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9" r:id="rId3"/>
    <p:sldId id="308" r:id="rId4"/>
    <p:sldId id="289" r:id="rId5"/>
    <p:sldId id="307" r:id="rId6"/>
    <p:sldId id="306" r:id="rId7"/>
    <p:sldId id="295" r:id="rId8"/>
    <p:sldId id="257" r:id="rId9"/>
    <p:sldId id="294" r:id="rId10"/>
    <p:sldId id="292" r:id="rId11"/>
    <p:sldId id="300" r:id="rId12"/>
    <p:sldId id="296" r:id="rId13"/>
    <p:sldId id="298" r:id="rId14"/>
    <p:sldId id="303" r:id="rId15"/>
    <p:sldId id="299" r:id="rId16"/>
    <p:sldId id="301" r:id="rId17"/>
    <p:sldId id="302" r:id="rId18"/>
    <p:sldId id="304" r:id="rId19"/>
    <p:sldId id="305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65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orient="horz" pos="482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BFBF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AE4A0-869D-471F-BA22-B3C741929179}" v="1163" dt="2024-01-31T12:07:26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3886" autoAdjust="0"/>
  </p:normalViewPr>
  <p:slideViewPr>
    <p:cSldViewPr snapToGrid="0">
      <p:cViewPr>
        <p:scale>
          <a:sx n="75" d="100"/>
          <a:sy n="75" d="100"/>
        </p:scale>
        <p:origin x="436" y="36"/>
      </p:cViewPr>
      <p:guideLst>
        <p:guide pos="7265"/>
        <p:guide pos="438"/>
        <p:guide orient="horz" pos="482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a Al Hosni" userId="4ba943d0-6274-41e2-b6c3-82eb05aaaed8" providerId="ADAL" clId="{24DAE4A0-869D-471F-BA22-B3C741929179}"/>
    <pc:docChg chg="undo redo custSel addSld delSld modSld sldOrd">
      <pc:chgData name="Saba Al Hosni" userId="4ba943d0-6274-41e2-b6c3-82eb05aaaed8" providerId="ADAL" clId="{24DAE4A0-869D-471F-BA22-B3C741929179}" dt="2024-01-31T12:14:12.970" v="4644" actId="1076"/>
      <pc:docMkLst>
        <pc:docMk/>
      </pc:docMkLst>
      <pc:sldChg chg="addSp delSp modSp mod ord">
        <pc:chgData name="Saba Al Hosni" userId="4ba943d0-6274-41e2-b6c3-82eb05aaaed8" providerId="ADAL" clId="{24DAE4A0-869D-471F-BA22-B3C741929179}" dt="2024-01-30T09:38:57.656" v="2817" actId="404"/>
        <pc:sldMkLst>
          <pc:docMk/>
          <pc:sldMk cId="3414250192" sldId="257"/>
        </pc:sldMkLst>
        <pc:spChg chg="mod">
          <ac:chgData name="Saba Al Hosni" userId="4ba943d0-6274-41e2-b6c3-82eb05aaaed8" providerId="ADAL" clId="{24DAE4A0-869D-471F-BA22-B3C741929179}" dt="2024-01-29T10:49:45.076" v="925" actId="1076"/>
          <ac:spMkLst>
            <pc:docMk/>
            <pc:sldMk cId="3414250192" sldId="257"/>
            <ac:spMk id="23" creationId="{65C1A2A1-F611-4426-AA41-7E984C0890FE}"/>
          </ac:spMkLst>
        </pc:spChg>
        <pc:spChg chg="mod">
          <ac:chgData name="Saba Al Hosni" userId="4ba943d0-6274-41e2-b6c3-82eb05aaaed8" providerId="ADAL" clId="{24DAE4A0-869D-471F-BA22-B3C741929179}" dt="2024-01-29T10:49:45.076" v="925" actId="1076"/>
          <ac:spMkLst>
            <pc:docMk/>
            <pc:sldMk cId="3414250192" sldId="257"/>
            <ac:spMk id="24" creationId="{1B2D44F3-A69D-4F47-8994-E78FA4CBAB81}"/>
          </ac:spMkLst>
        </pc:spChg>
        <pc:spChg chg="mod">
          <ac:chgData name="Saba Al Hosni" userId="4ba943d0-6274-41e2-b6c3-82eb05aaaed8" providerId="ADAL" clId="{24DAE4A0-869D-471F-BA22-B3C741929179}" dt="2024-01-29T10:49:45.076" v="925" actId="1076"/>
          <ac:spMkLst>
            <pc:docMk/>
            <pc:sldMk cId="3414250192" sldId="257"/>
            <ac:spMk id="25" creationId="{B503570F-9AAC-48CB-8619-55346C068E24}"/>
          </ac:spMkLst>
        </pc:spChg>
        <pc:spChg chg="mod">
          <ac:chgData name="Saba Al Hosni" userId="4ba943d0-6274-41e2-b6c3-82eb05aaaed8" providerId="ADAL" clId="{24DAE4A0-869D-471F-BA22-B3C741929179}" dt="2024-01-29T10:49:45.076" v="925" actId="1076"/>
          <ac:spMkLst>
            <pc:docMk/>
            <pc:sldMk cId="3414250192" sldId="257"/>
            <ac:spMk id="26" creationId="{FB6D157F-4101-4B5D-9644-7B5C7009E513}"/>
          </ac:spMkLst>
        </pc:spChg>
        <pc:spChg chg="del">
          <ac:chgData name="Saba Al Hosni" userId="4ba943d0-6274-41e2-b6c3-82eb05aaaed8" providerId="ADAL" clId="{24DAE4A0-869D-471F-BA22-B3C741929179}" dt="2024-01-29T09:36:26.083" v="747" actId="478"/>
          <ac:spMkLst>
            <pc:docMk/>
            <pc:sldMk cId="3414250192" sldId="257"/>
            <ac:spMk id="27" creationId="{2B65AF67-ACEF-47FD-B1BC-A205E0EBC5F8}"/>
          </ac:spMkLst>
        </pc:spChg>
        <pc:spChg chg="del mod">
          <ac:chgData name="Saba Al Hosni" userId="4ba943d0-6274-41e2-b6c3-82eb05aaaed8" providerId="ADAL" clId="{24DAE4A0-869D-471F-BA22-B3C741929179}" dt="2024-01-29T09:36:36.542" v="750" actId="478"/>
          <ac:spMkLst>
            <pc:docMk/>
            <pc:sldMk cId="3414250192" sldId="257"/>
            <ac:spMk id="28" creationId="{B61A4DB5-06B6-4A40-B67F-EB9CFE826351}"/>
          </ac:spMkLst>
        </pc:spChg>
        <pc:spChg chg="del">
          <ac:chgData name="Saba Al Hosni" userId="4ba943d0-6274-41e2-b6c3-82eb05aaaed8" providerId="ADAL" clId="{24DAE4A0-869D-471F-BA22-B3C741929179}" dt="2024-01-29T09:38:59.233" v="771" actId="478"/>
          <ac:spMkLst>
            <pc:docMk/>
            <pc:sldMk cId="3414250192" sldId="257"/>
            <ac:spMk id="29" creationId="{E07EFBFB-27B2-481B-88A5-F30697803A46}"/>
          </ac:spMkLst>
        </pc:spChg>
        <pc:spChg chg="del">
          <ac:chgData name="Saba Al Hosni" userId="4ba943d0-6274-41e2-b6c3-82eb05aaaed8" providerId="ADAL" clId="{24DAE4A0-869D-471F-BA22-B3C741929179}" dt="2024-01-29T09:39:16.870" v="780" actId="478"/>
          <ac:spMkLst>
            <pc:docMk/>
            <pc:sldMk cId="3414250192" sldId="257"/>
            <ac:spMk id="30" creationId="{94D94BCC-02B2-463A-A3FB-0F9DB5FC9454}"/>
          </ac:spMkLst>
        </pc:spChg>
        <pc:spChg chg="del">
          <ac:chgData name="Saba Al Hosni" userId="4ba943d0-6274-41e2-b6c3-82eb05aaaed8" providerId="ADAL" clId="{24DAE4A0-869D-471F-BA22-B3C741929179}" dt="2024-01-29T09:38:50.954" v="767" actId="478"/>
          <ac:spMkLst>
            <pc:docMk/>
            <pc:sldMk cId="3414250192" sldId="257"/>
            <ac:spMk id="33" creationId="{DC63D6CE-6299-4653-BC5B-11CE54E4DB76}"/>
          </ac:spMkLst>
        </pc:spChg>
        <pc:spChg chg="del">
          <ac:chgData name="Saba Al Hosni" userId="4ba943d0-6274-41e2-b6c3-82eb05aaaed8" providerId="ADAL" clId="{24DAE4A0-869D-471F-BA22-B3C741929179}" dt="2024-01-29T09:38:57.716" v="770" actId="478"/>
          <ac:spMkLst>
            <pc:docMk/>
            <pc:sldMk cId="3414250192" sldId="257"/>
            <ac:spMk id="34" creationId="{83DF6F94-16B4-4187-A1E7-E423BC7A46C6}"/>
          </ac:spMkLst>
        </pc:spChg>
        <pc:spChg chg="del">
          <ac:chgData name="Saba Al Hosni" userId="4ba943d0-6274-41e2-b6c3-82eb05aaaed8" providerId="ADAL" clId="{24DAE4A0-869D-471F-BA22-B3C741929179}" dt="2024-01-29T09:38:55.154" v="769" actId="478"/>
          <ac:spMkLst>
            <pc:docMk/>
            <pc:sldMk cId="3414250192" sldId="257"/>
            <ac:spMk id="35" creationId="{0D68149D-8DA1-461F-8888-17B5B057BEDF}"/>
          </ac:spMkLst>
        </pc:spChg>
        <pc:spChg chg="del">
          <ac:chgData name="Saba Al Hosni" userId="4ba943d0-6274-41e2-b6c3-82eb05aaaed8" providerId="ADAL" clId="{24DAE4A0-869D-471F-BA22-B3C741929179}" dt="2024-01-29T09:39:09.906" v="777" actId="478"/>
          <ac:spMkLst>
            <pc:docMk/>
            <pc:sldMk cId="3414250192" sldId="257"/>
            <ac:spMk id="40" creationId="{7935CDF1-44D5-4EC1-9EEC-26096EB5643D}"/>
          </ac:spMkLst>
        </pc:spChg>
        <pc:spChg chg="del">
          <ac:chgData name="Saba Al Hosni" userId="4ba943d0-6274-41e2-b6c3-82eb05aaaed8" providerId="ADAL" clId="{24DAE4A0-869D-471F-BA22-B3C741929179}" dt="2024-01-29T09:39:12.557" v="778" actId="478"/>
          <ac:spMkLst>
            <pc:docMk/>
            <pc:sldMk cId="3414250192" sldId="257"/>
            <ac:spMk id="41" creationId="{14C3890E-42E6-496D-A40F-0A026C558A51}"/>
          </ac:spMkLst>
        </pc:spChg>
        <pc:spChg chg="del">
          <ac:chgData name="Saba Al Hosni" userId="4ba943d0-6274-41e2-b6c3-82eb05aaaed8" providerId="ADAL" clId="{24DAE4A0-869D-471F-BA22-B3C741929179}" dt="2024-01-29T09:39:15.001" v="779" actId="478"/>
          <ac:spMkLst>
            <pc:docMk/>
            <pc:sldMk cId="3414250192" sldId="257"/>
            <ac:spMk id="42" creationId="{0BC97D58-62B7-492C-93B4-817E6CF4D7C1}"/>
          </ac:spMkLst>
        </pc:spChg>
        <pc:spChg chg="del">
          <ac:chgData name="Saba Al Hosni" userId="4ba943d0-6274-41e2-b6c3-82eb05aaaed8" providerId="ADAL" clId="{24DAE4A0-869D-471F-BA22-B3C741929179}" dt="2024-01-29T09:39:01.008" v="772" actId="478"/>
          <ac:spMkLst>
            <pc:docMk/>
            <pc:sldMk cId="3414250192" sldId="257"/>
            <ac:spMk id="43" creationId="{5E8D7D95-1503-4D92-8FD4-B92C2990DC11}"/>
          </ac:spMkLst>
        </pc:spChg>
        <pc:spChg chg="del">
          <ac:chgData name="Saba Al Hosni" userId="4ba943d0-6274-41e2-b6c3-82eb05aaaed8" providerId="ADAL" clId="{24DAE4A0-869D-471F-BA22-B3C741929179}" dt="2024-01-29T09:39:03.956" v="773" actId="478"/>
          <ac:spMkLst>
            <pc:docMk/>
            <pc:sldMk cId="3414250192" sldId="257"/>
            <ac:spMk id="44" creationId="{D240F153-E97D-42BD-B29E-D6147AB7F6C7}"/>
          </ac:spMkLst>
        </pc:spChg>
        <pc:spChg chg="del mod">
          <ac:chgData name="Saba Al Hosni" userId="4ba943d0-6274-41e2-b6c3-82eb05aaaed8" providerId="ADAL" clId="{24DAE4A0-869D-471F-BA22-B3C741929179}" dt="2024-01-29T09:39:06.217" v="775" actId="478"/>
          <ac:spMkLst>
            <pc:docMk/>
            <pc:sldMk cId="3414250192" sldId="257"/>
            <ac:spMk id="45" creationId="{85546DDC-E631-40DD-92B6-683168AFA749}"/>
          </ac:spMkLst>
        </pc:spChg>
        <pc:spChg chg="del">
          <ac:chgData name="Saba Al Hosni" userId="4ba943d0-6274-41e2-b6c3-82eb05aaaed8" providerId="ADAL" clId="{24DAE4A0-869D-471F-BA22-B3C741929179}" dt="2024-01-29T09:39:18.717" v="781" actId="478"/>
          <ac:spMkLst>
            <pc:docMk/>
            <pc:sldMk cId="3414250192" sldId="257"/>
            <ac:spMk id="46" creationId="{7013D80F-D7D9-4573-A391-C731B7FE00FC}"/>
          </ac:spMkLst>
        </pc:spChg>
        <pc:spChg chg="del">
          <ac:chgData name="Saba Al Hosni" userId="4ba943d0-6274-41e2-b6c3-82eb05aaaed8" providerId="ADAL" clId="{24DAE4A0-869D-471F-BA22-B3C741929179}" dt="2024-01-29T09:39:26.471" v="783" actId="478"/>
          <ac:spMkLst>
            <pc:docMk/>
            <pc:sldMk cId="3414250192" sldId="257"/>
            <ac:spMk id="47" creationId="{03DC03F8-03CE-40AB-B418-292F6E6D6DF1}"/>
          </ac:spMkLst>
        </pc:spChg>
        <pc:spChg chg="del">
          <ac:chgData name="Saba Al Hosni" userId="4ba943d0-6274-41e2-b6c3-82eb05aaaed8" providerId="ADAL" clId="{24DAE4A0-869D-471F-BA22-B3C741929179}" dt="2024-01-29T09:39:24.017" v="782" actId="478"/>
          <ac:spMkLst>
            <pc:docMk/>
            <pc:sldMk cId="3414250192" sldId="257"/>
            <ac:spMk id="48" creationId="{126A1FE2-40AC-4A17-B199-73BAC53126DD}"/>
          </ac:spMkLst>
        </pc:spChg>
        <pc:spChg chg="add mod">
          <ac:chgData name="Saba Al Hosni" userId="4ba943d0-6274-41e2-b6c3-82eb05aaaed8" providerId="ADAL" clId="{24DAE4A0-869D-471F-BA22-B3C741929179}" dt="2024-01-29T15:22:29.131" v="1593" actId="113"/>
          <ac:spMkLst>
            <pc:docMk/>
            <pc:sldMk cId="3414250192" sldId="257"/>
            <ac:spMk id="51" creationId="{10C9E15F-0C54-CBC6-4972-26C1B1DDA326}"/>
          </ac:spMkLst>
        </pc:spChg>
        <pc:spChg chg="del">
          <ac:chgData name="Saba Al Hosni" userId="4ba943d0-6274-41e2-b6c3-82eb05aaaed8" providerId="ADAL" clId="{24DAE4A0-869D-471F-BA22-B3C741929179}" dt="2024-01-29T09:36:30.506" v="748" actId="478"/>
          <ac:spMkLst>
            <pc:docMk/>
            <pc:sldMk cId="3414250192" sldId="257"/>
            <ac:spMk id="52" creationId="{225A0C4E-B8BC-4384-927C-B788F2738AB2}"/>
          </ac:spMkLst>
        </pc:spChg>
        <pc:spChg chg="add mod">
          <ac:chgData name="Saba Al Hosni" userId="4ba943d0-6274-41e2-b6c3-82eb05aaaed8" providerId="ADAL" clId="{24DAE4A0-869D-471F-BA22-B3C741929179}" dt="2024-01-29T10:34:20.399" v="829"/>
          <ac:spMkLst>
            <pc:docMk/>
            <pc:sldMk cId="3414250192" sldId="257"/>
            <ac:spMk id="53" creationId="{3A442015-8721-DB9D-5E5C-4B3A95EEAD2C}"/>
          </ac:spMkLst>
        </pc:spChg>
        <pc:spChg chg="del">
          <ac:chgData name="Saba Al Hosni" userId="4ba943d0-6274-41e2-b6c3-82eb05aaaed8" providerId="ADAL" clId="{24DAE4A0-869D-471F-BA22-B3C741929179}" dt="2024-01-29T09:36:20.633" v="746" actId="478"/>
          <ac:spMkLst>
            <pc:docMk/>
            <pc:sldMk cId="3414250192" sldId="257"/>
            <ac:spMk id="55" creationId="{D84E3B72-2522-4E77-AB7C-54AD1A435226}"/>
          </ac:spMkLst>
        </pc:spChg>
        <pc:spChg chg="add mod">
          <ac:chgData name="Saba Al Hosni" userId="4ba943d0-6274-41e2-b6c3-82eb05aaaed8" providerId="ADAL" clId="{24DAE4A0-869D-471F-BA22-B3C741929179}" dt="2024-01-29T10:47:16.120" v="919" actId="1076"/>
          <ac:spMkLst>
            <pc:docMk/>
            <pc:sldMk cId="3414250192" sldId="257"/>
            <ac:spMk id="59" creationId="{DAD4C9B1-732F-CC76-50E8-D0E1D140F1A9}"/>
          </ac:spMkLst>
        </pc:spChg>
        <pc:spChg chg="add mod">
          <ac:chgData name="Saba Al Hosni" userId="4ba943d0-6274-41e2-b6c3-82eb05aaaed8" providerId="ADAL" clId="{24DAE4A0-869D-471F-BA22-B3C741929179}" dt="2024-01-30T09:35:08.440" v="2784" actId="1076"/>
          <ac:spMkLst>
            <pc:docMk/>
            <pc:sldMk cId="3414250192" sldId="257"/>
            <ac:spMk id="60" creationId="{AB455CDE-DF44-794C-9736-2132BE06580E}"/>
          </ac:spMkLst>
        </pc:spChg>
        <pc:spChg chg="add mod">
          <ac:chgData name="Saba Al Hosni" userId="4ba943d0-6274-41e2-b6c3-82eb05aaaed8" providerId="ADAL" clId="{24DAE4A0-869D-471F-BA22-B3C741929179}" dt="2024-01-30T09:38:57.656" v="2817" actId="404"/>
          <ac:spMkLst>
            <pc:docMk/>
            <pc:sldMk cId="3414250192" sldId="257"/>
            <ac:spMk id="61" creationId="{E26EC464-7589-6A27-8A1D-D1D46F4537FF}"/>
          </ac:spMkLst>
        </pc:spChg>
        <pc:picChg chg="add mod">
          <ac:chgData name="Saba Al Hosni" userId="4ba943d0-6274-41e2-b6c3-82eb05aaaed8" providerId="ADAL" clId="{24DAE4A0-869D-471F-BA22-B3C741929179}" dt="2024-01-29T10:49:45.076" v="925" actId="1076"/>
          <ac:picMkLst>
            <pc:docMk/>
            <pc:sldMk cId="3414250192" sldId="257"/>
            <ac:picMk id="22" creationId="{0DBBAAF8-FC68-5F26-775D-EEBA63CEEB5B}"/>
          </ac:picMkLst>
        </pc:picChg>
        <pc:picChg chg="add del mod">
          <ac:chgData name="Saba Al Hosni" userId="4ba943d0-6274-41e2-b6c3-82eb05aaaed8" providerId="ADAL" clId="{24DAE4A0-869D-471F-BA22-B3C741929179}" dt="2024-01-29T10:40:34.961" v="841" actId="478"/>
          <ac:picMkLst>
            <pc:docMk/>
            <pc:sldMk cId="3414250192" sldId="257"/>
            <ac:picMk id="37" creationId="{A12D8D14-56CE-A2F0-C838-A5AFDFBC3548}"/>
          </ac:picMkLst>
        </pc:picChg>
        <pc:picChg chg="add mod">
          <ac:chgData name="Saba Al Hosni" userId="4ba943d0-6274-41e2-b6c3-82eb05aaaed8" providerId="ADAL" clId="{24DAE4A0-869D-471F-BA22-B3C741929179}" dt="2024-01-29T10:49:45.076" v="925" actId="1076"/>
          <ac:picMkLst>
            <pc:docMk/>
            <pc:sldMk cId="3414250192" sldId="257"/>
            <ac:picMk id="39" creationId="{BA09970A-44FC-A9EC-8641-CF1A5E2E5F95}"/>
          </ac:picMkLst>
        </pc:picChg>
        <pc:picChg chg="add mod">
          <ac:chgData name="Saba Al Hosni" userId="4ba943d0-6274-41e2-b6c3-82eb05aaaed8" providerId="ADAL" clId="{24DAE4A0-869D-471F-BA22-B3C741929179}" dt="2024-01-29T10:49:45.076" v="925" actId="1076"/>
          <ac:picMkLst>
            <pc:docMk/>
            <pc:sldMk cId="3414250192" sldId="257"/>
            <ac:picMk id="50" creationId="{221BE535-C453-0AB5-1C48-06A27CDBA28E}"/>
          </ac:picMkLst>
        </pc:picChg>
        <pc:picChg chg="add mod">
          <ac:chgData name="Saba Al Hosni" userId="4ba943d0-6274-41e2-b6c3-82eb05aaaed8" providerId="ADAL" clId="{24DAE4A0-869D-471F-BA22-B3C741929179}" dt="2024-01-29T10:49:45.076" v="925" actId="1076"/>
          <ac:picMkLst>
            <pc:docMk/>
            <pc:sldMk cId="3414250192" sldId="257"/>
            <ac:picMk id="56" creationId="{17FA883C-3E67-B213-47BC-A530FFFF25D8}"/>
          </ac:picMkLst>
        </pc:picChg>
        <pc:picChg chg="add mod">
          <ac:chgData name="Saba Al Hosni" userId="4ba943d0-6274-41e2-b6c3-82eb05aaaed8" providerId="ADAL" clId="{24DAE4A0-869D-471F-BA22-B3C741929179}" dt="2024-01-29T10:47:11.666" v="918" actId="1076"/>
          <ac:picMkLst>
            <pc:docMk/>
            <pc:sldMk cId="3414250192" sldId="257"/>
            <ac:picMk id="58" creationId="{5C1AB9D0-0B60-5679-B167-629FCDCF8BB6}"/>
          </ac:picMkLst>
        </pc:picChg>
        <pc:cxnChg chg="del">
          <ac:chgData name="Saba Al Hosni" userId="4ba943d0-6274-41e2-b6c3-82eb05aaaed8" providerId="ADAL" clId="{24DAE4A0-869D-471F-BA22-B3C741929179}" dt="2024-01-29T09:38:52.521" v="768" actId="478"/>
          <ac:cxnSpMkLst>
            <pc:docMk/>
            <pc:sldMk cId="3414250192" sldId="257"/>
            <ac:cxnSpMk id="3" creationId="{523E3713-6195-42BE-94FD-F9CA63F6BDAF}"/>
          </ac:cxnSpMkLst>
        </pc:cxnChg>
        <pc:cxnChg chg="del">
          <ac:chgData name="Saba Al Hosni" userId="4ba943d0-6274-41e2-b6c3-82eb05aaaed8" providerId="ADAL" clId="{24DAE4A0-869D-471F-BA22-B3C741929179}" dt="2024-01-29T09:39:08.659" v="776" actId="478"/>
          <ac:cxnSpMkLst>
            <pc:docMk/>
            <pc:sldMk cId="3414250192" sldId="257"/>
            <ac:cxnSpMk id="5" creationId="{2F47249C-480F-40C0-A5FD-B585DF1B2E3C}"/>
          </ac:cxnSpMkLst>
        </pc:cxnChg>
      </pc:sldChg>
      <pc:sldChg chg="del">
        <pc:chgData name="Saba Al Hosni" userId="4ba943d0-6274-41e2-b6c3-82eb05aaaed8" providerId="ADAL" clId="{24DAE4A0-869D-471F-BA22-B3C741929179}" dt="2024-01-30T12:04:27.381" v="3130" actId="2696"/>
        <pc:sldMkLst>
          <pc:docMk/>
          <pc:sldMk cId="3659490275" sldId="258"/>
        </pc:sldMkLst>
      </pc:sldChg>
      <pc:sldChg chg="addSp delSp modSp mod">
        <pc:chgData name="Saba Al Hosni" userId="4ba943d0-6274-41e2-b6c3-82eb05aaaed8" providerId="ADAL" clId="{24DAE4A0-869D-471F-BA22-B3C741929179}" dt="2024-01-30T12:40:49.261" v="3227" actId="478"/>
        <pc:sldMkLst>
          <pc:docMk/>
          <pc:sldMk cId="1940187541" sldId="259"/>
        </pc:sldMkLst>
        <pc:spChg chg="mod">
          <ac:chgData name="Saba Al Hosni" userId="4ba943d0-6274-41e2-b6c3-82eb05aaaed8" providerId="ADAL" clId="{24DAE4A0-869D-471F-BA22-B3C741929179}" dt="2024-01-29T15:26:15.484" v="1726" actId="1076"/>
          <ac:spMkLst>
            <pc:docMk/>
            <pc:sldMk cId="1940187541" sldId="259"/>
            <ac:spMk id="2" creationId="{CB6DF173-6355-46BD-860E-4AB3B5456984}"/>
          </ac:spMkLst>
        </pc:spChg>
        <pc:spChg chg="mod">
          <ac:chgData name="Saba Al Hosni" userId="4ba943d0-6274-41e2-b6c3-82eb05aaaed8" providerId="ADAL" clId="{24DAE4A0-869D-471F-BA22-B3C741929179}" dt="2024-01-30T12:40:37.745" v="3225" actId="1076"/>
          <ac:spMkLst>
            <pc:docMk/>
            <pc:sldMk cId="1940187541" sldId="259"/>
            <ac:spMk id="4" creationId="{227FAD18-54DE-8ABE-C088-F7994EAECD53}"/>
          </ac:spMkLst>
        </pc:spChg>
        <pc:spChg chg="mod">
          <ac:chgData name="Saba Al Hosni" userId="4ba943d0-6274-41e2-b6c3-82eb05aaaed8" providerId="ADAL" clId="{24DAE4A0-869D-471F-BA22-B3C741929179}" dt="2024-01-29T09:27:47.927" v="741" actId="207"/>
          <ac:spMkLst>
            <pc:docMk/>
            <pc:sldMk cId="1940187541" sldId="259"/>
            <ac:spMk id="31" creationId="{6B21C7A1-8D90-444F-A89E-AAB898CF934F}"/>
          </ac:spMkLst>
        </pc:spChg>
        <pc:graphicFrameChg chg="add del mod modGraphic">
          <ac:chgData name="Saba Al Hosni" userId="4ba943d0-6274-41e2-b6c3-82eb05aaaed8" providerId="ADAL" clId="{24DAE4A0-869D-471F-BA22-B3C741929179}" dt="2024-01-30T12:40:49.261" v="3227" actId="478"/>
          <ac:graphicFrameMkLst>
            <pc:docMk/>
            <pc:sldMk cId="1940187541" sldId="259"/>
            <ac:graphicFrameMk id="5" creationId="{35B0E67A-E9B0-51CC-60E1-57AAFCEE1A64}"/>
          </ac:graphicFrameMkLst>
        </pc:graphicFrameChg>
      </pc:sldChg>
      <pc:sldChg chg="del">
        <pc:chgData name="Saba Al Hosni" userId="4ba943d0-6274-41e2-b6c3-82eb05aaaed8" providerId="ADAL" clId="{24DAE4A0-869D-471F-BA22-B3C741929179}" dt="2024-01-30T12:04:30.458" v="3131" actId="2696"/>
        <pc:sldMkLst>
          <pc:docMk/>
          <pc:sldMk cId="1251432500" sldId="260"/>
        </pc:sldMkLst>
      </pc:sldChg>
      <pc:sldChg chg="del">
        <pc:chgData name="Saba Al Hosni" userId="4ba943d0-6274-41e2-b6c3-82eb05aaaed8" providerId="ADAL" clId="{24DAE4A0-869D-471F-BA22-B3C741929179}" dt="2024-01-30T12:04:33.829" v="3132" actId="2696"/>
        <pc:sldMkLst>
          <pc:docMk/>
          <pc:sldMk cId="3240929757" sldId="261"/>
        </pc:sldMkLst>
      </pc:sldChg>
      <pc:sldChg chg="del">
        <pc:chgData name="Saba Al Hosni" userId="4ba943d0-6274-41e2-b6c3-82eb05aaaed8" providerId="ADAL" clId="{24DAE4A0-869D-471F-BA22-B3C741929179}" dt="2024-01-30T12:04:37.026" v="3133" actId="2696"/>
        <pc:sldMkLst>
          <pc:docMk/>
          <pc:sldMk cId="1925598406" sldId="262"/>
        </pc:sldMkLst>
      </pc:sldChg>
      <pc:sldChg chg="del">
        <pc:chgData name="Saba Al Hosni" userId="4ba943d0-6274-41e2-b6c3-82eb05aaaed8" providerId="ADAL" clId="{24DAE4A0-869D-471F-BA22-B3C741929179}" dt="2024-01-30T12:04:40.620" v="3134" actId="2696"/>
        <pc:sldMkLst>
          <pc:docMk/>
          <pc:sldMk cId="2855962746" sldId="263"/>
        </pc:sldMkLst>
      </pc:sldChg>
      <pc:sldChg chg="modSp del mod">
        <pc:chgData name="Saba Al Hosni" userId="4ba943d0-6274-41e2-b6c3-82eb05aaaed8" providerId="ADAL" clId="{24DAE4A0-869D-471F-BA22-B3C741929179}" dt="2024-01-30T12:04:43.392" v="3135" actId="2696"/>
        <pc:sldMkLst>
          <pc:docMk/>
          <pc:sldMk cId="2715904886" sldId="264"/>
        </pc:sldMkLst>
        <pc:spChg chg="mod">
          <ac:chgData name="Saba Al Hosni" userId="4ba943d0-6274-41e2-b6c3-82eb05aaaed8" providerId="ADAL" clId="{24DAE4A0-869D-471F-BA22-B3C741929179}" dt="2024-01-30T12:04:09.220" v="3129" actId="1076"/>
          <ac:spMkLst>
            <pc:docMk/>
            <pc:sldMk cId="2715904886" sldId="264"/>
            <ac:spMk id="181" creationId="{8CCCDB05-788A-4BB6-AA9D-456FD6791281}"/>
          </ac:spMkLst>
        </pc:spChg>
        <pc:grpChg chg="mod">
          <ac:chgData name="Saba Al Hosni" userId="4ba943d0-6274-41e2-b6c3-82eb05aaaed8" providerId="ADAL" clId="{24DAE4A0-869D-471F-BA22-B3C741929179}" dt="2024-01-30T12:04:06.759" v="3128" actId="14100"/>
          <ac:grpSpMkLst>
            <pc:docMk/>
            <pc:sldMk cId="2715904886" sldId="264"/>
            <ac:grpSpMk id="2" creationId="{95BEE974-F2CA-4B1C-B601-342ABE5100FE}"/>
          </ac:grpSpMkLst>
        </pc:grpChg>
      </pc:sldChg>
      <pc:sldChg chg="modSp del mod">
        <pc:chgData name="Saba Al Hosni" userId="4ba943d0-6274-41e2-b6c3-82eb05aaaed8" providerId="ADAL" clId="{24DAE4A0-869D-471F-BA22-B3C741929179}" dt="2024-01-30T12:04:46.207" v="3136" actId="2696"/>
        <pc:sldMkLst>
          <pc:docMk/>
          <pc:sldMk cId="4137349863" sldId="265"/>
        </pc:sldMkLst>
        <pc:grpChg chg="mod">
          <ac:chgData name="Saba Al Hosni" userId="4ba943d0-6274-41e2-b6c3-82eb05aaaed8" providerId="ADAL" clId="{24DAE4A0-869D-471F-BA22-B3C741929179}" dt="2024-01-30T12:03:29.940" v="3127" actId="1076"/>
          <ac:grpSpMkLst>
            <pc:docMk/>
            <pc:sldMk cId="4137349863" sldId="265"/>
            <ac:grpSpMk id="3" creationId="{97B54104-61A9-4D04-9ED8-E638D1E5A464}"/>
          </ac:grpSpMkLst>
        </pc:grpChg>
      </pc:sldChg>
      <pc:sldChg chg="del">
        <pc:chgData name="Saba Al Hosni" userId="4ba943d0-6274-41e2-b6c3-82eb05aaaed8" providerId="ADAL" clId="{24DAE4A0-869D-471F-BA22-B3C741929179}" dt="2024-01-30T12:04:48.663" v="3137" actId="2696"/>
        <pc:sldMkLst>
          <pc:docMk/>
          <pc:sldMk cId="1122340963" sldId="267"/>
        </pc:sldMkLst>
      </pc:sldChg>
      <pc:sldChg chg="del">
        <pc:chgData name="Saba Al Hosni" userId="4ba943d0-6274-41e2-b6c3-82eb05aaaed8" providerId="ADAL" clId="{24DAE4A0-869D-471F-BA22-B3C741929179}" dt="2024-01-30T12:04:51.099" v="3138" actId="2696"/>
        <pc:sldMkLst>
          <pc:docMk/>
          <pc:sldMk cId="2082432463" sldId="268"/>
        </pc:sldMkLst>
      </pc:sldChg>
      <pc:sldChg chg="del">
        <pc:chgData name="Saba Al Hosni" userId="4ba943d0-6274-41e2-b6c3-82eb05aaaed8" providerId="ADAL" clId="{24DAE4A0-869D-471F-BA22-B3C741929179}" dt="2024-01-30T12:04:53.667" v="3139" actId="2696"/>
        <pc:sldMkLst>
          <pc:docMk/>
          <pc:sldMk cId="3426072029" sldId="269"/>
        </pc:sldMkLst>
      </pc:sldChg>
      <pc:sldChg chg="del">
        <pc:chgData name="Saba Al Hosni" userId="4ba943d0-6274-41e2-b6c3-82eb05aaaed8" providerId="ADAL" clId="{24DAE4A0-869D-471F-BA22-B3C741929179}" dt="2024-01-30T12:04:55.986" v="3140" actId="2696"/>
        <pc:sldMkLst>
          <pc:docMk/>
          <pc:sldMk cId="3880295206" sldId="270"/>
        </pc:sldMkLst>
      </pc:sldChg>
      <pc:sldChg chg="del">
        <pc:chgData name="Saba Al Hosni" userId="4ba943d0-6274-41e2-b6c3-82eb05aaaed8" providerId="ADAL" clId="{24DAE4A0-869D-471F-BA22-B3C741929179}" dt="2024-01-30T12:04:58.147" v="3141" actId="2696"/>
        <pc:sldMkLst>
          <pc:docMk/>
          <pc:sldMk cId="3057958299" sldId="271"/>
        </pc:sldMkLst>
      </pc:sldChg>
      <pc:sldChg chg="del">
        <pc:chgData name="Saba Al Hosni" userId="4ba943d0-6274-41e2-b6c3-82eb05aaaed8" providerId="ADAL" clId="{24DAE4A0-869D-471F-BA22-B3C741929179}" dt="2024-01-30T12:05:00.661" v="3142" actId="2696"/>
        <pc:sldMkLst>
          <pc:docMk/>
          <pc:sldMk cId="3976330885" sldId="272"/>
        </pc:sldMkLst>
      </pc:sldChg>
      <pc:sldChg chg="del">
        <pc:chgData name="Saba Al Hosni" userId="4ba943d0-6274-41e2-b6c3-82eb05aaaed8" providerId="ADAL" clId="{24DAE4A0-869D-471F-BA22-B3C741929179}" dt="2024-01-30T12:05:03.609" v="3143" actId="2696"/>
        <pc:sldMkLst>
          <pc:docMk/>
          <pc:sldMk cId="174065821" sldId="273"/>
        </pc:sldMkLst>
      </pc:sldChg>
      <pc:sldChg chg="del">
        <pc:chgData name="Saba Al Hosni" userId="4ba943d0-6274-41e2-b6c3-82eb05aaaed8" providerId="ADAL" clId="{24DAE4A0-869D-471F-BA22-B3C741929179}" dt="2024-01-30T12:05:05.977" v="3144" actId="2696"/>
        <pc:sldMkLst>
          <pc:docMk/>
          <pc:sldMk cId="2118317072" sldId="274"/>
        </pc:sldMkLst>
      </pc:sldChg>
      <pc:sldChg chg="del">
        <pc:chgData name="Saba Al Hosni" userId="4ba943d0-6274-41e2-b6c3-82eb05aaaed8" providerId="ADAL" clId="{24DAE4A0-869D-471F-BA22-B3C741929179}" dt="2024-01-30T12:05:09.759" v="3145" actId="2696"/>
        <pc:sldMkLst>
          <pc:docMk/>
          <pc:sldMk cId="3279193304" sldId="275"/>
        </pc:sldMkLst>
      </pc:sldChg>
      <pc:sldChg chg="del">
        <pc:chgData name="Saba Al Hosni" userId="4ba943d0-6274-41e2-b6c3-82eb05aaaed8" providerId="ADAL" clId="{24DAE4A0-869D-471F-BA22-B3C741929179}" dt="2024-01-30T12:05:12" v="3146" actId="2696"/>
        <pc:sldMkLst>
          <pc:docMk/>
          <pc:sldMk cId="3921442197" sldId="276"/>
        </pc:sldMkLst>
      </pc:sldChg>
      <pc:sldChg chg="del">
        <pc:chgData name="Saba Al Hosni" userId="4ba943d0-6274-41e2-b6c3-82eb05aaaed8" providerId="ADAL" clId="{24DAE4A0-869D-471F-BA22-B3C741929179}" dt="2024-01-30T12:05:14.163" v="3147" actId="2696"/>
        <pc:sldMkLst>
          <pc:docMk/>
          <pc:sldMk cId="3454545897" sldId="277"/>
        </pc:sldMkLst>
      </pc:sldChg>
      <pc:sldChg chg="del">
        <pc:chgData name="Saba Al Hosni" userId="4ba943d0-6274-41e2-b6c3-82eb05aaaed8" providerId="ADAL" clId="{24DAE4A0-869D-471F-BA22-B3C741929179}" dt="2024-01-30T12:05:17.630" v="3148" actId="2696"/>
        <pc:sldMkLst>
          <pc:docMk/>
          <pc:sldMk cId="4033892041" sldId="278"/>
        </pc:sldMkLst>
      </pc:sldChg>
      <pc:sldChg chg="del">
        <pc:chgData name="Saba Al Hosni" userId="4ba943d0-6274-41e2-b6c3-82eb05aaaed8" providerId="ADAL" clId="{24DAE4A0-869D-471F-BA22-B3C741929179}" dt="2024-01-30T12:05:20.390" v="3149" actId="2696"/>
        <pc:sldMkLst>
          <pc:docMk/>
          <pc:sldMk cId="204420942" sldId="279"/>
        </pc:sldMkLst>
      </pc:sldChg>
      <pc:sldChg chg="del">
        <pc:chgData name="Saba Al Hosni" userId="4ba943d0-6274-41e2-b6c3-82eb05aaaed8" providerId="ADAL" clId="{24DAE4A0-869D-471F-BA22-B3C741929179}" dt="2024-01-30T12:05:23.104" v="3150" actId="2696"/>
        <pc:sldMkLst>
          <pc:docMk/>
          <pc:sldMk cId="4145042575" sldId="280"/>
        </pc:sldMkLst>
      </pc:sldChg>
      <pc:sldChg chg="del">
        <pc:chgData name="Saba Al Hosni" userId="4ba943d0-6274-41e2-b6c3-82eb05aaaed8" providerId="ADAL" clId="{24DAE4A0-869D-471F-BA22-B3C741929179}" dt="2024-01-30T12:05:25.553" v="3151" actId="2696"/>
        <pc:sldMkLst>
          <pc:docMk/>
          <pc:sldMk cId="1790070278" sldId="281"/>
        </pc:sldMkLst>
      </pc:sldChg>
      <pc:sldChg chg="del">
        <pc:chgData name="Saba Al Hosni" userId="4ba943d0-6274-41e2-b6c3-82eb05aaaed8" providerId="ADAL" clId="{24DAE4A0-869D-471F-BA22-B3C741929179}" dt="2024-01-30T12:05:27.998" v="3152" actId="2696"/>
        <pc:sldMkLst>
          <pc:docMk/>
          <pc:sldMk cId="2951270053" sldId="282"/>
        </pc:sldMkLst>
      </pc:sldChg>
      <pc:sldChg chg="del">
        <pc:chgData name="Saba Al Hosni" userId="4ba943d0-6274-41e2-b6c3-82eb05aaaed8" providerId="ADAL" clId="{24DAE4A0-869D-471F-BA22-B3C741929179}" dt="2024-01-30T12:05:30.353" v="3153" actId="2696"/>
        <pc:sldMkLst>
          <pc:docMk/>
          <pc:sldMk cId="1591688485" sldId="283"/>
        </pc:sldMkLst>
      </pc:sldChg>
      <pc:sldChg chg="del">
        <pc:chgData name="Saba Al Hosni" userId="4ba943d0-6274-41e2-b6c3-82eb05aaaed8" providerId="ADAL" clId="{24DAE4A0-869D-471F-BA22-B3C741929179}" dt="2024-01-30T12:05:32.520" v="3154" actId="2696"/>
        <pc:sldMkLst>
          <pc:docMk/>
          <pc:sldMk cId="2079167696" sldId="284"/>
        </pc:sldMkLst>
      </pc:sldChg>
      <pc:sldChg chg="del">
        <pc:chgData name="Saba Al Hosni" userId="4ba943d0-6274-41e2-b6c3-82eb05aaaed8" providerId="ADAL" clId="{24DAE4A0-869D-471F-BA22-B3C741929179}" dt="2024-01-30T12:05:35.112" v="3155" actId="2696"/>
        <pc:sldMkLst>
          <pc:docMk/>
          <pc:sldMk cId="1340965970" sldId="285"/>
        </pc:sldMkLst>
      </pc:sldChg>
      <pc:sldChg chg="del">
        <pc:chgData name="Saba Al Hosni" userId="4ba943d0-6274-41e2-b6c3-82eb05aaaed8" providerId="ADAL" clId="{24DAE4A0-869D-471F-BA22-B3C741929179}" dt="2024-01-30T12:05:37.859" v="3156" actId="2696"/>
        <pc:sldMkLst>
          <pc:docMk/>
          <pc:sldMk cId="3033172896" sldId="286"/>
        </pc:sldMkLst>
      </pc:sldChg>
      <pc:sldChg chg="modSp mod modAnim">
        <pc:chgData name="Saba Al Hosni" userId="4ba943d0-6274-41e2-b6c3-82eb05aaaed8" providerId="ADAL" clId="{24DAE4A0-869D-471F-BA22-B3C741929179}" dt="2024-01-31T12:14:12.970" v="4644" actId="1076"/>
        <pc:sldMkLst>
          <pc:docMk/>
          <pc:sldMk cId="2875377422" sldId="288"/>
        </pc:sldMkLst>
        <pc:spChg chg="mod">
          <ac:chgData name="Saba Al Hosni" userId="4ba943d0-6274-41e2-b6c3-82eb05aaaed8" providerId="ADAL" clId="{24DAE4A0-869D-471F-BA22-B3C741929179}" dt="2024-01-31T12:14:12.970" v="4644" actId="1076"/>
          <ac:spMkLst>
            <pc:docMk/>
            <pc:sldMk cId="2875377422" sldId="288"/>
            <ac:spMk id="8" creationId="{57C55612-5719-908F-26CD-EFE1A3F4BFEE}"/>
          </ac:spMkLst>
        </pc:spChg>
        <pc:spChg chg="mod">
          <ac:chgData name="Saba Al Hosni" userId="4ba943d0-6274-41e2-b6c3-82eb05aaaed8" providerId="ADAL" clId="{24DAE4A0-869D-471F-BA22-B3C741929179}" dt="2024-01-29T12:35:21.908" v="1316" actId="20577"/>
          <ac:spMkLst>
            <pc:docMk/>
            <pc:sldMk cId="2875377422" sldId="288"/>
            <ac:spMk id="13" creationId="{55FAD06F-A294-8CD2-108F-1501D22043A6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37" creationId="{CC3CFEC7-FF95-6AA9-EF06-B6C2F697F037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38" creationId="{3F890188-187B-D3AB-5D52-7D368F31D66E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39" creationId="{FE87AC00-4E49-F476-E264-AD2928BDCD37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0" creationId="{FF4A484D-D92F-AFBC-F1FC-9C22E5C810E6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1" creationId="{A007767E-AF9A-607B-9556-DF6A664B7B67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2" creationId="{3B6178E3-86DD-4609-9B7E-A9B34EFF2590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3" creationId="{B67BDDD8-25EE-1D4B-100C-E4EA9FEEBA28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4" creationId="{A8F2303F-2316-1FB1-992D-3B70B6692521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5" creationId="{8E91562F-339C-7E6E-16FD-D60021452B31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6" creationId="{2879D1BE-2A4E-057F-1B26-C2AAC45EDA57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7" creationId="{637F9823-E2E8-2ED9-821C-9E09FA30B19C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8" creationId="{DC86CE3D-BFB0-7E68-72D4-4E56464C20EB}"/>
          </ac:spMkLst>
        </pc:spChg>
        <pc:spChg chg="mod">
          <ac:chgData name="Saba Al Hosni" userId="4ba943d0-6274-41e2-b6c3-82eb05aaaed8" providerId="ADAL" clId="{24DAE4A0-869D-471F-BA22-B3C741929179}" dt="2024-01-28T15:29:39.844" v="4" actId="1076"/>
          <ac:spMkLst>
            <pc:docMk/>
            <pc:sldMk cId="2875377422" sldId="288"/>
            <ac:spMk id="49" creationId="{E3F294B7-4D0D-917A-73A0-76D222D9D73F}"/>
          </ac:spMkLst>
        </pc:spChg>
        <pc:grpChg chg="mod">
          <ac:chgData name="Saba Al Hosni" userId="4ba943d0-6274-41e2-b6c3-82eb05aaaed8" providerId="ADAL" clId="{24DAE4A0-869D-471F-BA22-B3C741929179}" dt="2024-01-28T15:29:39.844" v="4" actId="1076"/>
          <ac:grpSpMkLst>
            <pc:docMk/>
            <pc:sldMk cId="2875377422" sldId="288"/>
            <ac:grpSpMk id="36" creationId="{DC22D099-6F62-FF89-AA62-C0C8D1EF4FE6}"/>
          </ac:grpSpMkLst>
        </pc:grpChg>
      </pc:sldChg>
      <pc:sldChg chg="modSp mod">
        <pc:chgData name="Saba Al Hosni" userId="4ba943d0-6274-41e2-b6c3-82eb05aaaed8" providerId="ADAL" clId="{24DAE4A0-869D-471F-BA22-B3C741929179}" dt="2024-01-31T12:07:32.404" v="4643" actId="1076"/>
        <pc:sldMkLst>
          <pc:docMk/>
          <pc:sldMk cId="4178243208" sldId="289"/>
        </pc:sldMkLst>
        <pc:spChg chg="mod">
          <ac:chgData name="Saba Al Hosni" userId="4ba943d0-6274-41e2-b6c3-82eb05aaaed8" providerId="ADAL" clId="{24DAE4A0-869D-471F-BA22-B3C741929179}" dt="2024-01-31T12:07:32.404" v="4643" actId="1076"/>
          <ac:spMkLst>
            <pc:docMk/>
            <pc:sldMk cId="4178243208" sldId="289"/>
            <ac:spMk id="210" creationId="{5E94747E-E9D9-80BB-7ADF-F794DDA0E7EE}"/>
          </ac:spMkLst>
        </pc:spChg>
      </pc:sldChg>
      <pc:sldChg chg="modSp mod">
        <pc:chgData name="Saba Al Hosni" userId="4ba943d0-6274-41e2-b6c3-82eb05aaaed8" providerId="ADAL" clId="{24DAE4A0-869D-471F-BA22-B3C741929179}" dt="2024-01-29T12:33:33.547" v="1294" actId="20577"/>
        <pc:sldMkLst>
          <pc:docMk/>
          <pc:sldMk cId="2816364127" sldId="290"/>
        </pc:sldMkLst>
        <pc:spChg chg="mod">
          <ac:chgData name="Saba Al Hosni" userId="4ba943d0-6274-41e2-b6c3-82eb05aaaed8" providerId="ADAL" clId="{24DAE4A0-869D-471F-BA22-B3C741929179}" dt="2024-01-28T15:40:18.321" v="162" actId="1076"/>
          <ac:spMkLst>
            <pc:docMk/>
            <pc:sldMk cId="2816364127" sldId="290"/>
            <ac:spMk id="4" creationId="{978384D0-6F9D-662E-7F38-65A30EFF8FB3}"/>
          </ac:spMkLst>
        </pc:spChg>
        <pc:spChg chg="mod">
          <ac:chgData name="Saba Al Hosni" userId="4ba943d0-6274-41e2-b6c3-82eb05aaaed8" providerId="ADAL" clId="{24DAE4A0-869D-471F-BA22-B3C741929179}" dt="2024-01-29T12:33:33.547" v="1294" actId="20577"/>
          <ac:spMkLst>
            <pc:docMk/>
            <pc:sldMk cId="2816364127" sldId="290"/>
            <ac:spMk id="5" creationId="{BD20E386-050F-EB53-5633-301D27311602}"/>
          </ac:spMkLst>
        </pc:spChg>
      </pc:sldChg>
      <pc:sldChg chg="addSp delSp modSp new mod ord">
        <pc:chgData name="Saba Al Hosni" userId="4ba943d0-6274-41e2-b6c3-82eb05aaaed8" providerId="ADAL" clId="{24DAE4A0-869D-471F-BA22-B3C741929179}" dt="2024-01-30T09:40:05.126" v="2851" actId="1076"/>
        <pc:sldMkLst>
          <pc:docMk/>
          <pc:sldMk cId="2028166034" sldId="291"/>
        </pc:sldMkLst>
        <pc:spChg chg="del">
          <ac:chgData name="Saba Al Hosni" userId="4ba943d0-6274-41e2-b6c3-82eb05aaaed8" providerId="ADAL" clId="{24DAE4A0-869D-471F-BA22-B3C741929179}" dt="2024-01-28T15:38:04.278" v="79" actId="478"/>
          <ac:spMkLst>
            <pc:docMk/>
            <pc:sldMk cId="2028166034" sldId="291"/>
            <ac:spMk id="2" creationId="{FB9CB6A8-4987-49D5-D95F-227D83EB75EF}"/>
          </ac:spMkLst>
        </pc:spChg>
        <pc:spChg chg="add mod">
          <ac:chgData name="Saba Al Hosni" userId="4ba943d0-6274-41e2-b6c3-82eb05aaaed8" providerId="ADAL" clId="{24DAE4A0-869D-471F-BA22-B3C741929179}" dt="2024-01-28T16:19:59.473" v="631" actId="1076"/>
          <ac:spMkLst>
            <pc:docMk/>
            <pc:sldMk cId="2028166034" sldId="291"/>
            <ac:spMk id="5" creationId="{2C27357C-347F-61B5-33F4-315967E773FB}"/>
          </ac:spMkLst>
        </pc:spChg>
        <pc:spChg chg="add mod">
          <ac:chgData name="Saba Al Hosni" userId="4ba943d0-6274-41e2-b6c3-82eb05aaaed8" providerId="ADAL" clId="{24DAE4A0-869D-471F-BA22-B3C741929179}" dt="2024-01-30T09:40:05.126" v="2851" actId="1076"/>
          <ac:spMkLst>
            <pc:docMk/>
            <pc:sldMk cId="2028166034" sldId="291"/>
            <ac:spMk id="6" creationId="{62051494-15EB-D051-D480-0EF5EFF551C4}"/>
          </ac:spMkLst>
        </pc:spChg>
        <pc:picChg chg="add mod">
          <ac:chgData name="Saba Al Hosni" userId="4ba943d0-6274-41e2-b6c3-82eb05aaaed8" providerId="ADAL" clId="{24DAE4A0-869D-471F-BA22-B3C741929179}" dt="2024-01-28T15:45:29.256" v="398" actId="1076"/>
          <ac:picMkLst>
            <pc:docMk/>
            <pc:sldMk cId="2028166034" sldId="291"/>
            <ac:picMk id="4" creationId="{06C68B4A-5F09-0CBF-F0FA-5457EDE6222E}"/>
          </ac:picMkLst>
        </pc:picChg>
      </pc:sldChg>
      <pc:sldChg chg="addSp delSp modSp new mod">
        <pc:chgData name="Saba Al Hosni" userId="4ba943d0-6274-41e2-b6c3-82eb05aaaed8" providerId="ADAL" clId="{24DAE4A0-869D-471F-BA22-B3C741929179}" dt="2024-01-30T13:39:08.111" v="4015" actId="255"/>
        <pc:sldMkLst>
          <pc:docMk/>
          <pc:sldMk cId="1475641877" sldId="292"/>
        </pc:sldMkLst>
        <pc:spChg chg="del mod">
          <ac:chgData name="Saba Al Hosni" userId="4ba943d0-6274-41e2-b6c3-82eb05aaaed8" providerId="ADAL" clId="{24DAE4A0-869D-471F-BA22-B3C741929179}" dt="2024-01-28T15:45:54.811" v="400" actId="478"/>
          <ac:spMkLst>
            <pc:docMk/>
            <pc:sldMk cId="1475641877" sldId="292"/>
            <ac:spMk id="2" creationId="{EEA30E4E-6344-9E97-34B5-BA7D4A38FC43}"/>
          </ac:spMkLst>
        </pc:spChg>
        <pc:spChg chg="del mod">
          <ac:chgData name="Saba Al Hosni" userId="4ba943d0-6274-41e2-b6c3-82eb05aaaed8" providerId="ADAL" clId="{24DAE4A0-869D-471F-BA22-B3C741929179}" dt="2024-01-29T16:42:16.443" v="1852" actId="478"/>
          <ac:spMkLst>
            <pc:docMk/>
            <pc:sldMk cId="1475641877" sldId="292"/>
            <ac:spMk id="3" creationId="{BDE57800-F3B2-30FB-C8D8-E1C93E2707E3}"/>
          </ac:spMkLst>
        </pc:spChg>
        <pc:spChg chg="add mod">
          <ac:chgData name="Saba Al Hosni" userId="4ba943d0-6274-41e2-b6c3-82eb05aaaed8" providerId="ADAL" clId="{24DAE4A0-869D-471F-BA22-B3C741929179}" dt="2024-01-29T16:46:51.724" v="1957" actId="20577"/>
          <ac:spMkLst>
            <pc:docMk/>
            <pc:sldMk cId="1475641877" sldId="292"/>
            <ac:spMk id="4" creationId="{ED478786-ACA7-040A-E689-27932A553FA6}"/>
          </ac:spMkLst>
        </pc:spChg>
        <pc:spChg chg="add del mod">
          <ac:chgData name="Saba Al Hosni" userId="4ba943d0-6274-41e2-b6c3-82eb05aaaed8" providerId="ADAL" clId="{24DAE4A0-869D-471F-BA22-B3C741929179}" dt="2024-01-29T16:42:19.633" v="1853" actId="478"/>
          <ac:spMkLst>
            <pc:docMk/>
            <pc:sldMk cId="1475641877" sldId="292"/>
            <ac:spMk id="7" creationId="{EBDA7380-79AC-2DCF-9708-E9B3F89EC91D}"/>
          </ac:spMkLst>
        </pc:spChg>
        <pc:graphicFrameChg chg="add mod modGraphic">
          <ac:chgData name="Saba Al Hosni" userId="4ba943d0-6274-41e2-b6c3-82eb05aaaed8" providerId="ADAL" clId="{24DAE4A0-869D-471F-BA22-B3C741929179}" dt="2024-01-30T13:39:08.111" v="4015" actId="255"/>
          <ac:graphicFrameMkLst>
            <pc:docMk/>
            <pc:sldMk cId="1475641877" sldId="292"/>
            <ac:graphicFrameMk id="5" creationId="{6AAF7223-0B18-96E5-C87F-1DB31174F1C8}"/>
          </ac:graphicFrameMkLst>
        </pc:graphicFrameChg>
        <pc:picChg chg="add del mod">
          <ac:chgData name="Saba Al Hosni" userId="4ba943d0-6274-41e2-b6c3-82eb05aaaed8" providerId="ADAL" clId="{24DAE4A0-869D-471F-BA22-B3C741929179}" dt="2024-01-29T16:45:39.951" v="1918" actId="478"/>
          <ac:picMkLst>
            <pc:docMk/>
            <pc:sldMk cId="1475641877" sldId="292"/>
            <ac:picMk id="9" creationId="{19659013-0904-1997-F805-09A74D0896A0}"/>
          </ac:picMkLst>
        </pc:picChg>
        <pc:picChg chg="add del mod">
          <ac:chgData name="Saba Al Hosni" userId="4ba943d0-6274-41e2-b6c3-82eb05aaaed8" providerId="ADAL" clId="{24DAE4A0-869D-471F-BA22-B3C741929179}" dt="2024-01-29T16:45:38.723" v="1917" actId="478"/>
          <ac:picMkLst>
            <pc:docMk/>
            <pc:sldMk cId="1475641877" sldId="292"/>
            <ac:picMk id="11" creationId="{7198FAE5-1AD5-471D-FDC3-760EC4CCDE99}"/>
          </ac:picMkLst>
        </pc:picChg>
        <pc:picChg chg="add del mod">
          <ac:chgData name="Saba Al Hosni" userId="4ba943d0-6274-41e2-b6c3-82eb05aaaed8" providerId="ADAL" clId="{24DAE4A0-869D-471F-BA22-B3C741929179}" dt="2024-01-29T16:45:37.369" v="1916" actId="478"/>
          <ac:picMkLst>
            <pc:docMk/>
            <pc:sldMk cId="1475641877" sldId="292"/>
            <ac:picMk id="13" creationId="{AE5DE437-5F53-3967-B4EC-DD64B40BC845}"/>
          </ac:picMkLst>
        </pc:picChg>
      </pc:sldChg>
      <pc:sldChg chg="addSp modSp new del mod">
        <pc:chgData name="Saba Al Hosni" userId="4ba943d0-6274-41e2-b6c3-82eb05aaaed8" providerId="ADAL" clId="{24DAE4A0-869D-471F-BA22-B3C741929179}" dt="2024-01-28T16:20:40.017" v="638" actId="2696"/>
        <pc:sldMkLst>
          <pc:docMk/>
          <pc:sldMk cId="955518047" sldId="293"/>
        </pc:sldMkLst>
        <pc:spChg chg="mod">
          <ac:chgData name="Saba Al Hosni" userId="4ba943d0-6274-41e2-b6c3-82eb05aaaed8" providerId="ADAL" clId="{24DAE4A0-869D-471F-BA22-B3C741929179}" dt="2024-01-28T16:15:21.477" v="630" actId="14100"/>
          <ac:spMkLst>
            <pc:docMk/>
            <pc:sldMk cId="955518047" sldId="293"/>
            <ac:spMk id="2" creationId="{CD11C96C-8E64-430F-CB75-0F0C4C8774F0}"/>
          </ac:spMkLst>
        </pc:spChg>
        <pc:spChg chg="add mod">
          <ac:chgData name="Saba Al Hosni" userId="4ba943d0-6274-41e2-b6c3-82eb05aaaed8" providerId="ADAL" clId="{24DAE4A0-869D-471F-BA22-B3C741929179}" dt="2024-01-28T16:20:07.031" v="632"/>
          <ac:spMkLst>
            <pc:docMk/>
            <pc:sldMk cId="955518047" sldId="293"/>
            <ac:spMk id="4" creationId="{A1CCD66E-3A5C-A569-D1F5-FC636DD1CFF3}"/>
          </ac:spMkLst>
        </pc:spChg>
      </pc:sldChg>
      <pc:sldChg chg="addSp delSp modSp new mod ord modAnim">
        <pc:chgData name="Saba Al Hosni" userId="4ba943d0-6274-41e2-b6c3-82eb05aaaed8" providerId="ADAL" clId="{24DAE4A0-869D-471F-BA22-B3C741929179}" dt="2024-01-30T12:25:31.052" v="3185" actId="20577"/>
        <pc:sldMkLst>
          <pc:docMk/>
          <pc:sldMk cId="584390944" sldId="294"/>
        </pc:sldMkLst>
        <pc:spChg chg="del">
          <ac:chgData name="Saba Al Hosni" userId="4ba943d0-6274-41e2-b6c3-82eb05aaaed8" providerId="ADAL" clId="{24DAE4A0-869D-471F-BA22-B3C741929179}" dt="2024-01-28T16:20:28.710" v="636" actId="478"/>
          <ac:spMkLst>
            <pc:docMk/>
            <pc:sldMk cId="584390944" sldId="294"/>
            <ac:spMk id="2" creationId="{E7B59335-CB13-FACE-65E6-301B310E26EE}"/>
          </ac:spMkLst>
        </pc:spChg>
        <pc:spChg chg="del">
          <ac:chgData name="Saba Al Hosni" userId="4ba943d0-6274-41e2-b6c3-82eb05aaaed8" providerId="ADAL" clId="{24DAE4A0-869D-471F-BA22-B3C741929179}" dt="2024-01-29T12:44:28.649" v="1320" actId="478"/>
          <ac:spMkLst>
            <pc:docMk/>
            <pc:sldMk cId="584390944" sldId="294"/>
            <ac:spMk id="3" creationId="{32E488A1-6786-CD77-2F47-1EB13F2BA9D3}"/>
          </ac:spMkLst>
        </pc:spChg>
        <pc:spChg chg="add mod">
          <ac:chgData name="Saba Al Hosni" userId="4ba943d0-6274-41e2-b6c3-82eb05aaaed8" providerId="ADAL" clId="{24DAE4A0-869D-471F-BA22-B3C741929179}" dt="2024-01-29T13:26:36.433" v="1513" actId="1076"/>
          <ac:spMkLst>
            <pc:docMk/>
            <pc:sldMk cId="584390944" sldId="294"/>
            <ac:spMk id="4" creationId="{96C1D85B-790D-408D-979A-80D4E09091FA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6" creationId="{B4A61245-B39D-0CB4-892B-1790525314AA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7" creationId="{466ABDC1-5F2E-65A0-EA0F-98B4D4B10F52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8" creationId="{E4FE7BB0-62D7-BE96-4BDB-54D8C91F2076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9" creationId="{00850E7F-E712-3484-36D2-BE87C19C005A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0" creationId="{DFA95FCD-E062-41BC-8E92-F8E01AA34094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1" creationId="{ED7FE3FB-07DA-B676-A3D3-B90FF6A719DA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2" creationId="{0DC05D33-CD95-E71F-824D-4E356866924E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3" creationId="{E2E8A28B-A758-C5E7-90F3-9086FF405726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4" creationId="{116037EB-012A-D70E-1581-4CFE78583A5E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5" creationId="{E8F0DCEB-758C-D618-9D67-9B45F1E766BC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6" creationId="{B757F38E-BACD-1005-2617-508A5AB43F78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7" creationId="{1A2EE1BC-C555-D372-2E7E-6500BB29C4E5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8" creationId="{5FF48E54-0592-C95B-DEE3-4FB754E45EAC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19" creationId="{D0647CCF-A58B-3F37-749C-41B93EB9093B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20" creationId="{AF85FCFD-18A8-8CD9-8E9B-0AB1795398B1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21" creationId="{9B149996-901A-1141-4F18-D2E5CC1FC194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22" creationId="{5E74F6A5-D09A-7581-F0B7-0436E0BF70E6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23" creationId="{E20E7685-2401-61D6-57AF-64B4B883C60A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24" creationId="{78E57A53-555D-751D-0F49-516DB5B8E551}"/>
          </ac:spMkLst>
        </pc:spChg>
        <pc:spChg chg="mod">
          <ac:chgData name="Saba Al Hosni" userId="4ba943d0-6274-41e2-b6c3-82eb05aaaed8" providerId="ADAL" clId="{24DAE4A0-869D-471F-BA22-B3C741929179}" dt="2024-01-29T12:44:37.442" v="1325" actId="1076"/>
          <ac:spMkLst>
            <pc:docMk/>
            <pc:sldMk cId="584390944" sldId="294"/>
            <ac:spMk id="25" creationId="{3D0DD9BA-6027-4C47-9127-77487AD42332}"/>
          </ac:spMkLst>
        </pc:spChg>
        <pc:spChg chg="mod">
          <ac:chgData name="Saba Al Hosni" userId="4ba943d0-6274-41e2-b6c3-82eb05aaaed8" providerId="ADAL" clId="{24DAE4A0-869D-471F-BA22-B3C741929179}" dt="2024-01-29T12:45:35.464" v="1327"/>
          <ac:spMkLst>
            <pc:docMk/>
            <pc:sldMk cId="584390944" sldId="294"/>
            <ac:spMk id="27" creationId="{C6A6D948-D26B-47DE-1ACD-B46BD8374D33}"/>
          </ac:spMkLst>
        </pc:spChg>
        <pc:spChg chg="mod">
          <ac:chgData name="Saba Al Hosni" userId="4ba943d0-6274-41e2-b6c3-82eb05aaaed8" providerId="ADAL" clId="{24DAE4A0-869D-471F-BA22-B3C741929179}" dt="2024-01-29T12:45:35.464" v="1327"/>
          <ac:spMkLst>
            <pc:docMk/>
            <pc:sldMk cId="584390944" sldId="294"/>
            <ac:spMk id="28" creationId="{E8256CA8-5963-4E92-F43E-B10D9AAC3084}"/>
          </ac:spMkLst>
        </pc:spChg>
        <pc:spChg chg="mod">
          <ac:chgData name="Saba Al Hosni" userId="4ba943d0-6274-41e2-b6c3-82eb05aaaed8" providerId="ADAL" clId="{24DAE4A0-869D-471F-BA22-B3C741929179}" dt="2024-01-29T12:45:35.464" v="1327"/>
          <ac:spMkLst>
            <pc:docMk/>
            <pc:sldMk cId="584390944" sldId="294"/>
            <ac:spMk id="29" creationId="{89762FB2-F72B-0F20-0E03-7CC041390739}"/>
          </ac:spMkLst>
        </pc:spChg>
        <pc:spChg chg="mod">
          <ac:chgData name="Saba Al Hosni" userId="4ba943d0-6274-41e2-b6c3-82eb05aaaed8" providerId="ADAL" clId="{24DAE4A0-869D-471F-BA22-B3C741929179}" dt="2024-01-29T13:18:04.679" v="1359" actId="1076"/>
          <ac:spMkLst>
            <pc:docMk/>
            <pc:sldMk cId="584390944" sldId="294"/>
            <ac:spMk id="30" creationId="{5A65A35D-BCC5-66AB-AD17-DA265526A99F}"/>
          </ac:spMkLst>
        </pc:spChg>
        <pc:spChg chg="mod">
          <ac:chgData name="Saba Al Hosni" userId="4ba943d0-6274-41e2-b6c3-82eb05aaaed8" providerId="ADAL" clId="{24DAE4A0-869D-471F-BA22-B3C741929179}" dt="2024-01-29T12:45:35.464" v="1327"/>
          <ac:spMkLst>
            <pc:docMk/>
            <pc:sldMk cId="584390944" sldId="294"/>
            <ac:spMk id="31" creationId="{93C1FC73-5CE0-943C-F541-4F06C2D5E53B}"/>
          </ac:spMkLst>
        </pc:spChg>
        <pc:spChg chg="mod">
          <ac:chgData name="Saba Al Hosni" userId="4ba943d0-6274-41e2-b6c3-82eb05aaaed8" providerId="ADAL" clId="{24DAE4A0-869D-471F-BA22-B3C741929179}" dt="2024-01-29T12:45:55.425" v="1336" actId="1076"/>
          <ac:spMkLst>
            <pc:docMk/>
            <pc:sldMk cId="584390944" sldId="294"/>
            <ac:spMk id="32" creationId="{ADFF57DE-FECD-55C2-8712-9E6929BCB4F1}"/>
          </ac:spMkLst>
        </pc:spChg>
        <pc:spChg chg="mod">
          <ac:chgData name="Saba Al Hosni" userId="4ba943d0-6274-41e2-b6c3-82eb05aaaed8" providerId="ADAL" clId="{24DAE4A0-869D-471F-BA22-B3C741929179}" dt="2024-01-29T12:46:07.292" v="1341" actId="20577"/>
          <ac:spMkLst>
            <pc:docMk/>
            <pc:sldMk cId="584390944" sldId="294"/>
            <ac:spMk id="33" creationId="{8F8745E1-DF1E-12CD-60C2-6E704CBB1514}"/>
          </ac:spMkLst>
        </pc:spChg>
        <pc:spChg chg="mod">
          <ac:chgData name="Saba Al Hosni" userId="4ba943d0-6274-41e2-b6c3-82eb05aaaed8" providerId="ADAL" clId="{24DAE4A0-869D-471F-BA22-B3C741929179}" dt="2024-01-29T12:46:23.154" v="1345" actId="1076"/>
          <ac:spMkLst>
            <pc:docMk/>
            <pc:sldMk cId="584390944" sldId="294"/>
            <ac:spMk id="34" creationId="{B48B3712-0F21-66BF-469C-6A79662BD62B}"/>
          </ac:spMkLst>
        </pc:spChg>
        <pc:spChg chg="add mod">
          <ac:chgData name="Saba Al Hosni" userId="4ba943d0-6274-41e2-b6c3-82eb05aaaed8" providerId="ADAL" clId="{24DAE4A0-869D-471F-BA22-B3C741929179}" dt="2024-01-30T12:25:31.052" v="3185" actId="20577"/>
          <ac:spMkLst>
            <pc:docMk/>
            <pc:sldMk cId="584390944" sldId="294"/>
            <ac:spMk id="37" creationId="{30087376-D187-45F0-E443-4BDFAE9A9E4B}"/>
          </ac:spMkLst>
        </pc:spChg>
        <pc:spChg chg="add mod">
          <ac:chgData name="Saba Al Hosni" userId="4ba943d0-6274-41e2-b6c3-82eb05aaaed8" providerId="ADAL" clId="{24DAE4A0-869D-471F-BA22-B3C741929179}" dt="2024-01-29T15:23:47.122" v="1644" actId="113"/>
          <ac:spMkLst>
            <pc:docMk/>
            <pc:sldMk cId="584390944" sldId="294"/>
            <ac:spMk id="38" creationId="{C651924D-2B76-3156-B616-5210A5BCE1AD}"/>
          </ac:spMkLst>
        </pc:spChg>
        <pc:grpChg chg="add del mod">
          <ac:chgData name="Saba Al Hosni" userId="4ba943d0-6274-41e2-b6c3-82eb05aaaed8" providerId="ADAL" clId="{24DAE4A0-869D-471F-BA22-B3C741929179}" dt="2024-01-29T12:45:33.091" v="1326" actId="478"/>
          <ac:grpSpMkLst>
            <pc:docMk/>
            <pc:sldMk cId="584390944" sldId="294"/>
            <ac:grpSpMk id="5" creationId="{C5882557-24DB-115E-8A54-6A0D2A4FA6D1}"/>
          </ac:grpSpMkLst>
        </pc:grpChg>
        <pc:grpChg chg="add mod">
          <ac:chgData name="Saba Al Hosni" userId="4ba943d0-6274-41e2-b6c3-82eb05aaaed8" providerId="ADAL" clId="{24DAE4A0-869D-471F-BA22-B3C741929179}" dt="2024-01-29T15:25:14.133" v="1705" actId="1076"/>
          <ac:grpSpMkLst>
            <pc:docMk/>
            <pc:sldMk cId="584390944" sldId="294"/>
            <ac:grpSpMk id="26" creationId="{1C93305E-85A6-0F33-FC5D-27EBD7877A33}"/>
          </ac:grpSpMkLst>
        </pc:grpChg>
        <pc:picChg chg="add mod ord">
          <ac:chgData name="Saba Al Hosni" userId="4ba943d0-6274-41e2-b6c3-82eb05aaaed8" providerId="ADAL" clId="{24DAE4A0-869D-471F-BA22-B3C741929179}" dt="2024-01-29T13:26:37.538" v="1514" actId="1076"/>
          <ac:picMkLst>
            <pc:docMk/>
            <pc:sldMk cId="584390944" sldId="294"/>
            <ac:picMk id="36" creationId="{A0429B6E-B7B3-5FD8-17A9-87618E977745}"/>
          </ac:picMkLst>
        </pc:picChg>
      </pc:sldChg>
      <pc:sldChg chg="addSp delSp modSp new mod">
        <pc:chgData name="Saba Al Hosni" userId="4ba943d0-6274-41e2-b6c3-82eb05aaaed8" providerId="ADAL" clId="{24DAE4A0-869D-471F-BA22-B3C741929179}" dt="2024-01-29T12:35:51.989" v="1317" actId="1076"/>
        <pc:sldMkLst>
          <pc:docMk/>
          <pc:sldMk cId="507704759" sldId="295"/>
        </pc:sldMkLst>
        <pc:spChg chg="del">
          <ac:chgData name="Saba Al Hosni" userId="4ba943d0-6274-41e2-b6c3-82eb05aaaed8" providerId="ADAL" clId="{24DAE4A0-869D-471F-BA22-B3C741929179}" dt="2024-01-29T12:27:15.442" v="946" actId="478"/>
          <ac:spMkLst>
            <pc:docMk/>
            <pc:sldMk cId="507704759" sldId="295"/>
            <ac:spMk id="2" creationId="{B6F6D414-3C4C-5D6F-797D-EE7F35F2C99C}"/>
          </ac:spMkLst>
        </pc:spChg>
        <pc:spChg chg="mod">
          <ac:chgData name="Saba Al Hosni" userId="4ba943d0-6274-41e2-b6c3-82eb05aaaed8" providerId="ADAL" clId="{24DAE4A0-869D-471F-BA22-B3C741929179}" dt="2024-01-29T12:35:51.989" v="1317" actId="1076"/>
          <ac:spMkLst>
            <pc:docMk/>
            <pc:sldMk cId="507704759" sldId="295"/>
            <ac:spMk id="3" creationId="{B2171EAB-BCFB-DDBB-0BE4-ED5E7A546A80}"/>
          </ac:spMkLst>
        </pc:spChg>
        <pc:spChg chg="add mod">
          <ac:chgData name="Saba Al Hosni" userId="4ba943d0-6274-41e2-b6c3-82eb05aaaed8" providerId="ADAL" clId="{24DAE4A0-869D-471F-BA22-B3C741929179}" dt="2024-01-29T10:56:57.228" v="940"/>
          <ac:spMkLst>
            <pc:docMk/>
            <pc:sldMk cId="507704759" sldId="295"/>
            <ac:spMk id="4" creationId="{3014EB22-8C6B-ACCF-1EB1-516FB424F6BB}"/>
          </ac:spMkLst>
        </pc:spChg>
      </pc:sldChg>
      <pc:sldChg chg="addSp delSp modSp new mod">
        <pc:chgData name="Saba Al Hosni" userId="4ba943d0-6274-41e2-b6c3-82eb05aaaed8" providerId="ADAL" clId="{24DAE4A0-869D-471F-BA22-B3C741929179}" dt="2024-01-30T12:28:36.548" v="3189" actId="207"/>
        <pc:sldMkLst>
          <pc:docMk/>
          <pc:sldMk cId="69467264" sldId="296"/>
        </pc:sldMkLst>
        <pc:spChg chg="del">
          <ac:chgData name="Saba Al Hosni" userId="4ba943d0-6274-41e2-b6c3-82eb05aaaed8" providerId="ADAL" clId="{24DAE4A0-869D-471F-BA22-B3C741929179}" dt="2024-01-29T16:47:00.064" v="1958" actId="478"/>
          <ac:spMkLst>
            <pc:docMk/>
            <pc:sldMk cId="69467264" sldId="296"/>
            <ac:spMk id="2" creationId="{0D58736E-D4D5-C618-9AE6-9BA6F0DA4BC4}"/>
          </ac:spMkLst>
        </pc:spChg>
        <pc:spChg chg="del">
          <ac:chgData name="Saba Al Hosni" userId="4ba943d0-6274-41e2-b6c3-82eb05aaaed8" providerId="ADAL" clId="{24DAE4A0-869D-471F-BA22-B3C741929179}" dt="2024-01-29T16:47:02.351" v="1959" actId="478"/>
          <ac:spMkLst>
            <pc:docMk/>
            <pc:sldMk cId="69467264" sldId="296"/>
            <ac:spMk id="3" creationId="{6268E873-B760-D576-D258-3398C22DDCAA}"/>
          </ac:spMkLst>
        </pc:spChg>
        <pc:spChg chg="add mod">
          <ac:chgData name="Saba Al Hosni" userId="4ba943d0-6274-41e2-b6c3-82eb05aaaed8" providerId="ADAL" clId="{24DAE4A0-869D-471F-BA22-B3C741929179}" dt="2024-01-29T18:48:18.886" v="2266" actId="20577"/>
          <ac:spMkLst>
            <pc:docMk/>
            <pc:sldMk cId="69467264" sldId="296"/>
            <ac:spMk id="4" creationId="{1003642B-64AC-1E55-8CD5-222468D0D722}"/>
          </ac:spMkLst>
        </pc:spChg>
        <pc:graphicFrameChg chg="add mod modGraphic">
          <ac:chgData name="Saba Al Hosni" userId="4ba943d0-6274-41e2-b6c3-82eb05aaaed8" providerId="ADAL" clId="{24DAE4A0-869D-471F-BA22-B3C741929179}" dt="2024-01-30T12:28:36.548" v="3189" actId="207"/>
          <ac:graphicFrameMkLst>
            <pc:docMk/>
            <pc:sldMk cId="69467264" sldId="296"/>
            <ac:graphicFrameMk id="5" creationId="{9DB225DC-A6E1-C960-499C-32405EC9D00B}"/>
          </ac:graphicFrameMkLst>
        </pc:graphicFrameChg>
      </pc:sldChg>
      <pc:sldChg chg="addSp delSp modSp new del mod ord">
        <pc:chgData name="Saba Al Hosni" userId="4ba943d0-6274-41e2-b6c3-82eb05aaaed8" providerId="ADAL" clId="{24DAE4A0-869D-471F-BA22-B3C741929179}" dt="2024-01-29T19:29:15.550" v="2411" actId="2696"/>
        <pc:sldMkLst>
          <pc:docMk/>
          <pc:sldMk cId="1494847745" sldId="297"/>
        </pc:sldMkLst>
        <pc:spChg chg="del">
          <ac:chgData name="Saba Al Hosni" userId="4ba943d0-6274-41e2-b6c3-82eb05aaaed8" providerId="ADAL" clId="{24DAE4A0-869D-471F-BA22-B3C741929179}" dt="2024-01-29T17:59:28.638" v="1973" actId="478"/>
          <ac:spMkLst>
            <pc:docMk/>
            <pc:sldMk cId="1494847745" sldId="297"/>
            <ac:spMk id="2" creationId="{8DF2AD68-4716-4635-C52B-B2448A41B2F5}"/>
          </ac:spMkLst>
        </pc:spChg>
        <pc:spChg chg="del">
          <ac:chgData name="Saba Al Hosni" userId="4ba943d0-6274-41e2-b6c3-82eb05aaaed8" providerId="ADAL" clId="{24DAE4A0-869D-471F-BA22-B3C741929179}" dt="2024-01-29T17:59:32.087" v="1974" actId="478"/>
          <ac:spMkLst>
            <pc:docMk/>
            <pc:sldMk cId="1494847745" sldId="297"/>
            <ac:spMk id="3" creationId="{EE716F8E-F769-A573-7F4E-06565D378B59}"/>
          </ac:spMkLst>
        </pc:spChg>
        <pc:spChg chg="add mod">
          <ac:chgData name="Saba Al Hosni" userId="4ba943d0-6274-41e2-b6c3-82eb05aaaed8" providerId="ADAL" clId="{24DAE4A0-869D-471F-BA22-B3C741929179}" dt="2024-01-29T19:22:07.521" v="2284" actId="1076"/>
          <ac:spMkLst>
            <pc:docMk/>
            <pc:sldMk cId="1494847745" sldId="297"/>
            <ac:spMk id="4" creationId="{03E45237-48F2-5ED6-2500-9835D2C6D081}"/>
          </ac:spMkLst>
        </pc:spChg>
        <pc:spChg chg="add mod">
          <ac:chgData name="Saba Al Hosni" userId="4ba943d0-6274-41e2-b6c3-82eb05aaaed8" providerId="ADAL" clId="{24DAE4A0-869D-471F-BA22-B3C741929179}" dt="2024-01-29T19:22:18.205" v="2285" actId="1076"/>
          <ac:spMkLst>
            <pc:docMk/>
            <pc:sldMk cId="1494847745" sldId="297"/>
            <ac:spMk id="6" creationId="{8D423CBF-5B43-64D6-7B80-829BE5293D74}"/>
          </ac:spMkLst>
        </pc:spChg>
        <pc:spChg chg="add mod">
          <ac:chgData name="Saba Al Hosni" userId="4ba943d0-6274-41e2-b6c3-82eb05aaaed8" providerId="ADAL" clId="{24DAE4A0-869D-471F-BA22-B3C741929179}" dt="2024-01-29T19:28:22.185" v="2373" actId="1076"/>
          <ac:spMkLst>
            <pc:docMk/>
            <pc:sldMk cId="1494847745" sldId="297"/>
            <ac:spMk id="8" creationId="{0C1AFF22-041F-C190-3B81-47AE3E3F6E36}"/>
          </ac:spMkLst>
        </pc:spChg>
        <pc:spChg chg="add del mod">
          <ac:chgData name="Saba Al Hosni" userId="4ba943d0-6274-41e2-b6c3-82eb05aaaed8" providerId="ADAL" clId="{24DAE4A0-869D-471F-BA22-B3C741929179}" dt="2024-01-29T19:29:11.456" v="2410" actId="478"/>
          <ac:spMkLst>
            <pc:docMk/>
            <pc:sldMk cId="1494847745" sldId="297"/>
            <ac:spMk id="9" creationId="{878B3AC0-1E85-4356-849E-B20FF1CD01F9}"/>
          </ac:spMkLst>
        </pc:spChg>
        <pc:spChg chg="add mod">
          <ac:chgData name="Saba Al Hosni" userId="4ba943d0-6274-41e2-b6c3-82eb05aaaed8" providerId="ADAL" clId="{24DAE4A0-869D-471F-BA22-B3C741929179}" dt="2024-01-29T19:28:22.014" v="2372" actId="1076"/>
          <ac:spMkLst>
            <pc:docMk/>
            <pc:sldMk cId="1494847745" sldId="297"/>
            <ac:spMk id="10" creationId="{4A8B0936-C708-3665-8679-E6BC96C071CC}"/>
          </ac:spMkLst>
        </pc:spChg>
        <pc:spChg chg="add del mod">
          <ac:chgData name="Saba Al Hosni" userId="4ba943d0-6274-41e2-b6c3-82eb05aaaed8" providerId="ADAL" clId="{24DAE4A0-869D-471F-BA22-B3C741929179}" dt="2024-01-29T19:28:22.941" v="2378" actId="478"/>
          <ac:spMkLst>
            <pc:docMk/>
            <pc:sldMk cId="1494847745" sldId="297"/>
            <ac:spMk id="11" creationId="{8005305D-2279-4DF4-9788-F9E7D4B09A62}"/>
          </ac:spMkLst>
        </pc:spChg>
        <pc:spChg chg="add del mod">
          <ac:chgData name="Saba Al Hosni" userId="4ba943d0-6274-41e2-b6c3-82eb05aaaed8" providerId="ADAL" clId="{24DAE4A0-869D-471F-BA22-B3C741929179}" dt="2024-01-29T19:28:22.803" v="2377" actId="478"/>
          <ac:spMkLst>
            <pc:docMk/>
            <pc:sldMk cId="1494847745" sldId="297"/>
            <ac:spMk id="12" creationId="{B2283EC3-EF42-9997-7B7E-C32EB15A20B3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13" creationId="{D1A57AA1-26BC-FFEE-718B-334FBE6C8FAF}"/>
          </ac:spMkLst>
        </pc:spChg>
        <pc:spChg chg="add mod">
          <ac:chgData name="Saba Al Hosni" userId="4ba943d0-6274-41e2-b6c3-82eb05aaaed8" providerId="ADAL" clId="{24DAE4A0-869D-471F-BA22-B3C741929179}" dt="2024-01-29T19:28:22.639" v="2376" actId="1076"/>
          <ac:spMkLst>
            <pc:docMk/>
            <pc:sldMk cId="1494847745" sldId="297"/>
            <ac:spMk id="14" creationId="{7F3F659D-2B0F-EAD7-494C-95B31CBA5360}"/>
          </ac:spMkLst>
        </pc:spChg>
        <pc:spChg chg="add del mod">
          <ac:chgData name="Saba Al Hosni" userId="4ba943d0-6274-41e2-b6c3-82eb05aaaed8" providerId="ADAL" clId="{24DAE4A0-869D-471F-BA22-B3C741929179}" dt="2024-01-29T19:28:25.212" v="2389" actId="20577"/>
          <ac:spMkLst>
            <pc:docMk/>
            <pc:sldMk cId="1494847745" sldId="297"/>
            <ac:spMk id="15" creationId="{C2B3444D-6569-D4E6-5A09-62405BCB422F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16" creationId="{234C2641-F76C-E2A6-67C3-2BC22CAACFF1}"/>
          </ac:spMkLst>
        </pc:spChg>
        <pc:spChg chg="add del mod">
          <ac:chgData name="Saba Al Hosni" userId="4ba943d0-6274-41e2-b6c3-82eb05aaaed8" providerId="ADAL" clId="{24DAE4A0-869D-471F-BA22-B3C741929179}" dt="2024-01-29T19:29:11.269" v="2409" actId="478"/>
          <ac:spMkLst>
            <pc:docMk/>
            <pc:sldMk cId="1494847745" sldId="297"/>
            <ac:spMk id="21" creationId="{27C228E6-6D1C-D93B-5658-38958E12B2A6}"/>
          </ac:spMkLst>
        </pc:spChg>
        <pc:spChg chg="add del mod">
          <ac:chgData name="Saba Al Hosni" userId="4ba943d0-6274-41e2-b6c3-82eb05aaaed8" providerId="ADAL" clId="{24DAE4A0-869D-471F-BA22-B3C741929179}" dt="2024-01-29T19:29:10.327" v="2405" actId="1076"/>
          <ac:spMkLst>
            <pc:docMk/>
            <pc:sldMk cId="1494847745" sldId="297"/>
            <ac:spMk id="22" creationId="{68E9214E-159B-30EE-3A30-AD221DF28D4A}"/>
          </ac:spMkLst>
        </pc:spChg>
        <pc:spChg chg="add del mod">
          <ac:chgData name="Saba Al Hosni" userId="4ba943d0-6274-41e2-b6c3-82eb05aaaed8" providerId="ADAL" clId="{24DAE4A0-869D-471F-BA22-B3C741929179}" dt="2024-01-29T19:24:17.340" v="2305" actId="478"/>
          <ac:spMkLst>
            <pc:docMk/>
            <pc:sldMk cId="1494847745" sldId="297"/>
            <ac:spMk id="23" creationId="{F3AE0942-64B6-4FE3-05D7-AE5403BE0EB7}"/>
          </ac:spMkLst>
        </pc:spChg>
        <pc:spChg chg="add del mod">
          <ac:chgData name="Saba Al Hosni" userId="4ba943d0-6274-41e2-b6c3-82eb05aaaed8" providerId="ADAL" clId="{24DAE4A0-869D-471F-BA22-B3C741929179}" dt="2024-01-29T19:28:24.340" v="2386" actId="478"/>
          <ac:spMkLst>
            <pc:docMk/>
            <pc:sldMk cId="1494847745" sldId="297"/>
            <ac:spMk id="24" creationId="{66FF6E27-0124-763D-3B62-7C6DFFD96BBD}"/>
          </ac:spMkLst>
        </pc:spChg>
        <pc:spChg chg="add del mod">
          <ac:chgData name="Saba Al Hosni" userId="4ba943d0-6274-41e2-b6c3-82eb05aaaed8" providerId="ADAL" clId="{24DAE4A0-869D-471F-BA22-B3C741929179}" dt="2024-01-29T19:28:24.154" v="2385" actId="478"/>
          <ac:spMkLst>
            <pc:docMk/>
            <pc:sldMk cId="1494847745" sldId="297"/>
            <ac:spMk id="29" creationId="{AB951046-7DE3-97B9-599B-B3CF43456319}"/>
          </ac:spMkLst>
        </pc:spChg>
        <pc:spChg chg="add del mod">
          <ac:chgData name="Saba Al Hosni" userId="4ba943d0-6274-41e2-b6c3-82eb05aaaed8" providerId="ADAL" clId="{24DAE4A0-869D-471F-BA22-B3C741929179}" dt="2024-01-29T19:27:19.642" v="2349" actId="478"/>
          <ac:spMkLst>
            <pc:docMk/>
            <pc:sldMk cId="1494847745" sldId="297"/>
            <ac:spMk id="30" creationId="{83929EBE-8CAD-208F-C919-2093EE061FD9}"/>
          </ac:spMkLst>
        </pc:spChg>
        <pc:spChg chg="add del mod">
          <ac:chgData name="Saba Al Hosni" userId="4ba943d0-6274-41e2-b6c3-82eb05aaaed8" providerId="ADAL" clId="{24DAE4A0-869D-471F-BA22-B3C741929179}" dt="2024-01-29T19:29:10.933" v="2407" actId="1076"/>
          <ac:spMkLst>
            <pc:docMk/>
            <pc:sldMk cId="1494847745" sldId="297"/>
            <ac:spMk id="31" creationId="{B663F0E4-F511-F8BE-0A01-6795D18500B4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32" creationId="{A9340B27-6302-3568-A5A5-F9612B14FBA7}"/>
          </ac:spMkLst>
        </pc:spChg>
        <pc:spChg chg="add del mod">
          <ac:chgData name="Saba Al Hosni" userId="4ba943d0-6274-41e2-b6c3-82eb05aaaed8" providerId="ADAL" clId="{24DAE4A0-869D-471F-BA22-B3C741929179}" dt="2024-01-29T19:28:22.481" v="2375" actId="478"/>
          <ac:spMkLst>
            <pc:docMk/>
            <pc:sldMk cId="1494847745" sldId="297"/>
            <ac:spMk id="33" creationId="{FA4866F6-241C-684E-0C76-AD85D9A97C5C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34" creationId="{DC7753C6-72A7-28ED-0030-72FC1815C21A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35" creationId="{FD2BFAF4-A624-7A90-432B-E1BA435CFBEC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36" creationId="{BE0314C7-2422-4457-D5D3-A2DB0E7D03FB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38" creationId="{473EFF1F-BDC9-BBCA-1AA4-5E6A3D5FA330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43" creationId="{756CC81F-B92F-690E-1C7B-6DC4D64FB377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44" creationId="{15102301-18AF-7686-A96F-2E500C63B182}"/>
          </ac:spMkLst>
        </pc:spChg>
        <pc:spChg chg="add del mod">
          <ac:chgData name="Saba Al Hosni" userId="4ba943d0-6274-41e2-b6c3-82eb05aaaed8" providerId="ADAL" clId="{24DAE4A0-869D-471F-BA22-B3C741929179}" dt="2024-01-29T19:27:10.819" v="2346" actId="1076"/>
          <ac:spMkLst>
            <pc:docMk/>
            <pc:sldMk cId="1494847745" sldId="297"/>
            <ac:spMk id="45" creationId="{7CE265C4-098B-E612-AC20-E1E9DF74F9CC}"/>
          </ac:spMkLst>
        </pc:spChg>
        <pc:picChg chg="add del mod">
          <ac:chgData name="Saba Al Hosni" userId="4ba943d0-6274-41e2-b6c3-82eb05aaaed8" providerId="ADAL" clId="{24DAE4A0-869D-471F-BA22-B3C741929179}" dt="2024-01-29T19:21:46.794" v="2281" actId="478"/>
          <ac:picMkLst>
            <pc:docMk/>
            <pc:sldMk cId="1494847745" sldId="297"/>
            <ac:picMk id="5" creationId="{4FF2340E-485D-6387-A5B4-ED7D535E64A5}"/>
          </ac:picMkLst>
        </pc:picChg>
        <pc:picChg chg="add del mod">
          <ac:chgData name="Saba Al Hosni" userId="4ba943d0-6274-41e2-b6c3-82eb05aaaed8" providerId="ADAL" clId="{24DAE4A0-869D-471F-BA22-B3C741929179}" dt="2024-01-29T19:21:48.986" v="2282" actId="478"/>
          <ac:picMkLst>
            <pc:docMk/>
            <pc:sldMk cId="1494847745" sldId="297"/>
            <ac:picMk id="7" creationId="{11C326D5-4A07-5787-665C-79619F986AB4}"/>
          </ac:picMkLst>
        </pc:picChg>
        <pc:cxnChg chg="add del mod">
          <ac:chgData name="Saba Al Hosni" userId="4ba943d0-6274-41e2-b6c3-82eb05aaaed8" providerId="ADAL" clId="{24DAE4A0-869D-471F-BA22-B3C741929179}" dt="2024-01-29T19:29:11.119" v="2408" actId="478"/>
          <ac:cxnSpMkLst>
            <pc:docMk/>
            <pc:sldMk cId="1494847745" sldId="297"/>
            <ac:cxnSpMk id="17" creationId="{D221F053-807F-704C-2FBF-5E1D97F7834C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18" creationId="{F103DD2B-B2BE-1582-3A2D-7B99016846B5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19" creationId="{5FEE038E-B2BA-4F90-0979-B5DB47DC8706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20" creationId="{0A2E2EA4-71DD-E7D1-470A-8B700B4A7250}"/>
          </ac:cxnSpMkLst>
        </pc:cxnChg>
        <pc:cxnChg chg="add mod">
          <ac:chgData name="Saba Al Hosni" userId="4ba943d0-6274-41e2-b6c3-82eb05aaaed8" providerId="ADAL" clId="{24DAE4A0-869D-471F-BA22-B3C741929179}" dt="2024-01-29T19:22:02.026" v="2283"/>
          <ac:cxnSpMkLst>
            <pc:docMk/>
            <pc:sldMk cId="1494847745" sldId="297"/>
            <ac:cxnSpMk id="25" creationId="{BEC89306-BF83-EDDB-5701-56030EE8F7A6}"/>
          </ac:cxnSpMkLst>
        </pc:cxnChg>
        <pc:cxnChg chg="add mod">
          <ac:chgData name="Saba Al Hosni" userId="4ba943d0-6274-41e2-b6c3-82eb05aaaed8" providerId="ADAL" clId="{24DAE4A0-869D-471F-BA22-B3C741929179}" dt="2024-01-29T19:28:21.855" v="2371" actId="1076"/>
          <ac:cxnSpMkLst>
            <pc:docMk/>
            <pc:sldMk cId="1494847745" sldId="297"/>
            <ac:cxnSpMk id="26" creationId="{B5A71C45-D24E-5098-DD07-D8CB2AE77EA1}"/>
          </ac:cxnSpMkLst>
        </pc:cxnChg>
        <pc:cxnChg chg="add mod">
          <ac:chgData name="Saba Al Hosni" userId="4ba943d0-6274-41e2-b6c3-82eb05aaaed8" providerId="ADAL" clId="{24DAE4A0-869D-471F-BA22-B3C741929179}" dt="2024-01-29T19:22:02.026" v="2283"/>
          <ac:cxnSpMkLst>
            <pc:docMk/>
            <pc:sldMk cId="1494847745" sldId="297"/>
            <ac:cxnSpMk id="27" creationId="{CB0D4FEC-10C7-9213-93EE-DEE086C0F023}"/>
          </ac:cxnSpMkLst>
        </pc:cxnChg>
        <pc:cxnChg chg="add del mod">
          <ac:chgData name="Saba Al Hosni" userId="4ba943d0-6274-41e2-b6c3-82eb05aaaed8" providerId="ADAL" clId="{24DAE4A0-869D-471F-BA22-B3C741929179}" dt="2024-01-29T19:28:24.563" v="2387" actId="478"/>
          <ac:cxnSpMkLst>
            <pc:docMk/>
            <pc:sldMk cId="1494847745" sldId="297"/>
            <ac:cxnSpMk id="28" creationId="{4EF497CE-CF31-A0CE-24AB-54E8A7F1DBE6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37" creationId="{DFC36CFF-4A26-3038-8ACC-19C2C01F47DC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39" creationId="{674C9158-FC66-4C2C-E4CB-DC00EE010F4A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40" creationId="{E96DC681-883F-FDB0-599E-6F4492F4CC45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41" creationId="{7A9FFDA6-8D20-5B01-E506-152F16B337EB}"/>
          </ac:cxnSpMkLst>
        </pc:cxnChg>
        <pc:cxnChg chg="add del mod">
          <ac:chgData name="Saba Al Hosni" userId="4ba943d0-6274-41e2-b6c3-82eb05aaaed8" providerId="ADAL" clId="{24DAE4A0-869D-471F-BA22-B3C741929179}" dt="2024-01-29T19:27:10.819" v="2346" actId="1076"/>
          <ac:cxnSpMkLst>
            <pc:docMk/>
            <pc:sldMk cId="1494847745" sldId="297"/>
            <ac:cxnSpMk id="42" creationId="{1C73FC40-3EC6-4BBB-DC80-03E5BCA79BC4}"/>
          </ac:cxnSpMkLst>
        </pc:cxnChg>
      </pc:sldChg>
      <pc:sldChg chg="addSp delSp modSp new mod">
        <pc:chgData name="Saba Al Hosni" userId="4ba943d0-6274-41e2-b6c3-82eb05aaaed8" providerId="ADAL" clId="{24DAE4A0-869D-471F-BA22-B3C741929179}" dt="2024-01-31T12:06:56.778" v="4629" actId="113"/>
        <pc:sldMkLst>
          <pc:docMk/>
          <pc:sldMk cId="2533986891" sldId="298"/>
        </pc:sldMkLst>
        <pc:spChg chg="del">
          <ac:chgData name="Saba Al Hosni" userId="4ba943d0-6274-41e2-b6c3-82eb05aaaed8" providerId="ADAL" clId="{24DAE4A0-869D-471F-BA22-B3C741929179}" dt="2024-01-30T09:18:49.908" v="2606" actId="478"/>
          <ac:spMkLst>
            <pc:docMk/>
            <pc:sldMk cId="2533986891" sldId="298"/>
            <ac:spMk id="2" creationId="{93A40700-B3DC-E1D1-A9A0-994DFBFA5D6B}"/>
          </ac:spMkLst>
        </pc:spChg>
        <pc:spChg chg="del">
          <ac:chgData name="Saba Al Hosni" userId="4ba943d0-6274-41e2-b6c3-82eb05aaaed8" providerId="ADAL" clId="{24DAE4A0-869D-471F-BA22-B3C741929179}" dt="2024-01-30T09:18:47.135" v="2605" actId="478"/>
          <ac:spMkLst>
            <pc:docMk/>
            <pc:sldMk cId="2533986891" sldId="298"/>
            <ac:spMk id="3" creationId="{FF96B5EA-A42E-2D81-47AD-F70C18E4C99E}"/>
          </ac:spMkLst>
        </pc:spChg>
        <pc:spChg chg="add mod">
          <ac:chgData name="Saba Al Hosni" userId="4ba943d0-6274-41e2-b6c3-82eb05aaaed8" providerId="ADAL" clId="{24DAE4A0-869D-471F-BA22-B3C741929179}" dt="2024-01-30T09:23:57.735" v="2638" actId="20577"/>
          <ac:spMkLst>
            <pc:docMk/>
            <pc:sldMk cId="2533986891" sldId="298"/>
            <ac:spMk id="4" creationId="{70A32776-F0D6-516C-839D-08B061DEC151}"/>
          </ac:spMkLst>
        </pc:spChg>
        <pc:spChg chg="add mod">
          <ac:chgData name="Saba Al Hosni" userId="4ba943d0-6274-41e2-b6c3-82eb05aaaed8" providerId="ADAL" clId="{24DAE4A0-869D-471F-BA22-B3C741929179}" dt="2024-01-31T12:04:03.187" v="4597" actId="1076"/>
          <ac:spMkLst>
            <pc:docMk/>
            <pc:sldMk cId="2533986891" sldId="298"/>
            <ac:spMk id="5" creationId="{C1028F46-FAB4-4809-D319-DA0490982776}"/>
          </ac:spMkLst>
        </pc:spChg>
        <pc:spChg chg="add del mod">
          <ac:chgData name="Saba Al Hosni" userId="4ba943d0-6274-41e2-b6c3-82eb05aaaed8" providerId="ADAL" clId="{24DAE4A0-869D-471F-BA22-B3C741929179}" dt="2024-01-30T09:25:59.543" v="2718" actId="478"/>
          <ac:spMkLst>
            <pc:docMk/>
            <pc:sldMk cId="2533986891" sldId="298"/>
            <ac:spMk id="6" creationId="{BE3683F9-0A59-085D-396C-62446F21BAE9}"/>
          </ac:spMkLst>
        </pc:spChg>
        <pc:spChg chg="add mod">
          <ac:chgData name="Saba Al Hosni" userId="4ba943d0-6274-41e2-b6c3-82eb05aaaed8" providerId="ADAL" clId="{24DAE4A0-869D-471F-BA22-B3C741929179}" dt="2024-01-30T11:46:15.997" v="3069" actId="1076"/>
          <ac:spMkLst>
            <pc:docMk/>
            <pc:sldMk cId="2533986891" sldId="298"/>
            <ac:spMk id="9" creationId="{38C405AC-0527-9C3B-87FE-B71EBDE8E48D}"/>
          </ac:spMkLst>
        </pc:spChg>
        <pc:graphicFrameChg chg="add del mod">
          <ac:chgData name="Saba Al Hosni" userId="4ba943d0-6274-41e2-b6c3-82eb05aaaed8" providerId="ADAL" clId="{24DAE4A0-869D-471F-BA22-B3C741929179}" dt="2024-01-31T12:05:01.370" v="4608" actId="478"/>
          <ac:graphicFrameMkLst>
            <pc:docMk/>
            <pc:sldMk cId="2533986891" sldId="298"/>
            <ac:graphicFrameMk id="11" creationId="{3EAC9E5C-F0EE-FDEE-42C8-625B8DC8B1F1}"/>
          </ac:graphicFrameMkLst>
        </pc:graphicFrameChg>
        <pc:graphicFrameChg chg="add mod">
          <ac:chgData name="Saba Al Hosni" userId="4ba943d0-6274-41e2-b6c3-82eb05aaaed8" providerId="ADAL" clId="{24DAE4A0-869D-471F-BA22-B3C741929179}" dt="2024-01-31T12:06:56.778" v="4629" actId="113"/>
          <ac:graphicFrameMkLst>
            <pc:docMk/>
            <pc:sldMk cId="2533986891" sldId="298"/>
            <ac:graphicFrameMk id="12" creationId="{3EAC9E5C-F0EE-FDEE-42C8-625B8DC8B1F1}"/>
          </ac:graphicFrameMkLst>
        </pc:graphicFrameChg>
        <pc:picChg chg="add del mod modCrop">
          <ac:chgData name="Saba Al Hosni" userId="4ba943d0-6274-41e2-b6c3-82eb05aaaed8" providerId="ADAL" clId="{24DAE4A0-869D-471F-BA22-B3C741929179}" dt="2024-01-30T11:43:23.533" v="2954" actId="478"/>
          <ac:picMkLst>
            <pc:docMk/>
            <pc:sldMk cId="2533986891" sldId="298"/>
            <ac:picMk id="8" creationId="{29A565D0-1905-BFE0-338A-DB8AFEBAD450}"/>
          </ac:picMkLst>
        </pc:picChg>
        <pc:picChg chg="add del mod">
          <ac:chgData name="Saba Al Hosni" userId="4ba943d0-6274-41e2-b6c3-82eb05aaaed8" providerId="ADAL" clId="{24DAE4A0-869D-471F-BA22-B3C741929179}" dt="2024-01-30T11:43:34.922" v="2956" actId="478"/>
          <ac:picMkLst>
            <pc:docMk/>
            <pc:sldMk cId="2533986891" sldId="298"/>
            <ac:picMk id="10" creationId="{2831C65E-0B88-0668-1903-3D468BA51684}"/>
          </ac:picMkLst>
        </pc:picChg>
      </pc:sldChg>
      <pc:sldChg chg="addSp delSp modSp new mod">
        <pc:chgData name="Saba Al Hosni" userId="4ba943d0-6274-41e2-b6c3-82eb05aaaed8" providerId="ADAL" clId="{24DAE4A0-869D-471F-BA22-B3C741929179}" dt="2024-01-31T12:07:07.293" v="4630" actId="403"/>
        <pc:sldMkLst>
          <pc:docMk/>
          <pc:sldMk cId="2279603368" sldId="299"/>
        </pc:sldMkLst>
        <pc:spChg chg="del">
          <ac:chgData name="Saba Al Hosni" userId="4ba943d0-6274-41e2-b6c3-82eb05aaaed8" providerId="ADAL" clId="{24DAE4A0-869D-471F-BA22-B3C741929179}" dt="2024-01-30T09:30:04.958" v="2743" actId="478"/>
          <ac:spMkLst>
            <pc:docMk/>
            <pc:sldMk cId="2279603368" sldId="299"/>
            <ac:spMk id="2" creationId="{2562C06C-90C2-F834-E050-690E0EAC3B52}"/>
          </ac:spMkLst>
        </pc:spChg>
        <pc:spChg chg="del">
          <ac:chgData name="Saba Al Hosni" userId="4ba943d0-6274-41e2-b6c3-82eb05aaaed8" providerId="ADAL" clId="{24DAE4A0-869D-471F-BA22-B3C741929179}" dt="2024-01-30T09:30:02.131" v="2742" actId="478"/>
          <ac:spMkLst>
            <pc:docMk/>
            <pc:sldMk cId="2279603368" sldId="299"/>
            <ac:spMk id="3" creationId="{60AD845D-2A85-FFA4-15B0-6266B3E53D12}"/>
          </ac:spMkLst>
        </pc:spChg>
        <pc:spChg chg="add mod">
          <ac:chgData name="Saba Al Hosni" userId="4ba943d0-6274-41e2-b6c3-82eb05aaaed8" providerId="ADAL" clId="{24DAE4A0-869D-471F-BA22-B3C741929179}" dt="2024-01-30T09:29:58.963" v="2741" actId="20577"/>
          <ac:spMkLst>
            <pc:docMk/>
            <pc:sldMk cId="2279603368" sldId="299"/>
            <ac:spMk id="4" creationId="{E509A6D5-6A59-3785-48D9-7C04D9745361}"/>
          </ac:spMkLst>
        </pc:spChg>
        <pc:spChg chg="add mod">
          <ac:chgData name="Saba Al Hosni" userId="4ba943d0-6274-41e2-b6c3-82eb05aaaed8" providerId="ADAL" clId="{24DAE4A0-869D-471F-BA22-B3C741929179}" dt="2024-01-30T11:36:27.590" v="2941" actId="1076"/>
          <ac:spMkLst>
            <pc:docMk/>
            <pc:sldMk cId="2279603368" sldId="299"/>
            <ac:spMk id="6" creationId="{90858983-55C0-5FF8-3E7F-53E4EA153565}"/>
          </ac:spMkLst>
        </pc:spChg>
        <pc:spChg chg="mod">
          <ac:chgData name="Saba Al Hosni" userId="4ba943d0-6274-41e2-b6c3-82eb05aaaed8" providerId="ADAL" clId="{24DAE4A0-869D-471F-BA22-B3C741929179}" dt="2024-01-30T11:37:55.988" v="2947"/>
          <ac:spMkLst>
            <pc:docMk/>
            <pc:sldMk cId="2279603368" sldId="299"/>
            <ac:spMk id="9" creationId="{8F51D7F6-0818-EA72-DC73-0D403DA7A003}"/>
          </ac:spMkLst>
        </pc:spChg>
        <pc:spChg chg="mod">
          <ac:chgData name="Saba Al Hosni" userId="4ba943d0-6274-41e2-b6c3-82eb05aaaed8" providerId="ADAL" clId="{24DAE4A0-869D-471F-BA22-B3C741929179}" dt="2024-01-30T11:37:55.988" v="2947"/>
          <ac:spMkLst>
            <pc:docMk/>
            <pc:sldMk cId="2279603368" sldId="299"/>
            <ac:spMk id="10" creationId="{7ABCD487-7A40-D0C8-7881-099EA0168636}"/>
          </ac:spMkLst>
        </pc:spChg>
        <pc:spChg chg="mod">
          <ac:chgData name="Saba Al Hosni" userId="4ba943d0-6274-41e2-b6c3-82eb05aaaed8" providerId="ADAL" clId="{24DAE4A0-869D-471F-BA22-B3C741929179}" dt="2024-01-30T11:37:55.988" v="2947"/>
          <ac:spMkLst>
            <pc:docMk/>
            <pc:sldMk cId="2279603368" sldId="299"/>
            <ac:spMk id="11" creationId="{583AB803-E4F9-E921-2D75-FF77D5DFB398}"/>
          </ac:spMkLst>
        </pc:spChg>
        <pc:spChg chg="add mod">
          <ac:chgData name="Saba Al Hosni" userId="4ba943d0-6274-41e2-b6c3-82eb05aaaed8" providerId="ADAL" clId="{24DAE4A0-869D-471F-BA22-B3C741929179}" dt="2024-01-30T13:30:27.473" v="4001"/>
          <ac:spMkLst>
            <pc:docMk/>
            <pc:sldMk cId="2279603368" sldId="299"/>
            <ac:spMk id="12" creationId="{D7686CF0-F73E-ED1E-330B-9D7F6AC1EEFA}"/>
          </ac:spMkLst>
        </pc:spChg>
        <pc:grpChg chg="add mod">
          <ac:chgData name="Saba Al Hosni" userId="4ba943d0-6274-41e2-b6c3-82eb05aaaed8" providerId="ADAL" clId="{24DAE4A0-869D-471F-BA22-B3C741929179}" dt="2024-01-30T11:38:10.997" v="2951" actId="1076"/>
          <ac:grpSpMkLst>
            <pc:docMk/>
            <pc:sldMk cId="2279603368" sldId="299"/>
            <ac:grpSpMk id="7" creationId="{38B8BDA9-11E0-7F93-7F90-B79990307A23}"/>
          </ac:grpSpMkLst>
        </pc:grpChg>
        <pc:grpChg chg="mod">
          <ac:chgData name="Saba Al Hosni" userId="4ba943d0-6274-41e2-b6c3-82eb05aaaed8" providerId="ADAL" clId="{24DAE4A0-869D-471F-BA22-B3C741929179}" dt="2024-01-30T11:37:55.988" v="2947"/>
          <ac:grpSpMkLst>
            <pc:docMk/>
            <pc:sldMk cId="2279603368" sldId="299"/>
            <ac:grpSpMk id="8" creationId="{2C872E41-C781-FE3C-E225-8361228D0A15}"/>
          </ac:grpSpMkLst>
        </pc:grpChg>
        <pc:graphicFrameChg chg="add mod">
          <ac:chgData name="Saba Al Hosni" userId="4ba943d0-6274-41e2-b6c3-82eb05aaaed8" providerId="ADAL" clId="{24DAE4A0-869D-471F-BA22-B3C741929179}" dt="2024-01-31T12:07:07.293" v="4630" actId="403"/>
          <ac:graphicFrameMkLst>
            <pc:docMk/>
            <pc:sldMk cId="2279603368" sldId="299"/>
            <ac:graphicFrameMk id="5" creationId="{E3E8C56D-ACEB-A358-BF64-39609EC0B2EB}"/>
          </ac:graphicFrameMkLst>
        </pc:graphicFrameChg>
      </pc:sldChg>
      <pc:sldChg chg="addSp delSp modSp new mod">
        <pc:chgData name="Saba Al Hosni" userId="4ba943d0-6274-41e2-b6c3-82eb05aaaed8" providerId="ADAL" clId="{24DAE4A0-869D-471F-BA22-B3C741929179}" dt="2024-01-30T13:10:42.673" v="3706" actId="1076"/>
        <pc:sldMkLst>
          <pc:docMk/>
          <pc:sldMk cId="220630557" sldId="300"/>
        </pc:sldMkLst>
        <pc:spChg chg="del">
          <ac:chgData name="Saba Al Hosni" userId="4ba943d0-6274-41e2-b6c3-82eb05aaaed8" providerId="ADAL" clId="{24DAE4A0-869D-471F-BA22-B3C741929179}" dt="2024-01-29T19:29:22.275" v="2413" actId="478"/>
          <ac:spMkLst>
            <pc:docMk/>
            <pc:sldMk cId="220630557" sldId="300"/>
            <ac:spMk id="2" creationId="{A35A9929-34E6-453B-E03E-CE0910648064}"/>
          </ac:spMkLst>
        </pc:spChg>
        <pc:spChg chg="del">
          <ac:chgData name="Saba Al Hosni" userId="4ba943d0-6274-41e2-b6c3-82eb05aaaed8" providerId="ADAL" clId="{24DAE4A0-869D-471F-BA22-B3C741929179}" dt="2024-01-29T19:29:25.010" v="2414" actId="478"/>
          <ac:spMkLst>
            <pc:docMk/>
            <pc:sldMk cId="220630557" sldId="300"/>
            <ac:spMk id="3" creationId="{184AFC70-5CB3-6D48-B023-E51016319FEA}"/>
          </ac:spMkLst>
        </pc:spChg>
        <pc:spChg chg="add del mod">
          <ac:chgData name="Saba Al Hosni" userId="4ba943d0-6274-41e2-b6c3-82eb05aaaed8" providerId="ADAL" clId="{24DAE4A0-869D-471F-BA22-B3C741929179}" dt="2024-01-29T19:29:41.307" v="2418" actId="22"/>
          <ac:spMkLst>
            <pc:docMk/>
            <pc:sldMk cId="220630557" sldId="300"/>
            <ac:spMk id="5" creationId="{5CB870D3-B743-16A7-2AC6-CBE2F03FAF18}"/>
          </ac:spMkLst>
        </pc:spChg>
        <pc:spChg chg="add del">
          <ac:chgData name="Saba Al Hosni" userId="4ba943d0-6274-41e2-b6c3-82eb05aaaed8" providerId="ADAL" clId="{24DAE4A0-869D-471F-BA22-B3C741929179}" dt="2024-01-29T19:29:46.626" v="2420" actId="22"/>
          <ac:spMkLst>
            <pc:docMk/>
            <pc:sldMk cId="220630557" sldId="300"/>
            <ac:spMk id="7" creationId="{5C00A73A-A66D-697C-A18D-D9DCC64C8BD7}"/>
          </ac:spMkLst>
        </pc:spChg>
        <pc:spChg chg="add mod">
          <ac:chgData name="Saba Al Hosni" userId="4ba943d0-6274-41e2-b6c3-82eb05aaaed8" providerId="ADAL" clId="{24DAE4A0-869D-471F-BA22-B3C741929179}" dt="2024-01-30T11:27:55.121" v="2853" actId="1076"/>
          <ac:spMkLst>
            <pc:docMk/>
            <pc:sldMk cId="220630557" sldId="300"/>
            <ac:spMk id="9" creationId="{4E40150E-D217-0458-3F70-3C70265D3620}"/>
          </ac:spMkLst>
        </pc:spChg>
        <pc:spChg chg="add del mod">
          <ac:chgData name="Saba Al Hosni" userId="4ba943d0-6274-41e2-b6c3-82eb05aaaed8" providerId="ADAL" clId="{24DAE4A0-869D-471F-BA22-B3C741929179}" dt="2024-01-30T13:01:43.609" v="3615" actId="478"/>
          <ac:spMkLst>
            <pc:docMk/>
            <pc:sldMk cId="220630557" sldId="300"/>
            <ac:spMk id="10" creationId="{D5F2AE1D-973E-1427-760C-3A8D2C0B493A}"/>
          </ac:spMkLst>
        </pc:spChg>
        <pc:spChg chg="add del mod">
          <ac:chgData name="Saba Al Hosni" userId="4ba943d0-6274-41e2-b6c3-82eb05aaaed8" providerId="ADAL" clId="{24DAE4A0-869D-471F-BA22-B3C741929179}" dt="2024-01-30T13:02:05.287" v="3623" actId="478"/>
          <ac:spMkLst>
            <pc:docMk/>
            <pc:sldMk cId="220630557" sldId="300"/>
            <ac:spMk id="11" creationId="{FF579BDD-9932-E080-B030-E086D53B80F6}"/>
          </ac:spMkLst>
        </pc:spChg>
        <pc:spChg chg="add del mod">
          <ac:chgData name="Saba Al Hosni" userId="4ba943d0-6274-41e2-b6c3-82eb05aaaed8" providerId="ADAL" clId="{24DAE4A0-869D-471F-BA22-B3C741929179}" dt="2024-01-30T13:02:15.553" v="3627" actId="478"/>
          <ac:spMkLst>
            <pc:docMk/>
            <pc:sldMk cId="220630557" sldId="300"/>
            <ac:spMk id="12" creationId="{D93B31D9-527F-FC3C-5245-F64340A8B233}"/>
          </ac:spMkLst>
        </pc:spChg>
        <pc:spChg chg="add mod">
          <ac:chgData name="Saba Al Hosni" userId="4ba943d0-6274-41e2-b6c3-82eb05aaaed8" providerId="ADAL" clId="{24DAE4A0-869D-471F-BA22-B3C741929179}" dt="2024-01-30T13:08:10.994" v="3675" actId="14100"/>
          <ac:spMkLst>
            <pc:docMk/>
            <pc:sldMk cId="220630557" sldId="300"/>
            <ac:spMk id="13" creationId="{A0A1342C-9811-CA6A-F19E-1B7301473A39}"/>
          </ac:spMkLst>
        </pc:spChg>
        <pc:spChg chg="add mod">
          <ac:chgData name="Saba Al Hosni" userId="4ba943d0-6274-41e2-b6c3-82eb05aaaed8" providerId="ADAL" clId="{24DAE4A0-869D-471F-BA22-B3C741929179}" dt="2024-01-30T13:08:34.613" v="3681" actId="14100"/>
          <ac:spMkLst>
            <pc:docMk/>
            <pc:sldMk cId="220630557" sldId="300"/>
            <ac:spMk id="14" creationId="{CE96F730-750E-FBC3-6334-0DEC3316F55A}"/>
          </ac:spMkLst>
        </pc:spChg>
        <pc:spChg chg="add mod">
          <ac:chgData name="Saba Al Hosni" userId="4ba943d0-6274-41e2-b6c3-82eb05aaaed8" providerId="ADAL" clId="{24DAE4A0-869D-471F-BA22-B3C741929179}" dt="2024-01-30T13:08:07.059" v="3674" actId="14100"/>
          <ac:spMkLst>
            <pc:docMk/>
            <pc:sldMk cId="220630557" sldId="300"/>
            <ac:spMk id="15" creationId="{A5F365D3-550A-7233-0579-AEC2B51772A2}"/>
          </ac:spMkLst>
        </pc:spChg>
        <pc:spChg chg="add mod">
          <ac:chgData name="Saba Al Hosni" userId="4ba943d0-6274-41e2-b6c3-82eb05aaaed8" providerId="ADAL" clId="{24DAE4A0-869D-471F-BA22-B3C741929179}" dt="2024-01-30T13:08:42.396" v="3682" actId="14100"/>
          <ac:spMkLst>
            <pc:docMk/>
            <pc:sldMk cId="220630557" sldId="300"/>
            <ac:spMk id="16" creationId="{4CA7C17F-7BA2-CE3D-6707-688CFAA28071}"/>
          </ac:spMkLst>
        </pc:spChg>
        <pc:spChg chg="add mod">
          <ac:chgData name="Saba Al Hosni" userId="4ba943d0-6274-41e2-b6c3-82eb05aaaed8" providerId="ADAL" clId="{24DAE4A0-869D-471F-BA22-B3C741929179}" dt="2024-01-30T13:08:15.928" v="3676" actId="14100"/>
          <ac:spMkLst>
            <pc:docMk/>
            <pc:sldMk cId="220630557" sldId="300"/>
            <ac:spMk id="17" creationId="{C5FFE464-3764-70E3-9F35-DD0ABF2B0EF1}"/>
          </ac:spMkLst>
        </pc:spChg>
        <pc:spChg chg="add mod">
          <ac:chgData name="Saba Al Hosni" userId="4ba943d0-6274-41e2-b6c3-82eb05aaaed8" providerId="ADAL" clId="{24DAE4A0-869D-471F-BA22-B3C741929179}" dt="2024-01-30T13:08:51.576" v="3683" actId="1076"/>
          <ac:spMkLst>
            <pc:docMk/>
            <pc:sldMk cId="220630557" sldId="300"/>
            <ac:spMk id="18" creationId="{57D60801-143D-19FF-0FFC-FD7597F6C562}"/>
          </ac:spMkLst>
        </pc:spChg>
        <pc:spChg chg="add del mod">
          <ac:chgData name="Saba Al Hosni" userId="4ba943d0-6274-41e2-b6c3-82eb05aaaed8" providerId="ADAL" clId="{24DAE4A0-869D-471F-BA22-B3C741929179}" dt="2024-01-30T13:01:35.328" v="3612" actId="478"/>
          <ac:spMkLst>
            <pc:docMk/>
            <pc:sldMk cId="220630557" sldId="300"/>
            <ac:spMk id="23" creationId="{B15DA609-0B68-675D-B160-A927EA6F7DC5}"/>
          </ac:spMkLst>
        </pc:spChg>
        <pc:spChg chg="add del mod">
          <ac:chgData name="Saba Al Hosni" userId="4ba943d0-6274-41e2-b6c3-82eb05aaaed8" providerId="ADAL" clId="{24DAE4A0-869D-471F-BA22-B3C741929179}" dt="2024-01-30T13:02:30.044" v="3635" actId="478"/>
          <ac:spMkLst>
            <pc:docMk/>
            <pc:sldMk cId="220630557" sldId="300"/>
            <ac:spMk id="24" creationId="{667E5AF9-47B4-7CE3-75D4-10AD0E066EB5}"/>
          </ac:spMkLst>
        </pc:spChg>
        <pc:spChg chg="add del mod">
          <ac:chgData name="Saba Al Hosni" userId="4ba943d0-6274-41e2-b6c3-82eb05aaaed8" providerId="ADAL" clId="{24DAE4A0-869D-471F-BA22-B3C741929179}" dt="2024-01-30T13:02:33.969" v="3637" actId="478"/>
          <ac:spMkLst>
            <pc:docMk/>
            <pc:sldMk cId="220630557" sldId="300"/>
            <ac:spMk id="25" creationId="{FA3E15BA-1A08-1212-B7A7-C112D821F205}"/>
          </ac:spMkLst>
        </pc:spChg>
        <pc:spChg chg="add mod">
          <ac:chgData name="Saba Al Hosni" userId="4ba943d0-6274-41e2-b6c3-82eb05aaaed8" providerId="ADAL" clId="{24DAE4A0-869D-471F-BA22-B3C741929179}" dt="2024-01-30T13:08:54.831" v="3684" actId="1076"/>
          <ac:spMkLst>
            <pc:docMk/>
            <pc:sldMk cId="220630557" sldId="300"/>
            <ac:spMk id="26" creationId="{9171A7B3-5C3E-6466-0A91-A1F34EC74873}"/>
          </ac:spMkLst>
        </pc:spChg>
        <pc:spChg chg="add mod">
          <ac:chgData name="Saba Al Hosni" userId="4ba943d0-6274-41e2-b6c3-82eb05aaaed8" providerId="ADAL" clId="{24DAE4A0-869D-471F-BA22-B3C741929179}" dt="2024-01-30T13:10:05.856" v="3696" actId="1076"/>
          <ac:spMkLst>
            <pc:docMk/>
            <pc:sldMk cId="220630557" sldId="300"/>
            <ac:spMk id="35" creationId="{26B014B7-C1E1-F1A8-56AE-7EF0E8544057}"/>
          </ac:spMkLst>
        </pc:spChg>
        <pc:spChg chg="add mod">
          <ac:chgData name="Saba Al Hosni" userId="4ba943d0-6274-41e2-b6c3-82eb05aaaed8" providerId="ADAL" clId="{24DAE4A0-869D-471F-BA22-B3C741929179}" dt="2024-01-29T19:38:44.053" v="2493" actId="571"/>
          <ac:spMkLst>
            <pc:docMk/>
            <pc:sldMk cId="220630557" sldId="300"/>
            <ac:spMk id="38" creationId="{B4E36A14-FD37-5F8A-B13E-3B03C14FB460}"/>
          </ac:spMkLst>
        </pc:spChg>
        <pc:spChg chg="add mod">
          <ac:chgData name="Saba Al Hosni" userId="4ba943d0-6274-41e2-b6c3-82eb05aaaed8" providerId="ADAL" clId="{24DAE4A0-869D-471F-BA22-B3C741929179}" dt="2024-01-29T19:38:44.053" v="2493" actId="571"/>
          <ac:spMkLst>
            <pc:docMk/>
            <pc:sldMk cId="220630557" sldId="300"/>
            <ac:spMk id="39" creationId="{F6FD8F22-5C43-799F-E522-32AE16AAD03D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0" creationId="{1B5EC09B-B628-1AA0-66E6-7BDF53134E5A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1" creationId="{8FDB3225-1C1A-59CF-C227-7EF489B42E26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2" creationId="{2CCAFD7E-2275-1334-E979-A3812DFDD2C0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3" creationId="{75C61899-E464-E352-E6F1-E2E008A9A235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6" creationId="{ED628F73-0C90-4CAE-A2E9-A00910D7AF34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8" creationId="{4C4C2667-5DD9-0F68-FE19-8AF009006922}"/>
          </ac:spMkLst>
        </pc:spChg>
        <pc:spChg chg="add mod">
          <ac:chgData name="Saba Al Hosni" userId="4ba943d0-6274-41e2-b6c3-82eb05aaaed8" providerId="ADAL" clId="{24DAE4A0-869D-471F-BA22-B3C741929179}" dt="2024-01-29T19:37:24.375" v="2484" actId="571"/>
          <ac:spMkLst>
            <pc:docMk/>
            <pc:sldMk cId="220630557" sldId="300"/>
            <ac:spMk id="49" creationId="{6956849C-EE13-C8D6-300F-F62A19F0A69F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50" creationId="{BF679789-C1C0-A45C-5C48-12EB2BB0263A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51" creationId="{0E06D701-A376-9616-0A38-BA9F21D94DEE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52" creationId="{B7D887AF-755D-2384-0EC7-3836BAED98FA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53" creationId="{2DA2CDA5-F4B5-3A85-E066-26DC68EF9012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54" creationId="{03D7DC56-9E13-8F18-4482-75E0BF3A705D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57" creationId="{22798922-FA74-0DED-1776-994C70971E4E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61" creationId="{DDCBC3CE-69BE-7BD0-DD09-DC72EBC674CC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62" creationId="{36316174-0B37-D8E0-D779-A0DF7C6EED7F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63" creationId="{08E436A6-8F7F-766E-BFE7-ADD7592A7C61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64" creationId="{A4A5AB83-391F-8ACE-B4AC-411354A40328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67" creationId="{4B548E7F-3B54-48AE-72D4-F52D01B832CF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69" creationId="{E2D4C34B-8965-F83C-1640-55018354CF3B}"/>
          </ac:spMkLst>
        </pc:spChg>
        <pc:spChg chg="add mod">
          <ac:chgData name="Saba Al Hosni" userId="4ba943d0-6274-41e2-b6c3-82eb05aaaed8" providerId="ADAL" clId="{24DAE4A0-869D-471F-BA22-B3C741929179}" dt="2024-01-29T19:37:22.856" v="2483" actId="571"/>
          <ac:spMkLst>
            <pc:docMk/>
            <pc:sldMk cId="220630557" sldId="300"/>
            <ac:spMk id="70" creationId="{C5D36A43-403E-E840-9CA1-37ECCA2A9AF0}"/>
          </ac:spMkLst>
        </pc:spChg>
        <pc:spChg chg="add mod">
          <ac:chgData name="Saba Al Hosni" userId="4ba943d0-6274-41e2-b6c3-82eb05aaaed8" providerId="ADAL" clId="{24DAE4A0-869D-471F-BA22-B3C741929179}" dt="2024-01-29T19:38:43.238" v="2492" actId="571"/>
          <ac:spMkLst>
            <pc:docMk/>
            <pc:sldMk cId="220630557" sldId="300"/>
            <ac:spMk id="71" creationId="{8319A78F-7FEA-F6B1-242C-784CF5868FCD}"/>
          </ac:spMkLst>
        </pc:spChg>
        <pc:spChg chg="add mod">
          <ac:chgData name="Saba Al Hosni" userId="4ba943d0-6274-41e2-b6c3-82eb05aaaed8" providerId="ADAL" clId="{24DAE4A0-869D-471F-BA22-B3C741929179}" dt="2024-01-29T19:38:43.238" v="2492" actId="571"/>
          <ac:spMkLst>
            <pc:docMk/>
            <pc:sldMk cId="220630557" sldId="300"/>
            <ac:spMk id="72" creationId="{B384D385-6B99-BAEC-4193-3F688D9CB393}"/>
          </ac:spMkLst>
        </pc:spChg>
        <pc:spChg chg="add mod">
          <ac:chgData name="Saba Al Hosni" userId="4ba943d0-6274-41e2-b6c3-82eb05aaaed8" providerId="ADAL" clId="{24DAE4A0-869D-471F-BA22-B3C741929179}" dt="2024-01-29T19:38:42.180" v="2491" actId="571"/>
          <ac:spMkLst>
            <pc:docMk/>
            <pc:sldMk cId="220630557" sldId="300"/>
            <ac:spMk id="73" creationId="{F5729404-525B-A10F-0461-F53F48C314B9}"/>
          </ac:spMkLst>
        </pc:spChg>
        <pc:spChg chg="add mod">
          <ac:chgData name="Saba Al Hosni" userId="4ba943d0-6274-41e2-b6c3-82eb05aaaed8" providerId="ADAL" clId="{24DAE4A0-869D-471F-BA22-B3C741929179}" dt="2024-01-29T19:38:42.180" v="2491" actId="571"/>
          <ac:spMkLst>
            <pc:docMk/>
            <pc:sldMk cId="220630557" sldId="300"/>
            <ac:spMk id="74" creationId="{59892CE2-6999-C4B0-2A5B-D7CB5C0FE2C6}"/>
          </ac:spMkLst>
        </pc:spChg>
        <pc:spChg chg="add mod">
          <ac:chgData name="Saba Al Hosni" userId="4ba943d0-6274-41e2-b6c3-82eb05aaaed8" providerId="ADAL" clId="{24DAE4A0-869D-471F-BA22-B3C741929179}" dt="2024-01-29T19:38:42.180" v="2491" actId="571"/>
          <ac:spMkLst>
            <pc:docMk/>
            <pc:sldMk cId="220630557" sldId="300"/>
            <ac:spMk id="76" creationId="{A41EE753-A440-8579-B7F9-382DA20F099F}"/>
          </ac:spMkLst>
        </pc:spChg>
        <pc:spChg chg="add mod">
          <ac:chgData name="Saba Al Hosni" userId="4ba943d0-6274-41e2-b6c3-82eb05aaaed8" providerId="ADAL" clId="{24DAE4A0-869D-471F-BA22-B3C741929179}" dt="2024-01-29T19:38:42.180" v="2491" actId="571"/>
          <ac:spMkLst>
            <pc:docMk/>
            <pc:sldMk cId="220630557" sldId="300"/>
            <ac:spMk id="78" creationId="{A8080DFB-4401-1133-CB06-26FB3A9365CD}"/>
          </ac:spMkLst>
        </pc:spChg>
        <pc:spChg chg="add mod">
          <ac:chgData name="Saba Al Hosni" userId="4ba943d0-6274-41e2-b6c3-82eb05aaaed8" providerId="ADAL" clId="{24DAE4A0-869D-471F-BA22-B3C741929179}" dt="2024-01-29T19:38:42.180" v="2491" actId="571"/>
          <ac:spMkLst>
            <pc:docMk/>
            <pc:sldMk cId="220630557" sldId="300"/>
            <ac:spMk id="79" creationId="{BC9BED1B-02AB-1BBC-3894-62547526468A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80" creationId="{26ACB783-096E-3FA3-9115-3F9991A23723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81" creationId="{1C2C7011-B9B9-47A6-56C6-C78BF49D6195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82" creationId="{9C62A47B-280C-50E1-4D1E-4D70B1B60A98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83" creationId="{6025A923-BA9D-53A6-4FB1-F52D31976BDC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84" creationId="{A2E4B307-2698-7895-7E32-7269AD228396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89" creationId="{14DAE4FF-C83B-D8FA-4142-5A4108E09D2A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90" creationId="{9C0DEF94-A2AB-E54D-35DC-9F29814CE32C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92" creationId="{1AA97C05-373E-36F3-30C2-359E90C1200C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94" creationId="{7ADDDDBF-5C32-951B-2BB6-A8DCF8ABD637}"/>
          </ac:spMkLst>
        </pc:spChg>
        <pc:spChg chg="add mod">
          <ac:chgData name="Saba Al Hosni" userId="4ba943d0-6274-41e2-b6c3-82eb05aaaed8" providerId="ADAL" clId="{24DAE4A0-869D-471F-BA22-B3C741929179}" dt="2024-01-29T19:38:19.294" v="2488" actId="571"/>
          <ac:spMkLst>
            <pc:docMk/>
            <pc:sldMk cId="220630557" sldId="300"/>
            <ac:spMk id="95" creationId="{99AF9D6E-555D-971A-9FE9-5554134D9B9E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96" creationId="{91D54183-B76F-C9DD-AFD3-52663A3BFEFD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97" creationId="{9FEA02CC-9882-999D-64AD-FCD0FF7A6F19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98" creationId="{D5BDACEE-5E71-7D78-0EC9-AD7D0303F2E1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99" creationId="{24868B22-4819-5363-4134-686CEA9E9C3B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00" creationId="{2413BC23-82BF-40E0-D561-D45A155503B7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01" creationId="{E29F377C-EB40-71CE-E6F1-F7EF51598E31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02" creationId="{1F9E2016-37AC-CAF8-5C43-9D44929B0C83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06" creationId="{A734F426-6CF9-AAAA-7B2B-12931A4E048A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10" creationId="{4ADF6673-4E6D-62C0-9E08-742872313D4C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11" creationId="{047613E7-3538-A5EC-5516-FF909517479E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13" creationId="{349715B6-6D14-B691-A112-B44930FDB259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15" creationId="{D3DE6E7B-2896-33EB-8AD0-8CBA6B592B7F}"/>
          </ac:spMkLst>
        </pc:spChg>
        <pc:spChg chg="add mod">
          <ac:chgData name="Saba Al Hosni" userId="4ba943d0-6274-41e2-b6c3-82eb05aaaed8" providerId="ADAL" clId="{24DAE4A0-869D-471F-BA22-B3C741929179}" dt="2024-01-29T19:38:40.799" v="2490" actId="571"/>
          <ac:spMkLst>
            <pc:docMk/>
            <pc:sldMk cId="220630557" sldId="300"/>
            <ac:spMk id="116" creationId="{40318C31-6CBC-6175-F2EA-7E3373C53A3B}"/>
          </ac:spMkLst>
        </pc:spChg>
        <pc:spChg chg="add mod">
          <ac:chgData name="Saba Al Hosni" userId="4ba943d0-6274-41e2-b6c3-82eb05aaaed8" providerId="ADAL" clId="{24DAE4A0-869D-471F-BA22-B3C741929179}" dt="2024-01-30T13:10:42.673" v="3706" actId="1076"/>
          <ac:spMkLst>
            <pc:docMk/>
            <pc:sldMk cId="220630557" sldId="300"/>
            <ac:spMk id="118" creationId="{9AFB29BF-C90D-5BDB-71DD-29103A260BA4}"/>
          </ac:spMkLst>
        </pc:spChg>
        <pc:spChg chg="add del mod">
          <ac:chgData name="Saba Al Hosni" userId="4ba943d0-6274-41e2-b6c3-82eb05aaaed8" providerId="ADAL" clId="{24DAE4A0-869D-471F-BA22-B3C741929179}" dt="2024-01-30T13:01:31.730" v="3611" actId="478"/>
          <ac:spMkLst>
            <pc:docMk/>
            <pc:sldMk cId="220630557" sldId="300"/>
            <ac:spMk id="119" creationId="{81E70715-8E7D-3821-5CFC-0B6C94EE7F74}"/>
          </ac:spMkLst>
        </pc:spChg>
        <pc:spChg chg="add del mod">
          <ac:chgData name="Saba Al Hosni" userId="4ba943d0-6274-41e2-b6c3-82eb05aaaed8" providerId="ADAL" clId="{24DAE4A0-869D-471F-BA22-B3C741929179}" dt="2024-01-30T13:02:26.907" v="3633" actId="478"/>
          <ac:spMkLst>
            <pc:docMk/>
            <pc:sldMk cId="220630557" sldId="300"/>
            <ac:spMk id="120" creationId="{781DE11F-895E-CD4A-4330-2C584AA02374}"/>
          </ac:spMkLst>
        </pc:spChg>
        <pc:spChg chg="add del mod">
          <ac:chgData name="Saba Al Hosni" userId="4ba943d0-6274-41e2-b6c3-82eb05aaaed8" providerId="ADAL" clId="{24DAE4A0-869D-471F-BA22-B3C741929179}" dt="2024-01-30T13:01:38.135" v="3614" actId="478"/>
          <ac:spMkLst>
            <pc:docMk/>
            <pc:sldMk cId="220630557" sldId="300"/>
            <ac:spMk id="121" creationId="{3A61BBC0-9B04-FB82-22F5-04740579BBF7}"/>
          </ac:spMkLst>
        </pc:spChg>
        <pc:spChg chg="add del mod">
          <ac:chgData name="Saba Al Hosni" userId="4ba943d0-6274-41e2-b6c3-82eb05aaaed8" providerId="ADAL" clId="{24DAE4A0-869D-471F-BA22-B3C741929179}" dt="2024-01-30T13:01:55.586" v="3619" actId="478"/>
          <ac:spMkLst>
            <pc:docMk/>
            <pc:sldMk cId="220630557" sldId="300"/>
            <ac:spMk id="122" creationId="{7E974052-A53F-A817-9730-A3359EE458F9}"/>
          </ac:spMkLst>
        </pc:spChg>
        <pc:spChg chg="add del mod">
          <ac:chgData name="Saba Al Hosni" userId="4ba943d0-6274-41e2-b6c3-82eb05aaaed8" providerId="ADAL" clId="{24DAE4A0-869D-471F-BA22-B3C741929179}" dt="2024-01-30T13:02:32.324" v="3636" actId="478"/>
          <ac:spMkLst>
            <pc:docMk/>
            <pc:sldMk cId="220630557" sldId="300"/>
            <ac:spMk id="124" creationId="{0261F220-15F7-6887-7AE2-04C4F7E2144A}"/>
          </ac:spMkLst>
        </pc:spChg>
        <pc:spChg chg="add del mod">
          <ac:chgData name="Saba Al Hosni" userId="4ba943d0-6274-41e2-b6c3-82eb05aaaed8" providerId="ADAL" clId="{24DAE4A0-869D-471F-BA22-B3C741929179}" dt="2024-01-30T13:01:27.370" v="3609" actId="478"/>
          <ac:spMkLst>
            <pc:docMk/>
            <pc:sldMk cId="220630557" sldId="300"/>
            <ac:spMk id="126" creationId="{93CB6260-7970-D901-0472-972352C0F239}"/>
          </ac:spMkLst>
        </pc:spChg>
        <pc:spChg chg="add mod">
          <ac:chgData name="Saba Al Hosni" userId="4ba943d0-6274-41e2-b6c3-82eb05aaaed8" providerId="ADAL" clId="{24DAE4A0-869D-471F-BA22-B3C741929179}" dt="2024-01-30T13:09:04.315" v="3687" actId="1076"/>
          <ac:spMkLst>
            <pc:docMk/>
            <pc:sldMk cId="220630557" sldId="300"/>
            <ac:spMk id="127" creationId="{0C9CD383-52A9-47DA-DCA9-E548011CBA00}"/>
          </ac:spMkLst>
        </pc:spChg>
        <pc:spChg chg="add mod">
          <ac:chgData name="Saba Al Hosni" userId="4ba943d0-6274-41e2-b6c3-82eb05aaaed8" providerId="ADAL" clId="{24DAE4A0-869D-471F-BA22-B3C741929179}" dt="2024-01-30T13:08:30.483" v="3680" actId="14100"/>
          <ac:spMkLst>
            <pc:docMk/>
            <pc:sldMk cId="220630557" sldId="300"/>
            <ac:spMk id="128" creationId="{3997E415-9186-4115-7B1A-FFB912A1456B}"/>
          </ac:spMkLst>
        </pc:spChg>
        <pc:spChg chg="add mod">
          <ac:chgData name="Saba Al Hosni" userId="4ba943d0-6274-41e2-b6c3-82eb05aaaed8" providerId="ADAL" clId="{24DAE4A0-869D-471F-BA22-B3C741929179}" dt="2024-01-30T13:07:45.978" v="3670" actId="1076"/>
          <ac:spMkLst>
            <pc:docMk/>
            <pc:sldMk cId="220630557" sldId="300"/>
            <ac:spMk id="130" creationId="{C88414E4-8B84-92A2-1365-54C0E8AB0A00}"/>
          </ac:spMkLst>
        </pc:spChg>
        <pc:spChg chg="add mod">
          <ac:chgData name="Saba Al Hosni" userId="4ba943d0-6274-41e2-b6c3-82eb05aaaed8" providerId="ADAL" clId="{24DAE4A0-869D-471F-BA22-B3C741929179}" dt="2024-01-30T13:07:41.997" v="3669" actId="1076"/>
          <ac:spMkLst>
            <pc:docMk/>
            <pc:sldMk cId="220630557" sldId="300"/>
            <ac:spMk id="131" creationId="{80BCFE6F-01CA-C5E6-F576-A8B59B28FEBD}"/>
          </ac:spMkLst>
        </pc:spChg>
        <pc:spChg chg="add mod">
          <ac:chgData name="Saba Al Hosni" userId="4ba943d0-6274-41e2-b6c3-82eb05aaaed8" providerId="ADAL" clId="{24DAE4A0-869D-471F-BA22-B3C741929179}" dt="2024-01-30T13:09:01.995" v="3686" actId="1076"/>
          <ac:spMkLst>
            <pc:docMk/>
            <pc:sldMk cId="220630557" sldId="300"/>
            <ac:spMk id="133" creationId="{700D6B82-4A64-95E0-6353-F4ABB81ADD0F}"/>
          </ac:spMkLst>
        </pc:spChg>
        <pc:spChg chg="add mod">
          <ac:chgData name="Saba Al Hosni" userId="4ba943d0-6274-41e2-b6c3-82eb05aaaed8" providerId="ADAL" clId="{24DAE4A0-869D-471F-BA22-B3C741929179}" dt="2024-01-30T13:07:37.007" v="3668" actId="1076"/>
          <ac:spMkLst>
            <pc:docMk/>
            <pc:sldMk cId="220630557" sldId="300"/>
            <ac:spMk id="135" creationId="{4E946492-6F33-6654-6F90-3039F820D978}"/>
          </ac:spMkLst>
        </pc:spChg>
        <pc:spChg chg="add del mod">
          <ac:chgData name="Saba Al Hosni" userId="4ba943d0-6274-41e2-b6c3-82eb05aaaed8" providerId="ADAL" clId="{24DAE4A0-869D-471F-BA22-B3C741929179}" dt="2024-01-30T13:01:45.177" v="3617" actId="478"/>
          <ac:spMkLst>
            <pc:docMk/>
            <pc:sldMk cId="220630557" sldId="300"/>
            <ac:spMk id="136" creationId="{642EE603-63B5-5E1B-E5FA-1270E183B321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37" creationId="{7580C7B6-8634-6022-D334-A4C2949AD71C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38" creationId="{11A71AD5-6224-DD95-E229-7A2798DF3AE4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39" creationId="{0CDF4E88-7ABF-C341-13E7-97CDEC564268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40" creationId="{0749DC2A-F8E1-D22E-7D68-A1A1382FF750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41" creationId="{CF84F466-8A0F-5925-697C-C1EC53F7776C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45" creationId="{9640347B-5982-AED8-1A1D-E99BDA719C09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47" creationId="{9E73F515-037E-B188-E81D-8A0402482762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49" creationId="{BB0F0923-47C9-C474-B35F-8D20AA52EBF7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50" creationId="{C1C2CB63-BFD1-C748-58BC-2B942AB66E7F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52" creationId="{04F6FEB6-40D7-D6FB-FF7A-A4FA8D45D671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54" creationId="{47485890-44BD-2A53-1C86-35570178A5C4}"/>
          </ac:spMkLst>
        </pc:spChg>
        <pc:spChg chg="add mod">
          <ac:chgData name="Saba Al Hosni" userId="4ba943d0-6274-41e2-b6c3-82eb05aaaed8" providerId="ADAL" clId="{24DAE4A0-869D-471F-BA22-B3C741929179}" dt="2024-01-30T13:00:34.801" v="3607" actId="571"/>
          <ac:spMkLst>
            <pc:docMk/>
            <pc:sldMk cId="220630557" sldId="300"/>
            <ac:spMk id="155" creationId="{C5D9DB63-294E-8138-C52D-75777EC65890}"/>
          </ac:spMkLst>
        </pc:spChg>
        <pc:cxnChg chg="add del mod">
          <ac:chgData name="Saba Al Hosni" userId="4ba943d0-6274-41e2-b6c3-82eb05aaaed8" providerId="ADAL" clId="{24DAE4A0-869D-471F-BA22-B3C741929179}" dt="2024-01-30T13:02:09.038" v="3625" actId="478"/>
          <ac:cxnSpMkLst>
            <pc:docMk/>
            <pc:sldMk cId="220630557" sldId="300"/>
            <ac:cxnSpMk id="19" creationId="{37F63885-B13C-A5B7-4EC7-F0FDAA7F143C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20" creationId="{C09222F5-A83F-4926-3A3F-81C005A37E2C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21" creationId="{9996C121-914A-8D9E-9C65-F66EA5B30273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22" creationId="{80128B09-280E-2BA2-BB96-867184F662E6}"/>
          </ac:cxnSpMkLst>
        </pc:cxnChg>
        <pc:cxnChg chg="add del mod">
          <ac:chgData name="Saba Al Hosni" userId="4ba943d0-6274-41e2-b6c3-82eb05aaaed8" providerId="ADAL" clId="{24DAE4A0-869D-471F-BA22-B3C741929179}" dt="2024-01-30T13:02:19.289" v="3630" actId="478"/>
          <ac:cxnSpMkLst>
            <pc:docMk/>
            <pc:sldMk cId="220630557" sldId="300"/>
            <ac:cxnSpMk id="27" creationId="{D813E988-6CC5-03ED-40F6-17713856D6AC}"/>
          </ac:cxnSpMkLst>
        </pc:cxnChg>
        <pc:cxnChg chg="add del mod">
          <ac:chgData name="Saba Al Hosni" userId="4ba943d0-6274-41e2-b6c3-82eb05aaaed8" providerId="ADAL" clId="{24DAE4A0-869D-471F-BA22-B3C741929179}" dt="2024-01-30T13:02:35.764" v="3638" actId="478"/>
          <ac:cxnSpMkLst>
            <pc:docMk/>
            <pc:sldMk cId="220630557" sldId="300"/>
            <ac:cxnSpMk id="28" creationId="{CA4463EB-72A0-4C90-8FE6-D6F0E0289FE1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29" creationId="{06D80376-3899-1C10-0CFE-C4EA374EFBAD}"/>
          </ac:cxnSpMkLst>
        </pc:cxnChg>
        <pc:cxnChg chg="add del mod">
          <ac:chgData name="Saba Al Hosni" userId="4ba943d0-6274-41e2-b6c3-82eb05aaaed8" providerId="ADAL" clId="{24DAE4A0-869D-471F-BA22-B3C741929179}" dt="2024-01-30T13:02:37.611" v="3639" actId="478"/>
          <ac:cxnSpMkLst>
            <pc:docMk/>
            <pc:sldMk cId="220630557" sldId="300"/>
            <ac:cxnSpMk id="30" creationId="{8A667C09-2FFC-F22E-2E56-403DB840AA51}"/>
          </ac:cxnSpMkLst>
        </pc:cxnChg>
        <pc:cxnChg chg="add mod">
          <ac:chgData name="Saba Al Hosni" userId="4ba943d0-6274-41e2-b6c3-82eb05aaaed8" providerId="ADAL" clId="{24DAE4A0-869D-471F-BA22-B3C741929179}" dt="2024-01-29T19:37:24.375" v="2484" actId="571"/>
          <ac:cxnSpMkLst>
            <pc:docMk/>
            <pc:sldMk cId="220630557" sldId="300"/>
            <ac:cxnSpMk id="44" creationId="{4E7393C2-509A-B596-3661-2ECE2D94D071}"/>
          </ac:cxnSpMkLst>
        </pc:cxnChg>
        <pc:cxnChg chg="add mod">
          <ac:chgData name="Saba Al Hosni" userId="4ba943d0-6274-41e2-b6c3-82eb05aaaed8" providerId="ADAL" clId="{24DAE4A0-869D-471F-BA22-B3C741929179}" dt="2024-01-29T19:37:24.375" v="2484" actId="571"/>
          <ac:cxnSpMkLst>
            <pc:docMk/>
            <pc:sldMk cId="220630557" sldId="300"/>
            <ac:cxnSpMk id="45" creationId="{552AF817-1946-4EF2-E978-09C6801FC96F}"/>
          </ac:cxnSpMkLst>
        </pc:cxnChg>
        <pc:cxnChg chg="add mod">
          <ac:chgData name="Saba Al Hosni" userId="4ba943d0-6274-41e2-b6c3-82eb05aaaed8" providerId="ADAL" clId="{24DAE4A0-869D-471F-BA22-B3C741929179}" dt="2024-01-29T19:37:24.375" v="2484" actId="571"/>
          <ac:cxnSpMkLst>
            <pc:docMk/>
            <pc:sldMk cId="220630557" sldId="300"/>
            <ac:cxnSpMk id="47" creationId="{F3C18656-61DD-59C9-4EBF-C2C5E054EC44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55" creationId="{796B8278-686E-BAA8-0103-08B88B53449E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56" creationId="{B1CA2F7A-79FB-8111-1EDC-31EEA38BF9B6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58" creationId="{829ED4DE-F423-061B-F811-94E571CB1EEF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59" creationId="{A434F195-2F34-18A0-05A5-F43EAE75ACCD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60" creationId="{0593FA39-3642-BC60-DAE0-B58096AD76DE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65" creationId="{6B77AD40-9009-00D0-45F0-8B5408EE4203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66" creationId="{CE5EF856-DE41-4832-53C2-AA70F8EF3DD8}"/>
          </ac:cxnSpMkLst>
        </pc:cxnChg>
        <pc:cxnChg chg="add mod">
          <ac:chgData name="Saba Al Hosni" userId="4ba943d0-6274-41e2-b6c3-82eb05aaaed8" providerId="ADAL" clId="{24DAE4A0-869D-471F-BA22-B3C741929179}" dt="2024-01-29T19:37:22.856" v="2483" actId="571"/>
          <ac:cxnSpMkLst>
            <pc:docMk/>
            <pc:sldMk cId="220630557" sldId="300"/>
            <ac:cxnSpMk id="68" creationId="{5FE187D5-CCC4-9486-591C-5A1CE30D077C}"/>
          </ac:cxnSpMkLst>
        </pc:cxnChg>
        <pc:cxnChg chg="add mod">
          <ac:chgData name="Saba Al Hosni" userId="4ba943d0-6274-41e2-b6c3-82eb05aaaed8" providerId="ADAL" clId="{24DAE4A0-869D-471F-BA22-B3C741929179}" dt="2024-01-29T19:38:42.180" v="2491" actId="571"/>
          <ac:cxnSpMkLst>
            <pc:docMk/>
            <pc:sldMk cId="220630557" sldId="300"/>
            <ac:cxnSpMk id="75" creationId="{DFF539D3-22C3-4C31-7B48-DABBBA3261A6}"/>
          </ac:cxnSpMkLst>
        </pc:cxnChg>
        <pc:cxnChg chg="add mod">
          <ac:chgData name="Saba Al Hosni" userId="4ba943d0-6274-41e2-b6c3-82eb05aaaed8" providerId="ADAL" clId="{24DAE4A0-869D-471F-BA22-B3C741929179}" dt="2024-01-29T19:38:42.180" v="2491" actId="571"/>
          <ac:cxnSpMkLst>
            <pc:docMk/>
            <pc:sldMk cId="220630557" sldId="300"/>
            <ac:cxnSpMk id="77" creationId="{4B5E947D-8BB0-92F2-684C-667243241382}"/>
          </ac:cxnSpMkLst>
        </pc:cxnChg>
        <pc:cxnChg chg="add mod">
          <ac:chgData name="Saba Al Hosni" userId="4ba943d0-6274-41e2-b6c3-82eb05aaaed8" providerId="ADAL" clId="{24DAE4A0-869D-471F-BA22-B3C741929179}" dt="2024-01-29T19:38:19.294" v="2488" actId="571"/>
          <ac:cxnSpMkLst>
            <pc:docMk/>
            <pc:sldMk cId="220630557" sldId="300"/>
            <ac:cxnSpMk id="85" creationId="{FB81FCE9-F201-EB78-99B8-43E39E410104}"/>
          </ac:cxnSpMkLst>
        </pc:cxnChg>
        <pc:cxnChg chg="add mod">
          <ac:chgData name="Saba Al Hosni" userId="4ba943d0-6274-41e2-b6c3-82eb05aaaed8" providerId="ADAL" clId="{24DAE4A0-869D-471F-BA22-B3C741929179}" dt="2024-01-29T19:38:19.294" v="2488" actId="571"/>
          <ac:cxnSpMkLst>
            <pc:docMk/>
            <pc:sldMk cId="220630557" sldId="300"/>
            <ac:cxnSpMk id="86" creationId="{542C9921-E2F6-1C5C-8D14-C84DBBE28D07}"/>
          </ac:cxnSpMkLst>
        </pc:cxnChg>
        <pc:cxnChg chg="add mod">
          <ac:chgData name="Saba Al Hosni" userId="4ba943d0-6274-41e2-b6c3-82eb05aaaed8" providerId="ADAL" clId="{24DAE4A0-869D-471F-BA22-B3C741929179}" dt="2024-01-29T19:38:19.294" v="2488" actId="571"/>
          <ac:cxnSpMkLst>
            <pc:docMk/>
            <pc:sldMk cId="220630557" sldId="300"/>
            <ac:cxnSpMk id="87" creationId="{E9AE2135-4B29-DADE-68D6-2D5DC87A92F9}"/>
          </ac:cxnSpMkLst>
        </pc:cxnChg>
        <pc:cxnChg chg="add mod">
          <ac:chgData name="Saba Al Hosni" userId="4ba943d0-6274-41e2-b6c3-82eb05aaaed8" providerId="ADAL" clId="{24DAE4A0-869D-471F-BA22-B3C741929179}" dt="2024-01-29T19:38:19.294" v="2488" actId="571"/>
          <ac:cxnSpMkLst>
            <pc:docMk/>
            <pc:sldMk cId="220630557" sldId="300"/>
            <ac:cxnSpMk id="88" creationId="{7E8B0B31-0897-A94B-A9E4-FAB54577859A}"/>
          </ac:cxnSpMkLst>
        </pc:cxnChg>
        <pc:cxnChg chg="add mod">
          <ac:chgData name="Saba Al Hosni" userId="4ba943d0-6274-41e2-b6c3-82eb05aaaed8" providerId="ADAL" clId="{24DAE4A0-869D-471F-BA22-B3C741929179}" dt="2024-01-29T19:38:19.294" v="2488" actId="571"/>
          <ac:cxnSpMkLst>
            <pc:docMk/>
            <pc:sldMk cId="220630557" sldId="300"/>
            <ac:cxnSpMk id="91" creationId="{1222E009-8B5B-D11B-1CFD-4C25302A0893}"/>
          </ac:cxnSpMkLst>
        </pc:cxnChg>
        <pc:cxnChg chg="add mod">
          <ac:chgData name="Saba Al Hosni" userId="4ba943d0-6274-41e2-b6c3-82eb05aaaed8" providerId="ADAL" clId="{24DAE4A0-869D-471F-BA22-B3C741929179}" dt="2024-01-29T19:38:19.294" v="2488" actId="571"/>
          <ac:cxnSpMkLst>
            <pc:docMk/>
            <pc:sldMk cId="220630557" sldId="300"/>
            <ac:cxnSpMk id="93" creationId="{1E4AE7D9-A213-E9BD-5805-D6855B43DD46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03" creationId="{69AB7691-77CA-D1B1-2B51-91E04A8AE224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04" creationId="{CD725EFB-9458-1281-99B1-2D8846D3E85A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05" creationId="{69467AEF-0627-4AFC-B41F-24083C922C1B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07" creationId="{72138720-CEAB-CE72-1E61-E91A1CE409C5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08" creationId="{2262DCF0-53F2-3DE6-476D-1DB7BA85C3C0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09" creationId="{09E7AE68-F57C-1A34-865E-A666B369E7DA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12" creationId="{8F63FC68-63F9-8C7D-8D33-0B5FF7242042}"/>
          </ac:cxnSpMkLst>
        </pc:cxnChg>
        <pc:cxnChg chg="add mod">
          <ac:chgData name="Saba Al Hosni" userId="4ba943d0-6274-41e2-b6c3-82eb05aaaed8" providerId="ADAL" clId="{24DAE4A0-869D-471F-BA22-B3C741929179}" dt="2024-01-29T19:38:40.799" v="2490" actId="571"/>
          <ac:cxnSpMkLst>
            <pc:docMk/>
            <pc:sldMk cId="220630557" sldId="300"/>
            <ac:cxnSpMk id="114" creationId="{C99A90DC-8147-C321-394D-FB942E4BB363}"/>
          </ac:cxnSpMkLst>
        </pc:cxnChg>
        <pc:cxnChg chg="add del mod">
          <ac:chgData name="Saba Al Hosni" userId="4ba943d0-6274-41e2-b6c3-82eb05aaaed8" providerId="ADAL" clId="{24DAE4A0-869D-471F-BA22-B3C741929179}" dt="2024-01-30T13:02:07.188" v="3624" actId="478"/>
          <ac:cxnSpMkLst>
            <pc:docMk/>
            <pc:sldMk cId="220630557" sldId="300"/>
            <ac:cxnSpMk id="123" creationId="{6359E44E-1276-6BA5-5C0B-3FF3EEACF713}"/>
          </ac:cxnSpMkLst>
        </pc:cxnChg>
        <pc:cxnChg chg="add del mod">
          <ac:chgData name="Saba Al Hosni" userId="4ba943d0-6274-41e2-b6c3-82eb05aaaed8" providerId="ADAL" clId="{24DAE4A0-869D-471F-BA22-B3C741929179}" dt="2024-01-30T13:02:17.098" v="3629" actId="478"/>
          <ac:cxnSpMkLst>
            <pc:docMk/>
            <pc:sldMk cId="220630557" sldId="300"/>
            <ac:cxnSpMk id="125" creationId="{DA838BC6-B0B2-A6BA-9D8F-C94B5EE13AF7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129" creationId="{F3B34555-E2CE-4519-250A-0B68FECF2262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132" creationId="{BFFD613C-0A2D-AE12-7873-5A28ABABC8DE}"/>
          </ac:cxnSpMkLst>
        </pc:cxnChg>
        <pc:cxnChg chg="add mod">
          <ac:chgData name="Saba Al Hosni" userId="4ba943d0-6274-41e2-b6c3-82eb05aaaed8" providerId="ADAL" clId="{24DAE4A0-869D-471F-BA22-B3C741929179}" dt="2024-01-30T13:01:22.468" v="3608" actId="1076"/>
          <ac:cxnSpMkLst>
            <pc:docMk/>
            <pc:sldMk cId="220630557" sldId="300"/>
            <ac:cxnSpMk id="134" creationId="{F013DF93-341E-25CA-E142-726273310EA0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42" creationId="{339BD8D1-8A53-CBE3-8257-89BAE2922F14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43" creationId="{80F54931-00A0-B8CB-C860-E1D0B7F20A86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44" creationId="{464B0CE8-0F9B-BB18-051C-1EE033F556FC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46" creationId="{87529E75-A664-B5F5-E9D8-CB1B2CAA9BFB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48" creationId="{D6A893E7-2A11-7C74-5337-AA0223C086B1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51" creationId="{D3646B9B-3B99-8802-D9A9-79B1786F8099}"/>
          </ac:cxnSpMkLst>
        </pc:cxnChg>
        <pc:cxnChg chg="add mod">
          <ac:chgData name="Saba Al Hosni" userId="4ba943d0-6274-41e2-b6c3-82eb05aaaed8" providerId="ADAL" clId="{24DAE4A0-869D-471F-BA22-B3C741929179}" dt="2024-01-30T13:00:34.801" v="3607" actId="571"/>
          <ac:cxnSpMkLst>
            <pc:docMk/>
            <pc:sldMk cId="220630557" sldId="300"/>
            <ac:cxnSpMk id="153" creationId="{46D174FB-BBC5-984A-9BA6-8D18D5EF84DA}"/>
          </ac:cxnSpMkLst>
        </pc:cxnChg>
      </pc:sldChg>
      <pc:sldChg chg="addSp delSp modSp new mod">
        <pc:chgData name="Saba Al Hosni" userId="4ba943d0-6274-41e2-b6c3-82eb05aaaed8" providerId="ADAL" clId="{24DAE4A0-869D-471F-BA22-B3C741929179}" dt="2024-01-30T13:38:04.976" v="4008" actId="14100"/>
        <pc:sldMkLst>
          <pc:docMk/>
          <pc:sldMk cId="3759532459" sldId="301"/>
        </pc:sldMkLst>
        <pc:spChg chg="del">
          <ac:chgData name="Saba Al Hosni" userId="4ba943d0-6274-41e2-b6c3-82eb05aaaed8" providerId="ADAL" clId="{24DAE4A0-869D-471F-BA22-B3C741929179}" dt="2024-01-30T11:53:30.125" v="3095" actId="478"/>
          <ac:spMkLst>
            <pc:docMk/>
            <pc:sldMk cId="3759532459" sldId="301"/>
            <ac:spMk id="2" creationId="{C53260C9-46B2-9F72-951A-7E6CD86387E6}"/>
          </ac:spMkLst>
        </pc:spChg>
        <pc:spChg chg="del">
          <ac:chgData name="Saba Al Hosni" userId="4ba943d0-6274-41e2-b6c3-82eb05aaaed8" providerId="ADAL" clId="{24DAE4A0-869D-471F-BA22-B3C741929179}" dt="2024-01-30T11:53:32.936" v="3096" actId="478"/>
          <ac:spMkLst>
            <pc:docMk/>
            <pc:sldMk cId="3759532459" sldId="301"/>
            <ac:spMk id="3" creationId="{6C7B2158-B217-23C0-2E40-C80F56540AA0}"/>
          </ac:spMkLst>
        </pc:spChg>
        <pc:spChg chg="add mod">
          <ac:chgData name="Saba Al Hosni" userId="4ba943d0-6274-41e2-b6c3-82eb05aaaed8" providerId="ADAL" clId="{24DAE4A0-869D-471F-BA22-B3C741929179}" dt="2024-01-30T12:53:01.441" v="3366" actId="1076"/>
          <ac:spMkLst>
            <pc:docMk/>
            <pc:sldMk cId="3759532459" sldId="301"/>
            <ac:spMk id="4" creationId="{E0B258CF-36CD-75EB-0044-9F22216C7D0C}"/>
          </ac:spMkLst>
        </pc:spChg>
        <pc:graphicFrameChg chg="add del mod modGraphic">
          <ac:chgData name="Saba Al Hosni" userId="4ba943d0-6274-41e2-b6c3-82eb05aaaed8" providerId="ADAL" clId="{24DAE4A0-869D-471F-BA22-B3C741929179}" dt="2024-01-30T12:41:08.350" v="3230" actId="478"/>
          <ac:graphicFrameMkLst>
            <pc:docMk/>
            <pc:sldMk cId="3759532459" sldId="301"/>
            <ac:graphicFrameMk id="5" creationId="{4A63FF39-AFE0-7267-746E-504A70FCC16F}"/>
          </ac:graphicFrameMkLst>
        </pc:graphicFrameChg>
        <pc:graphicFrameChg chg="add mod modGraphic">
          <ac:chgData name="Saba Al Hosni" userId="4ba943d0-6274-41e2-b6c3-82eb05aaaed8" providerId="ADAL" clId="{24DAE4A0-869D-471F-BA22-B3C741929179}" dt="2024-01-30T13:38:04.976" v="4008" actId="14100"/>
          <ac:graphicFrameMkLst>
            <pc:docMk/>
            <pc:sldMk cId="3759532459" sldId="301"/>
            <ac:graphicFrameMk id="6" creationId="{A3CF4E98-E460-6FA4-C54B-C91761265C4D}"/>
          </ac:graphicFrameMkLst>
        </pc:graphicFrameChg>
      </pc:sldChg>
      <pc:sldChg chg="addSp delSp modSp new mod">
        <pc:chgData name="Saba Al Hosni" userId="4ba943d0-6274-41e2-b6c3-82eb05aaaed8" providerId="ADAL" clId="{24DAE4A0-869D-471F-BA22-B3C741929179}" dt="2024-01-30T13:45:15.128" v="4516" actId="2710"/>
        <pc:sldMkLst>
          <pc:docMk/>
          <pc:sldMk cId="4290375471" sldId="302"/>
        </pc:sldMkLst>
        <pc:spChg chg="del">
          <ac:chgData name="Saba Al Hosni" userId="4ba943d0-6274-41e2-b6c3-82eb05aaaed8" providerId="ADAL" clId="{24DAE4A0-869D-471F-BA22-B3C741929179}" dt="2024-01-30T13:29:30.127" v="3998" actId="478"/>
          <ac:spMkLst>
            <pc:docMk/>
            <pc:sldMk cId="4290375471" sldId="302"/>
            <ac:spMk id="2" creationId="{F3931A5F-FE16-C075-2BA5-CF1CC416DCC0}"/>
          </ac:spMkLst>
        </pc:spChg>
        <pc:spChg chg="del">
          <ac:chgData name="Saba Al Hosni" userId="4ba943d0-6274-41e2-b6c3-82eb05aaaed8" providerId="ADAL" clId="{24DAE4A0-869D-471F-BA22-B3C741929179}" dt="2024-01-30T13:29:32.420" v="3999" actId="478"/>
          <ac:spMkLst>
            <pc:docMk/>
            <pc:sldMk cId="4290375471" sldId="302"/>
            <ac:spMk id="3" creationId="{DA87A1D3-989F-35CE-A564-200085BC5CF0}"/>
          </ac:spMkLst>
        </pc:spChg>
        <pc:spChg chg="add mod">
          <ac:chgData name="Saba Al Hosni" userId="4ba943d0-6274-41e2-b6c3-82eb05aaaed8" providerId="ADAL" clId="{24DAE4A0-869D-471F-BA22-B3C741929179}" dt="2024-01-30T13:38:15.701" v="4009" actId="1076"/>
          <ac:spMkLst>
            <pc:docMk/>
            <pc:sldMk cId="4290375471" sldId="302"/>
            <ac:spMk id="4" creationId="{E8EE9B2A-9A45-8615-CEFA-58241E5F06DF}"/>
          </ac:spMkLst>
        </pc:spChg>
        <pc:spChg chg="add mod">
          <ac:chgData name="Saba Al Hosni" userId="4ba943d0-6274-41e2-b6c3-82eb05aaaed8" providerId="ADAL" clId="{24DAE4A0-869D-471F-BA22-B3C741929179}" dt="2024-01-30T13:45:15.128" v="4516" actId="2710"/>
          <ac:spMkLst>
            <pc:docMk/>
            <pc:sldMk cId="4290375471" sldId="302"/>
            <ac:spMk id="6" creationId="{0F84B039-A4B7-ED0C-344B-2BD3F641F5E0}"/>
          </ac:spMkLst>
        </pc:spChg>
      </pc:sldChg>
      <pc:sldChg chg="modSp add mod">
        <pc:chgData name="Saba Al Hosni" userId="4ba943d0-6274-41e2-b6c3-82eb05aaaed8" providerId="ADAL" clId="{24DAE4A0-869D-471F-BA22-B3C741929179}" dt="2024-01-30T13:30:08.514" v="4000" actId="1076"/>
        <pc:sldMkLst>
          <pc:docMk/>
          <pc:sldMk cId="2285640932" sldId="303"/>
        </pc:sldMkLst>
        <pc:spChg chg="mod">
          <ac:chgData name="Saba Al Hosni" userId="4ba943d0-6274-41e2-b6c3-82eb05aaaed8" providerId="ADAL" clId="{24DAE4A0-869D-471F-BA22-B3C741929179}" dt="2024-01-30T13:30:08.514" v="4000" actId="1076"/>
          <ac:spMkLst>
            <pc:docMk/>
            <pc:sldMk cId="2285640932" sldId="303"/>
            <ac:spMk id="9" creationId="{38C405AC-0527-9C3B-87FE-B71EBDE8E48D}"/>
          </ac:spMkLst>
        </pc:spChg>
      </pc:sldChg>
      <pc:sldChg chg="addSp modSp new mod">
        <pc:chgData name="Saba Al Hosni" userId="4ba943d0-6274-41e2-b6c3-82eb05aaaed8" providerId="ADAL" clId="{24DAE4A0-869D-471F-BA22-B3C741929179}" dt="2024-01-30T12:03:07.849" v="3126" actId="20577"/>
        <pc:sldMkLst>
          <pc:docMk/>
          <pc:sldMk cId="1855982653" sldId="304"/>
        </pc:sldMkLst>
        <pc:spChg chg="add mod">
          <ac:chgData name="Saba Al Hosni" userId="4ba943d0-6274-41e2-b6c3-82eb05aaaed8" providerId="ADAL" clId="{24DAE4A0-869D-471F-BA22-B3C741929179}" dt="2024-01-30T12:03:07.849" v="3126" actId="20577"/>
          <ac:spMkLst>
            <pc:docMk/>
            <pc:sldMk cId="1855982653" sldId="304"/>
            <ac:spMk id="4" creationId="{C1B67D9B-F85E-74C1-35BB-23C0273D1F0D}"/>
          </ac:spMkLst>
        </pc:spChg>
      </pc:sldChg>
      <pc:sldChg chg="addSp delSp modSp new mod">
        <pc:chgData name="Saba Al Hosni" userId="4ba943d0-6274-41e2-b6c3-82eb05aaaed8" providerId="ADAL" clId="{24DAE4A0-869D-471F-BA22-B3C741929179}" dt="2024-01-30T13:50:47.709" v="4593" actId="14100"/>
        <pc:sldMkLst>
          <pc:docMk/>
          <pc:sldMk cId="3212882509" sldId="305"/>
        </pc:sldMkLst>
        <pc:spChg chg="mod">
          <ac:chgData name="Saba Al Hosni" userId="4ba943d0-6274-41e2-b6c3-82eb05aaaed8" providerId="ADAL" clId="{24DAE4A0-869D-471F-BA22-B3C741929179}" dt="2024-01-30T13:50:30.997" v="4591" actId="207"/>
          <ac:spMkLst>
            <pc:docMk/>
            <pc:sldMk cId="3212882509" sldId="305"/>
            <ac:spMk id="2" creationId="{A0F41085-3886-3533-6E4B-A73439501131}"/>
          </ac:spMkLst>
        </pc:spChg>
        <pc:spChg chg="del">
          <ac:chgData name="Saba Al Hosni" userId="4ba943d0-6274-41e2-b6c3-82eb05aaaed8" providerId="ADAL" clId="{24DAE4A0-869D-471F-BA22-B3C741929179}" dt="2024-01-30T13:47:20.882" v="4518" actId="478"/>
          <ac:spMkLst>
            <pc:docMk/>
            <pc:sldMk cId="3212882509" sldId="305"/>
            <ac:spMk id="3" creationId="{C8A687D2-84F6-93B2-CD18-708C66DC69A5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6" creationId="{9AA2D5CC-A140-0A28-15C6-0680A18133CD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9" creationId="{8A34B8EC-45B0-7086-E8EC-4DBA5C894150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0" creationId="{D65CA59E-B379-F1AA-92E6-0FC6E1E64D7A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1" creationId="{6B910EBD-4815-9C13-88E8-E2475D0EDC14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2" creationId="{BE2ABE8C-6577-0DDB-2D1C-084FA5ECEF7B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3" creationId="{3A86F923-76B3-5C34-E6A6-EE3AF8F6A619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4" creationId="{C03F85B0-6B9F-4809-2B51-7DED339A3C0B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5" creationId="{C91F9690-D77C-51C4-8DD6-6B08DA60CE6E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6" creationId="{AC6A8E40-1548-BBA1-B0C6-DAC0D08C4501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7" creationId="{0A3B7161-CA04-2816-C9A4-CC4C210C86BE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8" creationId="{D63328B7-2BC8-0F5A-01A6-957C527094D1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19" creationId="{B8DB0665-4571-F763-9346-887BD98D62EA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0" creationId="{D771BABC-06CA-5CF1-A518-0E71C898A811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1" creationId="{366A2F58-EE81-E685-998C-8F3E29BDF85D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2" creationId="{6B9973FE-6358-E830-A966-898AFFA7E59D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3" creationId="{A60432A0-BA03-0F3F-B7D7-51EF49A63147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4" creationId="{3D037539-FD3E-7357-7B7E-CDBAAD7A8B92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5" creationId="{B815E62C-FCFF-872D-1EE8-9BDEC030345C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6" creationId="{EE3661A9-C10F-B6B8-9809-B236DF4AD5D6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7" creationId="{1F13B9A5-AFE6-2FAF-6411-060F48F8738C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8" creationId="{E6BBD360-95A3-A106-7425-9E4C7DFB8184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29" creationId="{94BD8BE1-C792-1525-D325-73BAEAB867EF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0" creationId="{5CBDD9A6-18D3-9CA6-E449-F1188D73400C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1" creationId="{D6F41DE5-7286-074E-3C32-C0E2DBA32983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2" creationId="{2C308843-C959-A19B-931A-B898CD953A1B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3" creationId="{305E9120-7E48-0BBC-DDC7-FA2449A8C7E3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4" creationId="{B5BE310E-98E1-5F0F-4326-40E6AEFD4B6B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5" creationId="{3ABE2C50-D532-9629-1272-D3A23BF36F37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6" creationId="{E685E1C2-D661-7F64-E522-1909CBF78BC7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7" creationId="{3486642E-9066-C37D-5799-A2A83E3DF9F9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8" creationId="{B62ECAE2-211C-5112-510F-859EE0C16A53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39" creationId="{606E2375-303F-1306-E790-EEDFB466EBE4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0" creationId="{5D446809-2464-87FA-99F1-BAAD85663C0A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1" creationId="{CF334C2D-0089-8DCB-61EC-26C68FA3D53F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2" creationId="{5858DB13-6888-9B3B-5865-FD761137132B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3" creationId="{3BC63E93-FF10-A9FB-71BD-E980027D06F3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4" creationId="{F84B214E-8C5C-0534-9F52-3B6A6139D137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5" creationId="{942920F6-CE9F-CA8C-63CA-D7628B995505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6" creationId="{B3E43356-09C4-E73B-7AC5-FFE5B71D34BD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7" creationId="{18717BC7-500A-DC4F-5672-DA8CD60A0AFF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8" creationId="{1C032DE2-2540-C631-DF52-03630DD39A43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49" creationId="{8779F14C-896E-76BE-0866-90B9DF5A9FC1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50" creationId="{C572BE32-3C1C-A447-B9BA-FA04B094959B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51" creationId="{8CFD3CEE-14BD-BFEC-4B58-7F22676614E1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52" creationId="{FCD4D2AB-80E8-0B6F-F110-36CD2CF5FC82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53" creationId="{8DB11B5A-FCF7-A6EF-455A-7FA7A4CAABC0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54" creationId="{44725BE0-9B77-419E-2B1C-B7EE3242E5EE}"/>
          </ac:spMkLst>
        </pc:spChg>
        <pc:spChg chg="mod">
          <ac:chgData name="Saba Al Hosni" userId="4ba943d0-6274-41e2-b6c3-82eb05aaaed8" providerId="ADAL" clId="{24DAE4A0-869D-471F-BA22-B3C741929179}" dt="2024-01-30T13:47:27.634" v="4519"/>
          <ac:spMkLst>
            <pc:docMk/>
            <pc:sldMk cId="3212882509" sldId="305"/>
            <ac:spMk id="55" creationId="{FA245547-6575-EBFB-84AD-5D212B362D76}"/>
          </ac:spMkLst>
        </pc:spChg>
        <pc:grpChg chg="add mod">
          <ac:chgData name="Saba Al Hosni" userId="4ba943d0-6274-41e2-b6c3-82eb05aaaed8" providerId="ADAL" clId="{24DAE4A0-869D-471F-BA22-B3C741929179}" dt="2024-01-30T13:50:47.709" v="4593" actId="14100"/>
          <ac:grpSpMkLst>
            <pc:docMk/>
            <pc:sldMk cId="3212882509" sldId="305"/>
            <ac:grpSpMk id="4" creationId="{107D3B02-070B-5D4F-37B4-E82079254008}"/>
          </ac:grpSpMkLst>
        </pc:grpChg>
        <pc:grpChg chg="mod">
          <ac:chgData name="Saba Al Hosni" userId="4ba943d0-6274-41e2-b6c3-82eb05aaaed8" providerId="ADAL" clId="{24DAE4A0-869D-471F-BA22-B3C741929179}" dt="2024-01-30T13:47:27.634" v="4519"/>
          <ac:grpSpMkLst>
            <pc:docMk/>
            <pc:sldMk cId="3212882509" sldId="305"/>
            <ac:grpSpMk id="5" creationId="{506772C2-226C-6832-B525-26AC62737A44}"/>
          </ac:grpSpMkLst>
        </pc:grpChg>
        <pc:grpChg chg="mod">
          <ac:chgData name="Saba Al Hosni" userId="4ba943d0-6274-41e2-b6c3-82eb05aaaed8" providerId="ADAL" clId="{24DAE4A0-869D-471F-BA22-B3C741929179}" dt="2024-01-30T13:47:27.634" v="4519"/>
          <ac:grpSpMkLst>
            <pc:docMk/>
            <pc:sldMk cId="3212882509" sldId="305"/>
            <ac:grpSpMk id="7" creationId="{939EEB4D-EBBA-A6DA-8D44-9D66A50F7D24}"/>
          </ac:grpSpMkLst>
        </pc:grpChg>
        <pc:grpChg chg="mod">
          <ac:chgData name="Saba Al Hosni" userId="4ba943d0-6274-41e2-b6c3-82eb05aaaed8" providerId="ADAL" clId="{24DAE4A0-869D-471F-BA22-B3C741929179}" dt="2024-01-30T13:47:27.634" v="4519"/>
          <ac:grpSpMkLst>
            <pc:docMk/>
            <pc:sldMk cId="3212882509" sldId="305"/>
            <ac:grpSpMk id="8" creationId="{B310D597-E947-BD7C-9E16-CA74813BBBB5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strath-my.sharepoint.com/personal/saba_al-hosni_2021_uni_strath_ac_uk/Documents/Desktop/systematic%20review%20on%20water%20and%20CGE/results%20of%20my%20work/systematic%20review-%20resloving%20and%20screening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78-407C-A60D-15ED870E6E2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E78-407C-A60D-15ED870E6E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graphs!$A$2:$L$2</c:f>
              <c:strCache>
                <c:ptCount val="12"/>
                <c:pt idx="0">
                  <c:v>agricultural productivity</c:v>
                </c:pt>
                <c:pt idx="1">
                  <c:v>Climate change and water scarcity</c:v>
                </c:pt>
                <c:pt idx="2">
                  <c:v>disaster impact analysis</c:v>
                </c:pt>
                <c:pt idx="3">
                  <c:v>water use efficiency </c:v>
                </c:pt>
                <c:pt idx="4">
                  <c:v>Pricing and Taxation</c:v>
                </c:pt>
                <c:pt idx="5">
                  <c:v>virtual water use</c:v>
                </c:pt>
                <c:pt idx="6">
                  <c:v>trade liberalisation</c:v>
                </c:pt>
                <c:pt idx="7">
                  <c:v>water policies</c:v>
                </c:pt>
                <c:pt idx="8">
                  <c:v>water trade and transfer</c:v>
                </c:pt>
                <c:pt idx="9">
                  <c:v>irrigation pressure </c:v>
                </c:pt>
                <c:pt idx="10">
                  <c:v>water-energy-food nexus</c:v>
                </c:pt>
                <c:pt idx="11">
                  <c:v>environmental tax</c:v>
                </c:pt>
              </c:strCache>
            </c:strRef>
          </c:cat>
          <c:val>
            <c:numRef>
              <c:f>graphs!$A$3:$L$3</c:f>
              <c:numCache>
                <c:formatCode>General</c:formatCode>
                <c:ptCount val="12"/>
                <c:pt idx="0">
                  <c:v>3</c:v>
                </c:pt>
                <c:pt idx="1">
                  <c:v>23</c:v>
                </c:pt>
                <c:pt idx="2">
                  <c:v>2</c:v>
                </c:pt>
                <c:pt idx="3">
                  <c:v>10</c:v>
                </c:pt>
                <c:pt idx="4">
                  <c:v>14</c:v>
                </c:pt>
                <c:pt idx="5">
                  <c:v>2</c:v>
                </c:pt>
                <c:pt idx="6">
                  <c:v>4</c:v>
                </c:pt>
                <c:pt idx="7">
                  <c:v>26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1-42AD-B2DE-2133BC1A571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17487776"/>
        <c:axId val="1805763248"/>
      </c:barChart>
      <c:catAx>
        <c:axId val="161748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805763248"/>
        <c:crosses val="autoZero"/>
        <c:auto val="1"/>
        <c:lblAlgn val="ctr"/>
        <c:lblOffset val="100"/>
        <c:noMultiLvlLbl val="0"/>
      </c:catAx>
      <c:valAx>
        <c:axId val="1805763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GB" sz="1400"/>
                  <a:t>number of studies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61748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893838714337561E-2"/>
          <c:y val="0.11044273648312056"/>
          <c:w val="0.53421908082198799"/>
          <c:h val="0.8141926864207867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7E3-4C7A-BEB5-07910D190F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7E3-4C7A-BEB5-07910D190F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7E3-4C7A-BEB5-07910D190F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7E3-4C7A-BEB5-07910D190F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7E3-4C7A-BEB5-07910D190F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7E3-4C7A-BEB5-07910D190F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7E3-4C7A-BEB5-07910D190F7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graphs!$U$190:$U$196</c:f>
              <c:strCache>
                <c:ptCount val="7"/>
                <c:pt idx="0">
                  <c:v>surface water</c:v>
                </c:pt>
                <c:pt idx="1">
                  <c:v>groundwater</c:v>
                </c:pt>
                <c:pt idx="2">
                  <c:v>seawater- desalinated seawater</c:v>
                </c:pt>
                <c:pt idx="3">
                  <c:v>wastewater- resused water</c:v>
                </c:pt>
                <c:pt idx="4">
                  <c:v>brackish water (pumped from aquafiers)</c:v>
                </c:pt>
                <c:pt idx="5">
                  <c:v>irrigation water</c:v>
                </c:pt>
                <c:pt idx="6">
                  <c:v>treated water</c:v>
                </c:pt>
              </c:strCache>
            </c:strRef>
          </c:cat>
          <c:val>
            <c:numRef>
              <c:f>graphs!$V$190:$V$196</c:f>
              <c:numCache>
                <c:formatCode>General</c:formatCode>
                <c:ptCount val="7"/>
                <c:pt idx="0">
                  <c:v>20</c:v>
                </c:pt>
                <c:pt idx="1">
                  <c:v>20</c:v>
                </c:pt>
                <c:pt idx="2">
                  <c:v>8</c:v>
                </c:pt>
                <c:pt idx="3">
                  <c:v>12</c:v>
                </c:pt>
                <c:pt idx="4">
                  <c:v>3</c:v>
                </c:pt>
                <c:pt idx="5">
                  <c:v>37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D18-48C0-89D7-A123C5DAB4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18866227308659"/>
          <c:y val="0.11098232459292665"/>
          <c:w val="0.33701463438961499"/>
          <c:h val="0.7880574847775979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graphs!$C$33:$AK$33</cx:f>
        <cx:lvl ptCount="35">
          <cx:pt idx="0">China </cx:pt>
          <cx:pt idx="1">Portugal</cx:pt>
          <cx:pt idx="2">South Africa</cx:pt>
          <cx:pt idx="3">Kenya</cx:pt>
          <cx:pt idx="4">Uzbekistan</cx:pt>
          <cx:pt idx="5">Sub Sahran Africa</cx:pt>
          <cx:pt idx="6">Spain </cx:pt>
          <cx:pt idx="7">Scotland </cx:pt>
          <cx:pt idx="8">Tunisia</cx:pt>
          <cx:pt idx="9">Turkey</cx:pt>
          <cx:pt idx="10">USA</cx:pt>
          <cx:pt idx="11">Switzerland</cx:pt>
          <cx:pt idx="12">Sudan</cx:pt>
          <cx:pt idx="13">Netherlands</cx:pt>
          <cx:pt idx="14">New Zealand</cx:pt>
          <cx:pt idx="15">Australia </cx:pt>
          <cx:pt idx="16">Uganda</cx:pt>
          <cx:pt idx="17">Israel</cx:pt>
          <cx:pt idx="18">Egypt</cx:pt>
          <cx:pt idx="19">Iran</cx:pt>
          <cx:pt idx="20">Canada</cx:pt>
          <cx:pt idx="21">Guatemala</cx:pt>
          <cx:pt idx="22">Bangladesh</cx:pt>
          <cx:pt idx="23">Global</cx:pt>
          <cx:pt idx="24">Morocco</cx:pt>
          <cx:pt idx="25">Brazil</cx:pt>
          <cx:pt idx="26">Ethiopia</cx:pt>
          <cx:pt idx="27"/>
          <cx:pt idx="28">South Sudan</cx:pt>
          <cx:pt idx="29">India</cx:pt>
          <cx:pt idx="30">Nepal</cx:pt>
          <cx:pt idx="31">Sri Lanka</cx:pt>
          <cx:pt idx="32">Pakistan</cx:pt>
          <cx:pt idx="33"/>
          <cx:pt idx="34">Chile</cx:pt>
        </cx:lvl>
      </cx:strDim>
      <cx:numDim type="colorVal">
        <cx:f dir="row">graphs!$C$34:$AK$34</cx:f>
        <cx:lvl ptCount="35" formatCode="General">
          <cx:pt idx="0">29</cx:pt>
          <cx:pt idx="1">1</cx:pt>
          <cx:pt idx="2">7</cx:pt>
          <cx:pt idx="3">1</cx:pt>
          <cx:pt idx="4">1</cx:pt>
          <cx:pt idx="5">2</cx:pt>
          <cx:pt idx="6">6</cx:pt>
          <cx:pt idx="7">1</cx:pt>
          <cx:pt idx="8">1</cx:pt>
          <cx:pt idx="9">2</cx:pt>
          <cx:pt idx="10">4</cx:pt>
          <cx:pt idx="11">2</cx:pt>
          <cx:pt idx="12">4</cx:pt>
          <cx:pt idx="13">2</cx:pt>
          <cx:pt idx="14">1</cx:pt>
          <cx:pt idx="15">5</cx:pt>
          <cx:pt idx="16">1</cx:pt>
          <cx:pt idx="17">3</cx:pt>
          <cx:pt idx="18">3</cx:pt>
          <cx:pt idx="19">2</cx:pt>
          <cx:pt idx="20">1</cx:pt>
          <cx:pt idx="21">1</cx:pt>
          <cx:pt idx="22">2</cx:pt>
          <cx:pt idx="23">8</cx:pt>
          <cx:pt idx="24">1</cx:pt>
          <cx:pt idx="25">1</cx:pt>
          <cx:pt idx="26">4</cx:pt>
          <cx:pt idx="28">4</cx:pt>
          <cx:pt idx="29">2</cx:pt>
          <cx:pt idx="30">2</cx:pt>
          <cx:pt idx="31">2</cx:pt>
          <cx:pt idx="32">2</cx:pt>
          <cx:pt idx="34">1</cx:pt>
        </cx:lvl>
      </cx:numDim>
    </cx:data>
  </cx:chartData>
  <cx:chart>
    <cx:plotArea>
      <cx:plotAreaRegion>
        <cx:series layoutId="regionMap" uniqueId="{C64A0F0A-80FB-4306-8A42-828A0A6CE1C5}">
          <cx:tx>
            <cx:txData>
              <cx:v>frequency</cx:v>
            </cx:txData>
          </cx:tx>
          <cx:dataId val="0"/>
          <cx:layoutPr>
            <cx:regionLabelLayout val="bestFitOnly"/>
            <cx:geography cultureLanguage="en-US" cultureRegion="GB" attribution="Powered by Bing">
              <cx:geoCache provider="{E9337A44-BEBE-4D9F-B70C-5C5E7DAFC167}">
                <cx:binary>7H3XctxI1uarKHS9YCMNEomJmT9iEqYMrURKYusGUaJK8N7j2f67fbE9oFNVCk2ouzUhRezwpltA
oU7md7xJ1D/v+n/cxftd+apP4rT6x13/r9d+Xef/+O236s7fJ7vqJAnuyqzKvtQnd1nyW/blS3C3
/+1zueuC1PsNq4j+dufvynrfv/6ff8K3efvsLLvb1UGWvmn25fB2XzVxXb1wb/bWq7usSevpcQ++
6V+vTT9Id69ev9qndVAPN0O+/9fro4+8fvWb/EXfEH0Vw7rq5jM8S9iJphlERwY1Hv5ev4qz1Hu8
jVRyomuEUIM80bzYJfDc/TqeLs0t434Ru8+fy31VvXr87/NjRyt+vhpUmfmwWzOb1mZe3G/mt2M0
/+ef0gXYnnTlAHAZi6Vb3+C9S3efdy9t9M/hzfCJplOMEMLq/R86wlsx2AlTdQOpiD3cl3FfXM8f
AP/4nIz84+VvoP/3z4f+301Vl7s4+JHirmDtRMccxJrRI+ARoSfUUBHnj7gDXx507EHenxfzdPn7
Zf7gUQn9gzsyA/797ucz4Cor68bbxS9t+c9JPzFOGMfI0DX9CH1FPzHgBtcN8miF4P4h/N+zlHnB
//qkBP7XGzL2Vzc/H/t33i79kXYHnYAVJ5pGHsVbPbY7BJ9gxJhmaNqs2Vlezjz6T89J2D9dlpF/
t/r5yF9nTe2/+veXMrjbPQnhnLL/OclXMD8xDEawquMj0QeDpHIdUWyAQToU+e9dxzzwx09L8B/f
lJnw8Rew/dd3WR2DBixGOv85zy/K3Rj8QNunIPUEVBD+1GMJUDRy8hAM6I/KCfcPJWF5JfMy8PSc
xP2nyzLfxdufr3yn+3T4gVqHTihF4FnIMeKEn1CCiMGo/uBuJG+zuIp5vB8fk+B+vCqjfWr/fLQv
9t2rj/vdpGhPEvcDLB0FXwNOhBPjMcQ9Bh/p+IQT4Atikpx/53LmwT96WGLB0T2ZERcffz4jrpvP
u/THsQDRE41T+FO1Y19jQIyLdGbo/DnZOzQ0i8uYh/7xMQn0x6sy3NfWrwD3p1fXO7/cpd/p5/9z
Xubd+GkfBVX9I9kPCkgw0YlK9Ydg7jjWY+TE0DAHBeVPIveQ43zfWuZl4PBZSRAOb8nS8O4XUD67
9oMsD36k21EhmoZw2jCOTR/4HabBHc74M2MO9e97VjIP/9cnJfC/3pCht3+BLOc63wXpYox3XP95
qZpFIcSCJF5l6NG+gYQfVLMUAsUuSpiuPirGlAUdMuB+PU+X5lzhPPqPj0nQP179Bvfrn28Ab5o0
qH6kxBNywikxqKpDveoAcXA4qoqIbjzIu6pKkdZ3LGQe8ucHJdCfr8uw3/wKxUQ/iPcvidefzCkJ
OtEZIkTHj3GscQS+ooMjQFzXEWFPVJ+rty8vZB50KPpOj0mQP16VATfPfgU5L6P98LT3OYX+c4iD
ATe4oUK9/GvicCDtRIO8Alyvhh7ti1S8vfm//1tGwfCiCMwj//VJCfyvN2T8b97+fPw3EGL9QPTx
CWRsGja0R+t+LO4aRL2MEg3szax3XVrMPPIPT0moP1yUEd/8Aoi/u/73DwTcgEyOaLqqgf04kHPF
ME6gVE6wxtUHVkiC/i4N6v3nV9f1rt5XL61nHnPpcQl86a7MhXfXP1/uxS714t3nfeW/tPk/Z3sw
uFidEtXQnmrkRzwxIObUGIbM7jG3k4L771vSPD8On5WYcXhL5oT4BVK9VQMimECJ48cxAmknDEyQ
yqQWkgIsmJRFV43H8FNiwXetZZ4DB49KDDi4I+O/+hUi/C6ox335Y0tMlJ1wFeH7UP/e1IP5OTBP
/ASDmjCNoceoU6ozXX/fmuY5cfSwxIujezI3zPXPt0sX+9p/YMaLVvnPGSYNekdUg9YGguD+gA2g
JpgZEH8+Bf/0SQcfgtDvXMw8G44elthwdE9mw8UvEJZuqnK3/4GtBaKecIQp2P9HdwyG54AR0Nrm
mkH1x6KDqoK6HGa9y8uZ58HTcxL8T5dl5De/APK2N+T10+7/fj6AYXpGxZjyp84N1BMOgMfG5LKh
3vOEvGSIFlczj/vjYxLsj1dl1O1foKW6irNPy2ME/7ki63lWZnd32Y/jOyTe0MaASQZ1NhaDcQZC
GIjF011DKnt8x4LmWf/8oMT85+sy+88hHYCBMAnbby78R2eoru876ovNhT/ndfQTDvVVaONBgen+
D3TrWPUYY5PrAZU8NHbfuZh5+I8ellhwdE9mw/UvkJRs0s8/suSHMUS7WFP5fD6iGyeEEcafozBo
RR3yYXE18xx4fEzC/vGqjPrmF6j5XezzZdP3/RVuGCPB4OUxosc+nkNThzAYHSSPxRGp4re4jHm4
Hx+T4H68KsN9cfXzbc3V7kd308CJT2Zcp3x2YpNxiL1gtor/QdXpexY0j/3XJyX4v96QOXB1+vM5
cF0Gr852afQDM24d2jYanYz9o62X8j31BErcOtSjJKH/rqXMg3/wqIT+wR0Z/rNfAf6ppfZkav9+
hPvfjlp9LyDyOP9MEyT9gRL/37H849MTMtxf2x4PMcXfF/T/tnaeD6l8l8BLVfgfxob/thy+OTT0
Xfw4OEvwo3jx/9lhCSlHPjgp9DxyYu3qnX1/8uq77z4xT3r0MReatVsP/Nt8/tdrDEH+83Gu6RuO
UiixT7+6+qeP73dVDce6YByDGpAgcx3SZAx9odevuv10B2IlHTJjCGihj61RDfpFr1+lcNLD/9dr
hGFcY2pewDw65BKMQs5WTcn7v14zqKlrMDLLKcwuITi/wZ+PuV1l8eBl6TNIj/9+lTbJVRakdQVf
DOTzh49N64TRNKIziOk4g9AZwjoEyXt+t3sLR+mmT/+fgZcG5lol6Lm/0XyBt8RCp6mTrFpTedOa
TSiSTbjGp/rmAKA5whApvkh4un9AmCS0yPK6FqWllsJbo3Vi3oWxGM3Bim3P4ebfpAc18EN6WeGF
fs0qob5JN6NFrHGtmI3TflGtxPIszVogN33dS7gCAw/JqVnH3IZXInhfnuXUjNZ4720Dc3Dq/DQU
qlCs8O/uEGLwQ5KF35ExJZUIN+UmjhJRrRS7tJXVOMQCC9/2rEa8vEuI/b/Z5n26ZVCo/mCDIGmb
fhO5A1dCQcuUJLmgnGqqIkhYKIknetfQwxXLStep2YA70alBZA1Dhzsz9hSje+/nQWzY4ciaL1FH
hhXSU+WCtj2pVhjnQSiKoSGpUGOee2bWI0aEllTD+8A36DuU52jb+W123pO0jgWCT5UXvE8bKgal
0wMTBSHZ8iHj10pFu8tcU71LyjyViajzxtjMY17g07IvmS+aAGtknTRJ9Tbq6EhFXzX6IIyoKFUx
VNqwgcwnGUTVkDA1fYOH5y1th/pt5dfNXQ2L7k/DdPQvQiP2rBJnfBVEXbaq/TGzwrrRcivJgk4T
mdYAQ7IUY8dlaripG5faOh/QTZg2wTZMSVCJ2gsHu9H8flUkBurMViOV5mihmltVF+IrJcmaXgzY
5SvW5MOHPmPjKTWaXLhBpVrMq7eEdOh0zLt2E2hhstf40Dm+kuR2XNbRTcJidD3C6bxAoAipnhjr
MgjMsm/jbRPwAlaA2uus6dqV2tbGuapozSaPlXbN9EL7gnwVfSwGoz8fYxyd552rWShoBicfWtXq
FXUww35szAI1RSJ8lhrrTM/0TTfS/KrXq+StWkfl+Ri2/aUbR/q7gSfoVGWJvumDnttjy6mZ+Won
iqBnW68ds62btP5mcBV/h6jfmLmhZis9jun7LEhSEG69bO1oGMI3NK8UV2h51u0qZQjD8zCjQySC
uB+R3aQa+0C1XPtCQjqmouWNRyxtDONiBfDQzM4xHgcRJm1WnI1KNdxWSdaHogEj+lYNdfoWNhs2
TpXrxSfUKQUyW08tPzVamwWij4eIwmfHKFnlbeulJvVGHtvFWPhXKcUhN5Mc0VpUpOqIrSphvGel
xiOBh2QkFo6MLrYMv4s8E1VBgU2iUKQ7Ru/qH4kbxjeeWvsrODWMNq2a4vh09GlBLoeejiA2XZXm
Fit44m3zCPvtmtRJ8UbNsuomKfTozYi1KrFSV1VDYaCGrupEUZx25Pk2bHx9sFQ9Vond0zRapbxx
vwDePV6RLEKbLAiT0wgXhf57lGMS7f0G1aOTq4Xev8t0T6VOpHs0FzWuQ89sqqyjtqEGxgYF2PAF
GvTq94KHbJMn7WAHEW5XNNdJ6qhKT2/atis9Efh1G5h5nbBRuHUbbiq1aQzhtSq6VHu1sVnN4sFs
wd+e1nld3KZqU5waA6PrKM+V0GI+CnKTkRosBhsLY9sZfcXNWPX5p4YpxFTALVMxMrWPhVFEmW76
aT3qH8JATd9T2vnvE1Y2Jh9qq8rDXOSs/kDqqjBrpMZXIW+SnZYmamTirgjsoeiCs76t64vOQDly
vMzLrMKPdDvvguJ9jUaeiTDLyk9pEvSRSLuhvIiZrjslc3WhdYN/RgqvEmWu5bFIVaXdq6hRLlhP
9PdtG/lbr8vjXe7W/hnlcWi2xdibSZVHouj8catQr7JZq5eWy93UwjyLTnUYtDa7Ko7WrGSBL/o2
4VZVJIod0UQ/Z4h2p3o/6GvPg0/TOKXb0PPpulayyIk9VG7yOuYOD9vmPNfL8kIZteh0iHRy1hl6
tulwWZtdmeKVm/qGXdEezC98VQNSHMflRdIW4cVY+14s+mbMzsjoBk5XFcM593S6Dpo8s7SqY3sl
MUarK7Pyjpa1t+mh07MC/ZwWm492WRv9+7JRRxNRl1ggf2ls51RNO6c00n6rMlBvz9SYlhSiwS6r
TO5mwwWNg/Jc0/NsgwlQYmWnrItczT+EjaLYvO5cu1f16CYaSHQR51SxWm9M7WYM83N1yHIzUNrK
qqqkWblumWw6RAMLxNvzBPFouIlRwMVQ1uF5g9tk1aSkW2t9E1qFy+kaqZp/o/EgXiEtJis0KvXK
KJhvt5gGp543elab6amlDpzayqCp193Qddu0xuFlUpTup9jIfRGN6X4IAbuQNr49dIaxdquyM40k
Mc7KKtFWQ1qFlu7moSBlxM4anoJHyBmP18rgl1ZaeOgtj1yyD6iebZssQVak1e5V4tXJhzDU2DnW
FePTGPFYtBTldziKSjtoOHjauNecWI1zB4wZNqsBD5t+aJidYtTvWsOInaSLRguzmmxoqfZndVhE
H8fAR7taIy4SdAi0Xaa1tUNjX7Mb1VXtxNX9M543zU3SermpuElqtWGXmVXdMxGUXfLZGH32qffz
4tSr4mzV49y1a4ha3xDE/PNsCPV9xgh4q8pQhjcDizun51FsIa/NTYKD9lbjcWIHo69aRsF1xyed
d643SD/tsrY4K4jbCg+j+qwYoyC3vKEB7+7pfgFhU4z8yzRQUpG1TX8ZZj4787HBapHBmq0QvEoh
fBgAtnzuubqJSsVfVc3oe3aEtAgUToetxVoL/1s0nepdF0oTlJsxqHwuFJ/3vgDH4XqnzMX9Ba97
kozOCJasY2aUju4m5SV2L6tMC7DQWt75Qo+roXA6vyo/aWGe9ALxCGt27frKYDOwsB/U0qPE4akB
wu9rbRtaeaaN6nsjw1lrZRpqo3XCK5DLSu8TVSRZjoidcK3wLcOtAzDXTZxFvR1wXnpO6pHok9K3
fSZcD7F3XVJgPTUVr2P0LmHwegoTdX0/nLVh1GDLKzzWbALEk/YOc28g1wbh8WlDQH8IBE65PVaV
eqnUmtaLrA76LfbUwjYoza4UhjvPJnWXbDjz2zuFjeMlZEzduUHIeBbGRr8a6q4443XBtrnS1tuA
lobAUb/Xchxckb7Kb/Q+xKbnKqM9MlwLonjFBVaCwIICNhED7dxV1KXtZ81o6x2ugjoSQzawlV73
pTPgNn+TjZw6Y6C164GiyIb5jdCinjs6Qd6Cd62QYRkVKpwKx0y0tRaYdRUNFlaLdtXRnp3ibsBO
UQ3tadn5rlMpdWX38GaPVZSGBYTG3CuueJwOwm/8xCyJj8wwTYc1dn0Qq8DX3+c0BjOVZ/VncF7V
aaOM2BNDmxTnUQysoYnB7TqnnhmUlJlDERfjRdarmqlClLa+j+kfc+rHzOwhRbzL8qEMPP/xZSjP
//yf86c3rNy3q79en16n8vVfl/k+va7L/b4+3+XyJyd6zx/92tSeUufnnreUiT+8mOUP0vQXb35f
Do8wjCn/cRJ/dNZ0So7vP/+QxcNBLhgz1KmhQxIA4dY0RvCQxcN5C3hHiAbhhkY5vDhhSqAfk3g4
Tw6juTACDVk8pOucQYr7mMQr9ATGUSCzh5EUGF1QMZzWeNr4EYug2v3478MsfsrsviabGhQR4HQB
0xmc++AqnGyHTvth5qemVaS4ahWKPs8FasdNUfmWT/3zqnQX8vYpofuGFAzdU51Ou5vONR6SwqGq
h1VbhoI1bN1nvhknlcij8P0B9DM7WiIj5bJNp5EuGYAMVT3LbxVzyKpVwbnzMhmsLmxnKo8cVCFc
irten+i4H3tLEZXdWqOVX1VmaNXrwgLjc+uuW1szS7P7pC8VCZZ2CQWgQ+pew5s6mqjXVnDRW6lV
mD64fjMwk01qq6f4NDUXywRTReclDoJSHBLVwnCkVQ9EO1M1sZla01aplQHFdJU9NNYe2uQzfJy+
7BtiUCIAPdBBTqdDSYfE/JZBFkXACmoRL5whZd5FCw5uraCKb8YI9Ws24vdd5/aWG1fxAvU5fA2C
DYwN6Emi6dVJh9QNJeJl16SQ6lTE9LoISgT5JlfShcrLcRHkXv0wnPHloA4cXl0zNT8PycDB99hQ
3BgCMUWvTb8wLiHk/P1lSb0vxElIHhGRJDXmQz4UGIhUdgf1HNvbRmZloS+eGVnfISUzjDsiJ4km
doPeIwaQ6+96yzstgOQggtPoo243Tj+I+II65Q7ZIKZQy1rUjCVIJSGN6n5gKWQ7onWyXX+G7dDy
7DqBHFK4UMzKV9rv2mYB4RlbwA0CxxIhyMBwcFGSFqKXwTBUaSA00VrtplpFq+RMWYVb//xlSpPf
kbSCEgquAtroMLGo8mklB1YnwShWqwwotU5jjk7rIIeZ+iU2g9MMriGH2sUqWGVnwfn4VlspK+74
drfGt+P7cuU5S2U89C3aGpxRZgbH0yAdvJvmeD1u5MJMa+lDKehuKExsUzt649m6GWzii/gthG6+
vcjhb9E+pjmt6QAD3lOAZ6KZnrmrZpWs0KrYeGZuLlaaJ/U71hygpKkUXC0HXcSSdyxHKLe0bQC1
mTucruj7tjYr07VyO90Zo6kMZmdlV7FdqcJdMAzf2p9jylJxPRz0sigKoAwZtwj9TkTVuqELcjtp
4kvbk5incAiIhwaIaMquCG/9UIWEKoIQtrOrnJhoJEtV31mChGsUwbEjzCXd1DLW6CwDglHmiVBR
hF99Rhn05J9jr6uH9R+GNPO7eiZiSCoCeVvsUhfEYxjXhR6atIb4udgj2ooshsJNEizwCk04yThC
AgMTRDq8kwzUE+4fCGRmaIPnFkCxsktvpTn3HQlNE0YpRjtxFGtJOhYpSuJB9QgqvhQoasJ9U59R
O1tp9nA7mtiKLMXi9suQzknj4QZlQclailsdyNXZbaKsSrTOXW9BNuYsySENSauHPoVR0A5oFMFo
pePGS8KFXaA5yTgkMW3zgE+Y+F1b3fOpFL4rdCy8i8Eur1IntLjVmrgx/ff4NjfM9ONyy2ORaZKz
V1ziQ0ADOwTdAq+olRY1Y8cFwll2qW8n37RkK+cM2OGOJdefDAZYNgIkWRvZXWtBs0Hk3Ay89y8L
CJqzyYeEJKdvBLgwygoI0ZVymzrtunGiq3zrLfaq8CTaLymbZENCg0FpEwGlUi8HhzEFSkY4+wQv
U3Gom+Zmwj2oS3wo6k54GoNahG8XRvtWrfRYFFXkuLTSRRul18TwL2iSvo8r/0MQozPXJU7nKQti
/a3Dhve1fbUNsjWCau8YeJOzoitv3azqNbRS1nj9NzXUkEyQlxuKkRpABhMqlGg3ZKFV8Yc3d/xh
SC61fKdw9XgzktlBYzaydsKewpE2/IWWQrWZGdjtp3LdrqE0bnqBZYArXhTkBesgR1gB7ikik3UI
wi8Vfetz42/ySTY/jatyTwUC4cZbTwJMVtSpV+HqZUWZSRuPIZRsUBRVTVKMQKeyiRN6VvcOolPR
muptPIrgarIGU9IYOYZVWnxV6ktGcMFZGZIV8jjPRjzAAqDsv8J2tE3M/LTdtna4LleG5X14ecOz
ESKbmrxQfKcIT1MMh0a3g9Z5WLH7DbsrbT2uM5Nt9PPRrleexexlUZmzs9o0MAHDvgxC0/v7B2be
9yh0OKHQCWkqcpq3CChySzfxrStKUz1F4YLozMgmbE1HQFOHsEN2/0mHmqyFLYqRs9Pebayk8hZC
jBkSkIpybBjwlkEdBj6OQTRyBkMBOUxZZI0uuO9ZOVStFxg1Ka9kWA9pyJaKQWk96kPug2D0FrIq
0/NM3QZrsoKpishcck1zbDqiJ5msOoPjofEIbCqt6CL8Ha39a8McbtMLzwzfGFeLcxVL+5vuH4iF
S1idlR7sr7KRA12zy8xUTHaNncwJ90u1kgWGyfbKVaaXfihATHMjYSi3oV4sSN0ifpLFigeSqcm0
n/K2eh+s0aliUhHcKOeuSKxgMbFe2pFkuJrC8ArKgF2xN1hV0JhuUzkvi+D0Fd9I4PTmDaQaKiX3
rv+AQ6MHkz1KATtSSLpJ0n5TKNHZ4NMFMnNxoHH/ho9HOlI427KEIRwBnc7sLWz6ZhJch45h1/Zo
D66j3hjbUEQw22OcLdn/mRD0iLTENLXuMGWtB4G7rrZEsJhCwtVpehevPY6ydjuoIzFMJdHY7zAt
ghfqB2hSqm8gphzMiME1KMZK1ljzoQ8ShmCN1e208fRSMWtRnPmnw5psXubmnOUHKwwnXSgkfPDe
VAnmKO5YHhmTDkBVZKKmemby0XcCs7FGO4zt4HLJqMxKkA6tNZhww4zoUu6n5WMIZbvJpviVlWvQ
+0HCSJMF1VuiIlmuroM+UDQ5GFSlJlO+xONHf2wXIgU0OeJvWHWwF8leBS4pNFZQaP2900VvlUgE
tgIF3lhEV/4FMjGIaHC9hOBcJA9+DKqe0JdQocwk6TlMhhQ4iYBsPYRYVAnWBcvdC4j9LKwQ3WqI
BvNZyXge18ZZSlxrQWpmNeSAvhSfRCGuoWsM4ELA3FsRc+KbPDHrje5Am9IiF+41tGTHeDtN38Xn
S8N+s1bugLqkHyjTXahd6GCCglRAFcHEgbYgPfM6CFVlneoYAiO5ss0UWkDXGPQi8M3yzHC8rV+L
7m5wiB04/OE83B/H7JOYfCNGhg4tFyhMwgEciZ9pUTbFEIHGD1toL+vOZOiaW4g0RX++7CXmpfaA
nMQ+VBRjwnoQn3CTXZDWLLbkNNgqUHCmlT2V6WI7hfLSabZ+WW5mGXdAV2Icz0ialiXQrYbxQkEK
NE/HP90T0Ax8QELKcTk0P5APrXvh93lt09z3oAWhV9ZQddHf3I0U7+lh3mY4hN30eSuS7hwG/xak
cNaGfd2MJlnKQk0Vv6UghHj4fQxuKvUiSpa6GzOdhyPENMlQZtFoNMkke/Rc3fIt1MXP7+ovg1Wb
yzWxpQ1J5lLzo9RrQ+BOqqqnGt55MJ/owzDKy2J2n668oE5ywVuHWbM2UcgUtQ62atJtkljhDdJs
cobW3Aq/0A0Vxaa5HG1tW2FhnEN2Z6tWaKcQnS1W5vDkRF9ajxRQNFGmeskwmWsrA4MYnZXNlkFZ
KTFbsy+FnpteC+upzTASYFOdOrHYrQdNSW+xKjmngtCzpjCRDnMW8HJmWOpB+Faqoa9nZFL9TBVZ
l0EBApsvw79EQtptV2OFRgU4By1JBcHvfIP8FQrwLhRIHeEHPKCrc7yJODAYjGsCf3ntWqO668N+
QfNm7T9YfwPaFBxmn6ffUTjESWFGUtBJuY3rztadbFVCf8YVIYxZxwu7mTXHEyvgZCXM+zMsWf88
i1iGGSSOtYW/sDcwWQzz8vvAVO+6O36J7MhhnlhyojM1LxCAr0QlH9D5GtWHAohOtRSy5pvOoU68
XYqlZ4XhgIyEo2GQqqo7IEPHzo44Fq0SLeA3a1QOMhIJPs/DRs5VYBWESm+90LtFKLooPOXuZbGe
z+UO6EiIKaQqE7UDOlOVkDVWw0y+ac3RpE5qZ5c4Wy+BNx+dH5CU0At1ow6VBCKd1tFuVd/Ub4sL
BsMLfBOZNDZD5tBlopP2fGOtDohKLjQvCxSmAxCFCYJBaE6xgtBOKB87C0YHoVGylIbPlduO8i3J
kXqd36mlMiUElmoSxzfJejwtP5CLNt1Wt6094Rs5UKZeJaetvsLlggDNyehBqkkkN5vBz6hUzRRN
Fym9GtN4HVWLXcrZCO8rqETysiRgzeim4MrDTbBufeHZgckEF9Hv4bZZL/Xw7g9mvMDD6b38h+aL
qpWWtT6QK9m6wxsKJiW2XCuBkdJ4NXhWdobMGgqYS5nJEpSTbB24lx55rqZA00tEeXVec31TGzz/
S7b5wKZIAjpoLnPLDGxKZbtvqN2v8QZ6CKLcBn9NNg/NpCSbseKzvmmB1lSnhDF+/aaxB7syo217
GV5H53Vktmvw4jYfnSIXwSKic9btYAGycML4bUv0ejIBUSbycrT8gAmYLV/QgQkzWWAOyUjy2fej
3zcTpi4O7wbNs3OE7TGAQaXCKESbJ06Io4W0Z05YDmlKQhpBzRmqfbA1eN1oO6xpV0f9KmLd6C9s
Di04O7nKUSKYzu1G2F3rqGZ906mC2912vEVOCifFutoaP3ir0YyuWjhksWr+QqJwuM8JhwOlSBn3
3WQA6lpbWMlYmIm7EPHOI8nhLTEwCgG9C4l7bcf9EH7+BNQOpqGSAjowY26/7P4m7/atgHwlITGr
hEzZH3XYhKK9hdl4s49gKH+aQ4R2/cuUZh0tvOjjeTeSEcEoTEgTgBEJdKvcJLZvxaoIP+R2DhNJ
WAzrSF0gubQ5iUO8VOCFL1MVzIiQJ+C0ABKceKnwy2xLwnH/NzcoRSxponCILu/FMbzKHc9OTB8Q
Nbkg9rAeEqE/vOLtjwsMsxukGrR2YMIVpoAkF4dHHIBCA0Vy2Vp826x8i1mJnawymE4EBwuZz6qC
8xVLirdEVxJMRBI43qRAwodXbKus840iYivZu2e9CeeqLgYLupOLfdZZW6bB8VoKb5KBsT2Jm10b
sbaLgKhOklLERX3X1DFU4or0k+YNqvAj7bKsqgUtnw/jGbwSEwPMBN5dfazmTZrgCs7aTWF8aw1g
pE3tlClvp4r/aJaifTMUNiQqbmj+pTgRXoT2THpC5MDCZJpSjVAuh6pHIGIYWAjgyG3q6BfqlXoX
9hYEUNDl/ytzZfAupK9UJd+YVb5u5HDCSZT4DE7xsPcIDt0Wlj/aLTfx3WC1q8BZihbnbflXqlQS
ZRcOPrUtzAXcw0yMFYORNrR5ONOcnbneKl6nvWgTqzsrrsZ3qbk02DNrbJkGbUR4+SnsXtJe1hgc
dg7GolbgIDN+23rZgtrMzU8AsvATMnT6BYVv5mqrCH7u1CVoijo6u7kAlYlEDCdMPWg6CDWyMmYa
YC96sIbIM+t9Cf3azMq9DT79S85Lh4FJKBrAi2CppMEFVQIv9WEpFI7SRdHg6En15mV7OOudD0hI
rmXwRl9zEQBKV9lFBbOCZJVflItt/dlKF7zD/3krkl/pS97QuAcFnRK42CIfPArT2L1ZbcKtAUnV
gsecDcIP6Ul2yE37OEAa6MfERRimc0tB309hOPn4/0i7ruW6cWX7RaxiBvnKtKOyLNl+YdmyzJwT
yK+/C/KcMQXxbPj6zKum3BtgJ3T3Wp1eT+fxPhn+IGHcdLmrU3LqSXNJk/MRviCXwoeI0NFBSfQ+
G2zgZRRDlIyLpLG/rzxPaQPJ1GPcxMnlInUShT6Fk7aXUll2+mz8fFlRNt/DmN/FMCu4EWAcnMep
M61EnWT5lY03i9MlLsv/ezSvfDxo7jSKsRZhEGOO+0Pq81vqWzdmdcaupDEKWpCK6vx9dx82Dvbr
utpVeEtcOWivU7yy3OX1DypDzLguSeaMr7ZquCALvg448sMbfsAbHTb0Ut2I7PytynRJFmeFCgBH
qkShrWNAMR/d7AaXBvZ+CUBv4A9AKJ3oMd7LTgdorIOXo286rCLQX4mi2bY7+Pcj8yVK3SjHPCX4
ITkO3e3GfXYwA1Vc52AHunRgzjxpb6LtMuKz9pilAAwSgGwMG6AbcjD3qAOLjvU2iHxJHmeYCa2n
rqsgj802AAEXowKOhNMlz9Uu2ukO2TWPeH/EtRuqHipKDwMy4EAUvbYrmytt5ix20qOhj1r8jPwQ
/6gDitfr4I3f+t0fwAxEV8ylRKEkm72evHn24rqApQ7B4GnQH9nJXVEdld0ff78YMMMAExqy6KFx
whQN041TAWOx57xER7m5IWroGrVcOQI3xALFJUlcujXQNAXlATS099ozoNkZJqYsr/dpF7CqvbhE
tuVl10fj/J7ctHqyGLhH1ZaOU4h2JFUDecJopR57lw8nEGVy6ZW+RCZQbggfJEuOcoK+hPlapnck
EzTqNn356kz8m7XTaKxKIy6RNWkmvCndOLBd68FyDNdk0eMPSFREh+N8nEbilgADjEesfj/LxAVt
iEv1L0Ylmj7YChnrw3GpRpppGqNvwC2G4aEpQVcxENdezl2Ck6mR4Jv9l7vEeiJCwPiDlzMUdhWh
APmaIpois+lQnALdxQkGEHrs3RE6GKt9BkeGIEUViuTcSCmnM9IJfD7DmfwRun9YHGCOQUmzuIs/
dF4WiDwoc8gfze73KTkDL3q5xKw0Mzu5ccsidkxb9Ibb9CGs4Y+1BgrI9rmAq5ZtXjYS0pmO9Q2B
nuvZRfbOHGBqv3XN7+LnxKZDNvE6A8hTR/uf71YitwC4WH2TiUF3hpZhFUV7p4+7ficsRDPf9P4S
CTAQNqAduol6NP9KlcPGmBZwh+CE0o21uFrlNE/MOS/fzS+Nlz2C0KL4YVAPtDjimPvxft9L5zwn
KUhX1TZGq1gp9QZIKLdx6XN2ZANH6MJ+Mz6JsUgfjf69TM55ErXpOrNmKaopubR/jJeX2rIwF7SI
4sJHBX0niX+aplbTgykMp+u98C7W3WTf7CxP26XX4eCyyIDessgOP4bY9zI5jbXAEaQU7EbDq+Qe
Jdt9huGjAQWAv2wfv5fGOVArMeo5YTOuTXiOq2yXGNPxcvzZqP69F8G5zi7LbJqwA01H6aa5z70Y
OW/tKz8Vn4VWYT4kUEmdfdSV74xzo2taJk/ftaNj2I6CIQGWB0ahI79oRw3TMOG1SOyWUoIHAeQW
GEYGRRzny6yssPVuhlIOYGKhsu4OsuLa+heaPQnuc0spbdg7/JkJkAMfGzK5WoaJdbd0UA3cJdcs
WSmfa8MBjOYFKE+3dLVbgUz2jXgns5bJBQeNdENVMUNIK2d2KZCHDPscgA5u8qjfuwkm5y+L3LzP
1Sm5+wR8w540VgFTDdXTCtupJABa5VdpEb14t/RlfTbehdUDppeYvuTmPZXvJZRr51IQh0TfjHNZ
RT0rIHRBZ2Tuvktx42T2l8vXtX0IcP8RLC8G4QFnZGrTN0kTo2FA069RE4LQpfStdndZyPYpfgth
f19ZVhVHwPI0ENINEhBjhVP2ArCLSAI75kqCDC6xYimg26R6BHmGMxSf/7cjcIqsSlO9qCxalrOx
j9PyMM+5wOGJPgWnuUQx2jTpIKJQmn3R5wcL7CptrwlU6q3qzdmkKauY+bExzYIskQsUGLfLtFxF
jsh6YGgjusve8EOvumuAvBjduHM6D1RYe/M1v4mR8hg7zSVPyB99qMdJewOBNLWL0AbmTu//fc34
baDFMlBPtQiflFQJNTQMV8B69crJNMSuUDTRueEg3ongzJbOKU1rGc9eeApXWppjJNuONZtBbAi8
30b1Fs9rLCYB3IRgqppwWokBtzk1I7DFTW54l9529/MVec41X3umD9VOP7CGS/m1dsfRy76garY0
TuR1gvfVhloBdowPjRhjKOYbTGxlGkmyyIPKZs4ioFH6DLyA1U+D5oIPt3nWtRjuWuumaIZ+gI2z
Z4BqeRbxumvgvV+N5+pKcuVDcUaO6U4PFjjxBkf5lnye9yIaiq1vu/4RnLscEzoXNXtttQuwtkD0
TlUTRJm6p4kqOPBGUReoEMDNCaDR2ABocR830RcrHJn7Tw/ZNSvNM1sxHe1o7NhIRezbXi2QuXm8
lUjOCS3x3FSahOPR4fMYs/7VPrUmJ9YEwAP2rXgPAZ5YUOGAyBazaFxQCDsKskr2EJl6KjmRNJ/0
Al8W/28OPjTV71L0DVNyf9n2mX+7JFV/78NjqZHbmDUYpDR8rM36KgzHDF0y249l+ygz8MxlgZuW
sTom9wV7vMBoKsETaOk3PS8cCUxk4ygQsq0nRDcY5wKSL/4lWVtKbpAFUqT94DOOjem6uUsfWIOM
/qx+dA/lq2j4ZuNNDt1cyeSy81xRxlFnPq7y08PkJ3u9Dpa97bZ+d54eMxmII1EdgH2dD19vJZLT
mQrQWbsES5oj9XZQ5OY5jC1B5Nr8XoDB4MlKQLXMzzJlc5WHlNVp6+E4G7dT+9hlAs0XieBOodtt
tlTs4sapdOUUUGyjC0wq6MJv39Xvg3CaLs9DQZIIdlyGhVPjuVEM7mXV3kBNMQ34LYLTbaNTK3Dx
4SDGTX3Q3eLYfDIw4xL5trvsRl9z9XPyUru2pwtmeTZ9x0ow56NskKFiZzC7QfBlDqfB+mI2mVeg
XRmT5zYsBAdlHv2j2v0+J5c0TbORTBFrkOpj/2jF+d1UIk0Gj6mnaPWXKI++53Pht7I1eJdvmPfF
RMX4BFaBAyWL8IoS0XtvpSzF0OQ66JWolH9X41Zx0QD7WYI81rWaqhEck9eYN2k6inps3+DHuh5t
ZAz7UMxoyOognWFs/ZEYditIFTalYCAcZXPwfn1wVfJUtUWsYnKIao0MHuZiuIkSaxBoCG9j7CwA
+4KDHITkmMvg8s8KHe2+mxjpczpeDQtoudvrSVn8///3WUvhXKDeFKEll5ASVsnehp1JverpSuyV
0cNlSbwK8ufR3mtCJEl4cPeQ1KmSoyQgqM7OEZH2oY1KEzX3Vr1TflwWKbpC9iFXOR3G2JqedhAp
151jktZR68/Z9HRZyJY2rG+Q03BbmwuzYeTcaVK4moEuYCKiEdkyIlUxMZ6jg54eFZD350ALV+tB
eJE6UXzV9/aRZKFjW6U3Kbkgdogksb+vbiyVxiLRCkgKa3NHM3IEY2/kjJ3xDeRkgsfo5tdZnYrz
SUVNQNLKZOWFcdDT/KstGZ8xg+v/xffRcXOgPQOZDZ9YFMWg1RhXTh3EgcwH/VHyKQUl6N1lKRhY
wtWsXeybfmPfk23KBitQcfqdWFVi6GoMPVDxoHHVWSmOtWnk93Utp8961TaPbRqlP6VFkr7KXRLe
VCbBYKChhzTy48ksf4CIOP7c2jNYBCWfLln1amddqXhtMaFNkIQgd5lRm6rdso3nyJkMkK2/9kYK
AvUStzmAC0QzEgBkiiGUMOKbx3YEivisS+XcKXQlHAfwEpfSUDspePaQ8zeLmn9RqmU0gjQMQRBe
Wovq0DJRJRc0jgu5N9oeRKRLVdXF5yibUuNblNoJ5k1KIrWTCxL3DhS94JlwZ3VKOs8KDcMvcx3g
rqWmke4u7TDTYEZHDmzxNdqRbjJTisFOM55vsrFLn+wuGnCmrkjM0zJIEQjq6lQHcLBejOums83I
nSQwoMwjBe6nNsGwHqYoAdLOXuwDiI4nEE+HCgF5WLsMtZe0hk3cScVU0GHJwRnqU3Dd24FsLlPh
NgRR1lfB+wveXGQX7akrsuqRRDF5Bff9kLpFVJiSM5sSaHDjEBRpxo7mBBzrSdkUFCRBSVRHEurH
VaRY/f0od2Gmnm065HAuTdoa7Xig1dQpuotSUgKS1jaTKMhO54jgo7qVEpoYms/CTroZqZ7B4UoF
Va6nuRtad9QA9rrRh6wxHbpQ2u7tQSKGU3codtyGytTR2psLvdO/spmr/AkPrAE0unSowQ3jAmre
GrhpmrbUD8HF13ZOqEX1cpDsJbxph2lJdpbWJfpBljITRSYpUn6MY69ozkiSqdrPtZKVd7pRWOg+
l2jBe6xLbHs9yeewciK5tVDjrWr1J+ni3DdzQ692cm0XoyeZVVxeEdQSUQxuwQ8KvBpdppl+zpqx
KFRfkezWbk5zTZvlVpKtsdxrMiHL3Qgqbim6MlNqqT+squtKxAeqg1IdywmGXPdMVTHC6Dh05vg4
q0kYnWNQiv/A26dBDWaQDImxgHd3GgmnIljaKscOD6lUwOusKE3u4lkvzYGsgLo+SvQXKWzRUcl7
3SmTOf2WhwvaKnFHbb8aJNM8WZLdWz6pZmk8hxZ4qUHgPxA9ICaYj8FTb2XgiAGvxeRYiZaTB1Ac
J9m+ttPY8DS9Ah1PtyhV+oBuSgUQPsaJmr2WZGQMdHnQM79f4mEGw3gT4ltn4di5Zj1pmL7MbDI9
6vUyj/tFol38Y4m0qX9ddAkM05jlARW9qxhFPuywXNbQjlFJMEQk9/o0OmPY50pAyGRZbmsOCXWQ
YYwDyNOXZT6D8N40nKKWFgtDE/Usnbp8mtTHcda7ch/X4eKmxCiy/QQaZ1AhYHWEBlcwg5gP7rNJ
rqWiJbXT1IrcHLIwpJlbN1JeuGoY6gh9fShL4ACo4nl4muwJiOYy75v5IWsL423TQG+TweuyVm59
UpgWsgCwRwLzTRJUhSo/Giupp4GUahaGfV27itvxURlbJQaqZm6jLhgKaxzAOU9j4vVhbhNHUdq6
ChrNkuSDCf2mp3zG+gHT6UJSt8aOgOw8sa9oM9d9eLjs8jdjpaWgZISdNRii4OJXjH0AlfQWlcud
Np9VUu+NNA+MThOkMR8mZd9Cy0oSe0ysojIpEDxQiUQeg2UUbjs/6Ji+WfaYCj7Kn60XpfRh5NON
uBW4mdusBLOYtxJcKZKmwkVCcJehmhL086fLd7gtAKwNwNQSrPhhf18JoJVKB2rD48vJ5xHDdiYc
92UJm1mG9VsC+/tKgqWOXabpkDCa33XrZHSvZfFyWcS2IvwWwSVN4G1sl9KCiK7LsecBmKz2iRRn
rBa4LIev/LypgQ0+Y9gFVq1aXK6OONqb9gA5SwFoiw30ewoc7ph5qQ2+sNEMLovbvDmsYsKCdqD6
TYMXp6lxnFGYdJnJQdlUu7gcvUlWBa+p92IIhr8VMIwaOpiabbZ2iTMjNSJVHWbDDxqbSuVrEvMl
farkoZsucTH5lw/FtUuZOHAaGoaNxBM8SqrOqTSo4pO5KJXvBi1DRf1MlZQiSOWjVT3Xy0DSuwxD
DcY9yOAn6RB3ldm6iNBleTdq5jx7GIgfjXDX0qqTJqdGfLD/V+ol7t5HVP1tGuFV1Fif6wo086Jh
G97owHj2jtuJy1R7hXZLl0AAsXZUC31DFt3ypgSCsX5GRsN2oL43urwEQART2iATkYr7kQ6P/ZQI
vO+mCAtYY2wLsy2b977aWJKktVDsBOrfqYsf8ihqS7AH9jqhf7smG1SCqKGBBPND6aIqciw2QUfA
uhqIN4Ln7mxXDgnAWOI3Xn49VE6ZHyPw/Xvqj8FT3Po4nUxVcM4Pzv/XzzBUVBtk7DfTOO8i0yTW
Wqz4ccrBRYYFmIQN5/9GjIT9QqZT3aoePP+tKbKU94b5RoyHWdnfgrmPqIByGPPJEAzY4G4597fz
p+GV7sG0AaYb+dFsfPF4xuZXXcnkIl04AZhhMMYLK38Yp5+h/OOy+fMulF0mSypAaGoYYHTmrN9G
goc5Avz7utLvQkqwzEJ17fJ2NjBZQxfRtxOI4wkpwqUp07mHuDEYvdT4yeZNTM+6mbF+rPenF+qD
F8wnCH/PwuI2H5XejgqXiu3DjLuAb1l3GobCLQZp1a9q0HOes311lwb9ab4tzpXqtE7vFg+Rp99f
vuGtL4iNyHhogxAXCT7TqlW8HUN0fCcDhU1NuZ8xOagDfvE3EkwQRhvo1KFD+17CVPUtlTM0+xm8
/KAPgK6YRisCOW/Nd+MKsSkecQLEBianKljFNtRGh4PIx+Qe27fusjvlcel9LANLvV8gJRvE351j
DW4BlloZE2CJl2Czj+yIwRhbxrj6NTwJVEvVoV3eKu7jsl/mu0h7mnKhybOr413eWgpXc8RzskWU
RmRASb83/KTyyb7amR7ZyfoTo1YXc59uHozo4NgAMgjErZy+oJQ1WxZqAQ7eHE6iyY4NFlttFIEk
Ny1xJYbzomiKzMhmYIl4Uvljbezt+SxN066nhq8aN5c1dKOxBDezksa5TimSIxR3MPYFA8grR9Mx
Zlr4b9x8wJzOgfWiuf1OiKjb/HyWgnlutpdjI5suVB2rABncQ3bL2wEbD3XMB2MuC7Ra+V/NtGJh
p4ItG9i8KcOtvrdE1CNCQ1nQVei9yWewhyQ+ksLpHYqR1sLrsSAI+6hEww9buCSIxfnQUQBckVeZ
phlTQxlY3xVUd4unOAUFqLzxbJA69qYrutZtT7CSx+lOpY7RnFeQx7gIcskb4n2GnXyL15kutgph
G5L9XHwtdo3HAB4jdWz8nugwndTky9C5Y+VmNcgYBDrG0kDOVtHnwMQEg9XBDzJHvHK0Uk3nhsaU
hWctUPtA22e7DtNisbZjg5PF82V5W3CMd/I4Q630NKnkATMn5lclULy+3g+GB17+Y/8QHbEGwZM9
7dXcDwBoVG76lb7iopzLv4G53A9HttERQTsJPXeezbMNa0pQvEFQASCNLSRgHCxiX7uVcuExquOV
gOY+a0e/v1ojU3pUD5C+svFwPbmarwnmX3G/xDV27bfpAPa9WD+JaV43guc7wVzMGdsYC6IkOEPQ
vd93meEaTS1oqm6kBUjIUaFWZNTCPxC1FYQUcdbhbDX5TkFZizLM3NWOmorIhzccO15bwJeocA0G
RqjeX6KJzl/aMlKpxpJRRsJCTCJ7eUEEOrHh2CEG/PRgqwXgkn9qmI1Ua9mAK0uim260nKlGWe+Y
j4fCFIna1AtVwYF05I8fkayL1ZUGys/sRdAeOjd/wFq4QPK1K+kTQw60TntlEcd+vKz13JP1LRHH
EX+L5fxPJqkR6re4SX03nskImL+TBkz5MYOWR5jl+4Mx3+1r/S2T/X3lXbS8ji3sWMILrrIflYo6
eI/P2De4TKD9iitfcMQtxV8fkbM42irLkMpM8UEbonhpQDVGcDwFjBExpa453NL0JMyRt3X09yk5
e8O0olHGbzB/csjn+9yo3Dwmbh29mFK0o8otxaiqZp8sigJv7Q7zNcUqOJr0AiXeMsrV8XnEpIqN
tGVY4wsTGRV81fRybP9F1RnJw1+Y/1oSF7LHqWn0IoQLzZXeM6wp340zdKgv9cElkdBiBN/1LZSv
1AgU9IOp0LfvSr1cP7NF070Dtk/UeDDk45onMWXbpuribQCuVJQGgMJ+r7pS2dNCY96bpO0TaOQ8
ybonhf5CdR0DbyLjFEljN7A6YU6yqMpZ/kqDDIsXyi+T5eVetXuhwLrm38rr6XHJnP5KBEzZvFns
IgeinqWaPLTXNjMsr9Ugt0jrIO9sVy6mv9FKDbwQoIRAxOBLLHkD7EtNIGIYQcc8RYrT9WBD0vRr
01pE760tHn4UOH9L41xAhfmAuGezyWOgBX3vhi114wfwdgHoiWde5jbTbX8/6Pup+YPd3VtJJZhL
4dSRWBhgweAMYxrg6OaQsfCB2JcEw27BCnYGZNJ8/VmUUv4XaSAssFCQZCNI77VGAu9MVtqQNgb9
ob+ZXgEFc8scvOT6acB85L3Av7Jfz2dOqHX+K4+7XLVC89DQMYVJgEAvjxYKEyOKcx25mvQeL9oK
m0e/1TLtcg9bdDPiZRiB/a5HNlgPhzClny7/nq1EDlAOxhOIPUS49vfHt+Q5sSbm75LyJC+VY6F3
MpCfaDa4eNo7jfGkmq13Webmna+Fcn6hsbVFSymiN6MXAOmHN8rOiKcKezbgzoXBZeM1RtbyOM8w
5o1mhxTPBuy/9ECidI0hW4ZvYknr3B7rXSiKouwr8l95LZGFu5UvAqjDCPFN2eCro+U4pRFIltO4
6UP5TD5RC6udDADQx2tGNNIJ6vhbj9535+XSlDTPZ7lRcN4xKA/hz3TaZSDMwfimH+cH/Yx9d0Lm
mq34vT4wZ0YzZnsyUPPiAVrdFGhuVvrTrGQCN7jpmdZSOONJSdeqEwZwgLzFDtl7LFMPTYctuWl9
fQ7GJ+lId+3V8D3+JKQbFx2QS1CMHKPVUgidHYP2kH7GgnZsNS5vlu8F/CLmE31Zuf8DjNe2faLw
Bdp65J98cGlzMlp1gntl0HuTYm9Cj/Z65mWfCDZ5qJ68j16m5xq7wn1y0E/Ct+1WUNVQpP1HPp8P
2XO20Igl2nCPZ2AOqmqnPhXgIIkDRiERgxsk/BSfSoAsRADB7Rv/LZqLA6FmKyEWtON9NCsOUaRz
p4Y7UiSBwBuJ5HAuENMp6OapkPNGrhIGYXYqdoxFXvGN16J3W+osA1YZioB0m3LZblbMYoKold+6
IWEeRWnZYg/TOClm5GR64hTGp8un20pOsNLvP0L4h3qNTmEKejBs9FMVzx5vu1jUYdo8BobFEUBU
cMDyT3Sa0XHoWGUdoe0UxYcm7dzOUAQxQySFMz9s3tYSY4blW3YRNNLD3MoYc9IEUrYIPQl6kugz
MXAZouJ7v20WqToaA8qFMR4XnuwPV8qzorj5MwGo/xt1GbF5g0JH6RbISCIHi6uVw+UvtvUCQc1e
Q18ZDd8PRXUjJ5KpLbjPIW6/FlT+aTXKg91o2Fuv7S6L2rzUlSguLhah3KhIaxH866ccI21ZtB/t
WXCn2057JYW7UzQmVTJgO5nTgUrM6wtXQs88qDOsOmRWFjrxqYmxJRttkCQwflw+4uaTfX2dXCzU
u9oIU4Izdr4OkvDxhu7Bhw/U2P10QJsgyDpXIHHTZa/Oy4XCQdUGCRUtJtH4PPjRHospZLB271Ss
hem8DrXg1h+ftMWdelcdTlkg4m8SqRAXJmUQOBh5ghuvm+lRlftg0peDFqcv7aSLCuwiHeIMM1mi
bJlMeDHmPZEx1tO1Gj8oJ1aHVJBv+BhVMI1vf0UvCrjdv3bCQ9YLtY76ialVPUm10zaWgr5sTvyw
E/kekQ7xTGJLj+0HI3bBvwVh+sPuwReRoQCp+InimHsx1c1m1MX6FIBw0IcBZdR7NzRWqLIh9DPI
X+X2JfapY5AwxSwZ0WQvLr8JNFYkjouAA+1U1F9wPpbbZNjgS2ysqR9d3WPLwlI/k07JeLtImCN1
Quo0f5Wvro7LvQfs1oikjFWTJ6t+nlH/GMb6TpLAOR9itkZKDK9IwEASoic1jXUErKV8BLvUrWJE
V3aiCGCtzOt9yN1Xv4bziqVtN+084TbasvXjbnLHZvx/IgrQzoTu/v6+nEscU2Wslgm6O+fJvlhA
r2LnHVZrUtL7l7/t1mHgw7FmVgEv1QdkXNHOUTeACxhgFtNtp86R6laQQG15G9XAGh7snEIK8Aa0
XL91FAW9CAakjMvhpKb0JiUmuDiAyhZC05gi8p8GW9BQG5DZiBLfSc8WxZpVGa6VFSfZ7uV2BP2G
sStu1T1695OoarblytfyOFWwK6qGKVMFvIybxQr60cZF3sSmhdXyRyyE8KpKlINsXifmsJDsAwL7
AdOi6XWytCVLQcLZAZsiANznuAXRL/3yF6qxEsRZfUv0fwiiyzAKxuWLqouubzP0o6jy71k4w+71
lNplAj+WH6rFJ8AVPw3UY6VH1r9B0bx9ikBXUaN09ged+k2/jcEHGwy4KLlgy/t7N6rTljZvqRSb
m8FzeNYdRuWwuAb2+/SutXiiWuBmb24tkgu9fUXTOWRl1vyQ31pP8qcS2ZXp3qKqsetd/STdlu7s
ATWi+fExB22t1TmXP+sGfhN4qNWpuYhcJekwYESbGUl4F96hEhq8kSqxpqjq4bL7nZjnS1hz4EJW
KBU9uI/hBXpvdsMjCth5wND5kzdgAy32BttiBhnWuOLdwdqNMlNaeZ4uD5s5LCFTNWtntrFmEjxq
blTc2ljM3C9l5rQDhoqy/m7KBXnPZtpjgfwIixlR+NW47zz2qJDpbKanaiyVnkCEMKLMAyhfjP3F
lXh94tZRsXZMM/EokcGIwlmSLI16poVv4O3oxBquOYoOrOXaiYLxlv8xiYINZ+jsmx/KryORcokk
2KKdn4nilRjK8HNM2SRu/RNzdtYLdJdtQ/8Dzr2tO11L5hxSNcl9YlLEKvUqPy/B4smv5Q3WDVzp
jvxi4kG2y4JM1PDZCpBrodzFFqhwjCUbj+qL2s3szNEnwfjiVna1lsAFkV438tJgS/nG6ouOptUo
224v30VN44C1UhDvt74e4EBAwgPcjkle7jiAQYRhZ0JYW5O7yARZdaMGuYQwspDIu+xptq4OdK0E
VBGgjSD8XBZgTJmc1tAUK6ydPP8ph6XIl7Gfy1s4ASGFAQpPDZMtTGVWFo79MlLY5RBhOIsGVirl
lO1ADnecwRr1R3soN2PGWiLnU5oJSJUogsS5dcKdha1KWIsHTs0nNr2jg1j92OwvX+NbDe3SIbkw
VfcM65FBJI3Hs22rTtUpu0GLfFO/LxbjqTa0gxUCfmoFlyVvljvWh+W8mFTMkjyxw/Zeeaj2LKvS
wceM0r+jPFd3jCCCuuX1fLb2VnX4g6ixZfLrH8DFKj0Ol4QW+AGd3z2poMSdXu1r7CQ7YELTwQpH
LwpEJCfbIolsmTrWo4Cy5b1KDVM8AHEEkeBccsPlWAyKo+iCN8SmGWJB5H+EcDbfDmMPPB2EmOFt
sjxirBlcxge1Md3LX1B0GM4+ACs0h4GZYIqRWQiirXEciSIwwy0PhvfKv6fhbEKLNNXo2FLnJmrc
ebDvdNU89tLs0fRn0uwuH2kzk1hL48wBlGJpAqAtWyGtH8Mj2SeA48MEWamov29uEgyyCExQdI2c
HVh6OlOFrc3W5metPmoVqm/CwLrpLrGoWkUiDTwaX0UoU5IaKlO8X12vt6mV7/Y18JEeCmNf5+/S
j7+5yZVELqCWy1xb5i/rqlVP/YZuuAtSbSfD5s0zXjN34qrMZvaJJvi/p+TMSzbHSo5/nXL5TLEx
3l/O+eAsJ8Y1U43o+zvat9QXNio2I8VKLmdxMVoFmszkMjqf9sfwiXGy9n55PdzWLla0CF7woo/J
GV7cWZk8s6tdCqwOpZJXxIL5kG3njEEqA3PPBuNs4BxVU2pyFENE7w1+eMRdhkf5qrjr7vrb6Ghc
Mxb9BUPPvW+e1L19EFURN98ybJLrPz+AO+MkRcTAMgpUYMCljVr4TjulSHjvCJ5QzxLIGhk/kn7u
btJT4TXYdn0tWru5tX8QIBvQSGDQUMaUPPcTKgWgwYH9hMmVbmbiSmjHnDFoWkKhzENykD/LL8rX
4ZU8/xr6VPyu9dO7WID32s4KVr+D84B2X/ZTx74FoxjHrJnXXMVevW+xc7Q8Ts/CbiN7LX1ICVby
OB/YoMKQFhTn1neMDYVtuWOcuPJZPKu86ftWojjfB2YXuSpaiIptu/ZaM31ItKFztCzyL7ujTZNZ
CeJifV5Hbf2mTj16UCVebCmgyZdFCM7Cd7tyKf/nM4XDJ914bGvgOczDZRlbazzWOmlzL93Mlis1
fssQgQKKv+S3aEMn4KMbWUMWLbxb9YZgJZPmFp7kjangFjeIcnCHv6/R5py6GZdZTtkASfKUXC9e
ctL2xS7LHLDNu9m5BKGX2x7VExBB91TwktkOzSvZnHNP68WqbSSMTnwI78BmhIV+mfvS4VkIqays
IBrdEH1Qzge2ZSQTpANws+ZBKa9G+mlQvl/+ngK1tNlPWD0x7DBclIU9MTqpmpZdYfVd7oR9FYn2
1YrOwvmQZFHkFpunkebL15bVOoV2G5p3lw+z/YVAVaNZrGv/AVbV0bAfUHJD4vl18MfziOHYXxiZ
Btut33h8RZ9IJJKHVkUUQ8dVBZHyEYuLEe2RrVmeflM8gpvivv2DXX3bIjH1yjaioBbC14ErM57K
kaWIbEINo/877V7R/5n6R6WJcRxhbafAuWynNiupnDLKnfrPe7f3rDuwT08LaLZT7MLF5qBvyWP1
iPFN8Qz8pn6upHL62Sp9Yxgtrhdt/vtMz246QwTJEYngNFPqsdyYMM1cRsVZuuui+CRQy63yFfAR
/34wLp7FYz6XJotn2RNb1Nw/d97iquciEM7zbVrZShIXziItBj6Ela+K3MHEyk+5dbL7GDNmrIQ1
YHSnQ/nqD3ZybOafK7lcdMNgNlVRu2LsivrP/pbJYzOLo+mkDrYkCxEYl88J8O17t2XOtT5jbBF4
QmPIAlkPT23YeGi9JJ7g221qB8DupioTwHt52h57kiMCnjyWi6i5E0/Yg5Y+9Hs2PIf2Z/KF7VQR
5Z7bFr4SykW51oiLyGafUd5ZO8VT9gXIn9vnBEtrF39C0/dKtMpedEwutslV2xcgs8UHnLodqX5Y
pHf/x5tkP2EVapq0NLSq/6Wb9SHDW9p0YjcFcAENA3JXWp56Vvei/TjbyevqLjkPAlYzuhjsZKy+
AzLjAeXjcnYUBpRw4yOoxkTciv/l8xm6beElCHwoZw2gytWVgUAk2ygnOR3I+g+MKZ8R+S2vluLG
d6I4xAz7Q8oMkoR/RPLrRsOlZhsycLldq7U3i1WcppTu6xobstTE7SylDORuErQBtmPCSiqXDKZk
lKu6Y1J/9qgZ+kXkKE5VYbalC3K8ikIHyppg87YlDEfMBC4dmDORyKyXBbyFvz4rwAqume7Yk3fx
+x2Wgtk/BNrLosAleZyB2D1IgEZ21DHAPrB4dLMnbAv8xhIM0zMbL1mC8r7w2k+aIO3ctszfX5Yz
GxXEUSN0CcqUDs6gR45eCN53m8509RU5C4mImRlvX3G0PjXqIQWXszQL6loiGVyQNdpQAcsYToGq
uZuTL5PSOikGKi5/JdFdcYG2zjOaZuwj2aHlFxamRvqXyxJE5+ACLDrTZSqx5w8dGjBLfbWwECMW
gTlEusb5Dznt5nxh1RxNb/daVQVhhLXloRRIzf3l42xdGHpdqG7iP8wwcJ8+n4gyjSxhRuMEfGDn
Cr3SyxI2x93hA9EosVW0Zvg+SVgunVmyw8zHCIsukiOgFA/pNZussT0p+N+k8Wi/adGSSmFPpv8j
7Tu2G1eyLX+l1p2jHrzp9aoGMAToJcqlchJLqVQGgAACLmC/vjd4qyopJFey+vZEIgkSB+FOnDhm
776ZxJc+tgOAlL8C0u1eNXqPDeMmRip6idwWSTVOia3oq85Ob+Wd/ALCN6e4XDR6Cdre0Uaj5PwY
XgEg18fxUKGWofgx2+utx9eATzIRYQGX6/OUzxRmUYekAPKAGn4DpQ9Al4Mug2WtO67EIqN2yxjJ
gpURMJRLeHEEr9PmltVxdS78HChroVFTsy7zdH7mvAPqVrJRxyy4MTq3RCyUKC2NjPHZlT6XIih+
EigVlHZ7rldWt+RkIqf05fcy5yW/1NuXIzE/0oXVQcpJyXgPkQSpusiR618I7XHEJfCv51rv1vKt
IOTV7f9S5GJRadm/B1+s8rfiMINkxSv5dabObVCAcPuQdNXGQY2wLQMnZfZYLiTqJqg42wplPHqo
wFepRUNk7VEyhDmE3Tc0/N/36dUC1Et5C20OzA1ClRzy2tEDT4g/iaj4ijIW4bZfnBAkPcbblOGk
cfuEc20GXUpeaHh1bKVKzBldJkuO3ACEgXQrVHFLxELFZ8LicdpjHSRZue7VB3lwbmmpawr+shUL
BU9qYnWpPmspL0Ppzxd6mjqYibOvQr5rIBmgkmD2u31uuiF46SJETaJM6AjBTW0KN2l0Fyn4HvIM
73X54feT5BpcAQhK/jMpl57CJtZJbgyQZe+NLymynE6Afgn4Lt51IG60Ok/bxqsyUu4nz9rEgLfa
TbY37oDsfhtA7qqlCjiYGWoHbGtYJZ/VQCNaBYAUOGg0P5rn5hB7/Bgf4alBusV781hu8mOzZTdU
z9Wt71LoQvdUajYmI5ylbi/ryA2WGxSDOzvUiade38cvTmweMwn0J1KN9ERDY19rKXnUxLD+/Uhc
Vw8XjV+oB03t67yYZ3T+3AfWqgix5fhsDQxspLLchkeYb7dUuZfNXmiHusgBq52iazvEfwkhq7ao
W7dP4htq6JpqR5KOCeAJ5HcC3/vzmALSlFROBi00Dq9tnIddHbSF5Ms4uqp17P2+E682CqURNqpJ
4Fxc1kaMXVJJ9Kx4ykNuHGLykN8irbka8wJsL6KjM87PL+w+RKvSnhGM03xupICFhWcddgG4W1E8
N+fu5TvMD49s4yBlQbm/dYi8qvku5C/m69RJA3OAJenK3VONOoWevP6+E6+67y9buJiJkuCdylJI
qH16KukWyLbOiqOEDW1bd+C2mhDWSwCdAFRT3+jdW1VH15ekBVRkFUleOhw6n+eMnKWkI3OG0AxN
A/JYtwKzO6Rrm3SbMveWTXV11lyIW+wlg6YTXtqYojm9l9lz0fYILX270amz7vplvaGA1UTaI8Da
l0Z8SaSCAoh2njYz+SGsDQZC3AGRdZSxfmShcyM2ezUGhPTt/whcLPCsTGOLTedRFD5rXPG9+No8
1cRH5oyOUF2xbu5kV/3maMjMiJK/FBe5lL8YRKBPUjY2aLCCwiTDDNvhi0NvKe+rvWorMiKv8C8C
4ebzTOkoh2oxsBjnhIXuMfbofQ1+R+k+i1DWEVqPvx/FqzPFQQ75zDliwLH/WdyUFKZRASgN2FOS
a4GKO3uYmlvANepVlXkhZTFyQIptlEJFo/S99h4/1uvhy5xqqG7kH9ZR3xjHaZUCr6mLpDe7dfkz
EJZZE1XrCahb5U1m96v65uJpFuNI4lxMhYU2k8EBXFNZFqjFasPfd+wtIYslCADrpNV1LEGFvUJr
a/H339//1sAtbDkEBTukkqNLE5H4uvkg4FzslVt5zdelAAJ1Rg3VfoHLId1k67UMKWVX1opXK3Zj
urwfbeEBqhnI5L9v1HV7ybGBywxEcmjKxew3U9WYstlkSIE1RU86AANh3K8Uz1zNYIEl1PMtt+lV
2/RC5OL82ZoW52gXdGX1XEN1ZNKXGojyVTPccklcnxI/Gzcv/YszoakOcgq0JWADHpEZ7xebFEE7
NM9HDaqKeAXQc2+IvNI2GyrENEzd1pDDvJgk+mB3cjmjOghNO4mCIU27B4vC4NnydCuF+YrimtOX
EQBF8QbqphetE44EjosWrfv3FlejmgKwDmALf57z7v+KmWsDfHou1wJkJkphP3cnABQMGEZonLk3
Q2NlbMnaaVBkKAHQoEc1+o2pebUvdbB42Qqgt8BG8VmcPIi+ZAPE/TuTTEGBFnkGunkAEG9XfSE2
Ak+e2tzG6bmiPsG/+1P0omtbuRzKOsUpQnMTJTQ3eqB9k2S3CO01iDlRifMo79h7tpFBmhbdaPbc
rMUu/0n2PKkvJi2reVnmI5o9g4GVpTunweuwmuKo56DcvmkpXVkkn+QtNqQGhK7JlGCTBZzBs3hk
QQO6OyQEe+O77bjjI9pIPLBj/76Z12zgT2IXO1TXTaVTzxaitFU306O2TTbWwfg2fdPvzkgDANB3
89f2mIDPsH6/2ctXQrUI2gD+BWAD4M9Yhm4oMA35WKKXJ6v3Ku2Y5R3g3iXXQSkiTbe0q1wZFT3x
LTykq739U+4yfqM1NDbSeVI7HH7l8ketvtzo2Flj/zJ/LiQsNHpVSlpJOnRsunMiM1S92NNenMMU
In0dKW0Y5bW1n/NnsGgjZ1dTX7plN17ZxC47d8kINkiN3sYzorQe6j9SzS2mcDAik92BFc/0tQ0P
JhWcDAoYrG/luF47A9vIoZNxWgQUnL6shmKyKapipmZFicwJeUuvc4yaQSnKKlIy4+CW5X9VS13I
W5odtWr13SyPJB9MM5BQ/yrzu6G8tbNcnTjA/gcYN9hEcED9rBZywAAYdQdtrzudOyKqItRbG8p8
i19mzk8Rv/jUgUBhqnMdmx6SjQoEz4fqaWapB7OLCxyXkB84DGJtzZ+yza0FebUbL2QvZ22Gcesn
aFzOuMtrFM+pZJUi4ZHf4uy6PkMuRC32lbLu2mKYkbzpD+1ohzpwUlECgFpgJLShlnvT3DJ4bgzd
MhffjK0yh3cDSaUNavIlA065h98v+lu9Nz/BxZ4xmEYL7AiMXDn0YFVOPRPaU4PXm9g3SJRutWWx
W/RSXBqOgCRr4GEzaW/MkOobRtT1veFihBZ7g2NjeMQMBNat+ueYHrq7FDSe8kPrx5H9knxXfoBi
A9YpkqBe6/DWir45QRZ2DiC966QjaOOMvzOnwSIJ9mVGkYNfb5WF+un3g3e1S6GzgCx7jiYsjA2W
D6YpzeW+SZv4vQaLyrwxPa5Z+YgZ/BSxmB98JJ1hDVDI6r0ZinX2rkRiC4onL7/rDoDXgV3xF3xM
n0QuJkqlSs4gpRAJ1jmXqgPQ/pr17ztuVq2/6KuLVi2mSUM1U7TItXW7ifOXvuHmzlYI9eLc0t0x
L+MXvSrUQE5AdXhjil7zL31q3mKOMPBiGQI0RdhmOmACA04gENsymLG9JP8mnNqskn7X0sUmY8pd
mcBOnqUBrnIHz89DtgXYxhp7uLjpzLoW2PrUuMVe03Jqp313bpyy6tbTuuPuTFE5kw703ycg7d5S
kVe3Hpw+FRD2wimyPIaOEslsbS4oVukUtOyZa6AbM184MLrrOU27/QbiqhtjeNVKuZA5d/qF0uyN
Ps9rDcu8s75l+lNvnOJbiTO3RCyW9iQBrsDOMW7C+mb3+27al7ci+9didBisn123WNtACwIigQoZ
Rt/D+870wWWkjUNCqwfSyAdw6a70XA5H2fb0qYhiw4w0pAjGhXmqe+O9d5IDHBE3slmu7kgXT7VY
/mYshlie4SJVxwoqo/aQygcYGCA4p7d8GGf//6+r42cPLPRAnU1irGd+kelByo9VujaVUFtp/py2
TdfOGIDNTG0B0xvMha/v7BFsBP9FZe91Pf7zMRYqIa4si9MWj8HjQ6dbEYJCNwzrq53qgGt0rlsG
PuZCAtUGQHNXc4y70PPIZg4Nu0qq90xU7aZoQeP2ewV7S95C7dgK7RtK50Hk75U0AKPke5ki07T9
+L2cq4r8ol0LfaOklW10HIcieRrDvBIvqtINgV4Ag0KDN1ZjcLolyI/4vVTl6kkJtK3mXHOr/1Jt
TjiiM/3slpy1KgIRAfvQv894N3I0/RUQ+dnJDNwtxJaAnr5oIzOJ0fx53lXcP8HEtb1ymqnmYVPs
1dONts2aZbkmLsQt09VB3ShMc0KXzs6hbk3j9cyrMIOmy/IMUwDGzeD/U+TChE/TySmN+USv7oVf
r0EyH85s2tJeATJCsvoLwHnI2gHmLGh+Zy6nxWKo1IHDv44Wmtmm0OrXZHpvePKX+vFCymIJcENP
TKuDfxRZTRLwNdAqnCbhjZ0AcFF9vw2qOT/2LwOnO3NROwi1fyltz4eulwplXnO1eQL2UyhTMwJ+
6zo12sCqi+ov7ILKhbzF9tHUkkHAQIhuVI2Pti4+7Ir84Gl+Q5Wo13QJakKBtgAMWjC1LOZ/YzKw
N03nxdb59SMD8WT+BMZK9SO/p4F1AoWDl0VJjmSW4UPHOek+dTx7FRuu9sxWAgkMN5b/NXV98UBL
T8ygTsBcn3eNJAGET67UzEXuZLr6/aq43mwbfCM4s6P5i1nKkLZSG3OMHHFtBDp3ufJ9mitvyhsm
/rVpo4JhCNjiAEWFsM/GTN1gIIfZYwnyMy+TC38ATEFa9SvaKv5Y33IVXOk8ZPkB3w0iESA8H6Eu
bCepLcDTOGvs2he72cWU+gMwQmf8F9Uf4ED0b1nccwMW6+KTxOU8FVNm17Mvv+HlXWu1X7pEPlRG
/vj78bolZtGPjZObnTnjEhnsaxE/DobtxoD//L2QayfMT42ZZ81F9/UjCAbiGVelRoYMLbY4kq1i
P3sx6hU4fjQv3Zj/75W8nyQu5iFt1XGw53Zl5asuly69Gbm6NSUWmlJXu5Y2BqZEMYOYKN/ocDOe
c2WSoxEW7B/oCiymhTktCkMMQqDbhP/nhq2/nuzUZUgHR59t69DxNZd9i8Mbw3XFUPgkdzH3BJmT
mue5Z0iAjuOrPDQfJ8AMrQSyam7VeF/vx5+NXMzANB4Lm3EImzTNtctHIv8L+vx/3of/Qz+Kuz9X
TfPP/8X796KE6UtjsXj7z33yXhdN8UP87/yz/3zt84/+eSw/+IOoPz7E/q1cfvPTD3H/f8n338Tb
pzcBF4kY79uPejx9AIZNnIXgSedv/rcX//ZxvsvjWH7844/3ouVivhtNCv7Hvy6tv//jDwe7yv9c
3v5f1w5vOX4Wtm/iI3/L3pY/+XhrxD/+kGz779BpyPwBBgSAtMDI8sff+o/zJUf9u4qEC5jcwNKw
EY1S//gbR61M/I8/FOvvCFCZKrZspPJgx8YzNEV7vqT9HRRW+L6B4nIFISzjj38/3KdR+jlqf+Nt
flckXDT/+AMEpQurDnEwCxi9JuxSGVE/sIx+1husz1mnAfEp1KshCXipVKAjFJEW9yfJ+ZETVIPJ
MJqiXCpyNwecW2NnaynlT31Z2GvA6x9S2h5Nsz4kXzmgedfCmY4kOwwEvFtjvpNY/k3P7Adb4oCC
a5PX7kio/cKVVHWJyt2cieeU8wPA5Du3sAQNJCJiv1UAnS931I0F8vGtQdsUqJEDxpANPLctYc8Z
VT+yXNmPcOrGrR7kcZ/4xZCAQjjTvBgES15dlCi74oPwBv2J0iLKKG7oJAOUJKL6ntYZYcaLR3M0
7iblIZ0PWqxtetcAP5VHxPSdl0Mk0Sfd5O9Fb35lCel9ORQqNJ0kZZ4qyMkuEecqRFq5fZ69yLTZ
VmYfxKTsw1JFaISqxbcxMVEdSL05V8G39fFklKA/nWRUS+iV5epWBSw+zfBbqhWBQsdmZWvSthra
j9Zs16QUmj8aSlTZ+neJN5aXmROIWlLjNA5ggFaq16ToXkiKTaVyxlM7yuu20Q4Oj42jzlOyUcD2
Ae5124s7+QeIbrY0cZAk3suP+kESYnI7lmSu0trfW/AwWdXoDmncr21R7DliHHZmDtu2flZ6O8pl
pqBWGh1QpVnqE5sKn3YoZwO7S3VXGZnwUjuKG936oajpKgMuo9kOoHWSsiJSBDgQSpMpfluBhcmW
X4u27Fyz0ZFJqBY96ANslOI1HAlrpVJ7itOLtWQ7sSfzbgIBoDlqklemw1bq44AkWuP3IFZhBBjD
QJ98ivumB/QlR2xTHfdDpiZ+01RfxCMwSAe3UZwvmR5Pfmx2L0NHtyBq9NMkz90ub6SVEdC6p35P
Mi9NxdqsYzUk1VCu+rw8JXJ5MBAf0ZSw599123OQjjX0mifFPJyKON4hrB4QQET2aeKA32HVgOrO
m6z0q5JZjW92/c6x4nUMmmy/dowd0wGT5AzaQ2skwCPLReKlSn0YuH3UYiCG+gpIy8uxOda9tml0
IyjqCfQRmWtoU+5Odub2Qx4fqCwMf1pVzwaRG7eQkCsqqIqi+gH017Xuc2JhdsqCeYnmfM9roCDU
8Ym06VpURNlopAxjPQEag5K+yiQF0j5h+7pgd5WZHB4MM9m1Rp26orVDnHmp2+lDRITCN3oprVoi
P9i1J6liS2rxSvNk3+lgMZTTXt5UecR4hZ8q0jGxpRwkamKdmr1nAlh4xVJk7CkaczzsNNmuS0+J
SBGLVkXu0zZJIjgFXkk8ofba1PdSXCmhOgoUNZTTS14KP8bk9R0AbGiqiEyqAClPLk+5AvZis0Yl
hFY36X2tUNvrMj3x+sQA0lw8ejgyUxCcdtmql1JwEDU0XyW9Odc95z0mHdaVrbYpvBPWEE2IG+kG
00AyO5AdXCLdmzIVD002rC0ZmYdW/p6VU2gaXRmBAXxjD9r3LlNcTHVUsLK49WyN8q2TtIHaOm/T
KDLEovRkrXRwq+kgAQ/UeuhCqpQo0iCpF4uxOiIJJAR4+wwYS1AMV1ttlOZdaLfj0aT0mZjO4KpY
bL6ZlsR3iAKGIacNqgaG+RifDEMqPAApr2ui6ZuadXB0VOBXGnO6KxytC0hcGKGmj+skRdl1lgnb
5Q77gC33Dj2ElGtKY58ju8q1mdL69RhrWKHtKTXY4A9ZbPtMagNdn3iQI25oTwRKri8RYmtBM4km
toU97VFOvBeNzPZGrHSHOJECsBn392VSjO7Iq27dYj+K2FhSD5QlGk7AqDqGOm91Mrx2dQ4qWkql
u1JmWjiWCV8pNn1oU2faZ3mhuXQwT1KVGM8Jm6B0pfJD9MMqUSXMCuT9un1b/QCTBNvWKOeCNzYi
tE6/EPCjbAsW6Q7LPGlQm71EmYExSYhnCVPb9nZPHqu69hXYzLk06R+gpj8MJjePMutxBolHyTUA
S/eCfVJ1BwDnREOdZf7YEh8or2YgtYbqyoPqoeK5XU2lWe/QzxFWZ+3Dp8p2Zj7GXoeqohPV5C4s
uOMZqYH0QLkeVyDORhKRZow+VYTz0gzZY5MMzsfQW76jFl9H4PyeWFyrPmmYvpMaw9oniQ5lIKnP
xJCTXa7mu3pi2aa0+WNS/ojtnEMvpN40gJBykFskeqbqtsNSl7KYB0PpBCMHL30y3k9niGATqjXJ
2IbwPjTzajPkTHGHDAhj0uhV8p6bbK0RwT1VheOuzyvuJ7GGvSv2ixp9VImqdCvFOCa580A7ZFnW
ah7QVntuRwCHHknKUUiV30tjd2o6VffztEJVpEZrqDULE4GUm5IZD0inaLaov7VXZZozT+OqtgXc
II3gXx92FcdAICvKT01mPzPozUDk8ktlxilY2uj41aHYlZXia0HkyW1AC+OBpbP1VYdqT6oNTiwg
nLZ+2apf9UlzTl3MHoQipgNS1940u9EC5hDAhDTOGI00Q7GFZstIL7PHh8ymzwpHmAvrfG9Umh1l
DEV2ugN8Rwe4kvFcBDlJAB6S+mQVT/SQqHRXjp3Yp6Lej9aYgrozlVFKVmR+4zhjiD3L8lPJqt2i
tonXgVombIvJr2ISdkWsrasifx60tAqyGDNEMofXuuthrrUT9GJ5nHSNHlSnVyLTaN5iZuVbOzEm
11YSeVXU0CwVZY+aIzGXNl1zyIQK5O+67taCapPrqAbsiEICJXOrvUtJOdzBEEMjYn5nWmAMm5If
k6m8WPXUrhO7Xkmd3e01gfPROIJXWlaTL0DoYF6ncOECTLlcocI+vVcFjoWooR7e+AjsBbmT+ntS
MbpTsKtAzxunWmJiL4Nt965NnkUz9iuzV1BhUdZsF6MWys1qmmyxQB+xdpo1zcciomn1FVajviuo
A3yfSfnuZOmaMmZvROqNllKGVbo1Omyw6GsPzj4k4iIcFFpjfOC6/JaU8aFuwXHLBvaY1eaqUTLm
yk56ZyhW78IBuK+rPAkyfdpYSQddnotQNzoPKJtbhylh6cSYJ7aPLLzQqMsn2aiPpaZuFC3jq4JZ
ARiKVin9Apuk8UoOm2rAc/eDgViNhNr16ltR6YFlEq/M4F9pWdm7EyONSyYHppF9HEwVaG22m6b6
t1zBqpHUEkQpk+arnYxEw9Kw/aKqoDLVHBUv9UNLmkegPkdsMvy0Q9H/OAlPHg84XPhm6WABWzVy
nlOsiqYAhERRvGY8LVxVqSgqXeXHpC0+eoMPyDKs6hAofPesGtud2htt6AjyPNVmvDNJvhuA6BQm
8aNNWb89/3EKhVYAfmkzLLGU+Rcfnl/Ghd4Tb/nyz1/VE54RienhxZf+vLL8fkESSFG1pN1M9vfz
1T8/KnPRby9+fvHp+Vv1mFprBUq3GKtmU81/EENuNue351cT6kwvPlt8JYnzIXPPX/z5u/N3zneY
VBlW2eI3P2/7X13uFfAqsSa1AFdv5BvUivMNmwroWzG/PL//eeX8WZx60kTJGlmvSGRvpIpvfn7j
/Or8WZvpzjrn3lzCzRA44yJwjPT9fMfzHzDDJhP2I4gx8x7fgUoufJg4vZvrJJ0Pf+r3qi6rgNka
34iOFhvbaCl4vtSvtKfluhunfz0i6uv+9Yo45gvA34HTOmLxFb2Sb5x8yDfnV1JC8IpQw2OFRkDh
pSmb8x+dO6Ce7uqXs6i8Rl0x0VvNrWehUtGhU+ZnkDLa+J0kWuyzdbmJG+A6IRpaZjCOnaTc0Mos
NudX5+twyuL6+cPze6s1+qi1se3OX764xfn9xX1+Xi+aaVg3aUaCyuywO7V6uWmTuNqkdb9RJ8rD
0RSo5mZzBwhbQSlKVlqWN1YyQPXmIa2phOt87ubz+/OrWqKd70zg3z5/dv6jVwJky9Dyfn4eDr2w
FV/rHByUR7WLatM/98H5TzL3xs+3524qc1fNxOC2Ncv882id/5yv/Xx7/pGelMWfA1pO885wfn++
cv5iqoyOR5QDMTWf0JgEmTSYHqCqV6AdSLzcduk4zaAf2oMjmp3J8n1fkaOuvCWOEvGp21Umhogr
a7DfhLQZI5wlI5ngKMOkFSqYfI79deR7bOCHuO+gApST0jZRzYs7gGNsefJsMUSWZCe0pGJTxnRd
6sVbei9L6rZOxsiR7dC0SQCQ90jAzyn0IgTqdFjL4BV1jYqtAAe/YmUXQA0ea73yLfUH5T+aKVnl
Ol2PBvznBlrX94eS2mFHQQ1oinCM21XFlJUFe463aZA5R1Ub/QyN1YOsHr18dAkKv6UhRDoUoUHc
0ruRS19EXb3qjnHfDV+ITFcJjrws4zuttVa8aEI4GHzeAW5Cz7eFU24jMxXbIW3uRAtDUKtDJutr
K0/RCJxgkH5C9Y0FOM1eM6KJNBu4kCIQXOzMZohMoUYkVd6HfHxsif6KErndVL9p7bBmNN4pKjtg
Qzu2+YQTwbDtGh3r21qnpe5qHChylr5rRxEpoxrVxQBDdVi1gm36YT4SHLoOWwnqgBR2kntgBzQF
7ADrRCb7qcuLezvPgjKuohbnRyDtdw+wg/csn45zA/ThWbCgMLNokp1dO1jrIu8/WKY8mJr2VDvy
kSfynUpUr2Y4gTHhpjFIEbnYck37PlC6lhu6zViL//xY2u2+TFoPqXwesZS71l7JRbweRBXKPeZk
YmCYAgFnTBFouR2l6rSy90OnbQyR7TIJbnBJDUur8kgFkp6294kmNpYon2k7bIspDUAB4etKEqq2
a4/DoTLTbZKqkZ6bntAVeFSGe6KWByZPG8XONpPE984A6fq0tV9swcICVgA3rY1kvMR8XKWSGug2
2Uu5sRKytdUa7YGZzbooypAhgiLRcYsTz37UnqSORYmtbgWV7yo2Hds0DUAahsaqgUiUFX+Lkz5M
RyOoZSNo2pA4kw+gb8AMNx7MRscBwKRONq1h7Qyb72st23FbXZttsme2sS2sx1Efj6RPXZNaocbg
bmiSL20WvwwpiFqhasSYrVtd3TJd3ZRFvatsbWVbr1zSfKzB1OV61bvMnDZ1D18AoJmIte2MJrJ0
eipUa83aZ334po7aOmnEzkpoGA/qKi6hfJrWp6NHNeJVFYq6OIXOTN6LRDt0HNudba4FeWJ1vpZ7
G8sApuYwbo3Zu9eJTa/BQ6Fv5d46AZU/YCZyhlL6dVC7g4E7wH2wwZ1fjSEDtBfQLoZ+R+AFhPHi
sXi6lxp7w/T0YOW2L1J631XyqszsqKzXnd646mAEhlId7Fo8y6W9lSvrNJX6JqXAnCr0jbDqe8mO
H1raRlPPYWtFJbwqZgltxWkIDYVDaXsXj+zAeP9mxT8moWzTqrhXimYD/nB0bQQelrU50fu47V4r
1mxVK/OVSvJLoeIO8nOiq6+ZOkRyIu/7afJqQNsBAv+UyeSpisf7IjVenJy/ppnAgZ9Eohhf5I6F
cFuCoV32SlGsa2vYAoMsymR46Aa4HGlAbHGU6gKcVL1rkfd46J7tXDzh3BApJQlZYm+4srNUYx3b
xU70476z6IkIY93AF6LXO05xxurZimfamhnTximh3VP9kUniTgXkUTrtBoIulvlTicMBgwfGMaY7
CV1cqJhJknJnpWlIFBrx0vRHrLdMi6Msd/aJJO7bhAdgu0YuKTIwK3ZoBvNodtYJ5usdUeznjpBH
3eauRXlUAB2ASkpEJLLvmPRoAK6xqPJ9RZxQV2N/auH0ENKa5U5QavKKzCmWGmf7kXjmyZLjqBDx
ppCGuyru4BhV1jGnp4TbB5OrEcAL/TZuwpzAIWlEMUx+GalE1TQcwGZ2SBT70JJkj8LaKLONsHda
tzCSfd+n21E3j5LEn8ANBa94pq8sdVsYzOdq6ccnrXpO+spvTBz0NCOQ5WylqzQiJItAFRpxzdll
w6tUd1Gf31eA0i5VO0SdFvYneXWe4hp7HpP4mJW112Sd1yIV0KrXatFCyzSBCf4UkB+vJnncK5gF
pBvXcjr5RvNK7PgxmaxgNIY1HOluNvFTkXRrrZDD3jB9Q2rW4iHNjCjluSdP0JsFeBEpD0hQ5GLb
Nw95229R33CqYn1vmn1YOCJixeiVRPaE0WyUDOfyLt9lnK5Q6LHRex6kgnwB0813nbIvSE7ekIav
5WHY5laGOV1Cdecn1Ck+pfAoMltfyXa15ygvVbdV+igbYTIR1+nv7W9W/dSzY0UAzuAZfWCUu4lq
gSK+Vs7K6kO401TroMvZHPw+cudkACK5UZRj0ZonFCDfV032mAx0XfQ5jiSqr6QHrfccrYzAOgEz
fva4dvFTaRcvRUk8JQeEQazujGTaGDbqRsZ0b0OfjCNSBOEW3uuF4RXcCiw5D5Gp7BmT5ioTNAKZ
kEhQYCZ3XpKoAZ7Y0suv9gTihSpZKVkScgYXorRSzWFNYE2Q0BDFLjGMQKy5ZQYV3WcAAtLN9qRY
FrYlmJh6tzG15GjoJ9B1eiBr98uCBRlD0cOgBr2aBbHE/aEZ1jiPRaaMyALS33R4LmNofZHvZHKX
MSMc2SYZzDXoNE6g23Bpnt3p9oNT2x+pc9SFcZQaeaPL/5e5b2tyU8fa/kVMAQIBtzYG2+2GTvqQ
7txQSSabk0DiKODXvw89pw7TmG989VVNZSedDDaS1pK01nOA/FxtuxVQdGI4ROx1HKKdmqg7pwAE
OpFuUwx3KEyPxYgEDNc1egYEAFuAfiq78V7UxrmS4q2Jqh+4NTPjPDvFmqm6s/0qavZdNefw8TBi
R4uc1qN9fE7K8m6ssMVXyg/cJg+p9SVnjVfZzakTJergg8eGI9OYH6UG6ukoV9rDnueJXzHHn7EU
pYHjV3zqEiS7jruaLo7O1OzL8qcdQ1RSSw8FqudAnriE5PdqVPt6IV3HjjzOpgfdI5bbCvMLbdQ7
Cz0abkanssQXjXBxjrkXF35kNQ9mkt8NHM2HcfjVZdNXqvDTpL1keX0eE83Pu/EppdOF2ijMoo5J
M7onmXqXKPm5NhwUAswTi6sDmSxP6tMBFTCUmYNoMi5G+61sxcUiMfJRjruEPLACatC4Io2ockfK
cOLYGmEy5GETskp1V1aoYtfRPk7h5YBOzgCz5QmYXYN7SjIe0cU4RGrkp1Hu67RwDQXpO38cCs2P
leikxuU9q3D4TmoXBafnzqh9Myr9UoqQcUR/8jzxNhwM8TqoyaMdWah3Jh66e65tWTvRfW/03u0N
eWhx4amwL9bSU6LxbCbTobdh8qDipIzMoWnaCf4rz3U27tV43FmTwAdHR/6q6d3JiOIjcB8+JX+h
mucStbiMWXJHsvFr0gpviocLHohWSnxWY4QKjFrLHNun9JsCLcHajwHvUfrGSzhc7S3uSke67YCe
GTW9JNH3KOEcsMrcyRSoqU2HInPc0RZe1T0w1PILiAaWVHFNMtypNgQ7bOl1uemarbJjRermAto3
momjfHHoDagLxdUzx2Y0TIe06X0lpjvalv5QTgc4MLvCyrGS6CUb0ju9Rbuq9HvJ9nnbeL2qeupk
4fSaPA6D9GqJPaoB61tmfsrFDtz4B+WZZbij2NrZLlSUrTu/Aw7AJDjjN3AjmIu9kQuDHhibnVuu
7Nq+9yeiHkp49cmhcju8OETqPWmiGMTfcl0cyEAOln1nQgKGKeohL8UhMh0fvbA+MeHtV55RqfQG
9NeMXBwovmDCxFmT/BTb7XmCh7QTeYRpXkO0S2pM3vza0EtG44GfmNqei9+pLLyoCSOn2qMT5jet
L5TKN6z6mCj9Y6Ilr5yjzCrUsLJxbMDhlgtkcdwaIV99qEZyiHqc1ZvBG7T2wMwG78E8bXwaLMur
dPSCGuj5N+ijZcqlK3DBqfESveUqaDJ2wNqOFagSzv1YtycD50UN+TkyptBSM7/Pa58w6xKNjc/M
p7gcfkKf+CXvnLNa199E8dDN1yOVPDIc4LsWdW2nO0fqGEoHevBQ1DIHI+RGFsYpfaCJ4paVsiMZ
AijL7nnf4j2EWzQJUntzZxDyXZlRwbsK9fNaI35kTjj5Zr7iEB8d590Q9TvS4xCVUD+XcxqjLir8
x8xW7xXqoKbBXKrglNQityMDlhl1M5IexjHxcEa51MadVvNDX6X3pkDHV5sZWhraAvTAq95vHGjB
Vn6S6sder31htEfR5GdtrP3B0V34F7hpHPsxi31bH3BxoV9RRDkapYZdLd2XSM0kGZ+MyvDgce51
jHmdCrWxxtkV8ntkET/X/S6nuw5dA52SQCL9lsp9Nxluxr5D5+QksWFNneG1+rhPQamqKaoyOjka
DFCAknswuMFleTjMk1e0issduTd76QkBpiKebM3lnb47pz1qtMpDLPSTkTjYUNuD6FTPVEofzgRB
BHk5/734w+oq24sGLUTeEhSg0JDi57QsMvXw/tv3X5L5hyWFIqgNkO9u4DlHG7Yo8O/f/wpQhLn9
ECnTgRYUXPRUrfadwTlac3Gq+6OE3dhcb1pUQ/7zs8+qKGmf/Gg6fBHF1nHyRrPejYZGRVMOwjy6
np9MierQvwtosNxM93mMRGn2KCVpI6TqVTb4TQNJOaWz/H9U2IymQVnmvXTjdMl9xrmNa9O/aj7v
P+9NXN7Bfq9dlSuH1hQD2kpm0I4F4rpubFw2CvkaW6q2Y5aY7mWf0ed4GPeOUvWvCXfsk+QM6EnW
F1+I2b4UPFJQ2MGRiEB06Fsm7nBsiy4TQM27TkmrOx4l6h6Itvo1LRQszLi0zu9/TOAvmSdUe6m6
obhvkgYwy96pXxPYKLtmxRgUjPD/amPDp0PkG4KL/ZB0nVerIS7WWjjJ9s0xcGFTmJafmsjO/AJn
KG9AF+rVmqg/1vYpwW0wtCKZPiskdi1hwhGv0fmBaZV1avrp5AjcLWqikK95w3BegaxvG8vo1Ntq
vqdalF5E1p9GVAIe1bJkDywWP9NSon8zOQiKQiY+KYwBW1xgmjz3UG3MfQ1VCpaq3a7CG37RquIx
lyY51CgRQGnby4dBeSJj+1uXY3OfQCbDLcwCfmZR9MYsu3ezOnuRzFaPnGnT3VD0IDBouRtHuK62
mnBbPbpAaQLn1MgVUCMtkPhMFDgTDaXR/Fc+vvT1sI8d9Kou2gxJOXMVnjKXEUa8jd+nYNP4qBSU
uO/MldJ9zw+RhuZpaNvAIhxazUSD2xvlxSwBFMUdB3ghV6L4IYAq4Aq2HgMJw9H9WJS+5PrjREdP
tWAWqrboX+K9e/Ok8ukhFyVKZeNprO9Bt0Z3JrubINVazrCcbDoYXXtKC+61QB+UJrp+lrGf05Wo
qjPLvrCIo3GcuQaTp46VLuuxFhzF432zp6w7aYqBBt0Ea7/koNbHRsADRQdnvcNxRTs6A65rZXlg
6P9DtM7LLXKWTXJUULlJLfswqTXI+9EexVqUAsdj0UOO+DfFbRy9lYDLlwjxbbbNA+QwduXED1YB
HUU0b3nueDQd3RLE5UyFhpiSnoYcqomicXn83WiHI6k4OKxNfcw1Z9+AZw3cQJMgQ+7L7xX0R2oA
Fr4T8oAih/lWRG852vPaiNrYecSuqp5oRfbdeAeIpA/EiSt1gNjFs6bfCXIfOTWm9qyMhwH92BTZ
KQG7BkU2j9uZpz5lo5tBb4U+4LtgGJr8eXBe9foJGyJUHROJIpoCp5YO8iHI7Nprls4IFvNgx3zH
qOW1I99F49/RYd1Da8HVjR/4nfaMszSr8ZNAGs+6ebYA9Krjbybi6pzy5Cim5g78nkupjy7hFtBB
VNnprsiAUwf/xijAhxva0yCMn4M9nlG3/gsXKhCzbe2iE+eZBZLYF9NQ/FyEcsgOjda+4oyE+gpK
jFWza4CuaKLnVgsF9pjWsXdW/TACFtTagEUV3yHUsGNHU/K9wV85BnM+5sMgB4NKPEvRcQs0CgQk
lAprcA8zeZzQvQLSrLbwKRylWoUZrp11X3JtQoeV3NPiNdZLRLbyYFjfVZxVeH+XNw1uBnI3wle7
wy2UpGDbpNYT/FJPRVzf2dNwtmn1ZSxTf0qsYw/Dwl0ydgeOqqxtnDi67zC0wQGO3DuUPxmc4MLN
DqZa+WyCW50uj2pzxw3Hn3L1NGH5d1V+cgrnW1ZrKLoOd+nQ3id8PNZ73W5dGjueA71JS/Idxc14
thbZ58Yxw5EPTrTJMQVGBj30YsLtGmp802Pf/RS6P+l+W7/0SKbxlzm0Nd1npNz1IMj3wAGos8h+
rDk7EVhKEIHSNRUBoy4QZOkvmu/loxj2ijwY4mhqp5bcKXAdgooge07tNzt76/PfGeKjUfWDKAsf
XvBhaSNmxmKX4sYxMpRmpJNDiUu4o9Y/jTijZy3bs+6Z9PKcNghcNfIA5PL6VkeXBJaicVgP0z2Y
ZhdGdwInjF6JPGjw+nOpAVbgr0WpHHIdjZOcBr3oDuabWe00OCFFGYBJyh6KVvex3t5H0j6pFg+d
tPpxlob6rFn1d6Ax0R9tAmFNAcnVCzfUO1RrSuwWfVc/1jXbEan4uH7cD6R0qwFnu1gCMmNiNWdB
ByxDDzwC+v6uSLWjlQqvs7+y7L4rkMib/sFAJ763nsWouzlxnjraxi6S49+jsXa+2kQ2Z8sC6WjS
TfUHTHZpYxdHQ+lGXPJ06bK6MC9Fh9JyQScDJwGL/XKsS2Gn6U9H2BKbBv6B1HB6Gjj8TwuauEjD
KLaye2ei+i9NwdFFOoqGVnEd30U8owAtWMkrWFzn939BoXe5qx1DPPIBsWILNdlLg1l3RQcwlqXH
4gyBaOvQokuHK3pEcfqOrCcYc6oBccZHKtOA6YR+deqG+xWhNtrzonrjbXQaM6d+QrGc3ceqirzT
k+otZ53YFyXEgKdGj5+tSfX70RJvSVs9whK08y1m/ypTFoOFYipfULilhwL+eWOiYkVDtqrOSvaY
NnfqkFRf339iqqQ9DCCvHd7/jvXUvggWP6jYUSLNqs6j1Tv3pc5wLZh/h4uac99Qpd+PivkDHaif
HY7lrcemTMxZf/5VBWTprhmt1M/s9Al0ihi1ojqXZ3v+5f13sNUOiFk5x04p5YDdvP8LhtDoTmaU
nKmWNHtDOACdEf5blCjCjaoCuCnRL2L+5f13I4/gxBcz7pk1p7j7mwAFtjUUuup6NqVy7rEuUFkw
+vGMQy5S2dT2kJWMIBYgWAHxMxRBlWYYv1pdbJxyNP7Bb5H1E1yHe2w0io+jXf30/iMcAE99NtRh
lt2JTDRPA7EYCgbJeHr/o65ojlcMjoX8jb8Vafv0jnr+n/DfT7zA/5aQ7j+g4P9vEHH/N5/R1c3y
Uf8fosMBv76CDt8n6Wwp//sdZz6Dyed//g9kONTa/ga7Ufhz6hT8ZGMW3/gHMNwifzNhc+eY6qzm
BvsuQMb/iQs38VezVzgoXLpKtFlI8l+wcPtvmumAx0Bt8HT+B0T4n3wIBWB1yzAMxNOfMPCxyiXJ
YlkGnNb3tZYAlVF6I0qnDF3ZQWxxR2ZU+X+oN//+GGtB2UI3225smvBA7ctfdcv9sh6QKo0NItba
4xeEkSapDWBcpAgyMu764XtuvtTxljn3n/yr/3z3Bd8lSfuJKmbBg66xXvoe3cPReBbAXOEQvcHK
nb/nZ8OzIPHkqQnwTtmLIDVaXxXsyTHaGZeBPZr0uD91vola9Icl+U9OwEcOwMqML+ldAKjHJQww
WVB1BvBF1rHWmwzo+OyXIAQ96y0+/p8klP8M2/zzD8Qku9VzPcaNPBC9g/Yajk8ZkEhorLzd9h4L
Bo8zWGhW1BYLbI6EifPeT8XOwqhsfjsVCVrZbziUrq0t0DU+vocgkyOBLWVByRpfMaKT7JKLkxDv
ttdYUF3rZCpHXc15oKni0Mb8ocSuZSntG3HE2Yl19/rHrC3iRZzXbey0sRh5YI5NduojgJQjq05Q
f8gfIXi+5Su3MulLaaGMq91QyYgHgEBOl1QKONCYWfv7+kssDID/vaboIs75WKuFHek8qPP43tR7
9NowEQNggADuPYLP4g8DPVaceE7bb9DeVuJlqQKljYqW2H0sAlbaaCZpL6h/QGB3+Co0iKo5yca7
rSwzukgBHRCROHykSSCt8VtjZmCoNI9tnm68xdrj559/iMauBFodpBIRQCntAMuDN4BRvjTall7X
2uMXwZ620CbXaiTgkUWvgO0/WxH/InSyvz7xa49fxHqTQ8LAHJkIbNa9yEn/EQM5TlRjg4u6tmoX
IU56m7QcrKGgE8nXDHDYvqn6DaLm2rMX8U1ELvNCFCLA8c35qQ9EeZZm1vy+bWAWYW32U5E2ls0D
UQ6jcrK5Fg0eVOEosPt51hQbUhwrL2EuBmjKmASWU2VBk2jfY6X4WRbRRv5be/RifEZDr5wI/YBA
4qLgESPN4SGeJ7eN/lK7ILVaDcwbKw5yrvNTATFKj0hjK9utpIalEAO1FBQ2GC+AKq7n5qCR+1WB
ZkBugdikwkIKotSkOFyfam0ekU8OCcYi+Sm8zJNeTgxVdit/MKiILilc4g4kNmy3g/05ygggiZml
rD2Ll4WLrmB3QYGBHq9/g7WpWhzi5uK0AfSHCIBqRnvSAR5lkJsqAiuDaS5ezxFpXKcUQZgpSgX1
MYbKLPFKM/qV6tplbJWNcVx7i/nzP2TC3uHYpeJcBLJEpSUTcD4cgS9xr4/Ryj5rLtI4y8pYj6wc
FvAdfY5GyzPNCgCL0o0ca0utZu0z5iz54Q047+GbkyJkdFt/4RJkDBx2hsIK6IS+4PX3WJuNefQ+
fIaVabLjsVkEsVa9JqV236tTAGYEWmbD16QSGwfftclYJPYesFBtRNciGCzUkXJFovO0PRnzgHwW
MYup7hKrEKoAyXRq2blP0ngnTOvMHGdjU1359sZissGBoC0MK0pc8hmK3eqo+oad/m9yjf8+7Mx3
yI9TMEai1OtRz1DwrAnwpsXP2JSn69O7NjKL6Z0mpkeqnuTBqEzWziYdKE7tD0O1vlx//trILOaV
GqRuWcF4YEmoijWEs30RWe3G4lwJgKWcb5NOChmSGLte1cxNxeFHrYgTi+y5ytf/TzKF/xn+xcbU
ZFOhw7a4DKw+bw3XHNoU9UfgBF5vG6LF1p1aAJMYTCsCQ6aPcdSC9Qm8+vVnrwzQu9fUh+jNu4nm
EpzKIBHjoS2zh9GZHpwBnBOUrL/e9hmLfK0JBTVgSy8CZ3Q8WGG70Cbxs5rep9q0seGsrFKyiF9q
ZfMFz5jr1cVDmnAdqJCETuMTT+0x+nb9PVaWKlkEsdFLrVOlXgZpN/fLksLW+BdpUdbedrp8F9j/
MBmsBEzP4DQPita23boF0QN2Ohsn43m0P0lx71o5Hx6u6E1K4VJVBKK1m4OiYAOAIdtwH7cl+I84
GaBTi8agwwxlY22tjNdcjPqYltKUYCvjWREUDTXfZGLMckZTv5GYVt6HLJ7u6HFaQIisCFr0xTs9
eu0FA9UEPHGRBRmYZyKtttT7Vt6EzD//MHatOlEjM7DHMcg7o71I0WpyqHfbslpkQNG3VGkhmxFU
dp/4qm4wt2emsTHta19d//OrVzWwGV2Jpuzg5BKs1Sxz+7HRN6Z4Le4Wqc+AV3ZrZqjWNY76kMQM
BOQKkBdG3OtjMx8YP1m0ZJH6IPbTjRTIyqAG5yiPsDzROGogf1CBEFczwK3AFVSJ2NiMVl5nqReF
0UHpAwzCAI2Vl6KL3bQ0QPUGk/D666w9f5EJoahZK5SXPEgtoDY7XavPBdh/+7pT+a/rH7ESFvpi
qQLqXRdqS1mQZOxc6+W3FoxcVe3fNODaeCKfiyQ73PZRi4Urp2QcylIWgTLy13gqTg0qqZlRXKg2
PBpNuZcK969/1Moq1herOBmMHrTXQrlPoPAKoFNX1ibo1/Wwsc7WRm2xjlmBskFZIzmO6Po3eePL
Sn2I4PmUMOUOncwDLkwbxqhrr7JY0qOAuIMaYYLyOIKzjHMB5Y5tBPvK+nr31vmQp4rI0VGxsVkw
FfWvLMtPcVR/zfAKN83CuwHTh8f3oEAzs6zw+DLNlN0UAwwGOPm4dVpbGRptuYtjVCrZOixQLR3U
Mok+7Q4DX2+pca8Nz2IDV2DMkUmK4amr6hcQxSgGz/eUPHu+Pj5rz59//mF8hhIceZKjAGxYBTS1
IOkSgSRd1saP689fOay9S+h+eL4z6hXnE54PfYpHURoXoLJfqlY/pWBwb2T0tTlYBHWlTUOapGke
lJ0T7x2Vga4r7f62ve5d4fjDG6C2yPuxTXHcTHpnr3Ritm6r6cZ3Xxv/RRTbowpdiNrO3otPSD6e
SsHNJumNd9D3YvOHb99pWZLzOM6DzAYaEFDJCLpj6Nden92Vb7+0cal6G01YNHhBR0jcxAE5nWa4
tAwU1PPrn7Ayt+pi+zGTpJJwE8pB+ga4gpb8tYnNjRvu2rdfxG7fcymAIs8DkWuwIzfyAliRacBh
Q09v2gSMZVmrnfrCprYTP1R1o7htbQAXJttxY3A+fwHDWLyAZplRPbRK/BA5I9+zsiOuVatwQ8pq
dtPqN5ZVgBzYjCLqNTvMIcCxt7oMLNwIcJrrs/t5djCWVYDY0nNqCscIRQQQT6uk95xkxySif6EX
sXHoXvuMeWV9iICk6BqBjoYZmrz9K6LNc6TQQ9vrLxMbv11/jc8XqWEsEpCNiyEO7roRwmroyNPx
IqEGdf3Ra99e//PbTzVIa2ZGjFBR1Sdog2QQnBCPcVJ+Aw5zowm49vUXOUhy6sC5XjHCgQho1JQt
lIF2vLSdauMl1tbp4vyAfhbVKtMyoDcD1cZy7AF1Avu3139dH6SVF1hWBHCGEE00YPw5NEt2ksPR
WlGhU3rb0xcpSM0VRVBTklA2Fd1njf1SwrV54+Gfn+KMZRUAkL/RHjSmh+ZIfyUa86DadcLt52xl
YJsOzkm08rZctKwFtFoN2b6o1EMcqes9mP6vQur6Rp5YmeLl1ZZ3UzymIJ2FXGnRGYgSY4+iKgcH
o9yqDK99xDz7HwJZpR2LjTbTQ0fqR7jIPuV6uU9qe2Mm1hbRIojRPsblTNjFQzy1Erh6SJ/QodzK
dGtPX8SxSRhVW6KwB4WZGtiVag34eAHg321rdBHCJqn63urr5CHuKshIR5ziyg+Vu9uevohfpYtK
oBEAUCtBDbXQYaVMO1TSBIzv+gesZLnlJdYCPIgNSluFkZb5COKzXWEHU4fK9J28uPFDFnHc8WKq
qJlUYdPxH6yDslaue0Zswq8M0lkbcTBvvf99+4fj3J+LNIYvA89aYYdpCbZQjjNuTUYvjsm5B/p8
SLSb7jXGsjQG2U/YNwlbhCnkMZ+NPN2nQx49X5+OlUhbVsG6KdVMpRhEqFIG5cia1W+9hGRcDmGD
rRX7nhk+G6k5Uj6Ec4VWpWMWhQhb1TPA9agLB+oO4JKBHnioO6jujd/L4s3U8n0EAR6OUv4w/KYZ
No8E7H0AW9WiC3gJKsUTUXzNOBMBjUf61HWAmvfErSBAWz5brWdn0R3+I2nyQylr0GWfqPVV6hvn
i5XWpaEvEodTpVR0Q8RDWSVf1T557UFprSbFTwd1cqMayFtoZMSgy0HCuARWuUy3inxrE7XIKkQO
8MF0GiuMeWHtrREukVOaNHdmXSQbUTNPx2fTtMgsJKr6JIKOXgi1yVMZyx92ZD9dX2Zrj16kFdwZ
wIWrQDrvqJP4JkTDfBSVso15WRmbZWGBj0SviDboYWXp9zRiF42PL+hfHm768svCArQxHH1SMx5S
K6m1HXg+zrc6EtVtm/WyrmCj9V7VlWaFstAOWdo96Fp048DMSfhD4EUGiG0qGy0QGnX7UEDv6yXJ
FPOQV1P+99sGZ56TDx9BFRusCTC1wridEtCU0mwY/65qJXRern/A2uTOS+rDB6hWH9eVEpVhq0+Q
roFcg8uqvgQxVt1y2Vr7iEVYSwgMiEqf9LBOLOieAYss5SXv9S/X32Bly1uWFXoJPaRYqZyw1NvX
sR5/OLZyzqU4w9X6tm37PWF9GCRWlkWJ4qATdiokLjgweDtDlXLj6Wvjs4jeYiyNJBvwdIg8HoE7
OKZG9KgY1m0b3LK0EHVYnG1sWmEpGiiPGokqHag5af+bJdy/OqDGsrBAWqcrAJSwwgxi7Hcm1Dih
yyUhoEXT9EGCKLQRyCvDpC4OBNC77uFjPSsUNOJbBqK+muZ3Vs9uKs3Cm/vPQNDKxswTVjthTTTl
e5m22l9lQfLbboZLE+5Cj3DeJthf7Bw0eWh1Cj3ZmN+1cVlEMBnrwmBxYYc1OAgXexgnnACy/pum
9d3heoit7C/vKuEf1n+eiM4uUVsOwU8enYPT2ZEKOl4XtRuHvbUPWGy/oHEoRSxUExdnCExkLMl3
SX8bIMlY+q3XzByFDj1dKB2FZQPCk11CaOm2kVnEbgnXdQJFCBoKZgqoicPYA8XN11seTmat+Y+5
GUz8nKStqoWNnUyQk22t3VzsvWlSibM4xU+aTEap9lrImLAhojyB3x2nG0n580VJli4kpEfjXwej
MqSyliAXt/1eEEvfNc5Q7m8bnUXAllCSsnotomGcs/bUQRARyudN+XD96WsvMP/8w5KHar2RQyKY
hiTqv9ICMintpB21ut5IN5/vWvC4/vP5KsRKJMtQrqhE+0C4HUBq46KOcEwjMJi4/g6fRxVZulf0
PWQdOXqyYVc20DGNptb+FXFhbc3A2hgtotbOu2EghcnCJq47aEtI3YtoWT6k8K2/6XhCnMWhGUoh
jlNwVoTMIncZGYodcyCv3nd/3TZEi/jVqtzWoAjNQhDVM0grlOkuiZp+Y4kuDOP+tTcSexHBIM0l
imJbLKxAtSImDHIgiQ3NJ4jOSkhlSVB9T7QYdviPaga8A1Mb/nn4wzBeWgW9zkFxpVocrbzexWl6
KpqtMtO8a/73bQRGoH+uPy3TGhqjWBDmRN1DLvqQq2EHZJEwITDMpsP14V1ZIfZiz1YokHTQsGAh
3CFybp1hDABW08aeuvbwRQLQbB3CDabGQqut7iDAfJjSyZuKaSNCV6JnaX1RQBaiaa1xmvek525q
tJ0x0My9PjBrD59//iG95HadQe9DZ1DWKckOZenRtwZNuy3w7cWJu2F2zgixozAaIAKvq0p0tMDv
O17/7mtLZxH2VgfuupamU1hYdrO3IXu3r3vnu5NMNUjxdXrg9mBuvMm8HD9bpsv4T6iqV5GKw01P
Id4PM8/DKGXncwbitK3kGSpCooCjRGxtvN3azCwyghRab0Bxxg7pWEE1MJ+MZ6cxy9/Xx27l6UuG
m2NzhTGzyHFZgYY8JNie1GzLZ2wlHqxFSHcxmE5lgwKDKlsKIXtzvLPsCthcmTcbCe39UvXJfCwN
IZO+y/NJRnkosuRQyOa5ZdXflUhClw6a/d9qePLwCeou1YlHqGxu+TauDdsi1KdGavAz6KLQREYR
rg3jGXoAwV8kh+vzMifkz95rHtMP8aiak4Rc6ZiHeif1QBBHvQNCp3X5LIWhWCiZZWMDvVcGUbty
rDcy2MohwFpkAWesImEYeha2EE9xhVF5ZQ49lqRL9iinboTQ2tgtkoGi2bk0SJeHYyyqndnC56Jv
zeG2cLEWyUBNjCYjXLHCCfz1twmaKOPOROlMbkzM2rdfJACoPOt5BNpmCA+Und3lR+LUG13rtUcv
Ij2vKrVShzYPY5tB6dH4PUTNt+vLaeXRS4JbAW5TLLVmCg0Gnagu1fddB0mM6w9f4beBV//nYk0m
ZYAgXJMhGl5wclCm7GFCFhmihzYX9+Oo3rHu12ZZdu1dFnu43nJNlySKgkmFDZDd6AZENs2t4tDa
0xeRPVhDL7AHDqGmTiXwIOBBFJaIN1bnSljTRVin01QOKIRmMDoi5oOj5dNuUgB/gMGMBxGIx5Ix
6vU1NGra0ZQbSXJlf6Tzq37IJXasN/BIo2k4CjSZdQUWyXCQ0U+CVrsJMmcbq2COgE9SFl3EtZhY
XsVQoww7e0ovutnJLyar+M+u1wpIv5jQLIGmIATG5h2mJvxeSxX/+mevTNqyR6mpHYQtm1EJhri6
H7phRsX+ddOjZ9uzj4NnTT1jMKOBwcEg+E5oab+v7KrbmJqVhEsX2USrszyJJ3UIJzG+xhB+2gE0
4VeOA4G8f4oe/OF595E5Pa+tz+ZlkVZEosBMS4nxGQ2w1pAGJ3sNSX4/dbhEXh+kOdA/+Qhzca0A
XN+ExiN0TYWZdCfRx9FhquEjNGYF9K0dSETAbwM+jx1XbyoywSj2z2lxFHM0qkadwqlM7nQqoNpY
hYAp3ZaKzWWOAZyqVwGGDmv4OL1EEXch09M83TZaixTjMNrZMFFroQKrNQciFOo6MViEUDvT/EL2
lZeZJWx5oKD2fP0TV+LDXKSdeuB6MZpWE0JDOT2mcTNcNHiSbdyJ154+//xDfknivlEstWqA9Ym7
BOanNn3rhGhvY0OSJeA91gk0oZxWCUxhx3t7Ui41y15uG5lF0oJkjBm1Na9DA2cSwOissuxcAsEr
shEaK9G35KA60PKNq7GxA70yPROuQRQuBEoau7d9/0UCIRk8rhO008MBoi773OpVtzL7LXjAys6x
5KFmubSzuICwtKM8p9MJVlIHrj0q/VeZDhupeyUD/hcZlRuajCvDDiZI5e2n6MGBXhooPx0Muk7X
x2glOy2hetDPdnp4A2EKIONqMf2LiTcCJRhCaNw59ZYg0L80NuyeV4JhidwzygiFV0KUQDHh4dJA
tKvcQoytPXqRN6DDDYsm7N9BAr+AwRq/snpLXWPt0YsEkXZRPHAUvYO5+MNx74f2xcYErwTArA/z
MTtAYtKSXT0pIN5AsJymkM8rfguNe9cnd+2bLwJYzWif8ETFoCgmjDQTC/KzxY3sXrKk7EFNKqVQ
2FICkPfu9YwfpwnaTylE3mT8lnbDRgZdC4JFFJvd/3F2HcuSq0rwi4gQICSxVZtjW8eNvRvFnZk7
yHvkvv5lz+oM79CK6GX3AuGqKIqsTOm5fq9JRBsGbrduOM4+ARN0tUAexduINWwzZcQB4yhTBQ4Y
EtVk+kxAz6RytXEaW5o2YXpMZSgWwzUAVUM1rsHiLoMQwOX1tWwfbhz0nu4p6FHR634pd0p/osOX
3tkqUbD4NxOjN1ItxRic40ZZHDnYS0s/DgEoQeKzAdr58ghsk2OY7RiIbllj2BZKd15GSOIEZ7Wy
y23bZsfY/UK2SzlWOBprFzrd6zQ/V3A5KIjdcJ22CWJ/G28BdoZi6rGwABi+rnq9R7XqXVup56EH
u/24WRprmyPDADzBVe45M4mAit3h0Nmf9/91U2Rsey/uupxlKJ6egf4OAwHa276g31sB3vvLX7B0
3sS45SVvoRQ8YRfVULoRoHPX9DqbZcbu7/OOp8R14mjwq0NXkV0l2UaIa1laE8/GVhRhColen13+
Uv0qEKXjcG/K+1UUG3Nvmxlj60/5pHQXjyRaslqE59PQDcCPeHnabWkHE8zm5koM4+RLnCwQvZnp
nsQQZhwOuhxvoSL0onwdLUKDk3jayI/Z5uw8zneRbquAI6ghAPnEq/5TXY3fqOafXT9Idt3i7mVS
Hy4PzXIemMCzBNY1+GLtnmgP2HYG7uv9rLN+r6B8cRqGDddqiYvMOra+G3rZzGX3lPgQCmTFfz0F
s//g3JdzfxMM6SuK4DcGZPuUYd8C5z2l4P54mioSpSPbeynIXBv+qHrIsXhJlLndxllkmzvD3kU6
0XVM/eYpz91nVRUvsgwiFCIW4VJMG9+w7IP/Q6DlcTznZyVLKVS9X4PyM/WWaQfhTUgyILzRUELf
2OUWEzLRaIXD+LSWwLYC8aZfhlxBpJiAPfu6hx8mzyfL+y09omiibWUHEZ7257rgpY0W65X2YmLd
mtoH4a7bNk8uuPq+dUvUFTVHKZ1w74mWEKTwPPiEyzZj2WLU8DUxHglRcoU14XVaQuNUO3uskj5l
vJz3S+YNRzE0AzThu+uwFpBb+HvqSsgEqBVVLk99Oc39ISUdZGoL7stmY0i2tTfcDdgCRp90BKe7
UF9TUaAErp+2Qgdb40bokPpZOwVxWz1RUYv7zBf0sanG+PnyavyBK3+QEjJRcH4mCF/XGNYuv87V
i8zZ7YLEnD+DntT7gaeZlr4Bx6uIwINz+w9i9j2DopF230Qeh+747znemyEPkaPsCepPRUI+eUsS
+g5xdl7i3W9eD20TYfimBuq9yAEo9ZSuVMIhBdPrSrOtV1ubqzDcEfMU1KDkOj4NCpvDiZ/AmHbT
6+rLwv2T6LaqPS1ezwTVKRQglJxl/VPPUqgi0VeyTm+jzB96L/3n8pJa5snE1U3VkDlV2fVPwmkZ
GLBFgs1e/biu8fP0vXNDAwSEwGJc9k+O0j/B8fJMi+LKfhuOQWskYADc7p9A1p++BHJZDlhuf3+5
45b1NYF0IFbGRJBgRPKr70IIxbhNmILu6sBiaE7GWT3s2ml0v17+mm0Nzv+/m6a6ocXSnV8nmoA0
kDxNF1QNgxz7cutnx/WBzZqwOkohaM+WdnkCXvhT5+YvGhIWoN/7dbl52x5lf3eeJFDinAacxnUF
0cihfDgb/IxadppMcmM5/pQffzQGw5pF20LUYTyLkcVPUoLQOyGHBGRc5V0GgZo1pzuSepAX+JYO
fAfR8P2A8gdv85JtG6Nh7kPJ5DhOAPZlrn4GH+ahSb1nlgTfvD6/6k7GTBTe3GpfZTORUcsgqQNC
2mwqb9w0ux8g9SKCK9NNzMTjgTdIp7pB7UaSYq8tAyo5UllclxdlJiBv5ksGeulqeFpBkU1BmuGO
EGSh1yXwmTSMvlIjmytO6qekm8/U0o2Ekky8dS372FCYCZbjrkCQ6UE8DUUUz9qrvsiV3+Gm/HKN
oTATJ1dj5nOa4Wh2Jg+E3VShBAjnZt83/U3tb2Z3P3YmTBr2KOQsvHgh1VMZc+d2mlSyK4lSGzkt
W+uGIVbUm1DKFGdPXjUixoeEzFiW1c3lGbI1bphZVow9kHhN9pSDqvAmJQEIOBLofF7VuomSK3sU
w01jkj05YIA+dnIsblgzfr7cuGXvmEC3ErI4SVUPKU669okMDaplx1PgrBvewTIzJsKtESIAEM1J
AQAu7ubU/b4SSKJe7vqfyPb/nSsLDKtCTVfRrVBRexoWaCtLEaYeZNLAxxyke5Fk+7WZ92vBD7L+
MpSQIEPtQNnezfQb8r6Hy334gx76qA/neX13BLKcAnzoj3jNBmVG0d5l85HHz9UE9nr8GKOqvVva
I0+fh/q0qCnC+wLU5PJwJGtYxRLqSj815EtZeiLDsqO5DrX/poa3CrporPXB0PBfkY9hnh91N9wM
2ffV/TZN37v4ZS6/p9UbBMz3aBofW+i3FddzfI140Pqg62EevN2EG44EqHvJPy0sOQCEdgSD/iuH
ohuSE/drXEDV7ZgVbTi3xwF6FqpvnjCIRQ5hwO5j8nsenxb2OHC9ayEaCi27xzjp7iAtpKFkQ5qT
yv0T2GZuAIT4nM5/Ot2Bqvry/P65m300v+eN9W5+ZQmiYMfFBnKT7ibGQEq/3xcQlHbXr4PDw6X+
lyQMtXZHLP4KsVe+NCGjP6dhDetYh1xtMbDYLMW4ofh9mhOe1ulT3TYk7LUzhODJBqYPVdobo/04
egPx5N+D7XmDejruJCgFmh9UDBBGNq9hEvDHOPNPFFqel2fVNhTDGUJrwwdZRKue8uWsv8MLCLj5
M2QTm3JjJLYvGB7R6UGVP/arehpd7IV8TN+CWSUwQfnl8hAsjsVECgI1y7JKYAip5MWtSluIusrG
3V9u3dJ9EysIvSJNVuAfolFiO61nMs1RJGqf5/3W+8fHoRk4lP5ea78k9ULKHvFMDY42UFRPgjwW
+XTyPbaxzLZPGP6RqH4twNMqIy92oCasbqk/3idleWjG/vW6iTpP4DvzHFFsPDZ9GkQLj7sDTx7g
c+gtidkW87NtJQz7d920zOlSg5bVhQvspxeWL2/gnN04n2zNG0bd6D5pY6b8KC/BY9vOY3B+74Iv
8zeSJh/ngZgJAATWRbr1DD00AnKfnSrXn3m13o7U33uBvq9694ca0njjYzajMOy6cSuAJHvI/bj+
HPyj0x4U0AH2mdywakuOGxXffy933Ti0mZLMjQYoCgOH8m/eQv87Z7/Ltb6r8LQEqHN8cpfuoHP5
+/IWs+xiEywYJ31GpmGGbHk+fU5TcucPZIdnMiicbXHPSXT/g0PGRAwyPKNm3uSxCEo4O8K9f4ds
DZt1uWtVdezJCqIJH3L1U9ddZ5kmHb7unQw2kk/R1MufDsToAw8SaUvQvaQt3zJ/y942yfBXCLc5
dXCOOabgoZsBd/c8yPaRjc1ma/78/zvTb2VWuaOiE8QQHPnkL1AfAidgIhvo9gw+3Zgp25Yz4YJL
GwQ1IK5DNPIcWsbrsVliCH/Wd0mtH8p4esjn5m1IUFXpT2+Xd5zFjEzoIOo1nWJt+RBxgqCO8/U/
uThX7mbjiG/zeED1ARuiIk1u+wzQgIyLlzIAJu1KJjFoKBork418hALOEE3lcLtq8qpjveHvLRGK
ZzgAQVrVzJBojZa63okBmoo4vbKAHQvmPgPb9+nyClj21v8h+Hjgzp0shkhV1dEr5TeQarx4ab2/
3LzFKZtwPYjzDnPsyz4a8+l1zIpfzCuOMl9uk6a4ZQwXCblF8GsbiXHMS8r1miu/jwbuftZ1d+cU
yc4fy41sosVzmUzpOVxSA9XRPiorOh/dPD8fYmd+wCL2DlOi/8ORED/Mni8gbljnG5dpy6BMhp+2
UKN0nHWIqrW4FyvowJQ3tbs+Lb5fXiDbB87/v/MtEAQbpoLRM0k+uSNSatS1MegcrsWVIzib/rsP
kCmDHipzmqiJWfWdrXqK0qJL732RVhuWbvEiJsoRXAoewNVBH50rgkJfcAj35Iu/cRTbFt4YwAr4
/DSmoo86H5dc2u1Vu0JFWKwhVAseJViwd6PuDy34Fi4viW04/O8Zo8GYZ6V/lthJYhnOzZyFwZBv
sX/YhmO4RVf0K9xuBqLf5TZGGnnRxV5CrnJubzk9BbwOu2WjcM2yt4ThHbMgGTpBUxDNQmm20f/6
WJ3Fv+4VDiJ0f0+TlmUphgGtg21WhTHJa6zKrI6XF8HiuEx4ohQMUqHZXEXJwMUvty/0LxZMy6kc
1fqT+hVKvThpvvXtChXty5+0rLsJV9QQT9bjCmZvRBEMVUWqHpqDgmLhFt2W5QPc2FiQhgry1J26
yIfAoB/WdcX0yZuIF3y7bgSGC16D3ll4y6to6JMHGEVUBc5V8EpmshbiObQfhQftgg7X3d/aHSsd
OqkzfL2u54YbZLPiBQF9F+Q787Xe8W6uflPH5xuHuWXmTSwkXXWMKsgJclbFWH8hzVnCkpRsA5Vg
26vGuvKy7WVCVRkJxUB66RyXuT0plCcHHbtJYhEGwbDhzW2fMrzH2kKeG9UkGt7jH7CFfcnkM7xV
GK8vQRLsqoztLq+HxXW4hutYweBBihzfgVuaIX2b+pC7hYz05dZty2G4jrlytNtNqY5AdNKGlevs
wAazdV5Yum5iIjPPV6DnjxF3ktz/mXnF/Lx0NMLl9NPl3ts+cF6bdydqoECiwhyYQorC45CRdq8p
OUFM5e669g0r9oZApXhcrKK+S2VIpn4MB8+hd1Xi+Bt4KstNkxvbKC5Hzvpu7aI5gRazzHQQOgPK
o0JAhcihC7rmOhAm48ZGWjiqHyYFpS+om/4Wov8+l9kWitS2EMY2qnWyBH629pFg2XHp+8+qbW5T
aP5eXgfLLjXhhQG02TVUPdD8mH2SY3cjxHVYKWbCC0VRr3gYz+GgM+Lvxnn8pkiwn+OpDP0mv73c
f8v0mEDDJBvGtmJpG0EG7xGyD68T3FJHg62KPduF1WTMWzXk1QlXLY4b1Yf5mQ2pjqcvU1/vKkVB
a8bWnTu3/wlIGVUs23oNsa3Lebzv7A/4vAFERuSsfqnUEuaedCFZvuD2cd3EmZiO0pckm8AlgFSZ
E1V1/QaU+FtDtsR0LP038RycjyVI84sucoU8aC9/KOrq11VLblIj+QR8tqKvW2QqkuCx7wEoo+Bm
P3Eebxm05QQypQXWfm7jtC3bqPRbtXfIzHe5FNBl4E36bXRxEVOQVr3PJifZYjE4O74PklYmKrPL
xsBxgfKIWDlT+dVJwOCL0mVoGlSnImET/VLXHSPFYRHcr8lGBGozH8NHaubXSzNDdzsW8g4S5UdR
0ttu7r9cXirLLvjDFPJuF4Pzb+QJadqIojS1uRvGdKkGlFB0aRNsHOKWT5goQKRLKnHml4xU7ZVv
0G+a7tg6XseFxpjhfbOgmuIuWNsoy6AXf2iDmQQ3ukY4u3F9sRxSJtjTqWva9DlvoVvWH4q5vKG9
E6NABrJNfrklC2ubI+MwbwkrdZCzNnJSQr5qSKhHwJZupVttrZ+H9m6RPR+AJC7h5/kS16Gj+oNH
snpjeS0b1IRBTgFqfgdN22jM6ntnZq+sam8Kn2wkXGx9P///ru/rSJaVDUsbFdBw3/sOAn5e9Fus
rrbWjZjZ8YRO2mpuIy8TfciUuPNJvXGZsE2MabnxUI7xGLe49yZsH/tgWAvOHDtLzJybq6zXJAJk
ReE6IKtso6RFKcjNrIJK3vtlMGzlzW1jMKzLA0wrd7ifR8gIRI1XPhRBsYQdGbfEKC0LYNLceSut
kU6D+S7OekpH+Uh0v5HTsjV9HtO7nZPPHuiStWwjgsvzve/GNCR+trxdNfWOsS+7Sc+AZitkNfic
huUwJLus9je2jq3rxraMdQKWgBxJDVnV+a5cZLJLyabLtCyqY2zMBKJwHYA+HeSOh+U7FHtxKrfd
yn8O01p9ujw9lvySSXJXyYbTvjk7tEI9ApFd7Zwh+Ie0YOnn04Nu570Hrd3CufIcc4yN2qt85j1K
AaM87o7UU//Uyfjj8lA+XgxqAu5UDSHlHjz30Zr3+0DWR+AVrwrxqImxUwqkbrXomqhtU9Re+Jzt
BHhPo3K+VtvaBNq1fgBiiblpAIQh9z3kybpr9d9NkB1PyqqRDuZ8XpE9pHRqDlPpFzeg/Qn2jDG9
y2KMw291tzFfH5/F0L3926RdUSeQ/YFdqIYj2YcdNCyTCFWd7dvhumIV0K39/ZGiy9MZgi1tJOfi
CKoEBZn29G1yhl1RjDSktLoLyPTt8ub62BapifVDrs9Nk7hElrfzf6FMIgtBHLjuhedsTJlt9xrG
PtUqXhyUjUQJb6Zj4tf/JRly1Zd7b2vcuFajro60LNeQXKOA6Vcja49131T7y63b5saw6dUpCz31
yIDzeD7gMnTbVNmPvhivyiVSE+YXI26BCOdYROWY9o+I3L2dP7lb+omWzps4P9XE84RK1Rpxi9j3
bvHYiPqFVFuAeYslmDi/NalF5gbn5vv6qL3inyx1noogoDud5VdOkBE2Qv6qjXXe1BHkGveVHB7L
ud3I/Fg2jklmx2vHJxBbaqJ66HNgCMlzENfT8fK+sTV+/v/dwd93UyxL7lRRTavu4DcrCmdGlJJc
17pxNquMNo3IkXebg+o3goDbqr2O6w04zb87XopsLOZ5aSJfrvToxBw4xaDZyrbZdqRhrClkiuUw
nx8WNAlloc4pz+Yx5d3nyxNjad8M5YhklPsZdMXJQOfnARJ5h6bwxlc9062ci+0T5//frWwDloul
dCeIXvF+PrC1Dg6KTf1dj9KUDadj2TxmXMdWQEl7WkFjOG/dcVewxgdEqSgBbbw8TR+nEahZZVHI
OmkhSplF4yTWve96y2EWlXiZJ1RBCNb1u6qAOul1HzN2FPd9tY6+hoprE588BySfqty1VfEg5uIV
CcV/L3/GNmnG1mpEpftgHtOopc0niDP/7ga6MQJb08YhcMa3THnZ5VGi0xEQqISh/Kvfegb9eEM5
Zmw3VWlNvBF7dmjkfyPrDqkr7wtHb8FpP+69YwZ4oFKXoI+CWCtz6weOmusQLEzZxun78U5yzNDO
iceeNaBjjUQqGORI6B3Ewh90Ht+soNfSfre/ZnUdM84D6W09tjMEjZG0/a/MYo0y3izdSK/YZsgw
6Zbmrd/6Ikf6ACLn6/Qtk5spWtvqnr/5zl0siVssrHFz3NH6A2S87mOuvo/5dUkbx4zdfO2zoW1k
jtAaPmIC/STEcqH/c92sG6YrBBIfUg0QyBNIbhIJ8RRZJlu1pbapMSw2Lns/YSPLI0LaL0FXvfl5
/K0v/OfrOm9Y7VInWZABEBcxL+13edym+0EAIX5V62bkhpRB5S0ZjoEJ3FBvy+o6X8EJeB3zvmNG
blJUVQIR5DKqimY8eWWgX9RUb2r7WTa8GblRaFrPvUZKhToSaZXh1OppKytuWVWzQKNCChF5W0wM
5DK+Id1651XikzM4h8vzbmv+/P87e5ooS/IS1WdRW+VlmPVAnUJ6x8uTqwI36D7+3X6HYkDo93VZ
1HSkWB4a5PGDB/j/aYtvzzb3RuwWcDKzPpsh+el6al92i9ihlm7L2dumx7DYuV4bCTZduDI39vYV
7qi3o4x/OX33+7r5N4y2bGUBHrc5j4ZgPfbx6oV8dp57iCpf175htRrscE26OrDauaMHl3J+yFnt
7scKfNCXP2FZAbOMwFOdEMJLIBtbAAUcKpmK/6qlzIaNM9HWfvD3FiKV5F6SjnnULdRFtAOQ+Sq3
pK0sB65ZQgBJDrdzOyjGerl6oWvz1tb6UJfzbdOmb6UsXi7PkeVF0/GNi9c4qS5Nux4xzxDs1qI7
jJ3/Y4RwGkrJk5CS7qFM5h++kl0IopyNRIFl9/qGcY91sHogbSyjPnbo3k0avu+A2gpTPomNxTn3
//9f0ByTX3ga14al51jOSQQC9/4h68sDYRBRBUT/8tzZPmFYuK/HApWMHOuPZP4rqr3B1eWk6mZK
EvG6SOEcL3/HNluGrdfuknZuBvlpWkB+l86d3vWelnWYMV9dV5Dt+Ia9C28BAYzblFHDui+J0/1W
S4myFfn18hhstmKYu4/4KG1TXHVAK6H3ba/THZgpr+y8WUaQFYHGyYbFnh2y3saOdu4H3fBDEddb
ogGWxTbLCPjARLYUQ4FrR3obSO97kBPo83nPtaBbR6plkszKAcX8RGFm8khlboLlLVf/e0CC5O3y
Gpz90gcmYdYMJE4MeSuoukWt0l9k4KDSgrHsoe8LpBurdQwRYk43hZi22PItG9ekIBbLlOmMI+sF
IgH1jErj9AUJknzP5CYVi21ZzlP5LkzoUBldFEDYQ9ocVTd9chK+3qOoBHTQ44aZ20ZhmPm45iTx
JoFLNIo69plwyztBZbL3ms3so23hDQvnHerDign39Hjw651f6XK3ZCAgvbzutgEYpi0BPGuRTisi
kKilu1Is/459VaEWRn+7/AFb9w3jrsoFyiTxikUIxmxHPNTwIAFcbETgliU26wUcZNvz0huyKFH+
sEsnFIa6cfwlidPgVlG+EY9YzluzbKDziHAr6NJEnYwPrd/sKe8eq3zNQ13Kg99uFaVZ5sqk+10W
GkyovcoinrWwvdRtdouTzBtHxR+upg9s3KwZyMDT6XfCL6Ia5WGgaz1MDDK99LXyXhNgk0jzIxtn
IK7kw8ynW0d/WjN3NyRfmzq/Ledpl7XDzeJe9Z7umCh5yIivXeDg0toPhX8vU4jB9InsN8Zq2xeG
6S+ggWx6x8N7sQqOORArAZsfRD7cAkaxv2pjC8P0NVStnYxnSNvHdSd2rdc6Yre6Hb8OUe6YKF3V
jVnDmwaG7zZ736uOKS+fL/fdtqENn5Ku8+oQby6iJEMOCwVo4PdKsxvhBXSuwpGNw5GwcV0OxcoH
FV85Y4avSVavXsocx6Si3l2W0Ecqyw1wouX4MtH3E2CVHqFdEenYyVFRlQ77loMGixW0PcjBU7up
S9Su0VzeXJ5Ci62aiHyI1nVznmL5p0WmKAh35od5DbYkNG2tn8f57ugivpv5Q9bkUQMSJZA5qurg
jnW6sfy21s/b4l3rZQu0VYsLaLT05V0pJapUmk3Asa3xs0m+a3wMVoARF6R6+3zht4HyIdEGWq3D
ddN+PsfetZ4sTVDjeojMez3duXS+1c7WtdnWccOgBfH9jLfoeMfzXz3ju5JuBqEWf2QS+FJWIHVZ
1ui2p1CZ193XXnrjzdkpuxL+65gYdQclbWAQy3NAiNJkp6pk3AFxOtzJUbmfrpt84yx3hlLwpkKy
DtXw6svaDbIIAZwe1v1V7ZtYdY/GfHTTOI1KQlS1G5eud0JHxE6yEe1Y/J7J4hvwcvKgZ5lFQRI/
1iJ5Jn352LDiBqTfx3W60nObfL4gJsDJCs6ZCJew8pjHuoT64XrlW4FZhFdpJ3dw3TgHhDUyF256
L/38d1rNG4yslpDQVLFImlkL5ftplMTDnvH616RUFeK9a+NspmeD+iAOMYn0IYIz4cyHDQdLunPF
PIVxg7iqH6NVxv8ISJ1oUnwFDe9+Wf3HhrKdq+nvkhWfL28zizGahUc+CAFl0bU5ynxF8C/NwZW+
D1LBn7JVB99jr9ZbEtEWl2IWFkygelNoM4tW1mlQlgzy0WsG/6p3cRT2/u0Lx6yciExEGikWJOVO
oyrpn7VYNgUPLPNkIioFk92azUUaxVCe2bWi/5W59Cmokx/K8zcObssM/eFPe+fPfVQsz0rLNBKg
DbwVHqOPhJe/Li+0bScb/krNNJ5XIbNo7oe3ulL3Sy5Q7sk35t8yP2ZFROU19TwwlqIyxQd7BHmg
nvtcZnw3uFuZaMsIzMoI1qhCuAEy3dOSH+cRWbc5c38G8RaQyda+EQkIvGVWUrMsIqBRAmidvtYz
3kj60d+4/v2BgH5g7GZVRLZ6E6hBCHLpkroHJhwa9Uqvv/zYGw+NJsmN9BXoI+I2aHYeJC92A2sb
oFWK63ixHZOfmekxLXWT4o64el+hvvrasWKjNsmye030f8WXYPA83M2LmdRhPXJ9DHDTOFzevh9j
F8Gw+7d9F20LhFSLxYF6XRbWrP2lqvRHkU43fSK+Tqv32DXOP0tRfLn8PdtmMG4FyTQuS0xw4XCh
8Mr3c8PH7EuMzJ93aMd+8jY+Y5s0w21NDFlEohdMWlx/W/OOhA1R14H8HROGXyouEhTFpsACys9N
v0B1TbB+I9tgmSATgu8v0p2yEtkGCcHtI0SCm52svJ9T621VEVhcikmzHNCuAdwDpEBnl0J19+J0
MswD+RoXcovMxTYKw+YRZM06ECSN6jkACr/qjl6gngbHeblqG5kMyHpy1zmtEcXVqbgH1OE/0ODc
Cj/fiOFs3TesAlB2vJ2BHizS6+TfnOl990xDVBHyP/nx8ghsq2AYgiPo5KPiM42CVB/nZjzwjH+v
PFQ1xvTm8icsRmAi5v0VjIfNsqpIaPfIa/eGrBse19Z549DjMbgAEjw+RetZwwDFVGFaiJsJURbw
Vtd9wywJa+aiHIqUJhFg+eu+HwZ/5+lZhSlR7S7OxRbB+fm6+8HhYdaGBf3UEr+IyWlxUcwx52f8
HxftUXjg6fADMYAKtILgxOpemWY3S8aAuhI9LJCcCuG9obbmuZbt61VLbuLS8rxilefO5DSOWbJv
Wyg81Wm9kU6zrLrJ/xt00G5hClsUrvRb2SdNiLKDZ7CZfamaYMOwLXvWhKTxBoWlLe/ICSQacRh3
jIZlf6U4r2Pi0RLfyeduqcjJb116LKqhPyA26TdiNYvXMGsNRAcZUzHOScQrdizbcQz7YPy0tlt6
nJabpVlnkK/cy9ukSyKRdPcdB0liXt+ULnmbJf2i2VYO17YEhnG7ZcvVyKYkYpMDNrHe0ftABPPG
JH3YOpcmCq0u27V0KAYx1E2x007X7NX2q6ut9bORvwv13bUrcNXGAgfrkn7Nh7Hcg1gi3sDnfbjA
6LtxqmVdS51szAhoKVOxx0Z6bvJm2evF2TDfDy0MHzj//677yj/r5Qx+fMpV80wq/UBEegB8IwtH
Z+s15sNdhG+cB/fuG8k6J0omCTlpmn8Fb+JjMDW3dYPk3xC8kqa75j0Dnzmv0LvPzHpl3jzWSUQ8
dtvw4qvbLw+qggBLBZX3fRKkX65wefiQcVYHjcqqM5YjmqZpPWjO+9tKUmcjErDNlnFMS14Gwp3Q
ump/DOLXkv5g9ESHYD/Ev6/rvxGqEqrTpKOIJhEFP7rA0UCHdaPzH1+MMDeGKTejX1KPkgRiVbF/
wDVSHqgDaCm0VZL7nHQDQClO+9wVctxxv8oOng971GPb3Vw1OBPdgZxy64G8QUV5S4u7OAvELU06
sb/cusUeTRgHaCHywCkkOc0liM4LBRZ64GenPZAX9e3lT1gcigm/G7jiSbKoJFqapMfMQLyWz8ge
XW7dYu8m/G7xQKwFbWsFhFBwD3ErvU9mdqJZ/aCCYWOSbCMwnBah2L4QHUyiwEnx1jeW3S5uUK90
eQSWJTBReF4FIRhFXCxwkeBy+tq4eudC9vFy67a+G75K6smfJ0oVeNmrMlQD+8qTdiMr9GHcx6UJ
wHOAZ5IkR9uzyG4nMX3HczqSBUABZf70ZRDkwQ+GamOabAvN//aGevKS3A20ioBjKkINN7tHdrXd
k2zsHibkwK6zN7OqAvT4ZM7dTkX+QvVOpIxChsr5fN1qGJ4qz71CMV2pCIX/Xkiaft3pgW1Fxbad
ZPgqCDKAoHjGFA1D9clZ9FeG82h0xbfLnbc0b4LxVC3L1i0KcupjSDK4tCkfpErkYzoG7UamxvYJ
I/gIUIEzlc6ookqCe5un0ZgOjwEjG8GBZcOaiLwakSVrnACxfbn+rkj9zDP6qxDiWK7TU0K7F75O
Gz7DNpKzPb47vMuillNOGTkNoAAMx1yBGLN+mJN548y2DcUwB9DGSm8oChVxMe8zx72L1xHVgDx9
89vqNm+rGzUlG0GbxYeYJLlM0yWLCyZPiQfqt2y8DajcsGpb06ZBcNVkNV65zxTl39Yq9o8Dquo2
KK5sjRv2UKbBOOXJIk9+Ratdg0f0/VgWasOzWlbYRKwBiAOtqkWT05npIcj9r3FQHDNnveqhk0sT
rlaCSblzmomc8MTiQ1B3dZ/BHE+Wje5b/KmJVFvSyQ9WSuJTLdW6A10kCgYCXe8dSLqAlj47XHYa
ljUwEWsBGMVK0iAeX7yyu+NZneK+SPh128eEp+nVV2mhYWVlB7K0HW5b87GWxWbNjGWN3fP/76w4
KanTrUUvTyUb3/w43bV6PrXrFkevxYhN7Mjocda5eG5C9BXcNukYzhDcbgi0z4txl/YBAOFsw7Na
onDX8BdexnreU3yqZ8v9GUA0Js5paHqIeMQ3mpBfl5fbNiL294S1Tp91/cIDVI/hMarzg/t2kRD1
YEvYU31ME+dmdbZW37aFz3vu3epM86LwsrbGpwQ7IE/TtzhNypCy+j6et1K9lnkzyYY9FKajTJYE
JxcoK9ikF4La/oYv1fF/nF1Jk5y8EvxFRIAAga70NkvjsWfsz8tFYT/biE0gxP7rX7ZPY3nURPRx
5qAWpapSScrKFFy8Bzhni5jK9jGG5daikvk8LDyNBnWUWbFv1PolzuNUjvSmS1mkFCPbNlL1rHB9
lvI2OnuFPpKJn4Cm/nR98S3RYrIP99IRTk0LBnrI0uuSArAkvVNM5CIZRj/YcDFLRjHBhIxNRSeI
x1J0v/a7Jup+xc20dR6yDX7x61cu5eMy3xuiMU45EZTuPeHPPGll22xs2xYTmdhBrwu0aIBFSssS
z2m8y/jdWkPr3fV0tbHrWTzWxA8SnH/yrqcsbSv2jmX5oVJSJirg7y+VQa79D9dX22YqIzcuYb4u
YzXwVCsPZIhcBtlygOJGs6UTbbPV5YdfrUXBWgecLDNL154qUI6U7nHG01cyZyO9rdg30YER4UMV
CIel2TA/d477ZQnCjaLJEs+hEc/TOpZLgRafFI+adzwKfjSAna2ufgfOt0/XV8BmICOcQcpU82zs
WJqDhtv3lE4kIKMT8sVGjWBbYqOAgiIjafy2wQqIrt51bZWlbehtPcxbpm9i8wC/keVYFEjfblSW
ieuOTZFUeQ3Arh8pPW3UCLYtybCSyJVuRnAdpLHXUkA/o3vmL9iFyANYbY4r03d02NqRbJ9kpA9O
PbBJtz5uH/2i9B9H5cZQ8A5bLh6CMvLCjRtg289cQv9VZMwOxHCzIUaiLdv3l4ySOLX3XlXr83XH
sqy7yZuLmg3QxgiOlaGuTbwcXEJ63FRCtSSowPCqwOf13OCiFkaqd8UcfSFr9nIpstZieifqmzh+
fGbC1OIu9wbRKZQil30vAd8tJQnY66KP141k8SsTpVYHoJahE0qd0a1+8o7uLlcUSexV51JNP8Km
OKl2S8HMdg1pYtU4GkncqqvjlMz5k/LrwwiaZ6cVe/StffK6fr8W9R+UYo7KEa/GG/nRksRMEJue
VwBzdAkbjs2PghOahAIbytId0abz/rodLc5mAtkoY71u4zhK407Tg6jWE/rm9P764LYPuPzoq0hh
YHH1XaBR01JRSNKTF8Dm0IBFtdp3YfBy248YtXUA9cAZkIY4jYDzOvbAvELmClpbc5eTk5Yu2bhv
s1nK2FLq1iVEB8PFCQZcKiilxp+rE6iv1z/DNryRKKEZAP7yrI1SaPnkiZT/zazdePe0JCzfCPk4
kh0RThelsqjbZPLV+yUjZ1W2t/mpifGiaIWCVKgXpZMIH0hJHh2keNlEz6zWG/u5xTomxotGAvj0
gsTpMMvhm98M3vucL1sIMksyMWlvKQnYOkOsLs2Z/lC67NTW/Ddpm+cL8thtgIeb5hs/5BIqr0Ji
LUbSco6fojl2Wi7qx6yAMN11H7IstInimvxAEAE261SFQdXioQoMgAmgBuGLViHk367/im0tLv9/
9QlVjpuKhQ9RWoLL4sPKPW9XOThr3ja6Ec7xWikodI6XhBTX0MyZkyFrxeH64JbNjxgxvJZqqHlc
0JSh6IEMoncqSPOzlv0R/N8HPd4kbOKDTOdvExWN6DoatRRikRA6qCj6A110NzMcAW77ECOkw1yM
pYhq/EDhvkS9hAhinP1YFrGbIv/UhGjXvv5DlsU24VzlALmEYKBhWgZIsazsi2dXyWbjkdXisCaU
K3QHQvqyiVJdF0WfQOkCuo3MbX6imaxvbvyEizO88tchdvU8rX6YBpWT7S8YnGNVV1s8C283gPvM
hHJBs0jM8aSidMyiR2j7/hZDvAN19YfGo8/R7Kdr6X+iw/hTze3P64vyJugRP3kx5+svGhuSAfYd
pq0CxSEfmiARuR72axSsO8iQBY9eOeFBPAuqg6wmseF0ljRp4pArIjqQKkeInrmIXoYOQpPlsuo+
mePBvXd5+bPV3nxAfxew8Ne/1OJ+JiSl4YDxV7QOU1rJQoOXEjhFyoMw2hjf5oBGtkFL70rC2A1T
6a/Ds+iJ8wMa4RD6lPGWerLNauTvxcozz4VzBzTFE0R/AD7rjvX10xJER1+hWTXg/X1VRbftAP9A
5vrMW8a1D9NRdg/1HO5wRnnKhpuaW+B4Rtqp0J2vPHRyp65ehkNIFv9eh1O7v77YlnLRRMyV5dqj
U2nBYn/KFlDRTI4AIC+uP4Rsi0jdst4mWG6Efp0q6yBM0VvRJ2Ec6eO6KG9XxgAUXP8Km8sa6Sbr
ZNuNHlxqmuv+SDziHdmQBbc5rAmQy8c8IE7BkI8d5yO689NsIaeGuzdO3swsbK2yUiDda1q6SSsg
fetU7pasp836F5O9ylud6kU7NmuYZtpx94IE/j2bpnrf+3zcCACb9Y2ADtXcLDmdQ2BccG3laDXv
2mxxNzzUUj+YCDaoboHgya3CVAHN2dAudaUjoRELTR7cYgBhuXGL+Gfz+AfU6UMv7G9LLXLsGjTd
4Id8d+eJqrxbtfyUZSJDaio+Oll1yttl1w0DhQCHPoXAlAJJd4SI6ePYiWdop4Ix0LnJ6WIT85at
IZ7CZEhSMQvn5DhNfV/FY5ioWs8frkfN264Rm+RrESnznnBC0qVvf0Gn+omPzdOsbuKX9uN/kG+6
p60XryR1g3z6OkWV/jzX402swxjdKOqBR58UQNxBOmets6uB7U3GSW11/L3tdLEJeAvQyuaFtROk
tF97AN6j574Rv+Kulgl3u/9Fyxay7u3YiU3Im9+tce1OKkj9fOoTtpAHKtf319fXNrYRlw7BQ54T
ijDtnVoci4lWd6wrx+P10W3eY+6xouNeWGB0iUWoRlz1ltPvQcpv14e3Td4o54cwhPvQJky56/zq
iuJrScKX60PbZm4EOhdgYOgqzJzEzSeyVO9ib+yT0bvtHi7+B/+1ciFbkZN0loG3E0Lkj5LJLa1s
i2FM/FfFxRQVQUvSvumGpOyCPilJ9eu6abzL6v2bBHEJ9XcSJLNEn2POvRSY7XEfN3gRysu9RmdS
0KP1RhGQ1dHjOjaflzGCglb1QOtqq/J8uxiJTWDYOJIVWOsmwNNm9aEDYTUj+c9GBgkDoO62vGoy
67YDjubgTQNiLmBTAlb0aUfDPE+m1t+6ErCt0OX/r7bcMO5bcKOMQRrpXp78DsyEPjLHxm5r8d7Y
iOpVoS1NsykANsX76efV2YnW/+G+/fm6B9iGN8K6y5uY4frbS0GcOX11CVaBRHn8TQbxuNHIa7OP
EdodiWmHioekuevuqSzdXYUY2TCPzYeM4G76KXd5Jv20W+W9pENSdB7uidFR5LjVTa8R8T+4sFE3
HlC3XuoCooK76EfhOp9WtvWmYrGPKfZOxqngmZqAGcbJ5dAPcjplQ39Tb6Afm5AwqVjOlgBGiUFN
n9Sz/F4U7YZhbDM3NuUG6AD0aioPNxfhL0DlnutmqzvbNvTFX18FlSRT1KKRgeBiHt3ZXu78aoet
pieLz5u8a3HXjWBxW0jqT1Lt81zrPXjs/FMu1G0Pi3FkRC3aWLNClZmfMl++LxT9Nhb95+sRa7OM
EbGtDx6gsZ9I2ui5wqOiAh/z7A4b27wlnkyOtQXNeB2LK5KGcVZ/aussOixOOJwDUDEf8YD5+7aP
MML2opi4FM1AALXs4nupfS9p481DkMVEJnJtVpOu6tVDUuurGE0YF77YvtiwkG3wyyXEK88MfIh5
FkphQ8a12oENY3ucqfx1k13+Aa25XTNmLgbXWRMmIhjux3n577axL0v+auKizeuo93pEK8uDA2eu
TsKM3XaLGZtINZyTQQExXE7Low9tzSX8Lcdm63R0meIbZYopwj72rKZrQdx0iVR83/vNtzBmw0Eu
Kt+5+dZbmiUvmFCoTGd5JrzWTUMJOFTuH4MhOEhRbhz8bcMbgStADtQSWbnp0MXlbnbmLnFy911X
BPvbFtjYaKeOKDWHfMU1mKhpMjXL/NgPM/942/BGzNZ9AI2IyYV5hjYoDlppf0gA5mK/bxrfxD0B
UDyC4i9zcXUBBq59GxXhcpe3dL6tzQENaX8HQIPLA39gfEkD9DfrXe+qvDpljeT16aYvCIxqWgY0
njJPrukYVv8bfPFdzdEGvNGSdUzEQg+0NWTd9JrWWvkPjGQj2En8ecNzLK5porZU73FRzmxNCymr
A+kp2fnI0XdCrsPGT1g+wERtQQYeYEyQ9OKF1Mlx7+hTRO7mOeayr76RIEwaNzkytkSzB80stGJh
Uym8XdMscj+DaOcudt15t9LQg1JXrPYTbyHl3pX0cRhIh9ueMkKDXujj4ucmNwgvJniVaN06C7Kc
RGsKcHBXJP0kxoeiruVtrmBiutp1VDkkeNa09OLCu5tKHQQ7CkqALUioZalMYhy8RWXu2sxzWgQj
EhWuDx+h8HiTkLsfm7ixjHRCjxWybIUOakWCbwoU3RuWt51nTXH1zJvRM1oih0DCGG+m2ZzmQXS4
YEbcSuyEG+gE6oUPU8RfshJNmgWoE5wbD4L/sL85XtSCSWZNe0HHcd+ybHbBtNWS8XDdsSxhagLK
gD6FauGCGHK88gxip7sqQC8SufWsaWqts2XtRc6aNa3K9XdNySGfg986Dt/fNv3LZ72Ki8pdK/Ru
C0w/Y+o4k6Y7FiRfXwhAuxvHQZuFjNAb+CjblrdrGox6PQatbo9DRRygiZZf1z/CEhwmzhzCnaRR
Cr/AVV8dSgdwjxKtkhsObJu/USO4ddkyFdQr5Cqc/liwLkiCTo67Gn3cGyay1FImQds01g3RVTmn
Dhnm/bxWUMEi4W5oBmAzto5YNisZtcLii7xuRD2n5azLnfZz767H0/NGJWUZ3US+uU5Xc3eu0KlA
mlQh5PdzoG+iTPdjE/ZWEWDu9RpPKXFE9qGfWHPCm8rWdY5t6kaJ4EgXmJqKLqnqZufH6kv+mWq9
VSfbRjdK/CaMg5o48ZL6WeTvsMjdjim1ha63jW7Er1NUQSM9Nabo3vSOTl1RMEd4W35pcX2TDi0L
Vp9I0WNRK9XFh26h0QcfYO+vmsZQMr4pek0mNB77E2QU8iGtgkgnzQXFT1W9AbWw2ceov7Ne6GYG
q1TaFKQF6fYsUgTzFrWDbXQjpPxgqig0nvs0hojdMYf733n1vIWxsFjfBJhNrbcA8EJ1qqh/X8r1
DNKRvbOUG6axJB0TXKYB4OnXJtCpLvnPKW8/hjK49wMNRc+thkHbTxiRFdRzNHKcsdKhwKuKCD5M
3YKuAOfYT+7v695j+4nL/19tYM64or+E9Dp12/GxiZZ3OSl2bU/vS7XZz/w2liE2AWaL7IoQDYn4
jLFajlqV8kCoIPejFwfnuFRh4ha597Vw65vIPPyIGW7rQGazmOlapX7RiqPo+/i0tnl0uM1mF3d+
ZTNIROJQLWAzf429pGwLRLUAnkFVfXwA61a9sXNelvmNE8A/LGWsb+e197uUNEV8hzbFMKlqok6L
T7vksrnJbAtuYosVY5NeaJPlzVp3aSnGXxNHJYuhG9pv1Pc2LzPWw5elp5soUOkyBy+ckyxptEaL
LSu/NZHcWBZLNjEJykA9z0ZPIiDLum2TfHTK4yU1boxusZAJaWtAh8UdZ8Ri4JbG6bPHKlvjhM35
VnOnZfomqs3zlyqKa0w/giLgO8BoUMdnm6osb4O/AKv922d9XTpz1k9dCvTQp7KaHhtZPKGF45TT
4ggY63FoGkjG9R+uh4jtY4y0EvlVs7KFtykEi/4HZAtQjFF746ZtAtki3Q1Uj1SlAJQ5d6hUs1NQ
4/3ztqkb0e07XsYpyVVKCve7XrIlmZHobxzcuESfW9woXq5a07bn+VnQlRZJVAbq+/W525zUDGMx
R2E8zSr1NQFRlchoWR4Ji8sq8WNI9W7U2zZnMsJ5YWuwrDFr0yaGg3YLc3cREBj73OllWq4dO5Iq
XvduFmlA11i8v+3rjHIB3cJNGeMolM5TX++XMvg9oz3Hh4bj9fEtWcpEkrnTUKClr2/TVbaJM9Fj
tLQ/fV6dM8I3igZLXJhIsqgJiWIyaPAToOyEKj2vxefrs7esvcmvtkBWFMQeZZu6U/wCvNczON5+
5CraABfZZm5EdAeRzKWopjadsvbrHOcqCZxgq5HWNvfL/1/tqK2vHRbSuU0HZyIH0ZZzQgE9ODbN
eluZHMWG8/S5Oyo2+XUKyHOYhAuAairytx48bR9gJI0ybPifs0S6OtQ91rp6X9ZZeJjV8vW21TUS
Rwm24KFyvAYdtL5ImG4PXuOidUnduHuamNm2XVC45VCVbMKc3fW9X99nYfzxttkbCQNFiwb1VVin
jDnHWa97Z6ieaze7qckGd59/uw8o4KFZGa0yLWj8DU1eWaKm/Pn61N9OCpGJYitpzYGrWZo0iMnH
sKKPeZA/DmTpd7woT9d/4+0COTJhbA3gxHjymVGuuhA/bWTtfsajZbCHqIhE45MnE4B+h/+qxSv2
13/xbX+NTGQbm4fArQitUpqhO9eZBEmcnofJ7C5bu7Tto4yEIeJm4ZIwmeKa/C7z5+doXb+GTvZx
ydWxBxUyTn+frn/N27kpMrFupCDoV4/9KtW59g6yw7W40y9bSjg2WxmxnXEyFxqsyamjyrPboAst
yu59L9vYEmx2MiJ7LaBt0Q0YfsZ9wS4Cr3aqdU2O6DuGhgwVMsHLJH3Hu9su2yNmFAlgZFp8zhtc
MwXOxy4iReIzZ+May2YrIxLdmg5e5mUyBfCzTPBo8RDV6mGF2vJGAWX5AROZFuIeegYLELYhSvUH
R2t9r7gbnqkutvDGFm8y4WkXWdOMx3mT+qwDYTcb/Pt8dteb9lFQG/6dq9psXKe4L2Rar+NL1nv/
9U5zvCkMTPCZaNwVFwNlnc6kztOlGfmhmP15w/KWflZwwP4986LsZ0je6zaFNsvn3FvPgxb/42vz
FMjye3l5sMHbcqEAIChDUDhO/13/KtuKG+EX537kLAAP454lbx6WXrMfIzgZnjTgXRufZltxIwQn
0Om4Y8jRjQvs2GdGR/huhVKKbBSWl7X99yAfmfxkbpcRIN7iJp0aPJM7uXjJ6u4hJyXYJ71zNaot
FQ7LZhUb+6xTQYua1PihcQbCPKq64+KSPaCi/0HGfisELdYysWNx5ILzK2RN2uXcSXAXkSdQNru7
vtqWLzCRY2U3tprgNi0tF94lvRcuiYBAIlpbh3avhzG8qWSITAxZTyJf546q0lVBseexKoegPfpu
rW70KZMDsgP8bVxaWaVV5Z6ifnxpR/7pNhsZgTjpmJR+M8lUgQQ0gcTtuypcGVo2xVMfb7WR21bZ
CLtmGl3dNthTQyInvXM8D68ezlT0H69/hG18I+bqoSrRA4oKZNbTuBvKRQNn3Jf720Y39ji4DZpp
FlKl5diqU1P0zV2kNwksbXM3wizInZDVvZapgOz1DLKIoj6OTeXVG/nCkvIiYxcNdeNOqxplyuKe
JbTXwcEHWPPOq/JfN9nHhJMFWehV6ECsU6+pflDfcxISZuS2dGqyoPWBnIjmGFwujXMfLmG5D7y+
2EBoWoxj4sngjGzu3Vamcy7bA+qx6gR6xu6ccbls2N+ShEwCtJpFkDPSXp2GbX/vAbU2B/yHntk+
mOsN97d9xeX/r068PZuW3ME5MR1p9qselr23jnfaURtVhmXHMdFlumh1p8CDm3Jn2KPT5NxQ9EGG
wz7vpv/xnn647ka2rzCC2OszmmVzWwOqjEcuxe4uWz+oTjaW2hJn1IjiQTl6zZapTsE13eI9t16W
MmFVs0XOYLGSCT4QOqtoWK556qAx8YSO4vXgDVA9iGZXfGwGp3yAVPxW/WT5GFPRRIxTDu1qmeGZ
lIWJ79QPPGe3EQ9GJkvYWI+8wzOvTDNwyT8OVQPxFx7cWFaYJGFjLFeKlwjk6kL/ygl6UTvvW1yo
HRvrjRcCi3VMpJwacYYblhYJm01yH16qeSnD7HDdT22jX85er6JtlhVaIKGPiAZOEu8ZbaNDCYqU
jVrCEgUm1GzImQLT5oCtcobA6DhDUl18Z13//bbJX7LUq8lnmRJ9JqcqberHegFFX43Hpo1MZ4kA
E2SWy9WNGt6WaZMHO0f4e1FERzFm2GrwPBDcpB3jRyZ8bFiGAmWjV6RSCZ1UqpkTT/fH6/axZGsT
POYQFgxlNBVp04KcKNTqXFXzPlycT5m33nauNRFe0QqppWH18nSo2vswDE6gFzz1wDxc/wSbfxoF
Ba5e8lZHU57WeTS0CaH5WO2LOJBbOFGbjYyKgkWMSr4MeZpV9V7WnZ/Ixs136xjI/bpEt8EE4R9/
u2rIiyXL5z5PPajq7Covp/sOz7qnm6xkYlF7XsWgGs7yVIbLPeBD3cEto+DGwY0oW/Q0t7qmWRry
8akNhzuuV3VbQWRSknrA+/Kg8jNgUUe2k+DG2LWL2sJIW9KPyUhaRiOVI/o5U+5Xp9nx7mbS4o5q
S7/c4psmOiwaqiEiACACQRd+4rp7V/vyy/UFtc3c2N85mItwYAFDXTXFd90S3Ef++EAq53/Xh7eQ
bEQmLgwy5XzUmcrS0Vu+lVInK82SUH9vl0+O8hMANnaDADs8/nv9F20fZIRZ68+q5Y3jnNEqvJ9q
fe+H7S5b5EZVZ1kKEyRGnMmdxxjDN3NbJFqIMSkcd6t30Ta6EbyqAAwXCqeIACHdF7lM3R3v8q2a
2jb6ZQd6tYvh6XxocsKcc+jK93kwp3yID9etbtnETMazTKKzJJuJc3ZCD0rEsWbHuiw+ho6YE8Im
vc8GvlHw2r7isvCvvoIMU1b3rcjSOnD5Ux/VDYDrudyody1Z2kQpL040eUsTZmke4X3Nk/OXoI1+
FmrcewPdaF20uKiJSRM5Qq4GMDz1qCwavG3HwUsPhaA1EeuqbtvPTEwaEL1j7A2Tc86mdZj2AjsB
38fBbfqcfmTqc3oO9ItgIzhTFgH4Htfghxuyj9fdyWYhI4i9efSyWQ/OuSyy4yWItcjeR8OwUela
vNWEpQnehMCnYJF10wyJCwGShDnVl2HlBzfigAOAVOS2dGRC1AJf0x635dh3oqF7gtyJOE356hzD
cQhuK07/IUHjA5N9r52znD2dxIWeAYja4jCwrISpcCkCNuaOUM55LcWjv/YPVdmdGlfdVtSZuDTO
er+ox4KdV0bR8Maf6gl6ssVyW7Y24VvutMx0lNg4A3d58CP6u2bdFrLUkilMSjJCZp1TJZzzgo4Q
QOcfIBknkkD1j30sN3KdzfpGUTqgf3QKs4mfy7K+LzN6CsV6XNArfD3MLKnUhGtpEfn9mPnYzNYB
D9loVLtz/GYLrmUZ3YRrQaqyVriUYGfVZd1+5qxLVCi2Rv8DynrjRt8EawUVvJKAChrIzPgIbY09
HctDxe744CZdo5KRf/DiMlnaNWHjt9gfHliQ7Xn0ROIPS/md8mMOPvebDPkPtIu1Crc6kp1jvnzu
BX/v+/Tb9aEtLmCylAV9n/MZMuHnQjT9Q1yzHmQKor/rpdg6Glo82QRzVSAdpFmJGPfCycXhsPVb
Hjw5VFbeC0AyEPoo+Ngdbvuei7e82r7bQGhP+T4/V7O8dybnfi10Gs9b7/g2cxnXYZnyebHWjJ/X
qDpqUe3isP4KaP/v67N/G3YV/ekQej37CI2bUPriZ0lBd1PU+XA3YKtNlilkxwjIzQMuFItdLWN3
h5e6rauZPzdU/zo7yF3/ttoYBjqWoebnOcjByfvcLV/4mO+5Px2d0dlD72InQgH8drufUUrX4CUL
q1M5H2twonVL6opvPgXR3fqYcYjB988ajJyD2E/BuL9uGVu0G6lKz20XqoDys6fcEzQ9XiZU4hvh
ZXNQoxzIaQWWobGLz3RdPvos65LZAaY8mD4Xl+vI6x9g8RwTelbVMV1zvvIzmD2exyJ+J3v3XE5b
gL1LCf/vCuKB7u8V5CPuSCqm43NfdmA0GB+LWT9lYGQbC3Q2C98/QLj2x/VPsayFiUOLm6hxPWdg
Z15wfi+Kdf0yjdm8cddmWQ2TyYzWox5qJRBi0D1RMsNBrjzntf+Fz/PGxmT7icsavQqzaQWMuHRo
fG7i4X6KxaPK6/CYSfowQbr2tkxkKn6GLi4MS7HGZ7B+HrJWLfsqc6u9F/MtzjfbOpjJqMl7R4DM
/jy64IAoOpYn/Rw+X19k29HahIuFaw+mMbfn5zhzv3jClWfh8N/Qu+t2bsv4HshTdZerQKItJege
+oxtwXFsvmzEeoU7mjlqXX4eyfjJI+/D6QVKhei8le8doH9U527EpM2ARuCjNz/oRI50u/RM72Yu
ut3i4+b4ugXfjniwHf/tZejaIQo0i1geCaTXFIPbnqxU3IGYZQvJ/KfO/zfsqYnyCuuZgh8BRVAv
Cygddsm0zjsypaV7ygKZTFF5YCKdo0uuztmL7/8AbGrH/XHX1k+BEkm3sh3KzIQo9wHk2J7CwtZq
X/kfnOmp8+N9I79qb0v37k/F8tZ8LxH5KvJ0Gw2ghgpRkDcfF4Un1XeXaY60OgwKLQNTdeeFoLUX
n5dFP0cdPeFeDceN7F0BpsTL/NiWexP84lszMXJAVnj5RbGdnf24vMdUIt7sg/VDhYwcBJ/RzXDE
juZl6z6soyRytmTQ/9Tvb/3uxRdfWWAQc1cuNVasBIc0unGAHfBWtS/xfdV8jISX9OhuVANP1vzA
Mn/vdSW07uhRN2mu5ne5DHc1diX8yRbnUHrPbvnlusP+IWx9a25GQmkziBI6q8fOU/WyLM3O69CF
gshr1nVf0SbBnl+URym906UyCP2jgtLmwjZOI29HIzVRa5HTySGYLgW99Otk8FmZiKjYinWr6xlZ
JS69VapiZQCSfW+W78L1dl75nesT9Y992J5V+yxHnozyVx+nlSj37YLaX+7gdRDg3Lib+XN/8ZaJ
jZTjeCrzIcpyKeXxvOB6CSbAwGcip8t13+fGyx+i8l1dg92x6w/1Cobo+diFXxjI32H+hZ9x2sDa
e+UXdAIkK/85qyMa7PbrGJ8u5cTFieQK0dDg4iLbjmtZHROWly++ntEUE4HKq7ljbal3RSy20OG2
wY1UqeMCVJZ5Rs88zJ+GZTySbLgtC5tovFnktKGhoOe5b6eE1dE7b9Apuks2xrdN3chorSc86DEU
9Fzq/4CLeCohFno9HG0jGxmq1qBvjYqcnqt8GBNG6L0byPfXx357i6WmSGjNVuLFS0vPfn+a4yih
Itop9Pfyb8ofca/tHG/7HSOjzNyrpevB+mHPvrmDGvY0jt5VVZW6LuEJnegDOrrbm/ZzaqLwqhq6
gt1S0zPNCwcBFIEXrgeNwvVvsa2HkUCGupoh8BKioAOJfnXIy1VCO63shvZGVzJyAye6Bh2OH52L
Hso7DsfjLORdtxRt3y56qQnqm1oJBmtvoWevnf43c5DPze1nHxtcm/GN1bZYyIT2yYYp6hEWnp2g
UMchCOK9FtTfX7f/xe/fSJ0moK8URaO9LAvPagxeqli+uOBAA1Br41BgG94IZGjNN6KkJMRZg+0c
p7/zePDA5nVjc7XZxohmZ8AjbOgEmH0z53uhIM4Vl/FtrYXUZIdjLKN1rHNMfqS/xphlSeDfpnVN
TVq4tSo9tYzAZeZB6yQxUwVuh/qtY5LNLS/12at6qCJ+11QjfCZ3MqXvwVMeZ3vwIS7ogQE0593U
utHWPZptiY0I9qPYpxOrwvPsJTjlr10CysXrzmlbXiN2aTY0YVFhaJfSKXHHHpcIS3Wb55tYPq7V
6DqMk3PVNuc1H5+8qj5l4ZZitMUsJpovz0nTd8sQnPVA9wsbXmr8jMe32h8spjHhfHG+DFS2sX92
RxkmjpSp3xf0RtMYUQtr5+4gfXJu82FP9HDga3AMunpjeNvcjajt27DVYbuQ87jSw9oF9wLc+dc9
xmb1y0++cnwd5HhXYcI/hy2avQu/jnf12taHFUy5h+s/YZu9sfsqvFtWfeCQc63a+9XTD9tJwTZ7
I2ybYgLqA6Kb8JP+ESDoZ0bWJJjEBlbj7Sc0aqLdPGzibB4X76yX5b8yFI8yCA6Vp+6mODs4VbBR
jtsMZEStG+Zt23recg7aJdjNuSt2JXG9je3Q8hEm4s3xW+IEVLjnhTcfJCCafClSXKLsw3W4l82N
Fa7JEKeV8qtgWFeE77g+OlCuhNx7l+1b6myBDy2dIdQEwIXVvIqhJevZW5ZdLrx9LKL7P6pdXV/u
qCPft6R97nh/ogH/P2dX0iQpziz/0MNMgBa4kmslWWt3VS8XrLp7mk0gdgS//nnOqUZfkZjlqcfK
xpQopAhJER7uX5glVu6pCwtkErA1TVOmsVfP58TO0q9Q6JmcICpA6bK9yUNMdNyM3C/12aTPU+Z/
QXvtoebdyt5aWv3LlD74d+QUALaObDyrtt6Vit7lUfnmkygNrFipjehvPdZMeBzxUR0Chnk8+67Y
dl6Lq1fF/wCxuMYRtuDsJjauE9Ocx0MLK/XFiMY7/9GvpkfkAV6ur8LS+Ma5PEsgvaBKq8/AyAFN
Q1R+7vOqPbqJI4/Xf2JpIxmeDmqH3kfZXaN+0FE8m5thq2WyxuC1MLoJM7aIJZ1qIuOZK5G/2pqy
MuDQvroJbMFN0B1oDmuI0bTjufOt9o5wn4a8dteY8xasb4LuIOunpGIwjWspKMzVfKMm+5cr+tsu
1iYLZC1VBiE+qc889h8n23rq2nlTdHrtVrdk/Mu8Pjha5vR1A/0ufQY3+6XqCvWAieOFeX3jLFnH
cOOC+LZX5d5w5l65bdLmscwjsDFmK1iRpY83juihdv2oKvrhnBAkPtHygz6NuG9X7hgLl2tqnNK8
7NuOVqQ5a9buE5vc271GPWJ6TJL6pgIyNxF4DmV8kLNuz1nfxRtdkWMsUieII3ulHrRkIcNzh5p2
2pms5kwtFW9o7D1bWTLvrq/uwuAm3q4WtIBSmmrPed//smwaoxUXqa3bBjeyWpY/ELThYPC6HN6V
0xWBBVLN62MvbEtTelTmVV4jfrXnMke6NqtxqnQz4nO5lqr/vBTNTcidpBPak6K4hVcJsqGZ2PCW
vtiR/5QSdaai2GdAWwTSuk25mpuKo5Mui7gZMCN/FunedgvriK7KNX6ipYW+/P1DkNC5AqUMxK/O
LWmfsIt/297wfH0pFnJpJt5uRgls0mj/PEfFsPV1dewZ3ZK6PbhwNpegaaBZA/Mv+LOJukP+DEex
VzRn0mTnMmb7HhxCQ9n/gK7ct+uzWTKUcRYjRd7kIF9pzo5I7q1seKzBunh96KU9a3hyz6KkApYS
X59oEFBokMA3FoXaZU7JypV74etN6J2EUnhdQYj5nNlMfnGqVB4vVY3bHNpE2+mMK8liqzr3k/0S
l/rYWeOP67ZZ+vDLLfLD/qQEsuFSxdUZ+IN+lyYt6BrgBysfvmB5E2Y3z1WNchOKHG2T/NQQAw1s
or/6KllxgYV9aeLsROT75Tyl6uyLGGCyfdPrHdfRERej2wK12VuFWJOjbqrLM0Uh4lzZeRsSu7iN
5JWbQL5qnC/dwWN1Tjw/CkQ17WRt/XSHNW6XpdU1zuE8yRlYzml5lkTnuz6Z6SEWQ36j9Q2XjUYJ
/n3t1Oex6oLURXMVO4spDef6Rq8yHLccqJOhhlIiNZqgJ2PiRcuPzObxWuZ7qSxmgvlE7kPK1+7w
C+ApkR4w/NF+AvlxN30ffDeg+YlZb6T9XZcOWFmagw1ZEJUeqpRtQIcQeKTcyRY4YX3XJOMGO9B1
ScD7eIP/iRbJttPv+C8rzgBxe4Fd6FrNdMGzTJigw4o5c7mQZ9FY+DpRBBwuUEEmb8V1F56RJvYv
mmZpz5ZfnAG82Ks62lNL7x1W39mz2oD79rb0tIkDvJBn12mnCpT3evfYt2wro9lf2T8L4cFEALIp
9Z2o6woEftywesXvslH8nHj0wyP5WoxbMtTF9z5EUIRmr1J9hhn0xT+unT1N1pxBrSwNJXfB9gAE
/MqSLBB2c9v9708NuoJUgWjLs6UfCGEnUTmBHv/dbAV7o77ejeWzyxXKmEOAfPCNZjSiCCBwnp/p
vDxPcYEarJ3FfA9tzKz7p9b2WP0Gyd9aL8e/6/5JscUUDCU9dNPqFC4/8zS4OAxK/yIJcvDyurW3
AdHT6L45bnYYqH1ISRxkUxY08E6ppoCsqX8seZcReBJHZJMNsddza1m7KPO/s6zZDnPy+/qhuzC8
ickr6KxrO/OnMC9OsnZfGj3v3EGtVbUXdqSJyUtdb3Cj3JrCtvFOOS3ULu0BsubSfmXoCkCbWGLf
lmwyIXk+dO2G3s7msCP7fJJnCDLtu8kKJvLLjuk/t5nr4t4fPKynUY1kfj6HvBr4wS3BWA8FMbmP
HZU/Xf+JhYOSXFbqw08QhT78aSrmEKoL9UbLUR5aQbOVg3JpdDNEjJGF872bQhZXNBwlaMSmxOlX
nmRLoxtRAelwz6sKBmYc5ONOfl7ZgUznaXvdMgsx1ITjZX6EMjpUH8C7M3wVZfTsK/HQ2GArpf6N
9XNTxlRAKqxKWMzDrgPhY9NCjSCLIVp5fQZL3mY4c1ek0Dfg/RSi6wApylHRXav4EcoWNyWamIli
bhgI+lphu+HIxI+KQ00jms6s7G7am8zE82WkrxJwXrmhZfEd1eSRD+laW+Hne4eZOD57jj3OS88J
m6aud9qb872PA2TF8p8HImbqkA5uizsEdDtDyJGh96/+1aTWBuxRu7Ynb42rf92ywMwkactKHpWu
4k6YVtEETooxFLStt5m7lkn8/KXNTCFSKEHiyVK3Tuh16K1QKWgdfPfgWvW70zrHTMn7LL6tn5r5
hjfP0FON+inSocxE901wnzy1g6O/JboCC0w7FY1zuG62pbU3jnXHmscikY2DfTX+ymN5at357bah
jZdBPDYqm6XlhKoZm0DZo7ufM3IbIIb5hkP7w0Rd7rlOWLsJmDxJDa1Kp1gren8e8CCN9d+jwBvd
HPyCnQ7jUW+iyfvtzPpPbzUHQv1+xTE+D0nMJIIr05nPfSycsIvGE1Dn9+1ob7qUrlyql4a/+OOH
06zoQZQwR74TxpoewT92n07FfTyvATOWLHT5+4fh/akW4FbnPJS9/3Xsoj1WYEf9DOSY3hpqaGFz
mpRwQ1EJKIWMIrQT9wnt1l/YJFbOyyXrXH7yw+dXbimbrPQ1vLkUjzPRFs4caKsA68YmKjc3uYBZ
hJXoX2lraNyGE7J0X8DI5m8oT2/jFGBmWqJgfW6hMasPKcJCCKDhtLUiNR6vf/uShYwYxO3JBoiN
IjKw+gcIYl8S1r1anrO/bXgj8Cide6D5jXg4t+Kx6tI+QOfqlpbxyucv7U8j+lhQfrBdsCKEqEs+
D65/aObou8P4MSrqm250KIL9dw8lQlkVVbMT5sp2gJF0/ibyxrU1AXPQkoXkSVnpkIyX0yZpxbbB
PXtlXy70VzATLEdkGfM0wpEPSuf3zqt1MNTD17S3jnUsNppXxxQqk4PrHm3f+X3TipsQOpDnAsQI
ucyQgYBkT5VFTkXktZBM0v3Koi/sWZMVL6sc1y2VxqHQlF/GlvwkjP0QUtyUJ2Xi8rMfgkYsochg
tb0T9noI7W48TvO8cg4vbFcTQ1fPjE/+NDghuICB+R5d9ZB0hQCqSCcborFvb1sEw6v9TgNJbWMR
qglgoijnLfSpHXvvCdda+YmlqRieXUPnt815qUOwzoBamGXW1sPrZEeaSm3L1htWzs+F08EUXrXb
tACJWj2FXWLTAFCNMSgJqOhvM5Th3KBQzRyVpDos+JiFCXeaowv91QufIF3xwoXdaiLrOio6OSbK
DQlJHvpxOFXa2foRf7lpBiayzm+IciZujSEbiH/yk2k4OqzMQruN1riRlmZg3jEGiE1CLnMM0ZfK
TrJpky2Uq/yToA3bXp/F56VAZpLl2T6tqM8zN+TyUAzNhkdkJ7xsk5PfuW9tRHtAwvX6Ty1sKFOQ
tR0FyLfbAhmZcugDOogULeN+s/JAXBr98vcPwQMPUF63EyaSxtBCI6K2NrnlFSvfvuB0phKrWzNc
vShWgvSD2raiqdFK3Tehr3y9VaRbu3Yvrbjh3GIYE1fiWY74EXd7yTP6BuL1+cWd+mYlfiwZyji5
SddItHkwO8z7iWZBDd7On7PD9Uq26t/E7/9mF5lJN+fXzizrUdihUz4Udn4cAYhy5LdJqZ1suk1c
OLuCvA1lvWvQF1N7DngnqiBO/SAXaw+8pY8wcXODQ5PGTXEzjNxnon+XBTj76EsR25tBdTsvuW8E
HjXTJvZkgK8RE7v0YFU30h4zE1PXpKwChdyow6Rw5QuZ0e8DAuThbhRuZK+E0IWFNPFzYuqJQFfB
GBZWNX0pAdH4p0iS4u0mbzXRcxM0jae8oQhvbHixMutd+OltjwOTT67myciqErG/HL2NO9DDXA4h
vHbtbPHg8p/sQBMzl/kjrSHeNoSer54YKcqg64HwJc4jrmTvvdunAdoebyp8MxM/xwTKfhp4ihBo
EycoGFdbdB5aW1419W0HGTM81qa06sG3NIRdc2Fp4cmvsSkPree+Xl/qJXsZZ7ErReR2pBhDP5GH
nu5nJUL80/Au8GzlBvGaItrCjjWhdMyJKm3V9hD6PSgudd5EW2Cu11hVlka/TO/DCZARSDOUJO5D
xqM8rFCB6smob3uMmEC6RkOXR+KCEmZpq+48yN1+ozia1xA5C99uVtFSdB05pMO1N+Wzu8/sUe4p
yj676wu8APEFJ8d/TaNbCd6oCrpRrWMVDzaE6c42XugbXPCgF4f2s9eqljJAmTzbkHgs42C2uyK0
OPdXfH5hgiaJntVZU8Q49pjVe0c9qzjw3Rv5F5jJodcCnZmXJR/CIW1ZAD4jtNCm6s4GufB1Ay4c
/yaLXqWYFFY6YnmcfucW5JFY6OWU7KR7vcIetmQg4+Qf4N9FPtZ96Astd4UiEoA7vXboL9wrTCRf
0StZkKEfw5IIQCj9LDu4rS3vRKJvw8kyakQRKJKM6C+qR0Rdp91ZRQ/FdK+MVmLgQowywXwqGrKu
6/ohLIh8qET3DCRxWLgpBBjchyz17/woXRNcXVhtU3C1b3tfSUgQhlLaI/q4/Qzah1Tcd5p7W607
b2XJFxbFxPkB1p+AWyNuQ4iPP6DP5W+VT8fC9r9d37QLO8pE+ZV2nPE6h1coIZJ91ah+M67LGy6N
fpnUh2jbgU0o6iI0iFh0Ug9OVQ7HvGPieNu3X371w+i+D8iskDPuwaUC8aNOxu3c6WwlHi59u/FK
T7SKwKeAk2JyGU0C8OhCItuu27VofnmffXIBMaF8l7sNj7psCDlVv4pCF0HD7UMBfWwe2X9iN/99
m5WMi4FHc4eDi2QM8TyxN23Dxi2L2N/bBjf8mSjANO0RS+Bn1IEwZsk3lLl8JaIuLIEJ5rPzwbFq
H+fBELXlnW8VJGzrcQ0quOBZJphv7F1btEM+4vq/dwSf9+kMOZ7aa9+v22Zp/MvCf9yeuZ8jo53C
tUCNA942EA3GD2Imt+1+E9IHx+rLPIPpFaTUd60z0E1OI+tG0xueS8sUTHnE7ULhjXIzDFWAbpa1
zreldTVcC2dzksZd2oWZ65F9ixLDIZVszbEWTgGTOK+MS6Lr2evCWpflLo2GYtPM6SNNonRTAvsY
NK3gm9ly135wKZPrGC42Dy7ey4LoMB3E7B5wBwT5cqqy56SxrQNHe+U2s8ruDHn0odkmKC1um9Fd
k89e2meGD4pelRUAzV3oZN2xcYe7ulGPk7gN2slMZF4/FVReZIdCZYNTuhHyOBXeS5M6jxarbtvL
JoguBXU7YU6CqxMSNA+o5eofuh+q15sc0UTQoUnRqWY0MIdUDmQDNRu9xd/qwPLcaOWZvbAGJnrO
GRmE2xzShAUqrBbtTpp5T25W3pb0/pev5UMoIR6wJVKgEqH8cvjbt07xuyn9Ncq8BXc00Wye3/Vo
TsBTG53d/e+xreY7p6jXGlwWLkompZ1PQGfsNZCeju10k1XNr0y0X9Ip+wnWxjUPXJqB4YAJ4McW
EvS4JJU1Wmkd/ZhY041703AvlVHk2zqE8RrgJxVwtxyCvhP2r+ubc+EaYELQco5mysoXY9iVVAQQ
NIdypWQqaKXzTQg6HdmgVrKfC5vUhKOVGdCyfdS2IZv2kaUhHiXb90ZG5LabholBE4mfDEWPZG1h
qW8l9+/rlLEVB1tYYZMUzoVKSOF4kwr7dGqDNmZ3de6sZCMXDoz/Ys6c/3OLyWkqzlU4VLkduOA7
cgjaaP4v6S5dzjVTIDW0u43NIerB5Br0YGlGl79/8Omo5ITlYKsMy1xASFehV7doo2nl/F7aVsYR
6xO/AJn71KNE5roBaqLeoZxyeyeKhhyFZxUv+lZaBVwm/zsVd/IHZUMJKJxaO3qUqdUcnY6C/bHO
1ygal6xleLgmtB8s3+6R3mr6PGBu2v9CRaJe8cKl4Q0np6z1xqIgbTh0owecjAWFhmgqN9d9/PMQ
SE1cGueFNeRqbkLH9yceWCprwjzqrYPrJagRcMpXzonPV52aCDVLWWU/e/EY2ik06zcVHcdDMgzu
ZvZHtbV8NX+rL4Xm69P63GigIPvvso8Mvdmlj6wmY9Yzzo9nqdcKNQsTMVEnRZlEaIZp8Dhyoj9V
0t2nEoZi+i7WRZjJdHfTDEzUHeQ3Kmyr1j6VanS2SU/cTaWGn9cHX5iDCbpr0I1a63mwT454gH72
Vgr38cK05w78p4fCzfVf+Tyoo1fdWARJURdl+JWh00Ek8p9gGFXM+3t99IWkIDURd7xxOWTJMHxF
L9oKSaALdkjHHjWZIXBld64vdDzHJB7ukPK8/qML+8pE3pXTPAxKOMgAz2PaBS5Y4MM6F2v8okvD
G9FqSlMeC8rrkJZVUWzqxnM06NeifmXdl7zdCFW55VREF6gsqCLeI236pydOAFHwoyzV820WMsJV
UjR2SeMWAaXwrXnv60z3mygGgeWNrn2pBH84nEQui37EMoSQDX7MZPfGozUB+wXzmJC73EFyrJza
IbRsfZ9rNW/KufnuxsAq5PGX6/ZZcAqT8y2rZ0i80g7FndHesak6F8zfAKl+U56amuRpg+3EnEE7
Jix99aXVz2kSrQTwhb3pGce2lCNKdF5inwq/eIwjjTyyf5tXmdxoke1qWU6xfQIFHuqZLTvOvFhp
0V54AVPP3PN+Oyc0wuBZJDX025KvY49XVuUGvjcGfZvuLatC8knvcxmvXGeXbGU4AbebiUDHKg97
omXQ1p6/z5xCb69voYVtaoK/5lhkrq3Sy+hkB1W3bUv8f+aUPHlOdBvom5oIMLcnVhUJn5ygi/bF
p9ar6POVO+3FUf83u0hNoFeq+FiCowucrlkVPSQuEnNFWb+XZVpvp7pIt6MsNaJTJg6y76eVX11Y
EhP7hQJhqWYRkZNssyOIJLZg0H+9vh5LQxvnXJu3PIMYoX2KbP61c2XYu5C1vj72QrgwgV+ZpSfG
wc97cjP9i3f+WRXl/dREa7I7S4theLUVVTwuY5il6Oxn1VSP4Cl8IMWwgbNs8wJKdbk+xIkSK3t3
6dQWxhGHENKXpYMJddBMm0nxFFVNHFjEP8xIztKSfRuleKJFvklmfXCouC3GmHCwBprjWR0xctLU
ek+66dBP/uH6Gi2tv+HtPtTGCi/H0DSjDfpBbajuTr+vj72w/iYITDV0wPWGklOODoKZuS9Oan3j
UbVS/V+4CJogsNytIH3hueQ00Gzf6AaBPT62SXpQkbqHNPHTbbO4/PyHMzsdHdCrNZhFBZ5TlsSh
l/XIdbKVWSwsgAkCawbXEmD7Jid/TrY0IXcqX2P4+PwBTk3QF8AXziBtGKgkb+j77ZMpUNNrprIg
qhLIy60s89IMLn//YCAoN1g1LsvYQk3+Ztne33oc32+zveHhzgRG3yaFcRLk4i/w3YS0mzHnu+vD
L3254c/x1CeMVk0RdoMFEUeH27s5abPtbaMbh/dMBR/7PHNORUWSQMR+spF23K+MvuRchuMmiTO6
BOnik99HP7iTv7i6OyihV+5iC7HVhPf3Xj1qd8De6dS9KB6G7gtgBJsk+oZ3UJL+prlYCUALXmyi
xQqV+O0wYvfwmt9VPjtNfnfqpf9OiP3F8+RtXmyCwnyryonPexU6zB/Q323lu64e/R2x7DVOwwV3
MzFhEs0oxCpszEQeLlBOO65DmE5laQDVGl31awmChaU34WGeN6eZyuc89EEkj+Zg74c3tMdq1Lcd
NyZGLEsdHllxgcdpBLlUsJ6+uxlKL9e9YunjDZcuMwB3vMHKQqcN7Og7QFW6/XF96IW7pQkHE46C
gozG0GPVnly08TO0ZNXWCDqDlc26EDBMNBjzOGD9dT+fWtATb+1WZXf57LkrR8GSaQyX1paTRygU
ZeHQZ/etI//OYMEOCCoI1+2z8PUmBKyjcy7SKCvDximKJJhkLNsgBkvc2/XxF+xvYipExzKtcQEO
S92qn7661JWtHkWoQPrcgtIcqOf93fXfWprLxQk/HDoSvSNjTloZVrK1jrkLgW4+xGtqAgszMRFn
Os5bn7W5CrOs+gk0yqubsSd0bD1ooY+3TeDy0x8nYIFusdDljAZ5EJRNzkACJ6U3Wueywz4MPtdq
wBOkmE8imne1zp49MOmtOPBCwDYBX7VXkAbY+zL07OhVMhIWnVViAt5Dk7CvRBa3RWwT90Vaz1PQ
+XNOIN4Uv0qatyfWZMIJSIbM622LYFwAoMWECGo3MmxKMAtCaEzvK+GvifAt7VHjAqClRRo7FvC3
Qp2Vo/4WRfv9tg83QgX6f1pwF/oqZJAzAKmXFhunHVewUQvfbeK9PHAKU292S0Ag6B9a5kcnJTcO
bbhtAzmUyNZ9GY5zBdrFXI4HUPisMbYufbjhU27Sg0MTn35COW4rwQceQMl9rVS2EJ3/h0fNTSdG
R1Dmej1kJTp0wUNDI8e/11d0afjLnD64bDZTiOXYCpU4iogWgMeRZtDmrFFNTIMaUVrctnXMovek
gDzpE9s7gWG4uM/mqD9aIKre3jYN43gXkE3qy6pVISDr8ug1frJNIjb9yJxuLa1w2Suf5GBMhFfU
pnlWt1gIXvzxQWeOdoKB7BXAlHE7BLRf4+9cCHT/cip9WJG0G4bOj/E7blHe4Ueacs/H71xa90n8
57q1ljas4cY+NJLmyUITFh+rJ8aSZ89ia3F6YUOZKC+VMxuwXysPUXQ9Oom9SbnzffZvvEyYMK9c
WI4EpD8JO1YO4PXP+A7iYmp/3TALB7Apjlo4WpQV1CDAEpC2960eui0HV2LA2fy3jdK1bOSSjcyA
4RHmR4mfXjA+PwRUkkTHD9V8G1ElNenbIqLdQoJtLsyr8e+I03G26W13ObNBuhqgOW2laRpiHZ6E
RfJAFHotgbpkfcOJiyxVNKr6NLQn/Y8amjvP6Q84FR4qEH1dX+CFnW+iyRKa2cIqRutUZSnSKn1q
b+1Kr7UjLK2rcfLGXWFN8dxhdFa8VmWzE26/o3KtF3fJPobbpjKheazwsk+cOH4cqmyfsijoqi45
u1O1v8lCJkCstSbJE29Iwnhw3/qyBsCu6dYOswXzm8iwPtKMClrFYekkemuVyb0T1/PKDXHBPCYw
DARGNOaAgZ4s0bw4o1NsSCfaICrTTTJ6a0CPhTU2sWGlO3I0qfM4nHUqkYSFALRyIi9AC9yX21bg
8ssfDoC5q7xZw81OTZcC+sci+wh2kjXM/pKVTCdLJlpneD2eGqoHXCaYG2QVVG9F10L7U7a765NY
MpNxxS1VY+cjyE1P9ti8VTP71trzVoMha2Wxl8Y3XG2KRWsLPnl4EmuomjFrCny8joM6X+PgWkhF
/Vsc+7AMbQMuKeiKeycivb03oKURwKLv0rVmSAtOX3MgyTYFxwJFao2mbWFSJnrM62xZewSMHA5t
7mqnfYXGTLGVbL5N3YqamDEPvDRgZo/4qWuJe+jkDOoy1xUrt+ylz7/caD5YrK5sK9cJ4acM6mVI
6k/5Hj0C8usAKtRv17fVQgD5H+AYFO9dkkhxUozF7G2w0SbwxPPCXuuBXJqDsa8UgURmCT2tUw2a
RrqRTRL97lBhczcNATD3tt1LjEgOpmWbDnXOTnXres9O28mnVHVsl5VN83ybpS4T/LAYoGp1Sivi
7ETH6HttqS9IG61cApZsdFmcD0PblqAuoN5ohYq9GNiw5jADhrSJub8GsVr6BSNIlZ6vhag1O6Gd
W+4mAdrHoB/i8m1M8eC/bqCl3zAiVOewVKe6Z6eSTfkJmja42VuNd5yiPFox1Oe71TXr/6BtKMQ4
Vc4ppRkYzLoXcGXeOLTx9WlLbTzRStT/x6w4gvKgBJnCrHbXbbPw4SbEDeVZ9LzPNTuNvudvm3ao
H+tZqDU8yudPKdcEthF7zrtshD6v642D+IKGcK9/5Shvqy7K/T+N4BBqL92q+coi9Bt9vW1SRngq
u7yUaR3Np9HW3taBZh4yzdG8siD/vkD+933omgAxtxmaFDyxmFRm9YFTeSevTH9FeXMaXF4GNPK6
TTm9x3KOA5JHr8BV1huisncIpz9MYxwFntvuaNEFGoPEvIUudvYquu6t4/63JI7ewQycB3HhqpNI
mu6o6z4LcEUocfxFa5FpaeUv3vLBt5OpzerSr/ip1VEx3skJGiF3tBFiTaLlc7dz/wfMQ2s7j4GS
PrVq/pPkkgZqGKdgqNTv68u89AOXi8+HGVi1AuMkbZwTbhu7bO5PKUyplFwBxywYyMQyulacZ1zi
Ej6ks3vC/aDEyeDPm+sfvzT65e8fPj7PC57aUe3AOra1KZtqm+lhrbVkYfD/Qf+1cQ1mbGGfwJeJ
FruS9f0+85x4BSm3NLwRtIE7seO0tym8qiiAulZplQZUyPbXddssLKwpKNuQYeJDXtOTLqCOrIa2
DLOpa3foS01WfmJpCsbpbyf1lMxdQU9IMtjQ5R350QIT98qJszS6cepPirtkwn3rVM7oZQoaBbHm
ePSc1+v2sRGDP7+0uibL3gzBHZkib3oiTdIeZhCVA6JFf2NBdiSn3h4+/ZeQ4U75Au+Wtga/dR6/
SeV+n+3i2c/z761gvxI7+mE1OtvypD7NJb9LI19uGGjd/KEjD0AqnxuSdRu/t+NN5QKVp6rkiZL0
hwYyeQOY3j+Z4DFaixDNoI5UBSkK6Xam/2lsts3bCjLU5Xelpy/cxtOjJvRNVFADUZG+HyWwTdRC
kPbe+iR6hg/EQG9Xr2ULxjGpdqVsX8EX/kxiL91dxhGuOFQR2aZzvk3s/rmaqneLiWpTMPFegPEj
J9XJQzqERvYBfRnHum2+Jh099YLVgU/6fZOi1UpFyCQl25xVB8GTTYlubDQ/hpQSP4BXusHluxM2
z3t3ROtA39giiAn4mEA8cR5TEEulkBt28se+56cUDTd5lJ1zhz1G9UQDyy8Pae6ee8mCKJtPA/d2
EZt33hjfJbw5Jc10Ug65Q3/wGyq6gWz6h0tOMbPoqx74exG1Dz1NH0ZaPSG7H23meH4ieXxMyzHZ
+GnxGzC9/cW8WWnLHa29VygwZ8Hs5NmOoRuvLfSjD+/ZxKnzg4J3eWrnvc5p6A30RwUybeaNL4Uz
fAc2977zmAjGmEAbPpqHrSqq94ulh2x8St0WryyZfm2p+kJkswOZ3ZGCRh5stkPQjjn0Mrxor1T9
WBDykDXTH9/z7pOc9ruhcf4MlbxzQUIrhf821DXo0tI9Ggt2LAJ7jz3/8dJ4r2IL0G38sYis0J4r
VGxlFMT9kATzlIN9J22+uCWaDefZfrAy+xU3Tx6gIfZPnYxOoDznxyCS4pGI7mzbLcR+XOeV+Jm1
swUyAnEPKuUs4Xw/pO5zXaZP9pQWWyd22HEoHGuHHu1hm1V2CjiXUz0B1UcDVxG0GDaViA84fNON
qMbuq5vJu6Ipm5ekBb0B2tIeoXj9VNeVPMmuzA8eCia7LpojrHH5w0sFP1hg4N6U1IKg1CQDUmQ/
mey8vfTkttTdXvfOltvFlzjTU5DVlbNRlfvHL7KdP5GnjEcvMlL/UJCibzxnbIMJyuY5Dmegbg9W
nnWHaLLcoI/LI5lHFUw5atGNIqE7DNDfKjaoiKYb6lvlTyQsXpMGeh22Hx0mS7yh2f6bA+GEg8iK
wzj24GuA+hWx+rdW1ofRo2ngTNlLhk6v7dz43Qb79tw7zs/pwlMi8rObZhvbb3e5nMkuRQvXpvbJ
MQLralDl6aEGZHErKSTBJp6fi44hQRNbLHBsW2+ZVyWPbWK/VEX0K4b3Bj3v/p+jK9mOFNeCX8Q5
AsS0ZcjJaTs9V3mjU652CdAAQgIBX//Cb9OL7ip3mhRX90bEjbjArk9UvOeqDF16wWf7BXBKmTLy
BB9TLQiv+/Eq7/WNOPcQ7X1Ur9n430i6F+zSsrLrYw/RVPco5ngoO+cFfuyeltkWsYvpV1n3lsDy
ZBRHgiUk58zXZvatipJ8qzaJyPLVbtFZoVIC4PH/fg7ekq8v2MJ4ZtxfhpmjnvXpK2wjg3qfEZFh
sn+atQ46J1Jqm9AyyaMLdlR/JYbdrap4zwBZ92x4CwbRwGKiRumQpVhHWwsIyMZEI5rKP2Ml7Udj
sfyHP/7dJb6oiOEjbOzM9IEIq6wEBqFKnTmUij0vkE46P0nS3o1uzZtkSE4hNv/guAWBKO3VZ4qk
h9qJ8Tggfq+Mg/QwBfHBI3E3zhiqBRalvDohsvW8sUmW3MIyb9+muRyhyKi2FkoiII/iNO3JvQ+R
2hekfX9p4ziqXDZfClfA/jyHl2tYTaO2ZU/HOtj1k96Hz0xtL4iJOZF4AkyGTHqN1YM8qgzHQJG7
FO4tjp10rn7NrD1lmXsGICVLABVVTPlUim5PTkVkvol1e4mVnrXhPyU/85cFMWFczbXRfC1zvrj7
BKkoeavN494VdzFiE9Nk+RH8gqgswnu2xkVtIjqXWpA/Ubx/LjnCy6RHGrsuFN7g8Bc2jNcjenhx
who/TCjzliLlenl06UhQGYqnbO3ubWEudCantZctEgznhkvz3EnxNMi+OCqb5VXa7rJSXX6UWLKd
AglrL9+kIexQt+wxZsANU2mXKs/Fnyy2QzULiayMeE7qYNz/Q5OsSretl3zYz0mf4v3X2J5ALtFc
TTqI6jlt3VlsE39WDFkYicKd0I2+4YY14bKdc9hz31Ib1zbd6DMVezmFcBnh+9J/zAzJAl2oEVeP
L45k8QMvsjdYXzwgtpQfLAv7JuZur3ppwvPAkr8+IH3ZWgHOyyVLmSfuvdt2VhKzFvUYIydjSBUE
F8v8i5g5KtsWdWwT41TF6w4ikYrvKBC2Tki4nSil/CzjNa3C3kJfl4tTDAlTg/idsLaIzK43uK4e
N0TQVJApPuYObspoEPDq7VUUxfeb5XUy27TaQGz0hTE1dNdfkN6e8eZdAowTYsnSv2ReaePVzm7K
Le0xHJfhFPlQPuglNh9Lupgr12ZosM+K09qToBQTGd8YScc6T7MO4chbv5dCA8ovYY2/gw0SY1F5
ksGFMWJwfBr6+QH+9rxcBEXNUkmX1BY/XjTR6K3Cqn3PHyfsXhxGhzSTsI+trqRQy7vH+1SzKQ8l
yoQaDNrxvm180Zu3Ns/QgSJrtI67yMHA2A3NHPTqklCzf/hN9ocIc2zVttCgcNoHaSlihbI2jGJQ
pV8p/e4ZT8s900k9DtmGgA4inlhv5ydVRKFu5pjrF7ojqEmPhbuNcsGmbYAwxf+oDfuPdEzFhlUd
uZ23bsYyFWkJZXXRauJxfXbd0zqsRxdn7oS0LF0loYerc08FJCUhXRu5tdM719D8JLL3JzZG7DtA
FMN3x+Byh1XVdnjYzToPZdvRrOaW7zHS+MzCSjGYdPshoN3RJ7G5FnnQN7boXWmDxTVtlyaHdtTh
waFjvcAFvW+ynbF7gYioJsT4cYSzrv5DFxo8+oLah2KU/QNpk7jBVvHetFn4jFDhvBx5G/+mMo9u
mKGRO7MwtKl4257kFvmi9IbIV4/+tArZ3P54VkbvckLzMQ0g35M83puU7TnWziN/3Uzffc1Fayu5
dH/CZXya+PCHdiG+9xbm7Bgq0LGt2xcWQvxByjQ+ci9eclgnlACw5QeWluSB7N1Wjfkk6l4tLS9T
P4WPHo46R/rDtKH8AQujWwrCmfGXODO+6ra4FXcy0jGvtjUj5b6QDSnqxWPPh66O5YaeeJ3TAwK4
6TkIW1Uu7Ra9d9KlVw2j4CqazHe8R+c5Yu1togmy/mz2Mm/jVzquxR0EmVGFZn5Dl76m/2BAp0qO
dgwpX74tDbwSyt4zHDqNxVR8V+Q+3oagHE1nDo5Z+R6H63SZsOl+NxZxBFzEPAYRdeVAt/kMPVhU
GuYLX8ecJXh91XDBWr/817LdIM1haw8GsREIKunO+FysnLZFvcdsK25y0XmFwkgrGJWqI4yI4nuY
3ywfMnQhb7oMYsty/pEYIEcyO2Q499Wed2kJmqgvE6txxeSsqy2beIV1E7xE0s6IQylQZqPZfdoJ
S5eI4lhhF9iqmmeD+hRF9je32Vr5YYPIL49x9ndKz+m2Pm7blrxSnC94hdkeZl6DPIItehqFeyWt
cyXZI/4OkxJcSlx84UTCOClK5CUSwUOmd9a4JZtqygXyZ6JWUdilOQqRmQ1PMbVbJdnUXaxOYGk6
JHFl8CEh7bWkSsmq72Sy9Ji4hKulMVm9OTnViYE7ggxpVglkysIhi/ZVFKNPX9c8PUVq+aLwIDuG
bLptFnCJkEPUjGR+ReO1fGx9nyC9KcsOLpMPc4Lefuymvk6U1A3cjfk5T6M30cZ36EtH1J2RVTrz
5o/SyRfprYAdJ9ZT+Zj/xq8YPCzTtB2NXZ8x/9qyJQR7Pkv0NNBIPFAg30cnWv/tsMPZmJl+Ljuu
e74Q/5qvZqzTEdaewKdkHberfw53FtdRBp9a9XP4Rdxm5T66GLtQ6VJZHa3Vmk8A3nDvD9ccgdCs
VqQrHhhM146ktZ9MS1NKS0Xl1Egx2oWjKZMezitoDIcqwMmH9Ctq65kZ+p2xaTzuHXrqtUdrZibl
Djrw3SkMWH9QsEiurSqSA137HIUyog0SNKEE2qKvIB3gKTV4d5Xd1NVrmyZ4MuJ7htqgNAj6Ejve
3CyaX3pwvJgxHD95IeTZq8XXdEx+JVpNeNtCgmwQg5FQ1/gv9hpiP+sUcfnG2QAHgChcsuyYLHvy
5TDWX8dtGZ7mFPx8WIj0ELVxcE46DZu/oG0bdHHfRP2QZwXf63mg7Xnz4d8+GMNGBamrVb8kl2G1
vzT0R5AqhA8LzsKdAnFYDmoQB7hu9DhJ2VT6ZP8zbnlYsw5FSbKuO6QYoOvUY2svAi30JJPpJ3KS
JQ3uG14pRgCA+CU4Yv87vSYuKkq2B/tN40qsRdQv/3ohzGOPI/tgA7iIliMz4RUpLCjVSfKh7DDA
SzbGDK7X+Biu46/ZWXeHhbT2KsNp/lSxn4CWDsVz4PAzXTp9pX4w1TxkeUlQh0ud+/V3njL2KyXZ
UBlIphsft89DG6kaE//7MK5juQ5ABgaxbfI2W8l/hW1O44PlyGHQmDaY4l3pEreEf1oddwZeMWie
g6mJ3IKCYYpVpf+CYp8UMIfcB3/x3/ruaRiVn2xJJpvOJ2pUQa77tqHoJ0tSNOOSpqXj8fxrC8bp
fsYe1j0AeHSouhfZNQKs+Rhio/0+llhLbYo5HS8hUsoesxQ25AdZuBDVDF2tgyYT6+JhWi0Zkkhi
sgT/xkWLhxnj18vqZjKdimAV7LiTfptLH3parnGH/tW7HcN6QqdDN83sEdkTlJZ51mJWwA0bgG6d
FtIMLMp/Jwkz07UgMvrGloQ/hN22fslixc/yP+GuIWGwHIrVMI/lPsXuMAvv0d3O8uzwq7LKRjOC
jsIBKaR5ntbd6gFaQNhb2SDH6wlmt2m3fagxM2vUbywvIwsGxFnkYUICzu64tvl42reeXYJpUs9I
oC8MqmSL2DgkK3tVsi6d3toi3T6RKbbA7HAkwBVI1k9YkcjWewOD3Aorgmk1zoFIauK6oIW2ohcP
eJfDDMlzDv6VA9u/CebCU8i5+o21EGy1ZDmCp06BdK4WOncNReso62VE2iYGk1U+qKUYLzzqSV6K
lAbujhfICa6Tlk7fpBv+ktjyAy22fxviJc5dMGzPeTumy2HKbPDfnE0Rmq6t52AVun39S8M0fzRR
kUxlbobuY99yWs77LN97TOH3up+YKH2HK2vdi/bsGO8q65ek7Dp421EoJGoGq+H7zPrhiHcLVmUi
41jyIxA6rYrdr+mwwhsomgtEk6H15QBvasExQnCyYX7KgjmqVjzMCrtntHYw3mrrFF/SZcf6/W0J
YxgyZbqtdaTDCnET8xHtnMWHiIejd8AU+3HBzqKXPRrtwsDnGBOgvIJfBSQSiGGpHBfhZzG18twT
iL0UomjyKkCf/DwsRfGcJ6E+ysgPB8QpYJuiK8YjHdKwJLnefrZExB3Nwu5TiKmo4DGBQd4zuTxv
cstLcEzdHaZ4dBXQWjRhkSEubBvX/5DKHT8Xgi3326aDhwLAwT0KRQzUaBvvUs2GauzG5TSjHpYz
liGe2sDKiyF5cJi3VujaT1zEj3DXhP8LVw+xbbf/SBToxvE8OioTrk8FofkpH6Jfo2111fl+OaZr
Zy8iXoA2cGBUUzt2lzXq/NUPTF7QCdknC3vhOo0CXk7tMrxFwyKfuYn12e5YZpVeueNUBPEjJgJf
k2waPtWIJmi0M9x/pvmWbADIOkGnarYq/KvAVVbhjus97DtdDlgxfEgVPEDZRIMG2Z8zENu2KH/s
Fw9m3/1hSSZcGQp58VICqevSLqjDcNmrDp02UJ99Ag6RdY0IM9/03fyBuGHxGO+TPUbcBrVO4//s
UuDmCDyIsDaQycF1bXTVyDcyJeDYn6Phomsbdf/86kiJ/cC9CtagPY/RmgP5Q2vz0DPE8KmW+0Yn
7DdRyAWkSxCWabr1jyH1wx0iHf5iYh3KOG2zhvxsn2EH5x1O+eIzRGgb+F0+vKBe2Keua9vb4qLx
wrI9+JCpo995mIU3Dsta6BdQ+iJr/S/ZSZRk9DgH0GAK8x0rHopdDrVYDQbRIhgqssNiZpbUvyR9
njSxd7A75+v0Sfa2/eB+C65yS7a7KAc+2W46KU0xocaBAyjVTL+HyegjmTH0UGsQ5ZCrCJaplBzN
HkSwax38F8Y+gMzGsTgss3BoT8ZNgCo7yk6QagVHS4alZmg0Dx2OPpDL8D3t1uJ+m+MnNbYIT0zg
YfE4I9m+DBjXGFmlrNDCkJJEyY4quyLnuGdrBVHTcsYEbiodhb+sU8jeNOJD7D2G6Em1v9FgukqN
s7kzsOC9myAyb3A2sRruqL3jQYsosCBp8aLQHb2BJ7exSMPDLqL5oHnb4QYfDO5/APLXaNnnBtd8
8rYFfYG7fo3OHFmSB+3Jgj+CeXuP1GtMV3Pkoelr2gW2guERuZJBI24SvpHrg43XBHdlT+uVuvTn
FCaARNGQjLA0LJd5KErCzXpQK6Dn1JkZ0bbMNxHru1sAc3pd9nvQ/l6WGZdROrfNHvMCWJMeAd3L
lB4QNOOrdEgAowyZrUOuUgUsMWo/x1G0fzGCIKcnWwpeYVr0zdJjHI/iFrecRsZIZMIOfWPX/jex
YL7FHXgRu63zAeru9jFeIMVFu5Q+g4jJvwnH8R7xjSFvLhkuSOlb/qABSI86k+uly+LUgnnR61dE
1Piyucm/Gx9zWJGMipyzXoP18EC+R6yGvY6TpzWsXbJDYZR4jmZEkaGKo+kd0KCf8Bu1DQMadT9y
PXwTMGzlhp7mQ9PZvPV5mN98qgGCyHWRNVsSuIq2vTzNbCe/s87j11rEFoJNKOCr1aRFpxGfOarH
eEbpKEO++7eASfFv6WG0RbvCvQjeQpRHJ6S4AucrHcmi18W67j5GxvPH1HLb2Hz9/xVte3b4kSu9
FomT1w4M/knzIkLPNyGzDalqeBA7tmNMkOh6dJ6LOglocfEOV4HLVPax9GI78jg1R2JYfBtVnJ59
n4seUYp5e1eIDuhFO4dMY9GwX3TdxUn4irfZH9c8DnRt0n7eDlj2xw2/JfPp5weCllA4JsxNz6Fo
USk8D4+gGbqbStrhMs1K1TPi4SE2FeeuiN2dT/f1AKV98t1bQx7GEGF5/bb6f4pCr9gNweIhvQfr
cO7CADjazFJ6LYZpqTKj/ZnKCTy5snJKqzgfsuch+7uF6/YgWZJXuUCRNXZGHJLQfZ2pCOY6lt4p
UzzGylqQY1gu1fBaR+TWcXX0ziL1TgbypZtbVwoA3ACCH2LKXhUTBzdkl2ymAwDM6dUU21ACGcOl
RAEN44qaxcqrhPPPCA05msy9CvPkt8jIoc3oK0yqKr0EHwVec3Re3dmnwYWiCwPGj5VRcFk2O2D3
5bKPM/mZDCtVYOZG/eAElKhbWC27+TpZdp/iukV8uauN5LSRoAMqymC9Mod4D6eam/FdIr4UJscY
pzGI9P3yd4rjX5NMsdQJZ2tCqk24D9eb82Cm+ywUlV/6A85bTeV6nvPgpRuw6RaH4rhHBI1T2Gw9
5tVuuRQaHFqan3+g4lWYr2DUvozF9Dso2Mlq0UxmvWRa3da9PejFnJnvHy0N0irSFsRx8AtS5uuS
pRemxue+6B8jLwzgQ4iyV/IBQOwf69RjToN/fNrQWLVohSYLGB4ymEqHLj/Pmb/PYHxylw5R3Jhs
/qNAK9hZwX832R/zgZ3RGJ8pSv/s1XOxB9e94I2y6t3E+WUushc1pwXOkvzTB6BH8/idBaJKE/mw
sJTXRdzuRwDY2MhLdCX2JKug25NliwpbhmlwP2BfuwxVeiS4XKeEvnnGz9bzf5TqUk9LQxIQYXEA
IieZ1mNXJEc/ZVcpxvY4+O6a5/mfqHNfGd7EExr0qUSkxUMM0yT08pUy7mzSfQPSnKJ/hbEIZDkI
nW1jX88cURFIqPiPm0iDfcXECTecHjTJ/jbufDyhpWO17fEX7RhcXaqf2rE9FFP+hUwE9T3t6k+G
fxyDdfjKclsvSfw5DdP15xBYrC7lWOBwO9zQl+EhMOCGim74p2N6QtX6G6w/KzywwB8K0uB/2Ti8
RKxFB4X1mBxESH4YoEBoi/Wke1+Hbf+8zUXjI93QZKznkNQ/ac4akZWRCGuxY6yBmuOHqoJZtgSx
SineUw62OXDsLvb2s437B5vx+AZDcA2KFr0fQeWUGBPmAmHYMHtDS5//tVN4kngIncAgu7fneR5r
08VwgOnjoQlzUhwQDLRBGG5GSHrV+5DyWyrAcXk4SGA09ew4uOE3lj4ZHt36imsNSYIGKR0kS+aK
WP0yjjY4JpEfa5JvDjU8tOfZSQI6XD4jGzZt8HKfQzmzQ0pt1xQxbi6ejC8AortKZClid+YkAoaD
c4QHpi94w+YyM0NcsW7b6nkhNzzen7X6/M+2rE+ZXQ/rEF15R9CupwHoe6TF8rgmcGssoQ869y0l
jU0YvF/jlyGn3/Bgu4cJTYdzOMJ03MMNlJ0ylrVnfGEEtB7gQ94Bw+cRG8rFEnDhw5AcXcJvQ59f
opi+WO5ueRIhPnb9IHt4pV1eWzS1gPTaGd5YBEirypM/0Kqbesdt8IXf6NpF6/3qtybKxqPd3cPG
LDAhHgVVMHXfNMN0k+rv0Jo/HR4fQPpQHSFls9UAHK4c2+FYgCvs0vFr0eyZsDwFCRbd68U+hlva
npQ3/8atiKD8GcC4KoJiOj2TfDpblV7x0rpqBO7FAXwU430q5vaar8NTL2YABbN253CBT+Nu2RFo
rDnOwQxHEhxiAA7vewxPPBXehQQZD3EOVNeBMt3Qxk/GfesVlqRb+EfGUUNUjssw5LpaLAi7MYfE
KezIXauHRgl7XUIuXv262NqjTvkfmXJmXlIcY8bll8sJdF1RdC90il7IP0OJcgij4IlSeVdo83se
5X2u+RkpLekxmnJA70yMNXKzEEBEx0s76ys849TjniE1Ps4rbKKN9RJEpFx6cl4ZQn9w5XQAEX3J
wEWWyTRWcaJsw0c0VQB+9YbdHQnKVUEajhD3bXNHMetfXcS+0gGQ4ISctsTA/gzAMJbgkGSuaVx3
antvQWEAh2qSNZzBGGEo9RPqEEH1uGPz+Cb2HZ38QOpcy770ub+NiMqe7XqvCDv72N5A2OL+33OU
VTwwOWBPY1j90oDsfcy5enGjvJlBvrR+b+Em5tJyjVoMqb36Htyy1egf7zJraZN2KixXo152oYLS
w1zyiAY0u8mMgsyzulmR01pSCQ6ohz6w7MZ2qlDZ7pjrGlBvMENLo+X3hK3EE8hgmEq3jVogu8DU
XXqXyKrr9pew20Fp8CdEBP/2ZAsqZIUfchXe88Kf4XJ3gjAZLiH22P58VFmEn+ho0Ep0L1uHdmBK
AemtAb32RXRIxGIufuMQN3Sg/kSCm7Pfk6d8NPXExt+KZnB8xLdloEGqeNKLapL8pjLqzlMxPWY7
QpAhs6kGmf7sCRJY7KFy4nf5edT2Ls62J8PlBxKx5hLmGW/wMw7wsjKQsAGyzA3UfxUgfnWOFpEj
kC1P77NWuxMp4r1ci4jDQLPXVc7hmbUhSSApvpeAHbDRmjTIMn7v5uU1GIeDZntYdsGC1kIu/wVt
9isrAJdOQwdIWCXAl7D+3cx0K9D4m78ES9oVvo13ma454BEQvH5N/2MZr7hwh1iCp6FFgynrnpvp
KegUumo1vLICt02Yib9ZBtV8UdCh3OcA4253LXZ0UWiNZSWU/hsW27PhKBB6+xoL+jSHwadYoGOI
8+d8Q7ow7beHVnUTSAEH2hzeqmjbhxM0nEfH+VpjsxnbcnL/V7TuB547Q7J6TJf5oV22rCqi+Zzh
nUgkLFlH0u+VbP1/gYQ7oBbxJ1VKV1m/rLd0Nf8CFXB4tg7FycdTUC5oAXutnoDwTCVQ4Z8F8Ld0
GR8oDj4rvGn6nMCPInAf6wbKiLr4bRZ4RSTOUMmWkJwKXPJ1SLKnnQRg3skLSPFjMfbvoscKv2jb
hygjGJvT5E+CxkxM0TPC3b4KEb5J1K14yd/SdXmRZLqglOLyy4HHLXQ8ICD8P9eR+3ZYnmOWAEmD
jGjy2WNkAJ4jaQeT0IAmVxg0VmOg3zZJoj/GJUin2qKoKSbzlhbhz9AcZi9OTT8GDyaq8k3xG5n5
Vu+Ima0lHKC+NoJxWBAOoZjmIOoBEr/s0IQ1a5GTs2rz/pKsySGH420Z6HiqwiCNat8KhFQ5yRpr
slsMiWmFFSPwbIZ+KIgG72Ngj2UKuBjTgQBOjg4qRy8+18uKH6RE2o9o4kgIZzCKmHLMc23ZLj57
piGCIXEXRPDNA1XyKnIo1/YsnZ4wQUGOnCRFLYyOf+8tVClF58ffKzTZr9C1iBh4XbCCPtVYDGrH
ffwPwjL1AWCLNRnsPBueDq+C5b93fLpqJ9Q/AqIQ9WrNeBERKrXtFFRZZsaa/sAhE9gIpCQeF3EX
rs8hwJ+bDvBLDKx/S9TysJg8uKUTOrcBxxeUiK2g+WcH5DXmp4WHbYOUH1lDXJRdBG4celgoktkk
BNUVpC3BM+GAG5EMU+CdKYaSLH48AFcZKwlwogK1NSGdnKcvXJnpMsOj6JhO2XaZtPLP/YaSgMZn
q5Cc4V+RTbZfs37Y39HiPo4cgEGsZpT0AoQ8DC2C44Ap7zUNKL8ZLW6FJO+DMfxqEEcEnsmJRxiO
5VirmjOQb35Jj4qPGLYm+uXd+jwo2h+XDF1daOhcYRdXIGqRtZClh//ibtJgIxYgJmSEj3CLPiBL
CPQdi/wi3lz3bveYwRbgWzIYzwM69vuEIdyix1x+0mkG5MZIBwWOgCrN8eAYwi8fNSl4ZgbEF7CN
q2H0Ceu5/03rtj5NXWEO7eLIE9lnzB8QGjQ6TvShJ+CqVIKeCIYX/DZBQH/uWs0+c9/r15BoKMqS
gR+ltuY0OIS1EocdL7RNc9NZ7MvA0ZIe8z2FN1kfzpBxgR/S/WCOEvbtZZKBbO1sDyVP6JZnrekO
8sc6ECM06W9cp5Eold/nA2zICEDJwuDL7cn6i8W7w5MB+4+9bNPAcH75xDVCcY3J90TBCl5umCwx
Vr0wRPeV/dobrGup/gpK6sHoiNwZOFRetbX4kkwMc0Zg0sF9oBi7SEZ9jSVaAO5ZGx5CBEEdrN7i
kyjat0G6/7gzYd2NEAKYPVqgomHTAWCtKKUTDrOM6TBFofl0BRRnS4Zxidnob56JuIyS+JUSB9Qh
ifqTzU1SY8mCnZnlFvAyUMWiiGS96nCsIV8Tz2IJplLr3VThNovKzGApQVRv9yKz6jbGIK36DcoI
2RY/wU54LDZeumpT4AeHVT4PjEPltY7bKWRRf6HRTHERAcYrV+iI2sp2DkqqaZoC2KGzCeobh39x
jqwunrCH/ugZ2x77n7O8G/WACR1iwzUEtU39e+CntyLskFC90/SctsWd6Mdzr3etzjgq61ce9fj0
I3yMPwdukk/SubGos2ylW2USUOEluPzENoMBZwfbVoBo8IEeS51SAo13lCVZDQ0MVALBRmQP0HEb
8PF1itUHKCzTvlaJwo4eZHGQwfqCOXkEapYkFd6tPnkMsO0LHUGy/Sg4c5Y9UY37H6IJ91ekUCXh
gSG5pcYdYR0U67u1paThjIRyPXOO3eAuzctdyratxinFM9imqfs0yWwsCFvh4jOYjegSo9NZm4KS
GYEQozIArqMe1HtP1yyGLAs2NBgTC5how/k4/BXvi/ycZWxnaClal4GLtXQ9dUiWfF9X+3Ppw8y2
PwH9jIJrnlDo/fBXZIDff8C8FkqefYHaTKplSgrkw1E8lqaAlwN/isIVPZ/oBAQHbh5bdFdBPNNT
JjJgGagSoCbxlWE8TGgq4jOgJv60hSS4jfkwobmfpnRsrFzkJY0F1ioXEAtvGR7mekVmhMzLPMf5
LWcM36oMWj2Teo7jsL2H+ih/SDQyJcp5Jvx5aovwzicC6H+ybUNXsT6Rvzi2lt4JFDZpGY5uwJ9d
x3G8RdgP/UqCGbdmiG1dQFJMbRRjCRRj1f84Oq8lSZEkin4RZmjxmqRWlVWVJV+wUg0EWkUAXz+H
edndsenurc6ECPfr517PykGw9N70tYBL0QeFsBqtO2oDunGoxUkbICJMTb4jsyXBeegpt+bKyqYm
tGoFcse4gy7TdiUzKaOJH3S7b6EjlVu85J7R3QiYhdRUqWjfxIjWfUw0DZ6u06OMvWLlnFhosXxI
a6dTzt+UxXO9Dlpz+i0rhlCrMjGa525qPXA+u2SrmizpyGi/uaiNvhR6WCcWkm86Sj9ZE3FV2BQy
pE6ELmoIh7tueuJM8Y0SZbuq+4i9nGOe2dAMaTLxGm8TU+OWFZaT0E4TWvpazEaLViXEpB010wQS
supES0IX320RVoPtFughbk4EWCGBJuwAIs6ykfsvrZtYvCyNjoQN4Gx068E2+TwA1alv7X7yuz0h
CyLethTvzUq5g82WhNxbTCOtyejIDzSaASGFY6zZ6APUUClvpTtqqwIjGNCcmJNtBt9HRI8cmofQ
YdOn2rRe3InQEUp+NLKwPntQ+OC4+MGa0Ob5/p6Y0ybUpEIPnmynMF/LIRe/KJ/AdekUMKtI4Zsp
6vyFS610RXdklapEKsmFvS+j3C7W9LCQO3baF/eJeDeL2Z80BlqfNteZCI3MQ9xq7neUok63WlYH
shAqmecfVh8La+MNrveOxOv0m8ZKeHpsJdydxzhnCbTQ2UuFnKDmLU9p+lL4voURwhfyOaiwLUKE
InAzPPW1Xcb47qFiQbAIian2pnXOzfc1G8JOwqThK9r4uZYFHHu1c63bcZgONLV8fGW+QOLROIhj
x9+dYBnRDjnjYAOCA2RmvncmAv1uIi+N2a7ejEUogm5PJIae7w2vMRnfGjMHE0sWyg/BSrBkbTCC
bfZJT07wyrXV4IWOVRvPhRmZpH01kpE+p7Xlr4exc8Fz7A7XAOoCQ6fMlgjFwTCVPyYhBLDrVmVR
mCgr+0auTb4ydF8IMdR/c10U8JSwnFYbH6NuUE6Iut1ipc3tAVdQ1PbDGVKoMXDDDc596MrKXgVL
67ZtIXvaB2aQNYipR/2xCmTtOyQQa3rJoMcOCpoODBp2pXF2G0mHzusAFCA7jXrRbtLeMjMQUt0y
wl5LxgXftXRkLf6Ep8offHM1pwPHOyVM9BDJhsPFdIv6HrlWdzD8iomY4rP9CtpyujaZVn/NgSPa
cJrs0QzzIXNYtBFLxCV/YgSDLBGB2GqVbcyrKrOacm3VDjGwNYB6spJWXca3qNAN9+oYrQm6krta
/BiVPUALSQ72Di0QoiXWrTo4yckAc2xqApZujiyilbB6ONBh4AMgushuL6XjHfupANVcBMwAeGkp
qxLkxfaUzOrLm/PfbOC26Bdqn6gvJrOWe4Nrh3gQ+U+lTc+aoKaSKUea35hMpeT8SWd845oPRxmc
h7Qs10zOtjmrrjdlAebTzRca0TOTp8NsmCdG8ztbd120MvHrlfpF9cahiNUeS9AuYvwLeWjQg2bf
vkZyRJDb+7EzeV36L0B6eIkC8mJk8u6Zk2IE2oOBsavBEemlTuW9IeRWWeUH5e3ND5S5DRSvRJbZ
3rYDP4L4BHbOrgyV73pnbTTEEMPpr9VgXV0qDkZ4DR0PkN3IsxTjydGt5mihGIQMxbqtVO5J59gM
GTJe2zSC10l6MOWCfOA6rZ4hPK5tb9xVMuxEovo1AzV62snv91iappXZzUcrST564X3oZX71m3Lv
a9W11CZ3xXf/gUq0j4ycjiJCXouGF24UsYYJGEN/yNZtPaxp6qCpRzZKp+SWmSlb6aFsj0Y3yYMJ
2p6Jbt/7wMp+fVBZcEffR70Mgq3di33SVk8Gu+ZDT2fhMucRVqX4aZZetYqDrA0Tk047E2itzaBt
LGsuKNxSSgouHcvpH61IHrvYszbtUP8VlnHgCf+LHfkm3QYCOgUUacyIYXR8piB4Nflsh974ZzoM
OQrAtDo7lJCg9qS/Lo8j7Eu/4bN8Vh4/ZEMcaGgxclnHLURQDDXeZsbz4lBps+Ddoq/c9qL6Tnk8
wC+y7TTwa+ehOeSA2HHLtE7N+VYlRCpVUfqb2NPOnosLDlcILu0lSacfsmWPPt8gLW/ASUsttko8
94QD4yppSdkzXOyFp/+buqlYCWnsRlq6cGq0dq20hQvT7w5UW2zpzLv74TqDqta5b61mu/sUHpMn
VmduvQwCmq7paI+KkpgH1EVMqAfrWxkuWmFdvAC2vIEdV7tG0577Dt/E4psKO0G7wOQcVK+X5yiF
TjQrbQjdVL0NQtzS3EfXNSCZzFbuG8UGhgrBwvcWCDfeWHCbi6QzGqbDPN9xi72OD8iH3zNQYkUm
sz/qa+AIkO/ugw2AVCAmFMw4Ofu0dZ7mMT9GvncrPec1YHFay33DiL9+yLWkoRidn3O/ePQt52RL
GJ6IhRPw5OrIt/aa9AzdjUmcugI6HQfAlPYf8eBMK89bfGZO/bQ8ENSI996gP4qHbudm2sC8M0KN
q4cOUD67V2VcbSO7O/UDL2AuvXGFKLuhTE1WhWHton58dpk3HDgp7mTCPOQZSSFTUq4yTf5bPhZQ
czRdrvcNDTRbo+WWSfUVFevZ1pMnU8l3jxiLisFPNVUf7dBcbD8nd4drAtRgrcn5HzOLQ2bZj6ru
h02SZ0c1KH2XlhJbI4rUxAisM7LPsjf/ek3wg2ObTPJ4bwzWLbODb0JF1oxcIZTSD2s2XgdbnVs0
8nVdywsBJ++WA7HsiG2fdz8JBOfysUZpfBhzXwthuRJo5/5DWsWTx3RtBYy/YvAO8ubTunbFv9xh
XGGq+EVfRFAjkVcnS7auO57cgRorKrdeKn9MGVGUaXG8aQpEaEk8Ievo+oPo3cMwTsus5TotAgf1
x30o04dUdGudRntjLdHR8xxfhrFMN6Y9X2OE1K7DQxm3HyWGwHIa31I5P2aOKLgJFlUAhjgz91oq
ntjfKxbCbDOMyT4pvBOl8pKyorO6XQW/g9BOLHG8gIy1GySmA+YAZruY7L+DPKJJncbuj8XC9d4Q
cX4IkrFY6zKwNrbFBUbh+wLWG9q1OFX++OIvk4OKeFbCBROz+/IS8a9JzI3dmJvlBwpQanNH24Pr
zivbrKhwnWuee+TgF/uxCS4a8zJnAlE08vJDB92pVfJcSPdSN+6mdeLnyiju0QiI56cH21BbAu3P
QbaUrSK4sbhimwoHe32e7UfcTrKSqLkYHFam23yITIDbiLO5JCrXtM6cG69+ZaIEEl+OP+k4Vcaf
HfEiOfW2y/SzU1ZrWSUQQ/0BaY5qLqZPb7qvNJeYBJx4VUz1ruVv6EyI5yY1Owu/D/yQbBQyqv1g
yfMUBI91A7YZBOxX69t/DMGeaq4BnNUvecu4tetdG+HWWXsVjyU9Ed1aeU4Sr9jkCAMr8EM77GIk
MDeI3rB3rUcclWwdpp/pI3w0vA99e8SDlG79uSTNy2yOxEaj6OYOkZdxgFnHYBFUdYvonRItfcd/
cQYVYvA2+jd3mow1gi0hdQyqixhPhCcPIhg3WqZucTbe0tqBMeqPInDPcIloJXH8ry4YAfCNv5hT
8BM75nZuqBNwQFS1c0nrnOMbF2VtQ/4gJZb4CSa/emR7zeswOX+Ecz8Ln7K+4Otf3j9VWDubN8eT
6lg07K0y6TeWvDyt3rG09hSpDstf3yBjunm+4c8pVoUEIjUT5yE1+Ns6lSrWeH/afZ+Jd1YRjESu
MyuLO1tturHaGWSFbC3Hxhclm2ea2b2htZxWXol0Cjcfqcc8KnaGHPYs2AYOHK7tVF5x1Hzkg38Y
q+Y5mLiJBwt9ORjeOzf4p7EBaYNp9Sm3o4PvlBfD55SIAiRRbUoeKcpCyqxNXstnmvS1bWvVmoXU
4rltmJJUeC0Xwn85Mep4R27vzmuyzfLPLCi4xkYRfSaJW+1jHjjX9YktTHccQefRqJmMVC9CUX3y
SfkOs/akfagq/TBY/rNt4rD3rN2U2mvLn265Mzw4NWcOKpoS/SOtz3vQF98d2zNSu7s0Lc5Vj+UD
Y99uKzU9CR4zjacl8Je+im+Tkut3zJJ9p+FEsrOCOCVXjEfgxD8JRoEZbVcr1j/4TSM+DXN8qZEr
1w12CfBiKqXKix+0MbrXFCt17gZhlZXp1giKNfJx/lFCZlnO9OfpRRB6afJXJf6Z5/08oIFc49L2
T5Ntis+RFV2GJ5/6Vt5I38OxrNevTV6/jkKLNmWCx1kSSEb1XATTCf0Vraw+Z26NC9LPzrAaG9Fj
T+mRNROBxR52QfOprHxv4u0ttJ1eFLsCQ24xCETscq2pmsZMBmhCIzVAsUtKOG6+qXwotqMdn9kZ
xxtC0leXPlbURZjAkl0gbbzTo3es7WYKtb7bZaPa2CmwFC3dddDJCnSJ0IzlP50KjOZTJStNy6G+
MqwX44dd1MXGarxu05NogO/G+wHJuxS5/51H3i4J5r3RZqGsmq3JnGxF38NZPAKj9+t+obxnepoi
0T9np522icFMvrBuFj1I5Bsfc8/qg07bFlr/NAtrLQZBVaLbhzIyHoXLgZRH4jeViBOF9hgUMz1K
lTwwgt3LfjiatfPh8d2GneWEthdvtdTdLL+6jpnyVuKagJCBIQoGvdFa9QWMxbRxi2yjZMHWi9jb
JPgYVdGu0XAgE6kQczleBij9wS6I7ZUvjd0KBMDoNiFrlf27H+ef0dTfKOLFQj3sHMYdkFRIjEuu
vFB/Pgt0FIe7M6mzDk4E/tqXRzH6Aeyes9M1/anhMgXwf5jmZuv6BfqZh0e+LJ86I37Twa2wDLcO
JDTPohe2LIRY3ry51bZaxcONfXgt4mwXGMibfVfv8Ho8RkETOmMaArxvrN4HifYfEbY/51R79ujQ
JL0uP8nGniJM7wgNlcy2EH0bqyWUQH+dEzNMGWIiX+i7SmiA3eVeLXVvwLlr9TnYTfCEFSP0RshG
R1r2xkmzy5TXMBENRCHStJnxD9X8LqJmnfnNbiIfYm5wN82EgrY1ryf+kd+A5zCnAi4GI4dxRHku
of8xj2VJ+8YAUQvp2AE7azosEDmZLORUoN2CsTnJqgyVQ4NSefNroeH7Ku2rT2Xupt0O//zzqMfb
yGz4nufgL9K0uzCBJkCQ7BKZzx2f+6zaWc64RpVea7m5UYa+az1/0+hiTZBMOA5QrVTg61imezI8
zp2ph00cnTVRXdu628URymxaHamwr41VAOsEx+WhhcRBhJePNtVk3fY7KyXCtxk3XW9OTP3jnezU
yyTkHtK/gfwawnHKT3iCF5YAr7MCErU2Y5LuW6e+B3i6p9k9cnuvA5fmBwcSBoXkMJo2ZlW/ZCTM
G++MT41hhjHfkdNXnALJxgMkr5EflTekK8XRkHKrNzXyo1N1bqhyPMdCYxFqvXNGX1+NVr1ebpxx
sNZ51z23+rzzI/PuzOKOCiS2lmGhPxOZghaVHidHXwOYB/jnymuQS7IFOvNtMb9Go3cn0mZPJNmu
nZlrppyRXGDGBtKLwAOLVmExWPXKCFFtxCpQIwFv04Mho1PaqnvUxxfEAxXqSfZBMs5Hxxzcc+tb
5bivVdaNGPykEfJoy5WphoPpxSePQaLDXcQ875zFwwP30ludB1fRuhuVlNvA8N6RqM+zbh6RUb/1
Itsrp50XmnY3U8hGrfXniwgVc+ge0kRuI+jTbvC7DRhCE7YFhnK0YZYpgyPCpy+HZ9PxSCqJbQwZ
tMTIHJlLNZKHyx84mqLmVaSURZJ7oaJYuKM+VGVxjgIJCB+gJwwoePZaUGWG9SgOZp+jPtowt7p3
Ted6UzYObCTvs8nradLwGG4OTX1vOWFXFFRDGIy3RTDwAuzgxfwUs8fRTx6XjwJnrQJM0B5MGW9x
hQwAI/gNnP6ziggCxFzg6Jzzplf9dk51SBvW4zbu1rNcSuF55RvyHvmMPayaQYaB3dru9x2aDqEL
EG/xBs/QK4edJ4z71ONxMvuD3+inoHIxpFnuWjejPXr4kv2Mt7BL3J4akOtwira+NsNHueeJnp29
HMzBM+Ks1JkZw57cigFMS324VvTSBNUO3wOxDmJnpvILWgCupQ21LN4VWbUyUve7MpeQq5+lmnCE
g/fET44+Rx0P5s0pbsjzDIr7Fkil3zM2RtPk8OLfL6mFxfKb+GdKe22l4Wp0AEyWDz6a5ltt+/5K
wXPWi0Cpq3HtZcW/2ms3YzcDAObu2tReU8j5cyqLH1mQuDIG3kbrsLz2bxNKamFLcYwdK6Nkdfe0
T3FozY82H4pfJe2myxT8T6UwuiIJChvIvgpCo9P0VSuyl2bC0K69VmBE6D4egCHiD3DhEzTzNqvH
r8JL6OLBS1axEyBaCO+SWDySZXXsreaE5W/V2PGjzV+KB/5YtiBcMmhRivJNxlMMH/jHOrmjg3Jl
A6vI1n5vB16rUq83TlyeZo4mPusHPU8Qd/MviuNXUjgD2FjzS6cgavONhneljjVcwfqJ63eX8CrX
AcxlXbAU11LI5HBYfFl2xXYuVgNkxnBLWrHtZmfja/ZmedssvSc/pj2XbvkQxOWn3uKeWn6j6DVF
k/vLB/MdOd555oXXgu6BdA+mfuYmJkMidlrqw3qD3yI0pX/S4FRiZZ7qMj+m8xcPwtJjfSx3X5m4
+7bUn/S8evZMe5Uyh1/CL/QcBYaULMk5mzYzwaWt4NEYxetYy0OzAOsJyC+owBELdx+KeuLERxtb
PPe5D6vm/n+FLidoPtZN6CGsFQXXJhthRnrWsFVpsUr1+mvMm1NeWMQfMXRllURDvEz5nZXev8LH
mCwYAAE3uysZJQyToXXhfWadRGqrHp2TBe+8K6sJeNiFyhvxRnCvWs96NV3avING8Qtrkzd6+aq5
inxAEuTxI22Vg77F/jLBlHTudh0wDLbXaW/OWr+u+pp2mnTKSRr09ZoOqTmDkDCFRKRy7YMRB18L
sO2Isd7n9VjuUIleW9F9QLDtIIMpgPSVP8ShntLkFOyRlbhKrALgrGDuEZbBtISHQJZ1YFVp2lw6
1liHjUVciRrJR8mHB5uCRin53Kcdos5IuTEH96lsXjITzbur9pgQf6xIbQvH2TLDJsCJrStySL6L
ZN62OSVmrp8l3saQxGpMGqm6OBCwvqk9FZiewrG07yMH/0Qz3+QV3RtDHoxEJc93tfd1lObCcFZi
olMNtKb94c8nzoaDg4IdC0WQjYcAl9BI/7ASFDb4S54Ia/0aMVhR2FhXBujaKpUEE03Jr7TQnY30
W+bl2+T1hDmY3T412seCqGICXO6GRai/iuM91DJlYYkOY5r5uZo6IOt2fnAgDufZfTZt53HEY7LS
ax+MoqcuxP4Fv8sDiNGUt6zPT8Kv37JKcw6lNrw3Bc72XtHqYHQ4G5wTGJrEuaWG8edhN2rVVuv9
+5gPT40oruZgvpde/BJhL2OA5xLHk2GnbaT4E+74afI0Bk7yp0l3s/QpXN+oAcmaXv2h6maKPpzW
pndDHk6xQfRgSlRkCMZZ2XmrzvbpZwfzu8C3kJv1SVkphDt3qAV7VCbDGbJwV/juR+fm+CQroNbB
xqZv0tKImv/mh1b1vqnJXWZuSyqRuZz88zNKqVwjGr7pwdRtvY7ZORskZWMal2rGMWy1mPPcOGK2
OYHKVF15HqQYDlGVB6vlZKpLuGSru7suskwWl97KwbO9hnaM+L+MHug9oEszSi2NsosIZRAgXV+j
oIjN7GmXiJuXlZlrd07qjXBmmDM+lt7tbBCaUZxsDVpNz8DD7GAWp2YAUJtchU1Utz/oEBCetPRX
z/MT3vNTLNJPffS3jNrPBpveuRqbferboJXxmz1A3Qaaj9M5Mx+wQe+wiQWMubx3ttsfrHyGlklH
GvzpoezQuDGcBL17t8eCnDTtR+cFY0y7t6R8cThRRo76eLQw6BnzpqjSzdDqDTh6ffDM4lgrfO8J
+UIokjsWBd68vnqG2H6tbTR53CmXKO7//DQ7TiOyKr/ixcqts0nWS0kdQx8Uk98SMMWJxpONHjB5
M/It+T2SiAGR5Eimgbeee8sOVdyvF5XRmfxb1OrU9H3VbkDDft1WUrKWQKhwzzdvLu+i77+c2ZGA
OjgJZIvAUw1/9Jw7EiU2vTD2SxnSe9E3T8smcZzTqGmhOSoSMpfnKnCCL+FzPxXxc4GeYQb5IXez
Q1BFR2XitSNtDdL4aAzuIcut69Tg9MX+TvIJU4rJiklpzkMx1Pd2VkRweWdCy+LQzfyBSlJ1oeYV
tyJpYHxFf8e/jAiqyl1cCw1YtoctgnWkvRc/S/Pn1t5Tj+SS5OPdVfz5nE8QAn+eAJF0gTIZ7tMp
k9LDC34kOwgSJ3Dvcc1EcrYujq1O5WQ/jLX3aJj5Q+cPdxUH7xFrBmjG2nPaUDotH6+5sCySejvx
iysxqIflpyevIl6lJgFXSzAUuqE1NOuOKZpJ0ZtAdRl8o9U4P/dJfTUGkuWIaoroR0Y/3TJrKjaz
Cg5Ueo9VWn3ogX+JDRhDrdX/Ly6JgAjTvnko/Wa/9EcTVbrN7NuJ6rteA5c6dXGNrGlP8tdRedXZ
bhA6qca7wDzzzpdX00Kwa+s52ekt7Hhn8DZHpLltbHuomeo02dpo2/LBh43et6kktMfp+w1opvkw
xkO8q3SRnMdIeE8miUqwucb8KloqZAxj+kGOeLq3vqHFPyQQYKxjLXa2bkblvyU4T3hY4qG8liOH
zTjVB2eoSFOSk05UU7B0O9XVAXKWtfHucsKvXOlcB8skWW0hKs3xL6lAemouhUUGYIMOBCK1yUxG
Cm8902+TE0yPx7/An5CRu1+3j45RoHkXzPtMxABm1iLCrDSMwzOpwkuhZ33ZUfSsCsLDqibhoMon
+5inffqvCRTsByVDuIzTXF2PQNmZjcyK7mFFqar2I9QHU5vkGwBXnizialclzf9sF6cmIIMo7eKd
NpGoNdBkL/8m7vp3/sIMxHP/mGfRD2LHe6DsfYXSStxdra0qRWFURPEl0Mk8qPIPoVKMcn4drUxy
luRQfwWefUo7nmF8IUCpyfTajL3cTtr02Y/5niS8E0OJBw+WPbH9P+nXH3mlHkjs+1ukbrbcveKX
p1KsiSmQ3Qt8R7ynuqPo7JmHJmPyhin/FXCQZDu7gFXOCDxT3U/ERWd1jFxip/vBEMlkELmuNJ7x
4R9U616xCUGmtVtM92cIoeH/K51conuSRhdVEY3bpmo8B3a99xRZddAzj3EwnnU02awePvVh/OKo
8rdul96ADs4RJFRiLeaAaV0104XBYMk6I+PblOLJ6T0AjsnsyOLxNmAFj5GmDzuE1A81WydySDAx
4gBad5ZK1+QZbfqZix5H46dTiEsPVhFKK2XQNwQ3SPrHWDhM7FVWkpEoj24yQSWQNLAWmvwYI0xt
wg9+yzFSzPabBQGnaAu89jnvg5J3ITdAAmmsa68jTLBv8NBybK9cGPSNXaUFcEiN4uE2wxOFmbHT
/P7RdqgEIoOcSiIP+EYtQj2k7dwmqTMQoOIFND3Wef42ajFJgnMcHISXt+eqwrhjTeZiT2frK7sK
/0V199nNpv+oRHHB5eof3Wlp6GB/w67pUpKvKkaYjJRXrHkfKW9UR/vpHdrWJlSjLp6LrP2WYGsQ
rVdIxQvSfo7LFaTOnpkfJqDS63gu6oOmsuHH1Gd9586xvxtK3fgd4rYIVkkE0ambI1KG3zJqyEFi
qyYobqlb6LugrN6rinQ7BF+qXpbwriryXFeFlRUrbiPyeaJ4LdlPs/My89Wg+33VJx5DDQtK4hr3
wej/CkRdzrwyvlYdBpCq1F4saen/vHgqfixIAkgTVgCQlzZVYUtluvf0kQLId5+SkeNSDTYRHokx
HSQhRCv+HU4urSP7J4serUIQ7DNmd5NZGCVjqdYOo65kksxsJgt5WOO7GuZiOKdoNPfB9cetX7r+
Wc8xPsfW1FD+OsfZzumehp5YUZ/p7SVr/MdGGsQ6CChus8oxLTtpRDRlaUTAVM0lzSiU58EmKW+u
oisvS8bweXouJ2r1uB1/kXmYnagqeMYfzmyqDbA9ZKpy/1gS8NrL9obh8VYDP5DvlMNDSJKk9JFR
R9CnL1ETkxLSU2t0vV1sApLgCTtCQSAPWO36tPToKIPnVAdG7zwZXypZfead9c/yfWJahxrUXmcx
Y+HVzbMlho8RSMO14/1gzAWnBwU9Xfkpk7O5UlX6oCos91JhLsczW2x7OyZPy+2YZWRuG6pxNGvS
wvgdldFBk8XOAVX4pmLHBqEu71ZuzmFQ0NpjP6rB+ZPswhjeOnXKtN4DD/ooMesP8BR7E4/jr5uR
35ZSf2QT07lxKrOPaZheTHO4eR4xUm6b1e9tIapzY8FrV0HMiK1kjpk1JxNU/oCSdjN7X+yi2jrJ
pOoiznJ8Gs0Al2OUTgbFCrThmFNOBu7cHPWyB/DWmvPgCYcpk/M10lVdHV1cNR/cWovzXQ3OtsLC
+a8fmj9DdjvSPWqizfKbmae0fwY5suPvzNFAL6JoPUkZ415aOUzl4kE8x3n30LXmbcy5RJwBVQOL
YxUGbvlpJbS5dt8/Jk1PjFv518f6H/Cmv0HBIRfO0X6Ldn7UcnGpc1JDlv9RpCW1IOUcSUKP1D0w
wZ6FXYKD2nWWDAOz481wy4UDIl2NeuMzKHrExYgvw8v7eU3STXOyktRZ+/isGjHt+xiai4RFvChR
T/G3r+Jqp4+tV4BWBE8pS3oPaEzJosnmoRf4xlfgz9pjB8F29CY/8dYkVM592IycVPTTIHekzLRr
HRL8VGgYeSbWMIU+ZMWpLHOmA6Pt9lhMJbs9UvxFnatZZysmF3c3q7h+VI3IP/NWN5i4AXAyDdY9
PePPm7BcBYaGH56JV/mua25+FGY1/hG3hVu3R9H3aH7JSnuytbq5W+wL9+cGGLoNjOymulo2nPwB
MbJmr+NsiwamaW7qHlvL01+lnCRQPE56vuZxOAJ7l7t+ivRTZvnpg4xj8lB6Z37q09+Iv00O85Ob
X47U+h9nbJnn+GZcwgUMetPhTzCBgB1XN2lPDf7Dz/InKMIUtFhKRZIfgTxv+WIExa9EtOAVJYSe
yVDSOaAKZJvYbHh8C2J7uNertLziYX9xZIddO5M5/FmpxVvJYq55Awev3iqktxIiP5R5wPlC9pT7
b6x1/5qMPYZGmC//n07EVBWSX5mvBMcIKcCpYglX3g8khUR6TOYNoohWAMy6bVB/yQZ9zojpqj3C
mm49hAGEmKO/VZM2xuh6NotAI5m/6KJlVJM4U8TMVEG94b6MiFMgGP6tnlL9kIzYIatZzjXucD3Y
C/LdD6QnyL1DLj+SrmkAJxlRsMbc6B8Jgh4JbWn1cywnvG594v0NqjMXHHqyPe49zfzndg3Hc5pV
ONsUTV1PCHVmpuMTc1fMBTXm32nC8KVBQDHWwsDwlOTIEZMWIBM4jvcI40ht6huJTWAndra2S2ZK
eaMCTPeqwASM0v9IUcSDwcTPQbOquZksvAAnGwVQ0Kxj7lSd1z9kDN2rStbbsgAOqdU8HSVRqCs+
1eBpniPAVs7lPeZ271PVY/QwBKo6FGhfYRR1XO/WUI9HU83xUcdV922rGKXAKsf9rBde6M0SO3Tq
R0+TcNMLjtf5aOIHO1nllBI2109JmJkJKjVY5Tu2XWK3DfO3r+E01y07pvZ5EA0YFDzylIWmAYxN
WbREo3Xv+BTRAy26yLD32Lge1Cq7JDxFFwyDES2WX9lbr4C5lNjSUcyDYro4lks4kUfhfrRszOSP
cz6xJyGph4ZUXsv+lnOnHaqpCZ7yXMotHwYrnLLedQ7+MAHJRJWRHh2HeWQYYSkjErxQOdxplosv
qZUT1qT/ODqPJVmRLIh+EWZAILeZpBaVpcUGe2qQgY5AfP0cetUzLUuQwQ2/7seBAm6nsUl3s6tN
llAGEkBoLwpfApa0fYr37e76kvdDhiD5nnGXhI5pgtwMnGL4HeiW67w0fWacafbRSXVlyI8mTo1g
w6hFRcWc2/opUDqLT0riRsJZhr+pg2lEJB6r7GmosnK6qzaLXSiV3pSSG3VClkwVVtPMCFYHkrta
/bs5RtNEdciJYS2GRX0OpyMX+jxAFaNhW3tNzvZ/EsSOSxKkbMP11V0chLIC+OHWWEJvF7fhMt0X
tI2XGNvu1jZnE0tFktV7lflTczA5MqMm6RGcY46mRjf6xXW19yEDo3qpAqN4CwWyDEaK6lBN2vkx
21JsmjzPDx2lV3cX1PMu0WhSlctuVyQTcwsPpfc1gtp7kwssO73EsGJ06/+qsT8nm0r1jQuSYxHD
YeDFCEzBCvIoF223cwNuqHGTt/GT7/byqs0UzkhPWefWa/15i+dhrUAIczIrJOsHrGMcaNOCblMH
bvNpC0++lVx8CNtXRM+0RQ6EaMB1MkITlyLcmK6dq52tSFuQ4PNApGh6xLGxwwIz1R+INcG/2nSq
Z2C20DyEdm4iJM1XtqrYsO4Su8YPzK3O6nbjtVZ7EGlsfhBKmQ/8MFf+BwN+JzHIbGPo7htypcgJ
ud9zKIX/ujgEZIqeulFGV9yGjrznU83t9VF7np53eQgaTENQ34vE9R52Q5MkM0j5HFpQ00kw69ca
hx/7YJ+sa1pj49iTWSmznY+N8gAzy/pJOHtuSUU60XPrDiUVetGPg4coEqzxz6MDNb030fBT9FmG
6CZ4GL7Ob3YfGEThLXmx3Mx77goNNYlo5EGMmDTQmyBeMBR0pyIznNd0ovjV7M1y77Bf+mjKIsP1
nil5qDOUHccwuqtBpK7YhBWpuZFs/D/PN8L/KVVDNiE9FV5rt4bATwA60j4tXYIvfGfBVntY8G/Q
AaeUBt8ZPGdflNHglOKvr0zjhSwDOPfcU1FmIpV6KB3+MUgaktKuK1ueRyJxzsLVxlUMG3sc13YE
RA8Dc9uKYzph3mxNOClOS0TTRlDY26R7o3Sx4BWYjT6MflL+yXgp7akSRsWBc7X1/BpcmU/wwSBI
Cmi06oww6m02W8RXRNQGuMjitGCHYjsIG+sKxptqBdZldDuyfGn/JUJVP8zeT9Ux8Jr5Madzcyw0
zoxjkEPUA0rPGtHScBOWMSbG6Y11fwCjNu7qLMme4qyz/4HgIEiaZ85LYC7JM2iAlkhmUx7c0TdQ
jtU0HPXcAa+LuT3j6hi0QXeCtwy/hRgKuW+5FDu4G5V/xodYXRe/R/VtPKjoecsWrp2H8+BmXN0E
y7jMdX7PxTicoHIxjrssG72OKLbjDOyHG4CqRb6UB2OEeuqxxHyUM7m3LS/2Na84ha9tHf7keHJX
z4n5mqOpgMKoFnYMenKjrDe8e5sT5OeXDOhFLXYk8tjHJ6v/OSosz9qwzCt+XPMrn31QkFxBmfuq
nFvBJiPMvadqtY1sV4ZRlqz7/jHx3ufYU2/OuLwLaRa3zhgHtlx+uevdPEApAj4apV3Qv4V5wL4n
qFUaQQkcn6rJILpjXdZZBVl0/BpClrT2iIXB4jaSd4Dq6BGYjRWAQzxrMl+q7EOYwa6DfB9WDTTw
GMSf86etO25cAc49uuCZpNcNd55+OEaOICkwuec8a7y4ktrce4sivu8rrrNVhP5ItCdx2ojnao9V
ktVfKPhPoRk7vfqyWe7zqMJn7ItfeTL9KNoeZne0Nu5ibgymBNp6cGwR2dSmu10E+C3lmZFOu0ea
ZFeXzRP2aN4xr+RHwKZZWz5vW9v3j2HRnn2jfx66mB8XDJLZ4DbY7Yu+/d2EyYPWSrJ4PVmyYFsO
9Z9MkLZq0p/YCShd0EuUks/gqOLyFFNj4AFDIaMZ9dxNZQ1Hupzs17lnNR5PFhG15JVN23Epwoo3
I10U7XSq6Y1QVorhfdmZFFckPJSlSz/8vNdJdjGn+UIR/T4HtE4O8dEFtymjOkH/ruBbL1P6sKwW
F053NdWnkp9cUS5lFkZ5xg5U+udFYCrMJVI8kD4suwjBrZpXK/H4ZkwzF426tfdz3pNkgdq6WTq3
O3Vu4DxxKSgBIScq2M61aK7TQjFIwbZNM0TiiVVJGjwtVYswk0in3Ce2Ye17y1witChgbb1v/XVd
p37kFlOtWa9jKcHRjU4gKwzVkF/KvqTXAX4rMWB4FuCvyEl3WTs/QNflx8ANeuI9efzSeGbLrSzD
2lQ0YCyEmrGK8sneNH3Tf0mXxoaBafdky2G+lWM9/PIc5OJSFMvz4hk11GnXoQTARFqZDbO9J65s
rppeq+cJdBWutgGlZqgwaAuvLt6xvgPS8pblPXVqhe9qap8S7eUHgnXx3jCM9jgAwdiUFUTCbiVA
NK6wscNW+b9MlsMe3XXeBj2lfPkA0z0WI68wQfJ0wfngQIpV/oad2o/paw5ZgN3F3ugXnB467s1z
QdnHDtCb2NMItnYHiPoUNGogENlZB/CwBqIdaaTUgaWXgn2/eAFwIc+X7rlLqsQkSg6uPHf98JiW
pdxXAtFbjWHz4o7exKcjT9wfyAb0hdiydH7Q2a0IHFnCQhbE3eI4/5rR1UdAJcEW/Zuwh/Tw24TV
yHt7qKMRBiXUE99DVJmIBOJVxYbpp/s+T1hM1mziDi741Q1jFaQSpxo2hq++tY3uZJB42wVZTfIb
nAkjPk8WnE7D2rL7TfdK5oAk6and5BUaaGmoEeYEmbY67opTIDoYGaWXMNhk2bRgWp8IMwzJsuyE
6fcngtL+jYYw7ytXsvxV8fzv5cAWNMPQ/TEGiFt8x8tXDPGbDHQ9ArXO5manF+N33ZUFJ0f/x4I2
EOXktGG/27ihyv4hq8DaNR2G2LC22l1jsFMWyvqNSthvcQn3u0X48hSUHgaVrvGiALPrHRhufnQm
k1oRMzOJO8vqk8iVeB6aEW2UU/Y0lAJMtMH2SoZpfDF5Lf5SudluyxnLAs5kIOlB7jZ4gYEEJ3hu
Nr3bm5fYYdQzshL71Nw0z7Uu7Y9u4HVhx9jtRGb+NZumenHhrlENU/pUeuh0W3uOidRu6je2CP3J
ZFFMfQCXT+0W9d42HYN7A2AlP2kwQIau2qt51JFJzO4qyDFGiSJkqHmTXMj6Y8cbiFZaFqiWNnXG
G09zyXamoNKCCNJ47kUq/0DMk49Ri3ZrT4nH4OLGhyJV08uSFYBQxiSNprrCSinwT8mgqbaTw2Qm
0q7axbVPaNbszNd6anLi+arVFxKWGM1o6N3CzNMH1VMWNChH7HTCztZW1sxfYL++zN7ysIvC+Bv2
ZX8Ys3a49vTC7NlRmvc4L/Fvczu4ADjAoeOyPQhVqO7c55w3GwPwLk07HI0lv4zO0smPIavqYxoS
fQfkaL3UDW8FXwjitDbxifswaycib2u8VHEbRI5Ice2FIPLImJD6cDvGm8aYTwItN7LaZTrPZVaD
csWeo5PhqwiH1oXoy+YlCzAc8puMnZ1VFJpInaHrTTGL4m4Pg7yVcV+tp2R96JpsdaFY3TaMKc6R
wcicR6ypfhH8Wm/jnKp/nenyrGMDlx+eifw76AFADLaLLUkSG8Tm0nVwq0z7nQ232CdK/BIMcecB
sO+FmD/JIAM4gVFBPgSBVu4qoyGM5JLEybKA0UEe6zbmmoLfl7GSlMQu1t0eRYlA8VsyTHsvsS9F
MP+aPb4tETDIVs6fPFAfDj+ouFZbB1ANJMHdwm6bYq9DG0u4P+5h/d9hkPFh9I6Z91N3Pm2zzTfC
CxIvdpO5Nd/xe0QyDrd9fZtqvWsAD2Dj94sMLE5Lqkyj+M03Y5HQC8KIsA0ijLhM6ENgAjYzrz4v
QKcvJz4Y+mn9o5jxBGf4pHNbqAOgUpypQp7NJHvXbXkrEwxXtm1+J9QEqdi5ZrxhashAS4dG6uLs
Ncxd2U9RAed2k4ju2nBkq1C/QvLYi7DC6Zwcl7R8nfkHikKdLYfpte7DcdMTOG+zDHeAi0BgdA/8
bMsEm2p0MQXFFxglWwSWLeP0PTPsb9PmzMfr6+UdURSysUy6HJwUkbV/ilYg09FfNJm73Cr3MYjL
yDDrV9YqrKyhOSgHGtGtFWprZ7d2CA6gEVH9wtdYKOzNxcnOYOT3+GjAhvc9xXw1ab71EcoItloy
+21AqIxC3OJJvPzJNMz+0NlO0I5RDDBvqIKY2BJZLpStBXTi0H+My8OD0cR+89OQvBzkPbfGneXE
H7ZmE7MUR8Mxj62ZnI0sPLYTOQpqy3lZ6FdKevSJP7q++ir5HUu+2lhjtS8yQHjrc5cw++WuCeso
JBXkX5x53jMGYFj9M8S/G/uzXqYIPC5+qtUfnf/Pix9Ylq54Cin2MIFH4knxbXvDU1S6QH27sb0s
JrraCl4FdEisCRYYVIxN6PBNJDnRCb1bCGiuj2Fm+q9TPu0L8VLC7cx4wgOrPwVz/iuQJixtZtaR
A/Fzrn8ZSbeZrK8ChdLkl0vLzNWjaABcIebZBLGHs8c1ksvAunfWEgosJzfuNJE9NM/GVIkr/yWf
vzoYyyZscTOPmvyuTZUCvtARU7Yf7kBJ7zxwD16a3wLy5KglkJDd2EQ5VGsssdmHCpNEXvfvgSpf
ecXtaqV3LQmdJanvoW7xWLQ8HGvyPijuJKoY1ostm/8h/44NK5rb2QThyVVihDc2PMYx+0hHRTOD
+EtQ8QTV4zNocptzxuTp9yMTD1GNBZwP7BiIo1+q59X/lo4YVBcwdGW9z43pYCUCjwDtM5NYkUnG
dkyD72Jsf+rWeBPWPOxG5X2sTyTCIwlP/tZZWE8CGC6M9UPo5WdTBe6pxQzVlfOr8l/79NOEIrFJ
yS1b7fBpreWnE1y3BOfYk25XBEsv32kipiQgo/E0WZmDhBDDaPGw2Y0+bPm54awlKjOZWFNJcPj7
iY8xsfj5ko1kWGlWYUAL42eopsbF6W0aekT41EMRCpycRyrPKRp33vsiuc8a9w5vgX2VS0y38t6s
z2drxFfuYVZUOZyxk5gIjRFC6nL3FCpK0fsW+6rLfWV9EOzFeyqX6YsKwKOzGnpKAYjBGNrVKlSu
QA+cP8Q216chz8eDq6EigfosF3VrXR8vzcRmtMHxHtV1iv+yk6yNpKp/VBfaz4zP8zG1vYp4YdZf
zURLpjeuZlbIrSLxoIaH8evAnNQsyPMrvBTOBgkYzOZibHjDOtZHSvUMVbDKmHelnQDNA25OMSD2
/dpT72B4rtC8z/aSwBLtDmoGRqLFGfsWI1owoLiVE01/pKgRhJEdueXwwOsnmZWf0NPAzGd9tZc5
56BMDebn9jmcydxLIBCRICyz9dgbH5rEvXX9OreneBP4ib8lirwAFV3MLcM2q+s/qTXRH4EAyLOn
x3DPz4ZgslYHf8AbaEvvmcpq7nUQsqmQwWSfJvmZ6M8rNQYbCv9e64QuKtoAcGP8swz881lb3Hiv
EFi0r50HdBtQiM2CwsNdyU2Z8gO052DAgrd4bAy4oCo3N7YeyXKqdaZvNvK/PZ/axBgEBs139bAN
1rdjjWtxQ0XNP8WnX7jIdKGxxqUsHNjhzphaDgq9n5IRO5H20E/SDwgExnaSOQ909x2j+YMAOtcz
5kwFRK/jPFCFf6Hw4FA46TUx4yeUnRcumkhngV1HqkhuyeTtg7b/XHJ+YnoesMKM9a7lxKjNKt8R
af4DQ+TKviJa+BV2VJ2g75zLqUf7tC8WozT0oS9RMHZI8zKGlPDRHoYWRpSIHgictlV280b9GS4m
bUqD4BGiMDCXuNYNpMVcsT1YUS/uBH+AU22yKCKY+j7Z9kH4agND7nJ6NMOwT3Y1pwYcj5A3ejPR
4mQhTM/J6/pNgORfHU3jn1mYF67mPIolRANG2+nEbREcQB0cbK2eYz1dJV9+1VGYhFs6SoLxNRuM
F9AyWeTEM9yGkTnWSOyNdADjGeQ6wxp/fuWir3DmJUCduSSTuK9Q0MKY1okOQwYNReDmc2K0235x
SMTrN+WjolYcPloD0Qq9J7dgzwR0kE92rYHMJdw6mu6tacC2LonxFrQYylycEjoZqWMp9J/MY9Nv
WuGOHj2qUzyItbFsbyijoEVnDLVtnB0cw3qmIvA9XblXvO4OaYM5WFrtForlwCZK3QQ2ds/kQtR2
434C9SUM48tRM9bzwT+UvEJT7jadRsewBZ7qNiHE0RcPEy1GcsLlpX+mffOAgkrxaP3O6ujoqOpP
EKiLzz1cW+E66nEEcH8XW7f3C3yPzoWnVtL1Vz0kbo7tuIztLehGe6dbUu69bXUog2LeBavXMAiT
L23M97kKWEst/xqbC+G0LPLe4hp0mA8LUpG0Hj5odIZl0hHu4vXRePkvmhX6H4Xb+5LU83dHueoD
hd0nNWndbW945LLzzo5ow2+ZjfGbXTlgmsIE62aCbwdQON9RzIDk2Ck0gBh3rgoGvI7pI57Bdis2
c4FD8MXAGsRy2VIZBtUweJkTKrkWgjw7P1DWpqV8DHoyN/IUCnh3c6XX7tm41ADc+ScoZT2XTg7K
yaF8UrR8MJdLaQGibnGqbcKUVJN0WIdWhG2CYCXeMb4hHrc2vkAQievbg20ehhjAO9oetvEygkYO
JHAN075r1mS7mN8InZ1bDDU7LoTphiZUVhteJfZOEf4Py6W/TRxRsRKYr+gT78li0me0VHxHLpkQ
yBFfNemBbhAfHQiELOkVDnP5N87G3xxI6cNN7RevDT+ogn1Bhz56ni32SwgcW6fiNY0t0ABW1Ibi
uYTMwkrj6LQhuFLcuzOmwiGJjU1JqdEBBLxxq2w1kcPCc20RCuDp1G32QN1QUTdV+CRYNtgg8alh
QSIOk8PCj12EeOhz3Fpb1w1+8M+/BW7/LGfvcxV/ExoaJZR4otkwPHNZ3CTieZst54yvzRXjm860
uYEEQhmLma38CesxOyv6Kxw+qyJMENuwUg0jL7wcXVQU+QHsECp8BSdBk6UJMMJXdXYWsWAWT9/R
FDxysbO5G8zAh6FUvdizC4zCgE8xmIoFB+AlfrHyFe54BdNqYjVd82nt0mM8Oaemz7g2BPPOHJxq
h+b9nFntM37k4BTqEdhLC7YECAq/o+xPtsQ/Vej+tAFu8ba9jU31cCZ9TTwcfo4uj8livfqBrX6J
zHmDpLdbfaRu0AwnlEJuBcFdy/ll7Giztai3E7Pxu4t7/RyKIIlGo7g3Rffslz7IfYNbE+0rufGc
l+a4ydjBhkXJ/ZM2y8MC9t8xxnvhms2xt1lzZf/9TTONnW6SdyeObq4E2dHTGdZkhUFLLH0dyTbI
j5NaYdwle9ImmXZUOSAeqZ4F6UT8ia5gpT78NOsBJPpg16sPaww/MWLt5jp+r1ssg5zrH56QD2wA
5z5NTiqfbvjWL/MS3tkU/BI1Hw6lnf0i50+MLb9N5I092/k7ol5EtNtlV5VDw8GUFxTWrgBxuzju
OeVW2+OtzSqGGBRx1rpbJxRQ17iVZnS7uKu0YQnrreuZt1rKUcMlqgo3XPuuD8Twq2j2cvrP6Dmy
3QT/mMkuJln8N0KM//MFs7yItzxxZ7/EhA+F7mHkHldhA1rgxDoLFT4FOWCyW/X6gk2880XL09mc
2G4vQbEPU+7Sobqh0d3CIj0F9sL1HgNwomboYw5tUIn+iyoDaSF7dZzigrHkJyW6FNVd9dVO8J+4
BUhZw0KxW7Z5AlwtrwgwGP8za/qvNmHpzdvJxLvfuGDlPembx2QeKEhYBvc4OF27NT0L6g0FUpiv
ygpBQaPdlyG7pro29jb5iz3rSIxFjLD32qhMACcxZDovXnUpYc64H9gFZ6PZgomtbK7KLT/2CtvQ
yfvvmpr7AQs41ldfdgEANwE5hyMjHNUzNjB5Z8ueEJnqZLf3vaQ/6sLPyULB4NuOcWb+7tya6JhK
De/B2736qqrCx3yBK05RSo6ZZgU01TU1yLnj9tupCJ094UhAqtS4TPxeeC00iwNzPo7VFk82rklR
oG+5cLk9y1flNsXlsitCM72n/WSh/A32S5t1xiFVGUxxb/JPrgYgL2fmw1QH/nmMBxxDtVleTfg/
R44bsYu9EK+TXuoD3g65w8jqXpfKgFHiCIalcd1EGID6aXv190uVAmB3uq6P+Nc31PcGJBhdO7tQ
lTNGdHggT/STS+gjrb+aoeXsA7nNLK2Ms5vPlC0PtGmsVc0Ht0vAPfsBoCFPSY+d5aIPhse6F4A5
jkM20/u0SpdHPfDJU0aCIzR0jedBcCYh3XQ8T9awC2Gp7WTLZkxbaOhsIdKdLTTFnIKDWoygRay8
9IiXOS2oly5/Glv91wZbwNOVe0cvMWIn6iFcvnorQaGFerAxUO52ai71pXHs4CqNEeNFGVRP01Kt
x7iDqJEuQQPkHNTqhmtK/jV5fXDgrBkOcx4uO4VlE3Y+mz4r513qd3F5SMzwn8v7aE3sVnwsfdgc
+MFn+CHpL4fdxKbpxNWMBQA0dll8mmqWEFO8K9Z11xByAXZPEsXM4LiDIHmTQf9n4EaEJyD8n0ga
+Kted/RC73sY8/MwFudM0GyOKLoX6Gih7KBypv0D18TOHXHpwq+g7tEiUhPb2ZfsBmdTxf0uANFY
GPbDUe3fxe7IOJNo2IxrOLGJ15AMxD0eYzIjgP1M070UYHOw72Z0tatvgVd4DXRFXbY4Z1P7zHRK
vc9KTTiQaasx0mvtrx03DasufhZYVqNyJtW/BjJquL2478/wxaPOdT6nNt+O1vKa2TXEgfRgU2jR
Kra1bvcG3fmfcvFGpS1X0GGdSmRy9ebwWtAVajXGbcxXGVFehRWf+qb+nfZji3dSnucsf0w5qmjn
vcBqehqV9d0v04vSHvF+LqUFxUpD5o0btzd+rcEUf85ebdSgVNRPxeI8+Y2LV6b4HkjmDUZwcPr2
bqPZtWBn6IpKrzPEJd6NxAUzEOBp++x64t5oi+y6XXz1BYsjAFAwDK9ogW8mXGB/tP2NXaaHxR3P
YwFDwFxqlotGd0o68WJX9t5fitv6/92M+6QN+r4YE5Sk+ZYEFKfgrv5dqn6f+ONTaJo3r+l4DJrv
dmWcDHL6CKS+1mEfrvVHJpD1KjywDUETG8hIquWMz+2MqYRls/4hKbKvSnnCYnNvPfMgsBvvQyFZ
P8snbN1PNvKWh6kIrxj8nDrJn53Me/Tt8rD+C76Md8o7u0ufq5CLrnFlHCVb3KLD/cfyyFpsRB02
fqf03haX3g8+eOye6CFk54SfLm6H12Qu/B/EF3ZRaVHeRnxagQLrFrfet1VbJ7uawUNZTCsbElLB
m0cshy8OwvYivXvPeo7GkQTOW857z6rq/360CsOgY5fARmBGjRRRphkzjhxnNmP+AqRggNsmGLsZ
rQf2rkjmVskqNnHCZxsFjaJWesb9nM5wGLCuUREhJVTryQm7i8GIktDag+FSXfAdIAAN4w8kk1dQ
mbR6ezHH8WpkaUyxt5g/oMRHY0Y1WFjKL137WzvQhxKiyErPCsjeus3vEb8czGeIucmwXZXmog/s
q7ZNqP505a7CQpeYxdZ15ukwTKApCMFmKJvamXcVVMqOuYbwJpUaSLlAyKG+nlkxfIeTAaeKJHJT
7HjB7HMB/DrGThOLs0VnO3v182BQPjI7YqMQeUpWX5c2sXadTj+pk97OYA54J/BKUNz6rLVV/F01
S0Bom92s5Rb/Jp7mmIN4sMCQlRJpphZv0gJPK+fquMYh5ORh3U/X3pM2g9Mw0gwkNeMDUxQXAWOd
Ns3q25b5w2VVTACT7ZWLsbArWJPFvrzVKdmgZThr+DZM1QvQ3BKihnAIGcXNtSM2s0zZH7eWl1Uj
WWb7Rljk+b9FMrjcnej9JzOkjzshlhLqLjtgut4vMe/OFlWzs5fIjPF6Dxk3f6QhtwFxADBmG1uE
Exw7fg3Leec2y1MnNRzOcoKGuJqUl3stkghX4c+C90WUZNUlgQHNoFDKj0qX5/XrSuMU/M8H4vWN
V0gUlMV7jFk/mSB3OQFTHCh//nzuMhuYzqOQa+EvSn8QHgI53Atd3RM74M4LOMLIT2a93lbnHW+0
XesQZ0Ww+o9LYxXRYPpM6nTnYvCJzWthDdB3jKSgsKOLcqIQrQjpyWX3m6dZZC8xxsjgmBT+0eWq
lGAFp9919aN7z4E2z20RPDeutSdQhNvVFsQinOG5samuz61LT4HoMqSnMrbZudFlCHh5fMLTAiui
DLaO5JaYhvNnnk/IvG5w8XGAbebG+ajI/WxmSWxSzFuL+Pb6hJI32Cq+/hFkoVmTtOHJjsdlVyYf
NS86bbs7m48tF10MwfKjdIiTFrhhrK6EGB8cPCtwjsGQggF0OkwJBF9Sxi+zESegUI8UEOzYB98a
NxD32zcKotbKe45kSuQn7xOE8ZMnm79Q8AgW87ivHxVpeyTXaciOydnQwqRlvTyZ2XqOBctedob8
S6rN4O8lB5Zn+GAbhHlvolkSbmfB9CCcqB2Q/egvQZqR4d/O7NmyZ/8qGiVR8bwtefyTNEH9stuP
N1YDwrZx0WYD8ayc/sXqxKUjc4hsgre9K9jgL9ewa5x9xkPRDfUbktneCZmUlppwh4NdCCDadhyy
z8AhjeVr94xjCgw3TgouGg23iPE9drirMi86HD3AWIbuxCZub47VJyYIAF45JchjnP+a/IzHaaDn
jIUkhztO/bbMXmEkHCXVrsDFgvc4ba8WZSKFLz0o8cMvX2nCzFDdd8JK+C6n6l8fzi79O2MaVaIg
HU4wfT+G43NbobAwHq2vWD7F7S/oe1dbzu+F6T0CF9kWPbiEec7P3LXq93CIr+Miv5VrTps1Azwl
KS0hzlOIQDUE1kvfe3TKh96pGaqVyjTR246dzNAPQDYvddf/rRFGDd6eG8qqX+u1eNII7jL3D/XC
m7Qp7We3HZ7CJv2a0GCPHrb5BwqFi8cXumYoiJD7yJ4TJ55sWTjI+W6MC16N2BeoyTjBqvpX4ueH
smXRCP0WMzj5SRThurJOYQtMPajC9wHT9sbz126k3mye7SCL74lBRpJb/3TTDReoQbqRjYFoxPbC
E1cxVvpxxBCxZWF9rJ0EJwqWDo2EAQwjm5yjv46BY1cluC19dmy0MV3Rxu1DOabpC7ufhXE/cIsn
UFUuajLgpcoX8xcXWxo70iEZX+3RRobVEtpJ0+TQO+DwsnM1RpoE3f5mdst36+FYnaZCQBngHUYl
1YmHAohR88WQb7P9sI39NKLBGmzYgrA4pP78rdoGG+w4vrHfeDf8NAH9Ag1Vc91rRp/rYmLgA/Lu
JY2pG2OoftuOH2lTIEL0TzrM2KSSsRBcq5Fx7lnT3pqepgRP3UPElQ1j4NFW+hkHbr1VRBj8bqyi
DksFI8nfoiezyoSHE+plkPJsgPonXpR6r4Nj8KOW9ixeFjwFF6xb80qbct6bBEJ4h/5yVHyv/5za
Za2l8pBVO25K/P4upivumTn0aOkeSKtXPwGVCJ+eZGJBmie99VlLTZCmTxEyS6pOCd54f9skealg
DYCc/O1BApMem95semAwWolS041+0A/ivS+Ujr50EAKSmLZBqw6evN6y6ARQXOuBuT6hTVoPNdNE
lNWruw0PbjvqgE/WjG2Dfxne/JNajCMVnUh49Gy3eb+3Omj/AlcNXg22XGGNPtEfg2W8tQzgBrcs
roGaOyvLXXrJeQVVGlqFGE4Oo0pvd3+IZVBq0xwTo7iOXPe54F+DlSBS44mSA/NNoqDKjJiwrmNb
9GxbmJXICE1HN7bil5gwE3cLun28+lLbi3+Ym3wfaAx5ZSjyyKZ7MG3c8yD79I+z0Cdvz+2rTeN0
1q1yCHrywOUlqtmxYqgP6j+cIR9sPDAXWWK5zB1Wn7kq9R5ocGwxKTXnrJ+BLlUAErvyVLthSJCh
avDMdkbxsYIn2IPhmNQ8F2aewUkhvAaXGNe0A5SbQS/TdM8w/8NT3Il5/nbc+srxdgzp/4bJdfKX
/KHLbJ8r9URyKvJTW5/BZrfQXeEHZaW7y+mbj6CiGBskiZTXPfsSbvU2Vw6miKM1se51p/nRJ2hO
eYlBm/UKO5jeSUh1a3wYt2y6jU5dvKVVzu7K038WTD5H9KhVMa6fzHg42UP3N+mz16BlKsEWsy8x
+Rf8l0OnO2lfPrPQPc0SN8Goi/4noEeP2REq3chqV9sRiYan3lmr4TJUueBaO/mXMuqbO2b8PL19
XIovV/av88r/iTnqQR5ExTg9OYlxBOdwAUt38Ht96afiiNj7NiQ49aA5lbDVVkL22K+m0YyBueac
XmW6On/ndk7WK9guEjzHQPudxVAum7V3gF2aVsCChutS17vOQ6ArundaVSIr9/9nCRfr93I1erJW
WcE2LS8qvBgUWfyfpfPYbhtZwvAT4RzksGXOIkVJpLzBkSUbOWc8/f3Kc1eesSUSobu6wh9gM2Iz
gltGFmKM0XDaGyqLwFz1wM4LQ/R3chO+K1ROELLWn0prB3GfxXAJmNMC4t5AweoKw7F0MKmqrhFX
qNvgex2wuuNIUzWvh4WDEPGsI0sbIazqeWjE+93wXVXlCzgpezVDQK6bYYvVAymRtLbKOFjbLjns
MPBUlGGLvPJDcDLj1FxKs82Wld2uRxNMUAhDfGGM+q7GbiNRkp0608qsBMIw73odBqMlGiZBBW8i
R3CuZJzbRAozDsM8VSxK0cxeuSpqYB48CSb7ywnN74xxnjEERyZpW03k4FPYUlsYHHg3lAhcIKKM
AYtECLsGrErmCQqmeUEdG080Z3TXMUaEMCwXRtfjUxS5f4H2kKNPIczaaj71Bi3Y2qiYa6fadaRm
iudmgCaLpEhiKfvQqeXBG8+qRYVF4/bCbj2YKBkhGh9bqBboM8mS/5z04WJYcIzkmmxudS7h5YcK
+kn6lVXcLQBpIWaUeRA3swY5BLrnil+/zZhybvXARwsnaJhTZTy2YPxbwWmsa2tbdzjUQdFDiXoH
rngdqt5vOEQPAjc4up7TsgQQVboIfAT9u+FoL049vpdMrqxxfBYJR1fuPVyIZ2jF39OaGnIwyWH1
CspUE1fzazgiZTMNLbCeueq+VUSwP7PM8A5prwcbbfK+nLz5LkD+URAR0vou2c9mccTDh4cRb2DT
woN1XjTuLNHn64R0Xqyo9GT7b7mbmGlo3sxwyfNzWoX7wkk4iubgGqn1iEZ9d5RXOYHWyud/5uCs
Xv1cZvPWYzN6qgNNqHlFOJAZl7JJVBmWGT6udcF+9sUaSVFNJFfbB4r1TwTFTrSB8KXIxl3QWcca
OyY9i9aWqXwERryVDTF4AHKIeqARznY+P1H5ZRd1+tYbPfAu2mWStcWqS0HBueQZWVM8RqkuqsLl
zMD5U4nmHYM4kLXuqm7RUb1XSMBGGaDNswvxfygwdMiNXwiqHfXevObdvmPrZHvwnABRsIitoyUE
/WWl3ceBS432sohNDXC2Ol0KRhjm37i8N3F0TOiAxtShCZIsrl+yokB08d2+gXyGpZN8ALaFxciX
cw05JLj+Evk7Aba7ZGTwKxmZOxdw+8scFFlC2yVi09gtEY4ZrAVggVSaMJfcuMw6Z0gLDa/daEq2
N5tpXVafCcDxAYCBo30M9qMxv/k+rSw300BrmGtl29KtRvEBJAy9F/uEC8HajDEPBgvBb1hIajsx
ajJ0px0jWvaWCgaiX0Zqhr7dnQu2/UuD0ARclpJOpIWDIPYodrDkdrhQGHkdlVvb/wTFI0GGjz8K
dHz4xXnUAEHCi7NR1HVep/yHS08BajG7RsXGFQzO0tLGxczNThTGLh3RKt90TvMH2Xgd/mO+1yBA
yQLvsAI0guAcStXn7PM83hoIJ0cV/pnWNfRo3UffJswxGGQE66Lb58Qx+URFgaRV21+Bv/Ogv476
PgocKqYQEBSFrXbnKYwwzkOcsPrk7JAk8tsBqzYjQvMPPFFUNGG3P4d8XNVdiTPpn5lxiZs5iwmp
NXv49JjxjhMB6b8XxqJRM3MrL6XjyGJJArl9nclKKvsLm06XB5HtJQjxCxW5v4IamLz6IH7P9fkP
f6tX+sVgGtCZyW4Gs6YLbwv7dPc0ND+iOmUjZGNx3tvUaBNaw66BkaS0YqeDPBlZTF750ACQIeAp
38NuYPVmSGiDP1j0jr4YE3QWJmZrTDF4CniGbd1igulwH8bvMEcRN7dXrEGlf60zWieyAPHTUTdx
AUGk3VRQMPAaWXG7vm6CesxoIb8b1rsFLs2uv1yU1jTSj155xgFDQn1Xze8D2pSg6PYhSiJtgbiM
fnKQLzZT0itM8f5/of24icPfrPqJAI3+heJ5otJCQ4CKyUY+As06w/5gDCy/YXYGMwrQnRihoFB5
4JpnJ34zXX8H4wrxir2lRMcZT3USAjmPqtDYasB/+VKBrULxwSMDe6UgvPNldevSekJ0jVEsv9s2
YEnJv/UQZoFWrMz6K2ZWxJrm+uSt09aCrZvtNQIFs/dTDfsE57Gd4oyHvMJksaGkEFxOhwCOPv32
bESFA0jw3g97qs2nXw2N8CR+8GiTudlVWrzSukmuMBjVfaK9hqwNxy3XDEXWslXb3juY6SNuLqxO
rgJ1szMXINtNFu/wisvTkb9g3L4s2V4j4cBVQ9p4bwUSsfxGhGpSPzzIdqlG3XXY2QsWFg9OJ9/N
kQIoMOGYr5i1wIMup8Vsv4HB6WeMiB2E2UBlz+aGXZ4SLokNlfktX94L+Eg0NfjeMf9pUOgBJYDA
rnpMUbWs9eYl5YEwLn7wNsDQrA2IZyzy6KsFjVI4SHxpL15259pDKDkYmK5n2987Ud5c0JHZMqeu
FjwXSnWae639UsTJF756jJUCKkx8PD7Aqe0nMHQSjWH0Hag/OY/nz8mwdzzKxFBPudSXGY1pH01y
I/CfDEzqqLuUYHhDZV5ZmbXnXfC0pkg7BMAdfeJ11KUrWsDQ4TsK5w9ufuLRDu4TX5rFSHHKGGsD
tHo1+bcaD9a+D3cBJ4lKU3FA13YayQHZcnn5jeTeAv/gtadzgvDeoA+bCGu2PKsuOXfGp7yFvs0O
ro7NM4lb1ITXsMBnLleY1XBzanmU4N7WACjAQ7eVisqusVUsfW+O+UswGRIYla79YPQPhC6iYQ1Z
KkjWnVWsWCTIVqx1a4/tI04c2Rdv/p+0WbcfotYBYYzGIbuoJ+CHb7pqvdn8DZfqlOKolz25iYjr
4We8GjlTUKyO3aByZB9H6qMQ+O5ATVRguOm0mwSd4mhM1pH3CCLMpzuMiGa6GyAJtnSiaZb5aF0i
tBogryiprOyHAjEhFmqlF9feRTQUMJUcKzBxl2a74cRJPFCKNhBAneltuymZXJUcH2N/Zxxwipp0
oTQPLIkkTmR727XWDmmEEV56FDRqEKq54Yl10ZF/lQWDv/wCfSN26Mq0P1IS+FbgxZA607j4Vpjz
1DSgHa3bsjaA77jZfYIoQiALQ22Lat/K9x1S32qFJdfKULzvOTDxr6Jhk5MdRGm206ryJj9QdNWC
iGuryTYBxu2/JDDZXEiulI97Jsm7rkaoUyvOJpUBJ+cIfVnOCa5Uo3hw0evoBXCNj9TQMVlI7Pkv
ukzHKM2RIbSVDbE6i7R33W8fVqEekSt/K/TkMRnTK49K87XlWPufsjW6iWSarTYy5Qry6qXT7De0
l5Zt+dJVbCmmtZLH8GQzFewIv40MC1Msclc1Jstv7+ijXzjaZwcKisIYElHUSt/TcER1Nlums3hQ
/8HKCos8Zq3KCTuEXcQBPdrQ/y69O6/7+NRPh6pHOq7WNlW3V0vtJoukQ90KNCUSepzazQIblx2P
QM7ogUpLKW+yc+bqSeMJ+QD0k3swCHFi7TSciwp6immi7xV/XumwL8wO/2mX+DJN06Gb678mWOhl
WNffmHrt6tR91VrrojfTMfCUFfrpmK2iguIMzRdjqEsylr9LH0HkAmfTSlevSOr1VBMwlchKR/zU
zRhmtj8N/AiKX300gbKyTrqOESkOTAdlSp6qF+xV3zoUvf6e2PpL6DvWwkiQWDGz/WBPR/S+93Nb
7L0seuCZuMXDZwfj/xoh05F7yTcdW96VZjyzvDkiEL6tfX9vEAHomW1DxD4WsJ6Wo5u8aGbGTdEK
tjykX3JB27E4GhN5P2safw8qO8c0N0E/46kRbh1zZi37+gaVvFWtdQenCkb0kFC44DhMx0qjesK8
cvCUceGE5U/mZEdLqd/GDGsg16x+DzyKOFLXRou3dtS8VFVGu6E/q2PcLxW93dLI3Ku4ptuVtg2E
LQnb5zXJwSXmk7ubM+2eotIsyeUABo5Bzw4K89Zg/WYdjFoKZDsfLlb9peASHelX9raqn331vSZu
smUlHIcELUjlrc/U/EOrniq7plDpE2+Mtjo7gIhwYQKjSVQ9awV4sjOpsuQ0Tf+jJvOaQ7BnabnE
eQYeRJ93YDRbFbMC85seziIH8JjT5Kjas+v/hO2Dk4/zT3bMxCBJRQa+TW5YkzKGEwc6yCHeL4OJ
vXj9OWP4SuDMSE2JwHTmmA1cMuOrRDUmrUMYWy9NcpMzhgUvR4dSdL/m8C3hi/lUIrEstZDuKQil
zdw/g2SWKke6gw1H5Th8Qp1h6MVQMu6WgWZvB+wAtPHJhcrTIRQ6Dgr6qOZJZs2FK+1bQ4enAqVT
PE0o2TFo8BSJXuDXy7lhjq/vyTFwKSCzV9X0aNWkktnHiKCMYZI7hvPZJrMY6SoQnQsdmlvVMIFR
dxJtMRpbae1HDkJmsn4I2pXDZbJJ5clEODHTKD0pDB14b3Sk6ChxzpLQ8ck9J6pMPWaQ/8oMgleF
lQIsgMTB1A/y/QPExX4ksnqPnDJJN0BJ8Blchs/wR29uXtIi7/DBZl15wbzl+eVYbbR/sZYCBCbl
Ve8+LZJ7P0PjBbMfSTPTBklvAmtm/5ZjjYKBxcOPAjVe5FkADYiHUvmrQL/yTjhCwUxD9eDkf3Go
N6I4RMnn+7/PlrxNfm8GMl2M4OEpjXT7g6fJT3vpdxcCTiL16nhLiOgu4+6bhWHETCT1fZZgVGsz
Y7ywBCCyy96S6K/rO9r7R15Mqz1kmFRRQFYRpxZ34iKR1ynPxEo2bnbVsr8emTmfGYb3mZk8kIAF
XTJ8XbWdzqrMULZlFbj9TDA59ZxbPkk45PNtF5/ZElTNlYq+kE4jMXxjm8QNsv6oAoOl3TG/Wrmo
ng6YgQ0JPOUcCgXaGT1Elfiq0MXmGiUtpN25i9L2IFlplseXcYjXjv9TqIig4RwB1CkYynOHnSxr
YId75aVqRcIfL1ZwBhwVxfyaxCw2+6GrAay6aVxJmDDgqsi4bBWG1o6b1GxmoGyALmoO4gMPsPlI
zesnF6lfkEBcojW1TqwXx/Y+pTgcM/QLlFCcwSERvA3Og9kT4grZAxvJdJsVxrJ1/51/sq9UNHhV
V1mEDojffAJdzbXFU/whEQP0/zJ2fpude6HIZXwNd6V8iQkCmSx1AsKYfgWo2NdBdkjkUKyzB2I/
4PGYxbES4zOlh9fqZ8/WNzF3q1Q+nBlSpsFfsuK91gPWhzSFNsA5SRajv4vC34O8a/dDLJ0RyWft
BM5SSsLQzdd51C28xIazld01umzo0lwZrwPmIjgl66r69ww8Hr+PSKLmkoXsayYBCyn4dYoZuBhz
Zt66zr7JMaG149lJwx0ggkPIndBgkHzWchyERhhYkzuKYbc1Hk0kOUHkXcYYxHykb2iBrRyuKq72
vFH2IUFLimoii4R3v/eX8r8DOU1CQeF1hxHZVa6Cn0bXbCXfloz2ktqDe4R4/W8dIo23ar1yHZG+
RPQeJPBL1O2SZv9PTFjdFOa3ljfLmWMsxEuAKJOp/1/JsvRYUCxyr1bXhGXetGzo0V9VlLkmf7JP
Q+R9dYAQDVOQ3rAuXistI4+nID9U0rmeCRL8FXtjJmHjLEcJAWgs2WtDJ9BO2p3fv0oN4LITkeC4
kivxPbzvIgJHmN0l+OaskVp7JOyuiO0jiz1RX4g9PChZqPy0bejAJIQS8tl2fyy6KrJ5VR2DI6w6
ikikDzYlLS4pOSVTpzkqj5BwaPs/rMWpfxj9u5xsNWLhIUk0gc2HD88FRQ1zZxL1f22R9HMaSDJE
AV67S6cQc1rUPD6KYIAugoZeWr/PzLJaWuwgkKUVoFEbyxnoopvBJcvyjWXMDeiJSyeYcdW8OawT
eEvjuq5BeEfRWd5SnTo7+TPNk1Viwdx4ahABpbki75cTnwqNNkf9hWzz0itRHaThYQOR7PbS5EiJ
dCpuARIEDWtvFMYGlPw67H/NtoPgGnwvigiOhah7Qw0ZJIizGwfcuRGcjWngyZlXcqiDYKVSSJEo
uNluu015E/JAuJHK/Ox06BLEaC+5hMlT/ksqFPTJSXEv8kh8+3XkkJYDg5uVo3sixWVN/Bvc5daS
lWfnd2p8wz6PDv/U/WFKtNWK5qKRCSlJKMuSM1ZWg1xuTW4+6hFz0HjNeyKSKgPNNDZrT2Ict3wQ
ml3I3UrgoNsWAPQ3zia7iU1Fg9JB/dOfbg1C9dwH66EIv2a0dAZTXWmclKQCzFCAgW8o1JNkI5fP
CszD9GJa75njLXiPOW26KgY4LGdfnaylQyPvT9aonATSZKMRyE9KE08WMSsbksmaZuO/E0ngurwr
m/K5C5Wj9Aq5FIOStC/SFf0oJhLkpMZSVwy08dkvnAWRjs3Dwws/+Oj/J2Cdl0snqsFjyOKFkaCD
9dpFICYdwNhkN5JPUMWbfIyPwkwTP+QwYNoANudaF8g8Ean0NIdM9e3iapZwTHOmuqhhSpKBtdWO
52ZR3FG7tGwb6TaVtMy6vdkTt4OtiCog83/1dJuhHxw2UmuWFo6j0qCSg5U4e+K4oUmaNHivZOvS
Bn/Fp8u5Ck9lwWAdagfSyDx/OZ8MX5veJDbyAuEQayscpvHuSY1PNyXTsf0Kv/MsPRv6OIPsz/O3
Bs0J5F08gKf9WjX0pRd0V2PQX9wGNr/grC2XU8NrChfhFvJxSCAFtg+LuItgkYK6ckvwUa2DlIQL
O8VKUXTyo/Ctp6Rw0vw6eEkPmNKN75NtTx+u3ueYIzrFBTfRZmfX1QvJIU2gqL11WUDojUgXqmmD
AvU6TrLzVNNWEbIE8npMpax7lkb7AcTOos+ZzEgCJwtqtJrDjMQjkcSelU+bKrjR2/ekdHgQYhqn
b0u6Q32dkfkAgouGiQYG4pa+PqwcE681XKaKgMZgOL+mag5nAf0fK2iv0pgfmB9oo7IluF07ZMjs
vjnLbpPCEfz9X40iRIaM//38dNDi5EVVhjcITAgYdfWH53mfvQujyabLH9bfUmgpmn+04+gAMJ9G
grEd2+QUVM57ji7GUrUuaqOdUMrfj3Q1RxsDhrHaWzQdwB5eAqf4LM3h4TXhIYj7laT+UrSkJFqu
01zrCT2EdlQOCE1s5S+nUsMtyNbuYUQzqLaba8jsRaIR6fDRJjzb2G2/Mny+KSo9FsICUDyEVcOi
AroyxgtNRb4iSepsOaWIxEOHgQoYRogTU9nwDTaiaTPoWtx6tqPLGDAfRrTiA+ttqKqX1sO8dk5v
yK4d5LUWwwy21BSVwf5catmFsc0FT25shPq90Y/R1g9UWBAVyaxlChvSis0zR9C4au1avyVZ9tIX
DYIUGUXzlPTuLVG08jtAAxuWvUKXk54c0ocJhWxItz1Fyg2Fb1SlUk1ZDyEiVkpaQB40P5oovg/k
HioAKqgy8DejEZNNmhSQGS5ZQ+ImTcexzgE90GyZKOBaV9+VKe6cCW9SzsrC0cEp+eXrvzJNG2Wt
LP0GaSdyrFc59Lreo0nWU+GAzYBOPUwIt5p5oLHMpmZdJNBaKopJ3VbnNQ5GN0PpH/ikgp9OUYzT
SMTQU4LSXmcnLq7fDa1JxyMAz9FVuAqnKSI0Abx1BcSelnprpKoRk6I6jaffJsB9RmUYcSGVcWvN
ILpPkGKmUjk1GahCjcbt1fD8tacU26kL7WvJuHKpZpUFCt32MBZyGTJi0tgPeK4Xgz0zhFEvqtu/
9kP3LuP8PrduXQOhekQTmKSWGR52M0jm3mu9E/JJN2NdpKOM6bssD5KVwWh/vEjPoCKAbzceKLQR
RPGwRudSYmbnIoTcZCsP7JoPLUgOJWk3DvltoMqOpgEHWiHKd28FWTdavNBlgGP24CgMUmG9e9Kp
5tznQfdfEUBY5tlQUZlh5DCwjQc/oOn1lpousvBiQ9ycVaPQxAUluiZ/I9ZrGrqjYshmINhVrOWM
Jr8hGVmHpIY9bBkSIjOWgQ8sV9BAc4N1BAG5zkdw5/pKt8p3ivq8Qg1qVJUPtRtXhfctF6YGHyVZ
HyfpEL5JNwAhEcwomj89dVyeW5DOQuz4wDJNTcwKMfYFByjezyBNGlwaIWCCHG3xviMFTt1rB+wH
wVoKuGKhhjaraMOoGfwTEp0oQSZz9pqLlHzOGSIf7bIsW0xxuE0ZAUEBOlTMo/zm4aA4YlIgS6NR
emL8hORJJrMC+QJMxk8jL6NEOEH+mTyEHLvt3gueoYNWU9qHkG9CrDGaZZVPdBJ4DT7+bPTjCm45
pPvWxGSk+c/g33RkAiqmusuaap4zMBHiGcggmRXbZKt1orySCNiqguLdbYLKW8clNoY1jmjewqL9
Q4LS2w/5ZHKHHvAoZlqcrti6FADBKKXkT+nOl3gqynCXFDbELmEM32hIKqRZ8o9B9yYHiiw9tcUH
7o3sQc7tWM5k2H69Cv8tT3aZDw7f0XY0DA4W6jGO3R7Bxn5wuI9VcOZDW2ZxsjYSd9qgUciMHif3
ePpAaHjFF8pN2RmyKmSiUj6FXUaGL/2Iu3C2R/86WONXYAGGRTwqYqE11rRl6piY6tVUOSedamOC
zUYvadtxQKf0KPiMkQ6G0cJeyGi+eaLMPf7BwfgzLbVzVyfvitd/UAmNKV45GOOxlvlMD25oh2YG
nXT6nd2au+B1g1dconT4obO0pUyQS1bjfgv+BOQgR27vtFiQU4O1DwdV/YATtUS5AnLJw2egQfIu
W1Yaz3k6/lsANEc8wAQ8WprmZl+8S7qTOc9R9c8QXU5pUe7RBFnJ87eUZp0liNPzIOmkrOVJeWW+
D+BoSl3WQJLMoGxZPXr0CnztO4TbhVf8tVEDXLRW+jKTnNtMTC1amEhQaAjSJzOA4PANFhG4FLf/
RcIm3xUh1LcsMDMw+RIHIQKpDNiyAYu0qpwdPMqdTCACjrkatq7fgXaE6CkpQIGUCKyrpUrkxaLQ
Xol2fO4psAbyU50deq84AbG+jGHyr54ENLFuWKI1zc7AOYEVILUd6YvV4F4nXp9sM1lvMmKLOJ9l
EioBqEKvuesaLOdp/FmVuXV1+K9p9504412eiIQsiXQq8BqNPJk2WaI5W9J5+fW+bA6N355oLMme
tMuEDW1uZNhdlg/GFJ6Tv9c9yk1xeHfyGZAIHuJ138jnyEJpot/1qJyJmHM5sVNuidPQXaYjm66d
gufGpJc3G9AnKOlXBCxQ/lXR4xdm1J6dAVNCltnBpJkmCLc95z9oJnB+ffSsX59mmQznEg0xATyO
4bbkG5V/lLw6dQd0VeioxQbUA7ROGFd4RB2CZu0jABxCM28y52XicI4q5ALy6pCiCGhrKS0teMdk
R7IZ2HiUTQRd3JjI+GgHhU5zB5ksYuBoQ0wL0G90ln9mvMvt4oC0BPh+eECEp0L192wMecBoFmFP
jKJxWUa7GMG7jEhdGM5u0KzfeYpcbkV0gmlN+IxrsFuz/VNVmAL04ZYm1sZlh09FgZhffY91e43O
O8Aer7LWeIQzvjd+VaGFF4WyK936l2LXd21AqguMUzlZH4o+/xUZnlDrP5whXGvErrjUbxXG7yhQ
4KwRTgkiuka3t3z8pKuVtFNzu9tMqQp0t4S5lsKy0YqNmqg3zZwpNKwTgxZc0Mt9SoDWSbUaI3pS
Ljm+ulZUbRdXLTJnEmimYCtnLlyZbYUMHgF95/Tmd6hSabAKC6ID47l/x5sAtMZGMTcuz3hdht7e
ZSd7cTSCc0PcizM4Er9L194MZnVQbNSRpYyRQClTaTmaZStUpFVNMWDEYuyqCaz+wAfn9i9HpL9G
L/6RlVP0qMkMReVgYTks3MG6AzOIlNi4NcEvOrbrBg0U2go7A8G/U+QPn52bn/wAZHmFak1Td+es
cZfykpo83hFQJBuRpgzmbhvWDUaXEhQoCgNIVnZqHvHJ2Mr5WmBWCnhd+dLKnJ5sXtIe9kC8aXT0
FDrBjZe82zncYA4dqVhZR2BqEAgHZ2S4KzUAOcp/12a1adhidDUhykVLOTPRU/uUmbqkmDKwkL3b
045AeWKT89+l9x2bOoJI+Cz2N2nj8dItx8eejwkqizWyjBe5iTY+OyiclpVxUcqLmfDxIA3oLcSh
3q5G27pFSo58aHHTmFrYWj+uBmmUgz2kZegDB5M71fT+mE1w33RjrzpkiiZSmLHLQN7gQBygGvIk
gBCzH83gV9TjFDkZxobAH005sIqnXNaUwGKhQEhaFehLKZCmnDqtRUMMkeJFTV9bogftRMmhJZz5
vAnfrvDpIC5a84mxy0TzWXIVq2MqTENGzCXc6KvvUVjM/QTlFdV7s3WQBkHubsqu+4vxKsK6NU6+
mg3eGHuCDLoumk4lnViG+eteddYlazEpIsppyIG/xiI2XzvQLS09Jei+QKln7J5QDeTlpTHTexwl
w2A6mDHXi/yKqXbnSecAKvFD2eaCXi06TRjHAc5zfvNMSgygLUfbhklzcQDyjCA2nGY6pbg6zmTk
nOCHwUqh0NhMP+3IhKIGlpFoiIfAhqPOPhhR+pO7XrdGQb9FOgK2ZQMQxOvMrd1F2T1UHZRvwYKn
zIOP+qRoIEDAHyrdHWmjpdpDPWk7BM7rqP2pOHY4H15VM/1TJSO4YJwQGgNKrVHea8N8KFl68VWL
BwXUHM9nrdvAP014PXl0M5tm1zVYI3n1w4gwB6lrAwO3WV3Z6D8iNYwRjm8GIDA078VAFl2O1JqC
Y1vlXXs1iXeTbyXLGXnoRTVizQibrwh6/Eu9F43aReUQNwWboRfeWWdd28Rxy+wPkQdhyNXfrLw8
0bXiBPFpVarxoBGWZ3uRll6/Kgxgw8rc7HOteSJ8vpeT3FD7F5KUY2CPW3pIy8bMbv/AvcjbzoF9
ZOSNyNhMit11K+Ie/lsdGO0Jlw/T2PZGRoRFe4XF2PWvitZ95jAbrYFucxZtXPJmDKaOrNaN5jC7
RNzJ9/Kd1XWf4Alhm8zH3o3+miHtQjhN7B56zlxFYYpXxBSThrX6LyDOwBFA8lsDsANZL4Xq0gup
PnFhgGCYg96L/xTFcDdIa+CxrOQNhKg9G2PwVWUAcK3qFocmCKvh0U+eAxoOlqnOJbkWiyDUIAwy
T+vLYIbGg2EszGHI6ae5cb4mRz92SXpNdJ4evY4FecRP50HASss7ssSfUgLUsUYFNaOkyN6PxH/G
cQ6yOT38MU0//yBjQuyJuj/GdKHHRqBMxn9LX0vNO8tuXSj+PTDCq4E/UVWjei6TrRavbnxo9hnf
HZAxBL3xnYxAlLOaEImoMbO7etVZOK5VkjCn+s4zC0Rh6nmpVsNmJtv102E9quUW5D9yYwwyZrAp
8LYfUrKEMaWoFe0CiFY2C8llW9UKpV4+v7uVs0JP019Ebvodg6fxS/8nRyasQMpWI6Md+/qtqoKr
gmQ3zXTyHWJP+y+ZmUkprPDDioD+qOPVKSOy/E3TDLSO2zU89FtGy1/H7L7God1vVjT54JHTYanX
ug1zOv2DNjnmP+oq8RCRSXK6Bk2/8IE0okLGG0UIRwFvLQAI+DWI7cVLXXvmfXUyGeU4rQoe2ZvO
w5hDp9L2beQgChEWiDwWxkWvhj8sPt48omnOBLmPvkawDpPw6jCk7KqKKQvgAqoZ9N/9ha30DHuo
fdA5X6u8YrM3/gLBZgebMF4mxn+FbWwLG8/LiDcTDEK4cpFy8RDQmCL/U0sUqBH6p1MNO+SWl6gs
XCt4HHaPIobnk1l2gFcb0tra7ei7hhYFwPScMXPqnc7bVjL1okmAXv8fStwIYeLqQbN45WM0xGP3
+2nVjLSTSP9tjkwd2Ibt7ETxmpEYGms2IJPm6CNYUdvuoqLa8q3twCwlA0cs38v94hy90lR7MXa/
xMFsaar1I7CxRvRAH8nPOv4lYhsZavtCDgBp+DjytxXHGDqpq64OUaap0Gp2M1j8QIRTdzea/jpw
3rVxpDnY/WSU6H6lvqax/doHtCtxHQ0rY13VOmp1wZeHGgyWDf6i7Gib0Ean5Rv3SNSgs7+csC50
HLRgAnNhQu6IOMwiWJaJYeFcQnlc2OgITxirJMk6nNA6L+issyYpzmq6AP6QYFZMa5oqqKaCretT
0rXbTrGe2FAC1DjwJJXR/AuPGcxxf4qDbtso9WFw6P/LDIhDBxAFf0gxwh897XpyINdwUYRwl2iv
IBkYoBs1r2cBCVvxCik4pI2SlYd4nOQpxMeKRgFyo2RVnGQ8SI4aZHCwiCKpCsu8oyuHpALFic4c
SLZpj5m9JAdFE6FDlnbOOSl7GuUuWkhWfoJowYPU3soWlUVKCVMnz/V/NISDldh6liTgKqCk3Bxa
gvm00afxSHt7Y9sxrpwNWg7k3uNw9crm6tYMrmvfXWmcvy3C+UifaC+ayJB0Y0MnOl0bTOxKWiFp
1p5aZD9bhZK2nqp95TW7wUWLbtBo/QFKZTLPNbs/EfAuTY1uPCqZKGTl9Dn3yq5BR5Rjd1p6uMLG
cX11oa0veHBYHnzOTBaqT55OEKNVbcD9AvRJhsekdmNy1vHoSGLfCgrdcUSpIlerdFk5GB1U2bs+
RScJUfB0XyNinB/bi2QOTnIYuKN5MtPwEJvGAfzYNq2NZNtjsdApLmxFNlo7eruJ9hmSnTujS8Fg
caTGgpNT3ZEzkoKkdm4toADkvK4aKDJLGV9jJutJp31bzbz2muHicDi3LqlhVO19ugpBHTNXp5By
u9PEg7GDGtULyMZx1J58G1wE+FkNUZqY7GfsirUyDhkbHoxotUdnHwILAjHd3hkHBMvIXPPuaFn+
qk8xxesCLGW0Q2XqH5ymT48T13XtU9M5+8q5hzoyQyltCpBKBzfmFC1D0k1ffRo6rCwvPfGSt7aO
cwDcsFU11WeVurbVLOZmA15ZwP5pMvE4iZ0x2BA2dZR7v0aaOizTQdNOKg+9zRAKIyNA8W5JW+Ar
K6uFpNuSRKidtjcgbSFDxQmj/B47YCqQd7D2AHUWjguwBwd8FraTSOYGH804bfsZckXJRlX77NGg
uQt/YpWyrnoQY60GJ4CpZtc2mwzrM6dqPssCjSUdcA5Act5apq3R6ZfG3HeGWGzT919z+suALytR
wPL7z2Q2boFrPIM2fmPjaJQMuYXh61Sm73BH45VdPkybSk839Tc4d0tTizYDGQfvgVYAgiy0Num8
OUFy7CdkpVApg8Lg+OODl8ZyR3tjrXIXUhd4lA9wc4/8AI07i9Ds0xHNfXut1gb6BOY5D6abRt/k
WnBj0+SCw3KeSTEdi67svsMKyAGua1uTbqW0WBTDikiLEYnnKFzNdlicPEr7ZTbA/LA/0G8hrQKV
q2rPUlVqOCzIzjAlkIJHsYq7QnbN7D4of/ftlG9sw0LqxMmxw1SmOwweTrbxt9ZpBT6Lya8KCGgI
OKCjOKz7H9lWSPZvEuId0P7J9GxRzPqskmpXET86U/oLeja+YqqH1XPZiuYtK8ycuz/KoK1cw9ma
lXOsCSEZG3yRAXHA1IOYp7dF+y+xxRkPtv9ovySV8gebnN+Gk3/FQ/o9UvbptblMwM/MBh0SL0VB
kVfodOg+BAoSIjT9KKZG36Fnl5rkaOG0z8jkXkujmV7rXl//j6Mz24obh6LoF2ktz7Jfa56goKAI
8OIVCHi2Zcvz1/d2P3UnnSY1WNLVvefsIwfT2U1RehWQqCAvjziOrW3Q25clID2TX2Qf/rUAYW5y
bt8bYsGNAyl77aH3MYlYqP0/+8RMPi2nS4/znAoYkR6jBknkN8/bIOZr5nDitv+LdZEw+Lik/AEt
YTQTlBhBIkNKNkCs6IaF9ZWSvOyydy/PvpFFR5CV9IUJabXkQ+ThvgufQgHeEoxKFTQfaoSsXntl
vx3DZ4h9SLUZdsDI/AMU+9vQ9bmU6lzXw/PoU9CY3NK3WLW/HYjfzchszLQH3go4ACEQnfqOO+zI
Z/pKkFNDJr7EfRBfqbr2+Kq+3cZN911Xghmgcx3KrlzDsD5jLDoCmqPHwKOgEanuIlFu2XZGemTN
kQwakqRan2cWfMKqRexooWmKxpwzzrwMU34kkOzZGjie3KGR1C/OAk1lCS8Vj3R8KHKifEz7jlSK
PP+sJVBvY751LSSFUtJh6MpUEYY3Po7KP6nZ6hlUGfY6d8vXLICH6GEnvdUFJ7KhvdcRI0putS+l
634lvep3YRgyS0jgVre35TPH+bFkXjYdMVDinbQ9ip8QGDwJMsTPGCWCcIu6Gft6FDXmRmgtN15e
clZDzYX0ge6aDayx28/RU0gS2HO9Admxz5Qhx/TblvWuwIuGRATohaG+Gq8Gb81KHescfb+CfU6z
7LN0xqcMPG08MP7TPQs9bJeDIxH7mXbVowsDHxU4Vl/WnzWOiOSnga5acA/9YFyHsQ/iphHBMQKd
vq37IQGSQ/toCrony/VPc549mE5HAxKuZsKoGFNVsB18gNLALNR0UR3bJxj0u4hZrAZ5u2OLSaJ1
ycvw/XeVz89JnmzGLvuQVXqzBlTEZf0T+e1GFdWldGDeTaN34DtIaemDP4UMf4aducnGpf6yYGzi
8WLKF69M2cdvwZTyEiNmHXx7Vc0tsdp50ONRHKFYCYFYcQuP3gzZ7TkHkH6nF7f2dilGPJdGejdO
Jz8L6G7MJ68p9oadfeYD2H3DzQ+YW7cwInZV6v6B1s5Efc5fs7IkWa18hq2/nxP/b2i0h7maviNh
ngo326rRxAOFWM/x78mEfYdyqVZGtR78SO/CqXyZJa00t45+8kTCbhQmwolKv4UWBsXKOzPrsQ6O
22HmrzwO/Jbaek4sKuFBNw8M5l5yd8R+5XZPE5kECIN5OE2i/Wp/YJNX2a5q5n/BuGjIGMXAzXTS
DXffcyo0c2GYmZa22b0miIGadnHmjtfO6v7EocKxlL/mdVWeaFhygaVlMxhY+dBc9xs7HLHu1LvQ
Ja6NhiPWQjrG66h1jt3yhxg2b5TD9WBUdLAyM4NzVVUf3ZiWYHmNwxKXdTJQ5H5KPpJAalxv5H+Q
GsbiA9jr6P5FEIog4WutJNxaz5jueOuvluk+kc3N9Y0PZBfZHQPlaPiRE/hFu+HDwUS4t0MuQNr2
PvPZeZhTntEmY0QK6ukckZj32KNCQu3MDi3H+ZJM7GqJKc7NYL9MMvuWpYnoO0JcNjbAaHtMayCZ
sUP2WX9IQ8/cBRg1viPdor93TE28+kz/1R/lLxO2V4uk2yPXa8XFk425DwMwPhXNLIJoNuQeGqu2
lMMm7sFbu+P71JbmvqkchtSsWDz4iLh9W7U8mv5RQ1ZLEvWE3DHdueW0xKk7BCxjHzXnCTsWiW1E
qVUSq6VgWghT7aHtidlsiNHJWvmTp+Gv7Kyj7+h/Rs4Ik1NPhgn9iyzqn3ugjoJMmZWB0zOJ+nhL
BuStLY29i/Z+0xaoLTM0n3jmORVx9nS0CYcqSE/kbiQXZVAsR4QTbmIZ/GYAvNyaCnTCSw9bBS8p
gbhPpqofPcN9cXTCB1dhYsw9j+Z45cQHPbFglE0CMJdCdtAwMA5tXDGyCMnBbke4b4q1TDYrSv4o
DM/SL95kBOascQHoDv5N1dY/y/eCpzlI7Eedd8vMo32slf3kjnO1o3f1VMFgXkUB3Xd2n9CmLdnJ
yCP2y0fZDZcMp78iQ0j+G+PhdREgYFUp133kUK1PkLvnUf7vlPSUCUV8Nt7CcsZLQnHO3ZtJDrVu
pFW5QH/Xup2C1SwgJeeG9aSqpVpJimHlSOdptOOPdOz2YaCntS7bmyJU5uzmPQe3r4ZVG0wQIbWP
p6O+icD5EbJ5tj37WrlcuyrAPiu7HfWKOuFiD95hThHijSraj6pCLG5P8Pr9AM6KdPcth4UCMvm/
KgoIqWjFvm6nC4S5i9cCSipbXMXOsCbi5DgjhHR8aG0NWzOW07XWCcCaCrIQYXoM6Jvha/L7XRxG
jD+TU4kh23FhtpmpsyHq8BrExq7v849lyiioeXPX0bS/xo1feU/S4OpkSu1+y1i8ZoXB8QCAy2DQ
4gQBzw/k3zIkS9z9MdLxJxN03hLComL5AsflRktFbYVM00fEYHBRa26bDrZCnREZUuzR2xxtl80p
bAnZrtZTkOSnsXJZKRjjj35PsW9XbGk8GvE7MSQVNyRm24HdmwcKx5C7ffaROLT8pEyPjMZX0u5f
gkKdwxlHe2aT7Fm070Po0bi0CJnP2+hvTjZpV9gkslU3jgheVl+cB6YIq1JnV/iI3PZy8xwIsnKD
4LtMwF8ndIDEUtpo0HRFIWi4B/OHYYOOxAuxaCWZqTYLjgJRimf9KfyK1OR+gyCMk0+dzaI8t1X5
1FguhkdftECxA/OUq/LBZHTtkIG79Qm7oQzVl8Zm4OMxR7ab9Gm2iMrmEcVCXP8Ww/hAsuKrCaIy
TwVT3Ijiz89F+momFg2KglVanWmc+C1NBpswCo3CA30TZWl7DrPFFFo9M4kEpDZyJx4ujXJ/ZdRL
Tpb6JbHLmaQfNt0O3vrUuGcKF443ZL4VEZ8r6WOMzIi5UjLb5iZ3BNMgV6FuMmBWDncLoCEGSk14
0m0LGM/Io096D2cOqt/KbrkkF6dY1M/LT89JtPAG7zFy9CmJKb9sukzOaCD8KI4ZwOpwnvCDMIou
RfPsqOmlXt7P8r+2dibahR5NyIOFKlZwZNSW+zomED2YuDyz87xhKkPXM+A4HQ955W7cKDhZGftT
i/BIpcyOtP5dUiC3Fuk6TfStEPlknEGrUdZPOPXQcg35PonIGlt2ERJiV1UR3wddXEtp/a2yhjTz
ZjtixyepJ8fl1X9DKEBXEczHPpsui7Vkeffa80+yEH9cwjD//1pTztUqkt0a6ywHhkmZ7pYbYU10
k/RDK9yLXfkP8wDAq/SGja1c9Y95p3X3khbgRj66e+Bp6kTrCpVi2uILqNN+l/a2f+nSHkLXVDDD
DPVo5LSZiZ/bJGFr7TMPlDW4BHB8puSKZUJ+03TUCXb1iSJOs98S/z45bbVz6UoywE2ngZk0ik9j
po+VmYGzCcwGykTaMxa0ZoTXsUNogA0At4vbe9QHIYxHupCNMfwUg5+dxsTBOVG2YmuVWb82Z7PZ
gELqv6Ks9OEn5YM4+QiZ/FWOsWJf9APJnZZT0X5A5WWQavwcpDK9JTKBUgIKuD/JoZR3pWmQDmGD
PTtW4YR2v1PRAVRltbM9pgy5EycnLmUYo4fefBITQ2nwity/G2+6W4VrHXTCPooQoH21GMlUDZWq
UbS07Ihzj9XVDX8AJGGkak7ETXQOaxVovm2uBFDLUT8M1nEc461IU4JpFo0fDg13VQnxWjkf7Vi9
l8XH8h+glx6X/5LHMWAi4d2rAGQdgiKmlAtOIS+LxQUJnvqvYsKfAAjO+GU1vNXOu6tIfevDL3+Z
/ZeIOJ3NiI6lPAVp8xMRMG7y7WElX3aR2D4FzXnx0Cy/UqgxbDR3HmqwIEQy6e2K8t5C69Ai2CGH
EnjtSvWAZ2agEp7jYwalpQzNHa6pabiPYJS89pegWO4m7x24G4lufKBh4Jg300JA7L2Mndjn8a9n
kkRsf7qoBixT4zA7+nW99XRINwRtU2PhWanpWdDvH+Tr8gJ5c2befMVlc0Z00pIBkiLyjXPwY364
qpx3NO0mL76gGeYTLo46JWmhtWgq4Ip0Cf4WEs3W5Em+DDmJuxoLu5F/GGjr+HYyzpIijl+Ljk60
j14gfJ54i7DQeORZ43gMbTBFxWcAORbzELiyDB3sIsHCVP5hmyQJlieLD5EPTvrOjZ9pNQBjJ5Cy
Powxu97zB/rB3GdTsGjglhfFPzoHOnN3YlPCrXm0Mm/5AYZafGUu45DmJHX1ZFFZNhlCQ3DDW13z
G/3XSIzO8vGVJBzUxQ/KcWuif8kIjNwpzkYIGYqu9yJGGP74i9IqXnrIfKF8RfwaAxqlIYXz/IUn
8sDlYr34YRavFXX5Y1zeUq+8cVs7wgjlpFGnvm6PU9sfMBx8jUl8GEtnx7eqxcUKXqsRmEB5qnSJ
L4ixq/faxqC8HucBY7rc8Qp5s8uJQ6jXzrSZ9gCxsuhXgNNBet3KNSzfteJDxgA32cV6WSiu9c8f
nBc+kZJDl0bROja662D/80uBTqbeDgak5fJkDE8Fgw/+HKc1cQqKG2KHCZGGu5NZqEODat/LwGA6
frRpoVX8NVXScmN/DgRwKKp3Et3SF0fAd68SBi5XzUll0ZbkMWLRJQ0y/BCAFPdf46PE7CTMn8J/
crNiHdK56U0TuEpZH/q2LXAb4X0tvXpY+xGNz0AlePU+Ld7jsriNztmYRB+TrroCwrRuip/l3ZlE
ydUIyXOQnqdWF7s2+OwKtbFw5DuEMlRFtldkbnXkA/Cw8P34jXiMjPvyM5d/QExwtLcnYxnsMOpb
xgRxx5doLqtLl/AUzJ+akmp5HcvmAtLvg/2hXV5xraz7HMM7reWzMTJxn18wspoOfV8UAr6ajpr/
M2uq/fLX8D0vmwt/iK52MjV7GqdkujbLY823QRgk7DHjkNowZFrOwOUd6woArvrTq3Av7fjCj5jL
EM8gUSrNW6dCmj675YH1zRlh4AmbEb33n2U9JGY8Ar4Kb0s83mGG2a8zjABwMyuxTTKHO5qK3hfh
WZwZewOmnjFWOHV4tuxe7cdZ/Zjp/JYk3dcUIwW2yZeBoux+ClI6wZkedDdvRZlfk0kGe5zDDjmV
VoCfBC9N7IHzJj3SqINzqWrvxFBsuyBoXOIzjGp+o/RgVXf8WDQphPWizw9pbnb1PSkMdECkZ/g2
M4TSetchnq6Mpl9ooCa1BzTi7TnhpEdbAX/A/jeN6AyVf4xTlv1kfaV295QBvS6yFAcE00ezuxKY
sbKtjjY3nK/JhIupfnsXvYsYGuBqGItH6XHDLMJzY7Ybgt53AxoST3Z/kbnE585LOXgyD6sCHz/B
p1wh9qOdMitzqzsVMtP2eqbvQZ5XWxdceLuLq7mPJHO6NWMJEa1u3f3c+wyY842NubWoDfMkKigV
YvxywMRzNL3FRDeGbYmsCbZSQMYTcQbx2hyxNEOtPJHofTIInZzplRo2lKQJWpkAjqxYTGq+dK14
5TyG9UKZOfRHNUWHoYm2ncITWY8XUzCoF/qgevKVAznunVnJ80AdoxPHeC4ZnUyp4HxCiRfWz1rE
/7qW0mc5SCsazojQTnnMdpR1zEgYXaTefJ6rZD+P+Um284s9A5Vyw6cldL0E71uLBJIIjTwfjbmY
we+yuzt8MAO9pYOpTWhaAP7wrJYfLi96hmsSuME6mbrzPGfbyYCD6LfNi+24tE+66S+ekm8r9hn/
tGuIwMfRba6Nmz3KyLyrvtkaTIoZJVhYmDgp/PLVD/pXp+jPKRJ2QzCqwNS00qHxHJnDseerBEm4
LhPCfw0wT4ZOf2yzPMuoJsAS1WMVlsOuFh8tRFF0Tu6fumYXMHKjw9/T8a+zoiajqe2QvQuInL4w
eNpsN3D99QiQDibSKDvmDH3IEQi67zUF/jsG7jMXrN9BpotLL2i4fqXnOv7jhSGy1ia/hV1zbLPu
UZvJoWmsjdHZR7527Di4lcbwLPrm0kqEdVg/D2FGx2DAGMG3tovUIidP36QZn2cR+diGk/ISdCoH
EUdCVrM8y6Io6kNguV+t4z9EETEaiUYmmTIhtCcqw7bF5iNc7i4FX6PlDs9ViyLPrQ58XXe49SBv
x2ajpdpjGVj1VK11hPKqHppzmbGHRyXdYZzkBuoVc0vhsXXslOtG64IWaV/NYSTWZ/hVtvEqoGQ5
s7lHx9KuY1J3Gsio69ycsENPxXkehyteaOh0Io/fg6kC4tDuw2kRb9RQ7jCADMjbbCJ63Tdp62eb
WNiTgjEre68+ZMQVYf+HiGLBomes58PWs4t3Gta7NlHfzhCCNWXRhwwGQFY25I4ULoKfApUv2cFu
YiHEjR98hl5ZainsxzjsaiR7hP3QFcC6kYZklNiTf3MT3eyRmvHseqTPIw/L8FbO8dX0qRwnF3pT
v62D8eYp9ZTzpJjdn05X79k4HSIXWCR1Gmwa/5gOw6tEKotn4tqnLlcUOluzt+nUCLcc8DFsoZHf
b233FFjDqcmSS98tcn2fbHukqd7gH1y333QmrVk7EafQdEjnFNWpCKz95Nnfk9uBqEzTL+7GqDm7
/jpF7r/AI4KpHwDc+ZbNY2KFT17h/OlaBvfABbeMMA66cm+ZNe6T2H9x4uE8hozHDOM1bsIdydoP
YAfpHNBLVKj+eouh/vIMRUX9M5hERtf5xmhhHVshKlRYdA3q1GjC4VId26a+2N70HHjyYXa65zYO
3gJaxHkVnHp27SFJ7wJxiUG1Q9gvdZOJKjbGfjcDNvTq7g3l2ammu+110ZpADmZv9nlmi1w7me3v
+H7EyiSjA98KAVJuh8Z9zH6LQtGxEPEXY4ZPqazuoLim9jZQCX6UT0AmGyfyabFJI/NCxC+Dkoze
T6e+cdu0jzJmrkMw1z1YVP/gF6vXBID9yjBA1tiZA0BIcUEM1XBshD5XDYrDKamZVLhS4z5fEqDa
8NudQspAZus4dPAg10tyySzz/mEaU7UJm+LXrId/Y6IuWEdJWBl72LqeP1GE/Z+hsHUse/jnuI67
4cuOMKXO7kspBSpXp2H+bLeatM2GNl89zTuanR5gx77e9jXa43qQDHFSMloNIdttR8D6Fi7BfI1y
wUSxUzEVftf/yXMlzpHiDNE6OLYqPGtd732lSTxzd2XI5ooU8r1swcy0dMlsFjrZEgeCYU54wc4q
9xAcDOk+ddgTLKeu9wHMPtA4gvCOwkXPmXivOROGVpYfUYOdsnTM51lluBUtiMWOA5eGBq1pg5uz
SljDk881P86CW5NVqIqqCu6orq6JVTqI72acVfnnPHWsLD+09qau6m2UeTeC0gB3GM1KVOlfCxoC
CKcOytHUaFojDbNsgOi21UIWXtrvY3suCudqaeNfATMg8ouHKIV2zJBgWKuWjKCGcYXRUHwU07kO
mzOGR+Rv6Naa/UCO+7ZpO8yvoXdhZaOlI/Soat8DGdwqJBVtVlzRDzzMZcZ0XNcxwipf/Jv1+C5Z
hNh1t15eEUPaYXKpiTyVxcIj1++O8l2G4/qJe/jCf3igU/AsGgK92RLxeDy1AmP8PH/Q/H7UBsSi
ijSj9TxYWCFjvbN4xe0E4pWEhpPoMJfakMRkJMnsxfuABuS7kJwVPnIqHva/Knb+xj0T3Vx1zw0Z
eEk//GhTPFZt3fH4OhGNeNCKPsNKRgRljguSaCQPwF/WNo9BTYfHhpDSGRv839sF1+7NxTrCdxq2
8pOk8FNtMfCKQ59HERI7aNY90fHnCcrbcv1xfPWW5ho+CYFCfU9vOc92NIr0fhyUQPkApdET9lHo
mlAIig+KCYoP3GrK8bcFA6AkKxh70cw0s7tNmUn62CMF7/yH5OePQYcf0iuKQzdXDFdHJto57TBP
+hwswVs4lt8pwsqg7OlwpK+j0Nyh5SFvoYVXgrghuhvKdkkcJqOGiY+8NQu9qsudSzh0+d5mr4bP
IT5BSnc7O6HvMFm0eAEav9aZvZMebWG3yAjnbfbdQOSqHRwzY9r4U/fayJHxQXmLTWIcCk12+9yk
91ywXQ5QNcD+s6glGaG6QhbvAUxxEC32PmmXtuU5e0ZHN2G0Ozfto31IzYdua9q0wrjpuln6Af0h
sueHJK6eSDJ4JV/iKcn1VYbZzSLItqswmsw0QcXU8fcbkIV8vjtyJOEKDifbxa24RA4Abt8C7KYO
LmZclh1aXTSCdMr6dLyA7/wM+Ay0k39Us75aRv5tQIEGaQxfz4w5maGRCsZlAwNGphwCv5crm6NB
3PCXxNLLQhxQzJvNo8WLNGJyZRcNiYxvEctds1Rsdhzl6kNGjRoaJtaNBA+gk1WHJYI0CcybdMZT
EgU7wYT1aHBPxz96b9mcPMJ1+oycs9ElRNEMkD47h86dfx3Exzy69KUdD9nfgpiw83OZxP9cFz9D
5WYT8jCbhh6+q9Zi1+x7utmuj4eGOAsEoYiHeD3GFD0UXnY0Ylr+oJJMHnPzQGeafv3IdIg8j5XW
IRahAV+KDMGH5kRwYn54GwWmn2rYTxVLggU2JQ0WNOslF5RAcwfwyZzluihSmnx2Tz5UNTD/RABQ
W2vOhk1hAt/1o/YgRedsHQ8pN5owAne0t5gj5R8uCwx1Bu804GYsh5yRT46fkpL3IPrxwzdaRq/S
QGA+PLRxu2X8vzMdEsR7zRgWsVNmvHUFMptkyZ+b3Y82a0u0ckimBPnAU/oUwf6OljoySMW4cfzk
NS78K/aM58KpeEe+A+Vz5GY8lXTWwRa264DKy5nrZD1FBmejqI2NrAHAV+C2D3GxgHxtZCOchp5L
bKyovfBgmGP+xXUJ/xgpnOy6jgDcEeGYNMyj1vauYL2CNCR2GiRbh1U7TqaLsJtrURov9USjZA6P
YywPscwPKAVe0Hhy47BJBiaZdae5VSGh11sX0LFf+bu2RpWpBxJ54/4hi+bXmDdqd/FZNYsOBTNa
7NDimNCWzuadp3GdNMWmszUZiePwp5hZJKRApNo+BHa3Nakoujm6Ag6vX3rUDFiFYCAvXK4owo2i
gRGkdXVWizvLDvPt1DAhczP7KRfmMXFDZEbyOKbhyg6mnTIMwaTQwQyKR4Wyn1FWmiT7acLcn1b2
iKMnfVwezirzSP2hFTWh2ExzRIrLv0yIxQ2+RMRhZ3tg9FJE/s5utL/R/Xyou+kRFW5L6pfTIxtp
zswk/vky+cgLpDflKA4pVRwOW5tOPC29KMk0Ibc+5I9GJNsoQk8apZqBPXTTrTnkKZd89WKwIzqk
JaRZPdLfX/DLqrWdbRBJ5hUlnROjmCc+z/ElTaaXIIkYQQ/3pvRf7bk/j3AnOaTss0UdXAvnxyON
HjgTtV5q1ivdch/TMftS4P7NTYQrnWU85o65lbTxIa+vArRbusD/2nKcqf7GxBz2a3DxAx8dkLlL
enM/huSieVUNg9MTA5LzKD/LQTDEapicFLPHpbHQb7o0AMj6SMLHsPpMicMbxvS550KzZPNcbYfc
YPJDgP3XsfyhkfcbL40en781K6N/osO0qO1rwFpM/flu+JX1WKZ0+BlslIv0gkTnHAVgxqhRxfI3
meipVot11a3eGDoAf5QtHSAAbPCqd7NR7GTePFWeywQKkgTXI3Q3Xn+Dj/0Hsj/RNcabo1m/NYjj
YqTSm6ObrcaTU6XWJgsz90N51GVRMz9YDjrGyorPY5u/tSS2raOeLaD2ccWbdRkcQ6nUec4C2mtM
QVZaEjdmjkuYhVjRVgBUbklsq1XxSyl8s6nu8Arw5oKSQS3etCWNDE9+GbnFWRHNw/IcAVWY2KqI
Ze3JE0+1C97NYGOYGYt1HZOGziIGNYY8LqhYQCCzM3A5uOai905cwT49ezABX5h0mceaTbNVqGxh
Inmzfa+5p3jRuPdaZx+hGMYtxb45BxW3ffuYKjoTrZudM77HvI7eGUvSPVQzndtBww7iNLDZMrc6
bd6dkWhd9qEcGmmR7L1masjCbbFYmxLI7YyZJg8Og5ceVCrfWjjhYU533gLLv+kX1LQVjXfLmslg
MaNmuOXsltz0+22IRNjte8IZTejeVfLDV3HDBmSfDcc4IqxB8gAg+qaqnMqkiY6RGYZg30hcVXVm
HIbM/+kCUzI6m+mFExmM2tY7RqV5bXx9ahUK01ARshr0zTnoUfCmWT6TP4NQ1RqOJg2wsE7o7obD
b+EPwT5jnc9BBuXPu4UWoxLkCUxXNPoZKRa7LxdkgP5nMoqOriEJFUGPgwIJ6hShlmHXvvhcKkkk
7VC6GieO910XoXYT8bTOYhjRvZN8SxR5K42zeFyIFU0W0PMUoHjA5ORkVK1yTz95ubGn44IzzzV+
G/I5rdTF8efd0XgdmZH7PF1c8LPEZgA05ycRkAwUzsnVBLXBn0WLRkysy9ZKi6I8dj2OLatg5bT+
nzAunqYw36H/OVtRvEuy6jJLNJrF7MAZbpBgdnb/6sbI2MPG9DZMrnMgVmwXks/ktxCT4pjixpws
dummaI+dS0B7b5P/XJmPUZ4QRW9w+iCfzaki9h4z0WNjKAzUzfhgOBEMrOXamMbuK6G6+8oKrnWU
P3bkAcAcoQHQe6DFSgZje8FC2dRF75NJpckM9MiG1ol7zJP6aeyc3wLxeVw/2kQyIouhqeFw9+c4
DJAz9124IchjvSR1JUq9qCrg1Fycm35CarEZfLjde1swl3UH5qBYw6O7oCZpGuACo9wTFnROZntd
pCMt5eiOanIz+M2fMS3Oxein+6EhvLH7KXoOjmUbt34mKjkvYrChLJZLWV06+qWSgcVcpKskgUNR
B81fNzQOjZFtg6A4kM8ODMTsyHEqbKgFRISXkg6vQJolkL2BrqJGJsQH7Ij5gDmoXuUVv12VS+KC
N/3WFWp7XaSPM12qIBOfvgvhdMF983RsrWIZtIXXKIqeqNRfSkG/gbYxflwzv5sMNEldem6W58jG
DE0mYZZVaxJNv2qs5m+0Su9mzIKXHkwWy/zGanXusIPN7tK6p2CJfEAiSPxEi/gYdYuHJIFIEg9W
VzPR/rdRY8PSBxzYgRl2GDX4s96AUHmuHb1Xsrh40fybYy1jqikYRPjU08Sc+Zn7xg4u62w7MBEO
pvhx+SxjFVzGONpO7b2OyNxCWwlk7DmfyWnp4qdynsCtmND3lvokL0wgAQNTA7SkmCf7p2BS407H
1W8WFqxCYnc7pqIEQ3Xpt7MINNklwwYITPqBNPVcRc5WUugvl3ozFhvbZExF5ArJ4ntj0f7j0Ixy
Gtpo9ur23E3iDyqRrWwwHdfIimwSLsVM16bXJyJOdxgN3+CKHEwjRJmAtxGXZtUC+kTzCk3deVwe
yKnEKE5NVghjPwzBT6Y0c2A6CrF9KwJUDwkofj6aOA72urXQE+MoyrALDpM8j+m4Y4X9K/uI45+b
TUF4sCcNwvMQ3K1APaBb4kHpCxNL2OLQpluphWaOMDkvsYhvwq/B89RBz43dZMhaSaBHoUHLJGDa
EE81GlXgUajMNh0WNBb3frLLz9Jg7/KUuKJueevgLmyKqUkuELsTDPr1fpYBCh1/njdRYd4mVT4O
4F0Hsk1c4JcWnsM1jVFoBRY8HwRYZp4A1JWCDREF3tohN31DZKt76B3S3hsTBSHKyU9zCh9aI6b1
XZXGcwxYBWkVmSEl8H8q9yvoWrIkjDLcOLK5l2CxDJjC7b2nCS15tViycC8NDzoL1mE1JB9IGJCs
olSIUUesXMvj7s+G7S5bQwuqTjkvY4nseZRQgcs/HmENxC1zvwGugRyIofmGDjzjMJthShVdM+N1
DMmlGIctmW9PKX0nlgl2jewaR0i5KpqHVv6lNHnvOd56I08PaVr9zSfzFqGAQDLPHHxpgjdyaVsM
L1HB4I7N8e40HXRPeVHeRK8NIQN7UToFOz6wfWb9NJTyrV2+406gz0zSMD/+UAfWZR6/IQOuSuM1
EC1gpN850ZvJCe81QS5ctB/NJKQ4aWhQRm9sInu8DNj33QfbhyBLF4rxR7yqpoYUerktGMlmPJGN
zVU+vNgY+Zerl6+ADKIXcfxhMTO8DaN7rkqojVE/7EL9Ai0KSm8UP5Zx/YQikrl/hSoZI8jY269B
EzC9dw7LJ4Jy7pSzylyon+487zRHH+MHLpV8nUOC7mYEqxMj41pb6LHXqfIWSjhdA7oZu1yKN1ya
1w4dFPdzfM3uJUzFwk5gZxKSl0pLgYaU5OO2NQqJ8lMn+p/pY/FUAiQimOdTAOXj7PsV88vI29ch
ee0WibiI0Qtf7OiNP9SxcQo1cQk9ocpVc8dSSwPBPwBGgkrsPsvRu7glaMdiToq9PTefmeHV97km
7dsz8JxRQefAWeg1Wwk4l1pbGza9Q2kxv28a2a85zb+BGH82TKxxxNrXzLWITSFBT6fRGRH61Snz
t7r19MpKJ7rtbVdvlSseUmyLNXAourk0r0cZrkVr0/8L2SYjne45TzdVrnat5xl7K2STxSVnd43a
uaGiaOUL8ypbgS1vPvzI/AsmdTtGAUFHwXMaDj6W9Gml837vlsMehfgazg0DOxx1Vn+38bQkQPR0
qp7sDmGI4JocXnyyaWVsnspyPGp4hzwKTKoGLrPZ/MBUfV2Tcqv5GTlKU23173SJ90qRjGPJ6DXO
xweXW4CvycVZ3O7hfxydyXacSBREv4hzICEZtjWXqiSVZtkbjiTbyQwJyfj1felVL7rdlqogh3gR
N65VHJ/6daOycP5p65IE41kTYOSRzOC+eVH+JZYPW2NxGwQ3q/qAk2ijKLdINGKj+q28/E81Zf8I
PGwoe6Zgts7XhbD5CIv17aOjk2RU9thihvXTDpaMfZeXDBgG78tPV1hkosmkFcQMIaOW+7qJCWF3
hBTYcvdLUTx29sy4nhLyDjW/z6FQQMdxzhQ3TnT9DAEGOyA2dvbVCVCSFmf+uUouZA8unVQ/SlqH
XuMizwlgmZFK6spwrJ6vppkem9g+S3KwGgLBtmAOz+J75Y5F14CR+5zz71QWN4cFKOnz95G3YxMG
2YMaxBflWPHGsByWLbyybMZDT7tQzkfTfveAttZ8BRcdLr2FZ5drNcor6z1fcqQTWCHgCnu2baxt
pwEQjeSvawd5Wx99JNknQjX0gOPJoNBsWzXOm0u5zjIrdFrwA8zCndQe926QUlvSdvveFW9O6Z6W
pWfNokLErmjfqPT81YiFNr/hSeLVW3VgpL95O/AgbPx1WIkY+pyZ7F/Dl7YjPuxswrB4VR15PMAe
aAD8LIHsqE1j/rPpmSzr1v03ljxAdYVZFFH3NZNY2oeV3jdorq44FX0qQZLggr+cXDtCOOedUPe4
Esh2MLApthbT0HlwvnJCsCufVBX6nwkpaWWAJY0LwJrilKAnwRsepiW6S5k6T0yWYz9lmhI1bw75
SCiQXmB/Gsvf90r8c73kn6Te8AyV8hpMJNdrjSK7LvAA5omXjzsd9vcZNShWO50I89L8M3bHqmjv
KLEXexB1vb32ecnvMiClUeF7DhIPTZ73yek5Io8a1AvG5fXLmJ0n5n3MPUDfZ+CeooWDC6PfjIaA
cJF/0gJS4Xqd4KZ2BHB1pu+Ot1X8BNb4K2rCY7vW3pctUDoOdjr7NWRmnzOeMSrei9h7mIr53ZHR
Duv23aqaRqSK7N5wpYj5gI1NzxR3/8qL2C9zTgAdr4h1jLII1kvFIqw8fOxaRve6VE+L8N9AtR0T
g7I3edUHsRS+NLkU3EKrj5n8H/Lvlan4JeboGMI7JsMMQoWWcLvEjjr2HGxS8xmMXnEQfYVzjV1q
HAtcNplt7UQiv2Y9A4OKR5jM+WM4V48x897R0PJp866Epd291mHBwUX4p6wfj8wtJUNRfFou/Td6
tl81tbsFX+gh8Ijf4W3d0yAYAeHjv+vhm8CMRUuL27eUv9xAXC4DMx6Trl6OHpIGCZGOL3McOQrB
8Jv1NfME5hK5/KzHRuSuh5CNK5oawM7dE1aOGzWJP9KKtmFa/ghLP3JZdLvih6KOD0+G+zop37Tu
44Oexu5sJf0t08ltnpmw6JH+xQoCuhXdhR0tyd0EVJxb+ucgSTVlIKPGdnVzTo8kKk4BMbeN7K1v
yoG4bEk0kUXjBhyY9EPmMJW3E6Z7gfRD24qYTrpQv0YfXGbaUNNi/RWRPrl9c3baUoJ/XGI4hOkh
XukTXTOs9ed0usK+gplDUaepmq9U58XGzDO7Zv/txOFTxzxkE1f00ObwS3E80R6lMT8HhXqlI8Bs
JyKTlkGAdgaDGTW2nn2GNuvxETHV+0W0eB87msUshE1c4VCvRvVLrgSoPJxIoyfgP62LY3cPyp1e
1tc+8bJfOpa3OPT2o5+yi5CmkxGglFxHyErfVg70MCXR28bVL9ufv8aUO4KbPjlkq3AoMUx2qJc+
BQ6AxRm9QkTub9jsP2sb7Pp6tQm9YSOXByc/rhep9QJTcyU+dLH8ZdExU7skM5OQV5T71HGMeC3b
mA4NDAMP8RiA0GPvgIw9v6mOZYcy2RDLDLTYtrm4GLNJdKU3QjaXiH3XLQ1yIQ8YBrYQVD1VnA52
f3x1G2/AhMk/cxvBTQ45l5LmHJrwXzyj5vQ8HJKWul4693FavU52+8sq/aPXlzzWkh0znI52PFEd
Z94LtzgzrG63vlu51wn7HxRhcuQzhAOu9uj7bQlasOlxR4a5tcv97tmp+jfuR88tJD67BGSSrgZ8
XhOfSUb+v2ic7oeqBHnjWRPcPwZsLY8w9dMhRilNLXtr3VkyvFBZ159s3d4KXxWPPsJ/4mKVpKRy
KxTBCUiABGJFu8lha611w8kAzqNL3Cv54wAYUU/YmL7W7bpMlgTTArqp03x4QIZ+rQuKL6OKd8EJ
oyPW1yMQ10vjOF/2FDzYdo1aZ9BRWpcM8KRffD5VRdp6Ne54FF6ZDy79LNK9A38tw1OKvncTlPbg
YgFRm9RfcVBdfJNwf6/rZ4NEGC4KBr1h68Q7lYi/fSD+rkfP1osfhIUbMG4huznqzq6HP04Hyr9G
rB89RZGZPomyDs5W3vL0FH8CQz11UhC5LAWvTLuDCfXjavdXlNoBjI7xBlrmj/DKLycG18/biMEG
dd5yGQhyqxxHHwtGtDEBG826qOOx+geZkEQwxFFoGeJtPVpNpX8vVwsRaC+SMnJfa38XxFzlaxIW
vZvdl1F0UHNzRswfN5Th0NSYg+zNZoepuhB36ITAkdd6MYq8sedtfBfr5aQ5yRvDhFDk5nWQmBe9
4c2Ou0d6eU/rA9xHAmmUo6QcWaQoIXWF1Lss4jXphhl8hB3uwq77HPv2R7nFn7EniGD7UKrs/hqt
PiBrStNr4ZorAEaSZfTGIJBigOPemwyc12sh/zg25+NMp9+AqPjR2vCj9Blq27PGrRKCA+eDG9BR
GPArgIYoIzVL6dalY3bjzQtTlejF8cuXoA+xNSv/qbex4w7dBDsJk2eEBX7rsRBXI23I9XwLgB8m
ssDMl9y5c3FhPYb97cbPHvy7rfRMzQoWvfQoYiUFJLvYyo5+t+A4yR6ierwtCVfpWKiP3hupVGGm
BMKkfcdR+0qE6bFspks24KXxvRnpGi9y67HAxfPZarXCg4tFrEg4r3iJ9d5BDdqkvvmNLx8M/uhh
IB2PYm1YMeG14ZQRQ0VYz40Ww906IwdbmF88K7hwKAhkFrDk8GAquyeS5t7Qzz/yiBjgLFvqouP8
cRoC6t2xGxbWS44R1qtsgBAOZab9di7dpwELlEqcaV91AVQPmz9WD6SbaEVnxNfgzhuZEKzxSHef
c6PfpYF4wwYSQ1/jRBsPUX+heLI/hWK+OJH8nuFljj4Sb0/oquXlnHqci5l5kzkDzdHkgFDV9IQ4
/lEPVGk4BS6xqegY8AvvWMX1pwbslPhIGyGcf2g+W3Dm23lMGFMwp0PRuHfH4Cta6kcsXYCLAvd1
/a06HKabXGr8zzFtFi5DtezehBHqYbH6Ou4CPofNiP1z443zaU6cMxaXZpNqcBpL84jtPaRBLdql
S37rnORhtcaJIHnoOpRoDgrEbC7KdiiuknNxaoFM4CDg1F6tvmB+pItu21cbwBBLJ/UJ1DlUfH+O
LX54r87FZN3WEUUHJ0NjJIhmRpcWxNA242BssvAm1n1g+B1V07PdL4/+PEeQ/KAgZNW7TcgYmsWj
00T305xQQcHiUIl8pcaS3ub8wBgqemGPPxENp6G9+B1g/bLT8YDweiOCivknvdpTCA+Ggi4GJxO9
Bqsst15sEUMufVfeKsTGijV6XavjlvCeGL/HQd15eM6IV+3n1dk4Fz9umO2HaNkleXWzAvJ7JRR+
pMTfUVJgOFDBW54hgev1KyHB96IXIj9BjkARQ6CJtHVSS3N2ZXcIOFKUgX0eTQk0ryQ8yVIp2Lka
IVn9mlvVyFdpws++0f/WNbJHElxVVka8V4OJyW0NzRSM3AIXREvCjThS4iGMkqdJy9PYYMpXE94o
ETzbMv6Ox/ql7dS3LVym7zxPbh2dSm/0tkFU5sAjQDsM7UA/1hAyPoAflOkSbJJ44PFFcCId7w50
bBmCFqQxbj4yPzNZsIrrKWFsdMdk2vSHuizPjc3hKeuBAeguvl+vnV4a13ul7avdMwJfO6iEE+JS
Ii9LrpldJqfEKYUzAEHgyQ70U1FwUVTOhXeNBSVVu9SF0dm54kCMkRgLOkFS+X+9CUro+m/CLD/E
Vvh3SblGSzWeIx0+JnzD9cRegV3mxTfhXRkn7w3h+qp3cX1BC5nseySNu9nLz6JgKkeCwGbChZZx
Wv+dx8RqmLGN+OoYjUSPu+Vc4R8O3P4t9KL3iQWDM/brUHMQLjgSxpr7amS9D6smMdTfavmyKiI/
gWIIox+bPnvMmG4suf9DLzZ/7l7UUUzrDbFwZT/P/nxIkciAdfDbYL6P7ImyM/KWOEEITSds7UDt
KuZuahyuCwelPGHkgBmm4/FYkCOdisQbEpYd+Zyq20uX1k+6DR6kvwDudc9rP+z6OiKEHPPefSh6
G1jmuilKfq38AW8QGNPSuULNvebUeIElz/YNLxTecYJ3feY+DGPxUpM83AAepe7T6JdKxPfrTSic
hoP2KSiw5Y6Rzu8KXNjEysAW9V7FwcZumGiOub6FNO0mafwBO4Q2j/jZBMNTyP8AJPnL1K5JN1ie
G70+SEmiSJLSEhBH6UMCkmW9jVTt9LNU07fh3Busj3nbvyFI06IAIKYxNQfr7NpwckKE+PEyh8RV
UB59v/hMG+YyiXvpxpFuMHkbDFY53d9aKDE4d/cW5QkD2ca66Pdhpi9WwO+YRPVBU1SD18rfMw0i
EGmHd/HcRhhx2+fcZS+0uTb4DqQASf00bPkBE/3SUgqOMPXVGfcdEQ2ZncV+Hs2LQ2wVFEf6XCNV
sabyUFQAL5rmGd8eqFgLdDZyjR1c1gN01dp3s5mubUdLgtDASojHbmbo+kU3vabF+NVl2MZ96VR3
Mg3/P1b8nUkqBi7dIjlvixTjtScByTmBz6J27u2Gm/jY6/muKRxutvxcEVuv8oDGOeI6W+PFNv17
pMdjmEIzZQegK4XvWubyXPFDrw+ya9RzsWTslcufwS0OkVDYeXT/sf6wKa+f7O0SFZdRAQldUgPu
KWziL62JVsXYC8Oq5K4BLXFD7uvwf+5SmYI4tKc+3VQ9TEr/9I67L7zuQzj0WFttV9+nKk+4nFTj
uYz877nTyAIjhcWyv4xY1LQ13HPevOtaDjByqd8xVBy7FadWmUfWOFIRI2l1NF4oy0NzH8n0QVoa
y00HfNYitLQHTTFxUDMj5530B9sX25d5iGTwuaQWmJy23i6B+tvnAdM1A+QpmE9GcJ1ab79pZW0r
N7wTnjiJhKmorg9CTy9dGrFIT9wp59U14VjRtdPh3u3Jny2N4MJL9TZzt/ZWlYQGK/w2UtUvy5Tc
dX39Wev+s2o7azMlPZA/xxUMo031YJYkB7HtMV7s1VPq1C8M4NAQxk9f2rc8xAUImf4+mcrH1ASv
PQAWLukC5wXv0iD1S1eptems+1dE3jELycfFuDcjLwiOFWDcjN7MnU029hAb+8mmkFYsOI4x3CDj
W/Wtk5xvAM5hJ69L6PbmRLNOuls8jxtxKcOd8BFFmyKbSI+CkHPilBzyRKcB7LZxcY99V504m1I4
yGGmbR4HvFJUuHT3c06X3mTvCDIB8nN/i7m4Ji6IFq/BZzAZlKMAdWMJx1e8jvLJbVzB6Kfh/GuW
uxRHMtE3dRE+A1JticcYV2gBf7OPGBcrHPGLkxZbsMDfAdbNvo8/iYfiG2EiU3vV/WDLq2TrmRjU
hlHOd7k8yo6xYVNTPDlwFsMzB28/eW5ZELoleKXM9By0mPdnVlrmh5QweneDLY5Mn3/H+Maozzja
I9toPnJMpVgP+5VrdvRMXvvc7IcFN3PEGtIDzYJGAE4IyFqFX8UGuW6DD/A8orSjbcqD27AuVUv7
aBZuMuGU/tPaem3C/Kpdu0LdwgjA7CG2JxolC4CDAuYUybCx8mAacUSfeGew3bXOJgsS+C2WONpo
FmPJDEJRmkDfYYJLMTc0SSdEBFg0WYvLhfTe/FV5eOesbDVz8CNtHAciE5wvqxO3kbeZmoW30EnU
fWq1wSYQ/YOC70SESfaHAFqQzATUY3rAGQQUnvcs2ZWUjMk5FO+BH/ypIq7HHGmHPGtge/DtNFMA
2H681Vn/KGWFSaCdL67Qh76fKVfG6yeTfWYUXW01zA536Ehtusw7rSVJriS8H4p5BWP1jC5Tject
+v8UMrosWI0nXuo2fwnGEa1forB5mkRIXy60VkJH/X8BdUv7Orr2hx5x6HkT69bQyeqCVndv5epH
GC7FqUK8EzbA9hSNrYicQyeo6mlH4qQ5wK2tnxDUUrOeVo9AcmMxGHe+23HFSj7stHr0veSuLd1v
vAwYKXoCwp6t1N2oW3MkSrqzowDNHHrqQ0ZBOf3RBqgSpETSx6Xxj6qiNhPFvd5XoMJuk+2GDx7h
AQQwXFjHuuhWIEZSHoaK6wUhnBeXZa+T4s0z9heDE4IkudPsXZdFgznqS1qIkBSnw5B+gpeKkelk
anjzCxiGCO2tJuHeRvtEUF0L7X+vk+Ytbf3Hom5vZCEl7x8+0Tkzd17pP3f8BoPdsIbOJ59XJacc
og/wHtFEFM4wNpTYu5PYjVGBaGif18mh8cQRx8F9RPJajdMj9LonYMKro7UmnkBMpKS0XBE9zhwg
pJQQ1Thz8VS4ihASdkLyEfCQMMZReV6992y5uxphwbeCgx3JnZXqF04rP4iC3wiLvPnVGpMrELzn
KfqwCdFufQDSQPvBQbZ9eCit9FvZ1VocUTOcVl+Y/i8JIBbClv79mHn7hkxuadA2EuNeXOzsZZxd
vbwg5De9h7o+S27ERFipB7GZJbS067i8EIMd/CxOUzK2iL4jXX/Errj3x+Wz5C8oPSff07NK9VwI
zpfTWjJF9x664cTYqcu9GxSxYxN7YK4t3EnzFacas3nMn7WBsR0I3RI/5zwKbaTm1WuKkGO/JyQT
n+nCkGybFv0rv8+lXIrnoeje6XG9C9qZ4hvW4sgpf6B4sxP7d26rLs3Q3qCJALINy3PGxOUp8HDL
tHMkOaLDvRP83nbXRCj/jAsJZpW8B/kRi/mp9avL3C9cYbsGkRrJE4HQO7Bnf7oYK/PSel8W4KPT
tDZGVel0iZb8U5jY7N0heUnC9Nz501Pse0+9O1/ingSWFaGE1poKxMmi6iKyMZyE40Ml83PTD5SJ
jtReTzVZN1sIBV87wi20ugRnMEsErS0KHHEjrV96tSs8nZyzzL+6Xn9o0uqpC8mji8H+Ey/TKWrk
bzdiGt0Y7vEYHl7SKfsQVOa2ggFaM5pXOUbIoKX3Ndr22aIa3Z2Cv07dP1gm+Bnt8pjL9jrXhuoX
pvkMCG4aXNTWA/N2HzahzXGsfZSM+3lwaQQq84QIsbLPUxccRNWKQz3MTMnLqbiO+KEH7b+orL8u
mlvoXJf3Kz9Tyea81OXJz1Mos262W9GlViZefIsyC2fwKRdn/VaxRPzFJI3771WU5oc8UbNNHP+n
jjAy1EBFAPcc/Fg+NjRrRQHqU+L6sHviH68Y/9aCW0cXjW8lR66otIMjjJlsX0Tcg9Ms/dMEI0v8
8Ow31LLkOBh7SEQ4rsOTGbxrlXBarrwVQ6i+xjohecxwqR6ekPb+NG5sbXPdfFUTdkuHHiHlq/yt
HRtuaEwIqcXkk5IKTa0R+7EMctgpiOpyWHXPsP5IPf8sJcOn0FMnLOXxOqF8HvkQtRhOntvftVFs
7ahawjriApps2k+yYW8DqRRQfw1EO3s5CUgLa2pyp20yhdsIwEVl2DYjk31UhXdfdKkLIqGBKmRV
F8nHTRDy4rc+mbQ5/I4Wc3QbiE5q5qKaANpsnfZJcljFk5NjJe9YzFT0UaeheklF86eP5X0wmt+m
8R5FieJUAmg61P38/wcjFc4SM6efi9E/hlyTFQznMRp+U3Z4drr5gY1gx3JyzPkETVkAaMDn/lBD
TfIAPn+6VXArx4I8YtkDBhM/cUrXXDhe6pQRU6kfvRJKaiMfFun9cSwYu3FqLv5aE1vWf7D/k3Jq
6lNfcoSm0eviOAHTs7p9Vy6d2BQ9HQTBkakKfnyxAFDS8ndkI1rDRDqMNcUdwEhv7vqfRDgt5/xv
R3iHPCzwQj0m475ox/clWp3/7XSHn3TrTMNbFpjzgik9KWv8JNO2zag4wdLBCahkKR2CZdyLOXsB
aehuWpRWNFOk0gR3eRAFawl4uJ1bEEw2L/eAXN7UT9PYP6//AbCtV7xc1BDguGQcuatYXONQ7/vM
PyVD/7JE6i6Ikj0zmXiXGMilWeJwhkrp8MN2xdBGWx9uPoN6hTCNZcBL1oEnuQp8c0eFc8urOmhM
EgM4AUs0s0G9sleASfRUgF8rxWmNrdB1Dp5f1d5eh5adU4g3N/HekjOM/syhNk0WTnpUJKGsDxoT
MvkLC1JZYtTNyxwcDdxsy9uzeKb1q2MCEz8SFeTeOsRJUFEeV2SqQQqyo+yxD+xVN8CHniYXkI7r
tZcKW/Unxzrj8nnGmbRgyI1+89LVqVdeAywsuCRVumibF4y+N5L5bUP3GCP1gDi3l3dRwsbmBUw4
htxMO7I7yFgs/DrHQ7OIfGfTGleQDVd1cx+PIqp3bcdFdmdZJf4THZDT3cXDlPV3OvXt9EuLpghW
LIdkcJCr2UTPccGH+KdXPhRl0h1rbDmOK4vK+LxRq3koqhBtdkUxZuZBzSH+VS/lvsbo3cuCaxxO
+g3Wruf9eImTyy9pJ818EbGMye43QxXQAqRg/FGz5q5WRt3l09bBqomdd5xEDtokH0nRjMwvX6n2
kuwdzoCBSY1RENwBwA8sivF8OzxlQg0OCn5bqnkGTtvz22WpPWEegB8+nSqn5onmOh52T3Gs3fhX
WLXQvlCDegy1DUPqli5drG/4eZhE8oRQFVMgP7QNK1OVV2RTK2vQ7Kegd/INjApa2fPKgku1D3yE
wb91UkXTzvddzzkMquGEHRF59F4MgeUKcbuLCPu1BZjT4+ykIX3GtaoQKbE45D+Dsko8DZHoMSAC
lQh09JDnFh+RXyS2hYoMWwwGWSdDpM/CmLfA7uT40DbWFF2ZkKY82oPOnWUrQ37LFY1rrPhXpzqe
jK85ZHiqt1rTXP+TcgDZjLyJSasCne1NajrYNCHfxdCQsugslpC8KNau3TK3yD7PEsTCrSlIkf00
UOgZJ6vZWb1QkbQXh/Ccryp2hAk/jMlXmGBp/xVxjI1jq/L1YTsGIaAyuEiMKUkjTN2kQFdYkr8y
Bb/e0imwnS0kRsZu5ehbP8IdHHltMYE04wu8y2Bu1smyS0jWExS7vy19JQWhiDmwh8+hZ33/MJ3n
E4zqcouS1U7xARF1m+zRErvC8ajh2eqOsx0BFlEvNr9qRi7e4qmpG/Hqz47pnpdwiNoJS6E/dQ9k
YS31ZtdAbk68wxMwZAWRJsYxycRxkrvS5aMGx1U6HOA5QiXBEmzcsV1waZLRqligwxooykgXjG6i
3ylB5IWQdTLGjyTEq/bdlLWD58A47ayfAxWJ8MszfWs4SVIGh81nsZ1spbsldt39zlpkh+9p6Tuq
FgQ753iQourFzGgZ+9mPItIWvjtJU2afHOid8YZ1XcfxHQd1MqUqCTqGY6MRhcUfmTCwdptexiqC
Fmc85ptTmrdVdAjSyB5eZukKrs6sVrPX7uMwLid8GujlCZUPuDNyhN+UpvFzP0Iu7bmyaKLzKMj8
8R54ot3lcNVaFdfM+acqGt76ePLMU16hnbmctuhBpMnPTMKLSNbUHk2LqTWQXdtkyVKit5sBWSyn
9dHOBZ1rrgAqssO5kaxJTNYaBWFY4v8bdgWGZTBnOk9K4oAdE953rI7u+DSKWa5cZcx0IYq5Y7lo
w9C1KusznJw+Psa02K/f+Fi5U36XWfwutJ809QCpiiVkZdKA2OoseTNBpBr8cLhrIdWJrus+Ehuc
G8ldsJjBT6l8eySooKRLf5aysy49cKdj5acdtxqButh6jpEvohKcB6aQwWlHamgyN3Wsc1c4xET2
Ya9hlEPSQzU6oVckXbdOs41GbMzCALu1nAnEmsTzuh+Tj3F1M/YQ4CgTtjdhoS0lqeloy6Jjqtcm
k3P1TN1VPutz3TUa8XleKVOzZ3fIMCqqqscKBQew4KT7wL8YQrSEfMPQCQk9xZHHcHXjdP7it5Qt
hJ6B61nbUCPx72UIIZbXwz89tF6erPdSJ117qbkjNuQc3Fb4cUmUGqQlZTIM4mdn7zmI7QHrQQYq
HsjhYI6M8Ji9++4Qx8yDLZTiVYnOpuCJvJUNVWUqEkWboDb5PBw7rqdsj4tde0Zu4IW7nHE128o6
ecwC0uQbpxWWBHnZJF1Y7oxybBunl57hu5waqnHlfMjnOJDNwxiogsv1UEqpmu3U23Ojdxpnwzgf
rXSM+r8TkYYAvZ54WTa/2NOEE+fiDj4w6puV1G2hL7EbqLo9dAUC0H3e2sRzjh3NVPIfbDFbOhc8
ZGMKaDq0pFfea0eGkmKYCWDRwYgyDZ394vhVhTyfQJxZm3GFKpS+aR3PcMAPEfGyasC35sPzxyE5
9mhyHA4Ww8/MEbDhLtWHLkwhCKeZ/W0BNA4eCKZP4fNkNThdwedwhGByYo197B4d6SXcqAX22iF9
GmjL4Z1b1vjo4BAfLQcVu7jrsqCz8v4oWNsVImCUhRzeIVxhrd0w8k4yAgQYl+d6N4iuTf4l3qgS
BJAubZCzSkXoChmt0qUItgRYldWjwAxpxwSurV2GQm03AebbM/3M1a3riwqnZy3sZix2vrbqSuJ3
LHjEc4v2Fcj2w0j7Ki6KErZtxIHAO5Y1pT4pFaLabh6ATqXpHm55xyWBrlmg4VnkuNPXZJK2/87h
iK5tKT7nL3gA6WJA5AdzknWfZVCr5S9pqHjtXeqSyQqPGAMYqwONIiTZMIomH/nPFmFXnYNxJqq8
c32oHzUrWNVYH1Nd0SCDWlLUMOijhthVZIGtdg5FRw77blCLbAlfWHCdF62U/HEiSnL2YBxCgF0e
fSGTHyooDjzfTZXeUluW9gdphZkQJBP7RTwnonLn4NzFGcQMgmpO31ItPBG8no4WecXm2Pampl6e
A59hKZZDHdSP2CqT+DcLCQgfihSLLvp2mQ8SGgrm9G9rrMEQ8OQVl8vFZ/rRhn+IIcSMxCCy0jWD
07iIYVwVQdQk72nT98CUKt8PR7oUfWWP+DEsL+sS4rpzR3BN90WbPuk4SZdv42svXI6EjhwvIOTl
kCbfwVhOGFOIuHG9R3zqaTHsOcHVWFJBmgtqZ5Nk7FEIOkCN1IM3MVGGXnYYo1tELnOyFdMv6xxP
ZY2dIxm0if+lGAYCsRlYDIG/oZC5CZp4GI+HRvfGTc+qbWQwnDgPuJa99SCXm/sqZYqyMxoGUnEm
HNsFNwGNd/ilbR3QZ5unany3bJh0NAmLcUjKvdsFAY75SA/hW1wBMf2dpZ5iRyI9p6j/bcoAtBCy
eF2zcYPt6cOfaHRUjtEwQlLl7AUNlZkx6SBWMtpRtYe8XMb/R4H8OgvKR0nMsv7IWsc4HvrFqvtu
09kJKF0LOF4k4LGWvLc4epAKUdGWfzB8xlI4hywQOMYsasKikTEhd5vetqeXCV4oq38TV3H2QtHT
FDQMree+w4TrSB3U+zqQ5fCH45ZKP0snq5bvnqgQhr46iHjOUNqU211BeCexS21nZgU27LYQX9R5
LmIKOrOQTk0GxwhdNA8LysHmXxa5QuEDk2RYjvy/ZFKV4Erh/mBHllXZ3xxucwEGOjvxxBdHVlH+
i1sgVzDJedEnLNXKjomv9QQZGUwymDUYtka+k9w9cuD0hr/ZgCdoQNTmk/q1uLo7uJhGQZ9T8+j8
kswsWu5kOoqYokwk1r13ywm48W2dWOYYqBOQKTB/eiKGIatXlDdEVQu4DJBg+7op4we+a10UWxq+
Y4ZV/jSX1d8MtRH4BEcJNKJB2C7W3yWdRIOoMkcOd8sJWyZvxcxniWeSRHCY0vPbiqW8m8slNHeh
C5Tr5sE5IYekSkxAD4k1g5UZ3cUmkp5xS58Nt7u6kfrs4KyH/+gJDmfkXi0xiLve182aUZ88hHFw
MGUFaScxVblmifyZmIQoDI/Njk9i9L/YXxSlwvZcev19sfgecaO4ytdvOfPiOR0AOGXQ0XAtcBvp
wMsVYPDSWDV//c6Kidf2ztq655VVrZiQkZEjj5SG8xpBTNOo1psm7arC4UDGMca/TKB1dHYROU8k
5nWXSSj56wr31LcKYf/QheQlvv7m4x0HsgxoqPldotQC0sYjVwkXgcm5iXueUsHN4MBvw2vAK08J
rr/nR7Pzh0LnjRue6oGE6VtI7JwApzah4/6ec9/mTNYFmQPBc8pEgu5SjSzuTkNsdpt18fyoYOok
Hei0FkM35Yw4lWi+T6iEC8MI4eNUtqDP9SbECbH2mQuQyW8jF82Fezsku6iGOTUrS9LqQKkZ8kuH
YXi+VjXdXDAiuhhTJO7vqjJPgEJCeiIcdH6ecHRSFV08P8uS49x54fy3CYOV9sCblkWn/D/OzmPJ
cSTd0q/S1uuBDaQ7cG3uLBgkQRkkQ0dsYKESWms8/Xyed9Vjc3sxi7IqK8sMQYLuvzjnO3GVuKiP
wylJy4MIdKGfRdsAebpjtjgmQMbY7ObBKm/zQfvBcq1zAJZRYhOeQ7dSgl4JiIjAsZ0kaJRXQxmN
FjJri2+PyQH64j3oc0pAEdGjXpNwCIpbxKBq+sQZr1qbYBQ6UYkyLpeZ0p7EUfeLQImhu7H/qGri
VvM5z9ZhE6NNXPFGpMnEriorvJ/BzHusUixVzBxu8cCY51pxlVhSTVf68Lca69h+mwbQEzPW9GGc
39GdBu5z6iydRJFQ6SIXvOxhLS4k/k7yfS7idgbiQpXf2O+cmAGcAXoyS/QMn/Kw9QA4eixFHGsA
TbuSBDZO36lIaU/PBPIsFXLeWXrjL2cPIWlQBJPwOxuDmILKdYJUVo+EPUT2zxDYdUaChjbQkLuh
q+sXr5XuoEGGdEPy2gvdrhqdqT4SfPhHqTMoTQroF2XfBvvPmGdBFSQponoQBZ1uLS3FhtZyeaIU
Iwl7JZ1MTxjoOWLKo7vOmHPu7EjqNUK1TA/H+jGhZ015Obfsx8gBcT2i0APExaHFwPu5Mft4BJ7u
AMl/02wW/CNm8KyrQ7/UjKy82EGSVLemyebaj/SohcZSDvCoqNDsEhT2zO7/nFdNi5VkQv6Mmy/F
m1h/11y2yT127EqnCixrY77apkhYHjDVaxvSNknbQCGToVoh7NWs7PDG5kQ4f7Sw62NJjpNLX4W+
qxjHelMatpiqddjhAGGw1Wo5WeGsq1l3r/WKmwIH5Jgh5s77TI+OXRiZEQbeCLcmmX/jk0jpaO/Q
UKaFD1mR/JVlkb13N8UldSYTpyo+WZ60rL1TRPhTCRTS+ruEdAyKA8YoEP4nRjX4ALL4J2ugUlaE
M1jEKRfZ2TBz6zCzFj5jhIeHLVLqcSsV2YlqUFzrGO++ETSReludkmln14iztDuw1IskXnZlTU1x
7XMYrFVIi4BXBlde7WY4SHC5Abzo7GzaxsZElmDtzBfbLiw1EGQ42NpQW3QRtPtW3evriEHHpa4i
EiqkOfE2dIcuwEdAx7Ss07IkAreyO4sUZQ6VfZiZ2Z/IiaOt5cGKbYKuuxdjwKeNNqD+bpnZ+wON
/WfWstSGJStZEZlY0LONXrveffbXwlXk4jYIYzrkdS6+2pG+twzZKtCeRGugNujL+1g/NQBDz65R
Np8mxgImP9kwBHwYTNx87IKZGY9MLbyoBITaxO37yHTraWGatwEblO1pSmuI7n3SrZEWZjcb8RpM
Tfw7fp5kz2UzB1vHmbq9BeYa1lKOipVF+yVqaTyJBIp2yIHY+urY28jJ1k82hwsDrczaUlhPmzhZ
unOVtBhuZ5e9VlS3L0CtrKtdo94JBiO5Q0CFM2nQKhJo7QZmFawXNRP+1ZY89+dlmBCJ5sQkyCnU
HvhrNvMCFYKQnqMU0YFuv8U5qhU5wgtCZbdvPTCYuMNdwiTMITnVXYmv22PRxMFBpOuiEjlDpE4g
9lkdY/+0/joue6rQ0jHXIFQ3dinpLUtsZ++oiY/REmGnktNH5LgPQ0OrEdn0saCCZXyMrXwXgENk
sYrTrnwqAR8oufWgN2dMw+9lRpBX5hZ7tQ/t64wgYQceIaS3iRI8IL4zDtJdwNiwT0CP4MEAWsHb
y5okLaqLJAK6NwS9pNvR0M+nOGRBqQ3wxBuSEIEEBPMtdnCEgWJ1I36HqvXtYVElH6OjYAH6Z4gf
o17w87EcBjTY2wILnLbO+/lsY1FZYnKKuYOR9Pq0KA/6DOuh8TTfmW3APuM6Ceo/TYE5MCB1g8gP
3HXp8mTHnq+S282EoDCbRDyHiU0XjYiE6USi9NRF5qZLqx2n+qPBfgUeCDFKHdvtcSM1c0Mem4q6
Hs+GXl7TZlqnfEhm/TdePqMcgRnYD/Kl15FRbMw6fS7Yf6Finsk6NuFaWjvHK/yAd5YB3bY0f8IA
Paahr82SrXsGOrJCy7i8cx6v87i5lz3KiBqod0liijJ46Ya7oyml7ZX9jIMdH131OqoSmCB2TC8I
AKbmauv4lpDirWWX7WaQ9MCfFCTOtB6hSBF/uCSvGuHBNGB3XL4+yQZ+Y7Cyr5U4qPoqzY8xcjZJ
4+5TMpp0kxioadH5UHrTzyBlfte1zpmH8RyLkUBU82ToRA8ti885eLIm72hqxr3SaIYZNwl0mKPs
8M+YJJ93Lj6pYhGvZN6+Ny3JymAlghnnvvVazvHOnjq/gxud94mP2pVKw3mywPCXo/lihMUz5y8o
4ZrglfkNo/c+8PTNYEmUjzzKjMRQmSFv1mBAwRoY4V4Z4Xi3MPvqbfOt7NOn3HOf1B9U8lw3l9B8
LIzw6Tqa7B0TZSY/n8RvrKv8k2zOnQb8OIcyErJbRMcP+jjeCEtfVR6CBdk/LOlnopkHuJR+lU8/
DBR3EPxuffm8uPqmy8djVMT7gJUz4dqB66xFMB8ntlGTsN48pdY0CrkaQgKtPEGFP2iM7pt3ffbO
WFuPsVF9N9WIyM9R4RYnUfHLCP7wFJkk20VsppZdsZDSSc50pufk/MC4G3nPjPFHoPyviB3KcopH
VKtWipW6I9/CIfETgzTO9niXOzmix+mznDMOvOGuqScfxdc1xnNqAWXgaazI4jGat0G96hxAIOJA
55fMCwxWwmlw6GKiENPkpUB24LTThSHfg647917ubtpa2zgzkdwIGJm53HVJ5aulvwWoQxf9BRnZ
J+EwJPdJv+KzNiHvi5iqZQUnWi5PMR8qhWCAVY6e1Tu7TIlt60uBgWzLW6N9XntNwvayuQ8x38ZW
CZkfiWPxo4/L1kudmwENXsQustduPfCqJeUXse7HsMdfwaaByd5JNNldA0uolvMhTGI/ItFCSTWh
Mp6ZQ656ofmWA/KuhGOOdq2KXV8dGBPHd53+sdoWR7HNoYI2nWeFwQQbiTp9asz67JCho+nOjkHW
Wh3NNYnazDfnrr/McFOtWGz1wQAYXaz5pB7Kuvz7fMUwQthmvanfvUcOp4AmACjJluZs5HQwA3HX
lPGTAapcnzgnMRcayvnKp1S95slUn6jF4bl6exk7D/Tde4tjgX4BieR8LgyhiIxrdPb0SsYGWcsa
v8+eOe+uCbWPMfTWSYVZibMPvPlT4CRYT/S7njxew6wOBt2Sx8IJpFX/hWrw6MbG64JdlB9SkZp4
s2f68nLPebnJyA/Cmnfg9d5KLSWQF5S66/js8ZDXS3BuE3sHVqw5vRFvFbjgBzFZ6AyMXShD0LZ4
Gvh6HYccmX1HRzcBHRI2yu5QvSczyAj19tYsYE2FME7YTdjfbHX3wv1asLDUWF0qRv58hScRDze7
jx5r3T0VIYx7VvKUD6vBHVktB/6icdpMbF2BsOA82uujt1b/7Q7JQecgaUW1xX3eMrWYIusutWn/
UVO4ExwivGsIR9AmFHeW9gKf4F7Wrq/ONHVmpZUL6QolK1c4xQDf3XuVctw0dBupuygCzHsedOsM
uWDG59PswU5yfKjbSiu/VP2QdtC3xqI5hIa1q/FaqtfaskA5JpALR7N8MGSDASXRfYPZ5qq3cULX
XGphjVjGjCvUmqPzlGcsanpxHtp5KxeI0XXS46k17PUQB9x+cxXt6q5/Tvhl3GzeODnvlqY9uGSo
L1bu2555zsFjO8DtTXnPkGhdUFvE0LAdF50r2t0evIaW5L5BKLCqO/I8vmN8CcjT9Me5OBatc6c+
cLM2Y2+MmNElUUhDMgvJhN27tyvLVwqCIm3P7hjgrsL3za08DfN+HMoDOswXzfwKqJvbxuBCxZpU
MsjBLiiG+aBgBOWI37fOWHRyWls8NM2Uk8mOlIrvTYXMIYwwdMy8T4cAhNXAG0s+zJmVD6uZs6Bg
9aJhWwn7qG6XLu7Veh+/E2P+Dl06esBCE7d5ttEjxXt7tt/KJrxl+EkXuol4yA+LpEbBKHDUkbon
DWJz9a3DIHxj2bkzUGYyjkreM93z1a0yYRYwk/bUleokrzdO9KFlydnkQ65o3ExN18pvpH439dyT
lee7ySMbnq3g4Syc/km9wuxazpa9XKj3/bbQPpKODNscRn7rlg9R6D0o07B6dFkhrVpyEAyPXD5Z
bdVpWnLCw6a+l0Az1G8WLW58V2csoGpjnxG4YafTB/IgPi4dlxqzmBFgVg7a1OBIKvQXTGQXUn+3
aYuxEQ27DuVRKyA+W/Nj1804hopzXUFIDFJjm2JX0XssBljsWHP0mwy4j9WSI05EmvLdTQ5CUapI
B3zOKIdNiwRLZt6+dIcbUJ/tGBLF4cLrrJx1jQpRVbSBLXZ6RE+OeclY6rXyDzkRDka9Oi0JIcll
dph5+TXBRJhyYWQShyCCNGKMTmQSuHHkwXvrTu7IoFi9L1E30B3yqqsvZ6CsmQfMvU7kHfJqeGxd
ojkoozQHUGVQflUUuk0rb3EcP6rTQV2ajuVdG161CtEHU5hrO1jrbhwOHhXHwNqDGSACDvdA9DIF
VPoMXHtPZDI09WXt9NZ2MgOQfjCgCDGYJvOYK64JEnrW/9sZX7xDQ4dElaOv2cS831WQHXgXromC
6ps/6goGBbFTDkTiMP/W2nNdnOoBjgInLpusVTbBXFTlNqa3gGt9ybt3m+up6eNznyNP4pGCMghb
UpEiUl/mPaj7ZJ/k6VFDfl9TsTnWF3nsED3FfYOIKcnKc1W8912AqULS95KwQyz6No+W99oNtjPn
ppe3G51Rjip31LlZJQq7DYyAa528OQgZ6NwH935IKZM9665eZt+LtMcmTc5iiQkkIkmrkQmQPAK+
sUBlnEvBZB1nrrAJX6AyUsgwOZDodLDc8RCPapATsr9k/Ivq4D5T9R3RhKr8sb3uqN5kZViM08mH
kHYXMstVB2WW17cmHt+Cxdug1D9w5ZA9aX4OEAx6d7gvA2uv7uUuy14RByjqA1uSR1WXQP340zBD
7UcKzbmF7lg869T9tvaSubwmEcR1x4YFPLyog6wC4TJ07B74imCq1BssOu+kThZWpQdGM786Wja0
B1t1l2IXIu6EJGs6HCSapzwaPgdhjr4Eg9Jn2bumiDE8pexW96rFcPNyO6UdMmOJWBDYsVVMbG+R
xdBwEne/bVKMKgCdiHYkEAUmWxmCvatYhoADok93g+JQlfhfdevcURKwToTNHf/Yg0EF1TKJXHzO
gpAiEm7TVvbWoemVOh6pN/i8mzr8+5J0Vf6tWss+XI4lWkoIwH8/LjFhzyBTj+pjzXZ4z04TzZCJ
MbGxHwOu96abCdPxNqpin4EjGZwy6vPOVOpq4AJetR63mpVj/gnabVh32wEHJLPLdd+6p8E9N3RT
yicZNoy0yVcTNZL6NP1yoWzasvQNaJ+GJEFius+E8zgtYl/z+c11wkOWfOsO1iYSzlY1fPY83Zl0
aXmXHhu2SC69HSvD/TRgRMK0ZxeInrOC+XO49eL6ogEnUDdaB7y45xeW+b0qAxOe0wTFnqBizHq6
VsJa11zLdxVHvpHGf1hmbtXFq54WmUAy5F3t0DWqZzRuX5y82+QOLWYk4ZRba/X1TPoIQZdU17gz
+YyiRD+lU3BGrM3nu9h5cmBIZu8E9kEWcCdJJpKXPdVQn9SjwKLjVR0XKZ9+qd9KNWwLui3kdVX9
DM2w1QwDlzPRK4i9CJnp3HNFMktZt99Ek1LUOH4MxCbqlyOfGL9lHloj7JYBoxOOD2qCbRFN9wp+
UFByZVq20x0HTbm1UX+O8N11iJ5fF6gH84v6SPBN9M48mHlNKQ4cgQ8X3ulLGmnQyZM7wdK5wBqr
gmJBrJAYVmo8OIK7bHmm/jay8QoJmRavWFtVwh4xWguC35idESusQDKKRxUpIYc9yWd1ruWxt+NZ
5kFwA+OjLcZr3jlnJ0HxUp5VmauuURaj2HHBV6pXmupwgQmH6YkBzLFMZ34LafFMBvMXdpaDG+Fh
ynkteTjUr8s9vndG955RHcBMk4BD9U5nvyODl8zgxG4eymLcaItx0r2bUcQ+FSGPH6FDYBz/Fint
JMip/bYo+bXmXp2dfSceFiPZqKpf40iseAKrZnxp6CIICtuRuulHpvdE2As/tclnk6uQF1mdyyaN
BwEWqqkR7fyumkwtnx/Vl1IfOlUZBZQsBbM1VU5RAaYxkLNamiwk2nualG2TjCxXAxYbWXjIGfk0
bn5hXYppSq719BPh+4GLKabp1aR9ROBxVu2RZxKzK/K1pWCvCImXxfi16eJRGH/bWnvHq+JlxU4d
r8bSnMnb4Wj0mj0X9CHmroV6zxK28V2ygfJWf7OxRHucgh64logd88phnOYAnKoKj/3RYn4Lb3lI
0OHIhsVHeY5M7RrBR4yd+iHnsmU5tFfvA+vQjzRwSNaJDpOZvEsYGhkSQRbIfkCVqJzhPHXizCm0
mcP8Tc0caJ4jwzvqSXBSB4I6gnXpMHusrk6QkInCkVerqiNYtkwSMviCasDAMsLH6bID7bRPwvnN
IqSNldGFdeiDasCqjJ6V94UiYWuaNYOp9GJ7BfIml15hWo35/NqZ6MEZaUz5cony4YukXr8bEelF
Mj/aXkkd5hwKSzvW3LdeXa+jJX5V1RSCFdA7Xf63O0YXqzp3gV1hVcaD35f5jTjgB/6/4PViGu0N
w2nkZ+r5fmh3Hiyv3rpMRHgmQAvu0gyqIfYAQHnAFJbgO1FWcD6gbUNRSsHd5GnK/tjJb5L9SO0Y
+ilyvB1SGxZd0VmPw3PfFV/Mo3ai/q8xRcAhqcxbaibYLu6voKOo9I4qOrtQqP+aU3AwXBbiMSW+
17bXqqoNuObykDbLNTcHY63O29Ltv40wPqNMOVhwCgJPPoqyP7QBeiXwqX7CDILZ4trKtYsaLaoC
MBvyHVsbUBoTY7UggP9s1uE9IdzfbsDqHgkuh2r7UkfscrqWtaQ+WRc1qTFaZ63KKUywJKJYXIX5
bjFKdHcYgS3PwkxQgyNPjgGzzBUj9M3M4TGXJvFi6QcLoIPr9g+sllaubt1qT+NWb/8WbD104UaG
L+osNPXm1SvxZTN5GmkCI/gzqgCJLOfSB9WPasNH7ktWNVez6++h3JG0xuc8z8oNQS1r9KGHNmXp
72qFxSqpe1XlsZWZFwSLJw6P8zQmP4UWXSBinPh2PpOid5aXa8EIAajQj6T7ss3xo3AiQm91+8+c
tDeXz3Fhmd0O8ydZhUTG4m85dXr+Woz4NB25q9P54tQztwmp257Dcxhkf180xHlHo3L2Hjmlenx0
pLy1iThq6fCMGPPMRvZzBJX7t+ceMYwRQsZ1oYqBvxc1HE/i5K96Vx0BKM1bEp6eIQm+CPSCd725
PDBlXKeahfUtPRoNkZhM5k166A5poRp/WFZEAme2G2hoFbo1peTuO6DumhpCcVNFyfhtdOTFqXke
5z+Yg9Rjllc5KMdn/eiFOGskcpiV5Tg4b4OHuMLP2lH/JDUiVw14be5sDSPctBWSFZe/gwT32rbz
EwFmPDUUqnIqk5vm4b+BeHFueoUrcezvWLN3bR/gm/S0FZbBU1kUp2BK3sYBYlHHTsF2+bJlRLaT
daTE32Px+XuYCGzy6kMo6vhZdVTZaD6EPC15TR4Fe+pr149PwHwF4v72Xs2UsE8xI6A1Vb0RUlb2
KvoDODg+LfnCfJ0rwBEQ+lzu5aovfmkgvrSGiKSy+BjmZAcZD2puzfLSA6iHFf04CuvUcJj1ZitX
FbZPIJqVH3bDryba59jrToGw7h1GQaPrbWd6OplZN5x0PvrPjXpySgmk2W7l2dJnuRlL46cU6S2J
m3Xn5SZJp8vFYow4RiGbuXqrehtI7O+xMxD/TeNq2+lnMfVryahzHDx6QvsQWRXixxyIiQHXmmrE
Rm1oqNBxw8TxCBUERhXx5HP8OgnTIEe7eK0TpEIIEL7Qbh3blrfXTRPygYb8zc20I56alzEk6Uto
kJmcdvRVkAIEIushQCNkNPHzhJZvFY5MSUgRwYXTd8ldHeGFzMs2oFf0iAY2kt/Fy16zYnzPHaFm
GkBlW7bLwI9juiP717UJ7dMmgnPi8qdw0LWjaHgWZKKggMGThL5jFSMZwOGGLaJoT+3Msg19G+jF
unyfRYtUOn8pRYOQaGSJWegmUtGaHLYlyojFdNnOqzNeCu9ZOE2yq+MFszTqIFYeQleds+P9ygpn
SORirGnnT4ueCnGyw3ZD38hh2Zqz/SCN9k3Nw1RRbCOipaIfTjaIV60Y1sjdDjMJZdJL/YnLjJUz
wyLaYTVinuqCo43HQhIpbdh7iNZwnju+qkRsk5kA0YrwFVavHzr6vI6d/K3psxcxkI5LOgE2eIQr
ooGMwvlJOIXPP29J5PlNA7gy5UrU2CmEwL5cLC1YYNilp2gPWQa7LVBvBkT0YfzsJHDmT6Vh+bN0
n7yBybOHx9XI4apI82bBJUeTuSMjh8llzsve0rcUEba2DBKgJGQuWzo8Uf0BjUiwNosawVva0TJE
PlHm5ASRcMOGP39CPOMbXBUME/i+0dpl+dYXlFFlcppldTXJ2+kIEEgHBxoS7uaFATs9TGmx2gu4
i83spK77eBwvRJHIFQr0/cBf8Cyr2GglenLGxTnWsa26V8MAhlHSeeNWlVlqIoaXYo9+4RRqmj+V
TBQnLwftGu1Hd+BTke70bNpZlNbqO/L0EW3lpNeWcrrUZqx83qFnxhGExXdmiXNoTzvbGV7s3vqc
ckj6Xo5AmBKk98JziJNZ+VmjVbjg1c51emwhOeHV0gmMF0ngu5zksmBE6qY4TAP2lrvWYduqjOo8
Pa8kx1znZIjWpah89ReN3HxPwGXtC909eJAnmMQnl5CKO3ApW10BhYDhVCJobRhlk4VY3w2Vshly
GkG3qe/c1mhOkIxf+sbr/QJQGW7v6EgcRbYi0+gtNoKcC5DNbIuHj1kCwPB6m7R9gRgsqU7G3IQ7
RJT1A41B4udxRJXWR+feqg6tHv/hXBJqgtw+uLHYtIMx7KIslwfDbl86YM/QQ7SDzAhiM2V8X4Tx
rzGIx0XXwD7g7VYkReJu3ougyiAW1qdBM8G/t5K0RT7JZ6aP20jW91ob3RQipHGzdzj/u7geHzKQ
GYQCXmo7+CxNOmJCqVA8B/pL6lpPc0bwXz9J2jCDFBD1OUzMEljMsiMeE1GOhBqEef9u0iGcUs88
EadOCALtrd4tt9HxrhQSTIRt+2epldO/Lx6auP9to9HvF2DEseNa68xbxqvaJTch82yHKULPW4Jp
vxnEJ+/ne9YDm00Be9HwktGufdIYb13RkopI6b+15+BaL9Epiesbh9LeqNprz6ZLzW8l+6BIzwqf
yIB7zVxYCZoZweLJhTsVkOwEZbZjgmiYt7nrvnEqACqxfvU6OrUJGEUrttjyWtkalR6KG5ejJlrM
HZHnXB+sbkjWeGTsBkyRHKQUq/HkgrFkQLHTiJ+e2/mAfeNOtWTqSRmGeRuEDeULibVGhmN9plGY
I/2x0sAMOHR7ai2CvqdYEVh0y1mN4654nkMM2lz2ycguMU+zetcqcH1foM8zx3CbD9E5NdNN3vTv
RZF985M9NoIyhAySe9PRQf1267ar/yQJSUhMDowp3cO7vqSDReJURZ2RGkj15kJafq2hSdbKvT5P
D/j40evzqzrk9gb1weHfk0orakwfmwyt6LCbFsZsfIjtEVxbNGvgRdOTLCLKk+67GlnntnFkKO0M
IgIIbyzzis69BoV+bqzuOe9ZSyDXf9McauGJNbnBnY2bwh8KnIx2tys8ZFVzj58BYZh1MYQRAZIP
9y5Fy2iCTGtdj0jUfp+oGkP9aFEbMj9T+Qgw2nYBiUd3dZiqAZ/3QLDjNiqBcki6izwhvCvNAbuM
CeceDoxNEdk3zlZWkVLFcWEQgGfUxqQctDpNbCE/kUXiq/G+UkZBcySC1VSop2EE1CqGiTgNO6v2
gt/ZvNPdvN4HiLZekEcQND9GB9NO8Wvrb/Gc/GipzVAjNX6HJEN6pjnkmtSzuYorJsxazm2mPuGp
GV0t09qZFWMKw52YxOkp4RVgXyMG5Yb1UCXis5vqLxawb/HAFBzd5SUOpVhh33VOg1EwYVSTJQIG
ybypX8oG54jh9hwGNnqCDriYqLuPxbSiFdKgg0akYWFGN5J4HxhSBBhbYgcIi1bThCe/6gIlbC5n
HZIxRauq3O/mbOu0zsBOdXwWUE7uUiep7wIBD9iQWLdRA/0UtvvWUkkHfX5mwfmObA6rvajvKYFv
DYxDpglap5hEiMNUDbs080doiEXNqW8DnWY0UGw6YhzXQ9/fd2Z/McsBIhyuU1xpT7zKezOun6dM
MtEZCCnzdKbFDBgz3Xi1W0TEHesMT8IARWMoKYeK10Q2j3TqvsABOzDrDuKAvYCWvTRm/BBpyb6P
vYeZrdYcaZtWo/9rNJuzHYYpWz0oMRUusMR29jYZyiEnRFHrj1mH1iwY5C3rnTOI22vhNQdNi/Ys
U88LMUtK+nEPqfkF5xLAn6A8B2A1yQ4Td+bflLR4Y/ZMohDfvSWts0N3fV8UElZY+blw/vdCfx8d
l8mffuIi/XVE/xSzVVjFGAwGU8zsK8R9kMX+lLBmljUEDtZlSQYwrGyfm8b+8/dZc7N605mlBAuu
XyfLOngDqwVUsMOdGFpCDZMA41/xkfTJIc+0UykNZAgLvo4+y5lAROUGznqxorW95MSEoHyengxS
01f6GP7UE9GuVpfdYTnjV9a1F5EWyTqbrc+YKOezy6AQ9sMuxLo/FSV6EQzpfiP7YTtg7y5DFLPC
NIlXLIpjW7p/ioLBXZ4OOlNfHccWfMwSBYuXjE9jZU1+b1gveZb9VCZI586RBQ+2y/ariTb4wASv
ukRrPLkg/Yf+jVXAKZXmfp6TK0VPdEXW2+MO7t+NYPrppmprtDrZz8WeY/WgjWCXkKsAVKsmLqii
Ja9plCg2CSSdXnoIGasoN+yvSk7ZpYhCzNPjwifb1SAfuqgArsQEuIfIAXO4KNC7SDNGkO6YEl+U
NYR0LbWzJZ2h+Ryr2fqTwI45NnGdPWWQJU41fq50bYOoQ5kccEy3Rs9b6qRsPYijSZangqy5TdeH
hJFAGvpuYpUmWcXO/O6mZYUUBv2NQwAHpPuQ/BvXQQYmg+CRc39USRDahQNxfCdahwU2n+Y327LL
w1wv4ZMmwQeYtQZiP4KLCQUnYRVag6dGqeuVL13ZdCujH7S3uRWOT4Jg6Dv8JKvIE3vejPvWy2GW
CrQm6PTxGcJ8YJdNhWcv83fkjezzDRisr0xSfceLP/Q6+J3cCWQTLRlG6k2E59Iw+mPIKY298aVk
uZCM7QXiaM1pnszcng0cjJj147jr8OJCO9iKOr0Utq7vQtF+YmX/ThiRY0i9kgT8wuzvw9WmG2XC
bjC0T80zn/ocO13Vus7RXLr8IceQd89PFz8O7fBAiBd4xozoggxgmCfwrVfG8MwHJN81VAzYByhN
GRgRjReY5Fh4MYhLJrEe9flKt2G9Qpm8eRZe8rKyLJ//YJGXep8dMcXrbOxfUZ4hiBLLvWs37wlP
SjekrzPTMvxvL+aA19fM/dot/MwRH67LmSgUmopxPCAjNJ4ZiwY21sOCipsLgYxeYRIVwLbZdeaT
TOg0LaFvpiq5n0x4WdWIfygZ3EvnEI1MalAa0c7WTi4OhanTYYsCoowoTmHc1KSpSjW/s2qYrYxm
Q1DUMQnKyHt+jN7jRpfXMasJLrDPehBis0OXAhHFWIlWf+A5wVSfOhu50PRBkmICmtB3SUv6MRuJ
IFkOTSse46o4DXq9dkF5RS7Hkd4Mj6AWfU6lfeZUT7koPuape/Ai873DBwW3xDi4bXtmVnkj3nsf
8FqNLkCTIc+mq0P2E1V0Ya8mZuY7dzTWDhsvZiaOD3iEXWWDr0TPtXPnlW8Fqo0OA0FAOvBSI5+q
HH4cvPKd5hKlxh+Hp38nAXlamXWSZfAC5nZXxTFnSjZfslQ8yzC69LxIK4AcCzQaAsgwdCNP1p70
3nkSEeBT2pxnZ9DdrdBqAq35C5X3VNY90JiqZks+b93OYjHEiCPNzlOrXzBy+0bpnlhoMv139T+J
0HYTyjBEkjzCKO8Y/lITM4aseufoZYGHWSLaYBW8uFr5W2j2ckqcol+nHeMQt9sDGvAdOQBzw5XN
LqTGgxc0b1Kz3+x5/PY6lu1GATi7Udz3jhG9q68TqKMYq1XiWvmkF9HOnJcdJKCbgRD8jjik69JB
NWHlVKxQQFMdunUF79HBZpjHt9lGuRiFLbPX+azVDlxPrfnJBHLGMd9lAhMhkzcUTnrwbjejz8z2
jaP0EmkDwrWAF04zHzVA2TPpdiUpiQDlj7PNCl5tmW0j0WkGkz3PDduRLmAthPKwGOFxWIxSwTNm
7DuQkgmmUIXJhpGA7CR8jic2vXHfnECBn3t3wWzdYYdtS9YwcfMBxWm5Kyb33TTFY0W05QrzwFXh
fapZx4ubb0YXF4GsGPLOgvgPz2dS8BzncMAQdBMdoLHPcnlh4xTSael+4IQmE6Nq3wGGHNN0eCri
GGVpdHRr88ud2rdCl088wq9DzhrLDiTKWY2TYZaX/3pBTd6CYikUu+SpmUe5w6wn19KA+zrZzUfQ
FkgBklFHsFexUMEqycGovc6NpZEZAG7HDYBx/vMf//N//6/v6T/C3/JaZjMo5H8UfX4t46Jr//Of
zj//QRyb+r/7n//8p2Ziv7Nty3Jd/v/35wMeTv6Q8T+6cNSXnET7g9OcI1GdPZavdWd8/vuvLv+b
r27861fXjBz2c9pAdc5Aawx0pHrabiYh0J4GbM6w8vz7b2T/N99I/9dvFGqBHiRNah7Ctr/ko31O
mvL4//WlpfevXxqAYG9OVWQe7IwiqQ20vZYRIPTvv7j4f//c8v96+QWAosQ03f/D3Jktx41k2fZX
2uod2ZgHs+5+CAAxR5DBmXyBiSKJeZ7x9XdBmdVJhiTyVj21mcqslBQDgcEd7ufsvba0zVPvuZBb
N2CHTH1hbeB5+OIYv7k2xnxz3t3iWOChshSj3cJnTYDREtrJxPX59//N42PM5/XusxUFbIiMQWTG
mb8SpqE405hA7GYMrz4/wnyZf/GAGvOR3x2hE6nPZ20ubZPAPCjStCnUfq8YHmXjnCpMsJ7HN8a7
zeeH+80Ta8wX8d3hqKOzCwy1ucAD+HyERcqGtRJKFNkpAT3B9eeH+d09UT4eppIwPIqRUWwVMddE
BwpqhmwvmQzn3/t8+ePnq4ZGnyGviq0uxW9JBsSNgL0vvrs0f8ivbsnZqB7i1mTHTpCxFg07M23Q
L9VA3/t9ViZ2KUfomLoVs+Q2EdCqelTe05gp8987s/ORXirUZo143KL5uAAsDRW5qL84s9/cfP1s
qFtxk+uqEo4oRoFJVJlTNfh7ktgtSWLTLv+tE9DPhrzYsRtVFH/cGox3IhqqcNmYhBt//um/GZD6
2WA3oF+Vci0MW8Mfw1WjKaHdKZOyGa2m/eLZ+t0hzsd8UxpUntp+2zIpYscFHjHKt5hO4y9u8e8O
cDbkucNTWYlWxzK2odBGfmYNXdlojp9fot+MPX3+7++GuKl4cd1IdUcMGGrNwRpIZ5uIC/n803/3
5c9GdthJEDTUki/fCP7BaLR8GY5BuapqlmL/3iHOBndsRk2pKXW7jQrYlU0nrXWK9WkRbz///N9d
oLPxHVlDWvWV1G51bcTE1iUC7C8ojZ9/uvS7UXY2gisQVMSKTM02SGnhectZwhKlaFx7J88mF28d
KifEOfGyMCJbaCab5wEfFrTVEFGn7Ijo8T7/Lr85U+1swJv45kgq0VN4YuKVIoKHVvMvlj6/++iz
YS74tRl3flVu6WkMLhsHoqmU8ath/pu3onY2zIH6al6nYwtuPA8tbkijyveBaGEfg4uD+izvnwSF
9HA5Nq0vbtzvzuhs3JMCNcla3BZbQjyNRa7BKjV7mKv/3q04G/SmZKDqNHin+9lkLtQGAVmapZb9
+af/7qHT5pN6N+izWu0iCUbEViKYNR+/maxzW9ZbbBo2ZnCS6+bCCw75ODllCKLB2MBAcFI0wLVf
rGtF3ah0uD7/Lr+ZIbSzGaIFYpi2He/maCoPsZlsOk+6KmYW6uefr/7u4ZA/nqspi6IyEny/na2K
IrjKrB0bGxBdZV5Yo1YQd6HqmOkppvoxWbzYwuE0TgnW7w08FkjLWRezByax61UGaYK5onzTEexQ
vrL8RMu8ZWx6Cn2dsLWim2birbMZ+2mob4HKi1SpwCelAL0tGmQ02OTC4ihj1lnQq7UpGlYYd9Vy
hdRaQ3U4KM/AhEL9Mi8K2p9DkRcryHUhxf8emGyHI0GUDULOIGeRB9kEw1yBS3xMUTFJCGhm79F4
hSEC156wPh/mP94o357ENmuehkyOkHJOU696uDkDYFKE545l9y0tQSkQ1pWhuPlx5f/zw26q/rG7
+p4XYxX6QXP21/9ZvebHb+lr/V/zb/3vv/r4O/9zk9NrTs//yYff4HP/Oq7zrfn24S+0W8JmPLWv
1Xj1Ch6n+ed+b/6X/78//I/XH59yMxav//2P7zmXZP40P8yzf/z1o3mDqDDB/O92cv74v342n+J/
/2NRIQwJz//967e6YQ8paX8oGjmMqIo1SdNlhkH/+udP1D8Qzpm6rluWLIFR+sd/ZBQbA3anf4iq
phKcYFiqxOtSYvas83b+Eb8jKqJpQVIwzB8f+I9/nvZf29w/78Svt73SPGn9vYY1LElBnC8rioIG
11RM9WxemAoB8ogEJ5z+UGQkSzImnlMj0dEAWTdNqFP2EyMIJrwIZSPZDQCtxNYSV0niPaQlaodp
Ko4wtZ7eXb+/vuf77fgvv5aF5lhX5kR69ewVnCZBnHpemG6EOttZCsoPPd0RYyZRsy2+mHHnO/DT
NVBES1ZU2VAVrvzH+aKsI0XkXZxiHPbuAxUT7CAjLPBoT2NEaAL9JI+Sg6JsCw+CyGzYylyQZJ/G
9Xd4U7UrkBePu/6t06J7TZ6ZSEJG6V4XXirzzYKADbvAR6AoK3cy1ecv5rmzfciPe2hwrXgsIJaI
8vmK2sBwPVqimGxiyfqugwaZRRjPiP4A/4VOtfbzfGNqCtmgRkC8yVCsWpoq//IN+/AdzlYSlLUU
iTjCZNOXeYXeVt6rg3lCj67QrjNPnx/s48rppxM2zlZQLc61JK6kZAMn6XkoymNWC98C8uMn4yUJ
9dvPjyYz8j48IYwLWTZM+CLz9eUJEc/OzqusSqy1PKb0gR8AASDx2pF3KPwjJByLyKlhXhLgJaH3
r93JRACmFt4Jb6MBW/DjbSVpN6Bz3YSQMJqbkimjxqKnaIr0qEN63QalbnyYw4r5YmkonltTmzZA
NOGFc6AhhcsgUHZEL5IEuEbNYfcBBhj8NPFRI9hB1aVHlZpg4ZdAZ7OtpwUocShZkj9ml6px7VE6
kz06FbI51rCCrR2RfHeK57tl6K/DwloR9nMRknLemyVg8thF3oMhz4ACUeBA03mcR88etfK6kkiR
kdZB0N0iSB1QdEtLkxy/XiATI6RqMwmeUxGzjbttN1LI3gf9rLguXEnriU3zjOts9Nd5DdCXfD6U
3JuCbpnbMLZsvSe8jS4nGFr8LLKSb4z8gZha2R2wc9mTgpYy1jsERGK0BZFcL/tSuPEtzSaUAoIP
HrbxFRbcBioZsif8Lop2O8hX0DqTxYRZcpFaGaXIYi90qg3Tbquad2rYXyqZdJ365AYQaplG1SpD
T0b8prBOiwKhbIYKIXOsQV3VaYrJIYD63JmLqvM2YCPeohQZmYmRd1mNs5latL6ZcnKIRewxnmBd
jCRmJJsyUo/wTL2FFLPkV4kYEAo3V70tVtY0S9KjpRS7xGdDmQOHGC39MYHfaff0HcjZQMDwTJAE
NA0IWiS4IrIz8yNRMpWsPrbpWvGrQ6OlNCWE0NH9bVFlWzBKYDsggpSVXfjFTg6OAZLLIZEWotjc
WPSytBCJg0oEQ/l9bBDDBClOahJFrG9ED1vJ5NCqW6HYX05duyzHSyk7oTYEQ7MQyfpqLajG3qod
CHqmmRFXjlT4h7i7MJCEGjBSChVDC7Az9Kzl9CaxDl0ALy3vFRL4sFzU36fmmkpWQC2d9qYa0jtJ
1Te9r64CEyGKJI07PyefRyKuDqQp8RhaeJkTgEr2reqU5Cv7oFoXrRzDRyf520PBZI4DwSI57IBS
nfkiMulxkeCWxtr0HoW0e5oPg5tgRxwrvYB2rRsFUWQFXm5aY4r1fVIj4C1a9FSX8VPflKu4YfZM
L9KWLJMUpdki8QJzIY0D7fyI2Bz/Ya5Ia014pH72AL1qT2ID6YgN30oMtqDhXyYSCAK5pWzTUPDX
77OwPNazSQu5ZO36c8OdHKVaTm/JcRFr7xJ8CzYnUQKopGqnxuhW1ojRpUrH535E00oGJahHUIF9
yQVQBBwSKTJhtHfR09She4qTnZaYt6QNPoOuixBcic+ykR19n6mDDn9ChGm6LqMG/oRg1ovJdOWV
Yz7ttOuHnX93kK532YOTPSCx3spP/J8//+zkp+Yx3Zk27thd+Gy8qP4CRgsTTvJ6wv6xaJ/7Rb/2
l4ltPfoOLxznLXtd0048/x/AfXQMf/0h7ZjwD5LeCDyf//SL2/oC4+vhFofpIV/C5lxV2yDakqMS
mi8tU4mRESnWU50qsvsO+MDCnEXicSmcAuE+IrgNATgiZXNBABO8nb1txshFCvlSynUHZJYTID2i
Rk8PtiZt8SE3eVH3TzmzroBRxsruBtq8AXKOhL7kMEoIQhdvafAIb2fgwpLTIly2QWB7CG9CWiLF
AsHynaTcG4hTKuFOK66OYXXhW7dBeN80IR/7kADWfYm62zp5EsSnwJOA/SEZK9H1jCiX74TyZYxV
QBB4obGZgbiracFbjqmeZO9oIXqAnmhX6JfyRgI+9r2u2WkQzm5i6EM6slUHuOIKEfSDYRdBso75
WgZqUNzKy1IfyE1WL2LFQFBwbQkv4VhzhiSxFzmq2Yu2PE3ZHWKGYSF52BuV60JEWIZn+M4L802w
EWaTuPY8Npe+9CzmD7R4SwHxm/dgmNeagsuvXUi6vFQ9xW3jC6W8RHjAmw2qbWtxe/V04Vc4/EOU
S+U6rk54HpY5LAATq8t6HJuD5jul8ZAZmybfz5fGNG/C4DEevxNyvFQqUsv7O5V8psS8581fy/s+
6dYGwP0SmJQmPsbqM1HTC4FywKg852IPdw9CCBdL5FyFHBEVoshTKxsLWVuNtOUVfVkG6DILvpef
2MQMkKi3MaPbjNsux8qutRhc+OJYwd1Bzt610rU+E+mCF7sqYmcQ6W7JAwTnfhleA3OUilMt9GAP
XpFyZM+I3EivAupOw4652ZNOfk5M2vjQ+fcyFjRgNk6WbRv90pTXY/YCPtBDOG3ErjUQY3z9w9ig
vZhYnoLiLsidsEeR+EaJm+bknNuN2gEwacH6DweB0wFRZmNmLutqFRjXIlxhOn5xdYihURRbsT8l
c5p0uicUYkp4pnFcsbAZTraCSDBpge3sxmpDD3WdPNCSbTJe2PCNTgri7jmLNYSBLsEEWVrjRQgF
W9Veo+mkxIbNlUyZ4rQZ+bBS1PgI6HKlNY8orUsjpne9MsKTlrrM6wDy4fZtSTp1cgDFxa5vscxN
Tju6ceaOw62uLvVo7dertiG+TCXWEFIQOoxgtJGnXpjFI31RW5ddaXzQy6Xgb8VpJ+sr1CDOAHmk
HC6nyUUoUpXXWEXgnNIyYXrEXqLdG9GLbx4E75qWlpHDG5Mu8QbChFVHPB3YB53wDRllozlYaUT5
EnudKd0OaHuLgWzJByQzDlH0CIVyeS/XG0WFprUEFuzSqAduhSFkCTp1YUfdVWO5BBfa+V3QIhkl
oDfYAMYR6d4kuWMW2yG9ypTasZO594wmBymUV7lDdqnXm04/hs0NFRkLp4vg34fZTVZprndMZhy9
djEwsJv41esvYKvwqnbMilWTjnvpmKezOxqVO6xpZrDuiXVFUI+Ok9V3RbPvu7UZRI5yAxN/AbuQ
FMDQIah8kWAXfg37Iwn1qJl1eGX3LZKDIHZbgAR5TifI0RH89ZDogFr1RCtNisuUrLKoxYK9wD7T
OpCXcYxZjpBQ54H3FSOosbp02RBBURpbMJp2M6sE6suRuaiFekP9AgiWidG63vR+dZS7zqYQdSuh
3TDJ+qWnzKZK93c+6+2mal2UIjcJTu7kpKm3kWcLOkXyA41W2hYYnEAeUb9alKqy6CD1oESzSLMj
QT7oWDgoAQyMu26g3MpMSeRV6KDzsIV51RscEe861XGYfCx5OzHQFxWPmpGLzig89GDv9HBR4Lv2
xqcss1GCZR6PYOVyBWVTxEb/IEPkA1NywlK8lKq7dujXRv3d95ZSKDsV2BOnttYFea6TftkdDMmJ
q51WIvN5UPHXOqW6yce9KH4rBpyhrFoLSXZgbpBcF0zLYlh51cpKkvWgq04h3ljpZUoAbrcCjSMm
N+Qdyx3h3Ndhqi41NPm+9tKt9BlkmDFD7i20u4GHxhRBBpdBWQhs89NZXgYoNBOZt4kb7UMbDc8C
jEgsys5EGClgFdC9z72Exb3bGgjCu1s1t8gI4+FmZYprdc1zZBul3SPEIcYsUoj6uND1nR5oC+rM
W0Eh5grhhK5eRPKTJGEGMQELMa2wfUI4iV0PY2ZguN/ZRI/+pSIBgQJyVLtG+mhV30rlpTSMxeR/
H4mpEVi2pqibleSEWAGirQ1e566ZFXw1kgfL0cTQ6XoP5+6xxUyNohs+6MozC7dJyN+OIjfKReJu
eJrsZkRINLVOpm7BAy+Qrllx/6AUwWkqi1tJvaQGFCPp81+U5L77BgB4k9X4rCruAi80pcZendUK
sL/wCfUb/TNsuSQBBhIwse7Eb7sQ559GIARYUbxr3a8e8vwtYCKle0T0FrKORgI/06Wsb04FjJau
O6R98TjgEGwDhXFd3M2MNf0pSgApmBBSAQDfgZh/K9PmULbjRso8cQVjTvVcbCHHZeOVz9UgHf14
YFr3njwJ1nFHuLeu5utKIvZAwBSigFrVqp0KyNVCm15COAyby5FswQLnpYxexXxT5O6ykpyic1vR
X3otSdfExtoZqgaCoHLW4xJGG9kTFnau38K6XplitMNhf+qE5HW2ZcftuK7ykvknu4uq4uhr/Q7n
SWsJtlaAJ+0qaR1G7akgFTWWXYyOtgwfQqrLxG1E/88S5YcK5fsCk6T9qBL8XfqaN/WWprNx0g1V
Ij72vNtZCM3g49pEl0aE0yZXWperg+C6qRTHEqP1oGlkjo2kZKWj61EVKmrIYk2E184a3c7P2DSw
+gxi3PB9iFgrIuKktLJoX2txwUdYt8QH946Fl9pJK6r6MnU1RQnTZWQCLck4WJeBrice+QT5c9Fe
iQhcsBdchUlUkBHpXwE02ek6u6v0zZTYt28KXhmwsnVqyCG73XbXBM8VLr6svpHC/n4C8spiTGXm
6Xo2m1uqy+WmN5TancEqmS9/z9qhPJJ1GN+FqnWRyXwBxCgnzUeCo29VVtnWEYmQG6k3hX+agnap
5G/wbil2P6A0cytTQ4eauglx0b6Jw7bdItRjOYloiuWwyegjAlLYC2x02xbVfmvrLx4ESJLZgqtO
rpZMRwliNAshA8lAMwprIRUvafwk9tedeZ0JmGm3anqFyg+L+lqWMa3XFWyHdLpXczHc5B3+SDWD
c4Jyp2QFE+Q2rPxtFozsOAVCpvaaRVT7BkRNcgD1UrltmilLQs0dP+mnxRjWsZtNKJ+tEUAconw2
E5jWoA4Bh9SXKubAJYHVXfIUhwOjIbfZfIL4GO24upxq7Vb3i2+BwIYh87VFtou7dV+n9kQoen6c
74Gp1MukWgIbFZFiCpux3pbeIdFJ8bUuvH6XYHJJrqMKHsEVjUvCLf0W7L91rJUra8Io8iqJQAor
5Ffpg+TDWgGpqga3UnAxRRJ7NTa20bFThhRFbfE0Qfno+juUAOUB0VwHhNl/auSrMOS28CbMPB+d
LE/5lCyqUUv2qpa9xH3RkQNUPYHPo5ASTGwiKI/gxCasV5KCfRwKwd6KH+mMRJgFaqBfJvOzIpFL
xFujIApjMHmhZwLznSln10IEq4eUJFW9CSh1eeXBI5x7IbhCcU3sn2Rd0gPBgf+CrhwcATATPvZB
wZVuslxvQtUVyOxe1czfxrHSn5jZI/k5jV9iljBZQcFFvNdyElnq7ymsCat90KqbsDhmFOQmjIBj
+qD+mMlwQeij8Cg1b0GxFdrLLrZjkv5EV5YuxLtJuKAICGH3BcHixGoVV4RLrTKH0Mjep2DT9arx
IFe4yPPstSkPWA/G7LUgYMJYmDXQzcRb6NJJK0688XUXdA7PHmsUD7qUxVrVKG7NnDlXlILDYKaS
nQgCK2JUlVdigR5vTj0UGxySelvcGW3XOhO1NMCy/QtWm1y4lMLbpt7yBluW3L7GFDBKjj1vPsSx
U4eGvb7SKEGYumnZpNGy3qn2WWt5uzKPH6uhY9NDqdH07rI+fKtANhSm/sKtOSY1SwRxsI37smz6
5Sj2T0Eaawu+ZXfQkm45eHOFSBchLzdXU0O9c8KoaXc9A2TuQCtEE1WsO1k4gKowvN4tajBYrVks
Mo2eWFom7F2iAelteB8U3cgWqH+q2lhf5WPzEOXcOD+wXoyKkrgwF6wIh2F7LQ86ec3KTf9maKQH
pFmYw0aVt6HlDcCewhOlM3AlansT18XJrATfUYfpRQfq50pyr8zawXUFBabZtjUid6gva8p+5qLL
qKHIMNoXmmHuPSa9udFR+sq+zPvnlHqxksr7YdJuO4LVwEoSMneLs5w0yTR9Iifzgcr2EVm46wuF
ahdKTfXMiKzZFWyLiUWhKyJByk/uI6l/BtuM6ru48clwwX/mgoCh+9PsRKS4FcyeGA4fsZpe7qhT
6u2yXrtQApabqmbWLrLR57Rt0z2o/IKHrr/Zi6GoXhbefR8GyXUpS0ds2CTHo3JxQYp8yxTrXk1l
AUoRS04L/shixMcrmvGTnqm3UzWxqQ2s+5KrwCLF3AJyv4bKCk1AFaBLZf5DoZcrg7ySkYdTidsL
sa0LJ6ioVYeSjxQ1UvaJFBETBTagqY37AYF6LVDyy6s5A5KwJSFWRjZYpvgwqi9i/RBkhvYokXS4
7LqYKBzCHKPcGx4VRAAWBUasgNmNL2VXpk/NF998RRh4AXRLMpat0VUbFRXV2u9YyVGK03lDdM02
7DT6UJauLTRyVSnbPGnNdNArFHFWKz32SXakkMvTil3hQKwZt5v7ukhUGarPvJTPqGQuhdI4Qhxu
V40llzZOj/KWMFyFpDnAzcCQcBwF/dgAYYyMoy+Q5ZcgZE7kTtw0YZpeIUn1XEv3wJARo5xB57oM
8rzZxH5PSrhWHj2MJcu5yQME8c1SfHFn+jL4Y5Wg8M6/rGdgERE61to0g23FBdiCQuYeRRLOaslT
HT0XWbGL6SPSgklawzAQtW+RuI3iVQ3BxRgWY+DvDKk9GFOi4G8f9kFMIA3MD54L4mJg52qgJERg
K9Eqbo9G5N/0IQVBcJXtiSTdFfL4FRAVufc2AXXxkcC0lDCiNQvj2LO1Ydn3+LQFL3hDd9hxOtTa
RkqVQRmLS59aK1svtdylo4o5QqQJ3aobrX4iN4T+oVVdmHrxOA1mvBJGNL2q7BaDS+9AdRUzvsMa
lKnDDcxMWAcCAuuhP8AWdxMNAzNFMZNudZjMPuGSGlTRX2RsxQGOq1vapXOdUZocpRevy44iDqAh
OObJFiGTMWTBZYzT38ZKsBfwB7Ba6nAaZt6+CllCdc/kp9ZuKqiHKMMiVj6mVrSsPJ+6nKI7dUCs
ALk7vpsq5oGePYbQ3LykKQsCBT1OGy5PU7RSjWUc0ci3pAgO7SQciBrlJU0FI8cRSvVC0bmdfoRx
6gbHLGXvAyaBTENNrkmnwKDbQmfHspay5ahGAtF+UeXTw1SMBx5Zmfd5epcly64clg4LoxattAcq
l1og8WsU0pvg2uumNTZbRcWPvcIVmEkYp10p2g3DaowY2Vr1qLEaySdQD83CUnaUkgLI4wqRbWs1
gUPwrANoTFdGvdbBe0dULhw0vWm2lXYzNK3lc3ramFrhCuC/bqT2WA6QLucNv4cKQhoYL+EdLVKX
aShb6SlBLus5jzZZ6hIJdbDHYAQLWxL81BjbVSzdE78jptvWoJ6/Kz3qS/KdMSzlGZIL0agnnNbY
g0njzdbMKvvFMGxCa9hn+nUXviLmo9Z9koy9FB5HaohkZ9MLprnmX+r+s86bkKw1zFyxq+c4wVzK
EtXgprWjvVnixmyxVnKS9vQNAxtBbBpI1Whm7GO3WSkJXgLOtjpa9a1tgfsZpYH3LTy+FaSqKVuR
bMk7ro73CVmAwUlrv5d6Re2L4i2r8DB6JIZwJXWjo8FwmIJrYo6CYAtlqvPWoU7J+mS0F9WwwblQ
BPGW238RRVvaLPOJQvSRn1XQGCljNC3AWj2V493UP/LUhzn9nwoj09ZrWRp+qwLidEcYt+7YX6Y5
20TCmDYetAz2MYZHYedJ5VMDENSswQOn0o66Sv/GWirFUusPo75Syj2Lwi2MFTwWO2n26ZAhWZbb
7EkFG2HeBP6mFxzfesGYSEyZtCXu8bpVnuOqcnvPeJJoz9VTu9Qtk0UjT3El2SrwcM2zQOLn2PZe
QqXBn8A84xNHpy65zMngqp0diOtcpuDJq4XJTbkmkdWE3JMmD2T9NvKShiQMUQvPjTc5EL/U6D6x
qMaz6uxEKrXsCROKJ+N9NJxKHQVmUq1LwSei+0YhlIDA7qI12YZQF+REPO0pM0a71bl4b3gv5Pgw
iLsYNT5rUqKLg/4k43Gk/mVFq8l/VQZMrhul3xjDo2QBQqJt5xHLK3YNUd9kc8kwFQhpNkDbG+Kh
ZO4q93J0q6p3yfz8pPdh0uwaaR+KYB4vhBLjd3SZxXeGXFA/e5MzwlZdTd4RK8KdIdlMuVbLa0Pa
cckxY+AJtEW94fVAx3V+MGNrMxWXnXSwRFjIUN5heiVrJd+pAH+Qmk+rZLxB6Ep76yKin9UsAUfV
9THpbjrzrqIJkfZvU3Mxn2sGnUPb9rxgh33JHDwV7caXx40CHk1Nx0sirw6jYF1y5zt9YQRb1TjY
qXxkApZSEvhaTNky0fLahhW/k5bSohoooI7XWL4RIcnkMFgGQhmKWcJlEn43sm9W9L3Q7r0BL36X
Ugix9t2grLM+PojmdJNWaLKCrV7gnloGTAMTxNpxZ8FuzNQ5AACPCERggEn71FqHtNNy2u3tdorh
LKFUqxYTq6Jhl4pHEh8K+SaXs00yPVnTUzoS0C7pKym515p9kh9HqECad2nll0K87svp7odC4C/d
0V9ylTOB09lffyNl+qB9OoTfcajmb8254OnDv/qdcOr/oCoKxcw7KcVPsqgbfPx1iF70T4nVrKP6
8Rv/FEb9oVmWIVqaJAJ/kmV0gH8Ko4w/NFmykJOIeMGw0PGDv3RRCj+afwkgDL9lqDLSvr90UYr4
h4xeTUNJRUkHrZX8L+miziQmfB1TMRB9qFjrqQ2ZZwKkijimTvb8dCGu/OPoThtpTdI7TeANfCU7
3gAJc4qVsRGW767QL4RPsyz276KU8dNxz7SLodLX5jDD7bDKrTp9IPwhqEieaZyQDmYkJXDcqi+E
4OcCoj8PqmmKwglbpi7Paqx34tA48XtlCNkgqSvYLtcgFG3UEjalF0dcl1/4iH51NFVURU0ydclU
fqq7xQpEQkIFSdc5DA7ce+oudrMgUm+lL+kAG5vPr+gvj6dImsLWQEZ9JZ2phTwhEfu0oM2rXJCh
4Err7D64ax3JFddgyL+4lmdasvlSqopMsVFVVZ1gozNxa0raH5lPHExlJVdhe4vaZlFR3Pj8pGZZ
3tljgluN4+jUDFQy1T/esUxHBsZyIV5kCpkQLHZ40Xx+hF+eyLsjnAkDNYhmmq6z1CoilvBVsyzb
E9DV9edHkWbl1GcnMn+Nd48ebUcsekSC8eiVrnkaXX9XXESOvjHcYV3s6LzcKd/o+6KsWn1lDpK+
uopnz306emLnDRx8ugBj60Bct5GaYLjc+PbogLNYfnXIeYL69Hzneefd+VJjskRJ45DZvrlpTdtf
S2vr2GWLYReeYAm7o2MuGfHxpt/T5l/V99Gp/moEzk/HZxf9TJs/tuy1upiHVF5JD/OICFfTUV30
jm9HLqEzX9Tav3qUztRzYqTV8FV5WGNdtC0SW0wIT2DmPn+UfkhVPzkr/Wyc56IZjZWkgNXVdWDu
0rVGzB3OftkBLLAYxh4Uhc/uPr0a026rzxxlWaa3TwaJWW1xFy8HSyT0tln5ykbHMqbCTJf1V8G4
00AiQgE+BUSrtXVKUwlPq+cDz6XZa6CzYG1bA/xG/eDKje6QNyOmMCsA9M9Q4ga9gEIcF2tTnaKf
YEGEsaYvzv+nNwdxbKpm8TLVUTRBMvv4ZNESEkpJLShhy1s6DguRGIjmhYw+25B3cjd9MQP9PHg+
Hu9chIm4vZB8meP1WxLVrxIntwVbvABm7yJnW5Ih8q8+RvMBdY1lAXO4pIlnoxVxbeLpE03yNtmE
KbIVZYbSZ19cxp8e1rOjnA3Qhg5foAt0AqYs4BXVWA+B6NNebcYvDjR/3Q+P69mBzgZhHXiJn4JE
WIT0dktjacls7rX7qfn++bj4ecrhQJrKSkYhbBKp99mBAsPoNQPB7KJbBjciTSGn2ABaXjbr4B4q
undNcWApHaGh7psVfAAHSuRX7tVfnez773D2cIpwai2YISSX0JInQIsmL5xn6VLyBOfz05V+dQPf
HeqHlvfdDKuHuqZpEzMsGI0te+NVuqY04KqPgw3D+Y4OkeBEXwyG+aE4v5eahoJfQoWNkfxstWiR
pcuwn1/HKbj08dDl9xMFF9rkNbTdL05w/rDPDiZ/HOilp42Tlc+vkJAyXgKEB2KLE1jdNxC2QAmI
O5Zr6ZbqMDQIqSHeIOs3n3+H+XZ99hXmF8y7a9x7soHrhfMFNkl72h5gRA3xNfpM9tVPQUEq3/D8
+SGlr077bEGiwMVL65YFyVCJxalvFI+Kblc6/qBT7shGEFzhoyGNhAO1y2wKHsRcfvjiO8yX9v15
04nSsQ8pyMA1S1HPl5JKPY2SjmcOOatoy7Zuo+l0sp24VFy22F/Md+erkz8PZsgSfiUDnefZ0qgb
AUwV80XWC7C31qZJpi8Wqz9Woz+fz9+HOJtSpSZvSlUA/6CuwjXQkeE6X8EysyXUwgtAednK/GKk
fHnIs/k1xdeERIpLWC3FLXEXq3Dlr6QVx3Qjl3jJL57UL493NvtFhSK1Q6BRZn4wV8aS+DYbfZhN
1tp6XuB9dX7yR6sAIYs/HpG/L+nZTNf7rWINIkm3I61Cf11dpC7h4k5o1w8phabD4H7b0iB6JdpC
gh/zxeQwb5o/PKHyPNm/m4nOHxq2HlOtMDmAFQ2P6XFi8b5Fm+PmB8ttl4Suboxtug/tcQm1/UDY
mR0v6/Xn4+TnKZhFrErj01A1EmbFsxmKbZgeEi4+45jnXvC2MYiCiW8+P4j884TAUQx2+pqsYqE6
Hx/T1OrArhgfFOL7U+eMbkHDlWFZnwDe3o4XIGLu0ISK5MS4wgoVCTERX5ypdD7zK6qmgYcRLYPN
mGnORq33M2EC2VwfszSnYrYYls2mPOW299ITKMrbpmM1Hy3k+7V2OV79i2c/P2fIVlRRYmOrE5b0
8cCGl6JN0uDflW7vEnnpepts19zHJ8h6p1ZZVBQQF/PhiVi5ZpoMJTe///w7nJvHfjzr77/D2cnr
0+D7cKKRLHLdw7V/RbzhSmA/YToQkiZbsevrwJWyL+aQn6/5x1M/G2JiqvelaVAjsZLIsFW8CQni
gsgKt6OorROlvv3iPH81E89WPF2TFGb/H0/iu9ed0pXE4ZqowtTV6BKBvktzm2qQt6d/7lCzlZCh
2+oXd/j8HTvf4PcHPRtEapdMUhT+P9LObMdtJNvaT0SA83ArUqKUs9NDpn1DuOwy53nm058vsv//
dIoSkl19LgpooLpyK4IRO/aw9lo4Zd0Pj3Ru/BFgpHzciswu4iVhh8DFVGXDVmnrr3aTvjisW2Jx
ySk+Gi/lPV3hcadTkEG6hil0l6mc/dbi1vHgv4yi404wRgPi7Vq921G6HW2kJQDqGnMWI610PiYZ
2qUgSP+OdcP7+ANe+36W8W9rq3Na5WaYlgVRJ9Qdyd0Ipd+NDrz1n5HY/Mv1vzez2km7z2emexdy
+fGzg/KT5iDCh+jT949Xs/auq717e4He7Z1kx00ejmLvavXzOI1Pc1JBzNPOn/5vdoT/fWcnMYK+
iZFHhzdcBe2Vfyqc/CDXzcY5v/pCv9u2t/zlnR0Hci9oStEbR0zjENy0LvXHffRt2Gtufgg9e//x
sjYOw9sL+s5cYpVWJVksy1CQArJvYWn9r46bzUStQSeJKd3zjbPNAHF3YcFKZXTVKRVU7YYLvMi+
3w6BacCyp1uWQ7383IYOXyuBLzbs+3GP7lS/A257QDZzZz62gBkJ3f4ZAdT/O97vTK4cktLaVgO4
gdwtbX40kgX5qep//G0uarVvy7IM01I1B3/7Nqr77uMMFaQOrahryjfIQUAz6UcHxqGIr42U3DTY
2sZ1uLS2twqAJU2ak6CARnc4APVwlRfKR+iRvT2czdfgwfry3yzQBl0GASXVYXP13QIWF2miagIg
0+8eoew+Lg8d4Unjj385dxvWxF9bx/fWO2urT4bPg2tBYztFYb947I6TKx/0Q7JHMm8rErq6le9s
iX//7tPNstIiokFZH1HgPYwpHm1Zj+d5J0Kv7dN41Qsys06NzrRNnuZzc4tqjvaicQGUBIhXy3BA
4jEt8fEGbhlZHY8yiOeltcUtc55MurKgWquNYuyWiVUcN041ZEIht6qtnE8hamtFavwMmRf5v61k
9QQm0pTa3cxKzDT8Cm8fcq+3FoCuj61ci8ysdx9l9QJqsJdnKhy6O/hTjzrAxdixd0ZfAuA2mFzc
OnJXXfm/za1LkFPRJG06YU73s6eo2YM9sHaWGz8hyEXYD/Zrl9z0W1Y3Fmmtr7Bmt7aZ8cXMHwzN
lX9kFzHtr+W9+cQEtRufpAhc0I4pz9NWmel6rPZuwav7bEILbDUikAEi8jO9zQ6g1Q6gWm7Ck+hZ
oAIneVsti63lru51x3NG9VDYNK29MRag9Y856CQIxv152mRFuhYZviuxrEftBfmsE4gSC0ith/HG
kg7jn+YEv6YXkERb6ef61DxnN5uJnNi6lau0SCtI5RRNseHFOPcnaOjmkTwCMBO5TP0sAm5IMHwc
sxttWxN/bW2NoqyqkCaLYuXqogxoHyhy4gDG9pYD3O0eekYH2j87Zixvq/utp/tajEWU8L/2jFVv
RI2hLUYSLmNX4TB1ez/cQ/rqNvv6hD7W7Za9KxfTcqjS2+SltF7XEVAYw3vJLIoY226ao14XHVRJ
Y77hna9YsbFhE2TptkIOfv7JZrVG3oFxZ+bh93BxeCjDex/7sw0L63pfVibpEukQ/apqzqyilWin
Vq3tf/4E2KTRimbTDBc55vk6dFRtHHuk5WDof4a+8uEjOQ7TBpmZ2IzVibNVajJ0jVXLstaBR6ca
TpvBT0xktdyBLzzmd/pBPSYbRJjXAtMzOysXVUE0Avibj6Jne8h+b+A4bglyYP5iumAXusy7poet
mP5a3GhTibFNoB/klGuOz7bIM82oRAJ5b/uaF944BB7hE31UT3Q0Pj4VV24TdAsqdQBFdyydWt/5
B1OHTLfsAppe/ZNyMF1zPAkvLKJUIVT0K7rZKgVfWd+5xdWuBkoYSkNDt4Y6Q7OzDrXvuIofPM5e
to83Xf5FrV2H5VwVjUTcoYmHWt0spy9sdZhwF2XbUEo09Qmd4pb5TnZDqdx0dMCWmQoE7rtYMpmZ
DoEAf116A5oQCR3KjbN7seGr37Nu7YYhxB+5Q2adnLqTbT7UPiLL7rTPjoK9IttX/taOr6/Lm0UF
TAwERHgWZ3Unw5hZsFnIA2QnWvS3zh5C9gPt+I1gYh39YYZnE5ojivw2aI71SVKWTInmOoW1Dt2D
ofMMEHFbdbr1k7o2sjo8RjC2Va3ijfsSKuoyqxqvT4rbyeh/zEOvuRu3Y/2Srs2tti5YrAKZbdaU
3Jk39Mv94PSLh+6naC5uJXBXPhMdGVPReGXoejur6NmyIoAEM6+2SHDSm+5Y3iHH429ilsRvfu89
xZooNWvQZfFeX1RbqXTW8DrhX6KTaJ4K/zK4vRfsDBeZ1M1+4uUXA8kmAFKUtR3zouA4D8wtRmKQ
tRwQ/ixeA+le016dNP7n30oYEmUKQX/FsNC5J5PiwZ4VYQiFaWBuo4/GF3QevnMzf44PW/Hr+jnl
Ir235qyiEIb4RrwY1uAscpE88dRF3X18+i76L282wOxZlDMpUAvw4Ps0FMx7rLUGxeHOGzzFI2x0
vnUvC7oCQIuBuECS5EtfbCDkIONPDTpQX1E5+PhHXPFXDiAFzSKcJKi8aE303WIsY4iWOHw4B0as
9wwl/NUBqUOrzDeetNOGvcsr58gWlnRFBYBmriOhxI56dZbimjKGctBp5wPPHuhxafv5yFy99uVj
e5dei+hUA22piR6PvW53T81SyobIWVEG3ysOqpAA/g1pY1VXTsuZlZXbWgggy16U0ZyWxyY8WE2z
dfyvLcTg1CsG1W8N/3F+WOoFtdFO5UCq/uAFf1o3O0zHQXQuvjEgIJD5Xr9xQEWife5JsPZvk+tI
vCrbuktESUaSGZrU6mE3hXA7TvmTrkewVDf8020FLFfOB1OZZACQiCq80atLwZwqBL86KDPjEX0d
uJyOKIXe9FSNT+WB8Y2N8y+2bbXGM3Piy74rBcmD2oedMgIMxyv3vn0SeNkGtOzHx/AtzvrIjvi8
7+zM1QDoylgqlsU8yUv2uftL/w6ZljR76PJ5KD7sq6/gLxEPbD4JtKf2G/jJxz/iyhEiSABXI/pC
nKPVC57bo4mKfYROhPaKOlyFSK6jv3xs4yL8w6mdGVldhbBrmtJwGih67gz4VoBGOi769a+ih72d
8V9dkg2Q1VTwKJa6uhWTPo4LQ+bQf2iyCx0x+hbaSZ8//zeL+rcZbfUakFx1zAExZtSRAwM+Lg7I
w1Drlf7ox+0n9Yo3geLwfxelrb5Tn0Kra3SQL1jz5CeaftSWdCMfvbpvDpEI0QJXXFvdMkR8WNKA
iar+bg+oHf+V1hsnYcvE6mZVudW3xoyJtP67NZ6G4S8z2MhGr22UDsSFhqBsgaVfhVS6lSYLqj0U
1UYZHrfRaE+qMedbIf0aJyGOtA7rJjEbeH465+d3N6tqRO4nzBi7wYuP8Y1+snzxOG+F2FcvDy1G
+vNiOc66GKEPZdR06MQSu9m+vEem5rZ4aQ+Snx+k75uR4pXQjYIOYwjkuY56AcNstWQZnJpkPrkL
IZHzFS//FN8Mt9ltCD/ADRzfBwbk++MW8ORazEErFUZBXZVZpxjNOHOGRpLrmlSIApZISuO9lLjy
sHdAeugHVKKG+61w7qIcKb7he5PitL7zv3ZbVYkkTCZwW8p7Uvzqhknm3bSHryAl1EIx8T7/L84n
KgTAQKHEZn9X57OE/E6ZuhLKu0mQMsHC+v1jx3TlAlBB4AbTMOb4r1O/JGPcs0rRjpdtAgDZhAXl
6WMLV97HMwurT5VOLcyeokaSnZrT/2/tU4vxPzZzgc/g+5zZWX0fmVl01R5YyXgjuxC9HIe7mkDt
IADf0o/wCywb6B76W3avxeBndsUdeXcuFj1r1VnsYN8cjM/FqTokHrArbVfBm/6r2XMvdvAf8CDD
Zncs/t4s0AjnsQoMzn7A6oxoYcacdsEPcD7/C9YfedrzfACX/Li12K1vKeK9d2tVCS7VrMJUWH4L
odxDMjMfXuwZnVvZk6iTS0Pg/R+/6+qBtqIuqyRxfkStmkHbkmHtX/p+Of56RiIrAFSxC6td42+W
2a4slnquLHiSyU2VizLbhC8fIsDw8idQZXfpzXRUAlSH95DJe8s+9wDwsRNMSDV/Z/fDFqO7+Gyr
z0obGv5fOKH5HetYSzPTKU16qmBq+WBl0Z+eMXF1eZDsb5Fqb12eK0/tmbFVzOVYWaPraFEB64Jh
wjrEN/F9e4Cw/YRS1r5ytT1DhhtGL2wqMlU3KrS0hzXB3XF+mIwoD6OgBjiXRLHf9vAAqsU+N7uN
qtOFh3szA+84Y1gWifLqehhOn+SMu0OmB2d1BmvYhou+OCarv7+6E+OAjGtujTkQ/eKuGJaW8VGm
u0Al2o1xLOT8dnak+7iBaPDjm3Hx+GLYQcRLtBzsS+RFHOlVtMgk/0Qx91OgPMHe4Upa8S1clo09
vPap3pta+bjGSJJZqXr4Ru0EPXiIIpdbRas2rFy+6mJFgj4epKOiXtQhZ2ifs1QAIibFA8pO5C9L
fn9g6v1Q+QHywsetyudbBnp2y4RJIIUy4BIbXOPqEOZIJtVzkzIvN+hKfnKaeZCYyI69pDAmBOh+
8t9T2aAL8KdyrOjOmGsU3/uq9oN0XnQ3HKFjklSpgG/VdvZ2GyWf56nRUEpUnYPU2D+yvjAyCMFM
49gWfQA7oNT+ka35oWvbX5SQ3HAODC9u0XjO6ySEy7OCPzicHXcaoDOM64FAcSmKfTrEpYd8c/lq
T7bzW5/N7kYpdbo0skLj0BnghDWD5guCCbovm20IOV1Vo7gC2XsCQced3A2SNzoAWao4UzY+3pVr
poFl0URTkRk9fXVE+lCumcfBWzrOyWjulPHLx6f9MrKlPvLewOoeO46RWpGOgQRqqgdomP3I63Yz
ePx9B6x30/2LBGZ1MsgHAdKR6goIyypmd+IpiZyOKuh4U1AWb33y0L36u9vrh/xQ3KvhRm592YcQ
b41iWsB0iNuZTD33h2lTmi0MSaLuP5zSTxAkUcNT3OQI2fJpYzOvLI5FKVgCUcULt8reLEnuIFWP
qJHs1DfwEeQOnvokoobs07jbDJ6vOEnaRwIIZCqOTeB+vrYimSZtkvl41qOFhMB8gMzWBcNyjN1q
33vlF/sIWRdMc5AwUGTezBcuYiQxRKVD0iAaghrl33P7S1a2VhiiQJswIzNSpFf88Q5eBHd7rZeF
mpUtcVPeBUlW2milpSX1W1EWBkLPeGq86Mk5lID/xfgRvEh3zU8xXA0o34u2mpJX3oWzta72OirM
MdB07Nf7wXN6hh0WTq7h51+Sh+LZ8kXE8h/0CcXxXN2XM7MrB5AyxIZ8dV9QlrWbneaJrt10k5/G
kxg9+K9O1PsvunIHqhV26lBhTvcB1LrQqLu1jwz9sfhWn/LvsXQ/v0bHxXZlr6GyudWLuUwHV195
9eyjPa+YcYj95rVHuZThcZLt3If2Az13mLhfBVg62m9F+1de4rNdXr1XZQsTrRPwcfPyIUhvDfOL
oIfe8A5XPiXEAg4Af4YX0ElZuT5ziu0KKT/RVhj3ppt5EHSwsxMVfTibrS1zF9URaPHemxM/592F
GRN7lGTUeunWN180TMUnHS503mD344WJb7I6opRqafSCRaRktR4knxTLzDtTLyhHmzDs42XtyQui
h3H53IJeTa2Nus+Vm6ji6xwLa8xyrkP4xVpSwxhBtSfG78n6U7XfRvuxtn98vKprYdOZmdX+RWVR
QZGOGYEpFhPOww4AGomnxoSztOlMr+3i+1WtfKkRFtPUoLYMVX/4OITpsQoIesH1vUyt/NkaSciS
dNzyauKvrr8drwfSLrqhKEx2nh+StETjoAyJxUTFp4m9/n7Aq4lGdfkYjv/B9PrFtAsTbxBrAOzR
4VPVCA7PLebxXKPJzNAJrLv1n5mLoB20o7S3WngSqUjLh/4k2ibZ10DeOKhXbrkGqwJPM8gihy7s
uem0jtsJad9iV0NKmr1CIGXS0fv42Fy1oVD0ZnBJp7a0smHOWlfHGeNwidprD3NjNn8N0EG9KImU
Hj42dTU2fGdq9TSMM3yLnUaTvM5OCp20ElLP/8YCPCk0IFWVmO18w1p5UapSxBehZiz3YxMUsCzD
1P2xFfHFV2cQKIxCHCPSSa70uZXG6UJHox+4Kxx1h5b2bdo+SdJneQCnAaH7x8aufp93AfXKmKZI
SjvmE0SzaM/3dA7C7AfkWx8buRZV4w+p3wKXsvCKq0OOlFpZBBVc4Y03edIucpfb1M92ojqdbnIj
XLdm0Jeg5A7GYD22r9u1ls059FH/mqHiewVe6uYnFUK63fYjfeXcCUSeiPpIJi+Km72cpe2gcu5M
g0+VeUpXbXykSwu4IpUjYYmGI3d1dSIqJiz62YHKDN5yR/vej1vX9MqegZ5nFSQHgiZo/RhbcFuH
2b/a61CD0uN30ERgbHXZd/78FxWoj0/E5YpIdcQ1oqlvaBdpj9XlgRNrTr4T2jsSvL5bGpkXLCg6
KeJ7C6vnStahBZkNQhgx65XdLQcbomj8qvICD/0+RAfgZ+4V/vTEMN9h/PTx8q48lufWV55ijqzW
GRvWJ9AKonOQGASqyFiApAFaAz+utDGYcOk1sAh+QCb9MG1jPbqZl9bgmIwT7dL2WU5+N/JwMlGC
MSF8tsLmH7vac2MrV5vbRtDCZgpjoFrsemSKltnf2EHxfc69ICQ8iq4AzYZoCHW+8zOvFrFR1inh
2lugLyqxqav54RMH0o0PW4H2pRsUlD8Ax3gOce/rTFWC2l5qRou6wjyG3zJw/XsngYDfKfpsv7Gy
y0D03Ja4G+8C0XiwJBTNBQ7uTlTS4xvUnWjmb0Oiry0KJJIMaZJOhLEuLZdE2MNEAY2q09+j/Hee
HIx2a2pKfOn1Z3pvY5WgWKNc13hGmPD+NCp75trGnYKj39iza/4CLCpPrkUscXG6kWtfiqrmNFRQ
fe8FsxCcga0rutuK+kUkQdvEQleWZtCut2zNNEhS1idwcKDolmrU5KwYDqXs1lpCz1xeuu5xY3FX
DoRhOthQANrqFwlDXixqkahgOwQwsnkUBSdQ8jfN/VYt/MouEmOKCW8mbyGIW3mlwUDoZE5hlU6i
/tNQ18fMzn9/vJi37GZ1IM5srE53m7UFcokMG6j5Eka7een6VzNYkldbGaqvTTi2v6uqV2vY4WfD
Sxdd+172EGfSiBh2oCIkqFSj0B2I5J7mtg0SN8/L6lM39Apc3bqxuGgeN3eR811Mm/ZGPT4mjQ0E
J6jnXrlP8sWCJN+e+A+DstWORrGgrzQb6fQQ6dTPgwrYr9c0yqNmxzD5NG0RwzTbU/etu+YUG2oF
xXIJkTOyEpO0SzVjOMQ8VhklQTjRq6BsPjmxDbnmGMQHeUwY/Q81BnOavo73QWzn2WGWlnzvZF3y
qqZGcGwquT19vM/XPiW0BAzJA8EgIlhFVFoil80cOLTjitGDYxxu0K25kcsMDO4j+t6A7QRseX1a
MrmDCSB/Qyw/TyiZOdD9M6WD1MYxmmE96Mx/HOboUBtAREiywGVfxyDt0OYUHWSY3x2SO46pgZDK
x9t2xSWemVhFBYpVgHt2cFdLFrhp50AO+2rlzx8buZLTiT63KogWSen4QucefkLzx4LvtmQ0pLXp
EgsWtJyiHJSybrdHViKjoScDM9pCwl2pF1H/4nqLt5N219pnMVo3ynkJMEP3nVer9RhHiz6bXren
t+HORwWS+vg/KGNfbqswi6auzHLJjFanseMdL+UE5EkR38GVE6oQDG9UOa5u6tuUBQMJinwxxxpS
BzD7uhFTTONejcm8/Eh7C+n0HZgMgjnHrX9XN+VjRwH2n4cjrJDRGIOaAPXsNYLBaJ2y7RTgYguM
h6JOj0Da3vokhgW2uY9EbHPuQ8+NrXwoCZRhFECfGL1oTq3f3Qr0cLMJKrjSC8AOQzJQGwrQydqJ
dGUa5Kk4pw3A3gXiyPAmg3lH9bZbYG9zPRdremdrFSjM5iiFs1QlUKMzs4KmaYJUTj6isdrujE52
F3jDLRUpI20DQnYltRGrtEUGRXP2AkNmBUCH0BMXd6I4iVUmngM1H2IOD42/Ncp46ZcNmYCVUJzb
zxjt6tMNfDXLUMEusq2vlV5+LdBY/di9XPplqCVkMBAqEHNAcSsfVnTDG5sbXw3kZVw1r1k93QZh
gXwYLBNjHdxm81Zd7MoFP7O58mh2Lktp2gOUbPfKAbUpFV71fXiTMu7WfBvhwIGxZL4N9h+v9KpV
HjkV3DcIsDWgrZszsvwM1CQvESzVktdV9dHpN9z1lU/GkNi/raz2MwBYa6TRgJhAMB9NFX5zPdxA
J11bCLyilkAxAie/eNnG3qnCNEAbqrG/FpLsNoh+Q8Gz9WRfjIpRRCTO5/urEJ5TTFw54ikOO7M0
UPoy6F6Gx3wPNOItShZl2hH2qZm45rAFTr52xc7Mri53FrXqVKkcj4QItvscAU0SfFDVs3jk6uPH
p+La97JsKBpUZjm4bKs19kqrGO0E8V1JulE4T9m4cSCuZO+G6oghJYo5QDnW7foSGlgZfelyp35C
a+6uhj4jddtD9TN86xtuNQwuQWWgb0Bt8u1ohRA3rDshcVuM1ohaQLt3Huv2kMfwoOEPaVEEv6ba
7dFdpZ0mbfaXrpxLyj2CgIfqHI/raitttDqUrFfLndzfzSmSMyliT9bGLb72zGggRdlRwgPQlOJX
vEt4q0RH40gFetN5BcNmYjuDO4PaX7eZ4Vw7iRqhI4SWdLctagfntlpN6yZ1xNZ4090JVL6g6Eoe
BAsr4ImtlV05imfWVq6D7FptCmENqZf9bOyaU3Eo3VGoP8J30bmC783dPC7ir66e0jOrK2dsZQVZ
FERzyFoItmekq15iH/m7Q+rFn7cinyuvDRdB1cXkDYTP61g2z+APiXQJLn6ZMk/ynC+fFg2VavN+
NO6X9q+P7/aVA0n7XuatFqN78vom8EpXjdxxE0rpxZp+29ofNfr+sYnLtN44M7H6ZnOZLq0Sh1Qs
OtKLIR2Rd4C+DmmYypA3DsiV80EV32LwE9wPV3x18hlHbzWlQKcGZICrlEfV6jaCgWsbxqCSoOGG
3UVez75IxPpsGY8XKkJpqMLWmLl1mm51Pq4lFiSD/7az2rUuVeq+Mznp8o1yqA7KrZR+EsmMmL5S
ykN3H32yH/55mRFqeu4whVydzsE6rShz/AkjlfjhpEH2/FhpmwnTlbt0ZmL1cgVxRLNWwYT1WWDm
mYL9jVYHTOaogXpbM/zXPOGZtVVRU6rE7KoI7Is77VDfgHJzYcDflU/dZnB/eTAYpxZ8/jaU/jQz
V06iV5ewjk2i3s4ZEO91i6T04JPZfXyZrjyVmGHUy6FTxa1dpxAGIlhLY78lnOEx3We/koPNHLHi
lt/tl+2Rkys7eG5v9b2cdlKq1MGefW/e9H5+z8jhff0G/tiqqF/dQYPiClktjIvr+gcNzbTTO3ZQ
zj6nzrcyvdOK543tuzx+LIdmomWg2cBHWj3AcjPIUtVRyBpdQTmI8vx4sr3BVQ/lYRiPmzTlW/ZW
2zelxtwjKCPsld+GO4g0b1ScoOv4jBfwSPofr+/S17I8RrAZ2UTy4aKsnhZ97JQW4tt1b/MQ9/L8
UMIUvteTvjxac+lseMPrx/GdQeGQ34Uac5OltWEioD1SdkH7CuyXeRJKCG9sULebVKiXpVuxQGq3
1D0EZ8Yq3FDzupsRfi1BxVMUgJTUPPWH6uE/GDwQ9/X80RfMnzwioq5E02x1UsaOr2ZOtFtC2zV+
mTfFIfCqW61y63i37DPop6QvH3+8K+f/zOLqrLSFbgRBgkXyXCE340bIDGrhRl3n8okE+M7TCImG
GM5egxDGoW8VNeAGhBmDd2a4l+tu//FCtkyIU/ruUED0kDRBySnMhpsmrV2HHO9jC1fOuU6bgGQB
3I92QUGW24FuZhqLqA04MpCCT2LLlyrHjbutaobY9fU5IGkj+2H0FMckvtq7xeQMLeaThQNcfvWQ
qrW71sdh7NBBf6h/cZepnD4IyF9decu4C35+vNArCSb9MfGGmRxC0LCrZ8UOgiKLbJwiYkGU4fbW
X023G3YpirS76Ng+itF9JAk2rF5xW2dWxRd+t2hDlhwtEPNmguJNILYVKFAOvWcyhdUfld8fm7ty
8CEDYOqQcSWqfetmYD6bpV2jVokC8Guf/ar136G0EYRec1T8dQeCBSIbYt3VdV6sujZS7jSZQ/ww
ecOXzIs8hw6n4yuIc2wB+uC+ubKHeA2dII7nBojzKvaYYNkulcH4lWfhULlJIhf5Fy2ulOVhqOTw
Be7DTD46eZY9D2NqdLtRXurAFe2B2K/HKhsf0N7Tlk9GtACvrdJhOBQEn+quWbJaO6j0fJ4DpQ4i
tCj0PETMmqlslxcUh5VMTRe76tQi1JkaQ3wblVP+SDhX0HKN6rHRbh07H2dfb4ocstSlk6TbKJLl
Fw0SPFh/6QP1RzPsZ2nvKEp6Z0WF/qgFU3GymkAC1VvJCIv1ERKXaeM4fl3ExHRT1aZPuewst1ke
2AczQWDeaabwsym1PxNLiQ6ofCPuNy+iBTR3Lqh4YxdPReHF2YIYvWLVe9POEC2YdG3XqqNOT8L8
VStz9BqYIQqegyaIqcH+V7lbt9UYPlYDooBtNjmUe8A+aB1CsFlsd1+tvokMvymr2vBko5ernTNJ
Unjoqs6xaaeUCHSqzkijKYvC7EkpKXnTConyG6dVc4t8BVChx/+tkrxmaOccETjDDv1ZX5oXuZIQ
BOvlIOwOeVAZj9PQ4YvawkYQuUw7Kb5PiyaroZ+JK+uBkR/te90xCgMdOmy0yhK6WZwGn0if2z98
p/aZMn/Y+ePoFOFuRJHRA+5bfdIXXb4rxum3VfMajF2aH6JEjXa2PSk3BTu0rxd7PgTxeGNKzUO7
MEjFBTAPCdLo6K877WOoTfcTkvecDQVSzSH4vowMOjjVFyk2WEOGWIIazo8a/DhuTlPea4yw8pTW
iPe6Oj2Xcx3Vu7mYUGnrIMppy2VEBaQwC9mVlCk7JMZQz3vOjI5wwGS6XdkUP4ypAPE+GtIu6dSb
KkCQdFFRm23rQt/JnePa9nJSm3bXdRWqcO23EkVSY9D/zoWuiKQWf9DlHDy5gwSvqRwYguQIFEfW
Lfu+GKuD1nX3QTdJt9jV/KQFeB1re4p+h6CN/TyiW1a29id5KHsvyaaXPAua597SQ7YBFnNTjcMb
JJAnPwrNY2jIv1LN+al3HbomIJ53kVKdbKaKBqs92H3wWOi9v0h43Uo9pXP4LIzmknqTNdLJyK1q
ZzV9d2KY9tlBU/pUGbmyU6NU/bGYtp27lNeYFkHwyOMzumqq+IpTFa5WmfM9hLuJpzUw1FaRnh4Y
F1Bf63h46INhH/TFj3IJDrKTIOve9E9yX3u5g9RnUt7NVkGZMSif8i6+USfrpOTpkU7f0TQCLw/N
Bl2O5L4ZovslRbrdTNh5KijqyVSkxrVjGSnwsv2rdwqbenJ2HBvrc5NP/I4cKJ9TzNo+sMfPyjCZ
R0vpP2cVTbwswoVMfd3utDyHQHrun2xLadCPsZa9JUl+Nc9+Gwa+qQ3fzLDwHWlRX8Y2rfwpHaa7
LNHNvZ3HX4Nk+YE+yTHKkfGr1L716yV9rCpJc/VO38eRjQxs+kKz+q9SH54h5PJiOYLV3/mcpdNd
HwaeHcgo2aPBhdalImWWq9ozV03/LQsp+gia62LwRi2gv68bfynLdBpr56mVG32vatK4K7Wsceuq
RXt+GZC4ZEYJ1/ocFQr/gwZJPcifc6VDerzbL0UGPEWVXjinxBzx9BjFReY2HfOYuvmqFpIfq9VT
U8G+UVn+0lnNrmnawI3yxH6YmtrZh7P6bdHUgykn5X0vqZ1bhwqUjxHaiUrdSX5tJn6Tmy+DWTxP
eoTQacHsbmMn9bPBZMcuKqNyX2njaybBjV9PWetNkY2qPFi/fRsYwa2EwrvK9N1tWUSya+LihRTs
qa+nY21Mn4ccDdf0d9koEhWlyaPN5pqQRLlmlu17PKdC5+bI0BFc7Fb5QzIGvzTLH1NUH5UlfYa/
5Zjl4atdpfu6W3w7UbklSnoDwd1tIhW6ay5yy9bNNEc6+UYv9X5XMQm1o2TiLjZHXxpYhrM8LIb1
08px1Qmzn81wH0FucIhLctmmepl1hgzC5aWR63avhWH0qKWw2kaLIahFdOewZHKzTwv5y5ISxSZ1
Vd3IucZH0tEqkRRnL0O7S7v5Xo5B2Aat/DzMlDMC63a2i5+tSb8IYbffc1IepVI/6UF+awzKawtD
OmpHErLA4bfR7PzAju/0enqoYh2vnjmPdiq9hpXGe2jBIdbMD1ae3hZT/TU35ddScaKDZBSHtOai
q4NG876bcSBVZzyiSg+8n2HvQgriPar06L3msMtXE7CuOcoL8eeel1S+M+vwqbYsX48j+TlmSLbf
J/bwE4b+8FPGljT7ycqj5B5525GnMFWhd2xnx6vA33lNjmiLUww8H6HDQE5oFK6UyISrSfhXn6WF
3+Wq/C2MxlCD0nSOlJvENppv9tAFAFL7UHlspCxGVnfqvUh16p1RzLqXtNl8aBtEWvKkUNwoaUcU
KbvZV4s2QHqntOLID5qGgycPmauXSYYyZhr7ep7brmLC7m03ernvZ2WhHm1XyJNK6dTv5DG1X9u+
CH9qFMO9sVPmvW5NlafOCh0iQa2eV1b/kGtt8hW2NsXT5SzfW90on3IVCWCCphdF7oN6l2lN7S7N
OO36PAeKGmVZchuH+Oap1n7384xOdBGaSozQb+14ubTEPxbHkV4o9GWZF2t9/XXOA0CLeY9W75Rb
6kPc12HpNYEGb+dEnbkIpZxWnMlX2MXQTi1AXwoCkjGWNF9aQgMufw30K1msV6fG5DdhCltDkONv
TSt+CrWs/J12SfM7iAkIEXhemucYT/IFtVbT181uCtwy72PEZ/WqCA9kacSGspVO1a605rxz1W6J
Gfhb7NQdVWKFhs7UTkrtX0XUVrtR4lxZExUhxfrdGxoCpTFU2tmo3EEydgql9mGYbX1XmctzmTpP
9sKXqirrFyLyflWq4yGbnZt4kfVjA+wRWVnrLzULzV2WzSoQ7/GhbprDpLVfrG4a971EZgCzGBqm
val/CZdQP9WSFOyt2uniHQMUgyZ0IO1Hkivls40Et6/pzhdiCL+ys1/mUt3oRndsaqW5zY0oQTd9
0W7VcKwml8kuNzRKfyjC51iH+KJYTklr+HEX7PsUV1BVh6KVdoNO96YeTgyUm9CNVV+GaPnTK/i/
cOx9vRpjN09H7dBOcu+bXaN8ag00cafZkve8GkJIuGMQc5maz8gkzL5sIFucV+gUU2n+suTWT8m0
Ri+OncDV7UkMkI7JftIGw3OMZrqxlv6bMuMOiYL9Xg1f9Qa561yv5VMl998DaTiOCfvUFakb5N2n
RKseEl5AZ8K9ZpIvd2jH9rWDJm++JC+UYfdOWvxQBJSwadXHeA6DHcQ9LS6/aY/WkDK9IM+PoWIF
J6dUU95cY9jJg3IMxoLIyLpPpP9h7MuWY8exJH+lLN9ZzX0Z66oHBmNftS8vNF0tBAiSAAGCIPj1
46Fb0115Ky1zXsIUISlC4gKc4+7HPVZ5WzfOwiHqJsYOkicjh+1iRfxF26m9HcymIR1inpDJkPUF
ttozQ2g3LtC1FZWEaY5ezbJaTmZYaNjo57SOj1mZwg0Tc9Be+oghg/eqFJ+sCl8liqleO2cvkGMR
61ovO1aqdWvKi8/5G0FqbUgZvPMcaFYUFubC2CZeglnR+cRbUUyBh7urCbuVV/ZrFkfI0lTayUtv
Gg+N4OmxNRI3V5ROOSfi2E2QK2W1JLmJkHI3oYbX7sbnYj0C7TVJtpQ1cpZG2vzwwn7Yl7ZGKHHp
0qX1k+4BC1m5LiPQ+D5fdq23p4wWEt6Ce3+Q+o6GtioaPuDG5oDhRd6Z7iZmZflWRRGW+HS48Dal
iPxO8gg1+WLwmzSvp8psajtNEAXUmW4X9cApsuyJmQoRuxI3QhOQcNl1aaxRQQz1I+ubi5iSNVMf
s+x32QC2Dv7ZmddtEAC2gO53H5t+Z+T81dXVVbQ3rGUdKgQdGW/lt2201nGDJqdmp2nq/BWUEoVy
9G1CY8Rqe/YrSO3CJLNauJHcpsi4ohqMReNq/upp5exrt+QFab156RsjV1k5bxMTUxCUEfLUw3k6
Ta366CY3WbVaZTn15xk3Jlq0WdlnO+s2yycobCH0owr8TkRGC4qsrZPxrQE57u6x9tXzGrVqvHFj
HARb2+sapVBU5XE8cVhakQS1FfZM9weqV/7SZ10yFbWIykVpyhZeUQopstjJPQEhhIk2bqnscSYI
Rm5rieJ69OJlNU3TqjWRrHKc4Riz38kIg1M4/bcjKvQyJGhZtL8dXDSa8Sjqt35AZnZjRLkO3a4c
88ZJ9adKRP84u207L/yqC99aNaCrbkOE1eROGTf1gura64uMzXpTS9OsOR/GJboMKMwaEa55H8GT
zy2bOwA6wRY5mXNOFWzdAe6kCxqFNkBjYGyW+9lob1wMJNLcaSlKHnySWy1CNRq6bF0rLtPkWYgx
ZtPcg3aQ24b0QZQ3KjCPqZMS5EYrpGYnYfPcwI//GKayvO6/3SrDLM5ZRZ3zydv+Oulu2jFZRD7E
1QkJeAEGroL81abDbepOae50XdIuHBpOd9YPTIt6fPBfkwr2ODlEzdoU8RBOby6hjsRuyDG7Ar2/
eHB8VT9V9VQeLE+mXHriwp2+WqWRRaer1EOa0HCfJe101FBgI9eymZqtgwZ1WcPoZ154XaZgq2Ls
sEcp7H4EkqfrmJIRDLya/J12kXhPSIP5N63IiTKG+wzhVEUVMG8voyZapXakR7+HStKqBJ65HWEP
0mT+pq06tAyTbCn2Ldz+WqKtiFuS7sVItYCgLa03scshptEjplcAipLDaEYYlGE6fwXJqlpIy7ww
DxLTf/ksTsXOCatmlXR8PGB2y4R7+Cmj12hp5dwihpU9Jlz4Mu+SMYL32FAlSd7ItH3SofVuGQeq
nHeD35O8HaoJ+YU+UqOxljelXXCM17wq5BFhPJzDIgDgRox6hoScHKseW84i5kb4RXnlNo2EIlSa
8kMyZJB7Xj8WIeXqqGtaPkSIB8dRssxdtbHq32SU2r0aybSMkxolS+fOw4ePdud+HEnzKAZKx4WL
bnljeApL3ipG+JPV2XRQQeMe1RjSQgwW6yCaIc8AAMhsjgrQLirBEBaYGfeUlU65sU3mbOBT5esc
NcwIypfM/YEmXraomxaF2WB6UqjBsH1oON04gR8co4p5GEi5Cv8TjhcQd5pUP8IycTboa7EGTLFh
B5xfVKFwHTp5YubL3m10EfTpcB+Lujz3iRX33HPEu+5B40wjAtxDv9a7cmAQMBMFD+WIIxWVUkRS
YwXaZYkmz1lMYRVaRhGIfFSeB9kIerbKsiivAyUPDEOg+8B33PM4DYObe0Tw6iqDQS6ECO1T0xkJ
PE45sBGgkr/oaQyKkhHi5W6G5RKAWBK9srlOD1xWLk70NVDAwHHzbkJZ5i8wRDLUqOvQBle1lyy4
No/CrdnKpGr45Ljg9lqEYb/wXOseaTYo4NDtpN5rf0734QTXzEU0JfoVy0H/qGtnOCN5XkAFxPqe
LMtAOHBppEptUCYjC8ngW0MQoELp2vSCkRnzylXobqsY4YNY3LwCec9YZRtai5e549O9g4XhnWVc
bCYGp6y8R4bpnKOOs89jVaafImAjGgWvuddKm4dBNNOZtSVF5SIbQ4s4tFG3v6LY2M16IOgO4Gz4
79f9PanDbloAAK33VwXBcID8uH1sUZk801TDjrPqG7+YaoTBxljUcGubWF9AiidrRG8rhP02gqw5
cBsscBHTR18MZOPKlD/DDQNlYhaVF4kCOkHn2AG6cRJEAyd1CScLl+x87jbLKOvEjZ668chKL3yZ
g4TcRk7TPXCmQm9hSz5n2O7S9IOWDFEMcLpFHU5RYed+F8hD3dtMLxowKurkaGBE2RTUJz/zYDno
sJoanANWL62x0lmHnVGnjsLoNB9dI5du0zAXGN2E8XLVgzY24yA2BMm8XxF09u/tiP4fUcBuz4Ax
OkA8Ces19uAehjT5PIdm0VZ1cF9ybx4WuGoRuowZSbfb1GHlYLXVKcduUzoJ6AKsOvG9mEdUVij1
a7qlrO/WISxKcZIyRFD4MEDh2AZr6TCkUAg3qS5BhVN053hhDaAExLOMd02FIY5DLGTrnxnimzqT
C2z5ZCgAsfv1KhAexaaVCjgwIsvB733vrhlwj/frZuiSpMgGDxOqWxOgJP76cyLhCqn/nqtJQei7
10j2EDO+vxIJbEjCMu7bLmdtm3xhPlVtk97M68hzzB1JATRGjAUnGkTdrtLAUv78468cwq8fD7gf
TA2kV8gO+IVj8IPR4h+EdY9sYWIrqn0ZtceUY7Zv6oFt8Ls//7g/+m+vs4M+hvmvQ32/MFOlo1w+
llenoG+L0mFjVmQz/KX54H+yM7DBwZQMsqQwO42m4/dcEHMit9O97FCypSvMcly6rlzGzV8lIfzV
x/xCOdUjV6RPOLDF7twlO5o+RN5fWCv9wfnBfwKhGqZ9MfTwq1atHh2/ciyGpTTswz3nfqq8QvW7
WNy0NvwLCu365/5yLfzus67s0L8xaMEcDLqpcNSi7KzhwFUGP/787H9fTf/xCRhGQV42WFz/16tN
pbategcH7BpWhMRIyKydJO9+eDf+doLA4BocYJ9aXlRPf/7Jf3imripN6CdgLZ/+ct2lYcD9rPIw
jCh/uB5qawqWevXnn/EHEk1cdf/2Ib9wyIKgow082OZcnVUhCi3YcvqRnZxHgHxLgVktNDELjBf9
xcf+0WmDYhjeiTH8ZP6DJoR/1eDGMM3PM5Aty/Z2uMDapQiLCAe5mB/jDZy3fw6S/tf79H+qT375
ecrUP/8bz9+5sGiFyfDL038e6bvkin8N/339tf/5sd//0j/P4rO7G+Tn53B8E7/+5O9+Ee//r88v
3oa33z1ZdgMd7I3+BJr4qXQzfH8I/tLrT/7/fvNvn9/vcm/F5z9+e+e6G67vVmGq/Ld/fWv78Y/f
vq/J//r39//XN09vLX7vTrzR//z5zzc1/OO38O9XeUJ4TfuGrtrFTfvb38zn9TuOl/4dA3XXF7Hm
QZV/lSyhSh4Ifiv4OzS1UBDHMFmANi8Bma+4vn7LT/5+tYqLMR0UXx0gcMH9vz/sd6fof0/Z3zrd
Xjj8GBTeGKEjv7vBEe92Hd/G3E8CwiRJoaD8/Q0urKsoa8av62a88nxSrimaz8XoNsNtl71hZNzc
0Whlh6578O0CZZm8URT0Eg/osARUNZ9YhO23mGn7ruLS7qxuu62OMDNELOEnsLFnMDb1KtPArkh4
h+yVYNe7xzGG67WG8hzelFNyBL3bP3hIKI0aJ3gCIOfnSTCxgsVTWjDauG/oXHL41ncvzeg4K8VL
dCZ9sJRQmD1A4C6WY41ouhGysqMHViAf+wTF1xSye+uEHkD1d9AX9lKqyDtXHJl5znQZh/YRZZHa
DfMMDXXllgXKMXjT1z7dNX13KwOXHWxTskMrJDuk7i7lQ7VUJmEXKNgAPid1Cxlo0oKqKYdgN+iX
pIzYzciC+VhOUQlmpCo/xuv7xx7PwLeYd1cnZqtUNmHyaRz2bW/oxg1bvRyypN52iYFlvnJF4YB6
35B6rNchNAfgW/H7acc/SgKy6ftPFjXbKyKnjTOk6cYNWrHVUIadXAZIqHLoWcyOPZG68jeZLUug
vTrbgvbhbFUL0BoySZxdm1nMjV6/EteHyQ9LyHfUUOYdWJtidhwIQ5TjLkXa2VMMauw0AJE5uQO8
Cya46YbK8fWi1xc2xCuqqX02M23WmKoM1tp07m1YHYOhdYHuzTa4VGUW3VmqhwUYuGETBZrctY6Z
jm0EXX49eGulBa6p0KvkxplDEELXhwG2d4Utw11jbgCi0jyiLHxKazOsuQLF76f3tdPGBx9r8pqK
6NnQl7AEBC/b98EDPvDzzwwyfejTEISCG/ODG9psRZiky6jMkBeW9fHaerW68emVyaU+CK+W+cvY
oeni+yyiUE/PP/+bNGvJtvFUdxlkgr60B0IFfz5X50lZbjJgiRtWzuX++0HUESIBvo9UCM+voq+d
cAc+sCpsP+pbE267mK+cqqJVTh1gwqHj/Zh8tuVg1M9kCo+sDp0dNEPuhkUePCl8A+XM9QH6DZS9
UCvkadh7i4miNcTlhFgHNA8whDHeJeqPjSXhh0Q2IAZj9qXp64e4N2TdKhWgZm9yUs/te9gBP2/B
bcuE7GfWdRfYS0A/MIYODnjok2VKFP5B7yNye3qoAiCEEtZwu59HxOk0eIJM3sy8T1YyBtltA/Zi
oiZ9dNBq5c4IiL8V6enns7BGRrGZS1Dw3ClQ91bHDlkDgPu9BxbJDrACfG72IIbmZTXWwzLx4a/j
RrN7Z4xBqGHy80l2fXkECFWA9vAOVOVpn3n3Ho/utccsHAcUuWCpFi+pjl8BlPOblDZf6QRr1PH6
LGIpg1EzM5uf/2raVI8gj9T5+yETySWR9g5STHfX1V18Uzb6A7P+CRD2sNtkNJE3jcAI4Vw4zAk2
Qdt3F65qOBCMDG6sMMpYTzOHkOT6k6AWAGFWlS181vPTWMYoRZFdlyTDZ9p9kSpSVc5CciLAAV6t
QWiGQsT2LUXi3CpupuBgPPGEU9Sss1KXhQvF7g8sLVE3/mgQxIImppMFjyFBwKRB8OAMyQf0Fv2S
CssX3hj7D7opP2IAIQUQgOmShP3ed8LsRHuP722DkMA2i8yTHsypNOQSU49f+enojlXmy9YVzY0/
jnvesGw5epD2QBGbLisN7yO/EsupI9PRFQaZQN8XzjBm9KCwP4B/kmR7tWGqXNJdYMh0wlGb91go
H526qu+cKt46HKoQib4AKNGMac1Oxne8bJ4xWMyWkljYp3Wpc4w1KefcFWlboJvb1JnMsdPoxdgY
+6znwWKeos42EfHVeRaz3c+duxdDJXcNG77c600OTAnr3ffqbbpKbcLJbjDu3V50T7p7WlcYzmDn
1vp0bcGmrcKQiqds5IAyAldtYM1YeH0KR8nrgx+X6Tpznzq30GF8sgr+m4sgKusdH4M1FpBt2Ah1
rrNZneWENTXhkVzpWE9HJkBbgmlj+VhN/GT0lVGwpb8wqorvWikeonYYd2JqvDwZbI+ka/z11eCS
HFLScBGCpPRAHZp+m0zzTZe6LvRUgSrSTpLjAEegYAz5+fviS7slUkNusbiqH0zrp6r3wV5lTrSY
TSgP6I8VbmtCF1lYIdjbGW4D4+5TOAdiZcTSmDPO29e66Y6QsIZfepBFFr+3CRKNJp+mhVCJXQmJ
aWUWJogsSCdnBSVY8CBSiX8odReA9+RlCGBYHKXCPvPQ3pd0hiqq0eZIDJ02zBt5EeDmReZXslO9
VOcoYHYLnu5lEjfc9fQpuJ7XaWycPCpjue7KBEeAT9NNHTZgZBPJT/b6EM1Oc7CBXQ/zEDxOhL4B
e+uf3XDciyQjeeBM9Y6JxNuzKZB5Cmfjopp7e2eIe2KZnWEwUFv54fo7l3B3RXyYlCqYp51Ac+0U
snqSgDxFKa/3bUmmBTI+AEWPajykjUDwqsmCDYdH6qaM2/5l0qN/qEz6zqlo3373RVVVE86ujxmC
yOnK3A6FL8txlREOFua6zpPrw4hL5OD51YpZ6xcxKWOkKBB9kFMdFNcxpjcSv2rO95Xh8TPEYiiF
fBXc+jV+kjam3oLeCguAu80ChStBATchpR4oyEuU4ZMcsMZuUDrbntbBg9dIgOex3VpH+mtkZ9W3
3w/Xl2qb9ltHwNhAQvaAQevnVPOL4NAdBXS81+043sNk4RxkZXZCoLi/kE0idp1b75PBGe7CZh7O
UxvU+Uwl3SWQ9IHvFvPFAvkd0QDc+uAucG9l8a6aOSJS/M7boD7NUPOE7iYEqbVkKClWqjT+YgQ9
UhCTJMeMjuHeROK+8jkpvtc7IsGAE1atv1dm77o8D9tZ6WMN0cKT4wJbmq0/32S+pethzMOUwV4F
msgHOqh96JTyDSomWGxDz32Yy9kcSl8tp4qrDYomGFTNwXyhrvM6jwSMHUiWD9kDjw7A8AVmao8s
6uIjH3yRo7gRT6lXv4whbojIBN5qqm3/Uk/uHuaGIMtaJoqqFZ99MgZPVIMf80zpLf24D58QmgkC
vzTNXkXRkscyXboV8W6dVHm3YqihFErZJaDVuKbakmKyBtVyj4KDhi65mw3sLojDtroWJyRMRI/Q
XTZQ2sNfKJDlcBt3Co6VzGdvJex7BXE3RiXqbQL4AxyNQNXny1UYIy1naLyPES9zPZIbc4Vwylmy
3dhZkjPwbTe07BGtXE3j0vB9QDN4NOALlxJ7DEuRrvAk+n51dHbf20mi/XZZT3O8bKFxA61ytdMV
Mjr0SWoOuPAJVng1Q9QAqHNSku+g/ArWE8ch7NPppUm8644QM7rrKn743iqcMY4PrS/jdQkIfMP0
MJ6xLfQF3Le6AhoKf9tkGXQ9nbCbNszmdZdl02XK+mTpoMA8hVaHpyQmJocO8ArKedHGZqk+DmAo
VlzN9Q1I6b5oJs0f9IAto6+k3oMN9xewOIh2ZI6BzqBo/n5AZgiica0cVlM0LiEEhB2JgeYy4Zm7
ioYuPEE+LVaDl2Lh4dUgVhjbO8zYDT6uX0y6Vs9x5NzJMHgsSR1D9tOoc4C5+AWVrirARgNcGGt2
GNBoMW+oP2Y1fDEiwDJcrUxCyGzyup3iY+qLdt38z1fXE2tmEHLfr//vT3jTPpRpupWBp29JOBFU
lJM4oegThXH5kmOxrHLXtkvmEUj5Aldvvvcn34coKKtx0JIuIAWHFgFdkhUcJcNYFZ6BMAKa0UNE
+O5nndCPFXRaHpIpnd6+K0zq/iwrozmLirqWD049Yte+dqH11H15c9qSggSoFOCcteqR+HGPXma8
913oH+LGv4R1uBhiH3HR11MJWWu6NB00J1j3DR3I4fthGH1ykNeHf3ttiMWGsvaZCMgCQ1yKO+PI
bRL3/Dhf+0gaxocRIeIHKE0q0Bc4obEP49Pvh7SqydI1OidN30Isiv3r5yZ23bNoWwUwXsEmVmAB
XNhwqnY1bHGPUHgFx37mIURReIpwAW/Zc5VjoN9fZwKEeUiy6p6WGVQyNNnG+NQVleSVe+hypRiu
RRDUSpCVtU+YnYDIofd+uKlKct+Ub4IReh6zFPYipEmWuuzGO9vU8zny5QZlqB6od+/AA+8WnOPq
Z+F4fZYwvoJ3eLLmUIAtIq2Hi54qepCtPUir4n7ZcH+J5KUtzL3EHgBlgpA3ueHjxG9YOdJNmUaI
uvUDdWJTtPxZeV3PYSeHny99owltW/K1E7N4D30u9NU6qG6rqn0Fa/WKE2cOzkDlXRlkwwax9QP0
ElrezV4s79JBL2pN0cIwym9dV3iAeXtnNWUMCt0Qf8aQNOi9Eu8eKiwPLYFbtNOoD2OMX4onA9Vm
47S3pIYC3aIEXczZJF6ShlkMVs/xCjIzmL0nzh7uZZCxTrR/aYNgWzp+fDdmLTbriPHq4nAIEGuY
OSOyZB7lqQm8hTv40XsJfQ40bsnw0HUd1nbnq84ycE/9DKVNBlyEkmmblt0jn91qrz2Ny1oNsEPK
RkGWhLbdM4ZpT6HrFx1yGYqwswkSUVBBBw1FzpXwzOq75ib91TxWKxdbxNhD6xu7O+s7n7aqGiiC
QKpbT6Fp1hg9Tgxo93FId3KCLAB2UrZQwTytoEFAUl1t0PApuIzvetM3ax30enXNEY8rdeMxZzw7
NVzj2lhAgsYKYW+7eHyL/fqGzlovWg+FapaUC1c0mKCGZsrhd6ryHlzfinxAGZ1HX0kFfQSpnkhY
37V1/QCpxI8q9ZdBDD/EGZwrNNTNgrZo90N1W0FFj+RT6MKTfY1hkiJ1GXZveQtbewywQCOK+Av4
g54GOgd5OrpkGeolEf1ODe7aSgjvPIOs5UDGm3ZOX2uwT1mdPrg8uk2l6ywoSvKylPeIevT3Tjkf
ygTKd2m0XSQ9VGMikwCALMxVMyXRQ9dr6MaxF+PI7K9a02Hk5UsTY1Pp5i90EmHBs4EspGd/lG3s
F63yw5zRLDnOBt3sECQ5QD9/EVSg/pv+3aNtewTxhxXBviaOCQ6xO7sLUx80cdt8FqfMJ9myS1XR
2Mhfl97V2pYFoBAn/yaYkhONQTwT0PCF0KsOtqY7qIIQuzCZcyZqVWRVXBcpDP42fOhPcR0hzi9N
w43fWwS4aoEpoNK7BayCq6OMn0gDd9nIU8M26Yxzp0L2SjGvAWBvfqxSilWlYysw3NVOp061cbtF
35buOauEdx4d901FrdlmIl5pNlbbEh55uctrfUwrZ816+I0rSBUybCiHHnDb1EOsbnADik6qomUg
mgGOLcP3xuHpqlYIVYyx2w1WnYL4Xsm022vfX/LE7R6mWC1nnd1krco+FD83s5Mn2sbnrsVNFMl0
Pjg+hFe+Xk9OHW6bDkCKrDBx5WnMmQTTTVMHmDsdoHEynpursHDS2b9NPYJZ/JHbhRbTNozQXaII
bIsgNTuES3XLkmdRzq5mIwjwvGkoRnPSjnUb20YwPLmKE4FTthiIK3q5jRIiC99pZijg/KcMuqd7
ls7RKpRNlfdZyBeSIKqyt22GAdUoo2JX9THfzSLwltnUtPhPPLIBdoUyJOhuHDt9ocf4quuJLudM
ioUvkEWThhhsKLEGeUavMqcXe1JV+76GXJKWECIHfQ7mEdL4XqATsUhw6aLdKLxl3ZToaaEkQjlM
bxq2U13WbV1Xt7kC9LAggEBywzDH3w8mXEsxosLhLj9a7+BCprTvWzHv4HOTQ1bk5SX3m02TmI30
QTwwDQ2MyhyzgHCBb8dSrpF9/BVUQA4pxjzWiedC0D6RZ5EOX/5DOfOLpC6/TW29aKJ2DfklRAYM
cEcNoC8JHrWBsE9IzhBGoXdTJJdxPHdLlQDqg3fFRnnhvjHDPhuconF7iyEDVPlYF4And97dBP0p
7ETVXefTV6jXm22mEnjP43tPUlabTLGdX3H/CAnI2a3cC2SUH66IVk7fniz4/UXAHAhhuvZ2pFSv
tNN3u7mS1aJ1FCkAugFCTgBlBe24SxJzqobmwIIy2joZorFj3+yyiqznWqMMSsd3bFGQWhj/HE3q
LjXU23e1WIYkgb158koHEOI4Jt7iFgnFO9cjzmtrFI4vQylOkGTmKxdohY2THWj5ZyD2TdGk3YuD
OZA95pO8MWtWiBSC0XHYhygqOcOb79Tsn7icn2E791Ay+nU9BkWWsCfr26/eDTDsRBK2ts1whhHT
V9Cm9bELDLylAWwdx8q/idB6AAdxKKdLr+myk8CifGCsKwB2NlugsduA9xLnPvTXc2CwqQ9pdRvC
pw/MAqVQP4ghSXPoviFMH+sF5DtQGQioIlOPC4jxbbSY5nOq/Gw3EXUnhZhXJHsknn+SM/qENiGL
yUvumW4/6hFCJ14ruN7jMpDKkwUGPnLcsN0a4ECSpw0uzURRlIsc2lriP5HZPskhxWxOl+2rAClq
sm6/Zh2mC8mBSg+9RD/oz9AJMz0DW4OsS9m0BA7dODuomTZzW+olM/aLx9UeeCD0mUl3aQLnVNvS
W0NLWe9TunRRuO4o1ixnHvti7mexMr2bLv1SvAYyVOhU29umhj7RL2F3xRp0pyaFqwXvIVKEiyAJ
A7CU2Uy3U1bpvCXy0ja1Xc9dCMlXfNauo3dehIGkBPukhsAvUSBvhz6c4CHEPoDXK+x5AVuJOUXJ
FMTiQrvxhFr3RwtBISo0DH9lZ3atpajTeBhOG6u9G5lpNZcjxpXmrsC2DvmO2wDvllkeEB4eLGVX
WCQppGdGkI69cx6TezOLZhk0/gPe7qlrOrn1UOagNZy8pXDdAC5UMTB/VM5Qg0MoY6MmK2jS/cCS
8tbbfo2qixepDTBvgQVlMaTj5xz2nwaDTX7AkeY71Amu4WHtI3jmtZ+zQ4mmDR5H7HxuJAOaz5oV
RrtH5NYM8CoH1dBKhUs/fQXLhtlhGn5WUxcvCPVaiFujS5XyaWGp/xJjEwO2ozBcXKXw5G/Tp5pn
wboXD73g0aMrhs8A2NhKQugbhFKfkUkdrnDMPvsZKA4vn13jZVvcJA+x1/OdmCmamRijYyisU8wI
+hgLaMtdz9tVAHUUlomhwpQCRFzhqIZFNDNvlQ2rMkaEQoLcoSLwo4+0B0ge+J9x5L1rDEYuJ0A5
S2YxhxQHu0HOKXTJpQu2ZnwhXKDKrVi78I08WrR/fT+dszYYVn3Z2MJq9oql6SNNKg9jNOxW8QnG
/LkVmA3vqmRaSauDwqN6flCY6ZtEfGO6BA1P6wBxjeEkU44VXUHPgzkrPkAKpNMm3UXp1OfYM4Bg
akG3DgS/TsZHzAd81qJA55BuSDwNSwrN61ymLyMBcoD5EX5dlhsUcQKucn1ZlF1MtrN03G13zVMe
kI+FHu3sMZNtU+ojyIPoNVCFKh+7AUJrYc0Kf1V5CRO1DqEcX4PsKjISo7IrXfZggougENN1iAfY
EE+BQKvLlSJTvUgSvbBx8H9ZOq+luLUlDD+RqpTD7ShMhgEMBm5U2Nsoh6WwFJ7+fBrOzZQxNmEk
9er+U5ufpl3NO3I5/+ZO0fptoT5kVRRPFXnQfR6HFZwiiTbIH8dKfNo0nv6qTXngZPzK5MBMO8vt
laglyjEqNHVvjs0xS52V4QTQ21SRDlb1Js1T/EoOCiEbzRjC84IXGd5lmyBIL053fewqx3X8Vzid
HWCWqkM5Wpd04eC15TT5WdEiXRKXuSqP9kYlMU1fczv+Y+QAmOiVqyc1K0+phU651Reeo4pAgx5Y
BvakvaLnMXn2po91Hcqw0dphl5g4VByRfDnocC9yJWpJ68uLxGmpWmVKCa3SsNyS9rp2HU5kMwlQ
ee8D3bN85GpePEwrHvUQxszau2uFHmWOrV3fsLZKLbwjm+FxDTS3OJFlJNXm0bBm8WA6bOaLS4NH
21uIamuipM7/c/Ne3LK5jdpicYEK2DZdKfg7FgtNdsPRESvuXz1RCyyUQGwlLQ9pfaM/K8MThiSw
zMpu/LzvcA91ns7/Y1uWbil8wkEQ0U6AEMO0vG+9EtvXWl+ZyF6HObvVbtKcHW9hQbiOb0e1NN/m
Wu4xC4SeDijXuktAn2oeHWbqDgsKxuE/qb12EewBiG2BYzEzHlQTCkuZLUSqtVR5uPIPY2VbXjHw
xDIiVkbCPixmSlRtancyddTnS5Wf9DRhctFL5JDI1/gh1Hy/VgUMoY2LzPjG/YS/yrzJsiEJMc4f
0gwHXAY+0RKNOEikvrYlXvKYVlEt16OGC02hQdoZcW4Gm2HyO11I7dd7SS10U9YqWf1/2oI/LUPt
eNoshYanLhd4ZECbOdbP+EPmy6QrI+pqDsaVoMX7S70k0znxksNqFs2R4Nvf97+e88I8Fqt8zaRn
3IwOv6wVu8wg2DBv97/blNGtXca71KJhUNTBOmeePfsqUuBFz50rXD/9ypoyt/JRq6YFK0zNIlD6
srneX9Zi/FCbzUqT6O0e1z038Giqz5Vt9idb1O3Ph44+rzcDiqvJpttauvpve3Vq8kQYYxsMA3Rd
jgwLN8UWpDcQ6nUG+1wxU9FlnmKXObtqJTidQsUxc+QHZTNV53WdIFpT1U3O1cbwyHYuLmsdY//U
SsYvfNWX1so1PnSjEXVooFkpWuehJD92bXCjbmR2h+jt3LZJ+PPl8EwkYYH8NlzWWf52No9yDuHM
ujR0DW51MwuUkB5SY9+d3OSqJSjhuwzHSBb/qzYGOt3QANNcP/WKLTjI9FkK4jFczLFoP4C7FYYe
Y7oafRXWiZl81FP2TE6vPIuJ4D/hWfkz8OaT3XX4AteyeHbXgXrlTCaSfJkvt7IbP9q5s168NRXP
evxvk2fYg5M9tuhCnxLlYOc2KU88+JEzteKjW5aj1TjjPknvxM+40toZ/WFe9ORGUx3iTs6m3aJ4
ZxspvmyZ1+4v6eiekybxyRLh6+p2clINIrCaZXhP1KT6M5kpLgXdfI2HMWxnN940HJsB3zz+wKb1
uB1XfRLSPOMi2l5cRZZnkbQHgZr5rK8qVr7CMl+UTasxZfFBKmN3WTYGzEuI1NFE7udTJoL7XXj/
EhjI1EiTzEAJN+TD1CQjV88lslDS01leh40GFfZZdWXV0c24kx/Ts8QR/kPt1PSJON9fimRt2x3o
VRn0ItUBpoECAhOI+sIiMpzRWlFnOw0pA6gLBHpT5PWhQmHyUOOre1iEbjNNtlS+TVuwLER3Kvb4
n5EpEzaCPhhqvbyUTmw8aPZqPmTzvrIWinhqzYwS/cLuIqfFObh9xfuLAuwZtHFHo0WwH4bk2lMv
nlIV3DL5GcdyjhD5ag76GDV2hT0dz1uQulr3kmcD/p77Vx/QLwur14gNiLWXBK10EanOagZ0HvPO
bj0CRref11Mxjv6gS6VZVv79fVe3951ojsVY/dRssX/09OabLmQFd0SqOp9qTO9XBh2OrjKOpqUW
j22f2ygA6g2aLvi99TYLU+uQLcv0Imrt1HqTeIw9DTUw9q5owPxP8ImsiqCapr9eDsu9YOa5tEnv
IUMHEx5dIU+iK/8mY9cerA3PnasNLhYLu0atvnsa4+TA9inr2pexsfv51cusxSDN3H9uVfv9/jQU
A7EDA2y6n3ijdjYKU6Na8qc2nZdo9EZ2KfZOei3Mv/fvgrtruibOsd5URmITHTHUFJdGds8/1XJQ
1Uu1VAU/LD6C+0uia7u80fKzsqx8ktTtiByHjrYraa59B1D986c8MU6jU4b3a3C/Xe4XokEz4au5
vWiBSgbckwCYqzH372klKSDSXX27ztzo/hQOGLk4j7VBf+zS6tsWrfngbi9S0EThzBtgzIwnxfKm
Q2UXI5Y0UKpVN367kznsZmM0r1Vv/tNV3KQwBNmBzacOhF6hXOnX051pACytma3sAXKX97qrL66h
lC+yd+2gzRsb3YMT9iX5Fz3KGXz53BygebD7p5zxZSx7+7EcAAIHGB3eIzVIB9U+aC2bf+u82lOp
6q/acXtmyY5GCqyXBY1LESFta06uohx+gFva0QvWDmd3L7sMdMXp5xNuN/8rlLTaW1UyBOVQomEy
e2zgjXnrOWisvH8iw749IIrzeDYJyEjwj1xazTZ2qG3Ug1aRjuByQ+7wEtl0bdy+LXK3o9Sz9CgG
t34YN/o/q0fP7y0FK1WPUtNERYzs4hl5RPV3s438FDkZi/dJMxnDDHU+Ym8Br/05THpTJCdNeLMv
Td3kqEGqz4IYnE1I1P7L45e0j9FZa0UfIZVujmrDhD3INKHZ2pDnZQO/Z6tdAjLX06fmKGx1vCoL
AfqeyJYfHdtdC9XK2QxkJwI5oRazU8icu4igddTYnwrKM2zkP6I7lN8/j7w712Ga5/9NSbN8qnYN
7xYzpvywPJ6eSP+uajI2Tksaxo2E3YvKBc3LQvmt3yVkdlr/pzhthBW3fEbCi7yFj5KJ1jyXFtIb
iLfXmOUlqe1t+ZPrDJQ+Xy1bsfHn1O4ZcWIgTam/TrbzeD8tkbFE9/9GZMS8V2eAwWVTsNxPzGn7
k6hAYgvCDnb1jB/EnA3907OdcHWN/c+bPhl0evcScX9gtAnVkauIcVeqKVHj2+lyf1mTpQrkyLFh
Z3Il/0Bt96uWaq+zXj0nRSv/YhZ+TmaQOH3FxJUSR6INWCcGj2++laDVqxRmTuw5LGEq9rHZTD+N
2YKZKRxwm+95E/+YPayGirRKK3PrOHZm9zY56T4rIAs3bF/v8pttJZzjfcdV6DA4ZOXPr0yYyHTQ
x+Xrp5Zp1nLksKzJheFAHspxOIwYEXMzNvzYbcuPJpNP6zJOfxmbI8Mc59e7qojlp3jN8J9Wf7sM
VYFbABpxReRypJR5x6m3Vxjh+FtLyuHNchQalQrS2WJHAagrU4DrSRThk0xD9CloOAeFBt7rq4WS
I5eTZjAcz0LJfmXGtB8YnEPNPeFPcS7jUK+7uOxecAIhV1tU3i72mizRgLVuP63XnEMpV9LIGYzu
pGg466yZkY3iTwG2JoROiYi07fbKZqREueMdNUIo/DE1vNOA8YsluyhiRLIqIYu9UFFabv1YTApO
rSpmcZBQ1X2vHkHamz93OmmcYvZtJko4Zw2zFUkXHCBu3h5cWTgvnZH/6ZVOvBRlW0dzZ0TTprey
pvaryGzjYmjyRS8zOGJVdk/FkpY+csAuqpThXQzldKjBrmGm3qtpmGmthuJQbx+W6fRCZkB9vf8M
hW2/F4tN2oNrf9yJblNz2yueD/j1JvtqTHN5V8d6Dos8/rozdTY9eiBblykCHOlGqA/uFxuQIROO
gFKNuwCuAr4h0awHidQAstMFM99pDkoIq7H+r6HTICKBsnSCCZY/TOIGGjTCZgxjok5289WVpJcY
g0ouhmVPXJ/xj60k60GxwLs6YbhkhpglLwklKk4WLM9bS5C55RyZ+YR9WaQ9wpB2gnl6+CmWKRJf
bKcgEqBoW5fa1GsPe099c6cqjaZWsqryDz+1dlpYxP14VzzmuYnKCaZnn4NYXb28QqhnxnOoOGny
aDfmXw3k4zeYiXnsJlfh7PdOo4JPNiOUYjLdZ20d8/+UKnltMdu+VXU9Rs4WCMWSlfJCHuaB1djt
/7sgE7P2TV1+x1OevVvwRGx9bh7Y+6vspkU/OtLcALCJyNTt6aOaeIHjVG04TZqCmKJ8uBN/95ds
ex/58qcuzuJAa8qbPYzZyRxian62vKbYeL9UtDe7UVHN3YLIIQJ8rJ/tcfrVr2r7obXlQ5/T2LsT
aLy2iQfnsYAzx0zopln2YsYr/GU6JHuwyPWcu3a/xQIRGTN93EcNxM/jrWYn5M1NVtJO0KZcsE1p
l0pR/053qZ1XNfthSdwrcjjnikfXuQqHRtIedcdfxlGeMAOS5DI/kj2FhC6GYKdT3hIxNl1kkstd
72qPMWZfZ4m/k4RUFVNx9dsYE4WpVqRJNAPMCNKbWK30Xeqkb/jg9APjNZiwNz4ZG13lwNH3nTKi
vZT/oNkVVdQPMiHkQ8Zk+iriaCROebOSZ1vzAGbhdggSumn2uL6QF2UpCirpoQ8aR3Ee+5LSiogm
mgDswqpvwDKAX/Ks6fdYMWFloDIn02LIhi1H6llmQWmLLJhi7wtl9LybPftcVaV7sKFElfZak1vC
/HVcvEkHzyqudabuLHt+p/9Qo8L1rtxp7LZyhoE+FB09+jqqod2QtwP+4qU3/I+qP7sIuJhRv4bE
joPU1LFTdN+iYQ+8mseXZCYCEqWdn8boimAO/tirspfScQ55T+oFAUYfI+3rcc6KM96wXY1elFXr
RXuoDRmmiQMiObTkUW3LcFYbnQfEWZDF2Yso0xPd8+Pi6CeJFlFdsxlA76vHJn5COr3XSrffx2qJ
IBnkmdSe6oLNeIf4758ZCxeF/MriXK+VoQj53f65GpbcRNNug0dkzcTsb5mK3E/s2WGLrt6Z4tq/
kGs7H7lWH8LS4p0pu5wErOk4Skt5bpVk02f/rqxcuVitdvDqgTWh7JLLu9WH0zk68fhVzUDt0taw
G5Axd+xQ2wN1u1uZBgVp139J2S2+qldEIdT5Ae4FN7kAu27TLMKurB1LR/h5ZbwsBwq69Ouyj4+K
0f/tZJ5gty/JXMjBH6RWPDTTVCGZYQBskW5NBmbnrqUrwKYQzY5ihuiIygipNc+1TY4IT8Ey6cEo
VWtvIjCR4DVnOc5fq1DZx06+FvhA78fc3TsVwzT+b5PgHS5w3gL7UUdBG5E157zvO5JExs1ee5Nr
V3JpMEOo20278halovH1XFyW1Huxa8y79aiETEVoltL1c7CrLY1t9DWkSLpi7w0aXwImb4u6B8da
VMKSBojGpESL6cFiPDBzpIeqEqwYMF8nzA9+1fO9GrdDqWxAKbiDfX1vJTdQXmAF7hEP9JgSdl5H
8J1iu8c6Tk8sWHVFfLDaDAbNrJ4Y00Oz1pELFvUSph6Q9FRGxVSgmiE/DGGh9ZYtWHjiTa0AzTr0
/X8EwbADXsYoz9m6rQ5iIjWrunmDF8558l4Au/nI5L9RRD8NNcRhkoyQ3Qq1gIONLij/Iyzxfl6l
/UEk3i51s2ZnODkr2OtsOY/9k2mFQ28vh7aro9yw9ou0URHH8EbT+CpXVQRbvoG2Uu88UawglnjR
R9P6N9ExYYgpny3HSvaTowvsYePvwTJfx1zwlG3HBlkQBEvZ4oDK1C8Fs9voJr4wRosBwED2bNlf
ZKUEwDuwLdq004xeEBSQ2HvZfBHDsS9KkF1XuNquKEpzV7tLyBNQHGJtCbj+rVQDkGBADLfs9kmi
kEeg7YeuU05LY/1bV1b5NvDKFJ017eDoVwKrPIvkugZ1AhR5+csDGwzNtngbuZFCgVbcsUoj4I5+
M1vKU9FUDv9Q5XkwSQ7RkKEOhQgVK54jJ0VI36lWcP8IOfajEDDsetOjk8K/LEwdzN0aD7Qax3rp
v9Qt/aFeY5ppA1/LDr/wr7X/ZScQWLVwI5Bp9hkOeuMvq32cifGMOoLs/kwJ6XuIGM6aPVzZvPjc
SLU+0eGu2Q0a+6VNSctVRXqhnel25hr/UUfQSM3r/GUiCwxZw5ZmCDjZuSY5z0zQrlnN4WTrb1j/
gnGdJ3RoLtzAKDk1H5W++ISa5mavJhF0yhwRnfmJ8JXSiXF0ly/EtmBQZku3dzM77V9L8lLkedmN
+7sInbZ5T1PUfki1Tq4DrVAz3X1MMzuMsuqbe2fxB+z/PMFaYI3jHJD3duJ5vTVaZUereGzKXoYZ
A9kOVnSFZRrOhNnoTCpQUFBZ/KV5WcmL2HEe2Ed3VC5mhlVeMN74Lmlmuwwsb2liJYTw++DXqgIi
CSu/8eqXJVYbRHCW30+eE1a5Pu8A75WzXb8h0XRCNur0hLKzSUSwJLHOByes07Pk6/QjAk6lCA1Z
PM9tpviGDpDT63XUxgR/IPnB0xDDbg0E4wGe2Qhjd8KIF16sQ1spZMmmcstPiokXStttKCbpgAfp
FSVCTiuUPJecS5yR6ho0lAhbr/1G9JMvtFXxHUB1Z0Yg4QHXIQIb/XZFh9IrpBQi4IPIfHKS8muW
6pcxdVoQmxdLJEqgIjk+Op5yGtSQiF3c8q4KmIq1G3gHuWsmGsIFCYCASc5Qxi0fMIPEh4hq30tO
YTeL2lnIc+dOsKTfgwUXOmtQ/7kkXGYmFyGeixNDZu8X2fqfwzqYx77pOEo78jWWTJwHL8NBFz80
evKrsLDYZ5n7oOqHQbW++ymdwsWcQq9ZK7Rg+ksvncsmaDtUjJW5gY6kTlxC8uXSojMyAqOD6XAb
5h2jYOmXi26kXWmFzNsqZR0OOaxr3KTcLwOWhlhh0Z1oDG6TcdNlmRQygxQMZwSl0W6E4Q3YfFTS
rdhwYZK62k/yr5nE1d40Q7PSI0PP/xUuW7kk+LlP7X9weItqVxLGxWquRUFgW2f15HdDTgZNptA8
6U0wPBP49itWp99DhTtQ5QkOTPQKBHPwL8wV2CL/VRv9dKzYh12M+gt8Dybpnn4QHdrOnkbkQA05
nEv1jhnuv6pLSRhDHDYqCLaAk3ASMKX45Meiufhdag0T8qb1qtjgzFzj7qsxPg1t4URKttLWE/fR
kR0uq9OALmMY0z6A1eRhJN98l3QExeq69tVY1VtXo1lfEHl1ubd3Sb04ViNiZG8ofbVJlx0i6t5Y
jmib02gRV3u2DlxnBCRtfEErvNLDare1d+GxMqIW+nr9L8akhQL0tbANinR/aUgy9Y3GntDZcZvY
QosjZdN312+k3Ol+XvwmI/bRjSsrAEU/4I5+VRbgJlxxn9Jrg15JPzTXeiJkR/Fbq/XHMQ1kWZL0
qGWSc5gfw3WwPbpKdig9RHZrgmSb9inN1S8KewcK9OoZHuaAeXq2G+ZA7pqF4CcMgRPU406rKuMZ
GqVYlCdtjqGT4yfHCdNCkq4jBjIvtRLGZ37t7T65ubaB/fwwzFb6hq3GL1kE4quZi64H1j9aEtiw
vvlv1C9TTgbUkPHpTJD3U8tyIctOuWKGc6lIVkRRys5qsl56XY8qVU1Ckc9fDstsOsdl5a5QkJk1
xaO3fJSe+VjqXo/iXSV7DVng3snEJ9UOVlSZSlLB1U+YizFoOs3PE9Ju4iVboyYtw74mTBEjrGvJ
4VKOVDSQXTNAb2jzbgLKuJX9VErvQi5iwAKyD0Nt3X2yrvBXLMqykNxTlNIh7LzeJq7KDltycWIX
fYatTF96lZ6BpAlnbV13E4KGBn6WI4bGR4NwgFOxyKdJhV1FX00rCrzBoktKUWUqIiTje1TFrS11
vlGBA37KJNRFQo7RLPQrIWJxsGiO6jeK+dDW1XTpYHw5lNY0L4LZaf5TXK53XVp9VCSAzkVvnyo5
5iEKQSJMe6chErb5IgieJF50EWj4jedZTf/Gsdnt1GJYD5liVkA/x9ZEUrdaGdcUuy25fwbcnGw+
PU2MWFQKy1eFtadk4bk1cRmalXJw9YQcN7OF5d900avyUDPSHBaB+lP/PbcztzYrzcyeCOpsNFi2
V2V6mGUxvClLKGN5yVbxOy5yLXSkE42JSU+9YTwwdzdjcc+mtsWTKMajO7d5ZMsFEarzPXtSoB6i
Wq1Ei/kpzi42omqRXJE716qg1/IaXKhWPh28p160iB35n01u8ICQYlLOBZQGqiYdB3okoDuTlMff
ZGDzZjs9K9vLRJ800KlaxTH7L1sJ9Bu1uQt61T4jFzGjxVuo2RUye2QzyAHzaW+jXCCeNUZVRKT7
CqmBQWwOBiqfGHE+mgg+soG4So90t5YITeA5RENH5jUiu6CM+9Ekr2I9TarbHT19pCRyOlQUnLSe
/mpevhWdUz7U2q5aYcoBmi8uJj+bWUBqDjEwxCcHhqOEsTATfI3e9zx74TTzpLoLgU+e8aoa+hws
Q/bLWppfcW/e84rLHg9lTQ9ZJ0cxeud5snLEKusUKbD/BkqIbIofE7vazV3yuTIxj211FSn/IGs2
o4tAuRS/cxCw540ol12qtCetMclaiuVtS3rK0NIh7OEI5H7eA12VQaO79qF7G5lxXHaqQQ3FcVDW
EvEqsuSwjjWqEUgLtO9IQLGc/uQjZL++LmwCb+NQ3wT0cW0MfLcXR8NHvMwpOYrKTWHG3K1aop7s
gc566LcQN4ub3dboZ50vjfFshyndPo/jyTUain1uv3eeBvQosGajUoCd2RmL10YLC4A4oK0kzGsq
YULUTEVy+E53h896IBW8cjZ8j6w7acj3uB3eycpjqYk7rlj9YtilL6nbhD3XEGaOLxZ4wXzRqeBy
C7MFm4xqOSIIIYswig201HoP4e9+6zQOu6Y0q/NWi89zldJiti/pNpwPGNGFnqw3zZjLy6QqB30Z
1fOIiPXnpZ31M4IjZBWVrhMS+UX6/kr7Z55re7JIWS7jUKa1eyhW+4bX409i2K5PwMhjN6XWrlJJ
U0w5AYpu3ssO3E5znz1zvQK3pkeL+J1AK00cuu5S+IusSM9TdBZ0kQlmHaQsvGDJaWIaUht3ThpH
TVYRd5cCMJaE+4Wic2kRejRdXd+DdvZ/yadsdwJ4b9fr8oBu/6/ceulOad8JFlfOmdNgVGU7OlWK
7QgWKxraMgmI1+wC+E5f6/sReGqJw0FXaAD79SpdqFyDqdRq+rcsJiDdM17yxXzq8/rVWYg5rkhK
cArditZlfpU5xk85qEtgWlXvt4wlGtlQuC/Sf0adVSGQ2PSAWuEJqqoETfXASR3jCvGyAASsfIt6
/NXHSVgmdf9Ye/OfQpZESzX9HDRC/oUXnV23jsYxU0NTs8AQtAaFT1YdExxLO2xG4phm/2kKC6TT
TN2zN9kJ7frANqg6bHp0NQZLHK9pHmSE6oNGlU+ZRACmmgKle/erH4T76BnknDLVdl4nQ5ydzxoE
OqKCqILQLZYBjJDnDEgA0figz2crTrg3eSqw/WcoDTIkj5rJvNz+KuYOvrUkW3KAL/ScudjF9pw8
lqgoaeE6TLhF+W/U135PHt56lCxaJtbv4rXZC7HVWSBa7Vc6RPUwPSn5A2Q5KfGKePaK8jXvby1m
yls7ck25S0JFq4t3SwFaMh266wonhrdkfp0SHZpmpQibmNrC0a3Bnjfzzlym38rSr5FVlVwDbE8w
PCtC9dog6ttKonSxv630ZciuqlL9YzlVgChV4KNwyTNPu9c1KdXtKeUIzu3SpxmM6LaHY9y7LI0g
oAELEw1IHI3a1J1ydT/kCjum2TWF0qj+Mlbi6DTCuq6t3ux7xD67hMXVSbyOT8wpmbBXNAV8mVqj
/Yut+ntlA0OcZ+5Fl8070RcIUBOCK3v+8QoY6o3mwRsaXHNTor2R1adH8UJm52A2x66KPxVj5QEt
wC5rsPP4RU61fiKLnBW6vrCW5TCnqe3bgnrJhs04jtd9Z9V1qOVCRJwIuJP+ZXa4dhpGbIWfiVAP
PRxN5F7sUDtM6Uya8rE8La19y9ryzTEscSi8+rMcU/LzDfyeRZKNoTMmFCx5JiIZJbiZ/yF/7IAa
vg6aFdo1hopbKoHTlXoXNkVqIhkpSCNNEIFOOHcJZp8DGNHuGR8o6ZRZfmDB9/JaNeyxJZ7x284U
7Vq4poyU2E2gaRp2vaaMcHM+eYFVrNpBK7yvGW6O1gREVY1JV1/YTKHonfpYnuJGOk9yJuKgRAWU
jyCQ4/xPabUTMZmtryr9GCTORzaPf3vjs4H6ldkUzBUwP4fofmq9j8FrMVe8Tpq7nOYB33nlPc4c
jCRvmggX3vJxgt7WDjPkm8b55azLw1obXyUpJsMq2GkAycUm230147FrZu9GPM0VKnRnI/kdvYJR
eQUdWCpUieQadwBCiCH/zPWL1uvxDe3hBvgi9Whrg6Bg1Tpv7DQkdvrY6i5BYOY396P4lTbDsLcM
Zq/cWK/Qqo03BaljfXVW8ZZ3RDquM6n1BmH8eRmW/DSYGsb60E6Dg0CIaMlegB2qHTMlb+0bw5uG
1brbCYEO2OwRxhUmvQvs8m3Q8QrphnGya4KTx9ljPQZ2P7clqEHyhZy9GElQn8tnarDAqWOnkWck
6hma8XtGMKo7yAU6KHBFp9amK1jd1Cs20Z0Z03OdXEYTLXAVbwf6KvcSNb6gl2W7G0mRpFYbcZKe
TKlcGH73uq2T7MjJ14jV8tssmQhPdoZ9uvDr0NQeB5MepvTUsNJnwux15xUvQIyIMkhjnNYjn4h5
ajcx6IOOey5KbqnieUe9tY1oKRvi+jvyoefexceyA2r60/dMwS58Fql4xoHlKZwtlcNNQbqnMLH7
df1utBbX7y2sEFbZlweVHSMHx2bNDzzQAlzD5VRE+RvJJvHmFYsmWUofmR6JXokyNVBJaaB6AIGe
MexVBYxRWdqnrPauZUovMZavKrHZmlxfRC5J24sUbHS+Uc2v+tKUW2YBVn4CbqYUREHa3ImIdzHk
jL9R8W/KZfGZQX3g/XTMo2WLF6H8IpvhXTHjN6IhcIJY1MGmeCmF0CippFlWLKmHec/IA1hZWFSL
JzNWvmqDkMoRNFk3Kg1Zx1oGtSgGYoE3M7twOfeFse/b7EtuCehOjwq6vKVEvWkifXAHYv6seP10
ji1Z3m3ZTbileJjdJgHUss39ZJS9r+hu7oPP7gWNlO8M8mtMyBu1mglLjdGwqdNIX5Ni+ZwQGXOP
8jcDo1ivuN/Dv65itp8N7x0e9AOXdGXQ+9er/YlGOHQ9IIiO0/ZQFw9KwruCOG+nZuI/1uUkfAfi
P1fxBhsEdAFky005+wwze5KCTeY2lyvXIpe420MdQKg690gq3xyjHEMKaNg4p4cid97YoLICA8Z5
cUgn+6QNTn9OWB98+okkUjiDqyYtwgq3MM6MBQbu/kLEru9haztwJDCdT4t9FtaovAGfX6ny+ROy
OCYDFONoSVTswhmC8S1lwUg967TgQ1CYGl8sK+e4mIsHwzIsDo1JDaUdG9xo4KfNRHuRsCTkOEjh
+vqm17h/aEIIgYsUykuSW7tRV7BM9Ep11Rp1PvcVW0UcS0+o2dxKHXrvI4wkjx6q8spoTTaMGGOQ
6Zq8wgEn+zzGlrfq/fM6UMvtugVCcmM9sHCEg7w46C1jM99IpqjuxuWJ9TV/kNVltzEfOt+rK+cy
x+xuIe9YITjs5BLp8PhDHZtt/hDTQ50zg2MlX6flc9SHh95gaQKb059TE7fJVrfEnaweLL5j0WZo
eboFZ+NGPyeZfCOWCZn3mj4aKTYV6lEbUsvIg0nELqutqEfHJ0q5fDZmawZGlsPDZzmRH2vFh0bx
DbZX/br3pk3b64RYbaGkwpIHdalZKletJoJAYCO7+qsT51+Ry5zGXs3N4lrH7U3i7u6O94Ck9KTl
VUFeLvbyOhYB5x9u++1PSrNenLkH7K2yDxyr0wnKCcFwsT7Gbrx8xgi8Anv6tuzKulioUI/pOFdH
MSfO1XFMnI49SJVOuO1udXNqUqP14/EndIV+Vg1sAzJIS73sUWwGLJkz2a5K3DwTiQyVixDtq1Tp
B83cXW5rcpIb0w5Ybsl8vGquAsu3yU1HjVvZaRG//nxthWkSLPGS/Y+681qOHEu27BehDFo8TgCh
GdQiyRdYSmit8fWzEKy2IkE2cbvvy4x1GyuZlZWHQBzhx3372pL80rSDfo0Rj35w/Vois8sDfM3c
k9+bub2S1PBf0TRdFWXJ0GfYzCJTYVAo1m/JUtkhB/2Q+RJl21Q7dqGq79sxfg6BdeWyr9yHSHbW
GnIq4CIeYcmr6uasNkrohaf1sL8ITcpnRqWE+6LI/BtW+mqAlIJbzA39Dh0W3akBBl1L9gsPMpkP
/kNknB5ENy1Z0Scio2iYZ6bhG+YjXgccztmIVq7QARKU4ha/wlu/FtY5yLo1KaxiP8n1xcy7N4vG
mzBgf3qNsHkIgL4QEHLJRPCQaoTHbkuQD6GAY02Xr4RAOPa+JyzwDo33vEN+ZN0A7SmaoqWiNTDE
GcWuo53Z84sAiGQ8SW/VRE22EQTVbRWTz49oAXoua3lvDoJCR3nk7dNRik5ZV5EnHXOZHlvSNdtM
z7GYIgo/eAb5jlST7iojPGDVMnxD8oca0pSP1qS+Pn/BIMnRXQ8jI+ztDhx97SVdA2RFJZNUkEFO
ALYEPm3jqDumEd354iivrcm9/ayqUkNqL/CVr5taFS+q6cv5V3qtvChALmDvqCSdQIedSEU3dlVn
/XZwgVulBM4j+elrKqp0RZiGuvW0Ef2Capjf0qbjV4IPTFoon6Y9yK/y7K4Gku/GAXpNPaSpSIwt
MhWVehmB9d/1PbFsnqMHQ1DDSpQfyWoLRwQ74W2ry9gEEAZFilIurBnrw5oxDVNhsqkK/1DBHb6n
DxIx+mS9BJgiHPFBVuzrfPTuhlovT0E+XNFosZJ9QU+2spAHtlJyxckhynPfsbQ7MBHanWe65LPV
ir6TMd/C5U7vaw2DCuSy/f78baPndAfmE8xBrG8LzGP2gi/QGEM+9LYIpMgODdncQp3naFClbt1i
pMJORHtd0ft3VTne6YMRncpAQ9k6cn+dJJpJT7OyYlHEC6xUu9B1GP20sl+dt+vB6PGPGKX4qILA
WVGpDI6aqnrrwbXI+JpVckSUsYti0YCALze70oyZtklLX5AfC2R1YxhIME5a//V7rVBgNDdUBGh7
uyv1oNiNrfnUJ9bNWYd6/oK8+Ab8GqodqONrNyHUdAe/ecgEtO6KLvYPdSldu4XCtb1PUG2oMjmZ
wcUuSkspdkR0U1x44ag5fqrlL1RznDy1tJ/mpNJrGxhkeksbWqsLHAl0ptM0EVunMUh/EFJHOBCd
fy/z9NPXG5L+YUOyJhKmZpkmobQGt+L9LBF8fDoGCUgNvanWpkJjDZFRr/AoIsvbqr64q0dEO54h
kmboKutkKVFzpwxsRgMzTFkhcQPR2OZ035oI/oxAciRBeWjxp7lphMG/GrVvhq5Vt0VIUs7DhW6f
lFx7QulGrOoEcI4Q/8m7+I+VjyeUmcJRa7jK9iUVkXzshH0OZ32d4/+wPsNYxgolZyfh5xa08brz
4uHKpJUogOl9d/6SNfgsaKif7uWcmAWzDRMVqajZCuiydT3tBb1Sopsaw2TfadLvIA6qZwHLkFWa
1U8egD8YDPhOpaEYP4KFHLDgEdXt1y9enei+704Ci+3fEjXFsjjSePfvX7yiDI1GZ1W8wqeXbhM9
zyOwRFmyM5S1mHQvoRiNsPSw6ArTTL9wcxeERlp9L9WovCxFFF0hAjsEXBllG7QW5DgN71RpxrUX
hf1tGGJQpibca9WSZs+JGsjmahwMt38+i6/PX9yGpHogeT/MQaZrSG8t+QES0IYCvGiLVdNjxzJy
c2mSEjUSYrNO7cYL6O+IrgzyMX526SnYPH79biRx/nLAlGrUF0wN1ZEKjXk6k94ckxVkutwtIhgZ
hu9vhcETd4BoCLf9fHcmTpn0C+pcuUn1YVqRisoDn20Vcea8xie5VNguufe7RAk6JApaeRwbPCgU
o3vSdI/iCggo6XgmBDa1/psLlAS1tDrIiVQ9CKlYH3qalCCdefgJucNaijIFmESXbIBQt2SPg290
PvmQnuTGIcWYnOTOJH+uZskpaFzynFhyONZg+fvKT7GKSc1kLRCfPHLvsByIQ04vRt2pjfFf8gpL
v6HuiJqGN8ouKl+YRbdq0P8T17Xu6GjoR/HaglAWa9ApaRVAto1/uB3lEpnPFiejKUhQwHddBSON
3VFcdBtp+vb8eyZ1n51QBCAeabvwihAWrKbjk1hbK6Sw6g/4umtuq3gX9JK2pvLkoVjopeFY6AKd
dqbfHYaQa6FW6+p9qZSXQV5B0WyMF7Qof1I3zG9EgVtNFiEFPkNKBRrgqWaTBtfHazopo9t86oNC
+/gLOGNwPH/n5U2wsLIkZTrZ3i4tJg0bmUaYJWuiKouTQ/Sb2QMLdIwtv4hWdDCqWG7REVZMHWFo
Nkebn9ukomR0x0xrKGuoWZ1+j1r1p5f5L62mlTeUe1xIDDWEs2S0HCjd/RUHB0Zdpdgc+7o1DiPw
zV1e03Ag1epNp9e4AJWFd4H5SkIFZlJTN2ZGVe35/DsGu/xRS6BRnb8dgrC8EjJX/GFFjdNFYb6p
1Ly7CHpJOpjMxK0yaNUUu1CHkWiqNnXdAtFQ7xvfT39WnX6r5sYlJ/Z4PJOEWtHgXMPO4zjCst9Z
bgu6V4DEiF0JWonmQBEq/xGoJLp8smiPdEJnq0Acr+izcC/U1rp/7YMR0Cy+TrpOQkJnASUAwpdG
g9OR4j6IaZHeibr0w28M/8cItScY+i0Fw+EbpZp0rVSSvqPG58SVQeXVFzt5jV9TavtNLVKCHwAs
9lUI3qWgYTWGakZZUDAvX09o6Pdo6g2puLJQik5teR2KMHsowK2cZ/55+++qpjpyYZqwLf01dYrK
HuNG3Zy/xbuwv0aocaOYycVZ6atMcl/RyWAEnpQ0t3iDKm1q2GRcgWYdHFpas0co5lTyIHXSScy9
Xq+E9fnaWRW6PcTCAPYK1/Kw543KAroDjvmnkKS2gy7R3ULLZOtsQrHaUn8b7bHqxucYjwtd6dQ/
MLdsiTNuISqX1Pc255puSqrB2ayKlkGsqmuz8G70eikxCizDSENEsAaL2AlZUo89IM+VawzeL6A1
NDg32JcYoCKppVf0asvFjaxLV70shQ/NcFUD8bvCTmSXjj4QEoq0pJ49XdlGGTqNGvYCMGggJBR0
EUdq0FmpWIw+tlyifKzD0C5G7BYYoIUiEwREmhQrQrnSrlvNaB5ybNiricgXS5Z2qjHiWimog8L0
Pqc0e2v00uuKqLFXu369LZSWYHtBR8e0qKiHplD8O/z4NnTWlgepq1scoYIwuUifjdr3T+cvZw6n
VhMlsaREsmb0MojWyk+b/Gkgp75JDOaQanj5U1Tr97pFO5ivwutrEWbgfaL7E30OgdvUJMTPlTua
ItB+Minlz186TzMIgSLl9fc8qY+QyiO90+DXHajaxI5YKNapQrKKSseMDmQh/NW5mcCKK5RVOKzS
+EDNdcIAGzV95kPaGpdCMFAvAh9GPfbmNT0hDe0pEb73qjbsNDEyUfTL7lWZ6IYdm4UPAQM9RCZJ
8dYEUQnnIJyAp4hOjfQuaDoR/JKSbTuibWJZChrVVPJmQy4PBOvqLZASB2Ga/CArhndZ6gjgovK1
8xPp3Dez72OsWGCjiYP4HICSu2wnvSdGhlBP085qdmaCCSMbkn6DnpranlZsG1cepa1M8r5F4Y7G
7hJBuLD7OiqQZzbrsqjL1CR1ddraRRVgzftt3e+kYVAjF2URHSB4Hu6MCNVBNt76nDk5qNZdTm6Y
7CYtsr25l3CY3NUYlChUP13/0Uc5HcJTG6T0aHQNnihxeml55vr1qJTQW0kVdIaeFlMwBeDxcmLO
hhzuXq/TBfMC6z0b3pBFVq2ucT4plq7xsqaHfXNGjVRVSSNV4coKBCSjaE+e1MlT79wGIudsl94E
AwuUYoRU0WzVrqChZbo0iXmBqLHqDhIlXzoMuGF7iYUm4Qw1pE8Xw0vgtkgMh6fWgJ0Q+zRdK/ov
uhWoPofFy+uf1NtaoMAn5IAUm00suSUEkkKGbNiO63O3wYBbmtFwlAST3CkI8IcsYiRh57ZGA7Uj
7lrSVsN4+KIKIPDmLiouOYAh6VHtvCejYqzrPlIvzP4OIzGE4CkzR6i1O9pZupN0hmoX8R+6Nunn
6pIMzEBBBwZLndBhGA+oaLJLATsmvwZum8GukDynkq3oNFRoA7hv1uu00+S1r5IWr91fPpaCj0ig
2p1gafh+tvyNYa484eIU26i500OHi+o5PgkfPM3tdr1JZfUMSS9i8SfYNWtyiw6gnEbX50a5UiZj
Hpaetjt/m8NPW5jY5vubukGPlKJIpilRIFbQQSlTNPxmLmi+Dhtfr39lExtzGKcOePn8bnJlIk2z
vaxy0ROuQ65YiOzkk0Gb9a2KzNgO25YgeVr+Av5dyURdwxgPGXhDo0aP75hN12d0Unxg2l1Tbwvy
gZswJZSgSQGn5rBs0cSrwwpmR3s9NJNIlaqURHC1J9wDr+M2yiGL0BSepwTisX/a8Mo09rbtQN+C
bKr58yTU09jj5E7s1iyw8SBbCRltfhOSP0BX0dARSshyMTUhXSCmTrnqK06a99U27pPqJhyBKUdj
Aef43DCt51f4DsXwSwug0AHuYEQoFS4CN+6AG5qriKtzrgat/nARyMl9R/fLQWgzap7Tr7xOVx29
abLb0eTISS9kvTLBO3mQX7zxWLsjFtewPmLpj19pDWFdSDIelZflfg/i8v7rDUyZufFMn7MpEpQa
gJUlDRei958zqDUj1rL4Vy8/dorRvt5kuHznDmdquwtiv7xKRi4WTeQ/GrK/A/k4vEgtXIU6vH6d
El1Ab0lYt8SOA2kpVec9tErxXLikCZK4pEdmMPJnpJGw5W/KxIi/o7/5icV4dCfEbXTIe01Zw8iw
PTapH57X9XakcDPiZpfbbeoIo+Kdzl/M6YAFOv71W+ACxmP+E55P090EjS8pCIslmHnGtBzeTHdS
fgFXY/KXXZmgmpOIHMNWHr9rMTR213tJMZ/bYEz6NJR8NjSDqRtDpgMWTnS+Qy2ZwS4gdBEVVGG4
lxffMakCxXdSzKp81nxOpzhWgZL6+bfc50AekmC4Pn8xUYIeVH8EzOV+k5KMpkB+IVbE37XufZu+
Gf/1u0R7FS3TT11a4s7rg7mie7KwzwFJMMUnuircU5zLLkGVJFToRkRb5As3o+dtWVEmJTw4yCly
StQ+wLT8sEGxCFU4+z4kCEzogSxPnm6t1KmMU7fBt6bXIho/8p9dkTZXhiLcUqyPLtLe/daO2ILE
fL4nNRAabLI42WkaxUh7apUOEis7Yq35S5FHICc6jduoKcnFY15N+636VLgKpDydjqWyLKHcu432
0Poq4L8QKjodpjtZfyLh8Kuc2uBypc45Q1I6q4MSphLqwkOr0BzCIrdy+5wna2tF3Z6XvTrU8i6e
UnYU/l//kEY/OO5ZU1NYmF7Xw994ZOwlEC7B7dxJPeKRvnN/93Wyq2I6UssS3AZd0dVRmb5wO6+O
dOBonRgdSb3Ku9cbiuxmxjZJ9eEhwD/bDdvNa7+tV0bd7bmnc+y1KxzWLl3MZE9t6bknXETIQ8YU
qV//jqg3rkRcQWHiP+Vo3Z/Qy5yQCwobBKb5GoqG/wPiRW5VJJmHAkWUlxKANfcy+dqHxPdprW/M
Xa7Sq2xhH3+dZ/oAxC1WD7muN3sZ07Xz/SUTx3ibNr5nC6Vxn2ZDdqMocb3JqM/vkky+S4ZMuNFq
3Nm7oj5NNSrov5F1EBSRyk2v1JeZgSRxHJt6DYoUj6EBPiuUn9jBg9ZA+x1kB4xlCAh1w4OxSQOv
oAniKU8L8RE8RbfTWgML5RQJ+bky5oo/G+CaMBKjepcU405WtOHkjoN76XXwP1XNU7ZppY4HVRRW
o9dmP2u2LRoThkeV+Piygm22Q+6yTb2B5qPCUp5iWObrosI/PtMhZgzcKqT+aRjcEsIi8YfSCiFI
QjJQhVL+SWVeBz7wmBEoKjzHbIO+9Ic3hpdgcOuLShPrbUTP7sZtvG5XaWG9awcR3U9R4UEY9acu
gE1TS/GtAuEPPJdxW6pYL5+BraGWDIdX2rFqimwMZndKXfHWCwPrb9qxrMU27aTZfebCm4y6eO11
1vhYkdknHQ3XUOLCREeLG/cwwwAQ3omtWt+cN8H/yNDpPkv4/9yj6Z2307/1fPp/0MlJIYL990ZO
dIM06a/grfXT9B+8Ojkp4l+Tj5NqGaII9N1QiOy7s5OTbP0liqKpWwZRJJdcndAozc5GToL8lyJC
AcD7iSTP5G/HOfO3k5Og/kXWUJHwhhJV/qfJxn9i5aTIUzL2nyOLyzZuUmjkZMopeDlJ0uzqEZaI
zEUlfxw0VQTIDzSqC1T3qnelfOqSadHUhFFgIGxsB5wnhwzwT5o4Ojo+22+b9gopvoS7pUjyAzFQ
+hMXIv9FU3IDD+KIEJvCsulYea7ceDDd1vQbNvu2F7CE7ztvn4CAsuW0jUi9usbRDEc6aAqlr564
nCnroU/guTYTS0UWRwpkodcOt0pd+gCkiugWE+wSIktJWTqhi1+LPeqmbR9xo8zw5oFI3Pmr2Ezy
B1KjoUAN2ZrCZe2niO9Fg9A772D/50V49Nwsv0GwVu4sSngnInb3O4EboXg5lo9yU5gpvQypAps7
EmVICUDEkNob6BsLAh7k5O4dUW4CWInSJV060SECjEAhyq0d6sg4TFpyO13i2CNPbV6IhDhxjlsA
Zl89aVBd6vjvss4FpVpbF5IoGE+w3H00POkorKA86+yNOF/9jEcjWyeJR2tGwMat7K0RyosCIuZJ
L4Nq61lx+dACKEDIIZgOpHnpu6YM1SMNapg91YF4Y8YeudbajVG9NfA1Rd3FS88T5fCqKxsltcW+
ll7cYTQpBqUDL0XROwQqOCmQS4+b5jvsbPcICUCUkWAm1akM4QitTL2RaH9B+81FnlqPnHBsIDlS
YxJ1xCCTcHJPaa9bpeiG1vAParv0QrTCUuPeeAD11hhjKg7YBkSRRQ8bjWTeSwAe7yEIhHoH53oF
/uKoa032pzKL5IA3grcRSXU+5jzths0ZxZ5WKWtlUPRjXqCS9OSquUprUbm1iFwQu8NPFQwrowNR
r+qbWlByBwKDewRo43MRQ4cBOi9ArUpng3WXYkK8VsPAeykkIzCIfpROXOX+BL+jXYx8jDT6455G
fBT3YYaxgCuOJ+gq0ANwrhBuOqnWuOj0fvNYWGKgINOtaEwE5EDdiFI9tvBDqwS7CIs0yj1WgROG
AON7zARUnVFpgtpLaUWd3LWUiOp6Zfq4p2vY4SRcf46COqZPdWmUv/K6waK9xmvZLoxKe0mxHsHq
KOb2u/LpG/wGc45W4dhVIW1WarPHK9slDxNRA6e/mPbJRDVA8WY0axdRS0zWesNG0zMOO9OMhi3Q
bm4XiufdyB0iSe6z9SNr4TpzNY8iPjHWtSUREkiBl923Rm58UwNg7boPPakLUYwPgaetla6n/bdQ
85OZ4n/BR0MSGYuMjVqCBTHVLPjRle54X0vD+LPpsNGhkG89oZUQIS/SEx72CjzffsjvTADKTxBg
hhffyDJMvIz8ZiR7vmoro9hKJH2QotTcNG3SFfVDb9W609YRHZ5KDYmbShhiIxPuoK9qf8COSXB4
8uK7HuTSHl9bcS3RRHGPlk763jb1eM2W0p7U0Wg3WUrDteZKBGpJDcCsKSvaA6QUwIvLX190oPhK
+lj2gwkvRNPS4UcXG8FNo/vUxmqhT7e62gTPgThUN67n+lee3wIqGLBEuikMOlZaoei3mudXl5np
o6ruAWT7KBJWipjSoWE25kEip/Siu6VhQxLog5UBknGdKojxJYNaPNnH9ICrAP2MoDgOJTE+sjxS
QfhCkQ9RquqANLd3DJn0lyzrEza8UY84DoOJHKP+qgcMQI8u7CxmZqfq38ZKw1koUOV9ruW+cqta
PS55FgXraA/A22O/aYoc22Cs5YstoN9Q2KS+QkNdPUa1d5+pbJdbk540YikpQrWfC6XbwKmR8vJU
g2TuVyMiFqCZEag3g4uRAj3ptTj8H0Up/zYEeReo/P9mO8n5/e9jlf8Te7/L4PvbWIU//xqqSNJf
lmUoGH+qJjl3fB3/FaoI5l86cQJxDKECiFhlikf+jlUU4y/UM8QomOOpZDEtqvB/hypYVZL8k3Cp
pEptirqu/ieRijwFIv8EKoYiySI/n6bIXN4lpEbT3fvN3drVK7gpeffLPEEN2GCIuks32Qke1RaT
yNvspO5xSdvWW07k9LK48g/SNckQ+83run4d7q31pTRLbirU/LnjSwpCPwoXxrlA9+an8EwhVcKJ
Olw73Zq+v3V/1MOVuu824a5EQbAqFmx75489H3CWTcUcADvEngH99hjUzwEtZP/LR5pyO28eKTfq
TIkmJCSQhA0IQyfE8vC5XFd7mDvXVb0K/5cjngtAb0ZMda/vypQR6V3M9/kG4eGv9Em8ai7qS38t
XBvOwiMuvER1koq8GVDOu6TLU14iXYBbycmvqLV42/5Q7NstBWyO2+3CiNPf+Ha2zj62s0bizYj0
uybpmbPJQeQYG2Llje6An9oAH1lQ3p1D9I9jmaSjdF0iAzfN2Tdj9b5iGkUJjgS2Pkp3u/2B4hgC
BlL3tb9Lb3J1ldGut7gWPn1GTaPXC79xVZ17MJtyhaoEOv3q9Rljx3U4qLeyIx6X3ucsvzgtO6ow
OroJRZQ4hmZzNKQoB38CLU+7Af20Y9Vv1I28W8pXf7a8JUWUgb0A6ZVfE3xvXqVfaobhSsrrIwkr
3yYmdx11RS37gladO+l6YZ68v35xH+TB3g44W95Vl9axNTJg6fjX8ncq+9mWXAV+y8OePlu4vU56
Shb2lM8fU0Ydxd2S/UyZzRia1FqfYacl361V3LMFMMArvnVAhZxgsS1M0Q/rD6cGjgGRJkeLLIM6
UwSl3EhyI6yQYsnXVfKsh91C0Vj+MBenEWTVEmEkYD0ydzcnXCpSkPDxiibLbfOS3nH9HLcd8qrr
dCOspVvzzvxGxXEPd6V0Ulu/zJqFwpc0FTPerUMZEa/FjRxnZlRPk2vz23VYKwMXFq6qf7/V2El+
17vKkTfZJj1lTwszZzrv5qPpKnNHxDzUUM5luDdT1QLVk6VNwsGwrx5RI2zU6/hOWKtO47SH0Yb7
hQAXP4/V4m76vj7P08maSeeMaRBGGxLC2ffPmdHIzg2UqSo1rd0M8VaVG6x26S8QuWUVGz2oj0Ng
OfRSLJwcH1YLI5uKJpFdp5rE0O9Hdg167oqoQf4iqNDTTgnXFAqGC5Pp4/KYDTNblL5Yt27rMwzu
MJtpgaRs4NpttJfW1Z3gNAvjLT3VbN6Qv1XNJmA4OgFXIR3CZM81yhhfT5iFUeYlGhGDyqSc3t1Y
7ofuBgNCOV6QXJ53/NmcfPv5zFdhlbhmhsME8rxtvR9Q/a2VfI1lmCPZtT3+xiR1Jzwre1ivSzva
x/UPboKlR5lR0xHFTv/+zWoA6jDAewNZDsL4Olm71/QC2MV9vaUdeuFFflx4DGWidqdrRBKJSN8P
hcyI3h+RofCwsdsK8IA2Ee8gN/9q5WJhbnwyFxkNMSUC1ikGN2eTQ+/zUWu8NFqJByrfdnyFvmoN
lWib3qIifVBvv54ls3zgtLh1RSeOQBZPmlEzZ1t1rgVuE7jxv8ZL70rBliEf/66xnVnhmWNLdrnK
rsTjAFzmTtnCI+CQEvaDtJYWjg3p45x9/8PM6mli16pgNugvUbfwQ5xasPsf4nP5pGxhgl3hCVSJ
K+HZXH/9Dj4GVLN3MNtm4iHXaBJh2NqB07CvtoSLvrq3bDS3DjAujIzaDcSghWFnxfLp1RNEUSzn
oqOaH+IpAWpBHAioQOBKPm6gxqx7JEHXwRbaLft5u00iO3laGFRmtr5fsu8Hne11tVJDfzQZ1LiT
NvKassle2nYO9fc1xlbbr0f7GAcwGCekReKbdpe5siupQmRdOi16sXTZAcs0oXl8PcInM4YRTEPW
4eybHFCzxZmqWEtGAhA7INnk6oBSr2R59/Ugn+xz03P8M8psXnpagn4Bcwn08dvSuPCGB1F8yGhE
lZTruNkZ4CdaHwwaaydBHWV872kxpd9dqzeh2C7sR5/EHbqmEMpN0ZUofoh9aq/tq0ziIxQPrJJN
cEjseoW57d6zxaOyELF+svtRCZAUWpVM0SAUeP+C01jS9QFDzJXmi7SdXWTcK6QS8FVxa8hLk/OT
T/PdYLP3HCet0Fslg/kXtaNsFCfcJFvzXtrClt7gueUIztLi/3xI1FgW2QxVOncVvDlIYrg1mppx
p9cEy+7ivUINEWb+fz6BNCibLHYqONPN7f1bdH2LumWrhVO4eoNN1PDd2Emr7KTvceu6M7b4Qz23
p+hKv1wYeDqcZsv93cCz5V6FQZXSPzMN/Br5w93krMTJd8/Z7CzNls+Or3fjzY6vXmryWjg/aMlF
GGus+l7a0Sw7XakELPS8FRmbpWPjkz0NjT2gRorJomrNQ2NvQK1SxOwv+ELbIJu20RaayRb3QIea
1kLoMde+TNu2pkncSrl3TPq9WegRIx+FyocbtXpjONUaizIuVOEG9fFzfq2A7F2pK3HzU9qhL7ua
bq7SOtkwce12DRxk5a9ZQPvxW7Oz9ppTbIiaHH298LF/Eh7RcKDoCnd1xFjzUx20F2KvkR9F2CFm
WHsHd4dbu53by+HRZ4c29wNRE3XVJBo8X9XerCDNDESlQ3hLZL4KHnvF7h3friNbWKc76Q/W9YOD
a9Zp8Vry2c70dtxpVrwZF2IgRaMesjd9bbvuRO/Uk7XmJr/FO1vbcn4+mPRKO3SALg79ycn97pFn
IWGpxMDCBh45/QYrE/L6Ntnma7N24BrJG95zv0Jtj5HQtvkvjqJ3Q09H7punDuImQZXG0CVAfaf+
Vu5VG2iTbTqkLuAlr/pDthfkbbJZOswXP+jZUQDuFfsMXNkBUayS7/097EFvbdkyHnV2dm9ssWvb
ImJfir8/3VPYmsnPTOJCoon3j1y5tPtSHoNN9jCdCsnad4KH7hkP60O8FhygZV+vnk+iFu3NeMpM
3KZaiiB603iqSibNTe0ej4avh/j8mbhViGSeENPNcweo0UHNqyCQ1K17I22gGq/c6594Ev7BK8pZ
TN19tlYsnTQ2hp06iezZK4SsiPI8lacdslsLK7zgXugbJ0kZ2VmwCq7B/q6HJ/NW2Cw852fH65uB
pdm7rGuAolXMwNXav6bPeuM6P7uf7gaMsoMc99TslPuvh/zs03s74mx7DiWpCTN6AlZaktgefSJy
vJR9Ovc2z0/Vt2PMtp7c8NBoRzwVBjzIsO1hHR1J+TrlLjqBF59uDf4quaoWjp6lR5ttO70sZoI5
DRsmL6L8W1Svvn510sdjw2Ru6OokadQN4zxr32wuFnpVv8Z457yliuMhuNEdbRujRj8GG3NpDSyN
Nj3um9EUVfBjuTmPVu870iGOYEd7XLTp9HEWd5GPWaz3zzbbvcooaFQ3B48yBQnov3fRFgTIPrta
DEc+zvnpModeRzaIEyiivX+ujJSgb/k813AzbopbaadmGyNz/D/FBTrFdQ666yreLj7gx0Pp3bDz
pTaAO6ODmGHTC30NbmXkGE7vBFt31KvAFr9Nx7B/s5RC/zgnTfrSZEunUEh2cH7659RvLV0wIW2E
t0ONpO356zn52cs0yIfwHqcaizp7mXpT4RoQW0BhuoexvmyCW91dWFbnN/N+OdPi9M8Y2nyTstCv
5DJjdId8Lz64e/mK7hmSx4tT/mOk+n6k2eaU6nSfNAYjtRuMA62NuyfDwoFNeoO7zdKJvfDutNk2
NcpJWIAAYjnjblB3jxadPLX/++sP6LNpZwBpnS5u5MPPd+c3q1iTAOqRqMe2JTmU07bX+ts4bDZR
qi1tGJ+8PcRz4GkttibZnEfeXdirhSsz1+IL61vqxFftjszQrWK3Dx7x9dfP9cnEfjfY7OUloqT6
WsBg4XDMwutBffj67/8knELu9+ZpZru5pnXAuYCPMuvcbX2dHDCcts07i7vS4IiOvGue1KXr4Ccf
1rsxZ1suIjE/ZZmhB1kLV3QIgsJ2Jte1Ff5rm/Kyuwo2+E7vl+KPTybiu2Gnf/9mjsSFNGCMyqMO
Y7qSRCghCJz8hdB4aZDp2d8MItEdGtOAzbORiqkx7TRNLIJvFz61pWkxu8nLmT7iQM0o4nawOwh4
1zT+OfXupwn7LrBlB7yEt1oY9JOTkvIkLReIRxXrQz2tlORcxaeEqcLZVe+lnevQbkB5olyuLi+N
NXuNKUK7DgEmi2xfXGLd51jkgOmOu06ulvanT6JgpCKKiPSVkIPr42w7VHKUUyiOODxIvAorPPnW
OLA5vd1Qfc1PS9XXz2bIFPya6Dg+yXWryI8GJCfgbN1TCu2ipbMoSa2FT0v+JNIAkPjPMLM32Bda
FOO7MH1aJfPEcGi6F79XXNMou3pbzbcNWOAr/6a/wYdXvKhv8+3SFVWetqfZmfbuh5jN09Yl6Ry4
PGv+k0sT1Ll1tHYdkJ0rugXgSt/TfOTIznSBkrkm26X9P4i5ln6IWfZp1IoBcRw/RAuzDrDeCrzd
JrB1pLhbeBkb7f7rhfLZ4pyaKw2RYqVI7f79FkA7bp21AuNBuR/CB2Np/5yCjflL5RaqamRCkUDM
zzoXHDkhCubq6lbbKDtrPckSyu1STPXpung7zuy9odyX8WRkBhl3ImnlR1BJNqXlb7Rsj+uQj2wp
qfX5iKqKaouKK3TC2Q6tN74uRjJP1tnmNrqVbetHdorsSRUEb5guaefrT+qTN0msoKE/o/ikS/Ob
RhGFat5qErtM+FL6L6Kxa7obMNorjRiPpYkN0sKy/OTSRhHizZDT5HlzPqg+ViWKyCPW34Sfql1e
4fujN4hY9P3wc/wDXA+d6Tr+TTvX18/62cvVkZgwI7l7k2WexbBprVh5CgdupdzhWe5M2UL9GRfM
rbwKDwAJFyKXz+LZt+PN41kTVEfrQq4+X+O0I1D+VbQPd/+NfgYKNvlQQnOmDcH/bMG1bUizDJ71
Z0lQCTvgJbMTu2Brwd8OGw37v1ka70acLQ2riqxQxOOBido7MpnXTrdxbkcKmK7TftUdF+9VUxw2
W/TciMn0WuTvzQ8VgrCmecOAB8qIUwod4umLYP90rzih7O5paWF8FhbqukiihtwmYIT5hSo2lc7U
2oFp6tAkzEpAZi04OCkgS4Iiio9usxLvySKv/4tZOmEYmKQypaX5FoBBK6bWcU/b+FXrwOeXUTvi
/H0P799Gbxxs/rtHfTPi7KAEWZ51gcCjqluUiA/BOtiGd0C5zrok8xgeXAQtS4tjmiDzj/PtY86m
rFaDKs+m9xs9IlZ/tH74G/e+3Xm4ldmTonT8bqDBv1Nv/ZfFXfaT2IrN7p9XPJu8mRmlcQvdhqmE
W9QR4jQhv7bVN7BJdgsf5ydRyLuxZpuO7nP0Fv755faURKbLxVRGl4+LI3085S1ufpS1aINVYdjM
3mhP+2mXZy6UCEo+k2hhiojdzfRc/mExo/jxHVokVyBC0sBE/nSu/IC576athDfaNFp63VDs+dk4
5eX/oK60NNT04G9ODCGrgm40ebC0WpfoVoW1dhn4Dn6l9nLE9okK4f2Dze6DKe3w1CAZrTmcwIlu
qu3vaU6mj+6qJjhbXH1LTzc7D2WgxnHSsd6tu9HRbWkH0eBiknOGL0tF1k9OwP9L2nctN5Iky/7K
2LzXntLi2Nl9KAmAECQowZcyUJXWur7+eqJ7t4EsXFbPrNkIa2MTgRSRGRnh4X45Niq88BkXouI5
xvZvACI0hHXF6g1w+Tkg6XJmNv/VsaHgKqMqhVQBfeNCw24sxx5jUzfqCmQxqx/JPvnGm0VzXRsb
LIDMA/QXyK7TQPVak9ocTUFgXgF2jCwbcWph0wPCkdjQT3/+fmzTGFcjuQ+kFQHdBw6A9japLwpZ
Ro404A+MhAMyOnxv4Aq+4NICdUoVodYyZeuRxYIyGLiJgb2HCJvJQ4AR8Ok5OBw/vWA1QUDqCO2R
mL4JnrkbGh5M7CjWtS/oZTGLV/JG8FGiRk+4Od64ZgmqbB0RvQlhizfI/2RWuCpYfbYoc+Ugu/gi
lEfg7Q1mc4jWIIM6WLjnV5qlPTamaLMLEEJ//I1pPh825RMaGE3qAiTyuP2qI5njwqwtkvnBy2je
2+cmmbprGwiJoP8R8FBybIKNmXkLkW4HyZwF/vK/+Yi5XFZqo2p+XaqpChCZ6CT72r+BWJavqx89
Kj8Nrvp86Vuzke/VUYJ2BBeEjPYUOvUOasVAADAZbc/IqcnGuEAT52K4lVGQh9AqtNKM7xeRrNFl
MIExgkkWIBhJI90vlzcEtPiADWREgG4hRVJnjKGy6bIfK/N7M9d8HtkfvDll4HAnSfBeUL2449HN
LQ6JrnXQ2ZuFcl6duV8m6DdDBklithhOu9FbaGAZQGlQvD85PUqDb7HBzGXdr3obUjE8tGMQ6NIY
BcJSDB4RQGBrMzqiZQI4eJDYpU8gbFqA8mP9/RROn3+SBu5fGMP/UNuiMemoBMb4SU/MgQRgEazi
nY9kq7Jx7zuzWwJ3b4AXaq6RYRrOw54MHjKCUQWak8amlKBmZxP0K+rBV2PxBqNXm8SIDOWOpEFO
JZl5L5jsypNNDTBSYOPB00ztSqFOiiiLBOIFwkMx6MEW2q52sIlvinfQfQxmiRf9HDJhskeJUREz
S3B+2gQWo0kVq3kRBoru1QcP6gNNy9nfr+HVcWENkeEBHm0CuAe5BoiyQf0L7tX7AqyF/EGVV/+V
CYUqBXmol7BSBS46Ttvw+V6C1kA7V2UlR+3FoSFpABDhNYkjA31tk+WB+hkvtdiJlVWvE8uzygWz
hZblJlhCis5KnXDDLMBs8f3I+GtmZeBrwUHAoqmGfquzflcXXKh8VRYHZF2F3l8kJ5EVBMPUo7os
nB5x0mNjj1ZhF4VFAmpy10s7iBxAUHr5/beZ5igwCbKMgiE6dFE8or0/c+uqrX3pS3TQB32nWRC/
xfWeO/4cRv3KprkwRF18Xt9qzSCKXz+QD6kJdShy7zFOYfsL5Hscfz07uEn4SQ2OuvrAsKrWfCR/
pT26hoESj4BdZO8YiF2xUN6sn8MgemugLzMzp+Rj6Y1FEgeIQXHUADFzeRupIaQhW075EnZIVKBp
Ujby5G6vmtEa/AhbNBRHu9wIZkvrVzyfnOD/MUs9k2oZshZ9rHwVXL4HSRH4wu+/H9gp5/HdwMjl
dfYQE3PQnMgj6irua2xIOhqLgj1otoG5igEokbaS01tQiLVYs3VyaHzP5oCubSKN8K+C6Z4FxwH5
+dkXCMHxxLu+DN/5gUoNnNqqFwSswC5UK1zOR8Und6THfG6S2rfZAKIaLpOxb1uTWXS4OxqnXUCK
wxnviiXBEfbOfAR1bQsBjA6oM9jM0WBIbaER+gpNiZ0bAxHrcsvAW1WHMgBvnZvNxDQk/zAZnwLK
T/RQgaqR7mJ06zqD4Kn0BUKdZfWo4ADolvPuP9mbMl4VgEoDCamppJPpcuG80gP+nhe/EvY1bY5N
fPf9zpxe7+TzyXUk4R/sD2q+IIs7SHw1YmP4D8wL6Rwa3xiUBZg7sI/ej5tgFss1WSHKIuVtcZGB
1zkbv4D+JCX3uIGuVwtSw24jJDMx0wnpdrFGMovqHIeYU0LPGdpfLmevZoaQh6bJF+ugDIGntKPY
wtumtb19ekveuZmjGZWpNnieMUbmMEZjs7ZktBvJ6NbiIrpnHmbmexKmnr4ROrIJIgTLSZ2sowbF
A6+UP8VNb3uLBt9B2KI522JO9aTZvMUkiSbzEOJAvyuLtrdp4J0EWgOtZfET7A9b4n6QpTVRK3Pm
KqHTbcrjIiR6IKTXfFIOQXd0EWfV+Anp7UpEepB7nJm3KwMRFB7YcwldrsB2USdordU9X2n1J/G2
eBc42RoCQKZnz6bnJlE9EoGEGpBonFwpwcUV9C4YSf2Il95ieCR1atQ60QdNWobmZm2KV4MxxA7o
wERqHpgQajeEUBNqx6z4wKhaHUJ/qFjhrls19/5qLl3GS2SzXzrDpTEqLRJ4PjSxIrwb4jaHMKgQ
aHm/57kOja6yLo0tqOpAlc5kHlRABjksF3JftoVsllHkJgmyKXzDhJ4ZDWHMl58DlqoWE0MpmMBl
bzlM29DfMHERQ21NUTwWfD1JMwQd/yr1GpRSDn4JKvAIxQC+B31kAeoM31tWYAnsodPIjMWCAyOq
jF4Q0MUIT2CNDEYfqpISGF70cRg1rTOSQfWV+qXusgKwVjUepJYFbTgPciILVHtIf5i8UBfBGx8X
fpVAhdRtmwNf1T06zBNfEDyzrIQqtUDGxKc3csJkgANHIJVCm20fRo0vQMSXEYBM9sSQk9C4iSgl
ODSiz0QsuIxDpg+WfimMUOEexhFqU6hH5uUSGFkcbIFRof9Nk8xR0jxN1OMmJtxMHi+GMfijAk7x
Gb3rBW7YjZ2Ipi0jCCs0jOgBNAEraE0xcs1+hBAOBf8Zky+6VnKTZ9/1FR8CdjkbJXqMEo+6HEDD
5zd6LKUdBDYVb4i8SAcJm8LYUL5jxzvQ92b8tm/TUtD0Smx9FLRCj5MeBqyBuBDBtlbeq6Dhl3cl
FDxGpIeyKuoDK5YYUQKhYQ0dj9iIQKkfJCBIDln5iUWxrF+K2VACdkC4/gSbKQsPBFyFliFuUZoC
8tIJ+n8DPPL9RpJLSyi6Plk10sBBNLvRmAZyRkJcxtA+ZVw5/FBK1eduh6qX1P2AX+AKnU2jYtgJ
6RApj7GvaOkOMggR99SkSghle63OwbillLIHMZNgGJIRIjF1VYO1Sck1aFD2kHZq8DJguQQvcZn1
oL/FhGUM9isGEp2BkUkDH0m2J0seVzpyBqLU9yRuIiyD3wn5ju3yNtyOWcnwW7F2uVG2eFeomf0Q
4NOWaeulYF3SXD7O0JeAlRNky+shzmuCdSbwi5ukcxNWMiVQyUDUsqoyT1j5btjJluBDyX0NZjKt
vVFdgW8fC6TNRTNNPJL0SVNvROekVsVuHlpJwaitreaQovpSK0kSQUPjNrXQmVUZFQW+Ltc0eOUp
As6m2u+Cu7ZqWtdMh6oGl3bB+cKzz7pxfB8rmQdQQSir0JhrRzlFiViIwFb4ghUDGaYOhZ1a/gxl
JSpeYshkAAUEJpsXiB5EbaazcsLKuCGrTATZuyrHOOS7gOsgv1nVZbCMBpaXt2nYhKDVV0rs9crI
ki5VPpoCLDkEuten6G9He5RbWaoPDqt7UNdmykqO3DKVdgXLMGJwF7PA6N1EEDsbQHioluHQP6SQ
lYjw0lTBhbr1wLNTriEbUMZQ6g5kbcP6cipvm7ZVQlsCBzz0D0ItKVPs3FBVlrwchuxXGWBFtiDQ
FEpeT3pVSX0QNLoVL0CiFMzp/rZJoc0sGowK33FtVYQw3ZPgs6pv1b7iylY/plprQOXHhU6DJEIq
F4qPbFC1psCVWTqYUGzxRXCliWIPius6xCfYaQ9okAISbHYoJAvnogK53AwEVWFvSCFO4wA10oAj
LaP2oPLDkGq2D8GcrG+wK8ETXkFslBEa/BW9Zv0wkFDgA6lota6JVNSH4Pq9ZwPu3EvbWtXKaicV
ne9l+liBq2kjRryWb8KMbfzCZOuE4W0o4bT5PgfFbXSfgb8G/BQ+B702aKVWAbdq4GDuHQsSxvAp
ZL0q3QUlOue2GfTKcmgJBmhviLHmIi8+gu9TGNFDq6QCePMYpUht9DkEEgei0gAe8/31fyW8QHJG
UDj0DHIiUBeXcRzU98Rc9HFPZhClAmksN5vTmETzMsrjZxbINzh7IPlB0YIIN8JNLNncTlyJBv9J
EPGBUVsIUPEqdFgbjMhodprLwU4LMJRtKsZnhl5g8j76QJFuzRvFnpSt0UirM6Wer34D1UQ+jwoE
kLxRkF8GhzuIjqgIfJBKNA3CnujkicFu4yVvdY8cKRcYAHX4xiAa0Xz3zTTuxwyj4wwUIoKIdCkV
i6d5IQoF738UluyAG7U1UtiFksUheSH4vPyG9Dyxi9kY60pAd2GXGm0RNDwHduwPQqUD9kBkadHi
75Ae8N949E5yVGQpzwZJbVRWARlhLIRYSqTvj6ysp2gAJf1FjANEoryQbVJ6nU3SktDtckXBkKYp
PAprkI+aRMej7IpeGHkfJEekPskrtBjZkBNpUOpFo9UpZSIUC/d5fsRTvyHwR4T+ogDrkDm79Btw
8fZ8wQCPhHQNlEgtAV2L84Cy6Y4VWMJfhYgcZUOkHi+txFrqoqtWfdfE0DNaRDdosdVw7H5/ysxZ
oc6AnuvBhq0o76J7m6IwyQrroLz/70xQrh5FIH5Bhuu9KAbQroCIEArBUqOnjdbq31ua5l9kzBkq
SLyCRCWubMpUXzByrkjKu/xK8vbiE+7kbiGiy9HoAj27FReonJngUYRQwCy7xdTngCnCw4aVwKGP
c5XydSbScogUtO/pul2Drn5BHlHtEw/Q6N/bgee2KP+uI+jYxF77zq4EO7VVMJtVy/kH7pVDGkke
YHzxxgWvEzpFLrfgAO1zFMqU91NN2YR6zog0rHYEOyi6BjXJQGFrZgGnlx4s4uGO1CTgWxMMwJBw
PZTblPdwie4iUc93yrZ9lradzduxBVFkzwzqGZtXvBnZJHITkmcpcluXgyxVuHKvgm125S0qh/T+
AuM3z1p1xdGQIgBHH6Q3kLyi0Q1l3DEx33YA9qpOHJiRlQHNmAEGR8iHghdJ1n/D6LXpPDNKFwhj
pvR6pune1VeuvwkWyk1ocwpYpJCFwhMpsdVndzsHDZhWCdDscW6U2jWqK40itHMxoT/IUCDfjnbq
cjN7y5ETkLoBwIXMciAaAmZEpYsjYV8q+TD076XJGq/io+0hoTXeaU5meuk8Id7VuTyzRqUSNMSy
8sh2eDahGA9CZA6NtGhYUDZoi4QExcJ35LdZmNY0gMBcnhmlNmcQRE2lphw8ECqC6+wVbzBDhMo8
AFQdqj6SCvZaw7PVrbaY8cQrx9m55RNg/iw4zKRWSzWPfy9fKoi1r3Pk7CHJCPVw1CEXv4HbuuqG
v0ZKpy0hsCsrgUT8o3gSn/g72SEt+u6tuyYO0jqjU6PKXIItY26Sp56JPCGK2TjmcAwAgX55AIRt
L48NWx7F0nazoxrsR2GmhWe6dYgFbFDUISBnS19LUgFtjXosjwnzFCBFJKm+ObNaUwto5kNfMqrH
oBrTaL4jrq4KZNXiI8Re44fR7O+DlWq2huIEwEvbJBqay61dtwgdYeQmOdAeUTuzL7Ogypno6KEs
nz2EUG6dGdLUuzEkXiMpXE1EaYxaFr/h8GgLoiPro38mWFQbUDPcI2m3EtD3EO1mobTTePLSHuXf
RQvuKiaMjoXV4rnD32m6aOQ78hoiRgOntEZgCOdR9Vdu2UvD1EyOCtfLiRAdSTgJUXoCxASetlwT
qr/m1l+xysP3Uzvd8NiF0EVDagGR0iRS8UR0/wGMduw5+RYsf95QWh07JwB8xYiK3gQJD0xCMkHT
F9YN6gBuXL0K5TLwBz0pD9EwU+qYFnIUiLAB9UxubXgVTTIwglGnKzPuIDo9wJCQIgI8F+9X0Qxx
Rpd6b/HoV2nmimBT0CfMwtHAw0XCoomzQVUoTZAfOIBU2lbs0K4XqIRtWouAYFyDWcyWwydnMWWQ
+OLZWcwiChvatDooOw5MCpkj4TEHdRW8zOepQSbnsALIEiQIOIQpCFRot4sEX0GeLSZzum4cxmrs
bv0bx/3EuykzlLdVqQSgWRUfSHOcf0gAaCitYg2RApMFl8Jfj0koc5SPVUk0ZBLMhUvmBVRhCM5H
owLz3Nxdcm1LijKQGtgdiCbB0Xy5VKqHghz0Fl8qqzfJBab2mMNaF+4IbSeu6nuuM5q/HjZjI5Kn
IrwN3LKTmt8ICXMVFArvUm8HbyhFYFP6O8CQF2pvk+CLXcwd/1PAKWWS7NmzPRllmdBzdfjuHaUX
AgRTrBLsQfABHus36wGTUtjJmgDoDc4StK1Q6+dWXOrXafDuLwU7R3qhAhmFq4vzYfqVfYmZ/I8h
jcISlUQLro8DvO37Vm9vQ5N0xkgrsdUBdPkdJp5J9uRyZISb+3wehUFBgIeRQezXIPEyeGHAfnzi
6TWCVocWGwA2wyw44tqEomsE2CJCGjFBJKddUxW+574RN09B7tyuujWvByYzd0ZP4gSM79wQ5eil
P+ZgYdPeWAe6OU8x6CYjw1uqereWQG30G7QpVw5L5PmwSSDCi0NapDwQtHZVj2zKG+9wL8hrogdn
dCRHWYEb356tNZPVuXiCoMR+bowaXa/IUCJNiTGkT/Hod+1kSfoy58d1ZR4vLFEegJabDF2Zwlsm
IuQv90O+/D4ouObQiLXAEo9wjqABiWecOXRejk2IVMAbOZHJRozQMdUaCd766efc6TEJDjBtKi4Y
AMgRfqCv99KWFmZqyzHs2xAvO3cvIQsrz+y7a9MF5KZCOPJxkdFV5iHUcleqRkwXiL2ESu+jOSjs
FQvo9kLpH3gYEBnSD5ZSYccx0bo37b4B2ifZc3ph8IdgKSBAHQhO2vp+gQi3P73XYBBc3rhZ0PNJ
n4GsgnLrGHdv/Ytgg2TU7J+5G0IF794Sxs8ADHEyWk9qCyTjnpGuhgXkcS15qzwU1lxT1BT+j/jx
7LvQx2Q9DnyWFB02S7qGyKXtrt5ko7GCfWoGaFnObxqzMDXid7G+gnT1LPiCI55Fed7FN6C2kCt4
tcRk3Zv8GhqyoyLuQ+sbhC1MVY/3vv0u3QFsuvqNBrgrNwRamHDHKoiPpnk+LexAS1MVb+ShGixi
MzOGQ2/4+xM2w2T336/6dJeh1x7wWYhTAZkxgc+KQ5Vrwhi9cQqyv+qz5N1///nT1wcgGOiCgaoE
0PDChGWqADekC0m6Y22P9oi0lGfJS88RdcZBm/ly9jqYHpicAIgaKtF4aEuAkV56vi+1gEX46lHd
jLYIJlN1HW5JYES49mZGdnkRAJADPVNgmtGXifY9/IccQmcHmlT5oztW9QsB4yEUg3v2CxI5p1Zg
z7E8XR5oJ1sint5gAMZzlbQsX9qqXYmROr5/iVqkD5kbKGBZeXz71wcE8kIBDUs4bSCBSs1dX7p8
U8bsi3Yvoz+Ku+kXoj5CHwEx880sIdKV2bswRjbm2eyFaMcqRRgLnsqlDEpjxFwvxTK2oh0E7PSZ
kZFv/suZf0zf+cioparVkIvEhH0Jl9leAEKtE2+1jbRKre6GeWgMXppBjFOX3dQgBdQU66ELh4h9
EXbyCgwWKzAu3ZOJ9FfzLyrKxabGqIgEbTyaFGF0yj1pSCw2jFHrzIag3/zVb7x15laOikkagH3a
MmVfIhTFBIxNNfkdIQtGi9JfZQOZjo0OSzKeYVxMJDHWOMEK8hLrwRZAJR7tfmMqZ8ZGq5JU0N9t
GExl8EQ0ScIdYdFN1iTlC/TYXEQ0sytpp4aUU81D2+7FO5ag7P1hTHKA48UbNZg/ry5fAj+nkrTl
IyTHzULTC/bApWhxwr0kKhqNyWymjIHpNMIEN2lixq+aufBBX/p3fO+XWbp7oh6KGnKh7IvoMC/u
UwEqAPEj1rNlDRY+nVnWcz0Nl2HMv4eJgjEYphCgEx3G84MlE5uS62GPTxxevA+BmltzfQrIUKU3
vfAXW4h+mkO4CdlEDSESfeEAISulXoengB4lKL2QB1bkYZCKkZWY19pIkEpM55lOLy+6H3bJuwdR
Eqo+SLNdDrMeiwCYKxGJAJKzCW2hsVujMznLX0WqPbOGl1HC1Bh1WKOJAPgGVnxpBjAGj3g9QobO
c7BxVJ03y81v8cRc847zAVJndqaGYR/04osX6yqYVSoDcDzwqe5cnVkRpPvf2qjnBqkzW5UzP2BE
8QUSl9F9a7IW6b9kb+v2sbfInT4X5F6ZVBmlJQV5X2wbdO1erqCaVVIq18GhhILmkpClsXLTLWZW
7orTE3IBPIWgRI1/qfMziqrMh+rDQbkXN96RBCpks6ASrymG/ELqrCHqO3MX7pVwBYVI6IjhHUFU
sKlwRfTbNq0T6WVUFj26kj3m2BavMyO74ucXNshRfhZAMHEfiVA6fAGNEPpykbQUlkO7VNfJstTH
V/JE7qFFGelqYwt/sXhwcogL45T3cZ1fFoEsveRmg0TcidrYXRL6LWg81sawgELlzHCv3EwgU5F5
ZOGQeJjkTXsxDqq+9w+Daw0Wh9RpvUCdzget6O8QAUwXEJKwQAaSDDTa9miwgTtwasNGxUFWn3PB
FJVj4M3dC9MBwQRot058JkimUP4dRmisGesSieBoCxZ5QvXZ6pCSsMbX33Du6XF5aY1y7mSA8pDf
EGvkAIN61A1iW6NbJvZcina6LxWOcF/iBiI8OHSGNvC9QNRqTF29zri1Eu3zZNBFAYh3CC5/vymu
rBIy6GhBAoEkSJDplErX+kPox91BzRy3v817S/FnKotXAlm0452ZoE7+cfDa3Is6zJu3SBI9tEnZ
j0kswmMAXuvxb4wI6l5gMiAaEdjml04d1Urr9jLMRc9RtpdRQwrnXjnTewUvUsKkI5L/TggjQ7nn
yrBFBxP4bDz0gnuW90nUthAv28OzNGfuMhFKTgqYA25fJv0pSBZRJ0XcqoMKONIh1nZRtPUSkK8B
K7Sr81Iv0NVRqkas8tb3++LaquEFJ8BzSRvVZGPksChCUPNQm3Kpk+w5tDiX4dbVW7SHzV6cV7bh
hTVqj/h1mEUx0xzkSPcUxEAoD5go7BwAm80ynXCfl0aHbNH3gzxdIpePOgRdkLwg6lMidgx1ychM
zA5i3R7QpoATH6xht4AiIvICyGbNW8kqcRCDLQXDvdFUQ5OR5p4d+ZVTBVzd5BuAihFFZOorlBE4
afBiwFfQ3kl6VjNa6OIsM5QF28P3w702yUCXonSA9AZQu9Q+krg4K6BheJDgd+F7FuFwmUMqzZmg
1pHTqiTl6u4whEs3BMYxWXrarNIk+RB61c7HQb7E2bU9QIw7h3jm6UBpsWKhTSBKjKSHW/JijZ3Z
M+XK+1gBF8uvqaPO/qzN5DJOiUnBrkrsj8gBzpHU29GDWzqulWjm94s1a5KK7XhWqdW+wGr9ZD9i
iVZpY/fRYgC9YreoU/u/tEg9exq18DS36k4Fz2CR9EuCyu2NTl1yhgCLXPqXMuCngw3cTjwKIFC2
BwcaZbAEELrpYFAI9x60jhNNnZnEa9sRDAnorCVKSOgdu9wpfqT40GDrD8xwA1Iwoy/2ZZ7O3DdU
mvfHKM6NUHvDa9F6wXrDgdMgX1A+oMfjOTPaG0L7NQggu/gBUHf3PKvP4suuucK5bWqTpEpX56Dk
OlSIH83mSYKgLelWY3fuPYowUF+aJwC7OqfQSMMNC2QBumwv51QVwJNVp8PBfVQdckYiudyvfB98
Yy6AXu1nariaWcwd1WQSaZ+XflmlYYKSEKATKxkg6j2YTLHKc1CdAUk0JnPhAyUQ/GM5wXAG6SfA
ZKdYq5SV0n5keHgB90JEXxgrQ88yiLOClbDvbHQdGPFra5WotkamhhxL8+XfZXOlm2vjPf8WlGuk
SYA0Ks8f6pcQNc+FsgjBOCNsRRRQSO2mWI+oYs/FnVfPnHOr1NpG4Yi0T8fjzCFyDtBlfyNhjQpq
j8wObG4usLm2e8/MySTwOTvIGZUPKkhI4+476esYAmTYDOjVo27evuZG+DhXoJobIP0oCcBRmEQy
phWcWieSinzlbUqEouLC73UJsJyZEOOat5wPkTxhzoaYp+IoNxhiwN0xne27z6Ewc2yfHvm0a5yb
oK71EtijDNjEA8sxTi7X9wHwx2P4HBXrrCjNYcxNL+t1kXfQNaZnaELUvrxuKyXgZmsGm49f0TGv
x0NhpaXhQjjeVVd57Yz5jajdxpxoBt6a9fpF0NtV+AS1LiXaCPyd3x7YMbIZRbI6hZ+ZNQqj8m8n
BHkz2hJxP9BwRKZupSyseeQcSkSD1QjGLlKVj3UwGwcP8aLEA3lu95PNPZ3HXzapczyK2zYfMY+g
XVhwkHEooXo8XxU8oVInZtABgNQGeaLQW5CTW5SxBx6Ph2grHvmvxvEs8bY1WLuxvbsSICPGgUgA
aluRNKvmMGud2o9dovRoCOYPXmeKq9xGP0pjoxsyQXuagbfzJluCKWYj6OF6REoHIOW0m1nbq05/
Nn5quzKcV+WoJh66iAcr7zHwZ4KKq8t49vnE/pnHDUlTSVxDSOyG10HYi7ytVZ6V54HF4iHNCYY6
fM4ETled/Mwk+fmZydbnCznDpNbvhIeX5G+DTWARvga80wgWNDD5/fc252aR3qyo8XI8RsmBOTaX
0V1bzSwT1ajywwVPhOYAj6CDkMbrFkEayoxEDmeijYQYW9j5b7LOGRLawpCeRp9WjsehZvJzCYNr
Yzu3TK1gJMqh62UCnF+D2oiyOAEml1AeAR4uRBZ1Nooim/7SJTFCMIWBQ1kCcosOaSTUNMpGU0/X
HjosUKWPHHfB2qk1LGZf89PNohK2BGCtcTAT1fPLzdI3KANEY/IKUeDYlmXUfENT2bdGDhpQI7Gl
FY9C0RzBxXRKYRTCMSeFC7AIUU6XtAJkbevstVDQN1wuJPn+++145WK9NECtGdePJbqcs9cy05sY
1OKcHpokz8PGqLTBAey5i/VK2K2BIBkRGpGRRncd5QFcVjepWI4HgKhspKRX4cePZhWcZ06xJpJ4
ya79DaKU6fpd2qVCbjSkC5HUjYfR3w9VoLvCZ+k/fD+bJLi73I8wcdLGBpwC7YPUag2C6A19xB4y
pbPCIjfquFl3o2ChIHcrq+G+8iET+L3JKzfupU1qAdNGyoXMZw8SQDG7wYoPAtQg5IdkDRaxTbxl
kHxcyDOH2JVdo3EsGOxUICAkOCA1l8hSa2LpsXhLyI7rEIviQ7BGiy0SaZ49V2i7snIgBEK9RFBB
4zjJ9mhlWg5tyx3aepUWYJ9X7EidWTkyS9TKgdYG2HWwAgE8wlLOnbUR46FX+sAn95wLV2v4mXUi
u3piAJlAoDjA1yiI1K5Pw9onJBmHDqIgRXvnyk7obcDtYf717QAUzC871MpgB8YQVeEPAgdiQ63E
pUban98Hz4y/1B/rA1UZ63ur06tbuzBKPXoypWZ8BZdaFj1zwa0fuIbLo9eA2YoF/peseODnTxb/
573/X+8zu/0xc9W//g9/fs/yoQSbSk398V+b4L3Mquyr/j/ya//5a5e/9K9d/pne1+XnZ7055vTf
vPhFfP5P++axPl78wUprsCTcNZ/lsP+Ebkx9MoJvSv7m7/7wj8/TpzwM+ec//3zPmhRUSftPL8jS
P3/+aPnxzz95CVvjf84//+cPt8cEv/d8jFHt+eOYfvxhNzgpj5Pf/TxW9T//ZMAd9A8kJgl6UBKQ
DiZAyO7z54/Uf+AaQ3nuBMfEhfbnH2lW1j75NQE/It2R4N1F+hr51T//qLLmx8/Ef4C7EsVuIMGR
08Zb+89/f8+LFfu1gn+kTXKbBWld/fPPE1r2l0uAdZB00gLrB2AY+monIKp+TKpIiiv/yY2EB65j
b0TwS91xTamavic/eyzr63z1JAzqU+ipRjKiula9Ip/30YCXQ/e8cQut6dc2CS3BO4Qs2EJVVMWq
Qlh0sr/ks9Yo+tpg+/RrDJEJEyUkkt6lQCt09AfvWSmI9SiFhrvLWCD32IRjvGnD0Gk1dVH68jLI
3weO29WRuALXy76vRU33m2DHxlCm47tdKM4y9rGXx8TPOSGTjywGOjNY6gYRUK9VGi31n2K1eFML
JyswCfB3qy6Sz4zwgbSxoKs1VIlrFophrrTq+8hW5M5O8BbomoeW7xwvbgw/v8kqTQ9reRd7vFOC
Adtgtf65V5gjju+92IDXHohQXw8bxnYZVzBbkPcEI2/U9b06MgvMhV3mzRqyYY9jVzugMbqphnrU
PS1bZL5kF6GiZ5q/EBXGctMvVbYS6ZCmOHnSzk4VsBJEOzX2bzqZX+KB62Haq72fFzAZlI7H92DX
AXA6FC1UPh9UqcDXyLca6io6dp+NNi3RrIVcH7lUZ9XDkBZ3sZYdeYUz66Z1wljRJS++kavgplUB
ApcR21bbzvMtTwPeUEh3SSGukzi4VbrCSTQgNvnWqP3GrN3YalzPrlpIDRTSIlObHXhfDNnTnGIU
NtXI3iKjmhh+Wi+FCGgHRlJMqYX4AtfjJS0jgSYi81nmM48g6jr/uQHQboR79YT2ozI5ASuHXasI
/hMRaJZ4vX/gHz0rQU6yM0Gp+DEQMcQ5EQTqdQmr4MID56YGHiOcP5MOYlfO2yEUx/oRZGqn7RbL
w4tY8WYdy++DwN6nw4fPZHo+VNuSSZ2IdxdKnlilyKzApGJkYCryKs7I2Xo9esq68Av77JT7eXpc
nBYX9+fkG9J5xBL1fq/stPqx0oabeKj0lq3mqEEvw7d/2wDuFicS8s6nl9XZc7BR+xJvbKl+DJ6I
ssfwKZjSgqQvqhd/O54aRHkT5EAmd/h+cJcBztQwdX8yctiyfSzXjwwv656PggGb6rEwJzv+/1nm
XwOkNlcWMiUQv7ATMMGN123C9KPHYdZyj13crXEtWCXnPytDvRJdu43B4KcNaFztTU0oN0ON0p6v
OSzYwsOEuYO42uf300BxMp/mQSawZxAzQrqbo2G14CMfI61p60cktryjtxAWoJ1kH8N7xhL19gvq
nCDpupuvJ16Z/wu7dHDG8EivpDw2FwK0JjFUft/MqkoqlzHmdHRUaOaWkt8MGZyslkqQs4k6H8SD
zrUbX9kg5DCbCOq7pWywYrMr0uS5C5KNi9xe5bNHX32KAkg+VexaSUpr0ITbIUOu1ysdVgOWuqps
1tOMgYPKLEIvQSsh+hwbfsJaQbGPvE3HohTLKDoIqN6zYi0pqS4rrd1r4R4goQ1Y3mwmeVT9cZvV
kCoYmdUYH1LFvxlEFoRfiROlvK4EO44FBZfn6RESMqPymufMLSOYnqzeFKVKroPQEBGjK2XllPWh
DcBg3GwDXtMscQjsoRmfq/A9AQVTAoKuCN2b0TDUOuBXdl6pVsKVhzJHAF6OkRkrEacP/oDW8I61
+MRbCWq4i3vWzCQWAoUiNLVbljV9EQrqFajHZBAKpekxBeksI0bHKrtLB9YQB99OGtVwg8YK+/jW
Y0a9SYFj44T1WMZGqLivWcNb8ljpsthtfF7bcG5ww4XMYwrMtc+zpgSirToFo1ihbNOIcyD4Z4+V
8uRxkG5iXtmGBctYVOkMhDV73IhxW61UTjNkybXEoNxy4Uocecsv6sTIuHHlxpqBGMQIRNQgi+gR
J9JGddGJLAy6IKSGVlpKWy1E3NnhIJiFCKG4vNBz1jVjz1+2XPagIsXB3wctYxdaaWS9BHrA7pNB
5bYWgXX20ZkxuCu56tcsWzqgaLv5f+xdWZOkNrP9L/cdByDWV6BWqvfp6Z55IWYVqxAIxPLr76Ht
z+7WdBX+5r7eCIftmLBRScpMSZknzxnEbWexsNdO7YQkfXJswdRQkTRY+MPq9kjTGxAMXpsGGMJ5
ugKLXjN+JcQBg20Vdj7hhGF0m6ToHxEfVqLHW7jFf/wLqRkwgqPVSAWQZF0pCvDud4/lqT0UkM/0
Q+weZK7W8k4vWew3N1coiSwSp3+NpCqCj3o/zn2GkST01kEOBK2PA4ty9FbrN8ghHpcSohfMm3o7
7NttsYWI2OHfACXfX9R/foeCQXAryiTvEVHY/OS7d0a+FpCX6+alieKh8DpBOuIcL/Hkxq59hPPc
pkh5gcITRPLbpZad3/2fV1a5/6ZemYu8xoDWzkfvE6Qti/Cbdsf2S/ls4SZ3oEGA8ugmi8Qet9rT
HM1NsI4GV9jRfzEmsiz9q7sA2OYne5zwQ5YyPo2zI0jhgg+GDIvpBfUH5cIIKtgICx/9H9bNgvZF
SBhCDvwHWbkeGMu5/Ms24BWHPlwwD4Gz6e2PMWUrJWjixCNgNr2xg3Zi/h28reDNABNQAx2nAqo9
IM8D4xfyLyxIj2sU5u9cjcDS8/cveCFmebUcpUMW0ij8AmkAgFvykLjdEUXAvaVfz+UYjYZcufC9
fPLCpFX28tpNCWKFIR6trNzX4ycjIdsSLXej6QVhUqDwobshSgZ3l8PI2kwVk2+SIpmmehKP+dQc
hPdsWtdld985bN9Vm65emeW7N49X66rYe8bQeDeNnnj0mR44xA7m8slebcld7i+XlnL5Fa92LzVI
rvU43x57lgYFB106SWIQAEaO6Fcm9M5Qrq6jR5YAPvpruzigo0ZtZL141I1PbQsW3mQ+jMZeq42V
Svs7+/RmIGWfZNqC/9UQ4nEqj3gdRKUsjmb+lclqM6G/oANL82XDUBLXLyEBIy6UEMD//tooXiV0
9BluWi8hwfxojmEFaQSQQoDn73opsBRQzhm2oNQvwofm6fLo7xjK68HVrshZlqIeMLHHTh9xRcjC
CiozIxS0/m/DKCcK1fK/5qiNTTD1G29uwilvVkZRiJp/WUpf2bwCDZYM+hPicehIoPVGmNTJZ93R
0AifdPfC8TZjVUR64lVYUeQLINTy7fJEl8u24hJv1lNxvFTkU8oM2CnXrQ1FJW6adoYTIwEdNED/
vAz2/9nK/zGWR/L5bOVBtF9+lK9TlC//w58pSmL/4YCzHU9tNBxDnmJpgvozQ0msP0AdAPoVvAGR
hYRW6t8JSkL+WJiIlprD0rP60g75V37S9P8AYgy8PkhQQoAJJ+V/lZ7U35oI2NGBQkcaDn85BsDq
qiQJpwS0wFOHdgLS1lbE26T4idZkqOFm7vQ8SDbPB63zRxYaXi7mqAJN372VuPkXTsEqgcRS76VB
p/n9bVvWU6i3nnGNNhP51U/RrmByW+5t0dFoKqqRRHPlZFsNGjFuwAxq7GvbEUcDrLx2UPKujqmw
ZwhcECtBCcsp0JY2JxaPyqrBe0uSTpibpNaaeiuLju9xeolPPapw2cb3OygjLoVEkEEnU+Q3RrEr
3NIG6e6Q3tbUqyJZ9Ojhazj/hEaEasv0VBwafUKZnyWNA2rkNAVdkeeVselR/SiHuj4hJWO3u3rI
UxfCIqP9rR21Gjp06L63wxmw/wo8cDqai3vb5eIqmcGSFfC57sH9MtXGTWFOphZkTjLIH1z0SR32
hCCpxLV2vgXNblIfEuEz0CzAIGhYOyXUhBhy1vWtJMyCbC7vQRKccSgw7zLi0PJgNGyhYCRzCv60
bjqKLkPzUKJDiB0X5bu2kEDOdrWXRDMR/NrNfZBLdbnPnk0IO34aQLWcBm3ZglC9151640+6i8Vl
xXQrOmP0w07gTQykjSi+gwUgw2zbUpyEQ0QdYOs6HhBaaRFJ5wbXsMqeCzx0dXD6luAUt0OjnJ37
qq+zm14rnb2Xp+l13lZG4GiD+1SCbB3s41LfCgAjP+QdJhvgFvoDhN0FLMl3p1NVkyyiWlkPID3m
fGskIJ216wUaRW3/5CIjcF/llHUb15ryD75o+ZbNWMtoyHPr05hJP/Cp9QOFev2+Tupq52mTsxWm
Nt9IX3R3oGk2BTjctXE3zCLnQT6Z3UnrtOxB97NPnaZPe4sZ/kbr9f4HdD6/Gx2pr/Sxse8SkqYf
GsvoA066JLCnsr6XSZvuEpZ7RuCTEV1I1WBu0NRsBPWEEmlb5ZDndpOr0st3cEQWFA61Asj04CyQ
/RBYFm7YxoD8Ig7gYGgTEbYkg8LngP5/s02fcgli7AKP88kpYtSyc9xq0mtwh48BMI9kk1f9w2Rr
H2SZFyBi93gAX+DBKJv6iISuHem57R+KBizbOUsR/nvXDriXaRHubV6QmGQM9GZ+soTeRnyeoWxh
e19TiuaYedKysJ9kFWiz+AoU3jfWZwXcaiZBJ6h7B+JeGjS2/6EWRpxz/wNcEWwsQNHktpgivN1E
MGFvN9woROiYkgUgaDgarMB3taEPuzFrA61rh7AzjBbpbk8ELaVfTaH9aHt3hE9mGoyLkk0D5uoP
8whi8DzLHtOi6zeggzd2RW9qu9FN8TwF3fUOKgFVAI6M5NT5kASru8bc+Xpe7UFi7AZTBUXhVhLw
k/ksu/LMpAtJ3TT3RE9AKVwOxRYeYUSsbtBqrIPnMYW8WGRmzo3Z2PW1M0ztU6/7w02dZyBMKLLn
NMuHsORlHki30orNxPTPpAAZdzcPPVJKaKEICzudNx6zbVR+Bv4tb/seTfW5A2WfZDQIiM81hEnC
2k3RS8CbqPtpIvXS45VY12niuFFiZcPenOn8rbRahKqs1iJkLMutpLU4FV33c57cNAI3aH41Mh2s
Gj2tAOOwnW2CVryjQWr0kon+G/pHxyGkqcZ3zsSna+EU/b7qnPKqJ15Kg8VGjgmUEL57XEuQoNL6
LCRpaz+ZY90jC0OHKZRpLjZ9qY+HVE8fAa6fgrIs0BGXtm4fgOSLg/7dbkLu6v3GwocB7rB/zkad
bLQUv7csNX5XMe+hqgY8CoSESEA4aeg8uqaNTkJeDOWpsUyebkA77zxVEiQk5uDT2J5nEVbG2G0K
MhaR6fLsMaMZ+EOKsgpnipqJ0PCysYwZuw169KgUlQ+/GvABrco+89wD70Y3GtPOSvL0bjaTMd2n
dVJ2i/QBXGdrUtFN3wgUDsqQFJNzN9MxQZbclH77I8N2bBzp3hoS55mNTxydyktDzeiakBHcrQwT
fZ1iMttwdMbiCVx/+pUsaiMyzczG1K1i+jD4JPE2ZorslFVpnR2MhpVHoysr/1h2JhBozHO++T2l
POBmiXxSbgBpcUMGkxoYpsPfKzqPR2lnen7fcDZdNZNm2m1gMnvSNiMOcrTLmjrD7TanZgZqJK0g
edgOHsV7tkDxMsxRLLyvGsKqfW2mdvpRysJCdDIlnjlDYEAeCunaDmzzkcMbYw5TawbQUVayCsGy
IvMN9Cry4s/b5JvS9+tSiEoSt1xMcMOBJjfyAShWqK0nvIOCiFkQYClBP6F/aW9kTK+0HwX6H5d2
VbZLzP2rW9vtn/fi10O+fX0sVyFk5XVsLp4+L92kbx+QVY1eI02SMax9AfqxIc0C1GHmQIcHrLzr
lHf/MpaN3iwDdQAUQJd/eztW25md7Q6zDK2d+0yicV/G9aG/Wa96Ka1SLyOhBXEBfYCOwkVrzduR
uoqOOdFsGSZXBqi/xj099NGCE8cJu8oT9zZX9+dgKLAt6RsHLeMqfKzWyCxoW46hXpGrQtiHtvp4
eZOU2uGvQyxv81fP/GS0BmtyMcTS7cKBv6WxAf7A+SiPckNDZz/Eq0woyxr98476dczlEv1qTH3w
WY6sHSjnAUcOxghXhzuggYIFwfzvlGt/vZYDoPNqIZfEwKsRu4GUemc6gKjt+o1jbzsZzGmUf1+S
k23sPRjgGXDudeQn2W51um8zcb9OV8nE9UYJGRJajaHcGtssFmgpNSLwqoXsa7c0RkbDPkPXzcJK
b6xCvd4muP8cHMUx0LQsLyAUbN/OPEmlVcjkZX9fGAB3f7Jzl6u9Ikovxa8jKdM0EbXbuuPoIQID
PjRKwwRdFR26KSBtMIYOgLILDT8wFWHWB3ifl2DJKHFgBbUerDWUK2CzX36Mo3QbyLw1gYDHjxFL
+zNHFRosfXyT3TIQSGCl/wV13tss1n+GBHORAYJ6FOKV+bOKJC54S8cQsjRxCv0dITdw7SDN+Upd
5D2Dwmv1PyOpiVVqu3NXzJjcdMyAXrfAt+5s+Tp55K9+ilYD3GbQswWEG0jk39qO0RA69Yk1YRHJ
FrdsMBahR+TbHOpAOm+gI1WstRQq1dxlEd8OqaTQh2qeS4qIhCFtEO2gpAvhGTjpQqyi3dmfp6XR
qciDad+sHFfvRMK3Q6sJT0ibjTg5l6GzexO0ppJvxDMEIU/tDgTpT9auvDIOl8Pvr2fk2zGV6OvZ
kPVFlWsKM/cZdFoFKMv+u+TqXyuKf0BWl0CxVa1wWSIfRur6U+jrUX+tSRHMzXVRrOAgfj2pMBGc
iUB3LupXahW+7O1uAGBrCisNaKGHpls54d9bKHTvmgsXpqEDOfjWFAXRG1enyRSW3QCNrjsHPQ1l
umICa4MoxodncGOzZanSBKwhtRMmthNqq0wUS6Ly7fGHqrKJPDckH5EoeqncvDqMONgGRV4V4Gnf
dagF9rvlJFg4kYZDflyDWf4alfAeAashAd0M8O4vAINXgxmz1lONkjnsoBXruVOsDdrTPKc4ecmH
y8asZGj/NLXXYykepCddm4KjaMZdgu7tuNgRaKrSEOmWaNVb34tNr8dSPGemMrOMBmMt/JB+DZGX
ReJiDsePC7/4v1DseW/XXg+oXFoMt2mNzlomdzdtzA092pAbNcJFxGa9lLi2a8qp7VH0PQuOwdgs
tp1hPXZu+Zn64zEZ/PDyrv16mDhwXQCygd1EtNcVo5+qaTJLM9MR9qoXfcp20/8bhuVfr2AYB4RH
yLVCtRoE6m89uJLTiLtmq4dtJKMXZtmdFw3pId9S8DLOGzIjyvZP6WatPvzumYIzDPlYwAAXGdK3
IxfjPDmW2wHVsdSHBaovSOeAJ9ED8g8YyTD5BoTWNtl4ebgGknsvLL4eWtlHs6VsTASGrrTbRvvm
DmsutzaAsqodsEG0ajAA7lpbuTA8lw9yb9x5OCYNK7BO/4K/4dcr5bKTf6+nerdKDF74TfmynuaL
GP0ivAtS53gtdr3z2MKL11jojqC/uyi+vN250Wrczq0ruAFEucDHdaUBWIdrD2ir8uMqqfN7IeX1
aMpm5UWT0b5iS/iSpzR0v1py44DBszkkcc0CIJXcFeTmO7vn61ChJ+CkB3KTKAGTDS0fNW/QQz6K
gPdf7MZe8e61EZQwWSWu3w0zRqBIqBX+/TA8Xw4f79y0UZp7NQdljyRSmYXTjoBEb/VwabO1htDf
gKIBLKvs0f7019X+/+ti/wP6lVdrv3QJvEHxoweizNC6yH6I18Wxl//rz+IYbhN/oPZEIJIESTng
v7DbfxbHoEnzB56/IJbxwe6FMhhs/y/0vqn/sYA7gaWHR4NebGGc+as4Zv2xHAy+j5cjvG/Ryf1v
imNvzzQNVze8I5CmXkz01Q0kMadi0L3KO4DjIgT4LSyzm5JfZ32xe7Uc7ySc3tr6PwNgAm8GKEQB
hdFGnurqIS2fqf3l8nfP/XCl4Dz6A3X6MfViKGMaIeQ5t6wsDmPpfXLydI1Z4u3d858fr2SucP+X
NO2d7OQmfRJBNQVBu4JqKyhBb39vGspT2EZrCG8Id2PiTLelNB8SqLSivmY9Qtt0TfJs8fZ/7rZ/
T0O900rS667fJ1ir2Qlt+dyD/Mlus43R/rCRhr48kyUQvzeIEqDRkOFpbml6ccG8LW1AUpQjt95/
sRJUBxtcccnD5YHOWJQK6nbI3DPN7rzYRQvCdkadJ/B43wa/93UlJnd+LxyH4+uDm6S7LPVEVHri
2+WPn7Gnl1fuK2/Le2LOc+u6sd23x8lqPhLebKxijc3l3OcVZ5ZDaRgQm3Zjy21uSnM6jJZ/p/E1
Soxzn1dcWQg3sfLedmKrHq6F0HZSG8ug8fn28uooT5V/7FTxaU34g+dz6sT6FNq9EVRwCxlw57lq
PozGTn4cDtnN5bHOWavi2bnemAM0bZ04ZQ7qFG717GXdDZ6WaOk0HyaBAg6kZn/PydWUkJZM6J8B
xXxsJz44INr+myv5vckwzY7TlfzTGSdXM1xiln5DCgxS11XMNGQ068E4GQOylsImEWRs19KXZ0Kv
rni6QNKi7IdlOiQHlKFGLyA0mtGf07CrWeg/L+/QGTd/AXO88hUjY8Xg1RgF7zo/mJY6aWEX0e99
XPFyHKodSB9haajykOOYmzy0NW1Y+foZR1F7Tzur9LI0x08vZQNpXOTjCHKcYi2Pem79FTf3y6Ql
Os/cmHbfGASUuxH0O+mzcIft5dU59/sVR/d9FN3YhDjCagtwaymKwBoHHk46dVYoBs7NQXF1qHzQ
oaI+rNWc2E6j0E3ObLcNUG3Jd623luY/Z0SKm6NsTSR+uhv7ybxzPHpf6vy/Q9j9Ha105ejO26L2
UYd147EQUc1Yvae1uVkkIFauTu9tA8BPvvJ8NKsZOXuADuIsqe+GjDw2WovMvKhWIsZ7MXD5vuLH
qWblSOlqTpynVWD2aFtx2t04JZG05TUHNsOaflw2qPe2YRlpiVmvfBmZQ2BO6sSJQfqjoTTNs8Cj
+UqW8z1TWj6+/Pmrj8uccMMZfCduxRBUnH+cx65Ev4rBAwkBwsszOLcXy5+/GkTr+DRrzHXiWbc/
Jm3zPPb2l1nAM37v+4pPT3U+UBBfOHGGfjvwzjaWiCw57y9//dwSKQ6dioryBXsXl+53J89uhh6E
yCMN3KQJL49wbn0Ufy4Kr3Z08K/FrtF+Mc2EfDLqJvvg6D3/zREUV577gbBZYgfqNPFDQVgS1XI0
ozFBffDyJN47QhdLUjwaWEQxzzkmUeb3E+BNWtkErVkFwKZFZr4mDXdmqdRcWztyOlkO5yfI9Bi7
1knIjlCP7HynEIfLE1FyNH/GJszEU1ybkq7TessuT0mKdgJ3HOrtzJoKNZOKpZ/qOQExpC6aqzKp
ZAM8IbSxA1+feh4MXubd+P5IVn7KgvD85V2w/BTF90UCys2EifrUMjJvZpfaEHYG0mQOG24CvW77
vBaB6wKgEQxza0LQgTHt0HDLvxqlZt02SKsGieuhmbiw0sCdU59Gmts3tzoZqrgeuA627aTdAMMj
msCgrnbishFrdElnwqSnxBfmy7HFCrenLiWMhmD5a9Cw3fbaM2Q33CIYGfPxB0MHHKHVVk69Ev6V
2tffm6gm2Co3l1BMYFNsB/YWJwvUcu5vPZDAiUMCpehylZNKwaH8M5IyxakvkrLIMBL0av3n8lNx
nJPIu3U34hv56WRBB6XJPKJfV6zzzIraSjAFZW+T1hTDeVfuDb0eo7yJpBnSQAbf8usJEq4UNgum
y3Q/fr485pkTyFbiay8mzXXqGp3Gkj/YVH4Y0RBy+dNn90mJrkZWF6OJC1PcbIp7B5zsIhwhrsSQ
5UWed6NH7So/x5kIZSthlhlm69lDNcXmqF133L2dciTHu+7Z8fhm6BwRXJ7TmRhlK8G2aOvJSfxi
iklDb6yGP0rZPkgCgoLL3z9zIKnN31yv57lzvTGunGcOMiRAGxubHLN8TVlU6ZD+26RVrDcA2NRH
wRCdg22zzW0AydD/QBpzPxP03QsTAkn+lUQkKdL8qJGrjs7BZIKirJ13LZSF/WkHLguAmbX7kfVI
MNuASF2e/JnF9RRbzHI/82SXlScqDXnsrMY+jMSyTujB5isHvpIA/mf6ik0im1TohcbLk+7nvLse
klwDCqp09YPD7CKP2KIyg1YM0l1redrvh5kCmiuxQB8LSecrtzTM46DJ/udvzVkl9ipSXbgSx0rc
TvFgofHVex7p2oP05SGt5p5wxljKcTcwRxPlmE0xsKToUXadhZA7s1zQI3byGmF03KL4VRyANU53
Dchoo4a3q/TqZ4z5hQLk1d0QzV4eT8d5jPW76n7OouQnFFEfzU9NDUVG0IIDY5oB2QqMxEFbOVXP
hDP1hSlSB9CPDEMyAknZ8SYRa9QC576sGCfYBLLatKcxHlFSGa07u/x62QLOfVixyIHoKSiTIC3P
bAlM7NesKn/vHaObb+/mzTgMNLHMMabttYme7aS5risZShOE8xNO6v8K7fCPSynDpAmy2F3Ni5PN
0N+Ugd5oNycmaEfqXm4ur5EC1/pnDCXuVh0HKJP47JS2tPjMaM/dwPf7+ofpNuC6JQRY495INmmd
yS2A+PrW8me2c62WfEzsZjxaACX+cOoSgKBJ18CkapU9MNe0J/ZT13NoHae8sGMK1qy7Wm+TZ+a0
1jHl0hBh6nfTyvNeaXT9eyIqn/skppSjz36Mh9A6mpsygiZSpN3zuN3UQLXme/DQXbmHBsqHa+Lc
5wxMub0TiQ5B1lo4U9ynBlFgWKsXv3/oorPprX2l6Sw0QmG5pS8CUrFQLDQ8xW3eesE46yungtKV
+J8l89TnuO5QrXMSmHEbzc/ZF3ptAkDGtkasXbsbDXyg9Da9b6/ZMfm9TfpFNR2v48FzWzLGyecW
/cZZYHywn6q7+jH5RHv0vo+bZjuBDy42T/Rbv199ErwfMNF9+XZBXauS0gFbUIxemsBObsZtFw2b
9kCiCpKCBZr8hyi95j+LQ3XgX/wju4cwEVrEy126crd+31bA/vj2F1QzZHSdGluKs++5quh1gpaN
yz78/uTQ8fb209T2Wr0kCBNle7N0UmjyZ1rf+sNa5uz9nw4x87ff7z1d6JlVFScPPWwhWqicq1ab
+Epe/NzXlZOUGp4PaVcoEsi2s8LaLTec9M6KiS8/8Z1jemEie51EsYt24J3B6hMSHVtSAXpU4rLs
tpuW3NjecyI5gt1vZmxcxcgsOiIT51X1iTrA95fNhmleAFqQlbm8HxR8V7EglCrcSXM4nrXtPtVP
XXYarX2HxqFm/n7ZkM7d4VR0GBtASNFhvU6VNdtfhtludtLhxrFJwOVla2bzXLp+cjImQ4M0gFWi
bOGRuDMm/HdtUu9Y01Yrz6czRq0Kn7BpTB3IkLCT3jX73ipvqzr/YjP/1hvstWuxogXynwDou8oB
6/GmAaFOW5+GcIxKCJ3gmgrdT3drvOCBRpCRDwe5k7v2CiljIPovr/MLycd7ZqkcuonRLrcHZCi6
aNrY269G0O+akEJ/5IcMnk6naxJ+eXwYIFOmB21gBg/fv/crGafFWt4bWgkWbVN3xK/z+mQO5JQx
CI7wvrgzzDXuhTPurMoEJiNPiD6O+Ykyzr+YmcG2Xd1bK8HijFU4SrBwwF6D+zVCEXceE/MIPsIw
hfZT75AVJzuzPI4SMErUOQygfooTWudYWILhDkTYBpLHZr0Wk87NQQkTaOt0a9JiiMGeIpnRkIxg
hWhvh/72snmdG0AJFNJD3lV4ZXES9KpvBRgNGVoQ0VHAzBUDPjfCsvmv3h+6rhV1Bzb9k63nWwO9
pwZufCZy+glb6/M/Z0fK5b0F7aNw8p6dPK++m13QP5TVyq8/E0gdxeuH1Jd1Cg67WPMmKyqHNt/R
PD8O/Yan3qbXEm3lunPOmBQ3F3ho54aT5Sc95T9mmz3NtXYcyDz+prEqvkyrdEwLo8xPuIyfxsz8
YUtxrbXtmlCYou39d3y0lZPfnVxGqY/kTwdu82JTbjOoGsqDuJY3ZTTvv4EYGNsfdV8QRcLuB9v1
QR8CNrlBU9/vzVFtWOmSfmmdXlKSbLqubB29uN2e1drusq+cMbMXgtFXljxNBRHgqxjjxu3rB9FI
cWjdaa0se+7riqsXXmUSDy22ceHJoDO/krxbCePnvqz4eEJAuzp7zhhDnDgQ2efK+nJ5Qc7YrLUM
+GpBLOIySKPinkqbHwka0Gv/m2Y+XP72GcezVJ/2SKmxrvRjXurBRNDonsQTmpZl1aEwtJKIOjeI
4t2eLdoxT5BOcDqymdBH3spr24c4m9UG6HpcMctzoyiuDQo+gksx0pUeXry+/63yeNhXMmp1e2MO
9Qow9NwoioNLoYPIZ4b9GFw7jLNdoYIhTm3Bv7Op3ZTNsJZ9PRPQieLoUoCTgEo5xtYEBlzOj4Oo
t1aShcXaoXTGYFVd3b4p8tEW9hiLFgj5tIqSdsWqzt1aX0RSXpmsTCXjlOMZbu2Sn74Mhqv6SkRy
4/8UH7y4flhDI51LMRDVnXu0KXKBgdJDZ0ImZz65WydkEYvGwNi5V8mNfay+e9tmy3bVSg7oXGFN
BQXDyXuzz2ADHBS+DU32nTbvkwnv1LyPqnJHHbE1zfE4VfbBZvkDST5e9taz66qEgjJ1Kl2jmC7w
bvOWROApPOgHeoAFBihrhGuQiTMhR6W8N8yhzwtQpcU+6C1suW1A/q1ZK2fwuQQXUeKBnGowIoth
jHvSalBMFKYLqRuZnUqSJ4cZ6LICNzAre2ptbdxK2buHkYLTCuqAfmTZzbDNmkRekcziB7dOIICT
lfbyCh52lZ4AiZ4SIA+rikc+OifgQARcBq3UqqC1OZgXLm/GuaLmi3m8MnKHFTjcLWwGBGtDduAH
tObu+10ZFUccyhBrE9EQjRtj0x+8PYMw77BmgGc89wU792pkffZnk/vInTRloD3z2+GqeDQP001x
cI/Fp/KYPchhZZbnTE7FrfWJTOy2Rn7I2WV7+UG/yh8cWJz37O3rG9wtfy8bA/WDt6ccVBnBALRk
vpK8iGTKNgNdFak4E0tVsNow5drkpfh2ehq3zs5+LkBCS4/eKTvo2+bQH2yIz/vRZbs44zsqZs0G
GxunKRaMZlea8aVFt1P6/fKn3993S+3hMysOVh2Rypih7y3IZ7yHbJ/dXf74mQKw5SyjvrIqCFWB
xiSVJEYx/sR7cOigqpngRtAUh6y2fmhNeZ1Y7Efbki1eNF/REjEE1AR1OCnzNDD8ZuX4eP+MtdQO
/qbMvIn1KYn1yvjM7ebUuXDgbkCHct18bRAeVoz7fbuAouTbGQN13xqi7Vo8O2yw2zrs6PT2B20y
bWBvupV1fd8eLFVhyi4YgU6E38ROvnB1DOaHovcjprHHy/t2ziiUGwnYDgpaksKIHQYOT6iVXAEL
WK6s0Asz5q/JCUt9b/jc0VNKGh34AzDSoMfnCnCNclvd2U/NZyTVkmLji9AWofG1i52DFVWn5mBu
yQYhD4jE+p4hiQxCpQf2iH+0j9mw1YO14HRmadWXCLoxrKL0OhKXlls+GJmfX9WQ6YgB65x/D3Jk
qRIfJgF/CXrFrTjNHxv+Ff9B4GSfLm/dkiN5Z3FV9ggQnxesG1IrpqmMXLBKGUik+eJpGO29sL8Y
yc/L45xZJ/UFURUJWA6HwQKm6eRONNAHstf0dgV7t0To92ahvCEc6E8i4GGFWA5BRDQsjFof5ClY
wcZ97d8WjR+wuloxyDOxwVJcloOTxm2oRmKpF2FO68OCjQRqN3BBZO8La6WceG7FlMdEaXuybXvR
xJ7NIkgvh5lu7qZqji5vyJnAYyk+y9BK4g1aasdZX21q2gRj02/tuQp4ra0s1JkZqDfjxPcFukkH
J+4ncKfhoNbButN0KyHaOFNuB9XK29gJrRG8dzVqx01n0IgiD34L8Qp6dMC5d8g8a/o+VCO0hPIl
GNW+CQLbIbOTW2Zo+D1SI9dmOju7CdKC4WhCn8Jq/ZmGnTWNOz7LObKMfFg0i815n2fUA5nSYLFt
lqbeLnUG6wjipPTKzas8AnseC/q5ol/KLgOZhM/ELitmb8GYec49aEfYVvoMQkZcax5GOdrb1rLH
7TxZ7i6TgDkN+lxvOo9126Tn/UECRnAQE8gT2rQFKZmXjHENBPE1Tgt2MHPg6qvcm49tM5ZH1E6N
fTslZmAVvAdzXzfd6G2u/Sjz7qNdy+HTyDu605CFDSe7NrfJ4FRHC7xmKCA2DT9pUztGqS3lFgRM
CJzUAKWBO/bXbtc3UCLLC/e6M7h4QE4JIQKQvm1bVWzT2bUVI198TfXP/oxnANo+In2w7Z3wwbM5
N+WM97ztJCfPoD/7vKHX1oxUfdT7g4jGHhJWndOIEJoxSZSmvfXAir6+S4shM0LJux63cHNwvgjq
0Y2Wy+xDU5RQFCOtk00BboXjhlQp16EwwsHL5FhjBPSRFsoO/H2WX1S3XlrmDki8wJEDsB6gRL9p
28pNBaxSHVRNvD520Ti5twzdi5uxMLdT3bi3lz30nPsoQU0TObNy7tbxSCQUQUSXhxR5kjDvpzXm
pzOhTH0G+RofHQ81mtjw5MZwy4+jU9mh2YB9zhyTg1v4a21Z5yajRDMO3CTNMtLHpt/ph7lu/VvU
5gl0Ibz56fJ6nYloKnm6j7T84EMELm5MbYoKCyklq+26ewExo1MHjtuvl8c5F3dUtoxOAsrABcch
70gPuarMPVF7mJ7BOAixG802+LBz2f9y9mW9kerQur/IkpnhFagJklSSTqfT/YJ6ZDYGjBl+/f2q
da6U9i6Kc6KWtrTzYMrT8vLyN1TmU0uoC2VJzrzPhYaHpt3tH7CSbunKewe2ScaN3uZxO8xZMKR8
75abVIWVUfxb9X2Xgrs2rDnKXOPxUnSPhah/9QPKlKM1HQrWbtVv13pw+fi7j9jz0thkMXg8pEW8
aLjLZcXG4Kz9/ssCfNd0nyFoJ7RC06X8BN9ICG7qTPpVQiIzlR8h7tieqfJVHYjA5MNswgqpyRqf
2DR0R/fPx6ZX2ff5qAloNeU87rNa34EP1u2dod8y1Vx5Zvwrgft+gDp9kp1XL3o8UXBH/IYL8wus
I7Tfk+EuxxYx+WGamTxbzEqDpG1/LoAXhylUKp9Ivphhz4T+u594G5C+sT51WVGAWOTIF06JHZp4
Lb7v6IgjgZX0t6fjrcx2epSjaUFPQzcaAZmdJQCjyjIC6IAgLetn1HeWNC03AsFKVFN5polwx672
nDGu2R+nAwIHyX+O2nKOsm9mbayztY8om1BnOnzCxDzGmiWKnZfO49lq8+YF2cZPiNBCUZaTSp4+
tiSU6JnzitVaNvSx7OVPqff3VuJuVcYvbVzJnf8iV99tGAa7EFLTpY+hzP1gWXo1BkvfaJnPO9c4
1UInTwIc5z925wCqiWtef691Hv3WJdxBuQwOLk7Jip07lDOY26I8aF1jfcWgZPe8hBQmEI5GxLw5
2UNiq0VJCka1sdDN+qtY4H+V9tA7N5DGnGnGhqAdhIhrLR8PSzrzkDQD7iTlqJtBrrs4yBuQB2wh
2QmuXiYUdysUeFFFjkzExEcX2L7XEn6cMRvn9AxsnHFycxArNYNlkXDl8tkwuwLGbLBegVRsCzSk
1x3duStPdpay+7Jwk2NlmUNAaVmeGsOSvu7l1itkH2Di4ozprirqlh28roebL52n0W/6Ya5gyOI5
X8yho25QNvVQnCbhOgLXgaF1fZE1HioZ9FWbkD7dXhKXeHZl2lS0IdRYJDzdcKcfwGJqnRbyk33A
0o3keuVaqOLmbGGSTAM8KXJFIoPKhSJ1OWSgmLXfwHZ4YUQ+6n23sV9XTgOVSS2SBLatSTvGaQpZ
YBeU28/SmeuN1le68lf55d36tucRj0qlQ2M+Ok+09Y5mkUcs6Z5HJz+Iyv0z03ljm67FBOXsYXAY
amGtrsUGfYT5gi8bXBAnOG5BtasvN+6FKwfc39rZu/502eICSeGY8ZTQr5OoH2dmRuloQSe6dLcq
yyur628p9t1HDAl/jDLVZdxBdrTTP8vyBEf5jy1dtWrdWjm0iwqeRBXFE7EJlyboBeNCtdH82nJS
gmXCvcQ2s86LcPADO5ZC7pVA/Xtj263NsXJvnoym0Osux+sbZGFzX9rTHLSV5oRVNRlvVqW5oVjy
6VDlHbgy8AXGkwjuVEeyJOmuNUZwF5JXy08ABjMvz5BQRK7+FLOpB1oCCxg+t4z5sIHKdjrr3EDK
2tlXaTUddM+mz11vCCRN3bCbkp1MJglXQgBvM1GJH2UyLEE9SxbSjlSnrhTLcRzIMAQM+utvKbSw
vkJFunhKXcu6s0tinrpiLL/gYTS9y6Ao3vkV6+yD7oIINcFAHAavbUfvYPUE6filt4cnPP0wmESl
sgH/iCZvKNd6e1G45Lw0CacbY7xWBlYL8X1iN/Ng2CQyJNvVvAwbWKTg5rw384gS67OTfElzSPDy
OHc+FwbYcUUeutbGBlsJGGqpfmqSjI1Nd1me02+NtmEx5HsQFwFkG17MLg+It4XVWFlMaqHeTqSX
QIxBxstc7FqS7Vjdw7PsRwmrrHr4vbFkV04KJdnu2UKLuWqTyKSDP5ou9J5L38jz4Hbza324hJB3
oUJ3DUgHVpREk1n4btX5GspgRGPH3I2Wlm58ZSXqqQpkGnyzuMPRCQ4DuWEJrfzFKGUIm4SNRXf5
udfOUyXrHjKrtpDFmbEOsRBad6O/COsxyaAGdnuc1j6gBA7KqVWVvb3Es+3dNU35iBJCRMfm0+3m
r69aQ0WHm1qvj1k6L+ClTrsS2tP5VAUM9MbMpUHTc7+BfNTtT10PsIaKECe8bZDSGwtCILTspRNU
7Qa0Ya3lyxp7t5YaBGygeQwtdnGFtsrmU2I5G9DRtaaVXYBLbLOwZGjjou6/6JXzpUStb2NAri9O
+Lf9+7N7auokF6YWJ25FUT7hYdZw+zh1ibUzxPShehCM0P/9CjTZmeURp43rIitiwcrkiVV9H5BJ
WsePzayyCSyXwG8iGVmM6uFX2Wqnyps3mr6+/I3/OPO4RO/mwSFRw38RXfjUPVF9Kxlem1zlyDe1
2YJyGgNEfyGh2UfOshXd1n62smuFNUzd0pcQh4cEwudkENa9ZbDyV8rr/5uy6P/H0xkqEVv3YGLS
mbYXXXItXVRhurwuMIS7PaUrHVAp2HQatBG2v0lUOtCzNkC8WeCiAYPG282vLH2VVt0WZVFBmdyL
LAKxgwQOEN6zkXxqs/+xOloVp1+ZWpX2DOSZ1meWtsBWdhAHi5N533ZmvpGxr7Wu7Fzb8DLepA0W
zrTAbNRGcmbpW9XVtaFXNmwrDc3SYMccUbDBqP4mdepvZ9FXRx4WusrKzCdcg7u5Z7HJnT8sy3V/
KYdH4tYQzk7q37en9+qp4kIf9t+YYzaOPgur5nGhacHc2rPPWA67bQiqGst+MdzYHj8S3vCpy094
F/txOHrSWNImprCsNWCtYC77dtrox9V5RuPKweIOxlIbMKCIvbKEvGcuq3BGZv6xQVLmGaUHDy43
dIg9W+w0G5ifytwhn3gYSh4Vwv0ysG6LY3p1TaEjSoRGSQnM/sUq4iH5AivcpX/Wso/sBTSt/zsB
vbToTN2Wxw44wTylX6bW3SJVrP1sJUBPcEJy6ZJb0SiyF5HLZ5pnv0yZbESh6yV5/HZlM0DPtXfr
2XajWejyzrIL4ncAYe5KC/D2rB3yT+ZiQ7NAErJzGjHvaMO25IZXNqJ6W4G8FSzbJ2JEopJ+YYuw
508zALjwN91YYCujp95IFrDey2QBQbItFy/sa5Pc26UjwKEQeXh7Da91QtkguYYbZN0nRoRyf0R7
cBvsk76YOx3lsttfuHpPcCFm+u/ySlJYUdUU7HqZDY3wp7IEAR5iic+zXTeBrOQEJM8gNzLJtSG7
/P1dNBELipDC1Zq44000DMPOk/Y9GfuNbGZtuJQtvxS6rmXw0op0Au0auC6nsKd3tR1mCoR9GMcc
PjZoynbP4G1nW4WhR/BKCuu6oXtjSF680TyJpHmys2rc6NDa7Cibv5uMtIDVmxENjgGTSycJZFHs
WFn9obV+INVmZWntQ0okSOd2qTMqjQg4g6e2g7cm1YO6LL5PbH6l6Yfgo1htSkCw0wT60nmDql/6
3YUbuIenjirfCmfXjxM4Df67ukbJXbFoE4u7nMVwE98TLjcm4vrChRfPv02DAV0NRMdEcDd7TdPB
ghMGezUgy7Sx09c+cJmYdzvDlVmbwFKcQtPQg0n6aeoNv3A2gLVrjSub3PaMxobKBZCH/QKHOfNg
gUAD5dKN334Z3/9c0l1dvWjNGfyv8HbYxFhB1kOdiTYm7fyGmxE/uLgEhEbuVTB8r2FHNjVbygrX
N7uuXryKIaNQVkEeB6bCcbLHkwmAZUAg1ghfqS2Y29pHlJ1uAM7dt87UxUnO9rCUb/zcGR6lN/20
hLOB2l1btsom713Ril72TVwM+ie7me7LKf9Q9garzH9XlZUBc0PdwYsSaAyWM/VL8GqNZKsevXLA
w6nz3/ZnXaso0ySNSZZ/nowqv+vb6rew2p1M5ZG3l/pgdfLm4Zjn+kbwXVnM6sXMSYs+r3pngQaF
uyuEHXRFdaw3X3D+JlZXVrN6NdMrUVZAhusRQWUiggpLdoRGbvU0O4Z5dgvZfYJYjHXPHR2amaWT
OS9To9NX1GCrx2GibAM8dx1F7sJtQhlbYpMalMMm1r+JN6CTo/0EwwlUM0Zf/LBfzE/2OX2kd+Df
Hz9V99nn/Mftw21lfFVgpzm7lFYlvtvRR3B5c8GDfpl2txtfWesqMJOayMnMth/iJOWviaE/Tku9
v930dVEf+DYrUQ7+lNwjbNQiw6vh0/fF0/COAfiu1TT+gApuW9q7esz3FLp8UD73ETJq0/Nr76wj
G4GVdZxxL8B6zaZngLU2kuCVCKJKDaVJamWT2WvR1DnL7LcwGHm1ndIN6lq6Pk5Ek2+M7crEqcpB
BpzpzHrmNDYhDgYmabubjfTr6AwfOwNdJRZC4bfXW6ppEYdKcUhpUTy7YoTydet+SGAAU6iEQpEI
PDEMDPluSTJ/tsaTWJKNB4SVU0o1musZGQRenJIowQL03SE95NNwdkTypM3mkZbsXpRgJXXap9vr
cW3ilf3LyVINGUHpF1aeoT7AMs099waHlNXW0rqetOmq2AP0q4g2aKiCgQcdTtB67csm0O0/OSTx
4Mq6sa9W+uEoqc/oWA1l+aRFwJDs8B71qx2qs5y88zTDZPT2WK3tXVX8YTIgT1OPVhcXixzzCC2P
lk/rmn5fWgNYgz6DXhKfsjpi45g9W4xBXBoawOM+gfzKyfQG/L7GpC81LBOAml1K9s1xhvKceklV
BLNNzEMnSw51aptuJQdr438ZsXc52zA4TOf6JPDexSOTd/CFTY3IqxF+qgzivhWlG2feSthU9STw
IFWPPbxsQbvK5UOXN8uhkMkWClCxW/mfWqerqwIOIGHmRJcTjRxPsqNV1XZo1FO7T2Vn7my8ID00
8CX2MzLZp6w3q5OegM3WSK316UR4aFakiCrJ6ntYceavfdW5L7cXxkrHVZVDfXK5WAyk9LRqz22/
fEoFgBW3216Jl5YyfSiqD2adzzzWUhhIDwziBBmB3TedneD2F1a2jiplWHQ0cwtSjxFMtsazdJb0
GQCWOZw04n5OvHyL47/SE1UbAyoIcGKZBY30VKJxbFMJBaWm3ThYVibBUbLI0Ubz0G/VI023yrOd
GjAJyYp8I9FZa12Jk24htNGbAKybMs8EQDxrHxyA4J5uT8HKHlVVKIjG4bJs6zSakKXCktn3iqhJ
+v0AU1q72vjIyvirShRa2rS2oy1GNC4e+ZoJKuPSsmWsZ6X8/bF+KIu1YzqDD+XYxyV/LB0jQLVp
R7W7lPMdzLU3JnptsC79exfQUiTWuV7ZUzSwcd+IX3wuwwKVUxcCco6UG8Fs7SuXhfDuK9OsZ81o
pHoEPxTo35njvVHMT6TN91A8icEQ+Hp7yNZmRclXrNxY6JhMfcygGgMppgfXLo6T1X3sUq1yxKRj
dUi2hjnqbLIfsyr2DBZyu9nf/vVro6RsOuYuWeZpeEioBDzLOf9FFwAEskr+0jUyBJ1rv9z+0FqQ
UqYjSR2Xs6JrAWg34pzmd7pH7toy2xM727jhrvTFUmZi6aclL5aCAWZeB6wRO2iFPnUGf6G6eJ7N
5Oftnlwykis3N1X/lJYNjMWbbsJjJpiQnv59TGeIiEGn0OZj2JcuDLKF9jFJNldXZVA94G8qY2AI
XCMcFIDLbqZ8x9IpmBzgIpPloa2nEO+ryD4GkPSzNrCBSp5ccEqJ4ZcFZGwNOCLmZQAXrY1VsxJM
VelUBi2APCUTcNZZejSZDt+beaPple2kinSmY5UObQJ0OF34s8eMM4CiEawdnm9P3lrzSpqZmvAO
7YdliJlgReBoxmewqho/q8nHFqEqH1I6VW04pMYHnJ99gVnRizCxin0yw6qeZB878lVWYDaWqXbR
0gaWdvxplObryLvIqeTbkm1NxMocq+RAcyS2npiEx3Mz7w1Ae3TGNn79WkFHJQTqEEmUJe2GuDH6
n92Sx5nIP6OMlPmwDr1vxfxkpOKlY9rebEr+sURM1RqBxGzh9YzW8eDMcFbXIlbyE7XnDSGqtfFS
LpUk70g7JUkVA+V3GOseNupU20JArS1bJUz3edtUZAa9ZRDPfEp9vfm6qe9y1fLGdnWVDZiWZS56
G6WYYTBIGaYEL/qiY2yX0mwOG5e2/kiYcdf2MgMdrMjOA2fsVy2saiM5W+me6kkE7VwOyhhncBMx
dlpPj87lCpAbG2foytSoqFleiNFEh4bYLKavA+kOsDPbCFdrTStnzsxI1VleNkCkenE/4TqsV34/
NMnGwKyVCVUZliYbcl7QDlcy9/uQP/H80XbHO7iF+/B42xvm8gB+QNTgGi7tH9TYypZXzjhVm2Um
eBKEXRAq7BPoG1ni8zZYKrmr4enMF/jJjKfb8XjlzFaVWnL4SlfZwrD2ylF70nGj3kmLGD+BhbSi
pUhJgDjXb8SdlclSOalTJbgspYOQ1ib+MnsBbfnhdj9W0huVjjrYXoV8CU3z9qUqvtbFQ2Y2Pm20
jZ++1v6lS++y2YHzGqk5sgCtLa3vRDr0aOW1/cdDeTjU8aq2MR8rO1FVXgGcx9anGpE5a+yo0miI
K9huBEH09jCtzYASJClEDktX4N2My+xk5Nou65svt5te++VKiGxavGsUmVHHtmkcBtHuCql/Bg3j
eLv5lbqeSjAEK27Ci+vl9MhHez8ubpjw0W8nCQn1BY+Z0iGHMskauJ53W5U3/WqfYHmk9MmE1wNb
FujgWD5IL0/TW/JUP9iRe0DGEsCmFgZhZ+cB0K6AhuVXAZbKnkT9C4SnNs5M8/Kl/yS7+AXKtXmh
mQ7tCPyC0hew5cXLl/9WnYD08s8vu+dT7v+o9uw8+Ye7r9/huhpACIj63x8v3gMXrUzEjl2+JyGe
UDY2wtUV5MGy8t+NUDoNjOX6HkLnyV0nf+p8Sz9tTfpTZVbW5UDc3kZXybHfIaX2rWMDPwgS/IYW
GeSjxM6F8GYZQn8CQkd062xaGWGVc0nZMMM+EjI+oF7th13pkzvrIq6Ef/Nuhm3vjH/FSYTQF/BR
fN1Z4eAbmIDe1/wKfhyA4x9FNPz0vhUP9s/E863Zt4JstyU9fb1qiiG/xKR3sScz027SG/zCizEz
igEx2zeBE3S7EWOS36UHsLIgSirwzTT8IJfT+7sn3n215Q6oBXTARJfRROK8d30NyVWzBb9fW0iX
v79rXxDbnKHNBvnl7msiDvoWlO3vsFzZMrqSEhTJAEBYiYblz/QV0un+ZS0Z4fCQH5PDN2Cz/XQn
fRkM4fTHiC6TFY13hc/vt/Apf1fstV+gRFm3c4APhqQMwsYUJgd9Vx4zWIKkO3FM7pI7J2jDbufd
030BXahiR0JYW++Mk9gPQf1la6P+DVLXfoUSvEanZY5MIUg4wg99PPBzEsm7JdQQRCosIBl7O+tZ
P+knfmT+dx6wADS9++bMo/6sHyEt9GiFt2P336G/9lOUKNa2cip6ggFx2nBC/EqfHaiXXfR1xZEf
S+ysb+RbMvjZA4COPlBWMXlpj1uf/8uov/J5FUjZSQYpSXZZEaEZvIGHAb/7JICOxK/iMT2CZjg/
GPEU55+TPR5v7uR3c1+HzR7GkJgd4Ip2uv+/8KtfWfgq1nIqlos1ILYzzETIWbxw5i9f7Efncwqq
911/hr3wD+3x9sj/hSZe6/ol73u3y4i3eJBWw8eWs/OJPZIf9b0T8N28tyL9DrO8lSdfPZ49TyX6
6dIcK5jXY7FF/I49tg/joTk4zxjQTw6847OjFVD/ot5uneaNlG9tHC+H9ruuTYXda3aHWS3zFqhS
GkzNFubvaraH3iixaW61nFN6mSJD9yd7Z1hvE+98BizT7XlZyyxUKCl1OkbtDsdot2eNDyUB/ck6
tcf0oT4acfu5DfWflbU3z/3e24Fddm/6DIc5u89+G19v/4QVaSdXRdYYWbo4QMtBRW7X7vAMd3GK
P4z34ED5XfjtJUOMqPbWj+ZQ3rshi3tkF0gn/O53tStitsN/d95jdb8lS3A913I9NWwvlV3PeECN
JdSEfNuDq5aOm8eY2BvrZe0DSlROyVI3oOWhv/P3cYqo+xNMjttjuRLg4OH971qsGstmTgHoFfDN
O3LWQivmAHJ4++I8He2QI9pr0QwDA3Y/H+uzfexgfHH722vdUmIrXrZcELgxjSMwtoR+rsn3Zv4I
kBP+ZkqyZyxCDNDawT7QjDCFyFvCZVDDvO32T1/hGqK29O+w5aOeFs2C3w7t/7fuxXyl99UnoLD2
4jX/5bzOUJXbWO2XePffOOiqVInLS6YN4Cj2W5KHecoDs4KzWfrNQY22zrwN8MHfks21zyipmlPr
4BhQrIM3Pfim+UX48u2+9JGF3P/Io/2Pxt/n/nMWIqOt/CnwDjaUSan/J0PSXvh/4tenKni9PbbX
o6OrAlJyA7gpb4D5St4UMNiw291oku+3215J1V0Vg5ITq1ryGY03u+aPUSHy+jm05z7zT86z9409
9Cf4bcH0zHoCUXQHbc64+NgmVtEpwMhnrG0xjxbHHUx0/mQ8zRAouN2xvxnBtflTYkSSFDboLtBa
Tj7PAd0N93lUnJNTckc83KfgWXSgd3rIcIqBJzE/3/7qyg5WISvWPLu20UAfGWBfPX3Jk8SX2kZk
WjGmc1UrEp4TSaoZAyb35Ax0fpw/1Z/duylqHzFHUX6GD9bGFX1lyalAlSnl1VJYl8HzeDDquKeV
v26P0CXeXJkWFZzSgkcNGbFLJ/Jn1nw3yWOOsr4YrV1p1v7Afm8SYa4X/OBUeQkg77KKquCyax18
ajob5zniJ89fsFllQM9wl/x5uz/XC/D4ihInvDHX+37GlHMu76R40FvLz7Uk0AzjpC3QMM6zY8Hq
o1fx8PYnVxaZii2xGLG8psQXe0iDGN8t7X4ZX243fb2Ajd5cFsS7MVvcsZaLdnEiw76suN/bb3Py
k4NoWCZm0Oo/qqwPEu9nv2zsmNXxU5IFY4QONxj4U6yDhJEw4ksJP1g891ha4xeEHM1S873su3C0
jbNqbfyUyEDqTK+aGiFPM1M/Mb7U5NwYn28P4GWcri1vJXtgLtFARMTc5E1WBGYpPvWk2rgBrLWt
pAezMVd8aoRz8qDottOY2z9YmlFvtL5yv3BVc5FygXvsQmrnlDWarGDrDJ0YYUkIyth5crLHTo/5
wFCKymeUyuQ0Mr9vRwYLs95NXvNuMU1fum65kbCsHPMqDmTivQ4lHRO9hRd9XVRBPXy1Yb9XWC9L
aYa3p2tlKag4ELtMWCprzz11ckTiYlfdo4ECse8WjbcRStf6ocQH23NLpF6ad0ps4exbO+uPtC2K
w+Q2Q2AkxrTP6m7aOFMvjV5ZfqqssGZDcohPlXuCjuwEvz8rLln3JPkQjDzbyIz+njfXPqLEiMSF
Vr7UdOckDKLdzQQyP45WkGCB3ISftW72eyAz3bvm5B5KkdAvNXCo+6Hi5EwmLX1JWYG3DweTe9Kz
Pt31ZtKfF2LARIWYGf5XK/cUxnn7dNbKoHZK47lnU/4Gw5LkWSSaE7dsIiczy/hD6eTdjnq9FlZ2
2p3cntKQAHizn/uxDvKC5btkSMovQrg0KjXPO/ZtSx/Trk1fplIOO1HlDuDiXr74y9JCQwXCl1Dl
olGfg7pV5yX9YvF2QVo3jO03q6izJjBl6j1XvTE/2H1VHGRZO/fz0haPTkf1F1KRJZgpXMiKsl7K
UMtcG4xh1zQDsy9I2DHQ/celbY8YP9RqEtnJfd5xG+lrPeSPswNkm2+4MMqQokUF3Kqz8ZuApDag
EbVp7pvJ0yBzUlXL3QwS3hPsR6eHEWDJfTbR7u1jO0MJyxYvmsaDpNAJPsi9b2lgymcOfJHNLSGB
ta2nROHswhxcDAumgfMMmx5UUuADBIA1vIA+uruVYOyI1MmXKiUnoy4CINT8osn9EiIst4focrW5
tg+UeMxcGEgzq3FPutM/2eByBCSxj00rviztcj8TPQ+6admYj5Xgr4L8bRO6YaTyvJPRsMc6tQ56
0m2lyitToWL8JbGYqVWmd+ISTiGly1BYHCsD/iTcs85JM2iH0nFC1+j93JtQW2it9shoISTYO45b
wvgNLFHfqLXpni2TvRE5V4KZCiW16dJZzUyck4bUIyk639OkT0sTinCvt2dwbVCV2NyLphg8uK6d
wC7Y6WI6lUaxcZyujenl7+8SKenoVt5rk3uCvjs/IKG+VJ9s4yDpJgVwbXyUOKw7o0UhGZOc+qaA
uFjD4GeWpG8wmju2Zb2lmr02Rkog8Ly2TgU2zQkm9G+5FKGo5y0FlLVBUmJA5VUFs7IOxxW1T1UH
Yzg53beGtr89vSsbVMV7VYudtm3pejgWxot0dUHMO0gRN2CQNNC3gFsFNPHbUkbNyLZefdcmRQkK
oknxDEWa5DQwL38ah7J5rQYbpo46p8/OQp2N9bUyLSpbWhADy2kagPtZvBOUF+48i+xuD9tKxqLS
pMFfZZXWtV08VNATc8tD1WRh21sHD7c0e/lx+ysrk0MvX3+3QSCJ6kGZu+piYzb/gEre7BxteoSn
9Ek0sCruJ90X+Qc1tF0VC1dBUqPPIWh9gokkxHITX5+GozbJjaNgZdZVx2oQfgkExmpyaqdBBAlv
rWcThPaIpe3w5vRLu5HfrWwYFRJX1UwsC4xSTsVInmgmvwEyA1lJfaO0ttb8pXvv5sQ2rNRlKMyc
6gKj7/wG2SlooDJ/e8bXWr/8/V3rjpfVtpsiXvGuagI2TTQooTjmkyHdOCTXvqBERMcEamDOs+QE
v3vg0YbWT6Xxm7vWB4dfiYWJnFopbZz4yVRDAAZYngpyIeMWQHWlNqIq4ufNaNo5gxuVW3dvme78
MOushaJ5DQ4wEyG882Z/HCcIY/ByixG6NmRKjpR1o61lLbQWRTb4APVDojj3uZFu5BZrzSvhsOjS
HjK1nYhLaoe1JSwo82Rno2cbUWQlDKqgLppOecuHVsRmSaRv6TwNQJ99/tCCVaFbcs467up6G6fO
W89qH0J58/h6u+3rbFH4cyvxL7e9UaQt02I59vUp7WY5BTNgL0FpOWxnJWa/t10y/+nrmTwU0GoL
WNfBJUiD9MejYUvzcYYS/xKURcYjMXrjnphEx4qs5bmxweANUu+S8wpz1DzInrtInHChgqDu7Q6s
LFYVAUa0whOLy+d4cCvbNxikh7V5nzB2hFoPx7lBfyVp8nWWzkY6uFabUoFhlHiswrBgxJoBUuEy
YS+1AQao7860fYaJgQWExwDP9TBB3cgHcgA3+cSr3F022M5GCPhbqLyS9f99g3sXxUTVpaZrsiVO
nHGG1kafOza87/p8DpM+tUy/0Ls/s2uUP8C76fFC7Wh8z7wuuYO2uTzqSzf5+kjlbqqcIXL59Nv1
Oud+dLopwDFi+o2dAY1ea+J+nOz8+9SR8vuQCflAHGv6ltrM9PPFYbNfWQOw3XMBFaG21xrd1y7u
lxSTHtlJ0sJQSxt2jCY20hBRv8LdHo4uoISHGhflF5PW5VFmPSjmQzuCEVbkO1kQGHiB+18faq3+
InRmwS2hz/Y65/oBTo5W1A0V3enU5EHNR+8wouP7PteTYIbQech6cbEa6M2AQu4oNBvBnnHLKwxf
rys8xS/SuYdSsrcfCdVPVinqQ1fOBpypmzEumr55gu0fDuhmGdMAFTS8d/DMquYAoD3GT207ExQ7
+/ypzcqc+TYDyN9nUOL+eXtRr4QrVVxlKPOEAfGhxdCd+6Zl5b1RgoiQ6ebHdNBcFRQoQHhuh0mK
2LGkHtoNT3xIYra42tCPKbdD0erfY9YUpeXxTnagg8/fhNtGqHowP+/nP4XnhLfHaSXfUdF0ntRd
+LcMXdxqX7tx9OHF7Wp/UizN2+2vJIcqVg6Wcf3CbbuNWeWSUCK42ZNwApo7gJofBXNflnYL7bhy
hKgwOJSCkiLXmXuyAP9l9fRGjGLjde0Sy6/Eiv/g4BYCX6Chueh0w0zZvChSzPJQZ92hbga8RtjF
j9vjtbJuVeSbB+vCdnLx1NGx7rNdlkdcAvdW9SG6ogdpg3+XFEq9Y4Ei0xQjrhWhUxfLaaaNuR9a
Pm4kCmuzcOnZ+7Da0JzBjFPAwMt1fhUNy56rqt0qJq+1fvn7u9Z5DWsBkopLWd79OnV2qCXFRjl0
beiVnNCT2khREtViKy0eNeo8w7Ll3um2iiBrzSu7WWjJMjtwMIq1/Ps88ECTdwZbNrbZyjb++yj8
bljcKusWyCMbgFo/ZfITr1DmdH4Ocouwu7b+lewPV6IFsrm9QJhoBdxjgMtM4B3WjPqR59oj6bYu
Livzq8LCdNORrKODBp1tI7TtHO5v7gaqdKUPKsbLsMusQVELavoyNcLR0GHKTbw8ALcd0gBZ8c39
f5xdWXOkOLf8RUQIxKZXoKpchXe7bXe/KHozErtArL/+ZvWTP8YUN/w0MdM9orQdnSVPZl5uNQqt
mL0lvR42VvWVycw4HdXDmGgWVCZyXvkMoJfhFhG13N8NMzdc0LWZLW51Y5mZaWegWyWVJA+sS1iU
++KHzQaoILUjYF9NS6LLBmptg5bXu5a9ZQsNRlpi3UBXBNXx9vXy0Cs3ZInwqqjyDTB1YNFoV10N
wp+PnqGMG8YHtmGc1lZqcccr0MYl5jyZaBwcb3g7yQA8OsfMHQ8NuA0YAZPD5bmsLdPitsPVwlEr
GIl5M5HbjHvFkVWk3diElev+z7H+cN1HwdFnBOKFmJX1U1+3iJVc+UAK8cSc6e/XZrC48gyiyn2X
okGoVi4/tXbW7iRFGuHy6J/utQ+26v+142A2cNwCXmRs62Q3tcU+8RDyUGdj+T+vgWL8xTHtJ3dy
JSEaIgckcwLbaH2ol5b1ic2DdzALSqKm68U+8bvy1jP79N4CScCBcZCwNanj37h51W1cT3DRYVb/
cR/wa86n5MN+FcpKzMyW4N6B+Eds1Am/BhWUeNJj4rzBQ57j0ubFUTtJ8SJtYr8gQmx/+bkH9TA0
0dYAoaZFDvUMJ+luOPWTaEigIaaUHmC5xjGyC5UdvKn1445lJELLa3IguEoQ/sObBjQDqIYDCPbW
967UZ+4myNik5tTXoUH64ThyX0LfrPGDgRjjdaon4xra2SjcZVVyb46Nfpi6wruHDjD5AWZYEI0r
6QENeKZTiBxQx3yHokdzD4YIZ9eqangRlukZwdRU/muVQgOknkdymOehUYHRiuYqgZRsgo5cVuxs
CJ7cKlHXVwJo0Z+Ck+6pTQWLS6LE/ZQ2IhoKxEM4Mmmc86S845P2g9KRPcaa+E1lNTxMgGduQ1JS
L6i7zAMta5odCkgrhGJqfpZJ3T5IMBSB7NKvf9q9UjsOM7NvZ1PuckvzQ1ll7B6cFwbYrZS+qpzW
PnY9rUOsdxvmBLXMUc/2q1Ai+QlHHKXmBGQ8zZjYAYH7v4dachqaA2/2wNBXB4eKKjJ9d9gn0kxD
12iGZ4koJKyamYVWamM/B4uhk8iapx0fZBNZXu3sUl7nT6QuCijTEREmrlfgw0Z67FIbiI2qaaAE
b8lvgpvVrmcgcmLSs/YeH4EITRpzlxtgJqCkf0tZXx1oRatohCbcvhRue0/GIj2lo0jvwNLJIGyX
Q2OcZyry0+7H4A/6To8cXRSqon/8psrfdMbVn5oMalfn0CBAxr3boon91EbiVixsJBWWj2YD3ceT
/j2aD/64cd8+tY4Yd5EJo0SCixrNoXEp8lkH0E+s74Xs6PuQZMaDMaAgfdmIrU1gYSKrpuhMSxc6
tuzvHeJXc94yj5+3K/iAmvyvxaBTptqph/RPu5v3zbE/yrg6UZAL3+RlALBYpCI36Hftsb+dnsZv
/Tf7F9FB/Te5M45897Kxkp+mhvArzu7NB7s1cGvKLCNHkJuiv/IvqazIqJ+Sfgi4KkOTvE3dloe5
9iAsXuYJZW+eZKqPW33dZYBVax0oCFVd3qlP331MZPEcdLnDoOACqRBIHgVN9QBGqqjKZtQ7n/1i
q1tq7SMLKz9YTouMGZzkVrhBDli/L6K6xS2Xv3DKN2byOcwKU1kslK4Ti/uWAekr3qljqVV7AFZx
DtO0bw/m3Bl7c5pFZJk2uUWyEY0bOPrR15ZxcWNTsLlqXkgdN015axZtFQ4NMgZzA7y8ayYnUDFv
fGnlav0noEl8gAlSHIfeAcK5rAM5/P3aHJaXVjQT5QYuLa2y8cYz8yxk0KcJtZc1YQbtoF06t/lG
3mDlVC/DmZlAlarzkNVu3FE+JFXvxclsWWiYrDf1yj73LZZhTZGWGq278HSm0uWBmm1xw9rGuFNO
WexdMNcEFso1X9uWZVwzUAplspr18SBAV8JHF/yfzvClKrJvLhtWstwsyhIgmthsvHsyQQlPuerU
Qzpt4/KsbcfCDEz+lCCRObKTbz1o+k17SBE9felYLYMXQVXZ53OpYyTwAct/1/37UD9Qy/h/1GBW
LsWyQUVNLrxmksEcT3kbdk2DcgOUsDdmsLY4i8vdGNSXCTUR47tl5NtOkKGQBFcjvLxAK2/JMmbJ
G20i4Ysf32RdG9S6f2SpPIKT8YpmpAod3XoBUnj3eVltlcQ+jcJxnhZX3VBADRuj6GMX72XQDbt5
3s07eZd9jZ7LXNbuTdUMdd8miDJA7gqJ98BM/1xerZWfvizd4y4XeBFh/wQhSFhMBynVVQH47gF1
GCdKiXtSw7iB0FzZ+WUFfxCzAQ8TZ7e0qkhND/XohcbWTD5vKPHNZSq+IYVKdeV0MQg5IdJsdMOV
L5m+LmnbHuGUguBKgZGngaA0lNW8+o7Qju47BqGpqQO/AvEr51kxe5Nz73ygP4nGyMIKeOfauM1Z
GztdUQbCm09VIa9sD90LWqV/Rsn2FWOhURR7kduH3mMzOD2NLcaFtdU+3+4PTpVlWZMt6dlr9J9c
43ZwfrHp4fKpWRt64RtI10VaAASIMau/qwHF833r/7g89IpTvZRXdO1ymjjlXYxiAaLRJrDlb+WY
oTv2G2/L2o9fuO3u5Dgjs73zF0SEMPSqhXR3wb5f/v3/nqjPdn1hDCy3nlrLg0A1tTsROiDRiVKv
BeOCUkiWOn29N9uR7DTTybP2On6YO7u89+RoodXQ9q64OYxhPlhFOJv2vOs7MeylkXyp/u2TJYN6
RzyHSr9mp6K5B59llHT+7vLMP19XsiRQt3DtPMdQ7OTOdRrYVburMu8X5OuuLo//uaki7OwOfzjP
rSZyLKH+HU9dAnhymkISl8mD49j3kuKE2O7ws/aM98tfW9lHws4H9MPn0gxABHQY6Ji71I7IOHe3
1eTUu97KypOFDMN1CzHSAzLWRUgmF8kDy6X7lADwjmAZNAHUHV4zfyZn8jB60I627sakmL62GsuG
m8bXhWV0hkZfc4aGzDrybtI80GVUbTWRf+4FkGXjjfZTVSUGQkNptreyUUdBtjTf/jmN/70kZNlp
o0SXOBBDTmMIrbRDMCH5lEWudqDeId2kfDq3eMwBgAvU2fVkdn4W9MyLpBqIw8lXyLxeUcNLfkmS
mW3AyukZecPhqsutNjR9vUVT8LktIkvWe9X1qmpZ2sd573TXpSV2Rmnnu9oCepLO9Gs7+Z9eXBfh
NyHwRj3xqEBKnZtZ1CFmpMmd76NCLrc8o5UNXXbZtpCLApYAR8bOT80QuVtyS58jU2BTFh6drSeT
pRoDnztg62P2mMT9sxmVUb4X+z5wI1BNHhnIUexrP24OZbjV2PQvGP3kHC17bwurydEJxHQsrumd
f9BHZ1/vkbsQgXErb6DkvYfreg+KBzQtW7E48R17rrba6/4lej77+sLUZwiH8QiCFzIRitBw5JAl
RUuAFaRoFOgDapr+s3D98t4aIf0Q9C0rx6AqHMBz3EG9sX523HDO0ukOyAF1XVTSozsItMP2Z3oc
BGhujOnU499PQ14X0IYZWB9ZhcH/OCaK6F2jrZ3jFXXQA6q4z3CBDiPgPJEEaWFUeGjFK1JFdrNp
MmQk/PZUKkZuC5P7obCN8n70Wu8dEs1T3PQ1fZugBr+3aW7fJ7YnYocmwz4FIC7IJyYeiGUrtM02
9hAUPmSwlWN1SDrYIEMz/Dy/c81SvFvG5INJbLauPOA0bhxwOe94Vo+/m0q2VTATnf1hTSmiwmzE
0SuG7I0A8KIDOUnyLJn1xFGbubZUbwaJUyQR3Bj9gqJgsRtA7vlHljbIYSAs/60bnf4WGcYkSFvb
DSaK4k3hqezJb1ExzEpAJsw80aesn5ICrJ0N6tBDXl2ZwHpezVBfv7aFK/wrgwhxUJXBdxbkFe86
LNgN+A9TlDqE9WgPYKymHfBCgTnK/K1tLOQhMm8IfWxBzHpNQzE7aPGoHLKDShqLnIx97zLf2hvK
Q1a4IMneyzVi8VqTsHFdfZSGYYaqcPoE6afO3s1G1dJgLhr+CsMILmylWX7FJzHWATLhDiTN/Wnc
8aIabgyLZs81+rUh/p7neUxb9cpTJLXrWrNfBEqaRQxvEiQ1/dxD0W4whv3lF3HFGv4rOnx4EAEZ
ziDROaOzC8xneU7v2py8lH5/qJBnv/yJFRfiX2v1h0+YjWs2nJXAX7uSvY1u1T66vt2Bc88t6r+X
v7FiBZd97ZASx2FuOYJbvw2s9k3pL8W1ZNnQ7iRj5TdDRU8qLZCXm7NfrTRz4Gi2uv0/7+f1ybKR
vaKy5EPb0JMNYFvs02q+ciGGE80GpEZdZYFiBanAwc2zq6StIj6S77zgN/ZI7xTvpsgD4Sz8pS2F
wJXdWqoxeHUxl2KuNFh8HqR8ykHbbVSPl3fp8xwnWbawCyyh5wg4CFZ3PdI5tOBWJYVxlVrZIZ22
BCX+Afs/seDLZnZheKOE4jCyKbqVz8Mk5XXNC/NYw/Je+UzNCaw4aJ47JEhP0AOyHmezZW9tao7R
BEV7gF9VGqYZ13d9Azhb3jogS0h4cSAQIrjKZmJAvS9396ZCj1ddTNWzkLZxmJtBHrVIvH0t/fbQ
N0yHUJcbghxnftcx6e+1PVU3SVfqoBwyUPX0PD1kfV7eSFvqhxZRe1xzkYRc2dWubMfklnrKOaVm
70d4A4Zbz2mN/WQpN/DZQHaDqtSVRXyC+hQdd/BT0WnGtAoub9iKdVh2NdupzT0gvHTMpluwhAXD
PEdQfw+7rermyr1dNjEPtaNVD7hgPAOlPRkPxbhh19YGPv/3D0YnnURRIx11lvc2j6aen31osnxx
VRaBcqeEHgGTAIFwc0edO2k5gQHYZlMUX/yA9b8/nstMMXReyVjP7hM6DN/tyr8CCjluM3PDrq2t
zyJergEqFUNL0xjfmXZZPtOdLXtn97Vzs/ChRpOhZ6Mp1UkyO9kVrTZD1jfWs81c69vsmWoDdfWp
QQEV+NmIfdhl4tXIBXHfjIeZR5W+yzOxI8CmAYAbMpJ9DfuzVMuesxFk9yj6A7Vy5/EmEiaYbMTt
7HxvcQgur9incTBmsjhTqFsXGMwhoO2E8+OkhoqkdmJHmT9pCjy+EgZo6XJ7I9fz6fbjc4sTBr++
yt2BNXFlptdVdz5d3fHyTNaGXpyspC3rDkp6ZpxV824QoEAAmcjloT81R/jVi2NlSVOlMwXGp6xu
DFtGSPkHpPg7de+Xx//07WPeMo1S+sOI19gxY5tMMcAdT0Vh/WFi2jita8Of9/7Dae2nqeggborh
tRVak3rSmTh0MvkKXzJ+/SKVUgnQ8ZOq07Hm6nvmWY+5aubw8sp8fjy9Zd6EljVvFPNV3MxuaMxJ
mPlvBWKGsi12nL437UaicG2JFhca/a2iGBTeAzR8PpeZawY8HV8TsKBsHKHPT6e3jMsduyXduToe
y664g+DUoa6dn5fXaG3oxRXuuwZ6W8BQxLy1vo08vWads2Ed1pZlcV1JOlGjcYA8QxwTAKuH9o9f
JbqkL//wz6+Vt4y3wRzLa6+dkBNC75GJqk3aXQ0FHKQcEplXwpPFhmlYO0WL+0uA5G89yNnFMrOv
GrcK57EFJr0EFgeJPzOAmBD4f+QWtdDKhiyDgtbwiICShAIvHwLnEQ7GvFVsXJnJMiyoJ5BfC4a2
ncqoT0goIqQz9Is/gu+AuiocKgMlHa/euBWfA9KYt4wRWiP12xbknfHoAjCeWh2okM3ecn+6Zw6Q
1hn7Q8/BeZCji/5PLgXZJdDk2pGiT/dz5QBW5bL55fJpWVvV8yn6aMW06U+1jV6uYeK3dts+ezaL
vjb04vYDL0U6H4BUMJ/RPuD+ON2PVrdJDIsf+J+wAIt4ntCHH54ndtH0fY3kqrpz+he0Wm3cn5Xb
uaSw0ozKDsTXOiZExm5P9nU93KpmKwW/dtYWl9/zkonMMzXjNj1OYKOd2xr976B5gEyFybKwzDf8
nBU7sKStanrT7t1mRMnQSR7IZJkB9UCNn5v+b59tmbK1jyxsgJlZqDGdC1hO7fqhV7SgsZJNEjn5
ALLUtkk2TObKd5apdIqwz25GgCeG0fgxJ9+n1A+kpY6+9evyYV37wHm7Phyn3gCaRXV4bltuk9AW
Nnvrxi6LRVvnO1Dufw2u6y2z6pUL+BEDAUhMpELSpCeoeQqOHh4jG/lJu5s8u587094y2HNyD3hz
NIVBbVYjGegca/aqxAwR7t945veXV23FeiwDvqxH3QWJMVzC0pqCipnf0aC3FTetXMQlbZWwc/Rd
Q4EXghTkjdbNz2yc3gpSbcRMa8MvH3gCxiGsvIVatHo3rQzZw6m7M0qI1VxenM+r3czzFle9yJ1x
BH6IxraVF9eQVqK7BuotEZT8QLUKqberJjXBsJuI8Vi1ZLgXrACKFJDFH05nqDe/MacTA+v4F3dr
4cvnbYW4x5ho7Huoa5ZoLnSdLY6stfuzMATNnDROCjhlPI3p35a3yCjbb6offnva3nC4Vz6x5LKC
SHmvMznQmKb63QRMoENPX2uT7yLlG0/WyqVZ8lN10phHQEQdpGd/VAUyI31yEOVvk4FtlW5YmpVz
t6SnYiiHQea7RyawvEM5MgRuOajtDaO/NoHz2n0wY6lrk0S4yGTnhD/09vyQl8avkrnHSUFAdkCa
+vLZXrn4S04qowL1UuVwGicueKjmvvZO3Oj6r11Nd/G264p3fdq5duyBzzQRMprO/5RqY5fXdmBx
80G1KzqbmzZ0HNGI2GQFu+4AJt85hhy/9l65i6vvZZbDSMHtuMxaNMLeenUTEXYlqg2Yzto+L64y
A/OUn8uiiGdfGvskqfudTTJx4w1aX1E0hewrD+Xnjd1eW7Dl5W57xZGYsWNQeQVd8jfJfyTzFhBv
5SgtSZBQ7tTowhEtumezMrTBiB1zx/oadYu3pEHy/dFK/BlWHgDiEQzRyV+dire6df6Qfv7aZi85
jXqo1Q6MIlTUuQCzYfVggikodDsa1tzYUqJbsX5Lncx2IijbsWaKB8d9ZAkYwjgqL7M8dZ362qFa
CmVa2uATqjjI9dSAXCI0TQ8mI4Hs/3bhZbOxcpCcxcX2bbdroYhpxqaj5bHrwF2MhllmvbW0S799
7RuL2w1leNcklKgYTQoQeoP0+mGQ3qsq8nbjIVqbxeJy40gZlYeGuhhtaZEYvWPv8r0ytzgRPkVH
Mm/JcFQODhg2MjrHrm5I0PMKGrtJcw03/iYzyXcHKxgwSHN2Fdval5WgZClYZ/Zn/7cD/wGgQM2D
z85NcO1oimMHhZgfTNfzfT22CCFqv/b/Xt6nlW8u2XucNh8hdAZl5qkz+Y3UzL9O0Nn+JkeQTocD
hWy9i8p9GUI80v1aq7635PSZ/daEdbT6GOkvUJ4hUHEhiLMl0rxilZdMPsY8a4gKolQldZqC93Y+
jBw9Bq1GicqrHuak2njmV07gUt/O9dC+1rQ9h+qlf817+Rd0hQdMbCs1uzaR83c/uBFJyZzRg07f
CSjQp8QQf4yyf+Tei5TIJXVWt7t8BNamsTAHXl+U7TAO7AQ+kZo/ZOPT7LxeHnrFXC7V7ERDJIKf
2TgV7HZi1z3c+1w+lPmvrw2/MAHFaABFkU38lOOXk+vCyELTvLO0u/HirjyKy0K+i4Jhh1YEbIA0
v9ecWucigv81K7xkqenR8XJOXSOTljy6IEQPfY+RsHK/XV4b+g+t9EluZokRqFO35FXL09iELT7W
5dRCJo/TMM2H5GFMnUd0dJBAjOU3qMBXYUXQdd3mVnmwrJofIPgwXJP23EhigLLyCs3mr2JKAOKg
xsuIZMOR1qBnyTNyDSQqRH5mUQT46zl4fycnSrj9rlLVBY7dPFQJrY6pm4uYi8mPkIy2wGbqnCle
6E+R5qAsLftf9pCAmjhlzhvVpI4ypXOAF6kbeKmTR+h8rRRQIA3+f+CzRKBsy93hL6GBG0qNQdr7
f2co9IGpT4o8rHxWB7Mwy7CdGwhFTAxapIJNO1u5bQDobBrkVSNPuazGQ2o07wXp8qDrfbFv2pLv
HdoWYeIhDLWAeAxLhD1FeHZYUR0BQe9jwVrncTQMowh5b4O83R34zdgRHiIh0qqA61oDp5fpQEyg
82Uz+Egn7j1oi2R5ALcx27ejA/jX7Gdxrtox4Di+UYOi+bPbSes+m5AGHByrClBxMNpA5wr1KwVG
ybuGG1QHnam8N0uy9pR1NXxOwKYDaozTiXpIaCUZ5GWpUbyXtAJRK+3tEHTazQnCXzRQ6swG49OI
UfuWWempnud96ah3yAI9902bB6mfv45Z5wZDjt6AzpHeW+Wh4ggSLeg7DbUEetBM9tqx+dHMsic9
52ihRHn4UPj6t6PBuwpBmRcCGsjAlNaTA0xVRJEx3bNOgn21k+Dy9/uz/GtGAhQ0cZLGRAWVRcHr
7UM/ya7T95bqOz8pZOh4CszBY1kDvCH/MhdoZ670nSq6PwMrrrphABSIzl2Q5fWbYwzvAsW/UCVV
tvPNWghAhuY03Wn0+N4TX1Iv6tpk+I6+ByTIiUt3mS67u9xy9AM35AQmW1Hupp56Oyv1ul0t6zHw
QZSz46z/PkxNA4qhJNvBQpOQ5+l8GjIkD005/UjrZohto7fRIgrQcFmBTci3ODklXZGD4yCTeFRr
QLGcqj8ABXVL8yoJzTkFVswokanvgWrqGTJdc4nXy4G6WsBS+BqVBQoYaEQmeDA5LtnU3+RG+ZIz
/tS7owqZ4EkojNoJamf82ekSVN90THdu5U2vHgG9M7Ie3Q3wk8YO2YHqZ2mK+URsj0UA2mehhVa5
EP1ybTRBS3OfWZN+KlPrmg2JBgkS2nM0sPkFJ3Uwaf3HSkvrAdQTRlQkkwUW8bbaa8P7bmoGIrKW
vvq+/kFJxjAtnwZuXT5O51QbWuLrgBnizU+HZ+HIV5ekKvQwRQxb/vKpOpKON9c8ZyrqnMwKjbFo
h12Ftq0d3AaDHNBmDA4QcAgPAvgAe5qivkrSdsdM00v3ZZ0ybIVl4PyD1Ti/5hOdjzNSfOheMCv3
1QMj5UH4RfWIWMqPie7Yrq4zNxSpQLo0ly791bpeecUERNGdGWS9u3qm9RFcwVYfKJxfSL63PBrG
MjmBPJU+ud2oH7p+9G+7GeygkNekV03PCojhQHHdCHIN9O6LORX2A6PayiPPdESsYAH3XpqG3MQZ
dlo0e4PSmj06wIf8NpEG7SN38ngICdPfbjmn156u8+NAYIWCxOr6O86b5sBbP98Jz2K7zCoEeoJl
9mJ6fQa1vRJMLF5P0/0At+55rDPzpUFe67vXT7MdtMgb7kRZUb1raVMfKYckoTD8Dv1pPJ9f/AIV
YVvBbhV5LuzIIKAWtCcrC52RV2DQ6h7AzWKfGhCl7y3H8cMB6eYk6FBSTnZDUdCXxijzq3kW8iRM
F/ZPDOMuzbIfid9eObV/Ow4ErQtq0jtDoubj24Y+SD2k6DoBmVo1ivZogZordJTnh6ZbOZHmbo1F
rZ8F6KmxA4YXpFN2wwebH8DznAY+L78x4dOT4A60B6viUYGi62ASw428XnZRL/NXLMrwLTMq52TC
lEajN72JpEIrdQcGUzn6r6ByKIOxS8mvrlLkhVlg1nCrMydvJSM9whoQAFODES/jfiiz4uQATxjI
Qpmhb0k37FOlHoa5b979bMKfelly7c2piwevy94uP/ArbtuSsAH0NXZ5JkCPBbNfEr+H7JBm5x82
bclVrcQGS8oGy05mnaJD4zTfYZ/E/fAy/bRUoG7kt/HB+GG9+W/Ds37QN6hZPV6e1IrDuORlEMqt
bCF9/2SKOo3avPe7wM1mA20SXi7CTmRf0ipl3pIuzKzHCVlL7p+KQt/XZnEj0vEH1d2jVZobxeu1
HVq4p7o2qUCTvX+S6TGt3sr872xsqVOvjb1IPfVjAiYDiuyZL4YryxU7W/QHDWN+eR9WQo8l+aMG
5laI2TJOqvulXR0kprErZAGaQ2j61l+MPJYskDnJaq2HAQRA2hX7rHPYMzFawMJzY4t2bu1ALZJm
o1Kl8Nx+ioupkQEsLSDCmsAF4ulb238NcMpgbf83VKN0BrLIA2VjbagJ705zPLOu55xGteVEHilf
ADQHII8/jH7xROnUgB7Z0cGcULh7Xh40/Rbp2sqMlxQBTIytoo2do4xeOPu8Nedd3ub5g6GLbM/y
RG1EvyvB0ZIYrfOkQsUe0akNvr0boNPmsErMLbmUtdHPs/sQ+yK0nqGXQnscjQze27vyNtJGawOf
L9SHgbsZ4NhW5/xkg7Dzvq+tORqZ3IJ+r1xL6/zVD6P3jKfKmKBMXPBBg5SBZ0PYdga/me1ierp8
N9dmsEitga2KwnNJoFboO/0hbZzyiOe1+fO10RdGy+BNpSwTJ9ntHH0vVO0eUMrI3782+sJszcgI
zHVpYfUtvLCy6G8dQ6TR5cHXFn9x1/2cK+lDEi8eC5dHbKySIzF1uivHKdtIMn9uF+l/YQkqr7NK
+KcqA4kX2ETnQu/gcB+R1nDl81fmQf3FFmg5jtzOUMyZ9dycbMnNaFZ5FaVmYW+87Z+fIbqEJUhi
FIDBD1NMzLtyvinm31/76YstmFtpV0VdIqnhQeKIQ/6lYONtRsuN5PjnLgldIhB8FHI5ePX4iRPE
iL5d7ODkPg2FPnRTum8s+i2lxVay//PORkaXjX2mO5jgS4IR6t9AEtx8Z68w2UYRuNd0CkBRfUue
xx9P9YOfBPPG5f5nPv+btaFLaMKAsuQ80aSJ3RZcUlVX2dYOOiekC1IP96byxubFoyN7zys+/bBB
0LQDP7P3KEYQizei7fYp1Lh3SjGEvd6Q1dDOkEq9q7Gc4MZl9C+30PSigXLXIRsyfVdwMFwhdQM1
z5gVpnMrJtahaSbz+j5UPkBQweXDsbqei9MhdNI7TeLZMVTo7SOI8OVe+E3yo4SkE7B3vHswGtM9
Tc2gwzED2CfLvRLBJRPkBDXYOj4XOwObtPM3hP8lyCiy4kiGcdy4FSu3e1nbzqHOVELhxoyVTl67
qTePRZMw6D94dYTO4u4hA0xzYzE+N1Z0WeRGlKE1b8/lKrwTYz8GU95F+VaP/9ro5xl+eIeExZkA
GxYInWfQApVVROyX3tmiHl+xHktUi1tJ1Na6JosL6p9yYd5CNzLfWJe1sc8z+vDLuUuGIs96FRdd
G+cNeU3ktPH4fO4Z0SWUJXGVT/Dgo7KWDmGS/ZadGVRzLMRWEXXtA4uXOa/aHMx1qDeP0r5rJv82
9bK/hYnsZDm53y9fopUzuoSzWF7TGiB9ASkqfXSTtwQJJZK2oW+UQb1lZdfmsXil27l1HDmPqJuP
9k7BsUuIGaXKDk25tVRrB/T86Q/bjFSoW6JCiL3oPVBWMmR3FLGHQ2P1en95pVbeiiU6ovTrPHWa
DvVyd7q3tTZ3aYMecI+SgEvvN+SLD8imRpc/tjaf83H+MJ+66I1+Fv6AAKDNXwYof+67poOWAWHd
vPH4rVwNd3G8DGNKcntGwdydIRmDBlkko7/2663//fVlYRV9KW08dN6fxn9uyx9iy5FfOa/u4ixN
KWmotOFPZqY+MAP65UWZGEFa8F+uP0tMwtgyHWt7sHheTKcnE9TAhriRYClxuyqJ2goICVeMG6/z
yg4sURKd9Ibedr0hlkn3V0ojTtEfGX5pD5YYCQh3gF4GDa9QNgE1ZFUBxgB6ybR89NB+6218ZG0C
i3choX6H3mk7jd0EqbjKvae9eLj8+z9vbmd0iY2QOYokgktQFRDFb9De00Gi9czDU81iPtDOnSID
2/5t1m2XR7QjBKlNJu8aw+mPTdnPOw2SnbdS8uJUVUjXpj41DpVTIK/fkbo40p6ljyNk+A5pDsYQ
jcanjVza5xxu+O2LVwfNicMAFj2E6F5uR1LKd2+o/o+zM+uNFHe7+CeyxGYbboHaU5Wks3ZuULon
bRZjzGYwn/49+b83PTVdKamlkUaK1FCA18fn/M7B6fhP0YhXqZwHIdRBCPsdSI3pSq+7ELsAaMm/
u53xfQeHS1O4zwe2Ghu2sWOQzINa9TA8ozRZJWVY1GkhS7am44wFnejGK4PJhc5CzwaTALRTMpB5
AR6LVDhbmedV3WgoYJEKcKW3/FlC4dOzUaXwHRaVS2SR5zC+jBlFShxvF7g06xsRwYA5+XXshfNd
wMhfgSjwHc9Hm6B0UDd3wj0p3+jMYjd4zfRtJa6tfC42lLMxBo0E3yqnHMVqkcicJoL0K2QTomb+
7Nt2xVFpEc0rqKBXGsmFufhcoKEGVXRorxw75nblku+NE6zLDETGK2veS9f/nD1/m7jcsdJZ6UzL
wdGnRardkgUw4h24YVfqRJducDbk+EXeV15QKmDGbj6RuY33okM3DtorrezS9T///tsDlENUjrVQ
4Z4XQdz5PyyNUi/4EbR1+vXAdmEGC87GBhxylVmjKgUV4Zvon0jmJT3vYuHMKeSXVwbmC90xOBsK
rIAvODfoK5r9xM4jzoJ/QsyVXz/BhZXQuQyjbhHs7vjcHnDUy4afQ9+vO+jw+uGxQxWGFD+/vs2l
F3XW34euh75AwDk6Cr0zn/PX4tcbeC3e+qGskC2o/rJJnfXykCNmLJuIOvDpISzBsCh4UlpEm5XX
CDCXPsdZN6eSqirgFCkZisMfQOmABNXppkGa4ZVWdeEO5xX21s5i4gAI7peZjElAyLwJe81OU9QX
V27x/wjSPxQTzgvsanFY75Q539c2Z3C8qz5lUW9TyDf80+zYAIqHUayWFoyRhLCsOYQ28jflONKt
A2Y+wilz/7V0iEqpqce9gdUkrlldYLGuwOwajbsl9QhwV9cGaEg0g0lqBt6gRzzobTGFJg4mlaUG
kXqHoINsYAYMYKfmkQPzVqibnrE+8bsoe1yy0NzWFtmt2KMNj+PIs2/W63WalyEFBIznu1o30aZY
CPzIvC0SZrwpyYGBSztS/Mi4N6RRq8rdArgdQNdIo0Oa67QahILCQhQGFOh+fEI+4YKj0l7tgW6B
4aeaSVLMxj73SuUrBGPM60a7YsPrEdKGsgPFI+PVjogaV0W9uzqBhO29jDISP5DSVEaxXmj0MVRu
tQPfX2xMjZ8/oJiU47S8yddFE5i1x+s5AdZPPjvlYtb1ODoA6jF1M3ZuvvK7CkiXrhQpz2t6n/de
/w1pRHxVGR1t5dSpl5FFv4jrDolHWpqQTpZpKVgU50BLbHEQxLEcmpxDECg/QXZlvbOhZi+F5d07
WKT5M4fYIjWlKOPIOre5hJyxnCFCQdKRt4Uc9KMNhbuV+VRvVYCkQFX3QxL6QPJUHgQRBZimadf7
7sqZPfsw2AHf27XSjYsKR+9BjULl14PIheH8P7IoDkfI8DkQcgEzC7wzOHCk84MuAW8YWvBjvr7N
pe53Nmu0U9dxBmoevPpgUVfZnTDdcyXa9deXv/QUn7f9bVLCKYvpWz4gwkufen6nehHb8C0Pn7++
/Oes8Kd+fTZbRONYIh5Bs31X8rvGrR59k/34u0v7//7leuxz6GA43X+yeqTad+IaUPrSjz6bHirf
ZpgeMn2AtuNhDNqTb/u/W8z+jzv12+u2svZKrMthMNc25m2b9BB+tddcaZfayvlkMFajdUOcIQ4e
ECHqM2BbpDNEVl+/8QuXPz87HJbKHZdmaQ5LgPE5z6GkALEOgjCOSOuvb3GhOZ6fCdaWEqK0YnsD
zE2cC/srwEldKQ3MR6Tdfn2TS89xttAzpOqqjvvqEPiPYfYN6+6ZX/m+F5qO9/lcv31f3YZFW9du
czA6r2/DKpvLuM/ca4GpFxYu5zBywZoccd9UwwrsQX0CdV6ZGsebIFYLxI5DJ3mCH6n7O2+rf35I
CMVaNy4LDcB/FHsQs7bM0Dg31xK+Lj3NWQ92O40A64IE2FUWEPx5oO0A2GqTlhhkg3ITQNTWlw9/
99HPOjXCt+iYDb49zPxnYQwCAw8WCq+vL35pt3UOHUfJfxyyBVePBKrjbWGdjR2w7kaaPd+NtAMC
JSjmjclFts0GT9+jjEWuLDIv7F69s14/0BKKN8Q4AT2AIyYLb+cKO2W6bijUlUs5r1neDvu5nPmm
0dq90tIvdKJzPrmQOIue7WgPzfDNTrcWUXyUXnmiS9c+2+r5YTapeqjZ3iv4dvTVD3eRp6q5xrq9
0O7+d+rzWyeFjLceifcptZifQJ/CocY/cqoh+H5wwmscw0uPcDYQDEhTt7TtmkNbsE/f3nvUtDd9
QH9+3eAuXf7z7789QuUuDArfpj2A0HqDE3vg7vQQz3T+5+vrXxjHzpnkPoBJ+A8UQZHrUxXQJ7ck
j19f+tJPP+v1jdtJI2lYHzq3i13+Nrg4H3OuvJdLv/uslxsTmCaoPRwXjwhiyVhSZt1fNsqzvVzX
CeOGY4E6FLJOEWkW5/mQsOBaZfvSLz/rxaIYKetMAGOkreujWxcLkuhzsv76pV/YWJ/jxktXQ2ij
eX2w2mUxtWTri/zFViWSIZsVBKROzKB5/PpmF77wOYEcpXOnn0RUA1gCVozkCaBysQt/7NeXv9B9
/8Mc7/nUMymXQ+14CfjbiT9ncTaCvwg2gs/sldtceoqzHtwGUc+qcTaHwmd8l1dTcxdRzE4y4u37
109y6at83vq3XgzTg0spRS8zrF2rAkLCUrH3eSqw1Yyqe2SwbyDW/bsB+xxk9anzcYAQUwcZPPvm
rrEPZff09XNc+iJnXdrFakRL5upDOznvcLD/sJ4FtUqAqVv0N4BhX1uZX/omZ93bHXwyLkB971Xe
3eez/zSSbuXX/ubr5/ifYPQP2xXnrI8vI5YfWV1PB5ohRUo75RAz3WTbUE360/sRSVgSXBdCLIIi
ZB5MQ+yMM3/g1nVeIiccCJbdjH2bSBCsGZu7TWDd0V01AxJkNkAsqPe8sIzs+IxYewTNlscM7vpV
XUH0P0c9/x7BWHfTu5ncTLDZ/NKB130MA6TwI4UIEHYx83MQZb1qfT+6yTMJv2Xv8Ievn//Pr5ef
z+mymLKpJBqiJ70kiARPXddLBv1XrZ2fx41QGFqUMzKonhYP3gxIruNgjm54J4DQ8+cfRZdlcRD0
u797mM/G+lvnqrBfMLYAJSPTQQJ64ko2D6zVV5rK5yjw35bCzwNHUHowjcT5/8HP54Spb5rDbpDF
8ySv3ODSt/j8+28/n1STtiHorCjm6sRHiLeooQmvf3z9cv482/Dz+X3Rs4vE5AjngzMSvGjE5FNG
OL7I15e/9HbOBoSKFFU1lPC7cedZ218RTAvD8Jxn105PLr2cs3GAlrzxQz3C0KjBOO4BwGTsDr3v
mubl0us5Gwc03o3oSZTtXbz909JPy4o4w7X88Etv52yqJ4aGPAjAK1CSwG02PhUy2E81SZ1huSK+
uHCL8/l+hBasCRz4GZ3ltndeg7bdmPKDlnT99Qf+7ER/aP7nU3wQUHCgIhHtFx+pYtNcnhYgmgfQ
F722WAG/+fj1fS58iPO5flQzLzwO8c5iGQxsDfXuncEr/qoQwP+TL1L4QwbqGfoYn9Oqd5JSf/g4
APj6t196R2c9uAfJ0+MgWR8I/JjO8E9lkHv+rvLXivlXbvHnrR/MUf8eJAZBWRkRjHFNAM+z03Bk
+1je3zoUSQYpL5v5SCIFZ04PrB6iHpdrjt8/d0B2Lv6rWmSJU+GPByis5vSTExvXnvxHEfvx9cu7
dIPPhv3b8CfsYubRw4mzKL1bX0a3flbsHF6t/u7yn7f97fIEcaQQ8MFNPkjn1taoe/vFDin0376+
/KVmezb+hTPCEfsWhuuG2Y3vzndY1F/pEX9+Mfwc3qnHcCk167N9NJKbwmJlLXLRx8BqXZl4Lv32
s7EPGmSjFYEZBAiE48i8H2U1X4FUXvrtZwNfO+YqWFpSgVzv0cSqnqTIpfpVLRm5UpT/8x3YOcTT
VH0EqDuaTZa9ONQk5aJTUV3TQfy5R8Pj9u9WgxGvrYZ8CPeebn7CxYZki4caSZvMrU0seX/lC1x6
iM/b/9Y4c4/ndBhxG4HQpiUqH5pGb3s7XTlIv/QUZ12rMaHrlCEGDbrcyWjPWR1P6imI3iSSu75u
/3+efth5zAaZgHYOXJrtR+muM2TlrDOnX7O+f4my6q84wxE7p3k2owdrGce3tqaOw+L4id0O4VAp
8muPcelDnHVjCQN10AkSohr9w7oabr8FPvIr9YQ/9zNQS/79lWu3h0fQoJ/hPLCLyei+Gn/4+Pr9
X6hHsnOqZ5YFpVSTCfeskVvd1zhNG0gRDwaEA9tuMG8kDjJxhawQWNBeM+JdeqSz/l0ug65UpIKD
5yEH7vOzYI64tib7c8JMxM6JnjBzV0uJ/TAA8n2x6d0u2iHWzj5K2uerXAxdAkxBv67aUN2Ekrpr
EJMRaclxhAuNeb2J6sVdMxr6U9y1MHb6fg1VvvAMDKhKXJv1L7yDczgoZEIkc7kXHLp29pNpqBuE
ObjhP19/2EtXPxsabNbSTON0eT9hZyaqEKb9a6L3C332nP1fIs9YOw6fD6NXvXcM+SpDP+GMCih6
Xz1//fMvdKjzDIDPE36oybGca+zbYJ/9GriA4Mrm9c/FFIRI/Ls/RcRZMuFgzR6MPzokP+N/AbJT
hd+vR/o8mSuPcOkLnI0JVTOOHc2zDHTz8dW280HP3pUR4dIXOBsR/ApGfDEHiNsiHRAYjtXJXMpl
RWtfwIKs5bVl44UZ4NxUI0qngOlLB4fMMXHlyvs+tEcE160nO+3sItdff+1Lz3M2HLgT8Ai4F6bL
EVybvsizWEY1jV1hPrLimqD5wgc5d9rAP0/zqcPDuCxYy7lGku01RdilS5/N903XudXUzuG+1JDo
NcE0gcrWXlOW/3nxzs5V/o3j+Z3ywXVGhDrwrg6YLW2WILl8BeMWqgmOo9LBQuVWRtdSeP3gf5ag
/+7cGD9rv2ox1NeLRhnbhRlXWlc8t2wJdooih8OYEnkAZSUPrJrE96Eo4UK1vP4O4FO0ylRruhhV
6mlNAk0f1VKYnV8vMBrRZZzfIgFIbdVU3S1q2VJDhN+5t3Rh880yjRUEiBk5cF7bo4ToZctnWq+N
U2WPfm7GjTd3xaYmvE2NaLCNWerwkUWNWJdhp28y6pB96E6wD3s5RiVXhidVAYRpudPkiTON+tmd
68xNStFXR/j7EbM1A2RRVNbeaTv0XaIZsjGQkhS4+zzopr0ZbL4F7gPi9Lr1llNgQ3PKfGU+wki4
z3YMm52RhfttdKc2TNpJoPC/1NIg3KzKtq10+V2dD+NWV7JcWda5r+B26I1Xc1TlgnJKF2SNfaMz
ivlJxhjyTogTErEqet2scFZbxPCAVUmQ5WCDIT4qxZKgBhY117sh5MDHRJ59ynAQ+pTjVW8QSVJ8
K7q6wYlVUHqpDnyw4wJJk3riKcJPH+AU+JBww2+U0z27pVecJJUHr+skoo+QRzRbIBgk6fVpWkKk
yfQqKbJ81wiQu3KSLNKYnULA8FPgNXaFM80y8QPfTyT2G6mU1bLmLflBKkJW0dK0qEk2jz5BtEbU
+d+WiEPKzryY6GaAXGn6ACniF9Tiy4MT6WqLWy574TgONNJhtQlL70jm8Z1mMkxGbR68JTw0c/Dk
RBVAWJbddB7mH5SVVWxKfewLRPH5coOMn/u5sJ/4VYFktQipSVUt3/TcBUnWYa8LuSMQk2D+bKqo
PyGCU8II7vRb7hZ56s5VeDOYvhkTXmjvxaqZ7o1VJgFQKOmsY9ZA7qrEwy4i5kXFH93GQtuNDehc
OvTN51qv1SKHNKsieUCgcRiXGSJh8J4gjotkDQJPxDZSdpB8cR/pfZPOgTxAjsrYpzORzIdDq5Ur
hyqzDm2T76c5czcqZPOuzTuAGbHsXHVhOW8dBD6nWd6xpM9aCf9Y1W7FrOu9g6DbnQ9/yGpGRss9
wq7Zszu4xsaD9cim7zsscRrf22ZZkcVdpxsVD03bfwOLLkzruo4OVMkQci5PHquwMHehil4RjTck
pNId2FRdagsfh36Vn6qpfHTbakXcat/k7tM8A68BjMyvBlrNR791QQNxwk/pHPtlG7UnffYWKpAf
O7gBYmZCeRTFvK98scZO9aPh2HF7i3p0Iz4mYYkjjsaqbeA7+I08W5VtvXW0+h506tgbP7V5tpF5
ewIJ6YA06j28UcegFN9yP3qfWfEwONFdlVuZdpPd6jyo19rOCNn07dbv+vwEN9zRZs1aO/rdqefV
rPoHl/ObxROv02gg0+MpztnyOFdqjwVQFKOeeDNk7naem5ugkAcsn3ejT3edVg7AbCLtaPUixBzF
rseSTJQyITn5JgU5ztbbhdnyDdX+Wz6wZzAV1mNJkd7j3ju5XSte/poMuS/8eUsK/zbg5KHxgzlx
nexooL8iS7bOXHE3ukWVThyGL8jujjUwIZVU20Y062wW26YGRGSxPRIpMx1jMTJsOYMoRGf/lJ/a
X7d6KobwVC3yDu17tUz4J40HtkzxCEAQePsYrADzBawJmMgNrrauTXtC1uI/lPeHouYeCtn52joV
i2cHikvO+ywuYa+Ow8GKdKii1LHTD+3MNySYj43q9jjpkQlePYST3qMXiiPWkwX2+PwO8JG0XuoX
Elj4y6ruhVnyhMi8V1fr4xxiVKz8dc7pW6bVqaRuGwdD+IFD3Idydh81GDU4FUC75UO40k13JyL+
IqhdY+K/aShykHoBkDQEjolviYR6hMKsGaVFZLchwu6VgO7SqG9hzTclmK0xIWzrkHDnQYGBBNI7
b9EvNFqATXSmnywC+QLHcSeCnNDcsS9NHRax1vOdnPo7t4yAnXvPQ8wZbRveTcpd557emlLeLIqe
qlrcMAC8RI6nsLUDv4JgT3XQHqkMn3LhH5EyApgChimcICMlswpeIg/u1YaF/wD9cZi4dwLvKAAA
jT447fhrntmjwMhR1Ah3hGr5exTomzKcspgF020ThN8kQuG5Ug+TAhCn7OmmnFoEfI63lV8/5cS9
i9pwvURow2H22qvhZqmrW6wwRZw76jVbHGCqljs2qaO/qF2LGTgGam3VBnrt4JflDVIa7NDdZp7Z
zsI55H5xjKh9QXHCSxBrtdFRBq1tW/xEuOatq9Spzoy88UDsQRQCavQQQvAT9fmwZzRv10EOn3Lv
Ly0i5sG+Gjv5AGDs81CgTAMA9skFbxGjlz54BW4WyBcTgcbXIusn9ar+nqL72B4BqeqHBk/8PizA
xOZV6W0ngYS+XtFoO3N+qhnoYNhgi9TK8tldzHgDyJnd2mqqN+WAulnNbIlZgOsE/Kwlhl9qjIE0
PeqleKA2sLGvnA9Wo+U5Ani1sS5kTLmHkOnhQfdi6+KACXAM9QiNq40R37WnHhp0VKaQ5CSwer8Y
pvcwyAfxoqkTA+qLs2pON93Qweva4UUTWW7ycrknZl6SwkEsoqP2SH+6xUbgEe7JF+DfHkc7HSwf
oF2t1jBZYG6rv1MFXlk/1a+2bu8WTm4o6Gmbwuhjs8AD3CCILC2jAtsrtzxS0a5KYDBwOD5u5gCF
zgVot8qx26kHPYqGH4gZSzGue2towKq41NXBUCc/FLizq5cdUg9PReUCPsamjVfCDxWhJpgD1BeH
Jt8FmTrMIIMlCCL+FkAN3BHygcUeCva2fdJV8RqJ5VEg0f52dCgE1bP9dKfTu4DXW+G3N1GLEReR
66kJS9Cj2n5ZKciL9lh3YWIvn6rJ3nULxOGy3k1z8dQXoUoc4Z4YGoOY3XUxmc9O2r41S/fErdks
rtyalnzXE2J0W4J1oK/EKqz0uHd5u/XbfpPr6YA67VYKdvQFB8Is6vaTNx08N3qsRnNvnPoz/TeX
MLd7BfyfBY/H3F9n/XxoHPnUle2+hNx4l+c6e5OIZYQlsVffdSfW42jr2LamT72InKoy2ijK1lkt
Dlk7vcxNVgEnVWXJgny/daeiJakY33IxFo9579S7UOccdvIpW7ta+StLQ4wYUUmhhYe6GxmcTSwd
7aWl1/OYgMCKBUi4r3r3gczU3bWKBTGYXN6dEH135+pySeCmh2SiRJs3M0OgaO8glDoX4MJNLUG4
m/fTdcJxO0utYukjY5RCYZss4/ScOS0HVa7/7kEKWES1F4+skynwjEU6FwRS7wZ9XZaZSt1uwAqG
fJIDywVTqJYnJ8gg0Z+hl2kgA5c9A/2v6HRc6Wgnmub74k/dKsy7dzgyPhzjzXhltl6FiizxMCCb
E2owDP5OcNAcepKWz/ddjqEOVO4X6lfPo48mY9CZIlEW8ejnd8OnIrKuWY6ObfiNdha0LM2+k6h+
VNYA1jh2EKRLmArdwoeEyvVfsd3RIxaK1cY1KIhC2LanUj3lTYmSX4ByltuK76PuV5U2u1L2CdCE
KxcB8MsIlpkbbuERvYnqaAWS3EaVWQ7mllwtWqaoesZ8RF1qQl9jtIhr1EQBqUx9MCoNCWJ4CX9N
7qJWQzPukSa+YdY+02nZRN70QhmodiGxT6VhyBRCun3DTiRyj8gTTjD0b6LcPfKweOJ1RlOs9xAi
2Q1xR/E0VjYbT7UAwI0Y5MKaQqaeS/D1mPMyZHkf088FTDXIrcv8HOGjyK3pO7oCUOl2WvoqrvB9
ACeU8PhN5qXI+I/Il+/e1GJknexqnLT7vVkYmH9tUabTBPffvHQ8Rb4i22WVCT7mPiegW0Kcqlsy
bG3mNhvez8POEoHsgj7sD5HnY+6lbaXunMwOH7MTAItp8Y3WYe2wdRA64qlgPZ3TiYzYGeqx25Jw
aG8yXncHU5E6HRo1YAcWLZvRKXiKJbyHOiceWmMMTKYwmOJ2suUG62b6gMPj5uT50bjpqSe3vCYW
kbECg6wpm7RFtuwWkb92404R0nzGomEpaHfd4zJKsatpGD4gWaJ+EEM1JwMUE6lEanca9gCfhI3n
PNElyB+yYOpXLFNw2LULP7BJ0iVBMpr3xt0pS/LBs+uFDnztENfAamwGb1cOWffIoSK58UvPOXLu
OqlWnUb/GpD/BhPLsfDmITVDOx1hU8XRj1v5jy2W9yesdPQanKPlO3ZX7BazDqotpjXO0TXFsg/H
BVpzb7Sx6aGawna63w4+TpCwnoVlppvGeJFeiJMMCE5QjI7gZME6cGcqDgk83lcwi3k/wji7E5BP
P9hgrL2Em6aqYuxah5sWhf3bAmCKbanK5mYIB4U9Uji4axeN6A7LCgEWPNKDEtfL8x3EIMMdSO4+
iEDFFMWF9IpHkqPfF9gtHbA3wwZP9/xonbwHzN9AUrZSVGBnZTJ/VbCi3peGZilSxqtNDThSUnl6
2ktEpaZiplmC1FlUIHp49pG+zNahJuF2wR5pHUy2fy6yoltVUWseo0C90wZW2XAqyENf1wogxy66
M5zbG6yolxQZwhD8mdJPaTgH3ywv8ifUtWVMeDVsMG5nsW8bsxKhFifusWnVfrpHuQmBAvXq8BvC
D8cH0Qwe1k+5g1du1GESc/FDjj7CRKXWG7dWVZM2bphjYhYNu4scH4cNpZiwKOFC43J54yWw1haA
dkHdH3C8hpkaFNbyJlcgxQ4TAQCR+jEUKe7DJAf6iqVbHaAPjFgW5Lp5/WTFHsEbTPvFeui+2W1E
M4jfxY82IM+FACk08qq3vFbTmjX1FDuTPsmyfvInvvGMmyzFnOCrbCfFPPh/e4NJs1a3pJ/aJJjd
zwpGMKW0RGPzKd8qAD5dNKuYDPzIydBumBrdXaO7oyP9FWk5QIldh3hpIimWKv70zroCr8mGKOY3
rDkpAjS+J5A86vUlZkQHKlfdjUnXOI9NEb0jYbmDCJOKFYRFEMAGXRdXE47BUVOZMU+WiOSWXWzF
tB9D+95V6Jk2Wtl+atKco+Qyd8sdMrynLcKsfuJcIY+bbmZrgCcLzBDylDvzW+FhN4etYZL1NfrJ
OBRJaQQGUwXihA3J99rYCVxfcBcLbk6eI4a0yABGF2Lr1JCLFciLiYM6uxVBng5FuBswygLB8Yjl
HVTbyJfF6iHBmu0JqXf4lIjHRbk0e+v9Yq2aek2lBOR1eulG8uiM1XfbL9gpaYrCW9H0Ztsr55WJ
Ju1bdmgXJ11AmY9VkN0ytgwx97G4AaHpZmT+qy/te8Xttl2Kw9xW92AE3EuL3bomn4vxNnsJOipj
Nod3NOuWGDwf8zhCPHjbYV8CJ7FCGBEyqNXKD+GsirBLJyI8Rk0friUr1QlnH/9gF0J+ABozpQpi
6xvZBUsS+VatJ3i67jH/tXtCJ7NrDOO3WjbjFlwddG08a0yUFyW0yMw9A+E0xbD/07jzZiTTLg+w
PDF2u8x50jfOuiT1x6Sce+awDeC4VaxG4EIXVh7h1G9TxIM+6j5/cYw8oRaxt0u3nf0WABsz1ivq
uB+TIzfBXKytru4KHS4rp/Qg8CzEyQ3yGgzj/qgCNEXjAvY68Dr1gxrFRoNareyGKA4r+qk8RYnW
V427cUWPD+IONz1WIiujMEMv4C7E7mdccAvrXFK04ZSiHoS4h+ITX7oQd1lHvm6eIDsMjrwRHKTT
9rnnNornkB87Hr6JAv0dQOA2NkQ199NEeRJUBeroo0vjXvcOBFzTW9dUgFQgWgC1p1XtlDun1I89
0+86E+81Q5L4jMph07koRmn9TOr2Z4Dwv+MwecCl0mAL4yTwLDpcN01wTxR5iNxg/EyDv/UrkSwR
4Dw9g04eDAJ8hnHrdRghctkXK91Cm2GD1xF4czC7J5BljfX/KUMcJ3gBY6gLFkBw6zYIYTWsMLbT
1ueQDQVDH0Oz3dwQbOX2ZoZ7Fb1PPYNSigM0UWeHwrEoVMp5eFGFb9IMCxvUXwZybMa6OmH6U1ue
uc4KyuxqRBnFkBGjVliaZGEE0ORpdAC9ziosZMoQrOSh1OgWowdrY+cFzy5oCsuqxhYcpaowbw7R
sNDHESgzZML3XnaiOHREnKwI7M+yluP3Gjk/v0ZCy3fwUlSX8KgCIFf2+jGrMhgcjc5S5Ut227ey
3URAbj/SYmiAHeTyCMQtSeHPyLa+ARIqNt3gAJOMLSuPh9ZZHherEfjkGa9YuQX4zkmes1asZ6ci
KRbtwdPsURQxC2p/ddMk0wAZba/V2MoH36g6S7CU9G4X0eduLApS3TRkbJ+w3kDNAV4btI/cqd8d
v3HhifTq6udSjKDdovK+8+euRTXEb28ZL7stBNzkQ2G7n3S0jry44Y7YeRPpNm4Xzm95gxEKpAt/
pQLuP8iS9DvS+eEQt6A/m9RkAsL4GjQAZ1txOZZpQQm1p55k5SqDggv8aFl2D4S12xGLsGeUXdoC
Eqy23lhalI/KC3vwOELs77w+NHXadJKlmA2DNZ7RSZEqT24C+E+nhBRR1SUO1l/4SeAlPnMcJaxd
1bETKNPtEA9L7gEIrYP5fu4quzHEyz76CiruutM5StxYB6XUzdGrpGc3WJkKlDT/j7Pz6pEb2ZLw
H1oCZNK/0pSv9t1S64WQ1Gp6mzRJ/vr9ap9mhasRcN9mBpjqKjLNORFxIvAuD/HxLs51OwBbyZp2
JFfjyq1i9Xm6M6upisXg12tQ6+Z2mnKGsMvWsA8LM9+hK3vj6mE9dem4on60aoO3zlrrXjKIE/d2
01zXMdsOmiZnXu3o7YdqnCLiczHaKoc1KrnqYijk+WHFkym08tY461hZhmXmeHshpX+1Fm39jvMb
7U1ZNHXOTJM27LQ6bx97zxextWCOEE6JVz6S9ssNu5YY3vWyEQ99XydRxnEXVD2hDYGTOOOxnNzh
AwKkO67ToBHkABCfNRScS91sr9T4HhKFXHta+4wq3i9SFU1j7UXEE6f7pMH7bNymZt8TZPbC4iVU
XerZE3IlXLsl3wCvbpW6+BF4RhUaBdpW8GTta2oP7td5M1WE/Q624Z0UDeeoWKaY3NPsAdsH9SH6
JecBZt3T4pk+zZ9yGanOqe5yyaQE0uq7yhgaUr4W3/vqdq652/J1PRlp33/JZTP87Do9P7S4Eu3d
pF72eofRcgOisFtabIoq+tgfurs2VlhhpXdMGDQ/2LhoXLLMsBgr5mLQc52ikcZ5n5lKXZSLJ3Pg
ebl4NfRp+c6scfM9oYDhnwYszApHzs9Mh9f7uVzdHYkAwLkVoy9frGzI9tLDwlzoDTFPnb99Ibiz
PGl9t72USu+NgEDZEeVC6RoqOUpKsqfWhN+K0HIwagVmaQDzFEbxWq1dN2PYLmh0pDAr6hryM5fM
J62+Ep3eBpavia8Iuxdvt9iWdh4GCy8+u5ZVlCwy/Vi0In/XEwLNe6McX9Z+ZOg6W8YfombO2GvR
ptuyrHZyxFRZdwovGmfjViH67rdqXeAIpdateSwbg0R0z8nn8VkAWGbvGQPvaDPGBhxX1fOz3+cd
KNINAqlK8DnlV7jIq0ELHbDNuCgyZuE7bcqilnzVYyKMm8cuvxtQKkmqs1XdKkGIqAAOSnv1PUOF
kz67J9n3AzECS9Oz8iqftqkw75OOAyLU0H+nMeZ7G/dD5U5mkM65+sGpt17xfu93sz/98AxniOrB
HGIe2BJoGeaokV260sMr1szNiP8S4DlePkyzrL8W5mLd6dWo3VyNzdu+EvcaYvxdMUr1kDFBUATz
ZtfOLXkHzlHT0idZMg+hj4OI2U4virv3YCfiQ6Ur/qj11x4jxCjH3Cr0O0IuhsrYl2P7oCQU0Gwe
bHe+pOYGcJ1jWpAv77PS9mVNSZXUBw5ibPg982VT7QyeUN5pqKOvZYedUQlqEgJgPGq9X0eYmH2F
V4slllA6vyLYrCmPsJNvQr9qcWmUvyyLgnlOshKpk79F65R8YgBQAQC5O6/pSBpIcYrfrLEAQcVu
e4XTp7F3bI7YsokavSG+pqoOfLoMhMgu+tCfRSVSWoJtiLEjf0hU5nEMzIo0dWGQPY8duNtuP2fU
3DMkc1iuy/PacTqlmvZYOH3BmxPfPOmeDfBb2jrs1Celf1TOTC+QgWnVm/8tpeej1Ug4PHMtDenu
uDJaLQnX1PjS1RWRk7NVhmaWUQb3b7NnnbZMM8MUHihiN/6Af6uC1IfcqL3DTHJAgNkA37RjgGXb
yJdAwkCvri9ZoLfDT8UVGqDy1IKBYwXYi2CRcZgIXymT+bBqeDi4bbbXLcRFzmod67R88prxaqXi
avbpj2Esm8AwKA7p8gndmHBFmAkMcTY57Cqs7A684PRhYy8/mGlhHw05rQcHN8pAWymVerN5lGlG
HB1VTiwyrdy7GZisZVgPeeFG0qj0MB3UEIlaMCUIrpVYKYKvnE+wHP+nrrBjUPSU0aaLHQkyQ2Bt
+im78b7cp7Fc/TaEgHZgK6WMag0u1q6bDzpzmvl5I5SlWVaIDoBwBsu8YPTnSOo2htKu89Fm4j4Z
vensqMJ/SZlOjQlsaIiwHt/cXkGJoCYoqvzn6mvOrsBI/djK3AgKfaoh0dv+WK1aEXYafGpTt949
2R3T0fHn09a7/hy0af+L/7UM/M5C30Y3HvCDCF9Q/xe6MhU7oxzyCLs7m9lOw90xbaWFXbbaoYl3
f8yVfqoIizqsm/48eaUbF4S6XKVngsTa5X06Oa/NWowHvVXmsWnUl4TJ5BufO0WQH3aUC7vjygeB
zYUxh6LXl4hpljHMOXtjQ3UvosxJY8bvF31iY8RZLmTUZC2+WaJvosqsPHrk4eqK2d8xZZkGKpHW
I1dWZOW1H5Yto0KtyGbCnBUsR+dhm283l2Jroah1VqWYRBJ6bSIxANWq82i2U5AZKBEKa3MPTlZ8
67IBgaTl7DuzbV77zs0OTp0KCNLUjsgAEWGhY12KI7+P70e3T6xkCVXbvPcpM1yzua3B5ncwlCvz
gTgFAgx1GC5AjP4kkzaFn5SPXkZWKTupefY3qEBHDj94RRrmKp4BVqO/Kwv5+Ty6Ztia7U8nMayo
L3AOkLJ6EuX0uo6thcmy1Ydr5raR0zGrXGaTCKtkAj1XaGBSu8RVP2Ob2SbPY3OhcqlGXumEyrOl
Je1PWtOLvTVft8W69ZwmkT6N7z10BXz0WMad6WmHxLbGuPA74B4Jww+bvjFUAxsgSuXHytvevU6v
L9uwJcdUpOMPzZ24e1yvCDkNi5OeWDT5euWELGoiezz1heq7DWdBaFfr2gt3srw3MDzkNmzv+2LL
AJbYV8lGLrcyOnsvLHIIdCOPTL0l1KWmxK07w2Xr6t+pf9rrqpXTQ047gTkEWhegprdaY4NbGO2i
FVo+Oncb7tqmWPeVDvBF9NNlHsjqtVP3E799635OKYxMUZjUCTl9+Qo/1Q+mDsfDq+5kR3swzmNk
j+0QKh3Qw6az5Ny5nRBOSnvW6vN+ReYSb27zA99dJ2TlfBO+O15GHzPsCig0r8s6KrTp0xUdK8Vh
YTXTQAcgj1gQXDM2GrdHP8YVBwpklWjemhZaubaMLNrG9DWbreskVpLgJQp227J+LQ7GdhZfj8iS
FzIOdl5V42xEcJ2ecOkDn7zWGbGP61ZqQWnbP3kUP5yKHe15dNt5Xv/sMANKUvK1rPIX05QAgb32
1m2DDLBph8VT4sM31jgfuyU2Z5XtS6u7s2cMYhZ92mmT/ainyZl58Dqsqi7fOUqJiAl67dy2NTSL
wSZntvtzNcfPTG2XHqfniICLEW1AZ5Yq6Mfc+AXlPtKb6z6mT6IdxIuXJikOVottxHyCuG9t6ezW
ZqSpJ6omsjeKcM3f0r3upEa7MzLsKANTonHi/BjUSrYOVVrklptxoaZsz/k0pTsHlvqF7JDtkqet
e5CDle1dXU9j6VsFeUeZ/O4KMV/0DZl0blfj88rs+6lvKcQooRLEuWW/uKchnzwCX3uv+qbMyfql
TcNIKlSLQkAzFi70tZdFaDsgX7JjvXMR4mqsL+NH45f1Es6ulX5jbwy7danq5LkAwwfZKvLqMCp7
+zY2CQTDbMvp6Buir6K6GKa932GcA3k64vZf/ywwqzsvwq6jbtLF1a1q/eLUUnx4Rd88gnPJ2HMY
yGRn1z/gdJfDtOIpPZReHzvjahwMcJ2jKJI1KCkMI9AxfzdabcIbloQTtX7ifk21Xh1gJUtCaNt0
b7XjuHPXcdsvRWd+qGHeTtgbZfebJqc9wATTg2Nuvm/cBT9zb80+p8GEXRmXLlaLhiGR8tpDrjXW
MzGBMtLdGuSuQdES+D3C4oTAHSo8Q6ZhLd2sizxn06Djkv7QDIsJzYEKAMOxOu9RQGCCHSR2nu+q
G7TGb9J2rp/X18lLhxUXpBZT27bz0rtB8zOGbnK5M6QU733TJXOUSt8M/aFf9nRc2xMscYVDCIcl
mFpvi72pDcP0qMM8MaY446zdy7YmBnZFGofPB0bhutF5LIK8oeSp1vQEi6V9c9sGCyvd1tYrahbj
5oSZPfs5fFsprU901eMnq3QNQI9VRNYU0Wk9Lt1+LsBxqwUjj9vYn1U4t1Jk1nemV09fnTrJwsqU
y24EZHvxy7QhYMhEs5flxdWfvfJZUWhfPZ9YaLpu61AMMg9r22321eJpF0Z2ij0CBD/UszYyuTDN
zpJZ1NmkLK2ovO7BnjTIbtuxDvPSijend+Ag5QC9dEVQ4N8Qc4X+2AbKqG8wTr8G7LAchFMmx9l3
ARnkVsV2oeZ9evOtMgApooXkb3T0ZeYe02Txj1Ytu5/aYMl4LSYOikrv34Q7d4+jyMSxtfzpzVKL
eihdIHR3NhAjJwNQZgmUFq5TZ+3trG4p9ecsdrqeHLqlRTC0TM581LnYw6Q3i49pLeV5NnXjUhqG
fKm9JYsUazQu1lYcWtUMkcTijPS28SDntosWp6hDGx1pqFWNipEWrc9UiQgRO3cYCRLPQZLX1CWm
TDZ3XckFE/SumX0y/ZwdNsRNKkhdZIq2qfOr8lo8OIMS4A5puvMxg7h4680nM9XG4sWxHRzXsnzY
o62XRzWPS5inSIxys1/unA2/UCyVxD6fRvtZ1EQnz2s5xI6NgeiQdsM3AkwNrgW/vrPXTMQ0KNVu
AggOPHMuuHkmVHWIhDDZ0pLI8GHLF6+vDiR5tDsLHcX3nJPyKla6bLZ6em4AMnYWf/MBYZfkGPaW
oF245qZWDF1kYMgaeW4+Mxa8VShQMvVtFCnRZGohlQwUN8o8i6nbQQNuSu15iMrUwvqGHUr5vFk6
xxp9xnevL+pL5gPjdGtWp4xK6y1KvlULjZQRM9ifYWKsO/MYRVBd2NQFDULp58eNXXdp+rR4MkfL
opDB3TsnGBA2eaxOsszXiHgU6572RsL7D/XOyr3y3UdTcS49bC1mgvAwxR9ziG3bogmBIdqmOfsB
QsRJm61D9kjzXN6pui78iARQQgHLESvdyl6OqpiGkAfPY12WZg+WhpKnLKe9y3l19q3WOk2Z6va2
O7Tf6hq20RjW5WJYKCIDd8zy+9ylU9d9ezyK0levq0zNjhAwnCscRGG/HIU2E+6Q9D13uTdKf0YO
CDKMaFWVcHqEzgmPctucdgTf9IGojLBUaFBWM/IsxPtd4j9qFCJL3mDh0XGOGzcHZspcNXQ7Xy/v
pJeO+2bU9gTkPBb+vGeZRJzadAL9jEoUGlDIgbC+IZ6UOrlI/ba0jMxyPqUlZHU1xsPkncwFbG0V
UMEbzhvlpc/0fq8X2k0ZXVOtdsd0xqiu9+pIFeadP3JSu7qGA35OaefW5SMTYVSDufPAG7oF/d0L
fDdt2H6IPLMODM28K7vqIVv00NDm5zLrHpMNiqMbH3qTTsUeujufPF2kSLl1tOuUCMl68nZ54d/V
qxjOLodYvOALcKzgisNEy4grrPZlnl/L3l7CBB2caWZXYdVG0OrJl3kZd7rpDZFaALEgDvFRsq/o
d9NjYlXzeYMK9BG9wduaB4e6F51n2Fntq2cjxFlMzcBMTaY7vcQ1USK/on8svddOte6TMxruscWs
+lGp2nwd7UT3IyzH+o8OqOrcIxvKd+YkE0lv2CkFaIL4l+dTeg9u09sxQkUjoGRbiDdKp3BEsxwO
jufuuhJej/DY4YTLXxUqNk+kzIYW2x7LLkKg5+5Joah2Y5dap9oazaMQrhvWdaLtC+kvUWrDSupV
yd1Yo2TJDAjJqr8NbnmOpw5z4qgQqANb2l51l6FA5WrSzFzWvl64c0sTSLYoX8S4futIlUIHgXoO
vbrzmphT9+zZQt31GzqEoWX2KKd8P82zs55knaGiBPiODYPCe65t6x2GejqmnjvtheZWP2DVb4nl
N1RFFkwqMaBiHg0UbuCH1rqTwGf3lif5MfSETHR61qtVdF7c018bMKPrtN/yyqE+sjaYVxJKwzUX
8x58j5LTUWI7GP3cIqukRwpgF4b5sWLE9cNfe+OxyI0BRtmpL/kkEJ84c/m9ypX7VLdiOvt+XTEJ
5o5tJNq0NoO8GPEShdis3KAepBU5Q8pedJtNu/Z62hIR6Vvx2hg1zEx69WAagG/s9YSrNiC5UX+S
6kCmUFnL7xMg1i7Z6jdhQG1DkT74XolbgoT48Px5u5qFzVnRON2wGxA8c/hPG9L2uT1pOVRSoLZV
PYF6lfs133Ap6FcinrnQ4wXhf7QkHLZVAyEnfeXdc9ndxjGF1V6bnK5AipJh094H15jXKcwxoSyB
qQwRZe2o3TWmHH553NlogKZkb3UV6YKWJP5uQmJD0GyS3w2V1+wQG7fB4o3Jt5HkeeZVnT04vp8z
OFksr+g0iw8htjJqcyJ9tw3+tzSn9JQ17idJJ098t+KQW8233G9rMN/Kv6yslPueoFEeg4nMJdJ4
/gQ9uOsbwNNDbrkLWcQT7YGc2sM2aP3J224hImSOhvj3p5R+1hQz21rFqlzUbk2y9IBl5xpXSzMC
PvvVcfOIOUQdbCLv2jKucQS8BBZmLxwwPbqAtT8aRGGd/JEvS/vcx/nSdG9TI/V4MVZ1SnCcO2qr
enNn397V9At7Yl6qEKXlC2A9YnuP0tbX9foOCxNkH5udPCICn+/7UjWfq0DNVRajEy79tkSDa3v7
pmk5MDKGTRrK0tCRNVKdLLUR93fL3sxXoop0kkvh7J1nbcoZbfYZ5MXM7Psm6T9wlKTdbjtBLuRa
3rWlYYb4BPehPU82QKdlgjtsPXy7IttCpYNLX97k8cIsya259X/2eY9hqV3+opylqBiEPRyVs84X
S3aIEsBhniEEkYt2QxOhTaoPmkXArDYvDF3bdfbgVpsXFmpwwxkA7W3IvOnJHSz9oBtece1+ghM7
O9GxK7wBFMTJhHkZYBif7ClVwdh1ZwzhbDilteI0gNvXzAxKQ5f4xbk2X7UnGmppUW+VxP0ZFgGn
Y7EgDOgW4ym9Vep2gd6KhFJuj9V4RRy4a0X/pG3yHc+uRwxZH7vaYXRYgV1U1alEOW1s3WuvoeUG
N8Lp09HP7ma2B+XoetwYpK56NzKW9sOIHemfTGk82NOCbapIPpfe39U8pgBP+TRw9RvEOZp7Ft9T
pWUvNmkwCdQ4N37ecuxS9E/StK9YQGGVbyEGxIh3vpqKUse0tkPjacgcO/tAKVhHsL7ZwXTG53TG
x6nSOc2TuvDC0lUvbmf+SuvmGcvGc7repljgTDa4vtuRB5G/jY+OYTvRVKnsYCCTJ5gGC2AmiCA8
c4VXPZsd2ZV4TFFqG7UT21WPl3snimhzqnd95HrJNVAQF4YvWHPog5S8PSkE+2Z61uArg6QYs91k
iiruVywK68ZzI4AtMzDM9Hs/jRPYRpcFS9EkBAPcmHC2bT/5+GKYnopNU+MA6WAVlnkE3LUxH1xR
kH2dmnGMVS7wzUjWd2ZQ1zPq4DqchxvlNmTNviEwOSylnexm20+BGl2UUngS04qk3W0nI8/nFrsu
mbYcXIlAoWcO60CL0B7cxnzgrkaMjMaAh+ldE6TsaE1T7TKRfrCrUw8ROxRlkOflFzGOuLbr5psm
84MF0HxKPPGlyFG99Mb6IcX43dYZfaPMZewAgU9MAeMc3a7hIieU47Fw65ekdb6mJGsRCjEjIhXu
0RLp3aaRm5o0Irsb1dDEpeptaH1eg50xfugst7vkVpKlUjWBUyCZHKiCTl02agGahM+kslh56BUj
VJ4btUORBKNEX7uU+V1SZCDyI/otfTb7ENJcDzOEYugici8w1PDYWOkzxkZ3mmZ/y6b8cSuJuZlx
pic8fKA+AOzuDaSgt0kim4mHi0dA4j31/V1naWHrlF+3sn/nTOoBmQZr1yZKXnLHq6jnl6eJgIdY
4PN5EKaeUqub6p4V+V5MRZytzovMNjQkzos52Hf+xrnBBkUPWq7nYW2OY+oc0W08i8a9ICbh60hg
2KmEyxVKFlGpinfEaQf0jWYkFruJ2my+K2QPP0DJsPN9HRA1X46buQnkBAqxWznQ8ICtCq2zw5G3
CL/S0nx7QzyY6mevEtgUXWXf2Kdyj/3MJ0rw3bJ4byt+qxBW2b1m2csOwUsRCNq6oDatVxbCq+ew
zCpdPRtwVombwSBL50lrtxc0x0kMpRE5k4EyGZ88wmeHaPHtt0FvrsmIELpr+YqJUWU75sJY825D
wBc+0X2ZbvzQlHsxubemsggI2ixCX2TPS0octUGunzFFjtBexYh032l3DmIEC1AsdLf6e4fN9rJZ
MX0zB1vJjM7Yuq/ZzRmj8riwE4Q6SPf5t967r5lUQ1ijqCuwU3YM9yFhLgGrzp0+6W88liUsDPur
r9J95ssDk1nRmFlHFJCcA/r6tTUS1Kb4fofzlnoU8cl1mHw6mq3dt5B7J6hlyg6JENhFD3JGKvsK
SQk+qx4JLvu2OeVK6G5TsvGrTyIgNPxbTbDJvnpr2/IeApoRUBM0MiXKmi+ZndjmH4Mx75Whbhc6
ImUuOUaAnDRqbISOFWLUuBAOJHhPU911KZeqIN8XqXNQYLcYVas5hIgKPGRzCtR7qrVrUXTcnSUv
y/LuEeWPgGbOlwHv9MClkrzqWqvuk8WGk8kmGbuW1I6ZJ4AYal9HLTKNu5tFZ9TXnv8DjYxxyJMR
zRXxl7W71qd54RlL3+3iDRNyrS8AhZOpPfkr/GUJtItJOniMQeb1TuY6dF7X/3KMerGC2q+Se23L
2e8pmIY0K5TRlG0jW36ytXs5AK8ZhRqvzFc8LXUBX+vDAyL8eitq0X4bILmOMOF4QifGN1IpqBC2
RBCCwGIWda9iBCjGx9Rq6JE6OAiaUJLEQdS/FCZx9xR8Y7ddt46uo0d+JNz10VRYA/lWZGksMH0b
+gDA72XVjJ2HwGm/LtI4Abrol2ZbsaQ2qEibGSBJkE4Zgx6aYZOsU2yg+BWd3CPDeu7d9tjX62PV
wBvKhLrOVMyx5dp0VxvmSaNRihEV/ho0Bjb9NH2ZBuuH0IACy5HJoslV606UnCa6Nr5nRpFEAo48
zIYeu6EuL0LHY8gzs+V3vJMAenNwV5ngmm/oDSy7egGSL8PV5ayAGqKMU1DVHcq3HbBDNGXbEtZl
VUaDA+XEYAXp7yLtTn5jHuGaVuYrUhV6m3D2I6TUTmPAgQTIe2nn+LV6UJ7uRrmmDxq4CSI7v8uM
z6xbbrA3o6+pv6RhV6RDnCrmZZmyBlYjDR6fM5yeLN1A94k/1uOS8w+T3JfN9LBWynlYmOwJ6szS
QxvcKJoR5O99Bg1eWmsyTzp513HLZHVgC+2Cd8dxpaLRnEVEq2J0zelRwbt9sqfmvmvn3IpLZ7u2
pnrUwX1PTim/etV81HDxJ13wJqA6+kiTVVLFTlqcu9ZKIx0Si0NMQ6XgOS+clU+Vbz1lemufeCfE
m5nmr0nYX9euLyLg9XtlmG81YMkOOuazSTeK2Jp9jfg+b9tnOqyH0jMung/k33IkBu067dKhpMoB
LA9EMc68nOGd2TjeQYd4yiNdWjdoJjd9eyjKFuSkyy+0FNdx0NdIWuKIZOfTXRbwmPYXrCqi/Jnr
rM+H58wfu6BuqZONJT8g+BsDWds4ps4fQOu3waDUAnhJn1wN5t7t1CtZMvBa7R67jatjs2JLB4BB
u26O9+5KKGnDs8FwpBakE5rUVNMvha4eG9wMAl20l3VSJ62cGxhpgHjD9U95RnnUaBAyS1KAao96
WOruh5FP783tDYoEdorRZLFaj3mF2GwR48Fgk4TDpj2LVr8fXeMFQcqL8lfYeGNFfTqebgLJwMAW
d9vEZd3WEFP4k9mVl0Y1BuNPuAmDATHkfjWcm8q/Ir7bPK0cvqQ9ohOYlrPez0BpTY02DSzJ6jBI
wdLsuRi3DwYkX6TVMsnVqLspcX5Kx3/FKo4632/vUoeMFTfRr0WVgqi4t/mZu8EVZbTe7q3adTFD
NWHQRQMZ5U32ibhw5JTj0qC+N4rcfuqRSuzwnFkOWuEaQWM68s0p3e6+SwvGvNBVIXxLEbutbkZH
ZNexqhA8WxKV+oge8A2eQ14cpzDunURvPrWhnTAPopxmXPn2p1VnVJdqc8sHwe3/U6u3/slYKLZs
VWsfcp7mXdotcHw1C8xqGyfW5gTCdGxAimWZXSeTuWZSNhildphoP869PR0lOu6dm5s2IXLK1Xbb
XOQnxxzqJgajbjLmfgN5p9rbqDH1Cih0/rRBud302elu7jszZChQ3UndhbMtLGa2Nn0YGY8vV5s/
sX4aa04tYxn1uS064/Q/XePNHulG0zmFy/o1NAihAgQIHLfFLwaC7orE/z46rvsXP6M/GGa4vzlz
lG7ZV65XG+e19h2S8rKPRbfaMEftB43tBbSGr//umfEny4nf3LfyreDHTBt/ibnDtJm+FguD0f/+
2X/w43B/8+MYpGH4CzfaOe+o8pAC5xUXO0QPK2bd27SifzH++IPNy+/xpIVpeF66iPk8Jc/NeumT
+6X4i4WYcfOp+A/+Fb/HkaqFFAJPeTcfI3nWCAiatwJNtinCvOqiIu9xOjcDFBV7kwh1I6PAzh7Q
p/3492f4p5/2mwEPFhfb0FW2f8rq18F9HnQgk4//7qNvr+0ftl/K1CoJ7VCeM074oWGgbfjJQMd/
9/J/D5lMlOa5JhFap7QSp4rt3ReM8M2PvfH071//D6vLua3of3z9jnHVeknz9Owav0znw+2JOhL3
zfzy7x//hy34e6bkZJSOPqq+Om899Pw0GWGlTwdXpDvb8dB8640d/nd/Sfz/H4LhF24yeZae1+bT
BWgbQTYSiYaoojmW/5X1pOP8ts+dZWgN4oSWc8+c1lhdQboDv9X+8rL/cIo4v+30nng+UptGH32T
2uFZEVvW32Iy/2Cz9HuyJBJLuy0zG+Pbcrozi/rDpYFH9obwaHMm7mek+kgoxV9+yR9W1e9hkyjN
PJTr23h2jHejv7eY62jk27bIv7zsPzwp+7f9DGBpoD4bMOm0tu2aOQMYOfrv7/++lP706b9t6XRE
pEiV6p3qxI8da370C/UXe+M/ffTtgPrHdlMz4qdbaCEufh7eDF2sEfn0l4fyh0POvv3Nf3x221uQ
yJh6nDxSMkNrJsNXJFNM1fry78/lT3/gdrj/4w8MfbN5GLhNZ3PS64AJT5SWdl0HXeE9/Ptf+IO5
kv37JvaZPWNQuz4n65pRSibZM9Oy2U8H4G6vA2I8+YUzPLRb5123FsT8v1yvv+9rtB7z5uBw5q2g
pLrQ7lp81dCc9nNUL39dtsZtJ/+Ha9D+bYfLdBgl4oLkpIRGCVXuzaS5aLrCWW37mqK6NczqzW/z
eGAk4i/L4v9s2v7DH/094hEVRCM0+uqz7yrzLpdL9zrO9kB7jo6G9NSlOiWQCocE2O8lx/9rVyVk
xg2MnofV1JpMGAi8vh21xA3y73u71DCHMXxGhikXukjHf04HnlmWd8YvxK7sCghewH2ge3dUBrLm
VXtBPb9dOt8Y7jxE7gijhvRMRQyOQOAlY4ij2llMW92JLVmf66UtZehT8u4zlFGxNS1fxrUUz/O0
oFi3dUrIZem/bl6vMRO+eKCAqmsoHVrDzi6oAoBB7KWMp5GReKU0/yTB1X9AGFhItU3buHQb0eul
Scefata7Z6Eo9ets+GJPunPyN3Ejnys3bjNJip2X6nEt9fXor0t+XMy2C5YKmUfropDEbyQ9bEbK
DIWxdEcmG7SDZrYFIfPu1MWe2TgXyzFH5NYWg2LsoItVpQzN5ay6OqA253nUyKz3FtDXLrVKcfVw
35DRv2+qP2zb31P6IHb6VWsy79TbM6RkxlGcE8X2N4fHP338b2cxqsyRARpKlKn6UqNNd/s7Qb7s
v3/3P2TYOuZvZ/G6aeOSlbgktN7/cnYey43z3BZ9IlYRAONUOTi323b3hNWROWc+/V3qO/HH35Kq
PNWAFEmEA2DvtdP70A/vRcX2F8eE35qeLXlhlCsEN2vMD5xZRHun9K5M9WdG6n9hA+8GOzNmF71m
EQrjrSGvTiv83UCxdIXmeualzUnfTgt4BK88U0zQxIB6yid3Ut+gcYxXXty5G8wgeAExeuBfsItO
LkI/jl3wXvpPExv6m8tf5swUb8xuQLYwi4WOjgWwl12bZKmSPzrlbyy+Xr7BmQ9gzNpVp/udU4If
O6BvcPZsAo5fAlMLrkzE5/7+rF0RU125gCCYiLvXsQB8AQ2nK37K+O3yvz/z/o3T7++aj6YVBYw7
MR1N0T5M07BNMNAtRmk9fu76p7f27vpuBTjIGfj/qZMCcJrWJ7k1pqnPXX0209c5bDyYFuAy09ca
gEqVvgTGlWuLf+/gowlpNsujCdajRKLSnArOkkWq2vu+G0lDcyeYSGmHDsuVd71ZDeANxuk17rrm
qLWJt6n6UX3NJyPdTqopf7o9A2p8IpGkbNmsWjwKsL8sbxt1XXVDGCB7bcSdW4+uyr0FJseaYUSh
FrBA6vT2kK7YVDP2HRsFbFtUobvL4757LmDAcy6g6Y/ojiS7v7r1x2BeutOLKN2I7uSLmIS3dPNc
bctY5KtpGrtjJjFZVycwoWrYJ/P1oFgaDmeimLSiW5u9bE6amiGB+IW53patdlJFeltsDTjG/Do6
eFx1y/HaAKvEem4iAT0xs11Y2AW2RindlQFp9Ac2tomd4cgotrDUvDfJtt8RIbr5lQSS5H5IHHSn
BFHcCaVXOwFy4mZiNzjBbVGqbY4O5Us/MRGjnkVRD7wAkZQYXtl/NN602K3uLD9IygUmnGznBGO8
DNA13peZy67mWJqATNr8yU4a4i2KspmeHcOYMky+OrtPk8y2iB+nJ2MkHU6WQrIt7smDPSY/8cl5
CLYtUQDy0NJdhAz3RTYiv7WyIkk5X0PdjYAUclkr4P+lJQ4/iXiw9rRopUm3xWutuWiU9N7d1Ihf
TnKgFA1ahdEWhA5HxKhLTCOM10jQOZTQBrAgKiLjplYRdtaRbThPeslKM2k+SiQt+6ZhgNN4dPcN
Oc9sJrrFkeiWcu2muViabQhULPP0Gz934E9o7JYJxwhusKTVJxVrucBJAszablF7TUTTNkmtrsF9
T0PdBx1lnqOA9yOVld5NLKOSpxFBWM3ZkvE11qxflmQ//XJnP1N0z/MUcLnF8QSr8qjFX4ssW1bx
N19+kfpDrN+Jloy4awkaZ0Z0fTYmCjyHtgdr8jgCSF2QgAg2M/C/XX6KcwP6rITPXX9MfeAvBwtB
lmdrwKQClMgQFa6lRJ67w6x4N91hJGdIdw9G9zWK+0XLKivhOKL1rnyIs8XO6Qu9G9QTyywnWqJz
EGb/3NXihx6oHWL1X5pe5QvJMfmq6Iq9k4m/Lf1mFdrhlWpHnkb2j5rabD7JSxOduQmi2uAUf0ci
RIq7wQYiVxnmiDtUt26I1cqevCSw1jg2io2plc1tgU8AiRWmN8dGMOjbtdpSjnu/WgMffCYKzGJx
mg9bzl2iG0Qj+g5putCWlTZCAJJGXYlrb+9M81KzRwAZmmJrEu7Bk0VwVLKLX/GjBs95cNqVDgIW
dG1SyGXq4E/DHAOuz4uSfSUwCftIeL4hberWuQq94+UmeaYGULNZVDeTqVfp6dyEWGuOLhY5gp34
6vb2mX6rZtMo278EC7cZVPGob9aIB4Z1nwhGpRGNU1oKY6ubY3+otco6NHpZl1de9Jl+oGY9TRrA
jvracQ6WfAZr1WQYBZxDJvtPXn/Wz/KxHgxtQFYt9OrVqdDyBsFRlhFExv5zX2aeiWv6onV69GAH
jl1XTlmw7kZDc7LhXv7yZ17RPBB3lCnnmJNFLGChFdmyyMvukQ3v8kfBISS+DGRCV1b3Hzd6MPj/
HTI4qm8MD8/8ERaP5IgZD3hqT1cu/nEDNp1ZCxN2QTkjLfNQTpazQFd/m2XQ96MiunZE8/GLkvNE
InJ8wtbCSH9klHkVvf1IvVMu2lh7gJxwBdB+WpH879Am57NoJEKJIDsUSOcqawPHvtvUVROsOkS6
aArSFptXp68nRerS5c8vPn5xcj6lArT389ItjWNrW86+Ds30jeP76N4RYX0AtDR+FZX1bXSr8FiW
p8QFEaXuXRYE1S2GRdjA4Fh345APi8pT8uHyvzr3p06/v5tdHJTkWsSOydHED1sBxnI4j9Su7TB/
XKvIeahRTJptVQo2HRP1V2P7qEOzKzHKtdYPBT7k8iOc2UCT+qy54zrT41Z5w9Fxwy+YRpCKMwcW
WKSkNLemNFgJJCedxu9AanJ/+a7nXtysG/QOljevBPGhAitf14Xz0Fqo3LwhaT8VgCP12ZBatygU
eotCT+X3ff5Dkwf3s99lNppOWWvaU6ENR69XQJvDLccxK9nkP2oLXKzZWZ8a8rDz/Ld1jYQERqoB
/tpYPxzjgUF8q4+sCj63oBbzFB9LlyPNF5ItUoZnYDco2evnGkvv5W985oQSsM9//78fN4bmTFNx
bDtCDkBipHuXjPotCkifZUY43AR1o/7GVd3fYaHWt1ZE4qSfgqpx8G7uIpWOV4qxj9ubcE+D5buO
SgAuAgFLxJT9aOCrCTBGBBkUuvjXyw/78agr5kE/KIaGLsOOQ/KnQBpeb1Rkv6mpOwqXJcble3w8
MQl3Vo05LFmkYXpAJGJ5yFoIJ/o0RKvLF/+49BHubBjA7dYUQ6BNx4JVUM8GBXwbcBobNT4PQCaA
wa0A7F++17mvMev9YmxcD3v5dNTDftk6uJzkd/m502MxT/wppaHZThjrx75t13ZnLHNq/MEO1p/7
77POb2VGYdqKwDRTBsseDCmL+bi/Mp+c6zLzaB98gphJy7o6Bn5ofbUnWi3WitAPAMS7HI6mNcpx
OJ1keAL3hcLorlhpolvC9bAmOqM71f+f2m9DqfDfPiPQ/rtaHuhHVT1KiD0CuDKL/U+9Rmc+NhA0
ZNU5VYqc2DCov3ecm7TpJ//5rLcPcYLzxMn0o98EYq383r1tB9c+BNYgrnSXM31xHraS4EvPS7hz
xz6yFWrMqr2BVDxcqa/OdMZ/mSXvhqsIOqwuVI+NbNJRILZ+t56wOW380rWOPokAKxXG1bMzpm2z
CKvR+335q5x5qnksUSr92Gp6czrGGYg5PI4VcN/Llz7T553TLd89kumOuZN5lBkTx5CAI/aVQ4Xd
2ZvLl7fP/fXZ+NWwoQcKxuqPrheOv0WDWXRJukJ9WojWkgMrw/k2GbUbo1W2wMC1bgoSlIyQgI2s
AbaFanHfYecIzI3nwTMerQiAKeTpW/apCOuwZSrXGecKHKKB24jYK07ZgiZewBCoun0dRlzZZuMO
6C+Wzkgat+QIOz/giHjfOIfznpxggN0KtJQ0FVT/vta7O9UNLGZ0hU7crjlsq5oJJtiAwXuJjQ0V
qyOa/iUxAm2HPTd/1OK62hVR5600FiaHUcuLJ7drxmXZFM9F6vprsKTjobFz7wXoc7WnaIZV4PYa
M54b3JSFrq8kBu6dWcTxbzuS7cZKSb9rLNf6OzlAQrAxoYd38qLY2VExIpy0o3tvyvNjEQ/qx2An
Bs6H1JsOCXkU48JIbfLGAY9nXy5/yzNz6XyN5KaG5kpYBMcgabVFoQM8CWOFxpNw6KVvhU+Xb3Ou
xcwqxGoED2MW5nAE9odUvKqHRZJ23y9f/NwzzKeJKacObLn4xPGQNz6fvN9Q5Jf98OvyDc78e3s2
gAZgZUU/BSaQPFZaSSlhPGvE2H/u6rMRVCmCL1U/lMfkxKvS7PqxLO0rk5w899dPQ8S7ocDSlV8k
NZJaxXnjukps8RBW7fQgAxG8WIVhfI9jBx+DG6QPkI9sNoWL7k53omxXGS482hIDHUoPkno0W5Oc
x1HKmeOg31WiqFCGesYOlrt553RRj+ptbFdGNEhGSo+ki8sv6DQJ/u8KWPwbht49w2gR5wSJsT0m
NY7QuCV/vC+QLdl2cQghJyyk8mBtD93q8v3ODJ/ztCqcJ1UFa7ilMOhB7LoNyk42S9Gyf2r/RsyV
nUHLEFEOZMuEJaZus3VIAao8/Dvk6VxLwz73ELMeB9e40J0h6I5u9GSO09Ii/Kq7JmA690VmPc7P
ZZ5XJ2tiIJEJYHzyzTvZrjG1LrrmV1h/bnCaSzrxGfdGBUbpeDoSmlJjoePjSJEQlpx8fOpbz5Wd
NharBJCyczBO3rDqRiM7oL8ybJwZl6zZsCEjyw87CYOTJnSMgq0DLIbsWQKPjGxcfu7/zwaPNFSO
b2gS6S609iwHxWw1JGDYn9o7EHMBZ4kLJXXDURxjGM0WnhcqyND4+rn/fhqz3vXrCFRrjm1BHKvC
vcMxc0JKmC+kFVyTX5z7AOq/N2hghhI+JgwC4Jx2O7rts4rw2KY20FPpDtbnurM1W2LVo8+On0kF
OZlPqQk8q3yZQNRffknnnmHWj0ulWtu0mKDTMPjOQgT9UUoOTwYDBJLO5+4x686Wi/sqBO5x1Duf
bAbdQO0PewNqeeECwNe14srDnKm15zrOqRe5VQAOP0Z5ePDr8pDHEfWNy/GwqcRCk/UOSdR3rb0W
/nzmTErMpZx40iJsk6I8Enlgf5/ASbgL6lf7Dm4INH3itrKvUwC7nXijE5TRJArNjbFRDNdmrzMf
0Jj10DxLrWyKIuegBeotcspyKVyoIaK0d6Io/l7+gmdG+7mi1IZZhIyLbTLgwSAEfPD1P2MwbZev
fuYRzNkjKJy+4XTqqGVa/mBdJ27NfuQIbeBszx9ALHzuNqeHezceCF3A2x3Yc0mqJF7jRMKEVh46
VBaw9uS1Tdhzr2o26nCypGmOb5J+iOougBTHievCxa53+SHOXX425mRhk/k6pudDDccklpgXbS9z
Vyl2z0++Jvnf19QCMjat2rEPgqhCI/yiCM/r1G3/uXM/Yc5GHNBTVRc7uA14VRvfgdTk6tumTa5M
KefGgNlgA1wBjnLKjJsHoBftJh5xJHshmbCa0na9jqzUT1ADwX/9TVTpNXX6me8yl5Fq2iCa/KRO
j7PpleHzizHl98Jtv1z+7Ge6yFxPRsZM1hJGgdbBXRMIuFASgkNafOuj6NpMcO4JZuUEBi6yCjDn
HTloH1dlhRsSQ7q/1HFNXql8zxxQ/L/m6V0XtCzEJw5o7EPQYaTlLHYLQiAPoa0uNTiEGgTLK634
1N0+KOqNWTcsUnJVA7NkDzpq73NIDc5kP37uW8y6YB+METj6+mQ5gr5LeJYTfVcQUk+Ms8/dYdYF
C8O3LKdnUyXJvwkkqZU5wI29DaPPHVILY9YH+7HLjSINxqNjG8miJ4d0kVVtvmgCfYlv6po569xH
mPVFEQ+J6YMoOtghKx2gXsBgDf/p8ks6017VaQB415byjkhHp0WFN7n3OviDRCekajQ+V3TNZcEe
VUru94NzaMidFODjcMTF7rXR4kx3VrO+JvVwAGTJpK0buvdkOf50KAm/uWnqUt85Ue9daUin633Q
C+b64MIDS1r4JWKEooNbkf1JXnN4wdlQbsMASMfnvsTpC737EvqERn8ybEWWqe0T6Qs0qOqScdNF
0yenvbl6JUrh6kgVeIecd9NhjAziCcSMf2VWPbPgnGtR2EzsZDyNvCfAVb19Y0cGxKU7v7lNOqRF
wZWT7zP9Ya5JAUo8idzlNoPvbfFQ3KW58e3yNzj3pWc92vFjL88dfJBep0eP4dSQC1DF4ZPRMc6a
Pexhm4Ozl8s3OzPHqlm/jnWnw+6CmiwooqfAzEDLOjdeMb2RPkTsTcihXwfzosmbK0PumaebK1I4
Gku0wQUG7YaZd5Qk2ryYQ178qlt4jYR/5feTtAEMXn68M59prk+ZPDcMKuIFjzDZMcTa9d+8N18/
d+3TE77rKyMehqYbOcvuVQ2PTImfCK2v7PSdGRHlrI6uIOcFygimU37cNzPofo5B/5qO4ZV9MnHu
vcz6+WSPEPsykiJ9vMnszZjNXaKy7mfW6M2d6eT+jdOSomuAdb8h8No/ZAGNDxb2eAOKDOtvRA48
lB9jd/ldnnve0/989y6dqoZISX7ZMeJUoJHTOiBbupyM7eXLnxmk/4kB313eK71Bz3XEW+b0GuQc
NlTWorSiBeTQKz6HD5u1Y85F/CTLEVwfe94+0EmpjtqF35+o/yjGClwcUXhldPvwPXGbWbtQqatI
qnKcPZhDheK6TnOSYbsrV//wNXH1WaswfZI6R8N09sVgHaQ2bvHeP3WD+2jW+uYTX4JbzD60aFNV
Ik/y9gaqcEg7i9Z4yBPU0LrYX77DuVc0q+kM2Ou6K5S3T0ERMkwvJjYlHO70ucvPCjo7Hix2NB3A
9771HbwAlJ+RAIgqL6JP3mE2/keecooSmMTeC4dFHIP8tR0gWNf2AT/s+nyB2YgfEqChB5b0cHfJ
pxQmkEnM2OV3c6b9zOu4JkmpGCiDIEvqS1n9cGNIg/JORs+Xr3/mr88rOQNYSVSGiX/AXyhBIkXG
7aQn1ZUx99y/n43nHTVuFIPhOxChGeRvA3z3zPqiQKtc/vcfViaOOa/gYhFOYWzYhPdUN3VBCklW
QqiqQFoNSyPVVlWRfq4FzS1dA2RkC/4leJ98TKBfaQzY8C5eKee0K73s3Kc4/f5uRC3c0pkMBH0H
B5DCurG8EI1V/imNFa9q1ocHKFqJwUbCIdN97Bx50ED+sKzfozOIm8iU1w7Uzn3yWWdOU9JhVFcA
GCn3ZXnEFRnB/fDMK8eN/7YM/qdo5zlmXRlahmOZTuUf3t7u99r6/pYqbmtsj9BHl/D8lvSSZb44
esvf5gLA/sJYEvy8ZPm8ChfDgoX1ql6JA8Cml3xvb8ubMV8Ui2L5RVu1i3bx+3K7/Hgpz7+cjQiF
oykdD1QI0y52DzC7a85OfILdCH7rDp6um2xUjJFAa2JGJyReCdXFniLrSls68xXmJSGhV4FVh7yl
JLpxsp+WeDgdC9rjtTOoM3PzvAhEw1327BH5B7Ciu76AmyPb+GEk29BsvVsEncOV+fPcjWYjiNsD
5+ylFkGgtXVolaoa98LLSPZRoSMPhSNDaNa9/Xr5w53pg/MiUfProo2rzj/0pv+kp9qJtHqlSj8z
VslZJeBZlDNRZIcHr9ZAqekWUNUTey312w0+JnsNOnJJzss1k+WZSfvfofS74YSUNKcNSi089MDT
TlHeibmP/WtwkY/LXUDIs/GkbdxeBhMtfHKcNWkZ2L3tP+RhhssyM0YOCu2Njdl6URLVWcEwBM2X
/hgM9Tur4KSnXvV2+Yv9+zQfDAhyNuB4QeDhDx/cwxCqZe39Br65cCI4daa+0iZSx6EgTcPvRhjD
0mzCQ6efEgUExCdB0Iy+BmF515rduuwpxEN94/n2g5b5N1GRP6butk7e6KgvdiivlLXnmthsALPB
ldaxKcJDlY1/RFmtNCP8efldnPvks1EHu25aJjIJ2ZzWD+3QP+ph/Qdp8GdWFA6YjNkExWabG1Z8
8tYlOSn8JgJ5QNJ6ZS4/817Eqd+8a6+ZLGNyUo3wUMY2snfv0CntyqU/Vhvyz2ejSEFwlSTGkr5X
SYLFvmMhhb7ZLiOwm56Kv6fNs9RgUoPsb2D2Qf89Wsk1tsaZsVicfn/3YKOeEDo3RvGhUfARNDPG
M5ho8j6oIYK7E6nOl7/+uRd4ahXv7lPiL3Ms4hoOeds/5O4poAF7zWeuTYbIf6/dNZXXowcID7UV
Hus+3fh6+Kka0ZhzO0hJaTs5DqdLV3sr+DNk1gadGkbYayrcj+cQY36mEmRV7GINCQ+x+yUE9Zzn
e9X+COXPKldXusa/evl/RyFjTuewtKFRpa4YbZdv/rF+8g72JrY5CSTOY2Gsk1W+DTbJBoSYeI0P
085dYlVeFk/1g/7s/qm/GK98K3YGDxmhuMv0S7Edj/rrNVvUqQ998O/m5y8OYJSQOMXgYEjrJgtP
BJam/E5O+6/E8x8GEdy1YCkvNxWhxGno/d/bmf/mjHct0RYQbolXUAeqG/ebWw/jk9734VMie2si
WSZOf9kAjSs4ewaoCyep4Li5eVctI0MvyGTKSMvaGVVTfs2brJqWsC6nlRqC6THxgV0sAhjyZC7L
eM/pf3HjDGT5LVIjNCED4yP8Ela1pWFmstNfqYxhLid2Aqbdt0ioyTt80pGcfqZNkd7DdqZ4qUWY
bQx4lfWycadTvIwX9CuEQkNN0Jd6aVQRrdNM+l975XerwOjKjTQjfVPWBBBkWdBs64YwcNuRiPsT
ko5Ba1abqZIOWCySvKgHs9Voan23ULYX3oAgnWCqjMThEJJRL6uxUsui7SXpyWb3PBVpCv/SJ8X7
FDnseI55CIGB/KqCIr3xq0n/DvHaOrT41x/LqE0QX1r+0R3sAW6KmwriMFr5wwkBik6E6ywrslfX
WZH2YmmXeblms9iCxerW3r2MM/jAClC6WiTgvm8rTG0PlmUzTpVN7/6BBiQRPmh/81IrTylqiDcN
h3q5aYnEDBDLTwU4jbGEqkPugm29ek6kfnFUOpBdIZPhAWRo9ydnnQbnwx33lSqRkwcDiX6NH1Rb
TpqDvWGYAbEZfr8a9Ry2K1lfcG17IskePduJl1KDPBwObJqSAF18N8w823jCt9+GngSVla1H8cou
M5zhXh3/dJ0AwG3k4xFdICBWaiVOdUDcmPpatzByMhanJelcRfooraxbFg2oZauPs3pZAPDnx7Gg
stQJJlqM3tR+1WBufM0zmkWlxmRPM61R44hclYu0EdMamd/42GRR+mAYQfA7BF6213OXDBDp5WQW
EyMgVkYTBuRU06jfwjHqlz7ZlvFSy4R1LxJv2FMH1gdHi5M7s88baxG0GS3GDkI+ehpy/KfgQgN8
6UFaLJMmb3/UcJsAF0f464VVC8qssY7uOZwJn0e/jFdO2EPGd0CVEp/YskO5dHoEF65MDCIYqv7W
cwMzWBBkawTrVvMIeCarsx9JrksVmlwY8Yu2ju0dC+D2eYqT4ScU32lNhEP1p2JOAOpZ8dpAmZk+
MtpcLRpTJWRMCx8ieKZ3HoxY24OIm/fHYDKj59R17Bs/TqoHIgss0m7SrCKRPQ2KH01hn4rDuGn/
IjTXQ/zytr4xY8s4IEIw1y6sGNzlk7+PCVf7HkIR2UWZ+BbVWXbfdGm3gy9kkkegGQ8VCIf7atT0
naoGtR6aWu2LOsk3Af1qlTXRsDJiZe469HQEQdTyPkwDfR9rpATJtAm2iejGVWdl1t3Qmduu10h7
9dLMvAv1rvrtxFm/GoTpfSlI1GJOlN5aYgLa8j8RYONOBBibhrepRDk8ZbB+DUJu3YbcUVUd3NbI
DyJvtG5htG6z9UjzPnqWnQVkHA+du1IdWn4Cx4t1pwMOLvxkkXhRvHFCu984xM2uvLEx7GXhyRH1
elNoRNmTn+yEcDfDsP2TQ2jd+bL4i5Jerf2xTvudRxDCWnOk2pcn5GhvZ2a8EF3mPAbIIIEtaMZf
9nXjrTYFw76sZNkux5oEwL71iz8uYYcvzqgILQ2i9BjaBcHKZhmtWQqUKzcZ40OS44fN9F7cZgVZ
ZwD89WWBMchfNIYFGpAk+I3GTsTO5Aj3SRmjDkxX6TsjSqFSNEWTvpHrWKw0r9U2BS7bte4Hho1O
3TVX4MmwYncw7B3FllKkpHEM01pbt4XpywWxUGm0IQCHXcOR4f8bcFz9qzsM8S0pnMF2cDoPm2ic
kVPYykOPy/KuGDlumkoWli1JnyunHYH/+XqxxiUU3xVaVi7L2jbWfOHwrXAiHbE8CUaEvJU3k+lb
CGKjwVo2Dqmj0L+sFQTp5AYdfgg3VWfs0T2hHjvpQsyNg3KrWYG9CYkw3GsN/PtWIMAafZX/4J54
VwtU+7cZI+p3l2jXR06EbZoNFON1Jcro2UhqIuStIK+XbVSe+B4lsNdIlPuAEFLCOvQYNCIRX9iy
3Be/M9KnkmHjUQMxv9W4+Ma2Bu0Wh7F/BOWlAbQOSLxNbLt57QJkUsshhI1P6FP9a7SlBkogcl67
1CeMqo38V3izoLJMnfgqHyoJeWbeUcR2jm6ki3aDPnVfXWIUORgMrEOm5eUfTxXhHdks4Tf27Am7
7nrJNOqL7cgKaJ/0gVp4vejWBucwu9p1EDiW2tDeBn2Ubh1NN7+rMiKwj7DpgYzKQvduiZdtv7Ou
LbYOAdfgU3zP/hOFdrULFSFLaSKiuyHO4M0XhZU/iqFx7yrSixaiyP0X3SF/fEfwuvM0AMQ+QsY1
v7dGN730acwQGg7lMg0s90WGhjlh3wj6fhWWNvsPMonebEwLa88M+o1Ug752s7Rex10ocdBr5r4l
1WNLgh7wW20w9I1rxdOqd+TvqCPFvUp9DS+IWx5I+9V+eRVTXW+PE2D6OoyJb2nTje2HhGqREbkK
tJyjiKBgyC/AffVTIr9MWq5IJxuaQ5z7BdzeLHg1EshzqZ42e4J5o9WIqWpj2rLaGkjGlg7s802U
R9MaF2d9Pw28Swd21DKr8vwWJ8PQboLajB9CExibwxgNGT9QxxZvO9kQ3aSRxd1RHpSE6UyLLuyg
rwWeIMwmr9d9iMyDr8txjNeK+piHpzmWSmK852yQ0VGReHcqSZ4G32lWXuuiMhwqfIlObeUPBviY
VabSZh0HcfSX2GY8eSKojtJXvJTKKm4Rxavl1AhBnK6ThnfNFLm4DKy+lr9SYGlbJypIQKgLIn2D
0ronUaXl1Tn1rmoq8vpGI2GA8bsd0h3ywSri+H7Dg67vUx1d/kL2hrvWamIZoKe3b6XZnMYFMyYH
mc070rv0xL8JdMveUHJET3YXpGTvDFVubFik1mCeQ8AqWFUXk8fckw7KzBe5GQxHohrIle+coulX
jdkXb8RQg5H3GL4CYkxz9VCP1JmmWTHETn3DtBmW+fTba0v/jnCpHm1WQS5Ub0TMrbUTDeskCcM7
zl5jsHCeSLcUWVUK7t86pRNqY+8eCwNPdssGTAL6vgngIyV17OySIvPzJWlMMl2lcaeGjReyvbWB
MkVxM+Vt4BONkkpINjDz1NCFd35puSyQdO8327k5GaSatkqlah85ikCCcdrnyye9IHJFjadkUxHe
KjKv15MddadgEcH3ExNhN5oFCCak2RhLnXH/jfAk5wtsBhfmQ1I9+1GTk7puos+ORztcUVGWD/xp
+9iC6clWlMr2iw4OIV8XWRe+TaEnSWkk6HPtxkWzH+1quneSqfhjtHqWstdTiD9N21l3o9flp+dv
NfgMEUV6FRmClVhdm8ykgdsS8UuCgznqwaHsNEVMTaZvXT3IjjZ88VXAgLgCih0cqIabdOH6giQl
0m7uLfJhczIjeiqj2uiHlMtN6k+RNvFNEsbPrvKhg/hC3GscYtMfnMKkwbfGVz8Av3/URddRAyat
sYJhnN4PjiJLrGIxERgCDnAx2tE6rMgDayqYvVl7QEet78pGc9+01C8IDyVk+JEgY/stKQk404Wt
tkhKTqyILHyy4dkdAVYP30xWTTkbjKm+Ko1w+GZxvpAtwmGcflMbDd1CZz3w3SC47tugRWRgKeZh
ErWUutEJIHtKa6ICA1PIJ1b+hISnZlSuYssb+UcB1TO4LItA5Fi7xasb3akOmF5RDTtlkkmr6vxO
E5pz57pxvdVaw/MX9Dn1dIoaW3Fa1jyVCAhIfe2mVxqDsfbpJxtFvu1uasvxwELLWlFVZ0sHlMSm
IFNzXbNmu2mH2lsZw2i/9F07PiROrJOeZXT7hICBVdViwdayOF+y2pQHzQ79u1ymBNACVlgCARth
b508RDEanHTSVcGCichQn6H+a9Un/l2cTulT7OM4lYOBZMT12zXDb7ApMw4LJs7jXsIixY1jR94x
tlr3rapin6Aoy11RX5QHknirR5V0/TbvLO8QubmxQgLZLpMSKlVQT/43O9DqLyUWOcILoSjvmomF
cV2IYeuSFPWT4FhMdrorG3vp1Hn1jOesB0sju3vqIctdQBNoxcIY62ap9yxGE4sonG6sNIdsCJv6
dghiC79uQQgiMZ3pfRYl4kYriGNnjzkV905/qhjpP0hFAmOjlX39q8mU/5NABtYDLUm7L4UT+gdd
i1DVqwAe5ZpGEdwM8ITuwwGPEtJkj9oTxHi69rrQgRP/b4UrujLYpjWtIHS7YVzpZEMuyZQFCCRU
+zPyi/zFaolkgv3SUs5lggReKrAs0ICXqv53eqK1GmmWRFsijqaS0iZXL7S/6WWwTYJZlFsN3pKs
ypOI1Wm9Zak18NM6jeztLCDcyzWhSPCMW8g2HmkSpL8vum7KkXrZ477MfAD8YDO0m3osxtXo5MRh
+l7xmhZkkEpiVShMDJ0c9awEE8D0lP8gMFqg3CE1GUpccZS2Za4jppl60Vh4uhJjEg+o7NSyPe19
tzLTOMYOu/shCqthWaksXzOrTj+8vIXo1kTGTg8d414XwvlRM3pyEte2d0nfNbCGyLvbuEEVWItq
nKgvnBR+5IqQkI6TFj8SlH0Itpdxa2s/ccgO+abXwmDPvgXzsgwnjreJLCCvvHWH6buVOORJd6Lq
OH+qp3jZseNCqImFUGkhrfyOKA572U9Osu/80oS7UcSHXgX6tsujdFfExviDA0NnwYItlehyyFA1
sExunI6sNMLjxl9qUCQIojqyj34lCNEdYp/AWqfcVK1wIbPH9Saw6/HNGyiDGCeTmkCQUt4kDQ0r
FJy7EF3eWjsSAS2myKiu7ylb82WA6JbwrYj3GtjxQwZxmiTEOiDAVNWe+hHQSpfUtfmy6Q1v/3+c
ndmOnLwWhZ8IidGGW6DmHtKdHnODMnRjYzOP5unPqv8q8SkKqZWLSFGEC+Nx77W/lbm0hmsmUqlh
Zgqw1hI57C0BW2o4p/ePjqonOICK5KmewTSJRhckCxMmVqjWKnc0b7OtM1IrpoHt7OzAAanPNPL2
ALrKgO1JCPe7ndUWRvPAt0WSNt/sAlwMk0v+knm5i8pRke3LNO1fAreHBzTFKl0qhKDgvk43wziq
I+xSJUQsQM3FuCDymxRIvy0u3TU8shHzHOFQ+RlQG4U4w9m1S/QJqjOsFvcMCOMEYgQDTDaqSjm3
Lnx0HqZqAJm3x6oI2zNVv3uoxXuwpxk+d7JjedTwQd5WsgeNmNvBpsfF/RBgczyexfKHhrci5v6Z
HoD71LYPgvJXD8BRCQeljD7ViecApzO6zzSj8JCxPKyhoIFGLIeet3D7+cNNisGIzCpvbkDHSvc4
XtngMRpij9k9wf61HU6oau1fmeDke8Ec6GvKzKExRCtm7KOA98S7icHjipIIehn63atVeUB8yn8l
yqvviEjTo9U3/AHuTeUPIx2t19mjZD/BzPcDoTg/rhrXgFmvb8/bvjifgJnJNg6yOjVuzSp9oQ08
0Csjy5+ZsPOnZnSrXzO1pwMdJrGfOUOqPXO9Uz9T6xHoLS+GZq85AH6b780MrlpDX1o3jue5dyhO
ZDAR7dm9ldao6s8nLFpBLe/8ccK5oZSp/IEpndwpZBzinJjwJ6lJgwt5AI+/3Jkp5o9skWZi1UYE
MG+juPZshwqnRumVH6SSCSq9Gugri8nZuYK6sbR5/Q5IndzC36P9FB723RoGkVsxZhzXdr8/ZpmS
907WQJve8/4X7ML7B9lQ/wT7SLVnZoLD2KxcRE+8ADBRzBfzMQAG9N6RSBE2lqKo+AgaxKhTg77w
Ocj3iiryiEJvL8rH3K1ATuzgsJVPM7zFWAajhxKXq0/OivzRQN4J2BbAmJGvrV7oZPI9gpR2NOa4
3QlE4LbJ0LW7vEbFP9w0XO/o8kZYuIFWycmV5XBQuKmi/HmY61uSWtmO1oTvbU+g4yY/+F5MeRXD
wA521nWOu58skgKx3o5sSOaZz/PgAgZno/gDQdjc8b85lijuzbKyTjkAAzAJcsYIdz1YWuGzbB2r
CvbV1LCjJz1cWC2Fb4w61+JA+DTcqoQSnHmmdIB1i2HC/RVmUXlVw1OR4bTT1H5+GEYgLEfimO+l
gi2mx+sxljLN/9QlNauwg+ncs18Tf1MglBN3bVd8K9ScfkMYyhQ7aUIhYbedAckNSYBnqeGRi6xH
X4SZPc4xGPJWPLKMvsJCq7q1pszY8bHrYH06pW5opTD3BNOTqRvU8hM7RBxEbiBiM3dmzYddNYzY
fGvAs6Nq4jAD8HF7swe//eGQrHgdJxyLp9pOfyQ565/4GKSIxRnVbd9b5+U9TTYwW7FuUX7ff8fu
xnDXp/IwIhhzQ3FFBpevrAFQR51/gYNZYe87FBMexjGdto2NwDckdcnW8y3cASfR/DIHicNP38FR
rcj5yRhF8JjQin0nQ5f6MM0WPVxDYNR+5zRVvesCqFHgtjPUkUus8n1yaQE2C+Z12dX5jW8VEE8i
DgG7yok9GZ2d3VeGGxw8avDt5DnDJuceAt+FKPBJigIGgDAarVuf3UlZWbsqgKtmgzDuC+wWzcjP
7f41B3LtcTRgVgnfngFOoXC8ecTN198jWtPetAXOV7RnznPmzeoBceo+LGyEcOZEJLe4y/Gd7Q/z
VjZuv2tEYv+Cafe86/sGYVflV4epbZIYN67sMYOLFmyqcCx1ACCPsXkbL9loT984h23khO/Ndo6f
E7kNQMuLIeIvcWStcNG79QB/O2aNxQlo6iX9Bbf4XiKp3ZP33KTU/Obm6OCosIvkxRoLWDmVrnhD
DEbBw7zAPWQnsQEivYZ95s1TDqkwkYfAjSzhD29WIsgTPH0aMwJpNvuFmKP3E58vfQatH8hvwF7p
PUCq/RnL4D5nlusiHVAx58V0p+FU1c3I4GBkviQzqGSiIiGBFdULxEB+uW+zgZ3EaMJxQRTGFnBs
+wCH+PwTBeXkVAhX8tjmsPtuQedNQ8xjZx8I2CmWvjd9LydIWTCUjNehN/Nn8OEp7F4JcR58IsY9
UZP4k5pDjjKK2Z9xZm1t3G6QA5WbtGr4N4DG+3e3tMVe8NH69GBFFnkAC2yvp7yWMrx6dhSsJziw
FtnR9L17R6Emr0tgH4yZS8PJmVYLhM7Pu5RX06QOiLGY3VQYCCONTn+ccJxEjteW901ZTEhFWd1W
5r7cJKBewBMLpupZVho4FLJqr7APhsTLg5WEJz3LFS79Fk3GoOACgBRfmh+zwfS/G02NoWwSth1U
5uGgwzvQbhODDHAUresHo1fdS+VOzW2qBnhqOcy6g7aX7jIMsG1ZBeVWidnZUJJn0VC0HlIYnXHC
IoPEIG502IBdhQus6bwLSeRNzk1vgqeYJfeqThvYMSalvcsANsUZnXOv2JS4YYBfmbYdbhktlksY
Atg/cBu0MDZx/vmWZq2PRp/AgencI83SUexqgBCjhEG/IqDMAKcHFL3My9q9Spnxynte7mYl8j1Q
AQbg/C4oJzOH8kRlxc00MXokbSJfQeFvnnoLeBO4yhShJwbkAjLbxA4jx5u+sIL71DOQQ1FJuhXE
MDcdMmj7WjnZAzEG3PVRahYZxshiiV0UZNTZiK6P1MupcO8/vdpfmVmEehBU5gwqQBcjY4ZlRJwY
CbBRljtuJAxNY1Xlxcq0OOtCLgwRHVSvjDaB31wmj47Twg8CLtk0Bg7av0cwDpE/GCPweEAc2gzL
hJZPEuLHx+uvuZSB1tmQfW0iaOLb8ph6zq6CXTt8oYZzFnSbj69FASfjzED22Tzhzhz5bv7HItOK
hOwst7j01prWpAU9Ok28KTu6nT08tAN9RwkQjDBKx13p16UWzsvQXx9x9CxA+V0ErozcyfaOneHs
hv0w3ZhJlpRfUnx4pqYm6eAW7xiIOKMQ1a5jQkHjQZp2fr7+gRa0KjrxEXPWUx4n5bGfGRwOx5o8
Auncr9RiLHWQth5XpEGWqEeOCH7NoWA0wsWQw0Dz+m+/TOj0PVNbhhvYGZbm0JVHeBbmv3JkSe68
fMo/cr/2X2Fk7RyYB/tP2Pn69z3zE1ScqDrmqMvZZlbbPKqxkPAcdeYDNVi1UpK3NNm09bintmkz
igC+3c63KqCfghpPIxcf3hxs0b/PU4u1bTS6dHe9G5Y6WRebza2yKJY6ZIls4DqdzoYB7WgCNT00
8VeacHUuZAo+HJydsYBARg6j6NH4dJn44QRyRXr0nwTr/+eqq4MhZ+Ii6JMyWE87Kfnwka2/aQIf
ebysGWwE9aFLQbkvR/gUu2dg0iDiUCRvDF7MMMN1PQ5eE0dSzJlV/xiwdjgMTrUmFLzcwa5OlXRo
QFOjhlUjDBVRhVqEbvnOil9f61ptDUEsTEqcIuQR8Vu4yRAx/ewB4L8VQTBvrjdxeY67OikSaucJ
qqKBHBBUuEdC5FTW9bevPfrc5N8roGFXflVhBtaIWivnW9ms1CAuCLddnQ7ZUyZYKtvimHPL3JZe
MQLZXiJX7jVwnu8RMwn7UdVQlOLI1crWPQoqrZWF/dz5F4ajDiIE7nnsZZPgixs1NFpCzc0risK9
ndtaxQ0S9WxNbLkg34XL0r89iHw2SxOrnuBN4MIBBGRj9ztAExgApj8/BwFMx0E490+KZ9Zb6Tn2
p2W56qZHYtYPZVmYjz50XLgUWB727+tf9dz2/7++qZOPkc9NUw47qRsAn2AX3g03BYW1SmGkD94k
XytGbq43dFkOB7H9vy8/dkZS9V4+30xkPCCF89unkKFlPeGRlbkHD3WI22Q2V6aadfmobOqbXdra
U+Mir3qqqn6fZzbyIBWK+kncYS0BPvUOkeidVAeZfqYwvb3+joutapsgHHwEZNGKnSA1R2iVHEwk
B6w5gSwOxyIToM0K8DvomVp677veysz8T1J76SNqm6PZ1wLqP8FOEy2AlrFyZiV7bH2WCSd7o8Yh
GoZ+I3JSPBZ8bqAekcR9TwNr/AMbE1AMYS7Ihz03jfFY4pj97qh06Db1QMY7n09rVLmLYy0gtjb+
IYppLYooOPK9U5jyt5w2ITIHsHy5By9xZUBfnM9oRFtka7vn81giQZ8MPz1cTrM6jxEIijiMxK5/
5YsjGS1oI9nz5CTywvKPtlX+cn152wbI+OfA/ITCRcmLT1SUFcNXzlVoTVt2idu7sIxNndM8DByA
mHwDoU4e5Z71tWJ5olcVuEr4zDEECoBNVMiraWtmzkNaPF3vraXvoY1Nhpxt70AHDmwBTOfLn4BW
pt6NjzKc68+/uGOjf7QzGNCNQTbC0vXYAcEu1TQhQlnvZrlGzV36/fqRy0Dy3zXQ/8TAXRm9Ptz4
IMKHQwptUW62ycrOvfAeutBfQY1FhGX7R0f0ccJkZDXVtkGC4UvdpCv9x7odGfTI+Mhs6EMyTL86
P31DbczKz1+Y27ran7isx8JiQ2PgGGCYnjK3j/z0Zzl/0HxlB/mvbO7/lrmA6KJ+ysBFNIXKUCeA
SLrvOP5tOrIgzCzJbrzeoAcEb53QUP4IxUxFBpjXAvfNYLiwYYPlxcym7s4zIE/MMlkdkNzK71TQ
uif4ABdRZ9Oz9XT/7DfAzWS2U8WDURch46kRDlBQ7T3PnCMZ+AIIQ5fEau7EXe2Wyb7EFvpD9KAO
h7zFMrsyti+e5gLEbv/dM/NismyzqcixK9unJJFHL2Are8bl4eb52rA25rO3S+sWpxZwNUNUYRlM
cV+8fW20nVv966zI+FyUNngxRw6NME66cLYPam9TQEz5tQa0VRFChzSYBwB/U9epd16eWZtJ1PMe
c3SNiLI0ovW9XHJDKhTzA/DhbG3IUEIFVbyw6wjEj+epht7n+rssNaStkEJxCCQJGvJpUGy8eZB7
kg3GsRCWFU98rg4Sripf7DhtSLmynwJoL33cIBlgYA18dt7y1Wv6wtaoh7p4LnGcQJ79FNT70jmB
AoxasGSX2mWUTMGpydZKFBdWZd1XIuCo8WzLFv5z7m/VPldejul74N7aJfXi8TGAWcG/A3hGyag1
wiP+5OZj8qu0zfwdOfH0WZJclNuq9O0qPPsvfTfH/CfzUY7XMWQZ08wkz9dHxdIbah9KVtjPbB/7
JnUgq8TNOAWD7mcPUeX1519eW4ipLQABMQDXauE+nNveKbeCp4KuReMuD2hPDyHwri8kEMX0OKo8
7K0h4uylxdKIQD1PnZVZc/nWGHh6HKE1phwgcQsycCkeDGUd6v6B+m+dI2/sLI1Sfzva0KkFK/21
sGDqkQGo7scg7+CiNE0T7OMY0MjVB9SJf65/jsuf29M9JFBVD3Ed4P/HPoe4RbUhTccomW8Ifbre
wNJH0ZZkglKWuaxS7MwZ9A7y5MjvM7mfhzKa2cf1Ji7Pfk+3kOAtyQsD5p9HWsBQNiM9rvEcbsT8
vTHl3TRWr62Zr4TelvpLW50bJHzsEnpdlMKiqgKhFJiD1VuL2Kg3b82VMbb0zbVVgCH/SdPWAFct
uEvkIXUfZ/m1/Vc3krChxMxaB4fu1EaIsA3mQ2XzU++OP69/CxcL1f+flaAv+HcBgwkK2Gwp/EYZ
FpIn0VBjb1ZJvbI+LnSM7iRRzmUqaxO9b/TJybe7n4OdvwGDslKuu/Bx9ZhMMbK5YQz9TqB3PSAG
mce9IWH07RTusfcJ++JrnOfKX8eUcqC+zwETPJVWHzLKI9RtQaL2Nbyn559f76/HA/w6+d2EOZ2L
JpQT5rXvh7klQpxZr3/lpY7SJjU3lU+lAyYc72jYwhYXtVaR5z1lwcv1BpY+9Hl4/fUK1CoSHxoh
epSE/kj98aXk9H6G8HDlBRaeT7Xy5hZ4NpO2Q3/KOmJCLsrh/OnJIFJJZu++9Aq63QWv+yCdXauA
BdVd4D0n6c/W+9ok0zH5KrCbWQR+dUqHOgmLopzD3u6+dPGHturfrs8g0mVNYBYnYT+YxS8JE1a1
8lUv5i0Cj2rDpsxh6jnzjOA+Md87U3ZnTvlTXosxNIHG7yuIXSAnjTyhvjbRdKB9AuACh/gX4oik
8MOgSmgIBBTfZM4ayO6/6MuFBU9n2AOuiRseeDGnceqyLST8LKwp6skh9hcvohrST8W9jwA+TUcQ
fJ1j7UtnYwzwuigFnRCY69y9qgjcKCGHvvPS6pyGYDzms03+QALeQsspoSPzc/UN6QkYl/kJKiRB
RYnbQQYru/TCsq0D4GdbJjyACOc0EqG2FRxEkWDs1rDGC99dZ7+3LcQRAGPVp5a8cYSQ/ZLdes49
AywGlQNxUZWbRvz60rTTWfBj4A8MgSTvSAk7FDbwAt7w0nG1MquXOkqbHQS6uRn6DygqCWrxoE+s
Ql6sOeScH3JpLGn7vpxJ2QFPhkIbSH0SDh0VWPOj+9OzX7/UOf8JPP5aViGpTEeUw2SnpOp+GZWV
HFvbM2KoJ+vN9RaWjsdUOwC0LJO9x6GlLxraxRUmxNaDyRskK3gnjpIW7EjQrUBHjhr91mJbC7rY
r013HaLP0jJoKtWrk2cGIa/zsAr8kMm1AOzC5yHaptRUFhjKVYdhbNpOXCNHEVEvSWNpFShfqdZi
DEvNaEfMnmTUSnsDI7hGFRGk1aa4YeS1Nar4+jda2Px0jD68BlyITjoFeuFHOfwQcggL/vm1Z2vX
R+b3gbCESI6QZIQKYcRp/GUmayYSCyd9og0ufwTrsuxEeeohLoVuZ25QB+PBq4LTut13gdOhWtJw
wHJJ1siECxNeJ+lbkG7DXS+A4bE7i8e5odU2M5O1rPfCyqhT8yHm8sauzZIjZHZhhVFl+ljW3yua
Q3QPJfqtk60deZZeRDt0djbUcTMkQUfYin7rKgaVVIYg2fXPvjBmdXD9hEtqZjA8nBUsdpV9w4q7
0Ruh7OT76y2cf+aFtdHTzg6BlfWVbHh5gvTQBsigRln6BCV7iVKElsNQHSrKlaaWeur873+tkgJV
5k4AM8xT44LkW6E2llQrj15aHnW4Cvy1+nYQVXlq7M+klHvWNcc6H2KOqsCBIrjDz2FyihqaNc7q
0qfRNpW+rg1WF9CrVaWVdWFdVcUtirgDpL+q6lUoey3Uv9SQNvXbABc/7mPqgx0UOaKOWzWh5Bcp
N/F0fQwstaBNfyJw1EX1OxwFiBHNKBPpuH30iRPSbOX0cFlMFng6PUWg3NEp1AR13yyeS9d48lsb
MTCr3aPoJwmDhOxZ5WFpq/ujYs1PxzKewKp+u/6CCyuzDrc3VEeAdE7ykzEnLIhQnmdEUGaZ0HzN
lfXwtUa0hQB3T5QiMAoGAdKhXfmDsRGFI5/XH74wd3TCKmrCLeSeZYMCNu+9N9UPnPlX1pilR2sr
gMNcs6QBkPkO/T2ZD5nx8rWfrE33WTksb2qkJMTohFPBQ7NdOW4trFmutpMPBjTatZTkKKrkR96A
61CaYyg9boXdyD8EN7ZfewVtjpe51TtZgIMPh+59NMFgkCiP/WK/a/MaoAhKBO6Epy5VH41bfwbF
2lFnYfvTYarQmvhww0NwsApgAGhNJ1cYu7wwb2AEe4cTYzyqZmMItbL6LkwvHbAKN0WHI6uNZCR1
w048lb0Ddsnz9W+w9HD/312jRq2oFMBcnLrsB0XQJRNtaFZW9LWna5MWshKDqsrPT2PrgEUQgCyC
zFCfYon9WgPnNfevTa8isuBGi3sTorXRZD0HOL/BlvCLP1+bu1Mze2MGVNTJF6+j64WV/9aqtcPH
wsKgI/ETyH8hwG7LE1HpmfE2vlYi3VzvloUprKNUIUzPcsyt8mTY9hu4jii+TG0e+j33oQo8qZLu
rje0tPPoSHzcgiB8NIPqxOfa+OZJJUHumttyR1if7lDFU2y7oUEu1u3KnZkXfTy1frItB9/4XQZt
vxIDXepMbbZXIJPDsAs6lqKotyNhp8Q3/lx/xaVHa9u3ZIPdwIo1Ow1y+K0SCCwz1KRef/Z5mF44
HuoQVLcHZ5uPNDgq1FKWhsC9oH+vGcozhtpdaePiaoX6Km2KNJjd0mtHFB+nZbZNLTrFKNB03lOH
l3ddFwBnmHaoiwFzrftukMR4vP5u5xXk/94N7WqTx4P3a08ULgn5nO0GFGKHZtMepwFcmgKA7gI2
sOE4iffrrS0AFH1dwlZmbhE4Myo5UdukQlqjDLlzglfHlN9JZarNUFLwdpyXNKD7FDJSoJRkyBng
BOX04/pvuLiW4o21jTOpAonSSz84AvATd74RjskQN1YbX3/8xcGCx9v/rnXSqYOkhQs9thv7JbFo
HEzmwXLNnS2ClTzRxbGOJrRpRNUgUsdm3Qla6X3eNLeoYVkzk1n6+do8Qu1k19ul7E6lCKK2eZnm
YDdZ9x7EO9f75/ItBen/8wz4azPAbhOYnmrQQTVQVxWf3/u+g+lotWUg51v9vEnEGBu5dcyNYkWO
e/mtqJ5X9Vjt8xKIwFPb+xyUoC757qXM2o4KeCez7VYW9MtDC7rqf1+Nm72fTmnanWjzxJI5bIGg
xzV8ZWRd/uyASfz7dHh1GrwneHrtvykAQYzk8/onubgP4YtoM4I4LGugDOpgtdTEKPLaDi2Cp6iE
T90PNq6s/Ut9o80LVQSoPaxZf5qtBla0ViwA/Buwp15/h8seuXgJbVLYQqaT0yfdydgPWxUlO3PD
onzj7KcqHm9h6RXP0c14U93BTmNfPNiv4j7dfnlQa9MGwjmgd4Jz631YStxKQzFujGlTbs8W2UCD
/Ln+mgu9qCcpIQODqIagHTe4q/uYpJuCrAyvpUdrZ0ygsKtp6I3uVGQVyF/GJjVQji/frv/whcHr
a1NDNuAb+Bl+OC4nLzmgJP6QrkzuheGrpyTrMuNIj+TdyWzmX5j7Tz1wk5Fr8Z8oynrglvHz+iv8
ByX//72S6mbvcwdvJEUMwGDKrr3xzn7FxEummPHWjZKc38NnzwuDLj11dIA3afvSSvNnJjOxIUAb
wVkcAA/e0G1l2mHftE5YuUD45HbRo+BXGPugw6QD1cmLm4KzDfByBqBG9RQlbVVjSqb1a4HqtpUp
s1B/RHWHebBN+twmMjkoaPL3YAaCCufK3Hk0LSbvcFK0j04CJkNdFwDNlfUYKZsM21LW00vTmGaz
Mf1+eMWyNz8n87SmHbt8JKG+thyNRWWB/1ANR2KXLKSSYkTOd7jLvU4G6qbnYQ4hu1+TxP0nqr30
VbWFSdR9YogAticddc0NIbX36EwVtFDJHCkF0CFvZsy3yYCDXuHJzySZwsYj+17N39wB8KHA2kPX
SZ4dJzGfqOvM4ShRXNypoLnjeZWAl5rNK6vowkamqycHwsAANMz+CCZ6mM0EpLl7kANxfulXloGl
3tdWMiUZdSwJtCTq3E9nCmQCjVBUDsEWELtDLabvnctWDjILbemZ8joJcjZPQJUOOCBtKn98S3r1
2AUdStuMvWfUkFnNXrdy8vhP/H3hS+tZc2sIWOkkLD0liTeoKJ3rlm1GL1Offj3nkCaRrvjslJ+e
RW+WeG/mgn4D37F66lGftifM8nedR80+7hUsYOES4jYfvOP93vcd+TDyYLy13QyIfAWen+/X7u+e
0Pl3WZPe2F9fhC6v0kRfgyinnjBLKzjr0DatgeBd85FXX8lx+URfEChKj+EqhXxxMPDXxCuwfyHS
BkztWgZvYfjq4oLW8Apltl5/FDOzAHAdKpAubeNO1V26J3y0V5a2pXbO//7XGZPjfMEG2mMJIZm7
EaqDQ4flQckwA5bLZGI8X/8aC7uaLjpwWApkk2k3R0h2HYBjDRn5s6x+f+3p51b/egtgD3MThND+
CJAM2TYgA9xbqINZmXwL26YuLsgbGKzAFas+MlKxXT079ndLgL9ZTrAcVvYkwtyZhpWL3+XrLaXa
Igtn6sF3TN4d/W4e74A3Zt+6cgZhdLbVDTbVeleQqvl0Ord5SqgbrMyWpQVGOxSOKCICWxLLZZf7
hybLcbDhDWiDiXxMPPPX5AWPM6A31z/X5akJTMa/n6uq8LHcymrwuVprzwKQcoIsbWPacL653sTC
++hSij71YecraI3CkAxEAGAEjW9KVcYntx2gCTwLCLsJEsJkC/F/83m90YVBriss8ubsVGz4NUh6
BjzFAzAvgEz/9rWHa+dClSYSBXrnIxPA5ePMohY8zeuPBi8EPX9hwSfaMpBWzB4zDw8//TDCNy/0
wjz8Q2M/ArUjvL2Nf/BwW4e3b6dTfLvFn/vDYXvY3sbx7e3T/WMepeHhMfy9233sHj8OH0P40W1u
vu0Oh3B3eDqEh48bP4w2Oxlu7o7HzWbzvN/jr/fj92h/3N0dIzwnjk/7CP9nEx2j/ek23m7f4ofz
f4ui+C2O9/HbHpC8lRdemNG6RIFCXutMIwZgVgr5qyxUd58AWBJ7RtbFLKjJi18CkbnS2sJw1xUL
KKdLGK9NeuiAnATPdusl3S431tTwC5WllGjHwHYcbJRxEXqAD/d24ihXgQH8KIEInOu9Ykegpb81
3I8IfQb39nFM5i3vv/fyS1E/n+pKBqeY3WFE9SP2EOndT9RQb5Vl5NjNRbfno2ntrg/TpX7U1ihT
2VU+dZQeeJ2GqIsJys9ibdn9T5l0aQZoa5Jh8rS2G7c52sQp9kU9+vt6tkG/cqamF1vljjaQ5grd
WEEB+dsCfXGTsmS86YDc+WECLHQUaSkN+CRm9h8fNTcPNfwDoskuUMsMG54HNwcF2hdG+dsDXBn5
clqhVqjuHFTczu3Uo/g55VYETEgSZri6Avovq+bWoa6KnNkq9igQA728AcJ6P7Ym/3BdLk/naM1b
yXg2hhDe2zKspxw0PTAI9sok7Y4njTuHMFEOniwxqt80mIApBgNrhiO8RQ6k9MTODSxDhhUQ1c95
6s5xQc7oPL8qv4/IB31LTRyhAvArcY3Om0hQIPSdqp2BnK6795RlIxbUxA8nLj0VZk1bPYP4DwlC
a8HegVrmybXImhPywlKlS0EQoIdTcJVh7jJwhoTtiw14iPbK1rRwHtKlIATycTbC3ergOY+1dc99
cNZT4KzWUjALcV3qacs40DZW5g+VB2JmfZdlBcAHNnhtXeTkdewDw4ercWSUANkBWZw2jg8GrhWr
PFnZ6Je6T1vpa65Ks80RPywhqU6a+4y9Xp+dC2uqLg1RJmo9c7vCKqDg9+SOIAibZBqfedZnMNBI
XECi4L5xvbGlz3R+u78OfLnDZtGVIj9OFWHv4JPV31pgDm/gXtY/ZUW5VmeysOToQpGRTAK4zJke
gKOrh18cXqhV+v36OywOBe2oN3Uz0GO0Fkcwq0s3zEaaT/s2lz3IoQ7Yn0k/ozDRLCxZAmsvuiGs
fVDpownXjA8bRVCbDti5nUVosmbcs1DDTnV3SkZAaevhbXF0pfsbqMBorM3tOBRbp7d/z4gmhOZc
wTenA+Cnzu1uA9L6miJuYQTpLuSw75MpMJoZjr7ODUSJPxhXBQo62CPq4IKwTP21gM7CZ9VdLNt5
IsQyVQUVVrsrPcBVZ5ogbETKz+vfdulVzg3/NT4JPaPSEGs7lhB8AfMk5ZNdOCgdYmR+7ExaPLBh
atbObwut6XZLSHcNTtESCTKYX25TOF/9VgjAmDAdKRFRy2BJPFvduLv+bktzT9spgQ+D9jbBEikU
TBaAhzaZ8+AhekPGNY7VAtMA15h/+29QwpyLqqOHXE5dFyYD4b9qUKT3I2nIQ9WI9qGnEig0r5oe
8vxcZ+pPk31Kc1cdJkBEQNRLqNhmYyN3g2jgwYSrVASAzLgi0F8g2SAs+e9PVC1CXtyf/QN3RAFR
LcipW0OmFQi0QwH1fFedLNTwvvWTMmH8kyf9H+54HAXKjYrKlJW3BSUAqQq4x/fIZW5az1jbZS6O
78DTzSIl8K6d57vusXXPJGSVWZHy27MSt1tTKlwcBWjiPBb/GuEoWUNQ1LTdI7eezvZWE7wUSfvU
+l/Kr6GBc8N/NRBMpYSZBWQ7HBYHKn2d4fhhqQferdynLt4Q8Xx9ihbmbNXI4p/ABzlPGqvdlv3U
H013mP4g0Q9tMQD5B9nKL6Uk0KK2aYHbwjsX8I0jHG5Qcf1pBr8ZMsdfmJV4uHYJEKmP41pKscsK
ANaAZ9wGZrYBnzsNQXk34uutLA0sbcsiLjYH0yLesQYqNeJjegd/TfjP2EX0tQa0WVXBd8xGDQQK
vcpqiyUNtNUAtMl+e/3xF08/6CVt7RLCnjsCDOJxrOe7mlSbrq9XlsWFrtERDkEdZPkQAAHKCIFU
MY16Dyg080tbVuDpCIcGAPyOB7N7TCw3tocyBGQkTs3H6/2y9OO12ZyaswvIF5TDALM07afl4C6y
plw7P+P/blb45dpEVn5SU5QaucfaASCZRFVBYAH6owHh3Myfvvb7tcnswZ+W2zA+OUma7vsxfVIl
/OnAH1hZ7RfGje6vxzKUbBTwhToBIPSrAWQdtkh05cqx1PfazC1L+AQqExh3yuR9PjsJDCRwBkqd
tWjH5YMmvoA2axXsWdpAwmhDwY0kCiw23YLeW8bljN0BoTIvZBNczmH/mcIvJquGbxLxdGDS/eye
dG0GMyQp1n7N5Y3j/whwCgkgAJVH9wRvuxy+dpYZQh39P87OrDlOnevCv4gqQEigW6Ant6d4tm8o
O04YhBgkgYBf/63Od5O3j9tdlatTlZOgRmjce+31/CDlfBOx6fe/jIf/OLlJvETue5oiIQbqGnZY
PeCTgYbz/eO/fgf65/T8195EsujAaEI58xR8tsE9GTjqqH8vzrmo/Kkpc7RMzV7nhm6eBfsIyMah
/NExGaPIFsbJNNb+uVz8iYF37BY6lRQShpwHe6oFbKN2PZ5e0n/Jv3F67AeqcxBMyg6vgAQZbpq1
d92LD2U//ukDHJupzbaHwz9QgHum70p/y/ooXvq7qXn8/vGneuZoyWo8oG+g8GL7rKxvJdS84wJj
+6zod//2/EO7f40fJeGFURN0DkgBiVORdIjeBZLI//b0wyL219MXt1BDTapgz4FZhClV4rXXVJ1L
A58Ym8eqsBaO3dp0s78HDOyaLBHYIUbEhnt87TJSJZATnxlCp1o6WrZcZZmjfEX33JtQX+vg+Iry
DEyDIUTcLHj/t946OnGUQQXvO5+xfYnrTNHM4do4KDwQyLl838CJvePYa6OYKjpAuI3XyN+X8EIA
tvH9g78epf8x6+zmOi8QjcUvp7LZ6ZbUa0VssYIyoVh938TXnyA4VlIJnS0ZnObVvoDQ8oczWXU7
kabcTZ7JDIAVZZbSgwLm+9a+XlYDevTBMwVg1UIzhAsR4QCHxG4juL7GBDYYcHM/k8071WuHP/9r
doDPs0yhN4V70G9i3bJtxiFX0GcjKIc1+r/HneDYB8MFY8AsTggwCUA7BqEb5W46lEcNY4fYrhvX
1RML/djh547MX8f/+X8cNCvCAgDZDTgw8MpcYFLvvR8sY+bsfjHXRP90o9umfHb7mwnhG+I8gyJ4
ZgR+fU9H00dfrG4m4WcNvBoCWNC6FUR8Rj6JZUxat/3sjVgvpd7X9bhrG/1zihYLhkL00I3Frg3N
WmixgQf5U+QMZ+baqfF6NJkDMyClF/TePipUKmzxUtJylzfNxvfLjSPP2Vl+PaWDY3+N0Z3A8RMN
Baqq3Dd5s4u84OH7OXBieB7r1uoKlU8wM2OIzmdw/vnMYABkmrt/e/jhLvzX2HcAHm4dwHP3mQM/
zAEFVBaVMNBpf/94curHHz7LX883pSQdbXu555S0NyG4vJsWFvE7UTGWUt/hCdVVucsc0j/w1oAD
Bfse4NWMyTZSRGGKoEKdRqNbe5gnet6CTBDFLWKSn3auNRzlebmqg8K9byLPfVoKaT6Y53RIiMIq
7XFseH4X1KH3UlYi29e8Cp4171zASzLA4Syf12KGQ33Ci9p9yCpQDFBqFIXnQhYnhsWxKgRhOH+m
coa2sWve2rG4FAz60O/79ms1MA+OxV5Az4J/PMhuD+Tr+AmaZLAGvnXZgmH9a4F77RA7jg98Klwj
3BurvWlEWf8A37Xv2z/1aY+OREDdelZnrbvvSJXHoLD8ytv8k5T/aEQZHOt1kHuzIVUR3Ws9JBKU
EE6C2O2fv//5JxaG6GihMlRzpvwZMbnGIVd2GJ05VkA3vCx5SYASU/VKuqjHOzMTTjV3tA6BiAQ6
COEG0LKxw4FC7hpoxRLgnlH0j5HpND++f6+Tw+LoqpDPYAFz3fn7jAoOEKwGn2dC3ZYHReWBLeZM
MdEwgHUBd0/CdgTUyqVjcW7KnxgWx1HQDDVFggrl7avoUUQBGGhPOfKZ37/ciYcfq94WES6Yza7d
txCMAGdTGrjWIYlZH/yxzu1hJw4dx1o3ZzINfOtEt5+L+cmZDkQYh/1eRsS3oFo6d2M8sTQc67k6
u8gomgJ/r5bqtsu6j4Y55kw3nRhsx14xHKS7YrS13TsEYSeUfD4pp1u3sEdL2tl/qfrhzBpw6iUO
3+mv5d3X3VjWUYGalGi6lhlJQfw+8+gvZU/A7Bya/OvR4GZoU3kwcGkju9Lze6dznBtYIsjTUCIA
YUFfR7X5v40r8r+NjW2A/DGpyN5psj33M7Aa258sJOf2gVMvc7TYFF3tNibvCLi6TZZ44ATTeJIt
X3W8WTZBSFBpPhZFAhrfEGeGzedGwomG6dFiAC6p9VCx5sEVb+sNzaYHZTEAX3Ecrp3xUcrhXpyr
oT988y+OuccZmpwupWc6CE38gf1GQuanV5gL6ED5mRX06/B8cFyE3dQN6oGRadozG+qNrdpn1HZd
cT6unK6AYemsfzHbfXw/IE6tAUfLtYRwRVMJh6JluQbgDIqJh7bztx6G+PcNnOitY8UbDwLUIsmy
hzXmDxbeLryLaXXmQnOip46lbrPbqqgFamlvaLfhI32Gvi6L66WESeHwkyzdG3PO+fqcWAGOFW6j
ZE7ZAV+6L73usrDgRg3juff4U53+xZA6Ng2aKyhcq6IM9oJjufcZ8JrFGPhXtHeWbV4AK0oqr0l7
jfLkFrZLMc2qp0wA+mfUKH4AAVPE4GQp5OJ4E+PPbNwD4gWMhZqfxqpvdjlQWzsFHmjKB1CwIxK2
qzkw0bqjNogp7D0TEooqbua6xv3TeVpU5+6Q07q22hDojtxX5Brfqm5212GQXS6owEuVEO5W9tOv
Je+WRPIeZPMMZHPS5XEAVuO68jtg2UZA474fTCfW+2MJSdMvnYuaIAvR+eLnqxCUugetK/UEI099
oCKpDTeN3Hzf2omhe2wqErWyHEAJwEQnZFNbk6K2I9bzGVvnU08//Plf6/4MomMUisbfk8G7pn12
Ueb8Kiqbp+9//ImJTY+2lUFLAFotzILUeN9b3MfDMNHIy3BzZmKfmBDHAhEIs6XNWT7v+2nwk2LO
Pv3CPRdqOxG4h2bgf3vHwqigsF1O924NaFfQRGZGWW2kYUfRA8tcuDqpwp7fFcwF59DpnHVuSid1
WWceowkFKVp47d33Xfl1UcBhxfrfHyORHB1s1017pRy1G/UIO6mKBgBUR0W+qUCweOzCcJzvFt9f
7kQF5HeCWP8U4CLOCUrxkQtIPS1zSFrqLqEWFFvgoYMIuPPOG3bRwbAIET/1KFEsOsHcQ9vX6sDq
BAI6yNrV9+9xYsQd2w/MKqyRSoOznhNBNIDYlQu9XTtNZx5/YjU+FtC4IZ20ZAjtgpIdD7qKgw40
pAqE0v0s6tQNz10IT4y8Y7XMog1EEejdfTiTG6RnLu3YnpmUXy4wUXi894ZtVrKiCboLjtTdtiqg
khawRrp1u4DXse/hTj4t03imtS/nKFo7Glf5BIArYbSGVNtDXtNmfX49NyPdOVOGeG9P3DNHii+/
PBo6mk0TcIW0rJm6aEw1bGZF2jQPnDIdwjbc/sPgQhOHpv9azioOZrX2gLFmCIpxlDcBOSwVIOkE
qIJzcp9T73G0qLmC4JDn5Qrm0PyJWn9XZznQxfRcfeOpD3J0PJ5ro5XBxL4YxhLVeiau6yAh+c3y
T76i6KWj87HSQBtD3ojEkNr1y+MigVfvzqnITv3647Mcgrv9YBt14arhpg+Dcee1+b5pkdOuilyc
Wfe/nOZ4haOTNgIVi6itHS8mANlz/wXFkwn+YwCaZ+5q4vxMOye+9fFqxaMBexiwyxdAa84JC0a9
d4QRKQMt8cy0+HIhicJj4w7SMGaUzJuLBY7th86iF4Rm/ZkXOPX0o8Fks8gD49vQXdj7gHeB8rrq
rN+eSRGdevrRSApkDqoWAJiwOPOhcs5dd9t1RXRmNp96+tFQGkeXOxr0SRR3iix1asWvYABTnFn3
vg7doOOPxlAQmTHMxyrcETV9qmmiMWzGr4UsP4a6eXenZS3E+DAu/LNyAnvm8HhiQB1bdCB5JyiZ
y+YicsVKl/luIdVOe+fmxanHH+bLXwvgzAqDfCCtLiSf2c0EesLvkXp6H7phdKbfTjVxtF+MJHNm
Cm+ffUF/9aaNAVyy1cM/rd/HorMW5NwZFrAdPCmWarWQyIMfoBI3iolzp/cTg+pYd0YsaivVAIeZ
pnBvCl9tpC/O3AT/v4b/P1eoKDyWmBEVSAijJYy/69LDLu0aft+K3o6wGPP728HQZg9L23aDv+l6
YKrNTjwbf8jiHoCDvSyN/xq5PRmugmpkbRy4ndBbyQ94ozwfmzme/Up+upT1E2DDnsU/8el167m0
jl3ULF7o0pYjAg4K9QrtwUeCIqgaijJEaBBudHIx5N5zSmBerZ2XCxZZB3hoOAeCDoYzYD8ASZ0F
wQ53KFjIBI1ezwyCycrD5aNX9IcUWYnwsD/BCoXy9WxJc614ZR4EbO9ecHbIAYGlsC7ZwnbYJoLR
NlUQJz6HFcwytOv1oE6RGyBr7sYxmBIYld5p2MgnY0mclQ6LYoXXdNZTxwtg12wU91k7p/BiyLbo
BcClJ9kggSD1us/hXDGP9Rz3BVk2kfDdNWzXgvXiAMXrUKdYyUZyZEijaOvAshLXyotiqOu7Mhp+
IUOCQ3A+XxuHwHp51mMyMS9M4CYDc6bqybGTTlWp+sQqR2/8ungDACmLLR+w22TRTshsAsizkHED
36iYqKFN6p7dezWMH6egimnRTpfKD3GBFmCuimiIQ/hurLvM242z10Lwo+SqMO5j1LhvkCFYXHwH
uQlDsbF+UMBKBi9YulG4kgFz4oLV1drX/UM15Z9DJ35z1V76lD24uJYDbOZeDmP+KO28kQGqkCo6
dzEJJgKfZHNZZZTFWa/c1EwZPO+rbL2YrrmoEOXT8ZDZ5cEtEay2NLtsSAPRQtGnLUfdyagnAOyH
B79iq0iolBfOzin5J/XLH7IJxricag2iWO6kg466eKFRAuMUk4wUN/A+KNY267YyD7OkaMihINDG
Gbe3qF+WG1s39/0SDNf+OAyxdDjksu7wyqu22kZhu6FkuXDcCjZTIgejOKzn9WDYts75mw3FFRFt
FGtdv+DCDacJ9lYu5Wtew4W2XwoRtwTmfqHRTTqgkjLN/PpaTt4zSOVPLjRehtpVGxG9qni2YYG2
kClFxZrWzYJykAHe0pViaejLEB6L/RpnDOxCGmbUAGF1CGtUfkpH8i4m/ruW9JVaQjC48w9YGN90
nJXxWKkrY9rLrC+vVFncYN1nMSTVu66Z9uNI7nTJ90tNfk2q/vCjPN+Rru/impm7qHcv66C68YP6
c6rVKyADl+hDnEOCLgmLgKZdBZ7qkA33XIyw7MvhxAwM+iXt2nfWhpCGsDxty/ZnZSNvGwZITEQR
b7aSKBGPdfbcMgxIlLWq2PVNiKqipoXCI3gtG/+iQg45JjWqX2AiBhfWLtz6pbvKBmpWTu5/uJLd
KzFtCl5c6YFd+5xcAsXb/JSjhTVBJ+HXS+xPVTYwiu1lH1eue1XlQAnwgqjYnwja8oDp85boAdwK
lTZl9drVGEhtSf+ASMFyg6VkXJcwJhrJG1BmD3zoNhlclA+YxhI3uSSKKF+RwbG7OmjLFR9EhZFt
Wng5d1OaS7oqI5tAQZeUYfSsA6cF9r4hMVc0w92TP6JMa8HMzap3kK6LpF58dzOOFdbWFqNbCMj3
Pe5GMQJfPIGj4AqVWvuW2sMtrPIxIpBB51n+NATDATjPfo3Kv0UqALVXmcxXujZYWHN2M4e4hjtC
PndSXw0TijcWQCKSzoaPtAh+wrmwSWXGfRzzw3DtoZAnmUMepHaskYG2O1qocYVyFTcJGN16S/dg
UKOUqCXjt8i/ziubuzfVbN9dYFlSjoQtnP06ZK6XxUm9LLwwgbzBEngfVoA1EapbqJIDGWO5x9aU
1yshITB0kMVNRDVfTd3UQZPhCHBegXWvR/PiOOrJrfo7wYbbzl9QZ8c7lVSyQj2M1DnMR/sHlIDT
jRuSn900P+UgEWFUwrXdL6PUoeYNbIcUof8ATiGdFysV3Rui1koPal8W+pIEw9U053eiaS8jjiBR
ZtmcsjZ4DYbpuZkJuqODdTyNhoQb7xXl7DUAg/iLbUUf4KT2hqrBtyw0uyCD87VBNjbmpf9aItm+
mWb7tuRet8pspVeTAbiWwFR61uwCxUtwWBhXhOkL5ep6DTUoIlULXqql7KZFJj1nbZ+wYi5ip+c3
RuLxYIHuukVFiQucbDoTR2JrrlegWoRxmTd2hXoI8HW7bgWxsI4XHCdTGuUXsM5+C2mPasGp/I0N
B9r6we5HDtt/3F7dBGVpEpDRqqNXczdkqTZBnqrIXzaIcCGEESUUkg4Hm20CA/kbxxFsDQOYwyVo
WC+Z+E0LpGuGWaYNYgeADZQJBnmSNXpPifvAZqCz4YBygY3hslEKVEDSvszLUqwBOxTJmIXNiina
bt0ZHgEQ0Tsrg4PDppCo33CcwI3NhD28VY1JFsf5MLU7rpAyBhRxgqVhAFF33C1TDqi86daEuj+a
HJB12aow5g37kTXAgSoXMWOU5mykkQTjWpsUG3X5FiwW+5ayU0oMva+N9OOJyQnNicPAqBcBkI0Z
bknnBnvHoPfbcBI3FegV2KY0wHL6GppahKH7cnqYxvkKMbkilpSpdBn830Znd0E+7IOi7K5c297A
TaONh9bsKFgk2GBNlOiMfTSETTufet0V/j9sShcCA4A8RNVAMGsgIEsBHxMPe7OvhzW3gf+j09Dq
wsxBrHzrZknH2vZ5UPLPBpan/Xhh2y6WQZ02TikvC4ePqZkLH/PhsTe/paxXYY+8amOWeMJuObLq
x9DiQhJqL0bxnnNhRb5BQA6bOWkBuxs1slf4pMZPFxTjQMz4AHRHIvIJhTfmc4hIXIrpuun6Ve9O
G18ZL5ZDDyP9kCTdYK6BcU7NUqxoVz3k6hJX6bh27cZ1GpYsCJ91Edk0Xpv0nfexBM22XrwNUoS3
RIsLxItXHbgnMyTNmXJWnm8va6M2VWBAicmSBb5fAQqT4Fv6JghUxmaZkyicE5iu5yls6fGS+Vwk
ijkbWExDBjPmVz5ypnmUJ7WjnhsLiESbb3FASeFxfguhekpLmHy07LW07IeMfgKnEIdeeVvPThJO
nRvni7ga8+FygZd/3IIOQQf2o61EgvgcickANFHAHofB5yvqspTBnmdX12Xa5d2V6Hg6O+TNq/Cr
nFITnDJ/wWEEdUQNjqi+u4eWNnYIAIuw3+sJdq/KuG/wsk0ktibtr8rON8Dk9Pd+ydZ5KbdBjyt8
EOIERPtxb7v5whF1Aevk5aHQU2q1ToKh2RscrighP8DiyGIatdiRAh1njlQHnGkUj2W7DcZnqp79
0b0MgPJrC8KBkK3dWPoz6vPqrO4vWurBDrOniAj39brrObwDen83DR3dsN6NNoPW3oZr53JoRPE7
ywFOlQww7HaE/geVE1dDFeZrClO79ZiNW+b7WCbGfqvqTKfFMgZ5nI8oO848x1tlZtLwCqofVTiu
x8rHvGibd8EtotLwmSyr6ArOzSsLoVBMDHrOjN7FgPW+y12CQrH61RL4DWbSfyd1m3hzqVLUC2jY
uJEeyw06zIeIbD2TVctHKGqI2tEwL3+AkQpzeCKRHIK9DTZ1LMI9CdTK122buoUJ4q5rcazqgvw1
aq1+6MkcJowiYipVZ94bpxE3rutHHxiX7Q5GPgKj1cl3xSABYxFNdQnnfPcSktRqk/NIY0ldehKL
wpAy0VOX/+AFTrSTZHoNhwJ8XsW6nGw9cF5WCG8p3NMsx65PGpTk7YZJd++im3gQ+7qprrU3N+uh
9+uD+5ZXXoraXcytMBCGrCxcwc7ZiZwIwh0L5HMkCo3Br9kfzsUTHTDzkHSRAvHvc3UEJ+7Rf6Iq
f0UaROVg77FIQFMParExX2w8LvOZuNKJGMOxNH4ccD1ywqFH9tkgi9jPQ+rVVRcHsi42/xRqOBbI
56JZTGTaHpmjcl1m5a502D607RmJ+ano0rFEPsRJjo8Z8EShBL+sWC7c8NqBW3FUTbcN0M98/p1H
41NTPX3/Pic++bEv6yhmxvM6g8KqDNdNzlNwf1IRCORxnr9v4cQXP3ZgHXk98bDPe1iEV/clc66o
v7x8/+hT3/vQ5F+DqVAEZ9IC5J3ehxq4KPQe19hLN6dnom5f+wpH7FgoOzhMOGrEgDLAga/sRomk
SOUje8XVLiY0Zf+UUEVDRzHLbOE+bgUoQ2OgV5QZBfEWh/ZIpd931NdfmR0rXxdlDlfeXO1H26zs
jA0ORn2ZjoPyjEfhiQaO9a8eyEGRPhiYqL6hOHBj5Y0Qf5lHHFmLEueg79/j6w/O/gOZi0TICoso
nMJWD9ZnvBR+zJb7759+CEX+NwzHjj0c5WCghXYlhlN2b/IKl7FfbXV3yDU15+yITzVx6L+/RyzC
xYPlrN83Xmq6HpjdWwcib/lAg3Oata/7KDwuKc25dN2qmrOLSo9L6k0iT2aWA+nsB/80mkL/KHwP
IhG28qbJLgo1bbx2eZsl9IkNZCtZrc5pwr8URSEmejQjbEVG2jqD3nfBr1zLjaoo7rpzPOAC3OQi
QT1oPHuP//Llw+MC0wAcJacN8OXVmMxXyoe7drpM23Bcff/8E3mn4ypTy8oyz1vKLwguH7IP8EWC
tEZVt+//Hj1vK61ef9/SidX2uOA0WiD6wLkLmiiC0EKbpUVU/Ntn/1NN8NfYzV3pQwsJuVXdNrdj
j7OZnFYINb8s0zm8xqlffzQ9Zm1aC/ENKFHqiZYP9p8KC6Pwj0PoXz8dhtyQ9LECpw5SXTOuN0JX
Dyyabr/v9K9ndfinxOOvx8+CTC1rM4U6VoSqxE0hlnTp60R7H0GYnen+E/P6j9rkr0Zy2DuasETf
TP6ldZ7g3NANb9///lPdfjShm6CA3n/Bo4vi1mMvZ1c7z/tzbvnvmhoe152pobf50M/ZTkDn/uJw
6a1QUODsqmnMNzAww2ahTLuCnU63dg1sjmIEcQwKT3q5dq2e98rj87XDg7FPStzsfwg1j7Edp2U/
Ul7dSuTt146HOljwWMvVyPLwlYpwuKaIlyWFdNyrAsa8d5MvkGkcCa6mwrcXPjBra2VwXXGa+kYQ
46WBP86wMp6XDRbPYqtnXidVH4QrBupLBb/jGvU//Rh4vyQX889hCcu14rrENdUUyVya/qaTUZc2
EZKGkL0ug5vitIhUIBv9W8dT4iFzo96Lw6Cd34JsYggJRUOY5mXd7ODMEV6UUz+/GxnAgb+I3I8G
wVOsEO24zsgU/nL9BWHDmcEhxJ+abstDmEpCH++t/dqXO8hz/ATRgUPcVS8w4BXtcm0L4MkROlf3
keFD6s5Bnyw6bGF3q/RmYM50jStt+BHMsB/oFzOsewS0VtHiDLCTcnrssCPiPw5MMz4dhhiRYFZc
8apbXoMQOoDIaRQ8sZrSvTR+mHn4pQaFBoXy2007qP626DEBYI48DGmY5dl1MZccHexVd3ONAI/W
Qcni0oTVTQjQ4ZvuJbsKaa3eeoJAoceF3UI9iss6tfpjgYr5p89rCbN5VaT9MtUPM+dz6i04uZqF
9VdTa+itKIolQf/LDcz8yGNRq2WlXDPqlEr8MGqXHKPJ1QQu3R3EvO4QZqvJyfJEVtGS6AhxzMjj
3bp38CPgre4+kpmw2PZldp01eZ4oz2ErGh7Cu8BJvFSMl4mvnPCpwKBKp3kor6eIqDZFWm/c2MAo
3GSRr4hGMm3GDjUSkw3dzWxyCEAbb04p5I1xZHy11RNHHgrVYUgbYKso3gfX5YfdNXrpYGUel1pH
G8pzHLG0alZ9WT013PWfpgb/LGqGh8kv5W2QVQ0eHxoQvJEtVDnqJ0QjlxXmxc2oqjmNSoMqVnUI
2Ts07y/h7IhrqpJTuhikSYLolovhA71gLiz4O4exQ7bSJ87a9tJ5or6ZbtpwjmLFGxS/Yy4/YgQW
l5DQgHowCke2SVhat0l9iUrlUuMOGTBJ77vJ8utyJMFe5yLfB2yEJZIq6zjzAx7rEbm3yFcIcqGy
YzX4yNtVaOIJRktkPzE+9whaOvatiQaExLg/PGc957s5byOc2MpqHWWWPJtO8+sRlsUINpf5jbZN
D6cbJItYPsD/dWDNBjHq4tJlOBbxZao2k5jbuFw8i6tPE0KbRao6dqZOPnlF7tyHDryV4A4JUs0a
6B12Y0eAcIgephfHNSoJQ0WuJ+WNF7Np67TH8NprjuTIhHjYOhiQmBtaRBwjjbOSM40CIZBSr+px
gGWDly0ywf2o3LSWms3cR/NqmMFqywspf5MmAxSMZ/Qi13g/ZWBAY6eoWftiKlZVZPUN0lY+oqg4
G81O021Y580rhHdVwhvPbgLSoFCG9+XapVjQRBa5qxBaxKRxGN3NITXrZQI9D+b+zob0eklDiwTv
tPTFdjGu+vArX6SLL+dXjS361UbVcOfCMzgNddVccnecbj0rxEVpkfooau95XHpzG3I9bTIHcfU4
gC9uakhe7jsESeLAG7Mk8xE3XRQS3lkd/VZijt69sjUxZIXFughwug9JzTf+VG0tyt0DJAf3iqjl
ZpKEbULqOXAQR0IbSZxoU/RabZwpVAgUCbjZsea5OORsCqS/U+mMmNAyawC6c6ZPeOXlCDcVQzyE
fng5gCTtQcoUzY8LSljfoRVxEZp3kSjqe+RfulCv4d5a7tSi+h22Ir3FEQWAggnBuj5WmkV3PBPR
r5ZQm0SIz767LcTOTW0RvCdOsM7J0uzChiDpqZS3EX29AFEauWB8tz28AyED3gZO18LEEtlSCoEa
rP5otrXS8bGi1sELPESr9dAZcMGQ4111oxkfRZFlTygXaXcocZ8QABdkTQcPnsnd0GLNQah9pBpc
AKSmtpA8V6mPWrrr3kd8dsGZbQMvTZkWdSPiytd5itL/BdvhbGMhmsvMxZ/DxfimqmSzzUcETvux
IJBwg7sdVfMcF03+0yfZkMrAdqtZwxFPuaisBMQM/3IYbOzhoHCLeQP5K0WYmUDCeZ8PMzukuZ5V
VLz4TlRuA13JTWMAyfLwKWNFHC+dvKX+VLO0G+PmEKHCzQfeNchw1O2UdJ4G3HNk/WWh8COLyi/i
2RU0RoQdS3g7Dcinlt6d3wY/kYa+zbt+OyANFtMFSBSoIPBvRhTaqWj2dxFCBxsHxVWpauEAxQ74
o7n1m5WvvDaOkMXfaJQzJ8UAUvQ81OquQn3DOsjd6GAXb9NcTAv2A64xkfIhhU/KZuK+e8UUVoWS
6A2bUVMyhOKeO2K5Vpo7q0qyKvaFQJgXu0TSOubFSiRDYAB1W2TII4kWilNOooc8k92KR+QdkuWn
qlWboA8+mglcCaxh2HlJbnFEWH7BlaqPAyd6rmYk0MZiQaYZUtO4gOJ0JUXIUR/VKGSvzIcwxScd
Jxmj3BAI2dL3V3lGfgtifwD5ce9XYNOggGuXW/8q8nzsQgJcAyXxi3CeeWqVG20RPfa2LUcPcQ4X
Iagj5rT3D/bQIq9jBFLKx9p3nnunNnCBgh+eymZY/zO9JAgLt7B9QMBmXPSbNfNLplAKarBJrpjh
YVIxkAYc9oKY+Os0Rs+T3714zJPbg6v5qpQzlsB5KdvY691fPdNFygh7yFqsYhxL73UXTPxdMB8Z
hhbZgXBkt6WtMbmC/o6x7EUUpEuDHJnLwBnQHFapNbQrGqpm+gFPjHYjwuhzHoYSF6hOIgSrb7gf
oNy8Qm2CDvknqHc44/Sw5sqw9uNAZ/GWzWSRPfXmeJqQNchEH8aRLmHK29DbUpa/xsqCaRJCmDP1
k5eqpbtG4cSQEqcaE4raLMg4fEQEirLdYUbgFgHI8MYTQBnD++V3PWe/oypnyKB62NRGZF4GGPcj
cxI+FrbZRge3EWAWn4MRrKEAJ8fJ9fsdPWRjfO//OLuSJjd5LfqLqAIBkth6Nu7ZSXfSGyojIBAz
EvDr33FW/fQ1psqbpOKqAJqv7j0DSFiYcj+qPo82lKnpUpF+ScA23GjUedewwOouEJU/wPW76yQe
EemWFl2nFQAk7hD0K1VpbzM0cOhOSvVaebbeOsBJr0WKkMVKsvqA/QKxsCB/fQgehcAif5dDbO+y
AfQKjw8lDBiiV2mDXs90M2wtK/462nh3j7TLCrS6dK34BbVq23qjaCQ2DsAdawehIO2JvSpqoFqA
QL2P86GHOBxH6jvoGT6nRuovdX8MLio+knerZhrOnst+WqClrjzml9veRpDMRyBtdINjZcidJweF
z7BC4Xadp0G3onBWX+uAIKdQDhZo/tNPa5L91tEO5LT9qkZ4nf6FbQDSyjT+URLLx+uB6yFqEmuK
nWRVje2wZZEsNxMNxArIme+oY8q1NeLoG7HfbIcWN4jUhuJc5NTlnyQN4q1FfPsOe7A+EBwcu8oR
AC4Icobzdr1J+wk4Z9LpP6WGIuGKtSgAAtfk72KZt1902tyVFdQBoExibyCfN52cpn8Dv+RB5HEH
F+c0u6971zpLlkAU1sqsc8sx0dPcA9XI4WeAfJMHhoopkFJjukta6wibW3IXXWpLWZnuKs1BFgKy
ZedGNN+hRoG2Q+w/nVAda0X7swYsbpPX3bkCWXzrOeIZPAIOHEx3H0uEO7VuyTFmKDxGSr3WueOs
BqHeUzUCONC3Dv5vFJxQXxBrmCa9c6960CVqG2X2OIFUj2tXh+3fj5+LApaGfTDIY6ajnxwSGjgH
UKCtYyjgV7gprbPW+spJcSZZggOnx/rri6bcDj1MS6gsM/zR/kSYkx8dNrBVrvOfVdU+DNJCRBnZ
CSgFTbFLu8g7uFYXbyxentsyOw2wR9sA4lKsE1+PKMAC8TM21l0Krv/WEva7C6zArmqGx7HN+rUV
OeA4FagrB7UT71qEepB2BotFF4NYA8AH/Fgn7xulpl0xOafedZOjn0H7MPbjfuu18ncwVcm6Qzy/
LjNBsCs6xU7FEd3gOlOsdFNCY6CCJlQBk4SNgpAztiAc+xax78BVlNuBIzMDH7LqyKIo2+OMTjfJ
AHZWMIHl26buN2vCTI6VjwaQADCMogB4pUb4InktVojlcB/2oh9DVDxNXQn8A/Rtd8QdHwUUlddW
241rz4JsMtVW+kSUD3geVEkPcQfL5UD77y3oRydBQRXpekftK4UPkgpGuonrTju/lfU6lz3fj0x0
K8dz841lMWgS1+7aF/JbVw4BCuwE2wHuqj1wS/vBr6Gu2wCB6FS4gLWy5GvHc+I9K5xuPdT8Hlgc
uppojpJVFiAtnGDTzAp316cVONxcw9+a5zD9Crzm2Svb70w17WNR9un3PJViDzUyb51kpXxCzkKt
I7fMz6XyoL2BOG+lSqCNSD2420qOE2zLabofK+YdFQCK+5zofgtw3LDt+Rhs6diEnd2eZdZgb/WL
7xFso/OOT6sOOiarETHHkdnqG9R2z3xAYVarxn6SVdfgQK8wSUDVgfd6PmyLVsAopKjUi5sAMli1
Fg5JjupyHiHkQ52m23jtZO3HEslkWoF6A0Q1JKl1inML0TwWmxRAnTAbmK2q27uOD4pONO66UY8n
IuLfRa/1FnoNxa6IuuxeAPbx6qHIdaxw/1o5Iq22WgzA7+XAKsFp4hR4NN34efcK9VuyAvC8frZ0
Jc62ZlDZ7u3zOGmxiSoE324GwYq0gQddao0DKCmiWaUjUyte4WAs0kkCEZ/9FIP4Tl0Ip7Wdw76q
Rj81Td+tK0heb7HaXmXvoBBKkIyIcpREc1HigZ0XHfXov028QrItgXWgzVK5ayxO7hxtM5RS62ST
lHERr3UaxeUh574FbQJxQVdVaaRWk2yBHIBemoO7puecYbPkPml3nO7yaiCPwtbdPU1KHLK4wRZQ
kiIMk87uSi8JBxfElE0/WMPXVLH0m01HeYC4X7GToBc+2E2TAOC57cQ+tew3ZkN9FxbM/d3Ac3dd
DDTfcxfXljGz9BpiqdljEJPqrhjaaGf5U3lySJfvc5wmOzFkdJ9yv9wHiQYE2Cb+1m55vgEGvXkI
AKLFvS33UNIfc2StPcp3jhVDnIpq7HQIIna8uRxsmgcXYEDC9hUIxs+6s13AGVrIVjdVDBjHRMTJ
koX72HZRu2uA/A4jbBDH3I7sNa7Jl7PYgtyc7LIDs2JcLemEa0w7ypMYq+zNyjN4POu02NEEaAa4
XDQnkDSnDbRFkoOExsjeHy9AgSlXey9IkFgTMZB7nHtqTUAm2uCA6jdZalcv0IHBEVp2vHgdWJEi
D5NOd9zJ+cOE0GgL86RsXYs2CeHcFLyAX+eGFgQ2cL2NyzecP/A/0GTAbtAkyY+B5M5j6QFpEwW1
BqaLpKEqCgaUom7pqmslOdRu2h2pXwOrlTFV309gMj/Dy7HcFITTFweB3V3qD9nK6amvEdj52QOx
iIt/iy5UPa7Hox87f4QaS7grI2FF+SXZMgBX7GNZblM7gJpQkFrpDi6e/HuURuMeG7kEvg/JKq/i
IJa3UxGObgoWqxJe5a+l6qKNVwbiFokxzkzvxthLJQkiUp0sgHcF9if8VaS/ryeRZ/LTpmtjm/a5
3dpudZrSl5rBV0gir3Zbgt0U4+qnYUqmy7NZ+Vi509qKdwyS/z+8KVso9X6eAqema2NZErvzVFCf
Rt8KUWS895D+u6VjqGnO6OTgyU2dVZ8c7260XqT9wPVCn8999aUg8aEmME2tFwwWCJiw5LyD5tcb
t62F2vrnJSsaGKWYtK5ZWgweD1WSftXxCH1m8tTWfb7qOTmUwPp7ki/odH4+dWhw+f1DMzhYC2OS
IwEwNBBgzVHbaNcMCKPr/X/54v+WIKgp7eX70h81bsChQHQxqnSDfMDGZTYg2guF47nvN9hSY6kg
bJCQIESVCeaIgDmxwb3P3enX9Rb8qxN+0gRTRaiwI8TRvI6OcGloxKbPnPgwuF4JmclgAMAF6Tb2
BDVHyM/rBkE/8NkKcXKgX0acBxNiVgbsMKohwDBa05bTvviN2AliOozh3tlRe5W0i9osM91hqvYA
42xDgL93wxY3LuZ2KAdM6ypzbxtP0yOuJqQKRsKdECVVGKv6GpdDmzpblQ5RyEf/tkI65QbRK7Nj
BBlt6YcFoKQeEt2XI8PPl7AMM9PSlMlBPdIV9eiSsI7euH5hol219jnNnq/PmZmtwRTIyUHBjvt0
8BCIAtka1dlBdOP368+eGWBmbDu+M5ZlMPYk7ED4bjQFFWBAamOp4+c+3dh6oO5fgElAp7Cm8hEl
jBduZdvrXz736EuLPuw0oo06XV0YTEgXn2mNUBE879sefXnlh0ezHmQOZL1JyBwHmE6c9q275P49
N1eMDWYA2YiNDiFhC+R3Jb636QNnv3v3x/VPn3u8Uf+1ezePPRtzhcn31sPlyvkzBu1Ke0v4o7kJ
Y4A5MhBiwS9zSFjkqDaNKfLwP91+Sbjn8/I7NWVa3CBm2Rj1Xhg4IIHQvH6fpPpSDvSkIxQjYWyy
ZLE4M31M0ZaYV9HocQcWOtEPqSkulEuiETNDYEq0oJhsjRLS56HtRJBYTJDuDCRRj47S/lamEW5x
18d6ZihMuRY2BSiD2Qncp+vOv0Cr3Uuy5jkqvZuIntRUv0i1X8iK1CSEwMmqt169+AdMAW78emP9
9v2oAmR9SJik+T6+qA5aj6TOltCXl/X0yTlren6Bhcj4yKIxHEbxEKeP7YWf3E7Ztoj8ndd4EGlt
jg6Z7glwPKRvkDP9Aa7lwg4yNzTGKu+zVKXNZZXzZFilqOZP6MG4XZq8c1PMWOWedBoQDHDgtO2v
hjwQhtsnkk7xwqEwswqpsca70RtA7I5I6PBuCwW4VeG9K5hTN/2vcew212fv3EuMM7lyHFwarZSE
oIqu2hgCsxf9tGklBCo0JFq4J/3TA/hkHphuVS3EPFXjtexYWRmogJ5ywySOhjsHguxPKKOT50SK
ARxC4D8ORQmGEiXpeAccu3Z2atTeo810uxoSyzk4TemA9VkEJ2AYsg1SksOdX9DhXMQSVpHIUPzR
1UV2pAy0fCjiSzE5qmh171ZE7wi3xKZSlWrWuMCjBDVUGT9AQqnfxl0HjzBBfNSuCxQ4VV/FuOem
7rEpSKJ2Tq6yY5B7SHeg5hQt3AtmRsC02rIJnNU46sGhYNOeTu5uGoN9WwCyk0OclLo3QbmpqZaU
tQ1qWJNTncrqwaIukAOob6s/12fRzDb+H3GkAlUOYEKqE8xWVnDN3LZNtb3+6Jk17F9+/xAFZCxu
LSpEDa7Vy4UCq0E0U8PCvJx7uBFixEWZA0sEUSdtvYl+2HhCIp/267YvN3YfVnsN+LlAnjsSZZ0y
27MLycL6c9vTjc1nGiGe1o/5FE64IfGoWmt1bvSN8YWpoFe7smlroe1wiqf3PAMTE0TYvRVNN56a
pm6ehqVu7kBIOczTEfoLZ3iJr8aKL5xqM/PRVO7RXeW1Vo/wqMnsvbaTXymE4BeePTNnTJ0e2O7V
QyXgtOczKKQVz737J0+XtMznPvxy1HyY7TwuOs9S6JYAqLEVa/xHpxiWtARnzitTlSfuCFOsQaTi
8/w36TLUlRP5e7SgbRSI7U3T8p+z6ocGMGKBQFTjPpCDMOKjwmhp8PPY0lV1ZrP0jDXVygpJURRL
Qz11ALLAEqspVxKgIA9ZflXdFr6bwjwaAsOaX3zKXP5TTdmGxMBfNA2QEMGCRMUMLYV6xuGuuJc1
LY6asEQdTUVx+w6ASnxnMQ0Ng7GJi5fAt6D0nIvG3waZTF40BXjj+iDNpKL+ndIfBqmTPQqfcGEN
PT3uKpRBtMb+4Zxrj24z+xy5C+HfzGz+j2rPwAgMO3MSjqjWIeW86pLz9RZ8Og8C18xfZn5a8zLP
xhOsNk8k0i/1JH5AQHTNm+hcl/zr9dd8umICYiYxpzHLgqhJy1NRpK/DEB161IvLSLxY5ZJQ/qd9
hFdcxujDWNS6gHxGTYaTVdbHyLYOmQsw1fXPDz6LvvHsS+99eDaEDEjXR0N1AsgvOdRp8kBbKD8w
+ej29CAniH+rJky7cumFc/1lbF+oYoKpHOflSTXfXJhWjcFaXOjn0S2HHhp02ZM/NEhH3likUQeZ
RAfYU6Be669B0IxHVaPGfr3P5ppwGacPrwi4n6giG9wTscmmla998tvhYh1FNx2taIOxhRUKkqRx
WjjIHIJrqrl6aobxJY4XiR7/VG7+E2zjDUZoEGfAz0P+tjnBj2/YpQ8k9NaAZWwgyGitvRVkZNqN
da+29i5ahed4Ez3IN7pd4pnMTWhjZ/OSEfWhHFKWPNDjVyC60kNOXQBxro/P5yufmMwrGnUc0h8Z
kv8WxBW+2fzb5D4OUBW5qQQQEJN51fk1obYLQUE7n7YjREJEGdyyH+LRxlqPCbT2hl6QE/wIz4kk
L7WtD9e7ZWbamlQrEO2dHIcFOZXCPsP+EkFycXFH81EhRq67Xl9/zUzvc2OBVzWywRUfRiCNIXpb
offeaujVvEN+CECDKQ3+wlK+WnjZZVV/Mo+5sdpRsYNUplTuSYCmlKV/sh64E/33ekvmOsxY552S
CYGia3Millh7kOgRCHJz+iblwmD/kxL77PONhQ7BLKeAxQMm0tpb81d978Mq5mu3eprCZputmwP5
3gFhdrZ3qFkere/9G2RRftovg1ixDTvm69sMrohZPuCqzMBiSrwTCHkH4EOABg3UvQV4z/Z6X84s
ebOA0FEvgGILdU91HJQPvKcDoF+9tzC1555upCiAbwCHU8X4fDc4okLxjgD55aYPN0sGo6oca7Jg
EQURGg5Asae+UGeM0oW9amYCmyUDx1c+6X3fBYtWhAHjf7hf/7bZUhA593jjeAeUELYDEca1BcTS
h4hU5NZrWy2ZRM493ljrYErISSAqBXvT3zHnp5XodTXeGPewy1s/nLN14QCLDVjcaRT+78amxz5t
99dHde7DjaUd5DC+xk7rnyZApmtUs6pRAl26xLife7yxrhuvqIsxa8EzsdzHjrItUJbBtsmBx7jt
+43zm/vAagsBcobSAFLU0A+StXhwR/H9+vNnNnFmnNCidYCRhEj+aWD+CMUnLxxT+6kkKGtZ5VCs
s9JaCKZmlq5ZSACgGkdSBM8vL3NBo2ogEqLqeAHDMPNws3bgc2FPkJ1Rp0HojS4xxEG8ud5DlwP5
k63bLB50Q6Nr8Fj6U6e6I4HkuVvpE028b2SoX2odvQ3R0ok6cw6Z5YM4YA1Q39o/6Xjir2Pgg+AC
As+GQ3t906Cms73epBkRbWKWEfJG2lGSUHbysa6PWd1NgLFLug0KVxzAcKbHuKP9IROS3CP16GyY
K9oD4RUIOFbvfo2diC4c7DMTkBprH27ykyx4gAnuw2cuYQp8nkll+3p05Ps42Nme8HRYmINzHWzs
BmWTFCCXZN6pb1NIr/lrUhUwbg923WQv7PNz7TF2hClnYxMwoU52TzcJkAGQANtzZq0F/8vEr+sD
OPcSY1eAEzhE9RR2+woaIqL8ZoG+56XrBuSM0Q72118yt6aMraEGtwim5ol/ymlP1y7N0xWN6gVU
yuwUNE7yAdzFMe6wrGzQJtban7rnUibyJesUuQflD2ZEvhjje0D62B525nyX0jQLWd3W92A+TEAp
QldtYRecaep/ShIcAoda++BBqfx+GKYvUa4WhmrmhDBT+qPny7LOGnJK3BrZHeDf4Oak3W0BLsJC
5nru6y+z5MPxaUUCOUgX8X6eKPg1Th3bVYPtP1+fBnMNMI5+zmkGW1pM6BIihVb0vZF/u2Qpxzmz
IM2MftFlootoqk6qz7dNea8A52+a34H7dv3j555vLHgFRHCZl1goSf0FYpxCy72N6pkL96fbXmAs
d5D2CwtYbUSNrD/2DAKXdOrPE4zZiQ9w/fWXBJ8fQaYJZEU9UM8a0PTyKAKBTDJQIdTRt1wcz/ld
pQBPz9zEB5LW211/49ygG2u/LCPHbwK8kQ8gYVMb7p8W+y3k8HL9+XPjYqx+5tBSsArdhp3MBa0P
PK0q4meAS3eN23256SVmXSHKAGbuYuqdylj9sS5qVANFLro7uONNokjgKRm3+CIgLvhjaMfF+zMB
jLnMQH3zlzRyZla2WV/IdWrTVkIvSmTtm4NEcO0hhL3eO3M7sKn930ETs/crbHoj2PXMsn7Uuf42
eL6CKh323T7iq4w638DDPkK4cRcF8hwMoMxcTNyvf8Jc84yz34GQqOvzyyxD9P+NV0P9fUojd2EO
z8wxs/xQICAcvAahv6jGM6hOwDy76cHvUmedBv3C9j7XBGP9F31elu6EQzLgzp3XtXe9ny7EtDOH
vFl5SJs2boMeJBZSvRb6AbqCqzp+Se03mD1trg/ATGxrVh4KNvqi0DBTUUnzXPSArID824vgwU6d
x0SOj9ZIv1x/1cyOYtYZ7KkggBHBUy5zagU5yjTZ5IL3u4ts5PU3zAyFWWHoaafjNlMUQ/FTsq/a
v0V+CQvaWOMwdCt06Wf2SedQTh17Nj37SQY2AG/Ah89kfbj+/TM9ZLqXANIfpFON77dwVW3Uzg+g
vrek4j4zmdzLIvkQI7QBCIVDoeEdBvVRB9TSEdIEsDQAx+Rsi2Z7vQn/xOw+uSy5xopORJtHaczk
yQmYC05T7Nx3IHW+VCVyByAbJHILJd4cNjAKwrnCbluo6kYQpo6HHloX179ibiJcfv/QVumraJoi
1Z2gk/xOg+Qng/zH9UfP7Cmusdy5LwV0EtGNI0Tveqg+jA+CnWtw7a8/f+7Tyf9/eid1luYDnp/B
ZyT3qxUZf19/8tzsMk70HvPaTrOcwO0zlej5zt9NeVuty04uYfHn5phxqJd1UrFmjLpTKptVnYKO
WbpnQsej1HdDtGT1MjMEpluDpyKndyGveyotFDIc8KagfduhnuEkC4NMZrbFf79/mEBDXQ05JCX9
U7VBA0K6lmH7lf0MTtWx3fpPoOdts21+Tp/5d/sc3EOs6U4c8uf8vXinZGttro/YzFwgl27+8BWy
iHuZNn518u3iS+PSw9irhWk2MxlMT4e2rHC/72xyqqGdPNnB2dLRBvfJhS+f7UBjG+jhVVt0NXdO
XQyZlpFNxQbec8lLn4Oj7pGSenDF5uDgWnX5BK0IeddSDdgt5Azv/cybwNvJKnCU+yZMkhj1qJTL
d/wPDZV7ka/taqoh+9yWEG/l3FlDprp7z7xS76xJFFs/GBVkMEbHX/dwG97aXa3P18dkruOMVSRz
QrqppA08Huw/Vd6JNZfjg93Zv64/f25yX+bChzHXg10rFUXOCQZcAYERX72phu/JcOvAu////Aoa
CBP0O7ELJIDRiXFH8wRpHmfhVj83ZY3tq/RxcfCFQ6BxmsgdZVO9F6Ud7K53zsw1yBSSG/OxhuRG
3oPrw/ma0UIALuq4WyYqskkrbx91MZTUgxHyf83wev2lM00y1eVqF8k/DeY09IIdMG/j3066tExm
JpMpJ4fHltKDZPppiiE7krPa3gZSZmBJFs3++tfPvcLYQ6DIoKCelJATE8N9QsmjX8HquRverz9+
Zsd3LtP4w3QtHHiA2CPWOXPtsM3oC3WSX25Lv2kdP+L32yJhU2Eudmo3BvMTFCbHSTeUBtAYabUD
pbJ2kw/lmxPIhUTQXH8Z66/DjOUOtfTJq/oXC6LQbSx3WqYLuZSZ5f3vKvahv5yaWo4m03AK7GHV
8gvX8Tu3YBMj3c31EZlrgLECq67oMyhWXUbE7+A14f+xubJ2o8iDhehqrg3GFsis1BthII+9vcsV
nPaaPoPdoe9DEAReN0HZQlL7trYY8URr16VtcemdAkertwn+9pASaSPwS/347for5gJWU9XYJyCG
52PpQE6qrfbSLqZNQxv7jUB0cBNEebGyh4YcBSo6G03hv9NhviPRmrgv17/g0wHj1LxdRIVFcqik
OCEcwGDk29IfPlR1mMXYLVsAXmBsAbGqoBtflnYouHtyI31GaST0iPxy/fs/3QLweGMLoLLQBYO7
QGgVyZ1KODTK/fQFfNJ85Qz2n7bqbgMtm1cL8OiyIEkA9+Oi6Lcl8K7bJLBCGPAs3B/nRsJY+2Mv
APbxrSl0E2VvhpiDlRCXcDAI2nJhLC6P+s/1CJ1lHL+JKKGUiFPqRJUf+tR99bqhvGW14Nnk//fi
wCEgMWaxDjmHPRUkUGnn3VeBvb0+zv+87z77dmPd2yU0CwR0Yi6O1tkaOmAMch61C0UtFk0bkVjg
OQJiNryM0Aa/wBQvjsLK+jJZrdw5E41AbIfm0uQJG+r1gAatWVeiEOhNzf4iIPrKeOncl13iHcvG
p39pXWQHmJA495aMx3vZWAkSt9LqHjuR0580stlXJ734okMMcIBHCg++as7UHjYxwa94cskSyvfT
uINDZ///e5ZnKtKKu3U41oDJThAJSbuw9drfeOeTH3Q7odXfOvZer/f0zIoyxXnbqgqsySE12EoS
LgLZUyTTr55qjlkHReCoXNrIZyajGU6JTgtgxSOIJ9op5Kampykv/1xvwsyjzaDJ0QNUEFy/CYOp
P4iew6EEM+C2iW6GTaP0pHKECzfLrP4BFsh9adc7GH7fdOxw+Iv9/3B3unaZJnkXWgIypeAIwTkm
iC0H6kUN+Xa9g/6FLp+tJuNsi7jMI1Te29DRbw6sfyeZ7Do4OfHGD4fiS0QrCO6p+z4ma+iSQM+l
2DkSSqgXL7Zuyf11bmJffv8QjpTDmDpe33Shb+PCrrtD3EbrBmpeNaTcAv3ouPxxspYoUp/eqrGM
Lr9/eBuK/TDuxIUwTK2+2pSo3q3KwnuqixLON+lPmHMhkAjU8XoPz60iYxT9CiwdO25UqIT7PFL2
tRrK6tA3OdhfGSRi1ZDsrr9p5twwL9MwLgoI3JPrEPFQDHFHgfjAHVx4zQULR9/McjL9ER27TqUN
fFpIYe/y4FY0eaH+xF+uf//c0y+/fxgXCMdYxTQFddj0yXdYAh6ZBsb9+rPn+sY48PwYR0AAPZPQ
GXB3z62dVf9FTLfQ8zNjbF4/oIXIILIVy1DqPPsG2Vi2JpIMhwxI2tMAzZCTT8lSxXqmKeYlBPAw
ODBPNuwKNWs2mWhGOKUR6MHodAkHNfcKYySgyTbYEANlR1q9JtZzABYS5JEWOmvu4cZQlHkL1zRV
1oj9KrlPSltCVEnwTQ+ZqIXrzcx+8s/p4cNM0oGAeVPOshAebFmylmNJXxRnwarCsb3tnYtuWpNC
FQfwog4SQU4VLLx5rnFGcOLlNIsYfGWOTU9+VGP+NWoa7CjxwgKce7yxW2uVEpzJWoaDL9VKQLFj
bwfYMyEpOq6vr5SZVWheRCwfEr5ICPjHwnY6aEZSvW91uyROQ7GWPzluTGeVoaz7pHfhq5sXfA1R
7sj2VxaMIem0sInMvcDYbnNB2dBAhihsFczeV5YDq8GCtfy379BoTyKe7m/rp8sHfJhjowfJM1c5
eUgrr94DNujfwVAt39z29MsE+PB0qMh5cHf0y3AUMGckjEFA1tH1QmJ5boyN9d1oEsVBHcHWvYsf
IPb9xWNLAglz/W+s7iClZSdUI0O7cL9AN8m9iyFUtXaV96MFNXYhETOzDkyNI4gvOzULhILeNowq
ozZ6j5PsWxXzhQ6aCRH+I3OkWOXHglth26X6nY9VsIdmfPqr1h50VyA9/UALKGmD3dUlS5HYpYf+
uzR8E3w6eNaUtGkZHWV2MdcsusB6bqAWAKqK5tVTW0beMfEoeysLrqGg62Qook02dGIAeJeM0LNX
+2phdn/ewb4JzMvYJDpXZ4CAM5ZtSgeVXrge2isISLLt9Sk+Rzcz+VL1VHiwUAeUr8tGAZtZuHZ1
8fAbaiwni6Nop1r/MEwWHM/5r84tXq+/9vO575v0qV4Rih9xq2n7+rFMsy8NLRf2ns9njW/SppxR
1lZpM1iuwQlvLVPIeMBe7H5qx9d8Yt8nNd1J0SxUgz+POXyTRwVHxVjXvIIGYQV58NbfI2uwD1Lk
b8cXp4Ea8/XumpkIpkKUTVpoO5ZgZHVBA99O90csxbOE4OTCcTPXjMt7P2x0KqlS2+8t1FfAXB2L
fJXCKdJVEmpHX5zoNgaob6pDQaz+UtVGK5gqnglD3VeL4sVP6d/rvTTXCmPXE6MbC5G06CVWwjC6
4E9WAPlZh951CkiidrGkPDcc5P+7q5cRpOg8jPqIZNdeyNGDCXPq7KAnFy9gU+deYYQwRQNP0snz
6jDxGpizKvt34zrQ1MpvHXIjiKE6ysCTQmd5MRAYJdRDFJMA22oGCCldDS1fWCIzLTFZU7AM5tA9
R2KhdZ5r+hY432X+5fqA/7vkf7Jbm7QpKDrmueWXKuTAetzno8z0io6K7sZE938VHAQ3HSm6lyKr
3G/RRMc3sJ7odvBUFvZAkR56MDF2iR14W9ilwYkygbpwzKwMnnPS/X39K2c2JBPTHLlOo3s9RUcS
KLgKxuyr7fo/ep38nKDz5jDYUWVBtXAmz6wBU1bFJU0hwO4MjjKJu4PkAsKTFMYj+bkNGoi10yUf
p5lWmbSyqJgK4L4jZKqD/pi69KGPrS8A795BxHJdaXqfjNaSYs/cFDKiPI+OAys9RsKLGwEMjaEu
D2BSM22uD9Dn0ZJvssmUlwC848E4p1RdtuqKCKLp0/QQXUZoSn5df8lcGy4n4YctFnbVUBytR36k
Kj0E7RuAbmuaBzc2wdj6euHZdlX7Fu4L8ifpCn6AO0vzmEY0e4+mki28Zq4R5sZXOcg+TtQ6Bip4
8AF1hfmOPLVWkywcRHNDYWx7sK1BLAex76P2a9BSJ/UwFci15U7wbCX9Ugp3rhnG3mfrprbsqoiO
lvfi0HsbZt3+Qs17pgEmb2xwR57EvrCOUZWuoFaDquS5ar8W0EK/Po/+OV19sueZ1DFawK8Q4q7R
0Y4aaJ/A0v6OpHAjIQy475VMgZmOtSd+9VJD9TqXyXbkLVxYE6t+ni4SVynEgPfwWKkWrsNzTb5s
RR9mdiadghQETZZAKUH/d5N0P2t4BlhL/IaZ4WKXF394QZqR0oWNkXXsc2gQP5Povh7+LPTmZcg/
601jWdZQ6I5I31tY+1B4waHerxBC3AdBcUw0hU4g9+7HobBXeQBVeDLBUO76m2c2amasWGh5IJps
nejYBc4DG397FvwGYlCvNRDWN0ZEzFivbZXZqVfXSUiz6U05mt0FIsv2VjU85JMC3odNC9NyboyM
hSuCwBbQ8I1DBEbpwVVqrWknd8Ilt8n9QEb7/2eBpiXyetGQhJV8B0v+UOfezrIXqn0zc9hkjBFY
zKdK8ujIYn4fF/3OyyBFZpXAQkmlbusjkztW5tCwKwc7OiprghpYydW5FiWQN/1wW1rPNzljTMGR
ANJV0dEZzzXq01N+TJYMNef6yJixU+F3Pu4e2JtzvS7Am8jWkFlYl1ovLImZkIIas1WkqQ/9dYiN
d414SNzmV5Z3j450712rQNJIv2UgBlxffZfl/cmyNxXURCb6up/QlqInR79X21R4C1mLuUcb83Sc
aAo5sTY6VnbxMMrkhAr1QhVj5tEmMcn2LVpB8CoNMxmtSgErF18Pw0KXfJ6u9U1qEpwCq/J/nF3H
kty4EvwiRoCgAXilaT9+dowuiJG0AuhAb7/+Zes0yzfsjpjLxm5rRZBAoVCoqsxUZh0faIrefjNl
iRNItO+2Ecp23p0HkG/vp0DGg83fmI9xk+YkvLwaK85jyUAW4yOoUU/qAFIHPzfdW96+JYP5ePnp
K3a7pCArM6ufFbh6DyUYMZMU5IIEEvKQRC+NK1O3NsL5uz4dUCD15Emsmxhl4Pa3Nf9UfS79LD6Y
ZPie63DOFvFphKSsck+CTmFfx84+nWs0JHgPXnyNfmLtA6z/Ph6FMXOAyL3YT/XP2v1XQLqCmvcF
mP4vL8HKzl5ClhjxzHIcsLPTNIGYUJM/52l/M87J0UQfqAZfRFtM0eWx1jbJ4iTysopAwwxJMwhw
bEkCARfTe7/86LVpWmztchQeYL9aHhrRgzFyx5v6tnFivyvtKzt8ZScsQUra1gXU7c7HaPOW5aaf
p80pG9nTt95/iU+aIWdzVmKEgwWbM2+qN0VnO9AxNDdt0dMri/31N5AlgzZaPAn6WDLvoECcC6GX
B7sn/wC+/PPyR3y9vmTJWdHppJHG2LRgML/J1Qv9HikfWVJVZClKxAoHAyTmoYoo2+1g1ZGo1JWV
/dp2yJLimk0TNXOoOR9ddMagbT0wayukmm0q8i1aBk6WQUyCDkUPgOz2aDUo6xjPbQHNTPdKGmfl
/ZfBS08FpSaN26OEmo4PCQgkBuUz+HY2wwCesMtru2I6y/ClFzksx23bI603uMRCZkUG4ntVQbLM
pksySwI96vbYehaDpltn+IJBjM4u44/vvf75sz55aVrxWZW8hnCLO4fNtIUqKZQ8Xi4/fG0BFkcA
NdzZhGRQeyynDZuhyxYOKsqTzeWnr+wqd3ECDHk1pcod22MfiwDdTL5lfs/wl1FdafKMONRsj7p6
4OyeuD9Brp9eI5L7+hoF7vn/TrmF0hCoLlOYpTHUG35W3u28ujwUmdQg7eySXTLVbXh5kr4+xoi7
8P/DTIe+tTFJVj2VYdJMUOB06O9ZURTYeun8topGRwyVz2/FkmQZ8FmgXCh6PuPr4vJWGcYhZt9L
MJNluFdkaGND6wjUBuNyFzcOUgXDFjF+dHmqVupKkD3678I0c2JUzIS5iiEsQVeo/fbJLTbNqW02
EIOV5pXYa8VlLKM7cMrJIa7y9jiAH8DP57MceANGjit5eA+v+/8XBbKEpFNgGJpyqIrDmJfykEmj
3LexQ7aehqCaSjo7sCUIrkhfFAfXmosraSTrbFJfjbvY7QpEY7WstTxyKWwFydRy+pfnrnoWrUUK
H0TI8VE1DaiHE6FuDXIOQ1oIw0RO3hiHmWsG7VOSQiy4yn+RUYAWuoEUywdzCeQBi1bP6Mzl08Gx
5vi11X3/AcXQ8j3TfSNByJjHN46FvVQYBdrNLNb/0ySQRL8dHOiy2rUZv102kxWn5izcTtoytwEP
t7cn80y2tlvE0FSuITXT2xX9Z5qs9spAK35iGYEmRJpO0wO8nNaDfq0rzwgnEvOnpuel4efQNIXo
ZMv0lZzYmlUu3JKXQMPOcUx9AEkxf6hqakZIZDrRXHXkm0MsnFFv9MXc1Dw5pGWJ1g0axxA3Jgp6
yIK6V2Zt5TOW4WjT9nLqdCMPnlAfNBUhh+KCP7RZcmX3rhw7y4hUwkNozWO+HxLvXnf1HRBPV87L
tXdfOKAph1Rei36jPTokj16WQHpXTuDntuWfy7a79u5nm/502ssBRLbCMtg+b6e7vpVRQa/xd61Y
65KPN5kaDo+tOBgG+Z7ETxOzg7ac/Fy+OH1+Ze6/RjtwsoTEK+4WyAIPaJOa2BZs76CNsCKattuk
vK+zX618KPouTLriV1WlV060lQ2/pOktsNdrbRC2T53xUU3tm8khhtlCWzjzyitR5NoY9L8LYxtO
ZRscgoEcHSQbSDeDYnZq7SBn1hzCaV45GlYMbIkwH13L6JLR5Xtp6uEgZOYBQ91DRwAVVZd/71uW
gBCFE1lAfIHv5xRAc3cKTeairNNtxHj1dr4yX/+HCYFExXhmWtjno/NQe+42odNGVGxb6T66vFfW
5mqxV1IINI9O41l7ie7vMUe+TeBf+ZW4bO3p598/7cSk060YOm5hu4DWjbh+zm4gXXvl6Sub8S8E
4tPTXUhsaJ051t4s6IaMceCJd5d32wp6gk75z+UJWluDxUGI5ilU0WCg+6QCznswm1/IiJi+GqDO
OTvXWjJXXNYSFSJ40wlIfFp7SAW/KIKWv8npHi9/wdo0LY68EULjSnJq7e2WQl/YerPbOQt04twb
GtDc2lTXyndrIy1OvhYyl8qiMfxWTcu3OZtaVNuKLsy8Wv4qZrPd5sVVHNDKwiwB5pCqc+u+yvke
CVEoa914nXHqIV5rJ9doXdb88LIVPoldsOyhM3JPR5ZSn1bK/WX1BGpek0xGxGAuROpLyF3Uc9eG
lhVXTyXEZJTPKPSjrzialUB3iS+nvCn6qhnd/ei4fGcMNtt6ArghsDuZANbb6V5aQ/UmstpGBFxe
Y0xZ/fiFZ6haI+GVYVj7oUavZYROSwV9YhckNBhv1FB91PLOyxvHZ6lAospgRbGxXAfiw5DqiS7b
7kojCXQ9/+tBYos3icNTe+/SsiqhopYVxoYnPEkDuxvpFGVoNezCXLXZ3oEk/H3BlWluPNmlrd9T
GDqB3GMJSXoDSq5NmvhygOS8NDTkdpva2XRTI18uv+z5nb64Giy7d3HdmCBHrabTgGy9X0MQJKJ1
lu5c6JpdcXkrQ/zlj/7k8oomBlLeVM4e8OkHMRZz0EIEAxXd8f5b30AX7m7oLc1lYgDcNZL2Ccwc
xqZrEx320Mz8cXmIv07ti3laArW0A50YZbZsP/c5wJs/oa3ry1nuletidSLhQMfW/OOUZjAoI6De
h5kMAXFCwvR2rp1gMo5xfcO9J1qh6aQMqu5F2FGn9xMFn4Bzl5iAyejnMntlwvQ7Bp3r+UrcveZ0
Fr60a53ebiUa2AfVPkArJLDGH5NnnrLm4/LkrA2wcKEmT7Mx7xyo7oCoKKW5D2qEsEgVLs78Snj0
NaMUJ0vYl9sRAsV6iSB2nqD3nHGo7WTDlOw6MEQHk+umJ6bJFFY1MTdmByFbolprA75q5BdFk4Y2
cI2/L3/vikH/3fefDJqCRmEwprY/UfPgyVPvHFt2xZRXpnIJEPMAsc5To+lPTQ56R3bncnBMGGil
hZjx5ZdfG+H8+6eXl0LhiqSr/mQBSjv/buI4GJtfMRHR5eevTc7590/Pb02vjXOJybG7x2o8TOS2
NnaXH70ScPxtYvn0aDbmggtQPJ309FSU0KgvrkHb/27jL7b3Ej0vTDAcO0bRnzLQinOu7iur+VWQ
aQfaHL/MqsBO4ht7LIN2nH3mDT5jCD0zQFwgCjJAUMY0+XaADrtp0iBr7IdZ5hES8uFsXava/QVP
fvWO9L8zy2RecxaXw4mmanzrK88JZ5D0QVIdiTZVIH3jjHYagc+k2IBBnXzMhYSgd+LaOOezqb8d
shL0kx7yyX6hHHDjdUX2gqRUC9F5JqAfP4Jhe2s33Hu+vGBrebu/5/SnFSvs3Mot4HFO4Dbx3gXy
a5FTSvLc4XWUb6bQfYaOtOH9aGtcefy2RvnfHkfzz+Xx12x94ZhULIqUcRgMdarkV8YLtjOgZhiy
rFS3thLDFZtfiSGXAJu0k8qQHXZtOQ0/RTY+ZpDN9uFz3wc0aJgM5/Y3Pgiw64UJdC6rxEjL5Djp
cp+19nPsAIkBLb/7gkBY7/IgX34NBlmcF33tjcWYyvlIKDAJ+gbkwJs6vqlwRfT4v5fH+NJLYIzF
ysS6NCD4m1hHgA1vpzo7EpH9NK1r6hr8q6jGM5enRZM5Q83reDqC7CC7B8uKR/3UEZbv6rkNE5Kl
L7XQzmucDcBlXP6kL2NejHl+l0+23jMF9cq5j8EJ6JyAeU5DQ4RzOwRW/EABs06g5QYJHvda796X
xo3xzsv3aTwA1bW0JjUf0ZYVFvIsW//kSDcwPXXFrNe+aHFUDKxCkaj1kmMRD9C1MuJyfIvnugE9
u9GWvuApu+kbPR0NR1c/qTO1VxLWXzp6fNrZaj59mmTgia6FmEDFnxzcEYrBY3PFJa0Y3vIMSWY0
cKQQbD+6o7frx3ZviS4E0893Cpt480UoKipb2EPL2aHRc5CW24mowORvsrnSWrb2+gsHIOe6RDjg
QkSd8ftKWZFV8dC0zSsn7F845f+dMXj/xd4vRrNOoFSnMfPjnUzVbSy7jVGWdyrVm4Iaz7KjtT/y
fC+seQo6o3qvu/bK5K04nr+nyKdl17GsacPS+ShA6HWf2i040ah2AF6H8NlIsWCNTusrhvB1ROmZ
S6dtg2zRTKaJH5LMtLZcDu2+TTyozwEQ73um5jdt1jQhmQZrU3uGFZK4zjej6IdghsK6Ly0B0ZPL
vuPrgxIvs3AelLeFBs/AdMwcQMS6+Ih+KPFW2GAz01oPvueWYgvd4zrq8pSGiRydK0t+HuGLFScL
NyImIdTQGtNx9O44oOXJ+GIRz++T4dA3PyX4OC5/4oq7IgtnIo2i7Tudzce6Z5Aei8GgZmWj9F2v
OgKD/vC9URaeoxhM8L23Iz9Y1QNgLnpIfAtSwvm3mnawTmeP9clEXe6hbTAu+WF0Y18YmCcJbNMI
eQPjz+UvWPF9ZOFBlAM4kFQdP8RyukNT7453bXT50WtLvXAebTMYmnVsOIKrcX53+yJ+MKeWhAav
IW9kNPqDaqM/uGhMvpYIWlv1hT9pjIQWRUL5oSZVkEwvXvOnbCbcba+l51d8xhJxaIqY2zLuGaDz
dgP+vzM0y4QQqxVvEoOlaPgQ4+Y700eWMEOngki4zef5mHuv6TzeueiamO0xYFQGlRyDHEXcyyP9
zVz8/6YkS9ghgWuieQUzJuiuDvsOfZlxMo0BQtZ8w1WttjZxM6TWDfnQa6WBGrXjk6ygRjv0SbeD
PGL2NkqaBVMzdEFP5g4aU7bno5FFn+oh9qIMNb9tT4w8GCeVREqr7vXy239twWQJY2wKe9S0hwUP
PXqSmxKM9+p7GkNkiV0c4njibOyxBg5SSLlyNoDK7dEtzq544r+dJF9N/cKDNCVyLyzNpyPu4s57
RkD1Y0Ea9iHNhzhgJW5UiavdO8dGfqxOShHKmd3N4AMJ2DiP2EtOH3lubG6R43ICtwNuqR9pFUGk
Jw2RmJB3Vt2WH30u8AeWxh/EtRUITuMfhcvt/eym9SZx3OHoFYUOGmoYYV7T1k/6FP1LM+E+iM3B
HIoqQgDmceiZVimPZFM3DwNSiBGuiCUo1RXzrdTSAVjUaNB0s9ri//D+sQyl/Yy07q6OlaF8x2l1
ZCv06CjwgFR+CaYOn1IL11yPF/e2VT9k+fRLuObwQwsy/i5RtB18JQCkMS3SRYNO3YDYTT1eWYGv
vRRZAjRyZTlqnio0BRfDgRRTsWuhIRpVpbylroVWydm4ATuHvb1srV9HVADn/dej67xWdGJVcXSa
AYi21i8tHXKUvy8/fm0zLNx5n06VyI2iPtpW1ie+siE3Xak8ffre4xcu3bZgZAzYkoOZylvtZa9K
N9cIVtZefeG7GU/rtFeSArpdtZvGctuATFN8JdhbkQ8Ep8V/J54wZRILtBTQ1Tz1Xh4yECIpgKxL
eK3YZkHDOOgwqn3XJccZypLAy0Bkt4WJJipETLTJYxpOE9ngON4pp4omz76VRrpN5+FuNKHhdlVF
eGUmlqjTGGld7k4DAxEddHMmd94bVXYlYlmxvyXqtGy8uAP7wHRskUKOzT5o3D9ddk3G8OvzlyyB
la2wk6RUih3K3opvxkIP4Geei63OHe9ROLoIL9vh2lecx/8UFynR9RB0qdmBjU8tboXiVRrvlx+9
9gkLh2xoDilL2eCEn6ExOPxU0gL7WxaADf+bL39e9k8vD7QjsDQjwSaq+A1rs5dEGNsJqN7LH7Bm
PQsX0LZuXTIH1+TGqjeVsD7GLP59+dFr077Y/iSnrlc27nQcxH2X3Xr2W6zfLj/668v//3cw20AE
muXUHQubhINBojLPQsfaWbgIJpYXTTDX6RqqYu07Fr4g7XvH1jku/C4BwUKr/T6ufX4Nl0f/trp8
cagvgZRwwRCU5HV/pJ6q8RXxvB1noqdQiNH4t25c4wlEWI0b5pRKHRBjrEJoCtf7rE/LH549q6MV
7+dxptvcyX7MuUdvGnAObj2HZi5O76Y7ArNBTfQyE4ba1uDEZhRbIEX23axJS19WVnGLFpnxVAgi
twMt+btHOhpCyDJ9Tt1YblyvkZu4oiVI/1IZca/nd65bmcKv7BgCP7j6410ckQfoRx2fhWGU55TZ
+wzdkRcoieKwr7mwwbPQD/OfSnvxaaxjcivAfBbYaEIPpo5kp862yw263rnf0DHd4SZZbFOw6b/X
hVUGMeEqFJ2R7Nw2KXeIHn6ZecM3rE3p1qJzsxsJ/Z3OdgEcbVOA06FI9502fnTMHh/6go0bC4bz
NFPjVfSVHcEj6z+FFoiRa6OILGQX76wixn/n05wfxVQI3+0wiY1EDD0B6P1hZRkqHiydorgu6jAH
ftIHySMBaY6awpyUedS1hAcZkDhPXUZ/QEXKQyGNNTe2gpYdMVxIXWoU12pIhQYo6SNyi8kUAE41
BWaZ/1ZOJsPR7Fpf9iCpMCXweY0FvPZMZhCXDEhcRyj56UNWoULsU92gocnrG8gS5vPk3ampyKjv
NBAaKJvE2+SJZfnmYIOLPB/QxTlmH3bqIu3uNHbvZ0Nm08BJgajNSrveqaKaXhNps8jqLWfvWmge
t0tabYx2sAww14Hgekb/7qNt5wizOKKzu9RoY9+uK3HXZ6O5Gequi+Yyy4GU795aNkz7MS71iyEK
c1MMafNYtcOwLSs2lGBMysaf6WCPje+AsNXntt1FiPHSSIzZ/CMxhj9W5hb3Ti0H8PqKBjx2A7ci
Fw3tKCeAlFbM9Rj1k5g3tk3QAMWdBoSBxsjuZdUlt6Tsy6dKO3azcdzSw0wo52dpNyMcdiryY2k4
/Xse59YG0jwIHovG3BVJ/QYwigeyk0Lc24NJUSi11HA3GeUUyvI84SNKe3mfNachMeONAWL5gBPR
oHCR8n/6GIXyXuC6f1bzqtPbAQQ39wrsh++DBJ176gxU+iDtagIGAoZdWcQ8gtbch+tU7+XQ6QD9
0CLQLcAlYoBORZza5jbjauABKoY2OvAahWijsxGcoAfTfG5hP9pX48ge45gUJKDgchxCc+4f0WhT
b1xUaMIOGzQs2VPZmcbWqwUgShOg2w9cFmxDsqLE6RI/5yWBcH2byDKNtIfDDSYLfVgIGQZS1ew+
LYbXmbqzG3LVyLs5Lx2Q6Bu4NhuzS1rsJWE5J9urVNg0dq5COwWlf3DZ9a944yVtUYsUn10gsXio
WEf9Qja3mUX/QcbmWpPKWoh//v3TgTsr3fU6qZELMlwzTEb+lhiT59vuGS/IjrSRu5R0V5LJX2cI
CDv//mmwHn0uaNHo+UGmQ1D0P9xUhtp7Qn8K1vZazWRtyhYhBBpcaNVVjXnkRfeRarXVnFKQ39Dv
3VKWAG+ww9LOjg3nYMli8rUzeHcoqfV3iWOO3wtTlvDufJzcSs5DclRpyX61Qs6577Vo9f6eUS1u
EzExeTXGZnGs7JRGIrftTRuzGCkb67tDLKKITrul5Q7MOXQz8ytWQ+nmp2tcEzRaWeIlIAqKmXzM
csc+ZEj9KfEeq84v7ddvzc4SEDWXEMiiPBUHmzXuPbIcoAOODSWC3lPOn8tjrGyEJR7K0hLpPYLc
CXVmyIwmNT8AdDL6U+JSv8ntCedwQa40bKzN1uJC4HktsdGFYYCvsd5pcxyRUm9+lc74/L2POY/7
aVcjOmgF2J+no11ItnEJzzaAFydPRZbPh7wc0h1HAnV3ebCvKXU9skQWcNqYTobQ6GCiEhBA0Ize
OjK1QgskQeGcsI+qs+uTU4MXX0sXmKdUCKjp2jQUhoi3haBil9ogEJrd8RrO+etmN48s2Xka11IZ
Wtnio8O42PKOUoRK6Ig1uIbpx2bs+Qlk3v7x5lqdRqvptzAoL+zreni8PC8rfnyJ85pGbwYHVycO
s/fhtU9gCX+gUKnxXIQAmXzQjX0li7I20OKeQ2Vm5/WIgxpsjwU05DSSog35mIYzh53cuonzT942
4spoa7a7cFUFjicxWhbOP4NA8tfBEW54Uvpoba6iyzN3Phe+uJAswV/IIDLt8cQ7GMwMuybb8zG+
sigr9+X/g3nlY6LEGTErk/ZxMuiNbUwnwfRrYqorVcgVT7KEe2G6C1DYM3grh5YHWpRPApXDAPtd
RJIMzwX/ptNdAr+SEaJY82iJA23BTCPNHdCooePMV2AvK8uwxHvhbhLHbm1zkImrSNL6wa2/Vyn6
P6wX8ulN5QEjdOBAq0Er3IfeYuCSW5lcSaCtvfv5908e0AaFzFhx+KSyBGPcFP9mjTav7IA1G1rs
t7jXZlWd5yW2WADA12Eqpw+ppttWUze8vAVWdpmz2GV5c65ylBY79BWuXFkJolXS5q8NKa8EfisZ
DGcRDiBP1Jh9HfMDV/NzNUD1qRjK207FGyn7W9nHQzChkyyl6a/LX7RSPSdLhFOHNiOzmTHiCFz8
Jvb6TZ7B+0vnDVQFDUqd/XOTdTcJH+7QoLLP0vEegJLsyqKtTOgS/uR20D2vLOUeytZ1fK1Kb5Ml
Fu4K5nhtzVY2/lI01GvRICY12DxNU5+skT/mM/9h1EbUePxHbpbXLggr9rfUDwWtQIF0eYaDpUHC
dxjbZ5Y6KIZVR1y0rCvztfYx53n8tIG4wSYyFV4JRalM+IY91b+RjGVhaVrxSyx0f+Oi8eDtim2Q
v9xCX/j8JUIqqQgz826Qx2qGBpzfeRC12ZauazkBWNFVB9aovH/Nuy73/MKsW3luUtdvaNBu78Gi
2INKCMBnLHHyWCjqbAtAxfaI5cjL3DnkT4w1eC69MnspZJVCLBiJGu07pvJeDCed+LbtSPoAPfQm
gNZRelswO4ewrCzeR8raLgLqwd4iV6VvOvFs2B8OLaD/q6O+8MJ4/JHndiDL+WDPkMZqhsiycLnn
FIzP/7TM8JE/CHX/7ygr2PsBWvOBhZb1GijaprZueInhaGAA269RZNK89qX3y7OsMO3eWI2y2Rhv
WWZHMzfDgrYvZZVMW6ipP8my+JXqxE/yn31iI1a9E8le9O90RvTNMEVJenT4n9TJdyRzQojIBE1l
RmqQvkN/oYMtgmhyNEERzo8Ttp14vfdG4BwAcZzRp2xtkpbf0eGdWMaxp2YwM7WvpRcxVf/TWNOW
IYBygUOBRsiBJfoojMFHovIZ/RlPnL3qlPgMoiPjW5KVNwZTmzjnm1ZJfOhQPqGwtknTCVi4It/0
KSjwReAk7xCjO0CSPvO7bP41F9YDmwd0lg67rHQOLM7uvYo+tnaXbOK5jfQ8brr+xTOL0OggnBsj
rVL16JwgydbWHwSZqAzywCYIXJlxW9CHqtE+Lox+WzoBT+aoGG9S+0OOuU/QnG2Vu5EeKbAhqTro
zIhm67aekPQc77s88Wv3nXiVn07uWcwAtUukk27By6f4dqw8n1dogc+InwKsnJ2nKAV/gAqH9KkY
WSiU50/GfKpYtat7GiW5DG3UNApXbEqUSHveBWqItzFaUEfw/NWd3qYsNqJ6OtTWn9giyhcvVflR
JqdylEGrwjI96uKOprcsM2+mnx20f17HAZVs4se3yP3YB3pj7krrZcK9Bq/sgzjfCEDDGJi/zSH5
Y9bdUczPBdniwhCAyzqEuLWfHZAdJelWxZFRRcR6BYSZOoF4qeNbJ4lKsavulN6a5Wn0Dr0RlM+u
3uWPcXKsyxDVbDwen2dSn+3t6nZMQqaC0nhqQY4GXTroNLfB/GSoaNQPE9pvkYgSLCiqW02Dango
ah8odggORR26bgXJ9jNSnM0Le2WescNGiXUaJtClt7fo9HlhnS9tdcvcOjTfOvxTOXfqPi523HuB
JAFw13aYdI4PmEFmv05/DDm+kWb80TqwjCyJcRMZ91Yse5+ZsMf8oI2HOK2DaWx9oaEm0WJHbph0
fVO/EKg4zTfiznQrf9ZmBBn1CNeILbKZ+r1BeyHyqOYvJMZG4uysnIWWWwRVwSJsomY+pBXwcvu8
eGSxDwwm7rDh5EVwJ3aHafIJv9Xkvhv3lXwi+jTbG4+VQUafhXVLQTE5PLF81xV3LY+jvAyM3G+y
27YKiwax0zbL38bsVCQVrjcP8xzlIwVPvp8Yd7AnNQae5yOvO8VbYmzmne0FqvcrpK0BRp2i9rFD
zro4eUOYHbS5ScgmqTpIofzs+62Jj/ydnDU5HRu3tx35UPOuNiP9MRahTILa9e2P+o+AS6xDI/YZ
9gu/9dhvvFs6bqbWz437tjsQ900atx2JuPswdn7eBv2L4pHuT3V3atHAITfQ8ODN3nBfXbUx4wTg
9EeXBMK+mXtwlMw3dbcrZmA1alzH7+Uc9eWB5KGDej7DxsfJ7qAtJK8iG/yIzNfPFpDaqJgkYIHR
GRSKANOPb8csSCz0Vrens4BR70azgRw6DVMjYvmAtYqsLogNgJOm1zL5UbkPYqhDwcoDQGOBgcS+
46Z3JaF7TqydgjIBKZtAC2zv/Djl/xr1c1GC/t32W/GYoW1spv+S/EZ1v8lo+qOKEXVYgZcDIt2r
OwNtnBl7LYdsm/bY+WBqUv8OBfEHXoc9fR+tnUY5KaevlmijIbV8UjtnhHVQ523Ih3tnnpAG/6ct
aGDO71lchby80Wj4ycx/GH9pbdvvdYXSxuPQ5qGwX2r9Elf7lmyl4wZJNQZOcVsXaVD14oioE2+G
5NZ0Z9cgKAY7NQqMfjZi+s/Q4WTyPeNnJiEq8pspyA3HAWnaoGQ7MP/6UJEKZE1CJ37ukApvDb4r
ALIUeHHbOAkHtkfQo4CKgxqiGmwhbvfI+lNO0ijtAIsZ4lCQAMWBQEGbuBjvNMnCCbvQMz7cGmQm
Qm2E3lotzDTfVGYRuBIctcljNoG1PdvFHg9LT0ZNieYNpSMdR707QfS48e2R3JjtmUfeerQS6Ie2
96PCBTa2SaCAOXKnLEAboUbCJHbkYXaxzPNU+wRqB433ZKP+NtEisKE6zJ2grsgxa+i2lf1D67pB
NYLCewDMph9uChx7FIxtntMErQPMQF5Zfp3QHXo3/H7qn1yIKAYskY+ZmIBZ+8OmAp2LfahRoUw7
7OUpsFCeB/1EgKzB1u2AhUL+WuGv1+RtJtV+gglndhEU5AeKszD6PzF/U5ncEgew3P7R6h8c72cC
vgWojKAYPESd8U87cF/1MmrNBH8xhdNlUcMeCI4mSU6C5Cer0EcrBwu9i7oAkuh/oIQFSYzO75qX
TO8dQLZq3r/Mo/EgbJEFY3mX6ZNXJ+BBfW8A9qjz+wRxEqIHcKQGoz4VJoSNzFDwF+YxkDFNdpCa
kc2nre1wH/RAxJ9HurcTBFc8oP27TFATSur6MWknCGSXXeDZaN9uGQUu3+CnjIlobrqtQKMn8koP
jGKVa/sGcniFn+blg5e9ExWHyrT8rv7jGPRoSRxGugxkehOLFzDkhIW4NeJ7R6Q+Te8tjF/WzR0S
Rv7/ODuTJUl5bAk/EWYSSCC2EBBTznPlBqusrGIWiEEInv56/KtqbkaGWe26q9uCBISGc9w/T1wR
zq2INaD2Zatv7KT60bnZPZ71ZtKvPrK0lg7fl5qiwUZaCHgxsx4+y759G4dugy4A2lBQKNl+nEJd
2RETeeR3I9PnkpQ744moPmnR9fBnqN/yjNPQN9ZNYtxQI3+85TSynQT3KW+GVl6jL/jh6HlfSqfH
zsaLdG2urURvrKJ/4H0fA6aBFogDiajeAiyyLfrmtqymnTVUseuAn0LrMsg7az+doqw8uSMc89iY
77TC/Js59V2P+N9QwgWL/pMTVWL54TOGHqd0/6Tcw8yF/ABo6vDuaLXIuHW9X6Qesq0hFo9PUIMA
6ykJxDKPNwujKPBhP1w+ekZ9JD7mC8TNAdrWY7vFDfKAl4+CYAtQJaGHbg2ifQLLgtEA28ywgFIl
9NM5A5O12KZ2D/Ma205p99i6FpSK2CTgXJD1832xWNjK6hu2ILhRC2zLSpoYmIz0Hfgpn67f4WtP
2nSTy3wDIRjF1jzxQ5eRfYWcrQVTawPPelQkEmuVVVtRqbCKlR2amWPnIszYDH8YFpuSzWVgZd2u
lWj08iYPporOGyQR4BeI9dtMSAkj5YysspwnIUnL9pjhXjak4Syq+97Z9KX1QqjE8XZE+S9xxoid
UlSTisRDB64ga5/LabnyGvctw45z6bxiM8lpN5bFL5It27rmj65onsSgj3xOEOiDE/E8ID7oVBEP
WIFFXFayChtHP/gt9dAZT/TWcT3nGt/MS4MKcASkoTk01PmdpWh4dlnWP3ddOm7gjxqR+Ixtb+pW
yVutHTuAU4OgL6m9oDT6l0PTG2PAqZnLCVuhDn1Hbgg8DjrrN36FuxRFjXNBMZaYhfujqem+YNjm
zJ7JgILgV6pOb1Ed3jmOizWsVsds1iye8cA3qWd++jMJcZb6TMQSgawdKrVsBr86Gtnf1OW48Qp3
yycvdDIYkp0aKFSF03WIblKcTyqspW72SGmGG1Ddz5j4AE+LR16hJ2p2ZqysXVoba+MheIml2g8X
WtmPyu0ekAZz3bjZbwCbY9W20dJgSXA7SIvaocXCtRQHx8swPzCC+tF02h4l7b5UuQr7pW03eYfB
uKiiDUziIggHxQxajjiZCh8F/WE7g3zJvflXNmbbKhvu+qV7cZgIIKwIclAyw5LIB6dLYntM/iBF
Y5eXAtvqfh53vqWzK07bDI2UmVe7jpdw0kHks2dL7b1yfNS7zurFVWe6dqts2D6Hrk6PhWlxchxc
sAHQMPe6e184/RiNS54drUqwQyt8/DG8yX5kjp8+lRNxnpUAdTdATzylATSZbjxUjMmgS8sq5CxD
0IIl3WsAB4Y+aFSNmVxm1ocxfvvLsubmOoV/7oYjBX5TT8WIrUClN5nFp5/zAD5XwnM79GiBfjfw
z9eQbxDAhHsEa3e8usVqv9wJv563HbrJN/aYNjfKF95jBTLSgylNUv9ENkNb4Nhm0M5uWtd+/b7g
cKYatLbgL/Bg+pjnYaYYnKC1b1rUODR8FN//+n9e9i+KGetkunoZ6sGgiX1ENPY235nH5jDcTjiJ
FRs0SELINEM7nq/cGG/3oG7JTm7HnRu50ffXP1P8XFu+uU1YA6g7OfKCRCZ173jj77//6TNlobXH
TpYqyeeUgzjJse1OP4CgDj05bGCJC5h1CRJw7vWsqp9kFLXVCnSlPWu5xUxcBEs73LVue8Gwfu73
V8XPJOkhevK95diKT0uMwdy3MJFcShQ78+trf13p9C2poWk7Gkw9cHhinyPNc+MlF+ryZ/o9ay+d
pdrZEY0DDXBy0zI/1tBRed6T78+bAbsMOV64zpl3vfbQqVrL2i0neVyq9yR19rK8nhVG8HxvuurC
ePrat4t87FUrdDau1oKW4oDkzScNRHxQdhm/pip1fvsWKV8X4ne3iL/wIdDyVTQWUNvBFuOHU2Wb
A1kGEivWjHfEKz2Kuh6OppCZuffIt8W6gK3Uq+UgdO0fhr/w12R01FhzV6LkBCz0a61wbP3tLVbg
55/+xRTUL5+6QDfwfwuv2EkUjI68PSr/Mc3zIK8tkCfQ8CZXurqURXVmiK7ZUFxXKCBDWnO0FnWc
1QOS3o+D+rcGGLNXd3Cyiw8WeISpL27btNqXKHRpU9/ikHRX9ZcQu/+Nwy9mWbaaJZLaDDOySqpj
jQ7orvQq50M2msEM5zmxZybEFNvci8DlWxDnoyFJ3LUIY5yCyuq8p4q0/s80b2wVVNDbgM9jCt8J
bex0ZKhngZTB78fM1/Y1vNHTd/xXKb11x7ECDJjBdpWGINODJiOwV4BSKu5ASg0S7RxaqtuNkuOV
9viFT+vLNgEuexpgf1128JSbcHQ7EY/aeRthox7cKN9EApEcUF969fb7+zuz2rDVZJqZGtjRRvTH
Etg/eDpO1SZa7r7/8dOo/+Idr8lfp2gmkc6mP6bTDGmPQoGi7K5s0j5S9IdbFMAxcSfoWfF/a7yt
KWA4bo1tPi64m6pD9cnBvbwP06Xg3zPf3Zr/NcM8Vrm8Gw+J50dIDVDQ+gD+Bd/thcH25Uv3yToV
vhASiKMBWM686e2jxDYL9UdZuM+eK5s/nmfKC2/93J2c/v2v0WUsL7W8PGuP0nDkCVPrMbecQ6Oq
+PsXf+73T6Ptr9/HIoCdbIVJpDNm28xDmJDX0rtEPz4zZtd58IPtEoRZNw00dhzFS0//6Mfygrjn
3CtYTUvd7PvWDAz7oS/nMRSL0uhq+Hc9bR61fdF/cu4qq68uF32Nr25qjmjTHREFs+9n8Wlz85PW
/OH7V3DmIa15XAbmdcdlLTmCXT5cDX5eXDsg41740M7cwNrG7gnAe2U/0QPv+id/MZEFFF7WelcD
hOLf38C5S6zG0Fw4eaIIxpBlmUhS66pk42PBrXfbUj//7RIr+0JZMFBee385qrELRd6Bh9Lbt8rz
dtBfX3IHf72CYJNk/+/HkJgSWUMGsO58Gl9Tz0Xjx+t/zk3+UUKCoIrhiZbylg7pNiOEXRjH57aZ
q3EseMVoouCmbwr+s4DiVKJ7VrdIKB+c+gpd0Y+6dS9sGc4Mtf9u/K+vXREBd3sL0jzSm56Jd+oC
D//Y+V9b2UtKEBGSFyN+G5UfNqdvQ8aPyA6/ZAU786DW9vQxRSCPEZ19UORa1XeZS0GwiwYwsCBo
3+j2UmzIlztDn6xN4mXRopDcQqK4FMre69mSe9KkyauLFNW49+QCGFJrP34/sL+cf4W/FvV5YK6i
XODh83RdZDNRc/QdgT4IqhL/doHVmNbUIsoBi/joI8Z7qJrNDD27KewLMu0zGweyWp+EXS1Fkjbg
0TaCPIL5KK2TucHVYc7ptO+ImB/Rae8XlO4nUJDRMbiUePPfYfiLTcvaBz94PMk4ip4HNAXul9wr
3uqx8KIcmIjQonW7sT01wx1C23znIc/8IPVcxWNxir4FHjRy+Gy2g2pxchydyjmypWqAiU/RF8gW
NQAp6YsjKVTzE0mADKAtgIK+fylnZsy1vx5xRh2CMTDRTPlrDYGELTjsniNqhpc+lnNXWL12mgwS
W3Z3OXJboZ4mchhx2SMmOJwrxaVj2rmLrKYubpLK8lRPDjlL6EZVBSpaPBnihY/oLFFCL0xb566z
WoTT1qmbIZ3IoaTpBq6PvV/kILwjYZ07d9+/ka9lU8JfG+slDiJDr0d6kLV+AAjjyQaRanaptRuN
Vzw4uUZJsmmHuNJ6jP3cse+cxRObBi6xCyvBmblgbbi3ygH17DGlBzYlnx7ETbxVFgqlJP7+Hr+c
2HCLp3//a/afUC9srDT1DnSgoeyeXPy6A1tWzkCS1v8GEQbI63+vUqHMi1pPRo5ARAU+39nwel/M
7Dj3iFbTzbJ4ZTtCgnnIy7rZ+Hk9RLztysizxCUB/5eDDU9ptZthZASdtISbubURjl599sMML95t
P39+/xa+XIPx+6utjJNkYPdlUCnwOtEHWwPwa/n2pb/+y0USv7767m2Y72tqfPdQ2SzuoUVI7NeS
PTgKSggUXjOaXpj4z72J1bdf9UVPnRJnEaomSHAaDmCoP7v7EVC3C4fSc5dYffZNOsOsmnFzqNof
yQIkngURU9pcmIP/K339v+VD+GtDdWJPFXRgFOSoPK3dU4dKvua2WH7WDvfJppdCfTSTb+ZAjYZB
buMUMMIt6Kh16Olx7xZcN/t3aVMWQdpGXwXga0WQLyS5YIY5c/9rV3bXOdy0bc0OKXqj6LtVr2jh
bI25lCt17vdX84HMkWI8KTkfSua82gNiGkkO0ppHX74f6We+JLGaCbDEjhYhujjK9lYW9nbG4MP+
PRJJGn1/hTOjfZ1zi4Z0Dxqhmx+lrY5EzTHOy0lgNHQZi6qDmRUwtjnLhaudYer6YjU1LMOYJC1C
gw7TVOynyYuk4lvOf+JDgMHzSjr1bSWwwmovLBdoq9D4N/ZLZpAvAXfepALlvFvEvrBcnHu8q4kE
khFhQ7tsDgXVPSKf82GnqOtE6ambXwqW/eMwXE0pi00KK5vpgiDMfNvh+7NH+EGtS1FzZ1al/5dS
lUN6CTykc+D60XJ/u1wA7fZeLjQA8e3Ct35upK9mEgSBqLaa0O+cisHIsClTGdvaZlNomUZcGB5n
LrLWkhM/WQySqslxovrQp3QrW5h5lZvG3w/2c7+/uglnWjzQ+XEGNvxhUj+r5re5JBo/89NsVQwv
bZMhM12S45gq+8plSbedvGre+KlN/6XLgZL+6hK0ZBa83bM55Nm1syS3kkIm1oGeo8GVzbb/9IjW
ScI2SdtJaobsAoSvHASo/9uEGh1VMAhf2IueeVRrJ+e8EABglhT8Km+cnqpMAY8NiTZkSZhPx/33
93Hm017jZ4Y0nWhrN/2RJZ4VFU3+ZuzaDqYFCpvMuvCwznx4a4etKudSZC7wuCB/sCOp4eOG17rf
WX1ibzCUl4hDjv6Pr381dbYdPFltgckK1YF44lAAwpHSDPdNXUS99fb9Yzt3R6sZUVbViOCHNgc0
9F7wR6tVkDhVCCFWAWDA0fcXObN/W1tUEZ1U9omS+bFJcoRVe0+CtRde+7mfXu2pFrcAW4qj3bYk
9Cp3KmR+2RfON2dWynVUnE7KTJXjwA7as/Uj3ju5Rv9rBgfKYRvlpB32NJJgB+C4P79/TqcP+4vt
lXv6gP46bQxDhQsKzzn03NhL6EsudhPJ5KaEsXsLYogT5bpih27wnF9tDRDY99f9uoqHhsxqqPVe
t8jZb+3DopKnwWddwKY8ktidBVMyQ+6SvFiNsx99wPYt1b98f9kzY29tQ0SGLZLb5h5iAKmXzTxO
MFwJKBTHGSncDavKqKuhof7+YmcGyn/csL+eLeEjBUEUdDM2DFd1yaO+vrSr+Lrdh8e3GoSjQRBy
ZuNG8irwsqiCtOU5jWDu30DBkn6ikgAfxR3itiMgAf5xdK6WtgUSFGybTXec4MCKu6rKNgI49bD1
OxxPcyR2ERdmg1pa+YWv+Mw0vjYo2jnIEF3Lm2PGCr1361xcUQdqVktN/oUT0plJfG1QzEEqA7LG
oYeqcH90oEzvcgGES+X0sabzJVbcuRs5jce/hkJWLS5dJF4Xrd7p8iD7X/144a2c++nTjf310/Zs
OosZthyFBTrckoMMU0tI2RICBun3A/k/nvMXs8Q6jY67/Uhr6Srs4Ksest2snj88ZGG8FBWQ9rBz
wMZr+TNbwkV8pgNRv0A43si87a+Y045xUQiCkAotHlthq3eet1CzWxPcMQEfE3czmsLaCIeA/1G1
/YW/+sznt84upmWOuHO0PI5ls7w6vHlBEuqFnz4za679cwUd/H5oOv/AWO5uGoBFoLCeFv+AtjrC
HJrqucRAIoTiVMpK/8JR4sybXlvqEEiCyiOp6KGzRAKZDp4hKLQ2GA9ZdsEIeRo0X7zotZvOgQ8I
XCOODk63hFouG4UyLFc/QRqMvh9L527i9O9/DdeFiyRfPBgfqwI6QUwiH+6S9HHH0ksO8HNXWJ2E
OkYyD5GF+KKnEhpxVu/btrzJzCXK2LnfX029yNpmc38CsaDtVOwtv8xiG/vL0BFTe6Gmcu41rGba
BkTrxhlAvOkk2U20RjDFxO5YkbxiELgXlqczg3itJkAKo8uURl0YEbs8SNL6JvfldVqM8cKGHeIc
4Q7DdM6RQvP9qz9zV2s1wVzNTjeVOL+ACXQYSrn30rKHD0vtJ4d/fn+NMx/9WlPQDKCuzlAbHmaG
wqbSMEMw/8Lff+63T/f119BtIY9t9FyQQzM5L6rzAMK05SWQ65lR5Zz+/a8fV6j76XRR4BYY7PV8
CuMPpOXgG05uf+HvP3eJ0339fQktUtulkhz0UiEIxZgpINp5Q9vpHy+w2tkrPTdlVQNpPo+ejKGA
KXbUlQXUfqa5YGWn5L/2y1dz1Oo2JENFz/Aax2CouKMiV8M9mR0/AVo18340njBIWXaGeokl0t/j
zBphzvAQMozuCgh1VYAviwSFlDY2SVLif3Qb1GJyJXdQa5eRK7rHRRk3mOzSOsqiGQ+8GkpE1KC+
N3hiCJDQbW9ywDKisczuJj/hoSfQTs298vdYdW7U+n591VZVGxZUgpg79E8AyT0Myvoxkg6uHdXe
cTF++h38Fyi2LeA7kSUcp2ICMR2cB0X4m53AGEcIR7KmTDbSng9uf4r6M6DrDWwBQMzARqWypyKj
LxDeW0CGOhqmAHRcsU6EDnc/086QABmj18xmdL+csmHqTED7ZPkmGMcGra353vWrPMotIO9kKXZM
e83WpdVDweB70cOCkDN4mlSif0Hsx4Jazw9UAfraZBqG69noOAOccw+h+3wtTuYiOs3JxgWLYTMx
le7JlKmwWxjCjbq7ZvQ+x7ZKg5Klv8bC/zMtYxo4Y/3e0bLb5p4HBRpduh2twavtpkbHVYXud8/K
OrTbcUbQ7FKH1lIdKBuOo9BuMJQp2ynpoIKZ3lUAGMfLvDQBQ/E7cOYS9jAOKy4pm19ZO72NZWfC
AcTYKK/wn+Qkrp3SdTaenH/X1Id5BtZNbGSvkfJywk9nJs6LzEILqc6jLCUJ7rmnQQM9/UYNACXD
2ag28FJksK80j2VSxCMzbuRLKDCVhRcBxPEc4BswG6eE771ZBKy1zJQx1faJpFO99bz9pMv0WjsD
HuYC0Flxk/j2K9UwDgxcIZ0vfzCn/KeK6D9ph0K4IBTDt3AfiR4+fD1fjRU6B4UQ73CR3gM+emsb
wPmLBJ96MxKg3PrCCwaVx+AMb1nr5Jsynx6clP9p6vEw12TvltkDmNA6nNhyLefm0Z/0mx77Jkzr
dI58FADDNq9fXEQaBVCGbeZ03FPb/ejy4p5psuMweKDMgtBZhXZPsJTWm1uB2ODrlOyxMQWUWNJi
47SzHXtVhvBd/7lK+w4togatSKe/HXHnQLA7S8AXCss5T29ty78ivYdYndaLyEK3beXW8DF2MDNm
9HnMuyNy3GAV1HjenrAe634mB0RAjQGTDjw19uJHzqDbkAww1w6FFYO/WOzLCj6hymmbJ6/t0WKr
Kg5bIWl3aQOvaOpImGTapjlVj8tNmoL/JuTJilskgAixtIB3BWazwh8+WL38QohIHthNJaNm4EeW
+z/mZtgRMXhBAlLhRjD+aWA3iBhHO0mVr5k338siOaRgkEPWWt/a+FMi7vV+KLJ5n5f5rmiWh9Ry
rpiYfsDkT4NaJFd973awhhW3cAlcw0ID6YOwwXQbxxgJBTDSmA6N8kF5gQUYeIzneZSARzgTVLOJ
gDO2yfqXJJ9QGjOjvatGGKQIHnXdI4k4m6bYEAVhSENuuXb2Cx29oF2gCrdw3IOxMrUD4WWwXkNM
GfIKpigUhm87k3aQjGJScM28hbArR3izuBaUwoyrKYCHiugdBNQvGIr9dmk94Jqlv+nBzY+TBD6c
Pk9VOBdWCqMng1ZAoJOfVRWshci2tpBE+VbOsB7BBvEkGV4tSYFvZ9SKdDXwCGX0bdnAL4qUwKNG
TNCmBqP5yS3pHrLlu8HtH4XVAkqcj3uPDSJIx/QV8TgyxL09z1Q8+OBVgl/XTCFW4dvKpmXocn5d
O+47re1HWslPY2VX0iv3VtrDyzpg9gGn5aOtQZzGXIchN4lxz4vkDZwHFY5AWu7sVnuYMxw7HKBf
2PkuavK9ysFGnDQH7gA+j6xFXnzWfACz2QXWUD6WC0YpEmO9oB+LP4DAMgS7Fo9FNTYxKMsp3JT2
i1N3z4Ag4BQgvB+LZm8jqsEnp+Ct108oZ3TmT414sLDw898msz2Y41geNO4MDpxOFtCSYTVuKTtR
vMGHw4k3hzg86g3oljLPLWSgSWRGWTU892ALJG5/hex5/8B7znZjIpCt7pl9kmdXBW1eFr+5JSkZ
g9Kdf5e9+W0x/bGY/pET+ADpUBwGUXwYmIi3NAOUcUpEZC/w7KaZc2dN1U9d1u+tm/5UFtxqA5m2
sldRXtifehluAEF9HerxiWadDNrRHMESh6l/Aa+EQmqJ8Qg0qrUkwGSQYqO192IKnofgTx94jl5g
Zhm5wfLrb5hs3jKBuYLDRwPjmH3jY/mKEGWYw5eEZVUX5uCcCGQzbXVYavivZoG8YAss59Qu35Wm
DENVvqYLqKRz0z07jbI2UNJUO626W+DBn32CiNPEmQLHm7azRL5Eq+EtJ+4eANQixpbkzfUg0hXu
8+Taz6WBFHqQN2nV/3BsTKpDU/NQAQy4sUuYy3xIKoJBd1DIwBkFJ+cJFT8B5WMsCr9vK0H6X24d
ox7snOgYo8ffWvli4zhSfVolnEJG4L+pFNx7SE3o3nipviY+vN4EvMogx1yCOMHSwIEsrGM2YeXM
G5gFUt5gHyLkHdyREj5VRBJNvjzSgmD5rLM9IAHX3VTfewn3415ldpT5Q72DZlgHRrq/sES/OrS+
A7MB/jyDtTjLffBRzWufLM/ZCCaaVmmy8bR9vyCDFtDu8o5O7a+ZTHLb0EZely26+qM3ekeewZCZ
txApeOCN3tVVN+w09hPA2DrkruwAy6hFA8DUBN95N3TXmM3gGe/zGzudHnDEeGZtVh4stGqDxJHs
IPChblKng2/HNgz1+noOReu+JEJM0MRXlBxJ1qV3ndc2e2TMznf5VIDh0HbIc6nG+b7yk/6hJjkP
SpRL94tkI+gj1k72pr/KCkT2Yvun4x5htL+lx3w4mK2CxZ2dj2GzDM0vOwOcc8p0d231/Qwa+4jy
SlrS23ayAEvVqf8KXcuLtqblzk00LJXaRSIkGZt572Qz1lK3fRm9Zke8cY6lKf24MLZ90wAIGudw
A4A5SpYriA+6KLEkiZt+tMPMcIBwKfzVSrpks/iYFoQx96AeF2Fu9y+mqWH1zgx4MQVwLrOV0102
8DKQnoBLFOXoAHS6PGywSzbtwK6p5HQ3afEbeao86sblZ5dPHG7mCjsz1aehM9Ax9orh2SUtjKW0
TWI3cfOIQeh4+qMARbYmd58tYgmSkchQYi8dJ2LgsVQUhNW8Gw5NpvzYWmCStyTk7UmTliFYvMlm
9jjfFtOMNVC7+JZbIBd7y8o3fUaBE7Qa+t6iWnjl2pqEzAIWwHPS6kq6E33mvUl3MOWCD8wpv0Fq
YB4gUSrbKFtUP+vKRyZ52Y3tK1UczFGGqE3Vav+PhCo36hi89JND/1SIZghUmYAOlIy45zqF0x2Q
qtDN6wK52SyJhV0vOMlREyZe9TublB2mkqWHQrgfDJZX7GSAaXD5TD8dSZxb5pW/yjbJA9PMDs7m
GHZNPHddj0kRhAaVV9iHW7TFFhbed0KLclfkSbnxGwNGL5Ph1M1m31fggwyOtjdmriyoZLiD9K9C
XfuFW4bCZvXOzCML/GKZgtLOPGSOzVOQMHBOdN3R0FYz5mjCu8hu3CJe+v6N+/l9WzdZOGF0gSIB
a6yPbXncDBgTGZt+eqOlEHRh7jqcfIJ6GO6YwheACQpKvY4GST88DkjBw/Ja11FVIT85L9RjSXC0
SRurjwSckFcOB3O197sHN/fgqzQzFiOb/0IMHAghg2c2iHHNoqHCxmRqIYlgifVG6u7X7OMvdjV7
ogUQGV5R4/y3KCjBRhT5q1SYDSc+zm46+d1kAiFvo4f/P3zMcT9j7z2CUx2hZoi5quzB3gHioO/T
P7UeeYxbQc2SV/uu6a1oGIBaKBWYJVnV0/sCbToEqGArW9teefS0GEg4QKixmQvTgNsCWzH+pD4Q
tinu/QTMoRbcHAzXHKb5pcjDBdEJt/Bb5xuBafTaJC08sz4EQQ0qQdGwKL5jwikDarPuDtN1ElT9
BAIIJio0V2YgMNRL3xcJGrWmKCPVEBKXk03iunGuCPKCI95YTpxr80c64FgQhJ5GHcJQgVnqXrF/
6baun9ZxM7f+jYegmEBA5hbkQ/3ZSsAklgSsjRS+CTh0hkejJtEGjACznPnsHRkb5lZzoFGyBUsY
xw2+jrp6VMwBNaM17QZCOVyp5jnQZnUWkmraWzP45JKbx4LAnl45WR8QhK7hhbJpg2g0vU19ifaj
TJHGrHv7LkuxLEFKcgeBDZYxHFptIzOoQkts/PPhRfnJ/bQkj84p/2aSxZPn8Z9ujbOfpxFEwiRp
HuRi46ITfPj8RL7KW/3hV00DeAPxMVM1dSAqH5AIS2G99p3srnAscmhLV4UAs+G8O1p/1IgSNoJH
toOHo/qUkesenuO4k90fQ8brnFQfEllxMGc36aZw3P4TuAe9EXjigEyX9U0LB2+Inireazc0IJlj
EEKDM8Q2T3XECWOh1QFdrlmbBxLm9MBL4D7WY9vfSuQ6Bulsv49dq0CTksBWtQ6yv0h6GkTFC+kF
kqThB0dQN8k4VLEwnOd2VcR9l4DkNOAYawFasQUVdLp2QBTfddViMB7pC5rm4rUrp+KRgR29c91B
RL4QCC/CznRrIb8G9C6WXdfGKGzzsYBRrFhx65D+Wbop9UK/K9Fjpx0Yq21tMMpg9GxQWnlHcb+A
IVv7IgSqPbkCmj39vZBRP9H6lIxUzVjMeZohIxWZkm9dZ9mxjcf4SHuJbqSBeEYCZYF8vCK/Kknn
PigrF8e+6+YtSRb+UCRgl1Ycnk9w5ts/nRxzxEcbkF/44tcHT0uwHQrBNrQf8FrAUtmJ3j95xkcR
LeXQbbMatQyd1u1hLHN9rKbMhWCo8UC1GY0f0p7bhyLrJaK8wOlXgR5E2sLpnyw0nP2J3X9fwjzT
o/wvV/qvMl2Nj9KxYFaGxpU/F1Vzu0zsqlzad+q410u7/P7+Mmd6zc6qjA0IzjxgUfQOPpoJU7Yv
u/eE7OBmDmxs9WYi4++vc67qu6plp6Wrc9VoerCREWror/4//AKqA3Ox+acrrK05bkrwV/com5AW
iZ2KxbX1W4ALUBaX4i3P3IN9eoZ/v5IJBPmmVvSYVq/2+G68bMsl8BCdc6EdfuZlrC34Kk+6pa5T
5+DxvIggo4SpZSn/IMngCRHPB0vjvILz5aWstTNDbG3Jn+uqBFII/at0SuRRcbEdWb1xO0y3rSG3
ztyxCyXhMzXztbeW0Rq0GJxdj6yz3nNq/xq4uFAKPncTpzL3Xy/FJz16Sf4MLbhh/gbNYTDNbBer
EoqXUYMsoBvlAij2b2NsVXSuQKBhvstRTJlg6Rx13gaDrZ5ECcY63LUXernnbmlVQCe5sBEnmSag
It5KREWzYtiaDMdRjXTJ/pI25txVVg2yxOjBmpDwfGTlH5W9Te6dGJ6wxk6XbA2nN/BFhf6/NvJf
byZp0WSoBgskwK45zC7qzaiYAmHIL6W+nrvAak4hs98htZrTg3EEYEAseRk8CHC5uZSYe+YRrakF
SDtSuQ9sFTgiqYPaLXJPihN/UMFxWxzNxRzTMzeyphdIaxknBGvQg0pQ9Wmm/mGhgFZOmbwgbzjz
/a2xBTYW6tqdIIatqNXsR1GcOnw4pn//VZx7TKuOWKpROcURixxAAQrABApp8dYDH5aN70ipuzC9
n3tG/8fZmTTHyatR+BdRJYSYtt303J7HeKNy4oRJAgnE+Ovv6W+VcI2p8i7lVEEDGl+d85zL3/9q
TaoILTcsQC82vL1pg/oV6zsgLUdvYb6du/6ka4eOzlw3gHkUG4Xj5XDAv9RqYEz6+h3NXX7Sp2sb
2vNmtHHMCnJPAEe+IHHUOOPCB545xZ26ISkZuVB0DI5uWLItlDndMQUSbK1RX1jDSnXjx2qbYn2+
KvtiCVQx990nawcssFrEIQ2AYbcPJeAPsRchzQVcJLVCOMTC+fTci5t0cjo0uhwV5FMjtvQZCp9K
/b7wn7/+LDOPMDVCVnHb+IIibpS5gHlY7oP0vB9OnP3wMiBdbWcp8H2mA079kGETe70amH3MXH0C
1ecRRfMltM7MsmQayNtXYytQNg2OSV499UzuUMs6BGmN48GFxjv3liYdPHSDGugZwHNSSoD6gvbH
pSifWy45lBWqx9jTfit/LginHsUUGzVEiHBkybNqS2yFsxzE9/h/uPzuHSYdvenykPmaZafAz0Gl
Q0wWplZwtVYqfvi6Uc002aljsMhZqogdwgLH4a0bkvJCqgR6c6T2txJ38Jomk3cDf1jWpz3SLIQr
NpSmd+UAeKs7LCkz555h0rclXLS1BDztGGjrqET/GmT+lppxYcqYu/ykV7PRaQrVXMDnLjsLGjaA
a/aAKH4ruiSAt+rf2aJM25HgAK86cYFjO9+EG6Xch6IKH5KeIxu8ALPzOx8b1qR/7xRDHjDoQJoT
6t5AtPnH0bivPJPvX19+xvkEMf6/18eOD7XMojTwGnOwkClWULkVJnu/bA9VR3a+VT53g/nwke9V
YHWdWWHkBPENbJ6oR2ELHw4PVanuv/45/uX7//+iDpLTf38OqQigbLAnH3Ogmfe9m0ictWDKKcFD
e2g7ZEbWTqt2YSfEPm9CIDlrz8YGw9Fv2Lc797Tywa2wDDl6Pbf3wvaLGyTz+vseMRQ3pgch1WlE
f+2CH7k2DUo4FnbWN6XlqUOVe/6Ft632QS/j+1BWZM8BCr3pIDc5sx5s1jEHQtOqPX4VSni9Qt3n
57Zvqy2mkG4bpEH45Hm9XDfQUGyEKrodMuTBvkfhe4MTHbOuOyTLVUDgFGsA/xnqo9DV+kFQH3Fo
zcA5HbuoToGks7zAj1C8dpEO2KVbZrrmlFkSe2YkLIKSIs0hjBlQnUmKUGlYt56KtKteeGf7+xI1
jKhFRPvWtREBTKF7vpTugwgqiGbLULXfLHyuz7/WNM3TGRo37wMynvzsyfbNyu5/OePbiIDzKlma
Qj+ffoKpcwznRX6NPGXn6I2OXCVefYGdgp4e6PBtCIHC/vpRPh8x4L7/t+HRgAcoboG8gaLwyY7D
YyibLUmy7fcuP5kV5IADux4PctLkza5PGXnr22/ZKVAu/veXh9gyxkDd4tAsR8U2wkGYiBqixk0S
FD3OuqizoXnQLbGVPl9qBOFk5A5yD2cmISK+u1q/Ywvxbl0SnL9+S58vBDDv/PsoXgGJb+769Di0
mboXOqWY1JhZN23cXWn4zaIkNs23plEM4v/ezAHPPoRKCWrpPh/fcB7YFitZgRcwBDp++dYDTW2b
A9FeEQQOPVp2EewksrOi0AH4i4HNevC8JH20uBfefn2zuZ4yacJMDjmEVLCtqxIUfgfnwX7QHlVC
PkqPLlieZr5+MGnH8Mg2yDAxSEnMfeSlpbeFlN/8Hs6/38MvsgagQ2s8eSCyIv2bPbujegSBeWll
NtPFp+7ChIkqi4UHPXVggaZYNdm9r4ICZ33NUmll7vVMGnBciiwcLGzD2gZH94GqfuK4YKESNfPz
p665lvvcdtH9wXQn+WFQoBXzymAGKMp64RafFwiDqWdOx0LE4LziKKIJfyBaZ1eWDTDt0IsyCUC4
QJ4mN8MSK2imt0/tc63UlataQo6mZvdZ0H4Mqf8z6wiOAMM7mprvjY9TAx00U0Gds6o+MeIgexZH
EqX3rE2zz3H4ZeJyafD6PP8sCKYmOsXbFFFXg3dEOSQykL/55aoGk7utQM4FmT6sgSFJ/FuBc3FT
5wti+hlaReBPuuTo5ak76Jwe8WlutIMTZ44z6qiHVxcHC6n3GMOgvqJQ//2M0wRSP8evVpdVk8aR
7sLs+Xl9ANrRf/uu6nwEqaamAujBnMMBKxd19lQDmQuSIIZdNbwNwY9vjXJTHuTg5lasAbmFpk2m
27FrH5O2htbKr/6Uo/XrWzeZEiGzpmR5GqT82CTdmuBQ8UJ+wKITUW8Lg/VMb54SChnmo2ZobINS
X9uvPSstDuWA8zuuG3ehN8/dYrK0x4Xh1Rm5B5tt1kD6w8G6caRccwc6n6/f09wtJst1HN1bY+s0
7FiYV8crtgZqj4Yuuabmrn75+181ucADbaWCivmEINvI0G7PBsRgx/331mRTc2DnNYO2hOsdnR4G
ttj5JQLx5lrZ0iZ6ZjSd2gA1Uq/hNkROlMj8O8WLg+1b0GZY8clh7FfBEIdNycK3nhlLpy5AyNxa
J4QM+5TLtEKSdIsYC/vWZP7ToMY/cWDuvv7gMxPc1BE4gOAMsLtXnljnPDIfrCVBF8bpua89mTuV
VWINXjnlqRlBXfe5PASIY1gFOK9daK0zP35q9COxqIKuBwhJZ9UOpIRDTuNvFRwCd9IRiOjLFHBw
grM7eQBaLSqxBYXudGF8nXk3U2tc3suug3aPnCoX0sXklGEbyvPvtR13MoGUdRmL3Ae3qwNu347f
glbvkuAhAcfSsHKhs8000P+Dm/mAZXTGdRB+x26bVF13dY7DGt9rIkXQ/aCFW/jKc3ei/44aFShq
9ig0P9Y0Rt0VlRhowhNEHnIIbdPbUMHo9HVnmPsqk1mvzbBb8AharEf8dQdYBTbz6xZyjK8vf2k7
n9RCpnmBMumKhjmNc0xSTq7HONSRDSoUvBNWv21ZxXdf32fGeBlM4eU8htAgGEN9gtxf7xgps2NZ
iz7b0EJmV03cZ2I1yhDAXjBWRAWpA2tPOjD2hvulkeuyyqxL7GzuPytmqgByJG+8pB0jGGM1Gprd
GQjpoU0JCQZy1Yz5JeV8WNiSzHyF/wNWOLytEEARHp0wfPQIf2IZuLsx6xZa7sxnmBoii8rxPWWs
6pSHgNZZDaJNZOXecyMQEJnp7JvruKkrEt4sz5dqQJahn0e+pFCdd5UFzQcr9j2BVnBV9Am7qWXG
N1Ryb0VJLTewvKAgYhy9BHKb6T7s8pr/mnRxkg7qIEOkosiqMhJpHz8GHJFs2tTpoVB2vVG52y80
vZl3Oz3DLQjO3PpO2hehfn+y8rg7jHnjIcHIq28BPk0WVlsz97Ene8sY1VqaQax/CuM3OJnXbLjV
XYIYuCX24cxcPz0gC4oibhlUPSflftQF3F+A8+fNTy84W629xzzzzcY4GatzO6EpoIT2EXoUGdmD
2/5qLqeW+Fb11stYsfBhZp5nqqhIGhTx6FiUcB/QqEIfr2PEvbRqJXS3LTOCGLTge6Mom4zXcYON
U4b4wlPZvtsedOVYbpeLoZozX35KLEeUJrCaGlcfCIk6CP9DkBda/oBI84Vhem78maxbsMITDtzA
gLqX4XCCJ1FetToZHwZt7IXVxeXrfjITTE20Bp5QRHTy6iR1ewW9OQRifKFBzfx65zIM/NXdR1FB
tS2Fc0SJct9ZRbm2DL/C1urx68llZjiZ0rH7pHYgw0YPNx0ifKTV1+ssdx8quz5LmUNbrMXP791p
MnANQmjL6wU9tvwm7EZEEd34AMK2yGOC+e3re8y9rUn3S5s0J0aiZIFUorfUr6+TtjvZZeMurPNm
WusUkg2l65CKrkT4pIQPp0AAWfvc1Qjrkgvr97kHmHQ2+DpquKNBq8krc64L5yUF+Q4ZUKJdaE9z
TXWyJkJ4mofTqWo8UtQeGSTjbr90yD33ciYdDd2pwXlDYB9BOTnl0BH59S1mqq1lLZUxZhrrVOOX
QE9dVq5BqBKr9p3p7lhJr2hcHeIu+dFIOIO+bkZz97mMun91uiSkMQ5AQbznPuRk9otttdBDIvwy
+TkG3xPl4CDp35u4ObR+QqOtcmV+2RW/gU1saa1yeeWfDEhTaZ8P4zNWpxSlO+gsJUxa2J/sBGbY
iCBRCB1inSj71Kc+BNE5Yja/fm1zFbb/wn/+em9cII+EIFvumNTZbZ7xvdXoyGPg4APJCEdJp9R+
EHRLdLsS7hInYaZJ00mn78eQapPAe9fp5Ho0w31suoX+PtMd/8MZ//VAlnQQ0Vv6MPvT+q7nJl21
It6SRn6vWPZfBMxf109JycuLeekoGCyV1TVFgFfP7qxhYTz8T6r2SUOYStjavuQ5Yj/6o9UUVRQr
gX4TFPS2qpN4j+OHJiIFb55DlKGyFTMpfDeS9lvb5+LAUSy/k7A4bhyheNT5CNWsLCK3vg/oSGco
PRSc1Qs/dWb0mIrgaAiCbpsj1qJNw+tRI3DEzzNo3MPjSJc2uTOfc6qDy/MSZoIwAzslM9vCxW6Q
mOCprq2PrzvATEucJveEWRHYwahA7mLeQ+mku5zlC2THuUtfHumvlhKGPT5MjdMXmfT6zQQtvW5K
gy/y9S+fezOTPpTWPXT9Qy8x72QPhvjnNuseKjdbmNbof5vizxriZN6BZwfxRc1gTlqyvQMbZijO
DZVbcOtgPEwRWwf73bnQP5x0w8UvhYCrNEUyy4V7POp9yfcsRXqtfIRVCHrfnRM85pnYyf4lT8tN
Hyj4CF+yNjmGSb132K6u3HPXPnA41Txs1yAQrcR7oo/IT19hZ65AInLhxknMFtuCW47E10LCgGz0
itvFanCQ+nrdsn2qIfNFuhKycWHtRABgAK/sC2w1a45/8mcPZh4WlfpPRq4h+sGl7wwW31ICn7Id
iyNwavsOzGN3z3GyELSPXfzHLcc73x7XLqzwebwfwXIZ634FQhA3att2f5C2affdNhtAY2YfJYP1
CPyFLtsQbGnDIYhc+Fn1k5Tdc4GE9M6P+v4HMLggPKR6WEEHrTqOhMcNzjQ7cewHJKizZzLu8/Qx
LzXS43/oZ8AM8I5j5PYho9apV1ZVRR5iJXtRr1qYHL0eIgcOOd8ATXi7k2BCNEh4RiAhaIMNeRBU
rAduVpn80E6kBrLSfGvLh7hCXqh7RrhvQR+o/ehi3rw4un1rBwHE1ugrXqrTRQZC+nea2dscyD9L
3anAVCvIX2Xm46ttE2+P+lYMAy3dITMU1tVT6h3KFEnlsIzCLlZGmL0iYTYejnFsdYWpjCZIDo9v
hxYmeTi9IE3bVKhQNkKuNdskSbfKoNq2f9buFewVWyvOV3LMoy51o0bCQlsTRJSC3ps9KfWogDOT
LizOiYhA7VprBE81/toffjAJdoC1YYj2qTBy67MGkU92Z96/AVYHNt+9ppsS+aBs3PYDvo946pKT
7z5gi7tKC+TBk2sNy1qB9cS2AurC6t8CZBYT5Aozex1AKkbhHAZhcAUrNkgRVwbgBnGlPpjYiXyV
vDrNqgj/KOu3nf7GKVLnnrhuoyxxNl+PBnODzWQlV4/2mPtxBUFTzKqNIVLeFo52FghWM1efii5r
pnWAtEwMBUCd7BNNwAkRSEv++rfPjGRTqaXFG5HVsd+eRu/DBvCT4/shfCD63tUni7Y+EcnoUDc/
NU3SQzuIUNVd4DYSuz5WL0Txff5+/KnUxUI6pSgCWALzgb+PdnrDgOL6+ud/Psn6U2C61Q9pwGnV
olZGXste3ZtRYlIvQpT9umZhJv/897OphrMoOs2xnBhOjoPIVdl7yKms3OLwnUdA1ui/EyHOsxTz
LQDd+pLADP6TtA8jOlmIfPqvb/D54h+Hzv/eACbXvm56vHI5yI3MrbUJRwhPxFGXUIot5STMvaTJ
Ri/lnk1zibqHVTcY+8gd/Gn1tyZzRiZzrRcmIGeENtIQO0A3yLBy+gbLyqUK5Oc9jJHJ6KAosZ0K
0cknU8JWJ17BvV2bYimH6vOroyb87+tXQ1XLoLH8Y0OTazAmboIh2fR9vPv6685dPvj38hngP0j3
pfQokmFTd8ONHcKRCGbUQuu5XOf/1znOVK9Z6DzEItaiR3SyXrHhncEe/cq7sT/psi4iW1yyeQeR
y4Uu/XlzdaaKTFiPCCqBkAv0g4fYcyf8kYRwk7Z81yJ6WcAi/PWLm7vP5YX+tQB1q4SbxsDlkRrx
kor22ATeKeyCLezzh6Edn76+zef9wpmOUEla+e5YwAPXoJ62iu18h6Hk/nvXnvRsDBFd23kK9p0W
MzT8xmCA+La9sEKfa1mTHi3TJOBljr1cKsYrUrZRRYYbbi3Na3MvZtqpLTsoUXtPT7YVb0cTnCpq
3X79XuZ++aRDE4KjXVPaPfi+xZOqujXiDK54oBZa6Azl15kq+XLXk7mfuN0x7p1q5WTtLiycP6Mv
kaZjI9edwC0cq5DAjR1srcRauO9Mi52K+6A+1mCmIZnUtt49jH4JEhLZ64VkrsW4MJz8Fx35SX+f
SmwHRXyAIMGa0lC4eBusbUeUr8N8rfjY3dR8EH9cuIV3Pjzuu6wBAAkLavcsuqZ/HCwZrkVYjEeP
Iv7DrxoTFVbr7mF0jt+RRW1vxsJCfDgBJLtO7XSrjbL2gehrs6qLvAIpo3XuYt9N1gYa0h1AL/bW
1pCAe+BSbYxjexGFxvq2g+l7UwY62ys/3Ri3+DUkYb91RYDlcloAigepd8VhVgizXdf38jWmPdll
1LRrbYQNGIju+Ym1XfxCYJjeCx3aEUI8xy1ym4Bv8cmAVXLp7ULko90XxvFfKPHSdepUwGJ0nbNO
TaZ3NgmyjZ/awUGJoI0Q/giZN4IBLbC5OnNlEYWGR/iS73SuBVyWQX+NWaVFekRhomHzgp4q7iDL
tMcq24ASs/Jw2LyViQm/Nz5O8y3SMbEd3dPmxDv2Uw7OTirY2AMbZ/YAgrnroeALK6D/BGuftbnJ
Eii1EhFCf5ecQNwSD6lbKLn2M5rsSK6dvYzBvqvtRG9BlHB/B6TnW2ib412Y5+jatms91qytEAOv
7D2pan1DtW6fQjsIbrPG9MHa4UFzG7YJOFUhj0H91wlr061d0mAzDLm/8gDOgdAdYfSZ02ZRF+f5
bdzQceNXjO1d4gDdZgE5shNDkJ/TtM23AGz7R9ZjQZI2jdwiwVqdADsjV9KrGrkOdd5tAg/Hiw2L
At+K6pjKa4S4xKfR9dN9MPZ5BC8/6oZ21u2Hi8qokSbbiB67OJHXPdQcXnmLCgCDgl7oLU3bH5kY
0z1zeAlHhih3nZOUa0jV2QFSkALx7IWMYuaUxxD9MiIYYZEoBmKI6Zv4JoEaBXSaoAbzD7t/CyyO
bROm/UJzmRlzp/oyaLJYWusSY65wn9Mc6PuhSH9grbzkOJxp+9Os28IlHeDHUp9KOz1llB0Gv7vv
G3kDzmNkVcwsPMjMvDSl1XvQL0nG0Mc6m9y1hu1kRpYWsjOLqSmXPva1nVv49Ed2+UBDERarLgXs
o7fB8yHsOOjhtXTbhX71+ebICSbLg4bWqDaqvj/qPn6q/eSEeCwwTsrrnhULdbCZrx5M1ghuPUiT
qj458RYxiChT2bVYQ7IQfT2Rz860k0VCUDbAGsV+c1JJB6KONGckM7F1CCyUDyIoEiSvvbT5k2F0
wEo0pZuv7zvTBoLJAqJ2PCvhVKSn1A5vKrD2yDcjHJypqtr0OQcPy3QnEbcrhzy1cfq9Hz0VUxNV
gczCZXpqDPCtCQpAiCNZityaeSNT7XTIM4Rb1BdBw3CqAfdr2iXf/kwTmsqlDUmoZfkUGjNP3+Vp
us+Nc8MV/95acCqSFjHzx0qjhXaEvXd+HHUEyhZiYPr8uq3MjEtTObSxEuoVVtgikyO+61t9LrOh
XikhnwqZgjmL8N6FO829qUl/JkD7gYXEklPfFi96tPalRfdA1O2/fpC5Tzzpy9QiNYnbKjkR4dXA
6iDYNAQwaOEIb2Ywmiq2PZid/Lx0E7iFgZNq3kRxnWH6VovRqXNvZ9JnMQt7NEnQ/Mvyjyzz7QBl
xyIoA5boz/fBU4V2koOAqmvGj549KOCUSWXdtnXI98YriluIC0tsw/wk3/aBo/+IzmrIoQaP+AOG
Rxh9wMrrNWLrG/XbAV34NSlqU+/7sWQZYjpM+jo0QffWgeQM02WQ5+s084JVpqFfs1Rz4Ra6ZQs0
C2G3iMTyt0NJ6d7XWqGUX9FzPJr+FlBn79YEmB4FGuWTcvJ+W+dOfOuzIN52gycjzYj16rukfM9b
TNGeIbCqXpZotwVX2aZte/OcCGkULKUMKrw6zetrWKTSiA1Ik0/tCsTcJLG2zKU5Rsc0+yFc6m0w
D3OwkXA8txKWV+xSOlYnNuTDTSDyfoe0bPEbfEzrBqzJ4ZbUgGcKMG43jhbharQ4iNQDY3eob4Jt
W2atRCJxXGNbqLvrjAh68edU49buuNwi/Dy/sWRDN13M5NkbmvJHb0DhRFk3+UOHmp4dUT1nxm13
NaCzNK+v2iGPI4QYkCizRhXB4JdsdYDzCju0ZTSWwXXs12ePK9SwyfhKe9eLkEz+AIQ2/BQgAyI+
pkdZJQDnFnUuYOsGAy+oR8atG5dngdLaqorl3k7Gw+DqvXCbgwQyGPlS40fZuVc45HqqK5FuHWTD
r7KkkZHkXIAD1lvYKNEHQJIN4LYo71c5uK8yCW9lWOYILg9fPSZ/EdsttkWtGIyIFOd8Q3pnXUC1
Nrye6ywunnEECNQtQxZd7mdrVoRDlMK5jYrAgNtUPYAfmDbXUPz9Qj7tbqTVbxO7P7xY3wKmACY0
HJ5websrK04PlDIaeSFpAOW13k1YQl3WgRvKyw59dvQQyWELrIlx2B6lib4BvppFsaUufF0wwtgA
E2CZutsBiPShK6ozBt1fgK3d66a4LTROX2GKxX9n9B322jOOGR5Zzcr7jLjvlU1hwddCr1u3wFEV
QQjpUDj+H1KJG8eLATyncBempAIkx1IW3nEK5o/PABNNrDUfCqRitZ6OQMt5QMh0siqH4oAcYmvf
Xch+RoZ/+uFynBGX935hvUGV12MgMmfPjd9DV9z3jlojEOEJbr3nvHE/kIuB5Sypz3bhf/QEjDyX
VOE6ScFBNgSm2KEhO68B6bEIeLZ2mTjzMokjm6HiWqVuC0at/SsfLvpmKC9Aec+w09XXSTEcXJbf
Wzg26HPxAjxHtrabahvr8EqK8ZYM6kchx6uaAcpcxu2xcPCRA5afnQSHycj4oZuQYUBt/diJsCur
Iidh1zpOfgaue9979FHF7FC7QG+OTQmcmnPltfBlZDk4220fHprBB1kUWO0CqFUzXnkiOyoe4Amb
YZ+OoIj7/aPWzskU4YYDQRpkwxPNsK4gitYrCdwj84q7uO73VoLNM066xJh/GMwla7cut1RpGIBq
8igN+VNn9mvV18gk8nIHKNcKzbfNryq/rMD7xMmo73bAwEFGstIViN0NpSDwhmtEe4/niofN1gsH
SD4aJ2K+9wAmf1TIooIMg4OAWNobYeJxkxH5IRPEl0PEjKaKw89OwmfN2EssecR5uA0vR3SlrXa8
imH4pLfBUL2WDVxUQYDkk1qBm84g4e4v+0NWfpQ6fwdVAdRMl67BdI6E2281H8l+rDwQdz0IsoFw
z1DzMKYDlF1IkIA9ZFu4hK8zqe6KOPGiAnt17GuHPbJ/fmlH/BwNyhGdapI1/GLv3LGfMgenlWll
Q4Zr9+8ZwtnRL2P/UmOKIVNAbllAOCoM8XAT2slBYaRgSQayrh5hPudInuElv0pVCGLtOB4gdR2u
/AL6UEHNLVfDjeWE4HsS71lZaECyCLtbPbirgQ63FglB0A3x1odNwcGzdOgbWJDOQw1R7rssHHwf
aEFXNc2Apuz0SbfJrz7v77lHdxnsegoL/0NT8dcGDWSVDvqqxwCJmaT/YxFx5cX0qbNtyLkp3w0h
ajAdAuYqzz0p7t0z2Uug42N7hW3vUzpIGyDKkQC2KuQ26Gywwq2rJrVPJYpJl4DvrYeomjNl+bix
U4zbJvY3asQWpGuqGw3YPs7D40Nch1EaI81OajRE8O0w+DaY/ZBqE4zILajsc8uCj9GOb/uRHTDg
/Mw1gOgEMsGgqZ7Dxv9BmKs3jDc75DU9hTC+ITGA7hhM+6uaNDewpJN1nrkHR6G661bD3mB2XhW6
anc+Yk5B69f4AINzTevkNIYWonD1+M5Z96BJmEV6cA6AoN6GpaYrntavEM3Agow43bUjvddcjgcs
KRLgHsmZhBj0PNKQyAXQcGsy8dupswBM9w6oeRgcEX8Q/rYrB1QFz7ryfEg2gvEcWPwjs4AwbglK
9k0WPLRucpePyV3l4rfFHAJAwFgjhbDrdZYij7wSKlyPvTHRKPhNjNYCFmfs4Lg4+em2YKSMNWb4
IbC6NV4+W5VyvOsQC7Fqm+KVpix7tAYGpX7S3SBF9hXO2q1F20OJdtXTC0Fg0N6qtlO0aoXKW0vy
C6i3CHCAzV/AjwQjPUAVtSPyiYbVddyVVyLDjFaV94kSG7tFya7F2bZKx32WuP4+lwZFDdd791P3
0TfdTsrMQsBClq/NAFR5lcZ8FSh7Y0t+LxFSjEO9cc1IaiOfr7w2ntBRDVwd5BCkWzv/IVNVg7wF
BS47AKRI4A7VuEXjgcRziF96i8FVDXF6G0I74Zd3AxYXSrMPr+3vRWKBo9dZZp0rGFoTXT2OWXIK
KnQ+VNGclWgZdrKYSJIR3mMTyJ12bQ9H486zSuyfJfNOqi4fivbCF00c6CGaPc09lEpDhPA6yboC
K2yV9q6zjlFs7CCoQNYNKDME4UCCs99JbbBobJyruEQShVcpLHXyBvBNVfZXg+WJaygr7FXKwcKs
XReW/Sa9Lrj+RYcwhRwCp/h+KNVv5tqdG+kurgA5zlT6wLNq63ceNvqmXhVdeu36/jaRzYuTeK9a
wEqQjuNVa7oX1dAH7eHxicXvbSaDdcu6J/gQf2RO2q05EVHpddBhBQgqqDMJYQytwMDX4Tso61cF
QO8pd86Z5x1pZbDYSI0LPDTzth5iu9oVV27hYf1T6LuC20gyyQs0jkDWu9jS6ob6ttchNwTDJaI0
8I00IIoISvCsX4UTgPORaVnxqCrw3hPEUXIkbTMQ38cWwRxuUWUvod3zC74MB48ZqjNkXTcp8kwQ
NuPLdYUl/ksAjHcfIbL7EkPQJeVuyEZ5J9xWXlHmpPe5KeIr1DDLh0QDZJRbbnrPbBQVQDL1FOje
lg+FOAMm+FaMgX5paazOxMlQDnewYNlJy2luMxZ2H14ehypKStroNUjL496u7OoABTIwqsSG2u3k
Y4PerRTh/o0zYqCJBaJaEHUwdO6DU1tAqkMuXj+nPAnXegwcAL9HeAVWpkKbiBJjJ3lUMA+JgQFH
Kopdj8011yPgcwNYa7cjfumLq0346+vd5sx2bWqGpEkVKOjuumPHHvFzgSe7CQEM/t7FJztlzpsg
9lhXnCgrwMMNc5G8OFjApfAI6XThOGbuCSb75WFIRruGneRIyzzK4rOyWqCjy83XjzCzX54aH2Pt
IHswyfUpFFlx7fWQlwC3bZ1r3t9REYqFTf9/6txPau/eZNusQJG1DFbCJ3KnDjelWt84JDp45foG
hHSMJSd58MAnblbHIVmt7d8P3stD/vCQ7fjCg87URKcmSeU0I/WaTJ2KZliP428WnDX2ZII/5JjT
QDdaaBMzL3QaiQiCiEh8hGOcAvo4oJfl+b5FEpU7Bt+8waVA9NfhjG2wuy97uIdNeJVBctqxi26s
hCrvWy1iavlMAE3Hab/Cl8p1+SfwsWk1cWpuWImhXjbWEntv7kVd2vtfzxEkFFCmUpQoRPxoQ+va
wUDf5G/doF++fpCZjuNeClB/3YC7tRhBmi5OriZ7i/mYziuwjlqKdJ2v7/CfAPaTVj11fxq/bZXJ
e9iJ+pYfE1pJkI8IjkMwSl/7fkJWMBVbUSV6mAdNtq4TBOg0uY438BoP0AleJifAcREzUYbnHCa1
a5awOvr65829gMnIgUqbfyHMyFNL2B8PrR10V/+j85v7r6/v/Nd5Pnv+Sd0cgSM6b0u7OlVZIx8q
x/OuO55pBU3jMNyPsu1gAKiMs6sBWIHsC4zObUFp+AOnovTBAOOkMPFW7dFAAH9TXuayLtQcmOl8
cN5jj5QqatiIEnaSkBwFeRg69p3W9Kl0c4QdQDasr7tRg1VdVP2DqtlgIgQmYYEKsL6p16om4FA3
YNDvhdKIIAul2947WLLfqdAv1pkPVzbWAgM+WoDlGuh/iR3Kla5JulVKJlsEAqi1kzLyhtYUvKVh
I5/bwq1fBJ78g4eqfK7+x9mZNcmNY1n6r7TlO6sJgOAy1lUPpK/02CMkhfRCC0khAtx3gvz1c1xd
Mx1CBp1tYdZW1plKkU7suPfc72BWfG5mlqGiTA0ow8o9xJSqc2GWOSpY2Bh5yLhRX8FcrTqZUwK3
BKidr2Cjlbs+pbA834Ce7eAWiBQzmOXU6zacewCT16OJrFAKotePmrMURsNlFhQg2l4NuQPPmNLO
BE7+IqsOjBrgF0bCfJC9mJ5gX0A2FMZKB8/1npmDk2Um0+G1IKK6LmG9tcctU93l6fwIZ5MvI5uG
0GEwAFHn02MhcJcxY2aAS9AfTQ8v6Wd4Zkc2NMcAhsMlac4MXJ8FZMEeY7vUk1ngzcWwy5PyJoMD
W8nnGPc3436mRbO1vfEB1pK47OYmTnZxwq5JyqHr8cqjUxfVBmJQsqmU66A2iLgbk5jnuRR9s+0M
Lm8JOcubDeg5U1jITW1ebpE4hufPVKGBZ/bFKCBnjY3uWtjYvYwBsKjOYjez5U77AvYOfp43sFbA
tRRK3XPtNJaCAH9nOJsh9RskTMddX9eIoxjuz2KquK96/vsDjde5K1BADkx/MHoylMpyEF4QcEZr
eQe8LdSzxcDBnoAES/ojopgwJnLY0ZbuXVYPHcQNRrS3XcPdCkl+QtqSf0scEYfIKGb7KlfxGNSN
cm/htzM/0hZdo0rbgDs2z29gjVIeCmkNe9OMX5PcMvdxl9yoyLrNz94NpWfcC0CLfGnB1MOcUClJ
Y8RnOh6n+7hG+gHVt86+bc3BdwuMG5dy4OUIFEjggnIbIKUedeqWB978mOYPrLWv0R0tLEqm8nqG
I0h2fvQXeAU9IpqiDlNutHcOnFR9T8RWaJR91QTKjH6kdR4jGg4SXeoa08tgqufWENVxylz6Sc45
Mt+IIUCKrrwtUv7I72PyWUHSkwq0t7q5NzguHOYZ/dPZA+ytBqi2696bD8IyDD/zIEnvCRZHWLTN
x1YpDuGy/aVIs2QTyYH58zB/ZmWMKAOb4ocpx62fefUcMhtSbBbn6b7xSoLdYIY1D8++tLg57Sm2
a3jrlNljgiUoyAcb/+OKLoB7N0wvRvla1tGD4ZXtgVauDKCS5b6DwkXwiWIge3n1eYrqr3Za24eo
Ib2vbAOndtqCKskr53qaAMhAhByBrKk+2wRZMrRtpzb3kJDWyDByJ+AoMLpSNbE+s3quEXDoMwRx
jPy+jOFmyRsIx4sIfqZOPgF4Rwg8axFJhy8XLBXyCktIWlrDefQjJZ/Wg7x2UbmOgL1rfR+RUPAn
FIgEFiGwfmZls0XBQnHd4270UlS4ahZZmoXCGaA9QDXNfE2mPLlvLQW/GzgzQRvXxaTHnKdsX6BO
6UzfrQ+GM/4SKqGBCT4vwnxxHmAZdwJqjWTnDrV7bIbG+DG5XnYLXmC6nZooCUcEjxEzVggqBMkk
+aM1Nllx4JE73Mhsws0azNoKXMIueVSEVtCZe2m5l50bwfduFp87ZcASrMyABx1K1JXZRbeHmyPZ
MFsZr+1gkDLo5xFmGDXklk/5DJdKw6TsMHDHeGltoRDxQND4CZXulQ3coLJEULRud2DgnldAy7XI
RpDSKK7K1jZ3VoNC7sBDnh7/Ew93rLNxmUbhvANfQJqAKz9EZzuMEQf0BjG3mN0iN+R9Mx1Fvl/e
ZBfSZTotAXGcpm0QpT7VhbqfWY1ExLSSVf9d6fXO9q0jBkQ2eBx2MgA93DdX8tD6drBr/SPm01cb
e/iG3c+hExr7YvsowgO0K+kXtQLnWDib6CbQRY3MVjnYxckgyndgB1zc5NbauWzp4doReUqghZ0F
rky9og8t65/dJjpluf3rcpecJbXvNdv5RPv2YNm1tmXGEOIo1HjV8C91U3YzjvnO4whpDt391IMP
YX9I9g93mT/fBqMiDwd+tFTXjFj8mhkZpsxyd5e/ZeFaZGmHZBf0klIIUp1IVB5G2/S9+G4k7C6a
qm02w09myvcfe5N2Wc7UKGFjU46IIFhHcS6VKWn8YObtVWGmnwpEHVGzPa1ckpZGgHb0RQgpp9Cp
IttfiOGlRhbkUVY029btLD7YctrZl/WNXUHEV4CVW8P5M721UuMzPhEUjTREId6hNuuVg/Z5YL03
4LTLcz3ArGUEBxVSepxg+ScWAYQ+Zlht15AvC2/QK/HlPNlJhHLdkOYArccRPLZoPoSDpz65MSz9
Lg+B8/x75zt0D2sx1Hkl42wKPfiPJtjQMlgoVjHSuj9kE62EGpY+RZv8MJqZTWuMVNg2sA9E1K6h
HOnFMkT92MqUXHrF+d+/WQDc2vaiTsHPYi6SoErFFgnjzczAbx9eL7cUWRjAuqN1QhCTq3MJMtIz
e65v5qc0RCEbNvP+Wb20t6GHcirfXKmcWVjQmLYI4ACf0IaYqA+PEFT0TSxCHdyHTHqQhZPsJrj/
7ZnhQXecsfH3LFL9yh60sL0xbVVwS6nkaNZOmMONVdrsEFH6crkNl0abtgYQOIdawhvPnLjn9JS3
3wqkl6vs1HYf0/wwbQWYKKiEdT8jblxMOGsUr3QgqR/XHyNjIhL75zADiYfD5gr6T3v4NvRdvIfx
sn2YKe9XQosL/a5zAWZU8UoZtaAmzIazH3rSPDCjLu6rPoaDUwXhtEFLCiHn1EP66aWbyx2zsOfo
hkCNZ2Rd2VV2GFlVYJ2ta8sW++bko4ILV+3Wd+w1hd3CTNVhAbAPEC50EQLqfwOjFxqXrQl1qz9D
ARDanT1+v/xJC9NVBwcUMu+TKbEUrtC4xaaj38DvsYeE8GOPP7/2zYIDZuPoVYUqTlUqfynTeK5U
8UjtZqVDlsaBNv8lhYGRYdbilLkiyLoohFfe3dipPTLS9/Bh3BZxs68je2ViLnWKNuejBN7ZdDIh
LwfTbwK1sy/jwCsB47LblcPGwrKiAwhgauVkRg7giAPAfxB1zq4qe7qyjS0tzjreaXKxWHGYXJ+6
QeS7WrppWIsRNtCe46LnYWuJxI4ErjqRlME4+nzGHSfYxm4aO26+dLi9Hxk730XhqPBMLQtJtssD
ZeG79Up62xhdE4rV7GTMkLQ3DAeqWkIJdPnpCxP3d3u8HYZJr8TAjOKUCbobiwjpWANIdBGokhyx
u84oML78pveHiOXRPwd8zxGO4qhHDeEl6BfF7qxmgpFba68UHS3o7FDV9+cLYOVOozpuqnAskHOe
I+yAwdAWJhw5Z8feZzAHR1wA2VprAxMjqAcbHMCSQ2R4DqjwyfRCbTcZTwlDtfHHPllb7Ssh4OXg
JAUg4QSGSeRbbXUURePIG46kH1ZWkoWG1WuKOBvtdDDKOMwie8ciVEWb6lgat+Pq7Fh6g3b+6liU
NRESwaHJT3FzRYcWbtLn/Obny+30/rZu6eD8vqxyuAhmcUituNvEJswyVX8yo+ZQumJXZX210iHv
r+mWXpnSIXpWm6OVhcD0ow5/yp+Saf7pofZn5QXvT1ZLh47LiWRWh2hG6Kbe3kGxuG2tHR2WOkFb
YrFfpLnDxjgsI/UppjDrbiboHNgsq6Bvio+ZB1q6Ll82JupObYwmz1Fba34alNiT6VP8seCHpaPN
m85JAdQo4lCl3zgEzgOK/y+PoqXO1WbbQMZsVBOe7JHXLLr3ys/EWllbFgaoLr2vEjsuWq+OQ7v8
ac/uxkAW1XT3LIHyIV05ei4MHV2ED+uMHItxHocp/LC8BGbmwFFcbpn3DwOWLsGnxGmruB+SECWy
qBmxcTE42c4UH2KkRx5hF2JfRcUEs9jYgxGvaN18JSS09E3nsfxmdymipjRJBBRJNZegXTARBVAV
rxEGF2o8LJ0123CrBTPAlkjT/USSbuM1LAAKJCCM7EScX0Pg+ASBCUgYXy835ML36PlHmPhB+oGU
VgjRx47XAvOQ/br86IXRq1cbVG1V2l3ixuHsmEB/qOoe4dra561c6YulF5y/6U1fVB2WcegmZVgM
xoGU8y6HYwt801eG79IU0ZYnReQkBfbgcMR1M+6ghhoRL0f815o59NPeSihgoQcc+udXOA515ORm
MhxcNT/2c2t2viVn83i5F5a+QjtDQMMJzDadJXRDzlNaJLdZhNrSfrauK84e8YErBOmlz9DWqjGC
pYDjTDIE+aVrvoyrdWILU10vNvCmZHKHGFOiQxicpeZXZCH3ikeocaK+ZZjfbTvfqyhdOXsstJde
u9cQx6wRxIzDrgFGdMiYCtQUXwkDTsq10W5YA3bp5a5ZGL96Fd/oiAYCcTQZge7NtgwU3t4VdI2c
ttRu2koVm3TocWCU0Kr0n7kpgjovDhaxgzYHhdO1KWTuqjvgrJitfM/Cfv63ij5kCqvEqWTYR9UV
MCdHb6xfmKiDXKVrd4elNtPmvOcZrIK6UIR5/XPuCBTi351VJ4Wlh2szPoEGXY6yMY5ZFHYwpUcy
T1lrh9qFCWJr8zziyEySAb+c5P11n/bgKvQrob6lMavN8WqKcWQea+NIEmhojbSv7g3Y1YfI5p4r
T/L+MZ5g9n151C59hzbRCw6759KVxrFPeXOEKjFCihpK+ctPX+gCXQGlYhST2IkXh9GYJpvBHZpQ
mVW+Rzyerbxi4QN08VMJM1AbAlgRlrn1PYZMPvC84mN7Bj/30JstaZTwxLVrTIHCZZvaGa6A6J5h
vD7uyyZLArMnzx9rJ212V71FBiuZRGhVMdTIbuC2T336scyEpSe+pG0OvMswVj0Ls7d8mJufmbOG
mPkd3/h7hN3Sod6layUQ5CsGkOtkZgGQAC7YO3DkgH9wXB/cYZ6CEnUOV9E5L517TX4tnZgfSC7a
T6k58sCw+zoszay/Q/kfTNYKJGqUHQ9Ba3eFb1D5veqidJdDJHaaxi7dXm70hXlmaY0u3RmlZ44d
HXNL2SEfWXlvDGN9iEsrPow90pGQUrCVjXth/dZTannJjCZycYVktHmQuZsFA2X35tTcmTR5gRL+
LmbjC4qz15bWheVbz7KNdcOzpuTRUTWHOXL8vvrG8i/28DHepmVpq6slU+Ga3ImODku+JXb0Y2TQ
iEByc7lzFlYOS1tfWw/FPMTGz89SFwshFNPIroatl60EBJf6Q1tk565nOUojjGNK2JHEpoGoRIfN
xwoBbf86duWhmcY9FdXKYFtYpixtneU0nzpBR+NoifSVxOpZmtkHL5Z6Jm2M82TmZEJXqEcPV1av
/ik/eB3W82deMqcQtBDjOBeNiQKtbkhgN48w/Ye6WWdmy2pMpIvEeWhDkOY1/Z4MD0lTfWwn1YnZ
WEgEKjewrLbJgc6YA7CE5DB16uOg9sT+8icsKDItPW9GegshVoJv4A3QWh1s1jbtmM43zeglN+NQ
Qfpkj95GnKvrptJ6ta35e2vg5te03bavlXc7gLq4SRV7zGwYI6UV8myXf9vCIqBn2UDuiKGML41j
iYn/YFs1C0kiHQlNoqCbzCzGlWPEwnTVc2qtUHbjUCs6FhYH6THfWAouTxVbaeOlx2urgRf3XYNk
Oh6fyaOdmWDCiPirU3srs3Pp+dpqoGqDN1ZvRMeo+56d64ZrVEv8uNwHC9uMnlKrsG2h2g3bjEj7
RxHHOfAhtALKUn03JQtN8CBXJtNvAO87W7GeXLNBQCasSuEMk7Liduqn9Ehhc7KrEYW47Wac8too
boIBqMsNKPgMd6EJRWA1ySKfdKjfJEbKDoqC/RqX1DyOtuOeUlXBXibxhL1yt1wYlDo+2HMRX3b7
Mjo29NVxHiifcOS5pWpl0i/05e9p+ubQ5laTayYMCJ+8vOHZU0bunfHr5a5cevT5i948OrMGAFTM
CptSTptPYpznLzHPztRUR3orG9PCRqFnKhnOUzPKBqJj5c0bmpITittX9tSFkahnJiWqlTk0Zvj5
UD32IJOq8QcvXmNEaS366XITLb1DayJYUMjU6LCvNvQXLNt9K/sONnEAeTIkV2sp1oV+0OHlnWmW
JT9/CNIn164c4Q9J6P2Qraq5liJ3Oqg8MRkwBmUsQ8N1xBGnzxiWjbL/MTk0B4I7z25LavQ/kN4n
iCYVtXvgBtL9l9twYQjoOa8JpqDFDAA2UOZIdHF3SH7E9mh/vvz0pel3fuubQSxHLARQPLhH1xmQ
7KHJU9L21cZg8bGM65Xj7kIP6S4xneuaNUUQ5Jj3zWOWi8+8HrjfTOpji6rus5TBJHHqGIStTXMv
IukX0T1xC99iAConH9P0WXpG13BRgOqkCLZV9E72qH6vU1+Za4Tz3+eD91ZrfdMpwWrvFUM3NzkN
PVf+ogavdsBVIEVI3W4TWc6eJ4i2TxTeqoj/vEylAVByUQBBPVa3KLZAKNl7QLkWaGE9Coz5ZD/I
trmqZLYtKYMeqToK1VhgLQDnZ+X8IXUTlKwO8A5zQGqW1lWdyNfcVpuJFHs43/GtN6Oy2e34mnff
0oqgnXzTVDWsV5hKdj+0e/QQMO4qUacqI+xpih0FfnJRkI+tcTpFvzBUh6pjBH3IeErTV9nwwGaQ
0qMkHKSjzcemkHYcAWe1kLJo7WM6AiXA+u+q7j57LH+0mjV20NIaoA2OHnExxEycKuxqPm1aCk18
xtYWaRdT/Z2R93vVe7MEoJ6kL0XBizCPUOLKu7zdZig3Ab3Q6G7hvwMT9r5x40AkRR9cbrKF79FJ
0nXLZtqJKA+pYCjdJY13gJ3y2lV+4Tank6RlicS9NGgRDs50ZpNnSX5tzCbZN3mNQhd3AClD8Oxb
1xdTYPJqXDnKLIxt8/zv3zRk1/QmWDKQCDgWDAtNY+o3aSToVzhfqkPS9OroVKO5vdyESy/TtlYy
jGNZ2wT13bYHKKOz9+wNGeXWYdkRDPbLL3l/4UZd1J9fxOEAl44SQNEoAUCvacFAV+AXYAJx07/8
iveHAnaaP18R4SZcUFX3J2qON5PNQqAHVx699Ou1/vBylF3hWj+eZuOJesKfBYwp2crD3581VBdc
WTmW2YG0+ck1Kt8tzU2bv1iWETDvineh5NWKRG6pfc4f92ZQ9dnggqfj5SeZoQK7GLcK5U2Xm/73
pePvMx+smz+fbUimzA61RvBMSDBWkyxFIQxjJ9RYQW/SG+SqK3EpROqHhU7tsEM6gvnjotriiKow
d1t7Tbcfa5Ap8jE2vovepH7scXltjX0fZH3ePZoF7b8MRpIcGHGAYHEi89ilETYke8p2daLMLRdO
tZvBLfUbJe0H7pgfo/ZR3TxOVTyfcAnKT5TEm2aODk0kriuj3l1uv4Wu+e2m86ZrKgpIhGRRd2pB
DR0rZwOf6k+XH70wdPU1WZRR7Xl5DAydAt2VsmLa5mZm7kak21cyrO8vIFRfgxPQcMjcpuNpjLvA
UflGiAah2m8RkkeV9eXydyw0kb4UpyorPBdeFydQrg688L7ydlgLZyw9W5veLWuseZLgcY+QJwMX
BHrpytx+/1AM3u2f86KXudfVQvanqemdfT4a41MtvWoLsoQ4yLJfG0BLa4gWNW1L7iRmWgI9m2aT
L2KwungbAJjy1WntE08JquoUWblKLgwp/fwqigGL+TxjIanmgFbjZmKvWbxWxv/+novK6T+bDIRi
q8wjAR0U/M+bX7bN/R4VfQyFsCMRuxguGOWaJ+TSl2hnSOLKWhUl3jVV3zN7b8V7SI1Wun6hS/QT
o0msOLd4hWdz6AJeyhNHAKgC9gK5W95tLs+KhcbSYx6xZ0XdPMoRmvDvEQ76PXtqLA91odPtbztX
E5Sfdt5eftnSF2nTBIWPpFJk6k9eAdxdhGkDXor4kXvDpqgk8CKWdZ0WH7MlpLr+Mxkl/EwZ6084
UQYKavSqj/wI5ZPizFhT3soBcmEI6FYV0+gQVJS63YlxSHUgpEqfojaNTkNlp4fL7ba0CJyXnTer
O0HiEGQ9rzsNRXNPBxC+AdODBU/xkHnxyolxaQnTFgCPR2kykSg7jVN3BU7/k1sOPy///KVH0z9/
PmCAmepdMZ6EpXyk1IBwevjYk7WpTvoomybIjU8JEGAx7Mco+3T5yUu9qk3s0oX5YNl3Awxr+7Cx
610Z5XdJq46XH/9+k6AD/2wSCcPhYsxMDJquOiBR/MyjVcvq93dT4p1n35vRYjluAipZMpzcXOwB
ytrPqPUwYLdmG08zXdlN328fontUAATWODgC9ie3c25cMR142XxLm495rZO/OVJUZiNiIMZPHKh9
u3H31Iwgkljjhiz9+vO/f9NEDNHSbJBYWhNPmpu6BHguy9iNGUn7Q6sC0T0o+s5Qwm7n+MRE8xUA
ZfD4kYOxvPrp8gB6f0kgnjZdm26KnA6ozBPMzx/hVHrbUroTdfarcI2vl1+xNEa1aeum4HI3U4VV
h96h6HbbIgt2+cnv7wPgff7Z/LInraRgUpwUaR+7xAQXdHho43k/A1NgECd0eZyt7KLvb3DE0yZy
5rExFTEdTgR5Ln8apr0FvSsWCnkLc6+wrAArQlJX+eDUrSmUFoaXLizHVcRTDAGfkzJzGcCIARZk
QBf6Ywks4OUmXKhXBlj/zzZMDYjXx7lpTxVOiNe8NqZrYg2ZGcD7sPwCW04z6Pt7Zcoq3UwoLj4X
GbrNbVx3PPVNAD9IYBSxDUJBmnX7uAAiT/WoRdlUw5i+SJyWbwcTwTbw6+xSBAmbsXPaNQRyVg5p
FwghfC3guDCWdf+LdrI9e4Lc58QkyJKY9s/zGL0MQ7s1mnx3ub0WBrOulG8VYePQ4h08vnGKUCQ/
Lz93qau1lYQC5lZNNR9OdXcFjxI/UiebrRyTl9rl/C1vVilIBBu36JoGRRa0rHynmKYK+LjKAukR
p/Iwr8rmg82jLSeztBH0dCaYegE0WXS/bONjiHSiy+LdgUBsQ/DksX5V9GvrfEheRXQ5vDRKCBbq
EfN6hqkhU6cytu8u9+lSu2tLhkTd39jE2ECFguoJfOQ7apmHHKNnQ2K+/dBLdGU8eIACtIYkCgtZ
wJ1wCigxb0UCqiJggJdfsTDmdWE8Kca8smScnLI2mg8mylXDFGrmzeWn/76H/D1kg5DJn8NTMq+w
h6ZHD+S9cxjcvN/DKyLdIrzZgfsTw9xSsHzcypTAujdr6l01DXLDrbw6EjIDKENBtZ9jcHatwoRR
ZVTlRiCU4QamY1s3bTdNK8ethVmqA++FBCXSm5vh5PVeBJ5o7uDC1hqHQVL+sRmky9ALuE6ltYw7
2HoDJZqVLjhb5lyufMDCkNSJ92RKZA4c7nCC3BYQ10JdCel9FsAIbKJ21Rdg6S3aKsAyjn3AGoZT
k35DOlF2UyBRC7uW5l0aj9qBwnJi1BkYGDCpeqmGny2Y/ZeH4tKDtfNE3cRTohgeXBnXSZkGAh4t
l5+81CLaUgDIC1yP6nk4DS2cSE2khBLDuxaivRkmd2WZX/j1uvK89PrZNCP0rUfHJ+lNVyUZni7/
/IVxr6vMQX2NE8fFIlnFzT3h3r4qxFOd2SsLzMLZSleWg6MKSvdslgiYg2HPvBNMG29SAtS2rMtn
MaefmJX8pEO2VnS51FTnbnqzIxYOkQ5QZePJrG/y+BdzycdGkK4pbzoQiewWFiGmeLTNV0+sBYgW
BpDO3CSNaIRlgvRRnJExfRYA3xorsXHTldjpUpNocxZ8cBj+EPzyvH5A1Y43VCtDf+EaqQvJs8lT
IMyP5SnJvvVTHqQZIOIC1r3Av8NZYeUtSyNUm7rFAHKWdzY5sWJAfsUVAeiIpz8vD/+lttFmb4KY
bwWU4gCngxo2VF864/PlBy+0jS4fLyzUaXgZGU6Qj4QtVpuBZL4YX9qMb4ZoLWm08PN1BbnXNMpg
NmIQVg0j7UFuTdqsjBp2XnPf2bx1BbkLr7QqmYbuBNsXkMN528L/a4L+sKUQPguncTdD0Tmb0T6T
IhCUA+JXgNUIjHuyERS2X94Z8Q3L9XljDF4EqFXHwxFStae65yO4YyjISE1a4z8GE9wVmfOqmsz1
ce3Od5HNvOMccecaK1+1bzPcxvoqhSV1PEFiXdRI8XLv9XJnLUxBXbHbG7FNIw+LYDtj70yAxJ6G
+kRn9YLSvpX9eWEYW9owBh+NDEaDyTJKBvyh8eLK/lnm3cpCuzDedJGuRclkwxUwQ2lvYQWdyR8B
sj5FNH00pLgpWuiZLrfVwpDTFbuOAzxb3iFCO0zJLu/BC2Ti+fKjF7pBZ6kWXseZC8zyibsFaNxe
+9hW7VM3k+2gqo91w9/qGjPXnFo3avGOdhelw7Ujq8+AoK8p+Bb6QS9jdF3wOA27RlRQjUhLWqm1
nSUxg/FMMPBTwVAjNKQEIraoK3bdXDo7UA/kd4ms3zEXo9gXqkL9wcyzxxjgxqPdITNRmK3lU2XY
W5iLwtBo5uMnkszddrSH7rrscxLQJFYbGGywY+fg3FpNrLpBGLu5pbi3fYbBnlAboUjxi7ddhFiQ
nRy6chyu8xkgZp+6Bmh9jVNtorNpOfwEmc9Ft6H5l8T0IAGOuwHoyZTWOzaz9opOajwO8NOQflYw
G7k4c84/JwkTt9koij0Y2w1KuzJvm8cxVMRD2d7FElx+N5L1WoxuaShqAY6uEobTSwRusrHedOSr
GX3/0EDUpd20KKGPpAaiM4WLkBCsMIttWfE+jJNGPOZ9xe8vv2hhUdBljSSO0wLWPDDxBQU2MxLf
qUoQ/1bRGwstpOf9k6xBUR13kPRlfb3tiGs+q7jPbyYwxTeGwZNtNyWoD2Lc2WainjZlFBmb4kx5
tdU4f1KQXAMqX6YrSfyl2aEdRWzhtYixYbstJTiYRm28cFHQgERXBFYc4GKs7L4L383Pe9qbU6Bt
Gp6ElsILM9iIOJ9hUrKy+i2QMAjXlnEnBdlpZoMHOqMvfqIwc4qD9LX9Kqmf3aRfWRlEuS9XxuHS
Z2inkxIgW+it8TKv+qoSEIC/XB52CwutTjIcI7h5A42L8d0cXCn8BkG8Wn3J4Jdy+QULx369bMst
EyPpKctOcefdjrz7mrH4VyPOjFALlkRxemxr47oESuDy+xYaSi/k8mQEurzEOagntxWqJD7o7kb0
QiuTzdUImiluXgbQ5H2DoDPlqj9GdfN6+acv9cV5aXgzVOsRYQ9LuEBuZXM4wLLp1NWq/cXdrL/m
uVgz6lxqofO/f/MagAJm07XB3u4AKEI48pBz7/HyFywsYno5VUW8OqEEjW/2VbR3cKaG5VVWc+7P
Xl8k/z3z/vOH+j/xa3n33yfP9l//hX/+UYKHIWPRaf/4r6cyx//91/nv/P//5s+/8a/9a3nzkr+2
+n/0x9/Bc//93s1L9/LHP2yLDsGL+/61mR5e2z7rfj8fv/D8X/5v//A/Xn8/BeT613/+9aPsEYrF
02JZFn/9+4+OP//5Fz1LgP/z7fP//YfnD/jnX4+o1Zxfm+yl+Pm3v/X60nb//IuY/wCSx7I9uIlS
mMGfR+n4ev4T/g+POxb3PGrbJodmCn9SlE0n/vmX5fwDRW4MmlWCv0R/S4Rb5CvPf8T/Aa6x7bku
p5x5Ji52/+/X/dE//9Nf/1H0+V0pi67F51iaFN0xic1s08TPcCzi4nnaOgZIGQK8yOf4M9C6PJYZ
RLql2PAZ/1/W9zez8b3rGgrLlYiEsGxmsLACiBwIbUBMzBtpPcVxOd/UEWRXSACg2Fpx6nv2eO3Q
h6TDtZPDZLfhxNliLuEWbbo/3UR9nh0Yr1jyEdmN6KDKH2KuTaDTUD7AOvrcDgi+NVW/H5MygfXu
1Pht5ZT7zJyTjZkBngLDih5EdtuDrxCHLVbeH7jVz9d9DNc77qYbnkHnTJpijzSECoYzPSsvDL6V
iqodNSjc0mxYsxXGXSUjfpgJbF/cejogSYI9uc73fSava/jP7wYjNTZ8ikDUqLt6MxpgVxIKu8qh
HcIabkJ+MWVzUDmtb9QDjnIibvwTpWkHU8KuhyQt/05tLLZxpPYAuRUbOCc9gBv/WtUQsIm+53DN
eurtnIJdMPj2GbhOld35MBd7HazhRw5nh1BaX430itgwHvFbx/Rp54aDbcvHkbgGbHVGa2PFcwAr
H+afr20hPIi+9zUue+4wPoPmXO2baDq6cWn4XtvcYrXBb8uoF/AGCrq+/ayS+quIGQ4YaPS2nuJw
TLvNNNpwF0e5silMsilpdKPSpNkCTVkEAwDWiqftDh7RLO6dK+684NTHTtMsH+OaRhuVwiTLYd0G
gD4zAOl5M5IMGCwk2LYCUO6t546fIAuWgVXBvMscjdaf4bVij2kLExw7oEC0j0Cw36Z0OPR2eYrz
fPInzwZkXny3mnzapsR6AAcbynMRnfKE7rycbSX4zTkxxSaLC7YTFRyeLCY+RaSWhywf0eGS3HRd
9wTWOd0WgQVjwnjaxs9YHaE5Yu1xQEHtzm0a2F8X5aPbqm/wypk3nhicrUXT0MhKsKonM8a5wmzv
DNxP4ZSOIK/hBQbM/PaDstS+dmLqt7l3Aulu3GbRdMNMcagtlBdU8KPepQpmjWXjij0bC2s7nH2A
HOKbERc4FSaAartTHXqIYKIIq7ipK/OmFbgGJBaH9rHCLxitwbfSyJcZSm5M6GxR62xEO9hpfZET
yxAFhnefsOKblj87lnqcLc5OXel9gk2Duuex8wM+KX7Xi34/WTRA2B9Y8Y6CSs7Ago7nIt3BrXo+
KQelxYb4Vhv3dP6/1J3XcuVIlmV/qNEG4YADr1BX8FIzyCBfYGQwCK01vn7WzcypjmRGF63mbeoh
zSoUCOHuR+yzFwbBQ68+6lMZnVJ1vgeWFcK5RSayDbNXdPATqnVA6oRMj0fXeNZ3RlN7b5qdHC8A
e/PNEU83exrs/XxYUDGB49Iu0rJPvR73pXAY6+pSl4KJ7hySmyECW5p1ECXxLqqa9bbEmoi70twI
5xI/6e4Uvhytx8UMX3ZshMzI8NTWcivFtnZ1uj1HcIJ2StM+T5t1IfJ+2ouhuZVZ/5OkuQridjFO
zZm7pYE/wnM/sbHQ51V260mDnXDDlzZwz/DI+wq4FmyMHG1Xsy3+qFuxV5kGUIFR30XazjDgh3aV
A/7BeG8anZ5tlNQXfQ9gaVNSy20L9pAh1pFBq7AD85iBgnZW8sDux8MiozfDKsA/iOHg2NY3JHFX
panASdO2KzNCPSSG+gAQouSZBaZiuqnpLy2mKs2oBLpNAUbqcxSYbFmATlP4ar3biQrT9qGF6TVI
DCqNJhTa+FRmzVvCXzkkUQ8x8TpRppZl79g7yyyvNzVlxFQbXujP1T5bj+GtAKsTZ2KDtSMTIruX
rN2d2QPXqmAUtin8I2XK9uqoP7b5sVyKmWmnyAL4Y0cBxnB9aC0os0dddRcrM8GL0Rc1znvDzGvT
Bj3by9F4p1iM5gXGWGlDlYdCcuQLQ+hRBTpTWljnF6ovl/pJjNFtnMvZ02V/qbXLMcW8P5fcTOc4
3S61tZs0LaswqdfZ7Yup853NxNRE3nSdluwS52eT8ecWzWxdXW6vjiqnoHC6I/qbKVBihr+6aXmq
on2yMoAKiXPz19Q+VrCYridLuZFdjdQSdJTL9PfRmtOUh5+moSzyKIBd5SbKMO0gVLhR0VyY/ILD
xxCsvcCToYsGPEK3wOCXa3PZPCZxfOppDts43cVCASOp5ru1onehFPDZanWCXcFcQJBEER83biqu
IkGFWIVnmF0XmNC/PQVX+J3ar6OHjQvYjiZ1cwk3NcPv99lqf6zKelxjCgxOpdxF1fzSKdL0IAul
sBSN4T6v+9hFcHsyN8d1+D2f2s9RbFG1i9adDSnMmyM865YGOiFVoe+2ueCELcEAAlUL+0K5w5fs
/bzedQ6X/QS2EQ8QBE056PmUvH3RxENp90W4xumlVPIZXq4jwmyC8xAr9SEVKArXHuFqVBuPdQTW
jeJQE8Ya5sHWVhV+b9iHrPZh1V1OZV+c6bN8VaVY3aEG1NZrrOZ6VT09t30M7ntPWOn03ei2ney8
MZdPerep3oItrQvKz2s7w75atdg1l/ON9arjiXWsDsqG4gJQ6OvWzWElqm2XzOpPyumezC1/iOzZ
r/MCrIHWuKZt6zsV3GW0Mb+X6vNjUtv6cdWX3LXBx5qtnPcz/IgoNT/QTd+Cmt1P/H8sUSv//Bu1
OWxQUCUYmMUoPc20Ms/hkPISRiB9/uhblol9V4Nm1TsjuqrtGPq0QTxitLEfL9UtZQGYptJ0GL0d
do1SjQ9nzIQLzbUNIdt6QvK9jstxaMroUicis0HNBfkcW7vRKfe6Mk8hew0W+prJsKsy7eZ0u1/j
5XnicbV9HhirwBzKqk9cOfOKWeflRS0qzZnRGD0hJsoHmCLydWbv8Q2igxkSZqEcS3vugs1Wv/WT
hI0x42DW62OgZHXBuQcj18oospWFdrOZl6qCS7Qm2hOgv8mzG/3SLu0bZ01MV3MujN62d8AKGPKV
dcQWJYxgWuV+3BLbtc4HZDk4QcrOlJXzReukr5qy1R73m/hS30OUfSvsiCrgxjmMowURgnw1K0Av
c5OX5/P/Kl0wdtXt9QTtdtnba7NXk7U9GHPJak69SRohMqj+QpsTAN3xonkbHfCsWpZLS6lPrbLf
YHDQF6cEt2wL//LEfi8FJ71dQqBy1Dlz47iZ3OXElW9Yi2yxzcRImZjFNYDqXV8Ofp72jbfqjuUW
ZV26hS4PlhzSu65QH6ZJeRuReR+GDZrVWhaRZ1ZYkYupvwHt6bDhWTz89iMbpX0nG8UOVwYk/Gp1
+DNJcUuMB+LNWPuwS1hKSX7p5KdEs5NDWteE4sb8nqTbTSG191Vu+F8u9hOyzWqnVmOYN/N9nzY9
0+BIc+PiSTRb9ZQq0z3sFgP/xPMqhex4VNFtWZGl8D6HH5oJ00KWx8Yxn1sbtPxElas09KssNW2v
txUOcMuYgpw6c+xs2gnGSLCyGij+V51vRXWzk9axruegEvE3c65q+hz8LcOa4iCtjH1TpJrbcVQK
oDtC5RDW+8Un9QlWdSu8fGlTFwo8JkjYdXiz4NemTXgo5vILWyCEmBbzoMZx7xlnTcOaBY0pzB3B
aLmrK0A7cWS/9nXSeJqmVheOVulBrQkRNqZTA9iMk5NI682Ly9naW9vkbbJbfdOxk4D52/6ubcy7
HnvPi3LkCVmTrQZLZ8aXxkyBQS3sW+UK6dahac0cYyaNkKkeMTObbxNt9eNCyoulOaOvSzWIjA1x
Ymb8UAkUJ1l9ty3lJ3XFnVl28L3T+lWb2vbIwNV1rxbrhYjWU5tUbxLO5I7q8U1HIXu/Le2rPVpT
qGGXvlvG9WEwlRwcNOTETQ2GcdyObarsq9I+bhSNb1rAVQFRyS2KvZctn2AtNyvn0txyEmZXzGDe
T0XtC5lgWRxrZF6zuR7hSrl2pvUHZzkr9sY43nOipVK8n9PFsasv8Ki112q+FbJUSZJGMhotUvaq
tl4qQLBYlcZ7WynFlUWVXkT6jTZskhZnSqsrRRuTzjMhka49l3zmrkxqNbAnRcLB0d1Wc9iFR262
2CdKI0+x2vtQoJmDnfnZ5zQP7aJV3XHOb/Bv3NcOpMmk7iov0pbNb4rtW8dnFKOoI/FVHxMNqk+E
nyoD8DClSJpdA/BWsMGOcSTEAWBI+dq2+7aIXjqz04N+GgDeTG8UVqxQaZDGztVE+pdsfm7oRAQF
/84U8dmj4U/H2cC2ZEt8REs0+IA7V9lHAufSzi6MKT9NsoUdvwCRGibgnrptBpll1DThSOtSSetu
Xftd183HkUjuuH6PsxKVYLr0biGXp1Gdj3KDjMi21wlfXWAxs0Qb8mY/1WIIyrUWh3Q5rktLlofI
oPUjVX4Knro5jlE46ik+0ZXVnZJVPqKN5On3MytJaSEJzC1MJr4LfYueW5zRT8NoUTBgoxjbbqR8
wC4+NNfMjSWHJTJDQ7fubDV5SsuZJErgct2Ntl8vw1FlANsgmSwSbWfai+IV+IhZ9gz/TrF/LIqq
cJKcjdArvoSmeFfiCUCU2WYeVNwDpq7jjs7l3hbaBSf3N7Dn/BycqFPXN+7SG5E7zytAaR4OWCTh
2YPZ+hlLNqhrtkmAoRyeXf6j75IsrDNo9T81JWPCfbiuqC9jxk4pZNmZ5pz4hoIFMxEQIJgiuxg7
cV23JgD6VP3eleNDl/a5pyWSmGq0PhQ0+q5TWG1QWMl3BfpKV9UqBtELnlfxzVpxSqvWpVU5iY+f
iycmjVn3xneKNdsz/2nwSV8U8K8vnFq+QLzqnZ/wXfF/mQ9WD2ZVTck0mgGFXVVv71lf1IfC/oPD
BOJ9FKZN0j8dRvWbMxnvvW18lGzs+tZRdFbzDwG4bpcZHM/JWHo9oRG7Adj3bj7ZjRpW87SFDjRv
VVnCCBGoNw/OA497cy1LU1x4dr0/yeJS6OkS1FE2uPFiSB/B37Utl33dxHfzssscc7jUW3G253xf
hfZsKPbDaNLkgNdK4k+9x+3X6EgtMmzK4ceqlq8A8byOpZRh7VfazUthipv63A2xY7819Zu6UXz6
T6HeA1w+Q+YtRaU45VC4hXA0DLHlVVHquBuweTE296zLD0g4iaum0+Qr9hBWZb25sbRKSOoUMlXr
x5wCyKjyJ8guOThj40qSZlQxPTelO8emHNaGuQ3hvEUfWrT+6MvspQXHZtfWA4y9iAxUP+RWciBO
bMJp7la3y4iWFCP34jjSgu2qb7jX3OI0GMfiOlmLfcGImJdaPZGwkhR7fU5OoAOnYiHprdJvzPZX
EMZR4Bll8TglThIs8/RuxVvhb+C3iYNejN6Y/UJvT0s5IiWOzbDr4RdSJ1SCTDm1o2WdqIfVlBz5
Xe3bpLQvnbBv4qG6dJSsQTosM08fpO5nUe/1FYumsNDd5eJHUdkN9mnjSajWzVSr9eVasSfEjt6F
ws0xzrhu9fdibR4WRc/DPKkDa1jFaW1Wf6t7Ci2xE1hsCVWpVV6ajA99oJbbsSvIiowYSnMsdutK
/UUUCcdplx3mGS843e7czW4ftqKEKJhPVVg2xU1hyReO3Z9FB6LM6kXvzWZ83Qz6hvBFk1C9GCA6
w7vLQwJNeWlzUm5FORF2qT6j3t4YG0Uop/6wxLUPoVyxIs3L1OIRJyaSrHF7NaMZaaShnahH7ZQe
XGEjnV1tTvqxcKbjihrimJtKETT09yXs3+MwC8WttjKo5fCSiG7dyXQz3Mrg/dOtJwXWo7ctiW5o
1outGe+7ciKRWyCBVybg7CEvrH2eGoY3gfPCu2z2tlRiXidqUoL4Y+H4T8viKPP0LulHe7cgLy4A
te9Ftx1o6hR+kqfsQBMlJV3t7sBV3kRM3gS4dGRua9YfBqf1LntrC307UvarB8NX8zHycw1Rp95C
8wRayUNyrsttOjnF+CxXkYepItlzpbazqoesHbajw2Yvq+oyzy7w18uDJI9mz1SN7xCRmd1bisLj
MJXeOs8fgyJftsq6S+h7ePp4X1Fv9anraOn2xPAfXlV56oq2DFXZFPxI9p0TtWeTh/nmXBtivtcw
fd1edlqpTgydcfjgJSvRsggkqElHvLyxaFhujWlr53k4Bw5dG7DRdW4DtcM3ivihUJDNUIKPj9Ws
3ie2TdWSCD2y0wgOX52RbHamq9BA2Q+KuE3np8RofHgfRUgJfPKeyfprD67s/Md3pfU5re68Nxgg
tby4YHiAud4rrbCyU9XCU6iymdNlrL3ayPgo7fpidJLlOs5JtsUgTHdOmgqeu1oHWobkH0335JtR
o3qFVEp308dqP6i6HkznAiGAOhQHcRqWOfztsQn6JirCRjWj0FkwD6pl6plRf7c1yYPmpBd6i+th
ikLU0+IamHeT+nS4bzQD+ww7nskzs27X4zDmN3HzaEM2L4ES0qkNF4jYbp+Qo691uaeVcClbivd6
Kljsk7isyzDt7O+Uf2gZtHdjVAEZl0Cz22al9pc8WxTUXH3a7lKtI3M8Bzv2NbFKSkAnwmTWXiyN
UtVGQxUHktaXGD8SPU+bVybG97y9JcO9rDYjf5C4LDOHwX8mg+NSfiyL03h6bH8fteh+7aXhFwo9
rg14Yx3ZIXNOQdMsqq+MNhGnGm5IvirtMu4t/XpbylNcp7w99M6MUJpXEUXRZtDq/ZDJj3zVfLVl
Q7PsISInU562GF2KqUUuaWq6L7vv5Wa/iL56RRrtTlPb+aoyPbejE+pOmYXLbHMca+1AdiiPS2X9
rAeTIdAOzxo8XucwTb/JZiM+G69I22tKHcmRimfpNSZDLso2ZP629cdNa/tg4zx2hQmlw1CpbM8z
BnBFPVOxZeeBM7p4xElNISovThzdU4rirl+K6SKe7Lu8lp0/j4Qqs4jYaxZ+NrGpvM7mXov1o9Yk
37VBnoyWET+nhjV10dYTH+xsXygwKL+r1hBMRfbedra8V6WCCKZiZq+jegRm3fJ5t5S/AE+Y6TC/
UUAbRRFgzORHRdaeJpHEjG521AKqLN/JWT6mU8s/AeczttnSqu0lW7qU2tLMiEuje7k2PlqqrXLS
LikHB0veiK3OqzMqSqoyYhyW0hGYmse2aObdrCePfQbUicGK/M7M42991b0tH2Baw64p4r2afmsw
UjlVsuPb0JqYXNmuw5UNUdOy/rZzrCQ01anh8BqQmY9PoH5xaSIZDPQNLZUFu35Nl4t4GcwA+LcI
GbnBaboX82XD5FFtmJMfmXO5lwiAgnzSqb8olNBFPC7fS9Oi1ZW+1pWyB8Pwc+t1KmCz3V9PSDq2
tH0pa82n9FWeml4L06nZN2pp7lotGi6LK43s08/bfrqNyrkOijhSLgtm7Y2aR5LlkY27/Ay9ljKW
29BH22NI/dhNc7ia7WW/YRFX1j9zZ4lIzPiuZiey/bLTVDKX3ggGZ0oPMrtiIo1xiRbKVIWg1lvS
/Cw7iSjTF+LQV+XmVa9SXcQ1sFZKQK9LHc2hZWtvZmawdU2Kj7FwSdvIGL28zTUPAaRKStLvLVjJ
ORmWoFrTaOcekrZ+ULtR3NmsjxGpOAop6sIq9GJPIonyUm20QktX9hRP2stxGu6LhDKfJHAw1mTx
qJc/irr7kTeV8Me6RhCVUWBp7XRz25w4BXe5qyZiz12s/JEx03sD0vHBzCgxWjN7EHM4kq7NbSOm
a9lUDx3LEY1pTYpZV83RoKF6LdRqDRuooF466N/yYt9NU+SvGIF45tmjoecMrhIj8Z0mep4UKvHK
FFVejcd5YNJPqlhMC1FaqvXMzIr39LyCjcyY2fUq37GzzR/LVmNzPyRjVO7azHjAz9PCCXt7MmTT
eu1HbjR3idleVWVZszWasafl8m1u3rHMxxgGznyS5j5GF3dysqj3V1dqRmijn/S6uGuW8udkwake
avo/Y/Ss1eA/U0nr00htV7VmDaVn8zA6xeym2wgq1rBP9kD1xImnx94yg1ZWl9YzCYiu4nlh/wRx
u1NJlNfqbmrNH61VE6xHoeosB6bADpKhaex4EMV14odRBqnB+P4QGBvBQS/K13QU3/mk17XmwXaU
l8yrQdXGIJ3q18iGFd3BaNeaQDiKz3q/GoftDaNNv1Gzqxr3X9jH80exLZBxrZtlq256a2NDddh+
jSo/2EqsXc2SdJnuTJ9PSVhMTbrHglq5ic43Odgj+DeTo8N2THajZnuU0XGZGBTSysmkhE3Xe2nU
9Rjnw/PUtP6WwY8YIoprlCovR37QnVpmBxqIB7i8yaWw+2fV6eDOkmL08+qEjAY5/kBviMw+rcM5
mfwYOqwrapwr0NoSxvcmpRGekkq97KJjTOyiz2NByT+qPazLraMxgQuXfa+RusgeF1ML6ZkpOr9v
W4XqF4aP9SvI8C1sjfYBBHOgWpu4Mle1D4XAYQflJKExs9s7VVh8+NF4Uee4+UvKiCgBld0WOCkB
UWKqoxtDfcJD7XotjFuhEhurxOKH1hlvkDA+b7aX4LaN5LC3KPMsREC4iIS9uceCeXYLUyOlqlOv
niUYJVvkvm7ONOrjK7FsAdZiW4Cykk6faUxhp5J6dlgoVqrQTnXWxlRA5Xhclb4iVCDaon6wb2rV
8lSMJtzeuqthbaIgHLQgjml6O9lwzIzhm5oA9xo40VWlyr1+sRXkkcu+nKSCjKHQiRGT3IP3doHw
YWUzYj2tHA0XBIM1w5LV2ajU8LKZLzxv6H9GSSRdZvW+jUtN5wD+AQEsSBKdBLJdFj+19fzEKCr9
hXzh79J0bTG9Ay+dByV5NVlMrdK/3hCRxnV85Yzs+ouuhLVd3mPL27mdRY7fdFoc4FQZ+ampvi1m
VQdGRY+Utr3c81HsjULhyFOiy0jR46PCRkKUvcegXQvP4gK5YR6sgXJ2+7F9LFZ5n6TDw4baEtB6
8pY+tSW0+MmwJ4q1Sw9WiJy7yN+ETnMI3/0S2rWOe0p3gNocRCoiDN3rG2DguvWuKR95rSIe79KV
Rf6um84T/YKcHtD2MvZ2jCuUNbprs0sA63lRsoWJVvtmPpm3Yhl2xrh0vj5kCl/DEqRp3L5A40Ss
UQCTc6b5fS0/ILH9tIrlm8ahvokpd4fotSG+2HJajYyokuCOWUi42e2Kqb/D+JvPQMuyAz2gx9Jq
Xs2thELflz8tmN/1iM+nPuqrnyjGxv1wN6pRf4sAG7DZUoVN2yfKMmS5RvzYqdVjbsoHJceofM01
i4lPzLQ6jCv1OEvcjMqTi1QFW6JM4UBHRz8UcXld6QPvjOMr0oy30ZbHPLd+OmITQT4IXwEds9cd
OoV0He1RKL44l/tXnlu1FAHGYMIla/FBZGckQkwjbibki3rLw6zG9Emh2DnYOSXKSecT3KwHMxej
ZzChE2hKiowxTveUoAKRLPRF2lKnqd2TtGW7eqVd3pqSGTwcYNUWF/MaC1TCZnvPQ3+ZDJaokml0
Zx3aooIm/NxnUB7QKhj6+0xL/5iVjTss64fitG8w4KkxjUS+U6xql/NsAk0ff5a1/oJ4uqJuQs3V
ERXNQbeFA3Suv7yN2CRSKLpUorzcrU1PrY7GfxNRVNPH0d1GL9OKdA/ghQadE4UxSZLLV1XuIit7
Z8wRLzWZ/gB0p9KHrWIqyxk2H1Vx+uM/xF3FqcdzxltMVVBKKintjsxOZ0PyUz/bNAJ3z0iUxBIM
6fiim/FB0zPjlDq6r6faT0fXihDtvemaI39QTLT8lFnLT/lAV1adqaPTJ0OwvdGu2XL9EL2kBMsn
WBi0zKNXohkXvEiEe635qo6GK9voPqlFzTG3EJnEV43Bek0Xfzbzx2zQ2T/W8bm1ZAhHrrmf1sdR
lvhY2fN9pYvstueFk/3cDJm23c1NfRWVaRWKolXCwrDvQKBz5ugtslVQE54h4zfbMkcy5y6m/tom
/tbOud/O2+QvjJ9RGZZX5jTFF7A0dDenBFDnVnqjx1SnJxP5qyPqLUhtJA9dm1/oSv6Eqig7Lm0/
Bo210ZyXJGPOxjR9JiR1og6XWLUzUp+8G+R4cTtsG8VOy3jHwZ6KaRmP4TBnIT1qCuzLZY0vP719
Nrq28LpUTmzyPLVpJB2y1ieNo8iNtjzeW4zK4hYWtlj5e51jPuWw4MNeqPeFodKBJ8Y6tD2FD3MK
M7Na/YJ+klfqDGcrWqdTPon3r0WVZddd+aQstzX14ilSOz8p1/dIpY5U9LTS8XjHA7v8ka3KVau0
lxhSjMGkJUVAY+ZmqlLNiyWWDhs913GlvKONzM0k6TWLvHjpcsPt7ToKm0K9bY1qcBtDhYasTId6
ohbDN8qKVmexx/P7NQMG4gn9ri0NyzVF2lOYnqpga0TkQZDbW2o7PeHnewEAtaHrF2tEwUt+sbZN
EK/tDenpBzjkdOekInKpc1OiKhWg0lvyZPfDmU+4XZR4sKAmi4ZAR6wls91Qsafx/h6ndlX9EZGd
l4zLW2mQNM6yeEEDB4J2q78Ny1Wprd1t3o7pbhSqShRUvY7DqpJYrq+bPRSnLFoNr1GZT2/8plXG
Y6pnPU1wCsYe3s2A5Nd2L6f5hZZKHo4DwMTK2S51zlRVXzak8bRMkwjQYDSU+6wRepgO6uO42owN
DeKInagezD4Th9ybgiar1BimE6U4mF2WXPb1BgTYpBwQyfk4zUqzr6tU8afpQZwryGl1UhCOeFG3
0p4a2EHytqJV2npxX7PRoZE+RJQZJPXpwrmotSR9IUmjwGu+ZHEaocywxlBZ3VYt0PMk2XXvkHsO
k/lh6tolEFdURl1x2mRFjmaqF1N6hQFjQwxi277TFn6rDbe9M/F+i3XPeAjarXMb/b9qs2y3waG9
NLTIchThvIN/5RycscwnsZXWU5Lbu6KeqN7NSu0Z2GVI4yFzqtMWb1TPJz725dxAzbtnpUVu8V+j
zLZss6gHxRYqjqUgDSaf5TNnDITwL5uppStq/Iwpsm/ONJWY93/r1ewe/sONbsvVdWzepZGWcKlj
hDpkiCNddTezJVlPElMQXm51sF7HvHpWmbP7cxzwLz3u33Sm/9L4/j/ogC/TH2hj6o/hsxD4b9rh
/5/Uwufp+n+jFh7fX/+uLj7/+T91wob93zaRuIMmGGmv/EPy+6dOWNdQ/GpCdXTdFJZhn+d0/9IJ
6/p/66qGTljij0XofrYR+Usn7Py3sPmfYzlC185/6T/SCWt/149LbNi4sqpj1OCwQ/zDsIaOQm/l
VQ3A05sDzafXd3SuZLB4pPlue1/s6kD6vzybv76hv2mTz+Ma/zPc+M9rfpLFG1a5RaLnmoM/B7Tp
2l18yVRi0Nz0Xr1zPO0oQnrCHGwPVrjuHcMd/hK0/03P/uvP8IfL2L/7GT5NAKw6Qx6pxc9A6EmF
ek+rYWdcEgwG6SHebV5xVYdx6HwxoaadZ23+eVlHZabOlpbz2S6VLNiaClpHbnIoDosvgux6cKmw
fXAG+5WX/ble//fb/P3r/df1/vD1/HUCQenoKDcNerITUKuTCJb9enNjuejxLstw3t8if//Xd/+b
d/v32ZP/+2r/53qfJ3XiMnGKhPsTu+HQ72Cy70So7/v9v7/MH76c/3iOmi5sVJKaSdud5/zLfRXD
nJSi5To4EZeeHsCHQ0HjguvwOKvIGL96kOfhpX9cUBhCMyzdQlFyvvFfLrhmlUSmxwWzQ/9KXuXh
w7OfvNk/x9i7bPfF/Z2n6P55OcsWDjuH7Xw28TA15jLhV1jueDSuK76UfN+/5EfStMC4NTpXv3d2
VbC+2Vf5fzT29NcbNFVUBaY0EN9+WhgRzY5pHpHXGoV9aaMsyZb5C5/633yU571GcHtsfebnSb9Y
dbQlastzCZ02DPnZIWtQohtEB//+MX51ofNT/uWlbYw6FITVPEWruOqX+k4tnQerb/8jr5s/Hhn3
IxyVPhUT0uqnR1bmm4XjE5eJnHuF4l9Mz+vf38jnYY7zNv23S5wHmX65k9hQejGkNOX7oLyiN7sb
3MWTR/H1yvrN5ixQA0npMKFiOZ8dzKy4oUcxcyWqRd541XqJ3+3LgxHo++QLT8PffOSCxWuZGrpS
Q37eDLeml7ZKF81diuTaqVsvtXeJfVNF92gMguI/o/r8+Zp+udznvbCf8qqkw2CRdiOBSr6nxRDm
WJljakx5Yvhi2vJ8iH1awdwcvQypCxPv3E87VJa3cVVNbBhrkfq5dbdsX+5JX13i0+cdyXYUZckN
ZYd0vwo3CdWKjr7P0Emo+rk/DmhydpPy5zDY/3qo/G5V/Xpnn7fCqpOFLiSHiBGjWiTPykpvUL4y
E/nNUfLLA9TUT/NLfbfoJfJfy40hbvWkQnNaI9n/YXXUp5CDZ/GtM32xYWi/faTSkqqhIuk1Pi/l
CY95hNr5+eu3b9dg3mWh4jne6G+Puqu6sf/VTOvv7hKJp2MBLdZN7TPBu7LTQk8zlltcRydZJm/V
YHxUnRHGmbic25Tudhya/Vdb8O+WnqGq50E0Qk/24L/vJ4j2Zjll5y24zvzeakJHPzmxCPthcikU
BoP+hTm59rt95dcrnp/8LztYny1DnkoikXPQtzz0u2E/h8R5t2n4VdTzu5f466U+7cfOUMzjQIPJ
jTPc/Yx6ZiKDq3+xDH67Jxsq439CI1in1vT3O0rqfrXjBmGW2PVXVZjvhLt5ypFe+xdf5e8W3K8X
Oscmvzw6pdNJNTVazhwy3jw9r4DVplx+dT+/iU3Fr5f59E1EmlYas80xVgdbaIbafrpILwdX/S5C
dd9fqF9skPrvrwfgWFXJPfTPdoxl5ixyqFjg+u0SWkg4X7pQu06vZJjf1t/QgVkH4ZcHm4LmEc2T
eaS74yn+V1/L75/uv36Mz06UVqUxytTyGnWKW9F4uZwbLFrwxQF+3u4/HweGpkpCRyBY1mdjl42g
3+nOgbg2Zsw5FCZ9cqetjEOO0NJDsNCGabumewfVLBAXUn2t+z+kndeO5EgSZb+IALV4DYZOXVVZ
6oUoSa01v36P5+zORDCI5PQsGtM9QAFl4U5zc3Oza/cW45EZGf3QVqr3WUtU/yFpHAPOtqH+FA6R
9kJpbPyz8kMXvwqkdlRubEezzJlX1+MQjHFBZBjP3mE6la7kdpt2O3wGwraFZ8tdsSec92ZjVF3X
HXInCPjnt0mZtaqRsP3mCzNRoFtcysEir/5dHazntXA7Y8X7VxLA4O3/MzdPAnSQKGne8R3Ug30G
6MX8CiiZrXLw9ix5a++DD8LN0o/Sc/JQrgXBRS/QmP2FXJULxhS+eHGSAWzFDI6yWBEE63oDz96G
JujOPlkuncht4zaH9KPzvPbkXoyImm6JGoRuqXO5PWZYemsEcbbJzPqjlHZb5PHWnraLVwrUXrSS
DZvEZ+Y4EzU58CPiOB/anbJvPhW/452/A7winpuNWxwYsnrGi/arSoqLd8uF6XmADFMY3x1u7egk
Xp3d3TRuhQ/l2/E4Bvv3PXZxnbohm4bNkLY2f70AMJcUxoKZ2pCqP2Na/J784GsXGM+6oiigiulY
ZVmxQgi17LcXVsWvuvAcBkRluc84lozt/mXqy3ygret6Bwanzo28iV1aA/7BOhePVBL2q+/RpTSF
t+C/Fz07pT3zEFIigmS1tQ/tY3zHTHn40jwF+9B1XobPzgCQYGO7+uHzeFyjmlmK0OBWNZRUeRpq
8xARU58vpIgdD1BKJ/hB2PbVWtPoWzoiF0bmgaGbkHyiX0BBKA4/2n7nbyjfTyt37KIRlV3kDMqm
Pj+HHSCjuLfZxp5CuwBkGmq9fd89lcXdurAhfsOFp1BVtCbQQOIcZifU6r1De2AE6Kg9ON/tp2HH
XPp57SW3VE5D0ld2eMtRWL950lsVo+Fd+FaP8Q6IzR+AcyV0V47GwSecItd4zNzpm71GLbm8WhOe
ZdtRTFEvuV4tmmiWpKnsqHyGs3Vv/fR3YJWivTgQzoHRNaA8ubt2Hha/o0kFDxirrhHurq1ST3Vy
T2K5jWHvLFCeHhCJ97/j0lVBheTfJmYvfihum6xWMNEVdG8sG8TDd1nM4hm8hPT09L61xYfPpbnZ
c9UKRiXIYswxplrdi28Yf49fHZeN3StI+7jVapFrKZByGcEib4vYPX+DMA8AmFPHpELTre258lUV
ORAEbXw31T90ax9t2VcuDM5ORgKibgpFDa/aeof6A+DfOwUmi01D3j5uwRb/9B7b1Vf64nm8sDrz
FfqxTQwD+L8KKtO9WcKniIM6O5ARO0gJM14MztberXzQpTvxcndn/uObCf6jvaUaHZjgzXSXfTEO
2m4qNww+rWRxa2uceU/Um60/imKHbwioZe+0T3QlvQ+WCoxuxdbSVXS5sNlNOMDB0WqixCyf/SO5
2yk+mftoZ62diMUDePHdZpFlTMhxdJGriUJY1IGA3aSyW+yNO/gFyIhjMsdPjLLTaG4e1p58qqhu
zNNiHQiSooK0pPo3y6ayKu9ziMTNTco/xcn4mj1nW0jp/F232f0CbnGi8Thu0330XTqtOs9SUn5p
fZZQGXkfa5XF2uvdSFcIisveFaeE97obblc14RfD6cVixZvk4soKCsNKDWFO7cxj6z8r6RqB+qKD
UmTRybkNSHlmH7OLY8ewhYN6Zr8bk+jQIxw+pGsqkssLIaDppiqupNk5kE2/U7VW+OZYPqHD4W0c
GBpWDsDiZWvIDgRDrEVU0q+3y856VerEYsQrYroP3OSjd2LolU9kccIB70fn9V7S0hZeWp35hMVE
Q26NWLWn9Gx79hHOckY5yrXVLfnepZ2ZM0SDMVXRJD7Vg3keH4a7du89jVt1U7jOae35ufTBDEXT
aXfAxkS9+3orIfABZsMTfDN4CaqntvSzzJWVl5GItPOjfGHDmhUyvYnuvSNeJ2pdUEZnHtXNE6bA
NlXCqFnnyOPn92P/msGZf0iObiijzqKmsXxMmvgOboXcBeTwXU/8tQxsZQdpR1+d3ZxZEC9SeZh4
WnSGzuIYBCuRWHyD9/Zv5hBT1mWBLeMQ0ck/akdRNwyO6+nITLLjX6WBy+8kVnoRhaaggqdDOF73
qzhp2/hF+lq7oMqKjXnvyK5/8j+pwJ/cYOe50xOsEAhGmnt5E6x2yJfaxHyjf7ulJc7ixU/x1aqV
I1GGBjJ7io8ljVT5Wf1IKkbyXh+13+87zKq9WbLQ+QxnJANLt56i5/CudMEcfRlcb6Nu9Z//U7pg
mBaKRxaXm2zNMz9IqIYalkXSBSvf5EzZBC8oI21WFrXgNww3GrqscbZ5msyOwcCwllN6EQ/1E9MD
zX37w/hlnqtn5c7cMuU37qQHxkyLjcqlNh615xXz4q+fuS3PPMqaigavx01X0MilLMkVcewlCM14
Df6UkpBByykHZBlK36u6PsmF9Tnz2q+NFp0UNFz+l5/Au4g9dt46X9dupAXJ1DHAK+bPGH+e8m+M
IN2hnexKBahmJhU7FL1tnwGPrjsGQ7J93/5SEkORhFqXTX9PbPe1/RTeJ9nymQifnsaz8YsRlerk
31l3orRsfDBe+m/GofY26bfuQT56u3yl3LYQBw2bDjOFC3I1WprX5nO56gFRMVVp9IV3xsHBa+lh
dQz9aYKUyBr276934UFzZW+WmdY20h7NEFgwRRiAf+3gPou956kgSAzTK2zXNpj46sf7Rhe83Lbo
MhoqxT0aSfNFapLPbJRpbZL4O7wm9IoQoIybjRqHEHh3e9XInhpFPrxvdSHqX1mdfdlc06p+oovM
65Tw0JzsPlw5vosWgKGLYq19W1GAozyYyNkshh1OWfI1T9c0BRa8g/hj0Vgn0N4+P5VC0o2xBJeN
7tQupPADrO4Eqd7GNKqVgyC+wSwUXJmahXMrH8ZOzpnMqZhbMyXDTaDTl+2fhVJsx+TT+59mIU8D
7Ud0VWUgHLj9tddDnlaUjVHYm7LO3ZpZVcGnaMCA/b6Zxe0DbmjjdfS456VsL9J8w3Ywk+KB21y3
QKsz/AKSq4Fr4n1bCwfLthXF1hSLThGwlOslNVXWDkYY2yDOnb3jsCSpOpcdPCQM2aMbC0ZzteC6
8ACjQM9QPuaA56mzb8arvfLA6XNkmcyHx+oQxsiSQV0TZvIrsxE7vfOB0JrboJH/eRxxdFOhREg9
S9wg18tNUPgcesbzN8pk7hpKiajgyYcMAgaD6dKNBe0owNFu5UgvYarEy4U7U+GZdCP3a9pqJIgv
CV+tJDirPjpB9eKVf+RiOKkWmO/ce9D04sdUKvsq+aVba82ZW8+1uKqhyxEuBS5xluj1QZAM6lSS
6NWAlg1ozpWyOJl5uII/elNPvT6PlmartmZoBiFEVmb+BD+WltYt+UezzT/r537Yjo/qa/+QHkJX
3sPmU3+qn4cHqCb33u59V15ao/BjxtBo+tMquf62TJ/VSlITbewwP9jaY6w9O1K99ilvg6elA54g
6aB2YJPvX1sZ47T3elE8bM/Tr+okwI05Mx5fwCrv+pN8hGNFWnHahcse0lsZNnNdp8MJhOjaJrPu
YRcJaCOVWNvlv3DddadsG+yhedgUsLJ+5j087scneW+AdoTZ75+3uSxDpmRD1xIAyk2bqyizoulF
XilT+24FPUS/cistuQ4mgHoRGKD9nac0cZ8rVVq9uU6/0ykHDds6vxvHjWiY+wdyqjH4QH9e20U7
ZOWzlai78GEvzc/fkpMsDdVkklRaGc/hGkGvVenCNROztJnaiR6bOSuMGdTSk2+xqfx/LmL2ZNRk
3ZIn5I6IKIVrFb+Tak3we6GcbRkKfRZq8+Zb0+jaGVWmKyWvY59EiUTlH2UDZuKoHYof/0IRKCvp
/sK5xiBky9xS4HpvdO8mLxom0WE1R+dk2bmbjBlstGuacbe3rljXf8zMtk4vGbSFI4Q3jTO+hLX6
12v7bQHhhCdDjPB+qBJRcBYlBSDJoC1viq7RLEoGtWUmdiIeoWFwZxiRqynOodfug1raoGyxcsff
5rGs7MLaLHkeza71I/FWSfp8m5o66DLHLdDESpizpViHVtwmktsVq0v7qTMnatPaBNk7v2ql1A8i
GVAFrEkAn5KdacLm5T/DG7Hi80vh0WCB1JmIG5zh2eVW1VUYT5WYTjxL9S549hhNhsoJXpP46J8F
xMySTxWVbOUJpT3QdP/Cm/3ztM26+hni9F9UFsxIgZG4I/7XiQfnFJMwDlrvDkTGDGK97z9Lewv9
OYVQXiUa99G1KTsPzCkvFPo7TOG6dquYp4QC1Eviq+o5Guvyw/v2FvzV5K2rWY7Nkaf6em0PaeUs
hg7RoCL/JWGS3LJRUc0+tIz7MBD+zx3nLbCoYAUNTv3sc0ZeJMHqx1tvtORnvYGCLE8+AahBUWBN
bPk2+7VMjcscqLuhmSBXrtelFoFVJb7NyVA1qBxBJobP06Bvi1iwwP6t5df393Hhu9GgZkmqaVI5
mWdHdomYlCXzMOoM4xjm6a6V26Ncglca1yoECzknOGPxSHE0spQb0Eg9jVXleYm1GX5Ne8i6nyp6
K/YvzU2ZhlhLD25jtBjCIT1WxdzMTUUG4E8elA7liIKJsdq+l/svZr8m+7JkhPQAbnqd6Z2b3ZNC
Dc3fCuIMcG8MhSFdUXxTpZXKxkILgMGACyuzaBlF0N30glnIe7WelL2JzBmlykzeWDvzI0eA+feN
/jN5SL+87xsLPdRrwzNntIseeQwdw8qTaBOX53A33XV3DCN3pM45lLlu/nGtFyeC0vVNdGX0LbZe
BC0rndqyLTGatWep/TMwzfr+slY+2hzKacHirk6ktBtobSXAuFH+QdNWtm7Nhnp9jHVTRsgowYYN
h0HhB9tMf+lCa+WeuQ2C11s1i0vqpDZaJxyjlSj75QdNh6yqP/rjs+19en/T3nblvc8yu0tGNWXS
kCrQJskZn3RFp1B/TZ7s5+JLCznaXXYUmX7+Md/rd+OXMtskh7UwfBsbr5crNv3CM2QQq3FRc9rM
+GPufR4hvBnvaZ66ar+PjZV66gJi9dqaiJwX1hStcbwUhjJawv2Oo918So+MD5eu87V/DHe5Gx66
M0INh/w5/M0bT/kRfoVTZff+vi9Aqa9/hvCBi5+RaaXqIyHMvt8zQuaKaqrjjnuTbTZOK7ZuL4Nr
W7NAk0Jq6FVQStIJ1s/V6Xu68+NN/KA/dy4EefviNdipX9asvhVX3vOsWZRhZMJx4GJkrn/TscJ6
E+68be2Wrv0cPkgU88/ttt9Kf1HVOcKg9AO+64f6S0Jr5P3lLwYeUb2nQihKrLMUxlJtPUlIHmHV
z8BryZtUX1WKvy00scMMQtHmBwfNqOj115x8g+tK7HB0P30dd8NpfEigcwVNR41e2VmgYfV9Cq3s
pqXXhH4GFO13a2nhwoPp+lfMXBshGGS3RFyvd9DaQGl9qF8D0VLejdv2Y/f4P83wXZucuTESRElP
uiNOk7LXttFWsTYMQm+VXXUwntdurmWfutjnmSdDpBZkei32+TTcp6Qa+Tn51j5Md+Er6hP6VqBU
mfZ+7T5EOxQWwOgckgOqCuP6oVqMWhc/ZebeZt6pvjHyU5ptt52EY7/aElyfG/W52NGa2AdnB6LO
jfUtfPofkiCLAgaM9SQoujp/h0Re6FVxytGytPsW5mf4HSQame+fm4W77srI7GaIYx2uRU1lr7Xf
jbmLHeiqPr5vYikFurIxOzd6Fmed6bOQ5L6ACOPrcIpfoIB/hAy6Ih36AJnfnXyX/7RWrr2FG/bK
7uykqKNWoZWKXRtBDI1/Hz0YReBRatfC4Nouzg5IbsaV2RXsYt3Ax1L+yKDHG6qVMYyFEHe1nNmx
qH0PHS5xg8bq4JoBl/T4z4PolYWZt0ejbEM7hIUmoYYQfsrNP++7wsLb2rm0YIsQe3EhErpqqO/Y
KP0lep725msDM/ym2DO8CBC0GN3oR/TY/IBN3y1caMFXHp4Ld+SV+dktoVZSV5XCE8OakK3tJPNF
U2GLXEn6F90BvCmwMx6cDM1cr1IL6jE2JxkaH/1D5b3IEMdlxf79rVyx8TbzdLGTutPWQ8Z+bioY
jYz4qc4/FdPL+zYWPe4/63hLby5s9CoCKUXFOugbo1PhH8JIW8mCF96VbBEVIp0yP6Osc4SBnPX+
4Ayo+MDLGLjVKd0JT/DQ+NqqWyRctu8vaQFAwWOPYKoZOv3Km2lP6EdCLS2xJ+qNugt/PPIbzw53
t3RAVxliphVnWIpClwZnxxY190JlYMjYlKa/tTRv55vPOvRzTuLvcs1agTAt7qfKNBCQdZTtGHe7
9r3QjJ1AEqpIffwF+bMdtM8HGrPUPD9JIb2hpn3lRbfPoVCVzeIEkngVziFMzHJCxKCgTDAYGYY0
Y+b+UAFAUDTimkPxqTiJGWjvaBdAOPJnJoXWPqh4jb1jbT4O0NRNag8V1mpmWUBLoK69VT9aB5hP
FXcdXLe4wRer02YbLDUxD1xx8ORqL1BOwTZ0i79cZGIo6L9AGK2tT/z5xSEss7IJrEYc9OokjgdP
eGjVPtRbdU9hcn2CZOnQQ35igYURwMU5TEFyUslLUg69BkOqDASmrVcSgoXQRWONGTtqZQJRLv78
YkWK0/mwClBKysJ+y2P+szU5JeV4fS22LIR7SpogBsF30gSaJ+yd1dpSZmOIW2YPOB9GJxixgi1s
dtth1z5F/sZ4zc7/RZS5OfSqoE0Ay6Px5jBv4KUSTFoFfSmeRR9ld9oyp5umQK55HUlutXv7cmOA
ztF2+PFfcFJo8yMxsz4LOWlcBkpDsxw8FU2vDXyPzFowIKC44ye4o+7W2sG3QXVmcHbiU8uozc7E
oAiq2r369iAZ3Ppe3yOOAUvy2pcVK7g69FcGnfnIedemyKwzRff27HS+TvcQvSL8Ee3tbb2F2n7a
FB+6Q/bd+rP+cd//ts48wuamNGY+b1DwBubB6f5Arg6XHeLQPTSIprZZubBuzr9YKgBiABwCHTXv
V3m66tUgHP5vKWOXCbjjTuCHBeKvXckAF78k7VieuIamELxnmWwctKPURz4wW38rsJX+GRpF9RNc
8OK1UxwS1/uxssAlb700OfNWxtWkEQY/MexRG/vmpBxTN6TTsYkeM2bkqsNqWWbpC15anLlr7Jml
YYdYVNDRe2bkooGY6xcc9D87d9jR8kbn4ixod/y9uVtZ7dLnpOXNl9QRHAVacB38stAsaEyiCkIl
7BB8q74JOHiIWeRl1p/uN6EW56HFArISU7ekUTLCCIUWUWAs9OqepPQxCAvufn8lGb0depzZEZfK
RUjP7MgOBgUn1V9yY+/4u+redJVNegi+ON/Vj6hsKYdR3Sg7aovd4X8YDZ/Zn10phaP3ajgK+2F9
UgJSSLO500tnpa64eDwu91PcOBfrjBCILbqA/cxQXtvAhHmI3WRT3qsC6MztvzZQeVvtmS1sdh5t
C03I8k2q52naw41du/4uZWIuDbaKq+Gp0OOupZBLwfVykbMDWZh9kvRiM8W1qd0L0vhjd2TaDPqr
l/tvHjRKf5M/9A/Wugc39zWLpdQBpMrQNRVQwPXuZiHjBIYOQl2kIK4Hl6krt+PoKrX6QZGjlcBz
k+hgDbwYCCqFLu/NaKCqDb5dVICYYPo6DxHol7759v5pXzMxcxd47SFM7zHR+MlHwFSo0ElwCb5v
ZGnXqBCBPwNLA0xKxNcLn7QLHRYSCSNpNJ2VLvjrTMlnpgqE7HMxrN28C7ETvBtPNrIasJhza3Hq
5VbPtyPdFiXt/Nzlp9TYQnMOz9GwG09qsU3tDZpptKlXj8PCWq+sz+JMYGoB9QmsC9YyhYpBtA/K
cyfGqgViSnO9L0HzvTO2/ir7xNLZN2XLRq0OCgz5xjt1OpCVPCn4y0N1EgR801EM8kBv/Buu3N3a
u1FZiN1MrSoYJAGwb0aQPa/O85Q++tusvB2cp+TFPAkiM5SKXttsE3xHZnlEJ2X3vj/dvnD4fDzb
RP7KLXkzIoxap5VVtSo+cf4D4rs9RH8vFiO60ErcrX7Shev/ytos2gxW4NTVhLWGWc/ga7S3HvVt
ecp22UNyTlxju7I6ccHOUkcTLkcofAToFi++Pi4oWelSSgjaeN9RKUl+jw/Zx/w1fFCfKeCfMxs+
xQZWieYQvPQNI1Qrp3Vxdwk4Bq0EC5rJOW2Xog1jmcTSvwBPXecKyJ+YUkx/l9/Wk9WFA0N40yC1
hNtKv5lONKPajmsPRhq5/iX15yD71EvBHlj98f1tXXLWSzsi7bkIQi2au3E7YScPXmLpd649R9pK
/fM28gjGNhg2BbUAuMHZhysydWxaAA+gfwrkDVTzibYm66oPlsMTB7XjlU916ykcOmoY6NJBHUQp
73pNqVohnRe2zqbX0qfY834MMJt7xXDsq/A0lBKqxD8rcMXv7+TtF8MqeARo5Cif3LBWEMx9z9Kw
mnjFg2HBPa47H2okR/W++/m+qduPpqP+QK0IDI5gOZmVMpRwlJ1IQgtPib/X2c8BLa8kXWub3d6B
GGGwRXCNAJKeg2KaUc2GtjWcTd42iBIhg+yvJSy3noEJVFspVsCHCKz0+kMNXuzBu25jQkk3VWjs
O8M7FkOOQO+ItNtv1A62UN4DRNr4QpF1RDyA/6/aH+peP5TTn6yLV1CGC9Gb32QrlgwpPVj4Obg/
B5IdGD0ijvXOPoy77mTBCynYDrRD+myAXt6E27Uxmtt+s3ptdBZLk9rRgQBhtNpav9TdBIVoekIX
/RyuX4c33dCZrdlx7JNU0dsBW/oBWUkLdhP7PvvRwRK2NrO+uCy+LFU1xYL6YI5zGk29reO6sDbM
Hu+6Ca3OuD4VOV+yRRgvjQ4ZQI2ytDd66ruTmqx8y1v4BEt1FKajoN4FOP2WGVwEN8+D9qgBZfmW
EIPAo+V6KP9QSkKB+pG3m2ucx3sLvb2v3UO4TdzoPv7yz08qdxLsixTMwM3NcrzKJunSWkTj/Qn2
cVSWHMh2V2woC5FHUFdiQcCuyMSvj5HXNFwhFmMF3b6cXGOf7JujqDsewz/Al0mueOHEyJ9vVl8c
CzHi0rIxawvlad0ZA+olm/SzfZjus63yExUFCK0E8ZyE6uXun1NMiOr/fxZrzGKG58gpwBsWi5zf
3trD74RkEelcvyVJf4j30sk5rdXJlpfJfAzJFebnfowq2zBJ3mBt5AztNtQ8NWsN9r4Q0lnWf0zM
IkBaMIpl+JhIeDzlQQ0UUEWN6MM/dscrKzNP4fXWWBrCJ5tQiw5ypXMbfyO8ryWit6mh+Eb/Xswc
TRahzQRuiMXUO+Pr9NXal4IA7MX8FRzFIOhqK2Fl8+b3SDWEnVwgyLHRPkb+zjyER9FMKKOd/8k7
jriiulnP0Jacgh4/WFiAjhy72V7CuY+kuTVx6iZrizwI4nzf3v9at11XnI2HIQBYpmnEkOX1wVa0
TNfjGBMwxb1Ap/YB5XfQDPaP9iH9g368cujSrfxV3afb4sFZnyJeCuBXP0BEnosAOiZyZHY2/oI4
8bZ+TM+CkVlxS/pBqwdbHNzr/P56sbOsze4jY0Dbk8Viy9rXr1CeboJHbVccyrWIufjtLjZ2dtq8
CAm/RmysYB4RXNPtH28rnoTmV+zRwNY+vf8pl9KKq52ceYs2qrZvaKwuOSE0rbvZNvpY3dVfBQk8
4fmle/ifXr6gnXTmCvifSgY329JSRq6TxFtcDMre2e+nY+yihpCeVGjbGHZ7f41Lp1BMK3LRipHP
+TS4g9iy1zgS020mD/zYcXP1sXJW2SvEj577CUYM6j/odvEUu/bJFHVbO5kYVSzHzbSPj+orAMzg
q1puyGSIMv6nUkfu4iCj6bhagl5wHAE5FoBqRlD497VxHdKf1EFPZDMizjiOzckof7y/i0u3OSaY
fjIN8+3kX5togxKw+tgj4IxvWoBYfyNEu6evrrmoZA67bOc/Tc/Jvb3yTLvFXoqJLlMBBC8It3ir
XRuWkICBA3u03x70ClOQp9a1D+rOUdw4eCuZdDuEL6nYfE+39Qm1nI/Fy/9SEmZcRPgrjHeizzi7
4EtUyPIxYpJb9h51Od83ylfHXvOiBV9lfg8YAaNQvG3mN3rVdpqZxQ5rHRtEXVHISRX0Jdc4BRcu
wiszszgThY0ZMM/EtyzcuNpnJ3UnrsLI26HhMsI1URxWq0BLLsqpZ2LdprR4M1abIretqy02wRne
l5/f6kA7yhWP2lmFgivcrlaCFl4UTBYJeKWYLWUy+tpxmrzIwzFjM3Vu3vbBPI17lSuXuL0CyVgo
5dGBubA0208vZ+zfSrHkPwotjfLsnf5fIS/er2MGFhJrmr2OeKHKzALM46fSwFSdtylP+pbkfauP
wC2hqDLiF2rc0JOUE7Mou5Xzv+AzmKNuwXSIxbtpFmLSypIka4icDcLHe5JOSFMd+aDk9Sns/xRq
fDTLu1ZWTkX40fKhzvZrFJTWHv8L1S7dpvdEoQvtEvg9ZsFg1HJfrnyWG5zMs+iXNOcMvRAxMrW+
z+Lym4V0ajX4LMM3VNjmN4df29QR45p9fmMXFfwzyq45rLUpFg69jbSLqToyd//NKFoXwAQ+0Wwj
+82OUvu19oe7FC6n9z/gwvkTQ+WEbxkFmRseYjAFMFYrvYO8w3RKLNVF+HPNR5YcE+EK3rQoImjU
RK9PHIxmWtmj38wd0f8t7jsQV0i4vuSH4ljnmyA5o8C49SHP+bKWpi3tIZ+Ie96hA3NTzJPGOnLy
anQASfNuLhFzCpRt6qxRZd+aYT6KvTPonYsq1yxd6qvIgiXUcRgX6Xe2JG2HtEeYWd++/61ucwnM
iFF4qk+U6ueNK/TzoJhERWZjRucifzCy0lVG5cdQjofYTD+9b2zhTGFN0G3AksbFNp++Z8cioy0p
2znqM7Lcbmf+URrvpba8V6ULYSytgYcmO612XObnX7Uu3b//C0R4vD5ngp6YfjKEQI7Kuq7dJpoa
Uwo6DnXTBPeTgeh74fSur5nPsjK+IEp30tpuJWYvfUnaEWjBU7nHY2aXg9YHBiAoj7hZ/HBKWveo
lcphuXLolj4kd7lpG4oDEc88XGlxFQTyhL8MjvlS5+kJsNehkL2Hviu3UbwapNWFnRR9AHHI+ZDz
uo4/eWYtNXxK0U0TPaVg678qBwFFrL+ssS8vfTYHsipx2t9G768/W4psYzKCztvAAbKzU+/V155T
3UZd8rH2f/hevnvfTW4jGO2NC3ti8Revvro2zZZ5LT6Zk99lCWRGiDe/b2Ihy722Mbtf2NmybWmO
kmyO8bFrXcE0Ke3UT2Pi2k/oztWfKoECfF3F5dxmK9eWxeovVqc0ZRIgtMwtEEY/M4lZG824N8pq
ow4IdqbfpFjZy22xSeMVMZbboH1tWJyUS8NaW03A2jDc04Lg4OXjGeEDxOkM9/3dXTwNBmdNhWGe
y2h25nrE0qVuxDtzi5M2NsHWHKXdOGauNIX7vv37vrnFI35hbpaVhRSvPEohtCOaYBfSIbNRiU+b
FSsLyZ/Yv/+saha9fMQoZT15O3NTAzMpXMSP0wFX6fONc1b/C5a4hYPAFQekQkxX0xCYPUWSXtX8
UsaC3Rmu7/gP1tCsPffE3zGLycRG/nquO4G7nXkFTIzBFIzYELlP9STU2YQ0nHcXrc5avXXa3rMl
PPTCA6FEhLGowVa3jz9oWwGCmR7DV0Rm0vv8uwNs9Bm9SioSCXgABFMlxFigI/8ufTRO2cP00d+v
VVYXSlx80Yvlz1zV8BHA8kp+UrVPRyhTEp5Icu76Z+tD+mqf1GexGYXjJsdgl/zx3DVSlQXfvbI/
890g8cpJE/bb+DR6zjZQn+RkjVPkltMEGCCtCF4RmhDjmF+C8aigTUrQIV9TYdG2dZgqEeWzt/JT
vxecgykDSVyMQmx4teOjLtwfkCIgcwhwjVLlvD9QNKaX9nHsbfTv7a469Q+acTAUal5NzFxUbO8E
lTejxXsT0TWElx+sb9UBOIjxo4IQVDr6Qp3k+H7MWABI8bj4z4+atw4iTwqVIeFHiUnPiRs0BMnP
7+i3wdE8ZgfvUTutmFwIizQzIUCSxSwgr41r9+/VEnmI0mcfDtXJqzbFvbEfH6I9iLPfOTSJjWiV
YLj3N6v07UvHHKo1hiWAZ4vh/2vbdlo6lVfjAfI5fQRid3Q+COEXiOu+aGttr6WwdWlr5tNdIWk1
lIhs7Tk/mgctBPBmJ0hhgLcB0QfI3rUBpOSnfC9tjefkoB7jj8aPcL9aGVjwPPJM2RKQdF4r8x3X
a6fN8hCFVurH/IaDydwGhF8eYhzqr2InPwtsMwUYfZO8Sivd5bcBglm0EzU6yJnEKMxNPasJDc/T
q4JUAjIQZGcpnm3VXXz+6YSbfbJNXfM3oO5skz6IkCuGMMNvP2BYhfrrUFIiTZ9WnX4hbQSZT7yT
BXweX7j2As1OB3aLnyTq6ckzOgtn/Vk0KBD+pv/4vr8vuPuVsVkaN8TIpUcqxkrpS2IgaDcE6DRD
dd9VjL2u0bktRHJaj6aYX7EdvvicQi6w+zFQHMxpm9Y1nlJ04c/SJt550qZFbSh2u7Oxo/Yc3cF1
b/5c29tbp0f3BwEWB242yDDnb5sxkgMrUOG6HPwfsv/XKv95+iHoSPhubxnVzZu7GxTHQgUFteHP
XrWvUEERQjooTtP+QWsbJrO1vhZVX/zh0oVp6FKqEOVgsMA2TaBrf9FhCml4tH0FaNWan4KyK5Ep
8Msokqt7O0t9648v81ZGfCKb6qL6rjc96ii7Qc5H6yHtfVONdmWa2krgIpybduXJKzStUR81nrgZ
8tiJXnfaIQ+sNt/5lacp8cdoYBap2LZSmPVcBl6Edq072FoCMZ4/1Lb50/eCaGTqPh+zutn3RNzY
OqrJFIRu7kiR/sOTPb/fgA8H+nJIgyjUdtytLXRzljHmZYRIuuYZr5M/cC1tpDiyzrEJh2uya7xR
rbZSLEiPtwMCcmhNk01aMkrTA0LUTj+0RuXaVjxkH5ukIIffRHGTDtUmh+QkPKZ1FBd/NRB4+bZt
izZwkKaEtRN637SoU5fJErNoXYB0nsxVY3lF9jeVK7v4JjUhIlADs1bOz7HkZz7VVthod40Syy3g
JdP2yxOyiSOllrjpbbncGGpmaz/SZNDydlu3Zsd8daXZwzRuYilMkdEzyjyOdlU9VCFE7/HgwPpV
s82fkklSjWFbeGHlmK4z2WGXI5vYK+2nUPK1gclhtrXZxCDS208cq3EyENq2Del743Sa8Zz1Wh7/
isMpNe+6Uir8iL9F79STX4RaU+6h266D+6DRtVRzO9AlNtJSbRZ53w0LioX9oE3DgO5vovf2h6CU
vOw1U5wkfu1rPcwjd4yUTDpInTyld3aiZQRKm9pPewdx2WDsqMJq3n1bgID8bFRqx572NdaSjd3a
ifeSWpFJcbK3lOGxHCqdTDOPPX0bW5EuJGbsOkNBu/faQxZQPXCTIVSiO7WXTPu7XhdxsbeqAu0y
N6pj2cu3mQZSHabXrMQN48DX65M1RebTUFXN1pdkT/tiTm1P28LwkXeXN2WgVvaRUexEe4jH2Jny
TefXVXMKyiBJfNfv6fV/jCewawjS+1YSPmhVl7XQYoV9lR3g3Czw+9xTkEfzZBKoh0zNAmbX6dRm
9wwuiZrNBHauh6qly4bBjUzfU11F7cv+MNbI1m+GIdbMo2clWaW6kV4UzY9xUkl9RsQ3q7AT1MXD
2NebQLcK5adDYW+KT1kk+YLvOwmDCrq7UhmL0O1z2acpNEl5F5rpV0Mp6uYkVVk/yKjBWIFeBZ9M
PwpIRO+0GmZrJuwbS4//qpruWyr0690wfC2rMip/duakyi99XwKEiwMr1Q1XC9SQ39FpylR9T83G
CKA09bWm2pv5kMcPkqxZ9U6VdLnZNXKSBD8yvWqe+PVMn6u57LVPY0Q3vNv0U+054XZSaZNFmylQ
A7Ao9lQ1lhslY16Rg3RO2X31ff78a0YOGAPF8VJ9gB9sip32bzBZcfIYVqoNBqK04dmF4yeW/XZn
RRQ9q804yp3/Scmb1lWYDJY/qHGlqbtgrDxwag2jY8n3UssNMxUVLql5qIYoST5bdVtDcTb8H8q+
azlyXUv2V27MO07Qm4g780BXXqqqltTqfmGoHQGCDiRhiK+frN5nzN5z45w7L4yW6VIZAlgrM1dm
l4QrpOrBtu1XKel234Y54l0xdCaFA4WPyHjanUTMk1VmKZI3+quKV8XrfNliYmXWxmZoLiq1AkJi
l2u2h809icpmaD3ybeSWaZi1uzRcMkw3eO4RN1tMr3pSrD33sIrnv5AAt3RrGfXdvsaK8opxscvy
PPoT9U9+oiAw8ddez9nqeM34RVm1+DKXUnaLzOqktROFR6sg9u/ijf9VAP3/X7r88/QTe+z88+d6
+Zj+mkP/+Hv/PeD+73+/+Fg//u337zY/x8cX5bCydbvJn/N2/7lgEP7f/u8fMan/mx/+n5+/H+Vl
m37+6798H+WwPh6tYeOAjPjfPzr8+Nd/+R29/p9R24/H//sPnz56/L/rOEOG+tH9j//yR8o8if7m
Jlh/qC8ekkWUOsAf/oiZJ777N+DHPiC4EOguKrj/jJkPvL/B1AhI+YNwAI796M3+HjPvO397jPhg
2hZTEwgoRQL9f7z26x81wPKXr/8Ut/7nag8WgnDv9RyYcSNQGE7sf52sA+bTWdR7MXCKlh3k9ANi
CiAjNnhePCzRLkhfEvgKlrFcntJ+nG71CDsFzOPt1DK9DE2aHt1oPETJYqopirfiHxejv2mr/ypl
8PwgxoX6Hr0PtPggd//afE0NGyhG13JiIky/yHauFsegOD2t0oMQCaHtFU2TvZp7HKw4gW5z4wZl
SNgN26Z3jC2YqJ6NrwIuCrMLZzYgiNh6UvnCE2/IHbRYz+FwQFFBT3bpn0UybE9ROn+I0Y8wLd7Q
Qz8Ha6maba2csQ8KZxDy2Aj24Ww4pQa/a95E196AhzfFTDmstnz3o4lEcEh921yV9v2neYCSsdZ3
n+l/FkEdPN6CP79FaA4xeIqPD4bIEFH8udoT0TbCIWeEmQI+7GpTPDn9vnTRmpyEHuUhhDdYFi0z
GPmg7j47UROVIc4bKDlnk48TS068bXdN45oT8qZgO8+75mSkKlLGyG0yCFwIkTjOpVffkCX4jCOz
g12E+9TArHu3PGShGn5EFzo8zJCTdgRQSbezy9Yi8egu7ufks8azyGXkx6e20/Fni67SorY7bhAn
Fg16nwIFzHTfQhL9k44m+XM9jJsITpkohB/sKFRRAG7+/A4p28IrdW11brT+FqQUObcDNZc6gC1V
0+BpOyZTrgk/UV1/CbbhbXFddiNR/Z2yRBwdUtPb729ZqAyyNJL+7vf3fl/6KNZFpMamqDdn1xGf
vdWLpHvV8qBIat6+kWWMKpKykgcyyANoH++/L7HaDhMCY550b7a7HFV0FJ6FP9zjN+jcbXc/ptBu
YZXtALZFUbpc+8ai/Z1rUqw4YorfX/6+xOC+qjFOGpR1G3mq9cLyGu/MB6YSr3xL6KsXTJiR9RcM
dsFMk6QJ+5Js/Itba3FzXDleXX/aY1K7aoKItKWZ06UA2Zzij0xlb4fxtRu7Fi6cPozf4fF6cGHB
lNlHpWf9ROczdoTKieU9GrzgGcYizRs6iaMMm/EmW9G8TXQsJ3cI7zqYfvzjfSJ+3OR/WQQPfhZM
MGZn4eP5F6BEbNsCy1Bf46yFF5ORB94tiIWmWt/bzq+fFDL9rAzbk6rFOmaTpToTzhoVBMXtKZC6
PaX+ellV+DSZgFeunOE2xA2iXefoefMCfonWpbvQ3vvatcbDeCO+tTLOi1QZWo6hcW6eTHnRBWSq
rEidm3lceoylZK525r1NJxiFB4rfUmRqeJi6/bV1yzUc1HSbrXPWtplOE5qCPy4o1f7+ZVRP5TC5
walmPHiabeg/Oe3I9nqd95yCgOTwtb2QenVyDsF7tfpNDsNn/jXswrgKet7keMfcvXEmc94YPagE
Y5PQPprz728x2pjzJFl7pDF4RM3liQzbelrh23xK6jys2y3feBM8TXENc0HkK/+Tbf4vEPNjhcKB
AMIF4OYPKUj0lz2M8HTpsEMb1G3EKbzR654oja94W7Yslf68a5wRnuBO0r5qf4X5QyK6l35xKkGd
paxDZHHPZg4/dRqCg3VN7sJ2Yx6w7alDC3Ce/Ik/LXzD3vTUKSXepg06L6TqjajOaZL5je13Ykj0
ZQr0P+W+/x/bD84xBIkDzgXAET1+/t/w8yRlEXNqK3OVhCpf5/jW9AF/GbfRZHZ5b4Y4/NIgoXqh
bYb9Oj7+cfER4+QkzRNHDO/RAJI6qaG1FTGW5jjWbsjNSs6/Lx7vk7PfBeO+n9M7W9FyFqrzvqot
XXdpGwfnXs3DcYvXE5sNjDPghXmIFt99p/Z5kogYl1HUFcAwwhOi1ep9E8u3pjPqnW7Jt34Mgx98
PKwzMn6mcbg0YavQPEwlbRfnSMmBtO585F0aDNnm2PpIffEfl1j8s4EZ9y+iyMfN8jB3eJD8j6he
UNN/fj8Ncb1tHr0x16akUSCPba/jLtOaqmMf1vDcJJtCx+Zjlm4Iw3v3uCTuywLY5NaquHmSidhL
PPLpvy5Cr8WEbqcSwL1zzOGhZOB6N7aR+zkUA1xjer0d4GCYMYdiAKAbgVHw5qgwmjv6W9mEY3tN
0tHee5eCIvdrUs7Gxhc3mM4jzGluM8jlfAgTk3d+8Dl1sX2TVCMrthXOWfg/NkgK9iihTCbQJN2W
xyX0kOkmkRxRYIS9xNDL8OS6W3NAY3RzUg5JjwwwFOXWcMePYtggoHEpRtO/edSciLtE11bT9TmK
5ZEJNzz9vlgMGJ86Qr+GJk13U72Qi+Q+uSzW57AB2ZO1q6/bFrDbvNnd5q7OJQzRoS8b8GciMDn3
uIjFwGBi9fmTGe1aGTU80Dujyjad5M1xlFOkE+mfArgwHWpYSOernLuP1e2ekSDQZlO4dudRBTBj
j4euWLph/KqZeZeTme8G+e0Xmjoit3UwfJ06ODp6oz4vdGtvvy+j3XYQBHjHfraDQc5neNIwJrzo
lnxHKNXw/R8fMP7/WMQQVYFHhJsQ0HhEePxlESO61YMlWwwHAQDCGLO/98pOe+DETtbiA7+E0htO
XdqafPUcuI70UqGo5Ae1LdPJN92y79fh1xz2MBCkY7ruOYs/10OKfX+mPyBaITtKgtuw3UbepAUf
Fl4tk0vuwab1fl28HWNbev596QXVVc28JXdppF6BzeWzZvbzP37JuPv/2h3EKLxReWH3AscIr8W/
rDSRrlomwYZMlMdBsI0vvy8QoWQtjby7hkTy0pjky9KhZ21WGuVzlPQHl6HeDBVnb6F2hjOpU52N
yrC3BH4IR63iNv/906iOFKyn4zBftE/fTE3rnQsU2LKx2ia3e01a2mQAEGQtmruCqemdPJx7m3U0
x99fLqL38pXSFAWcE/4ygR9czIhabFuT6zzBvG8ZFlAIw7Yb6tXkwwKpDkI8DpMVb62aX0QLT0WX
iR9tLRCQScXXkT8dFsp+JFzDQoZvJcCFr3XIe+j2siVcv2x++r6gon0wYST5NSgvsxMfc0MiIDJ8
+2p8FFvAEvNuRDXXW22zodk+hGY0d/xxF0eAJ43fLbmNgl06Nl7OOkgHRDejKNHJc3KIavs1XQed
bQN7cgUcQPrh2s7qSzuHex7zj0T4u1QAVnZD1eUjAN98bC32cL93MdmePM1Jv+7CmnzYQdyYtrD4
GCg8OvsU0GcMqorABWMa+Sc3nCqpUhyxYf3WsvZ9Ji9RJD5BCRAc2gDpmvOwfl3nnhcq0p/JgN4B
ceJ5K1Ywj4Y8t4lb59KBXUDQm9c2IMD0oooteucp+wkMS9aSV5pCV0aH9FJv043H61SaRu0cdwJ1
t7ACheJYjkwPmTBjX/XzY9zSrXezN3wW/uIXnsNs7nfgP51QbPsusN3eSReeS9Seua8yAfe/nXD9
yuUkBX4k25KIcJ+2TZspmYrKn5rvzpxBJZn8EJFzYJtsK4/RoHLXvj409zoNliroiHkKVQMyO5RO
6Y7P6HmwO/VFgsyZ18EzZZ86JWxBWzinD+GhA1xrCJM7d+4wTAT2MvekQ/ae8jOl2C5U5BzUDT0O
QI88OU7I/HKQigoMqovVThqZeTXS1sLJNGcy8RNeWVwCEQV86NUsE9LLAjGTXbc5z87k/qJkck7w
qWQVpXyGNGO4z9J5aclOKlA0STLtI7CwHoKshVEWA/rhkabdBAQruiYTEjHwfhLkfiD1qwUqFgJp
evK4fbPAMUv4cMqcS3wfByIykbDr7ZGFPWaAwsoAze5emdCUGGQG0P+WrslHP6a6YICj/Evkm6RY
V2fdGQCsL70T/+rm+qTDgD4DgD9sMwoMHeDjFFF0aWjnZ5NHydW1n0Q4fFuaaNdSUG4WW8jCpqxu
0mC/2baSUmTQOF0mk16l147lIr3dSt1MIq4iNy1/I47zAd4AZ1HzuRspwj6cvYoADb4w6mLOdRVA
9Mf4eTXs2bjJdlw/y3TCMpzSL3aGsU+/kcxyVUyPg8r/2hr5ncZfIG2XBdMbhjuEe1TmJ5fd+KXH
E9cGTClQ1fjWHxt/dp77jUGw7dQ88wQW8xaOwBfTj4hbdz9rkRbAMdosasYgwygCeLskUFXMiHtR
jvk1AC7NHDNsryFr90szwgknxUHow/cPVkOOd4Suluauz39MnCIaZ5iD0vbCZLqO4lJv4paOeiii
Re1Z0H5bdDfs2tac/I1WST3I0m4KLUDTWURUDF99tol9O3VvdoquPcQFOsEKnLXZ9wIrDQQFojmA
WGRKpOlewBmHYaKWlLrzRaXsOpT10Du7MLpvCXitNeyifNuibQ/3K8WCbBbaO05D/Wm89dx2eRPY
BKFX9VcZjAfZ1TYfdeRVKP7eUHqQS6pdcjFxuI9UDA2/yFnKIJNz6gChNeK9jufkDAjmCR/4r7bD
81omRjLhEVtsIh9XIm/akGyNQpE5/bybtkFd4mjDnu5N+BBSuQ8lw1xjvJMinI9Rt1PxJqDfwMP0
cf3eONF6aDdR9RPMSCbqTHBtx/AjE+vrgrDCPfcQdNF4UeH400/JLql7Z1v0C9B5UzEGd8lmRrKN
K1ycJ3V/mSdrq6DePq/TgjLf0y5YG83zJdKijGesXJd4LFfgiqpF1z9cv8fEMuvee16X3dbA7xMk
zXXwr+EyvBIi7rMXiV3Dn+ZF3thaCe2/DKPHivoh6V6Dsw5VNcGA/qA8u+xC3v1ckW1R9cbAkTky
zXMdG57JJfhZd5FEOTfwPE0+geHZ9skjA6+fOnYf4glbX7jupGdO4hHSlyKeG+ajK1QevsVdWXkd
BCfSd+8kQbk3GhREZssd4SbPInhxA4EpJUX6wqbdDSaj7oEhrJNwfpkWIfOOu0MZD/uhH+MSAJCz
8whM9dgPL7HigKQpCS4AiW+BEOdR1lHeG/ippXM7VlgKk1Df0xH/6FQX7ybjfKNTMj+vdVO2uMtf
cNi+CWXQNarYv8yMXEINshWazpvyYv0UDAy5CS3/OVGqqpT1ue7mJYeefitahgbM2cxrgpar6v3x
uy8bzHq0w6uvvVuNMcHaNnk0Lm+hjzFBncTFFC72Ij1S4qOuS0oGoO0YqdOingvRYSIsHNY8DKSf
07THwYv4JYKy+LSQ6V1rk6IiSb85Qu7nFkKmmg84H8blu2LyrNAGwwUw2bLeqLhsGNCNicFYLqF1
NSHBMLNt6xda8bTQ1IT7MXcIpsBVv10kkJ3cA0m3j9aGFzLQ9BAa9+KE9R0GZi/c2XYu7rE6mqNS
QGyLMX2oyAwSTjboG1sbXWdYBeyRLFGXfQSuKhyCUwpvolPaf3QIhM+bdmqz0XinlSf2j4u7SRxN
OPymPu7OUTzbK/U5OlDZn8X0CSjkcGq4QtRlh7xL9BUwxTLJr9jBsZ76BVT+Cfg7Q2FhFztVlCDI
DKQcvGGB7hRI5MOel0kvkrv6w1M13PwUOvpBpSvuRvUOmug97vy5SvqYg8Izr3LVX+ugfSBq/QG5
zCiPFtJAaxgO+dxyUbFuzsAzZB1FoZi6az6b5H2ZgCH1/nGOu+gEBAn1ww8GkCzzw9XuwfU1WRq0
EGCCxjzOo4VfqrghmKktVZoM6O9x8EU460EDl/NKyh5POVMTxp2X1n4DFBQVQfDQAmxxDZ+CmpU9
knRzKK1gpZ4wF/UA/+y/Bxb0eIBQsgJSmZ2IAl1GxFuKCIbjaT3p69SGyA6ej9Mie3gcOzwPR/ql
2ZYnAVRqplZXauovcEAFcd58pTDoaXX93MaY0fJQD2n8wqZRx2xhfEodeoDvZMYX+QNWaXuMdAEd
Hl+05S98NaaAQv01RcZJbXSTdzIpdUR+eattChrUJeayukJDWZrFkyo5Ew8E/jzYFQNM64CMp+bo
pa3du2b9XpvkTFF35bUn342TzIfNHlcJ8KBBR9Mt4EfpZg9hp14x+z+lXZK1q8gnTCFXnZBI9FIZ
YA88JVAkpbVp4U6kJJjOzIO51Tu3Rs520NlcMG/IFrsGFZ/Q6seQCIjVDmX0K+lxP5A+C4JTa1p2
oo9L04u9lmF82BYv7/U4VsKRNKsnGA+hfJpaX5ZAwDtwBlNGXzwz6z2srklpjUxB4JM2HyCOgI0S
lJJwEsmdMWJ52lmo82bMWbj4r0ut2mpLwme0r6hSBxRH24rQGNyDqoGpIRi8CsIGt2yt+MxqddZd
um9Zfe175pWt9LciXFK2I6mvUSbZZ068z1aU4yLnfajo8zjgc0v0sktIO2eNA6hAtuoY4ZQqFyfa
YWmEuehdiR1ZfNVJBEd7EOa4t+GlIIJAgrs+tCToYRKCu51ACgVMh36nk3/vxmnI9Aq5XzCNH+hN
seEwAXVUj4LWa9zoiMTuyvpkqWyLNqHb5h8+HXnh4tll/LRGSp+RT/lk4aORt5zVhWeEd7ERqoFh
jpEV4aIB6DwkgjkYFsYJjCeJMn5cMx/rOAtcRDpoitERbs2tDQd79O3ybJJGH0YHUQQtTfN5i1AX
hghL3uwHWFMw8428CFhJLOkCkfFMwZ8uMfZ8gd6GWnuMYN65g4j+y7bBl0el57SPbkraGtBMEoEf
mYOilwy6hFAhrTjoDptaXifMXJCNYZa0EUhFBLkSBwx6Du58dYnujmTuYULOBKxWPAb8UsMq3EsX
qOOD53r7Eo/8uYU2OSMIK8oJ+oLItR+d48BMz/Mq29gz8ww7dS2OIm/Celvp09yILY+s1RC5RJD0
9LEt++bis/kH2/rM9FFaOT5tyslA8SNa6Hd0z956CDGD8JmHfgP3evMaYFOZzNCX84D/lcRA0eqb
MaTgDr0jmDRsN/+u2AQxTkSDXR9xpOfBnD6DyEXfw4EcVAocli9n1/U+vEYd3LCPcPqp0l2Hdu8E
QxFjf9nPLlPoZdc1l4IVrkHWYB0TLKDwNhP6BRU4MtKCrzVInxyRca/cC/ZcwS2ZiOBZmc/Jhvbe
vtcybh96HwKKEVbrNnjgCVuqcuqdOSfubqyjV9lPV0Q22B9do4shIjJbiXelK57GQJvLNM3quNXR
fnMujicp3lSyHeIsCfHiTNfnnmVwpByi+KDWehf1KTocO5U45t6WKfjACmOFxBRJ1jmwmQmdfikg
wf7omhGlOVwl/KxmtkNdyuOqk/Ux7GqUmikOKNclGW3WOZf0nU/dftJ4ACLRf69kpSiEsQ78bs2b
0P5om+m98WHSHGt5li3MKp0ajVDkusVig0+9XLOZOPqQ1N0LB2dGW3pCLOCWJd7CCwrxYFE39vM2
+i/mBZjVWHg4kI8k4gcGMiS3RIsKcn58QErjdHW+uCJ8Artb50mN7crK/meDknTuqrCpof7T6vsY
mOEwLoiI1k7F+LA+eddEOlMGBHmpQLpZYPQSmyQo0wMhYMhWqMPISL1MtiMwD4XGsgmvwjplkjQN
nrDJ0xF73txGSSkZDMAUWqyxgWMe94ch8yA+gt4w2q8qPqOo+VSPAOg3T5WLjlUpAfW4HvZFoPmh
4JXW9afaPtGNAB7YmDhNsDTM+CwKMKLtM5/1DwV9CThkfkxNQnOucKaks3tCbb3iNPu1JPpVGKFO
c8KqVc2/6GD63UCwk9fOl2VkJ9LD6799bEXN6rQAJ5AC0qQOqKQwXUsTlUrTE+5XIAJQsBUeu7RI
+ixgP/7hb8MHmQaQYEivS2OssxTaKgsuGkRcXSUGyVpzcI1MACVziA8pkmOOl1CtY2Thrme9zBub
uyPdtlBz9xr7kJvMdDIlFzV6W6oiVA+9zhgqBoh+bMYsbkfiLDi1oEHxQXAEcViIGqTH6g1V4NHw
8Yv4c4rfZ8LLVbqV9vovc3CM4z6G7i60RU3qkiUNajM4jJRR9BoSSk5waDSZAytz/CzAU5UIm0mH
T309Qxor4SzB8Dh2BPwdaRcVKerXWfvQtLH2cZ+QM6sROIc1xLHV2+BMxC4lU4AGm3tZ1yynCWxM
LpSF6ReKgVKDZY5JWFFmrs3AjoGUSOdznCLkgAgm0KT5zPpfUPhgMu6dRN2JI2Sr5uy4cvHsJ927
5gNHPdJc1zpsq3B2f3Zeem3tjLttk5+chQrU1GLJMDD1dSGmSnuNWwdQHT5r/pXS5xUanMLhCbon
iLTSLSiwFN540JjSNmrKVOefzRrwwmEoRl3LVM7dFC2e5EVo629gb2aYYVF6FrQuMIn2SXaWXe+T
cobjJKf7xJYL8QZ+Ms166b4NNO9qk2KxhQcF9VNOo2XNorlNqqh38qF5GWf3hWDwSMLFwyKpHZgG
vhg+WAovPbnup8BrAVxwnH7jcpzEgpjgvn+2PDDV4AboS9DN/v6KG9CLS0wug4x2nr9gokrhRNIQ
5R4H13uDQZlfPKgjr+fA6Br2Ns1+g86tfWlif8nhb+uhOVFb5tB5LSnO6lEA8l4RfKS8n2Zl5Khr
u9MQQm1BLXYkhMREJZMD6wy4chZDOPP9mEDbxrsgox5K62iFxhCBqjs9fjDoUR/PS0Ds5+oMRgro
SDGdF0YfPgU9OPkSmW6Q5vWi8W6NXlCBA9sAJ6byZQBz3aKyMRp+D9H8GYHfAIDTrdn1U3tv+hCV
3OD8xNgaDoGgsZlnvRgI8VBp64gC8PfrsNUAeFX0jIEv+D+PVYjGfN801brcZsfZTjMXablSpD4Q
iNQdFX3ZsWV8h/LsW5QMKvNJd5UxbGYwQbZhRNO7OXT91XnOQy3ZvMP8omy7/ooJM31MNReZp1W9
75voLJflB3d/iRhOA6zBJuJ7bxAxY7Cog9UPUdgiWigv+LCVgYNWaBKsnOXa31ZGdyZlNTL7Wtkc
HbMlh3CBdEX5kKQar8b2M3/tzEaLM1yTgOEHY4b1Pxe9iyRts2CWlAavQy/g6i9jup9gVPUUmBHC
NjdCJ7Q5EDQfBdjFZLwGIEJ8gg8pJJ9cZlBCsu4yafRecwt8QGKGDJq3nCXRp3odz30IarZO0jcc
pNilKH+LddsdiD8BCHRQY9eA+GMjnsmGXWwwQJMAHkBr2GEYwBkxfI2J2MzhwYL9GCWOq2HAMi0f
rXack340g+0a7iLjFg0QlywGvRBLejF27SobJEGJiYqwGuZJZkb7oJCBTvg+WnkNgYp2+RNpa2i0
546hzxLNHsNw38duAUS8CJWjJm7cT76FJUI0u4e5a6tFdGmxdt2McpbvXRxe2egpWNHBas5JBplB
tLAHEDCVXAfzoYV9BXSEk8JrMx+MqkMLoBxC1wzUZ/Pced5ebiv2yYB/7jyaS9U1n5zAHLSx7YEF
YZ1RR3zRsJY6rJ/8ORAXWhjgZXkUELVLtDftZLo9Ude9pq4nM9yJP0URpfgwoEkGR9OiyIFi6ydI
DCgk+7PE8sJx0Smso2TZpSnO/Z4FqGs+sJfhD0M0YmPvuPXJ8+ayI7KKPjFUJCbBDRTW2Dn1igXY
zZAOza4E3ZKOezsomLRzBZUrO0FU6x+ECb+Qx2duwYvuQ0t2yTJ/w3FAsgg6onx0Sb4g/nEeZboD
WfhrJfbnBAywQOv14bqokXvWOiDKrxvEFMeF9/suRa00hA08f2Lw5Qb2BKAFk0unQ1t1q3qPV5s1
Y3uxqfZ21B5si8arbS7Q3b0BugbEMYYnrwVGp+f4w0DQW7C0QbHajXDSAv1xhL9uvm4cMABME3aN
h9M4oWPVtKAY4LwPk7+aVGPtxM/eipgGNwR0R8oJhMUnqNevk0VPU5v+3rm3ttHdNWaHOUYpFLMe
yva5ges54OJ1+cmXEO9dBygLb+ROJcttbW2S8XT10DiT154wxMHWwZT5UvwCA9FkNe2KJjTeVSe2
z1QQ/+phBDYn7nPIE5nJGZkRS4RyGdQmRCGC0lwD0mrMjNSypf6Mgr8ua9QrEqZ3l3hi3xO+BTvJ
a+A3j2aFLFuFVwGjtBkavBUSdJ0I98Vtx52HijkbHAN6KUGP3pBghK7K2a6x3I5DNDR3HB8QG7se
7oGApmW9GMTNejBoCVG4PCWOtdC+Wp2304g2ZktPEDetTz5SymPRjGfmxvMTSTTdcbjYTORt0NOv
psUJ5I7hesbGLbNxrrfdhsqtioP0Z0ghBhfJfG57k80Sog/jTvQ6iW4ATom8oRCgetn46hvRmFGO
NlirUAa4jrvz09C7Ye5O6/q9NQiaFH7m+IOza8CNVmsKpnMOgQkwiLKLOXH0RQvZ39N4KASqwvs0
7vpVLHcQhfAsHDUwMIj267gd28LD9wf3OZpXdlibSD2zkOvnZI3m/ZqgZpXth+zX8Nq2c3tnvg1P
NqTvyULY/felVUlX0QBNO5xfDzRi3VONgvmO/gCyh6BWcGWuwUizcAEGNAzVwKjZ1e603XQy+VfZ
oZVwvyioGo50rNmN26m9ERSymVlruX/8EAaPwZGQBWyMUlOhRAvadArIFViXLkMJ41Mj6FoQvSxV
nPLlnj4u8xJgDVL95PBwvqfjVp/w4t/7tXcRmOD8O3Nn1tu4lnbnvxLkng3Ow0UCRPMsWZaH8g3h
KldtztMmN4dfn0c6jT7n1Jd0I3cBCoQp2SpbIvfwrrWe19rFuek/h94PUbFnRiSHvs90djAczV40
ll0fXIO+TD0Jwz4sjqY3HPXJVM959jL6VX1lT90/R7rVLMZqitePU31yyplpx/lqDLyvsuPGn+uL
rPeLW+bYzc1Oy19pUOgHv5bNzS9MDx9jHqweT4q2ZtQW0220kqteR8Ebjv6WgnSdb4JJWTenR09V
sb4KfZagemINa2m5A8227eLZFHyE7EUYlYUsnj2z0+bWqNmn3OZySau5+14OfvnLjFMxw9iYHyOH
hIY+ae7CTcRwCqJYLCMZXSaRSAR079NStvvRoHDBafI3TWr7T4WNyDEo9ytkR32fdGxums8hiz5E
oquXxooNvAHeU+JrxgI/e423j3bjXSOL9b1+eoicOtnZdyNXXpuHKskrDLJm96tpzJtHzOHqa3sz
pn6hRP+tGvOVhUp8sC0q5TbY4Cnxb5Gw6HOhOXiHOm5r2pt5CbJyi+hKKM8d1327pALUvDStqJ9T
dkqGceziUb3Ra6jEZncCwp4xHeT9biQEPTdojrlvWTe5hS4OMa7GRebcfFpMaV7JBtmSyYbu8NeA
GM/J0UKJYNZHy1RLTVI8aisy3nrelHBW9Hn7mhNFhaPncG2JeKlcZCm71JZGWIVvDsutne6U/jx2
flWJLQCHl9o1TZrbSNJpZzV+StGtGJYtxvkD5ZWnPonpIKQPJk2cB/OI3dZYNAl2TWTykepFVmLB
KtZ034J57DT1uq8152l0s+JMAXo11G3wXHTFtUgrb6/sYOeoIlv5FJFmwd3kYXbi0Fl5vczH9tqM
DyHFRPbwy/pgTbmzqzuG/cjJcBfmc6Hb/h6Mgr4sTKVWVqwRi7PsAqfy9MH4G2681NO2XZwo1sru
WtDG52qMbblp7hpmCY9O9u7WqbBIV+1gcyfEJxyE7wnLhRONxgt+qxz2Jnv+tZT1JW0xqIgm+tVL
wz89DsXgbrw61zYj9tVl6P+UzFbtlKC41973lDKCk1UVuoCPFDuY9iFmLgq0rjkByFqOZiB2oxs7
S4JKm4AJb5nKvlv7LhdqpXnewgjdrSUEuLJkhv3FvaRaMWyZ6wKMmtqhinDBjELLN2FLHXQakmqh
2XE1n1Q17j3NS+eGG7MXqO8+z3CQK9qjtds499aiqq0feWEtqlHNckPqb5kxjgf0QUwQyUBotXQX
Bsmg/eNQxvikNfHWqLx48nJhXwtTaAu/excYWVY6MsouNo1oY5byQy9B88Cg/bJN1hG+GN0nH7fv
rAzuhZ2JQq302kNh5othkthwVbpwU1M/wfMHSlxp4WJKi+Li6vi6PAfEgg4kasZmq/k0g/YrOBtT
X11TZmW7z1hxlfcYruF2iKtehoel8RfRmHurRHRY+IrmOc9/FqLYjOk0ns3UrV7CXvvSarzqWjKe
4oFNhZ+m2yo2o0PmpHNhOslRp419RRzsdWwL51D70j8l2sQtOlZH8ngvVovC16fCeEpbFyluMsjb
Wb5gxSqMdZFXwbFQSc6I11GL7iwKIPg6cUZUT1hhpieBUfWq/GHflJq5Ne8blNSIo2Ph2dAQcCb6
Wbd0TeUsU0uEB1jfBTU8s585EfE6aOn6OrDG8Ylu6ttoqrwTCcJ+VRJ9OSSJw7oz61dkWbzTQMIM
H8TMlql9yUqExEBaE7X5Vs2q2GOISjpzKcc6mhlsKl9Eda+tJ3Z/GAvb2w+NaSDNKAQKaWsbfwyn
18zW1xqxps956xj90SBCByapJqGlewlSkcZN2Y3pti+zYv84ZGFCsaEwkVR7zNlBh/PfT7774Utn
5F5BL3jkcsZze5nVVngt4jBgxUGhyQjSlcpFcJOuDG5l/c1EZTvbk3+dDIb4YuqylRoqG0MsXsbR
151dYokTu3n2hnUdP8nNhJ4vMst4oi6mHQ29X3WdYe20MrSQ9JvXCZV7Hfl85pbn58s87qg61UV+
8PV8E2HvmY9TfsuFQVdoSmSLMOswIdp2eQ7Trjo7XVKdhZFvTHmLiEvuJWm8c6OLt751xhM36dO9
OdMvn41oLcWiKOTA3tJxFn+uc8re2aKiP+aEwK/MD73rdgREmRFDWkm4LLB2lS8wv+vdmlcDQexq
7OJIV754va6WkxZ0i8HK7XltZmTDEvx+tl7pF+ahlvGtGG7BwCKl8ZJq5WruzmupNnJfpYu2rodV
rHfhOs+8cVnao1zxA2IfR5JgWdt6N1eFa0wNOXYbJ3kV00p3pbuzaIaZBeM6H6LyakQtBDO/qBb9
4OXsUbRykXX6uGg8N0dky9QxHJYgT58DxEaCr86zFVCPakT8mUUZVUBRNIc6xPTS6We7MsRmbPTn
3HDFoWeBNG/eGw+OeeV1xi0sDAbEUKMGO8XBDtFz3pKamMXKo3IHSljM0zBYCkHpCFdFc/CynFpd
mCTzifTJilo+SoOBIy6oE3QRP6y9eTZV5jmg0e5saiNrY+dCbUDb17NaaekF2xtaf9OeHmdmWBsz
vJf+WhZFsivj8NN2VIf9bCB42Efdpo+mco050JpTX62udVBVV1t94Q0tzgHrBvoks72Rk3MQZsUB
mWk+GZXAUSLUxcRodPFJye2JAF+E3V11rzFOQZj1tz65mZFuvjxOCuuZGJ55zoR5c1gfHyunwMqe
TMG30au2bGIUJbs4W0unhofljPnTv3dAovH8FiuAeEVzPFCoD+qE9TsDo04jJVWIgSjG+IJ7RupP
bgL4y7PiYWknVbsP7k752CigoHQiXxTjwE0UjVs3yP2FFerdiimlhHlWOFRVp54yGp6VyHrNE5FR
lDC8+UjjgZksK4fKSxlSXmysPQXpu2FjRSbEg3Vy9dL2yP6kvFRDciazpI6PgzYghhUDdprHqZ58
r+A47nPTU/tQ0B1NSbkplU/YN7ajbRNH8R5wobUdi6Te5fIDJDaSVu1iNdS7IlrZSfuek+VqE5/4
4v0QSa7tyTKGeYzohJUlSrOVZVHZtMwMv7JbvGSqdfZ+5OCWKRXG1tB9HbqGflDlNKN8nW4mlhyz
ycW/yqaZzjEF63lex/4G+3yjedVdgtP3WPiMWUlvqXWmyvatGFQ+K9OsOFX9BD9YlaA+0rC8dlSI
F342AIi+X3lWfPG9VjvWYng3wyF5RZLB3D9kYtdabwPGmuvj4NssxohdmKtyXxLmPZVhWx/SiBg8
7NDnqq3/E47uv5iGPRfXte15rkmTW9f8nQRUF7FX6upeHxk81MQmLhGlrXL5XaWT9q0jLzsnNYo/
Q+d7kqTtd3nA4GbSo2JZkcHgA6NBSjpUZHYS5xj5FdhfEceX0WsKwreK4o7dhGfNsr+XXTawNcE4
EYUY4Cr4p0QKF0XL/CVzeVUZ6ejQKClN1yjkhmFdInID/4GWYv+dWOLweYPd8w0Drwb9guzf/2S9
9vu2qluC9V2pqKK65SINxoWlSnMZGo69KgZMjtJke22Epn7wCmehyzA+t8zN51jH+FbqTbuL8cNV
gSvfhrjUdmWtQyZkffGtE3fJQ53yDgINNALKiiU/JyKanTWfSg8/pqJqT4bZoEPWEhtpOZwtFo5v
kd3pu7DO3/xU3xk5Ugb5qHBv3AP3qFbJnprAGzui/PnfjyJ3wNRfo0l3FKZ554l4vCvE9H5Ln4nK
NKNEcS1rlkpnFJJ+urn2i9x6Pq+1e4HewB2gHEE93jLi2b//z3/DX/F58L8DDSF+gmBxh8H9PSxh
F4Hs41hnehvtz0yLPwbX3qo8CRb1lJCJN7QdGNApa5aIsP0ME8KnnfntXLXdf2Jt/J/eCAoUMC6h
BXNX/EYWYRjUklKgOIdm8TXIhpV9vE1V5CC0dXs30vF621O3Ket/tnb5f0on38qcf78Hjv+aN/6f
/9cA8/+HsWSgUH+5Ev5LLPkZ/n703/7Xryb+8fnXaPLjx/6IJlv+P+gWSGX7jnbUmeb4PP5IJhvu
PyhqOYaPbce5J3D/FUzWTJLJd+gluYD7FfWIMzOMtNH/+O+a7f7jTrV3PDpYkea6v+BvUeR/F002
/x4+INzD4EHnMZvOlDpda9zfwgehP/YJRTQkjchTK536Ec5WquZmlKtL77XJSkgbfTsr7ac6Sd9Q
4S9sseURtpB2whsfbAar+l6ng3aKfHS/UhwyN35OfOy/gRTFCnJLvexL1W+yKNj4Rq89M52FJ2Ms
ShIO7X8iszh/vwMef9I9aG2C8+LOJKz495uxr/0gLN17EtQlAdNZ7rXJXTXPMhv7UZjpb7qw1701
dM+1jKxFIbrpRPz6qRqb7GdMYNdQHtGKPD1FAAcGwz7/eSjSrF+acfJSe9mzm7XB4XGYOsM9RNdC
4ozKBludwwgBWra9uMkQA2rNumM+eRKaolLRGrtIOB/kwKqhkvNG5u2l0Ucxs2uHrStzzEveJuUc
mvO0c2jk+VqBR6DwXA8HhVLQml21T6wkPnXoIHP6fA7Lx6lXlPpuIsgWqCw/O7nlb9lp3x5nOO3F
9i8X++WP0fWvuXYu10cnhb+Ou3cArG+QbecpLtXfOy3QGpJFnaJcHxtDtwv5+4ssDJ9RNgSFw+a5
FGl7LkULxhEirjacbT8qbkPflPspyboFw9D40fE4jt1hc5+sZrrWGZdJH5odzWA/Hmd9lCCzsQKa
x0Wmbeoq/dmxBF/3Mjd3ZFJpjaf6ei4m1u34Mdtt0eT6c+u7lEeyFB/54+maOkjIZkwKw/umSo0V
fI6jYSA5M7cLvk1vCutFy8yVpnU+C+fqFtt69JxJC+1HleXasEX8XOiGdq6D/g7leW9xIalTWo74
wGDsb32/FLdUYG4x+kjDVOlrz2To06Vp9/qBzTWIjS6tP/3Bo06eYujNZ+4UuVddJM65CxwYc9OI
yJ+NxeVRxfCzPDlkWb5JimncNeott9Jh7zZjv1eD1+9jzYS1beaztnPSQyn69FA4WKyD3o5AkhDK
XJgE6fYOXk42Vc4Nb9Zb3WrRaXJG55bETTZXgl5Yjda4N78dfqlQwd3S3fylmNJ5DsDl6jdF8dJr
0yGsHefUNO+ybuQZMIk86yNaGZUta6WCLlsYnfPIpfRXb6yWjlN66wYn6tyLFXd/ScQtGyvfn2XA
Zi/55L67dVLsurp0Nio2P2lbX++9+6F3BZUvGOD1PoqEs3QNRY3aPubdEGLR4eCbxtmsquHUeMLa
2TbdXmOVXbS+sa9h18bnXiZf1fRFwY/+MzQY241TXc0z/uRlI2ziFC03o4pC/1uXPeeBypeZJ3Qo
BCnGDH9sYobBuAc3Y3nHrgzOWhKlZxynAXZwLd6YFDdfq1J/8Yfyiomi60d1bWw3ek47w1nY0bHU
pTpNVV7NUlcm71KPV1l173EkzPo1NsZg5Q26vUzvpzlMYf5I12arEh8N8kBYdHj7dvb9IDGMbLTC
TvD9Gn38VDST5F1w1/zG4xt18nxvCqulgNl99lmMCleSK34cqOkX+/FuC9YbM1yICbXyPrMsAydj
VIHSQof13iJe1Ktq+ZdzeT8nqdzsnL57ntqhuTwOQ+3MY69PT36dN5dMLYXM3GOjuf6mNforUn6/
1/91gDHc76sUnvfjq8cTfz7WVUm30/yfeFribdZHWIqncJ/eDwSjAaR6/rRyQmmZi8yV6yzJYPkU
Tryyo9y+NBpmhT7U0qMq4k/c8uExwXYy8+3yqYxr7ZLfD0425JcmZJPNibLD8JJIQ7uM1rCVeaEv
mc6LmYNV+SCl9WJE9kD/MhcC4f2hx6HW2cQ8vuIqzNbe1Hyb/GSUM38MIvYOEPw6MQy0Bb/fg05l
lSOlwegjHkXKuNWjTvUmnVOknZ9CjNqnxEv++ZWTiWg5DIY+r2XB5u7xtH//ns7ltYt7S67HY1kb
WkuauRIKs63KnCVOqM8pyVD10rTMZfGvrKNdP5dDQgC+6J8cq4v41KYapxzlLUAaeTlvSWp5/3p2
+NezY6n5O8BcXy4+8FNaaMHRjLd9HDxlmv8OJ6UA4ROVJ4IbgkgbnrdT7mlq3ml6saS0wOkw3abY
9/ZMXYfayKJT7Xr1krok47rXrxMn8r/bYtyrKTK+lRXt6WmlIW68W8YqcQJ3R7GH1HBcePPa+Ojp
BIfRY7qLchBVAIwPoDRK1idtS14wdKxkYRg1/Qa6+wa6RqGO6sQ9+QTt0dFDugyFFsEGwvTJnigM
PAK/n4x1JTS0d8gLnlS3uHHUjW4iW0Eo7PJ4qDILjY52drQTXhpvwLFgIZ6C+NjBMDhqqkEGC6QJ
wIzTP5/w09rYlKE6hYMb/eF3piwJufJhff7jS3bqxtwRGC/srJLnJCrNbed7b9gMg0WcGdbJ6NqT
W7bFJaWT1guQMYy2Kf5NezS8vavDW80iZ6lNpfyGILLocSV913UtJ7Ik27NCgDjU0DkWrYRm5WP2
G5eGH1fJHCPBeIi88ZInLqd9a5KXIn8Liksn3KPZHjOOCnetaj26SSd2uLPrDKn28aWhWVevd+Wm
EoV5dNmZHqNBxLvSMJE623zE98Bj7l3UKUNbLRk1MUo8HrsfKE0rxHEmpaTXEI2ryKYFmYEHMdLM
6pg6UXmQ0KHo05ifLTIoDO/tVd2jqDFrjhUabrFoqfExU2nIJ32RkYDgWRnoaj4C16Aa1Hx4Rube
9ERN1yFNiE44zu3xEJA4LtE4XeOdJB9wn7mc+8xl1xT7QO6V88djfke3LfJF3srx4L3G3aQ/94Ez
rt0gzbfogfmTjTdvFhJGSdNePxpenT3ZeVVD9W/L7eP0ccgJy807E1L945SI0S5qc/2g8ua1GjLn
HQOQWsVV1RGu4XQSxTEf4fsJ4GhCExlKp/1lGtjqBI0tVgVgihV0+Ow9SVmZSpO0edzJ/qar+I/H
8WyLXY0uhjWCnwoUZlkC7u2+lhMU7SLWTrJJEWaq+nUMrYSrDElceCp+B0sbARvshnXQBvF7a6hv
2LO6iwVy65mc50Z3mnEnKipt4NbrRaXn5qlNjWznalG5Ln1AEH6vkahwPfXVmTtIaaB70HUXhSaD
U2fq23SsGHvwEI34T01t/VhWjW0cnGh7vIXGET07tYuXSFDUjp0qBPBRWns2s/lF96U3GyzMpH6G
7xA7aLziV+62oxjCmxu3F1zr+qer69XcK8fy1OBPOcXpCITr/kRadbcAJ+HdgzadLJZBS9IP0bq5
ywEkSy6eaX04hW69ZLwpS8NB5TKUa75gqyGKR9fe1WNd+Ocp/Ub++c2PZ+upda6ME6uixqw/0vXl
YvusV6FuJ5swbDCV6vwJWSfVl82VmjfZRo0G7Xs8u8JY0sOThiZyZVvF3jw2qs/xLlelrTOdtbCx
tmZB80MlwPD6k/Ouhe6lM9r0FxApPOVx9l1aY0yFRqTXJmL7kpWG3BVyw66HxKHrtJjDrX5npqHc
WZ0xbMWUt3u3LfXN0Ij+YPYVcQZM1MfJL0JiHJlzolqbrcp8esNJfl8AmfE5DPG1xMXkfFZ9Qr5J
lAujTvyt1MZ8kXS9fIodpJQBrumR+IqOWjYCRMA4czcAm+uSFW+i++XOQq3fq8oZV46fx1dW8Olo
WgtRS7lr89Z6pekJy8g6f89sd06O1ppxO4zvVDwMlLxBR9Fsxvd8gqcFvuKF/dI8zgk7MxQ53/zq
1UnC/FNvw2LZym1T1NZTq0NMMlCEf5hTvvSgb37UJfLjiNpy8PIkPcWjIbByYoMLzXLa4Anu9/QW
tOcDqvORxWK6qKxq2depeCvyQW7zbvpeVRGXZtiVL9UILNPThPZTo4G8MusP1ZcfhvU14SV45oXU
M+pLO6ep7rh5nI5GY+6jPCAacv+WOIOj7aNo9p47raJgi+d3+p6aXbKwnMw7pn7jHGDn/UppcYPL
Vaonrgi8ZhZ5W8qTWMRpbgI9rJJrAAregZ2q2iDiq31hhs6KpBZ258Y7G0nTnR6H6f6VnnI7cSHC
WXTHD0tX1U9FMLS3DNQ80cfLGMf+F8Pgz1FLtDfRYrmLuwQLju6HYIqM8egpmW59xdhT0ENj5rdC
23L7e3uni6a1IldwMsdkWkKwyK+kW0ICLVbwEgjcK56nxIdpMSLqQfdl+ekaFaSMZwP4hwQtnCzO
yqX51VesWW8EKquttBgdmK2je8VTP6WOSPZWXyarMCNEEBj6q0zd4UuG0VElMQ7RpkeR8xJ1UL6R
HiOI/gtssfm3ou+3DVvqr9pMvjtDJ1+oaw6raJKKYp2FJ0TVgICnBqagrcBmwNBl6WkFx7JR/ZOM
na8S3erDzDqHTWdZHkLl9s9GYz0Rji8/lOnqC71xIO1GSn+RgiDT/fGaJN8yCvovAoHOImnD8KX3
8l2ZWOmnQ6l9ATgoYOgzasxs4uuPx6UZzmJ6pJzshJh31tveLBmz7NPUtZ9j70XXnrBnJC32fmHy
YTeF+dqWebwfK9zwRe4ar83U6uu2bOrl41lADcHC1hiKHs+CWmDVTPRt/ziNdOeGIKOdH2dum4I6
9KKnzGgOCsLfhoWVtW+qNucyzb0d+QCxi1xHw/gX+TuuimxbO6a9B30pN7qOPaYLY2Nd04bkWDpd
uFIBk4h8lRPF9Uwv4n3fQZQgB93UcycrjGWjkvJKGUyHCSoAD8gQBSWy2embHvuRsNNXw2gUL80o
fvTS67+sMN06JJ2+lSA2FvizcuTCoD2MoZcvUyzg75qRHGH1OAiKfnYYglzNhMCKlYvW3AvR2sRp
koyb+twHMvyw09pahmSEd1y3wXWorJ+P5+2A2EPnjvHVjbB6dXAw7SDW4PTo3T6CMrnXSsOD0aWM
p1rZ4zx1nfAd3uVL6JdSzJpDHpWM9AiPb+TWp/eIJkLzSDnNU2SW0VqGdbePlTTRT6Q1NytME5rT
nIbeT9auyPpjnkprDQDAONiakBsP8vC+hLG81QYL5amR1jb07HoXlwzAkW1NW80uYIuUabBJVSUO
9piXG4lveJYT7ZqXGFOwuBJCGsq7Q/R++jjI0SR+Y8tLkjvZs+8BRGHFxTT9WThB+Bx7xXTqgv7S
WG1xA9aa34wxWRXshy5dTZnHmgINRX2OZhOeiwZbOjZzYz9oyty1fZZutAkUWCcZuxvdHJ8p+mS4
jAW8NEd9o8d6/TPvO9IcpUJroVuM0YTuV5Hn30VRG+8xyJ55KfP8GV6ZWtYTI2Nq9966KJW21gf2
xE5VOrvYx6qujyo+TYr2boEkeRb2jVg4VXAC1sMO0IsqufDZXpN5GmAdewHuMy/NrfVUMaYVNMJm
2I++gxOGxQHX7GYQSHk83KXC2YWDtRIDs7bbZuqjCvRvOMGbq5ZY/mHsWbi3dkQ/cCIIZb4Dvb42
zFAm6yg2FYyk4InADEbQ0e1udCKa1uY04fORvK2Hx0HY2aV3G4I1jYxADbc1FvhUnVvL6c7m/Ssy
LtHapfX67PHYn08wnmKRGgUC9/2b/3yipv/jsm6RzHRIFSzbxcXq9fxagH1ajPxihFc5fRzGajy7
GUMq1Jfiagb3HJBjIgmXjOj3h+7Gk3VPIGEKmB9kPcCDMocrKm40K4JQ2z0eK7S2O+WatX2cdWB2
rsibaqk0MmCPH3gcyiRHJrJTsGK8hmY2sxAVbA+7MjxInP5NcJjiKfzjUNTJ2CyqzALf0jf5XkrY
LRnm93jSvQVoJ1CCVrvNiuSn0WGDDNLQ32k9lDiyJM2C/6Hd5Vm7aivuBLsjdqP8BrVb0H06iTcK
r/3MCUqIrzjVpxcJIB0TQBahou0jlczC8gN3amDvVAEH8yXG6RkkOEqSaY3QNLchz4p01vNjOI86
h56R1bP26ZLv1WxnX5G/NHWSMZw7zlMM2UiDfUdOrRmu/kG6xbySvyqix6y8HahWcfSq47ByNDxp
Rb9MvVfhUwHAnR91ALKLeen/6v2fQyo2jpdsi+Ec8Iv77tJmvR/r7qwajQsWbvWD31+F9sxuzq7x
Zg6UKMBueeSdtPbVo9NPpn/efx0rfJ9MHB9utpTZpzV9q/Kvx6plKBZDxI4fYHxJsMDeWdbaxmCJ
MLpu0mimdQHh3KNU+9ZJlx1Wst77bGATuLQz8XExEy3Q5TfhDTNLfkaNN49hCSfmpuyJ8bjfaL+3
EO030XaLjPdZtemC97rnFw0R8AKyAQTs5hqVkAuq1owkIJmafZSNMxb9HX+tQW5MGIeK1+lGaz5J
dk6SIY9ije4fq+bqWhe9X1dMQabxVgQLb4IawgfV+cFc+L9Y6sxM/WduXWEMgMtm2YXr3Cl+jPF3
F/eGHX/P83rdlFjn9ZeUll3hcLH4YByzmwNWJkpzDbWEHPsu6z96iakv0WYxBum2wuPhpQtIHXqs
ZgjTJAtBp1gXrfhhsXcMava3cxBEcwy0szr4kqQdtHXBi06T+UvUxU9ft+ioFd0U1nsM6rOWEG9f
irWIXhv1Q2j3tzCp47lZ3GhktExhAAU5yOKKZED4DjCIHDU78XyfOvR28YngEX7kciP7NiPTRX8i
uC5yYycHVf+YmhVwBXZvwbhVADG1mf9ltovhe1IvgRxQx261uafP7GpV9atMX7jVivihwIRwz5FP
xPsN2/zlPsfhzrWwm84sfd6UuwllKQFmQ6iGKwabs7ELWowQpnjtquZITQe4qf01IuOo7SpiJRZU
r5AxDf5mWsjCx2u2Rr62ySIHMydEdZdLW+6afA1xaCqXsVr6N6ievdpAPRgVqZRFZqL6zwlZq3qn
vWFfSvPXJDt3dLm3N/InZlymiDlhROqLVsUOfiW9V7fbeERLiYOPCyOCaLRnX1abz7Z7IClAHHyA
f9/MsaxOxVamp9JcITq3NbMQZAYCeqhk7AU3uAxmtb2Q9/jh0e+OPTYXU9MwffaYmiRmZPgymyXk
yjtoAEbQHptnHK6sYaNrC+rIFjIyoeNoaY5k2Hd6/URklJCjCpfKmfFGODVohnPisMGjOrhMxmUQ
wMG70Z92Ki8WfJ1fROQ7eADWPKfw26xMFhn2sivPNSq1tgvLM632BvVZkYZL6yeBfdK+ivpYT5ep
bqgIbSam3frdZGiLXi3nqR35CEGnynNnLwr/G1gpCL7WCVdcC6JnpPYf3zTAC+FtMri6jBcvWsXJ
egCLjysNILf7hS7SWtshBNUBivzosHCw/BVrZnfYYUoa6R9M0ZlWOAk287PUfunWs61dWyhwwid3
0+mzdA38RIfOt4+rzxbsEFViLvMAVmeK94CdCSOId2nwzIOVovQl8G8QBzoH391ow0CMSnO/kps1
Q74LqIgmQD3NAjbYkq1gHxLNJlrPbcVCSTrzyuPthjpAsWNg1KRiRWH2iFHHomA3wAxSLCZw5CRy
PZDhMNNloc0LHWPNNGsHMStjGjRiDK5nRXq2SzZUMzdCMp0bDtGQpdlvXfvZpX+Wo19t+dHp7/24
pojVqkukTtJckb6ck5k2+l9udy6qDZvlMF37YttZ+8A9x9miNecWtHdZLjQY/8UTuzxGfFVtouHS
QMrqkmxPDWdRD4VJfS20wJtRgNLHaI911V0lcibTgwwIxewcIsY9gsIJQvTobpwPley0YiHrRZAt
74oC9Cb2bdGci4NgMd9Sw0Drf3DvTtS2LfKE9ygbjjt2DYwHLq5mwQL8fzN1Xs2NctG2/UVUkcMr
QiCUJUtOL1Q7kXPm19/Bd+vUOS/udre7LSPYe+215hxzl5QO0ow22MnFUaQTPLjwPerSHUs3IxHF
oJ3doUIX+OJVSbcFgqtOeyvYhGtQwE5PvpMXdhTQ7jxZ3LA2dxAC6vUjLkl1h12jn+x+Yq0QHfhq
avVvmY+Bn3sT1shwF4+7EIrpR1e/TLj7Z7Lpbck69Lx6aYuxEIH05PFqE2wfzWGGx2hSfnWCKmOx
by8jsUEWTrky9lUEP1DxFpPFswsvScV9VFq7fjnISIBtvZw1F7WhfvrvgzHy8iB51fAVwrDc1ung
BVaOQDgHgZlhpek9RdU9DMY7OS+A1OCVxnrTzE9cdW5GB7dYufwDk/curU5RLG1UDsTZsTaACihW
c2hqjr6CIfkqBgs6FgMtnUI/LDSdnZixnj2dFEzMh8LguZ/il7auo30SFRuZFtwha6svK0QBYAit
Q3Fr7BhZR56S6Zd6suD54rR2RqR9NhjRzKMDyRml5BaavkMz2hucpqkzoF7o6mGaHlB/N6CfY3tu
u5JALZAOreGsW1a8QNDS5sxWGp5UAgfA6BodWMMUI6rq90LiDlJ3ZbyKgpgJCbV+oFNP/cMnm+zN
JSj3GLG27BbszF1eflVCfVms5rNcQgy/LJ/lMrHr4FoUteIqYFjZ//eB1tvXlJuvZcatMIJkOkS0
yjXOm53GppSM1VkxNNT9/bInoOV7SglP5/itiP+WEmg04ZW7DJVzN2PJY/9dBvlgdg80UDyPus3z
EKoDCx4ViJio+1wUqFO2moonUoGSq2F6KVwpeA/W/iv5DuxqJl0Xlk+4pwrTpDDyFTn3AwqsIV7D
NXo9RI+nvGsi9i/VNL6mci8sNyl6wCWmQigR4qLLW0s52CT2JG4V2FL3YRduCYb5FyPxizD5h8bR
jA9i136xNPeOpIr8EAENqIGpQfdPoSUIi8aREdMy4iJzTQq0H5VZm/mjKBcRQpBghNtQ+KnQysn8
eWG6iilAjIFLkEUkr9PNH2eIYjFBauvfqGk279oujfnZXJ3pmq0arbf0v0RQHJYxR89QHcYGrXWx
C/XwxN/MevBqmMlxlCEXSXxJ8Pjvt/WcHenDH7F2spPhcFfE1q/15TpIT6WK70lTfWAb/cj4dej1
Sz+/q6X0NH8arX4oQ/iv1nmMIYQKMRr2MbsBqQn9cuYeEJioDdp3U0ebDrCKLUWssQU/Y1sy0Kib
QOT2z7KbNi8bMD/bmSthrXCDDv2DTPvJFH9GOSYJlCH3XkFFzzpdpQjkAq0xOcJdU7TqdqpZmGDz
QPC1SN0KudnZWaLvW+r8NUo0GltKSsjm9IxHATRXgjxBjdyka3WfhQ8O1eug99Nr108LnkH8jMM4
7JvgUbaQ8eoaMp4VVtJe6/lqVS6+iItBW036UD5tGAhsU+IFhbOScs9gw8NCQeNRSNEQs0wjShEv
ZgOLVzpZzB8eoQ46QfYqy+efMcq3FYQ7kDeZpPwuWJvqouGqSMjDa2dMx50W53YB/E7BSCwnPvKQ
gwEKY4X4aK2XQH7UX+M+Z5j30gJ/DFwROIie/DXSW9RAf+NeWNDIiV5CtQ5RXG/+6ugBenUz419v
++ljHud9UM3uHMPaSbflKXopNxzobKBR3N+OwoE8Zn2C5k6v4z0qd5h2BmXHxmIUvkjAV7VX0QbV
4nusYVLZCVzc/oo1YuBxMmwSFswfiC1W7RnSNiTl2NhiNjRKZ4BvAQEYuoyAGl/Y1LWdQUyDTepo
u0w3KCLn1DGXudogJhq1TVC4pnQwh62sb0xEmLxKyFssI+wHyXdW41amfMNEvSl58xeexbPQnCPl
wuhdQIbtoILveyeQDzWFIAyJ0gkldyqdYPALVpzplXp2CpxUcyDNNSQQ0J0KCXDgBzHdOPSlai8t
s10sNE23ZbrljuDfhb9s//wtsiN7QimNN2Mf4+vfGgiwO956NzNvVv0mSwc4DFnlBOOmKHc1nMaS
hKetVPBPrU2bvObmNlDP7bibxx3ujla4Y4FPlGxDudddsLPZdYdP9jYKO8u4WdR1bXkUh5NhupPp
4vXsTHfJ3iE20F3C2syzDtVohP6peKhAzMWzCLhkqeAKa95Qe3FIMqs7rXGIm0XzFaLxVl7+DkCO
+kAY7Snnbodc5Gc5TAfjjmPFndY3yROxNUQjv8eedByJj1EQt2Rbaa5Fb1DTfUWPtVEwnxTRlqbQ
TdV4qwbV1mmZglVd7Hk6ML5Wir+zWAHApZiGDfjTgTkVDIcufsLbQQuqKLFDlGUAfZku0+or8HS0
Gdi3B8khiOTUSabL6DPdUVFrDY/1V2D+S6EjSXtEHnII6+nSzJcwYSh6oYAv+80KZhFcjjoBBVqa
gGtx+8rNs9cu+bCSCzWrrm/i+ri0b0mabWkU12sr/ZznxkbJT4J+EtPXjgJFpepsliPivLL4Egia
jH8j41Rg7hn9DlhS8jGIA4uPSy2q0Juo7WA9r7TP9eolAMCTEIMecXzLo5f9XJb2OlCyub7HKBhy
kqZy4wz6wO6avVzf8+5JfqtNfo8hOEvI0299AieyxfpudW9he2Xj3RKepcJ6pBBUucN/GyA3+L2L
2Jvw3CnJpisBUoi/gvAQkBtH5mkRHAErQvajYxOal0dOLwHmYuT3DWujTyAU5We4GeRvMUqwNukQ
TCkG8XfzuFbKVgnWgBXIaO/y/DG9zO1C2zAji9GxXGtgRnZQRNtoFCeR75X1GfFTpwV0Hw8TT6R+
AeCxB8FRuSAtv2VkBoUb4V1YfBvrdfOJ9AiBSnKrBbik+AlUMXZy+RLTD4or7///X+gCnD5BZHFL
AZFw17Ozq/VB4mzSfNTl1pR2mIdGiyPrNwWhSK2dZHdenpA/eSn8fuYEMkSIsOncSztTdxuF55Lb
b3SYyGNQ5kRSVeLG/Cfp2znbYvVrBp4ZnbPedorObU8I1nJIUldpPWV8b+Szgg1zDC27MmDhEVzR
gO2BWOdhPK1lFk74Js2eubHl8NoWUbKl6t3ET0iGBcNHGLpFzBsh0VEZpOLMMJYQT5poRqQYrkFp
0xkzEHcugxB4ldmfqw6JdJqwHjb9gCkU1kauzR+SHgkeeWrs1r3iFh/ImGApt9qymfJ8Iy5iA10f
pM3EQNoxm97yW8BMZJXOUa/TtUA6aQLwI/8rICLr15wUEhmo3To1mU5VDeiyqzue/bjaLllxKyua
YCulSa4IByu2lrG4tYKzcxAuuZm2N5Jr3NDCVC1eC1rG46C+yAzVbKFj8iUYyfs4NOrbYOJXKyD7
EU+yKdR5ovHM+K6FjyeDlxo1SWE76L8S7a/xzRnKxJK+9nr5YyU5LY7ebWNCQedwO6fRbUb8Uo3N
qy5HgMEV3EoWs51ivLekjpG8Z27SWXGBi2wy+qNC6EWs0IhaaRhN//36P5+Xyj6iL6I+1j9oLaZ0
MWuOOi6YwUXAF2HJkVOegqOg59zQ4mVAVLVNwkPA01Qq8A2Sau2c9fAwLbE/R6O10ubPI7XChEdS
CAywbvN7Bb4yXBR3/bv1a+pCPvTZrj7TO7Wi3K7UI0VTZ4I74AbaWQj1IzoURGRQNABisdM7SIJ+
ekrZ2l24yuZgq8oHE61++hdQRZfDPeLEiMTTG1CTpMcud3mnnKB1B4FQv5zmewiEG7SE+T5SswAT
IPXIBurISv+s66sSPDXGUZnNbW/Zfhc8jZRz1SMJz7hzRy4s9GeGc3V/VLBdlSD0rkG2jzJwwTb2
7g2EBAjJ3iCeIz6jTELQHNdnviYUzoJ+n7eKWwsvnUBWmAdbJcCuWNtt6CrhYYAI2RZswgP8pWsk
uvLkpOq+td5H6WK8q7nTZz69pjtfxNLDbIfzYdxcI+3Ydb5YwQV9FDytMLCyoxm6uP77sN7M1gZE
Tlky1bh1bDlNSJhs4A+cxcS3OT6JuluOX7IAV4bsz/tQX0TJR+6dZ74Ixaz7TscvHL1TexPbHzM+
6cOXXBNBqdk9qUvOGIJvtXWm90woJarSwNdLrzPZROTrMthzvjelTyIh+ua3sHYz/zcvkNcr+S0p
ygsHYbcTnlLu8pv63pbb9CBG7+QFssb3thhvXqGeAe2I9OLPMHtPBjAnRst3i/WrGPtdhHnGmKij
2/K7GriYJu28/z5khemr1vA+QveSq+oXyoxTQu+ixcnMXJheysU8JO34bTFL3BSj9Ib6ZTegc1HD
dbK8BhGa4rwTF4niUMo5a4AKN+PmfWAW1Aod7uNwj/6n25iZ0XnlTPWlmvcGEJabUWfHcCc246yR
0RNpz8wa+BdCfEF9ktplbnlQWWdf03ckCkznqgoXTyeFhr/aTny7SzjXpp9ELUEe02qo3ae0cmkc
Eu8MivYjSUtu7OSaRli1+qJ1AxCAj1odPSG0doVIMD26fLOPzuD4U2fWO4EpCKeUTCrv3RAAYCoA
bk/Ntkrk3gcgjAmGTBzkzrp5FBmP9pr23aJ8NBENwOTL75iNqm2NpcRd2ix0hZG9txn1DxV6KjS5
9jWG2biPK/MpDgvtGKup39s4+6UC2BGCN5/mlZfbxeLkGlSySGIK20gOml71LzQ2WMH5X2Fy2kjn
ABnG3LQA2D7U1IJ+L9M0awNpW6BzGSak+UhzLVhHY6hwAjnAgIJTT22ecUTety3dUjkWDdrAKlU1
ws4XklH/poTSDal8mVadIxLzg6OhEu5NEJc3JCJ2IABhRYx2VuF9ncwkPkh2YfykYxRcMuFZjFhy
W8Q0E8wD22QLFYYZJU6f/UVjqHnlQllhFBjDLSoEAdSiOy+xwCwuQZuxRqTGo0kfupyhjmbYsRFT
bVqV08yQc4bKQtGJlcg6KnOHgDHHmxyKr0oPbG+hfYDcwpC3cTMjjk4WqbEjVfiOCsM3O2N0LJGs
CmV0i/A7PfRFn9oVDUkLUpAdZPlRbYb3ygAuFMvZVVTZXEQ0a6rlqrpOHa2AGmWhlPrCmwIipTmH
4GTYUGObr0tN6yp9QVzM8r8btcJhun60anGVmbyNbEZq/yWbDGn1ciFySzwn5XiPEki/HXRcdBT0
sWq/U8xTvPxL+8Hag4twurku9jFz72MbGnj/c+CTCd9SY3esFW/4gf0g9XTXskSyW94lXM+Biy87
O0jkvfopOkayJDHnrh+Ubjh2oiZ6ajqucaHKFofbRW4GyVvQFB5RLAi7vgo5RMtg3XKaspF2buO5
2s3BPILJnnCCdSQ4IKXMnTySn1WzJfNQdWUB9ZxtgXA4/Pdh6N/UNCy9sC1P8qBI5DT1//eDMULr
04QyI3qGNtj/fpDjjnbtf5//n9+CCEa1wg/9hZptq5QYOAxuqjCXG/YncjOGYW2hZYBvTWwqafUl
q8XPIrLERp206y1jP0ljderkSvHDrntIaT2/JqGCDnVsP7qC5Km+mEcbuH7u/mffW9LlojI/u0YZ
9AuCqhRzb3bF7KRZ0zjkWG10sRz8lPb2nM2KbxalJ4BH40gkBxDWMtIApM4ajmJYjMcmYacVB+IT
AiX+QLyEZClgPjEMwTXoeCzLxfJrwgwgsut780PIS/XQiwT6WlDaTan4mHA8+XzCjHqLy/8/1Mr0
TkAxKQSYDKOXuO7hOa3jeDEJ8EXTve6V3g8tLX/J8rQ49C19HrPUDU4oZKfhA713qBggwacQKMxp
gm5hWs4kqKEDBo/hmryPs5pWQl5FdMbVvZ4r+OWn/rgg1aWxI53VsRkAGUn3MdafdUJrTGRYX8ga
aIy62AqJ/N51uELTzOrcGJR4KZnL3gyMdjcSIXzuug4wzAKeMSxnb5ppFYkTXTNztDpnUGUkC0T/
Mfgy/Lov50NGU9fskujMxPFYE87r4oPapnlVHYRa+sB627tJgua9L5HQql3ZE7kM8E7u6fXV50Gr
toDZgZ8anEi1I4k8zKjQHtKImU13nPRl52ZNsUrga4e8BMLqdnnCpGJ4wTMJuyccmQHJenFl6IU3
h0CCXvkWJE1025JZoNHqByHg9NUaaY/wUfH72sIDnKgw9nXzexK+ZAuGUFEN9zgOOcdqI7tn8UPH
VNqrg9nfQOD1XtuLn0suHbHgxIfBkj97a6h3nUgXrAT4a3dzIjhxVN2NPlMIFEikMyGBdB4mhixK
cwITEIFeNysnj+fvatJRD0w1aQzJ/F130XQjM2+6xezmfhmkTJg6dbqVeb6t8JvRTKKZMU4lJz29
g2cktdvqQqqDixLWvKFNM29J2zYcF9OYQxZbeU8gSVzFHqm/zSa3rMDRNbPfxnFZHxRleRUgtfed
Y6WqGyjKj8WriMzrrGorz5lHAQ8T51Nroxf/jHVflIWaTYIUKuuR4DYn8FxbSKjJmFQBWWwT0xFE
VDbaucgeilpuNFafKL/NoZ/W02ZajvV4QgJlizrD22LX6FR9KvOKZiZ8hH4joTaORnFAfrKNZPBQ
xRcE+LZRM9zvCxcr3mYGhEaKGRTkLe862J9dWxMzxnq5a1siRmofBomAkG5kB2/3orx2GVU3ptpu
qgYqJ/6TewPwhFtDZSKNSAwv0Sg7Kje0+RJp7zNzK9UEIQqvBHzMEl24oLRPJK4bTUQaqBmtn14+
6IXm1slhjESfVbSYj9aybORmdspTIvNKnjEjuU7/Z6Z5vivrGPPQ+BhS2XKVssGsCw+5epth1sId
tJL3St5ZnFOK6RNqgiYCjgRTuh/Ms0yrJH1Bwg/m+RsAt22EMORWBrB5jmgbaPupeIU2T+zmXzy+
QWrZ8MtEwdLH4nYEWD+7ZvzM0jez3Q6JL5BaqX8lEkBZOEqeLB+lBGe7dZoE5k7mM4HxgTZJzRFO
oPAtH+JYbPQAqCKDPEN+DMlbXqESeotNj0422G0WVqbZlXQr6xN8nMY6G8zS4dExkO+d1G8JQJ2k
wtFiP+c4EEy8p1gqh6bfNDIqr5FTBhPLfxGNerIXVGbIwcoDjjYtFHWA35SDkLWRGRDWwwy1l1At
NAc5kp0xuHe0Py0aqUwtyX2S3I4jXt/yZmdMsLh5SH045MWm7UtA/ltNmFBpvgZH4ufterwFtE7l
4A7QAjN3A0wsSJudpLNhzOUqK1w8ODuXcGQEmZPPPcMMElFzbClumPECI4r9OfswRVocO1TPnOyu
reCFCQhEn4ZezwQ8Com36KHmGE6nNZtAuPekRs0pnuV9Mv+1eEAyoBdxWTo5+OgSQJz6PiV7xkgb
Ba3JWHNX55OnGOiG1jGC1f8GrenVRQs5/6nwfwK0GVZPUdf4rYklQD6LbNht1CCBYtLryUVOEYbe
pHoTp5IjFtkLaDCyst7X0TVjnsiztt6LdUwtWatcCd7v6DLTdmQ7BcvNjPQlNHcJAO1muWTiKQ8u
LeeBQP4NeuQR4MSNyYnFaxuBkrIZ4kvRuCHXm3vvOLfQfr1A/qbIH3v4HkBaMuEY9eewJwNjjUQ7
ZRzIFdnyCJdiakczv72rpnmqK6DRvFVisCumESrZPkSNmRrbdRbPfAZ3mhqXByYOA20aXbVsPFuO
QSdGpkOE1J9VKN5N8w6gAz0e3nPpTxf/6kHZ0wmFOb4Zaac3GqKUQqbuoecVv80hEge4xyLMyJC7
X8hJciiYsYGbihhwVCejzdD/eesXoUgI5V+pREBQf5EfZwOQAvC7oY+/6aYJ2dCWraTKtyHtJF4W
IitjpI1Nv1OtIgSzA60Zt2PKK7M00uNKVW6N/lZAtO9OowTHdU8QE49qqvzoJXRiCSaPph+74scq
vuOaRrT0K8APlawrwpu4MDe6/hTq2BWjp0W0jEmpSVZSSz8fHj0/UxyZthCEm2L+lHp5Y0m3SXvH
cep3TGkXkP1rfNR6UF91rrumPZI2yp5QYfQHVGJhX1X3Fuz63AJxJ2koGOFUVZ8p4fNacGiVM7O0
tPtImIZr5daQqi9lSllmEzvsT22/A0AkA0yTNI7RFVE6uAOQJKkgoHPW+wkieKN8itJRsLAEpW4k
R6e4SByu+xIG26lT7EgkIz45WoBnkYzUYsF0ZF2maS7J4G6lKuZmAsmmvE4kWcnNg1dL/jFdUIPm
FqGubxLZVlPkrLOb8kxyTHAuJGYuCZyNdwCfpvEkegv+CU5uVvXt+lKSE6JwJb7B4LMqrxxu+eCz
AIHWCDjAFvfIvMnTfrZeEXIszYumnWr1DcGM2CFkV3ja/HL0rVSy8Ztjn4rRIHixfjVLt0kfDZ/H
6aHoDkq1j/Cjqk613EF0xb9MJmDqEULLFiK5snhouUrI8YSRK3Qog58wuKc9TsGdGV2jcaYDf2rj
Q9oBsr817A8MWiMUYfum8mSO1baW/i35oUfsYLiW4pUo1ZbkRR6Y8WJu2rfzebZOEBbq+lQUnt55
6lpPcnccMrwn1r5u94ZwTKR9Kv12xVmeaBv9RsFbbOxQ29Dtl4PT2JLIhhDjOVU/Z3N+I0U3mp5a
860pH0l1ppzq9EPTw/EAN9IHpzA9xu37MDDpfC00jJI77nh6FHSoj2iQwvxeDze5bzdtfI2HR0So
rczooT8V2imW4HBAiv1Ju3xjTu+KvOvj84CMqgBzGBy4APykgfANTNbO609kTQUL3LrMh0ggcF5S
5NoW27KFrWYTKCh7+tdoHSocuMJM9QflYvaPqdhP+qO37sLwLcrnUbnG1SkBSiJSf1booU6y6Grq
aUD5U9d04Chg1pnW6vTbMEwLze2sUBNBNhHhqeK/Dz+yDOxMiLmAkLTZEXI/HfeidVcKxp54Az1O
hka+aww3H8nkqW4RdN30j7g69MS8R35v+GPtt/nAk33J5eOsbmm7c4hK6TcE8l/d87p2pfwaqHcA
QCIpdNQA7bFdUMoA01l8kZS6+nTUioPe7qXhOdUAltWWTiQteWJygjeJuXLjB41mj/LfUPy20xtq
i6hjfOB3GthTcb1bkvIsqCJVxxNQflcwG1U3Kfx2Zd4hcp2N5zi+ySr1my/rX3V1UnVqtu1A5VJg
m2z35uSq689Hx0+HhERF8AjMSyHdhvaYE4BcvuYCakNiQlzgg6bhaSj6cP3Bq78uxXVu99pZYYVv
cEIXjFp3mYgC4ypxAXWnN56IxqSE2fVel45J81VxkxEJscW8M32Cnsqtkykdo+BqqDQgt618nOK3
mp0gTo6z4U8IBDec3K0KtxmGNjY47dBYb2nyyQCr178Uoo5ijoUvXOtkvqjwzZZdYp2j4V+OaYEe
rPzHojO1vEX3zHAKyL5y9RB5H+D+1X6df2Taoa3YHjekroNc7JH9KCQqqh6JUtgi7kZzEOGthk6J
xiy6sEFn8SVRLlJzQKcwj/vgiKTL6kDcpKeYcaG2V6avaPxErIuIlf8VhcU8nS0UC+FWmbaacRb1
p4XOyPC5YKL808afXAXUh6Hg8lPr+SUWPvvqRBykCLnNy9XtrD+RBC9INgWdEI4fiadCXcVPdOPa
+JyGiNXjc6Bvl/acyy8NWdm9/NZFbigdRkI9JcWu8zt/JOk3qH9AaK3o0ui32HgV1sYXB7rgShgl
VW/Kxsr2QmGqLaeAhDy9p6Vi+gHJHRyeSE4x65scbkfr0sgPDo5cpU+lOGgauRl7ngZ+0rjfoJKx
ue4B3Zb4LWvviL3a6DnAzirJ1f2LpssQXaT5axLgmAfoNYdX/JUbPQ0ddFkpFsimeUHqqJdHPXlV
E88sqBhLf0ofU3aDgyWPD2a4ikoPOUQ59syUJ2t7Oz3a8QSN0WnEO6zTYvqtwxcWeQaXxGb02ksh
f43Ns1JzBlG1ti2CHpUOJ22+l7iK6IngdB5oB0twD/Wn3p/UpnMxs5HrmKOAAwLMTcBGeDbpUgTJ
SgDzRfDJ6hOK5qZJ3Ib+SM8UnCoS3W3G9LpT5nyLqHFV+AYlT/Qawv4o2F6mS2leeJ+r5ZQlO2Ei
O+E4JS9pxngAljlRCy5k0gU07RK9UdVUiAmMf6KEItpC1OVWwpHbeOxO5ILaY+HG3UepbXqdeoID
NPeC8RoXz1Uim/6xZCV8v3cB1W4QHStGTvlBxOQ7X6fizEGhSnYp5Yd6sKbCzgFDovg0z23+EZr/
2HhYGA3zraR0YztCeIsqVh5epuxXsa4sJbXCHmfTVOlgDiNTlsXXntfZ1v4iejM9gOFtGT/X5QTe
J7Nq68q3Z8vv1XvJ0iK9do1rDEg9yyvly61gpauE65h86iT4EqQIPtiOlb8UhX205c5jVVXJ/6KQ
Ctp3lb+MNNeUkWGmu0SiWFtHIyfAzHP1AH82xD5tQDSD5KXr3IHBNuQcBo/Thas8V580KBKGB/H3
gBoiv3ftgXz5yvqwpK1Bm3q6CdMPioZl/A3TQ9Z4IuGonJ1tALHcADurkBx3TNAtKgEG/WqgTBZZ
BclXtYDrj/SXpQO5WE9D9dQ6vFcyM/iA8Kcm/ir4xlhsaHxCEbGl2DXmwIai6A5zwmKz7OYcf1Jl
HjQEFPwEYqfsrah1cwROY9ASXfAJYuYtERAwmlLoBQx98B+8S92g09/5tzrbJCs7dTlTTR6vFI2u
GRmbxTQx2Vk8tQoa0nuzVsO5uYnRtOqZsunRmNO1pOWAoEhk3PRv0Ax7adB5tzgKiMlByaZuKkB+
hqkhmhbKvaTGIpPaquWRjr10+FC7JHa6vUZfP4VIT3ZN7BOXm7f7st2aYgQQ2D8mQKmXE0I5DsSq
8Wwgps1s5OCvpQeLvBhCTH4lKHUGtSdwPt+b+q7KvXh8YcjfNBxAgXHZhGdhvqHXIpKBeyq6XyTU
kYTyYxXAjJxv44PR/6L59SgMaFgWiP/6j6zc9d1Fv1rzHREMDmiiBRPzhsRn5IydmNVZsOrukGWr
GJq4r7H3GZ4PXW5r8Q1oLTizCluIJIvQV3Z64BqMcmurd6Pi3L6XGRNyR38Zh5eSo4mCqbj4bqIL
0QK0xw/luNGAxzTo4opjNd+X+kXBPk1R3SLzKY5AWpyeej8zbjTM+UiNH6PNi08p09Q3qX4BnLSW
/3zSZCehu2oE8InGMe8ufXKu1mQWhozx1Zjv2nyvqv2M8pXbNeAEVz3RDwvCwbCwLMx6il9FKI9d
SWKc2pvcFQ17YjF0HJDX4ZrCgaZEB90q8SuWNUzB0oO9C7W4kew5uFYYQnnYHZi3ufalRge195Xm
YOQ+jbs6OWsqk4NPfXiggZbllxkKKlqQdNovip/h5WKS9mGpKI5/BhU1JCQBuivNeBxw/QLwnM8G
K+ZyGlgKBYXDtYutQY2Z1niTvMtwPccudQOjcct0A2d4U/rqI8mWp2igOBwKYcKyjZt5piBE5Ie6
rrzicwWgzVQRn1YAa+BC/5+Vx5zP1EgT99X4Bk3ewvgFayD7m629BZhu3o2dx6pXmC9rAyspfgti
Fbu1UVNehxSixHFsblbxN2f0Dz+bdU7KtOIhNd/DciFdcNDcLKNY8xbllk30fo5GRWL0RhGRRDEB
verGd60erT9M7/wZxslh2bLUVJOB/QkJkBtAZW79NHejHD3WRSQbJb5rAhv4C8DmTn7I4xva1KBG
6eHSqUsBskt7I3rUtMHlt4EaID2ZnGalbYWuS/jhWbACbRsgfm3HEbbSSB08pj/i0HGLQiNFygpb
fHhmsISpWVZns/attu9Bi+jhRZo/8+QpjIjO6pNV/iQRLfRoS8rDwNH1H1LvRrot1CvageMKV1Cf
zoPoURP2H6NObUekYaVxzJjc70lSvGrkuID5ew9Jsgig7DXHdnjrsfIQVTZhTphxJ15a6Q/iaQbH
k5Kc4KNB/sjFqzX8I01rmp6V9tBlBx+7VHpB5y/WNv3WNb+L/FjbmYkLtwcxRRHvSrayeNfUiOnR
mh6TikWJ7GYH1knHSRpJY+CXnZ8GXnztxB2p7XnwpOueqB9yerT6u2p5cvUBhCqSPd3YZcK1I1e6
uhqUPAGxKo6RH9h2KOMk4wU/Ee4gXcOLx2TRFfNjyAKLZgTOPs5QSXeE6T7LRCLjBPCIBicFgcEk
Q+JNh8VBJLjnShte7U+T6rFzGOpJaDl3YU/xEafO8SuT0W6batNPEcQ7knyLzRwlLD6G8cwDPd8E
A4iCOnDoUE+nIuVAGbLXFI7YEidxBy/BWZmc8AydLHU36He3UqtV6blplt6uXo1I5uhHlmllYnbD
5sViHVSsTXRRH2l/k2dyRmrj1dDyDchodm6iZGrtp1dQ/9tm4/RN9RKYtIXpgYXW4ORkjxj6uKUI
UpI3mWCfBVmHnS1+kXNsOmvlPugIuzWwv2pOqLiW7qESJ4e8R+QRcX0lgD5kfndQKUg0tfXxQMdV
xJsViU/xJ2+0DXPl5mYKHQfsp9mKf4GgevRD1m+F6K9r4nPZkf9tnEBR8AKI5DA0OyaK0Y6wu9Cf
Nsk4hGjrhPEnVR0j8f/H0XksN260UfSJUIUctkxgzhIpbVCkRkLOoQE8vQ+8+INd9oyGBLq/cO+5
XTO7jy3CAlSIesVcimvU4eeW83pBDWL7LyVdCvNdZP8Eiw/M7xy6HEWYOTzow4COYrf4lKyJyQvx
YGbJ1rjWVfwaAHcQ4ay4vGuWvXRlvMjcPYsk/5G4XdgSzSTkWtKv78QLKGDLMtPm0zCsdk4t5ori
KFeHirDwFH9rcR49/GjHSHcr50w9JGy3kg89WlrSZAW2XZWh8QC1zDevJXOcgW2cKYaJ1b5T7Rrk
nolQlMKEFy2JYW/xv17fr8I0mncyZSuylJJjl89dmMTBcHxMUV4lWVdB6y1kzEE1qlnqs+KzJEPd
O2OsJqtIQ5R1dKxJoUq0CohVPVupvF+R9DQUfzUq0N+6z7a7lMNzxGNb6MvIeFrFD7LvXDxK5nhD
nMFWf2fxobRebfmUExIDFhLjPx5AN9eaQ+XTo93M9GMATzVXetIsY2mDkWyXcU5wEyC+dBjFV0zm
rPLtAbTsZWuJJgrO5q7TD8kAFG8csFshChgUeNLhd8meVeVxYCZFIHJi351jAm5aD7hrKR11t0Bq
RhgWJvt/drUm/2uZpvXcp0jJ9DuqgYKteID/gpDmwi1KjMW7pjyX4cvgUMASQ9VPNd1YeL5unNEe
Qs8AXX3K17UsUVG60ytOI4VUz1pE+O1wcgJs7YEUuyETpVhaNNozRn9XR8EqCct1GEXHnOGsZXz5
mNPmgJZmc4t7C5X+Gp0bi91qzf+fED4roM2zwGKcUi0bB2eY3yzDry59dAhCPMDcQx8tWcjMg6xZ
MLDozJ0qzJtZB3vQhPSdfyVzcEanxNaIiic4IZOv2ZPwm5XHPln3hKzEH2Z5p9HeYAXjvCzKM6sH
PDkMRzw48JMXCJdKbf9I6U1M9jXLWStMPQpCQQc5mnKCdl29EibGamRFlnjbqbTIm7s1auzApyzq
Gp0aCVDOGp2E8iCUGe18t2yd7zG2F4oJW4m1Eq3QgD3RyN9d7x2s3Fu1KRuFErlzCa83J/4mS/jH
5WigTuCxHZx/umXeulpQ9/v1pg/xaMKjZO1Sb9su/AiCHmudvEzq4NvQ1UWKllZFS5V7Pyq78sK4
eHqyLJRw6aMbS1h/KIjNOuWQ8q7BadikBYJ4eydnd6vCbIJyIkMFZpAiQznQEcQm5HLToU/qDQyy
evASOFBGx1iZU3QkGrbpRxtjwCy3mjBCbNwnO2Pk7sUL+iQm1zHFERvaPrwrmTLvqGwp25JpyYiC
Mp9XUgSYT6CgpkeStMVkuKgdaUG2/EzSvQPllib4blp9VVK/ZRuN8z+VALTbrmTT6iMZl5V5Yim7
upG3gy5xXgvauk+o5/OWRq1Km0VQ/chygY8EMGF+VKZYPpt0NWGsWxvwIDmIGF3wQSCNzSeTADIa
Yk4DmSJB+yjqYRGwvZRzIneAnETnrv1pLVSYtAKDhSRQ49ahfndKezHTDfXXlJsdJySP+U9T8DkW
LpVdHRv3ShqWTaOBLlE3usop5dGw9kjKp0lb3Tmzsn4ySqqIF68b4j+znTLN4/tjLaszAhzzenol
MRAJOibmzdkvqIqZ1b/tup6Xsnd22oIpW42K/Zv4w7XRFjTHk8XDafeostBgWzDR2Zl2uCwJHNj7
HMnI7jVOpMq+TRYxkUSLaasaBvK8MewbnDTidzeN0/L5LQL0Z+SieDFhuOxm6guekrWDzZYwRDXA
SKclX2DMDgNrTEL4Kt7n0yj2Buw31qQzK2FMyt7VwDNtd4+oa9zszzCjeWoS2kjqrxXCAWhx4HTS
RZp24savZWgA5a5R3ussAAF9O7eiS64VG0jyl/eChYnKDpMdFUsvj0tfrU62cit23GAhGS8pdXPH
xJqkDBU9AFEJ577O3Ro1sed9Rz7UQgylsRWwTDhLNU4tsY0AXC6A9SvzBvFtFvFqWQJFvJGadG78
aB75wCZ/XK85mMMxQbycCMAmwnSZj0ObQM1NKDerAY2ZaR5/FqSwREpwsBCcRNOd5hxiJ5l1arqt
EUmqjs7e6Duhrg9iZ46SNuUso1iYGYZYOtTEKReJp6ypyvssBtB8iCZ5OgmLhNekTrIWskloi6O9
4WkuprXWNOdBJfTymLpGghsV769PkFTEkQ+cw2cOc5m+inIyjjEZrZ6yPmJU2EnyXWs+mO5xLlpY
fuys3uv/ghpOJ10vNbq81Qg3YfKLiDPX2BbZXkceWvFbF5z2GkG2yCG9Fa46xljBQrJxm0QvG+tu
fqpEvCT9rJIeGtVLxMVARAE8gytLcKvaG/K24A7RTpVmzX6xQC1kA+qfoQxn9G0SmLN5xigAbAGq
4xkFc9Z8OvUANbGa6fW95W7t3sL6scZTi+JWINxOiV313zLXYZI80uoQGSRxGYRxB011SyxWCL4k
5vCiZHXBbI5VhdpzwhxUbzvXuR3JbiSjdoBcYHHPagc9w2035u8YjvhcQiINqsg4lQQ5tngtshKl
sAGdwnpPPTkzKidlId66huBgp6FCH8C9nG4FqZQETvGwEdbb3+L2iUJRwgHKuAf9eDXvu+9aSIuS
n4j+mPpPpyhHjYSw9Zjrb9mAmKmD0eLjdgTBlLa06uHceJN9xx2j0VugFoIcX8H+DEkZ5e/DkgN4
xokfWi6/RIqdIRIAcnKTjpKZId2JzF4txtM5q9iWzkwHQ3AjC3GFz0ZoCRLQiLiKAKO/CxctoJWP
kHX3GnJcllwyBXBvqvqCy7LBkTqDTQS2XnEJE1pIKISVwiXynYgbUlrVl60D4kol+FZVZt+HlOZl
2fE8K2N8MBB2Okw4I0rP0S9nFr750NGxr6Q/qThS/r5TuirlPXZfdnrJTCZg8l5q96aM6CCR20fj
Yz8sw7Za9oxputxhiGLE0+ZtuI8pCYdD1YbzKja2hE44l2wY7qBgCY9U9kTkqHNDoHjIH048Atf5
5r2zZXs+lOpSC7V7mKpvcsOmcTOvvidVbo8RD9kSMfDdK5pQU1ZrzTqZPisa+i+gQzOlgdyFv9Zs
2JblWAVPPsWJ3v86KMiC+reh8rEMNlVkNE+AzLHS1/SlAwYJOo84sBiCmNZcHniFvM5zZhrYAmRA
IZ4wBnOMgfxVpQaEJZrlD0+nDv+aAKHaru5+ZOpHZrS6g1BLlY113UM3ISYjQWET/XrGWia5Ias/
o/LcS0c84YZ5VM3T2O5DP/kn2fIzrw4Wj5o+PZOWjKMLEueP5/drsBMGrg15XUwDxWQkHa87pOVw
o0Ag53pORCKhcCnT0mYx6gt0Ubb4jKUvHA2kUo5HJyQrzCtWdYdclWm5QZDZObukjBKTYwblX+7V
mVXV7GuuYhg/DS3cVzJqFVVPP2xEDqtek59KqOYHItfQICAjecGv0jSx7MM/A/tyVaIkf1Zc8fg/
P+xhBwx3LtcoNmrYZaXpQO6Lm6c80YBVPO5iIBSolIqCOqZfg8qFk5DECHxlxgPGODwi7krRy1/E
c5gcYsIipSYkx+g79nVeLa8nrFuju+mqkCOjRSsex5heC31gY9g/B4O+lY1NWFX/6j78rCm72vwZ
ldm6LbEQqTx2/p/f3opho4hm1h2D+oeJZacj8Cgpeeoi3+pjdCC7jBBxy/RxizsbYLGoD+T6kfsK
tXVUsEszo2VrgCaKLflr0P11mpgoy5UtaUrzESOp3T585RhKp6L85zFlrbvy0igbUfnjIdPsRy84
csvGQNIl0EbXEMkKo0S9S7PctLTUts3lVEvyI9CAOQ9hW27J4JhXOhu2Fh4iP5lNviVU4jS5SsRN
IhXyR9TwXjKvK4Zg3kLD+2eVZ8n4MtHAe40/N/EoAFGl+ZTwNbqOslbbR8ZRlU4K5nJSzHSzeUfT
6Wl/TcJwnDDWJLq1jRuGkBVcwaTAN2K31MOXbWJ6720J72NA59hJj7Qv11rDLBI/a0t7m5w0jYkd
0QJQ0Oep3nwEPaBkeFitvegS+mOlX5kOPJv0PkjSjx3RtCtTSR+lZCRQEDwyyGG4ApmFR+XVkOOX
TzadlHeWG0bOIVHUUyfXN/SFixzMkO97s2EphwilyZZqSzAmvhsN6CfLc9dtLVoaZKMsF4y52rzr
aJP/CSU+tx2GsGEowwVpdrIO6bNO69+iXdT9J6hjr3MN7WJ4t5hfKdJwtwIwCcmj48NoxS6Zjq15
017b6ksKLsAAhkce9O9xcGBBkLzp7zX/YdaukI+8+HN6aWZCVAe6REx2xM93yeIfySLILUPrvikr
t253vrlOyrPsHEJ+B9kNSP1t13b4o0SM7bNrr+3kmoCpnc7c81jhZhMqq4z8XxpY78H8V9FnWBTC
IBaYLbU4SSfrWfKjjNjvfSpP1kgALle6r/0KCh1YfwTMJrp9cwb1g4TtH63jouI2vNWwJzl/QpYy
gWctlNp/6VGjgzgLXsSYkrZt6z8ewypitge1ISt2E8bPni2/ehrAMPfUa9v5GP8UCaCWVZVfO0y2
pykexfYWOn495Bc2HS1D3PhZxhdk9VKwNhSu7ia9tVaKrVtqX2RcUVVVLKSMli/WsPitzPZJR+2G
iXoHeP0aKxzBwN9hezRfQajsE91txr05LkV8tgDShE8jWHNoBsnW1q5D/wS+sx+lXeox7v0NnYXU
wNHeAhrFKSljlhzYRW6d+OKM16hn+PWwE4hf/4Lu7HmfgQpTApGD8bQ9+T7GbtrthLOuggMbbjbe
4AFXoYo4WXDAlJ2FfNVjKt4q89AfT1Ut7cDojS9cbGTPCGZswWCcBrVfs2iDChWy+v5fimKvcJgA
snliL2VlnnhLdsJxv4HpXRj04fIhLo7smK7URcxRRWbzbK5AcT2LTv6VS3HlT53zoppQR7pBngfJ
TherWFvmDZrPc0Gf6X9a/sk0X5W5Koo/STqr0QdxpvyjW1n7xyZAiw7sA/uXfy48fvAPUXDY3RPN
TaUTNZIa7s2eSN5t3COb4GdctWLyDetJdAROd+pDgmzHpAC4VoI8tuAhlAHjJMs/26nq1koD1Xy2
GLLPgPwgcTAN9jBu1aN6tlnYoQEW7gijQP2ogt/adKXYBfPXYDwZNWaFNchiUyH1C/tWEQwohO6y
cs7aPb0uyAfWkYhxCs3ZVJ9q4PrJPmXFNbXhwa5ul2OxC6pzqBwbmTnXWirmIUpR/8qf2dePQfnQ
pGfbzgixDanoyELEZeV9IP9wWJw7TEZGwH7xhBdiSBzmp8h72OJmINSLSRZdo9CRjWtIeqO0JUzS
iR9s5CTlUmNcgsilDseGDa362yAaYckO8ApNTCtco3Aj1nHGls2IlG07XqaJvq4dh2G8yTlkfzbK
4ZdHbRdDAypQcaM544rHGNpeNPlh4k7L0IsLTkI92cbqAUOwRkCrBBT7oH9KKmmBh8D/rIcXfnx2
nUuzcBYaUjrnMFZXvnaV8RsbLxHiboH7murQVBS0bnyJZn9ZVdZVSOdA/SOhleVHRMqPviiZ31lO
SMAmbA745Hfb19YEB3Dx8Brywh28iBzBDx3sTLlirG+ZO8ti/nS0wrWQDnxkTeoWIWQlMSAAoZ9K
meTNIAlqyYbxmJYjA53KUQK+BvMWldhdzOiDFFTuRIk0MEN07L9z7JmI1FxLBT7MgmLuM2mjijtE
hEqsmlA7DAx5Z1rzTTgvI4kzQ9d+BMPB1xRxCxjxUdc/+gHw5bUb3aDax/baMZ+8XpazC6P8u0qN
f0aoMB9ghiWaEL1hcmRCl9nI5O4if470AAyuyuDo8Vb6oBKs8p9T/iOdaxeH2bWwzE+9xFKgtPWF
LEi069UmU3WL2kFdd/azjNI1M0PWa+icMhZ/IUukUbsVsEysS8CWsXR2usx3u/b7/VDeCnHXh/Dm
h+ShKejgcMsOhy7YFNpuCHCIiGMRblvvEsmIGRAivpNp34HPoGBsWQ3wouIxQAfjsC5W98tWJIiq
g28p7OhD4ephoNwaZfEW5MKukIjmKHcyfAmZ/zBUT5sT1fqWTLEPSyeYS0b4FWWIiBRi0uMmfuYF
MdmO2Gup1c4x7oVLoVY1rE267GzaXSdomeuCYbanlYzD/8CgSDOLrOWZz4O+Z04xmNde3nSZW+S7
GOfn9I8ScbVX0j+UWrG9iVH0MzxiH4/4K5N0XMFCvgV2y32G/3cm9OKIvEqfjTmGhpwyx6rhDSkK
HVzkV8o8CtD1sLvntbY5ohq6+SLLjy2oiWCuf1uklOP3FneJTQ/SkQLpr6Ofp217OR/VK16gsoLF
tzBwjNoLrBWAi/xiBVygVTbDCEJ0yR/QaA95Qn+0zfONSfuj0+8zo1unWI1BNcdrRkIGclih7e16
3YE5/LC1Dy3cFvypiBopkUAs+CEp+Fi2G/Iy6j4dAAyruFAWcw0++pRmOcN1w4SaEMdEWRMA3avu
EC4Zu6nNLsV9H1zIcysyPjSuU7Ebmid7ONQhQSzv09q7k1TBsIZNoxxbryTy0YHPSLucfcm2ebJq
hkUt5YlMzs0GTSKyJfNsdd+xAX0X4Rgr0ZzstWCh6TuuWa/BBp5cPELd+wEh9ErRkL73rqFuZgXh
LskRF5f0ttIjfzpwl3qDvhDu4XpK1+X2eAIpyFg9RGdI1/j+Flpym427GjjA1CxkOnVubnC4kgmD
eEfvOZmD7Dbmr9QBpGDOAnUrvFPvPdRgKQcknWGoHFCtN2tuVLPmeMQnS+VZHvTukiBZR8zWIJUl
JGiGcG0GUcK1rJX89DNE7/UMcwjz1P7DYm8ytY0zo/lr8/lKo2TsVhsEd/lBRO0I01thx54jPTrM
7VMYLLHuteGndkgKAJTapmAYResFRtXBq3fuu08Wz8MUG/uCzLYsic8ov3FdqP2NFfhv4jHKJ/fk
a0qVz40ff3zW/q2rbmb1q6pfWHyH6VsmQAio026I/uX1KcgObE04Z6dPyS5g9pzkzWhXcF9+POlb
P3Mg3rNKfPfNgvzRmTqe45b97KrH5x5oDwkJdLMuvHMp7sFfAGmMvrg9xe0mGT5yNDtJs6N8UgzJ
Ne3hzyKbFgDqSmFgwe+QrQyCXqJxE5t/zjRI+SJeRE2ShWijFbRSXYG0BKHeX6vOs6oOZrxz8GCr
/7jq4g5+oOf0t5AlYsqcRHFhzSjRr2UeFegVjKIkqB3sP4qPpP2T0zfaexQfM6LpqRyIT2ZkVawS
n/SYfpynP1b3VThPT/nzqwP3nWSkQLC5UKSUDVbPTS+6eJ+pMQK7JrtFFaJDvfgivWeNPIe7X+13
A++L5OtktiIPsWEQNB5S8YhHQlHu2MkmFT4CSDTTq9+2Ajj3keRLf7hNTLGaYSmQlU8pX6qCWJ0l
g4Eu4Bhqr8hPqx5xxLAwkmmdOmMEfxcm3vm3iTkJe7B+b8V55A6sdqug2JQW88SjhJ0oD64Vaotx
PUpL9avo2CEi0veYTkX4mjWcyQm/YdksagAiOiL18JUiAa/Ea96pBSvNcYFi2MrZGFP9WGLPMD3S
/rUOMR97TUcEoN+SalWawb6F9Kr0YbDCJ/zhGfGGidynmbxSJAXagdGONlPLKWj5mtnuohIH0TxL
wMEdtAtbWmitCHiNkDCy7UIHxhRnYZD3ZJhzJebAo7kHU5UxmHeaPytSNhJTqgzHfjMmyFx3MaGz
ElPi2vlLqejIRpI7qMtomibNFcYSLQJ1QeI7c0SThdToaGu/vFsG5OZwdFZMcT0jX8xjNp62348u
1xRnk1Mi+6VNsq3MlWOjuspDU6zTlBC/qqXOV90w1+vPwUl+mE4tq/ad9vbv5NYhGWykFYTQFTUX
1i1I/okU8SMkGS/a29gk0est68ocwaCivZReypYepbgJwMuToQTKOaJAbTVPJjMfHW5b2Ac6u4VQ
FqijFLWfDKxzmoBc5kZzUPKYVgfrLsFmkRJppQkcM4S0Es2Fhk8Plij+WzXjlsrAvRhAGLXIXjW4
omemBvFuCIZnSN4ZkwDGz2XjJ9NMNi3heaq1BLrP8r8btiV8iDDu2sKZS9EWt0XJ/M2ylTlB3TBN
tC0DMAyPqs3z3n64js2lVeXPxGJW2TIdkm2dM1dm4gBu+G3SKRRO950h16hozPfUJ3jHFPKTYxzW
QcxS1BLDKtWtp1LXRzxprTWUEE1MhLTY1BkLsdDGDF1HZII1aD6tfJroYjsG5otyLAXVU4OOsk0u
9YpsVDP4kxKA223TsJQMKjc3nM9SbyTKye6rGegJ7AZ8SzEbtLqdlw5rwzGRXtg0P7wc9azcadiq
YdyxEA86FXMGZCALiGqp8DjIwadUyM8EWSJ5Vp1wboP3bZD1PMOAPAsNNZpLNE1wGWSTSFAQX4FZ
BKyrqU+CPTJvc4EzSEoQV0tYncjGw54oOW5adDSBsIY0dgRl0/B7t+q9ivLOdfTJGFmh6wjKvN/F
oDE8byBuJG9xzpIFFdI0z0qruDHyvox1b82bgd1PmRK9BojX4facdOeqKOZGPXxIWXFREl1ZJ8r/
44CGsqGI5AsPsyFbYDf8EQmpbW99B9kVESO/oolKZl1lDwCd5i5hPKqVGBaCMvmo7CfLXcp0tXjk
SqGs4pGlaANuK46zXx7VDBtInB+M6b/IuWLrCpqftSIHDkOnPLqooMIi4yvpYBc69LdjXS+OUixz
2g56Qmlu3speu2jdtVEPVukgg7C3qk+WwzTAs0k8HwtunNagFkqpvdteQ3JTXourzjoii1twMsRt
kRdBQWryR2KVqYR8nF4VASJGVI/tLCWFC2iKEVQtEDTP/vBUVXX7YeSumP4yIUfQrQ1l4n1H+5LA
AVdStrJSvWGgjwlcx4NefqOXbEd8A+/SVGcDBDpCysnHxVF7bv56Ukmw5Dh6fvD4EUr917CezSvp
XqZGonkgLWO0hl39xy9RVD8wHBFlGwNyG6TVJf7uEicHW1jmtCSmGTSlDTotlcThslKXZrzvurfG
9tOIKKty9uP31GElQS3TlQwucGTsQg+IKpcUU0h8JTlEH7YHy6He5E4HJVZdjISnkoy+pnmClt0s
MLlNh1A/C4eBd+UdkBMXy2e7uPObpSxUOOadcVMHDGK4Y8fZiBHIXOh0oLW5ZshUIlmX9WtLNSUS
cF1tg82V3VJ+NLRNqeyAigoaeKlCOoe7tECg+5c08KsumbCAMMfcrjbN1DkWLOKkjSr99cBA9eAf
mF1+Z3bsOSNO1nEq2hbNAMNlJ+wbbxnaNLVAUKEgk18x71KXzfDdtOwTsrR2XGlEkiPJ7MUsK98R
v72PNP5imFQzkj+VbRVkE/WfxhLkh4+UvWeAmcpStggGKMvaglAsfgVIu2gq8XLoPl/IuDF4wCZn
RRx/t5U/t3nWE76UHBldApOoxNAbGj9SsqDcj6ofBIzTxxaqv6WFN5OxxtLxYVWBdTaMFbJEP2el
K/P9wSouipXogoURrTsda53CQju/B+yLderGUGuwMnPKyBgvzF0/HnAKRcpB1/Z6/6h54hxeFzX8
gM04C5wbVRS6HEO5WxmCmVWnrstuoyXLcdwExg61gj9rIq6YvddvpfbPqPmQQIVpsyT/LHNsjeus
2KG8zLubKDdafBMWXMJzqV+F2KHkQsJo4Z0IztiRG+1boSKT+E/NdEWySFT5l5CGi9Q1sYB+t0wN
zEuq3GzcHDhXSS2bCcz4Y1qieXk5Hur3t1Lth+Kg2iczu3syMk9XQVwvX9LojQOj6E+cqqG5t9S1
GP35gPGrhUbML2iu4ZYO6j43ERUC3XXcPJyk3DOgI8q33N8meaJ8R7Bs11/eCLcAPg1iXnrv3L+V
uByS5OYVB17G8mc2ZB9peEydPwomS76E5nXZZX+e/7LSv8wDg0tdegmEPte6f318iIJTpD+7BmDr
5E4qOSGx16rStB6FcNhzudxFN3lYflRz4/VHX7+W7N8BBMyAsqP/alU+YawmAtsCIFHtFEuuxota
Oq9hOGrynbt72WHCqAh8Sp3fVHJZiTj6E42rggk5oJPbR6obewe1+hbGwwvPmvriIQ/EJ3/H8naT
b3uC3Jr8c2u7XDPFGpUtrnAgs0Cacc+p2lHFm/cb5eaJ58O0PQRFnbXrs98JFo7QH7lYU19TDEbt
R13cmUOn3YVzUg+OfnEx5V8aNDJ5KoSPqCE1tlovx/zOi1da+HSLuKMOqnFOoRS3yCPigVWRdVHZ
JHxBkEekbLMuxlzHz2hYd2DhD1yF7NY1j/CeddlsK//JEmYTZicNjWq6T7PXIC6O4C3BJG+lrLnQ
RytkkjIzjh03rLhwd2HFaGo/WgWN+IklGq7t6XjMEvANtTULaGZ9DYNX/gjse29uYeawlJhFACDx
+vvkrvv6gxhGudhrGErahZauBv+mGmIW5eh9Npa6KZDQMi1uWS6FJ2OARr9NxcYQKys/jTVdP/Hp
y1p6hEcb2V8AgeSEWtLIN2m+16OdqR7ZUjnLslyEcL7r7QrI1bZBz+tvc4vr3y0rxmpuFd2L4oFn
JrR3pb+pYTs0IF43Y3VReVU1Tne3tzcAhppkr4idl53vFsTVBDUmci7/IEcfmn8Iql1jIUg+QJxo
7IvMfjPwD6b2U0orydrifSrCNUPGpT7DbCgYSvZYO9bGyMO7HSx3BOeNYmNwJ82Kw6BnWZTsN04K
caic+R1K1ny/Sh1IJ1O5v4u8CyCqlLBS85CllwAWR3qUHYwnC0EaY3w0lg2yup9zEIKLtHYRPVT/
oIH6XxKuOyfkuxx14bDzCaKqNmn2pGbcgYB7dsoXjPnk0SPQz7e5uFfsTMMdBkdVg9O4DIwnRTAm
qLh1W2XPoxV7XD9HfmZs1nZ09Ow91LquWwDv2eAbM7Or1f2Bg6dNiPku0BvBowyXmnlIt5l10Oy7
SJYYflRvjeqOLZmRr1Pz4Q8bwSAIjqy2N+2F6De4aSR1KXdr5LJEbyGibEOX8RwPJrMlzeUMSiO2
Zm5E5rq0QoMCBgI+HEomL9vjdVW1Gy42oVP1rcMlwjp1bg7lRkHc1nbY59F3TpZEHhO8aZWOkR3P
xY5RsqJhsBDneBuAl9FGbofLhC1p/e2U9dc66jkhLnbo2a7BRKaCZASuMWgBZ5Sd9MDb9qRC+C1I
LHMsvwo/RUmSpE/ROwBEARVJcG2gX2BkGFmKJwBOwn89pCoD4W+1xTeZsJDrknEZJvcFtr5THX50
/qEhqKJiNgNi07eLtTVlCkFSyRZ5lSynLUdQyy8vs5D/I18KU1pHqZoi/hq+oVh3viu1++39EQ5x
LDHSTKtu29f23aRFTlVUH7kPzaLk3+qdd4tnEykyFYehuOGduaLCfYlVort0Ouz+c0Ge79gqs0jK
zFWvGtMJEIJEEy7sPX9BL7qhD5GaP5lRoN6cViXbvOZEG3jova/ERlEavRyBXagXA7CrOJimP8Fa
RV7rWISliaK5Id/vqr3WfhI26vnbrtiGYmnIWjbLWfendlWti5EyK7tIwWDulGyN/hDzAb4kW3TO
KrIdxhQRDxs+sk1VrlGF6N1acVYKKmlzLj4G/Yj+W+RG7wYOGF1swOVoKxsLoL+mu2PejRdVTvOr
Xqvx1lDh9Hn/ckl8Ak3kMD2obeJiKjMUcShG/p0Gl00Xgze230SoukgBUXMo0s3BLrdA8uZ4FJ8+
/P3EbWisiIDqoTbKoIOcjTB+HTg1PpJanbnngDGWlWqTH2N1j3+8GNad8vIrxsLQUj9zjL6a0lwF
5lXTG2ZNpR28ym2SnVpsGNqRhYyKFJQ9CjCegiL/B7SNgYk2YWwbjEP3IbmaZgBHK92gVAfOWXOp
8u6xoPaGhzPiKO756ly72/kY3hJyVjUyIcUML08urWQpSuctCOd5iK9Stj9jf0vYIY84M0IWV6X4
chB9sxxxoPo5nnKWdMn8HpV33YRIlp5m2l9QOYiSjSAwZP8zay5xQxrBWYcyqGEZ3WlkAME2TLYt
Y1MdNYvEWNeAuzVsnNRtEb1Pe8J41bXVynEozcACKgbwco+jDct+iRlC4JuNsGOnwwNFrgg/kKBh
0cyyTWK4RvClsbcR9jKLA8TU53Dw3QQRVcKoBQhVxmaIM0eiPxwfqo/1cF3Ka53bHPYScSDIxG32
OXiKm5mBPyBsX5HFDw9JnCC7PIwfvZpepb69JrSdpVBpZ9F3FUuVBhuAILk3rxjVII09wzoLqCzW
1gMfZpjtKWtW0eSyTIkNZkrc/7X9IU6J3KC6OAftsq4/rbbgFANiuglUdl0ba+S5ldKrA80ld3BI
4g3v7C/2ZCxQs+Ea1dB6Nn1zLqV/FSukwtwUwa7rmOO4g/80LWanIPxUm14n95ndtR4OWR35Q960
GxMyGNYtrd4pnNxprDFVfnfRVz/8Zv4HbFZiFIkPpQVTSJf9VyCVG0aUX/2qQ60oQao2uRqm8otd
U7UzsPl2bKm3AR7EgsnozLAvRbnMwI+IYJtWH57YVMxIYewWZggbeqizXQk9VY3jVfVAoaQtzWrJ
3JXlQm16O2csLo6yBQEsKnZEX1wMnv8ZZGsxoINPk5WnoAfB9N+cphAMXqWoY6HLQsJclIlr5zeH
KTqSzVTZBPVFQViTJd+qrkNyRPKIpt0/VHW7LyXBzxZYkA217waNQUs2aXaJ7LMR/Sb6znOY2a4L
AshQf7JEFSlruP84Oq/dxpEtin4RAbKYXyUqZ6ttyX4hHBmLOX/9LA5wBxeYme5pS2TVCXuv7UjO
S61DaODb/aFOiF+y6wCdXnNM5ez8dLFEY//W7nB3FuzFvT57UYIMnz+yQLtB94t/1pSHXrmNdB+Q
E1S/YVS1l6A3VfOHJSN9q7oa+hMUfFLe3eE943zKGZcROEcbSbgfaxBGjr70Amqa0QQNTyNoBU6z
H1jRmKb1VNIM1ozYVhEtpZlLnky2x5Jxtj+MHzjOltPSiD/s6suyttyo0t9S0sQ6eJeTCpZIfRGz
TOAWlJzod7Svto8eZsOQBM0PRK5DpG/QKRnuyvq0VfDmCIAfmXPKbahEzwyti8nOsvOmap8QLSMR
852c6aOZsmVb/MCHDbDD+EgCMXVqzcYdLe44Jmf7tv5iI9gXv2iSssRFB5ZeGhcrLDJ+NmsxJJjK
fogBbNRQKsvcDQ6D5TIZH5fUTGbwzMofVBVI/JXqmMY3h6Jf8w84MtCg05TDeSPlauVMh1K9K0Bb
EeEtAsuCMPIe+QvIWssGfWTKH61Rjm3wze+RgG4YXTRg8lPxn+TAgDZcRBHZdY+aIFRtUr1M51uI
Pkz8YVsnQSuZLaO48MYesxXxNn6KyrGALBTT5L46JBvOsKJm/FI54mvb5EBplgk/H25RK2KOWS11
xkJq+laiGOqjZ8sHbwdnpkpLTGcs92EoZ6u+gS2lY0FIalhUBIAxnY6CnxnWo1MACVZQuXOmwxMd
DjM6EIe8kMR6QPEsOgvJzjVvv1NyKlOfj0XiADMiJtUY+BlYLuLQNHZlqmwGivoAT6zSsjqhwKGF
B59d8FK30z8NQM9azijJCl08tAnFfImLbqk/bbvc13q6CYI/p0HCpCvuzPOalip3mUvPodLsIL2m
0UywpxQu5IXAWLeBdZysaDmiN9Nm4zkQ9IjS0GTXSqocwVkuI8Gn036NirmW/Hklau6KjVXOkT4w
ZqqwFMi6omKr6ZBNXnDLg1K+7KazmBA8RjyXxPSp2MuAAdRazodqIj0NgkNPfiS5m0x3M0/w3umw
4Z07ctYNqEmPQGAPBkM0zshIqAqZCXrLNk/YLRNUgbx0u3UQZAQ7aj9p6gQozQPkr2D6dGJeBtKn
EDurXmGA03zLGLsF/68Oonezwn/lZDcrGOncAPc2QmFOT1EX6Gfi8tRxJeCBskKWW80JeXcht8aG
tYttsovG7D2vdlVCXCV0HF23t1nHd9Gpq7xAGFHA3KjH8DtWeY4Dbq6hzX+yuD90VsNWszknFc83
DdhUjuCHnGOkJa/qmAPlM/5A3r0IOKmVuGU6EwfyDNYLcREzJy3O2jUIPx7MpT+92Z2G0VU94zpb
1MdqVTkFbM2Oc1Q+yH0FCkhCAzLVYwdguwFXDGc5hco/8VdYwTKR0N/HXyP6Vdt6FcqLsVILho6i
45tUecgnTB/kVfUd39a+VA9D8xrxdjtV7431pWe4Vx9iZipJ+lX1vyiglIHXQV+zgvXTnbXPmcsl
xS+J1suR26AdyMFks9PwV4hfTMGa0tg8PQOSjOoNhWsOBHVs3KdARE5r3UbUgaO/Z685WSwTKMRE
PJ7DHCRehvUwwQJKIWgrK5XcCOZhvTbQWx96igkVfcy4gy8SRDjGw38mEiq4kVP8r0ow9c9DEvRy
6rznpZ3In/V0a6dPFZlFlX6azs/oGtRg83jrn9I+WwivukLEe5RRMwR/IyGWoHWc24TdW+JwCByi
SWAi+KBsOlb/gl9g8DUl0TNB16ok4RYQ6TluAAiTH2QqWBT5nO6+rb2bNlk9+sUCtGW5A6MvQKif
YUcSWjl+OHG+gK+N+pHUGDz7Q3wBYLXQY0YLp1Gtsd84K/z3exv2gEodVjLqsONsfgdXs/B/LE9h
rq10prpJHntlb+LTsSGWQEQYSLFDpuCA9O1ei4LM1UpuVSorwv26ZA97oiHju7P2ffjTth+VtcrL
lyHExrzAudy0kB503avC6pynP2F6KRE7j+1lDDmjbXtR4seR+KsMpz1A8yXmQWOdEx01/HFW9B36
jjekzw4QXQRsvduqMJpU6iOOscDsllbpszO25ykxB/RdfjRIuFo/wbuD1btiBeXvQ66OREfFyfbL
ZnwpjZeRJETkvktzcpe6/hmjm6g4bP0QxJS1KKsfSfVtoECO+bO7cxxYxm1UoNfPzXF7yo3bEL/7
CrSzeX9KFkwSgEgnEFAjWUSKB5U9+CxCkq6aRRJF8F1hmunqaz5eVayhPc1B0A0I2V4bFt5jQISZ
SN50VLGdWni5TXSPoPIiuSBotqFrPkPMDsbYwhZw7mHRXMlcPpJEutHoayYmi7hOKJH3dZx6s3lW
YmfK0IplZDaWsD3sEJg2LlSdwJd5GxOvDfz8NVLFcd2bGvaxf0XLMrZlX/nxrWsqwao+nvXJS8FR
kBzXYcvwnb9KREsbG6omsYOgI6h/iWAVZ12YKG5Mj4zJnrBCHbbR0P1EJXF4trM01e8uISRD5Lsw
GDZjbniXJn/mdfOP4l5JkHNyxfa0P+AWS9AjQtkZ2HmiEdA+kCj83ibgTrsWywC/DTLYRoyzaQ12
yoNJr6Lj24DJB+kqe09omLsGrzJ8pMI6MHl3g84rgP4wZSM0TO0e7mhvbaZolMd2tAwQ05nVptQK
Pu+EgTYPCCBMkVxVTpieSh9iD7eb2XzGkjPF9NecwGnYLDUcIEQvxcPrEDzTWaP70Vgq0waUXnPX
wp6kUHo+1Am77z7nqQB8Jd233sUt8+WHP3mAY/9NknJpwgqd7dzxbxWSMAmPo85GcrgrT3Kv1x1G
uWS8wdpf6vhT5xQOfHDsS34HxCCA/EnoeWeR3ramV0ICgsFDWPum5y0FDKRRgKTJtO5dSfHMgJMX
1Xog4Ignnu09zFBYm1Z4yHGeuoRUqcxBkSTkv/9Pcfht0/JbpdT0R7La+nuv/SoRkTbfacq/6AIz
INcRAwgZB8yqgLUyQagJ30r4/25+v0xjO89U+WeEwZ3dDNux/zGvspXx4gZ0BXHrVQjClPSXi6jU
7kN1nNS9zF5TuJLQhmAUobfgB07DaWUSGStoft3xQzWt/TSCSqbIIbm5YOFk4j/T+eoVq9ua7HFy
d9YmU2uxbTKUz3hmopwSobDtfoTlQaavgfPtsC6pyxjU7kcxv0vskO2g3zjlzPvsB1J1TBYvN5Vx
vMi4Y9DIDdAPneGpdV5GtdGXCrbiS8niNuCWKRgl6Z3vtRC6/X5kTAnnuzw7yStbeAig6D1ZOcld
SPRK/m/Cr41VES/0lojTgKJL1y8dkjWUBIIqqEQBxGsa1g+7QJFisxkh/AV1GAP0Bp3ZzD42HZY0
cNITxvQlWwLtN5xrX0Tzqs9oKQRNQL0LgH5wyL4pKCOThxs/WCilvWRNRtgXY2LnoY8n/D9Vja3r
s7WYWlTfMxKONlHH+W8vs+qzvCTWZ1qbq9rHC1j/dOGzDbqN0pJ8MGWrANWcI94QoCqVTiH5x4Al
Kp86ASWIeqSGUlDZNHMCpcSdbFxH5QZ8JaCIkQHRnvQd1kJTv1xwgyIg25qkIuiH+MgRQSA8cQoi
vmiaCk5sA5uHal9d67cPbxGTN0FIowzWrb53gptGYPM0uGho+aR0CuPywH4Efl1FyyW3vrnmBq/V
vaofiDBeO1jonekzbh9hUfI1syEi5jDA837v0EBQUFnFKxOH1n4rrFtLxy35dBldR+FnpOwF0yCF
z3XeTCYuBFXGSJvS/yqUu7as5KMgCqJzcUTM3s0KwL/s1tT4IArALZJ47zCdU+ZVBqOfGNeRDYOM
5M6UAjko3keBPjHeqU+Hs9DvKLKI7LTXhEv9A0M+zrlP7j/mJZmFG7/rvRSRXp6zcoKrAPgzKZCj
hr92hBCwBHMHxSVAZlXhkaMXdjDbJPnaBgzTyQPaQ8QJhWp+phiQG1SLQUMa45xzuRcKZkAajKb9
cGy2p66Xod5UkoNSt+xbnWWokyDzINZxMNHDTPSNFIj6oSODRSC/Z91eTfbSWNcBex9YgKjYEFpA
A/hX86c32YzDAAVNV/yJ6qmVVDNMX0kR8PDyL1oeBw1IYrRpdUCirkcGNJ8KpAiu+ZnKSwmrjFuh
ewlBR91dztIb8ZOygTfEr2OA6lF4/4ukadA58m+RUjcN22Y8IfhYDorP5pVHxb/40Wdqjxsx3uVP
TtpC5H/iYiuR68wvdyLRqmbvEweMbY6eLG+GynyF+ZMTjecKee2Is6Sfb/fhTpo4TU+5YGLPEj4u
3xT2GUBQEJ6OzV7Bn15hTxkpduc2LPTxxBPItqrZA1X0xYmz66dzivZU//P5hArGlkrx1oBRn7e9
lv7DERq0tpfqlMwOxID/4wviTduY/zQr/kW86rSQIhJxsYJW24/ONyXmw04rF+n6Le8FW6uP1n+t
eX4HjqySEicqho4S3dxOIwYQPGlgO+F4xGF3D4r+JVdSxgIFjzleHvzOrF/y4a7XRwunZLLECrFI
oQcx1GTjDg1GFepqUsgglNZbQLNjavRb4PKESn1t1xthXI2BpM0834rCuZA6MCHN6A4GEn+20WbG
4EiR3I4ODWwORLQT1pve84xW2GpT1Hlu5H9lKsWT7TONGtLq2UNoifeGQUqLT+8Lkg5QIXuS2a+a
PHw+DMmgvqTWKopq04UZstguO6hWDjGnbN4HtNbCDKKNYQObtfSwW6VF99GibQZ0Yzi3jKXwSG/P
dfGZ16dh4krAuaVyk6zsyF/FGetYkGwuu9Y/FbWU1iPU8T9yyVmSNeustvDRhohZ16HA0GgFtyIM
WHmOJkAE0g3QA8+MhXnKmH45PnZB3BJO8J7FEy8xFVteMsRARMsokQGinn3mYL2RfSlDt3BmW1PR
LyeloPZfDSoCTTtMX/PRPRMGpEDuwOMWos+bTJhGTa8s+pxB/RT/tBpONENS8c4YGkeuDfVXG08W
EVGonyNgrBKd1yJIZq2LmkWeEC3whMx8bZsJdVnF9lJgPa5uvc90apCzXBpGNjKVxPmzAuJbY57r
7qKGNXkiwyYukEr7lcGGFX5/ozjbIvwOh40NaDdXw03hk6AEzaZX3p1a/tkhuaPFZTReNZX005qk
hrL/Bt7AfBvojAMSRZvMlUoIAa8KuI6ASXUHrSxsVO7KKOUwIURHa4w7IgrVn17j+dgR1pEtDrtG
YvkYJmZ2+sL6RRMt7s7WWvewHaiztLXUIG73jBkXog+OcnYqWdObePTN3SYYwhdXVNJV8ZUaDG8Z
BYwDEl+RsSK0JtSOukur0PbJPmvalTEZG11oMAZCcjukRYBqjnyltcGGFwqLTHT+fvhFesbW4lVE
hAUASOvNQ9hydeqps06G5Ok4INXG8ZAlNMbsiw6ixl9aE1dgrGM/PRpfYxwwfdW38Qg5G0JE65Og
LfnkRDss7Ah/Uyb3JU2UhYkUwj07FGOZUUwNKZmgwv4eyI3ij0U/UWjI4qp5u2b57CZl2H6Q8yly
4rCroF/XdXXFD7rvsBhiWyQJEOcsAGCw6ggT27WlYtct3Z7NEqfyODMiu+aeEy7PoZ/od+JsXkXv
PmkHK9D4Ordd4lcri5wZFkCkC6rpvYsTBmFfQatcszp5GPr0kgfo2VuxjtjJ28+gCc5F74Ynw9Ro
RVZNwWEnyrY/jSCkQCpQ7+rECI4hamcC5nTMKuOzYo7htyc/f/VpUbLA6+MrGr6Mwa/rvstfjV/C
j3VIJej7LnmpY9oHrVlkirZVxi/EFRnw+V7/zEZsQKYCx6Pw3+Eu4CBtvtmDUfz0/NAY1Q91EZJI
VONNrSp8Sa2qnIxRMchIFotz/c8uDhx2xhE1G0EiKfRWI/MsleXoj19tAb9bWALFooCQjMZioF+S
bQzqpnnbSxSEubUpg6Md/IE9ANP3L4FlQPBi9FON+75J12VqAruRzJ05WsiquAwYEtThOkZeKdeW
xa5ypUFMs/1z5PPbqVcwGKH0LOTpGr9R3zFacM3fNs5IhZAtDl3zho1irjPSXdEFnPZv6ZRswQjy
zB4NimSl3xklGnEEQ4VX6qvYP7r1K8VwZp/1DqSc/bDJwZuQU+AlEXPdh0qYTN64edMspo9f40BC
DbiKmLcox5bcVrupfSnAEFDZOvHHxO2ncQcB+svOZW9fuhxKSpU1lElFD3HBRg1kScqqjmIWh98f
jEdto45nZI8Q3Zu9TWddResW/jzpDu5OmXMHItPrLclUFhdEluaS0Roz2tSKN8m7QjAlyb4w1EGy
K9kOby4lJJ0Qv6Dd61jxayyzltROvs2qPLfIWx4ZDqn51sJYE1kIk9MK/RbLnZKNjrWu24rq0t3i
XUqvj2Rot4NBGpdv0uVl+IijbcKstZXx1rfsF4ZxAf1SxjZAkn7o64fQL14CiZCi/kJnJYxjW4Tl
sqMmBoGzjbnfk5DXSNecvdJlxLbXH1UP/Jm9T4cvT58HBs9kqNg4Evae0HzHg3Q8aqyeQzG1qOqi
DslSVU/3YEr3evZow+iTuJp9A/ShWSIW436LaqBP+eyq1Y/8YMcpKvdtGmwy3HMKkr5eGT+SsrhD
L83SAhMk7gZHBCfLgiSIzGBMkUFHfv8TZsgoMwvokQa4NPmMZHpEib1TOcFjfY/yMBldzxYOIm4K
bGYpzExtNKmu3Q00pKhxXHmLJuKrOhuFml+SRgS5aj49Aw8iSYJiIV71Nu1I855MFtQ7lX1V/z1h
LTraPiUkGVaRV3fMmsBnQ2AiXNweAsKJUYnEBZ9IB39OsSUrwrIavCpgimm5ZC6LklliqrnY7zJc
iprZELuCy6IwuYeeMosefqpcKiQbLSljgRvVnFhD4nVhcIzz+0g6FfYLfFKZvBfKQJRFcxqCkYRD
6+SPIQEz1l6ddQ7NTxTRUzYa7sqYPNSc4ZLj/7VAElkcgOwQEhsEgF2j39rwcDqCp/Jc3erZneR1
Ji6vCC6vGmtUCAsE+gmSvKidilWIKFdtzGMi42dUm0eLh9U0bkGTry2UGSPwMx5Ml102YQtDbG9V
XSMmCdmt+ana2k+HaBSBg06JX6i4LLRT60yXIZuWJhh3nI82MHdLQ3BQlUxG4LPEpMxU0TjcB4uK
P1auHX54EvGA6Im/KbmXJJnEXnTSX+BzKgVJSkZ1VT4yEqVwoDEhsRO8g6570vJU7GqfqZdwPsZK
nDFGoxZTzS+L/UaJYp0dOh9ht/VdhEnjNy1yXwNYB1/kvs9qUoRFATZtRt3pJVilaY3JJ4fwTJ/D
ywbAMzglCU7Ao1NtBZO0dG2hJ0HZyErrOD5jAEa43my615+gWzEcr2jlsDTBx5E7h41d7KFCmvo3
ARdLORgKvc83Iaio8xQj9RzzxbLtbh1N8je3ph3mbIa8f/GDpAMG00zLEBQETMYq/yKjbwu0zPgi
h72W79n9wADTjFPv0z3hDxHMnfzx+X+E1isM9spZz3+bGG5uPEE0Wp0fF3YmL7ZfHJBdf02T8+dP
drrMOTVX5kp3ADXXA8QFZyD9ATWbySbj227Vdj+Y08NteAiCfvwzx0vxVxb/ItKGKfMQLi19tqsV
hhDe63jC6HlwFNpjLyQpZfxCLULvFbgvaWuuNAAAMDynkVy65WQcRtqQkCBhsYOhBegDY9xWI/5A
eYLlUrMjo0oneiN3xEWF2Dqwf5p32br/Qu5t2gKyb7kr2yoLYRwWW7+d+zAFeuswwOibopMzPu1U
sa9gIWErMZ+xME8YviOWeq+QRlbxVDeZKIFYRXeSGLLL0PAfQr8BsXdd5+qrrk3D0hhYxKazHcpk
jhVG/0ofkbhnT9GFRHlI29x4Pd15sbPmlX/8VkTQZ4yAzHffrW5VnLR7I6aiMPtiZ8eMrFub57/7
ZJd30McLsvhNNrbfg4A51KTybCN9IbFhlkzyBiC8w5sK1QTtjnm1hyNRK4hleAL6blvxTGvmZij2
PHH8b2JWbeykxIbwQs6mYdQeE8QGQby7MIxHHJY32Zsv9ENesJ8inCM9X4hzmw2OAUgAPEbRGldL
b541iUPYUx2W0J7ab8OYfmT47S0FQLa2GgmVLj9d7UuGFBf9yQj3k7HlHKgVDNnYONfCONsptql5
ERqfcY/qYXRVJYd3n8dnNMoaHW4v4q0uVwxskZCqZJNyIGPpIBtDLouGOUW4hErNzV4dCAAW/k/K
bA45qWSKNrDPNE5m8WiGI/PpNjAADqGeWFgYuNIeCMmuE59EN0tq+175ifqbzoG0y1ssHqDLyvID
qLdGjWeKz068jh3GU25CUhmnL8w+zEOf/B52cqphjeevs6i2dVCcmEA3lxL/uLnkKccPM7LyjS7g
Y/ivkKAd0RMru1xBIX+aeSvTC6kPzLvUd0Cepb+lHMv9LWk16QPZncExCuT2e85G6JaDiudG9ogZ
fEx+Rt78de59CHCoj43JTugUhKvJvyqA+lAXS0zfbQ6Lw5m2ixGdv00BjLidcWl808thVaivQYHR
xsVdpkr6N1Go41LmN8NfhzbGVn6aVWNhgKNVzhzoWktXruDiJgqdcLUz0bQzzCbBJlPXAbhRg9Ky
X4IU8nw6KO0VMxMtGDvkeUiccHTxW8bNta+Lu3C0H7f4ieTEyg01AYakihnuPwXHrLsZkgdVHKgZ
SFVsPdlHki7G4IHsVQ1izw5rMNfll0v520oZoFZx37jGzCXJvN9KpW0zix1zkHN5ieGqDw4DWuIQ
W2HUy6mlZ2C5GATker9VOHM0s8M0TuWBPkotzy10f3M0F3rhLpgme+ZMdejzgxTlXcu6l0mp7xrW
Oj+kf6i0tTkdoFleFTv7kFgNw0rl7ijWdsaBQNesDTgG+YuoMNBw2S0TQ7PNRtT2lSi+TaPHpgMX
MuvW5QAIAJKniTWkU++JfGD2WSQqn7mAcBcOJviUt9gY/lKVGaAazXFeiCgA+9HDVkyOw9uoKeCu
tmZ9T/szScdOvtHr3WApfMr7Nnm0CTA+3+7uBkKg9FQYbbJSxXNKUb4EXbMO7Il8rVdB3RUmWPH1
6RFl5lXnD9JhE2pGv0ffUKFzKft22TTav84EAFoYHouoe0YmckZUPQnkK5cwOxxKbF7wzzl4gMxq
21OKdPzGzP1Thx6QYkam95rNo4oBaAnx18K0J+mAoVMAXhLa5wStfnQsxtDXDO6DSKXXzASBjKta
cLy9ZYwsEgICc0w4Cg7hqnv28GUSepZ5vTY/HoP6YwqbhCNGOctW7QzGky6WJktDCNysVMN+pJag
H2jZ/Aqh7PNKgDLpTvUylVywsJ7qhOfgt6nC995Ezp8YHwa1dXDQjSPp1wRMhpC9UUKK+l86ZKd5
TZyZR+J1c9pfq4eRqO8Lgb0ic1cBXwJ+aNWr+UUa6WoxDI16PJjto0J1jq4k6V70dhMaRLnkLebn
6FUwXrYYZVX674hxokHonN8YgdYGcThQhsSYg+DT1wpVmg5GxST1bua2q0fhW1u193+ioN+Oefsj
deUXnM2n9EF5XsOa1XEJJbBWt0qMwNjQvBoBjrQP4x/jaCfZewEbh/yWKM+Yc254aSjXUhI86AGg
pAPr1F98dm6uW6RLV6GTjgmHNQ1j6Ufa1nCJX/LR/X3wLPqc0iMbB6atzpCsEoH20kmA+deYgpSD
WtmvKZI9rHZrEw9VC4Szwo9kqR+dA9ocYILvpwcMdh19qvHrR0zvjGqbd/IYGsrS0pxHgVsuSDCY
aRC42KPyLNmKtNAhUu7k4BK2aqVt1jVJnxmr0kn81vXRjIdPF2JuUJd4OOBNsxax0LcbYYj3ST0Y
PKB5Hqz7VcuH6BQYWupsr5tHZ8iXRooIsuNmfesQ1urGn/HngtjyG+O7gUEA94YAtfrklAim0h3m
NVbpwGmupXyMOGcYDMJR1VGRlZB0DEfuFb44MY109qL/iBtxDRomvb8loi9cmIZOSZwgFp7LzWcY
rbQWqDdi3KTCZdNvy9SmPwS4Tcsdjj+tP6HjonZA+6sycZ74vEbsYE15QjikrZqWkaMIymOQz0wA
c23TQWaIX23jTec7CEz92A9kNcAUkN1LNVKFswqB/je46wqxQmjT19kJk0G4Aww09YHxEdOh0WYw
Ta4LfHeu7dby78KezR4UpDXaVoQbTSdoRlGaJOFuSoULpJry1K8VrPQK7KpsPZbwgAr4SpxL4mMc
X9vir8rJYJnWPj2ENccwAY8wNGVTSDzgSrd3Gbry7m+wQHr5MCPhX4BcrUcZb0Db/FN1yPJ2s6i+
DMU8hgUvmW8fs3TgW9FegupzbN5qqCZK1y/W1hAh0o85aSklU0D0qe0jzzr6wbwpyRdW+WurGqbN
ZmXUwU1NokMWI0PXSTleiRCYf2B73Ug4IMIxGzZXkz2H5lBNx8rc5uPOCji3y3fy7HC6wFQ1/2Yh
TAMut4KcEcERDPS9xiBVx1Bk8FKWdKPLQlMuysgXXp0jbipZHKqcvIWmWDtVvhR/Fp6HKUQCkPcK
mVu42GHVLpTOBVLpYKeGwMX6DfkosABC1eGU5odCGEtOLUnDWcd/dX/RMpLRVHSqnMKh7S5F+ZnZ
3U6EiHB9fDb1p0kTEpq/PaKuWBinkJeJI8lAuDKtFT2EDEdXWnZsxGQxPrJqZMThKVOwBnzBCVi/
uLj/ezxXDtthrs2JWZsPdb2S04Xnb2tnPZiY8lJY+j6MfICev8ZfqyMGNH4ZKXwbytuE0pYEKa+t
ScdgJtBsI6Rc/pCeVV4C0594uslumPbJJOjVQFKL19SEPBpVlDhm5+UCrRi/zCmwzQM0JaZ1J+Kv
uru1/oud3DAxt1Sotk+ZkQgSl+52c1f6a+N+xJO5wIAhKdd6urcmZGQev1hmtm34Kq3iqg7pYq0z
oirAiwzuzprXwlnOZ/NnECph2KPnljcn19aK2Z6TKDK8PElWjjDQ7QW0x2P+WjWSLw9+NWhyicQ2
Z1BORNqVQTX6e8arfEN98dU1NH3GqjC4z8YEL11/ilgQilRlfl3XVwn33+j68DXD6u8qtNF5HSBe
shH9lQb5YuPwN9XSc5BEVgaRZOHCJHqWNg9ltGWifAZjfRev7hTiEMDKHR6DkbFbuS0/qt34oYTJ
i6zf3HK6lqNYJjgVFqa0G75umD+a+gKaiRMg2Kh+e1BNELxKe5LxuambM7AeeP2Cb4lM9ywwOQ2T
ndY5h0H265i1SY4qM1deJvbbU8hTn1OSFjgz9JbVWHerw1Oq2xfDn8Fw1Gy1WFuKioKEC8lW3wJA
cfPYOSaHKObHVSbrILGSjS9j5/m5b6/Yn3V2OcMa3Y/aHE/DUA9el5OnqQLb74mMz0k40xpi9Gw8
XYQQQWUpWAoboVxF5atSrPJfBymmC74krO9SjVVUo0G1bpX+hSRECgr1Im1QY/ai5ofPejeej6gX
hWUlhRxxU7tMQ5wacKKrufmTw6RfyjA6YFoKnnwh2CfbDIkaei9MlgEwzH6eomio5XUVcRMflD4y
P1aJKKOxjJN5G6cSKcwOWRjjWkFZaSUX37BOsYLXoW8AkzTbWAf+Z3XXSuvxzw8rqSmokdAmCIdx
mRTtGYs4nTNftUa6np7O6sQ1lKWl449Hu+fczJXPRnwW4bs63Eyz3FMmQlmP0XlbZz025y5u2fYv
H315dZlUpKi9KfuyMNq1iXmzJj1Coo/Dqa4fxgzRc6d0W3ddy5s/7xHHbWMMO+rHpiYICotNYEEs
EIiDJPNkwzj7Wr2lRUd+nUVfmuZsI64rNwvfnZTMhx6KBvGkGJmBdC5KBHcFcMYKnbLPr2+SYoUi
zrUEeqSEeRJVf7bX1H2NODAkC1UDieO2nwrb5C5Tfms275Uv4B7mywGNBOOciGYveFdnvgvDGrfW
eJZNDjqq52OPnK1FfU/gO9OwBVE8MriVHVHvDATY17JXV6cedm2HMEFEH0lDHIhLHAQNrK5wrbgc
neKtpq1PqTotvTv3zptltdT5xVsdBSetYJXKUmGOd8vr0IMIIPtH4/deiS+31kDMy0s85azlnBXu
q40zpJ4FHEQjo8SOIDnht8o6B0IyZr1MIaQu+cwZORQpziEnnwjTqrHaLn2mCxEYlsqfg1kZy4/R
JaSJz1zKLItBAqhXO7u5/s1kX549LIyOqBKpwd+0R9AwEc1Hjwy03n7z4eAXTn5wWOFWs2S7bZ89
wcoQdftNrlr/EAc6LWgRsts3bEMf3aSsNTp4vtu6Gt5q/SHs8d4bLKhq/snNNp6AuTB4z8g+bodF
yKupRdaXNqqnth4gCbj+PiDq2wdFpPAptMlZxT4Z8oqX9vCw0NS4iPp7632s4WS3oFvMoLs2pXXX
AS0bRIn75btpUETm+gZ58iuQ7Wuv445pVhXhT3GMMX7aK0GCqwK0A0uyWlgrRk88Izoj3Nj47hlU
WHHNUfPe5cPRIJhrVkll03CsAozRsV95jdF5xuzJINwlmoioMH579SNkN1DnQMNy4kytK4YraQnW
OIZXi26pzGEi8U+VhyxWglWTcuz38c7LGndtQIGQbFiGdA2ileaXf73OsYjqPxObDda7uzBX9gVz
697wYpdjxJzIa1BorizSUlV86JsGa8bgU1vX5aqAD8r1YLjxyuWHjVz9JspZ8aSrkDCU0huIxqzY
VfbYt5LaOMRkjhDd+BLSDBAEtM6H9h/U7pNOjdD5DG2jO6lowBVaT9OZ/cp4hceI768zNjl4VtYe
2tpXVcRcYMOiNW0sHlL7hQ6CKymG14s0IizZP6oauJ1BFK/VUG10nstqTDx+nhx97T4s5K2BppvB
N+r+V9X5+wYJgNq/pxzpsUZ+tsTbNUenxOTLyQrPk2KRKxMfhjwB496eoWpQ1f1H1Jktta4FSfSL
FKF5eLUkj2CMMcbwojAGax6sWfr6XpvT3TfiBtcHPMjSVu2qrMwstwUqK/D1K5ltu3QCi+0p3WZo
csx2azpwSinGd6pBoc6Ypdqs9hP7qxHRdOhq7EuL6WAm7Xcex77MPFwnVq6wP6w0B95C5pSngl5I
OwUqr1XexH8aHNPJdr7gcZRPCLjNOkHchK093jvYA6drPc2349DSaA+YbWDvQeMxCk1/Miygm7T5
TiaI56GElBMdrDEtxbTQeXyWC9w7g3bDUGybWGshP3FUlNm2fSrACh5M9cJ9z896hm6phGV3JltE
oyRGXZs2PQZsRQej1jG/x7bkPnS6P5SS19nx6tFmqwEjkIpxX2Ob73WnY3Dbx+ygshFW/HZMH3we
yre6gH3QoWwoyje8YJ5n1Q9t2a+pchoaJwMj42OBQKkGrulHLcQ2Q2j4Q/BEXFkY84SEX8IxdrBK
pvLEq4KEv0zQp8Elm3f0/n3yXLqshQsqm1OhDOuh7ntcH9wYWw02AfzAUA2bDOawzw5eQlVmQs6m
NSyte/MrTHIfZXVVVH6oZCudpi98hXUJr6LqpeUcGevcYFgd80OK5JNmiyArRwUCyGqEjtUzb4lp
rsX81PXcHK2p7pbw/b1liLkZIU9psKcqmrjYDobBRWzoluaZRAmeYj414vqZM430729EW4qnv4d/
P5zfmK74djJbttNMxanXnjBWUJW82GJeiqFXYb1F04wLkfQoGGHNo//+aT0eR5XO+aDQF0rFE/6O
4u+pqAMyZAOboDTL7Zw4L7S6qcLFIel1W27TzGbsqfgn/r9MfdBzjqt8ZnwF3eK/dyhTZtNNWAjD
se4e277J/vdH2CpPmqIwca4ahHZfMvmDrDK2WKX79Pfav+P4+/HfYeVWiJa5dDyGEnU9RGxJnr4p
Zw7yjBZhsqmx/p2H/143apLDjOZwl8c2MmQGtaboab0+Dl6qFhiaNos0MbNGGiYmPeuStpQTJrMO
kIQqcT3asfDG6CMuae6J28ew5xK/4fPc4urR5jZo5QNK/txRo2vjXrwfCSdnSPzIJLowGfybJK1n
msggJbUeW2uaisiInPgQGUxirIVEyalDbD2Up1gPKDAkY62KUxxArSxaNdkkSaktyZX3f+f770eq
gfekeDKgy6GGM8SxzHZcbdGrorxM71MyIueJjF4FNVU/9f+/BLgO217oLOptB+8AHnVdbf9e+Xel
7RbK2hR9NVpN8y8et+mDUd4FI5QzSdv8d2byKDP9TjM+hjLNFP/v4hYK+0KugXWUXjKwy2RDPW4f
Zs580A5ZrG3HLN6/9/j7UfTMD1UcgtnfP5lNZIM6i5P/98PsGVuQ2Maw0JPA5Krn+PWMMXC17lxJ
fJutZFvN9u9RLr4K/gTKI4v8sGIXJn0NLAeDAhskUaHk/3fX2CbcgJFJSEiPub4oDLPJ/ve94I/9
7yf/fXw5dwgUnXpZxfL/HbZhW6CJKTXA3500FPVTHszMIe/EDNQw2shO+QbxK9/GGiMY8ooI9vdm
o76Lssdah20Caob9HqSdvTzkr1R20PLNo8ypTGWC3H/fX4rfEIScqqQDnakJFT22R3kIY4E7D0bs
WZ7UJbNhgHPGFVHgzSbJLh49zlhxavHtA1h/vVCHK0Dp5Pg6E7vXRQ018S9cJEY+Ld1Fvat3wRrv
DOgLsAqW4QqhLHwmCpF+U6/D1eh+mosbrU6ynUnzxwoLltBMlkUPjpi0L/KAQsQYgsnLGHq/Cl5m
uET5ypSWmCEATCh3PE7PDvTR3AM/gefMf49643wxhnea97bi4Xb3uDDmtgx92ABMGRaD9Kiqau9h
r3CMY0IKLlh26/J2ODRaFdxviKIeTTqKgoeOWwLYFZMrPM1yUYJH0L+YLBy5aO+ZNNggl6WgbD7L
m/ZFOQTIk6t4eRkYevlqjNMjo4RtaeqgzCTnPoT9SN3dT35/j858OcHfo8uECyrYRQZt1M0ou8jb
NWE0KTHiRwVexn3HLXMXPqDeL7BmMcgJPPE7Njn6CajjTEjL8CcgRLjgN/nPhFMBiAzYzQ/ebGjp
DRSXWKC51jNGzIzZiEwQReyT3PHKcK6nYvTU1te4reHTFz5jLuSI4UV+hdODQ0xkXoqHlRsUKOTt
gC4Ekye2NXI53OqvIcI/keNvIEJw/NSWVHDUjmi0ONdhvJDABXCtYHQdfWzyNJcZazXoBnxl2je1
Dy6Swm3FVtpLytYbzwE+ZBBbYU+Ij0M7zudY9/HMMIQBQIWZiZ/tlazS4JJjcEZfwYWnGP84d0h4
7VUIK/IlgkhKdfyikG8wKJdWZuzO9ESunDqMrSTLk+7DiUQpJxv4QUQVSF7/5SCXQF+GvzYmZCTt
jBKCg/AboF2znhnpIhro1D4EBXAnz6C8+0UOqjEG8Su86BC2to/KG38paOrX/kt5Hve0Y5PdsBmv
A+ala5jR8MvVJRbDNJNOxbm4UpVTXPEFglt9tW/liSdwoMXRuCfURGdI0JwFVRDmFjUWSrkbHqLj
fC9P/AtQlTkP2cPNrlxUVgLrob6Kltrs9md6WRP69oV+M77U21gv5nuMnFEVL+M587naxwcWXEuT
A0dL8Tu8M2yctSiwOpeUl753deTZHB7HIZo2EEIxELtC1ObPEW6GKGepdkg+7wV4XuszJgAp3JVX
2BfekBfUV6bLVN0T7y3ZjH7hyDCLuRZHuJHUawnk4KvDUNZFfODi8E25/Bw8Fx0pwUzbw93bN16c
nkxYVdlCv0Bw6q/anf/pFz4g/KFcy8VfWSzhT/zTnge+Jyd8hAvvUlpyEmR7U7c0tQ8s0pQmEeNa
Jp8HmPvCAQYEwaGREt2AVSZuU9DF7KxmYiVb2EgRe76QUQQKVpwUgi7mMgSKcWt8RSQJzsJ+y87a
K8+o7vET7cjmkp1NtCYwrX3zxX6LN9PNfOOOJ6TgZi9OOt8XscATTFT1ZDOh4Jg7iwm4FzE43Pxd
LOG759Z0rNEBc2Y/2S2Se4rmoNjKh+QbSxa8Dt6to33QNySsCa1k2Z0+JQOhFnYX/Buo22EgIEy3
Egm0hu1WMdh3OcD2H0n8zhKA/aNB52jgSjfFEsMw8SRSR0gPbWevUr3V12XRMRaXknzFlD0oPc6t
9mkiocU+MtTplS+BLoYcDfOQXyQsNIAlqJtCKwPcCR1z8chcvjPVgvHMJrLB359eGgfA4lowXAeO
KNS6xXQqsPz8BdTgH6Ag3NPDvNSwGIbrSFOt8ayRqAcPZKFx5R6u8wCccLm6OLmxavyk0xjXaP1G
7ZjuVZx07DLdK3UM7D9EnG0OsB7Sj7QBBM3b4cfpADJmn4XDFsLK6TrcoWkN+UqOWorCwKV6gGiN
ixJe0UJLxywGQjUeSojwihfh+8CYK5r7GgfrVxC30WNP6IH8sHlhknhkbg24ASCM4dxiQZAoy/Cn
mVocMhpkiVrWoCWc7aPfwPrmXowPBORuY93tS38meCM5fMICaYOt/MW8tERF6x7+ENhZOCJE3JOj
XHvBTbkLg1MvPeg3sIpDteeugGQpeMfNUkS6dFPx+MoNBEEXhxqGjIIKuWxAjxqJFmMOxE7EzmB9
DZfk7HzFETQxV3tlyHZiXJgLPmDXgQBjfk3O2RkUArRYCFk39PLM+oIvVjt5QONwuSaw0FiutzHz
dlZvGKWu2w6N4QJXjZCBT4xy5qKnHkYJqCwN2D/yui1ABg/c9cz0+Co7BN5v9Tua3glGruTBBrdg
pNI3ca2RKNtTBZCPjXS0aBxgMbqSwC6QUzGUF4s7dMNQNM7KmaiORrMUsQiP8sjTl/nn8BL0CwGb
vQQfzcv8rrwztQDYv1h0LzAQGzYyjBeZn0S/jLN0rK8FZgEiJJqX+Qxqgtkc4Y4vBDl2B/24OxHd
+xDeRuaUaObR33vtkT9gzfmjnaWtcm5OBq8D1TsVR/M2GD4xDXO7Y3riLAoTwjO3Q74xIMT6RB31
pt/CE/GI7JWNIboCMKk3G8u0l9bHWIuNFMcHljMJy1txlxDsIG68mZDVmbFEg+SldvRmE8GjXDkB
XfGaGWd9Z0JKnaK1rZf4J/T9Y4/zDQSCCiMTKq1Rtw9a3lUIYWbmCNlMMFRnGFZl23ybNdVWa8uJ
q2ndwGBwXPSZrkUvaNOZtCEhekIW7sOOuczgsY0+r+yIW8IwLB2CGu4uimHvSj6dzcuslhQvOHc8
d2sLUnHpMpUOSjjwBQhZSid3XKB7Yvz51l4PGxXSar/q31GiAQxWXp96jH6xsfdGKau68Q3T2b65
MvYAlrpjLq5y9thDdCcN1781qE4f2SvIawxt85u9WUUj7tNQZZJJhtl8sZghCBE3X/vf8R1viuxV
xoCQoUdU2PNv88ZnVePCJMFl90/d/p33aN/Nb8gkOLeyEEFBcVYxfskVHm/96/zL3Lu699qv+Te3
F0G8DL7DS/vF8CbzI2dRJ1/6B9TL75gkgvYB1B15MXyEb7z/8KEd6ndOUh+67S+6TobK0bKFbIl7
P6eEo6iepc+AmSyzh+CqxGQeZPYXhLXl1Nuwo6FBo1NE/YCnijjAJF3Uv9EXWguSFp5B827gC0D4
AG21oe3BPMOXnMviytgU/k4MYuYiV3SonQ+0AuR28O5k5r9CMYUZDTVm0V/kbXc3v6Bsc7+SKKGY
Z8Pkb9ysAO+IQj6dU0/ZissRmstTDZNQdtMPzHcLTi0DPn9LBhF+SCdN0IS85JceW3AEesdrmGlw
rAQGYDAsE3kWKzDRsV/hNdm7oiyxaPnlKdC6SuRelW/TBeIpzzPtsV8VxSFG2nykkXg0VDrkSpIr
f7S/XOv6fQRmYfDlN4utNamcF9wIJhZnyHgHP8EaZVo1IKOpFxub0FxpwwalO2eT1fSQ3BSH+ukp
G3yuiqrgvbpDBy6sqDl1qZs4uBZ4HZ6cX8FOoluQMTZwIYYaYdmEDL5Hi48f64IhRexeuvWCabx2
lU/xvEtqGA4LSOkxDgdkVqZIV0maEnNJBEqOpGLpT3zI9ikhg8GfqLbItEiBimxNrjvjCkH2uJmd
+SfMvpzqQeBQ4TImqYGmaAh1VPAjPb6kfhsYIuhQRVHzoOEj1ybTMTCPcYfLRCpYw17cshkQW6Sv
/jGqvp1pvw2Tl/Mb6CrhFKodewrHFxXeo0OSvESOS4aq2htbcwdrXXYg7AcCQ9Is5Q61kie2mzNH
mB/qKyUKmRo5LEkqDzTqkTtpQn+XJ7Zq8QeSxBm8zamWc0fJFw33vLax918a957MPxbPId0Dz6F0
upCRcdA8RI0UXREoMaYUL1dSTL5X5OLyRo2ddytqJKC5qfFrcBxd/JwnHLk96hDGWmL6DIu0uhNh
QxByismJ8+bR6CRzgXymPzz5FqsLlK94VViMrebdUV6TUzNkLPBFFegFvbHOaokRqCmEMXRwN/ml
g/L4Fp0ZDlyTknIKECfQ9CLb0Je8AeTQ14oShMpyeiGppyH3V85x5NRnHLyAE2vok1COPIWM0IZa
IpJT6Su6UshKoxBMkTryAEMhND2TUGyRIA4Yoxjis/gjvruOGGtANQP5ATLTgpKV0ZHsHmRt8sNT
38ob6WSsMIiTDBMKgQq1Dx/aH/6BKzfgpkhJG+5N1Fws1p/kO3+yHzK8tpfQMdnVUZYw1/1mkgsG
0ObcAOzI0arDY4yMjZKicsN9DQ5RfOg0OL9JafVP8UgLMyEMJjVGeLHFh3QWGmOF5lDx1KcWo+pl
56tt+p+HLt1zs1I9e5B2D2uSPcMaTcx3cJHQAmWlz6gZ07qX1qlB26IHuO3CfKM8QK/aCAZqZ5as
zo4UUFExJ4fxfZOLJNlWySmJ05SpgyjrDCMkhU2J1INCJkDfhmnK6HnUvNuPUtX7WqJ/9zE8Ejn4
ngymZVc6dJ2IpmBpqOs6kRxXidEHDFUH05fRlHPnFD52ChKItzfUOrNR6dsYFqS2OEMB9ZjJLeuA
uX3Tg0WSzbjKP1pQm7SYcbZccNCJuaOQoEaAxkWtIlaFDkdxPtBQ7BCkoBwm/GWOupNSPrpNamw9
ZjIzpYNXIqWwsvIzBMWPFgBxYwUfGFgxXwSz6kXAiMimYh0VgV57sqS9xn8eEDM2OjKe7rQbccww
SHQjEq9y7Cmf28R5ghR/dAYmTMjA4IwUIR+vv2DqjLsAPhm9e+XFwBZRbwy4Esy38zNzduA3BMNy
nmCQRVyBaCbFMcGV6fCeQkUowR7zrk2E32/O/MvRyC6suRn34quICnD3oLzc+T8wlhzu6n3E+MMJ
zG4XUWCXu7K9CIilWevIbCafKSKMVHHm9YD5Zbeik63dCalptCLHpBvZcVthA4u99Lh7GhUdKW99
Hi3o4eaNX1E9Eaop4CJPmXxTxxHOZw4Hku0B00pKhmSdCuMvBvZ2wKwYYBbLofMza3EwcBC26ltB
dBm0uFhN0lqzI44oIDtFd4f2MJK2PT7qs/aA8TMFuPWYuSeFyvShbtJ87rC3Ngw/NjEG7Cb61T0q
HYSkizglVRtD/a7YLU0BvGikVC12LEcuFYMzgwY/hKyF7A1dOLGUS6fPlEzwJz2HQX1TCBknD0C4
swFod4Z/rOrDpnEQvUt1fsrml32N7p5Cc0kJT4VvjjuGDQGucAmAfUQJbbuhSKfZmFAhUvObYDF3
WrEAEMQvwDOq1Ak/TPxS2GrxzQ+3uCtodr9VRnCoUmcSvRVjSwZSU4TXPCWpSjDqrBu59WoVWv5E
89dIbZSuNrx2NH+LHp/vTd4mFjxGbm153IXlpwo5vuOatA+QRXnukMvMmJbG0iqKQsZ4RD99jWDf
fDj7/MBtWJSrMtzPdJtQ0EBnuiqIyVM007tH8KKZO6on9go72AbGjYiLsotthUlgROtBsv0JGfL0
oO0om8b7TJsW+d/Dz9KI3MnuXh5q/dE0TsPwY2tZU1FGvugVUoEhyKKY0Jht/JKepuQ9aHywBwdc
zKBN5rNiGwq45EmF6uzsR3MXkryN7AqMjUUeFj5jwR1UXLzmQ9JN+uzqaawVhp2D6YnATqGdwctQ
N2r53FtLXDLrbok176N9sWgRkCQlHozw1hjGZ2OcqOd9UgIYxBmqKGfbw4CRkF2t5g6XszYrn2B1
vZumcewGqMlVBtgWIu2j3gxHQrgRYtFvN+kIH8J47RlboTPQRosw4RtkrEp0S8MWN2anHWiuG4bO
bnqVw2BrVOhY4qrymifeEgRKemXNMOmavKE+t2fuy+pqbfULdCS2d9pywDKVup0Hj/2wviPBAemL
cK+Bc7YFImRKuf4pHcfsOX43kexo5RxvBik+1dWwHCXJ8KsROqXZYyGSccpRhuKzAJwT0BaDUsog
PxJ3M2/j1SBb733AYHLdRII/dP01fqjhelTq9yKDGopAuTOQRc3jcNWtQ2KqABgtymSsqXa4TABE
MXMDHY6+gTrMCIe/EeodN0nFzBLiSC/5duNTtrOsQHVBj5ScFUSBRLoMA31J1kIgHm4EesAC7cug
X700VeY6ujly9PGILXaD+2tr7yIZDvtjWNcSiEojIxos5Glj5OPyUaPOebBDED2VjW5guq/o9qov
hl9LMV+YLRpOTkdrtO6RuDXnSqlLlofNjHOGlnQA03Zt+Xh/gTjC8b8wiW2r2JhoIENsdpnSccX0
A/cfqJcuvdVyt4aLwcoE4DTRSM6Yg1KZjcdJkfHdJFfqFChgD1tjQNAjNTelLvkSjRWqmnNmvkeI
g2EyYuRbaz5tjejVFo6TTBky8D+PYFAyWnrSz4U6GNhE0rd22D/wzEteR9Mw1kHNLRThhaNLUwv3
A0RfsfvFsVblYieFTIQq0iO4AQoOkSxD1BXdAXI+Iic+8wQPfkNSp+g4TXr9Hea/ejFvIaMC7oBT
jG9idz4ne/UCwgRG2Z9JQsFVzjLKqf/D6SnQuTfEr68K0AwIPDsVwZKrTpJL8stPquPw58HIjjPW
UpT6IE36pXwy38jDpVd+Md6jPTmqjZxnodzFhocVKKjtX25r2yueeSO3Dd5KVSTTHPjPg7EKvBmH
TRofDe/RnrSX3B1M0sZLm0+MfNNZcJzcZoBK4D1MiQIK6s/d03xO1s4WiMCEiss5ZnIuDVYcWaZL
ZizBHkR3g8Yf+zRaMt9JtyD6wALlKfwkKwc8Z54qxmiAymSqbHUk4kC1sUhffc43+yZvh2EOv+RA
6bJwbnkO+BK1RfoUbpx2Kf3OK3DB7E7G/UGYBYICFOU68dEcswDlXoM3UFP0yzfry3lHvCFdR2eH
nktGNkIdSeGOABg30HxR3qYfIEjpV36L7uMxeLIP7EBiTBBVp7Y2jjg/MUoKaZ5kC9ix12eMDRkq
feack7hu+VSgX0QHCA6gcROaRJ5P+OHCwbBUx10jbUPzKE68gxuIT/rBTzFDz1gKhymD8dE7IVr4
u815V84ZWA1rrL+TknBV1ctfFZMGLBZOCEuHSMDa5LH0RZ+EVlVPCu6Qvi7ILmg52YqoNHgL2lWc
OSoAbnoWa8TmBTcZ4QOr4mW6UAfgCE3vOtdeHX04ZJSgRl19woI/1d+4MBkpwOu6D3YDyj5pYezr
D/R5+YNRHQvam5haSNTLYB6cUglbU7F9JzAwiPPfzTPP0HYN05D6pYKhCgJI5BCU5RLNOMitdFbE
P1Nyu5egJUsH6XXHj+wlf5eOOQoNkl6IOfjsAVJXwKri2RGGBKmvP2ok6BlpLzeYGY3vGA6vegg0
L4pSXGD1/vDY8uwR8Al2qkQ7DGE3zKyXPkysTTWFLwUq1kepsh1gUbbIConOGNQj1eyeCgaOhjnH
yzu6Nu5LfbgJggQbNsFegynEjNwhMl/bCqK99j6oAMoDrNtN3NIctCvou1MFlFfam6EBa/AoCznV
gPAYh31gi4SsxgnX8SlVxd0gfQHEOQwQqJ5FWMceHJtxMO/Jlc1vqTwjm6L5qExuI9ycO/k8yz57
S7O0MCTcFfS6ZVlaD73KDdlmdMRkt913m/46Xh90vCnMnjChYRSew86yh/JLeLHuFNW0baiOaW6J
/slP2ELA9Wnf0Avkj8Zd7lbks6IZ5qx4xuPkzH59/JfGcZtRdeo3md3olbDBWrrLF+4/s6O7al7C
n5YmC9FMbdYCl4gh+bvAmYyMij8JJzbApAiOtAof3AH8Ama12Mx4Q2JJ8OY8F2e2cu4W/jjYzGhz
uc8AGjhnFD3UowtEHQd8Io9d0txM6J2uGf2MfREg1Zd9UgXjXl3Dz3qf7B8nQJmT8/p44iMLP33R
b+CmZA2Dt0eLT/OIriWz2u/6jZCWzD4NoWXtAq27YJ3iZUsAPZeIsbBFxLO2yFhdeRmI3pp+0S8Z
Lo7Lem/Ql2AKx1/nCqHUIjri1r9JT4TGV21rEHELlpvLNf9r1rYdm08aN6dJIci263qy7Z3VD8+m
I1U075tnonts+HQT+mSD+xGRJRo8qvNUw8IFCe2iuwQv9KuyQrjzEK9pZ0DXg/BeOjQkQNLoKydH
K9vO0bNDWUFIYOJB4fe4jdDdsha5Bv63mLze75boaY8017fzNnibbhDJATluBCCuwL8yRr2g2fHe
gx2ncbpIX+qbwzS+xif80OsiJLHRDKTALBmQXdvjGhPiuhBQzKts4CLeZroEZMsUWmTLnAfsGsUC
WxDy+jvZtMC1Z5duYY5y4a9BzWoBaqrytxEFJ/skF59XMC+E6pYG7R/oRZObtgQvFIN0cH5ioddu
fwQ84zakSVgceap0V+01PdDO+ca+AnuZodvKqflJcyCFF58spWGt588hshdgVwGK+sovIJ0Mh49Y
R4WOtdqwHBpK26cgfUG9MuyAEbvvjHpozcfDajtaj4X2DrlPI4VBlDYu5l+CBqa9JcyS0H28PbBL
wtfgQ/2uAAlBxt6tZGF82sfHd/b8M6yZF/9h1twpuOQs9L1DEvOLPTaS6eSdLHLw9R7ZzUfSvKfT
r2Ni6bg3GE8Hb4SRnLErrFLas0NiNO6xAKlLYsWPucsIrzE+CqC0aKrWVgZbEZtpkKIXpFUND6K9
o2Kar0IxLdyQFiLspkVB6WTTxExz7M6sHUvIAuICnpefrVfyhm7cqe1W7Va0YhrlMD4OaXigRdN+
NSiRlSPfv/RwJvCsbXAzL85W8y0g9mRZBU/z9Corx5QLSqM8YcgxUDSCGpy5QobUIsBFJks7pJLd
pgOsX2DZ12c+88gQ7Uh3IhIjFTAbkk+6hLMWLR2g9xE8vn+nOsRsJFaJOAsO5l+/Z8zXABKUg8IB
WfYQTfA0cHyuB+C++q2YhBdvcJaq8WKWa2d45hIyYyi9AQChDm1OwYVVZF6qa0IP3TCWtPsA2fvF
J0lXflL5fqRFrH+CKguVIoUwygNuS6igSLjoRUYeAYYteY6Q73F/iHUPrtNMS3ZzcbdDJlBAtzfY
iJBKEA15MreXqgskgd2EzR60kRsGBJK/0onjtiNjIzSwZ8A7CcYlVeKr8QwMRBLQBj6II11m2nIw
avC9vs9kF3iV0nm4UDX8wyshpoTSchgAP0Q3WD/o2BiwPdMUQHDOUi5dtvma9gdiMKz/YGP2xZPG
VaEEoKekqVsDB0pmJCnudMsDHWHX9DbFXGxs3L/nOKYox0yI1APJ2Y/zg58RdDHplLaLkZUJa/Qb
b2JQeH4hWwuaPMi0yKNAFV0ZeyBliSIM/D/sl3Pi4bMCwTWOl4ruOf26CSgj2UIxs1oM33RLkJ2T
UjnlNTVeugoKvoxY4S2izRCC/ItVQcJCh2L2cAmKvtpf8HpaJayGydo+VB80H1uX4iu9gdMPLBPO
AF/chrkE3XxBv4t+i8On8POXNULeNL3hPHOIb6xVvDfavXOer84dKkMG1QiMvp99hMDMdcNe7kz7
Gd9S6054JvVvr/oFdElRVupFm3xKPTBnlsec+xTzjUfORjJA0keFS47MkgnaFeWfXK+DB2YLfjPs
7LcAPadoM5tvXHaSOlDoKvBDVoSY5OCyWVAHF9yJFtyrn1B5qoYnZga04K4YPcOzot3MhPdZpfMH
Q5bNFg2l5iWAoYQexKsxGaRqc9WyCOGWT54+3ilZqL/JgZsllBJSCWIwaA/bEFyN4AYsRBHE7UGJ
x/JnXyoYc96toJr8fe+w8cgO6ND3TElgZIvJB6DjwZcBO7Bl22M0xlCaZ9yyuQhG6nfwf+FNQ840
PK5JTFvpuYlhhY/ql4kVeuJEbzWe3QjVUZ80LqByS4un9ZgSLLWAPTs0niFtGOZyImqaPQWYA8+G
kq4Gqg1v7DdJ6ht/f2pkclQMh1gvcN49PKpYMfS9JPoZv0TjAu/CF2tjbCb8o/CzYGAstQUAKV0n
PCwwFeg85CItOa26y9LVrCL89HJExDrOik+d7GWOLxqCbDygx41M/981mCC0n/1ox3ZTIpmiv4yf
K6b0oYsaSRtpuXn2cp7f2bppWypB4YXaUcd/rloka9IsYmIh+xgKSyOkOr83P/UAf4cFjSOGjs4N
q3bF3UkqKFQ4ustGDTeMUZyICR4nGjXWTJRaUY0SvLpmTV8JAI6kTxEsABpNNKQxkMtPbMJUJLRW
6MjEPzSV2KTDH+c1OvJCSiVWfnumuiHlYFWzY1+o6qiPBT1BFdwc0rm49ckiM3lDUod0hpSAraW/
QyIgCGbJhkgHNkiXhpuBTIManKoO7/7uItN8sehxuOQoD3xOsAHDCyVHo+ZGoD21O3ySzW+hZBs1
NUmm073IDepmSUq3pa76oCS8EfcUbRjp16lWTGBOvqvM6wwmBSYRfZfiyrHyDeKT8ioO8Ib/kr0W
OQVAiO6S0HK+OfUNfHREuWyQsSskGeQrgIXw4Wix0R57AJr6pFzJUVT8Z+SsP9hZcV6RgZLDcIuQ
rjScSorvxmuzNdaXBAcNrd0s0jP4ZTy5t0FjXcNxIT9wQeJimZJxottT6JzDPFigFODJyeRBauAQ
MM1ifeA6X6LkOrbX+Cc7lqfmlOKAdGc74qKRzMaLxydrYnqLbwLgrVy+RQQuyPg9pLewY5Q1j5u/
97L71dR4tv7UoHp34FRQuM1Yy6lomLCixQQzT5a5DKKGUmXBVostMjfoY1hyuvXv+rdNfbgctuqT
SyQYmjTuoAJnLfVvs9wM5gqaKLG1shHRQXITDWmCM23TIto+jJdcFS3UOt0Z+pvSvSCAZZ7ic5y/
EqvFk9QdXfEsJegvi/SMuS13Y6j6BTT1lilxGEj4mkIevSoN/C7w4rskTvFel0+S5aMHhAnL2mc+
jzCMxtgAHzqyBDhxXs4MH5LkhsHPC+3Q7awfOnWYhEsH58fc4z9QuNrhUfnF+/Ah/UTv2S/RgCAw
fJgAn4PLTse/yu/wrdnZe+2TrjTvl7x3O+nk/MAlJiNTA9c8GrwtXffHR/RuYUgBkwoHOzRzz/yf
d4BnVVI4UoQ8FslXJ4uTRTda3mXVks2KnYnUaTRRaG6IjtHI3uCX2DuNkJ1EYlW2H8wsqedVZ65S
fLZVH1RPXCwuU/Yyx2sWjnEensiYEdmGLtQCqADEJNIx+6P+gtBAEG5s0boeCb8MG2EYNvoMwtkN
BSjUi1/hV4x6oMOQwIXhoaXe4+0fEYGLyxswBgDjUQVIAPzgC99dXifbC0I56Rj8BTZWGxfTHZst
oQ+rLOKh3S5IybXUHyqPjfqd94OlUP+a2jtnxzqEL/IH70uKzLmhsS+F6+QrfcPekCBNJB6+OXnW
AXbAB8ou6dA+d7tCnNNoFPyO4bt4L5FFyeTx08fjO6XbgQXQCRoCZmWkh1x1OCb05rWFadF5EvyC
/CN940W8MRdYh0v0HfM0FhIWIwnerx6JSIavuwMaVY4iHzG1tZIcnIRuxVI36AbhvATZIPeK94pO
wxdCWNq0GDTR6gNwGN3JoVrzmpk5eevOWUU4d8wA1D5sWvpzAcP9tE9SbyAiXYRjeFp0y6Fblrgu
oq292RhnYO/t4a8t9ATm9KFj8wxrKdsDHK+MbfckUEcC1J2jCKYlkVhGKUT3nbL7jhUp8Y622Ejb
K1yRuFYidIFoQugddayvVv+694RxxhRlxT6qcRMULXSomALwFIheAWmCXBVUi9+Tt5Dh0iUh1S3O
6s15rc7Ap6fsWj794ZGkseWJISZY/0pLigtwv/gw38mAIRrQiUYs9oX55PQFOxcZTrrwg0v6I6CJ
AwbJgHKFl2vsh2KMrnRvglWE04bSoEiE0LlSYSDjrgH9D1Qf+0mmu1AbgqBHGMb41nmEbdrCFABB
T5ZM2ZFSn3xwpFrhcefpu+qVaQyB4PBEFD4qAdCjcCHfs34NNmYmNZFSI6cEKsDZl5YFlrK/87PG
XAFqE56H0wm3Yl4gj1yqaNZST8G7MfW4b4mSjPLi/oIobKnLJDuw8qGGJOPaSn0tXckP3yAy/uJi
T/8WTg9LpPiqucFIHcirK5EhUWjaDCSFtwSjhGP/TQkytj8bHk+pRxc/FyI134dvBcmJCstIV+Nv
DbOFe4/Rb0xZicRdzpHCaoqylfiyjyU3p01xRlSHnMxXfQ++hdFUKwo0queIpjoTlqnNTJfbuztg
IEgmYQJdOyg8xU5J1sCyaqCKszaBZsLXzBG8dH4pLty+UlfwrCdqe+BirEgPoESihajd6ar8kHno
F6Ag3D2AVWlTwxEBRDFvwAAknBRYpBSU/gOvhO7OX1iIlkd9xpvTMkTcKljNwsstWCDuZrwxm+Q9
uJDEcJeIDVFgDWyWm/iHOjhfwaPnfvgHpgusGiLejTzEeAU54u1DD+rGwwPaMx9e+qS8wu0HvEKc
CirNXNshfnL+GJ6lQ9Xt0tMgP3+L6AnwZrhlC0EC9GxSg79GQyGaCKQ8fELw1k6MH/b5RKB4qHwc
LK9JBPJrv4ABKemW4puOQADAj2f27APWEwIa6RmjOpJygGQSNF5PpU4CA34UVy84XgirUnARGhev
7R3Qhe42ZwPkJD+A64BEQs85aluAmyNzZhAKcMJ5a05iVdCKdQuLiYCu0cCsxZAa+0MvA15QNlzI
1lwaiC45J9VLHO5BHdPYx9mIxrnpIARZlXDxwNJyrNXEJefTzMhz7hNUUgqkBpYPLVaeIVIiruSh
k/fwdyF5sige+G7SlFDRSMHR8WnVwHOnfywQSf1WXUfmYpyYS3mjod1fZRyFuFikYVTg2JdfWDvh
D8uLywmUxfvxpWmy8m2hDrEuShk3UVGys6y4GjZ2edRfMe5CxGMgYWyigTpFUOQB6AjF3Il1kaIx
+FtzAB8kd9b9f6g6r+XUtWjb/tBRlXJ4BSSRowHjF5XTUs5ZX3+bfPbDPVV7U7aXwaAw5xh99EDr
b/ou1zlkY6bPUEGKK9ir8I+PZ34DeLG6md/ie65dByCUb2YkqDZYMcH7CxBPghX58O9c1iBlc1v3
zSwXKs98nUsrptW0+gxYRuIpbBq95h/RdiAE8jyDABtl6AK8SFsJ+MjHpgkNN/xanSyfqFgCLsx/
CVNT6uQYd6i56mVdfgp36xA85Pm6Mlio4EhgDsMw7o21hGjTVpmJQGAVDQW8kmKd4wEzlbSewYAU
s+hpx3rjo5HlV5l3r3gPNxAHcLQ3LP2ffDCuOd4NWwQQRr5HUslnuExHZtCzey6qXJBu5a/Af3BH
QNvZ8i1vjKcCFykUEzYUfl5wz/7BpcsrZeIfFgwDGRoJcznwKl6UsCM4bRVFOpO4n1k/QtNQkiZv
698Mnuiuy3d0MnQTHF0OI++HEwBcwg/Fb+5j/qXi1eaRCPgIZ4OfgZpw3Gco/qJdOETqjbaDd8dz
JPwWWZRO4zcM2j8QpX2v/snQi1OXP80zwWeSz/kvsWyxSv2tDJCntI/ZvvoD3PaWfMKI3jPM4x85
YHwMvqbT4bUbY0W4wqyvSPfRg32QMROqh4f43b+DfnMkBmb91dyjdQ8f1z4fACo8c30xh/yDZs+M
xrQPqFp09gx/eBLQACAtoyHeDm+xY6tn9rLgE7wnn94tPMeg1MBLHCAuNaQNOUAyR9RaRIw3AqyX
5pF68WDNtC4848R+zkX1mP7xgj0VwejwBc/gXVMnEER0YdPGufRh3npH/OYNyaf2G3CCP8xvIpAI
33hF9Tufr1SOk+nb83ubGffo4xaQ3BhizqeObYFzU+PVOw8Op6giIZpdsILNL0CZn+9SbjV29LlT
/qUYph6kFA3w4riHMCYfPSsSDfI1FA6skPMIDkyMBeFTxoMKTZD/E/31a2wB89rEmQV9ZoWA3r7P
CQpasZcR2FHkNr0aPG7E6P2+fAO+GR4saR7Jlsv8h2oAaCl8Nz5pmgSWJdwcVKgHNg0bz8vJGfNY
A9TveV7Mfc3QATE0E1bNZk+kyRtgyAfH5sEOSINGcxhcvW8aai527niOu1vvk2O7MtqBIEdtJiEW
o0Z4cEILKjwLDG/0AXqUmIzpubTQtGhVg2H5cGkMbiCTZ+B6FGOC7K80OAoLdWLJU9oooRihSPOL
7KAnRLnLtbYflLo7hkRncLo7ep+WGfHkyZ6LJRHsoq/Mr6Nl5eubNBnVra53ljsNJikcMch/GLTq
2ySSM9fwWts2sAIOaPkbSLW+72pzVrsznNTUIdvJHuMpLMAYrUDQc2IMdMnQQ0XnoeIGWmy0bSWR
Fpm1BLwStTaHL/vepa0sc9flcEVNK64/E6F2LTMQHqnWu0VDkxcOfXersbI8QQ7bFLJJrFgicZco
4UECB869EPwu77A59cT6t5imdylSy5cv1WjIBJ+jLeNlICmEM/w9IEoX17KBhkZnimNFiLTrVJbv
iFJph9VG2BRhpNzzIv/vWySm3a6qA9DXfISY7UfiQdDV7gmSGI46lmDDgKWVPqBfjLnwfFGccBzB
etgMLIvO3xBQYfPtiAXnBX/aYglzDvPv+WfF/GDVFKKFGSnO38/+HhqxjFdmWcf/38+m1BpXUwwt
7e9pf79XpSWgOrxbqUpEyD+BdqvjaEamui8JAXa1VLVxM1TlSPZBo90UPTRALILPSurAqJOyP6We
2J/+vrKG7MWpElF4/J+ft4W+tbq0wX/CQJaeRY+2hUuLBRd7XqCHj6oFw81I0l1L87/WYQ+pVhMr
LKiMGdxs0XcaSnDMVY9wDqFy/74bcmM5mJ5wl0P46RNWCNhlGxBjk/KjUEPv1YctekBNMbfw6gia
7RsH6yLvNQhS7fgVNL6/X8PqrQ8rQJA0MNaWX+o2eBGQhOd7S60pcWYr1HtWMikYtbLYWBJaPj+X
B9aBXL21KhD8GGXah9HHRzwDwkdWQiM3ZATc80nRPEs4/z2ETaqik4RZ2ZJM2PVGfdOywL9R7/99
o4tZcysKi53IooZVGqTSdW6oO9IKkl3vkwbRxoV4VgRymEg3uWhSqK5LQyrvfqnixZKMx3r+LsQi
G52lKe3//nGKRFbJCi+oSR/UdZP64cYgLYEEVtHcJdXQuZloxqcSHwDb6FT9WiVAwmEteY+wxT+u
DXF8jUP5bFj6cM0SrpnGRFeTe4WOwosECAipP3QFeTnQq+nGrmiy/luBVG5EXfkh+WND1KRSPoGO
QczxymHeCSFnKgvr0kRYBsmG1Z3aMjYcFqD8oCl6swaFS3eKXqJ/loxy4wlDvJ9imL5CCe7h9b1x
aazYuPS4YKpaUay7jFu+rIzukYfY1ISt8bK6ynAMUx7dv28ziTAP1spt2hIzZ01yfW3jEVwikaPt
37exFVhuO3Y/eVA9/QT3fVFRUGXkAszJZJDekgBrdcHv0X16A6MhrhcpE1lB0pOMsP9NJPWVN1z/
8w3F202+Orpo/K+ezndh1eI92xSwceO6OhrzQ6oTPzeZgGCZIbPFzD/Te8DKxd+/pImyU4Mq+iS1
xe00nFlikgyglSrDvuuUaJ8MdtNgI5tKE8SDLrvIiUlwVpGWILvzl2EfnKoC1BAbOTKRy+ISBN1v
rgXxh2HBC9ESRcCdHcNnXANy4j7kO0NpMpbKkuBf+BMHPBi0TV5F56TFkgpmdoFHdzEecdzyMWnz
YJuEVoZ/G+EiZU7MqN+G1S0IfQ36dzGysoVei0WYGGBt2qHY6K3iC57zpxxKzVlWaJBG7JScoKxg
TpIwfDatS1rl+HbNDwNeTRvPpDGvow78Ez+Bvwd5wCRAnB/MmouPexbatO6MkCuO9ahkLq5A3cET
FJHhs2HuIz+8GbHvbcbEFPc1H2hnzkhSZokH2Sy8bZpgEJRDNSYuLYPaCrmbCsuf7h7qb9zZdHkI
7K4Lw9NAlrlYKuKvpzffOkm5lERgZwy73BCjpZUYNfiZWD5j4C6TuDo1antfhWQ3NJMr5NCF+2iQ
SZkv3mNcdYDaa/NhDkS859Yon1Ou7UQn9TZtsSxTcJp14loWEatYwRpBlrzrVVGEIF+B7I9pvfOQ
D6pBqa71tp5cyWcdzAwyfjmR+Rd+oERUEFbCh79lYXDARMRbK94UnP4eIil8ccfDhm114ZLWFIud
l+o//bMYh+Gnq+kniUYcL2Nu/DZBixm7KBsb1dKag6oaECGqQb+JhgAWPcSSy0pb7or5gafvmkF+
mmXh3wvLtBxNIGm6DnrhTci7o8HoENESi7IVhE6hiMmjsgp1G1QSVj3Zd90J0THKxpnKIY0DxQJl
iz8x1haL/sICKa/jslFsvO77V5qUl0GR6MkbxDsQegFbkYVOmt4fSJIUHTkP+u3Uyf6xsaKbmEn+
W10n7qgraPoMsBqqBe0xhvkG2icMh4CxoTw1oPpCBNlYx0UqS/vctTRR2OLTVu1ZC3Kn0BrhShUE
6BNGJE138Ssai5aYWsybk4jIKTUL+3Pl0f41QiVgYSNp6zFIsb4UVeGtwNg8qf2bNHCc/V7mvuRK
JeBu1i4cJlNDoWFBB0gnUdsZAkSgLOWmaoosPeqoASCySf2qvlW5OhyDqCFhdH4Qe2U86pZ4y+Rs
tin7SKHapoRHJGmhvGtkxK/rXregWHB7BaXE2IRL98rxhJnctZ2r4e+o+C1lt+GZuHyI6UUjOrHP
kcCFjEfW5pRCovINsg3j6fb3kGPLb4pidBn79CMOkA7WgsRlNvrhCSN86PZKt/370d/DMEm48KSE
YtVjr+//HpKJtS+UsDX++zbwK8tJKxByP45JavOKeyLV2dkXg/8elKAF4iVNb11llbfTRG2ybx43
+WmqUGfAygXxJ6vX1f0mY9aWMFSiE1KUWjy0rd4clNZMVqHIbE+NZBnzQ5YwU9UDzJC9/76CfU7F
64drszexnCpnvr+lWI7QtJDC9BZbBiWJZyMzfboatQXX1NBO8pSK17Qs2k079MCC8z9igaiu9KET
ljXuJztZnkw61/nLaV6N8jaCB1eo0spXRf3YG2q8qYdSWeuVfpESmD11ZpgQ/cagwwSRoEupww8s
mRCqjb4vbjWlYITvQaXKoj3VI7du7Ek7EcXyU+rAmFrZuxtdjOK4hxgx+RVhixKwdmfk/Sb0ing3
jvoAbG6kEOwYMrJ5DDiDaqjUkEBMvvLOQp6lefscIlnYTW1CFLVaHv0xW0e9pxzyjrlxXCIFUORR
PdRT/t9DXIuENnkkZIbBlB2EBnCjVjpzk3m0AwKNRKjJ5bpS4D6Nk6ftKIYwRGgp8KeuvluWGf0K
EEVbJNBgOuYiUelq8zrM90McGpdBLSMnVMIGCrh+UtqguMVxTehn4cfnviQeSy5U/DDVsZdcYjgQ
TIKK6dSsyKCq3GE7Ug8T69EIhyOvDuK4GlRFPXhc2xs1phWZ/MKC66ILbk8QwdGP5TVl0lfvp+BI
5Iv3i/8pJ6+M+8HAW2Gwrhk7bDEhpwM4C8SQiPTmNOrBt2wQlOQlaHDYiDdRn+6bivAaS4YnXbRr
7B0zBh76VQGZ8vAZrjc5yd9Y9SzbVnYFMdbYdF1ZkG+FkqG4feOE4DrQg/7ICnNFfI8RblZT9a/D
ogbOxgTkS+2UJfpn5HdfRasyi5OGr6lgeGeCi1KPSriUHtHuoAXOdGTALebH3N35RDzz0O+kVl8A
ZEuvBEi7PmPu3ZRu6v+mPevoKTTvRf0d1N8RHg7DE7VJG98j6UK0bCLdw/Tqdxc5fChsr4lyqqqr
me4t440KoIDQQ0+BpGmGRhVoCy71759YEeTvE8UgsKHcEU5MiTCbm6SJA3Tpty41LTgdg0oQmhSv
uhl7oDdmydrz85lCpswwHK/WMBjYWOaKlxffhX+WC6KWv4fh/NI4Tdd7UcFYjj58GczBSQDTG4xo
AGGAzMYfTqJ+UtvZzsW6t8RB40ODrR+eZujchC1OJBrwPpOdNc/mHwUWi0Ncv/NkVoa03Zg//A4d
Ix32cMVgAdeEdFiMP+b3cKWCPYMoFzslQliyJKupNU+8nQxAr95b8gl9HkohmP5CdYQwC3m5P/O3
8TgDItGxRq+LS47r3SdouTbavoCV6y8II28Y27ZwD7sIx35M/0IENXhBJMvxB/cFdG5cUYzWDsJy
uHZb/qTwC202XfDKxa6HQakvrWtLQgg54QtVW9aMt5CqibD8nf4dWIhJDs51/Zm/BFvEhEnNV/wJ
rMhQDa/zX/08XHsfy2rmlMuJGWg4E0onjn9yNb/Ts+Fqh2FtXX1/WT3l13DNf3EQgFYKAWS2sllx
PAeir90cIwdKRd4oBmhIEjDxkpwqW4dLAfYK6AxcyGvuguljxbaA7utveVtvw2X8UaYNFbZy6ACX
zGhloHvJQMxhaI24ai2CAooN9gur4Vp8MvuadDKnV2Pi5O8EQnqTssysnR5cNSwbLKY0y5HP0625
Cgz0FDMFzO3lYyefZJTkXGvwG0DIrJvkPSvUGDhmgY80LkpNXhP2LtW2wDUfrUmyYSHH8UNyEuPi
q2eo5/CgIAhGK6jc7AbLsDxk0Sb512ITCuPnTc7eODeRsYIJxlXfhvaYOgwJvBi7P+JDN0X5rU/n
bgsMSV4Uaci+vzUSG3spqaQFcizisiGy8AcIV2dZeHQTlchdFFC6LgOE1oCa1aYj6TJ3yHhtk4en
neFew+C7Ut4Rl4WvJczjYrgqZFSUrIjEKMomaGF8QK9lNccEJ8RsEzcnL3O4D7jhCGSVbwuCJ8gw
0R8jiZWL/NdQ3UH+HNTTvJINLpeaJtn4R/Ysw/sB1lq55LZFIVAd4TJwCwxfXPuEgWLij80jyR7w
w3GgI42cazjtbCs99xmnH9ExMOFY3LXkIEB2Ee2g2on4BSDeeVQ/OC9ygRBS3oI914RWgBRuiRzx
8zumE0XhSsXTUt4DdROVNr/AhcXva8zzcoMcm+WgzueC271s3Cw7jmjpIxQ+VvHMm1MbwtBB6YDy
MudLnXfFvLg9GqS9lXYPn4zxXrRTNCREC3lYqwQ0MkdYyP+6kCy3xQBBCqqWcSiEpc/UXrKnYhuK
7xLP/5KYyPWOHj/UgOpDP2O0Fbcn7Dl7blPvTdNPgvwFYx6TYWo7AStADGDAzJEMB08VAodoY9se
RCeMycOBGdWGdyN2mDZP+8yErp8fglt8J8NYAdXysaje1eSGRKfwQ2YPbXdhuDW46jJj2+kH6asF
jiYWQQ5+xPyzSC5wRXnZUgZzejIM4sQu2vGtFu1OsWXTxva/IttL/3BEa98n36OyI2FaD5jb93BX
qNsW/qV5EgkiRriLnvJ2I5c4ihhcl+JN309E13e//BGkaXmOV9+90T4478UAz+OCA2XMGUyuBbEk
2aefXj3REeILxWNeOIm2MXbKHuZfEhy7COvDQ9X+6ySFD/PK4y+j+23zT6u6cVpUZddL5KduMFcs
E5xhOEsKMwDoMkyCGEQTxlfvBdhWBmUQcjRr4T2EZ3vnaJKCTF47pjVYZCyRB5NoLOdYQBmvJL4k
ybuOZ4KKIylj5ktsvmvFi9avLM4ek8pu4e/yj3LcdtUN0iUCCtK3ibGOk2Ma/iLaVtfcwF2+bih0
xmswflXGW6thIPA2EY6qn8GTTI8hCmkD5FBu9BKLyMdUPrHd7yNGFIeBpCM2zBaPyFlLLgn7wto1
8YHrvoSsMMIls82TF1wBihkoRZ8GKsEPthOdwLWDKuBf/DTUjTGtZCCTYqNJV2X8zXR3gBUZE1rz
OeQbHKdx7Zx9N03/NwzJBvhW29U4uiQfWVQaREgHTsEeh28DcU9kLWSQhVYNMyS88s9T4BjWbr6j
vJkYIjncoFK8lAQcuGzy3iamlJwGaZ2DcR++tOfUOdR8kKPP0dOP0LosvTdeOL73kFgTbDKVGwli
mXgZxFdXfCOI142NIL086zB096K5JvHanL1noU0sWvIhjX81tzNmnx/RaVgnX+QNsVSUePZAKYsW
2ZObSDDeRI2zHXCLfrYYUXgrlCAZ4/t+YzDa0Y6cPj5tSpDQNaC6VM+VvC47Ow9+kh43rOSizaDV
shooAPtvDULQ1TIdikMdGolp7NlhasXpAej5+2W+xyKFkGBuXrNDuCPfFGFmZzsEEwpPSbYr0GQK
Hx0fKkZBROQWuwh9zFVmbjSboMHDWaLydiwSQLszF+ebHGxb6kaucR8aA24GLdqWZXxkfeSoe9ky
9rfyTaLnX+DOIBboJClJI8HW6y2Ji2FCK6FvRB3mzB6c1UftNmzHYdt3G6zES4rLgTRce/gifTDQ
D426Hu+EMKDy0cZ9REwcdJoGpz1koKyTK5a0lDhLE4cHxs31RGpe1J3l8GIN/xTJriH2cGPW4XvU
RStNeyTyMeqIgbJFSmihZ14CHsFuxKZOZ1A4qX7kKJo+ysVt2xNK5+b1R9uvQ2IlWS6tVQ4jCEmg
/D4q2xCDz+7k+J4JEvvQ2rMaVsscjaXO25KnNyNoNv6wTj3uyRrTBe+cNfsg/+ZsUyeS+rQo7w75
vbFFuES/kPR+meOeQw5FTNpvhp9HtzfgGibWOvc3c9cjqrMhIvvFMRoH2EI68mBiTYoTDFrvGSuQ
ERuUSOhWhq2RshkQ0+sLa5+hf8zGghMPthzvgnivutQtMMURCjeFcZTF75V88RGiJ9BdrWzBrOLA
aBsDmPQuazc5v6F8WqDxxn/gnyr8yvpZRqZI99m+583VjG9eMS6Ud2gzIqGqPrSXIT1lwsGIr2Li
E3SOD18hrkzoyCEGCQIacMPfBeMux21SZcyVy4I9AXpNjJRyqB+Z+iX+AqK0HzWeUIvuNh6mr/Se
/gY3xGDs1uqrGlfyptpZtr5q1gh9Fphs2eNx2BhOfyy30bu1g+9wZ7blqXS5lJ8L5Yn5l8YdTi1B
KiycxcgxntpX/8vZ0J4N2t3DtJ6e0SkSVuZvhzsTdedGc7rNRDeOTAND3k3BwAl+V7wYsFjvnEFz
495OZDu4Dc+BiGiaT6Ib67nYR/ZrSjtDWbM56sLapAhUV+kho8oybZ093XS4Tvna7NZ+TFKgg/Fu
0B7FbkMBTLWjqRjGrLDBL2qujAWtmgcyCld+ILFqzT1n2WR6URoST22xCo4r6kAVXVJk6zFdePQq
dFcgPU1YBhgiYBku7zD3NmRbgC/H2gVLPznm4dZn3ShYKubHMj6zIFtw5UkZQ+AjOabglt2aPAfM
kQOHq2TCp72ehZCQp9vepeYFqsDvjB4+R6hEkTgdII+L5XoyHFZKTcQGe8evEQfGrlvnd1w4mBcg
JkdbgBGVVDlweNGYQnpV6e3FQ67aaW1Tkwoje/hdJQNR2ooqSdSu7m0xOIbwYiD6ZiAHJFHJJ/zs
X+INHFLE/g3D43dYvCMhQaS1MB4/0EsEnHcog2BusKjgMWqI9DcCdVV/4BSy9fJPVE1Ri1HD0k+A
I+faFxOJjkoHkiR/JljUmDosEXXzJRcRlQgiRulJVguBijWn3NwHxinA/I55MhuPmbka8loW0+KF
M5xG9IO5Sgi8wZnmh1c0dv09/aCv46IevujBSRk3mRNEGDAthYcZLJh3puQe+Su6MyBxbBz4CYY6
iLoxQQDlpHuo6zUEP+RScAyCP1YI3CHYzfCIGg3h04qOa+4OLcwBFtTknIPUX0votwpbzZYDyol+
brX4yzRPNIvaFUSPI2KIZDStRFL39vInHrAhsW6fyuSYkEX++eSwkhTl7zzhaDaEy5BHgjgCzev8
n2rZ2p7CxkR6BF0UBykfCcB824k6W+fS088S0c4tfilk8qw6zNNX7EckZor4EIKJ9kuu7RzgK6T8
QgK/CsnpzByc1Esub4FU42UTsQgjnUe+glv9gjUUpIbHayUtybTFgZ1yWsipqWxEomSylMIVF2vu
NctDv7D0KReUhfmTfZXSTn9pmsuWZnyx5HBzWF9s6mxzE2QKZCef+ifLQXX2/o2MsbCAo41sXQOf
DzzS8f/vVwn0IaRrXMGIJeF9zNzLRfNWnKdNz5jPsXb1xxQ5bYzJxJIdFSb4Z5ItTV6uAHmbIx3i
HRbcHfRS8CM3JfyqtOPErocNZ4FKWANk8FEirRrMD2Z7hiVRiSKF1U34YkMCAqNPItNgIIaOCjPy
kRJAAASD4E5eUVxH7+JBE1AZrwiGZTuN+313UsKV8ASK1sRVj6umimUlPKBF9oN0vwHTNdfzPI3E
InGJoplCFx19oizwHugRuuauHy15dsgO3q0yJHEzS9DOP7hJ5Ngu7+Uv/SkDMIW1jQQnZDI5BLCl
z5YKHcFkJGkH5qXAkK50WXjoQzBMbFDxVrdW+GeSRK251bQS0Y7ULCwgik6guTIL0i8/E3AWj3aT
RCW+LPJVAShJ2C5FYeF65GdnW4toSZH+c16HmMqxCGnZXJ0hGBq49DwmSfVmbLZQZdXWVRNHDlaw
A8FFILmJ3mdrbrjb4NW8CZ5dJ7PDE0Q7iG6e9YloHUYNLpcYUKGkxCkYmAn5wdxtV2sMM1jC2MPF
wcG5sRH2SrRlZaxUZxzgQbqZsJ9lOLGD7YIsOikYZGTncL/BErncEZa0mDUg/liwjGIn12ovUWZP
6+gsNpK8hV6j9ZRp883PDB05KVYzgvfM5O0s9/7mTQJhe8huZkDJ1aZNJG9H60RUtMrfnX1AKG4c
mnqv3+GxbtR7Cl0+hQ+XzTphOhrj8i1tJ+lCOGI8OmAGWCGn1HassTi7rHyZsKs1mqBVDm1LWYKQ
wQVS4q3qf5aJw5IFHQh3ZDhrWbzOsVGmDOT4AHCOdkhic4p532I80XOWyiKPnTCyOX/9GcAITRkV
NusRxbD6wnX0R2TrgCTNKfYgLoJNcvm81Jf/y4rFT+FKUGezW5b+mvwHFhOWEdjLX6xytCNCtTQN
24SJjdYSDcAl/Ihu5W/72/dr5as8EIhQnShTuO8vjfDG8doZu+5k7LR9SpliC0BMxPRRsu2Gt/4q
7VVCaZf1NTaWmVPcjK/MIbtsPayRsgPKmJs8tqm7pGf4waKXOMqTsPJDdCoPeKSzk2+6Z3DSz7Oh
KmPjX+AbeG4crvBNj81VK1+wu4S41rrWKU8x3XPVeCtKLvl1A2fFWFcwMytAmYVw0sEM6e//hQMN
AlWlQzSiB7u8XFa13cCPhouHG1dGchzm4jMxWAmIIF72Irxnu3FRFVXJ2dCXDVL5DxR1KWI+rEUk
hCLA9+em2pjaTjPvAZ5H2FkjEUGya1PsCcrSgPqUAB9lqhtwY8RwkFEdryb9o1E+ve7APR3TZwCZ
zYnyaxT/5W/6QXXHwtWyMgCRwnWcyMt0BZnKcSlCb9dsARJ56w5IvuSVDO8Oa2YsQhH48BFUtzHs
Sl0pzD0s1Fi2JO08JFr4DFL3Uuzks/iip1AhNDNwJgAIdpMXoxwoKCm1KvwLwjghwf6LGZKJgKJb
KCniTHPtmTcuFSQmPrncNxYt5u+JgHvY7FSmskF6u1zcifVLEmcbM1WB1L4WcJ2cSDNZY9JG/iaE
P7AxbL4BfGbrM3hqgADfnpM8AZ48eJ6s2WyR/drqHHCUefOfL1vShW0xhrKBLpuMaQJWKJSJB1hS
87FX1Vys+SW/wB2659cByp5ga8Nu8NmGToO5KQKw1oXyLY4Mdpcjt2dKrbHQP9AmVd/0JYmFG+DS
/1e9e4cAS0Xs+aBS0juZGMdszNGm8YshySM9Rd8EjxHpPTcphDNcOIDLi+tkfRtXLH7YkRuyQthw
yTqjcADc/vU23G+0pfqLNpb/mi/2ZMoj9J8WZI5mUV569r5bSpUDer3kz+TNvv4XyvggLVAylPJW
1XfYwRTC1mADRbBAt8zly8VBlh9MN2Tem/IYX6Nzt6822bk7NzfqduAFjlmNWgms7EVbbQLmAge8
qq9ZzX5sXyNKFmuWwf+v8Qengyky4Cf+4NE/5SOB+/Fh3IWH+kMBVnzlv9oXM653tkjClcBfRH/Z
f0gA1NauotQVbXPiHlqw6WL38aSabjXwZEy+DgwCFCwwqKHwAiGzoIZoBXC2Dm4kfhzz7/KbpXJ8
D98MFyowvEJGFPW+e/yvjQscPm2bvxlbBKVvw8N/TQ9x1SyLrZ8fjF9SD6EBKXaCL9GP9IAjDAEa
1vpkx2/NQ/9m2sTexDoMGZVKOII2fZouOnAfNxlRgQvfDQ80spMBqHKUX9R7yReYh/7TrCUQTows
SX8NHA5aeOdBPzdfwY2Waa4Dkf2sNXVt5SxLzDTJUoZbsBxZMXS3Rqg+LNq7VKzmZfQm/xIl+ZD/
qiQ823KmKjp95Yo1K4JtT9Ao1GFGG9ai5z3+3d3/oZkQ6uExoeXYRuHKw3SeqKultlf2yas6Y6MC
ppb9aIFL1YShCoU260ePuJsOD6yzWIFfdzRL1AjtkWYppI6jSEQUhiz4izNRsyUgEOLccDIBXBiM
3OnkaOko9Fmn+bB8Eq2+0QPwUXSKKXxbSTbtVkqH8m9JLfapMbjrYFcu1Yne6mRVq+xMxTQ++KwB
ajBwOfwzaAaW6ZVvSF8WArs8EquosC/j7BgSEkjULsYrS/FfCS2UGRX+XBM+ZEuAwwpDfHEzowMI
EdYtUjtkD42Tvfj0IqzVYtH8jEf13tb3HlR2lnDM9eB8l8m2UdqWumZYzOLa3sXfuaQFVIFwBfyF
LgXcC6jQ28Nm4goOSjid8wdUSNFFuf5LvRlSrFNdFitGSyxNNDkeuy0HpvxreL6SU3svThMQRrWM
d/4uOzdvmG5BTcVMByowxoL6wqPzsdziTUT/Xx1GPKGnZ0LOkDVDGhNO2409pU6grKiDVUj//qI4
J4yTFsoqXjMJtRzzIb0BbUff3oNu/Dy9qXcYkwLX3K/xxUka9SVLZv/Ll4q4qP1N4e9bf8O1GFDi
ongx9zCpytjVvBXLUE0jp25UqJmo8/gkYP646WNQe6Pwjt6rF5dade6HVYJ/NEKEffc2bcZDug7X
/UP9VyAhgQOIdD3e+NmqYMYKIfidH2Bixb7L1IHVBDHmwpRctkcdZMlJNqN/YOvKNto3C6iGMOId
zJ5lFgiLpZVdnR2OL0pY6t/5p/DtXyenfQgnLg4Jl7JNt4/O6ZEVMHuT//WP9rPC8QftCwftnwwj
AZR5PuzzlH47EjgA/sLHeJMRtzCt+gEco9VUOpeh3no8Ji/9QRcj44gqOs0PZz5SaESbs/mJrSaX
A4fCfFQFqrBl6s8X7twLIGkhN3c7flbnblO8xomVvLwDYEYA+kjcOQ04Czv5t3aI5mGlxj26jr7m
IfGPjovObw0Ew5lg/Fm5dN4YihGQxb46ryw4ogDdIIrCjxlUhsUcuAMF4RPAmEsXULi9sGPANc0o
r+iZkOG8xEf2Zr2H178hCHg4JSHUcGjnW+mbPHWfG8+zK9a7L+0NGowOxoe1aI9TOLZAq/JZIupb
1Mo6YFN9IuJDlacDAHcOjwoZeNhJAxFqy7kOYnc7os00FGqDWSMe05pENhZBc8QnkOMKwWfNHKqz
0V8KyP2YJYqz9BIjDp6EkFPmpevdD3+8DwksTH4iombLiwexD7ryw8eroVmCy72Ys/fz1ybqqO9J
JhiUuzUekLTMix2lJyRNzkZ7LF7Vi720vYPgpL8AvVG9Y11n0qjAwuzsslnlYBBo04wFI+qyewMx
+2KWJpp7E2diHC04ZdmqTjakBBsYSoHHQEb/VHFnf/SE1GhQV7dEc6XDPjL2WrhL9S2kGFyRddTx
EdnxCHehJ+ziFP3iDkJGPZ0SzghlPoHdiPXFTTDtYGcq1tpo1kW48nM7BQhSIdVzve/EAZqHi1Go
GG55K/Naf7WwL8QmrF539UaUty3g6mzT7urarqmIuzkr4d2bDnGMy/tSB9Sorya2SQkfASMZpoYL
eOwp2sLY4SdUeiF+CAoj9FXX2BKUfygj2SWfXHmg70YAtaKZ1hl5divzk4urD8F27JKk3ZjAvnU8
bRLj3ovuQL9IpYDypsLoYydJqzblMuYgE+yypIjyS3yEQL7mm7bC851lwsCPwbF8V6Z6IWCz2Xi8
7HV6AxNhxS5p6Kc5po49eIJk0aefCgLIjiYnWlLofZTX2r9MChfD7B68LEWcPRw/eXI8MndG5xs7
w2cBq4veZnxHcc1Gp+JKED1APDjV/uwtvZpLkNYj2JFp2qiRVIcYKoipt8LCIuRwEtVN6Y87yapc
5n2S/qr1NUTRlZwMbtYQkcagLQWSjfk/KppdHv8YaCdT3Cpg6hBpZh06qToFXr+tsgNB6L+TFR71
KDj+P47OarlxbAvDT6QqMdzGFlpmh/pGlaTTYmY9/XyeA1Nn+jRkYmnvtX6koTjooAzMFkM6Px0r
NN0SU64ep3Wy5RIiTd3eOko1B/5L2mRaGZgrf0eDVA2sEnyTTO2uNgIuxuJQbq7IRzXbz/87BYda
OgNx61clPPg1W89lhrXIUk/PYyNKd/n4p0tNhuDstScJkFhgh0q0GJcP7T3zaFEBIHqibuyf2gnW
wqexU0K6424qBLjHX8VOPajFbU1+JAyxE+OFwescQ+8pNIHP9WFV8uNsMuj2gAopB7agHS2u+3Zp
n8oO0TdWcGBN4kCypn9TPXWEmYwiB1zQivLFYr0qVOvRlyoeN+XUmBxULPO63L9BkU4Uvo4Dwoh8
SPEz4OEhNECp10uCXJZdrgN5ylJ73jICJIlfyYCicarHirSbBBbCrmfaN7ticpoGiC/Xg7nor11B
yXUK+tBWC7Ch4upsUpEU39qImuTiJ5myyB9ybEI4QiM2D1GQnaYneDbh6w9WetdZZeeoO7VlfqVa
kijWBdPjWdDJ6Zr7PnpYYh7oS35R1qrZS5YjMTV+xShBwV4DYFMWnIT2MSNZnEWVOOnjdfERMNm1
KfhyRwqC3j3zuRuc/20xPFbC0LN0vKx1iBLQqVYi0qTivGZ4SCneWVUkaMC3nXTTZdGtFZ3nBovg
iyz8dupXmnhJhJzqOHAPjMr7QLMeldTiLSYQglsHaxfpQRpPLD0P8gF8oS1uRnQwp89N/JayRyHd
52NjBlH9hSZuRDOXCYd+/cg5aYr6V1WRuO+tLuyrXXFR8aFKPocc6zFTCSse8R3QydhnAepIda68
qUSW7qMDWdF/4y8EYMFdceino55eUmYUrhfFy59hBjbAM9YFOfUioFYQVrBptNQnU/QYAdlclX5v
sPAWTFXgTIDSGySznwwkqYTx+miFtw6mtWfR8PuSgjFXROEseiuIkXjsTF8nsHzej+h/5EAHTV6t
eypcEpM8z4kzGfU0odv1ZQBhj/CScSIi6SImb8P4OCoViYERwg3sS0CUiGpgSPZ18SMvD6W8Kk/2
rsFRrLubfi6xA7dwrk5d2BVWYyEO4dRnzifNL6tvgeYR85oYwcrHYLAXUYYM+dvPiGGAA90yetM6
4NGENf3YSx8kIC+7THDjDprrXlk+wdxUrGexa62np7h8sVOcjCuiOIglpxEPcUK6oXHeUA/x7bGu
lnib8nAuM2bhARJfmE9GlQB4ythq8nMq9etek4XPotM8E9TOWSzYMq+IORNoNvR15ZENHsOtKJ6r
kiVo8BU1rCm7N18SvOSJzbCb1y6vZowm0dsew0URw4XsosKmlp1NSVyv5MXKTTipKOcxEPqKiFFw
l4we97zJMMm+u4T8Pss+vfG31hBk3aPoHkCy+QDjgxrloZfBZnmz4oobVVA3efa14TDhI5cP0LZS
7W+E0RHo0O/bm8RsKRFVdhs3b7S32JaGXVrS1nLu8ysZSZNyH1ngjZYFhnlf741XGjHpYB/h0paM
KCdrDJg4NWCljfdYqQcfhhCZd5GfGbdN/nDo/M5VeOzGg5KEpeIq8t6ZLDfN/SmGKkI+FuT6QaFa
Oz5qzUPN77r2Yfb0Lx+42pfq3PLgydtxzIPJOosBjyPuCxkog+yj9EtQQhoXtdGN5KARjnVBXLUn
UKfTO43lr9GpLbxa5iHxTHCFzilWR6Id1XS7+ZClYSHtzdLTDLfPaCdxYokFAREwQ1ULviSa6c/y
gXGId1OUX3M8ZUrA6za3p8TyWnqouAkYdYhWksOOkGHp0RNzLl2NNKwML0G67oCVxAqbZKRDh+Qj
cw3a3lGX4lNurjcBMcZwn3jqIS6RJZl7PG77bOS58av60zD8WH6UlCX0lC/uMmrRJN0f2qsWBfJK
9PM1qaGAd10nvFeS9VZfV9NW0MERh6nYIu1TRPSxZwMjIkLcfFMnos5L86Cxzkj058No3hsprEfH
qiAPvPjJR5yfcW3ZepPV9SFShSzxL3SVpF2Y31GsXUuqoyfXIqIM7hw6Aoxo3yoQPj56g3zxFtyi
E2bNxeMkRwXaF1Bzj4XrwkILA5vn6ByK+L/BowsPkcEmBL3oW4ikqHHtKT0oSCz9VEbq7snvMP/R
RSr3YROBHR6R3Qoy+CWdx5kvxXaD2BP5XMCHx49z/tvwzjxHxsRV1Nc/Fh2Uro72Ks+SjTZoVNaW
1yBkXIHGX8D6UsPR9fs03jnUt87lpDX0AMXBU2E1e8YaDvox1t9F44IgeMYZoflb4/HXBR6D1TnJ
XrboFWJvI93C9AwKANvjtLxb+Z/+TdzOk3BMlUAST5lxS8tAFE4Z3cmikxCCq5+E6SS1gYY7hQGQ
yHBWz5/0oNqGw8ueDk6WuM8zBkNMe1qhJOpDpB8qIWjbt1j0rPS1jjl8CJeaLeqzCRUiuy8+Dtmr
wLS/LfdquafN3wXzaS219lGtfpshqJ5TcZzssuVAibRi+qJwKZHO4k+lZ4BKhwPNjat1mnobqVIz
uHRnJqgGZeU4Jo6q+OiXEiciZlw5tzOhLG3L4imJ28UQx6OWKdc2kIxjSjIVHWDM0eV8pnqnUjFw
IOv3hv7O0Q3hapVI2pdfymWt/28I8DIuaNCarTgqlT9wYHEuogir7VbyogAzOZl8pM7wKx1sFCuI
RFr4Xbo3KLSCzW+hiOk5gYsgVvleCZ/SgObM4/FbFUaWa7kSRRsKlptNdGi59EZKBJ6Y0XspHiWo
6jyYscmygY3ax2Ad6803pncLoM9qIU3tejuqWVDLnpAcol9dWr3EFI4mSZjZrVkPYnLk2xhBzFp3
QQ6V+V1Y0Xm4b6oYMItsvc2zuHVXSfurQUT4ZkGsaZhbWGtczmTDvNGwKaao30MOmUYFTUWigtnW
6StXJoihIivT2ED0Oy7WgGJki7IFzc4GG8SXQ1X+/y7i997GgKMZvVO+etSuti34F9PfK2Rcb7xL
EZocW0q5LwgucwE4IlhJDs2ML6Qq/2iGb7L4N/gYXlDtsMeyB7PqGTE/EX+fvyafxWudnbWSY6Pv
a3QJUU5/dLP7AyTWs9htLuIQBZ4dVSFqUfL4c5uJ74GtAK1NAm/OXj8qjoIKBW8m1Fx/nUlKKMO6
/8oAN8miB5F7BtprsI92a1HE5jTVB5nBRnbusrMhfpf6xYQhI70NYq0BlJq2W1vFe1342+gAo60b
ZW/rTNsJ2oQ02A6RjIWbF6sqHgvDxXxcxpNg/NFwZxpnfDzg/j0mplw+Tzp5Tn6pXmecauaTRolv
M0kgsRtD79UPi2+U4OvZNZu8FgfR+5yxZRUfPQFrA+2yEOiiVrhNvF2rhPDVCduFNgmfg28GNSyT
EsAHr2ipNOFVGt/HawckC9a8FedsfH8uNJkAUIfeQD6MZPz/rvG9aLwF/GXZ/jIuVZGDdY5hrqK2
PX7gMpGKUHmGudw0NTSbQ6wGfBB1+sFGvxY4DI/gouxMz3Wt0Ug9cgjyhLjHrtJOt7rZPaevs9rB
9CIx76InNLdRoKbi9ne5QERCoTlruTrGnWX4neEtHDGmwb767Lo7rTq8HKHGkBCLdYb6Uc6Z9VIt
FAndJuWWWu/T7Mqtgx834hPhiP3MslCTQgPATQl1LEV2FaeQIZSl64FOJE2hfOnVLdkIxqwhsJX3
lrwZGBA0bvDDSGu47CKTafUDIWy/K7tQ690Y0TmU4W2L34TMUTqmXWe03rT0sdW2Lp+a8a2PvEJ1
1dFH9TC1LjuQNDliEugNsmEPeh3bIXBorLgD3heg26/mE4Cku1Oz3uyrHOsBQsE3WAXtG/q+1vdw
4dNj/P/dN1AdDW6G6AXuhUPTyEgH1L0CFF5ijWIaVImdib5Hi7xQKVBTgllHtESjmP/WwSTvgCNY
nVfzwjICOrJCehK8fAFIRjHCx1FhawDuQyzfEQL1RDjoRph4R9Vjcky0C0CN1n9y3kwxG4MrzPcR
FA76c5ajrzKe/5gxKZjAs736WaNbT6gPU43DU3lGPqnOIzpKflagF7yN8qel3jbAXGIE5ulVKz+V
BYL4Hz/EkwBWyXQDNjLXtN1eC+KkoIml6wJ5YAFtj1GFfyA5Fut7Yfm8PmgK5frQcBZVpEkJyptF
FDOT2eAgfHjOPyJJhMRVAGuRIw0/CoVt7gQsHXIQo5wHgjyrSUCbgKYdC+JVGU77A0a7fL4ijpqX
wKQ/sPwoF59VA2SrEvd14s2GLethNb1VT4IAf9ccdnOoyqfEeAzWRTEcjTaRv7SAMHW7AmL16FEv
V/Jqv7Nn2lFjTyOb0TP8Ioa5xhuiAoofrIzVLVBEn+iWaHTLviEi7pWKYCv18bxXWpCBHzTuOOH7
/S40GoW9nEZ0NBEstXB19VnVPxTlV9fZL78SkicEQg6OYFPaioXqtS9ZMPYD4lTL7lRvMa+ce6Jy
F5tX3QiR7GJcLXO+pbd6pSDbTpogyR6CSJaMh6ZZZ4BaAjHypsRBsr+xPRInD2oAvqdzxTp8fqXo
T1GgZv6yvDNvrkPI18BaKC1MGcdVZtU5sR2IUjBvfhof5xKoxqaI00L+W8UuRhrsR7yfe1lh0zhn
sz9wAovaMbL2PYF01R7wlCacejXJfyeidaZjDD2T3KKuPMhjaPUeVG8/hsnzSrahtHUJOZ9T0kjS
eV3n9azFTG2gMQq7baDKV7O5TFRsTHTuPDHpJHK17mgO32YLSttvvrIkCB/9YjmAaF269jhKz8vX
vNbyo+e36gPDcBfhmkHNGiaElpaeNqghpb328Kpz6fWtMxrv2nxKrQOH6oiRT3hNp3BsT8wf7Htq
dBJz3LPhRMxlusuY5yjBkDxnGYNSsHuqhOdDEaG0djF51qArXbL5E9gyszyYTK5vP3llvg0yXK5U
pMEfkUhQBb6VNRqNgXhapg+BILENahiFwto6k/m3b0MIGsS6EtFda6gYpG9RxnEokUdHb412jrkR
6xtyhll2rMZGCrNO13Jx+R9xdmmoFuzvy8yxzZFi5Q9LPY/xPUWtlvxFszpPx6X8mGYYA7Z12kGR
9Ridu6aerjnPtarzBusMfIiGYGquWcSUx9kMuVnJ295Qb/X4NeMVUOxJcE2ZTHFvS0+z+kc3rmLl
L9Khij1CDld2aZ2zmNXQRiWX/rbL6ooWO2w+fMtfkewO5LCPYTn8rIUnCWeYIUQB9fyUCxmmMw/n
QmGuCfTI0y043vq15enPHAf4VonYOYjwdBcVrRYnh9sXnha7/f9AR5bYGrIcliEh7BBTbtUrc86Q
HuT401D3uGLIPTzl3XvCtKFdFD18SgqyGpkzekreNfEZOzNccmMLcV1IG8E2aN/1U4IDwjhacdgl
h60/Tv21yXgty5cBLlFLb0yFbPEYMESuvuQzxyscTSDMye8EAwjsISuHtXCz9hxT8jF8axpd0fFz
wWQuKyJ3E/b66mbr33H+1PKHxIf0REmEAwvLVlzXONBQB4H5V+EqHqwSyPwSR96ynKuI6o191Tkt
9KpEfRlI/b7Tj1MbPFVgjQubmKdHnWAlDuZtfd+sV623E4LD7Ip3p/w3pK9yfjcQEEfzH3IUqvnw
1BwCt0dhLDZ0zJLqohKk0+sv+8L0OsQyiIUEOyW+CLWSyk8GQ3LL1r72Qn4cTfGyodZWgkiwDfE0
5lxQfFrEAHNfLE/XQk7ZN3xd5iJZ52853J6oAg13msdvLnDaBHoRQCrWybGu7BGJAllgAEX/SzGx
ckf8Vm3LCNUibvfG5STl/yRotcE6pAkyxPSgWZ96DY2S5nYCqm3A3liF7MXRm5FfDem1Fp7Spmr7
kw01B08EG6CxWBjIMEJZ95Thb2VczeGc5I687Cv92UUHVx39D2OtodHeDTRvJZSbUvyLZnjMNEzS
sxgH+vy5UCgj3rPWe1b3bX9Tgv1IKsGRRjCyGCK1Z3CZfwFQIDEVxl9Mm/qhCVviUDcJrz/5RvP/
uIhXUgQ6w/iL/ji+ymSW7VWD5igP37BOxpFsriQP9iIxs2T/pJLMYgXbXeAGAXAu51vGuiTpXzEy
wz4N4PLH3B06xtzDWIedBBEJEZAYgPYAu+irU3RxOZ80wexHozkaWD0HlDYVWjDJhjLbNeo9W7F+
BxaeLJxq/bkdTgOYUsmd5luGW5e2xqNItJG1m2+AgOlyjK0QA0I/26gcy8KHJ+l7p6TQZLW3iI1w
Lz7708Sr1vKIk6DckOvH5a9gYv+uUY5FJNTVXDxR+c0sWJk3vfubwLuxm4FVbJObMsyVYUHzU/cb
9W/Mt8aIougDkChRw6Y51/VhGIKjgO2d0cmpU7/vwqIKW2Lqei8fyWrGvmJ8NF0X1OtzJYyHR28B
+qCKJM1TGzDDnqPC6y3KAT4S8Y4OVhJezRgDSqghDW/fq+GkTr6YuYXqi8oB+0EhnIf8VY9OBrFv
YwhStcYPw/Q2BW3uYaVEV/b0BQPSY+0DaTvOrYflkieaARaDHGOQVUOfhw3ZOxp77rHdAslCPumZ
iacRQam/j8qTLQGFG3h3EqzgOKEJRMKGhh4tSM27KntLioXWW+ugfZ+iW88/rGkdrNGjB8ME4VmJ
J75OBmeKF3voELoBPmE/mF4keq2JkBjY5CLhnO22k0p6QwT+/zMxF6RjqKNE3JxppTjNzWMHkgps
H1iTFwWBKGq5NvGRnALDtJK/PfMH3Sg61SwwBdV2NgJigIJtfpvVU2uEmCGryjcUX0rP/AhCe0go
SXcztFw8pvnXFDHwH0drJ0AXIxjy4xV/tccw08WAoE8EeJmZcIIa9XPmZezWcsAlkbd46kDsyIZy
+ppnxRnKK6rSerLzxdWrUMwO2E6S6tj/iYDle5e9HWYyWv203s+mM4rffUbRVSgZYWw6aeIAGXck
7nPhj24Kubrsh5maZR+NrBIf4AENBBEwnFhKfcXw1s0r5DBZna4HY3TLzhHJPAM2iPBfOtt6mNWr
CJg5ocdbMMIcFOG4PNEHN6JI7vn98irWNKKKqGJ80WpnePaQ29VyrSoCPACqryosDh9fuyl+the0
P1i7YCFoxhmjt/IPxDuvFrY1K3GZyjKLoY1VkZsY9vTc0mVsXmf9j5W59DvO44lCGwKayWkcxOpY
VfTr8k6LYwgNNRZPynYtgmpzttFFfgW1tAbmsG+2m9AdFHKI9fEoVZ60hCra3RE/ywtuO3pBbWN0
EX3F25l7JG7+Kmw47fw6JV+6fI3aN8oeF41zIpjiA6NSqjvS+IF2rW1OsuagvU7iA98dcJ4k5ZkP
G/qtiHgqwWXP8/qact2TMq2gRnXSwkYbEuH54ssRXhwIUmjSTD/22nvWeOn8aRLKHdFRUHliyop2
kLpQJE5u/ZMvd6F1WA3YLzRiDhK2gKv1pDzPWPgUzn/MdkSvtvs6ZVP2hMZTk3tTf8zdF8keDbvw
4DiRejUXHwoAYoanGMhU2g5aHjqbCX9gN8g0RDcfkeqNjwp8Y6qIz5QvtG8iodRQsSYLDRGpHH/F
3Tx5zfzIswibwcq2QJXmVJnHlNTKzeZ4yTaHlYpNSl935T9ZyV+V/GxpvrPIt5yzmcyU1BWm5wJd
/B3f9t1PzsdPxwrpzEY4jidFPe2JiY4Ubs2ME7MF8ihzmVdmll7VCRdXbaAJWivpX2H6iEpo0Gmz
42yBzThIdSx1h3IeyAqpookNFoB2BdG063WvkNAf72vrNLTHoeaq2EficaYicbsz+yFkmZCsxIcu
PhErJPBk6Q7gqBafqtHj918THzn8CDg7O7PiIJXQB6dVXB4mtDmsF3nhqUM4R/exOXWWO4CvIyN9
w8qVKg7GjtQKV+2UWYwYN3lCyOtSWoDBGtnmPB+QOudy2GgHaF1vWjFDnDYZJUV6WbKHmNFW8g/z
pCk//+CGxle+bgFb7k+h/12Vx7yhfAWt9ZX22C2QPy7iIMXkbHV50SYiLL9gibEQVMl+v2CqJhyH
Xl1qHhs3w7/wqqDeSYQxyOZdkbFaBa3imyrvPkUCYFAI/DURTSkSCKU0mUnnOpTMH8wVkP0KsMGy
oUoIxRXC6mPpOOAB1S3HQoYpgKDssW1VdAJk2r96DFU0CtqvRHihsRxIemkp/YHgpVTiGWqPR5O8
/t2oHkXlnPPmdgdjPJbbvlh2ohFUBYs47wSF0/VfkGej36krQIGLLKUoHvjfmNzYPqE4LAMJCNxv
oG8enzmXb6OEAChI+qz+GqGfZ9kjYhnrLhN2tke8S7w59Qk1sDB2J9MxUhciW1SxL4U8biBzqurU
HZ9mIPT7nLcCfQUgIDUFMT8hYH4EHFL4x4N7eGEHQpP3nDBQcVg6ol1HVJ9ylqdYmFaQ5yGn+lvs
NTF34mbY8CD68jOazmB8q2YUViqbIi1eBoudwtOVtVe1tz6LsWX6Qb0rUrptA8L0qb+NnjG713Qj
/4kLF+BtYLp2gfYltK3cxSGKrwyHDo7Bp4jIjk7IjeZ/U2WhWYxl5HigUhsJ16X+tS1wdldGKBDI
THAmeCchUOmbxepDBuz6MWSchMGmXwqQKyohtrb1G3qx2JSZDG3JdPBT6GQbAMg+AcGX7i/itfwr
LmGlWB/4WslP9TtAGEX4Gak3IMkU/ehfcLQFV3GDI1oPRBY5gtef8kGtP67jty4d1QY5Iir8urYX
Ml23fZftCDCWY+Qqo49vB8Mark4ijRwEgUg+l/hWFMgJQEU8xidVPg4LBeWxUywXLC0CutniOkof
qEuXb8w9JL7iXqQLoWBXji1P6n5GeoNABlYPa7pe0XxxXrLz082VAmYTxOAC5aGahOSzDfmNzwOd
hPUR0x0O7CkdFfEiRKjUrmnhkWqVbtQHg+ayfyKLxPo+IOylUjNMJa9E64nID339j17stZacjn1p
7c1qn8ioDY8KJ2z+ZLVhuXDQ6v/Q/QiUktNw2dgbfirpQK+MHlTSwXrMBGMrJGfz9qsbgV+UJnpN
GRoyLANxvge4xw4BgeBlC6Q2A8mpIWVekQF9jkp9ZseSyL0hNJjR9S+7Lk1ILyBl9YpfJNxECqVs
wuHN1iZBnER8/Zsg0+6VGPgVuQRsitpdxMERsS3ALwFbkdURO2NhsxPmOZ7AhHgdL2uxvrpKcRzW
sKaej0D7/oAijxJOwAZsfL3PmAArZaKqwskmu5MScsXw/Za/+isvvVZ7E7R9DkkKj0cNOX3EL4x8
sejCPmSVkykXplIz/W30s6k43eAzBOOQq9/6BO8gRMpuXuAxOQshNMkgoXTAr7ezOJAs+rZWKAFO
wKAJDYUD4nU/Le3ug7RSq2F4UP9Fq0K0GMJU0BDzYVIJbIYsVsi0AQJ5/5XYRh1GmCG/BEcDWJfW
+Sm51fDd+3azsURQhfZEuJjCXiCy8HfBsk2qjRQsN3cLAHZG01+ooZ6XLtZ6N2lbxZ0h73XSgz8K
6iIJOqgywJsntKto4ahdreK1XPecz6A4BBeylneof3OclMRu+TPWfuLbpZ3xbv5yX+poK/AIEh7N
+qbjJ94plHDTKdLwwFPSG2TZYdSDgb2f5ImRUEzE+8Qmqbe0Li5QAIQp7FGk5tsZAwiKDnPXsS8l
u7Z3WthhHmiWF8h+YlLwIuwUHZpN2kEdXhClEpmXb55eHhoslqS+FPs+D9g1u/gw3+rFz7ZQR1lA
6IbsKETwIoMXcHJTagCp5bMLbMy43N1o4Ep4P7eVfZUNz2BcPkNsTt2DaS8TzjL9R5bld5sjNidr
pVvVNjjdDE+XXAgbqArR3KNqhW3X9X1BYMiJAT7G6of2XrQz7uXFSdPiOseSMzxtm9ELYzfCW7F3
kk9uT1OkINeb4hMgs21i99C5kxgtfAQhFYxN5YuJMzzNheh4zkS/ogh1DUAOlGaKw384l+r0OJV/
9sMAnuwkQO7I2DCK8y5DOQr7hXkvc7bazwGesBoz8Rurw7UkGC5ygAggEy8OWqaPreVrJ1sa7bW7
k/u7Ih+MHDkrDYwd1D0CbTnS9w0TYESimK/lDp8ZzwYxxjVXLk0KxxR4hehFBIEdOT6HjRS53ubW
RHOU9PxSon72wAYM4NXKk+2Y7NMArqJfi14iUvnqIFjEJF9VO4lOmmaPJLC+F2t2Em2gekSMJm2I
pAOkBUa9wJiclEiV1GaCZB1ydQ5UcqyRTFB0TkNU7lVDEAtQpM8/ntYll30vjT/09q1Tw5ImucEx
uengCAzczR74v/mqL+rP0LV+kf5JFurwQhIDoN5noh5Ie8TwtTrWdtGoo9QPRKui0aDdF1qjQDoH
k8oNUmrAPGDQDDQIZnTqoJGK4yizCGF5jLzboIX5sVNO+1nCOCWsGS4MgcBqzJw4kYieErULAklQ
J75l/bxHJZxL9hOqJIpcw+FNRHwexVyu4F5WBtTZWn/7ev59hnaNw/qYA/krG7m/QClcnThwhA2U
pgnOkvJPu1sJwBWRAr8gTOWOV0u3pUdDZOna0yqjq77UhKtA4jK4nMjARIqT7q+K25RYiG/t8M0O
zMi4PiHvH14poGzUTHOB5xOBPuUUJ5PczOmX31JF99o8MpXTfRdzzi9DXNCjhfBbFO0xHQ5zsu6k
jYVNXfLKIdFyIXCs+GEcLxHrIcbkM5CweyhedQeCykrQbJfbjfchKZ8yXCfGMUOQ3BJugkee5o1A
zC+YX4A5UCQiUUbTRsm8+A70Eh8PRqPpB5hJZokfXyDT9F9ImUTzodG6u3XAM6q+1afnQ0n1O5au
p7mVGtWX6Z2gGK/0WCid+Eu5L7CMTBx0ceFNnpxcPzKdyamzkq7DTAiCJdALwVS3Y7FciDHDFbDt
FZzD/a71loslotB9QaQNu9c5JFoexFinM6mP3RWbLBs65+xeFgOxPERIOg1/5MnGGYa5BxMNqeJH
ghcO9bfgaXf+FnUu/o6NrxlH3lPYN/zNPuEh+B7x/uFkgipVOv9pv7pLnzDZy2ssvdxJpwZL5D/0
dUi4Wom4QHQL+BupyOtrBS2gPuR7XBeQ1duh341/Znbhl+7OnJYehsf4htftp/UyZg1O2mdbHbu+
OmE6xTGfO+2pugBgFARBwJWF0VWL7dnWA7QejnCKJOaTl9xNXeUP+Ujoa5tvMpeQvBmMGy90f4Y4
DJzqZ70ppGf8PP1hqJM/N8lhjAHJJV+DezYfbjm3BvuF6UbH8k3F+ICZCpGYR0OcbEeNAzpyrLwR
xOVz/UzO86vJH3Igeopaiat8rMhg2tW2dTZ+rDuCn/Rf4hqX1IHsiP5v4aOpTzYdhpKXjeL0l/pt
D36OKgIslV2YbYmWhw+yS479L2oRdvZF9RAcNk7u9V9gIGOwXXLE+iRWfZrrvjdwA+wkf5yohJNK
H5O4l+JHb288d+rbgH7Ey6/ZmRz4jLWP6mj89C/NO/3Nkc/EQ1pCiaZl8dcvFE17PsJ39YJu1LJT
2zogAkLgOdrd3qocsAMS59FW4exHNmHL/wDFpzGo9u2R/CE0sMahuORvQN7RkdodvA4vDCaddlS8
5i8Mb0zCUPMyXeRXhzfAZnTw8mN04bh1Gie21QtJwJeUyOKX+Tf5EV8xCjBJfI+/OJhwUT5DJvEO
XrHZOKkn25Qd2li35s86ewGSDLtD7Upe785H4Jfv7EyRm09R8rF+HfmR9qjcCNF0ojM1PZfUT11g
LHe683D/1X7a9QVS/XFtvyNxp/FK/l8ppV2W83orv0l3x/SGlh/U4MO0UcmxfPxG74U3UJakfCav
vE18Z/iFtYcPUfsYLirVqHyx4jE9gJKE+8ZHxbcfD/K74Auh9dBP42Hm3/l99aITUz+L0ZaS/3LH
R3fmQ/MaP77lJ8mhmS1Ir6T6Ocp+PMWHDUMgUotb9tmeOv8onHkXoyvChMvyvzGpPbWn/sRbMvKL
hTvEPCq76E/0Gr2+ibqFp+c5Jkf5Nff4hMh5aX9xWPAAboy83OKajeYhYm0mO8Xh1dCfWWYPsJNF
3mW9m8xkpZE7B57k4yTDvm+SPSvt5q/4i3W2Xp/fJoJuGXNpQat5XiSHHdRs3Ulg5+TCKVOuNaIp
NAviJzC5EnEwRG9KHHJgZeUZxdOfFfkGfnLSF2q8vM4E19KQ64kFCU4SBz4pAsB9TPP8WAxxMdvY
pYR3xFrIDbUD6qnyWt3RqqDsVi8mcBKPUk2q4UqvzxsAEr6ipbeXzsfEsWQ2VYbGZ/yOrwKWdZaC
IblBCxu0A3BFU9EhhwhVMRqG3HEVoUH1i7N94OhEsvHGus/uullBQi6R8aI9SLnBXW/Kb9aKQL6K
N6IpjKdrplTCmSFTB7E3kg5FF5Wg+fekqLOTdyUdegJmzqXBAaFk7720I3cZW0BOxgb1sTdSFz3r
kB9QHdmVPyL8eIn+YY9FcIvE6Ig81sMZ6JFd4mFxP6wn+U18K/7Wt/mLu/S4Xst3mAVa1+bnXf9S
/GqYt+On2efZpwaFB7ZKaoZDw65WH4eweIjB8DEPt/jQE/B1Sx5JqN+qY47erhdqkgcA8sz0Uc9K
6cnSfB/G8UPJa91OUujJtBXuTUylV8ph+znciUPjfOse+QGBFEfasodA5xwTFc9EpYlcdUNKfBgY
8XzlZ/trGXbiNuF8esoEnpXo0QMWnNOLWBu0cO1tz/E8/DAmA1X0AfUTZ4xGRFoY32XA8fAmRGc0
ZpmF++FlwNRmm5/4Ul20crflQ6J2HNtZCmS8s87DR/RnXW3cIM/0EzR2GxusXzyasMLrj8F23Y/f
SHL+rP+WcARSf8Ex0pzx7r9sEtWo9OLuQafRjCWv8L9cqdTlxU0goMD/JULvvfWGjyRsNZlAGJNM
memTxi2odPmF9/Lr8LQT71iv+q/o2AfYIf5j7Lx6XEfT7fxXBn1t+jAH48y5kESKokIpVrohKjLn
zF/vh9tjw30M2AYGjeneu6pUEvnxDWs9C5OmW9zUA1Ss3VT5G5yRJ/mn30kOUUafw0t+FF+Qd38F
qomPm8so0+dbxEQEEiKx0gPujWkeGc9EfMj+CF5DkmD+iqpn1cQfhOlXX4aAcHR8h4WeBCe/qlip
NQlxoA8zE46l3khOEIkvTKkS6dFW75X51hSEQ3ICrGOJsGYbSerADUPbxc8AroLce8sHyqgn19Zj
bUfEp37l1grPUDwxjIWS4mnLTOMUV9iykWOjj4Mv6hnhAzw6izYlQs7/1HHOQnvHBWRuWG4nqBBD
gt3WrF24XsX9gNVHW6KIISybNgO0nhhIUIb5gfEijF1J3JfUESqguT16jZFVWcpObMrC8sTt3Aqv
FUPOosgtN5b28JgAqlo8SqTG+qixe2D0VZSNVcqoNWgfilDBTYV61ZcGr9S0F6qgoTjjjeq5OIw1
5ZY68YRc96NXdWf8cSQptviLv8WFira+qDLop7DOPycEZ1Ry06wPJ8o2qBJYfs54MBERQQEn6uli
ZO9sP+rpJir3QL3n/Xbk155xiYlusYwQqa/tjNhYm5EOJi0dh1h8CPS9VGKW1a680ZhalllC+Rwl
QCpv6E7KYCtgD6InssbbOJ8YC/nFuZmPNFka4BRt3ce8U9uCY5PwI2jXXODLg58ZAJvu0ncT6sjs
xRq8PncIpEAh3yendrBFnZZp1TzNMHGKdWM5E5qN+cpVUm5oAnuyRTm+OPO/8NP4yqHUHSwVunpI
soMQ7vB395GLspCJkWIcVOZJ3ZHVp4A/lKmAljsNLsuK54btQ9hcMmRtf219Vy/FS0hSmboJ/A0c
BNa0esOW8ynQaAz7HcO+jstC4Ljg3JBdUXZlgHSdSh37RAukwzbQjiDBMMd5KcnWIOsXnceG1Mqz
Kj8C6y5abyaV0+QlEQqRFRzeFRPTsH9TlBclPnV4UvPiQIvKCpfy3RLcGXOadpq6vTUeffEgkdu1
bOphZjmN6j66p4AUmwHH/AXRJgSpiakexFn9wLwVrKPKDlDDBsIcAvQLrjaO5V2mnVlm/XbNrmqO
uer16S5V0IlvCZCr7o2JB/HJUt7i6izo+zHfjjDtMjuHIpgcEzxypKNDEWTx9wUVIMas9xJhyeMS
ZOps3Hhnkxgi2mHuLzy0wu9aubHwBRcpP7T4HJmXqmft4GrJ59jfjYih5LlrTyYlcPBN0IbR3YmO
YTtOn52oLsDrPtmL7PfJ8KNypSGayIA+VPJJyFhLugoH8Sn4Rvu5NMsbNdiYzAPhY1njkyIcovLe
5E8JBJLmSr7NkuXN7DmA9fXH2xmf2SNyeeImXWF6L0vPByjIfewEIwSxPcSsttiPwrkCGkPI4I55
6ox+gQUdrCGmfoTHY2x9aY+Mc42j+pThuDN/mgB77rNcHAVgQejbsi1QXCMHf7BNiFmRDprIDHoz
EG8DecqLcreZEOE5jban1ddk6BQNlQuZOYfg1JBgkiwnFnZ/jjGaNGq6Yl05VfnEx0N8X2/sUcy2
Jonye3121NmpT2a/JKNNPAIcuHCb+hj+SGcxOcbRqcufu2hntg8dBBqXa+HxdhO7Y44HX7+kj7S3
0fCYpwrn0pLZBml3yf4jayFzfMZL9ngU3rhrhv65zT/oHGpIZ6CnluzVVXtkd36Cq1BhXB/3pLb/
JuWKcKNSh3ODaJXIJS6apHwqP0xzBz/IfB122Q3AzGniJObEetWPhQ03cEVztwLYcCJQLtT/UKUZ
NH5Pt/HR0KkWG4Pgh3W5HTldgSgHTk/5RuPKvavYONkMhrrQ2gbbSOAZ2yVamQQp6GqJd5qRXU3J
MWv0wlEJnWkm0rGAemA2Xjf3CRURIhJGqzzj82FVudpm5JPl7KUwvCKc8xQ6VwpfNL8QeKGvy2dR
CBkSWkO8mQflOz3qlSDYUgFaUxFPLacx2XqNzVAgxbGgXMf6dS4vHRpVgW6STp08Q1hHKENmN2eG
oH1F8gXXT0XHtWL0x2CoppdFIoxHjwxr0NRr1pWIeagcGT4tXIRw3b/W5CTJa9mnLOS2ZAo1LLJ0
Sl3GwyniUNXJVMxK6G9s6FtZdMyqk2VtkW4zfaTuFkj95SaH7LmFP6oWoMs8FUQMQ/J6ix+P5Wvm
IoqYfgEPImxAsmBIZ2nCsbRY98yPBTvwNNOXIU90IO+pVPAeD9a9rIFYdwqIRf7iHGDksKHsixnt
oXKjYoTR7UoLNFajEM4CuAeef1FkXKBUNPXX1G8YbAsuswdfdVhYIafln/weVM/U7M2Hnm1Ujw3j
ybj1r/zqrLxyUJmk6qJxRmV7ML6VN2RjoGNX5HUP6lp6hJfkFh+VHeGzqLM53umjaHRxxK4wo+fD
RSwRFD1xujcG2Tknmu163IbQHqC4gJg5D5LNzkJFQervK6TY1kY6K3887rRfJfNJVOar4DUiL0zd
6+bKR1BEb8Tk5R390bCbH/JncpO5i7bVEwmZAiccEapLMqj6yVPwOJ6Kc3oVfrnMql1CO49jj8ui
dbnh+Q4zgrTRsQp0SWvChy3ZIZLZKJhGgYfcjMFteklyZPbrjgfSCwU5DxA3Yb11LV40CNIMZguP
33bZ44G261kmLtZ7Y0BR96MQ0U13yosrlse4KyPJBGXorxnIqn/Ke0SaPCmFeM8PEd7qwUZ1nnuQ
/mmK2tUtfqctEHZQm9XP9meJJH7HxGjjaLzxkFee+8v4QWU/kRb6SxDoFfypZG64nQvswpCGmAHw
s5groSBxmnYvBGCCwKraOW5mmI/JZugdXnr+zve/tD8kFXEI8VtGLz50IlIXUL1Wu2h2aT8Hg536
YWJTTeURY6lmlsI/ytf8S7uJl/yLGpPR29Le/mIZZOhNpdJ42i7cNmz6lu8cDruwW6gF8YO3asCD
AGTP2gjf3GAIgSSCbdcoZTlIKGDRmdO/0wYtFxesCHAHaKX8jWHAZ2RazKfj6hU4XzumnOG/0MR8
Z/vwMFySZ+krxq5+4cJGw65piB7swIBGsrJW5Z2JmQ7uGcIP9RcyQFYgKy54MKBxiQjxm+qSupUX
xAKaZpnt9wb4MkHL5DEvkcr9Ef8OUKHPynQorKjWmFaxKOD4FXF5cbR+V4zweNaYoHIpasAO3k08
8jSn2+hFgwiHWPRJLhnSn7BYK50tcV2RqsiLQdn0Jb7XwZVbk7fRPAbP8mk+811s7Fj2tEtP6TW8
tgwKJ6fckBWJhJsQIwIHwGbBfFwn9QbYGeaS9Jp7+Y+FGmClPdRwY4T08CeenqW2MDNDnohoPuE1
0a18McrU0b4tazd74rEHmrLe1iZ5liv/c7mOIGxSh6Ifwf8aIk/zlPZJik/juBXOwy3ewzcCvFa8
doKD0d34JU+1htb5w63IhVYI6/HImZFNe0wSPBnC6oz735JJh3UjCCDkSHLFcN12w34MfyjXG5f1
uxIhO7UHw0mY7QmYJo4cgWr5JS9IuRX2PIYAyldYX2anDDC2CGcW34smGvAwNmWexNU2V1m14PK5
dP6ekYDfOuyvZLLpSDgzt5XBRBnvNbAlB+GWxbYxhyq6JrkYmb31GxZb2j7wOivzpWCziAShTbdp
kW+I+yEBjnZ5JrOlxpiJJGinwT9AbsKTNwWnBa14LzCRIe8r+SYOiaBjkkC4hFXGIJk7yW5vPEdQ
2rmnwHV1TqLssu5HaiicGZduiV/pWaD7/KytxMUjbqo3GvyvkIkfDzZ1xUxaz3fV8FwnlAdr3XQC
1K/qriWjmmMMmGtvc4enJEpBPXlj0qCjzIow5iKGOfiFx5/wvQOeWzLdhS0DQB52tfrShG+6v/5F
3qliQbEcyk/fvBfz1fT3E+D8eKuiVOqcQvcC3Zsasu72RryvsqOqH5Nix5yBj32UeU93Rbv2eycN
dn6H+29FqHcF4O0ZBDJ6SiH2CL0y8g08BEDuYG2BpiKUYlXCbEGUgMzQDoCG2BQ4hcinrLhTSTE4
UKZSiFrJKn8u3ubH/OfNYOsCm22CqiIsj6gR5AJP6xBQBbNrpC7s9Jds9kSg3EO+fJDFQ2zZyzUK
Rhz5EJzGHujIejZOxg9pezQbSeEZnYt2u6Iuz66WcvLLerXJueTTY0lT2z4NxAgke9/EROkawFcQ
cZd2oCA2c+j/UJfQPgNhQD48Moi6YFmqK9yGzAA2CNxldHUUIlBQ9I3FYKBdUckzEvrGiMdyoDGc
yN/jUeVqiWYksG66DScvRPk6ei0R1rR6kCmWTMqNCvQssX3FbXvXEpD/7OL+iPlXir5MHjl+xi4Z
67HNx8d4wCw2YeFgya3ULRcJDxi+EauaoWdhueJ8GNotqbfso4rANtk+0HoCnYAJU7jMulk4zTW+
rx2rDM5P8CxUlp0MaweB0YsubKD7SfM2nbe+5RjFVUbxxA0CTENg8rQZLbsDEpyc6OzQfKH3UoG1
w4IX9lznvPfiiIwC8syFCEkZ7Wm8L/EXFMjPkcI91cKWXMMCi4C0ofDro4cQXKWajoTvTIsLdYU2
Hr/GDs1OoeKa8BQa0e5k0CWiDAffSWUF7T/bMj9nxc4NuNQf4LD/tGPUPzprIXAJMm3Klt1tykHP
OxZvo97hZq+PlCLS5DWlR2dN05uihEn2vP86Y70wxEt/0WCU68dMfyqnC3RqYs8bczWUTA4OLSzH
wm00eqRDZN7THmr3IaCyWWoKO+IWo1We80MZnQvT4Ylb4cCCcCdwzRdHeXKZmPUhyx6vhWeRPzJy
N6J9jJAj8GZyINpNwxFi3hPrHstcqpeioz9/qQRO+L0IHNAHwNLuJ8MT9LMwEZOwJvpHLrwkPdYY
L1kSGPBnzxmtZwTfa0FKA9Td8CZaZx7jobaJ01M+3RXojX38Wwnit88t0AaoYzrGcaPI1cAbwX3J
+My6DHAiJgxwsjPkr7J+VAPgf+ZBGy8iSISQh7ktipsZkeJXggfeniOmn2bcXeQC6aapEkmr2zF3
SeqiaWJVrzLvZyIJal9y9T8zKWQEw7DJJwe7LboDFfnGZFuBPeV7NqK+5AnxgfELZdLkTMUeE1Da
eQqWIcrgxo6Z5ehuDTa/IQYCkRR2B8Lgt1xdiJN4+9k+y7iUDTdmMp/xDgDZY1J9gJIzh3ZInDm6
Dfoec4PbICl+sYB0+d5KEJ+sEUswdQ87wN7yzRJJ87PJ7BQiW4YAhB8Uzk9gF78K5j8AQ2xP1eVr
xcUeSNVjs3Uzcue7IESGRi1nU9Psc+2sq+hS1gZ2/pSjaqeY5CMw36npik9jcQzI/KijvcnUWyqO
RHu1b3zGano04J7YBajA2C4Dl8KKKTQfVBkzhtmy3gTMSumyUd6MHQuY8Fi9sAF12weHQ8Y61+4f
Ig3mODIzWVGDs35AOTKMQKFnfGQFKs6xwcjXlmq7nefgXakDL98yLCQPkR+IWJ+qyT8NbvZ0y9B2
sbbkbJnXVOhMS6u77JhOf1L342NETsQZ9wgDes9g17EnI7CFhoTxmBy+NZHTfPK4sshImQ7CBimF
dQ+yY4pZE9jHptfPGUIgNojvYDzoIV7adxWZ9orc285mBAZO96tlocCs/n0EG+TxKix9BX/KofWA
pFy6Mvg47ioIHQ4+QzilYo/+0lFpR/gGKokQDHFXGMu3PM5MOLaL+YVnTtF6y+pAOE9cHAjW0J6Y
80ZKvQo7bL0xMNGLOOPgSZzn1hlqtrQrfks6grj600uQHMPblp6oGsoII+LG+knzTQ3lKnGV2mmZ
iQxIGR9+Z1t8MLxx5Et13pKomoDPywWqN+rLYsJZW6unGfWzj/jC+tHJ5FplU+XNs7rX+mIPtuDQ
BMKXH7foOxpbkwzHL/pvBLjlTtWj9yi2nr8jhWPhSVYJhXx0/bPVHakCsOeTscTe1oQLApq6YMEd
Pc1EHGC06aV9BeDAWGRpdHlZhLuKgo7EecIzPJlIG+g0hcuzTNaQQX7M8Xc1IwHbGnRi2q1Wg/U4
3vOEkvWkcpwk6/o0UcOLW1k+GTWJ6GdynohU4jXDJaeulEgnIU5uZufBgezoIA34hLKHhVS/Qsh/
CAz6K+jhjLuoCcLVMqhBgKdurG6HGlGUPkCS9D70x/YsdDuFyUW2muhxlR2/MMYFqd/l7DVCylOm
HGRFIVfdgm5HgsqOIVkXApMVJ9J3icbg6aiB+kJHIHBHL20Ehd8iAsVIulAHdqrpEMM8uJ3hidO3
X7hVgE3/kloHGXpPs63Zo0ZuH3kcjSGwp9pj5TowZX4aoLbgmuPtGpcECQY5pK7gKISF5MohySGt
1xYnsbybjPHz58nypHqPo6EIXOynFcjiw/xTK07HJlQWNkZ0jIZldlyP91mUD0BISKcFS09ZQK1j
l9Gpie5DdTP75wgkOwqptDgw+5KzXaueBwCogn5AryFEX5VKfBST04MCxxY/lnht0nuaf0ZI5Ril
7iitSxboqGisS9W+tBA9hnNPgsLslfVaY33pnxL/ITJkxRyBx/+rqO2hezHl6JqYw1Gq25dRAIVY
B4yoaR5DvOQxb/53KpbhhuEbrBNCIxQ3I+dGkPa4uDjWBMCu64710LjJfBh2mk2i+bhtbjx1if6b
rWuYfYwwMbCG07y1BOHxcomrIV9lPogqTtddVrni/MyOpx+PIfAn9DzZXl3S6xjSsskzVskteqVK
kkNb12xOkqRB+LGQ74EaMHJ5imONzg5u9JxrkLNuQZI960RnpeKtnMcBxnz2JkRIYSvVdBULgoyW
4oCnFWzylyALqRr9mgNBEagOQ7RjRU30gEpLI6goRGoWj1xL2WtpHnDBxSUjR07T0ZmqV1Gf2KS7
6TO91xcqz6k7W4E3butT9F0ICF3snm4KZOHeQEGjUVkjvqiJQfFqEJVioq5ixHNj+d2NtwqiJFpY
UtFS20KCgCcVRnsT2ItFirQEYx9mrqiRnvJmIXxfEu2Medq0oGRYl6Og4wErOXhCkPiiFM6JeaIE
EFxEWaTNyPc4ecFOSIEPm1vPnjSkoWy23Hl8VOqzWArc9K4BAam/5ggcknLBt3oC42akZqiT2mcN
IksebWYY4NzlgX6N/KeiupPUbUhekRzS6GjC0iAcvi62pH5ZbPt49KPmxYgt8EqZKwtbY7TLmUS5
nXyXo23kX4VsV/EAH77UZkl8x3VN59p/j8Yloj7VSAmar7X2XtG/jt6CWQhW+iHZ6ctbUEKbmWCb
gPqj6U6XCIryOsbHhHXZoTmMGTIlN5F/meNocFl9qPT7EXsBNyBL7PSgTasJcC4vLNrCKeeqyjuE
gWT3katY26V+moZzCxYn3WsIruz011TsALkqDX8ivMMIjF5iBqSgoDPo8+xKKUJiu6oIZqI76KJz
2J7I8rDqvaY8qQWSI2W69614k5RB31YR99gkEawSzc96x5aw9Swze6rADFM8guVmhkD0G5plNGm1
m4MZfYuPF4Y/jJ0WUF5yYkoz39hWRfLa0Nl02o0Frh7JGh4+N8ueSvOlXZg82672UgvSnS1GG8kC
nEUsJMMi+gWPR+uUwopYsblpgGXoSDdXykXzht10m1CTpdvAd9r35jv4Bnk8QLsLGWgccDL6HUNb
tgpMZt5TWBama2HfLbYCKKv1QOvicRJu1oGjvI1nhl4l0+qIBdCxiu99z0H50QYeK9WI8jXfRTe2
a8S4sWyh4cRqnB8ixeVBKPWXiAupo+NbjSgF0Rtb8LXXeUnW2ImDCEkWFS5Dx4gZO7OlkjJsoxRH
DFk56r8vpqmcQMYSzcOwzaFb0mE5fFe1HWDwQT4JvgvDLwHXyikePbamOOCZvmfYKcFvtDcLIJe+
lXkazKjsLjoeGl3aRu38PKkkKAzgS2SCjBOs+oFWwimx0F8NLew52aS/0+d0NckD26oUyLlZ5w+p
opyXxBYEG6J75pgMc4/jbLNCYnBTvFnz2sQAMW7iydWqQ1HSThNFg/1iL1pbvXF536dbi17QIkJp
O6WHj6B60nBVTfsKF1+K0NUmwyViEF6erXw7sCNFisQzD2kbT8EQQx+zkTcleU3b0yDfWp1KZ8lg
6NQNdxl3hs7ovqTnObawg7imNTLGEffiLrnMn41pk7CTHZPxwhmDt5vUG6iVDTvGebkR0KhJ6j4y
AQQw5vISmbJ8rZRL2GKL/w7WBxBOVI6JZ6LpMDFVMUbG8b3mqPFGhDGGqxXnQD6YhHaL6I3Zea/5
MiIW8vxMlmSukDbgzc1ZCe9Z4yVEUwH5eRqzLdmOAisbnTNtK8m7kkp7PvomSDKvx92hoei3C3kJ
guF81h4CMi/e5xw6Jx3lsooTFFdBQWow+gSha5gxIkIVE42CZVtaZ9K5mp2wOrHrhDkEwTPeRQmL
/VuROd23gZQPp15POb2RkNv6xxYUn39SlqTxnT/uzRBgBkaQNaeuQRMaH/yGyvEo+h6Bj5roFVAv
4EL1x4qnSY4R4USKEMFqIJFKw5s1DPJ8chuLuIHujeBT8SsEM9WA/vdKg8EhgwJHZlmUOTkeehZD
XDzoQhCeSG5d7ktYsbPDNi47W0iOmeQ3rsKTjOuZa0RSnCLR3vSWxqOPoGP3/gKkNS0vkPBoj74Z
2U3ItxwfYcUadoU9fGB6ORG07mrTtn+XAFISeZ7axCza+MfZD7Oo4OlOgQexkpoI4KMwbVsCHNHi
IPMAWRShDl0zbSUxCLh7Y0HahJrEkSdPKVjxjhs5O5upJm2rgMVI3GMx7IXmlAciMisDytC8sENV
KfiyKii0oY9zTaND0mXc0zVvaVwOxbqrfT53QI9zI/4axeTEqYVQsNd/lUTIvXpUUYrhVilIwnbq
8tTK5QuQTHwRjYaRkIInaqcGtm3zUw79zAYN3nXST4ITyS1gpmZfy4xCfWY+7H09XSMo47lAnKtz
TCE/b7EXIG3mN5YlvCbceYV+UKAtsDfj2tNnvNqlaFvE800oIUqV6wtEf1ExPRJmsT0OGC7nBndB
mwkJzbd0CLN5OEeTiUmu3Vs9Ecqp+GMSuQQQLIquVE0x8c2y9pwo56x4r9sH6yYTs9u9IAtBC495
/dXJz+rAvrE6Vv7RmGziP8j6JLAUBomm3xPlJliQshlli3uDQJZmIzGq5DBvrwIdkVy+ifp1GG4F
tkeqv6HbDda1LJ+5T2Sdq3ObHNTgKksM/BbjRIdJB6d6/BlH0Ie5xSbB47NX9auesyDzP9SCPeUu
VO4qaLlGYajpDubD0vbjvCOMqs0BmD4TrSt3QCb2KkOK0RCiPQsSmpCQBqMaXuNyaxKn8lvGBKCv
fao6S7orzaHHgZV/89wO0SQFGJx9y2YEzQxjXQcaijrZ4/RE6/QzEmIVmcFnW1oW32DAJ+CrH2rJ
dsTPYMqbgBzpMQfG9lkN16+jeQ0yuWH490nbSxYWyBo5+B4EyIuTshhH6UcjYin0hC+PwxgtH6VS
YiGclkVQJIQwCEJpsiemAZXDvTG/FxmcfQSJpBoz+NDfoWlOtSsbFNLJbGmbabiNBC4QlGxFJQMV
/VMLOIfKFFVKaBECKeP0/2ysB0XLfOrFe4mGQvR/I+p8afiWYzvMdkr4MsRn0XqWSHVtSC0Lz3zG
aXMVrLNWYxQ5lfWNA55IsSL0Glg+SBy7qlvg67S5ekXr4ZkGz9R+X6PcC1jYmW8C1Q8EHnlw4sqk
cdCIC7OI6ItkRBz7HgBMy2VPBfhj5QI/VwQTJCzuCTakBnCWk1g8mFm3EzXpJUbPMlxqGTi0SGSj
DpWLfVPZnjN8Q+N7DSuD47/HjQHB6HXA88tbGAXAkoZLE28T5RSFX6F/Nnm2SMV3JeDnOAmKw+M5
Cr8j7aQgqR0K/vq9q99JzC3FT3mJfVFYhwvgNRFC6OZnTwk/4bZ2cqTGuXiv2FJl7RtzjKq8a5Uj
D3yEcwtTz060c648RO7cKPzFTVWYWb1iSR8V+UsotZ1bmywEw5BFuAB7xZ9efE04Bs0If7V5ept/
2+q5jFETcaCWuB40+a0yqHUgHglfmA3YcfpERtR7Qb9PBsP+Deg2HZBjKD4yST+PdcLxemzehunU
l6e5/KEvUrgNACQwnGHXHWbbbti2JU9CJ47vQ3+v5h7DxG+ak1MS7/N6L6MOtJoPKzvlwAbU40Bd
UGekwBsrn4UkruqShGjO0/jYap4U3eVzkl9LpXU7vu8SId/PnyApLb1badKH3j0poGsMNA6vofxh
yW4yeHlz6OD51XvgCiFiKdYWnbQ3+fq0GkkhadnIAO1L51VpvGXoiYByqmDpB3YWDz+JHoQyjkJ0
04mY1e5Zch2lo5TdGpnp80fkPxIUZm3wmrPugwrW3kM+B9Qp83t+CtADxi4Z2vMpuZf4jgd+oHpA
gLTgtTM8PPVO8qTuwe3A+ybDVwacMwUfIKSM7lor3hjdEHaUJVms6/zE9k03Hz3QJQTHWUn9wCjV
WXhO1jVLPim50OxSvLQcnnFyS4uvxI9CoMGpZ+QDoWgCoGGFO5ltL1tnrkfQjqZ0DvPbLB2zYE8v
ncGBU1iPpMtUjhXQ5MvrlvvRb/aCdu4otDhLR+EmlfsU8fbIrg2NKVbH8hgim9bLoxo91IE6ZCVp
nkboF6p6xU3znRl9knKqZgfi2bWFbrsb17Q8abaVv6PhmDYvufaUY4/XWIU3exFE9gz553WSENR0
Mhv/rocG4MOrIwFD+S1RtndgGvmIZOUq/ASBjb1a3K90YICxeTf4sIfBCwYgnRO6GR6l+VsWv+vA
sROGyyx/DjGdev8yKVc5d7Rqr6F0085yh5c53grRkynftBxnXeU02ds47VoKn7Z7KOZL2n3oopNE
8KYfPOiiptpJ5ECUPkOjvr5m5rZIh8WTWyIElUJxbcLQrHzbkil6xNAkdAP5RTSxpc0ZcDU5hBAz
l26hYl0TCSqcKPAJybnlCRGis16sEL6+SfXIIZZjGJPbXYARiwoV22Uktq+t7gzBngJegaCb3ZLo
I1Uu4/ghp4cEf5hB6zxAOIUKk8lnmkVpei8m6MmO9s65VRdfXcSeH74w0DL1IJa71jjr+lGoNeao
F54lSC1C16ofCSIniWPHF69x/ejxFqjpvQ5hnm2U1A3UQ0o9fggadpToIfIN1wJDwLpc1/KdRWCh
fKnCZQrP9WdlOAF7IFD5LPS2ZCIW2gYqSasDunuVZvTqqoRP+cWaPqXqltSQuIYvzXhLBkQwDmPC
znJz+Ri1d9VfBg1FfG2D46zvS1hz4lZnw8amnqdl+WxAIdSyF9XfZf1eqQ4dLPvyZ0jfp/lkVM9J
A6D3M889Y95Sdxkp8w0oCwBvwBT+duynu5SxGPIGWuKOnY/udtgDQ4cIScM4xazTzfHMCUcUG8pf
5TfIDh33dMK5g84eOQ97zTJYx7yMAokEtSONGNnhhxZ5Obpu2ZNVm+xF33fh/RP9miy+WDplv3rX
5CfyDU2w9Pq5VD4QNVq5x61v5D8hID7/3GboJdwqevfBz6Qx/+8wbyvfCz+TksBEWaQuaiJbFY5y
TQlGPnj40ddfjUGJZbz22Sarj5F60Pybr3632a+BWz5+Ec1HjFS3psRecHu7gFk1gVyZp+U6hIGL
D+wclzCTCAHhRnfgd2D8JDSHAu9oipegmlErM5YfMtmtC0t3Oh1Cp9BHiDDlw59LechYvqVUMwEa
X6M+07aE4nEcu1WqofHQ/SvA/bTcMyFuaCoETyLSjlmZjuxFqMkV9t/YYc/1YyiOg79tKzDqiEXI
QqLAIUEEdMZ8SJInYZNnn5J6E7MLCtOYpyc5JBYfMrTs3wFkTXhh2Gw2FYDLs34YZQ4hL40vfQOI
XvvkERJVxxerYe7ThXT0puxTJ4E2Z7E3echVZdNtDjx90WWalPFazVBC+O1I4hzKnVm+yVj1SHKw
rWQxALl+8SSNDx3CYtNslfGtnrdsVxvt0Qh3JucFhS2nRL2RpidNwGcQ9uyoLyLeXeUnUNf84SCd
RBR5+YZfpgr2IjRhULc903gQKIjz7WoAEnauB4LEsESS88IwpSYkkFPiT5s8Fs/pDGbqtQDjWJyz
ndy8ctatrNk1rJOBbihAEy+d5srhMtaHW6B99VjJBpPAzPWob6LBU5VzoZxCNqEI3uIO8LYI+m2t
VkvyqICrUzin6QuBgiZKFv8cwLGLjU1fIIP10JvmwrmLUA2AAFG8IXNiyaVHtD54kbUuwNHYox8V
TZDh4Wo5wbX4Te/6cxMbXvLEYruFIIH/GV0wI7vhVIQnOKNWjO34igewTJ77kgewdkrx10Vzzxz5
reyepmUrxF6p3WUigaQAJHd5gNINiCtWa5tLLa0BZ6/F/K5Wtj6eVf9CjZQrrzKrMf3Uw4r45bPh
DU1lr1cuMVPBn3l6m2tus45KMz/K2Oqw/4RekLDUPGScZQSjJNp7mZwrE4kI9A+q7sgbZy+eGQBf
JvGrJ/vAnSqCNpEuLjM02XJTY91esvkwIbYn2QiTfbtWiY+i0+W1JiWWXbBKBy58Zjg9niQypmZ7
7NlirNLqKmeUkM911cmYNV4ZvUhoQPkQhg9a3VB5YwXIgNNkoFat+ZUEzeGrC+M64at4bVS4JtuZ
SKaIZAR7BX03agkFYycOb+Svf/zbf/z71/jfgp/iXKRTUOT/yLuM0UneNv/8S5X/+kf5P/7z7vuf
f2m6Jhuqpai6oaqiKqmGwp9/fVyjPOBvS//FNFpTGeuJ8LbEKU2IAevpF9uJiXIqJQ+HyEGofQ5Y
kiTHLy9Bb6snsLcr5v4SmckqSoUza6g5dFXtqSHQIX8tp23zh9UhRk89yndxreTgI/8fr1zW/vbK
TclURNGUYZ2Lqm6psqH//ZX7gzYkhs/KPwmrCsLekh+udRdLWzApvcDmAW2JHwbg5Hrt4Asg3eRZ
Ul5FUioKpfY/B0th1zDMNP61JaBGMlheie3V4Bfs4vqpT0zj3Ooq4jwI9BtTCaxt0/tPfz6Bf/vb
R9D8+Ui+ipJFchC2/+lf/+NeZPzv35ev+V9/5+9f8R/H6KsumuK3/b/+re1PcfrIfpr//Jf+9p35
6f96dZuP9uNv/2LnLZOOS/dTT9efpkvb/3kpLX/z//cP//Hz57vcp/Lnn38Rl5e3y3cLaID++tcf
LZeerBr/26W6fP9//eHyC/zzr8f8+ZNETfvxf37Rz0fT/vMvQ/mvMtcrF66mi5qqm+Zf/8DlzZ9o
2n9n70yW60jOLP0qst4HLTx8Ct8CuJgnAkgQyU0YOKTHPM9PX9+lpC6KUqdKyzLrTVqaICSAG4O7
n/+c73xwLtaa+1mH0oWGe75u+jHl9tcfNP+DdcLEFhnF8qWhmY5fkvaDiIV2sSEmw61l4//z9z/+
b8/RX6/av36u/vHmNI5TMT+ZHyW15Dd0vzxW45CaGA5NehkuS/6HB1WJdyJiI+bl9PjT5/IvHmH+
zp+e4OOPMvypVvBjYqG0DP/xOZDj7GyubIbalxHE5zzei7NlOJ5Qa+cabG1OlHe76gz0j7Rcxb95
EP/Vz4+kEVoKxUW1v/x8G66V7+swv0w4kGdsnpMoBAezQ5eJZc94yT/2AzP3P/+rjVL/9HfbSNrI
2DAOhRbh8RL89ObK+i3YoOrjDMhN8jaXTSmeZq26/TLq9jwl6q46ApddHlXAL+Yyb9+rRUq4GjIV
whx2AykdP6WuwdraMHBP85YCoturPX6f52aXt5VnfnUu5VQJcCq6WW52I+fXUM/gR/ayN+lN7JVm
32Fn1tg02LLuLAvKHMOpq5cASklRmEM/lXt03cwCN9WscFxmZmRuJebG8YZnQ0Yz9Vhae2nNQNIg
yEKCXvGwUYK6tgLUiA+rNLjf06GYrpIhHBnaq369MrWCgtZUfosOWbgiazgO5HAlnKhHlhPG/cqG
45UNt/hybJKuvAfHDm0Jgw1Jl3aKHLCdZYLUJzfXPqLBorPE8VKwKjmJmNapocGiEaNPoiZssTxJ
44ltQEjn1PjAkYrUz1gU7Bsn3wXbx0bM27sNNkunUu5l/hxtiyEL5QwotbKYPZjtgC6dbsvD7WKX
S+0OI7dUfCoWUcXAveKO/PPaYCTR2URJiZ8c7YWumZ54EhKUFuXZiIlGYgQqshm/9LQ12e9x17Ty
gYH19BlHFbtE24yuvsrBJqlztbrI0k1db+G5rwJ0w7jpY8I2y6wpl52nkp7nItxNf2d0uT6oJd6Q
WaXKHESYKt31mVLFNn/xQkzDc1luQDa5KbCZB3F4m0QF1cBpk3j4ll2ODjbQdIE4a/L6s7RlRDJM
N4A6uyVm2zCZZAzgbhYQVHhpJngyOLJebSpDLkDGM/NpVRY9+lQ00l6lYH56QDlpjwgxbHS5GXss
4GiNwomVFs34qW9nAXFnCGIsUGZMyIOsOpzVczMP+0eX1yuz4pFHgEioDKfuQvm0hMfctwl43SjY
SSEv3Iy/raaQJVE7R3Ioy6P4ZfOdfgk71b05Ha7d/Tz10Yhd16BJNmmm4SNNZTR8KvuGUb7PSvZs
0lcV4+NVUR8ovSzMo8+R+0/mNB8MTodkzr5lpopJDtQDg5y0Ndy/+5zQC11HfgUZk/Dpe5QTHNJb
wMxOBHu/AU8v4WxNQ8JwI86WLDsre0WRZN/jesPG0hxVtd4NyWEb/cjRoJfrITBxu5ypwG0ptmGz
EwnWDs1pn7dwQkMf3L20jio3NSX2Kpi6cr3OvEFRnftBr19anyomqaqvn9U6MtrqKk8HbzNo4EGF
5qEm1ZkwQpxdMH13YaXBvPQp5NFOayqTVXnsW7C+/2rSZt3O56lBJFLpBiFu4kYI6ez1I0FpeYxw
jkYCR18S5d5Y9MC8JYnrgf/UhpyksQlAlTF39cooRUCbyRelvzRdvD/YJEChyGwKr7qtSf6lxq7v
JZcY18ZQEkQtk+HbMiwW16deMJAkYQujjPcTHru1p7Jir0ucDLWrw8d+0jPZ0Ub4K11uxHSGqkk4
JbZrzExIFxMeTjMfD/ligAy8lQkWpDHvlucpXjb5lvBf0Z+YshEA0Hm9PRa6bB/cnjMkK8qBOZUv
S/s+OjHAIJlHjQ16GfajnTmSzcUcLmyKq0SCswzWjYkzaOjeP/KBYDYtmi1YSfdKPH39OLwpWkHG
djHRWVAawU8d67fM5NANg3WcovtlbaLfbFfTphZaQXX1boedsIeOGnWy+pJa0/C2itKtZ4rjkAND
VY0CY2MbMBCvlmDCSabnp84pZqAiTePwYlEVR8DODCE2r2XLj/JvuiGPj852j9lsIntTyNDCVO22
AAd9NW3B1bImtI8kW/ltjI2MXkVqUxg7Yug+z0vLtHSKEhKBMuJSajPOYJYZsBZhGWDWEdv6NNRD
429HZCeAab7laVCFKnfizSP+e5aKmshywdCoKZt9hyHS40N3LP/DVaRWlFLNROrNaAt6d+oXhnG7
6CD3Sw20cRY1eVhMI9lCycHOYEuUYodM1PNmBDucZ3gOgni0EU7QNDZfkrIO98O0zOEnHoej4DGx
S8FI13f7vYmj/HXWjqRL063t/pgjS5QPjmkAjX66LEaMWC3YGy/MzFuucVP+sdtGaBCRy7PPSjeR
u2urwlVXVbvEw6tcO/fuQu5hblJboVAHc/NAHwmBbjk1C22krmE3ejWvEkwycsBGUrM2ZcRysaao
sDyQDz5kR3EazIF+YCUd3MVaF/mIbXSoaN9KFpvwzLXHSUcj6mOII/G8Miozf+5YJYazKI2758ln
vJmNSyVzrblizLpV24zDvBpQWlmQiIw0Ku0pTYYd1Q53LjLxa+mlAYTfxSGdbEVd0uqi5VHHSUf0
+artgw5O0M70ubYKhk5fehIAUWP7P0TadjlljwGl9cWc08/RwGfoLhMzF5jTRlXyNmWECZJiTwE0
W7b54FDSmALryVfk49ZRzYxB6ylpcrT4vJnciS1b4c76eYnftr0JP5nEtp/nsHT9ZRXkR04bbFFC
cGNXvlsdgyxf6248jmfmkoED1y8lBc3qANSLd+gdf0a4XC4zF+051fNKMmRtOV4+zpHLOoTTttaW
mI3razLGaLYaJlG77qmCpmHqnhGs8CgQh7AfoBQC9BnScKNbyuljk3C1mepY7pTxQjvEhc+nDixy
MhHN3oJSE7ld1zE16G27aePzxNnJYV7PxawMmMkB2q3WXZc25K6iTHOn5TvkqPhuCcMpIoOmGT9/
dK1AWy+aNAJAZfvdM/DrJ3bx7ZNf2Uv278WU17q+ZJsWW/lbvQxZs39UiUpN+tCkHDBQwmxVGWiD
FZ8IE7mI0bAMzpM8EDgCRVpjo1qjklFZW49ReC8nXTWnuuoSJsm1B7inqqjZzwZfEgufXRv0L0vl
Jn3TNnvfnHd2xUfbB/wC5/HSZg25cd9jRu57PS0fV7QyBLTZDEt85YKRhW0tshgfLOBdxDZ4seUY
InGky5S9c46eGWb5CfN+vPmwOedPIiWz1SuKP3c0QLzjMsS0BdYtIlia9Ljp1Q43t+QxqCZFwnRm
j8hQzzTenjfBjHRhZZYQe2oaFq1Ml3CROxfSnTOpJnBXU5jXTBnFFqf3jc2yjzxMHoPwEK3VseJk
OQo6wxgHzyH/ATrse7ONOKHHeSSik7ZQdXtWGYZJ2UoaeysGCV1Ab7bqX0xQTPNTUQjTvyWqCh/6
ho8WS3Dvl/vW5+zqRj/vo6bPtJASZ0lGqFolfrMM+hOmHmUpkhbBfgL/IaIGc1QRqWW/H/K68lhW
u/KhbSXcSaF3PMRSNXV8nqYpVImu4rR6ssXRlpIbKUJ5X5WTojVqUx2ybdItt/O4bOG3Vc/zvS9k
fBaOif+elUUDVkTPYfYt9i3Gra62+Ue3LAFg2qFwlLDGQafOl65nY8nbLE4F2Z0hdvLTXgTEUca5
bck0tFu94YrBQPAbruUhP09HFU1X01gLrL52re+ziUMKXkG5tIdB+MIxnBtBnM+oLvDw2Dr3ERg/
E+fXez4k6rnNQl+TvFrKBlJJPyFucYmderej3j7LaWMCPiwDcYgAoPV0pbs0yK+2FILelaxGmu5S
kTTEn3ftmmp8bU0qt3MZJ56PNhzDFQyc5SVhL5Kdc9WNpwzVvSxJ4KrjMmRL/B3pnvU74dBun+iz
2W1ZqfZiKdxEse6wzvm3dZnimjjD1q1XY+hLUjFTmVLTmsGj7KpNoznKHCVHB91ydPHkQ/02DtWy
3AZLdOSZMfLJ6aaYsL5lKij0td1sF1020dzab7najjuUaVbtbRw02ZNa/arOSlHlv/ukSuk2KGUS
n6wCnvcF7x7c6zoSm8OErGJzq10Xp1etWMwxOsauBFd8j8+3UHXZHTC1ZtDXitBtRLgmw2Sj6Dkk
HP+vGaHNWPfTk/UVFVV/fpAW/3R+j522odRCG46HoUOW+fkcrWu7GRXEwQVHVjRvH3Tk7fVS9f11
Xm4QbEyVKgrol5wNfbXvGEnrqYkegrnql7MwULIhBNczRCmdjKa71bPNYkSxdrfS1Mnv9aYmHHaI
TcPNj1/9P5LO/me62EP7vcY29/37ePfe/i8QxxR60f+Vcf9JG3v63k5fyuzrX5o//jKm3/9ySpNC
87O2dvz2v6pkIv5gpFMyNpH7oYaJv6tkQnwQkY5VKFDCbGQ1+srfVDL5wQoZaufCSDikkIhv+ptK
FugPIVpr7Jw0odHGyv9IJpPOcXf9pD8jWtkfQq4WChnHmF9UHDV1elRji7OlgsPHdqiH37CsAf6v
KtnAbzeZCm/S8EiikiXNCzEcy7Sq8V3jrcj98x7S3nXIwxATd89Z6HTf2JCfcQoG3yBbUXHWC1ao
XQGvenlbTHzDeViu8WNUTguGWV+tYHqjJa3OtqALAWkMdQwTEoh3gqWvoV2A115EyDwfiiVhflUx
vgpiS/phaDJ+EMsjcgRdTAWA66odtKLxoiQIN+uV3rvNbwFog7RAbkqrIOAMN5SSPP9Cb9XYZvvv
UcLL+XwP/RHKJbY9IHnctwwiu8C3BxFafn055XnxFE1KEJv27CEvkL1y0jR+zbBui0jtITatoaCL
RyQEWeXKPEU3ktjC0rNrwMxhNNiluU14AfUVZhp2Djm2sCHm0+UlRL1ev3m9IVRYwGD5HgVEiFJR
txnlILHJmbj082ie2Lpk7MiSsJcVp/taBr/5nbncuUIMK2+2aad0JMsCG33Pc9s1HTg2Prtv8ZAG
kTgZgjrFUBCtdjkaKLudmM8cAEcVUySBbybckUQr9T6nCV62sa+Ct1nsbXszIkMEuGvs0mPs2utq
xgGBO0anGCNFK/F5sIDHFCckasogd6DlUcdtWJrwnMhsSor0UIcdZM2TeF8L6uuPStpwXDtn3YAb
rixzr22xBTmAvsgv67CGAyCnzu8veVY149dCkqxgPFkVCKsn/ATffvRFLDjp0NgJGINdXNh8Vabr
q69xZfrx3a1hqCGkp677qmY2KnfF0rX7MwbijBJiJPlE4mXikHCtfV4SNW3DoP99NqbMDyqfAB+4
Mg5wF7Qa33bfb8dk9EZj0xTRhp4N4UIk1Razve7GPKeQel85WUdxufeXaUMXxKnkKRlu9z4FTFpJ
sdmrbW06jracu8x1Z2r6u6tgH+Q37PlR+nXBKlFc6DnAmTumLgVBWRZTdRNInRd3axrQDWGGqISG
NMwpNZlygrXCJrCtgaMmqWhOQkS25ZDk1FBf9EMoofS1w9KfRzKwWKKXFD+4mOzow8euTjn8UCeY
vaVyRSya2q1QEGWTOgDnaVBFkVbz/oyNtZoXcHBxn1zlWU4ir9gc3Cu2k910ard8qM6Lku3hSxbX
nIjxvcDYDtAtS4O5qDW9IOsmUYCGIKgo25A7TBjZj2N0WJOhvsX/SS1bGiwG8RVNiaxIsb/2wxYR
nrR2gesqu5iIRoKpLkj28dh3lY8hrp6m+FZFlkcm3uKWzOE070ghQnzJpnB+qTjO1SdtG07kkVu4
nSF7IIiDug7YJyzR8B475EN6IQweKWdTHZ/ZcuTQ9LJ6Hn5ir3mrjl6cSbwimRyz7CYkkRzijJ0f
ExHFhgNHAy8b584IiL8v6v6Fgx9DWf5kvOfLrMh1ZRVL+aGsE+rMy9zqY3B5PKbwS9cRh9IdUKQs
l8DhVLWo7o6db+Wvw7HG1lchbksSZDOnmmEeVvNWFBJgtag7WhE4sI3UpauRyfXa7H6gzrHHFxXV
Me2QWg9MJoKlC8hCiMrpna73baF3fkdzxikwZf4wpRpnAULdMp3OpuO4dlJlo0zusL1JceDMk7J7
19pRd1y1RfqoKvRjyqtyQXouw/uTsbHKynV55lJs1RXKX99TS6gVFMg8LNtTzSkueKvaNStvUvK1
8Ik8h3XQbTMBxDKKRsayaMj0ioa+oyW516Az84WD7WsSbzWqCyIex+eFOcMVk9SdSDtryfAajNVI
A9JkicoKiHUdRL56Zprsq5bW4vkIkZ6SMFI39NTmL2plMQARN/Gbb3tCNQEi60CGGZIhGINFlfN3
XaycsYYe2t1NljdgjWsV8wMJNhXtO2ucXR6qPDLbrZLcuqSxMxVTWyFACkYMBiAfZBt/dBCpEoNw
W5s/lBgXcH975pazNvIxFqFSrIoc6WgsGnE0j2PzaiRnYlyDapte5z7IQ8j8I6SAoV/deKfjKC3A
wMlkvFN71MobxCf/1nftcV9bJkt1g35ciqsUiXUH/iIKJMcpUu5l4jCjTsux4cOTOoM53EeUqwIB
K4lp66EL08Ma5zCMF14+400jmp5k856kVGI6Poftet06Unv52rIAnsRBS71QqQSngjBuya8gTICi
EK7PM3LayjWUShTRxlTY9e1d0qRrfz9vWUyZmrZ8VWd2GugbVi2q+yhz+9tUjdg6tiXRfyzBmvpD
1fWClJDkxxCZD9rsJRFBn10thu0E9nmZ0+QkMj18F5M8otFtQKJ6UYLX6rJN3G8R5tCWDuYl8az/
BdZ9P2TYMMN1H5fr3hcW9SOMEvHqhpzEs1j1SpYsaesK0kPjeON3YSJAibly5iSVBOnk2jOopLpK
z+Zh5CvzaqeMcQ0bhrsldjnPekxJ1WbVftSTlpSo1//fgo/bcT4tjoaC//ce/P47O+++fK+/DT/v
vH98198G1B+iyDrJkUpb3r3Mgv++9ZYfpImYT4cRG2z20ppN79+23lp+0Mev8I3sjEMp/ntArcMP
VkvHPl4ezQ/aqf9oQH081v33xtuGoVMMza2LI8MRQIbHjflP41MO+sO6ccQkoSHXcxHSSCLK8CmY
CrJurryrxdHlt5Hf3oudLRRr3KEBvHm1hLnGEP99ro68v3mIb4e4sCddRtjRhHDma1RVX9JM3njG
RJsNEEX687zAYM7CfCFIecAw6jBTqFHzPikfRRddCZHA/puam5qTI7HTmZcqq28gRAAGMvhugiF7
5DSz3vmyIXZtu1NMttt1voKx7yUilenDm71Mmgvrs+JsHyOUoKPz3yAr5cRDr9ccBXTJdMoGWp24
Fsd5rsn3lcT9f7oX/sVMXvyLT1dzjbSzKPkyin4ZipM0jTsZU6G3+faxrATohEZvZ2y5xBOFzSue
nJOs6w4IXPupGvO3SNOzjIBLsULZULKay/fj2B7t6XW19fpvfr8fx6pfrr6OY7RurSMZheFxuP7T
1UeLaji9b1iK3CfNvOo61f4h6cl2Tau/Hj3x+thl0NXzUUGKBUOG/ZQNmfGMeNpbF2PeGzxVtTYf
mhtNNWr/sVX+WP2D4dVPIfns7m3LPGB8e7ze2eQu2rb4bNoB1k5hoIByB1Tzfrt3CI/TuFILeEyc
pPT3WirptrGDDTw9ep+d+xbL3LqkO4H0biM1Ji5HWRB1raL5PspBb5KnOPezKZ+1SXHAc45q9TYy
1UMxCtvsDzWPwX2j+4VuBnmXWBs9VAyZYJcCQQGLIBjinqVHj9VmC8KAy5hc/7hBkNHm0z+/OY4m
k18fPeMgKUsO3RLPxC9n3trbkEE7fIOMWHyL/bMt4vLKePFIQel6MwtHmG8wjnaF/dwmaXDuu+2l
yu2r1IyzXVsh2+UVM0eTZxea2eSpqFZ7hbj1iT56Q2tqJs6Poluzr/fHhcCwifaQ5K2VEAIJYaOF
Hvr5yNokGnZm9vGbt1BommkXpCkR5ZDCLHyf4qIaE7yhaf0Y6pjSoK2/clndAElx21WSwP/aJgpm
tpIYfqaqgkWTFtOh74hp+qi7cP30PV2z/K6JVHZX7P53jvwAbThIeVcPF22y+7v6+A/jSRarbs0u
yloufDeJyXb38AQifKzIlHjBK6A8pf0NALCjaXalmlAfByiCdFJSw9j+8wvFBfmnK2Vig1nIsZ/h
La5/8ZgtUs2lGI893A3MeUbBp3bAD6/H/JFUORQyJx/VPH9yHojAxvBLLnh+LcnCOIIEDbuXTPvQ
D+fhstE8QpuuI4LSmBZU+TqctBGFQyj6oM/ylvl5IMcbLnN+HNlCNi+H6qrl7XSKPa2/wmFCX4BA
JB5cGLyVYXezMAm6Qalhf6sT/K4Z3bcZiuhNUsBSU0PNvwzUm/aMrbue3lFX9peZGA/5tK+ncodd
vIZwiXFw9Gdx84Lx5FIJbHBpchhayGMM18hP4nmONt7MU34wgtBp1RRo9sVb4SAAxiEpj5196aji
P9iKwYLEJkEf5LpCUjLZeVOLr1vYQxK085dGU6LcJ6B3whhrUp3cDxXsyLZVX6WeQsyQROx0TkLe
bR7cbwSSK9xuKkv2roR5gKqKwX3QRHybtYRDNrEf0wAo04Wep8xzFKlMuV4eRwdnbUCIeIgGZpsT
SBwOU+vjXtxxk6/nOIUv42Bm1DDKp6aRX3wavBQpX/Em+GQxTJ7zE2DxbFUJRgZsLP7J7oCZIr8i
FHBs+it+zwaZ3mjowG5QR1wWhT6MDckre35mHZFTxhrwexGBzuiy9XvXD2Rkg5IHNzkYTQf4j1/T
dUEMWZhQMUn5bYy/h20xX069vZjapLvGzaRO7FxSICHehPUCiaNLATFhbtck7vQS3m1pz2B+IgPL
tPp49jFD8JDK7HKa4/rZGxy2F47c5e99lsEp51Bdlnl4IqvyZmmPtRCNg7NH4jwcITqNDhNsqkZ/
04XBSzNqedEsBmDpTAufz+bwfuP9hXc8vFqQejsBWw/CKQJZmVLdEJPza7LkWzmVjDpwvGDOuSxG
eWtGGDJtWry5UFC8Sgie1PIcQpLKZ6g8InqeNIf4gbMvPSn1e75JwqEERYeIioct6E9TE003lKBG
arAP7fwimJ1Slp287Wb+qhIOupy/VoIdF+uq/VkLDX3E6jXCdO4sh28Jn2ta8I/HO1EbR1ckfNzH
yeGs9+zscdSHV23b1TcZTDdB+YZzr8rqc1XGnGjr8uuk3Kdio1/HqSN3/rre3vPMUihAn1Uw9Pel
hN/0528h8Y8SKTZFlmmJzRR11BoV/nhJ/bRW1/EsrW1mWFQprxPHHyNbDEc4Y+mtw+mC651X7pRT
tOvI2KX0d0YVVnaEufx8yG7zdfoyRvp9z5r7CI8Qsw16/2wV3f2bXxRZ+B/WteMvigEx1ixQRphf
NxWMOBuWUHCDIa2+tiOIUgcvIuL1iR2B4E2dL7fKMSkKqMBaqoWqyX83zfixdv68seF3kNZIFSsV
C6fMLxuv1vhsZadFSrIrsxvdgy52EmKKTavTaaDSqh45gu5ddTMWoJ36beF9Yt1dUDNrmVrDJqTz
hDUycY1j+mN5TESlyAsunW83jHcsVRdsJuebYprg+idtdL5iFCaT5T9rN6z3ORvVMzbclNnllT2N
PIqgwSR4PZazvm47f5X1VfRkyauO9Mg2KlzIOE7jYT5uiMa1u3QscehVt+s0fp/0Mp3/+WU6ni5+
uUzsSu3R8C14mUdHdf/nvR8qvI+CaUETo+ppRAS9aWkuahx4wkroFPTbR2xBv9VzX1/c/HX30PGC
OdMtrvo69htPd6APJtH6BlnBkLUj8T33+IF+bOo2U++XQoK5P3onfLUAXSga2mtrx8A7TYPr+viP
H//GRRwudELrDbX1sO75B9PREB/czpGCWehZOEtks3x9mLM9uI5S5BFlhwfJjhKBsxsPuDwKhfvA
tPah5B5DQsgOAWN4jtYZ1GE/PxiK1bSc0uf9mF7cgvjizz9SEf9wm/7DfSfY7bPdNzoKGZz86kbv
FxvXWdDzYezmC1PqlQhndb4vFCjapn6SNcW1M6eRER/AOM3jWWnIDHSi+NRNOQV+qeV8X91R9rjv
ZEC7iu1DsBa3osCVH6/px5Wg2prPr9j5w1Pbpu/dSmpkj18SDZo1c7BLCTfZahNQwsA0j/Zpj0Hv
FhuT4WEpl4OmQKHAlBu09qovlodiJ+ZlJv1ueqgt5expQ8qir62l/rJj5HDSzPn1trgMpKGn/ZjN
czJASh5JBTcBXb3UPK8zMNICWOFwbKRYYBZmwMTHUEFtrlhXpplERp6+Km9gOGTXmGXeJMiHNgJl
QVSjU/k7LiBFiRrugySD9W5WyxCy/5rOk7xQBczRoAcFzGnqxESoO/jfTnauwMFYlg+EEcGWNnpW
kbxgeEHyA7GuoXYOBxCR8bmV8zXT/aPD9yZ2A/U/0OXyicA9/t/bykGsG3SKDUbkKLnlwuXRGpqJ
omU76ub0YgrTt3VxHCGAhbUrbIl4Ck+iMKD71VkQUuiwDTWWQyTnw+4G+GzJPFGrSa0GfOaqaqv7
hsxpahJBIwEwyKl4G/f4WymGr0rDsFk7q66bEaRr8mpyzG2tmiM6Ah4jRJ8q2sjllW6+mMgIV03z
O7+kPdUqgqH/FfWYKKoOHy3brbTwuNscly/J1uxgOtZ/pgLXBgg5wxA3wPi1GuF0sB8DnK5naSaB
aE3I8GXurmUaXEXFYB6z12CTnydfqstAkaOQ6+dFD4K1dLznxfjEZfjCi5ZqXAegIVH5Iz6ZDfQ3
0ihWxdPEw9lc5w7cS0LqxVVN+1HF5ZcmrJPzduVz3Cv6o0Ti3hNbX/ByvPCGqOLghqt654I0qmrv
3DbelQFB7KgiTtTDKMgqQXKq8g/7pK/sUOJ/jZvydt3NM8LfS8Mo59PU75+KpD3dtQaYs8We+pXh
qinr6ZARsyTe2VMgF+30Z1XxXTA58k0YPUnDnsZupylkeqpykGgF82pALZU5lbddutKrhXkaJBVt
vPjtPduVzB3UHH8e0R+o+aGAAHzDLivYw6vlVMS4+8y3rwjVPFZl/mnEAkRnBU9mzeMBExS2Gjfv
Dbr8ya634c5jN2TROuJ3wFrni5A39QIPNTKP7R7GJPJMexrZ6LDgOn7yMcBjjnJnUfZNdkl5Uw91
d/CMg07ZIOLnPIk2zr4pduKz2pcX0gOHiGci7mG23Op6PzOCab8U4jHKDVwuV9BQI+YuPJ8WatTa
zD4sC26PUuUvNZM1iglR3kPEEyqm+1OjiJ7Rhz3kAotiHiSHiqK2pWr/CAPUArfveHrd2H40pT2U
hW6vuqFLYYfPLy1bpLKybzg7X9YmdDdDzOwAwgIU/AjpnR5vHVB/q+IMRufwnObshAkjBsuOGd8t
gJZhsk6K12S/f5n3mMga+9eTqSg/ptXndFvhIh0LVvdKnuYQraO1BD9QK0qZQA3lfnjvytJT6bfe
VH55E8HWUYnRFtcp9RsrnruwIFBfLBzwFEvQqS7H7tAv2PZwGeHFbjoGISjdNxGjCXwkEb3HVq/n
QbFQ7dE391s0UIu2AtIlY/SYRtOrBGRUhTT04JW9m0Z9l2yeAsCWPCVKH3SqCjpaYhCdawWawFqk
iT6vL9U9NP4p7U4Vg66IptEg6vLLrcelYyYe+QFoXjXAZ++RjN0YPwT2CGDgwH7u4q09C2ZIQlzV
U3TKj7ySirNh3d8VzA0WCr6tSTlGkN444ZpD7hcFRLOqzw6hT3lo/H49O3O6Zhyr6sAN8LIh4gc9
JwejRo5F7iYO2zvtcN3HC3/t4JhpruBMPdCJjYas2fe3L5zKtntWKjukDyRQmDBMkT5kDQVA2Yr1
eiRnplcONFb7S7cGd2Zv9XkBdVijCnk+PyzyPbJGDnJ7JjW3DgABsvyrJ81CwdUGOQoQeGwzjiBj
TBv32hzG4UhOLT2d6G2YXmd78YdhrH3XBfis/dxUF8v14jr/RKhmu5RdwMkA0w1H6uhir2ZYAmMl
Lqah2k7mvrmKZ4wBI3mEIXxjsYfwkWMwFuuz6MzzTNLoDKMf56fAX2g9YdDul+6QYG4rZTpyim+f
i4ieWu9YV3PjsTGb5r+oO68luZEkXb/QYg1a3CaQOrO0Im9gZJGE1hpPvx/Yp7ezwJzCmTlXZ22s
bXqWRs8IhPBw/8WLWPASzEk5Jcia0CPjgpd22X6r28NU5y8p/KQkPEGRSaSHME8hswEiTDYyD8QA
VMKmESaTmRrtHCUX34UUPcSk0Z+Ad1ATk03zRmg2ipviIRYjsVhGFM26dAjtMSi+SAmHr9XJ90pv
PeNKOLmTcR7ufX84GTn7JitjLJK9AtZrCWYw6OXQqbYGqnUukDnUIEdjP04aB75wC9qxIrsdq0Nb
6uau0JAHNo3hWMvVSjeE/N7w+x9SQJiic/d+3/a2laojANsBSL8/Ioacf01EBLyACtx1tBm3jYmV
EaUUL4oRk1aBZAzU5+j/oLo84leslOa5NfUCaguCFIPovlnvfWv+5ABAlaIdfhrmL3mEIdwgVx6C
abNlE4n/MdAhKUcpZa3ROspu8m7EXMIx6tR+KDt0JMtt35blOlYSya5LgM5tD+OgTej66iYtmVFJ
d2GJupjnRt+SoHmHu1CfTTjm7VjeWXoWr8Ui5RrHZoaSroJDDnqtpbalOPAzc1sRVkKd7AS/bh0L
+d4uhH47yoO65sSFyQg1IJdMXIvcBqWSsrz1Mw2xQcTGSJd4ZEvCvVkOp6JHilDAxpjnBSanbvhi
ii99EytnseSsU8q4XusCVpNjIR0zKtJHPeyZu/40BBjYpnW9U6oeNGxWqUyL2D32lPe4MgJk4rOA
qjwHdAqOGChAtckMiEOAlg+QsfJTotJK0qo0BvipoPRjiN2zUKG4WwxDtdNbJDmM4bEoYezwYN0D
yDU2jU611aR0YPtyf5ZAQYQUAe59pXhthNC6TbECaKq7cYQy7iPPOVbVOqjwtWyl5EjN8a6h8Y7H
c56xEw+m1KGkpqOmV4JG9IcNmakFuhu3T8OwO9QjKnBrmIFL1irV9E0gQTWGXgJm2MDTE90R3Qak
6WRJLFGZ814UykOYF6HNJwyoEstheVDB8WkIt5jG+DpmwirXR+xicvO2MHyejZmJU2sPAdgfqXPF
5q3VKeOxKdg5ki+gtloFdghvwe+6/NAG+g48nebIhYTSjWm9aKW/k4LRRT4JA6IeadRx+jeYie6p
F3zkafuY/KrP2mOl9oGTCrlsb0QXv4GsT5jTgT6M1ncPXCXfwbpKK0DhFkl+HuxgQw2U8MqvfYfe
fAYSYd9V1XBQaI2QvOensKqYE8ETD1oCiL2QXEem9fRkKZWwa5JypAwM9cBDIkkPPSpRhnoOkHk0
DAFrbuvNr2PtTIO71xJrH+JmUwv911b22yfd8+6Rj/MM5ZFOKfbdOSJ/gomDTlFpdyo60cokA0rr
1QZd0iOfhDsBzaovejTsoVXm+EYjGCdJ6pMYpT9EAO0cfvE3wPP1zptaKrzug5ArJfNw0DGU/qFJ
+2DTRpl2nw4WxDEysq5zUWnL0YCM+0KwRU2r9x0MJVt+lHh4BT7PfZCwRQ7US6JHsreivF/7hrdu
sRW2G4iELL42RNm5RjVT7qrbrKfKyT36Uw1vSlOgoS+SQdVxXyHhMmzAE7+KVigfwIXf5+h735nI
Odky5ja/f4I2aC916uv7CY9BTwYTcUxdpM6/jVKWTK8E2bGGiV7T/10Bkobl1rx4zUAnJAswbVI3
vST9EizkllINFHmK1INeh95JiyrkyhI5/p7A/zlFFUI4gQvmXUPHrZfK6sy97MF1UkInrHv9VvAp
Ig/B1NmpHtQcHai0cx90tcUQ0Uf/+K+/0BqhofSV0dASokaQGsjgNQUega5cHiFIIaajFPe1KZf7
TMcgcWxFXG4L4+ilnJsGs7793TcYmnMex/FNiAZo5fsouMcDNgGxgE5ymL268WT3JTbvgeh/0+Kf
RTV8Td2q2VmASKLS9Q5uaomnGtle1+NuHyTvtmKh4UsQYUdDs9tOE2zEfv8jkhGZHzBx3Ay0ETGK
E57jXDfQa4ifEFsTzqmRCtgRIewphSL+vGaKFks8lSIraql9j1aI5knpg9/kr+6QpEepp7fJsIVt
LAzfoYCmh0oLpTvRF9bcRyiH5JhryvAu79waHYvadWFtpWp5A+ZHRboJ4+c05KwxSLW21CvpjimY
bVVxBMq/r/ekcSh5I3JKKn6rWjy5RQwnpRKRqR7938kiG/ZhVq8Dn6ebJCTS0c/ILj0BkcGEjpms
I6TlP0WQhNdpwCVVatT7BxpgjQXKaqDWOwrVlpPylzgOp1qW0OuV6/62M8hA8d2qZG75Sie3HBE3
rqLsVCNk9lR60IP0KjgKRd4cK8p6XlZOsqA++LJQLY+lh1KuUucKnhrYdwAflF4yl9fnqGQYuIND
QyKoam7kuHyxlA6iVVVUL/2ItZOSvE6DwPobcoiEbEhbGk9jOwYo+fQPxdQfQIgksBVt5Fo2NCwz
IRQhb1mfipbiScg7ZzVSxQP34zeIZHFoQZL9KSovnW+gi4H+Oe6G1Pms9e8au1zVtAeyzgKjJ+VO
5/OvYw0LY6xvQjXEoTrwKePXPnYoAhygcUh5v8RNtTYBkAKojLdGOxrwpdxdHqlIg6haTr3YWBtm
bjpBA6wOZaqyax7YZwDUMh8lfm/IrXVU8/jvUulcUTRF3Q3wGFd0qZj9IRtZMLmon8oMvayuTc88
Z/NA5Vi15Gid12n/NFTgEIBtn9S4griUmGwgJYpgjljdvjGKs6Eh5wYTGDc/U6s2IRlKbQ3iOTRB
wFseLqW1UTRn35J5TzctaW5dkyV2wmuhoncVujHNOQrLQ42LraKq8a3L4UWxyt3wDlIxgKAw1Kpt
t6myyWmXzoMCJbkJbrxw/NWhdGbr9SRs7/q/fNnXd60r30gx5ELJcxEcM+rG1tKCR1qJIGcLav/U
Kb+ddcL9GOTKs1LXJ2UocJsb+fuz2BLfLN4HoYbfi9oG2YNlZNzMikwZTZaSjeAbO1VFIiMvE7yn
Qg6/WANuqKrDNzgOvAE9VrUuJjeKTy0oqv30hbpq4wBFfIMvRjruF81eshDKjcMCtxhVLRGsDjd5
PfZwWStvBUIqcIQhT3ZpHkd3Vov+UNf2iLhkw9cqN89BNPRPSstbREMRuihCcw/osDpB8s+5ig5q
KQtP4KMmfKL4RURPdh2U0UFM6cC1ucjL2+vuwUy80MGSAApNoMba+A75DjAmkDkXdpSdGCQfeVkH
W6utv3ie29m5wg7PRSSQWwMY3WB11ablkLdLH+9sbUifDTWs96JICMOjGyfKZY2MqIWNDRL2o/ic
Y7Tnad3AY056TTzxIWIAli8pFAW9BnqssQdohhNRjz6iYcSZg24Isippvk/6EjRCkq3HiM5hSUk9
oDKGvQhdde7jEvuLtPdxuvAL8ILN4feKry1EnH19QFdI1qamQIscVNqeoiLBR1KDvVULJkZfBh3W
MjFCJGGocwUDKkNDyvOu7bR1TQmg1tpg24EH2XRilqN4nqv0FYr2po6RrC/M7ggT7R3eTOVH1l4e
uQVFoyx3vzchtGr0lUvZ3wojP6vHwpC+6WqIjLduGocupuIeQZixfKh0/p2jrb2TjOx7M1jPXj4p
7fp4Z/I3nHwpFijATsXPotuJ2EoLKY0qXoyjiJYWOqeigQVe1EAO7JvsvTV4RTUpenCgUbsI2HU2
1W3MEFZ5giJoNJLpo2+A2jJ6wlpT38vAIlf5pH0taClYsmQyvaB9prcj/XLcQMw4itaa4mGsXbtw
VaZ2Y2/SpvVKeUv1KzsqfYYTRArh2E1Q2Jbx9waYnu/UiqosJep4myTTjLndUVaAE7htyR91TTyB
M762iQmaRKGIwmNTbwf9V5r5SL3gOYu6g1+eVEQaQaa95Y0o3VaWf99Cd9wMerUXsnLEo0Uwnaah
VlL0+K4l2lmQcuMsKdIXKnEuVzuADhuQMz4AjQ9yvosqBJuawtaLGAM1Vt9ovKW6Ut7WhleslfQ5
lbG9SjP3Rh/YQTXSBilFp2O3U6RkcDqNl9Iw9U+77qswLfRSgOaUQFkcFR0lTcOaVJB6p1foC8MA
7x/ILSPkHl1UgrwzNzLv21GmyZHK6NeL4zkce0wqm7jdARdXcXACbVKq94ISnej2lzsTRPW26SXs
Zs1h3KoiTcvJyKW0HkKRHxAoiOXpmXSIigg1tbL17FYOwoPZBOe6U+Wt4SuIfkl4h9T1YSh5B49B
SkkGY1faviaFIIoLinCm8ITlWIbee+ALX4upp92r6UvgI3IlFSXJU+/ivYI0KFIMmuuMVZpusqkn
WovWoUHbhuWF+zEsSgk1vuFHkwHESlAYjlR5dHjA40fncni4cQ0eKLfe1boZj0p+rs0cneVWeK9T
XAe7+nnIPP0BzPEzECUsHUNRWPWoUaxQS+BxVAKckQtt4/PIsoc4pOgC+fu+LoCWhQgKAWJFmdzF
S9fH8So1/OcKtDglLKARzSC9qdG4BQEd7d1IMWE69kD7reKZdEP3BorClGLWWv9FqYbs3BKniiBa
RiIayKJ5l+TkWF1XKpyBGJMrQhSdf//DE8XEobYIb63F2RmRgCMIgbeKXuW53FNyO4ZudCtZY7Mp
ZXBDOKa+SV2EvYxpYlYRau8j5YtV1sFuRDBjHdDVXA2AEbCOEjD0bskPwTqQzJgyj0z5q9p0h6HB
pljwlccALsNugDi3wkmgMrptynt1tDUFn05LyBCE5xd3BmuFjQH0Rka8WOyNMzfkY8Q5wZpBAk7q
lMmSrvimVuHgwH8zqVVIx8TtMbXOqp0r8hzVcrlGVdVPjm5rYC1b4/3h6UQYcY6L/TpEYktEnroC
AY328Zsbyfela5wBmJZHGOX1neGWP9UST7NSBGChKKW1Axn0rnkKMlp9+F0Ws30IXmLtj7V1EwGT
iBXUcsviSyTEL7xJ8XqJ4N03hm1JSXrITesYRGi6Wh1ycr0OUKQIrWrTJb6Jl1xZvSkKZ7uqCK+J
NmKJCt5V0noksVsKIinRQNFJT49d7uWO21d7DHJCO5xMLdJxSoiD9lBSPT0nNe/JJt4lWYutN7zX
be/+cssweR7l8UcMhYhqN2UK06QN7ZmbsZpA+rK6kxB5XnGU1EBoQGsqmIT67SFNi/bQNgPiY5Ar
Edb/MVgmQA8yIafOsSLwVDnfdVKBsGpNhqjqrB2te5WyxNgkar+P0Z9BZjupHEFwHwegiGdFoqie
9aX2qKIst/FBJTpFwXEV6Y+jH7zVnuLhHI4CQ8C8O0emLIXPnDcbZAtH19xHgx/tzIg7EL7KrlTE
/tD71XOZuu3Wz8zxOCqPpU6+oJtlsy2G3DvCSLA54dhrIMGpwtGxKAJ0anLAk3dFbaKgbvWvDTqH
cTu8eBWmGSapr1+/NHJwU48a5UGsHYwueoDMM65KFYGBkXLcytyFBlL4JrwQu+2+pZOUciFxj+gd
sMwaqVgqWU7bWTEtRQsTqt6iDB+lX+tAostW8WhTFcoxRo+OiFm8U/izkWa4dXOyGcM4Di7ifywO
HKPql5DkzopVbl8l4VfCi1IU6zFR3MeyRh6TkpXSoxRpNkp/Lpr0NYmN235U+y3w0sl8xsKcqBkT
Ww6gahWZ+IzUSvkoK81NA+ZQm7LcCqcz3HHRNcEbKzCinStE3hqntRFoFcApqOa/4qKNNziLIJLn
wqbt/RNvOPfGK2sMuynhd50XHaR6fM8TaEhpTYERRfWbNqDc44vSXelVX7OOQmGOAGWE+kWgvaU+
roSRufURHANm2Q7nQhdvorKhcSEb474a3j2dbkOYZM9qy4OqSFsowZ63j832BuEtRybn2AQpLGLL
9+0xx5IDvgZZ00s5qWdqpHwdoJyyNx6T0n2DsoOrsG/RV++Cd6H2Hg2KQ6siMtNNHaD/YIx3mYhP
ltzgY6dkCjkWZSNYCYj6i9zLVJD9DcJJoOYbsMFex7mYualxT/3WLk3lDooyyAL0lckw2FujiUmu
h3ccPVpyEB69AxKqHQNEct5uBPOpMleF0dhB5h0RTV79F/8l63jFaIgqpF8ACd6p1SRIrdPCzPA0
1Ho0a9SdVd1UCTrID1tT6cA6DXdp2h8wwEK48tCfYsELV6jH4bE0fJMj6TXI1BcV27vcbE51Iu/F
8ZfqV9sIHoYyRk+FJ3b2f4kqFdIigcFvegaNPGrGea4/Wkp2QHvvKaRRKMfaTeOO6V9Yw3+Ly4oG
HP+Z01M/iML939Fd/z+SgVMAx/5rlP2qBJUUXwLspz//F75ekM3/NhGAM0004BDQoIj+N8BeQBzO
AtMOtNYyJOTedDBVfyPs/5tzXFKAwCBJKlnixJX9m9yqwHzVILxCNTcUFFhM6d+B2EsTOvQfTIgG
FpJenSpqumyKdC7EGdAGFdJ8GAPpvrO7daevfLuw6yPNYhu7ypO64Wlnx+dmAS42o3MrpqnpOrOh
c6OZmqHMkN2upeSeW+c8rdJfsvhMs1OqKbtzkLnuva4uYb4+ImR1BV6DDHeXxzKTJirmLFznJaYA
vq9aqefBTlHU3au2tqt+CjdUD+mi1i/DU3oIbpU77eliJdz9NY+X0pV/Roa5zHB1TTKZXL7VBxjT
IEnsVWDHPL9ueby66JUMiGqqiKlr5AufB5t9S13VJVkhI4B5IUFfZ6QfoxlmIKttybS6Z+2tfkLw
V3zJvhY2PfHe7tf1PWRb0VylW2Mhsjwh1v5ZRVNklrAMUp/GimhJMhvgEq4VoouSar50H56ateGA
IDp5O5o6DmUkJzmD1thbh+4WnWM72LgLPIGPULG/YpsaxEGRDWMZaCJ+iO2pAqCQjjmOa0pVeHIh
4yV56BHjzr4wwVeGycZUWUfoMrL1ZsPEZCemjGm88UDAKHIURTuSUBpG6SS0zSjeV7mIPdtk5SYf
I4TOFsJ/xC7qqgn0wqDECoxLhnvzWyf1AmRpRCkaOz0jrZ1unX9JDu1OOAsH97vghAuw8vlaAvLB
YmJW+YcFklifraVOTsPB73RsvGVMtL2frmBsdArDDUIcugQxOpJ5jCHW5uPiHfV7AP7btIogoe3y
9GdDNv754Kc9erHC/s/v4ZDUNFCmYAI/fmUED2tD9bnrJIUEIPtRtn9pnHIzXVfDnNFh9D8izNZR
j0Jt00YoH2KrLVO1WSUvJHXGJnais/aVKqv6njyZG56xx6XZ/oie/TP0jOdUylJRiwmDA13Lw0XH
eJe3S+07ZYH7pU9DmZ5519ZLC+rj4f9H3N/b+mJBZVHc5OM0ZOkx+ma9u9Q77PjWuJEfwaRil4GA
Pr7wmGjxRz7/nLOD8fdkWzpLGFlcNFAnYdTLA0MAnFhogJpsStAbWni0lrB0UN/qEIuQpFiIJs12
zh/hZhOMQJc25AHdS5D2PDnyL1EFhMbvVkLXY+3UY1DvnXQhuRnh7q40odn9Pw3XmiF+UzOvDD1j
uDJs89KE2C2SCNMhC92finf4PJh0ba+gLgutSwdEi0DXx8mNeSug06Qzufsy3gzr4CjtgJ6c+g6L
VNnJt8s3+lLI6f9/sZL0oeMSFAlZsnol9WuA1MzCqGaH7/QNkbyV+T/wq1w2sxC86WhND9Q7xKHN
HZgc08NajLfQ2BuM6Dv/29BWACVH1FNVPaYMM4r3n/+G2VXz+yegQCNBm1NgPkqzia31KpdaMWSU
6osZ3lTRs7qklHs1BMQbBqqgGj2nPKboFFTulNPXIHFMnkqj4Np19u3zgUjXwugU2E1ZmuZ0viBj
TQvNIPIqW3v0n8IfEF7QoQ5XVES/VE6xb71NuG520etC2Glbz05xhWVgaWx6SKXzCzQqJVmgWV7Z
nS3a3YvkgLy1o2Owjp51B/O9O2UdkSCAUgm3n4e+skDR/yVFYLiwg7TphLhYoFass+0kBky74lmG
bY5wSfX18xi/v/8fwwNZAByLlEidb7zR8/RcNPH7U7fejo6rjcbVbrwZceXy3sSduXB+X/2IF+Fm
O6Lys8GiGcs+L6IjKfeXGqfAsBkW8uerYYCAUvCzYLj8sVYyvFh5dGI9kGDAi0FaET+Hw9vnc3ct
CMmjhbqOOr2F5iw2RDZktcbfoPflR9Hj5pHDNMOkslxY+tcWgqjokOVYC6DgZwsh74RcjfS6sgPL
fZDK9tihl//5WJZCzNJENGQlpDgIwTESIATgSVTGsKD7PMpcFOuvA1EVJ2Y0uSHcv9mShqokBQDE
bdylV227cu8pa24xnCm2VFrOwya6K29qO7fxiPlPthPPUhVyKNImHMgfY8ONaISqwsO7inpU4Oie
C3K5/3yAV6fxIsbstM2QzMk8qa2gY/GqGL/6ubFwp1xddBcRZhsoknpF9BsiICS9mUQQO9rnAYy6
zwdyLf1AqwrOD3eXKMFq+ThbRgKWVGoGKuWutDEwVa5gJdOcJblqQ5zHPRGpBusVQeZ111qbCDT+
57/g6lQa0OnJ6i0FDfaPPwCyWd4P6cjdmd8J6IoYSyfftYNdQeRcVhUA/zyQPgaoRvp1GDSy5L+m
8oq8WXKQcO5WITItW1ze1v3LePaPMB6qV/chXtgK174jyu6mhWathJTKbKWglI3icAScM9d+uFj7
tCM+jY2w8BmvR2HPkntoumjMxgguM+J/ZYwc8zT4v1g8hzS1cT7/VFcXi8Ke/jvMNNUXN9WoSDkC
VYSpHSxDbY7dZ28b3mAhBtL681hX8n9FU6klIfcID2Iuq9dKpjpECddxoxwMuL4BrAqQx4GXL0zd
tcfVh0izQVlGoLW5z/Xbv6dPMOcx6uDNrDviW/2t32a17X81N/kW7+jN0uPq2meb3oziVIQxFWO2
9jvIRYXUAdz01eJGwF3Z0IJbL9XXn8/lvAbyV3JItQ7uKAeiaE2/4+K7KWqK6xAeRL8vf2Vn3vWO
ytcDMf6Qr9PX4ITWoB3DfLX9M3JO3f1C/Gkc8+QDehdAB1hzClWgj/GRwbUgnzNOHnMvWJiuEvzF
V6mDzfJa/jKV9JKtt82ylf8gn3TX6dCpXFi7V9fTxU+QP/6EARFUpF75Cap39iYbsLDZ++W3XHIX
njhLgWYbXqI5MzRTIGW86fzHRnkNytuKBufCnF57c1zO6ezglrMcUfApTrg3D/JBfWh5TjU30Vq4
wXZmHd5CUK5xZcf2jNTFWyzDXF9UXBsmVUxO1995/MWiCscu6a2M3AvA/6bey2t20C49Js+WjV3r
N3lVb3PKeSUFIXlnLFzA8jSN8yUFA42HArJuk/Thx++ZlAgEdi5Mmmpdnoxba8WC3qpftN2wprq3
MZ3kJK2hs9lIKuzLbbHpduXm809w7Utf/oTZoevpZU0yOJS2QXM6MJ4Kca0AlQ/6u8/jyEuBZidU
0EW+RkOutOO9uJ22bhatMhvg0BaRNRtLcLt/qNedM+3h4Yg8ymb63PkJZPHCbfb7JfvHtE/PXd7w
kznLbCenEc/cejSgku+FTfsWPBQP1Puc/KRXG/U5uK/3sQNPaJ2ddKyQKmzEbZ18eWfdmQs/5Vre
gLQECpu6BW5tzhjt81pBKHtEozGXgVAVtgYDZ2Hipy84H+1ljNkXNr1c14JSRFh2C0lv376pB9lO
1pBLzBcuP9v8gj30VruHsZ/8iNf+2l0j/rDu1/EaIv/CCXb19r38NbNlkKJG0hYqI55eqNVNvGl3
6m15I64CJ/tLGvZfVhz/XHE0JpBdUg14aJoyz5l6tCLEUtJrXMVbxDEOunuDUHHSvC5M8PSTP07w
FMeUJAt3KN770y6/OEMQxgFBYhGn3Jjb/qR/Oze7AvaHDdJzjSvLAdmLR26GvftIs9SeeKPILK3E
jWaXW2v5TPvzopqKuBIdEfj3siLPinF0nPxMcb2WD17um1/pk3QCDGBnW+6qHcj6NXLIeI3hyLXO
NrXOsbpYS/pz6j/8hLkfkY9+m4qwc2tj892tVRv2LDsewbL9lJLEvSNuSEnW2dKnmKb646f4GHe2
szOp4I8Hfmvr98YeKviTb0dr/WA+p3usCZ4LVrtjfe2cGmKI3WOORK3f9g/G6fMlcaVC+PF3zC5q
U4S4B++0tSFIQtM7ezuso50aG72NvlI3ycZypIXL5PqUmyjw0JxiPc62eWKSPI9C0NoostxCdizX
lgH3b5LEVRCOWLi5/8UI/wk328cJBR9X9SL8KWxzG+y0V4Qn7GQvrSOH98F2eU0tjW+2qgGbl11q
hq2NNsDe6PyNqkRb1Kb3Zr1wVU0zNV9EyGBP7yzEjeV5G6j1/QQnnIKZ9Np9ZuFLQrkJWFKXYvqh
/dvFH3SF9OmNgBwb58js8KjVAO3TATB1HGi7oHTVVaujLOs2yvPna/LPNB1a4dTQVjDKUvX5pQfI
KHXzwGztMhJvwaa9Z7WHqkoB1fzzQFfeIkRCv45nj6qbkjJ9yYvzEIJdUES4pfDAMpO1/svYwTJ3
9H1L31tfyW/lt+Gxegw2S3fLlWTuY+DZFoCmp5oNvBgbkMzwUCu28W69i+vUQUnI1rb6I8DS6k1+
S37IXDeATBeu2qtTfDHw2Z6IoEEklaS2dpEOkNU5W5JfefK+ML1/5gwfRznbCD3F5o4ayLTzwP70
b9G3co+sqQOtSdhET9VTvV1KVBdCqlMaf/FFewic/Yh5iI2y6i6vom9yEi28OK40RKdhkQaZFkQv
oD0fY6DeD/TPJfVEaUV5L/fQXmyQbOy7yO5hjtoIf6zEV6Nb4Tz5+ZRe/27/hJ4t2FYLcise2BrI
r6IgCEpsfBmqbmF1XJ1EA8MEKLcAU5TZAKXR0t0AjSJbA8+88bpIcqSmXsivrg7lIshsKF1Yon6c
sQUUid5iWUEz8Z4hIS0UNq6GMaf2Iu2vSb7y48fqLVdLk6pmLH76aopouYWQ8moAkv/Bl/knzrw0
PgwxhQeKyAhdgxJ242Ade93XIP33+4dIdIqwo2h8mTLSmx/H06o9ZNqiIg4mSjo2F6r1IwSDALmb
6ujis/dKhkZmplEkx7ORate0VC72Uxe0LUR+wqXWarB7R3hrtrjP2d1GP2HDtvXuoWN528rBGlb5
qQmr6lguLforLSrGfPEj5utRpHiuafwIwMDpHv7KGQFr90d7kN8VG5X6g2t7t8Xu8w86LYzZ3UpQ
GgMUUTREUWfr09frAY2qjsQIM6Z8MO5bs3Hg/q+N8icIPawkxq0oPX8e9Eoln6GqsqmYytQNn1+y
fYpKfBFyo3d263jjCv49tkzaBgnJo/9avUsHeQPhYWO9ZLfaQjZxpWlFcF3nbpc0AxTY7Fbw5Mjw
y5zg1TpLSZViWnIFqji2eyuTBefnpXvw2gVMoVREKx42BT2YWcQhM3DDFdidyNSdEMQubPR7Ip4h
ZBmUOR1I5JvBSZzl592VM+5D5Pm5gFFcrJlEllA1VobHrC7+/QNuKg1LFgLGvzvwH7eOW0wuNCBg
7boQduGQf8fDb9NnSz25qwPh4GK90AxnGj+GsVSzG8cM283c3Xs6jdv88fM1eeUE1ann/2+A2Qsh
VLXQx5+HVTFi2V7k6S/0vl8SIx///cvtQyDl40jGqHUVJE/49Lr10mXCkWoYvvC9uxBHmpKAP7Y2
pSTyWBnkiT471EYKLlHr5xxqJ/OQHdy9tMX89Jza7sJFeu3twZD+iTQ7uawqaBLkPbivz5Tl1uhh
OBhCKISb3tPKXnCWQl55EnyIODu2kN0022AgIsjzfKUhwY/V2NoNjFMwmF9jjEeWZnP6/n/OpqFN
xUFxOrk+fjbA1ZhZW3w2/5TvESDauft21TjtC9B9eym/u35ATnBYtKUl2sOzBE/qASDCQmltgPTh
U7Fu1t6u4cWaHoW1utK2kG8VG40fR3CWSmBXiqDEu4g922oB8FF0Uogdn/iaW+sWdPpUOXEd5Wa8
ke6DfdKuvL38lq7TM1J+bz/yrb/wCru23SXYftpv5N8f/TuhKwPw55xbGHO+N3KzTUNp4eZbCjF9
8Is7X/Y6UQia6c5vipXQfhX8hQDXTpTLMcw2eihpg+9bBGir+lfSy+oq6dIzS3MByHdtL/wGEgDA
EEE9zL4XUl9Yr2H4AS/0ex/RBonlFWV0tPuTdUJd6/Nz8uq00e/BlwfqMl3ej9M2ejCG9bDhLmuK
TYRwmmltPo9wdd5Mg6mTVQkp7Nm55RHBkpOW00T6EnfIUnlv0n+QL+sglf83xmwUcof715gTQx+L
W9gqx7bXHde3nj4fyrXsCvyIBlxX0gCTzI6p3BKzBhcK1hipp91mneAkkYB1bS3jyIOKjKNrmXRv
QvR6aKpAuP88/LWZJKoCuJA2sWbMRjlkOWbt7B5MR5WflSK9YFl7yNUlcNU0ivnRSBKnmgYwJ6T9
ZmHqWC1C7LUblKtuivImnxSbrF2XLb1Irw1nUjpGZR9wHUyBj0sv0vwIxSHiiPetI9u8QL+HTrsK
bMSYb7rTVORaqiBc+4CXIWcfUIZNVCNb2PzucUJM2SpbaZ1sqoWj4mqGeBln9t7R/dRAUYGhTUCq
+jbHNepQHxH7BsZuHiMn3kIOyh2sZBfu7mvb+TLw7FpTMG/Co0VsUO0JVng5w0he+mzXbs7LELMc
tDQrveynsRmPiLiT46t7b984opNslhPeq9n9P9F4On5cJPVQlUpeMaD0xDtu1fzElthWV+UL8oHM
n7Gww68dvrpqUCdhXYKUnA2uVyyvgGPG4RuK69CaXKRhIfSQt4VhFfu/Pt/QV/OCi3BzADPyuI2E
1xMPJwh2440Kfpla2hoS2xbT9nVyp8YbjnxEL7CsX8y6rm3Ay+izmyayQly5Bkq+MhVZaK3wCnHZ
/B7jJu0sDHT6q+ZnymWo2e2M4DIWnw3Vc/GQPOSbZDuVKt03LA+cpc23NKrZPT2Zz4VxRSirhLan
yMVBnfK8yMQ/c2FU0276Y1TaJPSLnzNMpNlug+inxOClkHJdSxvzm4Do5mYktfIRWVjJz95aoMmO
eHGxKbdLCLarw7yIPVupZa0oKkXvxh6QcpikPav4eQxfPh/h1eSRsf09Qm2+/To4pkCJEQxnhIiu
r+tN8m3qnkur8LbnrB428E+nci9yqVMBcbV8aF870yamFZXuCVKszg5tYYAcqw4CZxoSlsaQrow6
XfiSVyfzIsTsvDbM2isClX4SKmHruEG0QtPXTb/Utpp+6R/r5SLMbL0oYqyluBM2dv0W771xnf6Y
SEb6PtgrB5xM21+iQ9N8vfQEuFqKupzB2VqxuiCIS0zWbfV+etABrNn5G93pKMqU26lS8R+eLf8M
db5wyrATBBmUJUYDKBMQCUn10VqY0Ol3fzKfc1A0miY+VlIEiffaRtnVO43rPDwsbbWrl9DF/M3R
onlt+Dr2xVx5t9JGcXC/WY9bfYVyIV/LWARQLCz4OQw7RZskGyXCRQ24EcQHg2Fh4q6vdxr3U90O
TtbsjMyzsPNw+2psapQrF9W9EUHMxTrsUpRpnBdPspyatYUWK8uuxjAvVGQ8z43WuNF1tVzYwFcz
Lorl0xuT9zzU54+xwjjTQuzauLgfs9VX1Y4OU+HC/GJxAld77Tk8PHqOtnCtXd3PIMpli6mkkDXb
VzBTS/p7tMO1UuEjnYcKjfbiF5pAC2nd1ZIMvb6/I80b/mGm1NQ4iRTukTPbWqv4C91+p/WoWcgb
42f5vLTor368/yHtvJYkR3Is+kU0oxavZMjUsiqrXmglqbXm1+9h9u5WBJMT3Ortp5nJsUa4Ew6H
Axf3nlicJQdB46VtM2KxTr8gkwce9Wm117ZmY5YVFDVPRi3hqu4j8SBrd2kF+XDy9yhpUPknK5k5
u+qnqlQKE1gC3qBJtN2NU/j095evysVDe2Jl5ux0cXD3lP3SqwjtzJABmJfLFt5FAz6EuxMT03ae
nCe57NxKQiQBXJUMW9tG2iXb6lW9UjbpPdRYW/UNPb/7+ne/lcmrSF7XLpK17zW7icUwqiVEgihj
ac0Wmi07RV9ikNZmJScBto9xnWoEsxTTmI0x28u+rcVMgQGC5xPcUbfuEaGeq3ZbghZMb9dqj4uX
yImx2a5WaT1apYSx+NjfTG/C/krYywdzpaW3fAmf2JltHtQKae9ObjilUnWwRV7+oKa7kgQxvE5y
O9n9jm9NcXvZaZb6vnj/n72cBcZKzyUPFmhC/bP1YwKmKd9TcELSXv2Beq2NOoUjXhffL1tdDowT
5BLEPvPxs7RRLXUUkHUOtgebRCT8HASLc3Fshd+X7cjTr/94JP4YmkUpVRx8I9MwJDxLO9/JuZ/F
bXyvfjF/Gq/Bq3oP/8VG2npv6W15axynGabhiiC9M+/WWm//IUb/+S2zaKYWhUV5aHpO7dvN8I2B
7v9+5/gH7QpJPRARK6tfdt0/FmeRrRW5fJBgnvpu3VawrZ1wHxw8/b3zpu7d/YTf7q/hXN+IR9VG
wTXbIeX0mjz4d/lTdd8d1s7SYoCwGP0zFABaBN3zCDW9nJuiJULl4kPSPcJibUgrLetlhz6xMdvm
WHUHiIWxgfrvXYZ4A5UVhKpRu9swG/o4JWTSUTiulbCXM4wTu7PNjkdADCPcqpxf9FehMveeKuTF
nsMNZOyV4gCthY3yi+cU98FmFUOx+KlPrM9CYirWZWtGWB/zx6j+muUvTX9EMc4qHvruWgnWLs0F
PPFEEyAzeQBtEjDPWdwAjxIjjW3xvrxSduJj/9ZtJdgQYPHcv/+nHQixjbL3HoIb/0lzoh13zu7/
BGmdNnZ+xikPEMOgh6B3MPslYSnLiBBSAuKDP20Ce4KQ68/xE8WDneusslBMsemSudkjLYyMdBi0
d3PxA2N22/rQ7bKX8GrVo5aiJGUDg+EpE7FSdXZaVN8dalFQGse8Va8MeK4Pxd49WlBM3hp7fVfd
x4/pa3Pt7y+HjaWYaQBT02FhQaJUni2wzU3YQGG2g4+13PswCCPbDkHppm9+DO7fDx3hRifGZimy
3pMulCHGylB5K6L0Sxvlr4rRrjxolo7HiZl5fkzP1QtkNBIoEyo7OmvHZtfdyIc1HMtSfJt6hoxq
afTH5wWfNGtM9APpU+pBvVem4x8lW7REVgL7YgI0Vd95z8hgCY3Z/VmXZR/WcBRPcxt7ddsfmO6n
Qwj9COjPtaxuCh0fHP7E2MwNYVAn/VYw5onNUfTQGgiqL5ddbnVBs6DtkzeKukwZTrOpQDjpBoZl
EHXDTtnGj2sVwJma28QLgdOdrGgWqt3Rgihsav4D4dugOqPscpgM7XADS9qmYQRCfMmpd9ryLtsF
u3Xoz7SaSzs6C9aeaaCYO2ECOoZujF2xR73xMTlOUdI4rgasxe+nq7SWmdyiAzRbrd8jpjciZ0i7
Pn4xr4Zf2StC87fdBpK/bxEolOj75a+5ZnC2vMLwIr+QSTt87ecAnZg8rlVW1yzMc3IJLck2wSWF
6KssHEd1pYmxGC4oFwAVREfPeJ+iOHlJVW0yDH07pY1t+FZHlI4G8LJBMdpRBtAa3kA5EuGqXOsh
L9+qJ4Zn5yCTK7+CZpUc8VF6m9yyPHpPIPd3CMQ9R6/S5/YaRu59ceyOLQ57aKDZ5pZ7Cr9Wa3nU
4h6bVEtMsFPIrs5iTKHlY9e69JnLt3Yn/6as4IyfoTzmWGTEmnDr3a91pxZvnhOTs0gTeZI1oOLE
S7wIkbtpQ8Vk8htikS/VmKU/NR0S1GMnWJDaXfbYhbiNsqxFhYYBSsrIs1tIzZXaaxOBnDEZHSkc
kMKB3q+ON5fNLGypgW4djXvdhKfrXRH6xK2yRo09BG468GDiK424rTnqz5dNLK7kxMTsFelrrtvp
CVSzQYNyWCBt4ZGFnN/YXjazMEfEsTixM0u6rMqIelXEjsrIDWzbh+imOCYbf7sO616YFzu3NUtI
FK9WpEbCVrurkTLbtceUl1N+SPbabfwMHeyviQAMyelDDf7IerEy4na+ygmw1OxgzfCiMOjO5MWc
w8FPmi4zVD5feKNfwX/q24KTTnqf0yPSCB330G6ZKXKa70yF7/Qnlwm762l8cWXvF6LT2e+Y7X0U
KpHAs45HneM+egceON/jTfDU7Udb72z4oZk92bdPbWFXz0KI5uCK/ekYzq6vM/uz7xHpKdJBBvtQ
MsGdPUnXwe1UWK/u13s7S+6sW5R4UAOnzqNNJ+rkxFi83/XSG9lyLUHm4amrvvSQ619e0JqR6e8n
RvJOVz1BxUjSKDYyOXbm711j9/8zMjuYYmtUNZcG4zqJ/zSK/Vepyn+laJb8vRm46oC6QtNCnjO7
7MuRGRYhQ+TS65ObTBCORtw/mqa54gNLLnhqZvZdmiDxfEHBzARgmIpi//SK1oqmS1+GtB3EsqaS
tlmzC8HyUjoRLWYM7akPXsTqGK7Nii2bgGYP6BGMH3OUyWg2sGsPSodWEzW28jUbnl3t2+WPMn3b
+YExAGX+j43ZtweA3kY+8htOS85XeZ9TKbNbZKACYeXSXlvMLDKMiWdmY44hF96vGrb7RHu2FG+l
VLlmZXb+GwmpIhpr3DHhQciOjAPYUSz9i0N5umezKzkykYAsRYwkcMebCQpZaurAg7hiZnLU//xp
YJs5P/t1KGd+kE1r6b+blevAs7D/Fx+f6VfKnFB0Iut3biH0pDGiw9Y5Wme194Eoxduk8QonUBiq
EeH6Pl62t/h1TuzNnM2rCrdyfZUVRYfMe9Yb0Y7FNRaPNSMzR5PGRAzlBCNimm1jVL10F6IycQUW
Ov1bPnyck6XMHA1yefJhia0bYdFzR+MzSsy1ncMXHenuRI4QfL+8d0tFeD7Un48187qgt5JU7liX
l2yjOzqr1zBc7OqDPKn02shKMFs5HIqVY3t5naTc5y5SQb8NwQxW61K91UZQRa5PQy28spSdp67g
R5c83mLsXgXFP80OzfwjYiy4siSSbH+8fldGQhbm8i4uLefUwsw5hjxrxBbeISdVUY5FarZWv455
5gwugoGrpYMlV7QYdYT+lrSMaYHzzetEJcuGYVrPMbOZbL4tHGA19D31N5ijnfUB7/fXwJlbUhuT
QT+iFcTbiLvp3KI7Mlfk56jtamBbBu0lA3kbVHeU05xQZOQLXePCzZA/rI9NtkXuYye0DxDD2WYY
H4rqtTH8nVKMu0JV7mtY7BFTs7XxPnd/oWHglOX3XBuuM11CCvLF7L4Unf7s03wHHLKxECKcZDbS
hzT6PJSTchSC2j8uf78PHsL6mMWi4DIJyavmzB39qFZrKccdfUW66dX6ppTXsqGPyDZssHcEPlyQ
mYXZV3NrUFhpopMO3SJl4khHnUw2u5qet+qPcQv8697ao6uxnj0vre7U8sw7UUEXx9olp9Bv06P4
CaDSRgAx6L1kR/RqqaCtNT3+w1qBUmgSLGYfGHq0vimyoWetiMzAY7GdZvE1EDaGo1yVzAOBErnz
eFB3h7XS3cen0/s2/zEtn7squP8olxpMe9+kN8Zy+038kB/L3TRgUO3lbQhIwHAkhBp/wLURPIQH
9dqHd2LtZf8xsM5+yCwvFZKCfWn5If6RtvS36CAxr15tymtat47mKK/0ZTaX3fhDYMAkzwYmPtV3
pvHZ2nsNfFEQWrwd6uI2jV7bbnjp4pUr6r27MA8GFIogPyMCgZKfHRYFqbBaC7BSbdG/levvSeBE
DJlZ2/wAToy2McxuyCzclI6wkVcysemUzI1bUExoEmA+6sCzSJS0mjHQNibXM76PLpT+W3RY7cxY
KYctHBmw82DWobSFhlqc/n7yQFJ9NJACEeUryyiu1Uo7yOIafcKiCY1VUIahnj0f+DIolrvq6PVO
aipfO7e9H5S1CakP1xKhhsFsptdUbnh5jtKq60EL/AITuQYFvPTQS7Xt1pANoeTGR1zxvkVrJvh4
Jqp5VsxJ2ZHCEXwzjXonscSNWrvbYGzQ1v7li9a+0IrdZV//WI9hcTLFCWZCuAfhAjv/RFVIw8bS
E/bPHV81r//ZGsNTWKcITtdfRLR+EAPfeRaqsopxJeVr0zULZ+3M/CycGz7KiB5i3qjniJt4rDdj
V9vSWm93zcosdA+13qGzC8MYGi52ll1n4V5KLGdlK6dQNDtUZ2uZZZ1xo5WwFLIWmB+b3+MGDZiD
fFRg839jYJSpg7WxkbVlzZJOM0CQLzbT3hGprLbCfTdKiMyvnOGPLZbJQ2R8BH6S6aE7e0vDNdmY
PHahZzvmR2XjXdXvdSKPHGmdLWRxSVAlMmoPSB6KsXN3BCxpQewLJ2jUmNfQ2qNk2zwU+ri9/K0+
luSmRZ3YmfldFg6DKvlNz/AaqlO2tJM2DXggpqkdwbP1jbangXTnPrOhNrXJvYeI+upQxdpiZ25Z
ulnqizqLjSU0DAN0CYok/RyqxUrmvmZn5ph+1bQduhJIqVU3kvEkhM9IDl3e0IUL5Ww/Z64YWGni
J26FkwjQTNeKccjq5LXy4z1ibvvLtpauTozRjQNmCobcmhkbUVTN4aNCHwiNio1UkhZBsL//kaib
4aF32t/dTXcfbq0vjbfyQvkIEnn3m/8xDWnyuX92culZRYfpYmvcm3s4vQ/BbXAV7P1vJqgnyKGv
y/1aS2X5+/0xOjuBcai7Hc2F3umoZSfDW6f+6rvDyqZOTvAhev3vpsKzfb4yU2lhYOoo/8QMxEx8
dtJ3EyaPz/F1cSM58aG/Ha6Nh9hz1gv1S3f4n+/5gUsnSnVZ9dBhc4oaMVrYNjv5WVKFcsVvln2U
6TrRQukZRtbzFfYDQlaxyjHo8sHuoy9C9kM0niT/18pOLi/nj53p7ydZT5R4SS/q7ORwNfwetgro
lqiwGcd9FB6Ll2l8X1njEf0P8eyPzcmFTmwacIcUxkTaPzElFJVdMjpxmA5FfM8k8H32gi51tLcn
DnMECW0afwVSYs6/SJ0n4qWJqHrKLOdTn3pkdJWsEwZCiKrrBiHFX9q48hkXT8OJjVnoToSwE4Oo
JGUwoUOHsJyBFdvvtZXrfNFbVJ1LwjTpIcwL4o1Z+5nXFj3M/cY3LyluktRJazO1fbVYWdHi0Tsx
NXOYXE3QWowwZZa9/gv6ggiZT0O5UZMsQGEwHIej0IsSLMkQIV121uXNnHDMTEpKH8htIqvsBn3g
HqwN0MXiV0W7Qpbx3xgB7sVIACIx0C2fO+dYeFXtKqyvywYUjD+VzTfFK1ZC8+JK/hh5pzk4OQGm
GcpVU+MWqdVujeQxoapSmU+Xt2vmFKgCwEbCTDP0D5j6sF2iOOplE8C/rg7tc5Tnj7EhtLY+ZCD0
zDpf2bdZIPlva0hgwU/N4OCHfevEyoXzGHnksmqPapY0+7HSw+fLa1qxMt84v0qqIRmwYtWNa5ua
96SVEFRdNjLPIv9ZCyQqlDJUxJiMmQ/Ung7DFhU+HpnlIGyADovmLf/nXHLGpqiYvESqvN2kulGV
+ygf454GPmOEju8GQWPnYQEFiprq4vfLP2zxi1pojfEUthh+nt2tFuWkrOiSzK50k7Pu8uBCTtS/
rlQVGchGXQPnzdz0fR8sERoprjlVA9F6fha8uIPuLwtAQvTGt8GHnl5vhGPQuMfL61r6qhZlRhVR
CZ7eH6TEXECYleBR2TTl4Vh3LvqDViyufNbF1cgychm0DKcO9/lqokZTUYdlPhHtyK3mFlddCcW5
5j9cXsyamVluojZJjwwui2lgP20l2lTBg5Wt6UgtbhmFBIWhG975c8GsxnKDUK9QXhwUC6nXNk0C
cF1wcv5lE2TyAWoJpCCwc8ClNGcUs0xXKiuqz7YE2mnXB/FLJhryRoCBZ/fXG2cwdKyivCGhgDbn
+E7UJnMTqoh2mcLsMsRQT4+qtYm0NejWwjFCYWyiesC5P872071CnFerINFuxOuyT297FUVucMBs
4LjGw7XgDlTOqP9STpcmTsRzr3Ml0+8NY5INDdWjEomfVbM4Nqn44+83z1RwbprIaOvMeWgzD+rf
ceCoVqbp7sa63koaQEZRS7d/b4inBEUfkVIgwk/n62k7M6itiFvFavv8l5D6zUOsC9mDN5rGWt9y
ae9Obc1OrKKHoqoV2FJK4aCW3puaibBkFo//Ykk842HfUWgHzC+V1O17IEtcKprY0awYE+lzU9el
7Rt6/3LZ1JLrMZ0n6XRWGJh+H7I8ufjVgGFpo8DHeyGxU0Z5NZ3O0URT5v66bGkhQBinlqa/n1hS
ysoNo4oIN/rDW68koe0N0b8IqRhh4wBcUtM0jXMj8agkGbDLzKZa129ctdi0lbmrxX5NtW/RE04M
zaoCDFkEo2URhbKg2ZmBf2d2/R4h2pVS8/Km/VnP7OJXCiNPWhkzkLyhKxbLv0s3WLnspj05ebu+
B1Sm5BFYhHBG4jY63zNfIKeQR2zkMZBm881DYUMMbjS3P+Z/KS402SKYcj2gW4Lk4BziGVSx3woJ
eIKsKt/SWnSdOAHl2MSyc9nbFr4P7QEY6GQg4ZSdp7+feJuV+xGtCLytVKzfgSG8Fmb5I4VIwr5s
Z+EDTVeDqU69CEua3+GV1ohwKE63ESphubvLFGllJWsWZp9HD4s0ddUpa3albBtW1Z2WFt6/MULC
yC3Efn24FKJWs9Jx0lvusrYGw+B/0crg5+WtWvAz9IS4Ric1l0ns7PyThD1CyHE1JbHhVWOoP1WQ
ZQyb7lpJ5jkdrw0fL3oAHVWqr7yluVXPzUn59D+GbWanUt1vhZRyVum70Hg0xUqCtfiFTizNvlAb
y57e91gSzeS+ybLHSht/X967hTBtopbAtslAo+FbP1/MaEGZLCsNcUCz9gLEmGVs94a8I1H9N55w
Ymm2GNifXeTesWSk1hgzU2qlws5Ew2ANlru2pJk7pIYVQUGFoSLJ74wxvcm9YmfWwTcjS54v797y
B/qze9PfT4KBpgUe0uh1Znt9RcG6ZP9M+emyjUXvhhhM4ZlmATqY7ZvbmLEFRwszaKO2EZtsH47X
niLciirKosXrZWOLCzoxNts7qwlllTYT0W0Qhmrjx6HUO/JQN2uwpjVDs53zy8ZsPdJfmxxvY7TA
c1Jpc3ktS+dU4TYg+6CS8lETFr1y5K0wUSmGEybCbrSGvWK4+8tmltwNLJjIy0FFXmxe9p7uGqvQ
cDeLPo/Xm/deMxwANH1qMnoWl23NR13erzkEsKErYloIBrTZcQ2tuKj7XCTUtSM6aaPQB54tun29
VfVK3/qKnNz1wJo3hh/6h6jp84dKj4qXsU2RXsngvhXbIBR4b+jhY+gp8RNio82Nyz+GPRG+PsRZ
vorHX3JhpPg4JwosvQx5nx8TgnNdjgWXsxmm7U4U1fQ5hKh9UySydc94Se9YgiivdMi0JasqEl9U
0Cxe2/ObGvY4vW8HDqc/CEFvx9bwVtXqW9VHiZ3LoeV4eid8rhJLcIQ8eeojGIMCBOq3WhAXdqkj
dSYnvrhxFbO/KoNW2jUNRaxGE/ptY2bmDmJo0/G0GBanxq13BTzlG6Mwvo6jJNtVzpCom6EN2YTd
m9QGvp2I3pXaS5oTl4pup0qa7dAq9Bwtlo7UNSRHE/1rsOAHr1J+5ZZ7HXjmbVNavwuTfLZhiOE6
lxPzOnbzt7yNvsQeXLS+HxkbOO8RfBHl5Data21fqdGVNRSQEoklChmjJtFjEv9yyuLdF2m9Q/BM
ix+sxCwTSjRXESOPTAilsRgGrf4ZYcdtQdVjxesXDjKQF8bvGFAAqTXHZJhJbzYwfWd2yDzE0e8M
VMF9M8w/FUGYrcEKPhoDsAdjOpLvPCo0bZYYS/GolVD+EgFF64UyYuz0cdYgeme8XT7LH+MG8uOM
rckK6gjg92ahdqy7WMkMi8woGkVrI1rNKBHQS5/nUhwUHSS52miuxMRZTZtvRt5Cc46i0JQuzREm
1D5q+vrTmRCkH7VvfiXOfOJ+3KiD9NlKctfux7+vl2oQfpGeIf2IpNn86WRFvttLPX6SJIOxbS2h
P8RVJb5c3s6l78ZpZ752mrBl7uc8xpQqvdRguopNI7inpnjgAF/5pr+ygR+DygSlsxCFteRpJ2df
LRnyJjTFKfmDd3Rs5K3vZxtZreyuexvSNSVolR99/oI6tzb9/SS/GLxQBVGItUHUIluNzFtdDPb/
YuOQ7JKI0NQk535oDYGm1i0b19aIvIS3uYfawtju/t4KpQBuEA4x7jALFn0Td2bdKWR/ce6YQ7cj
ohx78e9fz4zrUuvCDQyYjj4sppMDvYhkPo8fsIw0HO1MZ6KW8dAVR5hDdN6PEuV/3mbgMIBVTuf7
5Nt4FTMONfVCStQ+ZUk6VnB0S6Z1AFUmH+ugDg4dMgxowir1HtlCLoBRln3faZpwDZ205CfM8EAV
Ot1zDPid/5aAEV6SG77hOP70lcey/Pr3Xw8VHJ5vRGCaLbMctB+kLsoMgqLIrOtNYdah3UlBsNOi
XllxlMWlUGlh3AUIAc/G86V4QWTUvkdYBAcCVZqecbRE3135eh+PMQX4iUCWkXgKfPMFyUNkWRBh
UZowzY5SQfoYZ+M9uqrlrqqj6zz4S6wT3nJucLYssymLsXJddjD/2fVMecZfFUH/64vy3Mi0tycu
ST+KAXXWZZvl91D5LpUooa25wkLLCCMEcsSpmbtm+vHcSAG3cyXEfKC+aIeBegvzcZqvbMSyYeKG
4JFpKp0HC9yM7g79S2iUmtO0WugwOlG8XHbMydh5gCS3p7ogcw5VOANnji+19RDl0bRiKCXA2Hdo
TXT1Wia5ZGSaIqAbJeKVs9iVM9RR+rlGn8PQaxS4CvwTNJxehw6jofpKZW5hgynA046jZAZ0kvTq
fIM1OR7EbHIVtXd/pmH/wyXD3VLRfbIE4Rmd+JvBTG6VXtGgKJVeGaW9U/VyhWFhcWOn+5TIhlrz
vJivZVota7Ga2bV3N0kNN2XkXP50Hy9sPh2iFTIphk7vdn5hN+HQWiN+ZBXSpg0/K8M3aDP+lRHG
wIgoZFvzHDWsYdb2RJMkq+x2gyXZnvqk52vw9+WlTCQ45HGi9I6WPjl3pL8J6FOd8Ktxo9W5e580
yZdUEDaXt+xjyjht2R87sytHyisKrR12aumTmlR3TdndG919Mvy4bGfx45/YmX0aIdI8azBxeLlL
N8wBXaVq9XTZxMdEdHqU87g3piuFFtW5k5dW2+RNzY2SmRVjJUWhupshaXNyfCM5Zuil7hIu1/uy
GdemEJdiPycMpxPJecw5hETVB3NsPRAqIV2QcBPIbrOB1c8/uuDrlTs3KkfpU9FZ2uvlJX/cVS4c
xiToaDNRgvTu+ZI9ISlTSaxzWyy4AlAG8NY6cAs5CSZgTUYdGT3mD6n2oCVgpj1MtDtlZ5h2cOXe
JEeUBmTQ6mtDAB+9nokjtHun/hheOT/ASjCkIJHz3AYKUAD30dRNG4BXF+Mo317eumlrzsP8ZIpH
BAtjNGh+jKs6NeTAT9GKKGDXGsUffN69WigHS0gOStfYvgxhcyWqK1Hwo5diVyOT5B9WOG9iFa3U
ZDAjsZ/yg9y4m1y2dqb6PDbxrRppjmuu9OeWDvipa04udBJIIAC16ijCHjPyzAPprp17rWZrifIy
hmtvwY/fj/SVZjedExLHD6X5QAhK3yzIgYZCDnZxXPUbOmjpJjSE/HD5+310/YlhGywClygdjfcr
72RdytAmkhj45Adt19/4adBtJKtd49xbszLLsTqkkLSuZ0EIBx1ykD+2ljZrenwfdw1FlulaJ/8h
256/ZrMh1ppEwBXTMXsTUTgzxi+VIX752w3DCrUObmAdbps51ahQunIYe9AEZjJssMAvrU3mF+EK
PHhxLSBeJvoDztYch1ApatuKWZbbgdu5V43mCoc8SYMNkOG1ovzHbwMMhSXRRgAa/EHMIHT9nuoC
HkCr7FobjEPYFWviFh9PDzaYK5+ouSUKOLNrq3EDRW4aluMme8mT90X2WtUaNT1hJSx8vEEwxKGZ
6jbA5+b6ZtYglwlS9LmdV5BDjUFt2jAe7AqjIEIEu0Csq5U8BjzzxxCI+qxE0YHhExxvlhV2PXDj
sMS5K+066Leuuh8ENLxzp21s/rtpOFnyOc3fEqXYdvVPxCntvvU3AhD5wtioltNYFi2EwYmj+xgi
WaGUnSbZtOZVHHc2rFC2IryUQc4Tst6AsCm8r145zTiKDuPNuyh+asYHM4Mmp283YoqgjLnNjG2s
bjXmD8bWzurUidt7mSJI0Ei7rtqJYF17l4nvu1rqdy6TVGWl3ZhVsPWsG0HcKda31tQg3kC+WO/p
oSSbwUNeA5XZ8coMKttHEb5Mim2u13bc+8z3mKjaNGFxlfj9F8FIbU/4alrHOCgdyQXlbX71MtMu
3f4QjNnBa7TPWvba1TvDP2TDxlQcSfIcqbiJ6uMg3ZuNaseuuhnlYaOHspMFta3Ej+rw4pq3Yvjq
w5tNqXHQPklNt/WSV7XVbb0+VMlj17/E4i70GbeQn5oGUVjjaqIjRnnHLsZ7Xbx3G5jLpbso+61m
od30r6XAES6vasHbpqpMgd7d+Ja3M90fIyhgRf9dmvtRuYMadyzlnc9jKupQbdf2Y/5D6yM7qr9F
zZNubq3OtROgy2CvnFpEiTj9XFvvtPebMYruiyCwJbOxx+i2zSO7SXapuUVFpFUpvkEe32tXkbLp
rC+VZtp82mOfCrZZUQRvWjuUD7JCKBD2SBFEjeSYPPcNR093vnvnu9VdH+87VF2i8rYrNjDE2koW
bTLvVePju/fSeN+Jzx1TZakjWt+z7FaM9nIWOkHbXPlRBkvutZw/evWhQb1Fyp56FTHw9sFF/cOq
t17jb2rhQW1g6vIbWxW+yDDsW5/k0nDE6DnovvX6VnC/iPFBMvZJ98sbX7P6RrY2Y2EP/Z6Xnx49
eXCkxI9ytGtTw86p/FdBtquKrz1lmjL8XpapXdSwHwXBVhOObV/YqXFM4OzKK9uwrtNq3AQxcPr2
Llfh24jgvUJ6dSr5xUwEl4Od11+15i7q7CT1D4El2/3wZbR+ZS1djec4AtIdpcc+3EruvRl/1WJt
m6fIVuu5o2nCa8qIvRAZdolsHvWTK7mPDzljLTUKCWFs4967XL9qrUe/YAtadyeA39IH1Rn9EaBG
cwjEZFur2rZsmM0q2k2tP0Qi9EqJedvnIX+iKZCqu7DlK+lbC128bAPntzhatix8l93+oWjaLbMt
qcT55JUeCrvLt9dC2kTfRZpey1xiXGDnaYzQeTKM47xgjZLC9mC1tJaGu1bXj31S3bT1uBWNfO3Z
vJAjYpT64gQFBq81S6/bsPICbbphNLvdBAc12oTp7dDdhim8PtCh7uQbv7T1yJEa9DW2MIB139eA
9osLh96RMrdMxJ8vHI6tMEglgnRCG+1YWn14MOpe2uRxikyvHzMRU4atS7E4WCsBzu5yHrjUIafu
GvUsGiXzcmSUt51LqsqYm/rL0G4j40c4rNRBZnf4BxOzz2qopTWUEt26lOPW0bhqCDOXPWdxFcC4
KemAj2QZ557j16UJux3Dem14M1o/Gi2kYBytGJl5yrQO8CIQEPFGAvM5H53zXc2Me8HonQB1RSHY
SnIvuI6upVb2M9ZzRbz1csFNN4OWtf0B6jjB3yR+nv0LbDzOSqkTSiQKaXMdzSynutyL4JuTmhHt
aNd0xiYJV87i0mIpOCN7x5DelO6f76hhpGKZq/kAt2TAjHgAtY9/mIiRL3+4We71vqenZuSZmZg6
j6BMZrrrgPtMU76K6qeyW5nPXnDBaViB6uM0iwim7NyMLueCHkjZAL2PlTqKlH2KPHNlLu8d83Ly
2vxnLSdGZpFk6ORaHFzW0u7Ch+qzcvyHmKtyokceuj25E4QG2TE8kC2Jh9/rlBTzNv/8F8xxmq4n
G641skzrEB6TaucdlOsIejT1pd2mT0gDizYJ3cY/5I8wqGg/L3/LxU2e3tmAeYEIv6eiJ6+1gGqr
4Qnx4MjIlmSvSrfWpVkzMPuKse6PbpIlgwPCbovK5VZZO+JLFlRJQuqRqh/HaOaOmaCRABYj0XAs
jmI/3Da9tRINF0KVeWpi9trES2WIPRj/k/PwuVRH6pjJV8ns93//MU7NTCs9+RhDZvmyylilEzKD
5/lPZvJ3NYd3Xzs1MK3zxIAWWlnZeqxDHyoPZuDqUwoBCjBUx4jXUKfLe4amD9fzNLk8+/BJnRYZ
tVIintbauX9n0alz65UFLUU8VfpjZHZ8m1xMzHqaQzWKozEiUjS1QfKrIPwel4xbxKGTVquKVysr
m59Yta+szIoxGkFt9a18GG6Rg6rgMYzv8mu0I19SEE5Mg69cZR9Z6LnLEEyjVUZlWFfnIJexQQUl
ScTe8T4J99puuM1e6+v4ur+y9sonOCq+RJ8v++P0iebBkWkrGT5keiqI+Z27C1e/VAnTuKYCUEH3
fwlqdNC6EfW5wq6tb7KSHy8bnLKKSwZn/imLQ276k8EGiF0k0tBtX2qz2zANpHtf/n+2plvu5Czo
8mikyIryFfPR0b0XNFFsU/6miNC/tysJ62KIYtSIggglBGk+XlAblVjHKDw7ddzuGpHxu2ylaDDv
JP1ztOkHg36i7oa0+/lyQrPVm0bGKavtsPWuiyuEwZ/cA/OuO/mztTbtungETqzNYq5nSPGQDtMR
6AzgEb/K5vvoryr5Llqh+iZSSWKwds4sUmZp6Zcis6z12xDb7ctE+GNN+X1gB0dx5zkJnNlrM0hL
PgifINgSMg8YwWdLg+8nkcARMIlWZvHOr4XbbLwLMjFBya9T93UYD4fLnri0TMRTp0cUnPzAdc4/
XVOpVR43ComwKu9DmWl2H04EVVzJdRbNaIxOkkwBLp3TmoShWatKLXC4sgdxUO0hTJx6VTRbXsoO
SeenC5nM/gM635SGPqtyMqoOAn95nx6N5/LGdBq4k3xHue6PBZyT0Y1y1V8VR+HruKUwtUUGcb+W
pi4dOt5I1tSPh7J3jkT0IAa2rLEYHHbcqcPn0Xy7/N2WDRCSwdOAk5jjqd0egEQn9wPVlHCrlsWm
0Fbi4dIng7vnfy3MfFFK2wgRASw0gWwL9cHISicOf15exhKjAsV6dmkqOGqUO8/9z0sCatt6NRA6
0mPyJH+jqLD74U/0Tt1NhnS1ewe7+eay1cWlGWDuTI43ClvT30/CrxwoKVK8GHU5ann/1Yu/JenK
9i1+oGke7p24gQtsZgOB+ziGYs7pqIXlBfS+yoqF6d8wv7B0a3r/M6EOydJsFZ0ujRT28bFJsWTi
Um52wUO9X1MZX9osmJWY3TWAPtAnOF9IUQ9SEUYhmwVQVYq1QyXID4Wn7i5/k49qeGQYp3am2Hjy
UYS0c/Pe9Aen3jEnrl81+8zRj9ottSprn+283dr+rS1sliRanqg17n+Rdl07kutI9osEiPJ6lUtT
rst29n0RutrIe6+v38PC7i0lk5uc7pnFYLAooCNJBYPBiBPnVAk0XkogdQdc/U5Zh3fVqD5dXxrP
FTC+Dfc2kUKhy3K+sjDOMbIiZ4sL8oJX4NJeBzsX5KJs2f7jCt7aYF4JLQI5ahr4SmMw+WpQBpDc
6A/dLnqdb2p/dWUPYKB4duxvhv8Xq8MwPMC5wPVdVBdAJtZOpg03bNfMXeRfg0gBifudAIO0MQ0F
fWwW9SBl6NwrQ7+48yB5E+Y+7frnKgnuwQ+0C3uaMGr/rxXGzde4zEPQV2AZ3oyyXhkM31tv8lcq
TrMbC6c4KQ/xk+o2QfWcBKi6Xt9F0SIZ76+TQlFqk8bB6mdcH0oTShKD4BKmDs0u0cIeAg0DKBre
vOd+2PeARrb9sLhL2TnJWLuVuTgJiF4T8gVYql3aCeB8IoPMCdOmGp0mC18ulNTG66dq3xI07jO5
xTSy+lCryo+u/ZtH/3aVTOAd624oVxNGpXJ0CgOEMosI/8D7WBsTLNMlWtgYgliwkQk+U238jOcf
GmjurnsEL2psjTA3o5yToekrGMGMRhB25dNk/wWzkAUEM53wAL8keoznDrEUllSSkpqoX5T5G6nf
VHK6vgquC2CWFSAc6CQA7n5uAneXTaIFXyOOv49659jzbxvTBMnSOOn8qE4v181xv8zGHHOKc6XX
l2iGuaq5N7Qvc3KntIJmNv0nLk7RxgRziiQFnUeLYNNW872Uf5EZSL3W7wRVH5EV5uhYc9lKeYh4
UKAXU7tdU6NndCu4NUS7xRyV0GyzbJKxW02bOWb4repPcimopAps2MwDI7eTpQp1akN5GVDhI/Or
ZQrWwdssm7ZCkEZiUlZj1hHZUbX06Ji5WfkzA2ytsX+mVeRkjeCj8I7kxg6rPhxqWmRYEuzU6u+i
uAc85y/OPPIETEwgFcb0L7NZTa/+rwGreK4RVDrRTCmPUBU1nE8LzJFfMYG0ThE+B9X2y2wwp6XP
4z53igN5XLx0v97FvixCcAmtMhmQDU6sUdc+LtfRS2vICZI9AIxO/daWvro4VKAaWt/e9WDASYo+
CCKABoHErYz3GBN8NBmI9ThZ3dg0UdQxFyMJHSOSUsVRNToORgpQceAJBYySM8WtkbtTmi2pGyvZ
sjp6qCwJuNYLNbvJK8WKIGs2ZCcZPfPlVjIbCdodjREJssXLiEl/NAhAbYoxkdl0pwitrmqleHUL
KuVtzd5U7HsAKey18wu73lkgobq+TzyLlJUaBAogjLHY51CoGzFGP5fVVeYkkLTXlqRBvvwE/Pgu
j3tAAzrBh7l8uXw8i8FxALQ06iuME1aoRxG9t1dXy9MfGHIBYjt2m/THCDUte87dLGz3RCTqeXl4
YVSVAZ3FmBD9n3NnUCXAPqU0ll0z+q5NL2n59fouXgY6/Pu6hWOLHBJjSEwQgi7XJCWo7LkjxK+T
Of4iW9GDoomm4S5jHcyAfh2jRcAyX+DCokUfI61bV9euIsAyEicGzmVUd7oyCdyCuyB0vzSw1FDK
Juaiq0rMnZiSiQIlrrgm1L2ue+yFWGPuZ9lYYS46Kc8qstgWziiKXdOL0T//xWdBXo9bAUu4YBc0
aoygQhEK5QSwQO2kuCi+JaU0uSXuDFFlkrMWTLYDvg/RRbTIbSbMkaLKZHD2yogo4S7FeKsGlND1
5XBqrXSGinKqoDwIH2DczCgxhjCD9cbN3qDuGKz7DAJC5m71q0ASc5DTX3ye7JxZY4vHslSWGLWF
NbQHQa0SdDvLW3fKj/KekqyLyp+ce+LcHBMYojVRstwGFKz10pdYc4snA+K78XN/HLzFq6Hv99bu
RDhtTh+WWgVyH6wOcHVWXja1VmJKTU6tonz9PUvc/Jt5kwKrBYmmpvWK0ZnfqiD2J0d1lOP8S8yB
yTlrZz+B8ZxVWtVp0fATpEX31uLUT7WXNKJRCI5/nllhigRz2ahRTX1nRPl1HgqAqQXJsWgd9Bds
ijiDlgBN32IdTf2jHvaVEjuLJcjCaNy58ElNxf8B1a9pGv0NGxtV3q5Rb9Sya7RPiwn00bDg1kDh
C13rqhCct486/zVrNB5vreGKkma7oc6B0VJaR55BrgnRZdXBu3Y3HmIXSgB+402efSQ3MiB2t9Ex
v5lO1cv6T+1Kh6h3xeTBnIYcnBa1P/BFwWcxYHD+u7o4BrVWYSCuuUhwlrfOxTV6F1ECFKd1rCD1
07tC8HU59/aZTSb2DBOKkWUCm3MHlYm8sR2tAFjMzoovUpp/Tej2l5bpa0hZroc9zq23tczGoSFc
5VgfcEuEdhEo7XctTXaW9jsvIu+6IU5B+mxfWdaVRcEkYJpijRTetXqAvvqSb0mAtILDlbj1fb9L
MEbk6y/XDXP3FrEHHGCQtwCL6vn3JGY5qHWH25Yq43U7yVd33UHZC4Md94Ru7DAxQGmsJS8VrK/6
3d9Cm94LdSe8M/zBL+7RI0HlcNxbGK4AeqdqD2BpoTeLDXXYJBA9C7jhaPNTmGCRq3JS2A0+qqSn
d3PS3ZSrLUBQc5hx8Tk3NthgUZMObGTYVvvZ2qWHUXHqn8RJ/OxVfgaAdd4DWgyBntIfG+i2UqHp
bl+/il4ivE3HtDDlCEGJG/QU5x+3kbRpqDWsNGreqviwhiOQCYl73YM4ZwRQcQRFtCxBT8VyS+aT
PGIQ2ZDdsEDUjUp0Hhpkib9D3RQExQ+UARMUz0wxXy6OOtRAQMTkJm3/qFT5nTkZmJ+F5C8oilbU
7YvkMW1VtC3DIlCj8tv1lXIeLJROFlMRSEtlkAGfb2cxLhAyhqaGqyeLnxvtLhqBvpy7yhsrOYMm
lwTIoCU4oJxveGaUCbgJKEhnKN8Apl6nzjI96fHXxhSNFnCOBIygLaUBOGiB5vB8ZUaStKCzg5Fu
0jwlBBd9IYL4c01QxJWFgRw6UX5uwoQYltVitt1NmugrOCe+LQbxr38fnicSBVOUqDPjCcsCDsMa
E8FJA/fICfF6K3FWC/QgHeY/dNGGcb/KxhSzmjiJaryRqSkFbOzzj5F8A6W+wN+5RjBXhiICrcyw
LbA5D2UygWLFjfIu8+RYfe7U5hu4ZP78ljt7PzDp7zrNi1KG+DSaXN1NhXyPh+BJHad/slZUyuJ9
ou1ThYlIBSm6SBlgCiHDyyrFUQhKC2HqhNOPP3cGfCCkahCWRJeIOTdqmkV4hMGlrd4Ee/YMAP1j
imHLehQJcnLgjHh8b0wx+QmoBvN8jGFqOhb3wGBBtqh2ul2JDk4GGGN0NLz8DTcbiim/+lf1y/WF
8rxkY53NUWKtMqKSWh/7k1G8T8MpyQQdHN7ZxTZiIkwF6wSoAc/PLv7QhD3QgG4GbHumZIfUjgUm
eG8wOm2EmVUgNcCLwDhhkYA/ILcMyJQ9Z/fTfQPVexwvpATqDljUm8yTPP1gVf6fb56OAi5t8kGK
hgWI1KMaa1ojA6oZfq3aV2mAzKX2F8dra4PZPZDxFLWUw0a9tKAe0b0pzN0GAXYWNb543wmqRCg5
gvYBCk9MVJIHs6k7maBlWaePGd4p1lQKXkF8E8AIgSkAfRV2NmzpJLLOyYI2V9O+R2HxdTHj3fVv
Qk8me8uD5vJfE8zJHVS7Q5EOJkjTvpZGdgNGq6Cz1sc+678NvXJAV+q/XBVzggtwEyXIIoC7Liww
kq/OuvzN/bdZFYugJFkW1ZOKVYXde9rda6IZVHY4Gq141DTB3QO+JbDpEbbdX1UF3q3liAOEF4QC
pbgIAiHVbbzP/xFhMzigiXNbTBhPGjIlWQNbnQ8lzQbzWg5GmwAHVd3luUMa+BcA/HOLjGub9WJL
0wKLRAKzyIOavOCOwqTYddfjejdo7kzajwcyjcmDolhGKz7GFOHcjm6I4cpQJGyk0l7KhXdvTDBb
Z6MlUfc5TLSdPzTu6q0vltt7oApovTWwGrfDwz78aWDCDfxqjnQHxb2n8tjfqLvyvnxC6xzz7h7m
ZQWRkPeyh/98rp3d4YaMILBEmALvxgEzPuo++oX3wqE7LIfWLVF1G9zru81LBrYW2cBoSaOuNHS3
Y8sx5ld8EWfEWL+qCbCo9B+6tuf0h2yKKRqqNmbRwtCSfVXifQkt9FAkVMq3AXVIC8VedOuYxTRK
WMaVOQG3plS7qL4riOqpqSCpERlhFiJZE5lDGqeAtjhIffkwgr8ybYkgHPKqvehXoCkD+BUoHVj+
IKjXz9lqKfgyK7F2ehynUAGak0PZFMSt2oHsbMmIbyJal5fXTH5IVdK8jKOh3Y2pLoL68IojKPcC
1kgBA5gDY8KzPaJVIOv4ftad+TD52vcg86Oj7Zr/YEILspS6K+/H1Lvunfwg92n14yRvvKZrtbAj
Bd2EoHlT3OVuvNF9w4mftOBDTkeQx3FPAzIQsCKj9YGCzLmTVquWNWuFRQJ/gRlfTHFOrUPC29AU
PGM5hUzs5qchJsiFNuj/oJ+A6ZsCkpbW6pH+l64tXgjRSUnY+eVaA3mXATEBkByyM4OpVqf6IGEX
tV3yJNnOeNs5nZs/xJ7tlr/ze0JL3DfyXgQyUbhpxMYwm0YMZGp7E4aj7/Wh8mktaQy04+w1qzO9
xl7iEgi4Gp72rO8WNIKzIPTVo4p2NB6N++b9ujdxtE1xgW1+DuPDFb4ukeg+GHfxS/5Tg6SpGVRH
igyegl117PeY5vG123Tfus2XIugfk0AED+Yn2ZRvAbAYnG62VqNorZzONEHsA21nHFfP3CfH2NPv
1d3qDgcrKB50gVvzrlTwH1GmJ8puwvYnod+sRFFi4b7TfrbWUzKIVGO5ic/GAguL0u2eFKtt4uJ6
GL1oX3rju/1q7kq//CUqY/LiL4RLMX0DDRWoVzJ3JFqT65hPeAjJa/izkcltPddBVIgCHtcMwgDQ
wPgvIt95KFCKsrfTBGaKtQ0Q8485kT1obYnCPPU59l40NnaYO6s3C3kYOtjpfCl3rWP/gCkKFPTX
wulvMhdABTdSvdlH9ZKqLooKsdyUA28VWiglNmo2zBGdST4Xsa5SVAg5kUC/XfexF92ux8UD3+sr
CPgEMZ27sRuDzCEEJ1NVLwUMyo39UGAGTGmV29Xs9tcPOy+Ub9bFklmE1SRXeQ4zKFU5/RjuKlkJ
StAdpFEnyFg5cs1gWP1cEjsA20qSUUC2Cw+yvbGL9snN9Jbd0KmR7C7cr279PX9abo197GuiHpVg
M9khRNIUkzkldDPXVXVmrd0VnQRSJrkMrm8nN2wBRoP2BACkeOcwftpNxFjSFX46uWgc5Lg/0CU9
1H70Qlw8qd3FSYHrE2Sn3MC1McrkWlrUgG56oUZBG9uQ2dENQWjkb+Dnsph6cq1rkdWMBgJXErXO
oOa3aZGCV030NOQe881KmGNWNzKqYRnsDOXP3vwB1gQzO6XjkagyuMnf+0SQbvMj8sYgc8wmywKZ
QwKDeOK8Ff68X3fRF6pTGf0pS9fHqxfsXCYmplDrQ6p6HirDgQCaENKjBgXQdDAwzzZDUk4ks8v9
VKhKmagrg+GH5QucY1mvEahxylble6eSfaiMqhNmfxWgoIqHsXkovaHIcr6cjsxlUVIUcT3GQZi/
EQLwwToJwuBH/n4R+D/NsMWI0EJZOa1hpvPjL1R6U35DeyjAY/SA0BFYeMuvbnlvvoYPsuai0fE3
TThwa/+70A8X2iTX8qBPpVqPGMK2kb3n71Yt4mXmQOsRGTcmGNdY8NaNauhou8pOO6K4/ZZ9Hw8Q
kkdrNdp1Hp4NuRMG5g5EZ+/lTtR741aFt+aZh74xpKq2VjCv7cbbGm/7bHXAPubZEJKXdum97IFP
x2ud5j8B0HCD12bt9O+b7R0Xe42R/qLadIcrR79tX3Iv9AyvA/mVE9+EN+LpJu6jEYNBuMrBtwWe
PuYBY6EiODV0loCqgULL1a1+jU7j0Sma8lVUJOSBLGmlC/+hYG7M7J+vcNHCJQ6BXnHVh+l3/GWE
dP1Pioko3MQdgUQ4tTeggii9fie63bmxYGOZCad6FSZgWITrSlrlNWoMWO6dXQo6yDwjwOKiyYi+
D0iPmc0MiSoVetXihBbQVU1fyvC5jQ7X71VemrK1wRyQbiFxPjSwYfTA8vV3pjqgrfkSiqDrorUw
JwEs+mU76BjVUfVfZf21Uu7zWZDK8vwdc0hQTEXDBx0E9pvIdkmgAQHfy0lQEsVrwsfrm8UNJ1sT
TGgu4qmRkhHu3Sx+fZtqLvESf3YytyM4WMaDEkitS+Nm9UXZN8Rf9qKQcn2R6HKeu7yeNJWVaFjk
Uj5b6s+2fLq+RN5T/XOFCluBWLJuaRuKZ89H4uR542WQZx0iIJKjwIh157o17mowLksrO6BmZ+vV
aqrFY2RRDw+nx3Bp/rFMSTQizvVwAhpn3Nsgzf8IIpswGEZSN2QNgsTYS97aZjeNaR/zlvjhn0/1
4UG4scQ44ExGY27kASWq4peWnKgInVS9X98x7jna2GA8sOnXBTkQAo8pLaUjF/1j39vgtKiSt+uG
+L7+aenj75t909QprpsKluKDqflr7FNfz+7qG+Wh+mE40uJriqPtc3dw7GfQn/3FqOzZdrJ3SVeC
qLGV8AOi6GHVbtbkLhZlqVz/w7ADWuuUq5dlhyQaMA/FhHpbVf8GL6FjtPFfvCAgGf+vBSa+DllI
dAkcKm6Rtk7f5UBVnAQfSrQIJrQ2pS4thgITrWcczYfh+/pj+a2fKIAsjR0LgkpOGznpG2D9kKx+
nf3KSzDRiqE7wVq5b/ntYukv3bjMpFtFj/IW0p1HZFt+twu98ajfN57h2MciML+sgtcTZ+oePrLZ
XnpcNhZJ1YZLVsJi70HCFxsA5YVH6Vk7am7jhocWMjjv81P5ZiPDo+nOcNsAEuJC9sbB/yu4S7k1
alzVAODj4QOMNPOxqzqainpBaR4cALcTIFd71aO1FBvkDfWb9WN9m3fLXkRFxw1wuPUQP0H/fQFJ
qrXZSqCgjIOag4IvLNyCPE9GvSu1P6cuo7v9aYkJcPGwFNAMxuWDoZZdPa07u6NE1rN/3aO5d9DG
DBPjytjqjdnCLYsHiospd0+x3yDwJE92UBSCGTH6b7GvoM2S2AI/RMihQEJfQctxBEVDdKfvVF/e
i1JVwTdikQ0yALNjQvNiO9acJD0NSgyyl8dEtBzu9fC5dSrjgZq9SKElYzlyCy6luUsDVR0pS+cf
6vt+vLlNyHwgyQepBoZpzg9eC+6ETIphaF4yEHionpFBB2RSBK7A3beNGWY9FfSBUswj4i1sw5uz
od+njXWvxg22T59/X/c7vjEAm8AUDeEiFt2d5koWKRMyhRpfB7gGV9FXbxlvtG533RA3YmOE5v8M
0R+yiVphLYdWquJmq6s0cca8d7WMvPx3Npi30ZT282TSWdEhBxQAH2le/nzcGeEA9M2QNwDJPLAa
58uIM71Ja4WeHYgoLOsLJKy964vguvPGAuNlkjV2dUTn78FO64AeHfznhisrq+DiEplhvKxr0VjM
6UtZykdnUv5p0GGHnInzF4sBM4yGJhjYaC5Sa3RKV0vFE6gKGyeu/imBlS10kX4eL6BhEgysDngG
YUiH+e6JGWtdOSKlsYcMEaCan6ZSw6rS9dDoYaDqyu+5VUAgHUpP19fH8+qtZeZ2qPVGr0ONJlN2
GPRpd6dks6iqSL8EG663NpirYViTBvPRsDEdrZ3qgfwfmpR++GAEaN3di1gCuRc6ChlUcAn0GReD
dblOQmsZVXqhA3xrOJAyPyTAQ0goMKwAuqg+REvfRXkU7/6jGAINQ1ZgimExrENllRlmL/BWHsGL
K63QEh6k96VY7vW2frBk0aXBi3tbe/TDbsJRjYlIY15gb9XMh7YIH3UrC+ZZ8o2uFcRzvo98Lo2e
xI0pPVV6XIQwZWKySddO67y/7oTcPsF2MUxs7Qt9rbRaoSU3e9+8gcT6ud5rDujLfeuh+wK+OO8P
Sfk/7sKtSebITWNZl7oFp+y7uzw91bUo7+Im1lsLzNFaoA4FTRQsqvOr79Mbnb2z3SkwfsRPNK+N
PFH3kR9FPr8Tc850q4qUmRoE8xeoXP5vJESUFgncga1BF10D4WSCXjSwI1BOxi0iKtlwLWDSF1R+
dDUfLfmNwyWzaYPnFCm5ndd7aEzeaKq9u+5yfBMYhIJAmooRCPr3jYlG79fIoGmDsRgeaTCcpfeC
q4MbEcinCebYKFbXYPQXJnKFeFiJY+qPfdI646I6XS8IstxwgFEgNBTRsofK3Pl6YmtoICeKLeta
UHhLD8i83Ml+L2tBeVNkh3HqZNanAmg7vCY6OuOWyYFeVoMr2+lenjJBcZAfFzarYj26jQyzoJi7
yY1fMtQvcjfZ50HoQTj3TTH3y23u5zvR2Bovs4C0FFGgDq5RAa/zveyHobHqDA3EmnxR0t6J21/z
+HLd//g2UIy2TB0Qmw+R2I3/hVIny1mMSyocQ0gZfV870+naUpAjcb8WnAwz2ejBAqF0vhIzw9Cm
ih6si0lZ2xni7FCE+TGuMcM1rM/XV0T/rYtbHgA6KBojTYLOxbktfR4mY9HpBZjL+FAJxvwE44Q8
C2hRgBQLdUHMLTG3xJzXhjWW9uKWVnbbKqOjgZv/+iK4QXtrgzlHUZ4CHyuFKBZ/TLgpfu6NX1eA
bKJvihN/gJEEFnmesLXInKiyisZljiTaD5mHneIqPuQdPMwOHpNb6wHzHP/BCDO35QO9DsouhuHw
C5xg2hd92k8RpkFJGHlRCDEfqYVWbz7l+1wvZb+R5l2sF8dGMu9mKTli+C52lGEWhJMPD2S8BgOp
UE4CaAbytjrjNQnmSoi6Fhjnvx38sHXU2B+/5B424ABmP2C90rcF6RQeE27pUzBLvIOqwq9hHwqO
Cse58EMw4IShCGwJ+y7KewgupCp2ZB0tgKLD6kvYygLv4nxqKsOGthAtOSNLPD8i1kLqpVpTlLLW
2uvLx0Sp/Wb5ed2hOFkAjGAiA0SPoOBT6UI3kaWJohU8JjCSHvoDnc5sffMopvnjpdlndpgvB2YT
hVQ1tXNLBlf7HbuJH3phsJyANPXWYwZuQWCPBJcqfwuhpAA8qQ16DuZ81oU26lDNXl3Tal/qIX6r
ZuvW0Nu365soMsMcSjlVmthsYKYbV2ckmaOoeE1UogF7TnzGHn6uhnGIHvX6qm7BpNJXycFsp5uU
xPepHu0aPRWcNK5baAa0gcF2CiQO8yoHirGDxjJBPVnqAzu61yFDZYe7qY290nhJJhviE7vrm0i/
xcXZ3pik78KNJy5Vo6pZJGMTw6+9CZlZkJEnFuXgD0gYCxyDe343xtRzY+mgkappsT5bQ5mpx8zu
nxOSA8aEKUvwIuNcQWTr3MJaL7ZR5qhjyNKEeVnDzcHmlkLsKE6FbMLc1WAaBEOpYLxTWYYqCfc1
3AJb1wfWIzjJoXND5ULy34Onuvqbsu9kR9Sl5Pr8p02WraqaJLvAUDDWN+aONP5ai2cb0vPXfYLr
8VQMhYZaOrJ6vok9WJ1sdWno+e1vZOj1AjoOGcAm0GQRwo67Hkp1ipKKoaJRdG5qJRXGtwZcLc30
us4/kuS7bL5cXw3XwzcmmDChdDqEcKJ8dUnWuVr/jzG8JGnqmqUN/ros+O+MMcGizRsUoyqsR7Fi
ySGD+aWW7Te5Nl4aEqU7M/5zrmeK29MwmQvaDHCBM0eqmzoZsHbKOC5LjpZDq3GudvIiRAlyfWJj
h7mxANECjkKtKJVBqnjVd/tEcYKSD+r/wVV+1G+yl/qxL/J3kVnmPFvpKndyCLNrZbn6DJkj+c1K
QL+ciI4zz01ALg1OXEg1UgDyuSfaY9NUatvD6Ysmc4opHR3UAr83dnmHdDpxokGkBMfz/a1FxjHL
Ms86VPPAShHH+zjPns1Z9buo+fOMHBINACJ/UIEbLCzdHIo5yhV4yKSaeQD6p94tulYA4ODFwq0R
xj0m1P1N6CeB9iEDRkhLnEoW3I0iC4wn6L3eGfaEoBR26fvYF091uRyuH16RCeqMm7sQI+EFkXKY
sMxTRm5mQ/D64mX0Z5+C8bG+hWhxRwNredvfqt66r/fkCBi4W9MRMEGyzDs6UGGh1LAqnpYs6Uk9
yKMi5XCvqtwt6tfCupGKm676i+cros+nGSaBSOxSKfK0xeMAMm1j2iNZljx1fuyJSPKI9+6D5gGI
FJCfUw1FJj2KozyPoxa0XyqFgkiKHynRoU5jSiDs5nG7ayH9V3ypQySc8k2OKdMwGZxqEA0y0oPJ
5ExQJAKho4GZG3C7MEHeCu1lMSxCnyH6izFmzgQmXG1Idkv52pkYNwxFOSgnVFCta9xiSGtA2s1E
+bkrh1SfdSSGNkZolQOUXp15EpzhD1Tf5bo+rTCHONZLxW5TWJmDOXG0J3QAHqSH+ZTMHgFlcrGT
nwfPPGreEoTB7FoOZnlORQH/zbzSFYV+zmnEmqGUCbV4AhAJ41hLBnmSWsLXLqABJ89fVV1wHDnZ
9pkBZlPbvpRVZL84IKGxB3mtr9i39lo6SnwsMkBJWysAqOl6iOEcyjObzBbPY9QoIKRABlykHjgZ
wZusugmxnTR/v25JtH1MvFSNGGSYCyzp0J2/j+rM8pHmC/MC+hUufebzKzExcxn0rtR6mOlP6qk/
kL3tq4/aDxVSGhixEoQ00ZqY+KmW6lDbE75YL7eQA/5qiHRVuOcM8tr06YBZb7b53iMBmKMERIxa
AQm+6ZRlY2Bi7OL6p+E6ASRBdEoLBaksJn4Qa4LSA9Ro3CoqPKK/KuYa6OSQSqJEnpPTYMLpX0Ms
0iw2Jb2PMwSqXA8ds59AiC85kI0spvjWFk4jCpbFwsqS0rYl0mNZ5miDMug+KjuvJ/vKFMQpHvgb
rxJo8AFbRjD2x+zfPLV6mVgj3ABk7iZmgFwbmmouXmB76wHUVihsQAUkWPB49uyDqInIXaZFhXTB
14l5UiZskCHGFWWiHlAYJxW0NHGsgGjlflwjgbd/NGkuztbGEhMsVKtIwpV6Y732bj1D7ZYAEkK+
NkV7E0tfMiN3rDX1benndf/knoKNXSZ0NMlqa4gV2N9c/VVKjVOBwNDIzeC6GdFG0r9v0q1q1pTa
GlC/qSpgHaXhsNQ9QE+1P8ciSTfuijDbZKlI7vGqZb6ZsaqrHq20VGTKh1KVHQLl2bESLIhvBVED
cFh4JkuBq6e63Ej0CSFr38j0plcAlyc/rm/a5fgPYhMV3MaFiNQDfYPzXcvnZQFSe4lwN7eYJ8mO
474H2RnFRYsGMi9bO+e2WAzX3IL1UbFg63+79GH8mP9oXMmlzIiW4gH+YJO9WGnn0vMZw0ymt6Z1
ChWtJnKWI2ZOUR8lO0x1oLYvWuJHCDw7Y9QSqBaRr2FLQe5yvp0KlI310AZnAY0ltuLFloGJgMnP
X8ygc9a95Id7CN669lu55ncKFI52/wHx48Util8BiU1wGeP1iXlNxj+JGfajNUNGYQwWP0zupMLN
jpLf+krQJ6f/4MvSDWSXvTXIhBZtNnLDlGGQcozkqjfsxv2IEem08sUzHZc+i2YTsmXKa0lFUy/a
TkTp6mYyT9oue1L3xgHsfIEWKPu/mHxiLDExRWuNru8H81SRMoN4X/IVWCABsPHyVJzbYDV6Yjut
I6PPe+zdBClg10AfqHML3D+U0BaMaJrsLDH4REUvuouElTHMLK7STKksWhgOUzXzlrIYDom22ijW
TpbhouPX70kSkYdQXcO7upRGQXy7fL/SH6CZeHxRCM2FOpEcSdPcLln/cVjCIypAQbLLb/RjfYyC
6uufRjrGGrNcM151VDphLb5FfhSQvfWSHVSXciKL7nThypjMMpy6pm5m2KIU+pF1UweQgb9dgizc
RacEDa3ra6M//ez40aUhioPnyUAot5nzHpZraCymedLVdm9J96Ns+uEUQ0xeda8buriSGEPMOYeq
HlG7zj5lzW9IZ5T6i5UJsjHRUpgAWtrDtGLU5GShOa4ke0gSO7LxpEYi+J3IDuMNut7MZbqap5JU
3mxCjb1HIyuunFgSWbq6Z4CrMpbCThuW0CzAE7J+sQ04uyk7US/wbpERxuFoFyPOCYwky+BmKloG
ZudrVuJd//6XHcCtA2AxTJFx7SoAJRTYmYPhrUQvJAwwu6AdZoxHjvem5WbfUKjBDMrkRIIlUt/6
f50cpplMRbOltRhHmNb6tzmHOlEimnLih2J0pdHvUXGFq8w50juohLQxuKpwahUMRQ4aGjC9gzKx
AwShlz2HvjBUcKPwxiZzpKTF1vM5s07prXaM3RxZwnggAfG6XbHDdKQf3zSH4WW9g5Kk4DBzN/TT
ssb4zDwu4JBSsaESaZ21XJx1/CZwl4tEhLrLxgTjLlOEEb8Rw08fcZCOma7vxpcG0x1VsNwoIpID
NuxCWQyDY3hJ4TahGrQ2c9TiPG2kKQ9P+a0Msq7Cj3z73v4HSQ+60qL7hKnaXdhidk+VZItEcniC
ZKpTh4GV6H4pv/Sm7jTJi96+CnaS+VgX5pidxEw9aaoiPMnH7r56TPyp9+rfkxeCUWHaY2h3N4h0
hEUWmfOmSkaatkp40jPNmY1vkvCBz8QsZkkgBTjPlSvJ7CqpDE8xiHmjcK89CGXhmLN1YYHJ+7su
jOxRD0/pAdkFyHvUXbwXZ7+8daALraoUbSUbbJNYnSvVyGbpJFm9Pwx3MmiOs+X39e9PPXcT/D5W
srXBeHZf5UYVD9IpU2vX7A953TqahenwWAC/468FdWHKnGOCivX8mxSkXNtJjr7FTZmOwawQ6wkP
HYCCutoYBS0YlrTrY1Hg8bR06MngtcK+PcmgSmUXk8fwjgTFvkHOiyTYS5+gk+2I2Sd4/owaD5iR
kSFBtJQ5sIPdSF2R2Kd61R3ZfpWLSVCH+/i97EdCoQ9gH9ogQdPvfPMkZYhtGetpfGun+N13HaAu
8x4ilXf2E9gEgtEBR98d2ekgQetf513xUECzcv0G2vSdLJxA5nxKEF8DT4txWoCD2E8JvC5I7hCg
7OTJ1h6q/J9cpKTG2dEzC/Tvm4rLtEIAuVvDE8ZOuxHq6auoiXoRY9UPrSHVoEBGqrJ8bqDB/I2i
JsDz18kYhOtO1d9TTXWsxThOVuuOhsAjP77Q2Rf8MGiZFCcHmCbbEjKQrNVr1RnO4FagtQ8gUnHs
Xt97qAT6Mb6f8jD+xnxo/kaHM/NHWiWJ75ZWcDGzFUkUlei6P38GvVY3G9uZFfrHE36GUj03SELy
YTxUeQIxxtapMsWNUsspjXxXWuNxnUaM99lBYslOpoISt9YORffVnL+nde0UTSki/7346vTHQeAd
LPWGqmNI5vzHKZU1lEnRG452F+WOHLvFvR0A4qPVzkQ81MQOipdDK+7whxGQMcscrmi1zGmK4Qs5
SIXG5Jttal6lvK+RKTjGXKfbrI/x6hYhqVVUrC/tDiEYFY2cDrShQ9hJrtx3jpKJAsdFcAfYhzbi
qGoTuDh0JrjbndVIvT2YTgqFAeCAnIq0/rTe5Pbb9T2kIY5xb7y08c2ozgAqfswelktDzKHCjmlr
Gz2N0FaApFbq6SRKHDPP02e5+8OZC+rKoLg1PnCJaE+w3DGJtIxVgnqC0+VIW9L7fjYEi7r8XmhJ
KBgEBC00eJTZ9inKbZFJ1MJwihSCBmWq74cROoXGeuyM8TVRrP2YZfvrG3l5BmCTFvnw4kZnh6X+
0Qd1SOYpN5wS3YLVLtxadBFffqozC+zExUgV5KIYq+p05fV/SLuO5rh1bvmLWMUIklvGCQqWbMmy
Nixbsplz5q9/jblBHAy/wbXfwitXqQfEwcHBCd1JjYHxKL5NBPEQG/WdaKTv1xd0cVkokCVAi7UC
RhhcxGzjlI4mLZ3UtWYllXFLdHSrGNBNKXohc64DbXw5dHCiHRHTqLSwwdzC4aQZBQZ5NasN5CcQ
Le4VhUdhwoOgBrPynikZGhosaxb812ilZPH6KHu7vozLIwuVYTotAJJEw0CN+xwDrR1FVsmZZhlR
KDqxEjiQKL+BmB1S2AsG+X8TDYypBCUqiEOjpw2n6BwtFIkx9kkvW6Qe7yBIHUEOpfSFYaxdoVME
Dtpp+PjMTaBiKcO0wWdIdd1EaiyrDxiPilLWkNNBupz41V61lR1l6sE/t/CKT4WXPph35WHZGTfK
g4HHcfMwe4otW/KxeJLvQicWwEPFy61fbCvzqxgvCUHsSDYjUbT6Hi0F9XNuKJyFXxwCDV0gmMxQ
DXRsgZ+M+cx6NfT92EiiVS6LlabZo5S/45X3/fpmXq4DFXnM5usIECF2wKqd5mkumCQDAmneyjq3
ZDJx1nHhETWQtEBSA5O+cLyYyzjfv1qfakPNy8ZCuvDT1LdeEvYVNAfJAXSyX3Coj20tT5yg5fLj
oXwKEUAT6tEICthmY6FNFTM2Yoz/Lq9T8I2AhC8eeLm0i2MHBimUaEEjhXknel2er2zuDaGKCJpj
xzDbKdFolSA019sf/cTTn2RzQZARh4oHwmYQc0GUGBmFcyhRxVBzNSuAsoMH4zDt48PwtdtVmE6k
rBTNbTJZv8lWxWKyBbK6bsxUpZixtMcRtMP52MczZ6NOhfPz442VYfAB/Z3ExIAzc7zDJorCKilG
C138mLN4k7/nmD8pb9Nb8q6/3iiH/ma+mffDk/w180d8ao55XrzK6ZcFtCRjqgdhGmueoUIpRin+
Pt5px26X7oknH3n+4vIUICOOwSSagELXApsMKgSlkEba7LNURXzbB6H+DAm46Jak3fypUYXER8Ok
+slQGx4BIUvZd9pHPAERJkMkhwYn57ajCjPSQwLMdPZ7V6N6WaI1oH1MseJXE5Ryp2kJt78RDt2D
uEtuIbOnxY5z3c9cPq/xnaH6gHkzPOYhBcIclkgue3TtkMEit4tHR4wGS7cbl85D51Do4GYyab6G
tas1HrOv+aikeUqAp1kgccJ5Cf0cb4HK55U72Cz06ftipgHaRKgAqhdBhBIGGaJyfN/OMfxyAcdo
6uZPrSeayApbmq8fDG88Vm85L2W65X/WwMwSp0wng14DuFH/mm2IDAjWiF+gIczZvQ13SvkrNQSY
8OIXnHKh1mr4miHc6TAvr2YQ6BByEVpHDIaS87LaNBQ4bQ29nRD4RdX43FzbuhOkWElw1JH3pnlT
dGLbNKdv+pkr7AlnbnVraWs4ekGuwou5z6O2JbgpzKlwjQRUh1piiUXkXrf/y3sWWsWrVTFurshF
s60SrGoK0+MSda8yelA4ruwy44wzhtQKQiXEZpRh5Xwt7ay0Uo8RCquex/7GIKHeWUYZtCAuJ9qj
HJSghs+MwVVasfZQkpdcHc/nu7ioDHsxYu5Wbi5ahOYvZQ3HWDBzayl6VC71iG+LgbbpbXI0r/fD
g+4mM45F+CnZRYdyd/07s320p9OIp8M/mCynd6GmuaRKwKRiJmZpEeT5AzD+QmVSpuz7Hpqm/OuY
W1cIQbM73sqnRgDGYodO7vIkwP1vyMYhyAon0NMvQp77UqL/MoTuQQOZyoRxLs5+b37eFS5juk1f
Z5XR0iDHBPMCNI/miNeUyFsaY7bqIvRLXmNpRatCwKCfDhOCFGsSqpu2r6jkUfnSqCGoXzPeq5Ze
CKwDX39V5trKpHFUkxDQijZbmfZzCFRLG17MCcez4zFMbJvN6nwyaCqEfIZOw/kcvGIfP4Jk35UC
W3PFEo3AqGogF7zjMf9t79+Hp2OuxDqGjsyQAzNZvqbKYyv9uG6XXFfKXBBKPOepgoYfq/NGV/Ey
ZzrGt1A7tep9DmZV3swH9yMy5702+6SddRhk4xgPk6M4odsdq2PtlLh5Qba9kzhMbjxEnanaBKUB
eyBYIQpdSP9RZs2DBg56K7Mku/0iHwXIY17/qtsXBnqa4GqRT9KZjzqUWaIXFRYpzIk3xw+tTFyt
+HwdZDOoIJAJwGgmRtXw9j135ckg6PlS4AHfeNpn4wHtRaCmizzdhbwPyi1o4vVAruxM3zi41Fdd
nLoVLuPLpHQuSwFUkX/fvhlohw0HqBa9fUOPZzKbH3MFx7gwnVSLKOaAS8VXQbtvp6+iylNc3DaS
FQjjxOS5bCBvBpDiBsLw4HGGJnihI/yklH6hXRfWfyBxpmZw7UMyDqWfyjmS6Ab26OSVPNWWa8vE
4AGSFqVv7EdvRoDoUwai7HbkRYab78W1+TCuRVdTs69P29hY6V0A3XW6k2hf97ParvHCaTDFPnPu
QS4qczTGoEYTFf3Q8wOVIh59EeT6DqVynn4pB+iJgdqWx7a0eU1QpUaM8FMpdMbniEMex0WO0DQJ
SOgYQeaazehrSvUNuqSRlVUar/F8021/ILKN51VDUt3shcGSBILG9h7z32aMVMb1k7h9Mv5d1+nd
vIpL87pcDK3BupTqQQ9F0B6Vlii9/QEIZjZQh0THuUSYDQvHYJyWOEApMMxrFHbywR4Glbi1MY3u
dajNSGIFxexT0OQJMVpAVRoqSeh+jbrIIuTNUGEj44+y+ixUvNzh5jf8wGRvh1RtNSmtgVkquPNA
7hAiD7RwR4o3DYJQsm0kmjDDxfiXRKtS9EYbMHtl9pY2vTH76vn619tcyQqC8SZkaYaqXQDRTvqd
lhiHFE2RMZHt6zDbrnKFw/iNWgyzqO2Bk900XnhHDpj79sj7YBPEDOINvy78PxBRfceXA2Oayny8
Ia6zIkXpEA2nzV58WnalHfvhDUoN++aBytX1vIwPF5L5mP3SVlOTniAVT3HAduJRH9W5tNhf2Ugz
PXA+6/b2fSyS+ayiPKJVrDx9VulFRmyS2ybYuAiGOXowy6Kp/mbwIWfr/j9xmfM9R5retDnFjS0Z
3LqFhzy66fbQLmj3CnTS6QfmJUQ2FmuoeAXgZUJ7zxXmpCvRrM9KLVEyxMgnRNhVmbor1fDX9cVt
nDqQ3GHmAU6f1gcYw0kwPDLFRjVbhZ5Lsqua1VK5ahjOJq8nmtrD+VV+ykWgNxjEiApU+s5jMZRD
tXKOwwlvgwW3OebA4qfQB1Nq6wyu6FCRC20/H3kzghvP+XNc5jkfCyoKsTq4HloXtNmodxA8ffaD
q3pQGftacqb3Nl4L53BMyFmQJA8iDcukiRfxezmgScSA7gOGjhRkRCyB2/O3EeWeQzLRphn1YrXI
WKHxGuMxeUeDXERHX0z7rX5BgOQVbvpZ2183HLZjHymCc1RqWaurter1cIgWoCb7AQQ1EM103maP
eOU9762wvUBZhHoZfaeDzuscihCIRyqpgYyMm+0bXESPELfAjIlqzW/iW3QHRU5P1Dl5AXbC5K8F
rlCZExi2S1jXkTla0X5wBOhxCpBpO3Fp8z7l5VnHp/xAYrMt4mQKlU7XhxwrIr4WdHxWdi/Ygy16
svUErtLiiXcuLg/+OSZzLMzS1CMtAqZgQtJUEmzo43K+IA+COQrlYOZpSj/gOD6GyQ9z4EnMbNxB
54tgLH8Z6jAvciyioWN+MTp6aINt74yQ8UvQRkkJ8jlmT3f9wo2t9ooxewyOmchw0EXhfJviXSE7
CnTTUrtyxeQmSG8mP3YyaN6Mz0H3H1reLiP18yUzDntAG1GYdsDHMEJiKWb4VmZQ/JVy4gvtsNMq
k9NAdem3qeYS/DXm2VF9ZMviS07ySZfT2aqgdFZ/qk1tlvxxUTr1dhbCJHyT4jwmnBDq8kQgLQB+
OPTPoG0LTSbnJ16IBW0kYQfLbDO7kd4ysbGVhJdy3ETBlAqII0Ebj7rtOUqQLoEMQuDZ0vvZsAW5
1lx1rgRXN+XFu243l9uGBaGVBS1gGB2+kGGkou46ShwzmqvqFACi+FIuUe8b6PG3Yi1od5M8EP86
6NbWnaIHyI2iusq2vsX6BP2qKgfoNPtLrdhTmO9DEUVk8eU60sYti/XRQOVvKOasayiemCbUACxd
wKS/HP3U+vQQtM0T8nOHOOlv4zr5OsBmLVEf3FSKChDtNDVnwZce5/xXMP6gUkXBEOlXJlNySInu
5JPEcQCbENhKlALBAyOyljmXcZ9mGgKmZP45oJ1P6nj07tsIhgYWPXSIID92bpVKHArlNAFBxfsu
RPFLQA71+nZtGT5mvkEciBYr2kp6DhFn2VSKEnarDr4m5a0eylZX81wlD4QxibQPBGMWYH0YrLV0
+UkoQyjD/bi+kq1zRRucQP5qgtOLJYAV5bov9EqZrAzMWpJ0l+lgZRXe9QX63YvpXgfbWhGaqnCO
UXy91EHM+qpexBHmBa1pUKCZoBR9j8df10G2tn8NQg/1Kq5q0cuiGBRkCXKnN3JnrH63IRyUhXhR
oKMDCndog2BOSV8qeiIqQJii1tYwKNKp/V5GwvcPFmKC0xczsyp6Ahgj66AfoIwpOmGkODhIRucV
Iq/zbGtDIHRmoMUHZwXTo+ffCuS/TSI2mCdTovTeiOdDGUBuDYzAxLm+lksgkLsCRNdA0o5DyQBl
XdpFg4pPJo/afSH2T0kOvulG+fwHMLT8CBIbeNOTpvJq740lDFrMlc1WF2UHaZ52tYHcZp5xrvTN
1axgmNXoMRH02gRMUzfvhoqnrNE/kETntBXTsJwJldCpQKfcMe4OE2DsLBIhrinS66ftopdYT56J
Er2Hfe1paVogdMEDWv3tRkENG7XCpKdr9QXnMBqmqsNGVfWMduYoW6wwJZwDdHmvAoTArCnDD2UC
OwcxoqadkwxxQ9Ah64CRl8PUtF4jTY+QzOMFuZubBSIJNFhCqEthL5wChRktT+CriYaSYaY5AfSg
gp5TA7r0OliSCdYkOuJOyU3Ol1TFYkr6BSXlCRW8e7Pq8uMCKmDO/bz5OganKSVNVY1L14O0XjcI
k0If42Bs07z4YELmmLz1NwoYggQuz+jGssChCh+EGBIPRza9IYdLKNQQFrHkJrOKuffojMH1M7v5
Ol1jMA7bCMPWLCpgKKiVdzeSgxlKyqGKsVB3yixEXXeNHXr17jruhhFiaegwx1WECi8r3ixUnQLu
IxVlyfS1MH7GneFX0j2Zgv0f4MhgF0YbJYZs2CBS6+dFquHJrbSdbM2EmmX9OawC2yxCjpPd3KwV
EhMwDHKhhV0CpEiNbjIwxYUTrxJ/GS7gWa9iEQhT0UbGToOKU2yKM83OyHPny5P2mOWaW8eN10q1
oxc8rsfNJMkajy555Y6qZm6MJowmawZLIPrW+jGWIJ2RDZFxW5UTRNXIsDyF6IO1VNI+m2mXZJYe
DKPqpJlQGJy93Hwwr38PdTar35Pps17Uyik7JXmiC/n5h9SnoomSHRzlo7nn9d+eKizMJXD2xZnT
Iacglk9kIE5vwpsQW1JkTcXtlNqjRgvbFpgRbPOQ7IrJNbqdjJdsbYnH+qvAScxtGtdq56llrFZe
1GFBYrpy1SgtpQewxslwbjhqrBRE8BgWo66a+bY12siCagYCCSorq2tbB+WdWfHC6m1/s8JhvmgM
YxGlHjhKD4cDqTe7fiqRVgU7R33TfU8wOtrcZj63J2j77Hysj/mCUyWAVp2ur3Un5MMqjxhuBPI8
nzg90pvzfrrFvFIGqkK+mC89+hdWpGO4AFEr3izsoF8bq0SZZ7TnUm3baZ+inQ38J1CDwVzSQ8/x
rPSuuwBDizDaPQGJNtNzU5HzegnwbKJdLFSAI/UpFQm/+X37MH7gsK3Bw9zmVdMC50Qs85J8a77F
rmD33uAKvtgiJc4tZWx+xxUkE5MXwTQFaGSnkMOJsa/7oeMCRk8XKDOkb9dvjs0DYZjoWcOcF3qD
GbB2ErRApqmyznjTlrehT+HkXq9jbHvYFQhzaYhqUOZGBhDVj3fzbeTAs3jRrnj4Dxw89AdfGsbH
gpi4b1LDaRzKgH490a7ekRGmrQCPzQN/kH/TODA/DRkiGRcVRt/PjbAohiEZS6Q2jdvsC2i8FhnZ
zcQz7c5Nzb3kihZGTHmhzNaOrUGZI94ZhaijpvdXclND/9Ev0PYVDoqXjnFPmgcI3jjJE9ejbVkl
hq0xBQPBZcxgMQcuHzDXWjU6hRVt2Y5sSqrUWbovO+KOW7jYCpxWaGw9W826LFdboAW3hg/O7+ib
7Cq70g++ENC5SLiG8GCBpiov6bLpuNfAzHkIswojljWAlXsIaHnI7iRQSOioPGhjTa5Md9TnS3Vv
+W06l435FJBgXAxYpOBQK+oIhRpz+SRMbxmI1cWi8EvjALUEi3Mc6RFgj8gajL4JV9ds2UhDgD55
WjTRkLmF+wwc6U6+1zAh3dnikVcb2rrW13iM6WRylyqxhCNZGWD4N79W0h9MjSDj/vH9LuxFECB2
HgBiGj4TDIGnbrBXcmt5rN/QRgZyiNlBR6zDK9BsnsUVLGMtipGCy0miXzIK7C5EY3xMrGHk8d5t
OtD18hgHquW6kEO9Bk8yzar2uVv60mP0PGAYGs9Ml2MetMh7xTxYZsRKrrOmH+GtadEw+5zbbxq6
typudWsjH32+aUzgHYO9DxkArGpWvWpfeaVtON28m+wSFfvYK3hNMhw71OluruzeNKplSRLghUro
Vj3murOC9/E28ilnhshcCZP4z8frHGdykm+4Dz4nkBPOMa5gzZI1gZ1NQXNYCC0D85nnvnj2yNwN
6lL1KdglcNHm1RdSld/Dfnko6pj3YuAaJONCtFlXxymF4feHxdO92g9uojtKisK/8DavgtUZY7xH
NAl1UmfYtUZE45TkjHnr9IHhguKVMyCxbR8g36ezGBqi1XP7qNWp7LMYD0FZeyFSbBUqB2CjbZBa
PIQS/+qvYJ8fUjPLg0TdFGgV/PTY3EvHYReCHwU1ZIcc5d349fdLg+eQjEEGM2YekwQvgkbIraEs
LZTM7THL7SjcX3cc25/vY3GM8SlRLqpdRN9Wc+BVZedCw9C5DnESo7/0TR8YjN2F7Yg+CtooUik2
ObQWyEuILTyGP8GKNlvzS2CJVnRQEmfBte3/P8EZS5xTuc9GE+DSPdLZRejGd7TbNHzVcbo7q36B
GmWBhKZHIxPeVbMdbK6K2sxGdjoJVYnGfeJBtokNiuY7UnitN7k04otqbLCVvXCWvBkqrECZPW1i
eZmyBKBCewh8PCfBWvBIbsrYGm+61zpCqww3wN088CtMZo+zakIjlwrMCfzDSNVFbzFIQExb8dvW
pY0y87H90e56TmBNd+/CtFawzO5OgiGY2QDYwaMh0bAbPcH/Dy/KzUD6A4ftsSoqCeIvAnBUf5It
TA4gvZpj+jO0p1t+QCtvXgmyCgliERLEmsnsoDxlxVjGgGsxF9E+TDvaYiW2aJUJTs+w7ln5pWHu
w8RGyn4P6uV+39yaDi+rt33br34Is63oC8QIT3H6vooH3aCn0M1t9bPslV4rWn90E67QmN3s5lwx
K/o0C8ixBj9e3H5L4nfO6dj0eP+CXDBpTULbiQI9kjQ5UHzTj5kXuvRtqxm26NBcOci6OZjb5vPP
fqIOcH5Jpcs/+zna8+kdlnm53+x0yLKn91yXt/WaBgvQ39aDUjqD1gzTiPHy0cr24a75PFkoBRz6
fXIw97wd2z72uo6+CnS3Y7bvHEoShkwpZ+pdI8XpQPk93Eq6W6W82cEtHEOnQpAYZAVtFIMj1E0r
qGWG9miltXL1AYk6LxhCW/9NvedTbxrtJ0E/DnL/oIM6X1CvJp0ux8iHFfpOyRenUXlnasv+VgiE
adcMskHryJgCoa18NPo6Uc99LG59rjUGY29hMqlxPAODZhQlB6M5hiUL1tJ72RGNKtRzwGWisxBP
O17AvhVmQr0KQj7g2UNV91SqWkXsjRk36liK1Fd2++FziMxbule94Ot/SOZQ/8P4f2BROngNXGIo
V59v11Ikeq3oMx2w6sFCGdlqdIgfQLAk4Xb/IfmU6djQLaGDhhZkrXmP5C3/eIZPN3u1Vq3Xlbrq
F3rU4l1MW1KJg4BCAr/HKECN0fxy3ZNsbCyaiUEBDP48TKyybBWxmhgJUhHAG8I3zQjcWXgEgfV7
OfD0s7eSKoBC9zL6t9AaoTFLKxNS9Y2C6tsw1E4j6o9mAYYPcZAsUUn3hazsDDP71kjZN9A57sB/
+CVLs5cW6h0C2q96Q70b1eHn9eVvnB2ZNqrCqDCxC4W0888d9YHU1D2WX82TN47Ba1DVb9chtiqp
KJUhqYN+BHQLsOq2U1SLQh9jS+mdK91IyJjpIjpiUcpx5aMY2Lw5y60gEYjYU0g6gxGEZaxZxMhU
BqP9ayZ4uQkw84URMO0h/rI8y2D/LPzpDzpIMZEkGyDIAbLINv72WrTk1QJIUYbu8vgko+uf8x03
92oFwXjSJOmjWJ8BMdrFvtl3n2KEDpWbg0ZaciH68id5HXCQoPEGjF04lGw6STJrJTK1Bhs3fE9H
/WtTVk4TcLXYaezFuhw0UGKcC6wxuMqZdYEaAx0e3YDdgnonTASCy1CTgo8D/+zsjD2K04ubuOMP
3mNiIygEi8u/wOxgl5mmwjJPAK7q8n4w29oiFYa2g0GJOVE1D4m5PkQxi3S9B1JStfeZCJ7dRH7P
TNm7biJbJcyzFTHHeRoqQ5q7nppIcyPcyOBPonwK+l2Kaa/OAn0MivyNjbGeQ+mMO2nP02fbdKer
T8pcHyTusiohWGivic4wogZWpGACf4l4YcW2V1khMd5UXMJcDWsgta6EQLr1cVN8Is5k64fci1SL
+yCj3+6KmZ6eGKubCeLqvVwjJYhbGJG7ZEWe8V7BQPFiwaSnY/I8yiUPI3oq1+ZJv/UKEIxGZr5U
WOHwgvkMt6ewGApJfTraSb6MnnKYHdlqZZdfQNr0Nauvy7yXEikLumjEYqflk17LIADgTVVuO+kV
BPMSipQ6yEF69U8ppbWzz0h8WqJnkR1YWzgl7+0FgZKCStXjsmdPhiKBLAMGCcWgqoJiCnmsm+bL
9eP3P2wS1FrgopLQD8scc30MRJJQm4z2lOQfJNo2JK5VUHjTqmwAnh0e4rbv/EBkliWO+lIFWBdO
QeDnh/A4vvaqVe1yn05k5N/mm+m5dObdHHFczWaghgrNv2tlTnqrxiPUOf9GLjCGn0lgaesdyW18
yMbxKm+nTrXL4/eBRzd4dRqUvg7ScQDecg8+ITsP0bk07ASo3xynHaU1qm8qS7OTQ39Ufja3mg1N
eH5Whq7q2q+gjn71K1RjiIJ8wa9o0Dpu9XfIP9lghqVy7Wie4icuti+Oj1UzPqCfxaXV6BW1iIWd
du9GF/ugLuTY7aYVockNTH6Ue4ClABX7KS4jQUHvGYjaMNYTvVSR1T+g5c1Fr9GDcpDc7kEJkc/j
lfl5yIyfMUpQ5BQzkMNSvMuq2mtL+b4PCs1p5s5LhdK/vtRNN4B3r4oOO7CqnS7Q1f71eQzaYNpl
V6AROySSVRY8hrNtx4ZxSA1DYOAvZGPqakmEUhdPzzXFK2rEMt1XejJER/kJ4iY6cMqd5dtaFySU
QLZFiXAwvHFul2Ru5zk08Gyjt2He2AXSITTCbjFnu0cB3pm/8qKnrakzyPt9YDJxmzoZ2tRowKTP
0vxQImCjFOf5PW/4ZfOLrpDYQE3KW1Uvk9ML4pVyRGUoRoeWdtc6lKUi+8m76zfjqDUg48hTJVFi
CM/QLKj0BjKVo+jLh3hHi+DhzXIMnPk+VZ0GzS/ofMmt5FXiNLluXiV4vIAMhOq142ieb2giQLNX
HE8bShMOlEQixxsms7TD4MefedfjpjtHS4MBDkoo0WHy5xxvNEuMpwn0fsys6gvNcMSvU4hCHeVx
GEqbR6i8abAQHKUskScyynM8NVLVYcmwvrqQ232axwgV0WfN6eve/IxQ4sbzFu3PYKNjbNQQ+q4p
OnA3jIvWelAEnUFtHBE/UsXQy80od8kQBp/qcmqtxOiJg5dq11vF2Ae7vmwK2yQtV2Zyy6mvfhSb
sEoysphBiB9FW5vKR/BXlzaprdBF/IOAspWQ6kBJm3dgt2FNU4VylQ6lHsaoFbMkjTlHyNNC+nTO
nBKNOgNXenprY5FL+BeFiUg0KJ2mYQkUVahwTjq9vR3iIny87se3aojyGoYJP4oogj5jBBhyWz+H
u/G2J3byeUJxD1owuIt/6j/nH/r7ddTNtUGchZL0gNiRLVoowaAZZR/i9p+KoyFHESjSMx7t/LbN
QtwP7JhoqkIe+PxoKJ0YzWGb4078LryFIfgFQ7c5DnZhlft2+A/ctluPNmjT/gvIBBml0YErcwDg
kCBBY74O7XOXQVKw4mzapgFiPZQ3A2zZbBdh1iepUUfJaOmhrxNQ0NZfcINa1/doGwTpZmS1VE08
fd3VDd9q4ByBWgVqdYLhCGOzkyZdsNpekTlAm8aAo/QPEP3/FZDUjtKSUxbYtIr8pRNuWlJ+vr6W
bVNYYTCmgECoUsgAjNaFdCCKZPqjAaqM2ev30UHbNzzb27SEFR5jCfnYkRZeER9PDi25m/b1dMjw
ss2CntPkvIWE6TCEKyCwxowac377JhcSVZ+Q9OkVJ1VFJ4uDG73/UVcNZ5+2DAJxESQVKFciRiHP
92nuBw0qLLjLyZhbVUXsMC29oCYeZ6+2QllcZQqmFGWQRrBpLJUUZdikGpzDS/4MWR60TrQozUMt
hzjjW904lPnj2XxOobrBi/+2bBFj+Wg4xvga1D+Y27vqocJh1JiwyOV8D/L2W8grcR7Qm1WINQbz
HbOg6dMpBUaDlh4VvZaUYlXzDS964N1UvOUwt3am160ZncYrWmIr7bMEfY8/2a2PL6Yx8VVhaKSa
ajw8aKZsFndSYFUdBLACR0cdOvk+O8mOtH53193ymrZ5X5JNE4QhyeFf8SUV1FhmF4I9B/UT7S4D
rTPnvXMK/NkH62rXWF65RRKgEqvhwaM+pBgBfiEH8EM4NVrFidMdhIfsMf2SPWZu4fNSgZxN1JgT
PkdFJqUyXWVRW/VwTCSOC9k62OulMQ647ru4SkwsLZzrHZnaXQxOg0HVOTCbofEah3HCuMiWXpqw
kPBO/UVpfGLUtqFHRRtOQkdzrlsm77MxLnhQ47ArE6CpVWgtTWqVCSco5n03xlnUcVwVJIfpY17P
ClSIUMLceVyUWyAYSgAtEDzu5ZQenqLFHLXw76RVrEKQbTUW7SDlzbhvwmD8AS96+L0L7iFDS4VG
IXi2TGN9WyS1rwj1SxnK7vVN2azdgc8XOh9g8xYVllqiTOOpXUzUyVS/2Zueduxry3Aq0FkXaKqd
/PmIOVF+vmnzIbrGZZxuk1dqKgon3PxOwSBJbuWQPhh2OvR0KY1UcRcinT/uUqf/RI5/VgNa/wDG
FZMpyk2UKHGKlXpfqLpDhMENU17dd8vqdXxdkIWjDIkE7fklHcGOljIHDDjFn4hSfZa1indB07/B
ukLwBKMESfv3Meh7jjH0eSXlE/wFnrjpdyrFTPbxPsIgKcg11eO4y3meY3tVH4jMWZYJyAukHIja
PbKzj/0j+gZAyti5OZV0pOyIvJtz01mtF8kebiMnmlIAsrihOo7aMfJSZKBHp/30H7SQeQtkzHNu
mk6JZaAJu+Ah+lahBZYucPyGPLC9tGhCzL9yTiL9k9d2kTHIYRp6uaczrMKO5oHT41BY+WQn90Vh
BU4M1nDtGZ4TcxE4jrdGywkcTo+U/40vs7qBqpRXgzoCf/CyL/HnwK4c3AuH6Wa6oUm3ytUTm+xB
oPfWOtMOXKp2iUNK5b5DD/adoFijPnK+iXz1myBxdW7ZQqwvolrjN9GpFMrKpHUW1UwxMZYCDnBe
7mbT6f57kKAwcA4nBqCAmuhB0pQQeigIaAl4eBFBXV8WNdVrX5rxCb1sBplA+yXMrk59LS8SKy4z
MMxlvZOfXg3y+3XEzZTmx+lBLvx8ZZhf7sZ8ACSELqFLgYHBm3I/PAjc0vpmSnONxDijOSjasQBP
oCX7wW2ABGr/2PohngrLofueV1bKbZ3l7RrjjLocA9oDdUaClnmaltwN3bAPO+n3GRvQp/SPz0OE
ff4JC61IFZE6oC78scgIX3ID4zzc4uh1Z47uBAYGXgBEcjhQtKlkfO3o4e+gWS57xrFBap8/ccZD
ZBxP2ndpjbOAUONFPlBBi+a4+KA2xcRl4iJf51+3RbodF9ZPbykDI4lg2WCsX20h95nTG3EZv/ag
l5LMr5rgq3JtX8fZvjFWQIzNS1luKmUJIOleeWv2vR95kFXOLEwmun+WhNRXaIzdD7k4NeIINBUM
g9P4Ca2wzqLywsLNe2mFwti6AQ02IYmAEoamFSbQMORyzfIgGDuviqTvC2i8WFlTWTII1FRlx9kZ
HgRj42lURolJdwY90k57Rzs58lvUdvfjXv0a4+3Bq3vwbI4x8ToMZa0LATjJYKiTIYwrQ+Q3jXah
yCNl3bzGP3aIzQWiEpnW2owimRKL/px/aqTOKo39kIRWUbQWyU3ObfI/7By9d6qCyU1knhiPUSXC
1CuoODTe5Cle6mISpDn2numX3viDN7u56W3BwfMPGmMepqZ2SaPi/VPUuWqp5dR8qWLdsApD4XG4
X0ChIZlyyYCKScfwMlu97QvocQ29kNiQUXlZ8mBXybNftrnDMccLHMrxtVoSY46yCCUjUcYHxLD5
TQcZKrSkSLsJw/zGvflruKvvoSbE8YJbR8Cg7DUGmlJNCGKdb1qQFD3aEytsGro/SV9ZJbf4veXX
DXSFaChGgTKAZa1Z0txIS9rlpqK2KDnZvShYUmjlL8hE6n4BCRpj5NyRWxkgHYKH2DMCdpkLEap+
FPIFL1oqVjQ4si1Z7RNtXodowhOvwr5h99BSRiIc/bzgKBQJE60JUSq3ZQNGD0xbPejecoRy6Q2t
kdDOfJ4HudwvgKG5FfLn6OW7mODVjWZscxlgnZDchgJePfpvi0VChA1yUgqSxmiyAdnjuUkQeUlU
cyCAMN6C6rWojplac5zFpXcCho58KuqvAGEn1CZzrBJ1wf4Ui+SoY+xC1MMzFtBC3afSzUj2nKNF
f/P5ZX+Ox/imeJz6eWqBB83DQ+UF+xC0v7TnGa8Ghze2SM/MNTDGNdXtWIdBA7AE0wzKjpJGgHub
q5h46S7O18S4i3KqtL6ha0o7/S5oahech5HVQmrs+sfbNDmIrOEIg/sT3D/n9jD0iZCinx0J9zB+
HiTxXQikpz+BQM0UOktg9jgd51WpRxkRJpMZdb+gfY+Myi7Tl/8fAGPTIHmPyKIDoJeIQ/LSqoq3
6wibuwGabpg1njX4XOdfSYjlSoQgPbxcF9tL4DUNNKWT6nf3Au27qD4QVLfRei2e0lmrDwXNty6b
Yi2xEy310ymxI1Vzf3MhDASzkNjs/oaYxdsw/qVU74Hy/ToEPQBnB4RCwF2qIOE5qQGefysDFOrd
MpuJPZutrYux1ekP1UScIn0fO06jx8W+UCwT3wodSSDSY8P8Pu9SMQwlTJ0Ni9WZsSOidDRXBSfK
v4jsGBh6iFYbU2QERFgzYMgy2cMI2Wz1zkwxqizymCd5SHTBK6RukLpeL4GkIOyWhedF0WwJvcdT
y0ljX5x7ZkmMz6wFdVpQ9UvsNGgfUjl/iCIeYRpvcxhPOXS1oUimmNhtGzujqR+Rad5PheZdt7et
lai4ypC4kaC7zJasY0Ho60THSnIkruTktdM4E9eXaWR8qzUCs/2SIqaTVCqJLfotCPQ1N4oc8Vdk
Z07uh6iA/Yo/mb+SOzrWFn8SMYMdO7xy0Na3BIEn5DIQGFB29HO7EMFCaIoFFlk38f+RdmW7jSPJ
9osIcF9euWmxbNmWl6p6IVzVbe47mVy+/p5UzXRJSV5lVc/MNDBAAw5lMjIyMuLEOa5USPZUmk7d
ShxHX6pfYqk4tmg5gIoGyubMdZAEiqnGQZw4g5N/JIfxcT6qG9FR/Bx0GOG+2XZ7aAH1mROcVHAJ
mcCRHnlrXeZ3zI9g0tYBzDRzFCWIIPvkEZQOG8vRjxDFslNXf77tPMvWxLWtc03r4sBFAZnjVMCC
i4Ow1dzWGz7Kffi3hemJ4SB8m73OKbgimGtfE/MaCtI80NMhGbv+mnUTpRjp6RC29C9d8UUddWeK
FZezNBrL2UB8aYVx20mINUADYAWj5hvDL+/DDebpN3Tc7l+krnhGQesSjKYSsFEW20OPey2ejLJO
nV5tPbw0RHPkrWclNl6ZYHxzqEwBpK1N6kybzi1eVKf8Jif2HIHTjq6JjvNhnvWOy2VCvwazj1d2
GXfEbNaklUkLFjKwM/npXX1PwGaXfNBXQAcSeG4Xgn6YGwbZ7npohbrZSVgoDJrShkLh043xbfyE
7gmkZarnDjPWt51lxSNRbKSMtyLmFtGUvfbIWKkjNevB1ieoqIA3fwM0atfaH7O9UyfBAwfgJbiK
yMIy5dQoSyOYUqeT/8pJZzdR52YZL0NfotvOZhC+8IpCqeD8prs40/IYKMIwYzHlJ6YwczpxuqEi
C2CZ7H2gendnCV3OW3ttB7EsGacZwwvgYb/eQUztEEvQ8syxxuFdq7q7LhQ/YkXlROjlgxSLw+MN
YFMkisBlMhd3q8gJgMNy6linwVO9eaui6P3zBBQOzxXXrj5AaMGziyIqSE1Yv+iUvhKlTk8dEQDe
/IEiWymZo/Fk3IV79WV0hM18D1mcXbk1HvkA/rUjr4Lp5KwWjLFAJoTF1VxLCcbjHTLJm0h7K+SP
KiB7K/z7tvuv2gGzAbYV+SRYxq8/nimXkihnsJN3piuHkpMnmQNRsf2sh7wPuOYolwUnxlEgy1Zl
gh4kzvgleRG99C7qzjxotM0oEjv/Mb7GLreOQVfAxpRLq0zwNM0kHieUFZxkF73E2/kO0mJogtMY
Vvp8wp3l+BXcFBLWGBRAZg6cMuOmUxpleCVk9AxaktvthvvSAVXDS4OyqFcOTmcTL/gCvgEQrKdO
8Y3XZVuLoZf2mV1uc4QZY4T9KHwLlUNtPd32mLXE4WqBzIbmfZPMowIDauCBaQ21gDtzZ3wLBEpv
4EylPSLweMVT6Ku8LuoS2Eg3F4pRKK5IGK9mIVC6NirNEEaYGDiqewycOO2r8Kza5hGn8XXgSiut
7iVevyYqzpgzZc21jWVlcpqkYMCONxo4cvqYN6C0eigsKMrin/NA9fUB1MYYQJgGzV+h+jqaX2X5
sTE4ZcPVVVyYYJ6+SqKROB1gousFd45VZxx5hai1MEJX8N9VMGEk0YemICBARzLZ7CQX/TvK86mi
EWAre2Fv3qHE6zQ+DylBfXlxti/MMlEylAQtLgI9cbL42WrdyJTtKTim6bc043YO122B6ZPO4lPq
i+sPpYAYc+oVvO7VCro4SE0Qu9K9BiKY2OlAuway7ze1QAOWx1NB/zC7SOTqqF2eL1mWJ1PHhY4Z
UpM+Cij4BJRXO2EDUAYHdXKm3l/YUaH8ANkEWQde6XqBSYVahaSX0PlxobRzJ++TjWLrG/UJicTo
j279bN2le8ELtsVHcOqoIl0Myk5AUhzIb/0GpG3ttCsaKnOKBUjYEj0lNznQX4oG3BzeZBPmWcBY
Ff9d/+jdpINGt+ByYRorR+XKIhPbGoySaHGkg9yufYv0u55wXtQrp/3q7zNONMdTFyUaVmS2b4A5
2gPQvg3hQW5XPAZFdEpOgW1btiaiFA2rOZph5bXHBDBVSwsSm4CIwwocEeOODwRPB8VB/1l1tc4t
eeX8JdMYBnTPinsgIkdqoTMHc2obuQ87MXaKzDk/wTZogMsvtlzg/qNyurJdHmO3SridhOXAJ0yD
LkZBigjqAaSM124cAdtZlKIROyreD/We0iiPIAJvneIkOOYhv2/ujNcMQN3czQUnuoduZH5SOOW5
lXiIViGyYUtF+EZidf0jZq0pwyEXYgeosq2QVR4UFj2phdJN/INzHa+5FN4tVOwGJ1cUGZdSQhKC
JgfrNY64jaGK3DpUqW5+kHeyZVNWwVH9DU2+tZNyYZYtH1TgPYLOgRk7k9jbdXVfNZxbi7MutvAj
6YM6hiIM1OZJAbagfkzABnR789Y/0z97x76XzDzM9CyFjUwFYWEyOaP4NYleOkg93zbEWwzjlHhf
6mmswBA0dp1EAiKptdwaAOfbZmTeV2HOXdHMqdS1sGNItvic5xjK1bbRS/MIIpNdcaRM5spGeRtk
O/tu3Q+uBto06Z5PZ85bL/33Fw/RuaolpZHxOxKjtYkY2EMw2drMizO85TK5NqkiYQ56mOk03e5D
ZNjSM2dHZfxS5lakTf//Hq9zpLtYCTJtU53ol1OO1qHze/A46Y6GRygoSP1iK2h2/jJuCmhvPOQY
mG+36lPyymP3Wl8nHdBVwUMHnY/r7awUVDDmBNeSWCg2/BVtUs46eRYYBxWyMcjFGRdTXn5Ppcem
er29j2uvd+zjryUwnqlPhSTFGZagP1m26hidDcQnajqjN98XT3+MC6aXwIU1xv9MRavqmm7YWH0t
4slpmtC9vaB1D/+1Hsb15LkjDe6h2CHJQQlit7SgVTjw5k1WP4uBz0s7ylS4/PrDK1UzKlKj4jzP
kh32og0STf/2QlZj4IUJ5v4wrbHUBtCUORJBTgCx7a7/IXRfQ5E3JLbuAr8ssfOrpNbMQTZgSd2E
2+o436G291rhJa77050+cT7Qeiy8MMfcwaGpZ6RBUR/EjNVO3OfPqkcZBgVP84ZNDY6N2GnQLM8f
kcRGdu1XkLDhR8KVZwNg//98QRZGkRMrCUgMPxmRginBATOiTlF+hkbmdO0fKylRt78wxpziQZpQ
frCw5L47tNlDBtWX7v22u6zllpcmmHM8tW2liWDxQFIVbml5VgO3W8NtFKxmkCb4BSGqRTXczlWI
i7hboFYU993ZWRT/vnChrpfb4Wbc0+yx2MdH/ZnyE/Bq3mdOgEW8v7BLv+eF3c6Scq0KEDlarzso
bnFsDqInvpab1JGekufgKII7B0oSj/3pN4pV64fx16qZ8z52U9cB4YML7QeFdPQb4aG4075NX5sz
d2u1yUvOMaF/8dZ6meM/dWpjCfRQalF6V5biobXqrdIlbhVBU72W8aH5StmrhwJPaTg7jdM6czR1
NRHDpkd63Du9Z27yD3NPs1ZaqsarEtQXDsSkUZzjPaVXgzbqRtCcsKhcFmM3ypsprCNc5m2cb4a2
t0OielIhO7fPyKrzQuAUE8sY7KTdhWsnmtpiVIqK5iVfhv0EaL24nzyMJN4J3vQIUO74FjrkHrRl
9m3Da+5zaZdx3r6COBwR8BYgpumVCbolc+2MxQDkxudtS2s7eWmJcVSlT/M5pZlXq4EMu33BXJiT
Wxzpk1UjKLdgDy3Qy7DTPWBVUyDCC1Y1Izu0CYZjD+P85fY6Vi8lVJBgAR1JNE2YTwU4fTab9KVK
W06bYRN+sygbUYYX6m8xAa3FTwtoGsyYq5g0Z3HuM7TuJKJhTSNY+5tD/Nw/DM8z6jqCh36Go33S
IW3ZnQq7uufVwteyiUvbzEdri27WCGWpm8q7ef6uzz84m0mnX9lgcmmACSbBoFYkiBBMpn23U7b6
Lt2ZNh004+V3q6WhC0vs8xPM2lVTFzRsHQnC9IzBNmqLEpvRUhTvobHuif98NfYxCsVdkSQCdk4t
I7uZ/q5UYK0wAnZ7/1atQLLWwhwECMfYBCmThCDA/HLsRJOGUfqjJvcYtPw3h0pF0DUBkAWqi/lG
pGoFwK1oQtJAjD38psfEttKYs5T1c/XLDAvUBtFyVpUopuG1KzhQqHaCusbF3Q2vZa3bczE/z1MS
2UYyPUW65qfQ0rR1feSEqVWPv/gVTMDX2s5IGgm/omrLgyYkO4BDOdU2ngn5OtZHcjFYAS1SJumr
oRyz+vm2U/D+PpPTxRBG+fnQaJPYDsVTlXAKv6tepwHiqxqU6Ybt38pVr4MtDBd9q88HAFY3fSSf
hEDw/sU6NBTOQf4GSUf2zi+EcVBimjiGVv8RxOJb1ptPt02sXn8XJphPobRSATQ4zk9YfeYjhJaS
NzHFQQ0nzpath58LS8xH6ZOuCdMBiwkK5S0NJq8T5n2oojrfRyDpjEpQ8ZA7CBE+W7he7FhJHvIm
cJoo7Djbuv71fm0rdZ+LfLWsJ6mfsLNOpX9iAxw9Awxd4Il78KzQf39hJWh7XWhmWCEy6jhZbWvT
xzCl7u3vt5YWYnDpHxdh7mI8RGsdus0I6lNkDyFKx4C56Nl9oh4ICG3+hTETYFOqQw5WHmbjBrmu
NaMMEGx1JNea6kp48TbyS5LJx67iZWarG3hhjdnAXFcqae5gLUsPYomMRldto/h+e0nLOUS8/yBG
98+amA2crbKboapJn7xUbyLfzJt61234PJ+85TCJJthEunHUsBy5CgF7MvShCBwDHJYxlMOnmOxu
L2zlLY/eImKGAnJ7rJAdtgi7AEjEyKzRCZK+BJ/9pi6dAmCkt9p5CfBSwECd5NR/Ta4BDa7UHSRH
q9HeD0/WX7d/CfWK6wzn+ocwKVTa9nGdh/ghlv69tiybjB3HL1deoNcmmAu6TOuacitjrfsYs7gn
c09lLprj9/we8eZE9k5C1Uy1j+Qpu4/fb69vGUKpcQuzEpACp6xu1we9IyTuU0tHw2jowayGeeCs
dQTjsUxebhtawSpJ6I0oOui4DBUEkkywTqaxmjVLqAGwsb7oH9N9DB4zyj04HPoXcq9vBcDaODZX
VoeCrWihhwvjms647Ry3IFMeywaP+8kzgC4zd+Em2FGrlJIPD15n4BMeLg8LLlcZUcbEGBTgREwS
MmUV6aSJZMhV4bPKYYYqHuCCvoHyJ5iVi/A3pnZX8i9qFI1qRDYUUQxme0OQChUl9OidBkqO3S6c
7jMfE/ZQ/2vUu2TPS8iX5wLmdAWrRNeNykNc+002awbN9zKnFyp7BsvqFH/lfLzV2wE6mHB+C4SD
LLAmlcB9NwOx6pj30xslNyt8c0epHGfwR6IGBWyn4FMhltt2l18PcD1QHFL0mSShpny9snwwUmIU
eFOLs07HIN7MHqpFoiJyzv3KF4MhBQkWKEBlHUMp14baWQGeW0dOMewhnognTXVHYUroF2GYh0cX
s9YmvbLGRBlJqqwujpC2DkAzqE7rNPo99IlirzqFo1emNkIO4G5e70M42c4Mp43sIrWDMbZBvW/x
ogGNK0xcpZAe6DdiegLgKSbuVIUZTLUaFTiZdQ3ZdIpbVO38IDxFWyobycP3rYWfK4PUoS8ymmnA
DmQyDGI067nr74a/03vLsb6V4Hw85O7QOkR3oGbGm0xcuhPVTQASFHA7GoYYd4KIbJ+lDRgiq/GO
zG95CHKx8HTbZZeHUZIwRAX4Ii1ALdltkKj1iRnmjjiJ9iA+CEXOcdYVC6oKzLEOoXsdCT0TSMOe
SOnU4o7V80b3SNAHvlmD2vT2Olb2Ct6AsInTYIFmkAkqQSAMYlfhMhJrVPDbAno2/dNggSDktp2V
vAnYbVSZsBY8ixcEjXo6QvxPUuB4kblLs2GfyCgtj5OvJRAQMOq/BnHYh5hNquKQ82ahp5px/CvT
zOVAtNKIAcaBFJswecLwYLWfFUbcIY1rB8FrYf0xrR3I4S8DNeN/lToDHDHiMsLG+2N0JwvlNhZ4
/e4lTwWUeyj0QwOmGtGavX7GQLBK1Yyts+iEoQF+gYryO2ns4g1ylfu+sJN7ngD6wiiatDCL/AU+
A/wSO6o9zUNvzCkEb/PP9kPI/f4p883HqrGlyY6/am/zt6a2uSPp7L1EraJJATQiRQiCw+86kqTA
9RlWi3GvtO+PY2MC6GLJzjgUp0yaj1I3bW57K3sqAMm3RIgvAeOC9AlFnGt7PXj6lHGOczvTW78w
jG8YbXtUm3B728zKboIZC8ArExJMGF40mQwiDyzQbgYjeH2/9J/DB9UQMEF8lL0PvrGPv6SQ8r1t
kQ0qQMgrqItSpCU6A/AbZmEl0SZMpWQgZitnWyTTt2bsd7dtLDeP2rDo15KgzMXS8IBXTkmqDDZU
TJgO0anq0VDntzqXPnFthjnVSaU0YzPDTLvv3OSRyHb9EH0ZHgAiB3g8mWzzVDwEpo2ZA40DPeKt
kPlsTSZ0ckhNxy3R/xr6MNxZUhando7CCyc3Wv9iv3aTubUnWSNypMJWpxyM+l3S3/+3r0XtX1zS
5jC1dRDj78+AJCg7JbpPsz8s3/10ul9LYO6YOqikaKhhwqAixJFsG/O/cutfFpjzqhHU1ZSGWjDQ
3BL0/li3Mcetef5G//3FRtVZ2Y8t/RBC8ZUk8kEZC7tXIUedAxMT/Wkbjd0zJuK16KMlQIvgoJqp
r1YHDSylYcNlmGGvRtYMEw/QyJ5FUZhAKXOQ96IHSlRA9lN7tGOHdgpBY+ea35Gimd9DN/vfPJvt
LwSlCCUvAttqNXtpatoRkDe3nZuzPLanQMraJFqIXdTHAHbC8L2MML0/k/eGdJtRCaG7XTScE7VA
7zOben6FXHhKhcG4fFaxsAHAzLi1ux1F1VohCLBnJwODCh5SyT7kKlhywtK5onphtwvypowmrFbs
2nupSu3Uyt205GRTq1bANwIoJGgyLDYDIGNvCJkBK5IEzd6BuKNW2GBfuP3l1q1YyEqBsLUWojBK
IJdG2VKoZfRExkOZJk6g8mIrDQuXieH5Q2m/jDCxNajnqMccFJj7SdI9jFOz6ZJyizH6die10v72
ilZ9EXQpEmadICKpMid60DO5DUesSMJ7hEQzscUenTu5sdW48EQrvm9SXh6zmHY9r/DCKHO+68Yq
s4ZQo1Zi7aK+Eytn7MzM06pKs6UZqNKhkHWv0sVwByIHAdNzYrwzxZFsby//3PhfbPavn8IOHhZk
KFWhx08RNxgvrnbzwfIBFsLzzx9eBaiZVB/hS2Ki7HaW6XajYSf8Id6V2Q22ShRCbQDVB3xv6MTc
xcmmylUHbzxO0Fk//xcrZdKDaUwns2qw0s4Nn4dP6wegF7ZyVzrag3lKHhABjDc+H8/aiQGLDB6M
YNoQgUm/vp9A8GAaSYZcMk2rOxKD+qpN9a05VjzoxaohIDxQuQQ/DnhBrw3VYp9AnQHhLekLzwxy
B2Rbm6zhtTfXDif6FP+YYe5bQ0K7UlewHhE6c0oSeSQL7Tp4zdB1uu2aaynWpSXmZOINJfU9dIjB
cqV/mwT5UTKzfxHOLk0w51AZzEBDHwkZY9WAVFpS/Kohmt0WmXd7LQtcDPXxC0usEEIBiOEYlLDU
uRGxs0dY8zBIJt3ljuVNXyzNLx8Tz3LTxpafb9vm7COLyDekzBhISu89y3iPwccQjcnrn5rAfWBa
MoaIIU+yeJiV+ayg1JsBwBRV4jOkkZ7azoy+3jaycoBhxUL5yJTB2Q4O42sPL61AChUdVhrXB2un
EHxVQTgJRs0RChbJJD+PwklzIk/Aw4YTPJZ7eG2a8UXSxX1ZB3SBFpk9kdSVh/KM4XNWSB9H18EY
aB/TBHmhqcgIF4yZTtZLuRc01BsP5h4QIwlcQ4SSkhInw1DS/2iN8X4dPekBvycCW565byREfEh+
biRPG8GixC070vC6WBvQZxghE3UV/FrXXw+M+7VRW7AG3Rp3PMwg8cLqzvpHoQt9RfffrO7CHvMQ
1YIiNCMD9hLo4o5nDWDqJ+RZ5nKuLWMihl2oPo2u4gSgcHe9tFTPTfRvwdUUG0KAUfrSshWprrYd
/rMp+qTiNeFZtBGomzCuhjRPhs4RuMqou16klLHZi7NVwyDYXp/KESDJspPcyogOpQDlT2A/cJcG
HpHiLR52nHfjSiyDWB9KO6qK4QCkm4zfVBGZ53EEXjratenWmB+AAoBG/Ga0oWH+o35Ry2MFmJVH
0aLcRhY95IwbXRpnJVYFox4DqYPx1hMjUMprz1JwrIOThqyFEnPlmIeoSW1H0T3JMASk8hFYy5uW
rh/1PWBGsA2sWG4DbPoQhSPw4pBvN8fXHBP5BshDxre8BZCteIA0EoYhOVfIeQpxufJfZpn8pZll
YybW8NMscm9LtIk6fpwhYA5493L1HbM8OXSuyx0Kxg+5nz7Ob4W0jWP3lU8fsUCCwAmxDdAoh9+j
SsYyDZaDGpg6IZENMJVLx8wg9nWiNBmij8T5nTeluegSMfZYjNg8pegP97DXudWu+KvCPCh6OG6F
l9xv9Pl5y2NRO6raFnIiwZx+r33BUC1lQSB2+cX8IR/UbexzKXDWPfuf/Vzg5ZteNJoQBuHZn90h
3hrbeJ+DGjvY4n36kGzrU34qHO6JWrl0Lr8jy/dgWrOUAZ0WQUA8f6ZTtj9mp3ogmz/HErJfkAlb
RJgHU61hqYzGwhGK5DEIpfuswUTR7eBP78nFUQExFGSToOxnsDUM0A53UV7ihM54D/hBkL6Alf+H
kCNgBUXjdmkDEcrM/OP6Iw7EhVXmxulluSwSiDjYw5ignGbJ0DeyJyg+OCFJeYghZfWzXVhjwkEb
9alGcqwRwBB/nn3wi0pa4qse+EVxCLMPxQND1Vb2x/Gj3IE8/1kEc6sq2+Z2OMRfUYvb1X5c4fDw
OuIrz1u6EcgH0RIHGQvb0sysYmpyyOHi6m0gp0y2tQsJBCf3C4eHLuLaYnwKLCYxKaI+stNkR5E/
kQ9svbkR/dLl907P3b2lY/1aGXPTDzNoDUsDK6u9tHbU9F3qHaX82laPFuhIFSd9sGqECt2GJLdP
x7w6G4TXQC8C/lBG3oSx37QizuR2kAblpjwrKRa6nthxUQEeAa0EJi2wMtBfSzV1icHrRzeHL1Re
cJQcUOWlPm9iZCXtuTLH5AFmGk11ZjTU35svI5E8CxwBrfKhZbxp1fVg/GtlLIuQUQytNaQwpW5y
vNTdyh+3lLx8nJ3ykX5p3trO9I6LL31hkTnMStP1pTrBYudijFs4joB1mz/M/D3Ei3Q2ng0jAvAQ
AJYcLznKhDD51UO2JfK9gB7HVofySOyiHDedRvK9msHmZxPdNiBFBqYGvGVHV/uMvwgtWnaP5ElV
cafwpyLWU7WLVTBBAm2sto8SrIKqnDaD+Ky+0V8LTMOhU78a2TbXVZ9IO+D/QKb17w7nhXmmkpf0
QTfJ4JnCZ8secy/Y9T7osekQExessoA1nC8X+jKkTFOoTTK2pgEQ/3iErQZZWYWZxEhBDc/LNzQ1
q/J3SXlKEzuTth2XuHU9NbmwzQShVpsLYjXngyf5unD6r3u2eN0re/6DY6VDiQh7YZCJQ/GsR1k+
wyBNQQX1jTLmGShjh62rfHbPim7z6WkXyljsDtN4cPHqKPDghdDSeYe7w6g6+aTYWSt45gfgZNAS
KOzsucp2uvBayuOmPfITCO5HZkoAjZVMLfotkJHcDG8Z9BKS/q5t7QLTjRYoeBodo6LaIZp+J99d
zc+oLB5lZIQkDrPnpZj1emBiCoL45UMBd4ZusOUY22AHhJRfFG7pDq7wqXKfl+un+MIys/Fz3o8K
cgn6tYmLAuZAv0F2EHUsfMTlKvpiRWx5PtHJHX5H6P9x718rZ3ZdrOuuKATYT3Y9RD5o6NVt7TM5
D5zwSi0LSMpPN/tljbnFQHtZGmFU/Yz1PUR8e794kKECzS2A0C+2iPGWIgMyIUOphC2ZCiGVpyhh
afSDzbepeaP1JN3FHNJM//cTWce7pdduTZgD2wyaNBj/YGJF00GR3ECLw+7NqH43R6lx53rU9r1V
q545t4l3OxdezZAUDFYCyAcCqQUtiKYnqhIEcWQr2Us1QuEofyklSM+T/hSWmLEcjEe96BxVedMM
Hovu2pm5tM0sdh6kDNzjsJ0lh9mUvEE4SuUhEZ+m2eLk/DTbuPqYGJdTKEoaupUK0F+M28hpNaRT
oX3+1NbutoMP/NyWyzG2WBEm5jApouHhC7cxWZ8JxrqtJYICg04aXy/qYymbJzGT94DIYHat2Kqx
/LWY1Ie4fwlzEYyKu1oE7WH4qKu5rQ6GGwATURQnCSxwVuJ1TWBr+SFKnzNjKyNzLCWM4Vnf8kEE
5XQEDpBNIErIODSHKtwSAepzkQrkxik2xo0YCZ6lHLsWfGut4ujRowkY35ibbg65dmt6ymTN5vjT
IssEYgygXtS54MEqwDjX10CYNiAoM/v6/PAAI64/JXdIdD3FAa9M6owGz4HpzX39Za8Msg9/wSSB
GRswOEJACpg4ekoxYOqhEvubo4qLt9X1Etm3P2lToUrpEuFMwC0DhF55QDCY6BDzuT8XAYExxuRo
QV7KbZ3CoyCf7nQ51BOEtykih6wTXc6n4+0kkyMNjVkFo4Z1dVAkTRS30zyaOaiujooloPWWU214
datl7s6sj4kBRQYYS2WdjQ4YBYYUfe0ZkAylbP3pSQJlDycSLHuasIh2hIa5CSCXMVdz7aGVrFRp
rhEw0u6HGZPWk5M/Q73b0RMP/ok0iQpRjgWepMh6MWpN3Pr99k6fMfysz17+BOaQ1COJRD3ATxgc
4TiUQIU7VAO2BcOkTW8YCxAS1RG81tUmKNtNWwn1pd9Qql5ccddbwZ4doD6BYY0GMF8NJxkXQKK9
ypb6eXu1q5/4YrXseVHbrB4n4bza0Y0FDVWIeUuXmc+WT3UzAOPecWwuArEMwlXcz2CvBUsoquDX
H7kVVQDmprRD43r47O+Ux2E/eOOhxZfO77FgIPKj59/p6FJ/vfq0aOUqGKKgLS8JpU/GnydtKrVw
hGFAjZygFOxk4GFwlhkXgJK4YSwR7IswZDAeLEw1MaE99jk4TeZXj+2m6Gy8JUFqgZBXObyKzcJL
oO+I/gWYUH+qqzAhiERJbo6p+Um02NYDy9bGb0lhcI7lsn+nUIAFRjOgPAqkisVs3GBFZByNNLSR
ujp1uutewDJxil+rLd7SmDtH9Xp6Ia9Q/eMU5hZfDIbxqYCmhvog5sSY5YGBKZdiC4YbDKqqx6x7
5fji4kpUwTmH8QyQZUJ2x2ARDHXahJS/AgYQV83MVrYdcmTEGfR7N9buz9/V50eIBpA7oNsmyLev
fb+aelWcdNhLULLVAGEAzSqoZKvf6G0t03HGFrN5MTg0BQ0iV7gLm50GIVVlIyFU/cajduGFjCXm
doraSUxQ1oQUJZ5WVrftwbFCB5S6B1G2yaa574981tplpGasMl5JlAJASAvrG33JV9FPRrKKr2jF
UFHc0Z4SVCm9LjwmXvBDcbJtl9oYieFjgJdvevpDcOyhSYVZbMS164+K1N1IuuA/y6dSilaOIR8U
ap5p/Cy9+UvCGzNYvg1gU5F0lGmRyAHzzMQZBO1AtwpCP27+UO9LwAs727TrF3nLoxtfvt2pLVkB
OyJuZ0roeb2+MhKbcYqG0NafBsrN6MVe5APOuMfzlVISHgVuAWqRWuEoYuYaA32gnJDQDLg2KY4J
3lNtECO5EcA6TsDOm/sRrxS/CC+Q+AKyGu9W+sBa6Okoap9oyQgoNdoato6rR+GOt1LXv7pzDBq9
cNrRd4Rmj8qkE+1IUrFII2AH8fp/Q9h0q1MOaAD4QFF38H+jdLc4jNcW2Xa93lpTYxawaJ3A1rGT
PcXt73Pk3cSDyQYERPzZ2qWLMEaZuNbPGoirQHJshx8moo2M7LQ40or+f4xWzm/0v3grZQLcbAxy
J0CewU7fBo9y+Fa+BBFgahSjqI0j2pnDu+DP5Co3PqjGxLo2lea4McPUbkoIDDS78A71pC2qmm6y
m323fNB8ypozzL0TPAWbeDvcS6AQLXagRnrQtlqOrcD/13zFrbBDBipQQZBDXxvifG51nwXChioK
U04QQfwGATOUeOfXV/lQAdX7s0zEvZVWzsGlk7KnbdKjQMoGbGSy01Hvtfx0P6JFS7wZPRAbKioO
b0KRuv1iFyEugHKvCYJAFhGUtIpeRzp2kfKq9ZsOd5Ow4Y94LsMk9csLO0yYFBPdnHMFdgbHsOdD
5iZusy0P0bba8IYYFuOJMmOLOerGBPhIWMNWdJhBNCZtyYz+3l21rQ+6L25Dv3cAcMrBEWW4nT9i
XK/ZDFDA0L0/TWqufwgbAQR1mjCfhR+i2Uisd3i3gaZKtaW94lUbnijLYs6dWTabQklWgFHhEtZo
jVOCInOCcnLgDvczcqlga4JFV0cXkdoGKAPtCnpbDE6sbeITr0RHP+eVW4EjBjqUANZAZ4omjtfX
BuZ0yh4yfKXd6Y3hGLVc+IpYCp5iZn9nphg8h2UteGU080bUFicIhpFKYgwIHPqWZbFXpKrMjdlB
zWwOQIMkFOVLH2g8URWeEWZ1wziEoUaNoJgWbiczK51KSniErIvn2XkpGG6nKb+Os3O9h3ldWYIK
PmIb1IeFbuddP36frRZyRkkpVN/zoIpO3ZCCGee2266v7pdd5goR1KyNu6gsbdUU1a0qieA8FEf1
620rax4CZME/q2PvjKFEp2mElbgjgicrquiQcfqBvfgeDlLgTKDpHrvMvW11dW0YSgOxtQ5icI1x
D2PCpVzGuDGIBcXXNgt0W6iEdnPbyuraLqww/qG2KO+p1IoBiaS2/rvJLVcuoXuTfJIoBzMex97i
/qWeAl5STAdjsBZPqGtP0cpGHNqIrgrY0bILfKNMIYIWch6By4cM7GiSiGMF0BrGzBmPxDG2emlq
SzvUSJZ6BskwuVjlWvJRRUYEKfg8AWmAVnRyauMJm33MWRm9tFmrd7yXMDV1HWDozCQebnRWAx+T
cZ9wVjqCYntl4zlpKe5UZWO+KawgH/ZECufINzNV7/d1F5uVB06huXzUjHrCrIoShBqvorvIksEs
YgI3AGJADY0tlt/fqMpCjsc2twezlb6GCXqkkLAyT3JJou+BCBjdbQdbtQeEK57L+O/iOd5NdRLH
hOR2V4aYalIaRRftroJcrpvkev6MnrQScbZ86WQwpYFC2EJ0BfEim2/Js5oUIOZCE35ABV2qHiGh
oDo6VIZvL27VEPBwCmVrwLuDMWSWo5Zlk4C7A7ibTo1ep1Sv7cJoOBjQFTu0iUSFcvDEgU7c9anJ
kmEcCabD7XbGy0Nu++K9xdjqAbNj/b8wBdewMD+N2saC05EEStbFGfXWpjJ/SNXY27rala9VN/Ga
VSurQu8GhTV0OyFPyvZYjaFQzKlUU7vK8r+LaC5dMjXECQWV1/xbxlLMqcKR0MwRFTwTmXuinoUh
HWUrtUmRV8daVIanPp0s3qjbckEQPJTA9aICt05pFq8/Uz2KLe7Gs68nzV6s9Dy3taLBlC/gk39K
gouXLoSokAyjO6NREQTGWDILvSngIEPzc3LEBjQWs0BOYZAk2z/1cpP2f1CYREMRVA7MTSRq+TzW
SZTb4xigKTXHd8Ys4FHYJrw7j/6l61AJS1Q3j5KfoCDKbGA8FHEwqdSSgTis5PVrlMnPnT6c+qga
AKgB3u722jgWz/fIBcyhCuQhDitMmcflX/OMV30ROkGzDbVNIfOypDX3wKIQTamUKbLO6y8W6FpU
aKRE6FWzOxMEBd9Kc7DuoGTEU+Zc+ruJSjJNxoDXtdCTvbZEYDyXBFjKzDL8noshZKeQkz3f3ru1
9WCQ3UQRC7wVSGOvrfSaMhhTmeS2JSV+OW6NOnYFzNTdtrL2hS6tMBlKruUFAgW+0BiAtrrN3tJY
f5+AxGoD6c6oze+3zS0WRcvw2Dqc3/MYD2PODIYkHmQ5t+fYPIKaAwN71S6SpNf/zQzzhYq0L8A8
ADOdpjqQ8dkXyuCFkby5bWaxederYSeRxEwttfL/SLvOJrltZfuLWMUcvjJM2LzaoPCFJckSM5gA
EuSvfwere60ZLN/gSc/lcrk8tpsNNBqNDuekRhP61RjcDkNxVZYz+V5MXnXbN4v9pQqcQQU59876
wDqug6wVeCmYKHnn19uZerB1qwkHUj+hcnNnaL4q/7CxTZCBiApJCDQByDfvasyFXupYP3twEs5+
llkflVmxu7x821LwdgC6FFBs5eZ/QKF0tllj+bj3LW3RW1Z013lD4stSttYLsJQm+nuRVUS5RDpH
bUUnjJPBFubF2ZEhTY9Bm06f/kYKVguQS7gwHPNcStoFfp0ySOl8jJg3/HubLYqoe1MRRwD4v921
MnVhpVGtctsAItYehDS5M0auPX28rMfWnryBriCaBPeNDG3hDebAwbGAF7OuV05s9o69hulSDOjd
RMC/RpfFbemEgMsLEAyhAUJ2pR2ArCbWVCREBEMe2VS6dx1AEBRSNs4pwjrU5bB26OeVr1jSgbHX
14BiYLZV94pmjzSmxAWiS8PKZ6twWRM2S++/XNZtcykt8Sy2ERjhtXRuEuNAO1qm4BNZs+BDhSn5
afKvKFCTL4vZVO63GPmO5X1mWW2fEwxesg8j48e2skOegYc06JKKrYrjtK0VmnaAdgloHrlpp9Zb
t9UWaDWgoxfg+W2WH2vKgzkky/LHEQt8He6/f4UJ3U/iB6SUhszGAG7YWiNSA9q+Zcihld2x8/kx
yBTz65srCUQXAMqDJDqQz7BjFlo1MByw2V4NoDRrafEZY8CVAdSTqfPDYGzdPFrxWlFhR20uKgoe
b1UJRDDStTguC0t5Dm6CZul+mF0xgd2hAXajXqhil3cPRrGiLiaM0KoHZis5zUsLvQBkKRKCrhFo
H5uqq58LdH2MwAUY6Bd78gz3L7w8ZhQFtpEPMLE3xriTPcRcg6EvBgym9Mshcnq/up7GGshYTtD/
jW0GSGBjC9DKEIhlPhHVN2OOObsOaCWtme2sYu6SHu/G2K3r8i+0wgvfN4GKiOtLjjb1RXN43xES
LoCIMnP+MtbkDo3Lj5cP9/tMC/YL9J8CI80GnJElnQAjbxuUqOG6mB8Mnyd9smMTM/7xpPMhSQdQ
mXNijMdcw/0ZLPylrIpZcSy2fPTpJ0jGSezS89IAn+Da6U3BNRqWKSi3Lyu6LQSvEgB9wVfLb0hm
WtWAxDAS1S3N7zH5an8YysF8uSxly/odRAH/lSLd0mVaZNqA0SIge7hRg8KON2s7o6l+VLZC0taJ
PpUkvUYGcywDTUjKJoOF1G/vkeXE8EidKZDYt5yWY1gGzjOyCu/QSOlslIOhwRCrdXiiXHPDvNIb
EN2TNOnn4bvTs/Tp8iq+r+HAKOEhkcLAbqFcK5+zAlkH1+/gKIcG7fGsR5tGYGdX1MrikZS7RtOK
EAaZdoTvfJujJUvP3MPlr9haYVTZMTgq4NoQQ5wfdh70fVsWQxMuS/ZI6+q4mPypWpTTK/jfnD2a
33T9LUa2flZU+bBCjD+kc1y4eIG53PlDRkdTCEHTtOiFRTJAfutlFW+QIaV4J3c9P8ytscbMRUmk
8t1CNXIsbFxWCLcb2EswFy/wa8/XzcxGXjU53g9Z0xtOaI92u9O0Cfe3MZqh3XtrMnqDFjaNNpLD
oq06+cTLFmjddkt30zQ2qhzu1k7iRYh4ApcuokDpi7xi6qfMdfAobJkRAYSq2rEe/OMpZ/VfGA3S
pGhze2vPkiklU2ueXUtD93DdFWbEkCL9UdpGcMi79E+pB8WegnJbcLuZ6DyT01XjmDZVxXgTphay
bnlwMIDHQkrzL+48T0DrASvCwhNHOgbWyo22s5AVM4rJOIwseMVVUO89q1VAy7zvORMKgeXExiNK
EKkKF35yu6Ie7VftoiMhEQzA5zVSfUiWvAswtdxr+m3mrB7m5QPnIef67IRuX1A0iQapmeTaUv4j
BuC1K8+j9utY1P31gHGme/TvFyrMo/ctlLj6RdyIUB+7/G58yRgCPQOpZIue1fIfcvS/ljudozMX
XeAgoN1lO6IpzGrj9jqTKC0NqmKot5KyDTVMqNL2uzfX+8ve7n0b45tSyJzg5KI7X95nbU7tfh2g
lBhTstH6a2vACBAM8nSPIraqHWDLx4v9/lee5Pc6a6660YG8EWSF6Wsf5bF+bI/z83KwPyh0Ewli
ySWdyZJeSkZL8gwTZyg07rXvbJ8lTZQegDn/qAY9kHwNUKWRekIV1cK1YaEiJOWqAQE/1kAvzeOV
ktu5/dAZxa7uBkV0KNnDOylSnBHUGZ1ZACku02NNayJ/+X55zVQSpPgC8J5GkC8kj4epTLgFTr9K
sSsylfM7JSSjpnPvYCwNSozJnFhv6M549R2RKzSe0dZ3Te61KL0pvwq0/PaJo13ESsASq8d8z1+q
J/ZN1YwuRW/vPkgKO0iua8NMoTNdvdjBvHXVkr3lfarWRnHaVFYi3UiLaVbutHZ5PKWAvKy+VcXX
albBP8mzaO/0kVx3WbfzBEDiPK6P5QMgsfHic3bGYaGxc4fJ69gawpzHoHE6wN2OyhMuTtXJqXsn
XjrhE+Fu1gvxJQbdH9jBgr9Mr+ontwwFS94P/ckN7U9oOEIXFEasVfJVaywd+sq0uW0WYo0BE6VX
WZzh5U1KxTmRby1JS+NdQksfWLkMEFMfMe5Xkl0VxOOtaEXFCHJME8yPfxj7A3HiP+wE/yUZbwBR
ggODtTxF2zHSTZXT5LGZ3lHDCjt+ZMbXy27graL/bhNPhEiHNGOD1eoBhGB+9Gj+7HbW9XCfYS55
+UyvqmcxSLRcr7dFPH5TJZ42jyOif/A86CbKz1ITQKOZWqoziG6tNgyAnmCPE2ZG+9glqsGXTVEB
hKAMgqKzXI1rfasECFGZx5zbST81u8CfKcrC1mc9a14VSyoFyG/7FhhvoQ4G1N4ljIGM3IMzC8Lq
Iw6lh6GeKupjzIKJUZdAiWm5pdupOPH7SVhlt523MhvijLK6tlfzbuj00PCaKzNTQadtXRqnoiSH
gwSpVzIQZsUBQOaaH532U7F0Wy7lVIDkUpiROuUKxI6YxsQM2RD21+LyoEdBI9NOB/+5w4Fzi3B+
wtN4PqgwZeVxpXd7JzkVpwyA80jxAaKLkezSV7JrMcp8hWO/p6FtJy7YWWc0TpVxcOR7eut/UH3D
hl/zdJipYHoA+pgp3VJdjqqhPozwZyY4OjjbiRnrKeWKkFMlRjabHk2vFHibsdeVUU66PXroALxJ
FTfhhsmcaSOZTGXVwF9pIMbMn7wBYBhQ6LLRqBSRbKZYm7EIJkgoUj20WZB4FrJdbvY3YkApAsQ7
H+DggRQwAWhKry2vgyJow6pJVBl3S2tEf6HLiRDJG5tLZ5Ze12exVo2R7gchK9LIdLzwspjNTTkR
I5kYN2sxSgIxdR8P7B+PqWhENvfkRIBkXEGDzqg5h4CxHEKtbGPNvVvGP2wkEofVQz8jKiRwPAD6
l2LxdC7SdXbqDCBCHdqxcuOpaAHiwb1Asfeb64VHqyEaUFFMkNaLuTWvZuQYYhOPJmrzx6x3VRfx
pgy8w5GpRdUMaEnnbrwZGSvEbA9YWvN/tHCMxpfgbozJ1/wwPnVREBvHy0YgD7n8Wr4TidImrahq
TYYNiQXmvZr4i/sVg4LA1p+a2N4FV2ZIX1QhzaaSKHCiCVPHvJ7cKZWh0yzXhEhUOqOG3DBX1TGy
JQH+UeyUGGyR6xPNHBSLOS9Z3NObrMGA6dT8xRnFGxr9Q+hb1DHyeL5RZWeMHuFNERvMOXj2EFfu
ugtSFc6OWH0pMBONx/8V8y46su0cSJeoc3Btij33h1tpGFBIwyrP/n8KycdocVNewUcXsQU0n7rl
IU0/FoPiHtjyCKfqSC9avKYnq/MhBP/SM80QOQ/zPQsW1e6olk1y0wTREE09LBvwJI6VZh1TI//O
gtoOJ6ufFX5UpZQwxpPQK6gLpxo8glrUjLE45jo3VC+P7TqqABXELfnOGERR0XAFa6/8FKB9nc5L
CkEIlVnEXe+gUyAJpTmP+sm9943yw2XnsKnZiUBJMyAWoJoYtOgYsn/U9afCfAhKRc5azki9+R8k
Nv9VSvJ4WkqnKlshox6O5BlzBsAXMZ8X8N1cIVJWEntsveS8U3mSv0O/H50dA/KK1/aVx+Md2YHt
+w79I8WRxVnE99OX7rZXxFlbYn0dl5QjgjoTnYfnRjJVXTlTfS1igIvsXCTC0ocCCSrgttynmMWh
++I+u1eNTWwtLsZfUQoA1yg6F+SuFcBfFynlI8CdjukVWs0Er90IUBygjw2AE1Q1/GxreSJP0lLP
ZlDPzW/y+jzynuvjGhtF7Hw0MGPshc5+TeYnSuJGva8bh+NMVSnE9OyMljb6s2MtRwYCSEAJeEb6
L/SA+INH5m64Gh71A9rJj+jTuHxMNm6bM9FS7AlQrYzTFFpXw9cUiexcORa6cRDPJEi3DSkKbyo7
KNeQNbL5FFnWcz/9uKyGPHgrjuKpFF96imc5D9xhhBTjycWAG8sAWucm5EbgJGCoMaLXWRtV0fhJ
36H9cxgwilfsChXppIxq9e4zpIDOdduh0tHgHOcsan8ukbVje/urddAizKW/zDv/k37jt2GJsXsV
mIw86/Uf2YAeQn0Cs6O6dEHZrsZHok9FbD7mqXh62ktUo54FZoyvRTJdL4BYv6KvSGeaO/0m2Nc9
cPgFnkK9Vx4mIUty99iO398iXWIBCIpnCySfsfdkXhUHQUOX7sxP1tuyq/JoWymgM2mSr7fL3vfG
bIarQLYiS7Il1Iww+J4BV2onGA6rKJ/jRYAVJXYWVw8A69h5z5ct8H/xV79Vli4D1vEahTUsP40Z
MOAPArPCeiyeBfFgGimd8rbP+C1OcldakQaAQIW4aRd8X+P8E38uEphZUgASD+wHz02sxcY/+ZUq
E2VK8ybv7EzyVi4vl7J0IXmOupssvZvM2Ezml3rHgdxT3RhDqLdhzzDZt1y7uxKsg6o0+LZL+a27
5LRAm9P6xoj9pshJLXCaq/k8zapAbNs1/pYiOS63qE1KKWzYHK3Q9AED8meEAfJCygGyZlV6YTEs
ZLt6PnoaveeAIs3mccXLTHzohcMoh8eEZHUbzJAjQBdG4CBYuMv+D5AL4lBfkiM5oNUb/YmLbSlv
2q8A/xBHz4+Nx/R+PPoH/aBqTPhfnP6/O/RWBj2JXrXV8PrKgGLFK21D39iDmcv47n0Psv1QvGFI
F/v0qWmiAb0RVpRnj0AFwezZ7Xyt9EEKa3l7q558S93BWEwN1oK36BSDNcOI0QYigiRyP8dWQvba
c/ZR4XMUB0F+1me+S5uJYMWr1+KOx95uscP0IUgEYm99NwG1W/vcKISqFJUcj4FrdtZXKNp6ekTS
PvRVI0IqCbKDqatxWjxsKwFhlAdGELtIFAunEiF5EDrXfAxscSTEPHLaA0vpF+hj7ob0K4COgTav
imhVMiV/4gXURZMjZLrUv2pLFvdIcyv0Uhz1N999YoUtkvl5b0LGfDWCVwl0mGNYY5Yd2CN5/H1d
Il/QsuaJ8XNwQ/f/ABKrUPItPX3yAZr+32NgpmXUtUePtYrHvkqC5GW0Bj001ggVe7o2rwXrAANr
eapeD8XJkvM8qHrWwSKOc8nmo5FnezDo7dtClU76XwLGf13Y2yT7yXrlacr1CWzhSJotrx0qLKhj
fXJ2xVUVkSWafgLPL0Ld1S9C/lL/UMLEi8N6wWXLObvcWAatn+BA7L17ZQKOE210FNe4C9wW/jUD
/0kGBJsrFXyLanUlH5La7RTkmIyK9aWLvfRT749hrxoFfvN+l5ST/Ije6E3v6ZCCd42LM+Adlh81
8C3GnRsGedQ8uIc8Aari5TMo/q+XpEquBdzMuutz7Og6AtQBoK5o50/mwEjc9MpB4eX/J01yKlla
+GlOYKdTsDykKIAsvZXYYDIldPo0r4NiAkOxcZb0zAoat5oxblzEPvlnye5bjNYGqgBTccAt6Q3V
T6aXrgNkmKw5BrS5H8dc0dC71Xhw+mKwJCeS52Ot45bBbd3E9TMYwkLjWxCJ9IK7Cx69xNs7AKWq
9yocDNX6Se+iBdB2w7jAJBv2rcpRFVsbhJaPl21CtYDi9xOfUrIgz5DsR+KVP4FdKErTVmHjmxLQ
PmlhcknQuktmYGjMm9iMZ24AXIuV0Dtr9FRbtLlUJzIkM2DUDKahgBbTTgcBzBQCRMuKAWQVFUed
RYCBcH6i19dUUrKoBEu2kVlLy1wNyq358mTY8yfiVEnjdMfLu7RVvRDtV/8uomQLK2zcb8Eej3fU
L+r4+r61Q0HJibd5gm7z4kmFc7jp7k9ESpZh0SpgVLwE0DURZ1kRmsMVZujK4sdl3VT2IZb4xAIp
J2UVtJDjjMRI8jbPEl5m3e6ylO2U3Yk60jXCKtJ1+q8VzHFTHZB/BQHaDGRXZF72C9qwBMZTfltr
+8uSt9YRA7CYmLfQqI/bW9IvzezMrkBu3trP2ciSbjkMYMg09DK+LGjLFk8EyfOV4EAwg7KBIM/9
oBXPtL+uiMION0UI5D/dDBzUtKRzVned1rvlApekr3MYpFq6C0q0rDr2pArdNpcNyGMGpjnQESSD
c2Q6ZpbJCG0cUgLeuAYsz87N2sTs/rAd9e1pLaaG0X0AdA6Uu883aAY1tT4UkMT67wRYjbb9F2/3
UwHSSdJK3yBECFi7zzqmehrSROb8F8fIQq3Rx0C3C2QPKYDBAKXpsAC3xVTNcd9+oLUKvmfTCZ2K
kKIVfwzoyD2IyI94QgPOBIcoCz/QcATS7RuxiCp5s2kEJ0pJZ6frCaeriMq8xQUWA8DuTefQc/dJ
H4jimG6athiHRwM7ON7lIB7kXpOGgAVJYW8F6sw3dyGIwlTd1lvODtVgwVsFbEB0oZ/bWjMXfBo7
G7ZGxms3SJNAyXG8pcipCGnNGACOmnqFiDng94aRHwkHSU09pIpRGoUcOSPVoqKu6w3k0Lk82Jl/
ZRb0p03WD3/u1UTcgD8dEMzIo2M+3vTdTDyYQDtFjlGGtjMk3ny4LGXTtsHDixAFffBWIGujIdDq
F90RSWgOFLC5DwXeqChZtTcCjp/s+V+Ex6cSJV/qkmJhHnrGYxfYn32z3vlTdT9NXAUEstXlhR7u
36pJMUq3li4tPQgSzWXObnhCA6IWsn17q0VDooG6zrnKomnfgAd0CcsXVRy7bfO/5Uv+VccUpeOl
kG9U3s4jzUOgeU+Xt2/bFn+LkDxsi/3M+9Yt4gU+IqVmFpJu+WC6VLFnKlXEd5zEKh3xAOLTw+YB
EtWtdkTXILmsiUqCFKYEJrXWWZzewTdioPsDZ075oFGtlnRVZEVuZqWBDRF85G5UJHSNa/T7AfFW
4KEyimiyjqZS8RCQJ03eLtpTQ5ScX4nmJhJgciF2kPU0kUazPoqkp7e3AdWdX9l/UXI/M3zJEza0
Hp1eyJsjsLYC2Y888WvA6u37XQmsSMUFIlZNfsufaCe/c9KysozOhLSSJsTe2+jpb8yYugBXp4qA
Qnz4JVGS66DZ4C6jC1E66mXWNT00R3asdqNiVl5hi28p9RNrnwcSFL0OW3QWmsyoibaDppive8Pe
vaSK5BzabPXTyYYqAn2RHslnrscFYPH3+a56zJ+A+whiS56YN+SOivJjhN77h/LLyEJ2X3/BdXD5
+G1uomg6EdxRgjb5/ICzLtNGo4LKk5eFnvUBLFaoEgKFsb9pTFWIu3kOT4RJjrnR02HNfQtxYXpf
AkuL05fCovFljTY38USIvMAdN/jqQQjYS+O1XF+CVe8Uq6aSIX4/MZS0dWjZi1BgKYxdr4+veTq+
XFZDtVbi9xMRQTESlrcQYVl1AjS9JJi/U8dQSNnM9Qhm1f/uv+R+O2ZqtSlWa04T/qk72kkep7HR
7ft9GpvPFlyVfViMyJtDVayrWkTJK1sMmAL6AtFk1aKMZA9NNv68vIjbHhjjcALN2UN7kOQRixrd
VlRcxUNs7Pyv8y0oiNK4wvTMG1NfzSNVgm6z3o4x3f+KlAn0iG9QaxLRh723disy1U9a0iTaGmtJ
geRFG/cYk3qp9zRCejdTln+3A7sT+dKJJmmDOcwGoYFxP76KSUB0ZifGfsUoIKp7aA7KFffAtkTM
UQIODUuMOP/cVBlrC4P30Njce/XOFOjKifG4fJ8SdPjvyBW5VZnO5uE4kShZbQMoYo3mkMh6cHpk
XuwD1ATD0PFl89m00BMxkoWWgb5WAFmCrx7YgwmMzsKuPl8Wsel/T0RIIYKedeWUDxCxriRayFdS
3/Tla1HpkdHy6LKs7cD4RJh0GhrbzKo5gzARH6DaHToIghycd//GxkUDtOouQgvIsxnjzX7vZ6H/
RdkFpFhTOWnj9/l/XgFWe99OZQQwAIVzVhjHuxnOdjDWYIGW1fJYAcVdJ7eMqSBZVGrIV5nJgwqz
QegN5X6c0/V51FXMNio9pIvMWVLXT4X1Nc2P1RzipjtauSK+V8kQap7cMv486OYsYrhhefJJhid0
FRfmqkhXS1KQoEH3Ph7/jmkjk4YJrXMpNVBftJ6OJEwHBwDslUNvAJti74vRXR4v27h0nt5EmTrw
P3zDxNiZLy2aay86IQ0gnU0jtb9gbjA9DBPrYtf0l89myc3HCjlDVTwg/M1JUPdLKtKdoMfBBME7
zNPVrAOHTAwYKNmw7C2bmxhX8bJ7LWXs3vFG1aNpWx7AfJGdEoikkmNaU80E/hLkzW7lH+joAoAC
/mKdIoMjTW4V2R+ivPxHw98SJT+lVYCPAlQatpBUsd7Un4K1+HZ567as5A1O0wFsBwC9JFuceGdw
pk24Hfu22wWMgLvJMl/trlHE4NuCXPB6AncILcPS2S1mbQnmEebIqqa6Jhk6wtBR0R2zxeviyzq9
pVHeWYbzW5Zkjxoz/YYK00fXt/EDTYEAA89Q1+omR0+cwgj2IxiOYv7G3eq1JjlWYJ9PFF8h7vx3
XwHwfkDrY2Z/Ayp3tKfKGnAqGLpGrJT+bDG5dVtixC9FO/33gdL2Z6q7RUQyQz+UI0Coa9/+w2Tg
LyPCTE8gYDxA7SmZ7VB3s0NASB4yE4APvnEDJ6B4wsnByC8ZwIwCjqmnA49CCn9mWpemIWT4rEnA
k7DjhUtCzOLxRPfGa4+PXzTDQL8tWvpdFsQcRKch97l21PLp2vDHD5fXfsvY4PUMC3CJ6NOWuVgm
y0hn2gKd3WwwDYMbr7sOSs/9qOMfKxKUW14BmPbQG2h5IAUXn3LizKeldwgQhIGToI3+53rkbopx
Jg9laI1Xax37mhWku8vqbflb8F3aGGOGaDjAc5mlkS9ZNnfo2u2rYgmpUU9ZMuocQ3pt1Q5Iled2
D0qKZmxLBeLIlmgAn+JSAV6NjiGxc9G2VWMZJg0uiTmajacYY1/dZlydMNO6AD0TYAWddpMOPMzo
stKbpxqnCJeGhR2FGzkXra+twLyHjvmUAYsXOH6PFs1fe567+9a2jCjN0OZqTsM/ZRnMezAmp4r8
rRR/vJk57FvHFQCy0Xcjz9XYsKZu8AVwLmvoZxyv985WQe9sLPEvnBrLxHQ16ITO9WxcvW41zych
7/2uvMaMZNrsh4yxPMonQl6CiWvJvBIyKlZYXCfnDssRpXPg3weeCVwz6bppSA/Y3Jmhft42WTy4
3j814ze+nj1lY4csbt3E6DtSOOtNbYFDZ5sBRsxMX7Jluy8KQUQKy7WIebVa/JM5tB9cvzeTwGeJ
h5Bi/+eGBGFI8oNpQPdBgXG+wMSsNXexgQxTotqtRcCcnxfMgOWYWll6Yjyskz7/BPpJaoDuqCrt
CA9dBm4g2wcG5+Vv2fAe6FgAJjj4XQLho88/xbH50CH3CkdlVPAh1ehiSLVGSZTujMU2fpBGTCpf
lrlhxXg2CiB8XMbAnpdWHADaWq4PIMiYG6Z5cYUKfLvPPaufFFv73p5QTUExBchujos1knwFWiXg
QhbgGhZra94MbfWQpWb6ANzZOWy6Mv0S1J1z73d9e/hTDSEYgIooswKo/h2JLVi8kfDjaByrPX/a
z3XNblnQ1a+XpbzdaufnRVB/AFdWR5kYzl/avKzndhbYCDN0+J1gbXBkzDAf9Ss+ax/TjoVt0UQ6
UN5DZ9TvGNAYFB8gmlqkDzAMxJwuLAehvnzNVeABKbLRIOHEV7qvB394NP0+SMBx0O6megR6dDFp
h46Ozq4pTHLtN+WqcBrvrUkwugCNHSuO6Wm5IuxWHqu7HN9QazoIfHvHyPF4qlKqqjCJ1ZSUBX+c
Bd4Y+H4PN/v5URkzE9eOZiP89qfrqRoAF1RaqKNnqCRcXtcNlUz4BnEuDWRW5A7IpV1GLeMmIqbV
TW863eSxVVqWwkjdLYVgQIJrAlfJO8Q+v+mrbADEbmi484iZcU3bdVrahQXxeTjlM8DzQCdD7L5C
X64zhT5xzMjjgXWsEVjucoAM7NK+DSIts199YPw9rF6ahd3cgsrAcMorpgPwgLResphLE9OC18A+
cudQ87x7f2yuC5u9AIvzScMcPprCM46phXSnednPhfQVXAJQ5UilAc6gAslV6782hft51TVgGlTE
OFCCQZ61yKarTjhTnTgsBM3mt5J1T2U7fwMlB4vn0T6acDaxNTa3NbdeJp5Hs+feNiV9KKzmx1iD
SItUY8h6E2P56xgW4M9m+fBQjc5H2k3gorL+PD5E9IQtBiQijg2A585taQHmP0bLshaAaWT0o54X
fTLWPq9DXmX502Vz2txnkDEYwH/yMRsu+VvAaZdekcLHO7Vhhywri8gcV4wEe8EfMiQgQIFe+MMH
6KSI0iSPpOECb2ovQIgEEHSEocGu0emTbg4vf6HSiRzpLJLRK0sSQI49sahqgW/pLnExq+a1tw7i
qTrSygHXcfHcHGL8MUt6Vj6BpEx1A2/uDu5BjFJi8XApnptC3tt89nlKwl5/bFZ3b2SglCv/PKYT
4ToeI4jogK3gSlIMy89crcBZb8cqAQju574rv2r4+86DnwEkveJFtqnVb3kyGZDZj3M+2niDTZrx
LfeYB5QlqoeL7qm82IZXRhQF0lvEUbqlSyepobxbixrvgQ7DsXtGc+MWmLHlvq89ci34Do+XLW/L
JE7lmefbxRFmdES8P6om2APB/NHnzfNlEVtrhxyFIF8GnKor75VPmb1QV4ig7u2wlG3k5MH1utaK
+uq2Kv/KkfcIzWz6sGpwQlnW3HsaiUGA9POyKuIcyncmUNwRCRmCJFROWfGA/2e1SH5H0uKL7bX3
q2YmIjdyWZI4ipckiVjw5Bls6X07pCYWzcke0gEzP5oXeiQPM+vrSI3dZWGbOyQ8KSJYPEHlwLJM
aWA3DH7BGYerzJ9uSEue4Cn+wnGDzwFRMmq0gsXkXKcFiONONcE16AbatLxOd0IQlC24qss/7At7
c9yCpQC5KEQ3yFqci+os1FJmHxqZE+X7eeloPJKZP+bMtxQB2+binYiSTmzbG7QpFogaBkzdOGbo
mfxYDH+cfcajDa2OQPRA/P0uT5DxwGgAAoyxS38CV8En0+Shg7rAZUPYsjqB5AoMB+QFPFfaoTJY
Zhv9iDiqxHn0alQWKVsOJbeeegc3BWkXhVrydMzbRiH9i9It7nPkXqQriVRma2gWHDlQpOh1XurW
nVXbw66uFo5+8Irvh5yzaF2XT15OjSgYArp3RLpLd5YgWt3Bjrm1WtHS1+7VbC8/izzzrwtgZCky
NZJ7AQE5vLKOlla8UeCbZQpWGmi9pVULsG6RoZlvFxA6XF58lQDx+8mR75CBwNUPMF075xMm4opd
lo8q8jbJWoUWlkDuwWGHHYGy8VzIULvBVBsuoJ6XL0t+0OqfTfr5sh7ynPQ7GdLlTFcLrO0LZKCz
eb1ng92/LjXxdlNDrBjjjDoi5XzZ6YNTflzB/3O76rfAe0JKV1dBusgTQr++BURGeNIhI/+ulGKi
kjIaGdgVZuA/v+h63R1cNMnvPaPx91U3gxLUTbUIjCBoY3FmUIlxd8kiAmuK0tl2o6md0gS5fmDt
z1RVAtnaDcOGk4Jh4QtlJKCiD3rXmHCyrGCyorkxrONcI1Mz0EmV49wSBYB9lJUc9ICDK+1842eW
6RkReaGpK16zArkYYlevQTdWf27GeOcBdtsWlTIc7XNBno9QthXPsCrr8xgQxT9zt/t52cSEHzq5
Hd92FX/BU1Kwl73jE2sa7nQ9hZ+aPIzNISue20HkGcWB+tPusig5F/8my/cwVokjDzgoOaUUcFcb
ESLBv8dLtCQkZi/IhKSxF61RGnZX7qgEehCHUFYPzBWitd1CDentpXviCWrMkfapiZgCQFwszOcJ
z/JyurK89CYHTmXcts1HWiG9dlnVrVVFJwBq64BpR7QmmUjTZemcCh5bvHqeearnEc3Z82DyV/wn
Kr6aLXvErekhcxiIfj/p2pzSoaY4rzAT9qLZN8Y4hrT857JCGx7VFpcKIgAfzaRyyXbu+oA1DoKo
svBvJtNIQF+ksMSNrYINmri8BIrNu6Jp7yNYr2fQcbDUCFgYOBwNHL1Npzas+5F/4TlzXKRY0u7j
DLp21Z0hXKlkKcACAc+YIH6yAkdytWXlVEFVoRkHfCEUpbgaEMZuOuwt1swRGZmejLwpD/rg+lHt
aPWHywssp+zE4QCzlYOXv0BIfZdvbVwz/VWT0wyCweNhvevZnIUA+o+6xotTf7nTvXKXpWCe1Cf3
Y8aKP6uD/ucLfMDDomsHd7NktBnelmVaoirYLymukI5eD2M6hGRcFff/1k4DCNYAlKEADPckv9bg
qLbpAEGN3wLEx+kP7lR9nQrnAL4gFvWN/rmurFkRXW6Z8KlU6b5ecm0svRQbPOZzBOTYUFPO7Gyc
RFHogUpw2fDY0gqa1tSOgELHKVko0JhzM7Rq/akcFYdxQwy4NFwgLiIpAJoqoemJUws8XGwtahEh
Km2roUWYMq2mTwSe2zFj5iODropDxIdLhyPAscTIEdLmIvd4LnHMSWAPeAiGbh0DvmuX74rp8B0k
yPtm5zfAfFQjym8oeSZSUrKp9aXRfIhslyTdNwloej92yRwPQNIygZRSxWpcq02ZyE4Jzkt07MlJ
qgqlkGHU8TRgw2tffufAwMCFcfmgb1wNOFu/ZYjfTzZPozxtbB8yAhs7N2d7rf1hoXVDq75dFrRx
ys4ESafMrgkF8A0WcOqyPjStbgybcp7BsNzv2rS77Zhzpxf802WpG6cssMUNj/wE6EPlOZJ67TzE
ieDnHgqm04e2BMxgNBmLru8vC9qIR1GYQoIayR1UckCccb6QLtgNwEeV47Cx1exjlrmdHecTW+a4
rJ0VXJF8vKKZPi7RjPv4I+/q9XbKWbvGFQnYh9IyeRn2/0PaefVIbiRb+BcRoDevJMt0q7vH9Ti9
EDMaid57/vr7se8CqsoiiphdrFaCMIuNymRkZGTEiXP0eX7s+zz/EAQkQjsxZ+NHAj7ikYA6omrw
ZBU+glrVsVSZtPtXhmHjPJwLLXkaj8vh/9UKwsjrD7IXpHszDhufgbQHTVoMozCtC8GujtLFboqJ
yq6TGcUBmmGk3gK9Hc2d0LBxZK4MCdcmogIc0gZDoSn7SWh76jB7ZVYc7n/tdZ/EAGRRK1q/M/U8
EcZBDakcSlTtXbldfiExNbtVPf1TpSaK4XHlV1Jj7Hy624UpMqixlbcUQBVN2Wv36sKiMI2Kpo6W
jJpfFUp0MMqoOhUjoJz7i9s0hVSKqQNLpq0jJHCa3Y8myp3UrNEMqp3kg1FHp1Lrzv+bGfV6RbpR
xsPssKI47t736fI4q+YB6pHfjgBs3MVqhLtiUktNTzXMDEHO43sIvo+yvpNB7O2Y8HFUO+mbOWTH
NI1OYtP61mR/1dudAZrbQ0QVhV4QItV0pQzxnpWY9m0GpyNPGSXkqiv9xYjrnbLNpg2DxyRaoJYB
bOb6o7SBqUuQmCL7ONTHftHeq8kevu327Kz09LDXUqugWigCYIegQtR+wkQ/JScpsp+XSPbaKTku
gUrzq94pHt9ecAovEbIEXJnXvCpEhNIYpyhfcrqhiW16i26dlSJ5gM1ndiO72MPebO3fhbUbko0C
8pnBwppRyOfGlmERqX/fodcH8tqGQcHMFqvuUqdJWRxgQhn72NMW6dU0+x1X2/pGFzbEirsaVVGn
p7yGNVk9O4NCq/WjZAcvsx4CRtyDRG9sGtgOC25zk9Iuf7t2uoH4GbQJnPpBi1LmBJvpA6/k36wc
856gR31hRbiD7LqMNHXASlg2vrZ0vp5rno2o0m+HtSszgr/pi2NGTYSZGD4qrePxCwarCX7dt7Lh
1eS+4PZIu5Xb5+Egm4j2LljJptyX4/cZjStTnt0xS3cunq2Pg/wrsA0qTKuM4/XHyajUljW+4Fqj
8YRW1gPgnh0TG96mXZoQctDR7sxuLDIqBpq8+GXUfFnQo/JUOFCUKPugR8ZvzpW9+cIKxqCCYK86
Z4LHpWqVJbIE4KZbFIADM1WYwo+Xxs3yjrKTs5Nkb9wP5D6aTrccsT/aJNd72Kdx0c0q5ph3fij0
4pjn4y/VyPbqPKtvXaclrIkjSfzmjrDEHmNaSZRFWkJDNcB2W0Uo78RyimJFx9pemlFyHsnRzUO0
6NopzvGX+1654SvkwGTZuAp5gyiIHJuynqU5H7KyQ8Or5yZ8yEvVOPwXVqisUtCitwAu4Xo36ykZ
Y9Wktko54Dh0w2vuMEL92zYopgKZpydIEiRqGmpTGcWauioJ1eM3zcx+xAaENfdtbJzhKxtCQEIl
MMmqGhutmcluV6VP2RDAaRdYZ3MKf5MufHV55KOBK9KxJWKIqX8zpKaStIT0womYTm3G/hA4Y/AB
pGa4U7nZcIMVH2miVEFN4KawOoTtQJcON5QW64fSDv4cyju3+kbIwAQpONfgW6nq2gcCO5mnLmc1
ulwr37qosr6MSl51h25urMqdMl4BXpMHSPnd/2hv+3R9xhBjBz4CN75N9BV7nYVTlXFS8NWg6jsv
Zq175pA8pZr6GmnRAOchU0ODk8huJCOeMJS/Arv/pubVc1aYlA5t5WfVNn+VufqFAF7wQkwkMuC5
85xeNg5aGVhgsZ0ZdXSI1YYFMPgsmao3z8M75At2EteNgHG1jUJw74bB4q7iGlE0SzvkSZoeU/Qs
z+mcUmCsx/wkSVEFe71ZHOS8X3bSjE1HQTKX4QJyQlQTrr9iqhmROaxY0Xam3Hac0zgLj4rWAgS8
/9XWo3T90XB+Uk0ZKWBZN8QAnC4jjP/VeonNVvGP2umQCzlp9CVh7SuKtPBiRW7OcNsY/n3LW4ec
eIhuh0z8d0TenGZa0Gl31iXSj7HT8Ckd/1DCyW8CecfS1hp52QMMRmwRLL9wiw6V2QZxhKWgC2bT
hctaPi/zmB3jSVVOcsxEgdKpYHYsI9k5jVuLvDQtXKeSNCophIs8h6vU8ILW/NtK9GOrLscqhyfo
/o5uXKYULqgII62+Bhch/CN+4ZiLhLFeNY7Ma/tz2vxS4Y6+b2ZzO5lGYSMdh1bG6rsXhbEhTNS4
fcPk2nr0JavC6bwkVnYepG7xWmlMXivolB/ycS4/3rd8y41lUHqn/2VY8B9pljgltsiTGo5TAZz6
XXTq/ioYe0bxKXS7xzFx6e8ZaBVWJ+279nrf8OaSbd791ttf4uOlb+JunGgmgnsMYDV2mEdzvHxR
1T+VYJ7+VAGY/RPbSv2hVo1o737aNM4dhYquww0lNjxyU0tD1aR+ptWGeVzKhEystI3smDtdlXml
HCYHmgz5kVHGnXVvXSYGdz2tQKjob85oy68qq2Xtylm55dnRpB+TIujh7qQSapefuz6cKg+AeGnt
3JRC/KUuyZemFkfGhm4MhblrJzMp2xdZ42ieUtkPSyi/VlFyVkbtZUzKpyLPGHPiodyl8sP9L706
70U8vLErxArdbEon7LAbEJWS4H1v79QRthfGCMsKCbJ5N1wvLHNk5K0HIDl6aZ4yM/urrTU0IgON
ByuSr5XxaVnIdfJ0ON1f2QZGgdoI2Q6o9jesnRAekinv2h75QjeVBtnLVa15NvSof58lNZwjufSN
6S/4gtuZPjkQXb9XWtOf7UQ9FrU9fr//a4R9fku6DIsZGIj9Vy1f4fvSWER7XuLeQVml9OjUjAcm
brKdr7kVfhkmYrBqHba8mZ8DN5+1zdvtBltQ/LcUfV2kT3O694rZOibMFKk6eSSpsdhFLnmiKfXM
CSVVnZ7Ujk7IhID7h1Qr4eyTHNnr7EneCcPrDl146tsOgmYBt+TA1cdXFRxJraJQitbRiML6DGfG
uTSy77Mx79xgm2bosiFEr/JKM9fodBHtyRiMMQsxk+TlkVzFnUIYEPZobbfcAYwRrUbGEG7lrs2o
VBQeEmBWrN78g6ZZ+LHqmDu473RbkZRBShDUaK/cDtrRHG9is6JznQTwGw6NHZ/GwXJcFFKYJ61D
A06Q2Pg4GUP1+b7lDUgFaQBSZSsnIWmyeIOMZZLUMTOlrhQhcbloknJWg+6nbcTR2ke3D0o2/Qm5
3x+BPp6qVq/8JE2ac6ZNsRcZsITygvXv/6bbPecnwdtLwsBsDdnf9Zdt7GI0E8PiJ8nyEHkNOb1x
sBIni377FF4bWl3swoWGYWZ/S9au1oHvZP0f0Zi/Zmnql5P56/6abk8i3RsdgAztJnrjItbLlpPC
HipO4qT1U3PIsgjRmT6s5tpNqGTYDEqUueMO7Vzt4a5unWt9/jBYCJqEqVGRhKhQF73oNVw4zWZV
dxFCC1+COoo/afYyHajkmO6iuGUQzjuBXTihvA7I9VBABOTEeC4zq9fbW+oVyNkQQo2aNotxImLX
8qOpzmH6aHRDtded2Nxi7hGI7kDUUQ2/NmdYUuTUDV8zMrzI/HO2GnfU0KazfxbDsPMK2wBb8D0t
yCJ5I4DUFctRUdZ12lvdZJxljTGBLvizGKLoYzK6iclISRskwdc2gU6/yR0HHgyZ3qIy7WmxbR2V
y58hbHGhLaWEWC0pWBXkPyJm1UzfyNKk9e+77+19xXLX4whunKKsWO9dsgwE2YD7RlGkuXEKBCsk
iff6sHyYm2nnkXlLecN4EoUPuF7X2hsltutPadv5EsR5xWAP4vNJhVajOyJu6g+t5/zIH+yjXPk1
tFaapzI/4ekIrO4UOG98d/0FXF4mmR7oKzGhn5ckMiJtBisQW9oL80u6DxMEWT0CTr/3OmKNdDpW
MCAjmzx5RVOGnit6HsDHYVdfFP0hqF7LbmdkQnCTNxNgldVVvZFgIBK0mpGZcQlQRIcg6TzJ2kOn
GDt58S3xE8u4tLH+hotgGqa21imtnfim4Zqzmw1u+5LkR9NbhTn+Gma3H9wifTD+gc7ttEcdd8tE
g/U1mzJJOTbGBTt9LlI5RV2xp3l87g+Tnx/K01qSfixfVuxHdZA+ML3uMaHUrUT7frPzGcWb9G2T
bVI5h+lbg81WrzcgaoYqy3Mng6dpeNJNN0MK2DlMZx3VbwClnSeftR22FSHk3ZgUen+q1QMU0aXU
r6raz/rRDZfQqwLtXMhUdI1oZ4k3TwQ2GUwAXFDczWvKcL1CfTK7pRpTSNwfVuba7myclMP+xxQx
D/9Z1r92BFdq8jgnU2FYyfmUvlDV8srn+LmHP6w6258UBvM+tz+7vQbD1hkBQWcxr2gx0CTWqCs1
auR5kRI/TDr5SZ8d6zw4UEj+ViB9W5qjqxx0Zi4ohIqXFJdBGit57o8DSmGU/BsGCScoje1hb0RZ
fFdhi5YzLypGLtbJCzGPGvqyDqs0bt3S6h86ixndqLLXAfgPzsDQ1Gh4k5K9xvPy0ED6aZsfk/B8
f7U3UZQHHRgSnneQUK8J7rXDNDzCkylIebTKcyy9xkjtRn80dh9VP8dQd+a/75u7+YSYI4NmXAIA
IK9zYXOTpE2XWcZca1PMrX7Vxs56bunfBAvCgrSmyrWgx4LxrniwH/Nz+CH2Ji9faW5XPNneNbRr
cD2SF1FVn1V1qIsMKTc/eA4+xGflbPuDNzFz4a+yOXtEaDtbKKKvkjSUStNkgXm3zoaNjHPu3EVi
6kQlg68EPSDdY3zjpoQsgaaempFO7sq9afxcCUyjF/PIaX9v7Zy2Lf+7NLWmNRe7NzotHTUNUyNX
a/DaQgxg9zsxeHPHLpYjOJ0OzBU8MDYYzaeN8MkZdx664lzOzYYJTqcmXdNX87oKb/Cnp+rYPDnu
eJrO1aF+UjyCsJecG8/5vucMt4EYBAadpxVYzJUGEcz1/iXDrKb6PLE2vz8wFTKeUEA9WN541B6p
Cx2yw3jeZf9b6wMX9QOWe21UWG5YdkBzVqPZU3CqjtM5Rj4RfCh39q5y4vr/JdoibSFrWMvToMev
FzgDs5WledA9/YPsyQdN8c3GTT/S3zk4H6HXaeGtYJLMqz52nvRQfr0frza+LCBRm/ICkRoAjzjH
pGs19ZcB88NfIxJm+qPma2dGgTkSpjsdoCtRyFaAavvaztP3NmFily9Nr259cTSMrDb6qV9NH8dD
D4jQfky+k6z5khd7sfsqHZoDXbkDz/zicT7bv5tfr+YdsOprCdWRxT4SHQ1Vox2ue9TWjG9hzdtX
kpvei4sx2inOby/V0RXIxiBYuM3lEZOONROy6fkx/2LWXsOcCiKKyzl9hqj5IfV0N3mxkEs9Bi56
s+5+GF/jjOhmPP/Xe5/5ClUExuv02Ieu6nUvbOFfpUu4VJ94qiPIvNc2u414dHB5NUHlA86IK/f6
s5qgBiY5VXDo4ElL/4TnwA2n+fc/3pUR4YQGaanKBXUbL9dfm/pri+DgLsr59j2xgqgvViIcTTS5
KfYO60pOVn+KvPTQwp/sNWfps/SjggzpSEbN8fib199eC/A2dbo2LlbFpqAFA99hfPQmXz5kvvSx
c7uDc4Lv9Fju3Igb3nG5UlGCacmqJTVnjE3Klzyr/pjhkInCwXfqPfa427tq3VPqzWCD1vemUJoF
IqHNxnoStPTJKRIE4j/fj2hbBtSVb4DXs0FXUzCQ8VCW5xkD+pwfmiD0wurbfQtbDn5pQXhl2VOr
OpmGhWn8BBt+Hz8t9s73eAMYCseVdNVxoHxhKJYy/fUhKq3aceKhNXE95AofpXfxufwoHYuH+gU/
/BDB99v60N55qPo91PCbLoeSmP1SHivP8St/757YWDNVdUBCfLX1BSbsagc8Q+nazvSYSH0KbUis
nO6jmr3+9s6+TdMzokHX/SZ7VuqxYVBcNTza+a4S1qeqsI9Rv4c4Ws+tsLnWGoq5cFd+S3FuXw3a
2TRBebC53X/0UaNzc9rT+tvYsyszQowyzCGq6mgyGBp1/lTq/msRFV4Ay8z9TdtI0CH4uliOEKa6
YWqaYLVjPlvveuttuGUgZaFW1D7J/v7reCNaYJCczKQeBz5CyGlbWa96JR0Mz04+Rf057VsvJlOK
97q7W6fgypBwCooxNI0+40PFX5KTeopOdCaepPMqs+0c4xfnW0GyIh2Co6z40P6iTt+47VP3MhwC
V0fsMtvZ6o3YYjE0bBLBIFODAOv6VM5hpnVRCEw/n3o3UDVPiv+5/zHf+mE3vnlhQviYrRyZi4zm
gTf9pRwj1G075Ls9Riz+hrtoHTKVqCNFP2qV11fqE62P47nynb3i8tZK4YbhAU8J3eYoXq+0s2Op
iNoA3z22j8675H1+ziBVjpEP8CV4vqvTXjq2ufJLk0KI0Y1ljICp4MYf6h/R63wYT+3n8A+KaM/G
Ww1P8v4av2Uv5fvxXWR5xSF53KvhbTn25U8QIjsAyDSEcM3wMuD4fdh9tDrtA92p0mv1cm8yeis8
6FDrUp8gpgF9u97iRkcQJ0kMw6v6R5POR5afo2ivJHgrmQzVChUlTKyDiow0XVvpdRr21cSH7I7I
i0qPayZRnoL3wWtCFcvDlT913lf1fUae7zyu+sH6TvK76UoXv0DY1BrSwXkp+AU1JfPQzP0q/3n/
0Gzt5DpXA2MJqDD6zNdrXAbLrqJBMjxozdymY6Svb7y4/vT7VpjKByQFeeNG0SCMx1QNWAdw/ZPa
AgJoP8TDzvnf2ixzFTCDLYk+kqhTaRU0WWUjND3N+aHaf6fDTqngrXoixheT+ez1vysfina9V1Uq
54PWRCYvEfOxfw4e/lq89L16th7u79bWUbq0sy704nGXtlGvRlnKQkIoF5EKcAaoygiZZux8+X1T
cHDQtwA8ik1hSa20lMpYRaqnBMl0rOYSlSSjyz3Y0iY0QPpsLziu146wh+BTwDyDMCDD1EWPjtUc
rw6Ut2pI94Cq2UGiRExSdqJ/DQ1A/y5+lz3vVeL2zArrLIyhocOJ2TQO3FZ5kKTKL4zAq6G8b8e/
7m/qhiMyyAOmywHdBCx8PXMX349n+TRLGVW/0uSSratjaH+/b2Gr9EDVwYbrdb1kbmr5UVMsIB4o
KtHjqvzuCaTNCRH1d6ZvPc/H/qn1A9dGtiv0zb3u3sZWwjzEaV61ozlpQmKRzXI7jSmr+4+qkBs/
Dj+rY3LUv6uv3WFVUFoFQhJ33hud3dpXxqotCpBrG16siNs1rPFOXyFObyduabzX+6/3t3Xj4DF8
/yYfSPOSQHX94dTAae1Bona1NMmrw4iMO6vNS73MiZsl1B3uW9t6I0PA/e/hE865DMtaCJ+j6iUP
S+wG4fObRhM4wMN8VI/NR8bnwhxpKDj4d0vTG1+RO01bWR6BAOKt10vN6gBcWLge/Ex6kJMPMOy6
ZV++083WTfe6i1uXzKUxYV+bSHHCpmShbed8WOTlhGOj090XO9Flyw51TmKZQ1nuplAzBxzIVppU
T5acQ2z2QG+Hx7Yq/fsfbs0jhRhGcsfoFIBYyJ5tIYY5TZu0fT+iTdZH7R9aHhWnIgorr5tK2zd6
BVnkSAVLnljthzzr1J17aOMYMLXFhc1QKOVdEbygN+lsTIuqeJOcn0GMnjtpb3Rr4yBcmRA+WGLU
WTFWmIi6KB29SBrjd4Okzk+5wpWQh+q8EzI3AhrKg8yj8RwjZt58Ojsx5Lyjmk1rRkEzJvxh/RXS
LZEO2in7o1Td5TAdQq/+tF9Fvt1OLBNLabGtBU2RlYbhgEJZJwy9wabHFs75F4hzvfses2FDp07M
XCxp1Dp0d33auihAn0YCYNyVSnrOKuACDv/zHb/ccH+mgMhMmCPl8hHniJ1uiBY1shXPLj/V/XOn
P8rGn/cXsmmCwi+vG0qyaHhcLyQs5aAIwdt5/VBBI1AN5aOWOvGBidzfpO9dGwlv7ye61nCRcMyu
TZVDuyxjIameo9Hyby1X2wOLbi2G+hDFDOiVUJcWFqNJRhaFiqp66UgElqojlN+neU53oLnrDxXC
xfpGgcgTUgmWtTrHRTowTUU+WHAbeoE9+pWZMb/yKftpM4QbEvbNvexja1Ur9oYvBJkOUNhrc0B8
GgCljuot0A4MMzlV+llxft+jNTASvI4oSAKjEkUzciNolSlhUT235Gh/zqydKLd1OzLyQ/tZo06C
+LewbQTUtOwLbqi6cftD9H38kh/iQ/hcfhsAZORH5h2eQv65V3raqh5fGV43+OJ71dyaiZ5j2Hye
/MVX3My3Xkj1qxf1vPdqvoWd4OWQ4kKMizYF01WCsbIIwiWRKpV6GiLC3vSk+Szy8/LC+/JRO0jv
pdf7J3jj4sfgWryzgS2h9Hq9OoJQZ8YBjMZt2qVuMwWftIbR7LqcaOQaUu9DW32+b3LjNuGpLrNI
ZIXJOoRzVsgNa3cwmYejN6OJoDJMkmYjoM092sU9U8Lq0npI4zhsVG/Uj1H3qvQhELAfGurt95e0
0QanIMCTgT4J/Ucc9HobJ6NJpVSbFM8cy8OS/ixLBTLr3F3xZo4NHrVZnhF2PFYyOKZqb4B764wD
rFu1AsjgbqiBQwOx5jYesT6YJya63DqZDygg7KxyI9FZVZpJdqDcAIAuXFvIXmbx2DOxq5/sx/aU
nlb9v+a05x/bm/mvHdFBzCIHHcboHXacb2trnEeZH/9a9cei3wa6ceDgLzQperzh24UPpxYZokxO
iybH84pOIqY8DufsD+VUP5R+dAjAJMYrtdBOBrAxY3RtV9jL1ilSuh/wbs6P3bF4Uv+BYyt9dA7m
p+VlleNLqxWE8s7YC6NbJ2KVmnmjpMVlhWS1D3PF6MNM8WQqwMWrc8z86Wv4+a/8oXw/HdAUfef8
VyVQTgZvKYeHMDAp7fp0ZNYkSXBAgG5A6dbM3Oo48E3NdySU53V/nYddsMN6HYi3LAK6K+sQyc9N
AtlNhRInOVoryYP+KLlQCf4RHnJv8Ea/e5H97PG/uieAHkD7z5w5L3HBkxg1zRljMlnTQ/xiHZVz
eAo+rajW5OD4eyXerRN/aUxwHz1scqkdLBKv7Gu2DkrFz924czWsP1jcwsvajBA8AyRFzFTnmRZm
4xHaTtfKn3PrKZ2rg91oXpzu2NsoW1MmB3ZKPgKKgLT12k30cTDLPmEqajiaj4Pfn3vPybz5y/RQ
nxi/M/7sfecx+TH79fGgHjkex/MexujWbbh6eS8imwb9Objz658QNFFQj3Oke0Yoe3Hek4/tFExu
vxxAQdoATGmsDXHxfWEz7aoqmU7uD1RfQYq+Vgqmd3YeUBvrYECZIWnqTSsFsPCe72ZpsTM5pybd
Z17f1W6R7VjYWMeVBWGn5CHTEji0DK/XQ8/II3eaHsxG3blytq3w/qdbAbeCLESOUanNujMYalWs
yZ+Kicmd1i36nVtgA1RCJRrcP+kx5CE30cIBoj6laWp7Wh7/kyeRu0g/1BTfm3u/Vn911p+jCkg9
tf2RmRm0/NyVbT0CTqO05Oz6u6QBBNk4j0ogeyNj8Uaw55kbCTC/kX7ZKlVDqU38pE1jFL1hxfZb
ELU+Se90T/oaPqaI1hcv0cvor7G0eN61exsGmMhbm8ik9wxjiCAUaa6jqtUoP6+cZeXj8H6VKo8P
lDYMtz2OPghwr3rWP3bPu7XFWy++Ni34GFUTTePrmx6sNFS93fpD+xkhbDCa0qmlc/ZnsTsqsGdS
iEFLn056nGCS4IDSU/qNPsXOybm9gq9WJaY3lAWyJltX1aWfVapSGrqC9dCfQmvZOT07ixG7OcNA
qS0KEtNrkuxA0eOhr+LfrgBcL0bIJyZndKyZiSCvqV4J7G5ZvDPnYGcdG9nStRUhDMwNjmmZ65b5
yeDyln11fiaSr/yMT/lD95IZrvI5ZKB01/u3dtDkJqIVRhxVRWRbS7uxyerR8mLpk5r9HJo9ypjb
99c6Zb6qIoHkYc5SCNRKM6cQFGW2Bxmj12Yvs/G+0gzPKTo3VfaUiTZWc2VMOE/pVEQSpCfoyMCA
EHCPZ9I/Ow+h9UtcJw1MwvIOgb5uZa19y+0vXstDrBf6QImAdoB9WgvY+d/xSXfz1+Iw/9Ec9/S0
N87SOnBLpXDV71JFYsOpCfXM6XXbW1LpYBifU8VC2+OcJbsJ+3rwxYWtUKt15OZtRv86M+iLItTg
EbdxQdnTn/UP+keIgKEGSFM3/NM5AN9FyCZzQ6//FPt7Ufj2HqTnfGFd+HJ1oHRNydCn1xnJeULS
Wk6lB4jbHu5/vi1vvDQjRL884FYfEhaZqt8H+dWQ35vh2bbfdfbeMPNGhfdqRYZQBegsI1ga5iq8
hm76CssbD6g7oC9fnJMvthucpQ/FoTjVf2iv99e4AfLBMpoI3PgMUIELu/6SdV408qLO7OXRPM2H
iMtsOJsPsWed9KfqtMfxsvnp/jUnSlrXulXB4Ia5HozomPxjz5pvRLsViM2TsBbH1hyaf65n/+Lg
tZAAM2TDpzM+zYfypTqWz7mnvlof1ldddLAefGn3laWuH+nmUNBzpLJoUmQUqZvN2ZFBd7M2+VRm
bikd0o+Oa3q194Dy2WP8Wr3E753DeOy+9A/qea9QsLVkkFPUaklPGO8TYqdWowg854rlKfNLnJ2C
KEbF4ofa7byZt7LDldMFOAuE6hTUha1dconxmlm2vCx2x4PJA88+Vb7hT8fF598UNznGp+BcWL5B
5ewXgIlPys5v2CgM8nrmoiDEUWdSxXm0zohpxleQxY8eQ5TfIXN4A9MzLxB861VG4aLDHmPwxnsM
NYt12FilpwzdoXDrZnHX9VNBxtlSTQI31H6WeEB3D8rZBMH/znzt/f7JeB59zbN+VKeAzLT4PO+1
124vLZxLpx4PdRa0JGL7fKBSImspzfk0NwOvDEvrpAy9spNi3J7S1QpMxawT9h6R3FMdxkXSSgzY
5V9K8Q3NWJ8n7+F+6NlcCu9b6KRXzhGxywp7I7Dy0gZn0Fb+sIyf1GI53zexuY4LE8JFYcmRkeOq
gVf0yft0knDIBrENtG4l776lvcUIYbQcNCebLCyFGVC6iIaPPTXRf2OE8YG3vjgDvEINQh1Da1Qy
J/Cy+ZhZpl+0mf9fLOPCgpDAGiVUnhrcmt609LGrZ/J3Zmt3VnEbqHCudSqFod11yFywUWStqg+Z
zkcpacRoc6e54AcSLvMGsNgi7e2aYG+FOUN5xSwGs/PKehlc3wWllLZdWsUQh1npQ2H3nyM7XNwq
Mx/Urvp1f/8Eh/t/WwR/nujwp5DEXtvSFmdM0jxEhcCRmSVXfamdvCz7ed+K4Gw3VgS3llJ70IYM
K2H8rNjfZyYh7hsQs4L/WFipa/A1yCIFd56MJGwB/zKkMxlPepR5jJZ6ut4+o9i8bmSXHsxAT3/Z
gRE+RS0NyDGIXhd63+5An2HHY7bXC+EKxSj+Iw4/6oaU1Na6q6BkDyhZe8nuy2PrwwGbIZcFGkE3
Rrv+cFQNlyyMqDOXY2UfLcmkGVP1klu35g4Ef2sxl5bWP79ITeIom9QgSip3WbQees/oWzQVX+5/
v73VCC4fGcEEOhIbQYdOYUmUPTixA6VUKu/WlrdtkUMCEtD4OoLL2zGXMfrHrMdxm6fypWXQKv47
5JmzTu9F5+GDfP7Nh86bezItwMPKWTutImQgRHx60pq8ctteeok7+5QP1QNIpF9BvjcDuZ6li6Tu
zRTt6RX7AGjgRvijKbMynQJoB6PZeEHPJnONqa5dM0DyNO2Tx7opH+tu3Lm4NmLWOpyIviw0t2u9
79pJ0mFOadWgZjLHjLHpT8mSeU6ie7291y3bsgTVkA5BD60f8y3VunBHeN+Cogwz5uFU/YvRlU/m
MtOsGz7yxtwp9m6ZAkYJxp3aJUFZOGNyo0dWkPLV9D42Gb/Qx09oAZvvp6mafWL0Hjffpj3GdVb2
LUq/4usb7nuaE2mLl5iVK431UXImr57qB+t3CfFXL2FBgFc4A/ra2bn+XhNSJnZvFhVs6PlhbMs/
4iCjbjrs6QAJT9LVDuBdcAXU5DeaAlo3WlNss6RKkmMXxlTJlZMSop28+wwXaONCOTId7weTjYAF
QsNgZpElUnQVPpsdB+20lB0ngHmQknMwOU9TVjt7bOUbnws7tg3/Jo8Lrp3rPZRswGQxY+gurdXu
mJvFfJKV+FsiTY5X6sPem3sjbjGXuhJW8xd3ipCGqNrYN4PWV25fZuohnbrkgwKT61FtgmRnBzdX
trKuge5FokG8TQlgClPWY+UW2j+G8RQEnZctr0ny+wrYeAcIbJX5oxVCLIT9QCuTJdH5UvXQuY0p
u7K+M7C95X8Ke0UbkScmZcbrb7TSExjNslRQ/yhPS0ThlnG+avGnuM3OqAoWT2UW7S1ra/sYGaUf
gc8jGyo4Rp7n8tgmKnHDHFw4EI6SMUAizeWCKvZ9X980tealSMvRWhBR7LyGnMkJlQrV7pehLdcm
x0M0vEO4279vaOtQcXnh6SsDLOfqeiPVQrEYZWUj4yH83I/92anbHWjV5louTKx/fhHZTZsHch7J
FYyNKHwHxilOf05NcIQC8HB/MVtH6XIxglek0Yzwd4GlNufxbcO8unxVkSm7b0XEHr0Fv0szQtrL
gxTmYtim3G4oTggGfECyjtYEGRrV8BPX8qOTLj+Xug5QI8lPtUpvVN+jHtneVRraMvKG4K2FaDhw
ABMoPyo3aaNDogaHNk98e2jcfC/Wb7vIv5bWP7/4fhM8TZThJ9w+fFbbykuUPYotsYv2nx3914Tg
hYvR5GMR4oUliiGPcV8vD5NVVKd0amJvhHXtYGRte3LqtHkA7FOdMjlIP8JuTMljcUKYQk2dJNPg
LloGNJTq2UiZ5JT04/1Pv+1g//5OwZW1hVwPcZs1SXlKVduvJZhYp3/uG9mIbQygQlgAHBF6NzE9
GSF8bSeTMFNopWV4yzTJ30fF1j/LEBnkcDCWKKbnTRTJO469sTqSEzIUJrOB74vXQ5GHjllmcu2C
kfbL5bNj12fN3FOY3HAnqkYrzpJmPiINwn3XGqxHTrFiTgvMYmDq63LnM62fQciVQc0xZLTu4KoU
KHispGqtoXI2htBcXMkoZdfQIT0vjFz1JEl9uP/Btvbt0pxwQGJK8/YQ4xXDXHtB2Hs2Mp22+vup
OMkWEyvsnc3QtLCoRVdkqZawAit55y3K+C0uzK+4/CEd7S/3V7T1jVYQNKIiTA/bIki5MDVlynuO
VNhl3ijbCEepp//NhOAGGi+LgvkGAFX58isNsJXMe+/1jQ/DSeK5tG7ZKsFw7Qf9ODtOkBvrh6FJ
GTHyOBl+KLW/f26uzAhLCZYuaHilkNv38dd4rFN/sIszYsb/Rap4ZUhwgaAd0taMMUTpwE2rHzOD
8/EennBz08jbqLlQTGHrrjeNXtsi9wXhB3DFa2xrv0JZaV1L7v37DrBnRzg1CtNd+hThAIjnvmbW
a1n2z8XenO+ekfXPL+6uOdTrLlpjqdm8tGZ0LuB7cNAiuL+UrYhNnF7rAOukyVur4sJKZMRVg2tR
bZOfsxx2vOifxXzV0vLU7MG/Nk4mQ+n/mhJ8jadrGqfd6tJVc0ja9wlke/cXs2lBYSVk78wDiezb
5Rg6BfyUfJfB+rW00dlm0PF/tLEG8IsNK5oFefGAz2I43aeR72L02k4I2/ryq0At46y8aSCduzaR
2AVSganFoZzKbxDj/1k301lp9N+vojGSwlAKGTR7JSoZGEY6jEPK95jsqDgrQaMcrCYMd26YjQsN
K7zc0CpmKkAEoOeOmaIcihVDk57VVeAqCpjENJjiXso9XMdGpYl9I6misbbK3Ao94KGMnb7tqprM
Kus+R1mkPg+GAlYzMJ0TrafxCG9ndDQKilH3XW/PshCvFU3SEjPEsmbU7anJ/4+072qOG2e6/kWs
Yg63DBOlUbQcbliydk0QzDn8+vdg/O2ag+E3eOzVraqm2UCj0ehwzkhOVUiVI1idgNlETOlE89ja
hY0wpl8xeryI8SxmKXMgIHCSM7z62jwbKzcc2jdK503blII9XDFIDP2oOvKTsJcrGqAonRqM/QxQ
rqGdS9GZ7k59855Pc+3fXsYVd4Q5GdTkUMtils8pA2R1p6OtVgHqWLFf8nLWH7NxrD0zisZjZTUK
cVMSigiIVvQ7D079EzNw90YPeJVeyXGPj5WNx9Do52G9BzixIAziu47YW+FCDtvKhe8Yh7x3ogJy
GpQ/5dlNLM98TzemD9xlb34LEXolHhBrf3sI7adkwA2gdIPKK1rTLyUnStcUhEUqOk3BR1PXd3E7
vdzeuxVDxN37SwY7IgvtckBS1FmKk66QvHbnmN6pSSfwWas7tZDBJQl7o5MGKYIMoOOfJOWxdua7
DOQotzURSDl3KSw06Ya8racSUqLR8lTprZnyII1+3Bayulx4RqBsiykLzHFfLtdYAMPYLpBWTbXu
k9NqJ6nPRoEiAhm8Itag4XafoEhc/7DD917EbLLi9XBQ/9WBjx6SqQIxfIjfN4GlDRBb5UEGmemk
KJGrjWhuoMl01JtYkARf2x5EEjqoPZB1B//s5coBij6TTAlSZyA2xvrRqFu3r95vb49ICBetKK3p
9HkFISFJPCUpXloZoEStSJe1HVrqwrmeIm4IOmUhprbfK4v4iGD+wAaWEtgXLIzZDts600vYWTG9
K3rhyqHgTK66NcA74BZiEPJXGB9J2Q8NWAiwH0DeeZID+W8wxsWVK3nyQwfkPsOd7hI/91QAcev+
7W1auzBwzzMzwLjNVV86+B8TYMGx4oQM1xm3nlZ/t+vIm6PXWMSKtLZXFl7lrArO+kM5uyNdM6Kb
F2TXEQIXTPV6zZAJ1FmzOqSG8fBDr6MN8PjLzeqqqaQAqsczqS6PzSxvwineln0nuNBXgjKg//0r
hu+V05VZs4A8DwdHwv2ghlgudF1n015KYpF1MAvmMxq4z9Edh1IcqhPcqrVSN6kF2yHSBNWP+o7N
ztCN4/XG0dkWfg7oqNsmsbqGC4Hcye1aU2snCoFxGwd5r2yUEEDbnYggXCSGO7nW7IS6XkGMXVuv
jZbfx9rsG0Deuq3NqtE56FsEtD5GYfnlA020E9IJRldLr/UAXuooC25LYDZ1tUELCdx60bk0nbKD
BMvIPo1ddi+lzeeuMoA+LWuBIVlfq6Gw/FIXVULWrBDt/2jxYDHfFfJmBFB4kMSSynXmqYKw5KB2
yi7NqgdcmaKur2thCF7RyYhpHEBiXLXMlCpQFM04r5CDMuVvrYYpVHTMYPgDZ4HmXjX1ym+iSGHH
bCRvMciOdOi5HHd5mGs5zUlXIzIfuuEpddJ3eZQ+8qIVFJSuLATJDvB2sCkjButp8obYRR1CZIRc
dahLUdClJn3u0rxPBedqXY6DMSbbQHM0Dy1XK62llH1SuwzTTnmaNCI5G4eWXSWYnrk+WdgqkI6i
dQ4Qi1cjxEOojgbC1crtrOgJ6WbM2M6zn4P2+7evRhu8j2faXdVEQpeLinUnmtrQ6So3q6aHkTg/
ir4S8UvyjZZnK1gK4cLiIqWTU9C+QtCvH8x0F1uADw5986Xz0fFhquBC8OONsKeEudXLU810w5wN
5qExnsnPvpmDVMikg/Hh6rfwvnDUXHOlLJQf9TCrng1s5/eiVCgFPHlm1m6R5skxaUsTM8aGQ387
/wdIPpgmSoLgyMK+chebVIA7jFg6XubE+DQYo2cMSaCO1tNtX3ZlOmcxjN8PCOJoOWH/XwQ7ANjR
VFC8Qevwvm2NbacWftKLij4rJwFD2SijquihBw4xd+JAL6mVSW9WrlHYYJvEPTrT9u/bmpzRIS42
kKkCtkAcNCTPsZmXqoBtTWqskgnRZ0v3bG14TvL+k05n8oyinf0YlVM0uRgCSZ+QdEfPpDKCN0fw
Zl1zm6B8Q5XsnLnTuQWlqRolUY4jUmjOPtFBLDo17kDkbS6J4EWuVhXucimKfcpi78hcpmhqhKih
AFUgUbXPVdQIfBjPHXM+jehjxIKyDNtVfd+oewYbBiH6lj7qo6tXGVQ7Rpi+S5y7bKv7owfkGzzG
Hob5Dlhl7gBEDWCDCq71K0NlygIaBNAWaA9EtHKpbC/j6rGSGcqCs8DN26rzxjK6k4RPtHVBoEqF
MJNxMV4K0ls6N8UIIikpDGuPFmg/SWJCXVTTRJgdzF1eWCzTiTV462wa9arPK2pasNUMBtzpYBzw
BjTdlqSPtImeY5I/21IqeAeuywNAOyJyBXcgd0K6OZtjrB48a9yONKhGGWVWtPRMUQt61CxrfDq2
hqix8/rNy7T8JZU7EXbnECmu4MnaOZSPNviJ92F9siUFNAWK3D2MTWd6mWalwW2HsKqto+FG1DFT
ijrn5UbOkyI1ZqhgIyPnW59YD3XtHCfkwv2uiE/oghOc/DXDQS8bC9sxEnH1sspmLZk7gklfOdlR
52tkfmCwTHABK8xT8iazFMJdjsAtNptGabCY/li43Yj5LkN2y9ZVFZ80rgFsskwN4GBvr+VKHwRC
s4Vy3KkYMlC5FBaUSxNLPWnxFHmOUpFDUzeNP5akCAYjjb9pWQ9AW2BCejTS8bYcrcYvhjYXbC0P
UPEzUvz1ORaXtyZGaVBiYRmawPrQQU2UfanfgJ2wAU+qYFvXvOxCc/4RC6b3iCgmRCmlRr1GlgJQ
wInK8Wu3BpglMUYH7kXEptyTwpCaRkLcgwhOMWNfrebeox15btLmOaoT0XW8aqlIbCI1je4m9FRd
noxs7rMyYr7UBDngRpOq40DSAgOQQKW4bTdrZxD1hX8lcWewTgpQMVZoAEidZPDlsEqDtpJHXwKh
Eh3V16gzK/+2yNX9QtGMtVMhVcinCZFwmYHgA+VAyonbYrLvq3n+elsGt13AjLocJ+DimWwuxjCk
WuhpnWS5NnFArTYhYi3j8C6dKlGVhtuvszhcD0A9Q94GUI/coa8VOsh5hUEPzQSK5FC8mwOY1PLf
hyxAnhtsvAjScEMgPXVpFnNlUGtQiYR5khTggwl9LdJ4f3vlOIP4qQp6SQEghnAQnvlSRiZJtinN
Uuh1luxOzezNheF29ja1M09rws1taZwtXEnjNLLkWFHQr4rRklTatXm1sQvyB6bAQLf+UYjbm7gC
vFcoRxK4UmuAidGNBlB5WX+bB0GkLtKF88BS1GpELyAoJrXj5pnzJMW6IEAQyODTXFlU2/pYQUao
kns9bzQ3Q2Om/582he/UmPB+nZsRQnJsSqIMm7yU3/+bCM6d4u0qG4ODfbdk+izNdFt0msCzrZ5J
oPeAAoWlmnigXlIYWWZTKnnoT/5iKhGmbsr3qvpNV/3/LPiXGLZjixi/q5tU7owYYibtW2S0H21O
vyOYFCzY+rH8JYbz00bZRnFoQhudspLsWDwoWnGyJOVg6eSeln9yLhFeI0oCCwPi30utrJkmugRe
aE9KwjQAhCwA7/v5N2tf57VjtSIE1sANgKRLKaBNNmOCKjqTciyyz3GVu6ls/l7yhZfCg0nkc9On
eJZKnmOFbpKDRUwDQIKeCOyN+ZFF4PdTDDBOER0gvgTk7qUyRp/GellDjB6Gg18nuf5m9+lJqVH+
7HDPBlM3tV44lyS4fZbO+IRXklEtZzhdDNuMe3kBYNQCsEoU+fGb8WEQlw2LD166r3tX9xQ3ClDu
AToesvuPY+bWweQjAw90UOeHmK2Bj39/LsPiY7iTndiT2c8Tifze2lc/ujcMxCD6Q5NE8zz4KvDC
hICA7Bdvqc/d9SOpdAzhQn3rpYxdRtSYbc274YtzYPHmfxbHHY0Jl6bR1VBw8OJThcmm8Wi+fhTA
Qku/ibDX2G/dUo079YmmTnPJZJn28IgBk3s6+beNZyVQYrEf2jMZpCJmYi6tFrDN0jCh2dRPESfV
NHyRB+sx1GPHE+FxrcAZmBBlsCFlCMP7nRPllHMZVjG4vfKH3NpNAYaYHozP9l5/MDEldnLuyckm
bobRwqAV8qOsK/pLOm+XUk6pggY9f1Yxh9+b5C7Kja964nyb01BwS7NF47YNrwQ07KF1gM2HcYuq
J2PWmm0o4eX3qMyDp2mvunBidmXmHuu5kMI0Xtw8SYVOcEOFFDbvLqE07UdP7Uv5Qjate3dX9ODr
oW4L0q2g2zGgPhHo/vqGLj6AC94aNE2btMYHJMCsq1/n0A3fsgOhm2H0mvt6N21k3yx3CUhox4AE
onk/vkrLXM3FAnAeV1Vy8FAXkN8EGpB1ga8QGJ8zL8HE/9C7VuqGR6Pz28QnB5HslYMJ0fZ59BQX
GN8DZtgdRUeFjR0uIkxQDsD0zYR4FatmxPjgQWONpyc/4Tqhlbi2cgkbfHBe6GsUuQRjlE6gbOl7
+wZwVbfcilBU+OT+z0VdCOUWteidWS1lCI3e1R/TO1p3AtMv7gDbYh0iT99JQqA+Pi98JZILAxwM
mOtSCZHy4Yw1ctD308bcyEeR774OouDk0Epn2WcwJD5lX8YdpaxBxbfrZzl97M3vyAG7bf1X2wti
jmv7WEq6bttLFcVOU0ia6r+K/Osof7nttvl0D9bsUgDnTMsZHt2igMWapH47k5OefEFy38+t7+h9
dMNMci36YoA/BIDuL4Moh74unhU4AQeBqgQ/31u2WdI5alT5AGO7L6bwXh6+6haKjshDzzNy+FV6
isM2yKNpJ4/fadkEtxdgZYFZypAxKQJuCCNml84PeZqwlqIYGCNKDso/dfgrCkXNt+fL79KP49Qt
hHCRRe1MVZ5QCEE0pQLXBKg0uyhwgg/zo9ufYd2ExN5CmUzxhVcf6nwcFAAT+E1gE0/2uhloygzR
Lc0C07Xd9jnzm/kP2A2gKlLLyMkAhvSq4wUUcA2g+UcwY8QGGiIr+11Vwk0+FrusL74AWSn3f38D
kf6B7cCNqkAzvtQza0jU5qOMYtYEz6nVSeYCc+T3j6GGYRD0GqBNEN6aW0yLTvEclgoGaFQAJ0tD
utPq8em2ImtnAUIY9g3r8wSrzKUm8lhIdlVDyE96D8WtvGxrBPJGC6Zdtbst7fpOQA5Sx0AQdNLA
lMVd+qZcSL1OMBLUWMcCNXjtYCcChZiH561+KYK71h3SgedD7gt/BiRZfx/RQ0NtkNyYXljmXh9v
b2vEz5sxVwaVULpCTstCNYCLlmbFpBVtIU/fapvp7/igerlfeKzXilHYM+hEupVbV3SHr1x1l4K5
tVQnKyT9T8FK7LYP1M+8yqen9HSW6om5fleXFmPnbPsMGQjDl6aik76SQ3R4+bP5V0kZ6+VzlB9S
Od/YsuS33W82OLClhW/E0mLQHdCUfHQPUL3RalUp9ydMAQcpEIS8UdMErvjcc8kZDBrU4T5wlNEO
LHNHmcZtNMVxV/jTYQjm3gVbHhCiqy2wcMkuBHu385S9gqdiCORjmLm65YpgMFeewOjg+PUJ5xBj
4TWj0UzLNscnNEECQGEQ9kU7bUdy10ZgCviygxT0eABL2+JV9Z0tONcOeTDeFw/AMBK1h12/RxGY
giGGwcpqLK1xucndqNmjosaw56chsLAWiddt6ImBgEpCv71mxBfSOO8TExTqK3Qd+bWvbBp0okXH
ZtvvRq8P5vfMl/w/4DO/1I9zquBJbBtNZ/ptTcYIH2RMv2fVFT8xVrzdhXKca0BrJjZWh3IdHehT
Vgw0kK3W3JV9GYsiqpXgkLUnIDWHOxCjHZxa1Vw2SWFBVutXb1Ng3Cku8cO/9AftkAIOW985e8uv
ApFDP1eO+NPD5uYBOAAwZcApXJqLZaCW3fcpuz6KN4YcFm6HQ7kHP5SfP7C3nOmCgYucJh+NNU/2
URyAn/Fpb30Cc1uL01NEs54VJT6h/4jetY8paFhDz173MFCru8x8rWA+WoH9ED3OAdvo8JT4zYv6
2fELgTdhy8x/Cxp80NGAsSfAuHH2PCcVRauqXviYK3jFPfSFxCKgyjWrYrjueME5GHnl8aXzjJSR
jLZkPwffB+1PRvIS/QH1FnO+v4Rwl0s7N3o1hnbup2jmb23ZI0JGkZXbBMOnCDowAIEBsfP7eLFt
UUvNpB3C3FeN+S+l0KkblhM4U6zPRoPRcLlUP9pa9m5f12tCHUyigcgEDg54rJe2MgxRY3caM9eq
AcJ5AcZ4zKUeh2H8Oyq6Y6yob32hCuK4tagYnXMYrEeOEzUpm5MqgWjZSQl4qZqglRAgOACPNx/N
BxuN2GRmFGqbaCNkxV4zlKVUbg+LWapxrUAqy7C0uECQYzFOozcGNRhfm331IKZOX8mqAAUNdVGV
TbBZVyOfc5jmNeI/ZC0Kd9zEz80JxFgI/0F6Bq56sKpkoRt9bZ/VxJuOwuf/ihdEXxTrrsOzykA6
+XJ7M6kv0zYcYVNPrer2cEcg527he3T4wv7QB+am3KKjzgbxBMb9RcBD58ICd/wv5HPeMG4LNbZm
UvnhNwWjEDswkk+ufCCv7D6XPAtE1IH6kEXbZD8H1PVivz/BHQW3jXztVkV0hkqrCQAk3OJcSKO1
mTTNslHhMuj94TR8YhzY4QtWHvw52QNwHP3bEtm6XumNgX9IBVEZWNIu192YDTqHtlb5dvFmFAwm
97UmYzDZguB+xaTxXgd8I14rqFTzjX5TYles7abym7Inbg9sGICb2fcqrevfdxSA/2IT60i2qJj4
uNSosgBGpIPO1i9kZ68S7VOcDqdRpq9A5Ws9TOjDrmqReiu3B1KueO4xAFDA1HOXOJWzWdbSuPJj
ZXoLteyNjtru9k6t2sZSBqfYMFFFi2uYaOuHBkxU2WVeuKkDRpAuI+VJhEzBa5sGHw8EZ2Ajoq+d
s0YkqwslRqe3r6rZIYqLA6nvaPZ8W6+1pVsI4UNoajRJaltF5UusYxbFurdMCwVrt3J5WOghB7gS
YACYaVzahOTU6AvqUpxuR+oHL6kcq0M4gXpD99FWVrxV+zwkEXqTDL38hr2cRH1Sq1qisxwvdcxu
AD7o8gvULstNJ8cXqF3rFi2eYKoo/l9zoXDegPBB4Rkt39xRlvIY4zsYAvD7TXJqQU81bKlvfgUG
ituj5hZ55g58Lv60vb1/a0aCJj7cyeCAYOCpl5qVxlBrOobRfUl7s9F65jQfs/Lltoy11VvK4FYv
lFRJKTGn5g+K9A29T4ehGP+6LWJVDZxexPbQ5ArLVsuqsW8Sp/TDTPfM7KNOwKpSi9r0VqWwbAOQ
Xc6Us5eLldpOHUvA7/BT7U1qG5coDxH9A1eLeB4ZLtgAhve5xTITpa+IPZS+CjDTST+QOQd0x6fb
y7VSb8WYGHwsWOUwl4GDdanJMIekcnKF5SiNj/lsa8QfIxeEUHd5kNjCtAlzNvxNBeo1lJagF+ip
OfMuKQH8jTaVeP4xvslkixH0XSlMhK6Ut5hGv+Rw9mzZIHU28Crze/DJ7RmMdHE/79ON+pihnDx7
1gGo2fKm2YOU/jMVlitXLQQd1SwzhYI+D1tDc6qmSQ8ScUm569unOlbdSUTns7aUDlp9kfPCBl7Z
epOPiUkm3FZsKRlb2ACOvv+hJs+aLfktW8rhgrqurNEjwOSkd+jsA4mWude2ZCfmJVtzfQxPCAE6
etSAFH1pjERLQvAhId8UpZErOd8t+VNuY0Tb2U7CGU1mZ1dKLWSxDVy8fkqgDYWlGdc+3YfbLBh3
MzjBapdRoIkqnedH55UsNh/BUrwMYftSll1ndl1HVu5nk9v9SP9yNvMdYUTcnnYPztxtvAXIuDtu
e2/0ileW6Yl8Edb4Wp70zGD7z0dwJ90ca92ZsqTGGyh+RppN97Kn/Lt2zLwPjSC5ZXgE9IQRRBei
K23lMAAmGQ3pLCQGjQhvQBJJ9Wquf575cNxHh3YXbvoDaypJKFK0oFDtQGHt33ZuK9cNg4JGSwtS
Mhhq4sxJHcIWA4kQm0tAUzcO/ZQJgtS1YO5CBGdFDQ5mqFCIMB563z7gqt5Iz+Zj7JVvGrYR/dTS
X7eVWkv4ICTGC88AJ7eBlM+lMU3DaDc1kNF8dUteR9gR+OV25b47gTFo37rS/RhoQBtAD0T3UHrp
thAi5a74HUYPCu+NHAtWlvuCvAxnuZBzoO+YxLNBy5ybBRp0ei9rOrcg710DcDlThLy6akQOJiPx
h5I2D0QJkOVBC6MMS13l6Pew6+1swTmotSTIFqyZDWQA5QmkByCr4tRLBgDljDMp/SKut0Na3mEO
ZX97E/n+dpZZBxAA+HbBZomrly8lG3LS6WnrIAsWjLGrIj0We+aLcWD9/dXn28KuF45BA+COR7Ri
MamXBmP3Dg3rSCp8itlzKm1tHbQqswAYclUICE4BcoekNWLjSyFWY2aZ06KKJZcfst27Y2/6VfTb
dOPQZCGE00QmZpvVKYTQ8N5SQEmvYyIisdw/WC8QtmIiCtVbpFAuVcnVDHeuNiOFqNt3eRS/zo10
LIWZsBWHDG0cRNoghoWZ8XbWkcyerB7a6Nu8d2nIpj3yTX9k/RLpM8ie9z2y8AWO1YOI14Of+oL9
XcrmLgPMOpKflU3QPb3qxBtVV/Gdz8kBU19e7KXvlc8K1EMbwIl9El2I19kKDOaiUoxRVTaBrHHS
gRIH+AIrK/wMk9ZuXWQfCo2UoK6GbaIPm9vbuZIRQ/UKyXFk5hFZwjov9zPE8gN1vWW3z3jXNK79
TqlbRS7ge5JtHcwB82CRGwPy67X2yEGk7Ur28fIDuOtPbxOM31UIa8aN82FtchAO98d612yyvbSt
3TQoPzmiW+I6vIFMAAsCY5nNQvNLrMltWNg2wpvwHlxDbnQagvjIKEbYqO24c7w2ULzIsx+Sx+Yx
3gi79Vb8Abw0fBujPMZwNHeItH5Oh7yDg9NwMcpBvpFO0b0ROPeTjyBrF6Fupoic6opZwWuzxBTY
P/B+5mTWYV/WuoaNlg808wzV/YZIEu1HnU+f2/cpxvQUi6xEiHHX1yGeGYjqENmhbocuiEv7AqFF
WDt6d265AGmvvTfOpL0i+tO1FcWxgBQg5ACdjnN+kF2rkUFw22t3kvqpLkE7aVmigIat0WWoCmUW
UriYKUUjx6AULUvg9r62yTdkg9dgBENFitwXBTPsKuWkYdgT0yhow2E8CZy0UCFKYUx96svFhwbA
1xYDdU5Z+11/yjGBJnAE1+8YhvGBOx24LAwehW3kIuSvtGFE5DSmfroffbQ271ijmBJQYcJtxRBB
wIaTh1l95Nz4hFsUdmpImzb18xmJGmd00y4KhsRwI1nEv73ygEcq6pcsPu9W1XOpVQlk9VIbzE7n
mVq5acPQb6Yn4IOjxJK6TYrO9aHfWmHv6Q0oFLpSNAQq/A7uXR+BMFePZHzHPxHNjnUajh4gVTzz
KOZrW3PrUByPfJ2h8aMD/3I3CdW7UYnr1GeUx+DBQ83R3tMX8JaADu+FUdYDq/y7AroNIW/TylG8
EM2ZLaAIB0nXIXpChGjhHVyiqtqIZuvWreiXgty9FSe20VcjpFDjo58Bgq3Lrp68d85XwblgDoo/
hcuV5O4nec66iIAi0c/vEOz6BRBCN6zrvgxQu35ut+TErgrmOkUvtBUVMZ+oAY6B1RSuhs+VTK6S
eJKI77QkGKWvdTq5CSAamqxybyu54mkczNeBbANlQDSMcYupJs7QY+gp9hulfI761s1rLUFlvEN3
h9EDffM3gWRZhAWuDcT5wEVCGpcvAaVzReZxspG6dR6tcp9oH2Ys2LgVM1yK4MHMGtVp6DhARGUc
5XhnO8QlrQgta22LFnqc82wLp0kztSEpOkSAzfGBlz1grJqgt6ygjm3/9hZdSUKjHWsgxJKxPji+
rt6XQ+wkpKK+kllliUmlTo580mcZeIDVfo53aidnQr91FShBKtr6GbYKqk2IRy/diJwjTp0aGYXA
zfDWYfajddvAOqguDUQ3OPupi3PGieJsUHfaomsyiAIiM+as7yv55fYKigRwB1mXpKGraggotdGt
q49WBMF73avFqcC9jQc9MaI0hwTlxQQs0qYHtWTcuJKb+8k3xl03tQc0EKP/OnYznx7yrfL433Tk
oi3bGONy6PAFsnpQRgIkHCJwFdcdmWclgaVn4goHhhB3lbVywZihMKfd+vXd8GYdxyNro9F+DA/i
e+zK+XLCuKA1zsBQNlII0xr1Xa9Ub3TiTUwxjlDY4HtU9/WQ/4GZ4PGFEgmaTq+bdeOI2g3Q+Kk/
z90JPuRgyJMgh3LlmqCVisYSAChj5hgEaZenqmqTBONyhPp9XboJqT2rmNy5ECGkrLqMhRju8Dox
GWnVxPCAbbjR8vlNz2iglqHfqiLTX9cIc+F4VKFXkE8mdn04gZ4mwgBFVinm0ZmSBrnjyKbacZiN
SMTodZ0hwgqijwlETcBtx6uCQ0BACwFKTAW84XQoTh1a8vpDeaLITosfMGurCDpTbBiQXjAXwInK
UVBvkL2N/bqT8iyoZIr6lldkWQlw27lIG2MzqkMl4gBatXw8TYGBfG4d506y1A1WGEUQm6SN9KAa
o41Srlp7QzXJx6xXgT7VRUCAsTr6/bYPuX6Rs8U9X8tsRBUdE5fmmdYUiPm1gtP8Yj9pmyzA3EG/
01Fg1bx+W72yKoBoemRtlTGWbAAY0sHgA1/4apTCLvqwiP08st0Rc5aOjXFDW9q01d+31VszVR3A
UngjIrsIDMpL7QCOoIT6OMJFKqOyyVL5qQE7Lma8bIEvvk5hYR2XkrjzF0nhUOTguTvH4Amomd9Y
5yGa/hCFK8+6i1EOc5NhDsCl96Jn96qbZmRtCkOMxcOOE27apHPiHMIxIYemQ7z1DxMm1lxrq/pI
vIv2b31Vf4lj/18EQjg7o2RTrGqXviSSdejGcDsa1ub23q1d4UulmBUtpLRVSvQJkZBPlPxznNX3
KGhTwQV3FQuzXUMP+RmtC2EP9w7O5VQrCKzPr4BPqtcvhv3dtiuv79G3Yc//TRhPzmxjmlGXEwf3
m6F4RYXyISb7wq9F+4VOpff7i2eg9xMhGwYBUCO5XDzQ90pZOWOL2hDNT2FkSHsTwYJgi66LPli/
hRh+IlwxWjShmBCjTp6iB+WelQ+VZwM4YB+p6cp34Cf2C4HPWnMfDIYCbTyMt4qvIRamPqORB4YB
nju3iw9hNvmWDOTQUZDJFwni3HLWyklSmT2CSNI/afMxDD/SMr0HpKNgt65L9GwdF6E3F2c11pjK
c4VQLoHbqE4TiMq7AJnovj93Dpr7Okge21NBfJBuIwEFVEBR3xyziFshuXppMXNHJ3MiLJo8oAqM
sYM6wGDkTuQ7rrMjnKqcS9aMNhnMEXKQ2/pR7qdv85HxsI+elroyccWN/au7iKeUivcnSK35jtdi
TPICYHlwjjHZIhfrztYLwAj9eBZ5kzW/iHbrfyWxL1l4rD6unKKQIckI70vDcq3+GzpTg9snWySE
u7CnjJpmYkFIRDDE2ppuVT1h4kxgkatB11IXzvbTwe7ijq2anWr34xQ9Zxo9gIDXLyfMfkXAHsRo
xpM8D5pHmph4pu58vq3omv9ffgHnwvI4lsqsZvvmvNRlAgQnQTFesJK8P66mpnVK9Mr5ejuj3j8N
uwm5l7YLBS8AgSL8uH5lVWQoB8iZQXubkDfN/nJ7pVbv/8VSOdzZDWO5a6scS9UEjDM+9bNhr37t
NnOAl2e5mUQIhUKB3CHWM5JRJ4HA4ofssY6bdqcCtBQtRPBMIibz1Rh1qR4X3mQUXjgDRRDCmx7Z
ajSPAGf7b+2Ep6jiV2hbQmnfcpNJcAZW9w2RAUIEIJcDxenyOOtmoVRlgtA41QEzC9z6QRJYoEgC
p5imgYe2ypmEsnmfUvoaO79dwmXuFqOhDBwGzXN8aTVJan2kzcwCgdTVQwfvQaBYRv9VDOcuwGed
TnIETWpSJy7V4wcE40enjgRx9uqZXajDOYWxyfqOqrg9MLvpZsaLST81+dPt48S+lb8JETUxIB1A
3wID+HLfJcOIJlUdqE/KkLp24fTHeAJ/rjuHQ/KU5Uq376oE2JJDS8CWfVv4moJL4dwdAsQbq04r
CI/j3s/y77ZGd0r2/t+EcHeIak2xZeY99Ye6Tzdtl8j7iHY5wPgbUKj4vy8MWD54WuIcYQqAe1NP
UpwgJzFS34oMbxqmyG8HNLVVrajvem3p0BRtotmRTUObXBBlTpk1W+FMfdU8yslJ0XvXtERJYJEQ
ztVG7SCnGUIHH0ftmzVp93KPkkBc/SY9B8C6wVywUIZzPqPjFDbJZGSmisgbra9R8/oH27IQwPme
YU4aCRQpyEsl6YFIRjCY1DV6270tZi36WurBHaZWAjDwlEAPPNDdOE6CWXntHDSrDM0fnJylJO7k
9FJphaMMSUMfe502uD0AX03l+3/Thzs63WDWuZVDSgqSBDeicuFKkvFNAl9uJ6WCyGF98TCQi8oQ
spM6ZwR91iIEGxvq08K+w2PvLkqNb047fCsYP/ptxdiH814PPYlo4wa3BPAouGMq52MLzHsoJg8z
urg/2mnfaxs7PhogNLstipnWLVHcQU1znB0NuTW/HxwfVS90JBbbPxHBkI1R4gKUF6dNP1JgnKs6
fEH+aBZNwCgyb0tYey+hev6vBE6JxlaquIoggQ3bY6IKPdRoYRF2b6/6m4UY9fIyakdiTmalwt9Y
3/P6YSioPzpvt1VZfcYvdeHsDDgFQ0cxYwRdmrdxX3nEB0ydW+ybfYTasfhNJpTIeR+7IgkuC42e
h62RcSkid8zdcI8+4C1KTniBgv1DNNy+GrYu9eSckSahKVkaIZXsmzc1qLbqY+rO3nT3vwAArR+o
XwbC+SOwZ89SNbBFTQZ1K+lz89LZeQzCuTZHA04JnDWjtwb/9l6K7IXzTwWq13Mnw17a8FMn/WXa
30PhHbgakC/XkYv2lFzt67jHOoaf5s0U9PvywTnFBkYKgRVFMdWcIoGBkaDbqq2mDpZiueCvNQrQ
xWoQO3jo90WXIMaBwn20de7LE0HwshPRxYjMlHeKZlYUKPFhD5GkBnBNRO5/ViCSu7TZyOFB3RQY
l5U2AkXZob52kP+aDs/bN2ZpXsh4cKMNwT6Um36nbM8gOW7ii/nf1ncTQyiMCgIpUD5BYqmkmuJB
gZLTyeg81SOeXnhsRlZ/Nbaa9jXy/pday+otsBDLnY96AvTAoCEA6SyMA6v3GcYob6/j6llYSODO
gkql+meIY0u1K1M0baivdkkEWUKRHtxhAK1iKzsFbrMOpLW0OYGjRHDViCRwdm+NteyE7L7Uh3jT
S+F9VwuLbKsm92ut+GSIAX5cYOLCCPqN7GWzyxK5rdt90X6kQfwi8sRsb68MfCGNuzxJFpuRM0Gj
opwDEmq7XI+f7Fr+ajjD238yAj43AljZEQD4MDMNDYNlah6Hqj6VtiqKn9Yvl4VO3CWa40WSGSyg
ZgyOJnis+p08uLHHGuvkXSjCmxQYBY+yoSSSQSP2QEiU0ptL1JqKVOCHRCK46zKrCMaqZohI8fjV
wbVjl4KzIzihDucDzNkYIrwcEdOYyR4Zf09qv+eWIGfw/9kZEywl4J8HniznB+wY+dIC08boOp6Q
HqObrAeIDdBtgnJrfG1EuZDV3Cnm/oEvjgl8YHTylhABP7/NcJbC+xpz/9JzIblgtTkwGKtERF61
vkm/hLH/L5LOSm4T9MlCGEaCXYpCqm3PAjtYv3gXCnGGIOXgodQp7iN1q2eB6jXe/L1FJ8h8MA4j
yjw7IWwAi8+vHcQvrTjDkApzsMYWhqFuwy1sexvtnS39P9K+bDduWNn2iwRoHl4l9eTZjh0nfhFi
x6FmUTOlr7+L3thJN83b3MlJgMCAgZSKLBaLNayF++9fOpGO90qwjUZnXkVHLJ+V6dHaWWGp8nXS
0vCxCOGCaI3EyTsDIpYlKsst+zakcbZHW2GL/kwWkTsEgflwtcRInir7CuUn7M9CCndH14GKy5n5
GS6ryKU/wDcVTrkKouC8FIxgnhoh9YlFHP721sF2sHrXDZzFuLyf9+QKM8Qc3akU4o1p8HFroNMK
bxRgSCDzjLWMUvcy3Q/XZeQ9nhcpfeT9Nnzw15xKZCCNAkMFts7oksu1S6O+m+IB9T8MrEdjUu/p
CsJjJ1n25+Vy8xbNH9ALtqOjahVgxuZUbkaLCj2cBWKwagob4zUN3jLcWPn647wcbt2f5KBnGlPi
H0gCgmk2Szo3oInJUDCYxjAoy2WHzD7bNdPiXrPUeTOh/Oa8TGm8iR5D9J6jIwN9odyYjjyWrY90
zi0LpaXavLCauYxX5moRnWZMXps8iNLIeAm0Ne8u0Lz5yu5mvM8Gx9r4mp9svIZ292NmrNHgU1XT
gXTh0ZmCLlXQd33in0j61GMU5H9I73SlB7zhcrleWKFdAeWAHGg2DUpwWlnkhelozDAGBkCzRKtG
D5+dNCV6EDg2Tv/Q77SNjR47wEPF5qVq3El2WxwLEww6J3U6LT56EOqBTNs+6x3MdtWOgnZQuoou
WsPwFy1NruB0lhrs3IuFgs2SaRejg1JoVpdXblvdGpWySVGu0m9hIkEOWf12dSsIS3rgNnlF6Gm/
FBYr3SIEDmh548AA4hYlTWr3+oRVI22UcTy+CCRkJfIjegwwwJ0KuUvmTQFOgo5LsDmBOlc4/X3Q
arOtIdOTVN2Lb9evZYLJiUb3Hs7rJZVjghXHQb4NTZ6CP12GEaSsPUUUXiTowXqbJxN4z+/nhXAX
IroY4NuCwQhpRTTvcVs5Ou2OV5adM9eIT2orouXtAhR/Ws5b3/45tJelsT0v7vM8HxLnx/KEC10n
NiXWBHlmtWPf3IsRN0QQNVdJGjZXHrqad3Y4Xrn7ZW+FqlkvU7qiR8oK/tTzZoPZNYQ7Ibrcn/zr
Dm1YW2A5xjMaO3jg1OymSx2D/KH9ln4F5NfSxXpcbINY1c8hzV3AvWLdQQKCdz3/1qOFb02LkbzS
UHa+bb72P7w9n3cD9BZQoN4w6rMJ4n8q1GLEDXhbaDxC55Gw9t7o9uncwnti8iWeH7z/aL5ro+61
jzHuBjTSL+mTYsNlh/NYqLDmlV3bQC6G0DlaIj79sl76SF8u24/w/nBemszZ4AmBnicOjYS52NNF
NezarQtS4ikO4jFj/GW6qjEmqQn9kSA+xLXGX/xsxNVvdls+sbQYDvB2K9UxUSgiNiUUrRskWQcx
+sV0MItNi3HXd/rcbcytcW2863BwTWRY4fnlk8UbR8snPsYHn9hGb0Jq0rqHop9umnHFXQ5EEhvx
cGorbEMuDvEb50kH8LuwWwVdljkoIW7RtXDunrJaCwlr0azy1UqZwjTkG4f+Sw46B/Pnvz86b0HX
lsQ0YRoA7oiC1ohnZEAXp4jPL6F84/6IEfzpmjHQJzKIKZr5m9FXsTHTr+dFfOYD4D4U79b/qiKc
Y5p3IILj4ae9m656/VqPLDwe0Dew9zbpTWNHnb4fq0i7qLZ/PyIsyBaOM7x3Nc1lxY+zHgFN2Iit
vQUwh8g8gILga/Pd1MMyqhSdGHJvic4tjAJg+9DDdbp7rl6V7pxhWYf4Py00afBY5G/LXYVLvr31
rX1fXjvZv6QmwOHxW6xw1YPXNBmm5GOlMWIar5dWC0yePuaYMqa1V02ZyS4o1DhQDwNIKpAjxFms
goxVngdVDQ9NHjhkRnNfxyguPeOFvSuyEHw7aP0GNh9upXZLI+1QXncYd1UCoXAzFcKC4w8RC3Ra
YuPR7eNDrNvqK1iO96DXefE27GKOLaTMzLjb4YEQKQybL6coFRUCgJX6gITEZNrpLjtZX5C2w0xv
Ncf0cdyRzRC239yQ/eIYiP8D3o3EKQBZB1iEiIJ574NwkgoXt6HuzxWs2d+52qb/NV74O/vH3OKq
atE6NV4n34MoO3gXbIe3nu1s1gJFN55wHxXOV/ot/N7yOdTCJyjGttfytDOHKran/DD3VQH6Ti2L
8jp7P7/MCkHi3i4s8IpuhWsCheTO6pL7yuoesqH/cl6MxLtjRO63PuI8XoEHY12OI7ImINgzgzRe
AfTZuRfgjd9rbr07L02ulA1CdRBt6a7YSJUWM5jUW1bFrXk71F8H80DTt/MiZC9joPmh9u4CFAwY
Jfwbjq6QyaiTbFpJhSS8GSHJcKtH3nbdAzBzr93TB+S/tirsdn4FiifiWKRwnWCrgBZhQKS96w78
7TmijK1267LjfixGOAe5jocnW7IKF3/Ju1Zhde/mQMECTBRWLrkfT9ZQuD+m3GdtVUFSPhjXoMGO
p27Znt8nlQgxrNDN0ljQAhkTb/jqLcseEMgKEefXC3fSqSVQ3XSCycG2jPV7jUOa+F/zbo2mRTU7
8jEJ8P83AABKnkqavXUhKIrhsG64tY1uSDrA5fY/1kO2SWPzztoVd/WG9wBUsXnLABFcbOGr7ibQ
n6G9f6vKucmuYgOYSsCLhemZGJoTvsihgILRdKSFxrD6ke2d5wIl3vH7tPHuOaqbc6dK0crONl7B
QDkC+AKIafm1cXTuaj+heQBmi9jy151ntrHRs1/V1KtGbLntiWuN8JcTgoKEHrNzp3JytPEsfWth
vDwow7Y82HQMifNsJc9p/4s4L39tpsCyBpo18kr498PbHGtFWJ23A/x9iTTPYW7t6kavE9b9/YGD
GPhEB3WGAANdp0q5S6m3rIS3t7PrYqoiBpDj84pIDgMHLTORgTFQwxHrKbNvjVk3FmCeZfl1Yty2
Yxq3OWx1/Fu6MdTAjwXxg3+0Yvlq2oveQxAHmyzL73kF0r1UBc38Ga9BECO4+aGyMyBmakWs7/Ip
rLLI/2WuT8VGQzQyxh7Fqyh0X4OvYNcd7/4H4j2+I4IZnqjJ1/tITcKcPJmcucPMX3bjbNtdEtsh
u7BASzUg7lB2i6vkCQfaSv2iqcDrFS/o39ZCN+IS3fitPUy7eqei+pMc5hPthAsg602tZV5SxkVC
Q9+56dBbNA5fzpukVAjnpgBokwFQH8HoWwA3OVWelfFoFlvHTXdBP7wFRvJ4XozU8o/ECAbpZEPe
YTCojh3n1bGvgg4oJpgndz1VbMi34JNJHAkSTBJEX6Tq8OyKO8/f6MaeAI3K0KaoZD8W0Iyc10pW
EUNT3p/VEwzQnxer1VZI44+t9UAPxhVeIbfFLvWBg2gB1zfdaD+1O+Xzh19mn9UEFMUHAH4gRqYT
Q9eem6YfYHNAIyeX/n0whiwme+cKTWhRsCmaENAwLnK7lRXal4MNFJ5/U//PVwhXrlP5hGgL2hF4
xt+IgcJDL0BENH6vEPlzbhMf12o37QMnUl33crv9I9o8Pfqpm+fVspIiZtOzXaCskgeRkSoyIZ+B
GbmDw6TVf5dZOB1FqncYpseBx4RQFzY33RaFni2fDwS8Zmg8d3vtuuZ9dxz009gkryA8UdwZKkWF
k1N1OWXLjE8w9Btz+r5qd0aguvmkp/ODLwK1IryohEOTpii1A0Wpi+vlpraANNmx2GFrGFja5vyJ
kQQOAJd0AOQFdB8dV+3ptnnUHbXFteGxi/QVkIlhTbUNm5MffZ9H1L0kKscjXT5M3COVC1o4W1St
LyxQCvcAiLLXbEvL79psbabi/bxWfA/E02jgEQ4aJ5B7YurhVCu9cQAxz8GhKAZiWzONWluVTZWJ
AHaAC5R1hLb46VSEU2Sl3Y3wNA6aBIHO76nafmQLdSxAcGXBhCLnChb5uE69rdtbMYw/SjwVIswH
3r64VsdyxDu0Ito4NpAzgJ0IkH3j0/pqPdM7zABuXcDYWXtO9MXn9s14ujaH0MHPdKuBaufvN+34
Q4TrlRA6z4ObIP9YXCxzHhmJ6ljJ9wxoSECd5MPLwp65ZleQ1YGE3jiUQNCvZlfhgVUShE2rp7Fy
8x6L6fV7nYzRUrvR+VWSuQYMkXLgM6SZ0Fl5andeY3fGlAIrqEvyh4I+2OYvdzU39jJtzguSqnIk
SNiODhAH5uwFSJfa+c9Ry+5q0v3TfX2sjXBQ7dXF0LU9IYCD/95i5u6FJyVYlN2Vm3U3xiBTjLod
QPG255WTJaKRqAJMNJApDUywCYKzCejyRT+jGfxqio143PkzEvhR/5TteEHJiTw3mt7LHZ0VFiI9
1n8Ei1hyi1YndTdiWRsCGDCYeLpWoT7+k6kfiREigc7sMIE2QIzvB/29btfDQ2lWKpomuY38XsWP
/rijeN/QHExAV9i+rn70KHQp7fj8RkklcHhpWLvFOZROzb1O8hmI12UR15SGTk32mmcqDF1W2OUM
lMBIdQzDAdrFqYwxH2gPZrECyTGQdtBw7PF2DoPX9iWNkThFHz+GocFAEHxd6pC9Z19Unk9qE0cf
wBfhaBkH0yH26hRlnPnzppvIr7oz9oZW/zi/lrL2wRNF+XccyTFHtzQLCu+0tv02y24W/8ZogOUH
6MIpqMNu/EkGtgUxR8TooDhx0o080lHwjI21FtowIKfaBuZ3sk5DmJedIjyUpTmhoK2DOgeXP6ZT
TxWck8BovblGYuJqvCincMVQb7/rr9071HmWqLhbDiCaVrzt5Zr9ESp4ZFoxYzH6HBiCPYaFzboH
2zRG987vnewZBeYQYJ+CHRnklIKQwJ+mZXKwfN5i/hj8GZPyGov01brNkvrg2r2qVUSqFYdbNQHt
DgRt4VCsJEkAqI+7MvGyDHO9+pfGXB/OKyWxexuwtTYvHHigmBXscUScWTY67J4gIZd5Ny31I9qo
0FH4pgsBDnheOMOHC84VRH6nRpGBP8J0U6OIK/ZikcuZuIc1McJkUEEbSJYMWECA4+WIwMYnTnm/
wLRdXqAu2yI/0LE3XzlKJ1swbAbAePDJHB3+VJW6N7KmqSDBpcl1ysofRjJ/tQpNYWxyRf6IEa7+
uihrOvR2EdtsCJPECg3lu0OuCeCigYkFsEixVa9Gg9AALElgF2c54BEM+lL7BVI2Sff9720MTxuO
4g9IDEALnS5Zh0xol6DkHI9dGQ002edlERatau+l+hyJEe4p5LqHGq2VeP+Dhl1bX1EQC5n1fF4X
mSVz+kvgeAIyD9ABp7rMQ00YWcA71xF4m+F+ndfI1sB3gXfbeUlydf5I4hZydFPkTkryvvaK2Kv0
cB61cB27LW1XBdi8rIEeKMF/5PDvOJKTgIN9QqBbfCQs4KvBNwUyS6SwD5zG3lLYgsSJnkgTrofa
TFdEK1g/8P7YIbWWC6f0o6AzzNAq6ze/JCr8HZVE4cAmgMuevBYSc41tKBypSTNEfOalPnzrmEI9
+WoGoFVDsISeQkewj4GgCyYtAYKu78bNsqk2IAfd5c/NAdSzTyqSWamTOBImmAhBqapJjKSI/eIL
sBk2LnhZ/8EIURNFSRRVDdj7qXHoPqHgy0JvV1uU10viPLHex0uYKcRIT9WRGMFDNARB5uC6YDEq
aeR3Yzh1r2NZo5ldFS7L4hPgfv/RSPASWjAbhW6Bd4zjKc9fDQB6ThiGmqIZDDXWBgNR20bhM6Qn
+UikaBND2vcAvME2ub0f6c5653i5E2WMvv39bnEQRdtG3hoBSnC6W2yxq6XIkXvsmzt7fUwStikn
1Sg+/0/Eu/xIiAj5YDndAjQ6pKvyA+fhHfYzZqD+Bywp2aodyxFsAv3fQGipcoRbMIcPZJg0DUEc
sfeiMWY/kkuO1KyqL8jGEOxjqYJ5BFYOcGWPl0+ACbkdDsXFR7/ht/aKE91kW1XOVmqPxwIF4yAu
s5y5RC6Tp8v9AiBr5MJ+LEOKQhWy15v6AhhGTaxEx5NkHaEoeIpQE0PZUiyL9lO5sjFAEsNfaRpp
PR/YR/974GPk18BcU2Jc4qQoRsJk5/xYqOCwUmvsXXdCWyxlTlymXjzPl4OlhSOePv9yFNDd4Dou
Ag8xNxikvWmaHM8ZuDnVxs+RtCuccrjw2npRtJfJLhiAev8WJV5pPltN0sBQR3pTd+CbzZqt5t9V
bRclmFw+r5esgI59+yNNuM5c0idtz+sL/hPCW4xPgdIL5CUJQInXKAHJFL120+15oVINTTzMkfMC
hLkryhzq2aYMNlpXYOcrev9WL4YLzfHTuNfooa9VHBfcDgQfg3q9hcEVwF6CNUY4FH09sa7zkdTo
LbABJrdGqejNUwkQDbF2y2WsaR9nQX5BqvXAWnd/ftEk/utEByGuAnSF2c8LUhqDNtx0NixhtFYS
NtM/4KCeCBLsr9fsCsC8TRVXQ/mAEt8SNjXba+OgTBXy2/7ctgh2sDLmuSzAtnBOe2fP7801GoHR
pZpkkfgJqISow0Uc9Zmlc+6npLcSdDek1XhR90VkNe3F0OCpQsfN328TqGPQxYdHHafTPL0zg3SY
9bRzkAxke5JaIXVvgllVFZTZwrEQ4TVHjKXrGAc36OyNW9l78P8dGhL/3zQRbv8KLJpVOUETs2B4
Wvfo673plEg8srQtKO5+L5iYPR1tpEFQzULfNQqcWtiD4M9Ee+UrcH+MnfOBKE9uWR1VSvOTWcWx
ZCEi8Eu9roMWCuYHskfGYmNtkbJ+dlHL/eKGNhB4y11G4+r1/LrKKtqozqHEhJkdkLeIeZhxYUkx
cWQRe4dB83hqbvlsorZp3zwcagBRfcOjhVOaacr2ConnhejA99Hng2S5WC4p0UuCkglUdlgQJmgs
6pM8IuOtToKNjz5+habcr4oH/Fic4Eqmkix2NkIcH3MnZNtH6RbYeDZah9Gh6IRgjVIYrWxPkeAC
swka+zgBrHD8jLTGZJGWx3R4pnq5KabHsi+jolfNOcs8/rEgweOjimhXlgVBwEJF2f89Yz/PL55K
gODvbady0sqBgGqxvru0v0IOkSg2SCVD2J8iSKlvU8ionV99PUa9M8XntVDth+AOx2xO65KXnOyV
RXVbR276ZuVzpM2qziGZTzzeEMEnjja1ymGCLl3vZG3oLfN4kVUl3RlLrurNU62b4BppwFB3Bz0m
WJ/f9QXecXk4v2xSAeDV4GOvnAvMPDVja2n8pAnwgG2yLM7cn6vS70qXC7NvfOwSHZRiEi0ri2DK
ciSdnApsE85LZgMhJ1Wh3Mr0QHYTA7LoxoPPE4w4zT0DfObAuTCGDZ4Ae09bD3+/Uq5loIGEywH4
1elK1W7R4FzAmZK+f7MMoKZ7jeKVIXOaxyKEzcim3NEnDTBJNmbh8+qnmXkhzzb11gv1VECisoY/
PDH+KCR4sKQqTGvOoNAcmRdkX2vxYER07zw4GxbNE6qnNAKLOt31l44WOo/nl1NmFrxqBqJQh9NQ
CMu5Vgx47R5uY5o/ENbvEzRBYIJp93+TIqxouVCweJb8XuiQkR7njaXpUTs2/xAyc4R7JIoDcOiK
Ta0z7va2SGHjbLIu1qQJ3ZlujFQhRfbGdzyM33v8uHq4fE5NkLRBb1SYB8ItZ32AuRTvwQ0KbgDf
7na+F7oK5yDboyN5YhKN1h4J0IaPiMXyNk1ZPGimHZKaqTK5cjkY+AefOqogH3ofZXI9wJYWdYVn
WteAzyLkumEmNarwNGwOaJPh/WfZreoGV0nlLuVIKnFKkxADz19KH1enDP30ofSez9uf7ERjozB6
ison8C74749k5DWIPJsGj14gC937xp6Ov1gy7UySRJb2L5fssTDhYqKMtbPXY720tNp7TvuNOapY
QbZmfFDH4ZhcfFxJ0KdEHLt0FRrYAJw5ssfeey2IokP84+iLwdyxEOHQGoWnEQeJ1Th50W7HH4Aa
A4y+H06XpR6uwBxzIgBvJ6/zfgCqW7hcfaDybc5vnEpRwTla4zAEY4pq8NrSsBzmCBQoqzWH56VI
zAMZHj5ND5YOkIAKUipmYhTLxfWeFsW08YNli/G4OWwoMUAlB+ImgP4qkj6yRD9kwkshvRQAT1iQ
CYDVJNdXvrrX/kUblbdpXERu6IcYnPyiBNaXvLxPpAmHrHUMa9F5Y5Z+ke2HNCSbIKoOw02VKglA
JCHAiSi+pUdnbRq1sSpKiCrGLJoTlIVRtFHx1H30UAvGeSJFiGStxje8xIIU/P9DvKLvqNiQTRF1
vGcWPSD8YZlvvYf+eo3RU/7D3mRooee8rim6y/u4vPG35aY/+Pvq1oxtP1zCcpfvu6i7rpWNtaYk
Kj75WsH/DH6R2oOOr0V7ysHbO1vvNbnjqeFswz/bPLBowfZ/3CD3wNNqYnTL2GEeDVtLkbmSvb9P
vkVwT/lizO5oYySj/mZe2MDza97t6kFHujpaN/Wm+kK2ID+AZySq56HKMoR7M+0dE4UTZLRsd3jK
c/1Zr3HTnD/KH3nnT4YBriI0JWAI3xSH8KdidDC7jq4w897YrnFxb4GftY/Yc3KoIv3QXH03t8jP
2DhpxqbYgvhyGcKujs5/hnTD/3yFOKivZ0uZIgmF0z1fM+2yHeKg2C2O6l3y0ZN+RlsxGnYJKZwl
wXNL248bzh+86mFmbjs9HKyDQ1CWmjCT1e1aPexQLkXUDPLDd9psz6sryyqjMej3qouz+xRQ+MTO
oW9+wLSuHyYADWCPaQGabEyPbHzwBK4X2frWKtyo5H44kSt4UWexlkmnqHV0AdBhKyPuhlc/Gf4h
4kPZhjMuBqjDfb4gmt7wBp+/ancDJt/W1zLbBigjWZEZZrelGxW6wo5lih1LFBx2ZrO073y+oIa3
a+tx0+JFpa/r5vzGqcTw3x8566Sn9ZjzMVmSVXrkAsnqMbBS85ANyfrzvChZl/LJIgou2wyaxbA8
ZH+nLULLIKL5tnkqXuCnOZpoWF17kY7ZbvNbhypEyR6nJx5wpi9K/DiV0oI3LiqrNuzVAx3eLzdF
qig0rjjwnxYNIaYe/C4uH+y9+haQNSmeLIDgeY2VZk7JWy3ZNtl9MEHmkevh0mqePCBEg9l9592h
iwrFuh11I9U0r0ptwf3OS8o0UsEzlqQ8gHb8IreCQ5YEqgtGFk0dma7o+2bfKWnHI5v/cpp79WFw
L/zqtbi2dktcbpz50BU74IlVzrVqWEmhpegRQVXE+6sh3Smd0Nb7n2W/XmV9rXgsye4yYBSY4K91
EcOJfRqsGVt/YbChOa0u9aXd+qquJ5UEwQOUyFR7To4K5OK1m3HBKyzPFH7t807BmRlIovAINACz
2OnpRycpgBsblsY5eiWW9GfrmAc3e0pt8JX6meKO+LwxEGZDjuFhGhTDoKfCej8LWOMWAFzSMPTf
NNdBwKI2SL6fdzMynWw+04q+I8NHc9qpGGYNKJoNAUa7/X5b13tLe8zMZ6SSALmiajv5vEXoVD2S
JXg0qytKVlLI8jqjuNY8Q9sB6//XeYVk6wamXwCUYmQKzxNh3RKwuGl+twJmw3ciM/3VuK9rogK/
kGryR4iYYujwbqZJAyGdnT2nqR2ZrPzrrJqFqT7eLWjzSoQlXNUY22aM+C4YPizNznbmzDyNxWu/
WgaJjLYephEcuXNnsFibBkvVxsX34jRSgnhOgI4sFwaFRWI4K2k8t9McEreA3TLnq7bc0BVpNSQ6
zu+XbClh6EgyOGhZRKb11ABNP2HoEVpTDF1weEa0nRPFsZVZBAjukKzj8e2nNJdR121SGi4kePSq
yNuHsa0vk375cl4R2UnCjrnIdWFGBcQpp4pMs2u4WmCCgI3ou8T+Xjt6WOcb5i6xVh7Oy5Iu2geV
hQV2bHTwn8piUJVZFLKWYasbPzVD9cSXbb+LTAl3c+i//ribjwIdYDsDjcu14epGAO2j3khJk+76
ZrbIDZoF7OGiRV7ZVqglk+o5eIoCkcEAoI6g1pgUrEBcDA6n/Ir0JNRXzLE196n5L+ph2NjFKAyg
Cj6BB2TVCOzGBgzxRtVcOW5/X5vvrX5D/iFHCJoe8F2hQx+oAZ/gkofAHVq/rzBjvwEJ4VV/s7yz
y25fAVo4JJG9N1//ZbaCy8TyAUAAsJuueWocXdMsiZ21sHdK70fCOWHtZNt2q604urKDBRBHnpFB
kK+LkYteZaTsMhApMqu6Ljy43K677mpHFSHJ5KAsi+PLXRFIbk8VynstM+c6gbd9Q7aVPnqXBMiU
D+6Ve8vK0Pqhh9UXdfwpM0YMbKIMzfEecD+eSs0sfbQCj6SxD+qq6WA1Vs1ekOQ2gyycFs0ytzjt
xRyfP9lSqag+Bza6P13kzU6lpq1NBnTpoNWu1C8LiwLsvAtHLQl1S+EWVZKE8Ho2QATY2pAErLgo
twCg1LCdnRRhtb6e10nurX47E3FSPNc026AFHHAzFz9qly0bL8hUVSiZkRx5LLEygwmF3mG2A5QV
59Jyh8i0iyuzXBXbI5UCKjNEsJih+DSUYhSYR6YGd7w0Pyz1sO0nJ6SaYmukUsBaBR9oI94UAdSW
CbhaGYgo476dt7TLgQPSA85qULhblRjh6nWMsjY0OqVxit0fkaYuCQ1TUmzOb7/0YjzShpvH0V3S
dAXNcw1A3SZaD31y0VXvfV/uRuOnX00/z8uSGTWmyOFw0Y4LEBXBqM3Ar+usTdJ4HAMSmhmLJpJe
FjN5Akd5+w+KAYHGh1/nsYvoIaZ8xiinDrAsu6BPaAALW/qzRe4qseYILAJP51WTnSKU0DA7BPQW
jA8J/iiY3R79MgTYxq7/PHv+i5VoCuuWJDsxcYVPxrgFqj/A2z/dKsNggz0bWD7zfokAordNvmdP
9JIDq38v90W8Tx7Kb+fVkrT7nMoUtqy1Z5TrFsh0X7QvLG4f2vvsIrhB7x6GYh/1LBxuygst7i/1
h/OSpQuKp5UOBDL0EYhtluh5me3eTTMEAXo4mu+muzsvQFK0+Bhg+y1BUM13y9r1NEhIgcNhPvIF
rXblpdb8nOMmVgM1SK3/SCMhBO3a3inYChPppzUkk4X4cw5xMpFQXPfndZMdarSdoVsQoFKwSL64
R4eaWHrrWVkJUcGyWQewiGLUcgy7zkW1ywWLdK3KEX90uh09SRDAQ57h41mMGNvHQ1wQSRBxunPT
hbme9Nt+abpD503FWwPuq8vCzad4dDI0wi0LwC1ds94DKTlQHMIPIZ8+wjQwjcSbEDDGc/oRQe7m
S2bXXdga/RyONY561iHMJyuz9xVrpzDPJjtKeoPcO+vK5sid0Icwa6ZqPlK+HhYHzHHQHvjJ1wGt
yuz9uurAnekCWKxftQMCZjS0D6m1aaaBRGTGoNyU5sPeAYzW14rphcLEuQULy+G6gIMFMBYmtNBE
eroccxH0JbD30E+kj4hna+umZfWz686/EvQ2hUHmPzoeVREhOgqpQoRbTlbmshpS+wmPRsOfL3qn
PgC4WVWCkQtC4dgMcBn7YuSZUHthtWu1GG8tip2e26BOLkkT0szLNucPlEoUP9tHB6pONZKXNkR1
dr2l1bgLyv7CAV3CeTEfhdLPO/ZHJcHFt3Qc1wS9+phyNL86Lcuvemr2D93lSJf5UAO3rVjNCM0N
4CyH0YbBrI9gWkZCzbRa8qj4Gr5Tn74m8Di0to8W7UDwkPaQ4IgtRhv6Oo3Tvv7a2+u10wQ3JUoi
7jLtm6400SuMIlTixMaoH5AsVRRF+JE99w3CkV5YP7XM1bHynUt2rbGrtK/FZY0lAmoBvSFDsISt
b2uKhgHphv9WHXfE6YZTq+nyTIfYpgJ2UDtsjD5ByUllwjLtQLsMfCZQ8PLBslMxdl3U+eAsOCvG
I5na9rIDtXrc40849zWLKx8o5hgTbEFeYFKFUQsXEnfZGGODg0K8jHTFB7jRkVGbFcFA1ICVXCvj
eUCaKwS++AMmAYooYLWqmVK40P8jzUTyD6iAeG2IMzbGbGZaxU9rQJqrwB++mHmrgjsRB4j+IwQo
OzaGhfEQ8ASPl1T+iokT+J4ZuEgY3XQder0YevMlsIvmanYs7Ydbec03LW3YNbFr/cFeeno7oiFy
U+QUuLgJbgpzrILrtgxqRUwjMyqgRvz+OsEzVrPdpEOGr1vmKjQZmCdJ95SS4O/IVD8tgvhyII6z
Yi4Oi0AnkLaWIDEiTqyNGQ0B7apwWVKdkMbQkWpAr5oIbZQudpmNi48IQ/eioes2melgQPIvG6v+
o5OLEBpsEchqiK/Uqgl08Id7LfCg/Khe2LbO3E3ukcN5lyc9EkdiBPuhc1avmg8xE+CTQ48PgS11
AD87Ne9Ms1Rtv9Iz4WHOAq9JnAjxBtNTkxbDErShaxU3w8A2lVb8JTfgf1YOc7HoruI9BJ/6CDHA
5k0axr/93OnuGt/OotUEaKALQD9FvCFdPdSU0cyN3Iwjth5leW62mq2B7Wk0G1Drps/aVHzNLedl
cFuF3UmWDlg5SL7zeBNQxdwuj5xX2q5tBQ46gHhPyCd4zDgMxqh6Q8qFcHXQZcKbqU6F5MChSqq6
7MKe9Xdrw+AjVCRBKhHC/WasID4mtMD2sHW8KIaiAhZ8Rv+uwseNgGcbkSnDwcc1I9h1PlYlugb9
LlxMIG4mBE0iKj53iSIQgQY+VMR8UCsLiiS01tZ5BoCQjlZm7zEx/xIDgOvAuWJ0EyNwaCoXh5M0
fR4xnAQd6vyhLJaoT5ZwQJb4vAf4rIbLcdOB12KCYvUTpAWiqhbXIeroWvbQ5m82mjjPC/jsMFGH
0AHIgdsXOyHmZZFdR1aTmH28TlZUzfcUZxEBnUINiRRkfTHbDSIajpciBBallwK5UEuHWDPuCu0h
sC4CS1FSkYlA0zpqhpjJMbH1p4eDaik2y3I7hPi7wLl10Hdm6qrV+uxSsEgmcJawaIDO04Urc9Sz
Xh88ABr2nbX6Ea6GoAnzpfNBv+vU5hKzNU0VADqfn014NcHS8I5EeQ9iTxXTqnxtqA9DSzFgFAad
NW/xuC1CFpCdYWAAD/fPw6qpAPYklgddwRsE/BkEhGI45i2OQYmNAzROZf6tTFd9W4MHbnve/GRS
Ap/bHQc81MUnMqtq4voEUhZG75KseITjUGnCjes0ZkdciRcDIGFQ6jXEy7rIiWWUwJ0L86FFqrwK
l+BbUFdX6wJ4yp/n9ZHKgmUAjgt++tOwCTXzeVoNwBcbbjVeOU7ivpQJiDs0PPJ3lY8JgCLLB8Xp
4qb9R0Fcox5KHQibYZkgW3FtwfRLLS8aTG+/2AkGC1PrfrHQlObBSswQU12hjfxC6PlM4TlOVf0k
1RHeJHXqZH7N3JeUXLpls3N80NcjhZCArstQMaWfmonP23h1kNYBnx8EGkCvEmJIsx57retquMFy
DiLfWo0QeDbV4W82DysH68D0DsqYyJgCdkU4acHsA3YHTFJxnphhT1lk4a51ixetfVrx7DwvTFQJ
wlD5Bb4PHlp4b4mWH7iYbPXSluGtlQ93xaAbj0FAp/15Kade8UMly0JJHhMHngFcJGHhvNTRk8ay
GPbfz7NXY7FH+l7Ohl9+MdNqcd/Pi0MfiHnqrz6L5IofhUJB1w00nYt2QwfvNusB6z5GXp7btR82
bHQsf+s0yQQKLp8RT8f4Wt9MQYX3s7ZMM9BFiFNgeq4YbX9Xl/+Po2vrbpPXgr9Ia3EHvYLxPU7i
3Pui1fZLhUBCIBAC/fozOW9t49oxCGnvmdkz0WbLzvxEqbM+H/VS0s4V6nOzHI50FcvgdZbXCfhm
BA8omrYCgmURqe0n6wyE47OlZi5ep8mFAQTMDfOYIYmpmnVYFYxPmsJ6Xvq2qayPNcwW0smGCj+j
oR7iajHQA4S7jQCsag7WGRY99XATW8qBBk7vh8xh5L/cfNHBCY+7YN03CV9rIsD4tJnJLxuI959w
DNKe+9HH5zGds2uPEdEqiSCiSrVVd0xpWFuZWY8xCn0lHlaUkveoHxA/YEZxZRgV2Enn6M0YOu59
HwXVEG44fsa+qXyY6rORY3wvXDBd0f7YGi5w/YHjl6jaQbPTuARq32TrUjHPECgkI3NOhmg7rion
pwnzPrVgpr+Sma/7OYxNGbU0vaSw60RQGnHZN4nSbq9Z5x+RQKbO3MYZrhhc1cK1Cb+mOGgfsASL
r3V13YPPV9jk5ZS8wU8odJWGDtLthErym6Gm/1zHPPzV9vCfDaxva7I28LbwxYJhVsn8jhViQQYm
NJlsStWLWzLxh0g9HLNVQPdqhmIf5Qs0fMswVl0m2jJTQfGyFPO0izYikdbg215VZiuCX8mcm/PG
AbxOl66VW14ObpmRUrZ1y+/YSej14R7uD7Sf49I4rIBlPJufRactWJPNagq4cuQ7iYp8ZwzRBx8X
5oFPNDgtYdI9KjWM7+mK7ZUhwPI6JlsIyG+ebzYIsX00c6j+kSFo37MGimJ8xjRfWkmGbZcRxBpC
gLTuApLNpaSDL+NO4mBqYLM4DBmelHCNfsVTAOMIBosp2rH8ZZMmr6hi8mggjttBewh1ZaPhNmG8
X3ZRaOcqG5P42HiffPmQ27rIe4gvGTW7aMzBd62reiDGh1WXx1hlsVmaPfQ7RR25Yt6qNuH8oOf0
eZ57Wgew/9kh2wVuMm5Lz5S2e9cgLmeY+FROhXe8XvN+TSvbhetH38/ZX7W2snI+YLXoixzZI6F7
atZIhGWQj+MeQyFzX85hswwHOU7hnW3LigqgewqT9rNv7D+UvG9pI+vFi79e0uOop2Nr5aVvh7dB
jt9mI/9BBZBWBFaeR+rVdFybXlSAYFW5RmMDPEO/DmPxtQRalwp2pdwOutI5gxJq9Qj8zDZzzsY4
ekgQh0ImK0oTSo4NgL6TBlhXAMMXnbiHlsQvQTNgrm6AWHClIeYJxiB5apl6lBKk4TCp2uVx5VQ4
lWuPzw488I3EfGor3jIRfXqHk9jmukPMNuG7iE2npXEP8QoIJFr630ncvCcW8yI85Fu55Zkv06aL
T2PYPs9BgC8T9c80a7+96h9FITgC6pjGeJVCZqsetzJpVHPU1PPKjQFWaMDufdofIpLF+xZDNjDa
FX+KZB2qZpD4mKbBmLLCeLwFvNduitSakeSDhcluXZfu7D2gRaj93XVYlics8IcpjvCBJuIVcrPS
XbzOHk9veJ59pOB+pu5xqu5zEx4KXP0S1UeMPWQZdiRVyZ65jNcLfHhL4VqQdGoz047abBtgLBbh
G1NkPYxFuJZd0XelDEhwhGzpv67pinIaCwgow35vedfs+ZCIJ5bB3aQtJoJ4U5aKcpDtcMjBUA4l
JmTNLox7cwu3eH1S7ZjTUmTWP60Lp48j6ZYWSd0I/sqL7400F6ro4xqyRzBJn54SrHT0lCXk+HfH
i2ORe1PK0T24xjxNCXa9cTL6MK/QEKO9PQQbrmGbHCGiqaOge+TobIaU7RibagqjVNsojBO6rC/D
YEC6rNDgKXv3F3iBrfzUHcjWvra8/bLZevY/RiRZ2l3zrTi0ks41t/4Ko/O32EwPQzQ8y23TOxHg
7SQx1biSosqUvMgtvoyT3C1pBqyjaGqIkR8haT10nH2vYLhL2CVjQFQhkQHznTVdEK9m5nwH0YKo
NOn2TommXCJlqiULUMctUd1r8jD69BOq5l/S49GaZGn0+KzxGM2Qtleki7GUFDauefukRh/7Niml
DHZhLnk5NOsb5K+4m3xsS5X5bz5kGmO/tF6G4HsJ4IpTzBrR2CDAcChzu13TRUUPY5O9hEJ+6syD
+MzYgkZH3JGaBe5qxGhALI7SdMfcyZJh/jQdprPcYMzNu0LCdwHLEbYl+J7EnClOgGpGoVD6oPkb
NIj2zTFvSdY/3gfxgfrZ1kMgbnRIHqydWlviOc/cIegih6AMKGlwtszx8BhMVP+VVvD/kM+gLtFi
IkwgRh8GWuwKSwQgAF5RYfFd56mol4Wc/dD5ahLr8ksmm6k710xlIba9SPF4QaFtsEJaXtxnyEOP
1g9mx4mb9sZmSGwlsFnTkIJVNOSXEdsb/sZvIV7UhfoQz+xRdbE6o/GrMkjtWtrVQ4uMoFBjjUXm
ECfbUXeqLdMu+zmN5M3N0T6xMPLbbJVAYrYFfSXb/t5tWT004U0G6invsxEl2s8cezCZaoogJlmm
fsALYvCl4TLugrY5kCXvSjrRHTK6n4QK6w335AbcuK3sJMCuyb0dLyEdj5MWZ9bruhMcT1Grq0j/
zDkuCF/ZhDx7yq9JVyRll+eijKT4CNRUkXEZSkGSfeO7cpHmc7LZHk7be5pJ1D0y/cv7qRI4P3Mf
f/RiwvYPd6Ui+AqDbS9d8xYT8BUU0BgQxjpf/B6B4RWyL37NbTeWfCTPW5bt1ZS9InvoTefg6HIR
HXnEIVpk9fbj7GndPiHJre8Y1jQb/4PO4Q9PQYIFa46DwoCmH9CDuL4p87V4Yjb/CGN/m9t0KVOR
7ON5eulceFcTLhjBko35W663LxXdMlC+OZmeCkmvHh1HhUb71BbDdczaDsGV9NfULc8uaWo7Jzu+
wh3Lx+XaRscimms5tBeUZFtpNrWVIuAvayC/AiHScmTRB2xwkx1gwi++9U8+9CfMmVYscs+Kxk8N
EmjK2K1V46JfbVvcUql/0QnghY/7BWPP4ik17JvpXpTJFv0qwhYy8obuhCFPPRCIODDiVASgUcfw
N3546MEV9etXyh1cXZNkV6Tqmsb+zTfmRAbalLNeb7DyPglUSgQGym7BMkY+WI7iD2BZG+E6b9gu
LCNAM/ERdIPNYIeTZYFpIu1BGMxyj1jhyjlV2RTjoyo9QqP4D5jJYZZLVnakr4SdwYeR7lsF4s9I
8aTn1L7BlOaDs21DgRg9ei2/02jycB0wx04XO6phoG5waVM1EjhntVgBYVYZH8myJxhek6E4rM7C
btP930zrAdKQtlzT5By1UbvvkgAxw9slapPiaAi9bZ06NKS/tDASxyV/IR5j0DgQiq3baaW/3FhQ
9ArLxRfmO5hShn222SdCv6Q6eJLcqCOV4r+BoKofeaJrouiLy8ezjtt7Grf/Yu+eO59Ucmj2Ixku
DCUDxqrKcfuzzgWqsOxFO/KLh4g1QQPA+uGIB+hkICrZJnG0HGFind11bQ/+EKHdVud3FXA4N2WV
3NbDkoesTFS2JyQ9zS6r49HWST7+UjBFKvOsu28Ig19leGmWpE4ZvTlpjlHMd0PU7yE3elihpKsS
jz0dRKIpIW7aL1bsNNk+iu3nk4IsKoMei4ZlldKmHr07pRYBe2uGWGpWhwtmaJHOZd0bxUE2y+AZ
Ls73daWYXuq7/LDp4YPC5Ainh/mAcuNYTP4MK0KJG4Mo3c2/QH3VVc7Mz4PuH6wXrNSuWct0ydBg
xG4HMAXbBy4B/Ealfm2m5D7GeRmwvpy4+eziomyc3DUbLUnDUToh+axPX/tY72K8Bqf3YIud7fiO
U3PTIj4lvah5Md3iNd9tG2aMmIVH4DcehHqJY0hc1rKJxmtLCtztuAxEeygEZr4b+6yX7olo/Lx5
WFN/blT3kipZ696XhARlQ4cHnZtyMK8Zx7kb+9c1+STutw5fEOZ90GR4n+dir1GOWYEGm76nw69g
+oMUGFw8GFm6AWsxeROwAsOXlBlmoNYv1l3FKt8BYZ5nuDLBgrXc5FiG+qbdjehX2hRYMRvGOmD7
v/Rwl/+LPe8Qx/4UuKBMtzey8CMj3SPgDVkqEl5R+ZQep+Zigt0yfSctQu2Qa9rrYRfHT6RH8RDI
W6IxDZZdm+C3HaMaBWQVFfzFuvU2hazuRgvHGVEFAOubZSmL8VNKVsc8Oo9IzbT0my+qhLat5sNd
mPzqouGRzO+MPUk/lmpiNyGnuujfdbOVq5rrnGelT8R+TTEbBV9MSSK0DBjBRcCz1F/x1D3M0MwW
0OP14XOCM7pDYrFQ6jTx0zZbFAvkouiy5/avx3nawWNvlh5PHNLEAxx4lO3hQHXY8G9FX1TAZPcN
ZhYLdHZt19faBBgFe07mPYlVGfNlF4d3TU5h+2bFlwR5WFBdt2Oz39D8jNj+s32I+prw/9Q27FK/
7Ely0sMtlA9Jd4YZFSxYk52Me1XSUe+gMK3W4teSNOUUsHIDUeAQ7T7wN548kqi49/PHrDBhEO06
s9+GL4Mec2oKQBJJcdoCnAc2WUdAy3+z7Fmh751ScrBrjLIb8UEy2Ke8qTMxntvlFgh3HmM0Qiq/
mCS/kr6F7g4UrtXza77Rass+GG9LA/f89Wux843J6X0q/sRwFTCZqEULs+ytgW0ctv94U3Wn3mC2
cGKZeE775GXjwZ61/UcIVkjTsW6Erx1KBwKhcVZYWLWQc5IBkth02ae2anqcHrI7RhSe1cWDG0+e
zLVW29677QQ8HtYJ0VKv0esyhVgLr4X73mLMYScvQ/rpgwT6lSedPXF79oXHGDFyYln2QMQhS8Rl
CoAhDNhCNexneV8WmpU/7aNLm31cDGc9ugNidNCuFOc8NZcIN4E1iu9E8pIWyxvSaUofrqfG8nrC
ZVnsg13hd8nENcZq7sb4mbhjw6grx+E7iwDWxO0+RUUupNlR4wU6hwus2V+nwZ7dqPbjMl2Ro1UR
0pQprUFx/IceICyzZH0aB/p7ydK2yuPxSYTDbxnouxlXAADNz9dAp0mIrOjW3kWR/sZmcHSSgN1j
83Ni5p3ZYhT/gqPh0qhQO/GvgWiuZBEgESGXVx3ixQEbl90WZw8Ry45FIa/4M4onSR6anmBQ9wGI
1HFyeJjQLIxKP5mAwK0KzW+WQ98FvVftQkxlrlNc4jCrTJoeQ7ve2Mb3Og3fWiNwxOSHRAQ4bpZ6
xrmvZXv+YSDNCJUnG5Zdny27dPjq+ifGxavtlz8rg3lF0RxpsJZw96pxvqKB/hcjEsoEnwuIOXgm
1MOYRbssGi6WodTFinQJKmiDMEj1IGl0nbf03hVu30uO9gU5bIjdyMvk503yFZNGqI2n+EL9T62d
V7nMdsxPv/jWlhPw/oZ8k8zfCZW1zDyMstaaOTQcyG+CuBIDmfglkvY66KymWAwx/dPC7KzFvmFm
ug/xXzY2VL1N77NZz4REZVP8HaMQ10k8UPeULXk5alfO/V76DhEsEpdZoBddRQZTmWZv86Jse5wV
yMY5rPP6svD83EfF6woEDJX4Sxq/dyGsgTp+zhe6W4OmTuiLRysd9WGdYZwPN9UPSPvExka0e4Ad
5rvM9V728SkK3/IMBnvhPD4lsb1YFYF3ojvFkt8cctVsBMAEcZDokDHW5j97XXfJBX1AfXGMo+Ez
DX4c3yF/jovHiL+aLqgobU4KwlNq6E/+MiC/0lFXDTnDPmprlnN0TH2ddeO+sXji+7/RkB5I0VaN
AGWciWrOX0yg6ym8RsgF7rX+L+zrmB27AKlu7A9yAoH2+vmIobETxKK19NEuBWAIMuHI3Fr2kKIi
U2mXE7tT6XUCuV4t1KFW7I8aqz9rPxJrsXqQD4k9J/G/CIvhO6CuSAC4Ykqh7mcgFxkghfRkcLNG
oXGCIE0jfqfiAE+wivNjg3+UMDaH7AVRZT0aq/84iosA+1UMGACN+JlF/WeIGXjGts+I5gdevKk1
l6jv/4I1PSOja59bPDPsPRixj3p/GQnMP9b1ZPvuU+MRB9BWuja2x3AtsKlH6INFn33OvL+1I7l2
IxC2lc7/sak5rWwytYGUbjfZ6D5u079mbBl6wu6WpxmoTHTLoO3/a4PkPU6Ge565F87wTbfcPQ6u
fYXM9x7DwrIY6B+MONy7acHJsb7ZZq+WeU/zGw/si83ucKPY8f4xyj8lzhEzfaUhIhNCxBGH8sQ5
jraYojnvoCfDk3WbaAEokzwEKxb4lBwW8I1cyeNm/llGd2NGSp2LKmXAEESVWYe9569efK2crnP8
NUld6XAgFKRskj8Ni/Y8/bKLO2bFLUNn7XGiCSdKkv+bcS0xkVNoyF1w8GawHS+6sUJS60Hx+NwZ
7FrjcV2yQxbaM83IQY/mztvHdGl+swT3mbRlTrBqhvY4y7WMjFXHLNu2W8Qn4EiAp7BN0fUJi/g0
eL9LKdl37uhmApr4S3Q/F9ruF/9BW8hTUnVAx3/KRnrM+GdO2XmT9vJjI9fasQx0X21Ffmi7Pwv8
Q/I2qtomPyq04ARpNKVP1xfV+FcPX+gF2V1xe26i/ilBXEjavP44RmfZk4DtrFm+PXukK84ylEwa
gB7f9nycj207VQnCfzODABxnj0ULtDZ+jlA/d1FUJv3DtL7kHBY67W9msjKniFBd3psRTgLLi0DT
rnFhhTjHLXCL7hnLuRS+KOWGkSvwddH4oSLEVRXXdI4xcoGWJd8lzVHCXgP0T68BAWzfMn5NgPsw
sV4AZJRzhDcw330wlJn/12PoCIDvtffq95y6KlX5rk3Izs68liqGZ1I8o3AwpzWAA2781Msnlb86
kJP9AnATOmzLy4ne+vQt1byyGmg/O+SE/sK0587KsPYAyweTlu2IhhaIk0ovxfIeqfG2LQC7CrlT
igEEbrDy9DGI3IFMW41Rx5tI3EEIOC8vYFna1gKzdXvM892Zmx5GtaKULPSByWYPm70TxpFf5Jwe
o7Y/dhm5s0wf1M+wWDO5B6P6u1NKla1rELAOBMEEE/a6EI4yKfBDH9YkAEnVD8kFjOmxHXpkXmw2
q5oY7FFjHLKaev63G8d6m/kHaO97Ny+XDFhPRGg9RPy4rfy8BuHvZcifPGCZIyxqX+GgADokkALA
VYNDvNtEKdP0n1wMMDxdzH+XwC2noUCd3C7NXIFah+yYHlYV9SUldigD0H+HgkyPMEUCjQSo2omB
7zsDlNqY8Q7JwVzOVPhjYBq0gDaRKMzSIzw5jh7CDribBBAjUnaMO/O6zENULo6+DYkD0NL7saKj
3K9qPEzGfKowe0xmVBxT9qgZejWP6c+DjvFAkqz70xcChEKPDwhBSGkpfhSOUwBgO4N9DVInIjAG
ZnbXIpaHyEdpBbAAnTw7sZ8VCQGmRonZ36INynzVghYzbvstu+hroCDyIVQQj2EHMewSRtcx3/aj
jU9ecxgLZTnSAFtFSjVHSFmljdjbePk1ZKzfOZ3OF2f0f2jcimoacG8hwJ8ryqaPqR1vLF/vgcnT
5yaAwbw3L6A1UfumzpcuJegR256U8YjgB4Bo7S6TyGbzDNOjexenIFRilW3V2rNGT6UGnf2SB1v/
ZujQ0bKnzr4nDPjiW4crjUUeReaExdDVqh1m+sNftBeUEo6+mnTNIdixcwAuCA43POXByVEOO+GU
ya1URTMcSdOm7ypXCbl6awf1BPDXiz9ijU3xVxPIlvfJnHWsjNd0vjooJh5g7gAZo9H0Ichc8LAG
YCyaeQ4+J1ewXQRDp6tAa1GDdGnOYEH1V2QTdhSLWWouUnbPrID/4MTkem2oxjSpiEGDceNLqdz0
TJowO3Hi8eiqHDu/WnFDgD1fA699FbVK1GNroTtEpdyimPpx83f2btHZngRHw0h7GT+FGI1tywDQ
W03CaKx8NuTVJheCRqBz346OCAB1EALpnFat6dklC6fo6g32AejRUY/JTdTSyNTtVVTMJ8BKfW1m
BY+3NBRAoQr5mq8W3XIANG9ZFPDjzTbPbbgGeR1oCfwFM7vdfonAguTAxnqUdng3m6dIo5dzv+63
hQfPybBMNTJlx5ctA+HIqcoOWL/RLlhii5IhlVXawAegA/f/MzWv3MGtPyLFvl/QjCOKsWOZqbWn
7Eohsa+SrEEvVzDVVhvj0cf2s0SRUTzjUzJW9WHbPlGJfQ6ePtgQJxzFTZfN52HMRwFGp0Wzz8Nt
uwzh1NxU5y0ckho6wYFNYLtJxlCdAoCDtRqa5sCigP1hWQwmNjDp9Mb7bT5T0YQ7PmzYwGhqUFKt
ACG2IAKVFBRH38zqamwfHpIFI5XFhmAhktIZxFZGzz0BugvHWhwoxZSzkoC1uGiSxA88Sqf9xiGg
xSzMWttW5PXGrbq47qcrAfC8H3zf1fGCCrjHEMt7mqpfaefgOwmm5zCmlp8E7NFe6ZKYKptzdxLd
0r1Hs53NrukDBIgLB1qHS4vZGrCg9yTVzT+RL31FQJDj1LTo4yKU+3M7L9dNW5zxMw9fpOqXYxcv
ajCHMEocTlgbjTL82HqQgr4ER9K4Nz+Fj3PXp8hKEF3zQAnvsqGSYdrBV7xrhrjpd1GzLvQ6mKAj
uBuhjgYOxFA28hLLOJh/04BAmPnWQJPAbZlKCEpRXxC1yI+xV0HyWzWxX6d9kvh5Hk883bwEi5T3
44cncP58Glpi8ldPTYb/KLDfSVQ6uAfLR56rOP0HEU26gnjpCGYEy8LPxXYe167onruZRPTcUpdQ
FCIs7fdbjqPxag2RP1SR6KCqLmdPBSl2QwdRA+g1+KvKr3DA1MA3T5Y4+6MJz9f/PGkjdAixphs4
qMytASpgFi+T4PUwdMn8G1iHNQ/L5A0bd2G6olArt2Im/knoRNFzmI0O+X4p1evwEXQQvrISotUo
BcaTUMOxfoxr9VCOfUIB7QGBY+qrSyYH3AN7TmO/SQ4eDX16E0zBf1hncHtFy7niVyqHXMzjl5Uw
mHrOkmWlJ5K0iflgLJzoSeY8Yv9yrPrtcdNs3T7jNJnic5tpNlfTnHOz84nt0yPvF5PhQUQ80s5m
XR+8awoC7wLDBaFrSF8xyDRtU2L2oDvwwMSBy/VXOo0Y1JH5sg6oAdaE18oGP9l7a5bDCHeGKcRt
GkcT79yY5EjWmSyLIVEpeA7rzo18bZEuviaET6FxSYORibqN/NSAF2+SJM4rxUOqghNGXcCy43rp
fnIHNpAC1UMog87+w1ces7ofVQ6WDum8/2xg7fJtVkpaiL4XvpgvBREC6shkzQMF5IH5WbyRwC5b
7YBZ4HYEkEF8FhR7PVA6Ifx4gi49QPXdZqmPX3Wsm/+mIlrHy9on6z1PqIUP0pDN7SPNTKRqpQGD
A/SLY2K2aoCBCczve7GF4J2jiS/gdwEYI22Ca870V7J48NEYfIKWF04SI/pgeFXC/bxEPjRiAVYM
c4VVYnm+XZjmUf7COwjRdpNZgu9Zt9t8N1sUicM80ng8uw483b+t00DHfCtHXY1ZShQrp3yZVuzq
TAr0Z9FCqoHbEFnd+YS62yzR1l6KbQgxI5hYTcY/gyp6xB8FheEXMqYm3ZnVm+jfuOh83cWGBek7
5XC9/AvrnOUhN97A4FgIF4Nbg56D6cPmhUjg0aKW/p520QAzhlHIgXwXKRK137MAJjIocgmA/T96
HnzwArrGs1sTLLa5SjxUzTHkrSU1MAloXa2Xy/zb46fkM+9b7Jyl9AtDkLoNVFphLHkb/0HDQ7sX
6L28OBaZ5WsEmDCgAgEsXg490DInA/s4yRR1X6PzVnzYAcTwJ1/zNT0wNsf5tUCw8/Ka6i0b6qab
LZxZWwzUDL9C4fLK9bxBWWznEV6EuCX/ybCZ+AFvmyaYbYFIfpcwZv95Fqx/Exi1H50Ow89+MtTt
p6iJjqtsXHKipiguvuXTOYolJKmCj1BLtRMGM58g4lyRUM/64taAIb1ho0zvqx6jTypAVjsP4gyi
taV5h+PJfMg4ylRZ2FTXbtq6rQynEaCdbAhpq8JqTCJ2iyhu0LKhkqEsuGBoUxeHZOuEekSC+/Cn
nYr40+gfOoJMef49hIXdwydmfE4xWniPi07/ajo5oGBFfgXwz6VDqbKgTU4WnOnzECTsFq7LNiHO
ogEyv9lifRkCShK0IgWbILsACVDBAnYVZdhgwqTqBZ/+QgLZuTIu9EqhLmDx3q4mqgTbpts4WkEP
pJPFczYPi3+dpdF3tCn9t9s0tHfzkiCKQBTaTxAmhfFZrVPzWNh+fGxCYuBbzj4Tbr9Qeb0P+TRW
0xRDwDwOvOwT2AWFzl25nw5hZt9T5SEHTC0IpYxOtZrjooKJ/0ewgl/LePYhaG6vpt/UnkfQ3+kl
f5IRUDC0if2ZZ/NvNZl+H2ifv7F0Nn+BOHPcSOlqkenfoJQfSY+GELFj/inPNUb/t9YfcA7215TF
5hc6igZV/nhmMgmrqR3ILm0ZwKll9KVvdXLgSOh7H2czHc3gyFOLcyCogjZw8pZ3DDRnpuP9nFiD
JKUhgARlOcFaWz6nwOb+bES593Hc1P84Oq/lWJEtiH4REVD41wbat9Ty5oWQdCR84Qr79bN63u7c
mTimRRe7Mlfmbh9NvbCiyY5H4+ApvlCBObfVBZwAwKfiUXTYMdH6j4smzKNyBnMIDCeHdIJz6cM0
Mfs3oBIKl2r1m6naCde+wcAZ12HHn/xvZGn9Nvf9FRG9RlB1bkOCLKjwaqQIej7Tw+z0nAxed04R
spyqgy5vuRRpFCQmy1AcLdXhOJg9hKJhx1oAkF4Fahn9yIitN7sjaOVK074QxkiZW2x5bVIUi8ls
X0WLlqm79XrqRJw8qnbNbtPfSHWteVGlOOl+ycWEAv+gqcwqmFOHNs3WfwC5PTPPgAfELoeXP6+v
w+DBhORLG6Sxsa2Hjnqw2Z0C3tJ8OS0ubcZsQSaK9LquOOLFaFugct291RX2pnYqZ8O5iBBZQqFC
2lEu6brtJaHcKGwGV5zGwb4yg3xpJaNRgs/IE1mtAbipiuyi6QLhMsCP7NHckGrjXqEbfKo5M5s5
OTuvydlIJmVybClJH5IakKgvZNCxMjgeywphGliD7zQZBSJpvtT141yvztam1I//Yph54aAUtL6U
XOiLOpj4ht75LmL9WBZpUPHuAbZ8mP2VLWQt31utuB3s+EQHXWXF1pn1flMJ84QtmQZiNWLefNUa
Na7uh6OXvftKoVIyrkaeJ+ugTNufCbOAHvT5rBXWs9W7PQZx/zo4qxn0emoHi7DmyIefPdDJR/Iz
0VVYJI3aZcVin7RYajuQgOnFtRq5obvDimAkTs04MWzIHB+g4PhM+yboeBMHTTuJTW2KAyHxejd0
9r5NcTvmGqIwr4prkmZ4kmoIM6LpGzXm/Jy10YxWx/js+o6BT3j4VZIP2LXFGhRWWR6Q0WmThngJ
jIRphI7kHRQHdkE2nin5xvJCr8aD7c4g8niLhW0eeKq0oKyYjIo0fxMjVIN1e0sn63M6F01olepU
V9qTK3DPG/c9N5G8McX3ToxA5LvpFdDrZbDQJNapeQTyf08Z2298gggSqx0fkroFgDOr8Zr7+bQt
B2GGemeE8VyxfcCXb5yzhO8zzuassCW0Q94Ei42ToicqOSSLwKTm/2MlRtIEWVZY6CXchqqbI1wu
xe9g6E5YkOcLRjL7Yarcn1gM90a2fEDjvjdN+9EN3b3ovLssHe5RLbaSOXijuuzoSE17zRLjvnLB
6idPLpHZe2hCwytNpY9pp5tbdzXujZHd82PWz3/1VHk7085QG+dKz/llGFAy5NZS58bU5werE8gc
3G0wqMrqMFeospvazpOLaxUKAkfnsfC0Fa7FtLeLyvVIaWzMqFWfPaKK9bgJZnnKk2S5IjCMjzrw
8qv0+/Wls6zxMadRcTv6o7w0nq92tUMefR5FSnG/rEGhsLNsL5JT3i4POjvLu50zGdkc+o5s4cTc
FwMyR3FdFEiTWueoGgdHGghCTZVmQav3l942d4mpU0sxFsAIhqXuirnVXpXuLFsv01lKlg4/iW5j
+7kdt8dpTQ8j9y1Iv2k9Kr1ljXbGpbNG0olq7gChYw8C9YaH1lkydiLlHTah8poN922x9/3kNMf1
++SBs2fApW9Vh/cxgbQduAQ30aA73amouM4X9DtmUCzbbKjwYLq7gg6j0FZrd/MGlitrDqwo1oxp
i5KzT9YGXdegUjdOID9mvCaPJoqUa8RukS51c2al9rDdggtQ9YUBtd4NQ8K51vRgEevI9mzPPyyo
o0e9KpJLX/Cx8Kkahz5OC+yj3n5JOl+Qf8MoFSK9T4vhDk1yguzJ+d6NHahDkj6wrUbu/MQqg7ht
+QWdM/Af92sd9WtuJyh7ssCA6rMZSn5cv+XQI4Wv89PqmwNqnss6y8LqDkaZApooPXJvUmdtIEx3
NbXLy1jcMX2jMxFjbmwC+PHEjo/Z2MwxSyJ16k38wvvs1fjT9FQTsLZb38FiQP+kya/K0kvW5oem
bA5d2W1NTRZni+vDWuG/2G0JrMVRjwAPvIPmzV1Hn5NITbfTE5rJXqcCN88POrN4FH5y5IwOh1T8
5H3zVo5I2ZSkXgcK2ILGHpj/2/rDrRprW9T2rzFnRbS41g8Nc/ggQ6sH6cwBbQ/tQZTmthixlsYb
OhJPz0mc+hE3HXol7I4SvzRN32wlKBO/dU9tGlm+NrbxZHgV8FjhAy0uy5nOk7di6veV4Cq+DPrP
pBeRV5cjOF2bvFJb/z++QaVrQu5XqXKv5vLEphntqI8cDOkNTpmssjt7OW7J3JQPvGJPKpmWQBbq
XHraUZoMuHJpQBI6DDfRx8cyW0PP8z55ooPRLS9iWYJlZjdhHr8ay3QdynkvLBzuJTW+zJKacOq+
sJBKhNKCPUchPSCQgjmVbVaaOwA5HX/OWmLKQgsF5Zjy5Et4pswgCcAlB6nOSd1NUcJs2K5yX2Y3
IbIzOLF1ZKSekJSBBIauvbSF12/ctM7CQkKGpsI9V66xm1MtC7uG1imEE/D/onhFj4RH83rclWq1
IFIaP3TqLA9W3tts1eDGtJ6QlBrw5OV+Tse/TNxQxBrmkqzBGDgT96a4We5jxtVATMbDWuJC2qUR
tkjBMBjzF7uqhzDvlQVPPPzGfuPeL3o1bPx4/KIz7LOosGiEXWt0xnML7VrxQKXJA9kWtoGnEhfR
f8p0tjIRuP6dRhcmxVVlkDnVFAzDlPMzVYwtWf8+c4vM+vyfk1omXeVCHtounnk1ipZ2OjScoReQ
l2UbjW5jbye/OhbOoI6eBldtxsYa6UR5TqohTdaV1l+NPruhj+ylqS3Kuie8s1T+SZHvjNy+NFjp
hC7AKuIk3Q9LeuQKet/MyX2fMAj1qOm5O316afzYcVOM1jb7J5nQN8soD906foi1jDdr61ccccaw
MbrkQQMS8zR514/u2RLGH9u+nU05aF+QdQfOQTgB29qWOaJyWvjRbMfso13YO5A2u6TtvhMPLn5s
mARXs3t0V2u3eP6PmWY+VQFzAeFhvbHn5mqWxYVdismpz9RHls3JxveN9xyNDGOEO7xTrx+1Zo98
Kt4+hp9/GJdp3g7VACLh9UdVZeeJa8QDESDz4nHzReOlYNaZT6qWC2EKjPME4c8HEaFLZrvO2a4b
zDLkaOJzkeY/XYDN6qW2SxEtjQBb0TqVs/4vd/uPZJXAkk31vCbptTaXd10SvtD1DjtNUw8a/12g
D9kuF+XBnfOTWuWpLlg6SB5AvyaVf5CaErh6GXzWyMzRTD4a8UinvY7gFY0tmA49bMd8UgeLFGFY
Vk0Z9K7zmMY1b3/h/cbF9MRtfcfReB8blM1q1vw3tCUWiyPMfW8jv/H3caZqBrrrIrMYf3kN30m8
n8inIXtDk9edaXhgWdqjkxhDWNbywVVSMf1MW/564C7xp8uAQAKVJzDXak7Q6WCMsJ9am+8d+qZw
fOr9mtDJH9uVF7RaLMJqVb9pmyWhMbefSpsiwjCv5MMgxsS9Fg+vzDkXt3W+hxxOkXOnjjoNPgV9
TDvLKa42VpvuVFzhtjZetsMdIsGCwT16qYyyVvWXqV99xq38wrrqo50I0KHpx5jNd5Zlm9u4j3ED
+LOA3LAREJ31hreKoONCzsGJdjXWKnRRgMDnwUuKBQmxEcVznloPY2w8iLjpN41FCLFkO2VAFDfq
6tzcpAxmNwi6knZ2SHNP4Rhz+lgV175EvaaWy2pRRM6EEnKj8l58rT5pnbV3FQBAJw52HIdF5TH6
pvaORkd4toolHaIORakIO6zOB47Cu7/0u7LI+UqmhyVDViekNsJMrFs0EGAT5T95Tk6T5/81mx3z
hj7ts1pgSfvaKWEUCGoTPGEAgVCdfZ4d+xYrWZAO85/6VttraflBdrRR6fOoH0gT7IphmgJeMfnF
K7VfyxnSjTb0z6g57WbuxSbWnFMPhDq2JsFBCDqzB+eYznwFItvUo875jtPmQagm9NX8U5rtSfMo
dnTEXS+qxxFN11fjrhHre+YnEapYNMsVc7xfnuSghWbJqZaL4dMWcRq4U3acrCH0KwvIuHYeltbb
IUjt2joHnIgDLNRIK8RmBfGccMAzaqtaxw29haPVzEgk/PolMB63I2YjY36uvfndiCcVjLP9pOxh
1+teUGbtzf4f+uVSq/auXTUX+5rHrq1IKsx/JEwIPOI8B0m+vsh8eVs88WQ34AJ2b58sw9d2Uy0f
F56iYMi0fa23yA1JQorDvncyFy+suvQJBo2XEhBS1qcn3W9b2e+LcJzAtnhYSCRGvuXshQm/VqMJ
oxfr1V5l1aGr0MBV121F4/wtRsVXuj9WmF65pe/lCpDUjS9eKff5ZJ3Q0i9YvTyk1V3mSzbeOrue
zepAtc6xTdt4YxgauFviBbYmr8ZgyShOYDb8bLr3l/ikDHnIY/ts3mKegDDARE73acN2AWAeZYK6
X853KHM9TE+/zXliNQUUI9P6UcrutTHHa2yohLKdW4IpbqJ2yjk8zHxXDTOQX83Y4r3YwAKNuHPX
cV96UEc1iy1zCPRMaw+OmZ07fTzEGcnN1sNKdx9MlbOJWIuGObkyOFd8lN5D2gw7TTRB4sFy0UVQ
brgEwKpL+1WbbymyjFABoeagruY71sBt2VO6RbstOcsgD1aTVzAH/32RkL/U/QrpI/9xex6qG0gC
Cuj3wPVMenFfXiZpUGI7/msK/dNZkrNpVa+aPj7aK+2oo+dqoZHUh9Wdnkx7oGSUA8Kq3rWiDRHy
I2JQzOgqxQqkc2NjmOa+UiNI4C2SNUaLYwHjkHLQvfhqtkQjWaWwLyrnboynr9WfnpFxuRFXp0ZU
R3ydY6e0YFq8P51b3EasFsv7uhg+arxTjusGsnLvWOgbOSaAXJt8slDtbx7Vk0NwaGOOzhtCpR2Y
eva3ZhyRnWfgcouFDWwAhRvZjtENs+t6iG4C0kdT2W1UmdahpdercYvtsto4kix2iHmadNIF1viR
2PEhU9kx5ZCpWrRC20W1RrXwFqiobv7SG/Mo5jjg+diyt/WPhH7ITf9sMFF0tF2wJPA+EdwfJmfc
jtl4zPXlDx/RJjedXzLPwO8BCky+pxs9VtUQrkod4mp6XMSTU5ZvFAUxVnuhQ0zyBpoLiH67X+2g
n+LPptXxqaZTkmVbYcawjnP/7BmMg5CdmywfjtZaRmmFnjPNiFJxAhiMAeIGYBMAcTHsVjwNfTjG
1QH56zun8IwCsjTw6/zJErfoQz9t3Xi9+qPxOqXltJFrs09m7Z+Ry5lrmHz09fjs6RSkqTZ5sQtu
gNVSblXahM7qMMiNzsVb1q/Fsa9+gUiCQAHMxbevgTvazBOF7vh5iBHSOrrGeIAl5J4id0IqzP2Y
awrNCrqLNCGdBpGcTUtTGzIaPq4L278ABsZs4jC3L+kqvlj/9Z3UwKS+2iazuj3Bu8yBplXdiiat
W7sCP6r3jMib/V2Jb5tXNdtg6Pfgy3l23dKLyqQPVT7+pE31SFr1LiciR3CgPcwiDvPaDfu5f61F
dVjTgWKeOWULy9BWTMTzfh7a766mlCppzT2hKx0Wixyr6O/0QZ49UtemeqSODBVwFYfUWU5+bj9o
VfY5QdGwpXBr5d69nbzPVRequDlVBDDM21/UsbbJ1Jx6VknXrUcYTnuyCTtpzbw3xuRCQjrd3Hz6
ZrQehauHqdUx9HragXG4JeXiK6J2cDgUjRbbHiJYra8KH9So4pOXNGbEJum/rPCeHZoS2GRVOaE7
5suWcvw64Fogg7pGEbNZo5tmxQaCBptHMr85+C2ot10w56iHIl6eyEATBicpkMmCmJOFjdDGxa/X
eHerj1WyupDrnDFlYTxMsX9y1+Z3cPMPUxZH3ZB8B7FcTY/kYPumD2a4tOO1HS6AL5sFBH3KxEc+
9LgWY473MVaR65FDJjOPUSiilLuiz3UAPizX1ifN6K+9UYegr+ADQ/ynT8Bhc3vUG/hPQtK+Z7/w
xY+q9K2hNb8U3j6zeJo8blPZtEORDAh7wniWxibOFYIZF9kq/xYmhFkjwt70yNg5E55EbBNa1GWY
TJYKTTmld/3q2tt2Rp8FK3DwK7mwGdbIQ2vE8/2YUpBDPTtzGCtRL22SKfgOsZzaRZk7z+n7bVvL
/KFvSFgSa/4ZE/bN9oO8bV9AICx1XX65ZCx35CVZotaxAFWH6rnooiuBuVCfaGl479JEBkaVRLpV
/ZVafWTQ23M4R+70PTfTZ5c5u1Guv11uBC5qRlLtMIoPHZaPBBcgKgEnQWKR89twG0aNaVPl4riw
nF22+N0oeWjml1SxkqROKFmYxR4A7NCQqijYMrWRJXhU3PU7u2y2vqHuloz45cgtmdihPdaR7S48
sPpV6nYU832Pq+Zyi8g7phsOjNqmN1z1/6+f40Wl6K6WZPEf+3hIK8liDlxj6kMtLw8zClpuQisl
6qvR4900UkthE9QkYVMJh56P7FlOXAdVmp/tvKewxbnw5SDLZ27i4V24FGuCH1RmckxUdkqApz0u
XNrPOOkcujSuJMaFD+ucVWLfWARluRoA2O+92T5mnvlWJdaPb7QXmbcR2gdjvlOz8Ngsih851QNb
kmCXurmPCuFv81GAqHX8vIzQcZ0tF9ug7CrA3Ow848EQe3qQyZU/1ZZKlJvraP1puXEAjAqUGi4W
AGOc8AfT4tc2wU1D7nH7IpzI9NrzrijRjxB/fCd+zTUHcPGlnp7r6cfPIeBddMK+pCIERautns1s
fi+cMRjkb5+5z0nr7Aly3VPH/OLkahuv02+i2AMFMG6PWTQOBI+xyT/nOMOHJVCCzDDeMgjZo1NL
qrWrvanKjYa6wDLPgqGOh7gZPrLkIvVsN/Bm6efhx6nVhVwoG46YFfCwgfdrO1ilvnOhuHxi5avH
hcJ3j/gkh6EYdqP3wt87rIvlcTRxlKh5WIavwV0ixYPcDtnJ65o7t65OdcINrcqe5Jpc/GE+qgnQ
XvfO9bpcyMv6ZsqoiNSNiqmK5WS5+rlKan6ck3lk4mPlehbNnhfqDVZHOj8ReyXQlh8bn/elNt6n
1kL7g32B0jHgSd3LbCF1a+uJPpDvMnE2CcvyfGKaGiHWftaf+9Q4xcafvpYHsTqngbm6QQQsFqo/
WuotaIfhCHTHT74Ev76tMYTmWwak+3I5DM4VG/MpFdUlbvsLvVBBI5cr+QrM5aOPcOKtBFNu3mIs
dhkeweKjwk2NiVHLmlu3v5qd+SJc7kk3odSb3G+psp+mjEm92Q57vx15qGzjXAzVd+k1zxxM4VwO
25oa84VXJXuCghIpvM/0r5tHOsTlycjTp4XVedRM3I7g8t2pyzfIMiMAg7qUMdyo0p78jD16GT+Y
Zd02A28w18R/wVeBU+o3TCQAjcmJAgWiSc4dNip3j3pnYJUURX2q4/hgN0Xo9QNiHT5SyqcpszM/
niuPz7mcl7/SKS1cLnIIrf4q0/TRNbq/BABio63s/G3ST8Ggk5XD04Q+TwJjT/Ji2Uzu+hzbvLfo
KCTPGb+1NznP7p8NoJ1iHKC3+n0mgA9IOe8aW4dPJGqXoceDyDwOvfZgtvO1JICTW8aD63+OFisZ
6zrQlf3qZN4tZg4GU3BrMG1OV0KAFJLwL0OfW7+aVNjnRACmPn3lMnOoCIpU3WM8FF9NDo/dPEy6
edv+dTRQUHoT+bRjl0tMMS6YfUVsv8J1deJp6zTpyQTPHrzjkBtcX9r4bm6Bs8Z+75rypcjN40IE
Ysl4qfjDVoNCjVdybrRCmPjBnf3SxtN952oNbIJiaWysbzFIW0P7RzQmQBYhI5b9zpZ1nfPprLdv
48gbtUj4IWZXvS+PhCP33CjvNH3dr2N1NxIM8xeTELLctLAVXDogZTB4uDT4pRkUCcNvjhA8UmMN
c/Az2jXdpHZ7GPAQBrP/Ycw7VhbzRdvcYh/Wm2mMu04oMHrtQRfroU3lq6Nm+k0Iz0HtajKawZpE
6z643bwnyQX9dSCZY3NSJpwnNBB0699asptrXbcdZZSNdHbpyjBbnur5lRfFkZfEX0z9iGjYFaC/
ZJ4PJQoZuHCHIITmt/6Lx4uLi3OY+4uKnFy8FvO4S6Wxz011cIZiq1GgZsy8JfCzPaYPg6jT4l/S
zA6L0XuwkD9mCxe++8qbNWSlG0+0d2F+OdhU8CbxGFlV9sUstrF61iTC2FpgtA2iWcskWLByXM5F
ZDfGNgWU1gF2jYVrXjO7Qaz7L0rTf4FCdmXFgOw02JjsmT+J0t+mCdJ5O10B2s7KRtSx4Wt6mjGk
aUUcfGHH6nR3HjvUTO1cW/6bAqkd0po4iPNvrsnWD2uIPH3INWLUBELRkVstWu1jUeAzdnqU+ldt
st7NDOTXG4h3Ejhxta0rumChCqJO/C1eR0j0C5X4l1sB728W3Pfm3zjEpw7JU9NePJpGQtFMV6ta
jhZkRI3UJgW1HHCid5M7npXTPHS5FaWqOOc1xEVt/rtZIdksrpNlvM2G3Esj3Yna3K39gFlP7wD9
Uc7cs0vPJyUo6VYV4WonRyOrjn38Fc/FHS84bD6KKRrJ0Gg/+IYBeC0j/tpvppU9Ilp+aBOVnImL
kEbmBcHfikqu/+1cbd2kD+LpZSGJN9vUG9grBMaUk0qwonppTqKlrh7TuI9Hi4GjSwDr6sAGKi2g
6JLVwhQeAomighNaYcdkufk6VySFMIExj3ns4o9GEtYe7m9oU0eMZxF8hZ1nGqHArHQRgBQTBqs3
otpJu9v5TKQDWhsNSBeBK9Cri7lcsuKr7TmJWhmY3p/pQuFyMLFz64s9Yh54kRGuRn4kTveZTv6h
QkRn/J3uq958rzWHmQ6koUT/yvTlXOde4DqnShNbu78O5DEs/R+tSHd9aUXj4v7VRB2cwqVgBi+N
BgvZQW1b31be8o9zlNPJsMTQ3Onf0CyQ0Qoz9I9LHFnd7ifL0+0Su2dnpummV6DBLQpYeimZxj1w
b+79qTQZfWm+IpZ1JlG2R+SVG8GZp4r+GHO/8txuV+SHWE9DiAZOcL5Ztjgt/bvq2PvdlWQSxPCM
r2eFRTbfjaX57XS8l9ehvmMO/kjgrBfOgltNOKlcixHWaYev0u6ulnbLWraB7bk0acTfjoRTs9OW
ucipg4Etaf5tS3rJR62nFZVBOXnF4WFWxUuV2+HQ3eTqgmYIeBcjS45Ln761/NZUG94vVXNO+EAn
AXlNoh2iBU2D06xzPVLNj0n83WQfvJkC6+bg2Swo5tIFoEL5wcqfax2WnV2ltw91eZsz4zNFet/Q
Kv1rtzq4rHurxSDvniaMU6r5kjqZeiGurd1+ZIb3aQ+v6NZ6JJZ4x/rrbWWnb6hun6l3P8viTy3L
i6x2PS92ghU0dnxQVLYV3ISa7InOsA99kmff6MO4Nr5U5v/rYzqojBM7A4KujH813dxLmrhstxM7
XdFT5NDHE/gJCDghdl5tFcURxTmJGcekttwRNMsevXmJP7vbI5mvlRcthttvEyd/ZJHwsPNKr35Q
jcaG1BVXxF6MFDxH6OQre+9kN6wME42ijIM+qkgV5gmiKRZ8C1K+uhISQxIZDFtLUZ/hcq+HD6dV
wqTjo3AV+fmyTU6LTr815V5tMBssrgF+W6B1vS8I+K91KbBv/ObTFfzcKuO2NErUj1VbF9vYXb4m
GvXhvzABtZkEs5xda5MtycvQOvyTNow3a/ayzs6way3Uzz5XFcjTfErZ032wNcgf1IV6q90KnVQr
4ffX+ToZWN7uUJZBIvEmHIbJ0c62QAP8MhUmFtjj/bh4j96YuSiolckU1kaxIF6YDka2yRcpdl66
nh1EQw5ZIrlDPe7G3vkCtaf4TqorpSYVF3qIud5NkAXlN5WmdBZQqp5Z5bYi1lzhNW1EYlxF4T+M
Nrq17eyLBnsrnwlOKwdH3RuePDnsG53fAj21Yf2xww7XWckDlU5fHhqJixSS9/FV03BNl1vCZzDP
fjfcPCvtuWSWXFs3xPruEYfUN+gi/tEYpKVA0SFFZck7fmnYdT7TJDazzdDYJFLU+l3MfFe6NZ2j
teJaOxn0pqQem9XXuSMCqF8pwzzw4/lHNZVD1lI7SKd8mKiCGt3lAYlMRp1L0ZVpE/YH8EBYLZqt
LcqzW6OJ4Wg+TzCNdjG/sRsx3c8qAxDWFIScNxyqbPUxYRtmQd/57sbVuVZVjeQVd/V2HN0koE0m
XDmJMorCfLM+eToDa5/2/+KcMz3l+hysVvlsqOI3W+dLXvLo2+pxEPqT7tX/rJWSwnhCEvMNi7jY
2Pw4pgYvL9MDQYKw6azP2CNvYdmk3v0cgyprLdDg6tfIHANEkFhCXzMU1BI12QIjlJ1DMpHYhuOv
B5EusAOlmg9z1t43TnoBZf+3WoY4ciP95nP9MapGD9aSvLUhriBynzddq75NJDK/SU9sCG6pYzAs
oraLawQ+ZC5yqhdvcvIfwZROaZDm06eh1ree5Nm8rl/FLe7dxsO2FRYVQXF8V9fFhbL9iZqumG1o
VUY/0LAWsJTJlvZERX0ErYaNMedbkVM6YXAgBxZfrU2u6i8Viye6tTeSLzY/RYqolODLmJqmcRhM
dOAJUB8bEO5NWvRusJzht4JTj5aeeAuvyVe/6d0NCBmEYF7TH6XKSAlU62K9lYQROQOn/80khE07
uS0VbaS63JY2rQq2Ii/tfV/Nv1z+p33XC5JX+fhQeM4ek5ubUXHQABOpVZvC/iZvWqWGLg8SQqfM
Ec/rq7S8qOF/EOaDWplmJk9Lw6Mol0vqVsTcDSpJ4lFn6r7Z+ZMwzjZ9S+Eqx4lDQRDo5dLs5py1
ZqFtMXa26ajzYi7tU24nahcvzXM9l1+eT5K1aoxdqRpu8jOz5ZjcmS2XN7O1NxNNKEFi0KGTF+PW
ieOXdXHulXR+5ODzfqrDspTXsWs+WwX2WGs4kBUYIi3qMXTPUwNNRmWOtMKpt9n3lMYa2H59aqv4
Duj+3M3ilHfG3rQGF1X5gxV9+rZcnCdq515GD+YC6udRLsNPMaT3y6AOMncveY66UwG5M7HsrdS4
snBC57crd1kz3CvD+uyr5G2dxlejFW9I+oygunnCJN3qSkNe9v+JZTQP6dTP4SJQeLPcGParBwFf
rjsz1X9xs+hmvjU8EtEm3ExY094sddLS5kIL4dwntAHkjDQclrE1HPpmSQJQwQ8uYCaxIpJ+rIn4
agp8Jz3nnMQQu5un6jHPb5PhCnmqCzr68o6HI7e7e1l41ZaNEkEmpB4WLm8cDbhA9/K7glvYxq0q
NxDsbOOubvm3t8A7dTpUAizdh0iI46/0dtiqrzauy14ekgLuNunaKlhqs426dDrwnLKFb1JPrfBg
HtBRbVJCUTHyANbxwldakeghbZ0syZWD6Njn4tvri/NcEACgeIi6o9Ifo7iV8TZtwJ11Abcj5lMm
zHvDa/5WHV1+cZlRR435qaCl5RAny6Xn3489lkdvHuLGWfask+XPaVPrZbYUod6MtDWnxqrNkdQ1
qU4LtZZhZvf3EwkxkyaolW88HM6O3osM83E8VaZTRVSXkdHJuztuFbiymveY1+KfYfas+hp83t45
Pf5NfJOdsAn2yuEdXY+cs0uhOJwklT9orlk02O5jmnLO0Baxz32eyR63Jwb2AZdiLJzHKO39j16z
31yaa+IsvpBZ2ruZ/uBX2X8cnddy67gWRL8IVUxgeJVIJUsOsuX0wnI6zDmA5NfP4rxP3etjS8BG
7+7VJylYMFQiZ5Nb4cblWXftwuROdRgQxplHam3nft5XT05hoOY0CEHEijBIJZ8N1ouFx7aIom9t
hC00GZxYKNt4MI0jAzhL2GlInnsXlkjulO9lgSA6R14w8E8vVn/uPIzoNHTrrS/D1J4Jsc9jutPA
+m7jqOsPnRfn+HGr9hxpI6/vGlPO6OARkyp0HvGFO4c2rM8UyTwZhqXv9NK+eamrEYiGl7b0NkRC
gxRLlYCqHMtG8/vCoqvd5V3vaEsNzyT85w2QeRjLtzhts12qI/8S6cTS2KwIBATQWnLSqFZwkvXX
tlY8nKPXFAWnTu3PekLrtzItyEpvZ2FU2Jp5cSnz7BUPFX+a9iBhpsXYxgadl5GJRSDmzMcCvsz9
oXfEy+Iaj6NjvUKE3khW/u6ivc/QqrIqgSlsOBdtngNGkJ1qs2AZB38uLFTvdHWuOxk7RuCOTVXf
Ogh5dUvwUcbaZ1+r44Cf0Wyc90bNHw7Ic7gpoFJHYd2KDDSplRr6IalRq/MqYpArZtYhujkGrjJA
lXj1eTQBXUTOWv5TfbBnuB/RhTcRKz6Qf9pzFjMg1ra8LVX33DEVWGV3FA74jm45rO/OtEpeRCzu
CWff4ti+hJ7gad/fWbF5NtoHZ0Z84oGzkgS2el3d6QLkwyj3pEiXTY1gu+1gGcHm21ntdLFLsnJJ
MX1F9Mmk7a0OiwNL3NOQL9ey6njkwNPIdH+0BWIvSlzRI1kyZg2xc+Mz1W4VLlSDwBlSV/i4yPnd
7UpFVlD+kw1k2ojnl4beykqi9/nb8rq3tny0ozv8jc1q0L6NefQwZ+FdzIpwgL4yzzyGIswtg3Gj
q/43m+NdqBX3PRJCP3zRLnKxIEOlmfuGGvTQ5x6OVdYtfXcYhi+Wv5uk1pjjeChayznMq3GlRH5X
iLi+MMQDGh1W2fQNy8c2Lz9nB8rVrN8kK/dEU+eq6U+tQ54H4tcGWj0aVRmQCTtXnfYdalhkXC5h
y+xfhsqGqwyqEQhBpBhIve4fAnQ7yiPmyk3oyZ3hdH61YD2bcudOcJjW5Jbxb91HY343q+RceOWe
0oFtWxFt1VoLVktYvIb18GYK+5RjrYlH8QZID86mfFAMLEi5Lt9Vl/GgGLArlR2wx7aN/dDSuPuH
We57yUu27PexiRjQpm8hDoeuLE+x1/uIJWiwNTD5er8oF/zgZ6PLK7Gyg9HMn+FqN8Iif0x5/jsC
TJ6YXizcfVb5pSGk6TUGYsw5nb5AzLBNAg44mIvokI98UuaI/175tPj5grJyuZTvTvXoceNGUeRb
FlCE/qcikcoIXGNiX5K3sbe+EGcQhaf+m6nhmfQoHX+4a2157Rw3qBznscmdX4IXMDzmUz2KP8bW
YKDyo9DdqwIhOA79rrA9/uClL8NpW3AME9tdAnuxjjbSIa9K5iZsTlH2z8gIZc8JvlIUjCVTJ8du
2J2V6tbwjuIu3+n2uNfd9BRaJLUc8WhhGs4F++BsxK+pPY+luarBnBCgJfQUx3qKFAHlTKp9Hapz
bzFsVrN76dnmj5X2BKyTLKuVsTJezg4nPXvzzG9SPvH8EPsxBx5SmVACFwaxpVOffWPvLbEwKYrl
nTQIKq1xEK04E3l+UpggInJjLGJnOm5dfvlqvJudfjun7Vs0YRzTCh4f4z+TeWBrT1gHmqY4xHV4
0TGSkQy7q7zqrvXAtIZFzzNclw47iyH1+wyIcVbo5cYxnIMM9YNrwmcErU/bqNZv9TbfionoGWsQ
EFwtn+aSTGltCBBF5d0ElBKAdv8eVe1bnA8cORMTjnTKvci5FtdCg9hIjw2TeQ07sbHh6Llcy46J
y11HY4TcnAXo6q9FokFUceRWeXAdimw2gjw2jDterS9St0jh4z3j5iHMlG1j8vxbb8E4X42fVlk9
KmfGx03xhGvcY1HtNgY9rUHctE914n3OhTdtxzR8SWy4OTVPAS++1CupnHj7geP7hiDth47c6M58
6kbrytjA411wrIqNV6j7CgAg4TlHhzqL8VIJdUeX3h1vdb9iV6ZqcMj2t4QlUhdQP/C+LEx3FZa+
DCiG+6wVN6gPfMvcQMD9Klse+6wuNdxdcfZG8AYUEmI2+DXgRRWvpUKrDuPS3bl2/+zhhAMPZKBj
z+0jqk4KFyjmxQaba2KeQoe1PW5br6iuiJ3Vpsf+OcfpXRnPeDD5E6EYEAms5VsoVE7qrTv3ugMe
K74xrG713gxGff7QmXVxXXKymR6pnbER8xHb4T7B5L4p7JiUjASaE/feU0S6xM7EW50WV6jJikHT
eEp0DbiD/TPryXFs2bU5YbRlya0YxXB+xMrO95SSBEM9rGRGdi6TvqdCMtkWzh+oc04vThmL27TO
stNQMi0Yn+wlg65NEQZ/oez7XDDbMNfOUwMpb6j47LQrU9u5hDJFum7FwwKciEbyEStRPFW+Zgxv
0jEflgFnTuhYj17t8RC3BdNZGp4ky+UBq67f6+7OUw3n78Kr0H7WjPi5oA+XlXEHR8QGVzhrNRPa
ZH3bEzczfmQf+Acf7EVjErbahFmxumquiRtb/2lR6E1XBWRR2YwSWZpInLeQ2ObMuq/T0t2L0L3m
cxkFjKKPce7utQHbFSuD36ghegZe/6UVmQtvoaWHoIjh0GTagxqTp1DKe6Gn+zROmB7wgCGsdXsr
Y6YZet5tSQ3ppR8RRor5VhneXz1XvAUQnTp8RlXM9jaS/GQVNC9M6jIiQwyMrpJPNorttsrQThxr
wHIRv5AR+4nzfNemddDX1rNRODePR8bGgEBuWu0BNu2Dsy5reWJyOucfntBfZsf8HjT3fhYTo2V4
t5AoQxUh3K4IaNj19GiEKNq9BBqcGg0S6Kgek0G+sOJjcRCTFCjsP3u6J3QBObgls1E7MfpymL7b
k3xqKvMSJumRuKVf2jgM2RFZo8Kyz8+g6W9joh9yDuqoXxcaXcvDjV+OwbAcdhx4UgS5a+00ZUMz
gAI0zwvnEi6U0qc66aVeiBo4Ybcnis98H/qx5DkBU1hT7QcukImP1oduhVu3cw/sPK29YSAYjVF0
jhedCzFCzWYR81ZyFSZ6DIlvPtHDhXJvXB2r4gOk8ehpmV0md7kA4ge+aj90Vn8eGlxWHu0CFdvw
fJj+Wr7L5ZLiqdI1bk/trTO5Cjw3LdHhNXD8+bKq/2wNim4mSRxvhRp9xRWW4ggO4/HiJubZUt4B
z4OvWxCNDOcxtATfY5uDOGNPjr4+jig0GAkTZO4EFYBnhH4IcZfF1bBzzWuMtT8aIYAYBpNr6Jiv
ZG4fEMXSM7mx6s7rvF85mQci8yfSfqQMw4xwBF47+8ds5v0UQiAfU/OompQBIHuEd/KHxYNLXYTv
o4UnkvDJsu2T9m0Iu+sSvjfJfMnS6S3K1VVv03LnkD/fuaJ4TLspMCIcdZnJlMy+W2nand1OBepZ
BiKmcrcWrFCjwJNOasAP53Lx54WMlOY9tUsZEIkJJsvhL6WSoJjHZ9MmsleXLZsjK8ak3xX/THu4
dpEe7ptwYm7A9kroqsAcjQEfUYuCU7HYTKj2NZqbHy3h7EeVWzF9sb3BY72TZnmO3O47MvCOeW61
7SKn4NHBv58ltzf2H82g5zAhjYBn+kHT9WIj8DLWRfFJ2IvRsGF65PP4hNZ95TexhYVyGtZZw2RD
5vYHR/fuVr+tKiF12/hSPBkYXvkpMMJq/XBUXXP2+uQLjQwGSYv+wVpLWnrsm0Lt566+B2B99MC7
t7G8YrTUtxpRX3btQtuhNPw1mC6Ea1bMq/V+MPWDhVOyl/X9aFtfruoqmCHd1zAdS4OAik47MEby
KYjUeZLj0ZbVWz7HKwIE0/xMOUrGZh+FGCMK1ODUaXdN4x60emdF5GiNHz3EGMg/SB5QgNytaCWw
KsCusxIYFWBSDtbzpDCF98V9FIJFS9sXVnqY6GDxEqHVw/xpnOanxZTPWGr3wsmOToSsj2l64KPi
5fN5VkxhMjH/yO3iDFYPQ8jrk2N9l/JJ1VosgOs4l8rB2xozVyx/cKISUlSMpnGglQsnP/0sbjsK
2OYpPxDFB+jfK2PTJUm+NF+ebhRbGiFW5G/HbVaX/OLYRhuMsuBaNh4bUlYAkNUKzu6k7P4khzA7
B+PD0KFgdOHV66Mbj7VDv8iHJTYvglgSpHzBdc5cJQjlbPVyfG/XVyjWmje7xOpDnuojGdFU9Py5
pi1oY1fsapxxg1uMweTP5InSpZHcJxERp4nipYLckSmct2rO2VtkzXdX9YFKlJ+HIRftmNBTISqy
7fh0oAQGaoIFNhLrjRt8WPF3YeAnTOmfbtj29Vy8uqNtI0dnwKsDx0wDmbDzmJeePTT2Ptl7MIBb
tl0ZN6tWp2cVkQiq0/mcz3mwWCFPMK7bFlqlpowL2IajBQTGiHOijhlEx7DJ7nqBJXC2mANNqlMQ
wdyvhjjQYI13eIlqbCID2Pl4tXSXJYB+uMmuks/F6F31mjM3ivH+0j4gHikm8RgK2jNsqbMk6Fep
9jSYZAe0BovNL8I1DB7k7Ez/5FWOAUuQ14GwfJ2M/qdsq5b0MDgJGYl3d7Kfi1ox53QymMd8R7QX
j1yJUz219x4T5oaAOa+m0fkl6nurlvC10LufOUQAQ045GcNPa6L6Wlm8X1jFh4QhjRE/RZLYdGgY
6l9ZfoiFBILrPpc8N0ov2xeLvDPVc+FwKenYxMeE96/j6Wf+g2vYM7DjT3m0NfU55O4rAU+sQwBG
9jKZ+Bwm2nua6Q/j5FzcbvwXK4bHMXWrkwzlS+3WP5NG8rxed10mv90oBKcQx3eFIlFpeweXl8UA
o79pWcRUvbmLS+M11+o/4rSnzLyX5PlL7w4o0HuJiGD0zm+YiPuSX3I7TSc7td6mmkO7zY6hwR/A
QQ8CXdpF2qMTITqI4pIoFqvMrIvb+bCQ+QCiZiWtry03mw06HVZ7+noAX9/N8UPDv07H2pgyMHmK
yEV4AG+0nngEHp2tiecyrRp+9PscwuTMirHCfVpgf13yA7kcsmPTriNXr+LxqITwo44nGQbmUefI
WpqAdsAXGslPikNO55m2EIHLUZDLrgIe3fOBbPvtEFlPGnp9macBxiwVfY1rQqu6GcwiLR51ZOVr
Q2VKDyORD8yrNqWnZXUMimIPFIvqjSk6D8mXTNkA87VqqCNAaB1qcXCmggvP3VeyvFiLdXGtX1IX
/OXTTU6KdTZ5rjjlpnVeUxYFtsQfF/26i7eFSPUy5/YXK3c3ylfTPJRISlYOY+fs+pY4udujvxnf
bJv9dOr3GZKGFn2XK7fcU35csM7uX0akppkLsBLOIUskqkzGOyTcZyaf95IhSjO+bC4Zenf40WKi
hWwtkJBeAVVcyrLezfHX3FU76Ti7Cejs6ufG0Q5eoAg6RL7CYm3peCtudDMhfLujsTUGMrxNcRJs
I/K2PTas86sVsRtJxCRxHKnbatHTBvecYk/XMfL1HtIIQC7FUp2FHdYUHgKMRnX5XZr4GCJil6hD
UbjDdkfqNNq3YjgZ2ocsMQIs5qaCjZSYmCC7D2GeYZfy5yfsP77MJF5GDkOS4syax2qGAksUFPwd
tGxOZ274Tu/2DTxNaKn3Q/VaCMLRbkj9eHzuWgsLrfnbzFx7XCt1gfoueF2ztZ2fjeGcq+dSHTQC
bJ46LMMxnRpfCmgVZYh0w7Xj5Pt0zIIq+nERIzLQInK5Ul6x0wSPhBWIbp/gjNy7tLzbmBK8OPp0
teg8l+Y/C8r47AFnFnq5HYzBj4YIDKn+IosKybj1KFdwsDYN46/FuRlhPNLGPKBjlHO9n3dFg0o/
GURwW5oPeHFGxADrE2CSs+m6j7KYeS1lJEer37adH7rpIqDpyDG8M2wRTInYGnDFEha209zuO+5e
Sz3zOEjNb3eK2WMdJoS4WlkMYXqg7HrDgxqeDOOsashdomgXfLHZ3C6r6NPRUlEPR7RHdh1ugApO
tKQ+Q6jsLbXJItiLQvddckXVUjBWOIel/+o9VE7pHZV6SnpYbdiXMlLozEuI6Uuz0/kWuV1x7siC
WvdRDK2v4UGv984TyWpqDx765jRqLwbfRT3xLbHjwEGS/0ojKMb6W1sdaeaGUPSkGC+ix6m7ldl9
bxmUIqxLih+cSpua3Y+rB9G6IXCtQO9xssnXlFUM0Uc55QdDsZMv4P2mmp8M1mZy1hcmVRFVv+si
K1gAwRrYxQuM8Boos4htBQAivi4/1ggpLCOSvGKi43lvDjSEl9QYOGfN2fEkWnn0evy9tG81r59o
QZdjhJxifrspy2wSagJPVXN0uSBMzPrK3K1ip1584qLLm3M9f5X4pWuyXEv0z/0MayKdyX3JUxTd
18WeqHMJggaAD7SVQCjswJk+Ew2G9gOrFHvasYpGJiMxt1ftHkxj1FyclQkO8ysFSQa00OZFKOtd
QQ1f/mK3/ojR2O5A4SYc+d1ZRn8WAT+TNrJu8UeB1cW7d40l6KPpJHG+CIswfFaeKm6KvvAoJmgR
GKegpYmnNT3OCeI6hA8jkywPm1fUy6CJueuZP6npY4g7Vkbghb+2pC0vu6eSYz+5YlsgWLgsq2e5
2nmp9FuKs+Ud+c6hMpPyb1D9CAEY9psXA1o1sgN23lOXQHO2s78qpXWtav8GIeEKaiz8p6bHrEdQ
vCj06ypQU9sR8xaLY4AMi/q2IlD1FdxR+sGmHWSmk+tFN8/AaCSd9JHlPewAcDXwMhLyHtXkHGiU
8wu0AcY+30x4urk7ytDi+akPFejkF6vGfkfiYCw3i/GcA6FstTSAR0263wkYM09xZ261tn90mCRZ
ObxVkqGABWgZJ8dCe3A1SI0vvXyMxgsS1MbgDSwWKmmWz4n102CJS1Z9jDqRBzyApK8Kmbx1M2d7
DY/Nru/k+CxSEbj4HYEK+n3inGy8iyDJeDX5Sr5rJAZwncAr2hS80RBWrOpQ2O+Avp2Q1HHrl8ia
ZfXRi7cOc4iedIEjFpwz5ASh8kY0Tmnrt4z7Inqu41epvWv2XRvejypCnLyfoTP3xPNqVl5+CplP
n0/Mq7bDsg4p2PrJ8GSv+wzIl2zrXop6ZgOQHbvR2xnUm4NV4y/G2oKyndx6GZa95V0r6o1M3qIV
wTqDpPZo/ejNRMj13kphAO2prLl4y4ciuYrfKAAO5ifAqQfe36ibpbyfsTQmN8c95vqzW70DKJW2
HShAjrZ7SMNnmw+gTI+LvsObg+aAg8PV32nDRKjATMIS9bT6DFczr4oO4wTnlsqrW+Ld22zPSa14
Q+5Pww6NTaY7E+OuyX4zIbTbX0P6lSSOUS8/xw21EUFHGQyfUEVONlTOjpzRueZChQ2x3tWbHKwC
pXoIdHKnp/PVqwYBwRmSmG1yebmR+46KoChL4PuD9hgmRJTx35Kg9W6LOT5pVUFxC4qc6E9Dm50a
RTClfqDzhmf7M2v5E0j8xwJYTVxp2ylZtkB70BPqTcyyU8+8zwLnpcMEDNkRtd7xrfnC1g+crk4D
An+HDhxm0u4kVX0oBWb72gCm6o4dFVmLeFTWOWpeVPcwEXvMaQ0td66R/yQxH1TRV3eTIHsFzY81
7tbEZBnm5h767ecMYpW+NHuXadm+xEjv4I/3RkyJqX7ui+yfSxyik5RiK+0kqK9pialzzbN60g8l
SzGFFB7l57ZWp7GjJ0WgwhkuAfK5hzLckIuatvzvHHvtl6ZlX0ts0FcMQfX8u5jadSzH18VNLnq3
7G2BejY2nLqV+R05RH4Bei2F3FgCcDU7dbIoUIBDzheHxhsVLnjRUoO83F8k6sdhDnRUiv5jYrFr
e5vEIO9PwyJbk/mYN4RGbmHNvDT7/dw8mNME6+1pfSwDqjmEcxpQ0UMv5GEp1BeNh3hMMDd3ZSCc
8ZTRtxX1xZurzVulU0J5SLuR41VR2z48dikoar6tF6B+yGaFhsyn+R2uTraj74XA2G/K/aDBR7X+
xvpuYcp2isuyGHsbTcedz0Kvg7F5iIDDKEHZFSEGFtVjqmFZ7e5zUkyUEoQGUNiTCHcVj8JsNs84
Vg+qfiAPz4kCaq3HCbXgBUikesYy7o+UQDU9ulumPeqUuo19c4NndpZYvnSED+XcCELma1ElT1wD
u4U0xVPtiVdrYIPFQBYa8SGD+1WqRxIov5bwHqt6YkQsAJDQmzdFW9OB1jXzYYXRwsQERQTHWugz
HF9ZmpL/X9E/8d5M4Em11hHBnioQHAbZvwEFMu7eNSaIiSwTxjAvPlnivWRR04ofNZVHQ/u1TQ/K
DHUMKBJtfRnrV/j3fLkZ863wpBL7bLAVJkO7nxXYc+T10eXMRKxM1NZzjF25Et1BYJf8Z/GSgsKY
d42Fs23oD8VEtLqNjzRPvaRWeE36y1AvOyP65QTC6k22QuH5W3hV2UzeOfeMOEvLOhZwcobxqeeS
0J7L1jny3dfcH41hsOjfu/a1kvzt8mPW3mJC8AnzZxoS2WmilxCXb47XFj9EkEmFSXz4V64MBBUz
QsHpZbrF3ZQDD29zC+Bp4PEut+sacXWkRcH2G5NIlfogqRkbpzbSuYrEkWzSVKOSYuq26rc5fl0i
in8i3iIx78LikWow/i/MoOHPDFPzYeixHizY591TxwsmIb6WmAQYsysBOf48eRASlBxHflNqohyS
TiTdu07Sn9NbbxzHcuah/iQqnqe62EMyDTBOOaK/FDGe3YKnuzTfQn7VmD7L8tt1nlygfQ2GhbJ6
mNgBevlr13x0xuJ3Np/s6V2lpw77VE3dG5sFfpr5D7s4AQLJCeIc1jvXTdsDzcnrm4upRefu7qbW
nxUWZqU2EjYa+9et5oGWInaVzN2uhincz6z2SIrS1kgUb6HFxzgUvLpCUe1S3OQ89XlKARxwq7vM
rfd1a+9DYvmaqV1wPb5wS4CJEyyFZ0xeyVENZpBl4XZoUFvidluSu1r3VIRHfN6hmHcvziCfErDa
OlYfV06Hgi94xQm0QLRbhEH/i3Uah/oAYuWMm/CohYxddfZK0Og5oQIQCO92osq2mT24L+i+ELFi
WrHitt+MnhskOakLvm210QVwwwKi3yDUf6lt3HC5YCbqwiPoeb/H6ZMuhAgy/QCe+DgW3pPmfdIS
/RBTghApcaglrPCWEdeET8ANP1sFb08NbKzmF6QIzTQBIRUSO5z9JnKfU4ezMQG/EqZ7ouFnUqhH
m1T11sFr9bCErH71EgsLYxfNxO+j7SBxOLwWmpmmC3ZT0aZ3czCEefbXwJYtB4CGY3LJjOm24KLK
HEDRWfNgEKoshnxvDeaXSAn2lK+tXF7y/K8tI5xZ6m1S9BHr5n1EDLwx0zstjh6U6o699P5Fk/cW
s5Bta42/yXp9PMJNC6Ls2hUcl1L7ZVny1+uj79p6MMyKIr/6BCsfLlGDz7Bh5/9aVngJvVUddRna
ugWIt7Ps22wIsFv4rlXcjeNwX/XNazu3yE7nzIJcjD+A1r6ttHeA5IUYobOUJxddKa7m5xglzbT0
veNoTwNNoAuDa6eN6L7mlfjMHtYaCvZ7XTyONjt+78SBjblp1gNA5DtbqcBibOY8+c4SfkYOXhBx
f0ALHrKY0CUhesvkk472kPJzuIwo+VgeBte6ZPoaH7zoyhuJMxnMyADtxHdM/InvlfOxYF3vjS8m
oJxGBaf4nXHX5qnw4ym/9RwmsZ5+QOLkECQ8okXOJgEiZ/M/mRpveIMQOP56yX7YyXlIJrzFpH0a
llfAef8/eOaJkKGe3cdhgLn3L+JXrwZtK7nEiLEDCmG2dmS6bwlUVfBSqlIHEf8z5i8TtWWj3ewM
omsqtPEnUihgsb5y7cs0Vw9tlftpY5MZJFlbtael64BiWgApKcWY+teRnFiphfdqqQMdLZU76QxX
2Hda9LU6fjSQNNxC/CFlvsrslnq/SXNLBQTTUNJdBtxaV8y6nW8tD3MtCaz1oIkgz1naV21yn2UY
06VOSoBv+wLPUyIflDgxnLn1K6fcNQ79KF564Abx1UIhYDaek8Q4ZT0ROvWEc+Foxbe1kIM2SX61
CfNZFuA+ekhy3OMD9THte6KBDhgmit16+Ayr+BOdRTIETeZh2jGeoqw5GEjzK28oHHkZzWApCAMb
4qRcpofBPMmErWseA7TyeFEzoVlJdzVNRgEe/dB7pc7YVLo7m5tO0IZIOdw/oPd8yeogz23qSZaE
iPgpG/CzUxrUVFEgI8IwANEuQy6JxGeBV5twNqMd7phukNAt0GypqZ6KJ5Svaxb2hAOcFztfDyEW
nPw/NrjVOnmS6HqGZ+/1RfvQwpUmI0EWAGMRPa/8FOMeVeebXmBcLgb9SZP5SRuGv2zp4BiN3xn5
PaZpmEXxhIdhKsAGZ2Zmb8Zh/oEa+ORNw73ip9wWS45Tg4DnaodnoBfLyocAelMUctc67cwvIctf
sL91D+U8hw9xU91ci9Zu3Qoo+uaqL5rnHOIVRUb952ACWqB3jiOiDPHlZebLHEe/BNxeRZz9Qf14
RYb4m5aY2Vvn9GwUKJiESrnAaZhf01r/VsPEs8BkOVTNagjMRpFSVksHpzyTeyBqdzO865A/dd0O
+J9lW/Nyr/K9J8kaJNODHacdQRDxa1LoRoFNsl+SKSjr8FrwevE7frFbZVU1aY4Irkpm3QzF4Tsr
QqoAPPW9N9PiIFeLtFmG9N/wb6b/me5G3RsIEnFANJ3xr84Ir0W5iVVlVPcO8Xl0S7rBcG+L7Vjp
Hmb0+llDsV5VoUcDEtsWoiQfFSk/omTeu1n4OJT5LlqqU99qh9jg9C2NF5eRUi/NvTE598T3HV/X
AdbYGcZw69qayPd0bW0s1fyrNIjjkfEawXIlNx8DjyYfKjVxitvypWPo3RQmfAiCeaZSb1qaQenJ
5pupJbeitWy/HGyuchiECZSGTB/uCIVCMe0xLTr7cm0Uz5zoQbpYiTwHiC370kpjJygLgSjuEO/I
ziPttcmsznY7nljYHOBVV/u0WN6Sihg4THsibo4/RmKLuXDnuuNV5UiPYY3ZWLJqbB4JjgVm6j1q
E6LRhPsDVnqYTR/YT6hI61BgcO4iSZqxQz9b+0r5wSXv2yep8yAlXEnYXHPOxrSwdDR2E1XZ7cqP
4ohDD7kpJHdiLtfK6sEiaPqhae2Dstg2oFFwnzU1v+GheHaj6GlM8JW0hntXdfl3nCAcdzQtDUgA
8fKPXcin1dClrAYfgvPbKKmzomQHj6l8rszleZ5YlQHWoGXCzs4i5MSh/dazTZ35K3yjd+zJ1GdE
6ezBLorXMY8vqo++VoaSqaZzi/wZTuIYVUu9M4dhFxpIAQ3L3lILOrrBzES/r43oH7or3K3pKDXr
2OETJfNZ+Goy603XM1IUDDrxIJACtftMdwODZgAzRVKNarIKmM1q7ljabNvWPaZsawsxncBXHdq4
84Gl4ATsmVPZJOBZOgtB9j+3b43LAsLISDGtT5mah1wxOw+zkfH8SvYdJAEaAinWsFnVlsdw1k+0
b+zcOgenDiXJg93IAojNj5ZdFyPclTX4i/GnSeihUwdsCcFUk+/jBqRjcJO7+RbEw9gy/2I/RMO4
4C3fU4N0rFzjwZb9C6Cn4zQWT7Q4+5JJM6JKY9DFY978JfjJRontmzDOfmUJx2H55M75A6fTwUiG
u0kDr8FKRlTO65CJQ1s9O8u7JB2iDS+aJna0DXy6Yq0hdK7KeIROfB+Z0AfG9E6x7VMpSUqeBbju
t8vsPDVmFsR2AUmPIkgb58OCJSh165Mzz3h9q63nnVdkFaXQPkEfv3dIFzALll6yN4TDcEjXQzNw
x1v49uxzlHwbq1QnmpNJWgzXTed9lzO9RD1sNRYQcWwGzsyQxReyhGuYeuzNPH4eBBPrukS8ldju
Vd6bxoq4RTdAiOYzTeG4Zp36MLyUrkmJFxgUbtLBrveaQZ4h/CsGbzfl1q4xxZ42pgN9FUHpkMy2
DIQjMukeWniGere+jypuSmZ+/mj/zLr6ygXGq2F28dxeNIfeEPKAwKHCJTtEIfp0NvPlrv8xPx5b
/WYU5YFSik1n43+IgybPzi0kdy37ysrXutO3YrY+zOk8k7qMSDrJ1PMzbP70HW1LxRjdIEZiJuJ6
WYtviNC8JNDBSwyyiUaXPeuXviOHkAIIqUzegkjHoBdrAzBX3g5XAzeVpsM6zyea4WPiEtNWFwUv
txYzAQ5naE2ueXaLDxdVnV4fVNAyALMQ5U/6ku81nnbmiiZbm0FyhVZSMadBPKzgYExMumVn7Fa3
Tas4xAlNzFBW+h97vOnovYP9vMpNg0tBI61vkfTO9GccTE1sFy++a5n9K3IjEVVe4fDT6HeZkn6H
V08uP3RNbiNN/zXoqCdIiWzIhq2h1tLqQYrYhT/r0bf+H0fntZw6tkXRL1KVcngFJHI2GHhRmYOt
nLO+vof67Vbf031skPZeYc4xI/8iaZ2dBuGOnIx9MkLG67nvS3edWuSOeri6gz80VmGXn/W2/Cd4
BER1FhVByDoXYwrjKeIgtqZJfDEGLYyBazNXli1Svd64qqCFgBUQw2GgQe8dF4mWRZQPunnH4C02
IhhD+U/jfycmgd/MWCRUvDI8CH+qXIYJH8AovKVMVTHkgcBBCbATVHHj+Zi7W47WYXhxjC24xXd4
nncia+pmPHrKwxJtofuGbsq6D1at6Dl9ZdyLsP9JdYNUyhxztXKXBv2PE3IDMhlag7jvEuhJbK3k
5Cx1fzqaFY92BiImXupJ32BVewungjFcRaqtbPpas2yVDq6N5tOOtS+XhXV3KQSPPK19wkBc5+Wq
c2C20OJQzcnSrRfSu1uKb6kuME1jekE8yW/aYAwVpe8UYkXXWMA8+LAA5Kx6ufzrBPkfxIwh7FlP
+QxUSWfgsGCyFkakMo2bCn80M5lYOBpTGiyq5C4GbsQAshKwn3BeJyKqqipejeO09em3KWj6QYH6
wXa8xo0dKsleRGdmopNqixLPUbkgrhKhsNTeGpgyUPP/QtVCBl5sTPYhPOk1j2BCgHSDo4nkGh71
ezTiAearDVh0d0Uw2X7uZNXwWjLhxqZHjDdRlQXohnjZQiKw1FsVX5Cvdd2e+tBEoixsc28V1LsQ
gS+witFaRXQ6iF6JeS+GfY7KzgvtWlwxvqzqNZd1B5PjqMNZsR5ycdPHR9KiokOsO6qPRPnVWI+Y
G107GZlkMzHh/Ariec08FKNXp5ygP44ChC5gXj8SJjvdwTfKohDsCJBsidvdwPMf8/ohA0BVQ0lX
TQFcvVNyKiqYBrV3MjxiJijVLwyaMVwyC5BOUbNTWvJIbN6lCTlf/VOR6QG/ZH030Bfqww1mACED
11EDZgWxNt66Kv416s1lwsYu0P1l5937ljLE3xvAujTo3ldTefchKoeFZB1Q+60q44XaAcetDA0t
sZq1J4+abcQPM73VXJhC2toB6DG2aBq6/37peVslWTbChgE6Ad92FuY0hEsVDmBrDsRFfVF9zVUf
1ZyAPoY190soz3rwl/XnQgNpCXgNINyhaGZqMitieKOzvPoI2Nerbz1ZGuKe0jAZ/5nxJJyEswQZ
pCVnbtelDC/zL4Lsw+SMSiAU8K109y5HhWyn2icI6It2GvgWAt1Q70XL4BvaiWnCbpokQ8UWgn6p
rUmUic2F2jpy8aSDFaE2ugU0RRAeJECX2R2agpFdDCEElk3vsoZYCvYAgVaCUg1gGDR3O8XR2P8Z
kt2fcvoqozjEUHGka2r+TOp1w9gPJTvgR4z8U+xsOXMa8xjL93rKlLzBcRlx7yDEGbs9vMU8+RGn
SIzBDtjyy5C28Uh4NAowsUXs+cs4MPdJ66114dQmTibhXPHUE6NU7pq5C6x7VsKDsU5ND5GZNEMc
naRxBVRWy1R/9So5hR50tmzjM6mI+UM18yGBpU5Ya3NL8eadxo7iLPUPBEJ1tW78KwEevFq48Mp3
2i1anJPtsikwscG9AK7eHvXshjmf6zJDqoxrwmPNT8Qu0mvenpqx/SP/Tgnj0ThZ/9Ho4Jc6DChM
XBR4CnHu2FeZvHxV0YknxcBCYylHBs9hDuxsij5xYpodjbqtg9mHNzYjZoghum/L5VZMvmV+usg/
R9lvA+CAakM4oS5M4fUMfuL48jrs1nV17voThrwNJq5CXbJMabnE/RbF/geqZ2CsFLDEEPqZQ++w
fH1Bopcnh2PfbRW+dIsGIKomOy0GzoD8AeRUCYAViHkin1WIaWqh/AMhJHgbaDrSeOjNm9CS9LBA
ZeQfBVRgMSRzXhxssgVhbw0kmlUnkM2W7qvhrDABk+gbymi894LtTscaPuc82WN8RIm51DCJWM2i
/fHGD6Eogf/H+sQUWlvETEGCIkZzj0Cg01CtEia90NKnJwvFwKKbzr38bqFvKyXqQvmvkr2FPyBw
QzfiUe+LPZuHL0wF7fBShO8ONU2m/irjGjlHGTipYacEkA/mwqQKq7y91KyhwUQoAomvVXhAIvMk
eVspuya4n2oQTcO/MN2V8g7oHQ3DHrBibvwbmLgbvND+Ne4cbKv87b5+NK27FzsCjktGpd1fxPtP
JFhztWCdiiudpXazS5BEUWhZygHVdGV0E7YDAv+ANs7WEM0O+8G4B8SaS5yETtqCloAfskm1n7h6
GrnTescofGqKE7g03fDkrjjGMByWyc/Ak6ku+b+ycUFi5NnFVm+u/ZRlS7KI1E3o71rsdoK66pEs
jNID5EJtscwFv0TajbkG6W40OKqZq4ny4AiT+JVoRBnHEBqp8Z5CKqzFfyLuv2o7aHsi1AkOHYZP
579rMgy4O0EVZNZykOeIz/yO6hxjJnEFk/38xUxcj+e4hDN6JUpJzj/taOKtIBuFxv/aBtuiWZEA
qIZ0RYwymFi10Js5/sb4xFirHXeNuvCntfK/sK4Zp87HZ1+gMVvxcnrtPFFsxlawU9FZ6x7LcuSB
jXBMvHuSP3Kf2TIbmzYZD/jYiwobLXNDDmjLe/nyW7S+0hiawXQbbSN2pdbNUr5GaJSGPYGdBB8O
ZuDEyaUcHx6LKUNod3LgL7zwPOUMBRnXTfuuaM28RRSvh3CveyszXoLdd9rmgXcW0fQzhjIvfgLl
JynQdNCpVd53nT8xJOMkgZQep0x30f7YvbeWq2XvPcTqW5CDjSmLc6x+PHYWS/9euUVIOUuV36Ll
A8m+/A9L8uoS9t3GbDF3DrOq3SXZmxJooWk/Y/RQWa4iMEr+hb67YFwCyPNYgjGUQYAXoFuhqrva
sddlh22iDikcuWj95UOzkfrJ4Pb02qfWtnY/9os6xhLmMz5B6a3hNwChVI9fKQcXJkxAipzKRCYV
KLDYD3YkqxkUELLtge/P0HMaNFFlikZRA8R+gOg1ol2Js1V3iXX5yOoiE46p5ggSCizlpgfDzFD3
bC2UhyH+C3kOY+x3qQI8CAUuwOWbb9r4YGem8DaQAYF6kcMvPVlV0bqJT1Z4U90j5iHUGTGoH+mm
Vwuz3iI2t1gLtRyXHIrs+EXES7bHyRtAWio1J7UuTQPURvmT+GoY6gAI3crVVUTumGpXQI1obpdj
b82KrldntfbHh+eHR5V8I1W3iQ6gonry9wa7hjBJBECWe3CTs2vdROVca2tJOnT6qcy/kw5+r+Ml
D3Ukv5j3j5ByMkI8jkNAC+gZaNDzbCfAaigJCyARWORyXsnDIjduaf6UKDo9S1yYgCwFZo5skGUi
mZGi1NzBILNmvrFpaxLHy3VY/wntT++doVcgsFqA7obL38DVsVvNRvET4Y3EkEWA75y/ZojPamCL
1i7QvtWG9CNSygNKJbI00ab9VSyEAX3xOKHBKvgWy7VAJZ1VxiEaGOhCy8vmwhRR1d5E4cwOyEqP
k9DVZbQ9LR3OKVyzQNT2iqmCVsb5swwlSrBfEQFf/GoMYE/s5sa31P1YbL99TVnq9dbMv3VGKKJN
Bl6Bk4wGjIIQQx4jGBW0ZtiDhxSWKf6bDBsO3pMS8XV4dEPSs1lDg6sBIqUufW6NkXnztfYf8jeQ
EVVnW0GyhSZD1cT3+JVX7OXr3zG5wqOo402JPI55j08iSwiDP8f6+xnCZVfvTf2tcSlVp254s1Sf
+8NDHdama8cWZSj3BGtUYbgHPuscGs55J0DqYKxkQhYjOHBlyOum34qo9ENlixLB6v9SEAaI6yti
JViluYK4D0jQYFqNkGxBrwOCdrBAjKwKZv8Bm3UJ7T2aTK88CIiaBxEf2DBvlDuKssBfTVkUPTPq
jHDubNrzlDm9AZ7WbjVIjqvfPOmZ0L+io2jQ4HTRX1K+R/yekgF7BnYIi15myY0AtLhl0rRX85ME
LtnXqRZ4LEbmJota/vQAIbUERk346pirFPKy4HSCmawB4A1XYfFlNnjA8q2Uc2t2VDDq2uB86r5x
EQxEYI3fjAXgqG549lh7psrZZ2JXrPTipUPes5j1whB6ShL+lel/QTuJVnW4CURejJRhUb4si58o
JM3pMKjO2OFfb594FCZ5GcZVG06wR/JTVe+It2C63c8LIF8uVXydwin9ZGj1m3DXMAEtHYQas4HH
oAIQGEWHzP0LqfukKHYM1THyk4I2Ckw2x4bOv6zZncfZDjEb3x979O86BDF6I1h1aJDUKnczfco0
tUj2/OLLkP7k/FRZUN/z2RRDnRWYW+YVUnL522XegRWBLR9JLslZJ7vF4n+x1E35z+SHDtzwBONC
ozxizOQMfRIlrQbZgvVlIMKRxNSQc1jGwHli8OIkH5TGKjXvpMMzL9T56IPypvT/ElCSxhtNAY6r
s/mEXaZ7ThEfyvHXK6gECJM350H6ihG15vXd87m++Slo+q2xo370FgJX+ELyr1XLfAPTi9Necp6A
clEgAmk03I8bT0PKEECiW+jVn1qR6bWW5EeFgVizUBFWh9RY9Ad8iPNJwSnB3IeU6XHVAwlrtG3P
0ejSIjCy8JJtAE9h7D7SSDb0Qhh2ITlGdDgwLmHkd8Fv6PPI/mXpvxwZC1lc60j9NceX/09DISEL
61h54eRytCQksGjZ8bWV02P9jeTTFC5CjpnX4EZhkVxfw/bVIihSLRRe+KP3w3AkGYugZA1bkuGS
5eaIyJ3hKHOsSOIf65NY2LvCphDIO7zShrRsqsvx0ISYzmLizuH3av6qKfKlFRIOC3ZEx9tBdyBJ
vzqRX/wZPGrsr1HuHnXcabiYzWGpe1jC7gpD6NRQbZ3jnr+KcxSsmjW+YpxZZf5R/W0r7brGXYhU
JUG8CDAiJ367J3Fc5BeKom0EOm/cQ9Nruq2Vn0Rv67LQcO/aBfVc3T10gXnbLYZApw1O6tN0san9
UVFFmcjjdMKm6uhafAiaA1rht58M4yDzHnh/ew+RK1hU+U4/0kBJ0Femy1x0DtswaScYyqwXX5L+
G+Y0wqxp5lp7N/JPqX0p4RpS4FxvNjmvpQwC8KqNB5DwVsiEdy+xFnBVypDpK1a4e69G+xMGP4Rq
+PiAldbRMgfZGdwhXnkWyUZ/72KABGvR51i3JXOeG06X7LV+zj65YtCnrbnERx3PCXgRxIARhylP
x5Ct6VexAA7WoqkumjnMiv41cj/x6Ykc1NEeKHSFQjZiIatfafGIVYkYrMstY7UNsasOPEfUczPL
J4zljDiVia6ebMfg4ArffvYUWodJmhpd/QSjVPpqY1YQV1FE67gkhgA4pIF6tVQdVz2Z6qGVbDBM
QXyuhgtrsTbAQF7/RgjsWtyWw+Rt4oAM24D4lBWVuCYfomo31L9SHq1KbndYXouR5NDsZzoAowT3
fMBAr7hnkxedEaZSTENPGtvkZfjvXIo2ev42GbECL2UFRSmRGaeU5gUjGOGJbNW5oJBjlI5g7oqG
ed8q6fZhQwY4sQ1ktBHBiNK4+QG3gLJsHSa//xdtN8n88rENqoyvFwm+zIoz1+Jo0lFQw9xquLjb
jF49vKsKZqbDRJfv+Hp8HwvtzJ+CMP4R942yaE+kr5KsrOxUCceWY5r4lJaDZtjJpAOTFmBqHPcb
WScjbhNoG9Ivuw+onib/HWUoMsDxoGyga4QHjhoBFXB0H9hK+J9x+BgIAxqKyaTYyQqi1J4UJnae
DctUXlmeymWVnQw6zFD7eMyqxRDH4H2ITlF17dJVJSGJXLnKObVQQuASz5SZEIJO4haM0LrCbUAD
lC3aHrUp4Yk14gbsZiVey9/Ge2jjVfNafnrYA1OLx1RDAGslViIhDN4ewErA+B0nmDW2e+nOdini
5Ws2E2oWFQudDwZVHdUuS4U0cdTfaV+hmIEzwTPbET0Q7JOvSMcjOVejLYuEDiQ5p3Pz0Ko95Hp/
XJNal5v3uNkAtEbBBJWqoFNOeojpykw84f7iuTBP7CqbegdzaiAOS2kOrfBnKIfgLri4arA6lUhj
WIeGkBNi1uZ5xV1zAMhFKIKNA43Gyqy47mYTKtFUiEieZV8kzwKIC+aRxC5n6vDIM0VlQLgRIJR4
Y5bg5gwMmohUpj9Qyfc8uWbi5OzD4WDXwlPvyQla+iZ9BnD4gYdmXBD+lSIw4J4E5yZ4iLd/C42c
+a1X+ahxe+4ZW9LJ9MDtfXUjExcS/OwfVbnm/XJgT4AxUGVwjWUJ9RRKQZFQioz3AmXSbNiH5hfx
JNQQCxJW1eKGgocQjyp+ZdiiAAhVQPkjZ4zpQACSLxULZbdCh3BoaFkPXuTU7RkmCNXMnszYnBco
vbCnE3oNsDZtCHtpyQn8dc7r4w8733iFyo+vflfjv164WN1bzlfMcRsU2Ww2rQbQuGqwa+WMKF+S
fPVrlwHTnDUAAz/Et05VbHVNw4kBmu6osiXTgk2KmRezj0YisIl12ZCvFjvwIF8zwCBhFSQM/+Af
5ZU4hQCgW8a7v4yCjTgq1waFpCRNyPZyhslmJkvbBIBN/Mnw5IoOpbaEfnxjXA3EP506rPx/Yrsv
6kPGBtAtfhXcvy0DUppwkQ2yglB46an3zp1Rtibqh49r2fA66eY/IBPhiAu4y1GPn7lE8OqP0rZr
bmGDDZ4vAG0faJH6Wf1E5SlIDn10TMe3isBBYdOVY1nZ+AxXjK1WnAcLwyi3cchOCLVLu63QqTD6
ULAZnnL1YpqUZuVK1jZ5ZbtAQ2q2ue3Ky0+t/24hAxcjNMumtcFlLU1Q62n30aIVzo3WJH1b3IVo
sgCAkdrFBAP2dRp81YT1xsmf2m8LcefHfFrWsxjWdWCiqcfEfxTzR5XlNsQNVPSiyY2xDnjnsm5F
YjsolVMULnuEI7EEz4KgT34EKz4IcATpfNS1SVgy7Vh8GSQMNNpR/YRShoLzLLabdiQpMdkmxHa5
OW/cLmJDIa6TkcwbrqNePnfSiX4uj04BTi7G6HOdDko+KOgRItuIFGKiurlgfeHnxqoFBi+jCudO
Hm2BIzHH3EEcIRWTDxUkqe8ZpwzSzKT4kzsbcZpMBz5wyDdVZZMwPatxAIXE+Kj+HBV1TbxWwu9G
h0DAeY4uOPqmaBLZ27r/3/I271+jsOmTuC64xapp+p+zJqu0c6ItatHc+v1PAuChhTKcUUs2KP0q
1N23tv+C0eFYJLmo4jzSbOiocA4/YvvWtK/EOOsoV5G+US8xGyu/IVUqxYkVSTvB0ObsoxsSSMnV
GPVgQaj7MokYVKC3qFygk/4eT9MqIhZYD5Ift9xp8TWGNcWYueT8o1p8ol/BTR6AnsFGZhJLRz1U
rZh2txCluS68Px33peXjiPYYn+1JpSFCxRjfFcOK2N1K7Z/6MYajpDu6bFcJHgY+lV84twPkyjha
hqiOhzPFn8KwRf3Sy10V8bQv9ZY1/lEvV5LS4Zq261ReQx6h5XS8EFMfMu6sjFYWUMhqLL/QJUEt
GAJlwY3Yk/oXVlx/ZYCjlrN8mIfpTx1up0LET6jXO2mWypsufIXpMqQN5PQh6WZQ7wRnapPabcOP
V1G2aepaRAm3Jm+zAgSgmLv+QRiQpswtbcd+yG3fZnyCWKMZcJ7Ca2QepfzO8g6xrKofOxFaF5ox
egy+gq2VnMr2Imfk2jmsj/JYsc32xIBbMbd8xG5wMbVLifDVx/w61htDPAnioeXWR/zD7sZkWidH
/zoJQwVqMdTjXr7vPOjZIZTV5qhXh4ghu1Qdg2Y/QPRqGTQQNiVOZxIhrQzRpjt2Vgdrxsy6STWD
4ANYnUTimPaUtZyhG9QO9h5l9C3BPI30fywq0YwRRLgm3NDBUsHikIgq8m+3mQlY4143ezz3gKtY
wjxyoNmgpmaqxld7FpSTZeBNYwSVqSe9PWvx2aNKkOWr+ii029j9EGgkk0JJD5Nd/PhrWsy6WDPV
j+ot3dr2s3cguatUA3acfxf93U8vHcl4RBrqNJDrurgOLk+4nVuE0HVYkmejj7mBUF+aYZbUAgpi
VFDdyWWgndpjwyITbUG8dpm+mudI2grDvrM40G6VqjoTibKEAhlT9H9Ck7GL5MTpbywq+1pj7sX4
H0X8LlSmjJrOlkbA/LgsXZXW2czQQWZORXlYqGAf/6axijys2Atje4r5HDg74pPRXUJpMYinQD3m
0g42GMVcSF4vy5VEQdJIDEQ9D5UnymhXWRQtRJ/fxHQShr6UNA3qcJWRTs6jL+XfZHGCYF1X/i6l
tvZBF5RVMFPdL12zzXFeoYOsgofFqTMMZy394FHXOmdE7sZ2FFW9nB9Z+xeZj7j8nmRECy1daiTO
54prY3LvHFLpDaMB76XXgB7at59RGmaWPm7UnBTyyft755+sKkgIFfQHHd1EiloCzzceeJNJdvBE
n8LzD5nTdG++tRX5grgtfDAc4V8+HVG85WX4m2QvPlT2wqn3qhnDgVIxJy1BDpEw2cm/Q8ZGlpsI
/aiCtlNk2XzT6UZdmW0XKwacS0weNgZvmMo07Qwy1Bg4rvBDCT88mVG/JJHEwGtcrCz9IjCwLOVt
USxFXroK32omr/DxRRggQ8IxomkUuhvdXwoR2NEMieZKtioidI0L1NiDwO3H4NkDktC0xUrpaJ9u
Rv5PqXTSAz4i842eUUT3w9sG1UJR/9g5FMnWTJE6INLgTd0yuLJCOK5PdCP0a4BxU+Z+GbEQG4t1
CN60SEatzXCVnBhiusWLwS8CIViyjk3DcLolb4ubsLXZPch3v6q3lvWS4tuEMosl2L5mOB8Ovn/M
6beFxGJWVsBWbuxSPAZls+jz3wbBgLRQjHUI9HhEyYCykDjjuTDeQ/0e9iegLlbppJBkqnsdUj5m
Z79mCBttAhXiav4SWU+k5G/odb2rsRyG2q40NnkesFa6lhGpuQoNi3g12B2Hd8X/wkttiizZD5UQ
LQzxmI/opy5IA6wS1+vJ1Zxm6jPkExhRKt6dGHz1HE2mTv/R22o+LNkJmgDFMroipLe0vN+BcZeZ
xg2QEkkVGDrbCL9F72BhuymK35IEGD4B5gTuFr4A/5ZucvAArWyoPxnCZXNo96sgvPj45JL2YbCf
cZG76HcTrSIyYuyUXLARxU70EryzXBzU4m7252hwcnPdHcJkTwMDIqQLnJH7KftL0VJl0Ro/I1PO
LlnI4zmpKcsbW8TBAzs52rDeiquVfEN3puirUV/W2UXt7USi2bd7hVVBxeAZqWXW/iQoUrz0SiAq
rvZzqh9ZUzGqbFlxbNIe+u3C688QFeR+rTZfXfOSoZL7P3J0cOOVwuTaK26dZjEtHudcFLamVmtd
PfX6lwgIQrR+sghjwiVKKCZ6WxsYX+N5maukhFKulX8DxW1u3uL8EJHw0K+V/pO4q8mcog36QgpW
Q/9r4b1LEITyN+C30Q5pD9+Ms5kMHRmvdOS9UV6QtdDrCIyWlL+ChfC7uygxknfSJXH/KNU69d8o
YQPjEk3tzRJggaseegprPuAw/CvbN/qqKF1Pc04v2fcARpga+YaT9/TfeEzxi7bxMTW/xO7s8tkm
CPlV5Pg2Wla2O2x42jXRs3hgXDJqtX3Nai5kplxCuccI/6ppTX2sDy0ZtQI4ED8+BSj9Qamq2cME
W5zYMP3MbonivgkvhrfF+hfkb8H4p7HERjDIql/luK6CpU/efDBXw5WsXoeRwrFGP/ClBlh+neaZ
E9Mgn3p0xDXKEnG62RoSkJzOOxdAszHKKR8lwmOFmpUBOPoRGsQmvlb+vm04QqyF6F6ZYahGQVjq
JUGdk2P/cpJghduxr05t7S6s9DDoCtb9P7RQy6rLUXFV80a1VkDXFy2j/jG6mJNMvXqpk1/qpRTT
2JakuIjxtatyh3/K5p6bkKBNfn5aWZY1s4ECXKGAiaiiEn6aWhSvBNT2u7QkUJBh2dOLnh0lRxGc
BIMtKsGOGYRABo8+vXMuPcuL7LEUvlfXOESTTE4ELyk9J5ef2jiCuGv6lyBkK64AinmRQ6Ve0jRD
GSndX5kpkjGvlYM+8nyvSh0mhTO8g3El+5T44wumisDevuvfqn7zoSsRUUBW18w0joKwM/v7lIwy
LIPWFjRnAMKNW0S9jtmWGemgrip+EeVf0P1rQZZMed9xt+3UZxKupeHhwh+p1L0nEel9ohES8El1
2IJQjpn3DCFlcZyM2Mlf9SzSfl6iAGOBJTdXBXVIziNI0xUH9qjvVf0wKJvIeCSEOGcrNN3IFZQb
M1o3Bdu9wL1BEUsexsxAVz7yXppTsOo9ZUtqcNuPpj3yvOopACx2VjBQBANzAVOB76j8Ug2GcD9j
DALC/VOSnahtVYQJWKJbVIT+DV+Y0t9lZZvG1KI8AoE9NdNlCaR7r/FiRLpjTl/nR8l21TSPq7Y4
KWP/omAFkylceiqciMXi4F364ppHGgXsj5kcpYzI2mnMuoyaDRITDMAJQOTG2/TKS+oAGCYL/S0i
bIazUg/HEANjFj/89B1aZy3bqA+vnlsAKpkgA2RTcdMyDpAS9M6IDGU+TwrLsvdnYBM8/SLWEzgL
nVbMBU1n7MrbrvU3Ley4kLOWFBoJQeKkrp88i7XXLBpxNSiOANQsu2foLQf1rOELCFH9y6mdpFsB
hxbkBnUuv2V5JdHGxe4xQv6bCkf6xgSltjCxyv4VzYKd95BSFyDiY9VwtKCQdWSbkpRK+PcDBpPx
qv1zPIrEfkHYRMcFZomsqaZLHHNo5964HcWd1H4K4UL0cCDv+FhRYDfDEtfHrPwRpv1Hi3aWwR+j
zYYHwcS2pgULs/iXuLbeUeF4v0Jvd+qH4XHsOhoQB0Wi56LD8aV/eWHNdCQ3DQMI9RHJ88JnrnCL
uSKQnzuYCKS9mgIFuw0KGpr8bgjfLZiF2LuY1QmrGINIrf0CSFx598gwGHDSQDSrHmWD1EFqwAnn
WQuP/zIywekMtAXc3K3yY1TXtOFHj/dttAcP1uEej92NUvzh6tTFtzksVGJzcXnJjSMJJG6PLt/k
p2+OsBnb9t7Coe2tr56yTJBfgZwv9fg8YLarUeX6/CgkQ8wjRlvShNyb5IrsMa0QR89C9JZZmNqi
fKvd1cSHMmx1fAzMMit0iw3Va7ZLe8fSsHgkRxmujLFSyw0JZ5zgWyPa+uqBvRE+vndBZtiosCYm
0mWUTnSAurrPmn1HQnayifKFoNse/l9xi99QzV4Vg8zIvPna1Wz+ADvkxqnPrsgTOQyKZMeVXIa8
xvZQUj6fmoJ/h00rhB/CbYG9Lqpilfq7gve8SpKFL19UtOVABaeLKPdXQ31N6yt6daicu6JY1z9c
q5xDgvLK6rPn09XMYgnk8gJtSGJc2v7MEN8cIdVfEnnPFdU9dRnV3jcYqnlxZcXMSoMVZsAdls1x
lpkkWk6W83qF6EklgUW+tNlVeiXRpW7aef2dsukU+VSJ/nhKJndrQ8ShGNkS+Vwcx6jsg+CKgijj
92WUw34cfa951ejNpoCHCqF2hKNVRl0eQz5KLWWL/Y4H+6nvRGuZFscG2XzgXd1m7UqL1NjGdX0C
W7YImBgFHkhEIMIEfjXouGUWw0vs2oXKQGp0Jl3+cC8ND6n1BT+zGFP2OFFpcyHljR3cWrO9Akpd
MJpJR7Zr4QHmLew5t/2F/VCVRKEE6AYJ01L2wnjWGgBjyUVszj2gTXerxe8I6Enc/2baKcq5oxkl
lY6JgAYCL+mlJQvR9hT5T3d41EjYOZAegf9bqohMzS1wu5xoYqtfFLm1FCj9hCclgjldldh8QaQm
FC4iix1KQTz1GRIbDLFsvJP2y+vW8d0P0MSqKpCyM+ojmmMBySz6sB7IK2qbUvseYHe0KHst67dP
NyNbDNP9dOJDlgfbAwevN08a5SGHqWkiL4EQ5aPFUBlCxQHnargRNLu96UBI8XL7G1xCDG3zeMHl
nkOxQ/ErMc03yde1u/HNuF5rPxKKip6gbSatu0japPquoDzstVsXbQdh1fMFyQN0MIkNSKatOWZG
LTpHKWNwac67Bxte4bfz6++OaL+6pqA1IEFdVWWfs64qz8K4B2k0p6nGWMIpmPqODr4FphK53q5o
t3wGk1hatUPYxFW+55FL2Rsy9smM34QyiykCdKNK5wrp3pVx7OODSipXE+Yc3cTlQDSWfwYDDgrj
9xrFXLKX85lB5TWghkWaUCx5wNXwoIlrj96fEEqacggKxYyZT6W/pFsQ/kPXLYh2qM1F76GUzyL8
VaEfiwTQjtMCUK7vebGxALjmXzI3Mgb/eqv2J75kqAqqdZhoJx37eqLFafgLRnAJ0+HykyvgOrcy
ghHI5dZKr9BzIhZcteCw4B6KW1cjVA81Gl4U1FCc9swXJskFun/Ol5z3IO6RHrR3LCqLMrpG+ujo
LdEgfX2T9TdmNmfUcCTBgfXmgnpR0UGrWT0bBAj8PVI2/mwqq2z/+euYlwcJmdB99jAQMxCWdCrM
fJ4BrW4JQifmptHEpSpfk/IRCuVaq+/4s8vg6aYadxZqU+PcGs8mwMXJTEpprwPz2JgyunGl5Yhc
QAoPTfVHiqFdIaqTKQxQCfbesFJCFS22fypIKi/5+C0Gh9BJ/WouAKrIESaqlGeR9oqSdZOdynLv
YT0IQBErYXqLsf9bGPAKyRHcU4z+UUnsgALcgrMzEMsdyzpzpUnezKhFvffw1Im0nHdA5ci2X/i1
PFNhqzQtkYdOwd5NJBkWHWkLDQlbmDO6fwM5av6PBRGOVSEb22pXE6AVV9eEPAmPU9HUnN5zQma2
0H9nHetGHA8wk8jMQb9isoceQ509FoshzH8d0bdwPekfVmRIrduRSCrXNklOKJhghDVnGD0O3qa5
2qGjYMyiEH5lFdFyUD+BrlN2yOhf0C0OTjmwKtFHnC9MXBa4K1O2fOoQoFrE5Y91ihFqD0dBxwdr
Uf3IwEghrfMI7bGR2SHyrrT/JiVmNYaXPmCvysURof/BYIC4GuuYrM1lCWs+2Weq0XzBBz0iM9uo
ioUAM0bfWr0lF+ZBWUUz1hVhuE7+4+g8dhtHoij6RQSYi9xagQqWZFm2HDaEUxdzLMavn8MBZjHA
9HS7JbLqhXvPJfFk8rftYsx/ldNf510xWOGwvIYN5yCbW/hkdnH1tQ8t/Mq9R1iLq3F67cNrZnzY
9UcDOI/uYD4XxTlKPk3zWpFUKXnhGm69aWQFyXKFcgRKwQQjK+L8YWZYmzlX7hu+6VVivOjZzVaf
c/Ju+KeWNdrk3XXUOqw8E1bdTh2uJJjPB5M5tcn5GHFvEQ7J/pCRyzx753ysg4ipV9yeFg9+paPi
av7SxLtNi0o2IoIxj3/8ipoRRmFBVw0x4aExLjppM951yLqHYVhuMNAeIDpTdYm86ki+qB+9J4jl
TQvdoUYeU8TvQG3Q58kuY2bY4xMj+22VM2g0Ufe52C8qxwIusnyhw13H1+/33DNmuRk1bcNeASY3
q2hXMcGkb6ntHQkOXBgGcvGfvmFF1irJiW09lkPN4rb+pwDNCZ4KUGVc1BDUrRiEVb2pu2YHsnsT
I1Qce4qaOESauXOa05DYpLSlN6P5SYhwzIgfapq3Wklyf57JBnHUbhgPYVFdYjvFq+M96Cynaovm
tZ82pE4zzvkslx99+TDabjP5LndBwS7c9VGsLm0V4JaYAYZ5qEyHL0IBhVX9v9xKzq1j/GmomaLh
f4HKqmN2qXkvlnshrAAcDRcMzBDHUghPR7zU3TpDjcDU1PWx0W259iKF+47FRwI4yox/cUYA1qRm
itCn723naLI5QJIa2tdQvHv9o51w3A6B3WbH+t2ktplZJJcYX5VwVjL9FP3/Zi1yuzXQPSfyuWsk
hH1rwTEmmiVNtjGV26BFDyFNzwwcwG8xJQ63POWC2OVM01yPfeFM5pFN8cda87E1lt7wartP8eCz
MwaOB0lvCHw0NH2+yu2fsvyd9RT3/wyDcNuwWW6rb9SMZy15j1Cfax8eJR31WeNtOzS+6D9jibCI
pejeaHjMjpUCCWQddEVQknnS5ZfOvrpCpaKvGNI9VZZzmZz8XrCqoxGxi0MH6z5DjjcbhIamj05k
LyEIKx1NoIdtR5Q/opq23fgPzEyKOaJBoMY4hr3+QpW3zpod9PrBc61jWggMVwOVu8WXvdDBAAdQ
k3kNxMrx2XB/yGSbkfcAsMf/0qpvC90NKbas6g+AWyxGh+NwS8wFw/qgLIZvDgG+O8niLsL7s+Yl
INEn+hHTEwWyqb0lHkYiRiAeqpisf61qaA/6a5kmwMaotWDlLnFOTADC/DEfXnwzxZhHaY4QxVyX
PE0tX4IRv9ce1wnR5kOBUNaDFrpNsm/Ez7J77qurXQPv4++crTzkAFjkHpTADo9W22ZjzjxybRlw
9deD/46cICmstcVGNJDhq6cBDTTXOue35vVbUNsPCcMtOCoRywqOrNRbF5Coon1q7CPHBXt8H0PE
Z1A62Vqxjvm1edZr/AilaLcOFknSOPmTJoj9TP7G9Oa7dJ8Dn9YN9WvDv9Xhztaf9OmYN4fxXw6y
z5u0VY1cZOll2bIZ7RNZlag/yLp6LAs06E/zjKSDvVqIpOZM05T0OwPDUM/gb4yZGqhzOvzaTg2M
GOPAUZgERhv8tD9lxV564ZZlVKzDtmGoZecjmLg1CEnMUMIRDxLzVKbPG+H1QWpQT5EZnMMZRE3Z
biZY+iH2gIUk0js75G850kCpl3thvsZI98esXC+/S84wpVT4mJKbghIog1qdpu6gecyT9vlrob11
8nvxGPBPjaDL2jThIYeZ1YKGmV+0eIuUU7L7sXgErvh0vOpZxGgnwZo3ZDgaywoQrJYF6MrEyjEh
RyJ474q58xSiVinZf0yMo1M63kLW5zldFrrwTNtJ36KG2kbY7jO8B+TXfU00Aarv9srPcKozazIY
xkbZnneKHE6HSWX9JMsuQHSZ8WhI8vSOTHEnO1gCCQDIEUM1ANG5YFqKrG1BWIe+Jc3LT/fZuHGz
p4zIRPlIA0GqwyJExiguvR3KCfZMQ0fgqocmkxnmuHYY3CvAmi9dFcB8cdIAYhO2kYkFTLWbzK1p
odu4azjdb2Z9Kc1VhbenIEImTFK4PTeu0G5GFfHNn9O3yYfO9lXq25FFCztgfC8oM3zinlvru8RF
WqmL2+2b4qbQBIx/LbV2U3MZtW+ktz3QLZI1kDlLXMZPz4R9bGZuC2I6VHnKWOS3HNi6+B8vOlkf
s35pW/YUZmBK/5FumgmdzVkxR4Ftx+u6mQP06rgbrFFDIXM3aYHS5G1K+m3ZXGXGFknuK0K1Uraz
0HpzPQxGh8rhIk1s+wNXychUB6+retZZO9vkE/MBmnxgNkGdbMZzxsWvVf9vBnHbwgjH8U4mzrkf
N8q51Yj8lXf39Iby+ymVjyo+CepAU/MpsB8j6+KrJ0ewXtGPfnEfRbae6KTd6sMyoKzqpGtjbsUJ
WZfgFTO5XcArY3bKrWtj/YtYS2jGvVpo9sPBx/Lo5F92lzODKxBwn8hnJus6sejE+BUtsVfVV16R
0gaXgXLp7OnXjEg27NvxW5nuiC5iCoOQdzcl1YEpnRE+leghMuxUmvj1OSQmmsmmvTXd1gItjAME
mDmKG8hiIBxfErHtWrkuovRWEtxmPI3xKZo/EA3E/jJRV05DGJm9loKYUv+9m67SOddU4XDkt3Ox
g8eCmclycOghVV0UeiG+9ZwQ+beZGUfHi8dMHS+1JEw13Wiu2qLe7CERxEzBw4LiGO8WKjPDRPIB
y9r8Z4CnSQYP92ZgVPs4Yjsv5UGPn6LhJ0X1b1YmJUUSeA4bBO1NcZAbWFpduXg5kQIsDGo2H11y
0TMK3y1Os30fn+fw2WtuIkWiUqD6AQ1aXhiYQU5G4Uk7q1hxf0t7mSPBTUfi8Reb64xcpPDNHU59
gXQIQZDjAxVDqZ7Yz9q777trX34k5HbWvCu2tkKnRR6ba2PbXNUs/Aq2FNEuFwcBebc0zKPUWGA7
NBa828nVM15SkA2QdLZKmwl1VtusBdzVGMyQgUwiwBMMZg2rCeqkYcX269EI4dJ/EIgW+K5ThQeV
D7zBVYKZgTsJze0G2I6LRtX9sEH4xOM+dA91+DaOR7vW/tif34q2YBXt4rPnEiH5QScIVXIUkKa2
c72Q8wUCWIkMXuMvbeLX1vdR+mvEHx0rtFFM+244FM1AE9pvSdcMepO9BLV8jO9iYDBYETpR5lC5
u7z9TLQY85O/zuKnyvcgDjoCaToTKsPtd57p75ent/psmQ0QUY5WuWI6Nr/qHo233hNPnb/N7IbN
9KtDWFNh4clRwdgF9QZSjCxE8Vb5f15/SsaOLSEmNiNiheNvEHd+xYzhQiN6VBa6MsmAL4T+2/Sn
WU0oS4DyMxHvMFZIh8Ay4DShz01lje1xcP/vVgn/oxeTobsW9IMdIVpa0SCux0fTjm1Qoz9xTXzq
3Lw9e17KrtRu3wu4SfgDxr1HDppp2GAJcHSM/Biz+5DZTVDNd5c5L+WyfJmRxfjEARkmrGtKROSN
CXN8y8QFx5OWWe0BAcxatO4unmEiQberlUAvvcxGXuMZVHckNtIhPxT/t9mvG/3mjNGGREJa+fvI
428yHezJhSP9TLl/EBiAdcSnIiX8PGFbkxfDP0xwjNPa8BaF+boa3e1UZthPxESQtPXp4GjN2ER5
N61kJpsFA1bTnMMjRXEfSviYOH3UyPwRxLGF4D/2eLXFnnaM6py1K8aVkI8ZM9xKKI6itnnX0KQ1
WMO78CC6b+4tifilxMCQFcS1Cf0es/8CjIarQmxmEt/RmocE12p2dS1miyTp+g1nbT6pn9qF7j+W
0AxK7EmECiKKTONwramvSQe0YVuPkrez8Bb1sCTtHt+gk9MZYnrgka3rYRsp5vPsKhKu856Hpmzw
iMu9YoY+qK+8eyIp6EKC+IoM7AeB6dtHZuU007lw7wtkQfcfM3QEwxxi2u1WXobQTaXwnnwCJmyk
HtKPzi7bDVH/8AuvXWnt9fmzLzF0Mp9q8q0iis4vp1eMBqx1ioVmvIkRGoUGI0ucyGnjH738qIMw
c2s/6LL4UvfM2nLt02sm86EHWiu+ItajEi9mzgArsVYW2FotQVRflNsUU7rf79zisUdRMeZ7K+nW
Hq+yPu8kuu2pPGlIR3yGdyYo52L4qejcJzQ2Ro/TG0A4lzl/d3vTmRf4e9u5weBLEoOA+Nxk4K/L
m4L1Hi4f78gfkaJMdyYEHFOHfPxcIUgnsvwh8fVDoucEySSrwswP2cx0Ba0o+qmye+Vj2BNuB+eK
ywR1gWXIQMsfyb1hvAbLvKpnLDELlbNbx5nxWDfRpZlw/2CT6SB1uq7aGQPTX6eg5G2eSITcmYud
18yeczHuKgwiNqLGksWtqZ5drkffoNnt6e7rqCJfTCOR/l8+ZdND0/WXOCL+Eo6cr/u0cAHcorXf
5ms6i0CzqJLoREP2RdRWfcd6LKKSdF5DrIVhyykae/3aqK1H+v+XNGJa70F2OHXQqSmi1j7ih6Kr
VhZtqoalICf+Zuqg18J1cy2wsMpbaxbcdgxXgJc6GNeWpe01Ot+OA+RuDUFn+t8DTWrIs5zYxr+Z
3Rh3B9tWe+WZzpqdOeablY6Fu7RoD6z0PXGqe0STabDYVbnJzKLfKqw4KC8f+v5PwPCbawrnqIYW
wVxfuhdjSNYjsu8MoQ4U5+3izGaOt7XkwO6T+sEIVH7oSnfjJC+Csb5G5GI2/ToxdF7rZ6rRfXw5
HjiaDuq1lZx8VM2ayF5Hd/yYtBPCvtFE++hlRLlBkeyDQq/upIogax8GnIy2/Cmn9NhLf9HHrouq
enHFiyodyDgtcOxSQsKA8aOufvMqvJOwSuRbn35D/tWI51DC6lbetVLD1UHsHXJlt9zDFlq77t6i
sSIQJYV3nb8OQhxj6e9yq0UWwKmWT5dI83+nOoaehzR5RBLTRDgXb52PWbOk7gXuRBKw6SCXNBcr
1a3sNWbbziFWYjckIZt0lA01+DiSHjDvosxXOPVi2h77F17rqkxoXRdRA9cjLGrbSehw303rPWU6
ZabfnWDUnjh/hMnSPRmAbVh2Skx9cbtLJ8LzVET+akL/cDF47rsO+ALujlJ+zYh5Q9lNbGga/OWg
kaLq2Syw3GjOGsUIfv6i+GFWPtaEQ+a/je/9+PEi4SK0xRjWNstEVgXsa/1NyXBtwsI2tCiqcaC5
nUbQyKUTDd/1TkPta/HyWIwpyqF4zpZwz5ByjWC9frhXHJV1zxl8YY2ps36LrBtY+dp/rBwql+bV
xx2U0L1ER6tDGEMgQGkzf/5IsIdbMiSChD6Y7XfcSdZhJ18sW+1FXzSgev6b6u/GBqsqn/IUMfCA
FZjzeonGKCdQ1R14EMKADCZ1o9jCuqfdT+h8gWjUsbcZTOumwceYEVDB6V73bGtz/Gou93KYg/UM
493MNjtalr88GC3fWQPWT4/11xBTQGfqkNUHhL32LinAY9ficY6TA8xCcsWWl5swb9Cvl7wl/CPk
qEzQ1Ns49qQP5oyrxJf91lgktohy2LNbf63VPeAYrf1mM5feR5+OOeMsEVD5kfyWsmSF3knmmQtr
Go2q71zHiGEBg99ZoAriYTQxyo7Rc8t2nf+R5/LbH419rGCB81wzkcUwf/AgEDUKyLn+btMXtuZ6
QO3t1IRlF7Bzbg1ZJC1WwwojUq162JfioSq+ZwdXK+Pd1vJxuxGMVrVbF++CyCHse4cEB6LBemjM
622DJ1rPm/3kJLSs8UZjsV2Zx2y6hlIdW/KT80Y/Wdgz7DJb5c4pzPJdTCY6dL5Pq1eH3LOAYHRk
oR7SJXjOea50k1UgulQGNGaf/9PYKqa6xs0DET1fooSPLe9Z7SDyQo5k4ogZGDvGqb0bZLFvevTz
1hTkSCbJjdmk1HsukkbTi4OqhazV1J9TL94yd0Kk9VMygTSA14rQXCXqIydHL3FYP3NYZb56Jp98
bbH17hqTted8Buj2EDOgqHVYCEN5XlTxKZC9koEDyLpniB8E4bx4Dk2yYpuojDWXKSnB1tH0ui1Y
gaZ8Gs1uyR35XcKSR+rZRn8ek+7JoOYpZkFRp4LGd/fEbz/YWf2qooG+4g3vHvjVbCOoWsq63hh2
v58oTnwVQk67L1IzjarQI1/RpLrrsa2lldwP7nS0dS+o+iKol64HZh3lPCkxZAh4vB3syIkjTsCs
F6n+TreFKkXfJggL9SF+ieVd5sbF8ZEBM9NTEylL1wwtQE19mE/PoU5UDh4qfK57XwN3xtk1caAl
uP6K0Lyb2GzZT8QdYZ/sy0yyX0nz2xZpuQ3/Z4Y6G4peXvQ+sCsUFiF5uXN5SRhs2c3G4xWrtK8u
f7LdBHA0WyoCTYcYMAjOwEk/1y3jwCb/N6bztqJZUkZ49KM48LLiMjTFoQbO4PFxSw6ICsxR0byj
OKUbUM98+AkaKRvRXN/Nz3b52NuUIF7M7pqiSoNC5rXUioV/VjI8hSK9iM5bZyN9GxGINWZXtj1J
2gRjbW0TIgozM9naiFb9VN+ahjjIGIwabbDOQMDgJsEEL3TzBHC2bF9sCgn/NYmxj4YuEiKyHCqa
noYf85dljmfGqwEffotsixXiaqzLy4BTUwLkKUISG9gahjarAYpiwXZj77I8qKoRrSD+fdp1XehE
lpRB0R489KwZJqsKZpaD2x3IB6TjIIRL4wp4LMVbRIMaNylXPaMi7qeiSo8eyVSikScKSRR14TnG
7GL3xSaK2VdpcmdMYteqalNRlwPbR67bPqtQe21w3yq2AiMG6JlRyZRzFofdhkX/0DML0SM4c8Ym
hJ+iFwPvMFvZjcV/IRZsJaxsF9nMVYbwUJF35LqQmvihXBsr2d1VZDgg/eQzSA3eEXx3FTpyDzOq
/RPWn0QIhsmbwcShkPraB8VQAJfyyx2VURCH85vvkm8VDdyd+Vpi9Xas7wZQWMQ2f9Bf8mKd6uj8
4BP2dr0aZorD0H2aHY0RAdE0DvAfFByLVkRMDLkKcFwWMGJ/2HYMXsNefiiiNdMcXWPe8CogdYYN
EQL/aBBWIDfY2TNC9oxSDL+OnWRHx/V/Lfs7LamqpXbzLfc0GGMwWCPmdGMzUfqPkfai+QRTKHVS
4b9u+s3jteJyTORSHxlH4Wsw0D5b5zWZ/Y3U/wb3T3PCZ53+YpnXt/U/yx1WEpnEmOnMY61D7dHn
ZM0GBN/awmmiMyfI+aua1tWETT7mbI5pJ1OOCGy8GjtcqG5A9jp0cS0EYvZ9WH/sGrAm0qRm3tEM
vbiRjyEM6y5T4tbP6OTDddoCrfCG+V0gd+oxjXZGfJpwwlTRGEQag83aPhiW2ldZdHTYq47Nq92e
u5HNj84YMAxtHNmsUbE7uJCG8FidceDtDF1DuuFfYQXC2cZcSSmOomGX2/2jZHfspXgWYoyzpoeZ
qCAjJdwLtB6GjmS0K/ifsnbTZM3XPI17wWTF6+vAndGkiY7rgk97IlsBEAJA9Mepr+/Cyw6JN1+l
yQxNxHsbG3gJhbnXmVfO8bFHN61PZKu6IBncNIDFHIzjm/SmF4o+JqT6JvUh1lpIIewSDkTsFOgX
Mhzo3sGHNaNjfpdYMLuQ/IyyAbM4MgiSqFJZziJINlMD8H37PLnnjp45I5ZXD4t/LeT0hzKxrpIl
X0d4ScukM5vroKj0pxSJQ+ebqzH9ieUrW/JAaNglIDu2dYP6d9k9wJrpXWhy1rHhV2st1lFwYqw5
j4qVi80ZMSDyHUYoK5GBpDw9t1X8wkt/nubozXNS7gnTLVajcTeYypv1nWHTTpTAVxFEVeyocsRa
Wv1bEvpDevMOeO/fVAUwuLcRIr9IfdAJUr3KBwp9jEXITC9DRKltuShiClBGeGpxGWUQ7xNxLI2f
Wu4b7kaeuaMzeS8G8esNgOh85BNY4gzpEsJ5Pvb++KtSBvbY21LyWSJyKQ3JKQnCd6Ju8ZxPVcVB
yWZ4KnG2jiyWjIclEqcV3Ebo+aKk/i1G8jtdmq6szbYTvgOdIXUfUY9w/HjA5Az338D4SJvkKYSL
0EA6qGLjphsLxZOWGmicY9+Q5eIpTVcmqHnV0Z2iJXDQByf6r4PgS+o6Vssaawf8Vdt6GvUmWKaw
hel2AQG3ixsLbJ2EffEyqjcdb20MDyicDkZNvatz2VewW9hsPka8qXXt3EkHeUXEeQ0V3hw3Xw7t
GJpe/Eij8yQSWHgs/pS1FhSqGsE9rMgeDJ25lcnIoGC4GUZWoGvGaeQ8jicwkYP4FxfLCpffzMEC
YbN2BpbxIZkJjAj7Ggd9O+SdSduOeflc+8yXommfsH71MfHmSXGQNps51bBrzleKeLAWx4Hm1vvc
IJ0Pj+k00FtH4scshnvDcZNrJgWXjf7NEvesRuBIfV2mcmG9sACrj5Z8LuCcFLJ/ymZ747XRuwTq
6JXZcczb556NgT5le63haVsyIGr0Mlb6ym9za8VXPY+nqBEMhKoVkP1NOfCqKmKn4PGZ47QZ2P6b
i0FIeG92ROM6VocCUESdIU+x/D+VOTGa1Q7YjngmhjDG02aE+b3huCGOAEF5PD/aKVg/PsNS6oR/
FZtq8E8dXjF97l8iCu95wjeVgv+pgOSVW16ZvRglvgU1B2TVU7Az/TZcfatbd2VTwRkS/0HGA+G2
6OXMRn9LmitGMz9199VQolenJMyM7EKSw5M9fFfZfejnY21zPtbOo2/p3D3fS6CLA5SvstfGiOUP
tLOu/OM8TntR1cDkfGMzKMZKEZZ92fvkBaBT1BVUovysoCz4mY/tgbK5rm9mgaCliAOdmL02RRrh
MT9V3dESLleIJM2ko1CjaXBQrIZ98VJN7s7VEfy6AIhq5xDldz1EirIkiRCH0An/VoJLqocJD8Gy
6GuwIDKRQsElLWebmqdhdu+yUbvWss597AUWO0eniFaGXh1qMW7tRh1zVSIDQmLGyPJfHebHoeY5
XC7BocU7nG1tgq2siYWIcLdD1dyH9Evm37MCblKXWyDfHENsmYp+a83ykOvDPk7np7CqNj66Z7ZA
TL7TlT1j+8LZbM2PFjOwsBMbLmb0TTlsI6IujU/lE6burz3opLUuzmbLniTVdx1ylTw7xSGXiezJ
8P3locDQQ4IeFONxpoWCzkicO3ewc5YJmEpo7r109oMPS5ElTAkxpDYE2hzGhlNqcsYOzx47/4F8
liiOA5O8JcwStli6hsXlCmu6uORRxUqEBWBEoq1eDrjL/BNIGtWX1xDxIHftbWq79VBgJ3AkuxFK
3wZg0Kx953SlJjJMW9aPWeQFSeL+yAHNht7uDHvmQNx4yW3pQRK9faffYo2QsWzrUJJ8VijjRsTe
sz4cqrhBYvwnFYp8gVdzkSIotC9G1V9yHXuKoV8s4QVOU+HkGg+jA3Y/jUiDYPutCePU+OE+tMTG
6dtnzXAxzkHuYKIqJokh7exqZ332gs4Aa/dRGP0mqzhMUSpmTAx7A0ttuZMtSlhKbqduvvPhs0Ei
XfhfDqPtrpxf/Jn1tigDAuRIcs6yz5QbOYonTDljdIwGBrSJ+nbd6Faxfl9nbofFJ2QBbxvDYkNK
MUDrzl30F68qTtJPV2N+E4ulHlOiFz/qdXbIcQj3bICAIDBh410bBs5H97aQTgo4f2myK+v3bE6O
Ql1tCDJxOp0wewQ1ngbfHS9ZMmPpxAmAaNyyB0zf7SoZKf8WsMDgfVRIBqxueJmm/CgG82YStaXL
6m5HzMhGd6PQAz1MOjxBoK7ugBqSwjJ08sXxPz9H0QxMI382RI2WsfrT6pBl38CcKPkx2pLyb+Ch
6zoHbE4yvqOyIxFJMhdqY49hh92ERFGFQRITpkSipQBeUVZpoKNFmetzPRVXyyDnCvVJkeRPvgmH
QJxSGYOvanMi8FKNYsR+rOJfWQi6WUR9EVua2sm2TPAOIw7JvgTkUhtvUc4Uc2oXtTEQDIi3dkoU
PKsNZ/ztbKbp0Oo2etgd9Mll+lMF6SQxxAMCV+apbvEL+eU6HKSJjoYqbfZPUdE/20iAE442TVdn
6bnXKo3PQp+2ZurshqLj/uxwWAgibC5O+TqHT9pEOTOKi/IMrP+4CPLqmpTWcYravYd7a0Zj3Jra
k+YJrJIMhom7tPrukkKcbiK4/P7s7yeJrNECbL3MnMlfSDUsmHRTWtOdJGTleKEFAsmDGM1FnR/T
UV81/bufqUA6XJHQ4wbRrBTJiDHHEH8eSyZE3FF2XIzodaVD9jUD6vMF8W1wdMkg7fK9ozlnjct6
kJKnnrRzMFJxDlCSnCBnpDNc9Opc8omFnldnMIlWYpwp8CJn1eaLlhztnJUwXlSY2TnADbmv9d+J
4AiTvVqW6HsfCkoKsBj+DAne1r4zp12t8VvmJiYL9GcO/ItQAOydItBfwzUSnryWbfcPEd6ujZ3X
qI5bpgv0Yphy0acOKByh9nZmefeWaO8EsWaHjCpZ+mDcS8ofLlR+aC0wlzk+Zxcf61dGn9YubheN
vUZm2J+mph77MHzRyvaPo+QyNc55Ssp/tkAVVKDN1OkV3RmCVMretCQmvvd8k0GPybCyo2/MuSFA
qYK2FTP3thdbvNDdd7kIsNsc+6MZuscurQDsejgXozp6ZZC8lqXEmwUs+IE77aGrMA7Fn73x3ky3
upqDPkzZ0xGWOpT7Jb6JnvLBsqKtENOfkg2nHqVq3dTEekJFNwqqY+6THhI6JHI0MC094EyaQZrk
e6PKXhrxZlo8MQ3Fg2ULgMrwkUKoTAKJyNiSUjvQuWoe2/C48Z5TDVCemRx6zqoJtoMY5NHOrHNO
6A6YJhs1Oz95DIivl/XHVJl32ycSm3Zfy8U+UzYIEtiVoeEEuaftGGCuqLF3DlSqxNMDjUKY8d52
MIeXpDCX9R4OBgxdnLha1h7iZGKB4TJsKtZKss/M1K1lwbeNePOLYdhOHKUS6cHU2ucWIL4S5Ven
hoPh0mrnznrOqlMON89i+Vto/8LyJSUOj/EsPm1MOmZB1O+MwIfoI5ovBoa4+W3UnpoC24ibs0hw
dFbJS0eWj1OWBLYWhzQadl79PVDnd+286vubS21Dt4KzHOGbSp8r/Ft4UgHR3L1yfC9ntEADsefO
ja73o8TTFxtmYGFN1rKKaU8L9xh3j4QryX2tLUAFOqw+fpQKKVmyCD/WA6DO0CYTzFWPraye02S4
uYXxrBVQh2cLKAm4R919GbPhy5Hdrpp2HvbIutHWVUcN6JDAoYUfVeuuZnazHgMHfcDsyZgqmQxk
CRPftDKYNmS/seYRjbT4BPT4lzDy537Cf94Z3utQ9Z8t3LKHqF0A6cYRFietkoRrNBfWM8LZZ5Eg
iddGHH0OJYqBXq2yXPBVHu4t/bPGIZ3xAeb4YUtjhPk248Gpq6fWTQ8GCUemCH8gwD+yiIf7K599
zCGdzbdZDNfaEk+1ReQKuUYmomoUIlcuhpFJFhMtDeVrnF9yp3w2mOslU6sxKQ8DuymPTkHiZ0V7
WCKNRmbiaP5nY6Gt1vUXTRknz8LBNkhFyFEcWGhiZss+24UXyCgJWh8pEXIdZ6DSSswXIP6QjGCT
MbE5jzqTzcLlcOgidh96TA0B88Zsm1tS21tD917LmsZGpeO26SQ1oo2qjLyV3Pn0UQTg7fqLKU+I
ILm6XeRiop1wP8NczxPDoVZAwiI1At9DANVyyR7qYn1J34Y2Qm1E+1eqV6OVT7bf3waaUAaaoBdN
wHBjiYwdchqffdACaVIM7uiFLzlCED2NmGK2jz5fdaXl88PoE4rnyZLuMAsMpTYuNW2baFemFsQE
9rCFsQJOw1vZ0jNjDO9p8GOzB7JE2Zc6HIoqiehZhjd6zT86VHxCKMzqiuFYDTEfhTyTR2b0wr7X
rCsyfJfZ2P6aPbtPkxyVel6NGUpyOT6a7Do1+MV8ODTL+X6Kxq1b+BvddvAYik3ke4RTA6uAMmvQ
riCSXs8QALTOXLt4fwSUVxupisu4q4vFbeizfp17SzQYWpXKfy8tcIGUHW7bsn9qvrhh3VUeefvO
qOkvcIrHo5/gX1+Q1LTFC0i7lfqtz9DsVu4ZJx4BuCF+shIwxr+2g5FVvBeqomSzHht7OraVe6za
+Vzl2TXv0yDM4Y6Zjb2PrZcIFpClEMK6DC6QoNtsY1dTYyJQEKa7YzLy1EbWqlzmjH51YuH9l1Vg
cAXYrTImHS6fuxNKTjT2eXKuIxDqBQEAmeaxp0L4WnJ2bubWvgnO2SgskVVWeEaxJGO4yxMIVSVq
6EQ0R61R175sz4TdbStKCaBR1nuVIZeoko4NvZauysbDj+vC1zA3ZV/Tp1rFzR2Ytg7VhanYGb8L
RgHj3pidjiaLY1109E5l4tJL5l/KcisyLjz2tXp9cLT+rZyKbz8Z1nPhHpUVPzPiZqYEnoWUSeC+
cov7/af3WdurmkDGltcQszb/IiAiOKJ8N6v5ILv0r5A5gWbaMUWb7lQuj0J8tXuk//xHlhdMpFQb
bg3BqCiXR4eSKPGQJdYaC4iI4XuLL5EDkpgRE6rbTF5wm7Jw0rGkyYiS1qMUK3FlG3X43eXFI/r+
XUOOgbSQw5rRn54OT5UJ+LfU5sBIUTD7k/0SeeZX74DPTJBzTZRpUS9QKVJJgxqfGuYxZEmJ2fUf
xo5JZwErpnC6ZO3p836wBmKoMZU5LYsGHz4xfp4Qq1qtirMZVid3zP+loifvG3xsKatNairC/Zx6
WwxEjGnJISeamOumPFCn4mpA+mF4+4Kexm0+MrSB7SwvjQ7fWkDCYr5lZCTXZ/7KFslLneoBYb8U
+NCebRK7/+PoPJYj17Eg+kPDCBJ04FYqL1VJKtnWhiHTTe8AGpBfP4dvMxGzeGqpioS5mXmy0+oF
6XArYHhTsEQqKbUfK7TExRs2loM9yAkuwuZ82cxESkR35MPDRGZtpzUZVQx6x3jpblrEJc6wy3Bg
VfV4Frb73GQs+FV9TotoV9X2v8LC19PhBpIBRetCJ6TC210EzRDLDVlRB22NM8ok8RGFeFSZZglM
bOWTj7HsZkYPrUKENqZ5GBDJ3i/LiwkhB+rEIohvy93C6dpglHLy7C4MkaMKlD/b6TAUm+dM9Zc8
enZEeUzs8S7LvB86w7ZNkN+1NhtyZ59Fj/TtUmYV4o8DTpm08a2R7Z80Sl+6ZMaV5t8XETr9jKBO
9S2eEwAFmMO9+qMKl5f1o2om4G92s+M1IB5LtAfZqmB0mSSGoG3yT8WAFlqreRis8SElZGlFbBG5
e/ahOOfjss/TiBuMIPSS/hsbcNvCc10CfoYzG16ctLkYy3/R6FjWgFgiSBYaCXkED8VNU5bMuiX3
pFHgR+CgBXpN3M2OvXcHHEMzJXAeO0na+0/DXLBNAUsx9pWi3pt69Dfo5oegpKmNc/JNTV1n7QwA
0znF4CAfB+c9jjDooydTUx2RtSOtBGm4CtTF9hlsNITdYp/7reGcTuiaOsXe36QtYZQ5q+61TRC6
93Hn9SNByHo1wOr0tMjwtcoptSOiuWacMKkcNQkfZTsfnWNehmB1rjTx3o6W7TiNn2Fg8W+n+zBM
LyW8XXyLzkaR6oLXc7UGxHcdeM913B36Bf6Wk5yCQT8tfO6NjyulAgadeikWjR/pg77K5mfflZy7
RI2wV74OLSPXIOLINj2UkWYFrJ8G7moBYDg3rp+HJH+xg/Q0D8trtVgIUeRv2uK5ApvQeMAvkK5R
YRgpg62zAd5TOUecEwAD0ZEpOVJOyAUXlgz+rPHqE/fn1rWTyUp1bw4y97fuVJ59iqNFBDTPHqJP
yR3EYpFPBz+CAIdL00w/Wr6zZnw48fDsSAbEFIT4zrO3BLdZwy18sq4DUKSZo6kfqCdJgimoxUcw
R48pI7eKYvCOWwoOgKNQT2BmiU+oreu9FuBT2HrgVCEX4Q0Us3VZDGaKkSemrcLXDPEoIJoSeN1f
LFrvaZiT23z1J/FESuevy0rcZM+o1Zcu94++geuf/fFL3k/sII3PzttBDvame6fC/5LV+s5xzZki
Q9Klr55TonBm+MuKYLjPw7XmBZd4ktEnQHtZZDNs9zCBNvN3F6MAkW11obVYhAJRgB/NzEMVBrem
ebN8Tequ5C4NLq4Tx1HEx8T6beAD9n1zmAOg6GLQHFahQCyab7eH1TbK1675MAUfUTK/ZSPuaKak
DiCWpqRFmXCp8RhsNSk9IxQ3zeziw0KiLqqgE8ELKWpAGKCiV61h+ZPl2D3i4K/vsFbWAKwKUIGU
CgJGlx5pMPtLcRueyLgX00z19HDfFKDG++hM4PEST8Gny7bQTuJDdvWNguMwyfx1djwa238m1byG
CYDrqYeViR0Yrcipx71FzinM7p1lJIFElMyNcEAUZcPMtDw1jsWIKlrpYtuWYixZUggSUA5j8nNu
g4ywlH2wggHUIlJGRlmoiSFBLZxU4VI/5Ao3mi+zpynRFz/BQuoMPg3JA/WcaPBoMLha9iLTdxnp
2tD7WVaxJQgeyG1wPvvuTPBbyP5hadYxNQ6DMvUjbkRknTrmKdP0M2NuXkJqzjPLe2qlQk2fNzFk
CBeZBMa0Rnt1yQb1Xfar2xqrJF95NMwXWjd2Brsa0/7jjPW6z2hO4BGxe/kOKv7DUvRikQtrsHdW
fnQbjSBVa81+Uc3B/TLite1rdEXGBQUD402aQ4DzhpYKgImKv9aAmC6qjLWwBncDt92yvstkxnYY
xYdwHg521t9FNouysGiPrhbzYJkS1JHmlFb9WDKw7+sWtSyYCAI3NV7RIuEHj5Gmb7AltmHr5aO3
3asq9bEdSM8KDrdK/yOwcU1bJFbm7ZQ8Rfh4SjVSwdBEWFnGPXFQ8lKl+OvNhNXm0PpUuOE5/gXV
zfpgSO44uB2wLBhAIvXIYNNxmR2wRF6XWlMZGN5jKCF7kGYPasWJOR3qlz1dvLG9ugNjdkYCYB36
u8lADZkqcWKn4Y4yY6CeAjSGSRQXgGMh8Aiw7Uu1fFtN+yBqeW1zhvJdx++M8+8pr9p7kdQHr6Xc
OtRPnp+eLLrU/b540+AYJmJEFTVr2AKiPz6TMMVxXU8WsK+MO7L0oAKXQUDMjNQ9vX5rTYMD783t
+dzzDjLAbLfHpcSAboUNlnz3nNnVc5R0XxEO+Sm0CUS45OlAcAXAu6jSCly6g8uMC4ZT/oIg3izF
P6n5Si15Ak52NVP9xeTgkRKIQ16yMY/5DzwkdzeEHlYzoH7oR4y12UsiRIqs9I85G/fNFH15AJp9
KAWKgFbot7+B53wMxXJiCvnkm3af9OlLK5ddJAyNqhazrmSURNOSU1HanIYsUurgqSgSuY3z/sXv
9LPrVw9dA4CSkyqOFEqLcY3lC1XsBAIMXo+IrbMQ3mc+Jpuu9J9zhet55pQwg4TKiwlXHa5U49Cb
J+k9dIiHStG9iCx6LQVkatlGL57tvlLv8HdizGG0hJoKKSJMjwA87oN5hGEmh5Py7aPhxU/K6j5p
1RlZaittMq6hdZlieSsdkud2f4gzmHc5azeHauKoXKED76P0AJ30M8VoLPBtXDF89glx47dzggwa
Xk5k2oV+GLf0sVvxoWjSO2EXD7Nw3ouaajjt7Kg+gEa1ohBBuLohE+AAi0E7qks0EFIFHZg5+WYK
HxxYiIbZjy/WEgZbPQ1Rs2e736UmOCr3NPm+A2Sk9M6BA62tTh+pjp5vR3qq+nrYCVPSp8VEE1eq
M+M/83HfTkbRJzHnu9n1KZ/RW1N2926B5M2fSUNr+jiUcCxj194S/Cyo74JvKcx6a6iREVprWG9f
JQCs4WGZQMCs7oBaDe9B53/NU//u4u6ZnfxeaZDFUZBiPLI5NdGN7HP724gZcl9hLadROVc/X461
Q+vO7OC00YWiItP/GQd56dXwYhzwq7q2/wjtfsiKO2C3AsInXKVBQ94r0gXLaYvb22TNQdfLTjWI
tSKrDjFBQlMl3m5SwbKp0vS1l4K0G0u8gNEQm9d8Ll9dTZcIOj2LkLRW0gyrlG6Go5+6n1POfQzc
70PGiXznTNFuYSEKLI8TADQnZhLNtiFbcKOd4rtJgp//Jvxi+chcOmOTxfqXRMFLa0d621jESqnA
PMrS3FHRdy6y5UvaMQaXRb7Kipx6r9IT3ap7M3tv7HoEoAyEsyYN3wc5f7ZL8sR8b1/SGNlNwyHl
noapcniGchSDMI03Q10bOPTwjmwCy43bXr2gerWqkd18Np9OH5aHtWl+VJON42o6JorFdJLrvTrH
1tEb5llQi1FdGONWRUVA0W7xy63kunq5bUW87b3ppalyguM5nIixR3PyasKEaeVeOQ+vHXPtcxX4
aLZYmbR7l03yfZyJN8ZFMa21aqxtvfOsdM8XmMIRa5P6HBTy4pWTf8thgpoOMyFUzGRkwGraNups
OHKDyNcAbOc61zSq1f0kAYzzL/9MLrpuJ4O3YESbdCbOrj23/Bsrat4q+BPRBE1AGz4E27LUzqGZ
NSpKypCn/teqiGJPpF+A8wCxkUP3jUPkJbNnb2N1BoKjuFrj9FnnLf4vh7u2l6SHZCoYJNV3KsVy
keFwX+gnrB6GuPvxPI4vhSD1HTXTWTv+Hx7Ub064GtGnA4vEr8Z1gq/VyJn0gQ9gsM2Y/EFBeMm8
Ibz42ODJTpUWW38JCi3MYxxlGUAnUYbQmwd7tKeHykk5t5s4RTdkhJ5VoFLqel8z6c2y4t8IZs6i
y6viPa1DOoOAZNot4lII7VnSxX1OmjdaH7e+jE56/FZMLmKGtkRps5inJf8EYI/SlCNQfoKXeUro
5Y5q7q4LS6/FzX0YNAJOzWOSJLu6Jb5cNmd7mL9C2s+KsAUuP6DRPUSOfTF62tlD82DlJFfwHiV8
Yfyc50j3j3bn30DJb/V8q0fnaZ7HuyCcIEx/Qc3a2KttAwF7EeGXl1T3VAfvWwLxI70CE6bbjU/T
xEmnTrXv8NHRONp/K9395UBMus+lj2UkS7YdMjiVOtX1yXQB0igwJhkN3Z0hyfk4OphLPA2ajHkS
5gfA4qoN5lPYl/m1C7qW8HCDH6ukuzR5LBbQuKD8+5ZJLYUEAcWxwwruMCwwPYmVgMtmakdXu47J
/zbiX7WgdxVwPRRUFABX5I3mq4vdDJcWsiof6b3hJiMv7Wq3/2T1sat9BWxGfQTTZugu/XJx+tV6
wgXCP+QUnxc4lG5B6o35PiytLRTT23x8BuefoqILlJTudQmPvv5w5bFrqFyomq1U9SZuvhpQ9bm1
E8CzDS1QYXIANLlximoba9gA0QbT8EQMmHafIXyU09OAQ0F/kshEJ0HxuWmnNwKpDB+zfgcbrR3O
4KzcBrz7YUGKW2szVu4/zxBm14MgH4BsmtbP7ox4ikN1bUi4VOOeCzt53wJHSJ28J5Cw4wAv9tXo
rRxgoMHtWYAswPJpSvKyWDizCwfGkru+65/n9isjV5XGEVfNfxbgScoEGAX9TcgRjWN1m+OtC9zs
gbEmryw3flbTEI0v4vF1k/w2V0jkFttEz7tr9ZcSy19A2jDj38yICIBDwcnGwBfk5teIrkUzYX/v
KkjFzbGL+DwgT3+m7qm33lHpqQOz4jv3idDoBuWa2Tu9q8j2tyLcV9BOvRQiMIHA5NiAM4d/k73P
QXAwChPajfjk63E6yo/ltsFsyfUNH/ydYSrusYki73HLarKHVfjvureW1oAUVRqFsaGut+F8SFEG
kHd0tmNZbzMPZxLnFS7dJFvYdMZ16Hxb4/C1qzd4zg7vAnVlUv1J0xOP8dDvmZrQeuaPJzPu8Pvc
KNSz9MbirFS3f9fPVt+19b3vrCCtpv1T50e3f9QQQgaiGxnTrdvOII20t2F9HsvH1DG3+K+cv4ph
LtgD4T5QcGEP32bB73HR01Ph7jyx9xObdrI9l4wb5zfkAh8wEHbCQ6N2Ix6efFV4sCcXl7C+knGL
gAlynU1hvtaUXWh+9HuBl6HPTqtGT3AV62ztv3X9de7+tgVBEvO3pfFAcrGImPVQK6b4Cov22OcX
bmWKSEIcYToAow/2sq5vPGYv3HewnFR3+TxdHRiMTWadAi4FpGPYBgkm3El+o+W5K+/qCBspVwbA
QR1/B2yCkKxw8E6QfvGuSsI3eNNEIK1tGx2t4aj6n6F8WPR1ce+IfmAN5a1IOL1dAT1RpVAxb7O6
jTOzBsdwRxd4ieWLoHwCzAfiIZMjQj8hYIsvgg06feNEvM7Al8PkbbNkYxrM3oel35uEk8yIM/tm
au0bAircUPG671dTFopHGbA38PTVGTNlrItiIzRz/Cv8Bxdy+fgV589BeFc5gqyid6hXXIZXk4AZ
thLVUl/G/I9VlvtlBfI7ww0lHfhkhP4v0rpW8nLzrqxzCwOqi85qffyYpQQbp/nn2k9Zc7XNH/KR
FWlVXAiA2PYs6hR8FOlX0R0695WZoM9CYjyeJfAAxSP/bxOEZF8aTI5c4Ih1FGc7gw6r7quY7vWN
jaTUcksORrmLNE6UrYO71Pryx/i5EvvB5wcQ75s94NacOkjcITrdZPNlRpDiGrbVKQa6EVR6+0zW
dtPZpC88BKSMnqmQ/sa9b/5AIdkBC7iVJN8SnwNMwF3yUflPTbZNon0OgGERT645jkw8lrWlTb/G
OGT7RbF/HgJrFTz+sPGmxVcqd52BLdi+ae+twdxlvVTFSpIg33BbyfamSwKuwd+Q0LJxlwP9DPq7
gD1mpZlRKYvXwT1A96C7RlhbARtMAIjg7jhnIFZg88tD31wy8Z4xSxBwZYrygiSGu+RkLXBM7YeB
DdkMtFx5m7H/ARXq9XcmPSNeFw0Ope0wYX7PEGZue57Q6inFc832KKJfZe7T+Ve7X+BSO3y5DVOW
wtyXzXWaBK7aQ76mYM2pmwHtpRczqKekvW+n5ZY2t32RA9KHwxif++w9SX8j8gwm/5PwWrFsjYAm
7PZ+EHtAA2P6ipfHe8j9RxpuIv5yAEBRs3PIFiZ8Psp9d51/NieZZRO5H1xhPYjZ4s42D1Al8RtU
ZjeX5GMeJ9yAE8sRrxi1lnPxLhJGhbS+mcew5kzLJ1IcO65VNIqUGnrNu1o3DKa+zEVvCp7vJt5x
xjv61AylhxZ7znzppleHUbz/bRHOSgc6S5+h39+4agUXlMAa2ugp0Y/1vPM5scdA62AHux+a6ibE
cSVweWIg908kXCp1r3D/WcD/AJEO/aEkllwtEcv6KXXuev9HWZ+hdRypwsjptvM9VJet86lJxdg4
G/XRyX4dEDJD9WTpt9ByufECrfHZPEi6oLvWvBUepZlpf9R0w1pW9F7MFG0AysyXQxiAjGZAy9E5
TTaO95Y3MAhOSurt5L6VlsBYdqyDj14/tvSU2B819pqY67mieA0/2kiNzryyIO4NBkiS8rWgveXq
Z8XGhWwZxCeLlxdOEBe1jcsGUw6XWOCHYtDF0lLtRKT2ugZizxOXXVdbBY+nSFxCCYeVIzXAcGQE
SDS9nbAzk3MAclydOu7kIv1DtVpTnkJgnHl+zaPX1sHBZb+KcR1ZMblNI+pWnmzwDkjosAsOaEgs
vJ++XQLScnHwn1X2YqqPMHobFJLQwUWQkyxk/sS+O336TNErsPvEOrjttBwqz0HZYj4aNhTC7Xqp
bjEisjJAtJzvh3lEiWn3fYESurOj5KjdeTczteVWylX/o+E5VOYArn2/6Go/1RfPIzjsXmTtH7QF
ANw99B6mHUDz+cELP1bWfg65Du+YCj+cIttiXbzVOGFJ4i4UKcoGvXL4ceTFJ/6CNZ2BE4554r3s
f6SjFMADEGiDfLaSr16Q1iKEGWXQNwzpXwWckNT1aoQKprcQhtOUhgfRdNfGST9j2nJkJ3h41pAZ
viY8BA52cSkpQEIHjpuGbLy40UN0RuGk2sKcrM567keG5BFJjnLNamRBdoR5sU9pnXMyXMUAUqDx
/sGty9Wvgg1q16Btm9hn7fY3PrqGTQV8ytZTTuVWBWsgjdorE9jtuVGNgEwZ42WJihe8IUB4AUFV
trjNwujQr9aiOk2f8SujmeLzcDPSr1G4n2E0kDnXd7YPkM6szAMLsfi2i929H4f7UsaUmcX5X7xd
17bhAZJ9mRwHv3uZO2xuERPhx8HX8VGkMIHnJKLMvjXVxsqG9j3vO8JaM2R2jK0zZ61oyL5NRNQE
ExVwljm6n6LwaNx2ZR8uhKt93gDX441u6Y7Q/pJCgh/8Y1Jbj2GYFIe4GrrTEGJYm3WNidS3z00X
vEvHMeCKeOSmqmXElgQOqzjscmgD+iL5dW+KKXinJhmBMZy8XWD8+A2LA6KC24NPNeix0A+Z34Sn
pYLoj0eS89xiLpFFWKdq3XD9NB+nxhvubCvpbkOP6qlwIkIfCOfCkJf71HIuyTlEruK0Mc13GQe9
shIEZeSDGzFITDla3QpFlhpR8dASI+5z+8t1SVAO7B+YBrihtre2EsGm6hBpGpSPyuOVFdkwMcSH
LDIA/AsoTgExUDTzqZYgOmf/R1p41AFlss325MR15+6N8N2DStTBZGstUX7y/RAIUWSIVXj8PV01
XoxbvGcMT8j5yuPCZWfGnD87HfodqbB5JR6y1WrU8UYCnVTD2mNQIFC1EBrtIKDDgk4CwlGSwMoM
MD5O8384cWkEpsF18K+CFk4rh8Kc9eDLahrWZszk/sDwpPmTefI64vtLiR9s9Dju+zb8Wy/FT9Kh
jfC7oeYYyCfa+jIp0T4PgaDu7a++X6Ph1q/Ik7+pa702PiiUiKO9a51LOr8GfAJaKGB3zTn3smOf
8o1b1aWSKViNlCZK1rjFPfYc7EtPvmHcwfYY1We0LYG6Tpqnr46kDXdjyLVcJoccNHCWk6Wmlc0L
NIFOfXJDvXdt+62a8Eli/cF4lm1yBdSxJzyxBORKgvrC5RgaXJA/VYr28qJ/yTT3JR3BV4E2aGku
MOKzjK0eLIpDEr2PQ5e2YCeEVCD2o5wn+y88GkM4w9e1P33bbuYFX0mBJfXXGYduQFcD++/atGKV
NqWPE2EGKJ6uVRZIEXUz1hy6mqCpC7FLlNewk/RWt4BYYntGlk3dtkTc0hEYJYYZlKzQlRhyfCTn
l6StJR7SRvoAgfsqBlt469Z15NEtqaFqsJ+GqsUHS9e8YpzFltaUDL+WajVgK8HXdgPsTlF3TFRW
eciZC7r095xx0fln47qkwCFctKA8yrPGePyI+W/X0UDkJEN47cawgtNV5SV6Fb7feODQYFVzK/+k
cYCJgSFYmHYP3HVHGKKN1AVrQwiAahV5Br4qb1N4Vs+FH7Aol4YeTYKZyLI4jIOYKgn2lWZEnLyb
imqsy00XVv7E0SPhoH/WLrXfYNrC0W1vdZDQUDGlkXfyiymv2IUmNIqNlm4Fh470XEpfMcbamitp
gZWx/NQRI+b5trbThvFYgXUp/o599IhqS5DOY5af0TPMzlQNWTmEm6Q0saaIyI+x5gL6SCgKaNJ4
8TtMguPkHkBONtwHwrilW+M2lCiCFQ8e1k54Cn0EBLadTfNv6YQjPl28VuB2JE8313slsOQCmutS
v6FF1ddT/DaAPpEvSS2TFh5kHDBfWwKTV1y7YsvncOWVTTD8g9jfUMGhBzHC0q56WQBoqevWee4b
pRgL20VXTq9Fj1kJp1zqkOAfsOj/RgVIUbo9ddqLv4kjOgO6eMyH4d1h+iT2Ds/VYq2uxg6ElxyL
WuRboKAzHY3KKwYu8p6pbPm95IEYcs4cTgOBtrLi2nZOZWzL6l9ZT7b0NvYYckrwZGdEgXQjFJNc
m4c8WE3+VkuBm+c4tTwXw9TLF3z4SYiPtF8CGe3TuSgjl8FJ78P49j3ZRMB7I3c2DxO7HJ7numc7
mzI3NruySwWl9AhqxmfCOIXanV6mJEDfukl9I+OPfswz4nayV3P2m4UyJ4iq2VuHnwA/JTEzVo/+
OI/WvCZZdaQcJDWdcDrchilhjnSi6h55MiQtyZRQjGOhMWuglWbi0NeEyadTKKyGDq05zUO05MEK
MvCLFSyWQsCOdyOXVhhbC8faDVHbmDefMAdB2tzLi6DfYidtmLYWow7QZ50+Rn8Ss1kKhQu8LuMR
6lDSj5imNfoMtsSgddItv5uSB9EtHUpLH1june9AETyYPIn5lmWX4KuCxzPUivsoeZ+GE2PfqxGg
nsKCjyQUimh+q6ROtHVX6yGvzVZbUyL12Xb9sgo2Q5ooTUqndFcaaDyXXvs1yiFZMjhPuvP+CH5p
HK6ObVc2w2HIgoW34WVLmIHgKehHuRWZysSzFnFcAmR1Cq8tnyLd2trfWqQChn8Og/2henboJ0yb
v3NAupsyDhFXKKepndWME/o0k+WXF3uFc06K1OsY8TZ+jS1s6gg/g75xGo+E/2yFVbQW+epgeIuL
qRDzvlCTiAwukS7FdMyJYezvJxWPOKx5okEj5EbgkOc9ypcdLgbq+qTgm3wx7thwpyV4xp8e4rtF
TEx0wrNQZXnSfWAR8moOZ7gDx3OM9QXzWV/s4LyEL4nt049kPITQp9ROabGYl7BGkhsFiGQWUWxL
0RytZ8x0YACIday6qweJ5R2PnRz/Cq/0KfoMqZo177M2LTW9UT8LbknD0innH691spz5C3kg8iUp
sicQj4137/rOOjYAPcIOntv5UuzTMnPce98o9vWOdZyQYR5wIep6LllbBowyP1ueXEeBSkXW/Ygs
uxzhG/egDPmP5+elz8orX3SW32WR8sfv0BFmOdpNVoLnSh3SSmDOg/hpZrIQYobonfrgLkMVQRXp
62jYe0lpg0wrLW644VJl4BbbPg0YuJpcdleMARaIQ9nUdsY0bFHdeMAVGfWAaXNSQ+TkUTredF9r
QqUWpsdoy8TUSzderxZps5OQjfuMlpbxKQ+yy5BBuFi9GUnMS/4v9KtqIv6UJZl6xhRcMUqcY4vq
qEQUsvuYtJdxnOY7shiGqGSZCEuWcYyFJamTKUM4wqhwqAzl5uTHm8XFQJyI1VwX9g0nGrrc/DLn
X4iXphxPBWia2KHQdWREBtk50TEifWkH5hxGDLNPvBptgHgxKiK8nLEx9XG8mv35x+pGKuCTyHpT
2PZw6OX5sIR3llcXHvJDUZc53KTIJBiajZmh3ANkAN62TbK4QyJtAQC5ljVvPSQ8UJYJfD9ZLlwb
m2husxTLiEwiSCMdnRSNCb1YU6vuWRBbK5UNGQ6RZixhEZWIo3vjSATwymct27nUcIV7SZbD+ja8
O4zhJrTzfV9TEXhvpQ05fLdit9jIJMO+KesWimUIwSK+tyIP4dy25ZD+RETEB/SXdIz3nZWI+Q5H
1qhf6REpSHapogarR47RYJJyRcwSYrE/P85F5cFdcmgBZXrVFDU5tFYUNF2n/a/LA30Wumuc37TW
iqOW8kXF9Mb1B3uA2CSbatd5NkkwK8dmgi7HPey8RDAHHvWopXPXTtbEqsEz2x1rt+u8uy5Z4pYx
R+L08984VqiUmbvMzGTqPkF2lhZvlIp7jcWw6D1FR0jPYdbyljp/TVVV96+8qk1+O2n2byAZzjBd
WLfn/ISTIsZ0aXyz3Pc977hjwjbZ6D4k80pGZXiplQfWp5CFEbTxSGhkRgYZ7YNIQJTiDmnDs2dB
dvXb02Qmml8rBKn0HnV06EkLNqDLsSzizAkKP5tOrs9R8cb4Xpie7bpDp5mYWY5bNSLr77zYtn/z
wkV5UbQ1e49OHBfRk8OglfVu6YDXhW3Z09dOKVa67e1KhV9LJgoiH3U4jU9MYctoX3lhiI01DHvW
JlVILG2L3c9wPfkLAGviAwk3k5+r7JBpsZiv2Jgg23VCCaD3c1Fwcot68ZMGavwdo6Znp01dCgGc
eYwAutSTc+GPyR884aUdXVAs9RurnxBO5hCjHf1rysoxaEwF0/QC8BADw8ViPuf1AIhnXPt0BaUR
1b0Cy9ZNOC3kY0s7xAk4MyOdb6Kg8fFv9G5HvqxpJ7lOSIP84oWV8W9biND0ePZB/11oz6MDjlnE
SMearEqmQU4e7WU3YEizEMedq8iEwagQFJF3XbIFmdVx8E09FBBYHkQb538Ii0BWcfs8AUvfVTOW
DkGHjI9x/LML1PwUxpLEVZwuYH1nDJdAmBefLY6bVY8nomuoVEpCKte7BhZ3TLD2u9GiKG+NaGr+
dx7nX3zxIUozvvtil5PK+2OL2P+KHENqH2WZst2imzJyJQkLFUwCMXxDJJNQNKoUN+nMJOljRle9
gkbsfrKypWHHb+uUQJ3KGjxmBAyh63v5AFQHuydtvV6QQjewjMlA9U++olktFIAmwSg8K6Cc9Nb1
ROpAIoGbWw/tsDMt3/VKxpMSGqOlJmvezKwy/GA9VXBy3KKvDrWOGiaNrOPztq5KCGGcyCiZyTou
NjeJsgUbkiWJLzbpUifbmmNmdJOJyIcyT5LC3hLuBLA6pxnCjJ5y2ugDcBDEHEO7Hhnkqf7FWHim
tlUVAqUm4uNbO1bzQN7nY2RPt7mf1NExTfz+d1nUWNP5TdCMzOHsczfiubLYqT3MqFaKbQFKVX1q
KxlCiIasCzRuKoL0yhHGA2RTji5w4EbQt5x4PpQWLE8hPZVFCoSQWCInHN9mSLqbx9LuXoEr1f2u
5x5WfPBA1vqBgFGdbSLPWk0sqanUQVqTpb6CZqJAVc56Sj/VMJCadaCIZ79lAu1v1wwOxh1gZ7Oo
KcuA1VU8RlDTeOYXTLue5LgyEmNxiqCTB4Crc/kW4cIq2LfaYLzv0a6mo4ntJv9h+yx5SJYZRg3e
tzHl9MaJwIrvxyzASnAzcdMbORwquGmMdSAEjozJVi63My+PxqN9lxdomQ0cXM1Zfgx80T5JFYYu
HQORwdwedQPO9AL7nLltIB8hzqgqtTlih/CkedBTfeCEOGa/bRwzlsi9wavWoNwynMI4t6j2Deh1
YCADj4IxtCIaNbaWu8Fcwjiv9O3BfWjn0jf7Vnrl1VHRHFw9t8ceC/A6+eJAuKjtiLbhHcrRC5JX
FIq1qaAunIRvtkjWcwlz7IIRcuU1U7YfsdfBhRxU8K4jrksPLRznGvZy2lQXfK2MRjMikkdVGqfl
NQ8Zm/uDD1F37KqiuOsmFfb7DFvKdLBNXaRYfpOKUFqyLlzL0NQAzZZwrUooTdFEt6Vyp3jbssml
7yHOwIgQn1eh0BZW1A6vuFE0p/eEdAfzGKcZ4HKzEbKttwnx8d5zkTj/F2cZccsW9ybZrQ0rKPru
Txc+e3rlRw63XBc5i8n/M3ZeS5JjV5b9lbJ8brChRVuTDy7gWoaHfIF5KGh1ofFt/TY/NgtBTjer
OEa2MRmVkRGuIK44Z++1+Ri4sWLMVWJa6RvIM4IEtUJdU88XJftbGuNy3sODpnQzxk8l93GDiisJ
UM2heXD0fv7rt3//y3/++0f/H/5Xfs6Twc+z6i//yfcfeTEIcgfqP3z7l1PxBXFbfH3Vh3vx89D/
/tXfP/Avh/BD5FX+Xf/xt6bX++8H8fx/e/3Fvb7/7ptlhtB1uDRfYrh+VU1S/7wA73T6zf/tD3/7
+nmW21B8/fnXR95kbEKvXz5j5q+//Wjz+edfqmb8HIq/Honp+f/2w+M95XG3//NfIg6Hr394yNe9
qv/8S9f/ZCsW4g7dki1Zozz967fua/qJavzJtDRLdmzT4aa2TPPXb1ku6oAHqX9SZMPQLF3RDUox
tvLrN6Rl0480g+czLENW0KL9POGv//fRf3eS/uek/ZY16Rl7VV39+ZfBaxR/PZfTR2NO1ixHdnQb
Y72h2oqm8fOP+zXMfH5b+bdCAJC3NITRAuHLqim1mTXUFtUEM8dlAu11GRZxca+MlqJe4hS48Vod
FUEL8YdFC3XRSG4fdI2aCe93k+AaDI+BPop9WESEAhgFYAGMKupWjiM4f3L8jvFId1MUSFt4TLtS
Cj6hbKZiplQd0dBURCAiesWDnDbLyh7I7RlJdrBgKZyF5Q+HoAlpB6BzcjVgOavJ9PHzQ69Cdpky
TBR5+d05Tn4JpQSULrOWkrNzgjPRrgfHwABNdZ9kT/nghJkKjNbTXF+WcTHEh7+7EP52tP/+6Kqy
Lv/D8bVNOOSyYiq6Y8qm/fvji5EI+XVJflGaoTeYKu3o5yrvKFTVO2p2ARIP5cFSarr30PCTo9Ka
6mPQdu81ZMi6NJMHtVbwgXRhcC7sKlupZUpGfISTpcqUkDpUjFB1VMkK5IGUFXQ8PQdVZNpjrz7Z
RVpPlXdE8WhBoMH054zN3aUY6PwS1DdxlfAQ/Dz259uUvO9NXrmVTpYtAGZ/CTZ4+pvMafBkY5fE
4dZUnPIWF08dcJM5pTrIVrofPugIKzZ+5SBuMqoTob1mSqUnK55T3YsPge8hNSMnc0EhhuXE2JLv
WxOjTTW3f9JYELiDnaD+GBrzMU+XfRwH+wBgQqNp1tE0KvsYGFULzlynihW2BFHKLdADX0QvdZRq
kwWDp62d8IXFyFYF/UHURbihHAgkKefkruissQvpdI99OGlqY9G1z4YGkb4DKb79+Tb3+hPgqv6i
BfrUMe6zRVvI0qE0iL9hswIf2SEhw2bBkKRVQAeKsIRRy/OVn00aiuJ5jFP1GJnxJrPrHbv9gPNK
c9qo8ARlwPogq5T0JkoAwVijg9dIF+Wa8Q2MRuwHrxK7pSyIoHUYgxQnLgY27UCPpjMGzAdpAdlD
4aCh91xXo4GUXRgeWrmAHYmuH9LGeS20vt1rADsJJDeINKjx5Lmy5dAGoxZEaJ4lb39O5ajjWbIA
rTtQ3L66IX6M5HJjlX2/Dq3aQnSlWYcej5lqW+rK9Axj9/NllNtinpo5QBGrP+pBFAOlLvODw5ps
3zWuURb6MQUQsa+rBMAmAoOOYMZl7lXSwZMFhd6cFMM1mP97Lw17tq/2JgghaNQAGVZhjThlYKa/
opl0+84qTz/fSUkbbHoWR/Spq2qle3jM5Y4wzNJAp0tyHh7WpmvAWafBQeD1B1z6Sg67OGpeUp3Q
jD4AeUqOrcxyvQXbEs37Dy1Qq1OOOEMUWnGoyn4fdcSaN0qVrlkjIBQS0A38Dv2LxaJm7wfGZysL
bUfl9RkDvnzQmmatelFBMGP7kCq+8xAjI0Jk/akSFwYORmCNFiN5OH55te34jlfEOoPRUIg9Hto3
1tsPRgxcz8jLQ1HmNYxHh/YT3Zhs+KIb8GKUToABqpZxgVrmvm2dx9ZyxFNUWaFLnSvcUWILVmnk
PHSlFjyoonhUiu4K3hztZpsf7OmLP2owNSlVWyom/cLBKEErOqbh3yYbzUYAwXbUwlk5WufeMCW3
ajAxV3q/VgNr3Jp6bh1UiewMcA/FnLAg71hEQjniNy2mb8JSdhNVbhH1eNa5gdOxUKifQB7gCSMR
x4vIlyxXMIBMW8BhI0PpuRUGB5rWLub+XG72fd6/oSh3zi0NAJz5SN0kodhnJhrnXOcqjJkCqdj/
/JuftM66wpgz+/kVLcOQ1HcmhievpFGoZdrK6bLsJrVUFTw2R0R2W+nNUfioOolYPz9MhiFY5RVN
uzzEb4GKN3kbA7SXP3/767/10hTnpcmE/GVuY4TVNw7gQxJb1qvENnkuslJDZD6NyE4FXFKi3bPs
O7VB00Mcokk6tCMIjinDSHs0Yoza0cTOpy1Fxb8XSGxjI58Lanar2gCqkPtKTL8b8Ylv2s+BCXpd
snx5bSQtQ0jPNnVheo50/vnSdNmr7dXGtg/phjYSjIZKutY+kX1Wsuwc/VGqHfaJdvnYVjvHBHyp
F+MLpbELHcFD6jlzE7VVqdD9BWlYaeRZwIAMyqdSya5KK60cOl4jxvegIlEkIFcZ7X2Cd3uqlYXE
u1GBp5YUb8vkrW7HQy8nz7kD4SHD8I6MZIGZct304GihgNmauRwQ80sgeFLnrkKMqz3FnZ6Kauoi
Q1lHHvASSCGMJCLzCJ62CxK+ZZB6asCmtFyokrKRfGvFVgVvo8aMhV0kYYSnCUwteiNDdhJhevHM
atmaU8XYw5pEMa+WnIsICfXEnkV1qu6ME8OpqwkL/TT3RuNtZEM/sM65JvgDEq87BNgXicSkJLkg
PMAtQnxz7XBgoTdTI7zQhOdAwiTZj2If3F0ilUQQrGr0tF5TUUDCXgmAFE8UtPRuT2lvNx3E6UCM
lnSeWA5Nk66p+e4aC4PQSAIMJnRrqdavYBBdFTwRYdNm+CQDWsedNWPlMA8hYFllvgpIC4sl2rQQ
dxoGriS13YT4IyrCI+XHWun2uhSsaKIu60hfhVQ7O0qDEGzmVL12GvWVwiiXlgYQkvTjBmxK6ugE
CeonuBQbEiWWchk/UTFkN5MfKjwAsdzva/hKkJs2vhe5AtqwUnZ78pWYN/qdxGZV5DZKQHi0pBY3
A5vPiliqEjXR0CDGAoqBxsU6q8hTfXIhJKxVABlMLdgBfyWu5jPJvU3L5ZJmIUANgp2Kqa8u1rqW
XkJNLENGK+RktMPYmYN7kOxZ0oGeVlVXUcplnYyr0rcuso/70ZdnBbiVmeXYbwGvJnNtyTQDZqWe
uBbNfJXdcamgvJPRWtkbo0aI6nBNZuNCk3hy1gC+5SygG877oAPe155UO0Nf7y9tPAV2a18R2AZq
51KDKu8B9MkosQ8mLBvbYavlFO+pz8IaOMp8ek36CLNGs8Cklws6nGsEHySdLbjAvuukeiNOnSj7
ALONWDCfL72FbwZr2ZIwd2gUdVGtqgI7rtjKRbGSDGlJgX4ZqDaqDekc+sZT5FeH6VnCG6F9kHia
pVFcFeB8I1dOQlqDg1GrqWhLOsaxE/269pGJwSnOJeKlY2BWLc7NSHU9YCtt8Qllah0gbS/LbuER
wAu/aDVdz2EFWBnqXCVrO+xQZ4xbW9455b85a9ylD4A/xCAlmEa9rlpBvFpN/+4IWFk22RiRuknR
mza5fAgcsY0aEiu5oZsC0g1SEmrKJx3srNoTE8l/K9neh73OyZs2Koc0szeaHhwIg9x6ZJZlpJlO
BFzBqZzOcWUc5QJ4gxniUgI5We2nkwznDKFcwQRYzWHN77WEHoepnUo0sNOb61R90bf9toCC2RXp
0zQWps5wzNlYVC8BuleNlaptTyr49EKtdz2R1ocOtTaiwpzzMBw7lCX2xMGFna18TONZsmN2u+id
uRTIA1o13Rt2xCjWzDmvNIuMG4u2ea133CHxWYkhg1B0RQoEYUg7GxSv89h50Yxxq/XRbgRE2r9Q
PYAsGx+ms1BLxkXxeUbTWI0lPDBlODhA6xKRvbSEUk3/NzoehvdMCvBI9IX0wUSLuqx/rXzvSD7M
vErMR6/MERnJa5tcjTpsTgwSONfVlQhqbmZuHL/a9rZGPVi4qtWeDAZMP7trWEmy3Lz2eGgXmeYd
A08sutY7NJF0y4GIYN4rAKsQD5Ez62F92ySRPheDj86cI9UMZOV01wLhv98jGyDsoxDQyXt9fDLk
ltw6Zaep3VodNUJZjFejNQ+pCuayRp9MRncKE5tlDUE5GVzJWCLRoAzfRuSrw4h9uO4mZPjw6GiP
VRxfINLscP2y1eVgdlR5rJ5gT7K41qamHu2QwOW64ViZL5HwMkw2zT70+9ea6xd92Us2rIdQJ+yw
kLZWZT9UTbjvSNvI/DetorHjPNdUxWw7OJHrdBAYSxKFREPsmIOT7Ty1ATyU+q+plD1iPFqEFfwO
WaAilgoerd9zxX/RW53mPGUdM8baqcPU1vWbpAaMiO068eK1b60HI0YCNVDWnVgDRZAsAdesghgX
sfAta4GMlYtUhZMSkgRIlCeLqC/W+nsv6T4ds30zmnDZDjTUjCkSTeUulMa3MHI1maOsSYB49Pjy
pRKIUMrmO6ka+kzzig92RnsJMW0x1KsqHS96CAJFysZdVmJiy2Rml4sKo20Wa2CxOst873rvoeqP
PTk5fijd9KY6kw5ybTq6EObNt4NHhxZeXMSgzqEUtHL7YgpqYH1ZXIU3V0i8pT487v0h+yoylQDQ
l2FUnuSC6lorxBv6hb0I5Duds5Wpd0/wF8tZ5IEQia1bbWLRDyI3Dos12+yVqMalYsjrIdfuueXf
NU4fSAvoSbCMw2o1ZtKWcDyLiwpthbZrrfIFaV2L8KXkdjwGpXjoQ+fVNJHnlVK2DT9LbJyiMLA7
YW9ghhNss3PtKc6433XnqnbRUcqPlWpftSFBapgsrCD6bLHMNsL7lpFHOBKTK8QsA4t13xVb2rwI
Wu1L5Rj7yGlYpCjbXr4ZcnWJlOE967HL+s7VYPzrrHGDFWe6O8NRfmSNu9DJ8HUUunIhW6lUeXKK
mK5ubQP7BISsUhAFV8fiAcRar3Cuc+OVoAPfyjZqBCEpKoiqbK9cM081pg5FYj2OIrTMk8+xL446
dl7EIhW5PXctY4ZvM3bTetyf2EasQyR7UrRTvTeFjnDjmFsx5p904GCRe+MxVgZjXtok2ZQEWHQk
EGW4wfSTPXqEDJXSZ836YYbySyOPtiEWdT7Y0gL980cusP+AlAGlMlE6OFOJNt4kyvVDEexrj8GM
FJMGYh4Lx17ZEiehUjrKTmHkHHR0SLPQkdbhsMqlDh5rrL2HVrINR6CJ5pQ+0VquX+PJaJp4l6gS
8ZxIFHLcaQi7GGnZgK0K9IiaA++z1mkBWqjxGlsho6PGwMmSAB8hyjF9XQToP2zneYwcSsf07FNj
XdTID0a5f0eogUeMpWc+LuvYfh00jR6KxuSab2PFujtSdc51NK5oxiD9LoVlb8Cy4pJ1xxaEGKN+
SzqQQt5CFPULp60ffV3Ztz3ZU357kUi5SrSzktbMvW8WgtbaS1hLE5LeYjNIKTI3E8lbFoewtw+l
T3Ao7Ch7Qflv3Ujk3PR9sUMlp/NuS+QXMlGQZUqnihhLbBf8k1UODAQRtQnGTtf0ywdm9mxeVkRh
dL35ETs2kUv0/hD+B0yoKrg8bZX1cJdTPCcDCTtgirAPkOMDkgT/xBhrB7WwLiJb5UN0HkV/6Xty
23ERv2Gs0Vtj5djKKZfttZZid8BoDruh+RjjcQc6ZkOJ41Kjp+zZvK+yiA5hqzy2SvVup9wIEEal
CBexgJIe2yGzzFVFfuH7AEAMyjGHlj7szOJklbq3VKTouzIcWFNx9uahAdHY7esl4PiEwg9jRY2v
JpKsi5qWa65EEG3+tQnbk4JCDFfzLvBRFjY0VQkDhei/SQlFyJuntsEf48V7p7NW4EaeS8jNbMLd
QEOPqD7mhbMlnWthxEick3eJSUimpY52C1Kv4R0cdjxex6qUZTEkBtktOnju2qPw0yVNps1YvCed
WGiov52IuSi2kLm0q2HiIJIDX5k9fKaKXCCGH6qnLw39Rolm0lKGU1JNQPVC7WnWwmcI02zTjDh6
4fcXjO1gU/QTeh1qFKPyyib2wW5SmlAOp7DMKAhIvjsM1rVFn6cYFfuRCD9mNPNgtKh9ter2cd8E
sGGMRwQ2s4okyLhNISPhQpOJc/K1K5U1plkVHhUYImzzuHYffGhCFHfdKCTKNXUOVpusetozGm4U
5v10+LRrdhglGSwIU+clId+yoi/7vsNQ060LdLyoki+0Z116VksM2/vRk76zwnNFnB9Yd8riTq/y
qcdIVKXetoSg2ZH8IbcIYp1k7qQ+85hJrqCFZS7y3DCi0ZZNuy+Z0EQ7X+kNeX2A2XOVjKmAQIUE
e696kMhW0gINLUj4IZk5eBZlmQKtgEMxN1O4Q2EI+IO1qYzcGiUBmb/yCoCfi079qbhU4XtXoGX/
skS7DSKGCqTLhlOssWlDKFTtV92v1h3m0cYw4JWOh0H3Nh3SY1WFTYQwWaI43wpcR455DVUZTI+K
uJJOJtgA/92cvPI1iQngGb+F4l2R0mHvsp+zNub7Aq5muETHdJZiuFVtXqzyXmaXBPRvYH0ZV/Zk
zFv3Mn6b0v6OgXtNs5EHzYn8y0p+iiMa/oW9k/FiRB2pzF5ABAbIL+1aNCYYleErVIyjNrY7gZe3
UhEQBvIiUoxzZEo7L1Fx+dVn+p2P0Ln2VCTPtl2zQeKGk4P9CHKgVIsVWyHUhR8oAjZB77kjUYdy
gfW8iSjm2HMRxe8txC+hp8t2LNfCJrRP97dJkeC/xlJowRvPGLUVIoDSXH2WVGSRMQtop9gHqA3X
ypi/t9N2srUXvS7cyktcD/4bfZ9hH5gwuiKf3OCEekhi1BMPn+CA2MMPmHqvHupIUTm7KLRBizTF
SQONSIt0lmhvjZp89DZjp2np1DyeDDriHZZHn7FsMD4r4aM4HE5N6e3GvF3kes/Yb35zFjnIMA7a
MdlkInvvjLvVvxak2QAnRHUOeRs/cImnm6qwm+rDS9tFD5UTUBQ1NBJ2dHfAWBBCFqOgPvOwrQ/Y
rCWrfs4rhxxqtsk9SAJt0Og/9uh+UexBk4619CbpFoq1yu2FQhFLw8TFvKK061ppHpwAdlChGYeC
WDuHSBZHMtzO184dz2pRXOZOhZpL1TtlJ4MrBHxgqZ4bh+1AcvPMe6Zu+VOW1qL3daL/cMN0Rvtk
ROkqx3eYdw7MknU2tLhag80g6+sxDldDJGEy0XvSiqptZIwX2OwLETjrEIBEWGM2SbrDmHhL6oVv
ZQvNpNKyb092BrAH7U7HQuVL49PYk+GFCg8hVbtNeuhn4GRQvW6bdlpKww9GWgZFFo2LzXIEJ3Wl
7gEPzSTWuN7Ubqd4Ci6G3GXgGWjOQ9sg5SDEs0uQEjjgSvbXISJaBUsKWhGyK/C8GslFz5WO6KrY
bTWCqCg/ZYMBCpcmcqTlG7q7BipyV82dY4iImljyAS+TM8WqsrQ5x1QDLKU6TsxQBKWMvdVsUN/7
0lpCZFOPWX9Lp2Wb5Qz3sukXcaNdRzvYUca+deNXyVZZj4LXDhr24HlLCq5s8qvNRGVB46bMacSt
4aLCRVp1qMwaIkVEv5JNh4CocMVanmwFjyB36UhzZNUO7/qmYiMxT0wJCe54FbrnOkVxlIcIedZX
Q1wgCu4lmNUlnrFlX7DRpdqjt/aj0YCV8LR12gaEv3QuNKMIkcFYyF9Rpe3DVrWZn825J/FRgYCK
UZ8raFutVrrr7ZSHhKTdDNI9Yqq3MJ3ZoE3QQK6zRDpK+Mo0i+Zlq1Nll53yUIlTNdob9FE4oyNw
wvZDTDkwpFO0nJiZFYKfNhfzQCanjaSUaOADGfY8jPKVaZNLtQnI/HAU1Q2oCIBNsgvhgow14foh
uNmxsZj7DEBaV7gmxvyxyJdWI9D6JAima+cscWspEf6xGoIiVkV0RVt2u2sdeFnTSecI2SwgJSw/
aOos8peQtDAbEjk0LuziYeiqhamjMcNgZjVXWSzjcF9F1Yfj5cuqkWC9oygKqr1Vv5GVFnWkVtB2
y1GbK/CpP+L802zYemDw6y5s4OdjSoFX9uaFsrHtTYrDQ85eJeUmR49yDBKS5CBous4Ztd7CYSpo
gX11oYQCNJxHEBbIcRLDlqEYrRmlRmtmC3pSADRk696N1kME7d4kaY92N6W4SfxTAMsZZxnheA9R
QGIDnlU2gWa4q7ynFHc3weDYxSsCqVpqfyM92jWgvfA9rWCbds3W7rZSUC7YJc1q/NdaFi8D64V2
5U6d7Dq1DwWWQmmtnv3sDSe+Xm4cjzwL/SjAv1r1V5eGWEgygjkH6yjDd1IU+m/fCIuBq1Qvlr2M
DYz22LYNjYwAGKvxG37hBWGWR6q5qmVu1bp+SdKeaCnq9jJRnaFBPp5Qt7a1VsJqYzKKTEGigfQs
dG3PXowVQEpAliy928V4tsc9pbdGPGcDxSpPmiP6PsZ41UPc0SQXrSK0QSGU85i4+i6rVpj1TnEi
XYIk2tgKDSnyPqkMGUU+r1VS31I2eTGnf/KWdZTsBsIF4HDISUDSH0izsLCnkp++Mv1hr8n+QD2b
4lJeb1XfBY0YzrrWcNZDNSpMC3Lh+mQnEhajnXNtifhH2WNNUvZa5axpRNfzqFG9SzB9EdS9VaO5
mBGcp3QsQAkXDq5V1gwsTIVPjHw9WKe06eurlIhtU4TrBsggy1TKmcjeYjTxMSgkO5qD+GHppXTm
IaaxsmkDsjvLXhhk05B7msfsaCtdOjqZI+8tOiW0RQaWgWS0ln3nfVWdtqfU+exIPgGQYawfZT1Q
VpKFwaYthp0E6oi9uj/sfr4VmkweeFoVrPr46c+X0jHewsZ4xsQgLojn0rMlPQFpeaeLZ+yyXl2U
uO1PP19C9IdzLcZKlSnC2DW4V5zEV56xHhQLgx3+qYn33N/IGMNQ2TvoJle2F9MlGnyieKPKk69K
GVL3K+JyabeDfC2Eec2GoVyHIfThrFSHt2pERIFNJ6KQmxmzwht9zHVMGkZu665ewFlPC5EcSdUz
Hpos3vmd579a7SPwGm8jWWBkgCWS82Mi6DQVGuu9h3qur6qTpMh4iPpQvDvxp25IHfVE8vrK0SYQ
w0r97c/fMsq6K19NWU1Z9AImVNoxkoq9HanpragdosgHXFB113akDNrqY1HsGrUxbrbfUMMSmdiF
I0F2ch++SH6/+Fcyi/+PyMIxNfC6hubItqH+XmRRZlZgJa3VIP9u+nmjhcy5hpM8WVEtuboeMEpU
/TfcU/mdolCGgm2vFaa/H1eWyFe4Smkwqsk5bckE8GIvXUY1IK5BCdSbwkbe/Rdv1/qHt0uYrGkw
9qsK/Wpt0uT8neYGvFWt+TK+qlLz04BksrnfAQSTalgk/uAvZQCmZ6MLvWPcTK1tUxSnWKM1nuBq
3Zkj+i97gNI4SSaieLxkeA2LOdzKT5G3/IKdeDvECYsOjSKOM1LugyxyTj9fxqj+SpXHf/6JlH9U
ETm6rMomEicSglEV/f4T+RlWQExR8pxdu72H4FSeRMXbhFpy7BW6CVousf4nh3dlmUW4BbwqMATi
kkpTahGWaQC+wQ6nD/1Zqwtn9S/e36Ri+r3KiTvLsCxDdTDhKj/v/++OeOs7RiupcI5jTja1375d
ZhpHW4s6tExkWNiLUKFubumSvQ/a2ygP5Srh6B1/vvhQCf/5O1IRcP3+Hf2owXTdUDTDNhB0/f6I
KQHYW2eqjxqV0i0bBfhsk+GKRU47wlPE21Y0N4J3fPZ52xx3xsYPMGunPs6JMuqKTaZvhZYcfTPu
DwbNXdFQxDCcUn4ySrIyRNRZ13/+nv94kg3eqMM4zhLPMWTH+sNbVouqwnRu4E30L7TVYbyjFn//
56+haab8x0NjsHMyua1sxzLR3hl/kKRZYwDRO6DrJ8x7NHzJxpnkIgtUUlFsJPM+mQv8KdJi2dqb
/mPUP4AC2DBjwN+IG6neYjKf3EWz7s33on8gRDdocba/ziJzpbUrzVgr9cZoki3P35huWSdzPdzS
XSjjT6Mk8wE8E708bYZj8uqn5qRVX3jqalDdGGyFwwpeyFfIEoMdrUSyp6Mx1/vinGqr2j8r+r2W
QMxLp0TmJn4hBW420ngCPskGA9CRQIgjCUhygi4tWfXlNaDYUpQPjTiHMproTVsRe+Sv3ay66OPK
jSA52WLPVK8Xu4XSEJ3ykiSYxZdNtJRoRoh1lnO/rcP+bkb0BUYbuTfpJqZG5wDokNwvzPESSRDt
FpQUqEqHyVMrLeL2oy6NRVZnj7FkzKVCwKb0Vpg1loorp/5j3IVL9Bl2TEzZLnIuQYgXRCZqFS7e
kBF9RN0/OaErCUtXglcGhqdgc2WceiBOeORYyhuBRXEonVFhYbXdXqOKxhKzpA9wlfjobEpDDRcK
nhkwUdaSGDSyDpRpUmeaQ/xpHJMYbx5LKye5k7ouGBApVRdRRSEuPRslACaodoBXoCxEpIACUs0A
sTUugE6ar57zTQpcpdg7AZtDHtifdmcEgvjcFmxGPDg6+gb9BKV/pkfy0a18XPVUr1w9teaWSNxM
v/diYGdA0miOQDEh46bWqJcRb05WRhWyUivQKdebtFi1yjNvaV6SHIMLiMsCzFrm2j1JTig+/J3t
wdgWJHYdTT+ZJ0g+RnZJ3Lk2BWumcTX77Aykulm8GJsHKcUDb1+EdMDKjr2PDWzPhtDTaf9+6N5z
yZLSE7sobbdmSQI7bBy7RKYydQOWGFtnHHwPibEHR6cv6ZUQQeUTCDya2QUPlffAygSUVX/TpXE/
xYaLiHpE5rtK9BZwITZdugxAduLSXXLvVDBRpG6pDBGpXhDo6novYMyQgpd3EMfPZYmwa4bcSyI1
gaiNjDCpJfWHR+PZehcniuCu475VM1gwd+kl+IRzP4az8Jrcyidq+zWh3dK2idfaS3rP71gykfWA
aqfg2e/HfbxO1+UWetY6vzBxvIEJnGy4IEqfy0P+6F/anf0q3sU7AnR4nvzPWxtL+ZS/gADFKjXr
5XnzapFTLWaQrYifCfcesCl29GstWRKmu6nX9TpdIUFxXXGyeL1wxwp0X+/NVbZP9tE+2CsP/QmC
zMG4yVfrZtzCZ+9RvUgPyku2SY9Eybv9pnCrNyx3c3lpvKAzMMqDgtLFhJw9a56Cz35vETm5pG67
wnUGVGxEi7njmJn6wn4FXk07gYYpnB/n2j5Hp3EduSzb5uqcOMhzdJsOj4XU4El7CW7Qvi/0jMoB
3O/MfPOfwifnIeKIvcgDHWh0s/PC3lAC0z7KJ+NDHThFsBNmbDszskZ+/qQWcDdge4jouHfDp7Cj
sDBDcY6pqX1RPqQH70J1Y03r/dA+tA/yoX5gIXyKL+Vj+mi/mtEs/BLPYEhAJToBpKmFfe53yq5b
zdL1wt952/ha3aWP7OZfCVZgxr0jhiXE2r6Ed0q0l2kX8M2rdSRDfCsf+VP5RHPFepE+gs+YC4Z8
82NzLLckaV7c9KI9xxfleeS602f+m/JefRVcCauCY6/sxa27l0fpxXmp7tmNQAdqbowqMZuEh2zP
p4Ko6tCgR/ABLIL7vwZSumTP40BI/uZYRnCnyPdOXKg0iHx4W9pDRYgjkReMT/syXXGASGPjl7xh
SRgOFyj+HoWUFuznV0Oaw2vNqEzhlKbp1AO5XVBmkMIT+HGyE7V864U75jWSUhagnwkZQ6Wf9242
LOQGhcIC1RfXLAPpgKIGUvdcugfvHGUJCmM/A25g0XCiJfxIIACIwnvBfvpef+Zb4x3khfIO1ID7
IvXncrykSCDopEIw62f9rTpaL/61f7FRayIymmEr1t/ib0pyRPNx9D02A7DeqWexCacp8tePqLGp
A/I504O5fon2zGiAqGCamdkalbjRzcC9uAgZoi9ssuIjuKU754VsFtZW/W28UZHhb3zPIeruZKtw
a6u0JNi7z7FzqXcQhXQB4+nz9Tvrql2HV3B+zPpDN+cPN8PwCmOS5lzXzSLGl8ZFJoVRPKxPwnan
zGHqTgpwb7ZxS4OiHaJEfMQZUVvzEPkYvpoKf87Meu+u6lN5zM5ES+sX/zv7oP1Nf6QlryVAg0iK
7YxmZuvN0EzT1o53zcUi9RiDhrqEOW3U0/uM/Tn3LHpmin0eHxv6NGMn1SVGP8a9D7ggWF81jyRo
VNPTxQG1RAFfrs2pC43NnKGO3R9orOjT/g53wUtNgUuZlz71fY1FCZqYuSDIgLzsQ3OltEzXU30S
N/KukPGAMCSwie7J8NQcIYm/8ercCfGX+dpylBDowLw+VW/6XWtn8jTigMJTFwguKCoZIFMY9LGS
aPPw3n3DpJA0csmYSGbJTWerhISWrIGpYQMfZSa/cbqNT+U1+MLaLb3O6TkkbyX0QEbUbua/Fx8e
XEB/SYuHPwTdhOWc7okdzPP76AoCFFRW2DNxa+7trXvjADWH6jGwSUidBQsyJTg7XLWcHQol5/hq
fFTf5bf3SEb9d5ksOq5IFcTqNDgxYkH3arDxpXP5ia5M3TIHrMBXweUam22KMQa2z2d1jNfNoaES
pGAWnMlYzWnM2zNc3xQncezUDB1f/lvTLDjQSIsyCV3oApIc0xaCvLBZ8HuxTeXftdslpAxIpEqx
RBHmgJSDVBnDP1xwSaD05C9cXKD3G/9LujKG/1+Szmu3dXOJwk9EgL3cihTVe/cNIVs2KVLsnU+f
jztIEJycbNgSy/wza1bhP/J9eKJHSyCRMgfRaCpiBiVBfJ10b9c319ZbgzjGuTCPA2TNdpU5bWf3
v8hyCmzMRSfNXVwsuFg8Uzi3lejV8fHldAZQklDOT9pj/wxf49GJVa7PusMa3cvqj0OSkjdawWMs
Y+PmVhGTibK7dgWASg9/zhlgWYu0H3MsClREArgLzoMHqRAsceR8i+wgpx1yyMEpUrsnllG30xKi
EsKjyXDK7hoaVaoq7wp3BEQefjT8UTLWeUafWB53L6A5uVtAp8PokK4izB2aJVyBsfbJvxpwwW7S
7Pptc6YgSGuJeQdVPdD+vr6Q5lgC7CaLoF9/Gnjra7VbhimcF4d3HHyfTWweTivMUCXEk3ilTqo/
4VBz4j2z0WUV1slk+BqtFPbhXFxjGUdH+n51mPawceaA+1I2ylF/RL+8vxF3JXXYLYkC+lNUU5M6
gxBJhrItfVGC1H33TVej8B6Srflb8ezi8soC4JAv2222531lIY5lPNbZ2OcmZw56XuwOW0bsTbWx
ohLQNh4UuLJHLs7QHD7+H754JZ2bOK3kky9NP6GDULf5gSvWTHhFSZ+kjevO4V0m8xuuPd1JZAey
rcsutZwaxAfCGmMkrNRQCMfSR/id+voY5JZNaHH6n46nAJ9dfF8kMlHcnILDO/mx4R5C+1C+6oe8
L1hggVGSX3RCLLMa1toPdhA/3R0GhnD/PPxVdbJu5AqUwN3f9ZdHt4pBhrF5W1Os3/l/qXk8/pxv
ijL3QiK8udFTpAmqvg69Fe5cCmAwl/kr+BnOyjp5VXjoyhMy1/F3wfrnzb4D7b46zWobz33SfKk4
2BqSTpD2dp3ZmDNXyqTADp+VFQxsaAbfPIzecfT5kOwqIuEBcNMm9V79hgjE03OKucTY2eDqyEH5
kPbdjhsQXcdDjaPnrpCudK637Tb8YSMEXYWXTCcSaRL+xEtpXq3EB7YDHCL0M5y58W94+uwkIh4m
6SFeNqchGMfPZjf6rx36r+EsnT1Q3WP4kx9S/qp/MaLjocl/gx0M8W/5VT/IdT4MBwQO2NNzPxEC
ncxT+yNkVFPsFJgXJtyw4Gp8iTvGnc8f90g9CRe61x/jwhx51PfmY5iXm2zXzuIpcSar4gzp8dPM
LNy/3DcG3rHtqK2jFIt37ISB4+bRUvSmuP5zYFHNP05JyBIkHeYW2BPsvrbmkh+2JHK5RKIwo7Wg
CWWDM2aDqbCQkcrAZyZ35V8HQ0oKqOXmvWqv0h3ZhXkwDdvRdQ4ihxE6wCcEIhL+8gpOw4QbTtjp
dAEPqSP/8T+h6Srjn3IUyDR8Azx0fWd4Mflh46zgHVfaWnNgAFOQUV+UXUwPKOyiY7XALvsCo0+B
OUXkJ1u4lmFrkn3jenSqN7i5f+gU1b8ILQw2+XSK4qbeZCd6LyYTaiu+K9Z3eSiP2r8OjWOjpRdv
bPWPv+ibB5vXrmK1wZMIsRYWwttmmsXIlLxM+NJH4ebpNi3ABz9TwmavVC352l+FHyxjU14VlBw/
HH20kCr44VMvx7YKqgDuY9SiEwYhuP6xoxqrJXEHa9aGHElUuqhD0sFcMjHqfTrr0A6PhyKGkrwz
0s24Ee+z4NuJV+GePmU8FTDPOjB7OOU8vqH0RGQLrcA8skaMv8cHHVFHv/SPJGmrV5KSUEa9sGJc
+uI0P2b7Ym+t8q/k9D5Ut55nUvkyaQJDXhWODoZZLKAcbE0HB10QtVdf6NisDU5aO3Q7GDMW9D//
97S8ZuM2bqJCi3mI++C7x91owvYOHgducz22aQTIYAdAGBw5YIoNfxtGaImVPlY8f9JBPKmv5HvC
w8bf+DHRsVKKhlsWYeLAEssZeyDd5gTlvePSF6Ij/3KI0FnxbxSfNphXGiYpnIxI4CZYUvgrN9xL
d6pu8YMzQKTOKnEFYlCzeIsmQTpR6PspJ6DE6N45vX6Yx5Ax0KONWM+BFjmoJ/y64GQ+4AzRXtaS
i6shFwbOWqDOWOF6Z/+3uUV0LhxrJqoum4RQy5+8L8ntc2PHJ2JjN5q/Qfkh7twVcMb8074MwttQ
vyUkZE9EmiZussEnRMmEdhnLdEeBV5G5eB756VgzJZLaQ9y8kACRgORwdbGVYqzVbL2Z0sUoVGMO
Tc6e5OXhw+/xbbDFYKUGkNLYjT7l7nOk/uv/OJto7zK2gGQw8UJySjL/rWAu0SRR8E7Zg00oT7p4
yU4xtp23+iES2AfXpcd+j8OYyjGpW5ABmwrvPdLf8pIe1Gk5KfbV2aPalE6Oqucs3TvsCeCsTuQt
W1mDT5hNu0fRTgy6O5piJiusnGrshQB9HfoHfB90nDfh1/zru3njSsymXuG9OxWP9qvd9tdg7wz3
9C/GU7KjG+3ZC+MQyy6Ni9hOnAIKWTVRv/2KY9dmsaI9rLOyY7JNYwc/C/rbUXjwQjTIAiQGdE8c
7ndz6n9bbsApu4l7+aU+aPh4/Xzfpk0TYDdIY8OIPPNjwfm4RtotUNG4TyPdVqTpkM/YLMXqtstn
8Ba1W7HjWMCP9owFcPjIB/ajNg11Os65NEvMt8VdzsgkZHSz20MzXhMIBdS6uJrw+gZ8FLrU0iYQ
Q75hEcx30m/6jX8VzvTXjKUM83wdbrXZT8onPQdSJ+44hnpMUvwNmTwg/ZIungMWh2JI+H/AAoxz
hH7oGm2VHaJ+4Gk5Y+WuyONAVpJL2DANTwLFiY7pkzz7Q/dIv7G6w+sVUgTidTvM3JopD3OEZOwC
wcbiFTjDk5zqpp7FpUvHU+Z2+Oqfw5kC2W/iAyG/DJ0R2U8TTkMCDZid6GEbZqTftqO9mTBcJQ/1
ym3hGzDLMO877V965f2l2edaedg13YP3hHbTZ4GHJT2vlpNhYo63DlbydMH00FhsM4rC/j5KD89y
PBtsESp7Nfa3CbuTL4+OA60S7SVve2z378laRvxCz8wTAvWhpgEa/9kSi05j/43DNuoS9qb40osW
7D+YqrZa258OQvsEG+1pcBD21qOkNH2jqH9L0Cew2mDid2MF+05lWdT9uqkwahfjwzfPRfuFcxkG
AiQf0gRTysRLd9Kv4jN4WeMZkv+9/zgxom842vw4HgSY281vz7P8TPcqN433Yxmuus3nICzym38z
L9xZ/8lBD6zR/vnDBPTxyLnUnWV2d3Rv2St5DGcSUD48lMgyj0Dg3z0Q5m64Dd887K2/LMpV8bnn
qVuIvEH0WKWNhyxLB4YiWC6G5aq/KJdxnUn2cux8GCFF8Kdy25OXMqJUn2/z3B3pNwPQAj4Q+eJo
dH6qK07fXb7NRBwsJhpqTvbIzBHsOertkK5DZhh8Z3/t3MU0eanvqJVFMemO9YOqR6JkrZxoKGUG
2fCMaJtxDOkM8m6mqaqy3eTBoVhU8zGvJtgQnAyq/kF8iGHMhO6OYtaDgkB+5ztAqEJgxUBjLI1v
4aY/P6QqmXOgWMZhhGAWFnfcfIxq8aSfSA8LOrAx0RjqUxuPqUIFw6QIznSJvAkn5vtQdJQ9DYuw
CtfgSvX1sy9x10Sow5EYLBsmueyJ8eyn2eZAyJ8auNFn8j6k2TqMN+Tc08aI1U6jNUYU5OHHRa8X
PovPhEnFgOMMMkna1tvx37PyPQ18KOyUhoWOeffHtcUfaxP+9Tv55b1oFYJTfpFWMZ0cHhT6lW4l
fPBuuehJGspBMstzPv+kKObsQlOTQXWc27CSoJLEhBBNg+HEwKFx9VS7/WLiYBC14HoxvZW3ooDj
NxuyKRgL3QHBih0Zw/SRUH3dqnDxA/jgZyJPvB+S16ruAh26fR+J1hB/+t3nluA5w3STkpXnftR5
Gq1oyFiPyMKVDDtWAqRHgfRX9ziHuMeY7xBt5vubvEA7tf8H08388OR/qwlvOorMv+qnuvN9+Bpk
1WEdDcJxSb9oTd88zjBZKSHmhqIaW95GSSnOWaL+epJ1eguJtISlfzSU7EswOzcjfI6RjFaEKKO5
lATu5wHBSAClVymLY72qko3pL5LqFFoxfn1f6Ze2/rySs5ft38rBNClD5Kpt3tuEnp7muzLnyFuF
n+xF8qO3HIJZnTgjBhBMYLLZxgQgOdIWJeJY2HlORegnATBasgsDQLkWjtGRFOtVs8t2/S89kcEI
yhRPVaM8QKEzeRonKrlihFmaSy96Jcp0SCau8nbEJ0IXUPQEl+D017S26TPYF6/wh3Kb69tEe+qt
tJRJqo8LYZLyK07xNEFaY55r/2Equ7qpeT7cAXo+0683rwPXeDU4UCZz/kayvA8PDRtIVxids4JR
2LHuKRyFLO50nidycASS6IAd1nF6K/B2HeN2eZfii27uBXIUOLi4zV5vg0+UBmcOSdVLK35+TMai
xJaP7yvn3BgVbbE7UOk14aXVJkbJLLFvEa1Uek4afkJyNYNbrTu6sS3EVVg5ZUMZF4G0fzgKuKgZ
+XU9jB6sgF7+rRHYmUzFgiURRoOsZBhBmmoma6vA2hXeUtPnLdeVVlpAA4c5669OLFEXXav2IQJD
tIu4IEZmUYP0yCvcy0uq1Wg3TkIpij42SYI59rtdzljD6ASCkp8B6cwnL75VE6GROW+g6fiQ7Not
RapGcKW9VJiAgRO8mLahjjNIgNVzvPpTGtX3Da1Pl1VPMzxkzTyvfxvvj62oA+MyC1cEqpO7uCfC
bpYN3vUjHMO6VTZFf88TPAkm4hkytee3zw+sop0WH/3h6OtLIX42yTM3DkC8pUC5E6AFacWiTvdQ
zXD1DgAf6NFH6JLxVqLsZWuxnVMFjO9xFAKyRadUjoohDgx2g0ttLdMnrlSngpdSsHN0QtxniPjO
iBA6oMf0JNwBML1baf63/970PBSoH2TdhcMHeM2xz/BKwYNTP0mzU5jf+2IVeyTZ7oRyJyk3o79r
wQ8es5MxRleyjgRZECoLV3SEDowFUlZJcUDx4aASq3w0rzQdIMFh/0PeVgO69Vsf2XniOXQdWd0+
MhkbdzzYN7QG1tiQeSBP4VJpVpIyjUUinGZYd0EKdXqMZ7slIk8tdftsajVcV94yzy6VBb1bEvJy
r8IOd3BkaQtBmHF7pGoXtOigUAlDanOJ7cHJgtZnZ6yyEzXFTI9E1UnkUMUTjjWm7vLX+AbgAVcy
f2MR2qmzUn/Na8Yz/Ez22Tl/5s/wTCdpHrSduQEVm/UzhV0TDcL5c/eemmwLosM6A8TE8tz2AH6i
b/qltzF2/lYs0N7a+oGDiPBfMgJYYxGjzAGmX5SzcRbWeO06CNF2OJ0WLD+XzSbnEjKinuQbIGEs
TxPcjwE098Z+Ts/Dm6I9wgt4MEAiimR/Nzru72uqhHFOV8I8u8M7XPjbbM2yh52TxNJB/DMN0Akn
2srLDQyF9OpttF27JHp0/75VCMQ3NKV66Zp/ZE6Dw5t/NLmamx+J70xeJtsh1uLbbCHdCSppwYYn
b8S2wAwjqlBxptERkjb6wxzOwAfMAbOpkhzOduXESKKcRyrS1Dd1qqhcMJAnSEk4oPycmcz2LNpG
z5tNFIKcomhqxo7bkWnOcMfep4yh6VA4blkyT0RooH9WscKu9JT5PMOCozDoFFGzU2P/3iNSUJtH
BFs5MFPQqXpU7yysNnrhu/bJMEGgKRQhDef+bzXXQ7Ce9A/VGJaWEMEVLN4VNsIlLZ4+ouIEfnU7
PMCOjX/F+cyPVYaa55AytesXtAsUofLjTwusAzxyOCOdeIA7mqrJxKJiB8U8AnVDgnNuSTYu+ZpK
ftIZLIvkag3COSmPuLYdKqmak1IEGfVktCQe4+C3lRmURIa2BnjA63XHT4s7QlbQdPoas7UNz1rK
6BP58rBJ69h5w2jtjPmHU5LId0W7emwISX5kWx7NqganffkAFx7vwxZElZENsV0x9WJPgXfu4bYR
BpeaVQXHnRqu/GgF+Q/nBKx69PI8sFfwC0Y/1yRn2prJ6SLT92HADWqGeST+Ce2uDi45WK7q21F2
7MP3S/W1XzNUpgLmIc2JHF02rgzGRst8h+1BFdS4bAGLpd9vwBoFU+QJkU3fMY0wroCrLEtPgdae
BMyshaOobk3h76PBzj0WzW/1nbKHBuc74REeEFqiRtmyK26djknRil/qFEV8qShTGBHNPzHIH6cT
3PpPCXSpoMPRWDxyMCYGNWf1QeYwzAIM6RLDDTCi5FGoXbUK3VRK2wl3xvxWJIwfErLhE4TOw1pR
wD7hSGCUOw+CzkX9fYbabxDgXR87BiuCJqe5vFE+xVZsjxIJymDIKjiD1a+LN2xqvDzK4Fji8+OH
rkgmLT5LEwO7eB2ZUy++eRE/05Rtvxmg8ROYsGhIPHDX6E3wAzIcglQgbnXAerOaCpwYP6OV9bqm
yI3rTyboDKNQgP/LxFrJV5nYs3Qm6Ejzegt9+xpxxlwnbfZNE1D6ZIjSfL+n76+Co5L9lsjgdow+
NHxVyV6S5nnAAP2FzA97aJrPeFPqrG4pQlrgvgvG8XWOyyIM2vLPn+mLeBMtwyjfthsGXdTbQHCM
C1V+8GmXLXEL9EDT5Ee30DKnisRxLOfatI3p71VuKmvKz8q75sW2KB4VebV2PGtseSeD2XdLfR8d
FDaOMO232ult7fv01BU6kiUW9qzr65Z4KSDs+LOs5WXmz/Ak0TVpR+LHymIJYnniWSd+Jk9mofkt
443nD8jmC1ZFEifaXQgvxr2/NtgcY4joWcYUTIFzIAuBJkLxSMPYgs4Y4bPzRQ0JZkHXUypOEUmP
VCXTm+tWGtlvRhIAYoD1x8wXlcIiHUKO0Glr0+zdNG5nIjySPGRNaRraRhiGS1Q88QWcolF/B8qi
teqTpwnTfswWb8EYKylYmJG5woh5kbTDLtTNyxs/S45dtuQBaLbUEf99NbPZiA8nv29lh4Kama2H
nYLvA0AtcJ9rlut22YF8DxwDPpFNdDqo4oxN2R+8bjEGqQb+9k3BLDZduej0Xa+d2+pI/0gZCwSC
y/JrUBwsMDCoKr43TdWd8J5RsBX5T6JgJPK6APwvXLyNp5wHUnhpxheLviiZUfEs+CthOR/6vYeK
3oS/g8npMZ/zyRPlSGxSQCUegM6UqZKSgSOsOlqf0LgUEbmy+HLVdxNY/ijpKGaae6Af4xA/qDWJ
E2bm5v68YehREHxOunopgt/hnJVI++LzRfqfE0cH2d80RFKTtttsBchQ3JlIOQsQ/6u11xxVkocy
2ubimgiXlhwYL2cSLrZ4B7uOJz7KkDyHaVS6EUwEfwrYVWPCVh4k6xtIR9KnrmXNJPUP5lXmfVfi
TRd3Pjyayv0A5omONfwk+VLCGYMSGbuq3fhbw0NcNM3oWUe98yZNp4CiaLS6HltbJ0hmDKJD68xy
ARKbq6brznQ1g9F/yp8APXZ7GhaqclfeJPQnVf+TeQ/+ZfSDkfRN2qAzhzv2NNJl30zpiLoXb2GQ
uJY6DqUyDHqsezjIOqQTTmutrWrVACl1586gHuUzPprnz7E04ZdZg8PCcewrfDJh8OBKpi3qeIEI
Mad4KLfygg+EJ8yV/AbzvclnRIAheBgX3p832QxTZ3xx7chgw+SQRIXeTA5XujBPpZWVzdTQwY/C
xQVJy3dRtlJ5C8SNX60F8+LTESfqnxF9qcOuU3na9578KI0VXlc8BdjptfU6yvYdi/+aXIV1jiRu
AAR12L4L6vFTo1NjjTkX5VnOz+ohGkgmoi4Xxkpssi2dFA9AGH7/ANo8yhkxzcbXYknGc9rtAnlt
7LSCft8GFTGDX2muE1eNkA4sgNC1fobbCpinVM7rkEgau1Tdzngq3k9WQwrHIfPehosA/srIK58w
QUzeK1RpwFRxfwb35NZY3/KTSwXYJmLhpu3xK5AMuGSOBkDc5HPNja0pthWFMoVlyColxEIjnCvW
JdCmnUfDhPsL/AXuBqWt73cDgntzFmDgKm3lZq1jcoT3E2Y8+YzVOrtyrrXDNWEQb6zZO9hYk56f
eraKOSwGOsH8V4ZbeFZj1NE7nL5YPH/ejmsAjmguQIY42JjWCCiw+yPxnJ6HVAs9xoSGUjzExkNO
QZ6gZ1LrxmrbWCMwGm0henQjuMQ2wJRmOmI/0pLMHaGzNFB5siJcSOOPZuPNhc+CdpD0tz4mSw0X
GicgQKt0U3Fh4oGTTNldFhUrjCVDnEQGLYN2zSXY89wwbQ3ZTmpmAC21OWXKAob1ohPNR0BKO2L2
flxHWN8Y43IjBG+mBTguTWVxFnar2uN5BUuINnS9LUSuF4skNPLIm9ocaeiIpfZwFRluITZZmw7r
XAHbCYdvjRoXQy92orgStyxXZ4TWjMAMklGS6DVylyDDuUY0ck3aluCHKWGFOV4Yq/7CteH1gNLA
TpS9QKzR5SHxZve8AMAFazfFQ2B8gwLz1EcmaVVYHdptcIrFnWRNhJ8POEXmAFdB2hJuzV77tvhQ
GPvDfeL8A3XH7dSwx0Uz9o9MXSQ8IjvS3AjfOKCebwlIHrAkm34yh08DpmmhvpyWED0qF8llAjZk
7GP2wQyC+E3RWIDnecj9tDsodU5B0FcebyWK9HipyjOUOzy3sAxihgBvO25s6BsgEwFO4dgG5US1
O/JCwXxz2zedJiDFfZ3k01jb68m6iw4FuWYkClbbwNWKk/dQtL80tScVTM2VHC05+RCg/nT6vpWm
eIv7AKYynU7DJ1jGE8ck7n726dgAYwQ1lep5usJRqF1WFGY7f+/KgPMD4Y1PtolkMCojgJ4Wpr4v
Sj9clCK4d2iE8bZAlD9tRVjLhbrvEzSqrTzPjHX3/sFpVuwHgkPN2DxqhR7BX4qG+SHpEhN9IP/A
dtrcqtgueMRvfkJPcNSBbOVKRqeabwL2mbmMYKv/CvtVKvUAeMumWg7MV5ByRcylasQqYTKLiHNN
QaJk4E8d4kHF6f3V493TkC3kWOGeoz0Fg0nmQrsc3td8OLK/8Xj2cgyjDqK6/kShw85CZMnfnPwW
6Hfie83MxMJ7kldKNsfa2DyhwmQbXR5NnkLR2w/ZJo5/W3MbWs9RCJoW+sxBUJ8R2DUK37eixvQz
twQG2ImeTgyV3b6tz3X382y9pSQevNyJF9rMVk+ETMpQNHkb7IYTF5XPOTsUPpLjoyFgVQmwsa61
TaTOnWojGtm2VYUnFkFEeEpB5oic9yOhS3bEg8KWr6Lcwu4mLsvDUG1Rj2HjbjJ7u6Qvl7ehXDIS
mO8FVhmthkXneowmV11qQC6i+ppDTESpYChOB18L2OMkLZzclY9sMz93IAsoJMY+3TW/1ot5F6jq
p5r5O6CAHciocpKPJJ6ZX2xNhh820JcREzoqL54FWBTqF1pTpOJQUwZhjlWBftRXtrHho8zBvFEm
5iftxQdSt/ixhRft1R68L3057EyE48a0YgIo/+3p45ETlEIqLm0dCZXnKOEUsZ/TECEuOAI0qjvG
C+A96R7rnRdrJJYaGOMXKLnyKVj7YE4R0CKlLDKXdY1vHOqg+jAICN+tHp8DSTuQD7SuVQYY4uPW
bUfPHhgCu+0qBcJ4L0W/+xtqVrHAWWa36j04zi01uyBMV0gxAmyLbVtt7epzjWJjGRFOSt7vYJM7
BaLqtcSENVfzWMQlqZZvFvNvgh8jB+ftyJXdIcGDdKqB65agQsHeUK6emtFAJScJQmXYSPgpADLX
Kati8iiQVKqXFL1cLYDuheRrDLAA21dqfBFSvsHBAttP/F9KYS8VuGqp1Zem/DpIuPCAR0K5U5SV
FE3f4o/GEcX2IZKOucCzkIEKltfcFI5STdiPgo++96d19NQRQNCYG15WsIsSCGTph2C6D7QivT/I
aY5ItJOBaRR9ZXW5bQr6Bfs1MMlgquFuIrzLqQdLKgmx4l2pSG8hE7HCfzrCadgTdkvgICZ51SNG
Eow7PYDwMB9cmqcPfY3OKm7aQ366G3/+D/aZaojpQ3ob4l0QHLXsTMOS4lYiuLryVfXJJe76Rd5c
sW5xVxos9RzUKuf6RHcN7kiGlWBm/eXqrMiarYLZeh/HpOZxunpggR4B7NmB8DIIacEBMfMyT7RT
QM8hkj0g45piNvmv5GsARbn0i+Xyb9QPy1Ck/24681W2YxfQgSfHSn4eVKjKMBMlIZ43luWakvdD
EMUhs5B7YCQidka+fHOuF0Hjb4Kyg5QRWIrbmFq0Fiv0V6XKXtRS4WojXrLQftrvXrYHTlfTP6jG
KmDt/Waa0s+iD+guNWzno2cm3ipCKZBx2fKHDEw9m72zbSiFbmV0jkr3lijFHNXmtoy1VaHgzYDH
KO5AD88PvkIvwJ3DWhgkxGZIDDzSoeTy2NVsfocIaFaSf3VTOJdKdSwhG0lhcVFqlvZlcYpG9UQ/
5NTh1afPV59QWMSQfHJyMOaJgo2BNcxwB9VaaL2hEcGFAEzHEId7vhg68WHBhpRDFXK4gJEx2tiv
DBvzOlkNo/VMVTNOD04zxByaUAZcjRMrZ/On8hlreNx5T31ZmD0k2uoPOedEr8EZIVhXFnQ1MLYk
rO08YwGfPMf/pEO4k0CHP+Lgtiz0LJzh2jdy2qlhbTwEMUMOc7Ayl6FUrDHJnxIg7/jFj5zgB0Mr
VEHkqujwEIVBhWbXDYjYgxv6gJ5vp8pIxAVW7j5NuhrbW5UV50lNb7J+7jwTVEEFGkT57QgJHWBR
mS+M4YntOJrGqfz85SOrnDOPxsd4x8h0TX44moscerMWh7YfdfuyfY6p5Rq0Hq8dWASODgDsiaRs
hkMIZAyLVgm9GhQ3eiB8fvHqJpbQFOvj2+ouHLEyNr4szJuBgLqLyZdAmshDRwvDjBkTuE1g7sSL
f9mcyNLSLBVIh6ndJI2x1Co28w1CH6u889gxfGsFDtLJuIfhw1SOAuvJ01rU6ehafH5Vp32TbZSN
tXTc91f5JvYty9ZUqqaf/ObSIxoWNDb4QoOv/suOXdAiN7QiHJTlrK+Q2AxLv7m3BdSgDqiLDifE
6Z9Q1MFI16JicDpJLWPqt6LeLM7qur3qR84N2AVyf+QkVCUyhplgdzWWS4TB7iqBRyAPz77Oc4Vu
qKEFbiN+PnS/rjxU5P0Uawl5ibk00vJvBG7k6GXQx/bbJK9XVfJVqGtXlLA74u2+5BV8rK9av4/t
oXywikPXY0pn2qm3VfsvVWKzx2Z0rcerFEXRp99m/lNNX58Ww1bju67wBn12xsVgMTCU6JuSPS9r
3O/eNABYUagkpfVz/TOTXlHt6i1KmX0sVUiAWS8NjtEcWMoE8THvF3W8wlISCxestWOI51oFzUZz
A/Xqx0vxLe+swrH8mRPFp7dyLps3lc7kGeVgJtYofVnSmhqBh8M08RilxoHG3OH4YmFIpq/lYsXu
J6l2KrxO5VZDi1G2PN2K9q2LD5FzQuy/8C4d11Xw18K1r0+sYpGXPwbWfVyJeNbzucq1WqyZ+YLK
ATJlA0N9xpJKhIV/Uj8z2vCApCN28lFzkfznR/+pNCw8QdbFnTjsxPRXgtSdvhKatH5bg7UJz9K/
++b9Y/xk0OUYIJhjTfpD2jr1fUuUHy9m6SK/WnIMym6Y5A0x7rzRJEbs3lwnn32dgECtvobmtYQZ
EjQivKN7Fz/D4IprqNBtw2KhVN7DSMx5R23TOvaC7Slh1cRrg/XLzpceRr8drF1ZrYcCiKa/+f1F
+1z0Yuub+9iAeu0dPvK2MhEywMLJ+EOOiPqNnNZymEuQDZKCljmBRaV9m/pZbX/oqNmOlDucoERr
ZcnBwstA0+3YQDkl/n3ge4Xxs4VrlLLE8xn1TeXLLwku7vHwMPyrCY3DwKe1HLVjGE0gxCMY8Zax
Mo44ON7LvMUfnUG330nDvkm6J7HsBaDWJ4KbLo7AUS/NpPKua5Q/Qf4NPdiS7U0T/5rPM6weSSCt
0nHal2OoHnyI1CSiUc9WbenPCzSCitbjfAevFqPHqKugBpY+hh9E8b51KIFDoMyMBJNdi7mF3KJt
SQrglo5Q6lkxrdoxRAbOQ2b3W4U3hOipWd4Mz5YNW+c/ihy7QyrdRcoRRarLrsXVaZ/DtvOClBnQ
sJFOM97od3G8NlV8jtNkLRaF79blQGejSXtPqDCJNGtslVTDm8kRfLnoLXNuGBCsBOvtDkNrHgAH
SmJwAizuZ9hW/VbSRwOBQkkKiz7vf1T44yYuwHkBfALvk+i5N+htgyxFDEbyJ2q9mdxw73ptqscz
1qS5d1OFNbVBjFcs2RLrmBAJpe6991mJvkljV7qZEm41nyLAM+OfOLWj5ODn80CcGeU1Mo9jvGjR
Hon2MMJp29b1Qs7V0VF3+84yY+8F7AE/IDQp8InXrbtEn+dsH+qcnTMc9bJrHJWRNITHZubUSWg5
MXRfLNsWJWUu8wit6auPOpU9DrcmArv2DdbWnrAQqs9M/NwR2L7v5JKROO6Zjh32Ni5fgDqctjFZ
nKU5S/wCJIDk12zayLg4s96Fm1bgT4LHnquT4iNeWmuVCAsl0VjGvRMWDuzYYGjkHYRAQVPfo9kS
epiPDJkiEQnRrMujIHcZs7X1BQFtUL8IzrAgagRfMZq8QQPF/WAi3OOyYMTlPAppWGTbFzRWH8JV
LY4+BDhBKc7eJ7q0dkm4qixbUB68mgV/sRISksZG5hgGpOJXV6dO0CEFxYIN3wvdyZx0Chgf8Sd1
3CvFv3dDJ4TDm35pD2XDmFwqS88Qv6xOxjmd/b6pl483v1qLtW39IUrJV22slG0FqX0Wty+lwlBJ
2SjFDu33THDfQhwtNFXGbMT4USoKBWPFupAwPOJ0+0AJ+NBjQF72teybGQcMSy7+ysZ/BqT42KYq
7WXFdPVocOvmpfPmyQHTTyB47wXmKw8zghweeMx2wNhmsfcS6JTaSxn0R+pRAbJaZW9RnzPsilFm
IsuDK5A0B8W4NsbVL7ehuUtIV1c7bCMTfVPhDmpq4oGd5K5BLlar9xZanIrRadWVEFh7n1YZ0zGx
gfuqtx3mf9UAtDgTB1KyyB9bvNV6obAgFiVjqtaEPEHTqgmL1fORZy/Lv+8y/SbicpHU+SovRzae
mB9M+LcCMo6+fv9H0nntto5lW/SLCDCHV0silbOVXghbPmLOmV/fg9W4t9CV61gi915rxo3KlxoJ
FTVHSATDzm7j7MA8uvdKPEoGFmXMGHMjmsNJ+YnOW5nggLPW/CgUBb8J9cMPxgueoMWlMwlFbE2h
UaFMafnJscx8fHIdWElrkY5e889awbUqeDkzivIy/rYq54CddADMVWSbzYUqe4llfjf0ZVqjMJAF
qtS4bXU4QEDSGWeKR00JaTpjvjbgncte2mYoEj0rsQN+o/DF8cFVWdVFAQcB+RjQWwhevEL+DmL1
oocSIz71868m5yGrv/VCnwdG4XRidyyq9tL45ppnFpSFtHwnLh71N/EeB2qYltrWVmBLaw7VkqBB
Cx5zIw4s8ascLIR9BN/uF5Ltn46tqTdWvP4zpertsCYQNsAbYwZkJ5EoDBwiLceg/Cbmop8BzL1l
Lhx6MYh684cnHV7KvPjokUtAKrBh/HFj9lTTQz2NfLIKHy3htk3AGEBKFwQOTJYOFMxvVfGbemSy
hNSOa+OZ2NizIpxkn4qkweVODsqYYHGR7qJ8LrGtRwy1IhvCgISwZjatKEuQ/HMcvcCDYEJC+aPw
lucsPBYiBLpIvyzeAwZENCCt8StNM1PQ4pqs51ZXcDzVKNYIR2ktquUKXJaHuiIsjxfaG16eXCxG
yKcc47IiXtNAc3zq00Ei4l836ewoZKr0kVmTqjGZoHhSm177R0wD/xH1TYcY6u5xJvndW8p5nqYm
7/4s1BoBUtlmSP77V09/nltX9vNVgs6QbO1ZRDZcNVDPXYS/fSx+e9yROg+RUZ3UksVQV9mBZKX+
y6tFaKEDEKCmLZ6SgY+HuNjZwKHk86Y1Y3TyB9RwFq0/SBo8I/sWKk1bWIG1z6lr1IdFJmPTyOMj
KQobPQJzK2zXPcrZMe/vHeOUonwqqrqRhHEQK7civrfGG4iPc1X+NJXNZgKIOg6bEY2HNt7BS/HZ
CRJj7KuIl1a1tMXsI9Trftyr+U2Rb1b5mNfdXcFaUtbKWua0pG9tLnDKxp+he438BZOUw8iOG1x/
nfCtpv6ZSePYp/XDZeaNER9FWfibh9FGQOhl4TmABWlEhWj+6E5tzY5IP6RRGdVpspEDnic866Xl
m7ZX8XvNeMirZZgpDz3yiZYiTw/EqqEHJsK+lkMEoGOTxvTap+VaLelclKfm+spOTRdbAJ61KgDm
YVY32svUtUBIGIcTaXg+TCmeenWRqvDWnjgTeQJk9GR9z5JRS+7F7y6G4t9EDk2pHGYeX7aig8Sa
/aEtrG+NtTgMq59y2ta94q3nZbWwoqm0WndvNEygvtTduyXWL70MlnF/T/tLiLga0tRkzpA5g5E9
/3dkjdViepcYB5ICIinjZ1UJKywMqjc660t25V0auLOW32rS0mnfXcn8dZ+mxkg4uiTCg4Hrqjcf
TNLxx8vQnmsgRJQKCCMgFfgsQCf8YZPjbzQgR9BN7lS5tAkYP0lKPSUC7rw2ezesYz7vns75abnl
NR2UNT4uZGQpglEo1sbt/oMoAnrr4k+1MM/hOh3HrbyJd8VmRP8k8AWnWyiRrbWhImLH6Nt10nSb
kkxB8Wlq4XOJxFuFOJa+90fFXwwM608ulX01FTIU1q+i93s3oPU8JR5Si+dhJP/0JgoWOQQ6rgnZ
6O6JK53FFOQY32qEd9AtdT45H3GrRJjaKI8N+fc5mOUxlFCfjxz3pkouH1cJyUruH5qFhYbuoy0D
J2NbAQPhcuyZh8FbGjznHQKNKKAJIrC4WbqXobyr5B8pS2zaMLr840AIzoRHeC7RnqWJwh73nrDI
4K0DvKdSJRC/by2CLnNa2CWL65MW14VoXK0Wo3Zp0fezzLCsDKxEMVeDxCPvW/4tiNy/oeE/yxh0
rDhV+NLNKsBl1lGJaZHSH8x9ZFVl6O0ol7PJ43PSoVj5LdS3z0MV4aCqqcf413KqNiLBtgmvsrev
rX6tEvE2irdphYll1BxovbPi3eS3GCQoSpE/Mt7FqDXN+BNVZxcYpofPg70dhhXFJXwU5rBT2rvO
Ip2wXpb8zFy2If4HEx0O4WRcRG/MHSTpCv6G3o5kOJfIN/PJ7xieLD7wxlbqHZtyGbya7KYgohzZ
9dn9tXMoFbN5Ke4DYR9ZgiOT89kBN4tpvOxM4xqYj3a40Go77Vbw/Ki9QSPx7vM/M3JiJJ2YRSTp
p4SBCbGosOqlTVBvLOsmIdILcUbpOGkUDw2gUwoEJO5MuLfwxOACnOeuVWLs1LJfuHRXFghwI99v
J/u8HN1p44Z/YgMD+xHTj49BqpBPNTlP1E+O4CSL3iNIDuHZgoMSCeNIgU6HdYzXdi2FTh5tFPSH
I3eTn8r81QfmFgN38OAmj5TGL+rGuCeD9KsLKagK1Cd2bgZwP3tq7jojOFcG4iZnbe6L+7y8jvIc
MEGXdr12G6o/Hgvup1PSnVVphVLLwKtNPJrndJVdGJuBROBih0hXnucZsXMXAv8NoA1hSw8voc06
PBY3Z0kHogxtQjydWqNCbJW1JY8HVe/mFmnupqMx+MO3FOgN8PUpD4VQ9opScGhE0OpvKf0WTM42
PkKRJPBYJTJ0H2EgJXQkWY4o51p0Hjh3GNfY0ebtcFTTfRvPygcUSpc4Ob7BaXgo2e4b4qhB53ni
DTJm3kW11amPsXZcQtMTWQbbTHTEqdri1BFU4CIpxx+mXSXjNv3HEzxISm/QQYLNhAk6aPMdyWII
8OlXIRfSCn+H4Gp1a/XcBxH3lr6ncwY/UwZlI3vJTqXOV5dFMjGblUte49CqrI4jrwODf2E6mx7I
s0/Onbozu+2I+Dx2Bv1pDf5MNnQnbP1LUIcYNDEA4FpQxoYxkSZLmTatFXsyOT2jgFml5+EGls5z
XEgUjo2ZnekGIpcODBrzGog2cT8l9XlhFa9i60Ph4bxFwsCkdxJL1ckU6ajJFKeKFc4ugnKZw+2I
hyGv45Upr2RrE/F890G778JTX3qOCWmFFBwiU+OeBc5oj2HOhIZYg9Secp3G6co2kRK4hF0L+UsR
E+Q2ICaCyXrOmaQhcuwt66Whl0V6rY67HnlrwaUsSqdSPde1UxcrsT/jF91a1SEAilDdjaBvVWv+
J+gLmLC0t+l3H0QyY5Ei9y8zf8eAuwXAHAcQeJyuPqTiEaiPjG8XrQr3i5i8K1pxKZ4+G350JKFo
7gJBWgJjYWu3xZdJ6CjioZ6cgqLep6VZngcZk3fWpo/BQHnfie9mQHhPJyz6tw5pebNHi5FWVw/D
TvjOO1s3MWAM1q/utp8YB4wnabbJF6hFbDvqoiSe3mQaN+jtCFrpUJj9TXBdXrpflYu8j4QvkiEQ
oWIkplTgS2VkD3JegzJZ6JLxpOMKTb7XbbIkudaytIurkNDB2KR6QIsyUBUD+W4Cexl4crbOdZMo
gwD4TXRLhLz4efSh/SfBonXNebC8h6YBkbuZk3ct1FHpIwYs715pAjXbaXjOaDu3DrXP73D8cXHH
nwRTBj23WQKRJXKDVKRfqvOwRIAXvATR/2rjc9S9XWXnK+fOOhbsNZ5CpkVBRjksqNchmZ1izohp
BbmbxvcYZiHB16V1M2VIUcfWLzeEU9EnzV2LwCXM/xFv+eP1Pesh8AugH3IVpk1XXCc6fit0sTBp
FhQAo+HYKhs/a/YE462bXgDBOIu+5OSTepJfIxXScP3Wt5CJnHfkTBnZRhGlmaWx0VkSzWNQVHNu
d80wd5mfHPvIO2YSP3KlslpKazV3/JYH3hjaWd8sOgwHBtEukiT9KQLDS+tDDzHRzWmE19darutb
K6ctNpFRD5nxHEVCRFQ2Zj9v0qYIJC2UJuXDkuCSfSOtfaNMHVWEDIjx3oWy1qDZCFe5uCnga9ok
cFKt2WYp/zZKANWAJQUqH1UPLSomjQIDqgNM21n6F/bhQyIdTh+wHHjQ7hxtHURw1/nEinaIcCos
dJBG+bsHY/c5QMMwXmN67kCmJBgkDUmqzpo/8QAWvARiWICt9p4bnHF8eDF4PNzA3CTwsmPl55Yd
Oh04m0kn4uwcyFY3sKtmNTCYzxDmjuNaFOHhuQNMnoXOy1dR6rTKp+uNcJbD16UGkDjgZsciV6t4
RWWwZ3pOxhYgyxMvntufVZPAMZexJqE3JmAEy1GrpdrIlF59de5dm5qXRBxUORtplee3tCNX1pAO
jVTa46AtZZLDBy3YzAMhuyX89FVLboAiOF1rYH0zt6KBbadWbJ0Zr4TF0sk0mVxH6aeRnhMHg7Cy
G1eGf/YkdGtmtHWT8uWzXuU5hR2RsE9dIHt5wa9yX4bINn0kmV20oFkth5zGHSKvDXIC4IoEeYu3
JTMSpkiTp3ltWhc3v41M1Cb/zSBHTUrBBBNExMjo0rcD15MRu7nGxtl9xPqsGb9AwhYRBm5GfnL6
r45eMdaguLh6ZFOIq0kdE1+qBNweh6OlvZMOWZDyz+M/WmbPTp+U9NLAu73QBntAouovTPlZuweS
EiBJkOFjMUUwcynLq+KDlv4nsGNB5LiE8OZvQfHzlj+TaZ6JgA9NnpvuJRxt10DYxW66aW7lql4N
P+U1wIb5R2KGZo/bvMVWykfwtaO6YlX+eRvNHhblCqvhSjiIH1woWINx81tv9yQcgr26lmx03bNm
T6jdQlkSCoB3ObxkO/+Ccf5pHkkhPmKoK+/Cot+AAM0AWGbeBsW4eIPoFy50bT6rvXqrzuyEw4+0
9TbSnLFrZSyNDQkIBEt9QWp90RmLeLefI9Z6oLfVHvbwqcXjxK/GmD6zTb0VP+iIgafTq3/EknBN
zrAf+HGZFb3sztJFDEmydj9GDltBfKNtlddiT8fdvFqgM5hpyTZN2UY2Na2u8xt6Mv4PJCl/hsFP
qi2k4IzDhV/Hb7fL+iUcw/9/WcQ+Eif7UYqTKO5i99DbCdQCDnpbBu8Csm5mREh+BRzc//83EsLH
u5HFS0LnkgQwFKlQeOmyO69vGjG7Y9AagnoLsYmBTT+5QbOtxoLwvPAQID3phOhAvSJLXl6njh+o
dz1pNp1knN1JcRWtM/dY4jSt+eBYdjLUJexldLcBCFfbikFsHgyHREL8fK6tdS4w8JxkBi0JFDRo
PrYG2N5VPCmVt+1z4aMViV2b0RS3s6vza6i9NbQrefXw6l+DPKQ0EVb0Y6J0PUwbbRvbCrUGOqpY
UNRIOgEcQlNxWpv1Ua42aYS6iTw+M5gNFNFn4tu0RgQOcX+24vgRCZMXk8zHmDwWjjnONuqkArVO
nNLVYDj+M0ij95M6zFkRF5UtaMGvNWabMIx4vfsu3LZo6pDjq4IsOwJwKryo7hQ6trSso1rApWxu
1mq0DimlT6YbviJvxHZSWKjdJIKJhoHYheTMTz2rm1Wtb3t5X4mOEGOuaTOu9d79RCn+ZH1R4ogC
7xRrep7AoZuiWPIqIyotgR3RjXb9Tp0ODP4kT6wh7pV6RVAm21FVHJNJr8rRrdP1Y/R25NmoXKaY
Nz1eBOWmKC56Rss4UnaX1hXL5tJZz0Ma8QQAzDQVOXfGlYjKpPXOchtuVYxugtLe3PpsDsl2QGLV
o2nwSoVKVkhsVyPNn5Wp/pG0X2kU19Sak28e74SYloYII2aMuJoLe4fKSM+B55L2D4VjpvFYoj1g
8WfRRYY6lTfVxwCqfWzvPdbTCPV1hGBYqJObopu7VCsXKpqepAQzotjACr7Nk2Gs0JoXJMCbv+iD
lwneP/JWpSBnOuJlALTATMOSNg+mj0LUCUxm/4Z9JiZChgYBaBYRabtcNgkGiahu5wG0j0RkVV/v
Ko3+IkswFy7GW/MLQWwJK6IvG9XdqrJJUDqebyRNGubswd1nufgziM1dKPhWqzL68XhQ+NiQpEkE
lWVv6gLRbtaEcqvXHFOprtKepwwo0Tl3KUlAyhGheohUQOdJhBMmyOrCRdGWuzQCfKBpEIUlQH4w
LKFspDty2ohvAE5HtwMa3WDlglVvnQ3rTJcdnki/JO5q0T4UZVF9COjzSCk6DtJD7c4EhlAD0deO
iZm6VM5Jabs/HBW9sASBzHOU8Siev3KJaWQFWsaUCw0FRDi2M4M6Tf4/sNF5tl+QUTDHRbVvg2OE
GpalRHk3zbec7b18z2eDFcpiDiPRCF1vXt9bbaX3JxnIjNLmRcXTbFHWwTQQoaDrF2Y69xvssDAn
Tlg8PcJzTBNPliV/2bl0rN2fzNuJ/H1gv9ULbVtdvDx1B/9puneUiswPn0K7eglVmt8CzVtUVzMe
XUalZwuQloG8TqILup2JdlNeRUgvNM1cf528lkZsvi8CUr3MiaJ7RKlniVLyXI0kgCDhJo+1nBKR
5BQEN3jqhIAZ7lUQnhW4eEokz6YiiDX7N3jyRsNMTre1yAPgeSfgzQwIBqNciVdf27S/SuEeohJ+
wKYV7+n2P3xYffmAsZznxKuHxSkm71VaStqKLpG0uoTlohRteVzgbonGXegGx1wgyE5nVuCtzpZd
OZu4ZacG9PSFnZEizB1nonzwhrOO7RSWz39QHgbwNQny1njOiTS/pljGCXSDetfGLeWkFGNc0JiR
QRU+bH7qkssC1TUV5nDj9AOQLuLJJ9kgg25B+kBv2WG+LvJqK92bU5U5jQ9vQjpTaUfuosgdAOxo
uu1zZZ7QkkifzdEWpiyZrJo3A0atemXILHOs5pQaYAvFZMrJimoMAQrZCcSaZLXNbpLwBw31dSjZ
XAcr+8i5iYmG4w+elQwdgJqhX3jyunA55z5VxmHqSOlDJ5I/J7mnW/RMFViYxb+UFKXqt0AC6wIf
Mqe4iXTqsVtUm7YiXrt76pp3TBPpjnNYmtK9SGGYlukJqq3D1zg8StNfNEG5lGXUy8XCw+pmGjQ5
7wbC2FQF/bRrbfQ2JFfAtc3ilijoaq8S4khMNKFtq+MifGYmMZPOpFZL94Z00Q1+FEhZFwDfSpAr
6N8lMYZ68VdIq3z4qwLFUfQ1ffTzmP6PkPXEE1+svrS8cSfox7SKbXvUDxoVlOm1VeAjriZ+Bgha
4wDkDmQrvXVUITXcj+cRJwcL9FQKKJXKhwmra9QIHwlpE7lOZvM7IHepJVIPiltXB3NlgBcMfUdM
LBIkagT/1C9OKCeGvAC/pR+B92Oe4bC2EH1UxgM1XoJzLLFTZPch0cyMiG2czBi70ZXF7hINqpG/
qoCbO13Ww74w94Alc7JjcvWT6fAzNTENRKYq2I+TctOAMuZKT5h36RQaebJ8XKwTFKxhAm3vSrU2
nkniFOFSz2QmvByqm7kng+jGrYmDHJ1a1f6mAVFWRRUR9Nl/YpcfdiBMelkIdA/9yzXyop499WbI
yFghRRp/IDTeasDqGxGbD3f9DfdxUDHB7KOes0QGrVEy+lDUoOhPfRQdfaU9jpDRkng0/Z0SfScs
dA0XtNIToar+GcVVBzbJec+tb4Zqq9uwaPYYIp7NFOozrDTg804+9ChDQzyqbbdukSsnT29YoJsh
L9pVaLdds1rCMIn8myUF9dUVqBGERzPhZfdyf+CGVEVKytcBQKwkfSweQTNcCj0H+6Yb5oyVfA0g
aX16ELqLqj0SLLcc6i1pTlTnZsdsXMUkn/iHvN8byl+sfvKc2oL8kE8NQyzoiqrPBO1mMXlIKiMC
xws9Qzion3H1qPmjUPtj0ZOjVSAdZIvAo2bZebaRr0yBVM2EBLxN0eLicFoCc3NnMI4gstzLJmY+
b6Z45wliUPiZp3DJb8F/oScBOJLjnabO838IUjnf4mxmykvAgYyarXSVhuzC21A/ouTxrUMQ3AOu
OKxBWhn/Fa1nOBx6hXBMx31Y7IhRGxKm7it9DhZzFaSZwPv6iNUb9WhImQblVBKrzA8jSju3X1DY
xkIHqQW/MTEm0oLBuBewmh00+a5lOxnSvb0E+imhvIp9QH1P62BxRI6qGSvxBewH4AfCk/cOWQyF
u+DXA7OCzgyxHXbzsD3xHd/CdAvsPai7IrxQdj3z810L0xYWL4VrvuYSok6zWUnmj5TzFPxF2rrs
H15/MCSeNWZXcwl40kVrMjZN9AHKdpo9au9mlCuO9ZY90V+MF4R8Bf5Cyu451En8WMj4EMs5bjS7
kZehiKDCEdFaM/5Ia3E49+m5j3/1/E6q9iJpSFBaYtAp9aXKbTEcsZdgWKUcsKKI16MGz9E61l8E
U/xq20tsOkp3Sdpv5MVKNzsVre1qTlMswpbaC8cjCrLOd9RrRbSwwTJctJoLeaVn+yT9F+q/Kf1z
oJjyMs13lnGwFCAKJxrZChY5EAm90NaGRb8onNZfEhVU6vUuzv1ykYtoZXKslpZZ/VJaZ0c3UGya
zRR5FhFh9yD4Dusx8skPFTO+N6UGGwVulxlsvUqjwQ/2erKN6ZXGd47U8z5wZbiM3dEv1IGaspE/
EKu00b5E0+zbVnYChfB81uVTpdGvRheEJfDMUxG+ryMO0YrxIyt+Q3fntq+ekVQnICBYKeqRyNW0
cRix53Vmo6ytk0Pj3tFC5+ZPW6x48RtlJdPDxKJeHUXtpXQYJW/xy0NBKzBkbePsGz0KNiS4nQPC
b0zcKcJw2aiWuXXDLQ5lA8U6V+VqnPusTKWWk83QBrsMKiZEzejnD0PHfNPwvpQqVxyMYG99dVwM
ndEuu1Z3MlI5o4AJz2qBVoKFmRdLTDTc+3UP4Z1kS4n3tcmPlFtQxQH4UXbLCtfSFI8nIAgighQ6
LpYhmwLZ+5HpJl+kml4vm6p6pBS7MNa7CEUFINTBtKSNZ9WnJkyyTRbgrdFptsftJ8MkVCT/aU2/
RKvioUnuLrVKwEjt8fCYT7kfOerOOG9n8rDA/UqmEDmNJMMrBdElxCBQfzErWV1G05pNIFweYAsZ
wmUF7xdiIAVHthpxrfn4AXwMzlXiO9O/ri0JJhCJwDJIPmkw9dTLUPaemgVGno4NjL7bADOjb46V
dlKmFrE6Y32gu5gbvDDnRRYsDKNfqg32K2jpfOv2/3LJsAsdcUhFWK8RGnbUkbSh8YVsRayg24Gl
hLIrGfVxAAAUAQCl1UMCdcc36JE6UQD3JlwGAIHMlOMXcoNaOYviyRuXAmoHI07R8yL7cenWRcOt
ooTVfhWunYFbduIKoWHCgcyPgGO6S2esFxm1WQVBx+gVFRg+BeCWikSLHhuOTR55oz5EEZA3WbX6
r9jrc7V6p+OAqftIGSEyV5GJunn6pH4nOCLqfYYesM0awruIfzU3qSqgSqwJ0m62bWQbgoJizanB
R0yT4ht8Jk2ykBAdaum2lu1CQmw5PjzmB2iXvtkF6ktv/gJtbVXhIgnYIpsRmxdrgGL8o/tUi0hK
QUAhfCGUUXaD9rK4W7XYgMxIWEJqbnsdfyGRfJhn2jw8m5a71VvZ2KSWrzAjjxryrUeXmx0vvSPy
5H+7owWtHhwNGuaEHWScVvPcfvfer8CDY+6YQz1/hcB9p1MuhamY+8XosPMZZ11AH0eCot68PH83
NsgXTeAcJPWudVEQh2YpQMUXZsi+cWR9Q3USqb+mupGHJYMABOUQrjTPkRqCUGbo0hF2mMRpB+0E
+9BsEYgIX3Z9fGavwgECyej1AH7Dbnr26vSpt1Ow2b/EUolAvlX6iew9JcTa1y/kCluj9K8bn9Dw
iMZ2Ap97ArpPWjpZ9MjgvxLx2xD+iSpwbGYwV/Im3LTrgM5wMiLkvP+CiK+TgB0A2U1USw6l2Mve
lOajTwdbTVzhWZcc1pUu2An4y7l5LEAEvia/OFAWYMQTRHDgTBw7fdaFNQ3hpT09jKbAtW+yMx18
8xlBZPPl+3+iBGdO5y4edoOYDwG9Of/YpJQiYyxk5TA6QnmL7kob7MJmlu3NJcbddAoT9w54PU3h
yBcvwjuiRKuFNUFQYAV6cs+JypW8peY/3frVEOXH94fIjJw0ylxGjQWExlP9PPpnk2Rn5GsM+oK1
9hi71GBVyzrL9NwUnxrkovKX5O+cT9PIduOw5xOgpiThdETmahbbUrhK9QlTd5JexPI7JKVxxGXu
/bNIh8l+TI/Hn3OWLt2EwvL4SDwJnaeNAiaobjuqAMDcv/gmWC4aLiGiNuTl9OuoQAoDMO4sv/fD
Q5R+oEPKBqoUhWVCHIb+7lB8KNlVg0yV+prw12Q/+ke14mcoeKDiT5be+sguIaA8l+ZpH1wvutMJ
C5vvSNeAg3iLa4g0GsHaQefp9fcEEbX+N3+q9OdIW4gb7X+04W6xHCvXMRGZdDoehR3KbJSlX610
bJpfDdZbeuClJddpjFgBf2RSlL+UN8OazwBT8ltGBKOHpeW/2IdBwEG7ZKEC0G32zYkGBq7a4qZT
LEfROP6bmhihN5Q5r9BoF6fi1Ny8GzXP1drbh1eGHemvQcCIbyym3XYVIgQi6/mTLJM1lnfeJaSH
U8oiRpYXC+g8WufAvfgG1uDEBDPm27kPtC1/SjJmlZkqOd2HkHWEvsYku5sjNiqUNR53dP0YRRBw
Y9yekUepLPMrMLtKxDdujZNIgCMhWcWcQxTRPsB/on8BUB4QBG7n5TxblvN8FW/z+TBj/wVTipZ8
seTs52TCOtEyPja7FjnmjITdn2qd3L1Pgd0SVBJnP50P59FWd8TFZf0tVB49TT8ZVUj0u8zaXXIB
bG0pFBnmdGbRGBgtGnZLfGuTA480ZRKQyGsF0omXQr6R1S0mltyatWea1F6RPDkCxbXhOZkJ1nDL
hnlKKWt3kn+x48AL6vYQYFI/cNMq+W58TOOzsQylowo9IDmk/PE1iZwuUnKY1H7QSSBome29A5br
WTORuAvrM8MNlrQOf4gWpEey2AGFOfgVwmKFAUnoHi1vFyeXH2wSKjmCI/On1l67aiYr3rXzw984
7bzl6NLNnUvl1w7AiY9S/meh0iln0caubtKFVQ3KOyDGGgTYDS+8war4jWqGpXT8Cd7VJf0OYJsr
94hKPE+/teQAUUrOsMXj6c7Vds4RIGFeMBY5mB2BapNrBmdOMWe6880VBpiyXMHKwNCg6MgfI6e7
b6ftEp8sqCz/7PguomXJPi1+jK9DMisoHolJaRzgJeaj4AD+dB/EHSBz7rrdDouAXzlOfj89R+mq
7h3hD0KfDaXG/h+sSJInSLEbJsQNMc+TGrRZsodk/CNZv7rx5FpbcwEoRFV2Ea5YkRSyLD00MStr
sMkXwKaKWEsPrhh4DTJiE8j+LxrzbAXdmsaTvuDnD7IjHmahmLNHxNfyUSHgnoZNh4kv91YBKmBp
GQHP1suIiNRmwaJX0ZQnbcJuF0qbgcgZec2sSx+T0ezqdofovmyervZSs7XlLWtlz0oynKN7/pJ/
WfC9e/xQDt1JPUNqgqFiIy7QxnwRWwXvWpuXjJbEojZyTgisEaVA9F6xkF98Hq2dLSBJ25r5CDvf
TlkF7rwnOS9gwZ7F/zwWEwDX7stgaNh7iOZUckizzXwStvxqf8MJnFaGX0B06lSb7Lf6FZ7uBlSl
/vouBCw1tA5zJPoCwcGpRJC+3uxKAy1cQc0xrTAMcsORu2AgkZSKIWzzo7Lx/to9b+jiQxLKmM3m
KhiUpfMTGamOT4G757/fEYqUXAYfffTI4j6OJPEEevCNdk8hd0L/MeEztm6dvDPuMS3oRVJWfDQm
wN9IiQmhVXn0Q+IyPQEouIuLi8GLGnl5tu2m4KEJB6F+mm9ZVCPHVG5JWR5l5tBZFDYfAU0UQrSU
R5hvOlEMcoYUdEKy35wsfYog6evIETomc7oVz8W1UBXJ9hQ4camg/q7w2AMUooU86BcrqNR9IQl/
yOBXVG+vBXA9X7o16S0j8TqHZhEwI6QVET8jmc1k6hvla06eXVj9lmrwo6EFMunfUD5tQTrfTkJV
PFZLrxgXZfLKymOu3aBQAZkS65JyrUjdDVyrNN50YBOfo4z7Kv0XNRFmi63ighYymKo2+lUJcMOl
LI74x+I2ZMfWPZjlLTaW5TC9ErXIu9UB6lQgt0vVv4BdDMSn5BoL2LYhrokQgzKxqBFYGZQ/9/lc
rc+wElr0PdTngZgQG1J35F9PhCnksDsRN8zwUf3OgdQaM5nJMUhbfEmYUdnrNSJAZb6+HltOBy6v
MY2NHoEt8B0p0pAe0Y9e3EpQqnxTtdDlBta2XaOsOSKxXwnT7mPerUmEy/al1ekiZcyv8mPbHzWS
UjIHIZRpHYWWhusN/nwopO3QU8+qTIXSJF9gSNK/83FLU4upcxsgZu9phMLMrga4pICbrOvY6Mxj
gAsUPqMnnzWaRMJl/VUICJD9SzR8B9E/0qwN/hot5XZFzqrwHUoEIsV98ZQkYgdcXTsRGwNJrWRP
YHKh23Q0JvevzNyjKdL155BsALkq864Y24Bq8bOuHsz4pIVHa3zoEoHaQjvrUg5ZclDdv2DARBBE
e7xbX6URyiDYTK5Lv3aasrx4rOAl2lc+cWZdw3/lkQ2rXliXMWYtMqovuKxyBofnGlfqrxWaxpMN
TqnGIHNqiV6HtLR4lPYuI0SnbwgAClXEhHTZEQguj6RaYgrWh0MkL01vmEXW068PCaLPlnm/4O5T
mMVx5maHmC+5rpAd3Efj7dXnIt1jSCqxBBJSSBZxJS+xLB5qcc/RnLvfDAA4hd1qbxXzQVxCUoXp
a2SU0toNMIKrkB+OwHMQf1wJaLW4CeQlMpdIRBX0mjTXQ/pd4CNVmLgO50min4L2Vlv/9PGcN4yu
/LJX5Ui3Dh32lhOTadjD415F1BXuAFrgQeyJ7BXRi1LTmi2oPHnyVR52TBUqJGT7rWP+F8xVK6zR
SuaTQDo71PkBv3MqofAkpSR6VcMLf6YaXtrqYCTbSNgiKE0l9DKbaLxi6hWkhSqA+iM4XSNVXKXF
vJFWFVHBymnEPlqdBsUW/8fRee04jmRB9IsI0JtXGcp7lVSqF0Jlmknv7dfP4QC7i9ndnulqicy8
JuJEt2F03BxbhUPE2Dj5Gr1M2Z4j6dFvJLGqBQ7dJYStdnAXDHkSjr+aHWy8SlGaeUuDTrpK/8Xd
U3aennHhSuPiwwe7K8p9A91F0iMAeRumXBBeWvtDhNeKYWywTH9ky63ItrBXE87a7iECcBzcnIZB
I+5xjh1azjmgGdSYIfq5cWmpC9z+/gqmk14RLDDiXTh6ySEY93xCc1gKFDeO/l3hNU0hHq/76Jir
m75ggjwLD9OodasqKyBRQfrPz5dJvkXj4+EkGA3YJKtJqKxCxi8J9Rr+jz7Wfum9+nZrB78dhrN+
HbSvxv9NpR2AldY8jeYXshaiRWH1oCdnxuwG6MbE24heFRCH7TTWblZttGdJlEDm6W+8jDgUwRr4
kAScG2RIqgeWDAwRNf8NnkXIZwS6jrW2u0U6oJZcyiOTQbcY73pLoPcO5I6Uv5js9P9vBJnzqdIS
YpiFzm3mMH58N/FZ0jdOfImKPb5w1m6uwuNvbXC16ytY6FG05lsby0ulHCxjmaqPIN8hoDKV7WLy
PuFjKMwdzEXKOnM8ifJgr3z5gJylahcO8UnURA1xHgGEMS5HNzT3UgHwEBEZT//0J/KzM8wZVX3x
RxgJWREIh99ZvLHqrY89IBTXAIsXa6wE1E9Xn3V9xe8lbzEANs4N1UTRfjDprQYKDFr2k2jWms2M
nbxDBCe9W2SEkm6YylfBy5FJht5CdFBTDH5bBldxuMccQRbFXnOY6964EoLo1lB+MJ5IvM/KdwHu
tDmgvbkNFpjFOTP5ir55zeXMs+iFW2R2vHMe4SPFPAAuCfwA/oU5C3Dwh5uFYD4ZEvSt/3boTHIL
iNpRjtb1p4bTnkWw/i/Ids2wPLDJARI7KYtwpWfgd5hIaEi+ARFxDCOzh7mTrqYDqMFeEcgHOz1O
7SEcaxRGxnIEKeh/RtaO0CegeD1IKG9lKxsY+4RjOd/dm2aIphLgefkCCpaoLkgliZcBxwxeYaTP
frRu252B2k52bg6/E8pgUhmKhfZLBejo5zZzqamQPzjFWkHIKJyrWZ0Nc+nFK4rW2KFid9HGcWP3
AeX6CjmFMJfIcHR5g8xHFsC3WIUcGspEeaHIJy+mh1u2IJlkE567BDzoqwfmXOMKXvKg24goUKOw
MTTwRSG43C+4oNA9eNbNEWhm5pj25tX4O9o4NtR850VJdshjH4mBxXYwG956/e2ycWNMDQfd2SbZ
GexoJnWwHWokQIr54cuXwPMWQurXWyFKAPUIbxv26fmPyfYxoMEyaiRD3NL8+MzJh1yiIGYbwRBD
lPCk47AFCWEogLDmcvWukIJ3E1BZ8K+agRLL2yXlb2BfPdLScDjmd6tawa+JpnjAGIWBt6rip53v
2vEZ4IIMVtbeofHhspDBcCkSy5ye4aTiWAvoQ+yBBNiBfWXeIxoOvZ1TUPhDyagA7cJOq2+ZebTR
RuZ89z0T0ybUNgb+DIzaOSPQgOJ7DDYh6PcOthScTpdEPO2QK9gJfsfuV9RHTX2H9ssPYyKAv3oW
1rmGhDlmA/SjyLimv3wlmTjRbHFOFnokNIyh6mHZaHYGJzI7NOIxpp+hszTaZWedQG3u6VD6CJx4
CsOAriFtaAMFoJXhLalXB9CaeCk87XH6hSdwFoaQajUGSCQlmAXhgBP1jRazZMshMWcSVBAl0iIx
MEOAs6kr/kLW9QXF8xy99MxfByP3SWpVCzl/dJSKTfsec7DtefSYbtpynBQ9jFwYzbIPK5Dlsjuq
C8GluE8FcWoWYkGkX0XxIHVaC+R5SbyIcjfJSe2umtilw0RQWlQVjj2wp6xXjfHmSedcPpb1Z8UV
zfAMl0I6nxJfwVgwVocXov5TmTK0LO8l+Uzpxn8qztpk3FgYF0pdu3hb5XMkgYFUXxtdXtbrO2Cj
5ZM7N+kNUJsrvmPO+cqBMKJ8KvWtHP4lyY/KSTjpaVRn36UMf16tPm41bV0JLlzYAzEp2gZb8wrn
im0iaMcwMkObrWiEqD9GXgrVz7cdmhCp/uvpjUmKaHl02vDUAIRNsFjkzGJU76+LnYPS/Kkwubrf
GrlWTudtOg8jPGUkWhTmU/ZvaQ7SCndnMULNK5+eVl11/yEw88Fg8PMDutQf8PW9C1jG834i7Sjb
fxKDAEGONGzQUj8R060lnzL25yBgRk3gTPal9D8+PUxQffGKznT/X6+CdDCecVXPHXZq0IkG70ro
t6wTY4O3eyxug/iZ9lY8LwkJYLnuzKXQ2SLmB9KAOqXh4+x/ZVYIV5M1lI6DNeWRHxC4h+pPp986
tGNtddeAeCts1nMEGMJagZWRK+rp7thDqa3NUxKvYwk889kMKet/WkDkCYiCGI2mZ4sZYJXcrY0D
OduLjHQN2bbXXkSGAgp9yiZ5itIg+ULlBQ/gC2BzQzeAew5eEN+CBUCnxACub8qIfC+QNHDdwv1I
qzK2b7/agIFT6Y0o8gPvr9YygjjJ0bN5lArAAAqSnmAllXsVaJnWQXA0jzJybxXtsx5GbiGFSBek
OXzleUdwL7ce6+gUGm+KnsETFzdCCg8yM9wn6W4gPbXaGNlnGhuQN8By7cdhkzUHK7jEzFIGbEER
rRtfyAR4HvvH0DEMjHk0ztMzEUxg0rpflN0f3QlAmJREqQ+F04PnXJK/x6qfTe7bCE2/0z9s6eFR
EGvLIftWynBRqw9reMb1xqbDN5/pgOB5/AwqQHjdwYpg0kAMHHLC3vy/Qbu1YJPg5NTpuoXXEHiM
AJhNh9yAMY+DfErx4UT0cF2pnazoX2V+FOpNt0pU6MnBBLulOxN4ii4D7l+KUaJAXQgYzvWiYZV1
hzGLNjLxMaRLamq9MHhJquS7kZAgkhKM06jVf0Jmww2Vr2LwEuN3I5FaMf+VHGWWI0gqCBYNmM3U
wZEW/hu9b49DTERvE7oGAQbCenu5uZEHm8khcDn510x+mBZL06oLOz5RYqWZbsWUDzDw4BJQIHYF
tL6IpRgiSy7pAHWgv0iZ+PG/xuvQ/BkmVV/rXHNxbrJtNFy19IVKFQotMz/L24ZgHaItatGqR/fy
ihM3I+N3/Aox3aEi6cxFSXgE2zLoi825EetCv9MScPy03a0z3R5tgnYhGTuLf0Ejpxxpoj+X1jVI
t6p3G8uDJh99yNEAs5TuhhAlQc8jXYC+LnHTGCRVWszDNv2vZ/PlAxOlJtypxEdZ/i5PSKlJnxIz
MG8BlOpk1MuyLmgJyAuiPWMx6MGGZbrswSvCPLG3KhjOB0bUaWMsqCoM5vuVNbfLD0JAKnktoz92
XJmls3kIB9jJzLx3mbmWLUQQjww/XUEx+XATiRz1W4yIuTDQT2f+ptTXzIlGQNvKFRqq1i9jnCLO
QmYxjnBP81YylKt2VTKMNhw6ynNhuGkOoGFp9SBPXUebpCuFvPLqP1SPM/gZfEBUxgqBf/FSEo/K
WPk606ODzDQx3viUBAPcaL34a0gcVne2cQyA75vrUv6oh/0YU9UeoahFKMlNwsvNg+lvFSKZ8H0g
ssPsqpA5eSBc6jcbZCQ+s0Sn4GTjY3L68VSO/IGU76QDs+dgfAJM/Nsaq55klvDikwYzIlrbdXzQ
pXD1lg8MXRmdoXUpuldAhe1VJG8YzUZWLiqGlUImFgf2rdQyDWY63aAbs5X1UPwRBmN3m5JkCC5S
O3lOOz212cf8DDkbR1n+Mjr6+JotmMIvCM9ZQe9aH1Xxaw48JcaXnX6nyaeiYVbysYNGK7wxBYf/
IPkzcXKSgliNynVy0v1KY5Yhj7aD75GhwQztV9w/8g7+E0DLICbK3EeGaQ9zzVOAKnIj1AByDbjr
DeK7/q+2Dr2jEacJBGHEjXLoMCjWpkpSGiOW+JXxaPlISNRbGGdsCwik3ghWaIZd0rr/5ONfF9EY
Gkjux7dj8eZOXg3G70k+iZeRBth8EahvSiROBEyMN9thGmCfuWtS3CDBhRlb7l06zq2ieoS9AV6H
khTFSQaB0qzB8hIVMOLA94EUsZ+2x5SODQg9Y1H8jOmUbVveq/SMD4Yk2mQ1BBtTXiniw2oELlf2
uliQhAmRk+ttPAVwDk3tPrDTCvHl5vqvwna5QUacVwfEUwpTmb7h94E74st7tI0ZVZl0Ym/R4zrF
x4/oqnd91kwRikaDbg/vhSLB7mB6WCADWuDLot9CzmUjmcD+y4+I1V5wzju0tQLMYJ8xxRRs5/M5
kLeVjK4QMAAq0StSuGmhizqemt/bALtbDcDeu+KvbG7AcxvB/KLgyWZ0BhDPjhmX8sXlEH9TMrfw
b8QFG3TAjM7DZkWSsDVqJLpOE90A+7LoO6kRD+LWuTbRt+G9mvHS9MRafRXBNlF3an/JpGuU489k
ycPlFsJUlD1qVbrW6i1oS1ug1xKiyoQEFBk+UWmNSyfbWLl1d4wADCtpKDLIu+Q3+rAY6qHaR7xM
Lh8bsTZf9VjtKPryPYNAzXmxjI38XwtgFt5u5+HQxvt7K7n3sqvnbmRh5Zwcm36Vk2XK3EQq6d1j
xV6FeGsT8E4Ipww920GfC9ZGypKiWggHSjA+lS3AoBnJbBZbVhIg9kW/khkT5wCQuooc7mZVICOT
mV9Qg1Mt4tPUKcUS6rCei7XC12XKfw7ucYyOvrfWiHfm10Y2ZMpZl+9N8PIUmNrN96c29KkAKwlP
ir7JQgYF40+OSngomUUgeEeNuljoyDJyGhA19NCd/lYyUMRwb4G07GxtboUkSsQIeQH1+UsrZPlB
6lQ7qAertb4MvgGvo98n5AAbSoYP3KyAlhefcg67tCq2spiuShytHsURTP9c2rXTrLqk6E+vTos8
6dxXzyr4lZqpyuQPPAAOYOHQw+W1KOcXTQkI61PPPjDA0a9webNqKQTWX/BE9TNtfwMy1VpEITYj
xw4NgoTipUSC011MYS4MR2U3ibXM3irtKmzWtbOOuBUo8uRvTEXbtDpIw64aXxouHwS5nvb/4VCi
ducvR+c7ijeKBEWX14nGJ2Cne20BcFLNNIBKQrqcmO5DYVBtxF9mss3LV1LsTMJfFGfDPqAVO1q7
sTvm+dqeYkal12DQmG6VDlnfnlynKmB8zVVTfk3Ha5scbDLWYGF5JMGyZHH6n8bXybhj4hkdh/pE
FmpZ74SisyWdTgbND+5QHWYRXvQIMUNVESP2f2SRtmBExLFcaT9J/tHmz3wkNoZKP4cO3UKeLr0A
UXDDbCWdsXjPzqGdP4ZzxgJW676y4TPwzYXsDzu5lAcCiurv0UnQAeKz8a21RwiSwUevA0GOLqz5
I7eG/q4H/UmXOL/Gr6Z4zWO8eAZDQDWeG1iaDfsWSasWboZfA+zmHVQluNI9awxlBs8GeL898/cx
VauD2bqgfeyaAwA8vFMXkaG9/ScKDM7hTwszKxvugiDHDkB6p7MU3Fnm24qJhncHdO8DwN8anSeg
/hJbQ5r9CnB6Pu5HuqD8CUAFqwNaMUZBffNX4I8e6KXq4GSHjxmpQk5L9NpkEgVuNNxSBFVK9FHC
ww50c6NVwRbJMQOinJ2ll9yMjhKYEjzuHk3RzFxWqUH1keRvWWMkwvVu46Cg1uI7/f/J7+NlayJf
CNBP2c1HGFwb/TVCt2YqIMWIaKfK9Cz3B45ZpTikvGAsCiVQ0DLOYzLwmFsTckGRJg9vMJpSvbPj
X6LoPZdBxozJcVsccqiNoM8ogL+UkPfA+iDCGPjG5HSmcW7ZgR4L7WV74VwmsowRo3+ZKkBZ3KBD
LXqD/hnBC6+DSWlYnKv8r0f7o7MxkF9KwC75q4t/xpRscn+f2lckK8whfIKErW3vuWF1oDuq6GjN
DwN9+JiEBOo9tfGblJo0+0JUtdOabeCwaWq3jXKKqu8J9RUB8tb/fLwekpZNyjNyelrCcqeazFcP
whuBnVLjafsQ+ov5jd9KsXiEFhhxF23v9kiOsl9TPnTd20K3Mw2sNh2HsXbLDBC+vG7kb6r7gSUj
+5oJaJEygfRyBu9H9vtjO2WLyT1UHWPmpuNOTm/IU1NsezKJ2ossW/mgDcYzZmZKOTGTyg1naRbf
Wu7rcpjQEne/weJymOxw3V1T5tR9prSUuyuCii74h55d5MuZ8InvW3kVmWPEfsNPRrtZKCauVGY3
0IbtrZvZNkSHzzh75eRL2d0bSAahERxIrcTYwL878SnV92G0D7xj17wDr1skREKjkDeZaDa1t6jS
R9wQjqBjBccPapOUnBDYrvJ/FwCpK6DgDdVDhkRDY980eM8Jrl3jjDUQhSbzHtcofvCEyUo6PHMT
riJaJGKB6virdD4q+9OSiqNcQRlgbT2JLxVGn5V/94c3RC/iiohmiPILfBKtcekDAKoJwZyaWW0j
7StKCgwhsHDiRQaGJN1XiU8OLd61KT42v7Sk+TCrTNq3glKejx6NLwQGT7m02sOu9pZDfJ2LyQJX
tokxIfI/sSGQoqPKOxRQWKHcqVNwwOCVe5dCpmr2oHXamxks1XbX8dAgPbKSs9xtu58sO1U+gUHW
MfZ4ZbalsfH0G998pmxEsdCT7xEMfX0ZxqWrVnuJtAeBQVnFd2H1N8E/TS+mPHUg4vX2f4UEKsSO
65orEFF7O48VEoPxv+nKnaE6L4uxrKxjpl+mcJ7p5s3XXFep8a+TAcTYn0F5Zh01fUODtVNAVWv1
3coofhMmW2Tp8RPJ7RfP4072jpRsvrnrPKYkW7ngk9qbOrkliAVhoeiEN95y3iRZgpAmwfhrVliS
rJPVqSvgtrcQI7vVkQKu/jPBYHoT3qaizk+bme7pC9/yCEmQ54QuON1nLq6S/nDUa+fzMIXqXG4W
cA6JcpAODWJO7P1ukkVLTXdw93rLRD05Hn3Gd0zCsmErZ9tW3bwETtl6iMaJUO20ZU4SpP0L9WY7
glEI7jluGFQUsf2RsEoG7yL084iGw1TfTky5tJUvjXe2VaAMAK9G56p6fCVb2CcmY6VY7FiuN2Ay
xXlye9biRxVPJ2e0JaqdKu3D4h570aqEEioNLhVzzJiAq4Q9swX3Sow1/pW3RE/OP0dXPskQ0LuT
ZtNfxY8W2RHtgikD2xxuHKQmNNGgWFnTKLVFnvdPNRHkfNfFs1M/8/RL0k8OYnjVvxUoxVLX6M5m
TWiJsrQDCI+x76qDv3CAk+vEKsvmzW18ZaMShWqxQwuan5JYG40zNhkvpJEgRWbBGc420x0DpmgR
Dk8VW4NFRabgZhnrS9wlC4VRjwwKINs25TEbLhYrOSyQmGWnXvi4CAg/hh7o/ULOnLI4AQ3NMhEc
QiIzarIFAEAQOg7FUMV8LRlzgwRVKyIzXDlaQItGhGGiLJdMlFaxQ9pkzInDbY8n+C+3rJlSA5BM
KjfJaY3NTRf82SzeO8iASfWQmdbk5b3m687vXfTUU/bO1i6U7aXiWTM41O4IDYDGKGHbrYHn8lM6
U6RjU7M/K1DRlKQNBDR4WkPILuI3sGUld3JXkcJEXluFsKwzBhbA4QYBKHFYkncyGx6mrP9ItJdG
EZVn4X3SFfatsZ4EFmgdNN+Y584bleSkh59kDHkv9gjgovJhsgPfjsOeLWTs8xQxrqpSbIrbHNuE
YAj/9rVNhC5B4NAdmk3jZZd2Zymoky+Y/uT+ZYbRtJElEQJI5iynp4RyLK9p4zqib/jilh0jaym8
ygg/7YM6bnHhRSYWMarn4KISAE0BjbwuXqYyqQ5fZb7mZ7f8b8LZxtElDLZVfir1IKETD0AkYJJO
lzYWaG+rFOt8ALDK3gY/RtF82DLgXiouMOV7LPEF6HdBgBYPhUtJnhlzX3sqydroT72yGpwNcoBN
wTKYI1koK9ZqrDokXZttcqY2hvOq80UMqLfdlj4sH5xB7/4z9w5BCHmJ0b+MqhejDX1wi4Ym4+cn
h8cBuMNb1PwrvIfa3c0GvIldrYzkVzG2dQ6sZ23ou8a0Qf0RwcKYBkkahpQPEzEaQo0kfLQ6cIfi
JkmfCrY2cewZGnT2Q0BSghzN1ItDstM+cYZH4crtRDY3o++xRGrPun4kDSg3SRJ7VsJeqAkWipye
S0PGTqGpgMafiM5p/89pz8mIGAXBq4gZi+00MtMl+sJhAiREHdw+jTgUSCEaUvBQOQz09aCBMt50
dVWjWjCIGfDBAloCkTNXQ2b8BGi4wy/fObQFwMvgwyN3WlJfWfYqq6tDoFLlbesSCwUzd/umRf8k
4wJog9y6jZ56r1LRVhmwwsaEwjZ5D0OmENgX/5kQARL1IdDWxMV3kn7gEX9qfEuJ/zbyZ4Iu2qHC
9lm6MlKuI4PoeJ4pbZMlKGU6N0MGw4fvEACprg2DYBLmxwNJK8O9d9bNcE/8f+14VdulMA6Gs4tV
DQ2SGrqMDxntNHo9L1BUDc9m2Hkj8lebrO23AaPKkeN1zQi+Cz7ApncvrTr3wDPyh5qdEoqqfKUE
JJ5eyuaqlNas0GYNR7dy08RT6k8hyFMqK71ddhJ57IRHs0u0UckP4jEG9yn50Ms+ZJJGoQbU5U21
9ikLW6INjz4uzrT/szpWJw3jJhCF7TbDf9nLz7L3lrMwpYGKf2IiVIqLzgZVtOicGN/1nLRdfs2C
Sfo0AKJiGR0gzzPO/KK2ZWzFcpmf4qyGT6otqB7o7h1nhcyYremRKhRUAY7UMKQ0vzOOQojA7K7H
itDfJN64Yje5oHHUS6RifBjGX+TfE5Ml0cPyLh6ZpUAtvHfLnWeqiAhavGcNURfdU6+u7V6pNoQm
A5adQT81Y4cN6jbwnzWr0zS6pi1Tl+RHKN889Ib2UZqsmS0I19tGPAU756E9ef5NiJ3GRMCOnphp
ocbkFjlwMIrqaYle1d8qIn9n1QDlMFXXMLdlGs2R2Mnqk82m2wyMtFc60zOsj71x6Itnkc6V9Ay+
nYgf1TzTWNj2vndefvnlS/8U7RSFu2FAYeJO2jGVNt/csi2athsKUz01uzrZyyxYyDMTG2DThRZR
zSWKlj1bXVyboEFa0rqZ+pIuPBRult1gRsx6okVkC0krIOBUBTDiP4oqONUGL5a+saS56H+Fm/Qz
gD4nLzpm8rq4pLQ8kxI613Em0tQtK2SoEQYZoj1bVvnKllU+NjjcDrRLZb3l5gNzxlIQXlQAs2JJ
NmswR+dAeEX0YFeAlg0IMt8vruGYcOV/PUCEc8V2skXIynNTGUcAoshHovEjTQ+Bs8NEnbLoIwvB
x8y+o5FNsn3CMj9DXaQ97fRJS6Nm0K8PKvB9DpxkXWkrduXT0Xry4UAKLonxy6qyvYLhIjRQ4ekz
B9504+w91r1FwuvkED98qaMPmbFEbJ7M8NyFO55+d5z4rfMcmKvBp2Ny933F8pVxXR9esh7k2THz
t75Ya4Sr6PvJHA+DE5/p7CDl665bxvGlsfeUV5DgiY2e+DUmLKp4V3V8uH8GB64/pz7346VAyYzj
J8WrQpawtvTRBjOFVneOfkqdSwLBlgKOA1/LT9qw68ZtFy/lgTCLRSRAJy9g1jbtVcMxiL8EHyy6
CsGszflUdQaQzqcBGtNMsHjZBL1gMNgQ1oXIB0mz174ZGrhoMBkQNhkGx1WjbipWi1UBVHSWdOvB
QXymzgeG/JVxc61im4mnCp/IyLnqcGDeNB/DLl9TtUiS5wLRCVAzPA+UI79KfnJ0bREkT6GeNWRY
okjIgOdprJdF81ZQgAMi8rFk+qq8sJV7r/3JMZ6ghdecALEpDHqhfOJfuA32PtGZ9U13qb/nYzf7
RcTnrZnXuDx0jNFRxhMtyseTyk+2Oj0o5PZeDvuWRZ/dowuPdoykcuNklbfC2dM7QkAM8bFR4xPV
lVmfSTIden17VBxWuGMFPBAM5Npk4qefetZ7VbgYOQhwv8ZEirM5yM7lDxgXhSo5iLC/7aphCUsI
aYoZHMgHqVPsIR9KfDeqldVTsJfnsiNDtXbH4hUMuduU514gewKmh/STf+f6hu7P7MgLcV5cFQx6
ymlLycOrcfeQh2upSxcpBlCPiqfWSOj7aea96e9l+qdJyMm8tV6fquble9de3Zjk2Hc8a1WN7Yv5
oHiU0UXB5CgVz6Y5JOjnlQEW31Jrf/se0pT1knw8uNsiOQVQYVQ45GGgLTTsUA4HPlXOwEdl5WSR
ea+oeINdmwXxj9m+ZANL6YaOvZNPlkaBxsE7lYZIintuAImuyv8Hh5g9pQZT/csfvwhWlMcPXzxD
5egOrNIMbCaRukmqESkpZpZWBw54yHDt1JekPNe8LIq+L6t7QbtA/E8WHlRupOinYBljQfRrN4N5
ntZKFTYQu+eRvlX1qQ/wbMUXbF18iAa26RVKIrmAzvTl0VsM8VZB6aY8U8I0Oj+bSyzEEwP0T3cI
vlKedBudHTpT46NhvyKHjWsYv6ZgKLVge7RkwT0T+qkubpFswH3ZlM5R4QaBTcqwL2bwlfEc8XeX
kHNrLh7bvysO2uuVY11Hm4UPU9/SgGSCLpgRGmhpEWWLuLfWSXOCbCG31yz/nQiLAooavqrsqeCA
z4LRpdtBHabg1Ao4+JPnqDzy9lYjwVY2k8d/7ZwyICURSgTiqLNVJw5A1jyO9zx5hfq18YFpPlOx
KvA1EUhPg2poqH7cxRjsNHMPKId2UI9JfA6ZsquvSsMIw3zN+pWw4qpzqiQ7OGfpuza3ybAFYNKp
5rE33noPJ6VHBEfYxC9Zl8gXCFyK1X+CR5L2e1rUZHhVe/Jjp+P22gtguRpjqAH5D+Wy5cbpQbC9
YXPayLtIOdjmsGa5CHUDzzuqUBBSnFmOd7HFrci/i2hhl18588xIrHsEG11q8VQgeThk5N3SHJjN
ggZ2kJnedGgWzYU2EpLsms0lUnalB3Rq2FL+K2ScssPWCcQMrpm6mqJvVRwKyl018SBMil9HPUfs
2+krDBTBtg8ahVYRBRyDHwVSVHM0iq0TNkjoTzXBas1S1i5xeWGckdEuN8bLUw7QAAI2dJiRcAiq
jK5Yhpf7DJW27n2mzsHPH7nyUIgpk8/ojGLutahB4I0GYIWeRLO3vrGox6vVuoz1GayBSqTCUdJN
HF0iUMTGqjbBrqCE0D7CSeURZgs5WM3kfu0hejD4anZcQ4HMONptCrcat4Mprw00h1b3D7aoZd3N
Sp7l+BrC9pftc66fSuyK47X6Y8hM8yuQA2t7uf+odX4NE11L/7NSeZm3nyqpS+I5JN1cDSAiSnhW
maoN3zVZfZPZitqpZoczCdYli9CadK829xacPc4LNrD0mnRCenBM6/OQvBF/zfz8pmN94Qlqa2eX
Yxtti8AVtTjGw8lgJ1lOa0rlllrY2DeCvBEIQ4X/HqYZpQ5IbACkjO38KmrIgHjFnVXLgBrEv/fg
j8Xp5Ep48Qx5nmMC4uZAY1jMPRV8EefTBe/h2J3ZyBHG5HdsL9yogR7YdLw5zKWbfp52AleKcCtl
Y1liC2tG9w+xyqGRPnP/a9A+ywL5OR1Ds7Mc4hRZ/sKY4PBCyUdm1hOJTJ7i58ZnhUatZenWY6Gw
Od4kQiwZYdgR5EBqFR1npzT5BWYoDxokcJXFVM1nISIDr7WZ8GPbYXOplFBqVJfKqIWlp/COVQzS
CJUhqHeUdyGLIwhDRMP5K3ZZpDoGmltr34nALY4gKYh30vg7rZVFc8suNAeLwuGSVtFHW+WuRFvP
6F7LrVmD8mdk4ICEEMcRjTM4M+IvLNfMvjOub3RgBH3vZYGcuN2awtrrKDYDprsj3N1apzMiMSzT
oRkfgmEjQwZOBEsabCkljVIUVohPUY5al9FBbyfSdcweKzaXhfTXtRQrEkORpV9phzJML6X5x4Pc
SOcWbVLMnJWVlZ//05m8tJOPK2NduPEJJkmKR+w3xM6wxVGbZV1CdzvZvucK9V31d8t7oSeL6OUI
tK2tST7qBrhQ2IbwU0japi3IFKgXZnmaftKIPkkrpblU89fkLor/UyQ2Gn8AVaF+K49h6CoF0W70
0FkxwYgarDzK8Cytf4l+KY1/Fgtq1T/pRjcrrgskt7ABYYaL9ARcTIGqFyxzzCMQXJiPuEwZaHw8
BvllgwV1BJ0PJ5xN6iWK+OCY5SsLXKSa7DoBYGkilXr2MAjeUcgMN8XDQWp5bx3vSggjQ4m9XVgJ
dLeTRNTZEPvlY3pALm0wELfsdW0fcn+vEutXQeOHf1/dOu9BJBqJGAwswoGzUgUmY87TqYbSkaOZ
glqTNW9tk//IQprYw35E491AqWKAj71mL+d/Hr171GNKwunIutyT553muQWWTpOHuFIZBIAA4k6W
BiTgw4/R4JmPUA4V0xuDnIvGexheQXzs6OjV6TQj1IwdEsKwU2I8xbSUkX+yEnZ9u+C+aOW9Stgp
l4cDIIZgWSl/KKa4OERR7Aty1hYgS5nKQiU1CObtB7q0eBQB2eGIwmRjVW3lngM58MnuK3TGDK4b
ZzCfCNCoXPbPL3nkCZ2LDlRahwgNp0cKhyiV3ho0quQsytfYFrBNf1Lzjx2LPzjLFHrjKF9bi3hO
iuPOwPiw97c9WseIz7hoN3C2lpZgepOuRXIoFObrxoco0JxFUBQbCRoeUERl2NgcEDn/uKJ9aYmC
8uSVtxRQJCQkx6bn582PgxHvbWAixIQP15bHGWhRW+8sY2OP/K8b3BlGwzR6yxXZ9HA63F5ZlsQY
OgHg7kRdt+VTDiz0XtWybM62j/QL3QMzEi26lyWfPvOqjWo3w8Eu7JWENtojzDTCnZrGbL2Qh2Jw
k7WzLONsW7cWAcKEFXxrHIqTuoYcAk3fSa0DboB8G3DgdK71WRq/7eaQr3M8YKq06cSkKZgA3Ect
viSW6lZU0AYxt914F9FpSho0+fAG/xmKbzaFWneuHYaU8FJBoPgvi7I55931G48EWwCQLFJKGJUy
Tv5ozu+JsCAG4zWJNvt6ieuq4LMrjjpxxST18Z5Oy8rR2gYW90S54KQe+K+nmChyq5rFrbpMFC4/
78kOrSh+m0k6vO8aSAXSodL/4+jMmlrV1ij6i6iiXcBrAoQkJlETNfpCqdnS9z2//gzOw626de8+
+2gCa33NnGN+Nsv7tLzix9pn5X6o9tjd1+8TpyY9ufIFwNvHvJT0TBRcauo+Iwdoix21YqSRRc9L
jxFWuw2IrAYVz6E7GBfGn9Ey+UI9rTwKuCkpOaD/mKgGvey1HMb64OMn/swieysHfm9hmO6CrSV7
M7bxFaCb7OaVvPQkpzut+ejtyc+aHVQ5YNYWDiRoaow4LJvEFnHAF2INL6viBdEa4PJkWZkyhjA+
FZwI4feo3oaeEx92+o1WjU3SSC9U7TUFWkn2TDZSZKOGI8i6OWXdPV9ifijkJ9fMxooXO6bYV87Q
HqruUGjvkM1xAPTDU2ACFoGoMWHPgItpM0QinYTGjlUdAw6LuW11Qpuk6Kccs1ufg864YKUB7UWo
ejTu+ENlAcYL45TiyjnD/RHE/Av6XhMzJ/KUpPvrWpa+UD4/GlifCpt73kjIGtD6OW8G4EanHvd0
mBzRF6gsWBLetTrhyYFafuLLCOgbNImBp655CSa6yeDPzA/0pLTUJJNMGCqs7MA1VhFr5GEa7g+k
Z4v2dxx/Ju0JdqRNfUKUAPrthkBW4pNGlKGkATx1yo++CvAmv1X8KqYQo/icYRJWBA0S64L5LD43
lctrbZS+Z6hUM99Nf6SLShpwF1dTOoppl2oen2Z6xAkajMwICr+ZJmccCTKb72VP90zohh4ZboyS
YCqJ6fQ0Yov6j2ZAPviTgegJJ8q++6w+qvQQY7uMnyreYVLjx7ZwTPOVIryXL2rmN/hvg0TztAo6
LV9NzhRzU6DFMOl9Kgtd6L2ez7kCKZk9+IA5J8X1k+SLByhks87p7EI7iOo1E7tVxZxxo0jU7SbT
FkKF9ex5lYLVMxJ461cBeo1fJI9PfXkGMrLR4pXL9eRIkbWppMMyWFsnEHeUMzw9NcJOpkyIelJs
EaFFwAipEVZyGD7rbqNbLzWzQw7ioP8rnvIy8MqC/6ATi8RuwaQwCQB+jHvofnpEybdxYk84sQ6O
kRuxrSyjazn+KDUqpiZmFQpGoWc+pvu9esFLRrXkWJC6BixjcjOeBd2e0Ci9ma/VK2YqS73e+KqD
0DUU2e1DHJ7y9FGhkprDzw7+FInvcBYqFlMjOgGUtDb/HJPvpbwluKJG4lKWJWXswr+W26VBLpX/
DFFDmwTZoGRUzXHHtU3a8UferSy40RWYbxVSAuwSZUj4HfOJKOZbzWeZFCMMWDqVfCeroDerMCa2
miEESJgB2cAja5CXauZOZ0k4rZ6zqvdx1TBJmf3Gvmitflmms1Ry2LCiV6LyIBLzBKfKCp6soL9N
lc7PiC2FxCh36Yu/MvFlDSHC4jsZsBmTDEEdUEyqCxLBMbbUjmxux+zfGmcEE6rW70DFWmik8qpL
iDYOLkgWVCE+8co+tOsKBY88BN0JfaHMRe3PWNbao93jdXHH1F8d9dCCKM9YRdk1aS6wJ/BfFwcs
/frAgjLmkPcXWNrch3D3k6sYfsfoXBrYCQ2TGRpi+C5zevQ+ycAzF+6Vitl/uVVGf1hmIKxnwsMn
rK9uHHtdxd4T+BKPKPW8dpNuKY74DcyqHz4LtoFW75Ws1zBa9txUbwamYKnj0fVI9cYBu+L5E6bU
54XaemQVJf1rsOn3kBmPFe8Ic06u5B9nZCOb/m676JBKBMXuKg6LpOKW0BR3mjkc4kWFNPNG/lxa
f4gGCwvKtwrwekjJp5nGTogXO0Gjy9FX8yBORItkfxB/x28tK700ZyLRM38J8u3QM3KwCQxcSfhw
6BiuJ2T3wK5yxFzTeSKvU3fFMp3A3UtJfCiPKgQeBeRsprQEclX0HDl7M7KXKAaluoLxK7MzUg4k
jhQKXTiLzLWETns2coEjUP1NzKzjhKwontNV9GHhd20nCBqyOFTz6pgpWU+Y18xgisT/P5A/BGnQ
jUoZyt06SiFMekarfLWLU2DdA9pXpWS7fJQJDYOXWJ6pjK3i2eiptZyq/korWsMEmXvyIbimBPJs
fnsMHlBwFr1jIdEyp5NRSAe/ev/QCSbowTpV/fQhg7ELE+EpVCDqSxzfSUat7rJ7y+j7Jp+/ZM42
ToF+zOOKrWrHyD3pR2u3iOW2+bivLrA2pZ8+wzXutL44ZejzNuE3GRuaN37FNiH0Gz5KxJ9AyjbR
k8ZZemBpdrXYJKDtYEeMoQoD4m+EA5vUV/m1f0UMqYL52iUMWGmmOXO2zElGR8WKWBxYF1mgZaje
0QR65gMDnna0+DDPzS81gUTx7MrvTElZ3FMOOQozkC1ObetQvncPPCTh0dp1nxM5VBsMvgEFLdcm
pm6u3O2qVwcAexCmG395EOPmPedaLxh7bQnYnfA7uPObbXm5y7JB4El35O/SVX9W3vWuATTEnnyD
H3yjeNkvLJj0BaR/yz//kpdO+8WYVXdTbpVngNXIjpjkuEzdtN9hn11aKN4ku6FUNFw93Hrdk4an
9BApaM+8cnPCEaG6erqRD/jUE2/4G/ymdbDfknfuSO/xG6GYXPHlK57a5S6/T82+5Zylb6TJo1y5
s2SocUf92KWvvxE0UUQICP4qn1/2xTx31ZYtnj1sJBpF3hJnE76h3lGZFjm5RCiUw+pbnnYUa8oP
YB3+VTrCCf0g8h/dcrkRqd8WxYVew9MRi2PanEGBpUcV9Q26Ue5Uaqf0oQxe3IOs54jFC62SkLKj
ph/wEDMxwCfTJqe6fooxIjW4s9DFOu3oJxogsV0w7Tx+iEScFPm1EPtbplx53zJzNwh4dGSDeCMD
2Ewc6IlR7qLgcY16AsSRbUeCG8BjeISGcXCsXy2lCcyzAbOEzc5US3XCKiG9DTG3EKYvBOsCdI0R
uUYDe2cNtjbUZz2HRdO7GWndswSKKH0z4m8p6oj6ann35ovdAt0DmlVTqYYcgs9WAxNNneC2QMji
u7KgBv4oOs5N7EI6qcNs8FrMVIJPSNeOfX72BtwuMR8QJinox+eEvOMAoRw6s/W/MsZvWUHoARrp
S6YzGMDCnhR0/6v9akr9JHpqilty78Zzhg0JwkGzvHblAZrNFF+W5pONXNagnKAtX+iK1OKZ5UKe
meiAmRBdoVwzFOK8JqMUa56V6qQmnGtGzbVxxRmMA8bu8LdwCg//+Niy/D4bTpN+LiPjKIqmhhGb
GSGX0VmfoHgr+9rXIuk6YqDGWsBPUzKsyJGaTw3RFaUzT3yLeHQaf6ptb4jVKzGbznpw6ePXnB5a
au0Zo0UQk64TDCyrgkeB0scejJuopdnJu3HNJFAT/KrV2pHc1xEq3y07UFHtFgHUqFFkh0xVLwnG
m2bWJ3TUuOVX0BtnG+NSxJyD+MPqSIbNLEi13eNW0gx3LuD5I2yk8E83nMfIyFZFqtX9ytaRl7hj
SoF2NPhUgs+hvcoqahHUeFcWMQNwX/WYZ7zW4nsivcU66Xy4oXxLyROxDjXVZ/I6WKdyvKTUjHP+
npvkNzBK6492fsq13Zj+C7MHnTmz3oFweUhe9TnsmSVYz3L410jzm1eyWA/5ehiiz+0bzkHk0ODE
t/lCoi0bvcgDQ7j4iDU2co21EWl6+lLAOhih0+NoWSU2aSyj45SU0k3BWQhZO9uVLS6hOe1V+HDS
YggonBb1GzfaCHp8H6ZazQilALI2g1Id6h0EUnb+zPmGbAWIt3yDVG35Gr1eSQ2SMFscJwO3ZVwZ
R9wYziiONs3VdORsYYT/VJhnhqe9dJxQgaiKvtOMq5UEd8CgfpWJm5b0HFusCzpmJc4klQxRcR8w
XEKLIDLqlAgaMNNMvkckSlY91niFM9yhoduRpsQwDqWg/QeDbXhBfjmLy3YhzVLeWgSaujLa1aMj
LK+knkb4THLZb3NX6PUIbHKobuOf/J2SAt93cw+lLV0xfpsvsG6t60yKJ1Ct4RDHJvLAgt79itfq
i6Sh6VSBf+rdAncvQ5Z6z3JWfWeqN6qwqKjOt3x/Q/CKyAGXdBuwryFUaodfMWBY8C/8qH+22jfS
nRS+9q8onUlQxW3UIyQQg3uE3GOxrcHJ03nODhHXlUdJjRExv9aBgyASWT4ujiNEpmoX1js8fhwz
LOe8BTDVO/CTbD5YXzospeihYHjESkh5l+zE4EUW4Hu095vYOGH3rtEX9ZeZnkgAKrJl49Ro20Lx
1OLBuw0zndaNCnYRNF0/yrQVuTdg+xDsSak0vNi4zDArOaNH85OgGuq+PRNYdMY+VArSjrv5oNa7
ZHTLgPEGt0Z/tjNEXE5ibucBnaFvLZAYvH5xamRDwVbAiGyIi0L0k4d1/QlOrk9M+oIIGzoXj/48
SA/bpCbGImm8hRpuc9TTPfSJFrlqFlAQNPWN6EP2VxC/jGaXdfmxXtVEvV2A3d1ILAtEEz57fUB9
UfFVrWSOAVipRNg149ncBmIQInpd96EcEQUu8+siz34teKZYuSqo1WYEKqZJpnoFZ5RFHAM8fn3p
DAEn/GKeZsHXkPhjPUd/kjwvGnovXDy1zaRTZdrP9WWJj6qdWHJKPNl0Vfn7PJ0UutcV+Ve1/Zva
cjNVThsTdG+5AVo5MaI+OGsDec+M414swTPFXmtg3FyLxRf9wOtEm8IDD7CPbfBX1SO6okgkzAgg
Q/ZaUMCkkidDJE4lbaPNeyWGJEK2UVq+VTxn6roCRk0mR39T/KPZYPiYEXcpORrDLxaeDo2G0V51
GtMiro9yUro5fiQtuAHrsJCMJhjiUhM9SGVpLhHhIALfdUX3Gp7DoSOQmvWNHJRPQVqRIzlDc1gY
D6wbp1uiLS7cp8sg58Cb8IPjEg01BHzNOZWxlci591oYfIcT6LAA/2bHqJj+gAEWRyn7yOwwwKqd
qb25HNsBOReVWEU/ziuesO4PkxCGE8V/8j2DMLfJG+ubn4bLaUQ6sEwF236UX+Ddh9TasuSh1vin
U94ZM5/mLQTzb+kwY6HkfRYgNmanM9ptmSCJ7qroY9cvxb6PVKDIaMawQ8uw2zFwK7lwQ6CNsW4e
5Mbg/Z4v5WrkoZ4Og+Ul4ldqxsxnfugwDX2ODNwWDUyjiC8vYWZQhScV14FFWEYFU00xCBJgekcy
8qh/VNZrZf3GzOScosG1mKVHe+a1QMXah3gsqsZjpIywWiN3ucAHirrgbmN9qKAPhUicSpYS2aSz
qMPvPuKCTqgvk/BQR6nLW30Ucewaq/lXRWwcMTMnDKg0DtNEUUd2hUnNYEnnBXOzzSy9x5EJHwzF
z+AqJW97Ju1EWuFQLBU84jvd0arfUvtrZVT7k3LTWqKVOP7CPysmMQFjscYMa+ZEjO1/S2yCHF4b
Eygn/TU2B1ghnxkmTsEPygweMYo7ZvY9hNaRaN8Rg9EqZDJL1Hkd34k52UjhN09Z0DxSjbMqX3MS
KK3ePQiUqcXZnrCwWNsWUGkceWhtiR/ZRpcey/QgQk/CO8jAY2O1ashYj3gOc9jXa3GHpEBWgq26
ZI5Ut6zYjg1mQimzPFu5xVBuh+Iesf8qf+rC3ErTn85v33IZcADFXOXRsmx1anQysmjqPov+n2Tg
jmetU9BxJt0KoLRIpUIVauw1EjFMuDQlrlipBhKCCB7xVymio856s1yYqkhsPk2YMbnpZIDu6nAf
junJmJ40nOYLjF2WIPsZ3na7LgFXi77sNaVDc3uhpjDb+jWMj0N50C1IbAFbY6SPLgNvf2A137R8
stNCT03Spfk743ooLWNj8ghH6Klm1t7TgM5ppKpXca4vYeRoMX1mW3ot13lMQWEN6YkwQ2IyV5/0
N3kdLgC7klsqa5CMKKmpH9VY3md1BNuKFnPkQLNSmgp5wEWi/Asp30l08SKoAWOnPpnGixZLa5Z5
EFMIrFr6xY9KlllsyejUqm/MqLVhHjvUGZgZYoKkGhOTh4WWt4MxK5f2q6EkxhYdAaZPk2VbldA+
khzOd8ReTPfk9i4z6BLxM2bBiQdj2PfFayLvEoKHt2YXw5NB6i3Sl0A3PlsdsknWiF3fYVc2x3+N
oaE1LiaMGWr/PK+YBWIDnGiWz2ViGxu7K7yiMZRNryxelqAgJKkZAC/t4WzUDynK9yxZmN6NdbvV
cuSsS6Ckji1JqdMphIdMOm1PPfYYj3iQUMcW48wsgbOsy/pbysJ0J2oMvqRdbeA/8GFdzNdhwG5r
mPJ33GuItvQMKdllalPzkNf3dqoGphkT6zGpPWoEArKehKhrUWmllMdRlxSHcg6u6hR9F2H9phpY
eYJKgckh+Upq8wRFLlHILAEG+18kid1cFjMdYQWIhkW0nK1vNCKoTs+cbGFWSeSjRzDzrkuHx1Kb
mZtF2NdUa3pMYcVCJmXxj95GncCGk0egNBT5rT3asBJDLLyViYQFf5Ase1EzMdl9oVnCb0VRLeZb
yprC7Lqtofwk47nGpC9RWqI4GTriNamxMgwuyDqJHIXOYsu/snrEnbbSfvHSoJNDZUhVaqanieU9
kuQbQTemfVlVFLb6CO1zjUYHbV070T6YxO3a4JvVA0B79HAoXIYNa0FEU0qEf/WimPsy3oPRZKQL
ypLarFoOzPWo7NhIdhLAXVi/SNcJcyC6JHJRkAy048vavKKekkfe/AslWoJXBtbjSsnmXTwXmA+r
FYQdEdyj/OnyrmNjXbPS7GyaNJJ1AX5n1rtB6GhHDkDJI/C/8x2ViIaDXSVNtb6GTCM7LFZd/4Ji
X36xQMklveEnwaEuzs3kARvV0p9m1SeNlbcmcDpy8ixJJCP4BXoVm3tMVnDqpsDN7NN6k6lvayvJ
oJ3rIDK+x4KtvYU0/mRI2ltNwVGgRiNEiauokr/kMkNF1ggvHyyUMIP0wwAPq3NLoBDpFA3wHh+D
GWLI2GofnW+cWXpVKhPA7RqFPe4x85WMlDmZSjS8tf6RpHcpuQLvwH5Tbzx4IUYNdBnhOCMrIe5R
dSPtexa3ddi3QJ4gJbei4JkICY3tfN+SaLNwwsvta8JozEwiv4E64IYo3y2rhEwUaicZT1dQlnh7
W8D/b3gd4+hex//q5HkSh5FevMaFYt65rfwki/zVt5UOqHmixpGqfTN9JKgfJ2Tsg/o0MtzVujsp
ExsCdxrxspo8w9hXMMIOWw8EwDWfLsXynFa/jKtbjVkVnnOZKFQVWPOpIcMy/McyWRjjpUEMx2JH
HK1JQVXYfZmp9jePzaddyuirZ18kj2wBdsLfQFjOrR4YSYQ+osGAW9gaemehdujGd718ndaGYJU0
J1h6I9q6MrBf8Q1D7BCnpY0Jg+3B9igSO1t5WtJXIf3K/LHV2MRSgN89PSx8huqScHMO0PTJKvEj
VGcQ47GBEF6KBQEyoIGzn4x0s+qddjqhK460zpkgloDQCNCLGy9UlOfEvtTZNYVK3K3jR51hZiS9
dUzBa2yEMAltmB+I8SX5F79dpkAFskD+cwqP6xBRxyyGMKh7xbRfgDWf5r8ovanpc59f0yXG62Y4
qnpreNHrP4GJQ7o00AfIlM9/k+xzsN9C5aarjQM+NDDgdc3+Uh8yExUO4+lwwS00SOd6/ZgkPxsf
ovnSjataPUtrPJcFE0/bJl5dszpPfmHCcJ6Yh3rXtB9Jj9Ne+unw4C+RzDlxDAhdUh86uOD+s4BA
mqVfA+eWjCZXR5HX0r5qb+SPexlJN1pz7REdWAxWARyL9BijKBDDUACEU6AdkDFCuBISY/w0c38b
Sw+MzQ5vcpsxkN7jxall84APobNuQXKW6GXZoskJ33LAEILvVM1qr5Al1I/Q3wBsIQdHSBWT88uu
B3OrhMoj/i4xR8mYMzrhM6heyi8LzyfMxZr15cEK9jnRM4TRNqynHTV0JUxFtqMgXM9PEFM8HOMm
8oucSTrm1HDZA8wjkyFNfP6LhFkERbg5h64oPSiRteatSWeZxzYchhiS8i442PW+zv8UOjcUn9md
bK0pP5nEK6VHdpRz6NXpPqXkaPyEtJaJVZBm/iywG7qnsH0Nh4cTFH4v4msQHsbxM5VdUT9rFIwG
Lx8Y5MnDUcXcHF+sxGc1vSjLFZJOREymo+rHim9q3RMpjPlj7s6Kp3Rp9hYcPwk6pP2moysr+B0H
jJLkIZfa3p64LqsPBSuMRpCCtaXQ2GaI9XtucCC08gTgnt+c3chcnVOFt+cY8XGr1bup/mvbV3Ud
c7sFRZf6f7yB9KJJ4WXjAaZjVcJ+CZx/WR7WBhcxGa3REuCV9+t5H5q3eXqdiSdJjPanP7IA4WOL
YuCcIUo50qIAz0pw28P+MVrlixKrT/WIXKs2nnV6OCxx1rTvE8INVGeQX0MkDXLyHgkW2FSyQBZc
NKRL+M1PqdmnoFZ8ecbgPuEff8N5dKveGsu1+mOBhUEjuhBne987o/wmA5IRSL6Jr2EwKx+M7iT1
N0ODarXvbAKAOdkQ4Uf/apDhGd++JbDiQKuiEB6TCVMABoSsjF9i/l3Sa2mj/o63pUxDjxyr2pky
5eF+rWaDWYZ6sNat65Lo0DFlYtTX5PBWS6drBx4qIjiuNkgZKUXi/9fw+7dtgHeMXTE2+1llQwXV
t0bbZy+UHhprQpTXpUZ2qRWwHEX9VYiUhjOf4CAz6OyFh2xyLJ8BPRpXgylyuFjHjv0AGYZDUbgZ
R54mXwV7hohwgSCIGTAKJ4xy5InBdk21latjrycHszuG6gWLjqk+t8O3NE2bllvc7YLuqI7SFxuz
LROB5BepIy5BcklZc/fDlxa81dY5rdC0qiwp8TxjW8+lnToamwzfkFTYbgPrAtX4yRivRsh2jsWy
ifw+f4mU16I/Su3eCly5PSuyx57F+ubpa4JPJAWNCQFShw9yMNWXTIWqtOtLPxtyn7YZFSXwo5eo
YmTLV7RJhB+KDenzxAaXqEoMjj7tpIWE//I40QECZcXzJAt2OF7XP8fTy2i78BPR3+crMfWYqygQ
vaA6xvJXJb2hIasqd4guNbPcaT92nuACmXcUFPC8PKV1iW3PoYWO5fsinRSepWTYImA6mNWnDeV5
iF/Zxh46OpJiPEySZ1IRWxuGzM1jdX82L2P9W/DSB8xp2SkA3UYd6rKgHJQnfQW6Uheq24h2C0sF
0b/ayYheTeEPvT/Dr8NWrI5YSpjiQFI4lQANLF8+2CyPbhhzhhuqhwnwISJH0CzWjrthU56m/RoC
0u9ybrokeypiQjMRbe0KFt/dzlzvP91Tql2n7xftjWuvzQ41ZrYy1reK/E8STD5RYHVuWzJiR01A
vZ7ou+wyo1JSfo35V36LHoX2oCkaXzvjFKc7LoH1uY/3hXHndsuu6ruFYJkN8QejDwkWzbRFyeuK
4p3CFR1+Kr3GybknRd16y5hJTT/FJ17IIz+qFfmLtWskX9YvK6EC/YwKGmtwVSJBdAg3TiTd+VuX
/EWuaHYQeIQsI0gnJCbVcPNmaxzbrzWODLx446xJy8xqe8XVCEOqtJlzIGpfd8hm8FqVLyEYVjpf
+BzlVjvr9ib6y/c4MFBcfshPgoScZluUvvTBMMb4YNw+XcO3IXfoPDWg/+xV+NVY24zKDpMRAc5Y
uTgAcKnaCm+HNzCWVrf9/7s+RuDCdsGKcehnzgpN8BHcguHC16OBc0O5MTl41LEWEBhI3kvBLxs5
bFuh5PIirL0PVDeEtugGHewgUeJkCsqrTfiheYvJoBM31bGy98jVqrdgDZFw8W7RV7X8rNam8UhS
lP85UuOSpw2mwt7xwxX8iNyL6wTByf/q7wTmcUWi8BYFb7MPoFPO7owamKixTYYr+eEhmwkJNH3T
O6+zdnmjHmvAHeCwmV5SicKu2yZPLYsU/VmzNtqHdBZARMUWQANbaK5wQkwJvZAzAoE26luvesut
f2FtWf+zEBHIfJeIijYJez+O5Q0rHZslljP8VjejXp9nwDSIBf7xA60dfsCgaa3zs4uWoOfdeoxs
FD60fpse5Gfti0hF/jiaFflzRBSngAPaZKDY4QDj4t2ivcYnNTDpwuY07MBm8TTVh+ZHkaGnbDjl
+Kio55mDJZgHc0fCVPDB/Y0SF1T1Nk93PQ4aezMD9YRpiVwfwiGPxbwOCxkVIdnZdoPHSqXWVw2k
BX4r9M3ldSUoW26FHQPGUuXwj9nrBn+DtHJtUVjBIPpkrw5j1/xA32wsnnhnTmQQjvodn3Rc4w90
A13t4qwzmXyl3EEsi9nEUt+FMKteaoTRvceGpD6IT6p59nn5t+khgo/YirKBWMNj0wncN20SzoKN
076a9+TOZQM05nN9LW71l872BcYD07MEuDI2IUDMFNXEyyF7NelH+MrYrdEjPsovvgGl/8M0s4ah
xrhYd9jdMuQ/uNKQUH3iVYnu6T/tI3wDCNtdc2JjNxViVZJU13ZujRWPD4lwmQlU5I3asKG3GO1s
LimbQp755Ur7aBl38IpjoA22m4XIa3BIDMdo75NfyimWd9GdZh9LAFQ86MvbkX85BxU2DldBX8y3
Bj+NpYOCKZ/nCKXWJuX0YPzPM0pEzR3ZECv6jpuOFuUxHZnKsdGtHogceOFfqYH2tr7DEFxWHrMt
U3ERuowJAO/NOuze8puT6APuff3fASLy/tq8VcxaeodMGxKZLRIh0MUTXK+SI+1Kuk/ctUhdVHBy
5aE8aTCkaN8eo8+wdFf+pthF+p6fzrNY6dVemG+SUvU1ogvIjTS3nHvzgJrpmSVeO7gwAXar423a
gkDgOVuWc6Diq3hW8juoDqS6OvlwfDFUPoO27zQ/LJ5SGKjd9Iv1589rMtDr7JgoQBftZ8wPSXeN
m7fSniEPsT/nZqSgyrubTDD2doEsifYZodocJofWaM7a/ziGWQGVjNJ21iNnrnQ+5I6Hhl3tcxtm
3oDudaDcMW0ocSzpp+AH4XAPT0/BFOcVBZVMdMDxI9UXq/sxCCPViGReYnhgsL8aX1kTcVsGdajO
+nCv4UkW3WevgJmIbuFAtEWFip+Sqdon4bNZARrHto2Yq6ZL6pYr+VRMUVdCnJsGT9H4F6PanLp9
qiDUZV5uzATGdpRpZDSZJk0HrpysRAM+aRG7toHZvZLUzwGiAy3s0Ou0WbvrZQployMIYvaGoeeN
HHGDQhPRWnRRYCDKbnRAfsRIh3tmEFm1IsnORXxRCKshG0Nl3Brb70Tb4V8eKLoY/XHsy8oV96fF
5AOPetUaP5UPKFVHBsQyqTX3LaP7bv6StV8M02ygJJTBbPas7jY2GFiRWo4h3L70VekHR9ZLruts
eHQFYb3B1N+jiflPqFZ+PgyfWYs8Xu2RrxnxLmdxlUpM9PTFb6wKzxcVr837oIMd5+daoRyzlLxo
De7X2Na+0xn1lkZQZSvlTxGFlhlrrAsikFCkHPCIlC/yKM41ampR4lVpM3l1A3N7aV/D/LCouPOk
2WoLcL8m8itjZQZwzZQdNrpEKE7TtaBgRvJp2+hJ0vIXs55a2pkRLx/kmWbswKTUDPGKxLdEgmkv
gEaeJzCxo5GSvEouyxhcmtLuSQAG3pXM9keZV1yzKhynnE1nmmNxaNdRegClohsJpKMcNTVmvFkt
HWpbZ0ts9HD+whSruk1tW6eJfNFFju1JqVUmFrAYDav41BoALugjM5njPMcZOGQzVg30Ib2BDARD
db5PErqDsWnCT2uif0B9M4kghaEsQHTI6JrIBYhMBgKFLFNPhlgem5ynob+Fgvev71Br4ph6r+sY
QK/W/QRh9Y+Yi2NbG/dezqhWkbHViZLvF7AXhTqDo5EtX6X3aEaCBBVx6nXN1+zsO6k/tDkgYFla
R8QMJq0aHURIvcUkbKS2JOijUHmwTfUiFP2LbaTwGq3C8gtgIGksPqKIeQezq9ANBXj1Opaf6yCi
CArA72RLdsWyMBqKb5H2Y1tcfDavbm23tZtK8oUI6QDwI5D5is2OZAzYc9kOq0W5LUx+njCT7lzq
dStrsEopO/Qg4QWePrD1fIUzMDr5I1v/YLn+jSXD/yxQEtdmXIyBb/4JkuI3KIOvZBbtk8jJO4yB
4+BknpuRrgP2AMNkGf/KMl2UOX4AqIZt1tfII0N7Z6t0XZZQWl4OHBNwqZKx+zQU+yeYxHNCCMia
ccKQ3qby4i2rxurRkyqM36sOtQHRf/ahzmuT3DIACNiuZ/qLpQiKuX58tlvqDLVEtjSH6+UMldri
4ii7jkkJfjTuSE4y9JospNagxFvXoWRdl6BVjDC9A64gh4icGmONPhyrs2jlidBz/LWWyd4Xi9Or
JhNQzySMUV2psInQRU9ILSAgRSVt2w65roIKHlfAgjfaywa9VJdJj0k16PIFnJ4Q8meY8bf1AX5L
zUZ5UlS/QWsTQaPRBdoSZBK7uw2KzAC9YcWsM2LTiliQjRXtEgTk44KAO2zW7XIJcXXMfrvJ3IZz
dx/m/K62wUeo6u9vdW7/y7KxOcu6eVFa+x6bBTqIhQpoTAeEL4E3V9bJZDdLnCV6YkzOflIGDxKJ
vooasTxZwnrPKEclwFKgGpLrqkCpAE04Lu65UZEayY64UNCBCjEdwmJ5iftDOZm7kZ1zw6pMHsPa
SddfNxcEEemxfuxSqv4ZGUQiEbpRmVehN4dg2E6CCrLP5ckzykOoNwySFEqdhqlDmdmPAOS/aVWH
6C8oVNVddKAkNRVqXhjQlQz2V2h3zPgpx5G+wWoTTAA94g6CSGEhMrCM0jOqkpqQqIsgtn57GyvW
XmEXzOGHfNSy2z+pDEIKymmBhh6fDQ28jVXWgHqsepf15algxCIz1pABzi7qW6TXT1MffifEMA46
kxgLnR/YdHSvor5rDctPzrUvey6cShv+6gFbQfgkF5wfVfYPdG4uMa1qFOzgqoaHL8kzT1covEOx
vEwhY92xY8ak9d+TqiLlqAqylwmLi2UGovFYbpEoGfuUrRU65GnzrMcOiduUtv2DvZNvp833OPqB
nrzHldoDZUHEJ/QWK0IokyGBcCeSUSunOb4V7MO7jD2u0nE5tcZ9sMPQ4XQiFIvdNIbYGb7NCkiM
rgbzD982aspB5AKGjG0uwC9YKKQJG+jK244SV25p0WcJZa/yF1OiCqXDyJuIc5UjUpB0AKaxzhk1
cpGTjQq6RifVnZbAkpQttYlO9IyFtjb6kA3g6OUAGkUCDavlhAo0LYHsi57d+XZgbQczXDauTXl8
S5LlM6uXV2sc/xSS7fIxf+ojHe3Uf0yd13LcyJZFvwgRiQQS5lUsb8mik/SCkFoteO8S+PpZAGfu
nReEqpsSqwrIzHP22YZNz244ckMz++HnZfUSBBCvZ9vFWGeeNyM1vyv1e5Ibu96BJ5DZ9C1uaKmr
o9jCfRYQJ1ywGBwjvLIlIDhKTC/39DdTQQms2So1c9CNEFBsdZif/QLhWypm9bq8sv2BNqoq9akt
bFAOM2RgBvVmmjnAXQvPhKqFR28Ezp8IGaYxWPlTJYJxH/r9ktzLBafIMhmte1i1+9LtzbdxbLJ7
L7rXIVbaJBs8au/eMImHZ0KmzBBoP/nKPwxOrH+oNv3oQ6/8G6s/TW3u3ZxHaii94KVgp913sS2e
DMQ0U2f618TIvaUjdXCoZNNgUP9/F2ewr1XKVi79HPaMXWIBqrLfg7+4nnd++Lv1Fm//ey1o/nxl
Bo88QsI6qjr5NeAPXeto+iQM/mq2YP1ODS/HFQLablmZ/knG8XvtD3fKl/Jc2753LxpCw1nLDBRd
h0fTnK1j2NFODRnZPpG2EE5SU8kqRo3FSLIr0sT9ZsnwJRQOrKWhwkq1Cqeljn7Wuc9hnONBE/pN
9uIs2VHxTD6vKobfEmC3rXzCoFpUrpOqHHhBBhh2Oc45XsH51YxoNZY3MBuOiT0yI7Ft+p74/vQd
og5MTJIazfkRpxzByhv1czyZpBH2lnOGg2jf4k4Cu09ZiBJORWCWAWlp1MQMo+V7GwzuI4vdf4PG
jQ+dgwt+MXSgEd0gfmeOEzyMCI8DJhgwdKnAXtZ7R9Dbc1EFFvMA99+pmzAns3OLGQ8NWNJpuZ9z
zvI6Vv5dxW9lWzBD1anIX+ZCG++mh31+7shtl+a4u0D5OhOUd4/sublUemqhBaLbHDvT+JjZoCA+
NMXFtUryDmKPEBuCiUVbT099E+qtUQ3j0+iU4Fr9kv5RGUO29+qKZLoMb4I+CEigSouTnvM3plzZ
R9mkehPOJDNEkZHfpvKNFeVeE7dzr10G2otN3KkZOAarYA5hCnJxxUIrSNNsZ7pNeaOO659gRO6g
BInfHllNAdyuk1/F0EZEzTFhFenOmeCBtLCQp9FuLsJ6SOwfXhuLilALvAKrp7CPm1croB2u7Mf6
ovMC5J2t+wf9MYnuE7xgbwS2ST7GbJy+O2Py1HqmOnvRwC12ZNDuWg74U8vcYL09OLhJ4P5ySMEl
PbGpWGWXbPopB0e+q777sFprmwvGn8K39lYf1Y98b9Q11WaUdBwYKsBGw4GgF4cm0VI6uBWKR0o1
xak18AtIewokbwi0TwI7PvBlos5Ty9dNDLBlOMldNmNyD5uyQ0m6PHOWbsutOebnHLm+Nfc+DjD9
w/HLv5CAOCKDHIVFrafoM0/FM4SK6aWIXSAVw/feF5XsoDuT2tq4rXc1NgdM6Y34bTD65tL3g7cz
ZggkLQzBSzMBUHbFkdLjF+KO+X3uiOxI4XmGhfa/l/5vytfhvS/0eVQq2UaDDs4jHNmhibKtTVYD
0xMFerU8KBF4hTmZOYA9OE7YIruppHltYEblrfT3wcwXk9S+CzhD3kFUDb+7sc7/cSP1GS5AaK0T
dOIosIlcp7oZ2/sUUZcoTS80VO58gCXn722RFDz3oWgu2s4+fY0mqi1Ak2llnB2yt/KRAIKNWffm
Sbt6rSWKaTvy9HMx2DTFooYY4yY5qTWZP7P1IFIAP33OO+ZTyLW7K9pKuXGNPjvIDDjIGi0X6qlJ
BpYtL41u1Ou0/Iap0czSbIlPVMv4bbl0FFmHVhmfpivbs2d1kEmWPwVyurVpWIA4hjAaLDhXpSSp
ZdZI+KnBseHxmI6MTVRfMqonjy3nMBYexnxDTgkL/yzzFbXIpN9Cq663PlzwXWJAEOrxbE5CW7ws
NqRZYYFkL5dOkVY+WBBZYnS5d8fgt9UMDeaQ9tsao+rd0Iw+lNXse7zcL5MwidqG0Oo6xfyq03g+
Ng5vboRf9VpH2EGNVvHvGPwV7IQP+ArZ2YNY9S21MCloreYXhhZPfq5w8e8j6+bNU4v/SfNWexVu
dk5r/Mj8EH6Dq5+ZGP1KJquBct2Vu8QNQRsTBRwdqbnYtSWcniyqShxQAhgss1scDDnQWbnATo3Z
qGMTE5E1B+TB1E2VPHMKihfe/4fsJxNmSx/vK1rgF7oL0hzHwqJFjeXekjT5hrKnQ+b7MIa7DGp2
HBODmnUUXOlAem9i3mfMjl/SnKrd7OL64DW4OFkJFPo+D0LSZ8RwRXIWnJsaprBrOslu9Dv3OajK
dm9Qxn8b5po0rIk51STmHEFkY+Gq3BE/nITIGnM3D27rJe1RXVo96oG8IatzXQtZBdQ8U54qPziv
P2XYLbZTwDC1xKF2NsFBTctoH+sFsZlkCriI44HZIyHfk3qhLQlFLDSjB6MvP1RD8RaiZjgmTsQ4
NE6Z1wsqN2kjN7HD3sTGNYExmuCrM6mWtjUijsaZq53yeHOD1C3SXv2aVN50UbI4iaIeX9IGYLMu
u0dQWOXRjCDXpZ3Pcd5DyO6rLUYjLbmscXQMrcz8zewqSsL4w3LcQ6h8BcU17Q/OkOhj6PTPdUd0
Wu83v8yZCZzTHzE8D46WxlMljP81PBkeK1EhMYak9Rz5GTqzmc+Zu973abh6sdngRafsr4unixcr
6zADFLG9pyX8Mbqg547nmz9a5IbSNKbf80R6rVLqqXEH69NafBnnshoveeM3HwPGwviTDaLLT0oi
WXOXSzjm71Hs4Y49Nv7JxcvjtP5JdMJH5FZlhynAJz7sIQmDDX5dCt0w0Uuz6K/ny/nmiTPCzIPp
i5+W7hF748rKio2N85L+A4vYIbGHSzONzgXkDdh/XGCJbMaH9j+bCiUw6X6ZQydcDIvRk4H1pzbF
6esw8TB9w7fykAczAzwvaJKzG6aMbUJALFxQaMwSOVhnGdjWGetb67y+DLMk3jcyAxspqotaLiKL
M7C7GPZylPcjVDf3OlQlAsSl4QuE8nCCAKVR3uBdEsi722IW0LscrL4h4Bp6P9poS7E0zMqZsCRR
6QvCJE3kjI9+zQ092GlNj/afYJKB7XprYGLrOgqkvjDcF5v0gOUF+E73iIahPdThkDxVtj5Wvttd
1uKzFoSOQnamCYqHBY7PCXtdSuFy4MutukdsukTTAT+5QYu/4lwyVtQ5Q+jSST5LLyN+hDp5D3Le
VZBzHYEhYRUiBl1fGljiH4c2v1cdbxKrWGqK5a7RU/7/y9d/QxLrdDUikUlgCzXintrq7DDPqF3t
sUP6u5RNM/3Blc2N6pWRTz/YEP5srKNyC1NO+Njy3QL+4i0l0IeK9qg4lt9LPS6SIXUujf45hPq5
7/LK+XBzS58zMuUuoYusaWBCKzKfj5xNzBFTZKhDH5+8PqQKLkfQ6iQuMAMN4j/89epb6kHuzl3B
AZO2bExTRAwHBtPfjIy4C20Nh65u2nvqYcae2dGNwD25ZBuJU6ng2frdo54nDK8D2UDcaJpnWWc2
wRFYj/MiYCegKDJ+1kXZHmbR8wzCEv1Ruullrqtd0gU5GrvCeo8VMcqO9F5gm4PER8xyBoUZVNR5
RKIViwmcNfuHyvDwUZCox4WV6VfhMCB0iXU9RiGaTZWM9n3MkGiF3d3xM84wL+PIt7DK7FKnf4ud
fm8Unnwee4hE5tBU+6+dxxx46tDZdVF0TUNhPLl1Fx+G3GSiZYCmqLoxrsFoGlfDHYPjlDX/dC1d
ik8d8dZPAPC26WUXqQyJYlixDwnqjTQKT3aMK3hwctMpeVkrztLCURZkx0SSR/usuXPrie1aVguJ
QGOWUXlLpAQfaSfN4QESxDAlgB/pLHpFNSEHkuCA27kO0JaINgwPplLnOC2h5jYZ4anwrJPMNS/F
bOH7mdlkZo4kHlbLS8696eozHw8akqL6HpuzbHFzV04+kg7m+JsoHXKsQ3qFhkJgxNPZeY7XOU4q
JJgw7TTnFB2SzfBOaD+DXGHp307LkLWbFg+WpeK3ulngfJ79kYUV3kWDlmG98Yno/imEuku7Nc4i
jqixHTiJ0EKnEp2oif1vmtbYYjglX4GeFqXs+oFVBw113VqH/+yvMrC+DyKATVVT4pcWXsVz2C7C
LA9vpMg8x2Z462t8ytZ6wF2Ms1xw8k0Xx+bFyybsHXxmm84gEnI4m2bcGXH8LBDbm5ZzIEa5xMeF
XqSui7+QZcODQe0FRpLa+zDMc+5eZJaXotXbqcSDp5ibv/+tBfvUoiDs+o/Ex2u9ABm8BCZNVyZr
a2N3Ej167zJVLSkmgtkOzhJl3dZ3Giaz3TB0DB4YeTYhLTUd1r7lcT5p2/M2CsmOmyr08Xa281SH
Kiph5hDZA+arOFejGhT9Pk7nOz1m/2xmKH7KnNsQzRGtmVLEpEvjFE3RTyyEYWnncfOS1NnN18TE
xRzAm1573918kUK3+mabLD5dZN1Piyn6gOMGNbb5httD9pKgCgMK7gK/weOhb8hyaOZjMsNLsQOH
SBwzhOCgmGzi3g1ZOXrBM/FXRPPpBTW8ZcYcB/xmR4z0oH+bfmi9V7i6U1ORv1yaxOso4FhYJcQm
gY2p2KTOKAMHPDuXrIjSnvSzQcGd5IqFHlORfLPMAvjTtghlk1SpK2wBAxmk2rzmrgUpm3HP0fZG
rILbSJ7t1DbPfScR+lV1uguAepbTn54h6t7nILqrFBHP198Clfiu06J4bmv+38yWylLra6c41Ajg
kRXytk0P3nrYK/sGRPmUmrB+R6DLp6/2ruohta4LfkYqdAIGOsYtO6iyY2fz9di3lt5Y06BOKWKJ
r4YamyCazyQ/rmdKxxezLRcLUPtbqBHOVTIen5sY/qOMh+9J3ioOLJwop8jE7F2+tJlH5hDIIK24
hsKfdZo8JLz8naXxj0SKFR6TJBov4nzCYnKPPceja9vq5kdt9OxCdeiNILvpyS1vphEq+wDVuTqR
qqGvjkEG2leJ28zpZxw271/LGT8RLKRaAp6HyiZJUrrvCCbIN+Wo/jrWTRzCdSKGvSENwowzN4dC
40LiATMjzLlpT8AmF1Qh5aHtKXTXtlwP73OGdakeXjjRmpeYbuRqTsHJbolBnHL7BxmSEa7NI2uk
adU1U1CYswFHg9BmjYdxc3THmbmMiag4xDxELkeQJweihgk8gaXVfPPK9DSy3hh2B9aNllCwI7fy
FMaz/akWxYw/Hasiy/HTNcyL2ccIFbHgxfcI2ir0A+g4/GUwBUBnuuOhy7rz2lwYeXD5OpecgJIe
5e9W10P/mCrY1uvPtrb+nIYEwMIZPaheTHSXc3m9+IMDm2cixcDP3I//1iByspn/zArVdmeLSxiw
ewQeptRfu/tcjvgAFdFEPCY7UeSY36OoH17Jan/+unVy3K9V63/r19kW/VZpVTYXxQRX27249Ms/
vl6a0aF3XUJjHSfVF1iLVHUelOI5qmr4Zvw3HKusQxRnzyn78h3ko9kmHZPaFYqweg+VMaADJ3jA
m/MFc3JbMyOwploec5f6w6hcsbfjGDFOX96bIs5fZBmmj7CDdU6v7GVD8SEcysso7zpcnQeKaYdJ
MQARrrXis6gRbrh9gfTVsLzu6E4MbHCYG68xRjRTTgqyDsPzV5Gd1LgITzyyjTLejHJ2TqKssw82
fe8p1yGp6rVkVoLu4RCEzFjb2f4RDAJ7iaIOBF4weXp00p7Ba91dk5oBQzY11iWvYE/4jI62qVk/
orD/nTFtu48SKVXrmPnPtsWlqmHalk/kv5eiPibKX+yt/J8FeiZGoPRCK8BIkUjGKSTSc122l7Wz
72HxrEUOU5VxS7xQuDfR3BxmsJ1F2MV+macGgE1I5e2o4VYDAu9VaRCyu7wU0npWQzLdQtUPKBAs
DNHj1rppvOOOYdH6e12Wi8bcUufOSO5GDHJSh6V/LTxTPhxRv1bSG5kUU7wD/0DvVGK8tUQIxGxs
l3AsHjHGdY8IGmUzR9alFENIYHuL79EyKWgXjmK8UFpsO3K/xbV2sPahyG/mDgRoU9YkyXSRw9QE
H0MC4qpf6xNO5arx8FD4TGaQvvJFObgsnGj4N6wM+9WoQqj8KvZC2BfwiXtGgJv1OJ8dDFZw00m3
ZeXDFFmE+HYeONv1uZTK/8voG81+2QSHRiG4Lgn3vcvAOTtY1OHJ3qC48GAbunZrYtNIlpAx4W9p
1z5TP1sNxI1SFhVqDo/reranBvLxEtobZVl2VDhIzUlYnJJxFJdogiNTedRBJeqzYw/b27fhiH6h
0qY7NbvSxEhAZZpRvB39TCor+5Ah7CTVZJLBPFyfFXUNIN/JKVxSnrwl7w/2DzuPf2JYQaafxXyd
kg+rwFD2T2DQ+ruifnwqJOLiLlRba+rtmxGW/8h6qjkK+GrwNLzPhar38OibvUk/fr6lMHRvgDHs
R+GzJdT0sFXEFL1Z9H+MqJ8qhZLSXjfRYpzTrTES0wBErZ9V+09kWMWhm0w41gYUtwZNMzGbENu7
errnIF6IWG0aXlPY3i42ZEqSSP6TZj5/eIb4kaZwUVXuNqeZJITEjYKr06ljWFv5W9HC6Ar6V6aq
j8IiBImVisUmvhYPEfpwOCNjuEbNMN6YBj8Gx5z23fq78kB0UPmFt69S/IM7oaGHZfDL8zGgMJyT
PMH/ENL/vAA6/YLvrH/yJFStRDrPoUaOQKuMiG2QCMvCRlrbUkMWmz1iYWjDGTqAT3PussW5Vn4Q
aeFvRo22rV3aqy7RxH4Ak0Bkr5eC0FgKwrnjIxE1pUcs28WCS4FVjN/WH1SZmz1nsSLEy/jpDg1r
ZgQaChF2/u8B1lQsiLEG5bDLiCD4wEHVjFKleor7GqsVBWZpw6IuKwnDsI7ugKiw3/N4eraFi81Y
2XFqgjOjQRdEe3s2ugBf0OVLsR2sWiH+pOuQpYfk9OumFaW3kxPUqEj48hJPzQLYvdmRbO9KkbUq
w2zY1MY1opT5m3nl76CjsKDg9Pa6z0lrt30Ufi35cO1YHH3hYJfO2/sWDiUTR8DR7Wj7DTLEgY1a
kJoqovpcjamJz1sNudtm1SRsPbKjfXWLnSSz+jpnHhS3yU83eCOq1wCVJBO3b5Pn/vGQ2FFfCay7
WMR74UbdiYkY1lthTSK3Tx78WmAkwZRfLDi660MtukD8ay+mG1Fhngf2FToZCLNMGvujMbQfxpjP
v40kbx51acG2WBqi3EvEqfV35aCWMbKCS7TQRgy78PHqCPw9Jcuvehr1za/1cQA+IGAApZsHPLOh
Ei+xNuzVR5ZSzDc+faBrV2JjguJvnYDcYyYsw96rABzcBtetckjqxxQHr4MmGzLWzCu8IMAJaWiA
uHFW8Ov8gIGFfsbSorr1QTG8jsraO1qaB3M59ST7yrF11SlxuekAaNZzNfYMgiRVv9WPGxWvQRvv
Q1P7+wLHINIZSXiARfAtRwN4RIJbM56V5N6QHlAWcXx3MYuoysaj1wTTadwmfeKADI5e+Iutt9uu
/1TbQyJzYwJgp0YkNz4I2uvyp5wH0K6UX1xwYp9iaXnPbVwNJO6530F6s/eGyYqhkgR/25FuAZNO
SlcUIx50yHUUol2YLFEZ9QcDQj3MOI8EApsoPKR5Rmioc53J8jY55MYUuGVbQ959W79Si0ePibjz
t25Mk96dgVhOqCXdGZaQkSIJ0u/wfmM6hBw1T6ozPqw/TAPk26uFvsSVw35q0RtXMzzyygEvI9fQ
KnKMNezsJCIoiGaBejZM+vm9n3rSYkb7HCjbuZuO/yggx5GL3spb4WCZu76nsugwivXoAOg8rKub
Ieial2bVWnI1dOnilWM15sUiE9xX2Xwm4gSOa4tBq5Fu2xi6qKLa/ewwUSWFVp0yXOUORuXwscpG
X+E5p3Pt4Xy06XO7ffJdo8NCVxYoJ/PwkGD8c4jGRc6/zEzDzkr3XUijKFu3fs7mL3RsxcTcQI0H
Mb6mzvCY+qgn0hfo9Ly8NJEXzqWFilZr2Fr9YsPbVD2mt5jXOBXHihr7jxo4eyGQ+EeYZ5zLpmk8
TTlGQjnP9KluYc76UgTH2gBnWVqbccS3cJiHEjkLeYYsafle1B0z/0GdOc4s0lSkcbQlxgW9ZIwn
QDJR4IRsJvQTliVulRGTgLpMKSqKfUToZUtuBZz6EageFkJwHQII4wSs2hikj5DdsBl0Sss+lMtJ
p/EnFkyWzoMVyrNy3BY7BFzc026CDdvP5oHzu7+3VBcf0mVj6xSkdKePopuDJF1TVm8QxUSvaVay
z8AVNpM/Va0Qsimd7Kl9UI14xP+RB8fZ1XqkEEEc3ZvNDEAQQQ+3gzQ/FY1xGhIUGsNCUykM+x9j
tmgpxfzpSSM7FCir2RQC0vI8fJe0lz4wmiD12eOHzCWsNuny5ymVhzGtsu91r/aN64S4wxnv6Kmh
l3vEZ49zd2HfAEmPfuNJAqBArUn5AJ0vIJ0qKRE11uYJ77ruPOERvgltWJtTZz3cMvD2RY5L/4yf
dVpUP2PPuAcgZABmyWthetFvlwwaGwWwnc5klzAwhGn+Z6Gn7BsVEFxo6FfUjeLkWtXDz2HVi/Ld
8WJM7n2nPbhkbmx0oapDTFwp6bEw3pcZQuhK8TuAj4EANKjBwaiJjXo8pBFk76QqGRkvm2ld6ujg
LKOMLtenIvcFZQaOQ1Gt6FOUH+79qDRwoSB1zxrOhU3P3YHANZr1EzzaZb7ZlqigKyEvYrk503Kb
kkT8jZa53HqpZXewB3gMaVP/iGFNkoyAImc2bbAsqW3uvrSQYOD67FCiecrmNOgZME/a/Jl5iEGA
i6fvaorw4Pbc+ml9rKqqEDfYEqChfNSpdt8M1vsNqtVpVlCCvLzGOgaF+tlahqNkro8nimLGdu5t
UEi6h34EhxtOw+BFFzFUP5w5wllurNytJQBGu652tqg22+ta3A1YtT/3JPHZOIC/lri7HzSVxy6e
avu6Hik2ab+70A3gTVTyF1/RtoYm0NfafDUdKNojPSxsX8N/MrBm2LZziiSLbIVL4+gAGkZK4AAk
asZbLaknFuSiJhumn4NPHFyb0H20hnvoy8I8dcJ5RqsVXa0Retn6BZSt6b7mE4e7F+pdAP72Hc58
qdq765aI8pYzz4ZidPGzpmNySn0jxw87sCochOPuJLUH7EtdbYjJ2+TQBp46o2tPQYt0VZXbUfrt
z1Axy2STQU6WWd41zMd+r2DNKyMA6VsrvSnSTzYw1KZYMHtwcUKaFnwgixu8XJYZvZn9O/LGGlb0
QJbH8qWM48jW2pTTeOpl9CLmaD8KKTCrDAh4j8vzF0gxo4fxtEHQAKiYsKP2x+iHH2L6p2mSH6Z2
8FRbege28uCUZyQbAk5BF5kntbeMP6Mg1EAjt5o9ip8C7J/m2G32VoedXpVVL2OWYrME4YDpSgS7
fGEQJHoOz/glg+AuxEAjbtM3u5g/IwPFNPyJBhuNkbZ/lPQ36+baX30sGWBa4ogX1NanPwNJ8IQu
xq0t496z6bsC7ufByIL8FyQ+SKEDYLpT/qrSeAsy637z6/re6KL6XNghpuvb1/X+NRhYuxbB37Oj
1d6eH8Jv2R05oGkP2UJ6Q+w8dw6e29R0HyCA/LPdWO5LhYMDrLD5PIKW7tMZ76Tar/CCadArtVmM
B/EMedaOIHquX6Ewqd+BngE10XiBhSKdgpiKrz2bhmGnGCr5sAksN9dMJYi5y6YZU99+9p/dMGc0
VGJFNHQSo0av3E5uUB2zyMBSu8dAa62rUw9JILkT8dawguLkzP+EhpV+NXppXW8mWxpvkY2HrxxM
b1+7wyOvS+8exQ451Dk2TsnvpvDGq19HhAs0cMYAfKjS4EVj7jzluzCMMZnovfYcVdRkJYjNcw2V
bBBm9CYlFR2koWukSvsAgQsWfyYITazZXzyb1JEG1uaDKAl9acPhd9XCwMDoeD4nQ2KcLXHsLTnu
GGYJtB18KQsKaOgueya+kd+8KR2738TLATv0tONlNGb7eOF8jKiV5j7Rvz3nO0WR9za5ITchUPc4
YPYkhNEcqnHgvoIjkNiLCWRRusiOlvUOOYOsQbKaApWS+xXCO1C9t3dmLCz7UUy7wMtN2KBvss+A
j1OZojTHJQUQwHO8TUnTjZcGBS/wD6KLtd4PPRT5jln698I1i81ogVuFPN1h7jOyWJjrEc6v57EB
CgO1ZdBvhu6wU2HzESflfDBGRIsw1s56qoNzHPX7xC5PA9Qh+7BQGFvJMz7Ms38XukTNmY67fhlQ
qLBrtqEJI96vze5QGumznSI8XFeLXQ3PoznqsySHeidGgRuljdggSvSuBYrOnz7DHMG/6jL9EjpZ
B1UOH/esFqdqLH+bY5jdYyxcl7jt9YnuiUo+q4IZb4O9ewmL4+CWy7fWjhiVL1UVIMhiidUd6ygc
33pydjdNO/x02QE2Rao/ihhr30ka+SbrksUr2WlO66O8HmShzKrdQAexHhYpKGC2glNd3X9khvdj
nkduiAVL7CNjFLwULWKAbcs8gSSs5awsvWS+WHI6m9Xsf1REz0Id2zUTWqVlkrkCZKCLnyvYOPuR
2uSqwEEhSLAFiMxqCyDEjjuYsEtJxzoUqA22aTqglY3YaNehUJFCbvI0clqd+HgmFwb/cARk3fZY
fjkd8ReGHGmkcxSiYTn99IFv0Nrt1tbFmKryqaupO9ctnY7Fvduu++hc8t0Mb3pKRHNz4b8c8dVq
LsQZ4WvCxKDGZFDhU/ZOvwiRb2mo2o6H0h97fV5vd2vJbIPZpHo1/iSZgrJbYNlvOmANxHLsXNEG
B+mgncoSAo4ofenPfGyaO+kZmyz2SaNR3U+T4MONpzNnE8jePwvrpzU75LkHqLoyoIqTPyGosiVa
M9WKb7XFuGOD20AKZWzBIwTGWn4CM34i9/aSQreuM5ekiTw+lAvtz/B9mms3Jn3HwlFyAghkpDEU
Z6Psmm995NAjF/5Xm6o85NrAGQhwQopv5P0ByS+uASHxwODXwNADyjL4sRaY53tV+lzFDe/GLbsj
63J6slX4yvFXL0VEfO7U/Gu08AmfS6N6mXQU3qwS2vUX7FH0DS7exli/TmNZ7CI4Vh8WuH9iVkwV
oyi+2ENy/RrQpDaKUYOIxUR4+hQFZoAJiwdqrKz6xiNXv7aNuYxY0cMtd8oU8XiHQoQqN+zayxBM
f8uRNJUJ24mHr8W7ymfxOTsGk3jI6EO/EBmz4JeisBu0M1yrwVuUxkSIjCYMGEOZt4xgjnF462F3
fp8Hkok0ZK1vK/mFO/Hm40HJL1fgSBqzOGma714P5MDIDfGeD7sviVWOBZRPaJJV3XwMuNNJgLQt
JzATvr2fJeN9bPMJPqwO3gAPYLCP/sam28hX5E+ZuD/Evf9VTDBX9K/pTUAoeh1ZD+SEVt9HGy4T
agGKDVcupbDVdI8cNx2ZInBLCvjlfWsoTDz8ZBPPFokcoO271EZanE1udyorTCjWIxOGIY7OboQr
jBDYVZLVE+CBG1ufdFI9h0WKSYSCwhCH1XwYO01Ggud/xMb4HSLzFlYAEWUaB4Fg/am6rG0OOQoc
ckxeI298D0NsNrCxUa9JnD1lS2er+wzZrtvqoy6MH9aAcr2gAIFcwgfSsOIORYsClTk4SggH8npN
RFo51zUpDkIcPZ0w3QNdgcWd3rEhiq7Z7L5WCHUarafHZNaXMCXGVvWwt6putHZrFVzYWNpBDSV9
ElRmLn9FYXSSoY2xSZzjptx7w4kaJqOBPRpwpqflqe5w/cA2pF4IV20ibyJsnWNtg3w5LpSP9VTr
MudmjOEtZkSLHXgOYXqpq5owYs4yWttlonEvWgpo6Mj+xjD+Zg55ZrE/t/gPjtjVOcFpyODrWML+
XdYqOxYdjGkrEeH3Ku+BKPAxNJT/UdvRfArwOcJ1nYSglTjpUmNuaCr/ZN5ihQca/FZYxt+RIa/T
SgcLS4zZX1o5l59lb6SnqG3fGx95ZDpL67OvPHj7ukNpKCx8lpYydS0b1v3R8Bkoz2WUb1XkGR9p
a4Hky2j/tbitEv8Y0P8rmhL0rIHAS2uZ7NQWxZ8fYqfKeZsePBuK39rqkP+HOCv3TOj0fL5M4rYI
SdP3YuRmOUbORe+mmykgG3Zt/UyZ/2r4DMcChlDB8jTTdNoIHdc/fPiy364ANuUDUjmkJIXU9ats
KDODKOFklI/E7I5Ngxwcq8HpxKrczZ62LwWV2W592JrGJUlngCc2e+HbaGKegFnYvSvTBFIN55AM
x3k3L9PxMnb+rN+O0wAvZ1BmHva4JOYqisCVHwu0U30hQQ5kWzj2JF2t+3WbELz8hXiXfszgQnXW
Oyz29ltChCqQi3lrQ8M9QscbABjRTaHJW3oWWHY5auoYDMob/Z2oC+IVZJZetC7sg/wf5s5sN24l
zdavsrGvi7sZZHA66KqLzGROUmqe7BtC9pY5zzOf/nyUd1VLabWyC40DHKDgKpesjOQUjPj/tb4F
tPISOfDoAo0Lz+LiqlIC4yYO6KJbjX0htAbQqvW9yjQS1gZw52kFkKc3cQOHjr2yR3PcaGlzHdJ2
2L52YhGs7ary2lGGK5iK49cqLB/Au52z4iq+aEWBNjM2kG2XKTs1QEqVEXv3eA5p7w/envohTqze
avf1mGWsMfMKQjBtB4dI4XQy0icPz5jqJ+eNgwqn7CxsEngp10VbjF8xylcdAmovpvwR4Q/c9FOn
XPsR5cvcdOvWUNxC92y6noT6TCkU3VZU8qqvOvx6RUkrilWUf13cOWTYn8FmlYvOdDin5eyIKW51
f0y/6y3WWIQtszWajDcm0mj/eitMxEucmTqteTENyeVAuYDckPC8rGtAFa81/H4KlD0VScJPvLRb
m9SQ/npVo/RMlxOXtYS4iKHvdenA+ztFDqOjASpoKVcmayLEO3QewFoeJlAxe9VvkVWHhYfFAs7w
a1OE4mO+CyJ11QQdNlzVfDKnJL4pHCO6IdLmeq6hp2OYAzstvV1jB5yHTBANpXePPvjUMQ2uvOha
8dPwsp1w9CUx0QqhbLZTUehLW0dO41hBd4tDpKYBhUMtEay5X+/yn9MbDWAUzEhmeIncYcburpRg
2PWxjK7rsHJ18jsvX/8IUVQ2FiGvNaVxN1WGYN2gx10PU9PubavId31O4JGD+wjR5Hj+us/IS2+b
5Up5oFvGnksdWaWnvtzJir5hV3fBvSDyUiBw6XQtp2bFis3QFIfosYbKxZgBspNessHvqGsVvO5S
xTw/SgQEndJtOgXteVhDVFatkh5lPxtP0iBOH4Msv3LaICaOt16HAtV8EUb6fVwAefKGBHUh3Ggf
q+ojLoJ0VUo6OKljX4cODZ7XipJ0HHq2PoojlFlsDHRE6r6n7kbezHwi/Oesw/LJIlE5mynQeRjc
ZZ24l9ZUb7MQScwSMWk63ledr135tnGFJ0R9le4jQrogFGYVi1q/GZBcbGm9RttG9yh/ohEv6Hy5
bAKaVVAr9o2fNKTZOD0SL0yVi8AGzDFKKjitHmTLOjWdhxosUTsnI9ZWcW86tjgYua5D/w0ta9/H
w7WA23VRQaVtFOGj9wlgrmmU+RwH+HlFN5kKzbcxHLDQwJV4rXHjjIL4lxFVMMoGnFhPpSgIHesQ
hHpx+GvbZlnafqztB8fp/cfaKIYVu0leqzVhjuM0QdluaraaOKp2KZM32wkExJVD+41omqgkGLks
z0QsDrmuEj2oYeYkjG3bT3BbDRKuoMw7gOlTCLZzFyFiNxVbeLkMDX6BBUCOwn53x4yp4JVVje5c
nWMTkdFQYXfGcOWgfeahY2U5BEm7kqk2nv989l5lRNsmoSPgtEVwnXQIMjP2g0vK8xPUAh1HbqGq
N0PkBfuszR7jbAp2Xhl942iCW6REzaKLBOwS0yoeLOrN7qAM6No71gJq2xCErEVYTezRuDXrq2Re
8RWEfe0Vm3zJvgpvbGKD5neN0anyHLFBfW0FaeUqafinjWP1hjc/3UFdTTawQHmvZrl31oTmuALU
Rp/GIJ9EdOnE7qEmLaIupzPkhSCmpuApiKb0u3Tyb34oORXmrOQe1Y58pDqtztoyludRo56JnswS
TH3VN5tWbxokP/S4tB4lqhMji8wXa1Qf5o4DIY92vEvD4joB3e8vDmjtO/ZVnKgMpflKVLwJcFqD
l4SzuBRzTxBrTUy63jRrQ7uKomyDMlVNdOfOK8lm0ws6l1Mdm2cIt8rdUCX2Y9fHCJalH3xVWyXd
OwKae9cKcjS6dtYrSQFaNcwP1NGjVarSwOc5iIjvre7smVzaValw5aB1RBuIYG1KkrIqMPdeDaeu
hYBwTvyO2oXoNYKeMsPPm9i2LBjYIsUb5Hf3Ot3zM73AB0GKMh7gpjyEndddJnUIrS5Tpr+WHpWC
RPS1ZYfviSopgY8b/Kww1ag0kZQW5ttWQw/aqlr4pPU2pagkjQ9OF06PIIspc7JyZnu+6mb3R++3
52ZTGLTNsYbEMd0yRDu3qoU9JEdIemc7aravJPWupvMlApbcAs2JI2X+W5em2XkW40Zga2o85KhI
V6akyzjmfQgoBk2Qh7Fc2pby17c3A3mez1t1LUTMqQsuTMyGJQtv1bC1byW5rWHAniir4ifFiIdD
QDRwqOHp0AM6zb5OnV9voW2lAVl8VeYpoFt5IF63TxGZ45hgckAzaehfDqo2HDo6X2Sxp9X5zyKE
lzzHr3LCxrBysvOSM9mm+jaPqvZMtzfq2PZuPVcfmZ91esXtz/I2vE8wFDBq6oHlLaCrUG/VS0M6
DxMt1IfAsvszgfcAD/NwWSltexejNgLBVU6PfuyAYODfApVl7zj4CorPGvGN42dINmt9TTdffIlD
yrFtqp6PfvNlmnWIvS6QAUIV3Q9W3d3hYHlukGe6VlJjxjda5WHoIdfTcL/pCC1BZo+9qmq0a970
RB3kCd31tA6vFQilHi4s7vO2Ak+Ya67Hh3ZmO6DaSXfx69JDOCEk7ArChmY50aWTVnheouSp/pN6
23BIEGT8rMPoU4KtJc2NA8UBwlSaXNkJGnKruMeDGKA3Xjuz+y+wjByqSscbKa408KK+f8OL4RvL
MYz8dTlcmfi+kjghKo7TZ8xVuEiLf6gxzo487MVqSMab10bl1ITORZLkX2i99OdKb9EsJ088NSCo
dqNcel5n7hLEujt86KQoTluKBNT8C7rnVZd2m9cS8kQcS9eqdAKTGIhUM3QbK7GGZZ7H0FeHLP/e
Q2LxqiB98Nr6idiNaWF0WnwV2Up4wPxmLkFqG/KbD04n4/VGsAV5OXaplwfCYeqHqKqvArVGlzv/
LVEJoNWHZC9HrXSZFBNe0oATlVy99YZc3CMHajYN/bzEEek6DcHXB6TxjbSfiXAe7glRe3a0mQ6F
UqXu7jEJ0UZPl7nT83Bi10flkwwbBXKK7nnQjf5MMEkZ0boACNw6Dt2/QxltjfIpb72bfHiYJh3I
Vweb7QKieOfRfSe3bQDaKrdqOZJ1SL4HO6lVFTxQ3DQ1n7A86EpY4PsAQM8KiwfvsqvI3xQQs0oo
U/zPDikHJerD0CirURxiD1JH3a0UBIie49pEK1PdmykNLraS/FtKdmT1bJSUdSMBK6YtSZEuOuNG
UlhyqdxQ4OgARFTgDpvUbshjxD2jpJAYlyb9MA0ZWgGiO3sJjbUFNFjPnHWGg7bi5VunT432BIjw
muZghb+k7VBS5ebFlGrdTjTtrYioZvTSRp9RWY+lA8OgysiQmygB4DbmTWtlOtkCPQhg8oN+/+0/
/vGf//F9+D/+S36VJ8Bfsvof/8nfv+fFWAHBaY7++o9D+J39YP6jef21f/2z97/0j7s85T+f/pP/
9oPmr/Ovz2X4v77e6rl5fvcXN2vCZrxuX6rx5qVuk+b1O3Ag87/8n/7wt5fXT7kbi5e///4dYHsz
f5of5tnvf/1o9+fffxe28Xqmfp6o+fP/+uHFc8rvXT1Xz377PP7yKy/o/f7+O869PzTE4NJyhG2p
AjPU77/1L68/MrU/TKmapumYgj8cjR9lzHIBvyacPzTbMqUjUFOYumqbv/9W59Bk+Jlm/WGqpk4U
J4VL2zGl/fs/D//ddfyv6/pb1qZXOTbc+u+/czTFz6s9H52JNpOPMjRHGqYqdIqz/Pz7802Y+fxj
8bcxzm2tN/0YkFJCa1uDcBaqdBGNyFm9OTF/jfxvjKTZ70cqcIwNdsVIThJcRrYP80sYN3pkX38+
jtQ5cW+PiXMtHElGoarhWLOkYb0fCSwUtuMa8GE2tnjpHKYyha09qH03BHDEBc0JxqN96z/bYQQb
rGOh1rN7Kgey8gbbmo2jSeWvW7WgdpwYOjhA00zyhhark6NYopoFka8ojLVuGl5C228qja2eiXDA
ozKNsG/LcYq2ZNQJFD8RHV2ecgsUKyueut80wdSkON+GVGWtl+OR8DvQAUtdolPeKgDBxHr0pE8h
0us061yQlsHsOMQmelAry4RrWNQF8P2i6N/FZkErprT9kawhrYOnL+hHpWsZVXzZAjFNezvVLYGY
MPgHpLtaOk6rofTNYTeFFbkz9tjr0i15xdS7LFUSsNRSku5VQJKGbqp17S5muVC/AEliH6FNvU/C
IG9z62ZE+UKcY1FaxjcLBlHuIhkkgdiz7AnsXROhDHfqfAipyWUqAP6Fgks12weRPkgWpkUBsRgl
i/Itc5I+WVPybD1cK6WdbUhGguLSpqae3dQt3+kqjrmHF/6YqH+a+EvNddt1HbyiTkeMFKQZFSxT
YElYSDs12n2gVt6MSZwsa81yr21WigeGfm+GBS4X07ev1CbdpqzleQuRyKGCCrIj300KqZByPYBn
2FhFMQO5Cp9mMSgf/FoI/1g6U1xI3KwiLN22pxqq1yjTfh8YvZfvRdiYX53EJ2whYJnTHqC7OMzX
1Ry9mZl21N/T5Kj8+wJ/FGBHM8Z4R7wDe3jf01UUe1mlKl+j2tbt9cACBnQIIhVkkfmkXJtFUTQ3
aJ7JPsYkJKZlzq5QnlnTqGY7Ok3GSG69wjpesj+SZ8mopNmVkXhYWqrO6NE7IEVBs+a19F6dUKPT
YtZmDLeY7vEii/AXs+/Jif5lB1z+sCYpcPJ1/Ne2jdMG4fUUmykLQgleZSymBmuIQI/sWuQh6Kjp
Ul0llT4xCD7X7XKL/cBGIYpinU72ustRGuyiLDF5LxJ6km97XtjRpraS5G7SNdTmSmxiolJr3oHR
GM5k7RAqZFSxGdvYdSl7nhqLCF2sBeIpqQIW0oSYBWw1kDEZ28aDj4XBOycpSLNpmq+zxil/iNDT
2UjoI4hh2nW2AAEQlDEpyeSA71nPWeqdg5hTwX1DuN0WCtgYXOhxoYrbSBapx2aqhgLaV3ELB9ic
em0pa4MukpW0YbSHlEBklNMRhkDhAnq9MCpyz8euZmPQszCkFDgSGapWoaHQt6sAzTuVUpursBzU
4ravGkCnnlDzYEdnL2UOEHZO9vxQwaUyKwuMhmEZ2CXqyQR7h186wmjU+AopyX0DepAqPCjdjLAJ
p1lWg9rk1kNkGaAVrljUReN4rqaaLu0fWT3q9PgpGSjGlRVo49geVFmGYk46MGVFfI6uGeC11VzL
xpXDzU4oDWuO2rWtHi58rMak7dSoneRVYw3Ai7kpw0u14CrTaMz9m4awmKsapVBP8JdoAjdOpY2Q
Q6/IPio5zxOlQJG/ZEXthBgAwqi5cGIC5pY0CgkMnSa7XA39ELM51QaHnOzUndCK7oxRUAW0qrZ/
QbgWpjsvyxB6OcHgfG9aBctfq5pFR2itzq6/FGZ4RzVnSNZjksL9i/EVyDULc6yHdDCfsr6IsXsa
7Y2iSgKRo7aJz2iYUxOOCfgkxCwOefQmKScfyLEPtMdxEi97zBU0jis/T8NyE6oJITjZMJThmZww
JLH29G0sdbCdKAV3AxIcW5nMGeiJCXiR8WEl0YEi/hMTdwm8up1NuuDFc3ZWdqZfiTxT6/FS9YUS
ntlmNZZsuVvmapMymrmNFLZJOOt6sjzCiBrhWdKW3XXpQx/Ysu4mNAMEFbYfdAC6IDvD8dl0T003
bTMjcx5pJFcA1Yu0GA9pOEW0xmIlveNSgJ1HKmdedLaYC6HpMKrulBbk1hqx0kHTsCWJ9LZRh8Ey
g0pDYlxak/IZy1SAUU3Y4LpplDnZSsTUhvfCa+GAYzHInv0q8M8rFu0bAzLhN88puq91MGCc91q8
LKiRooTwakVjx7XgnVc9OCSsHeKqgnbfBr4oV5JKaLmMbK+oVlaWJsPKUtuRTAjklP3ammgcYeoM
J4eEkEihBT6GBqojQbxQ27UoSgjSi1EwVzW5E02Ooja2Mg1RixHRrIUOWPSwCjU+PZVCfbSKEKqu
nQhLkqhg025Xfb1o3NQD17QxTRWODMUhgir6AD4q2dbcHmlnIJOpMOwQnSNp8aDvtRClBmyzwEYV
PkI2+iGjtsMJAnQ9DEBNLdBEhDzrTg1/0qQpw0Y4DKmpjY1BAAOx3ROwHKedho0eIJmgMB0ptPCY
DA8Yv9nFByGmSz/1UoDhttMbG7Wt9TkiuqOhSUkm8uYDnsLzPggSyP+4zdSzhM44TVwyO3EWq7jn
sFQBLbKuNWwzzq6oUsoHi3RKbdrvqeNkX7NcLXAc89poywX11uhJp6xqrIzOtIfD30ZFGlAMReD2
pRZx14SRakWoQYWenReshEkSbZUqezboY7AxV3lYV6w8unj/Ny/uuZZFCtMFTll/0UaFczkYsYge
sxoTyeZvcYrdxkT6TPCFyAkVbypkOyN6B2XR8/118hEimtafLynF0SrZVnUVkg5rZCE16tjOvOJ8
s0p2IJbVeexEMFD1ZT/ixbVSzf7CtOQguiBOPmovCB89y/IEsXHJoqWbFyFjQOgPrf9lpQ5zFJys
/7019fy9hCosVWODYXGHy/ffS3YxzVIZxaTfjuNFQUH3Ko3F4LY9Vv3Pz8G8aH6zUfh5CjSJAs5Q
eUPYR8v3DpxLKKMwdifW3pcU5eCuySI+6LJgbUUMEblHGD5eB/1/sO28LF6y26Z6eWkOz8Xx7vP/
w32l5BZiA/7fbCtvq/C38+csfn67r5x/5ee20hZ/2JaBuQ0nOHpe3eJ+/bmrtJw/DJsoK+hojio1
x3T+tal0/rB1w5aOZQoHZgFGlX/tKY0/2J463OOGbgludD7vn1/tr43dz1rAx1tKob+/VRxNzt+L
fa+hY8hQjaNbJbRkis3UGVxCFEkie0Co6MbUbxbDfnB5Uaxt983J+WBrKTgTb2/OX0bkqN8+n7bF
C6gY5hrlumW4dBMu0XRd4G1YZsvoxGwwb4nfPAkMBlXOkEJ3bM02df1osBirO71nqk9Eo8JSxMMc
ntVKvClYPJw4LvH5UFJ9f1zIDjpFl3nnys1wDiXCbdfqmqyaRbgydp+PdTTFOZpBfduaZakgZ7hs
8yl+M8W1la5HuihHtzG+p+mZFbE/HzefjzFPR+/O3NEY843zZoxhChNbakisJ3ZUnvojrU8M8OuN
cDTC0YRYstXWkKJRQLvsXenmxBwaG/RoS2QCq/bU5fnltjsabT6nb44HkyVqyJTRgp29Ib9k7yzr
lbEHOrTKlt6J2+74JfTLFToq1SCeavzUkpVbut1KLu3DuAy39UZeiWve8m53Ea+tE+8X8csNaEid
lqTzOnEApDkqpTSd2rF370fXNimGD81mkN2dpzu7wVLPy+gi6KMX0B+7tlMeKy2/+fx+EfNMcXTD
2JI6jtRM3jtMTO9PsE89tcNwA+uV/KKvxmV17qzDvbJs9vhGI9qJS/YrS/Nb4habcnti8F+mMYO1
2ZvBj6axuM+yIC9nLZ9LzvUyW+VLsPzY9hblTm7ZkZ2aWH6dOI9GPJpZ0shn2wVP3KXxvSSRF5P0
AhXNglbkCnTY9tQhzp/3yek9nl7s0CRO2qIrSuw0gWDxpl/LtbaNTjyV2okzKee77M1zkmMwBjfC
9hwo2A4L9gV02iWMnVW9cdb6tjxkj/WTsqR3+YMYG4AhzcJfhfWJB2guqP5yuAYbgflmNlnKHT2u
rFLxkXYhgJUDpiREOmS7kQS1Au22mJb6Utz7h3pV7hI32BPmaKyy8+hwctL46J6meCt1ISn88k5+
fzIyq0zUyNGJZkdcQpMaTOoqWUPiP4vWNKVIziZCGwLYprzDVXriUoj5iTm+5G9HP5pEPLT7lkGE
EpdinkRQMbs09RbRioeKkyCWSJ4u++3JW/uDicR+O+7Rk1xVgU0NkHH7ZbfSHojL2Uju6/BLs6lP
PLgfnWCmCk3jbaazUD0aSiYebpuSyHWtvfE68ky9Z6VBiSy/O+VVRu7q5/PERw+RwygmrgghpTrf
/G9u7onAzaRzQhIRmCLbEfwmsTpl69KSW4q5lVpoaxu+4eejSuuXZYhhYGgyeVvTA5Cwnd+Py95+
0kJB7nNUt1Cc2xDvcYrVbOMrWkFYKVY5YuKs4LqsCEypBwNTARXWPXYhFPghureo8JRvfpTGDwZm
iF1I2xAbIYSDa61zRn01BXW4GwfduEtl3D9BFygRXVGcIAoEpyYCWghME1GR5B0Qq2QkxllkIyuX
VR5tUgM9+6oyKZYu0gbBbaw1QbiNi7T8BsMllm4biJ7QSpnNkZwFOsllkc96TbTLuNqtcOK5FIJs
LA7I9WyjIxtTG81ryq2ARhDnEVAGyoekxhwRIuwNqfg31VhT+goTJTj4poVdJJtG5SqsSX5nh59v
AkdXvvaATVc2BlMC3ObkPTMfnocoS/1di4PrZZKZ3bohkGFIqWaKwsSYUjKq+QPBVjxSkl/hsg7K
ex/NBrHoNLlpA49qhdfCcEYEURrLEGyiI3mEdJ0xreS6ny37TjM2QVxn7mjr5N82XFniu2s8Ol0B
WC4d1PAZemJHfX+ChE0uBMb1xaCN8OjD0NIevLyT3VUNWvdLmLdI2voxhKgADWZUlsKhJL6Mmj58
6iPZnleWGL7qErSaqur5jdcm+l1r9HgsahshHrv88soWzXQ55lJBkAxbtEulv0mhsLu6VEB+o7zl
3iqG2iKKwuoXQzs0e2Mumsb2kO9zsIAXRZnCV4hB1mIQiUBPFOSm1bN8vUBOOQG2XJQ5lqCgFBU1
uBqvv5kSPYnN5s5sPfO6cari0uohV9dVJW+mHJaoJjRrVbSDuPCMerrz4GZuypKllirD+FFSHgD+
M3ooBXQNTvOq9XpL3VVdnKNBMRIMxbY5zNYn8JdrUVMToS4PsyOkDSD+tE1LN6lPpS08GtR8BAro
rWL9qEeuBRe3Hvz2IYv4vx5aoh2yhTAw/i58jBXjcgCJBZSPHj8RwV1r+2vpSEE6jBEo2labJzlq
Gw0Ba6P5FWB7gBkAf2lp2QYggoGA3Liw7W8OEmV7GdiJOkswa5J1gsiimW4mROVhKnpQCuzEhwJi
x7jiaRZcBnTLo+4rXzUvTS+ZVEpw7za9/hR7LtkR5aosCKftUcQu62aiFcN52qgopYKlkFGrb229
KnB6arEPQy4pjEWnWJYrq0je0sR2BowOWrVpssg/yFjolx7dBfxDjraaTCPj2zolMjwQCxGa5jIn
HU54vK2rREWLPpX+nFSotA+1X5b0ujF8zHqBXa6FxVNIavKsOqX15qWRhVPJQunkexmVyx+BcuVI
WHzawWkt2/WykpJV33biNjCR+q0C05jIBevILe0UEoJLyBfIpvCNnbehbZqgcMzivFTBOiyzKO+/
JEVm3U2B0CmsMSVs8Dyc25MZcb2VLCGGytZhvQQ84sTHhNp4x25acj83hhvg1N5HbRc+1UILX3pF
Mfc+WMyvI8LEA44ZsgMxIewiej8rp04oSwdt9FLWLW9TT8d/UlT4uCO1J5QmMjSoNQjdQx63Za50
1gW2jGCD1gunswcsZamEAZHWehmHVzAkpLJiOUxoZGE0GhMHURCglbQCgL5F6fgupNKzhZYww4lI
Dl0GJkZpwPa9S+UtXOutJBwn9S7HZuJUaBPanCDI9hp385cIvd1hdkMSBkoRFPQnzwnheHgdLQ0a
gnonYj/9Og6xjxKi7gne0w96Y+O66XsD8VkTY70fo0NtoW4KkgraZjanxWf5tIG6d63HWonTWti7
qDBJIneKu3pEPFG32lWI8mJVCHtvN8aXQp/N1ojkl/TjpLkKZEreV6RFaycFpijU1N6r5uynizKD
RO/cJvo7MbLvXZq1sFajZh9FTn3G5lieOx3Fw5gC2VXmGMG+8koQph4BWLJQnwbhkaZm12wEe3oj
kubIUvUS5RaFnPfDivJ2RTv+xyRsosYzwqHKQUlvIY35y47GQrgMA8yFEYkbe7r3w+xqoHbqCfsW
D0i0qAbvhp7DQ4BeCTNReavBkcG7kZsLpIlgT6Rv78WgJGhIy0lxe1SNLtr9CPQ9J55WYPuFYhoO
K4iO0FjUKZLdAlQAMHfiR3nmy+qmL6p+28wp7olUwq02ITle0ZDy/xxk452lvDy/eVaNxX/yTFUH
UJrOtuSwS20yO8xqU2EqpVcUiyUMA07cAhQN8V21TKqLXDPhG1r0kHqL0KquQxmaOaNJRtVAdNVE
zkvuD9k9UyMwxYg3TFiPeDQ9csycuEfQnHj9OrS7S7plqGJmdsWIwshqynBfVXZD1m+vblpBQcjA
WLbsAhn/CGUfXvgix60CV4TJ0RD6t9Yf4+sQ+MaDFU3oR43W3NYlts4OegpTtA3ArKxnDzJiel/p
bFdr9OIKznC/NrUqugBaPZ3hjA0CAkXakcwDKsPxNWitotubg0UYXzIUjw3MsYsoYY7lgac1OaFW
rw4lqVBXY2X6zhrNBt3vWIFm0gD52ki0VeM25zEZtm3bBxu/1LQdGJgSkkCRfKvGke5KV0IlPO9V
WGt2jq0hMLzwUFrE3YV+h0gJLpkLj7wetp1ehBdjMRTu56vCX9eEiEw0EwGmTT3nl9KUSYeG9dxM
rU3VpTC+Tt3XMXg24m+fD/NBWYBxTKFRKUQ+QgX6/doTY9OklB7FIuC+y2CJtnRjudYmXwX7U6v5
X2tG74c62oWLMPYTkVQzreHJ8vCK0P8/cTQfnrU3R3O07XbqCUP+fDTVSu6bHYlSS8Jh7CtrOR8S
xrhL7/F/UD2ai3fvt2KWqguqpJxChDjHtZXeGDQrhZHg0iAj5TEgF8biPibMQ3lKSFRsJ//B8JTb
TFNO7JA+OGBKxNQubanDONKODhjMljAG2sFuol3k3jb3H0PCrQv94sSJnW+DoyN8O45+VL6se2QU
2hCPbu2KdbAkAtLYkGQVU5yFkrkSD9wwrk428U3Wn7io8y76s6GPSg5hHFVNLq3MzS1yaB8L1fXj
w4nDO3EaX3VIb3d+pROhleLwWEatwhvNVWnEuL5LZumSXJli8bP+nNrrEwNrJw7uaMsZKBiaFZOD
m+tE8wPYvszb93Ftr6Ov7Ymb5YMH8N1FnH/+5igDiG1YNhgsmn7EqXmf9tbL//J4jkoiMKgziFUM
QbfA1Za09coFUZAL77K9Grfp44nhPnjw3h3RfF3fHNFgCY3KHrnejTBKMhlM42LKhmybaLV/XveD
OJQeGnpsjeQPapO3K4JhOFE1eG3Nvb9B2b7TwHFQpIOW145uUKYFm+Z7yBr9sn3oqL8FT8k6XwL8
vmg3w/Z7vQrP56LUcF+Rh3JBONmjdeWEJ77GB0Xl919jvtXenIspjr04IOKZR9TfFpfIiV17pe66
/bQkd2KhnhlfTp3/D8qBBrs3ncqFbmsO6vL3Y0ZenIP6Jia6X9LYvoFLuzfP8432MnxjE/t1GhdA
qqolPPcb9MAIze7YyH2Zrj6/DbRfH1++BqkDJrpHmlTHMkGQDiViWboRBE+7CDlcJd+DFjOIRpMb
0ND3pD/MZwHNONFqK+MucJ0VKcYb41a9sMILYr4+/0bioxtTU21aMLphqby/35+YIZxMD55FRrun
2bWHdNkt4NJt1a15aqRfy3EgR96MdPRQt2WQdiSZUYjY29RghzPA+Ddc7oWyOln6+7Ue936so6e7
HSbUzAljGYufs9XgXMtxY3grxS1XzYO/5FrDgS3WoliHpABsTpzWUwd79LzXQetL0XJa++W0Jppi
Ge6NC2uj7MO1ferEfjQ1vz2xRysjRPR1WfxzKvPP6k23RXC50JfQqs7sExXt1wL9+0nk/ak9Whyl
XtTmXsNMJuwoPg88gnoDBBFbDRgzDfmIdDil6u7tYU48RFqUBfDqsEW95H5xzVaCYDabulRKPCka
lSG/1jVBTQlHBXoncWuWaoUluwI/QoLRIkutZKN46IaiBMjFiPtxWZryTh3SwJVEaa3EOGIlTFnV
O4gCb1u9mBajMNrvhHBBBrfxLflzmuYQV8GmCHF7G4XpnDgrvz7Xtk7XWbCuEWRkaUerDqW18IWr
2uBqGmMws82+VVJXyqY7MXv+ush4P9LRRJbbQhCxOQ4AUa4xaqFqSxYVRI3P799Tx3M0RcdFJoah
DUgIl2RbJu2939yRhrSQIHYWnw/1Qf/0/REdzUCV2YxVnBkNM1D/gMJz+31YDu7kkt+4sHafD/bB
K/D9YEeTUOAXUdLqRuEC/yESxPlOdnO2LpcUQ9Y1D6my7JbaU7DNHgoXTId+ne6EK+6zg3biqZ0H
ev8Yvf8iRzMU9aMY2aA6uDr2+WWSNMRReZN9ar3463L4/TBH8xC5L06YGvbAyfW348F+Nh7XigsQ
NXmAcEImyhl24BXId5GduIV+nYLfj3w0K7VGVwjDRxiEEt7VytkT/mzUV7OcvM3uyv7h8yt76rk4
mpYc+FgYmLiwuhksmvaiDl29/fq/G+NoD6MLUYX9MFFTKArCKTyw0LigjenUE3HiWI73MBAtcZBi
wMVwvYShoz6QabHPHp0DnMWr8jJ6pqu5OfVofHBDWiwKWSIxhVhIzt4vBEQSouRl9nRrgayAEko0
neqGfjSEqZkIPQzL1FgEvR8Cxl8Xajl47NF0tlrR3CXhePdvXyI++r+GOJq4kmmYjA4krDuWL4QX
g0P/k1LV6vNBPqhF0Ht7M8rRlJX4KW8Zh5st2kH8uQ5WuCg35jq/9E8LPubPOpooKKwYqmWwap9f
Mu9P2ohTebDasmbJSCjMvsNrunFclup39Z8E/Vwq5ycO7tSAR1NGoNS+FozcfS1tU7E2l7EbXMab
YUna/FV8eUpI9cGrhhU51iNBn3y+Ad8fn040TkIMc42Q/17GyjLBHzDbl4f+y+cH9sHdZ+uYn4Sh
O4aDqvD9QGmSxzk1tAE1+Uhspx/7l04L6+zfH2UurCDUkjRQj8tURuT5hg0s0c0C8QAU/jBa6dnn
Q3x0xiSnC/GURItpHz2pJPDAJCgYIsi/KDGxtT51wNfy49PnA4lfT5kldWQDhsV2xdKdo2vTsz6b
jLjl7aFCV01AB11U2uS7Q6X0t57fw/TT9G6f+NJc18B5F+W8DmucESSxDdwoyvrxsnAK8vE+/2a/
noL3X2z+4m+2kLRufRJ7eQBVtOhyRGL/f0n7suW4kSTbXymr54se7ECYTbfZxZoLmVxFSnqBURSF
fd/x9fcEVVPMjMRkqHQf2qzUqqIzAh4eHu7Hz+lD/RnHqrbKJfkNY9hoClAzTBUkTafGMHgF/SMT
+x0SzYOEvGfGrgjMOmXyu7ystf0+ssQG/ko0wfJMnScC+TcaAABsBMrIMbKCcEKz+2M9ChOGyxIS
SvmEE9c48i7wu0c8gdzgS2qja74FO+JBdHIn+op+GxfbdZ6OwDQSeg3MSRgAZFE5jawB3NQuA55F
EPt4TG6B2N8PG/To3GJDSw+dD7B24XMN07jPRNHjBF1ivmFegrMmpXlfVcNIA0gQOMOcTMY8eUDl
qG9iEFj3e6F7NYbt5Y+6Uu8wzaPzSpjHQZ7UWj6NGH2hJckcxbpE2WjKFh13Wu2FRJs/Deg5+IG8
uWz5/dnBrPrEMvOl82RS2mWGZZr9Ben3SHwSoAFm6Xf6TrXbO8R1O3qKb0N7QmXIKrpPQ/NS3P1G
aoFfA7AEZBYIJ2zVA9SCadVIIB+NOxO0minU4krN46x1JWnCUKmuATGIuEjY0nYbg4so1nRQ6MC1
Rt0SLPKQQtvDj74sV8ZnHR0DDCNgrsJeDOcqO0ju6HUvwi7b8aqXK5g61NdkIPQVHf8Dhv80YEjg
fsc0BUY2VF/xYsOeNvKXwYaOE+YaLQnwCy4+eOVMn5qkAfMoICaaVmQ1SDTdwUNyDWJClK9EZApg
QLeVnfIVXNN24hayp0EkkVtvOY9bp9aZXB+ce4YSNeD21skBzCBW0r5c/rrncePUwFl2n5DCVFV8
3ITc5jIE2EFsu0t741lUwdTbB8vjZYMrBcNTi0zAAMNphQmvssMIWfhchNKDJqbfY10F71m8qyJ9
j4b1QS8+BYmEeYsstIrwFTzIrqHukwjUuZJ+wAU+Ywgm9es5V6z/AwXrlmga3GIBn0+Yb2fCw4Wt
hhrahsNpU6kHMhd226pLXi9BC3QwGG4titrVvP5av80R3EFwulh8fN/atzm2ydzFdVdA6RzThBhF
A2Ap7jGIlpXVAWy1UOJr9mBcl53LH2clL0HBEnMoyIhVEW8JJq6pU2QCFYMZ4NboIYEwZ4YdmkZs
GSIBHQr4g129q/FN+gaMMcAwjX6TCOEDAAUplLWr+hPB+OXGhBQB525d2YuTX4x5foSY/uuRmnS4
wOfPQxUeFtN8biN1n6ZexrH1PifPRHcaTDHODwCLDFam0zOvl2gFEUWiEU/5jKk7AZA2xDj5Nsus
5L7A8J6HZ/f4DLWE18sfYOW8n1hmoo2otcEsmrCcI5yYxicgUy4bWItnJxaYiEJMEGvrJSwg7Rys
+SndL1awfUXw8pfdT3A90DBWxc0UVpdmSKok4jJB+s4YhhqalIGisnW17mFUatCwSxzvXbcAnLeO
B4+qnd0OA2RnVc1s3V7CXK4MzFqbf7m8fatuaHyYYL7PJGdlElQ4knESekKef1cxRAqFnk9AjgE/
UmDU8bJB3prYXVNJoFYBdo1IwMsLgLhFIhhULxtZueHBx/exKuYSAFFAIuhl2Ll6EVkpwSAzyPcD
PeeYoZtzdqyOzDCRf1SiTi61Auw84Fpzq54MVwrYWzAC3xR2Fdc8AMX5sggm6WRM++HRaOrvHZqj
q7vTgZUFhxkYBfQWrfga9PaRNWmceuN7h+t0WaCUg0tjfgj5N9RSTqPFCDKmpu/QehptQFbxsDev
0/scg8KRZWymTYwapJUd+twLPgPM6vX72uU99VdWSnCuaIHp3feZX6EJNUiudOBOICNQXIa/VJQ1
9/myl5y7IsF3B/k9haTIImGMtHUIID5k191kUt0Is6U9r3d8vgzcPh8OojH5fAhSCkQJghaeBJSm
BJEhKYUAW8vxw/VDjHkvDH/hsfSeZR75RakIEkTqhdaFJvd20KVn3VTxesiib2FU7KEpJ3AMrlXi
iWpiIgupFHzFZK7VIdCCGVChzu3q6aWN5IcKlNMBaQ+lUnwHOy/QqEJ9yGPoRCcgGVCW9KCDseif
fj/sLnIvIqJMc47zUZI2AcEJiqy6GLRWXwkU2caDslMnOD0Mp0aYUCJniUiAMm+RoccbaRP7uLHR
84z8y2tZyyKJSmRR1vEUAPaFutLRNywEOU7SsP/5KCERpv+d0HQiu7wrnGYLeArua7Q7GtBpQPkU
w/XgJrUNDHL7vLO3fqMe/SrsnQB6Dw0Eca2LCZNH8Ja5YOy7S9+U2Vnu8ysMYaAlCghb5SiAvnL2
YfXEEPAKgehBUTFGeroNEYKoBnUDtMeEIbsHjVi9x/Q0vioIDirv8p7zbNH4cLTlelPVRd3ilpjU
t3Iub5UuAoc9N9OmZ+HMg46WxHxZQxpnQJqQoFAgDsXDhLtiQ7Fb80Z3L6+IOuMlU8yXi4oIPBOZ
BrQEiC+XIj/EUuyq4/yYCrWdgz7LggpLxwkGa9uoQZ1OxDczTZmtluqQ3tarUm7dWtTvlQkjH0O8
Id2Xy0tbtYJbSZUBrgdBL+MYZd+CtmZGjJuS5lNUqi5yeXD2Dhjz/+eGdHRnUfbCgDKkBU+9oluk
UB/UBvRtwjOgoZDJua+4WdDaao6NMK5nzJAm65YMBDDZczneVSJ4MvunywtZffsgmiiYNjJALcmW
0MTBnMRBxhNDuwFnkRfeAZpOx6gUG0U7N0Yxyw45V+patDw2KZ9unhDK3RIIM2JkeQMoa4r6Qlm+
yJAGGAE1aNDuBt6as0z6M1mnP7bJfDBVlRXQwGCZGbGqbe4mXvEN1JW+spNcaFNzjtj6l/vYVObL
VZk4QJ1vwdO8qVxyUPrJXipOY4X+jPMVoTCloDOgIzM53cXSyFRMWiBtEJZnEWjmUMp+y8n/tsBm
krM5JwYEfdAqquVHAiKIqJq9tlk4/Yf1zfoww6QJYL5JVNAR4cE/Cze6lDw1YPcCjwpGQy47AWfH
3vOVo1DeyVA47OsEz3y93QltAcFIo3q9bGMl6UHeje4GLU4i5WFDkADK8XAZwTA22p1jAI7rLnvD
7X6MzgAiGy4y6PwswZwO5BdwaBqmjJnNwyxkWScUASaDyzIpXhpBBdkSuB5BECSJqpPhpVv9+J01
HhllDjAIWMoQPk1hZwGYfp1lQ2zF717AGfUL1cD3Htepp5+8aM48vYMQ8ZLBHOqfQANlgNwhcb1r
vtS2gGnTwQXtfQHOnLeYPz1OL0PGNkF01Aya6lA6w9NTlgBpGYDUHwhn1QNH7eLkDWjBXJR/vWYP
it0O+o6Pii0CWcdLsc4TdhTcPkyz74IaE4zxWGHZWSTa0Qxa6DF1NEwazPGMoZW7yx/1vLiPpyKK
FBTRKIJ4g9Bf5+h0kNrIIJgUlmjjQBp2ckABi7GCDVhf4jvA+OwaUOADnnKFNd6As99RHlpOIHhP
Ak42m/kVmDRaHUifdqMG8OC1cBP5eP5j7u5QOBipsUcvBVfPK53ypaVH6JDIn2l/x9gGzyG3An1e
+WR+Fea7py06gcmoFm71atwYn9tDvqnBpG0thrXc6WCWt8F6NIsWF+lHL6L/fQ9Q0jn9DJi3HDsj
Jxj42UmeCviSElridrn72dnpvoi8+sQ5iPRkqcDSnlo0M202RjBq4cMHPrSUrjuvRAB5STeQRkKt
F7Tu3V51Ysgh7kIbD3rMmoue7mFKT7S028tueBbP6C9jgKCH6JosnhUhJZR3W1D64bm97bYUeght
7k3u8XoqPDNMDgwOTHEMehPTH8oEkWLIf2bbXIOak+6lvRcrk6XMXy6v7Ly+yiyNOWDSrKZ6FGJp
0AB5wvO+teu3fBch26IAtRbsx8+gfeYiPs6uV8Ysc6giDLZpYG1GPcjIPCiIOQmycFQInMvLO7tc
GTPMgcEgr5AnSBncLITml/lAMN/0/2WBTUcaqUn0woQFAdpq/Si4OZQqL5s4f9WeruIdqXMUBDvM
mqDSCBuQ6NwBqrKTrmrfdAYbA9DaAbz5gMEmVnQHUuWG20jnbCGbnyxylCQghaQOItrZd8mD1PBG
daTd6OheA6gvt419dsUwy2Wy4gI8iWAA0sGN8nVBogKdjcbBpOhe2aDhF7sUFxSQmUJ/ca//czYY
xjrdj6PN1ohQZShW0REsMNa3dvs1dqtvY2/9rJ6gGkvAzfmNt+qz9y/M4rUDJApmv6CGxsQ7qLAR
0AXjSh/au8VExx4MA5ZUp54yP8gVpLOrnnf014L6sUkmYYoi0wRpBYqIkES2lSuAXqGkgmMPyscn
8Urkzoe8IzvYW+TYIPNh+w4CGGmND5tdjXeTh7Rlk2NOcQPBdLeFJwV2amEMnJaOwM9yjZ7jK8Ww
07GmeH6YKWDD5b7BeLvAfG8JzJKClOOXEiubPCie+dKCD6p1wESPmxzsRlwP41mksfHIwwRVN8AH
BYu0QA2yVXqgYjuNAVelNF7iRuSNCqxF2+ONZy4WcNfnhTIJqEkHA1QCk/yzVu+huzR+vxypzvLS
dydGOw4YcQWVMMaJJ7AgykWBKj8IZZ26jKANNMRXmHKKvao0flKn/2Ruu/3pN8e816tXl4Jnzf9Y
Y/y3UsBkoZQT9Jmv8szSPseb+RPU0NPrWcFhRWY4XpUeuJsSbv+Ma5rx5AAF+L42RvrWyA9CbkcQ
Sr/HoK+DsXlweHriJrBxfmOHFybWv+THmhlvzTINvCgldjgt9pq5y/qXiUcORX/E+Sn9MMG4J4Su
ggjVSzwu6tc2uw2gf3nZS3hrYLwxrHLFzFVqAN3rsqtsrdqrys1lI7xVMHlNBshCCXJQaDeVOXQh
ZG9oTf+yife7/dJOMUlMkUIYdqBdmCn7JFayM2jEh9Khq4LNJOq+VkNsNyFGcyLFvmyZtzgmrSlK
ecDBwOJGLcNsyGgXxchbHOcsG0zKr4GqVlroMBnk4l/E0m+/YojOBnOwm4ton1nyho8DXl2XKRsq
mNHeawenkbEfohAwR9gE56c9d18oZcHlnVv1vSMLjO9hhAhp54hPFiwA8hiJq6rgiVo+X7ZyDo6i
gZDymRogXtXAYHS6kGquTVCzDDRpGuHmVjdY9NVkAKbU5rbxwg8MXJOMMw6gX0+aBiuj4KjpEcqE
OW7OfKu48jOUtn7BIl3EmfsfLZLxQt1slBx6TjRTAgmvBiTOi+ZJm9R+zV6IH5lgkPsVvr5VJ/kw
yzrmUJtJ1+iIvfU47BWMYVliAyrdy1+Q/u4X1mYwN5mgErAP0zJHXQJA2t+LZmHL0yc9uxeXqwas
3ErKeWOuLQskV6itAPCMf2DCbpJHgIgvWFaVmkjjM3uqPl1e0zv+k13UsQnG+cdOmCEjhQ+GMczB
SrbVdjK3oM+nE+SxX/0oXspbSfKlH9JT5/8Cfm8t8YEyh4HeNeX7ZRm9SAM8QzG+nwoIXOZ/JT69
syxI5UEHwE211k77sUG658eZFpggyqmAwWyst0GIZ4SY36WGwhlAWvt0ABsYKHUaIFVg4TSoDpsZ
qNixr6J2Y4j1M4SBON6xetcQU4RCCVBv5HyoNpiGrpeRNCbb8lB4w6b3ikMD+k1urWftWBMiAl8A
zBUI/RjXB5k7uLGoI7azVc7W8lkHY4zV3y3PzT6+Slqv3mJITnuSN4Wt/MaxO7bNpHSA8UKid8EF
gHrLbgBIt572ehrdDMpitS3UMfM2e5qH6QfnZNA1sSfj2C6Tz+UgCQpE0Iq5MgaEtX2JyAnMlwX0
1Y63v2vOcmyK8cl0QWFHNuCTZrRtwSZfgMzp8mroMWYWg4EJzDhpRBcxOcHEZWNUpirte8TltPMp
XkmHNGfXzk9QSX29bGotpFBiY6qYY0qwxjhLqPZE7Xvwr0Dq9irfhJvCAc2NCqqB8I646bbeam/D
ff0g7n8hnqxspSRJJvBlUJKk8yinx1uMoCk4CSUYFLZ0hKf2tQOtxMo3PUoT4sa8j58vL/d8slKH
wSOLzCVb5eiGLyGWC6I8HHdX2lBmyfoanfENJog81Rk96CaAZjL1GnDHlg6KZ9uS82vw1s18YCJW
+thqcCFRj/dCbnwVlSjmnMRzKNXpUk0m/wMBYJyUM5ZK8d2UvmDYL3ivSg5o7nwdh6M6lE7ihp6G
EezQ473LV0I3LgnIMGFoXwZkjFljakzgWGmh2wJVvs+zHu+AgXPAxfTwO19UA3MpRUMCOMZcuzqY
EFHewkXfgv4IQ+zEE24mZ/Tlp8wZnqFIhrG35RDdELd3wPJ0RzQnff2FoheNbOyhlY5+D+ZurvVQ
V1Ki0RclKKjsfEez7W5H8fTjN97mrkUIgOMokThuFGDyTg9OmZrA/qW4TDICpbZQt8u28EGtBO7A
bHN5g1e/45Ep5sTI0LdIOxG+Kuk1mAq/TSIYltP67rKV8wYn9dYjM4y7DJA/kGNMdLvZVsOMMwQQ
KL9v8CD48kYPLR7BL8ceugOnO1ilUE3oA1xUUDBRd4Cf++FX5V63JFsffqGhSnfpzDvQ6NMM6ASA
25a9n3JR03IR/FOlYN6iBhBblYyjX2gQ3lq2vT5uoHDH+XJrLwoMyX4YZW4qaIAYmNiGS46oyeHs
W0a5oZUxMBRsgbluoa9kX/6Mq85yZJE5jEYB6ViJyr+rAqWAU2VMOUM23IpSk9PV4y6OOW/DUIyo
22NxHYLasgUjyT69bvY4Al7phQI/rVo94EdrY87cXDRSKlcKigVeiDZLZhle7RMXcKDwkaI9Zh7G
cK1bePL9mKOHLMBsI7pE6FJthgdlH94FIL8xHTDz+flNUv9CGXv9CxL0a0ETjF4Zk8Chsh1qeoJV
1oluDQSKX0tuLSNvyJpnhjkPmhAKDfRLYWZaLDw4QLIBQuAu+i1//FgNcwKmJlLHMES1rTZHoL5f
0j5zZV6l6nwtsg7ZA1lWiA7FkTPUFsbgF6VNgdoadadrKn80i0MQcG90GgJPYwjsoC6BuWCJKi0w
ITKHBlmgZFUHmS0MrxgtiATvUqTxYEfSDxP5XKF9dPk4r2SHJybZ5hgJoKUT1imwLRgKNG6wj1Cf
R/8q8iaQAQGHhOZtv0U2tTgpeHO57Nj0TLFLBn4MaGxwOYtnsBeojRpjBBFYN8tR0J8wdB0V9XeQ
Nef2VEL9wShU3nTr+dUq4yt+mGRcBhLH+qybFV4SAppjcifueqLcTXOR75cW9Eu/scNIktA60taY
jeSmkhcSxz/TBtB8KE71gMEBOqzfApJhIbI4ZDv4qpchVRMeL5uni2H399g6s9g8KMpEECOI62Fi
rTHjgzDob5dNrNy0siEr0FaBIdA26PT4nLzh224qcoxB6RLmeLVNfi3YM7EUA8N+tLzEddoVp6G3
rEKZCPTzZr8pzI1IIgAcVU20u2p+CKCwm2bDXQ/cMK5cS10aT+1Eb9Ham8BQnkg2bUhe9RYkmq+j
QjlMRXsHPXdOv2PFs0wNlSGMqdMRB3bANGzrUYBkEUZqIGcFETS7QUCC7GGmBRxL5/BLDFBoiBQY
r4NrnY3EJ1DEm8tOo8hxcfxk7tIdfeakmbdAcWkTWLkDsuJvlz/0eYpzapPxJRPzKLlRY3mGgLvR
2MqLue/a5sGM/CL0kpIDVPxf1qgqmAFQQPLOljlUHQocjQB7DbQTSGlVXukXe8rPRnbmpvJDrhLM
SgBGwg2ZK8QHA1pBTAA2mkioJV3G4O4oBbfSXLff5iVsf0QNuhXA8LRIRqQ46i0p02rNmTSh9i7v
8aoLffwGbOmUVFEqLiMq31oG/eUWlsKbRgT9e8jZ3ZU77XipbPk0KodSUaGM6A7LoZBfK+VLqX26
vJZzAB510qPFMKmGDK5ycD0DCNp5M+TdrBpACGhnea3fbUToFfW+5Ga7wBY8NOx5fbiVyHdinElA
SNRhGHjGTo659r0s8k3UqryS30ogQggC6A0CZOgjvG/AUeQriIFOXN3gmursaqs4dW2JX2rUob+L
D6D6QnEBYyMJOESsiMvctJIfyyfGmeSR9FAlC6qOKiTNmQXSRp8+qDBnnVk/a7U8/Y711YK9EDVU
FeodzI5WpZJCMTcFbpKo9lw+Qh0HrMgPRvEc5DUnMVk7BxAC+NsWE2uGKs26FJKXbh6n9ljUu4aY
jwY0YK1QDZ84frp27I+NMRfY1IzI+hd8Rog43i0KEA6j297LNZpCGI0pbcNNXpqn8Hu0AEWKthqP
6HftLGKCGHN32Ff9DFkCmuVkGWtsrKC/QB3UwdVhiby+2lr0PjbCHEYlSoNGg6iPqwV3aRZ9jk0o
hIX55zCVIVULuu5o5qQ+q8uC2AzkZghe/ixhCRAIoDJJE/iLrm6boiVWKEGrHTGdY2jVMT8MsXwl
USFUptrHg5s1dwG0kSjnX5ZOkD/BP+PPl92FsyyWt6QJBqVWI1hT0wfZuFUFSPsUhXPZyDtijEnc
MKSIhBjoYcxtsdW1oMtzXaV1TPq0Hx5RmXGy/ewpbvKVBxheiyQE2Ru6WhSrfDauP6pCVRG1QMH7
2visXGGax9YhHhZ+hxYP4DW8/G1lA4GKxnAfFNfwD2xtCwoMEQnrDOaGZBfKxn5adCfk1Q1XVwUp
PgRm8DmhusRc5gSaC3OwvJdHA2jIUXriDKJHLvEHX9yHNxGnx7QSRUDnhIebiW+G5gwTHiVZyyXk
D5hHCINdV4OXP+hlSw/iHcj+X5dGCpxoIN+rBSJHHGdZOQAgeoI2pUGnl87ylqBM0C2qpQF1hMkp
Blt1qWRX4DTAu4weFLTQhQKSgz+mvmaYaOBUwQgByLxZTJygAXctQ6TFlcpHLTzMZW9NKlWafRj7
75xF0v1jT8SxLfn0maFAmlcaSxQugk+aYquIzBGkFZ9w+e6ae30fe7ywvJaAgj3lY3XMFxWhLpyk
IIfDDYsWRqx78T7zqGhW7QQPLaRwY5fPY7F2Oo6NMjdfrk+drMzY0pa0NpTMLSgxgKuUR/2+5q3Q
2MEFixgDEmD6ZY9SF4hqJFGd4HRQAbR81wEwjRcot5e29jiEQ1IiMrRf0VOmyz2yo87tqJPor7Lv
8BB5VEVO2ale4sY3vC9G9+bURaDkCTVYDDdhVhDMBoyxWgAulLJZRkQD+D00JDdSDS77+bknUjOQ
MaM6pOjjMX4BBtKmmpMQJ/2quxLdEZw2DnlvRy4v0EzmAxJX14XBICS0tI7AvkuUZMTTXQZNfzVB
kUQcnlvZ+MdcZjoW9WGDfXlIjREUC97Ebj2rTg6WA7uFQgdAI4ZsZSYwc5eP87mbn5pj2pLBOEWS
IkG7pZwEyEsRK4GotjRuL1vhbJzBxIw01sc8E4G0GevcEoUbJebkjudZFV0GGmBgPgFvJauIKmdG
WhAZKtVQUR9sRVU3yRh7KvDQUAOxlhSqPVNWO5dXtb53fxtlxQvbXp9DbQD7fmwaj1WYTJYIGmKp
M3iTbyt3KF0emMJRbwGbAcvtUkJXOsEzESThVu8ugP1KIto2qmX487a5RmeRs7L17/Vhjz4LjqIF
BE+EcCywsimNnwWlNJ1MVHl56crI0umqmNiXK+NYRnFC47oJEiV3gcDsFDhVjkGdcle/xdehr1rv
jb3YA5roF5BZ5++b01+BebxJTaY0UCenVcHA12vLGDz9C+qtdnVQckfDQBzZyj7gFDUv+1r32I8t
ZtKiJRGhY2dg8TlUskBCVNnLXHtBH/hCKX7LtGiwB53HBLPS6ThZL1tnDsekNCDL91MwQmrxVqbD
f71jmHYNFjTKCkZueUtdPyd/L5Wdypj6Mo3yEN60FArawssVutMWiUr3d47jhxkmyAzVIEBFB2ba
8LOBQQCqGqW0Kidgrn439AVo3wZFP7YJkUC3MCJSAG1fUmjbScoit0ij5lAsUrFdRC1xhjIMN0Kg
8cqaK3kQvXYwL4z5VDT62WFGELZAP6oGjf3koYqTfI9GDHlEjmGLnmpu6COBf0LOM0vUVSAqCaQp
UlqktaeRII1nUK1hYtEtmsUzoGVWzdcCVOSN+TnMeXFuBTUCa6D7AEneOyMkYw3EIsA0yfPwPlKS
3hnP5XX8Sf8eXw+tLd8u/gBeDnMvuRBiswOXRJZ+L4I98bbixL+1sIBkmtLDgngENfXTVffTSCKl
F1H2qGNvKnMnJOB+CnPP5JEy8iwxTiuovTBOCi6uBJTnwrD4dWM8yFqAclnAa/2v5UvHq2LypWjs
A0gKg6ufBjvKPFmN38VtvqWnvo29TnUSlbORK/h/3FYQdzRUCgc6SwWNBlLslYqdnCQrLm/jwpeB
lHNaG7TFdvXUKt810UeT1SOOyuE4Wnm7wzawKqaMb0il6k+/YtzWUdzVWG8BpaFdHMSNL8tz89SV
Ru3NYAB21EVPf2hdJG1j0pF7ARfwVSt0xfd/Hpkg147mJaidoAfLuNM0QZg6qCD/MLWDbeb3enw/
jjonMK3d2cdGGE+qcjmUyxJGsuDTlN5lvAHItcB3/PMZ7wGoTI0grAkAW/Ggj1ckhTRcJdnjfGtq
ELoDtd5vbJougwpEVzHRzFZejF4yJ7VE5IkUZL4T5vFN06oLTrVgNahqH2ZYOtalMQmU5t/7goEP
dDQ0mVGygpYYsDCO+lmy8Y4Wph2vLL7unEd2GZ/olxnEkGhgu6S3Ar+/ix6InW6TGABfyHU+X97L
tSgO/wf+EHRbGqgGTk+CmIWdOU8hSj3pax0E0DGd7dJsrCzGFHQHqbHL5lYwuDh5YBYzEMgNUBIy
9mooqY/1zxf7gKQu9XtvvMo9/hzE+fMZuCzKTiVCTAzkWMwR16M0gpzee8VF3/0E+8oekn+OL54L
d+NVBtgyXplQoAeLNev8oPoM0wRMxZDrrF1SatN2jITkcQzy1NNas1IsaeoLQAbmuNkHCTEFXJF1
kDp6naei1S9QG9wsMbhg7aYq1dsAIzH30GgEK2WntHaK7KGxgqyZiNUtZhc7eV1U5U3XiFrIi8nU
tdjnOaAeuGmppiHa/afe0M2J2goNeIDpoCqIf63p2XBF1DSFW25NcyVqAGKL0h8Yr1A/ZesbYZTE
NUSiWze5Ig8DwPJIOcOdeEuV3hO8Y3Y9ZH8kN3EFhwc9W/ENsKKjEKji4gFkhPGNAhQAZIQWrBsK
phXOglXUX/vFLyMFIJjZIsvXbNJsjuevGUWVGFEL1U46c3e6t0MB3a9OB+Wq6GuZbbwq3vBI6WrC
a+k+9TsL/MqBZewUt7wprgHl4JinQZ75tFB0/zBPL4mjh1s01aDK6cCTI/vli+HR5F61xthqoGbF
ryCvXDkn1phj3kiDBDUCAAAEshmzl3DiFUPoDzhbDkAbYGSh+AK2dYHurlJD1BjHqr9qh9xuCPol
PCLJldqYAjgAAYiB1k/PoNld1kaLHuuULTl5lN1lE4L1HC7zS1X3lW4srKHpYkDkAGxarFuWiRKH
JXrY+ETNtruScf6qh2ALeevt4Co2KCt8dcPnEVirIaBwRc+DiZkZxOVT1xCbCEwRZU5XiT5luofC
UoEqamyDMQzyxKVT+MlfHaH/Ohk9bf/z3/jza1nNTRxGHfPH/1zHrw1Yx350/03/s7//tdP/6D83
1Vvx0DVvb931S8X+myf/IX7+X/adl+7l5A9u0YEf7K5/a+b7t7bPuncj4VtJ/81f/cs/3t5/yuNc
vf37z9cSQZv+tDAuiz//+qvt93//Sbn7/uv4x//1d4eXHP+Z17wVr9EfD2XfRW9N8cdL8f2P/1t0
L81rF7/+cYU/tuwPe3tpu3//aRj/opMIKlA1Oh6ZoFv784/xjf6NJv4LTgrmR3Tr0I9VZERayP12
0b//FBTjX5T6i4LWwOQPskv8Vy21jb9Tyb8AoYDIBVjVkAUD/v/n//zatz+P2s8Phl3668/Ho8Tv
mcLHicTDDISrFH4C3QwNN6/CVIYa6BGksdjOm1T+At2bd1pjmwjLRphbfQON+tHPUq3adH2v7UND
CPZl02iOGo7C8xK4AC655SBPt6RNvkURhHOiUJyctFCFTWRIT6rcpB5EjNVtB+V20PfsoF6fcLIh
+TQdAjYI5XYd5XZNo8NIOIOnR6ELU8yA12HlzYXw1STLQzJM2n6sY6eF+PlTmCFcLuAuL4nhqUMy
3wIfvgePU3UlLup+zMN6M0h9HjlJKIruBN3ym6GpiV/IBPCfXgn9Tln6x3xJraTUiDuj9mkPYqJB
tjmVNlEjbo+8a+WzqGcr0vDCUlAaAPGKhCDGxH3ksHkUmtLgZWpR7AIzNUAIF3bG4tbGoDwbYebI
Sbxvugezz8rbQoIod1VCdk8FgcAo5jj/c0H8RuwWW13M8Of/hwbrdIuxieuozaNNNCiFhe6PslGC
/lu3tJoHmnfFUvoRetGggbsGD91eA+nYLYj3d0n3bc6TBqAvSYP2MrZiJMJVJYKLMe7C3BaSMNhA
ZT3wtEzqtgR+gBl/FUuQ9cmuFiQVdjHJvZd32itnu+gtfOTFGlCkCL/oHUjgLZNRyjl1gCaO6mJo
mskrCPBLZnCvpHnxPDldUPdWn5g5WHPSp7RPMZiSksqaJFI4aTLqm9kgqSNoX8M+7L/qY/eizIqy
HdXbopuCQ5U00qFprBRopRuzn8fNoCbZk6jqllzE/c0wCjuxgK/Ng4nyXuPJkpHcVvpwJTQJsCtt
HPrtqCpuJ2G63B40Ygli3t8ohZbY3QC9PKuNoVLRxyDbyFCWvbwvzN2E2wElD/RtkKxJ6GGiAHK6
L52QTYsYlfoG6EJvFKr+Po0mi0CAb1sXP8aRhH4ZvFUtVErjsFKddJhDdxECyqtZEb9dNCwtaBbH
gJ4n/R/n9ztNb37+fqh70VoCRTOYNNs8Sm+0Wm6aGI/2jZiNpmO01cOgiYVdaEp3QPlhtAy1yF0M
5YGAPzfN61EyIEBYFH1yF+g86BYbC7FbErSK4EbI9OhQF3PoqqHVO3HUCPL6FHQzKslsuWshpmZA
thw68Pmn1FAtLS0GCyS5xS6qb+o8Ww6p0T6JeWFs5zmUvKBuxb0sDgkVhY/3etZfh+0w7urCHHwz
NnNvrqAkMIlJgWOUl1ZvCBJvY0/TdLqxKHThkgAj5rsgKrMUE5qzMQCOwSZv8hF88cmSOBiC0z51
ojUMi2rjJhr9UZddqQGFVaGnjU26FEc0ErPCCeRlccNRG6ygKUGXF8qz35ZoiDSmpP2zgYS/flck
MTi8QAgCn33qBNOQjooSqMGGpHJkL1Dwc+aqLXad0ueP4dukZDl0B8I9ZEYAdx8kzQrhJXspBQX5
oPEauGeXiSrKMraOalVhVBeOcPrrtCTUSBjq4ZZkZPEDY07cWejf2nbMXSGZBlC0tLqViMseaoMx
sA9LupsNZSuJYOZqzCxvLKBzbGk2W1uN6nCnLR2o2XP1rz8qgSbdIBK3O9B4ZHYF/k23LBYQ/Mdp
7mUVaa4mLfp2+aQxQ210k2WKg9LwkMHlRt4rtUcnrZBV86dvTyQmfpeOqNoJWeoK8giaCwC0v2A8
2jwYU+PX+X0RRs0VLhVtnwzKo9gP0w1ppNmG7ElhC50xOuCDRFBX5+m2MtrHYF7EK5lkgn3518Y4
0emT4f0XJxBHE4HgQhqlsjfhHM5KsUCRdPPzBjGDItlNS20v8pQ9SfUyedAIGW1j0GVnUhrpihjj
viRkugXddeX0cSxdBXF0C3wO2WqJ9gSmFulK0mM8oqZo2LZQg7dmMDPYrV6FXq2Xr4qcET9Zot1i
ZuIu7zrRrshdhFbEZx2qef0QTnaPSqinBtlVnxfxbjTbQ6eMr2hQKtZId1hVwIrViYviNsJT0HWq
j8ql4Cj9nHtt1JSWDjoT/z3LKPVC30qzJm1L0gIlNyXfxGS+F/QpeZBMwQOJsunJhemhY67tJ7H9
EQsG2eaZ4oZlZbpVYbiVnEL6GE9FD03MAtRJOZxyjHsbxLiFpY6B7Mp9qDkIBurtgonfPZnf1Dkc
duhF691yAJZB37/nRhhAegaNQ+JNVWHNs65selWo3Y6M40FuzcgStLC9EzGJ1YWRsI+nXHOgS506
PcRjr5MBqjtQZF/UJr7/f8x9WW/kttbtL+KB5uFVUs2Dy3PbL4LdbVMjJZKiKOnX36Xq4Et3uU/q
5O0CSSFAbLM4b+69hsZyvkuA06Lz8a6y8cn1YXdc2MHhvHR8NwuXIk3p0g+7Icpt6W202QK5Clre
zhqoFwGrKKLGs8QsR2rvRlktGUgM5wkeKmwYCiDUJoXnPM5XfajMbFe2dvXkDD2PmlIE+3PbRlgU
a63Mt9YAiO3n8nBpGxu1HLZpWt6K0s4RW9Hx4PrVjyAdg4TxPF+ZKbvRTfN0HrMJYc/KoTB4ytze
XlFdQnqwSKuVquTjOeDyJKVwal/5pHPvU40cQTb/pXqsEgokYJJrX8cSOl/J6CvnNA5sSxwXmQxj
AnfBshNmeeYGMUkaZSnuv0ZaeUSzIN/Rkg3LtsjSPUlpuHTK/BS22t21BOVpC/5A8YhJW0nMWjJZ
6hMQrWopxwIA3Q6Z+ey+6+yVz538FrTypC7s9uhK2SaifBrCXp/C3rWj8/p1C+UePK0zzD6+h3BL
uUG8kpyjgb+jvLao1RKWN97BrXocerI08oNK6bRlvXPDA7nzVOtvy6DONzk136iRsZNVOzAjbThi
KE9hKYnWe6noyhzcNRYlP2KOIaY5uKmAJp6ungJGc0D+2+nGLLPnAQoYR2cEepR6MuJ5NSrAsuhb
bUp2ygsFPHfIpx2EVNTTVJNg5dEKp3Sf3pHAXCGxgUPB7Mu1p40pKtJCrk2byDtNnaT13ZNw0QNa
mfbx/MutBji+8xXbc3njsrVnq+zegGqPhH3Q0mEqXLC+l8t+gEudxW3457ZVGrvz1FNmwz4Uz3A2
5j6ujVxEY4UNVnXWNytfUqE/hrB+UgQ+R1Vjt7H2EGv3odw0LX7W4I5eiHpIV05WVTEl3vp8bg8D
KeCN4YikaYKFOyrrWVFmRB5jZHveUucQf6g1wH/0M6N1sxVjbdyPaTDEDSsfmOyOgSLWje1iYK2p
eSYm0Jyp2exzpc2V5ELeiBLeucaA/VGM2fjGXX3v8FqgOjpOSwjU4cYQdUeg/+T4Ecvzp8waJpUY
87PIqRmEGiYLyPOu2qhwmDYUvJE9yuLxNEd5xDmyPBBwsJ5DzHLikEuZL0LDF80RCK1u1fZQlfI7
CCGcu4R3tbmRQ+NvaBjgmeN5e8usvKjuBzPmg+ju5Nhj1xlGF/fVMESeVMDpDW21mNWWfs47LUuA
IktCl6Ia3V3ZpPgYPHfHxnqIKsxqOfnZjRuU8fkgyUD/KLgKkvMXrH2oKFqjco40xWIJujah4PYm
58eYGHBjK2vTS8t+7B3zuXfHNlKKqddqI8J+MU3KuB0V7+/9AqrDWA1GPE4oCEZBIG6Dfup2GSFe
7Ipu0aY+4Ps2K5LcdOsTLpeYze9rUUDrc3IbODTG0krHGHePvMG1jtNRNuE2G6vH84WtXBg59Las
V4PG7LY50hFzj88PFyk5jsE+tZNOleNSu4N9l4XHlLtir43+MczJtBlSATNSqbJYeKSE225F1qMK
ysRp+nJZTrkVB02krcq6MXMP/uCtKCJNNzA6IbetIv7K7Hi2Y+2JAO0OhWpZbM6buU2HaeEyJZem
DoBrdFGw6MPxtc/cpOh6433KDG9JcSNZTjGuWOoF0c+vbY/N0ZBwFdFdvq1zGWdFyl/8yvg436Dp
ZBT7lrTY1H077Vtudj/n7TwiEErolzYhzuF8M6d4S6fGJDcBtdK49eutTrvsXZf+Mm3tlRLNDqqv
6YuGx3zklNm6ytSdpbP0wyH9QmFL8yC9DfMCuW4li7VvYwP2mrq7V6qbcDWdZ3ZISZmkeVMdlBtu
mSvFbajkMYeNzq6enGBFYrFwTBABeQfWI7iWeGG35qasXZylQiCCVHWQJRYKFFGVgetc9KF98tis
uQZjlHfk/MtdYPX3uvWzPaGDtaoz+ei1Ybqr0indKT9dtSwcN9oYg5+hhfDAXp4ktP1wDp2svIWF
eZm+6tFvXwjJpyg3ig/mfm99ZT440jcfZNfvLG0YCYy19cLGGztq/CJcnS/I84Eqc0G2He5K6FxX
YiUNo1/bmZVvh1bE55+gtZlj2TT2p2MUK6MfGOApeXOv8yL8eRcgt/R+3v5IuKQ7UuIBIqvmcP4I
iFCrn0/lBk+BKK85ZM/NG+vUdo6xkx0S80Npw1YA8H5gBscw8SjKNK1HUYijjd47B+uUjxm2DjRC
UzNgu4oBONkr5iwbneRO4a9JR1rAyhg7Qdr65XzZkyB7YL5DDy4vs8gmfE0syZfEKcdT2mZtMklA
ihpvqA5jrZcMAsQIuMIVqrYrAy+ATWO0zYJxttNps29M1IBKPuRLpPwg5tLoJawqjTkS60DgrSrz
AGMUPHMVMjbEvUFYHixYjTqUphjgJu2HW6YLaHa1R6EGY5+XtImKkbB9o1SK21f6i8nwP88bwnBq
sXOsiiS6znxwrnEAVJMvjnVN3QPxX2GD5N6PE2IrXTtvTPbOIsAKSOoptJLJNU8cTnOHOvSqqGeV
tRjBN9gwrZ4by8cDNsjqJWdVtg/NGSGXj87WMhpwgiw6ngqfwobKY9UpnNgd6TV/SafJXYyfipbZ
1tSqhY6Oeajwc3shOzz855v5HHxW2qmXOS11ZHl5Heleyv2AEcSAYTIr8xRoAMs6qFZGqBKx2Lfq
5sj9bFgbSjIE3N1jj9m9N+zudVT4Jasd61NVTEjTOHUCiSLnUMzxITcEu0VsDMiN7zaLNHTvKz6u
3LH+5kuHbxw4vFVCmZvBnb4VVWfvrY65iVCgQVInNDfBVHgb0XmAQbR4HfVudiqMoFxYGsUxWzZd
5LoqO7AieyLInCx5WJAVHDJF1FbwWih5Va+M5vHnkhGlvsMp1CCwCV46gOCXeN8HyC520KeqezuC
B69cwhgv3PYpvgs3SeKOFXgF88gxkwcHGOItDCRZdoFzSw2bHgpmO7FDzDby7CLbBlM7JaRP6UuR
GYjWmPZjTrMp7qcpvMm0HRytluzqrC9uEZBEQ9s3x0ntQr9KWsE/c5wNd+ePqVNI9hnrpnToCbg3
yIK1N9jkxpII2a6ZDtwnsL7Xrll9H7IiOApjiH4uCkfYCGZwwuJ2hvJxkNYRjJrzTaao3jhwsIkc
kIaOFreYF593YVYrFbXpRA/nj8Ge/AihM43S1Hfjghb1d9bZwcKRKVkG/WjcAd60LctSHIcRhQVc
GDs+jd0esJX7wJPgKCANIRaobWoIK9X9asiFxLvCKneZZbVLjlIiVPv9Me5lnj+KcUkYSIou6esD
7wxjp/sRkYziCZaqtRbI+WCfymyblvPB1oX5N153L8RlkBsgPF+cc4fnD1wiwwGy1hByAt9ho10o
BCkPtcSRI6ptMjPioQJAYSCwMrWo2BI3DRDN4ByGjbYRSwP9jabGR9owRcSfcD0WyOWCMJ+bVb8h
Ne+jStj81hYQhys7t1u3hfcmjL7ajqN9I/LOTXQLa6nWqOsVQjU/Oq8gv2zvHOgDHjy/S85Xbm3i
yTVUevzmZAVOb5XtMmin7EjVPOLckxG0HY0oRdyyK40OqM6035Z+rfbMJjqxHd4nVSe+DbTwj3ZV
HQeqX505/dwqC3QvNtonyeRqdGtE82U57Ew8NGnBPnnWDyeAffcmqqkcDd9ogVS8w7DTNOBriC2H
RZHWWwDg60hOvnPf6W7v9m0G3pWf7SpRLs7ZazrLIrTURrAVZA48tGcAu6HxWoKL5br1GVJvNui1
3JNirdJQ3IJWuZv/5RWL0laAbcFfHDfLk6B0nFsp/FtptkGCDYqKABHTIiM/hr6FTh7Ppl3mi5OL
qsAYKS2ymKgUjGlm+ogJkTP+2eih8oj/QO3KfPcMCod5J6SHav6gYd7GvHHChJ9XHy3mpaw+KYMW
yDghokddflrW0jbufBl4G8Ov8HRXll4rFK9jbbgq0qqGRDuBy9REuruqmVCaT7sSfpnz+5DLebu5
3pbohiAOh5if75T+JjcnY/NSG9gznnaGuBtrHKXSogunJjWg6qm+pYS2K5sHzmPLMIQhkuiF17p7
mXVzcQV54sJSIuql4+6D+V1a5jdVMYwJK2Brls6XJhVs6xMukiC31SInmGfn59aWtqqScYQ7XUMd
VNWrFDlHLzXuzg8GNlcymjnVlI7h0kM16luTTeXT2PZe3DYSSI1crAGUK9dpINwIqI8pqcJWxqFg
qOn42boBtmM5lt7Wb9Jg5YR6XiX+vtYsVileFxiQ5htpyjyp5vcIwEv+jkp2HF2KgA7B75XE/JnM
9mvBAkKHFmimEPCaIafIzv2eZGywjGBzS8uNXRO1sQaIbLQyxKugUhuDNsdgctp7t/oGhkJ6K1iz
FnN2w9P+7lzc4TyEeotWw5pP3sIbermhChmZcRrCg266A7H75mBNBV4IbpakU0cTu/TVHZM6afQo
bvM6fKmqie6GOhCL/yGt684p5osu2sDWBDMRBrk71Cl/y+0ruxsc6qpqQ3oaJJqoDrnm2bCvLctV
jkPjzq/83bmuKIUXxnVqNYlRDlMyeAP+qyJO8vORM/BnbgqQv0woC4ejKLaizk9m2SKOyCpzeY7y
qQo+Ss/Jj5PW+zYt1zUl9oEFVO8cIm56osTegtb+Khu1jEa3t/a8mfqoz8eIclzXeFLYu9JP7SME
c6M8hAw2EEBmVHeNWIWZV8Z/B6XprLyi4AOUEHMcd0bfjuhJl0Y5nUyUCiA4jbZAxfHGn+q+/6oC
/9DU+OeyqP5bMf5/K9KvPpq5vi0v/9T/h/V50wUy578X6A+NaL5/b34twp9/42cVnpj/MVAJA4XP
seZKsTvvx59leAhH/AfGO8AFw9QGUDoU1P+vDm+7/0F1HqgqC/s0QKUdS/ivMrxl/AeMToirQJMK
lptgLP2bKvwFYgWVT9QtTbQP1SLDhcn5XN/8JTuvjaEwcFG9z2oxXmyuizL2TuZqWnR4Tiz+JVbx
r+ZApwQGHFzRL/hVGDWUKKVP7z4E37J45sBagA1bibG7ihe7qMxiaPHGB+8O9UeMlXWJUslNZVRe
m7/PPnozTLhEtRXuNToB6PuWHfwfv8z6HwrnF6gYdA3tzXIpECHGxxfsj5P6KQrj/pt9kx/7PWDJ
cbf2X8fltKgWUHq7Vme7KGCiOUAwDcQmQGm4QC1eQO/SEYhL5glMHLiaMMYBE9ZJwMxeGMAsutc6
d1HV+9karIBm7QeA6i+VAoYO4ms8EO9qqxbGgi2bOIwlj8gxfRCL2TaZLdhr9egdzSt4hN9RcPOo
okYL9yzAjQIHWqxzkeaX9en3hgc2+PTurOhaAv45kxqvUzQvMLTnZqAYjaIlRB9m+MvFaEpuc2qk
0/tsQCFfZykfF1IW4hXkgGuFpT9M3G9Nzf//lx4NBa2rMpzeq83s7tjhcAdyajb1wdl/3b/oooiF
4vYs5eOjFOvYvvGF7xUE7VSzZvwowhvHvFF619KHf17411q4gMC4EqXn0UY+rM8SN9w41tHpronU
XbCNcDrN3QBOaMbvgZp36W1tj3icVbn5Ya3MpTV79jkbGCFaG+RjFsjmI42nOaKrRCz/uXPzl/8l
lPjS7kXnstFvfBftpv69665H/ko9vIDGu39u5cspfNm9S0RdhhyBas2P2etIu0lwwtFx8LfOepQx
Xqr/jkb112gCmAG0s4sy8yWLgKAgaHa2+eF433zVRkYJB6KrJnt/6hT+NGQ4fAe3DGq/vy/0NFB8
hDTGh9xmG7Fhy2Az3A3xmMwu0Nculq+LcNbjAinZh7UoTuGLtupBCoMUzqfFpli696Rt4tx9uzJL
8yHw+2KYT1uc7BbOXBToL+5KlOdhmOpan3ioJqEV2etZEdrftjSC40VypbHLYwLoyllDzYXTBq4x
+5I4NDiOW2BRfIe0/MZalIt0Y7xIXCbNLK3jXjllnS8986FUMpsVwjvwqyJroScN9vP43YOCYFm8
ZuOVv3/BjZhX3O8NXOwjwAoU0rPjdwOF5yTYzlc/3c6CzwoFpZMVXV8Rl7gD08TtOOMbYY/sQbzr
kl6XqdEjRUs/jW0J6fglHE23+e27g/UBrxlgKTbhJ1+inNBuxSMSHv9SCB1dvmj/YkkG4GWoGu33
xWvTPalwW6Gxf14kX6btoomLY8NFAdYZ0URrhpHXPqTpdKWBr3v4ooULSEoN29mUifGDrMvjbDTg
Jdb9uDQSmL/F11D2X87aWcsdRjygE/jAW1xOGAjdVMja+WxhGz88KRSnVeEnt/88ZBeEkvO0wI0T
VwmEIODLebmJ+9zhYYMxG7cC7q/9elrpPWLd5Bpz5QJHOU//b+3Mc/fLNU9FmsO3m3w4A08jW7fP
kCBPgJjcBh7EGJl5RT/uglfytV8Xy81L2zHLGvqJePAT1WOksHNQn81dDcbMKJLY+6Y37VsaQWkV
JG/nkF61dfrT/P06spd7PO0hwlbRT7jRRn551wOomZZwHGDvV6bwMhi9HNqLZS94F3Jd0k8dB6sR
nuan8TXdihv5WK54Mn1C8ZHbSX/ItlUcPlxp+8tFczGtFxuiLPlYhIx+ujeJhViRo5r2Pb1XEEas
E4jzX7up/3SK/baM5vj4l2U0FCBYEbSnRUSPlUzkXXvjPfU3s8H7TNd137C8ZBuR2+GpiKANftU2
8MpCvkwYdTprWovST2Q3InfaVGCZTfnGmD65e/W4+cOB9mtvL01szTzw2qH+a2YXWawOw26+JczY
2qNoclW46Muj7WIpOfMt/Mvwjk3zc9dU8K7/OZt4IS6LI8z9Fki+Xon9Lx8zF615FwGEYXBATrFH
5zCv3pYrexVuBYxLr6zRL3HKeY0GkJIMIfIASOHvnerrTo5daHyfSVkzKUQ++gtzW0Bg0btGjP3z
dvi7qYs9b4cqGGjAf7RJeG/VO7bxl8WSxCzfQHshwzBaUXlzLVq51ujF/h8Hoy7Tgn52432bv+Q+
KpPFtY5dG8OLfW6h5OdNHgrHmi9Mmt1kBtwG7KMs3FijIFYMP8JGr0pQV43y2z/P33/Z838P6sWe
97Jscudd4KxAiJqsCB0EmOaEGBBbPn9AJe4OjNkqajb8wdk7a9Si11e+wpwF/i3U/X0JnW/RX/aF
yYqO2ThiwWNCkS8C0a1egGe98ON6zzfBsnu0n4y1WvPl7CFzTZfwv2zL/xuBS50Hv4LNtYmrBEKT
+wrOcgSJojKGOyo85968KbnufXAJWP/rvv67yYuTAFSFHCXYucnmrehjI0iaLbKyNCYLsbCWVrbi
MnF24UZczeVcm/DzcPwy2ikc+zqOQ77YO4hK3DTSq5mB6pzohp5CUPys56O5NaD6RRK5a67BoP94
wltuYCJGB1bXvtxPRTe6GsdS+eQmboQqBaLzIgF04TZcVLMly4P3nF89e/+wi8P5RW9CIBE4qvOT
/5dOoybA4RFnfZpOPBj6vrVl0g7ZlYX8pwAWQEDDnmXUwHg6y2X/0oqwKmWNjv8x5zch57kSz+V+
zpKVyyq+miX72iXTgP46WA/Aks+uT78fvHYZdD4kPT78e0jcOBVYuJEXZ0v66D+S1/LEWwB/I3bd
GvHrtfl7uxexptsBqIFa7Yd5M/oAUkSAfEI9eDpaKgpv/U99z1ZmceVp8Oe+hngwgjWNh+NFX92w
swYurQ9jOkzygYl3f7wSqn+9LUGiBBliTp4bAdJyv49m1U+icDPnbdYzg8XZ/5j6uxw7zJc/6+YH
4Bbj5XFpG6fsVuRVrj4GyL2YdRib1+7Iy4E6N4BHKKQYkY3+wpgvUBSo7b7/6IZ7x9r1AYrGL/98
Wn/Jjl02cXELm80UDr6rP2bTAepi+lHFR1ICkkf9Aso8QwSI9Jr+O6X+mSmPkfulYxfHBrE7S4Ss
/8iGbOlTkmQpW1NzuhIzXe3cxU1scqD7pkGdc2NufRt4S5h0x85GJUAxgge3qrzn62naa7N2cQcz
C14tGkNaiw7Uii2lTuSkV+btShtfVE5rTvJc9h/AKQP/9lByC9CwK238cfhsyJa4loksCDJxv+8i
IkUGssjw0SVpd0fbY4pbDRzhhX+oKqBVHtPzo+Hau+XLDT4vDg/QfdRdQFL+4iU0hiQY8mzAuZuu
AHkG72cWb7BXzcMIkXyGhM+1Jv80mv4c7Z5zdF9KFMyA7GrmY8YYkCrpwwxk94crr2xUqr4ERpDx
gfoK6mXQowCp7vfhhIM66YaRvpXVGI67UqRWdqhSu4GCUNkQSp/CvnDbxC2MDNYPm9aDSQyQLH5f
qE0AiKW3quyiJd8Vo0H3UGib4DfrNixJuOncmo40qm0GhH7kcRnyZ2qVTWU7CVdgTetd0RBjkPAh
18xsyF1pC6fhMS9U7kBwpO2EWS89xSbeL0XJMnGjBMvlg6hb/tQGw5C/NKYsuvsmrGS1ANqiT195
yF1zC7QJkEcjM3trNZReWUUUSG9QLUrPbgDibIkbc5OnY9RCkmNYNrYp97kngc4de0eCK+DnpF76
PbE34HMVLgirhB4grFsNB8OCQEmEWr3K1jWgqlkUNEFbrTCGMKAWksESyQjrZxR7pBFpMaavIpjE
Gws8+lbUWnFAjwF3dOAtzxNDVPqF68CzY91ySE92BLGZKxlfVpUjaOSCutpFmAhtRjKY4FfS9Snb
Vh2fFlBKztel2bB0W/Zt4S9DZyxBGYbIA4uUV/FjCUplvqp7gLsAQQ6zLZs8hdizp+O0gh0gowsx
dsg4wCfncTRNdmfX2gDoDNV3ND3MgEG77cKEoDLSZytDhA29yUHhL6DYSsYhLGLWNYh98GWmzLv3
x6qSTlT2g3AKAKo6I3su8kqIyJoGiIJlpQ2JPiegZlT6zLOB1czqUS0yoMXaxJZByGKRFeDUQtrP
uHMon/KntEhZv2hpNoD30ssa+H4vq295ZvnwuZQlL5PAUfIHlNTqeydnwYfnN5jMCkVTL6Lwsssh
uxwU78qcyENPxux7jSMGmLeapovB96cu8WrDzGNojkLeujcMgMe0NslWDRiUyG/BeoFWUtEehK+D
kkYdI1Xo3Fc9pJDbqLZySZLOroW1TxvI93UgIBHTXTC3ygKYkXOe/rB8UdYnZfo0PNV6GsBgsJqe
pNBQJoHs17wzU2tFsrqswZLIIHQpZ8DGvvObEhYDtHaQEhG5yX6otDVfnKw0+X2ta7gBJF4oSZZG
bVATyOny3JUR6JK1lZh2lnoLw5+s5kYONnVvBrMLbXC8y459AoZvW0lepowBQzqkEFJsOt8HKcTO
4bpSyA5OGbmg3qoFlry56d1cVHuf+p46wTIHjEtsz9E/FSRzs29CTpkLojQzUPSpvRorCAeYC2Au
z838Pm944D43o+ygqTkCbguMFumtGwINBuy4TEepl6t8Cy1ipNtEOzYQM7caok+OOXTumomsZEfp
QDvmZrC7wn0wGrDpahYIbKEcCEoZOPl4Ct3SmlYAPHvPHPBkb+ZU035t4IRwdkj00BacK2P4bnUu
zgrwpsaXovHcDwOoMy823MbIXrKpsKyo6UFJWld9yfnRqoLCjMZ6stW6TNGu5ZfTD9GBUeJGtsV6
91mMpW6i0oD2fVLbZW9FosmUbeOUARUToJu264BuQRUzLJ8bw26rNjZT4iE5rAYwMYCeBoIGGHud
LUgdZvCRE3Uql7D04HDMZIVXbBn0nsxlHgQavvdNodSS1BB02XHS29kiJSH45xo8libGVIUucLkU
Upj+2HdxSaYWquotCeouCj0lLNgd6LIYdaRqJMQqViG7moJmFVl236pvE6guRQ76d9WDxhQOzqBm
GpFFfpTCAe7PG4fGTdK+6wjAiAUrb9qqg5GSqQuWwfIzhCFXB9i0R6qdPQApak80x0eg1ixnAJ/6
+KkeKzGSFHA61R4nb3hMU3ZU1L9vu1wvSGretnbNFrQ1kLEYPChBTeZdaPr7zAKBxrXIA+vB8DFG
K9hrGuDhpc1iNVhQC5m6faDA2XLNbJXK+h0ct0/tz14ZHg+jsCr6vRnCgA0cXzOqbLPZFKMA/2jQ
JXxwPKNZSgnvBNqHeyBK/Tsi+KNv6oUh3TW84pbTWK/Kyt0OA2xbXfXYEljnKAcYp8L09hr7IOJ9
BhLQfK8G7TG3bcA3aqHiKeyWjWpwP/I0zmq4VXdTs6rBhwaP2X4b4F0tTedbr6DzlZGEIf2O6roR
3oyENneOB5h9Cqgi6Cv0A1zOk2qrhAzNO66NQ5tjQQ6WzGKHB2QNYkywsRx5x1XaAW+KO2DSgF/j
dgUqpp62ys6qd5N36bFwsum+1KWZBJ5+Um5xIhy3FTTgxJKUmKsh5OCo2J27qB2j3umJW1FYlBwM
Su+pUIgHwOZqTHVsFZCVsJaL/RBXmAJpKyapLz5CrrpYlMRcGT7XC4t3NkkCeyy/SW1U295nL2kq
KV9lbtFuSQAr46YRAQDjfFuHov/RTAXZdw63drlZejjkSulsUDDLN0GoahYBc5htwZgz6njMw+qh
1wC5Rn4Kik0EBSByavwRlwGHzHsYBWE5ADqoDeyVBp6jEvwlPYa1FRUZLILAW3VAXQPQ75VBrC7u
HHCCXOG3i9RNgYhJM71DOnvaj1UPUbSKPUojK8BCzDMk8VgViYwOQLHOOae68KOelk5ChN0kYdCC
dQAw4jfXHhQqKO0diPHEiDkEDyIBePlj0VCsI+4S11l6nHVkw8KOQTDKLtMKkwDkeeTVMEE2eAid
huG9MytR7YDDQ6gPU1gO7U3tZ6DKgrFlZYG/NbIqe1Z2SDcF5NiBiK51CnlyA0LevteURzmCkd8O
4Zvl1f2dS4vHqcvfvRHqsy5JBhXcdsDks8FD9/0DSkLrzHjgnl5WfrplDehSFZCxk0z9KKTTnfJD
3HUK/hgtotfGsdIlAl5jQXsTDOPybSZBL0ExxHoonB+TAKQ/dOmGcAca1eW4rUGuWENKTycyq160
DjaQpayPgCuvKoIjYwKbbKEC2Di1uC4tu4gb681RIdioThsLBlL+GBRr1fPjwMeI2MYYQUMD38cH
toJwawtq42vamJEV9OkiV2CeZJ0Vg/Cy8JSunk234nHP4GLcQu4zdjUIA4I8B625V7KD4F/XQorD
Vqgym5mBSwaIaVvqk/Ipi4acHJXhrCwFATPRhRYsgQ2r8aDK3rcbnLz4NnmdK6CGA6gL+PxTG8yO
g7EKwbxjQR1XAR2hQ9Z4iKInx9+amdyoormrwlz88JqZu9202SHo7W8TLacxgh2T/63ATok7bnQR
evfUjH2xqNycLvKCyI3U5LuB4DwaEIh8VB6rnRV6WiHa1sAhkebA2nTvSQYbueqQg2aOy1XduYO5
ADP5xlJgnVZe7UZ1M518m4L/pnNopbeOuymKnJ58k7DvA8DQkduDxWQSbSEf5j+BVu6B6AM7ZEjM
wJwlrDEOJQBDpkF3buo3K44AeIO6349+VNUrvtgaV+r7KHwTQukdOH5ZV6FExgV4rTnf5ZndRRA6
p9gs1qdLwM5mVNdgs0hvO9WYs7Lnc39j1++WVW2vbIGQSPctGJJmCfKJMZlA26sUPAErWIVBISOI
KMWh7J5xQJd4sYABnI8dRICdtligBJGDXQ5Hoow3MXDOQKiVeNikQfu9BZ8h8swJWeW8k/jNxo6h
ugH+UuAOCeC76dbCeZN0k7E2i9xbNYFRn6CsVf4/6r6tOVJc6fYXsQPERfAK1MW4fG+7u/1CuO1u
7iCJO7/+LDz7m10lm2LGbyf6oSNqpiUkpVJS5sq1nnSNU+4ZTkHddoh/o24w91EpXPptrVU71ofA
R0D/LgK3DIm2ccLY9y5m3e1UkQLKPWmuEHfIa/pYcLu7gVditzwr0+sqCuk16n+VfaVlEfcHJSu+
aSYQ4GlaC09N+nZraZX6qBhDiXoaoexYASk43JLzbosqSiiUiarx6GTh4BcaRDf0vPOSwYi3BWW4
Bw1153fl+ASODGzcXo1dxO1+xJp9l441qiZ6GxxrCs02gpLYb9jw4FT5ZSn6b7GNi4pRV6DOCTUn
/1HbWl65Wgvd5yRKcs9gdVQHuG9qZJZN09vrgYTiJQnz2RXEteVF5sBdVQ2JVxnp0OOtmYv4N3ie
sua2RLHyXTwYKM5kZjO+lhMr3szKNJlH2kq8O2CDej1u1ri14+ruZFbkD/h/XQXF+Y5nJRVUg0GS
kbylcZM2QV8rPDowRvAmUaJUM2CxDvoubbACJOAtVAjaUpoojx+VGCULWRIroIQAq3SNp0/UJKic
SEL6HXLaUXkww9jsH+vaRvEe6usGKNy6UYno8UWuKgmZtllh6H3pdyHuuUGvTWZ8wLpXGbjkUD92
aMMW1W7CGUcSRGqmtyacGatheChsGprGrXitDAeF60kOGktw+sWIKOHxhhhuHTskgsqVoeDWoyL1
nO1jXbHN/YTOjD0zW8gMspmI2HBTQ2WQobZ5CkBt0uDN4NoiM+LCzYycdm+d1nGkMHCPQwG4kqdV
eU8UU3nmoQV+xzZqUvoa0c4o8x3JmWmEnkAFDYhIGlNV/uCZYorCJWoxDVd5Ehb1ZQH0nQrfz/T+
V4Pn0fUELAxq9wFyyLwiJ1HoIrwaNihst21aeWmvhMaD4BHeKEAsF/EFLuTVcCVwt6cPhMRK+AtX
KzBUIBELOdh8KDPQKSqjol1BJ643NwrtMkP1UjEx8g1pxo7vq9KIUX5bFEV6QFlQBFQF7ev6qUO1
d6G6tB8AfS/S1qjdcCpmvkTNqQZfsfCuuEBRPM3/DF2bgSoKPtbpf6kEipE/ODWjt07VSmOzEi1d
C+FIAcW2jRQKVMvLDB/AG4Fth33idZvhqbuPN2s4XTm8DCw4SNi0mRoMD3zAkE/jRbTKRdpO7TMf
c5AwDdiHu5XhyHGv9x5Ah0lNIIJxHZACfGVB+q7ryDOSda/skNyDTgQ5h2SHRdRN8Pob22y7ymI6
N3qSHwSFKYjjUFuho1fgS0+H5TCjHlRDfxY/omt9a2zSBxH6zvV0WQBiPWyaa4qoiTez3icAVhlX
oAg9P+wPYJP5A6gKAWqENj+yYyIGVdAiS1/K+L6Pf4fkTckn35lWZRk/GIvUj5RaMQqo3XYYqOmC
p92btcltH6/LLfDOu2otWfXZrALXB5gMUvcfg6ZZqPDSsLOX/ELdjI/x1vHw5qoAj1cusjUc8gez
wcBQmQTxEQ26iNBzOV1BNWRqkpX8pQrbTYqavSrNA1Tl/WvrlLqRDCXNCJ4con3RqqtZJjzfNt/1
e+el+gEypdlA/gmZ6Md8KjoFKx/epiaCvrotbTpDpLjxNS12eA9sPKpI1Xu8YOmvOZWLEj6U5fnN
bt+70G5qfd30VjOqn00uIOtEB+URwuAyXL6P6swqu/7FuMpjCGG508Hy8pvQLy9xplo3utfCkoJ2
zX7mpIS0KzFcSGShZAT0zHJwmkJ1jiVT+/IOlh/c7tJ4c+473PpK1/HyP4lXXKg+4iSGj0glIgGo
WD+/KyWSdqDQQJVEQWMFFmXIeyJ7d2pVRcqKmmDgTe7Zlm8A53kN/Q2PFq5+nx1GfpXcztAa1BCv
9fxxynFgoTTZehdsBUXlac9R1jCUZFGs+Qx6QUXmTQS8xCxsom1m9cT86l+7duu0RykDijI+p6u0
8rXt75UyqJVVNtkPZ4fUgeR78mRCQHOiL3NaL9uUN9Vjd2ne91vNAxfCQ1p51feV5fswiSgRmLcM
QXEg+CxVKZEI3EkaD52BSQQDHbhdZ2VPZdMzl+eecjWDj9XvqH2dblf6/eBlqQYRDBW1MyjaMy3Z
bIDCMlhvlK9ztqi5SUEmyzbdHwsnF71Q16A9s2c72SXozEB/gKYjd/2B6dsBQTYeReI1e4oPxq47
OEgoxj77rt3rO36Bh8Bt5uN6u5aI+2SMAI0jUW/Y+EuTfQJRSIU3Q/1qQpP7HWGxNS6sG9vFIbnX
Vyb04zpC1PaoL8lykjzNC07q1zoVLjI6fjO/5rNi8y+XDbEHrBfSfHP6HI5H2u0RnheGheKS4k/n
zzn6d5AOBMY98Hys4qk/YMjfeyPIZTompJlUGT1nVyRCoJD8RjjeJx5KWnzUUEJsht3Pt4x8t5ZQ
lLffe39I29sAr6NMQpVOSAfPkHgs8z95fTHmmasiyLIyf/Phd2yJcw8znzimD9VwqCg49VlcL3SH
aTVys/3G8hIQYbizhjg4UAEb8c3rcTv6hY/XGh4Cq/zinw3vuHPJRnodd3jQRv3BW/9CuSGQD9im
N+D4uirzfeSRfX61NqEfqqzex4vtDd10kOphYk/Hq+Z5VSNc9zurD/ZuRgraeHBCA3OG46xB2D4c
Re+dWaDfRbkkZIvlw3DQamF3vPnd/OBP/VOxTzbdd5W59bbfRrfNdRkg17Xr+rU1lbe53K104eG8
6pDxrX+Xh+4CMCob6lqWr/6Yq9bqX87bigXNFnJqQXAkKnTVTJSmoHpTstFWq0bWwKk0P0pENSCQ
MBeTZQdquvyi8pPtGvTyk00I0AdRQe1qw40C/3G6hOOAcrysaX5XAgxs1wwQegR4FQ9JWftRf64u
yk0cxLvzo5Tv+kSC6Mze7gjDlZRDa7WA6OTRC1UPRt6BImyfrDGXftwP88j+BwSSzr6GwwUopPld
gE/aAf+N24FwZs1jflwvuK4jkIK06fJSU3Jh9b+tK/oArY4dQpye/my56pb462KeH9BvKJkz8frE
nWym8gfV9unMxbFaFelI32bJ2epe3xdAYECewZux1GugzQ+rJPU1b4yjVVIRVcHVj74N5ABYg9c3
te8UCkLZhX/eHFZHJblNSwshlD3Mo+o3/L7czmoIJt65/GF9VB+BLNKwpBVTtaZNUp2+pRfZtebr
l8lvx7hhl83mXfAy/MnX0JgfHIjUoWTtBEdqV2N0c91y920eHaqk/PqC3/wD/PsHo5c6k4y+boXB
WhiI6apeham8Vzw8F9yfyq67+gfdzfZ24q7euzNRdmMBEPdBhYFr4UQtdKcGxOOuhj8zJkjZEUCJ
zxvJx4GhvAd1gCiSh1uE7Z9aYzPYVVTauAEViReRa71buc6ttS9ZuzY6k4oE4GvW1WDz49sJgJPz
I/hwOUDx+vEIJCsHAUke86R5TcVNBfYx274dSlB4OZ6iMj/Wf5zvbW08838/2r0lQtkNeG9eBRKJ
6jCTnXw734F86yYzrTHehAiCmSbY/qWDA7S+dV/z6TUHKHYw1EB1uj1UUw5gDxlcBJjWttFnA9Jt
yNwZeBJr0FA5HZBTDKbZVOrrGCGZZIhD1VVerI9uCKFEBzUzuD4DoQTGJTyOadNvQ/Ag81L4Tr6G
k5TUKeciWwz96FOkTQZiJt5zgXoMBWWHeuSrfRCBo8PlzXM6Pk9I6qQoY6rAtjOZD1WWg4Bx9Mri
GxhncyW6YMO3utXdaU6nOk/nV+UT93b6bdIFQjPA1g2Gp1dwLkJOLQJ26jtCXEDn/Ag1n/6ZHstH
e63M55Olgd4DUmGoNIWQhFzMTcAUmAJF9+qEV+A68XpQrp4f1SdbxzLwxEOd+KwyIcsb2h1SNI3S
v6YZs3wg7RDtb34Kk9zEyQRqqyoABeXD+S4/XjchSX7Upynx6mhCz3jDBzxhR9zl821cik3dJIex
x3oCu1xfqHsgETa8D/eh02+Vw/kPmO351LU62Fg27mT4C7BcyeGlqoWsUqm90g68cLi9f59LVc53
8Q6WP9eH5PQMAvF1IK5eoxd7N8fVkEF/sH8739Ot5YO8CQIN7vjQ4sr7ACLsFYeufVhUC0lmE28l
gruMacn3eSS6lShuKUqI6Y1ASTTIhoHamwNbCCRGXn6tBCDw2+a7tevnx/uG1PP8ZUe+0UxiE/yj
9HV+phlehkKYZv+Xmmz5uFr3Pbv1kzmeO6M6lCSwmogDSxvSTmmqZaoFO/rrTcjMHUXly3xGKgCH
/fxvrPJf0fr8M86e/9+EdXDwH9n3LNxzoqzzlPxuypfimLjn/V/8Rdyjqc5/DAjn4KiC1CJocuC0
/+LtQQTnP5phWMa7DB64c7BC/5XPIfp/cNUA3QExgIvHoYVD7r+0PfZ/DA2/4pUPkgKQmajk39D2
nHpQJEdRIY1zRWa2Qp9jNeXVEAgKZm0gO5VRX9lnp37kf01L1w0cA5AwZnkfaBa/QugMrF3ZK7K4
z0dzfPuXIR/L/iw1L7kOloJasFLKIUCOE2yvXLvndnaT1IBxfa0Dyf9Bst7JhzztA3XUN7nW6h7U
Vm/yLNS35zuYT+v/bdD/TZDk4AGAzuyexH1g0hbsozlkgfV630X8IRmGlT4WZolKlySwROaVaDGI
1oSeh9EQZaMLwJCtrlwTOFgwITlzN4CzUkVosAuqMadumlkOkKvZf+W6TtS6/sEyy1mlqmPqyMGs
GAAcxkDlbIGKsqLg54QOrn9+HZYGMK/PkTcewzGxwslqg1FVwKlQbAzF2Z1vevaxnywxnZflqGmQ
PAIWCfh3kAMnSfYdoPP1rtWAJb2lRQ929LSYkeBFjOqQr43GkkZjt51IAVttAx0ApJ3TVHyntcA/
nh/Qgj3JtChkbARpRNgE3CRXpaLfdECpunk7rny9dI38e1PIwjVWHmr5GBpNAK4Xx6dxCQ6qNgtm
GLcYxY6J5lYX7KXOW6+kyuPUqxd2xfZKmq3smCVrmH8/WrIBZLhDOQIQWExgiR6NW+6QP+cn7/Ti
8ffY5Ao3AqQL0Hl6G2hOHL0pUInz7FSAhduaSVdJb0d+AmTQrdI6yfSvbnN/9ylnscyYZSNUWpqg
isyA9fy2sJxALfSVOpaF2ZJL6ibaZEqbJyIAnsuDBB9qPNYuMAumJtMEJA7oszSrFIFZZTdFVTyN
XbbrTGPl/Fj4cl3yjEygNqCKmAiG2KCbvsr4ro3bbHN+qRdan1Xvjq3IwR6hacNaQMWVq1olM/PI
j/NNL8wLlc4lDXhOiDbQNuCU4pXX9Cq/IzHgwClQiitn39LnS0fTyJKhG2veBoKp9C7VxnAPHK66
4kRmV/SJV/zwcs+NJlaVqg1obT2EjB84/DsKghrIAtCV5V3Ya9b8+9E2ZmyKrCnCCChoWCs8QCHy
rQxNCBARZLfaKIZcUT8yDwiY7OX8wixMmlz4iVIxyPCBozbQusksob2A55OPG2K6EolYGpJ0oWJZ
a5sJKeGZKJhRcXrsrVTfKqZ9m079H2Gy3m9Z5Z8fzFJnkgEnjYWCpkxtAkOtGTR5etSqq/pBlMUh
7MFMy9sLBGbKlXNy3nSfWYRk0wPEhWht1k1ARsZdEbXBoGqvY+xcAqX90ivaBVitH5BcWjvHltZK
MvDEbiYrAogeRM82QxAb6J/bIaFTuTJ9C+3PjJ/H5tePdtjXKqYvsUpzU/WWcK0UiY3zi7PgAkzJ
uHPFoVmrFg0cucMvTSjy+RkblZ9t39grx+BSF/ON5mj/NKg6TCCZ0wQTo3cVa97AMFugXs98OD+E
pQmafcNR+wQM9ayPaB1ESTh2u7I0+ngbguLn7Xz7Cz5GDgkZUQRCeDqKoGBvqL3dTjlAM9PjyIeV
FV7qYB7Y0QCatCZGpgwiaIFHho7RplRwweuKQ1SWF+fHsDBHcja3Yqzq9QRjoM50Y/bJpcnXImcL
X2/Oy3709b3FOOq0cD5RVn5nUf+9zBxvQD2pq+d886XPf2dVPupDDFnWKQxXOVb03+ySBQhKfnUH
SL6wb/tUMGY3gdPFh7idfE4UD2wbK/5oyfol7wcl0xLtww2hlLNwcT3/2bfptbCq7os7WHJ4MXXm
lw38j5MlNbQgNWXLUXtwGZFmWjHQBeuR44etFuZDkwLF7YjdGEYuqbKV28HC7MjRUJOkA04GIgJe
H/LsPgMRd5isXfsWLNOQfBtI5nXAdRVc+3i9y8cRZVPQJxHxt0gpVvbV0vdLvm1AjAZEfpMIqoIC
kqwaPxsGqaZQ/37e8JeGMP9+ZPhqTCBUJRpcLVvlJgEtP1Rbd6lFnlqRP57vYmFxdWmWGCFWDAUW
Eei25lUgiW9Tsj/f9MLXywiADiTRoigzEUyxfhOn2lakmu3WBaogEFz/c76Tpe+XpghRWeiQQAov
AFkl2CGruxT5//NNL6yuPv9+NPsVJGosYL/hNcvIy6Bd2lr3ibJyB1tqfB7PUeMM0NAaPASgd5yu
EyQ3ogjF0HW3Of/pS7MieTW7RtVShJr7+dPfeJlQ1x5XBYbxhZ9csWRd4bEfgBvXKwHxY1xG7MH6
VbPYP//dS7MieTPbQKk+z9M6oCPZNVTbQAzwcpq6FX8z78vPPl26rFk10xA9zTEtVL8PI/PQU9TU
oJolFsPO0tjVl0YhI1GYrWgDo3gqD23FVVTPqLkGUYbOSbdGaosV1ODCGs9a6ccWpBCW1DnqLoKw
1f506vi9z3+e//6FjfuuBntkm06UjWxAuXhQMws1EQyVrZBkuU/K7iYR2coGWPp8aeNGdaU2Q6Nh
A5TxpWrmD2NXrzzZlpqWNm4/OUYKgIcIrFj7AyU6lMoULVuxoXl6P7EhWTQWgr8TNAgVHiTKbQFi
vqb30+4Ruqt8eM70tVT70hCkDVwgAR9NCWIWQzQhk4SadZTSkKfz67vUuHQpwZWhra0Wjm3Mqw2x
96ZYi7ottSzt39qZlAw1wpj5HkwjPHdz8+78N0swr7/jT++p7COjZLOAZTWGPLBLYIbMZIOn0W00
ZWCgi22QVxReSLcoOCv0B9bqW95PGwPcB9DCWjnOFnyTzNeldroaWUNfBzk1hg0RHcTRGepiq6ew
Nenj+WEubL33VOPRKB3BG2qlmMBJQC5R17DxNFeNFBf6ev75LpbGIV1ailq1B+Y4PBAJ902Ur3e4
dnXt2oN4qXlpX2c1XF5DbB6o/HdTBaiOQ5nY+S9fmpy5y6PJUSerVkEoxQOjBtefke3BYruDio5v
518M4b9b31EXRpt2ZllRETTcQBXn6EBvSayBABZ2x3uo+qhxvEz7qk4QKVSdoYA4DUQjO550u/Oz
szTx0q5GqNcJDWeeeLVzrfB3qj1n0xeTATLtoUK6AWyrmHrVdDZGXm0bZVjZV0uzIh3KWUobkLhh
Y0NLbhdr1bWJevEvTYkqBU+yWrf6gVk8QKzTraafJqply+L2fOML361K56/WRy2NOea77onf6WJX
ErJyxiwYuozvJnM1tppgSpLukfNLZgivGhxXpe1KBwu2IldTqBCXpEw3+cyX4jlcQwXt1UjzlTfp
0sxI+5SjSjRrRhgLiAk8CDodBhSLf23S5y6PtlCS9hzEKTo+nJf6PS0s1S1ZO6y0vjQt0qmrZWNP
kdqGazS06zG1N1CP+FY7/Yo5Llw/kWg/+Xg61PEUtYi26UNHba8FqPfXOGg6Q7Evdd7USZSZl3Em
jJWF+NyOwFd42qHTlvmkaD0PKh3UGHaju7Qwg0bwBzD2bL62ItKRL6YwzlBojO1rgWnEqH9x0qwZ
0rxPP7lrqbJrCPkI6cEeV9xIfwK9E4RhR/aY8+6b3ofPWlI/61MGBtbka5Em6B+dThhvNRTL2wkm
TLAg6pIg/+pazJJKx5Y7pnOy1kDTWqTuYiXfq5N6aQh16yTWl1J0kBg47aIQiQOKDg1ug1w11Nhb
s2RfoWzPL/TnmwOVmaetI6TX0jTCe6Pp32ktaFPcECRCXC0livElxwRestNO+kr04dDUPOgSBbUz
TndHR+PBzFY1QD73TZojOxBhqKbiZFiGKTU8J8lqnxb6Ws3f0hxJDkRolIc6GO0CSwNtxgiqXpyb
M2FMu7IICzvakVyIAUjqQGPsNu50AeHVBa206zQFp6bCc//8Qi9NkbSjERLKSDfhmsKHQiV+H0Y8
2YF5oScrbmlplqRt3RYjtKwLLDIegV7TA92aG25SP3zp82ek0/FGU8KaWlOKjTY5kDxOtJuGdyvn
w8Ls29IeDluWRqOT4vQZ9F0YQTnx2sYDn2jh5vy3L8yMLe1g5HedPm1gnbWigjYQ2s217ot0rUR9
qXlpC4PDTpBILUTQm3UO2AOUvF0CltkNH+vk9/khLFiPXOGcJnFqhvnIIK6aR99YOXaX9WSbX2xd
2r42CZ0ihvJAwDLrVTHrOwXVhitmufTl0uYdp8YirZbDfVrOL5bYh07k4xfblvZtEudK1Zswyn6w
fmcNNNZJy77YtrRfVejlVoaFVWUcNH2boU/CZIMC8HpaeXsvmI2cjy67JNeh7AqvppZubD1DkTYv
1s74hVmXYUY1i/I0o7iK1mXxA++jjZGGT+dNceG7bcnPQES+h3g6vDEZyn1rs+9Qh95VtfL9fPML
Xy5D4hJFz0etgjdA3uIaaq9BZU0rwbEFRyND4SodytWxFiHYURSX5kj8irS+iOyg7dZedJ9fRjUZ
DxfrmaVAz1cEDiiU+PVEDJXvew2cUe5EykTd5VFkEz8aUmVYGdXCeshYlm6qRx1YEDwiMwOELwNz
QVW2o53+Nc8vA1rCmoXgS2p4MNYxyO7ECxVfNVMq2ZKa5jGI3SqsiG3twf/0jcb6yrVtwY5kFIsF
4CNvkIUJbMo3TQUGvFq//5KJyuAVMDkmLJtKHpgRB8spcg1Ov/a4XvhsKh0mbQTJeDvHjCQ9+M6c
qvZToffe+Q9fMpX596N3npKmounqOTMIRXP4tczLMTG6ntr++Q6Wdtg8qqMObEfpHSJgKwUfn4AW
umQCFIJW/6vqmi8F6JFuPO0i1clQdAyR4hDyvKlbTElzEVs2vz0/goX5lwGOuVEMQIZRvFVIdJuU
/U1ZZisJDKks+v+CraijP/303KjrqkuwU9s69BUyXrR1DNOEunoCWqxkeOg1FnRMe+jBnuWCymUl
cv+evPj44kNJ1mnHuJwY5TSHDhJruOiYsSm72AZ6Muw3cVqmvoXg+74kRetZg30NkDw050KwtE2O
p9fDJVgiwEXnPAvoEenNdK0kSCWVNRSsyzetqg+qPv20R7onoJ8D1zPoUyG3Pk6XkMLdnl+V+Sr4
2QCkw9gYRpP2YHEI0qR1I41iIAet/0lo7eYGCCvSlTN5qR/JHyUcNGWgn0OMBaTJJvjR6lLZ5aV9
lQlQr2WpFbmJYq1sloXOZBCSoYWW0ek4SBHphgw0t7cJU/ypw7HXNBe1oX5vnXTljr1g1jIkiStR
0+pC5YHC40sR85vOUX6eX5sFpyIXsLRTo5URRdOjqvplQf1BU2+bOvqaszUlh5jborMQpmeBnbUo
ONLuSLfmxxe8lYyyUfpR75sQlyQHJRAiEd+K1HhUIMGuOGuR76UuJIc41HkGdr45VhSC/q+PnYu0
V/3WIbdNvhagWFpbya3UJMs0R8BlNUOyA+b0Im/57vzaLjUtOY4qqW06NAj1WlO2UbPqujP5w/mm
l8xG2tLDVDcpKp/wounM2NWd5KYvoRGdRitbeenTpa3c2MhmOSAxDgy86XWt3djRWsJ74dNlgI3S
NDEIALFxBRe3olY8h/XX1ZCtBDQXvlyG2Nhs1AkYtHmgt+pjbKiHycpWDs8FczSkl3DldPDVXcGC
PLSfu7zax7F5bQ/pt6oynr60rsbc9dEVoBlIn2ZzdLSrwx140blrsHg/THTFbpaGIN1hTLPiRZoJ
hJpwHG3Namiew7pvXLss1Ds7UxP3/DiWVmH+/WgcWmiiJkvgyInr8qLv2mvLYF+7scvAwULnU4M6
IhZUXD/YEaRRifmoh8bN175c2rRgHex0Z8IhZpks8gWBvlQWUXN7vvWFF45cUmCwwWq6mMCjsfZb
V/FN18SbLuG7QWlN8F6uSckubTJp/+KepOkJpDUCyFs8jHZ0kzF9lxfqyp1ooXm5viBueygQ1AhL
0DF7K4r6EA06lIRVfcV8FsxURoDRlqR21MNMadJeRu1w33f9E15QG6toNudXYsFCZSQYVfKuKuew
ugLRiDojfgHW+/NNz1G9T+5b+jyqI+OHhlE+KgKxRKGIFkTFwyE1yZMC2k8BOLZWafuIgfQ++hok
T5NBYX3Y9E1mjnj0Iy5divauKpR9bZMN5yDKPT+mheuWLm3osgZfSRjBraZQ9gbf/j7tkmcaQsqz
n344ygRSFj3xz/e1ZF3SkWwlhE1qi9VXynrHrOTeUXPwgK9VKi/sQRks1mVZ2UFSAdEdDewCWfQD
mgkXE2+uIl2506Lui3tEOqIj6AtZZosIVdo7vatFQ+tmY/HaU5DlnJ+nJROWNnmSQ5Cjq2oWhAIi
eJH5DAWX4mtty3ixXg1TqK0ACziJqjNdRbWyBjLe0bAW61n4eBlVoo+tonMLBhVBp8KFqoTt1ch0
euenZsGE5PL33CmnLkMOLuDxsBnUcJMO4X1HzcfzzS99vLTDa70HryQ0EoKxHx+1MNoBMvH0tabn
ER05DwG2yBIISREgsuNmRAfK899RMf79gpaBJClYv/hkIJKfISZ7TRuduxjHGtZjHvsnXk/G/jkQ
xAhjZrCgNkDMBjCUaPR720j36SRWjv4FJySDAPsibiycNoi098munsYLraCXTdxGvt07tmuQ7MBj
7WshMCKtcQxVzSnEbSNQc/3KaIcA1KUr1rk0VfIaz6IUOfQ6AggPgHc4ngKSZxtHsCsYVrw5b0hz
Y5+tx2y7R4YUDkZtNXRgARX5hpqTp0X1dozWggpLzUtOujRSbjQG0IAoCtvStnjD49VG3nV6OP/5
C1vsXcH76PMn2jXKLHsVtKV5qRTFdZIW+/NNL3265JmRq1HMEjpeAUm0H3rk/CFxdxgtfS2XuPTp
kl+OoGiB+g2cxxAzjL2ptMGbw2JrxXgWWpcxf0KdzHxUUxF02hAg83dLVOXl/MQsNS2tqaMw8Ozn
PeacKDtUQfxuFPr9fNMLc/7OGnK0nIMoLNxKYI1pA5WxEiI7ubLJ9JUPX9hQMhRslior8ybCimrj
U13mt3aiXiKteIOM09PXBiAtqqZW2dAQnFfIWL5lUA7pm/iQEWt7vvmFqZdhYQJ5+XBUELl29AIZ
4ug+ss2VF7HEzPK335dRYYSnHJpmeFTGdZb9sqsm3Thdr7vaBNE0rpLa67IO4qdMXIcpxFPyMUV5
Ih+2Zmu0u/PjWwrfyvgxDc9MBwWePCi7cid65cVqtXskIC9Tnu4E4p95pT5zo7qaoVNTZfw43++C
ZcioMtA3EKPo8FKJyF0cfqsi6tnFXaeuRTMWLpMycRaFHoyWdvAlUdm9QB2u2Tphdm9B9HrS01fK
6ZpTWdhA6mw4RxvIibQxEwz2B12tXZc4PqSqvEFbi1UtNS9tfRqhrsexYH9muLWQsQ2Zfd9rfGX3
L60COf34GEIqQGsCBaQqkWdV6i1EhnZhyy9BeXX/tYWWnLptxyGH1hZDcFttfQJRtB2yEWCy7iPw
LI1GsbJRlyZK8gORCTkNp0RmDJGaQ133mzaDfLvSrqQ5PvcDqoz2Spw4b3UOME2SNN5Ai+1oGSvH
3lLT863qyIKgm53SCPpdUBwEIXCdehR14ucn//NJAZv5adO4x5dkGmA9OZ32tCz80oCyh7nyklr6
8Nmqjj68IGYETbl5aZ2kctVC6b08Mb5GBwC65NPWHQ0OkZXwECBk8IRFLgGWWvG8n5s95JFOm0YM
NUexH/LZEwcd2nNBu+l5JqLuniBwYj6O0IQQKyuwMEcyrmBQ2JBPHfIIHZniy5Jwxc+KpF55DS6t
r+QdQn0IwSyAFXBYetv09MKZxDbTwxXL1Jbal/3DTElshA7CVUTfJHZ6AQGPQ2GEByg0brp4vCOq
7mdhf8XDwmugIRebyaUxRddhjeMqte/Om/HCJDqSDwmNvIH2H7IlVO02mdkeQBOw0vSSKUhuA8df
G1Y1RlhY9cbRp8tYIwGUP59oJvwvfb0MMqNN0uamwCKBPjvCy258aGahuPONL6yQDDOL4tjp+9io
AqbGXl5a4r7TU+t7OPYrF4TPD1JVhpmh7Kog0OWGJp9e6i6B7rFjR4dQLXcmsuxIBG3OD2T2dh+f
RVBKP92TCMok4wjWLhBNkNLtwVh7p0HCKHLBgsVqF1ysIvVqqBD9EAKSQuc7XVh9GYCWhAKAuW4G
oPV8Q+N0j3s2cO70irbNl+LWYEo/HVfTlixyWkR8+w6DaXSsvAWV1pXlX9gZtuQAqkQkIaQqcXvr
Lf1PrKotYMh9+7V0AWjyTz9e01ERR5GXCNLOLh5rA6V3FTCxKxtDUjr5vwvwByZ1VP1b0HlDkf5g
gghOzQtXKMldo0BUNNaAidXDTdZwv29x7XZU3+DqNuqTAJKyV3xMNxDK2qLI6tBWwx21zd3IoAZq
aBetOq0VPyxYv4zbgoZuT4SJl9eA0K3C4gvwmvZWCGE/SKUW2Uoee2ETyxAuhFHT3tIQ+Wxpwx9r
pmc+ByEsaEydbK1KUHt/oX+yw2QUV2nqUVomThWIqZsg2Mnypwm4AL/MeOpFYWJsaA5RcHdAPecB
qFW2UWLD/KUoNETE2gHjVm0ZHg2desPiavJAOVh4GcGqNeWAB0vhkE0/VLo/qDpUMbvudwGl4l3e
ldGFAOwAaqtT+4TIR7Qp8iFUXSVuIKDVj4M7xGHsU7tM9sKBZOzUkgnCxk3lj5EaeUORFJ4zJtWF
UgPio2jt4BIi2m0qINQ45B0UO3Mxuo2ZRR60zZQLENA1+9GoIAA6lQ7kOGsoEnQhSpCT6DWyp3ID
3pVmR4USe1QRxLc7aHxVbZz409SWXjSyH6Jsi71pFOKaxHm6iduh8VB1HXsDmyUvkxYsvA4jm0IP
8zvI242XxKS1D824ajNYTrvNnPgprWNIUkIzAQtKQq9O2UNZoORQrQ2xVQ10ZZA2942whgal01dv
s1aVZ8Yi8iEnUnp1adLdmHa/1M6e7kMSgk0bmPFLE1oPG50bb5FtI8svnOR6gAbDfVEbyQ9WOuz/
cXYdzXLq3PYXUUWSEFOgAyc4h+M7oRyuASGCAAnQr3+rv5GvnjlU9cBVrjMQamnvrbTCZS17/1kS
d7p2Al+O3NV5kHXdPIKaCzNAFn7yN/27kDyCEtygHuMQDr2rdIZz74DdMzhapDBn9xIg7ItPDpHr
KaSBSbgTFknNXdj7+rXKNqVNZlxQK1+vyDsFzUaheWUzCl0OsJGvv09Tl/TlkQDUTpLZyNSCL0NM
iz7O4aW6+I/jjEnsjhQD97ptr14V3GhgmY7GfZnh8Rw7y/Bgs7rX79vf/9hlL0FHpOrRtAdOeDDB
Hyxwku1Q72WnwtnQsGqoQzC8dJyPq/8SDt77DToVMOWOLlPpfiEOP/KW2PuQtVQRwMZL35dxXsPe
OpjFv43g3wvav3WIelEy+vB6AO0Mlw017OQ0hK1nuocFVLvOifBE4j51dX9wDvwfAfNvVdSajgnm
zhFeWJuHvnGmjwh894EFjp+HGn6HaznGj/BIjR49FfnfRuEHjxwe3N88qfT3rYqGbETW3pcr0S0Y
/4gMX7a4VqvBPpK4OnoJqdm6xKCYH+z+//5cCsbRf5uv10WHC4prvkF0fKraB9N7mQ9Js2rl8Fhu
ExnEKR7ND/ZiO9dhrg35FXHfjXGD7ymROF/VGyaS7qP/0e0T+c15CMLkyENpL0Ss4wQEMWddj/jQ
4GAlJ2+nANrl5M4tmY3+1TfHadw/xLnLK/a+JZ3/Afd85ACXtrNjtQHAXQ+ecUnR+qK+j/rFbb/P
8ZAM9a/Xs2evjlkbPl4o09EISRo6YwJ0BY2P/MB2Bt1W9vbcsAZKHWXMUReBwCFMJoQfIID2GrdO
ccQADyK8Ls57OiRenUHQB9a0B0O+MyY2opHDaJbpqac5dK5Fambc0HiQqbsviW0MYzgXjohgEp5j
dztlTEGvzVSruG9nacMYawVHcSceae7URJ3Kqig/RFAfvFawlT14j9uJSBvKuJLIoSIaaN46vMqJ
M7fXzoFqKpe1SWkR3ieg5Nq4xlg68LJfKQyniyJhxDmpAo49+r57XNcWDos7yYfKaJLDQPzk9//Q
4gKv9oNSuhdCdimNGVsmb6a5mYakpD/o8vv1fN0JfGLlawhL4ACaWzSHTe+QNbR5Fw5EZBGZDjJr
b3atWhk5uD3sHNh8O3VxaXWRcj48wgPjozry1dobGyt3t8Bw6ZWE5MqfcOIJQcNYeihZ3DVANqoR
/sp1SMxC8mJZzkMxPBIQcMaJfHi9+Z3hsVGNHgNdzW3QvBqWM4dV5Q0krsDyuetl3bWhjYvmAwMe
iuTwcAuzZsPJh4XRrwGKCvFSnGMND5BCVEcEq51wsmGOow/Z/k7FmO11URlIf7BKXCZoqMzOEW1x
b8Run/5j0zJtPJh0izxz/fdz+FmUTe7JD6Yb76t44S3M/mh/WYB/Jp0ieRf8krJKCidO6/Dz69O9
E6s2xrEMJfdMvZF88yDZzbhyT7EXHh3R91q3knmIHLxRKbTemGg5zcZnqYvT0EEm7LVuZbKDZ4bJ
XxCqa0WeesW/9iY8GPO9pq0UnsMqrKYWRaLv4cXrbKXW6TJxZzrfNew2rLGZFzmt2iN5DaTvmYi6
Oy9ddLQC723pbVSjqRit3crBytL801cGWQXzERx1a5SioPnKJQzjm+4nvMngoO7nijapbI6cT3bG
zsY7MgF3vwD+6bnv1WGyatqnlDXxfZNuQx5jSXvueYzkS8lZlbShDiFJDNDb7/tmxspmUMwjcMzH
MO8YnseBiioP9d12CoWNbBS9B750L9y8X8oTNi3J2kLk30TZKOo748paljfwOxaw3lzEFUYdp5rV
j0/3DYydy16zig4n6FwW/LOR7kfZHkXMbWz/cgK1/UpbGAQ3Q6VNXqsBtXMBL9vEWRsfenftfcBK
ZxroYY4M2/JKs3SJQeTdWvXPVLODPcVO+zaGsWlHbWRbmXy+oR3qri7xBcnYGbh9ft+m3Ua9dQ1f
/YBHa04VfaZde5pi96DpncC00W5bNRA8mps1x61dOodwwa3qFDyuhMnhclf02Bg3UzhNOBYreg8F
5GTZ4k90vQ9l5fq3Wfljgexw58tKXKHmKxmqUwW3sHMFr/G0WRyW3df9W6374xPgUseVA0sD3MRD
GGsWp64qDlJ2b/CtlKXx4k1YfJcc18onuAx+53F5MW70pti6l/t6b6VuD5RP6dYxPuGNT0ysl17d
p4vi2n5+hT/gkXRyVI6HpyyaqpwRk8E77iBs9hLLSlzc6Kup1pXOvfVrJ96GoZ845N3ro7LTtg1v
6yFCukZeoXID0wUX+HlPLfALvPMC1YYd83DDmwJgTQiZZfkgQRe+wPl2Prhb2llk/x/suA/aNahc
lS9jFGU+a5pTsBzpNu81fgvVP6JdKKzfNdcqn0hzdmT7WC7ewcZqb9CtXKU8XGtYQOocGJoLyDV5
FVFU5fkgmfaat/JUB7IMCax+c9lOIgnbn3iifGg9+eX1kNkbGCtX5bJKscH0NsdB4jLPYRYtR/zJ
nTJgwxZZrNlQ1IjGNeyBUq/ohuuAL834CUgUdjD4e923Nsxk5d48up7KW0IGmHWIMuUxW7P7BsfK
1VbCXrZ2V5XXnfPB8OVcN/THXU3bmMUIgjArcbnKtYFhxxA9MCMOpnQnYmzI4haCl1mTGVNaRe8g
qJXVK/+giyNLhr3mb28Hf6QSGTqtcFBROdygzyspz5MC+VMcKcLtNX+Lpj+an3i1rYuD3oejxNOg
I68QoPm+4onx9YHfa//29z/a9wQvwFodVB6TGrKKLA10Nnbl6fXWd2LeRhp2s5gJw8Ni7tArUEpd
7F3qBq9N/Ijdtdd9K1/9ToRwpFpQ4mtfj7AqGVaEfB3gHRKvl5p+fP137OSVa62vK8xj3D5WKucG
gs1jcBbd0XP9XtNWynIVxpVpizmPmyHFm+rZHY/uB/eatvK1MMGw+X0452NEuy9wDqGP4Yrt6x1j
AnRh/N/IoVRGWKKcOd/g6gAX8hAafGu/HewL/tp3tH7D3PwRl1GlueKkxuLKvVSw4NyU9fv7Om5l
bOCGbAkWDMsy00sQA4wxHUGv/xqO6LWVrX3Y3qwuHFiONiaVcPsKg/k0qCM/0L1BsZLVNHipCZZq
zuk/TJ+C/qAG7DV7+/ufY41jZDwIyHd42klJxPNVFZ9fH+vbdP2/gx8GxMrPOOJRTXGrkjfRi2mB
NJ7mtxzuHENtsmKiCdxMDn7E3tBbKRqEq3YrgbEpZzJkxVoPuasd7zro+2oxfoyVqu1KYYUkoikf
OfkcyvF5rpZ/IIFydJl2y5y/DZaVrzCBlFAK3+YcfNir1FonDSNZ7AFK4TQfXTzXp9vSXKQb3PXC
5cY2zs+fliCGdOOUr62fN6p5EwXjOeqPPOL+jtRH+1YWV1XEa122cy4ZSTs5gqbxifZ+6uLaxYs/
Dq6biHXMiGgS1+3Or8ecdxuvv4yjjf9z1gCGORWf81AV2VQCcSUlrmLG62TmU0WCXNUmKZh86gp5
8M2d6LOhgHRmI+NinvKS6WQI6tSF6sq23VdqbcwfgY6EX8yYpgIYprGhJ0hxnV4frL2OW7m/bBsU
8iifAHHww6vriCKTYztnUdMdGazc6urfpsOuAU4HZAEkdyDmyIOHBSSH793ERIVjtpb+KeCFpkkg
8VpwMFw7RceGALpbv4CkMmC4DPsKNfsmaeM5lZS/l5W8MGd8WkP3HqwkItyuCRDSdpgWU945Zjgr
qWjqcn6XoghatypCA7Pulo4IK1ghuAmhbDmxWh15Hu6Mk40UrCCdUfnTOOZshcExMKynIJxSsYlP
hoR11nosY82RntNft4KA9VulAJgCGIL4cszj4oHgXnfpSygXfIK+0YfXI3nvA9ayXq5yDkECHvOg
0Uk/b1/78F3hVxleqA6ANHtfuP39j3Vyrup17HC1nrdbmEkv6pIGsmDDMPyql6NU31kDbCdUgNy2
mUdszAVsfZw+yiEEf67o2CU8WH7xGEuA8aJ0GQp1kC07q78NyVmE19cGGtw5o+OjM/CnTR/dBew1
bWV+wAIGwY4eTW8sE3AW8+Fa9/ps79QtG3mDK14svEA65sHy4pkwLWCZZaojRai9jltZ7a4M/hEu
k7n24qygazZVMruv41ZKUxxUKgcqgfnYdImK16SYPoXrz9cb3+m3DbXZ2v7mxmJk3vZl+eK7ooK8
kXB/vN76zpjbQMcYThQFrBtlToLfZdskvRzwknsEttvru5W/dKJTUXO0rqOxz+YCzKKZuUdvrHut
W7nbq96Btjpalx4Hvldcy/WIcrLX9G24/igLfKzKMi4FLA9af87CvlxPHgTrstcHfW8PZaMdhxuV
NjAAJPfA8K4ByNcRCBNhAuR4ET8IWDHLH6tXn8NtuucWCR5uVtrWS0vqwl050EMe3hWLTixf2sm0
R07Yf3+9xAf8/44YCk5RTIDk5ZF84bOT+6X/KIbhOvlA6bXtx0WyK2wHXqA49kyUShSe0QK23lc6
bFhXWLEA1jMOuYbiIy4oH+cNwvGFf3p9vvaiwcrvqm7NqMM6uupewVerL9Q1KJz2w12t28CuDZpR
Cl6B9EoCmqx1nPD6930tW+uzO9ehBNhaX6dNxGcI3nkZmL3dwajsLGs2qAvwxTEqSamvazjjHhsq
IF6RhPSpoCLx6PRQi7fzEe9xp0zZ6K6eTR6sPjHuooMcFZH8DLbJe5/wT6+P1F77t7//ke9iWSYf
gEx9rcftU+sH52GJPgxOXN4Xn/8P1uXAw2aYMFakUDG8E5o3agC9EsJC1/t+gJXfASwbw2WNEZhG
6ax3pg++gBPMKMXBDcvORsmGeLVFpR2xRuo6z+RN7b8FzfIx9GRaLAcAvr0psNbnsR26aesCfXXE
kHq8ym5vmeAFp68P0F7/rRz2Krk5YNGoawyihytyEDsTJZ6G6KD7OzXCRnip0Wt1SDd9dfF4LCae
9+5ygL7aa9pKYyKgxlr1CxKNyUev804QB8leH5W9c7WN7BrwSOpXldTXoO3eSTJ9ls10mtpbNpe9
TPvQ/756bZUNN3yvFHe9LIP5ai3dcQjGz6R6fa3Membe8FZ65qCc7sSR7X6r2wZ3U8C5I1C9Z78s
RVqFQPaT8eX1IdspezayC2cFjZtira+UbudVD6na/tEEFx6O87DQ+QRwMQKrOqBd7M29lddR59a9
rBp9XSaTlth2z7K4B/+AOfD/W/Om0YUMT4Op70p1qvoAWmTSnORI76IF4wNWRjuaF4N0hb6G9eKc
Nt4+bI2hJ9jH/Hp9Kvam2sppWDxpaFC0+moqJ1udF939DCr/IDV2Rt5Ge7ls7vESgcaVw2H50ADa
4p1e7/fO7YmN9CpGb5NRg6bd4RfUvxMD2tWNyiTjn/F0tDveKXg2omtUEnYtUOe6clybJa3TPReA
QIwu+T567sGqszdGVhpLcErJuHYIIe6mapCZX20H9fpW3P5yw2Sr1nHiltrDv2scVKDdjh/7UKfa
efKZfy3D7mT00dXSThTZCK86jPECNCPFAhOeexc+x4KUX4f56GF+byKsFO7abYKYdoUoLf03E12S
Sb5XUYD90RHXY+8LVibLro/9qb9NwxZlHMeJhkxJFLtJKY+gC3uDZOWyqwLe8wXT0eI2eVuDqzdP
j2o9guPuNW9lch/ietwDBOC6Og0IHybR00/qHT2G7LRuI71GL9ZO03IsCeZNB6Jg6I7JCpLk69m8
17q1PAtf9752HHV1KE1NECSUrIle2oNE2CkWNs7LleMGe2xU0UGSNZVO9BFEzPPmmfdVO+Sdx36+
/jP2vmPlclxy2nglfkYcjz8i5nyIF/Psx/IJJkopUcPBPmknVm3cVyRgIdYLfAZmBB57H/k6kdHz
yv59/VfsNX+rVH9u5L3KUBdye9cw6BNN3gryUuuHjh9sxfbm2srluawomVdEEmuLZKrHmwZLWk5H
WbZTT21VM3eg1Th1TF2Lm5sOE9uUtk14dIzd67yVwxVrKMRScUYoKe3B0ug/RSZ+O4VxfRCqe923
svh2tRAtI7oPcv5lNc5lwRby9Xnd6buN+/Ii318jSnH88OW3MayyWVUrgMRHqp977VtJHKhghoJJ
oK6DE4Hezwb/GbaXEuxt78gh5e8yJm5sw7/i2TAAoUGFlpO6zUJh5PC2GmJVpMTTovgouMfZdWjG
pbpQ5kuwxXsHagNV5JbVuYAEypq1dGjmh8ZpogpozHgtkrmpwqMt299nkNnPoYWE/EUEVbQrK+sa
01jB9kfJe1u34qMagx7kzQBccOXAuMVk7TDetxPxrOpVaEJ1163TlXbyVDbNhiE9dN74+6jAouG/
RYVpl408nqarF8NRbCFO3kDiJHs9svcav/39j4pVtyWBc9wyXRtXnRaGFzNTjuwgbXYOK/+7rfuj
cVoGqmqLESHXVRfTFaiJtHsaQfBIeVk8MUN6aHmFb4Tr3iU7iyi3NiOQLXFbYNb+t52CoUTd9/N3
yZu7WLNo3ipinLdV47nddC0x33nNZfVUbsiIvtDLwV3pXi2wwlTFC9R4Ic+P9/rPdVUmcTlcGnXn
EmLD4ojAVlMvYsJ2U/xUq/ehmnDNBP/hH6/H007vbWycbhxStLASv5qh/WbC4Il0EFMwdz4u20J9
ug/CKvKb6cqlwE318APCh88Lq0/39d7KY2Na2TDQeK6cshmeDuXPJuSncHGP9oI76WYr8vVuWa8G
PpzXVcOmPAzNgBes8miztte6lcxKy36aJQZ/of4K1k5HEuWRu7hTbuxauw+FV3W4iKLvBale3HnJ
g9G5vD7uex23slb7tal0WIxX5ZdZiP09TFoO0mmvaStjY5xBPW9GxGjnfc2VSGOCJ8/Xu71zSrTt
Vt1lEKRGLb4Sz/8u1MeOTDkuVs9lo8+sDgDZOKJn/T2tmA2N05hQiJwIdeVx2D3GMIP8F7Y8bEk6
bzryEvr7SDEbIOfhbsedXYLVt4NY7tJNPws9HJEq/76/Z7YIX1BTVYrBx+LL25TQL3yBsK3IIDFT
9d9fn429MbKTl0mnMxKfKOLoS+XTXzDw/RKF8ugn7LV/+/sfq1k5D97QGbTvresD6dUFesIPvroP
6cdsPT66Nn1PIBByLT1U/UE5sPAqmx8dXD3uCldmQ+daGvqju2ADVC9Nm4SE//TBPwp9eWn4lEZd
3INSTu+cDSul52AxYz2EE6yjADa5bYu0k3mAHb8+2TvBauPMaO9wUO2xVYxrcSloB+FUenDpuTPP
NsTM7deabrOZruHyTwOm46yTqr7vKYbZSDKyAqcEZZbpKqAh0nZPUDWK1oOO742JlQDcrZqBRmhb
upS86cCWwu7cPyqkOxlsQ8Z4rJgb+Gq6jtRphkSIXkMHYpieIr7x3Kur4hlEyOo+EAkUn/6bbT70
4NkwzdN1CviFlf5zEBzx1fcm2FrIYjLIrZbYrRvR9mk4928Ktr1roVOT3BecVuzLMYLb6owdexPO
l1nrrOz8u1ZKZqPDHE+AlSjQNDwQHkQdZO3aHoCR9sLH2ngWkFUxOtAYcSeunguX1udAOPSg438/
C0Dl8b/zeSMFQETa7XDQcN6UpXyBh/HXUuEeVTPvwe/p16lrXlo2s/uywYaHmTaMR0/K7gqtNddP
FFMNSVpCm6MI3QkjW0qOOFvHiRi6q+/zh27yX6JxOVd8+/R6EO3km63h1M7+KItGTtetPYXSSYAG
fPS2NsVXE6aPrj7/d4Xx/2+6mQ0Pq/gUT9Jr5bV0oOonfq3V+KEcYNU8zGm/xc+l9yhCF5i3zyX7
1HjdCcLLWSFUFg0/trZ5Yk6YceDSt0Pzm71xtTJ/w23pPMIx/ToN3gW00vNQeu8pn+8Lc1vRyQQO
GZvBrNe6YCzzPW84r717dJ6+1dq/DaeV+oCmT8DWbevVB0mt9vQbtfIMdJ4vHTlyhd3J0//n2trA
DMjz5XatpqA7uxJPBdJhR/42e61bVQAyfSPewYv12kbb3Cae0/kiZVVIf70e1jvt24CyqutrLXBz
dHWaIFULP1F5hAL6+3ac2WiyvvFUjXPVesX5dmgSJ5i5k/HGEFiJhGNr0n6qvPnTuBXAIM2wMvn3
9Z+0E7C2qJ5Z3WHDe8cKBNh3shWJM35Z16NT117j1qJuurYMgT5er32BRbf+NkoOjcf7QI+M3r76
x57W2UI4NjAM2azdR2/pr3D6eh/CHPT1kdmb7Nvf/2g+2ozTzrW3XuHBUWPbT5tkGeODYd9r3FrG
y7DofYCN16s7Dfwzw0UkgPIdjBAOVnH2v1eBvySzjSrjrQT/vImHawctgPDT6EXVA1sFmZ9wP1AM
H5fI8/mnqWzqOkhcf9wETzpgeYSXEEIRcgk2LdM4JwXsHro8rISL2h2wPvrQVsUS34zuVP0wbesN
+zgJzf+BroZiF8G8gJ2gWUlA0/PamT31k+zmc+PCU+PkLdKVv/GADhldN5x5D7tW1ITMSDiHpFpA
4RFE9inWl2odRPC2nAZnusT+arp8HkxDn5eBhakh27qe8Br8oFs//DL0Rv2IKhY+Vx+w6Mzulqwu
kO/nre/cn3Xl9CseYlRArwFstSDVNbaqRKwrsAj7dQzKzAx4G4L3bB/2Hz3u699mhZxdUi/cgGjo
Tmp7WMJJ9r8C1ytnNFPdLgBVUA/1I3h3gj228G3ZPiq9lP1HWH1s6goVENY9qU0KnVItcAKuJDyZ
3g3NUJTvCsOn5tT0IKimTRl3NG2DuHDPYJFt5MEUVVNl69Qwk+AAOpgLbHGHd2EERsy/kCuMgjRG
pSvTsGnk16n1iuIFDuj6Ww1DJjf3ZyaLrK5whXCpBy5oMvdUq99Sgw34joP01b9bYFfM8rbQkIRu
5q4TaaR65qbrQgxL6Ey77txxSuEkMRazyUQhQwItAwd3oQPIr/Jstjrs0tpfHeDj15lj6kwAawB3
mT0Px/slYlcmqDte2rYryaXy4olmMYa2SCrclW8nLgpeZERR06cuIJ1veq1Zd1LAPqJkaNjFlw8T
iEbsrLa5AO5oCFiXgQEy6lTKbX4iZCF+Iud6iJJy9OofLvTygRPjkXniPeAfWeFDZfGjr4QjrsVS
9yoJ404M4Fs4QErXikTe12jtIxfDOug6dXgX48dOEQ/PWzdWLMFuEoLMZDWmSPuuBxeaNNHknwip
qZ92LQuQAXRZi1Tr0WzpaqqySuaIgLs4djFibAqahmbMbWL9aTNRFSX1CoAhGJokHqHVSarwNFA1
m+vgbtJP29av+LtOgYmWwM5D6kvULVhv4mZU3SeHSjGLBDhRV1yN54r+rbfF1QoBXZBK+n+jOh7j
bAbGdzvVmECwi1Yw86ExX1UeUPql+uixrqEpk/0aZe1GKT9DOcq4yTyWG3lLqgUunGkD5x5zglT7
ovpEjN0i8q4MWHR2IF3FHrrWgXZGEbsUSjtdjf9vAozKfNpo457dphu+isD5SKV3MkUQ41rADeVj
JHRbfZ6ZKD95S1j9MO48NC/zwFoxnPi8ir45LZMOxfuaFqL7jWdJj54gq+QzlYAzHtCHdQ4g05l0
uiRVlzYwvhkgbD67Swz1Gq68p4G6ob40CyXkibVzI2DO3IAkBIlyZT5Pwmn12xLK4eWlbpu2+O2X
Cj4FGI6gLX9NsDiTmcG12Jo21aQBxm09YBAEsOT6oZgJ7KOhOaPJuUWwV99MMzbyCSs142lIEKof
+7HBqoSX+XJ7cWJa1h9o0xXdaavAN31uIx43l1aNfnMms26WJp3nQIABtJEpxMsOaSBlDL3CJchq
bGTkBRyUtoW1iwfJknaooiUJorETT7hHLqGgx6IyOPnw1KKZNCSmz9xxlu+0Y53M+8ZkAbzI62SB
RNuW1usHH0LQGxK8wxNVmFTFlphgfGtKiELX0/vGGWNz4rB+/lZDdYWktKN0frcGPfm1UHeCHMhm
qgbiZd3Mr6W/wUggIyFPA5CavjShdseUwuo76SSchaO4hotAgZ12H7EG9tV1G1zAHo5FTlRUw5xZ
8B9qrZ/jhdZTXpkwzv1QEiT32gZTErO2+wZtcSHOddh4SBLuiBd4uTcm2bRbvyV8+oU+ND+8Lah+
+oM7dO/7hlFIjhoK0ztIu7nRyTGQWH+Ya6ZMisOzt2XzwNfmvQgad3gjcNBSkHEGKjcpCiFhbdIz
Wj63KwnOsOq9ERPcZ/h6YBcWrdTopxA+uyPq6jZ1VdLMzryc4epXyueuHz2M3oLFMjUchoiJ7D0Z
JDHkp1RSNVMRp50ZahcG8RFdk472U5HKcgOEbFSqbB+GcBu3x6CZ9ZC4JlKwOgfzNz4vQd90l7gV
zpb6pIbceuUw8HkiXDasD24feM9b0KxAaEBYiKYLTqcETpieP58klLxw2Vq7VD1OawmVeT9cerRS
wWjJjLGqkjIwW5vwqAj8vC0bVMe4wPtQJqepZCkFip89160jEStmw4CElJswoWVPx2+DUbJ+ibaq
JwmKHeHnwRvbMIvV4vfZZITXpF0Qi/GDKI0rn0xJgQBwYCXsg8EPjvQTd01x83EuGD9Jpx94Eoio
rDNlGhXkNSh+MH0HXeGt41aFl5LQ97eL49esSKuhc/hFwqPDS3pQYNyvIaP6G0ElH6C9Pcg17ZfO
C7ONoIC801Xb96fadL330JO2IBfjiwEQxyVcUtw/eV5W+SzyEjb7m0jXanDaK0CkG5cJlI9V++xu
i9JpqzRA+HqE3ztE05f5pR7AyH5y5rImz97AYgUrCkwwAA4QBP2uo4k4VQZInA7elxTXIAmsk+Lg
sq6GXCeFTdK3WQTTbVWsFudCCj1GKazlu8s6FuH6Bs6FECVk3aCCrGPeiJ0SVPiWd1sBo6eknGOM
KCmg7Pje6daOvw2MX1GEWivUllbesohUD+M6X3qIn1YPYwSJt4xizcfay4dtzVDP6u1FALbtpK4H
hGmKaGphRVJqcJM7SUVxhY8ESjBezkWQAZRVkrwd23FJJAuRb1E9L8Uz0dgv3HjM4GyNyCUcv2C8
OH9vhpWZdy004GiGLK1GCCC08wYxejUMjzizO/5p9EdAmJDl4guYshD0ItgINnkYz4V6EmGwte8M
VmXntztPQGqRlvCb4ZUAE0PKNuwSbw7xmmYcR3sP4eRNMeBWE3jh6I35rboAb8NeXfg15jhi5kyH
SdQnz8DM723UQrj83PSIGNxhe0OZ1g4cP6Da6Cw8q0H6IIkuiP4HUGvuZtxz6+gsak23D9B4CcIM
0s2NTj29Ql8kKPpWpIsjI3NW0ViLpDLL5JxE1CjyuII456ekCGOSNX0s42Sr/N5LF6X8NVtkjBnF
RqulNzRXP56VQ8L3qt2C9Vn25VReRMg7dRmG2SDmu62YTx6W8TYxfu2SZCjxknZp2lWEWdHMW/mC
KwkfXgz9DMusyLTuVwIY7nyuI7L0JzgMVYArRI3sYKC7zP1jVMIkIGw5ecQLyhRcYqCoynzjXRt+
Lujsvy2LVnRvlhq4J6yopv0VwFoTRqBdPcArUq9+Pz3O8JAJzwWqwpuAil4mxhO+e3VCmFme8ezT
qIdaQ2It48KdSYbFq/loJk/Hjz71lzaJ/Tn2snnjhp9WX0svxS6ggqEBtlDtKahxNngDFx4RXdhM
8AjMh7CvL/VWiO0fAZNgKCqb2SFvYde8aUj/x2sJ0+B58XO5RN0IU9e2n88sCHj41vHpwjJnWrZ/
ZacDaAXWhl5xNplQZFcvwjLHY6cfE78L6qeAlC464HrhudUGYnlwi2cF2CFDS08N5E6KFIvLXJzm
AQtvAs8m5p+XqWKoqSaM/vWryKtg7TwX7qkaUBiSCfix/6Pu25bj1pEtf6Wj37kPSOJCTpzuB1ax
qlS6WJZkyfILQ7Zl3gmCBK9fP4va+5yRuYvFOYp5mYiOHW3ZAkkAmUhkrlwr3xARaeKzIQFRXl67
9DnLK+N7oBAuekMipLHpXZDlXgYpC9xtx5rqCtEn2UPhA9t6bFINqQ0BZnYRpIAnOTqG1hhRxPRc
MxK9R6sIsgFl0/fWsQga8RDVkMW7dvooTzemkyn3JkSUlZn7CCeIcReUuNpBhFi1t5yKaAK0m/ZT
3KQZwJFpXnximUH1j2YUfeg5KeV8m8MxkwMKcRQ8f+jSQFyQmbFfBm2SQA5vhDeokPLBQQwriTzg
wS21MVDlxVUwL7LAC1sU4C/GJrGzTeoiOPIcRER3iZNJCxITafrCEDt/daK0cw8Fy6tsk2VlR/fB
YHXXddNWt7JLpbGHQ6+hXy6mfdZmbSf2oeAE9yknicK9I2XZwQ2Fit2kIWnrG5dRV+zMrhmGz25V
pfSlCKP6Zw+z+IWcHnQsOuxCCL8Mfdht1GA75bYOQKe1LyuAO69UI3i6t/H67idGBnZD+9KGH4wb
+47IoHvRY9wX+7YWtPdYhMQleonLyNwWSLUXu7RsinCX8R7XDzaOoJEksSHMzeC4Y3ehxsopNiKO
S/NLUcWjeW03PWQEcFUCwDdyS1ZuwqTDDsdRWUzkARzUI1uZgVfWI9BeKXY0zWm9rarczXbCLur4
RoYySLfgweOlz83EDA4EupT5da3N6aQCI6R9mVeWPTzYaOYZLgDzGswHK1Sq/hkN9aC+xFlaCx/6
Ubzb4+pg8U+IXAr3VxUzvCU6dUx78JKhH/knbjVIMnRZNJb3CUnL7yZ0cq1vveLavjQiJdxnOWjZ
ITTEHXbDsoS4vhvKiB5FR3CYZhLSnxtpkA6c48VogjLRKEKT3hquQV5wh8RtvlAqdf2kLoi6BBF9
Q/YJMJjprk9ArD8RKjfqQBozriBZDIUl3PULs9oYaMBPQIU2cnptKvThHUarl/VN2eNSj2sky8vd
MKZdg4wGFxpSuLxJt1AiTY2LXIcjSNZ1FD2No1L9trRd9Jg0GnjujcVrs7xx4CWtbWBTwe76ghjl
BseF7iDpnhfNrWgS5eP/gIyttXme7gInNt1fuJyxzi9ExtTBIA7Qeqprzeyux6W0wy2hD6KLNjMF
S5GjGQy9s0E663614VDj1ENCCbGZI6rc8qJssF9LSJhXF0oa1niRwxGBMMUo3HjwBM3r9mrkRTn1
iKdq6F6TzgSToN0n5Z2GOMpLYY428h9RH41ezWj0s40SJz9QHpIvaUJda2O0JAC9kDngKiwb+BFU
BsUIGAcelW1lT1rh11BycR7LCtzEF1nJQN5MtB05e5EaFsK0ICzoowNNd8srceFPtslAIhFP+iTU
reFWip5+M3SUsu/OqJAvGFrV4DKsR9SZm9TqYx+5F1N6fZazYYXKYCkhO8Ne4P3SJA4k2jChr3oQ
IldbhZz4phYWAyeUVd4WcuR7VKrXxIuXcoLz7LVZmpLkVXnocdHaglAbtBy9/gtB+B8/+v8Vvsrb
P1N/9b//E3/+IcuhisNIz/747weZ43//Of3Of/+b33/j3/tXefOSv9bzf/Tb72Dcv567fdEvv/3B
L3Ssh8/NazXcvdZNpt/GxxtO//L/9i//8fo2ysNQvv7rnz9kU+hptDCWxT//+quLn//6pzlVuf/j
/fh//eX0Af/65+1L9fLjNfsHWCFeip/1337z9aXWGMS0/kCmwrVcYnLTtCe+0e71z78x/zBdyhwh
iMDlniFXi3ucjvBL4g/Tgq4G8Ca2iWvHhAypZfP2V+wPiBAT2xUUBNKMAUz2X2/42xr9nzX7B+SI
bmVc6BoDn94TeMTvSWhwScUyDdr6yKrkJknzDeX0B0+cyy7BqRkb7S3LxYVV4SAoigpCQ9FLNIQ4
BfveM0r78G7i/nqt96/x1gz892Qym/cj9UxbshNDfUxKcnQMFW4jWQJ65+bFpRM1O7AaOF5Q5b5h
IyfnsMRBCFtPt9zmp0qsx4zGN0GTaATI5gsVKkRtxhEg0LTYBjmOfGcW2UPX0H4DhrfHTA8SSbQk
haJpcmeJUN6ZFLfCICdH5JyfazU+2n18MebJTWZEF1GWU8/qqw5KSXV4QNzE/BHik/AKeMmGjq/M
CdCPLrfJGN6qod7ZXPoRyR5U3tyIPBVehAZsr5iYPzpGnpVh/ig48Vy7vAJhioacgL4oMnI/MBl6
ssV/hk6vwSre+opOze7M8E1dckOrvj26SWZ4rXI2jYmPH2LrLnDAdALKVA9d71ueRdsmBrV1UF4N
ZfIsC3Ehw5TirA23bV3vgSF/sZCZ2ijk3kuQH3pNdcPx5w6yXkhHZ+HOKbocXNJluk1pxD1AIFxk
u/1qyKFsOLYNftxDI0MNmZdR/gBxN9NrRftZKbGCflmoTLB5exjvNQHU0m2PyGjfIu91mbARRxxL
b3RbIPNFIVwVsUA8IdfXeIPonmkM/a52DNG/rBUAgskuLsP7pMv2zLV+NI4O9mNthZ4Is682Wkqw
+VJ2hLTimzE0ISi2zhvCaQk2wub9Z7ivtUNiQA20CkLAd8yjnXSfhG1Bti64iwVaGp3+UbjZc8vJ
I0/1xkUHKFDpW0T6CFZT7GLU9VGsxt710BZ35dr1xhUSwUGDnMC4gh94A2+f2FLzFraoKCPkqKPq
2DTNpnA5Ivx6FzTRHY1whuk+/FExbB5HPmR2cj9WdbsJopAcaAupVlleSWl2nsHlSuvK6UIguvF/
d2NAn3W95jmk1XMk3hGksOYHuKk/uiqzSmARuTwJCeRgQUJ7pTJ1VesBl2g+6i1rLWgciUJvIoIK
XkXNPfxw6EVRHHiZld+HeY3MF4k+BaG+bOoa6fgMoTyLEk+gZEmy9N4Ebk4mYqX0dzqwYPOmuaGT
BW4Dsjoy8xVB5paGr25eeWlSoPAGjgS0QZ3frAsdysyeFRkZvGGcx1C2xsX+wkKOhqscUxTuWwv9
4UhFdMTyG6gfuMgMn3/mooHMDqyggBAyiNMVmK3Gezo4l0kKDjAX5UOv7vivNEbKCRAD40saNpt4
SIBWZruK8Lsm5QoVOa2xP3QCHn2mvSwkXxOEel5dtd+RF4m93BmqDRPOGup40RnNwjzOBoMHg1Me
ddc+l/FgeVY89WvTZpyW4wU6Uwep5UOeuV8i+KmNQ/OnykIdxQlx78J541ugdNtqs0Oba7DtJn3m
iF92ffxDwYF3Qzl6CDvItjQNtIeTFSTIWxPbKQufHRqjUyvIxtoKYBe1C5m8SWmxrQvuWTZ/AAnL
pzEddyM5KqsBxjD2cIXexK2GQiXy2cz4VDnq0EzajAnEufoaeoG5r8rON2R8oKR/aSTaKar4amDJ
vR2qNRG/N0954r3nHYVFYWRDHrjqmFa2X+Q2VCSRmb0CGq+D9lnc3qB5jvvhgGpa1EOise161MBC
+aohdehlTaf3zAy5l2eojBqK46ZTN14aUiTZrRJZUMgCFkEOccU622dplu+gnvgFWbxHOzC/DNL+
5pooZ3VptgfX9gupzcgP3equiMhL3BO5NcVw6eSiAYtC+6XUcs0aJ6s79eGTP3iHJwhUqh3kUMqj
lUSoqsSXnAcQLXZfW2YeZNHcpNVXrOclG+0drfQlKfiugMz19rxlLsVw827IwtEVEOrQsU2hybDJ
kPDfwBuHHjfr6LZE0OHSFOeUPULiTpK71KY/UCDWqJAKZHddu9pzlH+Jg8xxNgCY7zY/+7wHlSAz
Gw9pZZSicxMkL+j9SqAwp/ItUnCfxYDMRmzpS5HzrV1Wl3nWXlJc3j1aRN22iBzmu45yd0VjXTkl
CB1dI0TK3XoZLcNBGIc8sMrTAAHjWG9DpJg8u7Z7bE0QXgeK3MnK6nZtVH1D/ttGFBHcsiGini2N
m7bQX9JMPEV2+gzJkSvHkWC5kVd5aB/KKPRxz6p2KqLP52fYmkzv1ArPTjmgBDoUH6zmCLYgB2k9
9YA6ptqWLcWhZ6NNqI8sXNbRy4U9r20v6wrL53CZWxzV6Q4sW2qjkXtyozJERp7mO8h9RX6g9bHC
+elVPQLn8+/6Rhdx6l1nR2Yrdahau2mPxO6udH7Xtzd2WdxSO7uUefMpHVLf5dWVlSvI9hqRb7F0
34jxFmqlqI0irkEm1U5uUKXzoLjyqxrYDzHquyQqkXwBile1mwlLgITXoRpt5KxDfGlwTCx6dPJ0
n8pvqDpDW4MPm0FUdykXl1ZV3wZ54RvW54xfNYheMSArv/WW2IXILsRR5p//+sWVmq5b721xHLIY
NW6cwYZL97Yq+b1CZtDXZhVfmA6KL8jEOJ4kPYBX3NlgP5KtMbp7JCvHF5QGwgNNRgWBmSLza6LE
1lbQEzKtFrAZiOmANqhfaxuypqPo1FLNjnFjcNDNjzPmmOQpQ5LFHcILYPWG6zqV4jHMVLeVk80R
G+3GVOKWFbryinIzvKuLOK+9iEXxrYMGkvsud4zNONLq2m0La+MUEkDJzs53pETFgtcrIc4byOjU
K8+iAGRJZWwwKBXXjOjtSAGfSHXKD2kdm7vWLUffjkrtV4iet8gNddDEBWUNb5DRykN1lYzxnVDB
J+RCX8oe0VrJEEojNxT5fYPqBFJOzAPgAMXRPNEgdRHZDtVeAlHhBHcagfq5SkW/qc34uXHDWy3z
cAO4BD0URpoebEsBMmK01iaL8BdAkFpeTMBPWmqgBqshuWMB4sApkAwgRLxF3fbQDtmzU0W3cYec
L83y64BG2L7hjWMUPu9HaaCISoqNzSmYNgfoE1TtFOeTot/XLX/SqOhuAiFDv3WwQlaWdb7owOT8
wR09i2NMlaKQQ7LyGBgaU1XiegENyxIHXR70m1ZDWBnA5XQTImvla6MEcVpfl75bNJ0v7Zr5KFQ/
pUP1CLW1x87NNvYYKQBwUn5B6yjaAldprpxEb127p3bHLHSRXVlQkZTZEbDqJ4ghfNM95p0R8kgr
9iKt6Fa4/MmyxBNgMJ+Q9dT7TEJQOUbe0hsLM/KUFd8C8/QyJPHd+QlcujHN26Rt+NaoFwVSHMqM
gadJyBQvWfo+sItDZPDukSGdjKrBwPzIpOY2TorukCnjWFEZiX0wDqz0RmSQrtGeHO+rJghXzGlp
wubaGlY7CF1rUuJKO3awc9QMmY1KoJ1x5iN86tFVC9Y2g3/SIW7Qo6uJxzkjPsqaLfS1e/opaiTZ
GV1jIbeAjsASm3DlKDEX/NO8ORtSvbFTNia4Amh6oVLUyUpQcsoQ9NYNSOukz2HlTUF3tmYbQGk+
r6zYaZA5e1vJd048t3JiWtnQHYPY3OsU0vH5lBOLncsocLYBJfvadbeKiW0KRCtwZl/qOthb8aA8
SDI7HoC8l6ONIy3SKxwHbwtyYmfP252x+KxTJgAZom2/2IDdbWzdDsit97dBAon1FHRyHkuL19wQ
lwU8hR3Je4pcwCahI/NtbST+YIY/JDSdcRlKXrhjrHAWWQupxLcU47vpwv4kaMzqm2MTgR0UOZ3w
W4Bg+Zc5mO4Ry4Rup1CZwM3YOxDfXaZIlWkk2lJcjasY+YHWtMmhdVrUQ1oAPxFPdp91yOOtjdIE
a21/5MmzELjfFWTwC6VXEvFLh/W8EzvIDCZc7TRHE13FTLuOXydQnNeG45VV/mym+lsX4nygAz1S
ql8YEpE4S2iELEN0k3PjGsLV0qNgjtmFI/Y9JgGwvR7JpdjhazZ6ukcE6LDfQwpeGqBSQln2aJlT
/ZokKCf16SYmxU9boTxly/BT7XZfymx8dKi8MiUOO0EcvFiOt1M2exgdHFcqeBIVgrGm2xqlpf/s
YPl/nf2/jn9Uspa/9P8P6X8X58e59H8a1/rl94rB9Ct/5v2F+MOxhRDcdChxUK2EV/sz78/JH+jc
sojDhWu6rjWdCH/l/W3xBxGOSYWDJibHZlO/4195f8v+Q6CVjLsuc6jLwd31P8n7sxMhH65Wzizk
Q3NmBLwidGzbuE02Lm5VoYo1QKZ6JQl7yhlMD5jvVp41fRrgAaaRPzapPEJLciXXtzT0LBLRaHNP
EzdnfhZ3OKwmpCZootZasZZmZhY7pIEZd6Cv5b7D+08ldS9jW9041poA13RVmztwzMu802sY0JkB
aBP3WXUASvnWYs0WGIyrWImVSG3hA+atXVEH1HcATA/4xNRlX5Z+1qcvddesDL8w+/PGrpAaio6g
SffFGBMg6QMGrEiWr5z1Sy8/Tdu7MwQNdkZHLWyboNQZ8BXyQlntF0cidffORm//nOn3laZTZ/o0
/9OD3z+gZAJi9QHzi4BfTsh2VLQvAT/zhbav0CSzxrdzKgk7PWeavnfPAcWA2aHizPyegqI+MzZ5
0X1tR713SOgBjDYAXZytGMTSN82MWVhoM0CJguJ26QJ2WAzhhGXZN1m7JVbOLmje6DXC9JPB2PRh
M8OuQbPUOn3DfDCneW2m0KsLKLa10/K6lTe1vG4SZ5f2O2F8pKtzeuLM3iV6peu8xBPDDphVVfXX
OVUrbupkCnsafGbuWZUVGdrWcT2xsr2mxkXvlntakF1D00OfF/cq0AfGADas9Ov5LbhgQfMmL2BJ
+qAKJL7HLH4muAPGubr92NCzFGAKfKVtTq5R2/2W5RRA92Al9FywzL/1cdGS1xZJmD9QxGqibQag
SKvuYjTDcOURSxMzM35AU9G0PsTMt0xyEWlxkB1fMfuloWdmj4QEgE4kQipQ6Osya5/K8K/I5zfY
w3uPsjT09PN3lt62kWJhFmLonHQXbo7CqjOG6eZjKzqzbQ5gcJCRoPeR9NlDXG7X2B88R+cNXCOU
nomc3EYyqJ0Dc01Jdzj/1tOKnTjl3lLE7+YEbNAxQXaV+U1n2lvHSVr0oBj1r7JEiczqMnulSLE0
9zPrpYCXkTLBc+pkeM4L94oz6n/oE+bU3xbPmyEg8eCrsNlFzAHiLi88ksCzZWvqiguvz2bmGqUD
Gl+bEM9IXGsftE22LS10JZz/gqXRp+Pi3SIUTslV2Na9L4P+zkyoDzD11/NDv106TizwnPTbQIVR
2UNPkWLC8WY8GTLxA/uzbajbgj1WtbPt1S4t6q0gxqWj4j9vGf9TW2MzM85oaodN3PR+rNglzdhN
m7YrFe0F/zanAc+ha2cgoBz8tERBoEyBBtFAf3Tuz/NTtrQaM0Me7NxtwTtNfYgZgzW1bffMbl4+
NvbsTLYIj8AOh35FtN0Bt56AWcfI10r902Y8tdSz47euOllKJBn8bgTnHso4VhxvXdkclFs9Y/d+
RkiwPf8dC26Dzcw5B6RzdBOsARi7bxqJihXNfNrzO6WalRNyYZnnXOBmYtMSTW69P1oD98Fl0m9s
cAc9ZX3m7M5/xcJK05lVo8HdsNKy7P3Odn5kjN6jtLtyQi5EenNK8EoyNQAqOvgWHwDk6c1dgt3K
KP0s+mTXVeThY58wO4lbsHDZZit7P2i6vVlbyPP3K2t8Ko2BgGvOAZ4GvWM0bjn4nOL6MIxe72io
TUSeyQq0MYI4EhSqYs3DntS+mB43LdI7J5gFbFRVqHrfsoyHpkJGpN5b7me0qoICLLqyzfEGmEAP
DYUeZVd9xYGYXhP7XNoIM5NPwirgrKwG9L2lXwueXZr5Ghfb0tAziw8dKKA40x5LUe7euhRtSBzw
mpWTY8EO52i8AF2QdYB9jO4LNOQkQDHrDnwEUTZ6SdJ+O7/HlvbyzNjtwsohd4U9NqaGHxfSL9hX
A22IRggo/ihXjHHBe82xYKGRttQwYTG1ORxkI45JbF2ZPP5mBLmfR9pAK1i64lsWFmWO3UpSdJiD
V6H3s1J/Rde4hZ6IeCW7ujT27DDP1AjEvJj8FjoRPBK4kGBNk+35pVhY7zl6KmotA6B2HKttKz5V
IbvkgQTumfucrERTb+iLE6fI3zjDzaoNoqrAI1A76+toC4TsgRXowOBD+dImd64NTBvZYRMQdO4P
cApFhJRrWB0lbmR5pza0sTc5aT20h19KXD6nf6M6dtPAaRgROzru4Nlovur1HeqnXpJVK153ae6n
n7/zIcq2U+rofPCjoHhgOI5G6IOcn/ml++ccQtUnUtQizBHRWMYXQX5NDcWtvU3ZoyW/pekug3+H
Yzr/tAXfa8+8BmDuE/FSBmfohJDwyjdSfm8B3ZEGPP0ARS+AZdZd79KumgUOkc0d0lhp7w/Gk0uM
C42W+gr9DIOB/mCsnaHQJpVcO92RgP2eW2qLJgDUWi9UsbPMNWK6pcWbuZkwZaVhxpjgHNABX/AR
HT0yX/EuC4PPsUYIr6nD3BTS4pX4lfTa9DJATD84+CyO6HQr0hCdaL5ttUDRhMWLKobP53fC0ovP
3ElkqQg8GVibnrYPlhD7jht354c+yaWMI9ea9sM7c3EbYmeRk/y57kAu6OA7Dt1iiN9Wflpj7DE5
2huIVXvD8Ngj8Zzrz4Z5f/4FFnb5GxLv3fPRJlwL0C4PfkYBqWuAQLJBBQR+4M/MSHcdYOGWbtGT
NKxY1cI+f6uHvXteaw6lZrjL+U4x3JGAPFRg7U4CSC+OH5G9nKZ0FklUGZBnMZowfdAnueiZraJj
N6Jv9PyELW2GmVsQRFeJE8BEdIS2qLDDNXQwivhjp+Ib6uTd9AhovtglRIh9A4Suz12sAH938/hw
/t2XFntm3gmHBI5Ts95naPbNh3jLCdl01VfDZr7D1AY7b9WjLSz0vIKvbbNJerTN+BQtUV1Ub0jZ
3xHEFpVtrOVXF9ZiXomvK4gSVyNmy+6BQLGLa3ADPZyfqqWhZzZvWAl8PVED5PJq9Ed133Oz+1ge
Zl4pL50ebX0awI8uivYmC3dVrbcfe+vZlZ+j47EJQQzgh1ZZoOWk+dJ9NAM2r1iHvRWKcpSDL5rS
8ClINaBLYLyef/GFyHNeVU5JBZoSWY24wAbbRKstiF2nq8Z0Y4PkEZgmVkLDpW05M99AZJHVWjbO
CTDU8SG8AdwRcpfdHi2DKy5uaevMj3LioD2oH5FgyOXzmIwHMxUrBrw09MyAhzHpiTsGOEITfVsn
xVM0rt2/TqIl4DbnfN4ZqWJVjHBs3DCPof1dgo+EV+JmSK5ribgxv7a7667bc4Amk/uOQyOPXYkR
YiTyJyKwAQ0/5/fCQtZhTvxtj3Y2JB2seoyH+xCle2Bit0Q7K9H1whzOib/RPO20ojQAiijROlnw
+5qWu/NvvjiH0657575pXnIHLsnyY2BkbQYZntbwesByadD5Y50dKz1NIclA4vcV4MBNjmBywM8T
8GSaYJrDlNJxXImXl7505g1abRggSYA3UMo6tnZwF7ofEaGdNsv0yHcfGo2onlXorfbZ2D7hunLk
mq689YKFzsnBAYd2oKALUGIZ2i81dpaRGN+jzvQpTV3v/EItbbGZF+Ax0rEi5jgIAW8FVc+x6IBj
iyP65fz4SzM/cwHAtYAIjJQgpSr7y94hn0d3TUFyaei5C4grENZQbF8RIuxH6AFFMsHL7Ude3Jqz
gycyVLTsrcEfZHztmNbBCPXd+aFPz7k1JwWHDH2MhloMbRbW15j293XUPoC4ZcVrnJ6Xt+bP9zsS
5Go0tRhMr7fifMORjhZO8/SxV5+ZdUtqAEmHAcWBePiRleOzzMRX0dY/zw9/esdb7sxOXRdsS32K
ykYVNJ/tlGWgdVE704yeHejwnX/G0vRMP39nsBkxaWGB5tAH2naroWqaJ8bu/NBTSPT3bIU1JwPn
TgoSJT4OPkky+3vcBpuiMg/oE8X1mCLf6qxZ1dIOmlntxIpogIhr8I02f6QZ3w4WmmrkWu5+6Ttm
RhtoKyUjMt0+QcYCgpL33XjX5fnWItAId/fnJ2tpHWbmi66EfhAUk4VG8bu0LzaGdL9+aOg5kXnI
mxat0UgW21F2lbnmLRq/VoY+fXGw5kTmCY2Huo7x1ogSPDZkL0ZeIC6r9wG54qY+UAWuvFxenP+Q
BXtwpgV6t1crLeoa/f4j6PLKiZNm6C+ahsXQClP2BeuSjwj/CtdyZmaNbrHWyUQFV1rYFNQn+bC3
KaDmwIbW16UDNSzOwGLXW903M1Ns+7Gvm1l7PzjMFCFu3AU3fzgtmq2ceKMte49uz5ePPWJm7DRn
XamnawBD21jsuLuA134eqB+NFfw4/4gFW5xj4nowtPTcRandCcHEwpAv8hLU8QtkKs4/wDntVeaY
uBrgW1BQoqTs6J0AMt8hIAeN90E9tQOieTepVzzj0pfMzN5GQxqPCkxWlwVXAxhYwHNXbzU298c+
ZGbxXcbHrnEjxOzZfTN87TXQskaJth0UC3rzi/qIFC128xwsh5CjDoQdjn6RCvM2jOj4hWROtoL7
XfBbc6AcOOoKYqMj09dxVMttGGX9J8hX03RllibbPnGIzJFyQ4n2ee2g/u7S5Dbr8mOukytt8Yuh
acE2Gq84soXFnlOha8JzdOig6mARvU9MZzeFxHnMVjbt0vDTz995riJixBwlTnLgoYEiTrLo2knA
cFAHpv2h26U1x8qB24Fn6NRFfl2m9xXVdy1yqith8dIi27+/PgiaepNGBQ7YIA8u3c7gu7woV0pY
S4PPTu+GBDQsMxQGsqh+lRH0jLkezA+++cyIKXi6jcDFZYpEpfKCsfgyXRzPG/BC2cGaw97qxLEH
SBgCViTkTTVAaEk/5vKYZCCjBVen2rGxeVlNnC3soTnirTfQFDRw+CMQSL5WZrcjQj53HKzX5z9n
wdLm3OZWYmXCYfia2mkLL0h/1flTiIK4k1U/UUw4/5CFI3wOgNNNI81wiCHDnKePxA2PSepuqpJs
VA12kPPPWNhQfHZ8R4ar2yjFhrJU3KE86Y5724yKD44+M+VkIlhpGdwpg1g5cZrPqb0WaC5NzvRB
77xEVNoVAlmk9pNaHgOreDQq4yYCI7Mi7fb83Cxtopkl1zUSjC2Hn+vIcHCSassl2VCQknxs+Jkt
dyRRQy6wRy1SbsDEeRSgsSX2GtvT0gTNrJlnkPEC1B4ZIPBMbSQZrllc1RsZhltN+8P5b1h6yOxc
1qnd9TYQFn7VAJRblmDXyx/R17yBsIB//hELO3QOiwuziGVFgVVQPPk+1XLcVH0IgWXN0XCAl4LM
TOHtixogo0lwGAudOcZKCL705pPzeLdFzbQYpBQdaigNeY5t4wCczgfffGa2nLe9SAoT8S8dd24B
gloWbMCtvfvYnM/sVgZ13DhDgbqZYRceMj2XrchWXn1pVqafv5sVo5JADMcMxzsaqus2us+D8Mv5
117wyhOt1fuhg7w2KQG7ti91nm+EMq9BgoR8YN8k23IYIoiqrKm2L/gGNjNeORhCl66LIi/Uba1E
gI2mPSgjXNn0S8PPjFeVsnerCK6/A+3ijWJxe1HH9BC3cbfimhcsd458i0Y7MSmA4X6S8iOm7UuJ
VDUoqT4j9/p0fjkWVnqOfMPdxlCRcHA1xEqQqrgMZLUyP6eHBiHj7yttQfsQbFtAgwKRtnGD8prk
a70NS0NPS/Jufwozq0wJElV/HEnsuXFo7cagFtuPzAmZU+VoWksBGkvqZyPYNEH9cmUOwUqMtfTm
s+0vR0JyAkVC39D1A3zbJymMeGW7LI092+85Orcq1QDf78jU2Kd9pCGnYCYr4dQCuvetZe39pIPO
XSdxS5kPhmaQMboVqExvmlaEyosGpgqfjFXxZNDcareZO9Hpdnrs8m3DO1RH0xzl6l1XBtaabtDS
587ONdXSWNbIMfl9j6ZpUSILHY+NsQLvOW3dZA7iMG05RIFIGcR2Kug0gSZ8uI8hKnNl1dh5Kz78
tIGTif3v/ZTqBhBvKTn1c+e+mFKhIIutXfJgG4/nt/LpfBaZs6+AQRxU9OC390soToNLIC8eWbYP
y+8k+slEuMmMNaKXhdWY4ztU0cdxXBTUD8Pge9mhQRb0sdvzX3E6RULm2I0GnKSBHWHseHzp5N0I
1Q6O1EUNWDN6wLdgeFqxoKVFnz7unV+J6zhjSQ8LioziG9BdHlPlRRWugRuX5mhm/LZLwLhvWOjk
15BUczM5em2zRke2NPjM+hNnyq3XBTr8JAh4pzmK0MqxMjFLg8/OumE0TQMt5ugKEcZ3HOF6a4YZ
XQlQlwafGXKDQkxus4H6dc+hshIG1VNdFmvalAujz/EZ7dAIs+mxeUhpRjcmyXcuhy7c+Z25NPjM
gHHDabo8ldgwQXepQJNrOOHn80MvbPo5v0HTjySAAg8FvUvvRbTaq4KDJeqm4yH4hoQHKsqVTMvp
kAxEpL/vekdLBTScwgzBR18nVSzRwt72G/SKA0PJwdxVNkNxe/6zFlzenKugAaGCO0bouUqctN8U
hfncKeMCIWG8yTu6An5YWpbp5+/smE1aH5yUaAa2BdA+XYhDCBjR81+w4CTmEI427AMxQlfIt0v3
0YAMXhGO15HLPnQjAZfE7++e97FoqTAoanDdxojbTzRUK9Oy9OYzK275qALh4M0dM95B9H2Tp/TO
SOof5ydmadb/N2df1ts27r39hX4CSO26lWU7TuI4SdvptDdEt6EkihJJ7fr07+O+wB8ZThUBRq9q
IJRE8nA551msODaqgapeiKE1MOTZOaPk0EiFT8tNrduwjXimLoUHACZOn7TIMZuM6mXLSXglBGwo
RgD/GpqHGhMGpkMKmjosYPeGTA2ElRSELB+YXwp1J0MKzdNbvse1CSFTDhisNh7y/t4ELUTTn5LO
vy2JbTNC4tKD+aPG/U0BCd0V7UMSBhuz/4+qMEi//5b2+r/Ycv+nxNxCJ+4KKYgukISFKlKw/x9U
/3Reu0Dcsb575Us7+ZDpZczDDrpgFekT14E8m+9ilex5q+Etysv+wI3TV0cNjJjZxYHgTwa3J3nT
bHd9a7dVCiVIB/4d+yF3nn2XPVRwguiHjdbXkqW2RjKuN6EBC2rY8+ofE36D1ORDQYPjPMBZAxge
AFeRMFXxctOy4NrsixmWMzCmk8N+Sb4rHb50i/h420S0wnaE7vuMLL7aj7p7HAf/ENVbKdg/rwiu
zbOoII7cCzoBYV2LR6U9wETCjZPtn9cy16ZVOANc5Bk865AId/6KHe8nkqOQ+4rGDzf1yn+kbKOO
OE27qD2L4Ongs7hKoQGxpSex1jHWlgsVOA5pLnSMJlLi7sozEovbqPGuTaaSbq3cqgTucsJOPg5x
VgVbfMiV97aJU4CHKw3D+xk+Q8r8GPkAZeHGj+dpY3VZGVUb0swjfxogsxqAEDI/9S7yoX1xiIr4
tkH9LR/7f2sX/Z+G0CXEvyB5xB0H2qMS4rcahJKNl//z0ca12SxuxQhlEoEEcVP2mjTD5xjwYwEd
QVmZZOOwtjICdnKijZhuwCNU+2XsCrKHN4z7oYJEn3N8f96vjIBNPWFzUsCYWas9JfU/1djMBz7D
MgxavTdufDbfpEnKFjrZRu2FhkVePzu7proNzexeZXXeHvxmqKFRV+DtB88/1Abww1JvlPXWRtda
JpdhpMWkIV63JBApV+Qoyp+T+qVMu7XCX1v6Q2nYTjlIhxcQ1EuGfQywqTu72eT8BPNHwNoPeb+k
KIE8CGAj48CG6xX77YHlSXHV/8tKL7kHlCSdmvrVoHjAo/4UyHPIzanrzkVOPyX4qwRqVRU1hyHw
Pia9n8ESY18390AeakZ/dgwytoXzlcAaEnW/uK5BlloeQJXY58nz+5NrZfLa+Q5mAqdBF4J0Xkd+
NgIaBGCou6VGuLYl29kOXfCwkyHY1ITpq8vHHhIGSXuEFkkZQwVyOmhIDnhOu3v/a1ZCxU554MwD
qWtgUPYLMY9gsH4D6+U0+M0/7ze/MuHsrMfMVRDX8TUDBbne1NP8KajBjpVxc6imYGNWr43I9fc3
K6JP4L/SGWQN8gCUr65YzibYgjet9Y8VjJH0Kki4YbUtXLEPI5E5VwniYDy83z9rzVsB2RRsiWCj
DomNfHge+m4HAbMHt98Caqz0jJ03gFsYctcMkk950kPMlCe/GHQN9++/+1rjVt4AzrYN9F7x7qTn
pxB2yaEXbBxMV6aNnTcwjLbCExBLar3yu14+TTRvgdCQuzyScfb+66/o/bh2ysCvdNfLQUExexBt
uhSfYFV7cMcI68vwqWfTEzX+9wj/jdhu6tnf7z92ZcTt3IGARxIA7TBRArLsIurkLijyj2OdbFS9
1nrOioVBu6UaFXLVbuWepYCLVdFmPu4nzhZufu0J1pWkKMKBeAXmlOrCD1VR/OM1EDJEt6H0qzZO
IX/OG7l2/sCHw6crW6ifAI0A4WwWnEQZ7/uifopxrvdqde6DbqsosDaPrRAPIGnDQxbhYZw8wZrs
WBY3hvfvRf7NyjRiMQ9wecQUCwr60IkIdroLaw4k0frn+/NpZTjslALGmww+bJD3Exv+chZyCpkD
I67qCf51G4G+9ggr0PMhmN0gRMo3itiXfnGzqDGoVcypWZKX979iJSpsngd0KtQ0AyUM1XKRqQqm
ILN+qHS08QUrQ0yuX/Z2HOa4LNtyDPfIo0JG2IiXrnJvhDOR6ze9aZyLqeqHBt0T5u2ZGjPAR2CL
crrWL1Y45yQAqbnHi7sBz1gDTW0RhZcCKsobkbbWM1Y0RwV04WGwB/Grqd8hTfoUyOa2gxJx/90v
XR+EkhcDZHbH5pEtzl5EW5LDa91ihWzuCIb8dxfsWenABRKSdOnc54+cwEfp/Qm5sgIRa2PueFW1
uY9+ae8rkgHWysrg2YWOfiNfXSNvmvaQyvx3F4XISc++NwYAEjC4kp87WFUOUJ5+/xv+3EvUJnFE
PXHFOKCX4ln5L4D+Vgd3LuZ7WPmqm3YzenXxejv32djGeRVhjA2kklMHvlCce8dBdx9v+wQrcGPq
1MME69e9o+NzUIl7sURZgrl0W/PXnnsTugQ6No2UQ7iXfXOEvyp82+M7soiNzXjliAErtH+37xQQ
iQKDFtEl1CkxjkndmaEKEha/5Ey/LtH4VCEoBKHZtaYA4acm33j2n7PB1CZ6cJ73XXkNkdnvDsFE
KvBuyy99HX73QvZUC1iPvt+H17n63xsfTawwnxwatc2Mb/Sdvxp5wUWFNgwid5+n5QtqwLSD0ff7
T1r7JCvqKbjWRVcZZD78Xu4WKPTvTNGpPfwYxM5Av3iHUvRW2u/Pmx69yt6+nRpB3JExuc683hmX
jyMz9WXWhdq3fPpGCL+Nw0VtHgh21YkEDlQapXReqyjaC0feVNf7bfX39gvoBCQ7AjTcT4l3ge7M
jnXq7v2R+POuQW3SR6tJg5N5H+59nDIHl+/BG8pua9qKeAI8YREvGOReLs3dAu9AuBc4W1NoZVRj
K+Cbye3cdskh3rvku+t9K5/ka1PERzFXG32z9ggr5oM5nuFBXoT734jaaDgOSFEUHagK2jRb5ksr
S7vN6KBXfSE4a0PHhvNPE6Q6djEIxmYu6E15AWozOoYmmmAwimGoQ5jayZI5KHeU84+5cJIf74/0
2jdY4Zw3ENPLfee6+akBLuCOPPtdy3atj2zQ+49Ym6dWEKuGTtCOwljQcg4ODMnNCxSbg+83tW6T
OFg/+GOPktu+HKJ6R+SjDJr5tv63KRxsnvKphdz8XjTshx8tl6nI7+V4G9uY2gwO5dZ1U8A8G/aM
45SORNTQOwyGjRBY6XabuDH5TkRMjrUz9/yCZuWkFnjVFj4/vN/xKzMnsqJYK1/j9aHilEDfRcH1
doL8GZX+Rvp47fWvv785FYQwC8U2g77HXkN3EtiZ3RjOW6Y0ay9vnbhdtwFxUWFOwjUj3NWl32fa
aFilzWxLWnXtEdaWrGo8oaMwuIBzxWMezxfNyL0EBvP97l/rHytwheTRbILrvPdyfUnainzqgND6
cFvrVsyW0O9IKoGpCeDiD4AAT3Hl3bYj2myN0qlwIqohUQ4/r2ZXFQClBCj4bxxPVrrF5mpEk4q4
76FbAmifYrMFPGoMly/v98rKKcvmaAAPNXRTgyH1Ctgrqrm7RzXv4xzG8HzPH4Nwfi1G8lrWNdsY
5JU5ZBM2HPg0RzAiwhULHilNKe/jqD86Xp+9/z1rnXV97JsYq8bCGX97sEC9rsDm1ZFD1A/9xsuv
tX79/U3rMHQ3baKQ1Q5DcCr9xQV7j7Mbx9kKYL9amKj5NWfLfZ5pwX8FiXPb5LeVi8spzJdwQi6B
zcMDhUg8m+uNC8HagFpRmztB//9nUJ/Ig8Oi17h3j9JjL+8P6FrzVthWU8Id5uLNzdCdqaN8iOfq
X6Fh7m3dbvMzNPdgz1tB/CjollNSwHSYbpYp/mgJCc8Km6EROLOUYJbinulNZzOPHxrfSVlPjoPS
L7h0pImOXxhMuzGnrkEHO/MlpQ0cX0FHxA3rPA7kl1AaOQ5yUq58RiAeO4PFq/ERrmyCJfuSR2lQ
dSrrSh9mWO3WTWVlsgfWHXxyNQ9j4Fb2rV8HqSui7j4xnbltL7f1kONkCgGJBT5G9Ayqtfo04fNv
mjK25nGuBRJlC5rGie/IoEwfFs2xlMNNMHVcFP69CNAItKQClvP7oCXnIaw+R0xt7bBrfW6tAcRX
ooanH5bjuRSPOBmzHbyJtjRQV64QNukjh9YmfHnRMciGntq4BjEvucPU/1UW0ZZdxEq8BtZyAOyf
DKADgd5pYNiZB77IpgR1EBAa+cb4rnWStSRMBMp03ogBUIz/5GI0+2LMxW3z0iZ9jH4eN0WHxvO4
y4rOe4hFs7EIr3SNjWpTRc85bGp81FAKD66wYVzBBJZUA8ikLEe996bpbwPcYNOqmdviMbC04CBY
NWCo0nLc0Rak3vcfsZIx+TfOjf6vaUq4G7qYpp00P0NnvPgajqSlX1UpCcdf3A2e33/QWpddf3+z
4fLEL3TVYnEmbKhf5/xHVIaZMqF/Y/tWLFeRQpWD4UNoX+25Dk+h0ifMr43T1cpMtWF2vs8cyQfk
YcdBjKk3j0/w9Pt2W9dYh3HDKZs7yrHKheK85G6m++GYe/Ft+66NqSu9QKoJ7JR9ot1D0C4+TKDz
HBKk8QYOc20OWVGsG7DP5hqZcMepq50Jw0swt6doKLJuMEFGq+S29doG2pVUd93YYIyX2ntomPMc
VskW9n/lI2ykHXH9wcGW7mMXGx/HJDr5lBwGwn/v9TLZ0jJeCQMbcLdU7UI6gk9QhX4QobzvgWCJ
62iL87/W/nXDeBNmAA/Hre9fSyrDdJ7K6EORRC/TDJvv9+fqShzY6K/JMQaydeimYZw/wCsmQwrx
n/ebXhsBK4ID31Ea+rhIE1fHUBfA5dBHMAEa2FkX48/3n7H2+tauTKk/cYjAwLuhdq+UxuXgwPtg
Y7lea9yKY8+H2/AQgecUJGW9m914HyF5eGPHW7sxzfUUsxoTx7D8JSjYORqmz+93ylrHW/GLXIDf
BOZa4eP+LkzCUxvEQ8aT4hOYWne1yDcwGytz00Z+CSGBMQGoBwlz93NSZyXtDtIsG9v9ylfYqCsQ
bvPBGHigkIYiH5nn8gRfq+WelRBW95DEguB9u3VyXHvY9fc3YdZpPSjWYag7+H9mLQ+jXU369tDN
iU4hEROCWxI02fvjszKvbASWE5JakGu/SaFfW8HPTryVpl/7DmtXdup21IIh5uBIu1s4yWZQ0dMK
UArpunf9tqz+2jdcf3/TYQnHSb64MiT7XJ0hMvQEB9yv73fP2jdYMe1MANyLBAMfavH5Kk8rlfqg
q+FxqX0UzZyN+bX2BVZ01/4AOq65nlVHJwOY/wGuvbdlnWyZ4NBpcHWNcDZiBDqvsjNh6sz9lvTF
Wv9Y4V2VLCLQVQb+I7hzFufE9d8+Jw+s+xXddoy3QWQCrKOlvN4vSSNPHtwe0qEslo2Fb+WqY6sC
k9hzIooszR46UdnQ6gzsTuN0l4VtYI1XliUbSoYVm4RR5IE9moTfg3k5UhRd+2hLA3qteWtHHmjl
jwbWK3sInCSpC2oGVm+xG9pi42i69gArhqvY6z3e+DA849ErSnoHj8r9UvGN8Frrfyty+2EI86Z1
sa4mjsikYvueBEsKIYy7uA9viwCbbZYnwwDLWHQSDyBsUneXug9vi1sbKda5heHuDFInIQBiL/18
aaduI2O2sib8ruq/WdVInhv4i6LrZV0ekwIc99nbrOCtxK0NDfPjXtRdcV3XhDYv8DoePoQ9jZ9c
KP4cY3hQ7ZhpbyPNURsk5gyCAhp9pb5Kb5dzeVcD0yiTrZJGjGX+DxAAm3lmBt5LCiQLTkRl80og
I3QPFiw7Vbli2TxMbMcCwy5u326eVNegFTZirE3gyF35xN8DHG3InFZeDSbmlRzu859zCf198Q2H
m1S5w8YBcCVUbBAZ0KCLiD2DS2JHPri5fIrH4lEv4oK1fSNQkpWOtIJ9CRIzaQ/jJAN9Z3h777X5
t7l293Ff/Kgl7hEEhpiZ6G7UW6C2NvCgMVnIhI/qw+gJbh0PZTNt7BsrM9zWBg4q5hLTA8k+dGIg
aVtDtqfTHXhzOQuOY9nTDN2pv79/TlgJVhtthgoID0IGxKAYgl8w4JmyCO6gG7vUWuPW8XwJAZOX
OTCvE4v32uNPbLzNq5DaQDMzcaf2NSr5Sg/ufdgzsqO+3Coj//nFiQ0w65xQdKMyoKVD4gtuwn4A
6eSky/P9Lb1ObIhZDt8pQXgL7ngzxumVPD44UbMRcGsvf51Y/1p/5wVXZwBYSKX9c+PApAmUs9u0
h8Cl/nfrTTxDebNH19QDVM4G1NWQ5IdS6vsd8+fFgtgywS0Ny6JoUaKufPPdg+1BSkR8qhtxV9b5
bZWoq2H2vzsIRWqZVDh2z22YjYBdpTktzMac//NahDPkvxsPCm7inIDn0rTJEXT3M42XFr5PYA4h
ug6ONMW9cnL13ff5FvtsbcTdfz9Ttu0gtQsWvw8ofgAUrT9txdmfz1EksUJYDRB/gE4tEDNwCDI5
/YsXsknZvGws3Wuvbp3DIQ3DqXRR/fUK+HTEpqG7ntS3JR/If2BiE5mGMYKcTwjBkxD+gVG4ZZ20
MlNtuWBoJuSxEBQoUd1lXcIfg1ZmjipSDbPXjbm09gwrkqUeheAjoD6yxA3aLxK41Mq/hHDPzkC2
+KgrI2wrBM881MkUQ0vHJ91lkP2xr4Mjl2zrprUywjZ2rK5ENHNKwj0CuH7ya97vDdhpGwvGWuvX
398sdtRtey+YKFp3OwPWxvDUaPP6/mK01rYVyks9lQr2TeGVkTrdQ4dGpQyk+I2Z/+d9nthQMR3k
XunBFG4fmh8QRTwQ9ugnXoYbXH5jXZzEVvTqCd6FWgMHH1fDt6gPkJWZ8vbwfvesTRwrdHF/lnpp
KqiU4IXv5mCOPkcFFLOccEo+3fQIGyqWKEcKg4LbfmTwBvO85hyN7n1eqJuuKsSGi6mwTGTNoP0g
y+guABiz32Ri/+ZD/fd0T2ysGFNxXaEiiTrVUD8OUPt1oT8j0V+pkwyfpfIOTCaHSIRpVfvfSlJ/
8ie45ObOMRrKY2jivZHkNnI1saFlHc4zgvY4ITNvmFJWVOTg4XacxQMfb4vE/6DLhpZ3zAh/3/dJ
sS9DXQLMcyOumNiSwEJPwiQxWq9lmyXEPxoY/0xNs2d+93LbZLPC3e3yZsY/ENAX2v0+d0CP6LVI
tlIqK8tJZO3STdOLJEQMggFGHvLZ+5yoLbrlWtNWnNMxnpLgmnmljD1fm47iLQnRtaatKE94UpNO
Y3vopiSLVXnmvrrppkNsXBmunqETjDGSQM1y11YgiYzqbyhnzOZvrnS/MS9X1lkbX9a0steL7pBF
meeHmp376ZSAgZz3xX6c/3p/6qx0kg0z47yFsFQJrTWZR+HXIOj5F1KF8xYjZa356/ngzSY3N4w4
zlQCVUy8B9mTKi3qauPVV86r4XV1f9O2Q0aphMyvYdtfklnQXctAlVbKS5c2Pk1j9YvkQXMElG5L
021tRK6f+eaRtdSBB9wKJByL0f9SUU7kblKNnqGL5kaPSSm7PNVCts/vj87KRhVagd1JNpR64Ejj
xPxSJcZP27z5OABO9H77f87jEBt9ZkJvGPICOzkI7uTj1OUjyYyKYNGSGGgq7PU4BU5am6VtdqKu
ndvcsYmtp0pwWAvawvH2YQmMxeT1P2B+sgskfUFn7t//trWpZ60szSyTtoDGyj4Ia5P2mNkpj+Lb
LJZIaC0upACFHv6vWBLd8HNjOrGjlG0xblde3Ua+eT20qBLOvL02Q5nWId56pPWWDP7KoNvQN+Aq
nAKatQh54j3Cz+ZCk/rkVLgljSHIC57eA6OyBQlamcE2Vg1WURNLuuunzOaU+wq2t/OuYPSmbDCx
wWoTJPJqh0JTtasg6Q9Nu+kV5WC+AVBYWWFsvFqYBHGiyjaG2hXH7tRdB6IuFh0A1leNYxqFpaPT
InEgLQhpnPB56mVsNsqra5PAWmtI20ysipHfgupFADdW30keGa3b26gSxMacLUnbkYhVERThpPux
DwJ1maBudxvJmthwM1yKuXAKDHwU5ruWx0vaKhpvXC/X+saKPld17sg5YhujUGZz7t0rnm9J5a00
bgPNwtBJqnhG4zQp9YE48lu3zFsZnBUTOmJjzXDnc8zgoHWDvYp1y44vywUXjxdI7L5ELcraBf/l
MH2vq+qlA4nfK1B7Uw7EVExH0qv+qYGDtMidH32tvry/Vq4sCTYyDfRNrXLABfZNbw6/mcemO5VM
k8Mo5xZb3HCi4CxuhNVaB1uHgnaEmknBK4jikWEGZD7+emWUvf8la21f16E3O/TU0LkSyM7tm4bB
HZrD7rHIqK/oRk9d3/EPdyNbS6oVKhfEQU8Rbr4OjJ3z0M1aFV9oTW+7vNvYNNKCEjcPWJ+niRU7
Z9IFtLbqrRzr2gdYZ/mQyKSZWqyYvVNmcUmf6TJ8mJToMuPK8sZRsPZeyEVw33Vw5ymHD57nHl0m
Nqq7cNheOYT5VvDzJF4IH5Cbd/x4EhDT9VWVOl5IAbQj5EEYCLZ0IyQunZzXpxmwUSgf+fOpnLQ6
uL2e72DrGt9Xzrx8KvxI3PGFtFCoiZZnEL3zrOCRu+fhEH5qVPtlhkD0sW274rLMU/fARw/882IY
HjovDi+VmzQvooQWfMljmvpOSS9BmwPulPhkvo9EXJ2DQcm/fSPLI41zfmn6AftHV7i7LpbTEXW6
5uywarkHWlll4VS2L2YSyEvXJZzOUDx9WIYF+lxI6pfjY4+3htIR2CxxBS3MJhT1Z9ou9ROHeVkq
2gS39CECrS7lOADnu5i7TuoJkv9dN1dWpRdKAdN6kJBTP4JLAYzS2TdW9M2DCEZvF0Wtc6n8woGI
fjfcjazzsjhMzH1QtiItXPMPJcCS9rP4wWqUFsdycrKpdcgeaCZxVCUNdsrRP0JnWf5eoMS1V6o1
uyRfzMkLzJImdHGSLNeq2lE9Xjqq5MlJavpYUjofTAcnSe2I4pm60MtMAJTJ3BE8X+NFJW63wQk+
cJfJhbUl2GblrhnGMp14c58ENT3OcbgcCEpPX/1R9UdPh006VKrcdTVQvSYUJCVLSC4T0AzIoJOH
ElTtzJ2bKEPm9tktnQ/B5EOsfuDf80h9N6JsHqdADDu3HpZjlMz1PpxifhcE8ZzpmblVOspOHp0e
N0xGghpu9BG705oOKOuKNnPbodzHU8PTYJhVnenFVIeqnP+h85I8uxKXU+gkLchoJO7drD31CBEo
cZEQNER8yuBkIu3uSEDw+shQpV07A8WYgBDk0crJ8jw2RzfsVeY3kGUWATjenmpRcu/zPJuW8q/F
h2H8V10MzaWuJ5Xlo/dCg7kDng3ay1lIl2TnVdNRLUs/pcbt9MPS12xGoqUJ07wZOKQyRZ8RiEwf
1NyYPKU4vR/UEHv7OioEWFVD08Vp7hS4BQF2If7CSWjhj0sQdvGDcOqcP4tZmDHzGoJui+cidNNo
FN1yX0Z1MmRxXMzdJ7FU3QRmolckbbZIQsijCmiB8QcA+0hy1yWZ0F3F0MdwndoJFbleVo2iloeK
dihQcF7oH3HLdTr1HkQ83VHLz0gBlNOhQmB/5LQrx8PgV6XZi3ms5f0oluUr+jA+10sfSyiRzS5P
4XXuntu88suHwVBC08GN9fPsVeyzglLMBeHVm9TPYbqXtjPkIQI+lp9gDLskmU/6qExnN6R037XS
fKFjUn6GJ3l9V5eGeruB9iZOF9VD3peNrnsSVT4jTyvMNB8Sn/bkjjPlYlFKmhLlHUhdBTwNqT/E
+4GzMX8GRctEKTcm9nbzBMFa0Fxz71qtcc1ReW7t75gbtsl+Rg7rAu+88Rn1Xtqmsg+n/BDBv089
FTheimPfjJXZ8YANNHUAo5BwHYJjY5Z42hMfpjIpRSbKsRGH3u+5Ole+SrxDwVqBy9qiKprBvs58
csvOlYdwCeiYGURSe8LFiMepnJq4/as01bwc+FgHyZPfJKz5HCxtVOwBEKhaoDjg21GmwsAb+36K
6VyfwLV3vzYsiMePfui56GsgbBX7WMnQiHOeixaf74l2bFK4GLU/GVIk40deLjp65J4DNGiVDPEn
EF1ZdNYJK/jOb7SOIDMTjPXFE6pwcbP1Bv7UIgnvpv6CqtZD343hYxkPgvUwbvWa4RzWKlafYZ3c
din0R+alSkvQxhMn7cK+nj7PEYnrUzLD2BsRqMdlUkB70aZ77Iqxk89D3Af1oW/FwvI7Ad6buuuw
DTjPCR2bcEzdAsMnsiVqFCr+na695qseB5Th0sh4dMBKJObZZJCIq+jHiuWem/ECN9m9s0gqrhbG
JIDEnhd5mI4Vj7KCNf5nHbn6KcxdAS08VC9+uHPreXd4h8C8lNzvyL5l3Cw7XzslNpipB2Vu7Cp1
7qKYJtlMi4pnLcx3qrQF9hFJSxSxL17kY1HKI63G1LR1b7K4CL08qzpogh29doLODrAR9ZSKnsp2
T+nQ1SlxGwXvoaFCY5NkTQT9yhZzDiDIMbpv1GKKs1Gj9/dowjnAQAcuJP+xZrA7yVVOj1erjzIr
+3wyP8qiVf2dKpelTocCr/MY5kNDvk0NUWZXMzd3UC9G6vkZsSqKkwE/oXupYTnb7kw3iyADBSaO
UicI+79zERry1NVtxI+x7yZ/tSUhMQJ48pxUTFPwIdfz4N2VoxvBUa+fycMc8UhlkxeNBtXQesZp
giR5tPMdN5p3QeR2/LRUVe+9Ll0np5TLvlBp07N+PIV86dw7Dwc5dE3jze2ZqakGiXnhTXMMc97n
KQ9VFaXCgVLmg66Sme65aiR9JaqbgM7iZRsc4FbeXB0Qprh6nv1aib0KRRmdginCHq71PAJOUGqu
TgpCf+wjSxLSwwjC8/vXSIGbk2IpT6D80/S6+pgsYUV2E/J9MRTjpgHK0ca9VhuRW+tHrNV+LBFC
OYpTAcvhxZ73VAVpDye66jLyIL4e7YZOvXg0mL43AbaXDOZEfZCR3iyvfgBNcGyniRJf+qRD1Z0g
4eNlRZ2PZ5Z3ub9L4m6qkM50vXnnkVHBcnUAKfIw1Ukyw6NDMMh9JInzj88g/wHBmQCTLjUz4uIZ
Ck+kwRyLpNM+eVA1li8QmOzbO03a5O8ihEz55zJ2oImyE9oz49e495IErmpAlrKHeFmkLPZwYjT9
uSxVIA9D2aJSlmDJdu+MgEMxtBhzOr7UV1v6ixeUjbcTnPMJimSzLg8C1NBozrCZUDVm13QBNA/1
WADSMWtmdOZRbAe7amzH4Cd2Oc0OUWkcfo9DeCJTBsEFClBRI8svgd+Y88jqOcfrSRl/r5LRqGMI
CkPzCthTvhzY1Gn3bolDZtKwjol5makBxdAbwQjeI2sHVmI8eaTfBY5qY/DkwYB4HbmOKG4rLTTO
VO4zmRke14COxr2vr4dEHCYKFc+/JIr/y4MnI+A6PGKgTBLkZeHfe8VAVb8zk5k7hD7BanKZQP8O
HxNR8ZdQulWQKdAG+3SBxZVEFjYcVdbHxivOTplE/c5x8QdnEsFg624JOtAq/U7R4kPYjPSTKXBA
Ogp4T9Njojwtn2QNKddUGp/jrhvg5JlhSQxeQ40yxC5UPIbui9PKCJtwDc2NYxSXgT4UXunOaVyO
LMTSRrtIpXTQDgyUEpU457Gi6oVNssVOBVnK+mCiXtYv8xLS+N6Dw2u9GybV9mfCBCatqgC/TJXO
4bLITSHbq1Bgz2S6AO5iXgeicXWtF4hS7RV8oPWTN+R9v0Pce/yuWYSDtGaBxeG+i7DppFqrof/H
+OHs7aoe3ubZULXVmLVsjKtMa+7CfG+BW0WZtoCD+feaxqzPGh5C6Urpqf1IRKOK3QJ7pUdwQjrv
KF2KOTT2ce0cRo91ftp0/iwfF89dLvWgBpXRkLo/C+W7zWGMdRPDSK0YaToJl6Fk4bpYK2rezfIZ
0gFDuVuwObeHKfDa8AwQNlT+WihtRUfPmSJ68BiOJ6fJ5VWSeTHh/FV1o+Y/ZE0dhMtopvEYuA4+
NnYJplk+jgzDhemU7yo5iqhNqwLXlbt5AXL/LgkK6T1FfeHMB7zbNDyEHEe9PdTzXKgkQBJO7qAl
5iD9vFCkSiKXxpdymkmXkSEKovsSCJ9878VshvUs5C2Kk+M6yr3uh477Rffe/+PoyrYbxaHgF3GO
2CR4BWzj3XH2vHCSTreEALFJIPj6Kc/TzOnuJA4Sd6lbt8otUpT22GRFsTTSIac4y4qlA3Nj/mMa
DU/ItcScFuZUjr/sBjtZ+DJxBVHrrGhEWJ1kgClrGnDcRzyKaJhSyDwHp5IrO+27sIScdALhFLZm
knX2O/YUdCuTQba0zV3eegSzIQ2/umitdJdMky/5tgNkSDPiF4PNQ8VCfUJsqewz1DVLkU0a1N90
XVBOJ4hAqstJzcJhMzD4IWeFddcIb5YITbZC66d87iPVtcdY60XnrXFZjDeaT/2zGGC3fgzY0Ax/
O6Umb9diW4N/a1KvPKuKMBS3umiW+u5PDqIHpKOKKFMSg14aMPej9Vx9oZUXmd+1j0oXrKa+QGGo
WoMMPFqJtjCQytnHAhS8Jz9ufJM+sJbhNWrWrjtXEBGM8QIqe2r7oKF7Vazzkti+9btXHEtlLpCC
WeRbAdca/glZsYZcXchAFIfJD/0urcq6u7ZYOCvzAa62Yfa/O8CGjB7o9JhIQoK0hGOAfYVbQG/A
MVl99B/BYpyTw2ihD0EH+B+hx7Emm3vE1CSyTsNuZpQ4MJS505gyTzVeOhTUoGH3W7e6Qeq3ZjeY
J09zAg0cXPek76Sg9UbFOBY0GRGx6Qrej96IYUa4Snw5dMF7YddOnMe4gNyqqZ2w+KOrwl1/48k2
evzneXihyKaIVubfZGFn8JGAJ4M4JGjTv7YzHVc0dQIii7OCglYWrbCQTUvaBN89E8XLgObL3aJg
8iCQ1NZU+O7PQ3JitrB5mPt2uaHgcsSSxpNf4d3XoD5BZWx10C5By7aP6tSTI5EAqtGgXaHZDO05
1HQdgJ8SDcR9qrDQD5QWa5cNy7D76mu0z6JnnZtEU70EH6guee8nJUjd/G/vWzS0c4zLsJ1g28tz
pbxxP8lKUNiPIdt9hrEd4s9YDN54N6JU7K5ahsY/mBf01JXD3M+h46bMZscPP0AlHrCFH69vClFq
vyrci0S2Afnp9DRnxnpy3wuvpJhE0WYXjh1ypTNgtsdd6V95Rx8ZrlsmfH/Ux2kxOc1VwaYPVTsO
KsYqphM/a7h9TIk7Lj7kBCZ/6q8OAq6XQWN9itPWd5mH29XPz15v5GeEFgUFUwsVz7GSiLClQt3m
oJkFjT5Qu2UY6mvn6TqfauBKeuxgXuT7rnPEmni0i6u2/ONRTW6268O9iOvuCHdRhCK3jU8wsla/
vaFFhh22+oKWrdq27uReseUc3x916D8lVz8P44d2DEqNX16j9Z691rsPyGZ7MNzg8P0wjUll3xGs
sXS6PjXVEpl0nBeV17OWvxOZda6c3r0sIzCDxWfjlQIK4qkvUMgS1Ilf/oiXlTaK7mhlqrtLkWoU
XaN3vHTRWzerKYPikXsFU2nGLzhii7yQWhwIzvC5X9SyJ/DgvQMWo5COGqaDo637DCcCbzfA+Rqg
gULPVSD/HbFpNf1yo1Hp1UOr/tqSir0QdNooVVV3NcS0OcasUKeiAVywoF1AUepMevfQ+NgCrsLx
6W454Bb2UyKntlpLHKitqu1cE5RbWHeDARB2MeuhsMgePb6q6hJVq0lvoOvb1ZmMfdwQ+oit6YJB
ywg735LVZ239hzlA1Zu2auCIAdJLErgtesQwdOonGRWI+OhR/pXeCEcj480AIL2w925D0DG7MRbj
7aSbSONBn7KvkHpqFSJJODW+hxhGpHnZcjTRXg8R5Q0NSr9EzwGM8amB0CfsRzgylBc4GToecRIO
8a5hRacE1ijBu1PqQSbUBj0ghGUOKBTNSrkpw87lCYF3CMCwsA6vfiBpk4ajghSF03QaFWG3RIBq
QkMOE4nXV9hXhemK16TOltmpciAoNd/2qLNOqPLGHcK6/atH/Q2otMyDqZWbnpEOt02/xn141WNd
bCV0AA+qhEOxrKWLTgfekknByyHVaClYQgR0/jM0QezqK41TikHlUXsgEgPE6IVPx+s6eZjLOlEF
ZwNR+TLt5gKQk+0/0ATeLHLx3vM888JXuzy7a/0s6KKBrwTiRgXwz8obG/5pWaMPAP9MlI5DXSI1
lePdL8PmFQSBxtsA7oYatolD54cMU5MaUV0KAsClqRnZuWO3pg1eoMlJes3ddIkXbw91H14nDHDR
3S5u2yYE+g9ZK132DbWiOcMKXHjH0QwXpy0sFrFb/9moSfxiyNwlg4IjNAX/NFmAQD67RpU+3Jyj
T1jYk6RqpgaERU8kTKNJdsXUI8Q2Eiq4wkQZXLLRXceivdR+gV7Wmjdumy6Lq6BIqwFC+4cWCf+9
bLFkm5VwPinSB7CQzmvFMqsDzHB6gJ1x756pmTcFr58dKKjmE6yTEg3jDrykLRQI7PQP9VMPCH06
iCh8si2GmkoQtMjt+NKo9kjq5kjo+sH9vk47z4er51geKCBGJJa/lps+xcXcDYw/69jeCRNXvHSH
IERkkQWk+92pfZZ9fUZl/xoUy5Ur8VloMGZ8ip/7f69h0HUiUj0bG34/vtiRbZQuKr5jO6x+QsY4
sBCt3+rNH3UI0VoUFW1GlwF6fvWwmyHinLYwgelH9PeOlpnfNI9lVEEPAAOXYxkRtrcyiCE6FIaf
fgTbtmQItc2cottVrXuEcuabL/hz6SovQTn9htJy347hbxt1LugjUwt/w3VJSQdwQk0u/CvAirCa
n0q/5phr6iaL2jmvNN60zrBTuaxngAJPRTMBPytEGgh/H89FhribODCgn/yi3GjX/WVL+QZM4E8J
X7R5Gk3ioYgACP5RRM5hdXG8WEb9p1vMz4WfOz5JaVl/ATw+Anl/I65/dBaMCtX4IjgG+E7ToNgs
n4AXgsdG86Ii/zrRpbBaKNJhcG5kXESKucmFkzi34/qMRvEMMOqjoPGPKfWXT5pXGZJXYF6QeI/e
dQnQ3tF+XoUPxpq8tVP3Eo92Sn1ao8cp2AAnD5TaRdBsVAS0yYoyLet2N2vnCzrbfhLLzkVV6fHc
OlMS+OUxaDDylAOK1RiiEZV6iOxSkZTC2SJHoMeS5LX1Foju9Njc6/YtxMChckBva6Q3bRVsB0io
t3V8NI3YNC2m47F09sDoN6GVeSOKXWdgfQO0yCDoOkXSRkMKgp+f2KB1txbyUGpeR0SP4bMReCI1
7Q9yFnkx9s/h2uQhUH1MWWKa2KUd05GNhzXk28W0m8nV3x20qgmbET7gMQIPLGLnMJngbRTUwbML
UAFR5MxhCdwB1CxM944hzxfzW7QrmnyXgdckaE9yrvo3dMY06RezbfG9CMZy0N6E9u26azqTPZ47
tEKPCiM6Zw4S3s0vMPY+WpDlJUZCcoVjVQQDrjliu7EoZR6K+nkYqxcUsEOKXQ2VeHX97cJ83VCs
JNCO7qzTX5hXYi14KQ4ld5/G0XxGkf8OQtVBReWrH2Oe9rB+Rtu3C+ici7k48b6sEhE1x4o3GWfN
rp35dhblHyiTbajvwtQ2PsaxlhgrlQh9qODDQuVNYe8oNSM4KBSZaKPM69DahwBN5tL9KknfJ6qh
aMFAp0vacJQJZJkk0L25zUg3vrpKVgjXtciGNfxAEriH/rQFlN4kHITEvV3WK+fhL4qlHawV9sJG
l3gx/2KJ2rIsD7YcL4G1V9aua8LEsisadP4oSCIyPU+hwp+J3JntRXJyMqz9taPIoN6RcSQp9BTT
exVw6NCj7OL8CsvwZ4eqXVmrt26lBylXmMbKbTSw+xTOTiIFEnE40DfS6tyh8QliIC+o8zI5RScs
0h5deIETH1JSRNF/vSvz0nFyr+Y5UPBT64iXxjOHeJEZ9drn1afbGrN+TGo3dmRPXbn8YbHGmweu
QwteRWKJf3ORG5NFoDWppyjVTv+vjdd9361PtZi8FHntXpnm4vD+QpYhZw8hf7NW2Olw9t4AnALB
7E4DuwUSdy5pJJM5IJ+VO99M1X0UE38O1mKDRjkvZfPR9msG898YWE9ztF3wAjDtzPigEymnvwPu
ezQ7aRnYZyu6d7XwQ83brWHVvpZsw6Pu4K3QNPf0fo7Ivo/9s/EQPYQXFwDXm63nlVnotbu1gruU
M9/AvH+T1YhJDDl5boddCOVwvM/+FkmoTrFBCZfsTj/NTlECCQM2Dq51kAICeHqcGqjqe+jkb4p1
OPcNQGgZmg9N7NPA/e+5Q1m42BmoJjkQ2J/Zst65GMw0YQW+Un2H/sNHiwBpY72fnCELhgLvv7ox
jYvK1HJnYjqGFdZKyCokom+U17Y4Yg0uw/wjV5w9L5zt2Fh89Wa+Ol4zJePQn5x+OvOhPpDAvcY2
vqCFvqzL8P24saPyUm+YxEat9c7RgNZ67xBp/1VJDWzNcfd1K5/BCzsvs6iTUHltgp0+WNhh0Nu7
3l7F6s23/qeOnDmpSHgTrUD6Ld9ixt/C1VxiZCVr/Ux606Xw+EsPqrPSHmzOxk00TXmFQuyxvBdl
JQoReE2pa8j1bxnpL5zIMwodqNvqLdy6fudWiHRupmtHTF749dPcxLvVBPkKqbkRwM/SqhNMef7Y
PkotCyB4hBcjboOjt/AxnQ02H2hcvIRzQTJ01tdJs28gaPtBFNUG9Mocm3G5KKLPluLoIydIGJDG
TYupctLiAblq+Fk88fn42qWBlMK0HD0W/IOEODzg8SjhK3FbPDdvZHMDGJRDwuY+LkMq9PrWt87Z
dA9tD9Ls4Q+bQBDVT5ah7LKQgPRllhePSeAniLQ+PTEOqNQLujcGa0XI0NMkdmAByOEUYifnHMbT
q0OX15Gpf5DUuvSR8xnEGOohQTS1/AmVyofIXqqhO/K1P1Bv2IaK36e6/bv4830UzY9o7QsDWELD
8v3/i96U3W4t6GFy6UVP7FrNuGxuwG8z9egOStUi9Zr1DaQEntQt3/XLOGWYgCD54VTF4B/HjqS4
r7t4rC69x/dhWBRJT7wv7LZsZ1LQZFXxmQ7TkLRAYMMY05lK8ExU7TsCwNkJvZ9ZsaN23B811vtH
BDNWfsVFHCZ0GK/ERG+NgtxEAQICxXOLfScfdXTy1xBNV5uGRtyFQIkdP2K8qSr8IIAnNM46ZGrK
3F0JjIy5XkKWqk1wrd9iYZcEDLJcL9MrVIFwCyv3T1TVHqBp8DxYJZO+hQVJ1WP2JZ3hqbTom2a4
JKE7u0Pr9rj0PXpR2m3wMAjCYvzljBKRo3YvLhKLNoRl4DTcHAUokS9wNu7w1yUaUUTV8ChQEmtK
/1Q6PDky1PvGQZkQ+QeMmjfj0JJkDbwI5C03PkfD+gJywD8TqOPjcakx3JGy+nZmL04q5OtRz9HW
usX3rOEx6s7k2zj4B4kyQfMuet78mHZ95ZgW4DB6FIYMRazzDbjc/0Y5bkEBJJjcUHTRmAVXZbmd
Wnc8tFHR7KoO1FxA7YdmwqlBsP+lAgqU+7NLIwCoo/pxym4SyQQMLNVxiHl7126VDkSixuaLhyFL
Hac7UXhrLXgmReTFEEVsot3ir5+PAESb5W/PHGSMTn7qZjn4EkMU3dFnJejrwIHoeBbFBQY/MfJp
/KFBJJk69UiHayp8dV6kPQcKEQv5ouxA7GDCrTe2Cvb+XFaPZrRJJOlT7Jk42yVk858VdMconZyY
/IVwIt36VKldgff0FEyqSNiCtw96qA4W9B2Wo7rHdQDPPMFU29tgBOJcpZjM1xzNRYqRE0bIZY0h
aUfBpw0kutfEM2b54IzJbFIs2moPcKAbxs2ZtBgsrEvrAniX45I5MZg7HKQsWHJ20XNnqg2WtrEx
15uyPU1WyRj4xAzsFgrdr9YuzAdqUdIshJ7tmtRxiVbbiZooTuZV8ks1ty06GiJ3mF4472PZzluN
Gnnv1wwsEklntEAB49sKTg6QBYr6TbxiMU8uK9zQal9+RRjPv6DehvdVH4QtxqMC0zzQtINmhtpS
T+a0hMBQmIaWDODTBEHfvjpyMSsmXDZSQPB0dAdhBwYOsAJRmddO6wGfqwNJqMGEoh8sPS1F74OA
0PozqDrQBAnTPuDeF2S7ZZfUlhZfNW7cCT3VeARUE+5HCIdjqEXXN07d6VCPGAPGUmLe5OnzQgby
JKaKe2c5Kw6NTV91POnCcfgUEhD7STb96GwarfmhBHNhE3IUDFM/IYAEqri4ohxM0kxRty3jvog+
1Gh9mjFQm8qsxlJ1dAmqqdlI6Qc31EV+ndbFQvcVzvkaxMGwmUfi9dBJa829Wnz/YExPX6C9I88W
PIBzESrUCXPsHMK+Elvc/CrrYxLtfHgeJUzijZAedo78KqRgSDRs483CO8Qu+ocyBuzIaYRvoIFD
9T0oRMmDdLF1l2DZwovJ+Wwnj37qkainsHblAUDNsGwLb2jR7tjpKpmJdj0PtUm6VZp0qX3+vhqH
scQtTLzTuoOV7xgYoBkgh82NjTbeKvVe+42csx4AE7RaWIlZC5oqSJC9mHpc0gaAqzit0xLCaczW
23hB67r6liYB3viEGgmMvMJ7is3e6lB6UZdSkJTyqKUZ5tcS8EKfk8FgLjPv50Cl9jEkickAckHY
t1lVhV1iGu8NzUKf4kPxpIrcY2mcPGDxxrfsCZCui2sRvWMk8MpI9d60BgVaf+MDJpkQg7mhuLxA
ZKtK6hFGgr4BsBNFkMbqevzRwP64HftdgnFKO82adK713anmt7GJ3VRFjkwtSFJORM6YRe66Jj4Z
WspUlPZq5gnCh9L+89l6bsKhTEhPdjjfi+OS7oyRy0kihtqqOAPk3bmLU6Uwh/IyExu29bplT5X/
WUsPEq58pzuyXah/8iDeXbjdBQjwT+m0e9sE26JVVzWA2sZr9uQIe6J6CBOI0cu8COo0qgA6sNXd
zT73E1HXwxa+D+BBeRibAmxk6BY6NHoP+p4bGhQTo9qA5lRlYGyguuwz5as2YRVSg+L+W1usfx+/
9TSTXTfMPwTSbZ1BVsY9zeJoxh2Cl5pWu3U0uTO6m9lbdsINDhBRR6zUDUlncCXXnhyWZv1XE/Ii
EaGzmkAQYu0bDE0J0pP9MztRnyyjeatwZbAM2940WIlt02tAzGZrKcZ67sPBxnAk6HndrBqBdFG8
TTzunKcpvNDFbpnj7eoKbl5uhBDJrp1eUPyELyC0fxFBvxYfppAtI0BUADL2/vbx2WPH7lRPceyl
v689/+IwdAmLABhkW9mlkB8++bhkI0hsUSjPHZ72zomY2noROWA1GGBrM96neL2uXJxGEKoLiY65
DVyazF4VnXHMLyU0WAZIKiZmHHE80OJapwL+izq+zfjKsI6fVx6+cB/TyojcCyVPvdBZUBZ75MEK
vBO7A+Z3c/DUfa4Sx4F+wRgdIWS11UR8e41zE2UBG0d7ePxGE4MQWxN/VIG5jr376XvO1pD4FeRK
QMcCXKt6yqhw0QkTzIormTGgLUEx7GBnkChr34FycRAMQCDtgh2K3OvjiXq6u0W0yruivwRl9Yvh
FVhta+YO45OmK0kMuCJQnP+FrnI2xOU7m6ZdK8ucBGAXToZvFZGHStgU/XNuiicb8PeWg/BCHPKH
udE9mIOMDEOiyu7tcVQVjAwzELGyIMKoufnjl87F4+roet4tYAVBh+T+Cdwpe/yFAq5qY4CtUZWA
1Z6DWruFkCUKLrYmSA4ncO4zXdgcY0YkZ9YvaYGRQUOQI/wx7YovfMSnBlpdrvPmMLE3BIQZCwAZ
Fn7+D+hWma/8lCMCEAfXXE1Pj8+h6HAGVwoz+vqKTunWE9w7aIpVMYxDxxDDDDA8fhaIfOhIZh4B
VdiGqTTmyEFCqWIn5eP47LCoQNk0rjurIAHtEXvAdd943rR1tbkimafDhOY+BrAK6A0FurOL2x+Y
g+P7A8VMGumnQ6wuXdn88613d2uTBrHNhFTfD39JZ1EIu8A4xbTvveJPq+WZ2v6gvC/tyFswmLwi
JK/W74DN+7ZleI5YgQU9fAg/HHjjMO1uiRvlBUXHFvXdcxw1ORTsYAoHE3Ue1unjKTzuRznbbBU+
xpaV+zWoddfND3W7AvmqbX4nU786fXM1xcN61W1ztKx///8VIMC39WGDSYlBt8cPw1ztyiX6RPA6
Yk/tJ+IGjYNjcNFqaRIt6ySKql8wq7pj6Fq5WyXNbWA+wNAzp3J0ll/HE3w6AJVp+qTTJXhNReDX
eOvA0TDUXQ7EFuYD/IIAzAGEGDcGi4Y6YPxAGHw7Dg1oGiBkbgMt1yOKn/hKpr55iyyn+6hbyr8F
eLBZOE7uzZsQRgjDWCoxk5hTg9gF0k6MCL3Et8AnChg2OL4uBadgJa59Jxx9UsWrq6n1gnqwE2k1
Y0Ije2hDLWj3ExFXxQp9DIKH4qEUDehAz2thxRkUz3Wrxsjfj4NQaWf9CBOqcUDDO5S72VNYuhEi
BLdMgumBpu9zcemQuus67RdTyE0cleM+KkU/ox0y32HHxpyQoVzztin4XRTTi4owjze8YiYJfQeI
3cNfKgSSvxEj2N9LHRy039K9XKv31vUwCSvW9k0AVYVXIPKxLN6joXslLdZV1VRtPXiHJkvg3oQ0
VRLVsk/6eK7SxlRB7ooWtJGYk4RGmies7DGDB30mr/ETTzB4vepZkI3Wfr+L7eqnng9iNg+9v72E
/o8/AfhAIA/3avUdXD9b3WK1EgCr0DbjxjZnraIX6bsnE4LyG8F5AIgARp2Dm/j4hImV7XH0nb86
XGdgiY2T29ZpkWQr9Tz1o9iaCYU3+NEj/aGo/rKo1k/UH/TnYGScgif6IAFDya4ex39Akr8Koi5G
Nw8oCXNfsgTvjJGv+MGawaozEOyuG3ZQb0HX5fUfM8yPwCKPXnA/2RED/fIQlOHNLnPuqgZPYT6Q
at5FbNqHDnmLGDeJAov2OAZArtloVMogrjbK8JnTps4Xg9K1jWmHoDXVGZmRlMse/5Q0/W9NRobE
tepdr8Lizln4gekdSAxj/RjnOf6+qdp1JxCCEkrXb9+dgPP6SzXjfoGJija5PDYzcpzysKNvKT9Y
8EeSzrjInivAnR7YdLpaolKvtvil0bzxJViTyfotln0W8hrQ+ormGebDhH9DI7lODSYymwHMqQR8
v3gDdvvTaK3cao7pqTu2MXaTI/RZi753LKyRwMHLYSw4rYv3jNFZn0Cs6Yt7EAp4yNei1wm3Zegf
HFF+gtb95DX0R2jVYaXBTUNolAA7Qs+5LiswfDHdFtX/lML7A9rWs6q1gxEbWhK8MjQL4g4CdnP0
Ifz+UpVLneogxgEokPIWNbsnCHk4KYHnOAxYAC4zjNto3xhwL5qfh7/oMiDdgKlXnViBelxU04eL
how9bn3HmstUTDcUri8S415QWsePBuoD4MSvN8jZX+KBf0JLugJnNvpwH3toK2oHTy4Ht13P4FVP
SVkNL2DsVgC7Hq68BMxGrrjAqrVlH56a1UEugCGaiAKPrA/1Uh6JmraL6PfY1rlX/foUOgq7xvMQ
gIOn6GmM3b/QCRySYvRjCG6B714DIMzYo17SfgHU0+aDWLyNDTBEE0WMczOAZqEBi2PtiG3WW8jK
NUrmugFtah5WewcSLT7caBHnjleXGUGy9SueRLHRaF7bFPHzWHni0mI0jOU1GmI7gJ/DVb+zet2P
ICUkXVP/CX25UzGepKwQRuhMPoJlmbAjEGG+xtb3goOT0wYs3BL0l8nDAWCOpJ8Aut17LhZ3AudA
Az8C+tflnlb7wi6ncZB5F0QnT1S7lYDUvY78VIf8rlz6A6bfro4MBBmZHXC5GIK484aIflYReBio
bsa42Y+jg/Xm4EmMs93Cx27CrQFoMA2glPZFnWuGAR8IKZj4iDjzOLth2esVj/TLKxHwu27NmgYs
wt5sujDApoAL+sjs42E9JpJmOliHsgxEq2LzkJjmxfK2gtCQWAe1u5WeAYEkvPOIEfSwPpZzSgUI
abJ/G+78wNj1AtLLWyN4ifiL+nsEuBl5wCGUBGwBKuAvo+NhwZaIVO7RGUCXmfGiPbYBKd89FKL1
Guem9n9oQcD5nVHOzjWK0vmzte173LaXyBDUB6R+q7r1K9YYWWCmMSYM4kKd1bfQ1rheWDNsFUEZ
zFJ4tAKVuw89y3vMLdXyPSGxI+IggQQnCYeIAOJB8fLU9ASLBKdmfH/sNaJE39rmr66CC/iPaYRv
3wJkmVecjd2WHcpUgwpkiU8o4ThM2yH1lYKmnT3+9UPNJKQSTutFWkLjHPrRAZjd+E8tJ2AvPU9B
wQRDCdjrhM0CBJshHracyhNv5q1jQPdd5kzoBfQICSIeSlhsUfme+0QCIJHRC18uRSUR5PExwQ87
Pj48XpWscIbNuHzAc732LEa9uM5TeK/h8rF6CvAP1NDxbFZfbVeoQdfhWxXMe7gUglrAf8fhHb9y
hOrfrdR2fhiEQQBs1uMPt3U2NNHFVBHu+pDiUxBVpNFDGKYcDgU0JIIwQFe9PFmDdl984f+8ALW7
O2LCgVmLz1C8XCj8seO22jBZnn1g6aDL/WA4DRTItc8VijCTgmcbXRX4FS/dSKmHtggzeIwYP7UJ
7wZLMBJPZtDA3zEScmmRTK7IsZWEOAcnR4xaSgyNvZ+y/gd06eNhwF3NwJ5ibOdrzJFHoCpW+2AM
D5hSNgrz1HU7qK2rqku4LqBio/hdmwLr9vWXJc1vaLwTQZbENwTBefPYXH1s+o/hR0Pe1qFAnhvS
ohPbeW6OgJeTx1uArZw7MvmOjph1CaKTwcQdokeT6FCn0To/TZxsK+uARDICje9y3A0SNDkItFkb
gkKO6WOt5BWcrfMU0DvBDwIsY2t3h7nvCRuCWczIzVNOzuW0k1W9XRkmuPDtc/zqFnjyzuwMTBJ7
6sj4yFNr1kYGYF5n+bZw6i6TjpOpwNxoUL9jQWAfDsMJDwIs+YeTOCqqHishbIEhF7LHmFVkFxmw
mZcPuLYCSQUZg6BhA56ENQG6HHHgC1V3Xs+beY6z1e1uYb0z8fj1uESOW24q4MXcB0Y7fJQP4yfh
Yc1p+vsQeSEKKnwrwWhPv+AYJRguBTmRys0YBCstG55gHvgQOu6a/7c+OeCWGCNhgGsI7eNTOb4R
/z/mzqypdTRL138lI6+PsjUPHV11YcmWBzDzsLlRsIGteZ71688jMuskGDfurqsTVUFuMPizpG9c
632fZV52dbXXuwyvi3oGKmLXowhHDJ+/Dz1JNX9aUnM794BkgLWlDx1GnuKpYAqSKXIwc8oSWbjO
aobceI340TXgrahMzBjy101BjYKuHJ/VqLuItXadjA+JxQakh8hPR0N4yymKnNp5ynBLO9ZJyWog
DwVrCJ+6gL8jny5Udhhy1TgxV88hxk4ILw55vVTLYDHBqZNkdWWGDT6PHJ3euBmKdJ3DBC01DJiF
HXCaTL3zrN9PCGGC2b/IMXDuSFgxr2Ml3PCm2x7dYBwbd349rtl1LMTGW9R4WRHtbHNd3HWDemHo
wmCrZn07R/+g2vPoI1m7jAPPEbp2EY/1Om3ZIlBzGjoW4ajnppvOUj4uAX62tN6mBp2oBtMyq2fh
1HjrzUfrRpRu3wfcjG2ttPjRYMin6pU4xI7gpyuTSYoSe+9Lk0kYViBp0uEPSJETWbgFsI8zebXh
8AtREEEncdHHCPtQhrBdXpeE8sZyNf9R1MRuZ1q7fFSW8SCfcwkF+y4eXFuNbs9zmlNLSDkupYYh
Z716VsfpoMbL0G/mzUYYEQmVCIFQiAUFna2N3Qpoko398NHri1Upp9tGiN15QheDp9JXcYq8zs+J
mfF8fiYUrLUNQuP6EHIWVhx67jx9zI9Yy4d1OD1LRNbndg2dE8n8JyqlJwbNW9bBsLJYU4ZyNc8o
3GHkhU6MTz6n5l2Wxmdh2SyLkVp+2X3ANNsDSZyn7TAN9+gW77hcoxbJCIPfrWR7CMMLv5VWzBFp
iuAT36zGAoEaj0So9mhaHvqulHNLjhSmt2vT2viWYVulsZoojiQP5iqqDAfREycyxUEGtOFqWnRh
9rxcRlN0p/X4EayUKQA6+ELPlfOE8DinqfVg6Dfz/FpAGW2j8rWcpF1lIKciFeldiwH5/3wf0bGY
QwlWuNWIEbe+jzPvIo4oH90Oznzjc/JAVpov5w8Qq4VDl5dbyWZm1PjPVD3q2XStFOEmIqPKT+fH
zeIrZUjJGTkVysR5HpsAU41BTyhGWWCW2vGbmBII1+Q2uPTz3JCvVQ6JTdQR0MrOJu7cRCcPkhcU
gKQXkgV7hCTfAlBY8RHapHIIIXJkrESiTztTYatoXVKED7VHySPTLyw0pXaRedu+sAb23mCEU9KG
C4xGCgHfigBQljyHSf9MrYo7s7Z+Mfeh0RTU2I6mBk9ARWrC8ihcqjOYVQ96V6uTfJI8k2ig5uZd
FMDNqYnZzf0nNp5b2XuURf22bLD7zDeQzI2TeJ24zkikJfMbBgFHXI5Zt9UM4RU860pVpr2cEF6Z
OMVpatLYUzkyyGb13TwDz69TQ/VO7LK3yuuzFzERL418IMOjPqVGxTmhuumk2e/XXef9eAGX5jJX
5Re9k7a6UNMrFGr1CFm7S9oeM9XwOncT8re/Ym16BqnLvQ3Mn10mXnWZSuxOI7Zt5DciOtqVNGUU
K1I4MUWWcDX3RhK5V00annVp9iOOph+hWrEzKC58IqwEFVbcxI0v9EsttTZGL/3QS3mPN+essqIb
UYvPDb25FUh9q+RFEJAJt3HeYRovwivJs8ZdQe3DFabfbVOUj36k3Pex/OSryrWWsBEINcsVZfit
qSoFjqz2TDlWeeV15WXaq/tJr88MtgacJyBhlzKNdO/w5sholnGK/8ZMa3b4ycixVU5fs9Z7Qkx3
xnElQv2bGlDmtFkxSrY2TjgYzeO+yfVhoeAaGMDYTKicCwIDlHGSrxDnIUCz3oh8UJSHgDYgmhQj
iEUsEn29JIb1ospH4jpFs0eMpSx8NX9iar+VKdaw5HE81sZYkmOQH2tZuWMDf6lr2nVv5j/9fIQu
lGSrdDKWXPISgiqebOM2CpQLHc9NbYbLzmR728tPpagxwzCbsYISyy2S1wo/FOKfWnEkmZpofUMY
iFIK05D86kSEGmXtWTvYOfMHTPCW6Diws7CZMAOTqtFqs19KHBqGJloKRlmfJUP2XHAz4rq5zvH8
UVvTs9FpXs4j2NBJ2/RdaSel8tCzYyhijjXzRDRPwCTtFl7KyOm1PrcVVXhRCg5GFWnHuEyeCwQF
Vd88hdqQ22FaPw1a+JPITsbKrZGAaLHIaC9ZhiilMbGWVark1rp3ZxnVPZn/Va6S2RaZVbUhe8z7
EgBKLSykMd/mlXXFFI9VrWa+FazrZorO2Zzd64X3jOFCWRjCtDXNDiGydkNsZTckyWONKghN91pp
jB0gET46H8Ujbi6O4dYUf7TkrYL7OLBWnhjf5Ql6LqSikQ0tBsdmsgnFCS/cxAajkINrSWGSAoF2
g3A/s6cG/YEaMbFNXbwUm+yxaWRyhdHNmExvZtit9Gga10LQ9StMcoh1UBeWi8ksSurxscJHAUdd
oTa9TYOvgfHVGgAb/AtdzEV3wgi/auopcTyJQs5a54c2MuaUBH97DS4wviSQgSq64/wR+Vm/tojw
rDFEh9dGEiIFK99kjD0LhGTdA398Xmq6/6pURrqtkT+Qxp6m1VAiRdML8UJX0/Ys9kaE46OCbszX
uoXcZ+0iMTnkWpEUY3bHyyrlceiKkf42KM2q08qfZWFeS+GwKSPt2gtazY0I6mJ6qdNwIUfMvr6u
47sZEh3aO2BAszTFVdr4gq1pXfgL86yFONjLzv+PrrdYvj2VlJ4l57ZfuC/F1BMr0quFXwpnUxpc
4QZ3hyTeFCW5wHQvq9Xbv0WEUWa40wciDH6y2ZYRQmwJU3NLdoZjimz1J0gn/w1O5bDOVCI2qc4T
593BtM/kHJHFU+nYrPdi/PP7K/hvgCeHRab8kOJSXYQ2FCPcWtJJt8v6vmA8zzCgGQT03sx/vAz/
6b/ll39SbOp//hffv+QFciY/aA6+/edtnvL//5r/5v/9zue/+Kf7lu+f07f68Jc+/Q3v+1e7znPz
/OmbJdUOGgpovlXj9VtNFP39/fmE82/+T1/87e39XW7H4u0fv7/kbdbM7+aHefb7Xy9tXv/xO1VI
P9zp+f3/enG+gH/8fltx0H99fv3tOXv97Tb/+eznX/767blu/vE7tvQ/VEs2CGVqkqbPb9u//fmC
/IdIxUlZ1xXNUGVppipncN+Cf/wuSX8ouqyYlqYD6iK3+Ptvdd6+vyL+IaISkizLwOql69Ry+9dN
+PSY/n5sv2UtOrUwa2red6YB/s0kMhVTkkSdxCySHQyY+mHRB2nIuhbxG+Hsra8vjFXpek62blfd
UnSGfbg6VSn4c5//0t6XihaqThCrnoX1yCFhnK4i6S7IrbXknRi67yWRvlyZLKuWZEiSaRnzyPgw
hhEzS36oa5aNmYs4wWY4E5+T1/E8+IH/wCH+SfBoob5oT71TXLPpvUBFsAyW9ZrwY+B+6Bt/3faP
t5ln/PUuf/gsM0Prw2cx/D5VkVNY5ANu8dA7Vvgas9H/vhHpWCvW7Daz6E9gBA6umDBIWMiTgYH2
SXnRt/JSt5OVuYH8/tI60v3gxitz+X2b8kxlOrzLH9s8uDICu8oUj7TZBjYHiSVC1KWyyu+tl+nM
WNUuVEiboFpU2oG+qDfDOQKi6MTdZaR8/RSSyBBTiE+puioesKMGDFhDRZUju4iHNy3qzhSZvFNs
ytu4Ss6hrlyZlvXckhJZVCYqOHlS9qEi//KbJj4DFYyHImxdFayp2+RDg0ZRv0omnZKn7N66sb4n
Kr5s2/AmGqtlKxMDaVGB2b3VPXVT5tttLHCeyYaeok3k+xpNdmQrKXnc9R1a5tKRat7MT1gFLd2K
nCa17nLEdws5H8iVEwC24pGwv3lOZn8Nl37W3PxQa33f5eamNZsF8oGfoWTptsVudRFnUQQVkcS7
Z7G77SYio2pj3tUtlyJ65s6SU5eNzr7El+3IqdKwfVN3uk4Ig7Qj5o5OvWaLc67m7YM/+W43BUTK
atzSbf5LFaNfopbsCt360cTCVeBVr6Veych6PWnhi/mLoZermuKIbWttBlX5ZYrei6CSoyL/H0S1
y+l7pXBwFXXhJhhxKZRmf1GiolqIeSegYEE/ZYQrOHE7KaZrSNF5nDeP8HV+tL7mcpDadxxbtdS8
t0zBrVsSuCRxr2SrWU4CcJyErHtU+uxWEpOoTyycgVeCESX1j2UR7qx2dNVCxNitzU7ALA+cWkUG
ZUYQ94N6RLTZtg5kJNccq4Ez0CydK4Y9+LENh/inTBs3klxKCxiqW+gT+1LKAC717pAKDQCremsa
8G4pWHSRZtUb1oKNZwyvssEEQ5kUL473WCwr0r3JAxjkedd+LfnRDlf4Ve8RzIvn8KIps/tsjORJ
SWL8fmZxif+GiIVhQc7uHU9LH1Qy6JGZbtRGvbZQYXnKLsGmJ7WTbbFzsJUmUEgFElmFUbbMfdXp
G3/GyQ6Ik8UlqeME6UqybFRQTEHu+kV9nWqjv0ySmpSRv5QRuNlASt4Uo32Mu6lYiJra4utErWqU
OJU4Hj7jtqjgutQ/h7C9pVLpKhKk11Bs7yWCjHLWbAKkTkuNXKONB/KVPHLnFHjpnFBXrqWoeag1
lBqUWiTc0InIYuKa4qYhgzENTuEdD2r9vK8wLGmybOmKroBfOZgLKhwymUBpPjvaeNvWjV1/A5zC
xvW1PlXpZV67D2c/gpis7hJ8BUtR59c/zOtYUYx4MJESyedDYj9yqmt+qFf+XrXrhfKz21XL6Lpa
Nov0zrCNZRFvxVWwhiF2nq+/n4c/owv/vGh00rqky6IiatYB9Hcqq64zpMGyvf6ux0ZOOuj7Bo5O
sZbGdoQtiagZ+sFt5V4r5FVJQTSO7lab6rLa5NmSYNaaCeYi3pgv1la5x35dufWJi5NmvuDBIoNO
4++2D/iDHLpQLoy0DfvJtMkBby172CKOJTRmjzvD+f5a5ZkGeNCeqik6MhdLkiG+HGz//ayQoJmQ
SiKdCorNMV2J0MOi2AR2ex6sAMAwXy9aJ9wMRCHOiKKf+ATHtmWqZrDR03SNOPrhtowYtWQYRkIn
PtO3oC0wH/1AZLbt7nMHocuOU97313zsHn9s8cvGTLKGOtRpMSc/7KbL3G08u3QmW7HhwJ0LJ1iM
x9szDfqSxrOlW30eOqyHhaz6tNfbnTM5NXuybl2v8k3nZq6wOnF1R7a5Kpimf7WmHfAfDcT6meDF
RN3cziEnuULczM4kPUMk6/YPJ9s7ss3V4bUp4E2ouPNlQ+JZ6Yi/NZ+vLtxTMN3b4pd2+rvUNex0
k3d2d6Wvw9XJfnNkHvjU7sFIaSWT0HBIu4wUW1wWq+RC3zRLeCx2YwdbY2Oe2nQeubO0aHKIYVbg
ig82nXjAhwm74tzi4BAN0tbELxbkXF3rV2OHjnJ54lEemQw+NXiw4/RHX8aj+d6gxDrpKo6/ZccG
YGw17IE3ndhcSvMFHEwGHNBMkyOXKEpf5vh2JCEeJDUXyOzestVbz/0nWJEcexiugmeFZZ5I2z5b
xidPS/LR58m41BRTRSl6uJgpomE0fs9IlK8EiIYjSoPrgYDvi/bibasb9YdlW+cFyXwMlb4bsfU0
EBUwNU3LdAVzZ3Pi5h972lBzuAuyIcvMQZ9HrcaqG3Vd69nqlektmzPVRsDthrYyMRXyuE/36GOP
+2OLB49bsAx5asKOkRTYwWXw3p5/hnYNR5fzP2jv2Mj92N7BvNSmnj6MEe2l4wI2lPCoLsNlasuX
YJaSX+JKup/uhE27tk5NiEcetSEamqwxjgz1y6MurSqz5B63PkkxyDtgVBY1i02xjjejU12HjxHW
i9cTz/PIBsYQTQ4/qmrIhqbNz/vDBsZI4Vv0nuLZ2RkEUJtKJmy0f6gbyhgv0bKie11oPzTnRKvz
PTwYUobEVc7zI/97X/0+tFqTCGcnQXVJ/x5ncBAu+iXt7KQd1iQb6fZkmxfGE+dxlvfQOTVJHrtm
ibCKCYnd4B8HTzgPABeasucBMX2qmp0qVrjBrr+/xKNtGKppEWAxdYbv5/saVlacIenhCtufkPL1
8tYTTlRSOtZfpA9NzK9/uIlmbEymEgk0IV5U9a8esOz313CqgYPNrWYOkznpXEOgRSskzW4rP3/f
wpGxhghcQilkMMVytz5fgoqs3WtAztnFaK0ES17EnYVKAoQeGejvmzp6MZYsGopuEog73CArpmxk
iUBTTY3j0/KfArG9+b6JYycPU5Y5dHBNMg0dbJF1QRw44/JEoo1sY25ce06zMFzZKU5viY9MxJ/a
mqfND09fTsKgjea2hpW6hanKltR8NWwInStOjHf/zqr7qb2DDq36LXBZgc7QOCzzDivOGxrIleBW
Lt7nh+/v5JF+8amxg649DlmYIT5gyS0IvA/XvvyYEG5J9fvv2zm2zf7U0EEX1yXiOThw4Fw4sMhK
kE1raR2ek72lulCwrtzy4dQ8f6QjfmpyvvYPD84bBDHvQ5pEN0kUorY1/+37qzrWwtwHLYW4hcTm
4aAFgbqCQxsIWDS9S6vqnDD13e+bOPaAPjZxsChHogHcS6KJFvSM1uogwz271YplO56YSI9fDDt3
DXcCW7CDrtCAgsU4mYAHgF9BuMHOpBNFrY+d9kxF/LuJg04Az7QKgZwxC+UyzFVrB9FomWfJeui8
K6Eqf02y9hPANVWsOsfTo5U6dD8qi8Wpse4rNDN5DeZYi9ZjL2+Ar67JYZy43/Kx4a4ols5STZxB
OyxkDJhNkIB+Mn05/S9/7TutTW6y2rRuek4JL4paL5vd+7nUHux6U17MoeyTW+F5AjtYtyllDdqM
iIcCVORgEijUrpDg5goMF0hNTHH1ecX2RF8BLTxx5pfnLvS1LZ1gA6u0KB8WTYCyVKtZzhXrSX1u
lE24aIbyygqsZybefdipt5E8rMQ+cKmvIEDJSXdR3CK+NKne2VKAwpiCR3XwKO6sI9lPG5nonr6q
xBqzQ1EtYN8mKNUxOam+eucZ4cWoeOvEGK9EXz9RcO/YYZcb9/fFHHSxShvTvC5LwU7OrBd5Sa75
TLvqHUSnzunwxbFQjQnlmiODiPrpy+ZDzUojsnxunexCgP0lOfGS6Nx19CBdIZO3McE5uVPY3nX6
8/tp4dhZyYTKQ4hQJ5FDZ/089WCC6aTSrAS7ezTd7mzGRO0yJ1hJ16WjueVGdrpzJbTj1cmuOU9q
h93lQ8vWwQE/t/xEbwdaHgSgUyEYhRojZlDsZSF0AZheTSky2c6sbypLRPeeajuUnksjlV5kUXyh
JPllXGSbQCbBf+KmHIkmfbwph0VlSXi1xlDON2UlrYRF63Zrxe3PmtObgnnR/3ITNJnMoaYTlfyy
yWHiURq/JZn+vqOubf8Kp8PCcnOn35Un9p9HRygRMpnDoKTPWafPD7tO5ZRYOa1BB7oj5jsDgPQJ
oJh66VkD1j0QHCHWSFPP1vBOzr1SdQNYnb2Rbvj8Z00ptq419veZYP4SgsxtMDWceeAtBqO/GpVs
048pMeKpuSf6+Fzl3ZsoYfO14lMFc4+OGJ0rMExVkjRCfp8vpYJsKKdGh3Pv2Tqbb571iI9wiwbM
/NFwmuZgXe3RNP4UHM/+vnuQRDp8aippYQ4iPDG+KObB5EASIFV0aOd2gRli6RW591DG2G/DAX5D
5lV9hA1b813PVzwH8BmSudHsn1sqoKldVZ/3+MUXStsYZ+QyRARHgg/+uiDG1OHMnSCULbRYShdp
rqu2hInZnhSl+9GX2ZMBKW0tdikpCzwoS0zr47bILbAJ8XQnlWh/R6/ynCJHXo8hBqf+KJU30KQH
FktLxi0/rNuuxnHmR9ZStYLWDkx9WNZh9zK0MkujrMC1sPAQyhGg0Aa+ILp4PKmx2buNBautEyPq
x1Vi6aSQFxZgdRrMvGoCsqZq0M9rTxVkVhgXhnph+cNdGnfg4lE3LVguV2GUDwDFtE1Chg3VZyXC
ye3AfWQkzyDnqxcKlhld9n2nmcg2N0B1LyAvVDglSBjZsajyuMHoOy2VQpDtNvcFpMCF0A7PdRkt
Jy8XbcuSahxZkwx8SCpUbaWbiXGveLOHoM4dii5civr4IzHBOwcADan1kj9HXXtRpR7ysxkh1uFR
FGD2JbYiKnhiQT5azaLJGn1l4eGXGkzBsSSOKJP9yNZjhKv6hJYZuLe+Tknb257StJe1EJoEwCsv
uLVSrEElXiBbA++GREelRloLwaaLO8nxOrDZdS6+dV34lkawXaiAgLEUfnEeodBUJx9HGJxdVX3N
q+jF14frQRlHV5jKV+x01LVIED6HJsqXpsQROY4kPUMBR24UULuVEtZdg4gxs4INC5utKOWmVsg/
qDoEp4gCJq2y18rkxpJLf2UIorDxh+LG6EScEtlej7K9JigqUj+KvkIrGvDUoddOS+RFGscoSuH0
lzUopTLV977iO6rg3QRJB+I84GOpNT2WfF9emFdpjgcmx4vdSCipBjwmMNaVXS/393JgXFIp5Jks
IPKjJroNm0Syw/5dTQ+eXgagP0iMj2KIiDlU8k1kqQ9pOjwP5nApq3W7zCv/fBDbZ7ag3qICljiD
7DeEQSNblbDueuIt4NONUTEIqLE4AX8z7oNcv4g0zkZj5MPO1R+KvCMlm/fIq4tmoRiU/jNHdHKi
ooqLcLAkHFdDs/QNDlgdrv3LLHvlDDteoRVqnFaZnqqIFgMhZiRoXGYCxWEJUMKzE3wswCH7i4DC
A+gul1M0wszNMvhY/Tlu2H3fWNeDGqhOajTrTqtWzOfeQsm0i3pUf8BjJ1OM/2bSlFuQFGTpFcpK
w/cETBczoqrXXMw3wehpyOVlW50EWKEeuEagOB7u/8B7jul9i3IgfhNi8cblPJNXCGdCq5Eit6A0
DzJLu9TjDcBst66k82CKfiHGhR0GgzxN+8ZJgNdQv0fGjYUdN8KlFtVkmY3GJPGS9DfV+A7y8h1s
NFhirNrayp5vYW5UX4SiJ5UuqGdxQNnGOkYc3MSVtDCsaZ8QaTsXsxKuRJitvX48G0brQcJQnSre
TecDqA69i54S9lHS3saSjMs6hTIidtU2HjAi9NNzFbSvlTZciUb5I1Jr8CR9c1P4+UYJx90kYCdG
RFM4UJ2iBS2oiwmcWwoSA9Be7Ip+smrTanCaMVqiA7/Rwn4PsW5fWQVYAHmtT8EZPG8y2uzmznOo
JPIkrfVEP4t170HAh4Sv7SHtjWAGTeXbKRvx+QjDnlGHm25qx5WOCRWJGtO/UuN3p5CQYkNLZD7N
6PrdmPwCzg1mo2sfBIyOC0Dj+qoMzVUodw6U6hUUul8GYjy7a8pnCHTNopab0ek8IdqYSGq3ng+7
GGCysjRKv19GRfms+fg2cDddeaF4kRqWq1j11kur5ehD/sRIJ8N3UdoFKsEO3UJd4q3qES9U1d0g
srhgvYj881gAoIVt/CeL0WIq5QfPMM4qoIOpNsmLujIpg1IOC2OofwT9iLMhQVxrrHBYv0ISnmuM
XKg4CReGMl2Wlb4cJxFjrNgmnJBwAY7RSsLnvfCxx8cTDuOW2nhgMo3LDgcdAAeZkRyNl2okned1
+NSKCBQlDJQoxwlKhuaPIUG6r0EdTALjvjebbeyB+JXzVkQLAb4sx7QI1gQOTwslOEIyqyH9iCyr
wLUlPeMva3alFQAWQ1NIgYEWRaWkvJtY/O48UUp8KlMv3Yy9Vzm1MeMqOnWbDZxP6p6ZWKEuCSxf
46ZUiElrXuMagHEf5DoDp1tiBDOrIQTtX60haNuymr2FZv9aVP5WkLL7JIm3ClWAWx9Fp1qvWiu7
MOuJG2NQ1QtN7SzGbet8bYxoD8YKg29j5m4oNk96lyo7M2CupcoG80noo0+thuEmRPt5Xg6zcF8U
GgjvqE3QGN6pTXWpisH4AGXKWogqcRRLZeTLQXeqVt+8ufy01SXXRD0nmGrMtcSuD+JfUwAJSEzR
kZHld7MV25CVtuXObE7szo41I9EI2S3TMt8FAB+iNUZCsaOJcCLejgY+irRUAHh938TXsOF8KR/a
OIgIjWorhdHcBp7oFWdq19uEZ4JLhZPdKR2a9CWcctDWQWwoTKR4IL6AJsshD7qPl7nNsm7nZx65
9NAJb04JxE5e3UGoqPClgQny/UGFa2PnL2N7Pgn6drQ9dSI5fnVoMWTFMkViFAcnEr8TkdSwzebq
JKj75CJ7f+u7miuvqNj0MAKcRHzsL048wC8HvPmmUmFDIUPIYVE5DIv0FK3DX43uriCEDVuII/BG
m+nR8GInCY+8VO97fOFCfXGi6S9nh4OmD8JjoSGnIhtzNrILJDeXqMOdcoszH80Jw24V7bLtuNZO
pWBPtXpwYoHRHvqwfdjtueZ22kCqSFaBE9vE/xzB7Tc1fIVFvz6VNzo65kkT6IZpYOg9PKU1nZSz
YeZiVddfx1tr2SzB+ronYwlHB8mHdg7mFgXwUpuZtEMFjHuSvU7pgudGFet4i+YqdKxNeSradfyO
/n1pB11Ildh5FQZNmufmXQMclmrBtrLKVii0LtHsPUpuQToBYpvp1E66CdmMLqbzYKtshMuTM9KX
2Nt7r/r70xz0qgh2E+hoPg11Hs6aTbJC7o90YaRIemSHdu9QHGidknRn6STbcWJC/BLKmVs33lXR
JsP4MD8XUhpON4AvAnMQC6BlVLAwy3UXiM+9H/6YBvPq+0F09HH/3d6hNiTLynFKDerORNltUADU
Me+/b2AeDl/Wqg8NHEQX5EIIa7h4lu3DohzLx6G87PMTIcYvbRBEIOukaZaJl049DM2CH461KB3I
z8RPqX4p97u0ufn+MmbR+dfr+LDmHlxHBLdMh0bJWTSDPaZVrO4C1qKy7Ge8S/4rLfvlSPGbukTb
7Uf+upuE58kMd31FaRqxgdk8iBNoVfVEjzn+yT7c4YMRSxmz0gMs+Gd2SgkX0Y/hNmIunIUofUfs
BgDSKjypfj7Z7sGwpWqS3AkjXZWSehfhLrnUVq0bOQFBN5yAt/iQsb2f1ER8zQZ8HiHawfgM2zLt
24jLVd0GqfMie52zjbrTOt19s8R6tcTVRp7CKc/8H3WxKG/iixq2/wnJwvvC9l3HPlgHklEmbqPR
sYEAu7DjUH6XWwoq7j23utQ2JLewTtnEm5wMNNmdtm/oAVtqWwiuuaqu5FdqoTKXtBehc8pn8DU6
+X6PiIwgLsNZ8R6q/rBza0A+E/fnHlVOtJFyciW4gqsN9MBw3511qp2ulTX+8hfwwG5zH2IY+yXd
QxfrnqVf9UZeQC44ETH9MkYPPtLBViiWwliiZgA5W/OnYZwrnUEk49RKMne5r8/E0hTEHAiyDqOJ
I9Vr+jSmkXk3SYHXfK8jzDckJ98Htr80HfVGBKWIsoL9ysLnsHFWXInrU4vosUlVkgzq1sjoleXD
PRE19ZRsgsiMWBr1N0XgMvNE7zu62/vYxMEoSDwAVY3ElZrnSWr7ax1tULCi1pXTB8tZGSo4p5am
rxYLHuHHNg96vGo0JUxUBvx8d6mqDI9rRYkGR3z0HikZuo5vovNTm4OjW2j0xbMAjfrQX0RXaQxD
1CpxN4CbcDhFMtbljUFQv3BPtnVsL/uxrYM+mliKp1Y6bYnbcF3SYUJ3VgIhcT1xsvqaE5tvpcqR
SkNhC6vk4FZClgi8fJZkRpvgctabcszcSvY88LKTe4rjneVDa/Pa9mE6MBOR1dF8F4BC9MT1nzmg
ieyXBlXZXl3lq+L8pGbi2EZGIjdiiZapy19kThocRsoTI1u2bkxXXKpLZZ2shOW8NhSL5n66Bym+
pIj2ifPI+6H0cAr42O7BwIimubzT3O64Tfc+NYmWw6pf+rt4GayUPRg/362dcaXcB0sMHm7ibuPL
ZCmc1oYemwQQvzIHGLBXv5yeo6keo0ggSFkvKa8hLcb7WY9PQG8W5A9PgErjxanE8dEhipoNuQAS
HBJhB7uUBG95Aij4T+l0fd271FpwqGXh5BvR8XaxYzknR83xC/27zYP9h15XFHuXZ4E6BWYg+9uS
Y63mDQiYCqDYTr4Klqd26cdOQ6qG00E0iIR8OewOAtV7iNDMmwB/XXNfgRr+u6chlXVUNinJoX89
3RYFbNhZ+A8qjgW+2yi78Jzqv5z0lOU8yZ5aJr+qcpgZNKqqkvuX2c4e+tiytuiYC3MEesx3XYfa
NdxNa2NJQaVh6ROIWv4Vpfhf2VfPw5cqr/NfzaE59ZOf9aJ4y26a6u2tOX8uDn/z/0cb6yyc+I9/
OUS/2Fjv8P2/vf520zw3b/UnA+v8d/8ysOp/IMFQLAPtCd47g5n6TwcrSV+srazvKBxleqBOH/3L
wGpgYKVSL4lZvKrzDPUv+6r5B7okJP84Kyiaiej0f2NfJcjyabujIojBoWHpxEsNEunm+zbww7wO
FbvKpD7WqC2Yn2uZqNwNZYLiLpgsV+p0+a5XS+qJTZXlvr8qmoL056tylSl/vkqI9K9Xj/3t+1u9
//Kxv5Ws59DHXuZ3Rbl7/2ImSVks/v7eGqj8Y8xfDn4W+RS9/OsXhfpMz5ph7VNZ+OzvL0lhffw2
VFNhl8drixooDzD00zNFhx8rzN9SUU+EAxWgN9RLFb5U8xpnTX/hDxN0MNYZo6L48NSPT+SPqN0h
WWAAqEFmRQ2sItGYyPB6k7cj0eft3v+lF5a3yzwfH9vf31OfUtl2oOXiUfSXIHvJD1bUKHWYIyQY
C5JRrlj1pd3794HeXlDqTPxJDgh9FLjoswgizlkyf6FcnGEnoC/sgxfev33/ooeUuImLudLb+z+L
teX38dn7a8kwCEs/GKKl7wMSGpTJ3Ed11a38wjP3wfyvaRgGTMYaOyXJzWulvrfEUrhsEurYU/GA
6aToYG3NXzwh5otREmAvALM0Te+3xQJefuoUpU9qo2n2kt9Me0BY1GvKw3opd56/qgC/3AR+0Z9j
rbsr09TDzS9q3XUc4xIcwBXpWn3divDHuY5unYVh+OfP3l+YxwrVZyN/8/6tPsmoH775o/c3SjQU
JFWeb3rYmyU5inbckdP8+OX9ZwVgww8vvP+sU4u7v565qewRuq9VqU8uKAYR3HieoLm1CuSnUvXg
ZqhHadH19UDVlx6waAy2idhruy2MvlubUhnuKZ2lU8Fryq/hGSm2BhX+If6/lF3Zdpw4tP0i1gIk
IXiteXC5yuWU4/iFFSdpJCYxI/j6u1GlXba7b+feF0Xn6AgnMWg4w94pB2CIDrp9kZc2KINRGRf3
dfxkeuC1/t1DnEpedbceJ667iVNEl520kgDJytlEK4jaYiODU5KtoyyAZ8EZcNkdBbD56148cg2O
4LHqyk2kbf9c1N3En5jFP4Xul00pshcQSDsLQS15YI0LaiqSUEAgDeFKtcgAyIoQwKioJmQzvPQ4
DKYurksD2PRsXqn7YWpKDsIuHVTFygxUQLx08N1gxBINm/ll8YO3+gBMyBc3zlCtUASltZvEPO86
VEfz0UIkRr3g85yKpf8Wq5xWDwjIOGTM9kB2IXBRJ9TZx3kKPqMGdbFLcEKAWGpSXsfj2nn1ikxs
eMbkUgnLm7edBfJQZv2wmkwfEh6S+wzheD9GaOypQxhjZpcSJN4zP2qAecaQWBuxZDgFI9PXJkeA
WAfyvSbS/kyV1bgOKUx1queaAhM+5ZF8UMDkQ4FElf2QPVja4lZ/BS/DPc/LNSCOcc6aGqx64Z5N
64gRgUOMxeQm4xd4DEdAs/PKie/g380OoqKoYOEM9IHAo/Nq1/sp5Ag6KbDbgA6jX9osjO/UWGUH
CYiEq2mXj+BdztTXd1vh6Xpifl+1j+qlT7sLTu7IdZyq0zxvKgWcdp93uwuQhmUrPOH/SpBjsZVB
gpCXC3KOnVV4atckLmTT/Sx/Nn0n/6P7eW4NvN0JNZUuAQ9lX9oyOpds0MdMyhikv/MQfORARBzC
ZTr9mk3jeCPFGgYUM+DcXvWZqwQS3SYTACNlyNICE5Wxu017m3HTM3cE24CZ8eefUeagyELW1uPg
wxtYd6p/kC5QDUNPxMDjbIrvUdLtIk2ipyyw5JaCfQbU6H7xvds3iCF8r5EXuQKMt49wd1I/WRZI
lXAp6MfmUUdjfrK8hp0z0R6iAfXJAyioNyMwMZYOb9pnACYiq6mqxTFjdbSpIg40ugqZTkE1iBdA
KILKwrb1XZf7w2OWlCc+6Wtfi6WdjeG2lCwHXQYgBCd9G8R8NTQg1AyzRLw4zbEfgLSLulNr07UV
XRp11NFtExfyEgV+s2/oCN5vuKVfiBsv/vD2+dOt4XaPQwIl5wQrHoL7SGVCHeGnW8UYE79Gkar8
CbwdkkgQ2J9iOxlfqD16835wcWYoQnJuwbnbAVLqxU6BD2BFTX2Hixc5i8j6OuCDXTk9+F6GNEzu
KmInd1lR/e4ZHWhmTkk+RptPemOrWw+gpsbuNhx75akiFf7H/+VxRmfXSPsQ7QNnVIE+t+3vgHnD
AKLpx+BeHKPnxouPfPq4WchOpUftr8bUFfS3KZIH3pkqnvKfygILdpE5X71wUEunAEhYJZoIpETA
/h2L/OS3/Raf5AoI6aBlmno2UlgihLfF797H0c92lgYCbaIw46Od8mtn51YtBXBbYN9ZyDB41wSF
swXVV7X9pL/ZJmFhg9EMUz2m7hqdhRuZDKCPupnc5hodAzOI26d6Y6aaQaP/PC0LbNCauD3SxlB8
COizL9g84znqU4DdNyBnWjZ+/xoVzQHceEicipE/JKUF5nKQhCEbL6iA1gQ0VYvlFyfW8dEVtnt5
k8YgIhcpy4sLotkjqAqIGTOSi53qZvl/mgfOmndPuf28CD/BSB9/gpGmsY8/3ViyPOXbpJAtIPuk
OPhFROeauSiO5jQ6GJ3p3ZrEDEQpnXuO/m33b8ZCh+EffLLsY+CE4u5EpmsSIIWmCy3hnz7koh0U
x9vr/7Si1JlK6hzA15krhXLWIOGxvhghSTY9K6wvhfTUowRscsb3IQjIDp5X4TzxJhahjfNE3IM1
cBoNJNBag2gAYrG1YWMJghMKdkiAALp3wByMNmTSmZ7R3UZVEQJc483O9HrZn518BLUsD3AQpUiy
b0pQtiVj9LsxA6oNNK4Tf+uMyYjlGah6GCgYKDFm1TTPmZTmMcbaGALs5E/1Xaby9N1iOf0fTyFb
QMA4yKPFxfLjVg3YUVBDVMT6KWP7sRkr/8HncXyokxBIhNOqiWPXjzYnPiguPcCfvemRbPqjftN3
o+znqnQHYw+QkuCdvdGTiP9Iw+8o8TsHTQqkeSygDtKW/14Zrr1JZ491uQQ6MjKwRW3DcFo4zLBp
zBdtesYQJxB4BgnFE43y+nDfCfN5OQp7YSlcPMo0QSS6C/J9OV08MkXstbDBB25EO/fTh8aJr5Ka
LEgYgTBFZ2ov2cvYgFUoHNg+LZv6iAzJYt7IJPtR4lcUo+71BQjkSN18s/DYz5DtapRUbOHpB/Ch
4+HFu8kF+cOJy/voMp2+FFQ0Tl7hAPWZLu70H3+LwJmTqKIT5CfLwVdTSwl2h7fGq5HWNeVvOXdN
Q7GaFhHIcWW9u6nAfgCEZ9mR5SgZvbck0MQTQETHAJ060KGl9+7UGL2MkUoWDA6dfxowoxoAp03l
gpe3Daxmq0Zwvd8DvQbsVm72XGrpbBnIZ4+1busjmXqTXlFv2FxtE8DdHWmb7DvauZfRVcGJc7mv
+oJcSDL4p2msRMbKbayeJEr7L0qlQHNxLSTV9kW8N724H3730rfebfTWi3oeA3C/rtb/fR7x/7GK
MdejPmNAXge8CiOfvrDGk3Y8AGr1RzLkCwRJPBA4gfZpPwKfY48YXLY3IgKCDvhsQXOrRpySZ2b4
k2HsC87nV3NjhLjw7wfdzM0jjWge6RfsCEKnDDnfzXAvKUGyTROm7X2xN5qxJ0hoMmpexOEq6pFa
nOITdAE8jBlmHH6sFgwTKegAHDncX4d/P8XBvXpWVUiGB895UfktosdWW905sSqzhemaprbScJ9F
SyPYPa3u3hnfzIZpRKC6aW+loMIt8DijunZDAC6vGk7CVVin6lDn+bAqcIqZcXgjDkZnGsD1SdCw
TDZ+z+8Ke6hQ1tKI37qboQhAj2WeYHRBwYI/pBg45B9vAEHtLCp7GABJ4A+kU/Do3XVIcBGmMYiX
fiZNPtZ0yYtgBWQs65D65amwdLc10lXFHTDdVHk7gO/JD+bpVZ6szXgM0g2UglTbAXRsB5IJ1q2H
QL17jBkwthKoX4tG9eCPKKp4HqvR+sbc/KwKYLzN4CEbGo4/I3LSbl6+AKAbuOJNbj/aYgS2MypJ
D6A0RlWuzMut7wmCpFNwPjp9XD2SLEeQuhbRy/REkXCkvVd3NIySs09EtaZWQWYN0iR/oNpqXep+
eJbwugOGivc7J/XCk7FIK6+/B2wLAKDNejWtT2Ausu+4WbT6cgCFNZkygd9GbobKReYoibp8nvek
fgg0KKVKLR4p0kYf3b51FxKE0Cuje7NAOVyycHR4LicHAkNG5ApF7XJRT6LRyZRnqxLlCQtuXA7R
m5zjqv5gDI3OmigXARRZP5iB27MAD4AFP0dBhFNbzY6WYlk2PlhwIg2HyNRDApq6L0DLtndKkF5/
1BsLMzjNNKa3SWyaWU0z3x5rLIzemLlSXx9rVJ+mf3xsHfwJUQnpex+vXxwwSjbF9Qv3f7ygAOH5
+LZHAUCbg6KxXpM6WYIpAddiq/KB5Qbg4IXZI257CQiB9L3/YhQSqangDZ32mSEjAKwex9/2Rmdm
jnLU990PvEjTU6dd6vqsj8+//lAZ8784FrBEZ/VDNjUdPwublqfryW86/uEKftNEfpaciviOtoAp
xyr0kDQpewws8M/UVCFcBBrex3z04r1Xgt3SjGpHs8dpArCw6+sEeFwxYaIjret8bU6oVpC0C+wQ
4PiavOdRVrYLMEOpDbgdyQX8y79Hjef9Nmo872bUnow/zXUSOwcaXp9tx0L/FQ5udhK2yK+NFXU/
xyJxtkZlBls/7baxW/2VOXV+AlbzuNDIQMC/JFN5u4pRLQIs1exH3NXJfHAHdiwHu93zGvXJrA6j
l5qjgjUU5Hkcw0UUlWodol56gbVFIHGRiEckyS6DqLGORqWlVjhkFWLRA1pwW7W9uwyaFhgwluzm
zFHBsaQBECumXsGQdwpvSrq9DegkoIfSGkGGCrOb3jykbQCVfRuAr3CcEdvCYUOGdASHeQnvRoIz
eVyoE6ACfzQD189Dp/IVMDaGtVcUw3PYqqPX+v05ATX9f2/7/GOcEYFUYF0hiIt6Do6wDfE++cBa
4NUhy2fUr7qCpx8Mj2CmQXm8Zgec0x4Uy8Jizhv6F+lEsB+BqvwIt229QbVYPzeiabriC8Dky7MR
XIn3hnIerowonJwdopg9GKkN8+6xk+FfSVq2e+RXFffwrdKrn2sYrKXqe2tvfFhXX1XqB2KF0irU
1LzZITMLH9ZEqlMGbGGlO3MIywLcd5IitRfm3KU+igFy10AmA1Rj7rIDSdWjce6bpkiyU9RVxb2R
kDuvlynh3vIaDYhB4vZmrxyw4XY4oO5oDMZ008s87X9BzdpdP/lpjJ4OCd0FTeh/afzis570NnbD
WIL9zQGp3B9OcsgM/LS0OY7HUSFso0aXonzz8+/UL926GWpPvdZD7y/yMKy2Tdbex3pIhpnOhT5E
qtIH01NJXm9B2n2Pu0bNdsZ4ErM+jIdZQM6pnfJDoGS2KYJAgMGhzw48BpcozzP9iHMUuI6lzL7z
DERQbQHQ+ipFOV2XuD/5AIhpcHKBUcEvALOf5/Bw+QPiStiQyhHINQB4HFAONVUScATxs9Cdic5N
5C8Xkc1FPohsPk4HrVvjCVnf+VNz03UAurcdjTRFpGksA+zuQDrvvC2qKzeZq8lXAjrkBaim2Zal
FvnaoDw1BAvhuU2H/gxA6j2WwOSp4EfOx+QOfxXQfr01/lgN9Szumr1CBefGDFRBhwgRUEjX1ysd
Ak9f0qIO17dLoLk33sTbnfDN1qiMhWcVy5B1zbYuogH87H83Y1cM+yzNNhkK3DeERKgNu41eZS4Q
sPLCccvinh5Hr1+0eVYeyCQZVYNdZ283+mAkrDG/9Z2y5WqIQQ190xkTxHBeHNTYr3v4eKvXGFSI
y77RHsiEPVy/iiH6lhEwa8J3OYAuJMu/OhXQkya9CkO1HQQqBOGZE98ISm5m4L8MjjTLvQeHNhdv
0gPLDdHKQKO2w+JI1XEHAfDvEDVmA7hUetCIEyUvjQKNDBxWtHaMYDxGVPhiGjFCOplF3TuzSIKE
IhDL/14lgbH4j08KayNSUDmQZGzmeZ8SpzTp8wL8hOQ1E/heJoCnO9NY/hivyiEFEsybjoJnCoDq
cIRfbfI0Rd0cQo9vFsb2k2jsmT3kqF7HPwmYCI/CGgfgkwZwjE7NADoc5FPr+5vKA7QFco7dfFO6
il7NBPGSlQe+2bnRkR6sP6wMyhXymFDYq+ts6+gy+FIC0WbpkQIR3UksRgq0h8YXOHVCjIcc8UCF
ekYjtkC/PnY2PRgJ7NDqS8SuE40m87pNGMf8FAXyR2xn+T7z4HRuAdEwMyGwYTp/ftLZky75aHfT
WaCeAKr8FGv7NK8l/rBnoOudjVb0rU2y5KnuOmvpuAJbyhCFB2+0u0UKstVvNkphbaf1fn40TTh2
HzqZsrIDhorW4GqsBEfkpRP3/tSUNty5to0MMpmKe4+VmT0zo0bufX2Psz7dWpWb2jOjCzom7itU
cYKjasiX7+aVlsvBRoc8gFKI9EjG5gVIzvYTEGHjPc3guDFiVfR0zVHmuDRiDRygJQFhPbgrJuM0
FMCV6aq9ESOrfOZMtEcvqpwnkdRzn7BfbdgimIjk0ceBlfJQeM6z2cWMCrG5Pa438shVgETehJ7p
oBDnNOdxJwNaRuHAI3g7qN9O5WbULeH9+3Rct0LUj2pH+rtgDLH6NO2A2h9JtwJsX7PY9RERBBAw
mZooA6O1EUeVKKx2IMd+U5meMTMWRjSN3XAA3IcOsqBA0Qb+A5RUuyEnyBiS8tkDVRIy/obxkIAe
7ikYjoJ38tkOWbgfw6lQdhLdIKMLAEhmWyOqJt93uROe4yr+Ftbe98QZ+CJC5fsuECq7gNF6X6Xd
8GL0ctK71P5XPccStZMWmWqDEQ7VXpAsjWhioiYaagZuYdObrh2bTTHaW6u2ySEE8+EKm5+NoDfE
WxO8iaHNMhQjUrk2owABQYKG6VaABz+MchsWJTnEQVwuI03zJRmJD36kHIS/fV9+w71xnEvhhfsO
/uVL0Yb42GX5jYI6B1T2abOqR7v4Vrr0ILGzP/pUTPRKmD5OZp+mZy2IWyc9jkp0yWQMjiXfepf+
QBSI8OKMk51Jf8BJwDnWIzjIpqSJIefNnI04JYIGLTny9iJ1yP0ZfFC4HCDYuNAS5Hsd8JFPRodc
QEQw+CVo1QeznD0nPW4+M1FY4OQZziOcewp05bm1SFwiV4y04tEOynAaLKfch7Dz/lSqxSb/GPx0
kconPgG4/+GwQoqUBxBJoLriVvnxPskzKy+7vAP9WUg7wAvW3t7uJAqWCSAawMxh+l7I2L7jBZiV
BOAamBm6Gpiha1OxYh33KPtH8LNcg08lvYYTikn08W4uzZUrVF6xVladLs2FzOvU71HQvamHAJ+q
yV8w+Qym19btBWSpcnvT31Ih+r8Hjb3JibiZBXZ/Qb7nWbk5sBoSeUliveRdNj67TopvSmYWPBzV
8Ix6aj0L4OO9T4L+amaB3eiQactFYQm86Dhd2KuQOWC0nESju52EPnnbb8afjlOfxNuTsU/Jq4f9
9lBXd3egKPSPgW7A8oW4ZCb7B8dK+q+0YuWSxmlzF1hJcGdFg1haVpw916S6lzXCNABBh4M4j5ro
HGIvnTlFUx4pw9m3d+0ddu3hmdQs29RDhajPJBozF6lMd4XT5TMVgtsV/sDsdHuXoyG7dIUGJb15
mQl4dTckwx3XmJimmV584alL2yt7d9PfbM0zrx+NxdT1ebECAVU9igrk4WlyhifaWeiaBcsiYPHZ
NG4mX8aMgq9pUoW945/C5NkIZo7gobslDej2brpPz9F5Yv/hiAUkzH98QMQFU0WAJCPkwf/j1pLo
pM5CoYqXRoApDl5ocUhpAHyGegDnJC4fC1azvF4Y5b8Nm4GmYN/qmhZ7c9FsgmPrRd3ZCElV1Qs3
9MXaiJZuAR0Q6vP1kpsk9q9S8eiuq3y2GRwm56HWrF/EAWj7SFkAZacCXEcZt18lrj5LJcUEOzIG
R0Z7h8NbTr76OY13RudN7oJ4sBAnCsu1kUbUAk+5dsht6jsgtQ9K1RQQMAF98EH7Z/5SmQvPg51M
lOPTXTtUrXhAIHvuqah/NBYVBRcd8MvU1ogleER2/eToMaJDUmA1JLJfp3TM7woKXAKclu69YoCP
vGzgVXeEjXTxFkj3wm9zb2GGassG67NPN0MQjfMITHwbNeTdItLaOQteA8QZzp1zlAAkTU+9eNKp
0HcPljm288QBZAOVCKWn4sSEi7DJ1NRTlNDocek7GWmU9hJx7GAP8nl+Gq3um1k6ahWNq66wUGxe
9dG+bWJvK/LwARDEACKblu3GzZOtCKoQgTQs6aZB/vkDqBnrg5FuFiblzcx6e4axkBF4nAi++Nlt
XTSLnevU4tCEPz+pjcg7VxzgqjLCbck066MZC9uft8XS9Ep66Gq/8u6nzarwQSSNikuxw70RyTAx
A3aHo5As46ca/j4h8Z/K4qdW0A5YZqX6XmbNKUhp+JfXgN5tqt23nGKpkEH4s26cF5Qj598icPzO
c/i7d4WLC7VrEX4Y3JgfQJnGD5LVaps7yYOf5GRciElnBnL/0RM4A3a2NV3ANRBp8s4FANGba07n
6UoF3QFvwYMfCfrjrZNG8VUT/92ZhhqHH0F8lew9O/UPlqjBi9oDTQWcr1aFqwiUgYMMzkXZhMUq
77l8kDFju8LWEpBAjZ3OawqiJMtOgpU5HGD1qR7i4Zha/rpEEtvdbf0DISiAgUasCdelr6vPjfAt
1EAhzbKXSfoF9s9OSNtXsLoDaNeBr5/RoN5xuyDLskIIgYPS0VgoFOcvmqpKDlnbgk43pAWYzbi7
tXyFTRcEPvsCN9d9NTVGvDVVaa97kortTdV6YFgmQPEYn5yqbtcI7yzhfBP3LqKRJ40o68m3gDbl
6JGvOw7UGwDjgDcRzIL23AzTyVBqEePmESGQWcZrX6bBjIA6ax0DrWDnZHkO+vLGWbVOhZeHUtAR
sJB/LTn7oUeW/yoSVLsFSOObjREYycpKvyYWcinctg4XA5ziM79TYIq2wOUKwNOHtPbLRxW3cmm3
4Ls0g0Q2/BhawcoMGlUEVrlZA4fk1oiWnfZ7FjFc8HvALsFPk17SmKSHsSzyRcGQj7sqaztbygzB
P5EilGhTDxFD0zVK0yTT8LVnu0yB2hGhxpuNEbHcemufagvgHMLlM00ruRMyftZKB8ewzIJjN/VK
V4LVPSlQEjOJfQLW0LACDghuL3yehBLLiq+HZ9dF4ETzr0XnhnsgF9XzHC6eMqPxCHpu28aLC8Jf
00QW2HvL8GTB6XxuWK73zlC93MZJRf1lX2h3YXSuXX/3lY5xUOD9oNfgbUdcMCq+NyzzFoHnqjtw
9fJ7xxnAljrlV/6LBbAvnBUwa54JrmfnCP5PcB67FyPFLHonTWM4aSDkPFkqx1repGlsACfMrwxO
3H2q2vjUImfu+r2VKZz+Gp7Q63HdJB7ndbcPgSGCjzS7HxrHemJ+Pa+qsQO8cd2dbSffpqmynmjO
9F1JUmfWT1Zx0fN1XIoCtCMYTWNRLwDCiOxiAP/OzKNdlabgjW3fXQ66vlPrKox//w3iiGTrJgIZ
YJ345E6P7rnN+JjiNyPTZech0uf0fn02DcJl97oAgXET1kdmkiqqGvFgIRs476dj5VWZDkytOxeR
tBCszovRs3A3AzfbqSBdjlRYqz/GYms0N/XNVDgsO5mBNHP0ZGpzK1h3BWojNlLZ7hI+8hqcP176
q0ZymaPCXzzzJSIETXNhIGxf9uByudOF4+y5NdPtHIdEwDNOCSgkBc+FN3YXO+LVDtyN7/RUE5CI
jOoVFIDkjM1nbqck+GI8LQBfmQeyB6mVcdOE/NnpwvDql3HhBAUKT6l2ZrCLmmCBoHG6NqIkXrOO
ASqxME/zhmrYcdfiM+aH9QrwCzFcmqAvGsMKrBcUkZUKuHazPmzEK769BzCVRhdKsIEVbkZWtlTl
YZgiXLhNA/bJkj95ivIzLMHtYzhG1roVw7BBhkx3TkeUhRmTOIG3BVkgL2lv4TfSCSSvuVn3Bx+4
KS9UH25jBHDrKNkiFBsGKps+3sYI8jojJyjSFwnePa8r25NDrPqcNG6yK+qkBJ5V1ZyNruC1g0U/
bddGNAOgV/88S1vOZlBBYz0yQNHlABTTAGmb0fbWQWg9eyB25C7hjUJEmJOm3psmzFi5Usz+PlpW
vc8jrkHNyt16D6SE3yZGpHmDeaZ7m/xujnmOHqpv/+3fdExs/8P/F8c+hOof5EFPHG2f/79qAKei
sJj039wuz1ZZ5MQzMp0nnKkxvUKk2NYBHHSuJI+3RienQ0VfMgwgDgBiKGsigp+UbSL9QwYE47sE
ddDIJo9wGfWc46de56buVaffev9/u96tVg2LxrWJUzIkBM8EhWPNXIuNGNE42ZvApBETquN3ohm9
Gd/mNqrzwR/8wfgmRkCvwm4GsGdbO/zOV0od/SHZZFNw3zTw15N5FhCyhgNWPKYj0Jk8DrJR1y5f
qwQIVMhRbh5Qp+FuigSXSOHTBPcCQmax7jywyM1q/LZ/eklrzbJUx7vCwZLsFaj693WaP0cDlnxL
aGdtxFzzL5bi+UPuIhiHzLF7AhS5Z5mqeiOsFqUGRozHceb14XDo4254IvmvOBvz5z7N8z2h4KU1
z0KlgVwo3653ZnSgYFQB/hoSRm2N6wT+BuZhdiajlfkbXEUafFF+lz8AiKo81x27zyLBlozFEhhV
qbOoNGcIaRThSaLUeuYnpXzFxwEoUUUeiR2TrScdsapZXL34/NUCWerrp4lh63z97/cfHL2fLp9w
UXlgSEBFqQs0Yt/kxrzLfRkJVk0r8LIncI9n4xNF/emqFrE3rKIU4JFtuLc8AozornwQEZjLjWT0
iKxxQB5Mo0ZGNQ0870gD2/Q9zbaDF+OOJ6jK5hzs2zMejvWWdEyfy9IrgJzXzqMqHc5GlSvdrTpA
wi2MaAaoGzx6FZiRjYqjOOeuFuPFSKbRoVOguAtelQ4pv8sYuHkrPtaoIG/DcaljpPHhkCnmld2k
dwzJCF814BDgQBkuyKSLQOY6YQ92HWumbBiwEoOqZGE+4usnbz5l2ag1pdU+am13xrAtreNgrI8U
Qa9rUyQUIEwpS98NiMnEzODTDGOcF96rQ0JvXgQF6uO6qEVwKkjKPZBtf/cAnIcRIyPQC0RM3+c/
dBEg4XsytLR939je6ZMfwIg3nRxmI5KY7oxGYTs63FwGjRuViLKFdCb8XOxQAWI9RXH4QrH2H43U
NseUKv+SuWEGXEBxRNjJegKgpN7bNgXrMWutJxQpybUHV2vdI3PyjAKc/Iy1On6o8QsRic0erRhN
KXo1C4q43BtdVgCwt8mGdRgX3d4KrXZvqQEAkqkLGKKbbHo3G3+yNiKuffcCTma3c/TmeokTcF7s
RFhcTBqFSZwwPSoAKaRVgEzzocBlL4Ir+WbHFCrAaisecTxw6NGRjM29CicoMommsZuIHXNaPEzZ
pjuQ30k+a7okPFQdMCY/msVlAzh/Ux1njyHdJ3UljqbJdZXc+8PJCPAGwu0Mz/KTat1xC2y8jAK+
FLZcTsEn6sBtO4kBXqa9D1w/rDjxWdd8lqo+PRmp8JIM8Qs5rUbx2TRZihDXiPoqHC/+1tFC4Cxf
+HPAyopDXg0/67Ajl8QrfCMVMiYXINe+kxBzu0oAQHYvSRK+G+tQFLWA6zVbRIU37piIQas69Zpe
j9ee0aEOk8zsHtCMsk0BmcL8YkeUEyLcxts8nV37DkWdYhan+Ywj5r31y2HYggQ8vXN9gACW1hDe
t302Li2EOs/ABZYLmovmkrOSA4YScQsN8NcY98kfLHfwOmsgQMYyntFO4tJRV9WMJxGw0Ye0vctK
y3/1RP1X6DX+cx6oALTtTnYB9TPOxj6Kkf57Qf1H5a4PfHIbl0csqlhMMfwpvQrQliLvy5pfRBPa
M7P19kULnvE+TnfGfa0tVKoWtp3uzNZrRjNZ/x61HaAsmtHbXDPqMqAduqp4+Lf5twnCRYYxqyp3
2OelRl5LI/LZp4oAcFDLHpfhDsCHxonlx0F/R11Zz3Ff7i9FFVbzKPD6C8WlvUWuo2W5R0pl8RW4
R+NOc8AHGxGeQnvpRwS8lNOoF4FPLiyb8jA2jvrKmJqXQ5muW9YEy6gR3ga1P+Wada53aUd2NhfB
oRkBSI2E58e4Z2xTR3a5BqwlvwBB8yxRKrWJmKAbosudXav8G7OQNi5xzD1Qkrt7EbhsGSive8pq
78l4ud9Mszr/bcq70Lma+oH+qnpg66Nikh+oj7LkhZOidipW7b4B1jPcN0PkH1yEYA+k6f1XNxvP
Hj7KV5uUv7jQ3jdSZO0syMLxK6rWUBLped1FcxRhZIHbPqZxPizKFk4K22o6wD4LesxB3rhCXqi4
D6vCXuuWNndeT/nGtXSwC3wQlhNLadCj9xN9eKk2g4diwEAquW51we+LmFlLzx/Gk4usUIQA+/ac
xwrQnNJvvtSVi7u8m/dPWLjIrM208yy5lSJrorde+Dg+419S/cAB4MDHkv9ifbairRK7CEGbTdnj
n9PRPD0Oaigf8qJ81TFxvjkRtRd15JS7pEYhpJP2M6PPdMPXFXLbVjri9jcRsY0AhfqXvj1qfNzb
MRjiTYFSaVRK1RLMpF3yg5btTJRJ+2soQS/fgifvIsM0WrnMInsgVUcHP2LZMrXL6GvSe099MLa/
rCQGGSujK0/F7mbAnWauSNKeMxWSFWntbs+Ru40FMSpWbSWKxzqLsVwKkr2C7HzlFCBCSpQEamtS
+HsE/vm1MaKHaBzOIEwszAD4lsE9Ybp2FqNrjK7dYJpOmjHfJ/LdY4yxL5t+zm2Vbl0rqBe6t6v7
0JburvVyF3CNfvYFCY85NhxAmBLxrR/F+CPHxjzXVW4/uOWYb6yY+htqRe7JEj4+vZKXr3VUzc2c
3Pf/al1bXYqMJqsWr96eEVRmAwaVI2FdaLijKxvbYgzS+wIwpub0MTVkOqUYfdWOj8j8/K266RGV
fDRSH7oobUllfX3G/6ozDzE/QXfpc0aQJuBJny1QAhF9abuyBhiWf3KtWHwxKo81uxrB5KM9qfyg
ylBAKe21GYyZnyGdDMEAIwbuAH+ct6bcjut5rbslyuvuSTo2R6+xmsdGyH2UJnBjOV26KQG2sfwf
0q6syU1cbf8iqsQm0K3xvtu9pXNDJekEhNg3IX799yD3xD19zsyZqe8iFFpxOwak932WfopqgToN
s2CoLJ8q2+4erC760K1TQFpm7MUWnlqXCNNlTAKzbkHMcj+4wK7pgy5mQuH/z3XzOcJH9jk0i+ic
8C2ouYhX6ipDul9tAgHzW91IcaMDBlAtdCtWGeX/0NZCnOHPC3QfhBEfKE+kVnFzQkHwEwCnsvNs
LJLcekL+E8mYJZ615VaOECZD3O1STS/ykcGV0G/fS1PbvTS16Z7t9Fof/tTzP8fpns005+8r/B7H
hQGz2TofZ2EfIp0SdhLpFbYnTQ/MpE/VUdfogwIoamUkKaQI/tzQwPZkcwsU+35G5nCH28bCBZB9
ysnhBi+OkIFf65I+OA13V3hQ1IHpxhI2ahDODnrmq1Wcm8EI3BI4gB07eYqHW24nF54n7KSr9Bk0
Cvt5F40G3hh/NCC6VS/zLFJH6G0vnGy0ztG0alVZVc6pMCrATnL3AfbNZIf1g5ipzPpeI877yE3/
59ha8VNt9nIJ61Zza4bCPTqOHQMxHDUwypFsgWgUmEWte/XKrHyAAcdKZLR4oblM9m6H2KAuDsAr
4qnltst6yMsXNcJYwDC3tCi7o5Hm2RwxKQtsk4LiNpducYzqxWg2gIw2hrHBUgI+AhlIsCs1jt9c
q4Bdgeihtg5x56eutK42kq0/sh4plKEAIwDQILpObWTS/0sPxC+LeRua1gpEHnM5li2SGlaWHbAH
LhdZSbJnvMvewBMIf1rWa9d2zTkFs9hZh14dYetUuojepO5ZpoW5TRApWQBz736Bq84yHtzsh2mk
7z3w6cl2og4uPIr0VVM6TRBnAkvwCfKLkHoH8Xfsla0SIBdgTrnhy90NIhfGXbTnatgPJKoihAjg
nmNAomjWJC6UOyScz03niDCz+F6DFzzrAYV98csqD7AoFY+q57AQwB9zTjlrlzmg4wc3ztR6aAFl
UbyPd+HgFuvCL/wDwo3pMqkhCYD/MYgy2EgoqyijzRJr8PFgQ10T+L3C3kTEUFD/xzugHBhi5mF9
GMC2gYg26p2wGed2PKDb9OAaquFDNyIqd9ZOTzBD5Zitdd+7CQGKt2C/8GoXLw6+Qogo1K8R5A4W
KfXjfZtU9RGaxzDJA83yuwnlkYjQH5yQIhhbwYCMYta2aWuOD2tVL6LIjhkV9EeWpj9z2EQ8elVV
/q+lr/uJWYBHFcTAHMtEOI24Duhuf449toMwvbQr1BPQOuxaO8++3eHBC7mMrdszMAZSUb1mPCln
1Gi7Uy8r+zJYJqQ1UC9GseiVnMdgHQV2OYiN3ojoIm/cj0XdSgvIj/PywkY/3YcmxOrjeiivaS3q
YEC049XOxgvXuFzmb0rXq341tPxmq9R/MUA/DDJpZhskf361bUN2BmmQvOlK9TX28msDxaCHeqqP
AcafR46tvvZ7aNUVJ0kQetc7+kKMZCnHIgr0fl/HBZDgGg7cKt0NTT2nXbkFyWeVaycrL+2xsgRx
HLlKP6/fg+mehKRWG/Z7L8kjLJDIIPe6HEaF3EeD2yErMSSfG3QXWlIM0R1bVg+LzB+eWoeeNZJQ
Yw/Bck/3U5UB0sAlLr0UEhO+nIMaSw4+RP8WHpk2Q4SUkADhw1vLwaq0IveX51fXJPSNLxAUgJ1T
UpvnEWR1PP9NxOJ+D+chMGN6OL6523DqRs6vmvfX0VbRqXNCufb4kJ8a0Apg50HzL3XNIQXs0Wxl
1E3+JfboaxfCF4NXI39goHTqasVyfw3xBEj8TINyhd2fY9Xh3olJ+8KLtWOH2RdWlHSHLHEd6OJg
qAewzU7JJAiU1+HRS9zqEU6z6U6adj/X9VEenQCqqx5tOAHAJMCckbRcOm2LJThW8nuAxz8e7nXE
a+XCKWp7prvcG3QRSFG5AEPPm+eygeOJlaUXVuVsgeUGwYuS9yueZJAurVSxEVgWbjMgF3YQe6vW
dtLBgbuGJjCJenApkhEWNfA3uaYpg4GOnzdPoi3CGVw9ui8kbsQsS5T9zQqnHHBZ/KzLZqlECFew
0V35LrCoM1uF8PSIOCwfCiRhQq/90UX8we7HPPnVA0yx0RmzoUFeIOzEhUzZtMLn2xDPt4tuQ0bn
1mZPpPjfbTon95/jmKjjeS9z68YeYA6nAJWyGO4dAGWCG2tvizIGFXHi77aRZywdmZaAuuIX2T0w
Em2wjI9+gai2gYIif0UsxMSDYhDHlKX2lkDaZpkllvfg18hic0iz/ExogLvfe6vNisxGKzeuvjnC
4RuLge0QQS4pqrDerKxUvRZVtOMsbQ8NEfbKQyRvhsBn9AuQ0yx37F9G2b4WSC6/eJ0o55XfjbBg
KNV6tK1yY4cd3FeMNN5BKYUv07gxd3Zt8gNpq3QB0Jd4sWX6DB2A7idQLstOOPE3JaDbUVIVw4Nh
wJOmyuN1VPf2xYsF/H6V5X735FcsmUE3SHNbHrimKdChlLspPyknvoJuACLo/cwxFQxhXOifEuXS
cy/b17pkw5feV2rp5Q5ijRMQqzWdOekM9qhSWe3Ba+IBaR3+pSsSwNXw81jrIhvrQ9dE8lqHbQvD
B/FgTb1YYaeQwVYQpZmKCN4h8mnEP3JXdkfkE/BVlCAj3UFSI1ceMs0csfzfYCvV9XMDklMnXeXl
Hl/XabxCrsDepWIA4SKCs4ZTNngykBRqe2YHmxI60Bmpe/m1jcpLgl9HNCuNhRCiiGd5Uu6U3Uff
29EE6TzizhMZj7eFgSF+4EH9HLaO/VK25rjusjxe6CJjfTdZRua7Wyv+LJlH9Pj3cR/6H+8+GNMh
QGwBwT/J5X9meJuwB6OKVsajZBAFzkPbDlQ19icC1dptI2t4Wvhx8ThJg+IxlnlvJXCBUYub+N5X
gcW7UeKIZQG68zJ/LKs4nZWFTe/dMwJFKj11Cn7j9tZ3mtqd2CRN2FrBjaidjx0g9Wm6axHx/Vm3
5nboCvG1bSASzNskPzuittYF9h3rqDCTcwSOdECNIvqagZEdYVGuB/XSE4iCAqcxAjdhTU+C0s34
oxclM2vKzscQvHoUEsnf6Qmi236XlBg/t03jgHL5X+7HgMx93iiBcWJDiYJQG/+AQP/z6gPhm9AB
nNB7tJHanYtOifIldcMZIGYQkQQ1aOcTCSayPq07pCPb6XBryR24ZulKmTbIRI7KD6LMBZKUjgeN
c9FwGH32CRPzqSilq6Bs0FJnDbIUtIE6SD0OyKc9eKaFRaffdzvTqLx9K2i/aCD78ASpkmg27YJ+
ZuUekhrumx6UwRXrwfOSbkls7Pn1oEbApIbEvv3kpSWW+unJssr4rZNy4VsN7pIqKgKqAIYBu++b
19LxCzNbCFaD+XElSoAELjg9tIljrME/JBtBRHxwARdYOqM0tix2nuMQAbUUIJs9QnRsB3xosjSy
UT7m4MThXSnVTxgCJa2DHwjweMB79MmTFMxdcFa/D0IgnN8GYdta/R6kNFKghlRXnVr8NiiZrjRt
m25XCi1DPpKQTpaXPF31DssWOYCd/Hlso2+TWvxe2iLZjmXCsNhFlLEJsZZthiFaO1MMsrLJZFyj
2C0GCXkp2L/w8alM3bkkwG8ahkm/lP2vZsK5t107LGvEU9a+m3hTdWXDNDFyxJfMy0LIo4GZ3jTW
C2QMw6Ou0gddZFm6ROA92X+qdxrLCrpM1otcXUVnq108CSAiAwLq/HR2P+g6EfXwQ4dJYOv4PfZt
5CEXE+A4Dd29OVFQPQo8reXnFIZK1HrSraoj7r5mD1E9QNc7E/aLGNkSSTr6QAYvvtSxfEgnEljh
NGxtZoLOjdGyF/CA48uirPM1nJf6ub5rTV/la6b87lbUrRktN6GpVm7Z/nKnrdkAoP4SYRyKKhQN
OAtVwH9ew+LNVp6xb5jyDnqBG5tL7pHqcFvzQoG1HRGdhyUTgtNYzgiou0mSQD2tiYGuxlINu8xo
DrZ6vC+TOHtwx+Rj/Yhd35C72cPU3+0y9upY+1QB4Z+14NiKLl44+hPxrNxg6e/Ppd0T+E+5+A/I
4nGWta1/aEVcPBlttND7TAU51k2G+HAghdU9qCEuVyWMx5c6URiKzJ5lwmF7ga8Mzm/nkpjqGeiz
xxsIBlgvez7aBllibexts7AzDn7fYnuZtNUXtxXnaIp19km5pVnuvkoxJACKM36qQh5umAHfcR4x
55rmME/wgVV5a62lI5pfObgOr3lxRTC4AInwjxPD+FzzsSkHeiGZfeyTV633SkDu0ykHYF+mHJGH
cOv0c8obpIwsbkZL3dqDJlkV6rvvzXKFvXqI/84AVIL2mHJP7Du34NBea7xX2H0tmrQ1f2STSxQz
xXhJsUgCEJD6y5RL9pS1/aPuUWccG1aePrVlWq06P+cbM+2qazcF33QPD7oDpdurQ4ln2ryd9Ebq
6SAJyDQkzsy5b8YK+3qaoNKjdgB/rOQpG/jRttLqrF8+BUoYUJ71z3hqu5daO/pQ+j0uDPFD/Pu3
PyPaiOIDjsR36AS3QeYH4t/mf+r02K7RGBEZ1OPItrVhym7DM2CSGHOg9VskdKeJEfoMfmrYADng
OM2TJjSAJevDJYyYXYDdJXj4iE3sKmfwkT0nj8ITbEHxqFopp02WNMwRFZ6gxRpknExKRTCTnuUV
CGscgjs7iifrs+ew59wX1kmXSDTAFy95FPDlPps0D7d4btfzKPfcVzCu3zwA5S4la4yjGOFCmYFh
dlTMqBCDGC5x2zcg/3VvMLtnrzUia8Au9OolsTse8Do9CxXJY5GAhQ4TxwLub164TkzZbGrsTjPs
IReqq/qHwSLjPuXdVxPmEg+qgm9Y0vbRkjJkFUq8694YbWY2vru1MBNjXYXtd1VDBy6Dbx2+j8ie
S5PV30zc7blVei+OcsIV6MD5ilZld4kp3KoB5X1NM3uu80qkBYNOySI+e0l1kUacbIaB012Yg4ui
D3h9AqFYVJBbm3hCE6+q/yUtvG+RoeEV+xIXIYQ2bVLvfE+1J6TE8CrtuFrY7lAtaxE6pxpPp0CG
lb/0JRAFM7C2oSjUCe/qh+RkAwb3zQRgZlaURT4LvbLEhkctC+K/xG7ef4ePYzGrZN0skrFLVrQm
ZoAngHxhlPJZ7cT9jwh0+Dqq4AXY2Y997rBfbm9csClet8jOz5UHxoISVtC2sLeTWeyvhNOyXTE0
w5r6xjYci3xhKrDY06afEaCrX8a8G5Y9cHHLIuywA8/bk1UCv9cAdPi9E/LsI9n6EyknxGzglxOF
sb8EG6TdpoDFaLYfOvxBC4RtXw/aQrofoji56ENVEXNnCED4piphwAOTZ767KN3CPEhPgX8gyy+D
X54rmpePQOU+mjVLTxBRIk+FYT4XkekdraRsDsqtzyACANKfJQm2cD8T0uV7wqMrA697E3kZd0DE
Lpy9gQA0W4wxzV4lRdS47Ei91EVD0ZNfYntIrV4eO9oOs8jI81fHSPi8Jl28s1h3AEzTB/4ZClea
QRMznMHv4U2UcbTKlHyv140CQUyEa6YuugwlrK+GV+RwFlRPyIzkpypNnrA6aY5qSHAnwQlvK2XT
PxMfT2pAw7MVgiRveO/KS+b39mEYvLWbOjEPIIuGgJ4DCPrUSFQoL/3gedtyFN+RY0QPCYWEDePQ
zLqVORRxZwqsyVk45P2iRGT5GcuYbgHoPV5rU5Ha8LUizOzA6BnLJWelCmTbGBA7ona+u516Todt
ElZcfiCnWhHhBeVbRhDLI7wo2TZv1LlSiXvys3aF3ecCru5vhTSxwkva79Jx+/PYZmVgFX69rPnr
WAPom2Cno7qk+SWdB+l78qkRMdtX4QjucJWCViFgYd0leKRDwi9cE8mzWYnb+ZwZXXnOpzPPMc8Z
Hvo7XaUb+6LJVlLaUaCLADdlR8OsvwukhIvGcx9rQfqNbGgNI3sUPR6NiLyJb4mR00doC8tr1hVB
OpXKAoxNHvXdYiCDsR+nA9Bk72epsPtVH9Nv96p7t3tfBkYxUhu4+u+RHm12QPH+qsLS3w6wD9r4
XchACR2yNYfP6kFy3qzi2hZHpBJhXVDa1Wn0a2/BMkh7SBmdGd7M6yIrsh30iNttjNt/3fHC39tQ
Sl1aioynoWqLRQjwx7UbBaSnHUkey/RS1y5QB/6YXaBrnax7p643ScTak+IdR9wrrV+tMD+QCne6
SIEtMPPma1J3dgCkXna2kXZdA0hF1n3ZiaAqLNDtEEXdmBSzSdeYXhmyCnzPNr9RbCwsUtOffpk9
mFhDBDDpJWdpGwuIi5S/HJDKYjwLX6Men1DGoji7Oe/WtWqPPm6llbBgnDy4wMoQz0dsgcbWC3Gb
7xbNkl85PQClCYEF3MxnitzzqxfbZVDBf+4KuZduWaVtsfeHescS5ATDyGjOYBh1Qd4gE1AVQxAX
dfqTxNhmsRxrEnhW50vQC4vdONruwQKOZB4zaX5xpDogBuIjUclMPLKXDaHVNx6740L6pNoiTOld
80b+BLcCD0pk7bEjbugla7pkZ/MIKnNZr44Zm7Yvrvs9McsItIxWrc247VY0whIJAl2XDijdHwww
uZmZZ+qqMkcCYV6TZZ333QvCE0iQoAdsZAEwrYrsYsmmAA6gWRMvSjfeyOjGHJNij/9LsVKkpSfm
VGzO5aRWNCRsrSyu9nkJOP7AWfjoOk5z9uphK8BMlbac2RXSvdHQpgcOGcUVMsjtQoO7InyXcyp5
tdHQrw7C5kCK+C00jQD9ajp/1kHT9JGQPr+SsEDItHV3bj1ZQDu93HSdGS1G38xfQcT4iazLcK4Y
qB2FHb/x6ZnrCjYre6MMYCwRnRQjdNPzXq2GXuTXyJIw2Cy65geF/S9Uis2fBlIWFeHeU0WccWGa
4tVXdTkvcpuds+kAgr2cWXAHWYfUsIwZAkHmfKy9chGHNTvrjoxRePolcIi910HYC/wWFw+WaRbd
LXUHevZvc98mS6m5ioBq6OX4oowIFg1FmR+MCAFAcAaxfu7tdM8S9tUTNjtwG/vruHkYbRuOpaMF
wVoGlnsdbj3mm4cSBJVghL42oCcQxWdpY23yPlWncjrwda6yfInNMV+X2CnMHdpZL5A7/WbXw/AL
+bkRSGUsVLDbro00mzUtKxYSsW88LtNo3BopHtSO4V4GPEfWRBlwMa6o+USTyFuHwsghtZnjfjXT
L8DMpPPRb7DgIqXajyHQIxl8l5YJtQfoAYli6RPl7Yuq63ooKXUPbuFla113P8A+/I8ujW8hruYB
/oXVCBQJm+bFb2Qzg705f+4h6j7vM9c+CxZjiwosBPDcq8QeQREAIQH4Hsh5SquSs5G3B1nb2AIi
QvWQIc80Ayl72Og6E4bys35sQSo2/HNic+8nclFwQQjaMPKvkY1VMrfIN2IYagvk6bh1DDBNZiG0
k7maQhOVIbEQFF+MhqevksQArAMONAGXfQTA4y1Q6T3k/mwaiMGvFxQYejfmSEhGGd+Tcsg3fMxx
P5TEmFdwTkdqj4VX5clrRKFY6tIIjmWJgQCL6FahWRcXxNNASTaqHDy2FrRxilUTKLX1Ey1UchgQ
10AopK2fBMzoj0w4j/j90McR9mITHfwPhrg3qcXcqWAVdnHzqkcCWBPEdUNSNeGxLX/oAo1jsig8
KeaeV49n+GaBSWW2A5gJsBO+1UHtY2WlPrAXUxfdgN0CNFIMaMCgppSJCIibYwE8yQUOzKv2XZe+
n6V2CZfVHnlX2KA28Hyf+txO8STC7yol/RKS+ZDFcyE5aRBQuzOThQd9wM+AbTowrWxoixzcmuIF
kCWXtjIEbn88FrGC9S7mOEAcBd/Mxq1d76LrYOK7tUQzruH3bkFgCsyuLqXIwg/QPiQ5NFUqdUTW
yT4TpdzADuPoEuNTr5Sn0rWBrWVlRSPYaGoKIZyAYJ33LnHwmgZyk5Vw/EVs7LUHqe8Q92/KLpBo
7VS5ZD4CtyUX3rYJG6zFpjNTQD7nVqnL+tB6R2R51bLveLtA2BQpihJMSGmkr6GIxVeYCUyKKEb7
jOe9GbRJGD0Ai8IXTlKHJ0rwo+DiGzZXSMB3NcD7nYtXy1TUB8ksoGpdhugAeG1osgaPbnPY1sjU
OtvNFSbyIDYSCumVEF8wJBGgnExYnW5CasGvbDQNHpQj4gGOcNM5Hw37og9VDEogVlvd0ozIe13d
dh0SNla1GdLaufWTpnlEQo/uReGyZZlMOHHPdLYtR6SFQcP60Yxpc5WNnBEItD46Xr9gghiXaaEe
do35YgOxukeAILwV3TLLgkTJZJlZZVJDBxYOGCXk/1eQYEqRiy1++GFSwDlAyi3uNY4dszNcXChp
BIql48plob8TtfEcJ4W4SjAkna5uHiOl6scCaKTSbs1jGRn1I7MlnMWhUY0nLIpwYQlXZo/QTNiG
R7cAqArUrfCYJ/TNHMfkJcqSesNJjIwQi8QLBVtm4ciGr3UrGBGQbowdmEZPrbCZgFaxMB6I75Ar
3h+AsaB68HrwFuOCzig2mjvPGAEY7F177dpNOoeKCAVjSjQQbAJ6DDxw+pQhlAD/Cp/MEddHqyKw
SS3wejeE5yLEEkO+ETDRhR5rsT6CCVXZLW5jO4DO8LZHnG/qjBVeA7s8ION1q+gR+3PUWN2KgGnh
haUGstSdc5kivzk4EO+crksikS/qDoGx29hhCOceEtor3dnuW2tex354a01p00HfIqvWt7FcIvHW
IyWk/wQxxkaADKtYwYxn7XqsP/WQvl9mfCz3vtgBfcIfjSboTSIfDdPrH7N6eAaLih0KJx/WVQ/y
pmEP8tS1kKDjPQO9yOD0Vtea36oRemq3qh5iBUcHyeaQlNC5TbBjBtA83vrSlyc9R17zFJonOV/5
+RBkXi6xxOPeHPDpdBdFIH6D9fYjR3DqW1nGFjzRbfeUhW6y5oO/bdsxO3eueOqIiF7AR7a2sLCA
GjMbopdatO0SsXa11K0ADzQBcoRsq1sLp37ImqI/R9y3n7tvTZVFaysuyLyUsI9MMgqndPBWV02C
JCc8LSCDxEq4gywS1/vjNJ1OHTOrrOBDhw+nTmaWS6EQPojcawgS5jPFn/fAHMB4BxY92/i1XcK0
2OqS4UrnlETqqkvJmEMBM5c/dKnGHw36Nq+Qbq3i57GGdpA/IEenZ03a0V6GQKbME2rYJxWS94Nj
bDxDRqd7NRb85TYNoyfd6V6fwiR8EStkij81FFFCZlUItsC9s+6CeAT2OtAxk78vF/bYMLq1aT6B
D7/kslWv/kjD+dgC1KzMnByIhXAXsNNzH1ov4L/XccAnFxR9gK/S+1lquz5u7xzvcA/+J7rV/H2W
FhlbDD0IJZ8adGfdKjsDduPTzHoYyD6wX6GyQVQCsdfbrE0DW+lmBHCvA6kYARY15lvIhb0fEiwV
tul00Gf3hnu/e8Onfv+gy336EYB4MdPz38fp4r3P/Ur/oMunqe5j//JT/uXV7p/g3uXT9E00AfM+
NX+60n2a+4f5NM29y7/7Pv5ymr+/kh6mP6XZq2rZxfx6/xN0/b34l5f4yy73hk9fxL+f6v5nfJrq
/oX9q6t9+gT/auzffy9/OdXff1LIO9RYHdpFAIEQLO34dBvqw9+UPzQhFYVReeq/j7qVO0cUt1lu
5duAD8P+6xV0pZ7q46i//kT3q977EOSdx8W95eNM/9/rYzODrbd0EqzO71e8zXq7zv26H2v/v9e9
XfHjX6Kv3oID4VayX96vev9Un+ruxc8f9C+H6IYPH/0+hW5Jp//yT3W64R/U/YMu/34qYOq7uYLD
z8yBw/2xG2JvUQMRH+hi3E+SAU7eALmDVmC03IBUfjg3/KawVmkDU7+mZlhRTs2646AiYOIAXtmD
pF5vrQKeTXPdHPULx0nZAZhfMOh0VT+ydFcxrAJLq7RWlrK9uYOkUgDeX4A0A6CXk13bzcxN+7pp
Szdw9iDpqU/dYRRGcDd6s7z3gfequxVcGNoJVI6b9FvIG2PjQPI5yLMM7qtiikeRrLgClbl2qrw9
QmwpvxqIvuxd1p51m+5V4c5dMloPc9DC86vuZglYicUItmx1FyskWCLlWJpiVt0hLQtguJzEnN0n
+odXt/z+7LlWiCDqf7kyU1BessLvUW4jApf78jACiaVmFNofB12G2WQcDCl7b743OL+7UMdAl2JA
l0K+D9Nj9UH3Y79ncSsRLwsH5F2zBKPFrhNkAfSpPiBKCJHSe/lDJ+H7B6Av1erDGCBP/+j+oRbi
iqkfDDaRkOmDhDtc3uixN7l31GcpvCv6Pu8On+qxIOJzrE/xG/o0YGjjfS8iqDX8MYfuoQ8ltrdQ
gaL96l6nz+LU69egQf78VK8nKRt/V5cj3epGXeWlcpkRJTeVKV1gJpEnhJGTi6/IC3Jas1u9btT1
+ux+ALyO7nRx1KJ3+tRHMiWsk/exeljjcFjo2nULz7NsWAIC0Ac8GS02g75ec55VJoIkMDUy8KsF
hBphOzosE1a0ZxmR9lybpbf1ev9RV93rIb/16Gatj70GuupDBjjykjpRH6hppK67XUPPdK/U1/G9
SN2uoxtIOX7JirpZaZquPoMO1OWdr/uJugsRPlbObm23c83Z1exdyMIC7dDOGXQ5Y+Rwt6S17RS6
5lXWbI3KoDgPDVL/6bw17ZoEunvY1v2wa00Lxu5Nn82bxH5nTAujYz6iG2BH3w922UCsE9F8XfWh
y2fmtW6PEh+k6w9dbSOUergmYkO+YMbhagHjNMSsHRtE6Sb16S6eQBFwiCRfswLqQJORwr1HTE0T
osEyC6zNJ9CPyAA+X+pKb3ILBf/VRQBkXvzGBkHTaJfTCJmjKQKIO+XKkUWFcCVk8fQBguwZfOXa
/iaaV2o96alfi2zYrR+gFjA1pm0D6biyuUwKBUve1sk8htQ7nA88kQMOkiVzGbL6UkpVX3SdOdV1
IHXDDgcx2qUu6+ZP8wwkOTVdGG162sh9T9x+zyQyxDNdTqBCv/OtY9EVQz6/NSD4BDzA4HXfY5jb
IHFv9dBfjsr5fYYuT97n+lQXT/OF1vFTNSXcWBnWcOl+u4R+eK+8u4jW4RgghmB+eMPcXjtIAe5u
fXT5w8jbS0aGnAQRQE8BGH7QxzWQMc1S/iLBC1vlk9mcPqS/z5Q2lbuXdXMvxW3Ep3pdxA66XwH5
/6WRnT/OEPgEa4qBxJw53DjcD3nYvBedqJ11gInsdaOuv43twcYJorEeF/dhiKqH876szOCmduuA
cAgalIQYoGNzDhCwWS0Mr3m1VZdF2zb35D5PcmxMeVNtkjGtNsJOfXKVLmIHZPDzQPepp45CUxUU
AzK6Q9YNccijrvJjqwiwGJWQB2lMkgXMotArHrxxjdeceQKZ1Trpsww+oNbIu8O93oJ12z6zXGgX
oSsjANXOzKF0Vx4+Nih+qLwfENbDXwLU95wbbMoMTM3cYZCq/H01XddMlxwKAykZXO3+AeI6b/Z9
49yu9qE+TyugY+CLJ0drM6a8WiFOTR5Yl0Go0gjpmwXzmrjL5He/zWVQg9R/Dn/35bY3fuorvS81
LpNW0FOOTKQAugbiaClrEE7Ko7UNvSZ5a64oR0QSSIf3ugLEqmKoYLAyjbgN1vPIeArqVbE/a6aW
Gjpm5lzPSId4rbt8HjLNDWoth+o7RujWwq3mqeV5Az0Bs54v/AZCw/ivo280Bk/EFNW3mCbQ9XCb
9FTVAt6/MDNcuuC5POq+Wq7lz31JP7pI0wD6YFi1MfNMvJI0Z6CB6wHIMALFCUZMbOiq6VbNNtCt
ng+gg27VY4sOeUjCbIfVQYh5Agd58lk9+UkhXo8IfAX81L2oW6vJiUq3ZgU8lGoHgKbGhMov62ZO
mDYnCJWAwTOd3RvudfHUCgSHuaIJ2Aq6nz5IqDHfGsDdeBuR4RulRBL1PkBf4tNM+hIKaidQhMbE
uvP92un0oYC+ag4VYE2255QLqgDH43RIXsGDgvkReY3wBSBZyCE1LDvztXJNgKxK9aAKCX6eIVJk
wiPz1cuJh+QnCQ9ROhIYIOIHOw3Xs+ZtXm8GxHv/2azhYEEbwzDgZoXF48aVvrsywx7MbOCzZtAP
6/fc4tFLXI6bqEK0v/WT8bGoimCYhNHAnyuOVgfXoGjqBdIi1s4UHjO6lQmrwp+CKXWrnhKsPLnX
rdwhH6bMVY5EMebw2+INKYUUGQZWAEHvdVcCwfFN58d0Ca8j+myM/Kjfw/ceKYCfm5J77jJuXIgu
O1CnkrN6dKvV/9H2ZcuNMs22T0QEUIy3As2SZVlu2+0boqePeS6G4un3qsSfcbv7//c5EefcEFRm
VqF2S0BlrlyL3pOnJGZHwy68T+/KaKrEG/ikquxoJm/eNxt54rb54BEjHj+r+VUdBZ8dK9tbKuUb
WZaBRcdoD1wdlOHufYiiaHimw1TYezRHV2dLgSohFip3rebED3RwAfCoUmDxaARuC/1cG/zIegMC
MLnIx23eDT1uspgw4ff/YOcZ96T80rYEFR1EYrh6qHhnnylE6MFwZznTdpmgW1O6wx0UXfU0IVBL
0+OgT59j5utO6aUqy2hehIHe8RIJFD7pU9iA4UO2PTBXFEsHoKYzH9imYWPI5SfFqbwRqgg3JfPV
BNyuZdcONxE2uhcPEL4l2wjE7QmoqJ+u5HslU10aoArK1bMtTQPQ6Zu0sfAWKYcVNn0PzHwhH4Ub
CfpI3RwtO1wNjIPIg6/gDhmObhgORxGMQKHTKR1we1cU6Fq8B3yOqt89FEPDoORhvaIxqM7itW5O
/bzmEpOXiQi8ZTatazbi7XPMS9C4yu1HdWjC7acQq1XxRA3dL5HZQEmlc42D0ysxsIOTilM6LGPy
UyS5bVBlvUXS2FoiZxeFoiAhPC0EzwgF0Rp0tlwS2gQK8/56NYrEHjUC6yCQiarejhcbBIN+Mmrp
moa9G8HWs/HSO5O9GsBBsfnkCIbsZ4R6y/6zvRwPUZVrx6ZoMgtyKlhkdG66qIa7UA85wEm5vXGx
s7yC1L5ZBc007GlIh7RzHlSjT040qpNEu3bm6BcQELqUcuQaYXhFY+YypQYLx7nrzF0g2in23I6D
ZcDNv2lo/449cLxM+InoIPuj6fLCoxENmzbOgVOqGw/wnuHa2Gp0QyMAcJXBjQ4ssTgQRGZwyKTN
aQFUnSYF4i5yiGp9dylC/VAb7tsEvQeEwYSOHJnQipav7akHbayMB/a2OPWl/c8Sj9ZAwLssiJvJ
gLqvhRf2kdjRcOJVBzCaFXs0VJyMPRTVU55mb1cDK1KN9KVl71nGU6BuSoakjSNV+sAlmuBfloQ+
KNahzydtcWkCRLyMjT1Doxy4+hEQyACKoiEdWGwlwNGUof/JsQyh3WJsItMCRvCJaQ50cgQLIZXi
oNg0gsfeBPDR50M7bVCFB3W9E0dXNXZWiajyP7w014AkD8VmzAlvNB/N/Z/nU0QEcto5YrnC+/XJ
uawBUDC4fAFCd0H1vzEjcHilDQQjVxaad86OwtfozAhBJGAOPxqehIdEYqxXFN1Zse2JiI33dOBg
TT1XQQtaey7uCwtNHnkS5Fv6TKCYhiSD2ZzmkYMyWquY4yqlP8e7lz5d/hdvhpTYh7mdnDvIP12h
puYOteoQHU4ZWm/SqjkALghuKQBgH8bIy2JZ8JeWUk3cgzUW/5BrDmqCbp3VTrxe5oRDma1EH76t
Qw6QGf9/XGe59vi/f56un1SPmWAoqzOTncpW3/aJbu55wPC+lfU9O4kay+DVK2OnzGLJYUQLMFQB
2YlMA3nnGAqv0ZSz1riLXhI5hSJpbRoqI9Qj/DoE4RNPa7EmI7nnK1L4iCakNZqvmlXsxOnbXboS
wPmsKoOJHTQx1lC/iw0PSQ3jENe5Ceg27vk8xCMPEhMYu3R/Jz9yOcJZVzXnu7f3mmCM98jyKXf4
gYQXp8uczVhyyIW921TpgP4dOnMafbYXYN6BkK8MgYL5S6+b1Z7mk4kmaPj6+PimgBZFzifH0OfO
ydKFsknyEf0cQ3UCVqI+TZpZnf42JAeFCLBaW82E1tr/PZZWyuLwm22BEa2xbpXCFI/ODIBW5rNC
2qpMgfjfu/e/x0EOVAEqGMlMJ1t/4saioQ4Yr1LEAMzK9zgy0aGJ+vCDDHcGaEEWMNC25eFZs0M0
n6G+bBg5MM6jwQBgTm5MmoO8Sw8Ce2mPhmaN1ntwJCkAME/ls64hCY8sEAhHZTDe6Oc1JrzT3Cd2
dAvRrPSMQ4qfrYH3GChcWDn03rZlZT+0gQXt1GWI5pB9H4LQZKu07uwNQVZ2TSzDPIEifLyfQJNi
CtYdQYIm7gMDhzZWwIJdx7pv9xVuXmNipafJeZtAs+jgsGyeSiOaP5ppsrYBpfErp86Q6+zEttRi
dq3QaLXuKuTJDNOEpJ60BYrBvaq02jmEHAILrMDMVhwqXfzqQlM7IDXMriA1PahJpJ61jjuxVz4L
9IpduXSJjitnzRp3nNluDJHnXBxSRf9njjTQrAV0ulF6dM3lw2QhuL4TwGIqYNiPZM+4y70aEh/b
eanlw5CbPmBiZ/MHWZYrnzU3tfdFoocgTMDGjsn9pBMr/Q5Qf/RtKdjSrxajJibgbmm/SOHAfCMS
pPVzzLLE4lhsyzJQ+0lWE36n0Lofn5BCe0ZDpfLIS2Fuy86odjxvskdlAmcZgI8/fg8YYwheNCHS
MkQFJFT0yTAQeREZoBpZzLfq/OPQkEMKJi8FL0PyfppbWoCnc2CsvaEz2TlPgQcaA+cF+FYtOIQa
6NLRxAOWr6ZSBNI0iXFGbpedKboduZ82bDiW/J+sNI1DBIqnIzpJ8V9VK9CpRGdo2YBEDFao0Y9H
pITIK2QIndGhadEkNXs+j62Ys4PV/4CkmYW+aBlHy9EYSaQOrdD1IREh6NrDtM/RBo0Dm7RI2Y01
EvYTniNeb9aF80+WGfkRaOAKqc84z48tEFFeageaR5NaJ3PXcdfFeLcqbMU4Q6oXXeuDQAeg1LmX
Q7BGiYsbBR2k5N03r6n2zXWCNMAZDXjP2HWWL12eTCutjIPnrgMcSetL8RzUsblyeVs8BzZkB8sy
dKGi0CorxUTPbsfQ0YSygXvQoMU892kbSRLMQ42oHsBW82G4eKmv7v90bpaFsWcP2JJz2f3JOsBj
WBNreFdw7bMl2U5QPgOKXaBmeBzCek22EZDLyZ/dckrel9q6kSsYaOhau5rerJ1GqXagT3HWKdp2
v+pp8tSixeCq9rV+GfI6W5G9yHvDz1XAyF0J6kX7M17NtJdgqvkBf4AWSiV5+hXdbe2qDd3gDljA
6aFS+JXsoZ7XmywwTCTGcJG45ZvOAJyIg2fzOX5lUTL+HKYQcgW4rV37ik87qJ/UO9XIwwdsB4Gh
twrrZ/yqc/CfUCTozcTVSkAL8/ZmDb5JdD5B09EHhUWGHqgMWaNG9vCREa0G2VoIOzsDjWdfilpR
PCU08TR7PwsLpErJFr+fLd75LBnLc1eAHCsOrWuEt9c9vovsjg5oYjfuzCSAaiOUA1efHDQUSXCt
qtzZU+wSAZ53ZMJMYE77LHwAuV9x05osWQcqYP9li8axRKkqz+zt7AcfE28yxPgaQl1sPTXpx4hW
lkj+awTxRGVJ7OVxBDXRUEHDRwGqzS3YbXL8ihQ1ugRyw9FGru2bKjjBZsnwiDYnttyGkD8I0d+g
xObRBWdo57vSQV43c/CjyZqzUKoGTSFyT/NhmlwbNeDx2DZnLqV29R4JX1a71YMAMHE/OIq+GadK
eUIGa45gaPpZ5QLEQ1aClqgC9WFN8q1DBPobSs/aEcy6/AE8iuIO3Oc7VuBje2opyo0p9MGnWDow
NfsGCjvtSKO6iyf0VPY78Lm399hcev3UoCwZQMyNhHJ5izxcyZAdmVouvth64VMLNOhRsR2GnIpP
Xc6Obmsrx7LUMxoUvSzSeuUWB0KswbpfWuiUAS0uHSJLVQ+KKQ/Amue4i+AU2FpDR0tB9z3HvRGV
AumhcNnT/p9OixAikA3aYdH3WovxGsv7Nci+TNRwMhPbejQuFL+mgBebRdJzAu4W6n41tAKFvSP7
Z9VPCikSNh4zERmrCSwcPgWSY1mKzsK03SbvS30KS52L4mp5G29BuaInPs9Nn3OruDerDBtNI022
jc4zv9Vj7DTVDI3znQqdUaP5PlS5u9F7dYIUAfSpSbuabNztJ29UxvZKjv9oU+VcdPihNXWJoSlZ
0w5eJ0bNp8LjQhA9ly0/1DEjqBdtgmH4QlXL2T1zR/95Ppc3DQZJuplzuis7a9OX3Rcn9kF+uTL1
MTsPou+jdaqg1dMu/himssu4GJChy3q+pdF7KJf3MbqZvdtpRRqRnSLe48luSIGk93i6JIW6r1YN
AqZKslbToawCa932zbRabHQm+TPPeumCxpZiTAe8hOjXf5vHnQFNQRQ5pDWktIbUXpd1+jFmWZGD
eG2LatRP6CVYh7o27+a/Bw3BeoW2aPwBln8RqmxzGJmcwsb9/H3qPCTPJxsyvt+CsKlXmj6o65bj
zkbsAlXLfgJQ319CQIuBYdVWxEHQhnV+MgzwhFIUTbLDHuwLksr8z0m8Tc9vpRIt1qD0bRRod6tS
AQ0pyDOv0soazzQOIY+z6QVKiWRTZMzHQHRdr3G3sufZ5EZOWENlEfk3YK8ZiIeSXwYqb3ulEOye
DhPvbd8e2nC92Bq016GEqIarvFANbIsh1T5I4TA6IFsNvtUGOe9iDMDgKIXDIitlEKN+pYAP5q7X
NqCzzT2yLWsgJwfcU2vb8xrksArNPeshXjXlpbr36wEFlG2myRg+O/DO8QOl136/LF67+BlURocv
n6vvwKAEShgp2gpSw+bK9BJ91rZxaQuo0EMcsrnKADJRAB0S+6OJQuVEgJXNeeLvay3L/76WKPmL
GyfawdGjlW2Z7QMdEq2E4r0WdG+6NrwEKZI+uca+UzP+0Pe5e9/nkcxRQUtmCKGvGqiInsdIXKEW
X2hv0Tbace5LbGU+Ry/XoxmqXJ9swhjd+xHr06irtOc4j57HNLav44DXvTpl0Z6G1LrjTvYRXWjt
mXp48sQNr4l2pAEFRWCmRy+j8RjLvh+yIzrYpj1QU42JZjCvg3Ser7X45dAMikEH8tullqXkpWwk
cSG7jQ+j8TK6Bg36/OQaKjqvTgMuk7uysqUGxSZUI4AsgNO/j/L+rpkycSQTHSqwOm2hh62DzBFh
yDyCSz5BnGoCPJAqdn2oRyOxoSQM2e0dbSVSesTRKR3A4Rj4XNO0FW1TyEbbEjpbbMuMTzZawEDV
b6U6ZbeO0AAKyBD4wj6QhqFZ1N43agYlBkknhnbXN8KwUjRr09RBkdlDXHCjoH9y08gC6ZRW+QZt
BummltXUxStC/ceoAUGDkl7soU/JXn+CydOQvBVKjrN3gckTnB5V2mie+8kxLyW96YRvMrQNkd1C
FxE0jZ6mCkxdgQZGf6fXzKeg018hyFRcyNlxfQWSPP2xzhv3QejRlsxRDiE+NqAPd9Rj62ks1XZf
qFXqk9cMW2UdugnqaPICAbSP5wvMS472pwugmPjhArHTOhtQmQL1ijYXfjKj1MMQaRca5iYAfULT
vSztDyDwdE5dIGK/NeP4e41GjkkH/ymE4IzNoJcWSC3K9MuoNFcKAIDSBtlFyC7LTMgDRt9rDZtg
NzBesik3NxB3wdfKBGt9Nubgh5GYlV6CXZYD2QoIr4Dettgudjduhk0NoCTyXBAH+zSVhgqBKeVc
9OlCL+p9YfGQxPgymV3YVKtO6lPQwSo7JKrotEkAweLysLjJJqYw8qcBiSByfF5iXqdqUChGFtpn
emOdlsPQ9e2hrwBdereHQCOd2AiiPf/fU7Qc9lP7Iabk8bhNufu9D8fyDlzJ+rlRNjQANTRkni28
js/2Ot+SnSx0xuWcIW31M95tFnMIQUlw2qHI+tuiH9Zb7L8tGkIQqy/a2LE9HZ1Tck9BGxAzcKzt
OKav8xaFCify8Gn/gUbhF4h+AU8rncCX6Zs4GZEt/j3WlqvVUfw674DIO+9n+nrwAWhyjgnLa6R0
iubWZmjgU5UJzSh5bYNHuLYfhYXOdBDW/AMJO+eLhvsncnhacJqSpjnqDEBI6BexG/7mwypSuPpT
4RfS+ZJzzFp/mxNoSnBqwxjS3Gkp1togPJGX2BUjo/3KcX9e9SBxuTRtDzoPNcTuK8qn19YG9wP4
IoWXteBytAdR+qioJBdAj8e95Qhlq9tteXU0t8bOB31YzAXdsiQPE/FwP/at/vJpksYbBWyrRnnl
DXgPHKHbe2NwRQ7VCbxAoj+osTepWbCntBnvMuFkP1KWopMSb28P4Nds0GOKiEhR2VMz9HeUP/tb
xPsa/zECTWyOV6AL2He69At4KfJ7Ajp0axXVrSdTtA0awKJHAlSUkWodRnBszTCHvGKAekINY8NG
sFd14NvdVqzovbI0oLYtkRBJEc+L0nzu06ICaElalDAUaOy050U7TXTrBKIlgBbjNUW1h/tQrYsT
tA2wA4E42TwkkXrijdVgQu4EDCvydYfs0tQkanGiJd7XIRMEPT07UTT8mUHfbwH0iMYrkHyEp8nS
00srhfS6KCp+dBEQU9x1X8WkBn6GjdYcYXK1X0UA6bhA2m2sNkED1Xs+FXQA7aWsMg0OyMgJyp8u
RhM82JC5VLB1odko2tQrHZwP8oEcWn45TkiviTy/5BW4REnXvKuTEYCqPx2NpWAvIR0hMmrzjLR3
8S2WjjCpjJPOwEN8HpGqystWbW9v+Z2B2flmRIGa9O78oBfqN54+Qyk0/4FMn+rFrpjuNOCbTmhg
B0XYW0DRx+smU4DnUxJnK3i3MVVuHy0RmLaPdEm6KUCkCJQRNObJHSu6fYzx7wH9EPQqM7Te7TMd
Tez0LwPMes2A/n/uRjB9LHZw46yNLI2e/xJvSbseuyWQjS24yErQe2Rpg1+pzEnSWHXCZoWysQlB
O+Qu3EobV4aVc0jG1uy5ReWl4UhCIjlwFzVdtSKWTfCsgNJKAd8hDQ3L+O+Tas0AOK8QZySpStDf
yoMCnkrAC6Gfwad/bdKRQKYMijADYE+qtRZgN640pz4lrRDXSB6K0Vy3VQl2dzmiAwD/RtzipVNa
3LxTLx1qxTQCpSP4OIDsgyRyeFxMydjkx6FXv5KJDlbnlntH1fk8s42baF805i9I9HRHcH9Cxqgb
0x7ioGXngQjdRI1pqJBvl0byUCSdzeE0NsL8V5GpKvAy6XjClklb11M/rAhrqQ3ovsF7OTw0phg6
owNY0sBbkJ4WM+h7k25Vdd3bhKaFxHY9qZdUtyFlpHDXxj1Z0fGX65pgLerQ8ZOUice2j5BHNd2r
rgLLFY0V2EMtTTmScxpUFQ2VEFonrwP6px1EqwOPvA4eNWdL2N/QWSweTXBB3yAHUDZN03llo1zq
AdxiFFma6M6uRaHuaR29wU+nNQexJq/edsNBQ78r2DDxiYDjSO4TvTrQshQBJCQI+5T6gUZxASJK
bDnrE62GnFUHEvtagEbLgt6oAT08U+uxDZsi/UuAZlYUPGLQREGJdDfgi7xnoNE9oysbt+YmrB5r
kGOs1AHKbCX+aAESPiHkglpfDZNx14UFABcyp4rttObFcVSDFQ/DXC8jtgKaIT3joQS+lspAs41i
2H7CE83Lgvy3wMiGCEBQ5xu1qKECLEtwiizBBbI0lyEH5PYjvyMTOa0WBDaqawwbiiCH1YHIieaT
bVlEMztgdPPujuxqqwyQpIFmFvr1tVPT1cWuioJrMCkGqL+I0irMdRBZaeBInYLkR45nOchVpCdq
XZxCCybdWNAOXpER3M0Ip9M5FNSVxbrrUJaCPLXvus9RycVlSQEIxUBbQBArO0ockCNujRFC2G3j
4wbL7smR6S1q3qX2DIKM7GCXZYEbn6tvjbxz7yoOXYPcjCGoEEyTpzZ28swHp1zZUx58q536bhiQ
kF+N02uFDR/+qiVHB0lf/0qN/Mkc0uK1U/Bfi/5l8QX7gdyPiqy9dn2JhIBhamcnGqedCO3uUKvu
AFVe/Y8rl6Px8cqmvLISVXeVKJFnKbNXFO0/Xrnv0qekylUvKYz+MsXFBiRmYOOeDGVrlEL5xgZ8
z90u1UGG3ThrUPy7J/T89wfU0bUtGxL1PgWhmWe3dfVitt2zBG1j/j+gNkKlc0q/KZqiPoe9nfo6
fvT3YRYoW/RvJ4c4TdrzyJNpbbpT+WhHAQijI0P7DiGNt4+h4WMoQRh+7xiSgJ8+hpjcPz5GbDjl
bx+jwYvNmeE92etG/J7rAfIVKELkj6CCLa+M47YiR4ar4gAsX2GL4o5MeNtqfbdl3ZaGND2agFWi
IWfjPB193XbryaloDECPOUiR7cmI/Z5FJgTitfyKrRaACdy8QU/AvPWhTMJABOlItiYMJepXcl2B
5PgGhFF+tYK36ZAEQz0xNpFNMDr11HHj7dDKsxTwd0vpgS6VIyvuJ+RWMobEqfSAnAeqPZq6V8FS
6ZOug6Ehu4ASyHQCGyw09dQfZIa6KKRiZBTp1FBUMQlxqmr1iveWwIurCnyYYjCaUy8ZVOig877H
+zHIoGPQP+4XB6QREK2+R4uxWZc82EGus/MY8md7Kt5lKbivwDDhgAwVOGvygvPa3VPhL9cnyPE6
oJe1gmA9AwemIYpWQTA42zLWGuaT3rsmjdBUcLYk7E5i8XRGXh0sbisuvTUHdqYbOFTXQRJ2mSL2
qBNLrRwJS30kClvyydHik5Hqe+Tv8yAwPEdWrGFoJAMsLBhMsU45OJToFXB+GyTjGFfQCZEvi1Qq
p8McbXCGLl+U5peDKxSxFhXefofI2iWGwgBSiMUrgF1+lbnps4ibCq1+sBM3bRq7YLKos9nuCMkw
5gTiVdqXeE03fuH1bcA9DLmXUTK204GnOrpFhi5Gug22xRvKuNzmE8AOtFsssjy6CzU8uDgf0Gkh
7PHFdYPQH1muH6i6Y5f30yTa509Rg53I2uIhww7+quA/rWMWChdObBu+U0QocEph1oG147UW+C+l
skavY89G5bWRKfY1M1R2A8vOWsHzBpopZndSMuzXSKlGzzS8zukRmoikjg1kXwpA06P2SF6emQcB
2oqHMIwMWoPMPaRFT1GONWhJhjwY8EhpvsqjMoWCVRfdKlHXoN8BUKlmcXQrQdwPshbHm0awz3o1
66FpGAT2pjasN2+KbTVNJdPf5ssIctposFub0KRB70Bj80r+U9qZwNwujfqEf0o7c5arZtScyDvJ
yjh5UR1HcAR+88VLvyYaRrb+ce7fgum3hrtaehqORWyPXmG5yqMSij/OxKi/2Yb3s09xSgIt97Ft
xm1bpOwYjQ5Id+SXFjiIB1GN4mb2nB2rTmRQNcSXswHdN8Pu5YOdvszBv/FDAi7QqS8HS11Xlo0E
EUhMjlMb6Uehc8uHJDxbkW1x/G2IXIJer2je4mbFZPk8gkL2J4cm18/wxPW5wyDxpWjRhQ55mT2i
f9UG4vFfE52B1831wCmfrUvSyyRjlbSgTbEcUKD9Hh1HALtn1vfFzEQYL1fI7fLtCrYJ7JZkjXM9
PYyyNc1Ygi0lv4VDvlcUsGyieylZ1fmYbDhUPqEl5+h7Pqn1nSorvUqUu0e1A8RAVnrxpG0fWuSc
ILNQQ7dVRpAjb429hh6yeRLaizu/hbiZ0KbgDnKkfKVkbvWVVyhHmnoeHfOgr56hRzbbGwGVIggS
Ges6beqvFd5VNa0sH1gRgK0oF0AaS3svp6MDKlym15BcvYVW9wSRi9KH9l56G1SkW+iMbIO0CWmj
s/83cUqJ9EKhgmt6HCPNc9kEun15RzO3Uy/4i6FH4ihUYJbJmma55o0D7ihVxKBfse4mkGC7EOFR
QJC3adpE25LQxWSzO1Mr1Yc0H9P7uNV/kpminNhRt4VhiBcZpbr2luXAw5SKccO7ZnHUTNwEUI83
b2Qro8gf0eR4ZSb0SRIINfs2UNdbiqAJhkC6UwrA3sgmJ/QW2FvnPICjhzFAfOkarN3RM+DSzT7o
G30dydSXDbvJzY/2EtuiVxn/N/swZVCfrYNVNEbdXVoMzibV+3JdFlH+BTSGbAddSteLAp5/GaIG
Tct2aK8UF8NkCpCUqECPScEaA59Pnw935EyrZHpIQUIW4tVpgM6Wn4el/qh3Q3wdbD7s+tRyVKTh
LH6o8LDMVoMWBnuDbTWzbfuf5FBK0F0dc33khzkcsn3Qm4EIFdBTNVhYpmq8M+Kye+a+NRrDs6q0
HIJTY7aiYVh1kmFSgQys9EKVtIK4AlpZaJiPUDALzeGGyrR7dTrrTGb8dcFQFALkXqUNlnSggpZD
CGZHXlsTr4Eh+CbNsL9bHrfIjmRiFSNDAi2AD49hetouD99gXMum3g8B5ItIgQXOCTIv87OaJurI
QccgQzoZYHfHHlIbNr2ssuXdyB/iKdjwLgovZOpUB3rHUfOTfGRaJi223yfxcaqPWjf8pPj/20lx
B7QY2B7w0brWQZ7UHi9uEgLqUbUDq7+LJjwqCd42b0XAy8ciDf7R5FtXbTfxysHL5Bl0gmweWr8P
ybsEI2PVnpfhkKLjTMvC2neVfWDIzuKROdM9RiH1Gfd/HTG7KFZDZtUPgITonplH+tXRNbGBrHRz
AhFcfxhaiOW4ttNekF9mvgLAxJephpCGKOvmu1NH+1YD3nZVAs4NfgIIhebsO5R3ohdLt3UvRblt
XrJXJO2jXbwtOUwALHWD+bYkWspPIb67MW+HF6XUe1Az4kygB28FnYPhpWhxTTobpO2vcSWbQBPr
grDUG3kebUgbLEBa5WzZoLioQZy8pmHTNRAKhyInKYWRZliV6/b53U7SYhYSGHgYpwneBc9OAdng
FU6MAM+fFaQ65pOPrv8SowLwc+inmG3CjnV+NNnBPnZd8WJDzrobyuqp1crknIEhejVC1+OFwuI4
VfbgCIbOpmGvKr13d0mqB9sIzYo+GpONdTxU+L+usqnzWZlB94PGghsdaEUMYz1CVAi6oNa0Zqq9
BZbpZ2CKcE+89QBd8QudvdsXE9knU5vjieKeTKYEjIyw46ka7slOJnL+r/ZP6+M7/uHz/L4+fU6X
EB3vaw+6uXHR1bbRFMvAF/LfQw8iW6F3l65IwfteDw5KF0XyvWF2kK6BbUf+p+lAMiInzDFsSiD0
kthQhUlwl/5zqcXyvtw8PQGlrzXmUAiXaghGacpvUVt5ruZkG7KRdkIH5tO7IVNXrNfBi41HKTNC
bY/SqDrjxgYnM1Zm63RnGyzzX+KavT2Ak+otbIaRyTCXl90ZrCHWl/TfsImPf6z2exhNL4MQ/8UW
vv1swsYYCkwXXpnQpGe1fY3b2LgC7Tmgfxhf9FI9ZRzMFhTZGozvLIs54ErUsSmR8c0Ug+owasB1
SzFCMa1V0wJNp6PGMsfIK4B92fxwBdWfw7MhmE6gjbinaFp2dHHfYnNxSG3Hw2gDtWIESr7LoIP5
pFYoSQR2EJ5pCKq/bZPz+KZAke6WC+YL2eOaZkxH11Nbrmg4TRrbgYxZnb3ZGAEIMxbFjry0ZATB
jTMN5ZIiAycfLVmAXifrQn42wwC0KIqLZEXk6ZQ3kYe2yQEThxzciXIpXVhN0MSLww0NtTQajroK
zaK+jorHEHWjm5HNqRQKaGpQPi/T27ZWPdfu1hpnUCkME/c61mhV06VaaDX0oJ2wOYDGXQ/2hz8j
BocfmxGP+k8RQE4hLS5LHn9Zw8b+3R9jBn14vLPk+hpIHKRULGbgOEna/T5RNkSkP9tmP0j1QbJf
N2CBNQtF25q1gaqEDlZT1MHqk01DlEzmISFsCFMTDeZsWjA175MIrUNR7yYaUej7RB3tCKcoRCt1
opeXLkuPkB+0b4AG2zdb15/QxtWcQRJrQ7K8dtbIb49rcnJbcc8CKSsunWQqiuyutDMdrLSYncZm
skZLfbOh6Y7aatiJNt/n2XISpDS2gPfH92RSnR4vVSB+3tInGHunO0bQA16Rl9bQUYMrVL2/kmmo
FHQQDXa6o48Ade36YOqWCgDIv58IpD9Q/VIeyMLVHKpP0/cgifs9JeBaEORup7qr5gTeEDN+hwft
lZz0JUM1FqLvSXSlL1iUcrR9/D69zavKjywd9M1F6uxjPAeA3XX23K3zR1NPiscc70lsTMdLWDN8
x03d8Ew9anfkBEJ62jEQJXg04X067lc5SFyFvXasMrlj7EagCR0PIR+Q3gnsO+C7T2sUlZthjL+D
Bveb1UHfB0Qj7j6PoMZoZ5n2ionkp4miUhzfTACaKXxFTfS9KSH4mlKLHcrimoRetFfUhc1VUDXZ
xgFrwQAZpJcujRnYTjNUMDKpJCWlXKQdyFr9g/33eNQMz7rbRN0ercsjIKwpkAoy8/cpB1jZceWx
GAWNxfEhWdhQJtAewKpZxLiH930JLo0huELFK7haGqoseD12tz1kbK/gCEDO30Lr1+C4J4rQg0S7
H7tvkzDNxMvcyJL04b8Ce7ASz5TswI1ckmJpDVrSrBto9skr1L2O5G0H9e6gR9Ob3NnhvmRBxi/k
exo2uupHYIX9EmPngdeWP8PoUdGbUNB2c/7XsFquRkDm9zC5j5lXIztdVOmMdrkordb1YFTu0wHA
CQiTbfmUpkfogmXHXFOMrQAK4RINJWDspebcugCp61o3y696HH2No6H6VSfQu0vtMVqxERDoJip/
dW79VShR8TWviwTSOKl9Ezp+zJUSZRcIVLxdpdbGj1exjDhZow7WgP74tWbqG2sMlKaHIzBbxBHz
wQxtyJlW5m82miQpOJxQg8SG66wz5N5uEIkpDyZKNhDmMY0b2cL2hQ9G/zBoeBy4JmSHmwlcWEs8
pK8AaWxVvKU2WnOdD889nyBaWhr3phitA5MvqxawGxstFQnK2FN7QbF9BNr1d+MsHk9GJiOTtXEY
W8f5WabqSQXLyXJiW9pscf89+S2mTFzxFPP6ld6R6W2ZXpRFD7H5NlD3ZB9c5xIxB9iHbPrahZAd
WNK7lAaWdkOH2LlhhRvqPBDDUxVCqQJSEZofo84IyblkumNBq3oUYLpPKa8NLyrQrN60Yea1kxpu
ptg07hQgbueD5urRyW2NdZ8HSG+Rg0IGyC15BX5kG7L16P/zVTMOIUzXtZd+AF0IN9Pxf1i7suZK
dSb5i4hgF7wezr55t9t+Idq9sItVCPj1kyp8jW9PfzMxEfOiQKWSOF4OSFVZmduSt/j91aWGAGQ7
HrFpHL+BPZdBotLRjkJ1TXNb+wN7qUBec3I8qPfFSjvaKCYWiBYU/hPTOJiwql/VaGlv6sLLqo8L
A/y4WQtBEMdAdpEbufFce123jkVr30gD2gJZkxRHJAzA6BBO/qYyoYqQGiEP8grkO5GSp+PqSnhA
ewPIg75uIOmXDrqx+c8+5EhNmoLtJFbey2J0FRffOe98HLesMx05+zKebk1tOpMMWZaa460aoxMm
jTUm/lvU4fRz7H+aBz4UsNwP9lsDWYYViI/ih9gKve3oAWMjQWN4MVM/2Yi6NZ5LTXwvygFq5gl4
8LCr+wG6Z2s1qEma+c8kgG+HCwp6UjBravrzNAzzJMiqzpOaEgEtwE20sM9OSe1oQT7JNEDMKTtF
4QCSdhrpwnT8uKShKdMRQHGK6WgNSKBxVVZZaigETwwIr0MLLDn7IRg0tKJt7jU7rYKyauO3sZA3
zEGt16qX3/vW636hZOp37DneM8st8DB7g32TMT2D7lMbH/GbrS7ZaJmb1vbYg5m2L0kY7SaVP6JG
lqMPbE2MunHq5xbSxZkzHA3KQH3x+RyOvXg8Uq/ToTjfjf60I0hQOUCnvG8Q0ZsRQgo+BEqWv9ta
FwwUJEpNzuQ3fM4l1BGtR37/cT2nwR7dy7oz+DdQnqIzbb1EWHpbfwRLOjA3KkjDbYACS8cFVZlC
R6uGJoXQdtostin1r4b2VuPYfUw8v8IpWdcG/A6j9dwdZOHejLJIUbmb+AgXgDgpUQ0NgMkuXFkO
j3dfvLFbXjdj3l8WZ4cpYu+sevjiBiH3ZDM4RQMu8BcQxPiXtqwca9UhHnDwrfClMs3wOrY4t6wB
v9+6FhjIZhfUXE2rNAk1PF3GYg08EUQNlufTYOYVyKw39GDqyG6Pwr7yvCvWUjnTSJgjA7fSWwAE
03Z2/uPhR6sXpmWAbBFl6Yrt0FX0iJHJUZdJlzoRHy5DZJRGagPVB2yGmkIaeF/84t4o4zU5OomB
8iCrYtbBtOVsm1ewxmrfQKbNjldFVUBuwjDs2ySb6r2TdPmBW854M0EIEhpxaf06QO6RaZH2y5P1
3i1N9taxYghoUuGm9V7mBphHfDHeWFhynlTo7oWeCDbv9ogRufOkELi2Wz8dNyYU+laFqlRwVaUC
NdVQBwha+RfLlgZwNepoD66NGPRXKD0AIeOHH05NYC5pqxp4c4R8Vp+T9TKRO+ijQd4Y6ZwbYIaH
myKT9cV0oVDfmoUL8R1QoOhJMx5LX7+jnqtMdAXeknwvXFWeoKbSIjTAtSjb6hXgdyxs+Mcqfp53
a1MgkpoYXphsuI2D5pCZICRcboXcEj4NEDR7Wm0Y032Ypu21BanCxvNksqFvVKm+VnrCH6DkZp6p
14R+d+G1AO8fxqjxa11uXCAuNmnpf9hQuXoXlpo3fxdRVcsv1WTdkD99FUEe326iWNabZSEZtrcW
ZIsvtA6Cw6DfGFmKIBMoVSrFf2Vkye9WpuzW6SHe3YZgrSd76zosMBrDPDURH57MNN51o2e85tKA
kjVvxh25ZUih5wYO9s3Um8f/tOxkatXKlaDhomWLUPKjRbDARhPWHlWD4aZwpm5LLGTUTRFb/9KN
VZcoy/SmDjfLaCgRlND57wivhacemkLHNsNPSV07RrS8dD0UIqjR1FEckXEFXKLq6imwh62i6acu
UgbJJau6bO5Go9QvUaX9mldCxuOaRvw79aLWca59pz+zaZqeOt52Nxp0xGgsNqz4tsn9K40NQC7e
NqMFzgDcEYwa9R02WPsQBCtPiTZpwBSNWxoretO4d0EYSPOEI5qHsUsCGqumKHl0i98V/vN2MgXW
XYS8f5AFz0DLlfcnV5E7ATZs7VPTrqClA76o2QXVNLXlOHfUS3luAgOYGFvq9gYw3Dzzr9SjSRwb
9BUCBP2JurQk88Qdy9LHUdGe5H2T3Wsqasur2N5hg9FD7iauDgNq96/kgqRMfIUGxWGZ0BWtvkMh
ABAUahFqRJG08yJRUfcHC9DlFRgmfKSyK3eV1j7QzJVtaytTc2KIbLX+2hZTeFvlZXiLasl8n0De
aKWTT22izI5X4kqj1JDzeOR+5N7OTlmDh0uD/4F53cwHU5LuZNF+mbTci6vbGCkobP2MO2sUXAFD
4ke6eXLwy/ncCxQyAVqb+l/e/kMy5hvBEASvOn2Xirzfu6gWeohi52ecTsUPrvvIHLDyqQBd2t8c
soY9+WNZzQ548fb7asShS62Q47B0z8Ajs0pcaNpzI6ouLNesF7PdTmGRvFT1UF+HJAJOW5kFl/Eu
A3B8i2SU9bJM+uhit54ikjVN5Wl+Mw6mj+9IEpco74M80pdGhAC8xf0IlV8MNOrdSleQeWdXHHgS
a/DXZPFNE/ucrCx3Yc6hhufYPmRd83bjtGb61BbYCiZd1P0sEavSTNv+3SKNVbExfXU6BDVy4LNx
0hY4HmL7fTSqBsV2anoIsZt5+uTpzRNSHv0mzbHbbxQWwlX4iLax8bpk4ko9poNNYeqyNjBGA/gO
NSo8+TEaRSiXr50SiCk19XO+7w18q/tgME1AYY1YAArhe1WjklugVcEX5AF5ew9cUTgL9MzU34R8
pPEQ3G5r0/KnE03M1cSOilum4bHOk/HIVFlF3Xn86qgr6kZuiO9p2J+NCVrbYOEAP2NdyjO5kcek
ReWuEyCLPQB8JALPKWpkPEdtrg0I87RcJYYub43eq67AvmhAsyJ16sqqxP9npcRJ/5lhRZl/B0JA
cJjn9g/Weu2JXk6iSfwrZNB2XYw3fdCYUb8Fk16zXrZ6aoIr8+5EJgmavq3uWQBJIzzapu7wFubV
AcQ72i/DMc4QLp1eWzALBAz1/jfgzdL2jtD7PcpLgdpUk5iDusVUrw/TEJc3U2jzVTby+JKrqtQs
ATxaQhJo7n3andbh7bqQxZFb4FJcSGYAC4WujyYY2FV1fqSBHP9emzK3keM3Qyi5Cn281GBIexG/
K2mIl8gcInDkghXNr33rpQX/1zY15LAlJ7C2fswx3dp+MX7YUb6XNU/uRG3FD2ZhARif66CvatLk
IW/L5ownzisNTnFcXUBRfeGDm5+tMcvXUMaFwKLq+gJvwBVdUhNqKR5hamQcMowwCHcqoR53Q8be
eQckLr+zR1Zfc+BHV13v69/iZtDWZW3yA3UzZCygjimfMkMdwYCzXcVghvkWpvUAbIXuHVjspSdU
nboBtkMrkbXt81RE8UXXRh8EuoABQEi2W2ulFx1L1VVurXLTozq+IF4JTbSoQTIMKKw1qGziI3U/
3Qy1GsBi4EYjUMHUvKOyAwxbVfnddxFTVxHzVG8kkFbCuw4+L8+oiHPXnx5ISaAEIJUycJVH2IFS
njygSVR+j+qPNchDg+IcuIjAkYwHkn7fIZm2mWrUgAxlbdyjlN64z1t/2yBKeUMeRZJaQBz4wwrR
KfDsstSdVnjajAdyti0UZrdjA8wVptKMRq2JcGSzsUs5FUHlatuhd15NaGodMtAxrTrFDONMYXWi
LkRqrCdHtB/daBiTbYJS5fVQt+6+4hAMo7O6i59635YyWdNBnkapS6f1xdnuZHhCUCddUVarsztQ
Bae83yaNpwGkXIhja1veSQdqa86OZSEouQZkWGkC2Sl11oxDshuBAZpXWib8uSYiRVAlXGcxtj1m
DqBbXPTZrZ/hjTZM7K4OOUzAEJwG03tbTH3qQhLBLmQQdblIAxYX7TrVumw796toUpzliXWY+0aI
l29d8istURZudjsOAudDNRl4u3n9HCW2IKkbjnlyKiKZnbHb+WgmLwXY589+XFb9qWhOZKcZXehb
oFHViWrGujIFNp/6EILBDLWUVqiZK7I5agB//jLgAEVtFhoQukIYHWlUIO3ipHiYnNF5HFrAZMbk
RrSa80gWS5sOoI8Qt60y9ZZer9JKsBN5cGQk1k0LJbRGa1zsqFAq2dbgkKKpMaRkjyjG8lfURUms
cf1f7sSsWtwmgLg0yML7IndQKT3VxalTTTJY6IsxLoAZmooTXdFwaYsB5MTWAN7GzzkRudM4eVZT
BT6fPy9pXGv6egMprWRn51G2Jt3wQ6Gqwyr8n6zNRpcXAQD+xcnzbJ3rpnUa3PJXG2bibEjx0USp
Lc5kcz3w6zl2fqLBSXkIsDUgjvbpQiMDKuhA6QxetUK7W9JUU8/ikz7Wr+1nZbmNNAOZKE1FjdaB
olJ5UY9caeIUd/PEOaP1z1rL8v9ei+yfd1zWMv+5I61scm6dUIuNxyceRnWGyltC8HqfXRx3zKe0
w2NlGcV24muXRpEQj3OzudiOJi+D2YYHvNqOnZkCsUO2+dIDQOWQGsaRbNRwt0I9s2pQZgCS0pe4
wwkCvF0tG580wO+9VHupurp855b34uEf4R1U0PMF8KTzxb+G9HBgz5DKOKphrmb+L0v8v/tAAgxV
XuDv3jjCcc714NorInoo4jzeNtCpndkhLAZll6rSnWuHH/nZ9B6TybRe/jYp9MxmZof475OGtLJe
IstOzpKj+FIU2nBLTZewHFqZwWKZEIi7dRO1Ic9iJfqqKzZLXhk7I8EZ1ZXG+GVqLgItrMtwXrI3
wNWhDyoooe6gYnq3dRgbuywEESzZbGQoV03HOKhBebXpUVN/CFmbP4/atOO1CVCrsutW5i92GZUf
dgbGtkMNfN2zU+IM+Wlf/P9tL2vUr1H2ak58qewVKC+hyTzOybIatLVn4TePS/4s78161zveECz5
M4kUJqKwibddkmLCjl7zyB5OZJrtcVCGqCijnNukhdk5tqrH5dYCD5xdXcdjsCzThP3XpWlgNPJ5
aVpIB5XzrXDNYDJQIdi6EwKDOSAp17xy3UBr2gJ1AEN4nUfwhBoPqGt5KpSN/BozhIIiECQ7WmGe
Swt8riLB7oOCJrXoZ4Pt6bzSYlrWrJNsh/cNO9EgcGD3qZOLc48y/vVQMOy41UZm3nngxVeNNlKz
yuSBZ3pf5iOoulSXtisOj5Brk2F2IpvrgeAAoPAbGpzd1LouUuHbxcbN38uy2uh9XZYm+RqCWals
M5yjsA2iZXswWtMgNd3nsmGLo8JYYVc1dJpzqDrs7Gg/40XAQVCX9jPUdb1eohAJqYmlS6OoZcP3
JTt7EU49PSqId+Ewffc7HIkipvdnEIpjj0d9pox0RU0SckjEZs2OpoZgWcdrQ02h/rJCWILg3+qb
+z/s88pfbjLmfrJiHpdbhDj6w8CiB9Pu9TcGIVY/dJIfhUj7oBlS7wrB3+4MGg+UE46l/92oL+Tg
QJU4KBk45euhqi4cOiJrGnB3FjSm3qHsXK/dWiYXP46KazwBe4DUVvLDNR/7ypi+WyhKX0PHlqtt
c7hDihixhxbCnXjnjm+FbrerJLOiW85d+0oDOAKgtkINaCixmwcqDfzLoYk6iqE+MiMGtaKjIFBD
K+/JJjsHKLuxH+9rRAa3VqTJmzCPzRuj0e9atalNkUqinuy0eKuBMR+KwBB5jBgzj4iqHKioZSl0
oS7UnZ0jyM/nQfInOzUjUktHJ3H3f9rVsmCH1o6l0e2/+Cs73SCbtPiEgpx58I/pqN5F/liX88db
6m3IDZBIfpqqfLcsawJTf0k9GdRaO1xcFwmdAZj8mz7E6xqFZsl9m/mA/ZZQbBganweGbVQvrG1Q
xieb/M3zgAKQkv/wM5AncVf8FjZfZ1nBoB96j2RQilNK3gaVb4W/kToDjDvP3ofkJ2r06idbiHET
49F4rnVengxkV7eTZ2NTCfKBVVR43Q/LjAJtyovf4OB+Fs5ov/jagOA+Iu9XV9P1Q2mjdJ/hTHaX
cq8PZKcbb6PdH6Rr5L91Nh3F6NdvAG1CoAvsh0y0q1j204Nu8nQX2nV2rFmb3dheHK0Nv5dvQNLv
xirLf+lj/E3k6fjcy2HE6dPgZ98Q9hnf7HLDela+MIFwoHK1uumQMC8+1U3iBFWUClBgO+0p8Yzp
oWuNB/B0OG/QaIaaU2h3Z+iHVfegaXsnO34YRGX6Wl44aOvumjYGkDrx1pqP4joQYEZXreDJpTZi
HPYtq39vnI2bJvwHwDWQyVIOZuuOO9RQxpvUzPgtil/4bRmiwAsBhwrxeqe4NaC95q2qAp94ym/I
hBouDZlp6VvxatDKfaR16VYq0Af+1Nqd6eXJCmFjebTUe28eCFEtMIXlLfViNywvhRlflkl5ibf+
GCcg8fxciCNhvMaXKd1qBBHBhvpjYfJhsdGuCq/5QWRvk+LjrDIxnrpixR1F+TYTv80t+VDzpV8N
0XRqgXUVhneEhM3KccHiUebWdcYsTJDGQHAg3RLGIeJme0GBxjMNksmNjYtp9R/+LRDuSJNFzklr
PCcgOgq7bL6ViW3cmwianf9i72v+1Z6a3Tcnbz/8awCAAmKvwP/NNz9MzfshQjXVHMniYd9+8Lsi
CXJmLrhBCZNApWoF+Be6pgP3RGjf4hdTPvWQZNp3KOHedqNlfJvw4I0Ei9/xCgN9Sptp51E40w1U
qj0QZaAgWc1ETrd8GtTMtkRgKHKreSY5OCGKwGimBUTFjUghOs7+mUn31BkgijTTiT39WwvwETlg
p4fai2hTRI19D4R4usUfwz/LLAHfMMSr91ZrVcgLxBbUwoUOPWoL9KqWmf2AdNF2rNgUoSYx3oCj
y/iR2qgsBGI2fXYmXa59U5o3pYy0XT/13dGtu/GMPDvEx1lZ39d4zKM8r+ev2EY8hhnAvav4fhIN
GMMqVilVEfu11XQe/O2zTcL6b58tqvQvny3RNIjsqtovKt2Kh7YIWivujnNxluoCNd8dqeyrNbV7
1JG0h0pmmVwhsgoKOQrXeQ2rN1YCxoDZ6CJtu/GGWFshjc1xau3YdoCYWRAPIX7rZGzLBO/oyDlP
SsVrUA0XOtu2EcTOWTXsrIHxowZIyEW6YrjQFTUiLcFQFrruehmo6/A9afVwVTRs2FppZB08VsX3
3qhK2kZQ/QJ5ckaJZ/VCHqNtmchvWk+o/pEB9Nij44BHibWk9b/E+OdLcprgRCkAlibOVg4xjv1g
oxsR3HWYhxqUMN/UClbcWm23MjogA3vAgh5dBxBpO5u+kVuog+bUqSpE4HqcNZKk666dcusj1PKp
6X9zG/DN33FAESFjxcRTUxQ7lHIjr4dv3tZ04mlXqK7MqyCFbshLxmv9mJkuZMe1SX/VneHXmPre
LRLNww3YtFGxrvwtw3eDVjBkrtSyheA78h9T9rFsibjxfipQ2Q5qbTDsbj1gxgJkF5MDHW2pW+lp
epgPvmoUFRvJly5imckhrXVkomtUl3oEXI0Sp18ZRu9sfO7rZ4fQrnhJ9O4W5Rm3H3eEOs0p6hCn
ySezO6PIBPQSBYiqzxDoDM1tVKGovGSD3NI4NRpLvqduZe4GbgrUsKBJeNRfyrYuUcqfO2CQ8dxh
RcakbD98LFeIoGpbZH+VNw0IFg3gv4TSQlYheQutdXERMgSYEPpSQVdColFmQPMjdY9L7Ly6LRjf
upWH0OSwImOjRujKA1LmUNbsZrFXhgnqj3lUWGujAtBwwM7AwWv81NIXDV+h+NJlNr5zdBl7D5WV
p1A4Q9ycGuSocomQ7j/9DvxCHLz+ZPkyk/pTlhjQLA9orWUOhIQQileNWTBrYw+5m19BD9ZtdXCB
XysjtC66eDIU3IsaMtPVFEsrcNORbxLsVBjOIKF3nqIiIJeMbKPPG+j3xPZmWaFJ9CecTmLQ9HmC
rzSokh191dBVlDkdB5OCCyPOc/6GrN3U2IDvKi+H2VA6b8c9+ZDJdsp/ZtOSS598qFuWhWMHy4hr
sHJtuBCUbCQSRpInH02KaGSDenn088GrQTgU/ZptOY2Qu9OwctsX2m+KQH4JUmZJApWfGOTpHdDs
Z5wdv0Yz/whu0mTPiZ60RHsGCtq6mBr4AaUVj1CKH9NLPeYc3EtCu0MRmhnUXWwixpNHKzBG8p9D
lG0AUuTAfiQQrnHC+JdI6/cycrtvzYi8vebG+j02PB64J1sdf8cyO+Cl1YMFp0E1P8s2Ll6u+D44
HL+LVI7n+VKzhHY0GuypeFajkkiNUONKILNG0OINOA12iYmiPdBhvAJ4eQexzubBmyr/jGLBJiC7
JkC+WDZxfZOF1nTrOwP2L2pCDK4AZIxK52SjvvjRKyGnK3X+FJVTsxrAyHemZpRacdZVs9ioK6Ro
Ayc3t+UEQLjk7aV1o/LJBwr2vvXCQDebGLiWdePy/MkZuvIJkVfAGytxT45RmV+BkvJuqNekzc+B
1+O8CPTqQKuax/geqjVLdaDFg0geqJtPzrQGFsjeUbfzKqQHEeDeUndMwhanscZbW+qm4ApNDshu
WAGNIhOvHesS9BY06rl9cuk67FBpVB/M5gYhgzsaxNY1WVXOqO8LTbMmsC1nDQoymmOHzQFCSUUW
XvC/FV7oSpPVN/Bly71plM60MuuwRwB+BBO8UeBgWECZWV1RE0EV4BgmaJbu3/yWaTSDXGja0v2/
L7Xc8o+l/vgEyz3+8KMB1kpx6I2HMIbIsgaVkHJFl0sD4g9nXVrVsIJQQn5aBlgCSvq6LP6ZQv1l
2FMrLl26+vMGeYeMpMHAcvg/LxPXnx+M7kKfZDYudyWj29R2uXJt424SCc5u6kMsU6g7u9AlTamq
9AXKm/VBs5LytoM0pINU0Jkrxk5qqtEBCkQLq2A0rQ+bpKs022oQNbqM6hsAbLRot43IUCvxOZdm
lCnQcgMzL4t90lG7PeV4EtFdl4ER9DrSldmVezF25iLu3U1WJX4w3/FzYUSpULgNDm9J984Fxym5
NtL1vBRNjsVrzmR8My+VC6PaxIlWzy6+5l8tkBDtwDAhjq7QxXG+Ynn/cfUXG7kMns1yfLExjxr+
ebXYXLXMsioNLLYaLKFBauMbD3o3/77qGbipYjCpUzd0Mv9emJDQlpl5EyuPGvJq+7hz+oAGa9vz
70vEW4pa6pd5khRQCkQRDyJfgIhy0fIbz7KuoEmpf1aTc9VcvfppC3aNGS44LF6YtmeW5OBm8vXw
wJrhiQDpBEOPFBYdkYDZvpjIg+xFPd2gynyljzgQ5E56CwI9+y5NUnbFA2lDPWq0CWzOudX97Mco
Q6avAyKv8us28NwQLAasiE5NbqvzfO2+dp9XWWp82Oiqz233NY7HfKWXBXudR6OdbvgPmRDZneM4
2R14r91z200nMkEcIrvrAMS/CfEsg2reEAXk1vd3MciYbsmLmq5p95lVygv1hiTN7hpevpSMg0lD
rUymoQVnhauZ0WGx9aXVBF6qZztyoYFcFCi6KFHEQzZaM64hJxp1drZe7hoxYe2yAQzUy3qRlZsH
ZgzAaxkePnBaTt7Jdrs7mkY/EnARNZRKqy+rGzVoeNP5Iyw/QoYTpQT713Ux8bC5HXwWn5dPJliY
rAzQJKImFb8w8m3dJlxpmsu+/FS1GQJGaoKuilyo8SdwgLRGa8w/FS3Keh+ie0UhguW2ese9vVYD
t778pH3Ta0fdk9+WXxwCpOD9F/lh+XQDd/ybMnqltea/oT9UKuo63szdqbKPYNiQqphGHpgJkQSt
LIbvads9mnmRPaaQbDwyXQdCV9mhZ2dpZXedsA8H+NNrtx2ojA5eUdlPAkR35KS7phF0rt5cEsvR
1ppTFisBAb6HfjCeZTfyi1Q9t/KnLbAiYE6ufeOhcYfm1gPpVedlxgOZegPUXlERJSeyDX1U7Yuk
1IN5gmNGD4OxDYUwwMQJiB721X16oMXBiZsdERUxVtSlCT7+WTTXGO7I1E8IJeZD3+xocVSbFOfU
4r9okD6ulhgnpHCjm/nunSWBNkvcDS3msUxedbu6kj81fpp+LzNmnKk3YHu4C5nZg04EP9CkDdEd
kCprGiRTCYnMld2Ew5G62VRZe5YgWEcu9BEkKuP06YEMGoPGi19P+p4+AGg99GMkBhwlcaaSyYue
WP3dZDNxW03yZyh9/xuk3ccNFAHHfTSgGwttDdItYDRT3z9XTQEFPlRQfwNPoQ1K3KI7VX0C6Jp5
N5t7KPCJugZfCGI0wceJGxRq+xmnt2DzM6Q+Tj2vVl+AelbaQkzcsO41fOwqCl8ofx3p/F20onys
kGTbixYSP4jS+o/KgVLb2AO+2+2bhiDne+oAAJlJ+3dm5TddPpqvIu1G6IGa/M61kn7n1eZwDGs3
Q5wi08EaaA+P2QhlXA6Bzh9qOjRK7d8JprMCwWD8i4bb0Mrxr5HrKElQdeSJp4HZwshQfJbHwzM0
KsDlDPviJlX1ee4zpBERUJvdXNTekxuqIz5WG5XbslqS/giJ6ACSxyNovlHeoa2K8WfBYqBLffMF
ssM1QIlGsW+HLnuue/vMKiN+Rz1PHlSAR18FM/VLaYxIrVlj8v45U+YQo6CZpRsBtm1Z+lpLUySI
Ip4/0xWP3Gy+kn+x/c0v0g0dz80q/5Jn01xrPIEZbP8lqzfn2JzxQXMm90DptXmUIUu2cbQaZSaf
OTpyplXyut2TfUjzFZ+Q2L1WfVXtXNAPvJhFNfNZublnbDLLaw5AIUGcNy9nPivspWFPOxBom772
rPw9xMlQpQaYgjOW4FE2K2luFHY+iF0fPNh1nP2HvgxSsQoTEZ78DLIjgMpk5bWYHCRcDLmmAeQJ
y2sCDUFrnU7DGhiq8LS4haMTb8coZ8Fgo5pTAqhxEkXfP8bS5BuwlA3buTuBiM12G3wkk/WPQhoT
CFzzMw1SIxkIw1DUdUc9Wm3IjI/VbEN+rBZZWrTtBe8Q8fLMbEWcWZAfOkvPaK7Ua/W83ad+0QTU
pQZBXhBzRu3Vrn0ANpVHCwKxwFZSImT7yxqzh5rw7zX+dherhvZr1YN7Mh7t6kHLjBNxM4RQJ91n
qLXaDOpLAY2+RMWi5U0N0e4HW04nHeKvGzwc2SluozjovMk+t1lpPeugS59p6wQvj2ChrNYRUHPf
yC3Ma/ts6NHOM8seRfXuO31j2hbCFTViFnedrnenLuq9tR5lybsoLmVt+W99BtrVqZuSo17k/EFN
pPEmK6GhYwIuZCWZe8hyrOO2pvszQsAnjjv5jmypDHrbj28zzzAg5jqBZdQqJ4goZx++DhRZBOQY
+dpA8rQHQy+4P2x9PdCVhaOq5MJDuABX86i6suLvTjdAxd1DmZBqQIopol0LQO/O6WwkZQWeRB22
EeD3Z9POx3PmrmZIrSu+tPmPEXfjunURdKW/ZR736R2U5ZQG163j685bDq5diCnKN3Ma9EBkqYSW
XiT3ndtrex2ZzhuJkvAAebnptR6GM3Fo+xzsnUkp3/Q6hxwk6i80mRaPHKX3KN3GVdRUkA3FI/lR
S8WHbRmlK67r7UbyBsxANh6UKNEojvSRQzfPz27dfJ8/sfpR3ApkX+RRxGIPxYL0yS+qc1lq/mMK
wqcjnijqWyjHN2XPdbwtzDi2jy4DVcq/7RMSGavSaOs9Hn/DBRv+4TI5roQ+tF3uMrNKVrU+QISA
RlicTKuuduJdKUfommnQQfB8FdRS3cXGsnzcA9vW3PWqaUGsj+wFbNSlgcVWtqzd1qHZB4RyI7wb
zsB3zHbDA+HbFrvG0mmnAzu8yommdVG28q3mDrm1dsMFnh6RZpg3PHO0TaKuInf8uCLb30YBLAV9
DrCSuxT/PUcPqYNtO7HqqWn4TwtRxp9J3W4RiJNvRhFma+CnxqvwPET2jLLd8py5gcknbRV6hXH2
iBGBAsXUdxCRwz4nOpKJGqaiyHSFNAW0XKsJQrQAr25TJlCtrAruCMRFNhAAQP/Gci8I5JRXXz1+
uTBfzanT96nt4JFcaUN2sHUNb4k6gwZ630Y2xHSM9GeIb4Vnus73yo/TteE4xdXPdO8UT2W7GQQX
qPVGvTjUPH/abfF7LPvu0YuTbheGZXGICgdKaWox8pgsKK4nrfMdof10HbKJr5nujXtQCBJGnRqf
83oTMsfcUFeieO/e/XCwLWfnFgXg4mP3MPEQpf1ZUhyQ00CBIRQe7qAM8mGr2UUL0wOP3c3fNCtC
C69aNTipVDzjsb4GZFFqD4iu4bcgk6haU+1/htTVHrleE68wqDyBSLG5ixGMmW3UpQGg27u9FWgM
BAi93ZtPKAPvj7ZZKW5qD+HDBtIQS9cFgSJ+r9YltSIgpD3XDzLFMA6p1me3baIH5nT5uR+zMCBG
b/cfuyit/FxaSp4JEfgNuHxziBJWK3xtjXfwbQhg/s38lgl3BNcL/hC5k/QPuteAcEg9asf4w7eP
wWhsmSK+jw2QV4sQiSycDac3W4cyzyDGF8jFfNgJiAGOzNlO/hNPw02kTagx6Lpsb8sk3iLJgbye
N+G5iFw52G1QFJLl+d7Iiu4becRd8l+MndeS3Mi2nl/lxL4WQvBGoaOL8r6rPZs3CFp47/H0+pDo
2dUkR7M1MYGotADRVUDmWr/RtyHmfAsWW8lylp6vJbnf/m1ZCM+TL4MlY9jOTjWRhvPNCvczcUub
8mNRtBLx7/bi/hdB90frb2NvndtpqsKWmu3ojYduIOmKFXpx7IkAbNJS0R5TIGHYHKfj98y9y/vO
/aGNxU/NsO3nJlbYWXq9ewIFXs5jmiSX1ukAU0n83uRBL7eh5GfEnqY1UDMteLrpEDujtpTlLzfO
9I1XnSMmsU8KzH10mNedmVQYFA/NOxP71g9PBtbmbfKsy5XM97Qr0aZJtE1sAC4OoiI/Q4JP18Ce
ipfSUr4JaqNkfuOxFX2/jZGD0V9JrvHWmPwxBWsNhHGxuRWdqi822CP7m9jyvJMxQL0y+leBfs+y
Fms63x0utm53J7VhIxMUrvKliuYOWv8o98qCbEEBQoSfRMYKk7Cwnp+EDU0yFY2pKFq1Fm6naGWv
qD6L1r8bG5k+mYskRUBVSi8sE1hXYkCrFr19LBqZpeZU35UmggFD/VY0dqb9bCLLfsCPdoXCrZfc
+95EYGiCE0rdhv4thUO8QlZDv5NyXP8GyYqevTgr1zhJjWcoX/HBzCNzO+aZdtXC3Fi2hum/tWr6
kMSZ/hNiP/hGp/nuF38Nt/wG+EYbqQj5865AH8EhFOMkJ6NuXdAD/Yv4+Yt6VU/NrZWXs/uQM6jJ
FW73MU0xRroZEiW5X2+NxkcMd8SQ6Nag5DqGH9IVBRuUqHJQ+wRXFoURdEdRrIfsvSioh7wdPrYO
vxZFayhDD/t/js1GMDpFmqyQtj0ZlZXunWmBBRoRRza7SPyzKIvD1MXNxnQfRlZwUlh8Cj2DsOl+
uEbmX82u1x/kMboIMQQt7bQtsNFwI3oNyfgDlp53ZW079xLV6qDRq4/pNa1c/z0X+hVzr7TKzU1j
V9qaCCUA4b6UXwMNbTh+1+596lfocfPwP8ORIQfltj5Bl047j0DFMUestIc6q+plpqT9p9DRvrSO
Ff1Qi5rhUx7KiAu2SnL03XQwWu09Q8aQzeM37VVoo3QDaZJWCc6uIn2JJVefF5RtpCSnLPS/iGWa
2CDYsFwXttZGB7FYc3S+g5Dh87VQ8xK6Xk3vxmep5FUxKX+J+rpvoHZM9XpnL29dRT02nTEvBqdY
INg7biHNJK8W9uKpYvtfExcatIUW2yWM/e5iQ6AGalD7X0OsAQwZ7Q3VCtztryMjJRivaaK9pqxs
zkgwpWdWvemZHUi4M3rpxdaC4KiFwcZTk+IxjsP2akYWgJYOZ9CemMuydGV5J1ql1qhPnmd/nlvl
wfxeQf44sjhi12LqEpaXRMhEX3FAuG5jdKl0J0pB4Zirf/3X//w///tb/7+8H9kVGKmXpf+VNsk1
C9K6+u9/mfK//iufq/ff//tfumNrtmHoaFgYDuojpmnT/u3LA0lweiv/w6/RG8ONSH3Uq6x6rNUV
BgTJ9zB1PbhpXkHo1tF3mjOpKsCkf6ijARpu01jfSZ2TPk+/tdJq3sd6nR8dYaxsI7HC6gyj3QE1
M+KLOfrJ1ha6ctil6gt/KILt7DIYBfUvZXjEFx8gzG2ZEUZGuCIbk2AQgjKROHiR+7FOdC6SeCXz
HT9gTwx6djoYadKftenQh3W5yXjoocj0V2tcNp8Q0092RiuzYjcSswSPZLdzFzFWdBYT4KYgL/75
1uvqn7feNHWTb5ZhkIM29V9vPfJ4mdRVlvlYd8GwIwnsgZpSxnWiS8VbGZE0mZYT3QgPurD18ip6
mHCeoGrLwMT+vleZutIh8e0P83TyJLOh9Q1mxdLBMCr/LQ5KdRVqUXe2sMQ8Fjk6GQO5qZcR0Wdu
r/l96or+NBjvqavs4jTixcNJ/MyUcrhr/FA76LrKMxdKg/UfvpeO9vvN0WWivtwdHWiIaZjGrzen
s6PCBjqfPs6LdDM34OVn+gsZiuweR9n2Hqr+s3gcBlUqbcQjTxSnXsC10vshx6tY9Z0vxICbtWkk
KappPJj8tMKswTDqT2pTnq1pjchL8SEN5ezVkHIsg/KOrkOmHyvr6ktZeQVovyFhbzxmk5p+gbYt
cgeRexR1SIZF2zpH/1G0igFl0G+MSZefqBmutWWgw9vTkiXBqXA/Wimq/W4K5bF30czQuqhcVi4s
Qr9+xLveePytr65cK1Pd2zh3/La0Fw5zamM4h6lR2M+NrQc7qSPowfJXPil68KPsnOSpng5ECvPS
CBEAo5AEZrtooR4eEidPn9RGKTeSMmZr0SpGd108j84Q772b4416rsprVa+jD+LybW1NT2Wl3oiG
QpX9//CN0J1fvhGGLNsK/xs4ZlvQkC1t+jl9eFLxZFEHpGS8R4NXFPZxcn/pFOSVBc8wKF4Up1K/
iEWYLrX9yTPc/iL5Dks0qcQKMozOwlV2dokV5rGzPaz4WDp5ni/qye0tAASI904RYi4TFUcxSDSI
4v+zbp7MkyN3W1U2KJtBs+Od1Y3KUdZt5Sg+6X2kFYs0GEBbkSiSd7od7m/Nf/SZK/Sy2f6HZ8+v
j/3pZiIAZeqyaTsqQnSO+evNjPxSVuJEdh+svhpIxSbOQoG/cFUDyQH0nSjrNnbSt0w21mKtK3qU
pQ9Lr9M7FG4RniWNmNtwj9t8V5FnmJ6z5fR0/XCAZHRuG7zc6CCq8fgg6KT4hNO8MV2WkYK8qyon
94oTBQsRbBENciK9N5CdCYgSIOsu6U26DPMcLRvXie9NcC7/fFcc64+vmKZbsmEpKpK7sq79dldY
UeleWsfmg4xd7lmbDDOQNomAsE0ut0IT1TPDcNXn94E5xqsP0ssZhgZCLlnUoZ8HMdZGSl5IK7vW
AA6uN+tVVYYSWtxJtRRQwMxAngMrZO9oTIjB0NtaTW693npVJug0S8a6sZtCQ7kbIooRSN5OFJup
rrNhKPmD9ked6JdPoaa589RP1A2VzVJbl97KSd57YXmj/shjGF8R1QtR6jKLvWgJCjy23BIbLtH6
obejVxUGubpz8ht1+goMn/k65ZtQrcZdagBUmerlrDd5RhBURDWFHT+C/TZgfMNetJXTP6oTgSSH
iEzqlp3SVJraugEHpbgmLIdFmO+lyDt3irvH3Du/NHWAzPxYu0c7sT7FaVM/iKqMV9cqJoexEUXR
oMRQqGTlyz9/R1Tjj5+Og9+Go2Au4Bg6u/Cp/cNzaHBkXneDVjz4vjJFndPXsCqDr2kH6NDtTflK
5icAngcAGH09/2uOIgb5ffctJ620wTcVlQzLDJ5+HemUrcwGZjg5iRTAcUWLxezCkpgUcrWiaAfj
2s+b8bH1LVRFvHQTTI54eSZlZ2RigZpORXYY9c62JpWbqZiUiI8WttHvRBGi0fuUoogV8joAara2
Nb7lghEUuGq1Dkaz/kC9hi3OyqgsZ+IQgapxH+tQ3WbqtZEgJIETmDJTr3Gby+5czfhAvc69vlo3
XdLMpxDnGSDmgPtWI+tNVa3m3lQd7y5q4b/2kHjetEbFKVyWkxMIBetJ8Yq96+fKG6oi9YZnqrsV
3cIQ/fOcXFdX2+CdWnYQot7U6y+3aTVvJAI8DRfT5k3mEYrPT1Wjj+BGsW4citZ/QnNdB59DtK60
qv1QkRGAVmAtUb8IvrN8ShfJWLjPUTuqK1fq47sUbOiuyVp1L2YyajKAt5k6OfEenLyHnIxPVuv2
SxXTOILTcJPt6SDqjbIe1pWhNUvFHN/rRIPo1zNKk2VtnsMOtphYVXe2RwQl1ZvkMwLwB+EMWYf1
0ehH5w0Qo7kMrcGHP4F9qlWXyq4PCNgrqqZxBXby2Q6qQ+Wmz5AZojuZx+H9wMYIzwsMro2sfSLP
5WFn52VPWTJW2ATk7VYUzSJu9lULcFwUMWHWrlUlb8JGy+6JsCurTI6tB7XI4ju5sLbK0FsPoqoP
3Hrlqu640aY6VS8qnDvm7m4Xpxc1T/ciWItpEOqGsbkXASNfZMimurq3wEa3MoRwFks20m1vUqrc
B6VBUC+r9ppbFj9bNfqihaMN57Vyl2zT9WuhaNVWjysJPNCIXAMszk0eNNnD380TR/s+yYstAYt2
XbRY4qVB/pBPbBRgkLgkT0SUVMowbazilJ8UdeJgYBwg+pojTyk7KMjJ98MnO8tW45ANz2EEQcMu
TIVcCzt2Vrc6BI2MF+kkbmjE+QpiUX/oyrokA9e1XXSuwqxYVors3KNP6m81Ow9wnMmGU6QSnQeS
aD2aKokCM/Ptr3Cq1nHi6T+9xjm2NRkZMRw4gHOve36wBdA0bv75Saj9/rZk1aDLmsyLwVQUhWfK
rw9CwlBFrfZSi2G8Qoi1c0kvCcoAclNXx2+UHVJhREREXYt3lF+3T2NtFhjeoJJvWrlyH7Yp64Gu
SL5lfCsBl+mvtx5g+D0S1W6wsyaJFaGz0iCyyv6nddZCVKWZDGzFJywcMcZdelWVzOsIDfTxstGH
6NL4tXoVDTIZkOs/3wbl93XpdBsMmXXD9J9pih32h/eB1ffgvG25ubxj2i1nYpLyk5dxPkbEizCA
po7oZd5+9LGnrfReK35/GIgReQzIX/z6/Rw9OzJl4fKfL1lXflvnWIqt2DZ/OZuHh/7HzhOmqYLR
YBBe5gX96FolSuhe8JmYcDwF5VHbibaF48rbv6rFO75UgFL9We2h2zhXy1oTfMZq49a7CmtrZQRF
ikbTWoQ5E8sJnlUDLZcsXg9+hXAwKY9VGin+g+QV758wQtBXXQPNI/UUfTVMn279Uizy/sN2XNHI
nfx6XwxZtS3WxZpKoEC37d+DITLmsJkV+NU2biL90OA6vQRwAhCqM7xPQeKgpAZ+2bZKCHd6H0D8
oR4gibVB0o88ZpD6nxyEdvHMMcyLQuj6OSG9JrqlmZEePZ/duyhmBurGVdjJaAMGLLr6Oj+QePkK
Zif8meQX1h482FJPI7Hh2m+TYu2SAFPzoLtxvUnkojjVcWsdyEV227rUxysUX2/FE0F9neZpazf4
OY7v86gSgoEmOak8vyiez3MIIcL2Al77bHtRdlD5kihTlKFByMhrzqP0XCLfcBG9RLUoDk0x7iDR
fhH1oko0isPQFu5KYfW4nM8gKqtpykrp20WTpt5W1H04mW3V22YIq+OHuqRNk1MtFyujK7AtFEPE
qQw4RFs1LpOPdaKPZJTZZKXVsu/986pxNGZrYcvOlhd2sfdkxPRiCEiYASrQ/Ow4XUEaU41TmKtE
fSPFRW2tkdqjKGd25i1rTwlYJA3r2K1MzLnGaFiiw8uDyayTR6vxrfOou3em7lOaqprYVRZVLRtY
ThgJaQBPP0p68vPWozPkn2gpWzwh9IhlByPJ51j72sKtV8zhTBOhvw33vTHOooceF9GOECtxzKlR
1GmRviYC4l/nMyXOsEmGYVzNcwQsnMIxvLPKbVBFCI5N49TKTteKo1jreYbMLe41bBJvk1rKGKzg
C+ZbMas+5u4liL2DbchGtoRVhrFB7g67WJ7PU3uufsIB5FV0F/P0ZIcXNXqMB1F0fVufyB/AA6dL
EIfCQ5YhNtWTGOXZnrQrc/4m4qpEnaaCaidlehH9Az1A48FV/JW4N0PvftayKjjZSIzdlUW7UX1d
f0AvUH/QRhSVsCVw1rVp+Omyx8ge44/kXnQhVa3BhMLUMlDVbK2Ger11WkRpsYyPuzje9KMe7HVJ
zV/i0eU9ZsVfANJVK7PO1CPmlf2D1LZflcKNvgCv4Y2U1srF9pzojkWOuRANqdn/bAtLug/cLDqN
VR2vxAkIsB7tCRWXtcMFxTfU0Hv+FOIksfuUQTZGxLOPt3HeOdtKl/JPODgvB7l0N2pcwVB0yAZI
9bELC0LYDTGlJU+XcK9ElgxVl1tGAEte5H0gF0uXh5ireOm9aFXMoF2ZbCC3ouhLDrAY/DvnqUq+
wwVb/YvtNPIjvgrBxlWJB4likZbyHcy43dy37qH5ojifbdxK+yZms3JL2uLVaizZzCmPqkRqI9GO
om2uSQHUJwCn5ku1pTo9sPTFsWO6ci1mmY4WBeyTCkMswnrv1zyF1kJyPltxHU0m6ydNT9+vuTPt
O1Cp6XzN09dhA0U+W4uzxgZA6NGySMhOJ5gO4roJW3bzdf3TNYtBfSX9cc1eVKL7Tvrmrk77TSdF
xrYpnX1OigcqU5ODD5Ba3lDi4xA3JehHQut5YBk7R7TYUgbpLY1xB5t71nADQsP2MP+a4AXTHB3A
3I0b2K+R5uNHLOpkVCr9k/g41+atKi9AbLmpFK38gBeAFj2GVQEtoEQsDNJy/Ah9L34sEowNO+de
dCD3rK1lGDlrUczlSH1gsOgohmAkZa86v0s3oq6yyTk2wRJHzWGftfHyfRjzVn4NvKMpkG9W2/gR
m/v6blDM7a1HUgwN/8wm24m5mrF2ztwRfN2LPD+KfmJo6fW4esl9tRd1aS93p0EP38ZibPa2VsQr
AoThVq974yBHaXL2+pIFX79y03xvRxkuSXKaLGI/H3744yZOrernEI/f2IipL3ZGjDos3RRoMfpp
Y6WzP1Fr7753kSNJWzX5rCo2KUcGgbtkwVyrX0JDQ8+9HpMHceZ+yIxDGPbmHoW5bW6bqNSoo3Ws
Q/+H1qkF2TYJjUTTNs4Bb42NnnsKpCycl4eocJayS+pcqtaFjr5DTLL+i+3JF5SYpywam3+75yaH
5Jv9QM2+S433rcAg9JPZy9FS7wb3sULmcIWavwx7YHw/N2Tw/PDbeYPGs++B1cO+8v3uBbApPFmF
xPQv58PpGVpYVuUbZ8gRwkZEe1MiJbFyY5xY0lZh3Ta0yhf4XQu3Vas3p4Kx7SM+tpPZEr84unko
kmnW0lGW9ohfjta3yl0aRKQExEhCWq5fDI+uo+QHC0/itRiQpNtRDe3PMBRifFa6ag/a234aHfMq
2kczJDSoFN3Fz4nyQpLDNns6U+J46EXp1hM/u3rfy360KdTS/eyWm3mgZrdrtRmzgyITKMEr7tN8
IYAvF1LKjYtYV55V0gDLbJoQ/MshC5r0ZbT9YafCKN4kddO8RfmwEB0kDZoXFnDJEQ2f4sGx8TAS
p6oMOMAVq4arRyr9ZCKkuBINklFtHJ6ar42t6VsbxcutH/XSa6bzl5/OiVJasRp9OyYTCHAEq91i
vl0Z/twLYBPegylhdOJOXrRiRBkCHCEe8VaPprftx7zcYWYxvIwZdh3TjY4S6PnoKCZnc5QckFyh
uhh5JT2T83guBowgAtLSu8yLcJ+a86ckUQ0o+IRFTDJgk56IaFA861Hq8Xic3qalFBoP+XSwY9Z2
hRZKa/H6DJyWBvubb/bV/ELNk2DcZsjHLMUg0asFBDqwnDyLktk3DuYNHa/hLFO3LHOVA0SchQW4
4jnWJek+8vKj4rbea29l3Bw4g3NIqywV0DJy0q9Fq5l48UoiA7QXMSwAiT/j3JYvojTNqJKMf06n
GVE5Q5+bMJhRcN6/OMexj20h3IITEEb71Bgtq9O26NVdZzV36tQAZQou0odmqc93PPTN/ZiHWKEB
77FPrqH+9XHwTcxaxv67p3zudA/N6KZNiKU4WrT0Lb9e2rwjt4Um69ESV7+t2trapYK28DCWsn/W
EvnuvXMqkTfqm2Q1l1XCThD9ihrDlGmyKsXOUg7v48CJH8iwEjf2nR+NGdOmNnayVuuKr5k4UaVn
35q8VtYAmuU1sFkNQSczfI09yVwnkpPhj0Kx6FD2dv0oP4lir6k7oEysojLXeEzHfJ0NafTq+SUB
8ckbioV09Irovr0tZfe9NYz7aIXwz7AXra1sfdEzv7wTQyVvPWoywPe4yK/s4Z/FeZJULw7iopJp
fpjHf39RojUhiCUuSkIoksVCVGzdYZRPAiw4wwanYkoedeGyk5k556LLzEb/ADD0JJc47dTJEpz0
20RzJzFnMHUykmRcFbW3HsZ+CbolfAROMD5rgKajGpKpKMldxhINUW9RshVtr41yNJfifDhpXtZd
RZtbO3fIPtl3oqR68mOBQuFcApz32vSWchFtqZd8VXwjmMWnZYzKCbHr3Xk+hVzGC34b7klITKPT
WS5SZwBXMF2c22RQ35XYPorWlPf8Qkl0wv2iFRtxflMxgM3Gk59Ny4mXiXyuzTLak2HJnkbTCreR
JCsrUfRiuT7bpfvJks2AbzF2l96AaJVolGtOlWmVc0grKXvqozbbpCGRXtHauVpyqgaeaPPYGrkN
O34SXZMUxWvivSzcp5P6TdeuMQ6ISeIykQOR/wCIPC676hJrKNTHUaKsSNNWF6PALhZsBx9Dn1T9
gPD/Zq4sfIcm3C2uYdLqe9VLB5zFpjlk8ASJlnwqO3/fj0Cd0dhLHxWnSy5F4F9knOQzMIcjGzZF
w5VmajWCqj66A8AlNymyR1GHX9JnI1HB80xVgdPhPT5thAYxwaAAfleziqcv43sFBI7r4xEoimKE
mm/8qJUfRI3is9YbjDjaiDZ/iLpr0w5zd9Gj6/FNbnIj2omiTfQM/ff2YbT6zyiu1CdRXUug4/iC
tgdR9KpCh7AC6lwUxaEr1SetjuOzOJMzgtIPeHvBfOFCxUE2Vlg4rPiixNdO7+W1JjftmidNsUnr
zFqJgW2mSA/dj/lfWxXOuBrgLIPuYpYx1NS7KA63qj+kj6K7kZLfU+VRfb9829PZAxmvToRt0RLa
IbRub4lBEALRlqZdI2sC+Er24VYlPkW9tQEQ1p9Faa7Ct4HsU99v4WW+D0cuXgOBPLRLCPN7P++t
dawDlx8AU17b0E7mg1vZk26/e3CaDLWSpEI1re/T936a03SbxsIfzvHzYNVFnnImLVqfAZQlq6iP
/W/uXkQrb+2y3v5juxjPqzlh8xdnG5Il1qog03BsaijewmT7VhRaLLciDBRUTKbOsN3ozPL7+dYq
xlag+1alI/d7m0TIXaUpP0Vm0bR9lL7K0tyKzCKrtvOAnv1DzSpU9HJD63nokL31ks7ZzFY8qvLc
NkF97+hOcR9r8YsAVOShZ2+sPHc2Da9OMnuLwYSdB1c1297kmmKpTE4+25YoCvwcMMlfXYRUU9T7
xQpFlX49dFk0LCwnvSKfF+4FzmauE2gbs6+r1ewRhnU0OIO8R0jblG1uGnq8/qiD/EzhXyAfpz2L
Vpyq8MnFHiCOOm/Te8TpcqlDlFFRM/nsR85aIcly1abDgIjC1Uvyr4NaRgdREvV2o74PFXXiIJtS
vxrYtN0ZGpK5ARrHx8Gq2icjaqp1XfjVppuKuqRYezP0gqVozfTQuStK/SAaRVXetitHk5V7UcJ2
BZXXIcmOWHl/nE1WNoFXmvcYLtcPUnRu1LS7VyYX7S4hE+u4tbwQbaLO9CTckIKOgNDUX9Q50bku
G/XUhsnlNtAcenkhir8N1FKD7CqDoBV1hCnG9zOJAWGSurtMte34krJOgLuvEMLyrJ0kpeoxdTvz
j0+s8DeK5QIiqokeEUkjSjGB2ckyd0VrnESp6SXjiL/CF1ESB5DjwzLEMHurJR16z63tPbTEU6fB
Yho3qKXp1x2s2ipCvHmasfYN49R1kv9g+mBt4hQrwfFFFf+kEHXkle6bNkqa3D5xCMvyGGuadBal
oYOO2XfKiyiVVteeyswetzEJmFPg+RgTTofo35+MwGm2dVS8iR6xUrz3EMUhjpeGnoe42+k1SqZw
SUacTxcOosuXroidO3lqSKaGTAcTia4obO+sc+7grL6PgDT5c8xVWB9GvG+nTLemjPq9jojiqFYP
yZTttni076qcMIroIOq6SVNGAlI5D6oySb+3nE1qnU2jX5qRGoC5TfWLOHROj5sXVqybFl8eNvQ0
+PaElx2mFh0aXK8RUhP9RCsYtacWc6+dEGhKHRNnDdM+Cn0mR0GqfSEaRHlqlVzvG9BBaNw+ljSp
06mPt0+eNPirfKqTPFr1yPnYeuvXZ8YJz5SvftcVbwRn+0XHn/9C+k59KEhqifoSK3PCZlW+k/ug
ePPZJiV9br60DQselBzZck/1t+EpZifHEoTvtVYRPhmxA3plI4GO9vSpnOrEJ1EnWkW/ri3931tt
p3sfm5VuuXQ6X91KowbXqvbR2kHQ/QCOYS2qbvXiU2bW3rmx9WrrGNH4pMfuWcLr4fv0AeRdJz7g
LT7XWCWGsLOjtctfogkb/yCVyjV22UME4i8nPlbOiOeLPXQESPibmtNBNGij6h+cv0bY/EsvM6PE
wv8DqIA2rtSsr7edXShP/CmlbRd76UoU4wrAqkHYZiGKVR+xTWOl4JWB2iw1Sd10XRgCQWGoA1Bu
UfDLO0q1pjyJicuwILA6FX2TiZ2UWLtLhBe52cG+olO1zn21vzgTxyTqcZqUDW/VQp4hI+rWuvaK
8BTKeFGSLxUn1l8lMyVaK6UFdKlCey3z6m0wtPjqEf98+ptBkjLIqzRTzXOKO7MkhRFrpZXnAd7j
F7MKxIduXPHGMnemZhqbRFLT7QBUmPg4L19R1CqdndX08hXFGlvO5Zj4xf0wxPpBjR1piZrQ8ElG
e2fZNkZyIuTSvgJtSnWk90UvP9clWEtO/8mx0X5FNyg5aa0keonBf9dLk6AUpIrpEw2J2lddOosZ
8rp5P60o/nZaelVxl20KqVNWg6oml9sh1JAVy+XzrSZReI8vgPYsy9LIT6IBk4r0Aoe6Ocnow35K
E37LvGeeMZsyd8lQGJtIl41PbVmt4gn6Elpo4Xt5bZ9CBEXv+hbn7BkTw0i3DKPnuKjfRypuMo8U
HeJ/jyzURJtHCtAMToX3Q1bvAiwPvlTptkf36GeJoeGiyFvz2UDsYZ21XXAuCyk6llKvbhzDzB6J
tJDbslr9WzM2CzEqyoa3xh+D15pg/Apwkn/xdTc/KAbxO7iU0UNYuf7SS+Lia9DZiAWQOYtc3qhS
Xn0aA6dA+qPy71AdbPd2mb2x6E9WRa8Ti8K/B9mgwf7MghNoZhP8nPwyIshTb2miWEs3M4KrUrvq
zrYjc5dpCkkiYNy4vXb9m25muKHwbsXn/Q19vEujGM7FLZTsqQWJvsyxmtgpTpY9yaSqYA064zLX
/fypGzr5rsZ0j99d9iR6GL2988Yhvooqs3SqZWjb/l70H73W2BaJEq9EK0H8+oLK1r04laiy/X6F
Y0tzL0q1rznQVrDDEHMHQSltTKx5URjlYkxPy8BS5p9F3z5LyksSGBCHA0nDkyVInghdXdo4zT5r
AVBbHWWYQ2nbQDRHuAG4rn8e3AFRyEbnS4ElxKdc/iq6SwoQl95mYS+K0PutrO7eMq0pdhi0VRtR
jR3mqtbDBEh+ou4z1S/WYtJWMg4ZP8YnM61hdmn6HihS9BBlOvYvOhjhymqxOcpal1dhwbuaaPJD
XgNW8YcWrlDaRUvTK5sdYlASCdKp/P85eJ5qOtvfTqB4mEmGdYaIx0T8ryGII4vwHCpoWjVKbixE
far04yr3Om3uVqb9h261HX/sZrJY2susk89DIJylSSJ+D6LaWVSWgux+PeqvMgauKbLCL7Ls+Hem
WfiLcXqIsj5otw4Q/7UomoVhLCICBSdRdLXn1jPrF18r9UufeBFpTCZrTQNOaoNSXtguzGRovkGK
XslqSnACfMwxVBzns65hSoYDn/yA5ke76aNaOrpO0RzhCNsbLcil+3BAN8yHKvzZaJuLKsaPEWpC
XVB+z1OcDnqr7hD6xMI2d530YuVDs0cNediFblXfJYOEOC2OFi8kiH4kYev/9OSdoWpcR6Goz3Zs
95ia8NuTJq5SGBbKFoB5c6j9EdPPNjXWARKST/L0oGD33n+VzApJZGJi2A62u0iT3d0gld6qrlTt
OQ1qe5cXBCFEcQCZtIukKJyLeGVqO9WpornYefxKExy0VnIW6s+x3JMt19KU9yvF2gh7imY2d7ZI
V+8K/PjmVrP06p1FRGge62cW67zYx7FuGpubZE+qQcFFcLoqWCIJ7mNSO7cmBnzExpYRM5xaHScP
dp4iDXNr7LjS1msVeW4d49DdkmIH0z/NXFokQnCW1uZWQ8Ew2FDRrRZT+YGsbeUaOU5R5N2mbMem
gv0+jU37btyqhov3xnRepVX7LS5gMH6Gal/Zeb1zh/QZC5u+X0DWq87iwJ/3/VOo3VnV2J9+7yG6
+TAnFyTy4q0oVjletalv4L0zuRAmumqfnbEGrpK7d7x8NQuNDTPYFB4amqJS9BMHLwu/WgEARVES
jaaEjGGTdJtwGn/rGsbEouKQXNitTnyqVflJTXHGvM1dYfB5tH3jUAUubzzRzQ2hbhZIrqzExErC
w2cRQEJOIOsebydzM1wsCim7RmzIP5wfJkCFVk4arkXf28ksNdobdpWfbvWNJyUHJJBfxJlvcwep
ai8JjCnzHNajaykwDifXDnGQAgw7fAez5WEiJ/1VHce+US9EWcVx4d8fDVJpyIDAXNekZCUDsDjN
H0XXOo+lhV9j6yZa/mG6Og7+L2XntRs5krXbJyJAb26ZybRSyqtUfUNUVVcz6E3QP/2/GOoZNRqD
A5ybAMOQSqUJs/dnjmackFrY/uSyPcdNBk5Fqm4vmo9SRWBGRuazN0NONZiM4NwmfMtV1XVyj3OT
qO91J0jeO6zAVLsx+9a57XS2sdOyfhgSRpErQc0ClrXfSqIBqj0vg/m8ihmOmXo47i7kSICnEQNh
Q2uQClBF02fBXbcVqtr3TnvQY/jGqm1qW5LU5PibUDd1m8hU5t1nXu/d54XcD4G1XlmEbWJjW4cb
e2NE4It1Ja/YZ6uBqsdIcf/bRovt3q92dRXExt+3qernvV3iXOwa6c6fbSGPy2Jqd0AaCt8u71Wx
2Cm6R1uhrlRbSsJoD5y22/2rA8VqeGzbvWpwpo3HRW/qy7/a1Qh1K2ny+NCxXf78i//rj6l7jS74
SQBxi8wR+i2meDnom8vel4+78ntvlA9fATvh7CZ61Knq15jJSvSdHmjT0ZReFjqGk+JL3CVnrymL
4ySS4j2N8yfFTFhlnPG16P85IgDT/P8eEWttv1/WHpXRACHKYOgJXvVJdWfqXmRbWLZ+NXlFBsf+
q/51R2fmw8mq23tYFuWdav8c7C26tx9LjNGcYegfkSyHIGFj/DATOwlI93XeCXejOmwXp3/8bGwq
eZxMc9MDpa3eCtkVacQZW9+rx3x2GB42JDmizKu+uQFtFkGztui7ooiH3Vdb5gvP+6zXygLoq8sw
UOUM1Z2q8R/9qi4lkgr/etz/HDhvr0D1qEI90TX8v9u+qvzqWNjVGL/Cjh13DHhM+4CMyxw2ydLc
z5j6kdmpW/3aQnHQLUFV9QyxNId90ndQ9PiUD6rR7dzNW2Kxsn3eIaFpTfK5TXXmEjP1zn6QEy6Z
uvzJ9D9Un2oBuJidPCKPu68218EOIq0gZRm50z0LsALP9bMarorCCti26773+TdUmy30DO0JIU9m
7U8no9TBwJRlcU8wrriXxD5OAjGBNq6Nie+uT6l61Jh0nntgvSNywNto1QEFzzjUo4XyVFmYl9rJ
R/kal/jGOi2OaoGfvJROOn83SqDPnVP25KFbvM2KBIBEhZH60sLNZuOYPKLHiM+fBpEv5+gcTqW9
/AlfeweXYUrCYpjAGlkBmCUbXnqRDq9aTBJvtDoUIDwUnPUiz87atu+CAlNH1rzMr40Ek5y6CLQb
fn7+fBJ+mQRXYnQDB35+RVnd4rVEi7NvrpZjksf1lqIhO/SfurpShUxlfbKlhWZQkty7/y0IrUGh
npnWytQ3j7ovv6vOr/Z/jV3nVmzYtv/5jK9bRe6PF6zdIvXsr3Z19dW2Nn56l6K+vL2Cf/2lrzb1
YvIVBV8fM7v/DvUrOz22boVeU+LIe/RF8Tv3Eusw+6WMumwFBl4+BR58QK3u/demMh8bXHwedBKp
r3Iw1nD1+uI6TmXwusaD3BN38XgP6LXl5B4stv+RuVWDzZJ11YDgqCdlY2dgPyJ+qE4HxZnnmJ8L
e+67Lnca3LwSfupYeFPGmyoqGSiwDKquLlHbni4gWjf6wBy8lTF20cU83VQNRuBLWenTw2dN2AS2
/Pnxs+Z6p3Kt9SdVC3IiJC7088ryvgFjhn069euDKkyAsFEVWzoQBdqq1v67owNRiXOH70e97gwu
RPGtB22OMGGGOn09oYVu/pAl4lgVKZ7m/30yHOsgqizQlwFejrBmSjtCwsp97AHdPNq1l50W24Og
NDZAS7bCIipyX+JgbsacRtiV0jZYydHq1pntKTU1NkttM+zcFNYzLjGPA947mTbf6eky7UsiWz8R
c2kN92eHYNtez0vzztIa77aMpNVURwtpGftH/fs4OVABV8zqS80/LrKvLyWa/2jJfV1mDhBc0rpy
3WWJWV96w8UCatbiM84AxJzh5blO17yKsajJmFXdmeBe81qywTl2OCrvVW8JR+2+m8p3gtFFvxum
NfSHVD43W1IVsZI1dDzMAMckQFseog3uFEOlX6QRr59FXk3/rP7UVrdEL1ZLrkSFoDdsV/Fai39U
Vce/2optXONXOJmqW4y1j5hbnFMHHGgWgozHUorIE3oHuTLNngyng1DRyvanHN3XYNat13yY7VPu
2fGhaMb4mwYafQZK87NdUa6sxqW/ZXpp3c9kO3dtN1cPcyp0eUwSCE0VKC9kFab4bMgcy0Fpxo/m
VnBqam/TxofKCPdHYGDZpMsJ8xE61TCW6N+Er7OLeoYqhJsCAk8OsBvBpQl7xSIbRTzbWv6wmgbB
RhLpmAsN2TEdQYTHoyNuGXIAt7oVSIfK2CUSQfWrQ2zV0u6BPll4+Xx1aK7T3msAN722QoC1kt6H
lcRI9orOu7rwU79Nw093a46xEjoPW3CQLEEbgmBOTgaUSYSUJg2TTVe7g4NqR1NSkvjZOlSb6nUM
jrlofjMGOGy7Q8ou1MrVewh6EOK+Z6c/9aV4lm2rvTZAu05ytc1D0VbaR+VoOzVgwah5P7S5fafu
jCugOsrBA7eK59LQye/+7SjQOwWrXW49ZK5jPhCRnA5JqWFE8d82ddVlot1t4YzDEiwjVDRORuMy
+3wxuVcVTleYt6B+VRWrZoIIS0B/57n2/vS6Zcgj9t1FZEME23/d1W73J1YzhnKJvaPqUC8lBvuA
E0yCVvlmruzB6NYGKd4XrMMfxsZIQhL6BJy7dTl6rfQiNcyPSRG4dsC6u/X+f9/ljGn7NuDho1nm
+IjGzfgIGwHFCAu7XTJJd1/tQ1qRKF5Xn+Mgw1RHXuj6HSHWs7pJtfP/oh3QT1uIy7MeyHYTYZ98
95vu6B9KmyULjtDXvd9aIlGBN/zm3ZOaux8D8HVWIvqzxHjoBDLLenAa+ffdvKMfoIf/spLhN49L
7j/l4pSQnLcpnAgHM6A0xhfyS2FOdfTj/FAVub43CwMwsPTvFwNxLiVslI3mMdFT/17VVPvWpEYF
q4iPn4lfs6oB/NmueGkWM37SymdAwuJFFSvOPvusndODqgIX3dx42+XYZiv6iP5wJ41+eXDWEj1E
su47mDnrWXWm3rwcMPOtItWLbep8LSvsXFRvVyIMtYDjUp2qCaYFUFt7eVA1JybGEMu7mONNZe43
2+Jic2UYAZTuCwDpO1X9sj3+9EtR9XkbI1ut3ylrZN3zZyi2xvLi+6g/mhp+mGx51xdNL7fDxPy2
bDXVpJvmO2qjxb0aL/nKHnEbZ9XZRvjAiJ5GYRPA52EBZAq0GkCKmbixmOkNlyW2gDOzT1M8LbrL
7tFO78lL6Xte0PSEOprJxjZk3nyau7EBXGnmu6VcsG3TRsTmh4+kd4LH/OIy2Tx5UISLZSHbWpTe
0Sa6fvC9wD3YdfHRZI0GSN/VdoL05Il07Bk92fQpiJncDahuf/gEuu0eoV/DtC2kEuz5pq40B7hR
26ADaLp8rJk2lbiAN5t2brAj/sQqTSiWyBlL8qTHmObK2N77tUkUN9+Q5CdvflqCbUcUoBCb8PdR
Uljqi2V26+7NTCELo8Jw4fc/h8DYftUotT03upWcE7/8HozJD5ElwTFOjeCUxxqxLY7DrJIp36L1
zUmX4uhuaAZfzuesa/hfkWHxU9xubSdcUCV6bCC0HQTs+TwGfd4ar4Nl/BEYph/qIML29hAT7dS8
sLNIEOkLwJ8pGXbjxK+HKEGFdVGP+xPSE/pjEOioaJMnxMldQAAiEREBevbgLzaz3JPpiKZpYF3W
i+w6A1sMRd3fD4TjEyL2f+ZOhVJpa/VRUhvtoem1MpxsAKZmMe6QJwTolH433GH90bfDERu8s1yd
B6vp9GsgwbayOI1RkHZVaKTLX/Hwo6sQ8eXs+xtFZd4L+R2xumMWVN/GEjCJ2QwwOutnE7RaOHV4
lJvat6TKd07Xsqy0PS5Wwv5RVB/IRx0s3pkqwHtt9uRvnW3C3rHfYQO0FyDHnE7wDAntbCRkoGnT
zlyrAoCV84eZmiuAb/aUQVqLHQO+w0mMmooFdinxLGqb/Ja6IKvXhLydkyN1P9fDEbToD22qqtch
/qtFifXYdvJNIzrKPmG9NTMBpDLddIvmgsVj9fa6Yd7AY/KfrC3iPoQXgEhOv4ss6W7GYuGpVbwO
42i8Wd5lBEG502LxasAL2dcQ5PczcwART/uMS/XNXudLLXQMnfLyNvVYBxlQZKI158Mg0TseU/Ck
lzQ5B20feSYefHHd4bRiT0+DkXZsPvv2mLpo143j8Aj0Y293ywQK2b4Yta+FepqWIO2GF2+tSVgu
9bof4qq7iGw6dwPYXBR7SM0CX9cG/TRNcMxquwL4Cq4L9XOy/amHE0dDmqgfMB0bEfdPY/fme8Cc
MV8RQ+se+yFFgjHVdy4ISAGD/7Su8BhsnGRCI66MC8dyfzcNGlv3uDsTww5tTK5AceiXLBDQjNs2
NaN2aeVlyNHfflCXLby3IvxH32rqNFS1Ox6lPpzrhkAX6EjuUk8xVPfnAxKsZrLYDMt5nY6QPSpI
s3YX4hg+I8ewyosIUvPgDPqDbjbtBSD5yi8s9XHd4Hy8lwsgk8FcfrNWudBk1uBJik2UnJ1ByOqX
XFwTjn6V7OLGw8qo8P98xhboe+ZzgMOzPQ0r86fpei8iHkKTnN45gfIYedn4q5F8PCJYHxvbRQe2
QQKYDHxdbVrLY/DQFXmKDC3+na54rdK1jYoBIHI3/C49pC8A6nqobzZNtGqp/zB28blcfe0lRic2
XtKrYQ1vldPXBwQwvvdVoUVeLPnw0AdERGa8110xksInUW3I+kWm4x9JZ/cI4qXuMXdJqDTTcIjH
rtrxevNrWc7HIOUNKRukP8zSGe/bmjfLKMRrOZHXN1uOLrE45ll5WAkon1wh78qyRiEmr9+mRt+J
zWIEu0PchrDeIqOZH/o6vusaxAlyfoy6MT42sfGRmh6hGtlddc4bu2EdxwjmonPRTE0Qs8/tcyHQ
Suj69i9h1HWItbGld38h9pKFs53hcC0LfDeTp76yjBNCr10yOHuEdGtPvuiFeG9tPQ0Da+bo65e3
1HOTQ2dNyNQmYFO7oDybBpuE3M8/+i5YwyH3l50n75q+CH13cUMRVPiGl41/qEn33AYgi10i+1vl
DERzUbVAkwseVi90pA3l8EZMPwvF6HxYdQIji5DTg9CD01QgneHLS60tvwMPGSUn+O5MJS6S1nSu
yDyFqSBdzOI87xYHOF9tBv6OMPR84uRVkF1DFKUo22s29czB/mwf8GAww2EzjLQK4x1e8Ax2tbuz
Fz/YZ82IBUMOOVVM2VUVo3CyK9nRa1F27gUIVAmMd3zxcwgWRJbC0tXCoe/+yizn3ZmWX53ZkwNL
7TvA2NcGFqK3EEe0Xb/dQ6f/JvGsjLyqeEWd2rnNLPdh3xXdqUlk+Vgu4PC0dHgSwxraQ1lEJZu6
vQkxC22lDKMoYwJLW7q7wcCgtzWFha6Mn5+60k/ucDeJEY2x0usalM45Zqd2EWluXLLJgqGZVuu1
zvLpVKGlewc03DoaQiz3Y1ombGahtQKPaQ/jhL8euSYjarLceyz7JI2S7r4doPXYwiWZio8gEgxs
iasWu7wUDdndhoLc9blO3twGEu8I4by6VoDr3CraNylPo+YiW19l/ltP0n7Xec6AaHuKVO0ADMha
cPZBaV3/tracnIx2rD+0lpxokPfzuXFsZw/lVYY90+XH7MD0wdfd/YBW3ANOBvsAThXzuEFYHyxg
GPRB1fqY3WHAClboWDQ62DAQF/lI0NUImdanD+LpHNjydvwwgngMS1BSH4GDoo6z+t1HUjNFIIfX
fkAhm9FmRiks0awLvnXmDRnDgICEF+9VNROreas0WERz+rH2ebODl2SD6U76Q2vPLLK2fUldzsRx
Yo83nNanm+R/vc5+dwBwxlmZBWjfBCVUy8Jz7tlrE1EKHrW10177nLdssnejy6tEqSZHEXqekNpF
W2RIrC0KiigM0ChgvwlGbO5sGzsXyPhB1zWJ/4b84Y8FKWYkJqCK1y/kdJbDiCzFHqSQu8NUyQpH
wyoeWmfywkXkVpQTAg4tZzyadR5gbZ1Nh7W5jXm7nAaZxbeV/0XL3Dswi29FGotHAqlDiLQRS1an
6Q8oaiMMV62Prr2wYNfdsiOQALoOAWgSU5xk9TEbdpAZ+oO1eWkOVbZDFSF/cKehPgcrhp0oBGLl
0ax/1EONXUW9HlvM3aKlCd4BB++HbsogvvD7j1cQv0vrC/4VF2wIvrX9Clrbc6M4T5MwLgi0yg45
FcHlIcugDIkYqShjKh5dLb+Z29SdFASu3HLo9gMSlBpyXizcAuIDAQEkPWNnNwSlF+plTSKS5aHP
Yvd5agKC6k55kIPVhFNNUKMOEn+f4yMWSjLLkUwbd7/43XhB78G9z4SB83q+gluQhMsMmwm1Ygv9
4NXZXWW1gHStuwWFs2h0luwKt6M9svF3eGUPyG+1JwPhBaHJ+NrzU0VjqPlle+uAn5dwTiOKJmma
EUJePCPq+7g+1okodnb2Jl2jfUyW2QyJqP3B7E2GeRLLpXLCcRmbMJWJ9uA2crjN7qyFFen6eykm
sUP6l39cDy4pDg5VTZgn77tHot2AGwaAP3WHkGHl4MPsGQYC50gnhmib+rqR36A3HvhKzLdekm3E
jS+4JLGP8Wbp36MHfhwTrQhHX3+wCehElrssodFrlz6o34Rwvbuq1353Mx/U7BjWvd20VSSX/E9p
gd/p0KbGgOWxHrrsrhinOdSyxQtnxOp71n0P6nkY6G55wQ86jpYYExoxwpQe4hjvLhQghKf9tmd7
utox8K25SXfpMDs7KfieDI1ZXjQxQgG1CIwuc332lxGDCb9u75CuuukdRyoLqIiFs56JcwNgWXZk
onSv3RxgDDKzeTK6UR4h2UbprEFZa8V6Kp1CAq1sXntZP2k6gDd0muXRk/K7IQpzZ3WGzS+s4McX
2A/rMMOSW5Ozn2B+s8VEhzHNI1SF2cEnxrLXOX00QSoucJR0slfrH1JaYOXYFuz5UcChwK57t84z
JjZD8L2IKzvsvZFYB2o/c4HEsHQfSJXOtxmQIdI38lD4ybuH5kk0ByammKKI1jlxOQyPvEHjKA5u
EuuR8Ip3fGXmfUvILEK5U4+KFDRhrSXodZjNXTUjqyRjlqjSta3QQ1nsoGVY0vdl1u9EnB6JwRWX
HAVXVzfdK3v8OzwTe9Sws0fLMLRjww8pjJfHAgDHVGbiSXKeTRwSzZZP3kTAK+lbyYlV70x2+pzs
GiuZj2XjGvsMgE0ofFRJs4dEzA7bGznuShCSe8fLn9JAXF3H76IepVXy1qV+GKHjnVZPD2D8opXB
HA6VZszLw4B++Dq4NapQGZL+yHIf4kWPpOd3IXTl4hAHDjNJLJIIsaDvBvItUTvI6cUoCQuVsG9a
08QxKgiwvrTQj2rjbN7jIfjCR+UTY/F/EP4sDkLDMGGx9l4BRiYhKAda3+swxujQRTPjEpjPLN5T
4jPwXHca2EBA7X23G9lSHFoHIewWJQjQ4XX/3BZQuCwSgQE5/24GQV/M9hLq7KTtAYcp5p+fyCxM
V5EVT1rcrrtRN+J7Ia3vrk0efh2bSzbk4lwtTNe2BpyrJpvReFePUybU0ysWrnsDM7Nd2xoI69Qx
1LkYnFIuL71ZAfKaC6QBkzaM0ek86hpnlrF1us/CWUFB2HWJw47rPMVBvh7gaOKpkENIHVaNk/pc
ZgABgvaMc+JwmScxXtTVV5G49nApM6BTcGpYqT3C7eDbj0tV+Ec+3OZiFXpzcYl3Hfq1vi1oxl5Q
1lkvWcmhLYCXtFNP83uSAUMxH1sSjCiUXYle+CGh/pswgu6St9V755cEUCp76k5rWnJEDmA1+8WC
uu2wXCZrQBLbk1iqukZZho5ThbwJ9nnUNl+15jgva3VhFak4BM1x5Az1u5uCCujHpOb5hFokdq2l
Xe+0tE45S/nxRRVsX9mHpvnNIex+iDW9u6xDh+zS5Bw7psNLp+dgF1O2pWHb1a9Z3v+SfTV8vlfq
Sr1N6eogob3Eqx8SeBTHeDM1VOcMdeVv1c3hjc973zXVzIumcOd4urjJG6SmhokuMlCM53RBVjbw
snerSipjJ/U2P/f9SsJ93RtT/mRoQYYpOv8YyTcHNUOUINjBSxnHOyap7QW0D2Mtb7nGdIES6y7N
l7gMUz2Oj2vRnibZIqxQYa6Xpeeph5eosVkDBjtbF/UKEPMgL+ytb6TtGmwPLH/dqUtppA3H39gK
0x4QJVIh0L9f6yrgaDXZxGvwNboAdDAvAo75rvHgsbU//bX4SdzF552NkSIbTcfndEwdKyXcNFNx
Vp9VY871pdsKVVWFjZgHX/Pto/xf3TF+5v8YPXmBPCyTILhYHY1m2uHZ+53DybCTNuJikavZCIxU
+Wlsy4CkDgOSBhvp2s/Q3F7CLujAZwqvBXJHMYL4Oyx/CqwJyADOhtbfxcWQngutRBX8YcBt7jCk
41MVN3c588AFsWWMtpryB6pkCYFyCU1rwKp0NR8kEuOEwzU/8vJOCwFGk05IsvU5bsuKuXstD8aU
PHlkxeLyBfvut073reO4hQl0xykvc4LaYNeZ18XAIeUIEcF7GTp+w8Hog5cs69dA0SBRsa8SiJTj
dNZqN+en4y83saDr5XiaZNdEnDFAvKEdi0usC+Sde41tFWSsK2/NGS0YzQlXss6hNgPS8i0zzIPE
fkFFsmqa/BLU65982NicAFo921OFRaOZ9fuUFJk59cFtEqt1JKjcwBrbZRwh9k4n6we9hNQ4coza
iaLJwqFI6gcnI+OMHhLa79URov26JwsTMArdYGtGIBWrFNNf8w9Q/901rjJ7h7NutZfa2t7lCGdY
Rq29N0yzB2/u/HOBvc0TFozkpJ21/zXn4uitPRbmvf3ieaI+8hOoTjFx9Pe6ilFMyLQfQ2w3O1RO
RxCjorhpOuceGYxRU6TiR9Kkb0SSdhg529/HRDyhq+n9LgXxNNYFs9LchyJm+1IlWRt2Ou5ftnR/
Epn3iQUwR3l6P5wIljyTGoTjMrQQrYiW7OtE5mcT4fK9V9rrCTHM9biSOtiD0rT2q9bLiO3jvm6m
7Ki3W7wjICJVEWntxeDeAPrjeifG5wo+iZXV6fdYa1yY4CQTzJe80euNvJJGuuWuz3LSv/fS+Kim
vkXkGsIk2X7yMFh+ZH4WoAM0VXuke/MnkeUl5NZ8YZKK+qUsrm3ZTFdni94tQH0nq2tPwdhpbzgo
RyKwCKnC2NvHQxHNSZa8gRT8KfArurc7U3u1dEfDhUGfIn8oQTY6dXooutn/3hG/7gIfbL2MlyuB
z2Rf2MgpjWSQTwi7730EwX/IYLJ2Xu4ZD5wArHPXpPIo4Z69pHYP651M+O8OFVonyP7s8LVlP21Y
T0FdNJuFhX0KrFE8WW1MaEMT1a+i+Y2sQEqONG3CtXODF9DG8SFJPQjD7YpV05qvD4QY/lzM/rwu
on+ZZO8/DQhbpBV4ZvyKuyOC0kxHKv9d8GIvKuedk0srwq/6Z7caqRpVXRVq+NfdX23/8xGq211j
Nc/HZqmdEyKfsD82b9zPy3rCNVfV1ZVab8ZUZ5Cq/+Pyq/9ruGpTxb/a1HNU22L01d7SmznkbFcU
IZDghkV1u9Q9tjCEU//Tao02G4Ktv9CA7EbYev1d/7z1sxQLaUDN0Q5JLtqLKpptmZ3sGvExVbfl
8p86IsjsIsfsrl7M5NkxdH4OfmntABElz6qtKV1m98yejqpNFTrcdD2d4rvPptLNHxOmsa+begwA
zzai8J9tqqOSa0d+Z5PM3R7+2ZZpcnOC189fbZw4d2iiWw+1XRhR6jfJ0WlQrK611rnpja3f4jJI
Wfrm/kfnG+8lQOQXU9fmyxqLMnLxsXmql5XjU7KE6N3X31MQF8cMH8ETiRFYy7AT8WrbG2Yw7seu
IJYSV/duPco7OyuOPmvsFUNItkhrXpxhjh1zjvzXCuXPI+Iub1VXeDfoh3qkcexiWknc+6mfM3b4
+n0+9xfEUMorJrACZxaA3KCo1sgKDBfvjBL9uHr9ITzUC3mjgxcC+vdV3+nf0Vur9mJyq0hfjUfS
zQNHzAG1vzqfdxKRvKPd1WR6dASZDBOiHFvvfT6O+lvrTQBG+3xjUxBJKrAZwskosT6y5k9LDpKT
MoDGIXHe18lu9iXcueciRaSgmeufxPKXq2rqEnO4BUV5VjVVQBRODhLq916NV239YL4FztjdqdqY
1isZpvm+75cAnFov9nWZT8+ViCtosOkUack0Pau2tGazCzjqpmoB5o7XtC1/I0Pz94B1RvGYqCQY
lO0ZqijNv9LJEU/qMUGzpmcdB7zwa8A44Bpga11xVm0tv9u7XotvgSSHv9T7Gfbuo7GWOl6Q+XLw
/GQLTzBtq7bESZ/KigyqanLqEdRtUf9S87pqSqd12emNYR5VNVtk/bwQFf98QoWTsglQSWFeFcgV
OOhj1mTeKZPMr0i2/Ad0+zlEruzPjfjbV/u/xxHir4BDWuZBPe9r4GikLzPZOE425bRDwam+RzLQ
Plvzpp/TpnOo2lQx1np9329FkmnAOc1l3TSfoOb8t+NrsJGv3qkx9cevJnW1FHF9/9XmZ+VvPejY
/XRpEPqdzO5rk5SxwPP18+qrzdV6QARdcFEjNDJMn8OqpC1OmgkYpjcRr84aG08NvezfEgJBUcye
4aCqhqhLRPUHeNeeI99EHG8gny1WuA1OJ1GeMiEAVW/VSQwNxrPgTJBq4uwl3DcrKMC31TYR5q1q
k1Q/mRLkfj8N7ttcddNJaOzYVG8xy/zUd82yT2y48mPvepe4Y1Pi5kTndM0QiKQV7qs3VhzBAvGu
ak5p5C9bnkDVUj92Xy3bQSWpL59UUz0k7CbKZr1TVRBT9g4rwO8tOg97c26DVycdNSTBUi1ygsB/
NdganfSKTZ2q1ki9oL/GJkcNtpguHmEwXFVnDKLj9ZvJ13rcTYvF76ppHvXtoXnPdrcPgupODcTd
lj3dMmCwg/9dqNomVp5ISFSoAs73QdqMkGhY8ma1sKm1yTe9mHDnlsbpR+giO8s115NXyIPwxgLs
Z5IeK9RCXpPpqWm68hBo+AsX06Z7ObkvBAkckr/GENWgst60fCQ6VejfhiRndV+q8s0x5oV9PrMc
3iMFe3HLu64pdGdvq47aTLIliN9RFcbJYUZDOBjso6q1zdS9etaZ2TGNXCwRPVBBF880A+hbOYrG
VSze5Ewkq2hJSUGjMU9GlXg7QU5gi/J5uxGkS5QW9nAgjLXFxny28+XLMljVzjbL5BSYe3djobqb
rYgqzOJk2dqDVXXfBlPD0cVvlwdeNDIc9Uy8uuDsolnQIjOSx7vEbaAammgIoppV/+ir8TGOW/0V
QzyFuAk7O4hfSuJaecteXdda3p/FAF20FepKbHsMt7bvkyopPpuMOU4vOLc/Z7L41bi+dZK4IdyE
gz7cwhb3WrblB3tv+cu3xW2cS+M3bg2HPJAOh6UHuawhG/KKHHbfA5dw8jBAo/dbsuGvRdWFCRYL
b3YmzylA3l9GiTCc9ljghvFsuvUVgdfqUBvEaSstqyJ/yhqS3uk3Nn3tcfQhMog+EMic5/2jPdYd
gQA3/dWJH3qyusdAGhs6v/L3i06MsMpEjf+yT9BWBxnrrubTmk3V6zRkG7uwEBdVLVr0RgFN3MG8
dx/jYSEPNUwtXA1rfkw7e+OXZfIAKjg7yRaNEEerTrgG4QVQuN2JoF8X2RutnJO59czWnz+/koMk
QbEHBBVlGol+klpFmJl9SvDGDW3zCfO652RlBrKYag9JbNaYRlegvjSjeTO9HrehsnpyOK29jatv
PPXSPKg+pE+D64AVczi7fw5Mzm+28IKXskHlHaeFt9GxFsyY8fLd+maE4Ig1Y4651XT0Fp/bkcj9
VhtJFj9XGLqq2tKVzbMM8oOIG+etr1s8W6vyqPqGwNGfvLg7fdYau33qpxX/wlxH1sI85W2x3sqt
6PXpuma9SbiGWjPI8TD6mouWkeneZtPwOPMuZUhEB80A1WhtPZnDGrMs5bU0O/emTwa98dKvkZ2m
I4K1W111qYIEJm5B401VPh9VttIhqVoTRi0ncZrGkrCkFPhu+U4nIAyhHKaq9fYHSAK43L3Bnsla
ACeiOvfm/zF2XsuRKluYfiIi8Oa2fJVKXq02N0RbvPc8/Xys2ufQodlnYm4IMklQCZIkc63f0Hp2
1fnchdPbrShHtLrsL5GVPGRp/8Us4uKcEfF66Pvqnw0KmM4ee7Jq++HAoHrjvc5PWdu2hqMZm2bU
qg0AcqRFlqtELcGgUY8RDDD94NFI3PEQ9pAptVQNHnmTIAnY/TxdFyscqZN2Lg4zj1J0K/MJxh1R
huX8tX6uGuSLaltBlzGomcr52i6c/BDGKZs8bnMAxlAsh7QkibzURSajJ0JAAXAOu33LrPxT6Vfh
g5Q8b/IXaCXG1svBoY2VozLYMQvpvHtT7Vy/t7GPADHSAnqhRQUslcXxqxTCmhwTsufzVYpaC5QD
Ml56lGI55fHZHzyQw8uZyHhmj/MQ3f6wVNnWtI3qNHiRkpUNhFgHNFGkGGEhvrfNJRC9nB7aVnmB
i2FvpJjqjvVUQ8GVkvy+NtBPqZ3VT/LbswXnNVqxgi3j8rsXYNGka+VeiiUe5XRNzNql6NkZMkgx
QlBLW7la5PdPaUmIl8QyqTVLy9WtUjX1xSZZQCB5qhirzaI5qTaZoQAPyU/OWEybOAic7wCI72r2
sDbjfWqs+Q9xi/eJSOjXsoMuQlI+fMUumk89U8MNVo/lAwiO9FQWtn9pjTm8830lOpGHzE8FIp6P
eha/p8iz/Won58WcsP123PJXnhU2zr3JeNFKvHHdGPQNsZ/o15lEfEMEn4WBFrjxQzrmMUicILgj
RXqMx/nNnnNjgxwn8I0yte/buSvmTVZpdG/e1D7NHmWj2Hb6SDQUY2b/u4PC47ZPYKC7Q0U+Lah6
AFdAz+HQqWhsdrBYvHa8Ayw/n+um+oH7onK2tGx6s7qKbjc+adiKv2Pf9TOf3S0J+vt+Kv1DaIe/
qy5LHqM4Qrc2dZQDNH31vbRijUlre9Bc3f4U2kdSYulnY56Hg6FE8d5V0rtA8X4yXVcvZh39NqPi
RzeGJumdyjlpIEbJsrn4LyE0NtZxigIT5AcvNJJvA0midLJcoEgVyUqHFzupRm+nh6SXKoAAL0Vx
JCIfk/LDO7vNYzxEUCcmS6B9rubAO1kemU+A7+m+CpHHNB3ASgNY+Kbp/av1zYX1/TDk2ouhNheI
6NWGLFRwUAsiYhZylwReRuK9KnPz2jEex/GbjnGG8Vy0tnuasg75wxGAcr0lzqicNIW8Gpym6gB3
XkcexDcuP4F6qA8pEbAd+kr2LrfzxY50PvN5RGLTDr5WmVu/zjofbar0R4fEPeBuJyRiykYxx/A6
evHPKce7bxzQzsWx788MDaZsdQ9TuaDZWn3YPpO81Y4WxsOXwMqJykeluwty1XgH+fljsOLyj4kK
Jrmg31HXVZC/Q4L1RYk4xNB2GxWRujMGcAM2OFr0VIFSkZJsKqvVDhDnCY4tLWTjlzpIl9G78yGr
vCCjogH7i09gI/Yxkv6PvWaqrxOp1b2nk+uWooWQ4kMWe/dS6kEXvg4GZOzR7q9SZcA+ODqRXe0a
N9Fevd5oQXkCIFpKUqUZFoJvbZpc5ITl63M2+DIzd4lOheYvap9l9zr5QFrNqHyWEtZGwT51fZxY
loMjKxvy1e1FSp6uda+RkoIQcPrpVqdjNXHuvdyGRcMJsmFScuDVwKVyOSFwlWmfVIkKGoEWzKrj
p04n+7AcVJbNOBD4UyANnKUFoe7h4heoQK2XDNz0gvhqcvvNWTQU28ibXqeYcMdkafpr4+Owldfh
Jc1CvnRFG/+xWxtdaeZOL05ov6TDrxJr1TdimtvJsEYcLnLjrRzLn2GC0IQcI0SrbhGn9E4gRs03
W8MWT+m9YS9tc0MPLhVuJ1s5OqhkenDxto6++cT3vgQMU0/ZxQuZQUBFi15kgzhKsa8Sv9gn/63T
pwiX9cpDvNvWo5cpGEF5+R7a3+YxDSPj1S064zWZFQZ9MC1nKcaK1521GXiINNEG23jlAzY5WXRr
n2MrsB1RaT3Zy+lVUB+Au/sIosNtq5TOeZFNEjeMds0wnp0gdl5atNEfxliBZq4DQCvMAHY0xiZH
aUxEMHxGS441jd/mW1C/zZ4bNO4BNv9zvbr7U2SKv4fZDzAK940XuHQ6TmlNdytKXWvWu1rjeyYl
vDCL41wBsLsVdZ+z5uzoA9x4lKrRmEnndbGKO0QVvErdNPsXLefFkFLdKv2pteqCFvxR2fT29FgC
Drm/VcGCxBhp8DaGk0dPjstr3qKdZU+6uSG3S6bYGIIX2XhqeFQLY36Q0ui7zUNUu8dCT6NkOzdL
FLiunI0cLSK+8qmlEzprkviw1hle8ttTVT56fdk8axGsst8OFpVjo77Ihn6EgkdPtnqt883hUx2p
4xVFH/UFh/r4Wmv2l7VBwjoF5Y2mOa51Lq5X7Xi7aNMPCFYgI7S1Rnu66lH81I5e9sA3MHsghX7p
IUFcpITfoq1uZNdLwxetNdvzX3VymtUUP+rWD3ZaWWWAfHLnWTZuTZTQgRAAQ526UlUA6ZKLqYdd
Akf1tY798tVPSsJrXhwdpS6LcmKVMRDzMC/K7VT56oa+75+lsWlg9VmgUmyYwH9KFVellGF2H3RR
/VrP5UtLoPAevdf6tUgQuTVDxd+q0EHxehjunM7suQEcDIFP7UikgpTS7PpVner4sYndsxyUKuyq
NIL3jXfWpqF8mMzxzq7Dnuc5GJ8acygv3lh3oIKmILuvg3Kfl3tFHcpd0zj1TrOCGeCRj2O7Yjj3
fQJFI+79ZHGx2mMH9rkx/AI+fH/1y/7e6gMU20NyUvASfvhdfLBCBA8Si5VOwQzAK7XqNEb2r9nN
QbDVZ7UPYE4oIZhutdd3LXOQbcPsI/ewqdGzzQxKeDtGCkRSn6+5ZPvAx8CuN8Ggq8pwATHxSaud
6BjwQSDArQJJB6Tc9/qdOqM112qKQXIBdpKrHNNRf2fdxWADemFXGupD1qVnPI2Va9WV0GP7wT1n
PQQ4w/gUN0PM8s9lnQzaM+tD93XOLO0ykdEm3tESTDSKTZZPLZypjTpiyIo6MenbCTcAr+yTTTvz
jWQxfK/2z1rYeE+LCN8EicGeKhPeY2BczSZWDwqOp5siep/n+Y2M0C5qtfJQ2K1712fGhC3Xsrtu
pgEFeNuo7hAt+wzCYsTMrO0PpRNiB6rr/kOf/+Iy4QW5FWOD7vOwdUyDzG2haNeMuWpmjeqzkXLl
ocrmOwvB2SAEJJIpOPclOpy8KTk12lBf6s6v97gQDrvGcYJr6tbzTm31z8GIfwCIqW4fzFA01Ll8
toB/PFe6+UmJo+qUodZ4RSYRXAnflH3aOO21LAqiJPoAf2v2t0E19VeABKeuRpCxrZNtXpdHLxu9
c25M1S5l3sDSygw3BqZM27rvTla1IAKDTtubg50cAAj/QKrp++JJeTLJkm+5W/0WOFy3RZ2NCB79
xm4U4HpJ295pbNFJAK6FlgQr9s7ga2/YsG3UH1WiT/DqzPpuAGhwVpaAh9E8y4xaW6bVTFHoRh15
kDREmCVPkIyIhlb9pGffe1t5SFN4voijbNP4GfTyn9k1qgv5N5UvYVKjuaZepqLSXkwYHibdnnSv
XQ8J+Bun2hp5GF27vAouwcgMI9N4f6ew2ELvLJHbG5beW2aErJweTQon+oTfKxPMhBiqXdX1MbSn
H66putfRTdotocA2JBR6Aztg0UVuyXbOQR/iCBFAptFyvK+KeomUfIYIkG+HOPrVZCVmy5F54lve
JyBWkLeqD9zQP3WKRcxIGJ7sA6YcbWU9ERjRNzHosp0fN6+e28AxcxtMxFSjOIc142CsmNt56Jtt
2RETqPMnNE3Vax9F2rVdNo6J76EDCTPNN6Ee+HuzA6kXajorFMXpGHutZh8kibsFlHWIiuCXQuYB
JYYIRSFCGT97ayjfW2TN+Wifuhw3NMeF06QH5EDUEXqqx/T4PmgA8szPrEjaLXnPqjQfcMfONrgB
fEpjNeTPO9YCod5NkIsfR48Ae613E1nh4AVhFT6fbQVCyVc7cPhmfB1BXm5wX2JWwaKwS1Q4PGZL
8HpOg4PtLeqzVf8rcP0MgTIDeKOrp4AYzBzgoX8MZxz/dAjzm06DytT+HiANRsB+940HnK+2HaLO
zsbMW3WL0HSxV4sOhHKnYMCiqQrykejFBIFPYqF0X6dqehlDu7kSasy2czchipa1j7CXX4g0NxsL
PfmzN+mgQHXfOju2e1H83rsoie9erAWnU8Xd98b1rmXEMGs2CsNYWlWnGYUlnDi/DQBRj1XXfcP7
wIATbAd7pUym+wGvoqtD8LhYCMRBqr+mjnsH/mFilj363MHh28iqnehGAHwpjve60fmbpoBEkcUV
gYo2MMm6ldapcqtiYyV2ewS6XgCK8yxAN3wMDpCZL05OUkov0NxCOva1tDqXKE+h7ZI4PpZTax77
uvK+pN4bXKZObf2fs13v4LzzLfUWiIzyMzL6bW5lwUXHV36rV2qzY6XunXqAZ0cLHCi4E1JSis/i
rYNw71gFQQ/V3DFnvPdGa3hKBzSKHEqIyST71gze8kyx79ZNNRTOrWgz8z/bNRSxerYeLJ+5ozdY
4BjdDKBn5XkHP/C9beihvqYx9G1ZMm90NeBV9E3jbq5j0qbMPn6lub7Pg2S6YP9+6hCKetbi4Le1
OERB1bmiWyydkdUZH+Jls4jnmPmoXVWzbp+Hvp0e2ngZuSl5ZdA+1xFT3apOj2XgqOE2dXiMYMLO
Ssv6o+tTZh5W9J6kOjqHZvFkGaN9GPOI9fey8d372evgobVavG+659RpkkvI8uCS+k60MwoIALCx
ozvLNp/1wIC94Y30KFwDBxBXxPfi/aDUzzM+hwT2WJx1i8CZlp0EA2YvGWmowsASTWvxugKB+d+N
0pEv6tE2LTzsMowQSS2/BKkxZl5LmAW/BgfZ8yURoMz6XvdxB8VwC44EnpIeHOugB401BcPEitPn
XEIjVwSlz3TU4q4xpyc1nEeoHb69G1Gl2U5LEZmCadubPCwzdQGaOWEKr6RDenLWQBd5ZnEHIuM0
TDBSgCs9dGb3rLT4P+VmnOx0vBjnrWDmwoXAb4E/2zvDlMMpmN2HMdU0poJd9uiRmrvETfU+Azf6
hNcGaMPiezhE6Sc1xyXGa3+5hU/nliiBs4QK6llnpZPSoRzP1e5lM/EJA2DlKTtfWqMBHjCplK0C
2NMHKTDVuXmRy2B++BbVQX7O4pIhe+ycHb7PwENIKQCCK+ZtgWJa5BQ274W9NRny7gcNSm8NUEDp
AFYlDX8PyRH/PibAekrm8D1ECg7x0cMU+OXOcUYI7gveCID2LtF4uuj/pgrqW/Uf1jXtXTtkx3qs
+UyCCkwcnJHVBJJQC4+zrs9O+LXIS+MzEvIoco4vehJYp3RQXmaCAAu9VT1W5mI8EH9TO+MUe2NI
tn7nxbN3DiPrISaVtk11ZJVaNUf4zwAxbt+5pj5dtTR+G1VWqVjJI6MYQhleTJoqH12bpOHvAQV6
vylABFndHWwS3mC5SvsmHJFOf7rB0V6B7bpIYysTCwGTcVpbcPV52je7IrW9J1gAzqM6vc0g+J4M
wAh2HjSHKk4+l0wMkK+MgFaWJFOlOKd6xpwPH/s4V5Rj0rkh8ycjBf5i7fKgM7ZVWfQn2BHFW2fW
zWmELbKVop44DXjj2sJ2UmnumS7z/7SdvdPL4NdkK9OxiNP5DuGPp34G7G26dvIYIOXyGDRaTWYY
KUynd9K9VdvVsYQGbgSwM5QEibmMn7cwNdwBqWAnJMlYBBtnHrM9q+hHgzgHo/guy/B7Byz2Pbff
MC1rz9mCmSkXXF0IwuJsOo/RghutjUk9A4wIFySpbCY9elcUw9/H/62SemmeLa9dfSkD7qvXQqfb
ZEXKVoCejQ5yWqurYOcfJowFT1b4FjcgBfzXsQnSQwCd124NuEXD+IpQOeqGeN7ddDUEIyS4ocxk
weDGDkrei+CGHOj8FJLk+GNym+ACLsua90xW+SWyK2+0VcElO8luMhNBgoXFvzfUBWhft9VRECqV
47RACpnLZpeiB24dNHg9+JtE0ZY4ArUBWKw9WZWvjpLvEjXAaPWX2Q+gmJcb1yxXlL0Vn2hriTrv
BaooleOcTdlJWkZOy51BFjH45/x2uYi00kJ12thOlu7kVyZoTZOARfhscfU7Bo16FIURx9tCch/O
YDh/dsvzG83IOeWoUUsOWDaJ3H/ZjVkik9LC+E6KWVYdw1LR8Z9ZflMO7jPAO+Mkf1J+Bga+YVQN
iJP01R4/9V9yXjoGcMyXx3h7wlIpeKncJ+tiLaTRtW4s9e6I1AqeTIA+bthf6Q3QbslQj1M67lW9
/i54YNkMwKi7Gn4d8VQkR7JqsDEjqpyUMd5t9pL0vuG8QjX41sNc3HtNyBO1kRA9tEnzKs/eTtzH
gbjPYa4NhnVriNDbY+pOequ4pA7LvzZEs219aGCHdSDUTbCTxyVPQ/ZKrFKTjexKL7BC3Sev3G28
os8v+Dp6oM9kd9lARKBvKMcKy3DGliGZASIAc8ax1pz3f+3K2Q6OFCCRXSO/3HbntAcNZUcn+Xtj
0xCjbnZxm3yeR/0id+52l6CWbgornXZyr+WuJG3B+r/VEF9ZMADyTOQM2ZO6W3eQsmyMFMeQpguB
aCL6OHQv8uBvXVNuzdob5EhN5HNTgWHfya2QH6n3NfenDQp9SwSdWa5V/WgX2xDkLm/318ydfgZ4
ZRwyZgP0uletyluYtuEhnyE6t/r0oi9Dh3y2s9h2jnMwgwTGjm+jQudECbdBT8hK8uL/+sN//QbZ
xfYKsrse6reWt6eHmkwO0sTQdzIEyPe9Q278ZAPIGl9SuLy3m3uDU/z11vwFqvh4Bw3SeEUEa3Ju
DkaYa/M+dsNvSpep+/UOMwhedMeF0r0OLmr/lGFieZDf0vvVY2rP6gGNxn7eNll4bQddAeaxjEPL
ay1nyt7/rPO6ckY4IEx20hP6OD0whWHpsnQEfUTayYRjvXafpYFdzTQwdfzqg+kkPXjsrOE05RbL
kmqfOwPGR+4Crvyff9cu0rMfghX2cgO4wgJIWfveHN+7+gJgNAq7XuRtGN6WYVl6khTXuoLozzIi
Wfrs7H2nGsCspE9OoDBGSnvZrG/rX130tivH58obTl5jbqUn3E7BVuCovLcNCQIZC1mwN0cUus/r
G772ZamTYrD0QrXvDw0gvWPoRAc5Zkpnlxbr+R+7oJTlqcne7Rwp33Y/HJfih7pbty0r2/5n6MFW
jgR/ap4DuHKbFHhMkQJy620QzsuHQ/cgmgY6C9VJP+BDQZ6eeYE88cHWMQZ1HvO5fXaYG7A+vOpE
LGa1wKo5ec4BpQx1d2ctWNV5LJ/zwe0OpjkzlWh0dacGBbGbHoGZDQneg/AOpnyxizTnod4FUfno
ZNVfD17+qvSD2+u0lqVy7SZrX5EmxZC2px77QemMsqmX4Vr29AT6khnDeZK7LxcpwDNOYFbodr0P
rX4rbwmsdmpl96/awTW+5BYiSrJumXAN3kOq+2oLlyLkhnWxkp6Jg0MNiRd8w5jon6IeuDsyJnu5
x7KRxx4v0xOEclkjT+mPfNIvXmxkB3Ue7xKzRKDM604yyGiM2i2c3RL13F1YBLcvgNH+gpSfneWC
8uRlj5G+XdgwdjT8mgfvCbM494ZZ9hP71cfz7JBLj1gHA1VTnTPnrb9Pb0dt108Q79e7WGYOI2my
fGYyN7N2vgVdSEgl8AK+gEs2mIl7yI9KE3JrUE4MdFFGzdrfdMxksgVetzpOrnOeAOaQzz1Cj0Sj
OLK3GY5ht9nVbRUVaUFBzk3XboMwXOqH2kiMg1xffpdvR+O51R9nI28Pqmk8y1NdH63s5V33Mzam
aDMWBUr/UMj/WaCtA4ci334p3yZ2LE9LHGlYPoDx32uZncPOb/PhHkF28wQ0rboIa2eIuupCX/hT
hll2e77yJNYxZn0wfKB/p9AzzcmrdxYEaWQxHAOHk4KXwGUE36EQuC+5ZfJkpFsHKrFHC3iwX+Ab
8t/BXBqsI/r6JG8dehnv15uwHpU9afL/vhRztRH20r28TzJTkB8jxdtcfC3L3q1yjrD9YEKLMINM
dJXOPql4LEoT+bO3KZfs4rDJq3bbJa/9D6z+9qGU3/nXLON2bpm7W2ABVxKC2GPwoZf5K8kRQtfy
mswFcjDbYDK/obVCPDnsk1PRhKG6l+a3XX/5gkaAQbogvc3jpKfKjG7drHXTnJFy0FCK1ICJLZMw
+XfWzQ0lKeW/5rK3X1/OI0yc+7FA161nvwGefrDJUs1b9HoLklA/XPkhZn3RXV09y82WSZ3srfd+
rSMRhOZ1AAFkbSx/fS2u58re+hjXA+v1Ppwb5Z86hDoYwxgzZeDsAALkJynLm8cdT1jGL8dvP34u
tWITKYP61zRSHuGt583fA4j2Z+muEUq6gKaXZxB2HZIb0lP+fVfOvg1VgHKak1umu49UkACmyLqE
+8AJEYKHHF0PrGtAOSCbtZ0UB//noNX5+fbrl558I3us78xtPnPrzFLr6XlH/uS/753s3VrJ7sey
nHS76l+tPv6Bj2cpGomN1n7TZqRmZVxZZw9y7r/VrU3k6G2eLbvrRp7HWpQ9Oe9/XvWv5Yy0loYf
/tS/1X246oe/FCwDPkZzdRfC6FtecTycyVVU822tKi+8bAilQM6ERsTifQmzrZu1bs7wBIV+R5uq
Ndi9NZLhVi6+Nv3riOz6ZgBCiBT8rUfLy7K+8R9eqvUFWl80qVtPkzP+Z92H0/7t8rfXdc4Xcn8R
g/Ybdy4ObUxrl7mwfLjWzW0lu5b/ilX8W/MPdbf1xHLZ21+Q63xoc/sLQ+JdNWX4o3ZeuJWhQdag
srd+o2UMWYuyt07I1sYf6j4UpZ3fIxjQ/9RqJBGSwobIx8tJ7p3prXTh267USnkmlM2yOquyg+4V
r+vwDpgK2vhaVuaFRi5lGfmZCwVElKzMcm+hIz+w2nkrwwPRfyRZG5SB/6Gr3QYNWyWGIKNLUc6Q
MBF/28mTlM063EpRuoIji/61zdoN1roPXWi9zBg0KSELF6bXoM7mrnP0dN7K+jcBYEC4KBnfgnaI
Drc3Xm7KurkNq2tZbtf/LMqB9dWVYkAg5Z/hW8ofriB1c5aAndASXqN1sL9NrG/H5fmsZzZ4lbB4
y84WgRFjiZD8tXJcm8m5spGJwVqUvQ/tZBBd6/76x+XIh1MGr1L2s3EPKvCphkqBa4C0IFJuaCA5
lg9XiSNe+ypDl58lWXaSO1MmfZ6dZtXZNJljneQJr0/09u7/Fcz8a6qwNpU9efhR0RPRuzW6Bbly
B9ETI46QSdHRyh5mryQdg5qLNj3IK3qLU0oPGGc9br7Ii/xPVKtWgz3W2aROGpKDeZ6dEySCYYlD
WpNN3ZCt3Kxl3woU9M9Ca1MuusPObGFAxoC8Rj4sXQuOpu7fCWfbIgEQqWjXyF2V51JnUJn0qngr
Y3gmwifXlwc8t4jutLd45ofbLzf1r0d0W7re7rqsWWT39ppHJCdnz5z2cpflz64b+QFrUW7sh7rb
qk6OfCRzri3l8Pov6WGob22s9TbYGGIVF+T+e1fE49FACHCvw5ilCPUMAdLijM8kRy2d3JnhINOz
HPU8YJ56kuDdVAevkZYdteUaalJn92VQtxtpNXfZeFLm0typfQZIbxiKTRPxqsvGy1xza3sAPDUw
Rdc0cQ9qFFr5HskgDJdZ2e+JSoIanpxzowfNI5wscs2IxkI8zxzci2L1mvrj24JofwmQgX2Bf1Pv
UI0bUeWgKHUZgkdZQnqiHlGBiO0qfYk9B2VBs7ufYrQQHGALB53c/tGz/PkprZqf8B1PvamV72Nu
4qqV+t/ykil5jQ/8xQ9UkOJZ89Z7s/XdI1pPZtcPSDhoLeo4w7AJmrr+XM9gelmSl590NbW3KOoA
r4qQ7VKLxRbAJJQ851aFfpOq7iokglGGKsFxY8RYPYzLEUJJmAkMOAqEiXZsCrt8mKekepA92WRF
4aB7lucICxOEt4o42JUV8kP+NHw1SZ4dW3WR8svUysCOBCWO3RIA3rg+K7e4iFG9ViF8Gj5GoioK
hrs2K8AEee3Aergp3AtIDdJrHsH2FtWvqZ+ip2HZQHSJnnw1+YaspnKWqjLDpBvdRVS5CoTPDIts
jRM8NahhP6lkQp9SRdO20zgGrCA4ENse0KrU5l7mWIriIbuZhqF70JLOe5yXTZ0B27PpW7CrabEe
CPUs3WqlgyvaQHbGnDCbG0cdXRj/95RE88OtBJoD5V+HPreeX0WW94jKTLStwnaD7qmxdzTL3E1T
k6PxBpi+MDTzYjtAnYG1ajvd1pN2gxU8Mhg4gJdeWF4rqHbXZtmsRfrnMSmIoQ5IG9lw00r9ks9m
amw109Ausimm4D+VRV8p28mD5e6FKcFmRA3eeh/AqGuP/ddkyL8YpNLBhUP3590y4TODTAStUFSo
xPTzb9Kdn8M80b9OTQJaAUGct2DMgF2jg/U4a+SSrSmx7io37y96H7enNI2LBx6BBuW/VV+aUaFz
Zal5rxr9W41q0L0bJY+DXTVQX5X6Je5JHDmIPe6lKAdIhX5Cfj3f1+Omx7hjMy3NYy3FlC8Gy7Wc
RwabKkeBdsuYsfvrZCv/5qSzeSeXqhtTe3C88AQ5DKfODFm0Ax+carf+gjZI/oThnNyuWxtz+9h0
7T5XkbXZ+lgs90H2ilHhTNC+aFgr2+YdRIvmBe55/0Do+CwljHbbF0zrIENlI2JNSwupc4zy40mJ
+6a66HHhGghQG9oPEYtlV4FBd0U/rb/WA2HlMkXtRA44KFmckcFMQLNxK3RTaY+IbWpbKcrtyVJ1
+VQ5YMKW+2OPI0CXapnoxUd7/HP7d9Ik9492UcM5W+4fqtMg8rLJw5+ePjMOJsopsiubKphhuK9l
6W1ji4TkX5VyWI50kDt2wyPAGRB4wbAB14WlQlkxKOn1l7oOwlNvDwEa72H1rSwPcjwewvqQ6qg2
VbPiELBWXNzCiQeemyAKrt2yGRJ0T1zDP/51oO9T7GTeA9+O91AY4rtyzPAwXDayJ3Umq2wsG2wU
1WItavAb/B8N5ZRb6/XsbsQc8P/nlNQdwFeo2vHjZdquQOT2eXwoVaKB2w+/TlrLH5mKUm+uabvw
KEg7mlYLAxZFyvto2eQITNxLcfJ9FAsjf4C8rsYE15fDpYpy+WZtJHs46N3x4evII3Ny7BJVCcvK
wxNjUpSL824BxUdZSo5+OFWK8odbVEdPDkLgt1Plr/11Rqab+64EoPHxwPKrpjKG7Pg8F/aXFHtS
kEuzm961U5XeuWME4ERDebPLyDOqZCv2SRFqr2oZDldXr3/koaa+Dnahvuph/dAxwD6Qm4bpgugg
X7/eQP/LqVv9zgZa8u5mXIpkTnmfombwHlXKZ/jIwaMcNMvg3i9i+0mOgRTepxDqXvKl5Vi/J4Nm
vml+VHzSkrM04ZuTvapNA/3yIazT6doHWno/LhvE/fRhYyY1u3YzbxizQeMtRWkD0ZREju/+VpMB
91KX2CXMpfQ982p0tDWj3UrR6JvhZOCauitNC0X8jW11/Qs2VkgXWaO+jyBUvjc9tggqfL3jwq98
BwpW7uzMN08jlplPpT2+AaHpvlrl99lt3M+W4raXrIyQTrL17mszA6RQHSt/QkQHLd2w/xM4dvsV
yJa+m2NcxO3Gf9MAn6Fh2w7gPdmLw3Y/Yw0LX/g/VdAi/zn4oU63HFCx2XwtB6/e49dWojDnFG+Z
YtmXJu0mNLf74k2HMf2C9ftGDirA2N5AYHyGyaveS5XtN+QX3KE8SnFETeKseVOylWIdu+bTTJZO
SnLFblDvVbTedBjRd8E0g0sorNC4q9GKgRZd+6iw2fk9Qfe424HFQ9YTadl95Q/ORY70re/tTW2w
6He4ncw+Iw+CMdF7r1b9Fo5PdJGiE6k2MIWov5OijRERPpC6f5XirEzfXb75D1Ka+uyJ8Tp/MmLw
Pf4YnMJoUJ7TrFXvIx8acehjVzXk1RNAnz2yE/1z6bWfkrhV7wArDM+63vKqxKjKV4l7lQZSjy7i
oVTq7EGqZGOichTZEBjqTsdwtcA9NrODZ2keQ0d7ys3npikObudWGBbWe2TMyzt7coq7qIMst4gF
l3eKyqbpKheZWXXaxV6P6LgdNY+h5mAFPllvKISlX1Wr8vboZpYnKcLRAVKvF++lOSJJafRgCZZm
Wj/5GzT9QNXkI+7KagtQvEq/gqLOjtDxnYNO7uOrbRl3uatYr2aYOfdlYgGwWJq1k/p7Ai155tOm
3TOt03AjYs9dNrOW+lsieA343f/UrU1kz1La31Wva8d/O19vAcB0dvxYj3PzMCoVcOnCRfoOVJfJ
l+h3rvqfzHGw3xtnRB8o14trFho2ysZVCiJumD/3lfssTUcjvdaR4X2pm1zduXVs3aelhwFLXaOW
gi7sJ+hIPxXEr/ZxsXWBDV3VkpfKHePvnQZAzDLc5tEzu+Ci2E5yjNJQfUVVpd7I5Z35i1p6zc+O
vBEwIjNGh3EyTsRsS1R3S+vZs9Ec53V3ELbU8k2S1QXKuGhUXUvG1Ktdhrve1+NLjTj5PwdubeRw
udbCIwH8jIz/Tp0DNd7J8RDc41WuFjsulXYFnbByzPOtKId1T0vGA692dGsZaPqzZSbWUbUHuNvr
JSzHvLOBl1+c0FL2qVbo2FINzskC73vG66a5aobpHOwkm54mfFx2fas2n3gbVaA/rvONufMz2jzK
n8Z7c4eEKelYWIfnV7stzJ9wEhGLNBnn6X28tFniQFIJ5n1dVfVDrLf1yTSq4RK5rYW7r19iS9A5
6GMBVmXgg5mpl8hi+b3/NQ7GT0lkKr8VkJa3P5TlGlJxhfVrSofvoaI4XzS7yVA71ubX0EYbnClK
8AiF2j1mi6i4qvjpXZ/G1pFwQProQgUC49xYxM8YyGz//zB2Xsuxcsm6fSIiMBN3W0V5I29vCC1p
Ce+ZuKffA9Td+nvHPhHnhsAVVUKYnJn5jW8K33gAvyM+VL70AB9kupOIsAnCk8ARfzPIyLrsHgOs
OZr2vpP0LMMpbh7dljGh7Crthr4NSXsODkvormyP5Jrv73XdwINqsGekgZriFqfJ7LTM2XZNCRAE
wkUmYF3wr7nX7N59zFP3VRtj5SI61+UcgO+tw7Q+LovSgDyX27E86HEHmEojLjvIkla3onHcpwBB
+qrqQ/XSVaX/FNXTm24G+nVZmuYOcFs3b5ZdXc0+RZrp3y5LYRfs2rRM70Wh+0/+RC2xMJuH0rDt
J383+Jn9FvOq3LWD2u7stg/eC31X97X1XtKRhWVOVe/7oC9esblbd2bk3DOOPGPyUFxrXwGeHyDe
kF2orX7WzRuigoozzrqzkmXYATsauYkArxmR8XexOzSBqYV2IJ9+d2iM2vAqS5rbHkvBq5wnXBij
1+CN7C2LywYKtsW1mXDbwrL6RLMT3xzIiu4GDEdX5O6KqzFPLFC8J0cxLrldTfdkAV5lGY3vYzQ3
erToOeBAgdxL9dd46sf3oY7M9TCvj+b1/72/A3Lpd3/f8TkO7WnrJnAAvv37+L/r/1/H/+/9l+/V
qx7ltis2Ijfjdc+A/a7sx/pOt4W+s+Z14DLqu2VDzuD3Z92yC6DI5q6c1/2vz/LmBGeluLtY5524
TMxZbelWjbrlysj+tU7FPtrNxfZ3t2XjELvuqq7RGwTljZK1JoJJNF+DVvfBxuZe9zo4Nl42aMXN
MhkE/6+ie9ZXWlNt9DBRz0GFEI+H1LIAoV09t/NkWbQMBdH9z3JWeR3DNViP/966rP9dXD6xrINt
d8ojGtp+V/0c6Xc55aE3Dc5Nyen66LD/gEjmviXombioyvzg+mhJ9cG+H63O/TAA0JEtdPsb03Ew
HE3grRSpGlF9RU2M8PjQlMrW0N3pBSJDv5McdQGePiPLOizfEWa083VVa15wwnavvtQodM3Hxrzi
RuesPdE3YuI6YBhbvWmHo16HMLtnw53FUefHXMcMC8S5DL6WDcukg9W9cWiyQone2QeRihK4Tuvf
ZXai3AGIlp6+d7ERS6YJposBOwYIuS1WhCDoYuKh3ilV1u0Y/IHFN74r0b6DGOlfohgn+ES23U3U
dNpejdvs4A+puIaBjieGUk7PaZh+03SYffPhEDv4oyIEdCysf+/wk9kZgwyuVdE0d8U8MVTCw7AA
lzjvYOizFKmhZcNsy6uWoosHmaxuereQ12X/ZTcMnjaYRo4YoAGnSWZPdlrm8ZLtkrsAWAe+ak16
C3QIgwgTYzRDqsMWH7T6agYy2VVIay5JhqjCGMR0th06i1HHWyc766NDAcr45IrIPJD2KI7uOPXH
rBqGg6JG5SkzCox9/C46J40P4qm3nXNSjni91iRJIpn427htVRwY1HrruMWA0BXoMgCo7pb6RLlJ
Y1ve+dCe4AbTO8gTh26gquseJonVD+bOw2NkgkeWYtXJkKRUUKhPDTXodTioxvPgOLC84Z6+4D3T
rapoHC4+PlQgqPPUq8YwgoQFP453E4IPP53+JI2z8fEje6V63cC1iWat/RQ90Ev6HVnq9EdJjD8k
fpGXmwGJ8sDRt1nLy9nvxa6bj+DE+HfQB1Zi8TAwoLJGIJ20mPwp6EvUpfhw6TVgCJj1J9iow22N
kfpM45+ArtUX1xwlKGTuAEZG5T5rNEAywPuGawythaB82OdCiR59xbWvtoaadjGCD0WH5M70+32X
9uOrsBg7aVrw6BTcKdqYF2AD1OE1ogFwE5R9t18+pcfJoTZ67ZjbWu+RSyyOKIJihqpzZ7DpYsjh
t6ufVWIEiLjsssz9Y6U1b1lW/u8tv7sP2cIn5At+j7OsqyoHHRoFvHWGY+DVLFusHFtFPksMLI+D
r2bgKzglGbxt8pY9So95EaKduxnbAp/LeVEXI6IlYRaHZdFPa22FOjFeYfKASM6yGRTMEz0P8Xsq
xVieBjepcLBgbpn87rPMLetwGmfvRqdFqc/pxvr/+NwEMKpEoP5fx14W//HVNj4CByKh1T/W/X5k
+f4hKqdjlr42Yxg+8sz1V0VsmwfdR1vR5caD6tr+zuhDZT3l/Jttt4hvrarYL0vLh4ThPrQycy+m
qexBF01XVzZICtu8fekGu1oZvR18tIHyiKDI/RKats0dHgdwwNeBlusROwDllVn8TTLjBjpI/KeK
6pjXTtO+znb368SU5YU890kF4n5BKFBdcq0Kt+BMp1Ui1Oryu2HZSoD1r/0EljxFa69V+UyLDM7N
8xGWjyw7/i521mCv7L6mZvmfL/lfh1aGBL2Q7j+n9KgCzJy/5PcAy2Laq3uKX/HRc3rFPsshwIAI
61AcX5QuREKi27cCkuNtas1PX62gw0CEzs86lL5YKqXO3iZVcLFVjEtiFdT/z+K8Dqfu/hLNk2Ud
LZjaBl80qiDz1t8Ny37LuqpWs63ocQVYFlvLyDcRWBhPxiPp/ar+EyFccAu1ftOCEflbV47Pdsmg
vR4b/yGf8s6jVay702UMDdMeshvHAKoSA3G7jGbX7wu6aiE4RvTsY1t1MFMXJsj8FO9tNbrmqVpt
M8a6tyqsXTIGZK9Ts1ZIrBfZE78uXJPzdl4SCwKKOQnxjqfoq9+k1mdp+keVRGYACQddU1InhNJP
Rdla4PtIMlDQkN/D6J79PC8+jSb+UARZap6WNNDTNWSaHW5YAtSCCdIzm7L+ya/7BqY5A4hl62CH
5SnMkAIuW3MsPM9+NzWrZWuchhmelzDllq1ja6XXWhHvyXwkKh75TVpXD8u2WDjknAAtEZNHN2Wr
KtcYJyHmA3OKbpa5ZaJmwdukq9Xhd9Uyhxtq6MX4+Px86neramf2LqYQtVrW2U0IbtJp0J0CB13/
7vf7PWqfXRpRWEd/0tl3inGlQon0MCRuSYnIp3iipdrJdaR2UtFRoVmPtF06gYpZNiyTwYEatFbm
fWpFGavt72c0X/kspxKy3X8O849dTDtGQ7Yc/PdoHTYd684eS+/nuMtmP435in/sOVmKssYOS3iG
5SIEmw+v9DUSQRSs//jgsuHnK5cfGGaqv3WFeP5ZZyy/4PfLRzfhEvRtqR6asPX+z7/pd+9/HVf7
ygK4DT+/YT4Ly9w/fuz8435+07Ll50tlmd3EgF2Riu/M1lFPxbzbsoMvatI8y+yyZZmMy+lfZoUj
QTf0f1wqQhdF9luiDezUhubSJFG1rjGwCCKkZkGTf5hFM8LQo6exUw9W6E8725V/acsdvRSwohp9
dnqCdaSw8KNw4YO5vTyEaftVZ767JWY6OSBMo0qPPM0aZ5St+2kpWGTHcqXUPMgBzQpw+I5LjrHB
3cqpk2fGmXtEeE+i6dxVx20H12N8rP2K5mL5pAUDB0PmBxE7uXZqc7Zj9JcVXU8kdDYp2a1C6B9h
0Z8Vqp5jgSXiCIKhnAt+hULRIUHvu0dHzDDVTU6Rot3VbaLcqjFD3hI/o9vKPwliEezl5lX90CGT
SpPLzzoNE5fVVPTZ4fdTAZk8L6tBLuGbqtwuG9CgfbQTiquq7ZByTg9N9dCkor/tCYRau4aFnjMk
7ydaRoCXxfyQ4EkpMVnBIQfbg0rakB3aYTUgNRUu/YZmeu20AQeweTKm/l3do+PPipMd9CZd/0wK
ssVrNGbDVi9gjS3rcggMuwmXNRKm/14nJwIJkKb6rsJFr3BM/yabJ+Ao3NKublsLXFPawsUZiGFu
p3kSpUa5d0Z7XC2LPEGM2xgaBYKh5mfV7/rGEi+R2RrHZZWjVDpcsmHCLrQpNsu6ZWLovk6ZCGbj
sss/NkDMM8bm54uX1aZeUN8di/ywfPGyzg/7leW2hteONRXr+UcuG6NEzU+mBYBwXmWSVr/atuL1
QRjfFeWmQBB822padEfN/HuIKv/Qa8YFEHl6HjCrul0mzgTrH6yVuf1dl45djokbZP5EVWIFSaNv
4Hktj4mZmLck+82fz8rI2kyFj/tR2Da4aDkM2vwUj6HJLJ3dzzIOSdW2LlKxps+X7WFp6qc5eI4b
52ZyiQ66qaJWVElx67qJcmNGp2BeMKL4X5PBrN8kWcvjKNJ5WIjeB/c/GjN+9xsSKEfpxKN3OZCt
FhbeFdEthnfyWhaj93NFTWUU0GvcrqAiNzdFnQV3giTZnR4XD6UfDKdlt2VCSKavsAUq98visq8G
Zd0zKzrHl08t61BUpEgSkgtjuGHtqoF7m+aGewuXezoahnwP/BpKyLxet7MOJ6l45ccOyv9lNwiY
Byr34WXZg8jvVo004xRNXH/FGLV7JXCtW8Si9i0OYtVGCx28DIbJvl02aC1wT7WkOLMsLhsApohr
lRIw4ryhQI4NW0rJhrHuIp6/SWeef/cNyZ1iZtbYu1Sv4q0z0jEBzjK8K1FDeNizJBvDhoy2ttvK
3xquATkcfssdqOfoTrQN2lAjIX8wkA91jBRTodnLZJkQu0y4ZeHmqU8D0UYZYIenYBbiz6Q+H/Dw
v+bmRfh6L3mLlx/eGi79d7O1io859HGZw645o359bGeVkJxbGJe5ZdIvjZLzhEEtjZPLStC1cufq
VLyHGOBLMT6GP41Xc5+3Sthdv6r6RJqlZRQ7Cx9+J8TISB2W5WxRPXQiexGz8EjOSpp6/gl4E6E8
shb9kVkBdoMGSVIA7u5xmehVO0wYHNUzf+M/s3rqfkaJDgOjycE+Lpu7bkIhuszGYGdA/icxZQ7A
+RTtoOz9nDFnxIIkgTMSOxYlxOUs/mwG9nKaszI72CfYHaAwQ74gNspoKEjs5N9Rii8fWkRaVLsB
+y/P1B4CfB2PhexebU7rKcIObNtq4j0chbsZ5q7ahMMU7oknTrZZ/t7fs73MLf8BaljhRgScKwWX
tJMqda9OArFvMWo7WkZRHiwGCUkV1ytFlbteWE8pf7VpDij0EXWo/Ie5BLSamNwBSD8pphfXiJhn
UVo+d1zb8z9rmcuANmwqsCC8dzvt2EC2CCqLQpdRQuJL0uH8jxODRJnzZrkNCEVbWytK5pPvJ+FW
heanyEJlY5jnoq+HYxNa/c/EENFw9PX5zGXje6bp1RHJb3V08wro+DKbO26nbZbZxXp1mVsmie1X
dDu50DDm3vlitmMpjQqBDkHH/3lhla6dH6IMEMCsEZ3/zGWy/MG/izIzIMto+Gb6s4ZpmnsUl9NR
LJrTZbadSHjlmT16v/+Z5Tr9XVzmXK3H3goBLw/vAk4gE2Nu+/udmFKEOynMUzL33i/XwTKJ5sWe
Esd2iprzsqr0TcwdAodoZLE16BZHA0vp+P92RXGfak2N+6iRowGbVWM/s7bU+0MC5AuRPOd05kNU
AhuDZbIsxhEUYi1SvmtCyv6EMWS7mhq7wxVFiYeT7RSegU1XWwzjKsiw1g3xp/ZUp2IUo6v+jtzP
l5sOj1o5g3WJR/CNLTCcQ0o/Ujrf6FmHbjS5ZEUVrmCUUSidyvBs0QtzCXy5pt7erPoxu2Yar4jc
rUzPhbJ6Uqt2zSOjpIROZrGs5AHcwDy0ndQ71Pf6fupxELIcPGntl7Zu862gCEMXu+zwYmmCbdRi
RCnyldJl1EdoE/R44fLQiG+ErlnrURuVja+02MJ0+hb2P3i66ckQ6SEvS/J3WBJFjXir+grPwjHd
gl+KNiZCv6KV5zCo1RUvR5TJYVF4DYKMUJ4Bv9JPElPSVVRKr0FMUgUt1RooW7Ttq9kjujXowiVF
QXF6PZV6j7+x03gliIrGIdfYDd+NzYlxOherFD4/de45GJN4HWGw5eexCtcUi9JII13dqYBvjRg6
PqaZVfcd+yiyVTqp1sNkOjsf1o1StvtWDzkJcOgiYXGmRYhWvOkFfTH9s+vMqUuMIInHmi+bV/f8
bNE02DG2dciTnaGMCIEV+v1lr+yIKKY19cd3gudw44zo90vFSmAT0abjTMSeAm2OAx6N9k3+8CB3
x33i3A0gkPZUPNUzzbS4Zzg4MKg5/+gSlS6aeRkADHYCR8VrSwqYU6ieQuW79fGWqYfLfAXpsdVe
0nD6a7JxnTe8KCsG2YrtXwtdflYZdCSdW3St9R1mTWNPvTG0ccxRY+GRED0XSYMDroVODAW3l5JO
MASi8ClR07XVzkgRWMurQW9ffN4XHpTXFb7M+INmlHAcvsuq3AgmxNSt6coZIXqZF1kp2yxo/LsR
4vpUOX/KFFe9QA0+xk7Ztg4DwV7rvDkA7CwjPNErtzXd8EuBw7oqBryJtWF6dSsSFiQgNeWvjUUi
XCMjOhgamTw3Vu8gLjhrY0w9P+weR83ZYoRL+0hIK5YiVKqtjJCU5DOpNLmdqkF6Y5iWW8V5DpU8
X5lx5m/qNCc/0+Vb01KK8xRywL4lMxhp2k0wxC1oyvEg1Q9G/uHaHe1uI+uHJsGqtcavi3z+xnLL
N63twLMASHIMTI/b7pmOXAPYURyucfHMVkSD2nqCv7pyMUxdteOQrWI73JtCUVcdyC4rFs+AxCpB
kySYr5T4qFK9PMZ9xYEYqmpyrxmBybbxJXC7Dz+oaqBOxVc8vU56AnwtDT9pzs28Rn/CQvGpo1+S
qgu01P7kgkydaxvtIB2PXNswSpuUGU3Alq9/k74BYWK9xb15LQaK9ql7Fjq7ZVp/MVSif57p8abD
dbgtm7M/SQxk83GHPa+Fu2we7sc/OGeTr35McvmuSQzl1Xa8FTGRv5xmXG9BIhBrdAp9gid0DmRS
0jMM2DDgmljXhQQIFn90nKRVXWIKrBjKoRwIskKhVet2x7lXvdQm4Y+lwMkot3Vm+nd4G7YbSjvx
eqjsJ2vIPCOXPAgUMLRp+orHfeppLgXvpm6jVdNkL/SLInJsGUMPSYRfEt2bVo2R8OwTS2f0sGmU
9BmY/x3oNGfVvHQWBLoqStDd9wcn0r8KJfnKIv2zqQzMAmvI/CpjKDLcu7yX49bJKBZEGr3sTkof
UTgGrxpZ0CED9tePxYMaV9dqTlTl41yI/Ws0NtYLPT84pFW26cQK7l29GRRrljuXN10Yr6LCIlsy
N+pWwXAoNF4KGT1CFvA+WC88Na1gHWuHOotubBoxVmVaXLOk+M4M+1BV1kcTMfAaxG3opJkn1HRP
owr5IL/Fr6X30dU7/bHFzSwAVe1VdKBvpBFD5Om7xLMU3Oh1pR1XipkPnm8onw5ko9DvaESPjI3A
VEpvbWs3DvUjNm+UoTOxIwuwMycymWH+lA/qVuDqvXVCi/5helYik8tMKV5dtYiP3ToInZkhdt8Z
IbTx9Hmc2tSDP/MY1tNnMVgvejHeddZaz6xqawXDZQLNmViQ5xr8JzXLuhRgrJ2igTNY6FTURHNI
fJ82bWvXR4rnRHjdv41R+e4G6aNVyvNg0dOo9s9hm+4benCSgWsibpstSDbQNN05BBxIQxtgtDo1
vaRkBK7UnlFzf0KVN9N91RQ9SdwRZhx8aKABeFcE5vvYDu94U2crO1WeGgeQTRvpb02WfPbg9Ixq
eENf9pe2Xfpijd3URQcpsscRGfk6VYv7UgIvj+AwdQkd1ZyPB4GJ2K6gDEDPn0HuqJl2FCCBqTWH
QMo7PI3wEHTIj/et/bcRDWgK3rB4bGP1nguQvwCUV4rosbxUc7BN6Vlv87sENM9Km3pzI1x3N1ju
4S1rAPRBGzoUg9nC209olh9pjwjx0cSN/YQpRnFFN0wLnw02XeeOLH0yO2SFW/NTzdpzovavkh/F
0O8logkD0mf67NbKiSffA81l5UpKm1MfXDWc6QtT37Vxvx8Kf9vsmz7fNpwWHhKM/KkdDitqexHx
fw8K2C6vEVmqfYufmtpgLDa456SA9SmNhHpKvu0j7t7e8f+mKRbKCf1p+VC/WLI96257K510jZ/D
XdkG72bGuBEJGdYNffpmo6mHT1p0a0ozuDwIrD8nrg0qAmDjc8KGWuuJaIaNY6g0GMudYJxxcBkt
F9kV69GaOCBSyVVxu8gXqyWpPKXOsILDc5PGQ7OqbIiAqqDhyMiCx8JK/5btUK+yNu29ypU4RiI6
rEP10KnuvW0QRI4h5Ow86E5GQ5RdSv9dttx3k9S3FjBvu+kuBtk7yCmJB+LOUlKqoZUPSpTeKZC7
LzAIaXQKSKEZ5A7rzuAk25xGLE8mHuha5knddhH8O86qi/vMyx6aDEZUlyjqVjdgNjR1dI8BfOvD
tucFRyR5536pg5RnDRAZozFz7/jtoyJGsJuufBctpPFRieh7ke91426DDqRoE+FR7Caul5IiqClw
pDTGe7mqcPMQhFUiXlcBGQGpqhkZ62SfTZ1zwGTyxY6A9/AGl135pbXExmPP7VnA14mjs1AKHOZ6
GIoxl0sV3Ws8fjzUSXQ14d8zRdU5iIpvTEbDldAkZSXjyW8cjEryPxrkOmeqUUloOIL5kYM/Z36R
QXWyCBaDNr92LkVD/EVAXV0QED0Taz87FC3WZjB7RejD52gyAkicbrg6Lq8aa/QSR84Og7zNLQyk
4gaOavWS6BV3R7+26km9MbtsIBhPk5VwiMGslL6NIPruyGe3J7OYCVnmAO9t6J/Mot9oujkQWGGa
EdmwHSx5q/RDeYiU5NYICMjxpM11M98ZZKaqauoJaMNuh0jbaKzMIyH0ZIXBH/hWsFMTevZCreIO
4KJRvkn6fURFcvAtY8AZuKVaec1KMGYg7sUqpdt2P5lB7TUQMd0+XseTeamlS2+q/GsqR6yWzxHG
rDlJaICP9N4l5QYp423cCbFV8+oNyMJR5hPE52JGNL9XAuPqwdUQ6xfhUylsIiF6oBySBKtKDYg7
iwjMJC3oubOjacnEGtLu17GFuMcaUYWYH7EEAdn1I57tlr4Vxvioq9a5irkDQ85wIjCVoCr517T9
zktbiMPZJtSsXWQN79NwpHPmKaUjdYUvSLXJNM4TVuJXlBi0jUyM1y20Su04p+DNFwUy39zbtoYe
8qo3J0XbWhgerVxTeRCF2HYAbueHVLGCg4oUaqSBejfT5XD/SHiwKcYJdOBbFxp/dEsZt77eAUtG
QgrRkOFpmoK3IyI0Xa7+QkE7QGCCbWKIfoUYv41CGEmJ8W1Ybb6yBtL9JtQknpukEE3wgrp6Fzmq
DlXO9hJcTleKy1Vim/oHCZe/eCiXpy6haq1TuB+xKkp07R5gX+bRKoOA0tA8NSnM+QObiByxp+sU
9p1kJ0y4tNow7G2tc4gD4nINaq6BntK+xloFjro9KRFXW1GLVZOWT3GaI0eyjoAxvakgfu5bF1df
khQrKw13PY7jUDunq0ULeym+Rs39LLMp9mhkK7lM5Z2d9292039CEt1P47i2dO29GCITWnIPohfx
hT/UJnySPl9TB1FL8dAl9p1sHGQZcXbpHEkBpVIpZLtvsdniaJ8Zj357L4UKqhuGKA5iOO6otu8N
YX5JTXEWmsWtG7T4OVHHqFX7pmTU0RV574WReovhyJPe4YrpynwbhON96JsdvYD2HQUVDFxiH2bz
9Oq4946l0CSizyy+rB3WbRsTYBNggq8LvFgvvBGKLTbnq66W1BvCnVLmlzx9ApvnUuz091yT67oM
jc0Qa4zEOo1d9SjfKLplrJ1jEwDsJOlH7wLe4K6k5yS3N32lvippSqlF6jt/gLk3+JjhpWDQKluu
g679DCta703jQHzR5CkBRm+vTKJKRl/9jZociKRNqMMpLlWRu9aKzuJr8ENIXWXt05ubV4a2dpz4
a7TD15A65TjKbK10sAFjVx8P9vhSiCjd+PouFRSkc3SoaFCDjYUPTCHka5IHc4aakb8f819zrXrN
C4FaSa2RacWvTtnFiEhHK3kaBt7eJq7e27In5OisljJhQ3k4xCTatV0Yyl+lj0dGEpbXNgi3BkYi
W3ccTmWi/0kVBLthDPl95g1V7ScdSU8UxIutQo/KquKO37iKzdjQ5Vbq++aaj1sXCvA4km6nn6vy
/CSAzlYgC6xQIqRUteIG7V/qkwuJoq/CT8+qrQA1j0uchXyT0lPU7EMAGyualuxVXehfvQF2Kn3S
LDvfBYX2bmvK3p4G8icu3TxG+VUUoE7hdX/Bm/kgou63lR5eJ5DDkH2TZI0bLBSC6aYOsXC9HXib
cisiOMw/aImh9bv7xt/y6rtYLEc8ozSMzrPOfna14TTWwEjgzOElb9Q3XS0+cv5ZIFHuosTVd8ps
uRyW4zk1VajvUS63UcQ4TSX2L8v+mXuUNhCa6ufHobWpg3HH56iCywDwbXjAVugp0XTFwwFr94yQ
1F/1lU/30Jc7vFSO8UJu+9HOJNEmjanmRMcZ1tVIJ05p4jJM5RHlGwS83Js02ZLrrWraa95US3+v
NHqpMnomSNjeF5y8Vd4bd0qakDIUxmtH3VIL+s7D/WfmqbjBOTTFYzBZey0lQBcBpnw8nYgAIO0x
hnV02K2VNGg0hiRMwurWDYO78i8PXp/KT4+ycgi7u1QwUrNq9DRxjy2KUF/DGqOGUS/wg+ofAZCm
W3q4bmO7O1NWQOinpFeRBq3HIPDcz+TW0XjQPoLc+bBl89yoXJiJ+Yz3xYNu5Z4I8CnEAhgKOEay
47GpuVuQddEhvm8M9VW25h/F7sgr0+nWGHjXxSrJmJj3vz1FBoqJ7lDJa1LBAecBQBvcDG/W3vx5
8OoowXmCVAhS+5zo1kTirvksq2Fb2cpziiXxyg6Nft0XBN6qSTeDz9VCFCPzwkUqLtSVKdJj4bd/
coGEIpQTUEran2r5YKfiZGRWs9YVSUyV036vAqgeYkXxxOzPK11tgxQcK/q4+AyzcA+44lhH4VZN
zK/QqclT1VQBcVLFSjHa6WN5TSwMResqPZQdlqlSLTd0hX8kWkO7qI5Dtxlt4oTCc9zS/+bngIPN
DT/hJMMbO8ppEu7PuaLBd7K0cIXo0e+Ne79FQuH731OuPOpYCQ1WET4qyTvMxNyc9LUSqHRj9fp1
hD3mGa32acv2oLvRQ9FTWUcB+NX688kO0/dR616SHF01bgvQrwr+5qi/jkl/KWLa8/zggxDiA2PV
cGUX3dYsx3dZzro8lRe5krl0BE4F7HGdbjti8zlTOeyo4oWeMZKaVSMdA3idbEL47po4UiRNfs5S
7JQK8z5zekEFXXmbgv6sViCk3fyi8wgXtrNri8JZZz2Qu7zdRH30GqW1WH9XZvlpGukfvyzptdSL
uwxaY2tnPFysGrclswWPd5ryfuPjH0+XE1ptrTyhM3rQlY7mdJS/qCz2Yw+WMMQbNI5Vknoy77ga
6TmfhOGp1FRhcAVoQfJ+ra7baYhxSoyS7RTYJxSUH5ao3tNpuungfFFWsy7cIS9WAq1NkZ6bF/Rg
OsFOr+O13UsajhXcouLpinjpCLV22lWmsTHBG/D+0fCjTNeOzt3VTWq3x9MBij5t4IMjgazzR5WG
ez/YJG9s8ikrg4iOqzi/GOmzFImHgeptHbavYUcJfL4EpxGLKRpL1G1gcaGgn7hOqb8jI/7q2+2V
zO2NDyifUQI6tLTSNrgQnVKRPbSh/pYNlmCgFxLWoqdyXChPouXFmEcPS6tAoJKUIXlc7hmNPWCq
/Vq28Sej30dUoO0BbD6eypPvoXt5NctzXfpvhAf0Y4SEKD6J+rNCIafWMFuRo5lsnEzf02VEWi8e
DUKGKsAfUjkXdqlcGWu+DBm53UnaW/yyc68wrZ4x/eBuswkUzSTSZJ/Xl7xQKBBwgI2TKJ+Me1cj
WggR+c5+mBR0kxnISkyygsEJjl3UM2iEnEBtX1mXsYlt8WjuxibTjkpKBatCiUAlwmag5oQq8gxt
N45udUAeF63qEQ+mQTOye2VsgMbbSbNbFn/WgaGPuS+b1PdsJByA+Eudd1WL2bidFXgZzO5Pw6sj
ImDcGFhY9jCuK3c8FDaSdERO7xZ5ZE3Qf2obUtnz92wnjUBVCp9MHxB7hjbPU1o3u44Ive55h3U1
CciofcBf+EO26azs4u0zKf1BaJ27s/1vG8/O9ZhqH/SR8a5paHeLVRHgc5y+KRKgamEQ2lu99tfP
HW4aIuzM9/8YsZBrUkSOBzZAuAYQZzXnb7J4LDnVMernkC1UTqFND59vf4au/tk1tG+PPIR96R8g
MQNIJ2PVuvqLmwD9NrflqFyq+euiuQJjWLRP9ZDvXecZfh7YwxxniSlfd2N8nlTrPitvylh0qzjt
H/KA6nPqOIe6FKQ07ZtER01uO1/1YALxD6rb0Uzv4rl04CoZacOhPgk16NdNbXBHuLjAoyo74o+R
e1VQDdTwW4/guue2Ng55JzDUMRm97Y0gFMAm6OxQLYgEml3CRE0MG0JjUG9is7yp4+51yGajxSHu
dr6RfffR1FxaSBsB6W3V/B++zms5ciRL06/S1tcLW2gxNr0XoYMhqZN5AyOTTGgHHBp4+vkAZhWr
smf7BgYX8FAIh/s5v2CnbAQeD9jBID9gGGsvVL9Fg3Pygp96ZZCTLfFDc9lwFpErmB7j+6x78o0I
dSGXPVoYGMECivWir9Fy6PN+6Xoxe2fH6hbkVLdxpGrPicdsjXYsu1tCLH2GP5QWHcyG6Ivdmmf2
2A+2mj1XmZuuldKMAFoE39AYgcLu6lvYTOoSoAfT4AQ6dLAdInJIkKpZTmHPdatDVtf5jfUp2zoq
GENaSbLFyJSr9INBLmyjuvbrCJM/6whV+i3JFSRUoLiTce/qnj2cgu+SK1J3mdi2BqOpfdBSBAFV
A8mXNi+AVRGwsor3JJZov4hulw7EmbXU8va6ua+zulkMAYmpaiT45DjJa0OQj6dNriwEoIcqzcN9
ELfTAlp/saC4LIhWBsid9OVVzTISK7r1lk+pJ/+7JMKy1BKFtWt9rIhZApMtbwKogQ2LkVvf5q4U
OcHORoV30p5b+HVLMCrF2hMWKukDaQ97cqxpJBG/aGw68mXcMCgjJNsyRKWC5d2iL5PmVuKZvqqw
N5oE+Q/E5U+BJZdpQ9ymR1FD6whrspYq9nErUfzgiRBK01/KJlJPdaduMtaUi8GBOR2NOJab6sUr
TGNrqo3coBC5H2XsLOxErEMdw5Yx4OEQBGZ16Ii3Jy4A9zjpn2wByFStH8ma8fuLEegPEVk/quKb
NCeszr4VndrYxnql3aDFgIqEFNGxdsifypKgfWH0CqRY9CBTL1uPtcHDuKu+IdGzFta0/syhxo3t
3kqYSdMofxL2aOwcPQfNbObDjVlNOaESOA32G2D4nKRkXZviJw53Y22G3BZKZ0LArggE8kdjm2Vb
T1laZktHE/4SyRUBlhPWaxEvsWwTCEBNf8lL2vMSycBf2EhLa2ma5uSnII+WGT/XNt+tr9X2Lo4S
AEz87aH5PJU2n1havCR8IiIxgc20RkrGdttny7MAFifZEanP/hDktyohFO4osfD5VdZhUiH3XZVs
93htrRg2GI20ZJ1ZZTnketa2W+TLOGh3Jht37IUzLFYbU2xJFhtoxGy89pSHmLfAlX1VbbO+y3R/
3cbDs9HBumyd9rHy4XoCAyq3AiMapuj60kcjnZSfJi5BhHWCt8Kwm5XjNjcBOVQCh56OMEowEDa3
i3f0m/mKhvjaqo2C+bQLA6Z1sd0QEBNkAZ5WJ0KnYzbS4LApuJMtH7k1/kiw/ouTOdRMN73Q9wiV
5CPLCot7ziy09z6wXlX9Z9uP70jPYG6BULglr2Nlqyjj+MSh/VfEt7ja1O2NmsKgIGWIek0FyYS4
h9K1544cs42LTxy26ypUXrzSdNeNVmK4FiX5icyfs05HF3c8k5wOaa+lqrHSYZ8DuZcVK/vaLcI+
5hJNjGTFY3sfG/5wY/squQ22PqYAkuMEeb9R0IIHh3xfK6m6Kd0rGhcsDNXhqe213VipRIX78rFu
yYjYXb3UA1Et+87TWCimI+8+OIVV/ZLapMiMn3obXV12+2yCeSq2bQ/UiO1A05OADj2FNfuuhDd+
CfAjUXLMrDF3WnWV8l7m7YsR4OuV+qekAVtpNu+dS0C/iAnBg658qAkK4PfmofsrbIIfxmPrsz2M
UW9YQ9B5VSb2WugMh97BuiCL41vFLFDPtwZuubHIFzlQlJXWsudzJk38qhAfqtG91a3KisXudhpz
z3YS3e7y9A3sBu6VqJ+S72VnrDvlHZ8o5q4KY8IvVroNkcAFbLhKlHiXqRg6l75xlZUX3+QV97Yh
VwFf8mIoPOCBJME16VnrsO66c+GuDdCzK7c3cdtoXochv/CEjVkFGwuzgD5X5gIcSLEZ4omwW7Pv
wLQNgPxYvMeQrNgqxPe66vnLUBJ6DXMr4ozASRrkzUXYMHOVH8Tau+9KsCP7qiLtZJ7bijTb2Isf
jjNps5hsjcoKYF3Lr6Kp4zbwxuoSTQeL6FsGkvZmrrJTiZURkYcisfm01WRB4/e7DPgjmFyduRRj
dVfxUPEv22FVSOZhv9Ae4iaKuQ/U5wp5iZWm684yMHaubVsrc/Segyg0YbkR086rrFuXPhuZrIMH
ES/KPpd72VcPrVOMWz02onVbpuceyBi5Y7JzRpnKLX8ejI3dJkFHuCdXSyaOJRxzLCx9ZCqIDq+N
smrObeHepYIvVIzpIiu08lx7dYGH98bloe8WaLLUpDdQHbuU/kCQnzBjHfZvXaOhIu6Qlo8b7cmw
QRYW1fdCouQCo4ulULb2SueSkRFbFaNZLVm0rn2ogy0pVjRzJqON7iMuh5VvtzX2hTdJ2fQbhL9B
LvpnbwxOgc1ehW3ZJtGLcNkpCfEYrbvR8B9gkdN/MOUiHuW4V80ob2WTEIaxg6d0IP9p8lwKUJAu
leFnj39w7BvaObKMdlWLLNgoKc4IUnN/OhYYzax+6uvWX5jIIC+dQV061cD8bIzvZu/uSgOb7Pin
Y3ODjln6Q/Zwa1WnZu2nYGIkhuDQGcVjmQCmqLm59OoBHsfBK0H4BH649qMSFY9GXzie+WNinLAQ
R52k8nRj6evOUQd5nZJ/WbeBvfeA/NxAVHzUJpvxoFDItud8AY75XqWQLeER5QRfN73vImoTpw+e
TZ5ad/AoQgvkxs6HS2uQPbBM/yW8gkBhVln63bhudKD7bXkamiTdAsvYD61/wS4E6guxiETrgeo4
jBkMw3MmrI9y7E+m2VxYpSJbHB4Snx7cnQqAoGqTmA1397Q6I49ysePQZDlbZUROjJ206r3W44Oe
9ffKMGqnBiyQDg54k0e7rGSJW3vGh54YzULY1bOS1yNxroSHAd+bDjNTAnoq3fBQk0sj5vaqm3V9
1DCLjUN32Ch17a2qMV96ZsjdEt2mKDMsA+b6vNwiq7QHM8mjPFF1+P3F99TGTszvDRynlY/Aal4T
M3mry3Dk7te3neR3MSPMC/Fb39hj9T0wCELG8USnj8mgGXg86bkbLE0kyogwkLG1+Jrbst0AfGKG
vYnr+JHf/855K4vSWwXECwjTEvSvPHWhdGyrrOCjr/q7Snc+irR+dofqniyEv9RjBZ18B+MsD0Up
6bMdMLUJvUMeVcE12DaBZGN54C6abJRs+VWyzo5vHBBKe9P8zl1KAU5symaJGno+O7V0he3Ovu1t
xB9uBmPYOvyDRJBvMyZu31a+GU30E3EzQeRZ9ttcBdYG/T0sP4RTPeMzRTRa5BdpbjSfJydzOurK
3i4zW9SPxZueuGDT+3XjRkDqVLPAlwHeaTHZzygDADtfe3f0DxKa7jocvVMPJG0lNKQRgF5HUgXT
64U3vTVqizgKT0Wu4FppZEcbtloiZLatB0tdA5uzWF10y0bYW63rA9TGCokFi7zTGRiFNf7+iXlT
sikNYHTi7hhCvPZkzQy/HYr4I8zlJDpV7w2h8Llx5TRtojgsb9mETR5oQ/ekjaF3ILKx7Cu8x10r
0ta9Ix7CorwaDUYQyFTzNqJVl4F1dYmWw/e2TnbCVkiSLl9Gg4pxlZEc0dS7Bf6N6F9fkLHqSWL0
mDuBnNrKWinWXXGpR1U7iKzddEIJVjJhUVZUu1xorFuJCUci4tfrxdoNx1OUMQH5oRRrtahvAhfj
9kDFdgHEkeYp1dpLFejK7be0L9dlW7EEqIOrorHo70T+HpDQkzFmlF6gRCtl0F/tWl5Mtd5lXjqs
a431blonNvEgA7JQiiKL313rwHgrzENgMGviE+iQDvvpgXHITQuae+t94JHySvDLlO4TGZRtjw0c
nJaDwaY0DFhG9IF+gbByCTv1EnUNaA9tXwRpttEID9iZfe11b4LysBwtJEaKA1jXotSfqz56AGHJ
chQdKqtuIWoI+yxG49434juTOWXjOs02KcetV2g3Pk9yyKLLJidBhjXlOo6JRuLYGUflQpe9sQJG
SckNWOwU4GKqjKg5XO4oD7dDq22cumZVQrDRw7NgUSjp0ezLdz9u35OKXEU8LjR5l8qm4U8D5c/P
v+mh/R711kfT5uj16ytDTYst4vfkywaEFSS7djt8IyRLwr4QJcEz5WLk40NoOU+x0+9U3djLkKWq
UutH5Hege5hgdBoeiFblNovjT81U1lIteGAgDdF65saSPGHV7q0UyAYmb6Zh4sOW7Anq3toOkbi0
zp9H31uVw2huw1p79PBhldJ7CZsJER+FR6UDSAHQDheIrD9aGb6nuU6AO3MfVVTcGj+/IHjUgrxq
72VLLKYOIMPmjn2COIahnV/cZRAZFt44HEXjraLRwkWJLmRMjgY6KaRZ3Y3llneGlb2WFV5liuqg
tQ8gTW0fPJPwsuFBK7Dc+67WWLBZK6ZcMtBoJADDNR8TDDqhmyAvZhnlq1CblQJKVeIa2kf6xdYc
PEPRDYyJuTeFv5seeeQFnkeRWAszFHDTofr40rqVRnW2yt5dkmtk241p3UKRxjVt7GotwPR0LsjH
vj7oDdnggHRKqfxAyQGrR2Kri65EQRJcqu7w03bky9NUY1/q7AnBMzdGWsFzbdw2WvOUqYTAUEWa
GOlbBWJ35dksSlgodrBVpjQgelIRshNqMBAcYPXrV9+lq22a0jw2joMeSoEzZMKcjaCFkxPQbOpT
V5j1Scuj5kQAYiSt1yk74CPdolKKfp9VZnEXm0pyx7Z6Op8r8gr+IzpFPDZtHy1IPwy0ZWmp1fZX
Mx2Vvl1jaygvcxVwAPIQlvnyNUjcBTHzuNuvrbEq7ojDyDvgYveFinjHXGVg73qWnrr77DD1SjEw
3fBuw9XXQATSYel3urKf+wG27m97iX39NOp8gFuyCyFUkrbmnc11lV3VSxB2FjIuf9SlkbvUEPW5
zD3Q7hpAu8QEtK2ku5h9++vA3u7WNUV381u9ydoAKZ2OhNYf/TVpo2JhHsmT6uev6hRrtXMAwmge
dK5P8wHrqdC6shfZFLr0rzGeng/SBziVF119MxdtL08mD7hxHfVx8+CVQXrQJbFEEXQNT47avcUD
YZlCv6mXwulPncrkO186lF61DADr7edinHrxFmKDufocOPC7I16FBM2mly1TVOcS7bPr/FKuVzyT
dTFP8yt1EZaNo+8GBCTo3jUy27GdVpZzMYJ5euo8/TGTCu9DVS+G1Kr7eRyNKwlllPI4D2QJQH1S
eP5mbq1jazmA6YVVk+a388FKZblJSv5aSGWF4bKxc7Quuqxazs0gmvNbXjDalXgwM4tPfbJoDEFd
kdT6Giephp79gNgSpNA3dW1EF0Ls4Sbv+vRKCn5CDhTFLRJ1zioPovYuQVJzVaGqcD+U0l76sG8e
WHuVy6Cz06ea6Bv/O6t7Dkf07JzUcr6J3hKLVGny72ZZfGAqC12yFM9uG2c/+kJAG4yNdzECZE/d
/Gfds6LIyKmQ4ciXrVowcYzq1e9Z0SzKI9EqILkZKjSmHQM/wJqY5U5L7zHfhuRCPkhEHIx6lO9p
6dw6IPzfoi5+cUVYvqrsCVi9Vd6LTu52kcTpsImKAGsUT5O3mMmjq5k6TEGT4fJcFyQFlMpRYfHT
Snk7N2iB5jBJ+MV6Ls4NZURwKA5SheUOQ332K4J+bQMxW83Fehogd3R33fYuinp/vgZezznwafJo
VifzcDmWjrpRDA0V4qnPPL5HTnDbS6v9fKtzg6j8Zisqclpzl3n8XlHB+bch+f5cgmeDkb4b2wS7
SFKgF9yCsl0jrRhL0CI88TdT1rXSx/eIGETLUrPq71mqnHWr6AJyxLej64c/ZWa9AvD2njtbd7FA
rqHNdk5KVMWTB0XkxsHRO3fD5rXl/5/p5MWN9lvnt9+sHCmX0FrDHuAHGpPxVjiF/dLber4Mgm68
87Qo33h2htxOVrU3oPvdLa7N/gVb02plyER9AlEYI5gUXqWa3IlR189GkSG0YNgdqQlygU0SyjM3
DomiIE/OCVunrYHWwilJzHTbSFRSUkGCK0u64ZRYRr01BKgCYZL8b0wtO2nNoG9RtglOmqfbW/4o
zjFJIALkTLj8y24EoJNtAbV/Z1hxeMtqhCWd5tg/gvQGXQn7vWYfvqjqYLibu0bWqBCV+aNr31a/
dTWgOd+peHxv29pi9m2Se9BT8RHvs23no22K2jLhjLmOgOe2lUUXrjvsQldFqZL187vbTK9wVo79
ca1HY3c7H7CXdZYGchKbuahN/bQWJm5gFNa2YGrDuDsmlo2qT7DXI9l/XhfGBJVd3S9vSIK/j7j5
IVRFpB+s/7UuPGRv4CmxG3R3OS4qYCw7yMDwEm4NVIVXgHb69VzX5a5/y+oejD6Km+SE6DfXOZ2x
6gbkmeZSF/rZGYmy3VyaB4Kf5u1i3POAMzPGfLBMy8e4mf/QVx14zpJUrq3vmz/7kf9Y6UjbXeaq
wnMFkm7lLi+xUO/TtF6pege6ggBKvVFik98OO8hwDRsRPqYyJsSy9Ori8FgACDBVEptMlp/lSpYI
8BHH/ew5FxHOJ9Q0Hb6GmBtyK6gvNil1NKddZGC66qL5g7qbA/dCSXkT3Jj/n8rAstWdohHiny+c
O86HuQEeKung6eJxLICPJ569D6YNqAxL49wS/7kEmQTWgmrgd6KGFUkeK7/qBUIV1ggfJ29IOBqO
+BB67t1GAcQbTxJPn+szx7tH7kO996blrpTQYpSwob/ID3mBKpQ14DbtD0Ku5/omZEfUNcUzWRwH
caIee9WY1GVmYTmrhZ1yqBzupsV8Wg84l4q+RcrcUg5zVRkntM7lz9O59qu99SCupZny87f6ufhb
naW72j6TybpziaHiezUcQn34dVDV6jZq+KyjCV48Cx3rmxZDPlCLpPhO0u7dMgv7VXHEU61p9d60
DXPranG49jID1Q804J/MXCN9BsND6C7zaaChy1Sm0TOOl5gaM2GCylDWlTEcXFS2/CE2VqDCmf9E
fx6kzD6GAlHPptK/BValgiDNXXbsnXLTPe90rUVWVCV1v1A7I9j5mWBrXUPtcvXstfC0F/zJlTsE
s/OD0JEZjJwRQELfbGRWpM+tShJtUFJto0Dh+m77SwbI1s1zWwbFjSbLdKNCENvnTZA9ucOwJxgp
XrXOyGE9+f4hC9v4zjeDn/PLjbrLLyj7/OLkWXv2A7IM/XTB9D5AUJLTisEGCjswt8hJvsVIkp7m
gyH65iTNBnit5SJxoLBLlwAkT4Yemf1i7gOXczoFpg0Hzjz8Kv45xNw9K4rnLEvz3dfQqQEs2FTa
et1IqAF9P+7RbfHOc0kkENCcFtn7uRiXoFiAp+47tzo7JATrfUUEBHSYGi1zqZTPQ0teNRamfHFG
8tZRn1aveZo9A/PofmDRfGpYj35UrQ0lSwQ42OfjInehCSwUNvJTONoL4LdkPQgZNzAnun0GT7yG
pzyJy+WORGFO14pFhLX0di5+NSSpkuGDDM6yJdx9iZ6UFhtxA0Hqo2uH0ttUBRDfrrerfWg0N3Np
PsxdrKnfXJQTu8jsAuJltXMb9aqyFy68rgyWOrv0FhEFHfLVKpqa5z6l4qvLNCUmWloWfXis/mBL
r9x8XqJr6bLUA+vy2Znf6azhLGGVlnMLYYhB/nyNz+s7Pyu5s3iNCkjBoS/qbrOswWHfBUkm7vxp
yxGpJVidP+vcqqlXCSEwoDtIwsFc0a+l6rpHqcflES7LM3ti60GFVoXemH0tKgdJ2Rg8ucONeJwb
LVTtV+BAip1agBOsW6PYCge8a1obwWPk5866aBFH0OMeHhX0TsxzWqhufWY/jCkoGy8PlI8N+TX/
Q7QsSY2yth4yxloDkE2OvWWEqyJOIRCBFLgnmrnuGetqWIZ1P5Y+gVNHZ4cJyY69OaLuhlnHi7nV
Mch0DrXjH0nPIzAaRem5qOzy7IBYI4VeRm/SyW5KEVtPpVE4cCoC5EDGLHouFAIIUwfn71eSS60I
qrvhG3iRzyttZqxlMVT6ldwSEXdHpg9dCkMJAc/oNvZ9dKO0OidFkjrbbrD1Q8wzAjhM1pDRjvMj
81u9HTLVOZt8P2snSYzbPMX+LlIV56GfJIvQ411IabrbqvHHYZFNHgyNM2gnUp0pgUtUt6YqAYL/
VEyHz351aeZ4Wyi/rphb6mHAIbkzfSwIIbeT416DSGzubKMJ7wsbzYoIobf1XJwPdDAdu7ljZT+x
gBAe+uow19FBMwkHEgHp9r7XmDjTtsHBFml56sIuWydZWj/pUfxj/qk142dkdeF7zL1KMH3A6GK6
xkWq6GBO16QOMYUyNqun0ZjSB53/YYrPa4SXagvdzX5dI21wKUkqDlCqvINWD96BlCf5rU4nISFj
EWwSng0lbtg0ibnp91MWwcZKaaJN2suswaTAhMeHq+6i4tOj8oyP+hAgwrCwVJejmCq+DnUaYQAM
6vVhhEi7bnoc16uoN4650JN1ZMXKMyT5S8dd+G5F7dWsOuMZ3oIgLV79W1c/ay7z0tUM+2vhRb+6
/jaqOap4rOcyIYz4qpfCeFT9sngI2r8UovZVa239s0Xz/tLy+zWFV3TbqvQBoYyyxVm8UnuesTD+
SYiq5no+TTQEAaLpUHgxCpPuRUW361Am035tPhVo0Cp4qv69di6jDF/ejAYha29QboQVHKCMmNuU
VPENWXnlZq6H+E7wdK7Ust5FF3nqTdLPE4u5V2NrjbWbO1Rz7Xw6H6RrkStzmnhRoJzxq//cMmjB
98Yrw8PAPH8N+Gvs0p7AnJZJcfWFJq7zGavQp5pk6s1Xfe8H2s41SNzPl/69L2jTX31rtHsXaBw0
yA67wWk+WAh9ch9l5tqRGdoldQP3ez796lMNpDt+7zM326qFWEuLsUwEzDB4UBB/PwhRq8Snp1Nd
AfE1n82HKuDZBTwpXHzVtbo7yNNXObHHZBNn6JjNF0NxRKnpt3EIV5KkqSqb6colR/aXMVg4OUsx
9Cr4mgKuFnJ9rRddETIQ10ANxVWmgwNH3DdW3qBnf23Y1S0Cfl+1hWE4KzKtxmq+cD4grSyu1a6c
es4VVQc+zGbJsYWnkeE08zySbjxhhiAXcxEqU76tDJSW5qJuQhlV4Goe52JkRysekPpD4en6NcnM
h7m6i9BurU085OJBDM+VRqqXLYSzn1sVS73gpDneYpRt3ldi/BzaS83m0MVNgZ4SF5HxGNboCrEf
nd6WlqImmFuKce7wVXrWfZxJ/v3dmtO7ZRkWbsgk9c9f73YeMuHdZhUCzRKW/nZWQs94XGzqPAAX
PYmlf6qjT3rqX0VZhTDRPCA0c+vcMPYpM/tcTlXxkmqp2M2lIZMHpkooPqm29mLWutACo+iKtlu/
qohnr/vKGYAyhdnSR6jgnLMUwjrJt0g/lMhnzb0/L3SMEOy0dCdfj+hqKVV0BW8WsLXobhP8L44I
yB8apXefVZ2XH7we1pHnXWWbPFZTtfDg2ZQJ6fS6SdznvjbiJYH46Di31naMJ8aQPAUa6OnaxGKn
7xT3uYQ0thFl3G/mq3S9IxzZxPHZU1LvaYyP80u6SqseUXolAzi9lB/HJHJLoWzn4pAMLyO+s2hY
VcVDFfjr+SW9mtyYNuJ83bSp/mTCGksi91SnBhkPVYVcjJHVCads59RJi9xLrNk+uFDzfhhSE7mh
P5t7BQzD1yXjOA5MokjsWzxaDQvWSdjeB2HT3mO0ROgwBRzqBxSRvMFAphtev3pojf/YxUZ6mvvj
elJtjRai5VwspwGnLO401nxNV2bWEk0Rb+sZ1rZuhvLSC/j2LACA2pcK/1YVkczGsIP38LYJ2/wd
D6cMnGAweQ2YsG3H2oXo38WPll29eYYi3hNfB/5iy2+Gbsl1jTLhkWikfSpGTeKB5DnfY0Wu5q7S
Jc+nd6p7N6Z4ww1qxJPEKru7sfDaxfx6NiTFtLXlq18AVVRkz2JMSaxDBalynUe2+wxw4DR3rWP9
pXVVOIi6rfGmiOjMnyH3O7l02Ef98RkS9lCfnyHPWFPNn6GENfQYCfkGfLfd+DIxN6majDvAAdlK
R9jjcS62ZSJWeqjqj2Zd/WodvcD4S1FNdLkjaZRtYDuTJzGU+EnFJ32lDmp5Bgzf7aWWVDtkk9ER
VaJ05aCb920Y2mcg0OZPtzpUqTJ+1JJpAhHyGEI5V4+eX54r4pl5g+BCZ4jXLpPhFr2sDPm7tCuO
ROawjJrOfis2iDxjM2zWS/YB9JayG2BHYAPt15l9TjVj7fdKdCRt5C5T4q7ruV66OlggiM7iaFj5
Oq87LCOChisML8L4xevdzwG6veGYuGppk72e46hH0wQLOpVkHIDiycvhs7EtQ21dli2KBFPD3GVu
9Vo9P5BAQEU/JkGFEtgmLQPrZBLfPNnTYS6GaWcfRswl59JcP/fQMvJHJH0clKlFDPV9urbL8TgK
rWwT4nqznAXYYbo+Fgj930cBgMlKA2cxC6E7Y/Voe25yTzo9/KwvUmfZaHr1HbUN2ObtO2rjPMOA
v9wGhenvAqSDtm6YivukI8lRK2r7bnTqEgHo5lVFtWmFjKN2RjoVB7QmjTa9VKqnUtUegzLpkNTB
KGsQ3rMV46ESa05ybArZ4QFiDKj2D8GVPQZkbBHcQivvjoZe27fWdDB1cItWfjvEkT0pijUnIJgH
+H9gLUszKff6yLLiq39TVdFGrdmyzXXzZW0ICn+Immw7F+cGNSo/kK23br66OSCpnCrPLpA37dtU
+tXFbZXlVweUZViaxcOPr2Eqw5HbeoTUN180NzRN1K+SNPShXDDQXKfVosfsOsr2c7HNfXsjogI0
hIo3jhdYzy5bukPnAQKYi9UwhGuUatTdXHSS/LEm3XWFTOXfw1DfVHVjPRdDAIHNu9P62DyRukCC
P1B/AsNSt3FZsKWZ6+ZDFInqCOcK2jJ91TE3Nv5YFvu6FS9ggaGee76+0lQ3vusGYV1N/a0htgBx
BruKPTJmUF6nxrzMkzvVjNSVSnZoPdd9NvjFizHo2mEuIaVoXT3xNnefayJLU/csWv86TpzmKqiI
WlmXTttCJK2rlwAO1ecYbC6Aa8vxBfKLuyw9MtMxqX9tmoAi9F7vv0q+/1ma56oelYuvtvZvpT+v
mye5P3vO15Fz6u71jlz1NAH+2fPz9aa2SXDnf7nO6wPQj0G3D7ohOcFsTE5W4t812dDukGNJTl/1
89lnnexJmHUgG+j+VS1KZvrFXK7G9kcaAMzHn+HkZ1Z+ms/mQyUHNFX0tMFA7I8GX1Oj/i9l04l2
uRpkN3GHD+XnMF8jtJUyrLV40u6bxp8P81gsCtrFP//xf//ff//o/yv4yK95OgS5+AdsxWuOnlb1
r3/a2j//UXxW79//9U8HdKNne6arG6oKidTSbNp/vN5FIqC39n+EWod+3BfeDzXWLft77/fwFaat
V7sqZa0+WuC6HwcIaJzPmzXiYl5/0e0EpjjQixd/WjKH0zI6mxbU0MwePEJ/N8m81hZ62/KAAV47
d5kPbibdpSjB+8qFEnUeCxVMAtJNECfmuRwt4/OQjdrZZGq9ITfMd41aknkGlV9sFS1oFl/95gZy
bhho5hGSyUVEUNQSOync7mSJrD/NZ8afZ1MPlFMEyzhwpyFbk5Ova/s6avLbIgJK65vDX0qeUPdW
6A2b//zNW97v37xjGrZtup5luI5uuO7fv/nIGsDxBZHzXmLjerL1LD93jZqecbeYzmFvV+Q3phq5
tgacyYBt9EiHTIdf1XHpIRsoK/+kkNxcZaZqIXjTV7de5JRIKFDX+7YFnFRtQ1h9f5SLpvwh07LB
fSZ8ksD1LxHZ8CdVf0qTunk0IE3dJWC551q3qeOT5kMxnIupRlKlNxTE86drLLgH6yCtSsj7jfUE
1iJdjo5ID3OryJO/jN8XfxlfMdR915QQLX0N11PfrxHrqNoT0ef//EV7xr990bamcp87pqtB+TLN
v3/RjStcFqyB+CAi0qEXw/c3f8NB5vGlWkhZQOxDLW/+jr+auxxZ1EqIm89+YdXAFEZH9CY0x/JI
WAc+bMINl9lDg2nmVNm6E354PvV9czp19F+9Csv+aCXrLhkU3h7NKmPduvX4WteLoSIePmIQs1Ez
vdk3mek+WL52ndszdjlEzPUCJqdvn0vkjZdV646vfpU89MSYH5gDfhswBX5wp3oGQMNln6JbOlr9
tXWc8Nh0xWkuIRI4XH/Vt1d8nlHgawvhL1oD5UdgLsbKN7+6cGltis9LdcUsVyPrk10eg/IIkQ5B
wj7q71RfPgy9pmHw1hJLcuvpswTKN8dZD42lvqio/+8AC9mfRXuIzgIO673hYhIU5VaGYSpX/2+j
TpeXBloI//nWMPS/3RoWfz71fxg7s+a20TRL/5WKvEcN9iViqi9I7CS4aLPsG4Qs29j3Hb9+HuZU
T2Vmd1RPVCkzbElMiQQ/vMs5z5FIeDIUhUMQb9Zf3oPgRVdChLSCwLxeRA6BaX+d99RrEUwHmFqN
p2Vf4BluffW5TMVtLtX+7V9fEQvq7qyTDGQnidtwkxFBZCuvypEoz++AfpLzpjTpsyZWJH4/Pvv7
H3//Byr97xvhgOdUFdPnf31/vcBvPBaS9F1cTv/+15UfV/q/DvvHr6uKj8NGN2GfGYb+l3dCFcvV
NiV64o8TVQOZDMdlm+fUmUrJivAywIlnM9k//lHsyXD9/e9nhG+1VrLHZA6zhTR8W9ggiD4oiawg
s0PXwcKBIuQPf/7X539fLxLi8ftv8r/+dN8afr+PfTbt1mdJOv7lj//h/WwuH9XP4X8/vuv/fdWf
v+c/XpqK///bL4myz74ZkID89av+9Lj81//509kf48ef/uDUYzZu9+lnvz39HKZy/M/77+Mr/38/
+befvz/Ky9b+/Mdvn83EPptHA7BT//bPTz3u15xff3jJH4//z08+nol//Hb5ufzt28+P8qP+8V++
6+fHMP7jNwEFwd8lUZVVrIG6aWi//W35+fiEpGt/53i0FEsWTctUFd4KNdi6lO+Rrb/zGRYnpiyp
9EIKP8SAxerxOU3+u26IfIshgxdgYmP+9p+//j/Lj//7uv335Qi3vT9dojo8KEs0ZMTwhiGxAlGM
Px/WWi49Ap72x6KSlclenpjlMBcDKuMITE/sNBjWPJQ3iJhwFPIg2zdXVDW3Hy1XIqhSXRtv2UcP
87Mno4gmjiHcy/XUV+vJUt6YPLjyL9Y9kFCr0zBoYZwtIX6SUHNLZQzI28aTP/nV8jRmeBUMhnir
7E75Q4MvuVdcRYaJIQuhn0EGjwaxW2PT4/QkSG1y4pl54+GI96CVeWKseXhPvE7H5293r1oFFLJA
watHFlGFlJNHSWxQ6oq+NadBPPdBSeUhkAAOdihs2EN1NLweU4QrXpxvWtM7WZjOylPdi1E3XedB
eRLT9QkhGSjPB/cilX1tWbA0N2TcHcRd9Am9O0JCJhiREW+J6TGfGJfjTDdX5go4wfrNKU+3OdYO
u3dAyOIqoPXJDGwStqO5s0gjFYbiSJblIMGYx+k4p6OfzsZL+gG9B8CWvbxL+wqDanPiZ/OaLCIj
cSuccWJMwWyy2tbFQO3kILk5mZVc0V3q0gg58fAFLakjmM/cagKkzdY4n+I43Bjj91V+brijTg8a
VBMJfJhFTXOkQjQRD87ACK8Z5QD3LPr3j1Imdd1epY4Ypf6ymQSeWNV5ZtilmPaEJWUff8jLO00c
faRs47qne2mdWVqc3Mm2NDD1LSAiK0SldpC2xZZLPbQq9H7VCHYNlFeh2mloTMpz1wBZthY6PeHJ
uJnruU9jdxuMYE1RcCLZaSF3Vt+hCvqoKhCMsCrAytc4xos+YNjmOZd+pDJxQe8iY1MWbH7cg2ob
0iP29jNa5WCa1YClciDrbbDU+FO1SFo2R+sRkYuWJ4uLZ7wY2uC1puU2voUQYcNBA+0Av+ofzo//
pj/A//tf35CGZnB/NBD5ytrv1dUfGoSsx1nZWGL/YXbLGVzwJS7Sm8q4dGBttrt4FpTl9EgM4X3p
lVrrYQX0WGB55Ft6Kh/dG9N6NdnDBWa6yRtSY7iPh9jW1tTWhyGapS6ikFD6u6TBBshe5KcG23ql
LG7Fs6W2q9PaZI3nmFxFJsGWY+aL275jPrud3AEnB5lN7vjOEDjcQm5TvRBG86KwNBnPSpJE/GyZ
cCnb4VoZ0lUDV8TE7sMAvJiI00GshYsoOJaUnlVtuGCNa3/tdl0YJ3MeyKM1wliowqLcsBd8m02J
HITCj8feq3xtHVgWCq7Yb8jocn/y1gJMYtcB/LWeeL++yEwHYPqe2r5ACt965XWIOCNeR/EJJ7xe
Yu6XyGrJ/WEqfHMs/EJN/ThIr4pk+JVXeXCBLuKmReveoilbnUpl4OWN1FGmO65AtQJQ/9b2tCJ3
r9kuunG6Xt3htambS4N10t1P3Je93ceB7FWt4sWG5qXXLBcDuViDrOsDNJlB2oxOsdwbUfSZ0/g6
tD7DJJnxpFqYPZ5g5mTjVa6KC55qrQrkevBbf4fpYnokSm/+TgxTdgQgk2fQe3V6NBrsvAomF3fe
uVjMcyuJtjbJR0DPl/qwhzUohPYLwdhtzhh5RLXm4Mt+pGcI2T19qpHSr48ty3HPw1t23KXJ+dwv
aLsRTDcBsOWwaurTF+ku1Jm/otbS4ZZOh0EtzqYknXnN4JBJeFLiaLFbQY5y6EcgXI4PsOylwI3F
mojJKAbjXXR6P9ZSdyGCUMpHDImJs9ys4wCF6rY+lfwEtf/Q7qkxizDdbrDyWvLkdLa8ETxsrU6u
GBg4UncbO2Rys8ta3ChdRnOuFDqaYvmw/ANmpUGDmDsH659tI+0Vxj5WT032ofza6uxN+0Wx+gbs
4BWPzYt27BSQL2bvLtKDpxcYWePXYCznLPN1wfDTQQz6o1HEtjKsx1bVL7mgXutavI0/+2jikivc
lvcMIaglugXE/K3KHtgI9XI6J9idcQadW9Zx8VPsKObyKsA6n3EXKG1HzAdUWArWnLV2U4cEvQ3c
hnzdgeG0iKqvzkOgl3qUDNp1CjPSD1MsRl29QX+EjEhCKKvSSzttONcJ+AJkYou6dGNtvxzWjsvm
x+Ab6u1HeWSpfBQFtNHew0JwSQFDC2yzRG4l9ua3AwFq7ESL7c6+4K6bRC0w9GcfO8nlsRtBnysg
IOhJdDJODEXwBcw2Q6x7D8BhWYuu+E0unR046YGRRvs/HZB/rVho3FXKJU3XDAATuvgojv44QZHN
GJ3Gkss/jGaNTum5VkpXkHZ3CZXnXnAHq4TvCpH9ukKn73WuCmVwR213oy2URvAb71sKsOBYvOlE
6EhJepp+UZmFuaic1M1EiJBDieX1622T7Y7pTTu3SSqYSc9OGxWMAhaLGN497Mz3NFWvykPS7kYm
py5okvkgvVuDAzXrREzUJdHTy1bHEaaySBaaKB+1szE1Z2Y5N2rGh13FGczl3BOrnjxcDF2LWo/M
M2zECEN9SX8TxtBcMqz2gkeH5MWC4hXGQ/aKta1GLp4lMMH5IdjH1vuG3OTKEMIZ282pdSR+3JEf
UPD2PN1hTiA1XWrIqBh+MS3AxXLdBiPI5E9CFljfDRYoPYzrTCw9y+g9C9LBOuMKM2EqGB67be8l
cfBWeLOxeIfdr8TNSbkqnfWk9eZrFS+vM3HlNRIq+SIU1SXWp6j9guPKyRJfrZ6GNQ7RxUFyuOyp
ehbIu2G1QYSS8m2/KMRSD7pPsuORE9yhbHHSxxJyQBwBBpkXU+bFpAxSRp38N0SaNbCU2ZcXXHVn
AE8v7V6+SEecSxzl7FH3XzJozoMSGrgQ8QNJPU8UeUzbDBzgeQKXAh94Azd4kO6WoN5VwgohvdGC
en1WPxPC8aJfi6WLOCQisIXlATV8fD44mUomRq97g0310eWXte6uS+9n/erp1y9j+UA7EOUhCC9S
qNwLkfrruIbFWYwTBCIrV9nXhpyypNvOX0kX5fpr3zgI4W9tyhEJSizEX4p+e3cIuhy292ba3iu9
4d+1VwLBT8rlbRgEvxSBK3bbM7em+3ATp/QUV7TU7WnZrNDQB4j2egQj/7qOmpvu1fG5aae76D8m
Rr0xnbAOnzY9OWfP+NPGL2NkflmsiitQ9ictUMThnMvW2cqaqBW3qIqViP4gQj8VEB/jHxNw7utp
lacT1BAswe4sGc9tS9X2/b4mtd8mgncf+JnwXaYKgIDiEB/zKKZsm8r3+RG18VDEF5orQ3VJG1f6
Kt3uCSEaWguspC7dqjEd/gc52tWGEhPR7LTQUSzNsv0eO5TszkLuqhEwiq608ZPaMdfQLJ1LCXwG
0YKXQo3ahc8aoaHuwUm8JMq3f1+0gVL4c9FGE8c5yLxLVHRNEzma/nwmTXVZaHOpx99Ha+L1yj0Q
siLQTu6ITsmAByVQE1fucqSV37mToh8Sesam5Wma5pN5L4Ol+3wfaW6st8JQvqDQDGSiNrS5sedM
dvt+Y4L7bn4jGKCKStqtQTnRkJ1ndwLCFUEUqMEZUDE2y+Zp2OA6R0Sflp3WND5hdp2/Iv/z4RD6
mEkqdbEHRrEtksHPMX0VLBZrEoPeBB5NU/m4a2HCwB46maV2Ir+4wfQn1eA8oFL1PiOIcDPK0/ZL
GjUSug/gDaypo+wrwYWsazTP+aWfpksnK5eWiE/lRTc0l8rmBBLPk4RwrdITNhLyLb7uLgBalbdJ
aqrMwGFttOf4rgzai1Yr91xzxF+QDMWZ7gx08oK1HFEjvWdvCi46XW/vqPUFp45nB+yPR4KitQa4
mYJydAZgz005BAbqPEQFftypPjsVH7RaeSDlwBaTu5IdUL/1x06HKiW+TqPyAlv9mfvafT8PyOjY
LmyDddSlQLLZ+SvlTRuSS1UNDOG2W+V0Au0kbyC5IhpHeej0QiOm+DbjMBubE0L9E51dPYd0F35n
OnjIQ0lewl38Pks7Ysc67KwsFAm1ooQDdiZbTsOD6RbyGt60wiS4W3OUFJCA+eixSvE6bCHHShc9
Eqm9wdsBg4MYP79gL1VZ963ZwIk/Gte5zh1zjWSFVvK5dVOl8fvY8Mt4DgR6r8zRqznSV3z0eeZm
sXxRs+yqNfNVqecrA4qr3ozXykNgfOI2o5MVWkAZmn+atRSC6QyVXg0IhggM1uVgCzQiHm6uplyZ
dZ3HxhaKBQfwHmJzDdY69j9v1ZoceSrPoF59sb82n40hRrtXfknZAKUE35RlHPQLSzbvRtATnF0y
gTtvAnrAk+33bR7o1R70lKjJsCLOx4j+jcxtP3mBHIJQOpm5zHSer8xbj8AiWUbBtRxhnF1Wg6nB
9AYl7SD+kIsJTlriSN+gv/tze6zehf4xyDA8TMB+krHxhb+YBYMNIRHKRO9Y32ZjuGPfe+J0FiIp
tby5z3zuHCR0wKdQte5CykfTnJFDCooVwPS3VPqUeuECnTxjzbjR+49+kryarcwCXdF8KVt8aEP+
mKtcyr3XKJarHSUTTO+Me0+BGQQXh1ir4fHiBqmhOBSTzMBzh17PfoS1qKXd8oYuR9UuOjalxYHX
42hYydEjIahV3OH9jOjE76YuMKJKw7we7+e6LqOiNINaP2Gsupi8XSs192eEOM8lJOIVgtaiO2LC
mcyClL6tgJjbAbWVKpLYdTkaq+WC7YUO1CQXg7YKhryn48LRaEJH6KBilxzLVffMWvO+fu2lBc2K
cq4a7Vxuylk6lnFKTirwZ56ZVV+wqlb8WPJJHp1ZsHxVJqFbsALkmZnih5MSe/nplfSUS6eKEXCM
wnLbZvTIF/XQhR6XhOrJpEo3MR1RLbBQpatPQmYyeROBaT1iH1LoKnMlAHyJKG050tADY4ILIZC7
vWJBkOYgf7XsDYyJhseX6HqQA0PQWwbwVk+Kk4vCAj/RSTO9ZjtwPrdmjQJTHuv1UPFUSJUnzYmH
ymjDqKqosptKtCcMHoTVM+w7bPzT0nehYS3Bo6xPvgBTKoE2SLwW23jSs5gkrYW3YgC0jg6OnItj
s9vkYJRpe95nX0osf96n07zH4Zo7RXE3bD/BMGzlvVu/kpNyIKfxKzsSyxpsSRmwPgIMMjJkF/pl
J5qhJHWkae2+Tex5xd1um7n6hjPobdTqN5jQr5MPVdPPPapCNHBsYMbOS1/hdafqxaR3aVL5jqPJ
QGA+cp9WwYdsxbtem045bcRaNE7P/dnSzlsi/Q8LVElH4vfXuy3vYaiJosSGFMe08Ze7rcE9pjdx
LX3Emui2AP1au/1MDXKkjaClgwVbwfyNwrW9p8ZrRkPAfdgDKQHTqtkEDwfP6ra17ORIjFIhkAfU
ytyIrCt28gNelON0WKf5MCrSgXDDoc1PmEBCK2NgGE/+/vxDyL7n6eC0S++kvepUJt6ZM5gu7qgQ
gc2MQkggtsVE2sBCStVBRz8iUj/1GYQu/gJgS2P2KlanBK8NRmVmlybqzcnJ5XP3S9J9gnkeTHA5
vplwabgtvkrwNPR48OGGT9p11To8WtdBgVTVQ5jGAfkxKCSujAhxK7KaKB5k0mM5CSBipvwWhFND
MPpQwWB0auKiBtLVqOFYAMMn7/m1+F7xviAVEfH+vnhdLnCUdzZLJZp4p90H/JSmu8uTZ6rvjyXz
l9E4424HwmKXQ0kmmQnzkQQZ8sOJ1IU3I6t+Dh1fSD6HbgyltoPMu4ZG977Ar5euSzaea2uMaGyp
+4vraHfdCP2182YS6Fv5p7bnPjnd/uou1S+rLE4dtZK4mqfULM6yGBXtrcGfyIgLxf+8HdObSB7L
YfP0CWCaiW5YFk5M5c9Wy5PEvqQTrvqgONXS2sIz8V2zgmqnjCD7RbNtGmswyfdY9Qax4kCxXOUW
j7cyqZ4z8TCQ66QkrAJ7KVjBJ8Zz6atT73Wi4tXpikq4OFpVclwIhfqI6aLz7yhj246qukhOqVdI
5V2ta1qE00LAgYa4pUld46VPmhMQ7TCRpkBoxJArWE+/CL72QGUIzMMvpDv5Kn6lZW9D7u0b6haD
DGsSF609p6qGZkHeS/MGOOUiL7YiNe/luL3vUI/KTgsmhHIr4ihvJ/scWhDkqcyh/483R3lmE+TI
lKix+PVRmldZdenrgnLZOO0UgTp1Bz6raWewWEh+Wi3BtvFTSLZsWVGel6HV3s1VuzJSvw1IepMP
9uOx1D7Ju2/IuS8Mlc/A/GDBAem0NNK7zxrKaiM5ZiyTjqBHxa5HYqpEgrIyo2yiDbOf4U6b4lok
WC2/R2fAOHeIacHCRWnYYtYQ8NSas19JG8/M5nfy5pt8aPvk1+QArHYv1aClX9gaN4zYvHFGE2bS
jU6BFT+Zl7YrooIaBc77ac2lcAegLT+blu51c+Xp49u090eCSLz9WmA9SfqjOhWhOMZBLshBXU7B
nn2qxh3mmV8OOHWPQt95Ld5hUfVITCq1JGqWBFJcHI6yFsQ/21myG4yJScGJCwgbZEoaKKAUDAhA
sKUEfmWGQo0Z1rCdsHBh3mOS/1xmw0t2ERf9qbaS5yXLn2vVfMqs6tjRdssM68ilx4jgm/dFVxBz
yr5xmLZvm1yFIBpCYVrZs4vh1L0BqZPNs0gBLndvaCvH+Rly++HUE4Uqck0M++B0XAuy6OkCLxLQ
qGIAELNT9hbPvfLobSUovIggK48QiCCV7bSVA3Yb2zFrmLJ390csrZ7B02g/OWGF+YuMQKVyqurn
SPoAJTh9W+kCnnXfYekQ04HgtPCImySt5YG48FKczaPqtOXqI4g60HXd2J9YZvyMxeGubk6VJ69m
3r4u8TPhQJfGbMPKOBWlLw3+3GUhE6Og6C74MXZttyWOvMcFNhtkdFtUTMdSJYWnhAwP2Wr+zNIj
k+5Hv9gRS3CYBfB4d0p/yAij10oGR0Ht79bur63p63UVwPtm0NC+yW183hjNG+OTsJtP0tg+Y3Df
wvhbMxkvmdG8zfb86JZknR4QX0DtrzmQx5d4DzTKpDERIZ4poM5lL2ed3ae3vunPRHxdsGlI+3XX
pzsBgHm9s5RLwtF8LYPhV1H4xjUBUX2CeORp0DDgoHgtKRAi67Bfm9YSNzmEOh+i0YZr34Sdnvz+
pBibhcPoU0Frl3hCZbiA2F00fu64p660yc6eMveDdaaSS6G4y2WuLL5m9yDT+yu6x2xkel1XIZqB
sLRzQlK5zTk1EGhBY7OnTydygLbksQWzzqmWRWKSPhBEdEYuhW4itUdInwfMBzI7uL2Haq0Hqz6G
fW8RYNqfpl460dhly+vIbHH7BuoPSJxP8rpXbMJhydWjLFhR+7gJq0dlAkXaTJzzBYEGPwW59XZL
ZTaJs1n9tHpAInRxhSsnqbeFzLlPCzzOmBTN9pG6AuboJMQo+ufcGzUusWd2mHU1kR151lLE7El7
JIpWXp1lSkLATGGu6qeiNsNWwdh5LHYqfn0Oyy5imncdFeWqGL5OviV0kVshLPdqGA+2nE9XwxCi
jPOPO3JufRgt2bY8wsZONTuZ0nbquKNNYiTmgYItZWE6n0+xlyixW8/kvKV+XaT+xPBvqSyvhLHE
UKZXSfzrebxrXYjkNcJDwC9eMbZSP9kNHiqeLLpyuS1ImqFlwHOhk9uxHUamE9OROmiX3mbxccfQ
rjbo6ZvJjzz9kjk3CqYmdTHZojXjt2FxgCJSFm6TmHsmH+VL8iEqDZz70q7W8kkpxSfA5+R8cEdb
jiVTy0DTd2SvkYHfqCOCcD2N3U5glBLECumDjRkU05O2cVqbva/wsS6VPyh3jZK75PwzEqc3ESpz
vonza51NXA7xU0PQzExjNzeDp7OqyVV/WpNATCR3NdhIjMGGyXdhasgMIX/tyEWSGAuK9XRVkBw3
zNvsB+Zpf6/Y3Jmgv446i2yV00f1dKM9kNuzoFO/MpYbbaYNSbQTfZW9dpx5lA9bRVpL4mTcgXSJ
y0A/8CBtOZPwAumsCHUcVtC5wFwOTzl/DTzhtk4qsiMGMi6n2sqqhAzJrXIwcMITJoPqu/bYY4IO
F9xW+ZHkwQSi0ngVWwYN5OXo9pDJTwyszedx5vBmGVximWijER/gXhp3iEgzl1cifIHne+AhNQxI
efOV46yu6i/Lr9X4Dv7hVn1w8HBxNlnyikrmi3DlhFz5emWCU/zMsAk37lq87sb8urOwFm5D95i1
kAKECnrOjgvWufheWq8LEEjL25urVDWHmfjZIrSGFNvXNa2/ksvjb4buy1UV5Lj7SnbF/XkxmT2D
T02iec+jbCjp+vKIEWx8rkQFEZefPK1Z+jVBKywnQc9ftLLGsKpz9vZaz16RvBfTchHKb9KwAtjd
I64UdtNOr5JwbcB7gj6GbChBLAbE5BgX60F2FpFoEexPkHSnyCThgGDb/GnUfo7g6YcDTGdPSROv
BgjMON3tSFbZKJjNU8VDoLxwkkecdvqdtZhAkw8Bv9uJ637BuW/liadlomsyHFpUYrqHt/WlgWCV
ANLqDZfBiJtvkydGiWXHJFjNxIA2B5GbFju3dHlLKiobY7eNLH6JFfUZVj1cUKQAAfdHwqUNTTon
ZG8VyyMeBZCSWttga07bZIZqhz+T52psr1Xy3syZvcr2wNZX0a5ZLF17/Un+ZXABauz1hZponO6+
zR8b3DGByuk9H/yik6F20MlJHpBvJHHs+VkPn+KWg2ESTxgSSW4Mmszw2XiuO7/99mzQzq8oQXeE
G9KRPQf2H07qYqTu7spbCrQGDbu7T/ltmZ4EM4CwmXzss4p44JPLJIHJWitsr7HHK2ugXYnaICK4
ZKBtkr7HoSP/XD9t5hmsMpCeWJCspPMmzxEEqW39RmAna97JLrcaLlbyrJvjU0q2xjel+ipRfgNm
6Gmy+gx43NtyhERm3VoJBGDH9Hc5UYe07xbznUU/gn47PObDcX8eu/e97wIspowu9SMcQOqz5jG2
ReQsy3ADOw9eCXTRBPg5811W5zkD+tWFnnZI3hbaLdh18g+bciFBV68EJFdehYT+iqW6uhhna2A8
nror6wEDaN6YsWtavlgyHSctK99WU/XIreRPMviMFFu/+trj2+/Z7ywsoL5Zna0prP7xNDGtauoL
zdPqTFVzbNjZVKuHfhRYrka3NAXcnAiWKX7hI+eBI1AF9+ZXuVESbd74jnWY/2imUwlnZjC3L4WB
0j33t+ZGk+ikwu4DZ2fT6TcOEblOSzUxvg7WTTcuY+ZJIhN+VtU6tbHEIPaFICpW9/sBYDvIS3si
K5ohcL5IttBiXZnh84XwZE/wXM7xt204Z9ZtqX3D3IMK8FiDmSvvA9g5vsTRh1AmEOTjujLB00H1
dVdF325Frt0ricGcS0koJSrJF8dawzDd3pd7mb5Wy8pKv/bilgK+7Sgugn4rrmpR3iijO+OeqHKo
ilDzi/iep8VNUeoLN1B9qn295LY7fwFw7Ox0jDRCUnZjDSvSteltHc4JfdkE0yPmGmSYIc6CNxcc
UJkcjIIrJSxCYiks4ub0uHNtc+U8cl1y5acUpwHHc0WYjFC5WhzCJleuJIMwta39uv6qMnVcGqc8
Z4zjdO09Y6K4TfzacQMTB6aH+myWxIR0kRIQz+3I0FZsBQ3s7uXGG+Ad6OMxydCbF9edX1emL/Py
L1seciNDNd5mdmnOtpSjK6QmYUR2lytHeO76R4JPe0rj+FkO5zGURdlu28EGPcQN9lATvbybATlm
Szueq4/cekWgGPXywWLA3ogNgpjGW63CE/hAwipbhlMMtPQkqUmag/db37kiZtnpiZGgeq+DklUV
udp+LVZ+kuykK99NnQfKmdWKLRygQ0cSp6ozetUQGww0GwbRhh5nZ8mwT5/Xa1xBTa5DoUjPhiRG
CulP8IaPw7DcBobP1nYqLb8DMpXaHZSwRI4GKztN5RJmiRE0S3NkqMf4hwWbeQLt4Im95DZ5C2fB
cOd18jQp8bNH9hNk73VNg+ZeF8xt5O/rc17SSmpGhNf+qo/DrUCBVpoYHa0sAI75IqMwmXD4ENDU
D8/8RofAWN8IXwg1eQypgPLtKFKdzQRwknJJi1P6BeITUzqR5cFqE9FapXjzyVDB/MbKW6EvROHR
yuWgHdENCPEJpxHUWzH1GLCb9qpMT7ss3aAlSOVB3pMLArFkieSlcufpEkOgFZGaqGMTpPbWF36S
QtmYVA85qZebL+NpABSUg9Rl7yYm5EdAvUkeBM40Q4V9iLfBbT7h1ddb6bRBVTsKeGBZXc6Yk9+X
ffoC5ult6X5uTk9EWJnKZ2bKyi/yfpbeDDGWEn4RjRq7N8ZMq70yioDYGujZjB2c+TeO9vxs0lLl
FG7TkrnVflWV2q65CA3Dj4tnosN4spCfcCalmuwvgs5AwfRhXjIRN304cfG9FoRIZQrepFixCEES
IQzvVKJvfS87sI6FPmM5nnuCUXhL9yaP/PwshKQuaJo2wFAY5B25jiyGRG1DxUCMypsm4iQ9l+AH
9008kWWEI1MMtUkICEzp52Pc/xgugFN9oUv9dIFT1UPb5K5vY/m1aigL8RyJ0xDFQho12TFfn5dU
fO4o0CiQO6ZyoywdBZMaUNbe58p8pyoAUfY2zsthb74KCrB3IJVS6apJeyHb0+sTklnFlIxnW0p5
rbktvlDO5bp0sRrrslgZ+Pn0yhsSpK95iDkphsFNX4y6OfOS5DD0updEDDhaHjIx3J/eTrrNdRBA
2sOoQ4ZSiw7eT3SXwwaLqAZcRZtC30peBWM8DVnZY97yAG2XFS0HLYpYWJ4oh6Z+kiaP8iu9NYO7
WWm09/esYc1GL7WQaqmMeFrz6VTtJg0F7ELsOlghhx/MRI/Q+Z1c3875UpzJow+0+l5M69WSHTTE
l6Vfn1bw+Ekwj90Nxp9aaU6bHt4aUwrHh8qDQFYUMCZ6zC29LK1xWYrpKhmrrQHWBLBzk/L5pr2X
w8AzdFCr/r2fdMx38ZuI2mwv1cNuT6t2Wtfi1O992FRbUNML9EdcjkTIfBe661ByswEXrWaOXBMO
tLKob+nj74oFwFJZnOGoN7qt1KXz/RH406a2gDLgIMXAZVGCCVtQUQQ1rJxWZ2O/N4xQM0ntXRLF
zY2oJ8vUQj2EneYQp8/yPvK3kls4Q7ac27GK+lmMpEw6E8apZdywCUjcDPnSrfoFgtGFX75O3olP
/VIB5DzOeR115kPAiSSMjIrqGcIH3I+9178U63TsZl4rSDdA+BGWXxextbv+rR2ZuQi9r1oMyHfr
sFLh6S02kyKBKigiPKxc2WkR59bKTcs/aiW/7U18lFSNEcoRA5KsXedFuDbxRZ8/jKJ8jpELb/OJ
CKZYQ7uidlTj5SkhMqZjcqGItJZNqAPBkhGtdEwK37mWSrrddIm9EakLqHsvM+2l+5Gvnb2AMd55
t+ZsSatFoT+cmEp86vFFkWXAxIu3C2yA1Qc13HBXswfge9SQ5uSD4KCqGt5EhEDW96V6lkv5kE/v
Oj05FQs/bSL6+7QiefFLrnASmdlOXXeFAvdBWCFgjPKwt1HKHi2ZbRq31Q7Bz/8h6by6GlUXMPyL
WItebgmEhBTT1OgNSx2l986vPw/7XLj3jKMxAl976zaKvkBNzqLomySa6ICq+kkD+bdA/vFgLa2f
IFLjT+q1KV7m3FtjhmeFCD/hFUnOu7WUT15XpLHIumcAQ5qw8Bu0rkrg06h7i254FEmjsta9pt2L
pK4SpeopCSAdWzkyKzxtjD0DPKcvcEIazVbblgK0f+todP51Qb1vzH5XITKIriVhLCYtkgYEmfxG
qbfbdzci11LhYoYT8fUgFnjrHZEglIrJlJO1mvoS2mEB1INaYbvgACGKocPcuF4KfGXEbOVvsh4T
knYyr7Qp06RC5xHeMMCb0Zv4fVrYYPD/VHBrXUQs8KKshQT8sA50s5yq9VqSBlwlGFI66imX85zd
K5VyM+EyokvmKLPeCbBkotd35jotb/N4cKD9yzelTi50ehNdh4OGRUDlFQo9f6WqKwleOr1zmVEr
ZiwFjIJs4v2sUMcuE4tXbpC6+fUQujLHHu0n0anj8hAg9EnjrVqCMu6ug0E1CgVG/I9XbI4i31Zo
st3r1o7aVJMYsQKBFOxjGdk45jlP6xIOICuw2UOtmEmZEtPAsamMTs38Dm7JMy6b5h0IhWFP044d
Vr+l8SS7KNSoRSDIh5WtVD40Ccfppe5vGM5PZdmSQo7Z7jdEy7S+gah+CMGL7ucsYVPkSq0CKLXY
/DM4f9ldStlT/2q1diUiFa8G+ZImKwPyKFcm8DDfWvYcnMO+cVA+5LRtsrWmijBRTiPR2PU/era7
5qQZwqbZS/NdEk79W1pZm0mmUMrc1coVULZQ3xhMLT/WyD5HGMfJ+OFVqgG052v9yoA03jLbLc0D
qU/xSMSz9SO08h3c767L+o0kUqTNyCQ31rMSAlv/C8BoF2tbQ7XoULwKp/Y5qDYDqVu5dVGEl1l8
qcbiMg43aBgtxvE8H7TlfRyJ6Ddua3pctmN/shGW97r7oUJ0AzYtM2xBqzmFO9oI/Vd/5POrjtXP
WmqnHzu7qV/0OmIteTWbf0IebKzwu2kdOvYIA2J3mdwqOqOb4bm2LMCpXQA6JXpCom4T6mwviDcu
ZACYGATuqOSZk/1bkq+gwLoAxqo1AtTANZ+/RjHeVZeMIHXgVgKG6Hr9qNn1xC4YhgJkZ9LeSDsf
J5/BFvjJQbYzJOI+QRbC2SEDLZgyojYSsHE0Tdy0I7X0/c+U0xUKuBc+WvCIAVtmc2mbi8LMZ7HC
0hklx3R0acfUGg5q+IJMM4o93GLgrcde/xhJc1NOtbxPSiSrFiQ+6dvLgQ4uaoE5LtjMiOF0g5Zn
rw7kkCmWoxi/Fg5dEV+qOFK9A8LR0EVqhttk6WEa/iGqtWlMlyG4MYuycsTchdhydLkjbj7YppM7
VJJdsqnftBkFe+N2+pf9JOFPmOteJi07qrODt8QENOk2VWE5kXlinDNOSTBQWZO4Y/QJcLxhqcrs
pqADYaHa+m4qxNGHHrWt+msywZ4vv0ayTZ5DNO4f5hsZ266KCpKXV6DBDWcpBCeR/sXLxzI+Ez4x
Fz/TfT7T8bw6NticXpUkBLohAfda6MaenCaBgEuaPkbgeKfndCwNrpZ+aAUtAjRKDlwQg7dFCRex
CJW+TyKuPcfBwdPDjVnfDKIi7AqQXUkmGp+dTt+z7TYvVfZRK08J1eha10qZvQXM6WrdI6r3ME9t
xzGehp0C3J1TiTKe8brvvlNKGQhxhKJncezuAeHIGuI/xW1IciUut0o/Ev1LL/A4T+haqo3JRhn9
Rp37ktB4RDq3n+xp2ms6fCa1xV562lKREPuKOLhlrbk0iuWwmrEHpdmEl7D5S+tDSRAEjoEBmL7p
TgsoylXT/9TSC8jqWhtQyZFOqAf9UvS/xNLt9QQWxteB1T3yepL0MgscW/psz3L+Lqfzvu62g/aG
cor18pFTSkppPZjvnoLUdUYQ7lLzmCnMXJualWtN6x6HL1SZwWsR6H7G2W+klmWQSa1E0cAXJkwQ
Y5Qfeq256+KnEH/17FTFAocv8ATtYyRI2AI5bGq2fosxUqtX/XbRiCLlX5TcFnLQ6XfI5oMc0uGZ
+RQx7svJgdBcyEdasTjiTqlTBQ8m26I6I50i9Td+DzpK2+JN/1atOy3tNwsYQmSql4eU9Tty1Orc
VC89DJQl+CHvrPdiQL3ZxVevdG+rpLuFT6cVuHsmATD0Tad2tQHo0/yQBrkkpZAxfBJltSHLbtcV
yUbkRxrK21CyWZ9zu2BFoJozXFwd8FZn20gih5lv4j5Gn98deKfAv2TmImonIURhJTLHL8QPfFOH
zoBSRbM76hzw2+iUnpMF4Y3yGNlBi5H6boJpFk3Fjjp18vxuemGa3Ek9GeXs0eXznTr4m1lCDyvR
hajbQ0ZrEuG8qJs0zREXOppK0yHSn1ifewR/+J5L+9Eaj6OobKXkK9JdmecjPAwt7YMJ8qdxV+nw
buOJGN2jsWO4BAKkZejiRXKTqrjGu7Goj1MIw54Uvq4n8AH5RsMfHVAmhCfg0EzCkUYl+GHxErfV
FkrH5fLAI2aJaiuDtSU4V5U/ZuFSBC89PIiCwJHNQgBkUug/bER6DBMSSVtCs1rqlY3cUnpNIaiB
AoepzxOLPwH+EqdNAk68ULVll0brx1xF4NKc/q1xfM2/VH12wttJyMtt1FxPwUKJIvpmqIrK/IYl
g1utOCOqVCTrXgVOX0VfeGrdnIfPnvUnO6ZSvqZ1dhrTdwsqoqa2NRotGlFwVKj/JpwPFc4HmogJ
VNK1TfQwNRBhdrIYv7eMj0S8VNN7x2aEtk/XUuvz/Kd1cP6pypRDU6NflawG/OinAewmwCssUcAi
TI9PsWw65bdZ9zcTG3+I40U1PHwm84jwVAppEM92WeTqIP4mX09t4SyepnmbzqpDNYezcP/EZJXp
2Q2dDiHIT3agQrbl9+XQvm64ObX2LgHST+2HrWSba9c2fRdDhAI4AhkjvvTkQK31kk1eMmsQIbrI
Cmr5o6DIFk5QT30wxlE8NbWyYUtpAPZudUxSm5QmMorOELhFubafIagmZTNFt7rDIj5vAav5+9wL
PkXh4H2vcUMFWL8RezToCR3hIawJhBsIm2FeMlofq/Y5yG9CLuPw8Q3+SV1DdDN6ZE5CwsAmVJq+
+1QEe4shBYW7xte01lkO3vlvKT/CGnXOu9NTA6NJ8MYuLUW2xBWHoiq5pICHvKRBnF6oP+m5EDqA
yNwtzNc2TY4nMOGgp9+jDDcVV0e45zA69RUcNtUJT4YMoC8FxBkaT2Qkc06uOu1MWv6LpDY0af3x
OJSCeJFZfQzMQBgfDEz1Ou7kk0KTc5V+Tpgosn+6NftU6xy4IT1iDJJ0taneqyoP5ZsFwAlLK6IE
Qb4wjk4j6D8DRwelar26rrY02KkLYiBXQLKwahs4PgVUQ44EbAWjm4F7p/o7/nEOGCSbo3fm3s7V
my5d49wpk72Z/5UcTKzqQe7du5YmTFkIj5PP8Awm5VUVaensVuQ/AUINfa4trLToGnuIPqhJTQI6
WWjDYmvU3dOcG0TVezIInGSASYY2XhLNGyrZNfkW4KdOZUCOTv6WpsWdfkEuCbcwhTfUFA/mT0Yc
ocwUHWQXqUUnRWzAQtoRtDSFwXYVfoXtd1E9gua7BtpvqdSdN9CHZvMtaTqVMF8jXswaooYU7NSP
8/aklOIBrk6SHDJuOI2l/D9+TXl4CJySYAz6yEmtO3QkseRwTrdpuQjGvjgWxq6lXP2VRss6rvZL
0m7Ay1UPAdjlKfMwToD5xS/fmAH1V1B+SHMQtcKiTvO5kv9Qxx2s1rdmWvkKEsvhmCGQAZYky9Ze
Kmh2kxoG665gO5ySTwlFhFR8KK2vTMl25FJKq5iNR8/Yt8PrJP/SKMtxIyDG/N9KQwsj1phpQ7Zn
KAkUrn6RRuUM4OWNhmBqxL/IvxS/xjpFMiJwlTBgEuL0YYH548TzLs0pVaCiPak3Cx4khmrRr8Ep
aYqDbFBsXZ0EPBYSt7zm2yWAKerZApc2SC7Ain+HOdlh40I5+a2d3Zi3OanbHgkx7xGkaRXSJPU1
oKeSsbbezRnpWedAGiM3w/jc84Jx8ZvJf7OcblPOy2PLUbO+TiN1IYK+DYILF8+k/owvk+ZkS8OG
BRcvJ++sd8w9ndPx0Oa26Asth+DqMXEGW6pbbZ0bqO7pmSTaUSXa1a05HDL3kxXOsZmjK4OiczTK
ovT+a6UJkul9JamZpqSPitdcJwSLJy/F0LIUH9b43oRfta4f1R7zHC8mJu9FdNO5RcwKPC5K8imi
7g8tT8ERpTfKcZxfOq7lnOER4qbw/FIEzOrengT5l1gJ0nQiW1YNt2FmYcTkFP4hUFHyYdPxvJTl
P1zkhDr+R63X5YVr3BJdzlga4UOcAPupNTih2V7pJqKwgRZqF12+cxBSKF2ILx1qXPWqiLvzUozT
Ce+Hhei4+E2Y03i/w1OHJ4m7mxpcVGTwf/JQEYnyUL30LdAORAkauJqlhpFyEHkiTsxC3N2mhy/g
F5ogfBR0IojWeNginj1mXWYA3iedQUTsa1Xs9WEDt/LdBhQAZbaRfGr0Ci8R+bhMVCpzbNT5IxiD
qm1yRne/OQ3C5OrzBskDYiYGjNF5unbQE81PV6Uaz1puXXt1dpIOKVhI/emGkUyEg8NNmvsvlU16
cMr5AhlwaJ1Z2m8ei4o7HsbdTukpKyVYxhl5GvrgnWeZXw8tAfni9Br/6PmvFGtHuf/SrymPEf3F
LBvrMzNz5U0UEymIb8nzRRn5vcUOOjwDlHBt4g7xawdnSRsJvT2FPTdUHkOfpgbsk9vPDFha3zZ6
8U/EuFIzxs3ps2d0jPhX1hmC3KGRCBEuff3HCoR8pmzRcau39dUiJk8Da0VhfanXp6g90/ISyK3P
y/DmAZNILj+Xq6CCaSjnblXUZYFsaryxxHwNg/eYfxQh1qRrj9WT9+wAnYn8fK6ODPQNBxh08sbM
fwf1Rmwqo9GwY1aJurlPPNNmBY5wyQYZluqEiromZ8kIbzobKsQUgb8KZcZ3PtMw6QxMHRl0xKc2
glEGFKF+hhWTKSNAZt7qpQ9Mx4Lwyayhocn66IlC6Br4NrvXnlTY/IlZuEXZw4CItWfCK4blpZsq
d/bV5luQ3oLPonVjLv/CW2PPmnBsuSovUNbERO0T5rYAu4GG5K44oCs2P4mwk4XuxQFBRO2O6szW
OI4hFex4hssHkZSUGn5E1lfOPgBGnepRW8g/wjnYItw8TB2Yk6OLV8UUjkxn3NisecoZVdY9SdaY
A69afMTdmEaaj3ZMJE3oK0Y2rQwJZkrdFrO/lqtMxL4dY+ufWj+ckNLzaGPHy8sL1y5JPvMu3qZv
PCYgnNoLbP7KQJKEC3vnMO83DZR2y0YSPdK7xjuU07uu/vcwLR3qzhRhOX6o+GC8rA9Lksr3pH0K
vFl+h6Qd7SeXqkDyUyD5aeQ/s4x3ff+lQQFLCct/rzmFfKQX91BBZGecRSVC6dbONQhX1rKBKXHk
zsRS4TxFbutyqTWkNYxg86zwKlpFNQn3HqWRXYMNrYwz3Tk27pivuDhYEYRDYXGoMbiSXBVjwGhG
NevU1jb6gCBBIlBfBYH8mdZVaEi/mfN+mtctDDvNdCfVot+FIyNx3iOEOKkw6sjuQulhiMsLkHaV
iqiU9aNYvqm6/qoGg2dWIXV6w6e66Is7z9Bf6r4uLoQOXRvMjxvFmNw4gvk0X5dBDLEYkv0aHc1B
2S8pboo++xWJAW7RoLfxwtSyTTUhQnx5obyUCH32eup2FLVtLhynFKfQtHyF3Pm2JbTXIpHUisCx
dD7vVn36MuK54/SdGdq7ymdNohMsIhQqo/nqCg1NwGfRYTJt5gfvu1MmJxc/AKMOdfw+ip1sY2di
lbAsRgQHsV7HlC3CK4VoF9ABTBUxGLP8q4xNQTWieZsp1TYj09fC1xiRBuQYjdMoJOqnmmFnDSHs
XS1pvVF8xBob5Fm8WOQzqwGhgtVPWEHM9eFd0l/pVXsT52kfjC91exHSs1FTlJopdMpJh3gry8U2
VL/aoEJRThsA3z1m3hKimUBokPlTEGPRMMmxo2kP2IVAub0QsgAUOQlMu14Jt2KK0NrkmR4PvEmr
3lK+7Yqkc0n0w7OYCE6sfxanglbLjh69Puhvya9ZYXlt2mNeW+z12sNQqb5aRj7xXdW+UBDrdCdZ
/JroogysTd9DU2CulPFewQzn4rDPFyAVD+t2+2l95BBukhAjU0UKSMiAIZ7jCb1w3J1EVTzmRk6o
0rbWNB+TzL7fyIvkSvmxhnhIDCDCyUXmZKI5x+SAb7F/iyQTmbu2nT1lFDEKK+4sPjIGftfehdi8
KuJhMNwFCYiMMJxe7m36DcMfc/gbWFEOhpNV+pna3ZOQofXIk4NwUBQn72YODfUpM78UyLWRgoPK
1bDxz6MGBxFvl/HQ9kz4863LREcaRU9ReGomrzeg6z+mqjlNIsVp/2R09KMo8QxMWGbuHPabTtwF
qOd7ieohazz0bPoklTMiW0gg+ZH+Su07/ysY1vgglelMKphP++BhZH5b9N1aXymTlMkmfjuwj1pY
EieOUp38V8eRJ5Tok+oWY6Elv8VU4NY805lrIJrWofzK0cHi5hBbizW12RB2voYJRgtHdSndtqBI
38zdlXJLMQ/nDdrNyEYt7KalwoRRk7Pdq+ImbW8d3RF6UHsFK5aJBTloIMQY/hlsdtDGm5zEF6wJ
7KWKeTv7q2gwbGKn1ybsd+beyDJ0NhDAL4kW2525j6UHM85WkVNvap4Tm6zA4FjABljliGCVy54+
U74tZnou/aluoFI3glo8Gr2gaOHTiN18NXfW28Yo0Rwl+yHS9iaFrzRfWTZ1GW6DFTvDV8+eLBP1
jcSWtMSRmegVoSMGdE2rFrsorXb6UO8UjKOjXuxCg5jnDMcend2QjHhnWPVjsLxovqF6WUpEjTL1
ExptfEZ1Kybhis8VlwI5JrLimHLpLgNZ7H9F06MjnI+TLB4kU/Sxv3M2vwocZrMeshNEiI5sgRKg
Cqqmz+AhFl/eFG12H9XoJkDIREBnH4aK+lEN/Sm+RZJ2Vpb+3H4Nk3iIy+oQdJqPQcZPUfWTQetM
abbXpmk3JKbXce67gumBSRZA+82mkkiU07LT/CmMsEcqmJjuAH6rkIdCgfj0UOVHJhF3VVkL2HMV
wDA6W8XwUIAsw0Wf5CGgoHvY68k/KZcvYnrQ55rwcFs55KmEpAmD1ep7zbw8Lr2YRMGBxkYB4k1/
XxIqS2gwX2wCUOzKJH6kmD21YU85m1jaH+MpxWB+l6p9hHUu6e2XgiYb8yqX8T11ZyV5VYT+rW6x
gWvxE53ROdfoHq3bZ+6JCkM+KDwzKGiZdBWawKItYdBXDV4xwpiYPVRrOIrVcmwE8cjf+2Pat0ej
KY5GCw+OKhPPmunMJt3ci3Cz5J1SewK/bYQ60TWi/miS06wST4tbT+nIiFQ05JPhOXGieXCm6V9L
EKJBTIu8PI1EcZSKU6jW7caw2NEJgpjILaaEWgKnKYZHWZCikqUbBKgYLpFImL+IObidpsCJkboV
RfHaQKXOGGwYC6pdILrAl/ROT0wpy4Sz+Iays5T6mHtlxyQdM72gYowWqo2lV1tXzjfGFEqmf3Cn
L7oRvVR9d1Yt5B80zAS5O3WkmLsqO8Ga0MXKOgoWKqrEOiy3qqQTqyuZemWswVxIZBtsQfB228Yt
Tmo30k5SdhLOStRfcAm+iHP2YinVmQWXESXSeXHNjOnKAW0Kz23aHpVM8DV1OXbFeQbs4Tv6Dxh0
yiuhWQ9xRM95ua3eTZWQ3OYQZt/aEh7TuT/ELEAEjHrx5A3QDbAIIinumIH0S08XvCVXh2Rh4Kik
AYzHVkELlV/UzlEj9SpsgpqnM7C28gWfaBUwzGuSaSktDoZhW+V2w7FPSJysJyeTuU4Z562KlpOe
PIK8qo2RP6NaOOojxhA6mslFQixJ7WL6aBa8rT9SRj9p9M+Wu/SsKDuzSR/R2N6VFJSsUI83MreI
Q7zc0PK8COPRLLdk4WwAAPPpjMhnteF6dT/iudbfCBvgyEeDe/OCPrP/Xcp9E4RbQrPVUnaSmiIT
RX3KS+YsiewV8Npwe7VqgYADHOaVg8qwjpRzMoWHmIQaXd8MCIDgSH7Nqdl3OUxcv6DK3b1ITb2J
OR1GPazVCwilfpc0aZX32824laSbhLuXSKByI/5SyB3vsNa65YLdl/aIlgWLqlLCZSZlchc2EAob
52mXSgi0kr9M/DfcE+RqWQOYgpElQo4sPDqotlnvGRQSxEt7gbkhny3vdwbh89slnTw1vreECCtm
cijjilz8xsXkDW0kVHu8Bi0LE/s1p6gdk7olpkb031g/CjQiLMwrmr70+0T9Von0SJEszDOYV+IU
6HbRvXQkZ5Ef0LLncSCtoP3fYBA1OstUa0NznxsMoycVOBnzaCPHAS5ci/ke3CFJv4kQdaroWybz
FfKrcKRuwM078TCvwKdAo+B3xzweDdQIdD/ZJGMjgk1QrqX0aXThpjazhynA0qJES8XxM9XBpUuZ
c4dVIdmmRq1pHxMqArav0PkIJnrFFwQ/QYhWJ+SArWqQJrubf6bykYiZOzZvJwsxFqxzXP0VsEG9
+JIrfihoW9MHeNhCXiTaH92CdtQ6SDEXHWZLfZDIhhgSAYFtpUconySyYM5iPw8Mt7WU/adO3VL/
LczvpZH4FlKqT1n5QIzZflVGcTst+o0KBxh62yQWvRb20eBlxk+Xvhb0hYPecjUKftSisLmib3HA
Ir+DG2Lx4jSEvlC3GxVmWm3cT4m8foqQHPlvUX9H8pBnkhY063WgOrBPp4tQNhe4p7ZwkRBE4rna
JxmaCevQ8kKy5SckR3AQjv+mqtvrExW5bNQM4TMjvQSMqsASla95S6YXTYds0M5Y7xSj93R59lAz
exPepiHmpGbahsq6FNyZFMdkL3fRTbTAcVgVc2EnD7A7iM05VhVIW4QfcfkEw19U6UhCxCJcUyJj
G2KJaiKzqXNTLfxNEJy2mStHci8kKd03zTPFPNsUvd8J5Kv4YKgargQgJX16KcfonGNL9rNy3Gto
udmUmZrIqe+3EcJd2NY7Eht2FK3RYUxv3lm0ystkvA7VtSBqDbaw3AQUklE6FHfOjBq9YrKW+HuN
vBVwhgZTU2CJDasdiJIOmDTO9sA+kvhFe8k/GssmhbzWznEBGQZ2iz/I1uxI/x6x5/dYkCa+eNTQ
PrUvQfWTL9Z+MQEj2+gWKW8SAFgfza8i6hk2YscQMolanpim7hUBB4Vo0a9w7h1F4gYUw+tl9KTp
jhPvAOrFvRJ0yy+W+gBIT6+pLZbTMT80weTLVmkb/3JNwkhWeHGJHLcDII9dapwz6zdUT6aFbC35
7vEkqx1mfAMj1SaxpnNQWy+TvAI/pIt0yS2aTdowh3vK3enLQ5WNnB1tmq/RhsCff87Utz7rOfmo
032ek1BFmpKmK34uVH6RHaEODdJDqBnl2SXB8by0u1MqT5uG6gsqHNjFsdLc83YbM9KIJKSDN+FQ
+UdYu93ScDi+0lFaFOW2TTJ2mfBBwZkyVgplAcr+rdIgHcsrMtB4fXj3BjKvHJBIFt61QXBasQTW
+OsoBmhFYU1xqpFd4vq1VT85VhSaUolOEvMZIaktmghYvlsNNf1mUEyg94bDH8l43kAzlQTda7o4
iTERjAGg2sPAJY6rQUHxr07IHgTMois3a3eAFNR0oQ4TOJ6E1l3PHKxAeALBIBpiiaSPJm8dvCOv
eKJO9YxNBZgDAFNUswNcllZdpVTeTq21HcIvzTqtkEcrXXGH6piFADLj8lwt+mb9TdvhEA0RUSGu
xLPQNOJhUf+NoHUxozh+nTkb4DPEXIgNCjhYmooNEI0m/wKZY2JqoFE4GkIJJOR+winw1JL5yWiH
6tMgCsb1AV/hY9oX0CKZB9mfE/HY56Mnh8p/Nl95FadGUAOtPxKhFPowfn6MidPQ/unyx0h2S9s1
G4kLKwASdt+WMW4K2THqU4TSt80J0oJ2x19gl1/wrnOL5wrdFerFJ/osWhhgBtcQRAvFqurHE1uQ
IvMNHPFVK7u1uJcqeT9yPEcTAwvAt4N2bSQssqMuvOIXXWBWoZim5dwHQBHg1iVSShyjMKE6By4u
Ong9kf7Yij4K3PYcWooxuZnJzLZOvE2VeKva/djmuCvKLXKsmOQZg+1uhTK7Gthw/HXNdIhyxuJY
+oFCpV17zZG4fkczEsxR85QMO71GjFmPpaScsVRle2QNDYgCkpJ2NdRpsWpz2SOIZlV/pstqjcMP
Ke+FQgNisfYdLrtovVRIz6rKYpPYeM1aGttAsKSEfKXAX6HXICEbHYPeMXzkC97zbNdgVMXHky/p
q9HGr2av2G007E/LOO7bilUiua0rYp6ilewnQlmItalRAruca22WCtbsZWP6ZJmJgring3HPjmlJ
OCOi30mRKzTFqaSTNzw0qG87RFzzHSkEZ/c1hMegUxPxAp+Ob73QUk/+ayFFlDXU3KSaRIFPYT1i
X27sfEguc8rzYe2zKjwhEEl0NtEJBFFMbCsGjcA2259uH9I1CGuMwDXizbbFXUfc3vyb2ckjeUMO
0LmhytSv4JZdzdtEh+C+6Z9K9SEq2YPh7eRSb1vIRJjJIb+lC332IdPbaM3/7Sn42ejeeiSoGnlH
N3M1ZTnVLDgWK9QEw92c1el1inL707JyR++/SwHaRkXAs+VUtepNuF7WfB+sb4PUeObJfUGSRN9g
yJJr4q3ZxNLW0/VPgPNwuMnhtVneF+PHRCo2fvGOivwzFe6ZQAhh82/gZIBQJUCZF6AtZp8zHYXq
g/bxs1a0hDtemuA1rAKbU2Tb/iz45aejzuaHXRBiPBTJ5imma7UGOQOeWEynCWDO/np+XyM9pktu
CzNJE7LoE8RE0j0aSGBmtDTJ4GntTjTTLTa7z3ZQ7Gww2bZ8LZErogxGr9KDUjbpa8yta7+Qvpt4
gsr2hwI3hAE/c/Y+VuFrof3VQ7MZVhX+Mu71/pi1Tlg4VinazaNRN+NYbSnK2bLlhkD/K+WTzAWt
YEZ265zeUb4JpakFL6syR86d5yyQxkRsTB0Bpk6XU4CcfCxNkjriK7FRKJRjTLZ0sXvmTKAmpdwq
6dOUuvFRJOJOFYYdqsict23yYE7L5AdLiiQztHs0zGrJqA8DrAo97iCTSfEQ4ZYS7/0SO1Gg4jXJ
tqvybUF4N4iL160BpoG4azf9KSQ5qtdIPjVEwsFTOwuVA3CN8LOYOE78su1fkDDaRm+h92dv+Nux
y4vk0ikkbWc8yyl9i6vqlW7XjQUNYSHxEJDHLZdIa+1Uf+bShwqIpBPjnFrS/yd45v2RYE7iG0oo
5giGaHUOV61A5kd0hB2bqCdYiHGSkl26GthHYmHKaVeuNoBI3A0xwVc/iar4zFs42no/B9MpVM5F
nXsoNdT7gbui6yGwfTKVzozjqZCFjUrMR0zlTktXPIR49tdXP3XuDiHJcUe9nsgNa+/aOLBxGHyx
Lu8mRpgKB3yTvAaKdYfdClTtYj3EKD/Pk3FULCyLauOrwVECjEsoNMoDL8PBpEzFfuTXnj0c4Dud
n8NpE5tYG47e8DMU5k4ZUDBIHO/fa2xZcqRizkn3Sz3uscdr6Z6R6NFPTgfUJuGjxMSsY2KOmF4l
PkioQZEzumZnkKFknIlQjXlr+XDBeNrFtHahsE3q8QWGjqxG2Qi2Sidvg6zfbtlolrT+Ut5W/csR
xEmk9YBywwVvVUoyS54VShZ4Phuvaw1STmDLUn+Zfwcrv+ldzoVIHzXrKInKKlNX4AMncGQjaQob
FKOxP0qa5ZnCLYirYxelR60kTPdWNvVLFKFtZVsJN5x2txr3Mu5KMgPsjj7LsDtCvQbJTv2/CkAk
d60mNEUWQz9UyRhYXijN2szrngofoOQsrKHNcl5mbZejNWu7b1a4oUqcvrA2o+xbuFlEJJMozpbo
K2yQlfEh1OWxbqDdwJybzKd4r1q2+h9+EOarxtqHSUjL23ywsgAtzyZs31qd5tMGQ7/0KZiIRO30
rUSOU5BwxF7/NfjMK4pe4E3JrFPmc4u9KNeRDibKgw2KQVYKQJJ669i2DrLMqGY3sooHyLbjuqAI
Io2QCFWisAQXAKBLlivusxj4csy7nYRjvW9LGPbBngWXYLlE5+SFrffSEEE7M+LkZmuRlFHgup1U
sjhQSoeZX7fpWx5VbzmT7wejERezH1rplbktwIwWMCtVwfCmSh22vpVPM+3BEYF6pydT2DBXBLXB
gRtIPtm4Tcl0IEXFJN5DQcCePE4p25j1AxsPsSY3Kh5vAao+g/cZdtpVFVzdkF/rcHmQpELmZi9D
34bP7JIim6J7aaPyGJBzm7XPlWem1m7bQ/5skvq0JhrA71E37bBfhUedot5ZuUzo2XzZBaKXwZTz
J6Hed1id31UNr/2ivCDYWZnyNW6TUIeFHaNSFV6DXIo7ET0audtYJm7C9tytvmKURhF5Aij6c2fq
/BAJ/MA+xEKFVNZkN0Wix5zj1Ro518SridL70pI00N/6BRlXDlzQ+azkHAycImTHDfNuLNsCeenw
kEFpJpE0Oe2j+tfVbD1oYstZ1pLIB7/1JSSCs4RXUS/4+xcGGDdL6/+xdB7LjaPpEn0iRMCbLQlD
70mZDUKu4L3H089B37vQTHRFt0oizP+ZzJNuKq9Jn+OFx1rFmwqooBMPTO67gUXW8U2a/W2Pw08c
NkJPouaWKa2qncaO8ZBDFsRqzNyxew82QxvgoX5SFlFDyPNaNvZ9Kq6Hr5z/ZXG24sVMHaIS+EX5
UozPdIngRqcfjtNamO6MDDiM5j7yEtNGUop2EAupsZaDdyTyBApy8vYN0w+p28RAcVc41zh017n/
7Iy9XvjEyx8bOilN/YtmgICIAOipyDXR3sMp3wfo9kuENyd+N8aQ4zrusw3FdO+fMaNPMGfg+Ev+
ubeeU6+4lfE+6z8ZOWI18s9lw0fNH9yk6jFzgZbm4JdeAT1lwV/UjYySarxL4np2ZVVdJWPiBDer
OlqIFfWGNOby1GGdMPN/Kvo+XCCsL0JqViIzmSEMlPIDtan+HgGtqcyj5QvHwennU5ubwHyW+5OR
fbz87EcOeT6eqiZCLgs3Fl7vCpla3VwL/tuIcDgMFVWxf+/jJ3aTyaK8p+MKmEeBLB8MkPBLcyPk
Z2T8tsY2Q4V0k7PNKOvG8xmTm25CLzPxNVJJI9EZbLvhAe6WphzpLEiq9rt6kQVKDmXLaXEcECJZ
wTX7WoR/U9EcNXYnUJcOGucyFbshAwMq9kcDDTLiUpR01hgfu/ReHyCgqCbzQHB9Fd41IkKqkggC
sTjze1bC2yRH+8RK9yZf+LsGMIMQD1ZcsoykNPK1KX1Ik8BVH2NCNA4BPotYDQ/NaOuFCvt+SSNC
AEEcgcDscJ0f5ix6dv9CPbgD2olJH44D4d6Hwj0WAP7bR9MMrmPYXxsmBQ10nw6Y3IXUbuY24yo6
mSgVo2KP9yfr1LvMsCINv7iiLGQq8pgFx0Bi9R/Xw12sT2qWvcMCfq9oDfEBozdZQYDxxmH0ysRw
80ehQLuUMQkDajB1n4ZEccPqbNH5ZFGzTaNbQIuOtgZOUQGYq9kX/P4RzjJqbp07KXmyepV4Dbec
SxMpuQmmHTw35didBoctdCyR6dteelE4hxzRFLzg0hvpGLYLK6NWEMT63qTy5DNX02mqOpXQSA1h
Q2luB0PZqjhai6zZLs+hRux1gKyEBnto9tAbd9YiFpVAZrMqpia9CGO3AViGbMTF70NGDsmheFyQ
Yxs9xZOZ7SjI660p71JdRpPEmVn8GtyHzVKD4GXV6ltWvSJ5OISyeasVvnRYD11wJF59I2LUHMBi
xdRmUFcDLd9ILN8UwXQK3G081BE7Fi5ds5+w4dHJIPPedliFcAMZunlLjPSW5/EVq1Eoyfek/gtL
w53yjjsKkTReCcYKDQRgJm0idnv804P+IeNy6dyq8p2A4ICqpa2g5pdMJ6lrNy1Vt5FTj+51zuEt
Tw8/2Ja5vqsbMPxCh5dW2ltGcJgHyOjEb4hmT2joePCHlf/hh8JLC7S3IJFt1WTbog3PyRDuiWVC
FmbvZZQXaSxP8qOyVE9FXjor+J7TmJBRFFDNrqUINVmLZqxMUVRF41umnKzxVtNXgkHI52zfW9pO
7a8ZVykh90ndAlLZSgBNM5Nrn1eemoluhwyh6e8Vi6IEokRHNQW5sfrq/gztPEX1OvmMqNoNhRiA
b318lIy+v5Fdrx6aumFpJ2p2Kti9fu5VVO7PWVjDq8jGLWPqNnbFZ4gkwzKU1Vn/WlaE2Vpdn7U6
3PTZc9HNp+m5Y4G8nqy1/GrwUETBKtib/+njs/oiYs+pUOK5ZvheBhf5xZDwbCxSyoUztOF8rngt
5KvqNrHS6LFUQKFgIi6aGLBk+oqmd7n5hijZqcuc/7P/rTDqAMh3eqyupNg6WoklJPhMtc5tQhhS
fojX8kNklIgiyTRujZw8BDN9YhaGFDxyPrpDxLS6fourXVs5ddM6Y3bE4cV+IU5CjEqDS/ERg9hK
0NdgYcm0Dsjl4pDAzz6ug2oiE3Qt9e0xHbKTHG5U39grVoWfmbSBhIWWxnWu32CJPPRYfrQMkgRh
2ywkT+GfYFx9f76ogw+SPMaytdjAcCQ/pIQ9dJQzzISSjtIGW7wK76FirymjF6A8kZyIuIqh8lhb
45R+lyOA/Z26H7tLFTY76yaGEICa4KJF/bkUg0MHIrWPTkAe6TZmHxhlShOuNLfBcDI2ajyebGaj
aB105Rrc2fBgt6cYGECq2cuEYMVioJ1i5P8Irep7mwPgsVi1ssHi5RG8W+YVXulFsuApKi29z4lU
tJeM4CO0HqVkPsokegTqiad0aJh4W61Hiyn16xRfNSZPWgsT7sCOsIEpfIc007U/POONoa4quVtl
t9D3UA9PU7TXMTcMqJXQ/t7dtLGeJO6+2I/7PFYmcSsGDn6+Bp85ndEjzDWJJaYODtKlYG/RvSkF
gKZykxbhRo5UL9pE4qciHMsDuENuXXcc+bT0bdD+I82clVi2KQgKh3kY6TXvV1c21klCH2VBpUQw
zVFrqo4okPDRVc507VlXIMc1Y3MXNebeVPRDOKuQ/VGVzj8lTSzvqL6rjtDZTFEnwmHCkoOQmU+x
3Zf+2f+KjYrowwGqc+yBLrIL602yYJy12gYCxtYUacUZhQZ9hn9KOuAyCAbr3Gq31LAeeg0O8Zyi
uJ+xwuFxTa1rZUR3hCfNtO2Eep8o/SoxLccoCcYGCg+z8xIx4VuwiAaAL4uvziERaStziklju5Wg
ERy1d47tAqenbhFBmQdHPRcPosJuHW/59BxeWTXdxkM/wn38v70WVu7z1OC9RfeA35+R9ayYByvG
5npsaYKFTY4yWZZoWBHUW2ccvQHD2oHVRCrwpgxWJuaLpMq2Kl+5lm/9OtsmYwxfDf4DnR2u6nIC
VofLOA1SljrNKmPVIKMpEnEac9TS/YwFjVZS0vnKDLBJb2C5E+398cvq6wvKPKyO/uf8s2jLE7iD
KxMVr5yz3I4l1LOIdBDXoCH5Hnz/EEPKgeKO6tDRtcEJ+Bix8Lu1Dfp0YbfW3wa3kYZSJ0Y/aCHg
TmD5Z5RpA+aNDtveGsl+P6nuTNOhUGpRPE8FXaBI9Im5xpQQfHAJqXpAK0744uv7kE58jG56kUfr
6nffFcEO3QQ6phNgJUCoVGC/KSxuQ+QbIii4Fe8SHZMl5ZeI8rrciMPgxYRsCDNbiLOQapsIYVWW
OgAR7UXQwFTkUXc7cZkRmmO1SaA/dabgCdWCYRg9Dj8vqhLbAstlTm7/4AUKDm74yqKW/QjGwFO0
mQ8M9cLRhH0xbjI/3zSy7rmlxH8+R14xfPcaqbF9QY268jnYDcPfEEywy4ZzwZZXaUGL/6FlnOmJ
ggFRpNnv6wtnSKchfupFZzpFzSJJQA41M8MDpF+xra9WBMuzzUbJsuSdWPrZQpiitRkJKa4w+MTH
NLcmGW9FxZs/e6RLTc0kl627GGyaEDqN1XijCLDN07roxgxhPdfBRjOkC2MLUCaNxKTfoNsWmmOU
RAccSDvNmdjAqcsq2h545MP0n4HcTztqpBcxjcFfoW7IKt3ms74Vs3pXkzFGEzicDW01vbd4nJLq
YeV/Fj2w5PaHjkloCO8gkNW7gI0COEMebhRV9oyox8cRefwYLLwrd0y+qBdXPe8RHOVCsJ1ZrSf5
izVXbR4nCGHE7Xb9eA1Zbgvq6Go0OAhxKrCtydrNSqSTz4baB2kfWeSodEx6V2DMITIJKJVSIW/U
MNhG4GvGm5Yld78yHBEicCwM9+wPPz+OgPBOGP1NjtVrv9Hreq8hOJyqz0JPmXIBz4AEG7pK94L/
sg9K0Y1Tck5Q9wUQiYNDufA8R4hTPO5jzCuYWUf31Te3OQHhKyB0jAY6G8UrsfjziTWwWuWo3PDi
3GjxNtQUdsE7MyaBsvgrpkVdyBTLNqPfPlIdA+8pGRR7a4j3EjFa4BXW4mTsZGQy4dTucmkt69QL
cXZs9wT/Gt28L03mwWRx9rvR8O3I/6Nx25roHUvjw2yPyGMctO4b2TzmCFlNBewiAueTSpLBRKNC
WFVzknP4vVp1DSLxpucfqYHZbFRBw7Eg5EUEwB7NDcJ34hSiCTk80jZ0r6rhRmLgdVHsVc9UBneU
wTVcz28hkBdeIXh5HDP2jGE8jKh9AKy06SuOwmd0JElDW7BGNJX5m0mwWSvvixQGkYl33oBQ+4tg
9NSsYff1Npa1exvDzGxLb2JiUM4BTYcdtYo3T82qHZmvIsn6xIEHVCu11bQgUwP4h4JqaAbiodlm
GN31AjNlf2zL7JTJ1i20ZcXYEzjXK8ZhQDiaB/pezXH5Nm5HnhKFgSMMJML6uSOJCBBVVjqybY54
1zcXv18TZv5h+Zrzo+LdHaAb6+G4kUiK0ilk21a3exTaIktzHybhCLyAuUz6l/6Le3B2Wo96QXES
mreJ+cniOZhZdTIOHDKGmJIdgqqoEkIobPhcU755M45g+65RMJ3qZFc7/Lk/PtVOfPXOm+WP56ET
zhac2A3kdvwFE9B5+jFrHXd/Zsd8R/hpxc6Nz6aY3KY5uVVcTT2CRMOWRDaEy2TWqybpN1ZWn7Ox
PjGV7clS4hPo5LcSpzDGaj7rbmPxBVHPsjr4sp9y9U3c912OjZNF0AUYJQw1eq+da82/hCm2Imhd
YyLeMPBrdIw45WnTrI1wbhf9In1jC3EogofXDRL5ytSLrBLTRel51+cYFJi8CZp2UwhsEVqeLREo
h8v8hw1gbDpkf0alJ7GW0pLgVEXlsWcDRsIDT16C4WzejVuwRwTCq0w2q2jrkzxlyI2nOi66ENQ1
qUNIh5MJgiPHf1FhcOyqriqlXvWpENmTOPnyeklAn9SlFxCIOKgIDCsWoea1R0wlTaNzpDp970P4
3mz5kCRvMgabMbrMBIVPUlhr5OkkI2Yb8K9WeRuIOvKr3zQzLpFOAWRoJ1OZj9JcHMxEd+XiDjNN
zOxF3thUql1kkYNq1Rm0yUlQCY9F7FY+HwB0rhYXZKlJbqAZLiBUhBSx12tES5QlS3ZvInOqNtmZ
jf5ZnsyzKKVn8rvt4GoFqdOzIemS49Rbhy6dD5MIMu0ZPW+wjdV4dVO7jxSattVfwb9cdDk8S4F4
NJwIJQof+NSuZpWRF+R8MYKm+zP6xbYLol0coe1UeUMx8zmGZXjpMoM715P94By21ZnBvQpIJP9K
Hp29/KFW+8BsbYN6XlJ2UqHt4NPs8kwGwz/vwHAVOLUDrxyZUU7xJhwmIMYsMexcj+6DUD/UkAw3
5uiWVbyAU2YR2E4rfq96KMUWkL2BoaZLyXJWYFGp1ncxmcfGiI9CRWYXBzT3x4DK0ZBNWz34tiWT
QqBy6nYvojc8bVHFydY9nKob2S44mP04OTXIo8XsEASQE65Krhws0yLYLmNAm1+weGamW2D79Svh
+oFdSvCLJ3jsV4uUFjc72r5XS9wIvM9yShyNm8SCcLnCP7ChDy0dIlb2xufIhkeC/TmuzXtqDZeR
elcIEciSlBFNNyskGeZn7hS3n/lRLhOGELO+dVZ9m7T8pjXaFR34wDZUUM19nDA3li5wRAkdN3fZ
rzCnxwiJCHKzfQRVBYHAvBZZKSTmdz6YNt6EdSlTI5mo3VgK02hlayn/t0ZyPZlIFAD7lAztSG3k
MGZOghYiYFkCccsqT3GR2CUIJG1ojkzeD6GeHdbVQ/EnDl1hF31ASzKS8aoGwUmiK4vi62goJ5EJ
zS+zciZAVBDbuqOZUYNtfqvE+DFKCdiNxVm+ghsoIU2sjX5f2Mw6gSeViQx/YzjlwKsy3hDFR4w7
ixdBJVt2RHhmIVe2vFonanOexvyIAo/CMQ39VQIqInif7tQY+BbDgfkKgBk3+agiFMEmfka1ckte
OLItkfAsH0gPunZNvtX+oncTCbKQJeCrOif3RUeTLMcf0Aozla1rZ2pnt8K5FayKXnYTvhFaaTQH
yrYwiNDraD5rDmg7nZ9WsGgfJ/AZcJXMzq1DNvOCdLb80wFNpFfU+CZyp6p9CgwEBSJZIQv3FhV9
h7q9pMzmsGs7wlJpMqxNz+QQUJsdPHAgSgb3jtbewiy/V7N+rw64xGPqFImOzp+4Z8OgvebF3uIZ
LbmkPtPH3Hi3+meJiVlfDqRPOS92BpNdgXTKTICJ+T2h92nh7bywXuKlRwOzeKz5i8sQHZ1FG1me
VJTwUV3vZL6G+lqZjavtdGZ/En0C/ToLVw/slVdkbqrScQN0Fw0k37IrMFAQkn1GMA6bUpUL2p/7
uqWBeLUm9wLswTUj47Yrj21i7Slv+R6yRZJGuYhh+ZYSFCTfbqyjXpMwITKobNotsvptLWU7xeh3
g4g8AayAGZ2xbaZhfDd/dOnFpCT29wBNDrVSHHWaqmTcd0i25ZVqjXcJv/4ksTQqptcgii/2PfTt
wvAshJ3RYVuk9cPzEZUphsWI5E1yQEmUMvSt9o++yo3ROmaYkiaXdXFJhEHophDgYm2f/2vpbqHO
mF91rWCO3lnYFyrsCxLG5pJ4QnR1avnIJa/yZ0+g2tQhoo9NtGFIEfs67qO3AT36bPXwWiQAOr0r
047L8S2oWLxR0QGb6uZtyoS1R8AvsRcbaICGaS9q2kl3E0TpSPLeCnoKnKlRMu0sFIeValw493Fy
MZAumeOQ7i7bVt/aib+5MM5VtwyN9lmBIKM+o/dWWCLV9D4aWZLSW8w8wsB2GdHHp91JQBQks0qG
snBo8vNc1/eY20acTmr82TBVzFsd42i4EZd9Kh6KCSg0wmfSf0E1uKZmPQYpexGsq4/SW2UMb5MS
vQmsw6ZnqezItLr19XidVPagnnqfYHjMy0BEcMrBrnyOKUBYcHIXv3DXPk12+lNAVsTS1NarCPzW
dugqe+RCC8luXCCJFC7Uypti4YJwtGfg0qMoPyWIhnFYgAwg5SX/W37eEtrHdWVE21rBgYpVj5yt
EhUhhaFn4n018cUHjzAgurA9Cs0BQ6bxXTGSTljm+dZXAys2Kz5Y5krcO/B6qJuKLcV/LNXcN0Sn
QoHMQAuGTPlLdj9MBc9DL+47tCywT2KSDAIUPnnInYMm8l+TPOuJIf8ybwWwRArKEjf9p3ZcffTi
LDmn0O57lqQc2x2jBR7+gscBJFNc7hW6RSYSOlk9syPADhhUpwIrVspXZCZnA81axC6nYcDGEJ+T
WA2+SpYgIUvEhEFt/eowNvqED/IXY4/B+uuK1ZEcOsT12S4AiJXAiZNw5fR78j334RJqbX2jTFiF
hDmOi64InxiBZ6HKxYP92j8CYCrRkzUBEvjupUyY9eOe7l34yMwlyR1//sAUVvIprQfk+pSS8lQ8
aooiW6w+Bym2a/PB9NK6meSs3LrJcPVKf9RU0HINhLr7zIfWmWLFSaWfGu04O0tuabfTjf9KwmGu
ePHakSbSAGieYVie0dOBmzhrfgyN2U7liv6rpq1rxPfKX7h1axyO1sh+NIypWR8MYwEaBSKGgFGF
2p0c4048Aj6eCKiPrG2Symh8xEPwWZvKsenhJuBz1T8lo3rr2frULOljrLPMf9J0WJX4Q5tpV0rI
74xbXSHEMXE1p46q4lfPRrtZADG5b/cAYgKZ0GgR5hOm3jTY+oivVURGCnBeFgkzdAxymRpo12t0
rJtBrrfG3owo7dhqCI9UHNZhipVeY3+PQUnrPbIrkVMEAW6FUobDCn4L9ammDBvtu5bJeZvY7E6A
796k6MPoXfxPqMvXDOSBcnXknqwaXbUDmfYzfFT8pHIOkFWGDrRV5hRREOiFLEtP88+0M2aaYelh
YWIdAjhLEh+k3ReUCDUJd1BNE1SGhdg+i6+2pd6vf4rQOKBkOpvV9FJRA1gspQiV84oVoQCpvPfV
2i3GLzS+u1Qad8i22IulZH9ORe6GKU6KVoSomTvFWKyVBSi95ABLdsI4P8AhYPZIXNjWwx2DsaJa
jmTrfOpJ8SZ3iOP5N9UscMQGRwKC2QlaZUIaXYru+f6tTtZRJf626nICBMk5qIZrSEo5g6sMh1Qm
EZMrsLBlLcfQWaQbL/C8hZQJgohVMFHctieEyxmyn868NGSQTvK7X/4jTnef9YcK93wX+FtiV7dL
1J5GRCUtUB0avDfIryuISNVWOd9C4gIWXECBC6ha0TYdXHwVjNpl/Cid4qmxb3dYLJi34Gm23AEn
FGE2eojmP1sV3HbpozR5diXiL830QG0rcMUTVT40w9ZMRLgA1qHWDUxMtsKcJV30R3H4DNkcp0O7
A3WCuafdmOryjgX3tRkMCsOQqTXHjHnRgv+YOY4hWfvc1WbdNTBuSf5DncA+9NsCUyX74F2NWaiq
uULfBNlxbwwqi9/kqGjlUQ37YxDcfR3Xnr4Z8JigeEdUanhx7HZ/XfhvieyrlfysEdk3Deou7S9F
9Bs4lHBr2kG//8gb9WBY4kHWFsFlciA2TmYBOXo31Es2dhiFqM2CgLJIhrahgLDcBvCLpAbzr1Aw
qw6cJl9rKYkd1g1oeKTJpHKPK9F4aVJkD4zo5RBGLt7OIrBOGCoJOJtPiT9iAl2OLQNHAVN8Gdxw
vPc3YxW5SjIQe4rbkXoQmaDktV3mJKLOapH1vHAVBvmps3awrHt2UBRxG0rWNus8gyOPcYPIQr7j
n5wkDdkkkHoB+nuUueb3KXHDjsYScZec5Z5+L2RwED6wMlYyyKbJmhF/JGSAgi/tOaSist4JY8an
c+vC4QbqJk6DJ/GljzmqHsaOvFglkJFGJfvBaPfFzHZABcV2Ux+RgmvrS0upf/+p7PDK4kf/YI8j
jAfzg3AnpumNXJ9MXFXomqwCE41FrhZmDeyPAWSKn4HN0DDQidznTH3hH0aq3b51avw2xa9JPU1M
UE1J3ARdsyHIBcmdu8UQc4005WJQ3aSqT1d0MFlG1TNDt54cSeEGcFKPV/18a/XInjGwGdolq4JL
NaY8osEJc3azNuq72SVAji2EiBb7luw++eC6qs+puBVLIvR0iRPqEFqrkEIFyjeHehDsYmFdPY15
PDREvXTJBrVcEKyVb6s3n63/gSITl/M9Y4ykoiHYNWlJwoFrxEjnOVyS4TghzzLc2WqhOz4w2oTE
SivaoWJKWOdMc/WvEHvHOqZG00oG+d0hMpJj+B7MVxNUBi7jY0jFEZIrARx5at0cq1XppuHn4B/y
EJlGRj84XrT8aLTkV1OoTBuk6qfYB4hW4Sb71P+KNLJzIVqbYcKXsSXsABSZLVis9diymzPR5piz
S54nT9NHZr4+iuAQgwhS7aDyrP9Pfzh3ZY666RrBFOeFqAqXiELI5Cuui0MqY8pXcDtsUCE0qOYq
8lTafsTajgSWSA32Zq05AELFf1civwLrJt+iqGNEHt5wSFwji+1welgkKYgoDnFX4rxeGTPWA36p
VT6ib/odybZlTaLjtqXSC11Lix1Cam0rPAgyEaWGa/TRNulTFlxHveQwxDlNvU4bK4/fINUzPNLy
fg4/5aNxyNJ2rUkyOQCgFKtvSuLIVh4inkUfVBcodV3aKPWO2ZrGY9NcWv0g8zcgc/7V/XHtG6ad
yOLBaKE9p8muSG0pQpcuXHX9EczqxlcISf0RW2wVXe0G+BhGxK5qwwv9I1UvCfpahPMFBu8cE72K
LbKw6wBh1YxJAT0y90Ic2L0agnf8EBo8dIBvIiLqUARE/a+ulm5ZcQTyXhQhNfVswH2G58J1FNh6
8MsN80fDLD87w/Gv+l8mMl6O/cHiQ1G6q9r4jgQRsjvKSE51xpx66UYCuADGrAO7PTSYMc9IbyX7
pn9NynQeyUpj+6aLzryAE07JW81a2v8tGYiVaNi8ZJbcmTdsHsDmNbhAv0V3IVgF8RKu62PxrSz+
lk9Zg+2ncYZW9Wrsnea79Hk9sjZJQTUeYk3z6mDyBF9jd7E3wcBPE5Yv61ZLMT4hJi45B/9x0LH4
cvWN8dKS1DG2kCi4CsdWhHhCyGSqbxgC6NM9sqRrXZjk0TF6NfZI1Y9FHF7UyLoGhYpA/gaDuAMq
hhhWjYM3gzhqKVPe0U828aXrw4vSzluz/ikj8RwxssL3ZIWnNA1O5kSknjMK+bYs0Z0gY5DZSAfy
pltCt1IMT2XrwcLZtOm5Mqajz16piFmIRMjWMv2ip9Fa5kxu0RHEFtrpSicKwALvEx0bMqV80Ayk
XZozyPmh2ukMX1Lpng/GDZecKb0LlmnPiKwhM1DFI8EjDd1GXfHqSZ2eVJHhHlgCvLHgVJjN9F8y
AgG5wV+BT7mifh9wHCcMiVE1gsvdMG1WlLNcze9NMQEdVh1VQHbZYDx485MWk/xIaGiceEGsuXpQ
OfGYeXNzIgNOvuvkL0CI+kmyW9Q/rO5FOQU+LSHNlcl30G8tYiG6jp01z6N+qCS+XXLM1QFoCQsG
bMnFTpHgTLWXiS2AjihF53kg8yNbnJfq52LMhYUdS45iRQwPFSeL9qnwLg6e/hshRAkT4O5I1cAu
dA+0L2KKbNb68x85+RsWkgEzWfMNblbGo89Xw/JWkNYWcbmajmhEwYakcmOwBo+dtGQDEHpRQSpT
4/qDACPiqY23pvys/E38Pef5rp4AMV/6oYWr/k7Pt9IZQRbh5afcFIgn0q9Q/MryJ2Lr9GtqPsqN
1P8kPrwjf5PLG8bqt5Hiv1I5JD0DSoZykVpjYwEAlO6Q/pthJ/UUqs1F3abMWpYbX+P9TTnO7yzi
2+czjN9QuxmhhA7yV5cluMSPzmB7kbyPLY9wVNhdsJAlUIkT0KI/+EaMa3YjSAd+Gngsl3Cc1+HA
YiKD6ZcBoDM63Ey8goTo2fuMzARp66cxvA3d8adpZCD/U2srfWKcbuDfZ2kpUxVl8q9FdkD658Wz
4egzPxoTCgMiR64esarrnFSJ1B9CoggF0cnKZmMeIKRMI3tlnd07AtMcBb0r8cslsgCCdZ3Fzqpi
sCR9DQQVEbq6SpYbiIiQVPNtnTnpOcDlh9GstcH7pMbDwtQnqAoY4NFJKyACsHFwmtWHFKSLwB/k
vqPVaP5Dx4TMwfaHUU6o4pBfyjLTkyvfS7Y9VrElsy4V1li7MRjt06knnTQ5B/p0yZOdT/wdYvCu
wApUeCHTvQHVfUpOgUxmPP4RHMkasOZth9gxQnesYa4cNMbGUoCIjoywUBe3Lb4+mu5aeGN83Kn6
DoaDa0yfA4KY6xzzMcAUZ5HAkkVzCMg2GQQwr03uMiJsCxF2/qqXAQ0DpFUv+Te8G6gYR1aIC3vL
NsBBzwLbZYSz3VoFSok5rMCQVWr7pGEvtU9wg0XZdGKu0MRPVeHjP6PTPhho3a81A3Ii3OmW2cnR
34c3USUCp43wRiCJ1ZlfKmyq2BnFq/I187ma0r7Vy8M089vUwOAReBqZ0xJKEfasOIzsKfJuyuzU
zNYAaVMw6ci6ZSoFwe93vKB2/k9Y/czQ5mIkUyHqmVabbBVZTHjr4TB2EbfLPQiR+eU3qZRvIMkH
dLJZkK1iAZPbZsz30aDfUx4DuKVckCQktw2EFJRAiuLwqyDLa4ZNJH200rWwvkj3BGXFkU+Fp4Tw
QmTMRKMCUJLicsIa0LPOVZwJiyFXKoKXDv+LWbLPqFGWAQP3K97dLXAa0a0xCUedxY5wpsNCvjqX
DlWLq/5AkCHBuzj31U9PyHz+UYNWUFdl7RpqASV4vEkAMCdXMeTjbOEnYQpJOXUYWoE4GJ8JMH0i
pNOJIVALpgVmk3YomREFWbxOLE8rfsv+Sz9XQvia4cIHpGEkSJGX1vgcYVBN0W2m9+XiNWRfK8Kb
zJ8n/aUkcqtM3tKqe3Tihfujad4roKQjroeU20iRiGXizcy1yos/Q7a2Q47JG62BM3Jf5P5gRxyT
xL9XeAbaV4mwtTDrTYv4w4xIh5MubTw6AbxiHfEAcvxsfuPYCwRyU/RVjEh8geWsFRM+DZvJMikR
5cC4WZYe/UocNVsf70waU+7rSvk3Eq3VFSaI1VUwviXtzmQuydtHAABXasylwHPxGgdSd/HWQrzc
DyStr8ToWfN//EUB8EymfL6xLSVezAYeUGhBkp0yvbWYBUo4inu2hlK8TchhyiDgstQBEylmr/gk
tjsaeOMaolPVmLHN3BDL4qXgX0NgJQHxUYC0yotUWPNvjR/ciy3j2pI1NslaP8suZ8QPAndTuUlx
czTpHwUTal0CghhJBgvnhoUz23jeu7PHbDSWdz3qScZ+fONsCTwWqRTRHA+s5mpEPzCN0gb9dXVq
582qgs+IchSZ6pE0tvlDZbLGr/kF7goRiaXuTF7lvpVdwjq9DSpK1aUJvg0svhOAelUQHPWzoDY7
Aut2MisGhEsE6T4HAOwKAmSyRnEHPbOY6WZ9bWLpAfEiRuYjBe/86436K8mPnEhKbG+yrQMtW9o8
lMZVetKbdwb6uTrt6a65j0HLuoW8Crkr/fGtnbCdctonmtcxPldRajCxr8nfkYlqJ9EjtfgY05ql
72V0hN7cTRjTGnpMLb2z43gFwfCSi1X7Kraz5o7/sHR5Im8IzM8e0hrPqH8m1MwjciVCDmTk94Wa
3ybYfZkdxOU6LvaGIb8Y7g7KP10cjzWj3LqfjxORvVOWH1U4/4iK7fE1pD0oQn8v2qzpjp1vYsd6
lgym5fFN134yFHjp10wGQ4zn/6Nlq65GYLUw/6MawjBT4QHDNo18GUODW5V4EVcpmiNy3FmxEQ4l
N5v0fyyd13LjSLZFvwgR8OaVBiRI0IkUZV4QKhkkvLdffxf6TsTUTE9Xt0oiicxj9l6bJYCDznsK
exifmzZ1rtaYXiu8p0nA5kmQ84nCQuwD8xdaAzohJn3/IoPAnbzeGYSDII3CqseeSw0h9Cyno26S
EZQj0uG6V6GDxG5IgB9EWPbsaIsOTrKpb+E7zjnXQMxcaP+iJVgUO8uAwJxFtUFqGQIWKfKAowMi
NkAdWV5Smwe9NY+yssheXXKXontKCF/HqT5jAMKRiloAfMDcbYfW3OZd4o4BXpJXlJkUvJxLK8em
EslxsT/n+avAoUoSMZ2gijAnumQbNSVzmD8dd0o2F6wgmGHiXMNQk/MeRIf5kwbHccg4VT3LqFiF
LrX0n8NkH+bJ9GV1vtkOl15Nz0Tb1/nIhUpUjY6STlkMrKf6HMlvRon8eOBYzBBFTL4lK8ADfKNl
8gD2qDGfXRC7DaD1zJ/bwF3rAaN7UoMi0hA1d+QyWlk4t2aHSFOEc4XzbRMmg6Kp7L77Kr5U7UmI
B0qdTXBkFM1Uhfd+a+6n+hDY9FYFZotMw1lg+srA1VT54ehG78jrNay9IXbAwFpZZbnJCQJAwzNm
Z7xl23y+xRQ14Wa4mBDzeaV5zQMUzUQZAAYsSAwn68fcTPe5+WpncuVkrHwMCmIiEagZiURwDgMl
W1RXmOp5MziJsflZvxLaJXeIW8TxznZ5I+ebuRcNgNSWB98frD9F/YyiXf/CLLZEuC0a/6CEbm4A
V8YywZN9BLUyomHrMc8+svYEHb8puyMytYF0BaamnfkMHGWjZVf6GVJZ2JOsVfR72Tdnj6bfQsgf
1KDd0J1SmlhWLPI6n6CmhY/QprGVVlIDQa692W1PxDx3+4VgwvPww7ujy29xdMvDC1sIlgvqhhnX
mjdxZRQ77csSox+qzLzEZymqVTKxDs4uYh+VMvoAqGakWdRkZjjZm1TxoWF+7PeKQlgXHmkFjGh2
kFtP66FWGY+Y4LoKvBzTGL55G/WLQ4h0dNjy7iEt5uTFJqVcCnhOKEjNPw1aw0fYAz2oP9rpS0Xb
KJWKq20V8T70kqdKr/Uqo7FsWx5ut2MHbB8rme+k8aJY22vDv/olrY5MEIwPZbJWhrhpHfj2rHOn
JHO/AkgyGdS76qNQzil/cmGvWpPPRreV+OdCXjB07GjSUz9R4ysRcOE6Mf9KhzEmwPGGPXjeb0w0
Q4h4KTOA6KvhgfVejw6k/+pYNzkAZtmdE3ZLOw8jno3E2D4D23mOZfiW6+qreOHa8mvw5lNkk8jp
SngpFROaIHqlLCA5lF9N+REUHyT/Avh5m9ednXi4Bj2wLg1OJryZlLTf9PGF6IhsN0+kjg8ZuSzF
hzb2RzIEIuyNAE4aZCdyj3l32ha56qKdyAy/IN42ScNTmNGn6vQc4GTS8assxE4lr4vPSBMdzBGv
gH4Dg7dggbuXidlGO5tMO7qzEORyUfHM7eB2E9NmIrXKAGBOvyZO2DG0c2k0kLk5Vsbm5Cygwm0Z
yGut+tEEPq67M0f4ec7106IKJYuSt+TUzAZk6o+Z2x0/NjQ0hK0B8kwcu4iRY4sJOad4Lclk0LzP
vB8WsA6wydeGvBOJlWTqWlXstzxGzPO3VfCaIx3u1G0UHq3BPgwKK4T4q43WZMFwJ6xbStjYyjeZ
3axUrOUwa/Dn17jsxCYaFd5DRMnA80m4taiJVG+mYd634Hzyxf5PRgQ+KqE/+uyukxcjsdPkvtMB
L2SZ25jfE7jl4qi3B5SMt9KSXmVpsTT7qiL8fmbYmK1tJk6w2xlXMCnv6jV5AXCX85ORwtk9lVq4
ibp3SXprBCJwCCLRS8lMhghWOwZRcy7xkxBYNDRAMaVDk+QnbntewxTZWHBnr8+tr6B+AYfT9TzN
kBX45wSWKVH9qIwvLCLVrbnDbATrDZAGwaVdeZfQUdvrgbG4kU4vNjAJCqf/2iYaP9dgR4g5rWE7
Us8X07G3Mo2F+i6DNSEequRm5t+2UQYGOiX+4Kx0FBCwUm3m6EuZtm2svT4jEDNe5NqbCJ0qDZdt
ufo08KKyPbeUDwP8IbZfsGTBgU4xZ1+7StB2qH7mN+Z84XdoSvOjBYk9waRuT2dBv9FY6hXU2i3D
WxcWH0nxYZAkKOW/0snIW5+NucRpF/JaBA3sXsL2ah4+AzlIxV/r1Y10LHlypekSItv1A1bgBU+7
TthVGQOK+rJuNjUhjg14oafwAaB2pfII9uTkhoQ2aO1LC3SmL3/s2F+quIzeYmLpyAuEJ3CphCvt
d8gKPwi/Or47JUJKazGazNc04EhWwqW8pj+EEt2z+vRsntqtSuul9F/MOshuyC4J2BuzukHiWKu6
tC5IPsFSSIdkoZe1UL4AeaXLHtDCh0IcycgYiLAzoJM37P0HjRsmD4NTO22r3kBOqewk0Oyy+tT6
V2EeBzTZHdc7kTYMTzK3lIubiaXaCfEeBRkYM+1MofkTl3TrdmOvUqTuAdEHVncy7IgR2YgqtnsJ
YRCUxyHVDwT9eVZfHlBtDeTuEUxx0ceK1GntMnKgqTiIcR4AzdbJ+5ZlBb05Ug74lFDxDjHAmJRu
GMsc0aa8OyUAKYIcroMZ/uuxd6iEGRhHrWi/ewE6FZTJ1HFJVw6MLDBc9ofEnARS5Is5YITR0gMc
NK/BfUJcTwwqVw7JfE9/x3IdAf5T5fXbzM099weJ64VurxwveGwpmXCwMgHBtzMXrvrTOhsj67eM
JrdawU+t9VsxrZxB88r5hKRPR68UFPt2AXgm6r3SnEdGDhnGI2Gb/rwu5vHETouthVfj4zCcc6P9
Ya0o6W1C6aCg/q9ubarcktq6ZaV2U9P+pjvUleUHjrwr7rULSocuxqYCJlZoGNQ37EsJwF0m6QBR
XB30TJgEB3nqDpoTHrS1HWp7mS4wJy9dQfpMDqgZuUETuzWZStjKOGzXcAhMitml5ELYnwPeQsbZ
5Kt952QPKxux+e1pUkbE+CkHuodtG61pfcqzYDOiFUisSx8S6sKLAZX0XY70Y+zAHGAAg1Y07T9T
80O3/jSc67gvJPNOxRVCCLZfXteHrPg0swF4v0uK456Erb1AVYNbem98GYh4DGc7FJ/L70nsmlAm
I9Wgv+cu1tkONkv6SnCPgzNpDzfGFzcRpUyO4DJY7/RlJaWWP2jaMaPowcOT4Bf9SKsfnsVlOoC5
mRhNBkvUHcjTblEKj0UmTY1fGmdAH+1VLqUYHIvJpTRzKak4ZKyltSB3UGCFWuDcd4iGt27Kr4pu
nWOSmEvtNHE16H5BnleVfMkpFHkFuLU8uImNApDgE7LSshYAUFXvGtbWYfjMlX2Pv09nbVbH85EL
NjOesjNvviZizFsiqnp8NNWf0n6LkGqYc/SjntlSkI9Y4LsE9nvhscADW5HsHO0Rru/0VEZ5W+8E
KAW9U92hX781wQl2wEqj4bd1joBzCulCgXSh4XuVIV3MkC5aPK8K7dhAfTdrtxpyTAdKjfPErLds
p6+h0C9Top4DAqg6hMKKkiGeYpNjiUPFyUzliljhrOLoqW4xboPQBMXg9OSK9tSPrxlsGXU8jfig
YLKSQnUwDvhC1kaLoRBzzbwtR2gsFTCGnFg5mGDNox83k59NAgKWjQY+3NYvuY1XTH6rqLHj8pk2
1qsDUqaNnLvSTi/FTxIZp5ktg9pcFHM+Bccww+pn2DsnVPa4HezUE5BVV5OfiF2glxBuhL4T9DCC
sDcTsQU6SFyvbOrcoENuYRdbbRqvKXs5RXwkbL9z8tO+9Ei/VLZxHtXm1I0Bzit8BIg882je4I4D
qTqxg2cj59szNoyStt+ZXhWdLqHxbChaEr8dq15j/1TEp8kgbi1e0U4cJ3NkQkBfykQ8LspromDu
c/BRzdIlBh6UGb/GH2a8i5HJ55g3N06ikyUhYTzxhz96ccvzDTnDEHJB9FggAGTIQTl4khk5iYA8
ov3ayXTusOJPTAtgZ5ytSD4r2SaA+BIDKaycf5KD6bKRvA5TYd1SZAM1CqmirM44Zs0t4W/L//u8
Kc8QsI7UuL1477ifsKooKECGdUHCVj8D3MH/neRsPzy5QU8k781lGKod2s63PoneSGsOw/CYABvs
0uBoMr0Omf2hxdA1xNbBncjuEwVv1DA3Dt8MvX1G0fA6zlvZBlSlPQrzdyTotR+UW2BJl7I6Ws98
eEHb7BcfpMVxD7y3zQ+1Aa2FqH+1rbZ29A+HR7xhAko6SrQf+xSaSH1GArJqB3XNHyvafwrTqMZk
UI0k3OSUAGaiMEmwGehox050OPhLT2KcV6qHoi8O3LhespCE1zzKU+GXEhAQa4RKTb9Js9vxzWjP
9XmIv3rYFflorYbmhuK4Hjf6FOwGtfWyHwXwEOPuNW9WrhA6f9K7Q/pSLh5yoObqRtaHR6Hm64Ii
3mBJgkZNZkwjkWMWUyk04VppXDmH3oUTagCh4cPToYcntOWGjF0e1DtFNkgvlEYyb6qGpPE9ATSh
CjYeb2opb2kMr456WH7MkBFyPG5kZvaT9EUwLmA1ZK1huCuWgtqQN4vWT8XYaFTGl0kCW48QFeWD
hdm3r36yYVrbVDComK5LOsaSuKXB5kje2iZd8xKsR+I4w7i+OdXTKn6lJWe4PBcGMIgS4wBiLqZC
skEwKcU/s9SpbB7BdE/AXWGmDZFABky6bbReGGIrX2c9jymZSXvLRImfjb6l5CIyUNuq4caCn5J2
/2qxjBDxuJIct6jSl0mX6hFZv4qy8ajNziUtjS+568DZaxptrhq7bYOLrGvfGzLUArDVkeYjkSLz
dJVpCSsEaln1VGn9s6T+CggcmgXPpTReuhC2Aj0ypEyGhIKlidvbYNkSfCZoUyZ7pl+iEo0pa1a6
Sr4h956mBi8iBmKwzP+q9Drm1muXyS9Z9Qi7ahVq5mE7AhjNlrVDIF9ThP3LtViInFcz8vLsntGA
9DEEsaoS63ASvds7DAs6FOlMPd6YzkqAE3k9iCZd3th8JhVRWXe6dhxYnMQNwp1idp2qF2TScCtY
XN0xrJ3uRbcJjI2mkGKTvLWiAlhaI/guamy/AA/RWnUw60qxwANAShdW/J5LPezpDMgDgASrwsK0
zCQNeYRvEQtKGfwr89kkxni6m9TTLRjvNLhPQlxmRv90eju5HQExJNC2nosUl1pqolMXyk5Vf031
9y1uNNSh5Hd5rMIPdXLPjeRWwLAcjPDO2JMC1Wbf4+AWsfZZNB7n0T6K4XXLh7uO4FD2wyPOOqTD
DIAvkoUxmoVCXHSXsMPavkkJB9QwZrAJ4rup2kOHDjVmQ4JEdqco7CUm1jjVVldzr8X3CGw+AX/U
MGCCza2Rx9f8q9CAVBg2joH6K6t/iwaeJBfUR7rpG7fKmfkkSbt2zC4BMnsJmb1CwBtxpXnxDFmb
5P20H+PugctmHTPTL00u2HDbsYSQYd8bpG3T1pvpunXuJfyvdrAeU3Aa4vqaSIcCLjo/aBkjUqjT
czS9fbBb0LAP25d53hvFtRjffNYvudN5Btu2ghs9Jy8u38m8qRlDUc6DrtRfRCTfY1oeLNmtfArR
42XFCuoFnhOSZrBw8nGSVlbxo5PCpXzE2cbAeBL4UnCVeGEsyuhF257/NnR4DpJylfa+p7WnYq6+
teKKqyFJ3TzFAV3Xa4Smmb6FUwOUZfKJrjllCpkdk9vSGWa+rmCMuVYF4r9z5ixLUIkkjA5LWIgn
iEE6KSwdKr9sq5fI70fssw1pRaTCEe8jnHvIULhBAJ5tBBQ/SE+Fz4+TgmpqcRTwL+tU+wLFdvEN
xGylnWwmTRhyG+QnI/PBEkkD+98cEm5fkBWgSPsO6c5Yr5FV4kF09pkU7OcbkkCkgeKUkEfDyPRo
ld8y0rh+hsQGcor8g1NP2LQjPwL5OSistGde3ocjMHJjlK7xyKopW0Cb4yebvczeaWp/ktmlSNa6
Nt6Vac33LXQ66JoagZwwFEo4QkkCVA4N702MECr7k+B/sRpmgR75NlEphebWTsprVU/TTpsRsWP6
6egf2Tq1BimDSbKItlaVmaCCJq8aplNjsy/lGld2Jh+QUKewGsxN5i0Lomhx5/F3Ku05qgik8EBx
7IfpLRExMas4UVZyx6ew32Tlh3boIXHqzisTj/IZ4HxKgCwzYEnI5E2DcwOPLuwOTnrn/zghm255
rzJFs/8x28W7+U6g91TsUKBjeCsOLFmGdOvwnAoynWemNkL2NFOcejZR0NvNY0x8Qc/whDWx5JwZ
ebAnmfl72OY20zsot6s17RX5MTS2H9V7NlVkv6wVwkqAYCR3ZTqJ9oujTWKfF1n9Rmq1c5fE9KzV
LYOxJb5ifMhjAV1MeVbvsXL4Bj9Cb2poGXFjzM9g+OrCo6OkUUUpYWZuLoAQtTsUugHbK7aJza5V
oMwB/I88WtemHE/FeyeXbDSsnVl5cogyGFQxGkhsOttAK3fmJckw3jrmPsVJEAYXm+Mp/ZIM2ZvZ
vzekAMulQXIILQuSdLCfI+uXAsYDdQOXOXV6G5VnKcG/A6voU14k+ZmzA98PkKtlwkqaEnM1JmCp
dJe0D/5Tc++DF0UbXcJdwjKQx8SY4cUIOdNFx5BkkDZBQfMg9gx3e0d6LYb6laEbk7swrwnZ2ZKE
0QZo6ahSGEyxb2lYOrxbLPvU1YRYEQceskx/Yvhm5Ji6mMWJmqXUZy/197R+UrUFPmujCLklt7kx
vC43n/k+F8eZkO4SqHCcM2/hnDTWNYPFxXLAiphh2jKJgQUcAdHXqmcyvZmqdkwhAS07dlwKKXo+
UyMlR37nZqq5JHnj1lsL8fNQ7dPzxIYfdtbyec4/FGYDDZ8pe9gITjKnpv3bxcot1LddU/ukX55S
yNU11naNMBN40REgthKnfbEPiN7Dpcj92fGMCUGp3A5ey9uW8LYxGl48ESRa9HyWORjrm87ladLV
OnG6j6QvfT4bOoT1v3Agwug89IOX8AbXCuHknOLU4wOsW6r8pn3PlXzFM1SyZprOCmlyQFFO5Oqd
6rpEMQe0jhdO/VCSva2294pdJEWfsVpKNy6UDLgsDR73zko5lAR/4puUsVugIyI5NsXQDMYi3U0d
Q8AKrzpmb+VXj5ioq3xE8Ym1sPxiWH6m0e1q2lJOVT161cvugJKinCe+NFldnV8Yiu+EpypN7x0R
7jGMYENoJ2OYT6m06E6yiZK8GvBKsy9Oy7PNyWMiUsAASPhPTihEBBKfCYkqH8C3HKTuH062cXy1
OxIKCGGiwV0aULUe97bmDwgtlg27CYHmxYnFLnRe2UOXWKoRCCtAPVSgHpmxJS4TCR4l9f+/MxYU
K4u5XrcKjR/ZTRU2xFRIzPEIYnjD2mWLl0bXyKxnbJe6S2MTnLQI9xkFzMDQrlr4oQQQlgetUvaz
Xdxs0A6sJDXP2JXqgyFSlhketuw0FIh84ShPn5QsFWV1a22UAx4Qa9xUlJj1fuKQN5mytS07TkJa
hyQ9TIN10e1d/ycp8PRJxNFWwTyuFBCJbYiAhiVAjE6DObFy6yESWnxQsDWK12qTROdC8D6jworM
nPD1G1FtDDo2DpWA0Z40c5MWmi94RNvaF0pxSsIvnM4bquUVUUQGlBM6Zu0zQs9F2uaGHScckJgn
ApIAZjVK3orlVsLCHsccA+K++Kb38Awj2to2mk3LHYGIztyNAR8plY9U46Lc3zI83VakruFqBaYG
hZsMOm1GScIU8YPIKTdEE5O8ZdqTL5pE0eLUCtgT2jsZMYtOCjgC1oMV4cCgDzZJr5U5HuxVoz3x
UONQgADMF39CleL6Zia15PEczISYMzTgw1GZqq0dbmwcIPGAfxABUzMySeoWhxWYOvxwKWN39kUG
ocAKQ86k61jzdlx3JbuCCOffWcL00bOtlHZ2uKMGP6R2jMNlnWABM+rkKbM3Sapmk8oFPnySDdTQ
02ssP9phTOZDAE9MFV99KG4wSa819B+NdltM98xo8QhuZEzALFunt3ZE1QP7Sd18bI2mOYE7OAV0
3Gb+cnaIfLTGEJ986Y2cPC1EIBOJG6oFpfwR4tTW6ZWcRDvZ6WxuEtvaGf/b3CRgZMy+YRUPRoaa
OLbf6YfDjDS+xktVmEjVKppB8qAnz9zJAfrmG1KwzjFVZSiZHrZdnWc9u5A1Ntf5PWN7zRHOEQdE
HImjt1QRPWISNhgVIwvyjdbrFPGEoAYC5DpDz6i347JJJze62QSK5BoR1HuYBWpm7/t1BS9DIHBL
OWZwQu5WAwVRz5u1VPG2bu00Tdrl7T8EDCg1uhbibKQeHfzG4iWvwanoeDwhIm0Tbr+QDwGjIhbJ
9gbixECZgw/i3HUZ5ryciinbG4wRy+6fOZ8rfoKZpqO4DBs6rT60KCXYMVnvvBarETSevar7PzVS
2SNPOwN1XDR6lpN5TfAnjYor+s4NGy7bwt6mEZ67dSKKoyG/dpZzprTsR+lYIk1ENNplGZ+2lsNZ
2o/2PSMuy81LUDOuKQw/GSgeuvicytp52SaA0XjVY3HEq65Qwitt8tTT6Ml7U3TNJacLbspLyafR
IMwCczDDVOAfjJgJiC4zfDCCoGtcDpxk30rmjUO2C3LZNZuP7iPpHkhSTWrjrPNYOTUfhHELjJg2
tg4H0796mXqFQFHw7pwfOKInFB4GTlXb7yPrbDhX5bNtrlmn+EWIj1b4mfUaS/qtdub7ooyVQqQP
EKfaut900a5F/4hkFXMfpEco5BRTlVCBCRW7qVV3WFconEfuZV4Re0D7yuJX/Vup0udMsUwwQyw1
V26ejLDG2Mb2Zv0ziJzUCHVUqhTC9EVeQhH2k13s0zrzawpp6zUCcmxSxNv6tyjTdaObx5DIUIlM
xYGWqOgJGwG5MXTKiqdXQ9OxkEC3dj08RGy92uGXXT4KPOwlqutheNRPfoCqVL2pMBAr0wQxlrVr
RoSEHxTgx6nUEpt4gz+GZJjgt1nihn6FdcAO5e2EfVdm6pOX36qFOAPbfgrINYwBqqleRCjBsjOe
5qvxOcL0jnT+YIUyEuGHZPT7Cq2mxAFgUDRLXC+on/h2A+r9vjrhoLnMA8Sem3kvJ3Ytiq/wCBQR
ogESYZaSmGNRcw5Udj0Fs1AWhdswvDnoTCdyiWOaO4uVX85KITmoRnZDMCWByAneHBSpTxqWvngG
jXk3KWJV9pmN7jwnXpi2/8KBXs6eVaWPqkPYDaFf0S5J/JrzQhcqNRwcUplwCgUdP9G89pg9ifV9
S4vjf3s1IJ7oBRs27LP0Ftu4pyBoU6JbuNJb55xwGwZgfbO/bNSO/40OgrupO482vU88KA0CNjtd
oyVmS4FRuttJFCxlsmcCwXKLjDSCDF178c2a5LGxaaSTaFBQsO6SvwcWXdN751zU0t47MItZWcoE
QUdLw0I5hacDmGG2z0B2jOXPR+S0bNSAAHP4NBJ/ra6qZj9z+gXBF38l215KsYl7WIqItUVAxuvw
hU6XnDpYunRU7XzReTlj+qL/LrPi0pY/NbOmod5wih6y+rbsxYdXS5se2oHUaKgYpxBQr03678ge
DBFXPry2fHGux6k6qXW0E3G2Q087/tXPlAU+A45eumqHnEWxINgdqSrA6nXKSJ2RCuviZJH9DajE
72DWV4ZhsZonZ2F8E/nfomZNpG2n/yD/7NW13Lw3zHCYH6TcVoRna2RTFC6THKKg8eCLF2Rw8VMm
wYYPKmb0YFZ8sDynkc83QWGV6jxy4mwppjMeYsHyj1Rrmd2unDebaa6OEYH0ifa3TFCUwS8HihXJ
9B1+rSakFiQ+bBKKxY4GBXFcgLe688fhK4HollOUsPCfkQa1RwSK+xbfpU08uol0+htXQEhZNi2r
zPKHDXlLdUYiOqmiJDvscZqVOIco03Omw4yTYFfN/RfO7Nk5982/ELlPoP6pjIfqqqbxZISqkRds
4liyGMbSOoBdo1G340/zIpbRFhmnrEEsPvoYPVfOieY0dzAug/WjkQFIAoPTOM5EI4Zzuw6w8Sb5
pQb3TdFUM0hglpHpL4XkIpAzumyFX12vBn5AAgnaXSN9lo1v9m9iAfCFhj8TOtu8t8kAseivKR86
MSSEBKfWRqfuQmMSk2ssmEEtbSeJj/tJEnjWkY/2vLP8bKYNiqG41oRst9WGOh6Wl5nHG3bYDQLm
tvmH/lalAKw9UinW6bNCf6xjr6fGX2VxtzFmIPaIQJFfa1WBBIWsupPZj66eoYHDuZ0z1qUxo1qZ
VGYRfDyTBx+0hCcqhUrcRf3NTJGLAZxZYCnIc6t1LHpvxiFSPQNUFGV4swZBZ8O40YpYusvXmUJ9
OYUmHYss6HZEe1Tc+sb8VrXfiucLNf+GPT8tvo07l9+VeN4VU/8p4QP3CfnPXNY8CAph9RjyQ/b4
cFF+HdSjaK2RCKp/sb1A4AlCDTDYj9W6m7GDTq5CPHlkeOyVDsh2fSGDfgDM3RCoXTNsbdH9ZmT+
NOBCCQcmeWNv3kNrWklgufs+eIkpJ+dTr/V7g3+VNmBkUJNJF8U+K9NeZL9EoSl4fiNf4/03TTKY
uB2tT2YUKs7wMvtFh9cqj7R2O7cj1fNTU6zt6GC5jjxpogt608plGNcz4Si32hDgf4VLR3s3tGQT
FYRXotwzdiK525Ev9ZtlaDK1zsrhdi5vsTptjPjAV5bS7YJctSaPinYl98feSHE1HAssF3xCSRIY
ex9XQjAQDfUZYL/JNc/i6h9kCFXAJo3ohmUwN4b9rAT7dFOWODTiaR+Hxj6eg31jrqODYsDYx5Q+
hMWrV/TNKzTCBzHNle6XUHMbKThy/TOL2OPwhkMLrV4gxy60fQA17FP1nJkIKFo1y9Vou8J6O79o
FoeMuA7XGPqaM2072hKpn9xAo7W69eQ+SxNr9RgriIMYKnCBZdDFBG5A6KbCnKdjelUVyJ+cN41X
f4pJvtiO8NXpKoLMeAireDqivXLNjXgA+DakwBt68hga3M80bp3OlLfRqOuqU++oJ4VxbnBJ5MrT
+TXHlPDFn+qMlMOg7JbjABcXkcIKXXxnX2pARg1DSpK9zX+6XO/Je7wQPFxLmbvsFhIOUh95ZE3c
csYwBgiAG3PPGayPZOzybkXtQSCxPu/kiyWbvoVJeAuIbV1tFHlnxfdxDDd+vee7hxZ3y4N1C53S
7PYTPuXBMjalSt6vvevGGqeStVXHsykJSsxDX5knK/8ZJDfyWr6Uaq/kS7+EVbOKaHcKFV/1Pt7k
QeGDFWx2naKuGEkQdb5zVLBW/Vq/RjYPitUhaghfIrO/GoutnElj9tWQopFZ3mQ9zZpUxx/5JxIQ
xG8oIKpJvhiwF6BvSMyC5S2kpXBYiQjmT3Cy9GYNKX4TuD3fkd2u+RJjiFlZ24WzebTIY67eJ97/
qqam1L9niD0iAr+GQoviUyJYRVkvlecUfU40LBIRUg2Bqw5ZsuVfPOgbqGoh6obiJ4uJB2FgjYxD
FadI1k/K2JznSDpT9DuZQXzbdEHNt8qRWc/sc4aNMksoFO3DTEcY9VCF2Ny2FbGYWGEGROWysm/k
NzYNNiGyLl6hTciVi8sA/FW/nL4bID176pF0vmT+iBpeZbDLtY7JIo6J8nzaKAhEeaZEzcHUBM5q
OZO18FBpTFsAAlnaJWXVPC9dYf0gx5oPDjOxnqmekhKFAQjMs7qcMi0/5vWPnee3VhNXBTkeHp0E
qhk0USNivBCxX/U6lD0AthFrQiblECtiaS9/G0K58d/FNTaPqFw6klqLn5nFar7LpxaZE6Pr5Q1h
vhBCWmOHnM6fxigdHC06cu6XxrRbXD0/2TKZRgE/wY+KAQ2NSONSnCEo4YbAeYQASxp0ANBZc9N6
oBlMq2v1GFknAveRaQaXDry8xApDZ+wpmhrTjO4TpPlj9y94L5TWG0TqSbXOUdjstfJYwqLHrz7b
44uFH6WooImmixWNXT9TYvaDDgEg60mi9IihbViKX+vApbI7lYYNkgWTDHp9FDwRe7eOsU4PhU9h
+8mmQq6Opr5t+WKa+pC6L9Vk+B77Mjeq3GzV8EtlrlwOXoG4zXZ4griB2UJJ9l3L4CBvsdUVzTYM
A7Zp60Aa2G4n1EczrO74NK+XzqnZdoznWBwMDQ0Uvsni3DisF1g0TUhyc+MosthPvyomcGM6AFKK
0QvCECI5wOIVroC/D/RqSFK6Zpcw6M0NMiGl+yK3rcV45apXjQvk1undujlx6TVsmzDA5BXxvvRz
wboiCXdxZWBZsMd7y4qIAdfkzoh+7ADhT7WRk2yvZEgkJFdjIi9zuxif2nipQQeEdDxINgpEUgTM
JywZwX5CmmnFuqTKKf+szyqTbugZMww4itAeH1l7kJaaPdwhLFcfM1NuwgclYMYdoFP87hziDl0P
Kj88LpjVRtSagQWqTF6RJa3Hr7adwNQ1PAu1TUJLN0KZN2jrKlbNzSw2I+OaSK+8/ktexihojRy0
RgNao04d2TQzky4CoPsy9M9VNdBHYt5XA88ATRJPnk28hYEcPhDqdjCDbWTlWAxsjPN24axW1aYn
mXU3EU7XExKIxVZi68FHZdxAxhXPhBcjcS75n0FXPFE/Ny5qvCuQRl4QleoiiK1bLFNTaPa9THCL
V9GrFpevHw6nTlKfVDcNY5TmxjlALq42ZBWY7KLBrNmRdRjgSQwHbRvBW51BpTe4l9si2ZJAO9lf
1Dlklg7mXlcAkUfytmK1KRPSTTY89n/EJos2k2Zi9rXbqJe+LEk+5DVMKU+Kz02j/VIMNoV1wxPE
yZazoEr535ZCLKgHREyaNyWf5bOR7ZeOypMoWJmC25GnPSShhM8lf8doXmqewzDNrwaOkfkmN9JN
t+qXEIJdiOSAqm0vk1RNVc7RJ6ZXjNtPgy6GlDDmu5Y0bIdMAXnsUasn9J7Gjt1pE+YniXo7HU2U
YdKpNMTZYno9RjD25c9qDHaN8Wt/w6X0qd0CEqWkZhGwpj6spwG7GIFB60UgLOMaLSWPrQNS1FLa
pxL5LfKFk4x6pQJ8w37FYOaIgAmVzA6pe8DHjCCA/qnk5yYkS278ZCnp8mSPUUw6PU9V7TGiP5X/
x9KZLLmNdd31Vf74xkYYfePw7wEBgiDBnslMpiYIpVKJvu/x9F6QPWBUhbJKEtHce+45e6896Kee
kzeWLm31+LEW/vMJIVYdeGMFPj1vrcTiofwsDFjqaYbTsDquDu0i+riS/S7BWktIdDgKXFUnKoCw
clPHvaaj/1fhoaWOCFqe07nbwLQ05IE3hHQEtmHCIcWWOKILb+gwWvilZ/DM54petLac0L1yDnth
kyYyXZQbTyXWJ08Fr+nuknFugEhbqDvVunYjYhcK9i6+KMtrniVvozw8jX7wW9ZJTu/R3L3XHc0n
qnUZ7qFYa++Qy1wtpIEingf1RUNz6Bfagze0KA7VM+OO+TBUfwb25xn3r5F2CDHRL9M+oDgSMQAw
QdOkW8bGY7HxkIvG0yD5Bg2HrfxaGwVL7Gs7gQSHwFa0V60Lp6kYz//20xVCOfnjS56KeyWeaoyT
ltnaDNktOnQR0i9jeJr/H7sVvymEpUzlXzpnijqumZ9b+UEAFvDiyNV0h3YDHZiU0XjMaLzAkpu2
ryDBroI3IKjekt/LMPhSKPuhRLuIrVsWdH/KkGThZ0fME7GBLZC6JtGjSarQ9LL43aspP1Doc4+P
ecqS1rzixnLTgt12hQxjHqSY6AMcgopfDPkR2TPyLRqU/dCtPJcFX+PYEEfP11GwM85EEy4fo1Nk
85MRXcWYqIMOZRaf1cDkXTMfMtMm+rE0sC3rLYPW0nGGbiT1MTInTL+TXrqR+GVP6GhVmE2YjGKs
LW3fnyaU9alLcqlr9bjgiPKM+t+qxVfMiRdKSO4wjwKRRRoH64QoKDQJKlFO/46WQXrD8ohqj7E5
YWh8dLSLKnjYdZRGvw/hWErnhdUF1ScpP/0/uUeMoyCj72j9Tljw8z3aFKa3Ir21vxNNap0f94W2
W2VjJfG3dFPtCqUWQv/+U5aHrcVtbAyQFsSFo04ORJZfnmSzfKPONamG1c0Hs6tExPDFdUd3uAvx
C67XHVgCpGmozgSD0B8ba0x/0e8cW6dIVVPK5jGstCOSOeOJu/2oYcugrTJgQgDXQNsvEwtvqTEk
EAkw2WpBaJhFuCCjaMoJnccOXcSg+912tSTHtDe0xZuQiBSAToL6Nh1oQpjSu7IT62mnIdI3GBmv
pUjD8E5UZU9Qcf0Bq6N4X1HTpIn19Aofyhyd13ezVP4y/0y5qGOz7yL0quaAvo6Rxo8WTzdT+TEx
ScNrv3U5tX4hbtheQ4BevScYOpySZG+Y/T5FhMD6bFqXCKOuTEfAQPTOKE6j5VcatDf5kHEBYIYk
TqZR0y9zfBQlTqXf2q0N6isXSGZewAE2IReGYX3xIwh0rPrkYPSEJjTRUaalqRmBHcm0ioCLiLdk
bZDS0MPoMLIgcYbmO7R7gcfdYnDSt6jyMtrd9VvMAFbgy3P7FxhQWUU23ZrQRd1BUcl0WTOHU8J5
vafDN/pam+zNC4LFh6IPII2f1JZ4JZqHOFSPIt1LObpgDL743DPMpA0vNKdIX8NWI+0CfXhOtPMa
8m5hPKnayyqaVxk8aZj0lJV6a3oLZYouHZNMPBLRvCL3mhsJaj1dMBr7CDXQuxwhQsZdC6iPkXOO
7ZbuyZwOt2k7BaSc/YTc/2Uv08fZWBSRXd88aku/SjN8lfkNVwejEImRNAYWmj3tK5Ljy5RmV0NP
b1pp3VA+/lBZQaEgjgbaS9liPMruKzZWfRniqcfuUo3IIxPkhsLJMBx5VO8G1fmZoSqDk0/TlI5j
gV87QSnLABRRLAHO9XyWJ5Ox1tHKHEvTj3HYn6I4ODUIQHpagBRo8iS+y6TFmgaqbrqqM/1ZKHFg
XsjdOWgM7tDze9lvS04OcVUiUV4nvH1dYrVJDiETuwZ+Jtkd1GwAQyBWcoW8mejRkYZaSpWFujx1
FYRgt0aRLhp17Gp2CN9U5kwh+pQBsgHyKyvmAnGRdC4WMgCv1OmSTw5zbIW9qhK7d+ZVDMTIR5us
S8vRSMzuKiFqsb44wDluakmtIm+QW/Si4oM8yGYWYLFBrnKK68mLwvrYH1PtXuLHkmjY6jh26AGL
xmhP9LNq/U+Prm7W04uIoFH7TlqEvW8RXjFk5RlBzuSxBgAq6GN2DIuCS9jcDNQBbZkd1FeNz1lp
D5xBlFS7pQQFrk3WQD5mSuarl/FPTWi1RocLcKsrYtFOmKZrEZNWVPxINHbxm8HWOCFuK1jDjoN4
kmEutLAfKqQjEt4aGflIvmpGiO5cNSiyS72X9MqWYS63ctiu/Vz0PWo3sm9Pnh6JHJhnr3unqInY
bhjCWLfhp5u6ZxioT0IgnnGkPSXgwYw17WPAAGtCxDPyCjXvW5iKu/b4yRnzSqdsMzYK9d4CIWT5
qLQK1uH8ji8HBxepROjcVgInp/NxPs5teVzf6kzVthbyYPOR0r8uVTDuDLQN+tjSoTHJv2zmo46i
oUNRIsCHSFmiWx7lpuPp03F2kS+PVIlk3VqrWUUo1lcVUpV5ps4cNckgrRL1pr21bwmc8WTuUNSL
PtdrAyUdZdjOKBhaQxih+ThR/g4sigIOxvWWIVpYF8QYEqymIftPj6yLAWF7QoeiGoE3XM4JAS1i
RaAwdkL8KepYxhNqHFLRazZpTE4e39c2u0lLArFHpme+Tlt8YRkqas3viBNOeRLhr/gLT1OKgpRG
XRCQvGxnqCWU4keei23DIDzMiI7X/ThpgSMQCyuRQLeGUD0596sTUhe/ju8DVNGOq837EWeRVxio
Imk1UAybg/iUlPQJIHuzjlI7JqsTg1ZWXmDHe6UievB7vc29QjeM9SHkVc15VSfgABMxaQg0shHo
mbVHhuGaw64loBk+vhw4dLg4N82OBfpxdR0TAGSvHG/GMYFa+zUaGlKusfcKDk9l38U7k4+VR7vh
naFOtNrbiw84WR+gdkzzAbv2EUTRY0Zfvc72UQiM2o8kXoIUURx6HoEuDmMscMxzRgjADdCtB2wS
zJtPosShfpOQB6jieRWBk7szh34EqB6njwSbeEpVxLM1dDR7WZsYSnvGRlguHWAwEw8YZxBiYoku
o6aFwykcVA6WcXi1CkQ+3BOz3SoUPJXZHsw/zZR8Cpb4Wue/OCyU/6+1ofI4DSSghdEuyj869Psy
sIXQV/GKGCuNhzTP5oy83GyRvpF/ahTFPysxuaMQE3WU5zQN7YgrHc0jyCyvqHxFx+SKuHg+Wikh
YdD5ZVSaH/igaJTF6MlCbzO6tbq4UvpQVA133WoXpAvFIDEJ2lu3/RCriAWGTtOR2HZIC8pahVDy
9jSrLA7p+KxWdK2UqRyUNmmP55RFpUKTpvHpWFg6pFFrYdZXnNs6TEFb0ubepHxVU9gSNX6SnZst
4ZkdCi7+NJllbQRGo7CshUyncsaHJQMy4MvMcuInZX/ODTbS6soyBV0C/8orf3UiCl+jvjKiK8a9
Gh+PWAKQjGvR+K98Cqnn6GA4hQrXAPEu8eE7RB+7lpKyahs7Z4a0cAZAX7kbnYDdS0QZ2QlbFcxD
TpUQflOcjpNxmbnE5c5ghZXB4Ua4QwXm+xmStxLfccJZbuKD2IT+i/EG0XOpHqyyD0W0biKzgg26
aT8Nez9dyI9MgoNBMumyWf0DJbkkqA0/gcMv5oehii9G1pb1Hl710XCMHZHItDkGTEVhKew1Wh2f
WCYrpJSb9C1fVeO8y8S/55F4yd/Q1KGbWExakFS4m20INFDYTzgCF40cWjjdZ+ZCYl9e1rnatp5W
DqW4A8pC2OQaFbNNp7V7Q8QgtIpkaE9EDBxxEeEgCq3E0ySq0mbcKe9M0qwvLQ7XMvhOam1MJIzo
5LjpMIU3m/I6TsU1ivRLHqp+zPHaUo7Lr3MtFVdTSM6mm+D/m6UB35G5ber7OHS0KEXXUNCjW82O
ds/OxMiSoyQsCiy4He8zS00UOLPyrFUDKmfgNQEnZK+W4nMrxmdFgT00TbRix4+OBXCV8iw4hJEr
1Ji/pvgJLLGkiVCJx7VRjKrnQFUhSwmDa2bM6S7j2LYe3Sb8hpYnzw8NV7SkzoBTO6+e8aEJxo4X
D0lSsUs8gwEWymfjygUWFzc1vqX39i0CLCsgAyZKYFsGzXY49028b1V0yyptWrsnDHCGnKjr76Eg
uZMKcptIsdQYvQ4khlIx6cApAuqxIEwru2PxKedoO2I4KtEC5eQhmxIwQ/4YdUULNH9lMopkZ0n0
i1I4wTT5VO4niHmXof+VaI1vTtIDuaEVNGehmt7z9FKOaK/1fDfMMMibVfU77lDS498TeZ7pLpZu
bEhbyynNW3Qby/oaVceYEyzNgalCVbUafKkXVmBFOOhbXINuRFqb8aOqTLFw9mZ3KjiynLiU2B8Y
ZbpMWGTrz1BS4mZ7EgrFdqdsA8rEDD8tjAmoETq/72KQwlKGByghesWTT/YgqQhcX7LI/aBQDoLG
ZbSktde5LSzt1OzKvjvhIWeRls7QeC/RTeqYvEnzHoeUMKiHik+BppPtcUCGDwgeY5wIyz4/kHfB
nsNJd56Po0BpWKJfWvONs1eVdh/GNSgXvFjOFE37OYaX8UncD092d2nGzUyQSmLfJjNytOZ3BSxZ
qYm/3CZk4nYS/SGld6E3umYCWNvcqJ3gDnO2awBGy8SvnWw9rM/TMJwBcJ+rZDkLn7VV7UGC7Qs7
b4tjPsEbKgDElCPaS+CR0u5W/M0jFCtzti9MAWOf7rURg5+IoQ8Sik7Rdiap7gGNRgS/k3xJleAk
KeWxcf2qFTdyne46UyZJxpuzzi9KqEjRSXBUJT4to3WcGeJJbXvMllelnqFPnaRAO67uwgQ893eE
rkitjX0RAP6h/5T86Csn2s1lHRR+BaQLblueg/tgNU4jspWoLMn50QvpLNeHNNAvfR5cxUG/acV0
b5eAehuDvtw+2PKvAiaeoX6E7lBI937OOcJUt84arur9poswqoiIaHw949gxXgOzsav0u8h8IwgO
6TT6tRVCM2iPGmRiKY5OrRafhL0F6mA0l027FJe2Ns/Zop2MaxdCxL7PY/6mfAaWDNCyugjJNsqX
o1oXR4l4Q71n+GDFuwaGuELaAxRiSflo/Uk0fF0hq5LNq+vwA8so/N71exwiiqhMcl3stEPlpx6+
4476LTxOZBApZ1VpkOZvh9EOO2k/dRkC+cnDx7YTzw2gQQlfK5gYyo9IwxkjS7t+Md0GJZp0ETMK
FJXzOS4LwzoJyH5TxBpZQaVmFWfU96fGwF9RJD4cnmbApFZ+UJwczWfanTHiyglkCp7ZxcmVYS/K
w77/ygbV7yyaZkyJchC4hRQz6HT0OzJ4HuJHZ4x3voE/NC31QbADBSXJnOK3QNt3iW4SeY4uD6gB
N77AadejR0LHOUmOCWPjwxJlb8anHmsTfQWwZwwntyn+FyVj6oYCSiQqUNHuKeOkxvxSsXzQCMIQ
BFAHzB7VCfnbf6Z+06ESa15FQyNc2gBkDLbJkVHlRAQZr5RbWuyT+pcjRe9zVDoS+Qdv+rbRirN8
nkrGk6vo9dMkmUoqfkdh40qwr7viQqF5rifjWEgTeYSOXLJLHAVJdt+XKHVhqXAzwn7Yw1ONKgTa
yCDnm8xwRxXfkuI5NpXTk2r8HoX3Nif/hJEdspSP8Ks0gXWIPmliG6BTaKMWl0Oai1/CNZGoawdr
4SQEtDEtAmqnxHuXKIolVw171AmGH9aJn5jktMXUC4u7FIqXzBq7YumppMYmdqmbzsjUXj0xDDqN
s0NCZIf1XIADa+js7HegtdJ3P8CoQmRsqXQMLXBlGbwM6RDC6pK9kR+q5UdW/ZJ184BqW2CSTlCg
oVFc0IndKgF/uVfPrFUlJyvpEWHRaQaBimpqDHS6ZhQ3VIcfVv0LZOCeZL299FkTRxZAxMbqFAQ4
mVQKNDM75QailRXniaP8T8EweQqnPddnCg/mUB9I/mR/xDAHeakmHXwyPCHepQUpjALZiiWGY9p8
3TkZtqQuENJQ3cy7oYkXLlxQkEsRT+ehnk9qBeJdb33N/KtxLbSq3mcJER305BlqdzU0K4vpKSGK
SAUqS4WhjSWYk6GxoRwNkeAp/GLnaHQGM0Z+Ks+8zqAxo2gkdS9Yuk2YFlBgGcW9JarTpoJLGw71
RMXw50sEqUvjqxvJqx3o4K9HqN+z8ZYFxVXkXg/GOxdCE/4sdM7k/lSrjA+QpiYvc9p4Ut87+gI1
WYdD/x7JSLEzRw47R4TVrUiUGAhR6l8R5IgE+1GxKysdfWjvkqOMlxDNw8sReRTpxtab6TooAZRM
nqgyOQ+jckEFRC8/weEw8EjIMuEmnCP/0Jg7qfnPa853oRCc047myI8QzecWpRbx1GyhHw0T+Ahh
IMLDAnBuBSgup9Us0TvlZcXOvQm43oE3MmlaqtoBWT0abhjXm1psHDpEGBucWXwTKGsywX0njHaq
iEul+zVOb83SPwieISbTsM1tL/AbK6juabpK9FiQjCFwmHT0JoabxD6LcZNZx/ZQZzjqXsPwEeRn
Y4QIxtxCujT6sgvM1KtLBvQsPvNhms6TobtqAMNk3icm3RliXt0hyK+oee9Gp1Oua4eY0Wc0bGZx
Js6o+bAi4SOv89eirWMJL8enwcF/o+MxRNQpYUYMMQQjdNewlKTWtI+BxMjonVriXgualDVPbNWc
DOgHGDkRbQm4zeWWpBWC7zMtOXOPjkH7p8eV3FmEAqpvag1iQFTcRN8a4LPnGKT9JtU5fEC7wM3O
TD9SLZeR87TghM9+a+rElvtgBJaqPbFspxBFFeHXSvh7QjYm0ycd9LtaFo/5p887L8ZfIxiN13cZ
ZDWUGNcFVk/1CXQZrhfCyiwj1hWqrlPybxYdAv6SEHQNHiXw1IqhHlcKzIjUJcIzZP421dcAQK3r
9ywlCvsXnWob7R9iA+k7wBrFIpPWgCPzfkPubpF8pR9JPToK5n5KFA4h7KHR4t7A1Qvm30gXnFgA
h/OpOYKOcYXBjdg6TMYgeUQwfA3jXU1uWRBtFpibAs95re4S24reFbZMSCTQr+ps8cQZesZZ5lFi
Ng5jziFwYYiIA9YJr94phV1FCizss0q+4mhs6morkxD5aTih9itFicD+XSkf5ccIKtIgYML6GYrf
g4X2o7CjZ2VFTiA3diHDWiv2VvrVNwHftXe74rfQYdUpn2SE7w31ajh6d80oHnAqSh0LHPBNHv5x
ZkuKt8twCywnWl5all5raUusYlh/CN8lEOYluPfxpcnabQQ4t/ULAMzyfFf70TPWKwGV/XsKsi1e
ZTyVmj1Kz4h4ZJFI5U5lDl/Dt5hSx+BPDGanVvCDRL3t1OabbtykgYFVvk7J4lOerDQ5UtXuuj4m
SGgZ5OS6zAFkvI0ZLkgRiTDKPuXRSvYigV0LMz/bKSUTwuGc2WrpJAMWjzLlqrKiq0RDceDSdmhL
l+YXgWV2FMKD2/N4EGu36X09QfXFkHPF2V9XoFU12O0RNQk60rU/GS4uKK5HMsj3cWFQnBe3Ojv2
A8eFPLkUJhPgZjimCjpAp0QIH14SLF5Q8iQThzu+IO5jyYONsCLv9W1uwmcfF3eVSS2+Fo9HkKCV
RgZnBFY4/gtFFVPCmyIlTx2ntjXCEpKxBKpUyscwJd60p2rFjTSgjuFDhNpOSnzLGp99rr4Js/GQ
dGFv8HxZ34lQ/9voC2OrgCwBi95J9G0pm9lGGuUcIHoCPNhmaGB4AMIQYToUB/y1s4H1dVD5njpb
RPVq8+klV+0rIVW2Ql6aN9uu05lkaY8u+FulpY8fI0x7Gg6MGa2/Gnd/RMaTUdHJ9ceSfQlja3Ot
DW52Vz276FuzBAf9JAMdi6CDj3ho8SJDY46J2Rs5ysD68ehm96mx6y2yJnBQWATSzkCchneM8NtC
IDYuHrzZir0xX3ZJxXmmFN0oTF2iauL6q8VzU71ikCYh3PxxZGsm/VeUt0MTcnPrU8ABdKlVFGTi
PizGjVYvD3KZCPxYj6SQV/4dSWuOpHq30K7hw8FM2I8fo7/acMhnEyzH6kfAY8TJJd2HVbXvGBU+
K1O4NlF7teBNIXszm8BLcSnat8UcbmaUX9HSWRIkU3K2x2ZnoZiVGpxkAiVvnV9UKWQ2pt7zzami
SSPBGDPd4Je8a/XpwiGqx++l0XHFk2qq1zwogd1It7G1bmlH4KuApCZ/sOXQfWtukzMSetmhWppy
EgVa1Wsl4mIlw2FOPbGQG4iz6CAZhAgrpvPlNjNAjmA+CQhPAos2XtveWhsmN7Cq+SkJOEbTb0I1
tgY51UKOfVGy9kOeHUJmgsb69AB9QkZlhLDIIqcnJ6woM7w/rP9SdM+uIrQCxc11xpCLK/SnmMAg
XIZRnOK5A7j9qk3ZTjju5MU+CoFG8SBbVKzwu7fQKlEqrtUsXvnkGkxHsTCf6jB6VYQENS0fqTHd
Ru2QY7Y2GDGy4wUDN6WWhLvwncR/OivwU627CUgCpW9qFDL1GpPRskdJR1Tq+gwPazSvSpgG8QKx
sTWic0BMR1+4tcCEByaBTFduFIDpbgrrJ4nQSSeYVRZPXjbLY7maKCIjrx0aGhohcQDKDiaxl2Fp
4wYOKIA7sCjDKxswRQCyaggzny4K7jUOUiLUs9iIaY0Qu5WljhYsF8zug1a8qWL2JlbiY4rpOJek
rBUkaBfZbTSsSy6NnOBtiagJoFqi8YkPasIBbnGcGzpx07FT0SLamyOtHjD2WgCb5ihSa6V5aofU
t0H319jLC8bJ7hwNp96o3JBJoBERkUTDgZN3UB7aToZ0CflOWPYkptoV94f9YRC82Pr0Ch3VEAtr
IvzIOQE0SuWZEgfQAfQQIs8+OogZ5UIRf8G4sYt88LKSG2D3gi9rBl+f81qLSV+3w9QeEkS3pWP2
V163ANPisM7RJfwYmyxiOnXWwnhbt9MmY/0VYxRd1BkSI5+Fx8Pq7SH+7sKHqF3yjGFU9DdqpTsm
TMEZQqz2RNyytfbKU5QXvKtba+JkiQItlbGymyUBcAj0YZHuzKS5W6wMczi8B31kMz2qD1peOUKH
ZWQM/Tw1HE0799ZNM3I7U0ainc5iKz/ggD9i3bwXYXfIwA6Kck+oPRTr4mqRUt5O0ukpHofausp1
CxlR20ZadhLM5pQZ6Fbiozp1J5P3bUo5/pXLRfZ1eSulJnEMGWAKbJt7qUMHLt8L8VBDaZLHczAC
Qwl3nMI7sizSOoHVxD7NYXYsr1nZ3iw1vZuKcZfptt+srDoaYXkKVWZOAv9Pn56qSMduPR1TITkC
B5jT2wz3tjIYDUZupAqgrkYvmnCBJWjUORCtrV3OZAUUo28RgtMS3KL6dz+ob9nSPgmvIL85eAb1
Lo70g9qS4Adjek5wOZBMIJQH856oH6zwbtNdlj6wB+GvJBqPWhbuQ/Ajm4FT0QMpgMPlXyNMJ1Hx
lijcK3O5T5p+b/Zn5qMuzhF4w4jII2X/Uyfom83qVQM8X8AS9wxRguA0mP1Ja61jM3hhfxZn4NBN
dWlZUa5UbRflUycqkKmB9Y0lCUwwmTfzwBNNemLnWEcGgpumsKVvkYY/fUsygAk7159z9GFa9FUY
K2Hn61Q3L85zFSIdL7dh4fPgMcCD+kMkc/YTDI5Gs2BGON9Dnuj0r/FQdnAEBc7/XfKOUBpLSjHr
564Mzmpj8ijI51BgYEXtgiRvUMMzA8uT8B11zAu2yueMqy6ze9x4Kotxuw847mWhbLdzujG3yj5V
9t/sm4XrUJo34S6yJrfiZhojDCwr8Oo+PJBoU+OjjkD5bl+qhrnvtZhgT4gQmPGAqMhC54aDDJ09
hs0lRiKadBsFZ9DgpCIdUT4Cw8EylZlsTX5AxF6FmKyPUI3ZhYDdvz4X36cp4ImksRTmHp0gjkqG
e1HlfdUEtk6DQCazijxvB51DTpfVGcU188ZWEOmHcBO0zvB79lXpQ0Nw2HIirYsYavgDX5QNE4gO
DdHjEIz3SzwfEy562T+D4j0J7+TYOjTAXSK8NlIyMFrU6UFC8sdXPMPaMwnq+pXzi6unzdxNDYm9
ik4AFqNZJPxts5HJ1l7oJEWY7cCLKHYslFe9LO18dOA1zgOsZPVPigIlIM3gqEnvJad5lb0bEvp+
3cMH/NxkGk5Eypq7WcClQUdjdf3w7ZiAJeuI3S6YqWjST/fq9cAWEKkE/RMShIlHcp3KW6c67Dzz
V8z/0GEmmq9kuWdlBQeRETS/U9FuTY7+GaM25B3gHJgA5BeJ8BYJcfB3+C6ZF7OEIENHFWlmrr0M
pFQ89PW+xbIQ/+LbRwp2gV9tCuqwzS8ThkjthRvfqUOVfErEG8khofHxzyxSu/lPmj6mnqKsZY6C
2vtn7p9iQoLNj4r7m0ANT7lMhD6HSLbma9ChfYYnCDoYNvyXNjzUTnU61zJPU2p6xVjb7cGqM3gw
gTtnlasnDw7X+qmocZM5w3SGT+fUmAlxyPaHInVH40GyY93cJ2wQbfIgzXroN33yKAv0Fjpidkxd
w6/xlqdU/soduR7HNmGTirvOeF/ozzQ8c6VXcwAsWpK28LdyaF44JxT9rekJUnTovQUW/qGnKv6W
acOqga8mp7r/FrIeJjI5GcdK+JNZpGtb7I80AsVxk1l/xfNEAgyGxfPAP9vGF5PbTPiPQRNE8qD3
VB9i90PoJzan7twM85bv0Mj+LITvlYUQQYicENAVvRbTOM2aypl+PnR15oui5Q+pU1T1VrRckXjM
RnOiDLgnrikmyUGs+JPUHhd0FDNRcBT7pvRVqp0jZBYDZsHDhb9PNO51TaRxnu5DZ1H7h2BGDwEA
GVQ3lelXYew6S2Yayjlf2KF2XdcLIEUC06zQG2FH+4YcHHJDxrPFgdI4GNFwMDiH5MNMvJAjDvQk
A1bHtqRcAnvRQ3hZACdqzsBdBmdDh9XcCtYBD12dIkORh43PN8f6mqzJtRa96xHcBt3VfEbS1qtO
jBmzo+H7mm8RQXICRmm1/NOL9lKGCFFtbluUm5jkrr1d6U89wxJj7uBKUPAN5l+LvpAUs2G2PzVd
YPk8jtEuTQ4jSVvCRBUujS6NVU4cSs+4GptYxw4aam6X3QskKwgNSgLSJD8p7gk3KBj+5jWApYxV
st4NFsWqhOEQXbvG5rKmfdJxLwaPag2ChCvFV9MItwP/aJhFdDORpbq30CsvCnsktibj9ZRHu8EI
E7JGLeZliK7prB+z+BhmUAFLP4rng3TNLM0J+nemTV4aIUvlJPGf//qf/+d//5n+V/gX3BOomLL4
r6LPiRgsuva//yNJuvGf/6r+3w/23//9H10lCZkZvCVpFl1PWdMlfv7n9z0uwvW//x853iRExoH6
WyA2fpEn4A+cWmHe1tvGbc2PddX9rJR2l71k0nLkX+SPRWf9qUU+N402GznE1R4zWoymVwl6d8RX
pqNWdNIfEUXEA5Bn8ycywXfxXRG/IZ6zFSRzFSvZc2yZhbbyTmcVKXWdSCKmcbrgjuRYiTmDnPmQ
Ya1BX7ig189ldLlV6nPwCGCaYPBGIRSjslMwxr6Vv0soCxMp4gm4PSK6BoeGrEyQc+OEH1L7uXyr
EYhEupyjIboqP1imFGQZXoeFgRoSxQCJ4mxbwJPaVdCHxZeRLVnPszEcevw7AxbhLthpf1qDfDJr
U/2ZBHblgHhr47wqRJhohCN1AZ2BMdmpmCxYNLHkb4UYBRrRNjTeUBOmmOzgTPSkd3CmC4vwQ5eq
j+jaoV2XNMZfhT+iLbLiO9T5Gwa8CCeDhjFpIU82YJZ97GesTPpdIE566UnMQ40O8v7SwVdeyA1p
2+VkoJlPVkxkY3Kq3JnoKqHyMzh1hnh+yG3xMGb1bv3rfGS3zgAqHRyk4CsuDNSky6m5JgIR8+w9
MAELibA0bI/2JAocZStwQTVsQsLfkwDCGIHXtuKoqE4f5ruYsiWQHBhX9lKRkdLY2jJsGxhgOSPL
SKeWtAa2PHRh5uCiGWQoYOL0NiJPAYNwW9YZDgiXQmQYis6HyNt4G1DCt3zKv1icldTJf1mKiZ4r
P3TKFxXIvRqlR7xN+/La/4X1Tkjtwp+aV9pWC1exoq3qVCqx05YB4ehwLTfis6qHe9yGqM7bJ8/u
O6MWq2Qk0S87hcK0ytmOy1Oketl3oSdoHhgNmdCMFPPQwNy7fhGnvO1zhiU6JY0cbnWCfNAXEL2g
Eo46KUxlxMqOSDqwQG1qTeNJJuWbY/5UMopYWnhoX0rhUffzfQ7Mja7oWJqii+F+5Za6UbfBrYX1
lhj1uQJuWLZuVxbnCbSLrR/S31pcUaxDkV8NrQCFNNR0LR4SK/OlJvXTFWzekDal2qSVBZZPpT2t
ArJg2xn5aRHyczDkWNyjKzZk027U5l4hwqTmiV1Vfoul0FGwBYWIUZoBvTCfthhX1uUu2BUTxiAF
Y19P1ie6gelYni1ImCrJi5XPfkfpNrvjVLkMqbUKwxp6rWlEXAgKRuZBtjChHgtIw6kfQXCm20hg
b8O1aquRVg8qBSMlz6vaQ5avcRCp5oeIni8CmFlg2squGSUo63NCOvMIRTmRxn11RXBj6eNbLcn3
CwusyBebWd3buzUYNy0TrsXVKDdGUXkJDQJIHRwjkpbZ8qRwjv6aFPxY6fjvjmYkMahgyPjr49LK
wTloOX1KSMpdBYae2BEFTkpSoXLbEFjcglGXiqNYcxgckAurwJdje1EhaeSFVy8tjZnR6zWRhFrR
29fPeoiPyUNrQr/8qwtwIzLrkIX6ASTHFdbOZolpCnqTJ7ShJygWAmGqFPBR5I0v8ggmWITHyVC3
dLpUPap75f8Sdh47jmtpl32hJkBvppJI0cqEwmVMiMi8GfTe8+l76Xb34K8eFFBZF0ikCwV5zmf2
XpsS23w3Lh3uyeLoidrqogNdZpElU2KX6pn/TQY1PxOOvWvOiZG4T7hbyzejSJxCHhyZWlNFdDCo
tmE+rIiuE4NPp9rzEV0u4DPjTZxQ8ZTdFYYLgCzjS7rv94xpFEqH40wNPnb6eQO5p/HebGrhyRhX
atToRHz6tl1ggqODIe/RFjlbKqn2utpA/XHoC9e6h7pRhMPeh3yB4Ui7zcYkZnOPVJARJBAAA71k
+3iaiBNWjUlSBJLUhgCJEo5BiksjSjzZJG6m+tXGCbI0luumgLzOOMg7voAI9mg/FH77W+zZ8bM9
31vS5DA5qilRgZM9l9Q9VXmOOxkYEDtu/V94kKJLQd2SBykSx4cC6qPQikApia2nuuK8JXNEFO2y
xBJlloS6GSdMqnryBx3jqVXLk3EcfuVoen6J8UixIJ/iVjhp9JAKZM6NreA+q6eUIDBUcesx608L
8yOMVQN4NpRI5/x7+cQpdksK5f7Ew6151OMraYcge9Xs6Vc6YOncx2C77i91emXBCYBWx5pIrpxW
v3d/jONMGmnJBvJgPuO5Za6666SlnrRgcfu/SBTE/gbaX15S/hk5IWHqaDmkz9jpTjWAKLZIoTOi
QuV7Cdm7FOU32u8rhjm78VhrPkEV0w5eBZIAJkiZiFQ1KcMmJ85Snvm40yDZO4SmjNJiy5MYM2q+
vBAhgnopy0mvNQZX3wmdJBV7ptSt9iTI7R2kbMcpPmg1UmVgMPXmVA+e11MfK078ak5apF2yvxrb
CPVXLFgEGk9gnYozoDNaRr75Fhtd7mncwdCIyeLOuIyUk4hgRqlcCwT6M3aP6NANSJs8+6vZBCOu
K/26AweVvuKsPp+nX3hvtY34tQTTiET6OQSvAS4hSKuxUxAizzZPL0Ariw8RwwHfSSEaY+G1CadK
duqDlhCbIsWOifKwGzLm+wz54mstkPyHo2cixl366NTsAxnvu9Vvh8bsgpa0jvJmas0VFuulVOJw
ex0zZhngzLtQMQvAQNmNuFKumFQZcNcaXKRfOmz3vAEMvhOhKdZ+Wg1+/pUVAjOl7CKjZ7NYzRmE
UEdx2ZwmWK/KpLgNZI4COkX3u8ZwOaFUKEOZ9IEYr/3JvDR9fE1b/RLvSmSUQ9i4+mUS5cDA+t77
dFBS7VRIaXfW8BKDk40Hn76MUuosIV+rqefHP6f2hITLKxN7Y13aWBMgIcHXv0y1ucxgfU7pM+CU
TwqTTov1h27XbN4/1bsGbq8AtMYKw66oFVljkuvIKv1LZujJ93YzOb3ZpLKieKpBFUJATiS3FeVD
np5ixGcQvFac48f801Af2cLfdBXOqMBnNjvHiZZ5XzQScHPa+tbZeTY7T2cMDjKZNYuc+ZUOsp9W
FgQ8j8pQThSFrEjQnREPaYP6CJWajLPGjGC6/T9Fp84lyld5XrlIO3C0EpJt0UvXzM7w1GIQpKDq
yb9uDeHpB4bBIwGS7bD15Gjss4TI1qNxL7Ho5BnLC5MIWLBmjGnsnBnErFONVOEyrJE0Kxfu9ycn
Av8XbkQK88HZrhASgnV606AHrMUQJWzW2+VkKXME6+9CxMZTeT6THvihEK00G4CkwHcljw4PAn/d
PtHPoO5B41p8CNjKG5I6mo1UauV1Qxiq47VAdpwbW4CqK8gZDxUoUAdxpRbnJV6ekFH68O0N5T9R
eHm1kVx54Lf01L/A+/AZAUSg9yBfFYWTgj0koW/qATAOLO0ofRVI0Kq7st3oqZFkVhsCy4JimnF1
W7aWPQoc7kjFmy6ozDU0Yg0DvnnRP0ShC4eELJw1hSbaR8qGeYtjUPzd3p8KiMxNBtnVZM6vWvf6
doDMFqk9WqOJPizfggo/XdRdxwp5rLX4khX7lkinL5DQvHiJZrizziuid+EWGMJ6UMl3h9L0npjJ
e1GyTdNOimo47XHZYg85XjN+tEdJe6gABc0MbntTBsOMdbvRg36cbIN+3dLKMOeHcEqy7YY+oGjF
D9D0SnqWUvqrgVIKO1ovUbsIlHzwd4juqjJyT5m0tV7eKq5uZ7+zD2gDjPc4rSSvpJiu08Rv/+bt
95o29/Jv0osflaF/Tlv2aV4YjsToxNELvmNEpyA9Ssb2MG1JnSL2eaGK/kgvYo/IPWmyyfdde9pE
5qlDy937J19jX4eNbWiB+MR8MWQ1wL1QYOTDiZsgFaiwnPKYsVset9Q1nknsHVJchGy/05bW+hfS
TKylJ8QmyVPcU77EjAhlomTTEvgI6/imQ9MJ3Y/OE7aAbfwzUETvvxruXZN0XOmGyoTDamdf1EH9
EPPjGheBUCJHajkG+WgYtzqjUb/d9eaUzao3/N5qNlUtQR/Itgl3jtGI7Irs0MBjvDxmdPVtYdgL
wJNsvoiY1gersf+XMVdZlcebBMIPqtbqjNZ909ke4WXcwZUeCJgrl+N/adgNS/vPht0QFRZ4liIr
imbxf/+zYa/zTE8Uzai/x65Ds3u0MJMC7emwDJc3emsDnXrBCG9eFV9Vy4ANpgRdpfuzPvd1+ejK
THqVlRaXsdO9Rzb6lIzpSEjHc45caW7vO136xtR6INZayIlF25aQq67V2nNTQN8DqYfTeGFa20+O
mb4ywx0t/Rj/Pe0tOh10L60JT01gXQNSg6qQ/FoEgGS36PbGX2spw4EUIuMoFtadcTmPj2o2Xraj
tjGg5KVNqGOG3A6RJYW1+qJch+Fl8zt61wnEK1S81HDFyQzqUL0vMeM3ImxrMFnAerSE7gqNl5SK
x0Jht0f7xFThYuz5RRPzy2iq0fBdXMpGYx5rhmt/73EiqppKbhWhGD9fqpBGWiyFmwp1qOElDxVI
EKUUn7uZn1QB0ujHnqe/RNvFSDOrbINR1HPkac5X6rXHNhZv2jPYVnOFQnARWJNgwpeDpMxo+jfh
miAlj9QdOTXwcVyljMiwSAu6W+Pnk1k0AQpyVV/1M9KpWi++l7ANR42OgG231KHPUS7Zx24+Y687
+7TRMiGAq1XUZCNTviLYRJs9ZFHcYuhb2ibYTxnYc6r53GFO9vayGnaFZjBG21/Nl2puAfcD9UPK
Lp4rhZpsP8yqxRb59C40pGY1H7Ve2iTK2v2KbIhp3pKceusAv2nAueXsiebBImloErF78t1jRaOW
Ts9ABFiMwPh448AvMPfpz0unKS/sXJ7NsKcIeQBwiZEgF3i0HHPoDqjIPmv5b8I1+Ude25eBHEYs
1sgLc7hA4CwUICfIjkzW5jNO+Xwif4jBbu9jvvJlyW9WJuInQT7O9Qrm4e++5A5ZHlzr5SCcUpQ3
T9ooc/0V/ptCQaATzJLiuwACHm/HWBMPdAL5dqFculR9GXWMrcEJLnYKvZkrmUER5gcPhq6zFL7J
bykA9uFGbJ85bu2tGSUXTCx58HxsSWvSDbRIKil4jXO8pdE2Dpfsff1DPtOxz0xUScTh0gQQcfqH
WTj5zbsq3wjCAd9BGbqwHNgoNGH6VZj/NdXuMc/F90CaUavVI5YGpPkHqeyR9isuRfVoaqeuoSph
nfqvMrWxF4BHHJwUq5zeZFShO65QC07wjVR4wZPMG/67mXOf1sSfQIxvW4C1IRzmNyBWKCWlSAKr
NYaDdA4+TUWOqtq4SIzzkDFOfOLCIvMQGufmfXLl2ryYDb0LuiExHaNe5OWhiVPXm24uKNOO1Ueh
btd4h/T1WhvpyeAfQoyCo6WGbcnUcQwT69ZiLc/Gs+Xdl5XjJsuB+oIsstWmaBuyi9TLYby2wcSE
Yx7yY14ekcuiDRNjjDhI96wYp2ONUVQuQj7Ohulcm39haDxqdHLKRK+C2x/gXGD0QCtiPVAtIRje
FfxGpiagyqAQA/ZBIP2R/HBGJetA/zspV8uSsTzNj5xxmd0OFjQDqGyzM+kK1h9OC6Z7xnNAgyW9
EWxB+iGOipyB4ZxTha7KjgbtJvELmWXOYvO5SdrnkAD1XnAY4uXaa+EDfdxHNYoPsqqUtHklrdEC
K26K8Ym8YV9MAYoo2JkPps7xOQ2+mnCYS3+mgsa5pSbog3YjzqUnSnHHgneoTJkMaMqZ46aaV3lx
lVOrHByCWocBuMlzUqTH7YuCaT/+6bYSLIjDOTr8ERmiIEzCnRroQGJNxVN/1lMaK1czy6+cLhdu
86gaxBCHR2AYnJBzcoy72StTnCsrYYP7dZmW+wgEpRY4hToAX3Rz68i+kUDqUnWK+4pqtsEELh6s
vfbjmqlrWh53lviGvvtr5pjAZijI0qhp5WhTkaPAlx91wKxkAqEXVLXltsScNfkZihRja2eDczeT
xjCgvKgopsuqoTs7x4Pk5hjlhi3MQHlQPAYtuYnZHK6nvFBuzdDelEK85oBjZqRn2RgTemCGsUWy
JamSAjNRiNP5rB9ZsB07n1yKvrELbOypgXC8ROT8MEQqQW2LCGmL2mtslldw5Yc0FxiFHRFNwDJg
OTFS2Sikws/9VVbz00BhxoBsf+Mrz+Payf/0DehVFNkpebT6yPQ64hGYr7VTn7RVJjFkfrTXnbwN
M23e2ZsIO2NZv16VoxIOSmIrg3IyasStBM2ydJv5YxpibXPoHpKoO5hc6uzOjvWuoLlLHlJXcNaV
HtLQRkclNxPvXdRuPCLCPhCEPBWvDeVBclvz+ZpKdK3xiuuhv/TTjzS/37TqYKwt42e4q3gt+j3I
kfNLLwszEb3EG4oLyKJ8r4CgDADkUqCptE9i37HvpTvcrvk7w4ByIPa7JhM+uQ/gXZJRuMdyje54
Dcz0Gx7By/y+xN3FRLsiy9ZbUUuvSTI9dixL+i9Zal6NyWkRxvXF4DAiA08oDtinx8XWuyHsA6Jh
WLWcIGMbfe2bhuyVEsN61OMMCVTyMhx52nA+yYdMfqzbafhbFK1ftY5h3pVKD7SkuktCeRcs6/bS
s9toxI/ZNQ07+xvP2GQU+CAHsHq3RM/ve5XdDOvUEX6HejA4xwpGboumZ8AGTfM3gEIq2BLxoRmV
F1ONVv01W/uLfCvuxTC+tob5KmnnbUMboC4RZ35kjkWUYihSHooiX621fGsxpfaGNxO73flWO92a
RMG+RA6IGe5VhNwPKQ6ZdMlGO78GyUFg3ZTn7p4BmszYgaDI0xdCao9aPHgLSx2+bqB+8HIWvbIB
zNlbqdgtw3WmtYMwO0JmObNVnWUTaVJHyI94MnKZIoCgEhOLeEPpmVEgjEGLhBJpmCt3urvyGzUm
/qgcBf5KUcdONOMnLyCAhoqWOClmo1EdUXrz0GE2qgyWdYjggVRnrizQaNcumra2kI5/Z3xOfY2G
BmBWWgYJ6nbhEEuiq2ijK/UsfhPhrK4i8GvsnqdUTOEHPTGyfJFHlA+QF7TeiJD4RWUZKQk7fJnL
RLIelq2MDEUqK2gxzb60UJ65o0yjwyvhC2rmMktDQJYg6P5baDcCjY9q98XEMS5gbUF+HpGWV/Od
XcCplyB6NR/rUAKx0V/LgWM5rlz2T/HqiF3lPMMKaNVwhcZor9XFgWzpQFruxilA3868behYL28h
QhGkX13GVofVP1l7D4GRBXzQRjZwjyDnmCY3/WYfi8bltVsf6q4ETQ1tosfEwOO33kd3g9qcWFEz
yOEZd2jZMANVKw90I54R2WONnAhUU2SsKvM/yF8QYqrMkRuEmOskORZiLYJBkQVOGYj90W7mj25U
fORvPF1aqG8q06HlosORQPSAAI4Jh7WRX3LG3TuBYCVv0mfilI1cq9l5YbVJPPRZrTipdeIU9NMw
IK5iTou4fkeUoEGDIXRGq8uo8Iy7AL8npmUe6YET1gqivRqVLdP/SstRBfY3brArCRsFdGhYg2tl
wPRAFckMOo0xYx/xp6Rp0JeeOLmTWmGIXbOPanBT1r8J2vUSDbvEj5aipf/uya2Y0aprhnBORXY0
79K/uRc7+16mHNTRnbOF8efarrdlKn1DeDTadJlGkl+h3DBV4mmtwG4j0R5XWF906zRydvk7M+mY
4tqONQEttkwmCrto5sXPMXGGqiVjFYvyD7HGGSPPkaTDw0zFxHSy6/w6UP8RJUSWR7YZUxeaaTBp
nOh1eWQKfeggi+ea7lqb2w05QT/5JW6jGSvIjlfKAB6Ym+0BQbLPrErsGWUlAE5viMbaYOvuJnAQ
Nc7uG9FUKtFU9SXDW2BUfImScN1OtFRe8mtuCQ0ZsO7SIMWYne21VCIqjqhbGjC0Q9BNQMJV7ZTJ
u9cmuzvIu1vi1kZh2+RIQZhkaZzOjNeRTKP4pcIVAdhnFx+ZETAfDUkCf8iAITX2IF5VM8nk6aWc
GAM0zUnLkFNyd24xvb3yvefrVSzn6/SRbTVUOvWS6C3l5m2zCINgcKVfN1m8dAHIPKO8a1lzQ72b
jcNjhkWkJphUQDzPySXDPGSBuqG7NuGrgJGWudMdIZSlngxApugEBGlk+wiTuw74mxlylKz0ZbRh
23Oub16r6q+5uQTp2TUO9KfGHWlUUp1FamUVGPUCtmT/pI+Bhu3RAkJskd0WOz7jm3PyiMXfU+YA
J88n1+jfxiKDFNh7max6WkH+aj34U6L4lmT4xaMvk1djVv0YoXWvGI9moSpEtaEs2BY0G5Vmau8V
G2EkBeYh063AaptojRiUSN12zoXUZc6+F9zzE3urX5LYhS3V9s51xGHBgtNvEvCqCFk39FrQVWcI
giFWGuOKbPY4IW46/Cl1/ZQOyOaIDIdWazxmebJVaLN60vjgM4LwAwq3O5YcNTLCbODDoGa2Txbv
8Bma0CQ7ZIG0sR/ZkBsKWZn/B/KvwtQUstJtofOQS50TkKZIwCCIn4KP2N8mUbiW43RdLeUykqzY
bb1fMmuqk3BAZe0nxzpDVrpRqfE0qibputLViEGP9S+IwI5Y6/9VVo64a0HbuvU085zGLsdypnFD
sAQ3TdShstUcRZjyK5QqxbKrrcTBaAMyF8Qmgg3E54DzS2OUYpoJzvHkuOCAmo8V6/8ZQH1JryHr
Y5Aa2JabnLsVvgP8FwNvIlAhFai/TLzPKVxjOVKKOGJqzZ6lSskCkjeNaCGE8QSewR9i5W9Zeijv
Mm5tpFNJJP3QLRQdKUEo+xEVl/15hXOZV6AnERDIvOObo0Oc+jc0AxTBM5lC+uGbud+ATPFsxFhq
iZpj7yBsyangV6PFGNf8PKf9uRjXs8y8glWdpcMZJaYvWVa/F+Z/kzGKDKk8jZKh5748a0jU5ONI
VdMm0bqMYWEpQTGkgT+9yrBPdFMEMJi7wz/68z0h52/6TgiV6eh30egNeKFgG56y4kvt4HOyDGa8
51UgcqWq9dCeg4ueRDSNyYKwqPeL/GUvERaMmofsGYgw05zcI8oDcEbMw6B8X4hA8qbMPBso91J3
H8nnBvJqrOi3tcGdE+iTGKzbcFy9yqDYtxWFco8hEViXQiALXZmZWIHjx5JetF4PNEqXcaDNv62Z
7GJt9OJZdWVb68Rz/G5uki2JpSMqxMpw7YGmAqE7Hz1nsjDckZyz2AqSiJpY39I66Q3f9jd8FNXm
Sita5x57F42CtHJHNoMPLoEHhAGekhCAWQXNsa+2u1TLEDe3ey2g18sPApF1pVwC4DmxM/CmvkHe
BOkIJwVG/XMuLmfpZa481nYM2lZieWa73PUw7cG1kC8MkG5AFSlf5eusL7dWkJjUY0YTikfW5K+b
0/EIPPPynkQLZm7QLuAurVyHMbDnUbZRxXDWI6ib3P5dljrPGsMnUGZ96kbHIdiaNDB+vs0JbYLJ
BIebsu9+LEWF15J4loLy6snDqpNzzQ1YpzYCH/vNdEZWkIbMP3AVQybAtczuaBz8FuwAdGgsV4Mn
MT1jzLgyvO1bqlPQ0mi/liXiIg87wZtUUrk0Bem37jCaBuhGCqF2AG94yzP5pbd7u0GpowmY5dKw
TJDMFuOJPUe0WpdZx3gHSQYfRBhWFgxbkKld04RW3IaKf5wLfB78SHndFqAe0lEawaXQpr7KU08c
K3ujGR0smaVrxb5Apq5Q9TNoFMi9nPX9ZJ3jlCQbJXGJZ3GprD1Rrf02Tl0h4dIz9ixsCinE/nIv
a1Jc9XNMvs12yIi33z5QtagM8CXYdXIV4Bj4MNXuAycFnx+ibBg1OLf0Fx4zc4Vku4CEGi+ce5F5
7FzWPSS86AyF3PHXaq0+dSpbcNkuZ2KgODvQzoxzz7+cXWILWgjxyZxaHr2ij7LusCTWaZhjbGin
fMG9V6qw+1VEb5anLrEHVo4JWQxwipn40KUerj3vZN1SipUqcxIdveu+kOlXwNxmjaS2XqWoLtml
bjzgEEsgqP7RzJ+RhVWRPC0DilcRPvTO3oNz1sAR3ueruyfIQpFcnVN+Ozo1ajz13D3dbT9pg7Pa
IjKlgL7OlQibEyOaKNl8HK0j0BRueNR2XCqywACPJGwMJd2LOv/Txr3P9svM7c69V/hGLeH8XDUM
VmUvmKP3TDzpWE/poU4r97/00HcBjTWowlGCVzuozHn6u4W3MUcjGSj/FBKCYRqIRX9VgReppHCY
Mm2iSloiEKPj01YLyB4Pchz3EXhebmfFbWvaICa8GgVWWwgHhncMZyfqGD0eIuUf9gwWbUJHRsd/
3Tf8f+sG2TAlQ1IsQDKGIVv/c91g1lmrrs1ofdWbEBV5emPo27JiSPPG70fRR3Ii1SdmdMfhJ2Xg
nWIIXTc2ExyPJQjJQlO8lfVg2cueee64k0ZeEJNxewGrqGpS0CjRqjSnDdtQCnJk03tn13PWejET
D9G2rN6e5MxuVE4n2H8Vma8CoacnlZxzLUGYKCduzLHZwDXBQONpT5NHpUEbZ3z0BgMmvpGbeudA
GSvcNYSQ47uGpEjLiBrqhSvwd5EhaNJbVykp/J8/pobZRe02KOJ3hDcvAGHo1MUZq83O21LMTOsr
dxHIAc4ieSnDNjBfaxpUHCJM0x5JT2Rvu9oLafCbLT/z1ITJSVfovFckbtQIRjyfta/ZvAhA+qfU
9CQVCN2WBQSPo+k3zlaXuQpDq2KZ3MprJSJHYL02BfG/IqDqdELE3F6yWf8A8Puu7v0bvMpHQnOF
GT05qAZd+LHDFYJODzuxuQleSQIdrC3Noo90yEbw92G/ZMAySEK5bYN8V4v5pQGb3/D+Zk69FlHV
VNE8F5FZC6Exe5imeM/nECI9NhJcjl4eyYACauj3ieVrdLBt6jONIwfmC63EbZa1g8CsQODKY2OE
Gp8k2/o4dpbduKa4XekNfaKd2tOs3PivHP2XB9gSNf0/HmHTkEwZfY6qEnggK9p/bMyUNhXlTi3V
b9aVS0eoKI4IJML6F+RIpDftCctQWWAwsGB75CRNFszIxOcawcpCTEEojslQw0uQHTOSglmoludx
ksIueTJhczx64n3+TIl/ZRtL4TJsFP1ULfBULhuVgvWEqo4vaILsHLh2TrXW/DVGJBHNX4vJLHzL
OGpJzugm8vbEk5jMJ5P0jKlsbzPrcf0TLBIpFjw/oGANBx+UYyEgqRnLkCFCPENxLlCPaMCFxGfA
c/kR/6V9adI41OZgFn92ck+xs22clykrPo3R73nlhiOpUkUk03Q6/ruVBAsWeyHZR27fEGGyAE9P
+MXIZES0LQQMYFUzjYfG58hlZCsJGcQZrtPpIJHUFSu8j8o/ErtBEQqWHn9sFEyFvMFYUs47gMCJ
XI6JLZgZpa8j+a1bfmaHepYgC6piJBK1pnwK7esmJifVejSmEEhdNGZv0sp0gEpUBWwlC2eZt6JF
s1ABbx2YG/UrzfCrJulHBIMQRM1DxeBeYwtQfPH2ULBHqjAiurBg7Mx+Wn5pUABGwR+JmGHpXnRH
kLE3cBgHbaoRKiEY+pEgkS1ilMG2Vfr8VZfOkHTDddpC4pxClREZtoDTAsL1GbfELgQV2yX3dMGK
WP1ZIHxbubjOinLFtYGoMvsSUQgVMd1C8pJjLykeFMoF21DDvE5q9ujw3BEPJL0uReUpRD8N0q+W
REpUJer0nXPqdhq0KJGic/a3nL4aWGmcBDswDX36NrQCaxoNNM8y2YrsaHU0IoykIJsWXifYzqKS
o5pOEdvGPxLRhZOEHhDZDPDXhk8xG39bEkxjs3/Rm7+Z8TlDjpTYsW7MsW8jLEwztsXWZP9GoYLK
tny0FGOEbOuf9JVqJeHWt84bYEiFP3Iwj1iawIKxJKNqL3JKNEiJtWgjKs6Qg3VRrXaXagz1XHyU
hN6Stre0/1REE/SpTRhLC8dRtUi4Ypoqghx3wMM8RbA9PD+1zQ5EAG6OtWoXY8tfGEIkpMHA+uUj
g4Of83HQSc2l5jXMNxhcwCg4Scofbf7APahz9mjOsrV+t2QBM4YAQoUxv6zb+IjZj69sj4fdeMUq
hPAESSIvodqHglt/JoLqj0kczDz5JkkqRb04W01r2BiXjUHXVpe3ShBvPEZZ+89GotSEqs9wVdo/
9oQN2yGaeLzCCJWG4yTdBSO5kmR05W9i4AQAeqfz+5LJ6VQAkA/tpftRJV9QRlsYWR+9zixTZdUp
u09Rs6K1M66CNjGsgceLd8l6KJWJvXe7xBv4/O4pUrsIc8O6ar8axXIl5iU7pikw54EMWUb1CGsZ
ph4+kZ1dG1W6liAGSPIoasreDr3XcklHOylKpsQv5TOWXAahFamxeZtPXYEft1zvE4YhtmOqOB1M
1MCORsOEvu1kUA3sNG5lfOUN16zSkcnUiL9jEg/mJ9WPFxUbfQnplwy+kQw+fkkv59GsmWEGoXAa
WX6Wrgpcvweu36X3NmVuwkyGeIlOhFH/RBlZ1Obbm1g/4u6YGkQ631rtvV3Mo9lhsqOMM0NEY/ix
wbB2ZaTrTTQtbwRbJQRsFh8q7ODeI9WgTb4jfAlWxtKenxmSCMeTkclOr/8W2x4tLxrUTDuv9S95
zwn2fS+kuyliMDC0+IABVyE+Z9prt8fCv17AqKJsR6ueaH7DzTHy3e+9OW18vGHV9NYCESFowK3o
u/EXa2bqgfj3EgSWY9X4BWhl5Y+VvmzE88pEdMU7wG8O+ZkfrSe1sqNy3HdP/PdJlsvXQe0fmoFC
Iv9em/ouGS8IgwxNZ3MGskIZH4NF6K7wTcN83Dje+427l/7EAMVkFZgpsa/UgVzbKcURKYYcTRwL
f1qdf3jlK0jeO6N2ayN3U3TeRaqe5+qYirlNEhXn7fBaddOLsfU3NMa8/zgSxtJZn4hZJA0Ci/Gc
vdfTJNNFufpPDKwcpyjb4oYppIk+As8wzeZw72RfL8QHJ3SxfSkzy27knpl1rtEOSzzKe4aSUusu
c7kBhCbJjMNpV5LHqV31R8OXPOcvlla9CRYtsfY6z9prKS2vOJwepFMb/X0xRWb26JADeiNHEaRL
mk1QH1i77VG8x/R4RyHje5Q43WFCxd7ALS/31NkAfDx/qMN7r2JrkB/kyI1YIqjJk9u41BezNcJl
KwlYBeCv155ofNYrlgnOAOUpGxk/1W4nXy9/kQtISfGrBtHspaU6lhDrL9/aVtrjhP2lJIQTRlxi
Hdc8fm0m8dGb+ctSPkHDkMZKb6Ihpu0atZ8U6FwzCJcuyS716PWFZasYE/InFzCDNUayYkU0mwsz
C1vnDJcUEw22ilMhURCMA0v7H9QVfCxUjMqvCQlfBsOUFC6E7y+tIvoxZaOAQYr6HBoK/BF8jfVj
Ue8xLAK8/iU/ucSFw5rBJrQXITBK1YyPwiTrUX8xspdcs2WOEmHk2T/WACCLBkEVm5L0vJmMNOg2
OyblcNy6Pzy1unQfSs3X5DD7TpTaVTZG4d8xDgPzXMfMwmyDYMuyo7nGFKm8swCP+IN7Xi9kiwXB
EqBeFtBmP50lRw0kzWq/sm9f6yIwEVIg5MXckBDnjqf0wuu6rl0g6LD1P4efLf7I8uWcfadzfhF6
tx39jH9Dr/Uu7+VBG0gVINmwJh9EWR+TBsZwfsy9/GCFnHEEjmHZRwnmHMzlB838LXNb5f1rbInU
LPB18LksT6GVxrBAOitoErPvcjC9Fj1htVTeDCJ2qfyO76GMm3be63PWIxwmcgEFe8c0f6O5Klna
06xSiGB6wOik028Dg5jy9Dh9V2OCEIHdleHU0ONXoEQ/+AwqEyDLrN2VNTsXrGSexMlpZGXrcKqr
2Dq6qj9vDAzLhVpcuZfwjAvBcuf4oBhAeQGkWmc+G0iJcUhJGHYM+CUdsMHw3pVeW3/VueiAFiRa
jOBpEP+iQg1IGKBy/kLMcFfk05BVgaDSOfL0MMpMYQ4XIdq0DXFshrtEia/46ZPygymIL2H4a67s
0jxTVxig0EiuC5f8Z6+jPezfi+5SvOCXfOBJYglL/tVBXbRAkOsgqxZfToiM0l5RdSwxdn1C57rS
b/ik1hKBmYCOZAtWOFKf1qC956X2Vj4/yhqrULWi8KXTTyIBrVE8E0XUFIE214Eo37v9S7gKuBhI
DMwhOLVU4emAn4cZz5iy2eF7jyaDWgFHK/pYswfrBDKdy09qfuUkHMZpe+sAqeMoyMSF6agerpbg
wAk34J5D3heulHDVrISpRP7BdXf4801j9QZd9Er66YSPY+TUsKAmW3CgtPSkq6xngZrboqSgaujC
2WTxF2fBzkbpfbZ4kNfKTWu8ixzdhUWC6ootCD3eMj7QE71q5rlX/1EVPGvChnL3yj7jo1vST1lQ
PsZy+Cgtrx/tuGqDLmkjmq6wUxtbFvfDNVX+Ltsz4e4TL8OS5yG7zxBGEffV091/bth1KIhdVFQx
z5fmpxMj+j9n1cHz/G+Wzmw5TiyLol9EBOMFXjMh5zmllOQXQrZs5vEyf30vKvrBXR1VtiyRcDnD
3msj5q70B45cLGmbloCXkeiFDnrpNqEeSIyXFeR3EbV3qsgy1pDg7HLX2kR4Cy3loFEvOPYngM6V
hkQlH73cat+nqXsTVfJ0woAZ2ryCdtVP8EwScHPVSrNe9aMISIn6KZQr8vCEFO6EuePJJp3B0mCN
Iw+3UYG11FVUkXPGspOxd98xIFujGpvdq6BCl5+q9pUb6UbwOhson2pnrZJtCdVXh8yfMugv0G8v
50aJDlAZVjYpRiUK0cVHDl/dhBrMQn2rEn+DWGMgh5LMtMUS6xWJvqkXKUsBSW44IqUj7VHgbgzm
b2rrcrYWccO2dC4xTMAgOFUuoedLGoXya0hxw2YbKAR8GgsnaTE8MCwEc9UanleR0DuBf8ADHY18
LyWli7KfSDTMgw9qBscfTHjZ3XhW0DUStOB098TtH7RtikhPGnuaij2NGQio8xcDfYFD6LZOYRED
oo+XlYP6C1SSrXDez/sy5212g+f9FvORJN18T7XsphPPdQuLJw7VZ5LJh1m5tzqCmNhASuU0yZFq
ICvRXay8q1neAbOeWeCeYG1J9zNuWVLzph3aTb5sV3HsFZEKBXxt2+66qncIKrahSjcIz8Hm7mPa
jgdpg7F/o5a8szbBBGaPtM9yW9VfJrwV9UV/feh4ZyXfxeQS3WadZTSeRo1H391dGQAR5vcrgH3M
RpGB39zcQd2QFuKX/Mh2D5/YuOu4y5U82gkWxXP+q7LE2jTZbTvBxojVjZgwQVeB3/5ELF8XEfeN
VoNOoFupGQP3dV/GjMYZCkB0r3hRhFQrmjt8IEd5JTMXw/4cs4lKD7aG9OKMdGFVJxvgNFTHWVWP
NfK/aiBSI+JTPWnJ5LVO6aX9CBVgNekDxkbYaXnsD1XpSwC3eoryxm9ImbB+Gsm4m+GS1X6KAyVJ
VuFO+e4lmag/UgK4wmY1o/3IveTN4Yl0iCRQEJXZ7ptLu1391AYBiuVVgobukukhLQAyuCcIOEZz
zO1DZbodmJDorthVp1A/0Pfw2rYg7wOuoGGpLag+yYcOx4r0D4PQVdqtdcZLl4TFvzwiKA5rxLTG
TzMQs4JniDN03uWkfNQYeFxUaNxXnUvK3qmuB7b4uKdC7CLOBqQNZmNIwzTGsNtJXppISUFbWafW
IWTrPQxkDbrrJHk3gHinxKG13eJ53LZkDLCXYDLA4h8NZ1USEGSDtgTJn6OGm7ArTDXjfZbz5A21
sZcRZGJtGCCONfmweP/+wEfCqAmWZ5UR4J3wp9Nvwo3opFd0I3X5Nwv7U8qUoVN8EsV4wBhXrcNH
wZrTWH61nyMVZZOyDAsuSqf7UaDv1BSO0gXyNRu2/QwJKnbXg7Wx3fbYwdoGVsVnVRiEg9jAHlFq
KSyDlTtaw+4RpskzBt3khlu3SaDG8uL8Z+TBUYz5CUJM4oAFVZGNVK+ccom3E/uVnVShiVE5UkBW
hCnU0blw4REx1i14AGpGujNqt9Q4802fgQJG/bhLsFVG7g70kyNXXCSlUXgTId6DhJ9j6ICni/LI
2Uwl0v+YTNX4PhvoCyHQ84lgoy7/me3vUOl3FQSdN0Vx/JAsxLh7zJNyh08/0U5j5E4JsbWIgnL9
Nss8nj43s4+5fElC3xVjP7SM41pMiJIBZe47+gJeUT3W9SW74RDdRYDxrGkMlFobo7W3sclq0OCV
4QJohbqJxElkpK8gWZQWwlkVvBbxHPW4bsa/QXVRcwydQFrEUTCltUT5GY7f6WPK9GOw1UlT6D4l
aP+IK4OZ5NTk9hH6shbUR13jou4MG+TEO9CbH3VmTx7Rfa4cHb0K16/EygcAxqlaL8gObIwjTX11
0VmfaKat/DUq56Xr4LLAfe+4VNCs40q5qD2nbNddp2UjRrij3NeCqOhgq/DCSywcKxhiR+kp4e/U
YXmRndr2kKrWp+FmX3y3KyP4TklxGYotizaVMk1lVJa1pBScGObYPW91W12liHG9fAD2aNhXuxyu
VudeaF/CwFpTa9LvH7gAWgxjcmCE+mGk78MYowVD8vRgOrJdDsnSXWesa+sH2tadBXmqWex5hDL6
UXNfHkKFX/HsN7ioWFcwD2eflJ3bxjrBNmd5E53U8XtwPgvl3GN+tbs17UWZp175jbkMuNYxAA2M
wHk002s3mM9R6k+q8tmtLwEssOXTEUN2LpHRUPqTAmzFaCFLdVfX6HlL0OXaoldiWNArfvZnnJR1
QOTkNJJ77y+ewOhsT/llWZrJdI8lYN+p+WbO7zG5aQM5MpU3yflUyY/J+CpSFUImCldOpWrY9uQI
Tow66vzDrq49aT0s1IfRG/Nf7ayg596qrBA7A9QdIg7NocAnN67mThbcyRl3cuAceawBXfA+8pgn
DETZGMPeaPj+9X1wmBiZ9P1n6Bxtl8nY2YDlBll6pTpr6RCKHd4bHukifa8xpym0aXa2MRU2+wKL
c1LcjerLxn1qbSYUUU75j+TAhP38hbOg4UsBEHMJWRO4Tbq1nuzr6Vfexb7TbASLZIeJFP0Xcuqj
y+wr7EN4a/SKvbb6nBh2DIl+iEteXoLQZRWCy6UEDjt1xilJwjMF1nmymdxUF8dhPMcJBH9suxyR
c7zROILaIN0aHEE9QKrF2UCoRVYwEoNNB2OgbH5qiDlyegHTeaoMfeUGmh7e7wPo0Ppbs4QPT4/c
siifnnH/yKlgVPNRz+697fHurSN8hTYoU4nyvYmIDLOJKk0Yl5HlZY2MuXvOC7gAQ7uGa1PjmO3p
mbuUxwMQXAg1r+bN4SKLDDuY6mCryV8Uqt8DN2sT9FAxuafImKa+3CshxmiDLNT9yMqy0N+zOtvM
LEnZV+6DvMFtq7HRZ6MqdzaY5Gz6YxnJVVdIr0QAZKwUkyyVlHSeTj8ps36EuamkqH4SuE/FQeC8
CHNSZyIwE0yvU027lFkK1fHS+j1TWSJ6TwlZPLb9NHh7IOhQkueM3gYRj0vmMFNv91HGMbABXBPG
haDHIz3ywPE8IPVX5AVQxSE0of99ka5azaw03Af9hnkFfXVPoFo1nbg6aX+ZiRpWxp+qgOpFttvv
ASpEYmmbsP4ewAoIuk3HT5MfMy7fi5plWUqQ19YGgwm3yRxw1Hup2kB8RDKDS8uC2hBNq6XwAmD/
08GACcY3zWXqiXUbnaodvNXrN7NkAnCaNfucdOMlUb6U33b7MUhlVVU1pM6D1R1799cU7SsHdXZN
nlzv/c61xTjwE6Z0cqpcgV7pUpr7PwD3E+Xe32bto0TPn2ceJGs5fyX51WWNHQEb6mpm9W805Gr5
dDfmdwcBq+rI5mLoJ8gUAnrNMl3B4x++ZcaK8SaZNcUTsdgpqPTjmBDowaOs++Y6Nw9ZqV8qDQ9T
lpylIy5jx0lYMG+EYSYNA3jrYqw39tg6KdtYohI+xY6RKcIoNlbAm3YOt3X1PTftWilTVELEsCNu
TZRXYzivCu4Uw919ZGKMhxrehLsyxLBT0Npo1W4MOYmRk9igKuw/Qv4Jd0wbfmFduuqOvISwFEIi
SVTlYm3IFyU2JK7O557RHrSSdl86EJd4R+nRI6E1A4vPWy46q9nHBB5d072i9QtuuVAUKAPZc5Sr
5MfS/iYKQ+TV0LhX1QrvIZlkcak/SNzmWG+jbwVtPytblnk89MwIw1ijkicChzKWWF6ZqRwk/WnQ
81PSbyeMwgwB9XxZhbBV6lJSJK6zhCtOOJrFKcpsxvypdA2PlEUMHFI0Z18id7HpTnmxOP03QDQG
WXwBX9Lfulm5SSJ/IImsZqbO/Llclhrz1Rw8KcHVsMbrGMMxRODfNIxITdKkrHy6cIbG9nSMzFdB
PBr48qPa8BFlH9W8qcoe06xyqwhDY/+mlK+MVQ9xKOxTljOXd3JdBFhG4xUhFNz0KVYVhf1YGOKS
41eOW05RyVtvfW1DbUlI2WffiY8RmMFVJh3KRIvkF7nHWbgPtSvluvrPSt6HtHoXYNkPWtSf6Ma7
2LpZMj2O4jFSRC0VY63WVz7dsP6rMlKISW0JKwDfPXkCfMruulOGk0KPbhAAgODLGvaCWR/kd4Le
eOiRNvWeLDwlMOlFU2/4N61j8sYiwXM/PpVngaPPW3Y9M/eE+fOZp7uGH6ZbJUnn4QOBBRGudfm7
bB+S8DjGzYH21qUHKUJAzvZ9Ds6TYUJkZ7dirKlkW95ONtBI4OUN5vMPptEdzQjLSjVE527wRiVW
W2iHmCwtnUhvRojEe/ZxDkn/nvI9oh8OfTNudzac7uCssHOxynAdgl2Rj7L4C4Bo7aHHqkON9PRz
X3xp+l8zNndyIHj26YzGhUHPDG3IXKhw0QNFvj8uUxPrinEUo5uiQGZjmtAaP7P+FxYQgnZ+Wvei
Qi9mFToDTUctp6cbDYMLsrVVSQtDmtR81gHWiYxRGgxGbHMuUatcq71Z11SxP4BBq3vCt90RToDj
D9R6SdekueeIlVm/ZDQCoOMzCKE/DMWxxYwiyEH4SFl20KMJ+FwOT9tYw64P+/eIJGp6Nmuko3wb
/zTJryl9ZqcRsWtL6xaRugrovzqrKKmACo3TZSQGiphntqyM+3WGIay9W2RX+LS0V2bRnzGOgikz
HAY6s4YMKdbqmDNXmvjNqryhGVSg8EG04/uWrJJcolz2LtASDVZGy9K6Qlof+cmEseNOuRtTZpQ/
cbK3cJubK6YrcXqY3PK4/EUZHkCir7Ek2n747eUkqFpowjL9bzKlPKlPQZQB71CKw7MNm950npoe
rSRGL/yuG5PRTKK/HDIFXHx6RcKUaLqUI0kH0JBNNDp3p7jpyW75VAbtwHeqam9csYDRSqiRLQod
THiKqWwcTKvsErNTFK8aurzuJvkvLeumkhnTdMn5Sc8pUbTw/hCpid1A3mgQDltuBEwsK1jqLQ66
2uPPs1vSgKrhcSm4LhOVB0agMD4MGDAL4lURyjX8jb+m+GMQwx3hVPNZx4ur71ASBj588DUyEDBJ
a+0yfj848fikGsxRum+c8RPuwuHGCcLu0fme1C83kiDK9VVZvooSiChOzbZeNbCBP3LSXqkXCMGA
BtgC28JETt3jG8ovA9tR5KyGg0Ukjz3qu04xduGLGAiYjTYSkeXHSrSX+OUCfSRKaM8XE0zGjgQF
mOesp1QKH1SOqTZfQoU1DX/eeqJw0JD9g0z2C2N9nq8V5ZCttF5W3Q0mqkHyxDiOP24zxidUNiX3
Hh8eluWXKInWaAgghIUXENh2ylm2NxKkLbTIY1TdIUFTL/COBrD9JzVUytzfg3uDZ1KTuRtaFFPv
yDCS+NdYIBhe3Nm7tF80QphZ/jCes4D/6Ux67LWZNV6rZ5vo1BgP3X42062qP5GA8ZUb/Mur3L1p
wlwrBKkAX69YIkLG1OMBWRQ5ivUnkhVN++jwbEKbCT9U+wImt/ds+SWYf0JGTADkVRhI8GXIm4bE
eVlkEsgpD/xeYV9ktc0btHnqgXIfOSQIL2Cb0SnugY4Aelv+duF86MYZ16xno7q0hmb1wqSl21SK
xKeYPmyPhhWnZZPnW6zr5GCs2GhthXpov0ImkhPfnmjfO/fWBr+ERLOvbHTh5eo9OqXmZ6L9Dd0P
fnSrOczqC6MsduNCyz3p3gz175CR2psccCUg20v/6fzgdrs+Tr3nqsvBn5AHMY8jXcV5zL56Mh/w
RrfrGsHVotgRO2718D1NFpjNHX+ocy76Dzv7alhPNbCL+Hw0az1fHXgQmwLyHfG6y7+J+cj4K8f+
qfE1BbDH1ppWbJWZu6RUdpSW09qhAuPv5kNregSXT0+JTnZ+StG/Yym1YgasTzO/TQ0ykcqjV+J6
G7xDaWiL9wBlWJ7+K3cFUTJIGvUz9l2HicCHjkK1qtnLICgkc6lb21m5H4aTy7+T2JpqED4t/3/u
doV6HIeD4OMqsI7kJCBUduYriCrVJf7rm+AWnnK+uhLTHV7nn7L9O0e3WuWSrGX3o9acds7fsPow
iFBhLSPx6/qG9qx3XdFzqTG5vsW/e60GCMXRmq7LlmJG3E3+6wQw08HNNFToEZmt25x+6GlhYLJW
BjRmDi5TWIYTtD8YytvbMenvSncXJOLFmlcUp4ojt4wYDu+L+AZUZTXgjjtG/Q43//S76zbuqZ2Q
zw8UILN6IXdk1j+ayloHpV8QeGC/MEB3Y7arxd1C2yTkTXEfJskpXAkNeMlWTOlKjwnUpB8iUslh
fqA0N7JEYuOlO+lJRb+LcPqkqflJwJgisF0iTMmVa5mqCJKKY89YwDcKBNUksunquLUpbg7MxPR+
uGoRYgaXvDAyA/qYPU3KBTTiG37OOwqEUXskflk2b6Ws31F45gA6n3F9aCvejTYED7SCKTb04kDO
sl+QwFGkeLwnfHu0cOJXZeofsvlwiB1hj1L052CZ5/2xAdIqGC+axkfrxAhDJYKIhmNq112PNm2k
wk2O+iqsDAiL/bkclbWWgc/jMQsNc6+W9SrL46fo4jfZmW+6XLudtc5EzGLtbbFwCzaCRzdGq2RA
bhx3wiGbBXU2S6mDJshC8TU/G1DHfpJ2MqJfdkgzxPjvq1PrW85tiXQQO+1sQgCdK+z0OFftGq05
UXx2sVHBwqeYBue03OpHsphsvptWS9/oHaC72h6mo8KpAGjoW4qJqt814bSDqwJAbdgpeb/rfmtE
ktlMEwUuQXMYdsE61zJgAgq8/nOK6Rxx7AhrNTWcTYyTLnUJh0PvCzKUJ28BXgDRy60Mjxthahg1
EKkgIXaVX/NgeMney0nRFsjZChSJbFKXHZBNTI8xgsnNUHgkLneXHxoQrAqk3WZ4EPyyK2e/OKMN
5Sy6ajO5bNMZ6ic/YTzgwcpZ3bqEPZFudPhvEIOIr98U0PCIXimMyJtPkirJ1fiNx/5t0FADh/BF
7dvcH7BqHKyC7zYmRMDdV1zkhGDGNrLeWWC/5/UNsN+a9KPgnIeoKvX66AbnMnhmrE4zLLLmIbeo
qHhfIDJjWmfNF5v9tAObs+JqatbONL7qb6nlBCozRGNgqXf5ntTXAJ2u0nim2W5FQrzeuihLaPHR
luElm29kiYAhoy+lO3QaZ5W2neLz4gisoNei7f7nip/sBwt3y9IWl471d8znW6xGN/bRGrLV8hFx
XLbsxI17OzBPMgBL7PBnq46XNrcASeqrmTgdswMTY39pqao5wtcDwbyGaF34YZOc0s4CLbZKsoAa
csUcv83UVQN4E7M7AK5GiV7hvHRfoRI/84psuO+Kjqlh28unSv0vSxJCovUYmauclZxAwpiRF1+i
X+y9T3Mif13xB4xanXKrkSqWw3tknAL9zWQChLAALGcEpS4MLmFlEbhs37EA3620uQvji0mgnmk3
E79D715yYC2R8qhYg9XMO6mNIlZlJYz4MsWRwVbhmx5yZboIRZ/IzJUpO1RtvLfVk2BaqwDI6VWv
zgPPKAs/hXPqzEdHrGlNm8S4dkbyTuxVGpQPVd90xXgdo/GpqdYz8qKcIAJT9cOQ+HK9OudBiPN1
Pc/5sWUpOcJHjfpDWzOUqFYDYWzGYhqJEJaWcC3XurIXECeEZ3AuQyBw7JdK65wQmEHfwslfntCY
HdMRXuS/NuMdkgrfzEE9GYiGgbwjFmJDgkGzMXjesFryV+RCAkJTSMmgFZWIDHvNI99nuKmBudUC
iRo12WezsS945sgDGs19Y3zXebx2VWbnylc+DzBiPQz3pbaSMdMmIm6NaLmvoqjeUilXzbaIOWUz
NsQrPI1H+kBYpytmmDDbDeI0o6ejUWCo0Mlt+wKj0ABMIDznxdMV42gqtxaK6jLfyYd4NbeihTB5
pdby053epBCeUM44nsYI1uSFz8c0IE4g2xeAkDIdjTqCiNUe6shEDszKALxQW+0Uc9xmc7dl+aE0
Z5WFgKNv25LVLkQPQA9xAw6t39Zxccjbl2CCNUOgxc0f/B5CMpMY4YeX5D90Xonf5WQyWOmE3CHX
j9bpsSpI+GzRdSk8o+8zlmw0jABsj0PfsC986byyFcx2SUZ9fxhn4t9DwvPsllMOkLx4sYnLdHzG
HgEsUEPZ5RrDMUdYNO0btz2oY4mpwlO06FD+qq4yegbh58BPQF5zT7Q6qpF2CI6dEh9jYowQhjXR
pcOIN3LKBhGwqT2yzo68WRq7fcYYulb3oEgWbYPNwIYMnLc+687OfE1r+JIm62BcM1W+691rMxTk
sSPkHAE+IiOj91cQWg8OCnVkRdOjDhGjBQ1seB5FAM0BzR1wpj720gLGkRcUgPVkd57d5oRS6zhc
cLD2DUPs9s0ZwVRp2rEjR7sqTdZe6bV94qbbtYlFpvURWWdo41IhfLjLN6Ne7WrYgxr295DjL3Yg
B0ItxSiNqd5cAYA+0b0OWN2Gl9to76qo3/KU0p+gpcC3wPV01DUDCiZyx2a22CUmyqHC9cA8yrTX
c8huG2ubwTue44mmtZCeIaE/KXAAouBso6VFAn8RLSDijhv4sASEOchpOB8dBkLDEEMayPeckXmU
H2dFHNgxIv9jpLXYY3ZWku1zCV+MUUw7LRd7xArYM2+wkV5HMHIkZ2AacU+R/IUJTFnehAxSJL4v
ZKvN0UYpDunNirqDqMBkxNm5WPrh5BCWF6taLu5u1rwxLm6WyO+ImFahQsBmsDxp1pq9aSAiWITa
HTVQn2dPqYpHV06PnM2prP4BhbZU45qU2P3aE0tClaPUTe9DPN77wrjntXVXQrbobNmSm7Csa8j7
KmVdNlGOyFMHetmg1RnrPUimqBjZGQvk0VvL1E6qDE5DG5xkF5wUuFAJ6KkWbIs18JwZ0YksLoW3
BbOAcUH7cXKGG2g4BSHyJxMBHdNXPNUg7vepniNKk4d5VImK5gbuUdGJw+BX7KsQ9FgjY3fGaOHg
HATgtsHr8MqgEg+UEzPWbVPjLBE4TDKw+0TWJHul5oqiyJmUW/JfQy5NyqLS2Q0xcChmB2bYrLLM
ISIDUj1KOa0igQZ/Jntgnf27HYRPdDQ80+MCTAfyW6gPfRIPjM1rmhJg6xvuezOImN0DMIx8W+6C
0dikSPvKS2Np64gKOHWnbcF52ncSNcFpYAVVY2PXnJ0Zlbi8CBEG3WdsFIC5BvePBIE8ZFvx15al
twCZtf8DmWMw0C7wF7iZm5lBf9Y2K0MP2N1v3PgL7IGY37pHjzuzKfWtzAhF3Abje+2w2Yx3ruVP
BDmgAY7bza+wmUGR1QQmqYv0WL4YGG2Q8wXXtv1EoaKDV62Jgl1GMIvvnxhwpn/uk8CzNIJEoiMO
4ILXXHCSK3b24tuo8v906x06hyLy1LjZJgbqIcRQjFthiN/YI0XVl470VEMb4IIV68GKjWV3Zg6e
sYCrI34gz2ohAVgIK/6UozxCEiYETpwpbrTR2iOBO2oaVZ0eHu0U9rhA2/irneAF5B81M55kU/ag
6iadJRkdl5HSdQnP3YS9u63ld2Sn3viMIAlSPgDbhBWdkuFAYRAWjqfmqW+jX3NcFWQHm1k+ZYIk
kg2v6I2td6hQ1I2SmptyaUZYBWgCJ1aEGhcTY/U1HlUj8RDRr4uKdhoY9zETPt7Y2b6S9HPjnVWy
e8MDu0Wh1+IsNpUtLIgdqSaSeS3vVD9FTjgEC5v0aLjiEGfQNIPqkLQc9QZm2UNqGae5RgwJDm2y
DkzV99LSdkhd9zzO+DSMYwE/GrRyc2WMh846xw+pa3I3l/pOj0IGkuW+JCVG06e9ZGxV5Boqxn7t
YkssMWEQ9uF14fgeuMX7WJhvSRa/6SAYJF99Wa6itZTU3hWKuPhcGJZn4ncsBoomRmWc2ype4yZ+
DAA+y9sQ6QfJKgHVnT8h75Kwd4lXEJC+8gLjb/OnBGbZ9RrQESRVJS4aINP/ye3IHatuyiSvZFAc
y5CQNf662sZ5MhwitzgM9XTsn02fbhsdHXk3UT+mT5fuMdbke4PTM2TxlRuAnC3n1RrfOeLZWaFL
H48ji2sneCJjl5B4tWxgq11fVTO/EoKa3JwygEBLFiOEiyk4uaI5xaCPiuhZNcV9YuXUJxgMo+ZM
oOaI5XbuGt9JwcbUxAwny+DjhORJne8Ggp70L8YUG0WRjgXPoRAVrL5hYWcs6kqXdBCKL3ccVm5S
b4eLI5GBEbaADG9bo54jsi0eiUYBNUBsEQs4NPsTe2ytJ7HwjlRta07oCAyyYSQmEOPQKIxry7uT
Dfdm2ew1RG8wGXTR7Nxr6t6Oxe+Qt3f309Wg7NMxph8OQnEyMxF7L/B0tpsA+yNgXsvdGSG9JRjd
jb6rSLlNY71z0YBRGUSjivq3PqbmV4tZVwQszoJiXxqs9O0H1ZiLbAW5FoqKBOm7rVpeWR3jCYte
Y9GU4eWLMtAUJrxojP2891seM6Q2ccc4Tf+lumDEB78zY18lLrADvxdGtKFLGP2Aus6lPlUJnVo5
/5xqvCXtcJ2+0dxLXWylSQdx18W0MwOS+BDLQAOEYOynBFNr7mUM0zO3g154rANdNP89tpxXTnHj
YiHLbiwH/NQC3xUcdCs6M73Hq7StLDR2s+WD9UlZdHU4ume2XHHhy/qFKwlz1b45ocs2Wbs3dYgW
EAq7zrtI3/doTnOFqHI06iOXwsJS4NKyTUQIxeuRJ0vwZEWRsVPRTGSVSlGR+QUHDrhWt0Aqzkiz
/WSbBkh1saMgCI21iWygBuFT/4le8azQ+unxeNOlPI8h31d7czhYTJQcPfcA4p82uIqsvRkjn5yy
bscERdBS/AwX6UYXpE/sEUe0dWbo/aIIssSfBO9eCftxcC8dFSMo4tn+XS4v1sY51NJB4ssInzRh
NnoxErMmHF7DkL6qRVmkneNH1/2WIUMs/quFD3u+z7R3wEFv2AowO3QHmHC7uuLDkH8M9gLSxWcg
z3Py6Hh3An6hiXjEDQvTAOTYJSmNu5bPd9DvBeqYwOF0bOLDr4RKB2Vf93KoYbp5HdvWtQ3ec0ew
+YddYomzgTDZ2pTxfCy66DhPVHFgiKycFA1Piz1r6k5hRWQRCRgIR0RHIxzq/mgFfjYyt2Iv9LuB
+pWL9JExbEFi3KMLsK5WA4Oh1ljPmEe0YaSeT6I7yr9JpJ16YfPTfEjBdFyGREevRhbHpQCKoO4w
oXoY7CYGNLp1U4e72mXbfAi3HbzaWTE2Q7kx7e5MA2jQXY4EFzfGXomuwh23xCyCoDlKszyYKtM1
9iiI5EiTCx0/i/WdQAxwcHrzWMLXdYPQ16n3geMnEKMauhgTvFXdng0xnGuUq3T5DFB3FlSrihSb
CjL+LK4URddOIa10q7XmntdKKI4tz9RDpS8Npnjf9j8VAXp2LAkygSpgI/15yyruNJvNAImCSfu3
dz0rS45WVxEKsjXbdUvwL2M2G5Oise+qc0b20HrS5CNfGKQDHjVCeTxsi7cmoaXYiJueQkkgq1vL
V+r4n3nFy9BJKj8TydZRjg+IZ7UqDlnf79H5o9tAH7IS3T2IWEuyIiNHO6K+tqb+jFOyiTaz9h2Z
mFJubZxuXZtrzbRWKT9U4g37GPMWCUmF7SL8wUQ87VHHJn3tV+w7Yu2laI+MHF6ys+4TmPXJvtWj
tQZas+nZgclVS5UlRxhLr8jqeAECnbHNY8yUAg0J5Ul+yU3wc23NQxDfiQCGadeXLpqN01RRMtuH
JNTgaM4IQtRLEtYemjqPSTG8ayWN3iu5VsAZI1hd7RF17xMdiRtXouFKaNHGst9sgNmZII3wSy/W
M5+QXC4b35oG+oklDbPn9RBi59MvonsLbTJr05l+CSz972aXJBHegZxh4SUT3JV+wqdSK38Uhtnc
b3qVMfw7y+x7QFgmsRr46VRuxGnCek9v5rSTX9GbpZZLw7ViKoIEa63fFqIcdK8u7/wYaz+9PKP/
pHu144O/o1YIuB39zi38mj9IO+opA83fzoDWoSsgAdhN8qeD+RZZWwQWXI/4b2tRMwAsCwGWkdSz
dep620kcEHBh0vI95zcNTNtlseabK7HoFkPDy4CHA7K6A1mK42M1C1ieC/UNyFa9H2E+eFpA+2iv
Giqt8IhtCFXHphwRHnd+IPbqV8FtU/TaZgKsZstVQQ7mfBnC6dSzW4P1cqNWveGR0wgJpu2J8/gd
ycirycOPmelyuxNkkEDd0k3lNGm0UcbBHJm8sswJ2UDNviTIjxyJICLu7C1us6v26GAiKGRsw6fN
NWCxebnTLhZoJcGQrBj+1M4rGWdfiyBzAOsH2+tVLvstdE0HSWC5xRR36DiIB8DrFz67Rn1jYlJr
3HnjBn+EzXtpUD3yNgnEnKChokVKwAzk5b61AY0wlcZzlYtNDHbXpuqooWF1nsupBd+nN6AY7KEP
jd0r4ir3/0eHoNLeamBgRH9VwuQUzrcUQHFNuDEEnb7/l5n1A0cDneMmyIhPCIGm1EDKnC+XaYhF
BEHLXaNz17hrNSyPSZ4eCOzZKzZwhHSTa15KUp+Zsdw5KCmLffQfU4CHB4067aue8IoGw1y87AUN
gCGJxQT/K/kAJsJf4noEo0tOFQuidhl32jxAxU6r/jYO/0BuGWkCYONqHiqw+uxopg3meMRAEbm4
/0yXHXTYEn/HzggqV6eNiA7PEhYutCeDqIsgvMWE84nUWOch+UopVtTRb4lEMaYVRc9X+6qTY8AM
MWrY7phMa1hzqczLG6jFnGW16a4SIAkhEYUz03hNuP5yjo5yOA0w7fCDYA9b8sC6WxMMd0u0jzGI
nw2GQPFHb5xzR2FOj1XAsFmyaXAJy+jbNSa8KxOPCv+0yBNm8hEhJLByz4+lcTe0s84UvG+6a5BF
17zfdhOLJmYSuXFW5b2fr+5cbluISGjv9AkSY7/T2NvZCQvg4MhJNJFSK03CRKunWWZQ+/GqaVAP
ee9cAkUDjwp7uWUUSIoQFa3KGiybyrObgKm3qTIH64rZ4H8cnddy4toWRb9IVcrhFRBIApExtl9U
Tq2cs77+DM5D33uqq9ttg9h7hTnHlAK07pLiWskzREZg9pi4n2gXGjB3wWiXOE9m0GsnSqX9AftQ
XbJG7Z0MU7KhWE6O7wMSv1LgW4WsVSYc2MwgSVhDX1TD/OPtgUZ+6uCMGJTBMzDdhtQ12tySCMAg
IIEP0OuISAxBg4WNvPqnA8avW9Sv9TkFNqXJM0KLn6eiz7hdvno6Zr5viwVkQ/Mlc0IlbtBhM1RF
V5jXQ9o5lXzR+8gOMLqkuuwQMREntI09nVFCdoEyMxlbhWepwXLevhYEqxdMTwGmZwVImrAkZ+hq
NahoYQYZzdjCytoW0imn0I1xMUraBw1sodyh+KxScaKmSR19iHC8nwNkPjIzDYPV1GyX2PimwdzL
Y3PgdZxxomv44QgPq5NoL5kZQqRsX5I+cOLlxGHJy6PcM1T8k8HmhuTBoSDp+U9siuOYBncRomgI
mZHuomL9G2BsmHo/E8B4Al541VGLt5T/LPwIOQM+uD58xeEN50+PLDrgV5NbO+ofetcVQPh/Y8f0
CQdQjTJlYooQXcuyuolhiyAxfmj/613XAQ5+BiLb4isJGC2s9ZbJJ/lM5V/dzu9hj6GgaN6jl5FU
+eiMmUKLCTLq/OGhAM81kVMRj+mp/DVixgSGUa14njF/i7SHcj4Cl85PYmcdhQqB1CYIVL+bUdfm
WyF8N5LwcCzbaZ/gIwnxkZjZoQmG1ZfgN9VbWMPe5aibmYlm58hSz9RKlyyZLlouXXJoj2NibHPq
YjMxzpLk65EtJuExYPrcX/OKOFmdvJlOZqE4uJ3IhSsezD7YZ7IvLsf0vmjvIiZVwdy1C1P0H5Ep
ZNYoWxkdDg6PqMdUflA+447pQBYcmvZgJu2pwfnB2p01wbxvk/IwISPXTnkwnxMmhH0EhBOzcNYi
vlQuIk3fYli0g9XFMt6FkNijCXEtHvNE2k3knTOQ0ieGWM06QQaPzgfV/M5ADCaCEjalBGtg7RRQ
EzosWBDmI+XOHVsB79AN066w3HeJyzvWN6hUEN1B7UB6nNG1TskV0FuW2x1ffFpXkC0Qo1DvyBPA
QWiUy4KrSMcSv8/fWVOD9b6pow4GyADyPtigPxfxzgd3JY2fxgPj4WwxQ3imgP4W8TI1V96Dff0u
QSsg6a4hLJTYoYI0F368+tUid2DqDvW0JUtMBYLYqb5Ao2fi8MlGd1cghQnI1WFlHYIJ4XA5cz40
2UZfqPXLu/TJXUG3RX6kQYjJnX0SGl98ZCrJHOXPxN8rqa+KeicK0jYwlzXj03Gj5IJXip3NOaTw
vfeTfh4LxIy7lzR56PF1YwaT4cssCN0IozF2muIL3QJzNtl2kDqyvdk0h3Yz9yzIbkrT7c5GtrO4
PUoMb4v6vtIFuIwjHNwVhUKLSGLkpVL8pbSbFx13pZS2Cou+w72Hiu0zNf+p4QPTG2qcHKjjE5xH
H+86FBaEqgwSymaM0Rrb3QBUsD83J+tLb06lEoFrdbKcXO9sHX1HhG4JlFVEWdakcesCBl92WEV7
rOkTRShrWD0oKmtBXkWEdRrLaj4zhmL3CyVxw2snOz+KscWtSMH8oQKYpb6jGdLCcSW7PRqInF8l
73tSPV/VrkqiabAVZ/BrXMod66R5QMwu/su6Y6jFXpnC6hLeTRJKBdHu+P5mikapiDxRoFez6q3M
3FJk9yOR9xoypqx2yRztkqfWoPHY1PFRYbOcXBpk8bp8bBrsqqhZRq/o/oUkjYsNcR+Aq9vTGB+r
7t8oQniGAItxZmr4dNwIb1rx91vrzzwMKDn63zr6YY3J15sDapRPk23doHlUsV2PAXK/BBMVPNDd
6kn8m64f9F+JUhAwbeOYws8S31/9TQ1HSLnym7N6HluIAsbWeHEN2IidFEoLDF6xr2n4VaD2yh9i
flWQgIwj1ZinpO96fLwCduCzZC0/i+5nW4bZbqjdCvpc0ZVJRzGIGhwQHuQpbWuOEiO0hylepWHO
6DL2aFv1zpna0hHQGwCo3bUk6mnhh5Wg7hl+i6xYc0d2G3iox6l6klazLu6sKqbF/+xevmUM/Xht
PgVgfRNeD0IFfc1oDlI37S1D9MpEdTvG76l+7xnBZz9oK20d0KQI190y6HyqYJtKNaMEOIwp0tlm
W69dOUTXsQa+vKnxJCkdkQY14pAI9uMLb3aXx+SxFNFDYq5OtgQnXMc+OfW06WC2TGVmenFeO5kO
/SzSbdVQ/pjKxDsAWZ2BTnT0U7PwW1F0pO7I7PMwZeR5pgCSisCt9mpGx4P4SH4tgODkaflZ+Muq
ABQo+g+iQBIZQdmOea1Uwf+Vd1EVO4NGtB00iFXavktya9Pb8thadr95SiPa8I2kC0zYCBBjO1Pg
My0xmWoxIMF/Rmgcwt+YIGp5GzYmK+nFbd30rOP9CN5l9NKkMuAxq8NHATchr0+Phkz2bEARoQJ8
l1PutoNQBJupq21Ze9Q0DqPlCdFNv88suutirbqtwIw3ZAjQjA5dBu0Mj14f/Yg8vBWUCeYD2dMM
HLkiczxZR9JD5UMK3KNhdzKAC4b4LL5sF6/gsTjqUDOyiftN8Q8Gm0B+5uUDQQY8jRdtukCFz2Zu
sFuDcQ3/MoixZb4q6mepPCd1N8EreJEzgErzuaP5HOdhXasbVaGaNvCkCSujGdfakR6W11BYwZfO
hjf8Ud95Dx0FqbaE9VJYF0+mk0Wjr3r+iiCRrnMO7kqrMpqVVh2tsYBYZuLQqNrOM2SWpcgdVX9Y
Rkq3YVNyqhhEeYvIKZRjm/d0EpS97XmYrpjC+uozwnjMBZCre87AOd7N8nPQ5HVo2H1PoeXVI8gQ
inNOHPPQivu2YjDBx9hY7eLg12QRB6uh4yGq8NMmqyC7vk6GMkeP34LLfr0rLz2CMF0bYyVP7/I5
VbkzcImtBV7FQpL3tZVSK3k5zDFrbcLC5KZ6jVEo5JXthLYsT7+TifkeEdyGsOJFFpIL7B5iHbkm
pK9RxoWqbpaewCF+J1DPNSm/+Jurpwqcu6lvhMYD2WV7zvR0ZixMvONATpc3NjWF3h8ZdFa95pmt
0ovYZcBZbi3D+iB29AIIypeqYdMm5RQUeWHBpETZlpKoE9/VDF1djLv+N+lWzZPPoo6ghLTlinxx
aug6fst0T+F4ASq9CuLjK2XdkHbycOkkm9FIqJ3N+lMPrkXLk2m+FYwF4IAd2+HOKZibSHmgFq85
xfp/BIWgaVgvAuZFc2tJXziN1kp3TqS1BmaaOZaZX436Nk2HJfwYg39xcYWQzkqfodCpH2xsPykM
TB61WB4JIOXh4QI5JRkujZ4ZGnnN1ETQe8JfMUipoo8Lslz1JMwmcP4ItPkpilmc7obkbnF2dgor
ExcdGKnbO7hXKEXKgyoXb2HYnpWSo/mD8SFfAFWNrSrP9NF9B4ldtdNmjmUk14ofjpdo/jF5T6rM
B+07XuMHrxFEVKPC68WsMGaqCJF4fLsGdfuwsGmETlcL6798reNwEQdXJhji2mi+xWunDHTEDCJX
ekG2NFZjqgupf5OCdZoQP8AjU7jmuXu2TK7YB+msNyJa6pEHDn8DW7ub1Y3rNAYdeUyyS2OQZtqd
TBQxEfPLl6/hWZPItWzaIN6hL0r2rVKhN1x1z7juMarSsypO7r/+YRTlY9M++OLERDSwdZeXu7EQ
Vvx03AmmxKCWhQ+0rKDdTZofoNna8P9gNdfxH6PUsZI8kTODoMlT7pPxcBq+0xRf6SsIY8/yYpqT
lTki9N4kpxEu6fKSUYaUVdK3lNYXA5a+tpmE+rmgwtWrni4W9VpIcFQtPjsqxqJnuFK5VRlR4iuE
Xo8OmFHbSn3uIaIdoAiv0+lV7AIy6eDkvna8ZNUxs7Ie6pg40sLyT2o9bFplV/sIvY59r+GP0Q8B
wOeViNNHZctdEfvFicYdGsc/AWdCObDmnXasp7l42bShQdMqsCMIQ9m61TYDDu2KcVPdNPPoGUc8
fgcg/Xl1i3Tx3ttoYkKPqafXIKwVg/PMFUWDLDdXFNKI+OJpP0/mHqmlyMKA1e9hwK3d4Iyx2D68
FulFw8P6Lz22kvE2xONb0dDrkDYah8t9/KLqDE7oHFbAD9yEWiC9TpuXC8dIgjd5nYLrWJbt1F6W
Blp8E+1DcvLMbEafoDmGStcxKzsDGNohDxKOfRCEOUobgTbaaT9Ho15tU1tk/cY/uBpJgURTD2Kz
RErMFFD8wXJu44sp4YwYWD860Z9ryw9MOjMjPDaR4Fu64gMRrJ8DTkOzz2GjZI+Vaya78NOo1PuE
4Y6kWYxh1wmh0Hye6vjcUnELlbUnQPeqf7QNa8RCJVwjHHj+uBjVQt1jw/KE5bEwiZ7JbMVgSmVF
1DkAnWqbIbVULtZnrXAMZC2puvrqYN7MhX361B67mLDBqj0N9qGKq32LrrFGCTtrnBPGZiKcB8Cz
JJDegpqiY8WMz/jlRGIjJ+NX1noTdAWoQVZxEHAzUlpZw9VbTEMjlrE14KiY3Jo1Da2VXeVaOc/4
oWu2l3HY+CngRX1NmMYqhg1lzIZdbjMnljR3uDw0gRy+9CtzHjMQ3glPgcn6k3CfBWdKGgFfmX1R
Mo+iAMQBWw3HXaLwjuLfMT/qgC4DzFFhfigyHHncEJKFFSR978i2CNp9BBPWOCitcRWwunKDG6/a
mzL/PAZ/wowno0NpjN2XcdtAKQoqO0y4rQa7l2+k7qigV/LBRUXUh79C9Qx1dkx8ad1LAJWa6MGq
VUlOqlqzb2HRdrYoCbgILeZ+bPB+xpEy5UKcy9h/8N5OZEUBPhFsmfaJPyEt5EqieB3zq0WVkjIj
Y3wQ/FE35KHXZjq4u2hjpe/mcGdLSEc50u0AxbU5NgOTs3JSOa8Zz6103Dyc/2VyTpkoTuZd0BC1
cLtxEkvxSRoi1FyWrxZfYZSswnrV7c2Y3I00vhvXnN+aDfjOJNPwsod/pGPG20itDxKHcVnQZfgo
EZnFbRLWt3PIGhgc23jBUKvxJ8a1wNcXBWTwBQTamUn1uKEWhxTcJ29q9KtwIo7UklV/7JaNEX3E
VPEkbQ0iq4Hhg5106Rhpsq3ij6nOj2pSHtXBN0Act8I/zUJSSubChwB+3+BcjMnuiMA2sJwKFAYz
5DpH5J9Q6nGpF6KfLXhtLE9PFoKGiLeoG7hF2OY12ZV1Eq8RajZrhdYUnOUIoVx+WUjYw8c7vbgO
bMubdl0+qqU4BR9amfJBhZTYr6INIKa4QFtP8R+Nf4GbPyaZ19AEtlO9MLir6RllEgsYlQ1fg9pu
FXxMDmEy2Cu4y5i1QYh6Tk7E2PzqSj0d4Qf0JL4s/9vMhwm5RRStOCvqePwfRc42ki+I32YTuOFn
PHuNeSGphdVOv4lu4YW/ygZgaJ53/iuNk9Wdal4QXn+aZQD+IR3Xzw6VAv1XALyRnnxaYerbvnoS
/tMNPSy5ob08a/Lfblaj3sNL6ddiv+GjRdEDmPIR2mX0d40/85D2iOvJ5jd9hPt26Ye8feGVH/tU
+qY0rK8iWxiWhy3SYX1KiISIgE8lpH6zMToVbfsefvIv6eLyzgkDEyc5Jdxl4RrZwKGOFbeUt1Gx
gp2bLbeYbxVh+/uIPqR+lGl74flMONuVL7ez+nVoU49YtFzpqv5bRsOvdGNV72qjOcYKLHwo24pB
AM+gIFU+FNNfqW0yJEXfA4qdzqwPRcpwfrpkOpEkmLnSz6nbx3Z2MjNQafygq2YZNhWV1F36Jr3A
q+bCKx/ZbUwxhj3cfCqZNlcur8qTYPA4s+NPfhrkhiB/2evy+hWDtTc0MNmJuil9nhfeDWP+camf
HrkfMGwq8Gg6SdnvaGZZRQ57YrbFEQs85AMefAqNslkOYsUEMw0p9D6iSsAlgZl4YT4i7OmtKXfU
5A1N7zL+CaTB0LVmN2X8JyQnCTlh6yoIeyLGxZm07Gtwh6DHJU1BYvKrWZ3TLrNPJhKvdnJCZIJz
m25u9tAaY7c5LNTHvyGhZ2UEE4qpFOMfSrPy2g9ITF/oZz2rDs3yE42e1ctOYqhu9NNO0n7kcFO2
Osq8Ge47VqNVro52HIZbJDuwJmcod+h8mOm0dokuixYi4jsZaAQaaDqWnYvwFcmuMRDGGuuoUPay
YR1Gw/AKjZq7YBdNxulymNrcX3rR1wNkvKj2Xi9s44ehKz2H6S19TZgXuryVG41baR/hxBhRPWlp
4UrfY0aegn7IUtWvacUmBlTK0wSLsuwyDO2LWpzKSCIoPDyj/LKgHH4oanxtqvQmY5lALZX0kauq
WOOl13MshSQQKtlKWFBZvDa6TX9+YevgVk0tWlCeKpKmZT08t7N6CftPmq2qLNxFldyBCsnMq03a
zdz0GyYwpjMtyXnOklPfB76UygfZDqB4kz3GaH0Lupjgc/LHZgFaGmUbmRtk+TrGc9FJ+ECO+CIl
FDBvyobgj63SPqecbT6hTXzzhXkNE5M4k9HGcR9IrrXthm6PQaym02vvVKwyycj8HMxfNMLUQGpY
IuLCSNyKE/vnCwMxS4GrXTc7LPkCEn8x3r2kre3izX3rin5NYm8ElUs1d2xw1jSsXOQptxy67GOf
R2cgGm91tqyzwAuh+jJU2M5z8xIXLj8ydt+htQelQdMiI3LXHX1GpoywUAMZN0DLUJGW1UWFhG1l
sbST5Ik+gxYETVKaZ47pkVFniO8FBBn4nQkzCqYZ8pqDMRrQcfNUELPQ+pLI4RsoewM6gDWZrsEr
L6Z/bOIAA5a5cixadtX1cA3b8I4LG9hII3zE+jM1lLV7V+H2FXP0JCkin1Q4oTrUKGoESybgE/fU
vNOKfhdtUL/rLfgAklJwVXAk68tsQ4fem3KAKHzxmKUQWftmlu1D1tgUISlLaF6h50gd+OFlJ2KR
TrAuknLEVjBaYLaLrUOdtapyfkCRpSFCkxzpSVsCO0W9wyHrJuSsqaNKCo28zwNUiQGYOyGlS+XP
N9jd+9pj3mbM4WFlXAdDg1eVet3cuhiuJqdBFEEUSL7MrCp9yRydKJl85rzLaux/1PVkgaRiJkyF
6pQDn3U2u4LovHTtYy3sswzI9zqQ2jcrbJ4IaHY54dGB1r8nDFIMicUGUe6vuTuXXf1mcYIre+Hl
SViFsspRkR2MltxSiFSDkxJNmZHNZ7h8kuOdxkDESghZ+BFVyy7yGrMRIQBBvms5WqmKfoWnhi99
ADTHpT2TGMkKRTAzbBN4z/sFYYOxkbWnEhQrXt8m5e6svxYykgyl9mrV8OYo3pMTtw95UcOXnmdT
y8GD71Luw2uMJNJdcvUOnSfWWY1Ji9cWXxAkFG0+LeF0DNk2O8ICNyFvUSteBumfhL93aeutBe4b
6MhW+qEJcZc09gyUyi/mHSwNj/7ZqwCdF7KxN689Vh4cdAb8FQKYl28VfFcxuMrZ2Czachbr4pQU
s68pwd5iDgd1dm4Am05HvVC2AfJMrZN3skUw0cuMTTiswBA3QPg8bWtJd4d+PS54klXgOtaAa5N/
P1q8Pl5o25BNexbIrFYJXVgHTTTaooabrKxg7gpsKI4G+Y6mBpxtraTqaUGTOcUA2PEnirlfLph5
2JwVFYki/Ip77kUz35M2t0SqD1HYrpoUwDGFdqoDEI68OMm9Tu68yJRsTfli9eFN3xQgdOwF+uxA
xgobnAMhvdR5dxb0N9RER/rzrPXimuNxSsi21zZFpuJQT/ZjrhzCBP2u8UBg6GmqzhxEuORScIUm
CEdaKBfO8NLH0+eVcGJUleQaAXmY6Zei7odMnpmlDcTqxdHs9osNOGGPSZfZLwaYSXZHADY1uxvZ
Ho9pVnMEbKLF8ubPtNHd0eIpis192+jQM86mFdGKOoka2KhxWetDVozRyoZE4w3XvJGu4qhdKc8G
GV2r8pWSy8tFn/vkzCqwNMZdQHHWSSwYKDsHQ/HVYfaXlGTCUgWn71hmaNf9K3Y88AGzMRA0nUgm
sppZ1pAdgiXaTy276K/YijwrYxNkHAMn2HKYrvL63RQMX2qRzIW2NdFLNLE9ecM6hUfAThCE8IDJ
al6hRunY0aNmyEk5MVkwiazDZilk9hmuJ8/wmyDbFcu8q1lXNSTqTajDK9ThMYw8i82e+Mqwg3og
wyVWDmaoQdcFbDB+yCBU9IQIEM3Yg43OFbyhLToATd4DhdpbgBrxPKD1IUNB6dtbLu0nM3ctG+Le
XCFbyFHJh4eWk6Iquf3gBNUTlI9VCdVkW5AWL/KhFpdmb1ERJRsdb6QgCKsyaK8WIdvU7tMQXxEK
YSPc/T9T0sytqsrbmKh4QPtbKBHQ5QLVZtxc62xhy8CRhswZ+mYn/L1ewWcQJYjVrMs8dDftgtlv
kKVTFYxnKEYMnbN2E0C7xkGBGUdg9Ll4ry0jOTxohmNbunB8AFe3+Oiq0p9Ceu8oLRux8q3PVYdx
QyF2L1Iuaa1eiZK4EdfYYwssqrNEwnGb9ZuuIj+ZpLkgFk9yQ7equy0Bs9Ux6CcnFHOn77SdHnOO
KRYnJnEhQF8VVFYcpy1HLwJTVLJbhKANx1m+qTzeSzpvZd8uI41+uzFlw5/+4FlueVy2mC7wBSRM
wEvCB5vdsmDRNEZCs1ap7ie8s0OJJyGXL/2T9eZYS7dEM25EQu1C3fB1qzjVJ6Ud4GiviwtnRFcq
0PsjD3n8Ro2JMCGfUaMvTWEcDlaHmifewmpb1G0Nlmcp3/PEfAef12WU3aEdWEyfE6eOr4gn2kNM
/YkA7MPQ35sMWjKjUer0o4FEqU23QWT62b+8+lz6fFfDUmA5B1zJhwh6ytWfoThTrDIdT+P6Vkct
CEA0c/FfqlNvcsIlSPeN8ygR8d0MnlBbHksxHixh+WHUJ6fniDSVtLou9BKRgRFC7lCGYVYG3dA1
bjt+FH2DMJL8vaE6pUTpSP076w2F1O1gF/cjqLRgKwjAVqgKeagtuDeVnZIiKgeCHQ3tVo2U7RKw
f0QEjV62LLj7ewgpbCOYd888M/WmayyPgmBvCEz3SQ+pz1rKGjXSzwEjzio/Tt8LqxDmU6zudEgW
Mb8UjTsACgEUrWiTZ91Kb7qnQFASvQTZRWndr6wcTkiy7/ALNGV8TxvmtXzgeLxTQdxocs13fHmh
3Rfor8ZK5TcrIn9jJoP4WUb0HzqjDxEjq2ztWTe3/aESRn/8ywA6TSd8Ke1oXtKou86zds10f5y9
fEE8QiuklQKNo34YnmYxrUsa3K4PnGEvBblb6oJDgyHNsR+0pwSpSI1eH2uefOxZydI2xyGSqI4c
MLlkw78AqwkmaBPUW6wnudNhn020cIH6VENcHWuhHveKwQQtyiDgGd5QI7YRdqMRe1MnER6ducWT
VKiJncT0WiQE9falrzQwqAONqiO8h2yKKdtGklSJKTXxgaakuShiuAXxagc8LzqYoJdKUijBGiEk
aCPRNuAr9IbbSddcMzza6ZX40nIqp6ypz0JCdRrBeqRMQuBfmwPE8PJOkulNyqH36SpX/c9ruG01
lzYYzjNL+YBpGalsRz7yJWsNYIWIw1OUWWOM4AXRGm9JT7S0ofIP7zSB2PAgsNGOEJ7amZbPOk4k
c8PCu5becNyiF2AVBjRTOTfOWOrHOAdoJ4oH1PGasVEU1rzACRc3TIrdwERWKzEK9Ac+rROxSGyt
1wITUHZCATmkPeBWUUCOzW4yhqQILk2qDmZT+8nQHuW2POXMurSd/FM0i08e+akIRpAW8iYXlhMS
8UMUUhkYKZnB2mUhuGJAYTlushyLNL9MwtVqEzJhXjlmENDps0tASFGJ+q4mAoCkB7M9sn5KCEIm
7cVeENbwgGoQlMz9MHxPkluko9PfE4vLQ2ITi8RcZZKZ6dj8xO2gwDvKfnUEfWmAEmIYEA7y/Kym
VCFatNzlGx0EMe6BGCCChBwU77Ku2qa4iWD0JLkCYJR4aaD9zNADzX0UlNZQK0AIZYR8oq3X6bTU
6WCJKU552l81ZkaAPRePhYjbK33p9mZS5pBRGPY03THYmiYCIiNy8GU7ek6qMIhA1ckIQuA0KoMP
oxZWEs7NYUkeQ0oOUdbth1l6jAuKyva91y2kBSB5B/eXgb2Dk4LC0Mfrw+52ozLUJmvt1kWyP2s+
m2kx7g95S7w6zUX6Db2SVJZjEHV+G+yXuCehOXBKonaTcVUSYiZR7wglv9L1nNe0WAD8j+AdgfAE
LCQz3HyUMUPwK4tXlPL4BDvKEF5IAtKSV44alDDwPY8YOFvd7WXTm3WyR+El5PJ6rhKbAujWFcc5
WSBR16dA0c8W2jEAehhAR4NoruArWtayKWxZ6h4NbKBjbR1bUTuqgXSUkFe017xTLl8V2DxWhaZA
r9me1K1KMYjfFGiLPODuzjIMylDh6fsjBo3yQGxPJzsYq8ns2uk4YF/ZmPmmkxDR4dhJxU0qRl6v
dh7JUR5LhpMl9Rslklx5MF0MKDBxOycu1gI3dcmAvFII1Zp1Jxk2ajpt803wjLRwN6jDrs01rKgw
fcSSNNJa125VLtyVQn8Uc/s2iO8y9qd/Y+VpDFLrWoSULoNBm7fksNGbrBZ4tgo5g+hde37WPhfO
pA/LPe0qIH4dvAXYxoVntqkJVsdIWIaYceBWFHa19PYYHaY8dJfH68frtmpibUt4RgSCCLd0nJws
DB1TnhgKgMStGRGm3dZsk22ikQCkb9uw3dUR7iBeoHGKXAM1sY5pTTLcDPbnrH6xBEiJsVXXZS1t
ZqU7oslZDlqGCFtMvbRyGLqspIrKrK54rb+rmHmx3aKrr9YSJyfkxG3BJyTu+p3AJ6Qlu0r5VnWM
5ctvJpRXaGhSuS5ewmEYKAuClYy5aWasc4VtUn9MmWSCf8rQvgkAeLVjHuFh7TfCh1Q/BGl5Fwb1
nTXJaomna8B0XqTdZyIKKNiZVTfviYdaDbOnRLqLem4zNw2UgA3yPyq15gTAK2KuXbfrMbuYgQhD
+Ng20tpi4lalZyOEnNajGsifcpo/R6f5S00KR8tTqgXqsXggqo97cSsku/gUMAGeela1RK4+x/Gf
LtwzSgYFfHcKRCTC2Rh3awmeSgH926Q2KdD/BtqOAuhipftR/KlrL6BgM/UT5IgzHV0Bbg7jemB+
tsxETCu/T3L7CMEqtUgGlt1cvhvZWyd/DiEfJPM8ctmP8PulZSd36OczNCzG7NY34hWKF2sVrmpT
2hF3d/smpxmktVPbuUUj77ur2PqzXm4WggRgIeasoLhYbcJO7ET/SLQCdIFI8cKNVWDzFQkEWpuA
HIrwyQ6KHCRnzjRH+jNY5oky/U781/Y31lUHJWC5tpjQUZcTNVLNwkC1jRL6v6LdTFIlYthMUHuf
AfrHQniqyF9pVaSAgqLZKstM826PyzmR70b1UwM5maBdmBBOOiAY4T2MAFF8lgedW4YZAIIMIhng
D+vEEcXzUf2JWESF2aadbmblz8Jkq8mnBF5tQNj8ckZu0pYwYbZ72lysnmXxgafbiKGZFyzFH2q6
VUipjB4M7s2jCdvdrN/7cCMgv5d4VFsvQ08YzOSj4IA3jFv+Puf05vjEegwqGJFIwHpiTVwugWP2
TkU+ZAmptPvruYMlsnkFouGpHod5I8HXzbp1HB+TYYtkQWZoJAd/4V8gkGCTKv97LGo8FpDbP1Tr
T9WZT5cMOzpIUqg0xcghQW+14JgNtGdLjrC+G0dWZDICTifnT+cK3/UQ7i0mLTqTlibVoGHcqpPR
5X5OBRo21ziNb1oj3VRKThh6FuqtSF6rbxoyl/DYCTPnh3UazZkPPWx1rM0YRDtMsqg/HLXrIB6C
G8+3yaK5U6A5g46BCnF3zbCBGJBJoDSUTXaWtaNVstNmb2H5zfenD9esgR9X7AQNwEHxZGzhdfro
ihjw6JaMBS+YKK7r+tpMAr6a3s5xAmkJFj1OVZPmSJlbcETPXKjgsYjs/2+oSyGLEHjJXWfFbpv9
kIxIyGAV+aSDRetZM71Ft+AJrhcTwWMSrhODrHKVOluiIp1K0hcegknJyKicJZHGp7mVEDjNf6HE
9S+MO7VVgOoLO8VAZ2dWDqNwqsaA+3+YSu7RzhE1bSUz8u/x1S0IVPaJivlKqXxNZvW/XLUu8mqL
kcvLxsF4s8jeX5KbAbFK2X+M5pvxVEac1/OvpBZb3TL2Fdl3aTAAFuAM4iwSJfmQ+xhPHBKgHCuB
eHo1s3S71DuJiVYmo+uGNbQszQ5X0KRUbi5xjw+AaujqtWofUDVQCJTCb3UfTPNa9xJTH+/loIGC
JsJIzdtfzM9DOzCijnn5UcfQxRN7UpTm4Vu6B8jTiB+yv2MKKovLsl03btBG98Uyr5/850jklRpd
MZRNCBO6n5p6r20WWzCYVu1PxkToo4o/P8jcSDfcAu00oJeGvBUhBl0JR49nqjhkiYSQWgCFtVIU
UjTKxq4GjHOErg/W6CXaF4N10hmADRhec8qvTQvL8ZU6RFMCtIgz20CwqnppLsE+L12jmJF2IvmZ
3Ap/SDwawKSzbb5wq4bKNhkETOfcY1R66SVuRMq7Aycg+3p0jQo2Z/P/oQfQRKPHaRjWe60b92Ul
7WMNr39NCEmnrSv6MNqePcw9c7ylf/GfPrhMWAJ3EXJX6ALHCmWnUnla0O/9x9JZLUeOdkv0iRQh
htsSFKgYTDeKdrctZtbTn6X5T8R40GMXqPRtyFx5WDG3K/+mbItNwt+zMd9O79L/N0Vy2B5ysnbG
g9KkhxFPYF51HtKrIlvQnWUTcOV/82dpTd5kxswcJHdhMaKckjp1kcDLLW37rLumikzv1xwRxsjI
zUFYKplJuutGu+UAMXFDP2YNraH0rMmBGQwuEs8CCh48+B7WHucq6y8DVkx9EC6jM7LHL7RjXGpH
FyeDMLIWhY4BOyxo4q1ywKqFdFttcBXAzJCwYpEQQJhxmHwRdWWPMXFsa/IBN54Zb2rd7Qc7Imp0
nM/d2G0zS/IVnR3jpttJaB2ZgdkKeg6a1aE7MJi2Wh+FODKt7VSq+6ozdiMD81XcqXUvYySEpgPk
haDcCa3hEmjyVUk0spuKq0WTDML3R2YHL9br+itAZBMcOtqV8Uy6ImBGcuIrlGIJ7CICSnQkPuAS
0FUixyPndQUst5qbu4AQgcZaNKTCUaikczHVuBRVYoyo/bPZV6PqubTRi/j3VzrZ3JsIx2bFKuf3
ZIrv7LmTgoFy0NyA+1zzOkTjllyUcLMduskV7IF1wLC5xyfmLreu0y8gto+iNoJgV05tUjipwUaW
OE3oG4oGroRYK4Pn3WQS9ABUfTJkE4ZXs0qas4WstYqZxWIqHjGd9LpBA3lY8J0AHfW1RSBjhSsR
+mlO9EUi30nQaLInz/iVWeVbio22yxECTFfSzbYzye5hPlyjPrvGV3h0aPWMAykLflWRk9aXhzY8
hwFo65RU3t+yTlwkXzsRaqY0t5jnliNApw3KRF+11COL2Ysqc/29JOZynbut3L66qRA+F5nDtHuQ
Bru6P/eTjZQaQfkam9VfLTMAgFvhYmjifCubrFS/QuuYhjitV+jCZIvlt/ANcUIQyQfLK1tFHdiX
yqnsyIMxB1+DYKZQavfRuxwYh1HxNHgHBSImqYKgOi27dmuVz5kyAZrtjFG5dZOOFUfzDWMXVWBz
iBblEMufC8EEf2ajOuKZU3JIgn+yeq+UkavyfDXlXsXwj8muTlpXvIl4QiCOzgxTK+LTguUBvRU8
b5K3F6WLXNxyTnUUImRlUeULZkcjP/ssx1T5lmqngQaxQooB/9A3SYGGegYNgEEDPV/IAcwobqc5
uWkeEMZd9SY+9eY73qOSakVfPiWSfvFKUVcFWz78Vi76MiNQQxCOYcjr8geZTmsMOwGnYfqnmjna
W3PXE7ChFKAiQfGjYNrlaK67XT5zuhvJrgsIL1ZlnGveVyJgqdASSGXIipwyfKKEWwAn/o8ZkuG6
X5khGfbTnm5kLTmJK5jyiM/UcOFG6wVFstV2/JNQXOYqvE0y6zOYPNFOFYxHTfel0n1VZv8matJb
eOu1/nHH27HW/qlhGyWIr/XQ1U4GwPoYCwB6lmZUt826k8p7bJk5U23yVhXZA8XjNb78SUC7sBpU
HdO5s9DgdgPlwS8ziTbS3EcB/rKx2tVysVUdYxC29V8yyHwJM10ZTOfOYLDmCTLus4YuegHqXACo
UeVDj0Ay6i7tvH4g5mOEUVt+IinPM4qfkDmzK60YnPiuk+QSdeYuedakSbUZqQPVXmJRRFh3xWez
hG43aa5KjpaKOcQUMectYHuFA4ILiU5QphOURNJzU90jlFDRKYgbEnE9RhjWmu12HOqd4AtH1awc
47mDIAtm7lyP8sVX9gm62QDm+XAuzPmYfYDfzwcoz1N0UkyeYClccmYQzOU2ylTc57IFwvoQZv2h
hidz0PEnWFuZrzKDdXEv/wi6vEO8u6tx2oXhuEsbIKUocwbyvqTV5JjcY+j1jBLKnAEysh9yiBQQ
FTE5RLIh412EsAwjgSxOhmbErsuKZ6g4RVizx+j2grfSUNfrB2ridrgQn4SAiZ1xER4onv6k1bzv
4ulg6qqvs3QFYOB9P0OSoSkAibO6seshNRygBheVMajPTna1ZXJDKP2olmZQZfSB1GCmiCwtPpFN
YdYwArGrlqRrJhnxV8hr7E4K/JmEhYH7SNpGp7BfzqoaXqOqvvVpd88uBdW2xMckPApGfbTyD0BL
VDjkSbaHJP4sCt3tEw760h6Iop8BSUaIb8fmq5fEXYb/ehHi3diwfEdMikO/h1Eer/osljTJsusX
jasaJcSE7ExzIkw8wo9EICrh5Uk9eFy3hPHiJ3urOErpZq9lSYU4H8uGgcUm3hXX+U+BmzAtnGWQ
ToY8c3W1fpkWh+YzZMszkdDVjlSAFqSYaTnizZ+bfcNaV2KtmwnEbwCeoijiwvcliiJDXBdBZe+U
aXVMWAwsZgUiAqaOesZbLyd++hJYvelkNSwhd3JJviiIr1MBT7x6lZInGlWzNy8LR+LQx/x/4Ylw
d7M4msK474dbXaQnHEEqlNeeko/lkghxdsTyGpAao4Sdo5snUgdlifkhp07/Gwj/AgWJFiUVIJvD
woA5ZcA8Yx4aumsty6CzKk/q2ExEz7p/1qKvH/HJr42YcpbhUU6LLzFbkweXlEQ0V8k6YwmYOifn
wnqSqvYxLh/owgo0CNH0L07dFG0X0/BhdNP6RYeIpXoVjmWCdkW/YB6NmHrI4gpmGA6PDX2DXY6V
reM9UCDrLbBXsmnPBaGt3zTuLZR/g7YdULyZiTMof1bZg8ZohAX6kH+EaIuiXdTCkRAkSsnfyCu6
CLh9xsZycU3ExBTTiANpcJ6WkqNFb+/d+KOYy2Yyb830FhWsjkl3IcOD7VQg7MLRbTqfYnjOyi2y
xCXFKZOiWkRRlQfg9EDIdqG2qxZcvESG1FK2R6mljulJKohpX5zI6UVmEEAyQqKGkdthw90yJ+Q0
2Y/MtKkbKDIDfJ7N/M9QOmcIQ8KQG5t6uzK+GNodR+rrkKWGwDMTx8+e+DejOiz5yYCYZx43pJnM
KHVnyy/ol4T+HDKyGvkt8afW2l1ONhweISu7DTCa0mZi+3qfhrNgxnafMKNySD8LzN7vUruOyjcS
UIb8JsL2tqgouamkZ10hcizxMnM8tEA0VH5+pG/RbkjPDj/6VBoopQo3Z/mCUIKTw6Yn9lZF9EQx
oWTk3u8U9SVl3MtKmz+s75y8mzYajzpnEMKITM/9CHSu7HUWaa1xBOAG2zXSQbBGp8hTrKfVqke4
rwUQ5bxCWu/r8HlAh9LyIbfLNQZGoleyU1U/I1A8ovlmAv9iOcFCZTsZsUsZtlAlYBxqrV9tdc9A
uEwgXBLm67afsp6fR51Y01Nf7y0ED7jATC3ax+pdqL87EXJ3PnoF1EMiPVTFpZF06amsuwZbGhFs
lYPfPWC5RReoehiZdljC/CxiBiEGhwWJO29S/Dn3l/oUR6jCBQhxwzm2aOMZB4YztLzhwCTACgnq
leypQ1K5ZE9u6gMiK6Xz623RwjrQT526uAjzRGaRw3AeJ5LqlB3yCiqiBFnIFCq2YbHaz1TH0i4N
ufJw3FALkOFAGZGn/xZgxSljf3byJNOkOI+uyjzCy/Rj0L+XeryQVGtLOhyXOATkdjKKE15lhX5X
eCecx0ocxG6RZsMYwt/P/58fEQ1sLCvezO1P6kuQEsZ2sSuGbwNvORa7HuIc3jxL2CMnUMb+waMb
WHfTQez0rNwpm5p96Ygto0s8eLgk2FKSG8s2/yX0b79+jtgX0fjxnFk6vIL4hiqVqwuYFH2UwQ1C
tt5Lv+m5VFjPmT9AJTzVpI42bCHpD5XgWfll7GfqNugeAgcajY91aZyhupUDIo8GlMymbY+1MV7N
WLt9jEQkzVjfZL6c2dCBkqEPgyqYENMOCsgmJ2LSSMgWdkkU7zVy3YkgYAebkB4EvgaO76LfMVmS
Sj/ITv8HpvDs1rxqYq3uGhmKALL45gkwRU/OEsBxtSABR5xtg4mtIgF2Mox9Wca+pDATcBo4ZOEi
2nLzEsnYa4fuiXgVFSn+yTYX/LYGYJOeK6E6cytU5wNKskOnXRRh5OpFmYk3TYR6J264vSQPTezO
GhFptJjKThF8o4n2gUWcHF9jbIHfQ7UBb0aLP9JwH3/xiacIwMh7C9o11w9FIejJaCN8qHBVpYng
S6b5tYRKaGociSZ/DVWsZ3fRMhdkLKTgv3GUEg8iHrth8kNN2JikNmcpsYgRy1Y3Ym4F09Zy4cHh
xXLYsy3WHoRVCBZD1xsP2nCigis4DYbkgPFI16StefRmjSHZsL6OE/wLy5VfqoXpXam3WfqpM8oK
2BEzjOstcZegEMrHZj9mQB8CB6n6WQrrMxokMvcoBADjtN1wzpXmXC3x2dy3Vnji9MwF6ZR3l/jH
1ALqpfHR+N2xL1UmUcycFxgnAg0PIfFeJguXSCsvalkxSypOIXhfP0v/6PC5MXrJhtP8A+ZaabW9
WIkXR8+R0PQBrg9WUdeAoCZRdLOvYc1pTvssjo7ZGlXpQmlNiAGOd3g6EAEYO410wVW9KdFf9DUt
RGWxoVopk3n53503oZWDCItkD8v4xYR8xCoAzyqhQLgBLgwV10ROojBdrfjQRnmzt74b4NKkpRmT
fguyGH4QA985sIeiQaUrfefy8lHq157jM5e9hWwiVAYCa3v6n1VxLCSukDwVwGK6BUgq3MUpWAmV
EBkWjZTC2NgS7pjdezL+tmp2UfPu3QyFtw5Zh3ZibMx9c+G+qRWhrxYSkM2NHKBDG8+hymLzUBCs
1AWxnbSISY3uIDA11DnADI7AtEHnsvyVxOm4qpRbhTlg318LObiFQ/6YGUvE6IGZUukt8SLlyag6
do4MLaKORFxHHZpTVnQndsWUh6Z2WlQ+I9xMG7Uj/nO6dKp+MeaATjW+GoD8wfdxHLuKxkRU32oJ
1BcNczihVQMBhcpw/g4XcwP6EWJWybLIMui+kG1Y0L0skf3dxIsf/7MEg5kvsoHgQpL7hY4F/Yrf
okaq5r9T8zAtJsbymsPD5AiMTfMeEe+lKcSzbQ0gRNZwHRM3y9VjoBIs0p8kITjSXinsmXuEB0rt
Gaw7Ij6MBm0F3a0jw19OpAEpynPUQ+TthVdxg+8Ng04adB4bLSbS23zBVH2aY8KSwodYPCZYEJIu
b7NPSRH9uqImmKu93ORIPzsfYOaAYjLU51MgDuc+tOcsR9gxgNnOaWr0TZtnvpCxv1zdRfT2ag/Z
svdTuGJm5ZuIIVIUrOIaxYKTEB02ojpjb4iIXUcDl9NGV8JTY2h+147cI0ruw4MTx18dtvIy673V
WR9lgBU2HAuuQRqfUJqIYC6hAq00RguNhiSoK8ecZ0dMGaU/GIU7IkaknplJiFa01g+yqvrqsDAi
u3aTn4batTn2BUqq6pyas2MSq7tm8TEraKW1It02ITQdodou/aFsumvTjhcgUYyLPlIW+sGcHGMR
OnfDxFYk60bCVsURxzytZqFn5gwkGoMo72zXo0w1O31XoisfuITL+TNR2OeMvdtvWRK73ciKYOqA
Ek9ehnlpjQ+j2Y073LmeGOGZZ4Wd8bXUbMywzw0G16G6HyNxDwhpWisNQ7la6pdpklYti+dqHE9y
nx0VWYNqWx/Y/EhfNX9qf0Ia9Z75aqucde792AjvhbGcywSeR7sUzxREih7dleKagSgc1skCYJ3f
cFYueS1ccAnNZyw3HExk/eYq6OeXnn8WvxYajpnwumHtqk19Z2op4Sw1XsV1Pk1Dfm6QXhhOVDGb
Z+ou3LKJX1O/SSYAVOXZH6cJ2HqOhEb9yuuSoHVOeGUfgeOfrbdo1tmPOdJMA0QIcR76w8TVUhn7
gb5x2DAQ+ZvrAhNTtIt2iKYa8cDIHdKk/5Hc+fKXDLFjKBFeal7oZy9qxPg0cwgsvwlDdo/k4K40
8IlLbnzn+ggbPsztpjvNZx7rtlx4/1pxX8mEayhenycgevtt2ynMaZLt+FMXcCMbJIyohvv0+izY
n7QkK0gtKmK+etIV6HfBmIZUwD9d0uwwqZJPx+IThKXYME6Byy8ax0n9AkLRinY8PJPxqtEzNKin
w33mhRWhaeq5XtqXrgSvha4oZN9r8q/SaxEvFzIe6m3Cdixj2BxKxzDV2WSismFsk4GF67v2KIZ4
/lPJTxBLmnS0qEZRHDOj1ZZomyFdM584z/FGa2F+zZPhbITcg/II7NhGyOtdXt1CC7KX7hTJLRb7
k1w8CZglKaRhukEyzDVX7gPha3FjgGphXUwcxrz5q5I1a5Uugp20BeylHvNF9xVCZwTyTv9YWKYl
vJJrFgL+bEE8DBZRQPNOk1ewNUUdOUfjYUXFxb2JubHzVSyJWhwcEkU8pHC2TYsdv9tIlsfeaxAF
6pWSlwwhbbu4pFq6pWo6Krvg7G+aDL7IdnMEwhpn0dkUOLRmtucZGaKdejNQwITcIBOPJjKVE1CR
0QU5QTmeqtbwIZMcg+QniYOt2k2XvgxvKe9NW7AALhQnwz+Uvaj4hVT+SOv4U5DTT4xLXAGIVREM
KOMpkaqTIjVYHr7LhjdFNHw9Kf1BkwhKYOlJobjZkmN5kuvKVtD85AyXxcZkuBxneCZIUKqRVUnb
97Y9oLk4a67w1lJoAxjGM/K3hbxZh9pWuuElv9eq+CSZboFTfbOG/GjQ1UWL/OI2yMyB4X9T+iFf
y24/A7IIEK+Tmre2++zc9UXcKoHp5AHbsrl/qIWdM64lHchX7htNE85519qzbjjosmTUXBmZRFYZ
uuPUuPLDgMmQpKjcaATouRZ1zXvfaLWCYxTScuTEQo6LUz3FaXFeqhEyymmxFcL9CHSN+NYqYiUs
cbDip+mUhTelZrWr4QAj0WRIGWeHT9x0KcboiZ1UhzG6Wix7NT2qn+kpGJ6pJl76Wn8KNHd5juiQ
oZidsLMK2T3jQ8t55ZVhPAzGp2CCo+UeQg6ARtxrZeIC56JFZKd9IYKbMeWTAjaSU8HGEj9gxuta
CNNLSOc3kXDu2mQ7+lKwbMnqe5x3T97ZxzjTVEqvCmu8HndPM1huPITUWm5SEl+Zx2nqVzYN+9pg
ZczO+XOOffk6syst2uOM2tRgeyPdre5HS40TcL+jHjsWa5umB05CRkwvMpmuTpxzWzUod+SakHyH
659CF3WC7ic4d2KBXsQ6KeOEgje0O5Ij1DU4Sz1H8BCV5TuLu1PWTMdG+lN9511uw4BletVpvb3e
GhhQXyoNj+FTDBrGkNoeg0YkHFE6+pP4J2R0ZTGjHK+gIrDOrJ7BIiUNg341+BwrCx3ebjSKt2AJ
Xsa66S0BSLZ2PaR3wU2b6lIWw3maxlM01cdpIWedRCXwar0gwbrVcZzYzI8E85wb/XX0er1no1aU
AcM92Blze7YTVFl1yAdVyi+KnF/kchNnww0nZRhFjzxq70tmXVvGqHabeVJa7dNu3HcA9kflJ0Ql
aBDrAtiCd2abBIIPY80AUqXY6IYTru12Ed+men6LAYuCruvyh6r+Eq/Iaqm/TLVwtnKHkmOXoHxD
Vb+4o6aieZ+8Yqo8tcB5tDyM7i9s7xgw0iYiJ427bKPSFYSUGZ52lkGfAKLgc8U+EVHQf4f4NB4V
FZtBdgynLTXSDsn7wYLFprnTfJoTA4AzY29cM0NOSzQj1aN7nd4LRT+Y5T91tnW5PM1sl8Ychx2Q
A22zZDJuNd3LSYLsWwwpPeIzUhzD7i6E1a6L7hWVhXhoGfAgN7CxQSzkxvfSVmMZwFIIjsAAs6+L
CIUeXuYMmZiVzkNuBiINjan249H0MzB8TrGAtFjMO9UnaPwRf1bPMTHgyqCDzR7xXc6qlyBaL/3w
NcBOE6v+YojlZYCdpngl5DWxaJgIe4zMXAWLGWYVD5US5yPpcgnlrUYQ+ehOSuLGGrEpUouritRS
Ey1t4TbsxtN1N/4tGYsrKr6F06Hl+SSyuk+Nq9C0XoGyTuylQyBBUvWyIcZ3n1/TJr3Gs3lBXKWG
+zqnng+ZIW05lHOCUVjrS3fvOaub/pUPF2t1+sFKV7BUTvK8x9WzH/GsmhE1zCztQ1cuQHIOJ9nq
T1Ep2UGIsclYrjjJY1VYnebl6mBKvSnS6XpxTtR/zEI/Rk1+UuP8UIf7FIAb8zDSDQ7gFrCK7TAT
51+9qV5mio4qx06YjlfOBiPDX9KrzCIBZGrXNGoPCuOa+Sh2K/x3NyPTmWY3QtwZ8jhm2CvY2Szl
YpEbJk8BTQiUqIpHolcYegAPIcMnCsfN2dQKJOvVo+RAtnM08ENNvm2UNVwCknUkuMSvk5swMVjR
GKyMk7wVAteQkoOBgUjoY4LOYF8FaPmJlBnr3cKXorNO1RNAoli2F30bEA9W159twkSK0nLw5chA
QgkJvQigwV47A3SUbu0tIgCCFTmt1Xu1P1i/rVR7g/rZy9Mh6NFamvU+/xygwrajtsUduVXBPRGg
MMQPWHDnCFgJEW7iLwXHNeROgwthQSNVdWutuUsJrgL0QHI7MXEpyR4Z9XWFtDDCG/6HNqX8y2TC
aLctn+Cp9wooxgbZbYV+k4GRra9Z015BHRVIJnAlqAQKyEHn5L3ixLXgyBis2gwJNDP4kkw1pFym
bgJTw3TQ1V5OoV7qiwcsYibUW2J7qoyDX2eTbyp20vw91pG4M7FFN9xCRbIkmV10/b1p/ARxiko+
PLtsW0k+KvGFQcGAVWaRs/yohrc0/CcTB22tOFinIt4rOVd5tAf/S3fehypLB259m2V4ixYe8HSw
AH3JxdFKMPyVD9H8yHPyRtUeJg+T7JteW9dOJi0kn5wmhg04kA5/iUtlE1Ufjf4nd00GGBaj41BM
d2k2sxkZ7BJ1F+6M/VhN+0JU9zPjh2arcMkH4nyio2R8OiFNwUYijsNZWbALg6+f7Pg25SdzxWQz
Zoo/Kw/H1G5upz3z0OpiVl7OQBvgBHJkOB3kgJNOnqdcq8C1S67KTNx3qC21SSUcj+lu4ud8UOuY
jgqzIfCu1IqZ7xaLo+b6LjCmXcsyR63NLZXxmOcb2fpNoAWlOtPTzuGnD2hOsRRV/bGhyeuZAGud
+iwjEFRC8Zr75CVy1EL9EL22FHhhf2s5eU/Eb904Isu7M7dSHnudTyXtPx4VgpMnwvOS48J0VdmZ
Iq+W8KMgS4TMxa2E0ueuGdVtSvKrydYHl9BQP+L/LUwmfHGM2zkUuuoQGBYIVW7uS7ZPJ47bexlj
JFZQRkipg7WbWOaJTUUU9BvERgvyJE3wC+smDhpHPx0mFmrlNZuAmDJ6L0heWw36Qc6OmX2MwrR/
wYnTZzh/n3J5H6NfPem2M2IjRXnhPEDIJ/RgLXnVEqZi1k37ZvKIs0iOdulBmn65f8bZdV4VadEv
BuuCMUXKmELruAdxUH5aFNMipCoTKfEtNMzLnKtXItYUX4tMMtzsjCQFV8FII5dMijcCRk6NWXhb
gzlDLUY1Nrty9rbMbyj/KivfBtKH2BGwQF/V2UMn4aJz2At15YcC6f7RoABqGJ5kQfsQxI1U3HIl
9yLF1TRiF/1EYTKleN9FFAH1xuCDyUcnLECPOOEfKIqrj7SFZqRiRY3Eg/Ve4wGIxYOO2YZhPEmv
GoLw9Kfq35PcXgOvVb7C/iiMkTsygVASlrJDS5Ai7swRxNdblAXPoQVck4yu3Hacy6ari/1F19pT
E/bnaeyveQEsSxrdwuva9MFZhRs7GGE5DIe0fYtNoK3FY3VhhnKHC2SzujDJtREzfdtUH4wuJrL/
TNRdxRl1hRMbTr5pVAjAobXN4cEyeWNFhlIvFXa9QioZhTy0XBwMTtu0J4z7p4kwKdkqT4KcnGKW
+30Cu2E2D+LbApGcN4LVeDmNXklylgQsxuDoHtXUrUAe57OjQE5vDAq9gRgmkdVr1x9jpTkZA+QP
SccYta+YCibsuHBtlq/JVF7EnbxKFosje8aSxdxaaA58UDNyZyZ1WzPFDHV7WH0E27hNr3IfXkVZ
JVqsu+ifK4kcUEYonxIC2luZ1J3FAPefbor3DJ17MTzFXj6ukHQkU3C0GSeApLvrERdbhUsQiFtS
SzjNld0g80OP8ojFkQ7ZbosaWH3SbJqxPFUuKfW71GABlS/7OMkOOUHCzTeN7WygV8h8CSBpjbBF
MvTjMcsdo2j9Rv4sO22jmwG81msY/qkJws4zOr8ZyadDD8EQ1tr28FKNBBcniUuDUjhZ+SOjdBEI
Ig6vlaJ9lNVnLTtqcFGvAvhG/PbnUoGyazwDGJpT0x2ykcLl3hnPEOo5yp1pWA5icyEU2JgZjNfK
e8mWXrSwnDXY41m1WYVjqSFqI8PNaERUhDgL99zQ1gwbR1zYfGinVapnEv1EPFknHylz880PqjSr
2rL7LYJ6Zz5HOgfw7pIIrIMFz3+cWMNWztZkbQ1k6lfUAOas+6IhnmKckUnP2Syjkxl5tRgAC25N
ZrWmMXWkW9AWL9OIozMED9TWdpVSgYXLOBfxsogLux3i2hPOSSbjucAALpi46D4CkbhXVhQ1HqxN
+WTOnedfwUySaVhvq5rJSKR7rI2D7wDSCAogzU/oL9wQLUdmpxbLMWujGEz/BfIJUW42xSGglIdt
F/LtK0qnk4R7GKkklldXLbogjpwZi37eTb04FyCw9cIWU5O723At3g3U1iIaaIxU8yK6HAZE77xn
MTOY/p+pkO9MgofBqy8lJ4B+hTdsyCTzkqj14s4xS7DtOM6bXtqrnxCKIL0BUXnyiAyDbJ7hObM0
rdaeKz1nk3EsqnU/Ydf9LT31qXSHW6cb2aFlnghcb2+kC4aoYKshxmjac7rInqnRdoImDDV/iDOc
ljWCm+EykXGcXAOzvqEOv8fheKe0oR8rBvybsLZNMmgTwNTI8zYDZpqBzRj5wJnXys0xIWRSUkxf
r5jQDqk/1fKBOwwAfVUa95LpRGnujHl/MAcGIb2ON3+0GTsaFtl9BWQ26iIqfHejd+pdQx4UpxUk
Uh3CXn8pFlf2yoALry+2ZEtm45voyIhstUI5HRYXw1GrbTuyX6qGG+fEbcoZoTc0B9gOvGzEdZlU
G6OXEQnUXpOkulsAH8RxeZHok4PAPSWH1S2SLZd5VO7id0pRoMHznBTaMWWXWlx0u2hIsY+TCPkZ
yozVlXWJEmCz5ybNmyYyyOi5JXy104gbRGFMn59koTuWkuwnrXGIoYG28q6XR8/RerjT7lDco5eJ
WlrH3V0CKixYkWfkWrTvkSujCRBVYMjpP22SDmoDT2cAsoGpKPHgHr3yhy6ClKTjSP5hJ/b7vPOT
aPb5SzsFqC6NXcDKbdzpEGW0kiEgnx7SxI3INwPtIKPlReGLBNuA0D4RiLLsjGuIq6seZ9w52X4M
pF0Uv/XSq0PuIxMGrgO7xZi/Vg8MNxaSLJeDVHgGQD5spKZo7Nr3gQwZzKbBWSmZPaKr/Wt9wtkr
vXZxMiFy0O8B/fWHhKuIi3pWuYROFa0wh6KZMouHW7ncA2WXgWTiHAWQYAdNZNf6l7FUG/whovLH
wlJjZsOlYSmjFntt3IRM5RBlZ6eRX76kEPbplXn+kmayLEOzzrlDZdZAsgJYWMwHzItEpFGVAG9D
m5ThgGT1xMlgkPhnomYRocsEsKjiASOmA8KbPImTPuHLYiaDJ9hXrLcoiW0WpyKiGHl8q+vRDxFM
K6PNSyK0RE2gC1WRixikfeCxNrYjMAwaCciBlnCPKdfsoMD8pYwbIfm7CES0lbtYu7SSZWshaXxg
l2agQDw6DPYm9aaWXMNm+xvURBqzIOXBtQO/jp87st36K1NmU9jpPH5mb3XNkIf73IjMxmJyRKhS
ERIKlT4bpicMdgrxA46sSYpTDrEdi30WHVrWzGMF2W38FdMnexMdC31oYbMovYDHUiv6pUJjEdQO
wcZ2r/ypXvx2SDt9JkFr8NI2JT0dQClVpBzJ22Dt1qNtCTWtDz6RDG5LvnowVn2vU+BkmBloZllK
EnNhJd17Or7N4HHTv0gFeJbvtPtMVNxqZB1B1IuOnegLctcWKOh86KLMDniEKq+psBLLTHQNv2zN
f1MRbQF0soS6gX5EIJOleV+9WfxwnlbbdHY0fi7pWeWdLtdPjbHvQpZCXCciL2APCqsgGE9Cu8Ug
Rj0PKKKG9Jyi3AdrFXuNbqP4e0XYFYPpn4rUbJbkLz6BaKaZeFop5IqFXkgkRYh1VoVOHsdWhAA6
jCAsfeRYM4iwD3mcZBVuOv3apG8dwtFkekZfiEihDoRz9N5Kw7vIy6Uml5rv5QLC37lqC17rf4kf
7DdCvwp/RZQqQbOZWZ7nyouYbIbOfCdj7BhPaIxmSeWVjH6akAYx74+zecsHGbRCaodMKnryZ7j3
PHKTM1KARNS5XfRTRfN7fOlIo+7Kx7gbaBJKrGIUatqWlNv2q6bNoBKUEQlJPL16esNrJdKU9DCk
MEvVA+w6kmaQTiUauU3TP163YgrvjfpgrzbTKPwksI7XlQtzlDj4lGkZuULodGSaGWws4rr3sEc+
n2gM/Gz9N6vzDkVnfp957/mdU5p9GFSQuwadkpw/hSu0JRY8XixwVHnVzxS88fZXGChUpn3Tvpze
8CHTv5b0ze8Do1zBKcUaPzfDYohr0fQUPvk1JDhsunmbThGefg47gDI8W94KNg38h/Ce6OU9LvfN
D6fyVuE6bVCFOkbw1iqSJ63PmtkP1yBXK2qGUHkV0Q/EBQ3AZGKF51T6Ns2bMbd8aP8RwWcrNLg8
4rFm5/tTsOs34uj/SDqv5caVZIt+ESLgzSstCHpSpCi9IKSWBO9dAV8/C2cipu/c6OlmUzBVWZl7
r31UmWpUntaOVOucrHMGoDRRechGDS3XhLLhk3coskgJF88sxPiTeFzmchv4b6EoGSHtlmMPD2Bn
cruSc2dkexdndvatT4C9PuexbJPhiL01+pdRg/ubjVqcKgc8J0K/4+OW1DURwreUExu6gO7c5Ug2
OdmxvSxiDm6TpTBI2oJ6AnB1mLBW5gqg2WAZlfSvlJfgAKkJHGfhr6WmO5NTc/4qUV4N9VYkFCgG
bPdXhELKxoxmfcYoXsW4jVa6/mU27fKu8XE1ZLfpoCDUwtA6p2Cd/Bzz6uDS9uMFAuIj5TzQfDRS
cP7UfEfcQCHV1Xmrw+R9EH8i/olAF5WoMPoIGiiWsIqwr1igHQJTE2IuVjYqdmjbthY20txu/NNN
1ICZybmyRjZM953MR2I2Y5Jduk7hLTeW+B8KM/dslkaTORDlVhf1y46ExgidJhAvWyzHu93mmECD
tRzmK00NgB3iE0NflKtzcrhKqBojtyq9CnulVScCkvr83rXEKjEWVBnjtdXFNus15phtYfzJWbfo
OAQYxXuck9XDa6QFTMLDC5DxfFzhzyB9urAAjSZvDBJtqBzESreSieB1WwkaLmG33eaxs7Ac5Uro
E856XIA8L6S2hspKJvcHY0Z5B/SzkDXgkOoG6TDjLXtrR8KVYq+V+qVUwuVyzh3NY0H/IalA14R0
4m5x4kqV4qoVPfXgmBHc0RkEg9Gg6otpOXb+NgcdQSqtEqVua2BQMPeTQSpRn7laAs2pj6gDnC2J
cttcrOLeuGqZczmZmC6ZH9ZcBR+6SXEeqQYZ4B1Dn8TE8BWi/YSsZgvjUELcyY1snZEmWgSrMXh8
qW2Pp2HnzKHX2rAOhbW2G5qiUOw0eH/o1Lm/TtpuYaZs2dBQ6WM/w3TJwSOmKZWOBKjL1Z3nNI7G
91ZYlPc/DqnXGlAivIgM4WIc+7p6Gof2FFJvpNMhRAOZtmekYfbw0w1PZ0WV8BvT9Qe2tp9LAKev
94zfNgY1y8jsAxbwYkTaO3aF25Agp9d3VPgI/nzoz9FPy3KiII4qqIeAFkc/E9Fh5TKsH9Fobnze
8z7/Ngf7hF3zHFv6ORScnh1K1YhV0VqWJME5TOCM+pMCiKKA1sjNoj9F0mEm8jPMs5PRrtrsmzSF
CKdjoVSUjatGoSdrccQ0Jw84zLxdwqUps6e8YPayHpJqI8mQElDY+PSkZgeS/2ZC3cIbnOCgsFlU
QfPTFsM5Le4jKIL4R3c4w2byzolMAMDLjDGuOoQe+J5dyS8foHNVKstgVSD0UbR7S2VUjv1cRhG1
sjCRzrFXG3QCfRAOLjO99FOJ2cyneJ/ORCDBlAWQSZ48WRc7Nd+M71NiPhJTezgfgfWZV/o16vyr
g0YqpxzzgRNZl2jAgY+wo2ChC9o7wlTUvXDZVhHE5ybprmquQuscr+mjUNfIZ9kgAy4ZOuKBMIfQ
WjXZSypMN+01JHiTi2HetVpSaKdNNHSb8qEk4qzSRZMpZ0cCmCNOhE68jvW7BK6leso04tLtn4rY
tpH2MocNxT4jATvjLA8Qo5axCTAalQn7J6WFGNIttSa7HoqJBXC9D13yV5TYfPUFLAYDVQvTBwOs
dvkVlHN0Pal4HwR8BrwNMJrY3IGysM0LU1kQtDJTbadt6z8rPk8F7Eo501O/NHOJiH64GHEw8j/J
padWmAXiM0BC6NjRWX43qH4mAPQCpTw3lMMXLoL3NiQ4Jvz1s2SHyysUC3bwhEbjQCPG8WaiEJt9
OGeIMqtw9hXN3jzYCYbcQtTAjbd99bCC2GMevU/FteQNijalvcZKm+QWZgh7yxEBNE7JbsiWzbHz
MEabHN0gGA9xLtFiirdm+MsaOmqIjyztUcfi5vRMu9c59kqCQlET0+sokGVvfPOcytnS/2ZIuhGP
ZvxTy/42UAU6HAFlSEtYd9Gt1BriGlRLTAaGwO1x9Ztc7ZSf9t6Bqmr6ydUNC5E6+s2zyU8m8QKm
jA7jBGE5HRNK+3vXLMveIK8J55NzV+LsLhcrypCWY2g3H0O/OdRQCVfABhw0CZ1d7vjDnDfKTt9z
ECqZMg5/4dA8jOHqcyhBUm9ON66xyX3P49y1ptd8A3WOD7HxXom/viLxpHk6zScKbx7zadU5V9s4
p3HgsU0XmIqNtEGHNXhUa4aFx5RefarivLcsd6iImTyG69KmnUikT0mTvpPpqnHfVJr0Ab/8UV9i
/OV0j/7WecsK5a4FTNigvCuyc1NFdpvElhc44aEIi5sMcoTJikVQZlHxN7VVrgaAEmy6i384AzPH
46cLqWNt26ZztI2on0vdutOI8VdqfK6NFDlOeqg46lDMZXOtX0Ja7i6J5QEV3wzUGFBW+X1WEBIT
Rlh03HiurKpkb8ZAXB4BcNOLppCKwr+4UUUXYOv4o/WIwqzY+ryRHFPl7BXN0NpkGZdf9GSi+fyB
nhbRSNHt3Bjayvg9l7M1byZ3AYE6x74YxV1HzgHturuPRUyidPV93tlv9o95jc6Fzzf++u9NC/zL
sI+TPRW9jn40QDocDvwVNzCPQYngLl2j2qEg3snYcClQbQ40gnMRZKmFqnK2n7UYo/ksKNlEeaCE
c2T2yGdjh1sf9bpDGEpg1ji7dpGDOBMIRblmpa/SAQ+JtuXt7HX4L7AJebk0OrSaRFYXN8PaOR9R
2bymmdKicT638lvRhZ4DFYlB5QBnA6hM74BfDD40ieGisilxGHcsJEbx1XNvcupJMOgIMznbJMY5
mc+f+3GfABlzAi9jggxSHmmEFmFrWcHj4MfOi1uDDZTvwCVny+T0zMrOkZeP4NDE6SMCcppc6ggc
Cp2ASDw7KLofMG3n40zD5phTmtf+kzWzZjEJJKagIQdK3j84BHQZwctfeRzmExK37S8BcFmrmK/N
C8ckk8eSNSzSHvOjRTeUOMV+kZdfYchkTXad4oszgY6VhdI0ytYctUp1Mx/lhYk8pFjxLW2uASsd
ycXZi+eBgwvNuhPHVMGTEQ7yfNY0GiiGA4O9PWf38V1Nry2wxICUxu4coQQCQSaQs3O0T/7xblZs
65K+ivhJ/upkbXKwqMxZ5YtAedXysRgNWDIZIkEDftjip+PUxmmTakIU2b2jSOaHt+VxxwLBh/sJ
rR4EjK4bnWncDa19YvXkyyoJR7LsOCrLjA8fKVQCnq2Ccx4HWs6cLQwpBwK4hNx/xXtNDcApcz5p
8XJy9K0HG3/vY9wHQ/jO3xzfJfZpPBEcc8nTdPVERY/PKSyAzYMhkw0GBkCGa41UFQTYz4mHiHE7
h3V/N7xP0Y8kzJNsX0NgCPz7doBfCje7tIrONq8TyJHM8nL+x3lv+aSZUrIvzS/aiF2ehw+uUMd7
yTZhnKRQPPLqERrvEScgfaq80SGc5dQhDOCgHN3ZnGDwTP4zUB2e3jeBOUaKL3/kwi3yBzsaN2V+
W0rOu1yi8FMkMrODoz38JoO5wee3TI1wVqIuOCwiPZ+vRUR35c1G+vdfaQPjlT4PnJKMwfmjFFfd
V72Es2q0GeU5imLJi5Am/2JOoYR+J1vV/OSBaLifwbnhTdLB0XJuz75brE00LmSePZ4hkx854fbz
JUvyIDiDcprmzJI/Wj4phZumbtRmwAH0ZCWt5pX3UbPD2tAEeKJbOgDya0Q9QjaArM+rbcGCI0Mo
m5u++Wpek7k2Kv/aaAKK+ePxlvYGupaSvlr+G81+KvHGz8D4tMQQIeNuxjFD8A+nzGk1A6uAIeLH
WjGYZKVlHczpKdEE7rcu7blJVHfpg+e4km+knE5cCf4aqwQXhveqTk73OrTny26an6mxYukedTKT
OfJLOy5SSU+kXFHfzP9SXB5Eh6QxIuabq0n2pzM/iPNTOPFScUFjqKVnOj6xWKAW2BXNPUE4zdWb
unPMV5q4xVgm+u5s8yOXZIPwcujoQqd/5S+IDYhEODJBQxMhHGOAH9yIGTPxe7fonm87Fo+5iGKV
MH0MqMQv3ekf6a5qXzvu0vzoskPw2o+4KDHYI60zS/fKbjt8ZAlJA+M8p4HzQKrvhZ/jnMFKj1jJ
8R9Ic/Q1V8dlWWfAY9CcKY9+9qoa+QjrtTKPEiqOtcaTyO3IjXfqhsryQF2jQOXaQA8T1wy7Ci8n
ea+IE2k5cbplNZwbWBEHASpCCW32puI90KgX59/hPpLP2ioeq2H5a3Mp7ezVMvvvqYq5geVjwJhJ
BRbE41LigdmVvDIZSh0e/epBg3I1fvf0sVQKFFYPlUeFLUFhNVC5XPMlYTPi28HyaavszrNyTJMn
pSQlKJ8/om8ET4LvEyAGS4/ZnTD6LWki/onRS3qNcuOHYvMaspBxVhb3eTfgjtbwAzMe5vI4/3sa
901miLepUKWa7JNxvuZCYvxezucIk20/fwX4w8Q80DgrvCNk2nEnP5wwWUdnhIwHVCz88bn/U8D0
ySlRuQT0HQEI9axEK638SkHiDrSd8mUnfh2UEw46gZDvpnJJR1qmZox3ntVy7MQKjT/dGpU+JY8I
QeG00AX6VbHR+QkMmC++Nq2zmX4ffUyDK9PLo2mUdjgPjbVcmSgrIagOH1rIo7mhWK1xJk3/6LIg
J2LZzLne2ToHVYhSA1PCa6AtihyG/BDAEynV0ZHuDT2YaGO2vA/0iv/MLlyC2MELTFtzWbefKhZc
XcY5gs7D38SgQ9vyAHjKVL5pHI26O9JKowrJP8diBGWKifzLl+yNSe3sJnDMk3uQIxCxXBax/OXE
RNEWJjGIGBs394TBur/pEYraF5LGC9wYcF0+g/RrqvZ9yQG9uTDnF1LP0mnvLUbipnxIINg3wYDP
dlFBw/VLY9XnCfKnp0ZtXZA64UAmbe55qx7b4ntMqn0K4hpJ+KFOiiM5C0sbPGPbHrvmPTuPnK8N
OeDxWwhB13M6mCb86vRpWt6EswayvV6tcx8WlwbGPSANkftAgytu8tUMHeucDRcrheGjDAku2Nyt
R85GxOYgf4nIBG3etbL3oMF4Ks3l/6pp9keOB8p35X9MNPFb2UJL7bKCqXMhVBOStTZ5MKkvY9OL
COLC9AwgvEvNvRH/G+gjWP3R1KIjg/pFQ7e9D35NqVwNOsexGmueru5FWhBefvRJXakxl2LF6XmM
phR9DlhynMnqKVXvUq0eCgJCyu6aC0AiRbWCs7iiy7NKqXsdcSKzrX+f58zaOkj/cuIfS2WF7aMK
4PeU66khwAhQRgsnAaRzhn8181LmsYzoCeD0i399hs51I7Ww+Tn6nBTzIcXxSjZpO6nyMqmAsWgX
cIwmLgEVvmau3CsILa3NVybUO7o2I2F7oC4ZXWg7pGjlnlm+nC2m8REHb2pHiKdyrk/d2Gw5oAXq
ha6B1EGtiY66Eq/lg7Ar2kHwmM8YdtzRVrfVB866wNc3acxkfMLXPgvtzGBbhYekIscrx2y9BvCY
qebGbu9lEq0MS8agTbBK8RqCYgHoQNW9qDb3HLgOJnqg0LN5L1UnWtW0eqXkaU+JZxW9x7KnEqC3
6mJIzuAb+wRIHuxsg72cBc7GtjOyWIWfk3lhgWWMga1poQR/866k0BlRGV8wEeCYblH4mazDtNHl
9BoTwkwNySJIkUuF2DP1SdP9wAoVsd3PDwpBjUxdiecozUtKIcqvDSUN/xnYYn3q1rnqw/amO28l
84p03qSPc5kZlkxm7auMb4KCBX8xc5eBiDd+DmoXm9+a664xvSrUbymOWTfxP6jMBLvthIIvmf5R
SwB6W8hMaPjA6D7vq7hhjr7zwe47t+dTKpVQXCkAHKpbGDa/gsnw/3sIwYXuBUU8kyZH7Zc2By8F
t/cU/BmAS2l9VdeEir6pozdCAulvUG9WCLvZVQrzGNn1KmsEfWaW8xKHDfR33EU2BgwJU5rOCRhT
+DxGsfhw0w5oLhzbVF0SeblLyQ2hHlL4dnKdne4tkVMOK2PImurwHeBw1sTwzEAYGocItOToI1Ze
adIfjbmSoKRKGhbSNLmzH2fiF1gbMydoibO85zmKp0VSS/1rsTdO7KeciehAStSZbXIBlaGUX1rP
S8M4gH9Ao9Y1op8+9DhkeQmUB0pNm/25BEYyzrIGKN0D3qy7+s3HcBI+9uUX0wW8EMBVv8kXXtOp
Zr99y+i2MfajYbtgFS4dlo9iN29X+JxGPmNKOQw4iMX2ahRRqLKNrJI7S3xPs7O0sFCP0I/tRRj+
aVw95AENijMnUM6gfZVav6Y0oo0VM/KcjBeeT4NLqI3J2zIpYfMN/JXyMHAWHfcRAlPmDUEF5zhB
9ad3ALnGLWcFLJbz15kPCtj2S7TfMedGnUoY17xOMkzVtGu0O2vo1DCq0kPh1CsHA9yo2oziR8h3
WCCtzxSHJ7YzsfQTxDscA8OKKC7K94mzbhh4ghFI+McFUXFFTo1bH6sB7TqdV1LdFEyl6MTYqxdJ
10ECPvcsRfkwk7fzhJDfpD6QSM1IEH4Yj6OiI8PYGEnlGWaM5ISrnW8MLKNVX9Lg17eGvmglgJMJ
bwLSN4FFNIcrSsLcIqTNqgUwgtqthpkpBT+fbLKSuHsgVey8GixLB5alQc1BiqTERzjgHxrarVq9
z69VLx2IAET6IIplzFYU598tqhvjHIJ1lgCGTFJ3pz2a26QOkB3DvtTDPpjaAqsh9qtHVJKu4iNq
Jv+c5LirUn9JQPL8ANiw4cOqn6AWrit1XHh6rm8klaVyRp1omzCEosKmVdPdx2NMdIswVgGxYNiC
s9hwVUxJtOTZdPvdUKFNXqgZgtp6nZM3R3f4n2ahper3hfzUIkLPpeucj4AyUtAgyO0VWGZCgcRR
lX/6plrbmPZyNvqGqmWqyDPBT3GV23Y/iSNuowDkTzE9O5i+PWv2FDanoZjOVTleoqK7ynvd+hQW
Ue0oQ+ciKbbwl/PCcwYvOnvd+OVOd8pdXde04lZG/HS65Cj1zgEkAvtdvxVtBQ1r9KyLNmdMht3S
r3h56VnC1OXATkzLr5PdOHkjOuLo6nXR2SnNU9wZR928PgO6vsT7mnMaBF4r2tMql1jVt5q9Lu4t
kl2GWel1kLDGpLsShD+vvUwfW1mAO78PU/hesrvc5YR9bvTmg5+0mJs+ZbKnmjNxpsssEEwQHSpk
ZzjWjz7YMcyb4AyTEWSoCiLk79jraIUrOiHMKtppzw+rU8twkSSWKrsOvFuoi6iJqvRNCe5+dtSY
wDGnI4GWOsel3vYK8VdwbyFfNDYIc3Kgxq0U1QQ1vjJzG8l4ZAC/5vQx3QRP3L6X9b3FmhGWN+YE
y9i2lxPWSv4R3aS1vK309BkrxTuA5GjYiEn3tOAeXxPxp+Aa9mf0/bQEZuEiNnSCO18m5TvxpDjF
rc2/Kbcs2rYsPrwDATk9/NF5GpmxcOC0mLOU3iZK4wkcX4cok/WKlOpeiR/zxSlh1rOeyPHSUMZj
TsX8TWJrRCwWJ+L+0h618E8J/4KkXFQ0SttHnV7SoqZ2BtA6vuUjsYe8qLZ4/jXcqpZ3UAXpqOLt
TvzWRXMfjU90SbFHShUkWHZw1yggexnqQfKfGReyY1zalpuCoWcF9S/k+ITL923U0GLG9D3v3F5H
XCnODTTAlM0RLT/+AqIsCNmkM5kz7aNGTFQx4Ar0B38yYqjTPsbxx4h+VTM/R1N0KTDHdYjKJVZz
BeZIlSwFkUZlerJofas1/QeOtT2EtXxRc6SLqHch9cbpP65eOF6bwcSyjceNaa2WO66vKiTFYSdH
4BHqBI2DMRmvHa98CFfUVpY9uDc+nBq9YBwOq5dyd5D/Ddzvll5ZgKi4mb9/3p/tPDm4GO4L5RYS
wjAwqmHgFMOEKVL8Mvm3QknOiIlkxJ4nTmPttPHXx+gQ3tOsP7Zg2gaKMC0k7WtCqErZUWDIQJ9A
W0I2pVfI2ZOCziZnRjNWmknXuTjLEAOK2blCLLq9apNsz70TU0s4CtrTGKMHRh8ZvD9j8qyjwOfV
0tYxhhZCfzb5hBuQJtE7giILkGUP87//TMGCm/kR9gN4LuDlNP+6VSetbMeCqtXuAhX/cEEaCqlA
E4hj9Z3NQDO7PRFbtM/20DsoC9/DqxaS2MCv/Nd+DzHAo7myUcIq9RFq8n6st2ojToMzMdZ/zveD
EYCv9+8c0JRkPU8pAmV2I3X0fJKdMxQ7DtYycSDcPnvo14mxy+1LhmWabg45W61jHBPUP2UPk4Ge
nbqwlMQNQrKVZfMqCJLtj53RnuwiOJvJdJaz4Fw+yuBuolxpMb6UWHM47xkwipN5h0aTXuwNhjvh
H8ARE4n4DGNF1R22IGBZAFMoQIK6j7ax/Qk7tX3G4VtagfECEYUldnQqL8EE3+VXO3srOIf+Bf8i
mcgBWGUUjWgZQTNpFRGQrP6kSKyVX0nNGF2NnFVA5EW/BizpkCmwQNyusCLJ/PAR51P2/kzLzzKu
3cjG6TY0Lts23I47NNRimFynbngqqg1QN795b5XkVKN/ZlVk/5g0Hghtp45/hESGGSkN09Jg5Czh
S9a0HrGUG8rDGv4++KSeRGTV5V0KgZtRU3TDpn/USg8EjdydvLk6WnJj3dGolxCCGL8DP4vQNpp5
rykiONkG0TbvtW0GeWJKVqRqxQU8H9s4ttFvvazG6M0AtIC2MAbUy5G0UE/0SvyW1PQAeydu1T2i
4kNFVECPKr5rRzB+WIvAB1G7pNO2BB6U1Tgn2JX9Zsey2fL/Fll/s5iQ0zd8nx65l62osydu3fSI
4UZXpKYwlg+7r2LYq9DawTfejKv8bxTaisu9yMzk0Ih3DeaLLJsomBZoJZKRwHYOP8hFIUqG6ApS
ETAOL3d2uuwSBjrhiBhyfEAAFBbA6nOJHZAJJndPom/Pfy+bChlIe20TcR2T/qoHgB+A+ITBoZJP
4ZBe2q6DUT2eioup6zfd+omacgH+MhLRw6x7cmwJL5vU21S312DZvFEgkxWkC3WHXXhX8zVN9aKF
oHKAg8iEeNbQ4KzkRz6kYe7FTbNTpW8YPChilC2A7kFQSiieMyj7IlcOI7k2ivgokuqk8q6InHHl
NlO6TXhlZU8jmnkZvIaCxtK+N7uXdIlFPxdPUM1lBnHA5Zk9LOWWGsIZvAZzSUkdTrBtOZdus2fE
XOSfHCmL5Gq3C51d1rooeC2k+Ifax3bEMZRhMLbl3olCz8e+hT7Ed+F0O08D+xWIojFkoq/sjFjy
2ggTEXJW9eiEGYYGbDWk3iWKfxUIn3AGjYnbslLbmOvLiWnZt8VALGGvqGyveFPDgH0V2Qvi8his
DASPDXEMfZltE/m9KMa1JJ3yAH6CHjOGIHmQHEcCGZZTTCS887KTW/djWj9TBH49PDU/wfACwVDU
4Vk0P1N4lYGytP64CfJNMLAGLkvbcdsv8yXbFsXDcyTfIKUGsTFs5ARLkyBqggQei2s/xztK6HEh
XGlKti1BWwWTBRuM0RbEAEHLf2BUv65q6HCEFvU7uSf8o4R3UcibKKAYnxvTTCTJITXmuC6M3d0G
1ONFEuVNkaZ7nujoJ1U3qORHpGRPMjyevtQ/HdS2izQ82nJ1VJaRDo4lvWRd7aUar1lqPIK2eet8
gutZsKpTYP5ZPYre9GC368lkwDaemwppWdgAzYA1na6VMHKL7u41lBthvzTKYq0YGPIbc+3UDwJ5
W19eS4qzTgARt2O7gQzvALYYKTwwyi8aCj8OdBVnJvb6tvsMTHGIetIVcHcEpg5tfQGodkfv0DIZ
gTF6j7K3vJSZ//0r5FXv0/NHiZdda/NU+t0+I0ixhqwHtYjyKPWW2cYg2geOPE2SYvrRKRjs8RkF
vHrZGxEbmsJYH7gxC7h5TUgF2vQEs47X4oN0HP0gj5iJ/jPDgaerF2hnm+Jowv+VVYxQaxo8QUFe
kMQ6KAHFttkaQbUkmtvSUwoNnr5+m9bALqiPTdp/fpmgtf0Z0LJC2K4mmx16D2RzEXULzXmlcrnp
iUiY5G7d2P66GxqcaJC9OoprZKOOtMbzKsYHmQ5uACmvbrJtZooNnNbiL4tHZJGLhdUegKS6JZZk
6KLJtOG9aJE8hZa0zRwL1yMg0+4Qdwi4ClpX2aLaGRwgrk1ZkIhWeAGEk/iBYO0kt/T8OkxYK/Nc
WG7datx6N0qlnWH2x0jXj1l0a6dzobXL+MSkBo9Rflc69ZZUhH8xTOqJgEtgKIIyGIgzajFMpfFB
K9pDx0F5IEhaSJ6mkZoHo7cnNTMHPNyAYUuVyyhisiSGnOT0nm6QsS8ph1i2GLUzMnOwsyT9WvcJ
h7G3uamRkJEZsNtNaHlMZ4hAh8NK3nRA+dzXC43IgZzGz6bOYQckYit3tet3kKIwZXW0NoP0XA7F
nl7aPtkYFPQNjynNOYNMXOxRtS95450J6oo9FmpE8s+pbtzjdECXDk5fXkPIxEpeluVeNmRPRvzO
elQduzw9GCHi9FvNcXy8D6T2lGW2foAYa3rtGnbthc6h2i9ai7GFEqwV/cp353ligJ7JG0eXwSRU
W5OgCx7W0uAQjEgbeJvEwD/5TzBIe3EBFCeGn5zTJ8W3dENAJrFoG1RMZB9OHuWTeQ+Zu2srwnNd
bT2qlzxE44OghbBzNWLw7Tpjsy8M4fGbmn4FarchVWtD3annA5NNWqfGAp1EpyAFB0i6H0A+yna3
0TG4ARyOXv30ACJhmr/TxCcptWd8pWq3BN2HN5Xboa1NR12kbqmjl1HWDhyOSLkr+app3kJX0zyj
nA2f4VY4ZCZQOhqAs9L2OdkrYcXbDAZzzRqlOItU5rDumZA9pfClNSEHvY0+Coxoq/4G8AFjaswL
FRIP56hbT+sPNv2NyCIJBkq5xgxtbUSB6/xOwF169bOrPwThWTCG1fZ6ssH2LyuDUGgkcxgrJo4U
3zrUanoyMN2V5pj54UGcOumbD8ooY9k7AHhZYqEpZ2X4VpUKuggUtr3X0ql0fBlm5w0xnY64UDnF
aPHFl0SniXbKhYgfRfOaWD1prbgSCXc29PQ03nWSmiuHOGaoa3iTB/tmB+SlE7WNWQqda7tlJXpI
0avjXKh7/F/iifgP3WfTks6mvqz9fMUmFfOctMFb06xgwG2DeFHezE2YDUfjqXTzCB6GfLXrjKeo
f3pDvxv9d40apfNGLd/P11gHx9YbH2pFkumf7ezIFuaDlELZEHbklx+2HtOrHQ9675N+2S90GWex
7o3N1ah/tOWUDh6TXVYwo+Ia69TZ/TeCywxcbgMulzeaXDIbk2DmP+z0M+H3bczfRrMZuhes6cE6
deXIZQtPYpqOck879DjJnLlTD2B2w1jBn04fcjGRmEcUT99ZJwfxS5ZSUuKYM2L/kPnZSQWZHtnj
Bd0s6HCBlwLlf3GyTbIFyYgbaxBGTYWqka6++XLGDm1FQ3928sxRxvqjrFXzX2JncDytg4qVrWhp
zS9E0tJ12ipWutfKZh9xLNT98b8j+rbjT9vaM5TQr7H2ygADk0dGhLOZS+tY+2hTT+mnI6eCq5Eo
G1lKf+pCYy2M6gVaTwOkVqAgb0JZXtoY6IUXpve48g9JSM7pWB1pDLAUg9qBH7AhMETNHm0veXUA
IJYkrk27Fg0dTc/KeSK1vRI0x39F2JwN1b7U086RvcGcGCHnO5uELgs4nxm4qqUvh5gjQDLt1Iig
peKU7lEM7BSTYIIf6dYFwRvA9XWtDDBInIOGL6ezvN+4nfZZoXuNhhGnj3ZOxwkWjJfs/Gi5FyiR
F3ZEMiAfC5Xey1LmurwM+sIuyK+BhkOMpBITsqX1nPbpIZJEy7ZQL2+2VV9oAe4ZhjZzTWVbT73i
0NFAHtY2bNOKHWFXFVvbYjUnF6ylE8Q0X4bKh1GQlGwflmi8M2GMIebZd7FPI5l7pD5RAurQPTEc
KAfWgApPPhDrrntD3IS4/1L5bgKXKNo61bhj5V3zeyNxagWHAonKBTQAVy+KOcEqpVcmhierh0io
rGIn3H+F9ls3N/Kp97r+T3HeYytd9Uu/yNy2JKpmYNnnwEGbQVFzorb4FBXpk8JSQuiARLyLqNpD
pdRs7MWhCNLDFB4NFn4QwYb9nucnla2zgb8OMGOTOCbpcCRBVmLrNJCr8YIG+k9T41f/Z41QxJpv
rbjkbeVCgxgjVtSo3I9OC/MmWNOhh8LJjDEiqbEmfQxDd6PRPFnV8Xsnx+7QdQAWST1Afq0QzEmE
9i7mDBjqcyDULwUmftGQEyUJzUZseDknksWgt0em02eVbuSwzQdnyUZJke9WpBTEuBhNM1w36ARG
Td3p9A4x+2Q+w/jJ7aVi17zQACko5Usa8QtN0siF4oAWSvhkGy/B7+dkvHS1vGelUiSkmIu++bZb
Z5PU3LNrLI9uZ6iuYMKNQAAV2ikMaX5YWJd7hXTV0a3NRbnIm3/0kKu0xIITvZua8wj5Q9W/Cbt2
bL6SolnRKHTrRgFGFLwPeLUlo3+VBjDFruH2DZA3o8bftsFREfY+KJtzy/6oH6Tkr/UgcDCsPZCM
owXhTsngSEaoUGf7m+bRI9+PgXHAcnQERGbeM4g2jg0kgr6kGaK1qSUAYeNFd7IrSQVX6PtD6+l0
m221XWIqDQYWNM7cxkYQMxEM6jZn+RpUBGgBklFWKB87MALEo4xJNgQqkdsgR0newCSLe4zxokMw
BK08TLJ+80Ld92kCYtI7pESHFikcM1e6yURzb0LiWbVYJylnxOZDpk4Bx2WqdqnU7Qx+Bf2w63Xt
tIghqxo62yAP0dC2wFWTgwaHPweulkXIZ/nLVV5gUG+OTWkc5ulrfoxZjRXCVOmVOxEsiat5VlXT
ywMwQNSRQ1xfIkm9QNnwuQeRUq6LIL7WoXNRY97WNr+IEOY2SqL23uIwDwYcwf0NRvei/9Jlemxj
uytUOMCssU5BsTDyJC8ngUSVJIy2SN2u7BewT3nJLybo77y5FeY6cFxFQehTKpcejU/qs9H12Eib
/uAoLkGAusJR12ckrmBXyDrwJPKyoWIt/oxevRVvRmpchF8uRdwiza/ENa3FpZSys70x0vKoLvKa
yOdtgc2007HT4V3vScrWRbctmAEHwmPiRCZnerD+R9l5LEfOrdn1VTru+CIEbxRqDRIJl57JpJ0g
WCQL3ns8vRauetKtQYcGFfX/VUUmmQRwzvn23muj2kz9o9Nm7EKmVxuUjBDAzWeCq2p5WIUQk8Zy
tGjEzmoMdPhvmJ4l2cfYi3vygUGlSsEgfIy18dGOWHx6gCzlHw1Fp2v0m1VIWJiCQUd1mYJuxo6L
3BszDm6dvM7xYYFKoTCPWa5rUVykFqobo8W0RcPbTlkpPSTaSzwazlAxYcGaX4/X/iygCi6a5GaM
gw3MDisenfQAAA2qF7AVmwfFNgaOcNDKbqdpz30lP/gYFvrITOA3q5dsJIYCv1uOhX1Oeqfp4ZGj
NZsxT4ct61hQCKGcBXzMMQWDerreKVFjzYT/pedPrQk2HELxwKvlxYLDVGw9g1cB7/AikCTDZkFG
II6LQzhmB1H8U+BXzAaKCYn9btlcvKd9Cg/nr1b3D7opHlafPbJJezYMZ9Q0T60J4Z/DlsewmbBr
d9eR2pRD7hXGugsHroRzpuQ7f+gwnGg8AbLLxGCUyJOfIwKJKeRwXGGh3qH88JTHByprXRDxMWLH
VmLiPKfX75HSvI0jEyLx3DQOMlph7CxaQroFFUiG5Bs1LlYcq9VpcMJ6Uzf25pgDleQD8pq2S4SY
DLZavTew/2zrGgSsMiNLZewUfaaD6Sg1n1qjHocsOraQTcyB19vhfwuxL/IsLVDkcTFGqKzNWx4L
ryDnX2O9fEkU65mR8mmuXlZZua2mdWndNgEMQKtvhu2NH5ZjlfRHjpCEWvbE9sA4xLISL+pYrRmH
8Oa6eQcOtkLQEutPTJXyAnOSiyAuTyMLSuM0KtNDAsXmtCDYQmMaMEZEmZf2+3k4hznfCy3Hu0Kc
PBHjSOXPDFB4PjujAWj1JAh7kW9VNehe3vfCnZ342TKH86pLH81bl4wEYATtlK+YlLT52LOpkW7a
dNDBO2SD4ZsZgmsjewZ9wFiINCPyRZGa+Z7gsHgZYJEP8PanYnRijYoYBhkA8BNKlfLIn2lLVZD2
KsiGMg/6ClGhj3+sKveok8U20J8smNMd1KBBv+p1fxlJUJmmukeJO1LHe6zCCl8+kcqaPh0ONPuJ
WlijS5n/31gUp+9Bqd0uIYAtEDf4XYwnoyATQbLcVE24M79VZR1pySiw0aOCy7k/RanPlMvOAF+o
mnjS1fNAlRzYGyjsRb4Bdjg+qyZ1Xrd8kU+GZBw14EJacmPrT6oIokaqQBaGwbrm17liphz+trPo
1SaZqUo9Al1AROXd05XHUsY8GjnZMvij0xwd1Cn+RPgAtUG7Z2pzH2PxaaGyJLIiZyBsSwP8j5aC
Jt068nLfoEs3zZmiz/E3m4/rmhk14WRO/DwBjKLgDZ1iJH9sKVsIO8cQKm3Dv2Tt8S+a5qM2pFcj
6Z5wdxZD/JbE6mtJ38HyNi+ZvmsXIlYZSQ9rEv8as/kHI6MQHfBfJBhmOhwjRj4eyolh2fQYo/pg
QAjKLTNouJVQcDLJblqNAnNZoEYN/pLEmyiU9lpId5ptEUEGNRhk3J9lAEGR6HdYRccGEtjAeA+T
Pb4FHJKUYhkLzwj08MUiuvoeuRsoQKT1QV0ljAHKTmrxZ0ALjY2II1hzUq29MD4NbQirfAkEPhov
BadSbUeraanzuf+mKqHOTDVflXh+RVmSFd8fsT4KBkEYfjUhXEkqGsYVU+8E3iOEaYWVtbYWeW8K
RUD5t4enbC/m7yv9TpH1UU5YluvmuU3NJyUsb1HMk3XVMxoh1jOKzGkd9INSfsVN5qvj61p3/4IY
AFnnjdTZFyqSt5qkwzPY6JRE0JlRLwZ7UNFNDe2lgUTYw1kK1XPbmztABs4c3k1nWe5FRhpNvaV1
RfcmEXlk0Hf7tYyHIJEwBoq2lP1JIdOb1j6i5p1+TF+/t9XgbM4tebvv9gQIQN30XLBywbt0Gcc8
6I6kf6e63XVAGOTo42nkI9P1Zar2qrFreeMbJhzyl9i8rdqt7k1vaQS0jheeo8cqsQ5QbqPrSpO8
qh8opbSKIWh464oNSKlbcOfD7dMWUfNiwWui3FTgal5YPMqOMJgUe+Jyb6AeNgBaUmxyTXYWae/q
c0p1eKC1x5kCZitBFkLeKngydNaxCzWmGnsl/6jH5yg7j2j6mlE6nF1nqwRFdeOZwhOeGf0uyxN/
hRZpzk5LeDQ9NJxj4u0c09DnSB6M9m30BP7ZruxRammGzKXfTgPlqop2uUoXqlZLzgsVtiaeOA3u
TUrP+HRNWgTJbMHi/TMqBLJkpNJV2lflb0is/j1mkWbjGnv6KLmC+9QaDptO89Xsb1N4VFYkjwWj
Ac8+E8Z8rlxo5t1PMDoUOEE85CQRg9JrOj5Vw6+cl6dwvjdx6wzMu6luGBbnxwSnIWIqfn86LtVB
BpZi2sIPw01/Ei0vZD0wydxkFfCIZKf8rDzO3ldaVgbjUUHMDf+OsbLbLhZ+68Hc4Ktq3qIN/Lf9
yAQTlABlWgKTV6lyVSC5EgdE/WDNhsuEoDlK4wNy1y4Dr5q8lsyXWy0+WsZ0F2F5zYcx+0MgzSqB
OkPl5CHBixqp04bLs1C9FIQdeAxICb0NzdsS1vtSfZvTS0Zcez/HxC50yD5565DuhGpQTw+d10SG
mQXfjyj+5imzz7B40u/JTkubPCaxns8FRqxpofyH2G1pSyns4uk3pRE0oZCRnAVBdvXZwm+CDzvP
br34TkQ9cTuM1SQd8AJuLrXFh1ugJD+YgcvoOXMNfGDim5V9m9KfEm9DzqaO6weXd+5tAaWUUBOO
Ul2IHG4qDoY5ZHSfEQVcW0Z6gi+NkTex5i/F6qbS6BISdcdVcHAWSE5EsJgRPO1XyoTtGH72Svtd
DpoFLretUlmmp3ZCjoIw5EqdEEpxypYJu7rC/ammdqYGjHgIElkfEqQ1KTrAwjAELdAoF9l2Uhu8
hLd0YP3SUr58uMxGMfo5W0H86Gdpojk+8rP5BxfB3zAFRPvmj7QYauykhiujT1rXwHNt7lfyKsL+
Oa5PLeZxBfgI+SS+8hSDQku7rEzau+qcePJJfY01iHeVJ+TblotInkOtoeYXAz0rJRsJzct/Sd6s
QuwK1msYfyg1ONUJHsW30X722SvRhA7n/1ZS54RsTP+V7yfCJfKt40nCemNYbIVgLYK8IPtzlfBQ
DmRXDH14nvRPLL9pOQfUEauwT0vkyWx5aqPuKaNexrI4kvyO1clcsn2/vmsFyPUUOR3mqbhroOF8
DsU5ToXHGlUvEad2E7fdL07+dujdhGieSnzXmh4G4P9R+GtQ8VL+DnFDgj4LNjBI9iwuoS+w+c36
I9/xit44bPPBGmgvXtSkfCdh55HwA3aOOjtHtwqPVGVaXlO3Dv7FVnpvgaij4+c69owWIBxQTJmg
FRUoMrcwIInjAOJpknf9y5okO4B+UG95EhTnzYuDMxwzEU0gh03EVMfbmjn5NoyobKU+JeoLmAeW
/Z2xRR/dacsks2au+C5UzmTSe2rcws62Z558TWsdQko4VMqKOBhMDsMtCorTfYEHjfoMPqhmMIDe
1G6dqwWXWXKgH0WjGoQO2QrHmpxovlb+ScIn8w8xovQXmR2nKzWta0xY8x2gF2EFyIrkJCPOcga3
bUViBk7sp15hpaveeTOs/qLX+zU5SC9zkbiSDOUfuAlSQoJrHUfP+posBQYb6s6Bt36reLuIWTP+
7J+p/top8bMGfKUOOoxnuGW+EjTIFrd7eeB10RAW4sPxSR2ei0k/Glp2xp7Vc6N37Fgquz6ImXjg
sK/NZwHsXEq1zYINY7pW/9HRnUnfIZai6FTjM0x/R8rLROwHcbCWuNHOVpE5GuUg2XRBJ95tX+uE
Vsf3YB7LMtwb2O7wQuxDDp5MgFyS1zVIG8lJGmk3IfIsLGulQgSByjR4mfEnpo2otdCPz9bvCEAL
+DvudrtCBuOfdnoQib/xYhdQCsgL6oL0taLwDO3ioIIQYeTKiFJ72kpHDIobaNCBnTUBkQag95GN
C6dqBvsTjQslGwe0ZHb7XmPyAKVrRAok7dHPuW20vwAgaW2gnEyd6X99GZGaixrU357Gd6N4y4f5
lq8GsYK3FxkrqrKrhtGegiT7+pdn3PyR9zUkLEJ6EHjwZrsdz/PJ8hk2DcJ8NmbOxz+h/hdVhKJs
qXvNGYgn5NtIhrOZ3YXpV6ERNwIOiAe9HnFFPuLkXVdmQgcFLAHVy7STwH/KTco6R4h4ZJPxUCCC
ANwqW4sL960RC7ah2E1R8mn3wgX8ZG4Dx12UfUnJ6OgK9YcPrT7aBc0QYrhb1meBskQBWpowte+d
wWXe5j5zE9xPhHI0tPkwpaWLNqIcbzDvF1egPFIGqf8K4oqTVbKrzHLGRsZV+CGfxBONjwy6VIzb
tOnhrCyf7Wqc/fYyVl7L7aZGnZ9gtxeaX6aB2O+V+qhjx50s5dhBOTR5WxivGyvaboXbPKiG5DD3
FOy0H/JqcQER4ku/koQKqMlOR2o2DgOKnm5BnIxJBQD1JQgiwbsw0JtF7JjNbSzeCh3B/mNoPrR8
shP0DzWefySLepvYU5qbpD56CMs6ZI/ItQ7GIHnYq0taMbIXvocw3qsyQhNt1Am02o3PMX/NMat1
3yE2SNRG0RcT/aFUaKe7uolPjelMe6IbZXu9oodA9KIj8Eih5ZudEKjUznj1RZaom4fB0fJ+r+Ix
Tc4xY6d6t/05NSAOzJAo9rTBeNHDl2i0a5ITGv+4EkIuYhZ8qHCi9hBQbpKUdqX3lq9Qieozo4We
rJDRv9jVw7AYha7rzlaBZEuAk8Bg68IZfMVTlp+KGz/zHnSnwGKu/0jK0yY9zyPWvwoElFycZv4S
EC+foSYXAsE3LviIr2XPrkC39EM2E0MA2TbS88YWLz+DEDCqYxExltu0gicN+i8Th52eTHs82Yi1
/WQekh+dZRA/SM93wkCp4rGq2irZT6ib8/w1ZkGi/WW4teZvmxTFwNRuQqQKb5I1GkzSJ508VN99
87Ix+WnlYL5rKOaWAv3IBNdouhbWqDUL+iyQ+bIz6Zbr5X4c/vA4zSpMpRyREabN8mH2fPO8LYWu
74x6A2rS3JHsLeMdw5AkdHYs4/cij2m1/qx81FyoRG/HF1rHQQWSTeCnq9hYGQkRk3MVvoqWlOCK
zF5hhl3stoHidMfWsF6tHjSdDrX1bW0ZXkMpf40ZdLY4lyzUBK1mZ7U8l1+yXJNT0jloYKiBJjD0
n00SOdrmGLDWQ4Z/XYCeMDA+qpAU10TnutRfVeGuD80zaimtZWFQCTIRTkTKEsHoYt2p+REBUqhg
pTtkoPSiaDwkOMxCMQg6ye0VNrzgh3dQ77CK3fUArNwtrYygNh58rskke0YJhQDRfs1qt9ZI0cF8
UXV/6g7xnziUUQKeK0v1Oh6mzEVLnofztLiLKvB20FI1MpShTXSg2UahJxg9QBGAhwCCVGg3aIaD
VnS7WpT3oqYfOp3J8iLQikJTclcEVQGeSzyk93BaThp1t4IHBLLnnv8K8dwmu8OUfBVW76SWEhC0
QIjIA+GAi1cCy93PB4sq4iqEuD2yKkXTfsXfsOQQ8uYj/hgP+xi5n2B0RA1f/Qwx+YGqo2WeEmOh
NAZP7+FMrrInZW9iTbOypXhxCAcCthdUyrnxp2mxpTFHb8AphXpaxlsdwuhNU+kptiRQAzxJZyUM
XTH+sybpEb24BcQcHmNsbqY/JbydbO5nDr3VvthXAH1mKoIicfVaARk+Z5s/0WFIiZaJqbaA57tl
+a4DkYeSGIN4jMMIMTa6CDf2lw1wMBNygWUxTcfJmLPL53BuabciHm7dm58AlOhlDO6R5Ze0/pTl
vYhbzFujnWCn0CaRSpPaI4RZN54Ua1QRQv7kLNuw6TUwe6uglL/rfTWdYraghbjs1fNyr02OpXba
UCzSFo6IfidRB65TK5HHo2sogJg6Y9esocupJuOYqhqMfha8c9ZXvi2ZF/Fg1cJTdNGfNPSSKLG8
XqZPC52jlgCKBWeDY/34LiL3p9z/McVVCV7oE/XJ+q6IBO7m31kg1FlgWYWuAVtH5j3ovjldWB5W
kA0bOoIKMHk0ZQzCJuKqzcWUM3sUP0saiyccdMpHxwRSjuEE2XL7NC/YiypCZ+JlbH5itBDsmJN+
j9tXSOodH5EiglDBS26NwdaC7UgW91ZPmTmt6HkuPWESzirxroKQ6AJlaK7NWhGW8WXtLhROpX+n
IQS+p0ou2JKbdq6HttWEe5pHZJ0dGBsk3RcGPYgjjUki1t7BL0DRNPCQeNBwZ8229UlNBn5K81RQ
SVV7ejd7tYwLatQ54UHN5GGTcF42oLvXlOaCBGh+ZOHQCOdEa510+KP3eCh3Bq3CqWhhQXI3aGfz
H9BONSTOZuwZ0+eHGWjupUiSoJ7SQK2YX+O3yxmaopZ/CaCOyBcyKF5dBhm6TF0JQrxJH02ret+8
zxbe7wfcXmeAW5/QIcsf1tGAMyslm62SacM04n6Du95bGvtzMT6nS3zJI+FCt3asPMp4eUEuvRbK
KyaA1zLtnzBZtWn92vNySxI+BO+jnuKbUgP4A1vfY7WSwNYnNNyJ+AH304m1uJQKh3XOO0wAu7kX
cD+KTc2JXfPSiv0llVv4uQ41O+JJ4lCmwxqfXUuLsC1i7G5Sn41wcx3PEDrj2RvXwp7ZlusNTzj6
IbGvd5xS6sKw5yZzmc9hMZgEd1Dvs0W/wVRc1zUoTqIiXcaluMY6KUT0ZU3tiNOw7TOeovoaVrhL
WCviu2go12bormst0Di6XEaWUPDR1RXJzh2W3Mnw4dTlpRnNs14N5BKSc9RcqefmdVUWu/SeauyT
YvG5lD8k7GwqgevuJFTGRVsgEcTUwJZYEKP11nIdWiELU3c0V/E1E75qnkDUUM+CQ2zKGZDcVfqE
gJV9J6F1DEey3kqQxdalT/Mbl5GE1CwvzTFaleOI+SEldbYfe6Y4Ux+Ii5tY2Smqq5POr2iFvK8A
o5+uCYrgvEWPun24aH4ZGZBsiA2sDnXmQDL2Zht0Inc0awXlsBhAuEGx5mKT0/TiUOoRbWBmkMdL
UFglVCnLZ99INtvc6dpPU1953Ws+A+HInyhJuzXUhikZqLuch8noSE4uCJ5A4kWX9xL+prGR3LFl
r8ImJMSE7/aTREcabZ68pxqhIYxrQ3VW60DXv8ZlCKSuO6RLdcyl5GRzKhxW8azHFqkVYIYzCFWQ
PfX8miAwGQlt3mv5DpUAJ8KKeTqRqM2pdZsZBfowcj0z9vZFVcJrVsg3Y/rI+uKStfMlU5ILSRto
GKBrCqbpQAw2ilYHKMMKTUyq+ELoOUi/oUx1PEjiiTMKZ+edL5jVYyYd+zfiyOJk5nSmpv5cM7Hc
yuFooYmeDXpoQh24LR00opicm84IEG3rECsRe/diXQ8kYdM4mKvOT3vRq/rWna9cE5DENIsOBuUi
zDBfqToboEkz8RHll555ez4xjWLXXWtU5MHTHXyLKOVum4/rVItNOa2No4NGW6vc76SeIzLhFKMr
FKO3E+vhzljBtNKuMZCM7CndVE8pLao6FppqwDXfO+37jIiC+OXoZe1a27ozk+aFN63OWysYrNaf
MTwXVCyNMcTV8jcOVwJQ1n6aqPdOXqgAA3PopfTWWsZXoh1ixYKFsK8cvPG6iUl1F8kUGvQqn9Ep
koD1K23oGi7wnFE8FE6tK7NBuHPH2dYQMPRSGDLvW42Cl90M1ie5GQJwN9qeU0HaJyWp8swduPnQ
wFd2VIQOewxu1cJ40SKN6XPF7zE27FlW3yAFTAXmdy6XgQRtHT/0BS498bB1cOYGBMCSu2u4lUHa
pn5VIN8z6GhCwn7hvkvd7plSBwZoMVHWoB+r25hnT9OgPwlRfwe92ibqTRaNe9cp970YDnfaJa1a
f2WC86IM86MerTtOIsbD1RjuDGadrR3H/e4n1Fj/YhYeGi3ghQvxLWMPPeLxO8BK7ecHNVkXebiw
wG9r5IsydS/cYRmDrqSIX6ybNPDQzClZSVpfoPlJUTSP9XRmrNtFtRNXbs7UfSTwBO56/CgpFeb6
k2WkkQmsrAGj61Mc4Va8Z7GdY5BpGjdWCJczAJcNp5J4CMs4eIkv0Jy5I1XuWnUC9BOzn/bNlYFG
TrAjnWlWhh3TKr+J/FSZtjjK8GnOPd+OZdH3OTomFXTROU/mo2Hqx1DbiSg98lOD85zdSlb/6GLE
BuFYslQokNvMOQDMHV4l2IcbAT4S/ak/CdEXY8ryFDfqPU5fCo4ltJ0UnN9xZtd2+BkBloMKlT1X
iE7m6guJ4PesHOydaAUwei8NSl0/5jDpZ8WOdY48bC+qbf3I3gbkjpiABblQjV5OzeUVi+q72ewt
sW2KWI2o8TYbHbG98GNr9Qs2LCVIx0WA71WvAQfiaMnvCr5YiXK1moJS+bfFmGcSt5b261LxXxyx
MLXI95ifW08wZ6HVh0mTzT3YQKCUTBiP9W7trmkmIVF7tXKZkoeMFKyokHsoj9yr03cy/pjdhSmy
dBNGY9OZbXUuvLqr7U42+IETVm8UP0bxT46DyTNPyoFfZTteBp8gtkTRNpd9U+03jGCo7tfizv9P
FcXrxFMh7fEjJkvwFygxg+Fl1w1kU7ncVL7iuzr+wL/uSPpCyrgs5uZWYmAVJwDX/3ZoUSnad9U8
b5s7DZwJfYMz9t6+YFSSeZX5oQxnlBP9PvYmlip3YzUHBXbjjN5f7aYFUopJib31pmJkw99wgarC
eA6GE2PSfMWiZHes9lnrFMZTSp0DLoqm2FNyc8TymWbJ+SWrjONoCJwBsR2iIFjl0SqnE7expHia
hBH2eS1utpkMLE8BLY5ElT6gVUXMNCUyyZTwEW4d2KIMJ3pRogyBthVwlDtsaIIvq1P9Um78hs1P
t9EldqVOmxBb4LR/bSSOcFS/zORxlRRVJp2xYGe+nGk+IMiAu4uvCSmD2VSVH0N4UcRLldY6xwXt
gFp7MdT20ln1ReFA0ggmSQGMISExHaLWq8fwc+rteqFjeHEE6JIJ559YbINEIdi+SIfJJHeXHZ9l
jakkC6lMBGXWqRtOgaIo9+LZQHi0opNMuwsWZdz7VcKNz4G+SA+mwMl5HzEkwTalQrhgHfYVLBoD
R4ZQIAcbtpe1Cy/Y/4VCR5ND1wMHbBhHs6KYFqh7YR3MSN/cpgfDEHwNTXymA2m+5EoEVr0+T6ih
E9dpnR0GPCDKVrYnvowFVbMmkIai8asyBZKnBwlWnWbGflUxjFzsmkXQwNtBfkCXPCkhxcV1v3Li
ynALMI/RQk+oKeHhDJB2B3H5M5t8g/0tpT2o66bzP7tItKRxCsdPfeHKeXQJxVZmFEh7BB2eDR5s
u6UINBX6NYCbijZ3e6KMzgiJNjsrg1q2jlb9nqoRleaE5nT42EwV0V1k64hK0dBNKwmTh+DffBr5
n8Z8Qmrwag7zsa4RQCRYc4+Ej8mAcc+8P7ECHXsgAM5mxssGZAreWbJeNIG+F6gn8VdRjiQtcQDN
T0JSP6Um8B9X+buI9ORSNrD2gdEXQUmrVwu/oMOJTG5XQgUWaYuHhj/anXKK6E4qj9hVuRFPDKX/
uUyjIQPGGz9ToCkSCvIbkdDJiC6qJjE1f9JK4aRT6pm+AtKfw5yYoaNYX1lNWx2jCSqreQBGwtOg
f7GNl150v2Jw+8Le2J7F3u11bBCM/f8Z52u2GJ1afRrLfeZGzvgh1p1BMFW4GCKM++EqK9IZFsZK
Nstav4YSTjJUDAJ6uQbroWIi+B+tSiabg3z+XeINzFn5Zb3XcpijzqK9DaAmJCBvAt4GDa6ipjDa
YNHW6ShVew2o/D2TmcZxS9nd8siHY5tB8t0/yDCbpqOSAy1Y22OCf6VxTkol6DKAmjg+g6bdMepl
rQNgXvxhTHFK5w7yD1EiznGyCoGNtSNKUpd86S5nUDKg+z6js0vGfEwRT9N0oU0hDAYF+gGyowWA
fjvSrbRyJsfSeC0W8SSJr1L0lrXFU158m3wZI0T/6UbolRLyxfIFa4vtW+C7gMq0FdOFFRcBJmy0
hGS6yMTQqmKBamZjt6z9f/zb//jf/+t7/p/Rb3Wr8iWqyn8rh+JWJWXf/fs/JNP6x7/V//fPg59/
/wcRL9OQREOTAIvImsHlzN9/f92TMtr++T/7sdDTeYjKL7NNjj2un8xk49sX145xXOsK6upq2G5V
+qJj771zejq/SgMD4LDPOsXVC9MVOT9Lx27ZIETZKVmLE0XP1Fi7OFa6V7dTzbc8796SMb8ZC61c
nIaL5lGTOlwbhpk1nLwgsqhWFkFFtKeujNF+5mu+z44NMS6kRE9K3bRJ3XVZfWauCiVcJTUDE3FC
MT02BjXcoXwUdEC4KofT1u7mfF/Z9HwFPYi/Gqda17RsBdD9+9BvesVXu85nZUCGVAP9RkxkAAQW
y4yYdlullvlIu+MaHvujxfrAeLeGdSdPGJhzb651qkxULUZhj/b14BbsZFUcLnJt7EeGPlK4OL1p
OeoOHzc7IJFpwhroCjb4zinG9qRf3+gh+1f/8PLOmQ4dhFKR7hBRh4hRFKAXiOMt8HMB84zKiKKx
M1jhtHc5N9/DASyCmF7MUniT0RCV9KIxkKGwDb2Coq4xPZU87cjUjGlz6AwMriYzOofijnNXZlfa
kv2WY9DazXdNju6rupPy6iXt01dl0l9F/JaC16HLSlH1FLkLa8VDrXCSNpyJu9tUNDeduyKDUhze
S4Jfy03MmxtNI7eEGjiTOjcGOBcF7TXrVWgbX4LBIdeRsx4WW+KsjDvietrP1+qIqYLjZu1oyl4b
Bcf6b65vWTX+3+vbNCULAVfTFHqlpf98fWMDpTPAisNPa2jgX+47DYMbShs7Bvp2j11XnHAgnlJR
PZN1v2yTnnA5DI7yXZ6SmtBFld6Gv21uMnTEfQmqYMU7255WUggphLd8VzAGbWTglAyWKmqx+pkc
F1JOVOCAqpk3EVCnEpK+iqk7qq18EHafVYOYCU2+IGb5cENhS/6jIDMj0jRfiju/RpBoaBOO3P4H
V8dsnuWF9hDiRE3zt1i749aaJU8Xc/imBtUj048qSdB0/AQc4An6VRPGAHfNlTMt3eoyCe8wI+E9
rQjYJqgi3H4FyMvlNPLE7XTGbRxmPOwduZVeK45NY/eKcnbSy3VnQGamWucRgogXtnuisM1O4Xyy
BYUYPrBllDj45Mt9MmIeZBgnGJU2WCvlR77MwTctOFl9TQs1GLF4ejwE09VTLdVDqEm4NVJtObQM
NIj2Ehiw9N4t/7IJhr4gYCUrEp+5Iv4MHS8PtrQBw6Lgz/ZtUKjGaHVvbhqOQL+bc3xK+RtyC1GH
TllqAYLiZSA1zFgsZ2BCYBsDDwdeM2D8Dp+q9OaVRFtXeuZ6kaF7S3b2kCSETcrWRfD+arufxvSh
Gv3zJKpoDMrT1Kw3NX9ZRmYsln7uou5kk31b6YY+5n464iFKEk+iuMruZemQErfi6eA2Ou8JsTSZ
6JvI8KzE+lxI332ynWtzhgu7MVIuaT1fyym7pbl4k+LoaTZlt4RMNYTihS+PEf7NCiZfJyppSflp
KoNCR1BTFIbBwkmZ8xNhbjwBAkKssPvhgpfHgGrebFUvq9RedP60CxVHXupzK/xILTtOHRR09ifq
LwobzGHzTnog6MhBEZIxZmp4gEOv3v//ymPKhqHqsqKqomjo/2XlWee16Fcp1dlBdK5soTdBVwOg
tpi8L/iUzPleaiTmc5dS8pdJk1/bdp/HMNGVq0J5kqmF914x7/ohukuG7K+pCElg9nXaL0UybLIt
hdkVIyt0GYQHFbOf100DO5X4YVbiswihsOZK2XTTjNxeZjC/nf1yLciomrTbjV62nc1bW5uE4Do+
JqXeU88tMfnCXuVIhrLvpRmgCnXSVe7UIu0H4MLZJqkrV7BbQDooB+BIvYISQTDf5OqoIAE9T2y+
UuqL5Gg5Rlq3jxgH7OoWRIAM4UIsjjO2y+w8z8klFaezubculUWJowEhAhF1HTkbK/5UZD6OQq/p
DdfQRPd76Eon6Uunc6MNgpJQLY4YpWVkDVRSmWBWp87BNgcwuuKnrlEqC1N11s8yWUXzEAK7yau/
ouuoDLixBx9mR32v6KeS/nYnaCLHRW2O6sL6xGlKqeRDwpLT1lu6D9WN3xOU7Do/mNxiHR17VKFW
qv5cce+sk0zbFeSDPDwI7WsyTFfVxLu4aifFsWMJC6JW+DL8MwpXa3vJEAAcXP9hf1m16AZWoZ2v
azPdhoYkNDltox2CTjHuExCxfG6eqbshDdS6kVuwc5vB/I29eqwiFvA1PKggRLdja9ioATMenIa6
/cpELrEgv9tFQtIbjA5+ZbMwaIYx/rtlSNL+6zJk4T41LF1mEVItS1P+8zJUoEBUsyY0n7TEnQiZ
Mr0O92sPzqAQnmiQ6axr3pyVbItSzU844O/wvHqJYJxF+YegvkiR9qIN7cvioN5hmEeoeixq70Hi
IrkvUgZWeokVunFKea7ziRNy92c98ehDu+29eCKADNtAq3zyXTk5h2T2igivJTsqM2TwD0SaS3UV
44MlNwc24nrxiCT9X+Wg1sYIviafQl47Q/Y9TL6i1mcoPRlcdyFBW+jJrHZY0jgLUQXnWcrk9Vnt
YQgu8HUK7Pctw7jjOkMnyuPs2njUFzmPh1z+H8LOa8dtdM3aV0SAOZxKTGKQSqrgcp0QdrXNnDOv
/n80PwaYvQfYc2B0G+62XSry+96w1rOAdOdSpJkGSFQhSrMsLpG4tbnOB/GHSBxXeIj8jqJqL1gB
OB+w9Ig+qqS4ng2KmzaAO8U6yfAlEldGdopL7e11jxTM75Y64DINBbmLdCRWq4sae9LMl5392gnb
u9beVXl4TH8bpj5r9SAp6m7dU2F75WN9pVFTNiXSDWgVyx4pWR+x16/08dq+CaZytYYkLocmXrc2
krUmrBKCOskBHJZTVaCVRIikuBMYQhxrCo1iQ9kl5BdV3y8axBP8JLqxBjD1VSOYmiq0wNsUvRSi
lXt2Ipu5IL+rQHYvQh6QrJXnvNokVCbapfgjKO1bN/SvFpi2fvmQ9zWEjv1iQu1OGxS191wCXIGi
U8yXR+6S7vhf6K46I0RsJ/IMiNvR6H5PyUvngPjYQG+Q2jW+OOjsM7vbio+6Tf0+FIhPacN/eqW6
z9gddObOR8/Qm9Q2yWPSC0hPJ0fmdLSW858vCQB0//u9MUxD1kzF0GQR+s+/vje5ZaV116vjV1K/
pDuRw4ka6F+TKzWJh9TJP2DCidL1mI1bEwHVbJYzj/vBLETMsreEEIcCmcQdiqYcfXaR0hj3TR8e
xuhsbRL2iYAf3AyVFLVRajnWBgukuKdUdelcX75WIjT68CiSQJfivt1vG27otSVsRl9ClG+yg7R7
0jzDRYXapWRhLL9n6Cc99JPFfBRK5vwm9Ghwq4mGToMKPlw3jS1V6B6ktCQfZquc3OwsSrj7fJfd
PWPiIhhgeWyGjripOeXhKJBDDB9AnhqfuTzfFOsiENiqk0t8lM+uQwiN31KV3y0m2FLSP9RdexSv
UPcyUFc1oxJGumNkQgYvyrtRznfQXazr6mCvxDs3yL22iruRbC8Pi4bAQjkqMY8auVhA/JPFuAon
sCXliHlymt3qN+yk4swERRkfwvkkbOYbTrnXmZIDXgv70JM6y9duNiCtClFLaplRc48tsUJTpvV3
qZQfdQT5gEzfBHeYYb6Y8kem7OjuikejWJQ04yl/U7w5T8JtUCIIQPGWJXH61umfEZLGbQ91jTlX
+0+rzbgChFjTTiXe1oFteTXijGToY92p0P2BjEWLH9NK1mJyKpHMDBrWfiD2OuOw7mUXhVtl2uYk
PtiaB7POwIQKry2qm8p+fatIaDj/MleiUv624G/2Lr+0xejvb8Wcockhr5tyr4aAs2PKH74UFqro
i1XSXdn9FlTvx3BZYjKhhN0VNAamrNCMdvKWQSBOV2I/0sBMxG87sygJ9oks24K9f2d4k4GgCWbu
TI2+USdAxEWCeprAnPbm5DfriB6IgiLnyeC8KzFAlKbkDfNz3oYSaI8rKey044kduh3SHLfOHUFY
oY4PHdf+83q918AHGRAfwj8DCdLQRDoiGlOyi64qQBopLBo10CzkDk3CdJRpHQo+5EcNEelzsGXD
xWIPIWq5Y5GO+wFlF4woAnpJAzaFKMbKHV2dT//5XFCk/zW2sDRR1RVFNEVZE5V/Lx7NRmm0TDWb
r2EJiYeo/tQbJIcuc3YoikYmOkU0Y5jFmTAR8DBpDs8gvuLLjlNAqHHApcjtaR36v5nYXCqWCwNm
aqwhl57hJFcvKPadTa3S4hKLyl8ajaE0imEj6OE4aCF8ScsEa7O/1knyqJnmIt466q+BUWmGLpml
3DVb5liyO4bVCoiDYgsG8DP1AKREZ2cp5S/V2IEcIgSn4zWrH7DZx4O4SXcuwZF8a68qyGD8Xtv3
YBtW+VqM61u/ye/FKn7s59hstbAaTd8YLiLr4TUF/ZiUESunPXuUo3bXy+4u19LLl0W0LpxfLYu+
yBfnnhED2dmbNZiedk7GLoN8+OPJIr52OU8D/ArLaexmMggLGVmWGv66DczY4SGIZYCYKcgDGY19
w8JV6+I8X2KwYXGbLvEWbj/M7l1JK6aJgm8+rxg08IBrW5UIQLoTTGtcW9IqubmXezvbDb0hnomE
d8I8Xjpzvc5yHQt5f+scmHKY9I0Wnf5RugTmOMaCHAn+SF/iyouQvbyc2CCUsyNjPTbelx5vQL+5
P+A2CDMqUq8CQLVWfn5m68L6VqUGqJh6GjoGLNbZnYP1xeHVcPYNOOpZLtdLQpL8bq3hM+4+Z3ea
SKfOlMLjyK7DoaAtaG+gpU4diacU31r9fmz6YzNxh8rvzKDfhSZ937b3fDXhGnWvm5o9lLM+ZKG4
tcGsrJcdvvA2jKcAX5jlT+eg64kiBp7aAdkxCOkqCFyuO9UtE0ioB58QDKFXMJvDueSxeYadFCtK
DODaW4lLpQKdKsddSg+oOZ2aQzE/4lIzo90mVYBRhRixsoj2SKb6plP9Kcm6l5aLh+nPe+43DGJr
cyY3iwi75nCkJnc5QVBhC56q+eqK811XvY0bT0rgUq5MhdPpskOa76o6KJMD4CXLOjPzLPC0S8EN
vJJo3zt7mDkUiJ4GC8uC5gviC429gd1TUPOLhAnDXBJ/Q9nz34tPtvMyDdAqrgGSYYrHNe+cdIJz
WpzZVl6rzIIvYUR1fwBss0URVTIFydJ9cSFwsgM4xZ0BHw90IhPI092iepH4qU52c0N2838+iWTp
fw2YKOYl3ghTUXW62P/69f8xQC2tvTB7oy2/2uFxvEogbO4f41QErCHD7pD9lQTZ+ohT9qJTFk2S
FGEO4jZrrnsmXPWBYRmjPlHaCf2oz9KnUXLSTKgqAneCoCEMZtxhesxzJW6aOdaUIkbcObURIpNo
uihp72U/tRGL7zn1C7l3UyV3xfycphtCQcttAG+ILUACZEpjF1TzFCIzi6TjH7JuYEmhb9Aa4F5t
jgt1d/u28OR+927qO4Yw/EF9kOo20E+brF08aOi82/E+1cvjTQpz1mn4ZHzcJHp+YSRIoiOmqou1
A0P6euQQsMHEUVBmNwCMbO15kSeFPelLY+qfy9R8dkr/Y/htMYw4CbUaZXsaDepXP9RuLwCIMfy9
Kn1RGT1sHx5QVC8Bv6DuL0KnOC2sBSP+sWuCuys0G3eNbTYpAhgYUEeCLrOm3le2A1AmdMsWixQB
F3qJGmhx5OTXalcLh4xS3wQhvx1Pne48eirCFxCV8agXsWkMEYpxUyYDFsiR3npFRv0tMVTuXDM1
nAE1aJbz77yrqBW9Fk0+K11Hr1F6l5DANdvsfJZtZxX+WF/1dqZ4o6o6U7E4rZUxoY6QkNobOMfF
o9Mlo8udJpm8BAC8vS2hTskE0TFg1FQwGwVM7cRLgGpssLlhT2eZd4ChKn32JMjuJ38EP6vigCa+
YmqlMDHk0CA6OHm+Uifrp4L+hERGB4fY0zZOWgKKVtHdnh4ng12bkbnqI4HW2KNVGxjmCWITz6sc
/h9vjf7vdb2lcGmrIpI3Q5dF5d/74UKd9FUc6vrnpCAIu5eNAIWli7QRcgSbH2vXzzBz3KbZI2y2
MUhkw54gruX3gRK+oIQfe/nRW91TXH1mJ7PDsx/kJVIJoebQCzYVjd7zhmsDaYotZssAduW4XnBr
zBqB5Zi+UecOti2Ue2QzF1mUcN/QU86q82nGWib4dTJcFAigVgkNp6fYt37JyGjlwQyGllEMdHI3
e2ufZJ8su215djMGRvYggcyyu2roqgUB1NlWxSRC84buqAvHK0ShCfNq56kJfqsLQz5vYg7cH/gd
6VUwH9RC6R5Rf82MHvM7TJC09TMT7a2UE8RFfflPPu2Y0FvPbWx5FC/1vDDLJL9S4JT/005S2C+3
Emxm0r+TrchRsTwKW0938roh6w6H3/BD2Vc/X0b/wH7WDFAN8PjFf5SDeSFsqK0GUeaX1ejoF8CL
LPmzHug3DcBh5S5I3WvaoAgAuN1Lr6mAMpzwrBJf3BMXXfmiRTI36BwjHl2demxMMczkX2yt0f8u
MEGQRpkHxnTcU3B4Ln0qBUq8iMd1BItDg3I+9Z+yRLiygtJ4QTk125O2oOBGETcWFxhDF/E55H0r
GJ5bx60eizdxKlDYmK/Qim0ckvKgxda57WrXUDkuAEx1JpKNEjKg7K5UgX23eWuXeM9wZxJkM7vv
M8i9Bautz2rIfQv0Tb/OLCs3CmzCmqagrY670kg0MdN9KKwXBLRnzvFEJYZHUG6TZFxT0Yznt4kV
jGU9O1TL0xgHmi0uFAgYbltObp80yMl1V6INyJgNWBOqmOqqdfjr4Zp2txUUcVZA20W511UjHDz5
XhJKRdgX/v07SLp78oAMGnTFEow/LDsvEOGg2jCXDZRkGVaDSur56FtY2Yt0CUxHeTEKDZ4K2gyW
udAbd/Fd7ddzw+ej8/n851dcldV/bd1NnRJd4kLUJAp1TdafI7H/cTH2WpNqmSmIv4duP5fVn6mb
iUogOWC1KMNPT85fd2eiq8/3TE5BynZv4zK9C0f9sSMY4uIjbgyjoWh8MPhRiKC+9r/Ep9x0zUFF
7v7YTRzvtW+gNl9UXo988badqtJHY+KbqkoJe9/nFeqh5f5GUbNgX7nMD+Vgr2+qXkVWSr6QlvSj
c3FJTeaBFJCFzGtnJTd9V+9E2u6KGibZGgnAIEfO21LeY/FQw6yV3UyA8VNmYYJO/zD1oG3kIPH2
FMhLd1Pc2gQiwvR5eE6fczk6BDR6M+ufYrd5hU7roxRnmr6T/GtdJj8bRC63Hr137u+77tf9Qwar
N8FNwUkakAiYwR0ucZO2JEho+VWs2SLb24aP5hnPUOqRXOiRMagR/LsFtpaZfkhH9a5WmjtZCaLf
7HV/bjdFDQ7FscDnPxm4tJOIYLEET6YNeJjIT2ZgI18hu0Kj8ztBPh8yXGGa7nZ0M7vhchExpCIs
VSh/G2XwOsCh6cyCicfKhDOe4lrFzo3+lfS3ePjRcDxnbNt7BEXm5U+tvRB/pmCuP9UeXkyiBzh6
fAMjtEbvWZ7BU6F8E1gdmsboDS0OPwXvMMR1FRYl9Iq5RVRP2uwaIcMB/mMEbG5Og4Tv6jr+lKqF
GyCL5126Tnn1slfnnbRdKJ9rdDRVTI5nrJrsYqsGMHRCsE3ubvJ4hYiBip/9bvUD5oebsMKaOd1a
movxmKjNwcagppOlE+gQp0JURrjRE7uOlZaBqlAxh6AfQEjZqgaHiZOBE9L0LF5H+hz0Zw04oax+
xfGNVI1THmuOPiRYTZUwYYtLoS1ubonwfI1q0YyM7HzM+CpsfOvaYbfcOHmnfDYnipdbulnuT41l
Merpt6Ofb/VT0/sQUDhiLlqA1+3P8ATda2WZFaTqTr8qkHAyd9K8PA0ZRYqO1+AWoWLslvTJMyDB
ZnVaIJXpc3/vziKrXOT/PbzmkiHzuvg8ik5HyFGZ9jEpagAyvRlu+pqp8EnOFiurlVwMk+iR/LVJ
Ovyy1ecctsPx9KZ/aD+xbZ+P5K/FbEnBDgmLnKRAbsilcfPfhsR1MhR+oaJJk9uL7Jvid2q05542
WWdxCffJE8Ma6xfG9q68dOkFiQlaxgVYxWrkpO4df7J+ZNp/L8jkRbcllXEyi3ElpNdVArdPDotQ
HNe83a56w+Osn1Mc0ikcgTW0ar6g1QiGbAkSJ8mmEN9y4ijruYqH6rePUHa3pBejT18gnb10iRYN
gxVpREEaGtoRI0xFnFLA2Kr+cwHNatJV5hKRyziBtNfe0RI1WtfsaqTYANrbZNOWoydUMP031r0F
BYQsXT38SpQ+FKn50B+JA4aCWRZzWeQJzGZ+6IznwB56fTUzP+IjJLkbqZ8QaZd6umaeXVudbaMt
s9wq2dwka21jRtmoOnYdmrRAEot2BjX/+bCXONv/92kv0wUZqmqIaInkf9uzD2KraHOxyr+bYiQn
pfZbeAyZMp5S1A8JxaQCRJzRO1Ejla1uaaD0W9DNKBbOEkSGTwB+Axg4/altyu0k0wLm6OFaFJGG
10MBr8uI4q8gIZGvuheV0uuzyH6ZtZPCeuM7NxkIDk8Kp2lPaGZhXYkuom8IBFkPiqYM14UQDa4O
lB64OEbRDEsGv5JLIedpgx3na+0Y3VshN5eCdwR1QvEUlK73ClIfc6SxzZFJXjaGCx2Orh0XfZFj
iYc+V2DnqoAbrwpqnkpE8/lSV93lWIGLCzOsQYYs+3SZ4d3CEETh8QvnUDEizEVck43kk60FWsJT
uGfAKBFaiHXwifjVuO3GOWcyIP6UytFLNijld2FwthximlxetBt3XvowOdHs2XhdtNRfpeOafpj6
EVmFGRd8DLmaMxnPCXeOJ6biI348T9Y6V50TCjfJMdPBSX9rbwXTwX2Rw3I4VeZNMzanSxFtUiWP
p3mfyIUafX4tE06NwUdAPPq2Suw/o4VJfK4svmFkl0TZLkWB5HCGDIcuiFve9DrVaZ0JBinA55Mw
ku5tLuRb3HRqfhSekTT0sTmPVzgqX8vTJMdECbV8IU1n/tq4tJE+jFdl1a4rDVxN4GvHljYX/X50
KffW+aps83UaLzQbBA/Its7HdmD31tcqTkxsLoYZAmEEDVrBRSsxCqSnHo42q52O1RHaGI1KQEHx
agETIDzsNFjf8q9tQvaksTrBeE09WRuzbS64uLbDraDNF9hdGnsYhrdONN8l9dcGscwSiZKDxnOv
RBWRBV5wIPOHTo2LpCZTfWvboq1EXQbCWgFxBdMRGF04jKB4YUwcy4fWkQVO8kQfWOOOS1f3RT3x
sswV/4GPV+UIKvgWYkbgOhLqw+8TdIqMhHFPsg/bEF+2QGYKIDPf3O+DFuz1bqfb4rYAV5EkA6oj
Eq6jmyd3Bv1zf7ooMjY6p74vqnVOD889hHOS/ZXR9Dkzo2nYcmTxGpycSBT/mAQzdXT6bLi7Gxhm
WGAS+/OzNCHwsrXwdzE4Rq06Y5WTJngmzKXbuMiyE5pDQHe3MtSZpx2jZ5mnDtzEfiq+dxF4zjv/
FcWxcUYzqcC0sFnHYzPd9F+5GJDVR67ueUtcWXEXWDNg7wbCjs+yynqisfmmkug1L+h48MPP38OC
I51k8vYsr793EKN413DDYbe8jMMLlBhcPfCWyGR8ybpkQkr9xcqlXG3Mcpzi5xX38kGUqyxAveLk
ll6Qd2DBc+hsDJEU4qi2KNWxy/bYYDmVbHHWQsX4zrHy8g9hsCfrMpM/z+RuwjyL2dafJFwM3WQn
dWmPTRIbOwofAquUqIYwbQiCKybXYmHP8F3JQIbV7PxERQ2OAMoaiBPrA9PCK1jJAdpaVPMFESSr
5dbJdSUGABT+HUGdXfamu9itxNZIrbnNmJlKp4zBoG54c415Gev/gfCWqIHSz2oRd+DPYqr9unth
ZbGsb2hbl9Mxw37B9zmjhIZIe9pMvtNPFfzcu4v5RJuRFV+xDiWrwNTYxsAPZFuT4acydB+YF2P1
YVKDVFNiQGP9b2sSz+0Y9k9o/tniVoIfglAeGV5DtXcUimfpwPES3LF0hrC4D8D8vQlTGHO6RRrI
86IL5sEk2i2J9sSKJ/5oYy95v44byYIvpSC+aKMz8OVWGbyeiPwuE+MhIYj3JMvOnEyXjaFMd1kE
0IE9nj0c3E0+h/pOJon2d3cwRYIaWxiDQdPDN7HvXTCueVjBuuyY6JjUkETXy7sGCZ8plpW8yAII
fTBHirc0mrfNGW5f5OeKJ265k8jBhhysWwjfo+zCNvBXo9Db0JmAfZdz1qwd+TplytBUdJ9YONSg
iamh/hwdYewcChTJIvtaupWV98Yl51v4SFQURSnkBRqTkU26fh9n6ZEO9atc4tAhXk2w2Kt10qtG
XKDQta89gK+EXiG/dgRJQ+FY/yGIA1cECG6Rzqi47QKDkhHOIBr+2bzNOoymcT33bXk1ljy2ktYR
RZBsmRQIyJFFGHGYnkbuiH4Qgw6U4oZoqnzNDPsAX1UdCP3PaVwbMvEJuKRgdoS4+7yFSBbrjDYL
PZjFZq5gBFg8NZ9oFs/rwGhsyF2NU2BwFB3sD5TfBjHQeVYbT5gkliWVC2nNzf7yuEWjuV1XKvAd
XViJMrVUhHNtLo9kn153qXmbKuUN0veKgrL5Jc6einEGCE/655CwXKcvVRUb4xaJhxHqMp2cxqD0
rKM5e55i18Ykxy5nBsYuETSTTtoBtLoX5EiBtIyX7/XFUNqwHNmPETwr2Uot+eXcXywwU+ihA6T1
KYu1GtgxVr5hC1JBPct5fZYpSFjghfq3etkkujVG1xbhjotWOm2CBRcX48BTPCCcs4J8DBL9PTvi
/rv97tYvA2FcQ1rS2n/mWkJEfR71+sEqBSTYvp2IFRq/ld0vamaQ2LjumAm/qasXXQpgb7BPIeJp
9eYlLHCtrUGLHF+x2lM60GJqgfomAjvqvL45jzRX+L60kSwtZE7ZGXWW0OIpgwcNgpe/eI6AUJ+Z
Bc1/smJ73ffyTSm4EZflTTj2y0w6gbX+IyFWq9r2FbPlQySnsjLvMkvJbi9QQnNNHkF+JmYpXcOk
VwLLuI6y4JrN5ulb4Q80WiLjQP11/iaRL1Zv60ua+OsAkHC78p5LGjf3bncF2yH9p/hSnhN7T30N
nXbfRPSgHFno7GNMJiQTz5fVMv1JQWSXRri3AhIF8vDCublCbsXJ+MDte9F/1jC80z96tl0S2F+W
FiDRcWQIAasGMYdR4PMeIq2kqVxF+BR7lVDe1UH/70w6A12M7VAR94o5DKLFc82wdQAIvae725lE
WWy2xUd6kq3mmVkdF7TrrNTlkWeIBs0Z5vF1qRISHB0MgwkeXbbquqrxlGF/WtDlPca9I87yWddo
voJHYE3rc8LbgmgnQF4SplUSMnLsxVAzBNKBICeBtc0Bw/MAsq3S5BXNMReq/r2iQmLg13rQGyiG
ce+yuUoEILtn5OjLe/7SW9hBsdx00DVKC9zdZgbQkcm/WOoLomM/V7nbpMRT2Sqx5/CYSHKOCADo
e5flDD4ft+FItQqJGt/WdqIi+nCfZZ7EVzQxMKj2HTsXsER7GdOLsNACAOQ8WTL+DFZLzGhHHIht
7m9B/UyIOHMqVPzQpY8lkDiJNl7c/QVEMvxzkhqcXTeZmZeA81mJTOzdzolfW/FaMipxHc9Y7MPj
yuAgAeeufAMZIVV46E9KTHRlCQOgi5fK/gZTm5D7+3gpJzBDo3O0znG12GhPuj0zwUj8lqX4wJS9
crf8baOk5v0YiD9hOJMxjafl9k0GJiJ/SXYiaITb9HNJyDmV00gT548q699NOM+ifEMFEBKvMspN
3AMV73w0CgRTnzTsxpCNQI+xhue0FbeLSeDsZbtvi04FK+EQIg26nBC+nVbcByXFiMfSWc5vwhcD
be2+PXshi01AxczCxKSQzJH6PY7a2z7kMOry913ZiM74pQXdr14oI9QRPbbxDtt42j69bNRbiuyZ
8PHBn1D5yHiMzX3liK4uO89eWobFUEegYEzzVy8RZEGTm1+Qtw6S+aoJwhueM4RWEllH/URwZjvA
p5gJ7hA/G/qlth+ChB/qNCOgGYKRyU/SV2BueGLdhj+/eMzyKZlYiJ3M2STdc407DN47WBfZrvvl
LvFECkdiX4ePckGs24mPIWGletDbrRaAGQmKBmqPhzBK9xSRxzmDWyFfBrm4aNm9hRTEUsXfCLl4
er1WVXeTDfYF6yPscL3zDH0kQxfSkyDVLmPlYbtUFbAepQ+WZySfkQS5VoesFLxGu+5g1Jrdw6ul
EtK951GGDEfBtCp1JWZoK5qecrdOiMRMZR/DIsTPYLtVhxyVch8tkoE2zFZAQYIhNZNYWdWbVi7X
JEmi1p9mI8wPzRWn954sAXbJ1X4SCDgj/geFhhyPQxRSQmQJG/3rwCjN5HGHFokKrnYLsKu/h0N0
Qgtpp+gciPBTjRqBRAwGU+G8ihdjVAI93jGpTGl3VpEBkRrCOdnFW3fCz7sulyqnQbmWZayD1KZZ
w3G6j1j6wD1uBHNUZ0XesLUYttyjENkHx+StgndZhhMzOfUePttHgYY2/9C73tclhgUVIv1T/lf0
is5ydfa6xVn2dlSo8uzJOzpapPfgz2ag4hUm+qV26hXBzXN9cgFcdGKSQlg5K1/JYArCynezZpdV
Yztd1vzHyPAOL9TnWB2xdmJ760vlxvTVzn9YSuMNjeh+mOhHcJhOP2UmXGmZE4IE3IH63MM2Orkf
8LXt4RO/czsQeOIPJAUbTll3rkbcAMzLBLEXH7XAjMCCkpDBPUgr4BWneneSlpDsv7Wev4pPWxOx
Iby55GSKuF6001SiG7c4ele7/NjAmnfDJYHHTwQVmu+OTcd8Me8FaenyDSkTdBIGQ+UQSheM2ckE
aLU8/WPgTRatgglEx+4IEuAJERcuI3VAsH4aJvTGumsx3yTGBPylCoidaTbpqekNat6eu8LFb2rZ
JiuHYCeWjkGFLx/CJoxXpYYK6TUx8dd+8y7+7kmqBwd5ebWH9mALZ+fiIyVQ+nVkAkoklHohmV7V
j8B/rYHmr3+V528cZ1/+E25I0rPfglAZmQ4PnrQHgm49uA4x25wKuSK60R7eJTPa2GomnL+nUVCx
j9mdt5kOKp2/SZkHBaaMtb3NpKr0O+hiOoCCjFIcMAluYIp+5J5+bzHsH+81zRtkGL95LMCBj/L8
4yRWLZVaindMf8ztaaIJTGEi80DQqQzO5GS/Gq2CLHdK8P2Kn8TPcIOKqtPDZcLuLGOJTRI68U1j
Wy34T6rBl8JN1bCuWllXTU19mf4WXLHF6sk4q2WsSKbiSauBrP+X/CkmwVrJr81mvLGRxAJZBtJw
OqXNeJO/zdROmREhEvCoc8AOIUdrrjr3ZMrSgF4L0yk0NwYU87niqQGAwsgq4jrS7pM8OgZm3VjY
vkiSe34Z5ZrZSCrO5mmj2TejRmtjZ+vHeK/xL/Txf3OBHPrRUJNNCMBbWG494Bey1MbTaYKXYuGi
HTT8/UVQE7BpHq/rXrI9rQI1IUQ4KbDmkxNB1ANlz7h7qtz6IkbZJW7d3WABNSTukzQ41m+7vNjb
u6wQcU/IUSr0UU2v8EwLrQqYEsYa41aIAe+xSYoEWykS1yhCch+70RFJc15dgXUWcaX7277TjpuJ
b/rvo1jbFK9ZE7LFS9P1ooOgqC31mlv6bajVl7KZ71L2J6/epE10d3/qj0ickCiF70eGSvDTYLva
EgYoHgcIKhKZBtSbI45tjGcCxrPUqEPopu320bb1j1JaftSrcUlfe5K/Uc9odkFAbUNA7VGLl3WH
I1WylcBFCnsUA7YHmIFOFxYpWKJ8n12cVHAhEqfLjfPSUCYr5EbvbpMOrgZxfKL6zLnzjXqGMO7J
JALpouRs5t+F8l3CfMb5TonuMPtiyK7rBYCT5j5nw01IZIROrLwZz5yUn0XhiQR6EJP1m3YKLCoN
LgR1pBYSUou+PvnQr3F6yydL+gF0pf4x6ijSjfnGJPDoqsv/MTr+98mxalqqqEHcwVWDRBBN37/u
CTHaljMc1OPLaDf46WNgrCCo6Kh6xyp2Auf1uMw6oql/rm1G0+CWwnpvt+qRLIgY2wYGa/N60HdD
Fs36BeCI+RiL+dEqLAIqX0oML19oPLeR5jP3xuUZl3MSUeU+7VX6x3OEpER5iFU/ngslKj6BabuG
/BRpftLpn+ccD7/YwgcTfTFPqRT6y94id1Jv+tC+vPVx+owPhxy4Jh9Kf7iNUodyR7yYdJb19JpN
RuyWf5RCvpsvKUdbPUfkeEXG2ERHFWcTonxvLkLkwuSgGBeTpgNfPxATzv22hQWhUILAdKA38Jj4
m/6g5z4u8JJh3wGwhL2CgGmm6r5PA4zI/g4V5hH90FP7B9yrVQElfrbIOZbE3cuwUjBNn4nAzFtM
xDV2jW4IRExtADOehDYGGxc4MBcS2IK8kN7SrXjrNnvN4IZCpjk+2rcp76O0Iu1e7s99MQMSSwLK
2CBBHktb7vN0opJzA96niZkcxJAChPIR1aMQS5kZ7p0/Q6lkhLExwmB/aIuSel5KpJG7ER+kwRtl
y8iXTBXxE9dTvU9XgbAfYdfimnkplOI7cpa0CutECybhCb9JLvu2XAaaO6kb/WlDcF0gDIM8AjTF
ZIxCS8Cs+1AJmQV5MLkmJra/ymlgx1c8d3xBHQLsg+Fih/r7f37IdfPfluHPh1yS8Dupsm5JJsKX
f33INRVw+qBa69cqzZelEwOqYhm4cMMgOQcqeqr4mbG/6FmJTuP/a1NZIe2CFW+wkXrYSB2+p9rc
LiD8D/qZBuVy273oY/Wy2RlDJlCRXvYP0SMkBs1HXCectvMI+RB/7sHRTY5J0aOuOlsjHqKiDvdf
VlZ5aSj+FQb9RzE3P3a2KWHZMXHvsKV/btGx1752EMRmcYgTOnfYBGiOKQcdT6thm5l0bqQ2ElZs
NkWBSIxqANzxd2fy/7IkbOxd1a8CDBYoLa+W1txm1bw9XSBp9mpMp04GgcFWr2v8nRJMI1eaF6z9
Wv8o6kRZmd8WHghFBISq34Q5fxl6uI2p6sygjCtRv8EJ8GtD+pA08yMrwYAlN4FECyacuBKmW5Wm
t+H3pUB9V712vfP/GDvPXlfVLFv/lVZ9py45SN0tXYJJzmmFL8grgQGDMQYMv/4+PlXd2rW7dc6V
6tTeWyvYJrzMd84xnkHLML71ayYyOsWAlTbsrqrNtSuiMfu6+PD3umtAR9YXYCU5ujnYKy3DmUpJ
nXGZ9P47CSyKAC6M/m2CfvK+IQxxXd8ZSZGnynZoKR9bYSCZ78bmjrHTshbZbXeBtP+gd+bx1MF9
I5oNuJTEFuBnpYIYlPD2M1GfFZrIw57ea7sqO2upNRptctLWLsoia9NFhRbkaTqcyGw6kx5CU4wM
YbandDVEULQX4pUpOIEdCZ5MSy6hZjHAwdJUkmmzXqmAUPZo1WvPCqbyXFImNcx4NllDFiELd5tD
jmZiIIx8et6vWGFJmECgaVw9sE1oyEzmo/dpiPBLPTGAh/NF2V3ZYojZc9CMNYDp/S3Gc+4q58L/
rlRtTZrzanwbTJKTyK2CHU/qJqrFuzvmlX8BMvQQ2uDWpSFpxsWwfJy71YNF8g4ZbyJgGQ3qLEd8
gZvNL94ljKZ92CEzBDfZZN9TcINhUTtQxI65Ti55BpSpsQIL8VwuI84ZmBLBeRPpayT2nQEAKvqy
fPiMKcjnZg3qCmAX90WVoNdOuEyv7vkpx89BbUt5zBIHFEO831d7KZYUDo86toF4+TAARysi+ik0
VdNTS0XTDJSMAAVdQE4l1ugDr/NUNuKEMArhaaIwqYfNWUuQCYTfxSAomzI/r8nCgbxXzxGrwIE/
5gY9+FZZ3u05WiRPZcd0Th5eMukei3ieXde9xDWSYgPr8u15MreXcF4+s5+cBlirkYK2FQ58qqNk
1YscZioFy8FL6dgLCxsYBb31DuIXcmeFFlE9b4QshKNyVSqEcCpl4Vou2H+DX5qwRmOzmaNyLEje
nFZ3TLQ/UCbSQWR6iwZugE/ZV3GfX4nkvsYZcoPMiHvtHD8HXmJQMPCQJ8OFrUpOKNzXanu7tvaS
0Jj2nsSG3MeQXo3zwGgklK6TN+WYKM4Qea7G7JwjB0CYKqGJltE8MsqpbIqSggEUNOVnEFnm3OoL
nLM2bO4D4n2EcL1t5Bd/MAtfmBCfAtWUcv9eIZLWGC6V4FJ05kztJ20MHdnQSBUraHc0kWDg8UPs
c+HqgMLFuECGONfR+YroYgoFSQ8nSOC0jwmUUqLydDXL+I5y6HzfNEW/QWiC28RYT+11nd6Glalp
CHSwBV+lZA4KdG5dLnEKC6nLYqlMgnvxfa5ooF3WZ9TV9GnmF9doxPVjMjfpOd1xo+4u41faCiid
s0MJ0/yaj36n1u61BhPlncbhETD0o5ntTKeEwoYN9iSdvbGrZ5j3PbbIXvGkyhIB2j8bCPBJx3gQ
9uAn/W4UF9UFO/czmaTh2aqtzI8GqfKVInwQnGwiJiULrk/NJBlJk07jQTRX0mSuKoxIVmx0JJJy
sYPjaKdL3LxYoXiX7UFK51TmBxAhCCdnD7BVOVrThGHzyAN4egZD3Fu4MkfTkt07jBorlvCBCykd
AIwM+pBHg5OoMqzuzGlo3+kbY9c1Z3eMRHLHSoLDhBwgpTos+u6GhueyACyJLIsRBekvOoZD/CyN
SfqlnWwN8xEEbZxbTLIpqoQ9KQSM5tmXlL7RvBeQCnTQRiOtYt4lmpWig8KYosEfF8IwLjJeAtlH
OzSRYZ6j4Y7gvejCbHF/v0uJQ3DbZzKl8VXficJlS4cCULs+gZVGeskGYSsPyvb23d5ZH2pIEQxm
1EIOJOqamyIGj4T8FI4hbmAQcJrhadcOAh00Jdi0Ku9L2G8uTFcfpNpP8mpo7su2Oy9keZWnin8j
BYIRLUb+a18EJJQIIU5P5vT8wg8htAiCOYuEwjxIReL5hozlgV9ce7NuKnUxWuCrQpfj+9IjExdL
wosYYVarquqXOiDTx+QZX3qJIhTLp+1WjIFKFf7XYMT1JEfTriQnQt/csNT0JKA83toX6LObMXEK
GlVkiC+gQ7ExNqwf0iyFcqH05bxTyZqqaH1L2l/tIozfDEGmQXw5NiDTUDVFRnX4m1FwJNhyFCrZ
eDOnPmjYYuP/uc8Ga914rt7jn5kQVKdeOVw90xg8dXgqtwVPIFYQO9SMnogpoxOa/F7ncupKRlia
rzy4i0thOV6EpSZqS1ohyxEJexFbCbKSsYskK5RSYPNe+ZWIxDiSoaNRIqQodpMHvW6SQhke4f4v
B9ED5U1sLm+BOZTum3hrMgb70KIICbjUC2aUy2rVUuv7jQOqfDIMnF9SpGbnWJ5u6BDHGMRF3EKF
L0udtRNJhRbCl3It5HVJ2L80ymDfVcgFIOSMG1sWKQsuTldxZ6l4Lu4DpPTEB0wUKEkemojKlMDg
frtFSmuF2USaZsbo9f5YFGc7k+pFS46pnt3WtEGmp6oe+mhmPMCvyECO48ouTw+reJlw1bZeKdae
pl9x8JFxj//ocdRQaYpYleVZ9OjbmF7t5Yux5LoT25VyfKTVStCwRsgJrFRIYZD5poVyMGq8QPGl
amK56+b1cF9Mwm2Z11aQjF8D4rem7takB6zHOCfnfZa9J2a+ynV5ecb+Dd+g8itfK9t1X9VrIjn6
Z3YGEEeDA0DeUkE/XiTs94bsFvIByBY0f7roTKYZlOxMHsw1EUDN2AMK+V8Y1wCW/6aT4jo1ZEUz
FMtSLHSxv+12hfGS1HrbqW/jDZoAzGABUnB7Q39h6++i+CYS4iY8CVk90/QxmqyOIKN2E1dzC6ej
NjyBrImv09bg+YwPfHVBb2J8QiX0dQt5dMTeqVmIDmbLamnYSKvb55iUPjPzZoSq7SRE1OORwLZA
I2gd69owec2lQgUoh0jtQpwDYXPVCEirV1KhLaRU5I2eHWmv3NSZrvcIz/KgQaVXucAN0KgaKUPv
6KGjpjLJ54HKXLbPtJWfe9NA2SNvvJ98yMt+y395ZksvgnYDK/ps5/Y4gjAiLUKgVYi7uTOz8rUS
YrGCgArWaWpIjEy8i9MDlL35gOn8smI6qFBHBgaZQyZE2nQty4/4LMEaQpTXXGJfIpG3tPV5WtM7
0bnpbHh1Nz6n7DXCe5Zi4DLuMz//UYEzN4jSDf45gpJSEIM/6HMNs/v5HqTIupRHGoKNaFgbmrnm
p6IST6YQ83eJFgKys8lBaCi7A21MpiiJtRelYU8ncGf8pCCWp5K8Nbw6URYAe2V7zfNBVeYC0cn4
wcg4DNnhBYIOuj9np2Wn1vAUCISi3kRqfHOqpt7s6Hzi8E7Jau8FPvnhfn+3pmIBAvt9TNXFYyyA
6js1KQoL1HN1v8I2sqoW2EBkmk11zZJDs+ma5v5PS3haQqtBp5Mo9yRawCJ1tYE9U37Im2Ivi8K2
MR8b/N1U6mdlpTHYvNMbOuO9+/N9sfJHc+cX/BTLNu4PA4W4YUmG8Q931S8icbb7KWi3/v5mFFVs
XpQ5ZOTlhDAq1+K7a5o7ni0IBeURnpaOc+lCFpNRzBvMd9gmg15cPz2PyIFr+vDF9TK/4SARQPCa
N2v1mBET9Xp3S+4a1W96IMQ0dB8PhHVoCHEcrJMNV+ijtrM98L9tkua7+mSN9Qr8sjcphAox7VqC
m8Um3FPdMfqARyKuaEkujclcFHfKakX1khs2m1lNA+litXRG2mVx1TFMflgv7XNWMafluCjbdJVh
3wNDtGPrOlNikwTKEpmEWH1MJXzWUZ81KAqrSIJcae8b04iNHvFe6uQujRfbgMTfSEY0ffB3Cxrd
TfGV6bNsdOdmoAvVyKbu0kBV+RMiwyO+qLbRTEGyrlLyG2GdX/BjKgnXcrWs23FxtjS81VbMXLgt
aU8z8lcolbZrCLWXrbRlbbi71csZOoRM4xFBmbbU8w+wWSgmZgnCcn3dU6wkBKJdpw8DGOqZZmVD
YLTI5Xc7L+uhB8QxxuNK1g8Tt6V9RnPgjAOttDWhKilBUi8YQYBtJiSKXgNTf/ioP/aJJrhTV7j5
iwb4lUeuy8BVRcJxvlyCtLapiu74rfi0hcnua2MgtJ2TzvxYIS78MXLMgzBou9md7brCRA+fMlYx
YdpaCwawzjm8/oxolmtrdRF0VFqMrK+Utp8PdhR5qRJ4x1YiQb1Jx6W3AJShtEYZHBbPLAcGZLcT
sr5wSsTQVHGigMB9nAxYHHVzxSpi+jjufXk+wIoRZEI7DGSPLdGrjeyQ2CITWvpgnmgkovfUVOdD
FzYrtVSZ0SSeJV5mPZfGLqeRI8zO4/GG6MAaG79+nnSBlD5I3A3UqUn1nwl5VWMTClJ98ycba19H
k5/1jU/Muh8YxxyzmqbtKZ9D2kTEOEtRcBjLVdW79zqNDMOIxIRgCyXuxGquvhhWuUoNfTUqY2iC
VabOW0N6or0oETcpxTKxWcKTCoWvzApTLCqYZCQyNO6BDrVWoeQoHyNTcNSODMxylh5GZxcMv4BX
ZLRAKOuDjIeshRZUu0VZ6k2AGqykmykoA1dZf/XO5Gyh550XwivxArSqQBBNTETVR5z5JrqEW06F
xogv64zZf7s6/8+/cPHaPzh5n/WVAXea3X/753+urt/V7n77/r4vTtd/f/7of3/rv/7gfy7Onzdy
XX7uv3/Xv/wQv/+fr++e7qd/+QfMHQxbm+77Nm6/2668/xfB7/md/79f/LfvP37Lfrx+/8ffPuuu
uj9/G/qo6m///NIT+CfJv6zQz1//z68tTxd+7P927f12Ks+n33/k+9Te+WHN+rskYmOWcdHxF8X8
278NbF/4iiT/3ZIlSVRVRZI0kE5/+7eqvt2z//ibwM+oLOwADyyJwkeVeQtt3f3xNVX5u0H3X7RE
ReFBIMna3/7rs/+TXviP0/K/0wyfr/8rzFCTTElEfa7Q4tcVw9B/2wRMfdIOVllIB1SuDjEUXr7u
3XJ92ehe/nWdJTS5KDLcF2mekHWe89c37PVHSuw5Q+ngsNnRSAvAPC7kIPkLQxTH5y/e3fPd//Ks
m0b8FZLKu5tmqzbuftAfhpNt2Z2XvGufCMS9yZV/IF94o3OUZpNdrWtHcomYYnty21+OuExcGoUO
N66r8ahgWOlKqIhgMgNu9gV+1wIu3fPbR+dddJieb1Qn43u4Y507iSNAYGzrPdpNKkQYl8bYUQQn
aLfVSrLPzs3zXnqH5gzxCRK9C825bntGJUhYb87dx+IGUWomf4DvC3KfOxFb5kfnvedRh+BA+os9
3e8Gsj/OJiMhWRSxWJu69puB7CbIg4ZPUjoQd3M+3mtbmtXbatYsCtVOvgzaxggwAS4+R7bWAsAJ
MAwnnZGwd/koMhBHf3EG/9fLS1GN5xWL14R+/m8nUEKAnoHOPhhM8oGUnSAAbJlRVBz4PAT3/VI7
50X9KbuwUMZV+8pCBi/DAWOgxmrjXoA1hoI/UXx640dyg3w7m+Dbti5KsqPa/sVm4/fi6o8DqGgS
JjxEpbJqif/6fvv6kuS9MgHhRVBsp8fzsUAIP7l6ePmeImIKPFIPtjSjMDf7dMwi3FQWBXU7L31A
LE55KADAvD3epC9p/cu68s9b91fwqPk8eb8Ufv94bxxFbHiazq36+z6o1xpper437CCJOmPM2cPG
NJGwOfkww8J+ziIZ3G304Pjl7nlBQC6Z77Jn3myVOGGbJ1dLB86RvfbUGi7AsNv8FQf9/e7cEJ0z
MkCeQQY4kePPAbjpCBES2ZCwdm4Q4+WVaUA3QceB6cvpwc3g5kyiTU/SXHZj0rB4BdaKEbcwcc6c
MUlc2TrGuRzLN6c+wdJedIkNkOODzqT2JoTatxhYe4QxmIqMN01z/vyAqf/b6qH8csCeG8tfVo9H
lg2dqg3ioTkS07wRPYn6FhH4Xpk9ZqnllKHojxEWahu5fKR8KnF7aN8QCrvWTIsvh5TFr7KJ2gj7
IxKVMOFUYwMjshefVHBxT2hB3skMW+rbP3/n0vNU/tmp/u0+Pltdb4h0HA/moTiBYNZcC60KUl6D
jDTnDtSQjIAv9S9eVv7NYv4/rrDn1385YFBDVLHpRPGQHtGxGSvxR2Ym+JWhAguY3s4hu2cuDBE6
JaUn+fWcI0L2DU3mPwhcB21Pu+rPD8XzUfenh+K3B5TZC2hSTa565fN8EiEQXJzRwY6SboQtVgP6
SJcNLCGWEbqgCtrJsghJTyT2h+i2P38vyl+9l99Wsxz0fX0fOS0oizbjMTlK2AlYQDXwTW4TiZaT
XUDJpRt9re8b2kHbQXaTV/hDhHwjNJnX6LCY39GEpAkNlmVZkGuU/8V1L1vaby2Tf5xI6ndLVgxT
1vXf3mg6TpV0HXkOEGuBXn+wcXnpmo30pkP/mTnJj/ICEldE8PF1+2iPC04xa95XAhflVTyVu9s+
X1229UH+QUlb/wAkd+oNOEncVxgbtO3DdZOtdTS3qIK/ZjCdWQL2peyOzVI8jTGvUiDz2uHMg61J
DPG+2Alv4FS0L3Ej/xBMLJ6GI0PTaIz5rtek8gYGzuSTvrZs7hKPn7G+WowWTsHG4fV85NW/VY8x
+75d3gFqUKsoM2LT6cQYr1wTt/n4A5Knx056gqNsCKe7xmbddM6n5tjvYX1fouGkpUvSpPAdN87l
yE6XVK90Sb5cbH3kr/XmymwbXykiQVg+4VO5Z6L4J6Pz+7lu2rfZtBO3THVek830egX/ff2YPs5B
9kUy8c7YtdF9LqyMFe3An/OpPub7PqyXwzHd4pist90yW1cr8rlumV0PC4LsnwNTV2GjWtooiJnw
zGQI9WcboBJtj+6HhVsfvfFIcGu9vBFKZRPxsLm6iT/Fui+gnfsAD+RkYGj4uF/diVHzKl/nZlC0
NogkRaUhMQPf9fi6RGlA3+WNwaGrb7469gq3ebnWwRoRUArv7aNxdD9fq0cD2gHuKVpaOmb4PHKn
NyDyvvX1yuHYLkxqKeR4sbzRD02AB5pUUcj/O0yX38SRBIaLYsIT5uW76WW2sWaNJPoER4xi54Xn
yptykbpCGOEq9mRiy4g2cDtnDF7L+WsdgP3Y0o1ZapRjImEnM8HlIWbLyyVMwmCmhOrmMa+Zuwre
I7bvL4/4uf231wQoMPRll00f1L5RsuJGjNmU8e8+vABZSO33fJbSqSp8bcEB48Q0NuMe7+FyGWwu
DpJJRqMVwU+OFlypfkmk5PKbwsz97gAvzenPB+vOpSMStAudEcd11i7LUAmxJeEe+vARQgRkpTjU
lk4LXJ0Ik1lPLcmC4AlL82tc0Yd9Rds5O9MpwrUXig5ojZgJ9KKCM/UOQh/Njn0Nzksuio3kljsu
VQeWR0ioQaDXDhqaYTm51/n0ifIR0aS0u8R3pyrsIHGAeiyn1UCKhyO8kXdSsRG0+0U0Pr25C5d5
Pl0fWupzQn2pCpRPBPx+7wLyYxHy5YMZNQfR+25sehtQ+rKVDI9ifg3SzXBgL17aclS5ojNGqrdt
HTRXYeqlaD1tye5DidsKHPFO9ivngSsqnWmKjacqKMOrE+fOAaEOl9Q02+PfQ99pn1BzxmPwxS48
JOwNo08XVRjD5sa6/qCkmu1g2jsjLa2E64eop6PJJ2wQZTZxjQzicH+nBnLBWbiIkTwtdG6oNiun
wXKdOxn1Nb91Rqs7nNzMaz1+Ou52eedq7vmIqYsbmHv88TqxpbdXZD3a5/kQ9gGzTpcPg4sZ6S4N
DJdNuK1tWd+XnSf65IJ8gpxZ5s4RCyw3apXgqxX0oGNoCxZ/Zc3SmHrb+ZDX6vVq06uqkRJx/eGZ
GUnZ8ZRX+Qic2G+8y7J1umj0PrKdFFHTgfPC/xOe7XeLS7P5kbVZygh1lq+LSF+zaCrcFXzzZfGs
7t5eqKIXLBH1InPOzBnmLwDmnRrEl+1dkTU1+94R3Z2HEiEitjwa9wSwCdhGrh4x2Rl+hhuSCiwX
NlWFcw9ZYEgPoanuEym6RFwUtI7LQ9UbOXWTm3OIYKpzZVC271bZqn9hqPkJL96dXOARvhErQXfA
seEwUiFJMBBCwCYhCaEhdWpAPqVPEt/jk7iaLTQ24bXxW484ef/Bm8W75J/nH8ZK2uE5iVibr2tp
BWJlznSf06fwtv65tWODd3OLbeNo5GDjROd9D36yITONN9VxS3MfhzWtswdXMgs8h2eaNfYUP+yX
nvuy5PMOSFUTvtwRNhdJW8u/Efo9BEWouvlPeeTZLa8s52W5vP8cDAQmbrYE8MbnX5ssMqq9u/IH
InobDp3TOx/tFkoMptAJAwk3D6/RAHcylvabFFexSEnwkrxdQ47hjhQajiBJsSHEZHaqTkNHMqCq
K+1De7ZJSAvlWeowd5qxm/zm3yxo8H197Auz8lg5xsbwxpnirb8nh+Rn1/4kp2PThZ7hZEu8vPbk
3f2EW4FILB4Z7Zo11LYWyiZ/qeCXr1g+nWrdbNR1EhUn8lgi+NbPFX+L7EVZEtETKC5t3e2r7PQz
aV7OWq4v+Db8lMJs7M59r0fpu7ZZljOeX87Ds5zGUcML5FM24aGL5wG5iLudeHd6dF+Fl2NjZ9y+
QC1nGFRZMVSfuYWX0WyU7BRXsLyIY7p8/uhhuJiJr0VEFJmr2kpQbFDc7M6etr28pvyWzuPiEVM7
JnbJo0phPV7DnVznM2WpbW5BqDrPByPr9/K6useM/N3excAY5243o3J+JYpreWaSp/NwuIRbdHh8
A/V/kMZDBBYJSyOa7GXFSkGkNHMUIZZYPQcWdTlCrYSKyGAd1KlDuX+5go3XRbLIfRasYvVqPh2o
brsB3BkMAUm93DzSWo5YkAm89yxgsNbq5pp+Qb+VUUJBM6PZZLw36Gzz/I8nxn0nvZQv50PrfOJB
bID+LT/xPhHkYGGLM+GZ2penWXczzR9uv+LYO1ssErHp3r46DiHWspnK4yxdPPzUu4RyaK4KZ1hU
b0WUvBV+eaoCYdPbbM5cCSarM8UAmbyTDHYL3K+zNl0aQS6V4+qBkZCkIh6aYUOFssVpwE3X/tE7
KV1eP+h5QvJG0wiDns8qyonTtrr9Qhx84WAGLwW3Plyi7lt2dII6xxN5Y5JtfKp+HQirYnubM0ai
MfNYZfvraxYWS6iw1krZjZG1kuYsHV4RTDHxADx3pdZB0mm83z25wvLtCO/Cc/HrvRLD1JZRky9g
8iFxkBR0fwhbwBI2qRCOvlL5fud+SJ3qh+TTdtmwjOQr3c5nt6A5YPGkqKB/veAh9k7u4u0HCj4w
w8LWv+4rIg5c6z2ZTaKtrodva5mmXO/5qfA/7gFW2fng6vsJriLqK/ubcBinm1nOdX3ejIfmoIJc
YuFJcdmRMBC8XF+Sr9au2Fbz2sUCxBmttQcap8pme0XEJt5wN+fWSvmW57LTfRaezoE/s/DrdLiS
vdc4kMscRNFfjx6xsu5gKx8sD/wsp8m8Hq4QWlqnKdb8k82Jwemn69W5111286BjaGNsbvpPyWI1
klbpj8rabLA7J6F08stP7nqOxsTWWPa+CZvzCFZnkb+uq1nrI/ilwUYJ7r+VoNqMqJhlgWhzt1ML
3h3F8b8vh4G0gcsGqIWfuVyhcJnuNonIAYoj/84nURnQgNsFbF3YcDhxbyP76w5NJH0++3mX4Bxp
wHNUHkEeuybv7Eks4iX7dx6lIRCQ4GLzfLSl+b61Vxgpchp8+YxNfvxKlcDBX6DTdLhX7ew1ldix
zh+kVjFAXaa0xCBBcB/W0TUciVxx8lUZfkzBgzu/XSSUhKqDDpTndmmf19dgsqsPbbOombOgZwpx
EexYmHy7mrFsGo4U34I36gBnfNX3AJ6JGk598lRt4H3OSERwRVIBV5jsGrS0M/eySaO7feo9CvUV
AcQByu3VH+mz+OrnNZUjWeE8RXoaDp0ru59gkm3RbtxCcdLDZCtLHauc4VCgzi+OFQ32IyKw29Pf
4Bok6gtKP9o8tGsIX0rwGMXlOlnzBPbUqFmAT3om6+D63Qy04ig4C9QTZP299zvE3f5tBTZwZdkC
ygoWKIlP4GDZJXWX6/ceTEs4XJHqPD5ICSAx0GnfZO8alG56IBJjD5ychaxasTqhNWOdi860Dlpm
pe/WSV6JC+o8W99Ms34uURnnq+yN6pDNDKcsIWUo9WWnZgljvWVTktFklT2CUW3TTcNkzyVGjszD
4XjZ9zgJMRdEOe3N5E0J3rFFjDfn5kI6SYMpZO2KLz0IQSLC3JQiX7YzSh1fc4qZss68AxJxd2od
/WnZdgp+GyLDecMRXltRddS4nQdHfjs7PJRZ0y77F/XV3N22D87abaZbNsZBdWehcWVVP1WZgxLk
QsaYQ5Av81dVIDHJzoxIkpyelADRxYdxhvDETcY6zfl8RrHbCq+3YjfgUBxQeS4srn3R4zbx8tnI
tmGcnNuXMuc74V+lG22GQ549gUCZw1PZu9vsD5RZUkCf92ni3ZAz4eXaiBvtjZ9k7SOv00tdPEpc
1t2BhvdrrHvX8KN23tPlc1dI4R6ynnMcLY8o1/gbbzTKvc/5CXfp9mp/99HVXlf2el67dZjbAFv4
lBgMyQOzn9q//oBZ7fP5NDUWGs8ndY1Rh183rG8eBRiPeNQ94bNbTv1pJ7v7RvKeRQNgF9LWWIcj
4f0yvCQVB9wX4U9SPeNtZk8irmpuwXH28n23v8X1TbTTRZ/aGEUftnCi3mE75/QRdZB5dwzAdW8p
awvkHO+5ahbOyvDwE6xJBdzjCvYYXHBLrVK/DzyvjGFZL0FBxhOb8J5fdg6BCCxJWrH7aHTzExRr
VJ7sHa/ePW5eJwe0mLedAx4nwKgg4FVZjWt87aNtGiEmca6YgS6301J5CNsbe5TcMdc3mAM2LkJw
cU+XzjKHVgAMmwWlMLlhZfbGnAEwBqE5z5f12qAUBa8h87QsnIvglng1W/ST7CLM+fRyiS7M2eGA
tKmj8VlrHhPZysBllHp09N8IkpDtx2JYjbOUzq0AFiRIuZUEJCQWWbLtDthYGoFdjpOV+epZG31X
hBMRiksqgeI9jVBe6wxPPHk1kjhluzFeg1EL4VldAa+S+4Yb3YEACmg/6FzoKM0njiI/E50iXBu8
ZbvIXcUvn2JOWXbRDuaix9t8GfTFVPhpgxvN5v8nbmGqwsI/uwQbkL9H6Jm4F+fndfoGjoAbffGM
VF1AkF7kC3lLn5hQRJy9oby4jbO8c/omfIoTBv/2KYt+cdQ+GfFQC5n+9Nm0dnJ8yIzNPfFk9PZ4
FHY1ZsGz/Sx2e9r3CPW+oRrwoRflajxgPlPnGLqmm2vx+cgJGWEeB6MWI2HNDxjpOh5gKGlRi9xc
0S2fJQt1GJ4RGydnc18bV7v7MO82jA1pAercoe3mle8i7Ywh7GKyyJE/noYPpvUh+lxhnWz7jcXy
PtpfN/+n2V12ZKIeDkJI2KTIW/3qnw6ieOR/H/03N3JMh8nN1iMCDAb88xo1EUIkdtjlXGycCkcx
2WzcVqTJsjvqbfHYs4EjM0gmG3hRspVm+08IYx7XhJkm6GToDWKSgm+MN4YHd2/33vLMCs32LL7M
ujUmqc1IdeKNruXSw6Te/VBskX1BfbWJQlHnxW7Yt4JjvhjHYn3eqXAui70+o5wiaJ59x4YUxZot
/+rqZtT8+hJloftwf660daxdKtpCWEXIZcgtp3E7G10ohTEsOS9nmRjZRvW+tpPZhQoRsVpcLPo2
t9/kncggEJPxCsOly2Nrgbpy075ktrIG1a3OxouPMUta493i497qeV+fCp3Kbj9SBj7DfeakybSi
6pz7ZZ28icy/7Lp9mbLv5PKaPUREiezUBkpihGbQge0sRm/wcd7lT7xaDDpME4KhW5ZPebxGkdXP
8uJzSkfuycB4bFCWtB1Lzv7zEZ1+DkC5D2KAYN/JLUfy8tPk6UwL09ltlrOswIJO90BoPM2J0vDC
3lSBKhWIr5fwdN6PbnWUZzhR8HjqnxNr24OMpDIqQhid+yKEUYYMPX/eLC4lXkA67Z46dqPHyxIl
Ic0AZODAZ2Y8bHZkZG7KSLFV78EmQaQ+ergLwh8KR7arJW5xZ6N/zC0adLB2YpGomp3OkX54bI7R
zJe8Ld1GIzkDVBD/yDbRuHbvYA+J6ScMYUJPjFauKyG9RluVBbcCpDYUFFsOWE6QE+9QAF1nEgxg
yJzlavgycOPUnpBtMn4Blsdtd0YyaSunantVIuFHO/UE3VygzCA8oq9wm6J76dXIPnvncnfE/SPd
N2/9Qn6mgHjm5dkPM44Elg7ubZl8NOvkU5RZZl1E0dYRn0PyURKiF1Eo2VzXXsf++OxqX8RQ3jY6
VRubel9es4WOtKOueUJJQritwFmzkMTF5NjXJiEDYEPs+3sH8fe9qO2SLf8cP2Jnhrisu/wwHUuv
4sAOL85ZJ6/YwQQsv1ScYcVrQ43kjQtRXLOJKuJzmGdxTepLJL/CP0n3l/PWLB2k1ena+Ok3WPtl
rsCJHFXN7cD3YE8xIpPA1DciTdF2VI2DYf8MhOds3+TNFeXumpFDXhKS9qIiP0R/Ly/6yeYIm2jV
n9lbxCkR8UyGknP+JFiFMKBUcFmDBWbVGf6fMCEWlwzeykEi3rVOpS7JGO+/B1LJ7AEk2jTDv8eB
7VtwhPbl7Rln+U7+RvUtbjFQnVT/CleBoBnH2lWvDIBxmQN6MxfCvLv5N9NrIGUVT4vyLf1BthSR
KLYU1gAUTi/TxZWZvWf2uEUC8+djnP8x5tIV0dJN5BOqivZB/WNo/cuYC8VqKd0kXT1Y7CFiY3Vh
QVtQaYb+tF1zTRTPpDPHiZzA/VL+4sXN30d7f7y4JUooWVUT4cdvtjbi7voky3nxI8bkFCK3E7++
v0/hHn1z+IEs6fWdh7HNuJbQiJTmr2XSMMlXHefcsfBNu42yE7zqwzJm62FNYKJQcP+9oEkAf/lG
fgbbDA4p3cLa+eF5uTu7VCwbZ2e5Se5svgLH5Y48lFTrnGlv04HCJZ0+O3yRdYtm0uXmcVmXv/7i
qD8Hdb/ONH//4M/h2i9HvUsBywHiUg9sVGmm4LOyF63dr/f7beh/ejZpRhzyzP7ZuZvjn7+28jyo
f/baz5Pyy2v/P87OdElxZNnWT4SZJkD8jdCIEEJCgFJ/sCSZ50lMT3+/yLZ7TjWdt9LsWln33tVd
nZoiPNyXr7XcbN4W1/GCayuQia4T1GWnLClLGZLpjHt+5tsrwCY2dkjTQhPBvKV7dzHd/ebi/d8b
0TXDgKChunLwM966mceVtV8Zt1Mduo3jqe/shZnf82V3MOCxg1+e2/rpcrbWQD1mW3Wt+U6/MGD0
NvTjrs4717bOMsSznNdu+0nC7ApbJCB5YbObWeEXmgUPcS7I8Ul+LLPPo5ADggLZ3j5mYShV6Nn7
+1ep26qf/O/Pomu2zpwi5nwpoadq4P/xWTTkHZdrdawPAHlE/J3Y2G37JZdF5dd0uUrzlUhWQVmC
SrN0W5iWrheoWYR9cKrI7KXDu4yYn/y5zG9L+JaOxZhJvKE8LDPdYVoLGabQ3stW2ISQsGDD6eHr
Y9hQK7C9E4vus9a70g2jPxlM+fnzs99mdmx/5QWRCg2kTqyUYwsLNJQ1wtsmyc6Nn25ZoJAwQ+6H
1+IPsRcqdoRd4MjLJ5kKsRiVsLBOEhw/iiOnCoKIEApH6exMp/t4D8i2ndXBIyfz44A8Op5ON+LS
Nnx+TEeTK8A8JpzTmcB+AzY0WWyZH8pDDKhNmUwRfRKaWx7EMSyibbGr83lWnH1yyFtkJqczYcAV
JEQJogKOnpgascQ6yEljVo7b5OfRIc33S5HjGyjKZX7nxO8OTeHE3tEDUmllay8HP3RKY44hohOh
HA7OCzmfplFRrLKWGCsjWNeiSPaeoDXRgk7CDFCBOSyi1mxT023k8+gBAFaDbZJRCK8ZLruitUQO
e4tVE2IjZ1txnr98P9PuVE3L/guYNTHmLXESCSjTqr10rhNgClmnT4Z0B59Sp4HFl+id1iLLHgBB
OZ5+Gn2tkk7fbpbh+bs8w9TydzIP614Zx1HzKncCINubqD8iM39R4yeBU/KYC3ENvvhZDLcT6yH8
rb7T6mF+SJb1SdLrWn2G3WX4jl8+7r06xmLQLpl1eXc+sLwVJ68dzO2dmKdtORadD52BBjvwHnSL
TtdeCXS+wsVZrLMXzbp3PHYZo4Opi+F8op5vNyace/323h2g4qCteFj4H8xY8C5h99lHKyU/za2a
dnLiHCCcPxHiDpZuH1/shrjKewIwQ86cWJ2B5bn8lx/nOZwq/6P9AFDm7cKEPct21waU6hyKji3c
LtsGia7XtYsPZtQDbzqCeQZiO+q57qbXXUabggyw3Z/fg+lwGRYM0CA5jIbRtBWu075+Ev0Nudu8
fqe3gJnJesbiR2EpGYE0P89Q7OwSSIA41d/dim6MxFGSMiPodu49qvZGxwcm7XYPjnyK/qI/rQ5O
ys/qn9M646JM9ygD9J5+uqQxK7bpkjesyyO8pPBZNJE1bEW3Cj+vKZDjMqVmshkpL7QdPLrx598j
k/VOtWqYKjA19Va9SZS2jbezar+8NxpXa1kf1DSKvW0nwmX6s4w9OhbSsMSmnbN2JuAaLPC16NFW
HtXiD+TJOBLSauHD88IPzmDH+7oHtEWmr95vmYT5TvL4vknTInwiiuE+327yVFvBu99xk3jF0qmw
UybUkJ+HReJNqkEeZrNMC3tWfz/vfKxYtZ+6HJw8WaNcWg5+eWHqWv+J5HBNdL1BbqWZb7y5Rq1i
4sqraXGu1UGUb+zLOIHinjNXnJQlm1m5i7qu0xC+S/58FIBL+Ns8AyxCxDWe7/2FM8dCO3KM7i+3
9uMZaFkkfBy3BqYZ/z5kbpvbEnM9zv4hRpeWG10XDnGSU8Ipxz4AxFGspyUjS9HPch7TJ5o9e731
8F6YdWpiG95+9+PlfrJT5X0j+7VfOJs/f8Y/7u/9M96P28q+mNbAGcZNwrGs0gbNHObY8StfepmK
Vx/jZAzQ7m5dfDN2pG1QLqjI0y1V9G8LCwbxDx+zgfevifeC1fjOKv44lhur2+tg2U+VqUXejZOA
0RBuCGKFyGHkv6TUOuTG1MF3Mfxt/DQOJr9c/e19VOy7/YGBAQO+0j5MvFOaeKssjvdflSygzjIC
vpyUJWyDg5iYzknmdFFz75LmFz/P8zNTPHOhDgcTrrfQJ/htwOhY1lGrcXjiPCLQQx9kNjusHd/v
EA07F2cEYk4vH9zddc8vuWv56y5qI1BNv4WJUOcmOzR/u5+HD1Yt6tm7sF1OxV2/31r7T3GbYcnU
mOzlqn+/0pLeDlKKIRLIqZ1N700xDQhtpLZ8sfTS/vsC/3+8MLuJMq5p6Zb5RhaEQ25stlteWMT6
IaW26BvWo1wJYEK/7mr0qtlvnB7PYH6dqXTIgUP0y00oRtl/AkDjf29CpXp/rBmtWe0uq6Wm1oxT
NL9KQ4KeuMnWy3t2RyCN7Hzs8m6XMw+FRfSk7vrlBn5etP97A2+Z9aW5Mxh7yVs4uFGclPmJb0z7
4yDDrOd26u3uwCDirNXZ8sul/0PM/Q7Efzz7G9vOuux2tqEuzUlUkm1oc9WwKs9HMWEM5E2UeX2k
YsuDFpN4wE1kYz+ukt8c7uFGLVUW605kX5bT6dVoMTGrpdPxu3uO7x21aHchP2xk1ujWxxFIEeyZ
lQNyWO+l/SP5arpwSOD4O1sStbatIFrHXsvptGryuA1V9TXc/5/3TdZuc0pqrZb19r4PjG1Do7C3
BpqPKz/rTuZLJ+thQhUBF4o2cT1ImyEFtP0Lv7GpDpP/rLU/Lv32vl+nHXd149J6fxgjDJA4c59k
SGvWzyB75Rv2uE9bbtSBFMPAdXkVr+6haEk/E5Q1A03MAYJ6d+ZriSH0K60sYhpWpeMEbRYJFcMc
95LewptSC//9tX2LVd/vHekG/HwEIAig306jRfWocZqvrEHhQBQqi2iHaEAUVKVEfp35GKyF2SrO
8rufo/tcejMaIL3e1SV3YjYdkOFVPnygUPqKS/4WwTmXzTufeR5Ev93tN6X8b3f7Fov1o6639OfO
GjADXFzcaxFp3dUIlKC9XbjXKmCvGem1KArQk2Sd8Pk7nA8dJBEjwqV/5ju82r3O5i4upvjKFJ0A
NzaPTwPspUbAd9tgq6xgNuUveIP1U3qEwp1RcxonmflO5a+0e6067MfmAOYMqo+b58RwXSRlE60a
MB8T/lZpuXl4iLNwOfnS01HHRT7b7YJvtbukm67sc8Rt/fSXgNH8KSVB2WOxDvibXn+L2PXnYvHa
sA4GYMY3YfjXL+SYzovOFdgeVfmOlhPnP8oT0LQujXRweYGXvUQj5u8JHl8IKeEI0ttfeg32HXrH
nR+u/Jaa/wjlUHGSmOK4YrGsRf2DemaZLQULmhmkeF/AuIzq+SnSJtuYqhiy4y9b9BtY+M/C+eMJ
346DVgMJ9KLBEwI8wJJZlM8B5AThN9v3pN2vgkoE099Sh+8k8z8XrVukLU0UMHXrLS6QAe6OW5u9
ReZA4tKjmZqYnOmi3K2odJN6Jx/RB+ytH84ndT4FRn8DNub8dhb+uPLqttbUGgi+WvpbMoy5BGhT
tVUHMtTCJBfhrOeLkfshZRDMo/TXhE1tw/88OI/XtBt63dKsN3hLs3eHsbn6fttRQV4bJ8aMq2qh
j15l2GYsJITT4d8j2fd4kr9dVL2FP058UpFzVT3rJk/JxuIwI924CpdSs3tl45CaTn/ZN99nytsl
UavhVGEpwwrcK/59yaq+HdfMm2F+A7cgKjAk8ZGE0kbP2yt1Z1mQb7wiGFvdLd5OkE4W/gUh+yoU
9lfVUQforVwHj+F5KCmH9/S6PgzR76daZnR/udmf8npdw2Dartu2YZvv2NtrfFnX1+fKHCw7mHg1
T07zC7INGWlgO7gr9Df+M8FVqPVZzxbpax9DP1/iTsHcOHldiDuUxv6LGvIBgoUt0qvThMW5AVz/
TfXx017VNfR/rFWWjvV+JGmvm3Y1x3tzQIw8DdmsbrWX0JPorXU00QptdzVyntkvu0T/YZf867Jv
Z8sdn79DyzyYAzTHw5OIT+1w4aO+9pmw4vEmfgtJanH8Z/E0cTloNalT7e/5yH+s1xVS9aex4jEv
cL5VCsakPTl6OrS9eMbfrvZDOsrT/c/VjLcYcMZt0WoYXO2VRJv5nWEcSaaXFiTjQzjA4OXvm1H/
8XK2knA2Wq0mxtj/3hmLnfG6LbYnc1CYTITwFulydENKAKOPFix44wCfZP/p//2qP8Dq6Ff/uOpb
MmPez/dGo3k0kSk9PCY1+Fpb8x89iy7FRWjdqr0Oy2cMyo7i0nb0lmMuGA+Hnh2T9ud0P4RAwp4s
SMr361/uzfihIPnXvb0vr9uuOp6bvJG6OHzS85dVfPKxm3WhACSbFFtGWD8tF9IUEJnlnbx7dKAX
r8+YfgrVCmrF4O9v69tP5z8L8I+3pRboHwvwtTmv9ucTd6S1F3sXW/bgGi0grSgmYLtOQ/cIp33B
IPC/X9f4caP9cd23QH29LI1nY3E2B1Wb7OHj1YF97EEbI0cYJ3fCI+Ar3J+HdB8uTXvnMuHpax9/
v4sfo4zOBHK7bhh2859ewB9PXz1v28XOYkM8vGdGF1MWHvIt2ZiidyDVGiek3b+lId+77P2V/3nR
tyLlWDOfd0Y8msBSNMkcsJ6bIXbB0dvAT8vtTu3TSlBMDg/Oc9JauwvgvF925q+38JaUtPYtu1o3
uIWrp3u74HVw8Hq4Y8oq9p92sOjXESFaSLPcjThiRygOo4P791f/4y0YqMSYUY2XZst+uwXrsTCO
29vWGCwwTT0LnJpiHHejM2ZIPW3a06k0xYaOSzoWbduDMfv36//46Wnv6AyetymTm28L/3i6rG2G
LbLwfXy/fSQ1OpxDgdXGYlbvWrDKrunjJBq0MFJiRyv/+/XrP4UCA507K4/jrW6/tZlM47Y2aq2X
iWxvOES4B4kF2t0+LI9eUt6cGAe0sxjyP7Z/DhOaEGFm9Jg6gMfOQtBnyDZk4EjBFf//En66Vb8L
ew2dVNvwulSMso+5qvP3m/6PchpQQf/jpt/Ll9uydj2sH+Q6UdEU951TvL6aSgMBrkqupQe5nodQ
Jp0MSUZHjLp06l1aCQiOAmrEl/gMnF8yvp+6if+6pbdwv1pvarfFSSNRoHk2LOyUtlcDzKmIPYDT
EG4XTZgwszsd0UhcljflXbBy+qqoDmD9TP/+in6qpXXm5xFN+Kx08t++62Jr7ZhZXDcGThyfpyfq
ul239JYy+e5rJhPjM4crLGZiG40UIE/b7RifB9TO2FKKT+l3xoHfcbuDoM/IOG6w+mXl/5iw/nGH
9bdjmY43plaLlsHKjyLKkTLHcTOhrzlrsa4ge0OX/25LIRBau19+t83d8ca2Eje0dH4dzMEi+lvK
fbQEU5zifrlBQwXA9wBp0eogUaHRob+jOLV7a3Xdvx7G4OgUTnzuxOUr96DV7hAifd1EpyPb44gO
md9X+fzfv5+h9v3fLv4Wl5rG5n5YmVzcADWLYy/0dicae7DDO53Ow3WvkmWTmr+EA/PHyxo6AJL+
DXKrXOqPk2hT7ev3x+JmDO6MXKVZccUbwk4fTlPUvhHl0J/RbuxtOr0OpG6MrQiPI3mL2eXRr8yE
nxI3vD7+52beCuWmcT00NYbpcULhL87dLLoH4SV5Bvt+J2iU+ntdzszuF23ETe5+VHlX9vtBdKGN
j0P1L6eVaejfp8F/vopJqMSe0jSpYf/9eszT9jpuYrY/sOIItSLzstlFOhCaeMZIPR6kbxqz2uWY
3+QbKNvNCAFgE/tdYUZKJw68fsHTfx+KfOyEiIdaXk1xCi+7CBUXFHyOuoO7LQoIhQkt9TRBs0rH
W0HWoQcF5oA+sVgexBChCb2iFfJ81VSyOTJEfAzjyZFWzYFoAwecovPkJ7sgAXBFkdMl3dwIasAM
xITWLgx6yNTKCcorj51iSdoBNgvPQxRr9KZcKIlBDI/9FTObnPysWDcPeqvgiUvvRe9Ax3JMqG7a
0iGM3EQWhp5nMGaZH+FNGkxQdRJ9Ai3UCjkv5LYPZQHAwSnvsgD7yNIqiKJXUhSNtqc79SCEcpGp
BvYMRVV2QdDRHOn8FwqkQDQKZu4d/DDba0QHsOsEtRZJsrItUf8nTrYKWi9bXzF6WfhbYerQCoWZ
ugWpel2daTAH5xdOEHPEJ5M7yfeWZ9u18wM6KWQYNfjcYnWDmN1yUVHknlfe3bioC4xBQTuZzclA
Drn7LJoF0q+TyJ+z1ck7fzxy0JML6BSqIjfzG+CqoQgnSXl4ufT6VNA1oxB/xYU7XrtMksJ+TlRc
7SFyaIZYE988EwaYMyyw2iuViDBn9UDizPylYohn4zBcFsckRGODBJLkEGtOs5OoIOnXpB/uYkV+
qB6Mm4cUolBzL6mJ2IuMuOBLejs3BDjLlrY3e9J7gEAeblyjXQy1cro6AnGhDv2KaOY2aSt5LOsM
s1EO0KXD5Uxo8JO9iZAEZRL4iTZAhXnoAmvmWAtg8bwXtZcTLj0/A9S8CtVaek0wANMEhAm+ZEtm
qPvCfCnBfPYweNWv6iiHz3ZRxpOVaE7ysJXNzsHX18eaiCKuSEBEuE4O/qxnOSC8I592rXphyDdY
2zNrykWWtshz9kRMFvDaf2BzE9kPAcCFy1vBOYwuo0DdFgMz3UYZb4iUZYluJvEefbhFcLqxDPNb
XWaJ9lQh9lKsj7I8NXh7k3xcQ/+0aqMsnyV4sqEGKIp9hzG7OuSJPY9Dn+zMjSetaNJiXTDy24um
0IGCfnAX1SS1sTrd0GloOkC8VzGfwhTRDvxmT1eMg4w/NJqmNsoesY6bHLFDQsGw/g/fJWa87CKL
4bvl5mjjKi7KdBHc0LTpHhQbtEcA809SnxhOg4yeC/poNSeNOO7vPuIz2luZ3s3YJLusnCxlqLPT
Vc5GRMDzB/bNN0U7ZpA5NihS9+KYzwHH5tFdd65fFIZzUitbovmTw6sHIujDw7nL4ap7BRvOw5oU
ioGkGhuCeWNZzko5tcvFQiDzVe1Z1lhGD3ETCv8rIxTlDGlqeZPy2iE12vNXUerCnk2QbCjXAcEH
G9YdR26cAZ1vhC8RnQeFRajtOeJam6A8dSetiEtSMfON0MsMdV3EjuflK3clQmzWWa4jICMRNtRi
U0u8MYDcjY8qN0/INvm062LyPCnWzZ2hhHRAlVxkUmiSZTQcEkhHaRSf89iJo/HMVFrKJzIf/I9U
ejkhMGQh7ZJQeB5Or4klz4lXlkvQRFEUN2/B+mPLMczuUwXmbTHE5s5E+IimGt9NmaZ6L7ABsSBo
EPNjRNZlDTlGXp/Q63KVbzqZD78MdxLfYDw1cWUJtfYYNLo/bLh1Z4p+ZS+Xhgd/YjTfJHPsfsEx
7J1IAcGeAtaiane8pkh0aJh17Fg9wRnnworpH4q0ktL44k+nRux8f3STqXyi2R9umFYJVerO7qQm
fNEIYJE4esc2vQfSUUpENht8UKJ3lKb9TdJXDYCKJFfpzzTX4+PwerJX5tM5YEHcfShhBVeOYi82
HQ4SVHsrHjKrq8YeMTYpY14acegEqVmY/SguE3OpQn6dt8iEkSQ+kOi0nPkKFIInhlU2nR7cIUOB
tlyYeJk8u0vpbXvqpRexDebKauZLsdaJ0chp2T2HHYo53As6DZnvECJ6mqXOvWzhz9TaNAOEcpab
4HIVOycXCL4eplT6pJhWjatuF9J4OYz7ZdNuJfzeJy7kYpo+oz7c7egcz1mvqkgixJXPLqK7B2dS
YfiRLZ10L1VibUSDSgdYV63uMLW6fPxnWpBZ6RWVy+uL81vRu2pQxixZPl0nBgtgcpZr+4XpFctj
wrMaNhWYgpMzm7AIN+s4/7p4j4wDx5tMqk9Nju+o8RcX6rVCVxpwlTFd2BpdLBf6IXRGzlZP7ZSt
LqhytyD90rv183w3g7wfE6Qn6hNDXlCxFCcpxeMbu3M0bhc53w6m0+gQDFlSLaZe7Z4scadcBPHd
bX4Z0Efdkt4RfMB/TtUoy3pGrsYxnoMsIyysYeMJggepArsmKeKbFxXXjw0J28b2drqcLuPonhLR
SDcN+mq8j7IawnIQeTNIklj9F0+pgHzymjOdwIQVlySaO4HiQJxugWzPENyJAx8dYbsqpjlHr7rk
TKQDOiA+TRJv0/0nSRg+ehE8OOcSpNGjx+tmGphS+Rf7S8A5DTy+JbwezmL/6PK9mDk7lhAWYAtA
YIDHgLolnS5QqocWTgh1eJgODcenGGNEIZccV5LuAplIELT78qP7Sc3npfwjthjeEJpnxBh2XWUd
Ha6ItHJou0F/5/RVKOenX3Avp7j1oD3zZakmH+r/fptzEJqJR3QWEWtnJCq77hhJmjkELryhmGMG
eaMNHWQJU55UmfNaBaESBoRtCVIDaJokPIomQiBezXmf/LRLt4yxpaADGJWwJTgLxz7rc1jUKNBe
XnwSK/4wm/oiturUnzzjEiYhFgIhWAHWI4QoJwoWOMY65OGvdWRnc9rJtxnqHiKjd3k584WDtTUZ
LpRKFR/NnFhymUdRNLeCfn8LAfQ5YttN6z0OzjRouy3flcERinZvXoF8R5UcmjWvxVzAJkF9G550
fxtCDgJASo79XFvI1hWSJL44vDBN7hBoZC3BcHF8OjDGIbXC6CFvQkXBdY2FQhIWrixi0drZPWjU
9/NkxQqj9uGJ6KHwqJ2H9+JwwIjYlKuhRk+6QFBU+8LmqG3JJMyBzEgEYgxK+S8a6dXZnL2nejzW
EE2WEKWRIt1iGeNHyOOXPRUoVIQ6DHIvaXpIStWeO+sOsfKAnJscHydwbOovLr4QaHazl0NqTjeZ
mOxGMGaI8wE3hC8Mi+uSBDJ9JGlgsTZh1nBix844JSi3PHgmTPOaAUN4XhQT2phho2CJONyT/VYb
MUnAedhxnAoQE+q8iLbBT4FNvB9IKTtQgITrttduH3YxLXX/HkWBmQfpkz/lDI9fw+9igVTFViNq
5WTv5Sbv7oY8Ttzg+jgpdCwIbcKO2kxQcuUevs85br/KhZQkSxFjXfNg4bVCpA5HKR9dmQbrOIBH
FYyFpO4AggzSetiabmWAKQ6nZpGQVu8egi1Pkk4Y7R/QxSo/HE6IBgn/VuprkR79+dYdHHoPvw9Q
oI36uH20EcLK/mYPt24p2s2GN7BZefu45rTZehBJl+KFGkSQiaQLTyreQ78C4XL1eCGfnU+cTgfo
B3iEB+iW2+dMOI1SfFcH7S5cGsnAhGS1cHBb7nM+nOFvDrqGR7thUwS1TW/jSNz7A7YJdKfi7LCw
TF6goycBvOm5QY7AdZ2hcSAlxEwhUyw2K4Zq3BTQ4uP4NITKaNwdezMqGEPIoqhXHFuBnLtnYerw
Pp32qeIBkCEt5MrhSTfMFoC4ffsYYkzJr2ld0bT67KqpCVFb/aNxd55qwRzv8p3guwIEDXR3MFDb
EQ4iX/6uKLe8xFo4v814ZliqyPvm/WOKHu8Bm3WPMQf/FPoNb55slNefWmuJ+Y4SyqRs6Ii0hCXh
FcNdFPCM85Swu+7gWdEUHFJetolDj320ycp7l3LjMiwcpkqQGAZo6NtuzR9Icmso42cvxmgqHkYE
mrVovwgRhB0eA0Y5LjyUAJ9QGljqNkPdeSBowu1rd7kTg1UBS8gYoWhDn8VresQ4aQnlc30f8dxG
0Dbdbstofwy6GOGcRLuCTxwcY1YNq9W9DvdicBa8pztwtKos97FabJsJpDdg8m+OEdocUoJ7kOKP
XYM4sxZd0WndHKzO4XpdgCte7mCpHJ7qQwRV5zYb7uj3+QR9I5rPGxmUOIF/YMC82VEwT9MhpwPW
MSyTC5NZVKYFe9QmZiE5HUwI7joRnDE5+7ysumDpVLhpnRTgQEIxnhO3swOKa0L7STw5PlCXdtY5
J6x2gYY1Gg9Jt+INiavmD4tyYq4ckgPSeUWAL0t7BoAQE3jgANH96W+8Pjosb3qaLBz2kcppiO8w
Vah81PQMlhFLH2Y2rPilqM/4a+P25wuPF2KjHBApq+d08+bbGS98Xnuocqh/D8bUGioKqN8ju1Gx
niPXr9pRanz/3g3YkorqNYVzevK4UhDp4LribArGrvK5kc37TwZ/U882O8zRE8+HG3Gvfd4u1+WM
HgY8I7rcOWTcJj5DRXz4LCjuK6FAvKdfVDqrhzOXDKy8E3EfpqScPDsvjykX6IiYdy2LKFIFDBkb
1monSoOYf6Oq49oXwzXwg9jhQUE4HFJ3kQ8TqvCr2mRjxvP5usd3aonJ3Yeu7+HeMpvtxzScyEIT
kuEWdnQUCxRi7OnyOgXtWjp4G3dnWYZg2a/uYAcwxqG9nMmulkl+7rektce/q4Udy4b8hpznwI9T
hP5GBw2UggyoYstJHi6E/ZHrk4z/07vBqgNoJT3U3CRX6fhVd3H6QpZ+B1zbydXsxrDD9kz9KzA3
Ll7rzsYr31oOqeifdGyw0uRqK3ebUJ25XDlaK+sLsSrrwEOMUG4eHS/ZMH41qHbtFsI6YSLVa/lM
X7+7t4V/2LuLoLSgqKHtsoblhnkk8kSuc6njAIfQGKPRC5+qyaw4D0Op84XXjqQDD3q6EmtGOEPa
ofSh0ian7mMpC9wDX2rNSbAb4VP1QUEeR8OhQ7iGbSBIP74Lr1oQkeqU3wIakm8vjtSWA3qA+oDM
Ez0uQQG70vmYEEeHmHBF9GwFCGeoCA8BoFDx6kcqySi27KSxnw4G0o4IqUelRVBHS8tRYcHk/FOz
Q4oI+zvx+GoqnTVlSrs89i77trbhCCNr02L1kUIAFRIJbFuCCdAbb5PvmQFx+sBwYZ4dL9LLayKp
yPyIl6Uqu1T1oxLehaihBOo/hEcU5bcV6A1pc5MzI6dLY0y/nrqA5XfAgmRTh+NrhxlV9UWGYZah
HMGwpNtx/WPgh6BVYKynO0CcgphqMtsHjJBinh9kwawHcLKK9Qw05vjiX4M3lhTcu5jPiGETdz8p
2T9e4oV46oJeZV7IPUyOJoouDEBU7s9jH6+An4szGSyHLUjP/xXxoUeviR7+AOelYLIbVVvCrmDf
MSSbNjo5qXrhyk2Cf0iN/9pJ0M08f8Cn6856G3iOOXpPUdPAWIe5N0PUrzXd+9WZkfN1YCzXl8hP
RkfXD0nQCbSgVI01788LQzJZTDMDXjDV4wx0YOWe/BfOh04GXkvrK3vwZqyw97UPej4I1bIvZueo
9RKoxJTZsQHuQg0P1YZnVp80Z49lswaIGjsc5xF2SXCL+CDPnlG5VSVg4OLT84EO/rNrzrs1vihu
D522+3FZOh/dxkF0NY/mGuM6/B0zsi9up2I4ZUcfu/X4YXmWqArInPAFkIzKlSUbxSG8uZ2PG01s
K//a3dJFvAImpL3abDnsY1xu16LSseB6Hd1W1zp4GXRbWacKBodrCj5IuNq4/ENCCVJUeVfp8ebo
PaL85O9i/C9BxtzDon+S4bNy4BNXg4uvR8u1V81W4raPr7jGnYg2jOWLsGXvbNbxceVu8Mhz16/+
Xu8duivbeQEIELeECc2EX+p84wzAgRnTqRr0fZcKdrN34/XHes3375+EKn4UdFVQmvGnr53mGUqX
skckgW4panHDVliLkuMf1+XwXhdkF8zOwHNa4RA40bGSLmDmJ3IcLBt8rgPPkJ1J1QqkGitZ15jy
B/+OZkBmqfB1IyUEjT394WH34E9haB/grU8ZtZosvH+qkuHw6tyRAIEUFSWGLULJ3VrCasfFw2v2
aQhSHsV7UnHlesSyiMGXViM8CdV/0fCRuXY4x29sJlFugpo4hzGAQh03InRvtZao7gNlT0Zq9OIT
I852tzkejYzV5oV4CS+bm8Z8AGUzJhfe/Syim7Ono89jWiQDnF7qmQoqDRKC+JSV3+A2u2odFpw5
RUHpC9T9XecpJRxtyzW6sBBYhOtidot8r00nWu6Ci5LgXvn6QLGZ1hN4pIBKJ60zBxtJRFu9vbi8
x2r9lMmdsvKsXvFzbj+//YqUnARjGiBp6C4wkJ9TP0Nbcl9zgqmAA1g8uWf7qY5+nBtmaNoFF0kF
Ez6A3YmOHA2Ck3XxEDsSnI8w3zuX7IyDIh++mj/lOG4xSYBPjZM27RNaEUxVWi8AoHLVG5nZObsx
eZb1GisXPJGfssRVapvkG7fyL+lEI/CQRcE4HpJ2XxUWSwbVnpw5aLzaiDbI3mmAG28cde4dYoUr
hDq9BHjs5YPEEpThxnR1ecR9mqYdv7zbLkbItxO93Vb6VO32hwpZSC7kqytGDfHRGWwo/ec4PpNA
Spxlxlv8Cdr7PdZZ9UH76j9ma3ew++qedpiKNM4OTn1YqqzY+LX47DZxy7owpBWKudk2bbnEjueQ
D3Yfg6M8JKTwfrMmqHRavf1s42hBH1Vm/4IPYp0AeaVBDq0X4woU8wKmsv/lGyGasqXh475EMse/
+3zMcVZkEA7uvbudh/M4pgT9dt/Q5XpGfrU9eHeOX1RdfcpI/MCgqkWt4cDt8iQ3FzuAzgXd/tnp
VI6JLZhYLTGoRDM4LrqDDTBZBq+/5TevHevpfdwvQavpmEzgNmAkCLcBlPftFiM007kDobZImxoA
0Rlzj72QswJUl5BNuNaUY/fpFhwh6yC2HGwactzLZurlf61kx38Wo96XMV3MVr5+G16D6oF/+YGG
UMJ3t9t8wAOC02yFz9M10GxHe8lkFU1ObaCDTMPlvzqKJiry8pGuJIJJxS7OFq+CdtgiOCwCg7WX
4QSNv5aT6Yf22IFzebBG2SO6Hz6fOF+Mm242q134+Jx2ixkSh3XdtwD/eMTZCvbVOKox0EOyMpXV
dhPjs3ZFjgDYkk+wom3HOAEXBfNZ4xawNngWcU2UD6pJcHuX2GUzXw19nsH+rzXDM+ApVRbRDkhC
LJfsDZOxjXIZquyIb6dKjLKWoGvkcB1auIQwGZxBifLiMkURl8gWTZC0cm9FYcdOcWcELNtSgP0p
5Oc0RPxKUJKx7ccoj/JcD0KENtz5WnICniPsqDRJ7lhaDou/R7tIPRpRhs0OBuvme8/Dglhz616d
JiLYlSXBFWPwngpQrbOh/hF3dKTYQHaIqSQAOI2G9aTagbzb+8jyMW9WQmKmBFoQWRp7nrj+9fDs
tJkMV/PoBmQH293DXJRXQKBcwYjYOlsHaKT0XrhR+1cDv846uuCqfURLBfbtxEBpBi+NCv32nXzi
lHNyl6oqePLXitFAguaY6myGnkqVFqkAVt6wMntf9VjzumOhwyMLR7uD6CA1rULsBDtXt0cj3cJh
43SHatciWZAtfO46PdvZT+yjyFbq9YRjggR+ZK8XLR195J3g5dDkxE31HCI03jbcB1R3MW4fyYlO
nyov2ndOZ/QIwEwPElyySGLliZD5MF0KARpyawWK0yu8+JBkaEUGooeLmO+SFnU6I8y60GySEPG3
TF9LkiYjPLsVuB/JZNNZdzsUFZiaDJJYI2CEnNtkoUVs+AXZ2YbDQZsx+RYw39HHPk5fJ85BdlSL
bG54pXOrhfWLa4/d19eeSfUSaAPv4q00PwKNZidJ+hPHQUzvW+TuTQz+JJOvUZoOx6Y3NCsKYT86
meH/IenMuhRVgiD8izxHXFBfKYodFHd98bgr7gug/vr5sufl3pmebluLqqzMyIhIRB1VRGXUmzXu
4us2Dy8EHB7I20opE1HOEgHaVn7ANBpER3CMq8onJSY4LVuqRgbKVG3qQ1TZzkPoI3WTPz9LVU04
C9MYl19W7Rc63TBH9Ms9ZO7YC916NLylpOq/8MTgCJu/kHpyEcX0pbEfJIe0cBrE/s0SW022PxKE
O2WR0ey26IrW9mr4w7TNbEhH1Bm+kDfQFgG5HPbfVetnqMuIoPHX9zXv1ttrk6WCyXWPAQIYOoGK
hiB+fjgcVmmpDLm/fsjV8QuEbTB5zRsNiy7/E3Gz9ZvgUDnqNfvrX1Wvt5/c4e7jVz7UlzchaT9n
MfrtJhH+Yj09m9374pWz6OoIAxcUF3uXVF+8zBBOPN8kxD+P1IFOWjClwnhbk9zpbYf5vMDFi+Q/
YBSxyVN2eA/UJ6PXtmJov9awtxUmLGOEmrHMbPYn7+twoENZl+Jmr7OrNTylZwQw1Dew3mhcvupQ
c4MFZLTkkDv3kM148vwuFzQqfCq36VT6bNQFc2KiNJkpVa0hWQlaspDAUpBjF2GLLkm74nYofvjg
JBawyOm3d1R7h+qhsr5UvWO5PCbxfQ1a+3l6ZmeCF4QxuK+BDpSRS+nvNOINPiubx+S0sFO8mdQd
o6tTbg3KcJdpkHqzD044qEnR+JkDIe6d28K+kjMDHPEPQK7ksi2FjYJXTr7UmZ8RtzA7uDPEJyEF
FsOWiWq/dEscAaSUcoe3j8US42UygTXmS3dzCP2dw5aD2/PdgAcPG5uK1SPJetAZhOXxgc/wC4sJ
dfmmwi3oneX6W+BOXOlDnKAEsKr+RIh6XMQQHJ2r0O1FPMNIgEB6j4+RnHx2M6aOPCAeT/+8Orqf
0D9R4pG0pXQIv3YNbjCkgEtAc4XvOWSWIZrG9/BnXxIcEFIS2kqOj615cRlLYC602UnqRAFmENzC
8t6j7q+21acefWr2xfCB6KvevGO9hTkiLhX2q+qWJN4x4HcXDlQ/xOuaLAwXQz1fjMlHHxX9juYt
sSw7ea2wsSVxTt9Vm1G+gAK81aN8iFPAOrEV+SJXrffs3YdPv2RmBZkJ1QOEB8xWsAzgpmuknReJ
6wdns7Z/AJqYVHH8G2Bgbn+nFGjYOwfLmj1arAb5G4w2qNHUsmqFWprsOcmc3khgHQaj4LYVPj/W
Lg/ThaJjK+owsIuPA4g0kL3QwdWsaNotQI/biomvOP2AoOrgY1rLu3UcTjpxaUM3xlIAC6c9FhdW
NhdRc5P87YjxlMC7BQgD7FxasgeNQZhl4HFQZxOXNrbaUdAJTKcRgUNil0BmBxvSMnlv0NXUDVSt
UMdpMQcbZTcyYPEZG6OgzvegP9cBixNgVFFAUSzi8g4zHfQEMeUF7gUDre0rKL1bGmpXPCS+nmxc
1Y8DRJUd+z4a3OdALaIgeseDO9ioUfFSAju2JNjIeMF7OcJ9gRKlYV3wlvo9nC9H0i67LdxLcvvV
9Bt3mgDZRygSb8zbv9azgWaTrJgpkpcbOO8de56972HA1G47G8YZK6bDvtmEm8z0jAdtbqtGM4xr
OWq99K3ptKUB3magCflBNmwdlkXUqdNap7bscKJ0ZfC2HxiQB5flIqWTeXY+VKZfaPukg6CBGeNK
b912WhruNSrYQdwMJuXVoUahSh7AWGi7g7UBTXsMCpGiYaNtNb760NxUBlP6OBi5R8bXySGk3F/e
B4fVEnv7y1cVFfeUbxu5AwQYmXc3D+s4eq9eq30X/NzD4eLM6DPuNedb11k7bDIBaG+NLk5n7z/P
4WAHapkj1CQFJC4LTZpJsV9uHas1ejSVcfbo8TGOkSVfhE/rt1w2DvbyaWUwTrbPjwa1T5lIwMCZ
rzXiqS2sA0N1LUNf7OCAjb9t/ji+PI8FUlCrSJPWyznNMq+2cGpR1fTPz6gm8aysqBdu+AZDXxhm
sZctgovoO72wi+lUAYUBjH5huIQMlKHgPS1B0GAYjqn2BdHr0Mu6YLTkFqVb4DrQ0meMiav6+42f
Lb+u0J3rzkNpnT3UBK+Rb7vbfDgAKG+MvCyGO5tWo2PVDFu/DnomxPXZ9acZbEFKc5m6uPaUVBoT
07Am4D8shIpwpcRU0tjVHAMr+FNmKXGDXr9qHOVFWMz1K1rqIn0neQ/CmZVpdn2cNTmGIis9TjZ0
Ns/pJ64BHS70zdD0+emRefQ8vcL1vI3hT68+aOGg4fED6W1ie1maxSCKpbSFkuTrgDaa9DYhGGyv
zM11vcF+jXGn1oNPHIzkObAJ2PEbY7PxHgiOeh7NM0x4xp/Zw8tprvBgO+NggM1IcyPI5kD6JFEE
JBQJdLQcmUDxzo6zQl/B46MA2Z8B2KU/YaUVJ9zbgw9dHv4i5KmfYcGao3SrWsml1+TcVwH2xcQl
oY2VYTyi8p4XpNVM7VTj5ySjAadeDao1JQh/7qUD6RP2Agw+OMSaSNKA7ixLTkAKnqYVFC5OXDsd
mGGQYCnFOKWvlTyuToDBKCf6gipzkD5yJ6XRk+EnO7psRrtvlRDQnA3eyhsc3PSudp4x6xylc2jv
u5gSPbymPQpwTbvYKrkvl8mT/MfEAxg7Obd0vrlFuu2eYnQNYyDAN9IWydHtdY+bEP5z1R5BgB4Q
5impZ6PWMqHktG5rpMWRyKVPMgz+p0YBK00zf6lIiGdX3jD/T1TAduHDiGL31aVNVHUm5YzUSt0f
Knn5QWB6NmN5rXHqDRIoUVfMUKStqG6rFMOX2XncwsYirPGwszgNyuHBoj2WQ0BhAdXX1pNrqInM
zJCqWSkUAqhPAufYdCKwvMDLbJaeBgHmXDRh0gGUZA/KTQV5lRXis36jhXXegySQXNMWXNOP+tru
GsJHfxJFQd20RoEYOwkdKR8Dn43HKUj5070M3qZi/waK+UZcUPFolvWx1UtaY17q6YJ2u7QXuRtg
ckpGZnOfDD5wtR9+VODktGP9Fl2xCjHGR+b6qFkeaZqIF2eA3Xg+fKIw9GgjpuVq9+JHO1A23Sqz
D4DVJRloWvbuOiKFIorspEHzVKFHB0qOz4tXujnJ9admnKBgdOs2PPpzKuBiDRJdOtipmECiieL4
XSYbFuLu3my8I8/+te5+fVMmtDwGwejlfyo6YaxGmlNLKDVruW3MMw8Mq3PuFj6RbPtKr0WvT1XD
DzgDf0CYlVJx7LyArf1e1mnzlpsvV5+p2oTNqn1cv5nqhQUjx5i7+kTYABgJrwi+aI/S6+YQulio
OFb06lhukoz4Hdz0+hePuKpJKRYI1Iiue9zb6R4PDulgFOC+K/4wH5cD8dTXtBrid+I84+v8RYs6
gIdN82xGO1c3KS+BL2zCQoWr9xw0QJEFJW6rGcdx9lzivmqdQGcJ3VbmBSUi0EyEEpCV8CDygnao
Hvhrtq5MTJC2iMzlpANYYQH4PE6xpW86MifcvX2mMPBFjYOiwxu4dJzAaFisTAYD0lpiwwQ2bbjP
cUd+MV7TRNyPi2Uuj/yW06vgyfOqb2W+3HvQuik+9nJJOqJpczMV/K1xyZhF4jQjXpl0SiXWXVZ1
ODiTAZaWpAtP95yOfjG7qHkIDhpn3orN6G51I2U4qd2tS3sev3KLcxfI7k6x1PGqSYe0ybp/E655
IJE6lT6ooVeB8bi7EyfZYEnrSyDm1L/CzX4Cp+HjxPO6YHxMCRqemXThoj1pQ8DTGYBLXdUfhP0z
Fa0xoEUFVLC/2A+GJYx/DojtT88BEsv+Kh/5BcRJBk31pV/nrAp/jj0veIe+cZQ+6/A3eM8M9GhN
zsH56eUNp3DuT2/66eJ4Qe5WJY6QZnE0ygkaiMfKmBk9Bn0XVN06bxOO5dkLTaO98rwWHdK2ylUd
NhvcmYMPht7Ay3VYP/SMQ+/OpLCDasy/eL4daCyV0bulryVUjIDpADIWheEaBIERJB1eNkpvmllH
bFi/NQBc9sbh3rk3pG1mD0ZKw5tyLtOJDsj+9tYGF6PBgHRpGbSFokI7rYWB/mcNz0ze4+Czxfzk
y/gQwnYvLHkZIh8O1QhQMGXx1ExX13hvLyxuFuKH8v7CTWFXWzZgkNyyXpK011qpnS1Rb1rp2tUg
DMe7gJDFU5c70j248EN4NwxagqjLo57tKNK+/L7MbSu4n7iLEIOBbM5JQtaRqvQEQy3dT3J1XOia
aZe88c3JIKKMO0Lch7KR4l/KFoTtRaQtHUOy5Zxp7JNmA0cT58ZkwIaffRTtEs7PIGBAScL7x3te
34Q2DMOhZf0y6zXZDJ57CDEweahCF9tNJuOgZrv05l3X5E1HGtr5XqiXHNCbrZu7BGrBOybx2Hxb
FmzEHbdHWi1seA96A32IaPLmmGV6t2viVUqlMYPEi8MNsltVvbjPQ7/Ilfl07lR96AkQeUWkvvOq
rlFxPlzGqMO9lZay8Gx+eBPflgbFHUPmm4Bk6leLbhQc6/bZbsIielKRoc8wKArf9BUdRoQlZjUo
2xPchTVMqixqMHxz1STxa3+6TSygafCA2BGepuNzdKJX85zmgRRJxNynMpZciGrDD2GLyW8EN4pf
wS08xBCqCXTMT9p3Wfi7Kmv691H3j9ViuF34fBDmtHAuB4cwORaUQDe/2vaTgzcikt7xylVwZeEZ
G0wUiAnpA7ZuhVqcyT/goFMRHTjgLUD6sEcdNggUBxyUT+QauDEv+g0mCofs9DYJNui16Y14kUN6
JOjI8aj3xlT8qU0mtTx4+TOeUftzcyVlRJznGvhy012VV5OKr9hJmqBhEGEWHWQeWcVsIo3T5wSi
cUJKR6CN2VWJNtcjiBWwTN5pgGNSaUFgLIWfCJ3OU6MK/Cr+zKmpjzzyPFrhNc5p6qkAS/kcxRL1
wu9usTN2XqvQh/mVMPIZYUUXGlTIjEXD6bo9PfQzLPA+AX5WQmmUqCEBCVN8atkxvwmvHRLWFvQf
OF3LFhnVd00yq7ydnTbgNHKoB83t4EJ8DzLD1zd/9nxak7bF0YJGNBjsNmEV75HQCzyK6qeC8veA
HUi+g71fUrVpA3CfgXVYh+XshDtS4cLbOUH6IM+aTZrz6Iu38p7LBGe5K3ij5Hr3vbOsgTTuRgMM
03Y1azTjwtPcGU+IKryXfCCpf9Ml+Vsf6TJHUaH1XiWVVNfTyTsQ7/mO3aPFManeSB3Y20zAuChy
A/JODSdFQ9P/dG+68fVOyEWtMe0OCMJ7TM/nV3dnVyIb6uptDLErJ3Q+BgwAUN8hddDomnJTsT+8
Jm2S0BBOTIe+NCgQXUWC/rTLlBj6euX40OtmU4iFYRsdlhBsnRbNqCkW52PmD4P9j6+UT5mgveMb
5Yd31svzzzofFbtbuFuLhaoVMh+Obqnd6EOXgvDXCekUCTQChExDHQi/JPr8UdFfezZQWi8VSSdw
6NOppfb0Nc6rPpC3Cd+Q6+bj1sgSPgkMMGZ8QVN1oN9waxp0YKcvLdVnJQIYGZBjPi3KgdbMS9Py
22dWahg6p6BrKocOLR+IKw4f3Sw2GvahYbX7HGaKKdh3ScWFzUUxUvJqpsYUGSS2Egqpb+8IOatk
/hHH1t1x8fNCNBtVOYYgj5EU9JGP3YQhWbJKO7bKcx7ALlPjKcrHprP3+DafVu8lKU0yS/qkzEAu
dy1CC6jxpMkBZdd6lGcZ52bHdrnGTI7jUoBpRvNSF9GvgOghKFQc7nDgD0zSN6sxeXXZXjDceD4X
uCQ0XubnDd3kAy56DFBYrq4brllW8j/gZI4qcIDLSfoWlzgAQDK1jv1aSRG26WAHX7I44xZu09Cz
odrXqYr06+Hy/lj0MzUpQDbrg3anYOIKz4Bxd2zBJRKBwuBBiqzG6RYQrNE0iHja1CnwyRE45ry9
01ZwdmOyJwvJQ4cspkn7cMJ8KpJ/zHOkU0zEeKMxAlu66xeLIuXXjuKdS1do61ydkJorrry5c2Ss
xQ2WN07/zoWfldxqyEnbHIo/OuFmXOAPGU4NZnhUFwoIiwxhMABt+tpipDsQglzNSk4NohapJTDO
ctncna8kot8oIQeFpYjOAeA//wPqFimf8yz5nxS8YW0F3uCYN2QRJev0R26VXjeoLhFmfMNSE3Eo
gxUpgbYtdE4qD3eXLqeESsimCLbvdtiOgWKYHvCxi8I69w55wKRI2NObPTSGs/8ddzgtJBsKajRE
XhCWy+Q944GumbyHl+7ujjU9Wd+ySuVWxFQqHm2L+Iloov12GFZCH8scpZvSO3ZJOMATWuoXl291
rOvWFm4laGzpdExlgIxb3EnPOZiAwsM3oBHxtMGl3Pju1MMHbGWaboce8j/NcEQIj5SCEgiEwnbg
ChrBfFowhItPNjjZ+NuUvOKly17efPtTBIO1zD+hfPPPoGPsyCOpZknKd1pVogxXXLbi1a16wV7h
vcB8KyZ+qEhjjUTVe4RAhX3fBvZmiPpjx+8rreqV4Tmnmz0WWGGgljWgs6BCZ3H8C/KoaDj1uyLw
K6+tK+D5kKhKnM+hTD2dfVIqSFIeZX0A7vRZQkvZjPb0my1EAIBmNLlg+CzSj9A7ZLeWyzoSDgwr
3DesVsRZx5BYtnDJ3Wk/wkXeQPhsKxB8iOgDSD3q1htJ8Ui+72HISpwFg/vtbahDnFAHohIzF7qo
xzP/Crpe25H7xK9xHFKto+diPkU6nZ7E7BWb05/3dkp1XoA1fEgd/FxGOZN8km9iisZvs8eUr9MF
566KdSfQYPWuLmN72hySnHeaZI3yaG4hQgL0M57xV0T/5b87YuBjssEQn1TXfc20XgLAccXnnjr6
pfMczxYDLisNfgKgc+I28ggdf8skiojqLjZk7pkhFJq6NeZsvEnGj86A6SGUWdDRtsXLovjtKFQI
7I6Ut9e0YIh0BvwBX5SVeeILkgEfLgojBIbJgcTCqjUTpvj0wCOrIWxip+GRmMXBuW0nzTH1XDM4
kLy0PR19z7JVyElJrP5Kbkn0Mv+r9iZBUxqm5K47+KPsd2IFF9S5IetW8ZUZmoBf4tV3hyGpmz0j
IyRmkmcz0qTiNJ59HvBU7MkZhYurEQIoPum0Of1q55sgSkXa2iyc10i4FnlflLJjBrIeYgCiwbFb
ervNZbXpsKnU5kVLhrpPjHxpIonGDkGh2B77dDKrUOygZ3EQ4YPFc1t4saYbo51nhNbHanLUthmD
54bC8pFqcTquFUg3jT33aZhi4RhUI4+oaSacyIifllsKjg5jZ6eVhleAPvViERfAJULlATsEv+A7
11uFASYkAAtEMG6mmGeCNobLnh/0SZ2BYyGG4HLkwHEQem53fiIfk4dIHkW+j/rrL0N5UFo8HUaG
EuGZssG0AdqsfRYFfgNdkT2ViHQohy9aNk96R8KroYYKDxHDZJ/KHNFrmUJSlAYJO4l08Q6AnUWn
W1KHZmw2HYhaEjV4NGd66VeuUh+ffnq/KxFZdhaqDb+w0vqTs2E+2q1eGWafz99NP9/CNGPG0JFG
030RtjS+ju+g+goe9tta/zFYoRxmNo2lH8SHSp9OE4xUvAiwg7pr0+4x3ajv88846lX4+8JxXyC7
T0a8YGXV6z3DbVNPvusec/LUedVR/IHJWEdsFydb0e6fFMbOQYvG4oORR5HUhpdZkrgaQu2qmawX
jo5IwDG5i5XGNBFpR/8457/3ybZXKCtqTCPeSdWw2C/U7ybt2YNjTPr93jpyA42nc0Jr1N03rEZT
tb72C6FvO4IwgpiIJYWCSd8Y6tDmaMLEg2gbv6sWcwcNjc1Bw+8fBkKhfaQIewrrze+gA7svvVrF
aradSuJ3S5fuc2H19hVatFBatjSf3QXD8/qicGPGZPePDGlGsnKMMrJpNSPOZeTNwI2i5hcfMtZ6
e2vgAnYaNTu2Oevokom0tJkLij1jtQ+Ouk1axHQaBYflzcLPpMd9g1tzCYoBZAcsyGm7+ttLqbZ9
NpVQDOhNo75BRUv3cwK4OFzAyyzBNlI4p6fCq2iDtoh9jJ6gA+h5+7x2a2+9HnOoxhO/W7e7NGYo
QltrwucUAilEikkrXvf6feQBLW/FB9++0Bn7w1X3TbjOx7RwP/Az4LTL+/lr8TqweljfHqSwMnkW
jOdmXLMqGJjKno5PI+YQG84WtrVQw8RYst2m9fkLf16baUa2/83C+o2GMrQeafA/rn30rXxOkwoa
rKbB2lcHXIpKtdkrLtzPqxfhWBPRE7Mm1Bb1J165Fzw173BC2dWjGq32z6QlGrTPpL92j/6kYTMP
hyVfvOxab9shn+Ls/L2RYdtv9Vs8Vp6+RXhM3QZ/6IERDWnb17mgEWzbBzoplGQ3+z5hVhq2aCjD
ndO2ou5hZ4kskEBviSYfQsoH34HhkHwQlTqUnOGFs7dtkCZiO7luUjpDT9aTyrZ3dF2k/PR5ManH
y1s//+gb24zgulc0+Bt7bwgvFOacSCqR+S92iL+EuSx02Qo6arAsHqh7vkNu6rSsPlRZ+0oQn7xR
T0GNAeRCeEShAPOC8FQwv9DBYwBFaHpzadazX/nxi/JXFcvprOdz4c92kC66HMuf+ox11MNHs+Zv
4ZGw4QwK9PP6hZ7zDGXCEUk34RSmL8UzEv0DmQJNbNMvgUUzHn7Whq3LHvSbyYJ/qDaIpvSHSZrx
hmRcYndYD/M/8gJ9ZeqFhWjtRWRn9nhTPz6n32d2mXYJnsO9xVNiMbpQOW+7i0V9gxk0+AYnn86H
TRyEsY+NU6Fv6rLdS/HFNu4i5mM4lF45cD2GzCwXVUbpMhMbw4atWQakeHLEjowye7Cv+ZeXW/Ky
1ouVvjDanfkFTXLK/EpJ8o6eL+8dwc10X0ntSE+dauwAGYhbjdN323MK4R4vhi2NBcMQftueyaLw
GZecL44qjyPEZNMmh3z7c5aCobBb+M1g5wwGjfgpeBUf/9FvOegwBRYRdvA7RHyAfQVrBIF3/l2e
/j4Xmgd4wilkyBRpFvRfjkvb9k0GgBawSW3/xVhKjjcE24eGbkra0nTin533MfhznB9zbYCdDuuD
4h3em5rMbje/LcnO3M/0+iPpPRQiWKTyDuMpa2Plyb33jOjgMswvQSatFm01v7KfqPaOrRCicX3v
mrW0A18KdoFwlfYfZDI1ppxyMbGz3WN6HmR27nZC4SCTSsZTGmEQxQQLlmyqsaOfyyzMln1nCFHL
lqtbps6ThdAqaXblf/kSp4jTOMdUIX7wIa6aTHIuJIn6ZCgDMv4EwZjQLz/Ts38aU1JC3VtAU7tG
MNqOX03L47u7JK2DrkK4hvhBOLbCx/jDP2RDPAzgu5olOntUOX9FKBTnH2PoW9AqjrCXr4yGthY1
waMNWLDCBb5Jtg9GzOTq8gqVR0ZH7mi23zTbfQ+zp/9annuvJWPReDGT5WxjVHdzs6uQOfz2l6dt
juf5smI1ltA+xIOjcabSXsYIjHEl8ea0ymFkZDOScGSLZ97nLejiDcE7EhkJTx1GLbzmKYmEOJuK
m800PveQG/FY6w6cD/SYEPC7K4oaXBfg6Ey40MQaRSab/H8SaxR/CMmd3IWQjCdERZU9C8uQd68O
fY/CAZoUlh1dVmC/xFt/BisoOY1bVuWl0YWyotZq9ROuCFu+T1BlDrgPZ/SYdq/YXLFSVvWgKPGm
3XOBoPylPqsMAxctygOIhj8abX+ZGDFj295Ycoxi0p7pw0Rpjo2/kBwR4ULoQDN/PCisC6pc4rzb
Yd+Um5U/cGxJ2Oqi4KQZPp1WSLufNpoqtEkjKP4z0mbMDzOAZlBnQQdB964klym1Smc9RaKJSKnS
8zZ3wB+IBx0EvQxj9sSSoMNdQJ6AGZcoCnxZzi8ngYMERR9J9IbL2x0izXAQK2FKbDuE1qOQBAGq
2Cu1QFj8ZDLIy4Fwb0yis8ldc5oWLewh7OmB8XaUhmeFGSjTL9BKiJP0cLiKp2OjdJtD4ByR5pLr
EtiBdRmNYSCRhwb4BmVKNzkl0gM8JUTUNkABLarGqgvvBtqgYA5Tsl0EsqCWmuLZalK0e56qWgoc
rV7XV3bQpp3YkhXXXFEEtdZs8za0VzmPKJrllLESPpoe7GaGDd0seATfEX9hjg9Pjruk8PiISGR4
iJKfCNIttQnoDkRtSX4BFWhj7/4AMwOjGnbAi1RW+f1j4PfvVVYZww924/i5hsrQwbzmBcBy/zgV
rnyeJ5gKpdM7KlvhvJu7+7lPUgZlF+gNcrl4LCOVn+IMIOqVhzhs22IDNkL05tSBPCM9SMm2Q84H
NS3TWlimGjfm9E2KTpuA72InZhfn0mHXIvI37yDWAmflPyUADoCZhK3uszfE4CCWMQ6vHwcZlOfj
s29bUPNFHsOpgTLHm2Mr/w0zYSV//PRDp7b05o8O0Ej60H/Kb2bG2lBJcaFBnnlQH0LaeX3l7F0H
aNhwkEwASyjKh9QXogOCN3ohsYXa1xVVG3sOFDO0vRqoEHSQdPzn/vsYDQEzuk68T0R/zMSGOAXY
WqXeFUaCcDUfIfBbzDtjtzIqJ5P9Kdc06Zo3xIals44NrmhtDt0+NH7Sww7CUMJMTP2bNWifu+cG
xj+H+WDTYs4kjRPglztzPspw8y3G8PZS4GjoDQz/kAP3AGtMx40YNceUG+QI6DANhffLg0NKXTJS
sr+y48wfj6WrSPmmwpAHytsEbzAnVWES0GsCbNKjZz9giscuQ+BJl9veyK7imhXuNUL+6fwTzbEY
4QOKzwZfZsZ7evevQ443z3Dfn7/6DXURbRc+PL11DxR9gv9Rv/s0YPzmfTYV01a4VB1aMheMSh6E
KaF39vtvxH1sej9uID30h0gT8NmQVlMrOrgAgrxdTikNW4GO3k5usnkxfbosYVQSMFEcYKPHkGx/
2OGWn+f00Y/cKMWLHcwOIt2AV4QrkE1AvVeQwBNp0CY/5BIxIkR8ja/FHIrxzyaHqp3Zf10qGoIQ
KTBzxbpmiYfUhyLumJq908jvtYeUUtBOP8Elg5FRPdgJmIF6MrfnddBGoJM7IP9SR+ts1bNm0NeW
WlP/NHWPKg4Yf/mHHS5n0DRkprSCbe0eFekkGJbPCjBMzT+NLowGb1HWXS0TPi9zqOyJBsCQPhoQ
rstUoIia7zMhjnyFa1u0KWwy5+Le35QCeEO9Se2v44Jqsh7DfHSGDAHpYu/nQqU1u6dFt3XylgfI
GlZtSD1rQuRms0orTTwAYwoKDxd4akjyc99/pf7w4zVIk3hgRh91JpSMV9z9sl7DhU+ujgc7SbHX
Hq7XLM4XfCXgjUJU0VHt44jv4s2P4M/RLmOgF/ibbrl0Kz5E0Rnd0yeIj+CNg+qKpmxE/3ZSTxsU
X64PY9hfb42f5fJlFUBSsqLnBVbo6R5f0iEqBIsD/XtDIb6oXplj74Vpwu1BHOVO4VNZPUmE8anC
R/oAbzAydtF6D2dDy+wfYuXWfVuHsXzku4dwLuwTmrs+I+D720ssmh0a4VyZKA3ZS3XBrMU2jSkF
7GAxU1vtPbZ4Jp5iMYYGHYurluzzwhJBxLhSeNJqJBojBO8O/WxlJNzsnTSyXCmKCquOyvWCiJFQ
JMGIbw3p50HM57pGenOAbEydyJ2R3e0hRiX+1nFeLyDFIdJWvzGsUDZVGDW2Gn5CIlqzv+316vFd
T/q4mVDKhT7+Rg+mUbQUWbK8dZigB7mEOpRDupUshntBD1T1qYuv6llsIX91Ch2+A1Lyy6mnBOUr
Rfld2GnFGB4SMoAzisMFKyBWa+3lvL0zbPyJmnRv9iJXlN90UkYHwOQYTXySEd/3F94Wim//2+N5
5m+2t4Ih871Zh45K4HNT/PcRIJEYiCgQ9w7fFwpcr6lbdYQ+t6c/W0JJCxhUPZBzyM5dbC6Z+8bJ
bN2b5Tb7/jDhM++t1UENyeiFk3xjFZkS9g56ODK14K2JdxcADfjGRX1nLD3UPLdXGfeii88ZVa9p
ZR7NvnaSeaYjI6HgmpQwPSpG/IEhMmPYsrqPWYuEcUx1HTyGtOAO7GgZ6oo2l6l7GjcKpncnz8AY
qeOLFsIf9FNOIVvdfCaENSI++JSD0U+E5iJTsj7L5f7n1Jw6rwGPhEs2+N3oZjG26NJLrpgCNNUS
KtoipDuZ1VyovgcVmbBCrPdFv9YXcOG6PpVhs+5GH8UU2Yf8c4PxrqcO1SBijs9uMkFb2tHHvfe+
ekBbzW+fWfFwT7ZCd28xccD+TYiqD5fWOPauDSbcU0fVF8qAFT96VXZS91Gqfxkz3bCZfsltKq06
klrk51M85Oxm2GXsXFVCLf5l1P++mPYM+es+PM8QcQcX1AbdCsVOPNzP2eMcvFfHyqDmnqz1cdSg
2WzVAKZHFZ4lY9T5aYES87TwSU/NwGwx+1GMmuor7ni8l0TmTO7OdIs5TlXPO0oDMAXBSdsuN0PX
Mf9m6YAIrLi4wAFpj9Us2imULS1q4zvePIpMVWSbqy9+HZKp9a4+ldJBHZcN99nQ5yiLFnAP8V1B
ailc3cw35xekrVWuNVaAGEkaQdK1GI1JsO4gXHssEBxy11huoNWqziqJsKnZ5Q0IdQxfrjczZhCc
v8gCgR1yOik421Hy4ctnHYZceIstvjZV3HKIP4HPme37K9y4GIh0dK6rP6xmP+LAegg23hOiNZIW
iUddc7wa3uJhnq5wU4QbkfcJXUCVzCIJXN9yHkGXfJPhlV9Hr3tEf5WTwPAdRASkToidTihA+A6Y
BLNn+CRaLWwkEarHBjO+7FAgH1oVAoqejSAyoQU9HeacJGjE4NUwMw5Qo5jgPIl5OB2zBSeRvcUi
vPSrhJvRdsHwP/aCJpwqoPcfdIFSUCz2iZfkirg8Sg/opT/rt92BAZ827csphoHctL/vEcQHeq54
3WAKWR889AfKshHx37ezyII9fKjBt7BPrWHOsB5hwdCJ+/UhaY++mapBsIHRwRgLBjwh2i4DzHzg
5EC0RzvVrNOJQSFPr5OvgcIffNKdD09Nhm3cws2V2iGOyX6qegrpqcAZkkf7BPCx8N5hymLtBHmG
OqtlOQDbmmQqRysm1j7iZPeQcphKrDamnb7yWy9OhOBCfT+mDzzHwl90VbDLgyFSnsa4u0LIap03
fzgDXbWLXshkuxwN6Uu/1/GUig2iyjSO771DbxrXu/Yc3EKx+Z2HWrG7KZ/jG9ynOvdYvkSLfr6q
VccyXv4fhTEWdyI+6o3UcvPXkBfaYPB+WSNm2UNnA6xTAT0/ccoosby2ZHoNA7ExX+nvVTDI5oMg
OfWghwQ7b0N6nHvjDpQGhxeEh4svQdpOQlL19xr1BJW3kzOPFKYkLvOk8MLSfMEhoaifpZuCdYcs
Rt+u6Y/jwpesUFqHC45VxQp3+246ZjQxumOS7i/pYGyH+wOveDBsE8ly93KhlMX/k0VcAZ/ASlJd
t4/7hsj8/HlNO0OBiWlJ4VpLCU1T5VtKqiNI3ALraJ+HQ1wpEbxwrcWQ3TiepGkNrj7Z8KCixEli
n1hOSp1CAJAY5Vs9RmhA7c08si+us0eKK2eau5ndh2Lh8K8gtiN+QfcX5Wn3FAAZ42w6bAcLNwdL
AoTxcTYHTdd4p/S31W7fZygfV3fP9N1GTW25nilIwMHg4UkYxFoOP3DofvjvMgDZZVpPYWkXDwPS
JzLvLgYMovEWVgGCckYNVgY0erogXeSePVSufDPA45fyG3zgTteTtokw3sXbBsDL8o9bsRBcjHGS
/chnd+oIYqk5f/SRuy8205FoZC92EEKOZ12NAUa/JrH0iMxOYaVoolfgxf7owEvqFGkFQY7kkSoS
/GhaX8vwpO5QsMMuwJEzZugCg11dxIFln6JAOlg85cWIMsuRGI5cnGfn3HvdOfR6wimC2O5JOwt/
AdSCtqYPmFe0uOj7ZyHf9/ikz4lcPC9SxsWYB9AoaYlc3KPGWK4Trhqm1Od4Nl0NG4CANZVxH2An
NZUn8FrEdpQvTqXafZn29CnIG0BanAHGPPFdruq6fbWbk9XqUwBNIaw/s+4VS1Lvbb3f6zHI5mZN
3hYgq//s+oDsBaD8hPBr2q7jVHVL2ne+sWJbUQXn7ndLKYylCBcsiNDCp+FXu5Mpuv1FRBJagJk2
E4uXEt0UPmO6qQHVPbf1j6QzW1IUC8LwExEhO9yygwvuS90YWgsiIgiCwNPPR8/NTExET3WJhzyZ
/5Y5gav12NOPWZraD637+Ddxco9g9FjXljPD8ruV7GO2++aPqYR3jgCsMWN59pvjwD1HPspoWBO4
4kG764+VmhaE1VjMwxCQnvfkFFO9nnHsgUeOPHJxGVEpIJsIA9xYvta/tzxEPUo1O/N9MK98UXOO
jvGlWyUkSgyyNf4gpofz9oOjM5rNsq1Kb2NYh3OgpM7MR6Xu9z8kbbQWcBGohEamKOcCa6DMG+3j
h0CD4Yx00fo3baCLchvS4h8VQb4so6Kyv6Zcb9yAPtG86xzGjfZv/subArNG+8cGB4P3nsaVegnX
cra+SqIAOHAEGq9/nwd4K4YjrnD5f0E7YknrLfCGwDSOEcRk0zSr0JwwjkJ98InuXsvfATGkuulM
ig9K7XIncgq4DxkoN1Xl18wo0TPux80iRIHxplxM0g/xzfGEmLOacbwegZH5OBD0VH9vIJ6Op8pP
OhzkiLnlH3dJFD/zV+pb6/hL9mi5StFl5qPyxZ4Q32+OM20R000A2k4oPPZgYyBzIp1Jt8Esexjn
gxlbEf+JolzctgX39Nr3T6Xlvu0xMIDxHGBovfZdq55Zy18JDcsymY/H4GZ/jebazyW+kupLzd0Q
Z2/7M9UfJ4y8h4GDkzuwpRoE5SitcoCS+BqutZO2fDIb8HVwvLbxdU4XMBaBgWjmsX9hv4FVoG4n
kkbf/gBEgk1/vZd8TcaJn7amW2yt39GTTX0yAQ/31WmcAzmrKX9/9zezCHEhBmTuYQUfwab5dWxI
4Xp+jSX+Tc74GoKk8Rsf9JvXgfHI5xW4A6CPg9ev6IMTMDeprv+eMjeBGX9lGk0LXwkJN+vw7B0O
echOXJlJgrdoDK9Nenubj3c3x+22/AIrhlqD6iLIEycHQLNie80OmzI/BcXVO0yDZ+p0MyY6eCBe
+4Zfk/ZgnDnfvCFm7WqVdcT796LDMIMV+kxwR0uM229qoE8ekUfAGKqiNB4j2abmpuZaZZcsizaT
QLGlS7MgzRYANHBQFm7w6aBVGIkU6tkUsc34aADKTYlSy8JrvhsDztNtPtaS4jQu1WQmSpnNCGfu
7HbcbwbfyhFjZHRPLuny7mLGbeNp4e8vhnreNCC18Xob+aHGcEsDvnL82rjT5iNdWHwXR4oJ4/3I
pdH05C4o5GDDRIwXtnYKk5my4QAhKHxzuT7YyAs8MY7DowuUVWln2GqK2m8L2OCIIJrX80hkFbZS
f0mSV8+3L9PtH9/qtLZl52bnlf2gBob/5HW5DReTrNIgC+TgNRcW7+D+DHTa3HwuirZ4rVgiotlJ
GxcKVoTZMzYcnRCHbpquCnlaaPZ9k2gLg39/i96oa7j5b0/zs+BDtdXtQ8n3ne/yaAiV/Wcupmjt
Nin+diH1aqSMl3xdXMbZgyv2uZTJJ+duJLAkDcZhVWdyozi7Aj1JxhiMDXiJS/iQ+6/dUPlPT3LP
fovLH+ev8/RgIJU/4FGywdP5DT6iChHLcFm/2KYl2VJEamhkLFJGvAGFbOES1TuVZ9Wmu1lFT5TA
CB6NFd5wtBnYj5tG41WBsiTIfCXspg+k4tQcDaaVbDbZKaJt7j+uyRfBDTAfJFHqGL1JUEKw+lgL
vrrSS/t5eUxvZ6cSd3QxDfWOamqLfgJZhkKZwyDyUb+ylYESouKlGRldVArmIvPV0WqASKUDqi0B
7NKI+IwZQwY+ksGuXMXJfI3OEPXFed0VUYYcJTbQZ96CgunesLqJpS/aMXl/9CCz6zxmhusrFmM9
UDfIkFDSw+liA5lcHYsl8aX82TjjQ9I+nkSvj4RpRusIkWAN2zqNMo1Qy0U6pXVWp5JbEJ9pxoRn
LgbvNRo4NRKixv5uLOOE2fXWpw90IBy+ZyaY+cSFlpoa/gfeoBylc+iuw+FYrGkvn+W2DK+hmvGE
JfvjPl7ztFhMelfuPUVwSXarySmisKTAg7/Vpg2oNTSuo3mUps6Dka+/jFAJP0sgrZ6+lW6SyXR/
Eyj95vT8sbQuUk5SKMUaz0mf1ghX1PX9SjAotxb4J/rPNLFMfOjaD2uMfGNTur9VjFnAdORF4l4H
AH3WvmCt8YlqdjPqrUYfnQpWOaKB3ZkoACRHsIbd3DP2E3egBdPAr6fCuubOzIJmzbCTvNe5edDe
14nLQmK3x1eKClWePZ0xl2ZklU2XOIHHPap6qj7hrcvXgmeBR+DhgoLYL7SJlbZ7f8tH0F084erk
X9uOL/ZJ2B06J1t3/x0m4nhFS09dFF0crTY4RzrFFXDzDnlAQ0YL9zZHQZASxfX8l1COjc4f7eft
NAue4dsbMJcTkcgrKrjVkiiKhiRrvt1J9Hj7xd/HndDcTosBEPvu8IyFdUVED8so3PjDqD4g/pPF
EV5LeFyp29F9ITbZdNZ37XTuY/EeU6vIRzlHLT0JgimmY5mHaQK+nMVRBFMGqeicnWuybmGi4+5G
Qjwu9HaZfJl2xbcueuP5ZuWkJ26ybF7wYQeyZW9v8kDGLPJqmoQy1hVaxnynUfGKPyFWPfhRYhCI
dgIWwoaYQcrfKkeIgcJ3PQoA0mUxOK8T1NUM+MzoKKmsai95E6ddd/5d9tqVKmCXcIq4x0ePyp9a
wFNFteBkv7x22mZAn56mxOrsbt0XEo9i8rcsg0MtkKSD5Z+jRvOnN9aTWFhzf2fy4BHeW099zLNs
CZhXyQF4TaWPwqoKTBRJyjBVnyGjB8/5g+SfC+VRBFm2qD/h6xZ9mGYFR8bWdvOlHVKJ5hMafIE0
Mhm2DS+RvfpLnb3GUesJFgS71pdeoyNjIz62hQ2KkjQojOVQ+68JXB3aALQMUuHfTOCUV6zTM9YY
yMNbPdfk7dD6Jghy7xFl/E58wqzVxm7vu/RSUB3KfT2EENz6+KVxzb1npRFm1F78txfJfv80pA/o
sl1KNJDoNZlPyFazzimCTUxIt3kTPHaGEueqjxmqdGk0BdXuBAw4/M6orlFJm2+nTILpA/lh6d+Q
r6CNgIUu/uD0mz1toJR4snK9m2PqBQkIJH6QiYYZwE5oTRYkc7Uz0budLYfwA2J+dSGqZiVMC7JY
EYpHK/YTBSvpsDxPfIGq9rBeQ9BEn1UyseQ2RIGLbmRWNN6bAOjzCL3IWthwGcZ8Hj6yiPl40ezf
S5qZOf1ii+qBopiOUyHqh8eJZ3voAunCZVuhjLCN2fvvTB5GMq1GcTPih2hg/NpzZkHalWUXsPVr
25i2QMwSfQVj0Z/+5GnoS7ydlFWYM1uPy5OOJ4G/kE0UhwQBi4Eog9xjwynHm2Zs1XweH/GuvW8G
1dN+4i1Z72nnmfMkuwQtwV5HZMzZL3MvSzx1pG3VgMuf9MP+kjwjZDyo+M6z+os+/1DyKXI3C7TI
jBH/fd98BI5nF6Tqs+ojszjp0yQq4ye6VJcyqAzzshYtCZsj0l02gDwCNBTpghAgp9mw4o/UniVx
Ykfpr1zKU02wnhv57n0yFrgn4Njph5uALmnaD3a7fM0npyEQ8JY4tU8WxmtHM0vIvHrsqCuqd99y
ZzdkP9id6pZn/+znCxFVB84o0uu+szTERDjxWMx+D/Tvx3Zi8Kc/JBvNOVnae5c33jPd6014ViND
P4nywtyy+CUcYwmmN+n3dbMTc4FDb+IX08I7H3NiTMHLYtQlUoTmHsE6GpVTqjtKBwaG+LcjXqIw
vIZ3XA5uc3GZHNL9Q0IhUIVOs+dFEiQKsxDoyEOntTv56xxyGEmft8XD3XuqfglxNCX2iQ3QskMk
P4duk16Su31tEQIXh/tcLmbNVQbRoDKJ8MXyscSlOROdV1Tb/W4MUbt9YwTzNC7MAJpx8N6pQ/dL
Kvn4HfVYPu33mFrcrzuZejRTq4D7wvhikLq17h/+b2WWxUI4WXBIyX0rjWCYlS0lx+WI05JAFWGc
YsvyVpUcrlkMaDwBKfc/OSlbPsNO/yfGCWBb5dyrVceZx1N+fE+lTY4egNZj0QVDyHzACs89DVtc
7N4pZGQa5QHJWdM3Om1w7Cj5Oi8BMXaZL9jFfLxszstWdEHO74TC/LYsBOB5wQp27ou0sxq6Bpmo
CcwzoCepONxem1ocxsds+FHWuoPSmdQj1Raedo16wnvOjTcWRIA40A+e9ZZw+fOFmlHkBKSX5EIF
NFAPzJqOMSf8imVTK0y/XAy/hmuUvvJwhS1OVt7SjNCZs5sf0uwo0QDrvQfkq6puFb4mgUmW/68+
ZUcGMpFzaJw+gAbLmuPHFXP7TIUq4tbuyWSFr4W/3RI4Jc/yC18AOWJkheW5o5ibAetYNwavp4v7
9nUxopyI28vra5gincq+SCbWLpPOZvrOM1+CyChnvbCXX66GKGyaDu4Y+rktiS6RXBg3co0IpJRC
czHBWH2QtkrijO8gNHwS1JTtSvFfqV9OS+Sx89wfyEjS9sBRcN14UfFtcP4p7uGNoCe0YNoicwti
LqCMN5RLbIXiD525ePdTpmG+hR4fSgrCZKuHm4dOb5gKCxNzGy0JcgWUEQGqhm3lTcDBAbq+79tk
Ot5q8ptbeJyRz53bsYDlGapbssjp+aX5JBplV+JM0iwGDorXw09WwqLw3xt6mfGx4ulg95NZ0wbU
sOjHZNH/6d7VWPaxpF3TLesamqg4adN+A0sCA/6O2oDuJ755mTD6tXePhRHjbouZGyWVSawvvLRg
f283Veew3ZU7LHJS4+X18JkpYTkdgMYXxd2vmiVPGKZ90q46w2MKuMVDgFNz+paXBnWYPgSmdq88
fOzoN3dEDZ/fkxWZxnOuberiOCkzpXjZ9IG/Dfk7uj6yWOaq2x97h0SBzfs38XAD2IOd2toS9e+Y
TcUp6+/u+CnapTCqGxkBWCJCGd5lXwbSMvTEP8xeAVciYgDYfhQkaGeA3aWXJ2+UVUaHvgdT54nm
v+r6Tb+3Q7djWKY+5y/RDy//fAKXkTum1iQCR1EdEIruwE+fqDYjsLrq3Hqr+wzCKJl1Ut0IJjN8
g+iSjwOZgKJljEPeGqeXL1sDtpmU4lKxCURYIGUOClqq4AngqdMJWfn8+toL+u4BI5f46boaTdp0
GcYfjJhK3OmPEmn0iQBxFy76muUMgncfFgTvcZ3KjCM/5weLXK0a8k6yu1lCo8BF8drnkm8KD0ug
DnXTSe5+/l1SCGPtif8eFVIMQgaBUzfnAz/0YsRSGRv9CvEggs+E/ZjaKO3h5Dr5CjDg476i4um/
LgPEHpCC4vJsXZmpikksyDi1/waOPy5IRQzfN2YLJ30EaR4Z47WXujIomsLG9XKZmgDMKCrnhBc9
Q95gIqIkVzCp9898xsdypDGQrMDFRpKXfzuNrzbTjaewPd2VvbPqPU/Zir1XuIiJMux39+3nLx9s
AO0BEUHuqIpbP/0E6QkgS9CzXHaHRnbQorthtbz10SOhNSQcD1Fp1YKAiYMDe/rq7BGOQtONCfj3
lYQC4ow2llv7fXbo9rWZvOolK9l+8LMWURcwZwxBumJLVfpYvvN5nrkVSWcww8xGppvsxnws0ITu
WsOn5nyVq6enV/jho+4eZxm32vvz+2LWbGKx9c7ljt9OUZxBDtSX/1GYJ2B6JVpuTBqdbRJFQCOC
/VZfsttdI77bYSxnLxMH+NqFiEdJN72RD46I695EMqI8LSe/fTrpnPsx2XWHmnjzMTOy3AisCtsN
YUFeGYcvTphy58pOHrwaSS4agTIQLrfevdN3uHYS3itLHSGHcX7dYcMANAV3k8FL39Yklv3kHADs
JIiAk9OnAdusDtRXRBBEEZIJVE0l2TG2AB6bZvFQwOHbxn5FN49Z4qHjsNBzVEgX2c5xhXCIGIPQ
iRMRp3os7T2o7reEK9zmSwIorsgdpZmPNG7BWNmeZwat1hCMX5nVMq9xuI59pBA5W1wYMZh/ybwc
xx1acXgUJlt4yK9fxe2YSwbWJZNXFI2q4bkmhvwP6arCSeX1mXcmhlVPXL1cmbDdP+e9OH2yi41j
mn0xXv6MGLsWCPP7tHU1QEHs07Mlckn/9qdGDzSAp/cl3ypxOtNNu3gCyqlrwPiGbX3rjl+nc96b
xOLOQDDBA47u3oR8wFGrxQdlp/o/m8K7j4do4l2o0VQUWzp+vDfJC2Tl/7Q9yVnQup1uy+ydZ1tC
KD2Jfe2/GefVnlI+8ia5rX8Jl44S/XG5+ImUv1S8kf4aiNNOf1oQGsqAn7kkJ/tnVrojUdjfgVKP
Cmif6SIIoO7CvIDMTYCjiJvAVHScnIT9PQvUnhCr6cfJiX09DlH/wz3xDohxL68J1wnYSQlyEKWr
5ZOT3/u8V29U2oDmL3c4r6qn9zHBR1LZr0yG6pv7ZglJNbZ0shbkI12jsC1lZ763ZqDpHihB3TsG
OmGGLyStBgkJs1tYVFb6x0CjfVFwlVVVOdrTJ0frU/yaw6IYAm1HVA+pj0HlYc8CySMQ4+1F9RQ3
7DPU+VbfYGiMWRwK701L4t2259LW8E2TAmUSMmsbZPTYJfEPhq8eOcTFurDZY+Sk9jVfoEejCZEc
6vf2xYZG+g14CY8YZl+iqf352On6GQuLZF4waJlWEqIsHoLbsds0EOh0ed7kr5ol+/bp3SVL/u5Q
/XS8DGcPGwYxtxtsyAk93N94bKiRpydc1fDxO1hMLCS3mHFImUN862+o4SFsgKgER0SOOaw1K2fM
4Avfy5KTAXo3uBa4aoTgPaJEuIshEcCTSuChZPbcy+QGnYNtDvrl1KSanUV/vLVyn9aBgWBcthWM
ITp9RLii954W0V219zoqk+6azoH2Z4+p9C3i7V6cvUJArfNcFzGBYSPojLwTJnIAj3n5pt0cbwMw
UPhYliPzQRTuxtiKfpbbJYc8Hi6nFGeVus5/00ikX1WYMmJ1UR+xW1mIxZinoSCpSJQjdZbvk+sD
nd634qMtTBAArzXGKq6qSfU9zHLKxPft0grL2kl8VnP9mTFN9bMO9e9zBO1rf07iqjmicOITo69N
XPoev6UAmvOK+kP2pWIBtHzzSWf6lOaeT6TPGQB0umO/rxzUV1PFqYqlcY7IGdBJl7BUnx+oHUnT
60EYRsIJzBl9UTar0fcS6mGVho1bOnc1yy0E/za4OviWBHNNizu+1Ir7qQITtQZSC8SV0zdx51bO
nMLkQZyxL/i0SO7kZukQhPWRkevSat6jcLtH8Jm9ti2JdKgrQFWdyXc+S2YUnPWZE9bvaEXWd4cL
2E1tQqVJXvaYV30V8d2i4ahKKAEl6777O/VxGvaA++x4sBTaJG3ioepjayxg3/zu52Q53W/2bZHX
buO0iwAru5WFVOv7ge0OJ7D5RMdidC9J1IwoYXKEsmp5c1c/Aptv7JLm+gtOlKXYLXdDc7neHWMm
+ydh1efEPH/7zRfw8wnZJMGbN915QO14d1/8oPZyPubcv7Enh/M/T8EGjd+bM9mYcxKifjVrxpVN
6mdDJ2GfNyJOiBmXDIQx/eX9W7AZ07gQHyxx7Na16b/CngDJEKfftAbbb2YiVDPdlIiax5NqxlVf
7K28II3HklcVpibRMnfPNGwJZFjqeSA12yeYMfPzM7g3/DaorYUfWdwVLK/iQHQz6QMtw55ZtXQf
Svw+sFujw2wAyDK5Gu/4845BQPBMCKArHmSCNGWggGLIFr4wrCUhOHPlnNSzjaluckQ+eR7vXosa
S6bv87F6M1CV3f7JlohsqXY/purLAHBfLET47SHSWyXQyXoSj8KL91QYV2oUgFs4frSocdVv4gYx
qA8h4z2F64bOQbtoaC59Upv5xsk8/JdaLXEftKeE0SP5GjN/cSoxoIoeSn02x/jJlAuAgx6M7hwc
n0jPI2JGdyiMRrCVuxnwg1rqPOFlJ/PJL7+1FJWeseSz3AR+IBfQmiEqZgDmivbzkqI1Ivj88lS4
D7ARwvHXYoxycT0DlSMV7yqbMCljDC90yvMEFLlmr+nC7KwaTGg5buT8+JRSiwap2Ev+a800fU15
ngnijvblpOy+SFayFAjmiBYrDcJGmCu22/JzY1Cxhipc4gqlmZZ4K9JTEiYy3M94zQvWnTmy8pra
HUS/ntUsEyCnOQ9rJyWiGOvkqxghzfaaJCGSl/um/kWBigaMVmD8TTRhJrNYUnISOojK6slZHmmC
dgvO9vlDtCeRdHrRgCTcuxAl2tQ8R6ThRBWAImtgQ7Yx/tz9BjERag/uisRRIugfJdSRF3WwnEbM
shnygZ2Rp375XNOPK+txua0hJsxLthOn2EjDfHYa/oCdrWQVK/5j9kRnUtaO9vf46X7O4Xd8Lxws
XP5EcRTI5VolHzZ8LfrR7K2yW/Bjs/5uM5mRDopBfS0u02tBuIC6IRFIuQj4hF363STqn7yvssIl
py11twwQeAp7JUPGOohRmviLtnfLcimB0PzRf5/h6DFOUTdrhy1bZY7oEx/hEjPue28049VRO0oe
KxhC9Y1wPvLzP7hO5/nvEy5U4IXHh4XccOFdK/RDXcBXxisbffz+wxWmYFjUcRaz8AQUyIKN9MCU
QwoyfsHvl49J9yiFkzZEKscieEmjcximIrpGBBh0Cb3V/dxjBEG/j7P3mq+/i6Uc9THV6xxOQoMB
AknRJEwhL9icjMC7j0UUnvxOjqQ77YaFHKINdY1eDV7OFoLXRZ0BYF5LdiZ0aPokcrPlKP9BmIRa
fCDiAJGrys7lGzCpfhzI+e1fDtLpLBxr11B7r9avoglareh16lHZDPaLQBcPspRNUFv6u1sRnsPy
4w2G97xyJT3b+8ho3Eeqlj5SvMVLvf1utBmdi3mPzF2fn5AEZ2gS0FNX+OfbOHHp1x8X2nme4G+C
5qEjMLWxsxBCggyoGPVrCZUZNSlSehYDDMGEQ+oZyOwwl5FVO89pZT9bDe+3LyyfhZc4BZXpZCzy
Tf79tt8DwZ+eyVdEFReXJAWo0uqeheZKjnizjbhIrSr/07gCGsHT3vaATVBHHinR5dCq/zLCvJu/
5wHCyrR/R/q18Md1ROUVhgOuqRbGVInK5XJKQvJuxYg+KC7CbJkujWPNDUFTQIsIvaJG4p/8x5kr
L9oxXWJ/rvbJcvg7YwkEkY5QIedbwn46V4QOy73ST50J+YTVvJ1LiPNkEjYr4i/wEQeFR6rMPN/c
oskhi9nxgybPOJRREaeEJWZef5BBlUH2Mo9CHOqO5rLpZEp+wkIPzaW5fMyNNfvQ7oRA4B4hj2xH
BE5Df8QCyZRkvXSkJMTCKyWvzJzaACD1Hsr0CcOoYyteiIR7e53LUyVizJPRJ0c9Ny5ZgS8wGbQd
i4wrX3G1Bm7FawlgxIp8ak4iZvdkJm1uf+JKXnEJ4qxwK1f4aiOEwY9pFXDv1ieEy4HEW4UcdSud
HrUtnYTK1tdaWB30hXJSlmXhtIA5wOQzbcaCCOmnJr0EFlS3J7EUK3E2079UFtoiRhB2XTR6802/
XJQLxk02+8zO6I/ycHI0V/XsX5uDRlsmLZI4re0tUGDDBrefDS5DFJGFQqiGxGzAVBIt7N/cOn77
OQTZzS28apUc36smrr6UqTJ9z7M4icv5ZCod8s1zVUXKrF2Il/xkV2tA20iIhku9HfYVhO/ROJaa
1eUOjyzbwkAvq0ckHXme4HGo6Wjoe+t+6Y8SsOj3bZ/Shpn2ecbkMdfXIAwl3bO0FIC8sh03RELH
9CstKTYbkkLoqp8HHRhiCd+uhI/D/Xq7tvw3Woc2Gla439G4D5wrzprHr2y1hFEWzsQRIgqm5KU/
+fa2bmba0YghxmCx9gYZ8fPHVHOqUU6xlRdSOK7hwNsZap7h3abvheaZ9Gnm6n5RUXuJhJ7yLQyr
DHU6DfG+2KaUt9viviCRE1fIG/d678j2PdgJaOGJifOreflrLu+/Z96xnfDz8AVCz9UfcyaGj6O4
eRzTv+exPE58Ywc8Wx7Pu4mvzcGH678bheE726e4FZO9uEHny4CjgnQ1VnVsv0v+t8fxFQwn/ae4
9igOiZqc33YSkz5OL1LS1c+4IzvZPH6TzVMZw/TSuL8m5IpdBSSPU/OUjkFvT8Cma3N47PSlHjKv
qY7EQth8mrAcWY37iBUcNKiz7CLEz632J71QbbAXhq0ONQxUsRo3FaVuyT522LF6TmhIvSsN+tnn
BqUeojGscoiFFHIUkHtsYauU6D1Tjwx8o+TA8J/h548tFbxWf/cw3Sf7fvU4PnFqTtZKPXZOCnBo
aUl83esCof/Z+RBXNSaQJPHdV0+vg+mo5GpAWt254/6l7Qhh6pABksd5jCI430ymAvByq7Pr+e6b
YUox6YPmOv4ISgZAdUi653KC5HQqrQVo6uexOjL9SpTE76aepU8qRpCrkSqEIlmg1GmlcJRnyOPU
ITtLV51MX/XCsAfd1VPcJsgI/Q8tFH1tb51zl+5OyQm7gV0yTPf4ZiryCedbjQZOooRZ3mc0C44J
3yQFy3zOBC+9Gnkg8AvVwc8EKX49bpQkf2agPMFaX4m8ObsoDnzh9CaOunF4OuY5aCbYmEnZEe4u
vDVjmJ2DNSI4IncUxKSwnyvSxTNoOiK3Q1zePE/Dlnfam07E6j8AQy/vZk6FzmnVVdOi94sz5foi
1YOXw3vw1MHyRYByBhagD2H1AlADRmloPqqHw02UhdnNEbSp4Nch84Podi+vDhtHOj6w5daz/MxA
1oQ1uI37XnxShy0YhOXB3TAoU0YGlxGlcYY/uPyZTADI7aumdHYohVqPyN3EJkTXNNyqj5oi7A3r
UwYmVPvvm7QrwiLR47isi989dlV+hV1TDqSsN0lCeDDoG5Cuxz97i5DdNpsynKVfgKQc3/4WiKKd
ftxEZbPlqkM43vngkQS8tFc23tzj+hMM1xuSffa4zB/19AxjAsPzmQ9BsmJBHFqFFg4Glzeh7gEr
hdF/wDms+UtGPwGVDSkYmxt6cEQUk0BEhzPblCbxu2QiuOsR2skJdM88LwAXmPxXWsNaJPv1cNNs
yUjDSToDT4e/2RwL1TNsW++xQdBS3yLoALFZ3GLCR1iR6o716vydoQbfyitCp/plh/hsCvFjv6eT
NqiYiW4BiSR8QLP7ZovZOdlPSH6vrBd1QF+lenDfZ9zjfZCTjop+gsHA78d8GSSC+fukLu6cSQj2
HdKGTpubSgwHTPxJmi7a90ISPcp4LbINeiFXmxtH/CROLH8gcENysRE0827T83WH7FkY99yBvTLV
lW8LFVeauCiNNMaRK92Jnk+ZN/MZYMLz6faTheSUUdk4DXmXa9I/IW3IFe6cfHIwzkSwWpkwLXd3
lxxulKtUTC6EPH51+273XpdoWozQBPGYd0UgwMwFKuuEsIYRXNvbuR40zkHl5T8KrfNAuALaE5fB
eXY7gAraKan+QYuExv+kC/nmMdSOOvnBYt1Q5j/fi4nugsiAtNJvE3m34VuDwVNFt2jDXJuNzywc
dWOjbMQrMSKeIcm/aHvLuEPaZPwoocDgLnmvnwIyKtvwFjpp4yuNlQt+q/g6rB/XDUi7LSygj2Db
kYXsngVtHxCZ6HKVmn8v1VaAo1VUFARM/7U2nXFH06xOW+RtwsPv+vAlf+s74R7R9Fc5eKdY+nm7
AQwbl+QYhcfOpFEYdHOMNuC8xm3peozvLcM7ejrmW9J3fcbD9eT7xngHzi/bCrRWtae/5fvKaveF
v/rjlJOAS/Lm8FKzvcL6ZWBhxFTHAajSLXiYFMBr1aEGhU3pLe1h96JT9eDP9gRYlqmKSgzUcWzu
yHW1OJ/pc25+fxJq2/NWWSqh8aMttRNkO6SafK1uZD+B64N4M9yh2b6+ceGdJGJeHOBg5JOYFvtl
j9R+FPuBM9FDsPYImjjFk+uJ+5rOEfoEy2Bi1z9V59SSI1bW8y8Jh7WOJ/AE0CxttQrR9ECUrOgI
c331ppNkIA7VL5UbBRs526FMKAP+6Yjr+58SE+K2aqMWcMxFyMn4WU3TedMCtsOsOFAwwoLTk1PN
eVYYRYKXYt0FQM5hrFTFb80GawDrLUNS72q+wgI3+CsuYzXIInTfAUzc7rxEZ0iQ7cHURwads1js
RPSjKdc1//dXU1I1EkgIA+CvQrH3PayS2Tt60g+VLrPGka/EvKDTswzJfiBOEzDAUpsdcLGxFfaF
+ds1v4YIl8B9/+DeiwTW6hmkhfi6T16hwRaFMQXnNbs9+ccjh0xhqYDyrfsSMaPVJVkaoINU6j21
BM/na9bMEvuCTwcSleHPXKrLO9jOQkehsLvtNPrZQAirXR7TWYIpjfGZ9F2SB2iPtHfDftwxI+3m
pwewLqZeIlhxb5z0kCuQKYL7U1/Kunte1Adj/brW0/vvfaee7r+PORUOxIUm6cssPMQEEi3LSCOs
PjTd25KdApojkAz3ggpQLQldHKu7Hm4fIZ0iEeO2zdEikPSpw+LwEiGy1dZmG9bM+FQADrdVFWu0
NmY7T/WvZ7Hmlir0qNTsNxf4Q7KrnWJ6IjM4EF/MCBajprqaW92RuKJIiSP2te19Q7SBGzNHgZTL
3JZQ7yDBErqWPJBTBEOhDEqIQxlvJk15DeyP0mxnMMUwDBIllTqa5L6BcW9Bps/5gAorDX0epVFG
XL79+9BVlwzNwc1KitW4vaLlVj5KHnPr5xtWiOSvnWFx8JVYmMyxOwhD0KV2v5kEz1+VIL8uMpeF
N67dbEIpJSFXWIk0gar3aXxGBGiW9ipEb7ZWEj3pfLwO8AW+BSZFLqbp1kAG4z7V6bBIdpQXVQkb
7kPJywCgOCawPBC+d1/Cde+aF+ONHOui75SwZyHLSs99ncxBJiMi6f27j1ZmdYv0PpoUwZD5Y/Af
oYqfK4HzO5PzCo+d8lncYYJJdiKhduS/1V2b8CU6ZqjQC1Pafw3+HSpfSu4DpfvClMyMOwemYCfA
20dZc/q83efCQKAym5j+5bnIfiYz5p+nS937j6Qza1IUS8PwLyKCTZFbdhDBfbshUktRcAFBFn/9
PPRER09U9VRlmiznfOdd1ZCk6HqRgBPjAphxDrlZDzu7cD9bVBexdqgm1BcT72BXMLGXr2gVl5pI
vXOK8OxjdWAq0DXyxKy0qSZzkIJA/Fm57HZ8ycYkXmZQA/vI0pq5TLpYavazwkcN9Gh3aDaqoGuH
9q8hDHEISuxi3UtwAKEnhfaQjZvCokZakITHYnLEhigu9e9aE6efZIneAZ5TXn1Pr03HBDSOPmPy
usAfeAp5roGp7IP8oBSnuFGdEvFtFMWY3Beoj8C50M4yIX7ZJbEIYIbBjiCPjFtqJ1VU1BYTPmob
kbAsXigXGQCyvR62HuKC/OdjzRS51PC0fVzJTvaPP06NfA0ffS0tYV47Pr4Q2WeLN4f+cQQiDWzO
W7boV895ik1vDaE2gKSOTDigSXquCqf4WNZNqDrpNxiDqCom28kh+YcYHy86KyWIj7zWZsokYthg
VQngDpgseF8e7PtdQF0bo6/SLMvaa31edwrS3H9MTDPJrFGdhPnIloFZ18I8M1PN4pqLXtMRRzOm
yIzA0Gr6f6kuRF1eOR0EwhA5Q3GWeFUQWCgEornHxpcaLBXUDHI7mNu5XNnbqXYM+FlQl0sFYgT5
FPoLFhYuuT8GsSu9x8TNVecRfvs4a1camiI5KEuzRv0F36D5/bXavqMfu8NfpTrciSQPNPRTimS1
BEomNi1RmM0Wyd1HAlpr/mTBsQXJpxRUW4EEtQrS3/+oJhHGJbf0ZUs8lx/n5d/m/fYX/m4RL/GX
kccWPn4fABUXe3XxzT2RXf274VCLZvPYyJYoLVg2lX098fld/XO+T6vbN05GeyLSws5hvSWY3S8I
5LI4L7CcGsK/Z0lNCS08+cQQuqAeEfvMp/+QxYL3U9tSCb94uOJU0s00dzq0gSF41AvBIeEHnFhL
8jDVwuYdmNOdtWRd/8KgRjywrzOG6cpOZgreXaK6e0y6IuALVOiwek1MdjN2rs+W1Ixx6j7/STO9
NZJlosQ9wVntWQgndrVDPIaMiec1n47A0skx5oysGlrnvljlZ2XMBdu+oRBZd2+LrA/Ir5+U7stl
PB26+aopywBBPlGySlN+cKATkCURlOQleyPaochEnl6GkYnVgU+fBgqCv8xUmPXfnDlJdN3lTGSA
XigWxmDfQ7JEGsAgkD9GQgPkOIYGZhINtulm6R/nrmzZpgG3AGXS27BL45OQ1z/mL0q6EEP7AM8l
lbJoDsbPoyJ6EvTc33Oltcb7lE6Ma1QsCRXgtxWBm72fPezHpm22Shok+UIABS8hHjAIT1iOQPB3
xSWPm02+F5Tgd1QZ0DiEtxx6lyWUU0iIqPM935nxR6Q9JsvHqX05CazGL376L+4GkW13QBrBL76O
tlRf5igaW+o6T9i+qasy5RcNC+tBBj1aqGt2icGzo6juBPUBAFtqK1it5e33LGo+hM5q8pvfRA++
j+7XfWPD0Wq+1McPwS5R66nbL42VKP60KWVHfKqSmWJ+ZyQH5zYZhHalJQuLe5jeGYi+FsDy8+co
wu5FStgD7R5W7gEMHIdp4/dxjdGJvi5y86Spsry77XwYOE3mbiVCINGemW97pMkuf1BHlbEfdDTA
3He/W2YyVDYcRqVifOSY+TqpwD2q0xezrjDR9I2tAed3sRuNPG20QRsDPYHSnSYkSgOLt3ev46c4
hYWsp5zYGiJouT6s7l6FS2dVnQkDhcqdwDzN+VEZx/zftl+pH7f82sE3N9+tq57efZjLdjOK5N2r
Yx73FXH/mmmZddeCdxGMHxT3PXLn+5kKDnHO3H9xuP0V2ymYpuKnd6dRIxJj+1EsUpmATrA05fBx
aROr3zW5ncfjE08fA4mX7HLr6ZRimMAAyd4X3V1iVnfnsaH+gVpjh7nodw9EqrdprLJRa+rzRPY+
/HAwB1rMRoKOfaR5L6pcGMuFQMl55EKRUaU8fBjA89yvH8dkodNtHFNWxxTm5GjDcCYg0HujRuxv
aG3n5fTXUrpqsGc/v7iBqAf67vg+D6ZUpjY+zuvCUJbHX1RjvdlPArLrh0xqr2O4o2QyBk7l8FsD
CebwUvVChKLbjp0sUmOd9HEeDBht47fN96idEO+RRjs0CUxOwNT0V9ALsETMDmBBEjtyR8QdrN8f
C004YAISBgLEX56ILovcz8cs4VxRHomJf3fhvZqO1Lm8VAs3SeBUv7PkA2SD2Z1Ztcsd7RZ9ald5
YLpI0hkqhJxMSMQVq6fq5lkw3siRuP9KlkJVOiMbvLt45ozXQTQwmyeGyDlqZJOJUtzN+7y1OAVW
lZdFMrr0csbUX35JMflSBoP1v8d3sEpfsX7ErQFnHkC5V+FnOOp+fWXzCqBBSEa4AAA7JIaaLEtq
XO01SFdp1zz/JYpdICaVcBTx4s1+yNGj15+854Cej8xenbNu1PQjAhkX2lqc659p8fIlKr+AFCKu
ypFHHFa/Zr+BN6p8ZFTStqbtl4UFZ1kR6DDLusXgOJrEz5+Xb5uz4PHE/tMPLbVANINdfmN6fI2a
NrbcoogP2FX3aQNyCjD/QKUFi5XwKNAURBRITL/CKsvdH9jPHtD52sIhLRo7fYR8BjlFx7tm1Kjg
RODlYwVicvYJvutajLUX+UwUXQlucv5dM9gz5o2X05mHjwlq1AbsQTxRQr/mkxjtVJuTXF5lXiUF
ENAqxpVXCIr46P6roFGdNnidn2wwpx87jaVwtD9w9BipFq1Yn2xanuTMvG0KmjpF90cbA6IGZhaQ
GqTbvcsLUAF5LgkkZ4mwMxx2HqH5CKeVeeuxCYOligbTCPMK2NHdkgiAabHiIr5gMGKjRwiRHz+/
WLq2jIcae8jPrOi89bWt9kf/IvFel4odmcqMOyAd4pIXc7uVn3LRRev0/c1+pUXwXQIkjMoTDhoo
DXXRfx2FkqV+pi/kYwM0YTRjjw1jOmFUW1MJeL2DXIVdLEfCWgdugOj5tMEDlVa5bzgvMuxYKRav
97ydPCwRoGFUzqokUtMZ70X1wfHSlV7mJ4ldfE1EnjlGjp6hLiW1n6m6tz7AzVBNXdBnMVUmheC9
Evix7afFCCaNTFl19edyBJHVek0LImrKpwkSrP80ijK8iH/zxYVcOiNLD78E1x6YHG/H52gDQplE
oxHRTH616zI041Yn+M864jAzZdhod9yZoSUStFlHTqbEz3us5jMKDpI3j7KtK7Zyi0gJkIdenLc9
5RkY6f8G4wHzpH7whiIrDRZ8g6gEtwveiCwgmiRuca/6zymVcAeu2ewNjAn7RiCHzZD+/DioAqsr
BIRk9656HOx2QNrSZFNeqWu6R6MfSLehnYZ04KHilj+w6A4kPtHexfaWWopPwQ8B6EwAuydWuj0K
/fpQCwh9bLgN4veGhicEaaDwmobTpHnG+W/GjIhonsV0k4U/eJOxjRhuDfG5wSPJPOridTSmFrwG
Ue7vXY31yLoh0PyySNoozOTwQwmRsiwTOrg5JM0nSNrG2P04ZaHLsJ5ZUFJ4SEacocVgNEzzNzM5
yljxWmIKLDx16nPev6IqkI/dc0lrAkeY17kbmcD2omhLzaqfRGX9pwKaVA4voTfcKwqNKo5NICND
Iw1z4ZdD2icUfubvb3zeKWNrAkqJHOxlgwETJ6MbNaPN106h5Xbjw0W3WzYfNKPyHADxPlP/kcA7
zHv7D6Le7jiiegg1MkcQU8RGOzIRH4G+VY7sC6a0HM2Up0usFOAWh2NPN1WSYfY0sYQiLmfWUGUx
XlWlBSFDz2l4V63HSaNuKrMa2c/uTHYGsp/GFjjzc1QGvGmnb1JwejwogyVUvUXvvTYDtBv1ZitZ
2HLRMvyWTT0XIR14XUlceFCQdPhlnoS3YuK/npbbXVUWq/O4su9ryXyuu+393339/c1HR+j2dj7C
AwYa7narMnpGY4KyscjgreaSIkQGFO7iD8Nuaf0CWpfLx7G4pirhpN4z1JGP/AdVc4AjaZoZzEhK
q+0izKBSthiGwdnoy30dW2I7/SU2P4vysCq+bT/HwvvGQjFFEci8yWWsbH3zBF7K95riassHGmDK
91BCPLNt1VBHZemogTK4A/PVc6RecliVkX6smKvH6j/AEo4Od7L+7/Y3X7J9Zp3VhjKpf4SUSfS4
/QnBk5lQNfOa4X+YNv8q9lanIo5rvHpTn+cgJoEN+YGbJBUKYevLVK4zsvUWh850rmqnrtjeuylg
vbJgiibUmlq7V/B1oGRAVAt0bv9KZ1itBwJMnqJvA0BL50CSSBMRD6j7H2xNZfSf4M6pa2IlHLJM
ECyXDa3edFGimPWyN3T4Qw60wtsEck7QL2QbVmTBqtbSjBaeZMlRpFyNo9eFMzi3XIjoEaKI7rOE
Hr6Dath/qkePHPHdzo2HZ1q7oKxYHSm4I1kEcdtomxWY2rwP6cw/G2nL8+mQBDi7XUeuWbt39Kon
nFMcBsXTcLTSti+0levUTM1vg/+RXlZApg5ty8h7IPKYFtEgXPhx3MJSTwwvcxV6qMe0pUsOG0vF
e/ybQ2UR6YFYkSXs8PDe1nvFvLui8mshW39/ivn4E46ERkkLHucChxdxDg5qrtx9mhIwNjGM/Ht6
TJHTI3C43VZIQomB6siHe3fIbcbIC/nXw9r9Ooy5lZ3VqVuCIB9+QqLOz9FXTYIBBnAnuY4SYEd2
UaMmPys3wfhHJ8AeIpBIrygKrwDksjpqxYIOPD5bVyk9f9YjiyFZeuLInaYJMuRu6P/X2cim+oPR
79lZv8npAzD75q3C3HFfpBxCYnw/1NS2Q3ILSHmHPqdZt+4XMvBu9UcoMVV2CAIhh2c0ct+XN74P
Q1lyqqoEX71HLEZi4mGA4nxzHxwihyeUGJkyqLkniOGZxJCuEXYKngeRhgz8s8LfhYNgYPFP70WD
vFE4vQMt8Z8avmDzQeYP0P3nZ/WafVHReLWhcPc00g0Ks37g1w9uqDXQvQdKwCZtTHKznMtDWAPf
qiJgudjUzCRDpBHYmII+5ma/eof9FgFzrx5GexwlIg54IPG/nA1ggn+JCPQA4B3NEbTcCJgZUzSQ
7EyatktSvxqQmRtacGYGznagoqhwGhIhYY04jC4xsF2+uHXaMCWPEUR/Yrnq+ouTmgPwH4NAiPLF
HUDsmx3oFzBaZulkBQBaklh0LkPhPWedYjbtkGPkDu+ZKKCaJNmN/i8PS40Ldc9GQ7EfPYriWlVN
QUBOhBrhrl6Q2H6hS9OY3ehN+QmRnOh2RL+j+i9iEBch85qfX4AKbV8I8MsIqciL81YMSo+ojFWU
2NaVaNnwZeTvwCCC7nPeIc6S/mIqtkCSbIQ0lMDwg1z0Ygn/LSgW2hvnkVsi2QLjmZB66dvXDt/T
5Ot0pBs1klOBUkVUA5KZTUyKfSscDnMSXuFXCJB4gx82xjDM+1abje+OXASy4mWDA9DU76sMgc4n
emnm6/jZ6OApvPvvw7txKdweDgxMo3fZVndtLHGh7DuvDXFH2NOUtYYJ7I3U/xfktCMhkjTQMLHG
oVnqOgvFSusXS34cH/2Poxq22lDWdpDoztA3A/qjBQB+QxdaaQIXNk9LALazh9UZKr1FSTjvaytT
XameX5J5Phy6TZ9gI9K/UHsbiK/K1CPgH3UcdC6M4zz7S8OS9Ffz53PU0qHXCCAQ3IHpHVyR7Rxy
T4SYUs59zBb+EN3mY4YFSoKxjY7oVU0BfNjeQQDJK/BhDRWMZIg0cRIhhV890PmxYKsouHnJVCr4
sBM5+MekIdkkUa2WFXlIFOrjqKudja0HZXjHo5wutfsOYQuIQZx3JmobZObXF3YocuusOpqgR7EB
/DdiPFmr624B+p6ArhGgl7IkohATgfhhCtkt909q5Zhrf367fw6zA9/b+/oqJ15AkTIcmdnIaP6G
fhHyhtqhDJ66WB1111k/asdUCsszmQLy+stRJyrh4DlWIu6GCjezn9P/7A4x2fotx3X8eMTtw0bv
D+yAdpD8xYmPxh8Kvm+N7vRcYN4dqLqeyW39bDzY2WGw0eyOfLap+nZwmhLeaBNnGqiXG/eF6Q/y
p0tcsvPHpIngN5wKRaDAKpN8gf62CMoZ6+XLaQQr2RIn/EPkDC0/ZHaQBjp/QDIiJEfL/RBnLdrU
fcqQ/TOV/+gxXsQW2xxHCzQvKAG1Y6nTD+RCzUbISdc4qDSeFoIsUEVy4u29QaWEDrE/CCg+yNSg
k0QLchwtSHzwij3i8ofDcRBReYMnB/XxF809jy3Yd1r4Wjt7swafElAcxRJQKHAdJxwA8zh3mLIP
6F/pilMd5KMJFpnbMlRUB4n3mOHqNGlAmqDSmCuBXXecppudgPjC4ZgmLOH785mwVFBn0L65YY/S
MX1NcbjTc0agEs95F+oa8qqMAWEzjoUFk4/yPVXfPSwJAO54zYjTC6eHp6O5I0sHNM5k6SRqyb4v
VAr8yBBZCrP3zVYhl5ExqGNkY8+ZvMHO2C4rvheVIscXLlOGi0VH5wjvG4CzBV7ax/jtA1bfnw1o
oLvQNBNqfPRz0YQTvGOy8zyPaywSs2x5uK8NCDAssFC4ty0N0hKvP2GPZk5cMPf7NbeFYe8BlcCm
gWRBwTlbXhm3EXqnXH3JZZGa6rZ8aKYf2Zbe3nfGArjWcbPJNvIGxLIniodkUwSbYz4BhonQkQ8J
BwVrRqB90FV9ViV54iVpkOMBKxSbGXvKwMHOJvMJNbIXdhgkLx2HXpaXGY5TjWcPfRE7PudG8lkH
rcroQ5KW/aqQjuL4szptVi5U6NbK5YS8epPw9AsUDl7WKxZbm42eIqQCIEnyGrLhJZLa2tZuCl8a
bTDD/FCI3ab3hz++kMerQZohWq798cO/Q9yyyhDERNiHx1Sl4h0Fj4qFSfTFiY787vz6S3Airxn+
HkXUURdZTCtOFaB8C2wjQkizL3kI63GEUtUBaphHtyXgs2KGPcITcDjNAyqCEmegoKYK5ADHFQzO
HuURnlkKk1V01tSUOUjVsHBF/Wv9Rs7Hzssx1dpVYQ3qV1yRTKN/X9+mPHLSrFl8GPfwfpq/rWQi
mkHdmnn6RbZ6Kw9/PDVDoC5nPjLioXBRvsAtLDCA8iDLq9dVI7h4tDTm0MZoU2p3nDicdTRAyukr
p7MJD9ntVNJMwDEcV8t67Gcvf6wgCyGhbIWuZIdRV1M8WbWYgmjaGqvY1oZIKsmoWyc1loI9JgZ0
MxS/KDtMY29er+mXUxtMBzq9fP6d9UdaEhKSl31a185ywDEfs20S9SR/gD2TvDAZJPa3VTY6ouDI
27WGeIHYVAbeLsCl6OKf9BqIDPNyc5RRXE3sV1y5lQlrAY6zrqnyGE15UvnQCgiLW/+j3BgpwRjo
EcMcwzrLWiCT6nDMj8SYaHZKyUk3fW8I5qX4iHCGt1lLhhULlf8aXfNB8A9O6dNhNZEdZffzkMko
nuYQMEtVwsjLagLCM6u6/KhOoYEH74iygg5mITjd2R5lp85NNjzOdQToodhn2LvI2zTnYbXvk+nn
IA2jLHbS/DIWvEzHhkrGVW59Ow72Nk85oShkbBFAkwcCgjvvida2Q/sBOleFsiNN9tAVz8rvSXhi
0dkjZJtXftI7Oj+r8YfgM8O5Nh9d6a467EAVxdrFLwpJSuoSsB6rTjqPKL3CYfe0DPvMTSfI0P6b
OPTET4zuykLbDAQxRzkeYtRnnTUibSFC3gSlKrKZ4Q+0eZyw2Zg3fIUmSoB+FqToh9lOc6QPGTrU
HY/eTl41JtHurUVic3iAk0W6aFdhoiJThexJHw4MtZGRtoLKx+INaisbzPRz36mGSx8trZL9rvfA
xXiH5miT+8zF1uAOuTsWiSVx9v3jpyMOpSKs+e4zRo70HU+XsJ1QBOy1gg+Nn6AOlKxzK4f3gBi4
xoL9A/iSwHAqG4T2ipljZCCKJ0bA540feifwLrYolKtlcoQRCMqhKxgOx0posWCmhqPDNUEWTWWr
oivF4ttuze1k9rH6wiQJglmAlj4iknNj6/UDz73QrOlUXFCC0+3Bo/i3BlgP6VBxfDL0+kN6mdfG
7mMjw3JsN1StuW5fup2/5siB3aO3TkUsYf6u5z9LadxcGmiUbv3/h1MvYtGuay6ADbZ5A9Gw8dMn
8tB4hJ4sRwa7Ri0YMNQN+qnhVe/+CzVf9vO5NgouUACGESKj5xCC3LzGu3D5eJwkJTOxmh3vvtlu
KhPzHbUoPJSH+e9tu0THITJDGcYXdd/Er5OdRQL/EqMQBWZLDv/IgfLpj3y+T0MILDsCQTAra99Z
Mfyo4axJ5PR9lIdsq5slilx9h8MsP67jLDNO5OBhSDmtSWLCv++6yNCHFCh+7ZOR6uigZHTC2hkq
T1tfaSueHwZCC6oAVFTal1sOCXMGePO0HnHqYCd8b5KR6Sf/COAc2DcLpyAbKwN2Q6AayYUX6EdM
TrTSsbl33rr70T2FghERIJvQhI+p79ZKGAsGGyHVFJjQGQZsabcem/FjTgzYbd7avbmflbZ4HKqs
90RRvwarksfHLl0yRtPZUlqirpORqtmvP945m+DNAM6JfKK/P7aJA99oHaLmRraAF2X3C1jLVHsX
7r7n7Nrw1rms7TqYkBU21x3rA0GyVvjY0uNkjB4W8aU2WkhmsyHak5gxcnskHDH6Uld42Op220zR
QOKkpmVwkAKyhA3OL/BxOFl2BdU64HR4GZuxh1ImTOIwVI15dZizDs3UmNP6mwCJ/JpuyUrubbYy
/lnHb3fNV+T6OUPjQA0amPM138c1Crx/hD36CF3JYVg3pGwb/hi6waatQXhbr/HsB4ZA2B9zUsmv
45i02NF+3+25p2aJV4vv2HRT4qugJHDVog3gz1Kd16tETjDxPFZqT1WXHvIfAx6u5rPoyPvwEajg
lCMs2a8iDs4hpJ/ZX3K+U0+AJKfrU62apHo3c3KVjBpptn0jqri30+XElXubUWbG94Sx/4d2VmeH
fAbM4V78Xop2bwtntJ3J6oNH7/jDA4mBjVyR4fpIZwKW9t2wmLAeTe+7zFz80+bt9FpzLCQ7x7gi
gTeLxoZNWICbWJB8JGTvgSPwSdwsCn9OZEgcx5jhuLwjwYrXWm3ApNIMwD7DVcXiiiqY/dIcoyYd
Pv24d/kdoijRFghUnD9fVo8mzORluXEUwCtIIHoeNh+STIcM8Xp91OkbGtqX7CFmm+Qr0HEDlzVY
M8TNduRXJ0Td1+8OkjG+LpC/Uz8y0/ZHfNly5XCuwH/mDA7DGghxmXrjiXmruTTEZP0qbvmiFufl
trpCe5Q4chw0Dgtup+gLXhpvCYENMlNA7F0ctTl1VXCJwGIo9NCVujjEkc6vnuTQDPm9g4ASBMQ/
tX/FQbwy40XMgdgb2cqHdF4hchs2dgx0DDFO+THJhUUrPTyG4EX+hEYsEo5Kk0Da0j3GpKK0x/Jn
6zLcDrFFrPAE8PEKfawkuM1/sfAPHxQ55nsRwJxg4KHvKb8qWehM0QaQZFdt07Gln/IjGO58CFEd
PGpAYai2WYWBCjCC3xeoUjPngzn8tnKfszy4WYOwFsE0ydDom28o9CArpAKxulk8HOVrnvbcH4XW
U04FVJLZrIadrzjPP4hQPiBEFVbDQLyKtDhg6EIURGoyssq1ti+YPAlzOIsmEVhopFHr6IBA5J0M
1Rv3CDaEcLFh9zsrPNXqYABoaC/NqEa24dpQPdxcyDIkRyOoBNQ+PwSdLoqztrcoee2rsL++aVnA
9yibk2uJtlPycngC1o4TVR0Ke2Fqc3SUcK5cqLbMNwPQTbD/koNJWHAVRkMMQWeg/xhSlJCsau5T
wWSwHalT5lAQPLYohs6UwKHE58QecusbVpDmhO92zdQZc00L2dZB3uOGBF12CPYi+g6/8hRll1uv
xevvHZPXLuPXnI+35Y81Q7y+Wa1QP9BjPuPqRxgJ59oqWzeN21Q+VXs/0vYR1lBWsJ9ht2X5R4Gm
OyTcvQMQSnXT+Wzv0sdLl0ik9rUvEQ/WKKaypwiH/Qul1sjmuPeDo+Wx/BgkL+gRVIHPSUQw48T3
mUSFt4efcFw4CQWEwxPDA/5i+JRa5/H1BtF5juKCp5phkz4EApwulJclh5b2mAm9JD06FVyqmqOf
ERN/CCBJnTLQdgjYSUj9cfSwyOADcEAxiBYTBNuBfT6gh34a4grWHH6GolIQSUC2J3iGPpNjQQ0M
7ZigwDI/7HN4xXr7RgDQApBe1NEs+G+icJThiDPR3Yaotz1wMye9zunvR4W0BETjUwDn54wuRJZn
goVs6XQ73UOQGr5CisfGRMMzyDnO8Ek/WDS3mL1IaDEfR8EqSGdeqMTBlMCI8i6zTRPrNhKP77zZ
3sZGjoDzRfwCp7O/weaAK37ozGSQ5BOmtyUHIt4tacEu9XVuAvTMbZO3gXyL9CdGgVnikDnnMT+g
ojH1ky4xFaX25DCavt22BSvnYA6FsxyvhC2thydYjjmhUS3hRZcxOepkSkoo7ZrduB62fh5Hh8c3
i7VdG5FS/mIwKKNbaomdNQ4sOtnKLdmrB5ZymfnhwxQG4geCSgTe5AL6T1iUlRCXtlaDH81saKVv
CKvZGWuZYBoiJKm+rRG1kmjq5JuOiAjyXrkzBk+egxTVWHLnc5uez+zcs/4vyJm52+TKxm1JllXu
ZcPx7TsjbIW/i/VCXyJz5UAlhRVhsOhzIZY0A6j9I5jjzqBeq3KVj3vngl7W/GcHLT2HJmwizuT8
8gANmx3liYQe81J5I1xf3s9rVWN9Iow3ipfKTJkyQXDqfrLy4SKIOcB9EFI//mwOuxqoOOHqDFjF
ro/B2zLmZ5y2Gi+GOieI9E7/uSnPSVXVCQwvJBMDvuMTLmQW6H6HTFoBJ+TNoawKwdJ9xnuxYaKd
O0wUOjfZELh4AzYBfssqBizGXeUk1oCeMzk+N+p8MkZMJZFo0FtLwCMyy9lRw5JgARety8d2xX/K
UiNJkUyE+MnuYSwB8j3c4SxKzw3wOsmNrApglSajisui93IAMtrLSBs2IH4QjPzdy8Px47In4WvR
NsZuUGuCW0nB4Dif3KZ4TXqCDHgdld4afz3hgjiFY9aHWrrwcf1FrUC1H0MxxVNE9JhQRFeMqwqr
10wgS6GgWpp7yqsOYhpM5pXzM+30H5SjSGsDQIAaI0l+G+FtO/lYB+O7HwXd9WfuSBUthghH4WiC
U0y6oc1JQ6W3YCdHVAkQwSkOiu1eQcA12xRZ4AJPNU8JAiA43v3nOj7z6r3YeNDNPc0RgqEUTP5f
cu4iMVQ/1h/y8Qg0FG5KgKrEnpmgj/wr+s1zLvLqOzS/eKseAdYQ5e8/gveqlU30Sffz522WSCr9
EdGvrf9l4hgmHaMI2KiRdodyyOn3s0CSMaMT10gQQ7rb8abLDF0x0OSj6pIa71sb25EW3lGmA51s
JpnJL7PL8AsTPCZQGnujtUaQ4GnerLJLwN/cPFz4OcckEdXEXWr1p3Yqo+mSp6jh0WSmjgmjYGJX
vK9kamFdovQEssSYtDwswtCWgdmOZybUMkkJd0ecqkTp0MqLoNL8/sNnZN5Y4bcQgPUPHaqRnLOx
saMyCWD0g/K3CtD/iF/z/fE40UZ32dIWCXt2FpYYQ8i0UR42lVfiGawfuArUEMFr6nbb9p9InsbN
G6SfkNJcs52I7xisFkbb6HfF8N/eNsV2U+XQcwZR/PT65Rj7cJ+71EEONjguxxGxcIvHBZIMbVDh
ooFAzmwNcej6YUpB+3W60CGWeN3dhnxCj8W6n5rIQaYef13WgLm+Hppn7hgXBos4FJGCwXRgUXe3
4LFA3YR7Nz3fYzDfx+IeXycaoJ79yGyEPhfuwddYfT3ke1C37eqZWqzPTC53q+BI7UoXqvzm9UGz
AJ5YeSD5LmhOyN9AbkOxDzbCghQW824hz3S/HmIYcYGc+f2kOqXaSagxvjbBsEprkNM6uBkzDKNQ
HAeWQA0/jQ8ojmMkncvGg0xD3clXTbG8J45y9zYBtzLDEzN8Ehm6uJ/lBK2Q+KJbE5hx3RMtKSVX
dolySAfnM0RLv+bg03AhEwtDYlFGWqAUV3ZOVJsBMZ5Pq4jG+eA4rME/EmLGPI59n3Wqn7pHoFyV
X6wV/7KokSGSHsF3XIJa8t1sjSpYZheY80H4ibmRRIvnTaQZL0/d2kbAoLgv6SAMIApcB2vgyCZZ
HCaPaK16N5y0h9GCZY3HmoAbyCAL//eEgDCaMTi49d/FKJpYy1qyiR9fgu0/OxegMLp8OJF2KFkX
T/MiH8Y6SAD/L8ws5C9HAM4aD4gJ3Lfr94VDegN8RVEVHM6CUhWABWPXWrQa2JjSiDwk2WlJWE9W
8PunqUestGR02xJ/nK1QMWrROWk7JmW6yk/DwV96WwUGUiiMC6IGMM/OrTIwbRANgR/FnYQ7zsow
7+WsvS1FhDhBK18YcVwXOlY3S+JaaahTCWUykMbC/kAqDND94ze7+/CBKA2+BC6CnHJ0nk+sMT8Y
NTGLkw+iwfXhoyoRxwSKmjPqRoaQApZ9vv16iKURFet8O2HWxNjA9kGTxvwXaby6nUg3RCiJ1Nfz
JgMevyFww5HoE7SApZFdkdCwGpBP2PyGQ/2EMuaxFZ47DjDxjn3jNp4ireWxwv2fGAfu/cvYpUDN
qS1s8Dzept3y0nDzrLk2CGiEp9ct5VU36HVxMuX/B6WdJCXigRQK5PACeJkIdIFxw+ryFfhgb+y+
JG3LKIhzrgUrf3L+hlk0YVgLbfsdPuQFf+k/t+NnCeIw/ANIgdxYNQ5vn8AkCNmRTRUhlUqD7ZxH
mz9mU/1wFkzQA+6/aa5eJtZizzQLA6Ex5tPe3EWTPcap4EoPrBD+u7EgnFCwAVij36kL82yHhRFs
Vp5OpcEZOKNOzAv2wHnY04oIv3f42RHjfW8comgjT4MXCgoD3S1P/nxxt9CJBAFXd+jAO9fszIa7
e/01RLPBqcAgj/ER9Y0RTaYr7249Ll5gm6GwCcNB4R/ZhemtWFAZHBkd76YLRHeg1CMIxKlp2NqM
i7A+/A3Y/JDIYO9uW/fwXtu0TP5Tl4vWu/JZMo8PGO6kzONjDN10IV8lPMD2or0CjW3u5gFimG+H
OuOJvDi3EvR6xsEVYxpvlODABsKqQowXt4PYY+PhPa2A1CIe98Tg6q3AEu7WQgGXoQzInz6NLSsd
37fmyph/rEXJPuAc3xpTgIhV9MfWOBTm/UWbb8yltejpBXmffsxsGkBjupsXS/YKwYZxJRl+ZEz/
K+4aGnA/IBXswbIRvSLUL+X6j49yRdb2MA8ReXvMGXbLsdF+Lem6DVZXYT1oAUUrIt4kDrFWB0i9
uCtD/gYdVYu05n8EaxHYB95gBfZCm4UR3z21psp8GshofdBhRWbgtYPIAG3kpjW4TQcgY7uxS58z
cBjYqWwdMJmRAInwx+ZAMVtFk3P0VwSrF38Bt3pz8Lwg6nhBbPvvYwSrwlwUmf0wPTOybUEDJjds
wO2Ia7ISRZ66B/SwHPKO8nnp6/Y6Jv5BYszvcEcgAe+NFcm0U8+jTXayUYyZ5MyolXr5H45N5P88
jed0urh2m/86O22Q768T8qOs7o5nbqL/EXZmO67zyJZ+lYO6bqM9D40+fUFSEq3JlpWSLN8YylTK
tjzPw9P3x6ybLvRBHeD/gY2duT1QZDBirRUrzmPpug2FvLWWZfVkKPKFZym9NO0x3A4JnOqBHtFV
NRyTuWMDsJNH2+3grXO2XQ10jXrC2QrJHRV+qs30I/PtdMjU6y+KIoZMtgJa4KpdwMdr2B7YN0bQ
zJIyc25PKtVas0+ZGhmiRXItJLTop6NRNBRw4CO3kDsr1pGZlPuiDVwwzHigjsgYPem2CjPsJk3n
ipYqVJEHq/ezF3MDTQQDtuxXTesRWKPctkjmRPUWmtVaR5sTmmTS+Ra4BKs6Ynt+JL2tNNwzahEK
jfTnjD0uUP7SorZDhE3ZSTYEp7D5IjDdXB99i+Ew/Dw3DEhuFFr7n4QON5w2DGgZswvWWCjXTNY2
04XvQ+Y8N8YVuxxvUhSYsWT1zuPwwNfbIIuha2ZPtie98uqmrAy9T6y8WfBIoy5LrOGIVk7SzNS1
fFp//adqSSOkEmBY5UDReIpxOyscxWwpyUIyq3ZGn/unJ7L8qYqbjCPeXeM5dpGdaXluyZ3kyN3J
SMZPEdG5IqtkZ4Wh7y+171jskKremvPKHDjoAx2jIHuWiSa5jMmc47NdXMvQGjn5wEyqxDfSWfkn
xCk0zh5/jJGaD+tiQlgHZyYjkrTC4uG4FTPIu98YEDMz08my7NinucVBPBOuZLJVcbQMea+hzXOv
A2yIs1hbFjM9805EMCcSvVIT3IsBdOS5DEnObrhOoBZNXoULb3VWtSg+H9k441yj3LVHLx1XvRff
Eqbu0nsEBojfAc+FpN67wVFajemGo44MdZQPukYBAExAdWq2jfkt3B3c1V2420kcqZTIhpsRGkom
R0KvNLQXRWUUHxnqzF6hqiS4wlqJ0I2lLpmR1ncO/py9nhJr2LFxSPjtEaKZDyGgvTj6rH/Eb2KT
wfi71+SKc39obg+weZaoeAszlRAjDzFEFlhj+BoMwM1HWPPlp9RywxirjJHyjsTGevyUf3/oTO/s
HuzV2R0aBusTtP3m12VWCzaHz2TeLL/6tOzTflngT0vBNR7CwKzxMQQi4DLO1kD6Pbob8hfwP3Lu
9t/sY8k0qRiLkV1k7pWtXbG/b4z+w6qDiUbjR95++p0Yupz1Y0rRW9Qo2IeamNZoOaHVhkoz2n+6
19FKMXs1N1Rc9JEydIc6uY6573ecfW5GK1/PZAhMPZrGLncIA1972EPNB05urb0itzKCOd4bXzm8
uWMcCthx/UkmGbSaI6VxjuOcmM/nIg/Y4aL4d17upGfCHdou74t3L9dvuClPjK9kIXhogwL//Qm+
KgFdaRblIi4+oms/PoIX4uoMpmzGr/ARbvKC2+uucuyJnYyoEXb26gmXnw1bfI5bShA3l89bKA4d
4z+fIk4SyEfLfA7NRcLSLHCXR5Z9Z7D3Y46kOn3K0qNbj+elQ2P1YSW1YNOh1SZewv3tzfaDKRTc
dbomt6jWIglD6jlGgLtcglPt9dT1L3CsLe3K8M4S4QAkSQ1YVTOouVeRPrxtsauyfB1K68DvMYRU
6vSIhx8XCRHZCmloqWchMle+94mWi65d3Cfs1BNdeuZWtXyjskXrZ5n7n0s2bc/KiGcrmZqLxXxw
0NP+FzSqlVshr6jfOiI7YAj9mVbGSc0kCVIEJJQiIXpcVZhgT6JDbnIqM5fTRGQJLYZNx9zBwlus
Zm1pq7l6OypilPpBnl4iJgWw/KwX5fxTV7KmBMK+FVVdr6DHkTSVqYjWSjKxx1xr1t22MIViEDAi
ZcLKcKZj1wrzjmP5/JQKX8q8SLRuTGVXhybjbTmZRZfXNMGw0uVtZSXdkxte/dB9ODJ/wSqHhGVN
klLVCcGXwdZ9cm0uBeZfW6sxoYAXcHVEdCEJ2dKcqQmkZKlu7rP0MaVusl7ovucapss/WSw+5yaO
SRn969yyzLxwVpX0pDN9YvFLquKlnYm5dHtkGCg77WbcZW9ywijrIdg/FVn9+DgtViWVuXWahTuL
2tfndUQDzQi74b5WJHTPCRDFVinpvR0oFWyuiWoD8jfv7mKHPC71LXAl2rbcZXNFEUV9pPXD4Uy+
yWN4SEqZ5GJDow2R3RKI8vEn3Yx9uPyQp35UxFy8eKKLjC2Ar/y1E5J/FzczUoKqyT6HW3eTpjK7
V29txXilKGWmKFkHH6Rhza9WSoKmKklOtaYNVGu2PmWTV1anpIpMUwM2kSN6/iRj8TxiHdoLFNe8
jNqk5O+5F/EZXFJUPtMutHLsKjjBXbwW2iJhU0ZeQ5ukFW9oXmhiEiYx0mlKZ9jQonOHk1v/cmvt
ZPxIkueE9K7IT6bIPvtoBJ5axrTgYTe4nxZsc8E3a/ARLjJBR9U/qfixs1Y8SPIGsgM35srhsO3t
Gz4NhBDmYZFJZHt2TdPmY11mBSmq9CVxkzpGlWUT75GsH0bRcsmtddcq1n+9suL9rcuT4muaGXJ0
4Vx8Q5qIeWfi0Y9v15KPDjDRm16OdpcvpbB0Eno0rbgTRk3YvhedHGaR0hRX/vjtHZwo9db+HOr6
4Y+YZWgoG4bcLEYCmq7rzm90Ovm45xPSLz4QTWTIOqYjSIbONkPT/9Ni8CsS0CUJlEsH+PNkMRiB
7qKR2jYhdoZWC4sC/zpSNOd8mSuWY9FsWQAxz7PDryzfs7IPAbikWwPN0+G3Wt9VGb25ULCfkLHW
yxmQC8LdIRn2YxtiCui0KI9Hijud70dQAK+PkpDnbO4qkyZrxu1JJA/MU5nPMZoa+BQnu6Dc2Ldf
AtCLeL6SLoZ8gYHaVNkrj9/l8/v0y7XeSvr2cRo6fntMmL+lzO0OE45t/RrXliafQwUKn3gbsW1Q
XkHh2PO+leJySZrx5itEOq1rCwut6PpdbSfk2Jjbev2FLge53kwa6n22qlNgutWIqw0n4c7YgoqJ
7rcJy3FkRuFeBZTw3EsHsHpjnLqmDSIJjYF922oBSVGqoZMpMLKTMWXsLGo3haaUEgfL3c2uX8nS
oxcuY3UY/8QmEbp1sllszw3DFmZSlouzRdJCWMzteM4RHIYnl0+vQ0kECxuOBALdEi17VIIGY3KB
XpP7FG5TVXSAkgjE3pFUqJfzoO0mLmujcTm0aub89ibLZH4YM7fy+zE1pPdzZgdH5oe+JhzNmE6n
krTth89WcfPpA+KwoG91vlpM4hnp8qrZWx0Gm6RR+TK75Z5Rs9EjK9phyRAlnsDRIvFnGp/Jxu5E
4rhNXaEAaD1lUuN0fvNh5C93zAOYx31HkwbP/ZpgyKavVJ7oPYfizcl9gkeSo6X06FJkDszcIkYh
GbnNNQXiY7PjZSGXW92t7Ha6mKMMNuQkp6VPllhAo5xWOKx2q+OVt0IL3aZYefNPoewwusGDnMYp
w2GelkSctTlAzu4u0zexfMelbrrrjUfL3VCgRJ0AWxeeIcguF13YI4j1vyvQ3+qRxFUVMVnHC5jq
JBgSqOam8lYP5aU9pcAeNOGjOE+bqmAlHmrpvFTARcqat6ZluQx3tCBSAgymRGEickESaHwtido6
GVJzclm4rjfHNr8dIQkg/XhNTGTcMDx3TpB5wh/4bzPEia9YXdBgqTemI+gP6ot6XJnn9j6Gy0Xa
D/qL0Vm1nS1HmNnfI//MU5n2URJiLSVfx+SNsxUjMgir9+DsrWjxrbGc+zx0q4G5+gn0ltFqIDM0
k+64h1c3b3hU76vcA8QwQRz9/0k3sU9mnUgRjRBrzzTkAwaV5zEABZbfKNOwtch3YCBvm9lsgp8/
Uuti7sVfaoZeAsGR5wjiuRTdZ1yEgBOhbKv7dMtMKRltZh4ckCh6heaeWMyVx6Ux1ZG3fJGTl28v
psFfRnPC5OoiJkqZ4BtFPYYMNTCRe3qMK1/E8c0pwhVwCtgLkw0kGQtblPkb1d/6pioC7qg5flhX
8ZGbiAXMsZMqejulIt3eWcV1TPaYxBu1UlxRHu/4TLfhi+RfsJMG2Nafi3qKyIlty4N42UgqrvYy
mm8pK+sxcgK2GUqI9gw8wgOoP39zopCkoBWl5dHThF92R+RFRxCTFYsrtLyQgtTawGkrEqAD4ABj
WzkjOGSsx1T1UcNnUDidvuazWb2K1imgEkoqwJ5HftYl7Q3VxXFbuJwWmxxpW0kMSYx9q7sLpaQE
jimyoAkm7L2ibZuvTSS0kqFH7DEJlnpHgAUkq+T9YFQRGVWpApSdvIPNGX8xOVCXm0zHCXXYcIJE
1aWCxGBj5nk7P3htRBCY1vCGjgjN0r2OyWkYnCQZekDzX+bjWU5oTzgLOjIDrR/q9crminKKnEdS
UFicv0htspRhYwO1zYgccRxj98kRJXhFKFNa4wsiCNuDve9gW/LTfyKj4IK0AQ1/gZcnnNWAkdin
nzQwQgk6tW3EgI8d70dAgOiUXtCUgaLWQy3zRYoHn0KwwvOGIIQTsFpGWxr+GJYz5lJeT40m8N7z
vPnTUuRK5gq6p2yn9IiYcMKpfYDe7rH1J4jCoIw1/bgRuM9fswrYFAmJLr05KdTQDdIuS2RCHMon
Hm8PrZEwg7IpP8indO3GSnvstJNNJo7Zd/Ww07V59Dx77tmnmNN7YM+DIWOhTsZJR55yGyEQu3TI
y9zwLpNva4wkA1R7MWFqkWSZDtMRbzoQwRzz1YSl6YnUhDatq7Aw0F785jqBSf2OTEHZFDeYWwmc
YjBaz6tJevpcwBRZhQlQqHwZyCZYQVbUiSoIIJCXEmCFhe807Lu1piODlk21ggvr+EG7aspmyhQZ
Hzeehx9sClb5l8vCYr3eGaGyjTrobYx0UwpwxInXCaZ76MKGD8Xcr5Eo3yhT1HrETbPsqxQIB4Qw
QLaO0ao3og08en1QwcoX44ReIsZkN6rgr2Jz5dMHCMfoGM2B3MSwYSS5PwdODwcPpLRT7rOy5IbV
MYsA0LDNyFXXMh3EZMim4fdzo8X4XpG4rxSPkRSHS+nnM0kZXlcNxioCNjNQEm3hJPZIbzx0plx9
1gnjATVHvhN8mFyosEQhxpfYrInj7Hvdk99YE9Faivj7zhB02Y+CQQz0+rNuqRRLL/OatdFTdrjo
6BRnn5VBkL4pUsUymHurzDORRPMsgyXdJ1wbN+Ux55LDDAZfpkoFz3BBswa34EV1vmhmR+21silp
4/vk0LSAgUOiOeV+EcuKDXy4GjyzMgAMTdD0stFhwHYFEjzL+Z4oGEz2TILa0hs+hinPIJigc/QX
LiRqYnfsPychc3i6KWwfIPPGuA21q0X/isR6BTeJXpMPau7+nROvrXjpgbzSMPNFi+mjKG5p00YH
Aj3xhwAWpFuueWbkD2D9TzxleVxRP0lfO8lHSzkC7nZ2mKJM2mCBQihoxHzWFjdkx69HzmttpsMy
88gsJtOw7KvbU8B0cueSlJqqOYpwnTVt1+Lw0ynfzI86W/P527JtJI8oWgGiGneEzGLb/OogJefC
pvuE+WJIxtWeSMs0xRrDHzkiKsr+rAQ+h0ZfmCJcDAPmvpnDFyAVfmB3zB8WG96qIxaksUcjw3sj
Rnoi7UU78lqrKx1jdItw03zCGwgB8x2HUfup7kBP+x5QhMD3BEGpCSs76nRwQs313bxiz21zErZU
nKS2HpnWRANDVlS6ekX4U3HNOCpxjOldJJ7qLXQC5C5ll7yWCXcHcXUG3HnkinyKwcrQzU+xThrq
3hQl9eBBD/EwMojhoybYDejbAgo4cQfJ4QKfygt1XJRuv180Thlsj7bmadmK4Sr+4gfqTtUdStr5
3b33bgMWuaPUHMwtknqO6R6FANjHdU1+jETo4jwnrnX38+wh/Z9OiGOsBGzgB9A4ditI2BMHUUEq
N3LUu23rfVK0CjGxyoVO3dvYmF/cN75oYpkN1zQ/Pqif4AK5/q83DeQC8gckQbXMLfrJidisEJUP
tW93P14aC78VY10tiStfvHZP0n0t3P7Z2tK7iK6TsqFkdRtjk9VisfS03RFXMjvarBrFgXyYP9AK
OXhww1NzE2re+BMCmBW3WX8jEDi9uBzkqgTdXjNFQvLf2V5mNQxN63fDKqKaeuCBjRU5b1L/UslF
jBBlKJBzwI8BBybFi7+RUrk3hx4qLBwx968nX01OmVpFM0xCh+rZoBUUDpy4LcWJBnF8i3CQbzAv
6SW2XTHrNgRu7AJf9i0dJtiV9L/oSz/RG9sdz2bNBtO49Mw5P6XhcLe/0MLYQJl/TIfVUjXk9Sm5
eM1s7EuMjnv/awbQMqHLPS5WEYKrj2o/xhda9QQTs87O1yn+iK97cEUk9b1oYGoh16AmiJ7uGOSf
GQHUXcurdfwLQm03oCFPfD2Tr/FsH5yy/vjnp2/0ZaeKTh+SV+tEOx8ct77W38f9DHVid+P94sYp
RhihuTjNg7O0cIfufB+Q3jHn2cho2W7uwYzxMs1Gx+DRMh6YQ8KLoGNyj6A6mnRU/SdQp02SsHVK
ZvXQRhw8o7H/jk+Y1WzaXfXbC39pZMGdd+wMLNT1z3mflFv248tFbJHdTabvESDe8xxcquUz3nGQ
54eWewPyFPDE7Yu+WUvc7JzleVy/EUv1xS7Nbm/SJZyvMLHJp37rSCeedHYo4FR2QZfmZic8EZhO
ZUloB9cCXENfAOj9PEd0SkRwAUNJCW2qeQuAxdpMs5OVm7CxnGM2AK3StaVMSEcjNKHS5JpzxLGr
DItwKJyGqtqZhGWpRbid5gCbyI1AwA4XeNXcpcPX7pOxkXIajvAZx+QsIIiAEYAK54/S1XFSkUlE
e28wadmLjTdZzHG1nntvqritHghMS5d8ZOth34ZOt4fDv2AsJdcqIMIgRkaF5sG+cFEcK37VeVBi
NsPel7eUGGlH5s3O7A/vPUsjSDmTBq+jSpUb1JjTMopgepi6/Pxud8eHE83M1AhIUlyD6UCMULad
oAgss0Ag61WMDv7kNNSoq0gxqY7hs+rgwDG/wJascP3Bo6T7zUGTI5icdJ9x467Wck2eNj+/wXZa
cUrqYjimOqAooVacB2jOybcs7jmjpB+0yQhSCogrf9P74aI+zdMrBbAu17/kMndcs8FmyqFkqrq4
Ox+biCpNjpq+9wCSTQbWyMHRrgxhsrk43IdLhptuiZ5rC6uW8wi+dv0a3w33Fq/uXreP899GrNs6
wUGRvaZ2J6eNvQCtgc4B6Kxmgh9EFYNn3fZpUtwfDr5JDewE22Qp269T8Wq7NK9d7cET9KPfnDaQ
pqE/ZJRiW5xRl//sT191C0v615MSrudlm/ENWI0GT/oePuprA2lHXzuqFDFkOFSXiIDEgjZWsCXm
9aze0wf6QCYt4ezasl/i0BQ0Z6z5GhO6rcTXSvQyhNzLFDWuMBPSaxywkGIck9kWafHe4dgpnCSp
Q1HyoUVsIQPcd8ObRzfZiCEp4oss5YX/h8bDtkk38u8K81r0tuJC0wl+nqhSkJwM7BeSELnCqWOV
IK7AzQ1X2ut+4t/nnFdmLaCIVQxFGQUvjExAgC/WFesQsd+Rq8rplo4Zf9Cdv5nZ6fy8mghmLCag
MldbvjfpYyCmgyTbYLBIU2uGZHgLBF3T33FA1c1fXuddYXQljYS/OeBIspxw68HNBtnp6HXhiujX
8jEDcetWMKT8/9i7dUA6/E8nqU91xTmry6F9FCs6gyQO5tcxOQutom3RS59X1QIdhb1740KZ5y26
bscF0rLDUB1gh1DR2B/cW1BFQ1683A8tkeZLH1sKPysT0B6m+eRhAbK3gZxxz+qkZke8LHQZvGYX
ppZ2sU+KR8UTmeBDukwwb6JGuioSu2IzZVZWPorymwWXxoagF+bE3zOvsWGZDwV9WbE/+MIHkTNx
761qrhM6kGz6uW9mRBdqJ/rkz6qL2zmakW7J6AYUmwcf/QijQfsKMpS4FyBaRILMdIQuWgvCYZ7R
PmNZsCx/0oKYw7P7NdGDOT/CpPdeGd2zimK085VG0d1rMEJM0ggxmEao4aGWAQpjRc65I0aeQZSG
yYhkiiKXDDziEB/hzZGAwN1SUGiDSBD1BmoztGkEMUU3GNFOm0BLeoXwM5cg4o/AXP2JfpDDnE/E
LkDhbVZGNUgpio672H+jUxl60NZ4RouhUbqY2t1C5uWQNsWrCeRA0lYSsBAJNSmA3vFGILYL8BzC
iEm/6l+wAepOcP63gzcmuUPoEezn85MfUGaVcDkG2jelLPS7AVnJeJiK8oRvOCnv9dMFjlt/gQAA
Sz1ZseYivd5tzfoAQ14pZciBKDjptob/x3nBVuwdZFpALPKoqw/T4cISHIVtLeuEmwF8BRWoy7r0
r9L9BC52RnTCvdxOYOzTzMHrxqOFT4P6BXIbKOJubJZJ0zsHRVpKmQr0bUAcjfIGCIXO3iHMLhc9
YLLQGxLC7eRzFs9JwrggYIy2byhSVTK6nJztCd8BzUNiu1LQPGyH+MFd/W0kMCSTmlEkYoU3TBlC
guONdrX6GDiQJvpW9nABNe9ICJnoxx19ltkAzVcTSxt0DQBXJLP0IdL/W4AkstFz/O3HvDjpemjx
1CVaAAeRvHMjsmtShNW4BWlD4Qwm4qJKlQBSJPWSstrwLR5AhZbuwDX20ogrBkD0SE8A9e9CBWf+
hMAz8PTrl7nSFwTbBnzxQBHaGZcdA5lpx7YqCaMWwbAMrQvGB4xYVSUpKQKTk1uBBw2ZrlINPQr+
39UPXqZckoeILFklS+BGJ2cRWpEPn0u+JZKENkcgU7AdMO+19k8oiygkmHyTAverIBj8LJRHGeTR
KgH/Ackl09q5RbHeOZW8AT0P2O1sA3Zm1BsbvMM8gwMY9c6J9hPN9Qu8ym0K97pVofVx8wfsJmRu
dDRwxZEUvSoBhpReszj8OwyA3LA/R0sRV7rWLmBGSJLdR5qFxoFlV+x0wBJzqUoP8amLGQLeCtCz
vt9bZFkjMM/4OLYqjhKMde4jufP5Qxi+Ql7TolOTXnDydYw9kD3l6LxDN2EMJqQcH8hqI2PBykR8
3MFiQ+3gZ9efjNl3V5/VQ+VEoZFzOFuOQ4y7pJlh8C5VjjQFTMckb0ffEJwPlMUqzKUssZkzWhAq
pII5fNPp8Sfj5c1JH+pj7rrQsmsXp2ga+GHKivuYZsJRxPvRuesXbf/GhsrxxRg5GJyoz0D53Ulu
EbvZpvl0EGTdm8zwvjBI31sViOJgMraiLCsoXOgdnjL4nC7PulUqnqDnGrIdEJFwRour6WEzqKBS
XbvFowHnCSqNYKxveVIXXdsNL1EYIk03+qu2KVNlRIQi/r3S6yRxYwRzKCYM+3okOrtLSJg3RRnb
ksceXyT8fSGjA+GBxyx4bdAxw6KlHvIaBDTku1xuHErD+nZp3Gc2LwI8S1ee0ZnpMj5Y3B4WZ0kT
jLwh4QsXX3ZLDwcY4b7Hz3FvRPobe9F9ICqG43Cott9GzgF1dqHRd1mkDX9ldIUH7iijI9lB/oxw
pSHoMgWCy01SB7dsBufN9B/my/aEnO5Y1JO2SZxhdLT2Tj8Xla45+MDJfx8ysRhQJENeOaqgAjm6
h58h98YfTy8L1IoBsybsS8q9LyuCntmUViLjJ8kv+I03iAnb1SbG7/SagXIFTCdw2D8RtDoxELan
kKgImY/BzsPdJETgAcqhDLtnElGxM72LiBxGF8P9Dpj8NwfFRD6joDzMkYFIRRdhvcIw3H8VKPnI
mN+ETGCTlBycg2u8GuFCADkpyXmGFRsG0AkGGJGc+RRNRKHOQ/wOJKfHKgxSXbHKYCOt8WGekh5/
1JwjKfBdLBmRE1eE3e8e3dfYFn4Ar6CXzCdBU8JBEWdEBqbgt080xY4r47f4IBNQ7Y9IDSCzYBrh
AqYVHLbrNn5GImgWtLSBqPTB6uZrn/qhIv7ggyQRsppsATB6PTMwOl8PCRmx7cAuUuXrpv6WESqV
a4tS3nvCyeOleFYI4Zh2GOw14ZeqpkEPjA0iRlMKrCHrC/4ZzFtgPeoNuZ/Ck8FBw5KnamEHXxtr
Mvn+48YM7jOHsTFQsvGlNkPVX7B3AGMGPXwylgKNEZM7DOa5f5tLtsIKjQQfeZtWOClyPzAdmKm0
QEo3+92M7u4/+0/Zzmd9e1ArIOjnNtcXZ5ndohs+uMIYDG1kgRD1yBgXBmndy/4tIlf7nO3TSrC+
cK56B75zIBEh0ScunFGijexuhlmKS1fqbDtFDmR0Ln53Ra6/wRLRJe5caRgTTwIj4RpJ9tHPQiP7
CV1ZlZ3S+5MhNMUBA3Xgl5YFE4ZTUoP5cftxy+0iKm3a+PvRaDYOu75rZHvJAaNd8KCXjJOjjfW2
MmGPcNLFo9a0B5BHuShAcrdLzCMFLXZ7IyBag8YIpOx31IxDcIxGOkW2AUVLJIEq5hVlvCPokEgZ
TVxYQPUg/zE8TGVkDcSW6UH7ov3jO1fbIWFb5QVMLfSr2zrwC7Jr+i24LJEh4FdM0AIip0rDtRG1
zY5NDZAPFUNwR0uyZw9QCceV+TJF6EKrWBZizOvYZ/CrM355M3xbfFJUWXQsztkBEUTUDiFX3esU
Lp5Tzp3XSqCPyCxrmlIqjBLQ1Pxpg7LsbAoRlEL4Gl1jTu5LIsDPLfQ3CakomJOarwDtyee0Mpzx
zrmSssImSe5XvPD6Go2nU5GzYo5UY4zQEQ8bYgPLKhBRvheaFFG5cf0gClgbu5HX0RqE8ygZeUeC
Af5W7Wrv7p3X+R2uF4v+AUHxU1OzQsZzwQMjuCHfD+sIO8z7P+TjsPDYyxZw8foSQElHLZSvBi5F
XMK3jNZBBLXutgA5E1KHiMt77g2dwOboQfB4lFhwIcgN0kVwWoIcNcQ9BAFyvuqT+qJRHzaEFk8x
N0g5NxtfYR1xQcRvUhcZeSOtoMsDvItoQweyWj0xMehaC8xw2oC7rS+4bAO5Q3e3DEMT0PkZHF06
82DVAcWt1w90+Hrar5rWkg5dGgocUC4zbKCBi46hojtv5jxJ0N15i77nESuJAOiBvNQnW5VdXDrF
XTOmAylLiZ9+Ez2GrF/cE2jT4B4lzD4yJjLKuZU8nJghW5B/ztOouKM1HbWY9/MvmKBB7kZx1+dx
snnwRvvFiBIbFdotX6+/SwUVx5/Ysiy7H1Ea1ntJ8WKk4A0f0OKChoirq+zCfn2XJeQwkpYn//em
gKBITWkhA65ZLgbxYffnpnHA+/TBiDBjmAFLHQ0XRl23ucqSV+9gSydpZ+nwQxKCiBOAOqN75U2o
QFCo/hmUjMBpsHkaP5mIkLzHIS5yodGRAK1u7OaNwDuaUlyw2Xfc0rTdfDP5ovxM09GFDdqZ7PFq
MGYQDewYyb9pssVASuFM2fZf9obmgAtAQs/C1ZDyJiWhJpuUgMloUFZEA64pSOMMASWnrSzbZM77
KsWksGf4M6YH8MgheAEh2ZUMtZ8HlDORlIiykeqRLuIh4Od+b4uEEBiXeoyEtsZaBK7qaAgB8BA1
RCYEnLlYoGN4qW04H0xG8YdRobytj5MW+JH/eEDXlN5To+xgjwORN1yj2lsGr9yIsLxqoxAztTU9
METgi5CHj7jRpAxCJhFyM9bsJ9sw2070W4o08K+rDzs9pmXYTLZnjMRrR26QkLjiYbRRbX/ZVqOd
e975BSzAK+jtUkwzSWSrO1wSW9RDSXv+czp5iaisf6N1BAFgBFpOumJDZKnXwELKaeUkUo3pOnpe
HNwynR22Ve4O2wO6Gmivo0mu8zSCIcpCVb6ZYduEHmO1R4rZcCv7b9xfl8Hpd4vwufZTI8bugJza
G0gmPNPb8uOfpk1u2tuX3ew437e107RWDG+BHdqYTv5GTPlNoyGNPxYTtxSqa4SJhI99RnZZJ2B7
3IVwvPr8Fvz8Gd3oV6utkgzWY6nbFVkPtTG0JDp0AldHXJoerQKdsWld2yVUmrXUI21KX+hm6NNg
5XFU6cgq2piSINZ6SxJTnjxCts/0Lt/RpiJhRlhF6xVTmSVoXjuk7GL5JOpFkhw67ySGRbTCYOtN
EjNuvJxod0d7sFQ4Ca7spQTWp1A9uaaAX3ehOF5QHKZjcc00KXky81n/SqjeSZR1MMIXQcL+m5vo
fETY8yez5uohhovNN3qUO/xfQ58GyeFJ1tcmqKWtKWNlVoK6HVdHAMPV5OAAdbYZl4ArkHf4pZLm
8U3h2tLLgwvjkxOefqvK/JIYegy8qEjYzXuCKFxsABQ61AMW20/L/ixq5CaBeCwgt0SMXOkzQyZ3
xjhyY7jHvRp6ye2F5HsH4f/oUzy/gtEvuVlbx9ufuP0NDmJ0Tze2JkArbBYSRzhJM0TQJIdkNwOC
Wkk85UumFPMDnLenDN8ksVC7hdFKnkaksqyHOJP12hu7hmJBN0WQGRRSScYvxjFQd8VfoVwHuzAH
kLwKRRHXBjecbarzp5V8PgIxGl1Nv/zbkcOxD3xqEPQavC4EJg8Ol2rOkuv2HCdb2nDf+XSpLpkh
Dr4uk6+l+l1i3XhBnL8I/4pVWmcCdMG5P5IH+oWc8PiFvAzYwsU/TsW7pLp6Vz6Qtx73xGsOA/9P
YwpiKZp365By1iXVgWIlGAkZHRD8e6PfBEMybHwtwgBKkhBqgBaU2Kz0DpnZQZCUzy7696AdCihS
tVNR7LRLasUm2DmdnAKQezl0ubGtvNGj2Ury57hLNyzf0NzjiNP8K5O5akqDKYztSnaNpq5Y3k29
TKj5GyIAPmw3FfMV3vRIArTzUIzQhu5UU+BR0pAjUgyvpq75jFhHspYFPQxIjRsJpQdLASJASg6t
NaiKrh/2/xJM5ftIZflW7IGyhOUjwsIAH752X0eI2aFMNUyYplVfFMcWwEDYXCv0/1wti6p/YmlR
rSYkT/7VfpeOwG7L0N+gaKFPpQEhQJ16CKK7oFBpvnkAmIvqDpQfW7fBeQWzoi4glSMoll5r/EI1
JxFNDsYgXwzxGN8eEASE7a1KUPyTC2PE6Fs0kgD/cI3BnIpSHZw62nJHRtXd+NZX0Q5pQlCjKm9I
SEhyK6NtjdHrvg7W8UpcJLC7LJvuGVkmP3WNShdJ8fw14q5CgtS1kJegUxvdHca07iUOq36DVIkq
7+82s3v+4k/eyHHp/2Vt9DTDFVC9Ly0NbGQqbEigyxoJpNGiJCatB41Au2vATkQAD7j/1cUIVXEB
XnxP1thhCz4qvSjMT/zaW/bEzN65AxAP1I0mCmSjPSZTbCfN7JqN4KSmuzmeqBkX77f0Z0wYAUob
OGvmGd2cQwTfMpiug9Z0+UsLVFCd2DUnCJehRWyBQ6HnyL+KM05HTFbxMDqaLdWHhtS+g9djxvD2
KV7uKFzRKcFKq1U2DA9BUxOmBjSf3AkhRSdYjZfeTe4ig5ZijiopqomeKcVCA6fS24Q5aYberaMr
SDzS7jPBipZUwhg5ZIkcRs6fcr00CYNAmZZeSdCvALXGFBeBSbyas7GHFMZH+6/UoBom36MTYUVI
OdPNPGUHUECvSBTM2v7jP/7n//nfP6//tfo9To+79+p4+I/DfT89bg6363/+oz34x3+c/vnX4/I/
/9Hv9TutVrfTbnd6zWGnM2ian/8UMzIefrv1Pxqt53v53j7biUd+exT2d1eOIRzgXdaTFeztj5BJ
co47Scy3+W/efNj9r9580Gx2moNRrzfoDv/1zdev9v22rTvtpKH7V9x5vfsAKUmjY93spgMq2E/W
D33DVb+J+PyYjtqqMRkGn5KZCh9gF6BXJg43q64bQEh7bxx93JYxsFLPAHOTu8IlNWCkZH/jrYIG
LttPf/N0YUqxNIO3ANkpnsNxm/PYZ6yoTW8NzCtuc4M1ZvjqjDPKQGHjxHAwe+19FhfIb7D55K65
VGiet+cv6JK4Nb5SAtdRFypU//un0zIL8P89nWGz0xkOWoPmqNX81wW6rU6dYf14tBPYTvr+OEYd
dcuoUv3teDnpIZjLa4/5rFQGr8m/f+/O6L9579a/vveosVxd16NXO8EKzfnMUegO5uuOmN+Li7/z
+7OG7kzWEG32IT+okcxozmstHmIEWTlzmPVR7DAKZUze1GUGyPctQHiPGJxmyH//Of/rHfz/rFH7
Xz/n8fTePobv/0vYmTUriyVd+BcRITPcyowMztON4XAURQUEEf3130NffVHd0R1VUe9bZ1CEvXNn
rly5FvdITtEwQ7GrxuulQKitG3q07MYXJjb6BpnMqACO7d+hTmYBTQrDcBwO/tcT+0/7SZUMRel3
lG6a/1jSslC8ss/nIS3KdrjFMhYlYNUJfiMJCyfIroUrFUx/Rf/9Hhj9OvjnOlFl0dANWVI0Wf/H
PdAHlzpX8wyR2e/wrtVDk8jyweuamR84c4sKwuAXdaGhiE8tPduf9ZneEYP9eiXCJwxH4TuH/ruF
Fj9cBHMCCIxY8QXkxHoLvvGMZDK8A24BNfnlz75jao6JbOb+SgcB19vqg/Pg1+rHwDGlYkQBI8EX
Ux6T5jLR3HZSxqRNLe58J1lzKhry2JPTvrN8CpXvzUUXQsBLsrSfXw+XyPukRb4tPdNzAd37bX6z
/36zRKm/G/92t1RT1jRRVGX5n7vqphqlLMuKyFpk/N5pGDZMa64dp6Dr0DQXVOTov3WNVXTBU3Jk
wz0iXNzNxIf1gHxZWL0Br20snycBct67TZGxloIv6lSbMkfi3DJ7rdSOmx5fSlcGFBnAfskXu01Z
BALWCH86Jid01REca1Ld8NvTI8xz28BSimGkJrkwuNlFb9WqEH6q7Ldrxt8mpITDkMEA+8uc9mPn
0ORfwzv54NN+HLPfRLzOFATjUP3Iwh8qj5xEtHF0N9dCeECG4b5xEt0lJNT63+1pf04ideJI+UUv
eBooIiK+Wy2qqyuqGLyVEMT8zDFhgI+RVFGYYnxMYRkiCQcllsGJ+j3uPv9jL2t9TPm3J6OZmq4M
ZM1QpH/EO/EtF5fq2/JkUPNL2/WtCanLKwoGvACu6PpaqIuFv9rONjw1mWFm1X2eujnPTXWvfnaU
B9FtU6aZfbWEP3lb29/xd/McfVMOA4QyEPvt9Unx4gsQvFI94yhk8QsGOoJoMi6lw9f0QffbQtl0
Ktn3UNhwF385IvXXJvlfy/A/fFZNEiVR1hRFNtV/RIrsanzfA7UTFxi1IuHZ62LgYzLqrE0GY+t/
3FlVkf9DjJAUgxPeHKiipCkq1/P/TnqxyNXnQDPEhRE+YmWjTYzwlprTn/+FdydEO+Y7dDx09Nk1
UZwiRPwXC6JLAtNxVFFV4GyJfvsj5pwe5WF7uGyzWZ4UUzl93hy8X2f5eUebZ6OOu+MVr53dy9Ij
fWzOS4YVwJ8qlA1/4/xguo17D/G8hKSowHiid1dfwAowWA6UsHegUWJk3Cd6qsXSBK6r93KNCTuV
oxiRADG4Lk14kN9pFqBpAZdXZgD/RzfQ2EpOAXvoJcGaI+0VxuUCvsu62nfRc7ZzL7EWapjfNpEe
tC7ONntCDycEcnyjbqRATqV0mguR4mEFlurACrtFN5ZiPZV9NFRCI2TF4IKMHxJEMDRpbdW9Bx+v
SPJ9sXyfgXN/qRxAvgwfU3HNF6af5WBCoZFIE3XNC4ccmzEmvpBPJqBV0Y0PprqVUwaSh4hlwN+n
H/poL/eX3hfaqCGrEHwVjEgqLITdJcwYKvJWEkFjYtL8DjrykUA+5o4RISi3AMBf/TbmvGEsrB2V
HDr31S6SQPqVOD/07G8jHMQ3u7DyWEx+vowzkRio9n3GnWhSLRxdsBzpgMvq0WOkhd+Qoz5QkVhD
/HbajmqrMCxp+ksZ6DfTHeZDOkLIzde9wqMgQ5GASOAm81jLk75G6+B9YDBsri3QBDswDpa5uFON
ryO9xg54WEgTiK4K8rdIB92iq1/En0U2fuyFI1RwYY0a5G8wlsgiWo4xq0HLz5ztfr5kMM2jnaUv
wc0WdH/3guXMsE9v05ntJQycSFXuLqAq7hdAcrwYPysceUvtfN3LWChhPwRdzERBF9ZgA5OBN0FD
dI2rKx9NhvO3vZ7N+XfyWte025inIQnE9ntZ0om9wnGm6TIAnn4N9SO/8IEbgrM2GASo4lljkgPX
5F4TGLQRoJFv82r+d9JspClKl74QvibYQjO/0i7fwW9fzdu4nt9DdI0RZCYoV+ngoB1ANJ5/RHLl
UM3IWKTpZbk7myN1/V2aM5A01FpWwkl28wm2ppFKWqHOGOyTAeR73AoqKSZE1EcbI9GS+0QIPhNx
dgXKuUWcB7EWMwL1gCR1esfioZq8Y1m2hOMP5cQP+3VRL64TlNnH5Esmr7cRxjmUqNPzr9mgJMSR
/wfPBKwl24JFdxvQoXz2+qN6yhbtX5GKG1ZFsdfg1/cGiwcNLKxFVlGMcvYuvwd/gtCqRO1U3Rcz
Prc2fS4UlPy2T2yz4YDc12QvHyRJ1tKyxnK+Cm/oHAtTETsTV4b/iXUizaX0iSBzlTCyAbgTlMGP
fg+QFZd9HRwawYcdCKB7c/ie12JQl5+MQzWqaSDvhbXy91ggq51mM/LXnW+uWTPqig+O9wTrv5qW
s8HDxh4U7Ovvx27ihO9WwOknJXyE1cRYctRrN/KBvOtlvC9EROYecWpakhXtTjuuaS6vYLxiRsgo
m4rMyPDHG7TgHhP5gBHOUljlf5VqX0MuJ9DDyjVGX4Tupb/HFs3QB+msK+ysXkRvUW37VT6rVs3f
b/w4qBuOeGF+C8xVO1KnZtKt7rPd+LG4za6LV9pcaef2lWS3YcQET7aUJyWOhbmy/S6x2uyGhJ4p
PK9D7SDZed7RyTNCJr5CtOz4xJ/F27v+cbub+e9YOAaOssPPgcKcgALvtQHOEsdKjNr+3y0eJOUf
2D3wmpiKAJUVMuPDJnmzRI0u+k74mtr6BU4qwN3A9Yi6xpTWS83XyIVunn5603WHewdAMa2W+YpD
g393pdNQaM9faJUN4L0b59yXQBMNHyO4LKr3+AAbf1r8SLu/J/n1gPU0ANvFZcEv9rvwfsSE5cXF
gFSmhSufqxlVfIHx5L5l/ZwaaoLLutMdWC6M2hzv/WBOvbMHkyJ9p8AQTIR+sNDIIiZizZSSr3X1
U+GzQgEcR9fl5SAQv+/xL+Usi9pVEapUr9AKOLUYzV/QJpHnuz/EwzkhBmcdDj1Sq4w/ft7IhOK0
5zdReaSOTVAmqYbM0anPXuoix6mHsdllmzbr95KBHMgOp9dJJOSj8LiVTr+gg0yNyoTfHN/7ckbg
RuIpQv7zZj1UlwUur4l97zOzBoia6EG+15DvwBwluSFwyrN6oQKJZNvhhxs6ed59XaIu28cN6PjW
T3eaz7A7NildrOIADs4WNTcc8o+p7N5HtVfOIXwcL74Rm7gdk8zzrLREISgz1z1B5HL0CNVTDXMy
GngVWgQPzqjdBmXvOtZ9EoDEZHMxguS+Y75Y/Jk/W1S910w8vFb39BfdxjWdqoO8alJx/T1TaML5
04dPmmPrH/TU0zMqJQvl4z7nExKkLd1BIoXdrOasf83J6tFjYpQf3f40w4CuG17oz/nPcTP7APKg
1Xcb5VQf6BUSR4QR2LkUV1NxVc5ea9TCZwgjOO+ru1vUibj6LioeD4Jp/ZTkO1QPv53dq5T7n3jn
mf4zgjYfPl0sqhbdilBw5WCNfkw7jtpD25470SpWjwO/Kwfioax7b7sLMps4MrLoSwfp/dtUTQgP
+uEXkcnMBVAsVIjx0+3nYxn5ZqzqZymTXSwEtz8m0c48bZ4YqJbKvNHtbQsMWAG9krSnVbLm8B6L
R2NKzrRHAfM6GQjDfKF9eilNPAHdcqbY7c5S0IVJrxMV2aIbUg7Isg+YBs8P1wTt7Xw+6Lzd5pWW
QZGUY37Qf5+JXc9xvWfggb9JiTZBMy/DBjce0NhYYLA4YTZ3Km8YR1+W86axSsGqVDquxrw7fMRA
WImrB2z2RF4R3SRwG9wO/u6KbzD1/w3N6Qcr6mfAX+tq8b70gsDUqIPNNdqN0dV89Nf6HAmhMTLj
Oh7EF0Z4kR8pxqqPKOhz8+IMYv+TDk1fZaiwQvFTxr5t2qy5iX9ZJPsFqzXsVloXZhEf+9MGZeti
FyNypOm9EiCtn36DI5DKY2pTs1vqUm9zojdhl/cU4nz/w5sPIJ+8hGJ3ht3FG24IadrNfm9fioXQ
4KW0ZcYLtgQCKXmB0a5+cz1CmhCGyC/tsK1QrTfGEZR9Glwi2LEXyyCAsgGNf6UdyPlt36tsUzJW
L1id7FM0suZewaNGHwm1Ptu4DwFUBULtM3hgTj9BLrWAQn138sXnL5+w4jPVQ0EOwVjd2p1eK9W/
LqgKC+tJAcTBmODm43E/msPPy6ZdaESfNUYYCeyMC4qzgAlDCee3EXfn4bTMe9hViHPZlkLMR5UL
GqYDDMpgBfhlbuVve4AgJmLuiL24omcurijpk3pBEqHFA0ZTxxmblliIAVWLqjkwnJF+KLcUT5p3
mcs11YvCy/tvshuKI2S53TUSMLvkOIJZ9XIx2VVJqvKF3ETPOtJNC0+JOi36TPG+vnx8owtbY/Js
Rvo3EvVQ6SZyxzGox9J300mW9iXRuyzb2q459aq/svG5j/efQPzhUxB13ktNgikj4/M48HdYBaML
XjFVNvhQpKPSOeh57R2C+jlzusWJueoSbz7EWqHRfvoueAbzglCOsuC3bzTiBloDCkNkxheRCdBj
vpdz99e5N2HYc5OIP6gt9LTUH7MdYqRjoLCQ57TGOQ9Jgx5L/gQH5di8gw4A7wzsCrUKZp0PrDIR
raihCoEC47XyFRRPT8PgAw7vHQKUI+FKW1uyajWN3aE3PEb2EzUrH9n0vLM+52zxPSjIr7VYNDsF
rXtywRdOTHCheEQBU1sCzIT4PoGDcBuXLueSSm4aCdErMD5IDVqq+8IUltz/OZZ064WHGjpyLJ3J
Y95OGCaHYESr0Vg0HJ+Y7M30k7GlQqSSgFYErsRMv+bjQTuXJopOUchAnrkGsDJWxuQXVNNvCFHr
NqculjHVgrvQb0Frl5gnQIBbZM4fSRHKSEsDk6/z5DfCU6l0dpNfbXWlI7virP1YbMV8Jadmqq/h
JSTdmkwE2QrtQKOnrkfK6rVniiEs/5iEI8U8cgb8wWo1mVAy3KryyLWASi4Dm67nb99h9+feHszy
VYnhdDHpLL0Aspxb1JKB06ghnaEUwNPmZz2WcGfrlMR/i3r1YCiiP5fPlEMtMWCaTYqDlIjMBpxx
FsE4mBVsF3sV5ggP69gxS3jQsefY3La3aQa3dtad88zW0ssYlmm51Naw76BDl3tjLUOgnN1WtzO6
oGacIV3NcDinfxsKsRAqoyISE9zepfS5zPaD6JtbqDBBptBc3bsl8BYf0XN6NYZIMj3B4iD5vkfQ
S6/Jm0vMl3KqLaoDOAF87RXE6U3BU8XLNsTAxCGr28WyXR4G4+37y7yuSdp3C+jE7Oh+xNXiNpdR
82d5Voxk6K4ZkRtp229IXjBiBHiOe8CVFqhfdRZi1hERtaaFzxjkpvEGI1rY3ea5NiYEbm6Cx7g8
3HNUr2Kmb3ZTjvCXm43fy8LHkXX8cM2lROBwHoiTVTSXsFPytJU5/y0qmOoMy9J0mKqpFJZp6zIp
j4pmACPIN1ELQ3x/uINHH4o+ISfcsXbcLigxZhGSy9/z0IzgDzwt8QQvw/14v6Ch7s+8x6hxheix
L86kV0yoQlHyykhYD8A1sGZZ3ehTPZac6U2ER+gfWzyuEtO9zUS6U8oYbzL8iAi09sV/Bsj9HMRx
FgGuJ5UnnbNggGgZGIALtKybw9saT8wxt8GDZOYaQTd/bu72dXq328HwkeDRGX8r6z4uGY4gRWOS
GhVCc/ZN8gSiYFiNyggch6WIFr+ZIKUxJXWoRm0wWDxGPYrB2QGBbv4ix7+N89CEOMGsr1v0hhsj
4J9AAQn5Up7NkEdbmYF6tRUcEvrGm0NYhql4BDZUe6U6yrTiQJsN01JfZ3xpUHmD1m0lJDbdD70+
2en+gH7Fj9Mu1DFll8PuKif3nseAPtODLMN9hoCRfHgmLX8KIrpWMcpiwVXwkMyYGyKDYKA1Jkfd
TaWh4OncGi2pUs6VuJwY7g6PSvY4WA6UtDd5XUVzWdPxFbB6v+wfWCy+nnPOO8b4wMHuC17y9Q2v
LRSmzJMSZheI3c+jOVODp2MGMt7jKJZsBk4xwaepGIF83WywLCIsYf1KFL0FvDrYtxCp6Q/+yL5k
SPkP1yeI/LSaOl/1xVUxwdCMZ51FrIoX3moFamKOOlc8mSHMztf9fItXHXQuulm7OYSSzaM30n6g
PzrJPFhSASc7Kf/iQrUETYiYg9VBtxKgxHw9cZ5Z6E7yM4jTc4yPCw4sD6eHhvYa0Es3qhLpTFXJ
5hNH11EbvWNaTONqQjfB+zpVzMmoSjZAQeVfQf7x7aGRe9l+Y4ENeTBYdJknnGinQoh7/1221wkJ
+0HXh7xFHT/nu1Cb1KE552eAAzn1Uxi3FIrcy8eoDp9AY8KYzRExbZmSOY+1jT69gYsZsGGyU+fv
xjt8GyhumuiL6hLNNvJ0IMIeoMKxJnhgCFX8K/++hpIF8PFgl12dy0SYfjx0+yw623Q384SQ6KPU
E/1AMs2UofyjGD1PFxpZeN+F0pSKVrVpp5F0xELyiUV/kHRYYZbz68QcFdPSbec3UuxQ9vNDHZPw
KE7n/6J3byue7KYcXWJaba89AvWdCL3T0Ht6n4EWJqr/2Oc+cs1OFt+pF6UEncOgczWksLdASd2d
zYRtNHUvsAbdTeIH598g1LbyzEj4K23yj27LbrFkwv82H0wuK+lMnZx0M3VWeTV+TkB9ORBG49LA
jJ827eZ6onkYH6WvEyN6TfB2diGLe1UvmuDHaEnCR6V6Oz4SpMYZEbVeayW5Jq+IEvW6lBKaNbD9
bp6KroMUP9ybfxtJozzFLxVKrS/4GM8DTE2K/TfGX7tXvXLqobyqvPZAocAuY8uIY+afMus1p3wA
bITt7SsMLIOF2KKrDqsVplnLl81mpbCXpn0iExAw9Dklg4KJxhsRKBIrV5iXSIFp3h2ZtwGyuZTr
SgxpwJeWfQhnTD/lUR7V9OGA/XWRgYJP7YM2IxLB2+zfZ54/r7sxHGpf1TXGtcf88uKKP4hLLk1Z
bwtzweWf9DV/jc0Rg6A8kyrsRtfFk7rNvYZ3jpqxsvl5cHaY491hn6nZT9fkDf3azfxuVPq1PXAJ
pTYj6IEZ4jUe3KYvpL51C+C9V4fwe3LdjVgt+mJ08Vrnhq0PIgGO5nT2Ja5dRKQxbey14bRAnyLt
f2hnRto6r5UwxW7Rf85MGLqHAT+xlB21RJbZON0Ppb/DbUPgQTe+jNxbCa355bR8lRZSYgS7CMoT
thHlvKixKLgz+dnRwKW/Qhal+6DJD6qFWTO7TCi6KCCasCGTkgliGPzilKAmWDhQIXlvV09k/Fc0
O0sQqXZ+jhiSixwzynCUf2i/UJT8vH2domNcIwA6pKeld9FrJXsfxBlR7B+Bk7U3S5q/HFJzypTL
9rJQmVgI3h7GDdOMAGV/Nsh1I/g4KQKkvQlI7cpM9Gntdv4DP0BiBYLieJXHJKwko5nb+G3vSQ9S
j5h4ZEI2L0iwR88RZRs4sF1HXEgz+o3u5AZRMblA/Z3ydA+XxYf5K4fmcYWIqObUvoQmNQoDrg7x
lhQQq5ALB6+Th8yoYudTc8XJHSqJFup+ljZ0jYgH/SVxStClV6d5dEuvfx+qSwub8Y3oZ39AO+Km
WsH2MzDIUZBZ40xzeMK4eXgDUNlNHhLLX5GBt7SV0XrofZ1W+XY3pvcGdOIQ4dWpPCXaL174lNxd
Y/sJZRsXLcp2QR9+9lmqjZ9pRdU10sZM+2Ocw3XxXfolVHTMWJJW0R+z7ihAIdkUNyNxqti7CFNM
h2H+hEI7LrwH0scMuFvapsC47BbDjIShVq6oguGbomU3L4PbLINXz/CLi5/woli0o86GqJkUMYPZ
CLda19gEFg5LZoT5cHOy3WVn11aVtHbhS57qKk4+Kf7A5sBvJY+kBMeb2pP4qj7aQfXo4US7QTxw
1UIRegBxwVD5alaLWpvKPbmyDDmSzpdzgQjiNYU644iHT0gMdsDDIcNheTLjXWAlb6iEvGJ1TX7U
eODP/nd5H794RK0+kXSHfuslYJi/Q4RImGAcOLkujAj22yOo0jx6rMWEdaw49fQTtwfuZzvDmZJD
mrD6nWoTxeF2k36wfvMFz7W2BqGc6nMtpnOANQpCxJ9RHkioN/vfmLZweyhnDdIV1OAruklrMb1M
e6ne0Ng0qbLYhWTPkRjVsRTSDdsYc9YChb7YskzoQnMuF38P/MBBWOn6pHUi7XX/0i84dVoseL/g
On3gaYtUwUiZAuBdpr/gOaNLDbDB5Vb03kAjQLHrKfXcbsuVpiKAENNtexAKBUHACDvi0+Wvjm8n
meYarZH+VMHgufSIwOKmS+VNOTbTYgU290XS0IW4eBA5/Ol5t87uhP0KCvmKs5vfYQvjq933FJ12
lMeF4HAEJ32nTZwxdVODyDyhxRl86rdX855FAkuDvhW2uosnmAiYM6P2o4Gjn0xAb0YGdou3g9/S
CBoP52eGCrdDm5B79Bgynd18EaSgexuSs+8VXx0LYzyLgez+uJNwGW4HHX3kfIFZ3ODj4AKWwTm7
DvlFG3SNhcK+WlAkt0E3flMyk1bfGIWYSUk9ANDJxpCRZDTj1BQZFlgDl6UePMlJH8knvAdkC7Mq
3I1fh3sqr3Cqpz0W6/ObgnoM3TVa7VY1+TGJRaejtH/BK6LFEe8a+47najn8cJaXs2/ICarQiGTK
SD4pCBAubwFzWgFxQLRBzHuwWXRB0/CxHHcrILvRfaWDhb5G2XmHWMUKwO/n6HA4d+MMBiQSHCd1
K2z1uy0vXktWb/yj/anN8gjVIJWLJI1cGmMx1ChrLlv2MnrQFpkcWaHw9AtCQqTnsQR1M2Uj2tQW
ATq5asCB62QBAkUjIVUxwQJTSkk7sNX0jRDro1obVlwez0Yr3JI0flLjRw4SaF8XhyoEuLq1rpy8
zsoRF0SZIP27MBYeFDfvdcgnYLCkTFdfHrVjPPzCmvwNHM4YE/vaCFz9crXeGvguE/MlgR8UkC2O
bXkieqVbnioEOCtOJ9EbxDuarUUiR9lfgz0NeoDKsk7yEqoYm5bDXCdbwu42ySNljC1ZHvzOyBdF
9fHjihn2N1eqoY00AQgRHAKs5n1oJ8F7pJPuYijxCqBZokhRJB+IhRgGOnAqLWx/4FVbRSyynj+L
+xzfc/iQ31tSwMotLU6UdvSb9KZVna84BgA+cMl85xuzN+GQ51jgv2mk8iSnKDZI+fpag729kfsk
FO9wKspIBpnxyyWc2zZk0L9426gducbTqhfoaPTePg0IOK6tiIX01/aLTBd5FuK0NG7D3fLN4Cy6
QGtq4StlOCiil52e5JuPfZUUW6yxIE+NbzF1IZMkIQc3S7e1Ph2A0H1zo4+tOM9RGyr2z9v52fKC
VaQc88nlGuddsHLWM6dkHmn+x259ylvXdB/OO/nscxoLUP+4WcgWUg7siDxXyICP4bYe5k5tAWLZ
dOvRkxIRhzIYvBkVMYYcoeDIpJwICVKu42yFvdNQGXf+dXJzoQ5YT5fhDCbkCO5oSrzp+Pf7BGN1
T15dR48+HAcqHQ1OCXC965bsips6bVZPX4+FrUrC8YjYRDHiVVGWvN2PrVNoZyRQi3KVYxr6iMWp
MVbGkk2pGzf+JZCOWspRMkLGZmJyYlN+KTZ+L3ATIAD75Dwyv6NPtVMOLH9Lnr5iP1ckloTGkjfu
T+HS/4W1SwxbDDZiUq6MAJVo/7Ui0F4gv4KCH7LD4HQ/o7DobEzv4SnMmxsz6ZhNGw/6DsmfmpjJ
c5TBkyiHt9l9f+FIux1QpvCQ5PimFygIzVHDPcqY4e92G10RJDp+TyZv+Tq8ZR4Wvc1EcEgux9eg
sEWnPgrOx1FX9YWDRp/mwX2hkqkOxSlbmdQEvQx+DPaTFOhxBgOXoUlm69wu7hyD0xFNneoCFknL
BR88SDns9vzUXC097MKSnLKxqkiada+hFn1Tg8EgjHWxtjFxqMKO5Kbbl8zB1rfDTt013kjdMGLh
j83W1gBlZVtftN/gfRtWRJdrcMeOh/kTckM1Iqfk+C2IXPi8BJzmO27YNcAMWAmEWLLF8A2li71X
JwXfuUSk+6DkfXb4xDC+6c2bn7B7y1CvvLvq/X27EPy+dFpyxA1nqAYIZQzxcH5/PRMgimZM6+46
FpbTwM063QT7x2q/YK1m7YBqCeLz2/gxoU9HCCVtJCsIjNOndfqzVKRz1NOeiDIPtz0JiRlfFmjz
sPTX1emevHxYjtHFf9NvETLnW6MKTlySk0ekwOjPPbYrJoGXR99LKGFK0cCCQYu6q1cyAd6DH/aL
CBrJQPvF8BK/RtL8dgZkoIAoPnybpLwsbTpVvF6J9U9p9zg+CWQXAg69O4vDy7xPCtZjTLLNthmM
tLkcd0SzNbi9cWQ2HqxfWmPo3H19UwpMvKgFz9Rs+bb6vnx8w0zGZkZMX2iZU51ehq0j2i5HV+34
rQMo1TSJ/4Tcu6wfY515kGbdQi58067co1n0TCQfloni0bszG1s4f5jMqBzziIszBr/2DgWJzkK9
5sY4ghlcN5nmKhcPJ7ISfuSPMUNlLU4y0au+7p28P3eNdkQ/oT5yivApdu9gQPPmxLUXNMn1oHyO
MI4u6T7MW8PCvP1t0ZPQmBxBWXFZV/OBgdvqiPUqf2z1XD/cK9QQWIQgx0zz07DJ3Pc9fheciG4l
WBdMqDT3G4DkZ6X12Hn5hzm737ahtM9QhOy8bzl8nne6hyHVl7mahPmAG2rhnEB0wHJL3/6Wg9bK
OSq8vs+UOa8myvJQBQg8mwLuPfaX1oTV5o5ejAyQnwxfIgCYfKJOGP94hhkKO1HmgVtH9VKZ4mfW
EooA1E58p0AfBkf0Ld6MxZpDpYshtHwQJ1DZCrFMpoxMWrOgByFhnXcSNAfMSzvIWHbRouqsb1Ap
sErdwcv+dKM3iZq83NFMHCt4OGKSQpOAFTXJVCy4LhYE6/IX7sD0Q3FZJtJR1C0MkOg7Lb/BYH1D
CM6ci4wXLvKxfhbPD8SkFPyORPAvms6RSYYcPQEIfihoseYBHqb8ItykLKZQtvIoezqX2s8GPAsG
uM+EPHjfwtYgJmXOLYvRqmmXBS+7piP3WZf7V5l8XFwrnns8tQwEq5CrPA5m1Zr4NGCQaAzvYts0
UV4Hl3zRq9MgnvMK27874A0pCAQMcvyVhKLQwlipyx1CSPgRm55+C0opbBhwMDxdHaHppZBdgzrP
yXLfxwsPFPEMtsfivnoeKtViez0PbMv7KlvlQRVo8M7LRJ1Q4KPk38T8hAcNdAJNfsxMZygxUZ1H
RQDME7ab3bSNr+tur4LzMaIw3x2zhOIa3YB22Xntvlz+eLs9h5LXNwu01PTuyy8I2GCSRbc/5dAs
6vTHG8q4zl+x9lP5tdtWmVaQuztPOwJzMJlDj8SHTrn/LZukjZt9M8kV676/oV0DBgJFChzU8K69
ApFDV09Dn2m6C7Qxh8nrbn/W3VII89MnGByyBRjydX/ZX5fqqTpgfHKjFyqcSiBYwCHBIgxQqZ2/
a22O8iEssKSe6TSF5QDqYHzve9jl8XG+0KqBR8F/BpOG0I8OMf0HEvivDTVGTSvyUadcG5C4jrDR
ekwMOkjJ+33KUCjfQVUE8sdnFyjUfIwXXixmPViEu4MOr2SeE2o3qA9hlEinRrRrHJURAWXIYNn8
FYc3zXbdaTe/E1Baz7+qz2/6Ai1SfweRgpw9oNM5GqKkIuf6UKJx/gkeoEiax9A68qQfCpB++9L4
G92+QTkIDaYT8PJ8s9PdqrUk5nbQNyJ0nFin6gdVp+Wj3MgGTl+x3u531eQqhDvsseF3XwjiS03z
iWD6tDzcl8CKnDySJ9fum24WTLl8da9dUScIW/ieSSJcpjtLeK5vaQ/vkRz+GkFlBD/QyK/T5eFX
cO/I4fTr88OsCkqfnXvpRk9pruezrF3coeRl0xddkswy96/MbRUPdvTu4703N30omI68rSDgfHor
WsozQKmMNv7IpHOYGszYQtBSR98PHei5QOV2V0efwYhDuwi+UZU+37ZOG31gaTR7RO9iWO+vZSBx
e/UezwCxobuSfPUJ3T/QPwo3ugk7Boa39FEJPV+wB4igqEwBAiL9SqKyuIINFc511eDEcrzrTt1F
xWG31zekOd1GnVOdXVcXVE+mlH+AxoXsm5jC7n4HelTEPJ7bh0A2+e2ViKZfUB/MeQa7/GLLpEwz
8ajOpLhc32GiSpN+e+lRw42GZObw/99hgYn67/iKsvELvmEvGPd9OP8aW0abGPTX7NzBw1HQDtVt
7fwmpEC0AyEvlkiZnsGTqbK5RlAmlQRjQ+MFEmY/rV2v+KMaqSfeMoXZiLLQXEn4ObmxYQ7SqIW/
k0hbc9ZFanQ7tmm9Lxm9wTx3+XtY9416BHMO9TVEzO1jf8dYfecOUgqBbNCjNM1sQGw+fBfvSbnB
YfnM1K145OLhQoKv4ogk2hrwbP+RjG1+RrmO4a8HPA3kTfPR7VhPv53dpmppd4AE/JuWY5XleQJ0
2dZlBPPePMBQXOfo8ZyhRJVVDDHTmLC7scGGYSWIUTb/1T5qe3wuibn608605Lcjy3Yl+S/BUz9e
9w5U2S6o4ujFPw4v3alknRE+Wljtk1VMcDFJN39PPtWnhUzCpGX59p4IDj/VpPx6BnRRTV4Yj/j+
nWfbXHJKuji/SKI3dA1fNwbunp9U4MZppV8CdhWx+fO0JrhJwRM1+ofbPVbFPcob/5sR1oWkkyft
YIuCv/klP0qbe3h5TTipbrmvCa768HCP/pipmM+exfgDOfSZGkYq0nZ5jC7UegDqnwloVE7oevee
xk/AD/vS2OAc5aE5UNJQg9EMb0H/q+0DM0xbIiVQApJUmgftCphGKJz/I+y8lhTHtnX9LvueCFkk
3U55QAgj7A0BJAjvhYSe/nyz+sTeXdkVlatXdKxVVVly04z5j98QwuiAeVIXcLqDlXTzqbBrgsNX
1ymceQRxnc+URFeyaD5UTo3xG1eR6WniDNiGOvVAG6IiuaHnY1fFXbl/aeuDJ/4NfWepz/ktQ/Xq
0st7GgP+QYGkdW5ddfzsFfFiemITg2NxldsMpYlL7iezibnJ2lvy77nNyZzpgWkWliQ7T9Fdkuxs
uMG0K9h4YcssG3XMPvYe3+3I4O0NiumbzrisAwi9dc4ehUGRYs+cKrhR8UOUbZ9OmaJwHzaubjFs
YpxkCOhhyuTSd1jtB5XPH9N9rf1I3jAWSS5iR/sw2JCDLIT0rLt4eIxoDW/RoNxxmiDe4jhbTI8k
YYbNlNidHQ13avedX0zrBWWyTyHV6B/X7/CaFR1OOArzBKWQLf8Hu+eFkgM9YGvXgtaI9Z/4xOwy
0E5etsvW+fr49rA5LNbULcPb2dOo7xakx2KPZ1GT1gg/3NvgMrgHvLWy/U7KjtxK7gLaxANGHTy4
oTEx5QnSxaPfxJ1sgPYW/e6105yS3Guhw+tRt1Eo7J2QOpSvRjRqvT32DBKwQfrebp08WtWSnLZX
F6cjtpZL6R1KXMRcI7uASQC6j/kZkmrf3OG0MQe2yPLZp3NFuXHyXlspsPMthknp8VgQgPJZvbwN
LOYwx/lncKTHio1k7j8WvmYtAeyNvedUfk66neGTlWzNryfkNf5BiY17wvx4bKnpjDVAv71+NfwD
/m24/yYAlVqCA7GFL2lA+Il5DYj1ZduQPeijV0FV0vvVafJxwmvRWmjyg9575haCqQPwRYwrCtKd
f3qM2Rc1uOum7AScLlK3ef7iixntxaCpuupoB9TQ15d67u4hGfHKy+hUyoi7U/82qDYPjLU1l/By
c3zPYO9cWV6OnkOuI8GamsDE8Px1zh5jmfVA3yQB4MSvSAEevayr2WFDtEIOMdSJ8KIiI+/coRQp
4FKZuHCLa+812LHij7jtCk5Hl6r/mHEQDi7LZvsxugGgsIvTdJkd6J8VExazv0tanD9JTExT05ua
aRpqs/lN0vKqDovFublTR+bwAP3g0jkuDyitG+tybG8h3LCnYKBCi11JHEQkzxH9kT540GOi9QDM
AWI3e7pMiy8g+RW9BVq05MBHDdIR9/R4TitEnKwzpPZcWXpwu72MH+Nqu1jDMlpeexDpe2/K/TK7
DcoOwsj+cUh51egVq/ukaMtKfIUmBLiuqwxqELl2bWLBYWVArOzsz4nZ0+PL+idNoP4HmavWtDTE
Pk3dNkzjmzrvWN305+3yUEc0gqbB/DBNb0Psf+MNRj6Tx9YGOrkJhPMylzAPSARySVGJ+p/2D3pb
Xf+f/8irNMvRbFuxNM0yfgnj1v8n9q0ut8XJPr7UkYxWsqTlydubW1EtgpieHhoIwKae8tUjJUvG
Z+buEofKDU4/mCH+faj8Uht9U3pptiZVXqaqG0bzmxrptTOP5ut6U0fTKc1aRwDrguil5Saj1/aP
NzQMxQGjIjy1Jz5VYIdz76WNz3QsDfJwxMGfCecD/Lb2NJb0uE2Az99vUv+DmPO3m2zyPv/1vk5N
/borr3w4CkIPpy5ceJuteTG4u9k1Qc7ixWFvfTuLiZWgfdeCZe6OzgGKiP5W2v7+9P1UW76Vv721
b2rt6+Pt5KczN7SLk9KHRI1gH+YV72+x1dxFuO9OcWOZ37vzW4wzxTxJ7WP76UIzoc0zJ7RCdsCm
pFlMFR/Fn5s9Q3q4iDpZqoDiqBE48OOUqzQGWkNgmpsnoB8773aNspA/AWu1HSMqWMGnFYMK1Cw/
EC1JK8C8ejiCwxTN1mS/Sb8bY7o4BcsubhBoVbatlkvkZTfEDw8LTvy0OWfscKnDqWH5Hi9d8AJ4
xsLGvGjo2bhZDZuriI4NvskgxzLYQcddpphwbjvl+KQcZDYDAgNYmar70SNMqUriX2AM9eWr/1Xv
Yml0xBilmBA7Rj0p8IG6++1D2I8IgcVlBkX7T0Pmx3H9bQnUHpe9qVwY1+Md9fiJUUNrfXWOUnpX
/XP4efuqOqqarYarzcK3K2S4mMAOg8jX5Wi46OJxPXGHGpFgwxzm0tnOAMfcH2bfnxYC3bB05h+r
kcEk/H1gH6p9rhnGRxtNDfcRX1cVNDi75WDTBr7cpYnYRNDCoLhN1jcLWj9QtSZ31Eb4YD/yAE+O
vyiCOCJ4uxHetTfvh6n3h6XqtzuU6vR/Tb2Gpdyfhlmjo/Yu05cHifXp05nB/5y4Xe8d79wAG6eI
xn/QtKIbHCnLrfED2Q2aHQRAl4j6Et+6PVZa+NvUs7/f3q/l6dtE/PftWd+Eqp+Hqpengts7VV1z
Cku8ziihcRqmRlt0ANh6JctpA0dsWO4n7zzSu83O23J3W3jnHP+pfClSKZs8MHJyoIZXfO+RWzP1
vmg3tShm2yAar0t4wd8OOAp8AUYteVPF3jtOZeX4TjC/CCGDUd46whqWJOkEY4XtQw1+eNo/bGA8
bbOJSlVtak3728fI75VRLq4vbWSP4Noim7NkByje07U5PUWzr2wTYwyiaCIqKKXhtu5pW6wO6Yxx
kH8Kgo+brWO7Jv0xzBNwlLjscRTADdrhsLwCbIsX1G0grtdnjFKe3nkAwoLnLC5+F2nsxxapeBOZ
eMCszbf111n5QSGr/XnE/e9D/ipu/jXimraWf84lDykTiRCmhOTm9ZAypcqW14tVHO1nsA2o58oU
S5mlHdH2+GHY/+kmDBMzDPweVMu2f+1I/7qJk3ayD69a/WAarQDIli0YGniKsXpUtLY5lAwR3rcM
AiVn3a10i/r7lzb+sOMZpq0rmo7bhPXPBvSv66uHnXZb6Fz/BeFr7kS4ohCX1Mc5rWUNrXQx1+CB
zvdiM7DAUvU+1CPTV2KCH8QZxL2vJ/d100M4IJtw4S16YYHuJFZC6LCAsghNL1857x/uWjX/UHj+
dtvfNmpnrzVqZOP403cw0CPSbVgPqx4rsNLHXg058fwDu8RAZYvZJux2/4MWFyuQ9efjljzZfnnf
ArWYqZ7WQdorgs/6Ah9YFQoB6tCPMHa0fNO/exIZfYNIFwGCcmD/dR6/6ace3TUgf1xM79Pd+C7t
ZqKFh7CYLXbf1vwqM2WPE0rVHTYeARMh1rUOvddLDMn7soAdZ3s0hIZ51uirNDNR51P5mtHOXb06
NVFhx+6BZBcWmDRfHseL+XOLBNGXh8qnPCFdO8Sccwgup2B2zfS1deY7lsLLgJPotXcPNPpeyPsl
p5ZIbkBKMVr4JmVdI3hGX0jIYNDr8d/Hkvon95Lfvsq3auVuU/iqR/0z4vxCJNaFjCm1Ww3yDrSy
1pHdGxaJ2NEV/spJT+TohGZutksPQwRstJ6uI7w8KG1gvo61PuhYGzHVNfqE+eQV4PwC0UDsS4+E
hKsY0NLZPqUGBXKC8WXM9ptF744S7xQ7ad4FXdsv4V3vYPMPMS2BkPhyxGONv+2dnyB5R+RjO6mC
gHGtpc/c55wJwGjvRNEIJNC/pr/cYkzs6Emg1No1BT0Y2bvaucRa97GMOS1lrC8yy+iAaFYqF6m3
cA8oXdREIGufawtyMhx5eap7uIri//19/zJH+LYnGU1F0RTNaSqI/L+V1HZ5vZv7Y/0ZwV8JDpj5
0KPFRTYMcXCuSGMmvx0bqp88G/64ZP37st/m3v7x2Z3KE5fVQrC0O1mLSUZqw8ZMeh2MS2f4imFN
5fZ/WCp/Oan87XG/ja6m8dT1xY7rjqeJFeCHi+PUg/TDfPxxp/MrQyfNNo6/8Eh1eBKcJd+H5hLR
hjKbD4r9QIKfJ1ZUlRgMNms5wwcDtqtDWkVHljMoBExtATVP1LDIYm39RKgIySfbZwpBtQvYhA8c
p3CrYy6R//lsP9tWjBsu2COoC/obqLMUrnlXej8RHLDofp1+WPp0Wan9/hY0R3GapsV/bR0Ppd/r
JPNkFc9G81WNVBYrKHufQDt7NytiYli37Ex/Ce8CwBr2V4Jz7Y55AGWvB4dPx4aswEJ0aFVw+ouQ
kIhy7101rDaCPbgsevEKFatrw2wyg/PeB9ei5wHMocFyLn4YvL8G5/fnUDkH2gqWGBxPvxVUx8Pj
fbMuzXKUj6vg3YEOF8H/SvCYCDecDwMdPuVtouLTOcmTE84GrA6rXarFpDm01BbYUngkusfpbjbH
+BpTPNCMj15hs30eau08oClpA8NYvoYhwoD4q3IC6Tz6+xTkTv/wOVRTBQRRTccymt9Mk5S9aWnX
m1mOYIYFkKjtEGB9UAferjdtwNreR4vwSo7vLb70qk45cOKrb4RkfMPNU1rv+NSTKb84FLQSWDtI
wtX2KUUwx5kytXuSwR/pkcUhr8H4juvJeWTA5X9CpsdMIgbADV/uOYSqlF0iIhIim+QQJ6n9B35+
zfbFf4SNHi5+vhETahRL7sNjrE0fY2NqwUgelBz1lmV8iDSv2d6hJtsPlUmJ+8eJfCyl7bKJgEmS
Ht9XVpfRLcTGdHVKnB92DpyS/vMadcVWsU9yDEsxHfPbmnK19fK2V97KCBrVhSQVHEPRglFRp4fZ
JasvwTuGlVvJuKaT9+jgxDmEqcu66jpDSB9kJBxao6cHpETLAfp670IqZkhUWOvIu0DFevyEyuYS
6zFy50b7k9jjZosRN3qhMus8etaK/BkdLjIeOkvL45x5Q5B16tWZhmwV3BQTn/BDbRCCY4XaUsPC
AsHv6LnJqdJWsmFjuzAzVYyRLdoipTCHT6Ht2+jIF4KcQjQWwOuIau/z69i4+o7uW2sd2hdN/uYb
Dr296Dk8OOIg3BKzGpJu7dUQDD9deiPw1ZF792sj3bOww3hkY81g29lkw4SPiZOckwpjE2gQxGzQ
XbhFe/RLTw/eCayNGrYYxli2j5QMltlZ5mPCdUZ812DRo7uXlBv7FN8rMitalPoPYIAqyS1XirGB
0/Cxw9z+weM2gLZTGx5F0tiw9lzEaucdiuDedHXk1RhaGmFjozg8TKuAJoGM4pYUMGRublFE6tt7
l2siWc7vSQPFRi4jcqpLt1GlFuHB8cMIXv6F4IX1NXtiVPH1gbKL10M+fR6lh8ARdTTMA8xYIWfT
GpQCyjy1NmgUTVh3uQsdREHW83RvkKBJf2iMHAKio/IdAPYZh+RzDrXJVXevmmcEdH3IQiLP6YUl
0me9O7TpBH4iug23PcIHZ0bvF90hrIhSW7aONFKnJ4hT3cMclHW0iK7xY65/hLIyBvv1PuCH64d/
oxDecnaL99Nzw11Q1SFMDnFX8d90ioMPlaUhdkvKCJ4kz2enEtOlxxgU9w13x8tjGMnSdriE1ww3
EIu6k19pgTnCHldaBVDQonn3FG830Fndb638JTX4CK40LA7I30WQdxSITlFvupzYX6MWxSLh5q/R
HXwZwVW6b86BhIkAHeT8fmdBP58p8fdlUfsvbMV01vAZNA35H/vbqngsraKo7ldlpMOtTYIgvobB
ShXZQAw6HTIbcgw6t9EP6J0qF4nft5Tfr/oNdn288vvrop+Rs4l5CU8VA5mU0DUShek/UbURA/H3
5/yDxdLvV5RHzH+dnorCVh1d+XVFFFykQqLiQ9GhB5fYYb2uvDsn43TQmRQeEkxvtkatqbrHnuq3
tn+/FVUeyf/28N/qgptaOPvS5Famc+IMqHTiQS+sSaWauegbfwSU/rhg/+sLf6s9ncPueK+ffGGI
//NUVl/+PD3FAUBhGHaWFIHdzgQH2e7VI1jih2f976H199f+bbdwTq/d7VRw8WkSrE7ewaNs80f4
y42G0dcP12r+cVTR4zAdTbEdAP3fv3H1MfbHZrGoRw+v2OLqwuHDCJ9b2LjiDsLIeQNTlSAIb76I
EzNlsA/WZBuCYo5P7lj6R1/iX9BVs7fovNqDALnW/C4GDY75QUiuKsjqKt7E7BwBnIoMO/VrhHaC
BI2XtwJ3phOCeuPUdkbE7HTPQWuGZRhRQMQezDqA5D6L89hxO11C4qEittkC3BFZRGN7SEgINrHk
9ZD5WXIexxsQKUcSvMUAw5x2FWxxzhLJCfvqvi+I0NhuW8RLSVNXuO/88/a8tjzI//2l/mmsOrbm
yA4JMNOvifyvafPcaxcFH9N6xClROryhZIvo4R17hx+qTPW//nLgGrZjOTY4FsvRtypTb7yNp6me
61HZusXqhN3zOl/bdNpQZ9OW+/tj/elqqmLS4LBAzlTg1t+HSrEv901r8dBG7BYkovXmd5f2xRqP
qim9qL9fTLes/z6cSrdCtxVWWEvDLvT3yzX0q/1qNM6yu4OiTtRe8HTjrJ7UAgQay5TCnacY1ggL
2SYm2UKP9oC9dLg7CQUlyBbvADtuvGYV1Ycz8vXFr7Q9DK1G0dcJw+dixciICbxuhOdnt+xzYoYm
j6tYQ2C8QZ6erQXyYtm03fTRSXx9FQI/BI/A2G3z6m0fm0tCS5ZDkQxGU+aIHBOCloplkvCGHu74
sj7KLPuX93Hv4wDN24r0Z5oVMolXu/oc8OqAn0guw4zyFdH9BCLdPC362L9GcvZhSEew8pTjPcMa
gsFJyIwrU3w9GOzkChzCL9n4kqE9U/4P7uowGbGYvnkNrCBw6OE3F2efC5pks5B8DC//wMbhwxOS
BsMJEeh+V23NaMZjrsxSNi5bSghQeKOZcLuyfQ8dfgj/84KTH74uBNlOHcz6caxJ2lUqHcOvYj5/
unN1Ok33IANJhvIYWxrKwQK7Mu+xzidHJqXemc9LIyyQpLanddDGhxmvQtYRrdWWduP9aHvZ9Pvo
q4UTOcOiNcY+ol0TALJP5XNxF33okDV8cgzdMGQuIW3bpE4ca+pk3vuTczJR6HKkJPztxGXhmiPX
s3/e31kE8xuNQTR6eGSh/k0oaI8iXYRW50uf9bc2QTxPPuSZ28Et51dkSFtyn6A+8aKwTRIY9ZK4
drpKP22yeWBS0+d0ydakIL64253GaGh/TZO0MQGoEgyDLYrSXHw5cgD190EED4zaoN+vev3+MeiP
cUWituoXqyGcMvp/e2zIS3inLGdtJ5bG4E0KPuJJxvKL9IdXwqWgN/APORKBP3ttVbfr/+odBhA2
uiSHtE8kodzcsRziY8ZlK9kP5iu41CqXisyXyOxrECOjVji/G+KBzY73hjCPckMQM/FFNYlQKiGV
4BFI5/8p8tFYRWqoRNL2hMFcr5Wbq80hUmOWYYSwDg8udD4HF+EcaEtGxFs8vuYa490sXd2C7Dla
xERka5ti5HBKa+1eLla7O5F6RoIotzlqkzExL2niIcdjfx+3I3IXTqMTqizaRmXUN6vWC1dFpnkP
ahWjWc4Dpmqqr5MEfkobyIRmpuphw10mXGoEEzwmKhaOo8jQIPLFw3rCLzxdojFwpOd39huSMNuY
IYbwqEVHbAr8CsRithkoCAB0IdZvt+eT+khEH44PUq7ZPMC38DDxMXrPgw9dyO0U3oQCmtWm05nU
XaoCiDITfCfoguuuSmzk7iPCmPBNoxHmuLG6vVMbIlWOQawb+kawPB+YhnDsghmnVn9Cui1M18nE
5KjbWRueYwUQobDz8ha80mwzGMhVCTwowTXh7M6RR/OgmFBkADpHId32P3TeE9mOR90zCQlN3DRl
CPJgYXVoem6AHZg3If2KWgx4B9fRsa+3cbRdXUEn4gC/logTdUnKrWyXHqTNeFoLsOHK4nXuhnED
rx9DkFkqM4bFKeDYarfAyeBkAZal0l5JpKvUgY0I1J89hceAMiEsQ/8gG3Y+37npieoVRYeIz4hc
LvAtiSQ+9tE1cIdvKHjewHExPe1NTmOi0GsfWk5ndp92/Mov4m5n9jJFL7RjcpwNIfDaCY8hERLw
0mWOsWaSProbXhF6cbYknFlfLXqZKoKUYSroZs2Bs7MsuwVzVHK0AC4pkgyXBjS6tjkqQ/G5dZD+
BPNFmKRZvPBkFz9O8eqci/gW9WwvHsTlCMUOphiaj/37KpAVcWZGKa4ODP8xzyiffuHFF2/FkvXp
J9M05ldCvRa9wZU5cBuWiRMkgYVSzSWcAp1pkKxeX49h2rBFamli9erNaVENplXQtl4sxT47wZw0
EHFaW5N6JRWaiIqAD0RtkQkb00skHJF2OvN3v+ONvzzWaORrAiW52V4Fb48soU9SgBRLJM8O50nT
3bn8jZnuzT8+tVO+YlViskmqUc422mQTnmK/J1vzFpdvuriTp+m7Iy8CBovLG2czaclDNU42uir5
lNg+4PNFnLtUcK+alUjLPeXQvim8OvdpWrA2V3nYBFqQyrD0jg8pKjkMarziwKek/ca6im7r5W1Q
4BDe2nQHeULwBdNH9oyc0vMnAkVkZnYCDBJweT+2V1gnEjTGjMiZcXGFVxFiIMJUpZYHs8GkcMSE
t2RieiOJAu92ww0JyeIo4YTdXRtKrH/ohj3HDQdV9E9ZUQy0cYoRABWGeWuB35ELxsB+rahd15+0
B6TagqU3qVrVINzA+PEaKLP49hG38VBdvvWBu37DFhQhoIaHRPLudjoHI2iMYMH5TjhbLkkKPKfD
MlJUd3glrYeuypmdm0ZC1GuKGWaxiRHBzAOykvFAW1BZW5BvkdvkU7VmxOVFE+ZGZ40G0c03ZPGG
EyRkb9Fr9taTCVrQs7fcTx8uZlgwHomjJZC28PAGXi7t9vCN7f9nQnjNh7z1d9i6dPkrcUJToB/I
SR46QMeh2e+gtGMXID1yrcQ9FB8GHAt8ZFBsQqljlS1M746wbTU/D+a64n2QwCUrJrD8h3iS1l4y
YiTjoprIAGO5lDHxYmzLcE9D5k7R5Oto1zOE6c50OlVjXdqXweEDhaG6gUMxTjL5coO09D0+DAbJ
p4DlxtjOWQP3rI6HdRHqEbMWOWWLuckRHQYAn4WliDogluPDmMF4QbSY1ENZoLx78eAFVMHiw1yK
M7ZMb7r4dQiLM+UaYB80RHU1ODHlri5r3PySzblYHJczBovoklfJmInr1UKO1QQP8k1jTLe43vlB
lbG8PCk5AKnk6j2nh5xIn+TVB/sr/r7zzj3IaC1ikhAHFmTDL4mFd2kZ8e8Li0+KhH0EZYHE+WP/
0UszEMMU9Utn9eyzpsn5DScGt5TSJRFCcW/xHF5mkqVzk+l/FqdsPo8vUv1P+XylsDQ+TGc5C99P
f9/w1UDnj8lTH3daUMWVMQty5dZsk0TEv2fk+uTdKRZTwdjsFZO9x7z/Il/3s51i0y4nc2pGWEpQ
hY9WuUPieTmmO4kKK0bYKK59lMfX/nODGpLswypjkZK2u/Nk3+aAjZev3NHrFGeTxzNW3EUfQ0dP
JrVhsdkgp8AghdCmGfRxZUEDekqp38vMNgJJvlf2a6e6Wx2twgTZ8RESjYxhj1HWkMymwT5seueS
ZvOajY1RmrukpM0TWYqPP2QXmbKgZGWjgFBc9S3Ac6gWfw18owrPvywfJIMI+lZjrkplB40otk6W
316Mbpj+5ZSce62F4BphHz+8uvYHGPO2N1p2bYSLjJkC/Oouop7ad9z1LWpm0HVFgi0iP0kNk8aH
YNCMgYHRDfSU4VpL61ZHBNmRNzPJ8v8/djU2mZoiuyI/hgcfIHe7+r0wFxk0T3HtzgMWxJ0nI8bX
93VY0nGc7vAYhoTQY6AdPLkfxnCjjhJXZSHDvxB7OzuP5Is5jwbrFydjAUzoYv3gLLDR9/alX8Fn
xOtnskg7qBjDDbZ2IMrVL0u7TXaeayjzMlhUe8qK58xMmLl8Uz4x5Qm//qL0OqtBw5W7O4au7Ix2
L74f/Fg2lZEoxgfoZxWeNSyQHSy9ZutBY3Ak/bXHIhYaIubeOYsp1HYAviyunPzaJ28wsB7uIDuO
H/Gq8s4DOOsYOmC3gwUF0ehROr8v59QuAMVUBY/VRu+GpN6e978uou28Tk/74ozWsuFxaWKCwsl9
kVhux4MsWwUB7T8MvRiezArsj1ifwqPLJw2p7y5LEIoB9QsbJl+C0iPGmebIunR1M/xtc15aiSep
qFZUscHKGLHRBfZHBAGzuRKV4zn+IDu3BsIgGr1291k42XAJDDRYnaF/f9hYsP8t3PMzrl3BgEMi
WUdPTCHAbz1zhRqSa9PYW7jmLdzcVozUjYmfxcX99EJShjoH8pZuwn33fb9XDQbKjLqWylBQYi6d
FmGPVL/0oXq8Yq6p0RgOi9zrTWZ45gut4A/CYPEmfkGQkOh2TRxd3FMtjKCrQGrRCtHDdVOS5wDS
GYOPHtLQtjaDtwTt8kNIeufhE+fa3UX+Swx03FaYjjDtjsQCFZ1jz+fCA9ZLEdK6jNYYP3JFMHbe
rusDr4GSD0dnr6tvG32ztRDL595rQREevZLjEP1kg3OXOAePlhaxoD3C/CL2Kdm6o11UdFQCISeN
jejM0Ki9awKmr/cZ2dadM95Ont7qqsvl7LLkU8KOwTwKjsd28vkEEOxtR8yILXpxBCN2VC/dLdg5
Sh7gIgIZvzCKUx4u0iyOYp+vHa0qzEGOo5yQB0kSOm/uMCoJZW3KdfEB28njjH+awC88rApEuXzl
+NjCF8Ldo70UBwJKmcKLGcBZyNwXnB6eQWdieL2za/f2vCQAxyXfA1+WASeSFvVfHxD/mXa79VYC
sBZH4LJt7DvOyQNK6xBb27InatJqah6aglOXHyZOekd23KDE08dTXbRysd45Y2MUPJcclBcJ1aX9
EHMay4Zb1r7i4xyfHSS6Qi4tIReTAj4C4Nmh3WTDoDOFepcCl8X34C1m8YM2TYAOmaWCWmwDmRJk
mvMCxyyKGbRMfsZa0Bgw1zmQbNhpP72J7DwZkot0fXlqEaz1p3jRwfikT299LJFaHF1E5VyqIJod
ibV/Af13DxYLmkYCAt0n7yT0PrqladmrPx6SD1gYB+r44jPdNyI1n6nH/j+kTrtqZVf3vcpxX/tV
hTClnaqzyLQGLpNLTWkj4m5szKu/wwgaH498fPNVOFLv4d0z7h79lQZGE2efl/n2qYQQcnolegol
JmPnsHcPp8hguh47JWLcpiI6eeb0K6f79PDffBaulIejCEcUo/ReuFpdwsmFivAZPc7oWyesAZpQ
VM/I5dUMkpgxsWIlkDwYpKTxHqZdo4NGtKqjN5TzW1Z8mIZvn/Lu+qYuUz7DpQrLihSOyjuRdvsY
nHvqElImbF545ZwzGdyX5fGWkpBtgDEhVdFoE4rzuqFGZMhWjvsgoOjqv56Yw7tLAhd16Gov97Fv
4cUw1yYf6LHuzb3bgpADyTuFLuDSxdRjh8hdmUlD2Cv9V0gpLqRF0y1T/nc4lHWrVbpkOY4Ub1lA
PeK+SJdDMWTATFGChhqjA3gSJDws0hERFs5mJyCO9vs0mMbPNnGeEkDByC6hwdL/5ZPYrzaHPnFS
OpUkySWgJ3BpmwvphAljJdJWRJYxWbRJZB1CTJFf5WxHlXQ3IjS+l4rmwZ307yHGt2EksRfbHwPM
4SdKlQuaTFJARMjVFi/MRuzELDi2oEb+FSxaRCQcEz7467ZufaLc25EElrV+W0vanJxtv4gQcj/b
1TuurwHFqxacbZTsrm2GR0yE8d3mJlw1bxVgbBq9TRCXm3hhUioMddnEae7aQqPr2mfxRePXw7Vv
7ERjvH0fUfNGE4yDFg4ryE8t74PTKTbqvD3VJ99DneF25gEAJnhtthEAUkPrM3JTwKhA8apOs4XK
LiABuwTkoQykKYnnRemqQ+xbvp4cJlW/fscNeonYn8I+DoeLAUmZ+tuXJojoTB84QsvcWhSnQHhg
ZtCh3bfD3/OAW1ZkMldUvsTLzs+XuQUKWQeNR3Q+Rg/8WuWR94NR4znC6d6ih9ltV4U4UD+6zy0t
vDNkg0POcSKgPkLF9iFxNh6fpvTA4UqzJIECle5Jd3kCNDfes44seSmcB2TiryPuCijqE3iQ0/6d
LD7XNHwkdVSrPH/AuVrb8tBXSaMiNITULtKi+0abnrC3bdtuO0kkrfzOKs1JHnSKIy2E6wiK/jH9
rLZ9zsi7Brf9dX0HDwNznxrnC6zrVluE0jedrim50H7k9B4hKbf9HfJeGEv2YDj8xJJY78tIvkOY
v4PDhlxbjn6Hzd5TULVMWkzBE7EKRnvoouocuvfeApO55/BC5DvRe7a/pYUKrVqRMezPif3g5N0f
MrgAgc9kHt42W4rnnGQA6VYbU6jLPDSWNdycBdMFVXxlkGCF1A/k8hCSUHlnCNZDXKwATyjFla4x
+HpgPIDbKdSrU2C+WjcTu1NebeRAUigAGSXwdz8RDN4kI1YJMSsFzvvKA6Z5nx0DOLVotQ/El9xV
6vldR/oqiohxQFJGMgYemErvLf3gPxAxiQ/ZAwA/KDVYH85ruoljstsfMNwNpvKo1bXZmscInhlf
bsflxDwcXkbbB+GCyvQiWJnVhyimxO5BXW7Qn+7xiKBoE7O1JOabdGwUbkumtoeYaYn6juPw2WNO
e88J+2m4xQ+eyTbmVLPrJe2xHn+Zs/EXrm7J6RXeKvBQG6KoJCZbGWmjmD/DkpqwhBgUH+DCW1xz
G95h9EXqaApa/cJLkyVEdprw1nGGEoo2CYJAE7NV6F11X0s7GEYLl7z4k+/SVKTkI7nBDM9xA0rC
2aWpDqdeJSLUXF58oOg5lC7AXx3vFt0KLMVFUwLL7yRkscMZ9CDoT5BDe8Qo1RAR14DkJ7rytTJw
tgsGXIEBnnsaUQ6//b6dCxa/PEWN4CasfMcBJzLbnRZum7D1Nq/CEenpIFLK+ft2Gtw48tKw+Iz0
iKEOCIkITJRNb1wA/mON1AQ/T+ma1vJgjxvziOIGDSKmefKwBALHWQOEZxegfCaZzy/2rbJy9XYm
4eD04+96b28xB1Z6eF/g3zwyo4JVv6/wiiPrHW0xsKf69/hXHwd6vuXHQy8bvFkLGAsJWtUGDh3C
He6HMit+fCesxGtHu/mCFrnGTzFgZNwlWzFbIaAPG1YprJ6Gm1F2Vf3+9oNOyD8O+1yiFJGxGvad
HuwYHG8soTeAbkU5aQ27VLDg8EpANuWC2vgmZp23NJW5iNeZMYrXAXUYNSunYCrQ3bLTKtMibrW2
JGzqvS9wbdHiqxMETggozDtsNKI2PF9m2BwdEw/Zv7tpMJXO0dOpJATic5iAhxD4ygsijlIbg5bL
ngfHWMxpxzsscTtsPE23evsa47ZLMyMfs9w9Oskt05CZYvqVvFmJLQoRamvIgC5yc5sqJtq+8OFm
Q8SpL8xXTNf4V4ii6iVjGyUX++pH5CmveJt7xWO4zYOC5gQeLAe/jyI8PDvkGHZZBKnP1B96ndp/
u6q0A5smEitaj/p/qNz2wTEWz2apjF48OINuvmIgyrP/1ZXKKjEBROuyWhwDBRWHBMjaP9Dhmv9t
zP9+C98a8xWpfM1FyS3QXJ7KsNHmtvISQiamHz/g9EthOcmyY3S18AGUN0etewY2e4sOslDOMNfY
h2m9FxNiUSnEJFcCS1/6blO+bc4gZSEY3uZ0glAL32gyHQXs2+OPvdX/kCl4Dkt14KRpiuOo39gN
H+u0KPNHBbthXPog3hk4EJZii1YAoB9vOAALu0MvctOa0MMAqn6E9uTgRle8R/OhxeL1P39P7ZRE
kt/ZHb/f0LcXe3rW9UU1PsqonazeaVaDREBUDXlrbou68UNDio7Y+Afyg/nny5ro9RTHsDXzG6nk
8W4o51epKjS06a8ypBSf3uHFy+I3qClnNj4f3oRiw27u4/S5GFoh530JXtawffwQkeP204ZghAjL
yydjo8umJ31i3B/IP4a8lf+8IVtDcqkYmqmo35rhD3vx/wg7095GtbXb/iIk+uYrPRjcO479xYqT
lI0bbMDGhl9/x6pz9aoqO6rsI53dqBJjWKzmeeYcc39pnzwyn50aVriqp+JEqW5EWUiUQhh9qH6n
FKiCZbBs/ExLVykCcXefEriNjJusgoCcY28y+fez+931/8eVfVW63o5nh6xGnh2DyLsSpWmJul7z
xs1sPDUArcz4YWcKRvZt8472YqHGCBmFzpgc3h8u5r/yYQaS42DscRTFxPjxt2ZgLxf7ay9txBNl
90ZlOHxQhqHQDJbHmx5P9ITovjDJDVn/WSK8ne8k7FO2H+Qix4CzPUDwP8xchtBFfLlDmqXIqm1Y
/J0cwL8v6lKXGI5aLqoK2KSyAbh7RzAw9voU1RSUIgXgcQNi/UnX7PrahpdfiPgdYn2QC0Jm9WhS
aGjaxioBBtD2JUElcVDc05v56KeX7MJJhWn9Qr0C7ri64fR0+9wgbI41pJ30n4Y/vDjqNxOhZtmO
pvA/HHfyFwHc4Vqd72TwygvoLy6tp+2ezXWTPoUE5399rIb6Rl/GO1ahR6SbSaQF3YBEF0EsNnCq
/Bib+o1a5K9L+iJOubTXc1MVXJIDCOq2lIbVgjOXz34LYXHRJjrNWIrKoTlAQantYnwM5DAZyb8H
oPLts/7jzogp5w/tT6nt29a5chm3cNTt4tug7LHEUXgaeCgcb9oPqYvat0/CwfxMmK6jGsqXAf/c
74q6aVS0YuT43COqnJRWFLealnQ/SQLGKBJLy2rxpCTH8K/g2BXIMl5kNqhEXypM9QD2Bs/FzcbJ
Garqgo1Dtew2A+uHUNdv1IQoJsXkpTsq4+arIe1Q725HtbZ7vGAGOhZ2laN7fp6wak6n7nsU7MZX
tyJ7/eaxbTOnHPj//Wy0b+ZQ1JqGYeuKxmz/1fZ3KC9dK5nPHg3h6OJt2aRC76flsuXfnu77GJRh
0LqUnCOKKTVtNnfn70YQbhISrP99Leo34+TPa/l6M2yrVprK4VrYuFUurSZAOKDfcbC7iErEx9fo
caCBJzsW3X9/+HdT9l8f/uX1rS6t3J0Pfb948fM1rwbH4y2l9Uvkwk2Olm7AZpYSI4cNL+3xL1Mw
+OEKxIL+ZUr86wq+vK3Wsb0dDK3rMX4bMzl9hhzWWcWeFA7t5AaB8t1BW2EEQAiDd2H16QMKEMiv
OIAFuKddJDEOiWhkeLj/vrRvLYN/jBLnyxt8VnaOdNG5NGWmjMh3DK0Ryy3Nmem7LpSIuT7S3fd3
sT8QjTzykYIzxraEliCtimGN+k6UVnElsPrO6J1mVbyPfriB3+2G/7qBX9aU/flm7MqCq3yhVkv4
J9XjgpZzPyBcAEVEFKTUzI9hHdWkFonjDWsHB33J/2H5/3YgG/ylGZrMGqd92UveDftilk+jQz/a
BH5OQ0IBZ0r/A+3n6uHfyZb4Nfn4ydj548d+2TGez87//9hBKMYuk53Qs8ToRLNsz3ZHKMaauIkp
4/x7fCi/l+uvYxd/ErYYDD6IE79sxTaX/vJoa2yA++wpQGzVm0Mf12KX/6TrZ0JKpuGd7kyiQJ+g
XWoimEcwnajR3erkakzhIhM5zj/LaQ0DnOLKL+P1xkk/uMCzpqOLs5BEwKRL+emoCoyRr42gjyAW
QTP1vsnJJ+qFukolAqtFhHVF89QmeElGJ9rBRVyO4G6tlCl7HZFrMmpoMjhnmmwbjm8xQQGkGxgD
lgpzdf4EpGsmB0G52y+7OzAW18CDCYaHWjNZbOu7gCReye/JnEmLWOl6TG5v9Gc3rgIRLuoyDTrN
azHezdXR8vmrB/K797SU6m9wjZ5Iiz6ecPX0+DRRcrg5S2is2Jj2ccPO+rUDQyvPrNyZ6PCuplrl
qQXG6Cq8j/rFfUZKwtM7hzszKtCoIUqL2GFUVEtwwVOwpsBLjkr98lZ7NSMbYd4Pz1r/ZjuJffn/
HvVXfe3u3Nz0g613lAblyGAecGAfsKVVluQ5kblLDix6AmLS6Dj6F3SF9CUg0X8q02ic0WB7Ise4
MiWQkeXKRXgeYfxZt9HiFxI/X2bm/+GE+p1m9i+/9ZfXYne7mGbXyd3iYmDHh9TqXqm+Y+ef2YtL
7e5x55L0a8ZnqkwMSfTdtBrWtxBgQn4htuUxIcDKItMN3awPu55iFc2c9BwRCSqYrzeXvrG9Oswu
ZOxgfX94R8ohyI9SdSSt9dE93MT9sPBMxd04Oa1nTP/duzah3Vr/ounxRDf84nSe/q6+AmIKd/4P
b6eq/veZobzG6q0oIB8AQnxZ3Da1cilPu9Nj0YggYk8bQTEfCTgdrXb4ZdZMPEc53Sd2roybFLkV
2S1YZEkgQ9pAoAoRZe+HeVdjnz4OSTrB47AmTVqUL6MdAKB6Xr1dAnNANMovsmD4DdLsurgMZgZi
RmleZ8roMkCl8lz1IwjauTST2OgQNxHJ09PrPmPfn51nOJUHB893Prpp+6r4G04B2rj7JY12s3bR
pNo7tb0Rz6iLd2Eh/Do5LsLt3auWOi7nuJs6M31SLLsITz3ibyx4uKnfe+pL5N1/iFL5/EAm0Aat
S5k9+diaQ+L8FppDldCWcswJZNAOtOwyxcFHOgRdm8yOu6U+aGbVYDfFSkMQdEE2wD1vseGsromV
kJEFW6MdY1nckvme7N6uZL4YIzk9vggp2etmAkSeUM4S1p8+6YmVbLMjbsADMtseMjvZFJgfq/QW
E9M0RCUXYCuMcdEPRRLSmeAHIqEIXdpxZWoqe1a4C3nti2GL1PuCVPqOldCONuk1K4ZldB802wth
0C0DmKDcgUmcjzU6D89DJdYiSoyu+6S6i4fsOVHQmljhNbNeocTRph12uC2vJAn1iTSsl40IKQHy
hPsupHleMOZLAcJ/3aT7GR5FiNdFfsr0tTm5Jc5Qi4nsHLCdHhhLsi6mh5m5amNFSGAu+THdI1VQ
YiQA9qr6PAqo+GZVsLuZVItK52+4vHwtJrLE11dd0Aziu8eTDK7LTYjugvgdy5cGVJjIH5Wn18xB
idbAij3Md2lBprRGub2BGX7LkMN5NlGWJBsCtG8zYsnQmFpD6YWuPZXWXXzO7TlBKbA6hyqJKQr4
7GMkvW1icwxcm4Qvk2gMfSWT4TSFOO3pKd8VXDRn0bgnz4AQ9xciA6eHT5KIlDH6vmihowh4EMci
YrotglkeXPUOb6fpS94NUQYlXf/C92EY+GegiuheUtuv2RiA5abZfIXHTJBRBBs6AkxNeV31zp/I
XGEaPCLCicLTjDwUxraUkWzr3Qmb3pNnLo3Ksfb7BpOMkx2BWPCCTSWGj4JejGvIgV+LgZXtpiJk
gvwt37dYiMkK5yvBpmbEXTMC1Ik1laYA+Sl7PbkTNwbXc2kMd8SmG1OeXC6hnbrFugeNFyY4ocoR
YzautzoAsmNUb2+xNH0OWrKIRKTAOQLaQuzZdYbZg9AWmInYG4EgoMkdXcSD34yfg9OMXb5QfsRX
YnUqGHIybmoz0sJ92I2bcO+/0KurghqTTBOE7ASUGIADq7pg4k+JUeAhKul+wMkNYEPr8l8i/HPE
18BXTzrQfGQPJHgvSSMxMXHTaqR7fI3VZCdIRWGqD5uY3GEqD0Dxgg2ORFIFw0t2iu5xNThFVayn
xFeEhW94AK45s/PzXWi6oMy9FR0DaQ6Dlwj12EoIXHXvFJgm0EN5sXfrPj4u9mE5eEdwObOGj3E5
tBKhjT/6UBkjNVFDi4Cxfkxb3TtlJBmRVeyM5dhJ7KFNmVOiQXGPP4CATg+L+5K+rDQ+TCp/E9qj
bsQdS5zgQtaByHewx0e0FyY7PnLhx+ReRI+kzXejEmcv0S5hMTul2kon78ga6Uj86+g8foSHITxv
ZK2rO2qBsM3hJTDEdwv7o/61nyje4UUFMXeeATowWZ4VT/wDQgGOgqzsMwdo3THMTBhRJMlIdEg/
Kc4wm8jw//uIZsLaHtmj49h81UPotmuZJ81YmtxyQg3JcNiMpMWR3EhFhH3QwixCVKn5JeN1yrqB
Gd683bIQAXIr40MdHj4PaRc24TOo4gcMPQIxyEGyswpQIknrIeMvbWh2zq38MpffeZQpeQ+jDWvI
M2V6m7PiFvNDXA7rN2lywi1tDzdv3P8PjajNkTGuguerk93QrrtQ8GVuvoNoBtZ3TSH0xmnUHGUb
OveEu7vdsganeF+q/gV3gBYdlicC362omEFIDIndHpsxvRjGYPviRHWwlEPiosZOZg+PBEXacR2d
8HMXCWRcX4tKkuIZD4hUrYk0foO8lWxmFV0ZZ929nkiXOr3dXg65Or3mJr+IHE8e14XdnhGYH5eE
gdfmlV9AIDFyKRd7Q46JYYcb1eZbdoNyUqbFiDvLfSOIenEd6Mhgjak9O49By78e4i4zw5QQeMiU
ZaR9HJcK9g8kdxNtraQRUOTlKWBsJOr8mV4S2rs8+hv/vSWY5JZaKalQI8ZS4+9yJtXoGcnhiTZ+
4xu5wkuFmiHpJg828Re+uuEV2enFSPtgwzCuWNYI90bOOoZXkMozJtz3NrXycliMlYgW9OTBa1yA
MQsKXxnpOeT2EZwG2nnGijVhKcf64E5eOnkAA2lYbousXFyWG0zy0vqRia3l0liB0R5JL9dfRn7M
+NbMarv8AEfFiVSfQNnoBFtMiq4Lws5jHYhYwSTREtlw2qJVhkSlMldsps3oMjMTZ9qNWALH6sDE
bddtJf6pjY+InSkl9VMn34AGlpfkG6KETB6hMURGTfihNtZZbFf01tQhmcX69PgLRPWWkPcfNuv2
NzXyv3d+X4oKh6vU2qf7npT3FMylJxA55KuBHAKTwzYFtvOyS5WkCZy4S49LMzIniq+SZWkO74M9
+40dQU+YtZYN/3YamymbVdau6DwVPhPC2uaG/1KSPNhgkyfqzZcSfQt3IdNmt0x7JdNoXVPn1Mb9
GANWVganRc2Q2I3IAOIcdxzVvCbSvIk3QQvYo43I+4zL7B7dI4ciEyzPaIOpHznDJrq9GqMuqoHl
PJPDiMyYSWF5fdYEt/yR3BbqAC/3uAMIYxCo2ORNcMd/T6joZYDjCdlC6duRzj6CRKpkl7cW59R7
CvspEOaAPuzSW7ILnPAZEsCXw1rwDbTEGHzDAybPflCz+WB3wvLcDpyQkvQWltDrNdMjetkWkolD
tk/ExRcBITqunGwSItwj4lDZIe5BEdmERG2yayjzELYF0MtjZs8YnG4xhVayAekgLXaEYnRjwgxH
pIoM9/MuIqHJQssMuT+Wx1C2OeJyridkQx2zwI2dqUKCtVgm4mvGkWuJWJYgOJkGtIE2h7xlKkny
RHLZBwTsBBGmobL92BCRyE9orHgoGNjv4HYglOvGd9zza8wEUAEhpXbSoNik+ZUirSHrUmZn3zEm
xJ9jpxxln0W03/ZDa2Gya7Q46fNgIH3eliwABZsFIhZ/SXFL4F5LEsshxNdyDw+c5qu387DM8Mm2
okTLlrf0pen5s6YnPxNb0Sl2VgRsLG/5OdsDbunYjE7JnUTBes3wIO7AvuwiofNsST7QmJR6BN9W
iFiZg8UVf/yYaBGAcpwxOPWAbiO1xxncI+I4Sb/Eo4Kl35iWg01cQiU8+1LkDaUUqtOHMd3M0a5l
u0RJz4loyH++M02lbWDG3GoUnOXiFkHhTa45hn2sAfbo4l8nVXghSIWRO7yGVW6ldVTGp6UylCI1
O48eS5NVmNMhaGJ2CuwWCp+RyzZS4s+h8KQhjsEkBhIVG5HFmihxFpR9O6yDTSZxz80MeV1cxzVa
Mfe5kFlO9+llJg9YiBtuH3usgFuCNmeT3cNrbiUayUhtDO/INyniEjLrc0OZ69FdRRYxtBDcZ+zB
hpfwkKKTDPef7Lu8B8Ib+Lfh2T9NmsHRN9I70annyZEogWdEm0gPZR+4AB9AOLT3i9iIYDNsBqVH
ClU9uJG6s+eI9tguBF1ST6hXKlHP/uzCAIOoLPZmwztbGC0t8zJnQcdMhqQwwvlMbQMBDj9CnDmN
4lpk/Xlkx+Q12xqTU5YIQGy4JcgkvSOkFHWkxmKbwm6OyfwZsNnJpBDHhn9adLS5xg+m2amKl9Ue
nv3D0BI2hFU/NPjEIU2jZJ8fecMFIowoNI6/BCvpIektQyuzZgf22oTTkjJIegznBybxAO2it0uO
LAzloA/YToiJjW0iVc2BhWTgSqGTnR3PCXeLhR+YfRi72Ta9oYtAkxq5WiTGryweb+jkCoKHA7As
VLN456/8ppJQkCsb8TpoWIxUoC5VVoXH2TOyUrFgWZwBpBhiBHuAW6SkV2aZ3VBLuiV55uxcACjn
nJmSKwVPm4w8QZizvXKxmbL5wsuCnPLVSZi7Ez0mLu/FGJnDaw5k078PVF+NT7kaUQpIEBEhcmPM
lXnN+njJ1LBKFDjiBZfQMJHsxgQ+8GjlwXGopw7zSBnV8EAZIBQaz4Oa4KnDmKNK9oxO+Q91De2/
8geVvqbuACJ2dFrWX6qO3c3etG1X0J8ZFW/3l8NKxNNf/eoaYkZSIIi46/wJMKDEqycK6RsSnYTF
UfJ+K/LHm9DlRmseuO+3qxu4TExNdL15txl6u8/jWsjIxyfa3gh3p2E5En4tou58DkSfVyySbpBR
o+MnU9Qy6IjYGP+acM8C8hXQM9xeru7bc4hA1JtQwJghmd6NZoLop6ESLPChGjh8d7NrzvuGwm0m
ZHaHp4B2HHHIEyYe1xk6ev2TdmEqzR/YNo8+cd7nWbkuF/sf7ud/76Ymi9KtTN3a0v4H4PujTVdI
1fW5edTKwrqDI7iSMkG8Nda2SedXP5Xq/9ui47OATBqWYukK3OS/W4Jn+XbT5asN5Bat5Eh9A94l
O978vjaWUQAE0/Yf8/OqRoibvnncHTzayQ8NW0URXYu/i9ZchGVAJVBUStq2uMg/vnCtS8d+U22U
BVaq9ytSb5IMOtH3aTBB4j765CWt3PriT2GZhCA2lF1gIfvzhW2JlYfZysVYOE9EAx1dhE0kKjaB
DM9qk3lDAsldtGxvQGsR7CNje07f2csLaRQoaNRN8cfH64AylS/gp/7Lhy/0CGm5o9HUJMNFFcYx
iiZMhlwXdSQ1Qowp+TPl6PKj9g8d+W92in/fDVFD/ONu6Lu9ZN6v3A2KLmS8v8LOobSL66cnicTF
UA6w6AV/yVbb/tbkE46bvJ8x+oquTmq83OeHzhentZri7n2MJwA2RZyiVP7107ZW/f7JAZMwZMBR
/5E09JrW9t3REU/utRji/4+7RfI5z66Vt/JSkCAP7u0P40X7bzedGwTbBSQIjWXV+jJc5OvTaYoH
aF97rb2T3v54KVibLunBiIxL+gBqMJVU3DvuuRyRjmI+BkWL/7kdXmZF71/MiVX5phw4+0y5eTJr
MgR/lSFGeMlPtI1vupniWk3aYfyfDdf074d5bW9HfW8/FeQVqHhwUm2FEGuAbRFrwpR+KnkQ/ko0
VZn6VH/G5GWhgb0ZqNzq8N/ztGaJftfXF01VNKiyvG7I1L4MrUK+ldbhdlUXL8qoRdy6ztlUze/T
cC7EfNfRmpcLgkEX+Xk4CsnKHVnvIAvehTp33UwBROhgl9ikbzCVouD0IF2g9+nf7cnraF6ktBnD
xt3e3yR3TW4JTrN2LpRAyp6R272t2avSQiFnXHoO1uZ1EDpQsbwTfCpX2XKaEYavdqbD2c9bwpOT
5ImT++Bzjj0O5mIZ2DzcpKNGKaZ/awuhjZIWok+5cdsxxVs6H8LtXDBTI/9gPrvzs4fRfCohPlFo
/CkAOsK5sfwNuwx5lwQtmsdwDaIlCRqY1lp31TjAe2zQMr0n4EXQm96CVRd2YaCiXlmI3g5ZEz1J
0Ty2Yox/SIh+5XCI8fs0hL6jZkNTyCpJpHlCIuP7JPveHS7a9TBY1mhxWa9K/uDCKxHMes04Pc5x
vmDJEDpNFJl4EhaADqKhQgZGOkRmK3ZIabkGs9NOi9Ubm7pfsxamRj4DG8glGQVYBffmoWkGLZNP
UP0/P68RXp8bzShhcYh924s9L928Qpi54x4FbUG4pDco8w4Vc3ofDR9ZqgUL5shf9+XOn4G7OaAL
Z/J8Bm5WJGMWBG4BCnRuwOKRYPAQumB9Kw8gSewIFT94JZJspkiahN7j7fWlEp+wjxB7IoD9OAPX
Rt39S12K3zDDJ9VOERL80Gf69p1TAfuK1dNQHOvLO1ddJXBCj4eycFAouWghcY3jNsULi/kHa22T
UzxCTID+ta1o9DFNInrHwuD1q5+kP8p/Oz6aDPTblE3N0oXQ6u8JoFVOTXG1DXnxoEdjsHd5PCbE
9MofBGN61xR4BCW8lIofNTfe+h/eeE2s31/feDpN6PI03TYA/vz98U0vFQ91b8kLugNsifc5cko0
uby6x+ml9/b7CHJGewuOwxbFaHrhdELlv17Jb7ieqyhxwt1+su8GOK5o/7rmM7ZtDuIPhIj17Lra
r2icLGpGHrVWZgMsjojwP46B/vDI/GRtLg+hFd+K4EBYePLESOY9twXPQHc7xG+VG0qY5yOT+Y5y
p3denHnJCUJBh/7Rfhx8fk+NGxM3Cu4cnIyJ43ibeREUn2eDpvY5ajhNby1yTNHT7VJUKqFyyilr
U8fGRrt5eFe8R3i/i0AKTN3vPp3lwf+kpIlLTWEzvWefGCx3ER7xCVnsQavFhIzqrrZ9bi09Mmya
hk4Ors1bmXuXXeaDVPu1F5znTA/dB+pvM3QIsX6+YPsHHDI2NeaFOysK7fePqyipQYEbIIAjG87f
zE7D/o1jqyAuaUGTyQoGWDm8Z/fE5viHLhswDvhet5ze/W7M+RvmgOVRrzw0biGkN3o8aSPnV5fQ
onOzhh9u5lFqv+9eyVvsvFPMy85p7u5aBAwWU0pGEeopzqu00dfd9oG6Hd0l8RdUc/TtZdUIz5f7
61e92Bw9SnvxKYUl83D5Y+oAH2EMvP8eq7mDdQeEhv+4BgirCfXCCXUZ2WiSKGtr6aKbn0fqVllI
4zovLVite34PlVDsFf3qMdnXvj1R3llx77wHZsZW8pIZIizLuAngHpuUw+8wL0LYjE/sJGxdOEFN
mCmq5W2BePvgnnK6PAeoGWjY1/i0RBHgBOnVDjaPURXfrKCf/fsFUozvdjh0rVX+Uix2419eIPtY
8771yKqZLJnYXj4E+R3wGgo9/Adr1KSvoxFtGng93miUD/wymkzQtbc+DnpBVB7N9yFeXWElQS5P
Rk80ohM3YlEMKd+DIlDEnCSEsgIOkNAhw0J8yafQS4KzN5WGLSGFYygO44IGvnCgLllrhAF3+DZD
bBDPFhhSUp7omfQzmZXhviwpycqxCuFlg/uOPoo7FKqpxWwyoBU6iePhanXgP+Fwo4BBw//kfbA8
GOw8fpLgfHfAMC1ZNVSBFlWcL/evM6tDqevQRXdv+5XhHhbS6Di5xu2HtnxiuX9SYtis2mTzIWvB
fujQnR9eaIpN73zXN71CkLF5+/cz/W5G/vOKvmwfbbWVjeqEWpmIA/eZoRkg1Q8+xQ9z73enuD8/
5stey3qcHn3R8DGi0wdHVJk+Pb7eafHTgUERcqqvc7zF6HRUMiYUU/9yi+XnRjp2OnO8PcFMdmNv
s6iX/ZTQXiuSgCuTcjklKXTn/vs+fhO/of2FXBOvzh8HFbtwLpa1q9WF2nmH+b0U7XLCLjEOYyg4
ZKDW1bdexwlkYKIddmv7GKEZfiLqPHj6bN979dtdHpBm2PCOvx5eyrfzVeDSW92V6ckt9vu8bUJS
U6XnvGuH/TF43EiW3tC7RBWxssofvtB3G4e/vpC40X98oadRPZ3+1KiLBwQpemTEKIDAmTqvxrsE
8OoB8cMnfdvuAvPlmFqUvOZSxzeio3kOmUeRs2Oefj1gEiJcDDQq+WE/nA6/0ZZx03mPDKwmiNp+
KwT/uMaNfekN58lNh2NbjiDUOEivzBeFcnPl32+pPtNEEvAe+zEnRkLLgXVHCuyTkT7EC/DvIfDd
0Pvrar4McuOG7aTYccdsGTJvsTWx58Ft9UDP/04nq00WqcMCkc8PH/zNtPzXB3+pOO3ttjiYZSlu
g+rtzgMOBfqqTXdz++Y+Nhiyrp9W+9O9/+b49OeHflVc3W+6cnvWFUEkyYldRREWZ5/lTY2QtygP
8g/OSCbIKoBbNji/KqTqkjBrjlrTfRpu52t94ECv+/ed+O40/NdFfZEUKermpDxVBgT0WYmTY2LJ
bp+ZbCNiZXlLWljANMPrpHi7hic61WyZ1ptEH+vX/NL4JEaT8LevPQv1EXWT12pLxua/L/G3/+PL
BIXgyVIxGEDqlu0vOvDT0WrKvjOUBR2rovA2l4hNnzl+oOBa6++H3kVNN5Ke3pWMDw6I1FeybvnD
NYjP+Nc1fLlN+1tzvhsXrmFXeDbgmNhqMDLSVSajFOyT/8PHfTc+//zK6t9TiXXpH9rT4uOYRM4p
xJyDGjz32MHImKcdQhvAjE7P5IdPFV/iP19Sk00LRitE9K/VvF2lKc/7RlaI5iDmONb1Ievq62MX
2YrXV355++lrUjz47qVgJvq/z/yynEr19Wh06kVdFOVYccgBcm9zrQ0RlbFbnDVt2B+G2qyt/asN
AVNfq9wLepWHCDPtfbuHxIANUnsvMFSTAAsjm7QHlW4i6oyONEThAzSjavnw7i/UyQFq+scibR7x
OT7cvT1HgAEpJNUmUBJWh/6TYdQtoUvTBDkEBxH1KtVkwUu4xt6O0yPLzSeulWZ9Ghs+YZdkE94l
+iyQNem8dcIfJU9oAp6H9ouxpPzQPZDY3V7RhBDOqfyuwdFQC4y1NVXhQmBCH5Cbqvpn8xWM+J6o
HKJRickwoOFBN5NCpSEN9Rjh2X+SeX8BS9YihqbAWXIuLWkM9vEdaEo5ODiRNLuZ2x7BXeftd2e3
py9kR6f5vfAohx6J3DifZtIzxNOsVEIveHtvOv8qD/Ytv3FS6ZFWDE4bPKg3EZXusIeeny90ZKWj
Ly8NGjABUt4j/ITZ0fA3IFqoej7fHZzu7H8g++Dx1odA8QEq2xyTa/IjJxXO+V1YvRCjQWoV761X
Vd6tcB/r/u628PbI0c5ZkClQQ7/17bylKPK2g3+IlA/xXuNJMWAVzB6PoH6Fcm+7JnXCCxZvtLKI
0bpfeJEJblZr9stqIGDzUNwoHokOZ4/abWjpnmEkzZQaAsSDvK9w0dPh3ETomB2iUXODp5ueKPsE
ytK5BlZgcvwZugrfnbQqtCWly6QMGrFAQhrL+7jUCFvF7pPei7hGK3HZPjmiQotfgY7bk1bL/nnR
7rKTmZROzJi7IZDJTrzD6EkWN31xOlK2GhY4yCU1dDarvkrNRy5roXGa293kpLxX9vhcTI6PTDtl
J7IfCt+6Dw5AnnrKZ2qk9p6DXpD0eOQuHc2G28a9n5Jmz6FHZuARkfj0DXKPVvyM2k12PRD9wnIL
Mgx+dRSoOVxXw/6eXuimv5nky+qpIvm1tND6UN/nD3N1BaW+90E+bSTSM6en0rMZB0ffonEBQ3L8
zPb3gPe1voweTXjpFnJePYLT+xHBModXuOme8hhUJ/fw0ZT+kUX8DCLPHDRKXPbLxvYdhnkHM8Lr
6HOdfivA7xBmSQfwNFyid6wjSNQa1wrXjosqHLl5E+wOSXMZSxSq2rv7cPyW8ydQCvEvxAMRKfLW
kXGXXPAFS/HLbsv7v0eIhwwwej1fBpQbYVL99q0bLi156QPr1qc9NZJNwAIYAvqkjkOS1Cn7nXbY
owmYANqgEH31Hx6KdaEyhvuwhx6qjShGki4yQSxFXX/9oDQc1377DjUCPFhoeqLzVCu0FUIKm6AI
Uzw5s1dYhXPC+drBJ/IFDOP0QD8/kdNJiA8wu/GFaCyVnp7X/iuOQ6I1OeJBw3qXPzjN+VOmDbpL
HOVAHa3oMLraWznsvfkzeyYqnjoBID3M6G9Ny+V053IuFAfNwRN5m/s/4JMd5ZqPsJ8pD2LRJ4E+
glI0n6/z9X6uR2uTsw3H6rBcEUhSb1y5DwSRjOIsvzWh47osRMkRSliCSNxOS2m0dcI5YKnPTWzP
ovF0Oge4ONqkxIi6azY4OqJ/z5ihC76BVqu5rceX/ZzwZAfN5y1bU39BABFMwdZB3isyl4MsRlRg
lRDW9iuEywmXZgm4gk1Im0utffDqoy0VpI6bXwHVYNDR9VmHcyVO0B/sXHcvQ7w6WFRMiQIzngG7
PGRNuJN34/20SQgkcnVupD6Go4ZmBAizYK+F3LDLgmpvQ5NbLzk2GzLaCfGs2gHxikkP/pEk1FjA
qIrFdOoowYECji1uuu1W/CjzW/4A07xt6whR7ANdiutsNcnfCggkktmLZ11QUO5xRp1mx5SOWb1C
vjK9TE9jawf516AhmejNEQT5q3mOGPtm9EARSbOabsSJ52PtmYRcS8/apMbcEDAR0egb6p5MLAn5
OipFBDEwEaOaPgoR5Z2lhZQH5OuI5ihVPcXCGjpVwtRXQwppYl7Z/jFANN68OETYe6cPUYRAn+z2
TOje6Z3vwU3IeAZRH/bYdQ9zR8BI3E1agYQCWOduXrZy4THnto1faHnOssUDLILrfF1njDPG4Ygq
guX6YrAbtb8n7GLK42d/w00yIkWYDuY4P0qKxz5z5GYF4VJgpXr3BGtUfyI/DetsPYBH7Rl38e7h
b/5NIaSOeImAeT14+ls8gtty1iwANsZXGO2VhDZJeq1cHR+DmPmJIOEnBan6GfbvDyLpXcnILnH8
yxuWwzfZp+K9CSbUxPMTXXO0tkAgsgm9u/4TXsNHF730IQvTCyvcnqmKlgPlRz+pB1hYjRpEYhAm
6ydPwdnx44UAE1be+mDHl6HjXqZb3StR+bktZhTaJNzNrOjgkZrBCenkeBNIczA/mzKW1Nlu5M3S
x5yKvB/7MGIUbsjD3QQfKW5Z/zCYXb0HWJ7JixTnOGXYv7ERFsuq8WqeXDlQgDQBVBDcbd9wlVlH
wQjt8S9o6jOI0lBy8v34OBTz3QmdAe8VYh00Wa9heE7n1eKEVok57HCAJwstFFQs47D5hSaDP2t7
zYACAVdjBjdI9VBEKBbzrC1XuXu16q8fb3RwhsLJnZBIwm1KQsCIvEe1+3pK1A5GJbwNajlJzijt
PGmEBGgeEjjcDvjTluCvQWZG80sPH4jxWEZ1u4k/N0mSULwFtsp8C2dQuNeT8WEJqxKSb7KtTNKJ
SNxhByZxtpS9h5yw++B1AniipL8/C34J78sz41DWUECSk+YU83jU6PBRcKaZdsGh9Y67kJYVSyLG
Je98HbOUvnH5nee/sq/htRCLHkGnc1tYFmS2JbiGA3hGECs+2VLNqtER09o1nzj+hNk4r6Y1qdLc
2lzhrdl7+Y0WOqLy5KVJBRnygxPhVo5vgoQzmXyIewnm0ugASvZMdRg4WCWs+b0ZlrpfISGjVRVR
z1sgb0InJLZM3g62+WgW4yrqxxPIEQis+uBN+pXaDfVZFCRY5+mofHxoLlJOsaRZinC4i/2TTa2R
fziowr8hSEJgyAd+kw4mYGPkiJ5yn4kGnMBDMlWsH9FceON0iTi969K4oxRHG075gCRz39hCXwSE
KKK/oA4+0gmkdN6LnM5hwYRrThhnYRXNqd/P98B69cVW9daXN1A6Nd9cj05Z+/6iucQ/o82BWCd9
WB9SGcJUiri5yEToYlGqQsWDp1SQVNkQkIRQnzwEa+wd1+vRMR6x555zFdMi3pHuxPw12Lz5YIdZ
8LQwZ1V8ZTDLuDAdVCCBeXN3zgRCwy4GMEMKN6ROlT9JTeL/kXRmy4mjWRB+IkVol7hFO2IHG8yN
AlxYAoT2laefTz0xET3dVS4Xlv7lnMw8mV4dMU6vtcEAWm9NKUELGuiKUxmK3Tqr2lw4/HdmzM7Y
aVvH1w7m8Jbw4lTyBWmzL/yEqZ0dsGGYpviPk6UcromwGSvODKiUuRQtVigvWbU4biBpSQ7yk6c5
hNPNREnBRK3LvQUZgsCBtmmzaQK8bNAhptvLWQhDDFdyP+wXgAdwK5F3mZj/21HgUoSuxbHmCwEi
D4SDe1VehTl3E4LrHaTBCQf1ruHFio6Oo2PJ/sFm8kjbnRNrPlnm0olyGG9uF3VxDpufEHT/v+Hz
J/5Vy8nFS9ucy++L/odLlsjf/p8fLHXMRJ5Mh3Pq3sY17Ty4dRRMXtiftfDl4YmJSQeebD7V3+RI
nKHy52q7MUxwtsedaYWcwRb2siv1a0MGIF0KlaAOI4Vn+1Ta4D2LNw8e/cxNTicr8ewPC8QP01jd
qyb2mJW9uJWLeuBCq+fRg2rzMgUjlCAbDuqR/Fv3YJ8f/kU6SvORcuqs2IAhdk4NduSBWKhk0RHt
QdKT60kO7pF9ZO3O1QV1NUHOVXDpDg/HuHF/tdDImZ1TeSD3fD64CXN0MsnDJhMMN1svhSTbuBfV
ZGFsMoN8sHL/sTkZMZJesYhGS8GaiHOtVrxy0Zm8I3vDTUqt1a5ADM3//Bjxp7fbleo8M0tRcekj
jWyGT2wzf2qQbsfJmBOugEcAgHJWINa5kK1N6h6rYjH4j13AANK01+M9VUCgT4nj/5njuIp93Den
/TQJ7NpTzcac2JbVyE6nAxx8voF95BajxGPcroPLeGNaEzv7+xu3MMvYs7DJ0lxh/Mv1i+hmNcUp
bIJPRL2Z5T6jtBrmUDaUIbf+SuSWHqxSQ/qOt3c4YmP0TewfvD7upMwgPgDHrL5z9szqcW8OR371
scvxAOOF8D/niNEr5D4bZH5hzcne+N/kFk+QCRpi1xJXMd2sWPBUVmfRw0UjpvxVf+I7O6GcdkJP
zU5rcSNuBBPFXqVGe08qh0mcMFk7MxqBAUPmU9STv3bC8pVuJ3YrP2fl7wfD8iZ32T1DTf8tXD7H
ZZIUqx5cgX3ZTLsILRomifOTOn+Q+KYvtzyl2Hk4rXfDd/l8jq/TdNhjz+g8StknwXDHIuRsCCZT
XwK2DxGJdSQ+wAyZuGOtBQpUPPRFZf5rfOHLtB03dwyy59isM92nLlZT3kP0taIuQQ+HBPlMvXde
XZRo7lJ5Gsbkre/e4+nH++CMw/GDva0TcqEYANEU6nMEtyhOueyjO+f0MRDe0y49xi1JA370wEJY
/9nvuzB2qhvWvBTMH4YzF1zVPDoan+lGGRdwWiuV0jj/0n8E0QHGryketbl5+6xSH7yZZO1atvto
Q0ABJekcaJGy1+32FIJOTOrGTnGquSzPq+vriKyusvPg5zkgYU2vH0v6e7xdc/6TL5M3lqHRDMz0
uS/W73+qW76t5WP21ZC/Vn0CrCpxgxVcZdyo6l6rmDKavZ2q2JqQDS64B1++xhpyUem2vOyYZ3jP
rzPmmuaLIsZPkS+YihwrI8BornbzdY0WICWEFlPcfJ2a+Fz+1Yr10eYJMPZsUTAslDrjvxkdcIgD
6BYkaGmi2dZcpUQLQs/OyqPLsr9S3e438GrpnunamuhKyOH5V7MDZBTnUbjm+oZUnQMClLbX8XQg
6AhFA7R/BTFzWeZ6/qyX2srrW0diaGL2Tw1yw+kjv4cBL/B0pycyyH1TTnHuPnorXlb5N+7J2yrU
G7JwewaagZ1nmHQHD2tWuh2ZDiYpfhPeIuHd3G+R/WLfOzeq+ZpxmsfRnH+uk/Bk4+AuK9EcpoRY
Mjja2dJInWikU2hSiQ3Tja25ur+4eujy3A0G5OF5s2KqDQtV/8VnIbZyy8W64xxFz85EDPu72b7m
zzKA4o3n/1KG0hiJI9doVy+0A9uANgdDNtqH4/FpU5HyqT6AEvwYBqNwit+jFE44Hphgjh7bot2a
uFhaBebpxCmcKhA6/o77PptSFnMEBGw5Ps0U7YAk3b8zSDB5qdJER1PRqpLe6zxf1izDz1ruVv81
GuQSDPM7Rl0DRwyN+RTlE7A3c6+Epu2AU/g85VdhkojAbPVpdgLX+GLQPegC2muN7orlCPU1B6jq
eFIIvTqKdFqlp6XvGWXi/1U5EEKgsA3Cm8kUjYYLN3K+oXekSNZ/eKYQoyhLCVikVqSseIbcAWuG
IwVn+mw3PN6nIAHmF1+2InMeYkbPjQJpzBd/DXON0+0nmPJ6cJBNN0yGYmu7gk6mLiitjX7FUm4j
+ZzvFwxncLib3WI1rBAItpuBEXXh+4HMUTTmFFDab++1pGb1vgA8+lW3G9zWc9Qf5/g4W2cb7iZN
snQqPZQcfFg10DfZukSEldrljttK+f386wjteDlP5ohI0PppbHAIgLUB92RyNpGNydtnF9LXpBEB
fkTlbAYSX7ml43zqkcUr76n/+mBYcXskCxC3bCOngYKvc+IrCMfiRXFosZXgqiavGaabnoWZFlKt
xGNOIux4MjhpfpTQ0Dy+T4X9rJUe892HIA5q8f4byQm8kcng1WC4+T3b1HudxvzcX9XPF/iWrB0j
Ql+oohC0CPu6cPElKFGhaDaiFIzAZBBHpof/dfG84Jl/AmzKyxXs4euadFai3hVaoWuE0eDLUz9e
yazhtmcsMKRLfH7W0WKY67qTxFfomnFN0dNNt8z4xTMtBDsh7SFyH15BX+vle7Bu+T7+DDeO3lEI
lBZ0JFRQ4Nk0Vxkx7j1z/tKvOKJ+KxiCpUZwudzKwev3Oba526Z0xjSEf43vtewOgAQU/r+9SuX5
YB5oC6T4CnuNTHuLLxJzi0f9mk3rvbv3r1DAH3oRp0Gh2FVt50wtLU3xUpq4twI0cN6kiddojola
1fQ/OcX1cy8Jq1fG/Gm1G9t9Qkqi5HZ1EKUnlS6OiEsxAXJ8WI8Bg2exJ7tPu2utNq/FoFNI/TH9
+M24At7B74YumZ+ie+wT5Ebj8GIjcLVnRBkZMBw7ssarAbQzElwBaeWoI+pTE26gw/tavZYD20il
7/o8vzr9N+9MW+TIxoVZbZbjy3++Icv5Yy2/WOZ0c83ZpOtJ9MZJlL9EE6xPp62j+taPlzzfdvmm
BZDMSRz4QDuARiioDwX3hXSnHS/x2z4XZiCqo101M1dDKW4iARo1Z+xtNS/cZHT7mNeV/WA148Qx
jK20KAF1y8jr1N88OvWVMh+ZF+5yRxwd4GIQzxkEBFwC/rFP+MaDzGUXpJRtjRMzQ1Mj3VrrK5k+
BF/HH1Bl0ssJotXmOuESid0imuEo2TToJc1tsf2Ic1fkwNs+W898+iVdGnrG3gfKz0kQGB3DZUqf
CePYpoWsphSd8e0UEjvU/uBEXcDTYBrd4HHo4PSbQj0zAU7Nny9mCnToTuzcLLZUcd/RfqTO6+Ep
f/gMatdqmMv4kJdka7ZImitHFec85NQWw/Gzzxg8K2wNY+KH/Zo8PxbFta2cZ3wan5vXuXtt37WV
M3aq/nsE703R2jhFB5x92H/cCWQa0Bsd0mPUMupUwb0U8wzvBLiSLyjaZLJHBWQcd80SJMcofsa/
2SF30lWOHy1w0lZc9+DPlMmcqS0eGDFDMomVDXxLhs3tGQf3v9KK/obgjdMzGK6J+zREBXzWbYQn
6IlI8PDZFapFtHpfRa/wOuLVmeOPFsyFr7Fcl3fGuWIQ+Pr8+YRYnOBsord4AdjpQZvNEzxURqcK
kl9wTjzM92+fXgId3l0qPDoGYcE8X6iLofE1Nt7TlvER/msSp8WcCGEeMPwMZPa97gHkNGeaEE+s
5owwhIO1/cr0AN1d/1jouxj4mVCSpDsU0VwhQu1hqSyN6+Nbx9DNA6RlRl6hkLATiLloHiP8RTXP
bq0x06ZUmegsfgPpHHfIjMFlbD6/XoNNdxTLfnkpYb30BZ/6wyCOn5zHb3XfO+1gpfzwvIhlrc1n
RwQKkaNgI83w0iXeGbfHJQsTPi7BRfQ79ucH8KJloM7VLp3/XlCAUr6tZ+HIBNdFsZ/ahObvkZ+M
d4Ct+g9EsnA1gCsfx3iMihHtcjWvJy0HVMqoW9E/JQRL/W11K6utFhs6YDbOQ3QEzLcbQYnQ6nvK
kOIhcYxzfmzRerQrHG54tIBHC04e885Bvx05grAxcRVGkMEtOwumN4rd4kiNmob0j8NJDLTLSGu2
UnxBsUzdrTAR4AFzneqWiC0sgCmGty6daz9Q2dGGijoDWmCoHWUS7tX8ZvNCa8g1G4NbeHil5H/v
6+QTjoHOaDivhW7XKkwkd2V/f+mW5gPe8WLMKYsYykB3ox/jNNsjPM0948THV+/DkdPvtVCVw5Ph
zh9uwZCS4OUkRyTx+s784xUBOAL6pBgY7EUWFtRrbBGQUyhkRumVK4EsplsBhef6/fJG3VbO6bbb
jDQi+Dq+LBBlShB6vMIkPMzK0Axiv0pq8Vz8ebrtGgaTS5QYhqXy+9qPqf0BTTeYIkMuTBVCave4
BV8cnYJMaVqbvqco2qauElkPY9mA3XNSM8fVM9Ustz/cn5GbfOd3fcflqC3rVXebNS4rUw7Uzcg5
M3kXs9uK72H3DjRiwfKwwU2aVkti9dCuPl2qe5m3JZPNtmrlJU3ZjPJ1ivdBsVAV/jiznnj02cqp
xQaMogTaEjqYv7qfQzVA4gm0VmEBK/ojoon+Sd1xDVAo93a/ji+9th2VOTiQsX9kV8pUSIeaM34n
ucVP/TXguxyW5waK+R4z7kZnjUD0NYVNs8SeZyqO2uNvUvx6/YZBdOnSF6owh6XGVBlfNsXqqXxU
q1CXaPSlD0b9c0m4Ya6k0o/QZ5T2LAmfAezpYNVfGADqPeOIw3EWO2wqYz6ANW/5UI8p+KBBo+UQ
4G0sRUaxZZ+u+BY/iEgoNoDApemUO32hGtZrndryERN6DDhmQbMlHOsBAfvCaBFEI3zDiK2Yml0x
xSRvq2mWOB1DFMmJJcj4FRWhvolX9F6HJ3wI4NrjizDt9GPXAHSWseFtSt8i5vda7IyIlq0UBOzS
LWk3dLzRuVpD2Gtm6LyihEpqqcaCqUi4FlyWdFF2t3jSfNFwPqmQ25X+DdCDZ7hSO4nH7USQWPPT
2fW69HrNarKJq8z91HteYKZxRpR3A1jixxrOfShy6zKAAPWmWM22oTAInjxuwMrpWp1ZWAgwj2gG
DOdgafSv4lxlnaZT80MDfQB9ptNP/NGrb0RzZnYXtl8Q092flDmaMyCb/YdwQvL1jIpf+01rezgV
TBdsmpCyEaxw93jRzDup+Kui7d1+1uIWgcKSwyRev8PX90gXsNJcdmpFPNYhXjUPVyocBfqelm89
Zu4nfDM9DmmPvX0BZNycyDsfeZ8MT0Bq6Hto9yW1N2GARBOWGNrgR7Ru6bigkqDYl5gtsRUh9WvD
YTNETGy2hYMnP+i31b2YvZrzmpoNpytiJFVyWU/V1JZacAuMgHvmPx7+htaA02FLHCBgU2bLnvEr
r+tpABtarmldytOM0eLc5b26z5P0RNEAXWs/ETTmVsKRuOLJNRu5t2TgOJLcGWTYtFOQTukVWzA5
47PNjC9MkzQForhlW+l3eYpQ5wRRIRTWQnGaJA0gUJQgIRtIWn4YXgUK0ByDQoibm+HALOil+Uv4
pxVQswyzWKVh2OWwKJncVYIe7waDmXZ4bWt26RWMsSMAB7tlwBB1aaC3TtGsST9cixL0gvhTYfvp
VnS+SIk/gX4sn544+6tVRJMIWtbqnfa7nBHoNaSrj0+uI2rw2UJpnDcw8V6jPrikwrw5v/zWeSTU
KNMi+3vwlQVEFQphn+zG95dGjbUR/0k+e5D6jyfAHw8f6wfv9Co9HEoZ8Tq2tnFqJmukX3YZ9cNz
HlMzwKONdrSVQuiXQgA4y9iCZJy/dv3TBogA8s53IguGJhRlihMTs0ZdokfEnlJlywLj+wrVHJL8
6IACNHy9Q0oQeXRUfu1KdZkdU2ku/g29h3OOYlGp5Vd1KkdphYaa3+7X/ZemeZwz9HowquDYqE3G
dX3nxQhXffveFbX3MRZRsa/UIKu9rLQLQkqdGFOjDiXKAhhBkr97YflEEXIprM83anPRlX5KCCHi
4B0jZAVKEwQho8b5+0gArY+VfKjRoZH0VVjx1xs3OPRCiDxULlW/EmyWtMCBgpyKMmZRTEWAz2mT
72lVKrRG8GWoHEbHlDcokb7qEvsD2KTy47QziOg5MxY5ChrNAqeFEqZMK+hr/dl5yqVHOslGBEPC
eehJyuNc/9faDNE2C9ivcS4TTlAvMOzrzODxXMipV2yGm27PdtEPRTAGL9xq6HM60A1pr1AgC9A2
yIkKedl7zFBg319taREbEAroh8JvJBweRgFXBwLvIBUCmmJln/7FX3Uf0KAC2tNSFIRdLGMYA8bl
IbRYl9Ojqr1+zXFrTQW+JWMNuORH4COxFajZsnKjJRSoSoYDZb3IZ+tPwOr83CI2/cehG/0U/w+f
1m24dPa8hKcWfOS1OyV49f2S6zWizCr8RPgRt8lhdpPkebkjOgFrWLAP5dz8vr9jakJOI/y0Qp5Y
S8Ag3VZAP8d5z51o3VrO5Q9zKXPmN6RFhZ74fX4R8YhdypL6op9r5SnBBEUNJH0V9asGkArlrFuv
lTApSHt0mlBz9czjsUVfXPeMuDB/LL483A3CD1osvmPvYGSLW1L5B6xwRJUT6qtkFe2U5QPCZQVA
0Ew2jIz5u/o37lyMyoQfgCveBJkw8uT6dBig+GWWQDALS/pZhEkkQvgNz21XPDFTAlL97E3NigQf
QZMwO1LJc4tzavRfw+G9MiLKTY0bHUwEsAPlwcEoPSWy29zqL8kvNouSb24b0VKKE8fXcMqEcIor
8prD89j0Yd0smdTTVItGW6kt8+l8cG/Y5WjpAvE7pkJzPu8VBSdxSgiksCxpeQuJY9SOhEUFA9L7
mAuRjmankqeUUbd1N1Bfwh03kZPtjC0O0qgQsYuZrcCyModvw5eJcIqrVLDkc+Tni+7Y3Z4f/wNT
mIqBnuxbPEeSOSvZfF9Lwdd54/xslVMySd9MesHXPfPpbhCXN5hIYPH4Rl+J9QtuOC1k2oEALKpR
ULXUxZIamDJ26nNCU8UhbdfZpkncsfMfvd/TSXDWMW1UWRBH6LxXyJ8UeG6oo/DBJWMVR2TfgfQH
ySC2Nh4fuyZU5K8XtluHhlNLCjIYHOqOzyR5w7Dqr1zwhdG35Kp76TDYvVfdlMm1hCSkSS0J3IGK
J0IOh50EzpV8olW/fmS2SFkqHDOMzihCCHGyPzn3/VTybmR6As0XTI6OBa+AUa5VvpOW2r6+KFQQ
m6yjwUK3dZJ7nAINq+rtB3zN3BQWMY52dM6mN9T7mGoR9nP2B00yYmBkMe0kPn8HtMu39L1LuPSo
DiRLwJsac3AU1SCvBrwr3xuxJNPaN97Ee1ix6Lgy1DtDyqbgPIzwpc9pDxGBMS0W439EFwVzD5TD
ZaU7zx/KGoIfyW2gKkbCszOW2EkdownkG9ec9PU3ATuz3kpWYDrPf9kRoB3x/Xvzj1AAtDUunVy/
Ao9zGIyhcaar4N5eoKMk1zPHe488qsPbsBLE4YPzBjeqsVTkwBVpzmhMvtVrscRv4orz2i4DyMRF
yzIO1e8L6NPndsMnzW2Ywwo6cdIwNEdWt34ZLemMocsCtxusdwgbWfLhSe6sLQJwRwKNZoc0eDtI
c+Y6DnfGmqIayRugZAAsYxmrwul/uvCx4NCgIiSYixXgihhDzY5i58T5YEnkfU1W15wFM5K4ftkW
EesOSxFeFcNu0JuK+763BJsF6r/3CginpRM0qX6godVDbyxbIpGTk6nYD90X82MmODimzuzsc6MA
whAho19EKE55tKguAvIoQnGwrUAVSCaMpz180LHEF7w6yI8V7dXLf8ESMEmnhy+QoMwBmWH39MdG
QxV4LpBsIKgS5bk2zktS/SRr8Q+lHS8GAYUyX3xV35i47bF0cYrvaEO+q2yfYACF7C/znn6yTws6
d//9M3tO3QgJTjg+cVaT8JfYWQQzUTaLoVgXqjr1ZsLftVm8y1WH70uxbjJPRwrJBRxjc/U3ADCN
UxMzY3R3Wy8NyevtaJMnV4mjlj7y+pG8QT8LVEgt0zFuPVuJtSPk/2KMYh6BfKACijKruNErRKI9
IGVk5Hm2yiTAzTPg7ePpTNOKJ31wKQ9HYV5x/NdoTpuWUHi7jPYzfdEiyAVDStw3EA2X/T77HEdx
ymYBDKrw3dIW2GAVTyfr/EHwS1JjMMr7LCWV0YWo8NtDxX4BHDv27Tkew0+roGcBJbSVS9TiaBID
pJK4pDryWQ/Np1UMVuIDbKZLBZ2LScmwQWd+E57eGHTUm//iwa3Ww6oC72YRuNVKWs288Vdc6rnP
DENUWY31+aIXp9+mMJTtopwCgY2dchWZzE72PFbQuwqV3330U31bfCWG9SR23eXLRvJX1rXmdNgn
zg6vrfq8vgj2WkjQZzIqUlv40wC1/oxvtYaEsvOjqjnRScMxe5q9KrfaQpG9bmaZh5knfSt/vP/X
w+G3IiIQOI9tpi1nXhetFUrI34b6ER9LxicV8s4CkuhKwZUhLx/ByLJpSoiPz0AsoCNprkFS/JIg
N7Bc7YvPS6wZ/KbkZm0g1mvh4dTYnM3uNSNHOW7z3cU8l4k9fEsrnargi9mIvLRV/vBff5xCsyir
V2pKW3nUJKLIzPSs6aBGDyreQC7dOv9tkK2ozgtxDiNm+Fw3ntJ7+Z9Wl7b4B+iR9uEg39unD4jM
PES/GFqHdOrh56ED+aNrAi87R+NGz0J9DMYR5HuL06Ibswrn0nEcHTx9NtG+m1JxwXV1Nw5YbvKR
tpgpT8pI97MB2wP9sRmtFHK34GHcmUVntrysViq3TMedYgvyTyOWjlmstMRK1vyi8oEim7//1Smr
e29cM/qah18Haf8FhspSbsdD8S1uzG2Ng46YOPISlxq/h7j56SjtDe/9w2kx8/TTM7ZMf7SBT16u
oNpVHDCRM2KOGJMhaDUTYHRpEV7iEflDEcRzLVTYtqmPjNAMg1VjIQZhxjUT+a1aWDMZUYH8I+PG
qJ8xgWX0NMwOuRy+QsgarQmEdiFikRPbJqsNpcCGilmLXvOZ8ld83AKZw8yKG7fMJ/39J/bABROK
ndyjNZmQf8RiDEkLhN2TQyWiCyimsVR+LNUnQ/xzwP7rLBxEcjins+ErEs7aVuL8XxTAXYobH8rT
2yA78di0fpUf5T1AOPj09Fih4L+r/ce0qh1BE8aL5mGeovb007v+DgywIyYjvVe/VSHWruW23tDZ
vQEhdg+QJMTm+jxSrEfkGYTlMt9EsFnQeYAKnbL/VI4iBPWiAt0YyYclpyNZZXeZfDimska/ZTvE
+JG+bYSOwFdjOFMdFN/6bE2PjBC9rvEXdupumSGTUxaieoz6G1UHzaEJ8XulmZF+J0wExUviN4BZ
HI65dozROv4HjUx6b9sIMTAEOvQeygLLkkez5L+U3x4on0qnl1cQR+n2fU2rAOI6sTETXH3MJfA1
DlYMHY9hAar45PRCre48q4vsvpbiT5pYaHUV1tZ9avl7nsM8XqpIfa4jNc37UHIuppYce/xLtob3
Gd6+FltMN+97Tqj3vmqDYjegUjd8vQpeEd3kzrwZV84rSV6ofh0K4KaVO5EzqY3e/EO3c5e7b3K7
EnMJfj3wjZurvjF/I4JqFKfc8hp69TtFNiqyfQJe0qe1O0aX8bjkIjTs6GwitP3CnFM2XfOJvTbB
jC+85zBgex9EBb5CXqrn5vvF1CQ2ltV0DjaxNfvhNElYVARHDpfPd7yNG1vZ4VfIwB+Dhp1HOnoU
259xEhxgVF5vZ+MCU2SyfU7Frtg337nhc72p/9iH7VJ87VUq9Ldj0pTSS2ent04mM6d850gGVzcQ
pGBrS0jsWTSHDoiCaUWY9B6ZrUnbahldTHFhXnrBSc0AfDreMziAA2sbvpl4eHp5dBfovlwG7ds9
GiDiXoR9esJ7eyxWDfvpDWv/dpwRCzGEXk29TDDnTq0s2j4/m4bW80BRWzSg0/4b29hL/HQG1W24
bz6+oIWz1JNYx5I9zd8fEHvQ1hpPX1cd/fwAHoN4TO0OKPDjRudCOZbxVhD9VPZSEfvv4QReI6AQ
rcJCuioXFQln63Y3qiWNxmn7/O6GIH2HSRIUDKig/T50b59Dtf4sqWzeGs5fI+Mqtf0srNZEP/Td
oDwDeU0WBjQAtmWZ/f4ZmPzgaQQGaZhL4cICQGGCgQcPo8V/rPilIMPKs3RwIkG7kE7VDxMjIAFz
s7XFIRhwpkGChou8ZBkVNsOCeUxwsWM+CZTptWrRQ3CNgbKQH8AJ9fGQAQ4hPYFAUfn6lZWDUB5i
0Nn09qQb76385Si3VHHw4pqcWRPqnyAy101is/erf1D3r4X0qyLwb7+Kx48K8YtGnrkg7qDRTp6+
THmrFdQLdl4F8iajaDTkgI/OMm7Q/uhWQ++zHEVfiwJzgS5ST1ap7kgY8SEBVL7fSL8I9O0PJdad
AbM3dJOQx4Qz9guJsyFiTRAa+qePrrEilU4TeBRcc1MbL4yXwgD8A3cjXQhMCkg+lReocky2FJNF
MOXaOdL9ISMtIPxEjljaco2K3f606JxqTj5Xns114yai+ICyA/HAcq4PW8GjJnlGh9e/l+6IhJ4z
MpKvh9HpWaFctuoeBQ74nAR9y3eiWaRb2oFwo9U5mUvMhErs5Jg+eSCKItsVoJtJNHlRIS9F+m5/
GB87cmsM9xdd57d+Tgz7VfkaBbew1cM+1JS5jqG9wT349TgxOfPo7VmNphfxhS1LC4ZpVd2GT+l6
7zlbQYFwkg4KGpTDONrvai9jWlRNliozKfyMCFmhhrVNds+fRxIuDTBBtJNkswkW1DMXGyu7fHK+
uTmVEu6WH+d1VDEoxE3SBIlyaZnNejH8vf8VVCz3x8yvLlwaWXd8Ezk5s+hRC+Tfzbr5qX5V1VtE
t+rlSCvJtEdg/HOy5okm2KkBIIA1cUVtcGIa9i3Anhb28KjI2gBSdBlagM+uB1TUFUZHeO/FTlN4
meS8hgVNppD0gClzhsKVt2dWAbWoQIGr7zms05rJNxeB2etfXSN8/X5Kq1K4MmP8RkgWe5LJ3QbD
w1nAOWJkSC7WZXmkJaCUbErsDFGjRHsTKkufhS+sL3EerfZlQSEQvG9okpmiWqZXcHIcY1NLL23z
l/d1qg+x6QsrPH2GxlURppq+dJ3do7Wg2DGRFX/GbCo1XsKhQn+LRS4QJsXGlTitct3dEGE0J7g1
1QH6E4wgMfzHNzQvwxtgP1aukWmDcw5i11UCgdmcKbgZipVQIEYuNSmFVMIdCkjNBJYML+I9X3ZD
tivFprmG7zEv8R/MMVrJWCCr9MjxQoBDKEh3kcSXBN0LTYoDN9RlrqrtctF7giLhp85gRIsPDXju
02Ji4RP7+e1JR9Nbw688sZfwNTB0sNyynf0ANyGEwf5csTRCsTl0+0UxnnXJKUm6htw7krrButdf
ywbuiSLL7g+TPq63eV/DpcPev3Sizh1xASWxVwqS+q4R1JEjzKur1Uv/60mJVpbt7JZzmeCKpaKu
YmbgE8h4Lha7jgDnbNmle+mx7LWQAGFUDspGUxxR9AwyNsyv6iy/fQWe3PAhb3gQiBbYEJp5BaL6
bMB9wZKTcseOekP0ixjp8+qK4ihCX8oAFjv+pSGMBoRqQuE2rVM9v0xw19h+pAcRcQj5DJNOhxy5
2i0SjFUaPqtjVhx5ybwTFrwRtCA891zyIpQ7lArPU4dVVYquxFMkWysDKkiTAhNYPemnSD5Q35z9
YqAHshGjf87aL/oEgbnSK3fnC0xQ+FUeExexr099dsaUsERDTjV0z6E/a4eRP2pZ03u+La0P0YSM
C3MvLjtIN+aj3GpvqhblBc/19a+jJFc3rPv8jxmI3i4xakbzqDrdn3jUMJqHPz6M0aZppxf5MPwM
bxAOVQHIN/mOSluLVwLmvXTne2qXZLRrppmpn8V1t275AByAYF/5pgGbY/HQCI3Q3jYnd6IE0tvX
X65GhAH9yG+E8taO1hm+uIdZjJWOeqb3oHRJH40NM0tvpxjcAE/0oXdygUvjMBvcdyjlrkIgyGxy
2HqRHyPD6nK04G/+Wj75KAfhiNfMyIcW5tK1PyXsF/UccZCxviAgYNZtWrHid/aweSVdeTQvYu5o
JK0jL8ES/+3Tnj+NQCVlhAqiWpjZnc3bZBt0WWJBivoOB4D+Rk3wGn/58sffCLMCWgY3g5NNshRv
3XNLw90BsdQW84Dyf4uBni3/Vleszgc1G+r66KQzFQ1th/mswFUEFpZzOOGkqiMKsovfyLBq6ig2
s2T4iAwkEtH5uDyKlis0W78wnzHPjFWJ8I+gcfjCfnef0/BaZmbA8BDzMlzIOU/Z9N97SFE0aygX
sV8prPx9eFN5ucCdDHkOKMV36TLUSm3ep3dBsLvnzWBeWQB2pAJhwBFd2o7ZDeFXeqz5mZpfRjuC
DnUxt1/sPXurIwmLSJrKAtyV/sWRPVsqCuiIxT2WITlg9B7Nbu+9wRYDNgHtS3Xu/17yoqHpZADU
xGy9x1b5TBNB+/XcFthcEKo0b1/0s7hDI0SoNFuqL/Vmqs+OPZystlaG+Viz3VdvGJfK65LFQ77N
Rq9QVhHzZ+DNlf0+mjOvJJ73XP7wkthFD+AJhlsPaemCESTxqZLPL1W1kneY/+vodPm7vHY7XFMM
nzczDw+mx/aVTJUB5Rs6SmWHjUlt416zfzXebK8en9+CN9CgnZTje5ybMka/hJ6nntmvc5ETAtcr
nXK7Yd/iM7LlPwfQwctjCVLpqqyhTYFcT8d6ibg7YDl+6eVG4RivO68h7HmSRP/yKBT2ZuMY/HPy
JDnoxJNpAPAL9h5VUDruR6SxksGRbD9WBQJj6DD+Tr5etvTML0dsGrllggppHTUNtGG3fML38Uq+
mQ3NyHmi/Dl9nPQ6zA4FVwgunXMzwnm3xqXXcJvHUZIcKd0l8E+cYGJxVRCAXbIigDgZVN+Il+XX
7LV5pCExyzkt3f84Oq/exNUgDP8iS7jbt7jTWyDkxgokccPGBTd+/T5eHWmlc5Q9AZf5Zt42z73W
HxXOUL26l3T/fwUg9WuRHkIJBsiGV31JC0AIONJaWNH7vWvCElmN+IZCDyeEUd9TqB7ppUEYpi4y
rMEwPvsHBxh0/NN+JK76Pig4qwrGJrCMehNeMPxw1lfLYS0v6s0IqXyrBz4y7eCm/M36X5nyQxwb
yneKMRENN6lfAdZJeJ3nDBMjIAJPWseO1eresc4dYQuepF1xbq4pUduKh8oyxZMOYWc80YDjatJP
OifKxCP8CN9UpvAoSvvG8KXwO7tyWibqesL/2Nx86SdxAmpmV5oRgQvpPsc29mEc2FP8jF0gnTT5
YYn3k8E7XlHBozvGpupl9a+jaDqKGVB7Xyh30Dewtx38dMRxyMyccrgEiQY2izJPgxOlQtNZfA47
vV8Ws11Xnvj9FHYJi0N/NnBGZTsVDi8NV68G/CHeqLOQSWZRVVvG3eJJK/hwddlrBZcuSUVyLh1V
2XuS1zss+ufHgf/6tBl61et+lINUw8ziAeIQ5DS9mGjg9b+h3jHuq4innWfQfSmzeUs040UU9pyq
r+QQ7usWrYADcpaWX8LMLYZFkriDYr/Ssy78KdmpY/HPjBPUwBb/o2c/D4EMZMqeWP8Z6SF7N95I
trJ5K+sftug6MY0ZcfteQiHLwJ8Q2+XHpyjbFfEF9Tke7Ojt1vKJtKGkQ/jmiqRRvJ/LJvnmeEvA
x2XdViEddE4601Nh5qlzhf45e3yVtNea/DcKhiO3h1Rfjg+3QI2ykpiI5asI+pFpB0Kw5tpsV09y
Vap+zuvfOY/CEQDEq/VshCrTPiU0qv1wMd8BAadWH7L/pW2tSORIaW4Gtqd+qbzI4Cv3r9AJcZlq
qBP/i4x4n6MzDoVUnyQu9Q0GCM7oWP1OLjHBOU0huTKVaUawg1ee6/MIdVGQoI466rvfMeEJe32h
udJ8D3HIGgB1V1jHj+WPth495DowG6017WyJPd3+Wzg00CwOhZEjC87WIGCmLWL8Ru/B2oCaapXZ
hOPwT2F9kGknkPNAnPt1YCmDtjN+oo9sTVMyJ3tX8fNj6tTWChe3uBx/Szb0xa7Cqo76zJFMIwzz
tnnDyTPZvsG5sYVnNkYHmEnmPVhBa/BUMlVYYkJnht4U63K5yOjuws83CCEpnSbZN6975SNLUbHY
VRE+da4VQqrzU9iYLvUFFKR5f0o8kcoG5rP6NdhsWXszmJSKpE8XopSlYhwzsZPQtjFWsjHKYA1G
4jY1rCoam+II8KjeniMJtH51ML4R6bRcndGbCWclsl6xN0x6Zvi21UAPrCDlRN/oDjekgHyn+L0a
JRciGkE2S3mg9arWFjEhHJo9AqC+PJi4QG/KB9uV/ppv9OCf6RbC4fmBgOOHtVKOuOSE5ax/x05U
WxNDFtM3T5W3Vny5d0Vt+u8jwN+eFjMzMGpNgCFtI0zl+xQLlH7yOtCb+ZkBnetjhKz+BrLRobQa
F07toTrluAzZGuiKN8QZ0nMV4kVQ/BlqRhXXNogDlzKe2Zp8eX60yOZ1J1c4hNyE5U1s1608s7Rf
3ZxGjPiW6JA/An4avKhZoi+pvnDAETKBebBh4snWk66H/Uy/b+ZDFdDekUZPZEHTjLnTiQt3EA84
AefVAcmMCjdFaCp3BjtVhP1Fu0yFABPH80VbjRzdTac0b6xhOG48phpOM5GVSTB7haN9K6Qibk3W
8FAXsJvsk4/nsBlC5yE4UGBl4QnAndK8DZ7CVq/OcuPqyAcPnWrHeJomjsRu0YdykgYo7BayYmdb
naShb+N/R1oPfhxNkLL09M3f2WpWcxRfNNYLEcTPdYf8Wet/mbJKNxG7bex0i9L2hyFI30k4fiK/
7K9A3YPbsSKMS8T8IWY2WAnRsjieZsOl0f18WKr72U9M/qDkll8AVOOqrqxYdXNgH3oPPixnOvH6
ExFT02+f4cpE9outC0ShBpAdhM2hPgDOvlZQhCa9e2eV9feYOONK5ehj9wBuGIzvGFiXMkat3KbN
f+bW6y+B7ost/FwN558BamQXf21lgzfydW45LDiHKviFzZUU0IfPmQwF8Fgp+UrSVfo9sUkPN1ec
obzzur/++F41wbbZlxo6OlMa78QPaWs5NjCTiTHQ+LPx+YzvagffJKMamasLMSM55ztX+bWWxkzE
qsAp1MXrf+L3qfydxW6DL7vZidjXIN1cUzia+QJ4L1S2Ig75iXWIIyAugJ+5hBniy7i/04BbzBUc
byUCWPM8XoB69T8aFhwH/bjj7ufhB/p0zco7l5G9ZdhJfFV2dXJCSVVA4XwHmahVV5h5IEcFbUCx
nzEmX4H6dcyEMwZwF6KpIh/6vaSv43ia/FlcCXSg3zqRbp8yWSmVHRt28URWaQFJd0ukLUxWHaDD
259pPqDuTEck7BcYXJwHK0zevjGtvgazlfwGcOWCXDhdts22M5dRF8x+FGQCRv/JNe+ZJNOVdhx0
Ghenelj1uEVIwbH5en/JpEuy3YdmiCee2KRLikLiZan7+nVQjG2IHZ7Qi2b3bC1kKY8jzSqYSfFY
COK6bFxj9cKBtofHfD0WWYcCwTX3+ejO5UWF8a/et9PGKNusz0VM8vM3T2oDXsW3TJyqWLw3ShjI
KCM3b8WSviecfhf/PvCwgIz8YqjTgK7nSbzpEiutrQc6IBWOaNQCzPIRiOHLf+ZIyaRFG3nARZCp
4S2RQGSXTwxhv8XTIwZJzxxyiVWw09SuWQEGbsRU0V+y2CkF53kyUUS9Xa3xhT2Xi8mTQ7u7iIeI
7wwEtNNy63mSzzM735mLqF2oe/ErUeznXU798u2DhfHX8s+J0viagDJ0VKEDhTyoi2QlIsscd705
aY4NZJVc5fE4cWsBE4L5NRGxdNl4+nv7iTjhj4ra/XEHRN539Ekr2Pd9edFQ8RA+9ZWT60MmEoG8
zGIvp8GcJl9ZsZAzeylnIbv0CkCaw0eA01ahDjTTHW+TKmmrLAvsGabT7FTW6+HYwR65z5EW5ofH
a6uVzsiB1zs6+46xUsS+/rQk0o0wZ7+tsrvh+0yRBBRZ8Eafu4XVjkCSchcIVP4DQaH1CBu//ek+
ig+cTGx5TYLJvVysotwbUaD2NwGR068oL6HeWHHSY0NZVO2mF2/xL6hbP30YuizhJLFCTUa86Yr3
3rxgPAkUHpu3DahF/1uQwcCK+eSG9SiOF90vNo9X78T0u8Y8P8r0LvG8pulY02q0R2i1OPZ7wTIO
+EYYANKv7JOWMLqnrObh+O3hxNyINClpmtLWYFMUjLralN8Sabh2dSHMWUPDzUPp85ybf6mDHldZ
dsRhAa9PrpJY2kt3brhhIBdAh+gaYjVPogPqIqlYsQZdCicrZVLu1fBTeJNGvgAjnQHOQIQhMwab
u9FaGPLxQSz74L2ry+NGKjKYfQRHkjo5NpO1UnvZHdIQEHGCgD8gA1EcgilQmSijBr5ycnRvL04Q
ttaGQVXa9QLH7KO0pmpOnghwJNmhW8iQejyhTig5QVGbK9uJpV0n1xSss8LuhfBrzgZVYc+tn6Gy
yV1BcCKLIyoul2PsafSOpwm8BPdl+uc1MjdhfOhByUtktjja5XxywLYqSJqj5G7WWU24fgP+g6FC
calndRZwCD+l1VNmb/xfI56Tci0xSkc65jBEo/IWHYZhntGFP7J1bJy6POiRxOOH7Ugd9/KPYjt7
0MKNyRlZef6LKG6oHPxtY+nmMyeEuFP8CMfGlTio5lvl8XdMBVsJ/aOgOMktDQiM8+lFWo+kH5xJ
QExYucmmy5i2bGRzb/Uv+xYwwmx1hCgP17xXxVETt+VjP/J60fQPYLGkejkmkUKaTVtfX4RzcYYS
kXa0RyTnoCMmci5PJzWVdE1FqyJ6iJEhWkRwTpx+9CXEPvCMLfJzcZ8V3ms3iaxDVE4IxIwF7qC8
meJxRKSxSPGQShHVcKEiNs85EgYkZaUXPg5Rcch+6ZPMQ/U5g7y4yNMoDU4TYAnHiXh4bbvXXDwk
H+DWLTUnsmtWEe3VRUhFMRcdoblIqBFeM7vSs1bZzmCVqnbJUdkqlvKnE/WfWxlrlc/mihdG+tKZ
umjrYPnhji+ve4z6bZXDgu9QgGGxwjA428/G7cQzP/y6OSE/i/F5b/lEaBHxjQZzjCu4AlcmLyDD
ONJMr10zSrnIfptf/I/P9eN17GNeGMRu+StgH/TjddO2ADNl7Q5ofNEGkB72dtHE5A8La/FgXw3y
p6TFk+WaI/zyEa6pNxdj4iUAtvVrPghWsufJSqfugvMMNlhEFNy744uUPuZ9hrYlPYgi7mI+JTKc
8a7p81RcImDTaXqg6w9hHTw4yxU3vIAvdphVnj7g1ptkFdOJa6uMIBSD0dzLgyVdnoqvwDBGVmUc
DNJpIKn4SbAZpiGdwpqyDlOc4NnQuI3qIQcSJCSDUY992x8hyjSPljGh62kyq559qtmmTQX7re8y
Y0GSbvRp/qoU6vYG444WARgILqlTLUUnKYCR6hmtmgbbGOQ3S7C4ZQ8vq8nfmuf19amuhMXAkU3o
0mOhZOCb6ujFKMFjo3UGc9M/8CoRIoCsPb2ZH7zLtCZlEtS5B/obdieZFWFoSGLiLuzi4SNnqCua
MAes5ZnYcFma6Wu4rkNXjz+7AWzWnaSvrxXVIJ3hxF3ov7OSgd+Gd4hZPvtj5seJ/+dgSYNLWH1W
KzGyhg0HqXaHZqpM7/UHs/eobvqG4432Z9wzr7DtMMf3Zb+8d3jutybdkuBA3yf1te+8dxxEHHux
/0abySpvhDTk9NzK+5u5f2LHDVQWKMAQ8ID+517I1rHRfqbY63AqJMsXokaEhGt1cnpthTd7wjX0
lcvi4QAKyIk/89OP6Gbaw9vrZy7oTgbhBCbFiniWn4oBVTh+OkJidaYjGX56qAWU+R6gISzkfQB5
I0j+6StXFuceBAIUdzncyFyl0wINPwwbZSklbjegvKV4i5GPEChCrcwk4ffaFtg+bPbPLXi1HB2f
JjpHgvN6mHVsHpgoRTfU90bLeMw5eme01HlhEGn8YCsufIbRyFxJw4QsI6VR0TtBIaBZ8p6bQra7
FRNehiUCMKL18InDFwHPnosTVkr1KBHl4qG5WKbDQgmXYaTie87tUKc/tmelL2iu+BuRIMaLzOC4
FAivG72Kctu7Tcl1XFQ/WuwojSdoFwGq/bnV9QtZlzFnaYyS6oG1ZyU9ebqd4pes6Bq9NzO0L1Or
sYk80Gqj/B5biygJThX9491s3iRIXdiwiQMMs1fhGj9pfWTdcp+5SbVvi4mVmMAZVEjaga4AMBKY
8olLCBkX1rVoPw0B710Sbtt0Vea/gvr5Tv0hg+ezBWZEBt0FekXEGQWkC2jBl7AG10yu2ecDVg7+
aF78RgIP2WQjoDyKR7CLaqH3c9oZfKUQc3w7BDQJABDzWr18UWWebig6JiH43W54nIevJkEv7bSs
F8jJia+bA3B1+V1ornETriazOYTwunnRdMG/wGabMw/515NTS7eV4prTn7+3FDQR9YiE6C9k8PJN
Emr6eYJEgWWvONh0H5z+bWmyNUp/7zN4d1o4NfxDYj/yDT2YeMyru/mwhKWOEhBWFyDbdIvfGaHU
zMYh0JG6BuocdujNGkaCQ8QSxsKqB0sbV9lRY9Fd78Yf8s8bJYXIz8mo/ClBahCBgsIp/6DoK2ZO
X13Dh4sEqGpo3Rc7mssM3MakRFqqY0Ijo4u1Hn5FXbNhKCXqO/ujoFyF7lsQ9y034W3Bfit5Y5vF
zsBGoBqbZNyo6OAg/fXp3Q4i2jnufIPIwHk876Hx9zCogJ+oOWJLvrCC6BHSWTzYY9B4HePGAT4Y
vGiEytZukUZIKyeP5M1Qy32RNtjSt0A/rEOXrr9g0lISpBQQAQ32QlD77MVCDrRvwGi8rl+zs/re
QR0N0q7RLSxHEws3r9aGAqXM9f1Vby3redPPXLu0D6cHKvCKS39tKOA77Ue+qPkcd6F0Qh0MXi19
MoKCFVb4fg7h1eQcC+huSAkUQls2aFNYU0jgLEHWZB0q89JHeaE/PDlmpZvT49Cy0kldYLegPMQ7
9mseDdwdDc5sXzIcgcXtaBZMt9McgmZFrn1Pf2vRqL5ueNNiDiIIKMIu8Q5jRa/H1Sw9K0+XZCEZ
wfjdYA/p6XVUkcNNkLyN0hOH1IBOB0AWtkRjuUfmzLC3sKTtixiM0UAGM9eXPSELiGorL33b1W+z
BgOIaI/wVdsiWq/Yn8Fh0NV1rjZYaWk/hanBIUCT5sukrWH/L0a2bbl7MkdwioRYTsIO6gOJgdUD
1cFGvh0iV7+Fm86iZoUdzHPTtPm7z9/3rdqPxDiwFgSpkAIiRvbIACWBz5jfBgbJjoU+GH8Rcj5a
Qg54gH/Uiw6woJUr1UTua0e6JQznutsBcSoQbummJM873WXwVTQBNDaYT9h59JEtkkXkDKpHk4Ka
ixaSXzflGyWuBDX1w0TRPglkWiDrj/o1H0NLvVB3ZnTNjcVVhIzB3MjHaSc4FfMnH1q+8WAaTKdk
kOiu8CvlV6QuvDbtuGT+REb3QpUFIDgJcTbSbDnMiIwLRgkRsLzBkijJm3Ao579ls+z0udrZ4AhZ
Q+rqczchF6kPCJ2iUqXP5VBSsIfi6kMOxvPF+VYKR6ZeYa1+ARsaMR4Z9FSIMNtlfa+Ns94FQsey
Wj2ygGNMCmlD3Z1rwOVLoTsxpTG3MGk8Tb+MPlEXPWa4tKeVpoSHcJnCVYo6XNzXsYVXLhNdulr+
bKe94YA0WBpkZO/VFvZgiVcZ9xyFccW2ZM6hA+smQUs3fNNIsvWF4SMxTK3XvvxGIwT7mN9CxPwY
vLhvkNLi6f3Z78En6q88QLeYkW39/2s+bXOnM3YmH1luSxvphmzvLK/ptKUdRPl7rQAAeJkrHunB
RpaVakdkdMjQJVacBOW9ubBNXLfLdvVkyeW7nH886GynZnnimP3Xd4mBYiR1CbRvQvKSgHZdXER3
wVY2VOTkL7+w/XfPTeXrMZtgjWCYIwDPoW0MbyStfmn3Ya8QeJh64pG0KfnEGYTxS0fo+lE4EXyo
bunL1wUdBlQ9CGzohocXYqh7uhu2MRJxFB5TjtHAmt5kMe6iE7Bc96csjUN0K6klO+yxuYOsL9mx
oDxoTyGtEC3TiUTTlJ3o3Scp0Cq5OguJNst7fJR7yJh6r19jP/5DvPhLwETs0XKeUm8ikX6a7Sxx
jU3x+cLB6L4seSGTkBhkDBoY7wLqqeGU3gvRgBXiAFzr2/iHBq5cUaKweAach+NN3aEtMOfK+vFr
uCpI0EI+d152SVxEDVdGVaiadbtgdIF5teJduuotW5tiA3DD4wQ4aw43lWaYN8sT7s1SIFXk0iyy
7xcEYrN4fD6JoXRgjcyrvCtaC+E6ksA1QnzeoM/mZ5qQeqJX3GzbOcUfLPhOYUH8pNHvVwVx/TdU
Wr9P97l6YxH4fLq4l0EZ3FIlwAndFAt2lvJkObXDD2Uv3x9XZHgPtpLSnt0FBvsTk1h0AOcXttFF
/zTJY3WefxGyeZldZ5YB6pHZ4jcO7ucWCCV0Xp/dtSCXZP9eQ/27Ol31l7EHxB+Q1B0Nr/4kByIF
ilqFa1Ysb9topR3IYa6WoCHhBwmrG0MD3vRjh3COjCOG4JfEjdeCr7NHGipmY1zaS/Q3aaj2xU7q
bNQD1RLbA30Y9LkQVJfZNNU0O+Ar7AAmxpEE5aMt2fRPA/Ww3aQ+QBaSlPpQ7+kML7W2mwRImH22
mbFGJ3WsGLneK1oRkcgENpCDuwBdVQHaEfOMPaQ6csI+XGWdekblABDJfDIAFMXNP8uvOvOEyMeu
gkxwDoVMgDQQOufHOWW5eH/iBx+/wLnouJDlTB51G8UNYQd2vMYAxBK4r/okkTBxjtfiZ7NEMjy7
yTucZjJBHEuZBUYDURTQd5/StCgBArcIBHLJPTiDVzUXyglxK1CyEgyxfztIowaOjMx+fPGjzTJE
tiRbURPg4MAV/aEjBbIHAFjYaqu/NTzNV8AV4N+zclFKmr1xDq7hpBgL01V1qn5amj1xYXoPhnJm
GfjdnbGceW8CU5FCTxlyYHQbaUEsjFct3x3SKZ7y7k5/ly6o3QgqEqAzJ/lOyXTCKfqEOkJd3S5Q
y5xeiBXtzCcKIfxAqZ5MsvgMcyD7rh9OQRh/NNXOdI3YAW+zkjvqqRoPeG1pusj1gZxkUTM3EhvJ
CdNEw+47PtsJFdtGaC3yoqre1tWViEoFTbLp9R1W9PkY5EEHbDG7YEvM7W6CtEkG8IdNtFWDJ8lK
R2EZkycmYHJAQJ7tGKC/SS8haCEIb8xizEGgOgV1ud8rnLVfxMkpAoPrjoZXzhYcitGV87v+QHSO
TpGg29wjliddGC5OJvA8VLVHBHbKbVr3DCpIck6MfEu9x1+gjGPDvuB+NcY7dR8CNdGCMvCQzu3X
a/DGQraEFaAkKHW1A0Q3F+ybLoLcfZzfDrVlYrXnxvJCe9W7fPcdFD9EnuYW3yTzFX702+GPI+qG
9+PenoTdOIljWZDMPMR2BcOXy51cbkIkUDiHDU9Hv3mQsGwHj9W79eIAgwPWjej+VAI9ChAucBob
WyZvxu0+0HkAkLWhDFwi6lCJeOShRy61l1ygRFRYJBBLf+DcNLVO9iPzyh1eX11/VW5T0sRPf0eX
DA30hlmyiGEk0y8Qds0yQqRHkwaqQZ1NGevO00ls+PVB3xWL16GsJiyVmUm5NSVt6zQ0DthctxrC
0Hl/ff7m6er5I/lsvVnp4YFJFBfUJUZTjymm+ezOFduyDDY3CshC/qRtdUL8x79Z/S+tkGee2Q1+
nXGNRoS61gA24r9Rmv/yZo7K9o2nbRZgjjPxMgjUG5003BEzxRp2qPDEdVHvVMxppMX9hZBIBkTQ
gnfNElkJ/ic264rN0hA2IS+UeG3YDK/8hWsRQr21uW5kBskYCgCjaUZ9ksQjcfqTkRo1IzG/4YMP
5apTOSn4zNPaBoq1RphqwDMPGA3aTusVkNDqzxYAdZf2mDD7o5/EDO/098cmdTq6XsFFUgfadsZR
AO3yyxhKPAoTWEgjQUqFK4KofkMhyIsh9zi1r5Aj5sN//9Fh9q5xMRcACUf9pjvyvt1yXuIx0DdI
/S6938BamZbutVvp83V5Y/W1uGGMwDyBd/HbQJv3F4Joo0X9HH6jxmIYtNTD8xNnNoQ3eSdwD/KK
02/98LS9Jp1YjYGDmPeDdN4TeNUstIjmU2g8wLJpYUYqafB0SsQFv8kXTDZG+St3LKUwbmi/EJVM
mU0xPTuFgIAQ8/86uudt1u6AzfJq8X5shGHPydDuFErAEXSGUB7QkHX9csWg3T327aWTaXytGHGk
K2xTIi1a+0lFmqggHNnr/oDjD2MTSwmhypJNPxC+5b1Yy8AoiBoxyM7SByubSOzBP0UaIBgYp4/o
TYdEvStgxkhJ7e2UAfCAp8yLfKae5negaFQuuHGBkxD1C6O/aJGEMVBSkUaHmyFaCo2TymcZH3iN
Chbs8dK8mRgy1F6Waq61SfDnCSAXXXd8A7HgzJeRSAwLW8Y5reP+5Ne6r3TJSl/k6HRMTxhOVo8j
ZxE8k/fboNfjauo/04U85ZfsZaHze1iwDpgaCCGcCpjk83Y/yEUKMl6x95WCj6ftmxY4X6HjX6MR
rGq6t8xuyBibEwuiHCDcZqvJDnIzf8oNAe039WqMc7IEWI6O+Wy8cWJF975coGgK/6MlvT/AHz0m
/5YSrXH4X7Q1A3xPQnDjmFzqY8Y7u0rvyTfNa+g0ToMBhaUFkewQOpTY2JMTtpaCPe0l9GKCHf7x
kkmjRedtcKD3uJwZBiIbrdgD3oisQ9JXAp6d14Za7pu1nbIfuiGD1tdtvOmeRihGwIAKK4gHeZFs
u6uJPIR0cjTqUMLe8Pm8Tc8lVYvoN/rtl9tWx9ZwR9a+4xEGEfYaA4qFv84g8QmIchVxcS/+q1oT
w9XcCbMKYgI1SUvq55xf3yCYLJl9biPjv8f02qLCXtT7/gb4vqkWCoY2EjsuQG+lQ2CNSZMTUjhK
8vT5LgLrPUniimr3BfgEkkPQ5Va8mz/SsK3ADACReQMfASJQojnwc3eYN9MgKWg1hWXDPOhjVud/
SOev2m/NotCCk09T/7DkulaEuckeAzojFRB+uc3J7ty0gxP+KR9lYG7lo8jY6ibfdE7ytkMRJRD0
48w0sofbD9NFnMJ6br7zXSct1E02xjcu+xHUqD4p2YI3X9wSiqERWvuFFm462o7aJl4RnFayi+2A
V+NtpevyizNqRuSv/ZDmsw8NPe2pPEpX7ReUBMql/yA1ZXJ/s3TgSzp3U0cZ7h4ltjFgMNcABwYQ
JSgNCG8aG2lLiCdyEQyRPiAuhYg7gjlnmRFnc5PSZczIE0GXUhY49wx6JB6nhmQGTDjz4af+UU0v
zwJNWkDywOnJHAdv4nEXpASZL6ctN/BK/MyMB6dhfDeeu7z7xrtlzlz52C/4Fnjqs2+5CnS6tfLr
heGJrzGNoBYNMzGC3D0kSn6tB4Rv8jZNpyBtQc1WUKpaBSPOoW8jnUPFuJodTBKkaB+Sa7dPHWkT
fZPIW38Md8K+CAh876IjcwK7YdedXXnGSvuFFXtP+3nC3GGj9o27UhLrolmJX3ICCVYDHUCMWFTj
XVe+IXYKQgZPa7Xax6cu4LK4vTNjytr1DiAquJBlGkGrnMiZFAy+ncXKCS8LN/gWEckV3XLI3Vze
d1fAQGXdyVbB5XGydc9JtqwrZ0pta8HII2h9tMAkD6AcptALrDXFtQNnWK9p6mYHaZ+9VuD4zC0i
bqBr/tUFwz3iAEElOa4qTA2AO+OqkNxqOUPieSYl71kcH/GtxbtD0pwQrWYsFcIuyu99cN2nmhz6
CIMrBKqq+1qIhxkioHIlqFvNXCXyZ2tMqXlTrHzu5MxjyHhI7+SQrxrSp8RT/0vgSepWHyPgm4wt
B36UTPop6YG9RR1pM4wzZA3WNR26w6PLGxAtdRT3wvpZr+J6S0oQsTwKb1nRfkJAts09e9hywx5V
JCCJ01FxCKAzMhzIGGMnvu4RBs1soTbruviKqj+xXhPAkIeTqrzAB417jbCmDLPZtKOrARAEqxdX
3cvWk52Z3CLD6mh3tfErgxNIUErxL+lipEsBMqWUpuqBXS/aB35oLBptD6w2Uv7Ws/d6ZNzM/Rxr
fRW8yq8w2c90viC01ULP3CpH2GMuslvZBU/FyyAIR8yJ8ww3s6Z4DIfSuikvPcR37CaA8YZX3M2V
wZDJPAHAHft549OQRvT3nGB4WPBrkpG9nt0gZcyfeEVSD5OePwzepMH5ZtJ7+bDQnRjApqkEOSJe
lKdFRVgFuFs93iCvI3KztXDOvlt2DqS8p9nlqbrd6L74vkg2mL9otkeLrTrsN1CuOhovzCHAECdT
9/RZ0M/IXSbiaoPl8z1AwZQguorXIq2xC/LTuaSS6r0+AAkqM8jvMHBZt+s+0n5Vfs0mVWSOUhSy
PFoiX4ru+RU6DUiKMA0yYsHCaRXvErtIpFWF2Cojk5P0gKMpe5Ox6tV+Z9DEqFx1u9HvRbJGSIRs
LZMIBhBPMYs5eIEGRwwdzGwdlmVx/UAvK9mxdE2MW2duUmwhD72x6On0ik0jetAS5Dv6BCbENAvi
d92BDPde13+VHEVCo5HxRC4vW4f7M/mEbAQ16a1u1QBoHmTim7S+/IvHBxpfU1fghHpzUAj/pA8E
IQJiQuIeUxLEQAQ+ZwRvcXktjdENW28AZ5k08Eep89LxQ9XcET3sjU6atQ9mi1DAmhWLMDat/nkW
q+AtYKiNP0wKfoT2ucFmN9PmQ+Xn8tcbJ1F8kerOTvWzWOMvnsZPsNCIvOIYj4QRaWR+bSok5J8o
6adRbgxSvw9E2WP6eXzkt2Hng1a2NtNVe0vB1UAc0QSTlpl+999Zd3g3fqW63GTOq7T4jkmkFJYk
pC7w6tMUx/KGJ3JrymzDtRP20XkhZRDzd3osUeGSc35/6nM+xPO1eyMQXLJTb0ZUqD2GLP2FpqwE
O69s9ihXBlnWX9m4arH0ysqlLFU3HFcDe3UezKr4WNvKUdjOUy2iMuhTEtiK2wCw8IY9wPeASlT9
LYpFPnMz9qBEO8rUC1Tuzb4czyEcMKq2A2lfrZVSzLDU60vE0wO5XW8/U6ErL2j93hw5sGAhYZ7E
3KHaXedvjxWhANUyov2SNO4F/txitGftScHdBSskfYxEp13qIC/Q2Sq4nKIDFs4ZnHuAnuTxuLTQ
FeFa8N5fNXIVl2wNsinO2ZV4rh8OqVsGf8OGmIg3yOkVH+qNCbS5SBsVCahhDTthl5yaFc+3h13Y
A3l5Ny5LXKEb5iBg9bo9pYc+dyHbERky9CBzFebI1kiUPmMUoSMT/oY/LKoEUyQ4ZH8ea108qkHN
dbVaEtc49hiF9imOPrCTtblgqACSxXAOOsl8WULkzp/fOVcHgR/EThUw6BOvq7nZ+fFDRXmSJ8aM
zeCMDpJYC6DtnIxZBxIpfU07BoFhDPKD0GQrvR1iL6X8I7zxeBA446aIj4yaZ9iV6seYvbaj/xR5
RHAvMno62oX6gqsx3pTiydjqZ1K6jaXkSkGEepFFMPbsU19QB2eXSPGHNWRbZmlBRrYXeNL7V1et
dFFuQM+AWQvMPBXivofkS0co95lvBlFHtlmyDA/SUllFJ7VfTZxnCrYPjIrEIt5omYXvqVgzvnXz
0gOHiVlkcSNp3eKpoCYhAWSHMfl3HhKj2OlwxrFngkB3ao6PvpQAh9/3ur0pfrviTlJ76NDjeUoS
D3Y/flxoSRVsF2nn9BztsCkuVOcDbdLzyKT7MuwwJ0iNgIdkO2OF0xdvlnJItuhO53hNMwWjDB+M
/HbDy2FkHUIx2Vyw74OX5CEwCVsLA9tAQrNLr8cr8DwNT48uA3ta/TtNNiS+WXlhRR0PD26M2Wgz
W+OMYDZz2A/MbIpm/w7FgmJxLe6mDw8itjS/JvLC6ajzvhzoV1JwHRiA5sRDkIL7LiWyAhf9Fgy/
OnJKjUybSwjzroMdhb6342FydUTKOqHGlay2CucimULIJnbvT8RzxWpGaNMPCUgzDqr3nf7Jkg5E
IDBSf8UguclgP1bmj7ZnnNEt4lIY8bB34gTfSxuF/GRCxwL1f2QZp1vNO/rVfBNUzcsT8QUHcOIg
ITCRxBL23nsqIcfsFsnJTbeIxRDTZc6GoReY5WGCLQ/kQ3Ur9S7tZ6yn/OQJhzll5GEp47TjiQDN
AuPNvPGBmogTWSiRre8r4N/vSQOyaC4vmEOq9Lz9E4//ODuvHcetaE2/ysG5HmKYw8HMXDAHUZlK
N0JJKomiIpXJp5+PfYBxWV2oAgY27La7VQzae+0V/kBRBD0Zky70j1v0cMABi5gWKD59rZ3lv0BZ
dfFymX/KVpsqFuxPCJkSlIHmAzVpz7Prgo/A9Np7aluHocfVsSECJwUMhW5FH2WKCJiA0CsYH3XY
VDXoUxQNYua3rDs5xZUQoD/C5zd6WK4QPCe15kOFPhr0/gXY41tEECCMsMhseIPIJ2QYB0HaxHxE
Dxm8yDaNbZBwz9Vtj96QN78PmLJcNy0zqdzmJtEFQPJAQtPP3fVJSdAE4ITNV3vmpKNnTJrH0cFN
EMPLBF7QkxJiRRak3hFsiJBvAn6tfALxIwhcb+FuIodFip5IeRpvaKsra4bhQHJBfRKmnuhKRi9o
s7RQi/RFkJonenYoIo1vp0suiTfNh9xTb2vjGjBcSoHpVg9/W3Qowg8D4tDDOfawaSzCa0yJaHw+
E3rPWN7ZIIaZt+8TsOYKqk3cVwhCZUvPdO7Dyvus9876ij9aIMw/wJaE5QDwuDxW+0fNoREvjOWg
ZJ2jChrfcwKr8qkScXDU2roqpB7GWVqXwTtqEMeOwBmf8KPRUaMZ5BvdiphzmdzBVTWhxmdrQUSW
Z3gJMEw7bFLaN7dpfcB6gwgEqIehGlVU6TzTYlrFx4YD5MEZxzd03gIlxGjhHvLTSgP2REweyK4g
r2QhnUf1lQEPK0Fbi8sTpwRcAMBZoHQY9N2B9zUdJIqcS4tNhmDrh0a4IPgpCZj4uaO3C1BEnSN8
wfH2+clE4MiIny6b0UW5adM5wENs0JqMB1SfGW1Bn+fqNu1T+B+pvjZrGIIsLdjVMcNvZmu0IjIG
pcxHtqvHp9gTOnqN9B7ku6559khfKPwRp2rGTqg29Mu1pZC2EXhOvuwjhlUxnGMUtveazgjVM72A
yKqiU9TA4uN5yL5nNL7LVAWR5FBfnts00njiedvM4RmJmJWjP5XbkHhBnf3nf/zP//O/lq//2nye
uv9tePwfx/uhe9oeb9f//Z/Kdz7IsqybpqhohmRob+7LxaUsBF0QxOwO3xdR5mw/fG5w33l06ZnB
TxEclRMXKyGpDxpZWUsjbGEuqYnCHD02SBHnrBpWVNdoZFj+lbbt07bCn29S+s44+etNNhbSyw9k
nzc8kvQ/LPMhVc/DRspKq72n4deuw016pX128wH5CikHynHGAA7cj9D65dqNL/u7UfTXa7853W/n
lbSXKq59GIlrsFCfF/oH6KeM4Eb49RqUI1g7qiBkD7pGS5v+cvlvvx9FVCRdUSRREt88o7cnKxfL
25nLVyQt1ccTfYq7AxeOQ77PGm//cr3m+/7rcb9c782mvi5U0TpIXO8yQWvW0Dzgslo7R8hpBO2X
9Qzqwv/lmt9+vYrC4lNE1VSN5ve/fL2CYYmX7fkoZVfNf0EaRBXSN0BlOduhkmXnj+vAVJzdwPjV
kvvbZ/3nuvq/ryvluqWL+knKxGBDngN+DrR/o4CO4qB7nplIzZ29X571O7dzGXd305QNUzdV69/X
PMu1Vt94w9nWdOgE7jtQcSEAJ0jhxNJoDsSMfs0vF1W+/1L/30W1N1d5odYfx71USBlag33mo4hz
NuZlexfBFoezsn9G6Vrow4NJxqIvcqjdgoxUNMzpi4oIBMJZfP5/bWrVUC1dFkXJUt421lE3z/p2
r4uZ1aEniEyGsaT1ePgwfKOtqPAIPcIKCbS4AGX587egN7vmfZWzpWRJ0w3dUt53lXouLFWVuPbF
bVxf6/DogzjDAkL2jqttCJcaNXSkchJ0sBxcHxF+Ra+TFBXM1gyXHefuwuxG7JlRY7qJsaxxL54V
0E0JrC6Kc0wjzh4g03QeUd8F4HT5dMXcbucb0yKjA3ZAAXv6HMMTQPf4l1erNIvop8d728S5cchr
oXk8VDwdGbi7gaT2Dh/IojuPsXzEHA4R1zT3sYt1ZR5bSeaR7lKlktqpCzm5pQVJMX+VEdO+1nxx
6vR+/gok8btFqcqyoYimrpmG+H6T6vl8f5V3kWEwOEjnMGKgcjz5hUU65j9Hly6ANAGXBx+woDR3
BRLx/celA8CNpnuueGC79OcQKsDr2aVdDCbrCUz11NI1B/LxiyLh6oBuxDWEXnpegRiBIIcs2SA/
JlWXPyV3TRpfWNTsYXOiktFI59JCoTd0GZHPGaxKMj/O7eOnNn0c+qUClqhBizTYb+AWTMEQ52Nc
g69vo86wHb9Q/qT0FcDPUw256OYc5yFyfLTqXnfGx8BbaMgx4k5ICJ8NjnXbOfbQ8iyQhMWNkxIW
QcmDfwRyUx5+WfTGd6FH1RRdU3XirCi/RYH9OZeLZ2XWrAosy8JJkSarxnlrxjyqVWJbBxUxpa8S
NMu/u7HT0dxxU3/vAsqYWAlYtwhIIoPHrbNJt2lgt71bmkFsfmzsbvDwbrZXoRIM3sKeThtifuH1
8nTtQv4Aw/D85XG+W+OaQuYiizILSG8Ozi+Hxt4qrf35nksZY2GEKuJDU/dShWoAqn5Zqt+dT18v
1azkL5d6PmupqOBCZ7Acyl2oiuHZxOC18LeZaYTTAjcYqIjXkIFL9Mulm+/kfSd/vfRb5lOcNLk8
6VwalDbF/YE8MjSKhu5Wxyze4OfLyb896VtMlp9KVQoPDoptWya+4TUKJg3aI4ab+GN4uCP5jyRH
hgZpiBYwGUdsXfqcDcnP9yH99tjNfX554zvzuRPzii+3HjDN6jxPuLtVnZdDFky+/fPFjO9SrK/v
+C0NELf1s3iduJhiRBTeELo3fSoXUbXVD2VCWq+bzEztDW3z1u0eix8lgFq+gOlmTTFEkw/4a6W5
cibU7aPRZ/xVGv55pWZaX6LHtfG0ImaLQE2j6WsyNebMfUXb9CGBr3OF7La+X3rEJk1o7y3vqLvC
NBcQvXPOs/oVWK8AG6kjnAiycxwk+vDV+9rLvsBHoaoKT4My9/JfMgb5uwNS46VYhmlIOnnQv7+A
wz6/33SZ4Ays2qXictC2Qm0Ai3r/2AIB2IefZbWNVI0QOO2cOkDAyg6mVMk5RQ7gl2XZnAR/bYIv
N9Pc7JfVUN/mhXV5cDN6wBTx0mV0+JzoODH9ttu+i5CaYSjkJKYJy7eJOV8uJNdVWZ5ON57aAlFW
XvnHwz3Fwc4pPhCBy5PfnuxPavv+aLqsEZYVWZZV+S2Kna3qWfOuUUjdho2TOEEYhW5aH0MxnnBy
CEo/mZUfs9yRhkPsvg/BC0UOWxh1r6738FrXSVdq41bxKUOveTRyy4eTbxwpRp0+04OX3TdbreDp
tlGa3tLL9mAyZ7kdn7rZc8AvAB654abDNEXU0zWaFNg909q4Oz/vMflPNvfXgyqyImuyblmS+vag
+/L4KpS6FLNnb1TFhj2HeuJaFsfPsVU5oyNCGFCYsaqlBw431j70ZafD+BDh10+em5oT9hw8QDJX
RwQNgKAjcm8u851wNlN87BCWBR3c6LomsTY2HqCQyTmSnVdrprU65WzvntLGFxLvgq132sZnf7/s
pOoaMzsbBZWrV/v5kN7NpKTJ5l7pUdm7/nEIJ340j2cVx2CnmdXaYjqbr5tpxzViekmEkJ0HzGkP
bbt4hq4UTrZ4eUhHezHcxiWQdqvfJy+pA7t1bcEUOTeCewRyuoayO60ausnH8+CUkRWcIInkx+DU
au33MYMmuueI+NpTZunQ4lsgcRCPns7t7BHkjZoH1V94HcihgKA1TfdB+ExWrwI2tk0JLtjr3QBi
79MJ1T69tjKkn8q/16CsS9lj9gGC0JZb9FaiM42L2ATQ19ahktnZrnv5UCfqhJ4hRcLD3Vg03p37
EFr0AcqOPTUtcGwOjZJOY47azs7xAFgE7pi2MYW+slj9vHqUJtr8tXgMRdN0S9MszXw7Diwtvwn7
m1BnT8Aqo7tn2Ck23vEMEOhkJtkdG9bXYBsBjrVb1YQOlD2t3I/MWT/tXhluxz/fjvxnV/50P2/R
UX9VR/lobMRMzPxZ6ip2Uo6BndvJ5NA2JpB0bCaziZyuqiQJsdp0SlApJFj5sPwoAQWkko+iZZN7
MS2xV9cQEtDq4o6AXQdpp0Onu8lxmwKt39+kBknXrtX91Ls7508A6Mg4cw83dn/eiuwOENkZ8cHv
v3pBNJTGUR8DLoZHy0BwdPppYfPpPfXHfWuPm64u+Cn3JgalKz1cA6J0KPXHoBqQLlibHamypwU9
zkxNyk7cZmm248JmJWFS3rXcZDTi5Vv2JkTk8mr7s1EShoNbMOiJQc+NJSfLEycOj0HYq6eAp8ej
xpI+xcaqk+4ji3cw62ithT8x7JHh9pz7Yp3oXj0QewlRbXCwJ9uLnfSE7tNe6f3eoOzgRs9oc8u0
qfglg6R98t26MkVVNi1R0WXrLbvKK1XbiJJeZzDEwI4hvuihDdoCEPZoYlM6g+JsoSOAtOoLfWdH
dV4DdecO9Q+RfCi1LpHovPyqgY2hHDLHAFtpDSEObZh7w5lw8HrPqbFpONdgcWapitiSM0lxlbY/
j0ndZjQMMTscQ1XUyx4c76mkJ6cIdPFVQPXOUSs0c5AN8cQlbRcrkO+EcmWNlAg8Y0z4nHlCDB9c
0tCaAtIggQ+vLCzLrfq/Nob+vIz3RW/ImmiRbCv86+1lzYVHeannezGTmWENAawtEIWxLj3wxAhY
VzAkwAR/qMjKQiBCiDs+Pxom43nFeEptgFISYv0gX8baA71QR21I7f5e6IApkc4dcwTQ53IDmBIA
28vJLJHxBu/KXIpSr24sFwWax10BgW/iKWzK7TEW4AlsArlntmEKGI13Ct8aBDwsjY9ws7FHf2mz
M/ymO8JN4TPF3umUFkgyGN4FAhZIULrW3bscSGg5RrtqWJjxs6FFhgdhBL7kAdASMKiYFGDcNu4T
NdIaLxYfADt0S+QuXJT04XjQIVbt8pYwTXyqDVOvWhx7WgZp9zYzzNapIw43V1df0tLSdPeyCx/N
lNI1QRnKzk0OdeD48Cs7iGsAEYQ15QJ9Nj3GX6rpF1UgBIwOsZoQsIahPQ+X2KSVn9V1ClcS5VO6
069dUqLneu/QW9AkW3OtaQNL37mPpwd/EXrJ/eYJEM//WI3Sywb/9vhsdO7HFzBnd0QrpMLLGSTh
BRWixquq4VPJnlbvUcd0dmn5+hgI7jNsqXtPBNUalPj+MjOOv+xK2fgu9zQ0nQJVkdmc4lsRUhnX
s/jaynVGhCzXjH2w9/abw/jlFlN1VHN+Ts8ry0eTQPx8Bvz3rr/pT7CpIKCiZsfN8ct9VDnEFO2G
IpfR2YwOpB16MLm5yezpzc4t17/a6cmmOk1ToBS0/7SEtnfEQgaDiGjkerPxKzweX646qkYkg89U
Cu8vO588G1q7rX9ILT0+DjkcIR90zABDrPaFaiVHaGhaebdB7gBduUKoaVHYpxWNImQjw21yagvI
QsHVY+Bh10lf8F6NFVnd1mYGzkAdZE+E9E7XHWiQB2EUbsUWXLcjzACSHyKv3VScS69FOI9BM7Za
UvsYyt1uawwLmRjyYfoMiNptfWn0ZIZaLVhSQk8JjOD4gd7IZggOncSCehkhImwg7CsYiD0WirgA
sTKhrwcKCzR3LnVYYXXGdM2GKnH3Dy14/eiGkqg8Dq45wa790oM5m3L6nwbIXQZIjrhFb31NNKac
iIYvaIe512SfzT3BZf7j1jOGpwe7h+yZe0+sLlOy3iMAWtXLY/bJ3OVTVzLSfSAkkLqj0TXkCEle
U7O2RyDZYM00VBBknsA2t8tkXgMUhaZ7XWgRpH1C4H2MVugv9dB/dwT/in6Griu6ZEiiLr41T5Rc
24uH65UUxFE6iFJ7aFLRRpEm9zVApgf84ODREpbAEVlAZoBU0oBI7DTdReKFK0w26I4caMYRG+EA
YRoOMZ4h0x/db0TFJL7ZK+tmVnklAqS2NkHcS/HngiePjivFP0fU4JcI1HDrReXjlvG9f5/hagpY
hPbe7BhJEyYUfGRBRGtbNifsxeWs8SMU6B52f4jJ3NPberm76xUDumllDxLotQe70t/0AAM6m4QG
CuZcBOITgN7BNaiyOQNj/Keo+9yyjVOuB0R8HzXsI4RU1yV6vd7dezpqwBiER8WXPudiCHJGIFfC
HSj9xHJqpo7ZLoMWmkoQ4RBeDuctwzl7LzwHXCtVeheP8ezyakFdd1j9RlotQef5j3XRFn0jPnQl
hO8ugTmm9UIRI6ObgZznWn80xyBOHcc+pBf/2lJpn7kXewqJvCcyKz84L+fQuvsgQoLdENoi45pm
ijvMnEd2cKtIbO1Wlz62OREoBh+E5/SVFomelD6DXQeqT0S6Tmo+lDyxRdXNh8VG7H4+QZ9QiKk4
vHvnGWk4/sAgemVyGIOC8IzGgQz0Nosewmd4Ds4pAj4BdQYa2cc0hsYGJgHVrBVgCsiKhPteETOU
jcJnOO8b7KQVW2mVp1oXojfZT1j1rRDB05BfM5stfinQpL+DLse6KZsUvZasS9rb6V4oQvFgCHNg
fb985ECm1uKa4tts0tiu3Ef7HG/QCE4a17pfLi038fzfW+vfl36L9w9pr2608+mQ0YGdIQGtNcCH
erlfHX0DyAsjRVj4iTxFFYd+cB88FDQi7QO/b0Q8Hr81+/5uNvz7bt5qDdO8XjTVOh4yo4N0wYce
08vpgOB11cnLMdroxyZKDBc7KH+78t8dTV0zRIXBg6mQYqlvbcbLvtjv9/n+kJmEsTUMMrjF5rGF
O5V29/N10xoOxZkyVWdKBCUfzKU2VX+b/zXf8/uX8fUm3taBslcs42nuDtk8KyJSu/NAF+wnaCDQ
aiMkGCHFZVX/54Lqm/nuv5/8bQVcD9JcOj65KGKPu0DC7hCHIdR4wNsHe9yQyWbAMNMtH1ugwYVf
Mg66EL889Nt3ft9IJ+kg8Z0zTEaWLRLjZ4z7ppyWHsZFdyzhUHikmN/HehHdcWvplaAOHGzY0icV
HM0ZCm+shNjjcF04AkK0o+btPFCDV+vWJZUlr1yTxIRSeEoFrwyM8NknI0WChMmL1EcbdyHB+nlw
+G6Cc4JeAUqO40dSULBlEsyiDoKMOdqH/XzrPdtaSFpN/McFDUUAGrWjLZ7d2ngHlAbkSd8EhkOG
JKY7RntHE1cLPAjCuau6TyarqFGEiB4x2GtfQlCFI2Ek9Tj4Ny2lf/iE1XDKzKmyQUr81d+1uClM
nYYiBqk6vDZbyCAwD0sXakU+aowLCNfmoOresJlBzxGZJkzifJoSQkwWAv9d4ZSADgGAvK12DA9b
omgT1fxkdBnQnoxwS/FNd0/GUTWjhQx+noCm3uoWQ9tF4YDbHWNBK3t3HcBOjXMhHjHtR9cYb3u3
sdZW714dKAFAW5DKbYB3nfvFvdJTQWnKy221japeZYP72M8ewX0FEE30SadnRWgF5zWulPvRITIn
gAOdXfoabwOR+5sPCPyggy/xdSAupO51fT259xCvy84ZVmmKxksPaa5hHcs+TG3IWl0VK/v4/EFO
XYB6y3s4GkGFxNQKThTjEKApwOYwB2Tr8lss6D5o6e1CDPCMCdDAaAMHF0I8Qqf82SJo/gSHHuwY
5OMduXeZnMJT0qRAoZrqnt6/j0G6yAdga4yjfECbxhS6LuYERqtc/4GyAUtyblM9M70D/ui9vAW7
8OSavyRH38YtVdVp0MiSbkhvrT1VM8/K83DbZ4YR7O9eDgd1ryDI7cJctsqP6hT/HC6+PTCMLxd8
C5T6pVYPR+W6p5f4xxk771r+wflsNNyd62TuWx55azObpQ0IAuwAicZ+jmnR/IIN+QY8w+RSFQHP
GHQQLPMtKdzsX+btVN6J2IEwaUwF7iN1RFaltJDZNu3l5y7YDBG81Byh//TRVWm9gnJVDvnnGPTf
XkAwkIrvt/mvqjYB6z2Km+ApVFGTDVV/b5hJt2Kvn0uTr2Qg97YfMmWKmQo+7hYQ0UUYaQRRFpCB
XpJdI6UzAbQvz2j8YjIsDehWvZZ4/sKqu49qX2mdW7dIbpuZ1QgcQFeAb3m8enSqDQQ9AThVNmw5
oQtRBC9rvAIB1sWHBTDfFkroDM2Mql2D4PDBJm4+Dn29R0G/peqR3dRYXtd5SlKj05EEP7i+X/05
0AioZfRXPOym7lDMcJRJdzXyufhSiEVYjtR+vYJWflrsJSgb3inB/pP8F8rzfXRHRbSyQbzRT5ZT
ZQieUgSlTsK+FFpW6xkbQ1QPt8i3erdlvWTo0z4vQRpqgy3anZO6yyHHDjydPesR6QsA69Njpish
gucoFLKxOBqgcbA5CfrFZ7mez3AKOmj+lQYtpCE22Vr+MNBZyIqJjsYVf4MQXd1xnZyV8Q2zK1Jc
I7zvQvSDtUu0ubUsDIMkWwSlh/mgTDvBqT5oYMSbHpOjYt5FCaSavhb8UGmhbsKjFpTgKMHMwZ+q
YEA2jJptZkC1XFPhNRLva+RC9UgeUrRvLWgoeFc5GvXwjHZBqLTxCtsvNjF1wC3JBwRx/lAxNvp5
Hw+qg7uB6A/TQnaErJryMeSZT9kFy6+2cWUOrKXm8NWYKkGcRg2wwzzSSlG2X26HEBN3oRFLbZwJ
WrSnW3NUwuDP9kwGhqD924Xg1Rj1PrILHC3VqzhVzoNTfECWLynAh25smPfbXjkDWI1/+SEu4xdW
UYOLZl+PzqOR+LalNiryytmT+nVfaEtto12jNd0vP1Et6VzgausQdjgdFlgytMWORnM2B2tHa6Vc
IsxxiCDboQSAe9LGRUcSRRPw+/F+AZDMiI8frxF07QiSrnPFHrGDOAhwwrnsYjVj7UJYIi/Bk+qO
FDCUQOMo/xA0rGafUKy8hiASnVAgBx45vU6OI3D9tH3yfl15KJHMlxggmR1o1FSMw6qjxFZX9dGQ
W1qJFOSh0dt8HhpbCgCxvQ3MW5+075VIQwDTu5a1RjuDhhMkN2EIyJWTruF1OC9UDJ0pdl2QrNBs
8HaRmEhTM8V0hj1oetXikhFpjumB8gPc3jWqu4DizxNthRDDonz6W1SjOIO3Dq7XOj3LgRaAkmBV
d34LmpL4XbZlqQrYKpHW6184hLx66IZW1hBA1puPgo4+PAJIP8C8965xCYVLWJtN6mkojoicJcdw
ULarFDEZqXYx0gb7ijZbYvX4zu8pFIVjp8LJgq3DKgMSHCmL8+LGUt/YW+Bcq1oJjQViSZvPglMb
1VT6MyA8Ly4UR6ErDvcvF+THadgg3KBf1aNTdzO37xP+J51YC6VDdAtbJ99ChmWG6EruYuwjuxov
Gb2Kz1cbB1p9KXSzKlJ0mH+vT33CXBztJKY/A3WmIeGFcQsj2yWA2dZmUaQ/H4jSN3N7XbN0SVIs
01AUU39LoKWteK4uorTP1FTuEaNxLSyIIkNtsOkLLuDEHrkDTR9SpA7tyVc6z5CeoKsD5+ajzl0z
lVOYN1BwtAl0ihythaOnTei+AskDG8fBcbyG2hLG732tPOxrhgqUStlceCJgOUR7+aEJzoP6Ahe1
hLiRf1wCiSPCL9AzGV4jaaQvjxA4DjS8NIgP5oDDeueD6BmJk2qphpd2PhJ6eA5MrcTsFoNNizF3
mi+aXnrbdM/hs4XgvEcB/3pCRVH7e8y+5c52JSeokUMPDOEEUZnfPjEOiq4LKdp7VlfxERmN2NMU
/SEvxvyldFH/QioYhinpqi4pEkctrSFO4i8j48ulfN616+E+3I3ubTR0lQkYTWb5MCLj5+ga7KCz
ovqH0oVTTU4rCEY4EyV4avXU4bGvDl7effDoQ+dZGBEYWlRjOiXw5sF2Agi8nv68UJRveqv/Xihv
lc7xcpqXO11lofRIKl9LJoLHibKEFFOk9QBvLk+dPSZHpGdb+OHGQuvB+8bcuk0dhGqI1OFwom2v
LHfoEq5kkETJLsT1+TzAf637SIi9jwFM15Yxnk/3kl2sLrlnar64hhxQthXBEcbIyZdXH8hXjszq
JqgEb1d79MJKwHNGWBZRdfFZqX8Q+wFHJQRSZbmtPal1GVLgaBBzPhDw721n5vT09CwJIYp8aY72
W4+imQ6csbQmJyRkVH4m/YvhfmqONuhRAdDeOL6c1WN8o9Gha9aLi2ibGT0nr77WR2qExhcHAzYH
zGyY4yImIOAdfALq+8BOITVlxyLsusVAnJ6TnbfLAEWbHXOwwc6GX+qrTYQYB2aEI3qyH9CaoGaf
Eat6xfsRR4I4QWon5ngdHPwqgaeSVit5AtnLq7PHB6D4x93F4g3U5XZ8TTCtGEhTq5V/6mO1VRLp
bfxGh/fltitjCeOw6ssJQucVWghofPqsogm6EgLzGeyjn5Nywh+HkhU2aq07v1odR2ZzXKidP6dh
Piojph4jJTuOkJbfDLerIkQNasIpuOlqs+OHtkayop8nJyD+0TmkC9TmkDPS49gIqQTxsmupy2Mg
Nz7Iz8qnygOAdUc3CATdYQjULQ+L9gP3ZCMVZqcML1If96xLe+fD+dp/NOXu2lQbue3jqEQhaY1M
yIV0MUXIu+jR47AokHUG04cheHh8cjHptmG3UZLhjQwvT4bfACIZyQ3Te9bMPAroxZxzDXyp6mvd
bQeBhAmLHCWMO8IVmYnoLnC9oTCZp/v0snNpWw+35Fk+rXUUvvceRisBcp9tyAKUafVET2+TCgwU
1N4bPCO8NyZVnwznTqaChKVDPJSZXF4myBQcH95ciXAarM7x8xSVQAvpNWI+G11iebyZ8oo7kHWG
u87P+1qSvqvBLNPUZVrUFCR/EKFfwhD/71jsi8s+K2GXTZAdam1Gm760ZLTllqMLheXgGgsBbomQ
BNf8jopW1TMRQtNDHXe6aaPh2d37FwjwiNlMTm2rX9DcPrX3nYNn0vSJVFjrUu/m1d6xLdHHIOXw
Gi0FuDmu4p6CrbPzXi55EZUOizuU4l2kdg4pp8QtUSMrFRyFLhrCct1DVEaijxZ7YGUMPbFTof/6
BIJcB0ajNudy5gqu5cqdU4Q4jlcjTnkZyRil3KPGGl3yHsG2o3Sx0AzP2T5D1uvn9/lt/fTldf6J
+l9e503O98+iLPcZzBSkA7Z92t47lIkR57WrtYmm/LpeWUPYKH04VUMJTSplcIu22Ty0Zrvufiwj
oUXj/xLyQBdn14KOudzi2cXRfPHV5QlDByZtShewhuD/fPOgyf+u/sitGpQ5aAlV/vN0X+5+W2v6
YyduD9ltAiGMuyVYc8gDq+Uc5yF0/na0MSZo8a1xs9UedtGlbEFPGu7bbVWl1E8EfoyDcfdTXCqd
/BWId/9592E+jdF+l9WQoUt+7SALM0c2t7WFZUPRhb7nkqwB8CrknHKtKA4msJA7l2jwhNt4f28f
nqEGBZURRzmaUxeMXzhFrE98/OHeP4Ejj4gtC3TqBfar1i0AMTgIMiDUjVbnA0ZSE6HRgnCPHeZw
+AvhD0UURW8Q2eILAocr2MocsgYTYUq1zrNjxIiO4F0/kCNiO/PiK24DzlwHoM3JVfYar+SUaiYn
vXFEpWm7HlqF1lQt1ASjw+rliCvyb8DAl/iwwnfvARiwyY5RgSWSVksZdtryhIgKekhnTyGtXJyy
260pApCf6B3uTBIIzMzikJPZQbcCSo7zQltx6KfjAj5QiHzk7VfsNHW01F7ZYUARemCEkwnrsoUk
ok7/GRZ8KM9w37omcKK0Eb0pTizAiUB5gisCKq9MymNMfj5Urk1GZXVxmkmpXtAAVud87B7jwzKP
5fZpTCMIfpcKiTqjO4Y4/qe5NDgLAH/c8PEA/82Iwm6/CL8dgNnOb9BW5a/MSdF1WabjbZmaaUrW
W+a0Abu7N9TjKQNRcmypAbgSsDxR4W7iiBecUmgGqOPH4dZHg2zgzJ3V6vpbK+lvZBE3oSmSZeiq
pUnWWyvJfNRXqTqpRxJnIEXRfHpnkI8USxBtgm5rGp/cgTh+JoPQ6iKV80vj7BtQ3L+v/t5s3wjC
42woxyzxZ/7WHr4WDebn3FHGwwCR2EvSPYYkQvYUKpqdxc56n54WN+RzPxFn9zT358Dxdy7bfCNf
XsZbFSGq56to3XgZI2NAK0J00mdbJLx3ol2qR0uhSLeOPXUebWXUVKFxL6SlmGxHIyFZPW16o0cn
CX8bvZrNVd96WbpMPAP7ZRmyaDRH35dodjJ36qlSeEmjPGrQejPRA+5E4ZIilwP8SY3TCXRo0DXe
4jQjKHVqu98/jvFH7eKE57dITsDQBZ8oMtn3ANxUt9v15AkSSWfbK+yQQe481WzcujZUEffFPkN7
w+7NP0PLRfPTgzC4BmtDmIKzuJJ/Kd6Ub3p1X5/vvYmYK/OdpG95PpCRiFYzup0HnTpasB5yd0g9
1O8201SV0QAwreZEjIswC4UI2oRTjqXo51Wgfbsv/3nf5ls7d5dLlxuI82NmZsBRd23JxcuuZOS8
baSOErqqGwcoKq2Qsxc9zh5D7e5nHRDuWx9CTL89wRUEsabx2RnkXoMz2TsvFZSpjyZVZwBeCRyq
8wti/LsK+F9v8W0jnx6gSXKr2UqjCvioSJOAefQJAOan8OE9nHETis92DF7Kmq6T31ap+k1T41/X
f9vKr1eVF48zbw2PzlED8fJR045y/xN1aDxdCConJx98HpyuHHWPdqvdBtiGsov9QS5wtttOGAJW
FNsSrrO/ZDP6d/nAlx30Z4d92UFCLsvXy1ZmB03Sl5s+OosZqvAIb0bcFcAyT7nZC3bPJqxddNZm
wDwB2KKYDKwYvKrzWAzLYGNH/WXQaqNzycAa9QyHnLZRFrRGoIde2a4z2KCbZ/bn7fXO1xe9jR/2
Rj+vze/PjC9r8618Vba6uc1L3rKcArPEXG7bTokBEqvx5ESf+lBvsUs2XV6o4mQc6TDgUaW30Rz8
+U70v6GDxMovd/IGAVV3pX4wNO4EKw3b33mElUditRG2GtIrjTqGvwDUAdxRcf2o37+hen21u0b/
8zF+2Z/Lud8dVy6ufsrdjefJYDdYsys+V3PDDnvrDdKRtgUIwIB67xToca1+vn1J/WbMzf2D49Og
/cL9fXuTu7p+iUKzJoREA6myB8a0X83qCI6v7HW2Ca+2z/Y37AlwANwGnAmAeDAe9/5Q/iRlbMmM
GWfXkdXBni5ikIUcRD0AquM+vdRnadHyiI32p36PGJ13X+dGgNxqM8rP541UNYYzoCzt+/SOZH1t
K+nYbjmyHYcDkJ+XJ3DTZ9gLD26MgnLNPMJBiB58pBa3P6SUPgkQuwHQCshURTygDX+wHVAfeoeJ
T7spf4k9MxZkuGZyjBNh58zEvlehBcWbvZEtjXvMxji1+Dj5xcZdU3UMz7+cqPL3UeGft/y2Ss7i
Rt7Nd0Slm5824hGdQzx8cTpJfQpD9+V5J5d4eAyeKAD/Bun4hsPRLNF/Lt6EhS/b/nVWXvtNzsVL
T3S2fXCNYSey2v1u3e/uWmQVXP/iZOtNhypwhcTVL4AG6/uT7Z8baNbglxswHvv5/dLskeQKZPuE
moU9s/z/S9iZNqmqLev6FxEhICBfkb7HXr8YWo2CNCo2yK8/D3XPvXfHPivOjjVXzZpVlqUwRmaO
zLdJZJfd6oCIDRbtckFWpnULU8+ZDeVP5wLwoMNP3HzI7h+CeVYGX2S+EqTbWmNCDN2Bdl+QPu0B
6U2r0nym/hzRhB3rwh8Rn0DM2LVzneopd7iZ2AyU6+n3frq6msGmBLiPfbWEUof4N2/NSmdeRiSm
qeBlwX86jv0xev9H/QKkQiMcTNT/MSQUtJNc7EEXsAYC5G1CWlT2kXl2bTd+ayC5dkdFCE4plo45
yCyyBTQ7feo4FubU9mNXyUZFgyRuUn/MXCCBlawhmXtCGh3nUWldZlcnozD5DxFC+qe664+VoozG
GizZf1s+p0eXn+8npQaWA+A7Ot5wEMrJZDOQAbOOiCuCFxtbyceiKU4LP4JJCDczfZmJYCy8PjBm
wjRtvtJtHPulb8Vb1fya4KCNLM+0Wy9m428P94GB2/EKTkhCTB8czl7M2EzVWG9vHvFxqLkoF1x9
FKDRsarwse+SQKPwmczKiJ7OyPgWvr8ZY0y5iQAP+ehP6SeQBmoDRm48pcCbl87v02B2d8bl6j+0
VP+x8PjXy/Rvi/yFNIEmVATSK3Uk3W0bGwXPnjHBoAIdeWk3BT81XVL+/CG0p//7bVL/qVr711//
b9Xx5zXqK/Bc7LEHQPvO3N2/KdlzgxI5Ed0F4BIXrPZ+dQTmYJ+MvYca1MsbpzSlwTLp0Xq7T4Yt
FPv36a/AhXU5Xw7SWkY+/xijiYHcTzVHWMP8PVvz3yz731//P+ah///6tdG/nQJ78a2986G67xOo
QK31zqIAGXSKk+NxAQfb+Hlohuo5hS3D3pkx4NMPaUjvk97iVs+YZW0qUpeB7wZCTchnD++B1vU5
Ub7/w5b4x5OIMhpBVtbAK6l/NcG/xLN93zzU6+heLUl7IFCAhPj6Qkzy+ARBnMkPs8JMcU++YoOJ
8RQTd88l/CVAl4S4C0aiorO3ufQu7r5UJv4ZB993BAadiqFyBhfSznoEvatANpKhpLd2u2Dw9HdO
Rzr58QsGx679AoVfzVRWAFaAGli1r6VMQPzxGtd6FFafXhHkyT5mSP9xa6gU/ymua/9UOyjiGEEK
roEo/jtzWzjJz0nR0V8SEhQDM7qmjvbd02C8EOVB2qw+B8A4CDYBpGYpMg4ZIwRTujjB8Qehpo+P
ZKkK+hXVIDQpbygoTe+EffSHjvVCC+o1PTWTqBCOUsmCpk7bDN9TgJj94bOYuOCKRCZ4+EdSiSBc
Y7beZ6Eg4/ChT2S8k5aGFiX3eCou34GaoTsORhQpAfBBP9j3XSPwOP/7OhY5Kv9DmU0phbKDLE44
qI7+raTS5c9bbM5SA0uJXjZ2FR9fhy77tJ+AXYFBuRLyApgqI7Yme3L6cfAAcMdObZ8cYFiIdz7s
WyTbY4DEV7sLbxbYQ5f1MKE1e1+/XKT6IiBlMzTx3MZVnbdzTT7LPkAxyr5kZ5C33RoBQ0Acnhj2
YbF900viyLu6HRBN5l4oXydcVRlYIKGVD38UREy5Xr98oXmEfNp9GO3UqLn84k6BWtnX+5d/yV/K
F8NC+et0/W6k7PHwVTrmeBiikoGNlg2QQb+7ogb5xET16sHEDnMBxO82+gmJe9rJjB4PCGadF4M4
5AF63t8HmpMCCKiDBOn2QMMhPwjDd4Axw64FzcGDGTvpc33OZ91Gn/Oc4ENhBPSbfsMv43HdgHoG
fTAXhgddAPkHZdh9XVaAqfqv1wYYyOmw3zFPQkWwRu2xNHPNzFdN7/U4I4KPN0VUnLIzw+bsjfLz
/PU1ysQEpcC/j3cdCwcpu26kTI2um9Yfgz7wbsE4fuJvcLb8bZg75KpgAjobegnkV80EGWc90W9q
rDcySid377yDx3B7QY2fzM5BIw7/7wE4jw4xIuhtUAWCd/YvcxfPkRl5xC4yzeOQha3q2xUtzXrb
Y1hVrdt+jMYKEBOY6o4lmbQTTTkVbIzts4dT+KLfO1j+HlV+CMGhmeaVTB4kPFpuc6Qd+CgRHJ7H
JkD4anZOb4fLDAHaVLN7dF2gstj0/+yrWR2KFM2ysPLldQUEfJL2LNHLij6x00a1fYs1CI9FWno4
YuEUDj5ypmL18UJEWcQuoI5q8M5vowW6aN3sLpKCewRwrvSbeR216xt11jkcZfSJY+jEUyY75t35
OFXcxI3fBa0D1Se5hhWvbuxrczV6ZzoDYBHEK13zrZKq8e2IlUOsbT9BAQmhZizADBixKpmcf41w
aDEnDBlKiytgQpomwV1stOZQ6KgQjgamyPwCkcQB6W1h94CLyMMRtnkiBSWUBOwrAtQO/ZqhM+4W
QW1Bb3YR/I5GqKNUCTLxHiol1isSpy+r4DuF83IGzelLioaNf48ElBNP85Y7Xy0EB89Qf+yWGXjA
aedIUKWpWKlWXziFnHenBE3noI1QHLFLXDWkNa83ui+v0TM4xW/n4nJ76yynUH2vERpK2+M5Oket
j2+NfZpJvpLq6R47+nNUeJBQ7Ef4ZB0VS3q+rFVUtizJzU1YoE4R7nfoQc6fv+c0d/fQYfG8h5OS
z56HW/xadN7b0UlqSCFHjz/JLW6qe8HN4uQqzDxr78xCv/oNb/7KEIOR1i6fU//8gGUPWNDJM3ge
66WetmsA8D77xNPm38xEY2yVLNETnMHWh5dtnuli7WPMIB0M25yJNQEhf5qyjp0HJyIWXIsqv25r
FPBj9+oPue7t3gJpJnr4Hkb3ULNRznEmztVmAEV/thhcGACMVssqegVqChIQOO/buoeFR1fD3ztX
7+lcrL3Hd6djf+ghjv38kMdQiJB6oefOQgCoP4DgcQxqg87OXQ2xB9lUGRIygWJ73LHzeLDUbzNe
G8hayTrhHXDicaijs9ZRvvBVF2cx92Y9wjKp7fFhbEEZgrPkVlhRaQzNC2i6vO5LQCnha4D6I1zw
ZoCt8VjyISOaKo3v3L4Nzz9Vs73DDN59uWew6BdLcfEUcs42BoX2k8Zn7j7jvZPHj/Dqqdnbr8Pq
INsPexKhpsN/nDucxkbBfZVzRRkB8n7QErWu3ocWd2NfnQlC9eBQfTHUj/nsEe75DJBypNtDzqLV
6N+ZLJA+bdVtE3Y0IpkonAXn9Jy2hz48Be+YqwEKWbefDurK6JErw3ULKxeQW0iKsD/RLbq4zezl
DdsaO1n/6dBaNKFxu2gz8270uLKuKeDR4O3cQ15jxr/tfIaGNv08BIKQteNOWvIa0/HgsjxP6Qmv
EAplLXThk9ChuCVQFO+etCYKwfPcfSN804U5ZRXYaxhgfCV6O0+nyvaD4Uk8QK3Inck5yX3YK+Dw
XJ2OHFvjiASsf1/cjMHF7bF+rMv5KynTerEHEM5mGShp9BnLRbuSfvNZkaq/DesIDw8/56M8pL1q
dV7ADxryVfSXt6oVabbfiBuADSKDWkCUzUqYkzMvJL4xwFXcfGcFFp2rPaIQPBQm+5tyb8Lo1u3A
LsNSvbhIgjNlGlIeQr0bcvttVQzPBSQ9GzHfPc34R8vXACoJX//v37cVP1YszqnE5gca9JyWi9Fv
uwLTRIPgUPKd9vAKOcQhL7Y4L+QvLRGSfEY59iXqYH9uDBB3rKrktVGSYkgIIQh4GX7d0y8ZB9OJ
E42GkmwJnhOBdHlRsUi0BfsZXc4UuyYxBbsJqEEItW8l1b6HeC78fey349k43sP+Dys4XhcU+bWQ
2aMWyouJ7AB6Xp7DE8K04xhkVT4/Z+XPPi4jYQt1JkP8z1SRABzB3oHGTqRlWObeQcDx31L30IiO
AMDR71EtxtoeTyF4SFRHmBMgCAqTh51wtzQfwDBrHFl5wG/v4Oq8GWmA9iJNk7SYQcM6s96WGFTw
opABxrOoYtefHVahf4vvwP9lD8lte+R+6KtACyPlj512enNKVjoy+SbMT6rAh114OmiPq/mwP0MA
JMJcU8yzp/jeJ4WnWlqqeSRJZ+zvOVOI5siRsIH4uO+MCz6wscAOP7D1ehI40eNkpHpy2VtWHowt
Tg+RauIIwz67uCXPK7Mf0VLH1EACcZzbjUlZwI5HGZvtoLjD9/Xgar888avHYgkZR8hIhSe4si3Q
HmbH8mrzOca00csbnu8FQaEDIu9p9guE8IsnLh19I9hNoPKUzfKCE4JkdbRxKOqfmJu91oUt+Xl8
9a4SYqIozlr4S7rDC7gnCvtTJwx0bjF/kv8HNS7m6t55EHuloiiWCi+mS6hc4omPtpJHKAvGoL2a
oE8LDxV4RswdAiUIODiyC0wpqFB2KHBru0Jfuwy/h/DH33yk6uA5hOSJnGxP1gHXFGk4MU2iFpbe
HtxEPgTeKdaBnNpwieHiN5D5H/bmZV4spGuhLcBPcOGukf4RAOLBZ1uwVOdl30OFuJkHEo+7cbYb
2RM7ZmJi1chtgT2ivKdmtyrCFW6wBDtCGjd4bA1hcLgJsvumesrtku5kbw43dYzEBBRKu/8pYJoq
dr19kOjponrIwhPOO640v9qTOed38NehptpQRZybg62Qj+EhkY+6zeFMTbhtjSM9fk6m0rQ3SFBP
p18jQRo/l41fJMqsDmpXi55URwjxOX0g+mMbYWyQHmjuT+9u1RjhyWvtcaKgbkbuQmqEexlx1OV6
nZxxenf56JVBa1NnTTGcimAEIrw1SEc9jv0ahDySlsTU/dvAgyVgdJfdIj2oGDtwLiYnBvjCwXtQ
gcTdFyortcrySPK62SmS3VFUuU1WJKAT/Du5uJnd4jY+b6tZG08AWE1M/No2EgPAFVagygas+Xv1
XkGzfHMeunO30UjuAg2dUppaALd/G8FC4n3A9wCY4XhkIx0xVBpN0BwBehDpBCQdnj77K2scIe5c
lPNdLfw4+UqNhs/ePqCilFMby5SaIN6jMnIis0Gt5AaM/NZhhbBohVg1nw7rw8XxJsD7LZL83n2s
USgxMXfxCjo24CWoDHCBnYvBBLgytYkDcTMp5sOBr99gSze8SgKx/TLv4d9hiUMQNRVYh7k2/2Dt
uroMR6huw6kIR74VRyX6JMSO5lef/3cyuqz42vBAsJGX1esLtsCq+iWkN7+I1GbqTk60OQJt44zH
yclwFBpnry9lLmXV74gHY/ildfYNl5YvgPpPPxB5EJ64j+k4EoLrpk+Q1QWVGtUbKZL4jhaqTG+6
9LGtUDed9Sl9uYpYNBNT+VtMq3WHe9riAn5y3axFOrffGgIMfC7TyP/Rt0M/PyuXGLnhI+PIPlpp
+EsOqtsSDfVrBH/dKZBe5StTaE/Ok2MUuuw2JmZbKah9MRL8PEW1CqjwLa3jfSL+dgR5IleIi1vF
eBDrR14JwOklxliHJu5CYXNdPBGFM6qDPld3aqTM21+kC75YnHOsi1kyl1kbNX49rwjBfykVGRCk
Suh8zwVcX3oK/I8jo9kVCij9cIWAFoY1x8DfwkF3AiJFQFOX4wJ8NwtRZ5rRH8aUql9SJ4lubRYh
YC6vyKjKo9O8DoVE20hE84ctpHt6mxEFszMK7j80gY75QEiSyNPjTE8E5CGG85d0POEydqfUxrIs
lXwpG/Ag+pzX5XWJmg3HOJ3D3MTnbFeHCOvjIyekNb+QEjFCWZcfbeYjjhQarNZnwNjcRt/D5oXb
aqSCJsKDxJ8AUwF4R4SFuUQCJK0tZFN0XwNdHqqOwjGipjnZ+EdCoEVxEuvzye6NQ6AA0Rtc1/J9
xI5suKXoSanBk6NDsyAYBaOg9ZoUcm5Q7D4ckVSQZTkoMHqUwvScYV72c4/0reB9a+blOAEHSNMA
he4xhUGxvKzlVJyrvOsTVPanjVeb9/LlqCPz177uyficSa6wELmmkEtt/gMhd3OV5G4PqLhz1CWT
iMx7QCbSlmItVXi+wkNbiFFXHajfCrFJnF3JdXXIdKEgOMjJGNHs8w9UXo9TK0NgiTd9DWtzn96i
W4CBAe0eWHrJI0TSm1uMF/dwV6CNoxXQRnlWZaeYyRy9xU8EXxAqoZKO4/6LJELGbiN53VGydZun
f7c5VNJV6tNbgKEUqD7m87ziMsTBj9bEcEul7OXpHOCBeXvP48e5Q78App2csiZ6DOcqDtlNgPWN
niAzHhKC0j4UQ2l1i58r7Uug9/TJ9tkrrFP5SVX39BVwTIsiFb4wb8ma2bADbocuBKgvzNE5OuTU
HyMKTt5oygmTH4ROxBG4joiGBPzh/yHiDyeC24+I6KYSUgpAX6w4U43YVkPCJgnuyqRMsA4OOEZZ
J3+s0H2kashAGSK9yXG95UIq7gWfY787XoNr8AGmq832i71brvWZMNNm0vY0PBri4Axey2kpga7Y
LybeaItVWfo4KoBa+2zvio7kOYQPeOVPM0zBX5lFjIOJ+eEr4vRQpQDQfYiCsDeECCStn3v7BCtC
qw0HT78qPLu9tdVoxzwMkSeUPAV7jfS9VUM5HqG9lF5hBSxgI4y34+2V4cfytPw8TGXGN0/Lydh8
rYUZKIKtOnxX3d7X/CVDhWGIp24fRxwiJtvXEQBcdwTLfNrlOz6vfrojgE0VWW+Eo0i0MCO6NQfi
5evIpzhM06fuj/kOhDPt6eWQfo/dEbTa8JcOCO1i9WvcmaknBxtlo1/zab7777/E9U0x8x3e3bjG
LVtwIWtxDYa6XfJ8JKs1XxLX8vDXJbvsnj8YRC1rpgk8+u9hfz9ZDc/Rr+ubdVvyK2BI9QGNiHqu
UAu9Cbg9h7kKwdL373kxyVDhIyHWLKAu1Da5yxGYSuM1zR2WjUsadXEFdWWTooHjpOx+iDoUm25u
jXyBsFuHaLg6hXn1aru09x6TEKQ4Pn7pqb6egPnl5KCYnIiG5yLtyrRdH4wgTi4KX1OWlN0ZN+qn
PHjxsy+/CW9hucpZHnpMveV1pOPafh0F4+OcON7eaJZcacKib+49w944AmuE9HtNqFfohnyQrHnQ
u7hlYsCcYob2wfeZBYeajadIBtveH9PIwPmBKvTscK3i26wjOO9a4xT0oRw+f66LJv6s0GOwSn4d
/Jjh7BvIxyrjtwzafKcQ4X3KB3kIIUtKjhT20x6DZNm/Br3P4l29OR+MiChCfILTe6EQl+EliG7v
nA91zPKNiIbYZzU056qFuOTMz4UC+elOAkydk8+XnMEZ3jGWSMTdeHFei7EavrcjNOnOR3Emz6B7
XNc13mxbAfFAdt1R01ihgzM5cmY09E+GBGFpJqUL9BKcdjXkCazI1WmRNBHozO6IIvPjqA4cNJjB
CEPnHHyeq44QNqy8fs16Gv7SUYCfjWo2Pn0MB9O9rxeL5UoTEx7GEh+1TFu/I+14Te6owd0L+55A
69/RJ0Dc7R21uya7J/sGJOhoSZ/CF9awF4Q1tKPlKOLwsqtRFtldgk90RguV/473RFjfkya7ntl6
wGDiyTeKs+VfvlHmctJ/oR1Dj0g2j9xouEQZykjdQh56EYvhiV5znjfTA/htcz3ovW4uh3qgrmRu
sLrqvXL7jOWwm1fZY2Lk7JRqyRwJfhvttDIU5p3N8X5Rp69FHnT8L4evFGIJz45AuvdkxeTBg1MV
u8I+DhkCPUBz6Fs9V018XXysIwakXoMEkN95r4VIt43y+EYR/Yz78HOoU46YfLyjhYPH+2zE50Nx
cF381dHnP3mn+6KaIYi3wJOWWQNznjGSTwu4F0PlnU/M4cfvqLJSUPNILCRuB7II4N/D7XAd/nVd
FFucK2HPsLvSN5f+mXUe/l3EgsplsdtF2hxqEPskAL46bCWd/VbFYogsA9BEnO4TwotDOIp4RIKU
dVyvJU+Lz3NI757EWURNhRj9iAR3pXggCA/po3Uq5+L3tAlfnHb2c9GBFQpf/umoKWKPHOCQGeGg
f57DHvUuPsz9mZi9w4/3iGUHl/hghFOHET/t3Btt8KShz0zDFEW+m32ZnxI91elNP73u97SAxZen
tJSzJ4O80/YaX9LHaoJBjvaxSpyOjBLHXfhlqwJvGUOdM9WEfLsRdhAl1Hnxq84/mz0lXAFa2dDg
NdDOoKF8kBWRSFdF97UWl+Qu7Q4aT5kVRzl+12SbOpBjhbw2+T4ttWFyf1r+7SQiwsfUZiSU6/qD
ePX6vpax2VqrW3zYwE2TbY4yoitHFR2fbbduhiRCcCecU+Ji2pgR7kkJQ9S/LcU1uCc1xZN9uw/5
RZXxWqP3AnUdaTPjwrW8r8vjPtyH4wWvZzY8rA7EbIxHr4rfeh6O5jUS6MOr5IXU7nNsnnvz3E7v
AGQ4/8KQgQwCExbTRrqFUbkeebVmKPHpR3pPJ+ZbMO74sPIKzusykKPiV4lQj9DhKzxN6WtNbI20
pRyNuBDyrMZWZjaEqDqQSOxOse6d3i9mNZOKdqH7+80lzdMnU0OuOipJ6lydM83sMzFTdv3f/3g0
IXzKdAE0pFUGZQCMCTYnoRDcfwml7f2lRA9/PZ5rkRYxDX2tAHHAaPs9Bx9PjDrn6t9ndawmwpL6
w32ncEA35/iFzsmL0Ap9FvLAKGkhzaqbSXJdPTcPvzjUq3LFG1MyBUbN2VXt3jl5TSjhSTJyKxux
nOiC/RAmP9StsocTo3WaU5xYHW7Vw1W4mfl0CspCi/YksgkD5fH84V9ChSswmbPozmhBlL8QdqLy
UHGXKlpXQ0Z9+8I8j6nwGKAdaGlyTD5U8SBwMewMDvJEGh1qX0WiG1mvNVZ5TpkMu+y2pM6NQPSf
k8H3kc6MvO6DhQKUtEhIBdVykA66rM7pHcc/dBtQAKXJyTF9aCWzaiM5GhQq5AhpIHYIw98sD5UZ
sxl3lLY2VQCwFN6ShVQLFpmjqUrzuNucqb4/s0lEBbEbx+36juj1dTOOxtEE1Ns4EufjCNRa6w9f
VCNtoeFoff/J53+sK85sZViGED1QUuKE8kUXm3Dah3jIJEyqBXEqrp8/3XpY5sc7E5e1EF9wOkrQ
K3+9V3VPz9Yey/NngRXnUrs5Z92+ILSvL1qco1BjMKvqeEZmGXYQ6kr5dyVBgTmdXb59lazX2K3e
EDA2lZaKd0dVpw89+yDIIwfa3mlb4wUjeAe8bvTK9vC5OWspqaJEKOCd0YTiqApNE0F0KIlrWtTR
GzedWUcGuvpKtamB6N6Wk9vyKs6e2C4SSQvreXJFTE/RJmCUpTiq4Nb5tqg3neIN9WXnX5j5NO6J
W0Wrn7UkBhAyIDRfoMku68ONhI7gGdfjPH3Cf35FSLWtoVg/GIVg0pK91x8gfSV2yQprWckkYi6k
CG4r1AzZoD6eANyhRIFVTuSd0ngidASShzgI/LASXtnQ9UYLG+UtGxPbWIpGWfe1Hw+EQWXeJ58Z
nPwJxIcRMNqHSWc00ue48HBmdz6MEjiqPc38h6BZmI/PbPye3oRZ80ieTK6eOFKbgra4nNznyyL6
9bWnF4u34CpXS31ZioyW+/Ly5AfD2351wikWt91JVvF2kFbZr97AOC5Ow0hOz8RyISvJ7bNQ39YH
nSua+Q9c1nE7nk2wFCjTySt51FGHLARqV3Rdodc1zK3KI2ZNG2yLqWtKFFp254tXTTzxMh97l8NV
O76EYfSuY9Kwn1bHBz69ca5hWecWWtRdgFnEbe/Ds9RufksrW3aEs1N+SRyJLitVDPpHTJWkjKPb
2BQnC5lR3Ky/Of3VEqxcmMl0ruVEzBe314Kou4clKdndy5avvpbb7cl73KwTcwvxiKtm9XEuZxwh
V3y87hdvyW6Yd3Mkui1f+wXvlJch0QOuo7eG1bBV3/2LikWh3+hWiW6uFumteRXwt4MBChPoBbEL
FVCYPCg43CEsTz9QhypPFg/nZ3weJ+NnhLbx8DJpB+JPVnsTwAVc9W6xH8eEEvZX1czUxu4xfULW
8EdRowt+bJLFceqx315vVo5O2ivRaENgYH4LVdk+WSfmDC+XW68z/e2cdquc7f0ch6AbYpxjV3xH
DzkAC7W/+YitaGD3Ok+9mu0epW9HZzQFHhE8dGtcETvDZADIxAF97pOWtIQm2QCAAqUNib3PF54/
RPDWhmrzW19cCdm3r/5QnDZ75MG7+C65pwUl8R3r3lH6OBlNm+y/m1WHCRADnZL6jRbad37ArVnd
1dgzJsVgmUD3xz6/XI4hNI5mF/r+qRpVR0by36eD/poiytEbo/m+xfMUtK4NUUrSZ8QJiFAVg0+S
/wcKIOpKcFmxn6R0h+x2OE082BPNF3w9dDcfEMOn0J+SCpbvrtKc/Eugz/o7wg83AKY4urtokaOw
4LOjSyIBZE2Y246CrnHMFp4wI+Jlf41Q2wG5027Vb9Yfx6uo9U71VPy5jqZiZ9YHtULA0Nej8jkr
e6tn+pV7FdZgIqB6bhG6Ho/C/EYc2gE4ikhTpsawGe9B4VWR3MZd1tNs1WcTwXvRckIIpAlF5yU5
mHqR1cno+XMq/NzaBGu8j+aAraCREe9DrsIlqmcVHn/j8LV8JiLFMUXq96M1lN/7796WOONTGoSj
xQMKBBxIaI8QHPFFQB9yP3C70IXTkKyEJxhqu2JFlbemY7Xos7uff9/pnVPLtQS8gQ1/DkaS8UQv
j1yAfx7zm9f0hEMwynMEd6R339D35CmRfDTck2kjGffKxD4NQcfqbH50FIYM4i9pm4/l7ztF9qDZ
jOc8d6ojj81NL9ZsovKoAvLbElY4kRFWTj9Q04jVDzS1zgR0eHSk5nGq9cZ9IG4jDG7T+9ie1+c1
y9AkpaazS0T3RBjocc2Y1NMuvRHoo8eadoU4NDQmKZzgVzBZTEJsh0lADWFd3vGS+L2XZftzysp1
z2BjyPua33rSRs+kTbmC57mpwnFyXtHdDzrcDk/p9fBXgY2TD/ryr9/+V9p0zB7nSnbihnApdMO5
A/cSuXgGaY1acdH86DPgs/V8lDQorUK0v0/33yi9PgGE/CJdCQ9aHCpqRHVDJEsQphIryKaGNsFL
GU8xT6kgOw5/IHFLZwT2TbwFC9Xg2rMfSGvU8dwvfpArvEbWC4vFr/svt+M9KEUY/AxIM+7/C0dg
yvqphCfEbVq0xg2w5W2qMCTKkX+BdzeV2RUczdBU1actBEfJFBGDpPyhWIOCxoMrs1YNYTcBi783
VJzMcb1D0wr7ztZmWah93FnINuu0O8opFo8fVgKaDjAScfLop1wvls2H52Ue0nr8RDHyWOnCBedz
C3WsO9w+LHsxx2N1oZJKv45roZksM5UFNpAuDYLaBwN5weg0HHUnD2N0RFO8Yxmw0pide/Js/42H
Mtx5XG68lhkOrtQ/ZK/9VoyLY1EbBVlvft2eSfC5AZwMKSDOgYhhInjZMwaszKdqFFeDYyJfeYMr
+xggvdDDgTsKX/hqFB9jUiLkeDOJUDc4qSvIgQWCV73xRtxHxL/FYJkpgPx/RQfOFyx1ccc/+4PI
AISni0ffrHhp/oZe8+PRc7tpDJIqeSphWI/zJDpk7BKkR+GKgGz+DDvnXZjy+r1smunzp8XqXTT0
xvjEiAJLg6EtQX3C8BCwFhhzNPJg8gKb/eKRUGvPxqM2tLUc0h2oMr7H/hNphiBZu3zPSoqj3XuJ
uNvkWzg8FOMkDbuFwKsfbsTRbwDwhFCeuNOM28+d59hx+iE8cftePt2WGZt3v+AdpELEKbTZFCND
/W7R/CVO4C5rIJkja2j4YE02vSEdzuPLNe9bQ0Py59QNToL0D1GWa2fM/JppdZr2iKAwtJ8YVLca
v332iSkzAe75Chy6KZKQOenI6BfXbfc9/r0CuJ0ra+p6uo4KcsBcm9uSd/46cjxDUPj3fGx8YQfl
9e29oqtqIC8jAMd7TfHDZd0iskJyQdn4cTfq42hTsRYGc9cpH//PJ1D0SnC1LN89Xp9IOpnAPsXJ
FFGDKxaqmonl8FnFRtpEgEdTjA8KPIyzUM6Nud440GPo8/1J7iQ3eYgT2o7rx4UWVvvFxRFWty+l
5xbcj9x2qMHcIG4J3kDznFcwF2PWlMppmotKMHmnxZHbUR/fyENRVXOUeQ+R7dRMuagvdPyu7XRo
c04gulBnA+kZA4REgRg9PVpyE0QjEcfdIOG34Y7yR1uXT0Nc7Fd3YBMLmiIasnR4PWt7oyKi8ZJX
rJQHg/D9arLqw/ywz55LLWjj8eoUTLaKi5OXUS8QnV/TTCuSy083m0Am7jOOy5Tsn6UA3CORtqyh
9SflnQ+nOynlXRbH9gtV6F2+KHYEnUHvlwAH7ZvSoTTve6tDJqkkWplUFHvZ5Mx8e7ljXhN/tu/Z
ZccpX1o+km7R7jAyOwP72NFLPu1Y4wiGBCBpWGDSTwEgm4swg0mmA1f+U3cSVrT/3j9DW/gEFUCO
9+yLbx5+PSIXgAIEEYgwrR+4i/SyMY1vNghHkOzuHAQIWXQCjvXHkBEeA9gbIRPxIQzXq2uGuzCG
Zrwp/bf+eWTb8eaVnRFtJcFA4b5Gt6N+RUcShpXEqsj2h5b0BLEpQVK4+CkYnenbffzg2uFMy0fU
2d5OCxO89F40pOmp0FDaO4/aROuH7M8nLTOkxhEZXCNYPOKYNn3TGoPb9JpSDw507xfe5aaoIrcz
qEh9UEcnKP/ff1I27CkYr0FLmbZ3dLTOx5j8Dk+iMo3uhl+kUiaMp/nmCd9lp/idf19hPRVjGEUN
IgD7YWiI+M7fo4jYfJ7nlKeI4eZbFHJPVwNP7x7/aa6rPtUqWjxD9O/ECCdVFEHuB0StJihTUUX0
lt4n7SWcNIn+pMeC/fP4V6CvekeWIxJLnwQ1EvwJqmvD3SRd0hmFxEVturr/QsLHn+S0oyMDK16E
F4LUFDv2kyLP1L6nquANB0SUHgHWftP4YxACuuozJCwRqTLZ2DP4QSbm4ihnN3/bkzYgVT0a993u
5LszGFIm9y2aAsL6lbaldwcjW01bPUbZ4qxYT4T4UfaCDoBZCNqc5VSELb83n+iFBfiiIm+d3je9
x4ZE1wbiI52tByJT1p1dzaa7GUrK38o3KNRjyyAZ0TZtSoXENi840hdTDMX6xqSIIgh0jTlit+My
DOUIeNx9KrMAiikGZKSb5ofBxmcpHxV05CcDDxTfdop7hKnoFuOsM0jQiGtaaJeMyKvgEywU0zGx
ZT8l6yF165DkKF6IQx/86RBZIXzpwz4qqF5gzaFRuhhS1u78e15Xb5waZdTQJK/aVJs+03f33zIu
Z/l4+hKs1+qEdgFZq0rRJCn9VhmUObse757jgKNvDTW3YObdCqcbWd2MT9mlsC90ZOyR8h5SnEWa
+Shc4SnH8f3NvF2j98UmVDSiiZBmi23OBOVOKk6OGUSKPcGiHpp4JMjzmuLB83RryELg/xBy6Ela
8P13tFCIBToDA+6HU0PgPOUWba4Lw0nGlz/jTe4JS3V+t35UE6BCHOVD1Dfa38mZZzdQZdnjZ8zI
ZvncVbvbkpgrHLmuqDoQjSki6MZ8Bv7hf7F0Zl2KKksU/kWshSLTaysyyCxO9cLSqlIGEREn/PX3
yzp33Xu6q7urVCAzMmLH3jvqgJK/YGtvYPfBhvNH2wfczOaLDgiRXkpUm+SJcMSUbkY4EGg4dFGU
0yOlK5B0KYdk/UX7TJikvgFc22qGCoP7ntbQ56lxlroH4/mn/rmvL0dgWSDjsftcw5P1xz+TbPgh
aXge+WbQtyXn3239d9jwNhoIEIHqsv4HmEVGwKxw6ZeghftOjvfZMG1pFZKlQJR/Ccs/PZ/eI8Ij
S+WKJvchigFS1Od5RpZzxQeGcEmMzsbf8pLYSucFzJe8ho/M43gfyOUf6tSghgRbrUAmpnwXRoF1
PXsfqkh7TZ9M3uMHmVcl4AOKBFZp84XtRrU1fofQOOIf9kQJ+lhj4phhDlb8uUVhIPXDpHaTQ3T9
2LekydiGhecdxlbt/rXv96/dZGmmGgifTjl7SrgC9UtdA9ceWAdVJK8nEfHx+ZUTnFfSikumZHp7
E1J8DPcXykb6eic45Bvf74RbyfK9bq4x1urFT52QDHLXyNTJio1vigRuZHX8/J3Xd09JS8t9J+2W
4pqNxDHDXGX5PH3gQjbeko0UewLaC/X4d3Xg71+xuCuVsBZhu12OAn312u/TT7e8OO80jwlnPHey
bhKQt12tWIbd5vaH0jKzOatC6s2GAekkvkceCR+XqCitqiNlmi4e6EOiNJv8VJs3hG1k9N9sH5IV
FAuYTP60Xx/SkgPfpLJEYNS3U1IHei3wlm4ZKSeOo+trdo8uyytws/bdbW9HihXw0kQPxhRVGAsD
qxBDODlZFvLPa3v+LSnxAEiiPpO/b8WUfO1znXLniMzcD6Q1xjcf83mkhufFcJ5iGhGykSNZgvZd
9PzxtkfQkV7AouC3GlOhThpi1nIrjPPI2C9rLSIVw3AP+IumUCFiBot/kt2P4ognM6FHxOyhHTuT
oNe9uEwy12pDlWfn391NmKtctMUIehsWDXCQz2RNUwKdSVp3PxixklShGfBKF2iePa5cNIOSx+7k
g1JIXyIP/Ii7K7roZ9EsJxkvFzeIAWqC9a94fzY4cBgl7XU5YdATrM6tYHq+ZlP8IOnVfD1msPsv
x35X4JS54cCDhrGgKEjyXcdIh/OSXnjEz9NDBTvo7WumUuHeozLh0lQUFsrCJdxd0TIV8AWeVgjj
2efzhox4iDq/cSWQ+Af/wcK3q5SpJ3MzEMjBKUOdB7blTpaYMPstgeFCJ2mU9tshHmGwyXWbX8ZS
LP59m50yNTj90NTlvjI36inwXzORRdVMLKmM6ZNVt+dsLn87L/fl75dv8JJFStkq/LrIrO+Uu6ZY
yZfX7Dz86zWHDSLiCuuSHWiKmgTkhDLlUnBAi9PoStVFYKBVjl3Qjks+Sf+0LJ78UPLwXpxNLD30
3Zd21kvYBYpODSObxalPgiCJNnD9+8cC3JFP6hoG2xgWCVxiAnoB8H6adtqU45wyA+O3B+dpO2Vs
jDyTUYwS9QDfNu8LyYAouWijSlszui3p8dr5jxTizLs0Ivz7ZxP/vlKPLL/2e5SqX0Y2Cm8sBSW5
r7sYBJMCDGh5hWjTG7vmqvS17+f6HdAGT19bKelcIFHY4sYc60GYHf8eC5JIjE8q5wFBtVwiRj7I
KAZgcG30rF0MsPCRqGwk97oyDvmi2fXx2KegrrNx1NPTUbzBr5dXRv5NyVhPuwFYA/+2+/60K3/I
yPlW/Ui+lm+17w9iCzYqe36NoxibRwpe82INwQUG7mROVR+XLm0bLM3u4fuDSFhmUoKePD0cEXbn
Te32zKutIZgupS+ZI5UG56+lBBRe+bLMzC/Riis3hTWJxhFF8X0tRkFJX2Bk234rf1dh60M1WVzd
YnmCHXM/1pnB7Pg6rtbseQvVCrOoSrvxbwnDchaNP3avm5sjGDE54xHOHvZyP5PtdX3ycUlIukzb
avPHUlmf0y4e/PtaQIVrgP8venSoG1q/yc57Myh3k80Dn7w2w/2O8CwcwQRnyyS3kRIJ54SxU9h5
OLiPDPjC2FIOMGYtONnUEo7GV3XMzBEgyzEMBWxR51jFYWE2QSQ0wOQZ4PYwy5djmDz5woHz2V+8
IqBFs8lTMmzn5hgRDA4UZ8fr/nNkk0y2gHgPSJYFbQ9G+BDgLOpOUGum8zwe07KYqbklUt5LBMxC
EGU3qWfGR83uBK/BIgoCXvUni/TUJCc+zRQGf1RTGbwE3efhvSGxLEgvMa74yzBhFVx6tsyM8oq9
8Tm0trIxF3TYxZA8FZ4hTGyX+XRrKCz6ErWEe9pfY9iwcARzr9nTTg/fbhHLlpGUIRqGiOFxS4Ca
uN+honA+2zLlSF0XdI0ZKHgO84U8t68O9tVXh6SDjIj2J1FEBRMeLLIUQKklB+s7LX91lLC8hKO5
9NmybqX5RAai0grpsZ1HlwX1f5M91xpCY85XpuBN4iG6OBzoIOB7nsJsdGTWHDEdEIuChqyFzC9+
krqO/dI1Yjwj5CUpDCFoi9+wmbwEdkpKJC85ZsYZZ5e21FfEIapD/g8+yscluDNWSSbPOP2eDzhQ
pGUCdXY+prWbRxPUW+8juztEKwoIe99LxzIbL/XkesydYUtXMeCkRnhK7/a9p1kdAvRRaKXGpthX
zl6K+xj/RbUAs7JAkPh/iV9agWWxSI/lH85SLoXKruL4vk6VejY2/oGi01UYBaOAyXqUjsBvA1uT
ShLDYkARQERGMjNpAP9ZpB4Ql3E6AhwmCQQvYZWSUp2nm/dkzl2td1g9kwQBTmK5TjNB+57MrSHm
ncnIeWgfZKcvccRSnVBFEIChgCVQL//atK/f+kvFK+Hy7/ELd/t5YG1xWBpx6WMdOb3GqsWM2TXP
a9v8FHtC57ADUCEapJhLBpeIW30/ctxQhbOBeMIO94odkm9BTwHAx9md/U1c4zrY3xzdw05UPw52
z9/AryRpfG4g1NzxT5mxNZw65npZZyQQtGsw/QB9xi7hWO01rmah+aRYym3O1rvCfBCJCUCBhBrh
6d2IFlKAqKOMlSMmzASC+ufFCJbUPD7G5GHylgyIU42l8Yqva+B75ln8UCNXDgioap8y3av5L7cU
768DqdO06Nwme/iKJwWtf1uLr8pMBbm+8S9vb5TU/vjbTE7Zm0E1OgMcAb/mg5dPOaysG7dP/K8H
ik44XMT6nV1B/7Xl5ThKhqjbytF5Mc7Oi2oDZA5/Q4eh2CZIytAo1YGxhiyGNvEOfVww3mAmxi2q
imalICyA4ROcI3ysibH3BdNnPOY8Ec7OlmqpsL1A68PaH+YkJsGVWZkPa8JHfs3r4OZMZoit/6mR
tBggz2MPENdM6zmhdtSZ6ghdCwcK1WLRYIwCo212D5q5znjwktcchX9QfSjZF7uZFbB9sfmdXxel
jUEmfV3VY8lbGpKUCYxqQBVSv6nqjuIzKomcscVKwrnlmIGIwjB5cbRCm+a+5tc1FEoodTp50BUb
zg5OAhzdQCxDM1E87nAxNXEIVjlnHhAfdGsyMyIMVucf72aVU+gFyGR7X0GPO561Mxr03LuVF76n
LZq5imhPuT577zHLZnDCjAlWUzhnCBolBkWoniD/3gNcg70c3sWJKHFbd34ZoyoNKZxn51BNRjYj
LDzyAZ/U15Kdp9Xv6Nw6Yi6rQWnKvFCbLJeRDk+EPPfFyWUZ2OVuDOcon4tjmyIHYQ3GP57Q2Va2
6V5nNVLxVmhQZqoHY9AtY50miDbn5HQYqoeOlVYAatUaURF9lkgTe490D3nF1YE2kzFQKdPc26YJ
xJUS6inHHSRTWJSjx0i1BI7iXOhdSg/3de6YPr3xxDT8x8W1lOhT2T424id4rA//OiXfcWufthl7
onOrtApJVdkdYE+W1bhF2vKPdTby9MSEInWOHvMR/zjMyUZgykqEBmzOFQi5bE+L7onH8+HZcICQ
bcLbnbeO+k91T9h7Iib0ro70C0Lnol9m/QxcL3AfaxmgBd0toqsZOIB3oTmk2ozIw4+Qdf51ZtPp
PG1mjy5PSCjKAN7IbMxcPjF+5QQx3nQ7R0LrPGZczxl1qQR1V7fHUGXQm84Z2yTEW7j1SgFT7gIY
oxiVQoRxRZwKVdahGTTunQdTWVf7FCsoeUgHrAKql+JByvFNr2Agdg8BrHcL5+XmVr3uLHMm2djA
uxBA5g0UUAMRTMffVdQpSHEfvD83ao4S1jnBodECJTKSm19kk4TU0THmFwY/mVkn1BSkdXTe/c7F
XB797GCfAzGBG4VzmMPIf3gXaJoyr6ElvLWDGABFXUmeSomRjBhPMkZHdJqjXE8kZy049pAHYXlX
jHVHz7JQ3WKloFhpyf9Ut/LhDe2MFPXApkqqZDgw3S2YHM6JsbnCOBsFV+QWTxoPVUpCWqXlzzWU
tzkTvT7MKeTZcGvGaPBe7svt48EtFuqRkQLh6Nhkp52xva//fqxIR8c2LtIT/yHDRiuHDi+uwsf2
6RXrhpRQqIuvPGChrmI8bgIbLrit8+hEuo7HcNBvT9CTtGwSn5JXCBVlo7ljV0qZp4AHvO7JczMc
4XlbJSyF6ONdrfE/5BX9Rp6Z9jmRoP33Lh1iy4hKkkqsdux7wOAa++4RWea8JWgR3ptImm/oQ/KQ
65oVRL98/q+GpnKzZR/fCdhXsKeSglRiHOUOk21CPX0vpDSffzaQEudtpliYx6NXFVTCx9z4R7U5
FQJwBUHAAFmQ+4qW+7pCWOFO+FtICKiHew97VhfLvVkEdf57FA3J6TBONUxcUtVNmDo0RhHZLEx/
HKqY0eoZrhbdptu0AoCgPXdeVd47eCL8LVbYv/M2eYpwxBovqDsClCKrAXqvtCT2II6QID8h7p0P
7tvW5k1M+PW6+OG+OP9bX/PfBGCgRCLTOd0x4ccdfAIGVgYNa3vwL9awkGLVfSCUxwLeE9cHO8YV
KkjpzzUWfcuqQII5bArvZp9DBbMCQup0Mn/5Y4jSg4u4xK0BTHofxJ6qwBba/XI2YixaDoPISC+2
PsHYlI/Hz7yBwY1lQQ+04qzlREnaWIiBEAqK+Vx4J42sAhG/2JeDK95dXpyiYTN2RlDbudLeb8hG
xSGeA5tIAYNMCF69q7Au7mE7owGqeiyIpCHWSQQmcAj/Q0lQxoRwJhiuSDJOcQtjEBYW/tyUhkhP
CdS4NrCYuP0T3p1XiDHsmN9WUKCoFjmkeRsJuwOaLHOTRcVQIa9DUoP5u/vhkgubhw05XeJnhea9
cxVrtB87DzzB1V0VSKwS5jx7GINgAkr+TEDnKLYfU0ypOaihgIg/wdquvCpAQMkICH2mcxNHSHKu
s8Knl+CYS/Hd3eJmq26zwBfAVv+t8+kTG6MzZ/9z/p7LLNQa1SGKTouCJsRlImhH6FsrBLXa/JTB
QuI5Pxb3aSuyJJtP5TKpiODaoCCtgrMtz7gGDHkU98YLNiFMp5kcIhANmECMmLP3mEmBJk1fGish
Ba6p9xQLdqzNzJVAjcbByB0RoSQCZbMWjDzsrf039g9C1tUjLv6gNR9b8qoMleUoMr5G0Shq9qij
UKALneojqNGSGL+3CIjg/VMjRhFKUEQnqEgxwX8ZDPJ6k0PDGa9xVIfR0c+btEY003tjD45j8o4l
AuMNjWuzNpfjYYoe/6vwKyRSIuw+jmpU+HikZJUwOOHjMXtD/HWRmctyXfA63UZx9Wg4Vhkmy1XW
rR9HaVnwexG3QnuHk5AvuIpP/MbV6HHEciF9eMIi5l7+y5Nz9kQEgLTAR2GMwt90FBTYKG+i93fl
K/yAhEvK51so9kaRbAszHpO7a2JCIocSOt5R/GDK1CWCn+GJe0P/EAlPy33SvH4tRULjNPY6p3cG
rw5biNUTUkgFqWwTdvtTekViCIiI/HViG4yPYA39yflEDJIWcnjfySnhiXEj+f4Tf2L1Z5J2wC4p
gj5ogdlopwoZn/6flo/em7L7i1TK7pTPPnTaK4vGXMeZDEwkgPx+o+I7mI7xkLhPTaHCdH6QRPM9
aMI4Ar0Hs0XL6MIuO/7kmI8Oi36hsNNuWJAsnhxtb4xbd+dADk3/xRmNcZJzhoYosYil+dlFsIwP
D7pC1pcCUbuZ5yn7BMGb6RrhJDX5iiiqUjhtHhuT+TpLaUerUNq15bxGSlM+Yx1C5O8gRqrIm+uq
pDu3wtH5uhpv7r9Xu7Ca5X31/G2XLXAu9l/TAcr31zt4B49lGxmLx/LmXb1H/LZpHYrAy5TFLZPc
CxvZ2brajfxLBhu23cP8I9Tsn9tB2Nk0RwXq6o0jQXJmC8FwnFBsbtv9rbDyfqEn72MZ14JzTtGD
R8/a/KIvAJ5apMY3LfPXd9FN74xuZ0Is0zfTD/MoHz58I+P7FNNkB6eYcKyWntuvhM+CBtSJn/VC
ZarAzbJ+O9y0OxLkyTf1j2vATGRmHI0FUaCUAWllwbx7nIsXvLhnkhZ2LkgRgfkUEfiCOxZZxTzj
kI2EbcolaUnXTtDpIT8DjX0QHiv0UFrSJBFy7kxdBFpCv2a6NLlDEidfmLZM+FnZeW30uAiwEIDr
XIKCUfT8lsHVgSJMAkuzkCkFVMve03sgDx2TdEH6EUnhjNQCvxsqgdpCkUxWXGAfwoAivkGPhehf
TnDwWShsJYP87OwLIeXF7T1FCHhInmRbiPML7FDo+9riUOvROKKoWKNWt7RFFZj+E3t4Zk7d5h16
xnY+5iS6wM7mRPQLMi1UnJCUjeC2NYhwMG0jbaXRvMXkYBSP4fIH951OlLnvJCTuJ/66ZhbdJy4P
43CcXumdwe7YGDozMqZGqJIVc/i1mxcbeYz3D7VbKGyTvnv133VbAuniUNGGkGiRVRPAJggahVpf
JsaphE7BjdZWOrYLys8Ib4aeFz7IvBPvl47T+jBJ0eSKLKPdNGKTThomqvSb6pctcqhwBz2wK19I
aPHRASrYXFYYbv59PWxeG/bHa/M6/O0haXd/zG4rmITNUjtAD/HyDcYNi9HK4Mx+xPTeR0xilX2A
Ob9YjNaDT95YhHpS7Zmf5D22oOQJfMqENI70s6YAg1FkvRAbMGWCBBlscybkXlfKt3PYxEI3+4Em
+XCv6cs/gxkOKAl63LYaiOSCQ1+RwxWocDEVErYVG/GoTcwltNAIB15H869OHQg5yceuUaGavwqP
mcMikJmJLL6m0emegh6FoOGI/PWZIm6wnxSqqKocmYzkxATy3D15eXzjb++OaUnB1epJO4Z57WKv
/Cffv1o2Zme6LSXoNz26wwEsYMomhP24DVw9kVXhPEF+wnhrzlYxmnD45+GNhR7N8H5o0i/voNIN
Rk+cvNuXZySnfb1+eczXhTRt+iNXz8R1cTDFNHzxrJEcfZlT/PIO0yeJPP41rFXKM1djtCUll/W2
VYT8Hfe3wMhqNBumopBCdDwXySJjqZiEWFGkCOdAMsya2g0Mj62KDxOp0ZWEh0TXAlDkBTvrjL7o
5vZY1AijBAgSODJUuCENXCglBy+dYxRxCi8gDadQQaCmMLZSHEHCVONFzUM8pHRgDBMOdJJfUEsz
0GKK8R4mPphbOMgJeAzK1MDi47U4LUk7ccOSOUBUlDpnbiOFHEuFmYhclPju25TUX5u3mBQNPgZd
6CYwOGCAByWZhX0WRY0oSCUChMHUA8jsVhWg7PbwHrKM8ILKqt0bSZExlqoOze05o9jK8vQJxZWs
0u5IljCG49P2G+bjkSwNHi4XyLtvfplyJ9CGF4zdweTG03D6g5jn3VzMmEgKTZ8RTC7OKc4YY7jL
HIHwAr0cYmGCSPKYYo6pz7olWTj6UdxRxptmzsQNplmCo+islDuZYzOXiK3ACFiGAoGQjZY8HGGi
UuLcRBLiXRFf1thStN4ANNKHoMlkADcyrwcOUoQYJGCXbIJy/RzA7Z3lydhDjc/Ea8wYoLJxepmz
CUOZ5MUZa6aS+tZ06+gcDAgHJZv5IRbrACU5vIZpF90DA58WioUU6XEi2GYPklGSHK9NGfK1reIm
FSo0PkgGUcMlMroktQiLpe9zfM6MAP8vT4pl+0wi9MIRjMOA+hlfKRd+T2AE3Vq4fZBuuaQdFdN3
KKRnR5Ctf7AEeWyiOh5TT1eU9TdkyZBMQHtUASFiSbb4kGGYLvm06DUQG+7Jyy3JHJhfPlV3IH6B
Zuc2v+iz8PQz2pf4vUhHgXYJu6szw2ToCwFR3Ikx/+KNyanDtXvUKN8tjcZhAQ6EZPvhkUbZt3nB
YTF4zCDiU7X4ltxQimNYxXe8nPHCdDHemYqHSS3qYazFDA9suwlLd7fHIF9ymvUJK68OMxrj94Pz
So7LinA8wZRoj4ED2hdhaaFhM2GEEo0qzrZvA1sLmlaOQBxM8BKJBJ5L9yrWleQzyDYhrQ/IRkMt
rXwyNay4IM76eM9Zp4hJfrZmVRkuFCwUjTIChtaKwIDeFrnhjOcfCWVtFVNu4Ic32HJS+QZzdciS
gxPGGiSpqRZKPskg64Ra1C2XTIsEHaNcYV+gOZy/3as7ScRPKMvKF3drAD3BDXHxWtSReKglI2Me
/8SAavh6s8/8heKD3N7r8FbhU/MoZTBMDHMcxAEEUOi+uxy78u6Q9OLSRTFMENEs06lsyb2L1Q2c
QSy0C7xAdDT1raMgvWRaBUL9yq4jgVsgsiA23KaAvtIstwqc53oHYyy+oRdo3bTFRaHiT6LPCn/M
04lgQsHJc5oxgZC3fRLRMNrBaEmd8+/xg5g0xvgTQuS/BrgG+b+IdB5zL/FlIHngOT/As9iI6KK7
UKzymxAxnS2RjUsL8SuPZ2PAEdppJMCjHcNyWLw95mnFSt9BrNBpKNGbjVno3EJy3nlBPaXu6Fsm
wljvdbi2U5Ofaxf1RgNCKb4aauaaZ5hPl4DaLpniDE6cMwaEwlqPkCxurOQMeDUhPcYF5+a2zH7K
XTy1kFVTuyBYVbZ3AMpyzxRL3M+wvwHs/iwQiC0oedZXHluDLhrBQqgj2LlmEw8yZOmIxvp7oaZ6
yEFvX5g3VjuXWJ8Ltx4mK4ekwBBQlG+yrz8Lx08Ev6tEUum3yF0LaFJEqgleV1VWhp85E/GwKGhD
iapttB3TSVhLyxfpUZfmOCO+jhVM7KOoS8U4vSXI2nGCIWRHodUdsTsxhBMKhpC4nChW4eerCfPT
7jTEt7zn8/Fv3XvvuGcHdeq/0VJaiD8+PMwdAqoxr1zDFZnrpFxi8eerMw1BCuF6Q2wDBaTYO+g+
I0kHeXqlHjqY7vREcM8xpWotnj5WM+yzP1WeuhRmeBLzkuiEmryHiNZXloycDLZ4J5kDBP4SR8s1
O6WUk1gMoLXGtJ39V/ijpemYjjCMINFLuKivN0U35VwoijiRZuo/JH+4ZWVGWvz2C4P8QdTYBZwx
Cu7bt7KUk/ooLDNFvjyKc8Y7CIvmJ2sTgbk1wo1T3D1hHDNiTpL2JW7HkDacW1raUf6bzoiJlFig
epi4obOv9wYrWtziDquaGnaRKJav/1XCHW5zuVeDpmEtIAZzZTV1/gOTxLv7wDRNuJbxzWivq1iG
Jyuc7O4EIlGf47d2HJ2nOZYY+pJsg3fU7CqTlsx3EilwewSH4G3z4LPFToopkxM0+ZfY4IMJG7Vz
xv2rQGz2SHK+zSV1PAZwuXBRFcY6VGi3WbsW7yItpQiXO0AEnYOHQ41GC8ADQL8Ir1dE7zy1z1Ln
8V9wFf0sCwqC0/BP+HN8sDvkNBQLA5ViJJaP7pcbYT9krOTwRV0yilVSVPHTudU66IDUjDm+b3zV
ME/bTLBIaw6TEB/9SdgeZEiFsJdibvadYlaCfX4oVmU+gy63Uap/TNZVMV15m2vzifmdq17SDxlq
PtUnM+re88rcnZZ8cVn9/7fhACl0WdQzKRbWlVTMMeg4j/x1OM0YFsb3MSUKKxY0qQQxmkAWhxz1
8EDddYr4ngXFQrMcDuX8shoOJ3y+IV4fpB3qZrxfPrOLLbdOuZQPBbbuE6FS4d3L6PZbR3UkH5ro
DSGd8U9fVTLZnL17wIGDcWe7bKIarH6yqaMPpPbo8oUvanD/rZJzMjnk2GPMyTmEE2f9+DdeiHpA
YwglYC8Nl86n1KBOu2JgQ0MwoKdBODdW/MnTgQcRIWVFCBki62lZgPjTHMKhmZwQc08kvS2WWIZ/
XzD1iypYt2/QRSZzI3xSKjbUflrKwU8FKMVY54Qg7ECwTxszUDEZ172tjei8PsEHEswHPZgsPxiP
gSjTlqN8dm5rAVlqMAxi7dtAyW7SoKCixaAU41ExRXz2opBHJkUpAtw4XT/Y1iKplrGubelMc+YK
g9y7+a+hDwqYhpnN+om6hHiBRVjynp3we7vNtQR7GtjmZlSHRYyyFYdRMHWuQfhZdusRJgztXjg/
stbdCuu1M260jN6zL8DKf3g2NqxcH0cWfofY/hhYELz/fseSAKO4ltm2J4sID9KEU936jkHHG5dR
1FpsSeHoOPZa/CjzoGd/YTh3Iqr/B3lJxArseFy8kH8r5qA/jhiAJgUWlePZbcatxsXxhLElFYJ1
Z6CdyIZ0LPBODq9D5ilxVshYWjacI6qt2tDx5sK3SHRhxmxzhczhs82TU4oDI3GiioVVB25mVn7E
5tMSRqgTDjyZrCYnv805g5WZssBCZz7Cq41ZeEGNxAnVNK9bWyOcxD7zyRQAhrlShtsk5vfHh+Ck
pl1wj6711EUt8MQPTT903nh9ierVhJ6wnva/n817c8cI4+nBlwzUYIy0qt1C5LoclcRYXo/MP/XH
S5jw3VbFX+0MIRULImaMQG9uV5NYy8y0WaENQN+VvpFjYBQCQJl1fKYlNoopoDQLvsO49bIqfonh
CTkIpIDiX79SD7iyeQpd6XIletP5jmGm5UqLz/BERqG01vxmCx6PkAHWx3lRbFr4Kim/DDvt4xT4
RQ5TJcK9mcOh8K9bhV/R3KYTwjpjRzhWJuJgUUECixVtp5h89KClZtxFBq3hNw66lKdw6/y/7xuH
HeczHtIcy5PwvcPzbF/9nBb4payZ7umaS+zGiItjstSecAIiNz402B6/V5MCV/DBLXeDT+s+ZlsC
iI6icYL/9PU2e6Eq+ebLel/uZZjV38o3U//643uLYzQSydEILeespvZtLHbPGaMmNRIbiGQtGtvi
ZBdJ6W172+Kuu7oB4gqReU+sV7KR+45Jb9FRpaRj4uOJDy9+LXG4rGGLvaqp8DUGeqWSleYNXjRM
xsXLTInbv34fxvz4+mILfJur/NWYxTcOG7oBolPHDaKxsnpDRAZku0+pTmeQx13OGUAgwKnZGYzp
Sq4jPGxxkwwoGGgGC98t0Znn1TDwy1nSZ/JdHF5gCUkCN/7HyCsJM9qnP1g6MHEZVq7swTemLOxs
hXSqCTlYG47TKwjDB0y+CCTqRA56/+S9OJv1qN4z8SK8ZLiLAaCRhq0pi6N2DfLt3lBhOiJ/EdUc
R2U2sfA2YoeV4Yj5nAN5Afzg5X8nmuKSu4JTsSN9Kt4F/qKUzzZRQtiBjyKqo6TKxhaHPg9DxSAz
T67zm/v2n0jk8LiV5hPawGQG/JScijvPEsBKutmIA9P8aQ48B6Z+E6Yx3syE0d2pwSRIHLsc1pns
9BtcAkkYAObTnjuEANWjSKIoFQM3SQpbelRQHdxJwLqBv0PCf8W1E7H64kLx0h9rPAEbyn+K+Lmc
kgv6CokNog/GMOdEPOm7C++ROe/DF5h8s79h+qNPc4IGXQwG3vZw0IVRJkYLGMZwefFpcY5hYVfc
WKw4sZWFD+QViE+OdCKUCOdzEhUV6dqSeJ1h4ofL3/YDQwrPvzwhm+EBQTOKcla0Nh05p2BAEN3i
DtaFTSr6AwDQORNl/+xmEUmSypnL/OvzfdqLLshpLXY1VgqcMXd2OK7MW9MRqYnMDRRliWh/vOMW
n8N3TDYUfbbE+ESkNCQorMNaqJrooOhcr3CDazmi6rCHB4i1+JSqbFH59Kd4YhqwAQ1mECwRzimJ
EvFkhFObwg7MA3NrcNK8cH7GRsQ5re6EzxrXyMZr8Rh7Aik8RvZIshoAd5ICWp4aSF+/kHbCj990
+8OwKWkRK/Gb9Bc/R15f98WOfeOIBibIXqXbitUJm9f8oUn+Q7WX6ugZ/kJXdzBCnPhIgqLq13Qx
26O8OxCKUJXgh03b9/e0/ANEyXakXU0GhZchgNeBRv4vM4pWYJTAIiRJgHk0O136e3Q0FHeS0hIA
s+Pzzijn6NIYKdn9lIkH3ln429mafVyO8YyeJmRhQAXkY1jQkGBBBa0NBpcXCYnThlTqviJxgueC
+7jIikieVsg676s3H5I/PUHeSIFwz8WrnUypnSkqWPvkyhYa8CRglMs9QF/KPMY3tu0XSyCd2oIf
WyzRjeIxz/FhXZMn5n13krJbMOlJxACjokuCLS/gh2E1eJIbITaCMfR++p6iHV1wxZIv0fXM0xcV
qQQYQG65I7vEml5yqUbBFKNbOz2WUQ2TmxyTJtFOeKE/DkxMXpJGcndJV0XLRkO3QVikg2OE5XPO
XDLROD+vmA/MncYkscIIgiFRDPIEmtbdzuIc8+D6cD9IHatEeIFcV3eND3/++nPqf82rryaip8vx
pMNPeKb54goTTHBSDajPLlOMfTR0b0z4DR95DRlk57+gbuRRncFxAh9GAZgV8cQmGhBZAFempM1M
6IRhgEd9qnhwY/Hgl/0KETSwNW3Va3iFYQXniSZ7A07FWAmgpW5+427ITs0HglxNEnoh9+vcPWaD
DBRgzxCmP/T1gB9iceN4RpjQCxTwCcBV/OoRfEsOQlrhHDIv/7QzXYaNYVoHPWX9BzOsRDwfASB8
doJncCYT7p3THp9T2hMXWxHPMlSJolT8aPDxKscdGbIBO/0PUqLDARDLSuVIo0sjAYZSvGYUIBMM
zcE4wZQ40kBH6CvPsKakSHgQKFq6MHRBwbNpbWOuDPxGV7QMHwDTLBfQMzrRlgRwLSYs9GyQHlt4
wjmZYSeQHbDkjtEiL1DTF1zW2jUFgwOECPyLUwu/C8pCkTVi+0JwkRw5USnY+nW/pxeM1MTHCorh
Rh2dY2HJW1sDFUwZfWJAMqfZM+6AbjSnfiRANT3CE5zoh+8qlqB4faKGI0uVMSJjuvYWgOGblBq5
BiTavR7xGyeBMWXSxcU26n+Yejekt7jdrzURMbmHOOgvHg6dLjpguCXvMOB1Or7CayvpKIebNZ3f
iDpRAfcUGfHFf9lv3I5xYp7RYAcEyL8e3jjtWAzK9kJW/NlKEc1w8idCOo2AXoA9rvguwB8qAcP7
+JjnMw9cHNgv9LT4i/b0nOGw0De+LKvlE3e4IVD80hnhLz8cKaK3HzrST9qUypbJG61F8c1PDwir
6v3oG5x7cX9QeLxjMnnSNkA/H8sV1odYpR+ILUCDSDFB8cTnBMX5s2/DvYH5EjfQR+4ifayrgON8
DPCxKv1DGDCOfIEhavTLWUlcAwEc2s/dVbYahfYFmMlIGGTOT/+hi0m3YAVR8XfWg0ea2w34TC4K
DL574JAhB/Tqf50lPI5oyGd8/nDMRA+SFdwAHwBUHJa8br8e44dMzknGwZR6HpjO3Rx9G+QeH1e2
qBtwLwTtTN/b91aHM+uNyCZVWv/wC7by8ZwxB03dFvGLRAjCwV6QADANX0/oh9wgbEsR2FP2AqiS
aFzY8vQmIAVQ3bQHsCpTExiCw3or8K+WQeT14k1iJQCzMpWPWFPzyIoYDAtzYcCOrQYbGBUOFIEi
Y+WZ32X6InE2ko9wdNeSG1WTxp4YSAferFMcPOk4rxs+mGwwsg78fX8KVUaB33H1HLwXJR0UV/Yj
aJSgXkzlKYmiTD/kTF+rw9fY/CbD21dxF8rHhvEv3bFcj6ILt0wLRlvhK//ZyjiJn+kZ4U9FkwcI
hgvvj3witpHTHSR2pcJ2Iilag245AskHF2O8gfChGntVpvNcuGJbg5ogFqAUGd7Ac8JyeSFc3WqO
fWX2wKS9dqDBJ8NRbB12IbktuUeFD7PAZ6DdQY0k28VCW6BH4r5of9k95fKXSE8FE6dMyQPnlBXA
pzp+f2uD0TGzCyevqF0VvAZpfYAVtWkJcaQF0gZLXpD9huo3b3kKn+KJs+cUMjGHqTm5LVJi1l+C
rNthBjVpDG46kC36YOSco+ehDT6HfnVd1k7nVUus/2gGPr2TDQVcDetVC9p1jmps6Ma4sYHv94Cr
Jc6ROpbe0pKJbCRooKENo1ywyAQLSRAnMdhR+duw6hYrmy98ud5Tnczoz9gV50JacviU0s2jqzrB
RJ1EHOzi8e/4IR6T8IqmI3VWuR8hA6KfKEUsrXm5GuIP/ref8KoLi8kI+p6nITPpAhqawtUdb/MI
dF50hQRMYxK5WVOUUOLJvv8Qrlci01yeIDrFQA9j+2Lx+h9hZ7acuJa26Vv54z9uRWseOrr7QBMg
ZjAYc0LY2EhoQkiggavvZ2Ud9K6sHTsjqnJnpp1GiKW1vuH9nheOqobAtOMsLCY9uuQrJRjIm586
9Y/0M/1EjQvmjEQs8YlSu8u/Pl+cTZ74F9lElTwAZ2mrnKtZPhE1OaLY+4VfqNxdbpfTkRDfAqFD
RhnzH3PNMkPZUpzgA9Jx+uVgTgh93dcOjgb1oT9r1C/7Vb8UAWmHLkiE8smMJ43EygR4LXQBCiTf
eEOuxOYtzWjW07YXIPF+2a+wNECoJ4O9fk6djw4JS/kjfQzvorreEcacNs6HiR6CyteVwzA9yu+i
ApYcaXFs694rtsUyPab8kcIb4c4PMRLkDVJAQksCUYIcfhWRKU1AibJgCjQbVXy+kz6EAC2nuMW9
W9CZ3dGcRxxDjRrh1TCytuJgV+Bzv5aidOy8kazjNqVjA4NpOA8xeQT1byDj7CXaknNC5BtXtiWH
5/rBRmygQbrtf2UKv2wubntcmkTBfE+egb5AaJkcku6K/Fg5iy36zj4k0jkmDQFID9xCHg02dxbZ
eNhAQSYGf4qO5DKZiCMlQZrw4iZ2bFNsWp8CgQ86qsKqpIKb/0vadC44OzAZoabzKzsReRfV/o3o
OsB+WljsTcLNQOGKc5bx3WP5vKiF5x3NFmeGTwV6uNu7I9LMN/JjUjpCkncb1ZpCHuCMH3hfSFvt
TAL82c566sM9aabCAVss8EEZOWEHvFagk/E82aeQBN/60R3ZSjvKzinq3mQq6huIJOldI5mY3t+d
VbZUPmwqF1Rq7Q3tOZAhCC5EPVfUe7uoP0CU9alWo5fOGA1ESz6p5tRNCKK1D23VvAMEc/z7O5oM
48P5sBgQpusE8TcWk56ifPsjMeFBgQWjNpeGGLYaqMRQj+KrMaIJSgkHo+lNibrhimYVPvO6nrO6
xPokU2H97YRd/RZ3pJ/HLl8jaroRGpNCrEvqsNmWoDzjm/Sv9gZWDdrZiP8VJA5QmrrwZTK+F8DS
OqEgBBWWeRXCackbuElYF7y3c2Lrr18pyfHG7wi71ybqYxKIr7YKi2WxbH/Et/AErB8/SKvm5a+4
3Hx/Af05gtQY6WQZxOdbE9D7a27jUpOgRxUGT/hmEJ6wAF9hSbRTH0TtXJRh8CNh7J9MgVtFykHJ
g7fL3RKWRvyp+qnJAHgDIAlWGFgx8O5+K6FNm1Dy3yUxYkCiI8S0NBYzkSv8uhnFcqDWS8rVi/xB
XNaNPilvhi5gu0O25M6ZBUIn/S5cucRXEI1inV1G7U6finI2OZnQcNBdfr+RD9p8UQEll3moVxkm
ihXeMszQeY3s8omCwZrfkIhUKAyoc44a+KgscRoRKH+/6IxiIZYxFZGM87WxsybswEeA8BTMddra
PbcqjQaK5mKjQYa7NBiPS6IK5QVkL0SowyT2Fgv4fezgGnh04so30W0WkhGMFOhUc9yR8Q5fJbIT
0R8gpfvCVuUdj6sxWSCae7H3y1P9PcZUnf4y3X8xgyH6sCmvgvIWMT0DGkImRS1Xn+kzlhuijTsZ
HMK2wMQsgY4qySK75k5IbE2kwNcDSt2lSpO9Rb+LnGGJBAX1Sbw8bdhjJ+UccRv9WKE4QP+MOZVI
04XYGuTfskUKvBW2AOSmU1QzJLz3ZT8qI0Y/I5M0+Ln9BVqlW0AdEa82/tITHk+8tKAg/zz5bvAg
VTRM+A/5YIWHPO5uDK4zrk1z+DUfJqdpT5lf/Pqv3+eglfmesUL7QfydmKcmr74thSTiFcC2YDhB
4I6SvXhLJd1V1BYI6a5MXpCloX3FiGxBmj5PjryFkh4HmfqTeW6hIdRnJpfQLE00j0/eETrZrTmu
1yyuUXuMvSvKITHH0DNeMXyRSIrOjJDL8MSLuyDeHdsTJmg7rw9apHEcvySXzawK6jEqOp9ucfDk
kD55HQJhIALUYFBQilrrSIHHj2ALSw0xYEy7ZDggdJq+8ES7rjTE4eyEiJaFPgeh9rbBVgbd6yx/
qxCfiA6ij83LG8o/eksVxYjsl1JKTG3W7ifTfVRGCWrwasuRVyPKCe8IoDHF5UJa94HIn3b9r8fd
DhzmSzqejY5/k/eIz1BjjLEeIwBD9YoOr+C9C3MIxkSmYvxHJevCc4G0iV2SxJISokgkFxJJ6pPF
D9qXO6zO0jGDYtTIac88uBqKixMDPQXkR2H8AlMcmzF6dA09ekT+ZK+daGSt2VSRpokybjH9l9xA
CA1MPIxQgbBmS55lFYe5B6l1tqIOQIlBHlc7lCmLzud+ra9LJK/i0F92X9ZKmIUwajLXaDbx8xki
UCgPg3D0M3dciSBqPmCic2LDyfA2OJEy4zdEVQ3xHm+YyMxAl6Gv67AZl3PUMJxIEk/xk3zImQwu
bke8ELMiJRPUbBZo1tUNxg7cPZPRKYXGjJhhEPId6s2hqAMgsmH0C2+cCdpvvpcLfEt4zdv7E8MI
PmDePlozFDS4J5BuytQAkWHT6e/YDnOCkYHRKWzVRZC440AUdW5SjhI/pHw3xH/y7ZT/w0DXVjXV
sh3dMVXHMdTfXDvtwkq6PhmQywb0uCIN/YE1BojBBibRTrqRBj7nINSDm4c1DsXlIWinMkOk+UZA
/j6EVav6UcytdyaUAoOYHehIu2w29qe8q7cgByobLAcADAIFpu/KMXCq1eMrZuTfim7fNipdRh2a
qU4kVIfWpOUkCtnhTcXj1I1tYL/MgLHCrluEo8yJRuSFZ9SL6J3R+AeQecaIxv0neiZuuvWBxm5d
/ySR8wc3c0MRZsK/WVlbiuLIpiYbpmbrv92rPn7FmqVVORVEelsn3ZcHz1K/LRgMgPMoGQBywMgW
veBnyrz5lOPWQihY4NPsoQpdPd+quc2RgkYPbFAxMqGlZGFaj1trVKRrQ1udtNGzHA8nz8Qui23D
msVa7j6ScfUS7LMbDDeQZV/AxMqj/cIMukBtAUDxRYeia7zXUkr89sF8NtIsGVu3KNV97eCA/AJu
NBMj1YcY4UTe+Gily/N1W9ei3k8LoeMsZXET30t6IF9Ok/sBSgHZM4pS2G0L2PD6K2hPy+EUvJQf
nQeiDzpwVPeFCRKkCeIBpcPrESR9WA1hf+ho2VIpa4j/B8gQ/azQxvd6e7uDsBwR3hEG7tF7D9wy
9xH75NPz7nOoVjnZquk7pofgLhbuRPPXktDfNc4QXWHkuidgT9gv9MDYwvTha1Ko7quDDQy5Gr0w
e+ITgJf3WpZx8ER7haPgVpKOp8GTsYEsRl3m0uNjYfrXBPinf7N85ME4wCFKeNV+BiNzpCB9O5gn
EklUO8h6N8jPCTIPuDoYTH40XJbfmsGV7XcY9+20ximTsU8eUY1Qxe9j2veLgR4FBUEqGAetCR6K
X4K2vDxjT898KCbQWh4o8CMTToa6u9OiQjYmedRuWmBskxzXxAt9E2ZQtgoEQcpnzD9Xi3RZCF9l
G276MpMiiCryrB+ODBp3bvXYQP6LsaN6LYYHWHSdyYsRgMHqHTzV8HY9jRkWh5xpFP5pCyEexCOS
V0fAXRQA/NlWq/Z3NeyQrrLsIKaZo7jzTissUBjIX5aocVfFtmHNAD1gFB3fCzwDE+CQoXkKpRp4
k/hsUIRca7+QxleIN1HHfvsGjCTd5kaQUM1p3H76Yo7+J2dyKg9NaxIw117S0KHDuAOVAbTQ1gPp
8z7X7yKsiHHpwiX6UCjT07ZAFjSESjmFWqlhCasCugN6zwjE0+vNqb2y9/zuAXWSm/J8hQA4iB6B
hBWEVXzKF1ChBsO3JD2Wl/Y+8NrhS9uXUtAt69yTqr3c+Pk0W8Et0Blb3j0WCs3IIUB6oPJo3JYg
ImEuqqv4MUYP1nkAimDUyNB3IArSiwYzcxIc0+TlPR0X9Pu23yg2j7RvIUFvw46WlkzPpIGkCYlw
VSouhQPTHnWFxxQCvB3pGDONMG14SpLgtbmyG0IlebP4SulfWUlfVD1gg2gAPlcpC/gjVwSVS737
zJt3B4cYoQ0kpkneE1YqCxuQeONxX4EiDnMGiev9EBPUu6ezRcTGDDxwrSHUfp6zZz1hsdSfNVC7
BXgeecJAPlWXGjrkDqAlg/tgeTE8e7n8U1g9DqK92evTfO9yPwN/Nmdin8nz7o2Jd8hAskzO1CUB
8JQB9OFtBBTu1kBR8EF/nBZZgm4YtbuB+aObxyM2tLgKTkyulz7wQ6gryU+ZodGtn5vuDQria/ff
//U//+//Pvf/K/65rf61ff9X+SxWt2v5aP7Pf+t/t6urhiabpqyZsqr+5mBfS9eHZA5GtrOPVFFS
daYRQWGQ+XknFGLOZpP1bqXusMmkD4FLE0SoKoBXheuBTgfBxB7kzWD1cMmQMQ7JFwBtADCKgDWa
rcvASbuo7i5bmIIGmL4Z7Czi/KN1nZWOKy+Mj/qn+9PBrpp/c1appmnLjqMpmiUrfP38ubmWMfdA
+R/XVo2NVlWyXXH3pIM50NOkAEaHB94AJ8qJ+BxAbp+E0MHqMSCQCdkp+WLsNq8wIYdmhAVc3yZJ
g3++35o4JX8/RVWLg9SyDdW25d9OUeORtsNTbzBI+LEc7BeJF16naQLUaQwIUufm0R/5bqTRqWEc
voABwONUXdjhJrDucBjKprS5jDeWm6O4lCPpDkbqrPxh/uNu/SFA0oy/vVzb0lXDsnTNtoTt+V9u
pHLKpJsxVJQccY+zOQS95G0YQIOH5bElVZGnL7wS4a3MTlj2oRBhfsWcnqiQOb717eg+U18S5Z8S
tkTqZV8ILJIm4NeYWx0Lk2706TRC2z2WjbAfWmEKrkLkpV/KtASwm9J7wIs9yJVHUX8l46Elh8J4
lWPBAU6g+j1GQ1mkvsblML0j+2baOFTVkXTOZO8Vjwbm9EHgsdtIkQTcVMajoPAVhc17gpzjigEk
5MTGdRSvgnTJ1FeQ1Z4NaEhzn72rxttX5cPkS4t5ma8BEMkg9Hb2t3IE/KmQUH8ZheewvdB2P55s
ilEGuxbgCtVX1AA7AMajzKvHhdfF3B5GIGJtpiXkMRU0k+KX7g00z2JIk2P46/ppfL+eWZh3hMzq
m0b/8xTc0cJagvTR4bFJtphHMaxD43wyNle87YA7yJwrQGbmLS5paGUbAN5fHU7z2KnOX8yOrEt9
FKshzy28DoNtl8DyAnVF+gS6AskpxmduVu2byjd2KOp79nOve8EqiRmCWJuSO8En5DV4Q+npun+6
+vLHNeo+qk27M7FKzTygHzcm/yHa2BN2bakdJ0cFEyEmXO6r4pxkgfNRUcGE0wU5H+oRliK7ZDGs
EL6xKc9giOA9rniS7jMVRI8aURyDHS+AkO59xWqAmTxQnrG9pPe75wiwVYZQ8swmmV/0t3iWImnl
itSHf/8psNqSBNtRNmBKCpbXW7fVvyAIgTK58iFbHnmz03nNytg3qsd+LvUBeC8VgU0pUG6tDaLT
q4F5Oq7D2jiyG4ADr/KgzcbXp9umI+stiUfxyRMVineKX3o10pkpaqAherRopWAwQoE8xkjozJrD
mcE2feU2vyGITMFKe9ezyvghwVE6Qb0pMc+GQYtKf9osI5nZEsh2QI7JLv06piAOVQGKt0U1H7aJ
Oe1BJEQlMOa7z2ylvkhxnmVkEg8iCloAJy5D7LdGdJZ2xieo5nhbeuauq4LMEv/qnzc1VWyn/7Gp
ObJtKpZORqX8tt02p/ZhOnaS7ajrf3eBwflX+DxWKf0An6jOZfBd5ZQsJuTNWiCmw966d/ii/3wd
2t9u+3+5DvXfdys9tSTTkNJsR1ETGPcQJN8mk7G0dOnTpd/WFLcGeJQwglKAl668AtWZX/LP+Ht4
K+GVZ7unz+5PggXTiaIVD0JPuQXhhTT550v9tXH+2y1zLFXRDXJO2dYUWxFv5S8ba913fWY0jbKt
cfl6jrQ8tPPIqtetvLhKizsugmAOGPlJAhUiEFTqZtIbgcMYp+4pSUBmlWWTa++rEtyhIKGxCTGP
sJMJm0cgUUFjB2QYS/Yywhl0blccEEBlegOQd9sF92gwBHB0MCOsFrG5eVSLvlo49C24FsgnwBHo
nOF2ih8Viuj72jzNM8zFtPULCwJcGZHoIypdPJD/A90ovCT3c4bk7ej5mjndXOomjy7o2wAh4D/f
OVX/fbH9dud+O5KeN7MwE+ehbOkXcpDUYJBeroTMpPdO/S/rEpQBz2WMGMRib/McZdTjK1B5PTtP
B5wrULUx6VjSAX3/Q5asaX+4uN/Cqfimmr0tcXEkdTySMpTEkzjPOBd5KkiO5cbVbNeGd/H0M6Av
txD+5QsyLHQ8wiugtXyI1KxfEHvdJvP6p2/cPJXw2gIH7OVqGN/G1Z/Ckv+IAn+7p+Lrf12NelUV
TcNl3y7XKQ5PHBQnGm8cwYn+h89P0f6j6PLvL6aKr//lxSpTzzS14MVOxDRM5r04+Wcn2qH5iLuW
Iw6GgzgEdODoXWf71/kVszn7d+hp3J4BivJYaQnxQ0YX0Vvg64O7JZNwNPPwomy9ZnEnTL+KY1yS
4FgHzj1oQf9oOHoEHWH31Yup8bTRgznHJ9R2VXdPGEmhYRaGAh6qfvaN3nVsF8sdGXYGr9mHg+KD
zDVIf+jDggdn8I8HEllWM4kd8dyAqnxk0T3Gm1C7h8YtOGFGTWLejzIkWSjaUSm2QU4buR3jCPTM
AkMJlGs4sAbIFpOxGkeSPpJMP1UjmP1pvO61qFTnd4bjmPeoJnUyyezoZs3jZkQ/kIiqfPoKMzzQ
zxtir0BiagF+nOHbmdfGHkP0yL+0fYO3iWhiWKhFoDFof1j1vzarf9jMfp0Pf/lE+75Ijev9qWzL
t8dbixAM/wckeLBx7S3o1WpRM7Cvvl8P8uafNwPl7583RxORtCXL1m/P2/DSlP6W1sq2QC5Eag9V
jKxQUPR5lCoMN0wkvl6e+ZXxh0PP+vtl/P9f+rdnRnFUu8pr8cwY04cepPWEMkX//Yvg7BNW5o/A
AvtqUxwhOPZULFggkeJrPngPgpLH6JpOUuiUjlfGIlTs6RhewxTXcDsYUNlDPb150j2AXozXGCk9
cRv8bv2E57IvUXxhtDamAuAzz19QWNADUzo+BuFEA2sfFjlOExo8glIk+coH4w8x48FPEGz2Coud
ECI4viMKExOm963Kf7g9qi724X9bFJppaRQLFUtx+HjU3+6P0V8tuSmuZJbI/uKgzL1ePxdoCDA6
BDDB5De+mqADTgCM2fuWlE1B6t2EJFtdJ7TkDK+1R8qduDPU4lFWTe9SQOGOKlZRTh/3tQoyqPaJ
tPJmLFZctTClwDaFj4Hpm1t21Nscz0TOTsQD8bigrZ16eTXW++iJtTt9s6MmCbpxl01LrCxBcTEZ
jFwSmcbLV7nVKFTgnNEjBiPDITuEXTqBI6J38xRK8AuwKvnDBBih4NMDwclDHQh27uI6I2kjCPpt
cFsBMIc8BzQ1eb8zkmMFdRsCqcYBbQ0hFasGnKYe+bphSGujIlGlDHLzlK8MM6SvktpNFWCjkVTj
ZJl1BAP4AlRTCl1VOTIGxN/kVvhCjm3i5HO9St6lXQLy4Kh+AxqHJVlzQo6FNwFXsXjNkwXVLspI
SyD3aPt+9TqJMtnn1+rR6NzrmboMvPcUUQR3MZsBMNoUPyqODhQzvuG5YXFCp0/H6Qpp/kmayozD
tpPkFrZgBHm/vJQ+fqzltwGVKKE9e1TvVbSt5dnThhD70YG9wnQnQ6tuavTC2l2phiY+LSvEsv0i
/6GTKgZoOXkKJLSTB1be1YzmnOVx0TYUOdMlFm5cQH/GWmfKn5SGTgdKG/w9rHHyqaGXX+AhZKST
0jy8aMnUIRsBz0MJ8K6mAON3Tvi473rEmsXmIU//sCvZmiNCzf9Y/basOJZsWo6t/BalGImdO93w
yncGQg0FC0l6GFHtQ8tn5LNiOq1ZFAEAxG9gotMbdkJU8ug41GeheHjgXfqaUKO6Vp7+ycSOy/hD
oEfZhg3uFdY+sjkZPAwTlhtFyMKWeu5bS/YfNRcpeNUiqbgFtPeRZhq5h7WqkGugAFNqwmLXOWjU
FVry8ivHWRG8SB5eK4lvBL3W+U4TcJYIyT7z1WuGF0hzOuvDYs6jDe4ih1in6ZRkQiZLe7+GtC33
tA7pT1komXT89yBVb5/f/a5iZBCayYWbYG0l3GC4DdCryZWrMnQk/4mE6bRnxBOTXd8B8xgi0zhj
58alJivpULde/5ZtGFvJNo/vKtSmciCdS9pMMnOGA0pYJmtHtwuPpsTZXXnyuqakIKrzPeX5zMLL
xL9CoiEOpjzJ+AKTrQK/QkqEDHZtM994/RJQNLwEkHK8QjYkXxP9Ezp3D9LOY3p1OV4ZMOUi7tij
Ngvzs9j8GkhkWG/ZWSHMDuPb+k53JdPsGf4G6G3hNI3FABFs1fDhk45MeHfSUr9YV1fm33e4/dDT
nDUBsfmOhJKEHx3/sCf8GvM98F0bDLzjdTFn/2JI6pqPSVnDFn8Nn82umsg4OIiSun7JPnvmRulX
Dl5GuWvJB0x1pUYgUtKYhoFJtYVNhYaIPAHFqeOKAOZPD3nqm2+Jvqx+hjnOxuBbdOXloCm42CA+
TW9VYH3HmBBMr1toYgslRj8s+c14+ykLYyxnz1PMk2uOjX3qXgavwfgIgN+FXbwn/1r3B941ZR1L
EVM2fIm3LVEUplh4wj/DVdGKtx4WuL4F5BTMFDou9Dti0+39O84X3KUNoOcex3pUhRRw4ehhPfp0
H5mYlGGw4CpAHfQzr4yc2YiQqYhx2NwG0TBgEVGDZ709908WNnBS9BeT9ICf8qwP1ZE6p+tR+Y6L
1fSczJoZ2aHwe0SRXOkeudKiiFLVs/GB/sSfKMFlMsc8bWTSjiXc4HBnM/JPl+uG5aEPAVPDybc8
V0JzdA9QAW4fiS9tY84MJNhgtuNAP8qWVz5GvAl6P8SyJdgsya3oNQU8Z6zR0gqoAyiIt6BMPLzs
Q3Xp2nqIRqYCWEmLh/GidX34pfKlqIrGu7cYh0CfdkAxibCihTjrpjr+1dbUCHXL5x5kGBHrXhfY
DP/yoszEKDPCFq0O1E37IfSVA2YdPSMtd+Yev7keyhspzRNBe5n6XOudHX8qr5kdRDbFp2qc5Qvi
qwznhX2Lm7rmUZSjpULz6LkvNs+FNtUo2DPpRrOwP9ikXwfl0PvKgZWgnbmm26dxJtp+iMFFusDX
INlKuFdYlKyYdjzT28HaZzibT9eCZK6t309jhz4gHkfgGBkSvdFhw5oJVUzwcsJb7HWGL99RJLL6
mJym5jfLmK3b4r586sm1RIhMLbjw7xDSez/hEOAgObn0rvg0c0jRB2qZxR6lVSjyykmBMdUb0zS3
C8N+pML4vYhNgiHteM/qki/qxQiddwuhFyc0zjdYSSABrWkmM315nz7oarPi2A99zRWCecqVftWM
C5R4dLkICPLwOQTod0Nm7YOSGULcjBn/wTQZofTTgyTwRWNdDNuYfkyu7Q7CUsE1L92n/hkmHxwa
0pl0BZYXhgpleIWEV+O/K1j9VD5TYTZSYJPOrkHlU8fsZPt2/9F8i9MA1+GPwQyVmTJWpo9tt2kW
HB4djLb7z3N339UETRFj+VE7ff7Ea+Huhs6IdlKHzdt9zp1WxsWc8RZcNiZpeDvGdCnf1Z/+TcHB
hrJAHnF5SjziUSd8Y2swIw4oRb0Qsb0ekUMIM7l7I1Ql0x7R7uDlP3aQua2fi5uuFkHajPF0oQc6
MDyJyQexB0snHjF9agQS49sMKvY9aGifpRT2stfzbEH/bJZAo8mqMYHBQWXQ3BuVvl3eRNdm2kMe
wvmnuLBDMA+FlE8LWsWnZTysY0AHQoyRB689N3ZlYr/1bgawaiYdmnYG/0bFlPNmfNteCpSNiFYw
2x52dIDNz3Ypf3Z7pgdipryhr310sFJQQfd+taq+lRYUhy6wAifIjawJ1hfVgYELRKABm6k+UA6m
HJ0zU8pnzVuFMESZjGdWTLSddmVDzSeA6zjRKNu6zle9erSUXYMW7TxBMcnvgRh1gGVwOe3Q/k+Z
gSlRabyW9YFKiYRzONtc0FygfTCGbcGtegao8jL3lbKC2xk33SLRPqsWnUKPEeDLMOBk5HPDOEHp
0TDSv0Ti4jqwHoqvGPuWhU5N1LeIXG4R+UYor+XjEwMgYBj0MUhOPW4zQ3Jsxf7r7t8Q8NA0peXG
aJflZl+ZNknBn33Z1Nk+ZIGFY2LdcrXviienwZIA8z5P3jzx9GUZwDX4lNfxpUtCQXeRtuaIR2xg
RMmbxu/Kx2tVvLcfCYzAAbYhn0IJV0GbFF9oO6vznSdSGtNl9gfIi5TPavdfQKR0Rn3fTUY9AxXg
EeIFElSipPXXnIs/vA54la7oN79hNMT75AMgpAI00nnsqPMBtDIlZxfnCmAn4EXdKzPwQtiDo4LH
ofhkrsCacRwwbcIJ67MFIM/m8wad8Mb+xuTzgXt8kI/8SFAXnLYBwvQIfCHsFG1LxWGSemDeCTnQ
rOpHBegTwB0qxjMQYHnqO2/Z17MKEE8nu9MmnXvl/IJpJpMyqPOQNaK9mIhhMGeS9GKUnnkKH21J
CSuFoYdtTH/6E7bseDyePvy95FdeRMVWdwGUgF4KURt6ckiAALvUdIPK3VHO9YcQQVYeeIO7Bnzv
bmvvg4gldL1LYHkCckrtxd8ZowWKL2aTCLWMFU3sgDGUAvykIBdp/iH3eO8SNw/nqQkJDL+bPjes
DFbVN9Zh3hTTMm/eeUdmcMd8mzs/zkvvAHd//HU47YYN8gq2uHckaDN4BkQEF/jONZHh5SB7d/dY
cH0kUhPlo/zJ/Oe0QrMZ8ZODiz8P54b7ffJs9tnhvR49QLoW/vhwnI/Hnh5GcchI24KGFyQ2fkLi
XthZ/W9Oxfllu/ZV7/AIEX7438mavibrOuJQPhwbpiePjvsWToAcuBjeeoc5tvWedHNDvJRQMj9m
sofhp7i8ecOOJ/7EDSFRZYBnYoSWu6enIoJ+rxgrvn0Ri64JkomxfITExtQP6JYwyzAVFM/q8Iz2
0uw5TT0N+s3TRTB0WXNAu/CbWOlYHzOrep/aDMS3oX+5wXx6ut977FJ5AB7+twMy1JlMp4d6AhpR
TC8RIYgv8tM0rmL+S+W/QTwLY22CW4EXHnAHYiGHx5cbHqvJka4F0/tPtidGXwldXMdVg4xZBE42
xlgpBHMUFpc23J+A8mAXE4qZkCZay+54vzeA7KnMXkAU46gkbYGtpPHyeFYjZUsnFricfLKGGoZy
lsYI77HyxjyEe0pdYO4Y7plAl0OsxtViQcNmo7GE+GsAkAkq6ZM3LulV0whc0EJizo0IBgoFu653
2TcBzKd15Y8jfF9iyNN8lGgK4Lhf/U/bjcZTjSMcWyiUn1s4//72oyT/XE/5GHxGNcfE9WPmLsW7
akOmY0dMjjE19cYaSEMp+CLiXtPH924eB2RQeG93xm6rCXt4mHh5iB6ErfsJAo3PkrCUGOku7h4j
vkV0d+cCxdpBXd2fRhYO1vxp/njDWDjQ4b3d3eWxI+NCibt7xb5z9zN2/yr2X11kTNqPogp6yf0W
M3y3r9uXgkSLBR+jWvDsDUTZL/yKnJWFbsX0JHyl0NswGMv/J2mwc0asJHgpOx6T6DNwe9eFYOdO
JpNyPPvcpqA5a8ZNUwadI7KxvTkSa9lhzXvsLZOQ6NuNI96l37jz729UggBH+GAslwdxz6Ca1wRK
SNPb06M5iz4nzs38q3+HWnfy1tjFRdr5GThbGt3xvjrLQL2yd+mbEkOyM5h4B8wL3hgiEJZDMY0v
ihgGSIwjTdCp0QUW8c6a9IT5f3RTgqmFKBL0FyJRr17I/jZGCiu6aqUbbZlIG9cIvLfMRQZrjqgg
ckayu71Ej8CIPrfj79QbX9YWy+vuHoYR3EpA82HENs1I1migADTTXMHJZQ/xDyQVx7k4YalFMUKQ
ROu1WEbM3QXHDY8RozPiEBIQXlgSWMUerVnpRaX7LtS1PF+EB+xt3m2Rs/5fywJk0MdzSk9W6CRr
IXlP+wk1lbr1kdEUZwkhD8jtlim8KboLdYYix3YmFlBkpqQRPADw/9YxuKL3Ska5b1Yohq9Pepf9
DzO+OfiTzOOOxbmXcd2reoPE5QEro/aUvXX38C3E+obaakHf8bbNR8mulkTCAsCKQaOgoTp/YbaD
p5dyDJ0h3DNyGNxF8EQPF6lYxbIW2UnhTL1L4GsyPWxRD7bTjgeJKT/QHAMNEv9KwYg8nX3mFmb9
rKZe1tHFnZhk/MjYabg2y5rSEQck8EJUbnDTnPnzNY/BwxbKuureUZt13NXb+m64qNtE8KyMXggl
qM+BnX5Er/O9800d8aHfBB0aKQmlFRR/wh9nbjJXjb2Ls22HBRXbDnAyduTKiBmoLDL7ow4sfFg8
TpF090mmUhxzODrQQtqfYl8jcNWJZfl82WG41yv1FLRNcGeU6/JsNkAkUD2eGA61/Nb5dIYFKZ19
WxHPmllUvxZ6PH88ohOoTpVK0FV6v95+bo/ZQAhyf+sem+y1VLNIsb5sZc1Ee5UdEfOZxUhKj0Nx
OWFuw4w6BYErSbR5QOTQAUIrp3ebK72Ihoo8uedbWZ4/RMeEdCTWoh5FJOQHrHJ6wsu1ir3CPUL8
YKBR/aFLhdv90I0tgMzd3AGJmC61dpX1aB5CPO9fgL+efgppDe1rPXpSvYQpRP00o2ftGEtq2xYC
OsNv6Q7SS0Te5j5IkbOpc/3IT2+FhpZL/+xMT2b0n0FvarFW9DT8N1RbDlFnFeXAG+9Bh9UVifpz
ESdRX0UpNtKIaY0lxu6GifBqWwOFr8bXfqJIntx71+sY7a0Fkb8iCR7TBurjmcRwr7XCFJ6ETfuK
+3GFAQRQqadfqd5Dnmlp+IJYU/mmiZd7eIL02IVmu2xx+oIsjplm7Len8Hqa6a9Ru7Ue78TPVYUZ
ffSQ/Zj0pQ5KCjpUaLSpnUSWFZlqyAvnJiN4Vv7W5LRafTpLvIDGTIzk1dtTSgUgC3pE0c17Y62K
ajMYfD6rop/czHfuoMY5Tr0mX6mgV0R9WJE+1Mxvty/aOo9pj0jSXA6YppzCwZkZ/Fxe7iG6X5kT
UK2+3md2fk6w6+OFbSRm07if8yl0ADb6OS+T4zRyjXSkxAnOOj+OOeeaFZUyMdAafcxrpUxp9BOq
47zJUvJLeEh1kBHM3SNL8jqutB+LVhofTubpPxLjLrTPdLe9R3h3iiuk4IfT8GuWPLzu+qPxGRjo
6wL96Yv+rbkYqlD+SZuR3gW3a8QnmLG78dmYVGDKLzp6DLoVC5OPT6MioeKex/+N5zSpo2L4uF5j
l3TmYYwboqO7E9TLipJiGrKqGyQhL5LQsKyDlA+QJgi4y57C2N5Sg2vrp1og79TYM3+KO/rK+cti
ttK/UgK3WEouLmMn3b0OXrepUHRwqNCLZciOoYP72P6kpcs7G0wPTN3kdLnF2E56ZN3cae5repBQ
r6Cn68cpHRCP1g7NDnGtwzHRXJXpxuGrv72frP0onpnIoqnfhM9iWeErxUi3y497cw59Etw5ZJep
f/XaSEFJdRXQAKDxFIwaUm2PuSBatsxL3bY9sT7R0wuYOaHfaSN92I2XQSligIhVQh0oDctqNFz9
es1fCJ0pFt30p2cIHlt13pHEf+M/K6xkseb+kE0o9PIM76L9bYLNvdq6nCa94xUIPl8UA5tv4aSz
b9dF7H++Q+daFlBgivHAC/r1m31hDfvpx2OZnBHJdkckV3xxp8ElejLaXqsUpinZsF9FB/r5GNno
1A73+vmOm91buaEFPsAcQNN1jLOQM4+TqnkGdLieBM/zKkc8GVg/hrDzbTf1ul5LPK7r+tiIm+Ii
oW3XLau5QVU6w0mgNH38famBplScAEUbboE6GMMdPla7WznMJBA3mCMOxzqfxmf+dANZinfLLuMb
FVcmljR8IdaaPLf829T0m4eHsurGC64ZgTMhhVOuffqnL/5Zi4nZNLGY3BmoCv4/ks5ryVEsi6Jf
RATC84pH3rsXRSpThZMAgTDi62fRExNR3ZOVLQOXe8/ZZ5t/JhQ2glWIW6x/2xJumNV/nUILvvDc
G5uRXkEGqOrJ//R/5MZHl1tiVcKykqcxDLv/kp96NtenI+KWwdSbWd5cJQfo5Zvkt5DRhzqWywfk
iexE9zNmCNDf4dJNSakyWJgYmL4h8pIUie32+ftr4EhMhhNDHVR+pjVsBobesaWy/IgFkkJNC1PQ
F17ctCbprlRnUb4qi6NBspk6yysvguX9DWriRK4oY3YkC3vDNgo1tLo1wJWTOSPkANoHp2+nAdPn
Z8ZNqMvqkNRh7eulP/3UPBireAsNs1wSfQcCBgi74WJE4dO69NjHEr82fntIa7Jd82QAvXsq0QdM
R6mz37Z4vMZ/oN/5WiOCCOChAwF4349YLPoAVIpdzTP026J9xwDT4+t+f4v5bdWDDEJIdMwNkdFH
8x+aLBFfHSap229CHUUZ4X6lMdmmGka6WDZ4sg5MPK1j5/OPIocEOJHfKvcZp/mOEf5b5smAYEL/
vWroZlKLhF5Rhj1LyFV5mHyWT042Oko5kHEgThnzbjXVhiAAWQBPMHKbD5COqU3IgStPMI3J84uc
Coy/HpPGVNEvYdiSfqYFgPpcEROxE6EVzE5qEkxDCOI6Hzf3zQ2cd+msnStcUtFpfaBfjuxcUba1
7xKCGy8r4dBH19ZbkKJJxWSh8FGh++IIiIem+t+tw87LgxiM+aI8G+63y+jW1NuXj63dWTiQlUMY
fPZjsNq98tP4yNiDhECpwsNbxgBAgBl/MmHcGlw6S1g+KWVTR6LSHZyXAtNimbBZ4plVOCkxPVvQ
RmUN91URwvzDCM3+6nNoSx8lfJWelC2F75x6I7syNueMHqeyhCwVfgvaCC2DG0+UvLj4mjsNW+Kt
ecbRyBUpTX/1XUo/DwWMFFB5ng1uiiEoV4qJGFIbzYpfNNmBfs6lca3Gf+D8iWlrYqgApwlTnTwj
qjQ8h3Hv0oMXwW2EB36EqSquWYYtXQPKzDrQ+xlAs2bYg7bV/kWG85Z8+ICDQknD6vUTFIJsmOgW
fxj/qZLDmzaoxqFdfT3KMoNUvfxBkVdKR1kPk6cllWBD1xUXONgLO+PJmByfULyqWObfDRlbo9LK
gdmF47MY6uAfqj0hl0b1D6ZD+3FEZL218bmCEo/spIdrPHF1Ak4bp83cTA11GClUaT3VrsX+9/JS
Tqg7E0J/oh+ocNF/MzvCggDw+6jOk7cHj0aXK9hXASg6Nhb2jWeSApJdrQ6Ho5ZYKCluK31DUDk5
XLjCrrXB5gZxUUkxC6INcKi9UM/ZgJ9E9k/HPFSh3g6/Q2CSAkL48QEUgjA2PX9o/LghZps4xtb9
QTTjiBhEtI769DrD7r+eTmBjehIET1PPIrv/873Ivle53MtYTvanp8FKolBorExWWN0OcOcn3iYo
RL5eTbZLFQqRQ4dQSXNpQFj/8ft8ZaJRuk2p8ssJ0hY3BoYGxecLpiG542Y3a/hVYQROzd8aF56v
Z3wocEC6wF/ERT4HarPB/tc6spbaa4Sp9KTzmUoj/uup/osU2Ogv/yFmsiCTJv9B3pSWy6IOcFUE
gqldLrqKmcJnWiXbGININP4f435WtNnECAXY1DrmFdo/oVoIlQPrpJScKLGB3aPCH4doqvcElmFC
88JG5QXegO3uxAc7QvOWzb58vsTNZYtw6/i3J7kL8gjh3ZxPIJE4CsRuM0D8XpG6zWUuVC9moAdz
Y2py+eiotDO8DKbGBcmGWMPTJz4DOZpBQJQG12BLhsrGNBf4kZICPTY/eS9NfL9/pNpafX94Vl8U
NH0XTgxqIYuarXm6TevcjulvBNTaOu/enXA/6GifoYph2s3SZK8QXZ4kHXtEhiGNFNJw5O1MJz3b
dErUuInNgFm/IRuz6971eA1+Q4PYj/k3+Q7DHuZJZjpD4kxqmP+k37oCpARqJgZGQDC9rWZs1bYY
2TqHyaM2Xc0c2wMlsikQqS+p+iGQfLlIT403r/0bKiNgW9WhHpRMfB7hADLttHM8rKkdnjMq4A+p
9ugh8kUJaXtTGtNq8kurRYlbb7pD/Ns919SWaeW+tZ0Zzal3xfEN4vm7dYYyfMrscja/IQ3THiAT
TW3ncQ8VKNP0PcC7N++FXlZ0Gj5g5U7KsGCUwOd5GECO1/bPPEUzXvHNedc63IJWwmUGuYxlRF5O
DBs26UDGtZPnnvYzXs6ULsKJoapEiIMsQbH5Xe0nboKW9n3aa67Mj3jspbVc+1zUtHHVT5CjjWl9
5rqR7iFlg7VyyRvX6J1+L/HM11sVITAqG+LgdK/utvxOLjul5n5quoGN8prWkad+IJRwFNsw99oa
wF2FyoZk/FLVjpgsmIET8Ex8B7kbuSPjOr6uoYyXNJYv1s18eHnq4KVmIGO+8PFepg0Jto2W1XPO
C3zqfQOqTenwnZUQ02uH/bn5aSP8aVdpwpxAZMsWl9EkkLDtkay8hQnkDORLwrh6TfGzjv2KuXDi
ootT5OkHW6vEjbCK5moQygmVOEeCxQTRcFY6MXFvVtK2gZkbO83gZprXQ6/fq7Nk+jlRIdzitdFA
crTjmmRgJ093k2/IWV/rB4MpNsqzmMnzmw7TMs31gMb36Xwq61ToQY8fEWRzsIdV82t8WKDLW+YZ
E6sj+WkyH5DrUDTnS0RrJhZJ+VLALoacQJSkjeUX/J26eVMEPAm+IuoiPjWdb8AWxh8CC8lsUSqL
ArUhYMXyzVQmt18MHnQv/m71ym7x0cPYqSMM3Cbluf6eJfBWjGtT5vi+yCgJL3f8KfQ9bKenaMnt
Ecbrq/B0/vPY++quUhz4eaxNb3/8k6T6YuLx90XqIwGcsNsUhKm4lGx+GaIAsV/4/jDhtpIF40hE
nlSGEDxtadedJeAmGC4LePJffMmfYyCr9CfdAgaVjWqbOBEnq1cbPNGYdn8ycVmKfyO6Crdf1a/x
wO3+KDaUjzN+rNcWazcUTd1tyzf84njehkkbUsYk6azGAJhAa0rajwOr/Fuvmtv2g5VZZRODw9gR
skx214GaBebMsMls4y+lD3nhJZuueeFJT6rsYuT36a6A2Wrpdvk2Iej83S74YIqAMI0a9VqhDZKD
DwqZURAw5ZJIPKGfdd1PPwPGlY6G573it6X7TpeSDlZjv9DkpM26G/mm4wsV1GOwnn19ecPpQ3Dj
Vb1gsTwtFM/57rkrcG56Epe7zXzF2RIf6WG6bz1yD6uhWX5CBjemFZBhIRGlPoNkZOd3EsuPJJ0G
NRZrwqZ24GZstFU7rb0v6WAvElaYnVgfWsGrMscHwusP1QOyGq5wQYVvwRQXhLG8NjcUsCo9cRqq
IGbpqRxCBGTP2zrCE3QyvxULjciBfinTqsjWBIftG8oSRyRgjo5mvFA+T0+B+VG96lJXxL9D3r2j
oCA9B90MaKJqY8tsy+jrDWQVexoS1R986uuuIe3RZ0mrC3lj/GordfGc3eajhWTtPQkcrOfkb595
FOrzQAIpbrxJqDgoOfyMY3C03UU+vGku77MOP43qnLyzI59b2ivO9zfyFRURktW1OOeNTLD5yHoZ
bc7cm6Pb2s5ANY4g6UwpFEDegPkMF8uguOQSB59VumKZ9NggwbdXxYU88SVEmf/UzoGmhz6T6qp7
eQZ0rxr/Qpriqg/g5MB3re852TiwbJBelBbiK2tyUjQbIC4uw++D1hvB4UV7L5/POdsedmJEaL4W
EB/hHLb8+Z3reZiX0+GEiJZRBy7WIN/J9MY+BcPlol1StI0gsjwXgDDQ2pc9jD/I7CVsa0tL/eH+
ZILl1qILjQ3wyuQ84XiVT23ikWVzB7ubq+cNG8PE607/oAm+SeFmDCrZNNtCg17ZLiHAzUSGFOMs
C4AdeyQcgxVfFUKSxVCQ5BPvBlH+Zn/wX+6sjUbDJMIlCnPQm2zVEYto0ndiKveT1eMOjlmWD5US
c6oYJkBvhUC/Dt4tuALKjOdQaruYeTEBe//7eMNFFqwIiwficBlpUKfAeeGxXFKOGKWn0RBCyoQw
X+6ggNSNM5wMwfLo6RxlOhpc8QKXrAggQvIlalogxlgG7lkAgKDOnsLgCdxny8yF8/+kgmjhBfGO
rR+YlnmQaUHnUbegTtfodfARADpX2HBZr9o8pzsLZLhQ0Tj2b73s1Hb2hJhwBun86Y6z7uYHThPT
NH39PX0D4iP/OgtH+FSxirsMTYgrD89zoTJ8dSUsh5E8XuvdZ0vgEgMZfLIp1G//9GD0nzV1K3mw
SUIqYYfMb87t4wjfrbY28yDG+3q4S0ST58ErnZlymBNO1S7eJLNmGxkuWTTV8p+nuuAFvljH4CzK
mmXvraSfTx4WkOYW0mRmYLAB8+l575s1/y4WP7J0UJWVka5N3HYwaJN/Xo0jwQFpUAmky1wJtdRp
xfstrGlXzNTW8FZGP0+0mvDP0OeFotJ9/wrSD2x7U9/03VGBbW/M5WY9DFuVcGUgSnhKmPTmCD7Z
h76/ZetFoLPEiyjLG1vph6a4AWBr2ovULsR2YcKC7BAWhkmzktkTb9HjpTHCxVg1A99b9ub+BWvq
BXqY4muVlACC6GXw/lJ9pIuAqucb8b/1LGLQl3iFtgY/H1j2sXzQ+MQRa2WobX7Y87ePN3alxM9w
wuKViKdHOmuU3RPrUQx9R8KtZbokLVukRFZ+a7jKHUnaudxKhCOrC3GNQJsdUV3qIAM8q1tzG684
JzhUvtxwfPE5IASrBo9Bpgk49A6AAox5QzyO311AA9piWhZE0BMdiHBvwG5immWuNplh9BSgWZSR
hN4CSbUbBZk3OzPwomv8IcrmMOTdJaJKYMJSSXjfymaIk1NBnGrClwhm/TqgtE3I4n+m/ocTq3V5
isW3T3s6IShEsXBhSu3zxKl26jymroQ3ixb1i3c99pkoP2V2d8Grv2CgbjV2S/A8+rXMvHHUE76h
1tkv/GbhjypwWT14Dww4fYJP5zKD22sNi4Md/Q9SxbB6M6K+Vh42gWvx9F4xEhuj4QCK7AraKSCw
eRcztzOg6ZF0B/taXXFPeyUs30wWVDQm20Zbv7LfuhSsL2uio72vKjZG3YAvFz96wgDLny+7fbF4
3i4T+ecNaFndgArLKQz0TPKQvL870W7o2XQoRR9xy9AjB2Nv+Pniyxt/IS/l+lRENN+bsCc+s7Z7
ICkaBufJE52xfF7Nqq1Ot7Qh/4GhHqOMFDIkEpf4BlRODwn41qxfC0nYajI28vNJtTNSRyFEt3tU
37mUsm0iPkeEQHHTXrRu82mW/Kl/KOJ5Jr7zhCAO7ZpR1eU9AztW72vBVCb51jCtKxTvl0Q8Syo6
ZTxjcirz4Zxpa6VjD2OVpWsenggjs3QVKbuyOunqonpuROX0faEOKOaljGNIu+jTVcXD/hLPWvS4
pWuhWcfqipFQ1SyTr9+jGnXVaqe0l08RtJxb4j26vcHU1hHXsb4OwqwVZjxuvAKTLE3hlvbHqKe5
81o8UQF0uVwf9KQFtCaXZ5iHUu0eMXBRUTNnPUbuqzOsDjpxbcy790FnEKBiGqN01vvRjbfitciy
WdZvGohqqQAfIkOl6nA2DLNOmqH8FQQMhJWf4XbRmKIOKpuzfBBvRw2xV8JMnI3jndlF9lty+1r2
imePmR47tE4rLx/er3vOv5nF2y6H3wQXh6jftK8zm0GkOqaMQGhtECjwnRfRI26WH+5ly7HjKvJO
hi9dXeNsz76FQq4WMIFwJKpmLEnwJWCbTLnCqm6ZDCbYBo2Op/f3lm+/iK+NgQIExghWKmr7L69O
3DYdIxPJa5kDN6uk3xNKD6baP52hAj2A8C9yRZqSRzj7NRip5HiK9XwnUEMmeEoGOQDrYGHcCl8s
ru54K7wK2QtTFvRuSJAZVPR2Dm+KwZ9+5To+0XoDVaHMxNwZlhAtBCOEQ4PEz+AAXpiQGlIHUiKs
D4D4/Nwa7LC8IcvfH07yXb3L9/eD3fTJM9uumTMRarnQkKdjGhqnHt8fwrxiTeAaF7RKswJzzTcQ
/z/Eks8VO7Ec1OwdBA0yktSm0WNfMOuJjWlNdCWnYTt7PWqylcmq6rZyQGAOHfahXCmPlulgbqmc
htjeQVHIzwVlVMG+ySPkouvjyCdClAHBsYPTQ0DYmND2PCAjxuIHXvMBP5Eww4Pr7b3hphd2DRmb
lDEPoo4/Jv3iKg24quxI3mQka2N/t+G3RqOskc6C6mUCvyr34yt8rAanv9rTdoBw5PeNkVXM/ueK
bj/hPYwmbt4PmhY7WTTI8N+oaNTN1+mvTKwJ9xX5V46PPbFvNpMF6GBvQHTxMoHB9KcCBhPqyPfB
VWZVXdsrhajKeAVcmagw2ZuQe/qekPXCfAKFgtPtnvDgNg0cjEPmLNF+2Dn6D8CXGU4cpBkcFaII
eNAg0AfMj2dAtra5gyv8D+Ju+gfAG/8pL6f+wZrmXyXbDhgpAQaA5LZmyQtlLJyvL2rbl/1cops/
gOq3PxleKcDkNv6a0FRuV6w7XagBb3hx2Bhh2T3G4t1OEGSsx8RKHXolcPaVPC3mE79yl6mrH7uV
iEEdjmnwgsozyibjYGohGQDaIqs8HdIVJLiD5qp/4gtPBxB2OGrfLV6nq7crbvsO6uT4MQU/3qo+
Bl4uQDcnZXubRRjgheZP+o8n8438SWf2Ie0kDP84gGgk1vRADACOn2Pyh8MJOBXAzUm6i6KVjl55
hYtTp0NME87JGBsumCLDQZmsYYhBYZIJfoQQZBI4S0N6s+va1qgGH0oeEveTmd5bCRJc8gjdIPOL
Ono+N+AIsoP11lewS4K7M8dk8YKSPRzwYiHCcMHRYw6uUFdPnbj9fixZOd34bClh97XrjSEkkzuY
/SM+Y4QAKcc5MheLH4kH3+U5A8khJFplBDc1KU7vNAHIikwqjNRjX9Yq35Q8Xn5g06K66e2h9NLv
pSeGE8QN20cyMJEKlQFOk8SKNqWjDM7bABmEN8cMf1k5TJFJwNI5fODrM7+eys9FsiHEYir8koGs
WsUQwMogHErcYFAiXeuaSDHGI07F/gHzUHEUTqCi+4cBPdZc79ueOWsGxsbF/wCLwqqYN5gh4zXX
gymHFHJ6z6RQwhmByoKBax8MiiWWTp16zMJh9QLGzzTdeiLu5czmejIEh895mHTkZ2HMrFuYR04n
M0JkvM4eVQ8rbPfutBFV5ufXakwaxr8PxJIdSbBYwBk3c1t5NB3zct/ub8diM8we8VI8+1hyQgoJ
mdhBegiwziqsMbym3nZudrwyUL4m7igzgstJg4iLA9GDGdadlBtLHYEctAHNrRC8TQIV9azJgPOD
rV19N0cHHDYqhvgbXI/3kC3jK5fkc41+i1v4uQ6wIMHHQwyA260W0g4TSJPWO44sSvS2nlH8Uz8A
D5Xs6hihpb5CEUL1iNsBfyYjhhGlQEC6yYiVN//6w0g5jx7CNmK/h18Wj7XMeNZKCHABeyH9N5t8
9boWU8n9LpvcMY7i8bWU/qUhzkFczolJfJk+f3Y2tBvMlD/r3BtO2aO8N9DZiJk2t98/IByaW2PP
P0XFAYqJNGKRVREthJWQG7z58ETw3itVsGUOf0vYGuvbXGWasxzLPfaXR0LGMP/B4rkSH9KhZKhW
WwWZHjqDYIpnlP4PCVtAw0Jb70jcRk8J5YW4M+afADzHZPIPdw3+uoKa1X0/2pvDGzFTB/LNgvSi
/CvIBUjwCjd3H0++1KfJ39NPRo4bWpxlZAftOVl2Fbe73uin5jC6SUdMv4knQVakuxFOSXgN6Zay
l/aU/8ofH92kX/Bb1ItTtKHJqoc5C84tgY+7Q2+z9AB1+oOGj0Dr9Esj+KLsmnH6LI1zv+xC2N21
U+wnb7ved6thUV4nB7r4e75gZ4FB342PKoRkKPIF48wdrm48r0IX4LHZgwII+xbLBWrd/xZ3lHpt
5ozuqTzmsBaY508WHB2UQ+U2i329XDLo7P89s0A7azLIgV3pVnVXUS9t6V2yxfshLAGF8js2Lhj+
cFFBVu+UvUSlYhEGt7iyRYI2Kyw0XJqLupmDv5jnyLTLF73ZOBXsGLIAzI1FbnNQ8U6AoHuYKCG0
JDowipXm0R1M7MdHhRjjg7cNDk/mE8f1QjmYs/cSsM08jy+2BdH1DUiSvYW54BXak03dRdhwxHrC
KAW8CrwFNyW4NALVpF0UY3lDwcS0bfmmUZt4PecKliOWvuQ2ItUcdIsPlRxGbJAaKQUMB0V0jUu8
yhMPXTmfmNOTX8SrR7B5cPizOygPec7ElBgfNBYMYvI9pyrzpvHzJ+wo5BPcNTDRFSVXCYmK5429
Dt0uSBMF8YMaqeZ8Mtxu0ZOhIYH/eIwetB8K5GaT/kJrQiM1gV7O1D92S8XWs0PNrBg1pgpq7muQ
cAHL0bQQZ3/D48dP12MSDZdZWKqIAegAR/iOTwLAQozVSUMLxFnnlVhNgquCbnabmGqwGalGeHkJ
nGecIMyVEwYhzMlhefEDGGrdArW/Oq+3NwqA/CIhoGvt9PJ9MmjFqsIqtrXhlH+MDpgr8bcyhl2l
BTmLqo12aQ+q/94iJBRQYhJT6Bacs/2Gmq55wDrT78XVZHGd4I+ArX12VODZsmIgAzA0erQJ8IBK
4nv6vTmynCaWjFv0gC8RDobxQvyXELML3XMN9/qIQNRJplgaYjPfue2eECVC2b7uAD1cARfF2Jck
7mEtbvAJJOG0BqLTGIaqq/YX2aFmwRDvz9hyL24/FIBMiTOAbhI6CcviyXk7ZRVMftVztcetfIlY
4xr9gxLJqiC+t8dvW9jhckz45AKHux04E6Wd/C9n60JfC0MFyjPF1ljL0Ep7jYs5H4Hb8pZ9GSTT
NV1lXfhQZI5QdWEr9dN+qs0VgFPmS/sv02kwUdgq04mf3oHtPfYnPIBl/7tma7IwKnLxOcd0Vtgw
7k32mBQhsibpLCEiQLQZSRi5py6jhaHNR001Wp9T+hnVThXTA56DTX19rmKHnxEHxDHAgvKkiwmw
3S0z4DEubnuiF2AH4HEZ4ZEDPUR0MN32VPvNVTy0NPvyCfqyK4Z8Ui4334RogWAc0z5X6c609QNs
GswqQ2ELwp4sgJM/s89d3+IQGFuZL3as4WzK7MwBa57BYuA84JSAFIsqK5neW3LYnggCFLzIbo70
p130LSMqFwXuFE8fS7pgXZjaX4zqPo50uc2/Amg83qFBc55M020TTlwybSFmt6figCpmBPfZANbG
nxQm0P+sPhC24wBgnQeRj5zRr7EpZe+Qt58Zj1QG6EYNh1agcNH/kWSMnz86PAIUCBPRg/eiDzp9
PIWShbyVF/lMlK20cJCG2dpqgjswHGgsd3EisL5nFb446ycE2dTDnLr1tiMPmWhfB4+zIyFsJ3YA
SzyrU27s4uvgcuwtizkjLQvLRZoib/nL097aw1TYvOdJCLnYnQQMKBhFEDKAGecTNyEwdaeYs+Xr
VM6qqy/z4DbPgfEgBD2XoA5UGwkrirf6lRlI0FWpm/Tf+wxhanS74u0SRASUwhSXuNEF9ek9e/OZ
Ub4wPHd5OU/daL+vEOh8DhA2TOkmCVVsR5905DZAynUAqET6xzHzQA1msQDN0MI8wMOjDKR82Kn7
9wke7ticVVY9f1NvWeWWncDrfnHJkn266kVCnR672GVYBZN+a7CF6ddrEdaUdmdl5JKNBPXv7/jL
WGBvY3deBsa8dgAT6VUkxiz0X3OKkfB5xDaGidcwri0JJ6zBx9nA3tZOtC5/qCC2gnN5nRNy5vtj
f2TyCj4cI2Xj5A0nUwyErSdpneQZ37H9pq2r3K8Xk+1UhPqU9ofoYHj5nmH9nxU2UuJJnQ9fe6y3
kU+4gAP+xJ48aExRQi4YEezi4/NnmManaKFuy4Aeh+GL+cg8nKh4N/REKx5tNnaaVKyC5xOirnL0
BFwX+xakdyNhe5CnsMg7ZyTAwe0vdh2qKoqHO6A8OHc8naPpZjEvGfExg+F6KMiV8ESeqzSyOJxD
PRH8bDdxuaCzm0ttTIx5jsPya53SeH2mk+3YtmLDMwO6ZFmbW7g5sNfGJ3Bwa7YuxZFCagda4dHG
ZKt5Nv4OwvW5bDhDcJ5+2tUZqTffgzisren39i8PMYbrCfIHpk50CgFKUwcp74oGTQjxb2WJp/cY
sjQuHC/JalF+W/FG5xu5F3Gl8V/IfoTgcYUj0xRm2AaC39E8cH+7demWkJKWkpfOXqufS3O+tbZ5
eM3jZYLiepWs0yXrHE7ObfWCAbJ+ha2thKhK7dzprV9zgQuEvY4Wk+2E6FDVz0J9If5hHmdJFnnP
U6w5p8MR2NhnD1p+oImdWbyTqfxPGH3N8Sc/Cht1Oqaaa7/Qw9e32cQ1zjh8viBjkBzSrccdeS2P
wwKQ2eBOGbEcHOFO1DPCd1wupjcH/w/A5gWsR+rll1XNXvOKjXX/WWpo+hntLfGk9pkmh+Lc+MW4
z//gqsMeemLoyMwljH96bOSJEaBfdYwtga+QmGDgxtb7Es+UeYYV7Rz+XofMtXcwOhXZe34usPdU
hudMBBRX2dHYyxwiKEqf9vMkrfKZvJSXcCE28Bent/ktEK7t9BYooeom4bjdxP/4nQ3z9fhUzrQw
D9hXD3i7rNRNHKQBA4uTycRnWH8YF+FJPkYQSDCj5tWRZVN9rdJ9nm5/n+B5p5grA4buHNTo2n20
BGvCXu3br3KO9t36v+1bWUfz2579Pz7F4+JUyBqjqmV2SA3G/10r4b6mx45BQJXwu/6uL1NjGznL
dmrwjMGU+o+vWbniGnKadwKgdREvudq8nH1mN48pOTAH2H0QL9kurW+AKNLDL8uuQ+i2Hm21Dd00
yKY937Oc8TfTbG6sLuYscnlLhIBgErWD27S23LG7ObA/XOQ4hYMP2TgUrDgjQJq4YzcLJhdG8f7T
/pGn5XGwJ9vx6F+3Ad963PLYSJgeTjFP6Txi5PzRjgTxIVxxAK7SD3ik2TdggEKVSv7qOYszRh65
+NC8OOKvScnp9f8++UNXUdOus69H0SAn9FO4Mm5vf5QJ+vbtVysBN2gOzdgGPHXpSMcrPyD/khj1
QS5xJ2vMu1zALub46hYbKvfz36aMUg53iKd9OJk/bJJ/KWIX0B10Yoxn7FNl01pa2Eg+Lfxvi3b8
qApC0zosoedymuEcYEG6xJVerLGR9nXKfqqxl8sQXBbcpf4PwhwWhxPJh4TdDR5eK30WYmcyeTmw
YTFj7CoMEGZ46+ajDyGgFcKWfKaC6UA4jZjgCEnYKO5AlqI8F8A4Mb4vgRutngnGxDLegRjB3Pc/
+fIpXvoSnbzXopdkR2iDN1RtmO3T2qoJnOz/EveBkT87n2lT/tClJwey2g/tnTceTmMrGkHrYwld
igVmKvcxWQ3wmGJI7OxosSYracfRwImAEhauIwGfDDkoWCAFbaINLZQWYnZsdeHcIKuWEYprOMmh
DMQdSv9hC2fSx84ZBAajSkor0Yqu2RWp9hE2jLDq5+9pwVySt8QM1ZvQprSBxEMwchVulo/67oRn
MvmPz9WbJLOYbEvBwvoh1BSGuIxFw/fpSEEfGD5BXrwIZF4wWZ0TULb7kbFoD+F7QVIxfHt8e32W
HnHAGbJ4ffZ9NMvvD77RuyEUTqNm1UAqjs1moJNtj0AzRP1sgTjyqDBhm2sOPDgb2kAIQ5OnDumE
nR2Sg2A/V72B28fTo435sNkMwULEEkH3UvYZj2XkZn66o/eSDhOPWD8n2Tw+bran2Dbt+AfMfHZj
v6CXB5PGp/jx8gEgIEFQs8Fgc2siAYCYGOQooe4aTEWApivuFsD2/QuqPaXfRykvNB4+rzasIHLY
YdIGYzE2WtM+VwgMApKNuR6jFNV+da5gj1rGYoPMYK440Fu0/f7jjILGz4x7cNGXGTlKnDjFXDxD
7ubBqbC4C6aD/XYUB7oVZ2ExUHPxTFC7UWOOE8ya8/9QTckiWTJGtNINj9YaT3G7m8P8GkMolvIR
yu5PhHMmfSsF1WTTYcZ0Fh1SX3B1BOzdGpbls3icsdLkVQPo48eJDR6OF+gAch0kIfPN8LcB8MWk
1I6PIkTq+ZM5rsNB6U1OtzWomvdc3chgje2bj7ab5uczW9VQXBMWCPkbss0JRBRhATZfTntbZBPA
Go4+B/vWRUlFf4EpwlKCoqW7nyBZ5NhzzlAHjDM1rvMILgMUs3GOCSdkSY0FJkIBW9hEYbrM1sN0
DbdsXtuiy2LmwdHojRSwaHMKd4zaRLCzTe50R9mB3u6uObQ5NJmT81myMSbDvvDGE5uCJKE6Zlg7
U/YfFI3jYJiC+klj85kZlNqta/rxj75ooNVCJeHGQcrzR8hgiVnYWljihkU1UTsv+0VVk3NhIr+d
AsmyUUe7H4SyzAVCMGc/ty+101xyaFdrIyQmGycaL6WixK1ktF/hS0d+5xUhigPnQX6zn0MognGj
W8xASQrxuS2O7v/8M9xhxxCV0po6eXrobSRlnELa/gZWFS2Kc0X7w+TeRjZBAl1MSAKZk2iCczt2
ofxYYjCC4AIfkvu8NDnA9UM7rcZN4iIv9Ku+yQNItyHmJWAu8ByhKBEaP0WjGDxtzrEnIRRk6LDP
Y8JNKs5YhZjuSKb6zJrU+a61+elGJf9aIVX2TwZnaLTDXZibSs1u/TGugLh/MRaVQ3G7QE8xRX8N
nZ57/lsSi6JZ4yhnf8oDba9ScHLCLcg6jTdznnuWI4Xh7pdK1U75UMIfqL3m7pg3zqDkel04XCss
fpTZl1CNYvclXgN+gEXuClnS/9Dzfi1sI1DbxhCCgK3vyP/HMhMtBVFxEZO0UQvycafalvL3kNuo
Ra9PBiPNtDpQSHhAt0ZQYRgwXp1gXFS5r+EtkQ1OwF/t6wttDbMgyq6ZDDsHI6eQ+vbNnj9WEyc2
/kV9Spx5fmKjDzhUZ6DGJGk9F9RZkMioOqVZfL25lGLMriCXOY1HkcajRRvB/6jWMakIRLhGQEJr
ABzkzLR3FO1Qm53ssIb2AJH3vw/2YvZwwT6nYFYEF2JmOjvwhBlAgJf4PkiCRwmukrkSrRKaGchA
PAe6+98zagshNsMvAycI3SHvG7sJBpUkq6CjsGRPdHUWVkFO+QAjiKikp4LNw8BdRmIusetSn2Hk
Q64P5qzhcIHbQ+w2UlLCA7NjPMfWosQ8eXlb5odkd1tKozsHDrMsLXVv/r355jj7yKHw1xGbWrOe
CP0BLFgzzGhADlagrliTHLLVh5kPiS4NINdJmtUhCOuhOsTXMdxLZtfns9226lrkhbG1eGj4ydPI
bqFUYC5B+ipcJJo0ImGD1pdAXSRvrHsKgo/hT43EoTHGmAXDc+2kC5Wny4DDiuGKReOFiIicnKhh
HKevqwdUdBPXYXCXR6P51UG8jxeYX7rroykxzZYPg5Hh4w+Np0s9gHkm8iGSqrJfLnV5JSLJJdPE
P0Qr8yIGwwGW37HbMTdE2JWd31AAbaUO0tyVfZrk+KcOq2UzH/6VeKoyJNGp/8qA4UrAOogZPuR0
ouvUeek2pv9eZM2/8xvf7w9JAuWWvkiINzTpbbpzPU/+UkbxV4Rc7z84dN2ufxS7Zley9NFHFEHv
6ZfR/0gI/kfSmS0pqi1h+ImMABTBW+YZnLVuDGdQEBDnp9/f6h3RsU93n64qRViZ+ec/YL4Tvbfo
ivgJMLm443WMny31wBjKLhScjqBY8DCxrZRQF+HQdmLnJqxbm1g4vg1c2emtJKLq34vwMflgEfaE
pCIE8CymjLsDRkf6VRnjbuDdWKibzR8XoeATASrFvhbKBVw/ENrFmapP/UAUqHFg1KDtlRPc49tc
74XnqVgbF47U0dgh5sFa0oQ/U/6JLSts7+jp1zNUZxEnjyXjjmYjVuUA7R9Z4sB0PEfMKEUMRZ33
WTjquokVq0mI48KxLTmT5RKBH/DYaDBuKaRJSWQvvTpnCPXXZkcrPKPwBBgPvDZrZ2UyxDQxQkre
zhhH2b3Sxt5REeAARj4EZhFCy6QczuCMjyk+NOAvCBsn9EKOwBw/Nrx6oxdg1PBy+Hl4EwbroSUe
WVjSNrcniMDTh/0LJHPj4XvPHmylX4be2d+nCSgilSbcEuYtye/NoTTB2KAxYMZA2fZ1gmZozun4
mKgg8dXxiNIkyhQmsV7jjeaI4R42aWEM6cwAfbNgf4344cPmcNXu0MD+CfM21N0LPMg88hZJeQbV
usW4nbsl231ILDhZjNj1jhZvPmYOYAiANvS/QEJzRFXoEV9MurIrhYTa4FDRI8js5gGOu3g1IqKj
OeCx6fEo23qIuxyZ07P6MFxpYwZ3X01UcD+eV6o1JlhUyBYYdUSRQpfHC8a7xKNMbIHvKSIjGpdz
BO80pXOq9y9qOc2fyYg0pp4QHs/YQ4AQJxszz6BvDvDY2/8A3f4EQ3cs7btohITKpc+B+foLJOee
AHjAcXJRJdHHiZLenwCKwyd8Mw7CGY4QykKctQumsCUYCfCUilUTL5lTDfbFL3x5vIvJP+CXew5v
IUezhqSA3+etg03B7LFQWUaRE0T/bGNfzoLn2hr1EeEz/SiJDhYZAs4mPZ4NjFScHzVEOTCXnsFL
2CxTnViXGQzD5s8lrkWjCcc11xYuMRxFtzmjJzeabPdieLRhAQhI0h8ZUHdsMAhJNskWp5dgkgag
QgtCB/9asMsx74ARpB2Z72nu1T4SJV7j03mcuuhYm5c9e1ZvROv/OTHfRoW7J12GxubsJ7g9o1Bk
BpCR+/Kj1DWjLpnk/DzKIZ0KczRdae1fM8goK6ah+K5Z+5HdsQJdtLTUDwwR/Y3H6eJ8ZhxLrEzC
awzgfGZcal3dh6iKPK91v3MECXHJ1CUy4JasiTCr4uO9Ee4nwiQ3q0EEbW6NZaCp6ma51YJeQPBd
1oxRSvA0PoLnSMS6Mr3kXpfBYYnaFSAMnXsoiN/cJHymCCNC9Cjc8OIGAp8EP4Kv723JKbC62RAD
eEbWBDLrGONZexDBziSVAMhomDL0zUC1TgypgCH9GEI16rgo3yorkVGHR8Ut2C7vPH/wMkI9ZKfj
al9EYHRzZo8fhguqqZBVLj4d0Cm3pcPqvAJbR5pRgNJuVnJWDRzUzuEch1IEndwNZLIIG02AWhur
GUYPtpl8FhuSBgU1AwIsNkYAG7+M6wNAUdL+RIKwcxtLWH+IO1kwyiWnmnE+k1+xgNQXQeAAgLxa
v1gk452t7l9bNKFP0AELmUDYKVNZtTV8GuGGuSI6PNqc1Ogdky+TqqFC7jQ2MEQka7N6J/CSX7a6
WWzwJoi3Ld2F6ntfxWyAOGvvrkwohaWR80mmW0ay6C5HD03umqAKvD1RnMgvTug1hHHNg+vjAnby
6WuWADkaEgFvf99QzeDMOqhg+I7nKY9Lt/wuCSOjm2CBYyfct7PbsrOivkk8gtUwx+ETwNH1DfUJ
dh6AmuLaabQy30k/e+KnpPlyhq0PGz2TZ3raB+rh1q59eYtavcuuqHk7dudH2N+zMm5iPLB5WlHZ
rsmZsRQA6vX8dCd1mUfj66lipgB6Y7D/N3A4Q1peEZjKKRHrmG6lGgiIAI2QOztAiWqAxtMSIVaQ
2X4WRuoPRhqMcivaMOuHbuhuyLw0Ps6P9ST/gb4WO5Y+1sSmhOncAvgGcv25TYfosH+4kXlAiZU2
Eep40jzk7M7X/ci/QXEb6KAyNI0KLBjMUemJRskXUq7aLBrVedfwGVYt+ZxSeImxCVoh2YN82s86
YLPJKIMtiR3pK8ZkLR0dkXLM8CqzvxQ27lrUgsZfm7B7xkcTK9e7dbpjMVNjekGdReo+hqmJq4p1
cx4ZTNPOrWPwVT45nPXQnzrmdypF5Apiz4Xt0by3QGfOzAeJntYNMgjA7PgVUmxhJN7Nz/jGCchH
QJIGua3G6Ga17D45YdTokjvS0wZOGjztnFus597roCq4o9nd4E0R57JxHf+WbGDro569mdzC9/EL
QhDoKCY2zpujTQgvzduSODZRZdluXd2HB5pJHpwP3OizFKhQqICfsxKW4fShSWBILhfAr9xiFxhv
uP3gS+TOsTrh8PmHt2lms9w44LOTzu9vIRRbLzHlFkY+eVAJK1M2Hv6FVhIEJvrwDZCpfjiAHz9x
PjEcnLGreo6rIHd0S8LgKJMZ91nxQSGoqdv2j9vFbUIQ2xhG2XN1WzBpU5dVa/inm6d6xsnHYSH9
bcyp5paLC8tUv09j+94XkYzd6tB5ja9Yb61xAjQ6Yb9M5ZQYqPMEhbSLR7zTzMX6g5/I3AeCqgjT
qiVK7IgGFaLRVHcQxn83dDn/Ri8ge4R9R0gROu3aIO32uGKHH+82FW8CoHnBkpEeirEHUyUob67k
38MCl0oMIb2MT5VuACTVvc5/yzePRgo8J9uDNThXgLsSvQfo5O1UgXzDPIU6bDGf13vEaHws5TTk
jocQ0cZANw9aQJlNypVNphAOfQJg9SP+kd49u2WgQqlmxCSlGYAJqhlcfaiuLugSE/YUpuQmkx+G
yKMERVyydSWlwfou4PfRqpULeo8MLxqvohXUjckrEwVOVJ9Byhjr0lQKrA528aJ0jvs8uWzvdr1H
QYSgD7hpiW9ZsPFxw9Q61oijuwnwyK97qPgPdn1DBSAe3A2qD4w1cTcgSYKi81vyV8r67t3BRu4m
Gb8mSyHe4mt5Dxs0VOWUsmuhB2ESZRE7r1O0r9wruths4eZvtVPJWqNFeBlLMovIDf3Q1TU2IGfu
3NIPgBBeIAoQlh6xbdxkQ3Y1kJmB3xuKtpTegTqhpO2PAgMcpkfMLP8uzlFUcwz1UwGxFzFxPBba
x0h8CEhmuBkqYvyM4ZJjiH/wDe8gacBfYwIVvfPAOHKXHZEr71xeq6dCNaGxgj4a1iDUH4BZ2gv+
Hxoe4H6Nx7MfPzmXtYRLY7GIsu1zJF5+d8zTLCEDmnBVMzciUB3AwI85w14RAhQjJ8siPe2Y+/ps
x8o/yVj3E7ZoMPLoivoTeoB7qImVB+BV5YoeDmlIRFyGwY6GGjsd+Yu3/ZhpxoIj7AKNEQelfxWs
Bc97hDS093hE7embGZ/ni3uwcpTdYHd2nt5cN8BCP16GaJgrwsaXoGPCq9lVUwle87t75WY1wL1R
BHOgwBnvmVv8TwzUN70sP8IEdsGyk3nHx1eZrfswIlFccKUScTp1qif6hIXplPxk3Lj5HkEfkBFO
W4LCAcCTLUVvzPpN2OKa98ri1+PU+2vYUMuWlKrJ1S0wcaOHo2tUXbHiENr9T6AK//o7zqrO0Mex
2QKGxx/BIRHUFjGuuiNZhNNY6LKhYejAa4pJ3qvOKrIGXxkunynj7OqKGJ/+X3WaFspKoIBKq85w
ZFwVZHo3CuXbYhCTulXbQp8op8XZzfkMPyF+XZt32NBmarsBd3+zULDzW2kMYRScENkVhZZcohrE
44D3NR5CNu6hCiNxu2Pe7wkZ19sbJNIEI69+htSCEOLGxANMsVlCehpI/4WGnPu/nsveg72RMJOl
SrJxrwg5Zum7fGNwaUL8gTVxtmFNbPzNYcMTz/PyExJUPaIuaWjXTxVZW396y7NTM/N/Qv3w2slL
phr7uO3TRGelUzocMnAhTBhV7Bx0q5xu1qI31zMNB4sY4VDjrhkMAtB4B7oIQ4rfT3ED5tKnMPpT
sbLnaob/N4lcaW8KqhDbhGtb64eRcRqkfEpiMw/+MyEuz8KSy85EfvKHXfr8DRTJZVm9VOOSm3Ll
Q22qEKGdQ8GL/fmv6WX1nUMppzJx2vXDbM8ax9gL6kEE5Jqqu28se08XwFSonMSJewkxePIVMGZg
fgPqGQemPDljtlBFYkTeYHCIZ4WJvxAdOP8wuTikX6FoZazG7yrZVuIDEeWNU5n1GmcPzvs4eRCi
yjwLUdMbcKwIB0+2mTSRazGO92mYzzs2iWJm4v2zj8V0Az0lJR0hDuoTG78mt/Dq8TlIWufFmQnf
POBp0yYXa0ebBO9UssXQGH2tPTSPpJr3eetHdHgmT+eF5QI9l7G+TLn4iaBrryVQHaE3op1gH0J5
wT1f8asIbxnOVZl1Pak5gk4wXYTwzcEJJfP0GOeB5isJDrJUGTN4O5q9vvBicxB5WFAeu54k40Nn
9CVmwNCWOf/NfjZblYG/zMOM1Y3NsMZZ1o8Ru7I0HRpbiQpcGst2rmTkjxn7n41PIsrSEwajXM2P
mdGPeWC7zOw8mk9PXeNiwk31m3AowLbxCaOkGZ+vVcaaW+Lv8EBh5bN7VQywaLDdPf+Oc5SdNM1y
Sdq5FozcvSgQ8EMKU1sA6NDfTubPiPA/DC1xzSNRPZ88xahGjf/ArIZDxpLznrWTyoTFhI0S8gsI
JhMWAeZ5JhYsa+w5BKvEglSAvep1h9GezfXM1CSiF/BwcEZHUPkC165TLF44giqMNp/YEYLLT0XF
e97YLVBxnBmkWHcJhmyIxfTHYkg3G5p2KAlimcYJ+iP9fWSdndx+EF3GBFLR9lN8uDCw/7cROJGB
GGMEcNeEd5t0t8ukZke0YScRPawpzMH1b7LuBV26ppXjFizSPtLzXTNnf0v/zzVAJlmkQlLQeZLL
jMBe4OPIznUqIGVWqY1xkk1IhLw02U0aFyZByR29IcAby6OA/Z7xWx+IYbOhzPlkddtn1tG4/CGx
IzOSYViwJQjvdYhczZ5LONPwN0//BBca2yZafyOhgvVd9vOgkUg87A7jWSzyFkoKl0T1nvONlSWC
HtryIMMH+qZVhJLCR/Up2BV6Kjm9ANsTG92rh4WyBRUxYGj5glSuQVDDPRnIyZKygHkFwLoobvi6
MZHClDA/DBEYKE/Am0OSwdmr33kgdz0f/7WpdvwkOEU+Day/3jOFqjlRiCrkB7tykC/09Ocq/h6y
FUjCee7qS7Pc3cO9qJH0o7biNWyzzP1oIk6g1mFKpihL+FTzHY0BsX/RMBJnpbZg4PNIeGIl8cvE
TNwLNiu4TPa+tIfhmw1PMaPBVFYAT1oAZnf1hRuWpYLB6dYjYL83mD48CD4dT+3AR/pNR4oGyJIO
n/FvXC6wLugd+X+J1x1gIyobmA/l+N6LvaO4NDeYdALbH4gd+P5Kt0VzxujP1kZ8TnIA/DW+muua
rHWmeevKUeepvshOBw4D4+7zYjqk3v+wLHhX4RA0C+I/RCnEH5SLuzFnbgGGgjChzbHdsYZIhTUY
TaY2ViGqDTP5bzRv7ADuM5Rrc+Ae+rBabky9GzsA0V1flh1jMaoXZpvv7oEcwKqzp99sPyeUERga
IBg9dSvtj4uD/QPAWRGJpr53bKgrwNqs0laXJXZJHe4GW6qqUUywEk4uS7gBHKLg3eA8kcRZCfgR
AX6zvzX78SjGpjNondIF95/eA3y4xKAHVdG+sRME4+UdgLklUEXdfrLEXk6E6XZesBzMOGY4DUi5
AsdBjO4UYGj37TMCmLklYtkmGBM9S1D/mBlohmiyaIidMmmhJegDaCE0r8aNlTuuBw6oMEEUXDZP
YbsJzKVzoV9YgwnkqFlw6vHB9p3Babdn/BLsLPqAT9DQdIEm4Vls6hyNBc2SYHENaWgAttVES/DF
3iOgBpZSAQXcF3v6+dBXWQmxvtuslYz4CV+JBDENqhOo4C3AHeKHk5bg5okesbcWYqe3zx7spIhk
Smb4CfJSUpUMwB52L2OoKhxldXoGuJRYFg9NvgR6lkBHcgx8c+P317OqmcrzqFkLrGsWhddx8gYK
Lr3tsnRfLqriJfsudzOpl1+3Kc0fwCZqbrMXcdm5eldQPMKp09JsrBwHaY0zmFgxV12fp1fsO1hu
A4lBHMQ+h5o3Wt/dzU6xYHOdXslm97HBB63XX+k93Gf2gQHHE0fpqQusPxm5oegA485oJbAgwmfN
LF1UUTQzGN7R5TxBva/eCx/mC1P43R0jTwl+EXYNpra+TG4T3VHgvELFuriNhfflaQEO0om49jfd
YvZ6YF7D6g0MTPzzLeeZaiwH65eZAK8B8YBK/mvMTvqUa04JbThuqDCt1/OuC94dwM9ne+ch2ZjN
8RK3hFGgs3JrYDyo9Ih88Dt2cuhQePSzNxw8nW7H0BHqpPlm5x1STkaVrNzBkSIVNO2W9bLBw5rL
6fIyBQB1GQOe0dsOlhyX9XQQ1esmofsfwiNcQYKZa3G1ukKZulIOMbEguA3q5ddiN7IJ27Xu4FxG
vXqmJPE+eEcM7qwXMdG7ee83zI4364EVp4eTjzdJvWttnd/DlHqbLOpkOP3r3gHyP8tOQK0vr3j5
XQ/9IobSK6gRNFxz8TTdvO9aHqP0s6ml63qnYSNf+nmGy6qzerJ+vASl2/eVuNqNvBGqDKfMMJ2P
YElhOh4+KR+obq0HVl5TWJfL2i5XNOpcPE7qE085Mh6EhdF3Altyt0nu0Hkmg/GQDdbI+XsHg0nv
IGfFrg8Lm7EYHIExmeVoPLSlxqxhSxyfFT8DjGup+siwp+1JS2+rfjqAxE9d2sLPnP3WWiMCTkc+
PScvGEyRDuYxp4JP2Ei5LKpwygDJJf42rLmFBFPbHB3Eyz/8psKmHr04hz8jm/VwSWuV4JwxE+2w
+Y5L+8wG2hvQg31YGOjQcOXs9PQlRwS7U0bcaia2eMT0kJOkTIZ3NEyk/JioIhqRlJA8dfN9GsEf
m15JLYjlA8sT6DhjIDsb2wNwts6FLpWO0txdDeZPWxmzOM5qbxi3O7Y5wjkQCiDPKo0R2wTWuYXz
gZIalF7JgcTHRO/CympcN1ZlMShxDzLs8/gi5XA+/vvv4zw4UHinATcUYBAHJsuLJV/PH+8OyYVQ
eOnSTQ8My9qekP45b9o4pI4N7vttyMegZqNsFBU7zS/nqOJ9LRO9DmkMPDpjWzajnDtraMzHw/Eb
gw0EkSY5OvZrxZMQPs3D3Tz8HGmsseGzsC65zKoFWUMxEV5bgOhbQdXseTXXSjWKZYVLwMVWcocH
+kxj1yyg7drkF9hDh/N1eQNSQ1yUEVNhvHo83/hcQCv2voF64M/fi0lztpmDYPPTECsaihuM4i1u
PgDO8lRL3zAdeePevM3oeZhRHrAJFcgVRfKxMDczvMMXfVzcTV8JYd9UAQ2U7hI8w/L4Qle37mdn
MuGNGk7fqvFXnBBHPhtY1+w0I3zipUnrKX8jL/cBx831lYrJ0jnI4f2SCkL1BFtx2oxbzOVWjcu5
ZlVTldAr0iYIugANM8oKl15jxdGJwzK1oDAnH9Q0+LPyiWnrq/GHigDr79prvY5okfCOJwenOTcj
09Sh9IXX/5BuqolECkyL4TVQ3MiSsVPksUCH3DKoT1gIqjLpPvg1eDf6ONnuI6zalQh32dPGvbNX
8F+CKHqT/GxufpNOdXvcDWfvyeoGhB2/kLROYVlDjn56I2v7MxtIoKfG2sTcBNyT2lpaglmYZ0Ew
YBahgoeYTIPrxFL4Ya6ERboG9x83x9LFadsWNykKcM4oseXc2HO2JnaV4k1CiReQ5j/ul5HwuTOO
5QE6sdnTGn3Ysb65ssRm221El816cQx87VGVfNHlf3ncxSMFU9BheUmf8oxa58smHt5Pi2N7WKc5
nmnsz7QMmgjCVrYCISAMad2hvnxDDrrwV+fpk5n2Ba+hgy/TEawX0+uB6WEm+AzvproQFRpvFf+8
w36dVAXxDyQjn7chVhEGuw6PUKa4v6amBUtB7BbNfQ+d62jKsAB0j+kEWcxEoeiuaqnGimw1R005
Tr2cewY8yc1nfQqVEgDPBGWGyyKS8YffS7uT/jf4UyDj2vDmr5Es9jRmhSabAwrbKwkZzyYeBFWC
4USKapufyxIGAoHIM2n2fV8EkBHgBUUObkzKeGlCToUxYhRT+hJXPOEYpETD+AnshCzaUNcYIAVa
qnGwL/rrhvw5EXEh5Cg9czIE0W/NHQnBs18Uf4ituCi4eKNkFlEnsnX1yvWNT5hwEzzwvZslL/UM
xqv9jfFdnCNeIvihYJdPn1dNMN8hm/hFQmbpnH/p44mDmP8hBYQLR8VzS7/dimilCwuof3KM80KD
KVcYm3G7Ja8If0NEl8bfgWIdclDZCk/RwP2Oi9IglEqnT8LQfPH0Hqw+mMwqY/da6lbcBbDXjdKZ
9f+qeCaHJE4irDJuEHp6aSE0+s4PezQDX+4FSY+Dr/kEBSqiltObxxMACSo9uCa8RFxc4fvGZYTf
ZhM1EccetpUDVN/49J/u+38CBgMeHcQgnYAMbO64Muh3WCw+YlZUnMSE1UYbd4fLFsfuOp9iXel+
F6P9aNqsxIXohY/9lx0F6wd4A4W1wClvLBsTNFRwSbE42nMfeNdl369DqjsTgfHz+w5hSkRKESEH
xUUW16Pie3YLda/j2smfTrd9HaIoiYelpeK2Igiv/Se2LkZ36huHB6ao/fSxWrAStWDcfd2C2A5Y
DrHwsd9jqfJJx100H3d3g2V4E7PWnHXB133BRx2Yj1Tb4dwCTwLa6wpjJZqUJQokv6AlEd5RgkpU
29UClbnzmMLHJ2JLAbGHTAgnojasnf+hwZVI2fmX2oZ/BLvo+Ot2trb/8BwRbsJVYfj+rrmpyEJI
xZkPT5nLfIsO2hob0NZErebjOonn1Ie9KdUBqLukQ9S4dOUUMYI1gAA8mlKxvODlspDjGmNbz26W
dePL3DYmV8EqGCA1b5TCYbbY/VuQSII7zyz5BD3nHbZht3zD+NHY1TaAi6BG9qzvDINqMYh/+DZW
xjMnvd6B71pghMVvUHHybZc1PR07MNqC70SffwPuNbtKCLOBmE0RGyRo+vKoWpyTM/7PKDAnWIPh
u9B6g/i8Rd3jkRBmVagpbmQW4buYNlGVaIxRayD3SWm9ZucO6SMp4Ga3wOIWQeUjEplk10XLSuLO
WhE01tTSDgElJ7pZJOctoWfDLtIZYlNcZKcFqHkGPZ3rCdPVxnEv6t4W+ZLnypZp+fruC3gUkgWC
2ZqTr9jxhkljaCyJm13cNMHNz/0BxtHkMcC5piDz/k30N7iDIg/j7PW2rwVgo6WLV4jZtAGbyZZM
KvPXvXNeIk8f4g0R/ViOJL3pJn6PGyD6hGe9WeUI1bmUtJxQjQjKGwAJgNDNhYze9bRMtXj1joOg
Vdg5Lh7RYHyL5BX3VB4NIQhLZp9m+hPw8TygQsmES3BEUTV2eV/AJfM+1KIj4uQG/ilZGPc8GL4c
QgLAtKsYyUldjYvHVFWc4WcxgKZzddWLK0PGhfRKeaXM/Ztc3gjJgMwvZiH4c+PBF0dB44r/Xy3b
6gE+IDbkUyngZLcHNnsOQAzEY8O/F/SknnNjswTZSMLJ22lhlRBFGXNI+PkauocMtCICIkGDwx4O
jUYFy56FQdrNH+mH9995TXyfv0OCNnZ0zFo0msGD9V9s9qelJxh0rCWkGjsMeMQ2LtvRB6c+XI9G
wv/7xxJ46FeolSYqWundjTUgfISOKR78BobFb8tcZL7Tx9899liH9BheLmEPcnnfe0IyREoAB20E
PkQ/TEuij9+7r4zRZzAaWEU3la6zWpooz6R+ZYo+vgvx7SOsu2nFHkfCHqu9YkS+OScfOPUbdj59
2CkdRte3lcS7ldHSPAC1P+b9Y35HGO6iQo4+NdZf3ghdEkvhofnBqAqauhK+6O10TG/Fr77iSAPv
dw01PVJ2yu4OGwKwEVyM4ve2BwMPNwmNNUcbYPDQB2cGE2Uuxp0lAdu72G+vA7CjiRgYv7etL79X
8zuY/xD/BC2T5hDyezXecK4MyQg33iwL4XC+0uvG4dts2iBnhQ3pVv8bIazv3EvfwV5BxZj1QhQg
W/arqRCwCWMSe1ogNZr/j8erfxBgDf/zis8SRhVupcUQPvKXdf8ri0A+9plErlbOFPXH/+qNdyGP
CfeVT3wD+nk7LSP8DQkbA9jgut4M3RGiLMz0NYTrzo/cS+Y2biISal5u74Q/0OEKMItU5UmqiRB2
qWPcEJeF21sU0WUBGpfpEcAWmG53RBcAtqmLnXUEWRR+HdtodgmT1w6cOejN+y5aLVYRjNJCnYlb
FVU9FtVy/o0eLL4I94AHpCLICFrojDUyPvSseibwU4UG32HUZURsl2omZ9Q/nhrCsRmfsO00HwsA
YveFLwv9EEflk1ynM+RKyevS657VOb9qfPVmb+sZbUYG3jcuYF+wzpldmGOEud+xAr++LPrBOyJ4
A1A6DziKHzfQhsu4+veBDKKfYCbW/tB5uIzngAyC5tKxC9yTpKOCC6sevxkVQc6jRPz5zelDmu/i
ERM8fnfupySHx68enr5CkiojiT5HqO9QOyFIhcwFVQrl4c886tYSrm3KeoV84x+7d2xB0jp+wUBA
hW1+5oC+AaNgh7GOwNaeFFh6B6eLrlmBmu3sP+xqJuQBbBPZG/PG/fnXKXw+BHcAB6Hd0ZlLO8RW
dOIDHHfILKDf7Nu/mD7FuZitPc3ZuuArAy4kpKcCEi0cqtnVgYm7uIxM9dQP7oJnIy+uDOIT0CQ2
lVAdIJH6KMug+EHtE5rcPCkTLBoW19XnyFnxxsydFU8M536F+FFBZcavvf4OO5L4Tm/CW1es9nD2
xKaujsmKIM/7MhUx2COnPeo+UOb0CT4WvFChCkb/wB8lqFQKnjT2GtpYOGujoyhSaP85EDAhp9P+
GMARkOrl4jKDd1JDelwo7sheQG4388H/WVAwNYB/F0N3wccPzrtWYRyddDOPTlDpUWBlT9Yi+LtC
PTkfRmPkbQEkSRRf//hrQ7Rq8C55ji0hfxcskl9YjYU2m74CTqQrlpAdOiSaJHQQtatNEJ+j+ATK
7fyaph4OPMSLCv2NGpKrsitZhiDcAcdGkAfYhIKbWGDcQlFAmf3J8pIyVLODxZeWhRjUgAD2EtCI
AoKFVZFfulPYCS5rPHbXxQHEOXtx5bDvAtvb2G9z6DKqGIfaGUM3GrLpOGiWSGy4s/D6AUbjwQKv
gAzAf3AuG7aMpmpMBQXmHURkvIT4fzChiwi/l6VNGeZpcHJ2KryIFRDZNeOzoA2mhNF6iE08QdHQ
xJkRs3syQozMvYNvWfa13s6bZRyNDzG+9iYQmWkYr3IIub/FjeahgYMBvw/jVRdHJm5ugWB/WWSK
HccJ0nUiDJYG46kuyN6QjN/RnW08nCuac0mM3TPBCYyr6X2M++RrqxMdoRj8/Be7AljDK34r8XeQ
lClzPQzOjPPqEsrwaLj8uvdBvw0phVBTugvy6vBUAt6Dwfoj90Ul8ayNM3SeUA66GWQeuh3UhPZl
wvX8adYAP6dvSmgHusSB5hPkcAMorLCcI6b5ghCBHQVeAjCG4d+yMYPwx7fWkRNBT+K20Web9exG
A5yz3IYiYKOBhP1as2iqAYppo0bWxpeX16Cd9xC8UbCJi5PgqjoKXXsKbYMfx+Y0VVxShLHaIEMO
SqwgcA2yckfFL/4wP2Upn0+1BMIIT1g1mxTGcNGOZW5dNLr8aJbSVKix5OkhNeMb9SCj3JjmBf+n
CO7MPwpr9GKM6W08nJGBAWcUwuQnmcjIp9Y6h63w+iJrxYwgXrtRAFUlA6E+1MBdG1v2n951Knnb
iPajjtk9seRFzFGFG0oGrk4TtnycYwS7waXCXAHiYJCzawIS4InV+DOcL38UVNljm3vcDObs4d8g
yvSTjVsYRz2VJ3ydOR/5PAu/YDhl5qMQ9SyAEAynYX1P7rbEI8l2AT8FiAJsLzgouCKauZkVRwX5
EyovAQICA/5WOOKK9bHZrTbOZYcycswm1yW55HNCJhCLI5icEZRCg/AxxkPnOiXP2X5XUMhwQ+NW
YxppXPrYxvzZlU8Nhe3AV7pIhyHeQHLB+i0D84SgKq95nIJyDobCHgr4k50fvLcyOc/kW/jdf1O4
L6ypkAbA8he6SmUmJOKb6aSL4UbPuj3oCks81T1nAxDowa5KawtXRUqn6t/2QPjsjfS04nuqRE9j
oOuXKxb9vMjNirZRDgYpUYMurArBYepRXXBWdpCoyJy3n4C6JBSlo4mK7yLmun1XRl32Zv+TewKE
fTq3kNwwdMX3KZPEDIdSdxSPxjc0b/0AAnB+UnxubF6toJnDBxmKF8NOePmD6CIkSXCoY/LiOE6E
NYG4b8i/BLW7Wuxz+ZKVYN4Xgl85E7zbt/+J7+ZWTxFQU8W5Hx/JLZC4zTjLWspRjoBBLNShRZtq
yusHWyQnFUWOijzEg0AweXPOmUDNscyJCvO4c34JVzUVCyT4e4KNdJura6pPMBxfIp1pdSJGEQxl
amOFWCDGa41dEGstib6ncQ9fnKCLyQg4AdTvHZS+cvox+rdHWke7vx/QBEO07Wx9LImpqw43SZE+
5uX4GwohFJKi7OX/GNGjMyAbXi4AspeIpPRty7iopYz6PbA2IL49Vlej2RtfQQXjt+TuyPvPE/i6
5mH7ZIxFvFrZ70X4BENcE/fbG4BoIQVFgvtVwlZlWyeDxepNkC1zC/PEm3yRkIsCYqyTYczLXCpJ
f3aL+oz22r7Y/vYq35JpDyh3hWcMWMgQ35yRg7siiYkfeiARaIsGkSx3vHFhUGDU1RkSINEItwsN
A2qsqbP8xZn8SNjIleCXD+sKTbp21N7p+TnoWJzXOMRO82vY4Yb5dS/XpMXT8+v2Rws5PzxYrmu0
jfRC0D7OHnoqoMsOk8IpOyTvk8GoPZKuAhGcywnYYgP+uuBmT8yU/Tz3kF81GHvoLL6RIRo6iYnG
XEToQnJqjmc4ZLx1Orvtc9strlCtiDOV/hh6zzcftd7ooK4JJGSflNbo9TgBsA4QomoIFQ4YRzTE
No0Ggu1F66Dxo6z+25v6nHiAz9ofIgZSnK7+m97gTssp8OnfWomxuaTK9I9s3MdMWLxwiKEZYCNJ
8tSCFDsXODt8hfGgBgxPj+iJL2XJesMhrUGg1CRRMxendahMMAeqdr2Irwz4RJi20V7tNrayvMyH
k2behVi7efcVzG9kBAq7jXjEb+GcTSCz04MrrLVYvXiv9XVDc4UfRizTCIANETAr3CJpKo3rTE/Z
0cakLLFWpnMC7qX3j/E1Rg8DMsHPL/3N+B1gdBYCiac8ifz9Zvw7DO3eVPDcvsD/Alhrx9iluxvC
Qajb/F0HrtOOXynGTdJCOX2xBRjR+Js9eL/ExhLOi0XRNfxYAvbfBOoGRBJHLls6/iHuNP5S/umu
iwuRlHcNc0g88HkrU2fdAA7HogM5EaEVQqolJFsvHtd7VExkK9XCh/+GnJ19t1r6I66lsl/791iZ
DBINig6OWJr5VbHJ9TZzFGPgQKMN8dWaL1xn7g5p0gFhFM6AZE2gG+haHBFRL2Id0nvaPbIXcEvj
+kfC7PO6UwDm5NUX9cdE2sqzlw9pNoQnEYBuXKEc08FxG4Hqkce10NnmbHXJrhABfFz2H6xlcF0U
w7LBIW/+Dtym9XJI/kGzBK0YSeGjdnAjzam2MJZYG+mQNdEUgkv6etJ6sk96gvslUfjl/Lt1Uy4P
uvTkk/1SkSp+iX8ZRuIBOPXFvzt5jOq0ks03ZYEJmQq+023gFVD6GnPmAVPLrjmylvFZVfWik9he
CUuYMiYrFnCs7+gB+T6o7kBhf+lwfl+92dLF2oxF4LJg9uKXpWU8r1zC8TcgLyihB8I95CcONRXG
C6I6E6RzD8PgoOA2DU/yaqOPexx7GLnDu1JsuTUQy34sXdyxYxDotIk3OxzrMPjs8XrSHwKLHVOq
MFtdU6R7M05muqqGUHhYKWbufjIWx2gNpN20ptyI4GI25Dxs3D78eJWknSkVgkMDS0gp7GVcGDSW
Q16HasnYEaASVbda7uGC98INcgDPA3wDcEAhylIAAIey77wZn4buZWRLbQAAMBzM+8XxTmUT9jib
pM+yrwCQ2HUeoA9mjJMLY6mM27Clyaurwug4wgmVfuma4qkpdjqIrXrvuBmjdUKLpuzOVB/QEOSH
9NUynKZ8fEYLOEcH8g753kg9WcMyww3B/uAn4BeOJAHrYLanB24tSawc8XJi8wSjdppzdnRApULg
hB+otCsDoIcP/RWmInk0aCywGy7KhmaX+AQ9e+lZLUWF5tZ4e/ZM/rEOY4ctEhZFWvIizfJslSim
yv8IO48lx7EsTb9KW60HNtBibHoWhCCotdzQnE4SigAVJJ9+vhuzqc5Jy7a0ykoLjwink8DFOb8c
FYC1WsCXZIRTEmmyLeFdRwn5ijVVY5a1XvZ7gjGaAYS0aFwmthE2s4w9mj7McgOb1RiIFV2t8Pg3
SwBYLGpzXKqmV1O1A5iCGAZbmzVtIWxV14gH9zuTRgvUjDEP9b20kO2lnbtpHr64P/E5QWSxprMb
3ChnKGzvdA9Ov9KiAo+Dpx6beNrweZHdMsgBMyJuH9ohBg9I+mPDGP6rn7sdUKQpzNOOh8okyKeN
2s8Lr6D7BuUu4942x/zIcs3uTEbg1uR5AZXv9JRfcH8jAqyWfgvcK78cgQD9UuRbq2YY7YgQzW8U
V9WVS/RbRJQIDhc3mqaMeh1ReHh9evINDiFaqkNIA3j6EfNEOVb9airtnQrrav6TLJsf/gQI87cL
nh/YSPeEd1tEq8IYUBOIVLW4vKlg61USwl2Pwwr8WYYkoOWGIDB28LAmChrNb7OxI9dGQLiM9ynb
4YH+Kg0B7BjweSnt7t6aZIuLOY+GxYqQlOv7gFOGjbDy8Oqkd1AuNyFY73b/IQqmOQ1NEucY/Mfa
nwCk/O09bzw+KxxZP1FfRW4AnFSva5s061EG5rZ5HauNwo2IdIQ8CzKGMQrqvc9RWb8P1G9AeZlu
MZMUVzc8daNvAZRF8Vm5egwb3gmeQQTKDqppOzZ5Ugy67eMn+wFw9r/jemwyQnIRJL03vhtcqEjd
eFMnPBWIH/LbC7h9s22rvoluts8nEa+NPUQX0SZJ+JpKJJxiOn4RWvoe1/vXVu+rw1M/zkX5e/Zz
nyvYNYf49D3jNyEvkLc5mpp9zkwe/BLxV9JYXuY3gOYw2T58bc76TfbOuBvCWuGSf4wevjB39RkD
lYF2UAhs6DfUxx2c8FTzEP+MIhY57g8VBjXDCY3xddgQd1HARHGJIky+sighJ0JLfjChRhOSlTyu
Zc4VfoNmE8bqGdn8VAcNqW3FhANINcVdrcseUVIUtD3RDSb+4/JtsSZngTNHGzOqj2bw3bIcCoRX
nBU66+KELWRuDbqlOoFn9q01PRioeqUV5WfH5W8jdpIlx84MSgvqgL4z9aitI+QU0E9UCy7NhTaz
xlSFRPQlfAmYpYYvTHk3FF9ttpU0wizNmFZhmcYEIR24BdM2zEFrKNKZKPyA2lylRp2lq2CUDtXF
Z6jCN8VMHDiYafY21o9z9Bzilj/h5KqDMkOwI6QSCvQOVLNFM9IZzl90yTGYg7bYR4VnPMjVNtk1
Q2byCy/YWjOKe04IQdS58J/d8HS1WPjGxkyH+jtt2t/Tz9s7xsFZHhLmGCMLHOeEKiDNxxB+tgFZ
yIvFYPnexW3ProO0OFMJa39WaD14uEJJcbwA63W9G+f/DM8Ei418lkmO4LlFghqCU6Z2zntB3K0i
RDhPTv/breg3OMxRG/Pd7lB6HRpIocJY7BNdOGSGdojCDx12O9lgUfMMUEPqb445s6txPY3eQ32c
jgiVAx3G7uDiKCDzul8MEajy/+Sa+8D1G32nn8ULU89PXNH8QyACT/FFyu8jtXuYDjPWvBLHVD7L
SFMmes1/9sHHyV8HuY2H/LHwPRFmRuHzEF+UR/hgrrCbqPxijJhIX8l2sJC1ITYhIp0kS/739ra2
i5CauRsGh0ebfwHQJcbb46Z97ssANhRmq8/S9mP2ITN5xndDi/EkXTsoAuHl5gr7D5HH0+O6N2eA
3ynuAdv4hZQ9wt4OqBq/6FLQji/7Il6o1//ts6Mvk/HvKVDX8W03F5k9tnddchX2BrNgMrH7+73B
qobEZLWn2am3/wbWr+rOBgRTgiG66/WRSAg3gyP2gPZ7tIgxLQU0HvPPq3dUvOORxOYBv2oTZMMz
Be7If9y2PLKr3khI5bnj357gIM3jdybIc5quUAk54SJcDSN3yAy14MAQypzXKEYfAlswstYKHVbz
VggmHNY/NqzXGT7tc2a2ZVvrMzlIQknpHBpGCQze/YKD6kwgAaMbrqHnM4iPEGpvZhjAMvE5p0N1
l0heSfGly/GBL1KUpZMoLk4V/fxaFUf1XGLZjodMDnz5vmivoBezFSMbaYBk9Fw5fCBvpGZQo94Q
7BRXC1c7jCnw90jdIeCADNoQj8PO+3A14lbMKdQY9li+SWMjY1RHCkUcHpkWUD7MmHDqAcKX1Nd3
/F0kj1OT4ZJy3+cXIZr49TAnv5SkhYV+rjcwTbxoewf1xDCLB8CGwkDQiNIK3qjvHP3Da3bv3+Te
7XIRbzZks1/xT967XBpeMPvS8eneuUEk26eH03/NuN6hzK8OJkkqOnvmyAwf7IzDAyul74feKO+N
RlzWXOAYplvW3gfBEFi52XXRM094jSPkUrzSNvrzBctEjA9iZoANH/Hn4lA6ntBuDgUvbp5hOVyT
c3svp2CePRaDlR4ilFx8VO7ajp+lmWdvvwGmIvj8OShQsTq+DeN1p2c7PLHqZrip9onotarQ4aFm
U2CYpsYA2MsJmehPV7AV5SAvESIO8rNA8yhX9XOPIJbnRGj+3HQmYjx0d0nizSKhagp1x1jakMkn
tMqdARj3xfOADHngbL8/EgwJiSN1XyEZizpp2K1mlpABWYWnCJIpmpOgkO1NIrFwie/RdB1Ne5ih
iOAdZboVr96nGZpHDiQc/JhE0CnjKV74wsudIRwGeBXkyZrJMKn8O2G0NeW7fnawy/C9/B4po8bg
nBUBLJB56ilaX1IGD455jCKIIWBNE88G7wath72Gh5d90GWGSKP1IJu1KOAXK4y0FWySn3audX0Q
/0A8HU/PTCwEFNhwPYIhPo8sKdnMzhcV7ssXlr+P3YvkcRwPHBpqcHXoIQ/RgnAYQh8rr9M2dbbl
sXQ3psljQNp8AaJOAgZPpoYAJA51igkdKWwcoCEG2RMB5PUh1nFb1ei18P9rPxLoXjRM5X1CMCgQ
LJjxyRymycW6nz8kuGX+Kd8DmtDAxbpwez9pPIPNSg46SkdqP6jvracNFgmHMSsmugH3WzbjZoUB
/Ypb905p1R+/65NyZXj6AXcV1QPcqAnsCglLyIOJb8jETQDgyFfFDcoLRiMciduSS/rzpycjR71J
fCDnRgaTOYJ5l1ViODTSiXE8Rj1bJ4YicKg7lV0Htm0b4wy3Ri2u6bcQRXO43VTmK+JKqHy8B+on
rD9BIaM187psnEO0PEbli/JtP8+JYxJ9G6avsnxK4/YgbmZ0Cqh+gYiqHbs32mgXKU2NTEzQOSGh
63iKkcg9eRKRi8NiRXy+U3AUSshF+m87MEsibsBY3yPBptVnw+oB4eNDgJIhXbMmpMScx5T04Z4g
iC8+S1eZ1h/OmRISgAETMPI9+HLDaSl21lFympgrKAubZQOhFsEh+b47rLE3ui0E0jskfmuBXcfv
fvVVNGjAD7fK0lrWu+jYbEhzI73BvSoj65wMswm1gzqf7fW+emKK9AghAwPn72AzjvARm6TJSz2a
LZmX+LlAgUVftwx3GJI9LLyzmNY20TCDz/j8vJZ0tSYMhNN432zSoAwh0VyLfAs2hCemKOHv1Mdt
2AHT2PNqAjwDwsuXaKJ0ZYxScFakGxhDI0bTHx2KHtGSv6+BtqVjmWccOCmELnqGJZ4ppIMoUfnt
ItzqM8JFYKFsECTcLe1fRGRv4bgCMtb8FotYySZckkz0mKdhuSxQ/JvLKW1L2I8Jppvj2x9262pm
79KhNC83J+SGlEBw/J1GPMGIoCfTgpUaJh8ai51yUfY/uGmRkh9eQYVvGI6SU6sYcvOfdLeaqTzL
WqEtRDssmG0BbHNdBZtiK6rU6bi6ADtgkNsa/Q/2PB6Hy2yFaRyHBZIODAU6kxgdpiDyCI0ZfPKA
VreBGJBODPKar7Dx2y44wYXEz4U0wabLs0HFzvQI37io5V88y16GmB0XFS1mAMLMDzOtw3Io9cEA
CfPMeisRHGcyQQKk9/9g5TUqVy9Mf4gcwMFhz7L1F54nhbKJSczj9ZBNAV/YF/YcLEVTbMp8ABHK
5c8aGr5PqATaU6gzj8pCfueJAXPzhoe4Mazx86CtCBnH+ZmQDgH4C9AS7WTuo8Wr+D0QAT6dUgvA
+L69d27NWOzdMjGxyLueQqEUoO6d8lCyF/FAQJq4TFgXDD9GLekT0xasIEEhE9EmizptEX0z5DTU
fHsUjxpYWrwEaLEDGxgXlgXbB51xnrrNewseqDAy6VDIuVtw8KbvIGzvC5qHQ45iNpYJH86KIA1E
BgsBQUc70RQD+HcroSqRhrk2wrAUYTMNsTMqWhBGIREbZ2eBF9LyMC4HNbAjqEqPlKX4aA1oRlMx
gMJyZWGElIOh9j02bwksMQMffiNQnHgIsrCqAHtLxKcdyyTPvbDl6CTAEIzqzB42iX+7LeJlwjCZ
rUZynwTLsIHMyH7APxc626UwVzlE7o2oZNJC4AiKnnm59/G9ckEfX2zefNgEoXHcOSPtUujeE2Mv
ygaCQSxfI+kAYJR6OHOoV/OiCWXwdZqseF6RbN7AcIE9fYyB0i0om6CApCUlASMwSYu4V9qJwUpp
YGPhqGcEscNpv5tVXj7vyO36zKt1vk5/nEUy17Ym06QwTHTec4t+m/NWsNn14tkXTr/PsAFq6zFN
PQJSJ6GYjT/BUFHdK0niRlM6t7mA39s0BCkSz2mi2oTPMtkC0jIAiZIi7tBigVeEUmsRnR0ihNsw
5v86iAaEitkWgQAhQgv4eOKvuTA70qeZ63wAduOXAvE1nCKkptw/TW4i/EHdU066RmsiBrz7kbuW
5aJwKeBA8T7CQLXKZtbBBuJLr1IA1SOqnSJvyLkiJAgN8hBGWGA2PjpgZfK1ght36ILwGzxJFN4t
yAIcfjddaJFxhzYGRXpO3rKzTsdJ422JtTjaM+Kdub25V4A7ULxAsjMKizX44Ze/fGEL80/aVhJw
t6Jmpktn1nkk8gU5k3qPxnNaDN7jz009PsFBQJZsbuy1jiiWHzUEBMOGL5/bPtcj0VdC0AOqDeVO
ta8xInyUQ4I5kJIBpwe03lautjdwNt2Q7adjSGCELxe4Pw4NVDpg2DIcNlYea5aDdEhjjb51GDcq
7WmXF4QVm/qU5y9ZMS7JjL35mz/b7YzDYycksfkfVAsUf5qNSETs6ct0E/vmDoz4NMWkkjBk4QBJ
fuJ1Pi3m69eQOJaf7z4lGsoiIqkPVMrbSUwRAZF01cDUxn36Ebb5ViLq5bRxxjgbOuJWr9UOMB3n
0tLAVTWzoXJ/85u5KHmXXtxizHlk54jPRdiLfx42QSEUncggoGj5KCFcV8Nu+B5Da3kXKKPxfYml
lywqwYGrc8hyCNmUeX9Bt3grAqEODbplDncRBJatOi00mrVC93CzRd+oPQLbAl8VgHhE+gNyRyrr
eByuXiwMVBISptOi3BdyEiF5EbFl2IjwYmQrBi4EXbNm/VjX2zgU0QBAv82Iw2ReTLEp0X+F4HNR
b4BwGaLrDdbIvRDXILgKzU2yE4+vnMJyxB089z3tEPvPBcAVPz2hV+yKcf8dvPxLwidrD2Xb6wi6
lkA5rDnpQ2BBAKnUD3RBN945futifkXJL8zCn1CZO4NVh1KHgDLuVmN+8u8IVU6chF/E9kqAg2cs
aDsAuCDaFZNPSEkUlG3f8at9E+BXB/fk88MdtFUR3uskhsCVoaqe2UcNPGdjjWUC50kTwupyo0aV
Do2+8Ysgva8uP6NiwjNgZNHiQm3dXNK9mIQDjptLLlTbF+4a+K0ByD8uYzq6wG04cI0J/z5NwZCI
B+sc70UIUzqhJlOcOOCthEl8hawGj+CLKzcBX0l550FosDaXmPYAXkgOaXAxgqXBuulgi2Xp28MG
kuwVPs4K9hfU48L/ov3WNOp64JtBeXmvmz6ZiT6H+hNhfDK1c27K0tuejt9LsntKPaS+7YEbDzVq
K+Rm0+ZJ8bxb7SCL5D+MUQgnjbiGeZmeKnv5JlsSdxPftuXdF6GRGIJDZIwTZlxpDUWQsU9vSOzs
wnwFNU7FQDPCu32/co9wtCyem2jljL+rD8MUo1SQTsVVjK0rEEGeYAsZHgdiSkjHt4bq+DtRQ6Dz
ik8TsqHFVEcWLU4aVDAVEg1YQi/fctUi80BsFOijdFRPAJ0wq1CYhxVro4aoWrbGLV87hHggqtha
nD53XGFfonpF9O5rjrqfr7yH6ohwl163YxMePGaNaNblh0HjfMdi3vXZNQEbfWeen40L0uXnHqLo
tykEZZlAEvN0mBbrCgcgDefYNmywJ+GAgOq+H1Siho8SGFK7tycsxiO1n7FbmAA7WLCyn8fNnkir
jwjBVkDtZTeKAm0c/wI+cepNOZ04uO/YwFfn7idhY8BqMBTf9YcHQkXwmALiyOvIPVB+uWNSRWBO
ayMJCZCFaNur2wMqyvtM8SagDNqUc2Kv984sHUCmjt8/0eG9LHgL5PNjlo60bXQBia9vqOBKjlYA
G+ISFqwYJ8ZmuF0/vXWX9ExPINF5Eo4o0XhgoqgGz+2bR/k70YSaQXqF9WtwgtMhrOz8AV1KpgYv
PQ46GqUfwesl8GluKIWBuBh/lQBWP3LW8Eokv63+xLaIILMW/dRbDLanzSOEGVQn+NdIRfwVjWdr
qzc7YQqRgXIr7GFEF+zgRKmyRMjdDBAy683FUEZaO3wkAdmpjrZqiI2hfhNn8RVBL+wNeylJjYuS
MYsLhWfbwg6cPuuWUId+N8SdYBE2BvIUleEEK+H2rjPWXSDwF8Kp8qE/iMdiwKfEQPUFPFR+BUt9
mn6lP7U+KBUuJi8esasl6nWG+gTph6th15FQJwBWMcJSWTCxvLpDPWCSEmUEtKR4wMFcheQJriFJ
V9nWPML6sG1yNO+4XMen32SdDYTSEFPIaIXIAL2sNP7Oom10awNcGXg0hLkA6QAbLe1anfBwRbAB
//qP//l//vdv+7+i62P+uHfRo/iPosrnj6QoP//5L0f+1388/98vDy7/+S/TMDXT0hXdMEwbybah
O3z992eZFBG/W/kfZVK8u2dRphsHIdjMppoDZQURURIVWjDJW3B8HFIIin4NKn55GuByxR8QLV84
+tEP30MDTR3nzYroMWUnT9Qf+5cpHfk6wtjTuBYLn/9k+qNpGogNXnIpkYpO9YQ8l65cqC2zKj5E
ygWWn0uBtRiAYmARz6BxvBhMUdws6/sSg/OaE4m1xS2uzykjjwAkWUiGGQwcg1B6hEjmPFPPpyUP
BGNQTh67f363NM34u7fLMCzb1h1Vc+S/vF1ZLTVy+23SDfcrOWaPCNhOdJF/uKNwjXLElI/Z5GF7
CjCRwXFVNdSONQT3524d95+Jt7fQn6JNpC5+S0QtBlnPvA8pRLfIYv14lu4bXGrpruXyfNGS51AJ
PE2LWaMOUv66J1GMJ8cFSUhhMNCsfIZ3tGEYouD2qymKnPuyOj/AInAi1ijXRzoEQLd/Y6AlKYL+
PGPowPtIwXfPKwapYoEcvaXA/k7u2lg1gvoz+BDQhd7O9h9kAPhm1kcaVY+V9XfkpG70QFLVfzFS
MrVisE/4uH2DjN/TzckHpr2NBKSQN6H2WSkvP0NOStAWahPFA2bUF/d1xLCBvHiRjB+VCL7mL1Ub
yrTxb7i21NOq4FWM1QYGGb2k6MSzljQm7nKp/xjXW3NEN8c7FLlKSu8Dz4oFLva0H1YG+QJUqa9f
uh+dWPkbhJ3EFeQ8xP18T2cmwT1UAgD9LrK9hAIeK0+Ctvv0S//dc1jekDPTNnQBSOpyV/2gsO5i
/w2tCkBJ1cpz0w1Oe9LdSETjLuZ4nEQb6rfn7cslTIhc+VULi0SiJpg7ZCOL8Vb9tdtpxkfOQ9Ni
gQWES2Y8fdQJkU2vEAjyvmgWoPU5a5ynMK8B3sA5zDF73G/WiYnEv2NxQuYHJnirVgXmVgaogQy7
SZoPxDxtCkYvi0bkFJMFJZI6XTsLTOA3uw9o2nhP0ll9yFj9YiyISEQqJmgeRJFGIwaedqqLvKwq
EaoqEDQo/m94urvFst7wF0ZTCAtCMuGwXFg28PgZYzzSacFdKBn9w4vKEZ2vXJPdMk9DThL8WSDK
w5c6TuFl96zuMuJ6dtE9eJ9zEMKEppez8ijzmCzLI/5Ykggan5db33HMBhXh8EE75SxXw7cjHEZ/
qJ5fHjvP0vvnu9pQ/+6mdixZlRXL1jVb+a9noFM+01SV7qwbg3KsOf0KuiCEWTfAyUZWoJSjRCDQ
dNb9aS4j2dGaWrv3uR62ZOmJSsM887WlMrwvWM94MnPFvJEZWNfskieBNHgeUVXcjx3+w028eRRh
inGBp9cb2RZzyiv85x/I1uy/+YlMWZYdR3M0QzPFMfZvp7qjOM5DebyyzVtzpW761H2YsxMRFsbo
qXC6hC84TX1ZyRPbQszg3ZFVsGZloZoNrTe6jKE9oUZXfY9etIkxTRE89wn5D20NOsqY4KALJ6Jp
9i0ClEAa1iDQLJqLiPU6JjD5dXiXR0ohLJrdLT0ozVzNeOy/llT/vQnqu52KC/bTJ4k0xBbeY0uc
3E8g4tMIbrjCXdy5JlZFad6QGw/fj8Cswxn99l4My8ohxUlCs4JDCeb4wz0suTEVENgQsWgpvnMa
ZazKVBAknvKadWRokJyF1u4JWHnyT+S4yhMDW1vYSAFUxhuT79qeq0Qmfry2C1K6mjay6cYEu2Lt
twKL1Y0TmlgvuPjvyqGH6K72JJ1McEhey968ymUzOenz5KiTfkZwsxNoD4CSG9+Y5EE8EV08qPlj
RpBv6/EHpYFH7917/qGo+sf80gDOu9ArCbD/k5IT70/baIv/7oQzkiznXTeFV+w29k1/9zpGQ8Ft
ItLUCEnp5VegZn3wmKqNJ+00i0ze/LcM45JbGZaCswyn1H3pdD4lyvDpHP+MmTxhgVZmT8JU5tr5
O002ySsg7q0kbQepMt+j5HHTsy8vtnEfb17c+a/1lwmWWAjAU/iqz6BdvL8oQUcfSun1SYrAF7EL
+UOvgVr2dTwG27vNKYi2Ovl4NYfxLUcaQWow75I0dJhUc0LcKMhC7zTPeUtbsJV7LHoGAGmJ8EtE
gY/KJDZ9ffz3VEHejcLl2+N0drqBRe8LWA6X8T2ovyHZMu3mtVZJsYaIABwiIyHvp8SYvINKdZXX
vJ4w9qZbmf4Z2DCIcZLXaBpxCER+gnZ2EPYBxYXRpJMGDV0up5F6KEDNSo+wj9uLZM7b61eyCBbh
c8HsSwgIwOljGAORPpYkhMQkYBLfSvzRNwBXfhHFVgZdNmu3JzB/a4AvpWFu4jwn+osI0C+Wvp83
4ToJbxyNfnHPIj+y8pgsHvKeEvQHq3DeQtPOqy8Pi6RvE+QRre5JQCqfcd8rxfDlTMznIn548Djx
jtOHj82ygwTAFLmpjVkwei6MZJCD7Sajz2f4Rh9CmpAJducqBB4BQr7WUbohrLtph6dqEikjCCXE
zAowr8QaZIy4EGv0ZcAFXqGFpeY/P6sTKgZBcbjQUp/Yk8tJxWAMLPlxja8nk88LkkSMGML7ZF6C
L2sXyyHSED3ZHB8GP/L7FudDCMoPlIHBg65XkOYKyewsOoU4uu/TK7hLHsQRmWB7g/InJ06U3jiK
VdH54ZVCkrih+pNZpNXCIjm8qbDJFtb+uW/XmeE95Z6DJumCMCW9ZfP0WAMJb4kH1kObp3/nGwzg
h+aiTcslZN3TGrc4r2PCVT5DEFhGchrcXwHEU2ywq9pxQCWAcU0x6CBHx1uAqjQo+VGo7RrxTKuP
sIgWS/Va2yQ3wO1vI+QQiKqifQxl2ZEJAJalbNrcM6a8x29zFBPa5JA0aFluvXwCYwLvqf0WAuMn
3hEiUgX1lkXshqsO6VhJwqmqh2RE3JSN/PCRQaJZYd1vgxd3A4a+EnNJu9QYkcxFseFeYQcDU7fp
WmQdhgwK3m+RrlmwfYN/chPAu0qiKz1et6rX4FiDLiJqf6DtnvPM8u5Nr7gqcws0zPZNOJvd4wyC
DidXE/sDDzgCLNbA+soxGvti9sBU9Oy9sPWd3BycOvHvykj4OC/MOYzmMZkj6rh2IAR7yukK/pWR
vFUP9G7iYDFSgtUzWsH1vjd1OuckYMETeke9j4ZBxrZ2H5V4qKA1iD+wPKacl8OPTMMXuTFcW32c
qkrjybzXV4aaal+RbE/a7OK1LvCEE/NSo7l0K7Ak04VN6voF8+5ZoSGpnoNkfnh3RlsFTA15FePN
vIZogMODppKnZRZ2Mg4PskNfhk+a68FKEQDEKA3AwXVfHSMCha/jz/DNvi+A1upMz+2DEXVY0RhP
zPg+4oidVBNn+imHRF9z/eS4+AfSmqE0crAw+DlpSq9+xTNt2dY/r/ljp9Ob+PI+uJpfXlKOFRNb
PC8QwWFqCKcvZj6b5A7C1LiPjtqhBR1Lh2X045xTwJ2tznVAEDGRewqbC2QN/OdzRUPptbAEZojF
ClnAt/Id61yiouG/pcB48/bSIj0u+M1A2U7fQv9AwXPnO/FPRCQctyg+YJfdQk8nqOdaXYQ11HRS
ohQEcLe2Oj3MgADszZoQmxT4y62dqbACXF+kI/PoxyLQRlyPn15GeAIK/bk055pjs6cqlzT61lOA
F2lYvaSan7E3czCpj0vnrCKwzXqNtVmflntjRQ6STY05JgPnJp+EPDZXXRELlY0lRk5SpOsFP08B
1X4p9zC8PEGrE9Xn7j8PYIxYfzeAaZbtGIpssGCLr//bAHb6NNLT6tR0o+sICVDL0kXslnG/bKb1
dyzh8uF4RcreDUtnIXPG0EHJY1bxP8c68Rsbl1g90mRf233HZdVPf3lco6ls4SE2ZjLCZ6qj6CIk
F7oJ8eioQc317T2gKokCGtFUyIMF/053qBngUfruVAqwp9q+y4YcSiekJVDdRA64/AXO2KZfGrnj
4s3+NczVBe84mP/9ULNDYGkmfB9mbdXEbsHNn/Ac9XGqsaA4emCQuzXvLnQC05GULzLby/kN42SD
Zr8lcJEc2p5NjVAseuXth9v9pGvcAPUgv35YlvWg40EecVi45aCzeENcSd3KP2Do7YICPZa1F3fJ
kpOCJw2rdtHPFs3hsykI8eJeZwwZiYUa8S3XodjBobRfoKJTJsQvUWWD5mp3lPD1qwWP7RZEgcni
aJA2MIqD583Wby8Oprjv2IAV78436alDTUdcb0g12742SPVrUkQiJAqSEIe2iwzuk0vbZwTnDdGD
klHlVPY+vyYxGmMLhS1Ppu0JRnQeg6V4CUGCUs/8NSGtyl5zVvFzA0dJQwW1bzr43r53PMgQ+NoE
yUN0QQXdTiCeVk5HnFYv+aWwBSHAKq/6ctkvSR/RvW5B6t3pqELjT8Gm0JTi3GGyj5WA6/71DRU4
s5drnyMyAIk85QokDKdAozJIY09dFFeELzzUyhuPXBmWnoAHsLERU83j0IF+jyxjVN8i/B7UEgmV
CN9h/d0QVpbcJy89+M4TFZsycyfK3g5T3xW/f7uqZo9dwvaDHsgK+Bma3Qfk7D18U515lG7Iz9Dv
GERgOG5WD0HkIwJQlINV0g7MkN1/IjHgSu5G7Q9Cmvu2GN5T/8NfuM6fAuF4wutQX6+OLeZURMLU
BoHmH0QYxAzVjnPB/i/WfwnN0SSyvG6J3E276EBCxuW+JzKHvDY60ECJxndk4ZX7NV1eJzECp4f/
z4eAKrCgv0Jrpq5bpiUbmq78da3MH9nXNroq3XyGz+IA9lFGfvVy1SujyykdPVFX12vNopggyK6E
dZ583Qrrbb6SDgXVIk0PSZC8JhrfocgUzKRM/5vFV/m7NdHRTFvVbdUxDFWAg/92ShVFGbdZeoo3
kNM6gjVylCb0xFOrvYtfYEcEOls4wrDrJIjgLGKTuHmU/+Z90q2/eZ/+/VX8Zf3WT7GS67XDq7D7
MZkZUIq2ax7jy5sUslvRjeqZSYoAs0vVl1i18tVpm290N4LERlhJQIhf3nTCUB4T6e4x29Tt7PHx
6eFF739CDX9jULM4LLbokVB7aexjMnq3bzZFewy0ndSB/un986dv/w2oYMua48i6rOumof3lp4rs
TEnbKLtvvrpfWV4rzcRTi457FC/fgEenCb1KZ5HgNSw0z1DHuIdDDj6mh+jtdTNt+Y0OMsbjRozh
Ocmyo3SWQLTn+KXHr6vld78nAszGiCtiPyMXleODyb9jXQ+4Cdo7sf0MQCbRify8G5057OEzQyIX
fBwgjMpoEJMYwTnYtwYlR8fwe7hv0hD/EHXzD6QH9i6fA2r0qrunRT4qaOLQwFqX//xeKX+HV9iy
blqW4QCrqvJf8IrXO3fKrxOT48Z3BQEmzEiNQygVnXZ78jYtPA/3wKDBhP604Xumcr/2pdX38N3z
OmG2T/bYBIHCbrWThx+z11xfPO1KohC3Kcc5tiBjilBRsd1WEB/Shsvm9Q0q2OLWQ3f2/mnlWUJt
9E+KifCzQHzw4JyOe3O59Gru1MWz8r9om9hbs5Gjiy7UBjVq6tPA0zLVEjuj+ARjOSAPZPIsPzj6
UbnFJG+w6by+K9IZngR8cotJQ5E7wcl+kb9TMnNZh8vCN0hYm2RFeL/eI7dakW2KDwgJThJ82fPa
fsn0gs4LIK9wTXnzlPqF7juV3/6qS8IeuY7S+Yv9mzFjoAhJ0D0VcunXDiidQSiZtWBUV/DeaoUW
N91YhtvJWMb++aPUTf3/v5thEizNUWzGIl0XX/+3MyX6tl1h6Ga2kbmJxQbE0niREO0FEjQHiYZI
CdQhbsfFa9tFQUpOg41QzZl14E2L71zd2aFCpIviZriurcD0ERjjYEIXDtCDAkr5PW1MCmehcw7v
MaNqfGGuYF4pvkHMErJ9kKMJpX4aVWiWsj2kys8b3wRFPWN9eeI5yPuJ0pKBdJVQ5lEhqE6jEbwe
tpdG8rOQGLKYZvl0YE4aNkT25YColBSBaUGmn+eBnzMy5mfG2ohIetz6cOU7bFg2txlCEkBTDkpc
p9CohNE9nIAszYf7WH3JTgPb7iHrkafqgoJqk0TK78rs5yNyPcfFrELBd8UdWsxePwa8Ov5LXLxA
wmt2MUxIXxSpP8zm+gS3Q0V2UOIWawUDJQVvbkzCOOgBVmSO8wyjqLBOQlpyZRPgnXggSPoW1RIA
11jbq4WPr1cVhKZMsvla3zglGFsvx+qIIw2a7RECp9959yGueQdnLIDmgk803X/PgA8pe/8IyOBe
DBxmEEI1RjU5vxdQsn3einx7QEFGUqCroSnkqj2ZMoFMhCQhfYzmir+odj8OifUQye5joli9Za73
dMKXYCdxOx5YB6I+4Af2pDTQ1zET4A+bPlE2w5f3cFzJmBl270kcj4xW2X1dee0aI96oXH9+amwp
PK6mStjGwXdXLRzUsHlPZeH3bd2zoeQ9QL272b8fqFNOvXTFiFrSKkcZAJcSNzDKR2AvWJ5h+0GZ
1EcDyqILoQE/CPkxff0WpEkAt8ObTnT0brT2IsKl8OfpG9X0iTIN5MOtV8W8uYKeIK0dt2i3izB5
Btp7BbL2WDi4VKJBx6kxECsqtXrRfR6XI7iVTxM6RCe/OR3IjBHVtZRReu+wVPoFUF7rVXWf3h/j
E3RcuggZYW/oX4k9W/bkPPiSMH2xfp7H77G8AuS+F/xNLzS3aDQWHEbZxbl+/Wb/vIsBH8BBuVXz
yBlwan3ILlb7KaoGbWmfH9QPky14d+Fd72FtEm6YLjNjqQBlvNOdzfqdoQjCmYbITcw3/Q83IkHI
pLNfs0kMS4THE8CRHpO3hxqk9VObdhSXJKUEwSKs97uZOPUkezIuux8ieSkkQmcYsARTCoFJ83lF
fMzWWF+Tg/oclDq6zNDZStCGYXPy3puH5in5770NISr4/VUTVO01soafs6pPPpx0Y51eiyQAWgBP
QGpzH6bQ/WgB/5sjUPnbJ7+j6Dq4u8qz7K8PM81Jv1X3vm/gfIn9wF6STdQ59jpUim/82f984v7d
mGnL//btzP964FZVXT8KiW8Hdw1QAYo5+L+EndeS6ljWdZ+ICHlzK+8Q3t4ogEyQ8AgJgZ7+G6r/
v6jOU3Hyoqu7qutkgszea68155iYsO3bWKITFeicEdksw44Z0tXUmIM8+UEeFc4vZEuh2X8jbKVV
88vHkv9rHxB1XVYk0zRErsP/fqx3fnxrBjXw7O2p6N/Cep4B2Z9mKIQ2jxFdvTem6XuXomnYektx
hoj8YP6/mX467Pg87oaegM8ajp7p+MsJXfuz6NQF0VQk1dQUQaYA/t+P17atXIhCXsyowZpTUO85
OGffF3nwVOlsd6zNqXRyXxjkVzL8IlqZrIlqKsdPwWVYK/Sf2J0MuuNgLOiintgf0tMKa0ixutLN
sFimahp8EOLloFFShd4H/SbFovigR9Vba8lnKaImyR19fxm0RwRfnUS+hefF7eI8yvTTwbyqLWjs
sP3rgMnpvSL5Tv7+/JjGn3eK0ZdkaKJJw0IzzB+VqpSrpXBt5XymQRIgCvEYwtLMPxOqCFF2eYW0
bFke3cOG69Si2tVdEfrAJdCwhHPgvWI+CHI9+Oxryed8o3/SCmPq3cPTiXFgJ1z8lzq+krFVbdm0
ilP0vo1eEgAOvPjPTbZmqFhz6DPTU6eD7r+BkWbdO92NrxHFHf2q7lcfXz/PBSEBlYsXkHyaxmkv
mAdLuGCso7ZG809RvVPlXamJECyOeviLOHk2NCej5zNhR1dz98I5/8HCRrgBCxkiNBxoWSpgJ/A4
j4kf511H7IbCXKfAY/ZdUnfII5melO60WGLB+CNxzF0RFjmYj/PMNNGdIZN8XiY67Ha4rbtHqi5M
RhmF9ySLkbO1R11fHNM2I7iLms6nIdOgOUveSGzz6PAOL7yDA4FhoBaVpDBBPlCDMzs97fWn1bw6
rUVtOPR4ava3Fz0ul7ieLCxATpAxEBq39JNKLZQF+40cK6RLRHvpacR8QUUMD8zHFDenz2iGeeud
lW/4GD1W6kP/kr/xmwBUpQXNLEbEb5rD8JUc9u8PuVZ0+fljNL9r94X5fQhFzVZgTnHe5hE/+Nm8
5mQIK+q1fdEHZmub3nPHyY3w0w4MrLBQXp8WlZRMWBC9thmlesVW1e2JTzFEFEY37rymyzt731f8
wO6sr7kgaVUuD0EVt5TWGZ5mivtDB3JAWYVC4smGePCvhWue8Y0wzkZIJcrUF/QG/wEw3DQPIesF
expCtu2BZm/aANZFJk1gzZ4njCnaIzXgxXbWamFfENRwcLvJ3ymRzosefip6m/gXRlnmViFNsHei
wPMcX6kLR8LDbp7bmrln48Okxe79fnsX0ylzUCfzoue2QlrvRaBOs/YZH8/9rA7fL4pKZYBy4tXs
X4JzoXVRWBdcK7LTA7SxvMElIdy2+0P0kEx6HLckv4YPv7f7UEQ3JHwADqTMcs8o66rkfWdOHd3e
DOvHZzSW6vqMB+4VFaO8QKnl9ega1d155c3xYiP7zKbqZlopGxFVGMz1nsrMtrHpmGFpr6EYS456
Dyja6P8fRk1jiwReIJpHMWIk9BaViIktR6yNQfPkE7GgITyoV7LS76FqTp8Txl4C8G2c6iW1jS1r
jiE6+ZyC6jG7rqj+7mjBnxjSqQvTl24rjQWhaSBMTaS1yDU4wDPd7Vp+Dg9LUpLVhwqfFoDo0Kq5
klsKzBeC3zGkRVQPafGQlsUBTqpBuTwhV3I6Y1bUxZi+9nkDMxSuKFYFkTxkvCtBSSYy5V7B3bDN
xuFHvWbi12UiKZhqkTzNcDyu+DkPTwbrbIyxIXZMUgBOj4HMAwCkL+7KEhoxRP0Zlk4fFWmS4DA6
mByoSnFRRKzY2aBqA13sU38NMyPAcFazrbGS5w7x2QRzuRylbxCzUfUKAYOpHnImKpt2ToeQRktO
1Y8Vl6061XEGtFTgXrmhynyLfrkwS/umAZwD/RR3VE/q0u+S8cVlLUyFGLOclpa+AOERehu0oHUB
6sxWmH1GLxOBGr1D8qeL4QO+b/80BxlAvUULpHW1XT19rz8YmFiOjwna3yAnX5a5GXniCPZxzOLy
QoQvmb5celVrF7jqOZ5Pzflh+PwyFgUSDmA1H4+OO1+LzPonaiH7jcLAYChqsXDowEdnBDj5xYoo
XpijHAOeFGr2DQDDhYwAfEESjfvBLTQQ94DWmfQ6YsplQtuJkZX89MR+Nu5FwMSxbwzVxilY95Mb
gcdgyBwFLl7tr5CM8fuy0q3LkBgUdtMQ7qFiwyIHOoXWIMEsW9KzfXake2lE7vOI4R2nQh4ixXua
Fukm182ZeSynnVQBlDPWxvCKMt6mKHv0dQ7aONqpk29T2spH+i1TA1Tnso1KbtjF0WdUwz3MM0/G
XcjlPLoq09eGyJ+KjoGtHZAZWBVZDYbf8JjgRXx7rMMs29KQXnVSzk4hmEmufqCMz7A3WdxIEDyc
PeMIXQr3svZl9jsi6J5Q6a0wfWmMmDpNO3LwLTNKnfCx3AHnTntreh+X3wbHDHSLhYPLl9MguOcs
Ygb+IFlqbn4AOFgvCrBJq/uXgXof4oe8jrq8cIag0xN2uoXxcZ61y7FBi81EYEliqUAczWn2bsmX
jicCuqTFIxhVJJdyffGVbZR9fSF5QOjkVo38dU6FOFsyH+2MdSyvnMXiU4ocgy3KOUfikJ2Jjm62
rgj8UWmL2B/wLRykVzVj1nN0w8HsVHPc7QQkV/OsQDWMDjFz3z2cnY62eiS3SY4fwXCYuSnBaXra
NckD913IMEHG+BCgrVaGJbOLVCMr9TvnsWVY7pR7YUmbEP8jQ+k3UWvszf7J3hXuPS6mcF5XLzw6
63f05OOtsoBxN8BJKey9nCwxIo7iF9QV/oPE5GJKa3t0oueIAaZZcFaEscPc+QVgUAZTKjGT5lYh
Xvy+HT0myXogunXlFjylLfmXsX6c5PkgQ8zOzQTOf2GoQcsC+Gq5Oe97G+CFB1J9cYmj1K83GXb4
siuH/OvFeZddMg9vDtXr7bteqfvPJBfCVxvq3M2atvdp8bowXcmGGftKyQDivkNcLcojSZmXCFIa
T5Xjh+4Lh+Sw5EKeacZklsm44xg/EJdnYQe+yZyWnYH67kq7zWWNNYBvIJU9do7r08FHOKeo7p34
P/GXzqr0Z9eaepXmkqmYaJxMsSvt/9VhaiRJKUqld5jdaKhG1Bc0QfTFvZqIfJCYzZ50O5QtUYUq
jr6uDkWDHYbN9uvKfLBrJklkpGI9ML+pINWe33ycX2rq/yyp//URf5wubrkiXJlsHmYqhEn/EIgk
UGAwRvuD3jyksuszT96IFt1ElNWsvgd7YXwt5AiPR6CshBU7zEoe9+xmiWh7UA1yfKhiCggcuCOz
kxDfjy16X0e/cN4on2XXjOiuxYQ3kL7ByNQ+Do8hg3HYCYDT+18Eo/VwJnGWQvVf2/EDTrg+AVuS
gKAEUz3hCRw+wi6n8Bmrv1wO6bfL8UM1K1UvUame2WF22ZzryQ1e9GmaHV1BtevV/RaBmWXyJn7c
jFos1ggX7xKXApQNWpOogmeGTGx78Ka//n6bZPHPo3r3KOmCLJgyHUv9x9lZu9St3KjGYUZRMTUH
F7IUwL52CTtMspGzDcQBAAc3h5Q4lkjXzGa8M/lQ9qoppElgr7003yoWfOroSrzPYYORABiJuRDc
NrilRUrLvP16LwHIjAvWhxpRPhXpQgjPe4RDQojeEUomyfJvF7XUZwhut6bxVDnIqlBhsR/cotah
NqdLV4XvmM42zwAeAjTtGreXJR55jq8xcPMaRpSGA6zcPcHiLSL0bzqhFJe5YL9Cc6Inil+FqHSG
bNxFH/Tk09YIynRrso2Q1i16PFey+7GyiepCVH12AF0JV1/nrdKEf4IdGAZPtJTAc0TpKDQ7rIhE
GLy5ZlbUqAzcgaGieRtwuOuCxaSvclGEKF4hKDsyOQr4egGP38BPXhH74ixFFepQEJYzExFDeCGc
+equwFaytUIR4lq79XaTUTG65b6T/l6DXp9Sa3iNDxFuf8S7bf+5PXl0i2cYsmEy0Oop7S4Vj51+
oAz5EJigmtE+BzlvIc5yOV6vegRvIlNDXCOwiqJj4dRAlq3gyZhNTxNa5vRwG1xEpLl9ulGI+KV2
jDWq/U7jwMvb2h+3hEHSOVmoL8BDtgPUTQk0PqpW/wMDRF1erP3DI4qJ4CbEa2RqUHsA0HHuzoET
mAkGhMfJgP+KBWgIypCuKKyPatlSMLpggBYE3LBltYhIMNLwzd4SkY25/8troP72GvxYUU/NWWjz
o3KYEQkxLOg5P90tw+GAy2M/IFOSxifi7mO7ztbs/OLSRBqC/6zyjsQdcqmgti8rpKYT/Ao+rHj3
vWwdDjzdOcucyNYzrjuUlTZCQkg3LMPLxmxzb05UFiQ0Mu6z65EhC9pmHrHl5+01XhSuGnC4qxnQ
huZSs+v+zTccwPcbZu8uYjvnFQir07ecORovwg7butgSGnsHEDdpvmWH1JMNTBCqxoCS1kFeT/f2
TD4RPxXocGV98+aFDN6nDfsGCV/+YaaR/2n4FOtDnO8hAyPIqkTqieOinw805I68vq9YHWcB8mmC
S8H+ZwmLNV0AQsTMTj7Eq9KgpMLmidNajRA9UrV1rjhp15UeIqO0tIWbrC3LDXbYaTsCC+1w4MGM
w4s50KObl3yGIMwcdV/xoJJZjgx2Aq5FH9bM70kkPQybULSHp4jWNypMbKKzesADhFcYyJKDjAxD
jGiLPod2kvMY9aXX8R1S8Ozw/y3w+L9sbbY3eCPPMQUrLwH1jctTT5fy5ZdzySMLmfyPqdo/hcaO
+nM2XqA+wO1FPqe6UkAP1cGyiGWvN+nM3mi94ptDCC3kYOwE62JDUUS6FT3kL+ZuSBds+jtRLwDR
NmIJ8a4ksDRROyiwyRZ4NWndJFCw7RyjEG7n8T9xckvaP445UAcEzt1555A/BLQTl48g79fxDLlw
J7XSI8ZsnDWwRw4I8FoS/pB/I1QesOMl9JBGOGeCv781//nSyIphIBnXJFM3f+wdV1FXn5f7IZ/p
z05TQ6+F/tjbe0n7MxVxi3KKcY+MwLlZXvEY7m7n6NNNEBG/Iv4GQ/IMLwfvhIqqk8xkc4WjauVq
r+CEYgZ5KHKSU440VLfoBB4qjpZJvVJyBnjY90+JmS1Qx+dE4NJMYbHBbXB5x92sPr2R79xDRhn+
/RtrXSPwfwUNuqBITLNNvrVsmN02/6/Cq7rWxe1xaQ4zIuLCMlQTYaZtLhHtNfwZz1G5ek/UpFyJ
wQWssRTecTvRWuJc5XJsG5NLzIoH0F6PjIJT9t3Wh7gHURWgeQRt3ydv3JZi4iNK/ACkJFGLCDG2
H1oPWI9ZGvMREaarHuCjv38xUftTrsU3UwxVEv/5htqPek2r25pW2PUw6+yj9yT3UT+7YElIC7wP
WO5pDw9BvSUmxiaSarQuPBdBPXbOrp7DjutzEsFnGEBSAhr/WN+HTLIJ4cCBfQVSClWVQUCTMvif
0wgqAQS08E/BAx74I8yJXpPXVhh2Iq8vAncZ1/o5dt7aUQbt6DOkVCDEJMB1YKNC93mIwhJQhgAX
YfPxLvCt4BhgfQeVPJQCMcJ76+wIgKaWZE882Alt7OBtE1lMfYVo21axK6DHJg/uQwkf4bx3EJnj
31jBeabtAeElxpkVnaZgbNbs5dr4FjPOuEEaxiZBhmxICd39mPQEURyC81ZLscRjpe04BQXbHdwc
R4Sh5P39Xv3HfJlbpJmirKuKLunij2714X06mdXzdpjBCgOxYACExSCJb/OwrTrYw8cdNGk1kAPG
qQ5Qk365ZWQWfoCbkPDh3vdZeKbq6hopHcGw7kh6DBkqVjEyEbvBE+xXtgsizqJbyGHIzSbPxAQB
dZ+tGg98yMH+LGrq579/MVHs5kJ/vF7/+mbdLv2v1+t9vJ1u2efOJuQfxjCNgPSXHqRVEK4GZ4iz
B5xoSX8QursyeXHevBDcjWeGgyqmAdOu3Pu8dMdbzKm6RRriukvMhjJLtqsYfBd2FT/6xrCMhUlv
RrGnjiqeiQ+ogl6/YXdkYTcYX78ICyS923kE1KE+dIuA8CGQ7QpsmKxPis7ESPUh4zgHz6v/7gDl
noB1qXtFwfB4h/Qeis518nHnmUsQ2vo0PeOJ5m0Z81hOz4Qd/P3CKf+1LDHEQUKEI08UhR9PRFVr
Z+PwEA4zYp8GbzYREI1sGk9A190gDMpnFxgPOKtfK8yTzTUbBnEdDVE+DNIRNYX1ql7i1Perb3pV
IZAAtkHduosxCUJmgALht49s/NeCo2kKCynzQVOTfnzmYyU15VGvaIZRQ3NG7KO4QeJVUjuCrSKm
qBRijDjtc3Unx5g9nFkMvOTHVOm5TGcavFUwcGgecYff3mODtohESDzmmateBmbwgvusYd/w6Zm/
ljf4Rjs6ED0SIKXZux7oOt0GD8915+aRHZkaFA5KBrfAxdtyAXi2lIcCRfW2oW93WjzRQ7J2UQzR
/vElwmXIghucW6+nuFnPNTiWYuvmaLloLk69eZS2SozKLcZVawIBu7MXukc5wVN1Fx3jEQNbFCkI
DP9SjQ1E8tdBt18iKkbgLkbap38sYvOLbsn9gMR7ljNwofiG+dPhOTUQIRxrrFL+4k+hZyTFxxjU
p8BAXIe5Dx9gH+92PaKx/X75b5PYV4aiz1ExwsdxUCbtNWiRRKdXgmeV8HwZKRxxABBxbqG7nq0w
8kEemL6JvVVxNtzgA4NPIX+cGX1DPC5NaV4f7AYYKkkhUX1V52lyagXBuQI4ELknDYh7lVZq9B7p
l/gzxFnI7kfnGbNB7Z/wkcBISPT1y6VXqd5RjANM+kxVsNChLvpaO6w+8Hb5E75mhI1jXv2LxO4p
cN4ApsdRqt9cPaNB0O3dmQt6pdLPAPC8MBC9XEYCNRmZ38UIRW4XtcdrvMjmMlGg5GiJjPqRWyBW
OJAyy/wCE0BMu4+EsjYu2bS7nBfei3fAbQEXQpPkGr7Cw4g0BAdAq0euHKJZPE0ChEa4RnKAQQfb
46tOlRUnx17/xuFxTMCT+xpni/sdKyEpBl1GkHv6YshLdkhOWghNaPrEBiOdOepP3N9AYBqiaOm5
XgmQpqXJP5I8upzVGkMnpkY+3R3dC8l4NyZmOgYx+rRjjC7o8+l0AjHHnKR6vf6D7sKgXQPJ6FKJ
GmYpNYDogY70xHTQ4ohLEWsTAlWc99IAy72KxQ+bOc1H9Rhf6hQi9RWehupAL5OC69kR+aVdtGzn
8AWKwjaADSehyZ1xq9F9sQXx7B2AHeZnxzTcJzTVWfXalPtLs1AO7mPHgOTJaqq6PZ8+9VVFWOtx
KoUmAUubVgP3FULeZ3i/T3AmPXZG7YoXS5lWuicUSZu5H+wF4Gp4PA6OvBaeblV1Ktb7PEtOtKU5
y0Mua1D3Dxhk6iR4qTatbGVJj0kAzsBl3Z9C8/vDE1egnbG0mqAsi9G1zACNgDm/ZRfErkXKUOvW
CSYxnkD5+7who51T88GX226aRARLviYppX/hJUNE5vDF7xG2h5ZzetOnKUgrCddyVJONNVbxwgeo
c+8RVAN5JyFKp7KoXV12X1ePGeSLXO1uNSYfolAAQwdgW5G8nbGQHZd/3yqkrib/ny1WMTTBRJZh
igz9DeVHBatebh9RLyplOu9g5rq1JroQdllrva1vVMAW7QIeC2uD8uDTtQ2sr/nfP8Gfm/yPT9AV
Af/a5OVMlove66kQsKjTqOv+SkQTyFIU0va2tdBwmr/9zj82yB+/s7sq//qdl9eprtXuW2t7eSHs
HqNX/PxW+48eIwJL+FVa8cs1/tFMkE3j824/fENh/o51mCCARv5+Ef/ZHf92G3+U62KWXxtB51eU
UFRruFlbUBo0U8eobHgJ7RWZ4FYOTN765VL+UaL9uJI/Gpm6LpzOPZVffNnQOkP5sf37N/vl56s/
RDPiXTq9nz1+fm8nrO4b/ZeG528XTv1RdmRVT//cLjwJQErX28KaTt/0RCqqxGTWPfIfa/T1dfrl
donKH9WOYuimLHYtVlkSRenHa3eXzCtKKVOY9gIOUy+JwjJDHcVJ/5qQejfB+n+LlEiClJciG5PJ
FP34YDbw0dInKGm3zcWpFNFZOWuBzOGazIrh7YKuGp14+XRzpq4Mr7Y5GQbXEfraqRGocyFutl3e
orTI149tw1wcczKnBLywS7pYUt5lxpaM0GjvcQqic7MRFAt/CJs8JAKoilQJvS3SS0eVIAVYt390
CJz1HwDPoYbCt2X8TL8dVw7/BHUls1689hzRwbgCoUV7xeRf6IY4RY8eNypdJmNOzS5Qw9HvIpep
L7A8Coz/OwPZdSuJ1h0BPKaYNsQKppa7Tw7JD1ZxQcyVzVbXW8NZvbgolBtmd8w36KQ9u+bgC6gG
nwS2Oq5ChqOMl0Qo2tHn8NsNFYXuJf6fN1DWBV0TRVOVJW6r9GMZ0w7nuhGvHJgNJA7uFdhk7V/6
GdEg3K1s/97duzDffHVcPTfyjgZqyQE+ffZchLRwmmD8HGcgAzSOiTmx2O5hLqD8KB2cSYySgSPe
qEfeHWH9FYoBpl/uCmbix4xD6gGS0jnJ1r2wpsfLXJHGoiucmWeIhFV8nBYGqo0LpTc4nQOqwbKm
TUJvxbrfrdO4ISuKnwaT1MtfEM2oJg0jNTgryG558jhDKlJoyszW/Nstut3BEUa3h2++Rvdbgn3k
sUC9e+4KNxhYZvAeSIX36l9oZQfCokw7wF29fOwQfkWHzCeIEWAbQUcHkU0TbOH2soNVtFUWUBFR
tmC4ss2epQP0oj96Uz3q7WKv+UwM8tXJNVMwxSg58mFjES8jpUJ0Gtd0KDQCiNC8EKRrDogRYRFH
QwnnKTVnfLKkWRDzs+zFh1FOdIfmk7Qbg+A5rjHwMX2vpwQr4h+j0YSBiiEazLVv5ggxM149OSbU
5hqaAt/8wvd3wnvA/Oz8T6Xd55eZWmgIvnLxqx1/1+Cn/7hywKQD+fYAMP4hrXbGrJcY6fUbcmJ6
2TIqJLRkIE/w8YAUm9H/CyvKWcDs0hjF/sHiw30iflo2e4DS4nUYgjwH2AllqLaYb9ZskuAj1o37
WJ8HRf8VMp397vF3tyfJsA7ZDDEeyejNxOYcyktyYTyWC5MuAFAHD9YGE3TZuw5ISUaasJe/SMsY
KFFhcqB4iRZjUK9K7ksB6VfrMXbeEmHSv08VeP/EsVBk9d9DDlt0/7NI7OgCEB2naiw7TKzzmVDR
/algkUTH4UvB/3Yi1YvScHTkqqxzijDBhST2xDjp3Lasa9fvqv8mvxXIBdY1BEQp4r86kd0rYLHx
yVPhZDEdtqtd60n2IaLwrUgdJsigjqhcORoK0W2cT0gZQdtMRi3wDvsZ58n9Wxtr0aMvzKXhdVsE
9Zz+gWxT6lbIx5EZuhAGxwWPTB/fdjeZVBfH5f2LWnMCOBwzGabpZY5raooXCFsYNd64ojWMjht4
faT1D/HDf8Xvbd4QhIqgykPcD6rUy3z5Ygvz5/g1kIlDPDHXQvwxM8CONDuiSmH3pHiQBaychNJ9
8NVxCJeb5HyLMg4ECkIdCBNj0ZjioWc1JpJlUazv8YdZF+GLOIqR1ayzRJrx/1f3KFfC0yEkATVU
A2PF+AuX3iCbn/pbDbOg224FfiS93y0gBo5ptEiUwXUhbvnRrJ5BG0lDMzZWVwfptzn+vO13AoHB
jD+R7B2gvPqZz6VClIK4f8Ya/Ojja74vzPg80Kboyg7fZdhV2yB8+6J3HNwHOhyg5R2TjjbsjUsm
cGWsIfpdozu389RkSP1MjZUwg9OL/sCGFhNcJ6XIWayiGc/+Ez5k69TzCj7QjNbpm+3tS+AwOXj2
MVwy1F3xsOGcxbdXXsJy3mzPI2OZMw7b62uUEcJudo31mTKQhk+zX56d614d53s0+gJtDqeEwCtg
6O/+9/XjGBNOAuhX+mpXBzIOu4XKgM2Rh41cCOfdueiebYpJXkFYdSuXlclSLe+OAhkVk+t7XBSp
eXNbHu/LgwYU67D6mGDWV+AYMiVi9WbJWZaFq8xbv2bzCjnsoo3B1NyLpIGyQkQoMyiStwjb2E2L
kbmFnHha82nbBdMgwtXviUoKsFUOLqM24Setbt/mmOPRa5EvzbgLMj87Z+8ewstbXvD0OAdA7SyS
mq01tNjtSz+fHj3uzHvMmW0oT4T9a3JE5QNMjkMsA1/giy5yfDYb2WF/ST9eb/+OZNakLrzSWAIF
9Nnni74xeHwxfe2LceGrEaPFQNyiJptgPLz230v0X0wv+0f/MZHHOQj05yAiJwfGuFOBGuYd90kw
4qTjNDsS2sljbVAyAtgkW5qpyVD9phvHG7FGCKX7oDHqCbOjd+PkGwa2Z8JssVJipon1cQ9IP+HY
XVtCAHXWW30CUKnvvdpaBYHa29ovO8f2sdcd/GG18Zs71coFPlaAjqP3Br583B5CQn6wY4ww73KB
eEqe5PhYXYYtQADVuo/zsUHwxVbUbJ6Uk0ce07xxqn67MjgiErCTSNFjAZhlUvV7ydGtXE704HMc
aciVYzpRjR4LzX33G9hoy09QbNk6XywKvoFl9qvciP37xgQzjzIhvcZ1X3WFZbPCWsH527/MnkmR
gPRgh6ezhBYsNvvn+DQx6KRvxW+M/AYwE87OsYzG5m0VQzhLJ5askCii2xdStVokLvAoTVjOiK5I
VCwyYy04rKSttn1FpyH5o5xaK1Ye/AX3NUD/DvYpoKFFZPtwODSb/WvK+YV3c2Lujfi6Fl7woc/7
N7KkwSfsSAgV+AiDUxykaAVi8ml6xEPD0Dm692G/t7Qch8eYZz4B+w0XoK+v66EAL7OdMRFHWAjQ
SbCe3eKrh/cuGBzL3jGmBSkDVb3CCGJ6Ko16MarD4u7c1w1dWkJzBKtYsMUP6UBoKfvbm32/yy2r
gGgqPj+6JNn+OiwTHNdA6t4n/7a4M3E7UPvwZpCJRQHQEG/vC+OjaeV9M7z3n8TGfTUjYH5hb6KG
x9mRySlRDfJUzIKL4ZXcBY7MN4cUdixMyoiGHZU3qmc82Fs+8AuVhg7r2JKHqn/92C1JTYk5fMbm
iL/SZln9/cD0T6H5oxAVJUE3dNGUJNH42Ui966+61po2w1SOeORFV7BhBgf4/pVvjd73qZhXXTeX
XFmFQkZlO7uCHbktX8JIe9JWPGBFAZL45g6LhaNUs+KamurWqOaf9pfDnSip/1E2I7PXTEFFbyL9
0aoWzvLFVI7GeXZzYxrMYI3QmsMkBLqn435IS1w01647ij10hHIQOSPZztaNoWhOf9WZnyzyV+PD
nivu9bk5/VeyBkIdsnNNB30TWuqaoJnk4TZCJNM/npwWXx9+ElPvZmNC2BvD4IEwqga8ncNO1gwU
aPfYCLrT/3ShifAyRyOe+K+vOXE2CNqd6oz1q7m4y6VOadU/v1AhEK9tcSa6vvyuvg6PQx6gE5lG
56Ta3Y6Tw77EeLogde++1EW+QL0nt5JZBRGtyQD1MQN4kAM9G+Pe05aTbfnyb9bhafXvksWFIfGE
bEE4s5ixQIdhcevdrD7eAsbsBKqHZAvpDgyKe2I0TikhrjIJ3OMY5K0fhO06PXJg+WDkYaBeFIag
up2SIwiFDyZ3kiQ2A3jNs1A7Ouyn6BRaa/CItj0OLl2XG19Z7T83JVOXGu0GuEp+/NNw3g4HFEqA
IQ2zmONEONjq3qC3K8Y03q80z3c1zDC2EbK6iVB8OnU6END7WybJM4DPocq560HVDRalOVwoI3o7
52kfNJ+91HfLRgiySH9hcUPN8IXozqckdd47LkfC22Vdv5g+DviiH2t9lS0+7mfeAh7hogC1fXU9
kGeH7OkB5XhYWz0eFNYYlYzFjvqw0JLxN9PB+2WzsXK/QB3z7w/uBmXV0XvH0+lphkhbG45fcXiz
kZpx0CqQL1CIKZ0R5p2Uodl9GkcgZo+DQ8/rvxzPe/bZn592PaKd8PBZiAL+E6Mw5L/Zj6IbSFug
y4ZFuTxl4aJktC5ISygqP6m3fjn3BKc+B16rD/zJeo63HD2+t9KMj+/f4/FhzcdDwUGBZITAp6CQ
o4r39AWfklEzqhD86s6FXw9z/eygx+XXHglZPjKJxTvDN39TPVPzHOcA8yJ3FgWcpjhOPBdn21zt
2ctsG2B5algLn332bLmYCq2alFBmMZzs7GDSxPwZcxigdJgRHZAS5GK7d+vj+cTCb3EHhW0RLhLA
Qp/CcqHkR3CeJ/bDm5mSz2yG+VrVR/TppcWQ318Ho8ILojIS3U27d5OhuMYHzknHGmrJmK2azCGr
0qCXazComc55UR5z1i+RUQjxngPEY3v1J0Fq+bo9xFCJCyPemevu34Xk/xRJI05NfzU8x8PETVOa
2Azc6WwKXiKS5LtyZ3wUk0lyVlvJCvYFsmfDS1eLfA6ixUrUKH379uRjGWmWdn2htj9rws2K3nzK
eBni/7UfHXWvHKdpA5nB6gJVrGTxqa1h44Fn7PjAK1vd1GF67ERrqKgCjH9Xy2qW5mhFwl9p7dza
Sd1zYHfBV86INTCcdIHl5Uhy7BRZDfyWk7erPS7DIDkMDSsls+ri8f/54sNbyP4K4VbjAN2RbeQy
re5kAxJu3IhMYfr0s0keMcAL+cni8Auq8CYV98D9yRTK3/DPuZPqRsGQ1f0MOiyMuqwidOV9YlXR
cTt8rnaUQW6KUsd13aiblAeziGter9B8I/72ng5FD9p+1xqzPoyHSDnt62bV8w+r0zBFkmmPutXc
sJ1gMrk50ctd8V0ejnS2k4+TWTPhys9P3IP/3erWN/cSyQ1qIHHsc/3cDRbJmSvaSYmY7pmkoN1z
+gx8BvfA6ju/kuUczSZXe1Jnzv76/XVZtHcaBTb5hZZCdBANKI+FyT9MG8ewVnyF4OBRG5z7AWL4
bsqCjAhBFbwZq0TtRXzj5jbMYvvTjYMHk/2E0OlJMLNXid6RFpQp9eFewCpDqvVGcjar6mEnUTSB
I9A9JaTc56SCYV7o8cRHh1VajjabxLCspLD9kKc6n7AyWP63EA75Tm5EJP1EsGw3H7t8Sx+eWs8H
rvJdxf7uGixa+0mcCFBLO/iMifP4DiJ71b0xnaugT+mzW6UbKfc5SK8SAEyJ7yYXyeGJvjhETQTc
erNw5tr467OYcDtS6sMXlBdLW6abKv04q5ebJBydemUCXieC/JgzIrIWiwplOukpXapT5woBJ/+w
7a43d0lWxZR/wgSP2PcdHnAieZgdSKHPJ8AYm5ySe9u/75EbjlK9u7Qrxl2IyGDeR6U1IwLJCtKI
h1igMzXPCPUDdjiArpWmdzQwKOmPVrDPxsE84F6NBHbjK5WdzUr0TLhq3UP5mjOmOLDO7K/2SOW+
BmS+Tb7O9pcoxF83MMcni6C4ycXZN8FtMeJazFI7kX0rnc0mRBX4Rcg0tvPc9NhIWRrsmzfjDvLT
vgJHsFz/FeFAcHiN3eji8CBQ1HeRfRXAw3oKN5GgeEv/ghw+4fcc7AhQX5OkkRFH3XL5S+fd+KM1
LuuMyRXBUA1BUgSh6zH/a4hxPxb1sdR6Xek0X9IIng4En3K4h+TkuqyWxLFhxaND+7C8xp8CYYCM
pFvZ15hsI+uy7nakTq+AIM9ClNopZ8lkRwLSqWEXyXW+gMFjURomtnt1eaX2FYEN4YgBCRI6oBg2
Swk9RS5E56SAgda9iVEv3Ae8b79oQaT/qhMlRVR1VO6dNvnHnEG+XErp+TheZieA6SLZ0Q7YEnqC
VHt1Ou3eoIM1VN0E00dY42qcinY6m/zyKRTpzyav9q9PofyYRhTF5XJuGj7FEmYjuSKUFaikQZuX
yVvG9IL05oYaJV3/H2Fntpw6srXbJ1KE+ubWoB4hwL1vFLaXDeo7EBJPf0a6zsUu/zv2KsrLNgYh
ZaYyZ875NR6hxl29OmQeyCVwtCNQBbR6ZZacwoFyxThDmERzmRLENL8c/rIJECfyaxPAiVLOMwyd
tLT+q8DVjYXmTLpTPeZPt1D5qF77t/IN7YKWMPDALk5sjn22AZkllGShyOjbAp+uvxG/RRnjP07D
1jQwf4auWZqiGxqQwH8P0dwetEI1qlsMMOMsRbNKLEHcYwkCcf/UDt9D/6wgOa8Y26uExK4ZSUwF
/7stfm8x/jkJSzEMTeYsbPlXp+l5Z0637oZwrfa0yH2gFafAOkFPAUTumPXjaTLWMwVfInjbmcPb
sfTGc71Zzhp5J/uhqEnfHvXo1LxmJpVdUrJ2+ShheNneG3kfXkd50zXoXF72lo5DS4e1gPrcwuZj
p8fzKuhAC77UtKQDSQClva2m/Ir+vP3s1MurXsI60opoMggLDQxxjJFtq4W+vRqq4+irreVJubOb
lMSA8Di2+14BCAGax/pLQ/0Q0P9PbwHeVKGRqCoC6P/uLbaFhpVZl1tsYFZsUpcYy2dVTa4SIH+r
3Jb1hy6TL83/MBu5TvEyIV1sHR/OrJOKNNMe7boowDcbVwxrpb/x53/NAP90o62IcrXGl/Lr7GSl
keZ6GG+xnaNfQVlniWZcAfRvq/3L3aP8unv++ShHVUzbNiwTFeR/N8TRmBtVO/FRZfVsoA1QMFp0
B1IYeQzkn/r6sTcTxLn+90BVxN3wu/35NKGPZQHbUn8VBfvcKdmWD7e4uSgktm7r2qogSydqEy9U
xXSLiVdho4BiS6aafls+0QADHh032wk0lOrl2cAqDlo+0vL/+9z+66kpjAqEbJhUfkN78/p2KS2j
v8U6NF/SrFrCaLDh5ljNWrnh9vo3AOp/6W0SAjqJDMNR7f/zgbZctcpcWHNsaAcL7M+6pfHN5bUA
xYHwqklU102fIg176p/O2v7aJhfgMTcC7+WU/u+L/+FP/eoYR9dkXRHFbqqyv4rElqoVitQtc9zb
2xnryayOBbm6xci1f2atQsieDSG4q6p4uSI0h4sj3odqe9mPZ4BFnfuX8/m18ovx6Qisp2ah0Y2W
4q9p1emcvpeL4xw3xkGchJgQ0HwZmV7QHKyGZzVDPGhtsS9DftBhe3kCXzPqfxuw/2V6dyyF+0S3
FN1hnfn3fTI6VjkdpdNMlYwsPMUTNVHat2v2pNYHmuKiPoHW0s0vpXqyKAmrVvOXKcsQuIbfPYNO
lpgRiIPQr/j3GVi2WpS9fcWfxUSReaTeO34aWb2Xem1vXcBtNdUlPtm2m8uFP5YXT1bkr3Fej3ae
Xg0VwTym3o7J30Te/2rP8IvGLeLnD4aTylRS+4bkwthES4mezwnxsPpJlajKXCjiIFbgoEc1uOTg
AEgqd+cRL2Rp51T3Q4+RAAjFW3kGh748NJYTSNNE97T544A2opYvZJCqiAOtTo79rJskM+db7tV4
C5itts9KmYTrtBnQ6xx0K/rfI0j/byPIVm0HrL5qaIb9a0TP4/HWL8f5Gjvap4OODkJaM1mXprR2
uqo+2td6c8KNQm5Pfkn9v55qtM4Og4NcZV8FmWF5Yrhn2aFR38/U4HoLa51aChaDfXNOObh40QHF
zQ5mGTpuCYidmkykxozOh2oEhVl61O6Pjo746rDB3TNxLufXlnK4rJC2st+G6/PlenQbHHSPcKr/
9+X/rGT/HjaqSoZUMxUVwCnxyb+HzbnWu0K7ObAD8nqVtd/Magp1jklDDdybkKXuUTuCzqQBaOj3
yhLLBVj8Fk5O9zVNXFoFIi7RETBRlmndMCc5MyxQeXpwTubHUptPrVO+2VlQ4gbVPGvVkzmThlOQ
SSnJ/cHlupDgVEYAa8SCzQiIT/iAqPEwjwHSv85wI2//aVWLl2M6o1IK1Sg4qFglgt2DEidb3/rt
4HRxOa7+d9v86Lz8bhtbBjVsoAajoNb377ZROxP1QUWdY2cSGnqad6UfZqP0q+Oyrno5aOf6zT5n
hG0Iy0tSMmrZnwu3ltme97PxWJknX4EMOxjPE2L4ktFjOI/UM7Ja+EM0FpKVn4tCac4kUMePE/Ek
vVS2lwZBFeC5DQWYa2EzLihb9RFqkuuLg3bn8rgAFxCLnGxhJyFvr8YM0oNIjBK9MuJtf/nzl5b4
0Xn51RQa+ypbtUxDNkxZ3EX/scNSjpJ0uWj6HLeokdXH5y4HWEo81ooyXSNH8/n6RwbzK1vb27nA
kpZczfGGDAQqyiO6LwM17lyNZiCSnX0F0gokvAJ/gGR3O6HOnIMKbpKl20qYxSBifR0T7jK2dChx
dTh1UHF3Xq06Na0lPqlqYIzTrsASi5SqPicN1L8Ts472rmOgYPJ+DeUevG0l5o5K1vZ1fw7aK3wL
iyI5QcNRxx8XjfbOOMcS5aPheFk3aBPX7VZDYu90IbPc0DHWVjfMpCQhXZMImdfyhTKZdnvk9Xjh
mclAEtmaO1dV93bX7VUch5F5UYfdMD+hwJEVHy1LTiaRPVqAjmcUTXULUTRzo8qYR4op4tQl1Vwh
BNgcLl3m5ku2nstpN8s9wqofE5lBdWGBj/oeXDSqhOz4lDO+qNqTwbQCyLkqNxMoAdHkg/osje4y
ovMnJXZt3tkIxp51fxg+zudtDhNNUTIk0/fnIxqGZLtPNweLB6rGBbllwyaT/TzWpc9B5DrKluhm
H2w8DVE4O6I8bn5JfYk5QAZ84obEIZJAuemNqF4owBEqioNF8a7dvi4VlLbivWHMnuKSZrayjUE1
TUE1QAU2pbyPfmW8w5Msbxr2wSdPmShq9xA+RcgmY9E0MA0STWgAJuZeofOT7rTPCXXq5YrOAJlm
VvrZCHP0vvGb1FnfNOTjzjSEkb1fqFnbhOQz3swnKFgayFIJr8plGjdlQXNev68yeFatcZGcTPtM
9uXvhsqvgek08WVOyxJ13DXOhLIFePuReszBqJxNMfoF6bW+tpBAhTXINkec89FowbovkSyWTAQ1
lOzbFLLH1bokVC0B056Kg8ns3ShQNy4ETH7egw8r5pCRgpK9VqZE8T3vnamDF1fppWpeKoydJFDL
3DkrA9TJZN8VvFfPEBhyEEOY/iyLT/faRBTHOZmBmg+ODncdSg9Qfjg/Ovir/Llt52Doj948cQcQ
POpqi481Y9IwVy0ix877qG4XvCrRu1HU/Zi/X0mK0H5dj17YaX+hVRsDoZyc+rQQbkZZvW/3Kg0+
FlmkIQp4u58QnsA3u8OmRVWKN0XKAKThU6MKeRl7fbtYd0WF5CUqTzOqmyyDugT1K/+2dCfMzv3a
zFlwUA86DhlViAtIqNNhMcgPU9Guhq/b5ZYsQMAqpQY+lkwoJszq/jjfn0HAc7QZeZTpjK+DMd6d
GMpKa8Rqhl8CNE2OZJ0y1zpDbB8ocGG1lKkk51oIHSpoKHAHOmBzMHlc+7T0QUOry1fQT2DDRkoW
cnpRPgjHcCd/E5c9gCyaqFyfOWqHa704ou48lsW7XSOYxxA7kfkd1X4l/nocExMXEtFvE0lpcVa3
bxq6bt4kjjmVAC3nOrhQyuvZVHfvus5tcKHIPO67SV+XZbaalCK6zXvRApmDvj5/PXObHefvs0Wh
ivKPOKCipWQwj9Cfxq0sZNLpkfJY3/UQ/K36g2h8koCSM8UVgInNbvJqpPzqCRjTCYdgU4uNW5+q
XaqeKjyqgeEjDWgDvR7GyyFTC0If2JayCbXg5ivnBgh9YqHNzgqWj3BK7TkwcqyYmgBl905XPbkh
PV3eXdiGFRfES45C8Q3DnlsbGAaE3wzzIFWs8BcmS+VOVmq2/4x06Wtg15d1WCiw45eWxteYJrhF
DHRchwFuXT2u5OwUmkcCfzHH0mOa8S2R9pQNT0yNTW0f6hmvD1VKF+JZDTkjZRmQGepfxPpjZFjQ
nNAZ6+bvaqIYj95XgdnZqdqyk/SskrQ7QksUrttx2c6tudbGadv1zbpg1rKtt1zAFZa/7CQgJv2O
5BUcxFCHpxTM1teW7V8IZrXrzOvkVM1m8Gzq9FkybHQQsKcdVccISOxuCrs/Q9iFZgTYz9cjJA83
XdiEalSFVHgRbTh7qg/MbZNvsV0A8zVtkMLAzjdSeQtJHG+Ao41bcaA9DJ7um9E5NLwbqgWoLO8y
PIRRfvKX4BrjwMtaE0o8AKi5sl9tzD1113xrIhCCkFlqRvVWfEBHSbR9B9ijIxwBmCAxsW4WZ99t
yHV1m2EjvJzFJ0tB/Y0drFBQhb6Gvwifz7sjwwOziJu44QGewgOn81RXA8WYxwYAMii00Nms58bL
Y9EA/Za1fN6UFAt5L3R7PhaEHk1QoVtR0BwNz50xulU5iSI88bvsWh7ac6A8yQF3lNz8OTh/FKkS
jL7zAaUcDeGLr8VlBJHYvwW3mOy9EleeFoxvF19Fp9G3Am0NNwFVB9BdtwDRP79DIa73MVDwL6jw
/kGDE19XYHABr7nPOZY4foO2Mopn0Q11gkwwy2HRGGBXtnWCb3xAdTQ+3WeheNON30sfudT1OT4H
8BLdPFw+R89cj56Qk0A+AjEZJTaCKcwDyxv5jcULJdJgfi4AyKXIr3KISIu1wCBFJGT/kxpaqRWU
cR7PISL8lD0fLlswDzBXwQpv8BJ4qHbtdkLlanvbIAPT36EWu0HzfltuRSyB09cLMmwoY6cAJNfO
z8PCoFyQ4HSS0K8tA2SJULbYnB7yLYbTDGEpkAI7cYBRAh41k1OLwpKdFBsVHrediId4nZaKr0y4
TGbJAk202VipdJ8lFzadQJBS8CoMIGC7jOiC00SVrXkoRPleDH1YQJvTbtq0W8PDmomSp7kGVrhW
Qws4X7amM5+zsKQgijANgh3MRF7/cqaIofmLh4oIBu2QiUKgPWsE6wBOzi6EY+qSs1uHOMt9G77C
1jjNQwj7eSglOXg4XHOo58wRsKlykwsXmdO34o+e5ZphmdR++5WFZ3rSXOMpg952Ry2ves591DHC
o38Mb76IRXixHU4xTLm1MIxZPNVDyNmFAQ7DVONwIzzTLnDeb/7PZxzDY9gETXDcZEHmZR45l7su
1kPzDzLWAVg0U3xoUiZ2OAQ4FQQ2YIY7Yqygjq5+HcB8RbRkZlAyhgLkb3H8xBmED0M6Zl0yjmdI
2sfIcUULOgKcSbDDmcifonmGAF1HX5xjhpOwHlRucB8JAj+ysmudltTI72uA57/RryThT4AU0mqY
I1kJeGVCBkZyRht1AX5FkEdP3okzKkDq5S6ieAFCStgvTAFkd1+cwcWjGaJljbbrWl2ftypiUINf
epWLly7mxwv1YxTJkCQYXPP++onpFzXZmv5kzXFzD/cgmKyCDw3OC20ROTBQA8Bih2dnyNHieWGT
jaAiv4uet6ITqkvoVcGyhsHcvmruVkFEDIC0j24XfxU/O36LQcO40T9ruoo0NePq5hsu8pH+0e9o
esNlK6v+OfqElPT8xwA4EL84v+TRMgk13LndfeNpa9XFQciF7Y0+8cWXv7QA3w8xE1W8RMwfeXSM
Tl62E2/D+wUWeR0hXQEYKAIfiSsw3HJM1CDhiSbLQ9RafMOHbLcpQ8B27UaJbvQLiqoMM7IcPDr3
H2ma0sU8ECURcHBQw6eVwx1jh+dYDEqboelYqFpkYZ3UAmhK37DrCMAUAWENOtj74l4SY15afU1x
nYjpS+GhBQNntxeTrZjbbhwC/V3QquBVI/7EBo8gm6lWi6UP9Qu4cB/dQtIMQNpvYR4vW/NdTFRC
j4pfhx0r+MbyymDcKpsjs9h1W2CvRbOxIjAlAjnnHsLMkQFcM7Akhq+5VqDF70TpyaYMuyLBwC1j
YRkUoLKddoJ4R5sgdY9C+jfFPjFUS77EFTHXbhjJmKLc/7Qk8NSNk5whhxC4I8PP2yjmAskHnYQe
281fUmgYqevplN/gYYhBf9xU8XGj3ncu4Af8fDa3/TkC4AecgQUIf18MMv5IX5lnkJ/jnr5xul0A
2intgor0/treaNvm2dh2MV/PxsE4qLtsM5ND2uk7awsK+vH8jEuZUyMKRQbgoBfrTlk5W9is52eY
KpNQ47Z3+Zf5CuIV6RIFnZHjo3XosI9CDUuxsFniO75x5isvRfpsJ74dTKiu5w+8WpCU33FI/rd3
0weGddmufpw+pufpgyeeMwrjz+Ras50YKM/o5xykrXTghMrHnDGVSAfsiOydsz1/oMMD7W+N6vN9
9lrcs0oVKZprwK/Lt/Gx3CMIzqCo4Y/uewYSddkoe2VR+0CjeFt/cWTI6+mNDQ0ylKd0ZvK4z3bD
uOIzduZueD7zED85YKnNV05dA/ZIoIi2+mP+eCVsTAz2YVyRtc2T4Vk0A3JHyc9lEoviRmPuqFSh
BIoss7GVYUeiJ5RtuJGzzZGp1Qytw8CkKu7yIRBTrQ08gg+lIcUn82bxEuuQY+GEbC2z8BRPd+EX
H16ulK2YGzhqRr9WsbaVd9rW3oCwrZ7Vnb0xtkCHeVp08gJARw7BtHMe4uW4GDy0FJd3/FPFCD+A
FNUfzE1BJTG2N2iaRUjjkgWJEGdjXcp5ykjItLIRhYTpZqwYTcyrzwiiWMmRxYsMBfdDFashOzEf
xdCNmDFIfowbFVdXKqMuEe9hOGjv8JyZ8wDpYK4L8jm1UxQ4ZQcVj5WeOomeYmtXPB0vKytRUyPR
Epl/yf0yyJcUoPi2JHMSmw+kt17lnbJddvYDtNsOdjQR+048tEPzDEvVkVfds/5PH9F9+aP5en7u
mN3HlRjiwPl3xzeAX2yGU+VDeW5SttgNGPAuvSbD/ZK0+3Z/Tay4juqI6TS5PPbgsm9xmyDID+1F
DKwatQMTUB8DuAbQtivSIhXHQE34HmaPiJxiBxit2/sPoXMwoNIT051SXmzvxGjT6SHRJ9ygEDPZ
YSHiHC/pspsPCzitbCNGgLUVL7nucozo7yDX0CjHjZUUT2C04HTdoxKop9XT8G3sRbORqE8WhAOh
6PIPyvwbGnKv7Y398kJrO/vjg7O30+PD8aF454nqCayQnuq88fRkJQ4P2n7PFht/CjW1eLPO79re
SawE8dmNmoohcRRnc9ycYeusmrih9+mYTQhGpUJDi+1zB4xc3EMiiNDDLMhZTJxkikAsH++GeHg+
7gssqDrGjg5O/PbRJ/kePtwpFa+3N3ifRgMoIQah4tfwq509ovyspLCho94b/0iRjrYhus4szksA
jrJk/V2CIiKr65/9Fhi1HJDDUQMT5IrpXbDDlvxTIBF3UK+HCb0Ta7BGmKRxkLOfQZQADp2c9kvc
JQsTAghIfkI4JrZj411iza4ChPEi1JrvsVSOcDVIEJXs787+4KNXFMlxmS7sd66ECEsshfyMo/Hd
FVDUcZ2tqtW3tM69+3ug7L56h2PvAVJ5wVGLGE/yaOA+OW9JgmBQ9t3u2JNLEljAdlrVu5sJhn3Y
1rty1z+AZt+CLt8NPNMhxIlRNNT7LaD7Q8kL7BfxE4jDA+ZvJxgvwNKlPar7wgJxC/F6RrhTB3kd
Hos72IzhfKSB+OY3kR10sAq4GcDZmGDY5sSMzZjEjRlPCQqewM55NNGUzImOjmwTmXGf9ilAs1xB
EY3cungSy8UZwhE8iPicAKOHwV6nZXpOzgktSItLvuKiFI/b9NmncBOrcRGhP/nY4VFyV2NW45N6
veJWckwpR6m4XpR6QOUgRhC0euNVqRqLwFHEVIB771V6KttiO7Kr6DGdjrCgaJ38C1jIa1AQ55Gb
CIDMx1UiOuYUkZMKbBdtnVBs+YqQLQbaIVdeX/lN0vDFGMDCZHnO11BJCQDluwFmVYJ34OF4v8R4
Ath31X7gmmbip/vz4xnbrfX5sU7rtNh3XyhbSrvucXjUn1VaD0GLPQNnPyV92qbdm/h+PGMhgrnU
9FXta/7G0Er7+/ZeaXEiGEshBlPsq/35EUoBScDUJBZN5NjZ2VsldIJig9/1pl4QrNL3WnranNge
XSKQ1bH2avAi1AITe4sT3SnRD+hixGN0icQeyk7U/fRiJ7zXNtegwM/Ydl2iMRLFWEDaNa+Utye2
Wc3GSaV0fLo81VvnpdhZL9ZLeWgerk+j6l+fLMhcAKibB2oZV7L0L9en/FA9XJ4W1Ofz1fEwPvVP
YKmdtH9yUidVI3QQn7K9lcrRCZQbhsh3Ols1B9wOm2yx8V6iayRzMv//dEIFno6+dR742iBpu7W3
pwSe3+kRzQSTyZ7z3Ymeh/Erut/ZZQcLVpO5KpiW+fvrhZsZZdeVM7nopeprmH/5ffOI4hk8heZR
EjpRyL5Lk5vfIxCx3NZOaK2FNQpwaH9Ej2kMUKFjfHHwE9M3pwAN7mCE5naMs+3lo3q0ty2nlJgu
UnTVxoD7Z0bHQOQVps2Cy8dOpC9qtsHow7XgnPptx165eRBNZbxQ3xifcLQ5Ho4HBa0h8LY1z2gA
t/Pt6cHe23uxp70ibybFQvEVYfFPzJKE5bkS3nb6VjRLkYwM74o+18LZO4L3PpLnwAsv6KM5dOI2
wrAhsGKDyJo46fp4Ab/MZsHgWYctxJQ2azYT5CYq4NnYrBMbQ5RhDRyTf7IOEhIeSnBFmXIK5414
FDsD4JjI3vQ4fuSc9PHQkQka/TwqUji7UM5YA0SEpIfSu/OOREYY3tiNiBlfIcOQ70vSHpLbrPPA
RpIk6reIlJBL/ckKiYzT5OEfcfa0e3R3vOZl8e2VmrQBGm1+48PlZcZI1UA8KHCYLCKR4EmZ9NuV
XI5KVgcxRNHyIrvVbMSIbp9yxidpiGxfbqcNiHWPTyeHdSQhIrZRVTqzuezYtULf+tls9cnoX3mw
laBfaV0sA2CaNyStRGfjGbS1v8+hg0agQcokjxqSQrWruiI1JT5Zpv9a10C/rvHFmlAhZXiNhCBY
E552x8NEMw4hKikI/uq8XugMxUy5LGesF8ESSKFFCg2f1oC+jibfZuoTa48slimmTp3lb+CZ3hMP
5hL+bVw1yL2jBxwdQnGLOl4bSJ4VnjAGH+ENwRpKWT0LFi9xmCWoUzm+8BIZJXGD/AxCW8j+NSJf
J6U1bUU/99u3HOqrGAO0bXraOS+3Dep0YR9dEviz++O+fLs8tvslWZI+WpJzqm2u2/lB2VQIRpM9
sqOGzF6xgTvLrItxgC8+EVpDYn6AIUjkAF+WU+SEgIJpoJ9cIS3oI2btHr3Orz0UpdhUX9PuYKL3
CZHsxMKiBi2b+rMvLodVhErRKUJehTtijHMsdcILSzPzP2nJY3r6aSzRYMQLa94Yic8+ReLqRRqK
/OObSC6eyQn14nHIIpEmFElCYdgUXqOzd/asB1uIaQYsF2LpH3k3dtAR6Un/SFYg40gobO3NCLcE
XxxN5J5scrFkV9eVkDhdK6xP6hq4OD8jTeKWXKEUVmjlkotl3HAWfvdCtYnMLB4KMrqG5D3RpvmU
Ajnqv2WRlGVYttyqJdt8/IbYIVcptrgpSgAvZSAGN7lfwnhypTdBVhm4KssTNzieULxrILlI7Eoq
Ib76GLpDxj2THm5Q52b2ArBG95fAz6nyoUZIjpYeQ8fe7Z//oBM8/lx3y3p6S8/eDyfa1RioPP/R
flz4zuqzgUc+ctOKl4uFGdnOAEk0d4zH2HZF52Tb0itpAspirojrROPNn6fQXu3ZhbFy5wRYp6ii
fIKLc3+ny+L/QkwBotzPP6ILi0gPYNERoE2EAsQeI6K4BBloSd9D27NjGILB7HcRbglbzJNn33jv
vSUUD31TBEIiQHOL4MSj2ZKu8UVSh3DU8Mf27nRbiUyX/IkokEjmILdD+m8hxXQMycShpDwEFls7
NJ3Ehol0DlxbkYPSwKzCovt5scgOdO4cXXmbyNLmZPgADPO2zBN7/c613kRC4Bj2ZFa6D7yZmITO
gXUk3TsFGTPo6FvPeVT72YNIBRWeSH5NgThMv9Z8vLZQ7IV660GsZKpB45HvAwOsXVeEXWLA6bzi
wqvRtyapSSpjPZLY6b6vnni3498Ir26kx/oNaqFev9bvB57XIiz6yDCCwkTPE519GsPw1ReSnKFI
pOHsRZ5EyGUy+Fe4TEG0WlY44a2IhnzCF26+S+yEAzOXSmcWe5NRTtSprm0631qfvQ50BlP94KF4
CB1I9Rtuucs3FWY5wtKWATF8yv7x+/Qz7kYit4JID/anwURy8sUNZ91dXCkFs+1YcFJXUipSyohH
iAMYKSZviYUGMYB0ET7dsCCMnGD4NB9lxHYXpj7JO78O3sKxTmGx4XbXfbw/xK3IaEzmFAFdCiXa
fYterrTpKWycvd6dvJlHj50ZNPf1sL5REbm40BV5JPn2go7g7fXk9wFCYBQo4M/76HyRb15cXkoO
D2K5J/Li3A4PyMkz14nNxMA6dxGz8h/CmxBQL7uKS2CxHIgHqBUxk4+xERohNUmbk5cCJogwI3qj
QsWahzOOKKOIRkDBdVtvr0/tdmYKmFhsYIqRo1dIjaHDJopAXDUlPaIWii0iHS/iDtLwHqwsvETQ
vWXZI8Y5ETQvfvUieeJGX8DchOD2qUwH1OOEsF3Huq2kpltC02UNAdn0jRL2hoakNV3dh+zqZY/i
U0jnh9mbYOSh6gqhoP0YuT4TtTCmVBH3y4H9gV8XBxVLZhFydgV0rRXFJDrfdi8rMxkhtQ2h4gGP
xiNOENy89l1UklQup3XnV1zI3TbmDPufBU5cmpG230BDmF8patl7mgemDqIODDEu3U5kf80lc3li
yF74+Axfi2GtQaGs7+7wLWZSl1GRISRDUkTUxpB1ptCQJVfSJDSM2G+IHUdDzxU+IaPbvAw87yBv
fGMkQ9wVk/lGNCVrB1qZgUYzSt5Io4uBzk80hcSSMjiIZizMuzom14kRsjqyw1yIDFi4aSOx6qns
Q5HXiHsP/Yc3EQfYeBVSvmaXikJsjK5oyQpfRPfi/vtn2RfRU8WuWmd7a8Y6D3YhaRXZaJqIObVO
J2PN/kMlVmBrhENGT5lb+BAKrUYGZny8F38RAcR0DWQ2TVyuCJe1HaOiRw5enOyInh22JZPPhs1b
mP9b98IK2tO09DLvaJI8lYnixCIsx9R82RXuxY9FpK4dv9hqUYF1y2WDsOjE6nD5Z8yJe6D4KqBr
AFMhlhKVTvGoaOtTMr+OkIwkmkpsz4kqxFgC+3soPxGLfK6E/yOXIJRe2hsyfHdLsIKGd4G8J2IP
6w7IzurqHg+I1DFcgbCIySZmnaIUIB7TF3tSRKGj46dYcriAmLsVeUsZDQCViW/8OK7hsDR+56Ou
zeKOc0wCk5tcQJl+0wV0ICxtiSYSD/BN4maWkImdXv9WG/5NaLZFZdgGg6VDa4bNoP8CpJWjel2s
Vq4RYQE9gfAKO1WuExp4ddxOAzkR7epmNzQgckIAdlTIRs7IPZ8Tq43yW+OWxiYnONbinoxtQ4Kr
tA4X23gdh7+Use3fwHFOFd85zbZ+dHPl39g5p7uZs6bN9UaaCnyn8z9X0Aoqp6eo60tD/YZ8xKAQ
2bPaZX6V+TotSc3SOu6HLJFznDtAmzSIms/Z48WBfgNdXDESiDF3CvJ23bgplgYxPSTyZDMdL6g5
55Qi8tK7nFo3P0oP0q2MFpwDFPXxVqNIB/f+QtodPDEoov6uLh9vC8jEN2M2IXezk0XhB47sUf/K
c7czSA1ZKAaOTJIUf4nSTghzkM1obww2cwkviDRJqEeWVrsCBsEb3JGFHJXiab1k1koaHvuy81UI
rMaN1Tybn03n9WimsjWsyoHCAbbSbfC/kXrQgFSgeP8J1RMtD5ZTd/CuQ87uR5v6P6B650Lpbsts
VxuhIafC6C3Z8eCf6iJl9SlkcR2eNTx05Vjfrq5Y8ybgApNHo7LuyW/AuBJb6HGvzuuLi2MaN4IE
0/qNlDDy3ssKKSb0Z7MVhkcsjeIZpODv2AWjnCFxy+GtISSxyFRha9G+S4J2/PNAXwkGtqjyOx4J
OvfKA2+bn89l3WXNFQuLvJ+Zl3UmffkN3B9nA19NbOjHFVm1O+2TbbcrNFxhS/vz2kST5baWAQeQ
ShMk7p+DEq3vxSX17vlTqCSgZcqEP8N1x4YPhjEwKrRvKa4hrQf3/Mn0Zw8fhPuJAGDxJ5w3WIjb
Z7Gcc9ev7fhdyP8BnsMowwzYtmFOUHHM62paT9C/nTsg+oQt4nIIIp5EwzVs5EXjCliF2GnyO8gt
fiGU0aPsB/ZgEtLb7CxuLzOM7iuqRDhl0q7w+kjSQiZDPJrE4/2FNrXoBFjyd4LMjf82v4uWhhlM
Ix05G0FC61bf30+CFz+t4UVQw4dlTiYEPzJ2Y2dmQyyJ6dXZG+gm8YFiViRYobevq9unuBRs4xgZ
wwbSP91Dd5EbXD2IEaCv0EWjE05r6jmoz0srDekaCfMKCj8EwCDsKXI4VIn5q4imV9Q2cCXBkIoS
BH4v/I1S49pCDLVe1avb3ccH9kiMRzFW+7u3r4eHD/4TvEkhufj1+fwsCqqop0F2/jTczx1eXrzt
RJUeh9lgpjXKqPCydcnhsG+5MwLRo8BGnsSgE620cNlXePVAHOgpMVqndfWAvYKLjOd6RPnJZhSJ
S5v5e8tIUNnfyt/Kzy0iAhLFuz5pgFPwnaD5buvysIjjMebEGiFujvFOdQUnXqFvsJLClkN1r9uf
gY6GDXWGiFiWPp084+7p6Sne/wme1vgVawqdCL6n3J52MP9p74luEWcoOqLeAiXc1CRXetI5deQp
dx+Oh2jrz332IdFut3W1U5Gdole2SGiyjxcXfeJijhR+iE1xPl2XQYIPccD9O9eraUMPmx7OWCsD
pZVDhoSBuIHEBWHsR4cbpAEXgtljLI7EZyaoFIkn8oDOIsNR7W4bFfE1Ej5TWAJAUV2RddEfBbam
dEd/vhf5qHNag98RpzClmGnRDMpGdkt4/8GRB75xBnmrf17B8nTXrD9OO8YbYB8uye8ehrB/1wAD
HYP8gAM59zWIowv7kYURTVbo6moEvQCXOLsuPB4G1E3oOoJQItE7qmTcEYKjiXTVnbgzrneYXMXI
T7j2vnoQ9xLTkrjAD9FvHxji+DWJTGDpq8K/CeU1LFu4LXDCC+gVHzNo8QSFlxUhAhOAmAQgka+D
Pz+3nAg1UGNzVdoW5W1xnyI6cElEk3T3FYm5BnmNkkfuepTAq/X4RrpO1Px5jehnVIb24hlUi+7F
q7p748N4FptD5Vl5pvD/2FNNrzxRYL+0q95v7n8q8QJgpIl0XKR9CMiAAP+QFcDq6wMQufhrc88P
9R7bd8YGzKkVbKW75VEIJOXu8iVOlFPl9+UR1MHPs4BXf05WnE7uFl7JSYw90NUi5YvMN1VYuN5+
//iDhFI+OBmvuFeEtoOAT3E38kqhw0A5DUhVTJ2uSst9dY88cPvYJpTisLhEAZYtMCpYazS0jm7/
xRdpDaSdqMNxGZSCbzGwA3VV7zltTuOc0lq0XFZS+8esl6+fho27V3NVCWyW2/oz6SNvep4/7NeT
JyFTzjTFxCRANmikg3OwVoM7sG3u10YiRBqAj/LoMRgUf4Xg4uEszyZbbJbFdnnklSPS72eXrTPq
BIgQg5e4/GBPVLTf5bX2JGoiRxAl13R+u6bn1ZygL+aWLyJLJLbdsteHAkx7EMUrBWcnEIRASwR0
BsCJ23vueaVupgMCTrE4Ft9ZqLx2Z1BvEokmQNSJ4uIFgtDuze0fLiHedj+PCZp7H1oRnEQv/3N+
n13VEzUzkSkQQBcBkEHd7+UKTAXutje448sFyI/l16H5CfT2ycBYcOX8P87Oq7ltLFrWvwhVyOGV
JJhFkcrSC0uyZQQiZ+DXn2/Rt+rOyFNWnVOcsWVZskCEvdfq7tUNxeatXD6RvTt8g0AjaB5+owr6
D3zBlsVTuSf8Qwwu/PkP8TBi6Gcx8S4mfma6UOlo6ABonRK6ghB1NG4edBchE9EwMFBJ0S3sEB8J
QZd9ZvwK9vkpVTlVYbqgNOXk4B0soQ+cGtDCBSEgPgAIfyPgB58j2xkDQIIQBOoRsEM+Ihv8/9GF
IqFq8b8y+ArR8wSvTTQ3nuSfHZ5MQMd6M/g550sQoN/nistD0eI379OT4DzeKvopAIpcGmGgoKn5
qaCWEb9xmRZmKMc3k2NKfElgozUAESRqZm7wCvgSfUEu3/XkYInvs4eZSE/ElkKwFhT88+7Q35KW
7tvPI0GA7l07O+1+wprPadjwFagO8i/J4anLHIhGoCqLu/H8A3XTBjutfbkpAW4g4a83QXE3vItO
Kv8pR8uNggmHipeEqKSiB5RuL8WTXHCBmAS5QnB2dNiWI54FAYIOcjtbW/eHtyo3uF/IqdK4JxGi
UJPISigVgb0yQDCQhtKZYekAqyV6LH5fmev2PqVt9T4zvwPKhiGcu8DY5I4szHUKMnrBo4Ps+vsG
YxWBCS/YYtHM7IlQ4KfgKElF2V/36G5R4c3TU2PJq539FMFhdA/0+1asfq23a84RFgYJF1pwsd8g
8LgOtyN9XfXmPjfXXpVbqZ71t+VS1GlETC1HQl/ajbcVEprO9PrMCtRuDRhieE/la85FjrmZhncX
YhVy9UH+pGFp0W/k9iNQ7ak9soXilsa1UJcihxsA2/KjzjNOAstmOHA9Xhz0YqjEHvKHkZ8th2h8
9rjlsTyIBE2+9ff/IscS9K5eODc1i0yC3QyqEk5JsKh3GKCsKRjut9sBg4erIQvaW54TImx9uVNk
h5O7DL6Rfc5b8PAR04AfDFHesuuxXc2D5+H4k/OWzX/Sec/C2SOW33wnTnDfjE1p6hdPaWlTcSYg
MlpVNcP0rC8jddrI1G1c0YEQl03VKLu1tRQ2jvKKmuVajc7609PLB9MUC8qAndRszjKcP6Qr5JfY
BRyJV2L3xBtvNpzuwJ7m7AHYXK7OVzsa38dbZwKlNWc/Vq/v7/7h9Z20rCVPzVpOWsB6EfviOvLI
hZ/9wrpqptwjSeI1zl/YyOUZuywenS1mhPPHYE6B/fdOzPk6WPj1LEif9o8+bBjMIMoKzsJLsaG2
ANtiTHCVH26H2R2Sx3AphSzvi/8psK9eTDIXcnUbl+KXL8N6eVzuMWd5Z93atw/4MaHReS1mj7hx
eFT8oIpAEZii4q7y84Rj+Q1gyNlPVlLuSDsgPuXfeTbLSODXBtNAls4VxuXXdr+MDE5eVLqBqhOU
2hCCxvA1+xFu9AD7/t9Pofefvew/f9QXKXxnJEaf9/woshw20lJplHtSjeAMRjmO7o1UF0GbC4C+
K1sIe4klPqWiRTqfUHJEK1KMWzCE1QbZ8B1TrPExPGIpjwfLbYaE/d4OgZiF1QZ42Lqn9hf92bAE
gVqV77CDtKKS4qOwA2FoCgNo0aiOW1EoyMfnRwNij3ibTQ74J3RzuPrNb2LvAqoFkBmsKYB5XTu2
a88GOuzxLwULZZF8QvFR9VOV0mlMCyY3fPUJPSgte0YhxqwUAkchCaT2S98Ec25X1i5bTpCdwyb+
IRRw9VrgbTJBF0e75idDqZyIZjO+U2JHxEleyUnSV66AKjWyAG3SnkJS9vMn8Emaelw8ZsMtNsks
83Kua18aZuniez9/SnDBnZYG51ZaCt1X6LeOItI3SAPn8UWnGexMDNvIQnxQ/QELMTx26a6kuZN2
VN0y6ElnfzKYCAZwZwLwSLjuXFl4x2DRslQ0CwEcqMupBWMeEGVub3AOofn8YAWQXoRrzvTkrkWg
Lv2KsahP9jsjYhwlIRWU15Tdc4tDkJZAehlcLh+wWH2XE6vxtxk1rQFwb88v157FJqiIPzaQ5xJP
Jd2dYAn0FqyLzoLLIhgJbRiNorxu5RgFpmh9mzEJ+Z92o/dpifhGgT9SGqUUBq6e8Z9Gf3p3XH0C
WlNgE4Q1H2/IPOcg5UCi6wvz5CUmZcUtNTaLoSyFAnTIK15K0R9LWX2966XWjXys106RL5U8DQSL
pHjUPbzJyabD4jP9FdQgaAJ4jweFB3NRU9g3dBQcA7MKv38tlh1t2mWHRfhN6o83cvroQZYp3Yrz
zJQzXxkTwccHvCf25UWJBdyc8SlpSbnscjYtBgtkDWNpW5BJJqX1TwcJsQi7mSeWcvtAlACiOXKC
SNngk0jwfNa21UOo7DQ2RaG9ctwh5/b+uOr72Q/PZ5jpEM21E+Yw/nCy/IqpYB8p/OICXdX4+u0w
T2bPrz4bphSyotol9AYXsPhg4cNDvPOtcrKBZA4MNbeotbYinbK2NTJogxdydxFIIvWdtgxK8sXl
pt1LeUCwBNlOxva3nBuiD4EwCeLQfxbWaAYSc3NB7te6XRa+eq+tSsKwKemRgrPZA0gQtymqex/9
9daDXQTrJrWyXLa31McMGLyCa27Z+6056rdFt2rvhcBuVq1A/A0gM1UkDufCH1fw2lJoSgfBUJ31
3syhOw2UV/IKXkXRlvkUoP29MJ4m1T5lwV3/AMC6kbql3RCss/a29abtZtffkNGhXN9CknLIhA7S
Ruyl/iX4knetX98/74b85m3zri6Ku8k3fiG5Q/ElDYSow6VWRJIJUSmVY+U/I4mGV/Th66mmKInz
5flZlA36evg0d0jy4C0KHAUgGoQkGHeMm9I7L4UYaFbBS/P2+wykS9SA2KySxYT2oVpFS++VtC0/
pWCE6/CbRykdk7fYHxD0S1E8EdElzlkWGznCANkO2ev6ebUUegdw7JZ1DBwTWa+giI/40q3QBSYr
AqqgKWKqzxj1oLwInr3+npOQJwWeMPnqEjLUH+Zc8wCNi3DCZ4JNGVuY4wdVSCpovsean/kP5LMF
JQYRYhrDFBZln/Re7YOMCUjhJ4Uv89yrZOWBsAIK8pSCyAq+OhfhGmFeLCsFkKoYSsnYgpCGHsQT
lEeC2GcHJ1PKOYQtVQ/ydjAZYHep4LJ4L3y5nD5UctwvpNusRU8pb5cMQaptbrRTzkfFCgIJq917
kWBcrkxyvnjkQo8QNNJCpZxHRg2XJduaqCJkWEKUK6JdEZqWQU8+V7Cyc0DyaWHVvgvA0q7cwB8F
hqaLqYdhMcT+hebQraltiR1NiCuWa1jRBFjXhVeQn+koxRyj5OwFgmEg7aZUulzhBlkRBWQRMC8F
CCwlDPT6P46UvGRXuMW5hgWJ+G7BJC+E36VsM5vzYnXngC8+Pz8XGC5TcxUzXODmxMzyuixEhEBw
NH+OaRN03PkoLiM6kuwTlHZXUE6+vx8kJ4NskV/fzN//Dp/52yn5Mn9/rrsw6ewx2Qsm2z7JHoWQ
Cctegy1ZNugW+jrbM/zG6zd8W2zSQ4UIZCznYg5GFOcP9VoHmX5/13cLzJQwpmO3otT4JZNx9tNl
rfs19tiyt1CHpvNPhT2ILWFboyQTYVQKJpOukx8FDuRAf8xlvLLxO0t+8ag5BAx0ltOZzxCpvhBd
GlF0fMToAfe7AKwBRHrHNi9lUD9b8FhQCyUr6xVVD/KOgOcTnecKy2Nvw59k6jCHbBQ2Wuh6eXxa
NuSJ7QefbvBU9c3lFhmWhWDr2LOvf+/9AhhidA9QK8fAaMcMZwE2XIb5dt4HAht+l1LKWGO9TlEl
YyrGFaoqbmtQiOvbbckeEV2OsSMwOZWxFWM9yS/ZskG8h0E4v8kQi2jhGJ5FxFNui6WzEzhOxq1K
/hngW9hQqCTc4eb6p7UOf3T3PSeUHEIGfKjl1gz/8uv4ae3sfJ5pbOHyqnD2WSY/mqP5yGTim8y6
wKC8kal5g+E8AxL5DRGzKLDPzBg0DCV4vr4ZX2WNylCxiFibCQXm3hhGbHZk1aNBcTfVB9NdTIBh
Mob63T7y7ccG/fRj+qgcLo+Xx/Ce8QkGJNxjeJ/KZ+8GFbwO6TvjGP1VM8/sBQjktKtvGJJUgfs4
FTx5br/J3wDegPxAwRAR1kz/EL++/EBUTiErQKjMXKarbh0KC+BLvfPxcX7iHuFkXOeGOHcy76Q1
M4Hwbs/yBlZY2lzBKHVpv9R71OSM5sAubPIbvgg3WY6FBnHdEdUrk2PdWt4p7MCzQJ7O7sPaKx/9
mz2vKMGa2wSlZLnCuX9BqubqmQjM1+TQbx6bk4UdnT1jKTeZtWS66UV5BAN8AfO7ymww3V8EmEFW
7IaAXay2dOEs1dIbsD3R4WfAeNPNGQ/3MzSzKMFUZDICS3Sf7O6/GezrTsayHO5kJzOe4jVADQvL
u6BHuEACbgmsZGMPL4XCFR68AQ5gU5Q1PXwUZYnCYh1BxUMQ2R8KCiHCNvzzXcbOKzJ6NrRF8NLf
go88xjNG9KhDkrXUBZfXmN/BH997NPkhFQIT3N4veymf9n5Jq5lwQL+H3+QbwNWY4nuNecYpJhzE
G2tlS1Ir0Rv8A4K88Q8Uh3ojynYLff4vZ5sdEqnFMj4rpUZw5KOOuiJB6R4clVN8CI5Sr2nbFkxL
UEfKlI3AcjImoD5ICTCyyyRIJUr2vRHOTWRg1Y3IHUgnzKR6+GGiGUQbwZbXE/0qugoR0JR8LJIP
BL+nAG1DuI1E1C0KBYQEfHOCSEGkZtGtqNsswjeczfkggozgNr4xU+CtcGVsGgWVrmx85Qd5ZcwD
bKSIIROV1V6of3AmDqoB/poeu5Vc+pjb4FrviGbBTVnMFLRSzUpALpVdFliITdqiZkm5hAl6J9Ek
jOiWRCooCh8yMpH3if6YSJKNtBvQl1sTyXeDLsmY/YR5RekulVTIWxKxhrxJNvVrqaWj2U9vxzVV
A8cFsopsYpuc0KrLgYpk63IbnsKT3InrUGBLX/8AWuWukfELEXKFXHyyMSguMx/9neB2Krs9OgvW
4svHiHwoJrUWicVVKiL3t5xWqVpFCCKSH2UjlcbHtdxAlC3qtTMFy9/hgSuT/bdN8YvplmlPdZhZ
bIqEtF8ZYyH65CVkW7AuZx8dpQBR8teJV4V5x8tKu8NFDZw/eXJvzxJgTzQqyXVgnPIsC84cgR6d
KRrHVXstHF20kHLi/37wzn/jQ7rlYeRnqMBkX44+z4osNDOwjexFePeGXvzyjq5+49zHyGtlG7de
hJHTliMbntDasrmf34StlzRs4kzp4vFy/yFfH2Dln/6CPd+SZaWT6lO86G8iaws3xUvuSxqR6MHg
xYFL0DD5/CPoxCGfNf4dnJwQdaGmGxnSRzRPXwucsqLT3eLddUSzfUfItu+8St3Z4r8uzPYAN0ry
Fk4Dv5XU7S/KsqXxI+PQ46P800LjA/vxlUAHOIV2ZNaSds+bDbloAtrIDS58+fkEK7u/YiAYtAvI
gMWU3yIrILwBhvc6Ib8OEEleB6UPTN0JnyykDalCVIASX1PR4grTqMNbXfmqD1Z5NrvklgyS/DoY
GoKiSB8sbNxvgktwBsVndo+e5jcW3s2J97hBckKVqG+kfS3n6aPMgkVXQkw6ZUFmKBSkSSfBRTzR
8xu2LKZOD8J8O3PYalpYNheiVl/DD1pYSKZXYcc9iGqwSzrebit8gPE23jYzmG0PlupOuubVZnbH
JP+CEUmobXZ34EAmWyUhHlR3K5xVAS0ue1T8y1xMK5G6I/Fkb0LwzlFnO1dmqpeBX3Pc8k7ZYPfa
/nfTTs7BIn8MoO2du2ur/mDccchCs8s58B2GxyCJTpXvPYqwVJpd/R5L19sW63OAaVjSo7noj7WM
hjP0yvCevC2I/6MwbOeFfWT+HXkApidHCkllvnn4IF7J9D+wOaPklCpRBIvgVw/ROv4ZrM0nsX8w
qErFXkHKMWM9PmZMrctHzA7vMFTghXgWdwQhBAPksx27vFQ4vF75GNmBu6h7hDvMW5s04hG/On61
A5Zg4p4xS4Vbhe+VEWVow23GEcSQxHQL4gwhkxIX6jf58d4HM9dwj/gp5DcpSn7+HrYRihUzTDFy
yBkH/H0ccmSdlCGM+38w7r8R92BoRd+6ixn3dziF/XKEDtBfPBrp6GdxKKCF1AdRSgstIB0i6y/m
5tcOeKHdSBfY3DnvBtRSrdKqsTg1K/NZyBN290fpy8aP8UOUaQmCNZHQ1rzaNQYyIkRjA/tM+Kvw
U7Q67nyn3tn0mfGKqQG2snXMqInsHexRCuEeLPCMk8HmsOeuhaWRplzIFRKw/emNgDOy6ChEhJQ0
/PLI6D3vQLshveAI0cTxXhkxGMjzSw0xVfK/AbemLztiq2bddUqfkNd5wXQnNT7a/5bSBLE/b0dG
6uTXEa0fJb9AqbiwA6La/nA0ydDzo2ep/3d4paO5enB+ItDFPWMRfUjvHLNTm3cW2vrp2HFHLqyN
SJcphoDAYUKoJERILZud+1wywPf7z6TJ3RanaiunXzjbnGrt2u5eo1X6dUjrLcI+oSpF/WkHIjXk
JyJMXCkPMWd+XJMfuL2SWpyqjE1kutFQB8qbaW8hMqlLZG8tTgm9tWwwgmXw9WzQAoggq/y4Njpn
X4csn3fEmFHEUTS8CtZcP8fI7S1Agr/vPZo00F83TlPso3WP6EUCT/n7f1ATTaNGYaPGBOXpxdbW
rNukG+epmvs9lwM5npYxn28iliJCwzQY7EXZei63ffGN+aJj/HEgxJ0YaBoJPTFF1vjvA6nT8+Vc
VUmyz5to2Z/7xTmO5uMF3Mr+dPBmjlkfc5TvzUkxPgMio8zsl+F9ik2lZlF6D94sw1gzYB6o6AdC
a0lEKV1s3Oy7yAAHSKoXVIgwE8Znlr3lQ4FT2ZsejLMSL32nQuTrzuy8P1aX+7ABA69SNIanpExu
mtDaAkPMG3V8aHQkTGfwrQTWv195uGYOxs3YAo/HdAQlLiElms+EfYCIa7yzzuHou+Wp0d5st3u6
VA/KZW1rn16J+uycry8NGsbqmJ+ZxOo5JDckJdhexLo9s8Lof3+xPdU2XEs3XPEG/XqxU/fcmbU3
XPZZdQqzRyN85yrnxmcasTN5myi7KZuToxy5uor9aFpv39xsf/Jg+KE6uqXbrmbZWCr/+xqPmWfZ
bRhd9obO2FDukCAFeWXgcWiQL5NZpPGgsgve8v7UOskrUspcs8C0i3pbTtrm70dzlcj++9bH0dmy
DVPjltM4rn8fjZZUdeUFbbSPnHyX9xT/zam3cVPRqmXgsLSm6TpP71s+1Su+kQCBETRWa4eyZQSn
zHbqiKqm44vbZKE05L6ELTCqStQoDyoxERc1PxoNKTgdULvFKCTRmy2pEkFC4VQENy7ReoMFhjVd
1m2mzuXzUazjlQEb4zAFMfR4K0HHo60Jspe/v/0/CTUEuZZmeLCyXBBT//Lkdx0e3lWuWvuSB64z
jnbxIxzj5ahWKwx/Z2Vdz5I+9M9OjWyWYD0nIMi2+hnr6pMTsHTHaMcvZJJ24WIA+hhDJM/UJJoG
KoYWNiRVNKyz26jLnxUHe4t9FDP1W+3SNFh4l2odWuNtRvxYFMHDAHY6CWO4+bRUR5TlRGttEjC9
wZ115BzUn0MEupscJoQQFo23N1PDHVjqBNh8zmYOg0NjjuOSRwSjUR1qJ+OqDPAMiAoUGjfMCvGo
nHseon+OMTL2TTE8akSzj8ZjZlQ3XhV8o3vW/7jbOcE2Zxi/bBV21PgC1I26VhoY8Zl7VYkXjYeQ
L8mXJvj92ES+GzGDZcEmyG01UkGFL2HJtmDdtV49O2MCoiTNvKxJkpuMo5P1S0UtScMm4FLL/SDd
G9W7q9iLv98U/wG4sgDrumnbni1WuIYs0//YDyInjrw2ai28JNp1mhgPkTMCZKpc6KB4ZFLGrGGy
4lVXP1oExDG367wm7byulhckWvmWWfHApavG0rJ+SR34CY2mtSI3dSSZkQYwbV2/ie5zJ1m7Gfti
x5icutXItsNtehapxn1UkBI5vPYDd0HOJKpWLOMBy2TTfa0HfRuGGOjQDbjRe4AEsqFJY+grhufv
Tu3RxUEmhAbgrjRWGsJ4DV/OSI8XYzlucdcD3LB/2urPfHoep8pvs2YJN/+a2SQ32hifRAwaQ2Ar
Lryckn+OVveE7+ssb+kPa9Lkcpi+EEIhhu/Uxk3p8Pg+nxEY7UdKrvDJ0LYXXKa7SP9lT+Ui9EgQ
b6fXqnYW40Wbd875warqvdNHH0YK+2UmqzJkfDhA8ULk6N8vp/EHP8/VNDVHxb6eBe4PAfhoVao5
Fba5H0Zj2xh7g4xX8tkIRtTNeGNZv1SrIfnMW/SkoI5mtq7b/dTseh6nsEyWeZZvOgX/ZddblN7A
VfGe4qDeVC3pxuOicDBTUJRVZ4KUhTQUGk+wazKs3axLHS8RAlZz5sEv8TLvBv/cPX3z9r4asGvy
9kweLZuu2SY0+t83a973l6pWK3OfMRQ6Ot06yMa7kJwepniy80LrUNazhmvOY+NM8/OF/IER+YDN
CHmKmnN4qxx4shFWEOxp2gbVyen3CvmXmDdEDbNX52yTVE/mZa8yUT+9aEzYRnEMFlkUuzSA8+Sd
FzGWuxnU9vRSjtN3W7b6R1305T1+eSArz52aZMzNvem82EYx66ynocZIoWwW+kjc8RmZcTveavUi
rK1HoxwP44RunVkWR8WZkpmhtDpGQMAVnQoZqSzPnWdse51kWjVatlk/U1oa8AGL3ugtbx/0BBV+
xnrpwUOpoZ/rS/5Cw6nVsSUUZ2Bc3EnnVvdmVdO8L3mkgzd3PPtmzlbFRkmqTGRRvlbBonL6eWHe
J8V51qk96WfhbmLoMyrXNYIncI1kdal8ZisapJjA49GaMw/Ju+YU45qAenaY82SnkC78EbX4eX4B
CiC1E8YZL7tpzhyogfCi2aXWOkCfAXPFbFa1UlCnNUuP8kzbhOFpSp4V7Fcu49zAvjLywtWYnrqp
3Sj5/u83pSNgzb/KCi6Yo+us+i7TF8Sy/PumJDm91ya9NfcK9bxWPKhpzO2THMIWq1QJrKv1GTbQ
aoLrRYSvjlusmlG/ZxzbyFNoe31vMhgwLpSkW0bAmKxIjYtKlvas1fy++AzR5menGMPrHnsmt4VL
73WspUnpqo9u9pkb2OO0TANbyqzDk3GyVmpNU2ExBBYnn9bw9IAd1XgoiC27eK6fqudj2YYL/Qzi
mYC9nNFOMb2kXMx5UduLSnmOsn7BQrPQws3UPRTdIo5exIzdSQ0gAOBad1qWoa9GhJi75DVHNH4d
qt8ILR0rrOfRUxjf1G+O+sdgEWdapEc8+K5jOteMk3/sVWGY9uGou+Y+5X40R4fgcGXVm+6iH/FC
VD46vfzIcbtsk0PWQ9VA3+FWpGCK6m2Gc+M7bojFEHr1/DwvVR1H4ZCcmuhUsIFEHVPOtN5ZsBmm
7DlI+5vOeDpXwyzBc7UjCzpyWGhA0Eyyv7F6ylV14RBcnN/pCtZRyCyUbBNgbXEZ3mxcGrILsXM4
a5xxvDyT/sdTRgSmLFOBi4EFtuitUj9mukMRPBsIU6iM9DmZnHKRaT81nqmhDzdlP2xq56UGdumH
aNHSYScm2VcQfw2jRzzitodl9XEYS/+CXYgbwksmoe/sCrviPVab9vzLGdHTFpAM/ZsL9ttrPIrE
UxMqCxC5cDzeAzPwekESt4pJGTxLVG4z27k1MnKemvE1CAd0FWX73ClvBC5sVAOKnJJMt0+BPs3x
I58ZBjTAQIxMXiNvx7mGu/d8QSOJB7rZPWs1J8JFC4I1rttuEjudR9onTvE1zu+T/jja6ywgOsqe
JSRFBmTGKCQs282p4CgrWWe04BCENdYg24JjN/HLzajzLPXmjNq4xXkS4x18QDziw1nqmwrzLHda
t6bHgwIQpCaPhVt+diwIwQXIIYe9bw+RddLcH2P1WWrtnAypIMIu/EJrNHfgYF47E50TPWgBIbCv
SSz6WTGfYM/UYYHpL61g/44POZ4fx5EP1CecgfvJn3DXcF6Sn4yCMKcbAZ4cS8Z1i4f0MPL+XvM7
nMsVArytZf1uP9nl3IY3uZ3gMLc1OfHsYcwoYZuM4R0EbpbOq07kag/xQ69h13PZuMqzikNX7iAV
5ca+bXvCqtcjfjhkxmvtQ6bghv150c+zhgVmcPcKPm/UTkYZrbRxmFXnz4CdbYgxouKZv9jmrK5/
NKBn7WkwP2wIjzpBWHFGtFlZR/zlV5fBmRkeK3nU7yfSirmITqIxinccM0bx6nRhYmqqkAByOXuz
Kcv8c2ivivGyqsZ832f9KtI3F7ObGz3qjdzb9hpiOSPcmhCNbsd4jAZPq3FflwQyttit1SxGbrdp
PJIUrWCvpeM8Owc+rchD6A74kKmYU+DkcTaqnR3gp3lB8x+A91nG2rZzXzeR2LBeKuHCrQ5n6tTY
QXJbMlbvHItgoqBpnNcKbKN0gtXE4la5JKljNzMGCAz68FWdoK0bsogYX82rrRJ9uCYyA4xkbGtr
mbjqktRamQNSKT9NfyURUuzOXAdxyk+EPJmY0qjgM+lkLmb8qBAhd+n8yWSCWO9msUu0ZzMPTcQ2
pBidWbmNvrtJk/qxZpu46J8EfiwgCmbdoK0D3b6fWKedMFqaZnzwyJc+d6+9FRIn4czTCEs0Ltug
vY2Q1BlfGbv6ocS140yKX1tswhEbDnNdWpPf2Iwe2PeukfgBA+k2y1xXLsY8nScTj+iZuw/3cXy1
HZug2XS4Gbj3lSDFXdzx2wpcz7Hhgh1smPWRqZCgUJdn5aQyE2QMhGOWEIggccOjSVj6hXtrqhdp
ax+MdKNQdcQmHt9Fv1IHd241WMMS7xlSNSpEfnIjxJkyL/IfMXbCxdgslLO2uwxMEFGCzezuObPQ
zZju5nJGs92jF0seEIquR/imLsEypc8e+xDwsVBPbgwV3oabHDnJUNcvXVJQ3IQ/6pjdc2Cv7JkH
pMTvlXtnPDX1W5xfHi5Tt+ghHpoUx0jmZtR8+OkgfVCCZdzoD0aLcISNoIkYFGSYlGan98A744Oi
7r3pJS4YtmPpDfvW79OXkKl0M9dxsQ5epoZeDnI8wOPcascX02ypohnVUrt5kF42bc2E6sisdf1m
t09j8RkwlZoMzqIAISinZuZRKhiZubAyZacm5WKgMc5NRM5MdlXYwY0VsgvUIrPgjGYww08mvuty
b3XR8tsq7HErhOWl55oww7i49D3OsHY9JnYy40APs4y7/pBQIqZxddKxvXMzVD6Rs4+suQFQUSLT
Y568wn0901Ra8pXWtfO8LqkSGI81oSFTJP/sMI3F7ksBqZbKopGYh+Z1SiaCIlW0U/ctvuLccPNL
8BixU+gAIQo2uuaA/TkOI/mPrtu0zmk6Y48FscloZSFZmTw9ToRDnh0d9K5dVUE179iZSQsjsyzw
vRD4guYrxHW261GLJvoizV7aSKIbzRviT1gvDXzf+1nYJLso4ZD1XWt8GMEv08UYVe1WgUvCkm0Q
heCsLZrQtJpNzbJX0oXNJtmOEVsckedPlbN3zVWjJpsIw73J2TuBS99J2qye7gIKpja3jwNA08So
sWPdu+R1ts60zaDnSmDCUfwYlMeG0cTRW42EFpmBMQ8tWs7+VLtvkcHFVuO9HLCbvCST6icRrloT
EMJNYObzZLysiwt1YEeEWtc8uLh7pN59r+LK67wNVIaVPTyUpnHK1aUZVjs1i5dRiv9elvOgvwxD
THU9zoml2wVmu54Y6bLhIvN9nWJz3d/0ZNxEXYnZkrJQi2qdV2gMcwrSIL6ZMkz4bmMS6BUFekE9
ES0whe6ujGxo75e2uQ+GfGnFP6egPtZuvY7KfF2l7lzxTN91cGXn0tgxwxkq+ZIx0ZbnkPpkOViH
i8PssGsPM6VH1tMiOIjKfW1F83DsF8G38KRIyL9U7iTg6JZGbBLQ4FdAMDSs8aKEvb4PMOvvSAXB
PzolOF5961DgZCTeNkBM0ecIB9IUS7z8Qwzpi2WDM86FfMnvRO/aH9MTTPgTLsHoPBbwlqN9kdfn
ThUNhJzp++ISbYjhABo9tzcxQ+qgtQzwN+kPnoT+8+8dzJ8/1iPgzTAc3QSq1WztCx2tN2ZCdsyo
7bUJeBjRR/KmdSunxU4cbqvHypWp+Dh4DoL4G/zpD8BCd3WyZdD7GZZumob2JWTObUIzDPuu3JO/
pNd3pf5Qjc9ZdUNpozNF1fuK82a2t3Zw73mvTbqpofrYEHiQFOOxRGqGYsFcZL/O3cry5l352WBp
1d9Z0U0cb+v+MGkv0fm1VD8i78HF85KRiOYb0OXrXSRvAbAPMsUxPGKkvpy9yJjOF6tuir2Droyc
h6FY9O08qxgMxqf//A1A8F8/Tbct7hCHMEkaoX93m2d3qKJyzIv9xCJXu0etf7LqYKaH7050k43f
sDT6V0BJ3hywIFSRRcyqd0Ur/tFymW5lXcxzUOwVB0MdgPX1oKS73PVSomiQ4eHM0Fvtzs5UsXZY
lh60ucF5sABdk5MRLEvcl+sWW1IL3M+94D9FqzOkCDiHfBfy7XFwXiQDlf03d/UfcOz10EE16UZU
z7XtL3i3lbdmhswU/2tipuZDNGy7gEHAsLxsKDdqKzga7N4TykIHJmxEXXkJ5o6p+iSnHRKdMtQd
5nUBwNGzpcWICQxM5lR6E9u+HZ1T3dXf3Enaf17cfxzyF3yr0jI30oJzvifkbd6a1ovtojciqibL
y9deL+8ND1wY89AuWuY93kj254DdiifOvi5eohdG0kmMOmvfwVJXcuCfS6WcTJIILc/TJf7wazDF
GE5uXPZ2juu1sojVeFkD3NhskKn2UrF5OXFAp5IvdOcJx3k1oqtLMQJN8DoEfxdnDsrzcogeivBX
pXjAwA9/X8T+69QZhlxsUgFhnb5c7dG96B3FWb6v6H6zmyFxVh3BUtbrQENlZto3j6H5FYv4fUL+
/8/7cqnSUgeFI650nwXRtpdol1LdWGZIELQ3HwdrV7nIvcqYfNniwTbip7AZj1VSboxh2Dll8dbG
dJ2F5ldIzrqqfTj3Lr3s6Ke5OVN0zy8vIANnxW/eAiN+iAqEi0q0GezpJgyiNSEsp54hYy84JqO2
pcH7jHiwpsjeBCQeTdHH30/vlar74wawddV1VBY6SMV/rztEm1l2ZVwQqVXObMLGc7L67blt/TKI
7nWtIs8cbOjS2WurGw61jdDDdNaZ3K8H4hF/FEq91VztKaK+itTiJlA/RhsNSjb4ZZpjvB6k798c
8lc+Ri4RRigGaank26nXjLd/rF0ZIGqQphNEFNww8VTKudwQ0QWSkLxOzSZNjgOV40wzKnik4qXQ
GKty9Hl48XY9ra4k8fR9MIe1u6fA27E7z2mm/Cm094ROvVZj/d1u+HX/vx4x6LZuc6Y57i8MUtv1
lzCxy3w/EX7E5g/puEjUZjsx0mzTw/XOJjrrPiE054UZqC09JutvPQIFH4y6mg8xiQkbbQwfwks0
Gzts25IfZalJJTw26dGK621uTw8laaWGUz/g1MPbwo4lVpZ/P/n/uZSZ/3grX3bFtkmglUwqSgNH
rdyXA22sVWG/tdEh6shsspp11yI+TbYKlGjvuksMYbNOnVnH8VL4iqt8c3Z1eSS/3sKmpRHdyL5p
UXf8+xYuy9xQSz2jyAUIjbVKIi3bAWtgL1k3FUGC9XCoCnS7rGON/ngmekuxIl+JbXo0xLg28SeX
Qw6EFNvOvdMz0uGF902o/18O1LYIWjXF9Im27t8H6nkEzRoD507WFdUl4c7T10HLhK+OvioczZnu
xn6o4PBq6atEbed8nash8q0+25IwpHk/PZeZ50/NW+L1M09MjL5ZAI3/ulcBYzk8m9WAYuTLQdqZ
1lR5imd8QdJloyxybVVdkJ/n3TVdjSjqRURP2FR+3gMJpyezZwDwkm0Uticnnm7qXPcJd5/X1mdq
MYbNVux4waIoaq7O/5B2ZruNa1e3fiIC7JtbtbYs2Zar7NrlG8KV2Oz7nk9/vqUNZEu0IJ7kDxDs
pJDUElcz2zHHuA9IoOX0OcmVRUnbtg6g2Q3AU9izbvdajHP+JdOrGkUZ1YU428ckh8F4hGqKWMoZ
djJHfftZXPNSAF40YUEtSzlt6plJkrqszBAhZNPgYYDTYMC9M92TdeuRklIUzGj2Tvtlwp6cLze9
SANhZOz62b6IvqgQ2jpa3Hs5/kC3pF1K3fb2x52C9ekDO19Ou7wSOKHBNwyWi9Dc7bauDTOs9Dlq
lHK9o8rskC8xEG6p69vrivO5tax+uWwSN/5YdxEKBhXiZ592vzXNz0B/vb3KKfmaLKPQ4rFUxyRn
lNXJ1wVNJmdag3FOKvq4XiNoaIg0/I0d/+lhKq1pgNQWM5ouKPJmbSHtinEDWhPolk+qXs+YiSt3
6eL3TD479As5QW2ckMzZxSjX2sfI/SJHZcUwnNGwv/JEFAOwjqzgmBTEry+3WKsCt5MankjIGCCg
QwRywF51FTQd3VzKccWwqLpMoCk0ncFGT8x0XuVlhCwdUkPhR1f1S8kE6ZvVS6csqXRvTfXLoBgW
WsOTbSGroR4DKHawMJVeQrwPOadxiHrjh5YAVTV/51I449qu7DshuqXhQGTD1uVJJOSXsqQHih/s
c3OtOvsERktHF5WBxHovGm8xc+3EtZpcu4vlJu1FNerapE+DYG/7FGU72hifTnkcAEZKnylAXeUw
QDioQyDUH+RZBfIrh3G++jQ/r0tTqaOG1SXmofJtgWahl/zJZELYzdBtRgOEU/8W9nOm5PtXI0ts
YyBlwyCtViaPTS36InJNI9mnaAHqbr4k4gKE8VS8Mi+c/JSru9ZGEKX20BAGUhY+397174bzcvnJ
fW8HtbaaVk/2XvjLqHcmxSoo89HQQ6aMITX7eHu571eKmM/QQOEw8uiYU1yDCd6hHWWVK08EgjZP
6hypH0d0Vw2c+lxSf+3jVNAhsFSouvAQl49ZCYOh9TP4GS1I61Fwp9aTRGuKjIluLvpsiwH57z/P
psjmaJbpgD2bOFhJGRy3dkMwTO6Bxcx+m2e/AudV7t6k+OX2WoqIOy7fiwba8J/FhCk7c7FpQaKS
eFGy1+VtDiooYkBpNLee8lZ0B/REsVscoVnvNLxTvUvHrTV3e68d5yn3UExHkTVz8hNax5Ft1QmS
PVK8eHmkK0lFaZeb1Va3/oerc77W5DBNLfblKGJvRVDLesjCFvFLyei+cmjm7ukVD8/mmuDbCGFo
wE+pPT1Ls6QyZXNTeBScNyflcUJXRY8iJ544ZiKXBUt0+0i/Ox8dFCkBOx1/C2qZSaSZALoZVcdC
+9V/YTshHRmrFyqSxpyXO1mVy7tzudLkosq5rGuRyUpqHi97Ku4oojQ7B3FYirGEhTS0kaqlVQ6z
CCOec+/kyofqmgmGhFIb6ao5MXpJWReuVWL0aui3mPUYt1XwmMY7cLq3d/RbxReQxMVKE/smF4lb
gBPhQ9VjjMRspB+5pSWC3tA9E7S4r2n5mSQzd/W74dExcYBHtVM97lQMPnuaHt4CFCpWle/7OwDG
7vjqByuWwU4utre/Uv1eo7lcb/I2WiSFyVw0Yejg/6H36sb2SkUJgZnbRnpMlf4g9Kppoj6KrKWj
UgSOZ+0P2t7TymYh5+6ur4BJ2Wglpw8Wnv72L7yyIRQmdXJ9EKO6PQW0tGVvSWZt+nuv+dDVI6R2
SXcEX94yVZzshvbr9nJXni+36my9yYaoqW1KgEf8/SDQX8x4Oe9l96VCXZZuTY1pC7hxwXrOrKp+
s8isaik8X52k1rAmq/ZB7MipJfvCuwXqQUVmIn4Tub9b/IRwAtQ3aF2tP4KXv72y+Isnz1mUqxxi
SVEDmkbsoV91UhWo/r7Il2722NgrEax1xXFMdrO2cW6xyZOqiz6shmbgK72XOvjgLDEYbXISSP5f
LMXFl01NYq8VSiC2FGA/uuSleULxx8dKnzm8KybpYqGJRax7za4ygy2E8MkPX9C9J0tnzGE2KLm6
fbom8HMyHbBpzaMyqRXVyegLn9kz+NOa7zhNzfjJiS/keMYAXnl4TJ8Ae7YNWCb0qSUyUz00ItuV
HqwaKpSjR15KXXlJbEkwrfndfvb7rhTEwGsI/D0k3hrmV7ySM+OnBD34616VHlzoHJVxZel/2h4x
kDX+zGm+Akp9tvulaVtquAtZXZjQHzAJU72vinx9+11ciZFA9IOiI7BWSGWnEaCe+APy5VKwD8fn
iKm34bHp341WWuFybMZiHZiFyrt2F+flMs6/YmNFP2LmN3yP8PkNVOwNMY8g2o6X+9H59GZG3yGN
Cl4spV0jdZTvEKPvYm+Fn21gu5KklRZ8WdkHGfSM5f12r7llDuZIrK4xnjKxSTUJBiB1j7xGaV/5
BTwiwlLyqSg1ZqzQ6epemCGuGnhly5E5eZkJlMsvdcvErYYaqxsUb5lL+ODvag+RBoAaoEfgs8YH
aZSoB/+90T5mtvlbOMwEkE6gpihcPwvrf7l42sRVJmP2H6pxOYLYtAVb/IO3DfH4jHX9CjPoo9UN
mlpuvn2wpBn78e1Zszyld00xLcd2LGuSzA9aVleFa0gPIEOJ3SK7WMTGtigPnveaot0+87VXlqM+
48iORflct05DZ2ePLAorhgmi2hXvWh/cFclylBYMX4ATNZGz9v7lWOCXtbeqdVYihIM9WnaWFfwg
+fhayRAbh3/d/k3mN/fHIzM5eEaOVCjbp8mdbKVtrJej+9Aaf7qS+V+tXBtdsaphVjAae4FXrMxo
UwHw1pgKZSqGjZJgmucf/chI7H3RMJjpmMte+vJRWs+A5kAuNYK3H9aVg2pMDqg3Z36PmWzvRWAe
bQtKXfWrDn8lvbJ8bsd7Chk/A/uVRkHPhHXAQlCnaGCsVMb5e3XpdfCdBZQku2HpSqshYO4ahXQq
9YkB1VDxVzAeCgPylWefQVplOLp/SN9ub9W34UTGEeneYSAZXWCMwVYuL6tXaFZGPu8+eB2s4Cna
J9lHpD3ihMDkvLXKVnc3Zkv8vQtRNkxhnzLmDMN320i9XXgFU1T5+C0TP94zFeEZWuGKJvVG0r+i
GHbwyBZR4IYBOs14x0iVfriPCCrrcBCtdy9RN8ZcFvk9WqPsgYWWebUMPXy7OHmYDYHn586DZflL
1BGYaIJdDAFgTf0QmQh9Icl/cMfsx8wxfLcZp7jZtkxsIxdjEl00QShbIZCZB3UcGbfy7ksXECwq
rxnhmtrt+uGdMoFAx7ku/wZSKCBvUgw33OyT/t555i07Fn6KLFdhqmViwJq2NtrGck7FA15EYHig
3eAVVyMi2PfUepear9hXFm7yu9MA1WJI1VqiqQ/5KTzjSguVqH1QlF+67ANjfbm9V9/9CIEt50RZ
+HRpJjcWdPQAALZK9gL5zpRXvx1ctCHrw+B6q9tLnTzipR8Ra4EQIpLVFAAgl68jZoalDpmh2pvv
I+DpeKUNn9GxTQEdgi9LEUsq1SXDoACstib9+MaDDxZsiN/N+e7vF8Qii2OOEhCKwjWZeE9cp1Sa
URXvC+VAOVhE1SMoLVp7j46xYSADNtoGipfPzNi2s/2xKw9DtE5skEo8UEubVqODKhmqdixioYXi
0fYkggqSl67Gfx/cf0m/pfDh9tZ/Cxe5gIZpO3wqWECmaS933nZd5imUOhYVCJqZf38v7FoHABgW
0E9zzhCKazM96vMFxQ8682Ol1qmKEnQIGoF5T70PqhB8JMGhNR7yIj8k5XEM39pR3dz+0GvX+Wzd
E+rhbN0kHWUlsJtYFM88+T0vdpypeOSzJc/vJQixpzZgMwqRNjH4dE8HeTQps8b7WqVApy3T6D2X
VnZAMfldBZ0NZnI5W5kTxuLbvoL1E6Qriq1PQ7Eys5uAFi+LBh+s1sJ8YnyaczW5q9flbJXJQ5Xd
Vg0k7e/7SU8Ku1CX25eyeaYf1GC3bp+ZMrfcZCcdBpMySeI11hDc6uPwUy/e6m5ba6+q4a8VYPpB
t6tC1Mj1baoxxje+YyEo11GGkYWmVwqBQ63PGYlv1ZfTAf+z15M73Fc1uGC7jNEtVpbEY4X/ZUsQ
hiIJSlZMo8qJQG/PlVROSf30iEVicYJRMjA42Q1fzdMciR30xYo3WdsKCIVAU6gMccr1u4nEhLFU
mnGRZugBogJoemubKMdOEXkZ3/mTnPa0XB2bsYH9voIuUKAUZG1ue649cVM2LVuj1QDGbuLXhqJn
GLvl1AAsUYoR/mzo4KoEqhRRhuHBedUjbMub2ebKd9AlJ3O+9OR+BkWUlXTT2KIR3tdm7/dMDkHo
UtmP8QBvb0r3QV4KhARVDCuSDz5AOV9Jd35z7M33PPsyoN4YXwvpJ1LKtaetxwiAqHznKGupeg6V
ZQn/PPT0EU1SA7Av9HcQLvSoEKKm6d3FpTGzm+JQvx/6P5s5OfQmjTM59TAmrIHkVejZS6X94jDJ
NFqA2Ldf3LUHB1xYo64EwIjE7tI6p96YmHmdQl2BZFQAHyAtKFYlEBG4IVut7905kOl3NKM4s3/W
PIlunVlmr/KcrHegy7DaZWP+jgEnmfLT4I1LHn1cPI3VMSuY5WvajUcKT1oL9DxY1BqMPiR3LcTQ
HdLzKvRBw2urUNxMflrDx8C483zP8trTNyHvpt5hAWGZpjwMC8Vl1AqSETjqk91YVRuz2wEtZ+BF
A09N31hWX28fyimT/XYHNF0lVmRZ9RTYn+2Qm9AGkSV2KKSmY5n3tCt77SvNPpr2I4vMTSxBCKYu
CgtyEHlbmQfmZhlaLRdZ9ium89Vq1kK8QhFRWN7jIB+0EVib+ZbrX42GjFqB1te6Vpg7dfd2+BgD
0c5g/+uRMU7QBGSs01t0GDSdCBREJoFRX/5KALlHUA8YmbFS5OSuRJqV4f4uNn5b3asZaTuAsEva
gjAowmjKgFdJ0K31kCupQtisPpgsPBRMO/Rs5KeUfdgjPHB5POP6r17qs+2b2CMGdfRCGzkzgiqn
AQR1dONkR0DLE4oVev6AeG+f2NWA1oQxgS4/d9s4hQhnJxYOpexEI+9Ir+tt9EvzNAAUWy6MStCu
V08B7A+KzBQVMyAq7JUvTv0vSqlpNB9aX7XGQrvAtrk+zrRw0EQRUXyfxfu21jc57Mg2uUbuDAst
GRddla9azVxYHdOE/qPIzSWKY/y3Bppq6yWywk8FKg0zb578VFrHhfEqALHCbFJSikN5n2QyOA1y
eg+GT/Pdd159lfSSZLtEo9X6i0IA18rflO4PX+pWVdTeFQ206ZrOQBS22H4fTXtD9m5TYZYr6YkZ
i9X4RRwYAPcEeRA0Rx0Mc5lCjcY/nfQt9yGqCV6ksngqmDyNU0aucSwt2I2y0NdiF6V+ZxdMOuxQ
1XPGe2bhKiTLyh+Sf5TGe1i1c0jnBqZgIjjqTdSx6BMoLQMsDlJIFXImebZ0QsB68rD08+RQ8HVN
g/y4vgOL4ssDPJ6w6KoZSr58BN4tOnQNExbuuxpawNXiRePXC8H8E/cvLhIZ6Us1wM0WPo7JuE6T
L2T07vwYoAE7XWXmnf7DCuCNU4uXfoCSuXl3+P+aTJmaZgJAAS5TA527AK5gyXr2ensn0o+s2OkR
DCX9ITCgYU2Uj6hhhl9GQYszVGJ5RRRYDJ8qRnWZdwfRSvVq9053g41fIuxkSs8VyS1AbPyLUQ6r
NFBXEcS3CfC1HHmimAyorGX8JcJC9nObzqSZV1Me8mCbZ2KJDtqkjjbKXjFS3IIx0Gb4Un3Xu+RH
Hx8pkWcls5JbYKMr3zdm8GOaKHZMbSp+hxxLcAjh6i49HRNzYxO2UgTWBTXpLlwWOSJClIEs9SuD
tAq5EQ2COH14G8P8zkweg3Tc1NVuALcTN+YiIH1RDXAj4Z8uRHMmRTI+efHJ0Wn4VbZ+JweI7I2v
4k8G3dkVDSOYGjIBJn06FbTzHHHktQTg/IMmgULXwVehRG60l7RyIekHdo/rP89U8b3ox/QO5WXq
vYA3AOFdbpwyKkFbZ020V/wP2XoeNCYQml2fxp9xYB5LP/qRGDYlrIaxza+enL5lU+W6ux9Q+FJ+
ltawowqHEsemyDzwn/GicKg/peEvhFnN3L0rwN97bbId+s8MQc8hhlK2kXFeM8ivKzU5vsRUdJke
mkBWTK5AAT0VLYQ82jOfuAB5hG5XEP2pc8QEmzeZRC0fme1lYNW9J6UAeVbOQTpOrZHpLbRJ+Zl3
0U3dPAF7z/wEdztujNiIRN/YQ/u5buhYK7u69jeApMO2X6WVyZVkk+IXuzwK6Dy9EzN5UYl52jEW
/lyRvziBKIDnsqrulNxjUhj5QYJDif+B3GQ/cTEmkwPe1xgqD9WdV8IhDpKxgkRXSl8b6XeORBVp
t6+8aW61bbT67rZDvBbFnn+ndnlpZL0e5UrhOzPlyC9W+yOJG7gRgoD5/Fv8Zbc2dVLnlCodYgpX
UJ1kb1ANYUe+YoKhXMmApNYIbg/ZJlARQ2jhUh4imLli7f+jlHQtVKReT3cCMB296clD0evCHoY4
OkVtRExZKy9jBXk9KFy0I3i2GIyfZRRztbRrFSykUqnnOGAagS9fbnUgS5aLG432hvteOh95aQPn
hBfOgU3uVBeIcyY5wFOiCwMLHmxeS0bw0u7435/4+c+YVlr7wJYlDXPUFkejZTZpPRT2Ai/LJJfi
zSUR33uQJBFQPIFcFFxg33pulpTnpVOzXKh+xQq+GtigaEVRW/KZ1CCaSNJ37txgwvGly0sl/eJZ
E6+I/7ED/ZNivc1swNWD0ICQm8jWamD9Lg9CcjKjbEPxk8p4PZrZSjLuc/y470d791kPGfxeWja0
7xYUvYwveOqdBnX3G2UEp/1oEZcy4DbIP3CGdUIX0S+XogIrS4gFRcAKiEGgCV46Q7Mcxl9/KyJr
xqEwy8WzYANMTP8BprCNiNUy51AOr7YKS4iviWS3I1YybVQUgTAXPrO5MeL0tbRL862IAmpiF0GA
kbRvqXNotCPl5dLSn9QAwTV7WGDBdQxIrKGOa6JYFyXM8daLSFmH8JQ78VrqdnH9XsDIT690Vef1
k01g0oYKozLFJgTcn7pvg4w4LabdQblo6UjBTPlIu/oCYWLEzTNxQj338gRav+7zoVB4Cs6rRRQ1
GMdUIZOM64fQOqpu8Fwp5jKPGP9EcduXjyA8Vnnxw2YQ3743vOKdRprYJc1AqgRHDo+gLyM6oVb3
XfpYYowHdRfSn1LhkxiddOYtn8q9U0vmmHRIcA5AcqceKsriKopNLBlhIVwaIcQ3qD45r/jCEqqr
onytla+o+2Bakn5SHDdbJcGiWvCUa7AcV85ej9/JK8yYUDw+mh0BryzCgqraOTCaSdKrLX0StzgB
OkQwUXrjpxND5UtuLc4rIeijRqtTahdJUlhkD6m99vro9xBYFJjmnszVA7MAcNFKpiw9za7VMUxN
SaujfZSAFOBqOlAGkTV1TIWrrfQwGv1abol1mU3P1q4NcQYzEz4VvlD9GLXgL7hwk+NgrSR7a+mv
2WfsKfuyg9DWfNfVg8wo/zLgAIWfxCcyPcJ2CJYocFpmWW2M8TXmL2UAZEnQrMNoGYB3j6qtmkob
p3vlP2G+mdUfXJdGYkkCTChYym8e0+f4bVUMXKkHhekK8mqpCldwkm7KxPo9IAqo20wQ/tLG59CC
PxVWRS8/lua4GOTnNbNlpMSOuqLoDg+YyHsMYN5BjcQnBJ/k+retk34tKaZrLSCPmqHL05qC2tqV
qqhttDdr6F8y9znVzScGHF0Vria6ryXMJIPivDSRRfe1Oaim94i4t7OqQxIBhfAyeB+zjSctQufZ
BtYSoaYU+cMy1noBnY+pTlbym5m2Cz9xPlyVj8kQqpe0RdwkjwUzlNxin7k5W7/35XfDh8k3ehOm
uEoYjLbuk6HZ+Pqz2sNvAFAeVN+TDjz+9j58R9IJx3G2D5PigOnkVtjrhLODSIWl38H4mjMl5XD7
CxFFka9DZbrsY/0nlwT0yxKn0VEPEdOXFXFajF+HbXUhCWYy578eqxE/D7S4DNJBwCcnJmz0yyhI
/IrAqf6g8t36qGfJH5SYI2on4obc3o4rtwIXqlD9Y2qddpwoJpzFo/lQjqkZqhFsCWvmCnEU9QkX
RRbppa9EiLeXO008TAzcxXoi2Thbz8tGSPzgVdxT2DcCbzWGOAIy18JAAoUSlF2320zJXnJGBZsD
dkfr2oVpWUtxvSRCmz5C9ZISV1MTPAeP4o+ZECUcHlt4Z7FbTFqZy0L6d1BBG109jmWIEE7iLqDX
VP07XV+9wKUHPW6z0p1FFm86JCbGv3jlhEhYDcyMUaFpSBuQQhUmgDi6jIp1nqe//aKBEBVVl/au
gafPSqFhNsb721t0SkSnW4QaJdYQamOAXZMwgvhNURSGgPZN9jYiJuN6PwITWi4lhxGkeq0LD26e
6LF1jH+NjrzvdfWh1bqNbwYrOGGXQWKtoT+qTH8deObKNWvA0+1aq7plksDqVjARCEFwCT3LCM+p
QGkN71BK6v7vnALfYOLVo98Z1YDWQ7c+gkkpIXto23XLKLR4CDE2WhyDpPtr5sgHQ4621TjjCr/P
KDE9hXoSzWHgvYZuT8Jat43ytNR4CFQ4nRaS4nzXxMNHQOaeh+Udzbww3dYcEVWTPmh3ioTIRwLA
4qsM/5TBHJjimt24+D2T+Nbq0rJPvRICYu/Dh06QfgKxm3BHOUyhZvm7Hoq9ZNd7JR43INbxwiKX
JMwMxuBRq5ONDumJ7cNGIxzd7UtzrQWpgoLT6SEbzK0Zk90aNUlOujahupEfPYx5t/XNQ0LNwYWf
XxFjAlABeESQt9cVxnJ6V2kcgMOFzo4y+eSuhkYgSY1DyBt7L6n0mvRb0RCjIP1/W2bydVaXQfad
swxJOzEQ30RwO2ucrm6imDK0bDFOAtz20jiBI1cTI3aiPWmxKJ0z4MGgRcgpctsK41NCmYLmUDh3
t64Z4fN1J0ax863QxWMR9UmHVkcxL1ylv4hEA2eTFcoynhsOEHWO76f2z3dOTo2SqRv5HtsZ0DzQ
jkz+waUtYizu7O2Dm1tpcnDUxJvGcPkyYiV2Exjx0DCec5Bn8eBij759E61HbD+8M8CMLs9OjXxF
b/0xgqhIBToG36aa3Be+fuyomjJrBw7domUrCn5ZFT4kTTdT8bh6iPCCC45y2kXaJK5QItvWzZYf
4NkMLacvon+mER6q/qMhPbcQRSiWu729vddvrCUAiQJKA1Xz5VcHrh264ZhFexvlSI+8P7/3CNkM
msXlkdPMctRHQQO7mKnbS1892bOVJ3dWiqIk8KWYwEE7qjVF3B3xNfXiPp0JXGe/cXJbi84ZEilO
qXOSmJ4QMrbUbwwrv+cuAd4SEXlqePPFuitoV8hQz75xcqfcIawt+PdO79JwPBGINUZ+J3VIxLlQ
WijFmgSxc4yHIhMknfNVDnF+3241tUpLFkwlDA5dnq/s5H5n9tQPEnWrFWtl3ItStEkYKGZWUVlb
ukThs3nZd4oMnC/EpAo3CjOhnJzhWZjWOKObhyHODrBD92JV0Nohz6zE+44io1heSsgh450F3MAw
gy21aCoAR3Hna3HTmXAsd039WI+PRCnBn1Za2LDd3b6CV2qMKnUvyAUAHfCvyfH0Cu2OUWNzVBJZ
5hpdhN0osYlJZXdV2zOhq3rN12lCAwAaIc2ifnt5Fq6rjc3ouLD8BfFn1KDWTHfUC9/igr5rmf2C
Bv+r6cvHFBaKxE3XQyVeIJiVnRW4m4DGTueX6zEkpN1RuviZQB9ZetljNZhPsfPZw0mmI0F9e4+u
PVPCAiqDEPo6ZBaXP1r2ajBLIsEGsC16U0TEVgrq69Rru73U1edyvpawkOeXpslUuB2J2LisGZQD
ISVAvxCzD6LxxpSb22R3Ha1pPzfv7DiauQ5XI8Z/1ifNuFxfzYLOMyQurWLfC9iElz+mcBsmpK+W
8Qw5/Kmk49rpo+j9UU7vVVQe9XhXFCjtaOWW2vyMgb66/QxF0WsQg3AnKMTZlqSmrxaujAVhBg4E
Gp3B+DRHb8+BN69hS1Va3v9ZaeJ+vLS3ar9k86PuFStZ06zUx9fB+xoiZjYtWPod+04B5tv/oTbq
Sq/9cLKcbfM7hpMwbSpifQWG22An+sQzV0PY6Kkd03SbAQWBgP3GsBF2epeXsAPuWywEfecO1r4y
UZYJxVirf5f1T5q+AkHlmAXDaytwDDO/4EqlSdUECBpdAwpO00TXjTzLrYKQALk8UCMOUVHCS6rI
5PKIfyjhcwM2amZNYZ2/fbWpmtTmqeXBBHB5ISMXDtHGx2KAqKUUXyEhALXTHkRR/F5HKxOxgSLp
FuGwG+lQ3F78ar7C9OV/Fp+EBkMqpYFVIFiCZfTiNT8hrn8bPyM3X+EvKGNSHDUIbQfZXOQmQ4Uo
w9DI7mR2woeXlGFC+1hAgznzu65Z7fPfNXFp2WDVST5itWHtH5/S/llgUoJdkb2GyEcHFF9PVFvE
aE73qeXNjtsMlFLU/ErNvHMRqOeeUsnjGjdFsqRIw5/VSODoBhzs+vBZIOlx+0ef5nK/nySsEUJw
xGLw+/Ik7aIyc/QVCO5Ev5e35dXmNoQq2EitQw7nZlr3X2NSr03teVB+DD4MZk4ZQwIUbLxcf6D9
3+sAFuB0sPtoc6r0QXMNhgEQjOi2x4a0FvhuAAD2DgUQCxo5A/BvzFQFahLrks58HUUzMeuVCQGm
OBjoIGNklp1uyuV3SXbTSnXOYURw2GhHE1gBDMOUMl2K+3Zq3DuYadt8pQ4SgDnHbDjd0aMncHt/
r7sOolhMg6Vr8hTM6sqW6eeSHe4d78NTD9xXAw3a+EW0NQyKOF6zIX+N1A+HmsPM2tdiLESFNAX0
ta3oU9kQq9daoyt5pY6N5msP4kqDkFYGDQ5R7Lpp3uirEU1kBFq3V76WMZwvPAkoZN8L2ypywn0r
7WQ646a7KuxX3DO9wqjRV3E+A/a76o1EKGDA7ohLmgQDajm0YzXosLFmjwC/XPeL0gCPhzt4+8uu
n+fZSpNQIEShRq0sI9z3Bc2kg4dYGtCBLHupHY0wAO4AIPZg+czQmKdduYYwYR5QjJ4zgk7tSHij
M6/bR55jQ5kYiuiVCbWW5KfhIjX2m5Vu7QDSe2Qb4rn5sOu7+8+qk+Mc1DSpAkMLBeosUw5y9Egt
0VdFIej27l6zoHSH6DEyOsHE32Rzs7Sp64ixln24B2ymIv4RroJ0D3WBiT2/vdY1RLZKfA2pFKgZ
m+t6uZd1E0ZNa8DgC86r7r7AmZRwT2OQAUYBSgU3KXBhIu5OAV8yRxDr7UakBABRIgJkpQAZOCuu
fi0WP/9Vk73WlS5BBUEJ9276BuJYTb9U9ZBlHxWmlH+IKFfMez7q7pPUHqT7sUJuJJ9lhrsWVDDc
BaiIoWxAf5OTkGS5cspxCMUwhahRAqqEu8hMPmSTrEylNB2+9U27nTmTazftbNmp1Q5M3WO2rAv3
iWbu4TsI9VfID5DFWZbSz55OVRp/iL53oCFXRnWStDxFkVA0q6ibJXQ6bv+gq+kiMj0M0QDGBq4+
cY+W1AktPn6Q7f2M2zcTjQ58Wa797FAvagPYsgLmAa0QvhL1mBBoxW5Ez3FDY5ICMsGpGDGyLMSa
oj+aX+30kiTBDHZGEa9u/9Sr1QSqNOCZsPfMTUw8nu/ZlddEePJAoG8QPiaf1rKV3WQLKm4OTTnC
MYLRWd6pa+gjqkMkq2gacV2mfsasQklOMyncF4jwMc1PwxI2qGgnCtiYRMXfQZ3gtMs++1CCfzfI
dQTVfz/8c/ETJs/GTxo5hFU92pf2a9LFC3o9wiDz4SCDaHQI7N/t/b56Vc8+elI19wDb6YPER1O8
oUljxgUaVLCqWvUCwr2Zw73mUM93eJIDDV4qJ6MILUUddTTE54nkU6Z9QeUbCMPYzhSmr7oaJhqZ
r4T7mW7d5DqNcK0nWoDRB6mdIk9Ug3moKW8ewvxL4DwIl+Zj6NPfOg1HCVYMh3gUepUT1fGZg2uq
JNVLWNr3ESJmahdsQv0tVJ5NmuiZFr3aFk20mmYD1ZnCOQwhnWZBDtkkK9o9DITQhFia+cHqPmM3
3Rj0Xflz0evyEfWRj1r+KWpLXAsPrMcJBwHjXU53lEkJokEibw/FhZK0WR7ztc49Vlt3Y3TOq3Dq
SmXvuqegeQjf/Xor7c2nlKFd+O6dhdkc78XIGakXADF0gqKlhHdWqZwVNTg1lfrwG/RySJZqv5Ua
/l/yUknTFk6ERkt+1J3mvXKoceb3gdy8SumLFEgPUAk/6UqF2k3+/j9cX+q5SIzSW8EJXnq/ziwK
dXSIS5NY5O8VjUDcrF6TIPGz/29rTY1oXFWDURAO0vCiJO9C38z0A1Atc/ivqTAo7+mwiEB/6+iy
OWXeTv3MkGJjxBQlax9xgtQTVZoIxFiVzLyQ06Dzt7t6ttbER/ZlNA6D3xOraM12WGu+s7ZcaUG/
A4S4xKEigif91Tq04JN4myf9T8Mz35QB0akjXq0pjbUSWqtGYQpULldeq63zrv0p0tYgzncOL9uD
fyDS8ydF7zbW+AQFRe8dy6JfJpX8KxV4ZsDVEnrhXNjQgqeSv0dUIIR0AxSraDWgkpvK8dJT6Jga
1s9QzHMRJ+rJi8VEWesp8MkIeOg7rS1Ja5+156p+7N143ere2vef8jZbkK6tBZpK+pRsiG374N6i
Ti1MqgTYMvXghiFxzDKGXXt7O6LaU9QQ7QHo8v6V4+ssedH6nw6T77fv1dWGMj6ZeU9Ry2b+4vIS
+7FspEpJlJKAL9OG4j63Uc5A9BMz2YTWlijZEIyWrX8fFEjBuNZDZ4crRRkYwYWMz6LM+1wQWdXJ
QS9QyqFX39F5FVmsmQ8LUz8OmrMI+kPeQZstv8udjzpsumasG+aKje8MqxaWP8zh2Pxh8KP0zU0A
kU2fyfeq99bawb1L56IvvmIGBvLo7fYGXPe8ZxswyXsqpgpt2eEK0tezK3QEqZ1nKH8sdRc2ZVIR
3pnAeqTvdPioU85yz+vXckyGqwTxF4O+DFhfHoHpU/KoS9yEXdEV6iAlgMMiNvxt/wtUZmMtxdyV
F2drZosc7Wc+grBDjYqeg4D7+h+2vsusdqEPJoouS/1HWVnLwe9WXTo8Rvpr7R/w3i21eSWA/QpV
daqZ9Cw5APUE6sMX0hFnpmgpZgGR9fI5u5ldvhoMQwZnmIwXQ9IxsZUqE/zKqGNUKP+CXCHxEhNE
fw+u1RCLmyeA08yiIn74Zl3OFp0YTSixgzwpiDxr6xX9GL/fxt0y+wqfvHDrSH+BA2FGSsEPi0Pe
IJtwe/2rVTa6jZpzKp/AI3d5sI0r12Pesn6H20RgqTnmwKFCy9q66tZyfgIb2Dg1atDam1LvPSbH
KL1DlENMQiuZCpvs/ZatZuYsTlDT79tCV5CfRrg5nUhOwrQpImHggdngSwj3BGTBAvFGUdhywHAF
G1kPtoa5ix3vrQEs4un5HQleim2w6XBnEXrtlbSsXOhFQmeTuMxoj2+UZXo0tmBpoqkZU4RLgH62
4dLQ4vumTmBOXnZh8Up5jhi61uS15kDxARhbBzHFFWCgIsgi7i7Bf4FQIGlJKH0Segj4nY8g35bg
IkDJR9PaRfpV2yslQjULrUq8wyKl+pM5+ZIx5ITavQXu0VC/dMlYR957F/YPUoj2CcOefXCCno6a
N3PgV5sMFLL/s7MTdxa4I2IyfcOFkw6oli11fWcTOAXjY4RMIKawL9z7XIbz+WhaPWrBaw1vUA7R
z5qnLIZsbt/A68YNDXSmCUT+5Uxi+prGj1sMQnwKxNTfBAL9TiLT0wQcw6lHBGAFzadHtTJ1/o0o
zMwPEE9seteIfqm1UF4nJJ2EwHpANor64Knu4aBQ3u4YDIzUL3/jWmtD3lJHq1FSIpK8vfC1Msj5
uhN74+p+MhZeiU1N3wgUwJwb1lH3H5X8c5hji7xWbzhfa2JmMg+l1hgomXjmafwSMy+ltltHn0lg
rh4mBEt4COhKKIRODjPx3NrqpP/H2Xkut42l6/qKUIUc/iIwipKoZEl/ULItIRGZRLr68yz1nBkZ
5hb3nq6anu62rQUsrPCFN+C6SbWFG5OuESep8PYQ8EToKpSw4DAWyMn0MrhmPJmch+9n9WxGI5IK
/iLexV78zxOtLtHcl40yvYrCe/xzqx4Xc+TOXUV9pHely9kmMfOHNP39/bjnEsUvw85X0cEyEqAv
rCKQInESQBgB2k61oryk3HiOOSB8kv7/C84xEzDoO5gDHWdjuiGngSKCk86kbNpc2krqI6WlCceK
Q+BQyJosYLKFAo/85GX9teQ42JRhCN21Qa09fj8DZ1t4QL4RmCKj469Z+lqHklJOfZFeYaQpKvG0
4fJsRLjnsJK740LgkCA0IGjJbg4b0yVnj2VsEQAPG2vLacAFXDvJyZMPO8u8ZDnwCcX+a5sTv4BI
hGYCsfTPdWHFkYltQEXJjSxz7Mt9KoU4qCsbLNp85RTdwHkCFFf5Q2beSnR67XBdKpmPOpZR0EEg
RHGWlA/pvUpZGdgpNrsqeMyjh0+wG6f2/VHXA52+bajDIB7itYxza9ssa+eSCuvZtoeIxf71LvPF
xg4sQ81gm7HBJkP3dLCVdviEt+IP+AEZEf8Sn1NUz+uHUumBGF4q/Z89u1CEplqmIhBozKqqqEON
dVvHn/VLJdxBlgFxLQGZBjj4v2i/ngvNUKZDeQjRPgexkD+/HY2l01Hv2VwwwTlQqBKymwdsIqsn
Ps9IC9TWL+R958+RL2POVnNcl2WHnS8XZb3vpIGrHk8MY2mZo0861kLVqRvy3AvX4dlOHbIvNgLv
gmQ3F3wajPwYxwqv2pYfkEvbrrwFeAYLLW+fTD2HAVG68kIybXeaFp0ZHKSXlKoHyUtDvieEnPHj
tKqljdl0b71ro+076BSYjYx/MT3TDRXnQsaFb3zHN/ow3WKdJkyLLgL2zy6RLy8ym7+j0w8ttH5e
JA9aY/R5ixArVcKuXi2AkTx9f/qcPxYBtwAjE2XcuRJExUIdOxDCVwC0142VuZTroDbQKycnEaTW
9nAXkwyfasGsmurfE/RNMD/2Lho+8fEXnkdcdX+dN/95ns8a2Jca11hh3zRMPE/RqFTVSdRO8SJ3
8pvkM+2MF4JunbQ2dJ4Sr4S9EEHRYT3jyvT9k5z9EOg1Uyux6ZTOFZN6U0kM68SDCNql9mGwWgDD
Uq7eS1n/fLG7czbCNCw+AU06mGRzGIshDzE9KsbTyE6ryljXR0bs3yR8fDXfQMyu4F/X6RQY2fqA
4CI/ap0R9I6Hx8uZ69noTqALMU5D4mVOaotUoIONKk6qMbC0Dyt+FBI0oNddK3tJhRix8qrgzUps
Xx0lVyg8HNR7245QptA3bZffm+OtILhElBhA2QsyokOjv0nfQv3HVHGXWHdxYvqFjaaHCT8xhfl0
NFdJTNUgfU+dz4ql0Bo6dvUy5aPrB4yZsW2W9Auh7CdI9K81J7Q8sd0S9jqzPZf3tpPKQ0IQksaR
ex8madA57ycFBnjbb8f+DlMfLyu420SKixKPWkNe+VHDxDVo/0zqceV0vxXwtOZr0ujLspXo5Ds+
5z1sg9IdBxw5k8wftDsDrZUsEJySivSJpdWN6Wo4UmWisSaVtzG3vYIFrVPKu5Mk303l72QiCzL3
rYINTqa6nf6GrgLkVsPvcHg1zWLdxNXiAJ1Lq34fU9TSqP2eHhV5lZXY7arWRsO5rue0bwbgH21z
Yfo+b63vpm9WaJKsdMSVmrVykjeYpyCjXtLEvmEB4T6FQHfyQ9JAXNFqyZo7C1wKuk4y6CQwuYeT
6h4x/bVe2ImeNmGa49R86W0ia4FtAFprgqyhJJIrbssPpTc/SmgeWF4YXVvjSyty2uNVG8VbOT25
mdkvEvqRZGH6cfQqVwGQAfe4Pg2+EakwMa8xa/SOGKwNaL71pLrG5bKPCIn+mg9gdwDKYaiimfrn
tVtavWENYiczH2m4UHr60CLI1HfAVqPRXIhizPeH1flr98uYs8jC1App0GhwiTiaxFSiDYcIVJK/
cW5ThRGhjKjbfT/q2foWAOR/v+ksb2EfhEMYHei4i4iUaZWq0k/HfuUMd3n7aut7Wz/chOApRsGi
cvCFQ74qJ6puj21wsHpMqIEi0ajAEhL5xWTrRLua5qFmQoPcV92NXAclLwI5lR+iEp5bzTuX4CTp
Afo7sWm4OcR5USwYURoABOaq8m9bCy+86dk0BVsLYN6qCZ5vFknJJ3WgYMgJQbbd4reQ1+6YbA9g
7oAZfj+pZ1uV5NP/Hmt2GoVR1zdoegFMafbA6rx8Sd2DEIoDou42kuRih+Zp2DJ/P+65VzRRKIB8
JgqW84s3PKLxmwxmItIQMGLjsImOQWM+nC51IRCQOLNBhD0cFx0MElQx/9wgR3XCERIlyCsjlV3Y
PvsjZK/xpR9g/8Uf8iCo0BZiDGoTtLGDyMVHS7uS/kiFxzmV9YBLWBTnBeM5otEtmrl51K6F9S12
TQDFNlJGgTueVlEsPZ0gi2XIesJFRDPmsNZrmygfjaLGoD55OqwaO9uOKlCBw3KUDIpfhbI+wKoG
WvmrpmzVI02hWobbjq3XYhJvtOQ41bLvbWyVMZOEdXvKZd+iYdPB4Baa0yJKcdCViTAZlnuUGZQF
V+ptKaF2leO9AKS80n4fwOinJYSPx8jGG2ysUbraH9SXGM61YLpNob6ypq0Jl4d/sU6eml4fB4Rz
Y8SF0CsFGyWbDwMK/wryHAK8N+EAOtaP46kKkC3E34h6s7UTcJxSWhgdCj89uvnHIVCSW8d8jPSN
aAYfe28ETJJ8mFbxXsNDpeAg+n8i/4xRwLIxR5XCDnWccG0ZlP/xKnKl6M2anp3bYxQcnV2EmkZd
uAPkfwE/ADLHXgwhogtcRhIMEMhyKLen0+gdBztAw+dTXOgTVI493SF7j6jIZ2BUG1mQvmBNIXPx
XqDpX6FWdDzwZwknDAw7U0qQyUP/IliqeYjgCC1eYat0/OxbImgJwd09TWjjUICMrKchQvSoDChj
QHsWfSF+P5BZ9zjuneRJU57U6MqJV1ONsAbHVHx6O8i/9MPJA5Zd6h84QqsO3PvDY8WDSkIfhz9s
qDszw9Ou3XEJBLCECvr5Dm1LcRIiSgeeyyo06p/WQgRHensNz1JIME0EBrDD6pLWixAXUx9xuoaR
utehNlAOnQCOcIZp8qtYQxTxOL4TXkSEoaAHcjSkUNOMNVzvbyLQkaLbxPE4VbWHOQ0qO7cTorGd
eavh1q6ZUlCYp2ezYVCpvxKYQ1N/VEhvZOW0qLQUP0lQoqw3LdmZGIgTrlkIA2Sjsz2EH23/0QoH
aSzlDd5Pp3vUqT/gb7tqsxET1he5m6OPZ0kAga5srfY+JwdCJuDeE23xkOu41W4rYO7g3dDB8jQw
S59g0zJDNhN4mPlU2r/jZuBV3if9/YAWEN2Lenw8sk2zDee6qdTv1aFb5Kfrkjp7bV6AVp09+74c
SLOa4jRK+ojWBGff6Y2s75/kh6zwYkHxbOMAETyVzYdcCPDLP48+Plimn3JGEoIlRclK3x2ECrPR
uFr4omrLiAqYtqTlSNhCOEl/hyo5/5EFPKkbDIqEfsv3J//Z4AEWH4rjHMgg6Ga3W1HFKexmNbky
zBU+8yXdSgsthNewKtE/omm7di4l7GdLnl/HnN1yuVTGRVEzZq0sKS6ect0DI+w2KvX/ZqeNV6WI
IuP1EUlAI1oZ4CIvIff+h/fG4xOAug3xRaSAX3JNS6Xk2SeauPLI9B0vQpl6VJ+SyFjG3BfQDz8t
gRLlwlV7LrWkQWOgYALHBj+ZP8dV9XBo8UembYeYYLjjKlGMDTsdUw+puxBOnF9xgOaQz6dML6uz
Ah5UE9jXRpcIZjkyJd5El1bPOX2bjej9WIW57I4fkXF/LBDOJFZl+dFHD/veW4lmTt4iajJ4TX+h
UvTZ/JyHyTQu0IDQTHqHcxGIUxQ7TjrBnAs5VgVahtaKWjM4V0VUN2vhkQdASoo/QOUSPHNLxnT9
R+yiY/qcedE+Ej6I6llT0jGSVhikQ6jcHh010I+ti/WwX6B2Fo/x6vsNc+77gTPFQwpuAcYws03c
pE5Ezx3WLdqwbt/0C0OyfaHEywVl5wef8sj3A37Gl3/NFRhl3KOAVv7l2IcrVRUjq5RdDebPduQM
DXeA5wmQgNM9Vh3Y5cLv0/fcurUPqGgXa+3guNGJ5KjqwPeLUvGPVn4+YsY2Fm91RucOSZmE4GWE
LCzEKUzVcQcFMVWJDBKczikfr3u597rcAiwBWYI4C5tGpMdc4VsnrlGhBAgwoikRPMSAYGnElQ9c
m5Y65miAiShUF9WwiIx2HY2UOmmCCTWDC1MjMpvZ1GB5JWPMRmBO52K2mZRSbU+I4iVXQ2Xe22W2
OYY7NQ/oQ9M0p9AIlXfI3sQac04/uh71v2VdEx/Eq754S9TBF+U18cCWTxfdMEE8Ta+hPtBkn8gt
R6ayC4owXTs8e0nj0mmhNOE+2oaO5yBGnFSddxih0750tUYQJly1ClEaRJIomxCQuVWsW8HEBIeH
VQokhr5ZcdGIJqiO3sj383FmbWI9KcwndaQk/oL2J5nSIqB8ZLsr4r2BOkKbBpUGGNQs/+/XJmMJ
cX8a4dZfNNRItTs5tdpEwKTiYl+nPwFasxAEAf77twKh+fdnRq8d9TYN/yU+9uyOkvER0O0OHROh
0lHEjo/lSc7sD5qxIncQWh5K9BSyLLWWCs2UeHlK5VnaxkjpNITcB2mTZ+8iZTBRQkkwxzL1e7VA
IxNhQEL0Lb4J6xThH2IqAU6bQCqZxR2MabdNsyCMLde2n/IRMl1WL6zsgeNJRK+wiyjQQZsAf0H7
CjqFLH0QjoqAzJEe+2YhZR0g9NtWUa90lpcaoVNcLoRIk8gOJAWfWVYnTUBfJ+ZOKZAQ/xZIiFmE
feUomuKUnMlx7GoXUnmtrmIbB3M1hTYzejqSyyifqeywAplzYPdSPz3y6cUP499QQBL8TDn5qZNf
lNlSJ1kWcgqiGMF5SnhJ94Glz9YV8tEiZKc9RsG5Ud66KPfRZuSbDodcyE9mPEbYFHwB9n7yplVX
cjws4iz3+wNUTOA8QkRI1LdiIvU+tj0D9wmKs8iKmNSGDvzKgR6+KtVXLcktlGnwbvzQg4ZAzIaD
FafvV456oawpqpshBn1CjgcJMwvyZae8glWTYX6mdL5E/k+8b4MCOOzRfxDFLRM8MfcXZ7AQrEjD
j2ZIfSEuiaS22w1rqw/0g+Gl+Uoj/KZ+L5RzkRRp8c0W+kmw77sMF4K7qpA+0QfiVE+0+g5ZvZR3
ysjZ6owCX1u6QrIngVL2/WI/F43i0KtTV6HujGLmn+FBmXeOPlEvFNZ2YfvUDyI2OCqv9P++H+hc
zRnxBvSGwbGCdfwE8X0JgA40X9PTSRIIKVLVkmQzwh08QPkUdh6Jm1g4rB/Qyv/wykPkJq1XwHqi
Cfn9s5wpmmlAyWEaYG+O1MnsTqUifhoccadyloBLbKjYAecXKzPeVLCQ/xftMXEzzG4OhqTIjeSO
MCuclSGawsJbSMCiTUW0PLIcJxA2c4RASsDyPw6Uq6J3KboQPZz5vDRVsGEmWNeIIWafN0smMOo1
wzopQMLTbRfe99au7IQq16WG47mxRLfTMBHApKY0e8XspNm10RA3GJQM2BxqCOczgpao7MTu+79/
wq+DzW7ig3rKdAsd4k9iNkriFQK+LxTzkEJIj0AhL7nAnquUCaWcf7/dbM3YrRP2hQGoXwgfUiRD
kADNdCFxUyJUzKHF7mehXuSEn2ua0WVEqEl8RAR7Zm/a6zmkcI19w8oR/ouG8TpAbzC1cIM1w0JE
CdDhi1QB/lIEdv9uhR/leOcU7VWFeXiiP16UGD3X3P7jmWaTcdINsIYHnkk0zWJNfiCctkB+Nbl9
7RAkp53t27hUABpETVgEYqLmQqJ9+QD7H+ZH1wAn2fBC5ngWmj3KoYt4FqH6zWXmOJFvIM8IzhIi
smEU+C8V9SpPZH+6poqKGNrx5NrTo7iQhJqxNar/BUuA+bEw6oAJLAj9f56qZimbp+pkMz8yMlKN
t86k91BYJuC4AsjjkijhuQSXSB36FARLcq95po9ugRLGMmw06paUfkqueOjNdFfxcBBCr5DC24Mc
xEQEIlqcysvib+e/g6EYhIIQPfm/P99Zzepaa0brE8d+lH1jO0bm2sqKNZWt1s6hO+4N+PGm80iu
FBEaqal0NUakDizS7vZEJvb9EXEmOoWNrTs2qRPCpfPMaQittjUGHghAIHEOSkqwplDVB/wLcez7
scQ5Oj/ev441a4n0ZVXWEuwoAQmgz88rCxuY/0YA9Y9Xms1xdNTaKFfMFHF04STEKwnyLKoopeSL
aP/7lzpHsfxjuFkc3AxZpoW2oFjSpwefBfiNe1IkxlzUxG8CgsnqcuhYysalyOSc3v0fo8/urkix
stQJATSDOQJUQubJgVvTybTT6b6PdN8REou4/SL/Fye6SAfFltaRwvp+Hs5ebCiF0bSli2DNyZDH
wXDCJgWAaziPqF6hO3EsPwQYOr1QPzm7iijUcMwL1o02O+oNNWwr6cBAwLHLsEDi/rilSI+Vwfcv
dM7ShP4zCDCT4AC692wdQVtDesUBOGNwZWh6u04qlBV5qfxaZChHss2xq1eoZOLcoJG3KGUXONXy
VDkL4QOBsfshuprao5cXzbZrE0H6mxBoEZ9HxPHiQ5x04T/WegI2lnMIDtAFe7taE//SP1ylXGBx
8qtzLlEFz1/VX95utmzxFDhmrcDPwkFm5Y6lhy8DHS3E3ATvn0VDIVwn9fp+Vs8uky/DztYrNkaS
WVUMC7BSNI3QyQZISQUV6Ox/c7Q5kI8RrxMlrdn3K040fdE++QSXsS8OIDcZkdHaJPIuhsvnz4Ev
w80mVGmsaUgLcHlVjMFhYy/UU0XDY4/xKdUbPSdlmvjGaCy29m8jv/t+Xv/2Gcdggj3x77edTSxG
JaF1UAAtImguKg3jFSnX6cOqt+ECoS+99Zp3BaFMtb8wzZ8ecfNjnT4lFQchegIF7887rSjL+GhE
4DgtiEVS69CggkB6fIjzaCmOpB5uIxovw0bU1U/QAJw46NujayXgJ6qGUnvq4mG6kPFj6I9bZ5AX
pBzky3KtI/z4kZS0nNGwIfmyCA8KnAvRhxxJmI+c65aEai5VVCyvA0D2+ekAl9Oho6R7A2EecIQ2
K5fpKXdLFYuYbie8yQ/Ra9wObmxtRJ0/zI+uNkZ+feqB20fic7U593H0UeBzp5OpEjHRtuIKmSYE
IBE0TougG36G0ZvTvKMVICJcW3vX2kdRhhNPmcFqEUh5smxrejHDG0BdaARvQNVzO2QA+zWrAsIv
mowYXcSblqKzNZbUBye0E82dUD5WhscmLpdC6/H71XJuF379ZLObuNCzLkxRlrpCTJmNCKMO2pmg
R1wkZqriR/21OlBqQkcZk3bcUP5cHU7UaPZpYl1WCmemtNMcUCFxgjHUrapfhy+i1Cn2ZLN0cjRy
WuEVbzWv/RZsLjVQeJBYPAG9kTe1Dv3w9vuJOLtrIcXp4PUtB8Xn2bY5FRZN7jD9BM0LTRGOYHo7
OlQBqu5d9wi9KqqD/vTUJPaFyOHsR/gytPj1L7l+emoijE1AiODnRu246J6IfCkpoOH7/Uuei/FI
i4COCYs62Gd/DtTLU6ccJ6yZOecpJigoAAttLrKA5OlyD+fcB/86mniaL68VD6WZ6UdGy05v2PG4
wGoFx8/RboZwK4RihIx5VdHD32vsYab2+7c9GxIhXsL7Ckl6NIb/fIDqVDhFPbLi6uoJxIZxQCa4
9mpz0ctQ39zmh5Yvk3ZdrnOl/tx9rL2L0cPZ8/jrU8ymoUwbOT8dBXy/Fn0U1hWVX8qCYfuKXB4F
nLZH8/GRnOxy//DsB/8yA7MO0+hArW8UxgYcY04Hn1Nvyh2hnyxqdBfxIxdm/C/Br+aQtSaWU+Cr
OkSN8r1Bs4czRRzo7enVKjcCGUlCY1X1SlSw4BJIehpE9EgEkO/C9xf3+vzEQb6GBUABnHLEvMQi
55WFUnp61bQbfLpOZYNY+efCJ0YTBWJRDTjI3ENsgsNexrhPuH9ceApx6/31FAbu1FTxYH/NRfEM
5I+tfAoToX0izHWSdwcEjPKpRCKgBgYMfLUV597lLXh2BkxRuyMUN+k8/LkDpmyokrT5Z2wKztFY
eaMUo3UQCiVm+R89PGR6RbFBiEyhSltfMoRXzxXz8MJA5AvAKuHX7DPIMn3B7oAZO9h+TBNjBO4x
a8MYxEGV79qK7uwKyircilF9LwHSVFA6KBJ9NmryD3rsoq47RaqXUyv5/uPYZz8ONol4OapwTj+f
/csZpU0Amk9I3F+BtN0K0XhUnmQq3QKBPjT6lQnC0dCTW6PAo21DEoeOqJG+CcF6g6QcJAQLK4TS
JS5PavNihkOcC05x+ukZQ/cKC6el7gxbOQFPYeOVfcuFcmjeadti6cDhC6id0EhYZhUQXIgtxLlM
+Xchlij1dmijUvPDGilpUe5WiiXWP/fhz9ACQDSNftrDlBmPQd6be4ZdtBPa2KCxLMhu4p/RFiuB
6ZByqN1H3gGmbzOvDvFkp0cpdiYi8HwE0dtAYoCAqxY9x2O0OsAqPJCWC1ll5cKuOHfl2ZBWqL5g
/cTq/HNh5kMuowwDPVaF1nMS7HqSDlGKpGv5/Sc+W0n/OtTsYo+d2MjChqEEbB8kzskDhBNHt0SR
CCSLLlz+VlSBOAvwnhaYmkMsLMCFLuL3j3KukG4bGF0RsbAf5i99VEdpiIckEadx1NzaYe0bQDri
8hpBMhA2FzX2xKvNj56vA85eXSttS5oQB7uKHNkVfH064YKdZKB79/2rnf2eX15tdtUesyM2BwUj
xUDkwzBHIuLZhApARyi/NNancO/fr4VvGG5NQEQ+M9ovm9YpnVJpCgAqSGgeqJY2x32V7we+l4z6
vyV0PcEr5mnpGTRP6PTF+nBlyaHI+gxlRFJxx73oVdi2hEYM0wa+EXJfGr5iWaovmgFifbLJaC5l
4F+hFUKRAQyYE6k/HSVEWkB/ZQJJ+N+YNKFW/J83m53XndNUQ9tPvJm8lE9ZcIzVFTBhDfXWyFeb
++8/mnru9KNFTKeFdA1Z2dlXcwzJaE8OABTiaoHt+qQ4DsDRB30tSB4iJxKUcZwhMP/CxUjZD+Tp
KmmdiIIpnTtkOMPOSpPPftzl7vI5a1JqLv95xFn0REs5bhJ1TETzSdgecocIeH5KRwhlnk6tglrH
+qLs91oKzN45Xo2j7RFX4C0knJ6F0oNaTr7gpdB45Kwj1hLVRhsIKOSh72f0bLD39XHnAZdVaunB
GRJKjgPrjOin2dH8boxl9l5wfZXWGgMeAeAsCwP9yY8L44u79K+t8Z/pmkOFLc70ti8ZXzScVXYD
DTMkwMhZsVuqmkeZqwX13+9HPXuuISEK/loooM2FtiXDnCBp9KQVTXCIJhclu1o6whnZCIA4uS5X
yPcjng00ke+mhSGTx/yF+k5xXuw1p2GjUFGICis4lquus9afAgeeebI2KUfdsOuGhwLGo3bwGqNA
z/KmwObpwrOcC7K+PsvslK3jcELcj9cnuhchRKxSPihK/WGMu5WA+lYa1/vpZ5VWV2hp7fvOeo0n
lQ4UJ9X3z3Iu3kf4QPRRsOEy5w3MKB1lfJHD+Aq3IGAUsty7uoTJNAl3v6kuIQXPfHdyeYZCXQIe
41xDQ5fCtJgszmFQ3WSU/1iRk9MQsiGlcLGp+Emcny1uUTtQhFgsFS57FjT0aijjs8vpeNC9ELsk
0R5jQ3d1s0kz3KJ6kD+pvCtkGmjtMiPDoeqPmKkcZh+i9UZBWiCHbHS2qEpXx7fK7n0U8O3qQ4f6
QjGQL5hT/BDaHwVWeRX+YKAdgDLjLtouzaIOphptMHt5zHDZ2FvjNjLSoJIrkVl1OYJKo98ry1E1
1/kJ6+TTc/VAk0no6OoKLB9nVXXNzaismvwBooKhTAHGo0+h+tvK17Zd4C6KGkl3x+GlY3lKPELl
LgM20U8jsNv3DgBdKXQM0OztI/g3dKlK4aQdXVf4ZOVAZMhn++e0fyveykH5EVVykJ82of4uLC9T
or4OpUVR0NWW3y+9c2G+DlTBIJxDjUGe1/27UD9YicxlkinrYjxtILQK7Vh1KnYT2qyOdS9nfCAc
iyaDOYzeWmweMdbGVmryRkgmIgIWs5+NP3X1rXZevn/AcxUe0ZBGVBVAlLAG/jPm7IuhlYawIkZJ
70SoWw0mIhofsAmoxWnJ4MM8EnbN4Ud+WZjwnNsTwk60OAmEZJQLZlc7jagolQtO5iNGYlUuBcdR
D+xpJxyyCUVNq3cnY7zqtTLIilawV1OnXCop/pIykmKHm/KEAxgsinaponZ1YHlRIjrkqmDbmCSx
ImyHVUu4c9JOfnSavPCQ4uq8jw+pl1QfdY+WcBHuRLPBohZBpG3kb6DdbErUJbh8BQi5zdCj3ayf
8xiOO9FyEgJxH7eKBLjwIGS/KJ7L1qNQFAPfKNY7CiufTrfFPgnR8ItvwwFSbOdZIHaOAjpBs2Qs
AHIph3UevXW5iUbvEogxstaZL0ubKMk9GBUwatVbqlKkV+QCpwPhB/37co3d2/KQ6EuJHyvsgOJr
s8vXKj8xbAUweJ9HxlWnGhv2vABWVUfH7/LUm4Z3s9RP6K/djVm30AgC6tIJeIT+aDOphU86p6E5
6PR7c+R0tn99wuvDNRHXiH8NpmzinyTtsWVqx3K4DisHv55qYRo19pXxQjh0GAB2Jaws6obLvvwh
+scCDjs9KlF0dTDLpWm/OlnqSoD0TzqAMOBwUPH8WHPukuhxktGmN8wgiqtLG3J2L2FXRFqLawo4
JXIODGP/XO9poh87JC+nx63l7vLVpHuxh99GFkQBpB6fIwkctWu79e3wmAbjVvJrOBK1e+FOmnM4
/3kONBQUTGuBPjqz+7GiW2a1UcWM3FTEiZRjYgjnnlP7venbclA4d217rajXLbSUMtBfszeStLTz
HMeFh2A3btP4x4NXvhGCOz/Ldx2zcgLU2BWI0Gg7Pln2C/d/XN0P2muZLRD4T8bFhNGyiQ1lszaB
VnADag/FdKNKi+zgkTajKxnyM6OtVHrxq60E7Y9iWOIUEDkLJDChdEqnB6m7kCd9wnq+3GH/TIaB
NwIsAwMNsNlHAZnaQXaSRlSF3cbfPqu2N/i7LFgM7l3tL68U7/otcPY/foWqd3W9ud//zn98fw7O
dSP+eoTZNRrVgAgPKis0dVDoRsKK+X2gGGPcj3BpP5RfJjfVi/GjfjxF7w1T/gpyB8kfsJsH/r63
Xp19PLlyTJrgGiZqaYiQuM4LNdzvn3TemvzrSWcrp0OjtBwK/ODGzekpX2W01d30h7HMK5fixHDh
gpgrFfxrOIHQRaEYrvFsuEktzeaY8m2qX5mbu0rk+9iULnY3P9cHH77MS+x3bp+677rvSpVnulfl
w3VQLjZ7yd+3q9/VhZ0zN5/864Fm+VkkZ9Wk99b4aLg+1mjuTeImrvYzckOfWCNahb5WbuyXTnmr
QJ1eU1ZyA+UjqO4QO3bNH6vCW/UuPS3Lj8tFE61ouPykoGOuql/cOpPmau73X+x/WFv/mcJZumbV
XdbVdjg+QsNyt8/52+iRNt8/73at95B7mLxG7nv/0nluELpe7Err0d00dytvf+FBxCL+a5/hPSRb
eGGBr5ktcrDPEW0i1DF7jx4T96a0hTC3HhaD/6r42bb21pIXrnG3lgLz5R2i8519pfuYbbpDUF3b
z5oH2S0LPtLl7+8fbZ7S/vNVCV/hcho4P2qzIwCEsBGrkjY+9nsnZp1lb7ub1l2vm+27/iBOZQLP
0f1x7Xn7vRq5F4GHZ6fmy/izqelyVYniwRgfIXAiwg1Vjo9V+/RWXeemdF9rN9m27gPctiD177jA
3XzXwuFAGt+zkORQFu/DtvTuuu07mbgTZMr2dPSnuypfQwWUlR+UFmNAxuvbzrs6+YFnL+7vJf+D
Att+dO9TTgx/Hy/bbReRs63zyc/rZZIs4uWhWzmw8A2vtxbN4vtp/2xu/bUivrz2bHe3Vm9GZs1m
Oi56b8dmat2b4eeD4kIYRvrEvfmprXhVnAbdxfEme+1iV1lB1wv9YUVUngSHm7p2J/cm9nav9RME
sUWx3rGYFg/r9Z3+m2vl1jL9NKdq493WmoudX7I2dlfBqmGle/v43VIW0rDMFI9I07ilMKb13gSU
+XaVLT4ovf/g0unYsk25uLDotFmu9teimx0lmtzWoebo46Pmdovt8+v6LnlvtoP1QL/dNoMR0qKf
Scv2l4gt3cJ987z7fXhH9An6zPvdyw9j52uucUKCc/UkPWzDt++/z7wY9dcTzo4OgNsAc1OesHg2
muBpd/NQewNHXLI8Fhu0ct3r1N1EPrLUvvH70vSc2xOAUWw0AbDkgcrwZ6zU93WpqXUsc/Qfr3KE
OGOg7a5qLDJlNyqvqJjYJ9ZBrATdtnxUJA/tUGlp7dvOC39p3KAICYTrPFkmi4xTWVrJP453mbMe
oZ38vFwBnbVUPucKRUcD6o9CMDEXpoJ0moRVZ0+PR+xSNI/QrnhIofK4leqa8hpey4Oebct3y3LV
W3VYaISurv0QPRibNoS26qGzOn2YuUdSmmhBq5JG0l5Zff9J5yy+fz2mjsARKaFszoVa2lOYOVEf
Mat+6eKdrG2zHWHPtfKYXChlkkrp86KQGA58AQJpMkUo4t7ZwXoEwti3qTM9Stvm+XBlpitUZTfg
5A9cQsZ97qqb13CpLWr3dLfbPRnrk9vvnxt/UPzn0jWXr4tse2PBHeCq9U+cvs764O2fpvsnfZ+7
9r6Dq+y+3thvr5hnbXbPfrPY7uNd6h2et7wg5I1aCp6fNXf/8XGvuqv7j3i5HZe5+9wHncoPfSbc
gji7iW93zzaujJutde+jTU9TDnVbrgLtZluI2OOH4fcY3tKNwcPMHzfU8Ra7V9PTtoqr+M3DIvYw
v/jpIANAVK/xxLtts9ifVntnBR96UzQ+3lW7rfbiPPzu3ehm9bsMnhCJDTjdT9fE+M+VvxrdVXhX
eOludV+93hfe3vIbne31+/eTvHyG0uqxE2SP55YUHk48gu7lqxuEnz8c9+am9RaRW1J/c7OgXqJu
70p3d7Z/B4LshXA2vlmvFX9nuc8pOQ7zu4u2KIgMn/NbvlluccVnid2n53Sdi5uo91C5fCvd6eqV
oNRAwHehJ95rH+z8rRnse3d05aMrr6L7DztIvdxye5f/qm5X+9Vwk7mHK5+ZXsQvoen+rJc8G/8j
7nhd5K6fXvk7pm09rR5ib8FH/sWY1znsFkbtR0hCHk7pS+Rjrl91JM+Wnf+83T7x85/G5fbZcR1X
uVL5vdozvzJ6CX60TdB7CLn6jfh28I02T8hm91uUzbdv1fWj5330bte7BzQ13P2TeFU7+P2RxO69
Z2/v9+nunvvQu24711Pde38bMyHJ9cjPVO63+9W96j9Gif82vG7k1SriBg1Oqff7tHL8p98mrLXl
yisX3uMQeJsPZx0GVe/Rk0QjwM1+sLbdwrs/7mX3I7rfK8m28vHf3m/9j/txfX+/stZbgxXcBqrh
ivVlj4HstcHu+RQc/Sfd4imeq6sByrFrPA8qK15yY+/mod0lbraqXRaDxeoYgax4r42ztNhDCR5F
QTcucAN0jWwhcVMswrvkHoXnzSNy+v6HWI+Of3Lrn/vVJgiunF3wQiTIUlyVP8ot8QSb9knhO+rq
ZlqwBFkW9CwfTx6Zm1tvVyvvynkciL57/8Xb6Kv7VbH8/VQ9b58pbPC7Y/4If5x4+U5+u1Hc8rVm
HXOrSz9h0Po7x00fSn7j0eFvnW82ruVKx2VTulv7sXv5zZYvvPzmfstOanzDJRe1XH35tPVXsTve
y65HtP9b3RluvLbckYXqHhdbx7+Xtx/o/PlP5mMdNM2qDegagTJRfA7l/OnYrLbK/ZMV327jHWVZ
JUj8Xnar5X2XknpnN/W9uq3Ez95Xqf//SDqzJlWRIAr/IiMUcHutothUcMGNF0PbBVBQEQX99fNx
J3qiY25vIlRlZZ5z8iSXkCpPXab+8vwa5ZMLXy6sVTyG6jh3XEKM9OqVt5S5PI+O9Vs9zJmkJc1c
so+P7ONUrJwvO5yCSbKuNpnIY/VWow5BL5UG+LBoR1mMKSkJZtedOZImMs4O4fGk72IfiyXlQyWO
8GTm6usx7TDIRFuSRTuOt4/ne03IYnLObSczvXKllu/Fvn/ea6ZH1fFr8cIOa1Pp9nYgfO8x8/y+
p6hHRs6ysZ4Se+/cMhez2Xe0uFsffwnnVgsu4dwc8PoU2kK2PXO1kGrbtVN/7+8/MzZJzJ3ZIRZi
AbEb2CeFOUnDX2yyQoc6zW/qde7Zm8v8LrDeSMyu9TONcxRdiZz6KJldxFwLp/NMhlZwIDbx8Rab
towsRoF5iWgvM6ZAmUFaygr5P8WfQfQtTHM4Bkpqc+96ajP5EUCefOjEvDyg3fciLJeoOhnw7CeW
FXyfIBXh1dHBVMRnesitMCVgigA0oyfdu+xTB/3W7iGIKryQRfTyNZm8RGQsW22KvJewouLDP+XP
DeurfMmePBTHw3N2mEw+5oRoHGw2P2uIvtLR5HP/brtt+RTVfpLSWCvqWE2CwGX6pwg7jut+RLY5
DX0mWAgrNw+vFxfPdIRUV73YAQucJSzln3jP+uskulmHykePwSl3t3erBH90sx4PBTv8x6LmnpUJ
n7TXOH9O2oXVpqc3s7VvwLS+VuF0g1fq9uy6XpTdF1kyY8VNblvXc97O+R04xOoRG3RCECMcPipB
+pk7MDRWUohVipGnojINWePpZDenZLidZizpgeLncKJ6mmmzMcE/++IWE7Oi116TLfGNjKuJudL2
ggCbGH+fheGnzeF06MSj3n54G/c5+RmGfB+Y5SO4tSZtmfjXPXv/OkB1IvtPE0cT02ERet/Qc7ik
2REr0kfGysc7mgMwCj48xCxye5I4wiHF2fhSG4aiVIlb8Q6aVhm21owYf85Bby4m7ys1EdUcZw+b
PxyPFufZkw1i65XdsnDs49uAYKl8qlWWmSURBy+tDa9WmJtucP8KHnPUVsHNcucXW7icwt/HEQ7D
uExYwDiJ6PKBU3OXgGMbO/Uxn7/gYRzzelS/YGGs9DnrlEyKeITtGgd+wrzHr7Tlmw4krUFzzfjD
e7u/LF60ZeFik4JMc8j1Fxx1POq85V271rdv9sXrzKDTTLWvTu7ivDIUT9ZtxpldFw58eWluWsGm
ZOEmmPoI7tFuxtG5yROxY2I8uN9LFWbsXmkZXXQJxBy9mV2x03sYa/gDXHx7dvePWXg9m58mV+o3
Zy1HM2LeTWtRXGwuZtdtluCY+TDjyaoO9OYO0QKMD4/G7biL1WW12aQZYRva/su3KnXfEwB5WE2B
G2hLPn/MtncXuXunkjNkdMv4xcKNiu0hXzQwiyG562e+8vTCRLmZPW9v3fmdwy/hdVvN738F4aF1
eIpDk05YQaYO7OwwNuf6OlGJCHssy6eImpxmuID8FVHEDyXiabexhbPudj2at9RQxaa2RTJBrZ0o
K/iFQRjGA4HbzsnojR/GpIWfIplFJov19XSXRSzCePMiIyld3cqnGuM8xZeeIfNF+1ZydS4duzRz
rTHdZgqAE7Qn1LtcLjhwW0X9TXS5YHJnBy2xgxcW4c28iM/aCoOoHBNarmfwGuuQ4B1o3YGME+DA
hMr395I/h/nFBXbhpz7/oJlNdYdWqFOleT9QKaqM3ZTgtg70mBSMVm2zodEYGd9Sz3087V0dls6u
sOAfWHRkX9yMn4N84HVuV+aTagTPyMIqC/MrO7rMVs/V721rmfkU7dUXyN/uNO/ptn3PrV9LhgkB
66I6zi1AxB0g+OCsMHeVtKCTBuKO8loky9MOVJfznp2g9NHrRGD/jYCPr+wGojjRkjpfS0cXNFTb
18N692SzBsixsykUldTQGbBSbtNOMw2cZ/oLIw3mTgT9dffO73KnJAMwFLcV+vtn9rnkH+uJPJLl
lqnumk2UipCcVHFU7MzCAb9zp/rk/QdhQWNdz2zM74Q9hMj25qTPTjKjIjO465018aNym9+FL3E/
o1oY7m5cTbsRMpQWmF93RlEFqSRoGalZBspvAIdztX7IxcDxs6ksJdiucJ7BO5DVOBd0P7DCX946
9f39L0oxCpJLPv99P9KHAuqfB+LmD0TdN7W/HgWUSB6T+KtaiYN1A/3luXUpzXj96XNjWadsdvme
sB7MzCbp93vjT18WaszZn/v+3fS4nN2c1KQtfiewIWQlIVM+RDXed5dVSMKhWQrfqW5h6YXYThO3
dRpSKrYKoYae772DVBVRwdywM8H1fTi3He9pSaadwcsADXRn+qy+nfVijN6hrsY/v/MTthaUqju7
b/7Sl1/XagpbJOqD3TPX423bEr9ZInPy+ZdIYzmM1mMSFV9fDg5toSt/OJD72veygPk511wsDGdg
Sc3q/eXiTpqgM8BnbTxCbWAnH7gr9WtN7+5AvFr7hzAsTRNfMwvxtD1zDbB2F3PYMw2d/gUxhKVW
V2mQZcrkBApD9PWn3C1cRHkvg799Sqb5XHwX+0Y+K/L9QDCQGGhKUHPY1UNc7Ce1U22XtEemcKhj
+Aw8Bz6IWlRrfoqDcnTaWW9r3Lb8rlxmlqeG9lgBmc+GN7s1VK3lX1GZb/P6EWte9oWRDPuFs8HS
h2ueNu0KH7AEbyCSKcuKACBaPxt+3K9f/H+fb2i6/Kjy59QSh6sL9EodoKmaJnI+J+cIrIjYq5Eb
f/70TpPCE3L7wrqZrp23WbO8yGDRsV958MUqBtln3LXW8HK5GG+3NNhDS2nmQ9QrCiDyxVS8Xb+5
v3wYKiNg3rD9kt8/dedIEJVVFNb0Npr2+BWRLUPETLK36q2w+KQQyJXRmjZYdElIIXJT1PSbwBzL
EITzMSIZ2dTW6Le4HjjTnNVggozMUKNvLDWPmlTExycsH2eQadhGx+t1xXMgrwBRtNLR0GK9Mhvv
4e7XpxbYVDLP5YoBOeJ1OPaPI2qTJkkwvEg3g4fVETWpYhRl+0k/6P5xYO3vmJe9nAbhj5tTy7A7
Q6SX1oCjsWPH30WCcQw/SPzTZHdzJWm5+K/CKoYTiqwUVsJ8w2iKelP+4dy5Inh6q7saxfb5wnxn
GnplbJhH/W7tLuTloIsDP4VEUZ+WW/4jCCB2qb2AHAqFCxyJx41sslKBQeyPrTli+fpuXu0E58Hh
KjZTa7B9XbxMEpJkv6MuHoU/KMCzqbh7MrXixW+9M3/i9TY7I3QVPzH8maF2as6S3wjjmwuaY54U
uenTDoxlh0E74mZOAs6HlzigWSBNI1ezeFZWRbOUqIPfdvZsi+ww6za3fTzaJD5hQ9LbLYOn3SG6
iqjDYb/RbApawo85XHys9NMkq5MoIFZT/1nRhdQXpz/KVvX6V75/bbqJZM8HRRkhV7A3kXUB+LbK
Rfsp5sP5PA1I957Uv6wXDvUTvdkKh0NqWPlYhJ/FIZrozTILvqSH2Sxs3c3nxCV/iKdgHFqTWgnd
ivKP2Ey6wcfsbL5XR/N0i3cLBOwQ1UFOShHe5YfPTaB30Wv2R3C24hnh5X7AG85gdAPTFDpWzx1U
Qu/gF0IjEznEc/nIRWq2nvbtYTbAy65lC56GG3IGB1iUfKxAU11KBeOc7W+u2YP5fMiVfrUu2NpH
Q6enmOzLwpjh2ofIAIiBGmya2yAtQXGC56PuFRwhWOgVyxlRfJHjyR4sLh2+jgBh96OuT0V3ekzW
zLBu0jHt6nQog8icQjcDLLjkJlbEMmB9KJfigS89gaGSeTRpEqKQjjy8q32OUhV2x6QD0k0tAwSD
2wOIYzVfm7vTny/c1+QpD9fRAbsXrcnCSVO/MjoMLW7hYG/IrvVakRfTT/++ejcQFepmnar3ZqfL
WD2WiTk0j2+iKXA2EBmVSBT0nQMZEngGjIhzeFEYXKi9uLCG/eDaSLyn9vY13q6rv1LdxDqwAHwT
GcVTkkptpzS8mCl1ejvVlApvmT9dLE508XTgdzkpmW4qgQ5KqbxnrDgiaPaYLPct26OmXVSU2oyr
F9pkRZbYISFGPrcpyHD58IdiYDcBZNWnBD1WzvlqxeIdeOOfnNaztWpbY19CdlfBTT1keRqm5vFx
8YiObJtpRf3+sfI8qBCnQ5fzrjs6xD/f75Ft93lslehvzw/p5Wp/BXDwqK4rMQKdBE1pIBVS/iso
wcQC0LvaocVzzOZB5R8ei/4IaG+OzauwHgMgP3NnnlqZmDdZcgMSXYhq2rkPrIR54YftWo4fhJZR
/TfUZLHp9N1N7kaaCq8qTO6yyTZZsayVIXG1VE/sx15QdleHCjo1f848s0+aywO4uuv2mxqJo2r6
cD7S1u1p6dnFaF47IQnU/A9zpQ9n7YDpOea0mtrj92bIQSwGHfF3GV8obsc9s6Zu0HnCtQDQl+9l
Es25DGNruNOpwZk7JaE/RLepZYV9H9XEeFrL9dsct4OXycF518Rt1Q7uBO6VEXbmp75/QU4wYD+S
fj6vI+6D+pcLu1QQ0+/Uvo7XgwL5l9q+E+F35BYHKyg/WwsxQJK32+S0IyLLbrPsyp95UZSWXTPB
bS8eh1GXCrb/x5rvviheqAtb0FjLMDvxJMkpmkw2tWpc2K/mt7mX+oOKmPq9mls4OrNWATHfMgqs
8PfvTQ9CDIfGNCrOOMC71nhc9d3BIkfqI7redvooxPq20meGoCFz2slcGp1LE65I68oBc+3FbfT3
2hRQgubvNdYYFtEx1/m+MuXe/yakLt4edA7EuSO/Ds7dNnnVFlHPLvjJos9sZZtBtbya+G5ZOiF7
CvR9Er7tcH4yjtNOhOrtdvffZnne4lFdfPaYz326m5c5rINkGGS0RIi6K4Zfl4R0IMFySzPVVhl6
hG7AhiSvKZzyDZ9oli2P+SxuFyc9bdwXIyQlveXX/t4aOKHPGn/u8xCEOgivXnPzje2pXt/JGANO
bYqOr+IUjrvgDZzaLStbvVX8cjiouSFYHeM6SmrRFW9qCLM5WKp8VcUWONwdPIN0Qmw67Ik0J6Do
TgNMX0+ZpMSVPTYmwNPNjGXUAOTvj3mgIC0GTpRvy0XQ4EC36ZMaLAzzhXuYBHEYReRUyyY4fcT1
o/Q5tRTkenn4AUfRmy5KBIUy61HJy8/PytoBMMGNjbSbNQqprnrhuSbK8O3ndJ0AbGVUO/nxUKk2
pdazyUGAIRK+blLVf0xYA6BffcSJDtzvRFHib2IMz+lfOFJ7N4lRk1PpQFgWTMnkiYO0uyIvKS2g
uBZ4DRAoJSqRbUjOgNmVSKdR6R7eRIqwM3IvV/s3au1kr/b03ag8QB80d+eiWRQVA/EhY+AOdcQB
cIdjvLmV94gDc54fOOD7wj591hcBNh1+OVaq/Ws+iS7zDS6ZpEvU3bV76FBL7SjN/bItTyeG92DT
r1oYp5otCvDkqn6ge1a/hFYZ/XCmsJ/+F+3kIddMsI7C1WvOGboNvhhSWt2/29DGxwElqaCibd4R
foPnos0e0+4xk+Mcuog+bV/Xx6XbVmVzxUXLHDLvza4mqRkyn5nO5KJtVYnUrYfbGor2bfHGT5Hp
TGafs/tWLwr9mJETFyZHDKNIbla3GiX7gc070tTDyq0fhQK9ASKZUVcSP/nLL/m9SN3klE0pR5bu
i6kIsr00HhzKU6baYizI7KDmcjrcUoPCmnI3x86VEXy0/sKDGyoaeOghAVjazLpjyVcDuWl72uy+
U+8G5WnlQTdYXc8resw1P5Wg0WI8TBwcH3CZEONitX2GntdzSBaqkixh8WpzAh53NE0Aj6Ul9NRm
YEd40LDqR5vRzEysBZjzE2WPWjiAwENz4Hemx8+2p65xcG3bKw6hOzgHDwAE6nLlGBl0LaTAmgSI
IwHW32IHtNVzaOwZTkrLeEheYwOzn6gOxkN2eCI4t9gnrKjk3wK4CAO/3K2OKRDGupPn3dKSaXbx
PmPNSzlGz4vc42w+frEpxpiMHpHtrxIvgEyd+YuQ9e4PB7NJgqGxvJ0S8ys052ml/ypbpXts9tg0
eg6y+IFU67Rvqu7kZ2yYhLv+WuPHT26zl7kT1cv5viljxlSKucjy4D5kSLnQ3L/dUU/liYMn7HHm
P92LO1U90dTzzLXULKc6xEpviTP3rpzdFBmGIb5X6RWen9cmrNLHLm196feRdAkOKwUnGYGgs2KY
UM7VOk92v0nj1c3LFu0DznYgqeJMvmeDX8LHtH3KoaZoyvxoVF/Ub/Noiih6LjrTgRzc1FWsXqPZ
OT/NdooSqmqYMWpBEJMVx/OY+vwHNHGdbneL7dB+IIqQ+8SQvuyesq6zzFKxv/QUNd7VykrpfWb7
nSj3268V77uY71BeUhO/5RajHlAU8dhvS3/fmSR/j1mqmrdLawyjzFJWin/U5gNZohig6OlKrS/S
yXUwO8eT2GjeU80gabMFPX9KryY5bBp9Rbsl8Zq7yGpUGIKbWandmllNtPnsxLBr6V+RaObVzUXv
GumMJQAVefix8wW/SFX/SmUJCUUTEd7kb7FseYjOsSFnZNJY66Jx4k8M7Q5RxhvOBtSp/YjDvm6r
ez4e9Hict1VPfLqW6k9QXTgkFaQDutyNmpdZrXuLJxBqLv524xIpBPafJZs9RizYktOd82zuLVOF
+Y2LXJYzhhx7MdtF0DUp3hjIksndJt/1Ge3r8d5RN+l0eT7W5+QVfRZH4T9YqjVIR/GPzLnZLO7R
7AEOXkF8CSxCEU59Rk8Fd3m7tUSJoeJ7cjlUpIS63dIbXVlDNN6RiPT8GXwftPHDHcJf6GNSjqZ2
BsTONysDWfPhCnurN9LKswP15Thfdz9O/Vyskztlf9fzH57XHl2tEnqUSzM2PdEIspRf+sBa2IIv
iaxmagiCw/yN5pByhUuB914UV5UBBjWh5lNLx1l8RbE8V6PjTh5L6ztbxXbPgHfjR8HFJhfruDvd
YSJWDSlsnTI7PIBQNKVac37h3ehF/8o9qrGIVBYwDugX9LAjip0Vl5I4S05vvsGDdyt8s9QQlLne
7f8lzG+8x+7HTyvaRTm5BqRUBfxZhId6MTxgQrszb8FVvaI3NQaD4/C8xLgQ8qWpUR86obnOERGb
YYghMCKYl0xjDq/Mg8L6SE1xBhrqkkJhXeGzEGeV5kA35zU9WCIE12ygSz1RANNDPHltkmhNttXh
NftMgy/Dce2k5Nk8Mir8jEkqnNyD2+Jy83ozsN/81Fp8wKZXQBm/KbkRPo5nMpud1bJQDF4Pu695
P/Qh43H4dZEM4Dh+Xfcp1Vfl6jnuzgaB7v0ysJvnTuy1sf9yvYtcyKab9PRsPO5kYmqQhjgrNIBg
R0I7rgvJCBBvvwW+7MhyD9Tz/8YfwiSJbJyuXtRUjEvlyw9yua8Av2ThtDKVx5PBUHwakO3ONkD4
IVoTQ5BXs7JhfqcDsdwybkT5SyMXLKB73kTI2t+3NeFTfaXLVU+VFufaBv/SXwb6h1XRw8CKLHUh
h14AiqO6SSV+1eLWd26PEN+PPr76Xavqol14sdRKxHEdrnQ37dFW0qLwq4OuPr8M/Pbs2jCKitF1
1eitqnMbCCdBeHCFOV40EkzdPQ51cenI52GnKL1G58VtlnqcaYeL9VzH9zEk7GjSUJpt1fNAtFdl
I1D6ytoaTH6LUddtpHVMBpTNBoF+7TFRlqkU5ipFDwB5uzo6N2/hjBq+FFkB4zv+8cwjPVgNlqNG
3HIVs9mCO7O4WM6ikX1xzFEeXwW6v1hSlTYnAFh2+hBsE07VTTqeOZnly/f47e4lW3DVaGahXM6s
Kv7vhfCmofnf/B1t8rvJFU34wDdMgXW4/skk0sfRz4xAZ3qz5s5TiYpbNVqRMjc0NwVvX3Q25Kpd
OEte+umJoGiBwDT5CXX6vNEp9HIfxuwmB5kCT2no2Ibi3bnMTECORYb8tAGYvv7Og40i9e1B44Hq
4UV88YGGmgIbGiszQu3cQdRItR2hOF9xNaP4D6uGR4lywmSvTkKqq5DO0A55ZgeDZZmbac99oeen
Xr03+/cO1fiyOaOeiu4ntLoMdgtwmjXYw4xyCN+1vJmfBZjizTZ6fn9dXil400XWkyA3JKB3+bJp
NlI1FcdBg1bKvpQChng8zfYpoIx7/rwsQohopiYjba360HHu8mYxWvV4YBC0fLzMYgfWPBtChUEG
qVsRdmOVf2S7v9EpDJsodSMNGDjf3gfm+2n2bousWr7wVYE6ap5fz352Le7pMIhJ/bllXznpFu4V
NfSNQ/F2sSt1I8LzdMjhinqE2zekp4PNr6guk6GhXjfxRCz+NBpN1eU+0qtRVs656zgdNuGksJpB
6kuU5wyc3vQMXs0oKL9e+2xgYu/K/h7/LKwwN+TUzzNKkp5T/7G9WYLQK9Fu1nx99RS9MxqhGi5O
Y6Iwv4lSiIlOvMyqR7oiWK+N1qvyowTVJjQVsj3jVARhtwHPlF6C+8MBsUQuKrxHA/S/b1N34N/f
oMeAEM3qQBra7o3aA3TgnZeTT6m/LUJvZbfWRnPv+Su/AxG6YdofIztxU/819nfiFb4RZUCAqS+z
d7TttlVY+ep+s8gIO78JDWH1V6X7LuF6DabdPxhw5YbGrDdVPFd1mzSwj+FpJvNVLVv0pV/sO7/5
JdLhgcsh5N+YztTbPK6ufsan9MogvcpM2n6q49dlZo9ghyeBxAz7Ni9v6+QjeRw4/YjKjOedaqmx
q+gPkvT6pL+7XdBF/U7MtxE3XRHapvVz4TdKtSvtHXbMj8m77xacipzfaOAHYfySuTPdbp8uIRQV
i/w2YqM9TIWyqcnpkb6IqfEQIDGkmoqlZWey8bum6lGny5s/Ujh2V41/nljno1PPBb0XpfqoJCQP
3oHoTKe940dcGo3x95i+rY6tth00LvtFBv51c/wPAzREx7vPCAlQgowEBEbnke+6Fts4uI4MVSxg
STngN3dxAf6H/6QacN1a/BngLaZLULnPDaF7676cXuUATfhFYS8MUYHQTqBYfxSLU1MfXiL36j3l
ZwE2eQHuQkRRMJOD5cjC4ttohg+73RwK1LRD48M7Ti12p/cSkwnIgkuJ0kZUZtGwx9JKRHXKmihW
jDt/bzWhpHV/ozAIop/VXfxjHHgOvJtyaEeTygb8wlKat3kIiGMNrvyBZhhEX7vk6bDKtsdcMny2
vYbkna6GDlszd+NptQdH0wfOxWHQjlGLAyrWuFAtYgeo09W+WUMrYeiqVdWwC7KkYJTfyaGvCQQz
IYX5HBUzLNLYv0/pibyHpKbCf001FA1Cr83sj/ozYD5AtMxVivTMhVt4mcCcahfAK23gzm4SM3Z1
as0BD3oSUYLAfqLlFg6rD5cMmwyeSRsiucBPFQo1mRi/H6L9T6OTonn4oG6wuurPcOeARG7DUQeT
0BL5aP3alGJKUQ96+BPhvCRSmDkJuLTn2SQOGh4Cmc30CpxI/TcDNwjLMOpRPjOjqfrRlMuSSHwo
9Altbw0d0WTX5Jh4fpo81IEqRwbT/sxvX83TdQOyaB+HatF4BY/D76FO+BmlD6U/7GE6i3nK08vH
uej+kxIQxWOoTe3U1YPH3wp4OarsZKjqmCmW6+Itovb+EdYgQOXhonFJHKlEuM3mQ9jsE7uIewtd
VxiKbMphQH/kJHKh40+XSXrg7/epYxtonCBkAvSZVsSfMN/eqLMdmdbVKd0BYq7zsam3WzQ1THkO
Ll0qnMGjTrCLhtUIe0EiHAzoHydoGiskkCy93P7eR+WYqUg/ZVkEtTnAyofj7DmJF2H4kgews1UT
G3cl+05bIZpl4Ryw3XYaMbwmXZdDZRmE6QaAQsx303k+oGSBmZiGoBLWa/LiWbx8dmkdRpmfo6Pr
k1ZoXxLWRlZVbOFyirb/M3eA/E1QR8BxQyyyQUI3QpvQMGiMJ6Nn6S3Z0g/CMsMmr34a5mOzEc40
AAN3jm1w9TdkGQ9LH2EZALcQ6MCNUPc0OXE+FGbik5TdffjAVfPiDbb0QOOjmz+TnO4Pbcvq2lJX
VJk1BN1NbKJDf6Q7B215gCQAezjX+Jdw0qGCqpssclcrPSDgfMi2psPE7GypQ490EBO773KxoDyj
6aJt5t4yadkfm/6z5+JRC2/4FHLh7CioLwaiqSOEl9EXQ/d8sWafps4lhY4nx0YGyfsC/J30rcOg
gXkHX9KOoA/gjbUScn5gRlQKJac0xxfYdBcA8tswFCRb9XDJ3HH+Tb77zUfcqBVxfdZvSNrhZ5R3
AHc4oi918OD8MeznqIcCAnYBFTEoA71YXAkK3IrcrqztWbUm8D9mNKo1HW0WSmG6fhqgOYZoEe9V
I7YsQUTfID8zpLsLstDJpn0mFnNDoceKZqkDodJcQD/QG1Hfd/bY9C/mZncFsm3SjBL5In4Pzow1
TP0OevEVs2M1W+0mnT/yRp0ayQF6rM18+jNkr7VASBRSpUEJIefwB4l8IZduzoIDujbmljFB6ia0
HvacIkw7wo3NE51JQ9RQwY2ng8Zkgj0VhSa7zCVlgFTQyTDK8cB+yI7q8qAQWztdLusOEWs+sxFQ
yG8B5+uMHKnXsDpNEb5TCayUGiRO/02bTf4HHcUdvwIvFaaOThdIlGmIhqLK2jdp8+UrUMNkKyQ8
CCDPtUkfpG7devMdAikrmSOvwjcPUl0MSAFlQ2ytPjkcz7CNZL0XIX2qdSCy6+otO22LP0vyrnno
qBp1OTDPzkk6+OhJuvVWMNP9NxekTY49HLHgZS6xjCHCbmpWMKHEfo86HydNR3QHHHHxB+U6vl6A
Cl3O6RghGE8hG6VQQGYuC3uR3N06Pt2qScF+pIQ1EzNWzYJnMAwrmIVy/lVoG+q3mTCcLYoZWap+
ZNdUcmaanAdrjTmkYujVqs7tnTC4E+FA0LaA4suuEFTsgDpqu0k57gtvedeRBaRD6WlocxUFUwnK
43iDdeo9r9SVxUz6yVQhUPC0QLe346xLVfjw6/3+2lN39svsA9GMohDEBunSxvf6+57lvTVz73eG
cv92DSjDn6JhvB1djlwBUBxdpWZJLgJGtkKd4TM7y8rM5efZSG4SE51LJQydjQzohNFmBdzPuBy1
Y38MUD0p0M+7ysDXN0+kFH23f1EFFPVjjHKPzjNSvxpHMpamzNk7gOrNJiD+a4XF9JTfH87mVYUb
TIN5cn48PqIuzAaDp1K16nh/ZURE4dQDomrdZAnoTgzmdHkD9hikX4f81/zsvMKYf1oWoylaFlzc
aCBpmV503MfOadMV9DV7WN4/UtUxYAdf7EHwaY5WWkdIbodKz6zqCiwtby7KM/iBoAHoLYsI7SKA
hTZLonBoWZOdHR3CCxrjdUjUhd7ZTVCwkpeFzPwrBt6FcqIttJZdkCgSJoiaO6Y4YAQ6rnUinRak
rcP3smE64LB0QHxxou3RY0XG3rt4pbbMDJOpsEn73FplLcGBfP1MBum0+PgdvLK7O/eKSwRKn3qU
DP1vOabVLQ2/DOoFYKLy+lh3jqaeGjZb4X0CYCsfnALdvgCBfQwWrVp9SWgPw/k79btaUEHt5Q5s
vKar4dep9Gne9Z5ItLRKlG1S8rvVvzvv11IbqPrtA64XWJO0JGRexgkrKnyozcvsFo8pI7gG9jcm
eBlAoYdZ0e7tJPfxkzfS71vYJ5jPmKgK3PqZ1b3wR5uiIDMt+sxbk4Yu49HtMYaGf4fYgj3a7utm
GVfr0Rq38X6tvO/b4VpfaAaIejcC0XEecxBToi7uE2ht0nLZO8LnwaEMR1PSAYDFJqV4df17j1S4
pk/y0ZHdvOn+49X/nd12/HCMYtnScJYhVUqgy3LG/EERYTxGJ1EOVoVIcdAkXW8KXA7kRRhbcbXK
gcxBWARDG6vSfDeKpWQo7MoavzSxRWaUU1SLX+Y8CrmnrLxOe8wjTcQaLOavAN4AtrdvaM7uFODz
n50mbsF/qZcSs0FHStvuzrZD1Fw2Dd6avd39GeIPKdpDVaW93g6hXW09gT++IE2yGScPU6vZIPVv
E9h1R+P13YW4/Cgx7svTNJM7CDqAPlIXF7HWEtxI6PHW5Y08dSow3sDHYWHNYnMIG3fSpq3ejLKH
wZSksIX6o6ZAnW+1UX0195XJhxzUyLwjYu0/XcvmXz8qnF1DgBY78lt+YMI0Ijpl+YQeM2iRkLiN
QPMuKflK+hHFvD8nEJmUTOOExqJGArf1dakrbwH5FKt64vlDVPPrdT27SqRcax4s4GC/I935UHID
9MnY9nd/d3eMGOtlTYeSOus/ks5sSVFsC8NPRAQgCN4yD444pd4YaaaJCArKqE/f366O6K7T3XUq
M4U9rPVPa7m0ps/Q3ae8CR6C62uOn2RbkVKMTXbYU8H71An+UbObUDD51w0UHzCTMFghfFejO2qF
0XSzuW9Pjid8VKCfgi7A1eKOUCeKptrDkiOoSxUoWiygEOFm74a+//EBI21twhF721knT9TbKZ1U
7ibhz3uhH12hRqPx2Lk0itwZhcP4jJmx9cPLZtEnwoUkviMH4D+xrfyxj3igLIMiWD3GPbzaHXHF
n/HTPu1jF9bJKHM2KGwEurrJ4sVrNDW+ADZAq5AYQfAJb0hGq4DWi+c3LW7OKNSvcbrnKxoH6qCr
RSYV9Qg3vX0/E6gnDCo3d53aEWz+fDyC51CtaJ0594LqBSegWbncqqVH9sB+16+uIbf+w6c9/NCQ
R2O7T9DsGE1MdI1xrrf/88M8JYE6CMIOwGGAhx3zHZ2ym401Vuh91ubLdMVChZ+BHrg53RNRVtjs
zZCNh14LmOG065BcrIGMjwiN9skyyd4+1U0VfxJt7fMw8bQ3FH3X+qx/ZqdneOudE7yH80acrN6g
fp3McE3JH3PrZQtQZ9I0JomutVxA0+uf9nKXD+gSDHV2JkVt6kuzyWl5mqAvGBbjBaPZnVGEriAl
CANgtvkmEgNK5TWZc6f+QJZU8+/hY30jLvyaDra5lkPojlnuVxxdDnrJ98NeqhtlNSaVHCDj8K3b
W+NpwZXwfd+LlCmJzDh22Q977Qdz0aewYDYUrvYnrpaFaoQu/6C9nMP4pwBXGeqpcXwyAtbwr+gr
pyWSDrpj2A9QWTU4TU/oqwpnElNOPg4of9OzELTIf+NVDj4tAENwWM6zcPwJry9HQhdgYKMFmDzB
DbhfUMPXTdFZ9Q4NyblZKlYDZLE/YcyQEvNXk0LEjzKuYBLhk5K7mtc1QaP2cBDNUJ+L9feA6FT/
6LdqiwWdBrm8aDYLqPB6hswcrMoImPhqmX9v0D3UHdCi9ZRNKWMYkjzl8MsipTSSrd8cpOvk/L48
5FFUxc+oWVe9J5d2vlLOnD8sHdaeaUyh2xMhS/WV454njb7SmeeHb/fzx8k5ZZhq6XI2Jgy+t4zz
JjsOCE+ti1ChnMSZKRSj8zdJKXPeUmH/TL5rWokZR/4HwCnMIWFZ9MjYvdxugiuWS+fdBXLDCU7I
3ES2U3wa9qfgGqcY9gx82auhDFIB2aWkeVmNQFg5QoYgzaI7WJ/s1uhSi+lZuGVEp/Fezb6UcgFu
PBuDW5Bt6Qyd9Uxo85FOUPEzGlDqQE7vKbYf7GHkAtuTzCvY0CpObyEvgK1ZdBuEf6ld9HMVWDvC
8dh/U+sUHikqx3orNXEFL7vtxsS8uE8bGGWEWsED58SxoCEyD1+fSOldswwrOx/7qDFXQi3yNeM9
k/LzWBkxWCoM+t8a3LGNT/08arYBamkagRW7lsF9gN4nr3pvToo9ekcDFy2pUaEqMzPLjkAxUutb
KYJvWEY0MgSmy5Qf4UtGLSvOS6S70dbYpZQntnHZmk2MHW/IY3l/uh7W4gSDyLKf+5v/VFzTVUmi
0rMYJoLOLV/di5kGLOyU+5Nsa8am5cKuW2+8jQXQOvPubgj8RVtp5VtmT4G03IMO6AOOJjHD1OVD
atFryqGq+ilzw27BiI+PkWQ3o8Gee28UCx8rR+iOEjTsxfXK7wtzhgCKf1f0D+919KBVCCbLX0gJ
VpJz1/2HjRXc+2v39FnjR/iOi8tfzqTbSwmixWdavUpb3a9zxG/9pofXXsMfanFp4LmUHYaYNzSy
1wiC8DajBZKsVeFjwBtp1hr6u+A3C1valLE6pyVCHQOaTxOrRvmYS+14ZLlNrDvKkg4nEoYa9W2L
ew6mh/PPKqt1IwIVWAM5SIkxAXkFwxhljI0WNIFQxtGdv2Y4txLaUmlPTmvh0KNWnvbxtYmrcYTi
M0INR5CHxB4pbovquc+IVmA624nWkM1a4XjbNZunOW11pyqSEx+ZWCvVnWAOfqjurV1m1EETj9gp
RD/bMl3fVf/RBs/cGRpkIqFOosMNJ+C2LG15sEvVV1PbTKNb/8uUFEq+cciFff+4j9Yv6ylX1LAG
RqHAvZbhOJ+PvwFbaD/f3TLr/kyZpH1fzwjZX9zNTbukqktPiBnQx8OKMJVuc2o98I58+QG25hj4
Le+iE+qEBAk/yTsapZEO1qItJrn/rBv70Vc2yb9ZG3CAmaRES34Ov/6h2eYPdFsTfQNOtpHXaZH+
sQfdO3215MTjl8NShrBRoQyzuz40bsvxe9oOgNIOHSc9av6eapS2ZH50Lte7dgvuk3XT+JLsqPGV
+dULqXEyQZ+byGzsekqZqaECsPsgOyOEeNVf15EtgXbS/+b2ndL/NkM08uhcNZ/JiqsxNVBJanL+
tOkb0LjERkAx+5AP9A13bnvImLF7X2ivNQ13G0Aqv+0aIy0aIzYBrEAzHzeFd8IqeuLM3Vw1gn29
/PzwlcG6QZkip2i8j/F1Q0Qu4WXxiTy9FfOqcG9YZbk02bL/RDNlsda15KUnTAPUmKXnqLeo5GLj
ygOo/2hLWHQVUrajRHeUSdS8vaZ5k4MXQcnIz7g2HYaam+PlowoeClo3gUa/Fr0SjhWGwXP9tI/1
s7r68mmNAEAlJGtGyO3rtCgA2WgrVCd9xTmWA+5pqA9mlZOrn6EjxIHPEM/r8R6X888Ez4Fjal4H
tvgCkHW4ZRkyZhXjc/UkHGrk9SrwBccxuEuqgLseB531se361Un3x9dD07tEtpa/FUpzZfkuNm+4
cgMF1QrJklY4QEzX51GFTtKcPiiGDUfoc+Q8aAd1Sgfnk4YVHpxtWkL9OiYjRFH205zRS6loInWb
k6KVo4xPcnc+AExremd5wqxWB6qsjB5ejSSk9noQD5nRjwS6jJP3Z/GmlOKVp/W5o0R7BpMnjIqT
l7t+cO+UjijMuoNETVc6RpmkRoRig2wUcBcoc/QcQICr0XKn9lN9cw13j+lXzvFIhEH8PP8GeP9n
X6ric9UNU+1SwhjRpLucSPqyQlhwfifXJqJAHnmTbkmY7Mn//Nw4wPCPqN8K4vFDfoNqVo8vqgDK
8t5pAJk4zBHFG67MzbS/TiHp3se3+/LMBNEOAe5RB8Y0NWN04exUJBostvYssZlqfF+VpT+wMFjP
wzsYDfZ1pWxTEJDc1m8U1rYKGxi9p93bqsOKZy+ivBjtaNCV8+fPcsLPlzllOOK9L9RpwSVc2UVU
YlXv7bFwgl8Roe9b2Z/8vsM+ExvitC+J8g0eM/LjpgwPpNar0d0M3wTY/bb76qgl1/DzhcLOjJj2
FYAvGMu3P1GEwFlM7CU21VZisGia8VB6eI+fO1KDCoEZs0pI+7auG4xdI3Rd2xp9mfWKuQPeNheb
tCbUEQp/xiJ++31kRjfa5cUwJenMXOE89Zsz6SF3+7kyI2at0XN/5UEWjUM5NFiX85Hqcg3g4ayt
dEcpRFp1Iezn6qqYlnOaamUq/z2xRi9Oqy7sqZB28vze0e9bCLLAdiZf3bKrsWH1VHs7AFUs9C7i
0lGMh87RDgW0qvoJ06SCC8SFzCGAarMNwKmrx4JZ4h/NYQ4HSN2BkBrTpWy9k6nmPDw5+oxcaONn
EejT0V5i3LBifb66n0YwXdkFrOoPpwjXBbQLN5gpnlD/1/oyepvVdRQUPDCg1ctNs3MaK4JAFNuE
vNesG3G0qtvBIC4Ur/wzfRAbrLCpZcwJkjzKv9mM/4u0lzOyYJ4a4sbW5UecLGqfAlNjjNXIgsRa
yCtIBC8bIydUvhRnmDhlGqkkD8LvDt18pDNb1UVfio1lAsbQerocpcgA77nHLCzlZjeKTSlYA4pU
AWe19Dm/ytwuwG1ueIsilZlN9CxqVJjhpJoRGvAugtvde6HmfHnVRrrbcjVVSRe08IIIwiCdVcbW
XL2WGCWfyYi2OASeRHuz69ATUABL53JeS265O0HAhZ8NOQO54CiIKUAh/XYV2kWqiuko5t158p96
Cya4cw8dBdOi2OCC4kpZVSGqnfh9Vi7vwNT861Ray9834JgHelEee0IN8qmspvTu++xPh8IYO09/
oFFenVZ1pP8+vk4glbC6U+xDCKP2LyUek+axZTrOKUnP9CD9TDGs65rZom/sE7MUYwQSidumJb2L
pCe9dD7MzwGSvTnjNjA3zVnW96eSQS90JSTUPJPWR57+yTdkSlM4sBYmWBIU604xJbmvQzqZUmQ/
Muc5OOhN9dFOrSh/leW4x8RDs7Wb5F7X+IDjk8dWPjZfGdVK1TIrmFt37HQ8zhMJRfyowJgoQqv4
1YFkudknME1sekLjpMf1zaecqufUcJ+QqA80h8zbwj0oIhqoYUeBjEhdtRWnaN3Cu36c8c259y6f
w9AZkg0y6DyjYimzbg+IeNyxarc3EHrvfqlI1yjt93HUuCrHPT6mK02wq73tJ5Im7ELoMpAaELk4
A7Y1UHLOb7XAe1+b98jvaGZc2W2jMac0lE6zJNQQMfvb668MN7Jv+lkKH4YtLfM988Jwxo5n18uY
aUWWsMEIsJ5zR/oparTK/UpfNp7OAkFb5nLeu6w+hjucQLEYtsyORW0BAkQF8nBLnEZyTWBXgLTn
dKk1/IW+ie4F9tN+QfmR/3DbZkXA034ifWb6vINYB3AKTBWz7v0W5m2Cpf4+OhCA+zS8AdAmsxsZ
6IvXdbcRsCi1zTfAzTrOkEwYnO8X7e/zpfdr442EidHf/PQtUQ10r36OKGrCeIWvj6hAedp4UAG/
kcwrwZvO0ESEIjFCxmpUV009AFZT36QYdmkraJY+EU0EsTGotHxjoWA5d0a/ZBJ7jWRLZ8XTYd9B
1pfdL+tZ1RxEAx0CHrTh1bzYXNW51HvI/UeSo9Bg0Uwf9BjD2GuJZOiN6oNSpsajjNgeB+0WDr0d
AKMxYKevH6pC6v7hYdfnV8ror0g+j5PJAi1ORyOeOebJyrx+hdsdA+T0cRwJ7Ziy4KqUoO+/yjxg
tw6opva5Cb6khBMukCsqzu/JYrRoejYk9Qq1nQbiFNFTjL8l2h2kzDPlmM74+OM/sbpKcSUMm2qR
v/3bOBobbrX4MBWLs5qy5YkQ4Y++RfgZxR5ldtYo7sIyyreT5g8Ym7YbNVJxfvGeE2W0vc9I4JJP
yYAfCOjnb9yv75BEJHw7mPlkK89jo5iptWY1YsRZqErhhwGHHaSvPntAV020sNvfh4i4MdJ2TXbr
e7wtYUkeNravEfVt+c3hfLpRObvpVrovr+ac4WkpgbyZX/U/qrLnknx81230VHI7/x1l3GH+aZ+G
eND0pSlZMsj4c/EY/0IZV7IzxPDksKfzB5IOg5XKlv0gPATVxo7IXau4gBFS/5OxWOWRWwG8tF6f
Riceb3Mm8O1mHLvzlXrsiFhnss2PzTpLqEw/NNm/byqWG+jsSHFkxnhgzAdFByW9eRLegRz54Ig2
eSGDznFTH3Hs9VhCtHm2wgeOVBVdRO5PTrYMiMagQBEWV2H8yTWkgl7ODpqE2WGYuMz1SJl9JodK
6olyhnQcuGnJTcFfiaTozkwkrL6ZncppSfB1ODZ9mAt1aa51sBfwJ09ntYRVyQMpV0QdErgjk3hE
e29+Z7Uz/HXl8nVyjcJVmI5zfnGK0wqWjKhgUOEaW4Y0/GbXCIMAn+j+SNRTcD2XUx33TgZZagKb
Jymd/7BPLhRPvhwuNeQ/reYy5s16/wIWua/gYi4TnjjAdd9bF9QLvqZYS7Wx9+PFFLoFSZF1m+Ps
BQhc+wiCBwIQ75LX2fi4wdgt8O+FN6NsEbkrwF/gPIUDioxKiZQ+zmecVuWMn55H55cPe+p+3JSQ
mXb5PYpQbWPTYsrBywVA0pyq8sG2UHosBmAHzoUBzJSSg/UAVn6a/oj8RcKL706x4/NJy2njXhIv
3JTRC++7dZxlSXN1Z0eWGs1QXNtoUlBfFMjWUN45E9XBfCTh0wEqMALUYRRABBKM/VflgPAJA//l
vVjuH3/LpeEusTomFGqA/+kqzx2+xUBqQKC6tZAVzmb37y9jMfw4s+OMHRlAVicQTpfBen2cJHmh
LJDCIf/CbwIMI8DhzWSP3xJyhSsN8stN2H9W9tj+TFz1ILRYKScwt8GSvIEifubeT0IJdMn8C2SA
iw3ejvATXIBRrOh+stzub5++vRdn3GY/9ysuE0wL8hQniJ1/dTkIhTOP8qVr8OoYaiLefFc4y73Z
WktWCNbzKSZh8UXt1So7YxR4ykDm3Pc4UywziKS/uXZ1RvY3FXmEeo4EeSCDOx4Ci5kcQvq7Nwsb
o1rlWpcQ9BMuHkTv6h4xwIVPe+OHuosBEPS5cSXkBF8Y/PU/VsCttnCmkQZMv7oZRzkAtBli1SLY
TMiiT9WyhG3lbqPYHY+FH5xd+UEFyF52dBk71YcS9WptPnF3bnsEAQC+PodVp7q5i2boag+MV7XP
nAoAtZCx/8tfH4LSl+JfbCPx25d9FesTfGyDouGlOh9Pe5PWcuLh9m4zJXp84udFkONN5pUnLPCH
WN2wMlM/x879NZktDfuHUVlUvSORYDQG7DeRErFY+ujk+XLq+n4R++SvDYK85Jd8lttsSWoLo7am
gkS7X13f/VkmYeGh49GeaF0kk1/QtIHdZniwatbXC+beDa3c1+c/k8Ybt+5oDmlpXTJ770+vH5u4
gBuXNcODiAB4fedf8Phvf6yHvC93K7M2clRi7cvRNEwvfFCsIM1iEqdIEd6cuTEFhPSDvtWbeCjp
9IBNXG8RMeGhsLhOAcmOjYRlTTICgQV6CxoCvOiYqI9CP/H4+sLIRvzmyBYuUgA4qO/Pe167xuDJ
vg7mU3Dt3//Qd+GdwuxXgB0PyNeJEOqE2tQ2bd1YSOQCGR60ylogkscqFBKZp2tsVmk7v265h2N9
00BUWr9AjWlrRbLMLAmXsUmksSHPxPRjt2Put+mLUT4W0URlD75yDWudxLgF7bhsOy+PIg3NcLb8
XeHecnqkk6z6TFy8eEtwnxRc4A+GNVjdpUvDVw5cf82tv7tXOhx4v99sEM6jmfxB+zI54FvBbP0W
lu2APHGggWvuGmSzDQgsHiih+R+5DCTUwk5vrUvQ3n48i3TdOTV8ZbAKQsdSB+Tz9xmU8bOex6t6
j0nGJYQNSfy8SNz5FeNQN+On+nuiGOtESJhBOeNLKHFpTL5G2j9Po4lcmd8iPFQ8UrLeiPCKd/+y
kgjPo6FBA43+bDdqINRAvWUbvgTxosffRBCqUz3luX2aGXnftkT61CZFUdDalIOnrTZ/aqF6fq8h
kNCFFKTp0Nzy8RCdfUKKOA3Whyr2ttBuMSXmGyMk512Jod56927vCy/xEJ+bkIIIeQIuS7ezfmrn
50I+AXpAMvOJAB5E9gCn5FGBWQs6kbaCrMJCJnn70baMA9tOTCuPu7XmPqOBL7F8z5pls6QTOJSI
+WFfPtMhTFmpITXoREUhzH/YpCkxk+LfMiJ40piO2bo6x6O0Nn0imFw0GJtb5hreya+h9XD5iwYh
wdWDpXM2YBENJ8l1zBDhKbb035arDX9Lblfber2qYzPhOo4Lnzw2XFiu5FU8SKGnH+A8SF/j9aDZ
8NI/Qg0w5euY08EIGkBp/pzoQ3t+n7LYoojmKNW/yOJ1DPbcBOaLrANQOunrsTH900q2P04VagTa
zGmansjsKP6oeV+bDxFD/DUFXr4tG5VoxCxJg2KToZjZFKHidRlQRJpkhPX9XZcM5qFoHvvkgvR/
RfiEJmtR1sGAp4FJ3uLnpwg/XrERfYOl7ZCsNmHrMtoCJQui8oFDH00AWDQZmJ9/IvECxYNVhYuN
QZbK4rjb9Ti+ALU4JAYPyQxA+ehHWxEDag+wUq4JawDsZ5dxd0OWNXGEeg0mmf/c8kxOpN2ym0NQ
FvRVJHKBxBxaaGNj0Ucy2Zq45ClZN5NATp6BQQAsQCrREdnZmGozBWMjLalJD1N96Uhp3iugMJ3g
MulXm2PHp/gvfJpt/iZVjIC/w3XeIFNCR/UO5ICO13pPZfboDRuUs7aDv8K++oQxiP2K85KdtusB
QD5ei6cYiB/Wz/2rLsIqOQklp5kBs+NClFkonE3owVgadhvvkNXwB+BgFI8XDOvVzowzuwRveDy+
6PHYhr8C2UPA6YnMC1j3jWAV/zGK4mJrQtV9OIVT+jkXJSAzgQLWhk4muK6kkONIct7Ba1b5SIL4
FN/PEPV5ki4Pt+B7TZQhgrSX93VdDmgGUORz9TG6QrXyeTqngiZSnpcr7Bz6WvORrw1IHDW/mtZ/
+Td29wV2kRPoJmZ/tJtv0dizjgCCcFfJkRyhcPqikep1iwOKYGJ1LiPRZUuTfI65H8ZIgcsZQR4d
yn2N21GyeP2jJTVsLKw/+d8DbTy2lln9hyth1hMbQZaDD5lq0qwB+3U/OgUYLXD78gaJHPE26vi5
Zx1EmFg4hFMGvf0hNqXzhnFgHiVM8YQBcqzxZY/ZTvOJ27gyimD2GQco/m7TFk2ezf8twwaEgPoJ
qIMXXZaj4gtGpJw45MOV8eljie5wM8GzybssuZ+CG+ccIoiKmFhyXLbVNl+A98TGUqDidz4R2B0e
q4etxiSLYA1Dqmgg/8W8Z7CM/r2tP+p8Z515dcNtIRgUvw/q4Bmb5E2lgUyMSDk1qWEJiEkjcCsV
OLpCkAS6ZT8nKxhNfVvs6DyobHWGZ9p0AwaTA1316V4vnckmdU756m1srogSjOhO2DqlyKWxs9/P
tsiXWumkzyh9zDJPR6waonozwXKU84lKgwWcEskiRRpMwqXIHbperrom38ln/qDWwmh31ErGihuq
IsvMnxy0GMSBj9PkLj9v32xVIHnZRmCKjY1TgrPq9towbYZljwwPkIiTjOqfBCd7EovTFm/yrFiS
dHfyyU5Obe273o2QatGbMrK7skdkLlS7vJxzft1jvtWNcSc8Lv/0sQFrHoca3Qn3YARmkgbGXBlv
ZDCVenHFuQlhY0YEk42NqajcOO5jGJX+ktHBBriTPnbPX/OarDdHU2POOH4+5GFlRe/qfwJjmCpU
cpgv384rxAsEHMk803TsYVS7j1ZNvfpMfISAZu29uMprrxpiRd1VJUKkbJ+SrecMP0+iabiwDQIl
bOnpKF+QGtxuE/oB6KNdDTC0G2k7dXBeB3QBJ+azQGuzBvHtIDd4iBgf4Nur/brbkw9QSSxwhJ86
UXGDVkF2JBdoxiX4uPo5iaEwoiXLgMgKrFDw77gdfkkvImyNXAHFN+ITaeiAgdxtFHuvWQE7GgHR
8el7oMGH249jopGLzucePe2w51x/Hr/8GGCqH67GPyqsT4jWRUOsqgU1BqubxSTtHu3YCNt+h/fB
p8RQAcIIuUwob1+dBzcCUsVHSjHafJa09IqCu1mlvWT0+LZ+zEcvpnsii5RWGTbiN5XWq0hMFS7C
vsd8vdbwqnbGMkv1ENyPmxE8BySAF4qAvkZ/9vv5BSIjE+5SJ5hE8IeBRElMfdlAKFScxr2bBzBG
pFRhLEKzqFmtGkujcNgb1IZcYGwGgLOzuSRtz9DDnoEb0YuPEoEntZEJXmJBzfYYJ76fcjho7ugZ
SOvHL6mGe7128xhNXnc2p683cwotmpq8twaElCEgOWqgjLxL3X+dNiww2pwR0HgI+0t3c1O3LTlK
VAc9oXV23YWPMtAzL60885cOSy/8+quCykdYfrWRA5mvRd3ycskgIVII9wIlAKZqAgwVYAmkNdc5
GRBwZWR1cIKu+J3r02FC1cupfTX7SeG5HkHa+Fdil2nNdLuJ6ag+sZGMKBhluxNzSkN4BPkXKwiQ
DAIkZIqMA7mYmmjSaNbAnJTK54ctu8Dop+Nyi+xu8j0QHTl2Dvk25QQB7ENkmEMIeP1zC3XxyO0Q
SV1xsiU9Yk572zq3MmzuM1jw+8Np50O6vXmnIsmHCHpDYZK7jbhIOY6X+n78/VzB8RgYCgF0Zg8p
BmXh3zg58sElR6LSghupKwxCVnj4eIeZL3wmZdblzESD8qMH2GxnLAv79KuGNGCEtzhoTND/YR8g
1usRjoQ8ULJe64JGiUlP1Gtv9/ymrF6+CfpM5xr21NcXB9Pf/W/4gmtKk/t8RnwkqjAP/b+0OHrg
DSekWrXhvnmjPL02OG2a2DyYIfS+e8J5BFNA10eUAT/Mcj/Y/vKSz07INxgIhFgPimltJPycAlZD
xojrMRrWw0YV9iLwLhC3E7WF6Rs/eDinTxdd/gJxODK6XoQV9HQF8jyeObMQs07oMTjhHSEEBNUR
biBoaRAJ/qX169VAR5c59TwLzgqyN3SPiKeRiCCHcDGCJiekxRuepOy+d3ew74JisPptk0XYXoRD
GmniRkRV9/Nu8fCewtgzPzMNjmMf4YFLeH98W+f8w4XlaIFejpe4eyYIkvxsVaBoQhIbPvjPBwGa
VPsbvB+xl6G/tOzKmk7B0xR/z0UYFd/qj9BDoXOzb4vbQqqicJNdTKwE89q7Y0YO34v6oG1QP8m/
Y7TwV7sKmB/zhuP8NfAh8MklOoF5E6Gz6yJl1f9o64GmGoW3g7oDZex1Jx3LKZ68sTXCXdhElwsZ
RUni0/OHfCtzirlvVu0NlL1sg/LyCR4e4aIc1bgc/cmIjoal+wCYRdJ179yxg3pr8s2YCmHBQ1kH
/MrPTPN4Wyiml1yYwXEj9oYQJZBK/5JrTsrQcJEoJgIIntV0w9MbrMtIaLh+KhK77Uu1V2E2eMQ+
MJxdbkHTScM9sZqeksgtePsjnZWe+wmRhdrSdJL7NszcJ5Za9GJh4t/OFXqz6pwstY2/HyKAJAIQ
xtbBrR1Z8gQOR+zhcq4SlU4a4s90SoBgPm3r6Gn6d7IDcNUySylkT+84i3fU9DqFuPcAQRqvyS8S
2YkcXvv9KVDwjwlJ/S1ksQrzicHFNPPa1RlpXyHmn4D0Wv1lY8RgMOi5r1hHAzZ0b7pC/zq2VQgk
h3OAVmtEVQ3TJjSuQnOqiZy1eyKS0gkfE+wjW3oml96lOeewk85piJJSxHpWxJE6zbmLJY31k5ku
ajjd0dLLZoSllOWOBKjLeRFkOT39/BoIzpcuF7SLySwUAhvRT4aY3aYMFF0tn04B6Sm+sqEF7JHw
koNyIqK1tTVBFN7lKsBRVHuoAwhflZ2aJFksZLMLQk6+zywJwxGoHCl/gqZiZ54hQyEqA1TcXYyS
mcWKUkuEVmrsnBvptPk2IZLoaesQD6SJ2WdxhhmgwJdRwvlHHQAUt1ji3EMKg/uQz/NcwQXtFkeV
2BZhJH8+fJxMp4g7E10wrN7HgiR8onvlYKY1D4TwOhSZ85tWFiliyDuJlFh/ibFMm0RK7lhKBTSN
Ovti9pFkC2BTtxN93j/sS2KwurFZ9zb+03RrPqYXxOfcTmdSknxAsBsaIe858tVnfHeJjMbjIvTr
g8kvYTheYva7VEHlLv0uuPiGPR0TRxFF1NdMdZm75kL7Gtx8+dqJKPtpi8/06kzBKv3aYXH+qJsh
MVwt89UDyVngPDAEN0eEA3uKcya5Gr5cRIOFFw4JAqFSV4Czyj61LLSvS1SwPzK+RwrAD8NpzOUl
Gf+C6dGhcUANDKNyeYtJfiTth+eP7lrgeNaiWp43m42VWE9HJHhNISyplGTaZMNtUuuH53Lj5fOa
+OOlz4kSopw92Zm91FfTw5OvYi4B5R3D/XHvU2upA4CXPkrjnMxi1JHSOQO0oLDx2ciPcwPTYnOK
GYsf/9lxOpwO4iRdgdOfmebQu7wx4B+CpI7HNnk4OrQsqb31lT0CMV94NwzwLtUw5mY7DLOt74uL
PQL9Hzu4K/ll5u8Nwx4/AblP3jLzS35yBaybhpQ0pfd8gfOdoN6Jz2BiQAlweHbnjIxpLg5ij+0Z
sXVPO7yuk9dZomzhVXSgwyxnVfHSVduDlA8BSDkHdAcxA5ZWz9lSd/Q67yBFhB9TY/AmURPFk++n
w7GjfuFPQJRpfxO0s5rj/P6XdrPHPwbjYM4JFG+hOMCws8JDSHudK1TYJP3spnuQdgTTjOD5xz1Q
lWyowlXJCn1ewsinqA+fAo07iV+wREuQWOHhMNe/v0d270jyzOTt1hYtCAWoGZmYge4QetKEKi5F
K2wbPz1pwnx6DPETXCYogpC281QmX+V8Vh3O9fFMN8ErUkyuXvN7NEWubKMXQqZvLYiYRiHGM0K7
bjqVGaCRg0Su7BdSaJ/yJJtDjYd8K1SMGXMg+hrwAKUYrk0dnIGjUMv3CFlqgjBlahemSqE/RwRl
QcHBMj00sLeynMJKlVsJoRdBXG+F/PEpVgQU0VTFSHJXY+c0lQ+cUMIrcP1XgVy4j2gT81kLmc29
cs03Om6lq9NlFDvJxE38trUed3/MHW8XhlM7xV+rAQRUKxYRIkpOcetzC/fYaGpH9xnTs5cVxzBR
LBOYXnsHpHrOnr6WJG2LkYJcSdMp1uTDyP7siO0bkQwUfaJsamzJZt21B0zC2ew+EzJiFMAQL3sa
Duhw4r7EJ74tqHGgVjsM9JZ84vzGREfDeeM+prRQIGsecUvP68gHiem1LEv4zMkGGxX2dmHescsj
cwBSS0f2KP73OdsQB+NA0vqLK1CxCPtGWZLzmgBHZp3q6HitnePjV8UdbF74llvKwtCj1aDavyRw
tXSlFF3/nuuaSWgiYohTqjXEBqbx5SCKRzFSZxHYqViTGFdxxXEZblpueOTRWCLdOvUgKE2sv/2c
K0nwSsMe6uA1cRKOMo40BDowNJz/xJ39IhJyKM9Q0TBJB96BnE8EmVa+4rJ0r196wNmYc/ZNDrnp
/rt9N5gEV0RLUjlz8Yqo4wKuFqIueQCI20aSzQSDl66EEUmaNwI/HfzLJY2uzhN/ERe12AT0trXm
qfKK/SBMsYKg44CoE6iW9xZfRVxvqW19EvSAtjafzWeKnx4LpjBl3zUgnvoef+hbMMuWoGounS89
5JFjh6V/mmsRxHDrGsBCPo3nbHx3znnA9UiYLH8/bUgrIAsOJvgfdozp/Ks2WtyIjsbspqSZvsiA
JxHdSWMVTJlrCPOwpQdYBiAP+cMaxz6GTisUKnVHCcg1WeT4+m2QGdJjedoeySGnvzMu5yfP/Qap
yZC2JoZlFu8Bgys1AKODGYFsk8HAntPZaLf9GEU1D9QU6eKbzZkE3hcc2bVxKVwIzibYrcBGMV9e
msXZwM0wZ7m9VBFWzIU80uz2j6B2hHLujfwWwaUA1f1LDoEmwNAroNtFQYzUjkE/fx/ikkWib+1i
r/kqv2Fe3jtAwYS6w8YntkmxiHIb/EfSeW2pigVh+IlcC5V4S06iGDDcuAxHETNifPr5qmfydNut
wN61K/yBhxEfQsmyEGqhm11FX2kf9+B9LxD9XUn29fHlaxN625jfpPeiRchbKPw2ylsQZWRhZHOY
WmZ1CkGbGAW0iqFfoNGpAx4CiCWjnCY+kY9gZ4QoiDSWI1TOybOCShT6w9I/QG04SzKFRByT/H3M
mcMnnJQ+xwiFslQMS7f0f3zu0l9GINYYJPCDZf/FqdJnC3PEHRd8D3kIybogLtjkAdXoTn35mZb+
dbKcExXpq45+YTuk6CAbT06jqn8OROyL3MtjFg8H6957ceq10cOxD0O5ONwph7wEGwGWT6bP5XO0
5cSzGI1GQ0qUtx9Y7JMl6SbIhjtJ1WbAqfRg+7lvf+nf3X+IwQz3/7p7W5k34S3ZB3LOndbK/EVd
xDoZwI7+pyORoUYqickvw/fMh99GkjlQRiSHpLATa8idcOl5Gc6VAQ4puIebM99qeS9B/5xRSeF2
HVFpPVPjS7g5Yxu1j2Xagcy9Lzw6KUHVORYd63oqtQFR+2lwjPRP7l8JGKJkpTtn782ePaPBzyjJ
7HUCYbH//O5MQD/AGl2OJW4O3+ff5JQiVi0PyV73ujRHVqxBGuhvUlDysIUbTuL4hhvWRGcStaVR
KgOvv4UccCGAEh9UnxKhAEtT4Ehh849Bkupebt5pug/q8DKlShp+t/tos/T51sMl8XYNTpeHD8HO
3byQmD+n7cAcIfI2/TBlr723r2zM/pmey4ozyH9531lNWoDEsL4pYTUhpAq23kbibS5iv3AZjd6U
9MrRUbZHZjGV/8Z73flBYGw8QBO/GE24U9F4ZXZAsw7ezo0BQxdCtRWsMjheMCndrwW6gSOP34N6
iL18glzxZEHU0Jacp3tdIrnH6lA2P37jl5fMl8zxFKodk34QBpkZzlTdrA2ur+kbBB1Qt/CO6M4r
wHmLNzFTcfSYjW/1jwyNXulhyL/zVr+zq9NHIZvPGjGfOUXgtce3FLS3MQOe6tRjYRBSSdExB23W
E87e20HRm4da4m0HehTKoYlTT3YCVcXRiNdUa8Rs11/mdXpYdTeMGkhx+k9P6rsXblb7DGmHPnYi
dPSRTXgUhyEz+tWHVfJKfxxh5LKES2855/hydKdPk4Vx5ctHHSSljHWLd0zHnymbxvjMGDFwtrcM
gG+TXZ7QqUGHlIII4V3YgSEiLW8EMxFMY5TB91p2D4ei3vAf96JnLfaS1bNN8JjE81KMQxrgtaLR
zDwOgDkLjxaZA3xPsrU+ERLSCfOrdqQMb9LPTlq+zKgK8O9ZkVyoQ6C+jkQvcwyHAgXTSWuANhA9
vn8V6LnJc3rqaXD3pu2Xt/SqAL2SQB9WgbFlriCc72uIWxXTcjW3RqL/odPP4yaDsC1u0ULUp6ux
xV7qvxFF4sQ07AItvYpPnMBQI7zK9JIRZ34HC8OI9G/bIEvWZ+oN2OHj+qT9CKs/0Spoz8tAzVAp
57l2mdFZQG0ZD3cjNaO0TrqR7h2mJn4MzhYo/FAMc44u+ps4z7g4TQGisvlNBdoSA+SdqC2DKjUn
j7jLVIS344yueO11anpI87s03pIGePCsQ7zcdrIvtCTvwZiWmdCgBOTIZIjOH/O1XYmJHIO3CAj4
ZCTEolPA307V06JH2BleKj5AO9Lca7Ite8yOtG0rVYfdwYPRCjPYIj+7V/fMz1kub4HI0qCiecGU
gk+83X4GgBFIObAqOkIcYvpK8KSafcvQ+4JnidNGrePlYQs02qI5xpYXZIGeXddlYIy7EQ2b0Jyc
Zs9YXdy9R4xzO7HL6GMCga4ngQNGu7Y5koMs2TWS5tP5Yy5rxmTxeC5c/Ne2TQTrokR26RuJEaqe
yLE3HJEArn0o/es3srTNqCFTp04iCRq0U2DmmWgVXVBQkpcfaLnWI2mx3TNzBw6TI4g6YTk/xKj8
i8wTCkmix/9Lr8PWbBlUAzWG3g+Aix/N0C1ixsvxqvmaT6lGAgTchKOMd3NpcLroR3vXmIE6m5DY
gH5SG4Q8oFIkbn5sUcI9MDzS0XgZjbmeXEtIgOU3dBOaI4eczIUbOWY/Y12Lir/QGUE6BxCaUM6h
pbCmgg3KkXwPpB+HMXmoJ4efgw2HlQmnug47g3/S6+JgEhHiD+kWudadz8T7Isgd/WXCiavGKu1Y
GkY9YWiuBWCwIB4h40xnA7ozrM34FHXiL7AJfSGHyS1V2RH8yZl1Yqb99uhOSh2tOus1BSI2WyQn
sWypMUUDWbhJ3iaGOuXIxHy6nYxPNEmYUvkHvinRimSQcS1lVO8+kQ9MVkkiMLz2hrRDNgM0mVCX
d/E74Ah6OYM6xDqGCvqfSVdFRe2K0xbR/TviyyQlnMx0fyacuFIXkGIeOJlpg4DaD4Hoyt0ASji9
TI/BOTDdem15y/QW7nvcQdPV3ceLFASlpFd4IFUBQGjrkTqnVjOjy7Re09kghynd35oUiTTp94dO
uwYUOVwAfz965xxhzPjkPwME8FD+0YFX3HwZRN8IQsifc68Zgdrrn//yURuYod3HxmqxBGh/HDxK
eJ4cPTVvTx0CEG7dl0bTh1TejLE++rldH8mJEKGYiO4TPehj1qSw7QsAEhwVp4hGBSklnfWnhwlm
42+3lrvbMa6Cdnjon5jCvkFdcEoy2IfMaUVuGTzCmqYu8bkNTADUV3izEKvpjh78vj/QxayMqq5D
J6KMrqjAoOyE96WSQxtpfCvctgcIuWy7tLWo4MhIpHom4ZXOZB8AAwPmSAlw7aXmcOXrF+i9yG44
b1718dWgYU0BnPe7ZMRoxKwo/f8CQD2mjZ7QKPfAIg5Ih4plgAh8pmNrpcensSy0dcu+jAVZ4Z6H
L4SqJdSL+pHS66aWzwiaJfIiXcMBAZnSgLtKYyg5TIbCy77yNCFm0yeX8uKOkvOW8NxDPtUQ9T2S
LwctA07Qr9NrUlAeyPPQeIW7tAWVgL0AjpE2PdaWx3IhG2TZUSitGYyAP+KSlgFnseWDgZSL1foP
zyTyMWKx9Vjeg+gHOiTFXUzjNBGgFSaXwLZCUbDVRqK8fg0bFsoS84eUXu/LR3uFOKx8wceIT8jH
B5br1Bsgetlvq3ui38MQbiDACXzRJkbEAPAPekEoho/gfYcWrei/VfLxwS7zoJHxcPacynK4kh9x
OaG+YHnuXjMhL4DfwVNY1KQY4KyITSz+ljemB0tQ7SLp0/bVmIyMICLXJtgH4vsfeIMDgsf8m7Wx
a4tR5zpFeJ48QH9gm4WC2YfAz23yCwkn8lm4eIdWO+vFICUSA0VyKczxPinimJQ3MdRs4Isy5KOn
fGJOQPXIkQ0IjXocskkELwBDjIpNBpaRT0S43mopMLwQlUVvfebggA4ba1O6AyZZvRQ8QgOHwUTN
pPmUrsy+CYr/fzIQHfB+SeB6zMqBoYguFLWTTAhCKZFknERanchv/fbutDqoWmmYY8zuvkKJIQjZ
gMxnfclaI06xyq4YTclsiv+TTvmTXnFFGKv880KwrSxa+TVoHGBSfmD50GiVa5cLXouyIyGBqgk/
kdeUrI3/YGZB0F3QQHkDhtLJZSU3FMVcfr4SqGSX/rZQ7OUURGvSXgOUQgrnw0Pt0v44JG3CPnpz
P5xm2MV/WDeJUzIlkOaDPNgXiCWy4qAaAxKzsXkjVhHfg8hfFCgU8x3gcTqepwYv5unKz//Vd5/o
kRG75N5xwJwwl+Q+nqB1zMDjAzb620ey/5+rrr9WHcyuQCOT4kKtiVr2etx/9MZrS6zJ3vDg8b0h
9aFRjaSZ1a+i2brrLotnBtuPz0q8wbEABptjsnMbtpTp5FDDEwNgH9sQqBjNLYYcskLK6FB8/FP0
QXlLorCcZScK2OWA2pZpDwom3EFI9IpHEeVoqRx3fKFLxS1QJJjTBLCX/42XWAbM2iOduaGGB2TE
NWHQILbMKKUAooIGdxjKpIUiQImR21e+jF72NPHoRKTVuBowfPzbzQZznS91ncXNxwW2f6XaKArR
HeXPDWEI9bMmrTQBntHHRq2knbbdPa0mpxm9Jxe3nFkmmv40XjiO8d+aH5IDCA3StYzdwpy+d+Xk
ZxdwOq0NYrpz8fljzWBWjirFE0RdZycX2g37WBJ9eOxSE5CR8STBVMFyYXiF8JQuI6Tn8HsbHMHE
c63von45i4/7K93mRsW47CmduO2TZR8Ql12/vYvmLZC810GcRwt4SvNfCi3NM4vT/DZ/5H1crd2E
9xTtN6ZRVCCEO8I+XjXWjHNgU25V1jrwFF7CGi8uA97NvfFLOI47pGTWDGwMOELyQNhIr5RR7Y7y
rOOYu67PGUMFNduKqKD0lUWZr7W5vTh2BPBHl4zc883f5fjrkKRndVRHt6hNeRGbEM544HC0/pav
Geu7tn9hfDM0+DUFv+QqNBe204/dBwvLp42mAlUZsmYL8PZN2qStjTbT48NQBuMKdEG+DAQCDUFZ
UF2yymOGmgaINQs0poAICVtQgT4u+VjRpoCM15Rp5Ewe8yAGyTTVkHU4cDC1/a9HegYnmejArb1n
sp2WAUUi60jeryUHGpFln/tHTCbaKT1gAl7bhWA/oCtVzl/pWRbVMpeP+lgZwMpXrb4eNIAkSTWQ
xbth2Cg4Y+4yBzJzWToINs+8xSkLyo68ZMxEG+bmzoI+iSYJl1NyUkh9SqMSGjqiVfZpe0iMZM30
jmPX70luSStzAR7kNNBxF//fnHZBEhn1erhjbxOHfsM8QwS7tN28150hlrtGo434cbQTamIEymcA
gkUB2Z65YRLHmLvRYthH6Vz1TXvveDQjnNB1GeuH4eqLy+DKA6nhMBkbkmgRYhhTQWlg4BpjT5Dd
o3gSUozhbJoz+o7FGlmh9gPdKxiW+/XfsiedAezN6mPa3WNdmkEwJUr8pgDA7+e4S/JN+8RMrtij
ztVVWSYX8t6zv9/7DCVOTagoYVvzQAGUcGSvAZvxqQsclJIHKVUeyafVY+2+i3MG6Tbrk6OTqjbQ
LzrRZuhzfiekXTRzqe1vbhddQur1u5hMugJLhcQ8exbaPrghD80moaW+7C+DVv84PJa9S+NRKRuz
I7u4dFmFIJVkokmez6LnbWnBX/Ep6MYQ/Urqeh7uHNBPsOagnOpMdeGxTm+jd69kBokOIq0MJv4g
1SiRxPNp8Uo5j0golUBQ8De2ijQ9vg4ZxUhyQUNsrtsEdG1Dzzla8tYcMrxAYiKwFEcKDQF9yoei
iarnT9NhhV/RsQXRi7v3aQyalPpcmoUkEde+nvO6A7kMnP5RRzLUTvACW/S0f0Ykv7qH8PdyQf6x
LzijLFCtb/QMzbwNZR9JO5BxgBZzdi4RL4ZhinxyOzidFtAGz8eo3JpU5t203IIA40fYLEyQGFm8
XBqW9GAXCzYuZ4kBG2R2Gy/x4FTC4znuwMZxFFb+vAuy8RYdP+E342Ez+QANN2SnLM4XdinzL1Gy
3z/+4lE5/mxgud13gEb1/AehkgaOZiN6+ePZnwtuAArOUMRHe/pNXHtkLiBcCmAYzwuEb8yAvL0T
ADA1RhDA98ilNxtjdEr3Re1SzrXj1zf7v5u17ME3eIAY/mzQrhQ501t0RsEUEPk/GQUJtEdau6LX
enV+GsnzIaZ/fOydJyCTDv/4R4c+A6jtkCqMiP+PvOcFb5y5p73cwrLV4eVRn6EJPa2nJgVqV+Yr
UrY1U7TIOmQo8w/z7n8/4tsrqacMSI4TjWxiojJjNrfXXhPu/y0HyCozBEJHhzTuwEAXr5u/nBBf
O2F8H/Kh6TIJL/0bJJcJnqXgHq6TZnoXyhqs6Rdp22cNSgDfVw/SFYkaxp5/JaT0yakWSr8t35PW
q++7vSTBcIGWDpnQgAa6W1AkCPqHHUOfvsIWGATNZ0pVTtqCOElCV9zeWH9TMBLM/kux77RdI/SR
aBeDP6gFqw8HMwSMvNyHywuz4CNVrdaZkOUCjCE1VAefKb/4MRE/zCZpZR/8UmO6Fb1WJskgBe2L
dFhq+n3+WsPiWzJ5/oQoafC0UG0UmSLtGoLHuE+Wg86VqvuaIyg/6QoqCBAdUMUf1rPgEiFo/wMg
eXSWTHgYaI3fQ4CmUJyv+Qc6DQ2SewzI6oHMwM1nBCP1ersOGOZdkTIgzev4+PjBhiI2ULJQtyzg
VKtlCIqnQw2mOUcmqjzq4fLnvYfMXBoEyy4Dja2CJjNFhp53NyVY1BwS7RknVRY2Jwc4rdCcd8kl
6bgNu4vzM98b0Z4JMvPRsFpDo+wbi7KFDhZceqBMFn3vmdJ1jbv/hDB48pDd63689z0CSmchlmUf
IoANCG3VRDi4b/QjlQDhxqYdI6rXYOJN4TfD9PfXA6LzEWk+7RA92qhriIPpgz5r43Rvzn3WHKIb
zRK6NwhfMhzzb141rWr7VtsfJTYm1xv2lgBBwxbE6QeSTbV/7tC+vhxj3qxG64KHcsu7AUN1BFoY
5XZOUDmdDnXGyUdvfV96d/xFOsjjrZb9JydwGbbbDrOffdaqI9rTL3dW8AetKqI9ddW1gEN+OLt1
CdDymEm5Lf1ntdfJpdtYSMZTkSr8/pJXAqDO11H7lWFCQykJotGzRsc2RCow7hKUX65OAgcNm0ro
4al5M+v28b3rK3DCjJSGO9g6ywYMjjXA3j3u6hltgs/mY3F2+fUMLd43/aFuQEUL9w9cbOnMisop
dMBWlK/0Kq/FBdLwdQxfu6pDZPqpHgndp2/Gb3r+IuNJI/YbP8DAxu+zp8I34mW3Hu9cIzFwAdDq
NTOclSwGEn+x7zYDlH7ncVtxCzwmdwQaUhXzAToIXp4T7M73X1BswijHcg0ePZh3tdeIkAQA2W/+
hHDfpxA+ViNFcdr0zqWVUqZQZF2g+dr2r/P6TKxo7ypYgeBwOntHnwDdhcBCa4G5BZJubHn7cnY1
euDpNYJbiKlcVCatAGORV3G6eMvND4BDoPsctO6zv0yuc3TrFPvTa/M4AgPhOKfOT/klrgMcfQat
SCQdyvhq2ur62IdyHbTGlekBNxQToC+dZqgUSL0xdVHsySeIS7sOLkFrkC+dq8f6Ciw9NPod1B8c
ii9pN1d0hKpe/gRaT3MICtWI1QPynk6yA4Z1tXeYdfp4aOHl57dcab3/aH3DPvkrtCoO1bcSaYi8
0iNe7U33WzTpATlq3osjWUgRZdTJcR8BO/uzKGGOK20Z8z89OcmB/7q3oFuLn+70Uli/qAFXDarY
7mKTxQPZacHbvY7Vr3/Kvq7qiwGAugGfym7spm9mf+D7AnV88/bBJQQgKn2dc69VOVqbQt+AG2JQ
1TwDRNhAzjKKpMHoaB68AfvKMB7vKg/0uafbArb7wPK8IuFQYkI6P8JIWdT/rghoII7lX9/+Hn8L
A0Kic377l45fae6pIxSE2x0vCIQ/vGVmvO0T4XDp6vdAI+FYL4d3YLduK9LVvoY0xdXdHUDpctNP
vQvaLQPjg3FZePqnmP5hpITQe2TgwTc7/gXezB4pqrzqXQIDmFtj5wfT74Ssz2/wuHvvBPnGO4S8
hQULGWVjGBUWjZwvrFTalnuUwGhX/Kv+oY2iL50LnioVzb/ry0eHTP577z6mKPhGDFQGDxqDlMqn
oAv6lPvnYsL505xu494wab7Gre19/bn6muFVKgo3yNc8k/u6xSEP006+DKPwMVUfyQXNE8BBwdW/
5GrS9DgQe88RmjtKWoZQRhXazI4Wt/ITIHkYEqWzr11lc0IloX/E9tRHwYChING21esGHyZ6Ykrx
20HUILYYbq30vthWR2h3AH4hqjLYAygFcLIFF4i2VkNPnrRZxZXqMaMIidT+pYCLHQCciByeuBZ0
4+Xo55TZXAaKL6/VuzXpqXh5p6zjt4LH+Oqapn2EK8nkZ4S2tM+KDx+Djr1TkrPb/dg1nentKARL
Awc2WoVOaHqhE/85TKtqCnKc2U+8Ev063a8h3hMd4pN3dh9b5G7sjLEmc9EfP43mT5WcWxNFdUwq
H2NbGv5x/hgbBJbUIbHGXPznWccIvrv6wpnd15BMb7wL+gqdoGz3T5bDzx4PgB3JRFDVcz+F9vD3
W4XsYNNmpFl6rdo2N+j7RPOfgZZV77sP8Nu4gqEtljMtPgxwL1dKb09qiEt4Ff6KiqmT901b8SMq
QV7EDW1VD3l4+x5NELn1FLdCp8/tosg2bMNwzkYUapIkMaGjH9wVqbsaOjJakoQkNNXQzMZ19xKM
jj4OeTSh/9HVJAAVzRuaWA2RVaZfL9IUkNoZvBuWFuAUYMcC/ydF6gryUVr7CBDbw6Oz0W0I4LUa
/BuSApG2vexBkGUh0e7k7OJs+m9Iicn4/x/TFsrcpG4BGXJozDFooPcH5RJIFUjxY08dqO7mYq9U
H9M4qkh0pxNMAbEVf7sBTbogyC5Zfei9x5MmIBxAuDMGEClCttk7QWAav+MIdDqjL8Ik7Ljg4B/d
ERcbT+RpKzYqbsEVG3jE/fZ9QkCcpRSbQbQGKkOzj49EK8+rAU7MhCTILCDEA6IOyAABYiCCKmmd
dLPFiWQzGKSZFd+GxznScKiYzBFQfKC1QPRiEy4ByvRx1DV4dkiVorI8fI+rYRlWQwRbiIaQzMl+
dFvF7w0XEqZqNsN7dz4hxmZibG8gXBOwVW+37DgwTIR/nYfqICc2v2XtbmzAeO96HJ3RZbh/uMfB
dZ8c5texUg25ScrZefLXOFPSTEU09Z0iMVKsFJdlAmnp7HQRtaL1FUM8idjUtXscWzmI7+CRggwM
dEBqNBFcZcbIHtAaHpOU6xfgh08386owA9KpBWKQNTeJJEbwLV0N6mCmnZE1c0pGeLNWgEffYft1
OY0JNXLmXjKkbm0+w8E5DFokAGmWAkycf1BubSiC8e36e3nFvMbV4j1WZT6vXp3Hj1TbnaHckKft
yMbMjRXcxx2M8QwOJ+NGr2C/hbxU6P5NrHOie4Qw306Efudvd64573Q/Pw86CAR8wNLawOc6VIPu
LXuM6yEUw0um+op7hC01ULhbZYjAu8Zjk9/1TUk3vcdWYud9UIZPkJA3+7d6jHn9gY24UlIlReIe
GhnA1MIqlmDxvE76jbSJbtLL0ACEByXZtB3vyU8+jvKWtRmG+GD02n6v57ohUgbwJ9AyDL923Rs1
Pdp5brtQ3In2sVdyLYB7Eq5/papFdmIUfVSya+NlK3oyHkAQ3TaCKrwwkziG9epuRY+zfztFjSnr
yViBpyoDmGGlLSzxUew4XivPvLZXnyIoT2E8Yhbl5omRkqNq/RltXBkDGyPpDfk9UHw0gmkhz3pF
CDPwFsBp5BpcJiUtn3Mr3FYOI3a2X5xlb9cj/wk501l4nhOf/ZgtePIctvPPiWNrDialEzoZnpYt
HUjJyZ6ToXmxE1+cPEy+w5C19XMORziEYXqI0mxehtkJGMs1nQ7aOSITjTcldyHz5cpR1wEQC8JS
tcgqBNeP5vxkYDlPzRm0is20jV+mWDBW7NQ6Vz8jsDHA+7Pvl0cM4veJ2HLzmeiPqKHJcnFXx64d
q5p3YiWrPFcuqnu0R5/JlwgKpsZzsvt4frWCuXq1s3aRZVhx3li1CGUhyeLcGZOEhyUOBGZo4ZSL
EgYygmksG1bTyKGySeflVC+sz57bK4BObDFCMDGfAyIfrGHaQj9ndfuwYGUZxliod+wvfFf8YJ0T
CseH1+hUpz/B84GddDnaj4fgqYzKThhXJwB3MVFohDHeyynPdqbt8AmNDoM2i/5wYLuV5InuAaQW
kFxXf4SU5Bxp3DzKhZbPCpVkAL0qpiy7O0UG/VoXI+XWYVp7f16WLI4AWQbgt3aqA3FiuBlhoi2Q
I1RTqMFy1tR5oPu6v+dN2x47gsuEN+Y2weibKGsqgTCfEBUAzAIwsoIvCyHdcKAYzNHb2QG8Fbwa
x8gkYTScH0Da94wHGCl+XTCTBpHUptnlra7b5/g6QOtgKIIiODdP4IdHlGrs9nP0gAmxqVaKf43O
kZhX3aNn+nUf459nsumt4hshTzo8j4+DJXKchEAcBcMy7LABT+HV/bPkVOwRymUsfG1gDZZATSyX
jXpwR1VAb5KHS6pecHCTdMRVfALOoa+P/tW/9/UEQQu5dDLd5B1CI8Zxg43y6dU829oh0wxfeUWO
j2gDNGjomiByrDcCDV843uyxljs6cS4/7TjOdHtK+Ek/sebVHsGTI4BIF19WH69NlOPA51fCf/T4
Z3gdEZOdFnUFPTMqJejlnMv5vv8VBd8nZyFdEZwnTl6HoN9kMaDlt7tCFg8xCZInjlJeR5XzrxUh
B0H1g+8k2WtFv/MdJzmbRnLCZwqhBpg0IHWnE02D6X7w8R6pDjLtCYzNWty8FskftbyDHBnv9Nvd
o69bDeekXuNXUa8s2DrLvuIj9RqZNvey5rpvk04IJ5wySO4e9EFfxC+Q24MpzuFPfgdE1s4FMnPg
T7p8/inGdNYj4PIAL9lydiOsvxkHcG+M4BjdziSab5eKgbCkuDXHEaoQvP4UtrCYbAXdncDq2Ls/
jB1dqb+EoIEIHoIkY0qTOZGNmpF8+AfH6uNp8SmjocsatEguyccSyTqRFXXEaOTNugKZQ2AYrjr+
8cHpa8SKP5/SPtvQTI/zN+VswToiKXGtgTz/DirF4REbR8BMcwUBK2440sSTy+RNB0ynxRq8ky+X
+hyQG2BBMNXtA56ZoP1Ttp/I84iGz9lZt4WGD47Uwd3+4Gg9XohM7di0V9zX4+wU3/Kr3zj1UNZ5
R2R0RFCAOUPwIh3aPgbaCqyvr4ZSwpIw3noNx9gEN5OgDk4xu8xZcsg3sIkGTaHFx8b7mQ6y6Kuv
3w1qif08RxLuOI7VcHSHyUU8Wi75OQx8yclDNRntvkmV35z4G5EYUFHqJjvU2oMe7PirVy617wXu
Qon8g0tsf4JUalIdr1z/CN3af7rmaKpREDo6PEk7eLqUHCzER/qc3bw7FXzvzHgaFKUFSZjsFMy/
gEmHdXh02ovvabWpyNKa0uHjtn4hRW8J3YInTE1VrFavTBXllOpjoxNNpRZa26L9jnXvLrCvE7TE
Z8LjU6YjFda6jU8um6W3dz94X11Z+ukZoxe704eFwx5RfJZjBtt8AjPv4cdGIfT01ZJF82Xjj3JL
c6heL6o9Utejdx9Z7sqeICVstydHF3J7/AoyUstVtgcIy9PPLl6cU39KnIilCTJhw3cQpDgcnTDG
CpfLaO8sII+gdxiFUUKx3nOaElfXi+90RDAO5rzUE3pd7AzYCV93OYtfQ/ZF848cu5/HezdEOMAg
1oV6OCETIbib/oTIhLaLuobc6AP3C7GuzZxXhuQEPk5MQkht3mhPMl2YFZ1eUcNdGtCC+vQvFxRv
QEA8IT5jh3AAJe08rh/7sL7cF2d4M0PwHnewGL8PjGrYMQMQbgc/vPahVEonAHOE3Q4V9OL8BTkB
1PYJhcXZ32LEOKSCkUrG0D1N9/ZPRE1eRL1HLGYnfL1FBus8cSEGdCNWUHuCa/MZf9lbDo7AYXET
2XvlG75889Of7bMD8MXLEvh5OXCB9+Ab87vOwXwQWGkynb2PMYGmjdTEPTdGjWUXPyMALQJr40uL
DfVQuwZy+LZfYLFRymb0pWIxRIvtSsiiSUBv1PSURNpM0KifCEerRN7+sePt7ibB/EFTKvbmpDf7
0kU+P5vXGSO4L0a0dK+IIWwi4IdbBI23pgecs+WGIQVSMBrxblt1iKW55TRvukWyXA2QVX4op0RG
TpBNrv5khPjDvMUZdlncnN07bBDfcrqDdtTM0eWht/pnxHoPKSyRukU5n6X6bkTk/HW0QwSJdnQ+
ttJR7Hw83Jwa2xqESjJCOI1i+hFlI85OukJ+nsjjpEGou8pi2xliTO515xBkBk87kdbY7ekI+toQ
AgqrpqWkYauyd7tOCHSzXNwmX5vGG+lrbyRg6/fLXsWhnFLWnPVgsD3RPADeU6GBh7bxmXG9i7Ly
9tn2sCHn+YMKFY2L0aU3Uqf4hGuoFNAU5gju6k4sh0ZmIkXrrn4rsorq487bpKHqy47bk5GyvgQ7
NuGosnHvRmqZPMdjR7ITYtKvCa0QBpe3GJ6DN/kt4uxxlrgWU9jEZshnb/a0COnL0Bxkh7cG4YNz
OthaEXaZtALtC0AirgIx5T3um57K2ZaXOSmnvWtFu+1nTk1v0xh951+gp1t0Xd7Q4O0d3oeLtmr/
+VftaIS15vklP7qrxqGaor9AMDNJmhrg3k4WOyGXwdCyhUZNrre9bXeQFwXSqNgL712UkY6wtJjk
bxF1v3nbnKZ0jMddUWhQThh9vYyInZ1XznlaIVlC0y1CnOXryvqiXUAVQMedUnueXKc5/S/6Bk6B
JhOI5xLiNP++k+d52vZwidjteD9XwdtGk4MFXIISySsUZR7/UE+EsEFL/p8CUwv7u2d79bi6nIi8
g6J43Am7Pb+v1S8/qBv26KU7N5rJi9GdOPFgIdAdQrLcVkOl5f4IL7MJD/XrIwH3Q44ZSsP32mda
SibYZF2dnJFAzzGX5GRaTofx2QnQdkqDmvcXzJz6Iqp9Bq+3XSxp3Dlld/qkvZIAaXk6uQVMGMl2
eb7Nv1uPHoOSnPLOtFpgzaLHNPTK4KZx9SglDi6TpadnavYMuYQEZC6orxN5FuIHvjagx4gEkceS
PtJoxLk20BPcXpgckEnrM9jE8ZEew6fAyfToHkd40JNX8llmDXYdaJFsjQg8Mn4OWEZgCEhqgV96
/PMmB1+xybW+JLgvLxvp0xJ0cS4T/KcHEuKF6rbQ4e8rACbvAq6LDS4JAbt7sGSqDTry4r8PTjWv
B8ofgpRJzICJHwPvtl+nCKVgpMEC7veAVeIPqARMPL8U9/8aUG4pIO0haySSC3XxnVnXC5ymgu/a
AkEYVDk65Z21yZ7I9UR9uL+F/h7cRwpmGiyG+Gvajxs8PfsyeSY/WlTuaXJyEj14FDKylvkzEKIC
E8dlDrqnU9tua8QcFvP47uhQ7FezuyDmBRmMt2FDEg2BKKsH3fSeaynycE+eHDJ0CfKa7wlIZvbz
4jn5sObh7+0xVjZgH4LzAQ6pzdZAOegFYUEi1BtnfENaKXzmiCr0Xkj9Ieu6ElzNGhI3RG1Ad8y5
f7PupsunlAHPF7YR0nKMeBkHyfZieiLDcaE0Q0dZCDZKKOBiHqMBmfsjZHY3NcMz2v4gu3Otz+Cl
o+BgZTNNT78xGHIz09wZYMcHCuEtfgOgDtBVT2IcS/qwFuzpLTj3d9stuAUzv+P2ptlMHgqgkQwk
Wn1G+kzhe/fdh4n/JQIpE0BdK8zgBuQaGtVAD8wAEb1DhlxZKCbLqP3Gb83mPfhL4IQClgFRkNcD
mgUG+FN5QpjJPGMU5QCD0S8dPHnjL/CcavAEjWg/V52dXOw95zbCBVu9V8sYk+RwbznAe77gduox
swqQu30YAZv9qoxKyF85mt2QBpkEViJsgpiVCnxbmAKE0SroZKDuWXbjxm/4nB2k14D1/Hjn2tUX
jL9eG5N/MLQzc0TQUIMKgCvOADDeEErnxRckncFYraBYAGQUXYxyLkDhI9BwYWkB/RaTGrg8w2YK
jxzOO7PPXmvIl9lUzi15AvTPkPgQuLMxBFXsdKEXWp45YFB/DEzaq9E+RzFjDwq6DumfwmM69g5B
hxIBwesjFdXd7eYvgLPIbG44miHeUMh4ZLTMUQbBnZr56f/It5HNfLidzXem9j/M9ahRGk/roajr
XYl5p+QIyzsIgjnFIvoTXaQdhaV5Y04xX85Rjr2Lta7M+DUT2tmd8XKnkxw/kSBMlInADsDM+z1J
7fyZIJksTC2AvyE/AVgfaOBlLHZeH5fzA9TYK63TTqzQ5ARmZYDJAJvYiXWijczw4ERkLf+KdNaL
PzGrzJYsx9ZIFiLYE0DvwJ3EL6VFitdKnwgJ8WRpQiC9Znp/EGqHRO2HRsgCYMKaxn1szBbw/nk/
gGMA+MB4w+7nEiGp9YwETKFL+xqZVpTJknogJq2l77/WzM7bXA3jY0Icez1CAO8D4JMud4ShWEMt
tbfBAuUCqbYQkYUCy19BMF2itDGlwU0IXF8n4zMdcG4xo2YmPj7Nygyse1gC6QVS/y/qQ3dxE2x7
mNw7YyqQf8MEhUOwksgwljmSzwmHGnhdgN990IbjVopy0rQzNDNjjp1MeOjXgf4fUee1pLiyrOEn
UgQgkMQt8t4gQHBDYBrvjTBPv79k1omzJ/bMrJ6GRlJVVprfjJhOuUynmAndp9ZpoOACu7OlSiSN
8ig66MStU4aQ5nr14AY3EgXHW7pGgBoFooIxHKgT6CG+0tcX5yOIEf+CLHAANA82XNODQygqJujy
DDtYFX1AOYqDrdK/05f8QXSIrqe7JxAgRoIA/kD8LQSsC9Y4wmoBG0pEp0G/tYcN4KPqFiAlHdu8
9UHSwxIXXlHMaOVTaE0obIVrqpeFNkB4m/SHKp8/O6X0FwCC3z1+qyZx+RiJHs380Yeo6iEXaHUX
6AVCs7xlfGgDGSUsaPAk5zzMd9AA0YJPD/010r6I81gYN7tPkL/fuRoCFnH2wQ7ayh+zRKeAK6yA
jsmO7hSmC5OON00qsCNr9uHRzBhYuf8IiPA4RY3jADFW8HSYChePrNkCzXtKjy+kFtvjRwgzJFVH
qqeP7nl5BPvORNDFoTRE/JUeH9xLnewEwy3RudhZlz6kwEVjDyzvKV7FIMOuM02m5EJ4qa1pLKy0
k7/zDyWaYnDrGYmD+gNoKnQHzcIUWwDvGIsJY1bCMdEvkBh2iBRyAEAdRi5gPiHpiEzjF64b2MQ2
R/kaGicoFU74t48mVnQsPsP2ClKKiVjJFhqguTMknP1abzqxSEmOcdOjxe1Mg2MhlPyuQDGTKx/9
iorxPvgMurBLBq0BOO97sfW2SGIIMZt+fsLIUQIcZfh5ocYXb+ppVhczr7Xbwsr7b/8HhxM7AuCJ
bF3OuxCY8LmYH21uz2UrYtlfC6Ae23rjEGKLo3v9A0b0J+cvYjzuVJBPsIhiYVjODToGyETQyYgP
Fks1Ex3j66BMtZUWgLpDYrLowOQQFO510hhAZ2qR7dQ+guaAKIVFIxcH+he4Btrs+OPMeCoM0a05
UaVIwUy2Y85tIiCSUQDmgYQR4lIgvSAekjoCxG5rs4ujOwxL3zx0FJsssEE2MgRa9r7YWoYySYw4
EWv0G17j/eTu3t+kW9CDfsD6W1/oScJ1Wnsfko5jojqHrDXUQbhO0Q6VoNcFzCroEPA5NmgQh5kA
QfVmyWDlbq05KRrLherSfZieacu6R0eGS12qlIP3SGqX3IC+gMaYZfzAkdaUnhj9sAA/dlQbrBo9
xo/3xDYzpfvUJHe9joadXkV45AAQiCEo9DKupH6RU1e3qKnTdf+AhuaygyLhTy+CKPICQtwKmPCy
+6sfqnimw5ANmQt0gtbGwnuqOjJ7oZC6uRdXcBQ6QexK70GhUqbGJXEugazYQ2/tCEdcINEf+4rM
k2p95A4f7WfxKr5+Gz8IlAbYFuoIZnCIKoYMGN8cAOsJIaEkAP/d/250UOissDOQhcKwLe1G4GVo
HQaUmvG+fwDzgeXUKX55XZ+Bh6mM0fUcU+NMYf5b/TPdlP5n9KE/9uAuNUKacud+n1kRN3DXw2YI
2g1dE1FWlJE/F0tyBUtrLnh+SlGJdywsGpB9ZDppHJkUIIT0rSN9WWYIjjG6/KrSoEunFVV31DsM
pmSohZAl0+BnkElP9EWXlIE4Dc17uqca4mvePsWWjV6SYq0YsJqBNm95vJ/TjHchfXL6KbSZnReF
xhPHZgY/U1sFgiC0RcZyXt7xEeMNKQVvTntCerdCHw2OtPCE0N5kxQkpVofYqX3YEThhrsOPfUyE
E9QCfc2oV+DpcVzFFna+COFR0+IFYlFUFqjMle3kSj9kVePZw11Y86zR+FPtx0LwUYJzUvu7CDqU
MExlHLWLBJP6BpN6s3b+y1xymJBIoBoUnxZPs4t46i6qnWEIcRNepVBEux6UHqgUXa9ehHkfgRKr
Ezd89sW45TGMYOzQH+PPWCP1noAZMXV/avb7s4SOKbJYtPO2Fo1Sy0xG38Qdc6/pJFDFLam6eWY5
efPUhGUgn/iUYc+NFjVgU3BaGkFYcu1TzJBAs/M+s12IbBDsqTvd8cyYY0579+8+9XkScOXk6PYZ
/HDHapHBy+w8ynBcgGpH45YXNO2zJbNs+nGYeJibWFkaZiMhs+Bcp7HmyFbiyKTKG9/Z6tH9x8G/
UzlmSkKUcacZOYeEfOxoeq3+CIUcRt5uFuGe0ZvNaNE0vKAXQdAXT1hcaHXwOe6Yt6QNgVpQplh5
f8zA7fcdciSQkpKCtspF12YkZo4YWRkt7gzdLla6Bv2joVnIRs4V9ETv4VBx0MXl+SvQqQxwTjpT
lKZcyzVUy0ZivFlq1K7Wt3+rWjkMJudYTRFidj5I9SB0olmGpReIpMCTH9xFD20PP6eLN+QbGrt9
6w0kc2AxwKgTApfu430IBEUKbus5yvu33kinr0zP3GxZl+I9VIdMwxym2yiPYvxmnugJt/km16bn
+gm3qWzHs/MqwY8jpK2at9nlzqsZ5VOUML6gsk2bN1TV9PxIpQ3EzXm7DSAjb975ho7Y9JNsksvw
ZdUoiiX1quEouvVmPFleZky03Qfz92uEXA80fAGsJQEADuapEYsB8dVueAUENFZ7bchg65ks8Fag
VifAhy/pxXC9YOG0QuM3RNRgbdf4VtFhZ+rYU9xpqsR32s+PXlGyQhxUYhi2dxheMvy8svicfQZ0
yTpnG/pEY5lhaDIQcD+ezmWPTn8PZn7Bx1u1gTsBa1p+8LaiRUVHECMhkG83qpxGT77kK1kjbHnf
mA6/qZbvl/kFyNe0W4Ciwe+NlRIlRzrmBHb6J4Zo+T7YJyIqLEm15DpIsu971h7rOrBo0T3ARQ9i
d9nst2IU2elQCKfsYe1IaRruAUQgHRe6CRTSnDkvOo70QLxutKSPSrezOJnnFOc/YtwTcWSabo+/
G11t+mNrNtLOXh1iAHs9mu6WtwtWrJJxJ2snjzbdEmBV95GIklMhZx3/HJ6pQwRBT7Q7+OfhPuHT
y1cusPtDogJTspVhMquih0F/CtVCurCB7SZ0+r9m0s+XxKb806NttiQge7xkCE8p5e7QrzxE9xWE
0ZnQCYWUaLj7WRvEPhFGqI8dSxsIx0BxlnuOgSPSATbqNC1/uryMbt6N0Fz+Z3y8UH+sC9SjOu5u
xvxl3E7dJzIb58VCA9OM/JWFYBSyPEkbcA8Guarbie+OVupmBkzE6RW4aKW+6HWs7b/MBeMxqgM8
gVjdTMiZkrg/62kh2MB7gzFHRlcTU+Ab+IiT7E1kCvDjOFIfQWkCwm9XAGSfvfVISjuUJDmS17Zh
ERtAgzF0yVUgKCrwJ4auTHpotds6P4si9RW1K0IfTW9Np7LpPdklNDEPSZRlnIO6y+DTnXry84Yj
0T28WqcQ00yrlb43TIM0Kuy/jq1Opt42Ug92HVxggRcNv9Fv9b+ok5DkQ/OWYdmfDiBxw8mXNang
/pDC080pQ8UdUVB1FxfbiB4BWly+kTLjAvzpfJzu33vycIGuU3LtaMjeIAqB+EMO4ZNrMZ7R9Fzg
v6Hmj5Gfe6j0iKW2fNDF5bRlgSAtoLvr+ZkjaxOrnD3E/nJ5NBz6f8R1EIDeawSMkaEzI78nVGEo
nYLP2pn0HDlmQjhp6Dpb+njr3BA6oL0MuC7gYAsQ8zDJKKZ2Ptz4okTyi7jj15xz373Ep8mzT8OX
jukgePmiO7BfXJ1u0BmCYXnPNuEtUYIryAFvm43pB5Knb93Ft9CsxT5qpZ+U4MbYnqktaAQVRF0d
/5p3p8mZUzVkhhG+JzCePVI5ho2/H0Bhp/gCyiLduDPIZ09eJjoZf7+JQQfM6DXbWPdZ3tv5O+tG
NcQ6GoVzUlrSjk5q5B/ToDIKtjNqwqep2Whv36WHTqbZTqTho/qVlZu2Pbb7x/TFkuUWvMBCshMN
7kkjfMf76slQdsdCezofElbzy561WCvMFwdHC+cCmdUfrQBwzBUEwXn55Z/85lAU087+tXxrnEy7
ECNczbzTkuyfMJhlUj/iwKAbkm3+7k0TyOfWYoxjMC99xJoHmoMDoACsQEHlY8Hsb1aI3wKdBEPJ
zNJCxN2YN3ocAh//B73SweDi4irjyIeN61Wk8yLB2m7xO0YOEKy7yrSTc+UyA4Fl70k4e/f06ODK
uSfMMVk6cSAegJvevQ6BtUrT0umGQNEYnMyo6Xsq7ObpbLOzr3TpSg4SZgprZ7XUAKoUzWzZnqj9
1uRSbWjE8EHSh9NK1iPt22P2Ss8en1/OeEIidmZ7SAArvYL8Bm1F5n47cztq0VLthbGEM8oDSduk
vaHjHk0yDB/+ZJIodGjoPc3hcor4owwzppxq9xFq3OSxeDC4H77qvtvWBrgkb/fCkTrMt6STpuH0
6ZuQqPZ/62tjb50n8IDBIcHaV4brHKX0hck7VJIXOsUNXDVujgWYwGsnK0DA3+xEggwcgzky5wPg
Gg6LHMYd4zpG8bzhKZ4CuuYXKu/F7WFxfrF6RUREahPD5tGrVAiTS960HwxdAMab4RO+1SUKPZNF
1smvEdNWxVpyZnnUBbyy3LjHufDCmfF7mHvJKUciK4x2JiAab/HkUTx71c2CKSlM3Qdo9ahZUbQB
IhT8J+CKqLEYoe4siqzEsTN6E2jV+X8aHSdUO73bqD5bpzlsDHQMROCwf/yJR6F5Jh3BGrjh2D4E
TJgBL5j4it5sZTB1tqbLPGSsviyJrgooQ6a0BH7m1/JPDB4VEtF38ikN2s7kvckh0d2LQAXZa6CI
0IdRoo6lZpLEKv5GelNVawNSHEjBjWJGVP0FRX7LB00ccTuoXI60khOp5bcYEpBSCrKLtMzS6RDn
TSDlj59Sn0tOfndaS6b44QaNu5u3E3m/21xI/0hb2kXGzCAxotcY8+OsHoEzRySlJrG7O7p8J5oD
ZyQuGm9XMYvMBVfLLORxAdLxqQSCDGFEmTUTZGRZrqy71bN6Vlv/jVI66r5YbJmfqpOD3KNRVp2r
79lmykvfhT0pHdime3ea+d3p2JdQlLSgmzs1l8UJHSKP9sL7j9MXTacm4i54GjXdfVTTCOvvXz0a
tq9Xf8+QOu3km6RDK93WA3V4zwAHeAL0uKALuLHeHFGLF+gS8ZdCDrKdatBoo81wM6zRhazeptGK
pinwTQUGOXblEVGEpt2CaSU4r43mPKMLWJQuYV8gQutF988I8URlTE7ThUa19Y0xCO5LDQpwHNQ1
jnMgrPdLgKsshHUG6oDwQt5k2G0yHcpFJsc8bFUy+7HKMBN3Hio9Olgy5TkF77+ALOgN8k+Z6Plp
uCmIeA6ETbe9AHguUAvQPVbO8t+T+VGGkSeFQ9pyBFmVxOtNN5S6IWon4RmgYQetCwAYNnqg5N5Y
3Jv0TWW+xPaRnK2ZMn+fSD2UW8w5Nluhwj8q+v0vaHryVthd9RrzPhd5TGuXUgK0ohnkXX7w3hnY
I/l0yqTdv6zEuR76j3P3ZTgsJWSTjvtXEukm4o1tSI0QAcyLLUjibi4Xdq+oMB92D0hVw+BMboJ/
8fLVv4NbzYwCLDYSS9wf4a0wo+XbO3YkblNQeJxu/qpOq8g2c6a80HL06JterDNlpAUrsqpp7Xzp
D6GFHjaJh4HMhLkeT+I8pU8kwekV0r8A2batmXKq+RRpE6lTblAxq3UG40KQQAD/fdsDvbkkarbC
h/sweUzYZI1Q4lw8qK/77T5LrFGBCekAnTYcKStk2hCNgSUNkEV+ws6qzVFkmn1JMlTubjP95EKU
/wRGfIKGwtxFOKDa1fm4Yo/CYNIc02qKaHqsKbdXy2HnIZIXNapA8oikybDnzTqkAy0KZQHgoZXN
HIFDHOg7VJ2E7ANlbPyjxtK+OgCyemIXMrZHrqvbf+44soEdzT6ACKnTVBvYd78NyAbkZPKYsRJX
H+LL1QIPH9mzwJQodQL/NeX5Pq02WWCWNQOdrc4DfgQcbqS4WjRqpCMWQPCKGg4YAbElAX0ODghC
zlhxhnLr6YuzC8D3gZZZbYiFXQySOhsOsTMTjxPF10OaGrJNclD4mx96Tc7p1wj+ChhKihH25fVq
SSUJBnuG/Bon2dTMFaUHJn/AlIBGDZToh/shNoPtBab5Jt2NkoFU8YO7f4Krwbz/w6O6VwtsACyN
RuNxsM2lX7p31UIrmwmgfF9F4ELEgaMRq7TRC8ZGerfsiEzo4g6CBiWpagIA2t9JTtvFlA/I87sE
s+bw9raU4JKAB2eBedwzjtDe+B2D9qQFQQIPtRe+mHWYvSwNKToBYlJnj1wVXCc81WXb1xPRDicF
H+icXrEGH8Y2/DcWOrQ+EJymA2a1S4Tx5m0wPrXXRsYLkRd6Ez/2UANw4ZMsiMKdH30G8I1AjnQP
Oe0HZNPFMTzOgRaROJ9MM2k4VzK/+1ISOTpBjNTewTla4y/vb39rifDGChM4ZW3rHDzs6DvnAquM
/Czor4gy0Lv2DsUj+f8z+tJzmI1QwCMF091uLijsgI3x7OHE0/a0UH1zq8iAabSREEIgMgcnmwGF
wBepCE9oYrBaDFsrqAaXnXFzvB8pjrVEvJJpEIECkyGEY/jbncCHVTMeRkFTWMR09mtAI1tkKThr
ZbeZR/4KNRKAQnhimxkm6ZorkRN2Zalb0rWk5kCs7ca316hdgyRUaLncFrCUmcom9wCvJ9qqNHWZ
AFxp5Tm0Umm3i14S2JwFyZIhwmoI/hVGsRt03y4UkjVrmAODUvsyeHBxqC7Qws67yHZUjfLsqPYJ
ZdSW23aMCrO1H2RYWkeoQcIVGXFqyXTzk6nJE85G2EymnJBlw//U4W71zbtxZ8J5e16cPF7lt5A+
xJkP7IJouaEbS/oEFunkGglWZDvXCkMtlv7Szl2e3DNrdaCS77g1WDZJ2o6kdgDTsE522ljvvFO2
5rf/u6zzfBeT3PTPPwbYJgCWkE258+1EK9QLuC1U77AiMfOzXTucKMMQVA5pK27maJyk15eFxl6/
G70zqeUoZTIKt5j0xzkMpLGq4J+zoxSUyX5tWQjBDa/2k1SRhyLsL/xggm5E5FvtIrUvo/lbhLzZ
7N8MYu1h9R3uxi/UUN+LStSZDplMOpGwAli3HSnRJpaeYLfsWO9LLzx2LZ5yLYY91znttBBNkAZT
gtoaXqoqhq/aXRgB0xWRqtmiuSNyMgjKwNBG/5iW1CXUxszG3qSTMl85ehdCPEVC0CTzEz0KEtL0
OKwZ32KVlaGdzBAECxdiG/dT7X0hqW4iltsx3EUtl+KNOVbDnHRR17kh4lRbQCKE7d7OxRsLuMhP
MyN/iwXavNwCK2kjB9Rl/YEgsCGgdmjHPJwDbWEprNV02JoIbzU9NPlSo0BDi15PwNIOuZ887nUK
pAhQh7VnSoPMjgXRAlzD5MlrttTt3LE1aOsLhAM5RUW8CKlZdgmJ/cXkf006NyQRDx6WHTLjSDal
0tdyKejZdkvQhF4rV5EE/LI+9tZqyfdZWFag8hULJAdHLTBuOGydvZCet/GBKXFG0eLOUIPiXup5
6HodYJE5UwKLnfwJrJi6l4HV9e+6tyUkJus2cbGToJyFcRKKskAEoFVCrt/dXIa1sNqEqT9H8dng
2lH5eKOAfHI0sCoIlYXY2KEEtFBg9TV8DH8Z+g41+DooR/vPD3YDvRepJL11kCmEDC7nnZ4RWtt5
jR9G4ul1pk4bJBA5aTYl5y2fOhz8u7fsgik/o8WffPAwod07v7nbRUDVs4MrrQaCnwb0Dsh/E+tY
ngOVpVj/lcY7YNo3UwGvAy9R0seuv5L5isJkgtp79ZS9taPjTQeX90GW3ZnhOrwccBSKGAgx+GAu
aT5ShyrOCrA/tSHDt3B5Mm/uY3CizWgUyNhMRJsKFSp7QjWlARqjCcE99e/hhXYUhWobsKaGwAjr
VgZYDXc9rJZiosB3MlkBFroBVorlVdQtuxFNhridgNCSZrtZYWwX3Nl/NVOKs82uO3AXik8haNNT
22on9bhNg/4Dc5l09ho2l9S/1ICSH33ZNeIaUYNxOA83GxRlb2wgJHDuxBcRyAQZx+JpFzXjxRHM
z5CqfPyg3uhaDdC4jJG9D33/ByUstbPBlKRtKew7jLxfPfCDl4Xj3FkcKLQ9fBUsDlRE9xa9N9YT
oiESIJvshsjMHo7JFlWbdaERixdQ2kX9BWwUCSoaqQjXyASU31CcckqAD/MuH1NgPXz/IwLZwfrq
oJoM2WXVQqyJIOJxoIu24M6a+n9vCESo/KESfadPmI0eqxGz5JoJeCnPZprHKfoNPFYvoNDoBEc/
8GhZcKt+AlNPnvLVM0DmQK+hzQb0Lu5mBlfMnedwjNH4x8EmaiBMQgtkdiy+1m1pDDHUfcJPIXHj
FzNHYeFPJwa9DV5G70JF+8ivnKp6zpALYZaFCNRvitOMXgkaXdmjdFrD3fKUKSDHmjSFkm51K8nZ
qL4vBfhQGZo+fbhqEH9pFe0881MeFwjQkPW/on1mLLoBqOtNobsjRDZtCDX3yv0GG0gcqqvmu6R3
KYR9Rs+d+sg8OlfnwnJXAkQb3E3YsIQih3J1dC1nFF07aFQzJWd0a7/pBrnJlr7AF5viml83qlUt
7cbfYI/RVUq5CLX3NiQxiZkx+NN07+Nwsi13s6/5nPYwJGJXoewEFWkNE0S1Sf7v2DYuGkBQZli0
qp0eUsEAYKUjuy7P2x6pHGDxsRIc4W18qYfGRpcyCEcB8kWIlcGJBIMskrKSVFoNrtG0v4erw3PD
A0CIUMOvrbiAEoe7Gf+4YGRy773Ke/by5Rbcyw5Jwyl4LSHV1bkQWD7zaSLc1b890zgEolNY91QL
zNP+uA10bCzS3Z3XhMEZX/IXM9l6QOPvPdiAjS8gy5pv0BLgQaS4oOlfD2SgCkuSuc6DphuK9cBd
nL4ZDDoan/Hel2LixDNhOp4jbe6+SgqGbbkpdgVEFxLia3bM1BmBa8JT5rHDES/Oy7XZDc7+LhF6
Z8OqIe3DnUjh3QUDsnnnkt+4McyUyf9ozYlyAEFPIhFnkLPig9G/hWtOykkbPMeklZhjIGnLSkfl
F7Bjo6f+ARMBKwTclS22kzymm7aD1kqUkEXEmM2AdzqzmN0AWQJ/l99IwizkbYI9jBZUYcyDTVU/
AqIK1Bw9S0oiSCrWNVqXSPsu7j6TIO9iEG+brBTWT03rEcOPAQ1+0ncSXRtlfHc/ABx7Gx1qFFrM
x6hLNmW/aNcxEmzSBVm78qeWQvOldELijsm17op2AFxDrqIZA7RAyoBxsLNNN3bDw7325BLD9PHL
O8XAmnY4SMzBGyTfMW2/F9xnSDGN3Jh00CNAlCx/cKBTmtLlByn2RQ9LRiaieyiQ7zc9gKxdCCdA
9c5zoMeh0jGJjtxbWUyDLV1YjI3dE5Pz+bN2uuMLpu7WIebn8j3gDfqsY+8N633Smivjdb81p6lB
4/7FuXNwaf7ZPABOARp1ipMPY1rx5FaQ4BFjhPtNZMeXhohJfJ4Bg9x6TKfRxJJknbNgKJ1TlKCP
cmA8Nw4TUOY7drthGru8s5zilocY83d89W5NZz83QGNnm3egZnWdH0dNvhebOJgOa5nCaUVnzHGl
lGdSmmWtgP4S4tgNV5AAv0pG/AOuCQRwq8lqes3RC4AkwFn190FJs23BxPPWOAlP1hajXu5G/Tb1
vwPdz/XFgiLEUmXg7SL54nxGwCMg7H2s/pEjGH4BQ1zmHYJg66Cf8zLzpTEQyckG3soC2KuOCMW1
Vrh8ROvkXX1Ba4oI54q81xggg1mPT4stkzaMvRwL7dEwRvtj529XNYJil+qDYCUGvxyIt22PsaDO
r+PsZm0wCAM+i8RLT4NPtgAglanVcXZMyEs3JTJNHXoe+cvG8dhcf03AYjByYf8wajwsmlMAhvuE
LYOm26EU2OIW+CHiU+gQLhoByX0rP660SbM/nMIkINGIK1FsERS4mkpzAkoJKg1ScgmMVY5LpPda
GAeAjeB5r8kU+Wg5IleiWUlHiuYc+NYjMimnaIMEjc0Hwn6aq6JbTM0iU85nDzrMjl43CtdMkjju
BZ+hFSwPSSJFD0KOxacZotzc3/g8rQCIDbOS3Y52NLiErk96pEeGyZZREZsO5RMCyXX1PtATJ2Va
lzpKNemSfug0qf8T1wRp15q88qa/oe8uWJehNUTSS/QVJ6kxbNs4BWDXuVDS45E2PlJ8fDdZonch
Ftn7OZqmT2dJVGJ0AAgXaDwZMoQUqRWFcgEIdnyf79yhYQN3DAUQoERXbz3/ilJkI4F93mv8mkaY
WgjIkrSYvh8HkUlNRK+a0m1ra0BxvTYrcFkTBAlnUCYvNvtAX5JdKaQMIfeBvIgvbXEuG+FFSnlG
Os8Mle+gEPJoUjpKCagwDCkFqkrtDY/hGRwFjqdUSw44OxR1ziTsOxdW0QjAOtJSYFwB7Li04KR7
GOY5lCgvz5d3cnl5500k3q0hpAofUIuHCl4bcGseep50SX+sDW5Jh2XLVMCE9Q3qk/Zsj+ez5FJ5
F/S9HbgRtP1FFR35VRcATiHYBcOGWQO3RhBES6zATa+/pJyT2QjvD/aIT3IHFLshNYKCJrMME0YG
MYpKl7E1JTIO3fQZBH+x2rmbgQwcaJUKG0j6pi9zyMcRTO1ZSDKJNO7lk8gIgtvFxTAUyZn0sySP
hBi6tVeXEKIx6yyawKFBbg9UkV/QqJTpVIwgbJVd0KtqeaZ3e2WPFIA6FggRnaodWNn+9ED7do18
zI2EexeBYFdTxbstQHI38ZNnCDxrTZTQiC+UmvBUyUQBcnzoFdmHyIjXwx1N0Q71NiUnXWC6GETU
6hCBCXO3zOHJJRmd5wApPBoab4fUjxybAwNkZftjb7I1hNCqAZpvaMSIlAaoLnO13BReAA7hB1x/
WEy90HfJP/lwuaI3TV1Jt0AMp8VY3gCCEKOqGXfZ+k3CfnehgmcHNY7v9TEhjW6sBIAPAGk4zPMV
5d1PixQHNzONY2As0SXqpCFqTDBs8u1o+kf3hiXPVWBsgLAUWM5H9V5w3c8VOE60oBCXA81JCl+1
keua8vdWsAeHeSt3Y21oDN/lFMHNFhroU9cIREq3W+2yQ9atuOCaeSPDc4oAyAE1B2Y7sG7ldYbw
3WeIsWyAOliA6iA/5xGpFUVifhwK3v4SKVgh1M4pkt1h0F5BqosWihTj8vhgebQI+WxIq110rHp8
I2vKKaqoJdndbBtpRdGxoMo/VdLghUbHtPCJpuKhrEGBiAUlx7i19fahaGLe/GuCmOg3moJKlpuo
p1Pw18IZQKc+krpgAgAErSlRyzoBCDkRz/Fm4JXcfTD+FuZcnhac2WIsdCEfgVq34omzZeQvorlb
t+j5zjwt0CMRFAA1tx6i14q44jXAHyndQ/YgeoscvXtKL3gXHKWSklen8yYvEZvHXg/NFWYh5I8G
zU8bKRumss5nKdAtLesmOCVtqIeRslWRCIJU/feJX8UTtZiteQQUO3z4XxCxlEGIQyw5vJ5A0FkE
mJswf9xSpn1R5KSNv3qwFcieUB6T86plIxSbt/+68y8ZKaYvOKshmI7nSc/Nmh+TeuPRW7j0fl3R
aNfGDMmQS6bNSkG4cxDHPmAOg30afBjoO+CgD0CQxYVBvOsFryuiTU9wyqr1pgvY5egEeLvtlU14
GrcUXK+H9D+mae9+nWozoK1g3xCV8jfoyX6jQ8Zl3QAtIyiIbKZwiR4om24Truk+1DAZuCEwHG+A
LadUV6IlKY72jM2ZUF+WexgvOE6tan8a0HNSRRyPNSfi3YIn/djkWaDAVZ73oexUaoUvOI9coO0U
tlA8tliFyIHCQQmUWDC67HxErD/QnAhZ1sm6YEqVphYJynDJEll9eNLSceoSlyVisFem+brYFu1A
Ejrgv7yRCE+r3BxYPfIOR1aLYP4YQVH4m7GsYARRbcHjTmmi8hl54QmHEuQmWZ/yp2jEsXLtbm8d
7gvs6IkH0oJj3yGVi4v96l6cMvhXU7dtojYvt+2LvL+QZbaF3DkaZxgOIfcd7RM+VCDRjRKcSgDd
bNWpuQVb3lg0cnXmKXpPbk35RXFWMP/U2zfk6hv0/f5JKZeMjkUAFnXzSCwFJJGN4wkYccDWXEdO
w+DXG+gsWsQHCXf8gCSmYwToG68qPqXfBPGJOA3PRf7/pH4GH0wmTDQCDWpg0AhD6yMx/Dh80y4k
++BJEr3BB8sHpKF5HhLnSY1oSJE2feDto39Hh5N48SLvqibAov/9EJGXl4TkUIrXvKP0SMAmTAE5
OfHpA78eXEqK/6GSbiUOb8p1Qny5EYCUvkHgNHJ5BCLA13Q0wt7HnhhEzX3xTLYnqzWsWXqzV3Fx
1qTxw2b57r/QCEeXGTkMaYi3yCnRoyDrQ4pZNK9P/o1ofJ7RRPFYMATsoVqJKc0h2vgbn7OaZYjy
Ojfk+2/14IO2XuOD1nXaROu9hxPGYdleYXDdpIPnPXxst8sn3K23tDSEioQmJgWONI+lylCdr6WB
JnG7rEpZCN0Ft0JWXLP3nGhn80O/03u8HPDwOXHnkh4D0J9AvWmptoYaax2riK+voA/Q70SNWBnN
57E8drFUSzmgbjTN9iLZztq8cytxRlpYIn7PMcpvwxvP3wHbJBg+8HvEiRORA9URyIL4HV6C6x/C
mtKY3IEKGyDU/guzCAqXRe8v8yHXwDLY23uEQYVZiK8Q8fbRv8GIgMkRH+2uQ8QVMD2MVsJRx5kc
srXXAQ3fYvlyB6I7O+OQyXKgfkEr9IQfpmjA0pXgFPm3JtFsZpnOv0RJYfk0bE4VVywEJKS1AwWm
yhmztmLBJOfLFG3kAqzbuqcQyDteFbpd+GVK41gArJpkiaXgikEUsiZB4rEw5Y0o8RI5qMgYfrFG
9/j0OH5wgvAVLAjYBGwFqg/kHGMpWSWe8m+mwztL9UD3lQ/CtIV4Ui/RXPR07xxc+vLfohUu/kik
4RIokNb+/RfhuIn6/Js6F9OLK9OmVOWOcs807DY+E7yQCeVND0sMR8L2BrFqOscXpxTnq3svJbF/
uqX/58PrEhYD56/3LjESVDkMhOGF/SAtZ84Nxm5fhh+WkXHUxNcYuoJ7jRFZ5WtiBYD9piUcF6T1
3U0KTwznFIsTIETpCwHXLj7nHJdi0MBZG5wntz4qpxdIuoNjwC/2AIGfmMmEolJpXUug/aeiLxrc
LbboXOfBy2ZrEWnld1DnBG95DCRsNYa8ZfnvJOeuyAMtkGallQE4pMA/tZDl1wwh+PxAioJYfjB2
f3Ocwyb52XGJbAZ9JJ4JhDHcWEoQ0wwyOBPJ2Mj0mEn0StZtCbsERRl2EMcAi8DWMJ6V3+doa5vy
KtHYFoKQXMNPcdsUNgznqE2E8baehC+5hMl8jqUff5bxRJb5BF1+fie00ntjTWwyrrCaULpV6DTL
KqOZJTfAnmCI2jAr/jmsJj8/W4nLLAvZDKSvXyvl+VLnTeZ43Aqbi8/9uz9cAAJgMNXWbBmAQ8wL
dk6JkzLbXpiNsmK5dr5dPAu4UC63TJkN8e+8JS///19liUp26adlKRRYrnxv/34Ge3sflEUJV46l
RTzgZ/vFf7a1dvHvMWFnSJzgw+CsYHc8EguJCU7JIv89QX7y3PmSj8i3O2VZytoRf4R1wMN0NyQ0
8i/8XR5tybviRksfhA0rfkC/DyKJl/j2/D41Njx++n8f/k9e9N+X9UTeuvBxoebVrJe/RUGHjQ9d
pjEX8ME6+Hdbmr9PxoOec1Pk3gmZcGOxEWD1YIOOzQmcKcIggxpxjGNpYXLxoya90ZYrWUBzwuPv
vYjHREy50oP1SPcMbISsRH/9zCu5dm5DenDKo3ck1cNlw8EJ4E4MIGpHc5hiwWfIk5ZVJGsJB7rJ
RNIJxPhbvxUiTi4kjLIsZNfUvsiSP/hdXsD5wh5iwVQpzXcnduLq1+YwKGIttPcaZM40Tybgz+JJ
nBKYxJiyy2H94tyc6CTgHU4B8RgDwzcdAFChzhbKvgDpKE+HzEdo3Jlr9PgvUDe6nBDXgOocJtw6
OMfdAuTyaBpdoezCi2AYEDfoUGXrwZe+CVP22GBW494hiyZqcZg3MpVNLIjhV6bbncIoO+vezVPj
HYwL/5u3rQs+HwgNEv7pHXvaC1VBfgjTqVKxe+vBetDKXjBhBrdwWuf0LUGHwcdVmfyQ7xGXYPNm
+z+4oU5jJmFvHRhjnZ99A4nQnACpCx9z2p7auNm0Rbzwjbpdr56L86LqyTM9Iob/J2m4MfZLbA7/
TiPxWC7b9icRKhgC0Na0nEaY0Tp18Ag6MVhadwHdVDw4oEfDIKtC8mAgw89ARhtoNl2YUirRgXaK
TCrpB5i0GygKyFvYjBKndOdWfjCyR/E0lp1E1iJbFsVfW7IlIQaKEQI1KlkqtBrmzVTOPDgiizxM
I5e8VNYRNE68GBqk6h1yCdYf217izMekapJdhhckhEhzHAGBYrxkPwJldvKOkdHHxBY6sWjqPDwj
Yyf4chs2KX+HfaJgTI5nVroeHEbix2iM90yU4S+i0Y3rPecE31LgZAlD82geURa4Yu5yjjGAP6TH
/F4g6eM/E51sBF5ivuGaj94Xyw4uCsrqA+c7txu+kmtxLfaYPenhxakx4uhAl5TDhFzLm66udw7P
XSY3Y/KElyqMVbnXy5CGiPeBSzAUbxI5zWWZywEjg3oBI6H2TtJNSG7nzOzFpGIaS97Tdt/k4W++
B2MgY3Ihr/7g3QE91tnnpz480NGpj/i4dbAuWC9IqSBvq3Lu77FPolSl0NsmnerCng1eK2lhNwIZ
Tm2Bbb+ET6+nbbJVkleRtKfX0JgJ8h6XFySVk/OwWW0THFK3M8hYaV3RNuj21VROD2nwQZn60BK5
OXRaBSUicF3eiuIB3Bo4j5x2niwKYXLB0mYFsFhYQXLKyIpSONwkryIg2XcolsQ1xC+RT0IDea4j
Tprc2WzksfZj41wgmDMHhuN0Yze3ICCtB//cvl7gTHC3PMyRTRe2AFveWNbiX9xMsJbdcxZ37Cs6
zpAVIRzwDXpiWM3kho2onqzdbqIAp1QLYvbf+38kndeO21gQRL9IgHJ4ZbjMCqTyizDKOeev9ykZ
xu567RmNRF52qK6qnqJRx3YhrSOe5Aj5cFufg0mbIQStbfiN4DlBfyXLj3avYEuKWaSe5zJ8QaGR
qdFbymcNEzFzZkQThu5fHHsB0iixH5RUKGQsNLGUMgd32iK56pqsorGKEu2gLhN3pxRaF2znZSZx
ReHB80FF+X9jgp4soOXfTpsicVT+y/lQ0MltiUi5IztFbo3LTJb2dYzMV7py0NljgE0wn61gJ0eM
wpiw0A5gDYlIvCxdgQ9gyJcZHvCca6ptydKDwLDQLE6ME3SDwAs8bIEdr+1R/QQk4P95S7ve1Pkr
Ey6Ir8xqroMcj9/KfSyC7vRmj4uMS9vaDCfbU8IKYiEyEeFMEAI7tPHgU/Gm1bMq8m7eEzCPsDB9
MWHPuw88E5/2jgvDiPgbcfgpOH9QC4tmWf9GZbSJKGvU+O6SI/7a/OnRnOhJDm43oELboLTGLsvz
2DditLOTCIXOQbTPjoAbOLOuPrlJW90x6fFrPSO0/+od85AYDjA+DyDtd7DuQrb6Bq/wxENHEK1k
ee+bQUOpJpNxtWKtOX4eoGJhxgpmes0cjwKWApibwoAkYnaqnQasjkZ2n11nMCzxHbjfvW/rPuzf
wBc7rItMKMHjTy8PFxDqUfbpnbNbglqaa+PjlYLR/ymRQUQjRd4cs9vM3vHPxPCYRPfBc4BPBBkE
LTgbEeptFkO4L1oTxCW74GZeI4QmSC14vB6jQrMaXHUDILmxW8D/zK/+3b9HSNHNxV4sZjwIXIqN
BYcP2qaXormhr1ZY2zWhPXjoI122zzFxdLYMaaCW/86a1kohY9+gfFV9i7MDh16dCif5iW3JzXp5
U0VCNngA9zyIGyhXoZ1aIIbNgoMoWntX2Zaafly6d5BKzv9JSQNAp9D90ue+mBDPEVIvz93fniSx
DRh6rKpWIj8BEF1tz8ARwtPy1RVE0bK3+qu1hPmOEa1k39ZxhvtDfIxl9XE1Z/B+eHCNbi2GUvTj
TOWQX21jPO6zIt0N+SN6RpM29pYs/9KeiuuA+sxcpwcaltNiB8o/glIzgZRFXKv5mL5UbrCiLsRk
g4aBT7/BhZzw8Ce2AKLUvvwaDLUlK7akN661Hkvt+OPdb/42/U1/uxG7+DpcLZlTlLrrAA+lcod0
sGIWmxVabwxNkkJQTL/tE5pWln6wxoArvuQUgUP2MFKK70NAXcCtcocR15dNABNMGn6ISQe8laqK
moBtheyYenkIwqMHtT9yewbMOHRj2uFTCz0RIBB2G9eolG6nH2B9DtZnVJ1PuueokhbbZeKFjuW5
dWFKOsgv2AmOIbv0oBErFXn04Q8t1CQKkZJrQZV160CeVDYha6GICOmMOGCt0nknioRobLusigCm
IamQOupgtev5E1jvDZrHc97EoAGsVnXmNVilOBmA0A4LQ5bpYhOe1Vqatm0DkcN4PNdBzr+5iCcY
d0RztMaYUrFnHMFt/GBbqQY8DFoC8cIRGLbPhQiNYWU0cedzOF4nVpquY9iNrtD/n+UUNEX3O79Q
3bW/GWRpVqBqXAsxdMVobT6PQP7ovJUrWQdG0KYMC7fsBWS+QB7dx5NEuLQOAtqVWL+Kx7Zit1ag
FaksThgInOdapaXLBoxKxhCgQc8d0QCzllKJ89ChVeaCsm/a01cKTgXTrNqso57SpbQb0Fzv4c0w
ak+eUMlvyJFg87KlwgLG3VtEYDqTPI9+1WHvtefJAgYbUP4cjwo8Une/VZlvSzdyS+ZIodXm6Zuo
8weLH6+2+KKwAul2T2LZlkfXqDZhjel9ukvWToHnnEqd6ief6EOw5JQUu3Za3gSjCgj+V2o9sJEP
C6SZmkc4orBfO6jHO+VhCiCmhMxBaK0W6QwmLqPlzY//UYA3XeYDSLQkJ0ppoFkvYmZiK6MGaFJG
QEBAjGsVZ2xqYMn1bBPoO+RNj/lvkIPOsgL8Wt7QVzzo03HgsPn2+o/wzDLrnSpsMx13jWd5yIDj
yrg0/pIFvyHSQn4iX3FIVgAY8HB+KR6sCOgDCw9nC4cfaxs2uA2oFpufppwDXk016uPEAVpgfnH5
GcklhmIbA3LPdbWPPNdHK0jYbBU7Qpe12zThgFJQ0yFjkixgjaRAeuO+r3iHbTesDvbo9XftHhAc
b6yd0mp6cdz8K8d/D+goeK5iOwK/HjFOjFmjeYdnWD57sDhNnDiQkonK5oofMNui3sRIH4+UDxud
tK0e4yksmYSNqHirgoGquuXp4znDogmaFNs/qSCRfXfVuW7J5CfuX92pHCwVawCBnBESMTYoC64b
y2+cxxGdzILg15oSH1jMRy2oZbhb57M4hNPpf4RD/iaalchDXS9JeqJAwdTjwEtCvaEe/lqL2yif
venTDnYXKhb+PN6DpdUCzhlmDuRz+vKZNEbDKElaVA9kRCFeoAItsAUDdQLmBYLGJQRB8WDgHDsf
DDflA8+w77MiBkB2jj6Uu5o6Q7inemBFaF9LvBnCsTJDdjjemgFvEdYfSuLfX0iutmZrk0b5UAjr
WBcViQdafXcHaddqphyrwzF5c/PM6hUPiBOxlpFQD6TVHhxquHyT3pf51tX50KuhFDYEJ0JXFf3w
lvUlOYPpAZ0czE8IwS/rhRS+7spBFDobKyBk6gOXOpO5LjYDSIrZd/Lx9JFO0W5wimrdCUz2rXeL
9EtkDLngQmFJHv4kJa/DI3/T4mMxVJvXRYwkav3iIrmzympEvSNREfc7U2/YWCMyyg4fNSJmCehf
CLsYuN/fBlsoNvu43IEfbaqYp+j0IamhEILwuo6Pw7wHhRbWqmIuzYUfieRwB4wqtZ7wc3Gz9mg2
IErLkERXHa9yqwpEr4LtxkDcYf7tzGEBGKEGRGK+V2Jq/b3+Lxrmm/u4zxzerfbwO5Numl543sGe
U20MlmM2d5rwzTcSt2yquF+D9Ks/cJ3YBphK8ZJOhPEYBA6LvQgntz90cFsXOjZOJK3jll6lPOdb
8fji6YB7q+mQRj3C2ugv2fjDkKUB41nNsfLcVBAbKB0syLaav8avRkeHJO2jiBmyceNkcJI0YBBi
X2e2s55DmmZiNfGIRlG5D5YJTjceatrvOAarqZrtUXX/wEeVZqrZCeKsqt6DHGnL4LT7AIkSTD4F
Oj9nFLhEL/79m2oWImrP8W3HmnVcj1i3gr3Vb6KVt7Hmo38aQo989el/42eL+hyHHyIrYBVvQ0kQ
iE8PbINQjW7OeQ+2qgmsLqVqDlSXJAMqwx7fHvNK9z64RwViGEkFjItHX83IiRDxZgBxcHFXzXC3
cah/qcNklFZpFgNxx6ggevLh3XkT2HU0ksVuiUZPnrxcgFnxgWKJvHeGeLagdJHUdQ4SCWCpkMvy
sZq7IkVAuLXwqqYgmREH4/ZerWSOlCa8t61iW/5mtJL+qoOtkIetFd8/29inYXF+Z1RNhCL/sfCL
PNBiyuvhPUdJLXAU4CAS8g7TmhId2yD/mMn6T107mjTrzNSGtdbRGnzuwSuXaAIMU0GWsW2z03ib
sZY2qmJa0Y7DHgYXlkvyabhgHNWAbWMU6U1X/tWOVKYyZ8nqdh/DjzpvnUWzC8zciaOkDmyZalFx
sWEdd9X5vy9nNKLM57duD2NRVQgfNPHIg7nK2qRL4/SixuljTpDlQzIBL1OK3zwKD0KCZpQv+k7C
9og6hLsGYhsBQnKJ6u1N0p4pUufcGvqcCk6ZCIVncEeFz4BF86429ooCZMNu3a+ve8J8h77+ab/Q
yOC/gZMcBpUWXSevYre1jyCGjGwu5CdyIoN+GbNJ5XAnaMAxASWHJPLAcYSFOO57VEzuo2qPoAE5
ApmDk0yYF6ZvATWovldNSGHLhvKhjQugkeJMeQPRhjlk+EjCvRHbBrc4gVwZhA54MY9BPa20H+jn
jwhwkGVArSxDqVonW35tzKTJd7Fy6kuaVIr48ujA6fuOkJZHlIqlAB4e2Ue8JFXlVyfqnUb4Hy/x
sej/F3PUZFQmNhCFDLwt1kBPenQscB0wMeOJXsqpULQJXF5gNYia8fLyLIEF9AUXunRKNCEECxA6
7bFV8tomlXZtVG9KTotogFQ2gaHzA2kVXVgPaxf7OWIfQZc4V7Om06N59JjpU7AzU+g3hiq+y/Au
QPB4cXqWsJJVWkdaLsqEfgfJmz2XlPtMZEOsJ/L/HZEefXfwBOzChuWIHIVNdOgph8mTwNtHbGNd
ex8LpTsKB1zLM+RO3EnyE2nsrbzWoZS3MDpooPbH+Yi0JFVwnWx05T7KPUhsOepu3JYxHR6LyQ9j
0V+PCy/SVwVC7FL8flxmEzE3cmj8y3RP3Io1uQ4GI+RGXI7YtYIVOj9FRgsrMM35r9ttwsvEaBVz
hSoOM5V23d0ASjn0QySdwRuWLYZ5kGMPKO3oAfy8tZRdDazrFfxr3jLkWZns5ALZoOSCj4+fPr+T
xcOWw7Yer8MHa4nMdVGFDYnnrq7JPvz2/nB9d/GD4JtoSMSdkz+J7hoFiS9NLJoEydEukYhptxBy
WvPic+bJFw22KD/Npo/KBVI9eNHLhdxp1kNZ1AXfgEjTo7Xwz+2K2UQX3MVYlQy8ufGvkCV2UY3h
VZDbMFGGfcEe2FP68pSs3jASCvGO5dsNRXOvhJloJV5FsGsYH6t1eXSe7Xe207wyBPyB+6Kq7sYO
xFqU71Vihke0yqynffQbs7FmFZr1yaqtQK6E/A9hjUf5x/aBQYcH2mdZ5oQ0aaNhD7EHAiA7ex28
fUzbVxLz8Ng9NYvwo4gt1hdf0Q+D/hoC4oY4ve9hrqDMqIW5oGF5vVjdY/sqJ/lnZUpx8sBjlray
j0Rh11+DTgBAKF583CP8iuKHn3GOdxfyHp0yFxKTV3OG5wldwQCcglOs/As+tlCj8NGAZcQUwkU5
1C0npQwamlbBI51DEPdjss5qFNFQrGs+sxVYO5NLWjy32cnMoienWjFvrB4piB4hjK+afceFpOze
a34Fe1DOfBkfJFNbYxyAi7mbO5G0Sw+vjjrNqr+cxtop9z6IB4hWO+8Kkeri3rBBWNlPlI44TWS5
Z/9Of1x3ipv2s5IwzK/cm4XjDwE6kJLLOa37tKvt4xRw3WkAGVXnXwDD7qSbH715/t9Yj9aDp0+l
/xyss1z6RgmPEnSsKe6uU4peScV/JDXEmKQ6mAPHjE7RvgPmBcYatL1JPKML0FbOGf3UhlpAIC2w
FvngztxFOzDLsAmZ1jG9QZtI63YznK9APYVmeBe7q9EiAG45+K5NuQsWtqVTyDXJyeXs05IHx9Ul
ue2jTT66gymD8IlSTm47kvRx629OjDxSa6ShmyMjtOZgJgdB+ZhW9h66VqXBxZ40xFZh5UPornrb
9UAj3oYm0NUXVQoep6Py1rvfQYIw3iv43QmTldH76zCD6N0Srv+WdN4YXOHkE6k/C7olSA24V//q
MSoiuuhKU/M/tctr54xupcm7YMf9nxA6vS08TQ4EFdw86OIKHayY4ke8ZjkRqwlWASLy9GlRfUyc
8rwGU76UFK5s3LFYvHqzFtzYHugh2KDtzdp0+KsER1kQnjKfhnE15jysdZ2wzr64ePWUtle0UZRo
XB/3MdrYpUTbNg7BYDYYoAXBYG/TRuHxVwjbd2sA0opHz6hMe6YikzfytpiaElsqVmH96+ToT2H6
44l1JKAvNxiRwY/wCqQb3G3BUNub3nl6HzDRGsknU3AaRIQPKakt3H5itssBkddO/zeEUAcob1Qj
gvhrUMSuOl7v3fkCCFQdXndRc79pGfMxOGugGwN1wfg57LwZhdTLDM7+O13FJTpf9qb9XV5WDvex
GXJQc4hvjkCT3GLlbQc198CpAfSPZ8WAdQ+TbrXLCf42LTdkHuq5XtACy2PCteJ8TeaqUeuYIvGq
7hPCD1rpM7ewSPmqGvfTZj30MPdXSa64ZpTSidkjaLZcrt8JslKBRSCTFsUoFkn9u8uOoau7bj5x
/9oLxkBTgj8GmvnZ1wfpFxr2duofdgiw/JWuY9slTDGNebgo8I6BxF/QSj/M49SJcA7x2JxOzVTU
h4BxNUM93GZb4K+yyYUL4D5hG+CQ7RTde6tLpzxtUcdStrAtiKy/0jJryCYhQgS6JQW2xxIQkg4Y
jLKMKBc6J+XEhwaHOQc1jgy2EFVg01uVWAxg9EOdUYXBUMJ1Mjn4Iqs9YXB9CY7orhz8FZDQ9Uot
dGtOhWLKAxKOITXIKAs1AbG5T5em5XL9NZ/KP0B3x+T26j/IEHyKsaPPKo6H+AzVhNkxoGuXI7nj
1gjh0flOiR7dHwqhQX81ELT2rlsMbqjdvVtyROvG4xnuOmtTGNQmTmFaiE7JkdOMXQh/w6vsMYe9
JfvWkeHgqYP/K3+G9yMtlI5vIyr2kIEw24UyVCCJigFTi0SKhB2gQPLGj97mf8BQrGCxYWWdRiNE
tCa+KxNH8ylMljEP8PA18QYYBGMAgpx20+OB/iEqr/aAXuUIPAU1K4wBqlAns5KZ/cAOCnqv3Hpe
scR6s5/tJiuCWQ0DroIcMpw/vDHAiIr+fWf9fFTsui87lQsmAIBu+OlYbBfBGjIs8R2H4Ajf89Hk
zPDWF/wAAgHOgCP+jt2jWcN7xPiDVLMKxYf4/XkqybsECViJL+v0DsXeOz4yzSFqpgViVT572vKP
4824jOmYMbElPYE4qJZ+H4MRDKPOxAWlBfDOImpZmvIPq3t/wAIPFklc4wK16D8xLm8NqgVXE/SI
/kwzDA9jL5a7oDs6xZgFcJ0AAl/4I32xrDNXq8nwGfMvTG3qjpe2HyZgIsyC+gQUgePNIW8C1wM8
wWjkGRlvYQiWjOi1dXzLvzxxsLTqXgWcp4a7t0UVsYEVmUx+ZEQO4Ik3+wYpec7Edl79gRGvlnJm
lE2zoB1N9zQA5t8MggTy5JC/aOcBEwkqyo6aOkwjM4FSFfTmourn4ijHUybz0ka2hQ9Y4fcRX3CL
1KwwKXDyzf+WkaLyow3zlmv3/LbZBHswEIxXht9h8oFp11KA1+luOdj6LwkcVudX/7fe5v+HuAdA
HCqWYEpzZTTUrzAfBJ0QmxKeWqpAkxRdKvp9UJn9jyJi0F0ZZzL2mQLmFpd5ekXuXJj/IWUC6vbE
EQ2JuaxfR4SGMVWaeN0HXg8CFhPx/yw2eEk/PizXiAYEJFKDZXkKiCtqaJ27098PEeLCAz8E0ae1
UE/A5W9hPicQkZkvyHaxjfEYqeKIoQ5jYuoYwAl39nuowB1C0ieBQGDhowOHkYIWaOccCLmZAooE
rYTfVi0+EQSZiwVl8wVZWvKfgoEc8wHXgrTJACsBdYqQNXNf1qh8d3erX5UFI3YByC4kW1EnRB80
vPR/75rWjzsHwCh1lOPsu4e0aOulEqpjk5wD+GqP9Ga3gmck3s9/LgZIjdDQqYai0H9Ivl2wkZOX
Mo91U69MtCu3eRKY/SVddqinwmNIZoz2glTfxICKb6T3jhpRAx6k4iaNAv+ewtfQ34qYVHdyjL3h
t2F3WbXeyzcNPZezZG3I1OvWl8h46OzC3fjUqfH7G0xjtNM1FExArnWIdaJXUjhHXDPc+8TqqbF3
uBLMZbJTTqmdSL+mj6TdfjGoJn7DjQRn4zT6UZ/PH1CTKq16wVgMcKbCzJMbABkN9/NMVYeLoi+W
+doev2E0jCdwZ/N/l+a5vYpMN/VqTRKv5cr7hFfFhBXHGPI7oVX7BDsdjFf4gbjcvf+s+M7oYbeA
UlKHmLIKZHh4dQWPVC0KMLc5iNuEYVV+JfbOnxJwaacFy1VtMROtG0OtD0d+fA8400MGxdiSceTH
4wSOfsLOdpLQ22+k+m/XgKvBj4DLrYdhRUR5M/BiU0JlyOeAlMNQJ71HRLa1I+R8/EJe8Y65QYwM
gu42g+xqmLpbHM5ds3Vva2IGnTtoiFU47p48UEADbSmAL3IR0Khx2pMpgKwHbjXMsH99faVBg4X8
AV0HCjNEJOEbTc9vch7lMW3xM63uIl6wkEpt77qMylKKdvZYRVEHQJxWA9gWc12yeJGkfg70YKxS
dVGV2RUhFBhnHthD8LeGYSsBweql6ecNjyxrBqCzK4n/AAk0lpxMJvrdXJPrsLaJKOwP5JIvFqQ9
jI6auMRaC4hYjAiauZSim/TC5Xot7tllnOMwbjqCE/dw42o+1IpNNMVxAiuMAm1jg5EjcCvX9wuS
Pfnr72MkTkV8cHfMQYijcM7yBOnnyr2vKE3OTjG5gnDwbJMjEkJLYQpL8UhHu7HqwnGpaBQsanD9
//OB9sxa1YiXWbvxQ1YUxDQNwFqdK48zOEEEP7a8u/Hpt4+jR7qJusCAHGWUC3QL26Fon3eWas8p
I+jTWQDyje/BDYGGdQZ4o4bDQ12TNpIryfmk1uXHYRSfi24Q0mnMYqng1XxmpEaI2rc8T/p+pO0G
h1RhDgEGJ2MMi5469tH5vdjKhVjAZKd11IBu44kmI9oWYUFz3OlYELTS31qkI1FUJuMiID+7mPmM
Iv4jYrLoVzWxzbNF5RpfqCoCfej6kkyZ6kJp+v0sIb3cFkn4USea44+XcajM3u7M4QM+XHSGK7VW
PI489XxCeJS8VR2WFeIenjByyMqHszstcCfRyLz9Lw6iC6/ieqtFJU2PEbUU2zLcK5PInXdER6ZP
5tCiqu4Di2RiDa0z4CniNRTMkNcwHi/24P6uKJGZ7PvQfyBowEKDaDQFrd2YAgK3keJSw1bFtcaB
uFPraVHouNCZzVLea2qh2S4Ot81NV3V9U3bBf5Ve3T9jEMXA5WNlFbsMRq01o20IzvqPCpWPqQ7R
1FO/gEtjy8igkOaNDbvs0b7FIwZ8GILRNaCGx1ABXNbb9ld0Cyzvc0tJ4+jU2TQVlFHwFLxc5+Vg
1GUXWK/47I++dq2CvdMjcP8AvU94O30aFmXQeZCzZ7Tg4Qzrv6pz9ukfKUnpP+WkdzrabXGtRIiM
6hCz3DaT2IkvkivXscm3vcOZ6jgz/bjKjefoG78g1Lj1GwqaFfIDzHIj6icxd6IKsF6XqMHchTpn
7crQRh42mOhoch4USfgnt9CugwjpmeOBo8TTJHmVVoYnPKx9sRyK/8sQq9wT/bXapoqzjrSEE25q
d4qYxxScZN3VfqclsldrF6j+fXry8iUVnVwUdZQKxX7kdMJs6wM7A88ly/DWfhNd1n5vYzBxlBZD
Youd+0l2/vTcHSOTh0WE5NA+8LYAMFf4Md5YN5if5Tr7Pk0a1odPsD62Tkal9tZljP1o7bJzb9sj
y72RwiEaDmg6znUrl+5cA+WQUgLieaPZwrGOwuvDg9ai/iRnp91u4jPOAKWcz9lSIhOKTg+v985w
Eqr2mXdwAa9CkreOyPJVRyCqIDjD3EQwMISRC/mE5cDCS79m3eaK8rT9Zywk4+mGHzGJ06czhelF
p07J+1swUrEccXpPdk2DG7j95HC4GsQ1UrH47Xp6IAQgfkIwA7mzNYVsybRhOuTK5r1hwkMFK7Me
bBbEaNvzbmZWowirOm0aCPW0rMQgUVFf0XCuLABKeJ7UaaeX5VV0x4mzSlviqVJloYGEwiaze4hc
pd9QSWsvWonz6fzGfhDhKJQoe/AbHmz/GOurbxL/mpw5HjayMkcGlViBkkGJ98YqAZLBUIXPfzBZ
hiuvsD6+m2qPtLTrD+mXqYWcAM9jDai6tHpsFNr+wu8DHkaBU55DSEN1uO/WvUmHQmAmqp5Gi7zj
MW2EKBxwAX1lMkXkadmu8aLg9xzRG59/V1FpqQ9aDOl0mJp2mVis/GmNtQ0/LhT7EdR/5FpXUng5
nHSANB+sU2IiR7OfD483RIwvQG4eIZiYcKLkBBZ0+tEKvdh7OIRzG3gDnvXFIphCyOYWvXgG8p1h
Mg5aKWAOLJAg12u3LS9tBVx1xEISraEb+yN5MzuG5zlsFV3exg43F12yCtXXaWPXD5Qdj5u5I4v7
Xck/iTI1HD38lbSp6j+j7mM7DCl+x1AgNRxXu6BCI+9NelsIdrRMPB0O23cofVBVxrkEfFDjVYyf
mYpM7M6N9YYkkG9STMrJyV0tG37/GNPoi/p8ZPq8DiasUfswd9c8I4dEHGkycvTSiMEx42PiRiPD
/dxbQyZyKgz4Y+bRT2ZTDGSKZJ1SppcCbhbPFbulBsJsJ6F8A5Byk1YAC7lZ31qw9NS+M+tcuRzS
KU4Lg2vG6TDV5SYtoAjHBsLPx/TIMgdfhzm8Yx8Ee/Yy4AtRT/cLylGh9/Mdi253dmw1b90J7nMh
Jpd0aHhGt3Adw/LjPl5bl24JL5TdSJsaXhGmxFe7N/qYZlj1X62Kzbd4rPlc2ViM5M1Tu7HdKxnn
Bh3YaMVsE3e/Es4stHzzPi2KmjVhJG7nFj2mJa4dEwirh8PsFcMpWVlpnvi3Zi+FT7nXCDZmZ7Tw
e1+xsGyAX2ImvCJbkeXliTUikXV0CLR8WxZGoGMVzx31/vTZ2Q/Yft0tP3u0TqaOAyivigeNtXwy
U8ne7LN12MuWNdr4vLN2Istkn3mtsDKBlaYjSEoU6mHIHy1eOTm2+Mj/EJLb2TXUj8WShhe7dty6
1a4lMGEKbpUv4ZefG01SWfv2XzaRiwrnQ5xtcKL0fIqu8QGlYrOoTHHh/jDxci8MxoWWSQDz6AAv
mCe1rCSRTDro/ZIxsnG0CG8GAxQf45vtQBxgCssqS/xqzuwip15x7vb5arN1fUG9PFqHrJjz5J6c
w8srC8Ek4hEuJqdg030ztXA+MqZyuPgfa9O6485yJ0lhPoir2B4LPrWOAgVERLth1MC488pg1hRT
kDAmeXsslD/E6HjtdWCsubRU2mHsVM0fF+Vj3oCIV9zLi9mDlV4ai5+C8t6Mmn/hEWrF112xXXft
Y7LVrZtb+8Bzg9EXMLoQFEx+8NW12iDkM7qofLcYY0TDG+XzXpgSbOkFGK46pEPmvH/1qGp+f8+O
a4y4tQuDO4UVV/b3F/bYZs3dlkHNa5ALNtmywwLPPg0jTcmPOFGhBYleEGdfNjhQCZ3/mYEphgeY
EmBhwA48RnRaXHxldVoo6g5HyjTZvuiwbzNvXrRqgLhCxlj0PgrDvyL7TUSIujOV43SziyaHZUx9
xbXWOhjmtojlqXP5Y/G48/4Rp1X8PKveGdzQ8EGpHI4WZmwa3ZJAcXPg0tDCC6uhp5dz4Ycng91C
2uFZN9/+o4ud5k1dCp6tk4iHsuEBO2W8PD+gg+GDuJg0E0XWL5S9+vgWlgIMnIMDjWZ0MeHtxovJ
VafEg8w9BLK7pod22WCkae5UG/uwyNrjo1ah4+RQjXZOocxSLXtjdA4rIzrdj1cIPumDEUMPsw+m
vmzfGZyxKF32++o3kbRTQHN6HZuFlQ5QnBpif7nmYuV5+LmxLkNNPakMNzMeuSNLXfFew13RBlRi
LEGKatUR/I633IzCgiFa3WIzJDtjzjYD3bULLUlj20fEtmNZbskxF+tRlkGXXIWPIuCy8+x/+1cu
fY+91mu/hB1UlZ3pHMEQ71WQcU4ya2x8IqkNeZc1sdsOH8XP66Zlvg7UxtzZnX5lZJrn3V64Tn+E
LpKSQ1D7nTfeLHhYLth7+D1xQnG7ePnLDxojyrIE53U+7G8Nz9HL2Lvu8+4/EZ8dFzlODZtFceDA
Dx572r0dEvPccI2FKcxSrLU7ERsD+Wh9ikpwXUaydTfKp+QPLnvEnNr5KSfYwcZZRvgpAw5M+3xu
19mGbzC+Ec0f7ULyyPJ1bOogQGS9Ajvd34hbuLvYL1XYDu8eEBqc+FLWtIaQGkMihLpyDx+64gCv
dsXt8KpIKRu8+WFQJxK8Sn6tve5Nmpfp6WZXsBxl9n0r6G/w1ycSH2YfPLO46RhKPT02zn/Yuntk
NH/3qnB97DVuVTjYx1vSiev+2aztvtogiRCpGIzDCv8BlRrhQyPmQVAJzSmxKvN8E/+O+WOwqlsY
T4dh9hjwxBmfhwQv04RFnRiqEbYw+HjYrE1kjGdoDaIlOeBuryBi9bKLudqXVlg3IebR4YEE8k5w
3lqJAelqR7X8UBdEoOiACS63tc5boKN4aY8JD/kF8ydc9ZW4cKHmofGPO7IZb3KxDmttkWfeFQLs
fMW722DRV8ZfMYAZyHmHJFcZUcEfF5xx0iB8OxIvmCr3GluUAHcYiHIgqBxQn7mfi2/ShEuC3d7a
W7M0El+ZYtKIT1hO5YycbKRvW8ciEEMH7ffxX30QQ7DUByq3KUiAUSD+/eDzmPW1NmUuKg2nD1lw
1tfcY8WudKdSBDMpJy/UcRe/858YIV4An46L/BrUghLPfz8XbQbOhV3jeFNZnSKw8G751EycuMPB
seFea4cmxcB3yNA8H1438JfrHcD2g2XGYwplF+05YA4K+CcygBruSGoa5CwDo4+AqH6NCkZw9AEi
NnUXoESnKuBDFpuMg9gFfGfE48hc7y6uP3tKgyFO/e5t+TblDr0/b6dfCHiQVn8fvAqo1M1nmfQZ
ATQjoBMRCsvhHoe2JuRvtpclAImsz21heyp32rr9HZXO3BCddgKDTnKuvZTGbdnpiPJ3gfwH+aaN
72ETuI8s6y/FteDwwI+BXNi/8KisplG+48A32drYbSJfLIdV3JqG/buB4tPAg7WD6Q86dZboeDz1
FLj0FC3kwW1xzK6uxYgX0QScIlBrubESDrhDLhUqJL5QJSn7ed2o1KIhY4/5EHaqhWqvVaW5TZK+
qCe0NwmVfsLKaj/CBWJI8wDABRpp4VRt0Ycwf9bIvGXojB3DXFoqI3oS6maMFjgZwb6t3Xw03zZL
Ls4xsxQcRYkSo/myzzclSdeaBanhOmPt0C8u+VruKIzgT0h0RSdDMBNvBtqQQ54C72dBqZlS9Us/
LBHZUD+bE4NBEr9q7BjCsbs1PDPooLgHHTdSHoPvYDeChQVEQYf3gzcj7GdE04ByEKgtaguXT87r
MnzZ2KlHh6i8XbZcAm48W9M6gsFsTasUjyUknHgovVFPoFHExIA5TKdmcZxfbEdP+j7vGvy8Q1HL
NWunBsXhfcOb2AaYumDswldOxo4BjvJWqRTP/T6EIAHyYsPKEgt0WqinA8tbzSB+RZEwLU6wQLsh
16fwu6y0I59QnF7RqM/46ehGfTgxUSc34iZe3Drgb/nHUeOK8FmNoY3i6CRcXr+foHrxutgzO0NO
2M4apzMLnwRnzs03LYv3zo959dFgq1R9BuNbv8ALoKDt90uBBghbXMs+Ns/OW8uPjGEiCEKUGifh
QX3PQCjpgT3vaLHzgB+OrbA8u2SNEHjUg3fLakEaFYeMtq2JkZfLYMBiQOii/OKGSOu58YtuK9iB
H5ddOVxJFirdmtCyugZ2DzdBoWXGVBGQg6IA9sNUPdKDpvpKbcwp5+A3GClw8hU1KJJXpLBoHQzh
zPIODPnx4jtJlExPcFNRjdFRgVLG+AV4X98acPLh4hdgabAaN2CODnsEjX/aTgPJUhmQrJ1uq+R0
j/gGMDCFk97Q52zVPTG/mcUBsTsXWIcegaerSfDa6AdBBgdP9Kym+zejgws3bsBoE2tzqkoHEFay
djEq3j6YBKzFqeYZEvNCQWkZg7SZ0QQSdtcIKcnhD5sABe+NBShnebwNKOw9KbcCNsJlGVPOLbq6
qt3lP08mGsydMKfmGehaOMXH6drhKUnUo9Aga0Huc7o2rKlYbGzq7nsYNBC3tZBasXYITP/oXDNm
EElwWyBx9XhhRvbd8TQQXCqcdA1FwnSBHvgRfEiuYgp1hU/KL8OHGSfUs04HgvwmTNO4Se9v2WWf
VUkDi1mBEX66SFkwOX77vwE54DL4zpjcFJHvnchMzSL94lNO5WC7e8v1XYvLwU1LB3KS946DurPq
Ndzb1qmyJdJ9QgetO2XgnRz6oqe/6aE79LghEwIcEYyr1TUMDsG/ZSTUiLowL3joCbSKk+mAossq
IAJEaIa5ksRmXSwPDCMqwgn3E6zpHexHp1STV7b3VJtgH8YAEKGPbx2adPBgQw7VK2KZr29w0WJd
AQUjxexvjVZH+GSrVZpKfKAhv9a0pmypw/7I8kSc/jpTeZok13iVFkOh3nSQYVRjTUnUUV+nnArj
YI8FIeBZv9BmW+AaQE7d6K+VXmWACQDtCglkxYctongQMHUKPLdpWdDz3kCMPK5ORA2yZAhmxjmr
K5MN4BsvtlmOenDBBSG48NC7cAPSoDtlOkvge9j990wkxCgBJHwOknKH556ZFKRZTgbAD3oU8j1f
zZ+X3SBwY2ANLowmn5AbiNtOn3MNt8blfoogjgsHs0SYPlXL8zgKK7IG44/uqoP5U8ZTCTrDK+JZ
5ER+5jPeefN4wLMnAzudSH8R9Tl5i4bLwAsOCoNLDjJfvdaEX0mMhptwyPBOKmyFgG+0IdBvGK09
kmOGMDVSHe//smPC2MWLWS5G1EALzgMf8UTjbSKChHIkx2kDVrtDkUh4eoBggkeTiDnrU57fKfdR
1HjR36eSLe5cKAnENMty/zCv2LeAEAOCQBduNjcKjWoJirLGHwugsWA6NejqzDTg6C6uPnF2fGNu
BVneGc47xH4+kYMDw84FhGQI0CbXAuCZKTmUK8HVR3ng1CwhYZrMEaJOgFzc2pgKAq4H76XBjyOu
imNz55T6HNUxWTstW+2AkYiXxvQfNu1IGvCJogClpJQt0DUdXCYsXgMOls/DU/ZA0jbWYgYgxBEz
XIpaK+FzaWTMZU0gOlPnol4mHBDUEqZYuo8dCg9dJIlvGYJMOHkjiyvg4fFqBSCSjNeZFFl8LXeB
FI0hzNvH5WLr4BJmEUD1NmLMhEs4m71QRa/5PKg1GNqDsTBoSRdWbMVQXZhTBOjYRICEI1gnKA90
9LgTXagh7fTrM9uC0YU+HHx/BmmfCIxvCshy2eZQgzJZXAcDfNq9edxcjb66YhQQO8g3y8jhItLk
trCoQB88Q9jKSnFObcUaGkoSzjzGJms7eTuc63uE7ywDLw4d3uk8JlSAVcwQnTECBoB66jRub5X4
QGKyeHBaXMV8CkAosoj8fUiLIvUT5M34Luy9n5gxFwxmEFeJ85K2A+7OPiMGUGN3QJjhy4bweqiK
2CxMhsnwDYFyto9gzKGS49Mhc8KWMotoV6JdU5CyFYMZeqAzwRih01AIPMNvSUcsbppJOKPCwsfy
WSEfGcrUFVG97ZEQyIuqiaOhPokA/hblGl9WZspOBUuVm5h2cDRpsEjbcWwZTQRyvgPQjol9H5ec
pMutd3ABRSjOg5N6rtUjPJNdDRA9b0hCN3DvcGW1IGkYJAtro6zdCpgYeZuE74pJShx7tw2qZA9G
/MmTl2JLKpQ4HoQUrB0eT8rsnt/twmO2Q/fIgefJxNpNk3+VL+TMCmcniVioAAyMkyXuuHpofLun
dT6QVZJ5ZEiPbI/W6ePs87ehWtiMzt5lo06HsL0NxmbK3cWDg5m6YGqHAi0SmYkQzYdhQrEhiDAw
UkX31Fet3CnvhyhB+OAYUXnqqYCb28UGha0tPLmGa6ZKQVFv+o+lM1tOHF2C8BMRAQghuNUugRCI
1dwQFgax7/vTz5f0hM/p7nG7bZB+1ZKVmcWtWETcAY4sEw/EN6oTronq95xoMAgW3pi/wAiHmwSw
41wCbHpdcEEazNjx9GR7Pw4ULC7br9eGzYnqnazPZeJzhIYkIbjwIsTd4HxIetddMEKi7nFh6fLD
2Kp9gfgbbiZ5GRWShrdKWBxMomrE7ATi25CR6JA4KxsNKcID71c3hxBFlfgi3UIcnLa42HgIJgMK
L7gURK8ge4ypFof5FASeHDONCFWcqAHPBBkYQynqT86L57DHiGRHzIpymA0cLg4Th5Ir+71DBOCI
F6OvZNhJWOQAr3ucCWrjGYXba6xIT2JCVCOqsUbmpJQrwYvmKeVac/q+pkrxguC+dhZsQbo4HmRQ
Lorap72ouyWSkpOVHKhACzuD44ejCG4jZL87Fg08/MN9kukKXIN9b3COn0FaZaghgTgWAnpyKnxM
sbzioUsw0SZNObDmOIIEHPBkLgR8IM7FmSAwjRYQUStO90oVG/BcYLdARI5szv/JHkfkjISNmVBl
MB+MuCJ9vknKvSRt8HhyjahTyAQ+cV5nTaQC+gclbzlDKeDamQ9WnVIb4/iZpDQQ1NgcjoZqUihc
3ClCiYBHvh9EGiIQmRonINUYHFTtDOJGuGQOdvwNuHQBp55Sj8NEgcjw/RJhmJIbGGjxzjgAxFDe
Os8D9mb8ALX8uUaw1Cd6JnC9MDiT2lrZGvXwAgYxJwlRQPArgXhCcefbUHy+WZQjI2bAk0eOUVNQ
jlURkGRWUCuxfXpRzZFIIS3jE2VxeVVzGFwYFWUkiQGDfirnLCJqwZZZh/BXGdUmI8aFlIJqDFlc
iP6UomHCSgaiBBdcvUHqT/xogywdL89C/VICbndt/ZW43JQn8a6vegUEcAkzwSVq0kHw1PAY+CWE
sAOINiuXkaMXe1lDLZbn9MPYZlc4VM7s6vN914G00tARgreIxEzOG9ywQ5jxWpsdjTq5huTOWZv6
ZTDrRuY4F6WJfFbY09tAxFy4D6s/dBK01Fi+IDcQIbcWc/h03sRhoualC5Us0eQFckMF2S55p6Qh
Wsv7MOcwue5SQBfTETCQUVJl9N5yqRNK7E4jStM89Ik/3Qcm7HonDsOLmCwe8NagQ/KpExV/1eV5
51VnMv3K6BohoM4bLme57Ntom88usrVF0O6++CY0Mm0MWdgBG5RJMkRAkR7IGUStertLSOEBpzMK
OGWLWzhfzMdBaYpxLbPiMvRT0pbIsTD3GQ+iPHjxxZQB7IFgPEHKRMkA3YcOUgRcbP9ig8h68o0G
NtjEAdg03TyndcKLLU+TRsx71pW1WpzPZCr/M41wEWt/2lMrzM8cujfmRTcEMDIJpKudnn8NDt8U
jwIt2uCBwW6V9luOq5zVWDvpS3N53r4hrezJve4fWZDjnhQwjODDbDMkHAb/HgsLVzLgC3ac/OzN
IMEFZBZA1dZcl/6K2zVzAAOYzgU6gG5vCUGzl5w7+lkUEkSCi+O4GAz3yrZL/4yFA4xqcS4HPLkT
qgowH4TB3eUfwz6yNZVSMuEJpLLrE556xG66BBGSpEc9dOUIUUeGl4MgUPyJLeDmsmNJ8TY9O9Tr
OHXQHenHkwBrmhlzunGKSfMphbsqT4F+SKMSqGtN3jEiNJcmhFIPO5kso3ZmjscuzXvEknTouqwQ
pNwhCBBVEvU7CRhqSL/Dc0WW5WVzZCcATlMRFIQcYfzGecO8K+MQqJGFm5BOSBsMt6EF0iPe7IwI
FyBkDHDioYTcYkpi+WRaHq4KbrtYkBEGmDr3GfkyA+Y/2IRHEevyBqpBwjcT/QwTHPbo8KMN3neE
u6vP3eF10RbQq7ayNE8xOWRsiI0HDWro7pGdHbgjBJS9NE/CVhREB/uYlVU0redEwdbP80EaQdub
Um9SNRdTukoHY6CnB36UUDf1tKbL7hGCVXNQtqWKPL0QmvEU4GtKTFB3/FrZN3qerdfMRQkVi63U
gR8XRtmCh4xnLaPhzyp5lHBxfdny8Q0pYQh1/LfSH7ZkykHk3sm7Rxj+0g2JMMTbPN/+Lw7gLMEV
DCxuOkM6zqQYmfVYzDk1HNz5JM1WXyiH6tkHzBTJxCerHYdARHyO1p3HmjLv7oIoADtymuCkcB8m
8Ayh59PcIwwn+r3GUK+w5JIUDLS3Gp8t10zxT1kjYwMdFjuggTEzi5xoDyVOLNm5SH+LI0Q/sbog
pPQ/IaqjMw38C/8mtXc5uCiD3f10kxLbPBHZ8CT4tmZydJE86UvDJ718zxQQwGAPZ1SqNAj4HyeY
cdvJ+B303ORKHgSpderRvMEhBruF2oPs5dF64fQkiMFsceMTunCYNRV6FXyjFu0xZYyHRkcLle6J
zAS1XOkxZqcqBCcWiuIb6PkGpjMkkq1jNNjNlFHkMf8Z0ud1u3NgX3leykGL/lX9zYTCneXcOB0t
oGp1S7xl6ZyQVRE2Vy72VZQ6lQ6RE9rWmJ8jOHXbOwH6e/W6PcOou3HwZmensZTZ7nv0HK0bLtLu
O/qGGRyuzntpgAyv8Ov/INLYdh7AAb+HyJi8oPW97RocifkKI57Oqd1MV4PzqNRvsshL2w8w3n35
FXgwctV+w+mScRUblzvIGXEoHCAUqrsPtp2yITOq2R/gMKMnnhtvAGm3+HrboNa9hYhqot3MxV7v
ll/ZFWCvubcnr7z62zxQDpV+n/PN75v6kFkpzYPgnPcX0tEQk9mZx8QmEZeigFioTXiMBZjDDhny
/bRtA8236e1YLNkIa+CYaLZd0Rn2A+0ZgS4nMoWEAw2UBHfX6l0oIv/Jca7umPKaDy3AfMh5hWL7
gJEgSvIiYGO4Q84H2SEqiUXJDWx6pH2FMJXkgI3w2b6VKFo7SE9DxE/BHotUADx5QHI/Oak61xQE
AILYbjXgIGGBC+mYv/ra4MqEW2ZaZGFCk/7EzDpY83P08WjtUdjxgN7G2TfgMk9Ecv117hZgSnwU
xIPMJ/5ER0SbZ2x9MDnxeBbiR36Es+dRB58ToF1pXmQ/A9VFf1x7xliThxk9TVanZtEjKLKkOo9M
TFxS+oAHADyWtCwjMCCmL6OSlymfRr6M9JG2JiFEYgZwdeTTGics+78nm/GjmjKZZGh+I27QdiS8
muP5wne+QjKivIUXXBnvtDWrd2LH5PGvXVnO5odOeaIxgtm7+3fEg+MfuClsWBzGy3D5twoYSm8Y
Ub7tJWOgkMYqJG0x8FLo/zaULZ5euBadXuiQSeZfDxMgzrY3HP7+asKskfKydtMepRSKQKhqSh4a
jHDYsFXgqAGVMD8wjz45a/8S3IKDt/NucHmYJDM+vbBNRzyENbv9VotZ55prIWZtjzzjrhUdsh0q
VKaVgSvF/pgBIi41r7qP2fHIfIqthCE7GHgnwRqF0gYBiGaZUks3YUg0Gc/IF0TrC6UUfv2sArGN
8A6RiUZr1cZvY16GSFsEq3tMaXL6+PuDt6oTELqVgRmeASGJqPRCILL/bHkRPVGFatZURiJLp8Ud
UEBkVkDkkzkyht0I26sx+IIQGoajlBijNzOVF4qPGzcOdGRKgaXPP3wu89/IYj8RKzLgWT3hlGjf
msYEBRuztzxCzItXPa3QKTN/ZRM5w9fC3/FFDImZuTbdc75C3b1JdMH030xYvpfAPwT8fcE3n3lc
NpurR8fPORN1iD0M7OvgGvIvfu7QEzYwbbSDdclwWuSWwm1wHOX2rw8FDf6lICPp1FggFGhdwYP5
pRA66HV00Q9kM/jjYDIugTqbTXAhe/irqI4fzI15KehNNTD7N77wzEoSk6mnqjBpQdhAnJophNLr
N1zWWcdwR6usf8eQKXr50vKbmARh5ejI1AsF9P9EfVgo7RFfwEsTfxa9EVnVkFvNdEpVZfLBj9Ex
2CGP14RLr+0B101icTHwhBhBaOWxYphJdiH1Q/PGGVMPwwnlP0p7biD/5ztra8lfyIVcItfXeEde
EAy0KB+ALJk7qetPItcJ3RFPL6lgJEJ4I5CrocbBgEc4EITcjX8HWxdAP4JeznHVqWDQx9GS1zsP
N3DeQEEnVQ2oOkf5HuEbNMZFBipk4FgiJqeAIL0TfVhUZbXvk1yEU3XGzZb2tr0ivoXGOihiAsxx
68xDzo6cQHWddKV8dqjAmeXKNTHHpAaC3+/mMO/5yapAsVEhesu4EN4+1eHuB9iJVQeap8CjvwKq
XGET44G6whLUYNI4GbnhK1BLXXF7Vt3py+ahisnT1nthx00bW7ElCaZSwc8SpXKY+GxNxKwsFQvA
4mWJeIzFlAOwgRUes/QRfWiMWG9GPLMYX4Q7IseFuztzsPphnMctHblVibmgVWHSzoWhemxy9eXZ
Qb9q+egCnsGLihjxdAb6SG36sg2++geLJKpug5Go1otq5Jffh+8hQb5GPc0D/Z0hURuF1KYz0bTZ
96OTpEKdur+1hDWjgQqb4zjcMtT5vgNaQUodbiANOKUuGCUBg++hvbBUk6uZrVm1Kj3alNbylpyS
a7rvhyqjGPLS39D5S+rARaLWl6kJE68kbAFcnMmNUj8oNN0D48AvdPXl3xqGaTD5gdcwjIVNzVhL
9lINpA0UhMf4njzoCQHrGCEHaPGDx1fuxfieURHdCC5bLC9GNuRO8yd1f8j8dZIO1l5z/IJ1zDuQ
k1UE6jTlsOikVUilFdsQ7CJtInsFopvPwFuTI7BZPS3Yh3AnKr4Lrged4ErL92bMStXepUMTjRVG
MOhmnDzpxlbAYZTz9rPtZJhm93Juz5nWiskQNBAdkA6tXbZY2DCj/7gH1Pa6VbSfFx/IqST+d8vX
I+G2lmwLQuhFFY6UZTqF5g/8BABNv8E/1J4SZJp/DOu5UogrButMW42+hImG04IhBVkPHL3sUC6A
Eas9YfDEI7sMY+4UELj6rO8nQR5Awhj/MChMIvpT6aQTdeD8s0ebRppV9y1AFIbtVRjDPh3qtKSG
QcS0LaTjorUZqBP4uAZTIR5ylfw4NHvNCRXr7mdLDwDwmnNhKXMHV/Yn7FXTqrUoa4bftPOTn2sW
mICncvAYwtD3K2OdOywkyNBqleh+p+tfPTJ04k82bjV4enlMlpxGbpcWLtCQ426s7yN+sbRcF3eN
LQ4B1K8nq6iWnLUHmbiKjReOD71SiB56N1lRIkMRIKX/AtLABWiNPn2Dr2QBLed/134izCEpSPq5
wl+TyE3HK4oIf5pX4d+y8WG9NO1ixAq0Od9TW3Le1Nb8CWN/38KeF6Nnnr0nlnsXyDpHT2RnnL7i
s/IBhohMl3j2TZaYYXRDk0Wq1sHEQ577AOR8RO/D5JWQJvn+QHpm7KLiL7e5gl5536ueOeW5xEZ3
mPrsO9tnBd4hKr323j7czN+dBzcqH9C+XGksJCB8se+La/r+hvXmZFofPVgB8WIpABt7O0848+ys
OTYIF8KfESJRheK9C3lf64MwRMVmZtWtNrhMhraIAq7E0waeVxLfYqvIcZUUlC0n7ntJv4nW7gkg
nWs6Sc1bh4rlHhMqWMruxXyNYk9l9sotdeQTvQN5PA+bN5tGkdBAjeENFA+lR2dJimZRnbw6evGS
K/iAnJE9ctnkQ1rhbzlvbYFFt66SChOn1J+iTGggSWbBXqYDBnHCKVoPpnLy/hKZgkPsX0xqpgNE
4v3XcoVPsRz0M6hKObZh1bHfWJpwowYVSiNAls7qb5tpywxOJIP3CMCqW/FZo6KlKJeBQXKux/W3
TclWdt7LIqM1u6xIENqNRzbXmiVVaCBTIEx4ZVIvSxtPFFXQGhQxvQJIeiYb/CsGX8jrojct7m2g
KyDwgdUOuMVboRTscDJAndnmiqhyiu8LGyXYK8GELG+qVmCSAe+Le/hxy6OC6yjsnSPmmIT4nCl9
ffH9AnLtOjz86fVfoqbMPDfdeszbRls9YXcKhB/CHgmjju+gWCVTsMTITrkgMlPbhhzGTm60AX9z
TIoYcafPzMAN+5k9M5mO5jmhRdccYAPMSfgUkS5tjt9JYXFgj7H2EawUMatd5rcLcIqvT3NLlQ8f
ZgsXgLi2eGZNf7PhtQv8lyDsHL9J4h8OhCSaqpaw7nUf7TWENN6LVvble+/eYzSFbzcTbeoCjWCR
CDbHAJF3UlEZSdlXAeqpgds6eKrQ4d3g2vKSwFNUfB17ylGl8bqV3vqS/1m+lH/yNDhyHkwiIU7l
4WdwA7pWvNXejK2qB/AENWQb+CAERrNtcGpZTPun1CnVdCPedK+/UD+43g+29U6+DnjA9/T+Uumq
5OLqTS2dd5UBgmYiwkJWDItE1iwlfDzUkV7kSxKVobujqROYMp97sK2tuOPZP0/fSoIL2dieFxH0
FvonQGSvNNws53Ta4wIovElzq262CfxG7AG+ZRu1+zp7eCzcFzu3lD8avDnArip5W3DPgzW8Or06
hvVlddnkrWlFgVzwNn/rbI3S0cePjIePuczACJ8QB3Yldl8XtDBNhjwAIsExeZRtbGCixexHaEqj
e8lLHkyUH/FTbuiPw2p0eLvXs1tzPz1jevK2RNv5DrVvcovrVTxVNxBjsT35+QRrvL2C5nBGy1+O
DAPTOSP5ZKVRETTa1Wg1BngZkOaC0hUAvEGLv022Q7pv3PtBPzKw7qI98xe0l+wjCG4h+DoXs3uc
v7L6oIzgDrwAlzoAnKZnMELQpV+AHHTh1ihgM7DIGXUPdJh0kIrEyrolztYR33ueCrXb0eLEQgnK
pQCXub7KvK+tvnNHS80GgS1XHRshuOvDBfHYyxbHhIsyxhSDQrW7GzOsuGCSi6/eOmlEWE63TDBj
kGnm8KA2FW+9oG7kTmbY83cROWGZQ/h9EhIGhMi6jUk8K9XY4Xb3DAP87gl1nnyI5TnFVp6Lb0Fd
meIstjz+Thns7zSCtAWQGMmuZa86T39Pkcn6AszxuueGt9olV2hmFfv29irDLRQ/mrjexYLzH2Vn
J2Km96Q68SudVV6N7qguUTjYl4ozeGwJSgMAGCwounvOwIuFNmsUXKTqJegLmlj/vUXx07S52pzs
GuwokxqF2cBYrleE5s4NXAUQDVDHPZ681SrY07w6z151T4FXG/AOhJGw7QNqw3QWmPQ8F5++Yu3v
YE6zFtkPe2qJMP4l7Zn0Jjmr9kB1uRU8MgHtAMZZ3Kf0zM8mJVJx6Fs0nAquXzRglrui2YVVDNNE
cjYmEvRB128AkPvMmeuPuc0hLL66XUUg8n2HLWrmSjuO6jxGlMbEqMJjWIBum6Ni0gNhNZbW2dV5
t6kyGkmz35i++DQhcKolQ28awEofV06iXdXJMRvDFCaE5ikNBJkJDwIIkYBE6GbAGzZah44m+EgL
QIW7WAG/7heNrkF2RB3OMira8ibXdj4DGwSNgXYOrlCma9jzd4+JOtVa8JnXe0/IU2wdayAb14ao
pk3pJuRdXlvS7vHsu88OyYotaZTjAv3h3/TYDpQAfQHLdS3YyXtGyNzO8fq3RvXEu4EzjACe0g5r
TUw6asF69GCgLUfmT/vBIrKyRwrAH2HPeyuf7Rtwxss2qxRvf1OGGuWDU+1ftjt/hu+IfSxVqU+p
bUaUuYDvNgfWv2Yf/Hh++IIgA8WDOVMEBmbFs/ZmzMBW2Ukc3Et0ABKmB89wMzAd1QHjdVb+TO/b
I+j/xE3ee4B3P9o5OI9s3+0KMnszrNVAI5BXOuvxza8VtzaUYvZupeYaOaC66GuVtM4qevU8hV19
AlAeJxhBj3ZFsorrO3Y/eKsl+3ULsGNk7jlLSyBiup9w5z6hLq/t2YNFeBz2JvET4yfgV5PYvYKk
VgF05EsoCyMGe8iLZpB3cM38ATU0GKXDGkCyPF4w37wzBmVW/20sjPaNR+SDn/R2SDPdZuON3f0w
tqHBUgeX/JO/v8h54IWE8dqwQW3Yf3S1t2bfM0Ga1J5YE7U+2NHxiumcmTD+I5fR2a+56+RC5ry7
kruPm2xIM/E8/zCvecum49Zu4hxLeOW/QVlWmLsVmTY93qLN5BgLyZrK3yStLWiUq97p79VmU8iG
3qkeb6CGqBsJd4MmL+TDNpErS1lYhfP7AUZgtmdMalCnKFWeHYOh2pPyej3FQY7VD9528QLpF3Gs
RbAfryhFsewgxVKQzOci9HSj/WK1YpzJJxXU4Y99gnqbWPvCO/vTmYW78VP7Z44b+5U9dm53fIJ+
uW+PD5hkQuyIz9EHg60XMInlaJMGTGmXkEiTgM8Qt4ir1axg3222cu7eor5lpACkMdQEVrQw3R0x
IfBW+/mWFflnTIYmL/eF755xeFPtcZ5up4Jm9rQQG/eJi3T/0rAf+QqC+l6rc74Wcjh83c7B7M/K
LmUAbMHE/wI8bx5Uuv4Ib/kbI6eAUdiOme52qGHMlbGyHM3wHmEWki0EhfOS4Is+cr24XX+7tYsp
trOxDg2ZQbRdLaX4lwsZLcwXY/gsT/cGB22MS1n3vIMNA6dVTih4BZGtrz50ErbrLPakNksTykMI
7WgRvfh+/EySNEJ3EhH0e+1OaETr5DXDSwZiK/9CkyT6ynXvhH4fEEVcuc28SbWlChphuECoR9sg
bbsHltj7BiU69Az2A2SleVNroAl+0NEvEtreR6XU5HPW3fnsGOqrE9bSmIdrTiB1gaPJOwiyhiwq
7EqEuz1LiNd5rz48zCX8vdJN0q4DD82cJb76oHNSm4yag4Y0gtul7JaFQOxb17jaeWdUW/JKPWJ/
UvKftLkjSBrsWoVFZQOSCy4coc3j3wiHYsEYS+DYzU1ncLtRl+Iv4T14o6AxokBd9QfKXajU3JF7
cIFBJXsZMLfpwBpb4ABwYsEn64kQKTziEbowdhQ2sNJ4UmPNU1/29jnjVcpOqEPd8d3vFhFefvK2
wtR9MgfpYfcWYJsuNPJpLJDDGeLMR5utC0RJRBvkROHMgB4OCxXMPvJeEpryHGT8CYQU5rCqnM/O
QHUS9iBY8p7pgYjx3+2tOfvdbOtmP9hnhKMQ9CJ9aLL2+Aopr/OLR33RM6cz/8oJs4KKM0SzmVyC
ENm903kxKsIph1hZ49GDpuDKJ8zEHdFqiZvFOXe6EJfq7mZ591ejk2cmxslpgrlZjpngb+wYWFRt
mGNdho+kMT6n1e+Y6eQZm9icjnf27wo52N5HYeo8cHc3gnJ68nCvsRw03pgsMnId1/pWUuMzXQ58
BCkovU4f9Pd7mLvEm/HZfcXv9HKxZzfHmt7nVnKe7JbPHRaCNapVAql3R+DIUwlbqbtGrW8GzYtv
4h72a8Tl+cNr9j6y1JI9zmG06ZAvvJtMlPnWRC6sIok2O0QiDMsxOTQzs7DfQOF2F6Hhz7H78Zqx
c+w+9z42GObHOWRvtxlvOnWD91TZhvVb/PDe7m18igAIS2kNRGDOqNy4B1JY18lkf7fozYqAJagS
Z3H1cxsQi6njEo2pE4bjusMnrO84JwWPnzAEmtTkhjcQzyMQQrvqWeFsJFdhyiA+AOex8N1Q1IxE
shLArX2xV+/4ppbTFlTtGrHsmagE+oobeD647t6GQYpcg0cW0mDnn4cTCUd+319tzgviPiS48E1e
YCcwfs+PVCsc1pnayKq3J3lcR+UROSUgB8O8xiiSlRmY+/IgwUZuPdkojIGAz05c4LN3Z4+aWbtq
WZDRPgE1acgCAnR3/q4tCb+woE0YSLVqTDe0y4IqnAlQo3Mvy4WJePKMWeqCyzqLNNDJ3Ch16xgY
8Lz/VibHXwyq2KJCgpRzCxC+/16eR42epm9l4s11dF/iBn7gopbS/e+FSwveDmDAU0Q07nPKv6io
elf4SksVVgIFtJSr6O2H54C9P/QmOSmUh+LVgl8Llw9i5ZMGxhrzr/t0z/61oy7w32pf6DO/gG2e
VoSoD2arlP+CXwGZhwjyTV3DB6uyYJDD2trixk1L+aT/YRjOZKO19p5UGMohmFN7h7Dp3dCOIg8+
2OrLKO25ogVkir1deRK9OJT1NWUOY8iKuHD6Eiwszm4zqSOkkeyriUsKq0++xuP4XA635IumR4/8
3WBVJ3A1GWs32myfgsOEyWgg7peaKeXYG3bi0KfdYiGXGr5AX4YtN82fxXN9I5JUcPiDuWgGV9cI
zm1NA0Rx2JHwQHw0TYUwrmwk1gYXlwtMIoQWpQ1MRzXaPMkrJX5+FXdBjdqez1M4fX82PmigYKTH
x9dNs5nteZF6dms2807nXvMIVnTtDLQxW7W1GOqOYL1dQDzUlIQ2ivcMi10EhaHyYxXfUC3Z++D4
cXav/tVH7eJ+WLn34HMzX0admGHyHqg8+BsCPIHyxLWkdKNeudl3Hw/3BjwJTbXHT+a4L2cd3d3n
nEHs2T27P532psomI+cc7TqwSwwuz8UzGfhjrxDVmPP8WNHM2+eF29eg9R0+x4wYGTOukhVaQT0P
LpZWhwABsEMsdWEzOKdYkP+OEe1KAmf/5NyGx/4l2H8Ht5Jv9x3GgwhUh2/fRHRuMNdtoEk1g7t7
xl/mGJUnRmwQuIq/Bj4A+laGJr7BrncJLnEVWS3uCgFTyGvY5FXh/+yYfMtTsEEKvfP0Otil1q76
b7/iNINj1MC4hoTDu9OOkwYUUnCWxRrYFNUTPpUPrUb1/h0vCISkpAeWj/V0C+dui9+pfheLrsou
casjB8tKW/tdpet4tY6BGZ5+sJQh2nDyz+CmRmuTVs+kvDLPnZ4VFgL4YL7elE6ZuAvUxxAGchi8
GMrFig04y3zJm8KSNkP6xW0QGTDK2DaZHnszXFzNTjlat+/zUrKHf71s9EvT4uJaQX1S4eqtwjLK
/WP75VgBmiidNbuSRSAUZqdesguVdRBm2IFigvrNWO9OeEWoioU6axCOoxXh0GSQxw60qAtdAxVh
YeeaOQ6gHxoxGdp79ThDFGAj1rmkV+gcV67MHUJskZxah3AdVDKzg5MxAA3j9I7JkjKtw+Gq9D5a
V4q4qE1wZnaw7WDIJyqcmaKUVb0hjoImAEcWSey1xZeuHdz2xW5j1IG9ZvoGr9oyoVhjRAt5BLIb
6EpQnb4zy31CCNgy8EaYTWEnB0atlGY67I6WYY8jWM7XPsc2anSKfiODtRk9W0sxAkaIj1oWWcyc
pTP39Ltxx3NuILWZKgwoGTzCwR3gR2qEC8QiQN6cpdY0UGBH0Dx6pWzDYkUNmbSv9RhArVGbpyKs
tigLFD9UmKYhmKMvAFzMiRhsIeVPIb0fLClQqUBA6j9AT8DNyt9Sk+cMWzT/2IOM74JasgIFx4x+
45xb9xZP48repkjAg9MCN/Tk3lphMqeBcqWLV8DGOdTc/bjSPUJCCE7z54n9Vw/2O60G3zk6Iygu
udz7d9H2d4ffC+ZAMHRYIP0C/9Zs/DS/Mz8ByTBJguENL/rdhnT3+StDsGOgqDmoOKD5USutP+EW
LlwlrORHqsB1zMMxPrGTJNhA9YISrv1Kg2OyjpvjbY9whSd0vl3Uf4jaNkZpevq2CUAjYDoEm4Bu
jvZ35z9AR33stE4tGEEPBpfeB2U32A+Rthy9U4tWQr5b1W7VQOZxaAEcuocxcBb8aamuPJY8bPIM
zC3Lzni64MTtmhntLXtixThW5NceTB7bhlsbbHLi9hA8Mzg/HayN58H4Bk3+GL39sXdvP93NCNsR
uDAHe9avpafR09fuTaOHIfIeRO3Ezy2SehegEk805t09SXULMvY5hkLKNS+kPkfpxI0uwtKBSq7a
rbsA6xOlxKtr4WxcVKVU/tmNZml9rqgog9qHV5pSKt684qFlGy8EncQonx52/AmKaNuupZvRxQOl
YARsz6kQ7UdcUM4if8SPagHvuHt2588u0X9NqupS5trr9qfHF5dG3dJw16pjtDKqwi6enwjkAYmm
Go2Vqvi2qQynT6QNzKf412tuCgGTwKZmkymhxNPIj1ADcdGPAEX2oNK6F6QmWY3fiYwSZLycsV40
2PAdMp/jDDFE+GV5xmUaU/GfvrH55ZzbXOFOZ9MquxUP1w6CeYFzxW/VfQXPyKgGTnz2O9u/SsPp
/Ho77C4+mCpUIRUdWRph/3Z4FPqdeiq6LHfL69yceOzx1nc2880UJtPRFXeNVh9ThocE0y/nYIOD
rgd330we8TqawaSaWG+HgvxuODjE8StuwNe3v+psAT6Cqg/HqsC5x5vxmLZf5F//4/Fbx8FkPHAy
bjtM+gXpG9EOAgd4tigENCEZcOa/1UMBOF0AYuO557QhWREGIqHzgILE7JBp+w3TZ6QvNMlqR+wf
Lz54nSN4BGPX9InpTW2CP1Hb+4FVTsbwS5hEUtBDaM32CYMD9RV3N0CTnC1mJab46EbtRbuIPgGN
ITMiRDI/Pxjl/SCsGI/f/kdXo65e5RSCGF/CijqtE9H9LrwbK25qA/p6cAToZ8jVIuLUQM3dYJ/I
UXQBhJwpow3QY3K2IJq0s4CLoflxygyfLdSgx2ACJCt+/NkN+LHtudrTAEpKAykbdsKKpyLF5syF
NJK6Rbn2oGuWJDXhYEPiBf2f7lZMXxEGGWDBWrU1hXNNP6zpEVsGg0wPOLGF8m4+78pk4OHsuCIz
uGlc9u5xUuMRVF+K4R9hgK/l4v6w11asBitX9y01bZ5/jR4Vki16bzU5EIwh6UoP3YiEzuBunnFn
lWn1jfS7mDKKcNzyNGWoAsRlS24CQ1i6jDr0L2Bg7fNm5OQwNGZws3MhVlBV4pFFEOHSt7B6Wyg0
coYY1aRpzp8BtwmC8xusz8Bm72iCJgQ4BWOyDOkRFR8nABEUI2VW3Cyysd22nT7yJ6rQV2YNiQiH
UJvZ7r7QTFx2dPwKiLgPHm4qHhwN9ZiD2LiXwj6FtS4RBRTJAwGVlUJBiI6AmyhcJHPhfOrd6oda
IbeMF1P0MPclBArw0u9H2gcaCDIbFwn+pK6SqJgMTZRk2YNAlbqwytwn7suClXbuJdTfaHUAvQaB
hljy4m5fmHUhjEElQOnP8htqdQwnH/1XnSGcWlAYFpLUoO1hd5W0HBMKpe99m0xUIQjJEB9BDecm
GrG+EnkL7ZidI+E4T9fU47B0yeDAXOokGiCEazjCAAtM3xQ8rz6PHEFKrlm/HZyF0Jf1v+bQ8Loc
9Moh3mIy1vp49sszYsy9S4iNYjPQPrkvrpHMQrruNsMVdgPEBsMSbV04YLiveNDtCvSoR92F6W0g
R7Arc3YAH0Jgk2lgyF3vXmhugl2LKSGPLtv2UBkW4MgEG55+xtPkNF1yIk3G/eF/mS6jJAOV8Yzm
UvBNnmI/x5yzzIoRwBz1CtweLXMvOT7zCRAnfiY3C7C+MTpxzqoxagJkQfANYtFsTBB6Zp/Mt0kA
7fKS4jaeylFPm65K6alqW0z2bWAkMebusYXQpFvyLZiWRoT7iFhXKmtAzHqFj21OIP6x2oSjGzOd
l38QHGS8Z/Y+6hoMkSAptrSa7a/SlRWySFtMUOCkytjhD7c61p8DLcA9aZ8xOXLYWckc5B5L39Nw
IHEWQHwTtAs9QRJaG61piSz8tX77PqoRfnnc18znc9VubGVi4/ujm18DoQgWDrMgvfo4Tu8Qdmi3
9dSGPvuO4wqb1WFFnKdM7wOxog4lxFWiA+RcWLVmhAOIv+b4M65xw89YXnYMp/N0H54l/y8eRezf
aFIMp/RmVBLPCPW+QYpHvnsy0hvDFNu/j469CeOnAma6u/0we27AvdoNXgNRCj4QL6Txf24p6usF
i7tXiOQi9lE7cyJAF1xYakZcYSvjAeEkytCTRp2Ygzy894/de5fmzT7/PLlXyYfcB91xSRHCzAse
DGYKb5eRJgfyAbVNHU/h7F92/mUXEnQ5YK3GM9mAVVjOsQkIu64Ek95fjxofNxwMPyaHLoCtOa9b
brGLjfl+tOMOuNbfm3tkMpO7f41v9qi3S77mddxoWXLtG5BNwRJKjFS0rHQ0clsJWBGXaMlBpBCh
c8KJ4uDnzVZj9CDg4Hjc7LwMXDHvwapPO0J/6984HO59WPM2k1t3u4/vI7MItp3mDuU9c0X/zlII
SumaR3vCQI5BCm7/AQM1C2xrh2uk9+YrdWjeQX2oBXuyZMd/KIIpKheUJwcTXxQSRTkA9KKlSdZf
xe2xY/logdQPpDBMaIvQMzXQKA+uJXi/9GHMCwGzDvQ+ilA8ThccTGBx+cbb3wzMubogNvugJlh3
9PuzgrgEP0byCWNO6MgwpTFUQe3C1HEb5myQHyv7LpS25xprjKkYZ+zU2OWrfMPMEKJ99P7jt8bK
brM4hV5vMV+QiEk7IPsAOzvQyQPndsN5evR30EVqTCBx2iShQagjylCeLEiFK9/O2ig+sOEFz2i4
u7zpVDK4A0iTf8gxpcTote01R1Gpi/Wha6pl9Eja0VICT1G6bpD5Vvkh7CrQbenEgGTc6gKyXLhu
rVmRRixi9o8gBnc6bSDAAbVus4LGdBp+xetQU/4oHv9jh58CGOcHen7KPcnhRBmQ0EB2flOYXTDA
xEUVDsm8Cm01mSbIWEQDon0EKoQ3qk514qPSfSHh686/jjs+HBmkl0jTgTAZtCJ/IvNwI9BtsenA
AFpP7SwY83IwI/N+2iRMCRzZkULUpiCyehLw1ZV4eSTHyC35OYwpsNykUkxTzZQ26YBGYfEtDvR4
Te91dj5LTy2K8tf5AWErXNsSOMN7NIU9nFrADBcigTE5jtbYPT1Yu/RentrrDqDjHAcpt2B1G522
99jgHCNetmzo5PUkzrtQHgwYsfrrs/sgwAUKO8RjXtzs4/gYvmGbQPEWDHrEo83sYsfo71ulsI7c
Eyep7Kxd0F0rwnbR36bQznsnbVAgxrPqNzuy+Pdm2J/G4hhuFLb/zvyOad+g3imxnlNkcVygu4zp
FdItBrpWVMFsG8I6GzfRkzYHFYIjf8uGKixR/thzBuEKWksoQOpN6iJMRAyAjcikPK84KAE+NXcz
3Cx2izvKMJOVYjgyXfxSCNkbzvmG63kalCZVQrTI20jUwfyoM6nddPTyL2GUOzsjHYrL+f4y6MEc
4IjrAX8SCZips5v0NrkSsXniC3AFml947iKYPi23Gj+XX5E9qUZM6Sn3TP7ER/SIUwrof7IJ/Wpx
cD5r1GmcJtG3ntw6NdtvB5IjExla9qQ8BQzAc1WfcZohrkj4paPqIgLAvgQ/R5b3DtZjHBEHrPYj
Ut6XWJOx0NNgr14NVTAgNTamv5rzKLbIXeoT/bNBP1O5AjBBM1VGr8fVuBzXe+yt7b1jg/XN2id6
mN9+StgpN4jZJe64TsSK/ahNFpLKEvTlswM88Lk2kBHuUHh3EQZoRK0JaZCCON6j3/qA36um0yyl
wMSX1U+sjoHERMPs7ZMS2CYtSETYovRUhQ4G3KFJBd5V/1ntCh21WPS0piyr0dPW3VfWaKOOHexa
Gsxso0b68PaRQp7q/qtLXTVrn1qLFUYnNN6RNMVzVbxN/k92TOrpmtVWJ+5asm3jx11vHycrKr4v
08/X8jUY9RRgTX117+2DMLa1vOXFgkY1qlgwukccaFlg3ykFVnAarTpX1+kjyKmgg9pWmf/sIy1U
2berqZWU0+uEXpsV87SJRvBBzfzKjOSVQX36ZZo0W9mfnpYPX+i8tYb4EN6YikIzkjaJlVkha+n/
I+nMlhTllij8REQoKMItM4goznpDOJQDTuCE+PT9pR11+j89VCnC3rkzV65cyxdUsx48gIRxvlF+
9YekGXRGJD4L0A3KCBZ9pEDTB2Yi4/kyugjTSFDtPTk5DWFG50j/gmMExi1uHrSqMRemvS6It/BA
ScZB5fF5CjeEZnlB8HDZL2RCslsEFoXGQRNS3p0pM06AIZexvnDJEF3fDHaysnml+0xeRZg2x4kx
eDPqLnNe6gIe1L6H8doM7/REcBjFbVTWGQwDCSF81XxyjfuMZFTqTUokjLfAeCb4dSTyO7nQIzYk
Ms8FN4DpRXyegiGVIOeSdAz+e3iVDkNzwJf4dTqXAZmWh4gmqqD3IdLfwdO+Dz/+057Qm/MNrH5E
wRPky79512j06TFWaTGAK6CEapGnykiN5Kra79uO2CE/bVEUFV36JkgA8iIoxkdKpHqJ6jyBqBNp
9TX9Y/yg+fGhHSqw/jV4LAS+wnNkIcu9oE6nE8/jgARJS0LKXjF7WsLX5l5LcwsuDkw1GA6AZHIP
95MhlSRpPp3JcCwHs5Tc0ndGp/jlUnQKYiflI9QwwbozTyq8DC0z9PFD8CTa/C0LBE3ulTxv7Ke3
FM9AWf9joTzjo6twkLEbXc7dYteiKuQYB6+ScTF/kbiDL41UsVCXdjMOZxtarWfw91MoODzNXt4R
8gV0BLon1Li8zwaM+Rj6aJpI9oGUBAuIslHoD6cIoSnisCN1uCQagpwMWWJw3wxJcmhbDvhXFJ1g
cEHCEn4p2Rv1iAr5WKXVJ/ZCwomXCH+CbUV+9TO+JN5zhkuAEso69PRoDtsMMThEBw27teeckYNH
ZqVk7KdNpXHotRIxH5Lc7+OJKN7/F/sQKuUtpKJ8E+N/nHGTs0Pop1cowmwN+ZLe3Qm+mgAZ8vkE
IJDNJ9uFnUJWRQIr1bQs5h9g0qNQ+b0aJEqSC3k7ctDfgXGzqHFIPniw8oSZ+hDJTHw3rPToHUfX
HlNbNElkIKwK9ojaHuUXM1r/x5hE0Xsq2YscM1/nlYi3BSCFXNntB170KyoY+SPHInjOKWXYvPd/
x8uHwXaWWUdpHGJmyRe5rPC0pQYXLOY/mZnEFfsxTKoLB2ocvd8xRBV+pHbXX2F7/NzopQli8pfC
jYXn9COh+Juh3B2BCYT2JCyiVyrWOJT25F4yAiI1PZcPaZ9TjkcmFeVxrTEOJarxMiaURdexcEjE
aENayE2n4z3H0k01IgF05EbKh5d8VvC2C27QNWIDSScovDppMQUlX5CU2II/uoMQ5WRKRSCC9Zf5
HwRxmOhrcmJe3IevQSCWPwluxBfxTuiMbF9eYfw35kaihMUZB/nGXON5f/xYr0mOFsZa4iZpugvN
dPYoWQASYgVAxG6J8Pgno6hCsGapgHic/uR3YphMMRlwKd156YqlsHwa4e+9St6Vp0Trtged9F1w
WVjyyC4ai8QHeDfLjNX3Y1PIOKvAuMzypM8TnPMr+H1zhjcR7/X6lb0wqiFrdQKVtBO6IO7LMpi6
1mZvYJfpZQgX/fBmtTdookInUdBVefVqnOAuyy8XeOOQwQxlJHY/mBBCfxbMXzD6P5CmzGs5OqAS
ZscAgh8M054ceTOso4MG7ox7v3S0Hh1j9r8IEP2iXoCLJrdJluoQRQ3BOZv2Zyqpvpz24LEhnOsu
naw442i+uh3At0An2C8qx31Rd1/ChQbu+/KeTIffg1b4J7FJ8B5qALriDO3K0ud8DBpgsssPNHNa
4jB04KGJw3MILRuuypfU4klCIYekHv5deL54b5/sm8yLlz1tzfPcE6rlc8slD4Xfg6Ac1sJ02blf
XCxEM87zdk+P9zQIqcZz3CFf8XNac540SMebruqRVlAxcH5FcuQLLwVRw8xp5I6ObYF7+YOb/SWL
uoGQwpX/Mg3XZlCOs6BMqq//ZDcH35gNQdszH12WB+8yobmPBNykQUI7uhCLxU0SzFfwX66Xo+WJ
geSHYBgb4++wMSA+T0Cq1kIIpmF/OHpAgvgEIQEHSNxYYCK+OP2GsA8enK/ZiQsjRvxWt5wbnAbv
bjYoJ8KYXF9Z+u1ZaTfQv2VkbB9ULk5wjLxbGkcrvUWT85GTSeJAWkMkWV5grP1YfTA5bOPvvb0N
j4aDbKFz+StFNnJdDZux0CcEFQQw3DPCZZJMyppnE3c7RFdgcCAQVtA+YhCDllKXzbBPmWg57u1b
735EV+LS456QrSRgZTwtSHvrI37ie44qpgu7zYb1WkIfYDZNCusWCpMdW7nbnK357B7oA7JagX0F
9hn+xU96qm4MUkvs+iG/fmjEAjXLNPlPZWp027RdAdo/RDUfMQQZyKNiF+tQ2HQ+VL+BEZZ5V+6q
ilyBwJEoxsCZ525hIexca/vGH0uHg53B/xNURda2dbgFh8KBVQrwwcXQyHxaDyb4RJUB4bxHqq/k
RLouvpK+1uyihmcu727TJmmFh0WFmgVNHwcD1qg41zz4sIHGMOQClHbcBgZYkBsCEsLLZKkyRbJo
UyhuuVChUvOv+N2Sop2gvQm3/arYR26vnrOJiEVLg3YpH5SsQSSyPlaxznctDHRQsvv7qxY0/3hT
Gn0MGkDtxDhCVEzA6+Ems/2RnvfptEUZBMQWIWGzuA7hnPxeSXQydXBxWNt9sbcSzkiTnfwNkL25
fWyWC1C0pJ/grSf7lTs1wN/yySHIxocBgynrgTtV9mqyUTp7zl9OcuxDLwNPcZ9r0miWlvSJxQUR
8B0LXoDywZ+Kbyn3U9Ksk/9ds+jkStdMcJFVy9BG+H2Qy4jX1KfLXcsG5kzGZDgbGV6z9PE9uOIv
OaDrksWdCTkR8F99pcg506Jyc0gbpLHfSNoAhC46kt19y2lsySCJ05n97lgv8DneSGgjT+hoJuEA
hvHHPkw1WSQtKGuyalhy/Ik9Zj8WXO7JGhzWWfyUq1fD21xbPm7WgA4AvcM5YnryrV+7BY4BQYI3
13pvPqV43H4KzIOflNhLPJOI5P1sRLg648WESQPkM5YYh9gO3hvxL3k5OYnww4GR4tGm3FvVC++U
l3cM1Y2y/BVJ4X2VJ+K8pPn15rxrvCzeot4e0PDOXa4NYGAtn7zpMmNxezON2XH38dennXG1FPqm
lVfNW3IBzco5jo+DinMoNFO4MPT6Ku9IDUgF75/CdmouGVMBDGNQQpnACb4w7/O0y0271aUcbJee
2oceeLdem9aLH+2krJ/4Clly82J8a07bTN+Y6Sl8vDgMKsZfejeIkCQOkM3SOz+HTnbtPjYK7Yfl
GR+eyT4+xgcSY9q1F/d5t+guKj0hPeqjO/QYznd0GhBNQYfhxjQk6U3b0ptOpU6Vlie/xxcAMvtt
QE+SR/QByEPP+OJ8QJEB5pk4w4t272oteO0uDZ2TnCwXkrzS0z7uW3e4j4zjfADvP+6BYfLSUSb1
Vrq8os5xtSYXJBpW+4ELoYYOooJE3duNh+FasjCZqJCMl+0iaQvykjb04BvzCCtulsEpTJa1BVCs
4KSaDgunvfwyCsmFWeX8MD3jTAFds2e8sHOJSs2uNZveCD60mr2HOARUCMVVZZG05lBbMKQhv0ia
0UmJ3gYVFVyy+mVzg4tps7YewL4qJl084O/u9jDw+HqgeRzLx+ig838YHoalCti+X6heO3rE76lB
nkC28HXbEIcs6fIzQWhXYaLPy1Dxj4sqLgdv8DbdOgxPAzxS4n3LzuadCEuY+Jrcv7Z6s1Z58HGb
O9VD6cV5TlvMbM+hYWbzItG9PaCx09ll+JLcnIYMdF8GbCDYSk9we1pEqoNDQ9U/dM2zZbAi4ybd
7CvOJMl3ehvgJ6Gz1Cz3Nv66OhYduoelLCL+e9voFsPz1VEQWAFBnNHsHxCfK++BMsHZOqzoWp9X
ssdY6tDywivdPQosKl7vuzuOTyG3v/bg+ISzyrn9usSzTu/BbzH48vU+Js6ezs89oTacpw9nH/MK
RypRFsfHVpas28ecVc1C47fVf6SCNfzafGubLfSYG6OXRxQf8U3KpQtNl71zZKdYzY79TbSlabpn
1ueIONmFPUT35Wo/KZ4YiPG/VPkmArC5zdxX0d0zmgfTV2JVmwivJQ2OGz1m0GyhO/x8h2ntA+cO
jdncIl0uunQRiQUmPc6Korp9dt9YyVgZaIjT6rf6B3gS+zexR5nMMBoD/W71O8v9ixo0X5nswazP
+h0pPSnOhaPI2kO2ZkdbfB/7uErniquB9PmfqJ3y3x1WJyErtp2yLRvzC+QSELTfCiYIHJKbau25
5yXbLyymrNUbbY0e3wMPmBWb9fkJw4rfV/bXB9MG0OymmuobXFi8geWVNrKilNBuXMZKHhaFblfU
p7w04vCnFZ1ORK2veEUydO/Sl6BvIHK6YnDVipRNbR9XH+cZ31an1YtHnrR4TtQKObgiIqRDyY36
1Jji9aQOxc+H2U+xIGMIXAw5pbyTkcZrXAAlP6Y0Gi4gGiYhzVI2kMj8DlLkhi9jP1JGi+3A3qOj
ip0ZxfVUjZ7S6sHyNi1oC0qpLGa3sEM9TLbovxU0TvS0AYd//tqd48v0Ir1CZD6cplw8zPvfX1ot
SH/06JCDmQp/FWz1docDluEm1CAcHsP3Bj2WZfuAsQEtmzx3cPPpaWEhWG2OiURrqA1aCaZIPd3V
3eainIEh79fbDoIz7UGRu5oe5/a78ltDXawecBygbwjMq5PAouYwde6o1ucxcDc0czwQUq0vVVeL
fJAoBzqs9zTE/4Fcj9OcPK9NC7LVE1UTI8WbGDUP+dwFEINQgbIJjr5pwwe9nTORfo3beKsJ1018
zx47FDDmtPucxw5VE7y0OnvnaGAxAWMY2ZRaDNac107w50ZKUyr+bt5ejnsX6o+orSEQ2aMkZDeC
GCA7hWHpw9V4xFvIYrTVhCMnhgUapqWok23EuoBHgTCfuBOAww3nHeCRC9aUhNPL6gRTWtZDwdfb
UUbgJqIycMfTubNpRZ15PT0OvxgI8e7CHR//WbOrpWKH4YlJHfDmLP5wrkBGpytuH4hNzNnENyZt
Xk5B1aYRnQwr2xCmb7G5nIEBrdesHwIVeLKaSmtFDKPF/gJiDKO1DFmcfZ6KLDPEQyAdIpPLdZ3D
nNewQIYYvrujlFBS2SqipU9/I0Wyj24haoNQrb/xJy4fyPc/hPwMjiIjTnxkCngpxTEUoMEI786u
KHjZB0A1UqNw6KDW/AwrjiE4nEc8lwcyavJwcaqjzofYaa85GLtMV1Kskn4umoAgENmbKo2aFuTA
6Slh1pkRDJ5OWxQU15doLT2By5ChaK+5kf65QD4PahZkOl3pC8iTRQUM1KJGdMw/DNrzS2JExeA8
eMbYhW4Og4/KS3rHoUwiMwvIRcl+y3x9VzP2J7R62lNCdBDQX2Axsy8U0Gso7/fhR7COlp5Akw3N
1cM/Egifb5vjVDo4IZUyPgwy4DKhqrfn5qZgHP8LKqU64nPXfMkkKM/stDqR0/9+e+dMTPWDzf9/
vGYWPSFf2KdpHmqbx+54thqZ+30ylyiDkjRC7/F3TqgRbigNeup2FiG1bprfQzVVSMb5q821bX+g
3HMYNboNHw+Y2u68rCJ37m37DeG/cj6bRuFntOGooh/DjLHXjnO8+meqeriKTKSWvVIZfNCTJO+o
nJNhXz9d9QIkwghQFpV6F2sV/y5qIkgoaLa22bfxAbM/JoGydSdemkXv20E8gheeE1LVSGiU+hkF
WIy/ZMPyGc7wdi3jwWnpHmAkWsrJM3q3i0+/GGfDXpemim3IHqV855xGyB3BX3CFITRS6j/qzqWC
t4wg9WCvowsXlIBqMwBGOza3z5DzHvYo7VS0zcRyhfGK9REmLKZiuDJhyIS/kaB9LXjhobM1A66t
MhKFfeEc7x7Uzv1URf1m+t5U4iPIqG36bsZP0+p+NXfaHt12Rh7cduyZcq6mNV1uIkyu2c+We1tl
BHQ6+KI20a/E800UGqVtvFHHT+Q4zrZfSVZ3M/yFyn0LZ+fVG6E+Id/LpgWS3ZkSK8ZDGC0VOdZ5
Bc2GIZmEugKwlP54hgjlUDBiOPF4M9NYA53tjMvgFhCuiM4NX+/d5xpKCEcLiUmgNTKIlmlV809q
IkGId9fAolf8dEcdH/Kh3xsjv0sVjmkIrJG4bW1FlekJKbOOmBBrIFol+mG1L9tPVHYZlYLCSnWn
b8mtkvJHu+fpiCIGDRd06o5KuKlYjz2aSW97pvffu8c8f8T1kanDzRPNlVG+u7tqX9J7o+9iKCi6
rCVbCiYtrb06IqJqfeE7oBY4R43bY6lfxdsAzs+eZrkg9bf5w6sGmw3NE/u4Uz9uaXa/wNAUCWiL
sNBpCd9CEKkRGDCa9BBiVISDBZKGBLWfPnY6pzRzthZqIh9Pi4E4+5iazucyLIfmKt+IKsv8DSgM
QYJTu/8lmqAGXTqIdFPnwTMBpRlL84VY6NPj7vWQV1PCPd1OQZI1Tm0dqxMZMmbj8tmIxRluMF/K
SiDNL6AfFW9QPMCWcFul9rzMgWHo3oD2088ZQzVorxUwPCgCTPHse/RAAjTVriC+Ap0yl3qfGYPv
LIOsxpDgENTxcRQfeYQ80H5+9nWmq5ipwfWSJ8iU/MEpqN9p2FCjtWFKsM5fFHpTBZh21+lrGxnX
2Q8vq+wbMtBKtmL2q51QLVRizcHRXqLliPwLEYyMq3hb2kalrDOtPT0ZuqkGWqudfhHjElrbz/ke
guHd2u+aZdAkKM0vFzfriBsm4kyX6T65SXwwRyVRYSepzjzn7yUS5gSQ8i55jqjOyNMg0bnAMGj2
sfZ80le440tsq/Tr5a+F1SRbkdXL/DFH+4nUo8Mpar9wIXouzBjsBeCfdneB3k4x/y6aA1rf5Ckv
S00OPr1wuzlAym+rWcakE38XuOOiOdWwzPEW0Tf7tjadLJGGQZZQw+GoOZqIgBxT6qwwaYSQT3TJ
n4gjHgVuhLV50VPCwt6NcvzeCmsE6wejMAbBZDeJMHV31+pORmrXGBb+wcVJ78oPmIMJ9mvw2dXg
YE24zVF+s8Ux3TVh0mBzCWgEYAAaN5B2DBldC3yDz8YrZzYGw8LsEo1KFOom5+jUz5J2aIpz67Ts
Xn0mOZsh9lTefYKVWYSz2aV/dAr/ONIDGrbhPaFWdJO2PcHyTqImtCRHWQS7tEIJ7zq5cv1TnWa3
YafpKK1nLcwCMYiTzgob7TR7sAlAQXHd5Epva+z1ogLvYgxBa+ur28VfK9nCaOie+oTqAou1wsZ5
cHn/qyFdIJSX2fc/frLoVdwXGWjYje50jXev9eGGz505OBmWgkJj3rIOy61hI4YAEtItJmd0DIQq
gUg1d0qey4tlUIolaeaKUqEWpgaj4oqQKWwlnkKAv/9f4rV9ZZiD9T6HRgDP5UjIK4Pudt8PbrO8
l+a+PpTlJ+aY9g7jv9gMtEF78Aq6B7o7Q+E/pC95aTVRl12Go1c39O7/U5wxsAIaQI4r5Q6g+zdl
qH4u1mfTLa7RXQkWVBZouwWQ+0ZdIl7FywmnZcs933W5TtylJKDBKKGnxaqEbIHQX4C2mZo2uSRh
rozSZnjpyjHAZ7DsVeVxIgJ5aihfgwIVoOXMi3gQttls1Ltv6VMO3+5hWEQrOObqXEVm8tzTNE7T
At+pTnxc7w6p3Ma7xzAKFvZ7eGfoQEK1ENYJ/yLmhGyxz4DRYCGT3sisp0qMRdyswrjvS0LexWfQ
rwsXd8CI8+rRzZdVwBLhtJqzZXQwyybr9UnbvVcHUeRGk/8rwYQW2WbmSrQsadYRC1vOq8tZ3j/2
a96eoWKfNR7dvIxdSktNRUTxu3nOO6MPu/dJquufq5BlC9bHgJaw6URF0GAKk9BDARa3MhL+y9T4
BlWbWY9fP/GLrN3Ha1AB6JkrfI/7nCWh9Rvpnt5vH65QxQYj4bCbFU+kSaWTZAmCiHRG245JbdRm
7KQMcOBEUsN0WIvnVBIRRsUwmzQgxAXs6Mcsc+HwDPYkL9B1aFfG29O6JIVhx3CzJLK81iT1tG68
bccxaSi52US07xtLNtD2Bc0H4hB7hoIhdzD7XD9kEFNmrdP8T6IAocztLFga7IiBTmp+i28zcXcV
A1RlDIlojQvy3rowiBFqv3CibFlOx7aPhd0w97+Y77py38R/Tsdrsux2tluTbikCYDRYicE9Ex9a
KE2JCJOqWG1eGRz1GUEbfRJtcujW4TPNZhfnuryMDkQCKsu93fkzuuegPf0u6WxA8NzZSbwSW84C
htWBRFK4T3lPcQpGTUvGyNlWQ4myIioinypzdzLOfITNREj1CzuqvTJsOMxNK4S63pvK6GQRiYi9
BxEvxBY+WnyjOEL1xFXCuktb2FPRWCUPJuju+NQBYYSFebezrlAZCHQoogyBTK0bkRA+Hxd68c5B
y7syntGkkmOkmg16dNQudoIM2+3tXbVOp1tieYBaMM7HipOj3MBCJIvKwSrEY9QYHlF5PeCfSiu6
XxFfcG/2j+yS46hGlYZ1+8eg0u+6VKc60Km79H9UXw6Epw1SONgxBWgvoiBt4Zrwn8ZNyeKJw48U
4cJL0vome5S8paSCLt3O6EUFHp5RgTNRVUaIbJXREzqgefEe0570GW+lOQTLxSsOpDQGBynUVaBb
9iWDLPTqRkx0RTcUhXOa1T8eDd8YMcLkl9JgpbXnI0L+puuLPAWdQTosTORSPUorDTnPLzI5OjNI
MN3RCmJ2NYH1gv5ENqAPQVeGht1p3dasckpT6Y0aKn2P7WtS/t3pzSUnYmcCzWuXbzQwpNxW6WK2
iNtOBgbon8dFCKmPPCt5gHTC8rqD6XTmIpDwjMura4KlJubmI056FFSoRr7ccvqmCYw8wmsHk3RH
ssQLiD75NfzOAXbgEVMyN3/lYYeOPdViuRci6XkrFvK6XyYlsiHHIGONDO8D7uqQgfEpTHAUX2Dc
3oaiLNBwz9umcw/LRAMDIG+80EvfB4xxwFUk20bFDNbeVCCjBsSwmgHsC8TWeiUtQCHTKeYPLLlw
IeSTFAwu1y1TfQU+PeS54M4iA4rYOaUpUiTkmdeYTAq+LYFFjMqpb0Yl8r1k+dDhJFeRkVW2r/0d
sLv84+4VVekjYk4degK0AlEsbsMdQHHHfW6e3iHW9hSSwCEbdCbo2dLx5k2FMYc8Fm3/EY9+few1
OF2HKIS3ca6d6PCZWhRTN0d9B8aCxcVGYs74KyynnhCRpBOJjEnJEPPBa64vE1ljnTVjU8vb8kBZ
PlMQZKavD++8mpjox+VzFNuBHJatyARWWJ6p/OFLsJKFcnKGWicaoRQ/4ADK5rUCdYAAPjQ5vS/o
RIKOmOAzcEFhnASwC08sSxedTQfNIdV+jq8F4mpMdUN6IIONaMSQSGVrGs/xt6dT0wxPi+/qnug4
CdPm1q3vykCqpyu26WDmjNp+3TJ8wVvXdpeLWJlHLUZ4G14Ocg7Cbn+WBAq49Ce7hNHGHId36bfW
pDsPuINHTwJiQJrHuVgz0Vv0zNB0+IM+VMmCNwzjmwUPERK3ayRCECVMbkmUQjKhI96sHEP+YW9n
OcFR9KJJVhSSqfffzWsFIhZteEZAlyi+jBW/aRuQdGHbHUOZBmtsHnMg71G7B+IUWounmHMwo8H8
bxt+npYAEQubgA8dnWID1jKaELa0b/LdbV7A5GEp3oPO0jrvPvaDECxoL32lJ8Iu4cewi9UjNDYE
R+e4/bpVZtkXWMq1MwHOtMzoPpwcAihneFs/UXLAYtsBJHIeochgXF1lZwR3xs0aThXSY4ibX3GU
v/odqLeBHUtcGSAR5hWWStIY0BmBLXDjj/HJXrxi0bOBpkU3bEWLhRgQ7be1o6QLAAvn4x4HMh1v
WNXBaaiO9vAM03+q/gFN6Fe3WYVkqpIMN7oACzP0itsciDd3KzRhXcY0OosRJ01ucx7sIetmSSd8
8DSuBGysiXsiAC25y/nv6HG+s6zkNBWvUD35Lko8YWXDZau70wH3QYSBXAq01z+uc5Jr1LsvI7kX
k5H4qGJ9VpE2u8pYcjH0nokBsmM570QLfO9d/xgEh+fB4UXhY432HvKzUDYcSZukPuIVDTuYIEn/
cSMVLPIAsY/1iKq4zqqR7IMl5b667ZziIkvO/icnZtzxHVZ724pFysGa8m60xQoOvybu9BrD86vZ
R2hs46NfsXw+dr5S0qb9TOqQqxc3dPJFUjEOYfqycHEqBusPeNK3F2RPWyjNiFI586WUaaJ1dpre
YyMFiAcj7vSPU8E5NJIqKM+czvKxCYmoZjgIpUKLlsKsgd01Wu+ko+RGB2tSWGCt9J04jyMNdvfb
b8gly1qQka5rsKGZKwRWd9KkEwYP6dcqBpVgkZu06u70ofmW0rlVUEu14RfYOoC8H9EqBEBwtMkX
K+YZtuGbDqUQPejo1f/Q82prkaqy3GjKNfKJvgFzcQ/oLQzNqBUbZAj8CCk3iQyz/GqAcADW7+X6
/E61RZYooSwdnND5IoCy5uHS0lCVxpXk7k/hgtjNlMnULfNToTovVtqu5igwglfMlbVrmnzt6Dhu
WYxn5WQsWA80UFqA1skfXkIFil6s6iX/QXQeBXuDKlNxylGjux9hA371VdJ4ppC6khhxa38BhOyH
1YH7gavBWVfiW7etObduue44zYXisAu+PTsPBMKu5tJaFAt2xPq8t4/4DLnVqLbqGW8yK5bNCZUf
/vNPMnmx8Ga6u8O6IoGCU/rtqcHNYUETITk4+Agnoior9NNr9tST/aYAR9RebMsnBE0ukVvJ0yVK
pPXIoCGEF3n7r9kT1tC9N6kPTE61/969EToMfB/rRHLKtAa0IZVxdoU9eaKesOdL7tB/EN4goqie
gsu74Ulim3WrEV3drhGwquM6fpF27m0iqddmdVV0RzTy/zMq+ZTj7BT2yL2Hc7elsyPJ2oQDu1jp
tDy5E9QGdjCSj8GGpFMUHLGX4Mn3+B1ww96TnFQhua9wNZBlLzxMYTIyAkDebQYiu9JAxEn0J4SD
z6onJVXQqTfDF1eBtTi/2Cphk0JAMlGxFqAAw/HedHCkR4dZxnM6zItBHGSFW9wd/pIyb3joke9T
VyD6T5AlhSV+8KAmTHEwVJJ2QuoZ3kPmzhQ2234kUxNtXNBlJxJASOPbTu23HZlCEx6iIJ2M+PiC
sJuAIMI/lHEeaQH976ArbGkRrhZUp7ZpUHS7Hf5KDFCk5OQXVb4UWqJfhcKMJ+WuDCrhgU3iRgeB
qCAAkUQQqZVNh3NT7pwk3jl37mwXE/kcN/wWenz5Uhsa5EIledCLoCq8USrdsqvEbeQenU//wgXR
2mJGrjM6x6CMPtgW3y8dO4GQyK644XIbREtLKJcC4QPPskW4mCmLoSuACWlUKAbezX7NzyHDqHHp
TyYi3h5BLZDZKSQJ6DzQ/fgxF9soEArPHr4gtCshoP5kVkh31iivVlhKSVPimOwT5A/DDqmidCW/
QI7y9i8QOeB0HMmfnu7WRMgbAVzwht4aLXa6m9J+oDs0x1NApjPkEbSZwZIvcfIT9wUGHAW8vCMM
jaw3rSBISShsCoFaJvkKdImLgYporfDr11wiGjBCUX0w3bvvvpJT8P0Nb4m5u0xp3FFPoHpNFWr5
s095LLUeS2j39r+9D/JUK0b1gQLMQTGp1401tdejbwQf/9Zn4yfN3ttvUTuWi2t0QkXF8CYfou/6
knt61+g+Jw3I2k07j67+o/sl6IU8FhJf4IywDNrho3sBoTpTY9mTDGacFTW6T/TvCSD3ieKkBIDd
7vxHTQhFmHMbDw7ZzDX42muGI8co92+zA4yxGSuJiZxs+PrZfrMDeKcXxzldiPaCey2jmebg0BP9
mBcw0mtmsoE4dnrAQJMvcl4EAAl0BHnLnBrea6ySiCAYQ+2XRy1ws/vkzk0cqTNWLHEB4KuYFMsr
21MG/JGxdIveBeHfrmiFXSM9gE9BPprz/8aMF929IH583FMGK+e52yBfSq/9vKM9T1MAhohzGnf8
Q4KMSoz8TFSs3u5p0IxqR/XOSba5T++rewkVwdlDQeWkM6BrcJ94d4H8pKFy9EDDdg0rSiwfEQPA
IuzeMUPZHdz3BAQG6UF+knBxLy07guS0QlM+DCmDJ8I20EnHMjQX3CdyfjJQ4bbCIe0EUdYjBaWO
EKlHBG6hzEFi8/9kHEBFSGUDzQOPSHtnu4pfw9Yn/iJYKPnbf8IOVBAGzkS68I5qDdoNIgxxdyXF
Q1JhBr0f8SOHefwaUgiVHmnuAJEHkRJbJegmLGJeiD9EQGdHezMjsfwiI3bF/dqP/SSyA8zPsmGe
MuFgNdMWhyzT+3RsMCJFiCHZvCN0AyAzRhuaNnyUQWPwgBCqU0l//Q5cTh/VAYSPKmRj4Oda0EGQ
qUGx8cM8jZC/9kwLp4tkdfJWkxEp2ivcDy60iE2fj1UyPiCJVcODtptxF1kaw5y9CSQRMY49SZp/
d7CiQM65N6DLmSxCjkEBWZ6cUwjALZs9dhpLX+xk1ODiADqnagAMwUmUDYmPQEM8YpDdA7DJGYyF
XADImNCOAQp2f5whu9LAZQbpUkqXE/Nyje6xzwqQaIhk4PaMRIsZi92MINI4TUQjNSMpZUsOXxx7
OH9slVii8LMJgC1IMyfIQt5AkCxm8gCd2LXr0Whkbw8QF7YcsXRz+GcTkJSvWjBZ5GsOcSM1empK
Yo6NZG0DLsqL3MisM5c5AIF8dGTa+Ujsv9wieZAsfO+khgt2m55mzRDWR3LjOMjgtwedrWToZ19l
8hQkGw0tYsj/c4R7guiSGSKeQ6cRzJ5fkttmye9El0OX/FNKbHryhmuSFp2ck3ciRkm2ww5i1X1w
pq3jFSoW+g8/gkBHEnYbiZdPzajCeaIMjg7gtqRbVIDMFHI26UOC2Viw+AB7t25KWAn1n4qjIH68
HTdmLOVEAXzyiRrDFxZycdAmObmPjg1r2tw72vj88RsduBhzKmC17WEzwomn6KHO4NvVLmed3GkS
IyPUnEVBKcOple0wiYAWnendmaac9CHpOw+VoMjzpyAiEBjuZ1D7Oj7mjWXDV4KKMTm5p4xMnsHw
SYgE0tUGhU+k0Ifyh1MTbF4H13xw3h5IdYMqfS46ccmJf+eU17YFxbB7WTeS4/q5gKUSTA2Bhkt4
KllSgWcCoxJrTyM6EXDsAhVs1gdAJXSDu71dJuQJREjvJABnL0kjLw4agbRWNPs4kFhGDAMiZNaa
Ji4Y8csOpionHUkCPSu8ku8e103ue+pXpK9UkL2C/0o9yDo9h5JwkIP5u5/0EocAFbh7/ViNNYk/
X1e3Pb0sVKdGKDp+J5kVXQYaBIhpw3mFCfmypHNnewryX9ui/n7iYUe4Zyz2gebtocsmpYz91NPW
VKYa4TSBrmUgVYgYMtXBSR4dwkN4aXnzm9tCBQ1Wkz1thqKus3VayW0GrEp+CM/GPkKC7p0ZZq1p
pHr7fv5H2j5Q4hbM74rdqpDL6BO9B962Z08JztvmCHzMpG/Eq7gaDkdyx1OBH8CvWWXW84/VcnI6
9KVYIqzikeLTqeL+kbZuJTLcqTzkdjMdv2ggbcYA4Bgi7BtOGZpBSEGA30K4e+L3eRlDBDsnX9ix
b/o/nvD7Z2WM6CptUXrPTAhbzKOpTC9QtgLfkH5LPDR9BHQ+q/ZOh2gGsb0bnW8MqFv16Ca5wZPH
/l52/hQwjPT1cKLL4gDS59pfzn4WTqAiE8fxYaeYN186YrGEeDA1uKDNFZ8Jn1JKDG4AxIBmXzow
DEKFJcKIKDFYn8mFxWJf+r8yBtFd0uvDRDYH53mLpcKimAjS/4imtEBbqXF2sKSF93UYI2a+0dGb
QvGRqSu4ZrKioPTIoJJANrpH/erluhVprk5yC7HVtc2o3H78g0V5RHTp1920XJNzWJ3wc7UpbMQK
LKevCV4weHQ1sh9Qe6qKHJh6Dy7VRkSOZ+yZi86gnCkx8vMjvXecqkuWQEi4U6CTlGS4Xw8PvtGd
TJuoL2kTR/bHRSenTShD8wOCiZus9vxWFvuZQCshC8gBh0cZEmODkhb9F6gQiOLgApuHq68NaZj0
QH5MWeDIZZ1G9frUV2f1+ry3D+kdYijQwV9jlqet7vPv6avr0+hBif6h83eI1EAypKJX1NQ0NJkI
l9nw8KcTg14g3jLQnGFNA42ANg5cIWDPM7y9EhBBJTYJ6wsAGPZXHV12DQaeWPss96iAE9UDPOd/
t6v/nX82p+nlAk0vF5ernLxHhsSNrlTUwEgtRlG0qIqfHNt08aef6WVgbI5iTKv0oJCiQld5zWjx
QuRRQ+mkmcJkhtZ7izN12oR/qzBhqXf13+sJ4bZD1M1mb0QC5dc5bQWfHp/6crXoka6vzKdD06Sh
59//9qwPuRmSIarSaJ2wENZ3NAYbxMVqBnjz6L6ic/z0xMMDakXXRIcv/XBiruDcoYf+mWfL1071
W0t9qfdgGIGS9x/QA9CAqE6B0ocwR1Wg2Y0dau8r4TldQ2bGWK5ZrzmXPpkBrU/qD7OPUC6sxVav
1fv2q+i02095QWiatOQeOwWdIexsHlE2qdIvQ9THVVZDJhKKJmdKwfg0wZ8ADre9/+hY0+kRnuxO
+q6oSgmZSgPiBcKBcUmwllqJ+W7YnFJXytN8e3MuvL2pdnOseeYwsXBednOI02M9au1uyXJc2iFq
wNgXOQCOdjK6eJH9CNu751Tl5cmoH16D6UeMskjrdMCgBcw8evBfmHn33X5cgbPBp4DvukgSKnvH
dsRmFfseaQ7L6r7adpFOEpeOKjXyOYoS8ulkEtgpg+GXGbLszi5imsGK/rF0XtuKaksYfiLHUMB0
S84qmG8chmVGBQXFp99f2fv0OX26V6+gMJmz6q8/rPHb2r/2R6pi1F0h3BkHUAcCboo5ZydtOaEC
cbiioh8pMH2ftnD6ce6GEUO9CN374h3G9fY4rZBDNfaXxSfOF9/oakGL5t0cMqM5B/4ZkjkJ5hZf
Yzz9BOWFdEvlPVA57wadQS89KTrsf94i5N0TrMMa8793eHWP7n1ceqVXp1XyHMBgiG9JNry6faCQ
rn+kCRMc5oR81SmWnU3vRLQeVaFQIygRbaoyV2aM0rTLLx4ucGvcY2P505Mjbs0TJ+22El/ngmD0
x2QfEIIw6Q7p2coNU/tNPluVtkAV9FzHSOwUnht+AjttQVXLltsLMEIb0J0sJhrdBroaHBs4U+Fd
7Om2SKkaue5IdqTMTFP6lVVC1Sn7+KrL//HqDJfxsjva7b7De9BMOta/oTYvGfNrjnVpHolLACDh
DhuX/W2upp/BtMGk9+5ONbDKA4fjZwBSsGjSQnOf2SipOHcseIsjt2vKsDcHfk33oC8bfHyuoF4a
OKugyTL7K/CqS48cSwz3foN1EIkpEUySh/4xodzU02cfmqUE3c6pjNrmbiQIDdXYlKUHQBK1yUCH
ZfDmTMEBYd5jfawFOmlOFTr3H41J7IXhHExVPdhhCIlftth0FAh3ZZZD+z6+mbBH6dIjrOxFbTto
LMo9WUySi9xP4foxXZIqRYS9ij/nhBDClJxd/VTQAyhakTmPZIoWbfDGPlHAkHY0zruYUp3nbxoh
S3yExHIb3pnkYMmDAzV4KTYckIeHLcRMLpW3SwGrxUr8WpTsGFnN5FfCraCxXIWWk7tNeFnSamJC
4Vegekw7nCKqGHVQbowgEiwWHwO5iMhHPEa/25sbzhY9HZkApH8o7x8aOiR4J+hkuL06/NNCelus
suNQ23732lye3P4fh659Y4xJcVMsK+66qYTSOB0TurHR4picxjhZPXEwote1APhe+1xEArVNbzSs
7c6gDfIrgPNsu6WMXuRhHDfHAhMz3X05OaoWG0WGfZi/0+508o3u5it58/Cp6xflomCoSAd8PF3c
1sRfZ8PLcIXcBJoP//pltEJHrzrPucxmTkDEtI/zZx9F+uNtSlrpSo/F0i5G8zFcr2MB/Qx/gfWC
Qqf/Dh9QfkTCU1kxbyDm/xdWiw0MCnLPAUVuAI5/EB6t3BkX0BKphn9Oju56ImZUL/jC64IxFihs
Hcayt8HiaJp8TLV+D2LDE9SwiWMuw3Dpvvjo3XSBBKRx27uvibK5TaTp4cGwxCoMxL7tW70BZniz
3MTOcTZDEYi8nYRfserD9Yw3xL9YMVdFblhlrdeZ2ZnJzIzHKXoc6JDONLwF3/Ts0+KSWUn3Cpek
7WlxpjktyvrdDX4Bj5OgbmBnwpc9erXzGbaG0P+wDoFtTVamwqhRctGo+Tj0U/gjcaAOal+ANhoc
rxHWQrwV7hd9GlyswQXsXMxjDryZlr/a3qhSzwwYmGI18SkUijc2PTOxLevpa8KBpyyeeNFiRR6T
3oDallXNgqFWWz90f4T8te/UtgAGfB2jL0ua+obJNgOLCzgJQpn9coC3jfZ0zVb3+WsGYEKWNDmX
YW1e4/Wd6lrsBzRvG8ZvKpQS2drDyqCzcD1N2ELw0tjgPPVtcn4IdhIiyjCtfZU0Q0Zif2Xa/xPk
qWWt37urxf5OSw+O8Ke40kZBJBs8HIWf604Uk3cPCheRoTwTXwjFNEBrCsD/4GhdCbplBvpAnH9k
RrQk5REB5LJK7nYq6HMTR8y2E8fwKSi68UhGgQXu0IQVw7FysGVTFoaKMLtWnCB3i7sJEDsK2KeW
RAKwUYW49Fc2Gab6FD4XM7IWtxnm2jd9s+dAPOzAkbhD7CVFgGY9MuG8N5CuDyL6sOm0bQbQ+cGo
uxIRDkbdLChfKtuEVIK/UcQYnm0ORUJAEiIxoxo5j3PCHbGoFH297LnEFtIYuPLZJI8lWCRim4Sx
bBGSvXIx+IDYGKDIp5rq+cQwmunvO9s6KKtHM/CCD8/CZHLm1/5JOvfSP0BZAvBEKy+XIgA8XiF1
ERM/cYZfwkE1zSB1TX4sDHx8kqLaoN8QqyM4oB+yr3g5wSgy0cq8fYokePVJLp7LvUKnfAJ+Hpzi
d2ae8I+fS9KgAMX/evEOu/IJAjCguhD65OmFnDVoL97Bm35bmlg5+wAhMACCdnL0OK3sfPSiWTa6
HEWWuC2LzQCsCi7rlxcRRBBDbGLVCAfrQ+oHnMYuyCefJgdnRh7ATVkiIQIFb+CEfBtCygBQJtdi
2OfzCqHcgdWUbtcEpacjY3lyuicyltDoAp1efPyDaXj940XSkGszvPNIbgJTxmoOQFCeObpJ5kpo
O0xO6Xr0vviPrYwXpOUBGpKq7mgREZxOJjFCOrbUQvc80lqxrCTcDkG3UKCxiwUKfAqf2QB8pLyc
cAp9racn86QYJbGPwZ0QkjTU3/BHcBqa8qDfj+aXKxleetYDBtcEOsyDmTjzvTYuiT2dgsbHu8di
krb/VZ+cLlSK7dHXj4/rttP2S/MYz77kUwugCkHfaq/PglR+CUXaM/U8BwI7iDU2dCyDurRwUvam
b0QjyCQy5lD0J03Xl34uMycy/DrjUaZbJpnVNHyw/e3YqJwnGzc4AK8ko4Nv8a6YGs5usDrhcVDl
gIPhKyIb7uPvjOEVGy4v3TIkW1k6vKsvrfIZVtYoAzQCQqQOc41X5FpGyNqBBTeCwjBpeMLdT/cy
pxIi6AXqmGvIfkh+qtwS0wWc1d39cwMN9EpdeKQKY5Zwp9CStQpZ8TM4w4OzRogXELbuMH0IVWKR
FR8aBYfn4AONpcuWIDUS61/oJOKKAqZjRjdzyXO0slhRYqHNmmSBzl82kjb2DhylpLughBkMJE+r
NiKKnBvukDwsfmBSmY0CiiwZqSDG4IsRLjsdnwIron6Tv6pmz7+44ouRJBKvih4HejtzE3gsOKHb
SPCJLYmo/sRsDR3NYIPSdF2M80RSJ2Ax1X5UITLFzV8ymR5zutYetKkWhC/3eLC63KksUKIrvi/R
maklUxueb05FVz7HVAlvQD2T6YfSfo/QkID8NW9+m4F0AbHROW0+YFzMC99cuxwccyNGZEg3D/pb
Kto+8muedWpau3aL6OW8WNiAn+zXqQT3hQvDSBko0iyPkH4bkxBLh3AoS+GCcVjOocXkIgN+4gA2
lwS8UqyT2T4BfE2uTsxyEnLsqHRp0aF37aTl5AymsT8wp2YHuv6Jg5ngixI5UTPrqv2+O//A/ZFo
P7ZftnGTYWeKL+Jd39iY5uFSiSmCuOWgL6FtYxsnBkrmahjg9P/Nv/TeUhn1JvMeX6/q09Ge5x4y
HrAQd0OmgG1mkpj986UnbFfN+ZQ6v+3tppH5wFaMnhN+r2LZLKBpD+kc9HMkbvg+uiTa7t8j/Fm4
/5ThEICjOXoniL9nHTL1G8HNsBOrO/7A+gUz/S7AjsP2rj3uPZHO6N+H3kz4LeMOjANoxqUf0F+t
LOpkbP/HjaatQtj5siUC8zVKV0m0pBGSnlZZ0+fZ4LuyX2rx062Pdkdxc+DApg6x43O2fjzWZ8ti
rMwOClvR6fODKAw/Yavh3gGZwiuDkUkqcy3YAhzdypP+pYiU4IEH9ekmiCoPt9V0SVqv03cKqDHr
BQfG8kHpHSEdvdEa02e+agTY35EGKTDxln1u1WkJrxBfp23I7nrxGg/jgzgYUj/jGuo89k9qbqDz
A7UMeymb8QHQcmXVgEYgX0KLfA6KiJ0HwO3GIiQ+GGKIabxB+q3Cl1a2Y9+pTvD2Yw4gTBiZBfNO
jfWEQR9AHS4CYPkniPca3zDdu5+3rjLOZ1zYZII8/rJd3HjgiO7i46DJN+Z0+OkzxyNegX5TAGd1
x+f+uNJv2Ie/T1e5pzXeihC0hPH7DhrDO5x/uB/MF28MWxrwC4CykFDlwhll0thLDrYAdeg0ZBYw
kxfcijic0nZpVh/92g+/F8TrTOytYtLcFH8VlcTFKj5c/hfbf2P/9qpRzrWipmbi9dJbdGENmMnv
QNg84PU3cENhiJ1RCDAWoXEHt+MFgOPedOY9lMrcSJt/th8UcZ1Z4TDqkQALCbKYXKHq0royPX38
XQZnn7fklpS1d0Pqv+PyIhTXJUXwTAr+LD0w9YBZ9ImEKtV0lU0dSLN7Rigg2gfuIidzuwOwxleS
ffRyaLRaf72NzEuEBFJFb/AWBbB3+0q+UDr87rrcwaqgN/IZ/HJ28/Nh4TJPOaA/Qr5ejrv0RQjQ
Sy/s2BfIXl8cPLKxeNQhSpHK+kZPdE7uXgd7QlzJ2vv7uLXHFWPRtHvbvvOx7p62xdrgvM68I8Ax
4UwCUmceSAkW+pzdYYOwji5BKviGalbRNT+wW+yq5QizilR15nFyky8Md8AQqedrk6EdgEvbWaWf
jDwx2iy6zokCI+TtScX+SBS7WPedY/IMAYdKjO5h6CHnJ7mtY3YgzRYuwqcegqqZsElyD/gK+vPb
fIaMDOkwkW+IrXvH5cYF6X7EmZlbGAz3EhbB2SBMe6Wnrqq7wO30SHF8jIU2hiCAcfXo6HRNuStI
CvYBZZjM/7EFRnohm72yEcINw6wUU0tGCL/7S95JNaqcgqnYPd1ng+soTX0LH3sMSBm0QcuWov5i
u8zXcYkPAMiwPK8MJyymb3MSZ6awJ7k0QgW8DHgRU7bHH71dyn7gG4f6AXbSXVYHLy0+u7BQBBgn
zhwTjruHgxEdoNQYR+ThSM/40T/OGYtCeoqadZnRI9EwMiht0dMLo6qivrzyefUTf33F1CiRYrIN
DNpYQCbeDFvREkIRVwk01qT6oaU0MgbhbDhMZdt0w18Ly+IbMJxkuFy8j6+JzwY4tc4nAGGOpZWy
Ypqam44HCvI7VpesDGl4ocrSI7Kx2yklWgsi0TmR8vJLIyy/A6yXQ1kVwi96SW/kYmdGD80El6fg
TZQXW8HkO/k4LKLDHKACGkF4N/NhD7J6kci05cMyQ0qIm4FA0m06ydnbbM6xVDAXB2MBNn3xOn3A
6zefzB0TML+KePScV8T5PSqV39QSzL8xkmdHoM08ffJAXi9MKuGyc3G7d0C2lwNhA0sH3pwHgUwu
Y8DqZ8OTsSadW8SsjgJOi/OAM7BnERssVBhhpWBACob8hAJdWqsR0RtoZJ5WwwWHAkM3im0DJcBp
w2gEes12hTgXrJc86vcvBOVriw9yRYo6rfgHcVcXCzQt7sTPoKaooFYYZTKG3F8ndJXSp7TN30CD
gIQm27GPdxWDf0GADF+Wtcz/aGvYQq8WJQcqHZOzX8LCs/UU0ECkLwCWeH6yUzE6yS30l4yrp1/G
03BvIgQYnhIz9KRRYZBduuqik1GtwvFit5I1xDiYJSLES2bI/DieLN/dtQULd9VBwe+FvcL2iTno
28dS1RLTUqhSflc/j6WLIrWbSO5ewV8vcQflIlrucVXBEF85KmpDh0AzQk3lk4TSI79vKFuXHeeh
0GzBvKLvFOF2l15UaOmasZQ4riwup//ix/vi0oSonHR0Sf1u41sBOCNTyYMrFowUVO9osxG9NNGp
8YaeDefSK/SlwSFQMJWWnHB6JFzPnpS9kmRZwxYSJfrJpbJFSkATLHT6S9yjTMKxh/+1UF2LVvsB
iE0FLbL3VdQQY2cxeu5y27P4hDxcbJclJF3Qy3zaslek+CAmvKE/rCH4w4NCwcgPJBBNGtDuEQU4
lKl9EzjRFscW1ZRA60+48gdssNCs4DYpQq3i54eIu+HyI6y0IFxVtNrAnFT88iI/5JVLfDtXhK/X
kJQrPhJxb+W0uMofotl/cYuYWdCV8498EdHS41P88PBVJzyQqTI8sX+sKyHD0ccad6I/f/bopbNE
eE/CQTld0i6T0/27SGIogG+gRRjdh76l56hI/LlUEqNExujVE2ODG4RZeYbwv8BG4sfhgtnloy+Y
i/EsAtQpc565KCZrxmCMExelofzsMug20KzJrRLvTHEW61sVZk1jVPLStV/H9R7h2lok77IYniwZ
mGBy86SPOo8R1AtxrUPX/sSkkIi5Jd656P1ZjfYdTQOWfLyVnv/DWh4SV6v5aGpZTHi3ic77avdf
LKj3pIXGoMtqart9XPeOhjbpuiUmdPK9uTgN/rDpSoSd/hkTXWehDeDyo5iYQi9kJB6dx8Bz03qP
B8P6izFD0yjZh5Hm16T3EQGHtzEZUKxUKf4lY338z96VMCLees9UkxcJahkcHhhInKeGpAS0OV/M
fCRJc09eVJfb1VkLyK3a58UXCMA6BOTT43MpqgUsC9WDBFR8WFqt2YeUkO5Bf5A4IL6OrQ3oBp95
4xUQTtFDME4kVSDmineDfGMsS6nn+DbYx5sE6o7uk7MpvYo8IAXX+jFulEaFUZrXnaPuR0Dy4SCT
RcJ7ndJxBINl6eTOGG0jRuUnC0S/spnqLyEbqLS+Z3EbYTUSeFRbOBYwOPjaaGcsRp+ao4J6cY8Z
q3XTnPLMuQnf8YSDM2NhhgA1fMbvgJBgMdwU6ZHGFtjuOgr4jHUmr8t8YS5uv+nKen1kJfgHkBWa
48o+qJPVGrtm9KakI95uRnHWv7vP8LUAX1Xpgu4Bux7bIBW6sfojtgCt2RmioUkDi9MIO7f8qpNq
oXFhvcusiVGxAdGBFEbng+slKMTs2dU7qKLQ/gqP57RpJmcNTlEb9VpOZ0R/dWcSnDFJaIRKIpI4
+bx7UJ0tLTlGCH7HpX7aIPEjfboLE3QIv3NDVwAzafJkjtVaILmjFWyET+wS+PcPeaRxL+nE+Ua6
id1PkyvUWVBhVHWMgugTOXyYDQkHH6kdBEP5ft/FE/yKni2fAZudEaTjVyIHooiRVo5sLepv81b8
m3dIxJGCR0fwsIf3XMuGLXtsG2CBwwDuEHvkc9qClcLeWXEHGMHiZiLbJteEoa/iqESSpoi16Wh7
UTdlWEvZylwcFghb1hze7QrtCP3sNVRwu8YUwC5sufANqKQlie1AgYii4Q2/+RIw+H++4zny4hUP
v69EdTIVW51bKN7fjzkTskUPBJ2zWxnNxRxH7DtkdvSAUVuAgHQgo8pI95BEp/iE2YrmkEjCKWsB
z97ILcmtHHBHluyRkXJr0AQQuIUCCqyWZ681eG1JIRjk+7OHb+IhzvDVYL8jgnOKm8boYweImLjb
XHLgKCbO8hch9p49xZfhuLT2IAlOMyHQFoKuyntBb0VRwXigCjs+ZgHTesQahPDLhUM/zNF/9AQk
UhJMXb1j2AjefoN5flS2qQEKLpZQg2WVCP239NVBt6X3DyACeFn83mFJp2tBmgLGptuXqsNQF5Bs
gi7/g4H3DlaxQCKNoUnniXv7BPT1p09kUEg1tU/h0Y3+aYv/zUbp7eS7iC6d4mO3F8/bK5MyeD98
6ERVD1dJEM1m8KNtSTWk/ioi1gDdsZDiUL9DO+e7CMtHNACga4w36AowNKJigqK6BMA5+5VQaZ+0
jGTIoiKoKWg7diq8VoZM0s+cKZ9exloYLFISI1qwTuPMC5mTcVBLatj+ZRHgN5Y+BzakCdS47zBX
OU25CcIWZgW0EYYA8+zubh9bIobKvCVDCOFw4MfCZ5LH69dQG/Q6KD8zm/G9RbuV0S686D8Ko/aw
HaC1WumTWPo7fXHWQbGhtHAVaLMR9EvdSj0fKUgY3ialdxNfsRYjmxj+obBdYexSbksD8qBYk+pQ
CZg88lG6EdLpsNHubGPBQfY7HgVEs/awY4IF+4wvhP822vsTuBRmzS+C0wZAySC2UxU6T00H8oIz
Omya16S/X82Z7s0/FmSoG9hxF5g381SHbJx5l7RQISjAMUBUkGTQoIPbSJsVF5klvv7I3TEuC6F7
Ki6JD11/PZmUuw8qhPjR0deT54BWGQgCVekpbYCNT2j9GiilqM24f5qrzZDiGtBt0IzRuoEBCPWz
RAhAzS5uUDJJhg5ewf7GrckDxupSRFIZttiyGFvItsJmRxGOCb4KCn90mrhcnSmCwe7YS71O8o+u
pA7l5z83cPTQgfeHZ8U+pH2gLbxEh32OP7vxpoB+4+IyAd/hY7gJMVcdHE9wMngb0msR8kub3HLw
3e7Dq7xg03lDeUYrzpFPe0fl5+i0y3BywpYvzWFzS3wbDhiP3zcJu9GLMl8PE/GuxUlYjEwxtsc7
X2T03BQHM82XnnS8E+nzfyIcIv6LoyopONDx1RQj9+HfrIvYvu2L0r4SGRSfhA2uydB3ZfMNPpCc
scwcVRw90Sd4bU4YMfhHO/kbMg4czv4yI4ta1ASDxyD/6ATtpOT+MZo1vhtESATcdsGMy4gw2xG2
jGQzXXzKpZudO+psXAzuy+5GCo0GF3IjlscXv9Oz6kl7gwNvYzPOIwyNM4tIRfcJg5tCI1s+o4+C
ejPD0Dpb1n8vIDSKVeYzxNm0AliT3EnKjaauLfD89EqaulkDe5JuQt4sJGRcNTHsSbpxzm0yuBrN
Qb1D/QXX3RE/zP5a2ZGK/lys7G4022IQ48BYshPdmk3oIlO010SStEfgG6daUgFwiay3nbQHR8Qk
0pPfIWjD2LDLu8gRLauXdkdXxh5isg6/fQZ5RpQ6jUgk2WuiTxi28+wvZAYTLprbK3tMh09o7Q+7
N3DidRourN/jyryVWEGMI/16+yjsW62zCvCiK2mFrWyOax/ueIL38LPaWCeCxcxJ/4xqyKuAPJ0B
LwAZZG3yo17cc0jni74ThmjgSMUC2mB6k/bSftRido6nppg5gw1d9bi/F5XoG4XwsBwDkMiOcbHZ
L1vRzbrMz8ER2pOZ0uazI/1G62n626rYzoyYFX/YwZsdIpmEpPtkx7gvPgRxws05wttpwk1Apq4x
2+/jtt/Yi3O/zxwZIqTtF9FxRDtu070XjrHe+/niFYPgCo8SL4XgGBxd+dM9pY92OoHsbqIKnKwX
izVCshgbUjCA9WnYdVQDMjq7GxOkQrSVa4U7MG9AhzsnTRs17PxjzCwYgjUTby7dEpuqhFCdJ51F
myYjbC8hOPUGvYGGIYpAD61ItYAymCDDsahEW/uIiQ+4jHkM0GtMhzxL4XCWhduDRw6UOSumTQ4N
AJYr1Pse15hkC7j0Tsv/EBbhfH1sBD0GZtZsEeJiOs7GqwF/vYytcCs3z+6P8H2kz+Tlzhx0Ai32
2JlsH2TqMNTouMJ3mEB0cGQAeFn4k2JZp5MXp8QKi14n5t+4lH9MNJisGEooaDO0Y/LAOd9Up7RF
kmA5TS8sLBxZfyKEzpa5ni9YFciQwNxW6HcC/LOnb28C1x3XTvGKC2GXxGQ2wsyIXximWzefs2yC
FMN1YYenIGrAXLlnxe4v87QLH2h+9kAnGGDjeU8hUAcQW6FM9niE2YzQrU1Qyeg+CK7fZUsUc1N7
ovGq/XLYCVTkABThVvevTWfHaejzGiEjgL8JfR+sS7hVgofd0wp/mQwmpGqV6TGAclEgUkbsKWK/
bLxWAfxfcbz4WGBZsMr0mL2YHIhpV5Qg8ubaKAG25wTkzGzQwo0qnkAuVq3PuIPhm1ORH7U/Tz/+
d8SmjhAqBvc0+8mFyDVHcjsY59C4Y+V8lzwEsU7GJ3LbXODCy0b+JyHYfAzJCFv4sGskPXPlDfvG
wcGcOIF6PER7oiP8IHqvD3eGQflvNoE05MPCWdzhb5KGwbPI+wQ9kkqmZcnGpTBZ4qHRQOOclLg7
WhWwU8Pt2T6VAtRa9CEdy4UFkfZERvGAgSI8c5CwFHcQCjZKCnoBdSiVR+lCMC7g7qUoZ2DceK5P
8vSS89kcUVeKl8hOOP8NYCPT3VMqcgwfpsKCfFABH6Yi7r/MdjsoAiDu2sqsKHkgtjhg+1XEfQZB
ZxD3THssZxnbin3GUb9SHaNtvJs87jx8oKG1d1HxkDWvL1tjRnszO3ADb2YJE5W6fiy67S+amyL+
TDW+UhPdEA++FErZDurW+AlfGKOMcYH5LcgmdiqAi2yWbOQ9NTl4b/sNTPrCUFdxHmzXjUjkN9oc
66FplyAoKqJzInEj4UwdPakGWQti8N0w/jIM871EjREKxb1dBzcJ/KVngmuKegYT6iH6HdnK/u2N
6LsYWD38nt1EuqARZ5Lbr9HdbrVNuMVnTFl4m07RC0voR/1huelCIMaloyVmLkJkhFbLNQLDZULx
mvRmaQHwuuKDFNgDBC8izBR8UJDyH6cwBtwz047LpGl02mou4272BOpJgGWMK5ljMXS3JszDxk2z
QkwKeA3HJodV2bGf4yo+42dmHhZI1M9u6fXsWB7+t6dUOla41RrqfBm22QG3hOPhBswtU8L1+hme
hvK263C1vXZ0VfGPPFOrLdwdWFTsMw0H9SpHYB7CPBMT3wwmGJX2z1I4D9c3yuKje3Zb3Cxk/bCs
LM5GuNmuYOhyV3HbFdi8GjHlZa27TXi6fXMXoNBEFanT/z/MoJ8y9AJvW4ImGM/4Gas2Hn3WpsHH
mDtabVs1l+X6lByHolrsjF6m2Vkytp4SFqcsW95dmqY7fnakBRgjFN7UgSx0KSKFYcuvKX5kVgQv
RX5Si4wwqI3HnWgiurTL4vDQNUF9pjeWYHwCcaT1cw5uk8c8bG+xRRPKMMgFzJoLj4+kU1HBQHCZ
CgfsC6il7Qn+HtQgVEtIOZa2bmNyZkp6ANiLtVlCR/khojLZF10kZQ+Ejjpa/SFBjZ9+o2IS+4Dv
kChJHjBiRQM164pLULZpew27GQMbo97tJcSACRzclY5P0qS8zyKnYcYwg8L5RSrXy66TC+UQaIEZ
MA0p9W+qjnO8Bjhr9rVEV/EWMGiASbnGNEAcbXkvzKkZQr4RzCvghPlagVSAloTMPcVo38EZl32Q
AEEy0Z6KryM+otT9eEq+WrAkKr4e+qcwM4M2P7GwWzuwFDxkc/eCegTXIRkoYVrgPu9mh9TzTQGF
5oGnlwIxG8LES+cPWD41eNdAexoORiL46txN3LK6rf9dj+5U+zxKd+P6t99h2oX6HbNgG/735pzr
twkdwfViMUs+pLD6Fo3hdYI3zhUN41svOjx2OIw1Z3Vl8wD6R2Q+j6jeSHfQMN6z4/Kl6U3SfP74
VP74haNyMVcn+/oBrjDPIyHJXxqmcNcYucpkwtnvDZ/REV7DPv9RNlDrFTq86+i8ZHBMdBZdwId4
bO97MFSoPn9Mg/jvMz37DX4IbWD770vpl7Ymk4aP9Nzog046V8Xj6H7BqbI/mALgeLdv+7Fmx6RJ
5t5pWHH6i+jP+UPXKAl+3ejrH9dUvxEkNU/2NMu90j+uEgPJ2JYY0yFJQmHIgNEKObsU72n3Kb7/
ti+/0od/YyLYCRZfmT3vTBisriZEmogzP9soCWGwRL025aUnMhu2BGF7n934nByGjdEXy0aORfFG
ENljSK2EUyTM1a9fYnkt43iUKAm957qNrP/oSq1NseveIcu4qyCnquyuEUJB8FjB8oShjSFUk+N+
o06q5ffv41yY2p5Y8lbpKVhhY5cgRa1MLBmJLK9sQ/kCs5WLd0vWH4t6oDQ1Yhy2eMlzcDymjDz9
yn+xsVEzNufUnZl3H1PDMdjqSw9eelf2RhmsinX+DXtdTT6F+Sgb6mP9AosgDM9/xOqUWU9lnRON
DvJrafZrrU7vlXF1hRnVZlZJw5p+PuiLC0b9L6i/UAjQnujn0dXv32FzfiZHi8bboPi5WjhcsSrU
ySqokCQNMq6FEmTUmNgYZAsOH+nIgxdjUjnLObClssoH6oeD6cmxIZyA/rDC0iqjKACXKIOR8NZl
eHZzLgORXIqiEnuxDQ8hGpa9SJGwAA0gtSaC7uyvcJTlm/Kzxvy+LAclLwOHCkjSwr49LvHcYyyH
AJKzfFowdITLS7GeM9mi63VAOyqoZyStQ7/4YprF1JIbfFur/okOaE1ByydchnKIfDm7qKFjLHgZ
JR7Gqk+bBZvuMs4ZomacGmK08WTizY1pY4QjXGQVkuqNxiWzW8iW4YJw0kL2Z0TXuBlvpstMyW1s
0gqNqlOwL5VtKgbFAoIysTpl30RWJv1SucE5a1Ii6/5JR4dvBFDKjG+id8fdsAe/bA9RIR9+4mZ4
WGAe0QM8p0E2lPmNZURxZ30Z1VCdnkWXGZVI8Yg1SxGuHeySzQPl6MFk9zgh/u4iABDwidl0U2e5
iqt9s9KfeNBTgVMYYU2Pgy/jPHLzekYFg0I6woPHdJUbbM5CEJ/46VF7Q309wXFAfWWqC7xLBPpE
EPlmoZzs1+TJbDflqaG7kEq8A6hvqvusjWLB5TvXGu+9ImOBRvK27mP3vYVUo217moUja9jPLGVL
HkBnm5EzltGk4OvTnB8qvVVbr30HX+zCw4aEouxpdQaHMW0VLLJ5tacTVoXe8Dbxfwt7KTPhQR+f
3be5SunKH3uVpqrKrHp+IpFL9pALYbhIL0h3GN2mV8p08ZG/6sWewAuXDIVIls5xLfk8L5ZBm3i+
r9OYYGp9AU6hdYSVrqVZ2KWjXdksLCxiCbke0n4Nt4SsRIV1c8n2WaqCePHdlXF3ArLidaPmrstO
lpvsBXyXa3wJkQsQ2n0yQgHJJCYwC8v5ytXSpy3c/FWIVIbXND2Fpb3tWuS8GScuEwt31ibicEu0
YZh8SFQVgXkHbxVJm5mR8OsenFugIejqmW1CVBTCNTDqt8L1jNEO0XHmKjyTw8EnrdwOf+la5N8w
z0paZm4oZx4qZaEtWlRGibZQkyawUYya2OqYcK+LTFcjLGVus1bSSjSvcyLOA1MlY6vikQzJo7c7
RA+YZw8iS3pjNVYWfOc723rmJB0uWNs6bjomXxw3d6LUPW4kKrJw/1CVkyoooSjaWGCboFT1CsKf
Uy5WTZvclM3vQ2dIfQ8+WnSJWKFTEisujIOpON0KMCw5WVTZJ6cVS7JJQoDMIzjxVnvjwj1FuBPH
JBhahdtciHn+KfrjHDqRm6fx91P0koihfiKHD1Mom4RfMbolOSmWUL/bhpSZ49OoAZjcIni3MATr
kURZBJDU+7/sKTIaD2Im9tqIM64GV31IEN4vEign1R5DOr51G9pdgCUyIz055DzGZO5pyS8f2wxC
EDEVI8KKGe6B6bM9ts+DcnRysfHdkA8d5jHj6RgokxoSM4yj0beFbQwMl9JdsraJBdOMPPk3YHnq
5YjpHgNAQo18yXy7MsHr4NFc7YTPSQY7P/2a3icyTc4jULvBI21vMqsbqARQMV60Pu7KU+HeYbLu
qtBhTALhnT5u1tgg5I4Eva28FXlM6uyAIx8h0kzJLwHfnbmseGuIbZxoEkBg1fDrQWhkgo53XG1d
NREGrwpq1EuwadtSiHdkHmswkY+4Cubzl84m3hxM7vkL7xXNt3lP+AaMRxnDrxlVE8ECAZxObv0t
mb1fGYGgotyf4uZeDO75TAbAX1NKeoJAGMICGHIRlh9zUEfy3WSmK8F9R/MPKxUMTBpMOyVV9Ukg
WxsUMzeucEiMFkGbLd6UZmUuAY2MWSXa7WyyWujoo29AB89O6B1GR3a9P/KBNocRYXEHi0SyDSNZ
IEp4sxAJPsGRr88dLhOr4F9wHjdJbMMPRApJchmrgrvWwI6VTgbrZFmWkgSVYyNOVDbxkhfrOBfT
wnJS8jHgBb8VqGzY+FPLrZCgPz4dzzphLBIZJelnH1fe32rI5cT4m/aCMZznOR7u0gP5FBZFxzjp
PEVwMqUKw0Lxr8D8udgIZHEgVFLAix7pS9UMfMLsLfoxIYAJq4EUKUbHoNFWcrbRPsugPCEzjD0l
Gd8Nz+MfAD+O6d/d4SmTPMHMSL7ywxK4DtwCOubcSOTnEu7kENzGxT3oF1LYaKWBTeR9RXKvIAhb
NNjBkeQ7SMktneftbEJExrpxnBlMp222O8nJG0vSnmRcIackbYq7xw8k34+ReG4QlMgLu5nY59F2
LDcrui8x+Xlgq19bHeLFoZ2YK1+xWmPifc2DCxvgaEBvPkEXkY8cFwhwnce4O4fVUELqANI3P6EQ
KQ4u4+loiSc9MQMQPJuwUkRFNtBgeCB0WPamXTYZlgELSfzOZSnI2F1S6Dj7jc1ARvUEQ6NNk6m/
mCYCJenFDhkEvzSe49wfKGueHok1HLAq3wRJuy1zIyyVJQ6Cm9tw80xINIgPwZNc7Cdf/+Fm9+0B
Q+8dsoYQ0rVReTwN/Ky5PKeM0mGeLFvwTDpGNYZiAndnzeQ/qHnNHWMsUX5v5/ILMLyyvZDDzlUZ
S5bkzQTjF40BxBpe4NF4pfyZF1eyJX0hAcE8/yUZlCOuIu/Gt2FxfLzmWrgkmft2StwVjG9Pb/Kc
Ip91nth3G8dtRoaeiZd4Y6NMtMnDLmXLSmW762ChCJEDoV4rYOZw9/kQdUrEK2PxyAJ6RqTcnxgl
sNsBi/PKN2xZPIalMybhDNciXjobF0sG/E0mL4XL+ZHjt1ZQXRIXPJdqQI3anPBPYLBETSomKeQG
sscRKzBsJw/AO0kJ5LBe2QfOd5wHzfNGDkRCcY3r7MafyS3GOKYIvhyRDf26ebltSnF50jhS3Cd5
smhC4r+C86NhXFFWzA40kfCaPU4dGiIOxAk+Mzx3qt56WCt47R40DejZPC79+DVj9LEyD2yhVC0c
4TyZVcABCWBiZzxFbSJ2D9BOG0YLpwd+h7atP+kwzaKnv/9UjoPH4JVWRxwf9UHHaKN5/+27XTdz
y0RZ50n+hID0GvfnYvdA6F9bxDyjCsUOrtTiM1UaPxUtvDl3Oq3sKyN1MJMcnWpuvdEkjK7QeSRa
RUFXjRPzHHtpAjgwkwi1I9296HdEyrKKRTshwoTaaPVRTKPhHh3HMOeIogHYgM/jX9rs5E2L/hqy
TS4jp9mNSME24z0VUtbDy/XV9Dxn4eRoRb9m9uSpJDuUR1flRCDTwlN5+G+Sn8muKf6e/eQENvdx
Dz4Bi2w37EUSu3my2vB32iE2YN7J/WhGsTsvFOux4LBFn0Fse4mR6+uk99g3nNMdIUcns971jydY
bO/uh4IePajJ/Xr/x9J5bSmONUv4ibQWwkq38hYhA6i4YWGFd8I//XxJz+nz91R3V4GQ9s6dGRkR
ubO6JBwsDHdaaBdi7C2km0bCNbhgL8Co56c3/ZsOjism79WxjFpUKQ/hAYkeiVEnRDHIY4J5bLh1
WPi6wuEThEQoZi2CCsFDTvYjNtxmMlewmLHF3pWTOfDFQBecq23O7wkDAdghR/M272Uyqrvhb+6k
Nzq1dzdCaddIFm3rhQ8iU5taWdN/QNild0lyS3qbSFZaQ8g/GoOGj08QQyIR5pG+og7nN4OZXSgK
6R1NgVzxUAD8IQ3m70EWtXAPeqJlHwOzbGF3C40bv4AdWHI7ZAouakQ33yYwWNM6gXMOXdO8ZDOa
N1CamXwFKZXeNZpEvDTH46PfJEd/MbMGsvOsZc4UPDdqmugBRvM4+qDdM1IrvFvlUhz0lzRpveUS
uZROGbse3kBABO+sfdGwCveaK4Q9CFH5woV/rBeoZcNCc4QHAgrVmvHTOs0UVK7gtzKm9NcA2Ypj
njTtT1nHnF3ACpCX1DRwpKokJkAjpjGH/lOhSbf1eSUAVo91gfYHToLwrdtOl7lp0pbtuC2XOdPp
J1HdN8UsjQjkWDbUYyxfsLPnxf8uJlU6bZmhzWXbQw1ma18k70gXT2YOVNp2ms79ZNcAoyMx0NpS
BIKqLT4yia65eALKRPQlddqQn1KJ38EL9exjIQXRl4yd7HzQxEm0T/7s9mwZaSv58827hzLxGkiG
WVIgPzdb7ZlVVNGtZoSIke2x080YOxkudjcDEGjKskdEuEDjHI3dqTVYINx1GeDIqnkHjYWKdkxA
G6B/+4o9A9/cTS5rBgACQdNHjSjF//gB5FkeEvkjy+IUYPGEzuoSQk+3qa8M8vlMGX0z9KF37h86
YLsaoBkmgD/tQHSgPEZ974KttSGj+B2GD6LBpXEJn2m5RrpJG4v+H8ZWQvY2TWxQhC+M06OAEdVv
akDaKlBbYtoEAmGGWN3DRZH50lLUmx4UjaXGXzegPkmiW4Ywp2jAwr4RWyd5JgpSURX4Lc/xRAQb
fjoAprKXObDjciRuRQLSo6jIU7hEvSQcpTmGqKoJeiPAPW5CsDXwNepCRC4noJjJ02lAZEApL26r
YQV3CyvHNSiEcE3kDzR8gHa3uLmKN2JPDK8YWLBZYbghnkTeWwEg7/2JOe/ph/FyqciZlA4/JS4Q
9bjzB85ZMZbHrJEcOBjZ+tM+uA8GkDjj/UF+EOLNhtaCPoCYPwT3lJZFJd4fW+eDdQCbPEdrkX/G
SN+FiMO9TaGAbNKLMEFEn3K2sIUYtKPtQsR9+A9luLjx6PF1oN87LeVrWjrAYLRx83SJgxcCDegs
DICgtWiP7ZzddPWAWhXrPjlkJ7ZMw9DmgFc3epG0BjG050GalxgdB8Fmi2BE2P70GxE2CSUftCeQ
OfI7A2SPhlPQ//mONaD7oyQH5FBEo+j99YJ7f3bpNyDCiHBaOk2stQjP4PLvJf1DLkg8NKWXSCcf
aB906WL86R/GEEJoR8gXXUY7gsGmf/TF2u6Fz5ZIxc9RVVDOB92cXvDTpNanh0Q1Wxlur08TlzLX
1W1SjwW7kUQaxoWxAgM4ojh0XcrZXx7MsR/jkU6yTkItP7WPM4rdbO/SnHLbFtsz25r8wb+T8OAp
AI4BRjtECUEbB2hStGhhyZHCfzDEEoXBNvfwXDPzIeIqbOVy2nwpQOCTWyjo4D/fNoSqxHBpukLP
gGWfc6Na5nNkByYNXxTJYoqwBrM3QlbZhwECtKvNXOepNGhgrzELg5aP/bCFZdgDX3wT2whm0h2G
rB1ag+yx/DA5Ou1QG39pB3dpY4rsBkXBnb5TFjw4b1QAW9p1Lje8f2K8hBogOv1no6umL9UY39dv
E1M9kj1Rp4Ikbeg1STsJxSyTIfkPXSue10weMBAkra6jZTIsUl4bWAw3gXRI/H/5AR+RRh7amb+g
PcZuSga6hMvRCMKesTzTVl03Q/yMOGloiQqY2vK9/O7+uJWoQ5HoESL4aNK3bXJ0COIr7a+/aCau
DmApbi8Q+7wOC1/kr+OI1fOn4tP9tDlcxK4BTQffxsID4XRXKH8g6EwtYiAdNXHC9SBAAgWydANk
ql5AExsXAowBLfpiVh6IHR6OEXQQRdmBMwSPTODQYIj+Q54nR18/6gtVCT7KENcWQoMNzQQNwuxc
yOBWobiIeORkGHBKEHHQ1EFspLu8mstRJ+qXGXBuTl9epCOBPOHf800tE77Tg98rg5dhwwUBNA/4
edxwYw1gbbJpcyLiJZbRLrT0PK4OLZs1lLAb6LAAsPAyzW2BRAQLlR5eYKnJFAWT7lwHoXrPGBEZ
WE5iaSoTeeDkGnSpiN81URPkFqwUv2l62CwvGIG4hWGZyeOCRM0G50BFHS9BfB10zAfJglDo4OR5
3oiobzcIb2vSCVDctSRjRPGQaSkl784vGN4vcs7465DACQv+V54JHe3rJIrh0JOUP4ipPnYlVj1j
MCOOQBHQBYRYTgHJ8Mj0CMYmFNauLa400NJwVOf8IZor2BYusQ21cHHJmFmD8deOg6Lbf9C/Qni6
MziW2G1LweM3+FLLfJYRL6x4LFfsw2goQvAU9iszp0Lh/XI0eMhePBp+eAXabc6ZgQYtjlvLKI7e
32YF49NG0VxDNXCnGYKrBGv3l0EjbTeELHyVIRK6r3H+zHtQ4FWbE4Ccr8aaVBk8arSJdLI+Ynj3
z5pwmkFtJOmm089owRjKiCPUHzD2+IIAA8OGxlzoobTYUOpg1LAJ+KIx39ic6DtOkV3aYGOiDacZ
9tVsmhloZZzXzX2zyePDRLw29jvnFBzSE7RAh1NHJFgitbqRmQK/H9AG3qAR0R5xGnim2XXSHT/j
o0P/pCqbXn1n1TPDmEYzMUC0WhqUStrmJ/uVQ4P6xlcm69BU2pYH72Cj7iPHsKbgBYDjow3kE4D9
GoyfMfZFk8ii2sj+HvQe6P9vQtU+O8Gw3yTt2Q/EK7NhaQB9QW9NSxtqIGwEUuhj1El3mgmu/XCu
JOLCIlJdcYs5E/PupMSYjeAlc0a8RQesRcb9U967HZfehlv7sBaA3l1M+RyUe/uBuJG+LA4m0VNJ
utTBBQxuJucC2/FCPiwKNImyB2Rn27/rEmHcG/WbcSDBZPCV0+SOkG7PZtNSDsp+vypuI7FM67m0
vEjJtUQB++fiaNKIm+SjhDrDUNobI171uHYa+dXaR3waZ7PuydkmE8FfF2NAi5L2jiT7OO1jOyZy
/+2g9uviWshduvQ3YIzYquruDJ+ZK5nCx5qJY7judku5k88RPuP8Ld5lb3JJGRIAUm9Al3kRA8VX
hLHS9N7+Zo+CRhq/hhtj+OJc43AhRKUjCR94drHTKOCgqf9QElG3yN5+mSIRaMH5bfc1xM2tQUWO
5DVBgtF7I4reY5PgI69t/Z3Hbdg1kbzQldNxqESVmA2QP9F0RpMKlwYeVDfDl3cuPGwx9hXyMOUL
gShlw+PLr7MttjB0xOFXCNCUT40pRwsOBdwd9gkcn22ym7B2c29pKrjbaBwRkJhpUXEaigSPo5qk
MD0Ltwe3U/paOZQ6UqAH3ZwZlCB6ih++HKrm35CzgezJ2DECR3SP5+Jt4zl2jWjTYPRqNRYRqP1g
3HPH0TPQQV1YNkimoZAJPUnm5Y3He19jBBEkt440Mlivz+BqdQv6x1JParka/E7hvycGfC+PTDYN
5ZiQA3vq/YkyEoYRnpXm+WZ4+d+BOIyrY96eD6OKwcfR7O6+4RC5d0ZUQIKZm6lE0yfzMQVO4OBL
UwgCnzkjDlYfHD9cFCfhZqjB2HisVUbAMezz3J8igF+oySnCDtQRur047N2drl3Nb6gGSLLREJB9
d6xj2CnOPWM73qjOnTPi4SDba0pbkAkYgxdRicBzSk08duHycHyR42PH8YMTlB/Ul2mIemk4T8MP
/AjMX+ksBtq4JbpExRoxGljw7dq21kerNQtYA14ThhQlgHi6cAbAyR8xKc5uYnV3htDCBwIu8XXv
5DOyNrri5yrOqrsh+fqvPSg201DkTQgS4W7YQVlCMfC3W+3imkRFhv6iW+S2+c+kaZftFMh9azNf
52yu6MhooONnszc1ek1rMlmuwW2OPAoPIgrD64yJ80YrVHBdmNoIqmm0khGcmxF7JUZQ8KBy4UlQ
eU+H0ED6MmeQ0amw8LwLbTZxbJLRHu5KYLm5MymZBrSdMZkzpdMTYMO8IHvbkhY3koeTPWxVZvzt
6M33WYr9Hq0FpTwM5l3zGEyOfU57Uq8DNbUkCw82L8HHPdCiHPCpvuM6hosMSMSgT0wZ8PX2Oe9x
RfjNqzHP67ejct1Y6SDKOiyhhwQXSjSmsK4fdjhi0toSwxopAG++4x+SHhRpIM8X/QuRH4dUYF43
THUrBPCl6WA7nMuWRfvD6pQtjvrikrxD0b/EOuoY+C+0JPAZKxMwfWeCVhR/DcGyQWx/+NOqoHMh
CNf7bhTAOeKEJuKX7Zqp9UEbp7E7REoEUwwUm05EOIVz4pVJxNqE+4ihA4rSCsf4albb9xbfLMqa
DiwavrnEPzIHp0MjXnbTXs4Iw7xeTyfCOUKYCIJrMf30Xl7h8ByiG0PnRIUlLj6i7fyAfOAYb28A
og5+mxX0z9zi4G9FyMZbfALGworVxB0sUL4BwwrQbyle347geYBk/GTbQVsi1ozPxRsPy4MPnPhd
dJIdTlcNlylpC2hUTLo8RJ1E9LTY6CdvZzvDyg1H+rLrUkmjOdXY50xAezrM4GTEGjf2ZuxfQhRi
8vIeoILajU+98zsq1/b7xTBl3otBVJTR3AXIJuvngot5BS3V+GA8eGC0MsIkVGPl/ojEVxu+GOL8
wEsl0PMd65RqjjlEN6uX3537QqavMRYa28rjukfTnI7D1cf0KenGdyRqtKCPdoMbDY1pOlFxedmP
tLg7YW5ok+4c81nXrb0znTBOe40h5XnNdmEOh8/PXipMQTf+2XtgscQL8f98vPtiO4LHxEwh5okC
iCLxYXxBfuUdL2+nPcGpknGR/gNWotdIrUOFgAfbILw9FE+9Q9j6Lp/EoWEHSw7rm/eiy6IXYc07
QW8ZtDHyGFQc8s4RuhvNtuEZtJwZegjhajCLq/MkoQmms/vPJrExISruMItHbF1edZHVOXXQgKnq
9EBYbd7om2hvo0tevDG+tL3R6sXH9SbShrwVxgY5Auv4tvikfBpuMcKplNuB5AqqEbeXwQBevTF3
qIvzbqpNppNWvgF6BXteaDHuUusnZijvsv0xmdrJjYMctsFXjFmhLYb+2PqCduG+/yYjcdWyHp0Y
QsB+E3WVeANUTs8XXRm2A8MoSGGbkXg/+fQdI6a7ukkSMnoBgsRMoLbjszlhqi27Wxgy2CIRg8n5
vXL0Ij+MZimBWrop5PlMfG4H5buglTmpwErCuASB5jUxEzEaPvgYvQN6xWPRmjFGYisuiB+Tl2Wj
kZ5PJErUxk9y6flVSG9kT4QAsKerSz0xIWXieJFeu+8keMiMKCohgEQy1u+FaeEbV9WSw6RBnRnk
axwPjJURzXABoxDy4JeSEoQzkr6AvjWPSg6zHnRd+WwULrSR8b/wtJlMjvXaQigmtppcKRS9o4cF
kUCSzpq/aJinQZ0yHUxmdJ+s3vgJmmeqBe2YgC4Mx9+Xtg1+UlY3wFOV54ijNxK2RgBBEZ6gDMtm
aWsTTSxej+KIRvW/sYg1zFrH1MDk1jB2j1SQMeubAr1nA3rHiAfO91ej7+LpMAlRDu/nosf14zUX
6fnG3697V6u5gT/5ZmB22WLkjq9A1GHjH9fED/A6pHXsHllZrKqm28lPzE1WUWm9LAWwnKSVGFSy
3Ho5kSFGp8w2fnJajm4Ofjsu19qdNNK2/DjBTpSKIo0kXK/FaVy6IWQZz4UwUZspX550StLq6z3L
BiEHcrQMp7+Um+iEAFac04Kmq1PfBy3OaOVmazGf9e5cKQHbtFBkjUgOOl1JgYhKcriLzgR+3pcX
7+TfRPGmHFxpMyVyssEeHGUXCkXemVBevvGIE6GiNpE2DcOCLJmc/QnkNRWvGYu2DQk21NOg4W5h
r3GacLoK5ZWYwYku9M+OIWaXSggt9RB1U1GK3xbiMPsjy7ZyLg2N5eaM0k2cjMAmTRN0zISxBpAw
C3LPC2kAHfxSBhXAAFt7fZNFC07RDyiwgVNKK6TU5sdsnD3W5BNAF4AVHinhUqYv/dOmb7NJUqfz
CacDb80mZFwNmROqV/7MNgd/mpqlFUvT5mXTeXwOWJhsKhqBu9y/OK/4gg0o7VF+SWgQ4m7bJfYw
jXDLh38cLO7sdt0gRoitP3NoyNqRN0RLrKuxA6Aorpy1qA5e1MubVZ6DKuhLBqJlDNQFvs9JC9a5
jlySq6PYtVovBgWLU9dIEjL2FIMK8MOL+cR8qwC3ctfiOGGAcuwwFlqk0OUoHfXAxx6cfUdqexsR
xSNYpmmKRYMAb0J3vlklLzyZ+wIQOg6Hfs+IR2SJfHOIJRKFdzgijQlj/Jyor1Pk0fTRkrMRt+2E
XRaG+y9XoJkQ+Swcw/i/Mg7xcjI8BINmbMVzOCgAA0Y5mdwGT8aqCLUZObC1FEtF8SZKPZyqeROB
Mya8Ju7cb65r4/N9jhp1GShAe9irPOk7S/ZUWunaMkPUvr+x6sn8FReTJJ6UQFWe+P6Y+CURjuDI
XgwHG0NJr0F4jn0I1UItmcwbw1e/wz9dSVFwMCvgPfn4SGB21XTjq9lDo39wijiG0U07Hun618tO
ydX1t0M6gfADDCpUgmt2xumWPyGXko7w4Ga7aDL2LmxTaV2M+ScoOtK+P7r+wndtalObnyUbdFiT
pIZhBpMnwWXW4SEwbsPsG0C08B0YUO6jpDMo0KPIyOAuZIs9gCQXOhZpn0b+4+h9lPRB4sSXaAQU
G/NmcDVeAxpOEeSJ7JLX6au/5U5htDYNdOMw0MvrDGLQbsCJIIYRLWtOfJ66WGLQNmWT9XJOt4Lj
Ie0JvMuzrhkGHpZLsMl1SgbFaQCixT1lCDO3D9TKilmD3HMOmgwpXN91sXhzePSEYXEXY0Gxto5i
MVkKnEgFwFQkaWqEPDEWOUgyTpQ2cQcOfPgLPmd7BKS3DEOdNq7YRnBSxpytHmV3A0j4iNEYZtVA
aQbqX5k7xR9lDXEvqaVwp4TclfBs4wlzJbAzi2Oxpgvp0oQcrRg0+tk9yHjkso6oVLgs9gKd0zHI
GpeJ3V9KRS3rw2HOp79xOIB9XgMXbotmtdzv2OmEXRMgwjcKZ06gplcqXIZ4IsT+Yx/fDMTmJYuf
TcScCSGGi4+cRytJlmQ8KUjjoaPMcdJLlzkuQPx7mrK5ddbd1eXdwgv3hnfCtUIgwPNMZ7nQxRlJ
VOZTcd8th6mV9LXBCUO0lqavGE8/EfNPcEXHKYpW1Lbp9yowxF5ud3T3OaJHKY8sduaOFcu2xpgP
hz5CCq6jeHtWTIfXE8IBS4qv5ZaQv4bxPL5x2ewuPCfITIiFPNSDz9+Lw6B8JMdX+nKXSGl+YlpS
AMKCYbjyQgU2gLxUaGl26jlWhWtozD6I/YLd9oECY8qeE3cRVpxmcvPJviyiqBVyRsEWIZHhgUmA
lqL2YcdxS0JeaeEyyKYi/ZJIwrprLRoAqQ0b/kCMh53jX4cFD5tSg8chnbeTrzriOrChIixYYMj0
4+SusiXkaUmYYnkJlZ4181u63Alui78SDxGkH5KeJDUxjmbar9hT8Q+BXJFsjWvaCgs8VL+WwzrC
oJQrcAqfVYJlku8UCQfQ5Euo5HtbMOFiKYlhuTCZFuIRTXgSU35JcybxJ9x72Ee1ccBTNObDzFWD
ZBDaJA+9KDb51eQF54XQ4Q65T2l+ss4BrPlK5lpNVC4B6EeezDzmg5QOy+1q8kBoZvBU5OGqVkwY
YNvw8qDNUL9cbLPtmBC048bK5VkTB3qYkZk2v8ESdHwiEBeHEQ0JxgdWQXEecvNgJ0FPl64tWSsf
lXU94miiZge5d+QR8yiEy/RibfOYWBnQXNlWrMgSm1Qir5in1JC4ssyNAOPcKMsK36Gb3LFpG68U
8wv1eLynSTwlFO+s1vjBiq28eQyrS8g9rBIOIVncvC18Jt4tA3LK+OejXXBf+/DxeB4Zj1LIibwp
dreOserZPB3hBGW6veJTypMhD+KFpgMIH7zKOOMpvS3Hh6cDGwSSD9c3cP3MTxy5Q4a753Px775r
wNiPuPYd5Bn4E6HBRuM6nSmc3Mxwx/JDwq6ADrpwDDkB5R5DgeP5ZJHRZ8PIfUp6YXIdygxiVoot
Hiu1e0gKIzuQnftbWGtEnQ+kKxbiyV0Cey1pPnPqEt0LFg1EsQImV1I8hkXCyU29xXXA14L99eH1
WEcujuGy3kR9+LTghOkOL7YWz7SQMoTEguygaU/YuToHDI1Cc7EwaA7xyeXnuJtFxn8cVhBPUHCJ
syubTeUTuBA9xtKa5MZjxgNhjX0jHiulaICompyEX3GsELOtcFJkdB4ZhuXy+CGstSKq1oDb6SMb
Ybn6BVS3c7+MLc47wSg4nnhA0M34aI6TKbafAA7FpKz/79mS+CKOmbF4O9Uut2sinqOdxYV6gZnI
O8IIAUNs5lmOT+q4EpJoIxD6zN06r6sZjiEkXzfyVoEXaHBIgg/wYf5cTfiC6oJez9Z4c3rKkJGr
Tfr/xsDrs5ZTj+MU6y9eaySJkJQM1zWQyNvRUIxtR0xu55Toki+KF2uHYCqeA29gRoFrBA8RLOMu
2T9YixarlGGk2uAmVETivaR4X2zGqv5+dF7XiCF9LUbtqPW71LqUOxplejUS8CAFC/gVTm1XA+Cg
pjpY2pApIuUTktTFfMLBp76AdqULOHHTDXxvvsAg0fYjFRe3a4ivSMw0ZqoUgUE20YeS7EbuDDSE
W8m2T+vyu7wB5bwXNYptFIeEQyCiRRcGGPA1NVAv/6TdmE8QyeTALqcYFzhWTthPBzIn9hXgkYHd
gpRXVD5jptMgt8iB0KkiLlYFmZmxXLRMVTsX8sIayQO8h2n/GVfO8MpQvPSOeFXuJ00s4rj4pa3p
+9C9ng3ZIOveBn21jaEvzTzRayzZfMnJYeGQ8ycF5+jbgnOblCOgvZOjGHiM2AiJEcrODriaIPdo
0OzWmBIvna8m+sEN6QKpOmBi08uXzOazANgEFwBHFvCO4zFkUb7L/UxKh2tfC6aBNtrDkSO2M6d8
awhqJwgCPHBizZWKeEewgAo28NkEJsxjiIqsWHaZjNIV6glI8GC7F/tYCpgzILaGiY0Mv8GWqEQ3
WXTI71EWWggBYXZST1PXtO07B8PbEZudOk3u2Ghx1j0pTjMgarZLI2DMAFuV3JfaER7fMTglQjJr
wQ1YtOX0gTZ7hNV/dudvfM1A+8wLO5UCSsjZEus7ovayVspv7gIfC5KuK+TGK6KDAWHzTbhg27+o
pd/UV5zYxKK3saqxkuJQNEa/HcP7VHhu8f34QCHW+sJuAAAu4DdkCVe6i4jbG6vXv9iLbTx4B0xH
4Eu5T0eTJs7gbcQfSLOLwd5HpEHDG9JDehzWBE349pwGcq1Zhsieu8g3AmZZv0VwTDPfpVXOP3M2
TWI4SwwANtQJ32de5hxC4X7yGr7cY8VMirb5YSoPoCBT3Yy+t3yBL+JQVPrGgGbS0acFz7sk0F0t
OfTw7+WOYJUBoIVtEDspFACphIq8IEPAyOtH45UjipMPPIVSStClK4rh7Gn6xR1uuILZBrWGmTkX
54O7uea+LWg4UOZwEBeUFe9T74utr/FjWoPTb7kptZA7OJyFQFLZLoXC3wCZijBMZaT52XwNt2Qk
CRDFk0kzrS3k5UOhBeDnHe9Z4B2HBJYdaIKpMwsThjzZRirGY8Xbq4cbhxfvwp397K0VJ+LE943i
YSd7VsgNPM9TjUPC7d5YBdzl+AD4JBk846IpE1oAlzUTdciM8K0i9H0CQjxViww8IpxP5tjCgeC6
4kjG7mJ1XDj3hZwpKoKLL952/x9kAqo/i71IKa5BD05718qgZYrnOkkDfHoXVQRf037gdHuQbvRI
bE4cXoL0xoWzentkZ1sQe5xF/ELz5fjdUWJvHAHzZb7jqgqa/tsElDuprN3rRO7MHic/Og/wLEcT
jK8oXODs8MR/CD5BqXzmbHrr4fLCMFN/wgBk+mdeQMXX6em0CGp8W8c5LFvOHco9VxGeMxAz3sEh
PQa49G/+5u9dwG/1WMNT68dXf4d6X4XwrlmZjCWRPdf1j/HOSaYDkhCnl/l+MpkXU59zmEwW4i/5
BVRPc5PXEFtjoA98pMpTrpD7ZF0YnRe7B19fJsM03JjE8QJXH+GWNd857KlfekFFyVABkDl/Dn+e
GkS3M3k1Fqh5pYsiRng7NCsYxoXYqKzmkpBNSQF/aRlTMHEvNQi5g8+fYioYInR96Qu2B4p9IQx+
kciQiA3bCGUMVDR43SO6wd6A77yE9/F0gJLG2COhh2/NBt4i90HIYlGGb0R84G+suk2SSG8KaPFk
PSHaq4SsBu0lOn/9MzaN4qDN4DLcOqkCiErZxfM7YWXgogAxkevfy6hOaNSsF3I5NBlIIvbxccV9
RAqCiEoAy7MrvHFZfux1ePTuMb7G1fBMnvpT+Iy3kymJN/fGOA6JKgXnyoikn3zU3MeMc4E/yar5
awzg/Fo3nNwsRKK3dS/VjL8nKs2chuzOle4wLoccucJzxABB5KW7sDLfM/D+5XmAzo7RsqDFKRbV
xcH75Ne/L5PqG9ZjWZkPZs3r7tlX4t0IpwH4nds2Mnloak7H3VzNdgJzd8GX/butxMK2fENHKy/2
6mLr8aOy1clurQyb2H5xQ1jB/ulmVGRWpZrqw8pvg74m+rB2FEgx0bG8fIRqGd3pBAx0Gy3zS/jw
it14mffxM0R60kEfIIv8JQMIbIWTkqQwjr/FIwUNlrqolN4lyM/N1LfGgYGFYMbXVA7N82qnGTsq
XrnHnaxnd+B6F/fxB8NXRGhEj6L512XJ4q6EZwPDw8v76EvQa8AG+OAOS7MHLGxjd1HlZJUCoxgL
2GbYRiRDNzFnEMCdo/JsdudfjoyNoY0Z5G0/+01La9q6ENu6iJkr5Kl0B5rz9pxe+m9yGbRB3Eke
CeLqC7Lwi9lZkYGFR4SSG1q6qEWH8Dq6MCbwmLXu5hEbC9rqHw+7Pa8x+aKfVwoZNCNsRIaKymwg
CJB8Q5WAICYye69TkKi6NN7o1+AWSOS8O6dIT46jA9NWxXEMT2EySszHxp1lS2g+fg9hu0br+hz2
lh9s/e5GhyzgbrRgcd/pbmyGkBJ6HbMHzohO9+GdYiZAxtv8M2+yKxvQZBSuhM8L1SbFheWcIOb2
uTXv+Bao8BFguODEdSP1YpyVg5E7zgst2CG9kXIwdGa00irGwuKgmw/idW2dB+iVoeWNLvQdHj6K
1mlZLZEzQyXoQGz5WNrNqv0PrdzBqa+QApfdkmGLStpZY7oBd3zBSGDxue4u7qP7TB4qfh2j71oN
+BqZbnehu1t8clScdypGpP0ANpxrZEzDYaTTDI/VoE08QAnK8LvrzTocUXvyN8+PvQUKxPoWqnWP
FgKNBmfrsyVzNO7YKZ2jBjLTFF70BxoKztbpYXRaw3KYvAHhA9jc6M1bky5+5igQO7Ga3oPaOa2n
LIZ8yvQfaC20lhYHOMoSa5C19luoQeint+gM9Tnkh13rhD7TnQ4UaMccXfwPlYZqZQM76PsEW6qa
AZaUCZKQLv9ydPfxxun1EY6QPxKWkC5tDP9E6xghvbsfIiDiHJMI3PI4C617OPW3Dwtef4PWNxVj
sEtqVr5m6OPX6lyZxZfk4/M2VUCmzvix2gefYY0neXx1L3mTej/Vwyb7g2c+6XiYbl2cAwsbSUKq
nP0eJqAPOkBAkZPt1WmFqmJ2xm3gWbhIANHOi6OP3MD/4jxhfqOWpY+PkyuuqTR4vUtyyDm/nIOD
5KVfraqYOAnx/Ol1bJSXWS8jpTPvnHs7DlURs80hG3TJbcE00QUiO2p5O0tD0LZ3NxaCh8ZqGzyG
h/yU0GbkfPiSFrjq5OIdeRk9475/UZK9jCtBpGeqk8p9weJHv+HoH2s71E5mW4SbSs/Q/t5sgLZx
Xm3y3Z7j7rU6codF0Eep2SOPug5bc3V8ypEXwQGoh7pqKrX5vnivt7lTjRtqjcFmoa0+9HFI6wn6
2TtiMiq6xM1gf7JPZL4FBIDZm+47tVx6PlonDraUahDGxLYv3SflQSLcpHf/+dB0p8ijiUV9Rv1I
I5Q/UhRS/n3Su6PmdEy/SS9S6QhAdRwjDUeHv6NLc/6nUIc35+1S2eq/wW7uYbh1MM7BOVum4D3C
q8z9hquk0b6oHGK3uYsaqEENfaE6+6xVcqGP2QYi68Zqj948zMoT9U3bhDbiP5d1Xx5wx+uM9/BB
kBG5yphzE7niG0QkipR03zSOzMjCtSH8ZmQM06hTGehoqeQqQ0fR4pCtAZKgcKqGcjpvkil5B2XH
fD+ph6/hmYKS6+f7w1u+g/jL8aoVp3CwomYIP4zK2s9JaThGHu45nZ65ukeMoqkedvc2P1xzYXvz
hXjPqyFn2WjoyC2bOPsyIQLxDMUxSri6z1kEXLdjz2q+bgKCbP5iQI0l1twChiNKNZ5zsk1Lv1mn
4jpD0ToimV72nE4EhYWGdOiUmAHQ1pLWoDiYEHoTfE5odr4dJT+udz6dpYtOBK+xE6DVvx3BSIiY
9ziGUMS0P67lY24jgs3WZ4YjzQKItTNq3JulLghs3utDcQWdgn6dSsUPzWGB0Sj4AZwP4WbgMvOP
ZQBvI8CdhTcT688Dz5VucvBxMXDp0l9Wc1qPM8W7ADdU81fa7OtLOmgnaLTPv66MrRr2fEXGd2S6
hVlXNoKVATE8VZzR+uV17Yv1HWzgy9ZChGV+PNDqPscWRSiSCvZdDPw0WjOxbbourxcoaHA7GYGH
qYpoAYQ8PjWrvAUnBuLpb97OlUxyXs+PpKScVz1sFs4XWs4c3FWCBzq80aGwy9dan/kTToOhqtgt
+pvVbvgCeBp0dna3XxH0GC0fVWPoDlH7bMNlmE8ZTwKVfX6Ak9owH7RnB+IvjFkryIQctZ0lzjE4
P/5By2Ng0eAViqHLLv1QrqPvZz75UEe959Zj/EbJ1ZYcsD1ad8jkByemG1UyPxyPSiR7mI5SzKeb
t/GBurrjlMdV62HCaRdsqB3rZN4d2Dfq4k7zGsiawoYcsjdm5VGycYVg/VdyzGr1PpGUTn2938T3
zq80+8n8nRzhtehhdwlSMdU7Iwwl8McHcVBOO3J2SIh6DQ80G87wQk0i8klwaGK/Mu6ENxZ9d/XO
D5jD9CiFeoh6iGUIs+EccsL8vWZ3H+qGoVC1E7m+UdPGSTzSDWVRebj42EdGB5pVdjpijyvYAAPF
cHUW5P3tM1jmha35i25tr6jHFP3UisWV6or3t7t/gHpUO3Scd7AswDTZZGh1zS1Fw4QGLWQrvGpd
uHGAOGkoiE8PEk3VJ13M3qAm1wmfnDpval3mKPAj5LPciwcO70p5p3u73WL2raVXGwCoRTegHuml
xKyt/XCfyBunLtt055Cvo/IGk1mhwOUwUZACvlYqxaxoXrMj3T2QehGaYhDFGSlZfiN+uBl4JNVN
L9zbqlevRHN9mVNpcihRR1ClvL0DA8UIIV6xDz9xC0TilZ2sFkrc6ejRfw7gi2V3fzPYTIn1Yo9/
i8BrZI4mtUgCUqEFHYTFNPfcD2PyLDU6Zh3nPmjQfOIDUdPtwHkTgGYHUyvnaBR7soyi+FqQLZid
C8GNC3p+KQ+Pts8SQeEJp0n6WBtQY1B9UfgrfbmN3zFicQm30mJ6ew900fl+cl4dcgF3REV9jtGk
v40q1dD8jXnV5/w9J4qSqYu5ZsYZSb2ECnaFTZJzHW4DKqTg6b0RyXfmp4Qc4gImAqjidcJLvk8h
4QRNpoS3+IQtKvoGu0JLmfQ0nCe60WUaBYWzkkF7C1nTGIdekm1wSz7oDICgW/NLzpvYt+RGMh9Q
iSHkbfB9aPW3QYsB2avznopV5JVTCu1DUqXq+DmfDpDQct5snDfbDNE++8hp/6GiBdgeHuPpC3k+
tcKcXRdUE5SYy9v4AuRESfjFmyBHJp8+EYji95Qeg6vQ9I5cxX7SWHVZ2TtnH3RIh1rkYAqvT+3j
dlgJoq7njPsw6h4zihOYGjYSaC37FDaflyHS321RDXVu4LdnvJ62lOlQaM3T+PXXipvFtcQkco3l
p4qh0Dn6BrtR5Xfv5snjHL0bx7LpI9mswXUPcL+1pFGiCkELmrX4/m+guhcINN4WhXGrr1lXxfgQ
QDG+Mg+sx0LVHB1jEMCb/K4SWY5oZ1/mkX3wHvOIc6iHFwaXpGrYI4tYnSeNK9Jlszd/uCwoVlX8
QZZ9v5vK+EgkEDk3jkemdE1wyeA3EiNfD585nIvZaes2784GAvlgS+dzfp5gFOtdsaddiikCa3N+
odWlRuesazYJqH9P/9wX1wby3HTDFiSt49ZVwxaNqsdLisE3o04wigb1aJl1OW65T9B2PvHWP3kb
zkkCpDt1Gmh+HsZn8QIBt/nneqERrFrOQk1vyLXc7Q0+vd61OH7vR7fGwch6B818S3je0KLCH7eR
YK4Sbc17sJtCXRVsTfRZFfrIm7c3D0h4zdUx7g62sXiK6LbMge+Svbf/PqpD/kluS3Lpi3PC1Dr+
UMsvpbI4+gNoyDoB5XiOSV3n2AGMATK5ffwr/hFfgE0xhsBsYl4PybHE0QNfj3GLLHxHzqvO61gd
N8/mA0YpKxP1MJmIRr56zz+rL6b0zECx65VI+OciCGb+1kr+K3YSF2c6YtQAeAuFgMZmpRr7j6Xz
WlJUi8LwE1Glgoq35Axi9sZqI2LGiE9/vuWcmpkeu1uJm71X+MPmyeA9Oy16AFnX64Ulfujg5V5m
NTtSWSYOYqqmW5zfcm3cLlxWDerb3t5rRoqxC3FNpBBCdSuRtpAIb+y9x7BhV8MrsxgMF5ukvwWO
tjHuQI1dgy5ujXVmQhEdaNjFrKZm0PhrmSK9IN4SLcrcSORBhX6jgRM0IR7wzt60XL/hOlCo1agl
/+FA/Hf5WHfUjSgcDcvsOqzQjlq3d+5jMXo2Yw2pdnSPWsYHw+yHffhYSJEcT2a7dipQ7eC8AFHA
WXrjwLEL98zcR2LRC8oVIj5cOLfNKWi2/TouWdKvnHI1POWPYZuHfVw/I02x73+V/x5fkgN12Rxn
1kNyHyMQwTMBQD5QcSLGzqQ71baLAA+E7T5v0HI/Wikz36+VxeNV0BEXH71T/orAsq+18SU/Prx6
TPn+q0Y3lnOxtph2CNevmHXUZLKo1cdzn2rtcD6nf46Nn+oRsyMb0zPEAp2L1Qb5/LG4AqyP6tME
BqnYZx84LXEsqEhnvoxTbvMynmNKSm/hkgsyZ598ornw8KdzvFLMTnDIX/4eAwl5XXNkXxaolyVm
GzodBgo62zOgQ7pdLxQHjbmFOl0Iyhx8HfkEW9LMq5PSraOPOEd9ord6RZdE1Dfoo61u4+PwPISv
34z0Lbf0xs0lazrD9fGpGDNEjkMQ5C17se1sMbY8ooWfkIVEYuNRx+ScZ9BFT6J4XeOZoYI3aS/V
Fgs/QMYVSwZrBC2QGhUJrpUIpexsX7rINHQPopQTnuLe2d+/qXSyrly8V1iFKDUsLLJonkw+zTb5
V+MsE17iIdVaAQKVVq9LwthhVMD5R+UFLRYj340ePMQ96K2TL9MD7UY2QtjCVEv8RZQ36+b7EYnQ
lfCZeTe7jG4xWTrJjn3UDUlmVUrBj3RXmppudWEsOmVGnCX2IG34z04DKx1yszt/xMOCcvohUVb0
P4fHYUzdmW6Fkjane/TvbsS8FhGHUvkfdbzoP+0LXWmKbNSX0fJg5EKyOnjkpmckU6ED4dKkAfNe
xJ3WsDiZn6e7QJf77hCydivamT1afaunbn7BNvZfJErDks8W9uESnr9Jwe3/+hVbxkCIQBLRBZ6B
k/2hweBcW4R5t4O3u2ZX3W9dEqxuUYFQy6jYueUnXNSmgvJAj0ja27ed6yPQa3PaQguqNspL+lHN
7nV40c2CKiSgQ+52c8a29XvUfIcqfL4Wi6Fz3zLoziHQp66lx72u/+r9gZOvcaN94FtL4xOVSlKA
orIWR8GVlpVFCxdzmqv5XdFkVdHUARK/iN8wkGlrLOb78Z0jQAhsDtoUiO8Km4QHOdYXaPpi/qDa
hAWSoD1BggObXMzZCrs6RvzPj+pgNwZiL1D1x/Q1ZbN85A1K/8Zb2gMasmfV5JdAy3nNDkCe4mHC
1zalf+jxRJJtA4wpv6W1uxvzkl/ytQLeTaYJTAIo+w3tWLuge/z7BG/k0++AH+xr2QQfrmCFM2H+
tvX7uWzuiOi/y3f0jd9U0XkjVrtNcn6Buh8jOSjaS79jkXdxdGM2zF/2iZ+EfCWjA5QJp6uW14/p
Yct////a56BalLLkQ+qAI+AzvE8OpTZ6LfOw/VC8AHmMBAr56Otm8RcMLF4tvBBseEML6zo+Thvz
T3ZFiBN6fc9+V+adoi/5XPq5Gr2X2UgWfy9OuGHuls31Y/ZJX3DZGiaJ3ydt5LXL2947oxU318iZ
wgyDm6taDxxIUFyFnP6wKnHYkC1mX4JfTF8ARLuqr1GCeNHP+mSNvEFllr4wieNP44PtXSSDpgtI
RJJ9siNulevv4JO2rf1kP+nh3tLKTxNMXZLPGV9glEKyz6w9xAjVxa+07XeHvagGgkt7u4kPWHf9
1ugK3MIugoKli+UmPDMNjmcnUdadpI0uOzmleBvfQ92+TJRho2t86VPn1ILl/aTCPn+yy6SIFewn
Sppxt4n84Y2dHBi/pwx7667fni14s24XcRHfoYliFjZqz27LcvQtLdSGIZhm5UgsNqSf90Y7Qcup
lCXPCZ/K1azEhQYQrN/NntiW3Cbq7Db54OAX6/lt8sVyBUeG9kxOouejUJjdsL/F2RI/XB3Wl570
LMUXKhp4WQsfZGQI/m1Lx+YTVhj1KKg8IfTqTE5ijUyr2UYLzoJ4gM4iOq5k7XvKxIkSabVVwWid
NTPFIaz228Dov1mr6xSuwj9ItITi0efpN5I6LwiEIUTUsGIpuM8fqxaaDAKOE1/oJ/1IscmSEAlN
sANTfAH2UJAm5pHQCpICskPkHCR8ZChIejWpO+1tlLgmzcktvpAFSapSOj5ia+B97WNKnnRMLzFq
VjB66DW6J2Q+aHXJuvBlaSFZj6l5obMWi0qYkugZr2hW0cqTTM58eQ9i39OvH3cYnUZIjU1OI8Ve
ZHwXIwlANZm2OWSsTM8OMapk9iF+8KED+CV2R6JDisYXpIV2NFgKS0leoQSTBIWC4yHBPcyJCQl5
ZJ/SFEfVNGrbzaQKdQrWak4fxnuhC0Zoi0tCRXVVRMk7FtRNnQwaNwkonFRzY91fEK4TpVppTm7K
lRzSQbZOiBM8JidX5K6EtiB9Qh8TK5p8SN2JrJy8lH7tXsAIO0R5yFGlJkdOyMdBT8ilI7U+DgB+
0WNVSGTlB7JluU6SwEvACdWArX1kQc+V/ISwHHpVdLTb3BRCYUS0pIJMAEAHkZp5SMLDLkS8bsfn
pLpCO5usHfM1ajNcJJZ9ooLhcpjLjii1o3qHwBthOemkJ6E8SywSO5ro+IE0JulmR9J9/6XbpE+o
MJGWoqxnnbhh/KGbqNgtaBoO34w+4QFoOv2zF5dY8ohqogN3FbkzLhU3V88eE4pDr/BB2keywbVf
RAqXJefIIKVwGUKpp0tbc8ed10k5FTPrJgp3XeGe5rhc5HLZ9xuqpz5Dh5N8kWuC/ULVinfJJWar
/FiKA9wA+p6tbLNhzMabj8F3gopuZV0727l04ADwSTZ75d+Dfb08tkDnkxFRybds+teoI0k6LuvZ
HhhY5zeuGiSHOPBmGS33ZNPxER7iYM/h6+oiclFnVRU2EJzuGnRPr5MuNWJOAoMQ/nxh0ueaT/Ir
HYIq5DrRIz9POn4VfkoOp8OcPpGfav6DxgpQRjEEqUju5dj2MVQU94u44xt0gXcldzuQ9YOC4dfy
JvmzQ62LbTGMh9Jwlh+hmZXwBFNa5DPdu7FaOPLZfSxZeHj1qB0Om2AXgJIlKF3mVB8cNaYPhNyT
I2Ka6hdAuuzs3xXiGDiKL78kg104p6alzuXhWTh3p07rlP0Raia3VdNlGTalIeuTuGrIENNT4DTr
7Ot2BuW2gnTAkF9l+56xAJZABANBbHXoxV+X/Bg2Neo4rhxg4ylN3dOUt4Nw9yXLXZ2m2t5ioycC
cB53iGHpbcUm+XuGDUIxDLQbUGwIEeuHUW55XWdInbmcWQehF0rcZ4t9cPO6xn3GNrgIvLtY4lIx
53j4lqt1oAcuVxF4h4tHghpTsrgisnn1mmASvm65baTymjvvcUDP2TdRxnXGzWMERXWqzjnyG0n4
bYUUqUh5yNCWK6nhm6DGXJlPsIB8C7bHL8ZN8nN9SNzu7HxMOD4Qz/WPc6Ix/LYokxRHKZYo83L8
nHZo+lFu7ww03s2/AxLS/P64/Zg1a8zqFJ0iGOycetvWBt8+qkwBd4Ie+tMpxnfnEDXdJvSBPpez
OW/2v/1y2+Hd2oDboBl8JOENc9664vhhz3BIshXuUyNtzpFBSsvtzuewv642aDImyu1xW6fUHR5G
neLU+jC5jFy0b1/pUXm4ehwnoRN4s511V0EvnabKhovGhUn4Xn7PbeCX3AYQBwepj3C3lDEPxoKS
BPW6pM405u0vzyDjjEIz4rV7698tfc64nRqFC2k4yqyB3CePhSBkKu+JRn72/KBI07OHgkECGOIq
ZjfPWXBA23RtKrL+gqeG2YbJm7XCzIEteL7uD+U9YWfm0/1ECJUlRla8jKqI8OCYu9DAZFEARZLS
bKOvGZLGStr/sQRxOV5jwofTxehqBn8i0ox6zLT+UU+4FCzJQKaJRSH2sHzYBifgtBONeUbkcUHz
v7zr0kfSagKwP8+pH4Exk/X7IEAmlNHIHJnjfb8181kcpXpJhVNeslqjlMkcm1POKix/AXQvLRyg
r6weVKUkH5RMEysi3smaQfB5MGhQ3vnxkU7nd5KXKW8H8Eq5BqSwrEXkoRSVZb3xn0Cpl6zB0rgF
2CVyrIKXy8Fj80pWRlJEljuq+MOh/0Qb8ehc+r68nfr0kNaZLJdHJ+Xwq8E1ff++r+Oz9UDqlKIk
i91QQy8PFLzIRKbpPT+EggWkIO8sm5Q6Gth/ogppHbw5zpUPqm4Ll+ycfB2UY20XWQwH4wscDXyX
wzzjdgIAyvY0lr4ZxIY41gLA3uQ2d6QAaxPUEWyjD8UfxCipLBdmupT2rQRUl+AKWl5OlUea23Um
OKDmSb3XcIdfCk4cBIA92TWjDY5IzcFNnfg+Due/XcUd0HT0BpmHurYAxkQF9Mil+NlTon9nS8FM
8GMSyoAkktL92wXYQ+/ZyH0DoKEkzdJbLlmrNxwfUoky7VPaRy2hZ2tgE80/uJJkITz8UQMbM2Oy
Nzcg38AfgvJmSQQHOBphhmy0DPhXDyTgrhDbsiwxvYDPZzY6dMILGQEkNve4Ghk2RmqmqMCZ+wyN
PNNEksMvcqQV0CtD4QoLoF0WNdAtiqJLhBCCPUGqQh/wiqTzicMUYJz0uL3aGgIW6MtxZDRVe6OG
D7QKvyKwBY47/DEth6CyftcGmShAXW5m47ShpW17svfdp/MCc3W3bmi+fZN/UlNoE7qsIr9ZmieG
s0RMNpcm/Z6CntSpbiZozAcCVH/oA27E6/MQE1JyL3Mn54GrCDny68QnUhAhD5lqmBuokvIIsoat
WOg7COXTKEpnqI0D5Zy8TFFistHb7JqYk9li5cGiYYIMtyfJRHS0gz8uMt/afxEJHopLAy5okPyp
iMQ9IxEswjwkSmwud8KP3r54HaEaaH7cP3TTdWdniq4VtwgK7Ki00YNxmUQUH6jVlmXOBuiDkROu
ymiY6NhP7ZAElNesKe7gbA8uVkED0xnJnlEWo3sd/tWgV3YmWumIqahgj5iO+BVv6YBWdpKj+G0j
hSTSKYbNpmAtige1AeM2UG05FgfNdAMPcnQFOd3E4ASwazdx0EMnjI9GoFZmEU5WTwu1MFu+fdmz
89/ss9XRU1f6e/SXGDjV+OQzSGzIBXbEdZvJKwTD2agogNA93g/ZYtdV+kj+RTZGdCubH9wiez9k
y72+ffxT+jOd664G6Ke4SS1a+NX4dzwJTmQRylI2w3I3nNmoZs1+W8WQfT+8R+y8NRUFPXG6m3FE
0QyNqqsR2ZFI7UczI+GlzbGgWOLYvJOdXHxup2jMqIGN19R53HVNhFrcP5erAIUFuSskvKhfRx97
JgZHKE51XTYq2wUk9DXlkpTJRMdsjQNkB5y3zc75/IQLwXclwlW/X7F/DsswUdbi55yGHCSeehzC
wX9bs16//OMqNAM5zMR92XqKbkri6oabnBCzkbPR0+P4S/UEufrijx7Lin4Mz6OePt4WwAZaFOLp
VpiLndXt732134QnnLZS/Nr0QTRZeC/TVuff/DEpLv6RKPthqQAgLs4DtvykS9EAWMQezrNz/7gX
jI/Oido1iwka6S9z4a02JHAZz2Z31IUKSuGDaUl6CZKpCDCapCTPm16ew7th5UXS2m/nrTMBMrEz
+GLWGVYLslgLldnS2GsGtcoOsH0qFsy7N5dWHnLgHoSjfV9UyWkeXHmuJScCE55sFr5P4O8PfR/x
eDIM8gbvEn8n4B5NdiGZAssuAtaQaphmnzfWoyp9MkXs5kerOhtLlEdZPVkRrdaonl8C1ZM1jVaH
pyQgbmgbMmVXKeu4NIVjYZbQnIZHOT9Bs4Ny+yNc7Zm1vyB/QWoTw5JyLWtbmk0OQIs4fr1QepU1
Bgdk5nQyYslhYq5izkEy9yA6zxQXuT4rSRmFgBrCMXw4SCabnOn9Zl23rXQyMwemQVQ6YaAqbold
UdASscrg77Lme++ZPf32uDHEs+7iHpm+GyiQ0iOy8S7aMQUdk4nE7KsM9grEtpczraLWFnVa1sNd
DgbFF+7KnT4txLp81RiIkD9BI/buHRCiTFpGBKcMYO8UOjglMbsYwiyhbEl24dz25hxCA7SkTFwI
olnTTmau7efN5dFZigQ8dV9a7CJ/cjDW4faMBSvodfrLlOhZDZMHWSUyM+/ti4Q1eVBal+I82EqW
7hrsz8uBVC/OusCQnHVf7F31XGO8mjTzacfz9iYkQRDjLDBf+tpnus85bCD4ZT0jJSoapiDiFYcO
PoxKLjCMOdArIfo+AF49tiIEXZCznCQYbpDDxJj5hquG5yqzqc2AN1wTZUDmB2wQIuZ/ERAVjByl
c9pVDER3tfem8TwtpjKygdT3DFDa4ts9pDKfAkVP2YdV+RZUQYh7Au2R6gssBeKe8E3jQAF9hdDO
dE7ExMVWVz++kSPcOBE2oROQK8AV5goDUl6oDlxGzeWMYNFDqYTs8OXdoixM7deEXUnbS7ogwDfD
mKI4ASosKOIcgO6cNDQMF8mW6TiEOorsASoPXzZZRWIHTooFW1+f75vQb2pGTPzNdCoQ0PfBL4Eq
LNLesLv+IFFZYujcRdXtTZ3C/T4srR3otg4DKCk3C7MYNdlyqAyx7gT8R9se3Cc339TAwEhYVAB1
QgFil7yQmOAB8Ps3rzpLxcxXEJErKLWY63BqzSEYCiUY6stBg9Tz7tewSQjFp0ghDYI/9Pngyows
D/5fPYLSADAhjIUoB1p6mefZKgcRDXNv4zswYa1BC3xzH+qWMI1xE/EIq0zj6UTmYVWGCAKEQsw9
CmMQhmFrPobRC8uQGl9wG7WlbT+5pmWqPiCNZXbOtU4FrdVmavtO9kEOYksmLFHJh8wN7Rp2GUeQ
LgmbNy+QDlKxuZCE7N/eY0nNiFkVkPFIchZsU13mzdzNNlXTbBO//nq5FLoyutYZ2M0nXQOugyUj
SMUsmWn0SbmOVpLjzK3OwRN785KasfEEErajfSasOwZGkdGEo+HZLWxB0tDxFA/4vfek7wU72Xkn
wiMwVgRyN/wkVUKGRAQf7dGI9W70MFn2PuO/MkTZ1hxJrCEKv+gT03Zk4Tkm320X5ODO/Ww7PWNy
PXjdfmcRdPsVQehkJWWSndsaXqY/4S2kV5MvQrlgWKO3040Bg/Nh52o/6JT34gsml46N2DDcaVBK
PO7E+NCvw44tKmgiWQBMHXlu9+Ggm4FqoIVfdoXpdsGEwbjm3dPwYocoJ9AveDgX2+rzzLO6PrYi
9vsJQNgCSLNPFJ/j75XlLcukMrAnw80QrePoLj+DFAVHSIBLXkY+zl/yabV/1ZxJL550yV1h96zc
NhKmRxbZyt6TiPMxe0WaqpH7rwRueHf2plSK6Cb7PSBOIlytJnuXppsKER/JYIM62mGUb4BA+aJ3
nWVauspAs+hRz6arfzCz7GVSqFhVrF34vFC2IaXMcsnLfNdHTTTrmmqyoVCUbTJYl5xMJXXJjq9R
FwkPnJr4OLSTHgoT5NtXu5G+V5x4K21fzeMR+EHzavaYtClsXb2NCLVOopzDoi4EvSpWuyA5GXYC
DZACLrwKmfghTmJWkhKodzIlEeSvb+QU68C53DXr3LQFFlVYpOfUflVdiojMgVK+1P3HEizBhGVU
Co7GZrWLWtwMV86KZ0RE8eEgQZaaGCztBuOGR26PHrhmNbJPXi6/MLk8SK6s+oBi9BmL0cPI+AQb
dR9I35jtEEQMsqDEESzz9EfAEbtNYAcivfHRjVvwGTRsEt2lGkmbHSUG9AwBzfSoSITQf1JHDO4W
QYOnigkVgpyQJ5sp0y+8Kd+HPBLtYpVUXrJswKNxjxWK9b4zPE4UGHN3o+XrLEtQgNzM5bIeJ1Qi
wp/CAuVTn8Ml4aPNg5Il9Ya+GoLWvfVPXpVJKZz+FyERjUGGjad6jfiKP10FeQO8XseNfbT/C6x3
qIR2zTYTUMKXOwlpMeE+U7y8ToSKvKEsT82XEq+ebfhCA4VKbXt5CUh7zSVy+nT4QUKdzC+xC7Wy
qb6t/KvvDPMr+MKkaNoZhT6eXz/HHsN1s4gV04hwknUZhkamDRaeVKOyuzPBenZCCiFqwtBmAKoL
WD5BM7n2nioqszPWfcOXkjUwLyxFbiYsYOvHox02QzwaKF8sKbsElCdwTahpeIm8A3lkCgvQeeOg
LYCCl3WNUG2Zy/xLQu4wzWk/FEMz9PMsc11UATONQyBGvRoPUj9q3wSFsizolHoPiBU3MvwREsHH
rHhkhK+c2WaCUymhF8IwJHW2WdjBiCRAWG24Hv2KQ0u4NftAkHaOA2DXIrqKqbRzKe+EJT1mqyMS
IxI/FuYcvMECTAKRYW2i3kfqhQ5Co78YafHriZUzoNi2NQZlC6yVkJqkVTbHK5eYDbmVjlsMJYy6
olwCiZtTiLuJoI54pjHyJDLfAPOJqpDhBTUp50QEHOhuNGPTQqg2wXyImpa/ewqkTDhUglbbwZ7C
G5TQvQQMh93AdSAKAV95JL7++2LD4wTjUJgQlyqKVHfrkAMGbFEIuwpocFgOF01XnZ6HLXTxoLId
AdLzDELWyFWuAnCkckLSjVSx6rX8yxUavESLe0pOgDVQa+m4dNNR32X9nk7jB2RFkvsceB6tEx5U
+ggtHLWRvO4C7zuRwgPMx1tbaAwL52a1MI2HxqUmR4Z/FYIry1lAh51hw1+JEXmPCU8Kg12znlEC
cDv+KpNFiLYR6QrIQNA05mItrQGZG/ejl9fDnLszkx1VE6GVS7dnSHtJOhmSUrwoDMaH+WnnX/q0
xxlsh5BWnO/gF7lphsRz6fyaPXPVuVHVWmzL2YGHMXknTUIJSXBEhHR7IgLk+KQe6LLfWOJA/7Jh
GuARJU4Qvj8Yb+LYjiljlQBcjVBNIJSFu0T5SAqE0sEb8qTYsghC72T4gYChPkJ1ixpZOsxZfx70
eBC/X1I/oZ9SclUFKEJ18DS6CVv9Yy2Z+dCK+PxkSQC5vhzRRpwSL5IokZyEiJEAW4Dwziim47ic
y1GAJiBeQywJfeTtk57pmMjQHo9pRZMZ+CcRjR9IN7U/bq95ishoRTCZXFpqLIPtUbZp8iigr1SC
wZUanSOqLdJWFQFrgf50CUaWlF9JrhazXcDhCupFz4oBDF1ZHyiLApllYVhl2kyqxMBOKTLpBOdU
Nl1pj5I6IvIYYuzDnQGCK8VO5xIAGaR1+gVhWyNAc08e62qt2aqOLkltpt2XARL6CCcy/dFRCbdT
vD1qgvMhrTT4LieiOOZwg4VVqDVEcIy2XBA4PE3PBOUc4jb3sNE06xU2YAJKILzUeAhFruanezN3
qEAyY73zC6iofiN+DFQ8r5oGSwoKDpkwg1Wi9XTZXZYQ+gH3EHUhED/XAJtrHIP1nV8ccUJEsQb4
eNjz9xrufkXcSTq08mcLBNhE4WY+B34qc6d/i31GKFJE3FhrCsFv8KSsMII3tqnQ+oeVM78GLZhD
awSE7WP/ActXh8B2GrDHqEK4uAjeywqAHsrK5QiFfzTM+gMiaJIBFmHrOEKCNLp7Jf4GtyWmo33G
CaNqtyTon1coHjSCRp//4RDfbK1/eovkmgPKOlBgKQNJ+IDjp3W/xLGFi2bQtd88gQ4glZKeN9Jt
3+JiesVR/OxCmDe3ZmAONPpVuAGerNoAQ5ENMAaMa6gmSoYY1q/OBvK9i+r5xZFRua1Mhi2eCyi7
hClpQdd5/3VqCWFwRYfOZSOsQdm3PX0gmfnI5g2TWFrIwTwYaf13R1oSTFADJUfQS6UvDHcLqNvL
WhCm/gEcFlE0cmpGT8pzVWToXiAeA4iZ4EwG5CaLyDcIiGQuotlLlMZsT/Ip5KiLbu8D0JX248HT
v6GijK1QIyZN/FN/g1KSxmXMpFtF720XcFKyQ4DpNhZoGqsNiJ+k3p7wZ+ixbAqeDZzST4/W0uWw
pqoD2gjvYOxxZImSMgdJGenQMWqJU+/bFr5qAxgCUmrWP9w7ynfovXLXYNSDJhT9OFnxXCJSBirb
QdviaGryQW2OJMMnFb9NdNeggqgiPTkTo2LYgj+BT5D4DJfPrHBrF/nWCHQNGH3AfR+mSYfQwAd8
jqIMa+D0ybYu3uIP/bdxy5W54QY65DZB4+c96fChiQh3wwmMEee6GSaFUgQbzVHDauFFSipXcQoC
4iclIOVk3MuRhFP6JjGJfMqUakF8ZAxfwnUf6SSKdCYDpCBWQpu7MxmNvlSsPXgTlSWpxXqswklZ
owtFmw895H6DZJIxbqHPPh5z25dzCiTEJOwsvsGZsvomHu524SWXaIa8fWKsVovh3gWyv8kzfpMU
HnXORNzjkYsgZ/mn63adk2MF264/fszOoEJtNe0N4qPfnAIQPWEvR7Ju91pgFHvgYFXvBi345qph
fUGcEbWeZsPw9/jOHoTJQaXtgaPqJ3gtm2dfhVNOannuDUscPkurpu/tn7sASPsVkoofd3dIICE5
YXtNCcLRwWCiZna1jtWkqtwP/Zn2QD9m1cJ//+nNdIc0cf8ATvriFd1AwxHgFuyP9ufG4F68+LIE
AaoKGJaKT5MOIRYdXTDokxMFvsq+U4X7gsXde9TQvgaVYmzT+2cDfSBQ7MzrqBxHoGMXLojdsQ5Y
tae7zzGsP+fRMgocLF9mMQS7t/u7TlmA1EFIweZGZ/vPvG+bld/Ff+w4VeZYshaU7GvHfd+senpp
WQcF5FdSt8z902hSe9+Zncm1fx7VYSdp5WcXUBOCsfZ6n7Ymn1hf9vbmXnGPQNlKOHOgfh7g+w9h
m7pB29o2/Xiqf+15I24gVkw/uIHYT05RcJ/fk2X5pA3Kk9gCLLXUjBm7LljjWEOVj1uVTOJ2Ixw0
HmYHORHWvanKj9/e+26uXyhJITJvvFj7oa4bn+TL8DQUsEvjOm9jCguig3xu/g5iFEaRCNAuq6lo
wlw6ThtNxXEK5wTfT8p7f287fF9tnJp7b2bNc9t6L589p8AYmlj57V2Ik/G9yt4GWta7pnnsmOMu
sQWOC2VYn1BKaoTq8PKOOnMtqLFgQtTzTzF02GwY2Qk+29t0R/jp2A8dlLRxQv7g8g1y0Ogt6lCB
BlAeu3PjGl2Mxc2gu4eZWzBnIuNhDoDRXeHOBe9FuL0hIssQ8PsqNLpB0JtRZuoDN3yauBr9EVdq
hnnLqiKujKOnXp2LbpSbFgHQsL/TDcQDeXNwexnJC6TCoLNsDIW+Tskav2S4bHbR8Hrv0fnvwxlQ
z00uYE8QV2CuPFm4Hpuzrttwqr92bXzIULeY1R7P8LK9891ZpC24aTbVdzYU0P7puce/NkLSbZEm
MdqsZYfgG1DeTvW0WTlfig3Ij7s0EU4+I6/rfeC+DHvxg+ZHa4VmzGtbnqn5v62WI323htNyIjcf
vnzhBuVIGWS4Ttl7/27BY6RLgfARqYmBB8YXNwvbyQ26DX/crr9jEgW2x7g2UKn0pgBMNTe0AtM4
H+nUuYbDxD2fOzSI6Zzbf7QrXoFL0pMURoBeIhJsXmLTobmOFymneOF8qALRlKHEUacTmn1kka6x
iVa3KdYtNCvMUWUGtDSom7YxcVoMenPpp+FASwOTZqVUVVSK9ZKAYvOJasSHDl2x3OhUT6WIhhqX
TR65kdqCv9r86vMiePjpw2WubPLIaBZ4BYrao45jDsJ+4fafIi8eN6HYg+xH+MBR3ia8N6zRyZfs
M1mWmCYpwPq2oulZuttBB4jeAGLcMd62ADVIaQmVSWSJnIFXIDFvej2/hoS+hcnX7yPQTu2YnCg9
pOL0s12/fxVMlhyo7PF226CIeLX6ynBhC6IQkuJsvb6EKALhuvw2Hhf8jm6wE0sghReQDJnXa5vl
aOfsocXeYeSxXrHutH1EYME2lnGHeiq7e07etOR20MmVNWK9BmR/cNyICbW8PTHOyy3tetl+E3YT
xHCKtGl4cl2eDE54+1Pyr1lJev7bKOY7XEsKYm9WKYWQcI2e83iMPDmERxHvZ8Fp5Ns+Oj/PUPQB
CbkauMUzQcPBDakME5R3szaRlALvgbdj34KkoqfKVcTz487lu2NjAY+z3/V1W7hyfbbfx+elz/5d
RIm7UYghyXqM9gKuH8wrk0vIf+xYcRSvcnRypKDRIFwlOGa4knRcPMVRDW0+XrPcwjS9rl5NY4+y
bOGraMqK5ipKvSZhI3ID412N/hTrs9PA4luB3kjCmIqG7Hq8sLHxoVDzq0+dzCynYEF+bEx4niLp
rJPQG35EpQCxfKoxlJukWVIHF6Zl781Wdfs7YDO9dR9HeUTcQL9TzpW65HhMDWisw8FE5L9rEdd6
XI0QV4M7+NYeWlG79L28bs4xkqzBx1aCwrsNNUfBzeZo/7Mt+rRwGDnfsJkhW+q9ueuDgYTZyLDy
c/OSbt/hluuOwxf8TUbVmiL6/WqjAi9GW4+XreXNN8BdLf9m6/Donibf7GavdROb+TFLV/kPG4yS
q/ukTN5D/3JhH83a4+bEDF+Cqf4WB4azieiVYl3nt/SKUkWNrZXxGmEswiNFD5sAi0cZGzvGiPBd
kevkonsgslwWCBG57TNgLbC5hEF9Ej8Rk2UsrEuz3waGuzlvEJJiNGx3gyPuVyJF+wS6TG9G3n3z
GNgeb5bqSGl7wH/fOHh5i2R7mfSsfiEb5HtCNGvLgQ7663VYE3ON5Th6WQdccDim2tvnE4UsjdY5
ZrxutxZp6jUerPvI//vcrDJGzJO7ZXkjT7p5zBCDu9dguKL8zQBtD0FKyKUP0cYc97fkp+++ympI
RShYYKEykNCPeVKw+yiGG2O6OnQLU2suiot0YULVJxwMf/Jx/IJxa6fUUISOpgwYif5Pq498DLG5
X6oAKP8wRhXXCilxkwWbEoiaHB5BK+GXFIPg0jwsal8oa6KljuynjHB6poTDGC3YbZTTiWN5Vgnj
pUoQgqtek+DcqIhTVXogQgiFCmV++bXIIp2MSngAcCbmCtzSPmL2CIq+WbyCU67Bn7vC2byTQ0sz
T/qYbdprbRLUe9zD0oxR+6BGST1AGFE1fpcqDseXAD0iGjsxSFOpBMMC9QgApJIkzpGdQEcJFjJH
j5mL8h3lzB25kwBsJB9nGNG9EaDrhyoGCnpXEsVLcqpJNp72a3pBw5ryBOpXkAiwG2i4LOvkFHh3
ym0o0KYXifmSGQLSAMJCOvLwK5jvb+vyp6S7vIMFLmeNCD/dp++0BFL212Bx7Eo/zS6p4ZClBvg0
HP3DuIa8u0/A/JM+IEQrGuqNQGPr8EfuW3VFD012jZRq89cZbZjt6atltH8yhkuw2JS6lvTlMFEi
J3hQzcB/AFFi5Pf2f2fUcDX4vIQ/qFbi0gAvgl3EHZNY0iOaJ9Gb91aQq1omXFy5B3fX6XKUXOjp
nR5EBL2ekrHD8DhnKDc9xyCfOByaYrVrMZApFIKk9emCKgaGqVxlMkNk8hJLvBYsi6agDlbQeG5J
EC0FhXriRApHT5ttc0gxZwLcCqNSRwskM8O04CcF0X/WJhf3fsLtQIo0dGBz2FNUW9DiEmsGssaB
yAZyb6gcytzIIoecrzN1Xgtav1SPOm8OwIKb000LX2qlxFz0pSqrs33ANp6KStp82flr2G8b2+Jx
jaFhbd+SE5JKjA2Z+suoWiG6Pyqi72DRY+UnloNzSfAXdv23t6DoIEK2CoLR7cHvoRDhVwSkrcYc
HIBJ77K9Ll92d03fktcg+WydqZQ16LRkauJc8cbbSDUFkRwd4YGe1UBt/23oRClPq6cQfhNNWOW8
4V0/BinjI26FuqcEZtIOqnE1Nr6B4KwInQTdMgN2ZU8+5m5vkGISpEelQbwGYuXt3HDH6ZqRAfin
hrLgBeaM7heAosWkTcQDDgc3MZQgcXjCC25BetPvZeS77rZN7rp9k+B6ssLjUGN3bG7KJWfgITY0
r12PmQ6J1jXTG/MduBAx/cEskWgB5VvdXNM/IW4QUwFtgv8O/k+C8rJLSkpajjwPhi8q2gYmdkSr
A+/8KQX5A3bHemLura0Ym1oUtmW6aaNmQUIt0xLXCdM862izVqILSs7cY20g2sJ/YD/wTgPzPAdJ
mRhAdsDSECpmhHn2iM6BaYsj3YggVoqIBYINkH5ZD8QrUVBQ3oDlFk+a/phzqb1KZJXEFO+PRPtT
GzNakebPE0/c65o4WbUBYgUNIFMjQtm2m9BXpHoUJUpw97G9sgKAVH+BeJrWVhDIYviTxDq6+K4N
th4zaX87CEaiFCFr9HZLUYyCE4vhdsDKgjTfdiuCTS05QgnSaFaHtIrWayAP/HcwBn1WE5YVWdao
f65RV5cYzKqXyuwwOFgoQHICba6VnCihE3u+44gR/yX4yc7os00mBOkzm4rBjHtdos+Di2mCvpEH
IIwVnKO7Mgol9KuN53LdNtYeq2h/cLJuzl8wQPqB+ZLlkBvttUcfmqujmhVW8dklpQebizfjIolK
y8liad9ZwX8snVmTqtgWhH+REQgq8so8iSiO9WI4ojjghKi/vr/l6ei49/SprrIUNnuvlZkr8zU4
+UW0OJiNXW7pqAqPqcSZ1i4zkfYaEVUsajMHlQjs9BZ+DrJ7HiMaIo1wnPEpDlyjs/scZBz4mqyp
X6Fas6woWL2MlLJsx7FfERAolv24HYvrPJeXb2RtcfRTMvq7rGAXGVAK1mz2zHFy5/kggpjs+PKE
apM3fe1RYFAP7ccCs8rhQHkT8Z9kEW0EszG4M2B/oIEkrko1AyRii2xuXttfq3b3Sa7aykwUYRav
nUkqzwSLkwEjeURAqAzOzthimY9ir2Wx93Ey1ZFf9To4V8M9RxcU+7k92Qz2W3EPBTyvwLMZn+Kd
Y2O/wV7NNEaU8XyDMWrzMG7YavxGICipnP7UMAKHt/k6uPgTO6u7jAuxG3mTCb/6zRnePf2+R3B3
7FpX1Q9QLjml7gREy2mKxFXMzhRYfyZsT+k7XgFdjwSdFgBSNKcrKUdQfJzcBl6GFN28MDR6I/sQ
ieI1ybAQk9jLIywdTFOpNMSSFZZB4EGZpW5Z+Ec4xHIPiAaCAGva/wRT4IsCDn5g7CUUoSdWHC90
vitOn5/fRswXP5z6cnT2H7tWbcITf8Mp9NsaqrSL36YIG75RtcUsGeyIQSH4d9uA/6E+B/e3jgMZ
UJEZVviMn9kN7tjwhDiXrLQIBxFcJgDWky6Gk0ccSRnw57KIy5v8KYin2Gsz4M0FwNz+sFTlrXKS
K87oAaXH/p4dOtbhD2NBGNcOXM5PtMZsLBP/kKfBeQvaJT6PIvHQI80+zS9plWg2ZMJPgQZanwkT
3ka+fRjc4LthZvlYkBMvlPGSQoKZITmUuHecsD/Fapox+ptX9UTEhG0f39qykdF+UYuhx4CuF7QY
Az+IDlwwxXQOnAbuAVS51yXu/UCPbSQnXFiD4/a+Ugs074tgAXuWQP5hLOKaW8xexUxkyN/2jAkH
TVwnr9AOxhRvCjTlFjUfxUc1PPguxggCsHFv0SKBbn9QieH50XbLu4WQCK9m/AQ/XE1Of2EJMQFZ
AdMx0H4dGUyZposQB7YvdpJUHiuMucpQDCqa9m14ZGz7jzl04WMgzwo8Bz5b4Vb2Vs7iMbmtQuIg
vDId8XTzJT6UTY59fI7r9YGQZ6ZZRBkg2BLmiD00NyAkC5coAxfwgFfF9Jpxaug60RB0gu2+HxxC
7A3OzBtxEd7RFqkWdwS2k4s+GmFjbXaXQP0QugjHuP7U8vC3rApMoXsyxZVj/4z7cycUt1S04t0Q
Z5P0GfRn5M7b0NC8c0H3aSjFflYUKqx11OocxZeY6qdpU6655DSp4S9p5s08GkWi1EOefUy+7pt/
UDv1KNmwPueXUHt5Us7z+4+ODl/ONeZe8DLg4hNyow1oOC2zS9o89Fahj5eYzNaIdpU9TOzwuHpy
5otAik2dyFMLe2SLWrL3M0ynh2Rv2vd8K4wrlwRVZynQw97pPjnpBvguB9j0kYrXHcqWyhbAWxDp
B3rGAWMELBrhHN0J2x8RGRJg4/b6OrdyNEzRznVMfYCo2ktzzL3x1ViEf8yMyyeeqeTZ0fwx2kVk
pyUG/+TTEiEuRyzuU5RhtYlcmTOx5c5Jdc1j05ljsJfZnLgYg3lUuYiErF5X3hc4u0xMnoEOODuP
OCVSNrgDaxIhC2LG2ruMmm1i6LsM3JDIZDfoS2hfqNOLzBXPetYoNC5tDU5FoqZazIt+07/9HQdv
DsentUIOxudDA+JCwbLEclhpbXUYsKjAtVh1kGvigTdkm9qu8TOiIsTj6INCQs00zGhJtMF6SwkB
Qc87LVM9clYXnrAcT9lY5cY+UyQEB8zsf2kZxCBtaULhfNHOlDVfHuLx/iR/qWljTYJGE0s3CurH
BLfblEfv4N+G1w2zGPIBWD+0nWJxIMwWUCZVlTYxuXe0FIdI9/suXenHOX/9CcI8jmrGrbxny1RW
NSHZY0KNWTJX79Lbh7es1bCsO6mo1J8npxOV/Ue/5ZeuHJMXL1tMKRzu3v3v3lOmIFUaxcgjs6oU
w0qHek9ALH5SJayzDqwrUuH0bt3IUd+TIQ+mpHDfDy6Vws7iWYeL8SOCYXkycGC2WqBb/YCLvmqs
6XKukDDEVvBcABR7PCs8JoCW8gScQC6wcyKUF3ACHgd1PW/Yr7ME1bo1poqwkqVDLUgiNEU4dblp
eO0whPEJkXYiIqcONev4OFrMkvkjPqYqnQmAe1LHn7jrq/HY0gA2VyAjvGteL8sgYJ+9gkwrX0+t
3dn1xRvsEwF/WbuDTfwh6E5NhXXkoSLLMiQdc1CDMAiYY6E/3J0fljGydwwjO6AQui3HPX0iGWMc
+lIXoPL5kVjEqIk2EyKrSxdZhy3yx2jEQozdKEyRcNHgzQoO2GucL5UdHTKGJCIg2QO1336JQnBg
TQy/1ME1nkWzmtKG1Xc0weDIW4JERqFy2J2jNy+5qQfNVPBEa26m4MPW7tdnTPzvhtw2voEyhcZY
M30jZhaaJMOny8D6cA/YPINVZ6vsCQ7CPbHbG9SfeKG1EnzcbJ94Np5v+Wj4ebBtRM1UIJnj6rzq
Dr85vZdgV2xun4jfKchXTnDRiNYroaQE7ITvPronP+OaWawtUp1ZmxmF7p0Oior03Xt77Ykx2Ttq
DDStsPqYzcAsFK0JsCZiYgzpaXgGu8FGENdaCt69J5aoOAjZgwd59EdG/ilP1fjtXXXpueKShOzC
YcWe+3dLRcAPc85SPq4Vc6wvF1NtwsCauyC1nfxXRC0ZQJGVvTzCTeMvQwxjn5ucXT15UsaFDJAs
VduyDI9s4nRebjTryXys7IImIFCXWXI9ODA8yDtiTbsf5tCbc0BWxG52Bx2PjdWcNtcJhCaMVYJU
wZPfRFxfrWbLpD8LkyZB2xBeJzxSIb39mjF+LTgALGOkKwcLG9CkN3mEUojefHBYOjTDAvjqWk2B
9ip/YxuxMuxagL00WdSgAtJuePguQY83eeX1XjT8KZgewXLkLhPyiQvmEM4MNDDEtZ53DMR2o53h
yZB3SWdI9/7xBJKKRG/CJo574U+ujPkKy1H+95pf7T1fc7AmGFNiU/KCkLD5UnuOsT2E9paZPBCc
Sdu9hR/Uh5QbprHgQP0DKwNnY4KPk/oMBIXBPawy2gd8QTcF9tfYl1kz3HCEWXzHBn5tf7YOQiMI
Rgm/fyWWEVNDiaH6k+QUBhP6ZKC4wRUDQOeIZRsH959o1YUSlsJYhsT+7JmEoN6iG8+gjcuD95y3
0JzgqZA/zQiuAhzZbswvrOjoAu3qMfOP+UUgSFJHrFBAZnq9rgcYMnMx7OHddImO6fKbBCNjgI2J
uz91e4Mxu1BgfpEOIyuavlaNIZr0cSO5M+iI2pLxviZzDZVnRNSW30j+yvwUha9GoQ4iJ4UK//Ax
RhwXUpq+V9Dh4FYynGEkMustlbCGzoUT2qcewn98ZeAY+i+AM/95cOhZFRI5QXPwCSc2Oh9ILuDi
uwlNNFWxe5Zse8aFxuyXNNMDnA9BELpDmIqM59aj9fsdPS4ExO+UoNJg4S4X1C54K9H44xfK5umX
V/vea01/MedYMkT7rT1gAcvIBRUXJeCi5l9k3u5inxmjrIaU4qBrqJSy8cujLyfAnSUoB9GGJ0fw
BPkCDRRxte0Uuof2m7lOn9kpukroIJPoYelBiQfnh4qBzhpEXsD6r+iiSUgiJUQCjOWlMitpeMgs
7O+466OLppCKofpP/pMNiYT6KpC86C+nDhrCIA36I8/ju9Jp6jDbAQ2z+w6UjaqZXQgY4fIp01Hu
AkrFOcPqUugjFPXi+dX8BIfZA2vukr2IYgnZDzno1kYEguhUf6EH8g5l31RAHaiVJnrGc0qNhUMz
WXDdYRfIzdNx1VDOuDdXLOMWVpxmjYlrO9NAh2lZ/UkV3mkmOWtrEoLdi+5cSacmv3p8Ac9vk5y4
OEcvOO02Aha7WZtAbgaDcYVTriDPExQdAA1Y8kX3GV4ykkdSOufV8eC+m251826odoZfABp8lqyK
6rVHKWiMOsOT15jzqOiFSYQ65+cRZ4xVA0oaMXGRvl++ignoCGyR0NHm3bmujRjJGd4mJQnoJLbi
aqp66t/TLbBhxbf6narDq+4UPMWRsdFH31Za4h3dGD72MOkFxzAvzn7qq4RH0vvW4eLBBcSus69n
TJhgWfzthA1c+KPTOdDIB/oyi5/noV5YtIGnwr0jLiYThvHdLb5LKpGNiknRWE1q0i7OW1ROHx78
o5tPjH2sScbLh9bg4RATSSZo7pVtaZkA36sy+bInN5mmw74yhztto4s3CCgAIDxC2A331LBiR/RE
9IEqXLvjz3ftjlQUHl3nrZhn5n4wNEiumEUMbpVNH6tA27ftkxEecrzJCGtmnqTLeE2AhKGZlUVY
h/YF0e8p+BjOAx+22q3YJ/utpYpM8eI06qxkWxiekV+OrqrJz6L1+dIiEJgipjF2x7sHz5d1ALs+
D1B93PdmE361k35fVk58Ey5ujKkV9OXOqzPqYBB+Z5lTQiT523p4FNJA4YXXGCL+ZYEn6FjY4s6k
p0AnZMijOvh/4CQtOjuG1upqXlChdeJzER3QkkcL7Jycwis5FjB3xbCU/ZE88Q8x5l20TjDSyeXo
tNr9z+p0THWCMK1mkXC7uzjYXABn48saJAcTqXy5+PhNNvGbGATtZWilavnGy8n7yhSFxJvt4nUz
M6mVC4zToEJwDHSzU1giOLr6VdbxW9iqPn0lxpe9vtoXvGedvIK1HV8f7CxCxC2Gwsnee0jtTlev
hZ3DH2bwN8wkms75mRiYcJJ8uTmegycoTs6T3KlcUNoPc6g0Nio2J87F6bqU02xp3ai8OV3/5O9R
0hVjrUzPJzd+Oq8n05Wq+6TYf84aDP9bjPo67Teb2Qd078EMPj43L9AXSqMRpVnbotpQsYmeci2m
bMeUFTWe/S1ou82DiAMFbecANjuu9+5MSa4zTBQB0Mrg6iwOjsGzXjqLOjyU8avloSx6NHyDrab0
sauo02q275iv5NY/uFDW+y1+PtZh1S0dRWdF97vK+n1Mz339tJZh1bLEETHRt9eOXfAJFmaHySai
J47+g2Qiw5vfUR2D4+y+E3XWvdkYq58XvfabnmBduYcGg8WcRG18t2r7NCzh3B/R5e0+qDAwmOZJ
J+3m5ny/ozMYm99A03hzW4STWqF69yqcKSjiD/azbbcpb5Ev1cwRN63P1xYVQak5QP4woudWoO05
nzjRcyvXeyodTe2/AIc+AaoS8MUye1V29Y2PzTW+/J+wiycjiQrAIjgpHQg9b7mvyrq1I7VXXZ0b
+ZJ1qGefsP70G4d4oVvXNWqdJpgrusej98FJXDPLh78wlo3eOXi13fg84gqVC7z3V28qSToOFtqd
4+3csD4oN1T3aN8uJh29OlV81EWlixgL9DfM4C8EM8YbDZwFXzYWKNg3qCgEBdPOXeDzM4oVhohr
+8XI7RH9CXorPCeQtjAevYDf4F4xyfz0ZNi5TV38XQrMK9gtcD/HAgcmlDQ886lHnJFO8QoVjUMz
CQjjvK+LkGCR5H1oBZe3zPuRdSe2TAt+Wt4RXDDtFFbNnhqhqeDku1DOHm35/h+HskzkDlRRG70j
CAdHDt0FrLJ8DmoHwT84p2CiRAfYTVocVDhAy0cVxUThqNMr6sHLuIEzVNHT5liXcO4LVg8xRIWL
RiNle4pxhKKWbQQ4RfH9BtgJnlLpYwqCogf8YXOe3vyHL6ZXWrCwblEjlnJw31tAzGyk1qADZAvg
B+VH5/IfeGeUmke+SjipvMUfRkw4gs4rtJIuhM7N2cfKYB9jfe3ottUdFuPTNs8u2wqb2ZXRMPOs
+EOt9ZnSAdzx14WSanD9G4Hyu855lmOFHyCU6VC49z7Txpxv5BN7FwwG8KiVR5KGFD/2PjpbSvlP
BCJPA0p9asCUSCEmvAbXO6QgYlPyW5Hqc9fHrO/edXANq/RxhdPa++c5i8BGWpeeU8xirG+vOW75
nVUrChn1XQmFsudlLgP0LNETnGC3A66RauYMcEANplvdCM/tJa0VndwfR3V4c0+ycWnjO7/nE/Bf
9tHtapaKe9uETYcAB3sxq+Nr8ok/RGhcVe97AgJTXBn9Zt2GymyPcYLm1e76l7XECviB4WjHMX6x
n+a0ZYrBAYYrHLpvxEunCQVucEBn1QZ+XQPq4O5AtdnBSQdUWupkIEcGt41ftYdra6/iIWGfwiUd
lb8J1VdBKmCJa0/PAWN0ksLBhJvUcLm15HODU3X9Lxhoykb3dfJncNxojGFZ9+SY0oA5X6eFLm14
C1T3PGqHV1woXagt6hvUYQuOLNx1O1g2HES0pn+YYO/0214+OuMLg2EEnyOO5y3ovLd1jtcMTzlT
0b1MHaoJ7zdl+DLTtfjeMKex3IJijegICPbGsVhtgZ1iumDDFlitrXQIMilBABNXS2Hm7YB+uct0
AgMelymxCc5ixDRWji9M12ZOSBu+0Rj4OuN8GHiRMOEy3vS7ODJA72BnQ9nLFoR4CdEuPQNtsorE
8eIUzhMtEzOa1/CCTkQqcRpsdLNMIEImsUjYXVwFfO/X2AvvB5FjP+JkSdMLHxQx14sSQlZahiDc
bmxE4XIZCLTIn2MYjogqn/5bECPhlEpoa9KzGXqFPxcgCbRzKriNKG94GrDtYAc69Omtr/G1hxoM
wcIALSTKsBVEVu8DpdNZ8Xg4QjLe0qJrEzBi8VvYYc/ZWI1bscVTMH1kPCj9cb1pLquRyDmdxq6N
L0jAjTc8C67vyFD3x1bc2pZ57gvNA/eaxfzhPt4CHBAq+0Oczjloe6xnpgsX/gHyB0Mf8cFqMdfE
bWhttN7CP8ZHKDqTeRO8fNDRNXov500PwvVPFJYqtppOwhPIdcLHYuxvRE4v1gj4/c+54FDZ8XTu
LLkPY2hhDhaznsmynjPMBXSFTvBiCmv4xUyk8BNYNP4eyt1kfzy6GYcp1wFfiRa4fZIIYZwtQWi4
dQN70OM+Mb/FcK9Ea4PygyhN+HdnnszHTIuxcbOdbyDgMG6NJhbnrNxOdHuyk+4mBZiqDnbQBnkf
vaN+E1wcgMwzaMWv7mq1GrFPYPJKEz+bTMg0yl0WB5ygTU/IEQ2zyylE1K8cD0JfCz+7Y/hXhDUi
2JHO3gWlYkmIO5+Eo/MV0cgLkSTjgDoo1gKMOZr9Qh7tiTReQKbAMUi1QEoGPocsgBarVVqxCj6Q
Tw36jS5hI3g56BdrlV9SO7wLHGyAxXlxuLgf3PGbu3mgyhFX29kFMoU/4M4YPkBUInn1yMUtNTlO
5TdzqDlMNkj8xoRD5csEPnNngHF/PYgXXpYfnjRQzsyY5hEarPZWwBYLT+QVKHIA8T+hxngj/Tym
hEdqPQVosAINiLTNoQzBJlGJE6IIWFLYkyu//h6dauwNtQ2V5J23RMH9tP0mhfjFVz6AehP7wSd2
6BMj+6thDXlcHbR+8Rp86vXN/zxzxIhEIzVddcgvMuJXjUErvSGnKlMgzh2DRH2k0aoRZ1G5X6TQ
3rdtlTykGJY1Zi/doTClii+ndKdtJGWjhUI3ybdrgA4vh1ZgAV7X8mgyb4SOBR9AQxClBIlahIky
IpGr+YgMGjNkAvgBTukiLs1IZnZ8WkP+JoGIlb/vtecaFpI3MZpMgeWAO0u7bFoHpqzoH20OWCNo
s0apEChpbGNOp90AmLAn/5aYdNYsAO6xljGUTJvKlWdx32GQRG7W6i3GM+EyWp5YH8M9qfCYPXDw
F0uF3h6kqSFh9W+sHFw1+Wn5WG333nW8Q/TqnXp85jvNFTUSxRCYBLVY06GHEK5IQ49bSl0A5GmI
6APyh84ZlWppI1ys/Oaci98yhHfmS4svZYk2ojQBqRO5m3DGRJ2Kf1E14GTAs4o+D4sOkDaOB6Jz
7hG0HPYgFrrd5h+hNG4xVUGGoSIfgJPTLzxJ/mfQ7ds3KAq4OZxTUwOvP1xEAnHvIAydsUyib4Vk
EjsFXJaFqo0MfyIUrmH2GfKEIyG0HNDtbaM24Qkq2Mnh4gMBhWTwf29DGvP/Dw9mcOi9LQbrIELY
CjiV7LuLBcQAnJUtJRORIaEqohJVLRR2bEaZ1JNwjj9m3Y5+u5Mt8+UzfoohEY4nuasCvEgBN4k2
YB1IW7mR2O/akrgq0ijuH9K3lcInBUMsGWgU22XhbBltAI0EIv9lj8k2MmPr0MSZgQcfmxFeFfWf
9gPJAdF5btkx/Am/NqvZWQULFrHDmwFJoefZ3YBSyeRxcPllYFRwVB4XFHKy5GDx7OOUXUywWRY/
VhqCcB1pis5ZiNAz9J+ewhEG4zeYyCSW/JRcKH61yMcXf1deTKRwsgSa5GoI9qohI4eJFHsOScQ1
SHHh7cNSiJkpDy+ooBDrNfePXQbOV1K42dWQAsA6fGQjnJS+zAGima45iFUwaTY+kSP8aGOV5Geu
YmZgh9oZPJyIGyAX7O/vDysF4BH+4eqSRMm7kcdFfpkE3HIB+BEw4PPynHS8DmSKvBc6KBKKWcsU
HeiRF+iysYvlQueiicqkPhjsyDdlfcCJsIEaNGInAnRvk5fdIh7je2DBXYIXOREifjNYd4HsxCeC
kp6uiB7kkv1SFAne3acKnwOUgA+BDQ/TrtxuoVjkIrL9AkPbD5FHojxkOJagc9hmudNcPJnolEMI
YFpEk9VEzMdo66yVHq36ombYzzGol0H6Pk45IRCuEC5oQNH0kviJQk6WklAsVj6F2fGOC3ZpWa8b
7GyjfwJv4U8KpMUHFy1SM2VukxhZZLL89CPMp4/wCp9kkPhXmc/cERsGtHKQUILYz7iHkqHbGshN
RrsiypO+fJ4mEObxT1QmeLwJZi+X5J99CLvQiAsc7FmZJSqRb1/uu8hZnxjBdL1/1+eEc/vLXfSa
/FdhA6KXXe+eEjsFx4Ri3OYc1iCcPp6QXyJMkWdN7PlYjqxHtLQNl6fxlyM8ka+KFKbpnoesPGKU
8YCftQacgfz1jYO8vEfdbGR8bMWLZi/u/IxnD/2OvLpcSQbcbPGmkfQX0RG+4tp5xtBw3GbZk3Jf
zP9Ft4qVvXjsS3EgpJssV66peOC8uUF9HPaYv8R+PhS/e8kf5YYzsmRGMJs2ijEEdLx2zd2WGCie
L3kVoSugchmRRswiWhJM/HIM69p+X8zrkZGKQENYEVIHGASE2CC45RnLoY42Q6BwzIGJ5mn6bdPf
fWBbaaypVaV3f1oJkjtqN4LurI+YfH2AGNMksZYnf/z24LFQ9Fs8efwKSizAZh6W88Xc2ZtZdAra
GpPc/xcjjUwJUUsRBtXyvvDc6p4Hm9lGoeFnf6sV11yKqklElz6YyN3ndqBC1vqHSaf3cuXR0TL2
cJxyuJeyW8n2woknVZxshI5W4Z+N/jNg4AspKHQnkl4bIIXbxG1eg1BeHhjLcFmcZlAvoNH2tTXY
I8hjKdTWhM2vpmfIFiDN4CiOyq62AA9gUhSZRPErHICl7UbH2SNrOozP/C6IwTmsIONNFHYXSqUn
u3+bEgqR6J+CgrNhZVkTtapXpc1ly73DIn9yL6fXwyrOcBT/1EaSTljVr9x4AjrAiCdEKk/Vm9fG
ppsobusLxdlADjwyDmKZc6p9FSqnd+7vydRyuS066gUGVr/WyQ+Vq3242q8tJDcqn01rVa2KV6A9
e92/G57vyiBf3iZESNTOGTsKFm6bDXJdOxfVbmMudnVUHlEVR5cWdDMuWTfrc3bvin+L2xi6Vg23
pdHu3Sjp9TZNDZPzLGaUPUxu7kkvebLjswu9XNxnvouISChmtWhDrq7xiIChla3+sBu3OXqh8mAV
60UKCnii+KDDH5QQUhijj7fMJSq6c8E9HIuQNtUSjBoThqZaulcUT7Q9PArHbXP0RTV1NANjhW4K
kwNQb1yUwCnxaH+bD1C/+XuIwa4+1IYtWx+L5QZ9kPyBlKqBLTT5rnhXdDbalfpCl6RX62U9mUzf
T0iruU4Sxr1u2Kw9+MCwN22vmmmSrzg4md7NPsSxEqij1iht0PfzGwDBGmNjmWMT/Kb7YjaM/m1e
I47M00NaJMsqeGAzAqwBuCsSJmPO4ETef/YefZSrCG4tgOQzc9xuRa9bZycg3caOZFTGtGj8mrsl
3a+v71T3hsGXWNSV8Xv3sZsOZnMn8AewLZuZJcStIZNhUCW4UsM3oQPw9lsIlC64djOtIIjybAcW
dLWevSdhmxkdNHz3++8zYrb1aDLkYc0ZISvT3NIcnnpnCZiYv0D/vpay1rxDXKeH2vLWz3CtpHx6
szTMVEl16rw1/aT1/PDueIkvSAuM83dy8lX3zZDe/mApLp5ALbdVmk7pMmFI5Kj3oFNj+/Kb3sMW
rCVeq+QyWp7S58I666EHyaJcmdunduP/L1OieXtc6Hw8vNmtfu3GDiInpc+v9/arln131DX0g9Ue
HrfHMaugWVgBVnFUWwFGDqA22D8xS71N0/hhnwN02RMyaokliHGGMfXwlAAmpbXNW2Ut0C+rG53X
q9ftv1b/GOu9jlnNMEEMVTNZvunBa1fgCxMgmHVwwgP5FC1ihV4hh6kbiijttQrKMWIg/EIwmT1i
Ocl/u0d5j7enCU4Cm3U30xpYZJ0evRSbPm/tnZgNPuCuMvUI3BMQdokoBeRg/Q2N3tvS2FZm5cG8
Ak49d21PkkLbA2Xd6LU99KuYK8IcNT1WEESFq3vGQMCv7qwMqgOrRdTOb4QIy2SpmiFyqi3/a1qy
uuZMHt4nivtafunvxWmOMEmvObkFTy5TwIIU4OA0TKBnKYfnpseUNnq72JzPUSkDNTX53cwnyoTj
yHK+hKV2qZa8jj+2nkMNGOdKx41gnGBU7+7w+ebNCX6H2EEe09uoM9ParqO64unIeQTQYCdhkjDp
APTBLfLmLCRSdY+AW4JJo32Ca/64J3P6DXF1xsD7O933n+wja5FGYpckVp/pFOMWPh1JsAWxmzg1
Y+ghEj15ijEPXbd5eknU+XnGU5qP85C5k9W+3w1akpx29ER0Kcb1yMFQAZxD3W9jpyF+962gWD3m
6XCLn8526/HLjlT2OLjaWxy/I+HNiSbrMxKbIw5wGsgVrUBSma4K9j8kS/P4Q/IOxRyfbD084Ik2
h+LqFby5qXgZde3t079OvWfU0tjEnK6NF3fHftSmTiNVWPsdxkz4YDdzTLsKkDn8lYbsenpy7jFa
jtkJZjX8mcLHuAfOlYtdaebB++1XD1fpT6uZOHDH9EdTZ9GHTnA6bsN7LzGMgr52kNFfwOwOKVnO
d9ZUt1/Ac/OwzEF9ZIFdJvsh6ihgK76IGh2DU6YcvOk6xuMTlb1UagMb0R4VBnAmO6QF+JO7TDKg
SWGwnqFOWU6OYiO7z+0zqHzLv/Au8Lo0E/YqarHIHuzCjG2qSsf+CwGXM00xTmHyVNx5LEHcYrbl
YRzrXpeFk8NooBf10Fc9ghtAWpfCxglFmgU2I2NrjDngkquxd9IJWOOaeEsWmQBjXdOak6qMs1mC
2t1SzQxBECAyoOywBAPfm6+hjpYq7Kyuf9YLtc0NMlAG3xh0YBtMTzRSnekJ1YICvs4Z7lu3gA6L
0EghG+g0yHQu7euwHoG8ZQiSmI3chWy2OFlgRZfhLoaO4A1BKGiOmLy+PJRNV4R2g0bsW/PKlUcE
pBwZ2pbE5rHKuxr4TJ0Bd4SM/KHtpclHJI5qB1EdWEfhIGka3Bl6QKgIqyI6eAhMx9LnQhC4osJQ
VguLuyW1rpgZ8JwzaIi6aUr9J9YaubuhWBLxjoFSTNRf0sjIN7sAeAwbi+Kg4d5dWg4HWY8Z5XRE
bxdJEUbJlSOJSpQiDGqNQYoKpDHiGMIcISKp/Q/fzSCMxvTlgITMpQ+oz/gIpHVQzPsDel4AYWZz
q6iRCkN0JzyWls3vUAlxARhL7PtotmAwbOaN9ADg6Y7oloRvZrf4FzoQOmA0SjAYDALQ++9aUBty
6yYEqQxe6wfV+GrVp5VBJjfjp6VhhrWxuMI8xD/BCY1K3DsnR1/Ke/oM6R/Fu6II7jZWF+YGQ0FO
V8rEC5YcIo39ugwBIiWlV0XByAjX22bETCabrnGHQVNa3j7N0i+LA/xDEq1klm4/w/PH/MZgHD//
kYejhF8+DYam878XgcNfBvJWTfcVKJIp4fzhd/d2oy7o54HOfJ+ezWIkTh3I/4IWNxa2HtHw5kSy
iYbkSCbb3q6ke1cMZ/n2zs8YjWHK+oCF3kZ6MruH3kh0+9wzPjyNLdIE6nwalpVArHh28Ykwf2Wf
o49tTR5DPLsSwjvCbTcdSXOOuZDIiNgRt/ga0baX/2K8FlxpFbtJ6r0+92Y2y4fX4O+UtnYyTPgh
9UTGyOiX22bnD9UZfwOW7PSILRIZLWDLt393W9LWEkJ0p2AmEadSLBaWOmwN1QQOzn6BOcBg+Vo6
OE87SYuIl2bD7CQV3g6G3RmiMMZJPKGZIb+G0Qw0f4bN7EjCRAag7smDxGOyii/nfJ9DITXK7TYU
YDn9ifAY8F01355ht9BA1CZIG1IcCT2vCKA1AuNp6/PFkCyZbWfI78O6lJ/wtXd42pZAkkl7jtwT
iHCIU4GGzQudeAPNPoUR4XnTgzz/p18wMn8XinTw04wyxW2koljEECJ3r558UZ6gsI4OmQKvvw9V
tPIwZ8nFAbg/u/IXIeIUu+HNKU19M2TfnJ8Dhtg8htIIgh4eztYD48BZe8JwJDk0tmLjaRDe0vGy
okRllzxiRSJ+T4rYQry24rEDQdxxi+HeV9mM2AT7gEiRBTt49ezLIPOFw+lOH/22ZWyX1ZmjhFMD
tsDw8g2GC1jUwoIJ5QdN8q/3pMrFgMFlIX7ZECG1iIIcflFIQn1ASzAKRYMlA0UHJuYfU2SnqQ6E
8WvTLzSde9S6/c+wdACVGOX9dd/S8wnI0Ih4vv06/AARvlwZQNHN2wTdnYeT6r9pGDpOSTOW1l52
NgA10A60S3nS7YH1vNcGp97g4+WTp3uOvumuCUutj3SmhNC8NpkXYLyQkbDfwFckGVv3dRUi4+OZ
EXDqGrQzZtsjNWe/Lkzf3rRZnzIcWfo30AUJgQYdwJHXZswXyFvCiGTdMc/osEBZjRFzaC+GALMd
avu7LbNCwqfX/iPiv2EB5dLebvRAhJaAfFnZR0Znc/ZBPhGCzOEZvrhLyEbYZTndhHUXPhoc9OQw
+Obt+C2sVQdx5wDHXQgRgcfkMN3RWtDB8DdMptjqPrTctcWGAOgx6iHFBJ3C4L/EI5VAG/QtGfJ5
65V9QS1gjCeY1SA8Z94F6x2k9/1OeBieE5ANFJYjjBNR2wcYlTKDIikEB4fNp/Yu7h0kmVcWqBep
uyBfJVPpJ+Z1+uAoqOeX4iQiqCQoAdrJP6YR2/1DInO9AtaQAAwCx+gnolDAxQ9/ue0eUJFehCDI
ag30H3L0Ya6Y+8qdElE0+WuIUpZan28JO4MTQ6qslB7ra7Fl+QBMcCrF3L4IHdeucp5gEOxmD+dG
anW0GLfh2/2KsPQ+rlC9IqhD+B7QVRlKu3A9SjNHPpE7TK7i4tiVca2p4px4Hpk+Lvi41eDFc8fD
IYM6HWY3vOaq6nVK/ChfKSAbjk93IHULK6AcNOAwLCpPWx9RMOW9G7Knwr99e/lj+L4FiuLlJPU9
l+RSdS6hsfC7qt/Zu9Bezbkoji5B4e3HHQgS0vwc1gFVHG9wdnDPECuFo88bJfIj5zs/Ig9nLDwn
Bzu4PPtd51a5Nx1BOaO8OW6T5OWhDFNshHX5EBfnDicf+cqB7OYGCOHsQ5ecGQ/nQuzE0X2gljao
gqPjCpHWHcLy6nTGiyJUEOFQNYM81/yJpI+JaWa2T2jOWq76MW/LysAssMLwDqgHG9Gnc3u49QSL
io7ZLYJTC2cEDLwWg5LLnScE9C0G6vK8fK1PhnlZa5jzWUVjrX56x9376T2K6Zt3C76JnJWt+ozf
hgZVgwCu0/6rS0bTyUTBIAieNzt1nefRqReMAxOmhUa9yVQ8MgMZ/mQ7zecqG6jAEk58gnWdLBFp
QV/f4rrlFHgbPZhzoAU3KIFqK99joXzCcRQ5Qe9ICI5ZpXevbFhNjvp5wdF/Y9NrWrczGkkc9Pmg
UowUA2pLQta/wdu+45YdtpnLJQT9bjf6T6IdiI+1yQd844YL8KmZ36xctjw1rMBPmes2vH368yjX
Zt+szdOtI+kE+8SRbdkiGSs+xb+pPxlPfWQcVcGLzYh2jpH4NhONvMQp3pPMjubOQm/ZxpHw27Bq
psHTF0/G3Wk2gjd7LWZSoHp4kyHBKbYtjtVBkVMdArR+8POAqEP8qV78LwFtpQ2R8YBYLGXXM3j/
Hl9+d2Llr6D6+fvOc1yrkM/sLW5iK4HXsviGBUx3gkygky54gvGzQOPn4Kbigfpxab2jzHp0Of/E
z1gkQ/fxTXUU+q2/un9Oz+gM0FUgVLyaBZRH+IkKOBSvuRVF0eYyqwv/XMd3l4H3DvKbI/Wt1t9f
ezdggjtmaHe0PN2k0+5RC9x4XjBuKyAQ1L+H83f/uLx1nXHvhqmBUZWhjlS2Ze9xKm1EuWKjLNTY
R9t9oxk9D7A1wF6gBVi9vXoLkAVkJeQZgOc02NVoXwfkuNIFAswZJFZXyT2g4GPaETuRtZF9jf4X
eO6+d9q59wqK2cU1ir7OvnWzCVwh/kHvndZMOemzcrknHjvpkCjJncEckr27wVxI/e21j25LZ3D+
Xvkd9Hzst6TdohFoPu2Ntimfe3PxSFhTxM0ziVFaV0x9+q+ku3delJTY9Skcrp3BWfiW39FHSCyj
STyrbeeGvGNUOc2Ovz8kfAf/9OtEOUq6WfiIij8V2Svj5wgDbgHSZPPSsm/N8X80nddy4toShp+I
KgFC4VY5ACJjuKGMzYgkUEAS8PTna7xPucYzY2PACmt1/6nfTHWFM2xds0GMvXP/XbhqLiPyt1qG
pTdeVsx/u82ic0JGalMWdoLHT+U+TevBVDyFOA7NOl6WuK0YX/5wn8ipA5IquqZXX+ILEr99Bl7C
TT5/gBmT+9uxC1IBH5Cv/ol1/6AsH3OFEAtJ5UsGw+eCScVkfnu3OYm9d3IuSLqgFq7H7+EAUSbb
YEU+aM++TbJZu7otxLK171rJXmD6nHP2BNUvaA1kz8RbSK7GjUCIHja13j8DvkpDsW5nBnvSuW+/
E/RlECRSYIBrg3hLRJ/CEM/ctN4XuCoh3apI2wpp16BEGFirZ9IN78FZG/YXv5S4U2Ut8fvauLt5
iOKdW01jG6LDackH5C7VlhWNW8p9BQWs6R4k8v3uVAjgFj1h8XszDm1NwMD6uPyFuZM4fcmBvWBA
06LzoiTUFF8dQbcrprnSXZwsOBtsLNPT+Hx02Al4BJB9gdOIQNW7pXI/sdVifyCob3SDRAD6T85D
dk2YG6x9pXVncGpJyM9rWnOhdC021nb6rskFUkd9CJfpicHaZE20U8XXgHQpoajprFGYkKEpY74O
KQbR2UJSGNuufw6fP6yTrBLfonBQSefD4eEzi9mm1oIjF6+36l9WtKnj8+8LteriGfaHDeFpD0Bh
qx3V2wEi5xZmmoO+rPzK6rlNSLDdiwBcDMCeXpP2aSYdCpDaFWKQ1BJk0gVgedCdgFcHV1zEc+r9
HdH4qBUKQhuEYRcaw/yRgY8129guIoT0tul9N789U+ZJScXEb0H9wZZGOTOVOBJpOjXEBMIp1u5p
zH1HwyeUk7hRTO8ztYo9rKZCeLhEOvvlMB1/WquZRlLPioMoaYhCnWNXR8JA1gMhw+LfhBDo87Qi
IIFwbTkWZKi+Ri3TnAbDG3a8ZLT9Io49pi41dNokig7XJHfoLwUClhBbyDuJHTMo0SCkTLy8uw8W
ftU3OPAllfWTkqzna1vWpxBDfXQctpCXb4xnOGIupIKKgR9FCm/jRH/4dGA3eryPLouZ1EWj1H2T
WnzzyMnljkOSTqArenCXSom8bOZb4Hq+TIuljFiWmQvo49Pt4MRsxovbMOnV7S33MGdCjynfV6R7
kfDN0rKzSP17ekdaip3mcMWl/4RlFAP7E7chywnjL+hgW79j6V5G9GKTXOJm8pjfHEpdl8K19Xur
dlxO/thFOOOhSvyMtB1YQG2TuhCYgVzgErJO6GHBXVTMKzoF8UfAFPYpbzmLvDnwa6KFVLtAcCGm
nARWlcPCheDCGFMZM5m8mmG5xTGP79n9VJAVC4ssSxh/nO7+7HXX9VJfdxk2+d4XQAYckEhc+y+X
ZkhIc2n0IdnkQkQ0JO5RGTg5k0hr7xJLXLpcVR0xDO3z+WJPrd2UDmWdgr+BIk9ELAAMH3oQdYId
fPEkeP+BNIQc5tEADoPE2KYrY5n+O0LyPlC1COUnFbrhy6pG0CUzf6HbKb9nTyQDcvzktpaMGMUV
ql88jW/vRYUjYywKjGEN/s8HOiVzaNjCfdcsBWKskiQbtk0cXUADDA0TsAowA7twTLBp/Gbp+ASV
0C6KaGrHINsjiyS1P+oesC7EveJnw24CsRSmNEoVJBsyCdoiSbuSiDYycD+fb3TiVIfebZSPOh+P
3cnjfyiJJUyKf8/5efK5rsyfla9I5IZ05m2I6GiMYBYutkd3rQaNDz5Jmw11RFnjdnhh1L48lWih
j8ggSxDt1EbgzaMUS4Pz+WYbt5Bdz+f/yAsl3QvsgPwUEe6K5hS4Ux4JTAagVvr5501JG4f+h8/y
eBkeJsOgxPDEa/IH+Z4g9vIcZP/yLOMdWYY1MnDqSmEL+NJSnJVUt+PxZpfQ3svDmwOZL5Hgi3+v
KJCBPImIwxUH3xAfJWTEC31jzxswzUak5ea09XxJMTDtHJLkIuJSqMITrA98HuCOAxkHdWHwqin4
6MUhv4NfAfjlDItLtedr8F0GuoU+uRoGvxpQjiv4DXGbYDJCg4Fiysc5Avu08JiBbq9EISxhj6m9
RLb4kX2bVFxytP/k4ei8hgYCGsPteJp7Wmd0xsjgOp7h9sM7dvMBgNkLxYtciYpf/si/xNQHRPW5
MtmWkE8gy5H7CinMXoYCLa7eAABPwcMMygeD/+S6BnI4cQvqzLXLxia7fD5skF3Rz+BslzwxgRHk
hpfPspSIJsLAHKzPRewh6gzphcVCJONcBMcUwFD0kVh9+AOFYV/nZw/3lc+EJb5Gcgf6XhGWSOAX
d3bFHb4XocHAS4OSRFhKjp2fhzpPKk8pLbWoIeTW3SEBkeXCIxEAIbDLXGBXKI2/iZgmfzMMFQ5F
mAtzdvFPS5nOSH8Rw5Pg6BED1bJDSoO2oYdjyL2Io/AeOhLm/RQG5ZP/IZ/vI0TJH+kURseysvkp
5sYePSYKLzPG8AnlRoRG8Ac3pu6TObiMSxSq5y6sjMO8QyRYjPdhqDHjjD/TbMEpGP3rvuPnZyaL
jOGVBGZk3mwsPKebuh16XcbsgmEyajGjDZcADSLVGYab2Z/Rxsujg65L5GYTpiL7xNTSvzuzo8d8
3LVovTIecYAVVCdICcgweQak2fvmZ+Yx30U51+FXhjdipMx9ybss0F1DUhEiIYWLHOJc/lLRVIDB
PgBu5SyPyInA0SkiujdEkwyVodZhxhZcFc8qzysElBwYecSisGXYI0/LtcvAXTkuoiMBeZaVHZz2
M9aInYbxOSiyRH5EdSnFhiybX4730bKxLcyI+ZnI0Ap+WuZIys/DmNrArST1tisQ6/3+yNgAV+fC
2zMIPuATo5IkjuDrvBCVzJMtgb2GKpblnd8FmRxSx+NEduCdLxctGidJRuCV5WqTMuRJNyEpN1+i
PpKUW65GYGR0sTSP1pYXIHJsJEF6RP1hs5Md9TeQKACQrNWvTC8Sn23l9uTu/CJhn7fncYRXYN1f
SOzk1WQjxtr5QCmGqWo5cMDKwbpkm4Bvw46P3BAJJECdOop/f0tvhchXUq2wSv8GKxGiiHCMfzDz
ey7yJNEU9fySAVpyJ8sfkTaxDaFa/AjxEBw7DoWRFj9ZT4VFOqPOc8kbFGNEpAZzhcCrKAK1hRI9
QiWBwLasY7KCC3MjvzD4ZkAkGuWSvPzL/kLiBOQENooZn4IYFUQ6lXNOQgX8veSm8J/7iHJCQm/k
OgJ68BeciISz1f+MkyZgBxMiVwk3AtcQITgyhVEmuMmPIVHhz8dXjDPiRGVCXiCPu3qIv0D5WGrk
rqP6AAZkwimDU4LbBxOkMPnvyuWlsbvGMj2JRzChLf9MUuKBdFe8rQgrLHblG8Dh1YFD4a3JejWI
dYJzLu4glrYrQwfXgwIpJ++wmXSH1GRB7R+JK2z5zODP/V6kciPqMhnMgNxZLrC9sCy8POWJLJAo
6ygYnRNCLlmO5ZISzRXpxECGCDlpK/7WXRNf53abvFA1ytp93gyYXSKLrNRqotKDsOF7UAa+/FsK
xa2CNkueDSmzy8t3fm4hl7u0gmokBeeT0Q1yW0jZgzSQFwP6RsFEZgmL785/MecsD3v/RvyUaLye
9II581/k5WB6KCNhU6jP5V6SwjJnlsZx8V/tTu3EPSeEy170iKdxJxE+rvm8Hs1IILfiiVxAhI5X
oLqKTHuaZ0+0XPIhzNOTpvKKJ176jOeXUnIbKmjP2dWGtyEw1Nc1bL7IgpCfFh0qYlGADLgnIACR
gPEegEcxBfLMUs9LxQtoxX0osfOS35IjZAd6k9iAuWgF2KjXHfb3lss89SjBJrLTS3Fz9sW3SBSf
gzx7+GsOEZGLwNzAG2XwmQZzgQU/7tFzLehKKAWqoAtnzs8PJlLi9VIQb7xXcDpUP75k2FIfONU6
dQpIBbIMDiA5kD873jehYlitpKSifBC5jthNou9vsVMa1vf38gGRgUwOhhADHExJxP9N/BSUGH17
OY5u+MhVSN9rJIbzGym7Uhx9Itd4cVlXUOiC+UuVy8ln6bzRzNSj2kdeTfHekv6DQ+SzTbOYxi/s
tHuitu3BUGJsGObEqZUrQgd07SQ9aMKUVlDqAzkV0iD+IbA9/0qMf0nNADUiZ0paCAKcWMdlRygZ
FoJ+ImziDDVC52+QEXLt6Z+QZrdhy6PlwmyPU1f20HQqO7Nsfey6yB7YswNJHpDFgd1zembL/Jim
gPJPUylASBSVeQbAJnxmrYhRJMaSocUCML3I3+RcMneY+7Hv3GhOpN+RtQI/MkEw0s4ITqJxNLih
sGYD5PFBQ0ig0YCApQ/0QltW83H1PkeQADDd20Xt95H5RnKffhpI7xIIgqa6z/kzxAXBkkduQM/d
ywyhvsNn+YCzYPQT97HsO+w8W0FrJPHozc0pTIIoNeWmkh3qrzArh2bycMw53Rxxp4LlNDJ6gF5R
Oh3ac1zHBEeBX/Ey0ivyMrwI8kYEel9/deDbyRftSkSf7XcaqEwtlrVFp5+RoFbpdhQI0ss/2VpK
75mISQ+7+q90y9gLoJ/IihuR8XCk4jl8FnqqATb+J34YRFGQgzFVQUx/zOhrOWFdBQK68gdMn66m
f51j4V8ha2hIAznIbyeR3i8NHhjT5TjLnw49qfSnkL5PR1YpNSIUjHWtw+mRFU9OThO+VnKwuiyT
fU7SE1WqSGUbGg72euY7S50qmltZFkRm+/8aVxVSW5ZFhNcewBbf+q8C5V5RgOtFKC5JfDKBQxTA
f2UxUybYdKU+Fd03FAIG95auW8AMeayga3K0FdahB6w2fDYq2ttna74NKQ6kHxUgRlZIeQjzCZ0P
THCyZj8TMSt0xJtP4pzkzMk+1CS0++xA0iSr3JdsVFdvLwXS3aYB3jM/gSPyd8CkySdcjggnlSPV
paiWQkuOn5Q3YtmRr97/pL8czH+yg+wYeN0MjagJ5chXbHAnd3bilVkWmJgkO5RoDkQDK3wcmAY3
iwzHkXIe5NXJw8ewS+yJjE8eDOUMU2WyoZKax7wnnVZEHgmLz24r+WzkyNnKsog+YzyZ1bQHIuFS
HXg1qaPTd4J7hTTgA5vsvH3zU9727T08qMwXopbgZFjmoVqD+v4+kFx0EwJNFBBAlConuV8zu/wV
6Cw5/hzJcZgaBwL9SOnQ47LB8FKg59LdhtSSgp4uzk72g5vyi2Bit4Pj2ENzvaIoQLwwMqLyzEEz
uaid7roawe2DFNMEHxGYe82qYnGkAYVTGBywh1I6Do93t6FmHVjrlzd+EEKKrTRbG6gnrctXM+0C
WCxvW+VBrtV1Ws6KnfWYXg/vuTbVh4y8eeKPJOFmD5OG5ZtgoCurOn4RYgBygueFUL0ub3zGH0vL
O+AxCqLNu9NnwHOGwgmjhdcJzYm+qWN9o0vy+xJBwYwxhJPjASMS+1odV8TYSmA3EpmwjU0kL2nC
Z6IviSEAFkC8QwapU9p3T9y2qncMbmM90g3kRm/mBvcZIfCEOOp5ekRCUNiGjZ9H3eVjmk+LRI3z
qH8wcHQG5VT+lNt6XiVaQNhRVM3vD3u3ro9EeBlreXAz0vi7mr9TQruuLruZbvfi27YQEwlRYITi
YMA0CCYn84dwps6E2JZ1deHgHiFUUkfYafk9GMmT7MZ8sJgBlNyRDEBd+EiZHyMlKAkGf4zeo3Ng
+jIo4eH2GbGMvpBD55NZgM1Sfn2M2jzNi0jEyQ09a2fC8V4qe3TYGJvbPejLvBOK9gLTJtNh2rg/
wfP/dzg7OPWXdVDE5xGb/wFwBaZ2Q4S5vknnqqg+gHjWklHOxxLjdMIp54riYSk+VqDzCXVJaGJU
Ffe1viGN6XjgL6RF8+uS80PVchSi8IPYIClH3yRmQIFk5Lyj18BwRGpEmpywXQu6JAMI6j35oNji
kYhgQUdVgLIAAUtFtgUmFTRQ6ph2gX2b8A3Kfdoi2W5I/eDjzuIu49Gk4VssLkEfb9F+Jqs/vjR2
Z76a0M05q1+EUYBJIg1AgNx+AI5/hNGSQipvcXr2BehgF2GH0Rcc4Pxp67z9ga3ltjmXmvFMRfr8
BQCHOanZnYnt6QRH7D7MJ7SrmtfLmGwqPTa9OCBOgxFZDdFDBkzMWp+msr2/+XevcUsSGLAsYkqn
dCJOYGOOFdxnm8vydFDhizNLMn0wkO/znpujdCBrhfmIKdNtrMuWL7Bjjbr7QUPV0EJDGdQXdx4z
by9x4b/gzbiAl6+LX6d2vQSwL28WGxw3q8rXW6p5YCH0vwmZTgoei7gAb+a7haU/5HsQXa9lxdTF
/WB/3/KPepnPXxyRfSERTFNlNAj0NSGjyuG1NNc8vF3Wo1tSzuULd5gCSANzfcPEM2+BXu9bQqo6
63Z0n76WOQ+7T3n4nGzRsKbkoW2iHZFSiG6HD3RU7CiZi76rHelMorxHQDTRgPF492hAy0RtmFBJ
eRUTNWTmT9SV0nCZMdERfpBiSOfv1+gIC9gebkkWvZbtqKKYSGNJ/zNJ5GTQpKBQtE4JWz1IegUw
VI3qQ+X3A9kkJCPxRocPwE4jcp18AsjZjxqqgAFxoGx5h8ecDWhs0pLBcPr3SOBw2rMgczk+wQO7
njIy41xmaiqj17iz1nloRvmlB03CQ/n9j1/N5DWC0PTh42L5u/Xl6xmV4yPhR/WgHetMwWL6JVh0
hpKEtC9Xj1sCrtpt7rWz3Ku3qCgwJiIlB8rqO4yVCfiOv1tdeNz1Jwsy3s+FtFaqvjDje12HZ8uC
N3DZdamVkzMars6FXzvlJeIXTeHVLjdXuPLL7Nihl0x26jR5kWVBT4yGcvx6/OStf5/lJ0dd9U72
88GU4LCEDm2iokDvTY0Lbbatxjtlm8bbZ8H9UK3aa3BCSUzDbTgvOkzDyZuoi327snL2N+PnooO7
sAsqwVkd7i6hCb7N9Na3N3jFTRob6DHxdD7sB3k4lGCdUUnW1MntpQuGaocX0x6wpl7CEwI9gubV
TaFRQYxUJbhDkEB8PWhOAfft7GBSkempXxdjDYQP9ypNWxpr9AO+qRIFS/55lBWTexZl6BaVMdam
jh5cG79fYoSjxVvBwRFF+LJor+vxPSrnV+BPitYaOJToC/IrsGGAFNkGUvglLO8K2QYyF51rPJPu
+xEyG+r1rwm5+GzyitJIBn5CdR7d4vvRcwoZz0SKmBNTdNyQK9nvrtWUX5rm3MDXEDcw5zEik1Z0
g5RvZYeemhKPUoicPGx1UhpeyGutPHQpNQqMYUVhiVYlgPIsqSqvv/pXTwgR/9alTeFeYsypqdtr
HcDv6uXee5gT48fiUOeTM9mOFGrC1bY3P1NwWyIxilD+BcTdkHXiUV/hhg3KEH2iBIL0oAGPYUXp
gGYJocXN7g6rb9VWUrv5vQCwwEejjX7OL/lEe8yK1Xlh0sopvejCDPfr9riz7vnkBqRUQWjsMCiR
VTvqTfUSsQpsbo3iwZF0ly4akjMcCm0uE7QxhNJWT3SrhhaC2aSX5+anaDzgP3jwmyM1f1PaUeKy
l6zyifioZHjjeZia8y/QtpJjajeAxHNI2RTRyphbFadud/y4OiagEdqlaZ8DlsXXofa98w30m5cA
+qltWMXeONTeAeMi6i09GEKcNlKQy3E9nJcGao89/P0LoOCm2heQN0//2rHEVTO6oxUAQZKuqmfS
URx0S/eYv8+tXQApnR1tN9Q1clHSPc7wI4CoB9H8+Gn0by2LGYJFkzXszvuEyaJHLrCkM0AnzsDv
qG5Sp5ch1VUf3oDqN4SXJvGaiKuqM3x3HUV3YN2LPtguVWaxElC9RfUxPzO9iGzugcwAAFz80r9w
qCZ6Mnh6X72d+1aZhoDGuSHmCsxD1fl53SpDrs509saWC4PfB+NAYsMlpaJ1w5ElQ1QB/HsMWunb
T+5IbK89JFpuB3bwHJ6+9atXIP6YZM2sJqG5se8mKtdtSsnbA32pgWYQEigQ2KPzUMQWJFYwI4Ee
C9a0sHGrXkgjKUlMguBP9/qHdiJXrR+SiTYFQm28joeqi3gD1Ul3dJN0YQCpz5hq3zaWJcsfK0Uz
Z7uhk2c77swUBMevrwxBRL7RVjIiGJ0rsAZGE0dFPAmPGAw2jBxjCqmGkBUa6za9eqabBzuvc8Eo
JZh46z8oVCpf61tPWiWDgCLQ9CPJSiOzndyeq93E5FKaAiNE+trMFiz9dEW3IdbCUR09oaxwFUUv
l4XduyWn1n2ikWJCDcjkMQ8zMBsuOLIx3Q4Jayx5RKVM0DcwpugKVUODThsvy8ysuUfHBGySALfi
gOXjMa98nUi/Y0QJUBDnK0wDfMn2uqlX3S/ER/UK/eC/48Pvwwmub3ePyEx0yju07WXqMwPy+KtE
r6NdrXbMlr6SQ0W/fglQnXR3Vnaj/9FjbvqwpXebFtNtj56eHr+1mvniR6kpmfYsUkbUoxyo4Sk5
qehsvA7h76STexrScslEY2Q8DREuKS16kw7WDyuJWLVfzLP4Xt8H9o4sPhAhhC3483C4HIikOWLo
wMfh3xk7zMSn5LJglcNIpr3Hz3HHqQO0sy/WVucY3s/Bq/YAzp6+KBWEr5foI7JEu98l2VdcH142
pM/DhYnNPrzNtKvN05vAckNzpH6gMLQAE9XYP7EWMqoJx4lXfZ3oYEtL+yn1eKcHx2+FU7FiIaCv
riy0ZHe0TwK+fisZYjbOtLTHusXFrL1cNrnCygkhRBtov7DoIqOtJvmWuWzTYX/ajSpGrytJU2JN
OyrWI7rAbzgDFn/yKA7dDgJ73V2nkytYiHslEkizzJEMUOvggiewzPmRnPkOmBzCFyi1T7gIOIcA
Gpg7gWdVxtcgHxIa2hCpCE1+glxPpN+DCUqdBxWzp9EgQj8wLDTlcMcmCrBjHjFBuKEA0z12gEHQ
5yLbKuicIVKH5KHaz4X+8wxBxEFoJme4c9BoWKg9m9qeRmuwQTmizAQzRdTqH+fntckW/nA6we7m
jPpOiiB8+py9A+VimfuC/Chy4a4jyE89VDEW5GijARhCipdils4IkC6tDou7YA1nI3hNaXZb1ihQ
Wvaf97AHuIwCgR1L7qo36x60kkxvvk9PWEtunrrkFG4YL0lhx9UbpLVTsaVdk53hnB+2uuwOT90g
070LOEpnnga6/iNItXKNpId/l7nVQYnwzW5zFRs9jQ1GMiPUSC5BRnrxigyd3kR5iVaqXTWvubJq
khu4HaPHlVB/uruAzhNj1HHeEaUqKvVhf2dR7TTDbFatzpM8ZHdjJUacBGVjRNSkcTsjM+CExEbE
Hp25IHICHImZQf3kSsCLUIkg8ZwhTGNJZxQRoTK06KN7veQUL6rc/UfPm/u4LGkMB7ilDiRaMoVJ
6Jfu75FYzgoWueeUCzN+SmNBfzbG1zWovfso88sHftQuYNuTGm7BynCaoWh+g8jqrLj6y9Np+dIR
Os3G0S7BebObvqYlgLXmXsbsW3KEuIWJ5WXjQPO54HrjckzHbFPgLDwBSQnYPehPa5kBRVh6ayks
/wTsNCB8FAIhHF8ZGbxcF/ztjrwwi/8hXI00Fxmpx5iKnXfnQP6SubdHVXsBjRHVW8pUgN42nfU9
47vnUuy2pADsWOHpQoPTthufDeuGFKIZVmOAPoPoe2U7YhjiED1R723V7PRo+zFVYo76l55CBIad
eJtOC2iKQsDsOgoUDE3MnATVJRpdao7FVvKKTWtxOTB+CeA6CzrgXVUgMLYy1fkVGHqrQSalB83e
1m5v22VgVMpeaMa9VTYD1Zret3dESD1PObs52Q/oOE/em47Sb/A6HcPacHEd0yeG9yiNKcrQUYJ1
esYUOW0epsxhykDnJMrgAeED5odQjIiBOYGaXMlHl5piR+0YJM8hWtmKnY6r7TjvwUL3nd49Nonf
WKXxDW7ybFNaNECS1Dk0VozKdb86DLGAfCLaB7/0698utbPZGdciWxfULRrk1nRvyc2wrhhWG3ZU
U3Fvg0irhVMn140uln55W9jlG6W0dUS15NJgN2Q+EAgzcLqgq4xTvWNXd4spjTMi45h79tb+PhSr
IiGC3Rl5Ov6j9al2CgZ6qlbdOfR3NimbhIHNc6BTbTxoqF/7YDOwvX2PFqT6vh193QhvmXf/5k4G
2AXtILl5fJ0YL6vezQcDdqpJBmCCVK5Pb/B0B+tTxBh6aE8SP5GV5KARGPNQvbn6MWhREOOg7vga
8RWoU5MKzfg77Ix6XvHLHjlADELyGcIZyFI1PjmgdqRbYpRNF5WDJTumz2fGOybjNISpGQ9s3JDH
pILIZcewL4bbHjGUM7eWhu9Ntp3Lpn9C6Jm6RROap8DkYGPLfE0eqjcYtRvwwnR429eeOc0ZAY7w
HnU7RzxK0XHnJDYnu+F7nN8m3XN0Ce9h3yV+dNb5/e0497k51nMXeQuR4p5gdhK+VYTgrDs0hby6
OWY8pt05mKPzuAnz4ajzQPb4ZzK4uzKO7PTdgBdf3LJr84I3GhzmiB3649QvcS95RuVfS9J2npGW
VIg7gf6KnpUyteY7X9xCalqY/POk/n4s4LnH5g9IcdKeIy66WYNAzz7O1Ul9dnot3c+AW/0ktwmm
2qNhdRDMEbp66HNEuR4C9e69GOE56AdXSLI3ZlLkxFE3dzmopN4WJBcjcUFGm0ZclgV0HdJVNnAS
y1D7UMb9G6wMb7e+Iqu8yIyXfJ0tDcdw2K4nsiOvH9YkDd1xtKTsSeD/ha36oweEhSH3a+9pjXvK
vStEUkoFM91N2mZ0H0y0jY5eB/E/K6gITXhzLSsTz5FwFw5YQpguk1oiXYMLkMnoTsqw7SK+MBj+
smKuV96Eete7EqpE5QNaeKnmOSdKHT9biUGuNIcViZYw49ccZ5yufZqFz/CyPbOVoi900+fieE7e
GKQwLY3yuVYuywZfFiSgIcH1ytlj4A/H0mugAd4Oydbt+ib+st3L+c1wPOHQ0whb4Ryznj33HcgN
oARUVNjpSnCXvXJo/aQuRE71XeI0NUh9A+bHlnyxc+Ar8f6f4RfQVZKR9q9ime9uzkSyqXFZeM80
kVjtf8z0SC0StQjdQoeqL243QmgaGPD7MQQPAmeL21W5eV2c6vAmBhZC4PsO4jfZjemy7Bzo3Mum
9yVjf8G+OBkjpbJLwnMOt+1AtUrTfdMuPebdHPEbgOl7U+APuJFC3QOA2PMCg6C33NLCEk562ddk
PAGiJnpLgFjCFpuf3YrjxjnIO6T2kU5PPpcJE0YpRwCSjlKU5JrC1ZAjbN/c/ewrpwAvxRWrCmHD
9mOJpPUFrUZaGBUyEqrG6TF2jikWmluhIctCFZ1Tx2+aBbUVavYeAbDLV/xgleCau2HAgXlAjIFM
e0Q4V2/6IgEFPNs7ojukdnqd0XITkVx/n79OoHpHpz8q0duSeucWCctdRH3Ss9a4zOMjKkAES0z3
uUxB5GaXGSU0hTCYoHUlfqBmpAcgDd2o4ptBtkb7vmTm8kyp/RQ5qdUV900df/cYUstQ2Zb4pLdN
m5G+aU9/5w3iyOQMQ9e1MbrREC6gbqhR9FGJwG2tHJQr+lfT6jMrGztRH3zNSMmBBu47Miq+gHhC
jpYGFzbDejDJK42hJ2iaek1g1Mj8nj/n9vfEdVuze+qL8y7Wehyz86IPWcDNd+3ajxhUd3BL49Lc
UOoYrHa6W6SRWay7168X8OujHqe8qLk6w91ok95gfewsstwmI6TDPp75/Zp2hI630rwBSQ5Xi4LG
4FzPd+/whhKb/loTwRISkOF1wo1I0glNNBnE1uiETq5vqxCwt0WsCskn82G0F5+Y06pGpuXlG/gu
vy+ik1pw8acsUh/I1bklifFNFQMAumdLuEeLXRvuC+TnTLnEEPB6R3twl2sTZQTdLqDjesAl+vwo
ra4whMUqu0bYKACuTtb20UB+lqGGmZDFJ3vRHJoWCCeY38DZdxfVGOWFdNk9neIyLgTW/yqHyF3x
Q+wXHCsccn+CERrZCWjxyVocSSQ4ZEyltGbU83jorcuSYInZQiXVgC/pxLBYO8YasX7zSqi4b5Tb
QIoMRi2FISSSx64y9zUd3Dxss0IYNrw9UA8torn4psFabJHgUnMgH4huyMzSkz2CltZozLDJ2Cmo
LDrrwfDOAATuRYtztENk42cZ2AHtm0dKHbACDyExB/SD6clYL/ExAA3z6+5eVrfkbG3TFBfXlpb5
a/RFmLmVZ95t52vSB+8ZDhUB5tL9mEDByJDzDWCuuygOqfXYGzrsa7JlQ0N5+GSqg17Z3oPjc0tA
GJ3ZUxcZXLgAFmA5floTch8Oj/XF1t1uaR9UfOWSD3HeK7VLU3xQN5rTW+h28ZMyx458JiFcQwRT
ajg5Eu3gP9a3rj3b7QJSrTn00OeLy7ZYYlNCdhIOSls7OU30fNkTQiawApytAyO2mrU+a6wnZ8Xu
mPbBdMO7jxiKSi7aA7u53mvVs89IzX+5MN/hIsxUJH/720azF1D1h4IsIIcgk4YYC/+6wjbMDG0h
n68IXy0TJwbyrd2EE57z+3Li2X3uI0q2G3SnAVLsiBIQpeLbyrYLLrW3NaJ9vvWdy4NfEBchzU43
EFEAP0E0BQKL5N1zDMI8rUS+/IjZ/0HxYLAr7C6LN/F9cCcnC4mIxuBvsAdr6TK2OxSZhhcOByNr
xo662O9R1X3ttiOcIHcr2Yvn8zXClKGPnxZu+HySBs+50FfpX9d1/WG6BqIPAPnc2hOEEebrGQuY
Qgua7FZ7cNtkv5/Nwqs13CVjH/VhCE/ztsqdc+jYkzKzfs4va+3TwmvQrI3fznfMF1BE5zkHc9JJ
wn1SEioqtDFzGPzJWfFn6gaT4GA0m72MleFQ54KtEKGRWjmbLXIWTKxFz7tzp7o1n95IP9m1OE+Y
9fqBdt0L76bW2EIDFbcgkVDDnOKQdIdAhcDuEm6ohZwe/jNGFzq82J1vnZBW3dWcnXeLT/6F12uC
jnsa6bPB2CShSHMO5vgRl3uKlcsyQwh7iYgb9p9BuhU0TPQaCF5dKvX7HV6rABKC+sbpQH4SSzdX
BWU8pI1kwzE2DDaIiRiBCmUC8ALdsze9/pClwV5wWhx4kJa7Th4o8gTNTsSJxf2JQC4DB0cWiAaE
FZDVEgmgVY1YwVCGYFRWXFQPohO+oJmTiYBYV0bVEh6Na5ZJK3fsMMSRWXs4nIgMHNEOAt+gOkXM
B0PDEuV211wpKA+4zmZG+OQNi6hCLoo9k3HdrjUjlpmMFypC8tdJG54YDusbZZ1p+/L/1+Tgrod8
E1iHWWMYxVtvvT7Z/fFgfFAXJPLTovt53AMrWvwd7dk5yfgtRKh4nTM3EB4C1D/AFAJcNXoGl6UR
Qms++Z1OrHbKiLXSbQ8yxg8xFl6dJXDhnTRqjjbUWzfux4MYIvE+zaaADDKDZADZV/hgEl3YtSu3
ENJGrx8zBgHJRsFsBaoinlwomB6eBhNZhupeYvIWGJjMGGWRSXEQpMBy0YPRCcdZhAbs4w8RBQh0
nWhLoOiGR96naEgWDH0EFEPaSAEvKiUQSI6jseEJ7YXIllFacibbpSg+gCV+5QH7N6MbdZRQwvLJ
kYc6JkCcEIgvUTWikOQuFRHPvh3LeiqP+Gg7gUS5wOQS2wvtJi/cZc0gvYZVWD4+kmt5zywdiHdR
A8kbZ43J57BivHlo6aMdctJTyitmqHHgeJMpF4PcVmUsZ+uxltEzTGUHfufLIqYWeO7kPwJIjC6b
qv0goPunXFtl7tL/DuTnRRBOfb7byM0iV+RHcfO5uAq/u+dW4pCg9OYWR+HN3aaS3YB2m5U93VKP
zdg29iKiNhZdPHNQHYUDom+zyJNWJRkGb1sjzZq5ZK5uvzbdmY7CXYa0zNBf+5PP1Xrgn4i5U5ru
mRx7BlXKOWHSIHZ3UElROCNl9izCpIh9IjzoB2G1xGnJHyUpiLXaSPoRRgXJhOnyIblHAybQawTw
kLOMtOBlEZ6QOa77xBqRWxtxhUQSiU0qtVg50L5IrD/6lBGKQ+wfGU4T5AlkQdTDarjjZ+TJER6r
Md0L6HCP3lGcFv2o99WN0sVx7N6HKalfpOBPM0KXVJCnoZLIZJJ3lDL7QXW0IYuZPeBg6ISl9yaq
ZL29EXyG/bHOISt5vl2CC41/FU53CwHv5UH5cprUajnoI4D/H3ASn514MvlZMzAwDGUT3C3U8E0B
RCWKEHsH9zS4O0gGmv3RYxKIRk29JMDJ2nMwB6xpe8kp5/APVesj1Dp6XA14SgbUTDpDjXCVhDM5
P2JYmElK+kTMAaJi5GGYF9jvdZfxnEs5m/7P4ZD5BoHnV2sDyGfxtLqthOd9u9HAb4AO+XVqryUc
6+WB2vkcNPKTrjPxHEtkVus17D2s9kNjSHocaXQvxuVI2XDhsLBiAWPQ8f6QVUVpY/2koUqUU5DH
GnG4mu6W+yZu9h2qANmRGgbPhCLZK5b9dc7YELQrlDIRC80dJqHcoIFHRoA8Yoq+JDLIFSO6nuVT
LqOOC9CFhEyEyk1SJgn9OzvHdd7di3Aqi8qjZdQORb3ec5khA350hdxJdgUzTqzz1wUABCcCzRfc
PkAdsbzYSrCMnVBsPU5Ob3Vj5qeIFrMxci8q+GdmK9CK+Foq5nRls1FJsqWoNWWVRwlutTNWP6A5
2dH02YkIrZfXjfLv+mR1RsBCJDmRgD5+u8sifJG4BqMNhPJwO9NsIeFNr5MFM+Q93PaL2rRvX797
nkHY3LfB72tYR+JGJFcEbz6BYpUzzHHkW2iiWtCm9YTcOg594+Yr0qG+Na+UKcCPf5I8MrCf/oB7
gZkapAH2ueNa3EqXyXFm/Ny+GwZWb+Tun1QbJexv1Tmws9/3L8Ne938kndmSolgQhp/ICBVEvGVf
RBTRQm+McscVWdyevr+sjo6Y6emxLYXDOZl//otRMin1Xxn4FWZuA5ZeHrEnvRE088MKA6UWzCs+
Ox4ntU3AgHni+QNVDGr2VrdpjLb/TTCOjAZSiLDAWS3dMTuM2Zq/aBPZ+oIDkjiYGxdbiRRODgpE
7c8evhlK+MAZjzvxxtPQT0HJXb8N90wjGfLguexjs2/SSVS/l7T94w9ViMfcSH+ag5v15a2rzc1T
AMKNA5IoxbxnD1zSOjzEK6cbt/1rdgtfi5XDXhvnODvwFdkGFKR2+yuNELcdKid+PJPjqMP+cfVl
D6nIZTma9R43hOvwVbtqfGPIZOaoA4PvhDaRb9Lm4Vd9Rja39d/WzrPdt1eUzF/KQZS2DNQDmDrT
/4enxmCRhqDuGE1yXHzmpFOEpAUFGtkgCmI7IqSsN3khyP1JpKxnhVvCII4uE5IuYvHmPs2OEQiA
OsLjc/gmbgdJ6gk7ptLqTtSlvvwj2FY2fRCY+sGtUV/CM5WZrhrUw+sIrBbjP2ndme0zV7Sl0p0j
gBYd69MhhT3qc+aJMFyOMtmiGNTAM++P58j43XbyMjMOUFdfvFE4NIFuX9t40PcsJX4zG1F5kMj4
NPTlkcrNawKF45PJVt+8lpAQzAGmKA+LDw4HQK2YorfC7ujN/Kn6mPn+/rF6/bjIngdL2Qw24MsB
3sToCNs/GqtsiqPvAO8B8A2EE5p1oMJojCdBJA9LZ3K67i7/LgpqbNgRgM/QLgTR7v7Zl4hxFuq7
yVYQuecGnvFnthYzYFWzStRJHGnCYI/5bWGt3hjmwLOwO7DO0A/wLiUA5FzJmHcM4C2zay+xSMFq
mSJhKXRi4cLiCaVPhJGLMAGgBLwNNWzhn7bM4Jg/Gb3NMf1uujizED01xMyFofumPdGjHprGST+m
hRVDmGtS+1hUCGmFYTcuBz1MEjTslCk4zNjJJoiw50XWmwKjvBj0I3NoMGqxIuniMf05whoG4Yke
uL9mFZM83p0eyqg3mMK4NX0yyALtuLUV3ztxhBRp4xlNKMyzGG4olYLC8Z6PMZhHwFizcbQt3dFh
hk5fIFT3cPtCU+AFYAlfiKooNq0J1G1tfx3dUP2pE74nbP4r0wKm32MSC6+jw4DBAODClgF5Zaz2
d3Qi4zcW7DpdvIwtMwVywmt+lJdreNAQL0TpypAAEW7FfehaXA2A+RLbSH3dqoNTz37tqeFWP+2k
GwGlvRfnH2C1po/6H82/CmPDva41u+UV2C31FpArweZ0yNeiPMIkDVYl7vMoMWEoxkcrxugaNQie
4xRpAK04hZjzV0DwGSCECBmJyGJcBj8GycVA+PEZD5FRef3h0cWQ3uRTjBWIXHg95/NerMRNIH+h
exCZvjZ6eDCRRjA2xjr3eaGN8EJP4Fdq7gU/vgJRqJ7c3MYgBQdpB+88ebof7LmQkJhbCZ2oUHhp
9j38uJAnMPxqoTGpbr6W8DC940pUEjWO3F3rs1cD0eCogTgKnThw5i1kB1e74LeYcFb2ZdguzPZk
4HHBBt4KbjZCdxVCxo0fTbLI0QXQ9b/A4KCbtCfe++70Fw+4h94b9xLgUDIKRDbfwz4m60bYNojH
8TeWuOAVyfJN8Jq8x5L2jj3Z8uWJGHnc8s+xrCCQ2y+2Ag9GPtj3PLwLYCLw55ZtAgwGkgvDwYaN
BaHaCX0Pjwo5JyhROcJxppDB+n866ceWsFbE/ctmrmMowGZOVf8cNr9acEmhd2EkfPNXk2Z/omFi
3WPrgAz+igPJbcyIQWjZfWfJvHyDJmKuUOCySSoWnYaxxkUQY00AK0ahXYczbbUlxe8FfkFQG2yI
eotzhoVzBlsBFiawpPobEPvdkGODE5pzumU/fwZAHVC0Vd4MwGI1lEYACH52mh7sCl6g/ovUwGap
ixIB1SJRgMpUxdPn/CsyAZBthpanRde+T3hs0L5LGSJtzMsFEKTjklaFBOXRLc2Tetje9zeNjhSg
Q8EEF1BIhU0E8kj5JS+Ula0ezL5HN7spF520GanzjnUOB7QbQr7nxcTZ8RtqNOFWdrwaH0mYhR+K
LZHNfb38bdxn4NoeENZlSq69TfccMcUPmaWKzhRFKA0LBFXhxq1h/o8UBmjOcaHAi+OaKZgxQL11
pTMbuxCbzv6tz07zcjouJ23jHOckMSgR5bbd3vZsig1KzT5Dc90v160VM9tVS67p03t6+Y5YQ4Zy
dyaBQiXwaugFvFz+DQtFBLcMCosKVa/mV4i67M+Y2wA04EpMZe72kl5CQ4aOiDp7cY34m2uaOxor
/zh97JgNOwdhQfgrgEx1XHqq316ofsvsov/tMeslvJReDxnSDzV+KRMPeBCIC9O1ap4oJJEm4xJW
4cuxlgb+hPmKy/js+3MIkB7hIYbH+TJlaMIaQYD7tYDhwnNUrKVNzM0/t1+85ebSLPVcSu3cBJOx
aVUd5Uea1nFOk7d5AODUATSSIPfbm58NnsQ5zbG4VsjOIBYOIp06jz7M0bsYMYl9G+S2SUb/sdsd
gHV0MlR1wIrcvfyA/bnk0NlUOo0zpOi/0HxoOB2rVG0f5+xjh0uuN7MXjadKkGBOXv/FaJ6omsI6
fDACZz9ou5njS+cKhQQ68M3p/7TWV/tONIhLQaTchFmIMw81fpleE3kGeG6vo8I/c0Rlc2y22Kxl
B0aChNmC2GOxG2OID3guZhManvSiUhE1Zc+5jI9bjb2vn11SDuvVlTmk6r43TKpxqhMehx7AXNAC
Ue0yFbGXSzBTANVNYScpLA9sNIRZAWrw+BXGOlZpsNDFGB/x61xZzMlgEWs0MWvgl9jYc1dF7UUz
N0Duw/nu3ueY8+0hexXoqm4+ZIcbxLiP2dlU6GQRHeJqRbkxbPYK7L2AXfkugFO6FPxaBDVrhKR8
LsEMaM9ZIS4iNiPGeMoILxHkdzXZ/ndkKF3xAyUC4sDBJBtyI0TTS1YFFfWjg6g3a8XHtBzecSOj
fWeQGIBa4sYTXIaDKQEHjsT7lLhcYAsV8CVPGKqeZNbPqSgZCAVpAXwwfDDBUAXqEHn2f6dgCkzb
T+8CeXhgqA5AwtmVslEJ15GGm0UG4b/i6ghKcrA7IdPTmQB4AFJfnJ56HqNXtg+vmV2mj0jGGKBr
QB7dGVBgJqJZZc1uGwmiCFhLqrpcd/OFvBKfWRwRDtaWSo0Ybjk4+cAIMynAJD0W00ssZLkgAleA
lQmWIVAke5QBIYIMAFPnUDW34ZKtXjAgLjAqcs4TbqhcJh5OWveSrrb09C3bCDrBY9xKWvbABuLu
MhREtFRbKh0rWAyjAQxK2tHbjy/kDfrxIGzVRvophrCerJKD/s12ma5wZ55+RgSLtKDLUegRel6R
ugi15MLRtDKev4qJBSYFAYqMTheawAdNg6l/rdOZMEhj2kwfiwCb6vbVRAkUTD+4IHLPFn2rm3Sh
VtglXuJjtcHrgVmpPmqlcikkHKVnOKmcHRjQwNtHXn/6D+p0TUcDJlyywFDqyaBjuUY9xQVjNDHe
/cCYs4fuGLg9YYRDVrX1ogZAssfVzbpmNN8SD0ryIXE8WbQWDYBAphBg/GXEq8SuQzCdoGshJkJw
dHH3W4SvPhIOcRGSm8bClhfeAYzEAU1iC19ezfQXqzXRkzA45QsenHNczPA5Y6wNUY6nEEpM2t82
jJ1B57ATfuBWAqAGNRjhKCRqYcszz4dpkiokwUoKPXGpePv2FVGscst1Fz/a4YrJtfRKbJSspJOb
/1IW6BMqZ6jSmtuKr6MvLY4wWHvT1ZKZinOet6ays5z3DwAofA7k2J53I3ol+UbLiEkm8CQuDYLC
9rwyhreDmXVSp324Qx61K7BCW1TcMvUB1JRZ0x1+Do0aqry14kQ+GOjRctBxMxa0YefxawBF987U
S8I2BJu8Wc8pPJtENHzih1FMgWvRq2CtwDSKfREC1NfC/3eAEhIiLALuNo8RvgxzXJWg49II+1ll
X/ccZpAFuwGcG5oYkQDCq1XYXqUs6ljPuMVG9YbgSKyMD+9f9l10llGHXF9Vwi7kF0XxkdsJkfjI
ZijhX2uB07E/EDAVdv5sAB3kDyxN1ljroiHMJi+2MPUnt/COhZWEtDjpJtJYIgxtkAnCtlwIU5+d
DUQ6XmeZFIB3lszcougxsVocQqj+YO6pMuR+LtrwTse6uxY0zkl8BknsqpC4sHeCLM634OnjfzLr
OpslnCp2AtD5g1HtFGQh3V+cEGmLIYcfx+gsQJs/tlgynvm4x7E+6Y+Po3N6TwdAAvOBjl5NBaqb
q6GOeOtBQ3JjDkb70MBnbBGM27Km9q+4x2BIc7VG1ZPnicmYK6CpGiuThkQBuAP2nx0749JNxWuR
KPCUvYwA92ywnxn0JGxMCcRisTV8/b1H82127JPXMz8pcj2AWKKyAIcWAuswCqe/G4CYFoQtaM5M
/LBzsQFyi9n0avV/i78cw7ZDap7u/Bf8gXOEj/huzTC8IVbSPk/PmNfsOMyX5y7NkgC02g+ABwZB
B0cSvDBowz5chzkA4BgCOAP8FGvdOps/vWgDf2lMsi3na38EHDr8JrnpDgKx4um5UKzccr6K67nm
PDH+JWYU+6J8/cUf90MA+Zi208uzU4it++byq7P1D8vRK32PENYBwPzmYz2uSWXUNu/9IcXIF1gY
ANkZ5Uz1jr/qhjroA27FgYJN/D03BnR1ceMwdVOiOniaijj0v4Y6DFP7Y6mZttHZqn65+rQSeBDf
7I59Gx3GxAlAcQnfoHpd5AX+yXub3Vis/CnKiPksIUb90r5bA5yBFvfho/TGG7Das5tUFcGILfRr
GAQEv4Vgf5bmDOZPBPcgSMZtWUfHYDp9ON1hl93gz2xoxGnAL1gVDofCywIhF72k7qiclw46uKkI
8IgrZ4nsP564aeBYTqsFt8Sazki+taciPVwlpNU/vHrx8Hokrsu9b9GFHeKCDUNcm/dAoN77bZ4C
oj3h+ewv+Mi77XXunDlf+che/fKR+dGPYtXONnuE9SsUr1BL8K8O8Q6fQsmuUVh+wqk4MX08Qjtm
RXR7+dQ6QRldp+q6u14xkigZQFKj8CkxJ0AWusb6HZ+Dhwcmxw948QtHaE8cjeqZ5j2c8wkDpiM7
El7wsMN2tauFSDDkLMEZ04TjZv5KwivBsQuSYs8sbvpN/3DnsYMEvqDPrLwnfm2j92IFtY+LQAwt
Pwr1OY9WhZ6QVDnnMtHWMBd5SouIT0w7roViN3VAwzjw90/SXnBAuBLg+3Cq7d3q0tlA/kEre3fw
ZYdpCF8BT0LbK06bj0HcMtk2zfrg7HsqJ6V+dCoYXcZguz1BPSiwRvzgCXFzvSBYNLhNQ2BEvOJe
/Q5uAYYy6eL5fPJe1ss6ILzFDomAF1BIUVdZnUDbMNd4oQbhLMvE85pFRcQmYLFkxV6HLajh+7sn
J35PfvqIJRJMbXiswMzDBZ+8VxjHGUJS6GJ7nUspVvvXjSQb9ALExoOgip8u71r5I3WIIUQvKHPz
/kSjq2XXcfM02L/upC5U8OtDFkxzt0qoPlvYW40GvDNEDrDIiXzpO/cCyGXVOJ2nDcGrcwpbypS1
VZDsPmzjFkZQwdv9faQLO08XPVRAxpUZBsEav3gBAzxXOITNLt70spwivdUkfaYwm6+132ttgKfC
NHWMop9usIerxeMSrmRvOi0nXQULrX0LqabFK4MSpjwpNCZXczgcXgg2xIT0YA1t4mhHYh9PLvJA
EKHcmq1046NYrCtgbYnPbi1AYeiKZwSwBnWCcHrW9oLv1+CZ6YagbET/QkXVDczS0MR6cCxHITmU
ABNgFpet+KVgAQCggUUlpQFujz3nZYZvsgRAQ2YtyxOkI9JeFACRQp4EEjzjS+VsYyjYN5TKppW4
d4J8TtfwRTSEbZXMqh2YsEKkwD4vXbLvlxZWD75/pmq4WOs1B96vnOg6xSPUczff38g+h+X/bc+B
OA8/4RWM7LvobRHpXiJZJnSlROtw4Qdvq3d3X/hwT29n+WJNuH1gAg435uc77Q6sVs45dOsP23cL
kKfj5BWPizARG0slr0TyxsVA7hAfHOL+uA1/2be1e1uyK5ztPVQ+wmopC4tlzkNILiao6Q07os8a
/e5+3x9vJ3cvfJmXO9zq0LvMJmHHt95V0MNiaUn5LDz/cLUM39AAjAeXibjSNGyF9x90MVknzvA2
b5uoSZ20or1Io8iSOuNgcWeyCMXqyYrXyywDF8rwA1xFuA9BjxI92Yfu1ORmnFZkm0JDmohzy9mw
TqjNopDcgW44ncyPwznZpsuokzo0qrjxLfgWttg44bAdnUfLykjlbmgKDb/PtJrQUn5WFOZriuKn
k2luREcGUZwJMtN2ccykldzgCMUkDP9P3c3Oc+zdHXUOVdzALbB09NLc1uyVJuY1VDEOjSJrwN+V
ip+7UAvOwCEMIAUW4C0n6zdNn9ReWVbJhWPebQE1CPEdiatDv0OlQtUK8A9gxIQ3SY7rhIZpjQUB
XE0TgI0qCyXdivWcideHkAGTleWneuA4PmwRInVWQQralWBaGpG2gE4M1809uXGgJDtXlmeTOAYs
kcR3DkRv7G4ec6brcAztET5JGw4kjNqd36PQhba+jNLK9FsYSDo+NuvNPIrJGxSjJciLI+pkEL75
9ZfnolVM3rT2EETBOHAKXcaOI+jTclmCYhpMQIjmbZGuDmdshVuNQjNY+s46F18RDVE4E/3vmuH2
8jqKMeBkkYg3XRTB9/F9vzVK9C1xnrxcXDTDthh+HEk8RIgC+LuPQIwjeEOQO3xcW4UVEGCapm+T
AfWnAaONKwovaVn9DgR7E3em8soHWxdjB6qXsCFgbCFCgboFiwVxrToXtxa5Q/xZ7e0IsTLH4N8r
rwXIhHhoR6udvNfgVD9iPbey+FHSqKFdEUMPMWvC945a9977CwJFqGrg/IhOilNbkgmzCPLlEmuU
hEEwqpI5WyrwRZoeHdLGNJ+IJKYMWTGQ92C6YdPg81mkVRIpUWVrD4f5CZ+PeAxuGGtLKe1DL9Q/
fuashbJcgnRaXOYo4gGu/gs5mQ/InDdegtiudjxcwp9b86Wh83D5fNx5TNc9/oxzf9z2N26Sz3oJ
6AcXP65xT5X3hW+zQxnA6fMy8HxzmN/QevHcRk4qPnd8ziQlTfKwF3yGCc1Ew88Z+T9ioVeSpvcZ
bBIvTYSDw7xw7IsRF2GK0Eb5Hm5cxAJhEEYN/yZJ+ECViWgE5CyrNzw9XA25Ur4PCGlzZx9cnYDP
0JetPQNvWVE8Q1aAC4uGVVL3cDxQaJCvCe12urKERSEY0ctWmdJkWX8KuKUhXsWPu+Z49KELAM39
uX8aNWtQBY6CAzp9d6zoTilmTL5ThgtfHEDvtrBtW8h3VYZr9ifISExW5FrGMQ8p0pg7e9HDs1ij
7JVLbrpsXlIYsByk0PF4sMOI8VUsCy6FIXYA8gUFie9iyru3shPhm8TjyLAECjhfii2LCYlisI9K
asf+5M5fkznCEgpqxnqAi3myfFIpGPeuPEM4P/1wT+AnkAE1dvyUXflVmAyLeFaLsVw+yWnVuYgZ
vSxdMLjXcQOl6BJ/PW7P+nmlf32j58xHK84xVyifT2EEKWHaneXInPjUQiQ8u0ggiOuoAGP58TBl
Ep15OF0bqo4/dBYYxklTcQZq7q5aOa/czIvwqYH2JL2LsxJCaA3nz9QmOP0zXUN9PDmuPDihfP8P
cbFniLyczkhmj/THHEw2RDAGbqidVq50iRXPEx+SDvjivBXz3OeBee3fIgZcclOES8hjEYOxoB/q
QK2F3rLFPonthc3+DUb5gn9LnwxVBxRT0EgNOwWjZgh2sckYuOOq1Gco/4m0VukwMtUwc1NGX9TZ
7ONU0CERl/XZUij9KFGtevfpSFA9oZlnM4BQY17oI1cJiU1QayCPU+ITZaUSuESyy5RKSTFN7uzE
rBkHtuFpWAqNDVJZkun7u4PZ42lRrFMPxo5dJAeTwtejjNwzy6KUx12UVZxFUCnOI8wDqTWmb+wJ
0pehIcP4oR6jleStZqeQxvVLolUfIhgjL/AzxlwKGsPF/hrvKSP2tDqbqbjGXB/2FMsYKxBgkj9G
V3gKqGwVPihjGbqYLvuf+d2CzfI0+oBKFAUTIpk+PyTQfBdbMKX9i5dcwLPtwZbyhaEU8UHNWkAr
pnZpczAGFW317S/dgL0yJEAAmpG0VqUTcm604Qx+uemOU07Z6YvaEFPhOE+EnwLEAaUNfM+PI0KB
BABDkSzRqPtpbjU/fb/g6PgzGBdDPiYxhL9jbigzAnksRXTvHynzMSBE989+8vxJ2HWXEX8Np1h2
ghci0isY7CPgAC79dRxXs/W6zw7MKNXPsuMdsNqa47DtOJWb/p2fPqbYWF5Dxmgj+8yWirVcKk4m
9GkONNjRbOdsn/hJUoCkV+8I/xu0ZXMbL5ccbdll+BAo21DAcXk4OQneoVCcWqOiDX/X89kF2cr7
NM14pda4XWM8+IfyXO0nKgKmKETcMa5LtAX50fEVI2f4TELqgXRLSSQmrPimWvXXSnYUSitcVM/u
qYP1Nwcobm2cbexNaGxDKD5iYAD/HGDO7f7pzxlrn6i2amq//lZsdbHLQw/AnaYo5eITMDORbC8Y
5EBoIImmwy5+8ecC8nU/nImPNSIOWS49g2G6WNLKo/i2qICKqUyE73P29vnAuwA2ECS2Z/3RKpPE
3XUz/re65/Y1e+Jv99f5UYKUz4YKLMU63HDOO2nS4kjhKJTSoQ81orSyNy6eUl+UnpHGS8mXlr9l
zVvDEOxQfAfhH3PTZOZMQQPJhIos7mPSwF3mToulvqQCv1rjB8Qb5zgWA70ORxSzfvBr8RtbBYwl
M/6sYG+dszYAv3gDh+qNA3WZRczVMWcE5PtzFWEmIdwDaVXAf79m1J6D1QURoJqMjpYDsD7mrmCm
PnE0vBe2xNgvghqydKsgnPT9CUVqjj8JzuY4xbK4Ua+mrM8lydxb8JzJdivZZozNicl9p0so9wUu
ltxAsosxuQMSFycxNDps7qw3avy+t2bbHGQtjtq0YCVTdRFjwSC8GL75PHeoWMs+ozU8PJmnYfZn
aeNbAa0R/srXQmXwbpyycHNY95tBpKCeNkhH/SYwlWA6XmdS2Zyp2NSbTN92fGTKmr9FTjnHfyaC
yzI3DghBTq8TvlcaD8Tmtv4hLjFJLxyXCcGqwwekhT+0bfHbHo5G3/3LMmA0XQxd88eoQba6v1MS
lyRZpo3EzlClqyolUnw4SOHhUxuvLDfueamvi3QZciBBacvHiJkVHmIsWZDfDUV6ZfiuUHNgi/Iy
6vewl4aUVISgGPlI1AUQ332H5y31mW3H3TfZVjfKtx2qRSooaMRmyiYVdflOjo8hG6cln2iHhLx2
NonED1CIDZgEXI3xqjdcDcvGaRPqwjSqTXA7l7YmKteEY8jEdCQbRxOt9TnQcILkPMsTeC7wjPzT
GJ6cnb7XrP93B9rR1ZUdDaqyVN0J9sHT1Cdv10P6eh+pOtsl/BZenECpqzY/B5d7FSZ0K1L5sXmA
iLMHR7CV/4jEcuwP7NMdCitaPEa3FOqwAR8wf+zuZfT6utXFrrD8uo4QxNQPT3/7h1NwVUPlMIf1
S5QGu1EnFK5uFyJr1aQr4BR4ov7iIny6s9DwiBlNjqwLeo/Z022d7RXWlAhQcQ0Dg3qT6VuaFYQO
wCG4+xoOuw+766nh1cGBxlp1Ri8s8gilvHVdjE7unKnOYP9hDtIFyDiDlxUY8c1yZ/aakqP77ETv
m/tAkXUkrBii2njwuynCHXtr7iTFZcJNZ3yncb583VaJAVN7ph0ch9QH2mG6nNdv/hX9fx18wVXJ
6IFeffCKBWUrA30paPOwGD9ruzy6y+7VGtzj55CJc26XGINCB8dNdcUiW3/sVYHapxoxxGj9KCHP
JJzEcXKI2uOu3yEUZ7hrAce42tvd1UBgTG3iZza/ZIeHK7Mn/PWgpx0p3D5E6wTEplA9mZOtdwFN
PtmYgYCH0v67U7hZQml7LjrTfmkzw8Mi+ONQuffJjfg6y9KvRpVIzgaHUd5lefe1/ZNEYthHYaFv
B1JZHNIit3tfetg704AeTRd+LCxp4BeMhlpZz2lwT1uoSrCC/3Lkm31+qxvjW4bEd5gRe12GPx8T
7hxOPY0x/5gIm7B9dtSJPhGv2x7yhNx6aA5kCx5ZP1VCHqPOB9NyjlKaqLpjnEr7QhmzaQHpkUUM
voA0iJPnevE+udliU2MDo1bOsudRVOY9egN2NlA/h4oCsjAnRYfyQDAI2iYEfTKrmIutrriAHl8G
TSoNCh5mbFfws1EEyAy+J5SYCAIYdDSqgGfGeUetwkb6F0BgnmqbPSSfs/9SjRUcUiqBHKdUC/AV
1X/FX7S7J5RLdnYm1HMAi77B1o8CzXG0XQejz/maqqPN0ew83qZDXhqqyS3CL/KwScdRcILold6g
w1WYn7oHzhqxtzyl+cUr4HDFmTbpQYciscUeIBN9QPGZe/0/WWSzMt8MfOzOlHEUlfMYkEKfL/sZ
/UCaEm7LSVKxF7MXqBCQB5B4RULxt5tZKdZVZtrMkhTbtvYiYVh21kw/fjMRuyfAj7Qgzcx/r8Ug
KTfyp5U2u5PThYp5QNtxd2ncewnyDJjb6xboBjco+m7otrgNK9QlWQS5ssdMTOyTlgMeA6tYrAeG
2qIcO6Lf7HI2wWN4gqewLg48Yc0EFANjSX+NCKiPuaCJ8rZjoXSYH7z7CNQH8wOHEDKpUDjPX/YS
fENY94H+9CGruCnFGFZmOHZQtWhBe4/WLb9a5Mc3NGKvt91lt4+wv3gYOR2cLJfokAAbWlH0GjlL
5/HLKSvtJ4yqVyBu4x0nWp/xEUv7qAeNFHI2l1Toy9RoTL4rXGT8mkB5yHHQwl9Y4Wrs5kALIUqi
djFr9VmckFecQudfCA2luWuSzhBOlvFicA2jpO3jeMVVilX8u5A7Wh1qJariD1IOnC7lqHA6ohFU
kHd1fkRmoRwpO9Eq9nkXlIPUQkEbjHTKcqXYA3flAlvxXcfck0Gnw4UB1VoWkpDCWxgFXFqeAZ6d
cS85m2/oMxwzNd47WFVcTW3LVK7rfwvKzd7Z0IZ5S0ZRbYWTDflCRY7wRvkaTKigymzGVQuifANJ
GvLWFeH7SmD389342ei5NS5PXgE2IYFoi0vP+XkHP+6nhKC06TJgYw0dv1afSORP1qkRDvVlxKm/
WHb9u8W1XGHj1OaPVvCiVk266bF/waVZqA5Uatu0UfElfL013nLgfVID5MHuDKFaszYqvlGMWGra
2ZHKPeU2ORByfp/z/v6WqGKyxuSrXYPg59sT66aMFvgNHOHoOorqFIOfTXVzPh3j9XIL0jd3HLDW
8LnnCORrFmHCbvKnD6PfQ4eFuugVpQPY9JSHVxQnHLVG92XsQIg6RnsmIF+mLTOHo5iA8g9SI3hU
d5NQAxMpwFBH9xG8mBQ/5qNR60Zy93N+wrZGfhwYoBGXsK8JPfDdyrJJYe78dt6WCZjuMcmaANZ5
GJCOFsXvgKglQ/04i9L+1O77YmkkdTCxPau4utErHKgvsNnTBbikbouoOtEhHBA86IyKsFvCWoDc
xUtKDaxNTuzTfZ4fpWAYM3mt34iXdWO/9/YDHwZJ5eHC1f34R1bjFGbM5rMH/x3wcNcUAlYJkVSG
32/rVEqFjREZD9nBW7Iv+hC/AJ9sCkMK+w4z3a+75GzxsN44Wzn8SRAUSobgGpJofEKVZx1nf5lf
f1teyZMkXGNynMh3N3FPKmzaeUps7DyFLKkm+ItvoWJ6gy1kqHBediwFS7u4y3r9szVnH9YhwbAv
mnedrEmXynxwQKSLyLfBo4uTtNXISXfCYJ3fXYbg6kWmFC/oli2wCuMhTIp2Z9ar78b28TyKMn8F
zdPs+Vu4nbwMAJ2q/JWs32ee/UsfPPaBPT4UF0xGLOf2FHe+ylh+u4ag7h2Dug0n5wF43abicXvK
dMu9ZrvLTwusTh/76BJZuEdhUCnDWHGWfAHCov7mFb0Stiv3f4WpO9cGPzOsrCEGw474jrQA+7X4
lSAHUQbUNhpNMKuA9xMwHOFr0Z8Mbp7ur7hM5k7YPQnWPS4cvrcw4EUgKsoxbEM6xnPLp5Xd5NKI
A7KT+odJskMQK2X4WahqlXlfsj+fLB0Tajw/tQWOFpAQfVGyogykr20oKbAJbiBF+CI+AY4yedLP
COBu1nurmqsvR/0lPSSQKzie22bdlXNRIjolqeGO/n1OW46YHic+efqp9YBYd+oWmBWJgqH9gh2+
KQ0dsTzuV4KWKWGHHfY5PoQDGDwcnN35ZwREEAEuyCSAyujIVm210PHCShkh7eVN8T+9ctJFbDeN
2zGufXnMJ4j3ZFs2bpXbgthprT9feEDyeQUBOCTSAsYIYv9ku8lOhYYw3pV8RFp8qc2MP4nSsOey
k439VUtuv1/gQLXoo5IEte6zzRSMhCYg+9SxgDRGvR4kXEXmvparjBiyL11S64s1G/pit+ujmfz7
wEeKWMMfNy/D5z3gxNhxipwXBKEexymonpFs3jALWjPXZSNONmiljOPvzUCbVimSua5lC+Pn4I9f
Y3SsFBFmDxCdqZ5Nac+29MO2dsY4nKtj+7vix5eLisoPYP4exDzKR8p9paGYvgHVAYtw5A6XDrxF
Ti50pZyghyAF2StB2xUrfcFNpeli7MMp1LSMpF7TY5Ver22SxSJfnwV14Izyv578tfjx68SCapYF
ORWY4B4Nv9PnqqzGKVaEInj23faCfypoZlmC4NPCxDoYse5SCeOanq7GEAb5Bk8PDBgE6DZN9XlM
HSFXiokh8zV3tZV79SA0sOdiPs23l0O9DaSKZLmN7ZxV1JilfxDzp1eTp5ZnFg16sgbeWmEvYbef
cIoOJA2+raKyjsiYjqOrV8OczDWn+zW7ujU4uifsmK7LfjUpD+tLa9Yv4koJ6EUIPflM7+1YJ/E1
jyrIFDe7gHB5tA/e5RMOjtYj+eOEVgbqsAHKUakWKubY/eIvBx1cP5+zQfEMQX8FuV0V428ZqfuO
jrUPyA112rULYTxQ77vWAKOa12+7O1k+sLIt/e/7p89mDMAx177+E5no1VahSXQ0QXiftNdQ8dOv
tRQgnTuL1l4eMqkleaI/hL0gp8E90fgIYnPtsAguybkMVzv+KIBihl05xRL1NI0TjkDtseBhzCCj
xm5N5VMfRtAFBd8HTIYjRo4Dh03GFipLgouMz+aYqQKzN5YaNALOG7ZcRkaxk8ZrGJqY0uCOq2C3
ZiEFBmGbQCNGgb/EafDh8iayZxHSdN+9vV0JfThCHUjlJc5g4hTWRRRb+0/fiSB9J4ckOqYk8MUY
VrQ+DhMqpfA0GBiYYqOegxB+n9yINPiLFiCQAAtIfe7I+8RFQb0G4VbSDKpR7r1+a98ZQLPSAzyk
hGbLv0Tx8bGxeZWgDz3Qg0E2oDAtGR0+foW+VvhRF+NPblzwcp9UwdRzwtw7jjFfs19Xi00SI0KI
+mBG+MmK7RT2nQEn8sc+jmuSpiCjMYIflsPz6IXPmERKKLyC3ydCiBfb/sZePsFKuvvziHvGGVPN
JYWEdF5kNoV/QT2P0wZZs0ExBNvHykic3cSj/+0IzRc9EZIImXsc3RadCxmtJF0L+1FGPeTuEAio
TyKMv6DVK39XC/4Yi6BtWhh7rMGQ0F3Y6xbyQ9lwxTL5y7DzChWNKtM9jY9jCH17HM/ME1abo3oo
Bhv1ELdOycSdA0fLFJN0uv5wkjFpYSLgCLEyLawWegMBL0sDh+CY/peSJZt/JqBuofXZO5wx2XFI
njN9hrjtP/inOumywWWgOZrF2uwLc1YmMNCuefjxjI6cHltiwqbNzIIeM81DCYz5zMWPX3jPdUY1
9X1Y2pL5U9QelQfLyvcl8pSefzJptSXkwSJRgrc9YF7LvEOF2YypqG4WNIv9jsUAG2CYXyHTgui2
rbhg/32TXtBIpUsaV9GTuAcRLnDGU0v30d5e5XQhGqgOe9ENMsfN2AwhxbfmqmJd9u2OMexPOu6w
t8zN7+TgMj7Vh317d4MpL3khAIO1oZSmMcCqn90PcQaFKKfAkbrXfz7QMhDWMUPTtVEhiPdj/GMj
dhaolsYDK+0CKDeak4oJQSAaGBE5ij4qdIIU1N+lBApmsnXId5EIqtY0YsEO8b+0OIp2Kc929gng
BkSyEvA8wBITewZCgJYsopIenhbEQ6wurFSGWvTz28lx99xY8iQ0qG5/GVhmmeXtrzC0tJCSebvF
tdRp9iK2wuBl3CAMWfbp/K1L2ts4UfsXDBXUXN1zXkXOh5ijlU9BxM5PueE0TjNsD39tG4oCY2kN
hmYJ5S/GX3RydCAiruKXdSKHHQYwwCVl02eGg1LD1LiDZp00Bcaa8rcwqjjvODLp51qIY79ELfAF
O20Dw4IutE8MZMtxOT33LEa+9bp4OvlMJPGqT6kFA5Om/rTunjj0dvnugfmeYCcYVFOzngB42SK5
fB1nzTDgD4tm7muSv2MwImnT4HKAMQZnctIxUyezLK9ZT6wQDsId10m8YbtkszG2gJuCybvyj6bz
WlIcWcLwExEBMoBu5R3ec0PgEVYOhHj6/bIn9vSZnZ42GKkqK81vohuulGh8Oxx9MXwEqu0eR3VK
Z5WhgwPudZbRS/jgwck7Ff1xlCIIEUlfFYs7Jtf1rAmpR/jHkudQyXjBn3MU7SooAfdVc45/sDZH
BQFN8oSZDdSkrqkc08nmNkSJBZwd3S+CJxJ1wMOlnKELS+ZCKGZcKXmlHEPymLzw8WWQjJ4DTTN1
qKVTMlrDIqNFq5g+JjAr6VtUFiiONTq6UwKNNeByULrTNMfw1B8lEwZgAAJobNCUYpQjU5fbKBm5
PeARC3DwIAMEvksoYeE+0V+TIciUdm3IpQfMAA2E7IrMhbIdDRTaE+R+pPYfrtg04WLywr67bPY+
tnbk4wonweXA/BKkNNU4CL9LTxLd+drGL0A3CZA2swPKGQ455lBcYGancupBVrKuAzamusvRgmKe
SYaGWgWzMZy1VF85Pu3dWt5yh1+WGXe0XDPDhl0CmYYTxFMXnQVyF+fRjWPwdTyPChr9a7Z40VOj
ndhcVXPi/1DYOYyURzoRlS4lWvghlmf735mAf4fJCHQA9TmVFAB7rve4ibtRxcy5weRkE/4ISV5r
mWJOi6JqeIH3+F3Sjx9VUeIyGVeDEbBJTpkasQymaUTZs3s4tEeM0jQSM3g7NcSaKaU2s/Gjxu3H
n1aOfrSRhb61q46itNH8svppwUFqcRtYBVFUcO2xSYkaVN/BgOkJ3Ul3J3emYcHWR25CPJESdvgL
VUQx6nExQfKGqXOkZ+8N47ctxfiqCLp+f4XUoFdBJo5T/0sNOD6vP1Ey667aw+PQ9HTP5DqOx2b8
szpebTNBKdxh6Wj7mgPA6gLhvfYB0ek5/7rPk4DWgvvaq71fP7OT4BEDho2fWwPiptnwalf3VgyY
geZBBig+FvnTUKCEtwDKBLJgASINKHV/CPTMu2r7QnxEF8rSbB35GeQqeNMd57rQDown7sAwZGCI
fGigATgm9dfJgJAPKJ7QvUQXQdLd646gv0iO7ZU27NrdKb+NtA1VHNVgueM4gI/XazjPHTSPOI9e
qLAtyJdnai8HAQCOcm0wngVhhNCN7qS0KE/Xk9q7LpoTDR2FGjbOBDixOeTJogypIfBSbeu3+P5s
wjsahR/nmrg0R2bfl09LrUZT9mzCGNkMIYL5Oij7h/g0PCckXTJVafOR2XHpdDywlAoNDquKMx59
roHyo6lDNoGswDBbfkefMH5M8/4FYh/GpM/+C2knCFqUUt53VA/PMQ1zt3HsxrROOCU71vNkpChR
1u7fo5ynHa8VPuiYtEagnpfdQRcwqXq6k3RbJUYritlKrPdQDP5S7zmr/cdAg+IGSjYb6BS0o8QV
D5DO6k4ZK+kzfFRSojaEDXUFwrSX8Ly7xM4RaYiS8s/4ReYqSBMAxf4AEvcquxPiUwDR0G6c3jE6
CcEXOZGOhUgK2lEoIvEhJq56+GYVyi9Q4Pfr+Hv6OPBFnIwFxMRGM8xrH+lIxP57mb1He8CBgYnr
Y7zqb3MLwAOAeZhNvmqt+IV5vJp9e2cLBQXePmq2Xof1hxxP7xw0+dColShIkIMygcY8CJrrqRzg
tUNkvbqEPi6pjpSGaJ6IZoND9wERpxpk8JlsYoC68jhbVGgmXtbnSbHorC4Q+Lv9IsKRlaGzgWzf
DfpBrxyBMwWhQbsoHykx6nluFjTtzG1Or/55j+QyP1v4/M90dORK2tTzQzMEzrHpX8wtCh9P8xty
dLDEz2BkxSSLmJG6qujy0Gq50YK5MOoS4SX6VLM2a7k5SP3hsBWKzgn8y+0P3LtG0Wz0Oj3NfME6
LOxznIMtKpwkMHrGDP2DhLkE7xZBC//pf0fnN7i0tq1gldINNAZIB13xpWMpsp4r2qfXi5X6zaAM
O72MPt+IiVYS0JO72Ky+8/Tr0P48W9mqzVsHgh7W/ttvYyNjBKICE85wrXM0eJyDq1POLmRwQ9yH
gquXoSUo+XfUYRp83nYGt60Sboi/VdjAVAxbPZxzDPs8SHsJcwEWLaWElawufssq4i9g6H5jtGrD
bx+KCIr4Al9ZHHyA51W4geksAaVOX6J3mXWG0I7seiHWxy10bVpIcf3w9vVi6UVywohWi4h2num8
2B2InqxXtCnQkBk01qWTwHoFp/CwxYa4iC/j1j8ljcboMpZBsWC4cUFOsAee9VcsJaP3tVLd3LcH
SHSsaahyIfvXxCpKJ+2r87KPghn49OPFycVEubZFN6RNi/JuKns1rC72qsWyRi/94SYAcNmeNlKd
pIlXUQMVphRw1h1wshKlDlwXjLgVXEEOei0GGojWbazcLVe5S4K/YTZPnxqCt3roHBqALMBx3z1Q
RQ8sd45a4ioRpO7o5uYAhmAmcFwrjDU5TiHzwFRE1BJMTZTa3VmbNmx3FC0Nf/TYQDOYOItF6lS0
KTEgIxV96mzCFugS6ITGK9ysvjvVpxHEHoZ4LoopoAZRI2DLgZGBocEMi1jgNehOc/z756vNWuOh
Xkw7Gc1ZnbXe+6IurqJUq60AnfiPI507o2+Mj8dhjD0HLXBkjMhh0NOD2QXsDaCoLQen+MjRWPnE
x/sujf4Iot+xHG6/0Oi9SVjeHqQTtMU5RU1MrLwVhiYEarfgRSiDjV+4SfBkZZ1uiikCLQ2hCXUI
o9sMlyjA/mHpGL1b/As5REeigVu7ImDU5+ZV9r0PnUdxW4geyR8Q2RALIAWxi4gzQqRrQhdJVmXb
vE0bo6YrZ7oy0CYZNGA5KbtsSZR0HBEdk7+ZceGOyPweImOEsJYn/xLX3QuIHHSS/zqgtHXhpaO+
R5cpQdDrgUQ2mQb9UtwVA6FP8h1bOqcCZcUEkFwQZj0Vj6SckrxJlxAhwqvdQeZKhvw8tuiJiR0q
2Rwkzxkwp81Kcm1kfpBj4Y6iN7Txf57sIQTFQ3gMcL8pdkB68a6Eevxavt3nXIRv2AetEFZTsKXe
sAXyfw2V6I4Yxd1nkOCgqnno8APweuyOdwuECMW42yGaBfVelJzkaUQQ6wJN5vv39F9k9KGdPxDE
0aFhyBlznhqjK84A2nJjng/b3+zlfnD90q0iENuAvP8cN5BNars/J4cm1PZBFhClcu8BLQTIPIel
B7QfxzSDHjpMTIcmlg3aDBcrjLqResFbDArVJWz6SpQ17c9Ii/NQdbS4GL6Di89LcqrYQDK64X35
U6ArnSHRXCOCxU9hkNYJf/O8/53LK5Lvt/gplWWhuY2wChT7IWoyYY1Ve9OuY/mJtE8eMVVgPInz
WhGEEPH4pqwp+RDft9ewRZDB0MOtAvm6CuelCnJWHGBK6O1wlmB6YaXggfHfcZ7iJFczqhCP+DOS
uU9SAdzL+20wQqvGtMCy7O8brgHFQsxOhZjbtQpIECU0S6blyG9IQH/tgA/2xUOswi2NO0vQViIN
is3d6e5y0sW2+xrexdmuQBMlFFWx5vJtw6MrTY9sFq0razLyoShEo8lk8nJLy3Gu8vO8YSJv24w9
6GgNh5XJnAY7nzjBSIEKSYZHUuKkpILjDInKggUOqIjCHLohGnsiOoVvrwhE4yPK2BhRXNiVIWps
aAPQiRygGg1IZSL9Y3KOqNPHPowsbjNNEAhqQ6hvOCq4aL5RRsDferINz0C5PxiNM2qcSSIre1SY
1G2Q/IyQbDI3xBIu1voPRCBFETKwNOWkt+s+INiq/o0uQoEahdiJvNYIYTGKGFEuwaim0nmiwohw
7EJsutSIn6N8eg6KHmU5Rq2IhiNpxxeQxqODDdGarSyGyD8qLZQbPLFxZcyKLdljzdjfu43kSrT8
N+MURoQi7tDmUklxvPGk+2agAiQdNORFAkHbI/Y9f53E7v0eV4gOlNBPEiZeCHzT1eXH4DYI4Ec+
piDhkOMTfVA09f71pSUMc2cYQP57QcIcl+7Zi6Re6nROXmoc+eBWgC4h6vDrFmAw54EfKJIP/KGH
iZpkxqAJCjo/+iAXEtk7YShKZJTE78ORTfbeXHXjPVeetOATZvbHSkgIc0eS0bfN6UNWTZLFEuIh
OJGQQsCMgYzsN/6hdKVMqd1Jmm7EjxeqOqK2J5ysVRdaZtPdDD4YHMrjyBG2IKBTTSmuJBJd0Wmj
vW7OUKcmgF0hEgofUcI/exBVNqagy3wOh4q8vUZT7G3LOdOYoe5Hnsw0A+Zo4WJaZ+/bvG5OK7Ie
ctg//T+mbguAaLwYHKvsKmhA+ySzgs9GfevIPrlGYvZYQvSSmPkmUfnyS3vY/v+EE3/cdZE/FDd7
jgsaJEIgkX0AfI5Tdb9A7XU8pg8CwF3Ka8jAUsjK8HRNl4LetYySpZUvO02KMgFtoVNNIIaAVdtk
RKgJmQCDJ6fa9IUCmCM+XnplT6qHBvx+MScUth70ROhWNxtMl2gV9ZnEOe+AKSiQKpUIhqgL5ycf
f9cWFIwJjwwmvaVy4MpZILpqLUQRf+S+LcTF5KbJ6SkAPvkJuVZ8l3UAA9ZUJoynjElFHxZzJ6jj
GzH/6NMnxkS6MUn47OuKk650b6VdT2OBGQLtaZYfb/vh0H5T6GZ3QYgjSWxdRUmSvtLPB9XCecpi
5XrIH5FS7HIstcIL+QT3bDgcVu5QvswtlKRTBEBW3gahnVBKuMJGvIyEfYRIW83rV6nhmnudQ0xS
TRHzewWbgSxDRgR0V6c7OvQYymI8JFgnU91Lo7sZ4vkSimhUM9SACcOOH8nXOoMv3Q3BtqJyjck2
OlMn/LwEuy7vVHpAgmphdsi+FMQzywWRSiyXwDJeJ5ghUZDTIPp5UFiXgqqQa62hdSrri40SN9Yq
rVs6Cnz9zaxedtvPS2HT2kTqjgNCNr1STqCd7P3GXco0HiGkMAypSRGLydlJBSv2y4WRjZT9dTbY
HNxPuZeVrSw/Jyk1htd+002QhUT7nl3U3q8qN467k2r5ILsmB//LFkrnOZfdiUQ5MojyKqnmA9bA
YDHkBREqrD16y5KtAJYiHMgLp60i8WMTU7ZPLwuNTShSuRJdROxHZGVEUU/+La29Lu3Ch8fX2RfU
C5w0/w4fykkODAkv9E1kByuAnUQABD/SRenLOaL3LwuSu7/VIg9toMrbcNorkapBAodQh+Mhf8RG
Mfm7N4oD6mir8d8EbDfzNGhvglRvoU8h0ybBbwlFEPNgsRtQWLTETY4U9Bs4LkRBoNEXbpYxBgUi
oHZ+SZA/GceKSPgynSIHZM3LTFoemb4BbWaxXm79TWEEq30f1iCfvvEmPDMqFEHVdFrTlfrZ7VOO
IXzXaxgz/YzvtIzw+Gt9Lx3GhV/7vdXgiSHXhIYkY5LrUCyF/39gkVb5uWKNLH/SGIk7gMspgHOq
cmZUl7aDoMw8AYx0AtIsM4gloxQ/pXC6uZo/AZtxs42UT/WfhwXwNcwGqTVpkeZAJRffc+tfoHm5
FnUfFb6TEssRw8hRNA35u3Xq9/lKSgYIefp5JKtbXNGnIMeDXw07gRsyFCGUq4Vkl0MKZB+IZZbv
040F1AAMhSkwQgHIYYjKRXcM8bGGMytG8TpYdiMWJ3h+zb/is1qJHgD8UrKmXrb4MuxZvFqOzWM0
++qfzAadS1MUCH7DQ26rRC1pudo8eWUiyqOhrPsDateZgvfANquB9gsDyYDy1TdIXMD0Skj/0lcj
awnSHahf5Ep82vy9xhjKWfQS+XDKKP7Z6B+lUgJ6I1q7uvijkyw9QpFaBpmwkNzk6aYTOTr+6opQ
iFMGadLgvAaCYEroEzleUHAHNIlozDPCJiOiY+F1hwQS0COkPPzEuxdQNnDwQKijoYwSFRCUKeYD
MsI4mzTqr2Q+TMnp/qbgQPitmb7AA4Ls6AsMneTHwmzCCvA69QboBT0ZSgBU1yR9YrtgFcLQlIXF
zBIwJCcRhDPavrUjQ8x+N1TmjSVGgciA6ILOZLFb5RupicTFfwqWC009JPTMORO6SWg5i41fmovK
dQxpLj3i2HkFq2KqcxtQk3CyC9UJXTYOrJGIMxkDNH/mvaXVT1Iz2fCNalpP0vC16vpgi90N1l5/
6OLFJvpWTkpQmrx1DzdCaNVnex71qOilteM84J25OXAQ3kPJoLcjXXIVfgyLY7mmm8ztlnOWblio
bcwP1crT+W2voO3ce3hdPwbpMZnUu9skx5v22Fzkszf+NGxmcGEUoLRpWtYMgcpQWdwmfh3dJVWn
LQilDNAsTUhXZD6EG0U4mcuapP5HquUs2nY9KSOg6FMqNJissWcT0K0faulTaw/TlZbYpBn+loBw
ky0eDXvsHYBcuSldz32+V9ZwUEVfLjtdaDOmwWW4Gan7NzUgk7r3HGcjnGKULUhgZf4jwzu9wNhN
gRl0liDSmznx9mLrfc4X/GZo6tO1Pm2WWmIqy4SrwhiZNtD8gsYjIDhDXGIMLB5o9tHp/Y216a//
A3uvQWrdSKP51tMRXy8pn88hg8W3nWDWZOx0ioXG4hcgBAg9LegAvaMtuhnlbMg9IFj64L42ag1u
JxEIbIPnBJHjGUFnZQyl+wXlqPGBzPSK6MawXR+QwiBFPLEEO/NWEWnLdt+VutKHyU4Z12faNhfN
pqBKSDZqEzcJIWfUyEDZzGhBNUyAeqGZeSfS5sADGi6GB3A1H9HXbTJ/BWcOtDnekEciusbsi8uy
TKIX5sYEmB49kTx6cqyd0SuaKkPAjuce7JwyemNmhc/8sbWA7MPBtb40rO9CW+X44lWmguAfxIFh
cbW1A9qrPo5FS/xhmu65xPIPBSUHaZ+X6mvEtxT7l36VOvDYsIXrMPVBxu/raeNHy9Ir6wb0nIIR
uZPVGzjS1wFo3F1DdmEU/lme5/m+CLPaUjwsK3iz+LAVbMcclFvhnOeIPYCVmeiZDT+nQaWJU7RY
bohNR4b3Vr84Nfv6sBVsjixWnkCdQveJ4QDyDNnpAw8F2CGFxwn/DwRfYhUhIBjjN9gnn2EWEql6
5/iLUHoxBiXzmKPnqQ9AB87Ti4PVB5COLWDvnCYTgJp4wyAQEigaDvD4vC+yq5vxi9pJjIEwGUb/
Mw1+7NpJsu3E6kC9W1/IZ6LlxeRzExhjTEtoSLevlJDtQ2rYbZwFoc/Rc8w8ult3iGdj7hL3phu0
kGqkf3TzctiLuAvu71PuL3D3US20xMYgoUzoWu2Wp6NNy8iclqa4H6OjEwBuLWHAAMPuXd4hvkpj
BpuVDGK/i3HVQQ8LsB2IFUa9AJcGu2/bUe36yJ4+jpGhvkfD7kRRLWO5RsQU+sokQuzUUsZcVKzL
MIq5TSbd3cXcROhXRbi4eQ8G5hBpuhaxV43VmKk1MPYENMMHP4JRmxkTnqz7KkRxMz6Dzd0W2zxG
yr+a4dUWdVeU9kxinHuEa1o/j1nuCQkJiq2ksiBBUutKeZoTGKGpob3Vsg33RrJyC1tjYFd7DaPX
cgWbjYGgMbkSEzi4hsX2uzg7JQZpb7Seasdwszbwr9uc7yphil3Kc3gbQ75mkn+zGeXo0QYWBY+n
TloBbLQKVD0qmEQU2gqpKEHwf3mMQ9HnPLzaFYihHpeSEboedZbJto0CCpZqLKTSMIuL9T4Ze8Nl
ElHjQM5WI58DPIeWNkhOxbpgW6hGSI/02mw3FoWIVdJ2Ra2b0yxWtq8Rk+DNEAQFwLJ2cF8wNZsx
s+/rBwUfJbo+nPMX01DZdGZBseLzqpvjIlSnsCt/lUmqcZWezz3cZA5W9+vcQw7W4yS6MnQ8dK37
krhWLpP+z5AIRByqUctGtnVPwGLnfTns1o1JyhjjHV1nGY1g+i28Rt0iKelMb7sNtSEEGm7D4GuY
7y6NVeFydI8FcLj9b5rAg/yZHxoUvIulhlDQxdlwePP8ilt6Ldwt3rZR+a+ry3lV7H4rQuZPHX8y
G+XglKTp1IKgQmDsgrrn/TTcCuhl6XXOjo7CHlk+XVccqVMYaUhTAPsl0z7+evq8TRhlqMRkfPkE
gJoCFrFKZNgPz+MbYxdTYR8c67A6cac6irXBWwXPmC2KxzptaRRpcEsEYJhaWENeLzZZqoaC0/b2
ZeTpYKgyY/qvEt8ywE9AOrmdsLY+k3oNWL5gJj7PWV/FXKPX7Z4juAToQ+rsFSiru+4ZIfNfYZf8
v/Sb2zaJLuUI2SoCbGjTcJQC6sQslYkgAegBe3eUPyyQzdX2c8jBBDPPhOd64FsvQlYRIaIr2n2c
bzmxDGwOSnvoBul2G8YRnBROswATdMwiitF9hSfEApCrqLeLddjI2H03Iq9IPbt/h7/JT8UTuZjX
KK7w3KNP0D5l8ydFQDVGGPnPnwfYHwc1IDDCRK7AYkPYgSSAeUkHvQ8wQ8BU4C5SR4CuRJwGQwJW
GFq+0Exg9po6A6UFbO0UaW1LxTjw0KXndNRmBYqIU22gMHo8gTjDT4EJKK2UeY3oGMV04eoXh1vO
Sqt/VjOzOlC2b0EjGyGygiZfG1Xt5ETxi3vqoEsxiUp6vzMpwhutS8JVG67kedtFwIj9cfFQ+2WN
OudxtQWUUYGzHCFv+J0itXQT0dZjiVDjuurVIMXS6TuDKN56W8LC3YqTBpv/PniFgPC685aCl9MH
/hzb9mlpKxDNyhUpThiTTkU7bGM3OY0PFZ2J8XeROEiM99jk+NnZPPVl3+x9DlgxFqCG6Xy9oP60
IE2efW3+iTWrsyA7DxE2nTzt6+EODahk1HlA1O1iC1CuyMg1/qaTrq+acJSgPM0zH5ByzbHLSw67
bHaGzBYGZAbykGf/GX/3+BwPVRy0IcHs2si5weHXnHTY8msYIrik+C00tBpWcUyi+wEUXgeI+kDn
jTNw42L0SHfwTZw/YwQ2wfP0zoyRKp8IOuIGgMHzL84z7PYV5HzPW2hKd+Si8UGegLB24bgB6zM7
IEJwGt41+NR67ynTIUIREWNGc1/yO6Yv/hU1xV3XZsyvTfjG6C2YGtDjcIM02l5ITuHbaObD8lBR
v/xFhg4P0f+RpGRAEVEsqD199dgpcChxZZ+R+9BRVQo0jCl+ybwBx3JynV9ejYJTAivFJrq0vctB
QXyaXSAHsAbB7+2RE7YpMhhUw4mwPwyb+TbSbATRwufzjPwZ/TImcTkcPc671oC4+a7tm9YzDgA1
rXR941YVPvgK7CK16M5SW9N8fyxKt4w7MEONuAg/2GpieRxy4I2NyW3bHJXL1/wbaSvDeUYZ6R8J
E4lBd/SJuV9wxCLKif553PUu9PnQGAjOCNTu3xjet/w8ukebaROLKtMAv++XO5AOAyIrAgZ7EKB2
a5whbjgs8YrFXMHH5dev5trJACBaUrBnfToUtMF/2A+IElyjX6LyyVlFYEOBKIKLQjYFr0elqYZU
s530WuPcfy7IcVpRx697SVStrwjuNrlbUXv1Fa3iNgeBeV01llKdpaRSwH87fgK5KAXjPuPY3Kyg
Af0QU7CrobF+buvlZf6CguxoB8NBhIbE6na8tkOBtiNutGjCnMJYcTdN4HKaCW2BhFrMTJjyP0b6
4oOsJgY7FU+8o7XZS9acpQDkMKTEVIlx4yYuVlhe5bvzzMCKgMGhd97LlKqIH4Gx/nKp4oLpDPJ9
YFo2dk4V0bbgGPBahaHQ8V9ritr1bf3hqCeDFquhC8bkdpvSlpamSWAxQIxvXC5eqqL2vCFLAg0E
1D4GWsrCatGroV6tC7P8WGdKCTShu36r2X+3UHUFeH331W/0YcLyjchnWtCowPHkoxrV5Sk5Lt14
+1k6aK9XUr36SGRIGr3pfdByEgQW6iLlIR0KUcvk5FEIZyRHHxtoLALWgD2b1h0UGMJVom65/iFp
YID8emP4R3ChqgxZogLnXg/GR1ju8N2xQwPqn/TQDU5EZ2WQcRs+0+dBvFnXbHT1tv4T0CdT0zwJ
Dr9haxLpNkjYN5llFLU9dA0+9vp54KAnEDEARJ0PMSifkCQowoRtiazFEOorr5k+7fIz1WYDZc5N
BhvRoVdEihy+ixix9OyHhrCB6fz+POdQb68fkAQ5QZFkWiIddqJ9Ey31js9eX7s3VoCZjDlK6Lg2
ewMCKhjMHqoo3IbdE4rJ7jEGMDkgKiL8bBZjrK38nQ5y/E0HOrPWYJTX1wCQKFoT1Ri8CfBXDJjh
hmG6JDh8Ia/CSeBCGJT7DHSEP7e78161VlA9QIc1t6glkJ1aBgYVT6cLgES1UoVXzGmGr3pAinUN
SNki6k+V46G2llBB0SKIurM5yg9lgFoWB2wEtsxgXYE+W/ZAW0ZvOEqkKnMCy28gZH5wqUhOAC4m
cZ+/t2hcZeFA34GLhM8QIa5DK0AktuqT4oGwQ/aKnuGVJGv42HaWrE0hUHIb7EcfVDO6ng+EBUCd
/PlWECoRShmQG3QxZDFZeHBzv/S2rsA/6GM9ORd4IfwWHPd5h2N6+USSQFYazyITB6gjhkD+2qc1
t4dRHzRhdqtcpMRf95ANlTSNAAjHaM5Tg8rHGqOYC4y6DLT51/BduiiMtd3HtsdzYf4A8NnvrpHU
mHfiq4U5KAugFdQe4iz5npXyFuEpcO4D0VpgejClF6B17RqFffpLbWZYxgKLDaHiELleNLtQ80ZB
biUDpNbdFke+/XNBTILCKf5O8HRm0lZrNWw8blrmZk4ul2SR4nR05wJuS/GYRFFBWXd6LWw09uo3
65Up/Cpj+xOfdkQMCPTItW8rHY2FbAuEXsSzl1Gn8JodYZZ2Jhq0vXqQNwHapL32BimP+2UMdS53
1Y7/dpLMUmqkojE5b/cuyFWSg3WYBzyNLUKylZ2dFPpZqD3oB2a54/YGeccrGN05q4fboc3vh09s
7Nc4tUO3sBuE5eeffMSLfiVlOiSMdzjCnpxfQYILZi9FV7DDxJSBpRUhp7emsw36qrWb7tauRJ+N
HtH60fn8GdMmekvI4SbZKnsIhY65fWsKcYQshnAAQ8sCqerCk+4tReKHqhRxsT88LP5e3DI6xLUV
uTugrKChBUzPXki61pLUmN3URmF3hxe7Bx0EZfsf0HhyOqjXQDofrCYCQ1abcLp+vKD1mpRglwdr
iYcXguOyuvn0oT9A6txevpS90UOxS1itHDHrqe6DemYwoklPlQ29u91DXuVmxtEtIFkXjOtvkc2m
9UzFDgxiacsR8LU4wa2/MB0uB9KOL3qHkGnP0UC5mTuywWaPDn1/jb7QUrYXKmkkbRE6F9kRtzd6
nFek5sR87Qk+vwzWX3JBa8CwVMh54lwz3fHOM4u1KyuHZWYQyT6TgegVXwq0hB/9NVXT2jAJstkW
l3rVbk3R+LDtJYth4xzmXBJqKCy20ZdpIHJmpSJYSBj97kUiCBgSKY50QWmYZTDp7iuwrhy0TCTy
VdKxmtQXqrC5OWQ410BWw1/DNsgmpqkGd4DHJsZ89pT5wn4EFryVQdd1ymsDG0znpOm0w475KngL
r3kH/QfQztep7ITvn7wxOmccNpA5XexURhsnUgNgS+0RLHYU2wQowLW5IE4nLZKE/STHI1uNBnQf
mKjmMtOW425TxLdbuEn31Qecgfb587xf0JX3R1E9jkYJcpU9Jgv0/oWK0SMnJOOLKKwQ8Z4gd8oY
4nQ4pHZEcByAwhHFmp4+4b9/41TIQhTx4kqAvpa7JtFmNS3zPbX3Eq0+u4dYyTm3etixU/wVL6c1
fbr6DjmGD0AeRLXoGgUVoab87jZQ8Q8fcmbImGh0Zcc/3jkOg9CrCeB6VLOEXusOKQDhHBeFyX2Q
fS0cDAyoG5z9HSc5Qu4GuJuPOdIM3bnf448O56ba9KHvcE+o8QyhyRKF4XSxggNS4whfT8p7yEXs
kUHWh9rDcwxhSc85haHAjAVh39/RGGENzqaZlQ/yLp0SgiFZXyU5k97vFMPL+0CqNu6ucBJdwHb8
hY1d8+7AFldlkXYI+Opiept5x+Zkr44ASwUbwp5ZUZkABSLQAhNV19edTh9NZ0B33z2WGoNUJHzt
m+HlMj82wm3SdPlkFS8gabtIH0AGRh5A1rStoaMVgCTBK1b4LKTeCP0fkBHJvM/TOiA/hHwAPtaI
g2ccuLRTE6TbufWv0wPrLlGgWFNYfzXKLJcLTlsHMAOC4Qsy19X6isk7qO8Lseuyp4D9HkjwOi4l
bMJYsV78bvGX05yNkRb2mt4ZMQugpk7VrDV7PQ0DoBcONjTX6RioDhoCwRJZdAKyqHJ70xT/NSDo
t4iO2XozkkDXq9HbABHCKBAvTZZONZtyUF0gB5oXmo9WY3y8FtYm8R5NHCI4uqAjCBsBQDOokp//
wNrqxjGXug2dOeR3ej+ouEU252sOf1jYwqQ++91T4gOrpwuHZJZiiQiCWJyw78GvGMByHErnncyB
Mgu0PDNOTtLURSPnNaPBCABh8kAFgCGlOLO55PoUcq/w4eu4g8o8+oftLTnkbZ0ORGtx/GGF0NZw
+H4/H9L1oF1CSbRuh5AmIFvz0rh75jKKRgLXig6toWSobFKUcgJkftqHBqyLgYsoJViHsVEAOtyA
AkW8I6BvwwC2GBXeACFNYyHjUCrnAh0GEuoh9nKIVsINwfTMSacyJdnlk93SjnzBRYl/ExJRSf8y
TONlG6rUt3YpA39uevZsEXRkMr+VACnJ4RStjjTGvYtvyM9wk/OYz55B1fLIPcTJ4TXHLuPUmPxJ
1ZH3nzTv5ybbkva4y3/oqFDRQZwBcIfKqCLzAQ6bOwr34qQa9XybkWEEMcwFv5Bx5VENcl2bASa6
aj66dgiPyD83lu9GEqJIxPiLY0oUTzZda0Dayl0lBPTI6ekkCzwEtgmycD0UPl3kEPmtqHBst2GJ
ignZlQhMrgeInE3HwbhjHbnlbUgOx2MwnfaQeRRsKHgIen2kShzS3F4S3TMTSXojguzZw7JF1wKP
l5QNtgQRw4y+PQA+wYSnM/o+HNW7zFVSzACuQaBNWt7TLx8M9kmmoUdjZNsZA9EiIKJnqjH0hjck
XG8ZMX7EduaSsXqZheO3aR67UwPddnzrgEdfTsb2UYEE4BFo6LEs18D/nxMRu5AO+U6N8okAJdKJ
eKVyMpPJ0PB7kv4jdEik+nWpgF8CrbKUI80r2vk0AQVn6Wqm5wVkh3DVGMfzqKlb9Fo7+LF3uPTI
8i2kIi1GFzC9B5qj1JBALSxUwOyI5SquA6J9Zp+iOTgWE2bPeWRed2OuO6CsyHUT6yjaBT+WoUvF
wsqNULpxyYPGpoO9HoaX4npz86jM8h3ghShZd8BAZY52zFd4GtBUp6dGsUVYOtOZZLDJQrSb2wek
yHomc+Vkdr9aWtMFCtF0HpoNv2Ov0aOkanNRtLiASDIZNLmyw0Q6Ob+7Zc7SX7vw4B/LjwXm99oF
l9EhFtL1QWXFN7zvw/4B460LYD0oYcfJw4pV3UwfXtGgtLGaULAcfAkFmW48fMDqh7FQ6h0ZVeO1
6n5oh3MCHpglM7RI639469U2Y/Ra9vspMOEtkKlypFBvW4guWXVUgHpb1+YkD63HkF6qrSJZz+aE
n4D7Xu1uvv1LLU6HqHcobef6CI7JZ3R9+onV3vjAYgDYgh0m+TE7hIqLTs5V9Vr+OKFFCWZ+/7Uy
EK2ckdNto+lrYE8NJM0cpev/nE0jzLfnIeSJ7M1VUAEZz1d1XAUGfBHgahnb0GrAvfPU3q0IH+ko
NtBSoMVgbaYlz4wwWnP1jAp3gekS0yObjg8ju8/GampDoQpg1VPRyCAZmVSgDt7RIf1Mu9Y8c7q9
nLepra/WVcAFctah9bytRobPiA3BzOJ0ximDJEs0VXcUIi+8O/MAz3AqJ0g8wNQkwzs/xK9XjOnH
FI50mkWSYsnNNfUh7SsdKPeO6ztTwbct4q0VtpB4oMlhgbOozGuviMqNfwOzemBY2pi+ItyG7m2/
0aXN8+FUfdEjfKP3m1EVfsC3tKUE6noGAgsDAJV/mM/NSqvIqKfXDYcHXGuQvv676VOqKDCOSHNL
uF1/gw2EKApGS3TVvjDDrBcsQgh7KDGX9vO6g/hyd+6llzGJe51+NEITandJLClBd1hcB57uvJ6D
xt3Zo1lA8XGedz+QhhXN1QcdmNhK2EhmlzKs39tLgGpWQp28yRBuIcyl5gfm6wqKCFgkwGxo9Wv+
1/vhGH5z0dq3uq4KKvcl3hn+Y57RPhSh4699LZ0m9XO11ZRQZRQIIrxjK5DHnl6pxuITyI1mKNUN
jGyUbCaoNfWZedGKOZc7jp/zz7qhcoSPIugmRBZva32fA72CCIYlpAbYQDriFIXPAFhYZXD7z5jT
WY1JBcDCeChuXiybG6fJMxXYjQAyui7uJUKFj2LXLOIrNiaPU6sIz8UuO2k1qJaX4jSKFiMLP2EG
DV71/HEbmWGXhJb7k4IE6EGJWuRr2mFvd7PEur3mrDkF31PIU7ey9K7q3W02Ry0DCQCWCilLK6ch
s4GH/u0/N+vy5r6SQKej1prId6/18FumzgO9+hcCX0r2sbs5ZLzLsOBc6Gz27VnRQuz8PMvfgb7Z
65eO821Qeyh9rYpb5/2v88W1jI7xA6pYAlStACHXAF/PRCbx9HbQwqDiU9O2UPQy1p9Nl0egEawM
9Pv4xR26X+Z0dLPGst2c/TiaKrDj+sWFHE5x2ai8bmGOopLJNCIhH/r9b59/dKrwTeJwmX7K1f2y
T1II3ejdann0yCZ3aqwkRbVC7X/gT+Z0NxrMxscbZXD5+FXJ4ORLqMSf5O1WUMnM238sndmSotq2
hp/ICBUUvZ2TXkQB+xvDJgVUsBfw6fc3a+3YcdaqU7Uyy1RgjvG3Z5/azYduDx8c4xUvlsQoBhD4
TdYraI0+ojvzyxpHHQ5IsRrpebJKjPlEzmsBoWAq2c9zcgmo67+CcAtVJwertaqipUiZYzFmuXhP
GcrJiemLDKr4EeJuXPQKRGP6HKyYkjQIOaZ8Rmxmp9ahf+IHQcaw6pE4wdOa8U4+iFhv4NwzxuRN
KwYFVuMnChnUAQgVHs62wcRSqjWHLk1amoJOE39STo50PcgdjTO5S/tls/8xbnRQJUL9ZJp7Z0Cu
aqf5ui120jH/fqbQYqjgjKAioJtHNazq4+sO+7jxswU8a9Mhwa3rGpcfKsf29NLydHz8eAAKb5sR
F4X2q+t1nzxG6vjenj3K+a/wnj3/9+HZAmO1ledXmD1HT8ReQ5N//rJlOeKia92sSu0iH8MyoEZl
F/Ff30rBOJ5iaVxP1wrHDA1rsAK2Vji0RgxBPbbjj7H/+c3qt7WKIboBPs+DxtaWGnPdfKDvPJNm
LB/X+P7efS+nXFa4bV7hpWNfyt0WWYcuflSDl+715lZUX5Na5b7R6NX+gK5jEObhwDYQgzvDkG3g
IgkzMcIWROE2n8JL/xU3W0cPgkRsy2H/wZvXsfT3pCVhsfgG807PQZx18ZlYyNI520r7CDmw9KDt
tmeHWYbZio2vs7zhqlLRhykF71jaTSzzut86bFQgG/gLMbSFQwDUGxeTHMIjM3GadQwXweeNsKAj
f1uJjwib/330wvzPlUkIORtEzcum/3jZwuJWDHHTRfC4y+H4cY80HuFIUYN0ut7RRq728wYXPYKu
+Tq4BNhoHvZy0BHTh8aUKTMepX3Xae1w0Lxx3qk2nyffyyEN/0FOtr/iUZqHG3YBz6nhCiGP0Rwh
1GUuMTGd4f1l9L6aNUpkrAlD4Fi2z3hNpkHdE8H1IZd9wfTaMZf/CiWN4o9Rdsq9G5NAfuN+IzOn
HAXqBftv6SIKpMGBE1viMfuXtaXsRs5SVSsveWUVM2TbI4mHYr8/Dkl3mi1KaCmlPfcfNtJGd1qL
/A/N7gGU0gzaZFhs1ll4bbt8OTwyYJduvwFIaWB3S56hhuy0rQNy2iAQsDSeYwD8A8VuXizGA7le
NjBwA1xBbeTpy27H3IJSGnLa9ticurDcGCWkSmuzMF4s8Ll1/GCpjR2nRmHy6CHmr0fxHwOKQxDa
3w0ivaSTfNpxfnIdkpkWrJHiVg/zS9t2OOWrACY0wnRWJkMPE0WXf1YRBXGeOdKS/px83MMizUiX
wDbI0wQjP7vNnSchT5vuCe6dKEyqREEBwRK53TwVlkx3srnSqFzO8b0ac2gupfVmDeNUGU1UnjEb
g4vmiWtD7ZezgqcTY5YyCNwpFRJdMHPRnXFWcb8AYNzke9nh0hrYyrictgQj131Zk1uJWU7CnBGE
AMRAQh9L71TFIpzlmw68ntS2wVBbVYZT9jlgZW3ICuN2EnBhfXv2tcQs1Ngt5OPMADj4kJEGl6d3
v00f1K/enquKR0X/Ntu6Zy6RhzdI7hCUOsES4G6tqW6495597496SGWoNbvaRXfRf/mds8t1SgHB
b33Ovfy8RxL3QiCkTbvt0R/ht8TOBZYgDxtk1rRj4/13UOaDK2pSxmZwOAibcWoE6WV/fo142OZj
5A5sVs3Z0YcLHZM9Bo45BNiPuxQ+thgPkYmaj/bK+J6+xA2kZLCh1LWGdLln6+5wwdrHtIoG1csb
By1MQ8c92/2ZlepVWfUvIPCmlhoVl0hUqOORpD8QDsGhodhaDqVP2LK6LcEbzgOCF/jEcPMEX4y+
UNsWco+hskJgCsC8JX6nKzF5yARVK1PXHnLEDZIliybsHapuFNQ39N4Xh08V9Q9dWnxyEH9ZQpNq
3XOukMv4aq5mG0P/k09MfhGT9nmzWNI+b3uQ2h8wO7KClcQlq+0Pcgi0aYg/fH4vW7EPp/4dXZcY
0sXDWsiRx9uNFJflT7KRkWs1TZvw2fE7OjYQii/tv+50egbwRKIv2gf1AMMLPitdfnW6L6jM+mA0
voviOGeHAazpK8sm4vzJ2Q0vh2b28rYii7OQ5fnUn6hrA06hARljsUg1BOoqLrhNHwUGEGwhADQz
2FDVlwurQTDEWU6/T3m4DJwtyWqIbW9QiGSmEGcttDi29/YYwWy+H7qcwwo8ZcRGC02qkSocOFUu
hoatCXG1LtFCX4ltASLN6XHGhGznlTkYt7ChpE4rYbQnk1pVAwAuxbnbC76zC/c/W7UBhqbwoRcU
2WfzCcsp81YN/bPrkEhKAwNSyM6F6R7j5wm9lcg4wFDn4xfG6Bi03AtmuhFm4hlMIwc0wuJ/6bba
mTKps6QthMXeK+Zqv2d/n6ETJlRfTlThK+UT/oeNDRT06q4e2gx1hELAkZ7hjbdUGxvoCv0QcGgK
RYcxBM1uOs6lZyMu/urQLx14tfLlsZGA9U4+40tEKBY3yAWI5PqWKC0Gdzsb+Pz9ygH13aNI5ZL+
A4Tbn82e7vKyctcYkfSWTTjiv8vZLcXWdv4IYwQEeqRgwmtdZ4NhcNt4xR8nWY7rHuu0MU0nx1Fv
qn3MtCM647f88KydIJr/KzpKF/+obIw6RG80kmAKQAwwkwtqgWbDarf1314Xw9pUmQtIeiVGYB6e
YyYq8PtDwcKDwadGseicqR+48xHJZuYj8GBUT1vozwydt+eKzFv0lxf7hQ/C1luIjLO+vEN/Cl2f
dziQuvveRxnFyZLwQtzBd1HjcTS7tBI9WXtMjbAEyit7CHhQgw7MH8uzWGP34P21hhFfUXTNQWPv
LsddjwU7ypCNsOOT+S8HeKqRMtmYsq40dAzi/GLnWI/xviKP2jpUsmG/aluU5FFA1og0ServmHfO
/J4tspp6UzRPohuXB9Rwb5M5OoXfdWDbIScVZ/GB0eRqbk2fT6iGLq2o9QRGM2OOZCInCocP1zrd
HtbdGWiu+4Q1aA2sspbuZ5+a/HFqfjh2ljRw/RBhX8yBjiDkFHGfEKrkJgN33meH1gnaMV93v4V4
zHzegv7N/9wh9Nljt+FVJhdgE6423tRSdvdn4H3c53jA8IYavnZ2vi233dtcfvHrmeRfu/saGUgl
zqE+NLtd9wUwxNbO/sN6ATeNXaFwB4pqfoXvfz1TqIr1qzlM47eJ+K13A48b3AWb5Ra/AwjHbyj0
u0xbgb5B5W2g2foiKvlN66ebG5SQdXjicBYbrnHe3DB7G96Ag/w2UR08KeF1lMx2v+ZI3Y9csg8Y
6i8PHIaNXgspv3zb9GQQ3/PeZVvfYKE2UhYZ8M6+g5b/2jUJ2FVmFDpBinC8GowbqfBKplFPcKYt
1w+mG4dI9f2G1lBVyGkx4HFxK45tr1vfCSGUw3+BPW0xe/YYQ/4GmuCh/Pdc/tWxcxgktJp5a67A
AAeTMaaP8WsFwZTJNTDG+JCIQ2AGXYYWqafWQAQHYw7HJAczZYRXtjreeJ6q54Hw9vuOSl2deHE+
/4N+/BKR7BhhTDTOZKaGOyIPR/8Z11pXzoE78ZkyQLq4XqdHPHGr9aXLRqaDiF7bDnAc1r3eSEXA
fO5ieV5UL6uDhlqkXuDc3b/vSDi8Bwi2id2K38taOGpYux2cQJVY3oW1VPm4tBW2USdNyS5Hc0MI
YQtLzLrjY/Tuu09rOuuSpPbBjHrlsqdqaXBCgjhkWvth4tRRxcFLtz1WdKAC1m/+LX+HLUUSqPq2
fq04/nZPdXAUuEzZQ1XLAdVbfQphgdMVKf1PLcFyMN4o74E52BTMZ1AZ26gLDKfxe3B2//izkkYR
XYI1v81RO+5MRjxiQewhLM9UjOIN+VCXw7Qb81UdOzsqEhH1Cuvu94m5CBSLLhaYHpTIA2dMKNoe
GacytPIdIWvvcMqvi8uSDE7BBcqiL8+QRNh/nBfhIkqOM2iApMaq7UW/uEopkyK/xj1xTo56PJD3
Ay2GCy7iReYQzRSN0v3LPQ6x1N/sIreTNnemff6LHqPhDIQjqmR+FdDno2M/NK86A4Q4P0SkPAUg
ZOKoWn6QZdw9e0My2DsgoZ13udsw4b54i4iNXvHW7huV61ebKA/FB+UYvw9dhXKjEAt6VWQUNfuI
orj/IptWK432JZdQcCJ4mXp9sspUSiL8Pm0Jq9UTXsP1ZchlEfqFHS1WKGpQwIMgaMLFuwkt5TRv
OQ936w8OvLdlWQkPrtEwga5fnFoeCLoZEsEfWMHBIcsA7hJFyc33Ymdq8eXWENN3f2LtXB8ZGliJ
0GMgydueOPk7vYaA5PIcJc9NlSBUltHHPWrTU2onZyuBi+1MsUNRakTqCEd2Jd+aqL5AAMg6/2lZ
sAO9A8IbfRwSnH3EqdPgUr2mvW74oIHQb+detxghMdDPbnFCLUZd5HaEwoOjA9tzGupkQspfGuub
TrbpIedXT5an4os/VkZxrI3+CG3NUCjaY0gF3WTDfrtn8iNrHwVoMKk0f0KCohLiwTM/BuAtrQnX
fId8htuE24NLuczjznaCz4AlmUuO+taokVyHXH90QjFxccbc8b7wvy7lRuq+UdoElEYwq6gMDtev
QLmByKl3n51hIe0B0nPzt+qn46xZ1ue58SDd+jbhs6NaQvvCGZKc9prHDKA4wHo3/+3+Sjczohwj
H2Vk7Cux4zAb85hosXP2ujzLYGutWNncYW9+X9Ph6WXE/YqBlsmF5NmrqWNftJlsGB6xFUAyQ4Lk
UGrKgIWQrUgyIFS0rHaZma8T6xnZWqjO36SIgcVH9Bo59Gu2kCWpMilIVtYH1dbTqPDByxMmpIgL
LbqhuUBNBOajEwTwRJhofAhQJbvU6uvR4ykfnD39xa3xbpRHIK7zblE1VtmwPoMTxnScun8k75c3
GKG/92A2mOpfIhN9Y8skPszottG/bm+L0Z/Oi5dulukaPP+6allg7P9QHZwTMRhU5WRYrhuTicup
KpHyyP+84SFKHrY3U5E8Rvx3dy2xpp2pIgZAud/Z+WNgFqRkL/EoWRh77AOQCt2kj5cOmalcFoDB
eIL/uZwvs10VhKyGlbkerLaimO78tkjShHs/aVPvC8eRStonYPetkJUyGkBlcG+tlXm9YGY2S0jG
x2KdxfnR6ts+c5Vshvapvfwsmy1Z04h9DARy5ul5sTKrIu3eV62bbsKQspXdVCxubuPwiONHCO4H
7lCN3QWuxASqrEjBosGp/IO8w5hAMCPbmnjYfqgaQcuXjRuaH9TbGT8ZGrX5jvz+/rlRTVQQXBTt
7P0v9/DWhgKa3yOw66gekKZT3px5yfPrSN3y5Yv+UMgt07XYPk2d2BaLzIsbrE2DPN4Oi+NOv4k1
1b+qsSXoYNmrzOK6Ob9wCPfRclkv1hcCCv/OF040Iyq6qkcYswEhGoqy0vojMM6LP0hJMmF+gXhL
Tae1cJweNPX2bdZGtFXR0TlrIXcHzp1YeRvjGRtpzuzOJdeSs8knMmye01DG5LJilRqdynnFkxdx
rwPFsFldUZygjdHM6gZ9/AvuMxSFT6ZzkwJuBVjwsP5xyo0Zx5XV7V+vIAwEzCmlZQX7xIoHieLa
VZgnGoJw/9hAy1mzzK5FnDttz7HWPr7XpPxzf2OfWln0EQ62UEW3XycIhm8Ih3Ke9vDuPpia5QwC
xcydG0KySFm5toJOVPCA4X1hRxt4n1wsP3YzuY6y/RXZNSIL1laMmi4EJwkbQzPHFWgZ7kyFKG89
cX04L1Y92amDgVm1sL9ZPwPKsKUS3VjlWOjRxB1z1YiuPLUEQpEz1oaPkrdRMTR/0wpExox6X+t4
+S5Q571GUbNU6UTcgJqZEFHiQucR50C6SqjyS1B3v8UpUkEtzb/6qN7suy5XGQmA2PsX1ynKbbli
ytAeXq+2y3LyHvqYSjQibCE92CFVR8dYtwCrQXdAGkR8+7rc/STtKD0vByRO19e8sDAEXOke6/Bb
uVAmVg3d53umeico6GMLtTa5CwhAeiTBwK8FG2kXgdFKlWxMa7T7uIDcPf/VE03fW5P129EIT3ox
Q4Efic4UgLfDLZVtqgfnHIdhhJChO15cFsxQpzaZu8gEjgDwm5xBhRtUqhe9RUr+Wna6VveCjQ0j
E5Zd2nJ4KfL39Cf1DPO0RRhpR11jqh+eoR1qQPEAzEwJ3wDzvXo8qsoIoMnZK9J4F2DAUSrlAg/Z
Br0J9PBxowWvSCcxlQmLVGTqr/oLtTsr9Q7wj4qcQHquREbmS9XYo9/k3KeMl2MKzvbMX0O2h0AQ
tufvvNs4oUYbBipVfmMxQTZqMM/V979pzqThbWy3cXv1Dqv+Z/5PGLrZoDvkrlNpLX+540zfviP+
ECfM9ugXyoB2WQJK7RmOV/zt+4kG6UB7BVMOrRfedu1NqpD4cXSdPzFhckTm4BVAUTImApzg8Dck
f2l+pxMmLmoyuV+4t2bgo0PACJbyn5lbrQchJwU/2YujhDyIizVB6ajZ8Kac3Iryt5CsPJT66RZN
7muQIoJSVfZjDpaCDHM+sYcrRNkK89iU6/fx9lMC8LYFOqbmrOw4nuhz8C0TtVMDg65S8me/JU2b
eJTcFm4m6xWTriohZAE/S1gE66k4TyK0GZ5vhlnhPVghGmFvVfrD7hjW6bpadBkwegdCUBcqEl65
u/hDRoNPOHkTL2/qfSROW85gnEKUQqMRvoRcLOosRp2oBB7EDtMly/WYh4w/teHiJ3o7bV+p8Z5d
PE6YMu8vt4JJw6SEgAS3CbsAxBgGKNggnCOKfQLsCcFKpw9i+W4o12ySRya0MdiwPuoWnHy/CKto
J/jjBoEkmIAFXNBiXNAF5Vb7bhOXQ56MektVqi4SyU2OaE0ZgsAtCi6jrQNTjIT7xj7Ne/CvkKgn
toXza2xwot0/sgyyWcU2H///MjUkr6qFAc7snxALaTTVsqA3XGAT/r3hm2JBIwGXrYEhRUP4nnOL
lCZY88/mpja32ynj+cVdrVoXFW9ARZrHOK5GdSYh3rc+H8F163/tjGjsnA1YYUgKdrnFnBH/VPdI
x0cP69bI4oQs58VtMAQtwTH54Xmj9JW18rer7lcSX1FCjt8dk7XaSBao1TjCNJEu/32sZDx4cY8A
sn09RSveZZRVvz9GmY6Ha3envqbh89hG9rhyGJMFwDo/ODbJDVwuv1QqUMSMp2P0oUznSbQ24ViH
ETPAqGlbVUPIwfvB5D+cHRWvPyrRf7UFnOdjdPyo5uXREGm3C7vvRwRmmT2Vw41/cHgXp/bIHS1W
nGWMtD/7bN1pljzlE2U+lh/1Jam7jU/3eYJu42oxKpT+tTF/qSxJSLN34T2X4YNC94Hr9+/mdjQf
+mW45nwfsNoSuLYedhzQXzQWgw80UR/eRu3SqFRuOkty+7CGGbGWN6ZRO9BX67AdgIzx973a4qhU
xzUJJfKJTwoUmTtNtIGHVPvINnST7d3KJxkP6YmfH8Mqs3alxZMbP39GypnTB9w1y/Et8c9D0w+Z
wFiTro1YImxakvkmiI89Tj/2mmwBkq9Ky/d5d9hARiOUoNdg8fL7VpRkkbuA6z3LhFyCypQEDUbH
miHrzbMHWPVMpCeq/HFyHjVBCH3UuP4cLaEgHU8d4a/MChEd0NSpzYGTVD5iKYeq0fsctaanrSGw
PzwY9crawXY9Ksen1DzqrCpkjchj0pq69FaXq8VvPTpjEuuJzgFnOgINlmSnkk3HB825C2CbXFdx
FKWNN9Y9Ui5bjitoCfFyh96JTYddGIeVyVUyOLON4hO/WaVupnt8aXs2OiyrryXB4wg1gN6dbQiG
/BwDxEWs1D0w5AeOE5UJebqYJ95n+2gcj0fGWPILM9Q988xlI1BOT4IBQqstJD9fYfPjVLwGDXyL
b4wq6eJybaMS//huVP+Ry85KLllI50B3cbhLWiZOFNXvTQI3ADJLmdkPWUcj4i1VwhNlONJ3Tz2P
UWB+n99lF9zzUwow0ts6lTvs2izN4cNO+KQWnbbN8n+KzhZxR/K9C/16E35Id0vIQ7pIMkwA7nh0
/yEQFekBHQ+foIIKO2MwmCxedxbv3XOX/axPZobSejtJDv7zM5NMDEah4fs3e05SCcvxoimQ3rOK
3hbDBF1+y82c43Xs8nZxPZPgYH0UPn5ZRtyYyX0coXAd9uQHVniWOYY27ZlboErM02yeo6jPOMeD
2vzUQfuyajfmM59qyvPL0NvxwRaGfXc7fkCzCDQmm+sUVI1htYiz42aSjwhbnhfEZnPSP5O9xuiz
4XyhUwHNgX6lFYgnF7Ke6Oy9bZyq25cYIX8R+nb6uLgsvVhEBZs66zJttnwcmKX+OcxZ9xeDTR/n
XGqpxjf+qwUgOxAV6DznImaXl+gE/07RMYL2r4pIwQsBWKMkRK0JKI6Kcaqc9hwg7hE+Xy5LNLV7
jEdvvwXWFG6+XhcNMg/d1WqCupunIHwaOxX9qpK2zhaSF6WzoYmCqGfDIwQD+8sTueu2L/YdWGy6
NznFOUtV2MiX77Sno4YUg6WizGcay5LEsCQzlEHI9GiRI/yJ131l8pObDztQaSG2YtPtajOcvbwq
NFjIRw0TzfGYwZItoyQiEGBCEPgEFHUhrxIF+dMEt/Hl4CNDJBVc1lXClXKqBLu1hheBxQR6A4+W
F9se4laGi/HVGxkdAazdmnQHtLdr2IaKCXr3ll0IfoIL5DcbyOAfMkGygb3JGRQRgoiOEvJf6f6b
PJN6BElITBBLAMo4Jj3UL0i/q3n1Ace3PigIrc7y8QeBVzgNO1QBzfGPbkIpbXmolQEUia+QsGPk
U9xdB975cFb/9VtzY1avPdTTa94R3z5TjU2DIml+FzGpcdATdZCpqPEzUkUgaW/C2KGtTCCbxl9o
yZvUGToprsznjOk4Tqzx5eJqh87AAeqmhCR1u0zfo6LHcPcBo3xYfzO09lvvr0sIShUMZpTgmO0v
5SkunnRxK+VhcCSjhG6COC5QuHM549nkaEMLiUxcQXJse+jIKryn7uk5pkjKzJFKLtmaY+q9NXEc
dSoZGR9Pb0xQ/R7hK5yaLa5Dc8+V8E3aNdM9PuB9xY3VL62O8rp9GY/MbAo1yJjyUYf3WGGmXPhv
3LrkT1hYDKr4vkclcB2lLTtTjetUBhHRk6K0tuPC8f6QV9CB2EaPGqN6AxVx7Nl+bzOdtIIjx6/K
PwJq4y51eQRzmJ3UCz/WSNFNshS9+MJaycY3Q5SKt0c9LTgmeQvo3gaXPfbjXk8ej3p4bDQPrQUb
8+SLak+p4p9r5NcvJujqQvbEj1mPbANi8lHwFhLFitqym/UBsQvifl57PkbLUslZjIWzZo/gH0oK
zvBPglHmUUXYWfNuKncGjysOcJ0zTlVvHcE7q0iVaYzNyYRE+dnQ3tcBLwMJCohkvfcK/86E8K+F
Dvdcz2RGcQeYK8aZxS/RyZlHouvEvFuqtkvFE53eSBhxOrmabp4SphSSXVABIypN2m5bFGZKmzLJ
vQ2PLwYA5I3fkmXvxcrP9qh2JW4IoosequFvxPnD8/9q+doO96vwby0zueOqA2+QynrTL72rw8+h
1A+VT0yDKNlB3mb0fJvXs4PvCsQSzmVMWsjFz3ed1BqRkwFOqPu8qtlQ9DSpMcA3XDrDrvn0hhSj
rT6I2ANsnfw3lAZxD8P8KBEnj/PPdgo89+IXWB/EeBsNRf4BFkYXrJ/y6/Lzm6DCVI9vwAggiXMO
0UbwMzMzidchar8PHKbYZva15b7cDyyp2RAZRGqG+2gkBdcPW6OC/IkXolm16Y//2A/iS98mNu1n
7RS9Mb1pUWYhwEpt/ivmmybxo1LNAq1g0XJZUL7BeMUv3Na6Ef47hjUbBkMzedacou0RZ75bDiy6
qkw34mmG52CyUnPxaBtHr4qLz/CTLWYIsKo5kbAzxHlTjHd/uQ2ORejXkGi1l0wGT+fzDVUJHIXn
vP+TmheET0PsBm6p3MCFtHjCenO+aOM2JC3lNtSBo66CekNs9PHzdXLw11z+WFzuxH/IH3mvP3I4
xPBETtTXMUjKpQzouvxZWWo/crOvpjcwdc1fDw3CYsOOVVpzRjcCrPkFiCDsW2at34uQha4QZK8T
roLzHmZUpSFfubFj9n6ES1OHi3b09OmqYJTQauQ0JBFrcu6/o9DaTlAwdSInWFMLMP+NkYGsrWBb
2zCu5YVUZJXk/k+YbdyO30Yg8Vbhir/KRJ+EhArNAp3Ihzo6LNevzAwG9+hdcDAAKz3N5ZMk2dsf
gtpZuOvJnb6d1xevMltQQuTuho0uW0gxioJgxw58ygkh05DoRaFlMrD8q0XKruJih6pHXv3g0lov
A8ehlGscH1LHWXc/Mgic5d/fQFkNHH40ssFnQ2d9JcHV+jeFbcXu7CJClXOrFf1kQANwwqjUgQLm
McbDgtBu6E/XXzOyPbQg2OVrBTy2zbCrBW1QQ/6Hflbks3Vt/R4yPBurkEFORWclfpdI2/lnynMB
FpuEYXP3FIRZWss7GvRQute5q7vXzbxg/v/J52K3XRmnXYL/IvH9MJ0S66gngaUgO1dGI6agURTN
O4zvFqwfPF0G+2ta7A1MjgAiE78wQyt4rKiQ8IL+Kpzv3NY0mfu8pVyIEsVZYPFd1z8SigGDf7y3
VjiXyTZM1JcGgSrCDFC6rV+E58vCVKiaHhBa7uhiiqp8qo0dK/x0zfWyC8VY8+kWPGfH/TWCHtbu
mn/0RhOWdpVPUh/3sw+BM/K8UoAN9sypOomorzVw4NqbHmksU2rRZi8VOgSa2okvaF1UViTi+o/d
hV/omPoBjPwMtU5Oc5hrIhy2N7fMucdN8Dpi1W/GZILCn3L3mOg9Wb+gSkyeOSuA4pjM0UKEg1Wb
UxPMO/1i8mL+v4t5xofBhRoAY4qsPdFOlEFrC823psP5crnOZ8jqMknbJQwXz+XJOTotKAVadX1S
BmVnfeTjS/gohNMmOWLuiHXh4SaI/dpRp4CpyKbF6h+iNnrbauoqURhBqWqSy0qOmJTNpHbkeuhY
TaB4YaSB6bS2Gryk1n1g/ruOHiTcjpOL2RXsiAG24RFnH299i3KkHwpPEUpOE5cTgL2I3cmV0lcX
B/cwR8/xW8ljapt3yWMsWE9Vlux1TzmqEu0E4KM7LmVhfeB7yUxFkUP+aKAC9Hn8+OyFD34bheFh
8JVB7QfWue2yY879UrY8Hru3h7nz7+GOJ5daIvm/Opxzaz26Jp4JwhhwuZ3eWhTeSWMRUA0NQuJk
2m7ZWsfXkPn16VVFuw06jzFEXH/jrXvoz0CB4Y2VUIz4ZdRIHPe9kNeOPj5A/Ljl03ujGZMQbBTW
ids0XC+5oYrpYNUDKeTSIeFzOOZTtipEe8Mx8vypKnznewQiTCWHKvyCHORChgGtCh4goeBPLH6m
LgLLQPBXAqeNICPpZ1S/mDbTA22mSjkasUux4Kt9DVYT4RWKUdRY6TimXPAzp0VnKiyp80kQ8MoU
88PoM4svcx0Lgjj8Se4g6SfPccKuyEduUc3CuPhpeQ3T/cAegoOh+6I40SzG+cUq+P9ld3pwtq5D
FQYdQyvjNnW0aEknYtzH48h71Z/G6Nyun7/BXcRqFAbiBcUnjEh6OXXvFzF1+tOCymjQsz/9OAj+
iIPssgLCcrk/0GqnXSkHXRuJCwUE+wuBYZBdTFT/bFd9apHBtFLEqz4emJLuRX711YmoHTB8iDP9
Ej8KSqFPhuPubUbG6ctf6ijmHYvP/rCuiAcxVCftLfiihLvYQY1eIsMBzWX846kYvsMdVpUVua7q
ifpNxzg0B+fguugTxtxDZL6k84frsQ8B80DZIRwe45xX2BWYXXjm9Z6Eut6yu0TGS2xs0IK2F8g7
lEC9FFa/xYutn/uvzIN+QI7ydSsRUyyvC6C/jSHbSQq4HTcaT7p8zvzLlfUPaGyUTY13TdVr6h4i
wh/3RxcWTkPHm3UjbusPsK45xD7dNdN1kY5+gEdN0irM3VzOeUWqUaUZZZucxQ+9N9s7gBj0hwcD
P5R+vrpH4ERgDLvfAqRo/eEPuMD9tCP8px+WFFRkzu5m+rl9SRAH6GJrtY5UV5jfSjzBauQVr4jd
GOKIL7Zl9mZM6QzlnJBfN7crjoqoxWaOW3yElghooG32dh0O3tes5uj5wba3M1JyMVcNLz5ylvcp
eJjtxEH+M5Sl8laVSwqDTR14xuzFh8Mv5Lp6I9Xz9MlrxaAQIo3GfA+eCD0Sl65YXjyhSMceH1l2
cdXUQPAuELx4QCChlHJeWD4MwsgmU1SySj/bncYogQ1r+jIxSvSTFyBmLXuNXK4bqDytNeUGJzLw
NgLJucw6Pj0vWJfz1Fl2emII86ykBko+DBV6eZgQga0T9ODgZfrnm3PHzUfMK46vW0OJxu9lY74i
W7/3kxpng/zeCAQ1DRa5tpmTaYjRg6o0WYd+GYc0B4ui592Z9lP1PibJDlGaTzEALR3h7cvjY/cD
mDk99uoh/LMYvwzIn8hHm9APr3+JzyRhnDijzj+rhlS1131NWhznhIxcJj7aNOZTBn2KUm78DaiD
HPfq7kr6QHypBwNFzybtN7uEeyHQ+xY/a6KnpMKdUjsiCbCUHcx2qkhYY3+sZpe7goEyn7e5odSD
LZ8jgf0AvMoikg9p32p0VEq2YzdewK1dztEFnf39SnRjqrC5Cg+D7IDevWv70rDjd8fkYAlDIw5r
0XaQX2kETjqAMOvoAiLm1BUhqStEIHSZ1dYISGWrsyUoJ3zHW+jx8eXDHFCOKD6+QVSHqA+L7d9t
BJKNXRqOjGwac1zSO2NIoKoXicka9aDs3sdzSmZwfH+6dWqhhtG8Ix6tdEKEXuoTN1GBCUZ8fv77
cA7IJVh0kCvJC1sH1YT8aEvoZIrZVUQC9hD2HEWtoCSA4DOYl7iFokqkySl5z1GRRKTzssUB7PDq
Afxv2Nd6SVrwivmOoDdUS5K1Mhr9jqrjnQ27XwFdn14GqilPR3HxkYMf4h+MIvSuM/sUxghVQpvM
J4KRVEQEKKOZxqBEbOuscTyfrE2GZ9manA/DUa8lMyrBkW+SOtVRxZ4KQHve19gm1ZewkMG0KL1V
sSBoAynKbfJhHE4IN8EfAmD/WsCgYpI78RP/QObyEygUPAvk9+JDwzz7CrgZ0h8yEtzyMPraPfFF
q4peia6zAqVFDQskFy2bWhneVv4YMkJJWJFAjd7lfJC7pJjSQH40cofLIl1XnV0bbwgYLI8krpPG
GbFmwhWxY7mG1zKPlPe0ObQNW1EJiKq6Zx/yIHMqobWEtu6HxZ6N/Hugj3rdCj4A6TcyAE1e4+KN
wx0p2+kIGsK0s8cuAAb/eI4gM+5DH3VVyzXoRnpaGSZ4pF2VTFFW4Hy67u7gaJRniBc+rFEDlHK2
asOKPvuk3QXDACveyijl1jnL5qku+H4IiB+fMnXjDFRBUzlPbtxLSJG+VhvFuln/Uf9Xis/xDB5L
QFjMfaqK0tTA5C97L+aJtbWbq6evIPIkA96yI32PmPUz7cmw2wMwtB8vFxy+WjGEChgMN2nrXvdr
K3SiIvwZFEH9rKjoV+0rAhGWJ2TKFiWHatqGYUSShSvOmt3Gf39qCkV5sow5Hx1VjrzGOcv3ZUVw
pp7eEvGL2/HawpuC0Fj2p1fqkMjKbwv6gz3Bv9ERfYFscMwysie4jn/k7S3hajE3q/gTBN1MmAD1
0WJB3Io9oX8CkHX/l5EH/1hCksKhzlEtPiezF/JJMZg+lzeC6jnNlYPmZWPlbDvIT5XJlzO+MLN4
ixSkf0DF82T2rM/MNzlFbHhGyasiiIdMRfsuitm/FZYJVX0dMsSHx7uH8LeDIPHl6bZfYSWFUSSz
HDnt1U/uc+gBgmrgBkpZVw4YVyWy+f9YOrNlVbElin6REfboK32PIHa8GLaAvaKifn2N3Kei4t6q
U7V1K7DWypw5m2XScF5eOWYntLf9L+xEiHJc4rjHzthOCJl4mmiYuftDhHQ8GAiNDmQ9+92kGpi8
gG2h5+L7UJSb+mJfn+GxQ9odMMYxbl/1ZoeAq+WbcXdjC1yX653XoovRyIGV1M2uXv8QY+tbRpV3
+rioWmeHq/n7AtrwOc4969mw65JFC0YBnb/PSTN04h7dvn0KOLshVO+5+semqmArgVU4sU3gSmXE
A4s8Vnml59/6naPJUHxF580qrns+bl39/QGat7kMtwAvA2P7YjeG0smC2AKPTBgkdHjMORmvIxqj
4e6KDwcqRvUJUaHrL18uoAbje/XLGf7SIZDiUnrmy047TWKYjJlx9AcfE9XAG7ETMEA3ml2mFGSV
T+G1QMAU9s3V5eu8KmioDjrK49tD6EzAbTk+GZ+gOhDA1WqTeOre8JrexpwudwNCm/7iEuByTut7
k5NgoNHRsAiRu+xLE/ofee0oZRWLcnDWIpSF1Ner/oLUrC5T6xtZs5e+MDQ8rO2GA2jEwPBSTod6
owc/PUaErIzOoMna7aC/aDqtDiO9Wv1+/OfHvb/hY8Nm0etZTsP2VT878nbUC9MD2gCgLBVS9Q/R
ldrglOffTpWTugIdaH204mNQuu3JCcqhKyP3AxI4ubKPdNegTrgb83DTmD7UzqTPyO3AEb7nydE6
tZvfrW2BbIkWmsewtVAQSJxRn/z8S2HnQ5NcLslFGlc8JVQXuXZ6+4UHAw+QVu/3rXII+0XpwjbT
+kBCJeOtP5sSkVZcf04+vT2tb8yGN0XvTAvHcfbDt4JoFugOJ6APIT8LxtwRxxIhSXK0KRw03At2
bA7mTstXCnX4Gb2Qcw8e/F/cubLNEQY24E2HTLZ/JuQF0HXgYvKJmSzEeNz3DdwgGgB+/UAYp10O
GouTfMr4O3pwtDRc5jqcy4x/hsz2Iz4Yg18U1BCmBtbTP1dMmyWwnkJB+AsaZtMDOJcTjuGoa/Ut
pAUMYpMXzHpte9m8Wz7niJ6H7a+xzJjs76aSWJTjlN8bo2OmkJFqZfpZsMC5PCUO/ZDe4os23udU
q1rMpQaf57OJb/FFyoAMgyNSydQ14D0TewX8B7doUFOoGF+G2upyf01++uutR0+GiYxPAOKJMKLi
/TdHx6hr//ceHPWY9k2qiIU2QXTEStRK3ROBB8XI9RBfgQh0BDO49ioWS8K2KRUv3o0T/oPaP4Ed
GPb116IJ4fQZ5sHmPL/Pfy5qxjSs0tWr1M8LNCTRGEZ0DIjMZzN6DiPVBxaatdY3qBM+fuXdn+EJ
G2C2leE5wRnlt9xTL303p3xXkMb1PIQ5+X854kPWAmeZXiyHxDoBb4vC4MUpNXS4VrgyUULU2u/E
IYhPq6qM8H4AXDKgNhfuveRYy81qEBPe9BLNQhsiE1t21LSfuxu+C9eoCYjOlUBkgp0wBdRmCXGP
iEy9Q13fNHvukJ0I3GZSD4hHXGLvfkuqt4rrvAsXeDBjs2io4wPPP6TzyfCn9SYTzHEgl+lLWXwP
DiXB1mAcMifnfjR4Zhv+Qew/UUo8NffUV0PEs9wKTEHuAq0IIHjHLGrbaEInNBo83NxUikIoCdRd
Xw16GL5QYvSpUS/iZzueNvwOi04qoDGIAnMZIt1cWMlQiti7HLTKUHAXADNf79ykRDfAbWKyDeFQ
myV2nS+ribdCR4fMLQsPkraEskDpwB7tg/MWHgXMG6c91iiurysgb05mGNIH7exNITl15kgYGGKc
RZhL2IeKcR1h6NBIAI7uOvaOJ4yC4EEj6KDM2xDZp/75HTKqNSrGeKiveGwplOHLHyecZwpu16BY
qC2fSKPYubtlhOCEEzK6aNd6HyuLmiL6b0dRzedFTVkLOcVsBguZMrVcgZpanh6P7adAQXArwAoA
plcvJ9eGU45vrg7P00+NB2HnbdASvUqTd76yGxSGRAINnl67M0G+8xMqasntwB60dQrzDhMO5qYG
zKQPf2tNyesIeWqACGjV72jJgSo1vwT8ZYjyEPgtH1PaHdjHVz5nFpjbS33AtjqaVNRgxedJos6s
Rgwwtzg+wRbO/qyVLM0ZZNOpKHJZiRoNNR9GyOaY586J0lHwACD9TPbb5qyjlaMFaDsnxt9foTuh
cx/qpwkurgNv0qWdRWVIf2wJqlTqeJJRj4LSgvz6zaclWUGNeDDXwkJ9H3UXBoix3GACO7iqYVsS
Io/RWAM6FwSluxmudo811LxinKAXOfNjS3jEB2JHU1Qptz1AjXpBNK/e55VenAF0oXF+voZfn8zD
CkHx17hWHN8fEJlFS5tQsuI0y/cE7uXQr4Qs/DD4XKI9pj7z/eZL9Uuu511bMbcIKwcAFJiWCRQQ
bEdhkkDrTsb4MFESRWaMyRWW6eANyRnbeqAwRcsdoxH04kZQQ+9j+Ae5AeRwJXeQPxqdGEIMmT0F
fFbtEA74r4B+GpvN1WBOnV1GGdNND2mEiKVsrFP4maWpGisDko/vurZ9aqj3aMzoisrm7iiUlCDG
KhDUDJ3jAV+lh4qYdSSeQJwqYH6gmll6GFNqh0q4qRajy/6IMpoLB8Gi0QyqlzXIjce+n+uXPfFS
IOCkR3bR/Kj9ntamx8BGAAzpgwhsBla1v2GgoZJ6RBnMKY5PLHOtHvUKUlVENzkzln50haOmXmvv
AZH7BIwaMjV4TAUYm72Zd6CzGaIpAuaQ8Q0UZOHuLG7MmRhaGMW+KxdJ4iFnklVzXjAyGN3pnnWf
G2W8w9XhoxuPkxNKmhZvNCumdElIpFLV6sOzUwScWdQ+CBMcWhAFZh6rr85UIy+ot9Gycy/BM7wQ
6jSH2cNckMTLOKipFzb8Jnli66dVz5/7y95YcO+PzJopzHOtZIn1QDxAhivHWHz2ynL00kFtjMaX
H0AnJSMFBO7j/hrrE2JP3e+YMB7w+hO9cm71/7A14BVfbWWW0VNAqR4XI4RjwVhf/a34cT4KJHrE
ksxX7xd1f746cGdy60AWKLRZQpYG4EJc4lnPNZh09NcDGrGlx8MtuDuuDKNdQcoH1ozL0W6naOKb
o1cyGpgzNeBi1NsHk2cLfR5DEYYzv+mxx0vhmPtXnBUApGMW5Fe9Xfk/CD+Upb3pvbDoZkYLLKg2
+M/tbga/f+gumNyNuOtp8jCsRXcuj3zL6EMeparkVMr1/VbRu4W5HzrAtWyw7Bvb2P6B6erY+HNO
aeFywySBPYGetDFi2AqjbSJMpn4uBu4TSuynGksTL4qQEoczr/DjbgIg+9R6W2Je+YzaeTHWxnQb
+ZgjDibQewK7qaELEIJSu2ODKR2JzaRyamKv773O1hwqDM7mMtj903IFT3wpcY4waVuiJhQZkU5d
fEQ16hTIJaIClvbaVvQ/U5TYJn8JFGy/98AfbsiIhvb2hbha/YJFDCHuqh7UwK814BQrADyELaRg
fqZjn6CB07ScyzL59aCn5aVJdc6JoUA0CT5dADZ7jKgRaSk4oR2PP9A6rqtqndNW0gFR76Oa+tr3
mwtVoRy/UVwfje8x7b0X16FZXJNKQNk6bh1R+1gEN39L80ubKJmX/N0b7xtkD5O/feYQ1Yc05adY
qbIGw5XHTr7kfWg2v35zViL98Qq3cRj1cddA/2HeJGKHxIEyunwtWAM5u5XSHXOvIaZhcNYfCfnj
1/aeX/d59B7BoEc8D+okW8h7t8It22tIBw/rfQopTq4vsMrjgqYP/yh2AqmOTmHIAfGrDZ5CcKOo
3kKBl62E/aXNRs2AE8KPCq1rPCz5h/ZNn9C3XPUvsVcNMGzyxFHp8JN+a78Kawc4Y4Hzw6xE90xR
pl31yZi2+b5Gmca3IQmLFlW/BU+WIYzhp1k0CWAGlYLxBP/VrPX+ZrZkk+Q4QJN4EyuK3k0Q91FO
qhFnkhwTnIrSovBe+zENlTU52Kt2SdFHyR1D379ATFyiKt2LGozC0K/N9y+QL4zqZRnV9wBEF1i5
+wDxXz61av7m/PafsDHZpqCt81t/oA395EHQSOWUP7PjIu2A92MSKc54eWEwCmPvlAFCNtpIyvyI
eTsWbEJ3vwYA/8t0tKHYVWsQBzYf3rHpvA2/Gqr+4ibHIc6VU3ZGo/CaRC8k8O/mpEPBO78Ru0WR
Ivv+W9tUy4B99sHh9vUpUzh/mCTfQpde1GVj1jjYLtb2usYjC82aJkhv8PVeCKX0fauhKs5RhoGk
Lo+ZGDPf32yeN3L2FB4v9UcE8k4mRKhfwo9Az5AcOR1mnBa+QdnD9kQZxT2L9l3awvOmGoJbdYVM
wPztEMqI9xvtPjmTIuMJcfaY8pwjl573OW7kXDHq9Jag8Db7J86D1XnUNY8Dm/8SrsKBRwdLUaaP
FQf/IgXzKE49xqvkll9hDLBXaqu+zbiNQ70TJMnpiOke/CnVGvlvAwF3CFNi6V3YnT9WCCy+jIbZ
LGRaPjlxgSZt5umPZPlWVzLLUbRRolyZe13WnN5dJCg8Z+c0ZBCJYxUxCqBYUrlTm9k0PGx3VKfQ
gKuU2ZPNIyd0CXZNyrf98Gq+2iwbhaNPRUsyPAgD4nM3u0xan0avCC6NsG22Kcqf8/c0354RADEr
eTFwUPTw16eGHeF82lUnvQmICacR88yX1tk33LfVx/T3oq9L7wNF5nbWzJqYzTcE/5bq5LHl9KAD
3MkM7LXVomEs4H9o3V4CQfis3+Dr+GfC9IzXkOLrynT5PrqEBZalLQK69eoSNT+4QfCaZnoZ6ptl
mnCKqVHOOAiSLc6WH5jwH+x2BrDxTrCkrFYil1sNnwEMHG8lC9+v5rMno/yhwS1Rj5ODWGmgaMBU
1alHeL9QRhWxNj6g26KUoKBm1EGLNT4O1DH8mJDDtz1fvDFRR+duVr/RGyr/SLIQl87l62Md1NBa
L/OnqMx2Cmoh9fiB46vC5+LjBk9IctTV8raIiRZIrnJs5BhB1Q+b9cs8kEsB4eVvcoP7hsb8UTYU
tQfvsWWdwcbP2oSGD6rCrGS70dj+90cCFIUjVXnNuzU+0P8+TgYe3LLbsHsv2I1tTCescU9jd+tz
moZMeHJN43Sm1GlY2uQJ2xx+83A0PpsULz69oQyfq7QUm4OHS07ac3KzjqjrntrqzXMAOSm68LSq
C7Vk3zUWk/Ndx+IOb78Vujx5HsuIcPU1xyINKpo8trhZ7o9I8tS0fTUjXe6CKTLAzveo1eOv4+Zb
QxqHaE8d1dHCMbn3UiHE7tOaFMyglmfVBlgSJW04uUACholkh4t2R1sARj8ZhbFdxTwapeZDXuYz
CKjO5Rj8GANyRizE07A7D10XapOQvzERpNfnYnLyaPvTJP4djFfLoOWfgKrSyPetd197gludFDlR
BKNiYO3stfC3FxYA5KdPJkbHdOkcGfa+TSEBtYiv7LrvqTHR7MoDZaPXt2nF/uhzbmHzZY8m71Yc
yUv8kYlL5zDac4eqaDzmYzBYwBuDS3TKPj2i6U8fp+RvfCFsLNqFiW/YDMv4Ejo6P2/ZtFIudjmU
+tTDYA7A78hSdBFYkE5gk9LIlI4jjo2jVLsqiazhitqoBDFx+VjjU+C1Lv4bT2LsQRiHYQe4b9oQ
vG/JxyLVG7CBS3Jd3zFb0ITL/tiBm1zh3T/p5rlFbVw1VUiCXXYa4L1Y5hkNj18/n59XMGCY0vBH
wBgKIG5KvcFNAhXDhwzlI8g9RCj1gV5HvNEfYLqCVVToigQd+m15FYA5ImCUY5iOD9UAL2yoNS+3
jqmgQHhRWYhwmme/fHEnmbQLjMgpoHbZjMHy7py5Nxe4xN5z5ni2Nv63bdo5ff0WbFprOV4wP4yy
AW47CZahIZOc8VGFZyfQBW8Bqb6nuk3/SXkw1vZeAym92QaqGEEHzp5605VpWRc5qpDr7L5cCS5K
ZU8VasT7l3/bcmBwZS6Q/ZD49MLSqfxa5oWdk+WNg6D6dl7JaUT/k1sB8RLfYJ31RQS2vnTULDiu
JCOwaz2ED95DU98/j/pX4/XwBo15dbE/wBV3q25NiuH00EjKr4+7hVBV9yetHPBNls+we3FkWGDH
8ArHjGuHC2D2LrQ6LR+m+3i8B9WCyfmajS9XzujGJdmziYz2jIK6r/AYwSdddh0J0JrADSzcwuj3
g+vTexytG9SM9QM2WY9Hlmmgd2QSPTDH3XUT8HbCNvpBC7RkC/lSwWvddYMAxQKXkf34F2gr5ftv
xEFzsDLe1lPLn5oI528J29aekwpEi2yprjpG7gI2Dx3IGE5d3gv8YOifxfoDoiKdFiUKjH8CtNgW
91NI8nf7rx6mwG16Mpai57sbJVzAu5PX6g16hF1SYrKXnenSunfSqAH2oAwtzqO/HoY21qWxw9FB
GtSK/8GsoSNB+x+4qBPIwfaZT5uYR7CzfnUOLo7448YNn5Qm4HhNpArmZWJPXLoZ8fsKOcHdccG2
i3EATWMIHw90ns2KkroPbNIH9gO7uQCrVTAj4Phj1spuX+rDkfA49QxZfQBt1o5fTTW+zuI9n+QK
MsBK2Nr7S8yNtaGtw9jPvtioYFuuzqfTGJYVOx07BIRWBE2B59FXsQGyzVsMGmLsAAXlftZxTL6b
FAp3GxmqCJgAbmwxsBCvIJgPWFEVOlq/TJ8O6E7YCwBd+ZBYYMkUFuMQNZf57IdcGsJynkh6sPIM
8CbTJfGAECzn4v9yIj1sNL1GkwVDcANyGtKrVKx8b/qQPOtCI3YM36IYO4iTxu7rD4xDT5ti7vM8
0E1deTHE/K6LwTznrJPc6JKY7znkKpBv1NsEIqZzfvZuCemfoHWGdmu+uTcI3tglFdlj8zavEo2l
VaC5KaI2JIrUFLB6veBNgcrgvB8LdM5l58tnvB3dmwtNEmVa4fDL2ZIg95sZdkxMFlrpQ5++FwxE
kE6hIFKYm3Mh0KTIznAM9fkdkFLvWp3Ne8gA+sn0OBna+vwYEumSYmwHDG7jUf0cY1/snIMElnnU
1i4j9KEioEDkwEgSwHGoHsPAI4mSH4sccqoPKtblZ4yAncFi963VXXLFLgrdCeZOJMnM67jHhzk2
LcDH3khUMA/9UKpT5FY8aluYNBMQY4CnsX2y4n647QbQ92mErypW4l5sN+0iY1S7VhzFYSBXWFej
jxnYSe9EDEL4XVVm6t5R5hYwLrJ1QZuumc4be+a/SJYr7pAw4tSpwuUNmkaaDsFb1Sooxk4KnTKY
07z/RaI8F9g7dy381LNPip8mnbgAvWc7SnK1+HMVkGAhOJX42mFm44D/WaaJ2IHANu7CGp/zCxFj
aBbgrtUOQLlHAPDsg78lcnU3dxOKSMdsqEfvhH83zoqUqxIU+njKVSxjlOfwypRwVOw32NFQIt9U
hxhp0yxG2I9EBzNJKrxLgT5brM+DfddHO6hsqXPaOCKLThIivzuJU5ipU1vzQCxGcZWDjow8BMaV
JAaToqOsv4iLq8kJre4zqhNuesJ0r6WYp44D1c65B5XBQ53Dw8hRIZsM0zZedhGf8QxCxjxT7DXD
I5BtVLJOBvFCtKnNOAhIG8j5Uqn5cSIszWApGohLUrFvQ6GTZSJnBKi4q4jQmKmxsvGDp1VJszKJ
gvTS4oo7gxGXBWrdbEYnaO24/Ouh+Ya0DDXUvBB0h4MgIzOja+n2+BOM91IKmH/OTcG7VLNjwl3l
FygAB0SlMqeGGA8B3sBdRHZVmBqScaNcZUGZx90Jv6IP8cyIFNBQN1Cb1iQGwe78MXCrosMHYdb3
w6trzsHswZ0GMrkeXNzOrsa2A7GBY3d2oZUUGjw9FV2WsJAaNZU0JE5pPrtMayivJjG+m6rSok6p
jSEY/vGi4xv+8PEdkWuYr+ammSa4hP5pcmuL1QmHUtQeIgav+OsvIpgaR+gkJ4eqATyKMZherimM
gGJuIvZrMX4+gFRRW3kUE3icWEd9jIzUQ4tFcM1L24JmkZQBS4iMVhSgqF5bOKnrwXE2Zwt/MYDr
bV77wHxZpj5XfCJesRKArDKXZ+NUOUxnVty8lh0h8q0NpgmqJFDBNr5qye6x1BwneKOYTXFI+B7U
pPNTRzxak+Tt7T6KeWjbm+6IZ9YhvRV3KVxcwNi+6lzihiEBsVYZVH7DewZNs6c7XYSDRsA4Bs4G
50WfkrHh69xKnlF+JRf0y0wITtWE+mNPd4LsbIEpN1KO6ZVDwUMML7ul/tuwb2S5/WPJtK9ahPvw
dn12/2dVLM6YM/KhnJ9jYhhys2ssNJ3kJ+JncMwLuCQuLV0MVrv0IVS3Pv11rdMinB18qXYOHL36
XwTFj5gZTJ/6+mh29ksEAVbyUZExR58CWO9N+SVTzqjFNXoUYqiyjHkA4G0UBpcikE+J9CgthXT6
pf3hzejwcv5i6NPWssZ6nWWdeRvR+9O/AOjVYXoyCcM5GvgLqVcKvi1zJGZsmAI2tl25fWd47lID
DlUT09GrlVoVm7bDH9Zm1sWsD1brUFs/FuuPXsMpNp5pz+cAYt1O7+u/I5bT40CByW67RA5PqT0/
sHpzNauNOevOA1Ur5xOmAwHOyya/rYFBjsqmLwNoyVNT7IzvdnshQZSVfEs5k7Dn5L/02johAfg0
AMswl+H/6LV56nfHm8nytAak48l2cNDZl+E5JYqJ4K+VMvPHy+BvdPySZCjukLXx4V0y/nJDlAuM
RRiaVSQ0aF3JVLk5wzmKfTn9Wl7KeX0bHW0zvYzXjdllfDBrIAR+dRqdA+epWi/dV9yF0cj8keNw
aKBwCxmhT24iXyKO/RhHALTZCdMLKmwuJhYHepuT6GAkNeiI1tVhvVOIiR1I6nC8cBfdj0oWU6GR
9bOMkX0Owy9Vs9YvJVssG1iZLCac9ln66XrI9e7GFyfoa8TAHDXqTvYidh9lhNSKf+Ke8gJiQEr5
/pxxeI4APhNCp/3su9VSG2v8Mxdr7mUPly58UphRIVThK+DKRnAPbj3gw6JeeiNRxzqIIaNbqR0k
ehakw3w6n5vZ2ebhOsb3CX6i6Z+OKvv2TKz4xic/IHdj4PytMSpg9TnixnEYlBnnCztLNnDxS0c9
mZlKxW1uCrQtphhk9T7NrWa7v4r5skE5SQnDJHTLWp8HGDZlbBDpPbhqLB1ohX3yohCNSV8WnTZm
URpLt1bmGEChUOvo0QBB7DGcz0Vv6Tj4SqRYQUB5yJOpaNT27SaNOFo1deohdsL8AvYDhxc70AUX
CcBBBp98Ppoj2S7kqKNOYiCtR0Pw6Ij97TNzRqIVsJy109+ty+w8IZhT7fh/ZMS11Go8VR+oqCbW
AGRWL7X9DRh7X6+3v8X+ZIHdaz1mTjpsN8hUQomE9DFFGM2l75Vq8cZrJLffI54mxspfbfowES2D
vwkX9k8Nx2WK45c7nQcd7g6pFJRK68YinsoZFQysADOmttFlLbclWCIjB+PPbeyDrWWTHhY4nmE4
A5wwmwOYyP4JOQV+pI4XmUkq3fWhtsag4dCr6a/33XDbwNWTd773ie6jUY2fgV1DPdSvpAGth4s2
rbnt1fIdZFwLhVVh7vrHtvs7Z9gBCtiVJkG+naNZl04nJ/mSZrqnI/Fv9vXbRiircyKofnPIMHgf
8lYdcU0JShDvswHLo6cOFL7gvEzOapyP4+kZsTUewzyCDNLYAlIeLxMn259nphgv8mJsfchxwdef
l88hiHLSAA7YrREEma+iPU1qYjy8XpKl+tWKU/ZiDIUNAy2EHtT77JLyhykSTxTUpVo+pr0GKUsN
PGaTv/vdNXiC6DGZebMtMSLOJ9ca/+HEmGEPD/5rnRHeoLrGwUD171jSdJnSWwYuHKudwIKS+pM4
1bxn7CgpceP42SkZJsGdrCBCsZtdPan6GvFawWulvESuzIaZzgt2PMrKiL0BJ4m2G0iwDgpeism0
dWHBcQ9edDB227aR+6Ooz4428kuOXPEkeuKfbImmiCONV2EfY+JfE37wuOVxgV/QM1FJQyy8sFBz
26yptVNUwneNiBGpv+ZDvJD4O6U3n4haEAtBWem/2SVq8U8APxP5Mw4wLGmip5aSQAWEesn1FjTG
c/Zb8zyo9yDtM0SXhXXlAyElkREBLdtf2g6lyF8gBG6NeMJcqSYahuOsiW6kGvjuSVyBCrkg4oZt
lLGmNA7XsP6wgFsQItWPTwNDplyD2bmJYEvciya4nK5o9SkbAYhEiXa6avvtC0VRhgdKRKc50B3J
y5s3eDTa+mCPc6fKLhkEzS8lq1mCA6uFiZa3UjElOSCaUPMHJ3L0V8Y93gSXWWIHeE8y9h1QCHaX
HE9XcmobRBO5NKEVllIdkscSNmQcZlJM3NJ10/hLz6BUObKE8gR7Ejk353SFPOK8L/u6UFZofTom
sWDfCQ0MyepTFq8YLQUI5SnR+ThLanfv4LSJo74iuA7nBRk+yPWp6hC2T7taD1yBh6pQqctxSxaZ
OWgUYPrfPZtQdqyfnK0/SgVeQZ1ymX85TliBBBkwj7eICOVqpceYFL1FqX53EW1Rtce+neICgs1d
Szg9uU1ZinChhb9MbQQRPVcayIebdzbsrjcWV9CNuUkZK8wToTXrbLBrPJEJQ4knwDvDlggad+VI
KEh0tNfpfUKUlTgucp+lrWc/kLx0RUacD/+++mcKwy+ldIJYQoekRrRP2eNpkOvBVWob6feqYXKN
NdGdY8MsE6EBXadU0xShUlImQUsXF2QEKsnS3xVsKc67xYFZTRys5RK8cU7G96M+ZfWwLFL2BPEU
S3OjTQ2ZwycWmyoaGs5wGoxUnFYkYJO6P6OZo7jcWTNc2/tjVJwUxoTFqjWNN5m7TZZaTkc+NEqC
k8AQqACObprHjtoLKn3HqqU7fQrazwhC7S6WNEwpki55KHenNV6m3JYS0EmlH9s917z6M2aeCccP
OwivOVkevVLiAoqaoh8XVlp8S6xmYKN/YxAGYg8pqgRygVlRoiWR2hPvpJO5nK4/7A8stXQ+/5je
kHq837ZLPPaIQhXTUEaVeBvMdcWnr+CiqjBJ1niUlUaO3gqvP7YctqEusd3C1ZMLH/xpGEaVC4iM
9Y0sQMxJZJSRpg8CjX66dOInXiWlys9kA5eZ9le7sErwrciCOQ8GH0om5I1cvx+cJUSuc6HBVpcF
dAy/xvroRb+bDkqDpZWKEBnOFAsev4J5MNBgeBUTNoMBcDLWIsDoeDmP/jTsDfa5sYJi3Lg9DTiK
xFVyOiluRegE+5ukI/RrLtDbfs6ki0jwdyCoFGna5mUymHXhU4D+NoiBhH/DMNLvxAgxiadhnwE6
sK6aRBLypUciz+lh+A/33Uf8VjZE69sXD3ymovCP9EbSY4gIwICgUtes16bHOfKBT8NCpqLj2vIm
u1JrZcVl2y/U2cP4JCPRkMEMh5gjI+1Gl09lDCkm3NVxHho0Lm8XseZKma7eq/BkaDAV9uCceyqO
qQ+RQhwhECC550ya++SXWH9eY4nlM1x5r1b+K2eajWgr2/hhf77gBTyFPNJOMjNQQfqrlx9+rPvF
XLlwj0KjVbEL56NaXzbMB1nWipFPdv2ceCWQPPUx4JSRNpx7vulrn4aGf+RBz3EiUS+zUSIulwQt
FqzIP2L9YiQu//zHpJwku9zazFhUiHXgLfshs1rDsgrduYxbGGScA0bOKEpnvR6MFWP0UVTkVni3
bxjRYuP72uSO5UhA2agVbmhd+VWU82eNodt9jjU8QsTUjD48Cbftus64/+ArZVwUKokSI0F0znGu
djl6EIG/YtY5BmjJQCftgjdl24rYxRxnOWpoYDeLXEWiaCXHALbT6HSx/w6/61G/9jln10FO5XlK
A4pQSfx4ccwQL8ua3wEzJZgo2BjTyrE4rx4qWXHEU3Sf2shyyB3X1lUoDmr0sJaxCqHdwGBarSYl
te/IZdKLi3KYFDPLYPynASprPHEJH7sYs/m/MrTDrZLvtm5PUlJW+cUHzUHN75jJd0QBkaZHrwVy
9F476y5Vy91iKlkvhkbyk+uM/fJ5goWjn1w1tbEaEXI46gSSZHcy2UGNngUCrpU1ktDRiEiEIzXT
2/4unERGpCOkggzgkzRdS4JxsP4C40pbIUWskRSVhl8q7lC60mdGOxxyLWW7lSK8AporrePBevKY
oMkks0MkcH4HH4g52kkEii00PD1JM5DXpKVNV0EnHkTr9BBZSWWO4CnQ9smoXOXRSaIrD37CVeGZ
A247ssahBDedWQWKBM7BfW2o0ZxYKAqjeXA22HbZvnYO57qTNKZAdSKTrPyZ7yQY41Gicec6/Ii2
g79Um+2B9SHpCa5B3VIho9g7hiE65YaWh9QbFxPlPbVGwGFqAkfGNLOBzG8Ay3Y9Y4POr6ZRxl+6
u/jwCSkh1xwhuKMgvfX9nutzEOYU/eE1qHZiOLx0qLNKHKTUEaFaAzeLXtaP6/WY8Zgf0AuOisOs
0qGS8OgjvU2P9mvV0mvrSmokUnR2AbaBkXX0YUSTnxbeYOqwsGm1f7Mk6aoqDxUWYZikUuz6J7JW
MIcSHk0VGfyb2cmzYGfKuKYPtQfiQAOCf3gS0e5d58l+rtlQ1W4q2Mn/DEmf6vA4EbPXYn2xGZFo
4lwADabdRZaIkyhyF2azv3bcNg3moYJAwBbGdzYaaEximLkSV33W/cWQ/R697i0s09v07EOGeKKI
7E/6S7PxoRsqo/fSq0vgEmvXahlLeG91edMHTq8FgOyAwmBweCtoMspeeP/E6I/gYjaRnLJVWTAD
YPoHrx3p9u+2cTGHEL6+8Zuj5R3lJ1K28F2dUH9FB4bdPDJ0KBeHWQC5YKBzcZ/qiBuNNo2G1ueh
/2n3JWzhb2Vm64MQY7nvLQokDNNzfpGyrrDya/k/vI+mAzeSRquD54lC8+b21CMH2tLuPdxbQwYY
A+03yvflFCCwQdtFWubXPXW0wZdUdnswxFUOrWNEUMtm2g44JRlMQCFBMCJnK8o+qLPksRK75MQw
i1ABRsskx3echhpN4K12UQUpxrbJ+ftpmIxaxM8wQ7HANACHW/90MLD/kgP/QxvxBvhCXEMmgYlp
T4NCJCul7AuC6aAPxg/vG5sjKQBxPLqvWA/47uOms5TIZNqxtaDXyox2ex1lzT09UNriMaaHZRYz
oItuk+TrUPNQsmcZEVPUr0dFJ3jtC291oFFL43dOYvH8JrDwEhlWy+kbHWwPNA9f6o4D76/66Xw7
tJLYe7G+WS2Ag8mJNFfAeVoVyoG+9orXhzEy2B+rj9UFzzyKWL8Y7FtF31b8H1KbA/HooGV8CPPe
NxsYh/f89AKqYDZmXUypot+PpgsnUeNm8ri01AN1fc9s3/ncH5gLGoXSQ//K+Ir9niJo30HR6U3j
PLK5sXNvGQ+COU7B2gn0Gj/W7VS5yAwpw6Cdc0KiebCozHhTX1qw/u5Xjx7DrEa8iBs5ODsbylHq
SM6p9+ikR98BcTxjMOq2FtHkpufdDgaNyvkC4qVlbyYChI0LygSBUo0aMi+446qpOxEg9k4aPoxI
mdbcjTt1sh6ln+3NPPDLGZoO1CQCnOGRkvrwczeYYQyNE7uh3ylNnD1j5l68G66W9IOFVLzF5k8y
d3hJAKgcSoR2HPhR6km6mIxOFEha3HD7lPb4I2Vzynmc4T0voNKlxTyzfVBCDUNWKics0B8oJju/
ozpQSJVsVmpWIsd/C8RXSZA3TJsRUG9HO1ZGTeVFIyLo+LvNQ02nI0PFl6TffqhRHzfqVw4TdFUs
IN3kDI3m+Z7WjcbnvpPTBnNS5Ni0G4c2KEpShT2/UiUhmBpfiEs0NwcTVND0fhInR8u2kmOv568Z
+OVsvm/vMZPeAqgPkBD56TBQxvQ9cO58NBKi0t3C7FGYoyK6i7sBoVJ0j2Dg26G+7aSMX/b9JrPr
munI9m5DThj3Z4i4Yts77nk+bz7p63iq1js+RhR4D3Ou023CciVq9yKTUQ8UiErfDfTt9ss7wad5
WF/7q26LXYxciHWiRIAyx5BJTNTsWODUhxQ0W+ut0RLoAdDEmYEcio6/8ob8FhXGa5uSnpBMbYpm
urYb2ACh9ZmhofYAx8TKaLTddpjT0lJEX67KkDdgHo0dkwXX4hQLQxVlqcaIaY7YI/qGfTZXnnr4
sld7uodcyYUAU2Lc4WcsJk8mBts9kiSoPZdMCDo1gAlDEs7co/ceg5oyyzZ4jd1PSPzTvm99uuXD
iSx82Sa85BmIXYfEhtC6MKXueTzK9EcXh4UfHIV8guUjRkl/OpRGCiLzcn/iJc9vIXUyZjoaBLIv
zaf/sXRmzapiSRT+RUQIosgrMyKiiOOLIep1HhgU9df3l6c6bnTXrVMeRdg7d+bKtVaCqR1gQvBO
DDjA9HfNc49XDgr3ADqYEsp3Q43Ix+NU+aZbLb/B0E20cB0YN7AbuPgOVC4bonwfNzpAodWqDsFy
8gKYjzhcCXmYIEAkRqponl24JpY5KglfzEowA2omUNCfo56sheLN6KQ8YyfggiIJzwk1HO2enOAM
uQMSRUuMPiJA2/MK9pKrjA4Qer40+herD12NJ9dhullJov4JpNh5Br2BD3FxjgUO4w5T/7Zn8hwB
Uy1cNjeb3ScvIgETYwN0Jf0nKQyoy32wcmAAsGF9raSIZCdRngp+/GT0MBl16GUPH7MNSUwywQYU
lpZofdjx1AjpocZU3OW3kniloyim10USjoEZgkHrE3lJc3P4gtfBAk21kK51FxDFllY4UEf23W1T
qa3w/41NgBKad0jt6YlzT7yshocw4nqMAMh8+Kcr0pFXdlfV1ZnJC0Fx34MVXN+jlX//Q2TX1o+m
Gfov+uFUzTheLIkq4A/PwQfABXuII4+Cbk1P0hFrtriGMrMFvJp0gZ6L5h9K71yEwKhR98OZiaM6
gBJNlXXHipgBeq/7HaES3Cm6oS4RkpgGvBWzxicMSfuk+auqR+tR/6f1bJbbdVdQbIEI/azrBCQC
88AVSPiVLG50NIPOb6JtwBDsYox1tGH0i/HNreEEg3UTsm6xryk+45vDCszvvLj1Q+zNw622G3Xb
9E9eFEfAdO+A3N6VOv7u1ZPPDpJAjVYf8IneBf0ZOzyNb7qV/tf6xkUF2KRNO8k6T95zS5Xicz2C
80uRRHWYNQSW04/DDRn7nEXE1IQuT6klBxjYAUprACCStQ8TA+wLPoF+lmhu3pMFkPz+ihxgqUNA
HFXKIBab71lkB/CZrPMKptZ49gBdJpo1LuvlZDVUOT36FzrPlOxkEf/WyY1ur+bE6kKOQSukhCxZ
6kjlyR3TOtqTjgDoXDmgVIuqAmtkX+ggKihG/GWN8fC9XCCEjNqN5hDwBPhGR3YqHGbau7T+V4xy
54yjgNLxDJvrDrVjmp5gbjQpDvaUS6TjWkijgMPWOfl8lA7X4Z/Bgbgxre4/bdbaSIZCs8q5+Ftg
BdmNAr6+9see5WWgrXcUunzH0GR+IexuTro0pWpmFjybgdacB9z2Y/ZvQDFU2TUdHTC6Yiro676A
BsAIF6YQUMFgJGRCPkcmCc5qYS3zDLqOlB/QDOILj3p1iXDgZeKC7jIt0Tf+yqAPgg3XPadTAzxj
s3zPhD5rrJTZiDIJmIT2z6lvhXN/iQnAAfh0AWOq5Zlo1Kkcpm3TpXGKdRqorgoNT4ij+qCPZElf
EHCM+DPmiDXcNfxxC9oiHNgXsySl6u+BaeuOYhtP94G5ETW14FzGzwG4Jvv54KhaSiimaeJjDclh
zeNN28Pt5cAwyIBUj/j69DyGBjMRzFk9EUPxXdtz2I0NaEam3KA0sPbN4cO/gIieUtq2fJC4clIn
c99GN2IP4qo9z1X6fU0cfqSJCTixXzMU875MKJpTDS35wQL+I60S7BxSL06VLHEnDduM+aJ1ShN4
s+puFKsL8VSy6NnadvqXLTZWsKHwYiQW0a/vnzXghAsG5IFR+hnYinWE1Iv9JqaPJs9KYsCxtvEp
4BtTKHswwt8BvXFnhGXadNJ3id+m3XVQvY0uUyHGAJrQfiZnkOjb6lrd2S1o9yxSeppzJyGMsGs4
g0gu6GtSg3ZDpQLECIB5DhAWhU99dVaks2sN+jDsyhtWF2PyN+zY7e6+bOgoqhHoGpcxSkdP1svm
jUbboDxwBxjiseP0JszWutNmDSj25WA/FXZiFSdEkeSRyomxiD6jNgGAholcCX1mCjFPJDwRAR2e
WF+Q2AK4uO21bFw2IHXsyIHiuH1k5CXvAaxa+aaKZwS+uOmLuZr87MXe4VYpP/5J8UHjoGVfR7n4
+9PXYFfwB4f1cCFi6fiK0PR45j7RvTw2Fs32OCIBEzKLYG87pg6IkRvnP3j3l9kH6HYI7zWhBHKE
4eUnaZio8xs4QZchKW9pMGE550JW4C41w0uguTB6fb3jiEVcp+uvZ+QypNqrNz3sVHFZNLSLA5B0
gZrTjisV+zEawq0WLEUdhFhsuFcLLkSFBimXLPS6pafrp+L5J8gfy3G2GQBA+kBdMAieI8qZUI0+
BOOstb861fRh3wgREHwgpLN44McPTjbhO2tHV80GJuHnwuqrdCsDNfQR87ro1kxbiBLcZ1K4X8iL
CXGwKcxUX3YMYD5sxDZ451n8Crc3vI05/i+CwREI9zpK2TMDc9gnyx9rlkYtnPdlv8lqGws/n/ZX
mj3GtLFtai+PY2sAFdPoY9jHFI+RcLEy2gWngLALPARQjEtFlvMY9yB56ZZ5YANrROl9nWSAiVC6
km7fC89JWoPmQQXkDjHozPIFLeQ/QjDJzNKB6JF5hL2Bqw2Y1bq3YEUxuUDGGq6oCiSMsLnpAKbs
fS+Bj0jmoDC6DWcVC1ZaHVIN8TKA0Qen3ImhZWDeNARJgO7O3bN4KpyyiIHmVup5eUxutPKg7wg0
h/kqiyk+oYSEWMR9l/OHfJUSZbtalZCY2Qm01rq7fQgvph7RipJEGT/BOOFEkpoRsE+68JzeuRM7
bZRkMwoB8hpGe9trJx0Z071Ea+445m5nwxo1C9qehKnbm3qiWnXmR+fCqU5XljC4ijWfbEp3c68C
KO45qWhGSe1CCFwEVDyAMzk1myGfcBinFXOQgaKyECqBz5lPTwSg9eilUPAZtDlD186hxS3ysOFh
80p5cKdW8zyZtbJP1eGe+UAKCV2qn32BxoqF73utGEAHdgkUAZpEHPDnvzKxf6UW+yN3/GWN8NXD
oLEiPUZ8IjAAxS/LM2WR4pPLNDvJJx+2//O/nhUyIwzoD8BykQDzZF9xlzmxwiUXeADZWN6iN3UW
fI1PSE7NDmgbFnU3gxg8OF2Lxo52mPdD/5S6kn7eirC9ygt6OmpOeQjxc8CcvbS3S0ODQU9UKxas
f3JyVBX/dgG5v8NIFTx1kaagOBelIs03Miy5Bm5xarCz4Rb7983AugfpnnvNfDO9z+nw6FPIgj3f
4CuCLpacCIpds/x9w7aQ2y+XlbNUfLQ1LFQ04QyglhTk7LS5o7ZYQB9tgj2rZ0I/n04JRb29asUL
M5s5cLcBgmAaUGnKDEf09ldSbWIQ952WnPuWdE/e6WArSsTAay//o32A/PytXdSQgrhH7TUCFbvW
yShpf7jPv4vh5C4nkBsf4yzEyAeYN1VXAzNWxssWwhq0bKhP+HY/HOsW7vzgH97wK8kpeSa+NJ/p
heNsTHtg6fYV0MshtGnSh5c3ujSAomXQU8J9lwT0sUjT84Q7eUy8mokmn4A8lwPNvaIqtcuoaoCv
fVoVHD902EiciRNEl8b72MsKZ3Tkuvb1H7Osshaw+HxQz9xyiJemSMv0xYtiwa4gGU8Ag5kwCSnF
frxitYzML7ug1dgG+VbEkqF/br/zQ78jU1GE3BEa9zA7dByObhad28nPNROGIFuTFK3IXQ46V+aa
7fBLrnpHThi+g3cOpPNVQOrp01f2Iy7fEHob4jJLk1v55LTGcIvvcjrYkPGqr98BgSfrg9IhH4Lb
ERwCDaLe8I6HwIOR8P3S9AwU8qgu35iE9Lua1yn99cW/fGIyoxds1sq/JtqF535hmAhtH33K0+/8
8EF52C+eP+5A+sVfQ3lCmYi1QeO2X9Gdv5AGF32edAu0SBk3TIzp0a41tNFdGXfte9v5/Dx8vfKT
YZ1fE17FDEt6SN7vbfcOdnGcv2lGnvtdMF/rRC29O+Dez8Hf9vSLkxsteODYq9tVWnbDmnkfvfR6
S+pm8eztfuWyKaLzxeNTug+/QLpcuvo+/6IydWsGT+qUMe3PiBfdvjCW4WTjEJl+QSzXDHg5xTcz
AsO9I6Xp4g816c0OLZd/+x1G/OVh2j1GDivDy8FrvdMWhLdDVPSiiuYtzv/h6tl1NRz/ntCRsKYn
PpdOp4mK66TSxqZ1Hsm0ICjai+8YHim7fR9KPxgsDLJbPVgRAhj4EnNYJ2xEhqQEQqJWqABulCWc
CAqNTmJAznkN+r4bEdNSeF6Uw0jOidXGvGH3lqEUFzHg6RPjGYDfM/TKlUSZv7CYhaFBbPjD+6gT
hF9AOvTP2BpgvvwPZAJKk3Aaonrwdij/AJdmET59ONwJVzOGtv/Mkt6Gw5fynbwqpfH33Y1agP3k
CThryhEoBONH1zlFcC94ljDwhSObYwUH3Sm/e98C5pzusj4+vRgbd/3Dg/XNV/+LvL+odvfd6eAZ
tTShe6B3T4Qnpk+xyxuYlvryle1KK3d3JbkwZDdoH/Ln0W+ZLIv1z359nFtND9I/LmGjxb1idq6e
mHWjuDMWClxODKfior3sdTGtq0Ief001QcjDY+88qB6jb5kvDNJRhfDgPWGcoTVmjkUAWWdMCR8T
7hadyQlVh0zB0KAN14BgKKYRrBsumppvDt94iVaYPvUOthWVpAAJ+Tu5e70ZYOhrBj6iWdW/95aG
w4oJLqg1Z4iY7Jj5nxTBP5c0lRGgQuPUUK35rdKjp47Ehjkd/4Rf/PiSA3BMQVChAUlDhDIkf40p
B+ktg5JMc4j0SYrbGSsVliHmVhT+knAwkU0GOfQqeA/kONRFEJgy8s49YWe7JikwHzxE9e0dJOqE
18TDk9W+52RnxC1mTNXQpm7FgAfa8ZKYHkkz8/CxAy41yS9/8/D+JtT2Qu0x1aAXC7B7TKgSV2dH
R0xONDfpMUhZQpgmxL+cJ5YFxFFb5TCjXmIU49O7dpNObX0blzKgNc2h+L1Wnx7lt6PMmWk1PLBm
+KbJ8c68CrjjvmYnl+gOueQHiYPeYQIrfRX3NnfvtgKgUg2KPfJ6KqrsM+nMhVx6hpnDLyXPSY1a
06pJbasiKkiIWbRMFIbuIcPXaVok3X8dIP9YRnbEMI9ASMFLL+PzhLd7cPx/hzHYHI2DI+UePf+i
IP6/ptykI2471vNAwlVAdviBSbxfPs1IGpOAxx0EU8R1tUVZOcofQ9pO6N7W/nGN7n1QHiLjMmjE
GTn43pwT5E9RgUWUtN20eY7qNtxEnKSQr5i0bmREZwnzAuWKkKgzJWVomZ142I9JL8coSA61Fd0H
kQY/ol/LOzN75uBg0v4PzHWxUFESZB+cN2b67B3eUvhOR+dM3ihzlCAEJu3Jg0mmLM2+EIwbW50A
Xv9rot3afkD8xrkNrAYRyh/oT03J2t62nnaBNsQ/C473tWM210tBZGNYMmFjAcZFQwgjFvgmi28f
RutcWmCQUOyWoGodTzHDrk3NSjIjtXWDVa2V5/fRC7Bg+Nac1WKN6xapl2R/8YHLi6UnDeM7UyFE
L5TE4OK7MQh7HY//RTszIFWMHxsYWrhuMpVig5MNeK61m81g+rZK0usaYQIGQ+OvKArHuz/5lDT0
SZho+kNpUa+UoauEahGHBcbmksctZDCVKJDqASohkHEySRO9jYcsmY3KL0FlXMV56H0oRthJNG6I
l6x6lhjSfoEnZLI7ztoMcThQMVL0hQBqeVKkHQ+0o9roz1F5oz8Mj9SuP5TGtBcgwiAAAP18ixSJ
+YmM9mXP8bY5KpOLEN5WufB+v9MztEX4wxn82zD34hfVPlMSgJY9GeIFm/GaPP47cZhSDrLCGxuT
BXOJOVZaLsn0iWmwzDHpsNVVcD3qxJbM7iSDv8EKaEfZDecRqr0ciUSGlsczo9c0byDYS6lIKgaS
nLZzenFfP7wEACL/2CpAOF7aW6YZQwkE9Ej97o538TJGzvFVAD0SyOfpxWD1Q8+XdaGxrXKecQpY
sWc9mFuTTcmql0JHYI+16j0egxOwjcBr1Qp+Am0pQJm9WVn3fA+8IYM3eBAttvk69LcjFzoMTtaC
V8MAcU8rFWJWQvmX9gZkYm0H+WUi8AN6qw0tnivTv8ABGWb3RxOkOyPdTxYbIrKxrMmvS21I5b12
9CcopIiSBFmML5zI7qkYvlDenuJqSFevF//Cts5p4j0N/6FDDCOQJByxgq0SKAEFOzhweUfvi4+Z
4pP4dlymW19xGV5Ovx4C7mlBQ+PmvffM5sB1YOBjd1Odou9urkz1BAebe4+ROR7AEfpFcR3meQEr
96Qpx4q0U1khUlwduXsdOwwpaIBgPl7M4L6TxYiSMC2jkDKKl2ET/gzw/GbYvTvYm6kP12cPEEsK
I1QcsguGYlMiUaqfkKOyVABgOPhDSEV8n/TkWvu6P/r/1/vjrL82vB52EkCbbgleJXKJ1gqCu9f4
CRZ0uwRW2D3prB2IRzQLeZv21yEHB42jChpgHG0NwQ1CAeJI0Eleqcvt24KkBxkU+xX9UOiX0AmH
QB5YhKZXRr+QoHiruJPEZGZgMCAZAKwej2lRuJBKSbLrKGWAuc9WfAkTdaX9u9IaiqPOhKSI3D67
+Nw8amMgMDYs74Ya5y/r4itTgwFlAVoYaKD+giIawAh2HQorknlYs8hJfg4TGFenIdE75mgvqcAg
+sgRxBS9+JmtuHE1ynWFSbYfZO1DjcIJeE2Hq5JybAaHPvUZVEakDt57RJeiDy9sSt3csJt+w9GA
OhzWmUbT9AybgSZOtwio587W9oinMFpsHtFj/JepGUHIEGDOf3YMtT6aMeTb1l9zSZ8Hzo5BEXHv
H90KLk5KNA70MKxWCZCpD62rZ8kECNefg/CwvpLXx24HOYI0esp9lD7dGP45rTnCI/FdsxLphDEI
mDIN2o3rD04jgGA98Uc6YOthj76n9wAKYIZnG2oTNVjGPvtrF3Qs5k8R3CuOPYabn3GUyN4MDN+r
WOdYSNlNduOfoBMGA64znEznHbkibcYFLfmeH7NBqb5+KU4nQExhUu64mm9MWVbYeZHmkq22czah
Yvn+j2IxIQIIwTY7demU3WklAJPAznLS/WcMwMPo9TwBfbb2HWBUng0Ef8LMPpNESxY3yGriSZ9a
kowsTU324nG+Du6BQjgVaIWuRumg0HOKGLNDp/IqIiQ6jhc9e45W1yDifmScFiHJsC/9OoRBRPNR
87EnDvA5QzVIKuTpvsyvBkQffoI6wN623/gwTINev9gc0u8/M+mOPfNqP7rMT72O1v8u6WX4W5wH
GFVnykAZ3PKHGA2wIfxrXATHwW+pj0uH2bS+3j8EZtJiQN4txEsu6KDRRPJkAoxokreuGGLjXz1O
7iEOs/ZzQBXKSNw7xZHB+Miu/4I8cnW6uDwjvbaPMmMcf8pJm/tOuwTlm8Y/MZh0Y7oKnuG/+e1f
ZDDjVvRPsAYw7XAgbUHgOjB05OfyNA4cTWenBBml2HM+zN3E6vjfC1HyIVWdBmXHSdy+cFcGtnX/
TUsuX3OZ+muNZELW/BVuTIZCHdy7+A4O9OkrvnGEtzkfVZpyZ0+NjOgwNu3a1qJlz2mTcX6CT8CB
CLDbhiXMUU+nDCL1zEhaX/LrGumRazjBh2oG95bR6V871HyFvtWQqZ3eFTSxdNTwNGuhtL1KgXgO
TMDmp9/1Nfc0VlzKZOa29/pPTsfr5BM9/K/78fCgpEsuZQbuq9Ft9ZnUfNkYBgYdW0SjFJ1tSoUQ
zTVJ9yHcC/6DSwvOF4hm2V9CklEBb5G68OXqQc1iQkTEjgXuOpGPNf3LbM01gLnTQA/Q88DWH72D
MlL5/jIl+udjCOYc+qzbSAFGBhRg5Z3GAHu83ILoxxRY+AIQI7GI4JhXKS0kNMFXpm3BCYv/yoWJ
VjDyfTa5U3N6tgDItx9Od5PoQh+IUU22tJSglDlwUoMOFEo5rYCx+TkeedL99P3a5ZzRWBkKh1uP
3zrwziqeyw/e+RMRDP2Dv+w6GBqFFTXGpV/BrLsDxnMtPf/nvCMVWOjhQxeOoF/3G5DKl4s0jvdp
2ZLgkdFzhTf3EuhjDYLWzd/KSlGDq8fEAdtkf4I7yvBbG2CVmbaOwWvaXinqs8ewHhTD3j/TvgyY
khm+vBNcyYpKQ41M25geh4+wGHyxauIKk0f44u/z58y6jPDh8doISHk9JOjhndV7wGaZLNU2/QfT
kLhD7tM/+zgDWBcf3urXqaclRORO/OuL0xpuYHaHyEykGU5gOthG8vZmHdy37/2nb4Q3WAfM5cJr
oXC6jttGWAeo5mL2HfFZDt5Njjgw0By3W97XOeJpYPq3EI6xa4x/fTPWk1P4YbqJ6CkP/FH9Goyx
//LE/nqb5bQoHHm+YGJMVWDt0aN6ORsmV3pLbgh/+ni2TJdwffnT8Jwr7xDiv8AtevHZ5KyOaZ+T
I/GEh0dqILLyM09DcLazs20HjOZkcR1kMtCcSpYeM9uGGh/bsBb8alqHNFzAgrDtZkkcOETlV6k1
QVErZ7rd6EDi6cOm6UbXpoBDBtRCguWs+RTuqz1SrKzmALbxG3B5Mbf/Z++RxAK8YC1OQJ5v+l/v
69HbtOaFXzG8edYhnl95w7e9BwGncCa6VxTwtKPYGApLunbnFd8Jc2uqTG5QAURAOmaPCIE8sNJN
C0pjKOK3v/s0gquBhQ05HNTVAp8kk+/Mh/lIxrglIvyp3C7flDYiCrG2Nft4SBLtrJNcQ5nxCDHa
Wbwg4FQwL3Q+QTYuoDO/KFUtJCjeBjDYkQqt4aeLSPMmFGuklvTcAdf5r4V/d7DQ9Naji99ly2uo
wp9ub8JACbiNov6oOPMu3KqGQHLmOQoYvD3FNJlGlXOdnWcN9pbUEBgJ/7yDSwMegM7JEuI6DfnQ
h/Lr5FkPtjethNLd8ERahAkUpdBDLqxnpsQ2eE79LRGxSZq2WAsKb7l2ttBhrBHPwN73WLIkPBww
gw2D9Pa1tb2QA8JZJDT/vZbuHPtqfiE945NlRPLpv+/6c3I5TPDEs+BLLyciCZO1y2iW7Z4wRfYj
FcdHGI/wY/gL1RuQsGxTFaWAvJnCKm9YvzdnBPqBoRXMemsDC5+/frg7gpfxa0yho4ZEPcanr4nu
DNoEU2LEIEtLik6kpD8wDd5S55fEIrMLLkyFDEjH8+CTfCq9k/sOxMqVzABsRGcDyNklJRwDEnkI
bBS4SjQTXZkVi50tsYd12L/FKoFUBL4FPRRYKXBBqL2OHkCI1fiH/jqsWWwmcYaThQt4YmQN+G1v
hWdU4pBMH44lJjdoi2nr5h+DXP6++M1r2H6q/Qhr99Ov+4eBFvayzrCd6m1KsHVWRutdS0EpYw6p
IM9sg+AS3+JfpEbWbaUGlB3jwuch9J+gNNW0zdD0fjVtGvc1fUJ4KJNv/Oh/4yesO2ICQf3udaLK
x7EhOkSYUaeX4B2W2S09BM+MTGTYgUj0HrxDNZB+6HpUz7vUoMtLbAwP0w708ft8PSij1kgfKSQT
Wl8siShh7BEudtb04nOMcHy9/ILWmjxGJgdE5lDGxFwdjhla5Vb+x3PisLsRqEwWG8eZwAg9VsSN
VFg0h+wUqBBfe8faZPWebElsaIPRtWX4HWSRi0/xCRuUQ9tpO/nJ3S5FHAzNl8g/Udjhmit6ra87
g9vCY6u4AwIElEA/wOR8grwxcgMBBZh+kRc+ZyoX0LX3qIW3G8x3uP5NyUA4Lg1Ak1CLssw5Bcjd
ONcgmHD9JKzfGMIdx0/Dg4YYxa+dydso1VrOQJZstpciR7xwOOYF2rgIV8VfbskHKCyBPGeYb2Bc
IhsPjBGPLlbWlJXILzHkgEsdVJw4Bi8AW+IPuqfxavu2clngVI6EKAphrl1jjZFSo8+UCCygA1t6
v88Eo3yz0vpHa8Bz82Q56HiriCWLhDTqGLGk3TIc6Y9pQvWo99lMIek0N5oqhQbTX0gQCR03u2HH
kgXRCA8++CbKKfoibaK1TkdUdlJBanDc8Tmo3w1e8XNVmzlzX+eCX5oEcvhTHCyUPpTIrYR5Vjdy
yW+iTY7zOjqRjHSJZAjGxi+fvDKA9uJ3WFeynu6eMe8iW8OfHb95JrHj00pCx07r8UQkzRH2QoKS
mYpVdXZKeOH6TgxuOMgkB7436lmngNFAFOj/acX6V4h/Eq3W/VNsuFhtWhuMFBeoJEngPBx6PPJ6
7jY9Q5f1x8M+ukC3EAQjOQp1/wxgIpF8ScqI5JXNQbVHgPeOrKgi1lk9Jc+o4F1gMXi95ZoHzKH7
9no2U3qt0tOHFCgufTxiCNbMzoWZNNTnLPmP3fOMYS98BleSoW1euW3QdwUuZUEw6zJQFhEFBx0B
jpX3jlrLen682G2k88TnY9+shBLz5ZRP2nk1NcgME/6PnteLCMpytK/MWbe+hGDd0qjHBMimqUht
x2ZpOc1UeCAfZo+51ce+0PvSm6Azb7HK4dJ1hzSgCxdQ4uR+O5ysp6etcLgp/FXDFg6c4T3sdpyv
qWLGvrzex+0LMpE1QggR1ZqHwffnd18X7xfebtEB4r/ZDNuvyYnFclq8AY6NNe0073ENlTVJL2+s
n/b3Z7i+OM9m2BTp2aSf9Zp8Y9C0n4/QoHcIlbxsOYffWH8nnmHE61+/WQ9ulGLX6I6dwifo/bJm
+HqSEDA7g8msdkn9SI52zNprr1XRzmukk2VC5D9k1+6siyNouVtfg3Idnt/9V9e7vQfnk9Pc+l01
VIrldadqlslQjmJYKEP16HZefnN3D8EVtPob6V2vJo3QmOgegVmrcpZ+V9XqlyGtuuq2euA4ouUU
QVD7xpQdbZqazo+N2+HsMzruq7foUV6pyc+prsEl5d285hJ2W+HjyZC3YUlf9XV3HypQkJLQzEHM
RX1Fv+QZlvqBfmW4RqT+m3S8c4s5M5QS3NvjM2ncW29xNlL1Gxmv/hNKv5LA8LmSg5n+tQ56uI9Z
9YUdcrx7auXTo/ximdoQqK7Tqt3/OWWVrdY9WytwOjYWtTpqd/YqgocCtP6K9v/yIdKV40uHeuXe
chutbxbj7mPYUv1Ky9pl+NNAKK7rvqp4VzOpFa8+uK8aVu9n0YKR9A6fzK9F8vzvBzmKhWtpUIuP
eDtjfEZYffjiXItfPFwkfwoNy2nj64fdheCNi+jpOAFhBntjhq3Sq7UrXBTt/mSyU7Jd4c5Q3gcU
cUmZdUjeLI9uKNQWci8MpLwxlOHpJAD8RoBLioGeOoLeWi6UbiCTJCSrrGh9wVVNFsyOgI4FkhVj
BRO1rUj8mPlQONgpIHQANhQR6QWmBTJWkwWQMQfE6EpPFDSEmSPT8OKHSMGiRPyQEIiLN1CceAJJ
n7fE4uDE4Bbr0scFBCFOzNQnE6itdHYOpQH+Bg934XyODiSKI55h9hgfNLqTjvf0eIooyABZ6QO8
uDXwNWlXNGTCYqhD7r24o/QovXG7zc9mvWkUY7UUWuvAl8wfvBFNbONr++9KWCOpr1s+htguWSNM
mAx4HAOkEWBijBMR7hfS5rhn4pQEqMkrvTmHUQovysk1+ynOKRd45/PHhwwe7BnzIP4jKCHaMMVO
sST4lfYW6A20qIDoSQiSdik522bVDEkrb8MZTxbP/sm4taKWgD5PE7joC8jEzacIp0O7KpfXJQi/
3PC/Lg6sExd23z0TgRr4ko4ZFfQgeCQAV2zGtgfUL9m+PgYIncTQaBfCsIaunaDWlyz/O54hIgb7
dEVysYU1QaJPF3DtoE8zW+4ewOsAywe6YkIbcIWYJlpxFnmhpnPi/2gPc6M4mm8LPpxmHwArJXBh
L2g4Iscz+fT7CGeuM2SpiP4MuEe0gOMnZCiUDbHjgb178PMERzv4j4WMtU5HHThoynjetZTp/GrJ
mEOQG2WmZ1tfTwZLDRv8dfC8WUjTBp0hQycRzZLbqmMcXbEKJwsTGltvAjluBEnR13JcoS08g11O
cfSpJBDNxB6e7+564s+/oxHMDr2DvAByO5O17zdouCqDQuziAWoA7AkM8fZKIReGF1m15BmtM8Jh
3PPBVikMaT1m/FBv7PcLRHW9ZA3I4Q39GdPTxqpzgggTR+gAvn8OfjrA2gaFqdBnTmMYnpy6qJhr
1YYAxk23hIdaqqRBIKOuwkslBUXp45YljRtOwdf00WGGkA/ofPX+f6RZsPnppX6/LRsuBDw6TvoG
xoJd3GgJfuLbWKmj++R69pTf4JmAIGWGYpeKQxYI4dnF2Ya6sXTLL1G28Gjb82O0Rzq4QuF+4M8D
msKWQMl2yltq2DFDGna6fS8gNN/6a2TDVvttr87XwakXXZfdzbt0X+l5WZ3i1QsNKUKb+5Eaxnjb
xSlQKKE3HcyDc97jufb1w1hTJioDN502RAEzrA6e9iTDv6vDFr1Fyzi69+5OeS1gBDTUy1bbCCgX
/5n4UT2lyDzBtzbaVNkGUgwZ8vY4wkRFs/Hydue4gSFtQcQ9eNEOPx21betipIRMLP5BQDhFD2In
A37YEz+6P20ooxA2gFnDHB4ozW0eUmXJ2A/lC2pUSNcoRlcHF9puZFjKcxDTwsihlwP5/y2IVe8L
cwz6qwcUXd3Q3uSUcSsP2REZd29UfdhvF40qLBydSIDdwUuz5sd/o70MhP+twdtYdkCNEOrZpark
P5A6Jc5kGYPjXwCvh/DSPyfaJ+s1MLBe19Gt8EhOtF8fWs8lOWEOXGxePoIB1XqiN7wib2th+G8G
N7R+eIQdM3WNABbW7BbKjuZ2MNe8mNGjnp1f4bE7M8vls0ed/9p+P45yApNRE7NISCRMVi3OvO+0
/k2eldN9RpzVP9zrXQ0HcoNDCB2+Nuvp2YH0tkjeg7b3bj9d9dW/82/stmJYtcc15VIvODyj69tf
c/Taxw5etCrTZerFqaAg9t6nlCZVeM6Ijqe0c6tsvZjpkDsWymQdn+mJTN7bx0wUjGgMqHvQiuAJ
FT8Jweu4gy/XNVAY5fW1qtmih++eo1N/S0+B7upZUJHu+LVG3RdXM2jHM4gT8Hky2izvbe1E9bI1
rJd6XD/jpxlXnYhRMyhQaEW8/qFrZhCK6kAWfL/8LqJ9ABgDlqCaA6m2nS9ZtfvZdQYffl6HpBfF
KxWBjBhgGZTwXcII1K6xLK5mmF+g+4gX0N8YxAeayxqqEARDxnyJ0Im2Eaci3cfz/NtfmCLBWVEu
rcmhXFgkwkKh10HRQFdWOEUcqog8xu0JHETb+XmsTfrGAtUGcD7RFuekbWfaXKZAD/RuO0NOaDqx
bHVIzpgIUFjM00yqJ1TRSpRJgszS96QHLQRYUX2+5wSGSbsHuY0HQODv+YsXjYe3c87qwRMgcNGh
giCcMMIYaRDIUcGrqmFye9o5fdZUGqaitGgHHaIhzbkWnU/potAdoNtRMpll/x3SmdXZCaQNFHtj
TmCeAnkF4Fd/Zmg2fkyXIT2fph/TzF7E6+ms1f8PCtDEUOrlkivA7G0G4Peo165Yl3SQv46hIrB0
aJgIC1WUKkYABffnmAyPdXNMG5N4Pf7azEeAlcN6XOUJRQVYRCDfpbM1iCONClj86IDDtRNSlhmJ
kbBJkhaWMMuCl3I21hqnPQyuZS66LLEraK/BIMOMKoXxC3KwMFyLRSQmLv/d8g/0GLY7cAkyXcoG
oBBQAEq+76yEL4XaTT7jCjcM+J5CHT7UWbePIjNS8BHIyTpEUJSbUZLXGczepD3nrMI80b7sgWAs
IxcjNg1QK0kurExQXGE7kFiAdKEkWnFWwTsj21lVG7r4/RZYa0zXyvpu2MivH/M7ib14/3St+LCZ
LdZ7DD6IzoYoLaHOD/mytC8/UcEICrqezhba5WTbY6arHK2Se5xYaxSUHAjUtWIkojMmD5YavmYY
gmIIT6+/thgZfaCi4/wjeX3NYNt5JFocoevRH0WHC9P2uvBYwY/FOy1BHgBNsqYGsISpIcK+U/Ad
tiu+zvWEqLX7Q/eJX+6Zm/0E7EQVQiaLvp/USZZkjlaCfYETu00402yvgQiMIRWWebiRYUhwTEzI
Bmt2zFHl9+iEE9ZybhYxHdvk+T5rQT1GiUoynRQleMopuFGhY3IzfDYYdrVsbt0KBRbh4jo5uZR9
uM1Ia5t+k0r15nZF3WCShp7oaOZ4yHzdA0nYUdRiB3w04Vdz/NHPEo8IJAl/x4Maeaxhmpoe/Brh
XqCRoT+h9WGQVLLX4OghlmOdsTCkyUm0UFhy8BMvBSvmNq6gizpXiBmXPY+K7izmQSx6wnHW6tKE
7m1y/WdzPW2H7ODusTFB0TwW3TUgqaXMJG/+hBwpsl+BCkKtw1pXSBTPE5AEji6XvS7YPA/gdxIh
hwrGmr1zkmZM3eRfdXaZ/d6Jwol3E8cPeVdcsvF4t3sb1n75Zp95TcpfOTtes47XQaexoaaHLIXU
VBYQt19uFekHTAtxzA23rT8HD25fThYreNYJ/tjaIDBK+lX4IYw0sP0UVQXbAB1YDIMmYl+z/6HR
KIvu3V91vPz68eCqo6dwmucg6y1fwJgx3bz06K3/R9KZLamKZWH4iYgAlMFb5sl5yswbQk1TUEEF
ZPDp69unoiO6q0/lSRE2e6/1TwsMBe6c9dSuxyBV4imIwIGareFL/wFcqrzO7mm0xAS0H1HG45UT
lTU70PFYhbDx6KxUTikDgHjKt9kILSfayJ+JB5jElR/DDQ4Nqs2eOJhLKya0ModEUC2jgvCM+3SF
spvh1SjEqEeRE3fnZg0Jyhlr/xgo6TWswkjGYooWPkB40ACYRXKgihI/5O7rXHURqDYnFUgTCa5f
/Bx4IF+NKlGk2tYXonEQq98bCjIPdBNw0MAPp7kr4FbfsvWYuT6wLOr8lKPbENpU9Oz75IYZHDJL
kZJLQpKOL42nlNWqxFp+trtCjPsMjB5xj94xCYdvi1yxp641kfxb488XPhl8QDQiVNJDFvQwkEYU
PmVHZftKPdoWLu4mFi1EoEsssuEpqQhrcAyv0z0UwZrkzHFUkiKgUFeh3b64E3PJ8Nn8B6XE/T2T
IHM/znMcjMDAbv5rex9+2bbjmtfs3BxX8vd5ciCBD4IZ7tp+n94CPm9dRSbq5/OHiY5ZGtO78bQm
oIXoTC/coIld7jEAwq8G0qwN8D/42v5onicCtS10ynFFsp9U3Eh2rPtRdx6k216dYb7YT6ZJdrhC
T7ztS+G9E+Maup/l4nyjnCw5hzmLSbZZDPNTUWMyyO1TxpANbKSAYThg7fF5V7vpYH9OXxX80LP3
CgZO/xZHXcxHRBrMkvhBr0ToWgEKR03JNcCmfRjT6l9Ml+TJf2L0fStyTq6Sja7owQKho4mU/QX1
p4GmDQ3qoC9IzxMPh5eOaCvAUL7ObdZlwdvkNbdLLO5XLVQvYfNE9pjbpSefr1mipF4OLaUJ8c+T
W8nYC8DAdPf8FUetTM/EG8hZLq17r/961IgNKW3+/s8qhEvDVxeNo2vuIta+YlD0PwnbWnemiUJG
cBym2h5kUXwt3lr0rOzFoRbwSRfeVrffIISkhOWPDWS39fTaLoyZ0jqj2XV+EycdD3/iGmwnW/pk
dhSi5gCdM+oGhLze/bcN+5DBuZAlxxuzTLx+L5jjy4vfNhzygAMameDxjYaj5VShUAaY7qYb7lT9
o59Hibj55C1Rq3u3oLh4HIqtaWmjANzzo21N5K9rzur9k7GSfrp4jkMyGV7RtXbaxSULzftCno7Z
Yh9LSdo03Yy9mS3YJCChRloF0NdsemVhSHNQPu30GKzPeiJ7D9fcyv5lpxBKYrcJkFpSrm/nsorZ
tFUYVZDf4RVOeouMa5poQlZ424+vaNw75q5BN9A67yVHrpJZ2JwEKt7uKfHA07EZ4FvI1qMYDNpt
YjakdJFPRQXKkWjw9qbB4vyk9c23FwgRoau1JzEhj5TL9G9sNPC531dvMtO/eUg9tNHNnXhPnsUG
cQHbNAqKCeuCrMGDAg/PdurtJk6NfViwbQh7qc44NvgPpa/QZJYwcoXguADBqYSm0kpH9SAuLHV0
KCGN17LgEtkJiKSefYIbhod6yTdMPolMDrZILILTpKxAKyw2d2x/bDp8+R9lDxrNngOsjExEw8eW
nfjlEYqhfwr5n53wlpUhzRAmQ1YlWc40hbYvYJALqh0dK+h5//YgCXIIGjKgek4IkUUl2RuSt8HZ
6T65sAmoAwiBrbP/HrHsJzsyBzoYZ7bKQChD6Rz+h8TosWka+MqCzRxx08Ue24jJWNFZIAy8kNb9
dwJp/EInktkiFVlMQutoo40EWgk6zSk3980HamADMOvw+ARbBEnxRBNe++h7fVW00xSQ9koQlOLA
FmE6FEUciXMRbEDlZp/h/P0R/tU0BAjiggjgBdJgp+bQAlwT/CLVQWOjcZfO45zLlh4IVsgx8XAW
rfBCRTmxzmVcBhd2Anti2OSD4FbuPB1CVXHk+cgfvtL1ddYlpteuVCfDhbp5h+/5CCFrIgPboC0N
R0BGf+Zc41QLX1/Stkg+OP7f1vCVh3hcfGnXOUMCC++/9jdPhfXAPYdFEqUFspMeUcQexU1rr4Tc
r6UfglbgronRApym9Kf2BnWC7T8PjXvS8WLzzHY5mqgW7dLIozXk5yHL7HStMESRaU/Ox6/ozvj0
FyjT222c1rsm855kCBOGRahRibFBau5lCdzP6fVXHN5kWb4Z5wfyyXPKZ/2IaSZP3u0v7esxa3k4
AA2ChmG5vBCJMTyQIUTOZQuuxRn32o5ivBbH2p8IGgZNzzKb4zXiJXucIdr5y6EJPrxk5VGNQsAJ
sfxD0GE8FDP5+A8ul5CvNhKSGpMXSzz2jjyRHRbFI5l6uDrPPKapfuLAz0gPY5LOK2Uu2XieHZ47
2atDrAG+6gkJCySh5irRDREGRDxlz5GUVdwTBlD4gwFKK1ix5BJ0f0Ok0rYB1BB857WhvJt4tD7j
3SfRe6cPhZdpT57BeYwiy7/OCXymLOqYtHv7fR4+rhlcIzUmkQqKrCIUQSQ2ClgWrBlajAoySsmF
BzAYsx7FgLSWcV/2gCzvHuqofaBZDfGWeTizgjLO7SZ+xm3cX3kb2UU64TpGjwzsUoP85i41C6fE
F+16558/1HOxHKbBfTOurC/ilxhxgUkLId+ldChU0HelqH8e7uSLqKLOH9LkXuLFHfpQ3l4Me2JG
l7v74Mrmwm9tbC55/BmcgU9UPAAWcMfXGR7s05BIGxqYAIMOVwKffUfp8ppmnqAHxegksi5CoV/6
11X7JsjnbQrRfYZUy8lRBhnkML962v4+r9Y5ikhsKP2+ZI/AyeFIHHsLUB8XAzBcLce1kLb72lSe
I32IPsuW5QaN20TKrAn0sAoEtX4WPzdnp7cSRD2af+Ii5kIGdGpIX0Qc4BOsiBQIyhC1mf1BBzKg
qWCKGqqIHsHSAy1iyfDcg1AiUXEZyzaCO47fbH1UyfwCsiBFhMAESYQk6F1UKoX/mrK82O4oB0Wa
uaAnTwtqLhjfxVPk8L09ZmKyG1zCBeojp8UrXNnfOMsWHJ/cBSp5aHfTYQQqY+9iogOEtOaKaFVw
rufp0yHNKyx2nIWggVBkiS7SuhjxxiwSjBSULqv7RggTNcgLyiZrp9AwSey/oArslKKmZiqJhbq1
AG212TaAVnkoi5pzCvx3KRooMUTMP3KjWT/IB1EgFdAgbLAn+lzcSsshoitJyuQePtEiDj4l0oyN
HfmLiYRHESIz+bs1kJGx16Lmy9b0s+QHoWBhVJE9xOas7Sx51Xja/PKnOZMNCMss/+njsZuvOhJz
FUetPKK8qpNpA2/7y94TA2A4dDl+hJSFybq8vti/fBmhBwkiMcWhdxR677NoqHiJBX3BLAj0dAxS
4ghUOCpx9SMehVCG8Bb6nhHwtlNEiLI+rEX0dxxUmd0cDRemgCRYg/X1DJ4KQgmxK1E++UZM9BA6
Pfqql9s6OFyCctEko1M+Q8dKMcEIzL97Aj8r/5huujLtYv+cigeE0MXCJGn/9tOO4WZWcI3BUZ0X
vPsVBYyQbl4jOCV0dOT6EshUbhnDFi0rboFOKNvAmMebwmjDOpYcdTZJJuRcj2fGZuCcD5HJBESe
TStfitaY1bjRkBbl9OExH8LL/MJhPhvcxZMPuFq6J3R3F6ZaUKXbaWxC+20lBroVydaEzTiozoix
EvQ6iBHursm7oUyzoLK3g3MNCmdwImUrOz0iPt1DNUWSdaJ6dfJCpHPZZKsROy57MJ/GbCOkRrID
5O7X3gmxIXPYto+w9XPvBlgOlcn0CvHV79MnuWb2MyxDOWpPPSA57Ku9M9Gj0Ej8NaQW1e7zSwmz
aXOFJnwg5JlLjra4Mrg1Lax8LR+v0RDc5gzVjhkqw53Mppk/CUVSebaspvdzdX7ywf059+7uyL0y
H1vCZocOlQtoGPSYutzbAL8nb+CW6TTLEXjkib9JDMSVkecDPjoo4RFsP/qAE2Xw8f0z3jaLS6wF
SjLM0qhctKHYEB8zPTIj48v4IggfoJLX2zMSOByw1MF9/o4PIOSfMA/I5MZMgvQwszlX9BehvXk8
3t1PzZo9eQaWC6ZeLYTCljrIVg9v9oONDHl6DcncC40vefdmUJmbRddoHCD7tbOosj/TZvby0HxK
URUZ53FGaMqwKZfPSE2KJzYHZsfdvvpZFTWrewBB/F6nscY4BusajL3L4rOTosnflWebWe3s6h50
i5XgQSu3fjWNWCL6+vRiw32jhKS1X7J7R6OgX5axqJZS634gxuWRNOwNMzWBOCHG6hUq02pZLtuf
5kcPng9b5WC9fStIfNkPyy8TAoqOhWHPQbXMIIk5M1mFR+MS3umkMQAz4ujMBHFGSumE0oDpHbe5
U9MfMY+UKTJONX1eQvXYbMvlh9BH5ggPjvRHw78YueaxvNg6nTH2RrQDy8e8nKajoAOheWAqdpTF
G2hiJa9ewdWvIcq5mq8JnLnkP23TfQQTYvIvK0bNwEoeJe/lpj/5DuuyQNC0GLwJwQhta/0S9Xq3
pb1Uz2RJKsdqMdnDjOGSfvxIqfMmnQc4ESEzg0wJr/kpQNL6cDLefpr9Y/g2MS9miXrFK814SQTT
GdD7FjpQ3t5Zpl/XU4d2wsq+XhHBU/p5AGNIsE1zIM/HAC28z5xwUFvWBZpm815uzJtTGEwotPWL
DfhuHli+jEpgTafWgJqUweFUTk9LQr0l43TqfC5+fM5O2Ynf+v7RaQUYt3ajbeSv8+OE5Oug4haL
0TykxI3O6CVVxO7c2wvjWBx52urh++UBKN9iubYonPjfLQuaPppSDe0zZ78YxuvA+qgoTb/S3Sjh
Vze//YZWuSNsql3zN4fZhI/FqXwwdwbBOBNQzlECIVj+Yp1rMp/msw3HH5ffzL+vEcyJQugW1D7o
AZkU7DwZiJZhWkI+s+xj3blTITFgfWZspQHpEKiSVqAvTECbjiF6IDChGO+9aAgn7jM2trfQOiEu
RIA1vU2pt6jAoEYt9CiUj1QnFc6L2xa9ZIAJAv3lcUPvM7ag/vPFnoiShAJNCDrhGqEXVmnAcWkd
SmReQsgsRE6gvC2UHJXzuCOe8HKm4KJK2ZLAh8wxdWjUvIVpnUgUpR7AZOtWQT5VSeU1XG1FDe4v
RHWp0UzTAAGFmQ4iAQSYzkIOVY751EMAZdh3djBmdbkSeeNCMLtYgMtTZpOFgKxONMnnKpBLTvMx
aQioCClGKMhnvNfuxKXW0flICbHijfzcCXXeiLN+yznv3XwRJRQ/SBKp9oT3BpyhpCyKnouil1yk
vYAtWqYFCMnWjWgxmmPRA4i+Qf8GsEKdZYbVvjr2FL+0zOQXxGfdST2GFTj73lZPbyeDuotecPjV
LlvJTEjcjKJiM1Cc7KoDTQDtV+d8q1bUOe9QnESEJLhAXW7jV35FGjKyFo0jKSW093p4JNKUvKgx
cmZmNwSMyGz5C5MPNUbjA/nGF7S3yGW1WAHNcB9O4THSlUxDL5v+5Twu546L2+63zZTt5KehdfXL
iEwGawgnxHZtsgDAJR5C4iz8ByOkHgzO5DOGEOjD0VDcqBhTmIaFisj6NhnhTKm4VZnmW3g3eqfd
QB3j8J3MuT6/MGSAa3LGc4VpGZRhUvJZ6e+gu1oMSsfFaDogT7fpeERiMIhpvpVGocy0kWZGkEfh
00YcJXDf7T/kbJJ7oxjlWmVCvzL0VcT1XJDG7XlZXr4J6c2zQeLKTOz5TXR0APkYs9+XoNJ+QIAn
Lx+CaYyHZRxexFpF00JMVM/dwJ4b9HtBMZS1f23Y+oFsKMw7T7793pHoPR3iBqZKIn1NrtvnRn/+
TShPK7um1wF6NB3p40HzF68ZQoG3+nOfBKbuqdJMUxfViOEq1l2QBLd4/IzBsQoUMO+E/57EEAyy
FJL/kbwnYi3I3uw5U6Q1icVdMqEUHUFHUqSGg8Lk6nbsATtdCeu4OmeihTopuFFmYzRS41Rb3Cv/
k3tZQduqSgG3NcUYglj3Z0z2ClM0MCEnNHk/lF2K1zGkRWco+yMgY9acXTg3sZw9IyZnMpE+Q0D+
+gUe0CKpjFm3KiU8qTwjO2XMCPXSPEWfuasr5/mnPenT97fOylA3B7XDeofgSh7AUV+fZfFeTg4a
PDyTTH8m0xbhtV8CElyAd0MmQaN+BTLZ1qV1jS+/994hHGV42wCjb6Qhpl9K0Xtn/nELUQlfDbAW
7puwdr+Z9IV1poIycQgQS5EZKQFJW0CZwS1Q2FQPrxcNwVBhFrfe7CPLyxstmqW+PPNnzIhHHPCo
NIlI+vCS96glRwtl1l3dfkLZTfc0mfWKe9X88aJl5qvhfmT7/f0mgLefl0p0NW3dCM2L0yJ4R7pu
hOnbAn4ZfmvN1gbHYPYYRd8Qyar3niJAw7IkHFXzUYyW8rl+TzkiH5Co8FuRPHjp143pBrua6nX3
cVW2iudc0+N8Y7DXDxb50GFNfv/HJZIyueGySN37YBMl15lnGbVoNpdmqfNE2KwQPkPiwSBynN+l
/1b8l2lf64ARRtVrM8G8A1hUB6/Sv2/yF8o+10BKABpWhxIz3Q9KwnGtCi0apEC9vEXtvgq6bz13
7nujCO/7G9qGMkLQIK9TPXwYIVAN7/ircvbfxeA9OEe4/lfiNpcptpOVEBTfNhNGYoJN5yI5dcIY
XJr8YjXNV1UyXjJHEQVKju0NnAOjo/I1Mf3LDJaZB5eFyly9rvM8JL2YraJjqklwJ4Vm5LTfF2ry
dFWer8hhrWJez5mLzsv/XZApUEQf+AHVEVPuO6c14vqWtI/4SgW5Q0yRYT5JLo1bpjO1Ihljzc3t
Z7rM1uIw4neyuYohTPi/raGItX6GiJE18/GyxiW14nWPaqZ0hxpDCmuc1xkpTAaafvS1qt0sYDZV
6EZyNzsw/Fk2dtLSKaj0ZdA9yRmC5qwGr/mHJs4NzDJkRGug0b5mVqpHd7+/WqBb6s9uYs7LpP+6
qZE62LfS1xRHx9RVrQqaBy0qOX0JphnTIRh+hyfm+FLs5zk3SVNFlwXZAW3D8Zmxu9jc9f6rYPg6
obkGQ5IZOSVynXIkpjNUsT1cfz3Nl2giAqPAh1q1O451Oft9bDkvgwJ/Ib4KY0WIGIKPHKoJHT4y
huhWz5QQtXNhEYnArPVH7pEjcAfGrfwuro8ZY9Na70nyjmRp33dSMZ7ROyjAX4IO6mqRVrbmdMvd
608FJQLGUhzW6BUyFrSYp0xZ83IUTiku7e6YqM4XwoKgdtSFIvJOkZPJERua6uUDc6EW1LSwXh4A
BQMrzmScI/Yg1pRRfBePYZgXh5OPrGEtvN5cCKls+ojlZfWVhR9Steh9Rlg3YWJ1affOo4rJLQT/
wIwA3I847NPFY4oBZhzCeXC3NAeCCiqDUC1X2wug++Wrqud7+Znt/RJlTn1WgiKaoN+CJn7v0uU9
vO06LR7/fLCZBIZiVYC/ZtgwcAhhF93TXXZefnMcrVYvJjp/fXx1PV4/Rra+zv6UH2WVNdYYKoIa
AwAHSlKNGtwVpfvZjvfMAO6v/qe0m++G45ipgAiJll3UgiHMn9jagfR88ug7q9DCxj9EDPKmSv1u
4KmhKA76aYTV7J8nzVHZhk+9rZ8kQxzrMHrEW6rxcOyYrtPRko/3I8JYfi6qa3T404MLkSU0bQDq
gJiIeWkZXvTOYmLwZ8rLFbzWvGAlENIPL8yGDKXjOBkH/EFK6/zEFMbb5uP2tPF6biTsq8445iN0
6h2q6XUDP658DTJifXP2q06z0JjfdOshuU0C6c2q4RU1lAQ9r5GMKa43LEgacMkePb3Pz9AEdxQf
TJepmT3tDSCUlurMGm1Zdcfut89CqVpkca97z9lAXTQr3iBfo8MFgwZE2yhqdO+V+l1jK3QRye23
aP1unLyJ2nrG70v8SCEALU60Mo9uxjRvM3YlVbYkFI3abNLMWwIBNb/hfeyNBLEc+fWO1jj0c7SF
2gOX62c809gByy5M3Xdq88f3ZzLSeM/JwZqa+nKEWD9FHd/CMbsq9O+qX4zz5fuf/OqZfB7fRHo/
pSnpQTIh/jYs8NWYizhv6Z8PoXcnUQFdYQa3RQ34E+fka7ztDyP7Rsxrwdshx9pqdEV35ppI1mPU
3tVPPr2/FzXUMt4pqvuQ/ejhvjI2bEVoM5z2Pn2TR+001MsdgjyrPiOixO4vt4Ek2+nvZ+xnxFeD
5CwbQjzWL0Z1/pjsIbeARTleankiFicPvjp+4GGRsOWrJmywMBvYQp705xOHKaoTZzKyus+qNJJ3
XFe9tbQfXgNu8/bG+DBfRKayUCf2A6vwokd2RfHJF396hWmZqSMje+TkxAx/hx1DU5ZcdEtBl8E0
KaDmIdKSGyqcVRkqVYhyl+DbDbv95YPS08VojT/DtJnH3iTVpvpWCbx2qkUOj0YmSGqNKwa7w0K4
SJLQslC9SafsV/HqQ+cac1B7SpFxpEbiiDuNp2IZQDgiQr5iYpyihCBzmUAYbcPE12I/WugoY2wt
HIXat4Bjen57Fl52+fHuP6fl9kWSx3kIRlcHzKfE2JoaFitlQjcKce/ctwNYWba8T6WFQDPL8zs2
vmkIjIWCCY3yanX1NQA4EAI4TM3+fOvEtpdfWZKeu2VN7+yp2LIbb107uA87uxOHNnCWsF0CzLpQ
bYxCxipC3vs72MXjCDW1c7fxzO9+OQH8FxDPG5W2gb8bvMq7b2lASAlkJrsNKuK/4hFHHyH7HtfU
uhnEQvAOrth7u6D0s7M+u6KGtR5HgXB0bA0ab34X1IjzsYtAxTUhyC9F5fp2QFIG2Ax2VR9k9zLT
5h/ivT4ezvs/MLlD6qMOXW+aUDphS0BPhyHbVxdpAuyn2VuejZ2t9uSQvlYmwlvqc6LXwz5h5tcC
2iC+4HhPI5RuqzxQd3jq5leSuz50BepBBOvV8NY2Fg6MqIHpN+BqGeWncHczt8kb3BG/6Rb0iQ7S
DdeBcJNte8SUwAJO8YEIMg8Uh/nCOAVUBkaAUgFygNEj7BUjAJWQfFIQf3YlxvhqjNUF6JSDQUyJ
2lKCY0Ds3WsAKCCg0qt1YFwiY+v9Idbdv+8yGEXYGOPX/I5f4h7UYbUCRvsclD8QtGQSdfjfnZdH
Oe20sycAR6THcnJb5BtpKnuyU0amVzGnpNtcV/T1KFcjLVLsFQUR7I4gQ0+ctZ6OZ4rQ48K5LaB6
a+v03eO9GviGwqaHEYWOotkN+FEXanxjHj0jEH9ZggLXRKm8eewHbAssJ45WYc9D8S5ceDcgUM74
Px2sTQoJBvOKUGGiUz8z42ypivvgdHTtAItKGxgLwLd6DpnGBJbxfhwru2Z5jQzGaPxSzUEQyrtR
a1W6O8GwhumNwylMd4j9UEGs+jWPXkuaxQOlLuEJK5q9MRbuoFpcWN21MBABLLEK+Dn02iNwmut3
+Y1GkpmKAT9Nt1d+I+RevGeax0KQkSaTcoYDACToDr18/b3EXECz0Xf8yhen7wceWt+l3CViFRAt
fpcLMyK4Ausk5tcSclnQx/Lu/jvedYcHGyNaDdiDleII9anmqTv+aXaJh4PqyrvXSvq6BSPvTQAv
tMKMD8QPCvEG5ksoVzKIBb4S1y5WJpAUUgExBe2L8AL7hnwS7QDZBbNP8kbbzAc02G+FZqsCgXMZ
lpfbV14K+pnfH/HpqY/Rn//7o//x6yF1iQW0hfuf7DUQDt49ghXs6p+fMRnwcRL8gzJmd1ulPm6g
DQTQQfh7XwfwZ35jFfK2Im+KipkZpZCMipevmDzD36x32eIKi8F1ki/GO8+W+TXyhMouyhb5yjhV
CQaPt0sWRkQmx5KYrYbwiWuIDCgZooxJPEwNYHzE7+hbmGR+UP4JgZ1Ate8kQsDMPJGoqFsom5lB
xoT0ReWLwNZFcg5mVDIUDTagt5VxADZKqYd94LlGqlJEDN9EXb54FYH+mrG+6KG6iT2ReJ+q+Qeq
BXduLjM2JuSQ0bCQIfap5oU6N00HI1q7qVq7U/37iP3hHhIB2PPCfhvpdgzz07jI/gdMaLZKY2s6
XeNNzOCt+twEhOOaEPYKj1fJxz0fotWCwb+FUhPd7kH54eDMDzcwx6uyGGARCvL7ToRltbCIqo8a
m81T4WbSwl6+JJBU93aD33i77didzPPZZF4c8J3x6hIJuvvIs4o4PT4ZdkR8K8My8+hhxgoQaYVi
mhjSmmzVFRnQgwN5hcYsj2/GutKSqmXSj3W/OBqEorkitJb8PNIk0ZnJHvOUR7CFbFNZLEnz8nYo
xkuqAFAUtN36x9WBVu7opKLHwy/58MaTMifrOfZYOk/M9QjLPh7rtuBT3+PN/8gt/dj7FoqEtQP/
CvyVQMVvU8x37OOOIX9XErjKI5rDFtQMPRFGFmFnB0+0aGCHINsBaEwu0/Txrb6mxbDuXbkOPim2
+DdVIWYWNz0VQJgErcD6lb45EXzCn8SSSqCbg37ETncHme9YlQwYwWMRF0fKuzpWfkcUe5i9OAgl
dExW9tPTO9086e/KS3D3JqXP7qZ67JtM8gBEJ8CIXTy6EH7iY36QEQMDjXAyYwcv4tOiDIaFLseA
GkUa4O3Wk0ZhH0af28flxFNKtOyIqWmrOiufYvd5jJ1sLxMwyRcBMfNUGG08eWs1LPd6ZzNnB13Y
KDb2QN4sPdbw/TcH+PqqZ/fF8DcU7r+GjeYJuNuhCVL2/R6adUp01fY1FaKyPNKAZrBqvgTD/r85
9QerdUnK8z8t8KxAsXpiNDbcvHdRxYzzUXyLocQMC9xSWPhJ1lk2qTjj2cQpc/uEfnFbrSeexPO/
Ovg+KCiKWNRRlHnXLnw18eQ720LiKk9LxlX6zUDhx1/Jb1D81pN9WCmJaoYSENGBGESF54wQDs3T
DQd5IDTpK3WfqF6YIDWOZSqO3B+h9WE+C8ZvukeRCjjSjrfCleFw7c+dAD9rckKP3u2eG0iCuQFD
3R4xCZueHiJ3BGZ+BBmzAF7u+xKag1/g8Lc0zt73Ul08TW+geUOku7pS80LmMBWLsnHOaAJGOhRb
ZiUQVdCRmhs3MfI6sxWaCrxVOJRJUjXt0eKPjrqIGYwrxcYvNN6J6VVTqFdEWux1z2+NpAHGGJI/
jWKJQwpnJyVJh5B4azhGufpLXUJvtbA+Ss6NVCA0s9xAlBkXi+lkU5pKtFqyT5dVR8qvObtPzdxr
UaSiOTiDavDnC8g8hwK12+fPgDUL6hjS5nDWG6SPOrIBe+hXN6dbUzMUvGWR5j6D2nDRaFLrl7Wn
81oH3RwKLQQ3GNL4wyU5sPGm1yAVQKpHGXrB+UOy44I9kAnBnB76I2aoRXbohz3qbuAvcHrAwhcu
l8Kl1qeCf9Qn+Y9dQEkekcEVTt8/D4RiHFq9M5mzzxH3UPO3SNQ0o4F556i+sM0jc0Ed4yoOVVmJ
kwVIQRLnxhqFpEiL4wT/w70z+kIMx8pacn+Y5XE1Q9Gd8gVHuM/+rViCnBhGLxzTUYnSiAu08MhD
2sPIuLnsZt+clHSzvSPGLO/YZ8fR6E2QF7UFVF30cOVVD/PIqDvH4AQbRx2iBpQ2BXL/hxIqmSMP
1mPXStFA+zn2mM6S/qTLKnzP9N3TO2LHQ7rEbV/pdHMZ0+Vp0f6ph6PLxQLkKS8xXwKcp8H9/Jn4
LWOA8Wxc4kpzy42MCZhrFNFi95riuXJUXXYer7Nc/cr94XIHGQnxGrzqq2WUTEmrSRumETwWaDsL
1R927MZYoZXcKXOg+Y9HMmvZ2nllMzhdbY/3ZsMIC3w5Y2TDoxexnRYWZQSW9YrgXKP1OVc5HuQi
qqjeyK5CYbfqW7+HlaE+bglR93UOryZ4KyH4fNtacsmc2Zk4OA4ThVTkWcP7We3aFCgaC3aQjzfZ
JcbDaqhOy/QzXrR7UDxj9RY+h7jBpoUU9jABRWWjQEbz7zBmDfHATc17moEAAVV/XPrsG7SIfM37
O+pRSdacvV5ThzxL5W03xMhgUECHZtqm4WDe4zwfY0aQaTid4ha+ag8zVC25QHRN5l6IiUgP1Si5
ZdPuEdcM4KsDfE/0m6OvFKEt6yK1brn9ONCtZrRApc9CB036ELPFDpkx5NRlCb3/+FVga2qzwgVm
vJYPxvkdRqhlKNknvnRxK2j3rA5yyiaqDFQnTygFGnsaaruvnInkjTvM/W69o1PBV8wrQhDZT/qg
473sgWVBmUGb4U7sP+e5zNzlxaP/817EOAJzdBT5DJbAX2/RW4qxMr/5/BWDG0cq+6bAfAgXdt5H
0yXZO0LvFzIgl/kDCjoX8RPCySwSHiZ4J9EfqOzjA+cB7x76UkRYgO6gIWMOdNhWakWTxrSfZ/Se
v+w2hBYgSnjZBi3yCkLP/xBYr7rvA9zttFiBBfxl3G5+YM2cMnFfQOO8e5iDwe/Un9fVbjgwEyUU
57dsM+qAQ2yJmN698QznzFcqZ/2p+9MBrH9fVM4fOsCLSHCGY5owEcxnehqWESTcdyK0rt79GRVL
NJruM8lUtNs/RzqEAGKDoCw6sz3CaFRDhodro/caxC/knyFoNP8yPVT0f1o0KF9eXtyNeHgWnfvO
bLBF3W3Xb5NomBtmOzJajvRFCdNbcmKR3TRhUES2ziNpNnHHG+aLo0b4FgZdwewi1dr19tMl6EIj
fZY0KcZWNHgpmQnqCM1hUDAWT0yY5AqRKTkhCiwG3l5tFU5Wm+aMGkJHo9k9HT4FbqQRnPXzmVEC
r54xMXHrV5gFo91jIXsVBTu5Qf5J7qBplRUPZF/7pFMhieq9OXkuCLSwGjivBRUC1yIUwIwLJxEL
QhYSG+0/g0qZ+mwd0hgFB7+F28Zq4ntDTavhgFQsr5xDs+SQ/uocKjQQxEOOzE1yV4SqrfFLEVpG
g/L13JE5Zo8TxSVfEzG05MKNZmzJKarblr/Ivm4/YDuZxxkihvW4SU9bxcyATo8LLGFw55rowaOP
jzyyPovfXV8cMohJDLhGl7lahvDUsZxOyY1ap54y050zKjT2YQB83xGxLYKYfEF0w4E57aqdVfbF
KfbGgk4BtO65o7A2SRiq/Bdf0EJs4ukn+SSkhUy5pWoSD5LUTNjcSD+Vfx9ErIxb5+63VvJ95zIK
72KX6JBXNZWeZo2e9vuL+NVv3eogCV24g4hEDsyzXhOZibIqj0DNPbrlDQl3KPzQ+xWMSxaxaSSE
Ibiev754yLXTkRISnpi8BYdvXWc3dJjOuA5aF64+uVtJ4xJ8g7DmTR17t8vC7d5W93YRNHcNzlB/
svrcv+pHAnJIj6Ved68JH4KJEO9ESZI4cgmOihoOBdq99m5hy5OCBdc+bsbwNxoIVghhPSjQ5jfC
llzkNDVicnMqN/YIbUop/kFCzM3LLaqUdjb2lL+3o/nZ6ra411aazqVuq6Bm+4LcwB9gG74pzCUE
9TPr0pswlpN8P3KPTHsYr8b//nmMhySd5o07MkFQnXI14h1aNSitdbAUBdjt4t0YC1ba6urpcPS5
8E4wdcjqUfHRnNvdrArp+pfa+v2Xolm/zFrvQ87kQNTnT/4HlEjFwWBZZ3QiMt3NfpE2s4sv8bL6
XSTm51EKiH2Jg9QKC3s1F16p5ewvDljM1nMKM9VMOzZQCIKn3SybWbdWtiwDa/08V2i4c9TG0XWV
bx6L/0g6r65FkS0M/yLWQkCQW3ISzOnGZfgEMaCoCP76eapnnZkzPT3drYSq2vtNW1u9FGtrorkg
D+e9kz0uzL+EUI9sIh1PgAVnQwffQIF+LoBZ0CUVgHmdtgwXr1MzotgIBzFQont3USNB/Eb3eRFJ
ocCkEOQxWqI9fRPQ7Vj2vqTHmZEZ9e3KMaPzSEaUl4+MaHsYrK4M8N5mH6+Pog+2fKR4l9H26vU7
i/7qrDjmWMeYvON9egPIkjh36l5CCjuYwsZSNV8gqcDmXT3Tsu8BaNtAQqL66ljB5po7Neq9PjEX
yvoRd/CZSP/JA6D9J2wJLhq4jLkYuIbUlFqUwIQ2MjepetJWO9I/dDRAKdCvj35Ns05XUEmhoPxR
Aaag0yD02JS80pqTRigiA/k6TcQLTx7tZ13uVVKmrjGGErYP3juvjh9LeaSEctZnN/mxvaD32EEr
e/ztfMlXMqIPsN5rxEk/uu4M/5oKDn6dj64IbBbqmFg8Jpdf7CUUkfeZ3Y4ajqh+pKzQmnBP75Ov
4hgnHpxGRBTUOBtYR9qNdd8xW1pn5xN3t6j8HjrL3rDZMC75kfZtPaAY2iGITBVvYEXo9kB7IfpB
YKeVhxw7fIXfaTP8ZEiwvWpdT14J22GBsbavuKjgOLk7NET0pk4jEpq4zwiakQOxs5Onlhi+jPiO
ElPELwWD+OIJSaQ0ktYlAtDliyD1l72tfeUR9DWrotgmqunO534am3Frv8qXTv2FjLwLMeDoPikn
yOm3qx4yPsxDtVPSbV2DN5l3StR7J+gX9HZqjsVr0BtDn8sZb0NNrczeNla/zi3k/c5H/SgflanB
ypOHtPI1wEg+vIU3xZIoQDQXKqxT7YR/5OgOO/tDx797nx4Ifwbh52PXhqMcyh2YKhCAC3EJw796
kkzXebR05aJBPvAFF/iN5el3LYfyk3ESyts2NucPSUvWvebuPLauMuUadae/6TPi8cuEdqrdA0oR
9Z7WLocWzsJaYA256fNlG9p2JjLi+0LqffP5r/zgaQT8AHYeed/qffqShQl1mvP2GFgX23hbh+eZ
eNGqPpZttx+pz8Uz/GFCgTcXhKBRW9wTZMUpQwbDdydGYt4SdA9v9LQZqdLIGHs+BJJ+uBXukzM9
ers1cZMkZaL5IDbz+vJ63b+HbI4hqeFamHYtr647acye8iDoMGf+z3330K18pEavV3AR0ttt5/HC
CpCZBwOs8ipcrqc5oW8yHH4Fy/+++Dj/fo4fv09vSIYFIgx4r0Mx4LTu4cIFOnflbyyyOZ/O65Bz
/XYp+zIsHQ760ddI0Bjx14UHbfX3gHvMBxZDG5Cis8qFz+uG8ImR032UIyGvi+pzN/NZ73QeFcFt
1GnIs7rwm7GlrVCpisC4b8LXz/q+Ocw5008M+wufOpGCPZ8dGu5BDIySSBcQPZgo81Du8XkiTeU+
7cWi3mW8/IVYWd3+0oLjLyJEToqvlVNelgagFEwX2/2EJwnDjN1GmLNQxQe/PZFgVAiRSFg7kwvX
i9EWIj03vc8YuiZ4Z7Vi/1DyoYEUnwJSwy9zrtPeUg2qCK5iR8rIUYjTuzmhKRfnhwOmQdfgGVub
+A1aRddIz3PK6Hp/xvaC6v8NlOn0U8Sh6BCXsN8fB1GOKlGFE3sCxrmNqgmormh2QaCoULAzcB9Z
eOYQhwQNMj93J6dkfEW3VweGOxkyLPftqCC7GMnRY9jnIQqvHGvYYa2SX/zHiT+a5IxNXFfMccNt
UpMzOMi2GW8eg49GT17fMm1BNW1pzm5/37qtEupOi+MsmLR7voZM6n2RoX5F3TAkgCbAtdbbU3Bg
5iUVdY88jcFEj71Ghskbj0NCMlY0OJzNsDBiDVu/v51KIEh4vAj6FKLEpdjcxEw7OmzmWmq4xW/z
7doENpHESDHtHKu3kJ3af19mvb2GThfTAXPdesxuDXPMXphShDqxF7wZ4rf/zWj5uwUohA66TrtJ
gz2siYR/UmRhUpibPAaZPMkztqm3y2FYL55Yx4Rt600A5R0rDqODlsJEj8GcN+UPWM6DEtgBo/1U
LGtYr1fosRxAIIwDVM4TccGP+KfFv3pSIrpQLcBFiaGRH1JQ0ZMfehfv7X1B67FlPT42LJs5fVH/
bDN6SXjoLuoRJKqhD2AOMT1DFRf6REZRQHDvdLtTILA0UdaGzyVC9S/DnO/I2nBFus0vmpeEknTD
LSifffNK0q5eSynBmDkggM7SDcu826+lniLHH1VGdLqPn4r9mdYTLSlN5OSn44JeSlkMbwB6DRnY
/OBiBdc58wyLv3L4AvCxUOHbUKCF/4G4/GXxcD9wrnvQA9yZlU0ZjfxqcVswMwqWFp31+G4jibKm
dLSfQB1BzgK6LEjZ9h7DS/b2VTEJCmy2jvgWDG5927Q/iOh8YVpAzwD+SdgRetETDTY5LD824IjB
SeRTVOQ8s4n33as+eVDWXDbVy6ONK1wQsmgARsmRED8okYDyesfe+s0oZwjSu/3BUI0139U7u/oF
onPVYDjAGOhc8dxFEEAB7kaMoFv/s3stIC7pDsLrMQewOjwXl8XTRbhNJPKE0xIU7hOactCD8QUt
wN0WPD+oP1FRZ+3/8gxhTqFgtRaxSDLAhoIQuCYZCHmd1aG9b9CxS2FtN2NER7xrGB64xIBl5sp4
QD7R1S7H6vxfoKaFiY1MAn0n9HpQVrs2IYSExCzQih8FqP0mEr630v0XR6AJtpvoHbRQgZthgfYE
NkxQRXDAfhPii6FW4yB4NRbnzOER/GDo6pkGhMZ+P9UY0eSqpKZjOwCKqKCjHkm1QE+BOklkrFXB
IAWlUEcS8clOszl9bbo0rrSMKoqj/vhn19Cu5E3732WfsMnuBGJV7Qw4HZsjN3o+6eB43+n9fSFi
Mac6KbLCjYqWh5BJtKpCRhsoWxvJE5hei8JJJDMpEVD172EBbdIm8PHmSDCcLZinnvLzWDMmTAjm
z/Af5l4VMW6IYcZnHt0ve2JTD6IHbfAo95dpZ+kuV0G0SNjCbGWS3Y3A9yeT/Ypx26TpI3QiT5O5
SwjUyAQSAnHyQsQ2IobC3vwZgAN4BXAccIJg/JQo54NQA/FeZmWojeMWUq2LyBRcdVsMBQgoGZKT
FcnLRehoLwxnIX43uwo2LOE66nh/kQJynLRe4/XFqPCBT3ADQxP9itwFFhKT31mx2zFcplcnl90e
EQnANjZFliNadngYHLycaJm3iePjFMvMCP7uAvBeEwNUoiQ4Tz/A/kdEA9Zi2CEadOXotquTR0i2
B9sa+RA66S8b4iMYVQU54TVJt0DOCUa0+ZfSA5wGh00iAhnQNtoGNFLuPuvJ1owoGO6bCfep2PER
9JkxtkJrxcOjfc1uKf5lrKmKX+P7JayHS2Xq1J5x7ywRzoKLb7qUVgfjYqlDddhH034CF2jKiDm8
nBzTF26+jeLL49+R0Q0M7EYdhlaNNUZcYazS2/2m5+U/57EQkQgkSHdFas+i8Ptkak1EMqpDKNee
cKTSV63FHYuXfHo0iDhJ2hG7dLY/j2dgqjN93TJZkWu8YjMCeGEZir5xf7bEMEtwzX2OzUyEvOQT
zD3I/AvvZhucam0w0hkKIxBogDWGjDOJDLy8DEV+hzkVqZsFiv7GbgElx9JGxneMUPLwIH9/0rP7
1L38Az9rWCxy9PihBCwDjGvVvMHJiIkYxECN3Gt6GbWLNDKduZ59PWOIDVlZFTuqLv+m2pgBGl4W
tMADEfIM5DMHgeFWxdetXS7hDioEzLj6LmRCoqftHKQK2CYnOAHQWUOIwfDZ6vhsyzLSC+RiTHJD
0paeT1SC6KXRnW3RyRsOhR636efRTfcJGnF1XHXAnPdDkTwc1IJeFRDIiYJhU4Qqg6J+4BljyHww
nI0qeVuapasHe3RPigZzX+PsN0DwUJSvlIeymOpBFHzRwuQw0+3hdxAGcf6X3gnl6GGX3rMoxIbL
Psp7JMY7dMTWkZa7zPGUaoxnACOie8P/yZ5nbAiYtaKzM02TC7EXkHUUSYgjV1VowpHhShCs2529
KASZmuVzcsVH1AQSoniU5KVPGl+71LGTYCZv7dp7JOhPngsCiEBJ0UFxTwH4ICtMHGp84P7q1Xer
Gj8J1SfbHOWWW0Fq5t6LvnCnqOJSGYjB75Mwl0GBfOUQVk3jGJdHfXkkvw5lL20Gx1Lyy1UPKZBN
1Gs7hVqs1+8a34mpZ+TWFqqrEQ4VYPF9iCiu4hN+UXXh127d33v8g0YQdAwWXDUQ0WEXPI4tq1mf
QFh0SxPHBLG7tydSyegNxFxAvz9nHbvnmfWf7xjrRX8mFDmr5wUhh5rU2bkdFgCQF6cvTzUgu6uL
jB8/wEV2+wOBfQff+X3a9H3ie/5BlkIbRDE9R38u0m2asBzJLnrjIYrglxi+Us44u9jOd4REccqf
01v6gWwi/Qbtt4CaYYcQ+OImhViL++POQ1pLa4oUY97jyiEux8BszEZHeTF5jiokNkp8vfhXffku
ouv47WsMvyR7mDxkNdQn11qzJAkpg4Ig+RMYdy9Xb9Z73fG90D5uetN29QZ1btiucc8m/ce4D6KL
ZLa14hJZusFR9q2c/oyIjDXeULcPO5BwWIS9iOSA5BFxkqclRE76Oq5puxucIrvbTDrdU9o6Avqc
66bG40nK3mTgnQ9ygjqyml1dZVlsMLmAUvZ2tyOCZx4qB/MdaGjAjEJqDiYzwHPha5OX37haIhuD
/+MrqJpzXkoBU36hFObtdpFDT2ZKANz8PeZ3UXTV6auBT3Heik/WQY9GHcCxcOrd8+fRYBaTtxzQ
VjaL90JBBq0SjcsM1maRg4PB0dQYc8gSm1x3T0i8zhKjHQSSIo170QPvEgaNz0jAxIB9v9MDdymt
/wJXg8Km8L+wla0ZkPW8btKzN0BK6JFoOyzdV3bzQN1qS0W3hD0gat0XeChbmrPeIUpEEecK1AjV
HAag2p6DlTZIvHJbC3SvCBSv5/6riC0AmTKVxZAMsE4jeqcDNSkoIYlzyp0i5g7yVEDHO6qvW9b/
Wp8AbGp96djdjFC4SUv3gr2ZOoADxKQeUfx7ouCULpPv+LqSDfsTSUHtLaAZ1x+rHGqpzrwMfaiM
paA31Yi5HaC8/US9Kbm+6wLenecB7USoNlFiDDvimA1PWz5PivWh5sOnOYLDKEJ9SBnhQ7BUi5oC
b8vm2R562Svi7fodC7REDgw+1w8zfztxDnIciV0SM3WgbUgBmB0l58jeQisgqBXmuNT0WRHJaChq
JI6ya/i6MZ+V3yO4/drb/iFNtF5x3/lN1UzQ4/1j538inQFYSC6HonxbtVSmNEPOpbYWiFZORpan
7AiMBsJUTLwCiOuVPOPBWEYKmg78lpATt7c6pzBiTIRUUOEBjSLslKaQb70VOnL+7VTOWNzfU43Y
YEy6FVkVRfIkpaKYnXcy+WO/I4ORmbxzSyWmVcjR8ySc6l/inWW3mYnxjpcxlswOcadTgUfWPu3p
GMkIoacil4LZR5v79I6/5IGQi3gsgooK771n/hHxqjDM0z5+Z3CEL945/hCs/Lltkh3WZELKlnSV
q6MEMwDkvF5iEumGMXRZoU4hMocYoiar16zHMeKngJ9Q8MSA/XIaIabRveuoDXVVsMnkUlBTcKng
0UIY+tkBt63qhMZGyuDpcqIIkculmIKTLe/c2xkMqSAj8Wt/HgwgJQoJjqjR4NEU4sUuac8rZisE
wQ94fUYLXTkaiQ04pyoDhNJ3eJ7cYFrBd4yAC2HTpGRlrMZlrFG9XcPt+A7jfaNSUcXROn4k+Y5H
WS1EHkcf0hCxNJAG0Fp6Gaox/faSFDvuIYE/BKppf7xekYaWCwSFFKirmOOFyBRscHJOUbpcQ5FD
jd2hs2IxpuPnkXvIYyM85EoQRB2KjIs2eDHfjS5HyMuceobUjTdC4b2mjiNa9bkj4cbn9UIpERfY
o9/rJ/NniDMJwXMoPjpfS9sRc2DHxvSBpPTAeTUhMoVNGU2sluKduMWPr6VwUcWQFbSds0ISI+GH
Twz3/ZCeolGhPs+sNkJy2VbwTnggLwMQPUQcSKrx7VMtc3OItQmRTwjeVOVXY7angOx7auGg9tNP
NH50AgW/hKcqn6TpNRkMbzCOc7LIOGG/CAOQCjufKMaahWCxTx6Q/ERgLZ+orjmA6deoHEk0OoA2
/FP5E6gbGZnEuZO12cA1ksqteBUEUEyLyl0Wfw7BeZi/GEIh+ijce5icALMadnkSEkgElP8ucTtT
FiJgcfdE28UyvC1Y+mSbEhyTQGRPLhM+/J704EYYg8BqZbHdiBH6nDp7cZorXiSyL3WGfLW4zqj5
uM4F43RrXDI6Lyw5PxAYufPDCUcik4jREKQkgJMlj6AdRoWY24hDgCusXEaEiYq6cDJ44moIgWYn
OpyllBIhQmJT37tNfgTAbukXoKIIARRX9sf+HSBd8QjRmGAJtATFqjrb0W0uolgmZBjLw301wcSM
CMkBdaY2nBFZIr6FZvHKliMY56BBGqlQ36JbQXBMHyYY1fjsOWJSZw+TLLI2iivReoYP3mNENLRR
ohWdne3lDYxHO2mILgeEZZQh7QiSaZ1I+P5BSC77sJURWhDD03Yi+Kn4p1NlRhX7sRAqi8bk5Xdz
Exjzg81eoiNaLVikpFoCapKpjbXzhcJyPxNTQ1p6DeJJrNXJ7rlooKwFZ7MzPMdYduB8Tchov4+d
WvzRW1IbPVKexbjKy3zfnW4IQPe3YMYnu/vN4sNtF4lU4hSoZ1hfbH0DgeAaZH88XdHH4ikKM5Fr
KPoYIYeSIzF2jTC10+LUsRxEfDFwCaPeQAPYptiJ/hlTVo1zFNkWd/v4QZnwfwsk8oSEV+rsbvaG
RSY9XnvuCVpR6zrMOUek7EEhKHIb94Lj29BUEhHh0tu8mVs4Q6qYqtnmxyTEX/gLepPDEtx5dmMU
5stnAKS635ML8kgG/lDkePIyssMuZQZTiCkojHGz5ZHfi5YI1d1ZZYfkzWcimtF0EFXodNnngBXI
28b6ikkFszL2EMeYtoQ6gEN6HRhLtWycx9r07s6Ece5TWocWqxJLDI5VSomD7zzit9CiWQcGqTXu
hFTwCvImgQrv+8wWIWOxDRD4eYz1BgFjLyI8FFRGo4DnPhO3It4uVLZgavaIhg3cNsH6Trb+z1mx
qnaKvaqd9s5TIO2P3LE/RM8Yk3gxCodpzh5H+urq6xMIRB80BxCItjT8AGsPwu9IwMXwG3bPHzAL
h0ORlXTzaTLgTBlyzNQbMlPdZ6z5zUphw+AoG973Twg2QnqoaDMlPIcI1xv7QqTPZ0f4AQNJtuST
5bxlwgR6dsWKwoUPbTaAKCFw3X3xKrDjqwRXX1mJfZHegXzsF3yAqxnwgX7gEaA1C42ovy6hSMwL
pWSLD7KioMyTS2gMly+GWZLNyBfNIwP0trH7E3JfJh+fhsaCvEUIINnNjKEUayRVgKleNURUgGGg
751Rk9DYErqONKOcIdAgAaaHl77IejxKjDm4cgsxibfIkJatOupFw/5jYBA7NQngrsRyLhk+ixXY
ZcoGl5kPcxRoOr5Ldu1AzAljrlgT3sWnqvT/oNioYoHc26WZig/jj8d4T2gpx6noEOmulSOhs+Ov
0H+aE+UL7PJYfoC7G/v54hLL9HmE47Ff01sIoBo0vgnzrMWfrAY0x9vrCi97F2B4B4qnGI9TJcZL
BAVaY1ovg0Gw/q7eBWzUY/dyXsNf8BpvmXHXuu+0Y1lAI5ukM4bKoT+EdrnHkC64O/RYGou7z5+N
qIqrOycQJq5oavmUDwY7Q6QETNHXJiTy3Ybv4M3+wCMZ8G41zGKkDQCuCJQpbkM6bmF6qFZf70Ni
xzVeKhA+aGeL3XNV7szxm7ym7REKjrdgEJKKtaDkB5SneyJVhM5Cz15Q2ucZmKUU4jYM1TEe/QV5
M+QBiain2W1G4hJUFhIHaUxe99nt084w6kkP+z55GZPbH5lbzGTCQkwbHfH5aHoZszMUEUbsHuSz
i0EWOHiE4t/5QPcY3nMoRDabH3sk55zClvGQoXS2Tn9LmmhlZxvwPrZgYjlYi5XN9MEYizpoKAUd
th1RgwlYYv9l5BT8oYVg7o1TIJ+sci9GqE/eGM1uCOFLQ3EXsR5iboAN3bhkhdkz0l0pJKjcOQ3g
1B/B5OZ+/GwVA6uzKeCNFXMLOfiyP+aOzZhg2wNDExHNWLStwxfJAAoUvivdmWVJ4xHdG3/SNqiZ
7IjkHSRM579CVKkCBOZ2TMihFxv8z8kmB1db/aCHYIUJFCRzwwoNXgYYEh7tGSrrzAYsTnF84dRL
tAqMPSL/XowFYBAXgXA8eTEseSYkOi3aFgHy/o3cCEkiP6NxqZBGFCz71qHSkaYN6+tpZRkyIoQ9
gqwXfCrVgL9NWoIsGCbTcAbz5tqfDixpKEZ2iImidy53ZIxRk7jkLUBms/9w5eGL38vQDTG0eqhF
MJSc0gj2kKnWlA5iB17kzhF7VJ4qJ1E0ryhYqChA0XnZRbZg4cGNgahgdiDRkct/7CelR4yGZq13
nxFYNCAe4w2hMdEXfUIaZS8HULpauwFkPak47vx0taOBmDuYMn2wpajM7SRhEzJ5q/4OyY7AUlrZ
zpr37N9JpOnUfuFefc7Yq4tmz55O6YPta/BzKaAOS6HdImXtSV4If2xtiawmkX54JvjxDST7Zigz
d4UUxjuPgg2J3A+NoYlqdEOMRXQGClcrIgqKrG922WQu6ly2DB7RZ9YuzPEa85KdiMejzKSFHP7s
6DQu0ec+3bgFECYwsjetwOPuNmMpPyIY0YgaaGz4RoP37YXkuvCIO0MZR55FioDg37CNNVI99lxj
iNiUEZFbS10ojpZEXygPWC17LqQtLNg7TIRd7pQDW9Ku79dsLOWpPH3gTY4ovZXwNxEKYM5Vna2f
dCpGjb1GP3ZDXjNbm37xSgyJxLlb8lEgmf3Jne5uSdaLq7EPYRo59MZt9KVNHooXUxob4/NIX/Xt
7UoBSvocH5M2LQJx+qjpO2ZnPs+v3PToTI8t0mFYUQwIfdHWCqEGDe0Z/LxG4sg4HFFCslzQyETI
TIac4Qg39NUzQfegiShDGHeSJhGkp9rqGZZpc+KZYNdNIElfjN2j8wqhk9Y/t0kLqGKRsZWi8nIG
/HJ2wtk24z3wUBCE79MVImu8RfOEakJH0Jbk/hPLP80cOymLHJuNKBM4GWMalNmbbL0H1n+EFuYG
/R0PA9FBwnAjZEJEfC271S1Zowcg1w6YhvP+6ZwhOpy3YJGZhPMbdwfmrEb9q8/R0LiomoQ9MRUu
NiGeucy4GJTg5GeGyrolALVCvWGZe3rx+Tsw3TuTjJ+cQYQKI1tbbQNUCsDmYo8iwYOwie0m323H
txQtMZto2stg89rRlu30VAn7vASlSFzX5B4+F01yS1GQe6AjNMYacL4S0YgxjHVB36lH3Yl4gBFl
Avvy4HQO2KkSmfgFxjCwsIainO1SI8Z0y+8RlHsbF7gKkQZSdA/IE5VSGS8xuq+3g5f3/sTlI7LF
u3nLJPLG5XhKpA1iQNB3cDdavaxkeYKMeTSNSKuQnzwP8tQA+CuEEFRZK6qYT1DNe9QMxor6J2VP
iWseGPgw55lfnEz2ZBy1SFOwbHkFzQfzm2WspZ2LL27g96b14bzY0hVG4EqMtjDpS/DVcf1rk/pp
i5Suir/UNMvCv6PDA5ysdiAvd8YI7EAODkx1HozBlZhxMe0m/eMW5RXkp2z1WOapeTSOJlkPVvzF
XlhikLfO1AUzHBIF+z0jYk/aGDdDrqG9q3vOHWhJdKUlc+FZAhA7kGckJKzydCPyEElUGF4U65x8
1tDGZOeO3rG+NjCl0nDvpVxMw6lJ2JrAXI1LdGXn+LHWQJ1IDdu0mfhKebZ1ac+NsLfm2+D31Sd9
tI9rtfTv89NzKhPmo09+7B/7XxNsJ+SISfgxDJDQoNw0FOHzx+Y+fhE68kFmd1sj69QQC4Tvf6pR
TmrOlseofoU0rS9yMETfC9Bc9fzqpPjnwpaRsL1ijamcY3P9XCJWxC9FrxsoUc10ZN6w+WVYB5+1
Wbkl10NFSkfdRs3D7ZpA1khaxVxufRuXq87/tj2Ps8+cyCUd3pVNDkNkqnCWwkdTLRGdioyE8EOK
4Z57I77pAvdtt+jkSMxq7erv/HVbKea/kGJDqM0LVTfdMQBW38n75LX9AFYIHSVzFN5JuC9UYEjA
oORM08+pesrjfz0rYraaEMcfAnJRVYieweRkbD2CRGCsmfrMFsB80tpNdEcoXQb8uzkuUXBJ0IWK
MBap4Fw6Eypkt1yJme9EeVDBfZmzVLOm2fLboJoTIgEjxul9Yr2CVcA3uYVLzMRcVF3Qw6uSQuOW
UBBSyL9EnxnBLFJ3j2YfZ13sGqRS5oajdddGk+cCh+QMEnxLC07erP1KyFMb5piJSaRC8kM1E6D1
73sGU5vfEQo4Xs0e+nDwV09bk7l+tg7aegJaMz1jyvsgLaHWSR57mSnWF1cBJU9LGIcf+wnNyU7v
LOUEVAktwv4B1nEiGQSsdamSvdGstmPIzFSn4+lEQUjNCJ/NMW2TUI8lKdOQ8ZzJ1CvwStNpUfhT
8H6Q3ah3l4PX6VMAQ4gDnhHK5hW7H0yoRmCWVrLORLz/BbXlJb4yqZeV0xFw8fC6i9sQ011MS9xY
RvTEtPUm0K9bgGAimLlKto7YkHAmRC94nkYK/aeSVcmT/EaG7D4P0IVs/JwjP/wAkGAVjSL6tvy4
xbUetTTDJ5nL5wBT/duq5UxFiI2fqclBwRrAopqYLI+RoIsBdWfKpKLzDSOQdS2Edx80Un8n4IEk
aIIDmIFOLgCmfAFkYvg8wloAlIsxluZMh/y+MyhsO2Tn85B/oN3Gy2sj/3IL9FjEdKDUujqPRyDT
Z5KayMhzWIjAiBlvRKZd8g87fcAihs8dhpTiSAKjJbGnQE7l1L3Ir4GtjkJvBN6b41KzuXntw+nm
RD3+ECbBrzIzmS0iKNaANrIc/vv2ug+yqnapzJBuQIkTHp0BulosxIRmoT0SAaUmH3AOcWLVVJ85
LankkkpSrACLNcwFr6FK9NbAUXjpuaD7qCL1mBiuX6xwEDz5mxvPXkvK18dBNSmqfwKR/TsTVYbk
Kgdn/3Vm7CxFDBsQQxpizEgRt1VAxgL+1XYcdLhPr8k3kjdV8AxQ1rJdQUXQduvOk5Z3Vc5YEAbM
e3QnCKR3z1jkpPWCkBPhACFNHwlydQ37UyPBllJ7MP7oFDhYh+DNN7fqwGvJLjk8RkbQD5jmnl4R
nIqwihYQcClP5Yzighojrcl0PvOOY3I423SVERrkBuyNQX9Q+71xySySkPuL1YVS4+u0O05XQAYo
apeE+nzTLjstrf8JfZvotdIzmRmqFZJegP1YpciNGTjkI1P7lVP5GXbHclmLSbswytl9qmMboYwn
LV7zwSIWt4EocsKSPAo2IHXRngxwdACuxRXA5TGTV3d0obMntCIZb6OBz70E1msf2afA7tLOeBA/
xX6N1eDN8GLEtfNK8VhWlz99ZEyuWBWZFdwsb7QUPgldCI1Eyj7A0JY0Zuv+C1XZ3+b4HWTUcQMa
Ug58JpiMFezlt0l585iAeaV/XhD8OO7Rn/UZ9FkzC9N7sv6HTAeR191Irl19ZqYNYTwOf1VUYUk1
gWBBLbJ4RQYOMVQ4IG+wduBzLQJTZy4mwr8iOBkp1q7+/WBOW+Vo6sHldD8M4CuW7ZfwmOKPgCGN
iRRM16TB5Vkh9INNQ2m46fqECFBHgKHWHAuNB8Mgjndjqk6vb4JK/vVV6qqcX+foU0DbizLWc+tF
LFQojQZVoLCgMyUmuSzD+zVS2ZEnT++ZlXDwW6Jc1QfSW8tA3gy26+tCAPRk0B9oOWPVagAlGJ4R
45SYJddBDxC4pwUoN+9w7VVIsI/2yfLeCm3it6M0hmwi2R+U3v621uCZDLBaQk1gJGXswmNCWidm
FeSChfUpcdYi62BAM2F23elZhDVyn7ctEjHN6NKF9fpTuQ2ZAjol0Bu3kDxVBg5D7AawX0ytYf5T
nn7VSN9dn8F7uh2R07ZU026tzJYSvZk2qyeqi9INsTlFN1ILe7DWQtrD25TIp3N2J462Tb8k9igW
/19Sa5KSNyPZTJUZXzXtgF3AugY4uBwU2QAwlFLI9UXHeWgiFRiKGbgh6Xbocs0Yu5cJSLH5xTcU
H+jxEfN+yX944T2XA6hOzeODzlg8ceeQGISSai2SDNvF4FCmekYJinAh0Wfsjqzwdv/e0/58vzae
xzOq9S+QtMhs3BWm8zmaSL+17GVaRce5fGLYYDr40BV0q8dJmvPdkKoSCjD9HCpe6eE9xrALHNYE
oKA0J8P3/jzMh9+1ort+uqVqAn3qUTFeEk11Wfc0KEimC7hfc3xFHdcntl2I12ztGGpR/3BP+pIn
eCo8hIOBvf3RQdD3QqX+1oTdsyGSmsD+BQjDgQ3fDbp5JY0nJxguu4CekMBuOLj3LtJIhr+CBlFn
WvpaGo6I5sfRXMzq5PPyFCQuyOQ/KyakIpkqIPBpegf+oLApGCVUb6+AJOCr9zQchrhq1eIGeIjA
FDt69jvcyBZH7n56YYYhfMrchhrjrKc6WBGND0x441LWtiOjsETGNIdg0mf4MoB2EzYjmaB6LJq3
6Ivk9Mg0xsmThAeCSQnEwfVN5g9UwCAth/eO/F4am8lDCm9LfYKGnqO2D67REUicaXiwxnhVxuaR
8CTczK7m91aYM3/SUCfApIor7MB9BuGS/Oe3wi5b8zS9XiZ5EOPqSPaR0kF5dbZIRVMwE82MblQf
+jNWezmWKaoKK8jR4nLouGZh5fd4pVrTiqRU2sQeX0XwVSgSxdA4XIjUMzDmRwy7yHiSWVZ6A7hA
PEwUngEJKKRovCavXQ4BBzLzmfRMWMfeyrh4nwUJyqSow5+QtAHXCWr3DqlCxUwn7D/MLH26Sqr2
vMGcEG8k8C6I7E1I9y4bBrIgHoAPG6A02uRgRB+7XyY9iPUPT/wMTc0NtbEV2e9QEybF/lRnB3xN
qRaosyEB6Uc7XkAV9V3ufw65j/EJ7gW/VfImnA3gjy8kTNLo7mhQ0dvE2/WIg/iwBZMAuYGHcgDe
MB6CBHK6Lkzm7zYhmp3XkANmgMZIjFQEansEYM1ER9+P0gFiMIeA7TLaCI5MSgWBjyy30Co5j6Ae
/xSHlEd4DMyTTEwFFQKoILbEH9Bhpq/okXyHCJngyeVhHkvZl2FpNiFoNTQeOk1HosIhchgKkjnD
2W0+mH0Nvym876hKzqtiUizIWEN8HuIWAs+jlX3+6QysquPP2e9I2Vn3gm9L2Fz4IyRUmpypiZiG
Iuv2R42fF/9CKNE2NivnOZ8xXpHZ3Ms7Qg2XV7sJGTlQDxUd06Kx5EIRnVMePpyHmLn+zUP9mchD
DviHdemFeNCNfyLtd1ypaU8NX6Wj44fveSWKF7ZvApBr+6qFJQJtYiYxUr13gwA5DcqYN4KO8u82
pfkK9Ww9oGn4EBYYLRvAgYg1jkubJumR8JpDzEftbEJ1YUu3UQVBiiZTGF3OJOaY7CzVAGJ265Or
ATsH9J+1h8uN0zvUCWlMB8LhKuYnvJgLc/mDE/gFD8UlV0IuDz9zpsBw9oPm4QgbBUrBFeXc2SL4
RocYikqmfPhUm3yZ24nDfSsSFzVyd69p1XHOmon+Sd9wFPDREeFdt2kP6e6HOe86ymKqezY1itED
o759esUKHy8Ixo1nl0c3Xg7cDDyDn8PCqiHBpLUhsYzuTPYc4suNYBgqvJ2c3jt2NWw1JDtdM5k5
JizMiy8NBFRCZNQEfmUlASczUABLOQinq+TUtFiQRi0r/rXjbvyEndtcCSJ68BVQOgsSqfeXeJ7O
xe4JOMGYk2Z2n7Yvu4/tAdmcxEBL9oE5b4ZVxeZIHTUHMxORVTx/xpvzvSsUG73tuBxsHoPo0jhF
Hd0QuZ3Jw0WTwGgPDkohYvj6+cWlJjDwddTuliIMG2yPnPY3dTiKkrXEuNhn2i/AsDfEbJIql0jY
IQ7aXzkQxbG0ZHHynvaK/bUiQSYf9bb77csj4Luby+7VON6x6X+LVauDbalO9QABotZnjP3N0WGI
q115ZNS4tL1h9vRel/DFUa0xg+9Mgh5fY/1Qk68swj/QATChDpnG7y1Cez4GJnjCYeRApNWcDTr3
K3LOndKPgbCQNiIXJXsJl2LuqHhbe0FfcRiyjnzQXJE4stBIIoSEAX9nWaEp5a3CHfFm/tNzTNIf
FiSS1olUMiWnwjiN0ZpX7+WUTEA0RdAiPUH2xlb5H0nntqQqkoXhJyJCDorecgYFFbU83BhapQgI
gqiAT99f7o490z2zw7IUksy1/vUf7qYKff0qxuE4RTz0afeN0Mc3qSmoiyjiXiAdwLQJ9MTGyF8k
ln3wlrP5xk1J2MrzbzK0u3eg9iuOa3kAwIKuU3f4fiBb6nMtod5/Lj/HU3eLNegg8PY4n4UQ/Msk
yBvc3YaqFtoiD0j1cQngvfXTCTxI3El7UZUCReSJk+1YaawuFhE06Q4jZV8j4ka2KakZgav/apk4
1yKNpObE0zSxzWS0qLYeV4TV5IhsYfeCmBKv+7RBollEQvc4fs+JdituXvnwitaTH94LihLhuqmH
93FtfuhKBz8w0IvOo8FkBmKlm2M6fSNBGWGGnYc54ios+M4PBoKgjFnlMSaRS28Yw/JkrgfvkhIC
txXgV4BV5KhZ0P6OuSN0hyMI4SNPqp2yt2qKAyy14pGFibifwigj0YUDfey8vOd5kC0kooAVXEiK
WJXtm/OmFsNmnpGcdHg7XXy70q2ysyD6TGeImPWres3/9nvgBwaCHRxkklEU+r8vY/uHEe4O5yZU
1pC+nUcMHVQgPgxQGEeP7CA3dlRMzFZLMhOow5NAQcyMZxzoPHMT2ClnHXZ0Zg6ASQv7BlyLOBmc
K+OWPH4/hZCJUdveY5IKcGHE9Bm9wte8txshOiZiyd1Lm0+Q8RI24i/yws8S/x4ZzXe6qHAmYc87
Y7qr3eBy4fSLUK+PtNpTkSOm6eyOQaPwhZdPw9eCbTbE7Usw31nRUhf15U9eTmU2mhBoh14ZdDiH
llUIPj5Huu6PGh3T4hURvt/VYGIR6ft7w/+VqvyKO0e1+ECThuYLckb+NY1G6tzGIlaTk7xYDr2E
Pp0/TaTYdUSfF75HhAfvJIwqvnaurWUpSGIRHj385WpLR+ePXpFYoRhts9nrZI7i/Yb1QT+Jypv9
xTx8RdXCk5dH+HfpMCkmjT1GdQmZp1pkb7dSoeSjBx88HUgODCEJ5Ean/Yrz49bCs0L5hsUPSpFM
mSnwwgi3PueZKdiN9xmsM2gNcTnBHlKgzW/8xr6+0h2O2WrYOeQddyMvo6JJKG5yxFPQmfk5N3Mr
jXiXqRarzIKV6eMrejtCSTiyIcTuZVIJrN6l5qBg/zjYWxl16UmcAILzlk/wyaqhOMhuLlQT47sL
ja29Fl+7OEYf3Ushzv++nwYEDagEFOPOQ1qxC5XC26NAeioFnFEQrkYYveUl/kLQs/j8RRTmI2cC
rg+4ybkT8nBv5SQQZWqPmfb+OGf/M/QTGRhn9TSe94thlIJK3ABKkZoiTf1AlVk9C2Zn31t4BO0H
Ak/dL6Jo5mYZDNbKfb8XJR6T1EYhdr09vaJI1wBpbl1oyZC24U8jzh4TVz2HZ6uAwN2JmCsZvZ7u
xXbC6un76WeCheF+LIXKIGoQOTFbm5yLd1A0PsYIp+8dZewTOzMcTcYWHdwIqSGEhPRH+gPqVs6j
rdI6ZRkMNRyAHHphNMHa2CnwZnhPHzlZ2ieCND4qkRjGQA9uzUbTD2DofTIjPIMy8Ia/+zn9WiPZ
rnp3xKnc+o/xUmdyAdU1bY2XFIMPaA8MMlE4ToWqRLlqG0SRELembeW0eSQpmyFymSr+AibwVfBD
gidBRlnl94yZBzaxVFi45WMkwyRb1/GkCfvXTw7GOJmqwrqGzR23zT2Z8e9ylRWb9PX7JCsXhjjo
6CMutP0IGl911fW4Pb1gStBZ12igEM4ly6E667+HYRpnC47ZwRGqhVBL0aHxCweBOofN7nEHvZoB
+lYJB8sC4w2vhX/wq7mk90aDECYoRjf34DFyXjPqQYHnNoxlErsOSeVNPCiJDFdfC1z88LDiGSLy
mwcM7Pn5OwpoUhip/ghlyH3RcFIa+t38tFNJmcnYVnpfLEGExepkgZgKN2pm2WBt15b5PsD3oZyP
Em8oC5MiZX8Jv3G/Ty/15UPG82sGYRQiiSh/tRvgMYzJ106T7LGyVOiMyU+n4okx19IZCu0oE3iK
hlhkriYKTn+yM5zJ4Gt3G7iRTTyN+b1M7H7o+YDizWNsNYLI9lmTYvIh7uIObmdBIodlsICg7B2p
6QoITDDdqEvcUUsM5gSNFf3Qfc1IyFHOQo8j6J74GSzHrZDBMqv+Wkk02uxCOgzBp0AOs+NWIMiY
VYDp4PT49I2mE/4CIH45Srkj+eyIjXYVkVt7U6zBtZdd+jSpnT61vxYLEqD28tK9SbxUZ5gJjb7z
knaEyh1CZl0J1z4N9P9XR5yG+JHuhtzr4vmLRG5cuPovG6jE1sZmk3CLKbbqJeKm/HUGQ8YF/s2o
HA8AUHFB52gGIRswCrYGT21sz9TGzk/v65cAHxphsMQnRZA/YJ5+9OrKPDK4D0jkM0Z/KIs9NuJP
tXzDfR0Gx5uTMXil8w1xoq1xqBPtecwPfX8HEVny+Jk3OJGsepL3/Dfst8vNTbZDobB5G1CqMBE3
5TmnlwoP7cgZrf1iFAZfWLNvwAcex8jP44eC3CEQBiroUoiPPrP7Hxhm2hmDTvgMd6XHTcFHDb7J
tvOUPQG6uUrNOUCEygzVoSRiENX5Z3oDnJYimW6tgrNF1pU3wlMP3/09A/bEgFv23mQNHk/kNFh9
xMJ8YzPfORLTxCjl2NvAQ5nVf9QDmGR+zBvQOHVLgEV09TPGzfvpaC9zGMGHgi8wQifMTPXn3YrI
lLOMjSs66DZGcPOG6H6mHvsKR4Kw6uN2oS6Zf7dvQ+7F7PTJNezs+xVfizda/pslm8HIyRT/1sNS
0F2maD9Pu0LdKf/crsPmRMU2vmr3uMXrNFZ7oYumYCpu+JoDdmI+HSJlZuVmv2U/Swj6ZV6S9AH6
YIZ9XOzyvvzCb4QKBwvvEYm4drKcPBEJnWOCxlhUZIILbXn1RxmxZch5nziqAiv3QUfIj42t4RZu
0rSoNgm+v6rHW6qTdfKeN7Sp6qbGch1KP/w6BhTqGdvM/IXGCqkcz4uC1efTp/5QfoYo8RFlf2EK
1RO+Ipk3jozejoYlfoAP8rGobtm1158zMUbdFtH1BpOjcef2KHAqPwnYbMYLfIUgqShH2Cx76WPl
8oyy7ZcEkhpp3YkTD/wtxaMdNj4cGmgpd3s4sNNQejsy1HJPnr+cpbVMLZ0B7Cyt7MeEbKczLbKs
sq0MV0/dB4d7sQP0xmfXRo1IH+kfzgdERs6X78cJoTw5llxsqluquncSvDWLsemNY+Rh6RXGotdB
w/ZaAdENfa31dM17Atgc+3VT/NQhkxhkWVvIMZgD7Y7nMcESYPewQTDYAQG+PA6klB+QCHw4Fw+M
MhjowFwZc11dMCX8SgkXahSnRvcPyHHzBnTmmPQxrRsYr/Pr46Q5TOOeI0FlVMPKw2OhxvuJHSU1
8EPUMDVbPn9BiOXFgJ0TQFImA8tP5w/ZxN6fSaKnQY7aaICdpZFi2cFBrjiD87M2VrlTwSKb8iK4
+kqEKThsskTHYHmEVRKDi0n/l9+n8phwk22nwsSFN4iPe7kcE4TMvtDx8DeEfS3KNb3XhOGVEjek
Mg4BFfDEQZDmsF5vfyMgSUScaMVIo7cV1LxkPEl4rKCNgOFHu/MdUiOYNVZOtUs/dcfM5QEvXtlk
Rag8Tlj5552tNhDVBMwI9jz+g/rDfM0dzXQ72zLDflxIoNHgc/3DtNR3RFg6sBAxJCJa234vxwEO
h7MVhQpntHMEzXThD4kp+K5xiTafMlafypOpsseDEdetbp5ntjQMvg9LruxsdMhBbuwXDtGwpz97
bl0OefQ8iSV2WFb8gknJq9hVx/2I50LDCnQ8PAaD1i/JDxlGtyKsgc6Sblm9pllt8z8a0lmZv/WB
NFnrtGhIg/Mp83aK+SRo5F2Ba7QtQ6QkBxHPrZvo4MA8AFe2WbZ/KnZPMYRbQY53ALiXvijwucjy
fZJeX+q55+xtFmyTOChDqns5wyyWsJGQNiWczWRBp/HF/KglQcJkBfJY/gtVihgN8gWVbYpLhWbp
gD9YovYBTaYLxdYa0SwSx4vBUI/3V4Scq3eG7vvlEpkiKX4D3wC+Hq6ZfwwXAaYpJGADNvYDetfE
zTWTMrU8gvFJ7DFoEujkqR1GvCNsCBzNJzZOAz7FNqACHQx6vBzeGKwL8/60m9p5kY4SAXkWSOQe
p9Lvdg0r8+nXOLv93HcZEO0rSs9wRoBsmSBbhNuJbHVUDb0hPVFBownHcYlBOibG/F6mqmyxN8l8
ohEv4OthHVB52X0OesNVq0gG/IGeo6y4FHBIeJy/03+A5Gt6q7BpHOJB54FIEqbVC/JFdk5IahkO
YPG4E/yUoGdRpd8MZkRPHv2Qb2uY7R99J8Nw/FI5R8CcID4I7Sw7RQPxCz7lGeYGlH3oXXaCkpIu
QNyXtxbhDLuof5Xx6a1j/AJlmUr8pH5NGx7iG6I7dJ0XmGGDS91mQq4aJAlYsYl362YTbNSwzthK
vfXEBfbzjXnkwDPL4zQJWUsjmPWb8ce/pU71oKcWFiNPlSe9mR4Xk/eCp+l7xs3YUbfjBe+KkSy8
bpxxVmWzHRY7pEzJPeLTT87POQalzKynuXdrDcKpOTUQt8506OSx9jdpfwtwGnjMFKb7EUEM8AGq
U8dZnoITESdhPm7XJsdXcYWhsE7OipuTzcqdGuHBUd+CgiPEQxSlAeK2IyPP/5Ih8yt4AmN67e1x
MrsjSDYlqMKQdEjE+6wSWPqglopfPxcVexbC8+e+AvKlD3gob+OlwkMfA+ndt/cPwyh13aOLYUB/
ynZOeyEm9MM4cjrec7cBRqjAcGfDgiDb4jQCirhpBJFmrQsN7ACNI6BjWmPd2JG7ri/HrCB5Ix2n
sG/S746L0WFMGX9J9sWPpu7cweJ2Zlw7YVKT4Rxkpe0yLeM7heY7+5Hf0PXoth5xtno9CBk7JK0/
3gv1aL3SXlbzmqtjpymx4gRyHy5y/IqdO1N2zVfaZabNn9n8M9mnt4BzkOqrfTj5hj0UO5Y5amO8
VkCNlxLRSit+lNPFpDU5ElYDQMM5hBsB4CRZwszHVippE6sHmWSts1ZsoQITAE0Kt4uLAK5Pf+Xd
6Eh+C29yHsHdI1zsWQW5ttI1seONRkb2O94nG56oI4YsJEQtvx6WBw94K1+vdkWWNpMsZqucxR6m
L6gZ+APiQjwAFFMgnIg/8XiG6bGrm90SwRH3D8I+FwShAU4peMoEVMoEKkPp3ss/ZawdjWopHPNV
uwsn1QzLErFJe9+f9i9dV9FNN9t1wnBkNB210wG8kqOtuvsPUvkXrMPy0AE1Er2G2B3CERNJHNY2
zYCprn0P0+1Qtcdcw21NOm1felo6p/OvEaDCnQ05dwfbPp9/RtGRarBc31L8x64yVlnYVamWzrLD
3WMgBflCEu5O0FaRofZGpe+GmFnZeCjB8kNbOmHSTJu0EVjB4hupgd7B92Hs7I1rXCXgfix01iy8
yRomRgOvMChwCuXkcakissFJxyKGSo9qlQJpVDrMWcbpWSPwDP6iy7n4ga/N6vaPfwrzng1jVKha
Jiy/kKdvgsZqW+waC748sGrOYM7OZwUawusXfcsvNiPZ3R5BghFDExEdwVAf2QcHAlJ2GTmv+YdD
xu8ofLPr3TF+eMC+DcFw8vOATDRmWuAe0d19nElQxcPI/pdXwlrZdJWpArNDEIAnG/yTxUuMrbTK
wLnhfu7ix4bMQRhw8sAmF5y+AyAeyQXFMO7OTjVA0/FGnISMsoiG7W8p7TrFG41mIx/X7VqzekqP
jM4nR6p547HMI+yC5i/qww9mQ+n0Bdmf7l/9/BY4gOfQGSbmeE0lz86OkqWbMR9sP/svkmQ8nacK
iWptZmUPsOroUwWtFB8l702/DDOrHZmv1GGoR+xSabap0BKowptLJ5QQffEHPwuYh/fl5OalpZn1
G7zMiVSl9V5QCtHqNz5IkR72f9zNBnsMep1m+mSKh3WNke7I+amxDYAoAungvihg7L6nCTHqmDtD
swKl38NIqEcRLozUD+p0crSeK+k1Fao+pCHGey8Pp10XE7S2ldgN/rHSaZeys85FLXxg7Fc343mr
zgr74XbcUgK4lWz25SwJM4ghA+OWrmttMSZEUZkz6Kda4YNuhTfNhGHl+ClMuSt8IY9wcqEVIg6C
49YhtFkIuT5aYvBNBJR+v0fyj+9NanwwfLl2MX7wLYIu4TIIZK7HHM3EfOC2Og6An31aUNwLtmwq
ZBmdpFv8XKjbwak4qXczP4HK5x7MG7j7/uS8BgtrLgytVI9B1JRUDFw/JK+FvFT598U7TnprsOGU
g5T9OZcCXx7/sRK4hDh41m66BDuGFo2o6bmdQACYivVJi+vxWflP+bBo6QAwQIypfb+6ccHAAwAR
TBsG1k5D/tWTw7v+7mAKQ3FA3aCE+t/nY+dfdMxMGw1F4GA9blpYkaJX8XBncnvxr2zTGo8tVLLr
9FOFT/hnG2ma6HtGclpYHO1RSJOp4UyT67hlYl4kjGCE+k0Ysq6dzvMdf6QhPCAh5UEggEdDikT5
C2OMKhj92jqzKEKF4QhnQOjPfZ6RC9ayHFQaf2aMD0p8aRneHfewBozuTA9TH7QFo4LD+h2u+UsP
qwSsJIEpcNPibFnTLmIrIoSn4ujA7OOD76FxwwWRZA3oArWN69gck+h/hH0QR1C0aUEJzGKztBwy
LGfYruHrPGeHEn7f+bNaM2asTW6j0IrolfVh9t9NU75k6tUGo/UCnT3jOajP0E6zvfbDMnTerkID
TeqNcb0FKwyj7gdulGZ4wWR/XWqUkFRemU3Yz9/j7Uz/LJrXTIT4hPiRkG4K0slrJSzu4USZOagJ
7ZSyCTwAV0nkelZmvXrxnEELwjrrNrJIOnOqzeru9tDGjSVojbEcgrmE4Xk4nYchdjFoRWDFgfFy
LwSAd5UsEcn8cocdwRUenZH5oHvj2V5RvZfGtXBKO8BxiOEUdB7T/ixT8A7zhBcJIloGjHZwaidn
TN5rMzPecCRG54FhkuVsc8jTOzHcc1qKHyt44Udslgeuue5D8IbPMSSiHZE/IviEtAnt7oFx7ppM
lOjtYP64e/XAH2Lh6La9YansWmCQ+5fzhtkQfhdcIXd5Lc0lmzdMkvBJ7sy2MjXNq8wHjdCYLEfy
xMiEZrrMdyGn7DFPWoOs5meHt5NkqXRhJKd9aMHw9z93H+z79lhN8PXZQMnDYyq9YXFADcHAbMir
b78ZbJ7R8v7xvimkKZ/TBUvrowffS7bTbdm5d91On5BCljWOPzNm2cUZ56RogtbEHRzNYRFXGdab
Zkdl2ppVOcuwveAhjN7wvnjqSnZFGPAZMKL9yMPhy0wQf6LBp+6bzF7HOC0BXN1OvoxanIul34e8
ybAokVFx8e1VV2kW+RjrJVYYWXHICeHW1ETgLDMFgYIPiwd6Kw73dyuDb0WUX1LAEsEJcJFvlA0g
VWHJ4NELrORBGSugy8f8C1e+wxIKtjMznJfuSXOmkn4LWFzC6zT5Hcz55bvT/7yO6BWPErguaQ6c
1D4rpXAkej8WkG4RLDfWMbcoBosx0G6BZx17LSGAzusNrRTCkQJJK396SmI9y4UyIAEJfwgK7iwl
6s/7NMwTe785esPjTsrCjrUhqsCu/e1g3mB9B1frpos9R0MH2LkPliBLTjsAxFXMQ+/j/Y2yM/Fe
qsdA9DXt0nmnYpjCHIes2qgo44ZWuLifNW6MPKX25QDUPxckSB+/kBCuUs3wOGu+XrDt5PVmVG2e
91AQN8nfgZc0RhFDvhaiYErgAqnoil1wS51k6MPwPmKrkaaPy9wYJx5dDl0YxpDHBQ3B2Fmzjx20
xywJuDcQve/5ev2WrsKfkFaGl7YeOyVTUFE3czThhYXxGJvoKj3c5o7jH58HNsMFFolwh30wBRB/
aoUfEj2wWnZ8n4uE4n193K9FJgA3SmxmNP6843HhoLwLxWYL4VgwRKneEbQ7VOtrWoQE90LwV1r6
defJuOHM0wM8V/BDE0bv87N4U/XynTEDvANDkNCaYefMu+Epyfb9nXLOoc+dlmRD9DOZ9DjauOCF
iGz5xMs8s+QzBQKOFfelvB0+vDvwLYchE5j7ijZiSWNQm77qFUvkuhzY5PGAs5GMMcvmcMVR4Ahx
9ndah/x/8cuYX2cChxH+jIl9XzH7uPCiKU/fwPD51M4aFJPPbMtTiNkCDOaarNd4F/A/+UXiQvAP
/cxhgxr2ADwR8n4Pc8KXduE98+jyuSnewKn5fsY8ww7iC3jFkSRcLKsxL8akiJ/M4aKIlzUhWyXf
RpyEtal+nBac5VBpXnq7pjYPEmQ48Zb3f9nHAU5zQCgP8yMckypBeCjsiaP9fLEiNuf59IwPETQ0
4FhKYA7fPsp+G34lecf+GBtDx1+LDzY8o5IM4wnHqbjDqoWTmXD14vcwjjyHlRA2OLrHwQxtH6wU
BQMXLVifMSFgcQTwfhyel5sTz7v1+W4pm3lCVPiM0n9RYEYKhWW6HqfmeY2uyL+M2yAJxVsUG1CB
KM4DdfrmkLlwkrhJ4HNci+VUCxIWtUBjHIa7hzHn/iJSLVpjgfIYEijKyjd3pPvHBU3cdvFL/Oyi
//vt931r6BFKFAkyJoY/qRMTpzHibuSHNQRayD38UzAYeH+/2YDH8uQ8wsI8+5/zmieSMrYV4x1K
GzrJyr4cLf6OeQC1y9wvNtwgjx+G1ETYss8Dw8/xJmseftaCZsTKA2U7a0jg+wmkfCQrCIU/LGK8
/tN2zRe5xLDEQMC35+PPOfUODKzOOqKUbCXktz7v4s/BrMU7zmEa/Pu9Pgv5xjOUHGRiW0hVZG4u
M7uDkXIRhQ5PuYZ1nVGeZQgiXhf3c8xPnxAiANbViVWeS/bdixBUsoWlYjNm+Yp1z5Wn9FofNctH
JnYzYj5ESCUM/5hHDz8rlc/Oi+D7i3vPcuJMRZbTB/ilbEFHcJzlhqKBACbzXgjffpmguDMb4NVE
R8PHSc3BE0kI1fNbTC+OxmN/GjEnMSa6RfPZQiVPwl6GFLMBfB9LD5O61axzvH+XJAy/b4vjA9JZ
h8LkYd9wytB/qmKaDKZ6PX3vC/5eeXslBlA0l3d9XQxrS07XwCZciy94xb6A+e9p+0byaL2GRAOT
l2YOeKCGh5vF/Eeutx9vhMGVP6BAIqQTnDsPB+/1BBS5Ryz5ih7PAxNXox8uAN36x0xP5+CzzyOz
KoI9zDWbBnddVIM3FNasXtYqnjTUvIjzp8b5yNPbbeEzCll85kgIuM0GG0dwXZ7VmH3Z50gCT7IX
A3+7BdZ3Iht7f6MiUnD+XqUYjVINwl4yCC0VoyY2AC4hkyF9eqrw7fzEAwJtV0Cp1HOex5kDRCtD
k8cKHfUFRae6UP/ISthAYZ3ecD9dXpOVx/bMUErkR1H3/gmK69G8rr6fsLmHX+jXf7hd/ANciMo4
vGYhNFMeQjNuZRCBuHHe1gJjQNEiQ6nly0KOw+auNna7bPaDwSdlEAmnjzMNxp+uWSvs6fTEh7OL
FvFQuRXl7WS/XKZnEBVSHzEm5pO2hmmaNu14Ixnan/qwf98O+Vp2PYuioIuehx7xMFjGo4ClNm0a
60V83cMVowB1Vsankfcg9rCYo1FeTrEMEcY7Eh4tdqCT6ARbfEOWIMVzP12RdG5d9db4Gy4eR4ta
i9OH/tzL6NBVH8WgfhNsoBKKNYpRJL1QsfDlSVJf/AuNrLX8G9GX/kxSZF+1d716ke0qf+3iy9hP
hH1Jb9JWX+gHhwHcTZr46rBgWeOH0JkoRs0K/QYD25m8BAozF9JkCiZylPySzE5SP0uPuW6cHS0F
m3qgEqKngOHOSMPpSQGu9xPEWAx6wq3vOxMjpFalEGDnZutso/l7w1L88HLfx1iErbG21/dV5uDn
4Ykdt+BEr4gbqGnCMSGWzLU/pC6hhjHu9NwyeyUtGZu+mMPBL2H/4skZYN9U8bNUmKRCy8a8cd+U
ACI9j7OQYxZgL8CGAjgNNia+g/M4v/hUEwlZXZCgufh0hYJIBGOTVzvNJYG12cDkHAhAsA6Y6OY2
hN760hDaybco2HSZZkK5DHfCz0AVHjciImmkW103xf17XRsiWTk8hhW8hN8UolKgshBvzMkPMCG5
JvgWwfZEuAVH3oLkysi+b4x5OCAedDxwVaJXSFKZ72hEOHpQvCnG3NE4gRMMPdacCaKeWIstLzVa
18HyalfDg8D6Zo2vDcww5hegMqGsL6kQ2XOfeCvuP+e4m3IbRMEkn2t2CkAeFjb/5YpH/pxsjQLn
BT/mwOByUYNZ60duc3sgZoJPe1kyI2Fm4oDQa5c3onZfDLswRrKYM8A4wsCZ1oAWN/HOuXdGt8rp
LnvrY234F3AA8YhyZrUcMGz5qLAox1bJcu1Tvbix2IJYhAyIsI0mGoz5GSzdGugCOTLQMhetNyA5
MJpXt8mNb4kr9Tox1sJMk/K5Rouf2DH1GEeqw9rQWraI8Toe2rM9h8DVLO3TKyqQAu0kpkMYxzTE
lcAfgAZZ2CPMIyDy9g5JLTdqm5dba3ahxYPckd/cic4e3/ej5Icd/3lzJPUAEQvL179u7OTIaiyX
y8m6BIFjgi3419BfWV3UMimmMzhdMGU0jqddCM2aaldU0aXD8fcwL+h2K9l0Y4pmGPdMtOfi+wtb
uaMbktyVRs6djl+1MGHkuqE6ZMAXSzbY2wdlVIIZmrWmwsa7FBtu0gIHMPJuW/yJUG9y7Fa4NrWy
M5CEFJgyC2uW2lwLKWryNSRjrk95uNwJ7hjiDonmAR9jGHY3pyKuesvhFwrZ1RLj0NcM9v9uRxQQ
EUYc/WuCPihiQ7nwnx4/Fl7EiLhB1ipAEhT5s7ejzPWNBG9hGIiNlGWg+tqC7gfaWMyugoUhv5Dy
24CbgygWSlwMi/YRN8K7KnPiz/bCGvVvRwQ+gE0Swk81/ASo1SAjWNrbtLufU8pB+8Npv8A83307
veQM0hliVRUKpvWN7iTVlUFNoDREQUho2kL7LNXjFPXX+zWXJhb7ohoPOHgGTrNP5csbp5lkNpws
5Nr50B81C32wkXH1amFobxI6MB1N7M06fqjJ/h26VFvUrGNRtk6RYBhr8uDP49Mc+dHdOOSYfH0R
0EgrDIO/K7xk4zfIzsC1xm7zNQ9zLLf+PRdxZ2CBkZuk94xlY8ZYUVmXmCApMFRWs9nrZ4zBhBX8
k3fpxooQWuIwOKGD0zNi1DgMxuRd2qoQB6M1+YGLDAkEFiohhOQeX9AM8bhg4J/Uh8kwGCmrUjl9
4bGZ7CuiBF/LW7KafMC6llwuPOeW5/W62zKU2wCjXz7w0lFPQ+bCwQl9fbelKQFR9BuK9+JyX63P
io2TD4lho+CA+YvKgwqxq1qJzmUtmRfdbJx298Tdcq/fjai1tt8luTyyaQRmFwa0sdgfWj05fcWq
N5I5XRBoCdiUsl0F9f6Evqin5iDWBkvSsXP6/pxgAGKDSX33RNI3MuzBLicvYjnYNRhC4UV0d2Yd
dT6G8EicRGhQ88L7SMeek4/DI0BtzFkFUmJpK2nzso/pZiSAhdaS+XhDtyWRqQmwLnQU9mZ9g2iY
vKzGHhLgnXv6siPnDEpSH7UZZKi/gX/DWrIxYrccBv0eCoxU+ON3+NwynaL1GTIsMS+cvovKTvF+
g67nt0TuTqLGKh6Q0P278VFILXHAD1j6PNeJjRNvGyqMYzzlJLTi9HJfy+nZX5D1YDp4xNyFxjY+
LiqEhdTZLttTjibadQ18POvVky/kYmFEop9Qw92j5w9owmy0Ev5T5K3z4GoWe78v9i5HM/uf+XA2
x5jDZlMD9vU+Zzo2H6cmIv4YYYF3WosEhcC/O95hbsfehc/cRBDFD46o0IRvliuE2gtGc1hx6qbe
2SmcNphqTAS8SwwcQXlPGUr7aZ7nfBXOR+ISDUfhG1MrSPjWblK7vzArwGMKoA4254VwXJWS0QUB
hSNicgoUG2Dd44JsCIk8Bk6Cjfj6iNVVdHnECJG1kJIuin9SbCyiExWgt7qP7d5Y2Xvj12WaIDw8
auu3sWzVxHkDh7Vlrxtvw1vZtotWY/ENtqIeLtG6GVGxjoT9KT5K6ctcoXC1Eji58d/qvqT02K3M
1d30bqE3JT0cfNTa4NgqDFBwUplV19k+X4MfTm+Gtl2J34X40qjglB289xaPEdxUqKDM0qU2Payu
kg+pcmwrOBqZDFdBZD8bwrxUMyIcG9jpknVGcLcJklKvNp3M7GkPD7/fLFyMyBc3CUoZLhk5MWGT
TZuZ3XTDzD03V+32qhQGyeggtNa13XqJbBKF0BjLK4pAgwyl2Z5B7/bOShHnZdTgPjE9qRseNvBU
Yr1LTDBI0yNoD6hSeMfiJCHvx7jfLWBRcXJAVfrj6oASNzCMrMnD8QonyHAv3/O8fu0qeuPNxuzC
iCZXkn4qri5Gs+b1tRltrwMDIJjNcmItzQAskpdxda2S7g+YeTBNbwaX72FtQIC/12hjen8/r9J5
MfUzH8L29YNr09PWsU2zhRns8n5Zob5l3lZZP32A/pXI+/JP1Cy4A47DaflLa7RYKkByHxtMeskW
BAdONa7ApIGH4y8xE9iCiKRooJM1xaSQ2wk69ESopw4Q0yjpBC8csiRMAorgoRE68znN+3odzlsY
KhTI2QIF7RdTycoH4AiZneHH8XLuu2dmoFtUizjhyaDcFrQsDiXzid0GgXwDPBJHbAcOchE4UtP+
XG6kBezi1bCK5YTL8tqsKoSK1YGugKv+Pi8Zovw0Onh7+VtZBUJcOI4vR2/c5GH9fcWRR87hCKnw
LWTeehZ4vmQpL/4lSz+8k6t4DZ0qF/xmkx/Vma9wiFJ4A6cRppUIXDpugbIw93nbxb6KJfeLzdiE
iNGfVmT33Ep8yqTwvduO8DQTvmGZSf+aA+xm24VmvXfwG48+eU2q+7pC+XIhV9Nj3b1olZBBYxMr
73ov04xoUvZB5gX8NlIeSnOyh8WrG43o2ITAU57jBYpAhIO19jwWJU+mvYlqf7b/UBwwEPlN4C3m
swxYILNRYPcvAwS+vNwM8dg6V8i4Sy4agm5IV9h5MM40xTzgj3ZQNhmFV2YhMug3NV0vHN8kgplG
D/wCMdIwhxs5X6SbtFe7zg6E0wMSCfSlT4gnpqxP90E79kaKJcF9heF+AkT+ljYvwh/BG7wxqLot
i/Hvp7TvzKy+dgv99mYPYehAJObPCzm/2bR05tt9KTyZ2EvqgA6HKjK5QD4UBSDwHqhoYmKegBRQ
QFprHNb/Lw07gAVoP7B2EHBSYeurYgd4rYupLi6FOsrJwf4+sRbE5ax+F+BqeHWRVjbDC4pAKx41
hilMV41kB+OG6Y7xVmwItWxWk8WSZKAZYxA6Z0ywjeuDXRaqPjOf0j3GRxtq+2rFBM9jy3JhF4iM
L7sDN8gXKDpuZslehauJjWQg8DKqUwi85FF89jqb//qHG9MaK34kQiIWvdfE80YKrGU3Cjaioxc5
AtJ6srgOWI6cdmwYibmJ4AXPiUddzmhqzd9ktphFs4DVhGbejSJa8dEv13F7dC7Hv8vAp4CUzWjs
bAaeeBISZrEI2fkTnPYiKcAmBRYh7nzJDAdf6J/re8q3ShyiLg2GXwq+F3BWMN68hdmFoQ6DQPcW
fMKn+VirwRZaLZAkIcrCqOs4hwH2/DEjdDYiz6FfrYLea71lZl6vNyNiSM6H2Zz+z3kAoWgAhvY1
ztzkuVyvLQEdvLmtZ5RLLU9E7ngcSlEzY4Ec8ZomATp8+LobYEnGNo0LYvSeXlecFBwdBJsb3Lj7
hUHSOGLumoX8iNglkefyaRVPif8Y8GGRhobVRKPCdA/JIrUW3mLF2r4RajRrdtuBGMdLP6L7/waz
hK9y8+4e4pRlOmcr8UeVfc2dq/mYS7URdKcTx1AVPU9d/fdtHH3g3wfzrrRfbH1KvpFJVGx+VTGe
GQgjMwIRP3II5+4/ks5sSVEkCsNPZIQKCtyyg4iKWi43hCvgiiwCPv182RMzEdNT1VUqkJnnnH9T
9cMjku1szg+REMcuMwJdE18rXZnauz7GxQI9f/K0FewFJnJvGm+LQ+qC7BQoATF9rw7jF1vFYBr6
PeaAiJEHJFo72st5zkfpVOG86FkjP2cJ4yqFA6SdRsm59MpVUeo+dHjMfWwmhhTXhZ6tRs6GRdiY
BYjwLWqt59eRE+c9RgmkS3ws9G13osTOY6Y1/TCEzZZzCf5Y9NmTYoCXGf9CKhKK9myOzh0ndm64
xlLHUaAHocrLsWBpYJwME0eD5aEqXKLS7VXH3ntyr/2y9itpF49IP9ZvnDsm/yWpGgFMHmrUGmPB
uOJ5VSYvBdcIGg6s0NiMaREQOLwRhWlcfsrpcc2eO/zq4WdHxOAOxs1GnbVqbnTqMc5ovFbKcFGA
E+KzhpVVWxVEyC3LLJLiZfyeYZgf6772F+Yi9kZ5mBsSKxl+/Wo61SBBy1VhwlEhzKqq4K0e+U25
hOoT13+r962N3UO3pMdy5FTNGvzthzdMaqlMMDFhaTobTtkT74IhcXupboj9BC8Dy8q8DjL2Ak1S
tZWGux4VvgxAzzUK4apIRgrSoX+j5aexr687fjp/zXFx181tzuGtTUSE61FRGe3jK8mZgScLNRab
DGSyFQHf+B+heTS0dHrQfhaJB8SA02WoUK6qo9Sbk7VJ+mF/2rc/pcd2Heu/vx5ICDf8Tt5ziatc
t7xjHvyxx2ycqM4qhJNGX3+zKvLL014yfWzvVk+1qPzoeFROYr3E8EYLALI7Hn1qfMP3U5/aqn3b
vZtFljHOFi+DM2vJ51z8SFrvMVegocSPoE+4Hta/DPM6O20ndckwQIdnRO6D5Hd/GtMpxPiz5r5k
OPdgoAJgjb6ic9EZjk1kJjctQo3Ud0bfyeC1wqh+N4xgLxHLoSyk1o+NAvJ/igXYkErQHqMvxTeI
1+DYcOwB0yKMJwwic01NGBTdqwAPB8JtAJn1l+ZCfQYLgmvoppKOgBiTH6al8HhxHTE0rtYXag36
YGYPNJgBLEWYsMXqViCzwyaICp3yhEgAndJoISv6mVLMBKrlAaqvvBJyG9SJn2Op2AUnUG+1oIJe
L5nCPm1yDa402xOFUczApEoj9sLa310mWGZForpR3syWjM/lX2+icnnd9G2PvKfC49CHae/9sLxl
g4NNYQKdMIK3LYPxLWI99nr24u963czYYhfa6uq+54UoUXx3kZTGomf6hhUMVw99E5AnSrt3g+ar
wx8jnNB/B3hIwejR6y0w+gGwK4KgKAZa6oppqWiap8psymRkxbAIEglKVIyB5h4mjZD0wVochuDY
Tc6snUyKDK6im7ExQ7kMROU9LxeQBlAw8Jmb7UUnRfY3UNPNsZ4xFrunDtau+/Vnue5h2Ku7OKJh
5PHsBf1uiiYGZwsH3BrNpYutX88eL196QIpiwZk96s8ShGh6+rYkdUIEI6aN2D+eWSv37fqHGAkd
tuZ9oSvCnHsaXeKoBFb+gCkNNd1rOMwbgyH2tLTluL8yTdYl4W38C8GHlF372/Uh6uE6qPltNNcU
5H7UIkEr2wU7GFtXOp58Eoe1h1iJ/YqgSaQCcAM7fffh4WIEsg2/f1/iMQwyHvWeIuZFMA+9GFac
cAObJ+j6Ggx3f6kt8apYL7wr5wR/Kd3kmwv7bfE25xj50B3SRRinr7RH+wI34phdMkC5GECRJrcH
JDbCkdS83IT7gx2B70sRhpC6/F7VJpoOZOSFGQSYGCKdwEiFGU0msy50nzoj24m5jcZ+37MOn1WW
z1BHouRJMmCtIyBwykRJXW+7K1K32mHYyglJcFjqHMuf3lCf0RYjBsGh1hZtDEHkek7Y283d9gfO
8OcpesMD5tFcz3qIGkyA2eEI73rIB9j0UV2a9XuC8OlEj1AzjS6+TB4Fa6PvDbFdRHG1JNYdgvwf
bgIvwVfLmUcD3tLeU0jrq+lWmIyj6peZiNu/IP6L/1ivawD0VseK76auIAaAKg5URkHF8jexB7pt
TtoZPJLUucoxPd4EXhD7E9YwW9mfTmdP5t0C5hy9zfea8CthdT4dOiP9T1qdn0cIz3OKnslyuag3
53GEwjaIL6hB9iAtaseA/d80Ak4BSq6PMZWJmSMKWOZqSSaWZ9meySWoVg9A96bPKTvx5xzd3EdJ
OoyfUxkgIdWTWyDPOno64zHeJhxI1GNlNKgPTparUJtQRd39B4FQI05Cqy9bb9UbQWlBUltukWwV
FHnJ06hNnKB3A5Rv2HfidoYi7u4rOFcV9pBRkAZUnfa9rtzmNZMfa3jiG0W3V8ogk891aUkjrgxa
1ks7zhFkua3/GVLi9rFBkwEjBgtVpiwnyG/WtkMz5wAeQqTMB7s3FpzafNMfmMoA4salaZb32B+/
8UVAfQy8maDfIA/yAkdeTD9Js5KPsYR3kZlrLMZK3s7ZXhLF4iKplaEd6Jcw6t6ljLvoebFMiMcu
Ei7j8pI8FgXwDmOalSA81gsaY8NzcneDTyW2QVg2GX0xEmYlTtBoo6Ef9/RfbPS/1rhmlgoICl6R
T0hhJ8zeADiVb9blxV/o20wsL/kRQiVDpVWNiaJ7GYXD8yl6w4wTtJfL5aQYG0Z/G8zSTqz2DUIZ
1FUYA6wvyVQzKn84m8c25g7YpBjRJQkEvyf4dViVVcx+5hA9cZTk5T5f99ZFMWG0u1+6gZLryrQC
FNiG8rYcBniM+wEfAWjTl6dZ3Tx3v36BSbjVL/0bLXjnjcgUKqJftX4OgiTGqkyLkTs9IlxykmbR
yzevDTe+0KBBmhw9Y7MbB0WPh/a7alG4D9O7foH8N/9C3Bwum4bp5OfmjJgIwlykfTaVJiigqMF7
YD/vrcEc0ZUdYOF17uIKfLmII6YnS+YibNnMvph7Ph2ZVsuo693w6yqP7bjetS/mY5NYUMzAe1Zl
47XPKYJ45Hw2iBi4DxCT8rVXWCrv1ZG9n318hm1C4xa/jByDHGR76WOBpyZyCyXfKH2Gw0CmgWVV
BhM23MEcisD2BP5bmb2VBDeiYaR2RajZiAHHw3ENfz7aOwzZgRTlgd2zLireLue0WAraUrO4IyeB
xqaX05UMczFJmC5qE95Gso9iE/CkAqJ4jswPKr/MRqTEspbNlFFJ3+BavRBxYLCD7OAriBS6x45U
qXanWJ/EB4qvcN0lJPFm8ToSGW1ix1JlvD9nFc/coI2kH+fraA/CHAkqJ3DbF+hCnwGNEUbAZAwa
TclCz6+MldM/3C3wloWvjDp5iglxqYetA8D8nRpWHYA37fBWWotzBH/MYIOURcflebeWLINZoXvO
K/N8XfRdmkmV88RfFy+TgWO8TWqf3Hdmtl99x/ERJ8xZWFOZ6/cpbxJ7KHlUPFd4gqKGXSQYtZny
4Nhhn0+dqfvfkF+jvnW0rNNHGOsd2/8vwZL6BGA0RsVDBKODwUmX2DIiocK4QcZrBcbYWF+V8ZP5
kl30P8zzYRM7aN/AbDSOkQ8tGtUjnglaDFMRhN7D9pAAL6NZww8RySJPA0LIKcADiIwEYGeFKcQt
Q8jKfYVhcvzigLMXLoAfHZJs1ppTKkA8cecJgYSKOW1PjK+2f2h64cK2hHclGMDf/9BTly7DxsRB
jEyYCjbk7N8YMOhdamxfQ7NlwILfi6bqxBj/dEpTEEQGOoX7G5iAq/vZi7KV5gqsWUC+q6n52DJz
YOYH6wsmB7SFa3F5XK65cfONeLIGP2SwsMxmV0j95pRzcv+u7H2PoXoL9tO1C/kh6atiiT41MaSR
l93PM3Q3nA0VRkBYV6EqrV/Wv7m9WEzxPJqPrNsdfGEE3RoMz7ip9ptyG1s1/2k449od4iIb45Jh
IVfnsOhdTsHwYWw+W8XQZH9c+L/Mm/cO3YiY349X9QKp78+9bCFYOWSSnwmadhptSs2pQv1HsvHR
9ah/nm+arczDzTHAbDEYod9mFsDzmOssAALnP80k6Ow7bmY6qQNPMSSvbxbLgHsG4RymGnqKOZgf
9HR9P/Sns9HEi6QwCjaIKVXBq2Sy41j+y182x+tnYC0Sc/lbr3ETPhtpZuw+ypGVM9p22jSsrATR
N943nf5RD7+bmz+dUd8pu/D788pmIo0mRRm1Rtzbp/gu3OWIWcptsOj1/RSx1tf8DEh6sqqMWWJF
3GvOZpNo+qeH+Ia9paguNZn3sB/66xE4Wc0tR0y7+OGno5BChlE19xw4Mjaws2EXuPyi8iSKbrhY
qXmxoUCODY/Sm8Ny9m9LWq2677T/tuEuoA0oRg67InRILK35VRiwtMLBlBUDFiJAjrcjbSLBrvIH
ImAAH2GBrbPxCh4gVELTFuQywXlEYCmg+n/EnUrH8IRLDib/NoD+YZ0JgZDY9BwPH7H/qWDtxPbu
FyS6N1OQNWFfoJBpJzP0e8DNmB2PSKKal7dJJ7QOPFmPtwv2ClsUzfVzvVIbERfgsf3vSfDI/STh
tQQdoj1+DN7pYFI3UxFhKk36QLS+RxICpeASFB8R383mi4nlrcCKOBz5rIKBdBNcxAmLq7jZ3RTc
Hhuv/Ovvsf00YwYl1GgCRKaocjOUV5SIkZbasKCYzd7CHn3WWFp6EVWmB6ePyw7GA4ekpQZIfDj8
PxckGyLDC72uTSHK3s9uM8S+xGnguPIzKPdgadLUoM3jmyF1M/XwuDO2SaTp9yiBKI+nwUtFxk8Y
Fu0wlTa+AzX+e0UAkQWPY1EnDs95yQKjeXXKWwhq/BSO0zws8FV6buTF3tPBSMrqPXknvJWhHH44
kVC3mgn5ejhezBQRk0T40Co2o7FoxbC5m10y8DH1KeoCdMAZcqYLCJ545oDhh5QcSgD9Rkv0/gP0
jUAYrhOs2ngnhrw8VnvszG+zlF0DRnABViaHCmLP10FLGAZ8ENGGfbrtQSzeLmdcOnLU3dP49/Ay
Emb8Cn3gy+7HRkSepnhhvpddmDCFl14UcQWFvACA+w5t3RTPX8KRwCmZ6YJ2p2KKTQTTwKQPafCN
JonOfFtPYaOAl6neh6otkBHE+3NOiWTSYPesd3D9ePCPK3ii032bOJI4TwfETdpHnMN4Rub7jkRa
ffsTBKIfWHTSmgAuEHwQ8VAhqOZJ1D3l1nkBlY94m4nY08RTEre+uEBzRuEW4ALF0b566H3J+Dzs
ceEBjKNfvA/4xu2vs+PZm4IZlJyU0scyG0XY1jZmTsJlgpkpuiJt/zOoWXEIxUwH/nlEuLmpxNZQ
8Vpjx6YfiIlg8WID9wbDBcPD8HvA5JkGL6D9jXlRAiLR3hx6T0vubARMLz1kU/2RD0o7Oh+CIXms
PJIxbEG60dlNmZOhYbLjsVefRJo7Hp1IGkQOQzG2nxLlQA4bnfF3DYRmDK5hIG+rP4R/Di2DgAVk
BAXz38uRsyjGe4QzP0BKNlhUt03WYdFqaAx7cIwSnJw+z0PPUsKUNI++NJfnGA8jdCUk+ER5z7+M
KYydus3Oj4cLZoGXnA32ehRDaZC31D2A4y9VPCyYZ+8q2u8dU9mf7he+gcYBv1x3ufYHY2b6C8W8
LknHGD3N3eOwY94ybT5E2fxz+f8AiPJZ8Qh0dIORC31TZ8O3izcBiTaM+mCUXCHnUIuIcYkJO0Jb
yBAp8Epigj8+jQtzp9M3wLmk9OfEes20dlaO3V9ubL6FfZeMTUBej/7iVa6IK0IBCzSnZvBHssDI
IajyQTH2wfTX6E1xLaZbY5Ce3/0NIffoHozm1APbZnqyRIEVlCJz0wl+RdRroekagfgVO8GCbEN1
gnPRvjL8n7XLVrxd+wQFZkibVogOh6AclANq25KQGZXb4toaydB8BzCfkJObG3XJG4CXyaBizEQ1
DF7XDT/Y8bRsxvTIuDpR2MRWbUudm16H4IJYSjDfKM2R8yPogNF8fh1ibEIKbKMz6NBef9oDS/Oj
IhiE+Nk1FB3pcWQ97zaeDt2RxiqzBx92sRbxxZoHo+mJhkHYb9cvW5qW9sbgSBe16nC7UfZIyWi+
9LlG2aNv3hTA4cM68PkVZ/MFK/z7FfbAuYmKz9rx1PipVRjGLo2CYEDtUDFt4QVwaHAxkD8kEHHg
eaiHARYk9DJD4VfyhW+C0m3OOrZ8w19MRiawvUAAmwkOyolpFEDgO32jrGnm+NUh3dxuYxmNuwQw
5IEbh/cjxrBRf993av8vNsAlir3/cCF2/qL5cPY5iVAJS4es+pfT5ir6xC0cP4SwofOa7iKT4Fi2
8Ey1eYz9x8P4c90S0JmHH4gLdej8MdU8RhE0W2/Dh5LCcu3szRPzt1ngG4shRwLR8EY5oVDnp2zY
OwdAg78dgwWWYvD0LMMvgPoL52DxIO5h+XBF1eXuBwHVX9STzBSqoHBTXXehe1VWZ+Tl08w+l64y
X7h+NU3BJa/nYcRKA5Z5eyHAp+H+tfMR8zmKWbMgxvVP4gZQh00WcAXQcOvPeXWoDiCT39L+eNDh
Vv0gOfP/HXMhU3ma3H38WhlF6sGc6RhJhzyMuzAPcXxRIBeYm9NJerqngaN7RyQaUXSas1lY4Pgw
r4PWZzMyAFof62s3wY9xYi7erskQG/wNqECaOtbBcK9DzSyPi2V4AA2bJ8EX1bfpgM3OrAOd4rXe
XP3QsOasBjPKj+LE5PuWbi2X9RHfRmfxwXIA7izQudUDCvMtJi4Q2kpSwxRDvAZAYi6KejgZsHpT
fR0+wiDoZlx7eWaFrkFPirLJXBrAhfAcYDTA2lgrH90Iw+AZBNYB5IV7zmXtuB2I0PwFXojGeQho
9jCWT5N9BaXq8L3LxlEs06ZZUD04bX5+rbGFElRikTqwwy8Q7Bs+HsMGACFIVBGEHE78aE7NvUFQ
/OVH5GVKpgmlu7qC4apJ2BvK2Oo6ENpWvMhMDHBvoRFS5IJXT1w21ZCbVHF6UKT60PBgurQ6nPAL
XHAzqnt6pBjwmZtZSJKYTgIR++TIUMjAFqy/yAPQD2xPvz09ehHqb3MzJphaZ+DFnnZfWX5BO39j
RVjZyoCN8luOlj02Swv7mVznSby60NLgZgEkbQL0vWwKkGdXrMvuDMnJseAmjFYTw/94a9dl9peb
MQMoa7Dkqhs7ookgmeS6ceZW0swu/mTQDw8KOSuVXZ6pkU9Sz9rVzPfxCb0VXkDf9Tvz4K/d35h7
WoHa6vTW5BM9LKj/qasHt01gfS2DWYS/vBmLZgPfpwY7yR12Ee6QOnvp3Nn18jnDKZo+OQOV0S3D
ccbnqDvX9kbVQxZTo/tri0WtOSRKGTzCD6N4wbPWwKBJ6AGQOvjWbt4u+NnD0nAfzsiD5G6pGnBF
9nFqhfEo0ntjUpKDxSCXcfdp+1pB8R3TrI4Lwe4eEf6z5G4CNgPzDifPxv6uM7Nyrix2KHBMKIhM
LlNB3QGZ0wUuOwbE5U9D/vOE0POv94/7tK3lpFTgitzWCPpHxvW1hu5u0QpiPk6W5XMyv0GnsTne
Qqwg+2jpsFoE3x9Rk6+Ul3PAogcAKvqMLFBYpe9qV+VjvML7/DF0Br+9Bv/bBDIVqNxrIAN+gQs3
gfSeZAXW5DOpOo6wexMs94EFjqZdyZCCT8iwXuaY7pvJLjtXdQSOOWrW7ftaFquczpxSv39fyxCq
WRwBgOrQBvss+t4dF0iMyPGF8qs/qhByqPU1GBoAD9QcpseAd8YoRl5YJ4hmvZZ5GlbEq1TAVnAJ
1OhegZH6TxR13JrsyB4KE+hlmOwIcfgvNLqRndRhrNsYi3dOeGrNKSL2MfZkBA6644ycXSizFvOH
CW/6Rjfc3hfYVszVYMQofhej+hZwC40RkuFkOufMlgkCPDBk5Rjuzs6dLY5rrvgHmUNMd9Voafjs
Ql/Lwqo+tOotNKuM2YwN+/iOEycwB6YpJQwTnNJGZBbChWecyl79nIfxzGJzuXuclE+zwA8lHCJj
OWw0Bj4NFS6naxdqiARqSqtNUohFDfiUARArpk4hC3suhZYxG+LL9thXn78Oc3K8WnYPaVfmu6Tg
BvNkfA+Uf4jX0UQCFztQbgfo8AlMLPuh2mOejKX1rCu96tBzGj4+NkUD7D6NLhiqbiyxdMcZjxdO
Gy8zvCPd/SAqZUCt4tWxAvYYVAFvnJo5dUagb6sYxsZbAPbvDmMmfafc3fEW5AxQfxyBcgm4O9L8
N1tVRjfvVcpk9EYQCRZPlKH3DtQZM64PNZZuCGIwN7FvA4FS3SXdpq8eKS+GxP0wHP1hbn98Dab1
Cy9nJyznQFtcgdbqauy7VqqGw4k+TA8vkHzpDTQ8HBvZvAN/Ek/2Z+e/wt5Ih4YivS9A7vH49FC2
4+3t4RZYHBIsxufujSehQickgGpsJ6WAd3aXr/GpPVBN8adc2qWQGShgAe5HJInzPyrs3c9Zy/GN
MWsZmOnhVvm85E+vOAwwIbLCA5UVk5oCFgNotUQiJrk/JMu8gYZz4ZI4QCZo8FZwdKoCPgeWWJwu
VhPkY/ZU53GgAhGFpirRP1KdUtYDBWNcAjc0fzlwGySaCVgB96dxS7ZwFvv81s4ONuBZxFFS2zNC
RCvsSA2pRJ+hHpdWgmEk1sl0VrzgYxkkWRTsQOjigoS128uqmbNL48mwszuM/YQJUmlR7/TtPm+7
gDJAhuoVDobx6HvcHg7S289wipEtS4bi8EiyEqAN4LdauuxfvRJpAn/rHs8KhW5I6vT41FvgSMd2
Eyj3TS+Z5n+BoEVCokrDGpJ/FiEEo8SyUPzC/lHMyhqMJ8/E2TTmWNMfWL16fDyLe/fD+5G/pNe8
04f9rSJ+Pg03LRfiGc9GlG+0hW/imEp09afi7n4h2JnwjqUbrsoYQngF5OYCrQgBKPEUA+L+FvyH
vxMw1FnBI3kDjBbuoDFZ5BkOtHw4/tTE0365zVTvNlyQrSJjA/i57x/jCXO1ymKeXTsvcDlxuzC1
naf4ao44cCGGBcS/scLJdGhpoCQRzEu/Q9urEEKySpjdI44BjNGmO4b3YzI9Jlgg3zu7qfnx4PWa
lDTLNYxqKxlFPUItZhzOvG/VKeANJGm040ewyCVAGf/H4ZANbbRIUuvT2dgQfm4BTVoH+sUV6Xgc
GNDegmHFgX3f0K/yWYfltiGHGJ80hhPRi8qsI+ob352NVgYCgwNX01Dx/A14Pandt6/JLWHBUeDd
CK1NDpvvlcKEMTqRm2wsybTCys9sf0ShBVRQQDHlEB7opIAQDLGBfK2mmp4+zDoZWVzfPIfjLaxK
e7nUoDC8XWnJG0tG1igS0iajAiy/LZXhrH+WCOyQ73b7dO4kUmg+/G9F3talD9SNGhGoEd/d0v81
+MGbKQY+HRbzG8kBsWtOFQ45ZKwVtta5TCf7LRNCeBcsYEtDg4+tp2zjp8RX6FA7bAS+4r0yA+3h
lwtNt8Bey0CEiJSxHgRdYlLYlHf7fcLelpOl93D4Qnpzu9lTisph+Bt6/cYZSyZEt2aXoQ9rjB/y
Ge6TO3whkiUqxyBxD08sOZs0lQk8BsaBkuGHVyajMLCamxN/FwDYA1DjSjDCH0cw0nfrUEKOe56G
qf8cLy00gv88HSs3HoGPSalNfZpcEjQH3wj1DR5vs9siIXcoNhJ8tTL7zrL22JSJn2idVtIlQrZ3
yiqz68ltWjSGhLhG/+2STecM5uOwH6X5vmHbo47lfI8nXWw8ph2MN9qhZc7sjOWz/UbSpaWeiSBl
Z/zCTFCJ8aBRLtW+mqqoEDUznfY5ZrEj3ilzhg3Tu67MRit1XRI+N1pmm25sKgGEt+RI0jyNAo1I
H0GhNbZpuPRg3enXkblIKLkYJ5vPycfFuMFcLBPRkIos0O0ssxT7ZYNZ4r0Tnxk89iGN/t2c5Hg/
wlgZrSo+abNgDfBBe6R1EVff33dYG9PD9pE3Dvf9qDCrE6CsXfsY1ExuPeZrdktU6/J37iIo0Cvp
nN+sZvHdpYGywrqBJD6rd1Zb2MB3eJjH6k3Nxr02ql3xMBSY33ZzxQteYerUnzfXCh8QxUtX9z95
KnklU7hhar8h1aP0ltxsVkwn+QWyXkUE5fo9z+Y10xLJARrvbz+rGoolraxczinQoSW/oYLC4JHt
Vjjw2jLVho+pDWYQ/evnDwdbYjeW+Py5ybX2tYwLNyawAR42AE6163kN8uFlN7k5z4ki6DgDuw1o
mY37z2mY1EL2wmqRicRPaPlqh3n5JJm8wxJQPsTxf/rDljHDiQHmhLCv4LnS0NJiPcikGwvcuYK/
44ACdsKpovTwW+Jtf7f4L8AsKxCtdT8du2gGhfH5JnkFU14tzBC079LZimF8Y9fYAmcqI3zl9KIU
PEP+JXKJOrwcGAXlsarzmyGjbRJzMdg9CZZz4hB7mj1Dr+ZMXPK4hAm0zjwH6CvdIC/pnBvxKdEz
C4EfJPRVwjMP5B/bM4tXQk4DvPWy7z1dpZ25/v5u7m/62N+z3W2fi1r1thgf6ab9Ozb5Oo6XKUZc
ehdoIwqb0aKz2WQwfh/eaDmIZ0MIAW8F2/14NSImu7whaEI2BeUoDZM5pnWRwk0bct7CV+Q4fIRp
SMM6nilTNQuGy27GJgNmDSKe4wLpqpjhcb1ePeMzxXl9MxBMiogAoL/eNvbBudl2F7VwMmNpNos8
t4bn/mws7DMnkv9DRknBJqhD1BHIe0R/+PqrOL0YlIic1IyGXMi6sPqESIr5OSMyyKYKfuHyssIX
WP8tyi2TNyImXI02BjR3Q+sMPsHhjA0ysrnEihQkgJ8LeQJmNlWiUUi5QdvDMKDbjVcyYWboflYE
nU1rm/OP5oco9NoM4eUIsTibh2x3gfT3g5fZItblS3oEBQg9jOoX8wFkJlwV9HeEEZTJk3KRKcBv
ISNC+Jn8A2TLDDK1nQuFlHVSQQqGcxENj8IpEFANWhXe+9jEr827r8konbR8FSB7IpvPLefKljOG
zlyzspuVBKUNL8yqSB1ZPTZj+k2UFyZGmnZ3orVxuSqMJuVz4gye1ELCrEs+qwHCLH22V519qXtz
LBIl/+5tTrz8mqzV7zFmV52M2dfhbWAmsQLEXEE9k4nFAKP4uQrpzJVxX4hZezZ9bRTmlZQpgbzC
Lhv2hrx84bpVkJ0npILz2FUsIhhwGiDBDetN0LI7fgYZhg1wJ3JSouEF3gknwb4Q3DhHVcRa3ZAW
5H8wnSh1bKC15ZZiVEj+MLxgRxVmHd/jeyrkRiIiOrFisxcKQIxfM3kDRdVrfokrnLrEQCh2MUog
6wJRKX+B/suJTlE06ywPlSk2XwN38A9qEpgR255xPLYrxYYaxCYgHAWEQ9e272xb+0+4JoEZJQDG
2NsY1azefxbplrk7fNOA/FTjtxoE1Qr7G6b5K3Cs/Y947db82fsUkydAElCsSWwmF3mOFcRRPIYl
3lZONVG5RBi+4L7bh+XoysJREmPCrztie3IR+CJu7iF5ZAWjJjTRpyOMAt4gctsg2pWLOxUEBf42
Lgfkm4q3jqeEBVpkkNgIWMJb4dmnhMEJoRc+ZijvgN2EzPhr720oa5L5M4d+IyS7oC6A+biB2hlx
gohD4SSMsK24wWYDOXYTruj90h65XGhPEYxSw+vHFyEg4n8FMIh5w22GYcaUuRMOJw9urQg9hGtG
cDsPE9rkktAHXgkhpOCToP2FR+F49n7Lo3bko1l4VsqGLdS/zN8Bz2iakWSB5+XoByusJwClrOhy
PKIcczADAd/BRobnCws1/Hzs2EnnEGEMcbk+/oBPXq8xY8Q9hBUqZM5CiSwSkAeoyhQbGWzwIiW1
tkS0NHfegHnw5SDf84GIifN4EGfevLFPTCINJuLEPMmXbk38qsiaeM0VjhFF/1t0jHFwFtRbhP1j
ru8fw2FFn43/EndPwqH5iTAy0bdjC24EF4A8nUjT07kMlZOd+W51h0GA1SbuX5Tu5pAvRzwE+kUo
JBnKUUfYVGEIicRf+D/9mlcewmG+rpl3QMc1n4IukXpEr/M+YAL/C8Rk1bLDiF0KDHl+EdHtgJ5M
nphCwIPgyvI5rad15DgFeu3xMXiwTT52yT/YQ/iQanWFJ46CZjnYoCURCxYrHyx9FJsGaNmziuNX
nwcjn04KSJo1xotaa8isYutaA2VLJj41PvFVmKCsPkiZBekax+vYjgR6yPCYnZOgOkrrNcAt6mbx
nPPozniK/78MKosDreV2rJ9avodtC2WARfC2w1QUcycCpdjNif3G1U4sefEMYn1I0rOMJhnvVOfL
L/VB4a0Xj9/IxqEflbLQKbPlSVzTo1gnYmX93JrrQqvP0JWQEQsb9EF0geoKdUpeonc0ZEzrBjYI
o9jCYQxQBJKVYRVm35/ynAv/A08JNwPfeWyKDUQJifP2FAleMqb/TJOgfvBq9mXskdob1VsOPxgW
qxKWNAA5JnoyQG3uUJT3cev6nnNK5xL2v5Aa598/eYcIq6FKeYJhbfpfF3g4m1blBM0jzBCQZ5kf
Gzl9vl7IM45BFGTOmLz0h5E+ARba6JTCrmiYsAlib9LbP9FsD4L858ELJB2HLgSKaqzM+sqhUJYV
rsRckRZLh7l2yJCIlgA6m1w1NvQ01iZnYHsTo+L7SBzGwS1md4PbpzvCOIQxirNMiKAjFFR/g0sN
phpoGK4XHxsv1o37Vu3bhXn68tcaNayNfYpzCCybBBr1dTF+M8jPpwz3eyv4GNmEKfO3cVDXnACW
Ay0Ya+aZwTvu34vb+scMz5J4yV0KJ4Hpp9sLcL2IHsAm2Wx585+27N7HR7jbMtMHcnFDDeIrRG9O
jv6MIdr3aT2Dt6bPcSZOcTE28nSmni8lqcdEZm9gUySLiDIDwD2j4tapNW4nW+G4ahzcmjFXEjZP
kC14Ntbe7DtHHMeiTCBzmHzTJnv1zgbHbnPXZ+phir4Wvzaeo5RlL6LRif4JZyRmMcjl6P4sanh4
T3dPVBQUpXJ/5AqwRaCp7jPgmOLyBH2fJuLG45vC1VsAARaNnp+Gi2bgQ6IllZzmxBoNgbJpTWQY
GRxcrYl7CsNn+3ztH5dN9a+oTNgdmSIXLFL4tjttDomlNK4wn/5qY0pkV8qOPoJ60DKGFh/gSF6o
IDhBZoDyj6EDPuSw1oUB1Z5yz61QN37Z0rXGTpiSevlu9tmvxC6BCLIXsjNhLxTj/AXyHZuwa6Bg
ZQtiZZ36AtXkuZ99l6Kgq5HgGJBC7eNKyMiB9TmT1F2EC0Wl2/VCs4fCrBhO4ES9YGSFrYdKkCYn
TJL6wiqInYftjNNY4OsZyZ3EOnNivoVlanZhybDxQKtHZKwxU68MWdDasPdmT+d58QXZpVznwn8c
HjatCKQYjkvzzlyNGqNr4EGQGM5BbR/508/HukxYSwmTpNUDfBqODncRSekRryXqmoHeYHbPPedm
f4emZD85EuFWtvDTPjlnkbB+qM6xr9FNCV3F1waMjeG6JYc8QwlQWohLg88BzxEnmcB1Qd18qffa
pJrn52SipFZzJxlRnCYcNZVbiIfwx2S1Mx+ShcWCpAuHErvimXxhWp3ZLYIUQxCM/HTJpbljAmP/
NgOMtLD3qvcJKQR349jczXL9r0LBXspB8Qizu5jAEom4wDcbj60N9T0GKFT/KWugdYG1MHrI+KF4
PpgcnxYzeH/Ihsen5ybA7i5+GCagF7HzebssDU551k6PuTmuY+KlAMsFMPZz4ZGjYKwpInG3m0En
wr0CUwjkjjdkjxQRM5KXBZXoxeOpVDo1Sp7iwWCJKmEtvLzGHZnBnBJwYPDvoqLiRkTqHyb4LJ/F
zYx3H779oeBT+qLqch4QcoXjs/OZZiL7Qzr+R9OZbSmqLWv4iRhDEARv6RvFvr1xmGZKo2KHgj79
/qLW2KdO1V4rV1aqMJkz4o+/gcW/QntejvDuZpwON4lo4j/SEA/QTA+7kN1jUDCwKweAprcvbBHQ
sL+efgDMs0ZwFog1RIiNVUCNFcNyN8qnjVulmuFln6R9TV8IpXrTHg0Y8wEm2rjWxrk22TBL7J9n
bw0+Jw4HhAYtgPZ1UjJ1IM2NfoCkcAfNg979jawbvggYVhoHBSANmyDLIZGuE3UOQHI3cMqPD2Lp
Mb29GX5LAcgMnkzkKgFH/MadR2gp/keayBoyl3a864f6NLup8xaW4636zfur92thkkY3Vx7TE4lp
F2tflSFI1keZfEn6AmPud4OnEun18EG3Sir7daF3iBUz+qRKP96c+0pQvCc7XNgWXZNDcmVOyagw
4BG+I1joJt9ivo6vt9eUZFC71pgzZedATFB7MTODd9JR/nSFiArbQN4EG3v6/qHk5zfEJCIgW1bl
5e+eU8NCq2NPZstBD4vdnF/ioVc/uNFnv2HdYNQn1SL7xuRDlti2Vhwcz3myIbu+zjBlneLj1LP2
l43XY1SvUcwCdpCFpC3PQJxO66+rOq7d88tZl9SKVMdvFypx8EYT3mVDqYbzC3vEUwjjpz9t81ST
O4QuXEnE/JwgCOlir0UAjXGF8UM2R4S3ZoqQ/aInKyARXefI+qwdU5jzKWqPYNq0L9c/xAhPnh9a
dgi2Hyb+n7X5cU7l4P26ubhzEcBiZ1e/BtXf/Jl4Rjg91DxoOSl0clRXPikQBVaXDlx2elZKO3f6
CCGX8HwJs8ZWJsw9F/ENF4PFLyIz9TqYIBuN9yjwp9kLoeLzKbnHrZPvATdJnlu1nmXv1hsoMZCm
gtKSeRSm8EeMYY63D4Iuv5N5lJLBdbAqkDQA0A/w3+nZ18EDP22OKfdq8a9oekANRxhsFPdJrU6e
LrQlJEDW4PzzVywIY37/UI5Z9hSjN/uwAptmWsNEkMmhXaIbHvZgAt/tWSeZLawkTj+DDXADeLH6
cZ4ufKZxb9B3NCV4kAofgCcDXs0Y8V3CqwpLZ0mhFNdeAIgMbeYEbOKp6R3PkNXtuPLwtr/knoSd
2wJQqDCLmps9Vj9Q+EXxowYtCAYfzSDlxdl3PdT4TskGcp4QXUQQAT/P16kEsMOxP2Q95EEZ5pRj
+vyGJzwwmakRUukpFD+pXpBeDJ7Ae3MZjl5Pi4Jvhbm9W192RL9OKwhhds8Km0Hr7cpFj6g7HeNG
xGVzpJ+Y3PEHEqD1SXP1tcal15eVAQj+FUocA4kbBckLZpnOfwccJErFvfEfUEpwFzXAvUGfdbgB
4rcek1sn1Bh7kYyb4z0n0ywEp4Wr1Kw3oionrMjbvtdfwAIr1eFlzt5GDhdj2rdB9tUN7kKvi8gX
cGc3atgHukhvbYILukG519ZVPmyVsXpEOesIfaoOXnfvsCNQAzEVqLKZ8ddyLcAABz/+1DBdpk1o
ZW48Fxc3gE9TeYyJPwxQGM3w5o0FM3okBwNl2AL4cIfQmoXG9vlw480+5+qWA0OLrefaGp336E0D
3cc8Jtl51270Re3UpQO64w08qa/jTDgw6sNnrsPIKBtnjEmdATOb7pfSXkZbZ8Vj3GNlHpOTy9N7
HPkrrIH+x2GkxrQM6uGVIbYtmSD6Otvog+8QZqRHwa18QhNnWiTxGnNfjGBMHBpwzFsyxTHFH/1K
fuDlPjxDG37476OKPwZzL5ifGJE6XyOplg8PBpt1dzUYYmZQ6F6nDh6iTIpfVqDfoy5jiMY1Poxm
F6fB+YhX5f02R+tU7tHKacjP/poQi729NlG7rjWskTGtr1WQv6Fwo0Mooi9KEFoZahKalE6iTfWp
5ekpqD6P24Mdgke3iLpbyucWOR3bKE9u45fpaV6GaPCwYEfgYOJKQzYW9goV9Fp8O6MPc11ADbe3
2mDza3gMxAhuwB/AWHQDhjesqpeRQ3YpLzO0E0iGzaG6ZbQIv4oYMaYiib7e7HXSVbLzSIMGfBmd
oPhZ7nvb/BA8pwH9Uxh3I7oQj9yG6mCBlQyfJBe47QA4uaT9OzObAI+Fu7xgXHWxM/hs/aHB/nwK
OIFeMpHT1h1/A5X8nTlXiC5GDFY5sQbSd0WPS0Qa6vOKAMK5TIAJvnhv6U7ReveeW1lxvm4CJnDz
twEZIlCyIEce28PwG5X8kG173ZDcFfVikPDnkQzvg3kwJA99F0jb3IUZSt4uU7wXhu9EBQvWLlzq
k0eFSiHac7Qrqd5RO+tStWp/+p/pU6/Ttv9lBKLQX14gMUFljW8ebiiTtxqwXlmhecVQ659CDUMk
jjb7egBG5CDtJqducv9jayTY9+bWP5Q7Pw+4S0387sSfUQdrNya5sFxFwcTR9sXQ0nluvgFKpFnz
CCvDj/UzIU/euzP8HIqojQmcos/ipaF3DiSQMPAyOFUpHNma/DtUdGwjFdsVrIf7nSHUlCHomZyX
iP2bAR0DZgyGBzU4PY4fJOzUQcvI/4nY5tP9u+TTJ7UMMMlppmzZ7u8MUZmhsxk+PXXCh0WG1h8y
pNy0oJnUHvmKMO3vGADj2CGbXI2tGYiqz0zRKRaFEl0PTPXKJcJYXv7uNmOmdzZ5agWzbP/Drvy0
IcWBT4yePqiHIBXAKAwMd2EzxlZ+yMkAPIsBMQ7DhMGhQDPFKj+6eGDz2tyc0vUAqhpptn0iLsbb
p0SQI2RtRBZkUDwS7bXRd0gLnfoHBJgDqwPsM0JX4XDshfoY/zp79bh4bBLfD1szDzPedSrMMWha
rdc73JCVMsfdqJBnK5rvtnLhqABuNxEZfisTd0PciHGToE139ZB+/UOA6PA66r7cyyiPs1n5J2PX
hTWFLzO8r/IhTaOQ+bBUTx7TJjrh+II/Qtru+9xE2DMAMb+3tEp7mC8wxef/VYpfplx0kRjl0jDT
OO75FNwcmKd79cj/GLB6WhIe5pd5x7XYSGE6laiZlmBBwJV3oJqXHZ/WuHEwQjJsYfGb0MQwU+PJ
pMXcxRWBkXXUgqiBw1Xxc9ym5GU79eKGLwjW9YNlLzVdY96dd7bFT0mi6Pnv+WN5RJg54Oq7+ad2
iWSvHD7f7zf9jLIAPY4cGZ3RQXJyWZZqnKfFvB/01hoVF7sSlN+RSjS20Cd8AvESMS9q6XHi24LI
Ul4EdT0WHSdc62aPxckHc0CNgGuSMDqrRc4MhH8pPWKs/esYFww80PQwBEkUh/7H8EKCO34Bk36E
2XiTYEdSLcqtRUjEBJZYf8O87rmypky4LHhPq86PSRAOjA7VwWsAtofqkGhaUKFn5uG9hNkyKFBF
lVE36E8aznXgJYr7cv7gvrCCXoy23H7vcGF7aF0UEYcWTJanlIi/IcBHPiKhkit2HWh4weNdwapc
nf6x8KeF98TU9+pkk3dSzcBQUvY5OuHLpEtFzkAmyvF7bEOcBWnGktuMZAdWO5aulXtnkPBIAJtw
rhbNyPcHXBnlxh0RC1B4hs/vdVivskk+esP4bzZVSMYcLEv4fsGqg7mSOHHXIoFg5oDVW2hS2dLZ
E51ZTHvxbXBHp3/sxPArDx+wWa5XLOvqatEsV4O7R3KpIMJsylT7DUbdPKPmAo/9EUE7zNeQAQwy
imeq9GJO47SbaQdhUV0iKcWzIW68gXXQD7vR1+s6gDFB34W82PHp5IKvd/8tNg8EeLWzf0YW7IOe
PcAHxSMEp02V6BxMfplmOnsI1jAb7yNGAgFs4TMZs5KkAJvx9LsnCCS4xdUSSlgVGH8ZCVwX92SF
WZYQnXOa1+a69tgTWakvnKmt6I6X5d4M+Hft0JruKWK3h/3SM0P1Gz6/aXtEGk8Q+KF9+P2J1SSY
2Hr3/mh3j3rvGcKr+rpEJtwVjwHoGgRq5NPeySea8KSP8WKEao/cpICJ0XH6OFKiyUGC+YKiatjf
IUe9AV7OEcFAtUi001CNIFB/PynOBX55H2o81YgiZPlhXXCHvbCF/1P3fhp05/HamvRH/UPrmsB5
XWoP17gPSWE9w5pxk2aZ9A9L45sWeP7x1zsAeLapZbgWuJgPkqPW3XEVKLBGWo+DznlOd/Hu+NnL
qLLa6F47q9CTAAnI5gyKjCrqPswPpA+4T/8+KUgowMbXB62ZP5cENaTneTlGQ9716xkJGnGW5hGV
SXfNnju7/nUFlrhMirj7QxYakl6gCy6QQwBXpMevpXVsvF4ggScETO+/a1zOGUnumaWAm6wKBmEA
NtGdVmBEfhmC2ei0zFJllI8/uMx2vEeEePEad8M+tUyJ6W9gbQvLkQs3opTClkNm7+cxF4v9kKd5
ead2n3Ylp/aSErwLH8jtEAXz8rL0ebwNbjnI9Q6f2ufHu35smliqozzC7x4LLV49paW1mFsw3GFz
4lN8R1pwwxMEwfCULabw2XH6G4t3doIRQOeWFlPV8FSq2OUb12jLyVKNBEL69iBLhTqUikHAC7y/
DiGlsBTXBWNOmDtuBWjVLBhfYmbCfuZdk/6gZS50DU5bMCl8Q5JiqyaXSeUD6G3rsBdZv7tBb/D6
J1XEJDOyBnCmOXJhrM44henGOXD6QgbKWbpLNNLHzCJiyqNp0+GSZy7KEeg3HKnMbgkvJZJkiPWV
QWsKSgYgMe8iQ+Z0Hu5+LXzJAbb6CQQFr7tiHmyrruFrywuZXf/YCXFBvIwopNjT8Cxg7AQ6R2Ur
74yj/vFjkV1WTFC5fRPa7x4GaMwz0B+T5sXQglkb8SlTA/0jrKLa26927oEnZ1QMyFZCg2FiDP6n
ps2GR+zu393OL4Gj1J5j5d/E2xq0Uoj2p3AYvmzKP7yAkhatBCgCZ75H387gFYAuM/AjkQ2PRDg/
+ALfyWpmXT0ic1ti4/IKedKvim8iydAjY6pD98k8KyKQE4ifgcOEjD7YQGY9Lt5zLM2ZOWj5YTfX
XlG1EuMLGFWQy1HJBQpJslX4JmgP7zBuU1QTzWl6GGL9PELlRkKh9xXAhxJJrhzyvvMqF10Oz7Aw
U9eWWywAATmX8274fIsMbhehjmdyHPTmdwULgQDLaIRzeLiSfQl8dBkSvfNDlGTDQOgKiA+q7RH1
AAz95IU36sXpPolBihvaRZhrn4Q/XzAsl637jhpwv/viXzgiAyblb9f61Tf67PCua2NwsW/Ha0CD
mRqY2/fOA7Kha6P8KvLpqg/BRLdLqBgyf2IHzBDvZFDiPmOYaG01XmEwgWQH+U5z+Kh/2YNqyymx
pJppayZuSfvDsnnDjeDPK3EkLAl8fRnTlx5Xr/qxcPh2UepqMPQhpc1Q+XzIf2P3+4zLHz3Sf9mN
8WbF8xPd58k5L43giWTihgvwO8QBJgY7R9/5ZSqseEpK7oRP8BX3o4cfr74pFnXS94Cv8eMUH3n2
8/QyhPSxEDknaCjHqRqOeKh4KqcM1wCTAJTokgH2cDhQgzv0hxxwlZmbt4v6AJl7HPSAx5EtDmX0
rbtsD5MsAuqBoqtMWg/uDtHv2uAT1cSo8WeKqeZ0BxEjIzozfXCQQri31tSvum/AXe0eu0dsa9f4
RkafwZ1uGocVcB35gZRi0FXpQicQnwG7Ts7O/05WL5dijeRj2mvaAmumjV5rxGPdiTHhDsKVpjUa
5svPAeTSLSJrxtZwGtCz0BQs1UkRKVUKd1qwonxZsoEdkGixs1xwhZ3pNEI9976+M0oPrmuSRoFI
gixilITaGrvTt5hdyFzt9nHuB5osMh6htSjLjD6BBDRtbg24hzU4/78pWqUPzz9QbrRxHfaRjGTB
7heHCOh2VkTHgPk33UByCpiMNgQLBHAifkDuAbG7ENzdCuMUlcm7DGcYXkzuMcDrG/UnY+/69/Fr
+PW8w3d0B0TVftIiMcOKie5tdm+xeqZ8I2flsmh/LgsaW7qOFcJWGADwiLiFsAgdyH81AzHeQAAV
hUklq/7BXYKtgw7yh5VGFmGpOvVrzF4HtgiOK7jtimhbqfyUEBd6EN8TrH6+ijBZeh/Ne8L0oMDc
RSTPNhDbntLr9PKE6/OeKXvIFIbL+BOPkLLv7xSbKhTfh9K5FRhRQVPhheF+1IKL6BcejxX4NtZC
12cM+kjtA1YGwdXqOsCWO9XlwUVFl/cQu7LFGAa1/Ovi6If+UMHUxdHU45cTveTOc5T20YqB7aVq
h7QTl95XMHII6szfQTcLTpWOW/eJIbzJRq4suxNeB+YtmJeaMiY43RExw49k0v70FNyOW2elvt0c
6JYqeIXEligGkmuSW+Nj2PCXq7Z4ehNThsdFxQAMQ294k1hwFv7n7e1+MSMB/UYFzcQLv3CoJ/e0
xUx2cZqcCABNDUnxcusOvHxiGgbqeYL6G2tvzO8Yo00G1ro3g3S1Jl3aK7LoXDuVhspNcS7wJOUS
UhapaHt02MkOJiG7TtJBO4Eu0vum0InxLUJxCBMe83fM4FddlIi0TEWiv7w7TBiBQxUYow314UU2
JWXZcol5CCjfmInNr3N0EOwIPRcDja/D5C28bc/Di+ukq3MiIHTHfTPZx6QHBSxBdUSBiR00n8jd
COWAgbcnPuAvBT+oPthdlz497GEHeVtm9zng4KOMdrdhVm0YbsBDRgPR36LthUnb9lcWtXW/XqBT
Ukw/WzAqP7WoZdMpMdQMcVXOJZ+8XWsJ9NIDsJEvKvC6MKcDReJ8JR8BkfPVw+RJNLJSTQBuYCZ/
caFC94eCDuNYZXgYRru72bsemLtVNm4B5ml2+cReb2aS7DyhAQR8htDLqkByquxvIKHHajkoWbP7
FlSNt6oOnze7ifTLxWkG3+XpHSAH0PWlqnivAZ+1oUW5YDgeGPHjerx3xr0DSZUQ298UYPjNUXN1
l5DxdaykDP8Btw3tk90u6Rp6dWNDqkcvobWzPpbHNBUVmn1QbOp6GvU6hr3OoyOuVW9UFpCcI8ZR
GskXG6/Cqs+1DmUPfBQNF1w+6zvOzzGihdvTv53Copjq2hLYHwxaO7yxDPpGgP08ZPAMvxFqlDuW
kQh5D7D364/Hd1gM9YW+zgXloujaADMs+PKd9WXwOH4ySNGMPWP0MVdGJsimJvkXva4Z5FMTh/f0
0wUjRoEB4sBWeCx3M/5y0Q/488U14R18vPbIzwT00fJp55OyU1ygH2KThiT2aZ/V6DJnekFIAP3y
BybrvBRhKR+S5YskAS2CjDkw2ZvynIPy7kan+WN53pMI5rzOPgM6ekKNqA9RFnxkAohxK2+7GNyZ
FGJBqbuUATW34MYv+jfcuMuUwwkaJBd6y3nAc4qGeYSk0AAhjjs/VNzn7dm5Jg064KA7UplKsWpy
V6NXMuznx+5taUcgA7QNeWxXz5jR8laD/EG9CP7qW5Mm/kz04WdiLbAmSCAOV5Xz3qi4fsYPqKzB
V0vzxjkDgyC9q8VnuJuFpNJlDJWsCZHCJ3zLkCjf3JIJ++K0uFAco0EzB/nsqSVfHh1ivzgIKAU7
u/Da/wN3aGR2UuBVvAEv06L+QuIAZEO4fcIs6sbQrBFdQBtaHf4OBxDCl3/iYMMc7ur1ECoE36D9
cKhrh/PXKVNrBNZVLr/MhNBPZsOuTIoZr8GYi0/b6+Qxu3LljhpGcmvtBuDsK2E/5LMKLU4NW8aH
DMXwU7m0MZglWxNKzKvC5m7qCYc4hwWnB4/yBwvZEBPV/2OJGGj1Ro2K/2MA1o60gvr/hu7GfRyB
VIdWD5K78Pjfct5oVNmZ198+2KN6AxUgBM4m+/VVmA4HajO66dqrqNAaAUVlaUTfj4OSAD2DwPT0
PrBY4EPLGyDQDJVlwKSiH4O5gjIicsDNxQybdW/EKs/JeKkYq9qYkO0A6pnE5OgT8Dnz0XfiE5T7
tA9dZN18epANPOUxEX95t0SHmkrd393urkMDprE8cf897ry+oftYtp+/WBHFNw5LnukjlCGt9b/w
MdGQPmAQOsVQ+IL3YF4n1Cn4ric1CUw34U2xs/cDYdc+DwgwjKv3hScfCqxuTCHUQIbKHQ0iGjwS
oRCeAs41c8p7pC3S5CbhYCF5Erwn3A3tsfDxGK0y6y1HUAPCy8JSbIbBPNYJ1U/DC0IwpVxZnQuf
coCak37w4xr4RCnT2yrjPPFy6hfM/kLdXmGLGyt4NohaGNaaEFYhP54CEeizdM9Js2GgElFVdMYm
lZg6LXgs/sUxPDy0ykhFgJtuYUbQrMN9hEnVOYA0mwFFBjDnnbjCKTsH6hv2APRDF5rx7o2mfamp
g1wjs5j0QyPBCmBAXQHtZm7RWLO3PLz8CPsZm9QQ+VIiADPTIH2kTngmqhXFwelvh794AgPXf8cM
79foMaAsi8CzhepEd9nZkHBMeGv6pqAvie+hsrpZ/mPV9lCmJc8/uA4lwBfGizv3SqZ4h0m4wQm7
vW7194gi5HVijccAFPBEJKQ8+RLKgHeeIR6UUF2mV/J9cX+YYH8oU+6rX7RzejpC0+EkBfLuqOOo
1Gjh+lOLuQ/9xQ1/KtXW3wkPy/j9wcb1dXYapjlr7cBErfbo20HtsbScw42Q3ntMs0o6n5oYyIVh
6l3g0VKGkmaVnIbFMAs6ow5CXiDl9Wn8HECUYE4J6gXHqjvACvb9nipxPd3h2VK5eTYCqo5rpilI
Fc7bfHpbMtJFgthlY3kcGDic0ObENU9/hqPSVM/2yntRnsIMfM3l4OoGnPC8ceZ9tBTtNzSYUHBj
NHScT5OsUgaanT5mqgxFSbCG9AEMV0QEoaGNOi915FRML8xJ30i6wTs+J/C8HzQlL+oH29w2B3a4
Yo5RCCgj5UQ3RhX2ZKzPA20OtUOechBhmfxxy5QzjW/m2ESD+D7qayO+zo0jhw/FA5Ncll6Oqwkg
j+JX/fSszdGGoXlGCab4kEGoO+nq3gvzBJjZ31Ln8r4fzx/qZlwHmdU+ecMUYx9KuwWbg6Yuv/0V
8MCnF2LjeWtHD3KmV90pu7A1zklkbP5IpyEdzi8M6FiN5SlQLQOOBFv9+1IpJu3fOyAENObM1Q9o
EL/H8x63im+oQS3GaorYDaY2XEblgV1LqB04uSGzEFBeXEc8RNxZivXH8hoxW0PPBJAwbnT0JkH3
qEOIW3P5ESOqxxZdq12l32XLFN4K6+A6ev+1cIhmpwMLxDORnXK6F8zwxzmmmtCjPVMNTk/3NN5h
aRahPcWBHfXzOaUu2K1rcT85p9nONnkPYGZk9xaIsGA2zq2RegqZAjBJOmDpYHaCBnqnMsm+TEC7
39GVinSQM+ZgF9cwgwzfyrgLYq2sypTNgvEBrBd13rQzc0I9NN/NOBI+az6vMhQNJoQEmlQc1Dke
5V8bn+lWuXx40uRL/ThBytANOofLIFcDKiK+xLAHsUcR9Wbv2ByyXl72Ss4dbVRTiLB1Mb5UYLje
6N2BnQixg2PLBjTHoh9xAmQYMB8kcf0pTo30dGLHBEeK7v4JS1rI1FWkxVjsueK1Ccd7QqoUuHkL
K4fuEN4vz/7nF5rWG9IJCD7MXPhTcMVI3aWGSZ9CUQ6wmkgBQUcKp8JKdtVqj9GcLZYoL/c+6Bxu
3gdFCn70VP1ZoI3H6PrC7rT/tem3wAGhBXs42KT4kGWT+wK0UHBYBgectkJqAxBaXRhEXByTT2Bt
Tot3iM8fBT2lElOFEoZzSWqcsBF5786UAjc++yd+BBanI/rrREG5DEOOHrMYCkRiAbrBoOHcagKU
BcxfGXOiI0C7I7oFAoDkB6KCRqdAbBb5e5ch4FXNyfgIryaSnP6LrgPxnFtLJw15VnEUMBXkI2Aw
fepDDGMObxuoVKjYf5j9gmigUHYgSinOWHdZa6Hgn9eD3M3VH1zni7CQ+Y6LLSOZ3ljOswI29oPd
AxMHzYfJ8W/W/gg0RH3EZ3wwz1DG+YRi4Kfw8Qjwz0Om45WDy4XYyZPArJMeFtyGp9nJpfe0mzCb
iQbqhC2BHpKfNJOBF2Mt7EuYZzGykrA5A+3VPXyGVoonf1gNL6PvovllXNHyCOyV2MS34R3UadbY
eWiym01XBMVYPF+i0FwoLmNdGj3Qjx6jzjImPgAJASwhfvoVrIGmKy34Awcj0zZ+u785YXBTIixY
TFMYsda0vDqk6ARaUi20H2V8C6q/TtLYz/C7ocTFqjWEJ/p7xxsf/0UKbCwjoT0hmw507BiQK4wf
wycnaetY/mV8jYwjrWUX74rHst5j3Evzg+neEMW0uiiT77CMM/eakDseWBB+qWhmV+R1C7VwWwl3
twKZX1rphSIFoj6EQ2KOwJCf+5pRzVJcyfgN+wFdBQiyJwhR6d9Gb7RWW837+tT7dVD7QO8XO590
OKT9/vIF+gVYbEJGAvyHVrH766JfPMKU5jeOAIsb9v3fBUZ6tLRLdE2+NVuxXTTuosGd4n1AsAIH
z/nl5OOjo62EcjraUapWWHpZQUUb8bJJ5f7F0A5TicJdMtfJXLqFa2JG5aThL6uHJra2gFtI+Bik
HbPl/ciNwGYo29+Xtzm7cKQF1TpbdVF9jp8/OWRhL4Nk5pJbUhnuCRoRHqEPr0Hoh6HYjBhNu2b0
muRhupHOUrYCcX3m40bVUpTdiEmd+GHzAW8sVtoe98pilUgYxc3IrP7lXifM0TGFsPjznvwemSY/
AiapuY0dVdrHqOvxn/cHXxNlZxlIjggIE3ILDMcHbxcqi7vNpg2c28YD9kZoAwbsdxxj3XiNt4Yd
6HIWubV/9z4B64PUGSOS2BkjQs73KyLEF9pTJL7BmYSghgh7+SUeNTL1lbeOq8u/N0576ckU+OGc
49J7D09ux9bDGZMkbyF/SMyKmA5dICnpEGryBxHnWHQyHATHj+++sFJ2CVAWyCmSXH5fXY49/hci
l0+b6iixfL12up58j3wXeZwRrFLXADpRjpq/bz2cifBfgEpwsxcLABcu5K9MopuQh18SOVCr3kOL
nHbCfHjg+1zuxkbqSh48Umg2lNzLPZI1w5wV9cGOllqQGXsdgLNHGdlTGIFQFZvxxoy/S/kCt3+D
yQ1pQ3vVSUV1txEO4mqDIT7UvnsE9cpp3AEpAePBJuWaHLl+XD0K6SE1K9cMtAdcRfU6romtwnWO
07NXccN7nNIQNhHMyGqovC/ZP0syJbE5RlNKNTEyM1cdXcPLSlJLiDdll8v8Jtxx0zL+KXP7Y2Uj
twn4jngjc8xX3CqQD1uIQiGQXBzqaJ4/xpC8EUx3tST35GqxFbImWH8IdZQQa22PaHhZj/y+8UCV
ePb/YmfPZSz8x+I6k4SdkxvL/WZRe+ytcvFYBqUXxvxX/rtYTv0ez6yeHb/Ee+i60tOQW8ANMd0l
6maXG4LDjXzzI2A9efFiv1/McN6URRaSqYRwomsPl/BXT/aa48Kl70QO8/AZgfFEL3mbAexhJtjY
ICWFT336b+Ug32CHdXFFcDY53Adt3TrjGkeomJvixHgl7TFPYt3MfpPlxR4mvyf7hWNPFfDmZ2H8
XZCfEFoQJSQh6MNz/D3SRnFTiXDh18eeEbPERtPzSEh1zpwEZdxbvTF6kQWuYTNzGhvOvrRhSfRC
zQVr93ZYeSBoX0um70IF2ZI8DWGjvgYf19P8gXBkVl7INUrYZuyL7XKWcJ5QoSK+wnnWlw+t4wHD
r8U5yIfPxIjyoDtuKwf3rx84mkOE09tHsPu557ZGgtVz9hpZ/n18dS8uTm/cv9xwuT/y/IHoIAkV
ko54Cp2dX+BCvxU7oDy4/vAo8dWLTzosj3Lp1UMU/TgfBWcslpr5xV10Qn7eiByYhEUQc+qG4C6f
UOO4VmF6cdrKVVQoZX1CeWvII9WWJcODdRnnUA7AGPOEGHPPjNul4FkEwvBURyWFFRFowqbKp+/l
BwcX89greP60AVaHPg/Z4A2WCp7Fp5CVzF7qo6uJ+oM7jw/vO+DJky0FnzBnAVFhwoONBxu0lYA8
YK9A819ttYQt5jtMU4kcW8FpooD5m0Pd8KkFqQSRtX1dhDNUW2NvQyKZN6azL5wDjhybTbq/uvIz
2dd8rjOIE8sZ0s9UYSviBXqOXBe5RrIq4z0O14MNGgx+DDFAPPNAIE5/3vPa8S9mcQT9hJOdJLTJ
riv70GsGw5ZJEokNv2XSBs3oNmmDOwZQNfgz+25YxqfRjcwp7efYktuDW5qsPepuT64Z1xKCqb3C
j0xEsQ+YJoAoqOx4++JgtS9DjSNGNnYeOctjA53NOKv4pKhuWZcPqWnsBT5lRPLgm7U34v0MWzZR
l0OuohCT3dPTE3p0CC5QimSHOfN0sB27yRAWGHP75XIyCWezjh1fyBmpg2oi67AD26iciDWj+JXh
+hZ7XN6AkjHg+nDHbGC8ftQfNz+cwP3x7ChfQ8rvSQXH3sd2/lrhmBSopZ2wcF2e48bBydNBIyx8
hqf3iY3RixZ1GcaZPIsdG0MvN0ncoT/EFj5RxCIboeLDPUNnxAFACcsB9HSevHYMXpvbyzwiZ6M/
EMMFdixwybjLq8jeiLlxoiR4iLDQ/DyqOYxfXic2bbj30Blukep//f7oHJXReSAG0BBsPSs4z3Va
EfgZqQbcss7nXCV+shF9mZ46+Z98omci+xFfXVLLDKwtFYo5QnSTVhEgdZyPO8db9PGw34m2PlKB
tvLFA1A2XiIhPHbUgIw8Jcr8gitdbvkiZyRWViwMKsLg43IMnyHNg+ZRKiOmi61VS0qILGghBC3e
AYZW3P8dO4QK9Q3x+wUPsv4E6IEeD9RfPGteVOst0kYLVfwFl0mmyvw0DrgIBlJkDm9H4D+ZcoId
trFqiDVzlUhGqDwGku7DTUk99uNjGP6Gk9+J24y69nu85KCZzcT3zHEdFlLjcTF+pXyKN2qA66aN
G5ZLCNxRY1GUXqzb/B8PkOsShjKLNWoAFV0W0rYyZGTJh2ITOPlcIKn8j7jAaXBwxs9wwsbAKcgS
xDG7w36CcOC91flL8oRxqNn1lk2OwCotrPHnaBe37WN7n7G1wZB7B5AK3H2HyiRzYBna72BBmcKQ
WFYzSkb6RNPBLBP7fvwI5ROjWfpHB5ZCYYeZOtMSdgWIWK9oAYDvnj2G/d45hLOO25vcIE50zrac
g1ZO9BfdyjPMA0obL+Gq3L2b27WXHJQTnpAa1hWffTGLsZgzA867vc4LllNZH+JxBsPLwQBQdn6g
bIy1djNhDP5z5jqaE7zu/Rd3x/HCGVUEW1HB1sQb2+9vnKcp2wEHqFSnGs9tmm5uSyZClwiTRTiq
tII1xN0sqrkhL3H04Zb7+HxiZ8rpa+O1v1g43oaq6evsRsKKG4xVAk2KIT04HSGOXK6Fr4UI00ei
kyK+F0dVp0dXgizZbjE6JrWa4lbBuYTpiKv8E3vnzo8RcpggshaZdUFvwt49j6bBWDp1Xkk6df6R
iWDObi8fXwrHdFF5s95PiWneRoo4GHQ0Hf2JEdQk3pxkScOxRc5xMLxA+tscAQpIrvTxF+dPAkPh
u3iHQ8tgX9b0m12TI9Dd72GFsjSBQBGJfjgD/tvS5RHD4V6qZ0pi703Vw7VFPsbZhmFfE+E5gXmu
7svxqLFw2Rypg+R4PtIteL1pPnyFlOppObRSqj/6VsWFlTesdEiVOUCCa6V9qasov4TEyRHq/eue
pez1peco6J3NSGWY8KPM88CcqxHlGJ2FvF2s+7DwlBUvW34/4kWd39/fI3pK2mn5MDw+Up3JJ5Oq
88xuZbq9aVfqEH6L2lvWKe1fNqqGUsrRkrMNSeko7ThLirdBZgcFhxFdf3qpdB1SWspOBM38XwfB
8vIu8owFJ4rb8/CV8FLD/E8q+2qobJRxdvr3Oszsve+GZobdM+OH0ztxINJGU/lWw3PQx4bHSvOh
EZUBvi4Utl0U5Hev9rUAGpkW0AhPKuRQ/zho/mna9TG9Sgk+cft0w8oB0ukuKOf1oJgy9Bu8YSii
VCQUJ82xe6jRXEGfD82C5YlXC0uy8RDZx41HG/bxPpDKblGz7PrPNEuKUPMM/klnof4IGfgxv6YG
QTRZKN+KcRP9NWseB2mVpb2D/ikCfoMDKZGUTnnrhqtGr7ihRu+kuADRBzbO2zfg6soJRRlrG2Pp
deT2nJGW7KgM5fj6T56Pjae9Lpi6QK9CTItclnzgJfNvj0kSSrGv38PZBzvxIfoSOccXuJ3e7Huk
BM/o8a950ejk7qodY5P3bxfHBBY05AEaE37G0BOd/lCsAxmzPlnOUkPI/ihV9M2mSa49YftcBsaE
pM1/DfIe+DZ6pNffJsJw1If8Is0lLebd55nQqaflV+U9qXxoNHxZTfjbJdJCCxbAA5ZUQ7yWiM/F
o93vJJI1+D+azmtJcSwIol+kCLx5lbeAUOP6hYCmhWm8h6/fk2J2O2Z22oHMVd2qrMwsMqMayap+
XB+liAXV3aZTVKTiNrslk5zlPthTxE7ngwEl+uCZoMhhWi3xjqmbxcme+8xnIktUzaaPz6mcTbSE
xNN9v+YKhL0EzbDiAr/u2Ct32Pq9w6p3spcBg7nhyVU7jMmlwSFfACBH2lDqBkCr8nZjBZims/aW
SROzGAY+E4GFdyuKaJIlL0w5D/WohU2tBesCSPUPXhLRFhNWTA30aT0lsB2HCqgdnsyIRF4fU6tu
4xlmGj6ewhRzu6iSHPyDX7fb/sszfHkC4CNvXd2rK1AAaAE7znpPOQgDo4kS9R6zXHottCmqOlhK
k8tIy2sKcmZgYXm2K4A9q5iOHZUJDtw2wwX4qhbrwbmEetc7rw27N/jL61it338aDEd6hDXaE90z
ZqLTBFeI0MBhKKveKHPgqrLgn1R4Ne8+rnnlH61Zcrqq+w3sj//F3V4yE+0FYfNItnZxUFfykLCu
XxZtCcib+7gEXffp8iV7OBySjpNtE7sCirY1dfI+QT7+mN9GSza3DK9WtrQk52+iDikxq4MopBJX
8epc5OMKLCtSz0z5g+rXtt0EQGna9aBO+NxSkUnM37LSKOP9hlVzMRSKJ4xlqyQVMmqt37QvPgjP
IpdSoaiKVWQZxNhGR39azkK/fOMhviBgWCW1DlOJP5cWhYdeiddrx3odQpmnWlj5KO1hrhrELH6R
MTd8HcCRG1zykBtzk/VxdRUt6javrv1haed5ZsWdsJP5URQxYeRsj/Va1a4ihe7BlZupa09yS3D4
uY43cSlF1+09uOj6sxw2ElR5MEqSUmc5ms4oT81Sn/FrzhUfY/vd20Ut5zqpft1wPd4AAlBXOs34
OkHcYC6qXB/Dry6QSXAFDvMLZlhgESBQBmnOMpv2gQpt3A9of7165H2Q091oepofje/Tbk3aTa6Y
sOSWtkRTrDTWVuu7wulf3QZj4Vr8ubtDLf67q9xdy5D5Lyen3NXFeYSrAHp38Aj1BOgi3V0twE18
hWnfwO6kFNY8apj0GON8eyPBR9WFP4nWG20Ym2k0Htibe4Y3wbLcBiTzWG8kJKzHGJlU2vDgI2P7
4Rrddrc8XkICdMpjcB4KC3IjHMjUkvimVfzl4o/ydm/OI98G24C2urfuqHjAJslDrOttg/Fw6Ef7
wHXH+gm4aWEt3fM2t7y0cxifVgfbj5M90pODA7P7jyPeRXeSX6+GMu6VXDlVwz/kwgyflCzVbmnn
4XnzaIZLsNKyT2d6j/GMjAXkRHJ0Pzsd7WmStyWifBRxTpXn8f3DGuEJJXjUed42AdwKMG8tw4ez
ics/61m9iw0AjyL76NJ/2jsoicGmbe4iGuYpQ51ZAFDDIQHhEVEHckh3HBcIrcXe1rDfXfp53IXV
l3Y/WeId7SdUaEIHMy/a/vA6fv7cQpyZGQO+IgRBxo6MGJxJWCq2MfQDvqsmUta1K0nd1Lnhpltj
wzQifMaBcnHiZecAeceOggoS6bByhCMzIVrfDx4ToQn13g3weDeqC1OOsZBM7/ZfH9zcfTFyiCfl
5OyiTc0+jNDGJRiBYLQdEmCA4QqQjRTZh87v36Iqjnej2tSyjU/w/Gohhmngt57ciRJzwsF20K51
9ogbSZz4BvO2aKWA1RKseWCDZXfpKv7csieI6x6pEDgWe5bwRUE3bfFk2OUh6gqrA8vZ8rtbj8YG
EeODgi6iKEnwO2qTUT9dpJ9cBT2xBx7Sk6/Ioc9hIZtDAlE0TsY46Xr7gOvFY3TmIii/UNyiUE3o
MHO99c5kG3gjkmj5wFLWO1ssSMaYSW4QPStzIKMnoDj+0GuGsE/7zKCE2aQkcMNMGyr7W8ROg+Wh
KhsGuBaHhG01mwzHTrQScK39RXFcAMvUoWFiKdNULqcD0inDbONp1+f6kAvR3X26T1QMV1sPUzvT
jtDurr6WnTZWxLPVl5GVxyUynjHIol5mzQhzFpQ+lGYJYmfiIDsYMKOQ0IOjo2Gta+lyPJRd43Hy
PW/6EKvN+UXOQLhjwCm+yROrmxwAFu2UzDrX9gGcmS9dcueUPhFG156BgYmScmGkyn7BWUDWOgP0
7PqEa9TVGS8AUJTFQ/8lN1JJMJvNJiooZXOPqsq9uDy4Uc3uxU6HWQKLNGUYa2cSw73viqM4cpQV
VHyhLFmeD4d4floI0nTLBX8yB9CSMxApLHgIG+ZpxBgz1l2LMjDPVAtwAKC9AmuqjmOawRIb+B+o
UJR0ncGsGW770H5BWx+2wDsAMh5WuydNgXjXSmto7LVoor2w41XtTy+N49+a9A7Ff+4xRYW5FaQx
VMkaN0L5rMHoIECUT2vqcMphpWXAVsJw84xxs9SiVMUCzPQgq8CgSBhAPgh286lT1qP36Wfk+R87
/UIgNI+Co6RY5Qd35ZcKm3sDDELS+MHHVR1TOOtKsV4ptLgFPFIL7fqpDzoMSoGJzwOnbhViF8An
EHO/HCgd0oaDCJcKteGdY/RFjJZli9C2IWhK3Zg3jTAwbe3XqmxRGLF16OcbnmraErVFwXsujEJU
9b7IzcvCIdkpkrGd4m8/wDy0yEdJya0BLU9yYkCxD/TPIrXTBfgix94kOTmBJi8x4+uABxUAz5qp
AKe5UolyVpQP7FmtkEkzMM9qzqUDLzHYf7U87WLvMSfD5knsfvZeKdtq90GnYqwwQRFBPwYhWAwj
eSZBYClqzFfmrDEe5Je5Ohns6USUCy9kdG9EHHRA5HwrKmlIQiQS727DwfuDcOkRkDcs+opwGOZi
f9WqUu/LMaHC7edekepTksIet08jxUOacqU5SC9hlX+h4VFWohRnetYNRs831570Ci8AWcwI7Dap
/Gl+Vvp1e2H0bvNmQBpFBU5R/Whip+qMal+14ECCh2AWWSyNPrdxw2WhnpYxb4DTh15TrTw1MZAM
U68O2izcEPLry4ahAd8Xj4sqNG70AjICv9Ael5gWXmP4GsP76cKEED3sz3vitN+rPMwa4RvmAKdu
nbHww8Hw6q8HkJGZeUQrXkAD/IbVBZpCZQKG6zD4rNv0pj8lSCSukCPmzyFDfdNB4MZYjag13zrX
vmBxejvzbVI5YIvhNnvNCSRyg7Enk/aEuhxqI+7vdB/uRKAqDoXMDvttgrcaNg79GKtsjqyXDV0d
QQIYtxYR6kUrgwEpR1ourc4BYSfXnlYOfnfrmVqSZaoFtp+jdf3mMl0iQpyMTYlyXLHq4j0ha0XO
yBxLfmeHwxVJIE+qEsP9zwOY4OeFJ22k1LEd+4uNxyPnxJQ+kIT4o8DxQuSIqYFm7kDQVQ05iTVI
HmMBM457Xs+L486kw1AS0i26cZMS8OgpoMwMHcYpMpo7wyo3V+L9RzzmwweawGM5HFhZrsYZBUPG
fzl2qmq55vphogABJPLpb+WplYWZxY/KEriAJDyFcXZdTl4/SnyH22qDWhCSICrwP7cd6Euaf8i/
e/kKehqRZ2lvQLT4udRnQIBycpq+XGD+5/hWmmqD5q23XEylMtoAi14mr7vmpcg2eDC2CViLdWT4
gvIBA2xFSY8RtxzyDFpEF1pKS/syF2BEUwKzMu3O7NEfcLG4s1wTFTxU/ILZuYEgVn6eYziwwUGQ
cAW6QMLCxifwcWpxXbhM9tWOhuyRar/qDqeLoTI8j7RweHIaDLPR8iAVd5Sg66Pk7XKYvEP20hWN
bFrQxV4Lxs4LLFRaErWtAsoYjm+k2vz1qfpuDsUmLTENpWDLph1IO1vNQLUsqTJ4m6jisa+9vGgY
RcM0525VUbuzA0KEDZlqzfhkSK1tC41TDZJiNQUV3LJoBAeqLTcbdBiPwXJSAX40R2VrQlDgBdjR
xO9kBBq2mAaPaQuaTu/3txjU2QNnhALz07uH8QgxhV6xx+wDh11NS5auXgO/ciaDJPqWw5wG0DqX
kOLQUnRCy8pSTMy0q3D2wGnsNcRspTlbK2I7B85jy2NJCY7Th0pKdegEznFrtGcrZeWyskZZLCn/
U9M1ZxtIldRosW/Z4Bb/N6RFmVnyXJN0+B3mD6n9k7LgFdTCbNYpwGqNuXLomWasnzRaqA9JIWmP
o2GScN/JuEnUSKG7OWuRj02iTJAp6mzHONs8IvWp2W+9BesbPnCH8jP1Kcb1XqSBtFHxqNF+Hhbj
Sugx+VZoDaqktowOoE/WYaiJ5bPl+gnJ65gTVYJfZIEE4eQy3ww2IKJ6jorwlDmMoALjbYB+C4xl
TksY+gL8AQJYNNpx77YQg4uj+uVGP2fIBWuSZwg6TRUabJ7zlAUtsDNlJdlUdCggiHKkR+Mx6ZLH
+hzymOlqb7ja7UA7mzukmzzkzume5TnXZsFLkyrT3DH1gjndJ3sY+fnSVTDhRXishAdwLVKf5kXX
dSkhK6o8C5rGsEiEQW11/2lhbGgj08sRa2EwOJIB4bdDYgkzw1N7bMDyJQEM87wJcqsHihPQc9rq
6LHSlRvyiAm70O0i6+GZ14civNI8RSe0+93bnBsII8qweeMMfJx2jAIhTyZpOrf1VryY1qcQC92Q
jaW8ksSD26sISgjkUhLABYOANvBaOs0sI76oF6PblS/JcLf8RHERq0FLgURrhlyAI1nzMiQ1Xs4G
oqNTy/TmsxDt4YX7hr0ol5m3U24M/s1fySt68KsYPbEkCrpMSujiShTxSqAoMbjovJIb4epucxd2
0d+c0ogwM+bupClLsmTaPGCv18/D1/paJQ08ZE4RTK4/dFPs2Z1TxC3FHo21t0L7VLwwvK2pfcQB
gs9JRIXYs/r7G4/xn4RLXxA155fmDxJaBvsQ7Rv99hd7skswJNvmTRaEWnAsxFcAYia5uZLF7++5
u4aLFeCvaM6DOaJeawU7iwlvcF5Zx6uAaMfIKDvdmdMBnCbRIxR4SU11QW16zrRCToQkJAGvnytJ
iJHEkBnULeIxJXmm3ABzZBEhZUhoYpFYnj1KEG6GX0O7AMrMdljxDxE9g08YArPimacIe3ntuAIp
AB1GjxWn3oTwMDJsLlLTXOOzDJxbUKCoA8t4IFMekk0zDCds0MA6ROQNSqnwT5sYMTtOyzmDNzId
hyJxsWIuNa6FFxC8TQqIuwrkVFFi3Wdrw74P+FdlPgXEX/pvRE429jiyn/C2gzuu7ien/ZhUuDPo
b3FXRzbBqNHgyjJ8zUECMaPWYj11p1EZ63MEZvDaUIbV0ANizPlmv8NP96eJD+PepKG/O3v5GrmB
c0426bTDceB9TruwBo1pm0z7t9GzZt7hi1lGvKP9ydQ2MPAMK5w9PlZ0cpX23LJGGe8yBnfbg+pg
JwoVTbMzjBCETqsZQiQGnkCEZnTDA5cCq8ZUhQU6BZw1DlaNtM3Bh4LGZtMs73w0YfdomXr7bLp0
NbR++vTWjPWAaoo+dw3hcwvciIZaM2PxyFlijou0LUS7RMpfEf2vzcr+1gzVwOggTmZCTEOGA426
xZhg3BKRiFCnmBhctPDQZJCstfxmjOVuGdar/hR77gGCCofG3QlRgMVQ6inRE+PZ+enunJrOhc/Y
NZEOQ7DFqhD1sg7gLdXcb69HY5CxQqORd3RI9JTeMfWFP2UIMcLH2/wuigeHXhss0UZcIb5w8Ct8
4YwOam93NVyNHnULP/pjNI0lRm0gKaBN98SkEeuaBtszhn8y/LXw79AnSCKoX3tSv6E/hNTRppUn
r72wGqEZMb/6QcFJ7XuQUtvfzaROItG0+r+/mEJT3V8SeT/2+z0VweQPmw4U+xvgPYOLhup+MqD9
Za3m2zkiaNR45f7er9AO8cudfUQ2sS1s2VQNPMR2JC242Pqq6uIntsp3VsPFbVrvzhleQ6+JpO8c
Gc4V0cd1JG7Kl6T9+8k9cIN+b4m3n/kTNxmlypyau4PILmCcoyYyMWiGBuwNUyI6MregnItjcx3i
rEjOQ2vDUl8GV35anlIzir9d6zbQQtGaWAIhsO5Je/4sqL2M6rCOPgJuCaWo1qup2jkacQnLZBJ3
6H2r3YMkEfQi3QUvV52QA91lGOteBZUyZG69iTpARY/o540/kIntu+yyvNIYmzSTIQHNLZW+euG1
6HV3rZixbwf8VeAp47xp9rl8zYRGyRjnsAbp8RYt0/ls7q4en5133hvhqoSXVxPBd+QBMZCI4cxv
nsZTH6VTPPo5834DzsZB54xPJIZrZGukhl5sioPf2WXQAgfiEVSocbivn9h4HECrAocQm8A+JtNo
1yt9MQ+T9pbqL/7YzFMyYQh+uF34Clr463VeNrz5xphxWfbsKFHqCj4PnShaXOL1bP2nN2CPLbY3
JdJkdX5KMkRi5IOE0CbHXJLzwdxvhHHzhW62SKa7YErL+s7TsydfYoYh/CLSTN4Usn6ZOwudDrio
4c7o+WtwIm5sKTbOdP7VUAJB4hdJ8f6sOGacF5wBeAsqnGLT8/qmw1pyBIUwuy+jbmBHoR4k6wCL
GVyJdyvz1L0PGpA3r5zNpymc3QiS7LOkjFjbZn9dMQY39BJXDtseVad2RZVX8A9XabZ281y1BlkI
2Q30AuJyzrAKWBknfgT+RQpJCfIQgDblGkZPNmiY0DEks66ulbJg9XanDimXvrV0M3E56VAC1rAJ
C/ApIQAj7/EjshgykwwmSE4CGZKR7EhxtlRcUE6UEi05IGZWuCk5LXk3hCUQlpXpZ8zh04H6uRK+
xVKZERe3U2Ffy1Il3H9mBNyYUHmQu9sRCQrVIwwTCCxRMk5AyWdMHMlptXw+VMK8Qv3N2HJ27ia/
T/VS6hiuaI426W7JImetmxEuymyTFzbLZ3c5x1RGqNGSxxtBNRiJq1/mJ4f6YSE6etFNIPtk5eyM
QCTNXAUC3HGrEUGJNJaf54UuTkKGy7+TG420qMg5VOiBei6O9sLObBgbDhXRO3RYOPrQ4475DiIi
hQvV3QB3vZpJ3UPlzQKyBoOCXTHrzHC1BPBjRTk82VgmzHa9o6kV2E74fZFgWgcoD/oaJRKTJ7aY
MWrF81/QD7qunFZOZvJ9cw6m63aDr98+IZneJwRrnoAJbA5enSJOTwS/f2QNMZ6OIkDrG7YmSweq
btli2Ja+okgFONOBgzIZ6TGA3IlnEUz0IVQcDICwcKyDqp2IR+IiNlEqMysMH78XBknLryehFN8V
mzjGu5etGdfm6tSE9Nib4Wqmkgl5ccokmng1q3vCkDQpGNkbTBiBFyAVNSQwHC3FSYfJkD7ZKik2
7EAvpohE7ldntKw4K3qy29C1PoQdiFY825BuqM0YojLmhURaMZGlyg0JXzcsrSkpEtw6Gc8rk7hW
RqAco1VA+vmkJ30PNevj0sb6DkzWZYINHqOlAC233/piMAYugijWUNHsEjbqBJNanNsBpth5DAvV
if/11e1CT+jiylwmp5BbNc4tuN+jW3Q+m+wZE11EH7iX4rIhiswvrnty4ZCyBWeP3spm0sWUTOM3
AOYNZyF5EXMpCZtTRbHiwsSTeNQr/j2JoWSdzS1U8k2Rn+aZT0loWWEHadvP7+/d75NDcGknR3My
UjucuddEP9XzzCCEKyqrTvjAb+475Lf4s+nd+HKJfxse38QTDX6m3ofRs6ZmAwsgEJyujFjJMQJD
8b21Rfd0nv+0LqI+PNkKtfpECMfGqQMmFzZ+qvnf14Hlo2X0gOoFeRV0TjSDs3eF20NMHIj6vhXf
hWgFHTLchPdfFWMVv4i1avis4CeIu6qWtAhpsHhRtMDIhYTPr5BWi3eJ1Jca6FPLiWlEqg0WKwo/
oBEl0dJtdZY2xViTIEjIpBhj0BUFlgoRqn5VWyrdqbcoZVTMk4s7dQCIhb6s+oYP8CUFXDVc6Emo
D87QogJ2KPcYWgWVVeaUi/TmEw2rhJ2HcBw/YhvzVT5KcaOujUAkyi3V30NBqbSzYZtA8uEVBRqr
YsUh3hIQVYB1oO000ZYcO0k9tQoTKqkgtePw8KDRt3OIPhxjyyHkChF66Y0FnZ2oWBX4kQxxUi9/
O1B1yulRClDh+mwYbFSE7JcFEVRTMBRQbTtafLYWHQh7RFEpm4NwNmAX6FStAfsp+zVgCpf4xgLh
FPOMybLMgPUQlYFBjkZkho7DYOWimyOghI8c2JoTmFo5UAFRl1kLrng3Iquq/SyQQY2Cb3l+0hSA
AVSiKaDRIY2wSkP2QZRW/1EwhmK98O4WV7TFJndCFjI82yAI7HZ8QDJiKItZcdTHfbvHgCA61OtL
HLLsYw1CoAeDhQKCzJwXw2UbhKTEx+ctnzQGmqhijowhMbq1MzvNLa+zAgLRWWmv8XHl6NVuE1/g
82+AISr6KcSCXP0y3W24ih+ewiZoitWqZiKnTDdczW19yBnsGh+Dc/xwqGrZznR2xwJdBlPh5oj8
0aYZoja5WlXg57xvCC0hqLJa8QerQpsgUjB2k646zYbPb4PHUJNm2WIB2AjT7QYGQpFPH0mhlMyw
J460OlkWS4F0AXADUYz9aYju4BgX/b9y9mY5gcuIVEFvkasQizH8CjcxYzPo+rTSm7PCqtprwsqC
zLUP0BNx5dHxw0neBruZWsdqQz5d2pJjkQ+q2QpLPz0Jup5rbMi0HtrmvEZ9z73P98Gqt+dyb4N2
dhiqfwRVjaEJpvvdhSf51XXnuhjdOTGVFqRoY21z2zsHmx6Lp8IoUBiSjHfwtz1Y0fzu+DmupTi9
pRukTzTZK+mH5dGkt9/ydOcfzl9HFxoTW/OCZHDnyK5+I1sCjOvRsXNOFWvXeYjslreKG/jGA6/6
s+VZRPPvln+a8B2wSnMroWgUT1drS81Uw1ffi86oXkLYhj49OaxKQR0YkvP0Sa10pZOmb7EO6HpV
4KlB7ESPKT3nNdj1eRBmT7tFrOOcuKQ0y77PMZKn/JsWmnMypYLSLdh8YTH3XPOgQaAgQ4qEzIGv
Lsi0KiRdLCwRtXVZdQx6JM2UQenERxJE8At4ZjzcRa5H6o648ouGF6yvPSEAI2q+wiatVPzKGNw3
CjfSAifs8CXtCzdXmcnFjnuMAdcXLSck5yU5BXxRS0V9YR8Dc5PAQpopWFaIHvsBYVwRblfAYIQ4
xXXokIWKQ+hMlgnSXboAly4k+S4kOEZ+H3/3mHfuPYxSQpjy9IyZiwBUJKkCRVXxFgM6DJ3YMz1L
ki3RnbbIkNhT2ElImq+/NYUzUA71XbfpNRkIEqNDQvpf/DjHx/aDwAPRz86VBoy2dvF2XKdCuWVx
rUhTGGjJft6Z4S5Ok5bdRqfM9pSyiVnHUJUDSxSPVyNc+RdIhgZzlE8YUNdDea3sgl3wRxlZ9VAX
k0aVQ6G6tIChzCobzzhjnti2/ZoL9BNWuHpCpXiNdoDATKFm91gDrqi0kOysRZ2ldxMR3vDaIT1L
cRpVlun/YuwOOPCSi3X5hwRIMYfTpUon3rLETymvuDNhG71l0SUWXq6TIoFjb6dr7JOhMXgWhRFp
6Ah4n2TUI7qgNtJFpao4A3iqbGF9sf1ys8kx2CNEfiUZYFUUN5+UgXd4uCNeaHJ3JsLEOQYKF7Wr
H+ZprkAl5qxao5lOsvgWshDR1XXz7kkt4vW12ReZA8xjsRrxUEdmJ5WIEq/CPX8HyZLjrxesR8EC
DTHFSYXqetcZ/p9FMtUhmwqepC/kX8TKTeJnCFtIsq1w9+XQNzBsOmNQDWIJNY5Q0vkhdmzF3wqD
GzOSPb5NvUT8JSUADs75fMCblGyEAHHsoQkYDNY/PAx6Y+Sb7oDrmy1dTF42MP4Xt5EAYkGFQnXr
wUkj2q+TA3ufum8g/SkYatU82pGA32GKWJIDWAA2DtuQvlpWhMyGKrLOKKhfkQeUEfAoiTjAjeGC
LrDNgzbcDHLAZJByaNWtfr1XD4BSGWU60S5xm3Pxf7fwB1CZwjgmR0DKhmAZyKAokAumvO5qyX8B
SaOT2TbY9cmMDpHhLtTfIX1Kh9NfXGoo+DcWX4Ll1FuhZaXDUs4aSe37Ed5C9h1s2VO1HSrfQIqw
jsxKOKwwW4caD5072wIx3D1DyLz4zQl0JGuVYI3TDISKc1Aqx9FDguSuyH9YICCFJk8KD4xVpZbh
LFrwepzb0cGXtLl4Qz6HzAW1os3QVRxLufSkbiQb5zEDSvzq1/vIbEw1F2kmb5DOkVkGe+TX+2/1
FXcl2o8Np/Rdzl4021deddIqCQ+NZMp5mpOFxjd8b/Flb1dpC5WDSrKCyN3qQDilj7IcVtLpdwPG
mliOZH6onPa/2wQ5i5yJPRLgTAKJI7zj5Pn7/j25NbcktjBjZjkrY3I4Ktn7PR4483bQ6HPkbNri
ij7hNE1Zb2yJa58J1/19r24wE0nTYVZ229nj2vvnGf1WHXNtyfFP1iOp2jiH1izlQfiQ9I6wKpWx
lUIGke8cI9vjnPpmazyEK+tOBkMiRbMSFJ8eDDnANSiRoDzHTWqmoOF9190SG/rL4k6ip1mUs3J2
cippM3thKp+2MDq17ktHucUFdx/mBqXtTB6zGyyCt4sS+VlyGC47fAdqU8L6QHBNNiUSt2EyTgbL
Ekwtji6D7OCVVJhiaz1vljwImb6SHGeqJFXswLVPjyDyEiCgYB/1qgm+llY9vVG0EwacqjN7UulP
u22POp1atEoElkH7athjDrZ7ik/x+mtXVNtlAitFjqtASUt98wuToNeWbXxCy2XZbXX23l92m+fc
tRylJMGUPaIEBEhE587t8JdS5cImkQLai/VzZY7uobtH11ax20xxf6BBhyNe+qpzMg28EutU5FeK
eFX9ip21EeJEoKgWykdhTteDdcc7fa4DWhMgQf/LAwRq/n5gBJAQygZseWbUEo3J4QX3EAWpEYNH
BigfaXuWeKDcM9z212FehwwoIiEPCX0kFrr6K4YrJhVSPjJHxQc1cYtWbDKmUv7qzslExsrwIGK7
w2HJIzX90aOOnozU+MXKVF9bbLyHldKzLbrfpc6nI/4wCSgvEwk4GnOoT0QQ1RGKYJ//qx2s/YQm
qyS1OqI2WgcVLiqTFI3E/dqwwwBXabM7s91JsHTEbIaJEaA1RFvtpNqai4zEZ6ua/WNDUKqwuZyt
nFgOMKatVK9Jvxp+Q9HTUkXZxKPWFOFAcg7FRzUFl7CjIXioXgNGUzrDkosk2eIcVWBSEHbYyYgI
iuagV8KuaMpSjiBQL1qqqmmUtjeJIuJDS4tHx05yeadBQ010xMtIUZvjU/501h5GcqS3LwI110ad
9IIDGatbZUTqYfHy8I6bNJ5WbCunEaOuOSOUKT1d3YXKFTGCP21i3b7PsTVS8cr5jJxz6kmQxIxK
kuYzj7lkHRpvqO8PuU00OIscDl45GKZ2Z64cq1JpU1F683mFg+VqaxtRCT7ts4xYXQStgnTHNUMC
ZPNhkjnolqLG0amR89FVVf7X7KkKh2iF+kanRTB9s7rEq8JJMDbc9Rw3S4ffAmlFw0tmSMd3R0YA
YXWsRGwAjKTMVSDGg4T1yPAPgWsflR7atc6AVVIkdOqpd7SMPoIpfgEyIisU7gkph0BUnRhVrh4o
oAOeC4L+4tmjmqJl+yGD6CbQl8x2bvah33GhtLJIufRx6d49yeCkkZJOQ7me4rpkjMo0tZ5EFFXV
iqtDQEeVfFVAN4eoGZI/sbIMDoNdlp9jwfDsCQ8Q9KA2Y1HTa7XrQysaqxsS0UrM06/nYxDiWwDo
oi+iHMVzn7xPqVJnNnkQGpX1k9YOCHX02pUcC0YWTMDZu0ckWQJexLJRwiJC/wL4g2UPbs19XRcp
x+LTR6fdqcdXN0snxPPLx6ck31jl3mFU5doJI+FBZ4mK9qPFAq6tT/QM6QHRlbhC0zs5J0hwAoA/
db7Aglq47m96BgsVLIBKSgPrSgUmIKxDaIPAhIRSC5W9XkwXSQFG95CgaR7GJN/gaCsfmyG7Suq8
7U/NZi5octVHKexu/Src/CowmMqdW3BZGOELgA3Px6CCtJL168Loc9VZJg2n6VFOMsYd+Aiz/ePv
1jsjIll5TAxID91DV/MHViE6gN4xOQ9gnj5FP8VdRUgWaytqGgyad3hQNFkalSdpLh3fv3e8wUN3
VIkei0e8baCie2LKN6jNyVFWg9oLSvGbmcD89PmXF/wz+fqFTs3khpXxPdgynQEXMMYoAhUh5bX/
Rrl2k6PJ3HawepKIP39z6j2d1ds5UmwnpVGbISdUlzQOj857cYHvxCZrgIrs8ic5ElphbzUo350l
ivJwf2KUTKki0brd0HQKctBqfz9nHs7dDC/XsGS3fw8ZjLA7xov9M9Uy/U9GcR/ipV0hRvIgQ+Y7
d4mKeGohj5hjdkarNLrTaWpbjztLtoHu3vhiJAOrtp4uy3TxGFrJfOjt4Ib8JK7BNIivURP0cede
xdLgOmJxaCMpHWgvUfq6iWbr3obpPYwkAtmGNVaJzqg62wUEToMbjyAoTy8plDzk7W3F0cGFrht6
mPzpyQFhoM1/79UuKB137mzSpKLYmJNlwAgumJ2TQSOagZQCFdcCHqEZF8liH3rM8RJgaYuId/TK
jLpjJDNHgXcdxSD2ctZ9Y2G2VNsy6OBkP/vXEA9X6++XGVJ9ZpNiv91/lp1Gr7X485jDyLFWO1va
7sDPGunYsL6etKNprYZ/0OWbNi6EtcwY3oWP53UMS83TNKyA6gGat7Lr2byMt7nxvccIDArjzjM2
fiu7YGjYAN6i+htWGW5pXaFeuCu8xlC9Z/hFpvXvO8kW5LHIGLzTWheTKx7c3ttachInmnVq8GIi
DpPX8JjNxNR2p4WXLFaeBOGcsSYBXQcg5eEjLrlrhjmsv675KS6HbZipa01zwHz1xqgY/m1zRPDi
4pur8eolWhV7TWVC+voysVLjRNcg4C1UgmzBtClw48EvTadkYuETrIMmEBMzRJZFtb2mDb/jD15w
OJgxDzp42HeGJjBcr9NyW/75bu+dQkY8O01uX2VLSj/Hgnp072PgEqLaOc6w1mX1TGjNaE8Z7ZA5
7zzMqoFjLByrQUdpltM1ixlzDhX85qoze8V+c00Xlg7RhAMA1df3nmnN9uIe/IgUP3O0tkiqPyK4
x486ydq6MPkglXyrLMe3hUfWxJKUTEd9WXVQptJLPC/muX9YbDsTxa4nP4b5IcYOMw7et+EMRSki
iTGgEE4s4PAo/I5rGTFj1mYktJxyIynjcXYZl7plr9JFIgyL4MHUleVXHXusVvDHieGrHq76t/g5
xElq5Sv0Heh1HXBHsvZFt+ZBC5yOuNv4wdXJb35XUIg3k9MPbooYh96dHZI+ZMikGQUwQTd3iV/g
La64zE8jQX3Exw4+uVYb2WHbm/ImVasCmeQS7Pswj11U775BX4WTNxtIFflXvv7Sz6L1QUpZK57b
p1NH1tgMp0CvFi070Ydf8da/ocZs4dZD/GYrfnrPzhtH9eSqYXD4ZUhYS6vd5aqgpDyGtfiRVbEM
ONjQiZauT8eCEQ7J3rmnd3wEyPz8jSN/itp8Qyu5zDGRpf/ev68kDaWoNhL37PgLDSnBW6JXiySP
JpUYENIfMOwZsiC5YYwgJ8DWF9X+JVr94rwSG6DKVXiuJ//da8bv7EhduaKervaktZOersl3qf5I
p5oT5M9fjc4NPiyJake0K3jf0a4rBOrZoc3ib76NoD3J2z3tMnu+eRvRx45eFKDga5LmLClgXhyk
vmlMtp5Sr7+ugRSw0X8iI5o8aDEYwWuu4oe2CZx1nRWl8S8qNZL9Kns9r056BixNxYEoywJLIAm+
WZXvF0VwvYeYaUnn4uA3Oruo+nVwJLUUkF7F0qENS67UqQaExwxdIfhHUZuTM2JtaD0n5eASPlBY
4SckjL3eRd2GJlmwAdMFhq1kRYZ19J7rznUdVS9dY++ex6LzNZxHSlLcEWE/NcBRoNpB8FbPqN5T
g8b4qkNhPnqnUQsTGslAlb+XJ9XeycdELdT9aX9xDN3rzw5aGRXPjUE9YqTFqxj1QP9NVr7ydBda
KI5UVTXoTi+MqAG7TppThjfhDCUayWAxftpdRpVBYTaANq4TttNGsg1a30wE4WPdQXsnkZkE3CVK
8WMs0JmRINU2VTbQgSUTj1qKkLR/o11RgyFibuL9+I+USmONSKJngOD7n92o4ZxdmgYSh9yCnF/5
6+M1C+o0BNr/UZGeoahEbFaiXqz2yr1Kv2C81d6gF38jlSTloJYgpgOjSbfxcUzR7T6AVThy8Pls
G99/0CDcaBa8UB0qS68fTVAaBPxL99lydpn8hyBWRqsErqBPhz/C05Sa6uCXOpew1GH8lb2KK522
v0MiyJQSugzpKpCObxvLauX9AyCwpiHIIaAG65fpz85fDfMeYw1mNZlIBX13jFL8BceNY6rgaauj
bXMJPt5g6vPdE1BVPTaCOc6o5JvdxyZQAUQGrXmDJDTeI+VY5SRH+gzjjkdTAMvVnqY0ZNyqymRK
jm3cQOZWzLvmtCC9XTGy2A6akxtTuXg57knY7tJTAvJpIKSpT4y4BDA1qPeMRau/GlAEcadIT3jc
/BWx48wwBRxkqJvqQZnnZD+GX1eig3FhdPnf8Plzd8vdZ7ccwLlbj3YRXnsX86G6svG9idvUED9n
F2myL6oij87Fb/TLk1P0N7pPdizxqVVDftc5jPTyZZQn/SpqaGNBpe+h9EW+gMWSxUpslZx3VvwA
s8SiFwtsN3rhpXDy/+Y13UepbS7RGoHM77TT6O9GYF5AiYipIarIe428HfsmfPbggC4oPalxLFzI
6HICvdV7J/BF4LrfNpMh9xT3S4IMPMo/1DfeibHlcxCMyRZ85OXzq1xWIPX3bLC4u7X8SSNk5cxw
DdV8ilPwguTwoif+hEiEfb8F8YCpkm7ZETtobXfMGN+dNuir9nAfHGJMA0xqQbVpyq7qBTcZRz4W
2ALAhZ6XHb2kQCLaHaoVr7kI7ygySDYbWTupehDrzJ8azDplZ73fIwS/Sc/x6I3ilAt/jIFYTo/E
Xl7T0rk8zR/IQYHnYIciCwxmtZnVmTxR2IjV26DIVEdD3XDtWzuKJfMYHkPV/ECaiqZcVEKyoFUj
Pha6gq21m4uLqmJJmO2/XLcdqDwV+rvEXYIWOXva0oWPLDu0XL1kkb+bPQI3sLwKZuAR8oNzIrcY
9R6EqwpqZ+viJ8r8qfi3FgUqKr1IsvGaXwPPwkv2GGLh6N6yA1ZaKilhEhxILSrAbiowB1zLr6oz
uHcOfIePIbk6ELw+e2WrSL1/Eayq7NZC5IAI44r9CAYU5S/7b8Ft3PbFP5OhlzbxWYWff+HWUPDo
gcv0ZsVefeoCvjuhiFGQDroCSgocwD1aBxfTGxJ5eTiBR5DWUssLvtaV0FVaEJsgPh8iClptFrhQ
8IUN/2Jb6yOpDkCGC4xYFajMBY40YA3/ozpHcTsCU1GZeuNXVJQ/rOt4G7M7jZvZc1xnGLQJlqpp
UgdCN03KdvY3rKXln2nSzvgmEW8TMNIRSfYrRORNkxh0laC/CU65eqpSZ99wRJTYjsmH4Ym/1SZW
f12wEqAMbX7Vu1rX33P1ZeV68cinddMAYL3TSp4mekFpRvfx/UBUbXclLGt292imb04bFdsmWHbU
rdX7QZN1dyJhKwQ9LA7P2ge8IMrvklX9udst/lVhb/q0xnUQyDXuhEq1LQnjcYntGXl5WmPk1gbd
9wUYoWW9f443a/o9/X6FlJe8w5tqZyhDq4rHL2sXoYcu24Tzlg33Rptgj1kCPe82bQLDryHMX+fT
geHvx/+RdF7NiWtBEP5FVJHDq3IAJLLhhTIsFgKEiELw6+/X3PJu7domiKMTZnp6uoVWayuvhKoQ
SOaB8ZWUCDeMtaLYQ2BRZ1pQrYFE8B4TfmSL+tB7AyLgwWc8cMewav9qfo/beug3idgHbxfFLAC/
a1ilraM+vr0MHrl3M0yTzfAtxCLjdSU3CVTDwV2FxVBzEu8CEaFJV/0Ztue9X7LSn9GVjSWfnokb
36zhKvEdWlIzIqVJZ3miKQ2Eb3CaVTevBQ2hB8p9Byo3h1Ed4i69CjSxUfhLSOpvbROGYY8oZVbw
/Wy/Ok5oQE7gPbJJAnvAIY+rZN4wxuGzfv9UN111UCST9tqqtlzQaaRlIC3uXosbjqy5SZ8hCkxQ
tHk+XaLCjKRTyfraj267CzYmtBryDmDJ2N9YL3RfJ2ALRIsgzI0KYd53y25vbqVRo5l+cI3oqgup
uVIAvTrdkAA6SnpG+lPv9+YQVsBxJxQXyP1SBJsbgfIrpTFnmCf0QuKiXHc6f8k/0mlPBLGSv8Uc
fXCoZyi/nocK8yHfUkUVFeqOzcT598BXb7SOqjjvZTIpgFH0e/TXk+oWcvDPGxno/W99q8IApnkW
+mGSVWE/PbEa5n+q5eYo6av/KQ0qyDAzRwZ7Zw15Gq5dhJ/ghITap1CL1iL1AzhvVyyNsUEgIeSa
rR3sLwNvjh7tOR33wEWmcUZOos+V/svjqlUJ6pxhl4DS8BgJ3tXJAyu2uXMTRtd8cGXFqhhRNIb9
/yfgwOyGxx/sI+uiiV6CyZtp+jKv831c2e6X+3g9yiB2R63tpX+8sje0Cc2ITBGdQF9gTyjZmKxn
6111RYhKT/iCAz0H/KJ9kXNxkRAWoh7LpkqkQaPq4EddrHLu/PRr2LjgP4CCW/pbmTz/CPLO/v3v
tn2NwKj/ccirh1+Y474PKvZ0SnP22oA7uUxieuWBRj2MMuhUAG+e3RfXDTIDMScO8HSfrjjCS4K/
EiMpqinYf1Ok6E1pPmnjShAni7pbmfSeuJwYtNKW1j+qRy7fNxiidtRbHfFNwL7QbL3NZZAQjzWW
zQ7o4zJzy4O8EM/ero7TOyo062nZMa4vs4tLG3YTy9b4suleKDpZTRb9sLpMB3jM7opwvVzHt5YM
t7pGXprHUZOYctj+V/dxwEBFHKui/bD6c5l3qOsMAQQ+1HRbweU3mdajxip+U41omQUeBx+ciY0U
DMx/NYxyVKMVgE0ruuJJdd2+o+e2IFKHl3+XqvaPECfcAn5AjNY/pX1knpR2nd7ahlvFVmX69puI
o93ce9T0TvxbG7QX7bDJRXKilbPu5rO7jFCedHnzAdqDk6PV2NW9undBHYJYAjXT5uIBJo7wCjg8
ZrJN8Gw1MdFkpSIUIlSck2BZFLT3dnCiQ2gpiCyDx1GhgKAuN5hKffT/OGSgitpQ9xvELiacb7EV
HmDBzwX13+Ac3IIzsUTdHVU5wxv2Y5RP0ojNiINWmLl6qrUKCKvt6uZgdxfrRRc882YqvW4uwGCV
Ha2a2I4fRl2vsWNPQRVyVsyKq9Fe3Dm5S+TuzVpTsluQs1WdxpyVAipbUnXTXuwDYuoZ9dRBCtq/
gNkmr9bL4MIGiwnsIiHrIeRFGwNMMOos3+C15jNgb3+p9RSoJWz/Oyx4F8qHFPh4GGvUP83YkgdI
c/lkcARNlBSHEp6gTZgwQTUfAq3dc0GwSkF9pHdJJoiXqXEfMVNqhLEwSOXVqerw+xlwIvSG1CEZ
mCrNVjZNr7eEPrVeOktyeITA+YpIHYjRXlAHuW3ckgo0QklK0Pz4pD2fGglHYOG8Xxzrb3DdPEa8
sM82ynAil0at/wLR8kw2xgqaqfLfE82GCUKEyLwlP5dCDCQB27u4Xa6QH3rokTGAPT9fgPIigUSG
A5804zLhwswQbwjBMV9ovx0pKqFOC4UeMTP48OhRTeB54LyLvLRz3dBEFRQgLiK4AwtrctZDmKDI
blJW9EqnAa/80B8xp3mDNK73k+WZi6tz2YeRRD/BgcBUXos31TUyJJqv8b+YPEGHKzAq8PyiLHMe
SUAriwgIITU9uOFyrkNgy9OOmk3oVIT5QvhICfZHRKMbU+0Z1XD5vQRVHkLz0FCdCme7DW5cA+Bh
KgavyYtavAQLG1/lttzhxajcHun4Jtvvo9iCIMzezxGVxa4Mci7xPa7PGcFrL5CXc3PzVfECTVkP
78w/cfCJUcbtsZoQVT/e7xCloqgq8Q3Fcn9dCj7crvFz0yNFZg5xF1tao4Mcbznaii95XxB6HnRI
uLoNvywDpgQinTSj049a447t7htGNyYh4OFS78TP/DzNjAlDsPy1sb6ig8KB3jX8nQSUe2OL7YCd
4blRnkEUrIhY/QRIt8SChqI/CD30YUMbm1b6IvdQ81NpT4kDoQEgkjURgRU7UiB+eGjU7/h/C8oe
cUN4XSBoisSfKLBKOPl4CxYNr8ebqSZzDQW77AfQRdQ5CrsWa1lgmKtEYuBKwlOE16IcqGt6T8KP
8O4xHmSeFpGcCl8PAo/x05gTM5LXqpGvZ9X1K2pRJEmK+CcqnnLBKYo18DgYzMW/k9sGOmEt6iYo
Luv9k0opqYGvRk66OL02ryJpQt5Nb697z56302hwyDHYCMOywyQsCD7yHxkFa4gNg2jrDBMKhcMZ
VNx/LHBkK3YcQORGMyKpr2g/S8hRnQg2wNGkVMjaK8m0IHwdHb6lQoPkk3taqa1D+sQ6Zz+5Ofmm
i6Q11pUIkdpWUO4ynOzrCxY2cIo2SnI11h38KKe96dIkiLECeQvLpcKiZNF2YReTWXrPDbeMEiw0
gTB8OKI/S4pFdUIVzpkFjJ+qtydXxCL6PZkkKti1lu0xbCIecZXOj1QAoEP9/fOk8UoXMQ9lCyPB
+jKpif64zxs2ImLpHdAe1R9eGR5OwtwFfQEUoezOfoim0csDrZBsTnPwjwE0ZgwJXaAvaqEMv3Qe
kdChiMYeiHYbA6Xq9v3bHwsHDUxUNUrYQXBr3gsI4xwGIl/sRzDoQrg8nBHPNdTpyjKJIEyzUtoH
FFmE4LB377odbnEScQIAolYXl9kbFiJT9Q1E8jdE965j0uUwnHx/pCxgNPmb/eoqaN4hwVUZuYsg
KkcDYT9NGp4n9uVkb7ch+3PHOfZmDb7phnf2PEmkgqe/+2/Ab4S5SRwqxLmSgRZXEr6m6uTIF2N+
Qq8fhgz8TiB4Hce5t0XlJTj8YoVD3QQzxHlv1AkERfMEShQUAZU5YyDEHR5BjynNKn1u+Pr4FCzo
s+I4B+cA26AK1cNDu6SM80H5tre60g9S3e5/3wTWMAORo7jZa9r/HnbDRfXWVXkJpS+CSuooku54
03olEwfkYgE66OOWmTZVjy5dfQfnGDTtur2ZKlpu02tDAZPC1NOprF4/L5zlKoPCvvFK6qLDFmeg
DrArLSiSMHg7lcGbMsCZopye24Ct0whyvwrwn5BE4C33bQ6sU86t901KFQAWcecP8cW47Uh8sRuS
kKCRgVw43DAWEswhty1ezuhB5H0KrpMGFZnBY4Zi++y2OxEHNDkgK9wvSA1sEB2KdvXwMCJ5aKsr
m81vQLn2cmTbfQKTHFmhRB5MZ5I3yUhXAMXQL51BGWoxy8XMZ9OQl8aZrR80JuPIfAINWfkVwhgL
672Ap/OLvS3L/4CLbEAkXS+cCq5OlP0Bx/B1pRrMf8j0CGKSCc0LdETQ/0uwRWKTUlsr7KGXw6QD
m9+P4IlVvYAfDeGIk1hjF82LUJzeUHqmhY0G5lFAq1H/d8K+TqAm2i6JOmWBk12lg59cab/i9TnK
gbE594D7/+1ttrqv2CDb4XfxExu8FxRchTOD8PemVCnsR8OogvxLjw5dnb9kCJZ9s+oYTg0RH32/
jQJ9F/LitfHwr7jb3o1B1Pg5o/7cDNpBMi79BhQjSWUgLAfGIZcUui5G6MwlwyMyHDfntqXyC6OP
jmyGapUA7EAdyO3mCky4jLvw5+7Iql1tesdFkQOboYTdM1ZgCj/A37Uap83NqlKPIOqffJUbtxhw
F1uABasLmX2NNBsKb0AjL/ji9HTRwvmrAgQyq/0WGMoLU3GgDHRM0Y/j0qhWZtbzrzc5I+K4n56m
UBHA79WYgGMVTuArWMuBfLgh2NgdjGpO1nv2HDx3R3uqrqMDzLx8Bt+eEu/F8z/ENm6yOtCtZK0c
MvIZTUZQR5yrm3nnODVSY8zmTvnYxzfHboUMozW6IbFyNFZrV1T3mpGP7iPMFDPzPkTA3qxieHLz
z/H7NxsfP8agPu8GqXf+1wMQNJF8/ViH+ANhxCcp5GFN7k5ctzEkCZ5Uqf3Eu/mbqzkG5YxEmIdn
BAAGB5Fujnz48FtO6bNGnGx0N9TNC/X+Dz47Huq9nzXqSzXnRW9afIi5+w3n3jZyNXO0AGRhI96H
j+navc8fiMe+fou+mB3To+sPflpWiI0Lvi/96gulwRqHPfBad5Uj2JiFnT4i+YsEzfxpB7LlfFMd
0JHilogtD7IJfIos6i66YXIlaMyd4ptXtXZU+oICq2t5Shs3TmWAFPxK3TWaaXAxwjv4tkJ0CVbW
ZLqS054xbEzTGyHgwwF5v/xQkWpNip4hUTaSciC60REn9ltm5ti+P6Z10GNcmgozT4xy8l41rDXw
MUTGx+S0be+qd+MRw1uxb9MkvDAqx2H2W6OPCNdreFRBzamapAkdpCDpqIig00hvgWhR1YuG0e5Z
nWkG8avKBD9YLdY4mNiXR0edgUraksO0WrMp8fRi9hFOqRhxug1gUAU+DfJPOBycaQyQVCdLHxYK
QklkBMjQxnVC6g+FQFHiCW0IYQvtfE/kaAkQ1mHXwSv8vTbyGP4illccUH/ICpDQ/mKW2mfHJY3H
QKZlY3OQgELEahAuZ+cVcT6R+osdbSJZDnzyiJhILQReA1vfTTYdHBiwM5GhyW0muj754iyb1DfF
rgB35WyltDhSzfDhrFfg+cyZl53+qpnkyrpEDi8ZV6mQvZDjugGW0sbRdp/zG1W2akCjC9ExBpVU
WWmzZeLx3nwqRNYZD3ril1BU3b0x4jtzAiKDklVQte542A2PcRZT5Eanwn/6vaDiJv/WsKx+X/0z
rPbWvOudA1goSDiQuNYlXDVqbwi94uqi2NU3JeHjA/FZCT/0Kgy5Ep69zQFE3WIdvrFLo2fhQX51
Md+Lo8V7A1qTAKJaKsJPVyFwxrMhHsMHHlGT296BcFEDZOlieu1hzfoxXr83P0WAuQuWC/BmAhWh
0oYgtGTHYV2vzth8ThqUEYnFkXrEeGP13KAEEUky7kGIf4yai+fkvOKc2gDdxIcdUTBheC1u7x1i
d3RTu4OXmULMpte2bXt/I8qqBIJkk29Dyvv7sEY8g9GMnSGxRz+6Ads1NYbQpyjX+rXMPs6O42z8
mBY0Usadnxbc3z4654lx9GrGZfKI2nOf9tjM9Y3dKZQn6fQmW8gDWmPJQP7nXasDZgd9xTxNMA0b
ICWRBFezXprSLEyPWKF3recBogykCuF3YIK/VafAwk46byByQzCUceHCNLrBjJCW/Mu5Wh3z2jBS
twbiZbeQ0zBPi7qfYuPYRaTb5j3bSFn7SXCKkuBBSB8cIujWowbX/fGfODG0S+O9a3j33XNQqWKK
dizNclFD5uQ0yVZnWlAmjU3DayxkltbwXnRc0pIxeu/uZjHpztkLUy8J10EbUROj9OmbQr8OeI5b
6BegdbXMrM/VhtVB3vttb/B023yQ0Oj6QFx4jo4hnViNkfyPnxYG3Je5unMrVEdh3Zzw0qDzRJzn
10+Csop9pBV6u/97oDWRorPRG+4xUru7jU02uJqpjadbaaw5zp9YnKdBOkIT40ZwkhmfTRGCo8l2
bXGYrOMu6y3E/K00roOacWcQBj1AX/IZOjMoPcxPcQ+VvPk6KDgq3vOqnXk1K0OhvOdgyE1/1+kf
H7SP7ZbV/OMEaFP9Ncp/z9UDJmeUrg6TDpy/HddzwPPt4OChycV8Fn5C98oLCY/uwUUVhD/1l3m+
w20ymstax6hjDsNeyA2HPkh3OmkOK8B9bptfiBcDctCT2zDbFqs94eKmQ0S4gnSNp8DdIkTPYf+V
kFA+7HLHuMTAGOwuAhITSAwhic7klnH5e26RxjvZbp66VRClAiMODIfj3rj5sKqYwHsVe23tIYZG
gI4U3SCpMg9R7wC2dwpjHNGwFmyO9hElNSx1b0CCYbVpvHYt7+Xej8b0BhAS9cLDdj2vDrjprZAJ
tcuQA2FVvGNWyQji06ikzxttkzj9B0UqxSWU7fdjP6eVP3Qg/qnAdsYM+x8Slw8bqsxt+Cs4600q
5yFV+CHqhtMFMC+Hn5cFU5twWciN1DMT8ooZVCQag41FinwIyKy1zOh3hytP44TfdF79xxBGj1Xn
JUnfyd76p3ChDPhh4jNVQLcFwple6J5X8U/v0wSWaDppjPjACf7lhTSZiPgCenkB7FFNlif9zVpw
MBX4qzt11nPJ22/OhKsZxk1rIbuyYMSw2qzsDmUDetlzIv+gSr8uUOeRYgdhPwQWYlzS5AlAJbuq
4Ai4ha66Xd4LmpmInBdVg3MPYq6kaeH88DrlbPKXOWRvfNRv6/WVT5r7HAakIgXliEbQ3IrLhlm2
eGxqn6N1jqIxeZm9gPzGzAfklT1Re1KfvJzbDRQdzpps4VKIgNjaS8oIv1Haw57OYU50kkvNDQ2V
yWvbcPUvlQ243TDEgEP9LuqWsPqM2qg76a3e286qysMK8/y2Kg8n+0nczmyNN71V6ZkPQpDx/q+E
tIQZpN1cIu1+3bzek16vah6ujGQHxRW8kAH3gXrhNx6tyR8V5NSiNO9mFbqlGaCwyQwGd128F1SR
3lf7SWqGiI6XMgH91/Q9mbHf2/bVqg37ycvgm3vkjSr93zcaLXilQtdkVE5A6n9N+vlJp7nNZ8yK
rHvPcIczEm8DrcPFfg7t2djtI3Z4tnop5aBuU41u0Cnm2t8eBkCgZsbTakIw64x4aZgA5LQaUubC
w/wS8dhZoQdQtVcTCKPswx+xS7JpRBbY7y+8mDlLpsquxRDECZC9Ug2QawOTx4UERWjTW5LRws2E
xadUtcYgSmBkjtALhw1qBTzRzRGAaASsGTJwm/um5hQx0Jc8y/79f9IODbvPvYvvDqoIvASsSS72
7SQFfL+SwAblmAFpGQdQQo6ZodxE9tJ05bsjVhCkZiIZm45oCpBwXqKuuxrUCHEAGvhLvyfEZ7Tl
B/uY/1BYpki05tGS5JDsYETjhixHnFXj52vHFY03K9zCRD//oQEXmk9HbkMDmnqeZC0/839dc14P
oBHOpRZH/8eUrR1peh6nfmD6ePZUiM9oc0h0mPX+NDtGJRI9S5oerW9+cITbpF4ltfMMFDeriE1T
cJSKLsGln9w59Wg+PPmSzCug+HiceO1AOrJ1BMu7bh1DCWqPZEEn5zraRB2jO9IFlVOxwJtB1sPC
gnCCk+E6wg2XlGm9TIP8aBcP5L8PToqlDaRl0Bm7Bag6QRRixh6cJOb0CAVkUQs5j6mb4bZMxxEF
mN0eh9GWoxccNMJkdd2V3sc7R/dZzbvoRMoSM1udnAuTDabe3Xy3zefufTUaC06r0cE6TyjSuQ9O
+3xVw8tbj+b0j87QkD1OSTMLron5lHn2dSZtigxuid86mngtb0jqRvj5RqdIF4l59riH8pG781Nj
xV1vWFEyKoguCJ8hFLZRosDBdNgbo3pxJyr6eBFJ9BtqwGCDpZLig9pivGMXWezGUsZSusm/EiHy
ig2pZoDwhZMPkiDr2skooXRjHWfrJX6uRFcpgdXJOoLjYP0Mn292n52d/5vMcgQ1GGFjuqlyg/Bm
pfVsbx6s0nDjnFDs4JydJwpZaz8bJIQTCG7Q/OtRuLdQQHwz18w2r311727b7JFCnpZn5xo0rIvT
8Yo4s0uiWZACXEbaOJRsGtTcPxZ2Ub7awdRXrkiIqTQdI6aEyNWQbMaCiEIPWF9R4sOIt4w42gVs
n6BJUrUSbUge6YgZASuhasI67bjmL9qVsH0X8Q7hlyUSGtJQkaaTlM2weX//0PEsiamXJRHWBnov
EqeS4R09SPzk6SMQU6IO1XIJsgC1kDVhvcP39ptxOivCIwkfQQySyMdxPlRW/P7rRfd5RspYJReW
04qE+NWDQ2s4CgKPfvNPDXe6l3LEfMI2edOV/7FueKsIhlC7/MfYhLQRsTF8yKenewtihwCU9Ujr
nSWtPn0U/yVs+m9e0Nv3Jh+X8D7td/YKDIN0UwyTwdu0ViuJopSQPZqgHVV3PUAtISgd2Qc8YKaw
98zXIzGp1uwDP/Q2sb8U6i2K3uaGjNiCNIKwQQETRJUSNpceAP8bgeTV3Vj1jNdc7w2HhJeDMwM6
U9DGSBHaUVv8nRcg8ONyhZ8KKganht64p60CaSFAFMkOtEcdI8rQ4lffoWQjWtTK5fSgjY65LR1u
3JOREcjpXlqLoImfngALkkXyQ9nCSHpVmg31gHEIqHjPm0EdAsuP9irgoqmAF6hkgAfG2OW1Tgxc
h+FXpwm6AIzZjyWetaQhLZMJYwLFg8GgmmlCzlHbisyaK5OD34vWI8rt/QYmaXXeqxmQ8A8r0dpt
YqmDDy1M9jgdt0GIGmTPoCbVeQem07zR77AjJTb+z+gVPJRs2CjjOHTK4rWcBlnwHJyjy+Sdm43N
fSCb6JaXBXg78xBcsr27m7ABwHOAac65pJEZc+Xqmmn0G9i754NstmdDlDLOg4h+b+Ymxyvr6Rx9
ELlrL/GiHtMh4fWGlwURNf9sWjQIwICizdE/umQCi2yw9vmytoDVCOUAg7ClpaDH31NwFvRdturU
w9wKkAtx96WaovDH+Vbz9jY5sIhy0GUpFksYJrcmV37bBMgl+6W1nwb4Jhk23BaHogGoIx1aQTko
xvuO05nDHqPtvuvVbPyNIYndANUp4SF+Vvvdhy9/H4pD/rHP4yes8rZD+Ak7XI+q0bBA7qmGV0nQ
NYOin3pgUxAjGCLM7O3Ea9INl4b3sVCwhLSlbjNPx2v6Y1sOCVjdboKTNawa4dey0W/1a9YxfLm5
OUb358xWBBvEpf6DfTOeh2pleVvLpcTxmkbdRxhvBM9lfKNP/2K4U46NEbgJ+SepS48mkEN0d6sz
18U9tzGv9nuBnLYUN4sl9/IbVC71EbGSzVSI8Kr9Jh3EKmESdjrl/Myu9CRCh0F3Z5CoMgBpQEn0
99hP3n3Z0NZs0nJeU/pBuEgyiR60AEppo+xrk31My/7798o21XCumDxlfPh83GqhTnGIC3A/oQ89
sEMd0zXQiBqKL0d6knGDCnWKWrr1T8TYX8MXzxcTM/GOXsdpwlpDJT4AxPA/hAUk0DhQ8S6GDhSG
mUmcuyenwRtcg56z5xSo/tJzjDHVe85A20c7De5uPtLWsWHv48Smu/lu3qL71wH6K8phbGroPtL6
Tv4R7yMJOFaoSewexlb/k1aiPe6Yu7G/2WycxOAkJV/cTdsoQ11dDuyww+hIhVKOacPE2G1dwrv+
VHsWIifsspsjx2Ru0oIRcu5ZU3L9q05A1CHvV6IIuaJjNcBZFTU5I0myeVzN0/F8IOy45uZ+8llw
2DtoQbIaYbHaXB7tyMua+fi99w0itxUWci1HQY/OCOalzUfHYE5rvPtSZIGAFSbpuZnNfNbmoORw
JkUUvUVsJ2ATu21dwq5VS0hKm/HRbeJPjCTWZcGavixO1DCwWh4240t43ugEbfs3T4KVqXtePOEe
W7vUPIUp1ydFrKO5tbcqz9RZqU/aD1TBBCAV5RIU7w/OKXga7E7aMt/OsoUy490Sm1a9jdIsvC+r
Pk1T1rZjXkIubnrjwoz95oXNvK41cRHF7Df9G7+8eS3yVgsNTFogzWTWAIesGG0/HbSGqetut3jO
xon7MHZNMJvUTVzE6bnEMQG32mou2HjRyGc7UWmtHv5mBcakwKtn95gMPI2GF6M2bluHDfHWOOEF
UnNRUPfqDLhGNYoZbhOOEF088GKu1sXbCo5KzQ5fdHP5zUiVwou331y8c/hxWSFRDgg2PC1Sruvi
VT40iBVUUtlLRVPSSJ83XOrsskhnzWU6W/t7p8Is4HYWi8Irwt64khjFhp/E1ABKoBlmIXQV4miv
8ABt+ISoQ9pqLmrDXQPn+umgGomapz68GrHWTrt/89r+w+vZiIj27LGmagkPqvAylzcYd32iPxuJ
ACeb9TrG3tHE2UdrFgusOKmiuXDeOsPesAiJFM0xHVRxZZwPPh54PzO95t2ZjQ3KBdoxN1q3U83L
Mbt93HDXk2YEmZFhkvtAQX6spOlD+9fHfUeNQdKvT4zD39kjae0MBGAlfVAaWomoFlLWoaXq6Jek
abJcy3Do/F9QLqOI1AwO007UieqBWKvrAW0Ud5TY6QTo9yJVkaTb/kBmqk4egoCuJ1GKRo0fNzFc
kjo1pDHWj5ZeD+Uel4/iZuzpSQhsZt6mNfzIw/0S+QHqGx9jx2QhvQMFETYsXRMqcJ9RC7WF5gSe
F1Zm5IgFMGG2I0jnH3ToSiRejTUCtk3Ujk9Ez1ei9NQ+ru4D5A0CNjHGfD9JMeu9oUqaDKgDSaW2
YHpmJrOGm+ivl9nswRpg0vgtUoIWB3M2yFxR2m7glB0yBe4cr9vafBY571PzriXnOAkQeyQ7EiH/
nl2CO05gQ58hohC6vrX/CMkC7PHekZAupDauZqoB4Tm1zZ73zs1LBCA4SG2NVGsBpsDe9XTv/CSb
XZlMLdJz6zrIXaa4/XSrWAEQ1KdenYG8M3IvCiDkEieYWjwod1O7x2RDnzYkgImK6EyAlblItDIW
3JHhaXvfNcJ9zcjIhdbUju+Yw5zCV1yyQyAK8VZHsffB/Sr9Q07fRM6JMxalCLIJMw/IWEYFW8hh
UyF26pp7+kqUg94i3oYa3HV1cVoLfWDM2LJRMfn4NW41lVKrQ2clcY5Hp439YTnmkErevMPpYjT6
+bjOuVNwyOuD1TgA7uP7kHc1EeBNzXgKJ/rj3GlIJHWpOauW17AK/zou+vuL8RwqzHj40X1wJguD
z0LGr7bTHo12JeESdQysH9wKRVbEoNiJSQrmuBdyTJ55w/swY701zWJ6H96Nb6Rhn0D3M+8alP8+
0wuSs053fl7WmKwqPflEgJxBzGwWojK1kzNdo1vWhe6Dqox01AsO0/eQ2AYWzqrV3/90vCpZnnEN
ur/X4DWseTmyxEVQnXxc1NMgZv9QJKWsSgaeUGd8jXP6TIgo07A6+JCYQd5DQIShNKDAWx9v7RO1
8tZHBrPo09sBrQxWB6kCPOpzfJsyTpyyH28DSFEw/6I5BWUCeQSd7aP3HD/o8XAOW+DwoJi0PHJn
+0Rm3pxl5LIFrRYclMmuWHT7bX9PSbbm7/tyjVduQjowvJudxXV0hSUzyYL7oBb2wOM/3iU6BjGa
3HyTzxR8bHRYb0pKtczxUSN8z6ifkoAHmdsYVmZrY5ezaDh0KH1SXvY7JEafPjhr8HRRnc5G5Y1T
nRjcvSFdXBqXKAs6ZH01Pp/CdOABhcXnRdQO8uActTaMHltPGFHqYHnkKE9CKWBdPYg+GRN6McIk
OJaoPwucGsaJ3bSAN9CEjtkiOO21OefmoGXMOyTVgClU41ESAo7J5PQjvToKR6xY9oSw4WUr6hVR
LpD5ujux1I6jY/DBr3YqOXZ+YFDlAzdhQ2exs0ip0A/gcbBvpyawy4ugbPNyi4kAgDPrKAtAE0iU
aqSdIjaPGTmP+rGVB/mKnY0Ddc8rv20VLxoW70JoduGpR+bly+VmBh3+nqlfUdlGd5vQZ+j//ORe
x2AD0joUPSw3NhSp165iytPyFp9j4QAdp9YXNMCEI9JqeMBWShxP04/18PNhNyjWtE6oeYL2O24u
mxwfozS3JSdRF7SF16aE72jgeBfoC3OptamTgpQbzElpcmmpwrjKh9LGaJJ71wG5QFfYyaWtvQZC
AU3ioF2phwTITE1Zd6gCWr410kTU28ju6+ZxnI4RkeOF0cKzu6dvENf7obxNsbL2gzsredkFj7m1
S0GMb2w+s6TxIWhhnSFVPfo7JJnH13PO8/5a2yYfjsTKdn5epK53Pv9hqs6OG+xuOjHo4SOnlVcT
iXeHy1IiHnIf/9RjKIwwO36dBNM/tPtaRn3wiS7bFy0pdZcelUv/1u9CbMLJtRtoQFvOOhBXoI+g
I/WoWv/llv4x/Pg952hndnuXB7eo5Z2gARyDbARexmmaj46EqWdiePr83CxohfkoI3MVTHdwuMle
vjtERwJgxOyRMUBbHaxkRrGtG3eX3Ril9sJLdgQSmL4rwobEhLkyPwMJnx13bfKkxLhVFQ+RwvIk
H/1W7sr3b9jVAcfJkvN94bVyQpnj4DhgKiC3SpmQhyekOCyltaWQmSCMpSVfU0TmwTNt4qYwHTTh
CxNA3TwY5eeHKkptSowcwyhOKxY+b4B5+NWGegwBpc3p6nZpMeghmN4akng3hh27OyUE4kjacryH
+qZG4CpN8ve/JjB32yJK+1ePq3HbonxOsC6hbNTdkUVACRjhGlS2JjMbpLs04YbRRMBgKEoh2eFU
HopJwpCyECVwqxM6sXUsU6o5mmdC6ItXR1mgNlYnW5vazDtu9zMYRWBY0d1pDT64QynUrRF73bHP
fjqCuD+odLej1/e760/ityc34jJpJxdfX5L1z4FJ+O8yfAzRE0AI7+D91mmGUJOXpG6R7FGK/5Uf
kbLsYw7x/ZsJV1ypD9JebiMVcGBxElaVdhemvPygeq7+vfyW9gv+9FC95Cp/CMkgL3ro5xYFKUTs
KqMkpjJ3GOYI7vVGh18dpjD7Ka7Qyw5BqviTly0AP3SF1bFfBgXu3sSiXrVmSI2hCGDsg+UDDFIs
UJair85I/9OHpUN+wuCM7gxIOSp4dbzj3wYvd/tbT7owBZ3SfPCWT6f+NKCU66riq2Xz3wdlV/0K
WXtuRNtae1Qrfn8R0xMEALuGPKhG8UalCfWsSHxd7W8VSHHsYHxPWx1Z/d6DRzq7mTbsrW9xbghx
TJjmOuKE5OuNQAkEf56C0T3i09K8Uzp2MJgzbXSq72gySDdahT4aEdCljoTYqaC8Ya7w5W6lnr60
+3EMllMwk5Q3KonokCX9n5Zq9Y2ZJjjykflR7iA1YEJ/MxBKoY4yvC1kQz6YbP1IS3jLr9rwFne8
JlnUsV+0+DlD/COJAWYWQ6+S9UIxPhoL87YkuMFOXU39J/iqrNf/fxUUp0nHagC3HPz2bX6GSs6/
4hHy1jcug/Ya/vd0NLjjaLVhkXaVYepZW9Z7TOUSYFjBdYXSOUoVBlcmoX2uN9LM0DNlDLClTH7s
U676CggtYBAw5V4W9sjTVtCim0nTWe7GUsl/oyojgBjoePir+0CnIuISrALzMUxVzlTJk7IYjBja
sOfv/tOXxQCYMZWwGtx3ID+j0qQwNhTo/LIqI2BlUla9z8OOd2BqbKFsnKxxeky3rAPG98uXlIyN
iMYJLI7hcuGXqJwKwCTu4tCj2PY/D/lXWnO0DYGjwesDS4PvS6+CtH6kF6CGUVoqoPbxoIxWT8hA
wq+Q+de1SseRLq2/vbf30jifAntHVPDcDvAAmx0jCThAOJuDfrPe6NYdwmJ0KrHMy1Fqpj8IUQEY
wBL1OomZHEuzcNIOq2BUyG2YFWwjrw51d8ZKUm4aTbBMQnc6rE0FlS/34hzB4USIAEfhi6zGIU1S
GrOABpGyu2tH31BxoLBwJzSFfYZ5uaBpCbk2KSqVTo7ogjpsaXommIUpALL8Uh4RC71qOZzQVfsO
JaXRdwjUNJr7CKyUv1eCOYJiJcYOB4VL8AlyCkXEPkwgQZCSCYfhqOLc0/Ma3v/gEGnPN/l7zUBx
Ie7RtkQNKbXPztcE5/s78sSaKlY2RAEnA2X3eVWi6G/SSChPZMaJH10l7yrlYg72DXihnYH1HBys
JUCF0xHnbviEg3Li3YnUnBf5hmTO0yDaKH5YReMjH0A4LVgVz+N3ZFqo455BMgV7MXBf3O1Bd0J0
mny8A4cOzEWCHVd0hpLNIh1xvHDU7i1Vn/4/aPW5P8SPJ5IOBUYV5a8klqjXcBTrTORk/G4keqX/
K09EkBHME8I/HVZrEL/Sy12CAdAHv+DNgKmWwCJmspN8+3EAWDLgBOZXZs5tZ4QYMI3NGfyaYNJp
/4oCqVHdM21gP36zKZVDIlZGB2yeHGhJwDFexyTPih1kR7KeJu7Nu4TVJY61fOF1yD4n3xZ2v+9R
3O4L4SaXIr5Q+kxV0bnkHukLn1kjXMTCNZmYvP/JYkaST3xLEvvo4zXC1Piin9y1I0WS1bjwfO2M
icHcc9hHx+gQcbRxsJ/ADhgRro8KLcP28B7oSXogSeY77mEio7gBnASgC5bTKVSs3Rtq8h+ZZtJ6
pJTGZMkZohIhfCX62qeP5sfdZqQxKWW+6Npm+Wiq7dlU1szgqzmdfnwtqzuXLSQahxZBI4p1i1B4
QwlactYORCrGZGOmHibgaMRXHbo2mBG80U4Bl9JDAgNGBrwI3ItgKiUW63GrhFoku4qmbUgACPiw
ZzZWxrs9ORipDyNJHec7v5SVqbdeobY4SXdzitcOmCQTWEgZqz1IyGLSgNHiMR+PgqvzERZKTTMb
nQBM2+aRua1X0hvyF6QVyx4SIBbf030B+DgYCemDgsXysZvUaLn2zBMcCTBIYYS7LlRH2ViFJwsw
U3Kr0dDNp/klBH/+Ym7cmVgbcIvkDMRou1ss+o8uxhG2Ma4ZPxT+YHJ+8L6mwk2EnzJTmubN70EV
pvjtiK+IuCbwFOV4Kg6A5YeYOmc+7FDkRzqbBLRqfq++wwdhJnIDK+aHaHWYz9LRkwKcCrXcYaZQ
8MQ0YdJaQDoD6CAZDc9UXFO7ZFdiBY8KlhRxMDgvH9I57P+j6byWFMeCIPpFRODNqywSSAghEPBC
NN57//V7UsxG787OdjcgXd1bJisrCwgMatW+VyOrts+qWP+id/5yAe/bVc16dE3LiGePdkEDAIHU
ChSFDZfKL0jimO5ZKECzt3kbgt4VxoXxHZbUmtE0T/+4PP+jTeFbJ81K8KaXgW6Gm32bQYThFyeE
KG1wWK88wgbAsYMsTboAGnlPS+r5tPJ0RU+3+4A0GJA2flDvT87NfKdir1MoXuv03V2BA4QM7T1S
fp20a/0VyMuoRldmacxgiUvDuKFXhCIYYWrJfzm1cW284hcJvMOFquk7ztUmgEx26O/YFZgIEpJz
epX4Fh9RCk/0FRHA0YWxSx7WevD185RAiAeZR4Sg06ycfMMVFoUZVGQoZMff5iuotUoMP+o8dsZp
zHp+KZyBYlc9bouz84b3jconQKmoLzm7EfOF91YDBpXo5aTDdBIQMghlHGPlsDLgFBCsR39PBqYT
+wPwYA5YiZAbAIdmLiaf4nQyuEKZUKYFy5Ol0E7JBHq6MaCh3pFo58cMEnYMvbRwHsHnhWsz54i7
vUIQLEfKsHZ9qigTj3s6crkYGvmdPR5EHnHHy04zWSZ4leyre6s4ureuLcJDpU5WTGUC/BmMIxS4
qUNcy94iuWCpRVR92dML8SY2fU1uyM4DZSjz9QgLilHheXZJ4PpyM7phObgvxkEOWMdfVlthZyE8
N382scJG0l2Dn/IYeJmulQBW6dW+5d79HQad6w2xJRxyPkAHSjNDdD/cB/8SPr65XHRz+YCFHH49
C7BgNCj/kr+k8Y0zqevPm1OKRITV0GNeiGlSDmMTv8GAZXVRCGHVsWG4PJyeSj6YX+AkIgfI4PA1
BLfmYGIC2nQJfbhF1cDeLDyrjlwkDlR4A/vm3CqxjMyzYk81Vaz5GR+5UtWIQD0oTwE+iWFJ2OPK
8zuabP8FtpQYPvxUkCG2EEXmCnsKW6mTXLaR4MfAC+nXFVDUAmN4N2OQNOHCDYocT/+BMpsQ+j3p
yB0f1ga7Ypfs4ITs8DkYcANEhqq8JYEHlaygKQP9UHXG+WlAMxgeZUOV0BoAHjCK+JPGgYyuRIAj
uEKIE6wJ7+FqTRvGmRrj06Ln4olgNKMDXjbbV6V2CeNIMUPIJPX3C+gt0tK4YUlkKAjYtCgqYmzH
T8JBMR5okXBVoNv3FHdwinqQVwR14z5hvhBHffEl0Gmwz1hMIukMw8zcXlICK2Nh7Ad0V6raKsrx
9gHbmDBGy8VmYcOK8p8oBFOri2QrYck0n944eIM3XvRzQDkKh+TvbHKwobLPWggkbgC7XGkn0RSN
POEpxAQRHTSVRNJOrQBEi0c0JgxswdzgGtAUwUcqjJFdUNS4gYZLLRTA+EuJEgfSYbwMNUjwcY7D
nTBnRz7E8HIOIiiqkp46e4cNKjhw1dQmEXjGuzPE4+rV4Z8d/gTHMUNUyBycNEgdJZi/awqF5UiO
RKxWJtJdMgRD5wob4eyQPpSd2veOPXgFmT8vc4Q8L4HHMdUuXFtuVKNvibGzbGOIrYCeKoOv+hWM
8SrgxkwKWOCjEOaoBVLjMyWjR55499vKQKCCXixyRhV2W9qEMgTKGcmTCJGoZaJFyhIxS1C0ME50
U9WVVbBQ7LEj8tMhV/Aun6PL9WLwZDAlmA5vI/+CaHUQdKSwFpOgxKrBGxzMBCJd6w0HFlNq8Wwp
9BJqAf0+0DmDooVOm9pTpScuxZIT8mQFD8j20izHX5SiMtGx5hOtGUAdYESmmXtXZtyYpUjtjreW
BLXoRY23LloLaGikhymCv2hSSV113b46+fiFH7FLdGdKE4rebzSZ1MOacz5ud3BK1cCOwpo9qLoI
eqqJhLmW9FZpYKN4K5KsU7utNNKQa1k8/BbdEzCEzhxLqQGX7UTmFysJh3mvGe5EOz9Qjd2jFVGE
RESXHZSVLyz5wF6XHSKrwubceacv9qeCmE6ZqhsGyQmmCviq/I74SB9wWIm/rhknwhAWZ1j3JUAs
cBbCD4wM8MyvM2E4yQ3DQjWae6FnC1HOgkYAQB2hUxT5dum+Ihjc5N0MtfDyVAYsN51qzZo1PyEh
wy3SYy2t2lymG9O6+ZLyRUqG8/Zm1gccGUfYrwa6nNskjOCyaO1wPboETZOhVmOvE82fUdrYwG7u
WlROnr1qduREnyg57xtQt7KQ4t+mhZ8gP8GQDXMomVlVv0iBp+JMUXrh4Os9S7Nc78vKhVJh5m7N
Sffs1ZBCuxmPgYDpwrDgKFCsu3fapGrOJ4QWBzI/3JFPSxl4jzwP2IpFoFjgvUWVUN1oipW1SlSt
FFfzBR67wfnjXGSGla7oCRfwsIqJE8yVS7NSVCRU4msP3o6BTnbhPgGZhkgErA09zasRmiqt/vJ/
V9aq4EzV1bVqwmdrrxn2SffZ13oNZNO+3hHsI1YW3+DDZSlVZFCiUXxzdTk+CJanvSJ8CI8wxKjN
mpc/ff47IeEFfPe3I0EBRMysqRgiyrJKzUqTOuXeOuK8filkAoOlt3XerQslBriUpF3wLzs5atR9
wmD4FwJNta/pP/NLTSqHleYjoPVkZ76JB4rOZVxr5tIibQobMPPg3nnP6wvonHiwzrd9qFvl5a0K
l40tgo2n+jBElriDpzmzmJRK/UP/OlWYcE7XeaPApg8rMeHl/Pb2ixVzQquQe+48Xt65jmmZRPLC
cEuKzENdvGiNVoB3KluNK/ERMLE8mX1HRhCiEdkStCyPKnE7P8+D+9HDhYzSzXxPzO+EeLURXlP4
HXn8ZXgIMsbKDtvepZB0XlNugg27U3krKLXXMwqcZgnGVrPxdb5e/mQe68YBNq/PHNagMD3Acqo5
B/t1Ml/Zy8EDIOe+7Ev/2Sn+lSn9HmjaDah5Ra9xjqBuvoI6VlZL4cG+Rqf4nVyj7fyeXD01/VA/
GDLThi34RdmtQd/Ds2LfUEvamNsyfYVrJEFnj8ELQnq8j/YR1KDZ49R6gnsxdRd4c22VGHJG9nQJ
qo2wTpHmQ6ub+1xbZ++Y1Jeq8T/s3KxCZwmldpyx3Oou3P2t4qv3GuSG+cE9OUBNekOwVBFHaScx
vRPt+gV4WyrnnsLcjCvi+La3c14BpaFgRGd6CxpIENGK7N+8Q1TxkWUFZQ1XI1pD7PIQgJku5Qqj
6TSwDrB5MIGQUe9MeiW0svDlUKORTV1OOITDAlqnV1p18zT2ThGHoqeqc0LLtDTet4jlINbnoEiA
BgCPI1srDIBdsmo+Bo+vTcnUYoSWL+gKQ+OX6Jln092bVavYgdL/icrw9jZ9+rDd2k0iNdV5fV6L
cWT3dBK903Vvr8rmHf7fpnvsUZU/Uhy9+CcDJumLnuBP1rdOFwU2hWRJ4Un/pYGzqZLdgwgLnQP0
5SnJEjNeASEgAAoUkuON4QW16fsQsA/3H3B+h2bMX3XG7fx9nEZ3l4D37/8mHTHnXzTVEarAqvwY
NejD4Tokj+K7NE48HiZtFYgTcWQhrZAx9uirCKhQ+GRe20FbdL8PI2IvcMmHJa1YCWUe1KKfS960
QKO9esb5650WC1DkjVdyRyNx+3kqLiT/9Ax2DISPYEgVNYiKQUdA79BGabjOf1bJpLOKSkthmQWK
GIwWEnFRIl+IfQHK90+SM6COjhNFcPPmXdAlLLlMgFRjDIwB/zzgSlfJk1F6EPDcIzWKS7tKPQ4G
spEbFAGAhPwrby72TuwLoHMm6AJl89SoH9XsiLx2qZJMucM44ia6STY8pLL1DTUgsWG+4SodUzLW
fnUEm41iVIt8oFmfQ+kkG1p5xaRib1P1UqzTfMlYXFMwDBN6ErYH6yNKFdHMQvwgYZjkKtCONosq
oVwRMyOEigs60QGhkEo1DMpeLkywVWQyFXSpEYajkQHluk07R9sFFotStz0D0IIcTnBLZteWn6Dl
egDGvHN6XUbV7ZhWt4o7yQ9lomJoj+t1s0hA52Hu7Vrz3Lu46x6FbnaVqhNUp7E+YoCXYddj8QhI
BF3eDAgqIJFkRDTgQQcmkeB42IU26tf2lyrxNcK6kE6u0PtaBdQHWwcVjQlQMEwTl/Nt3SkdQCTt
74Aa4MzQCBdAgAUEEeDRgKhVoZFsNEnq3vFrbfpXTDQFfYBuUPnurX9yd2OaDEqgTgTRHWWvguAO
TcZYa9q5e3FXXbJP64FnpaYuwbEIlr9zdjjNDpFEkUAfj6TTA+UM3KLCc/1SvFgFx9Z2ekfRMwIz
Czf9ytneco1Pxm9mLdpF+917r8k1brwrbAU07yMwHNySVRJ7VXky2A3evUbn4Q0RONwIkC6oXy5m
7nQ4SURR57nTuXjuldTjACdB0R2AOg+x9YWIcAr2vfXO3HZO3fPOhMKC0+0UkaQYC3Zdm8SHE5Jq
WDrwWmr9uw/QqPh4Q20Lb5YlvxBBcDirFrC6tSHr+lW0iaeUo4gXSlAEjUwEAiHjIORsgwKcz3OE
v7Je/VoL22NfupBC9iN4LzBqdgcjR+2PopxHnNQgX9w0BfhS3afzH5Acq0nFXe3uEUsNCK7CLyVn
qNSQH8IfSgJ0wl1M/MMvX/q2eSMcEvPWxDXY06K4CxUQTtw7vFC18O+d1bjUOvmXm7HFDVM3EAAD
w+r2cfcAAwLQD6xZowA5m2iE/mv26xOTe+ydumpn+eaNa+81btSNJ1yRAmvywXkxExF7j1vELloz
ENO7VR/tusAXQr8o90TX6R6VD2ChFBKnB/Er9/eumbfRPq0idbDllGydM1BIns/b2NfeA3xQ+U01
Ko6OdNJuAt4GFBwcl41Zo9gyZVuNy0QfIK1140S7S47Fh17TIoxYU4vEMJSAVe9Mzzo56w5Nt33u
lFBC8SKtMb0968k09B48dFahIGp5FjCsuvfmflqcQ3YCnxH2UzMrAdjfk9hz/CUoWgWT9rn5AlCa
lqMqbpiKv5BsGD0R89/hlotokZXpyKqwUcDxMdBfUIq5MjZvJHrtKQAe7m8Cqv/hLgDU5E9wNBbA
F8t9C3xIMMRc2A1EzUNmpJkIDlG0QY2SUbJ0je2bdOgZCwhs7FbZlSfDBy+DfaLtCf0RtJ6D22QW
X/s6nAAkbGKAKbphiJr9L/z71Zi+INmP8tk5AF2cbezHF3CEJc2APWxJIyTII65rmNByy1GxZJTn
V3JaiJk0LFdCcJ1rynD53sTbdEWIiFWFpa/VW6MaFahXMC37+6ck+0S0KrWnFWxMBjxQGqnFsH5l
tg7EC9QnKHAAYykQBa3D8PEfsLL5PRUqCMwEUAgRlii61YHp3NIWDR7gIioMYQLNRqsBXiN6IpA9
STjgExUXQCCghK870dNg8fG08Jops4Mhb2VTWC5hykQcQMpZeWVaZLgez5RqAZ/J6ehTUfpm/Qek
2z3MKR6LIiWZe9Xap3IyG/Mxon8R2o4grVJTPUAaH6q4/8LpFOoDz2mOva8YwThRURRuqhvNYkUi
Y6UOY844mbxqIoJEaPlaAWPja/ydD6+Wr5gw5p1SHiHEWpPAZvPhVZlncAB8A8EjBuunPJX+K3Jn
9LFiunT8bTS+e8+n0hFjIWdIsVp2LhEBni3skOiAumRFSuCwRovsAU7pBlxFeYuyaVrckzwso6mo
crgjLm7BQcFcYjRldO3NWBe+dva4QpVdxJvBrrcwvjcq4QXOWi2ttDovkNJXX4YetIpOSM4jLqe/
7VCxYfgx7BDSkFRR/8OtNeuLGsaGKN2pNBsk5k94jTgKmAFc8jpSMgs8NiYXOMOXLEHR2rX2o/1I
I1xRpEDRjBlqzLHV4CIt/skYl+F10ZYITIEu2L8JtE2x+ics1N07hI2OyLZVuzFHMxKBuTQ3Qpvi
XDXPiwY92yfycaRoYC4sjqgRrzq7HmpozJ8pNhGjSK9Mcrx0qum9++iEV75QEF3m3M3o4Z2hOqC/
6klpH40oa9OhgQTptqIE8dGRQ2grE13YVhFUmJg1VKzyCAcgF7URqILAb4EkuFNAMKKUrJZoAPtr
KMXP4VV6Md958Wo+QEw0k1cy22hhUhZ/upWsU1rNHTm4LPXml4dKzwUiBZYkB5HuA1U/tBDoRoiY
vmTJ47bL9HjlByVy6THzTdOj9QluMfA5sQ117ZP/im8xrE3oVdcE1IR/n23UctQRIfTgqkqVAvGq
eZ/D/mcTLRqkjll/AdglDO4eUcluceEIf70PSdo9KrFVCH4q1H0qLdJt1xuDqiCPz8SdxU8OvIEw
mEZtNpCYq6KD/8QY54CW0IWTKDQtVBXrPQJWadOseUW7vYb2Drq8lY5UfF9QvyBXbwa0rALi+KVO
qQd/VbrozyECOhpAJShJZ1Z6wSjzoPYLwdavBiidO/e1pc4rlIctAZWTQZHOkiJZet5+heOqfxts
QibHvSwI3SejigxxYXhAbuWYAAczYfUMFERRTUukcpoGqpZNsUuf8JZYhkK74UwGisLOuMIDeEFt
SinWFipPzRPI49At9hvOg9QmpJ+IqKJCwvn3GtTRKkpIRqtMIFiC6LsrurY28Qp6Ys2YC2+506Uq
bHRDPwseQUNfKc9/rbH6vfaIvGzo4D87NJEC7ItlliT4UiNPRdKH83wlTrgEgt1rHETZABlePCpP
Vk7vmSbJDaTNIc1CiuvTUQd4xc0FpCZepveg7EvDXW6wbmgmokpdindlS6E/IMBnVE9KYdYYWgqP
qVoqfi1as4ZNULCHHcGAwzRB8IFG1zM7kXiH97hARSP/wEMaaBxuwxvTqZCpfZosFkVV8wV/o2C/
RtH1Y6k+vnCGu6Xkk1YDFGo6N+aTzKrdbGgwVRrCzJAaL23tfZxqu+gzdNhBEIpRuy7Pa3k/MDMP
qj1/rOfrjVXBaH696QTB5UYmaLdxCkCfrSrVWMbM9CVkgyAHR7kCHMXAmq19oxA5KjMTxTkO12g0
9PcQRzx6mjHGV7Cp8sfYzonUzvMTct+DErnC6KOmYQ9pI9yAUwLcO2PepleE/xzw7hyGFrHcuuQs
wIWutNkRcH/Gn5D0Irq0CqOb/+nSRtCtSy0sXgd8b57DqSEQMD7PqlzMbN9eDWqS/C6iPDV7LEsQ
udntmBWaH+sAdVA9H+YqPj9pRvwOr+2qn4OSRV0AoK9AHFxIkCjGH8Bid3etDc1oJB1xfnkAV8NE
s7QQ7UGUGf8D/odSC3p34towtcuqLa4MVQNTRsia0BYCNMgAACcT+5jYvBoww9i5brkA9M5ffrV7
WzINm/78q3WBjadGT7DXv8aMU1Cl6ODmB69wBYqZm+5n11EuJeV4kyyo3M4afcvebvwgIHyzg5XY
XEThUJvDqVtE2Sco28/O2blBecEjk3rA4AxKeeqE361Z3NqbgOgI4s4XIc2ItKNK0pUru+II0Hjs
E3EybIdaySfgTdwDam1olrJprzBUOLMZq9imbM1+bj2Cg6/fOxC0UhWhikuNPDfYc4jKI0CQVV/8
iR9DbCNaBA0UdcqEiAjPRfKs2EWyL3U+TZISWRggnEoOSZ1WpNuoOt8QTJctIQfHpbiEhfGkeXNe
EWOT0g38GOXhipVUDNm597TqkQpTzlBcpERIhxuvSoi5sUucNvX9fQ0SKIgMWAroLzzYAziXsdBL
6oQliBCRta/6Vwo85VHWzENphTiH0iGIDqlb7KYRIwnI/39hmopZqmgc02uL+scM1sjEmaXUQ2C/
UUYmYFE5RfE0UZBwgJjmUyOOSciTRENElYDBDsJC0jggk0RSSMtNkiTk25yKptcg6eZzYBkoZNU3
VTIkWCEHOVH0Eb5MKwaPLekk1IoU+KxxRoSLJPJcPNwf+tBjIkaXYhA8cj5P9WSiaCra4ilkZCi2
VGlKa4hNkKcwL46VXsMcycrf/LDFBfNq4QOYLXPT/bbi2JstvDimaBEf2AGkzhR+2JO7hZqouGAo
awqEdeuqzsLd4omtaX7SI8hK3V41uqN1s+p6z6n4wdR+YK6wrjRP1WmfUtWjpFYs9cHWeQw56sj6
vwkZIeuuKhFxIUb3PBWXcuWqr202uzmouDroKV5tVCBQV4RRerPS8xLqRBsNakx6LXgMawEtclTS
7v5MNnmDEIXIjeIHwUVpAy3zltChYCgD+wLqPDLS1WEB3+DUJxKgGbAMUld/idWBEH1PMSWLwe6E
LoT0uRYGMIQHR/FuDsmJSxYopAToEqiYCQ8b4jPHB84XacqsbEENhRUNpYiyn9BAPWz9njAP0ahJ
cPSrKpufW+L9vI0FdTkRLDewj7ZgZ9wGZULeTu/Iv/F42JoP5q1hiwb0Tod9y6E0QGq4MC4GflAh
VZVRScXBhAipPrnyi72XM9mLJBSU7HQdJN3Uy4EZuIN4EVfbMZcCn0PMHBFZsaV0hgv+0iFaQSHB
8fCgKDrW6K4Q7l7gwFPHppINDYR0sdo+NiPq/uK98sUeyJEP/5YEAprJPdA8OnFKwQNxZV+UFMqR
ASsESKYtwitLnFXwI62zymS1kA1PfmYuFlQcskIk38jZNfgeP7K6aFb6QDUAqg24FuqJ1Thu+j2t
PIzuVJQkFf3BisI851t/1xdGg9dz6yx7hbiBmwCZqXr0d+qCtBP3qf7c9XPkoXySPkt/lj1aPGeg
t+0UKYRrk+vj3qOIU8QZz55KZiRWOmvTRKtrvGkdxVRWsQabPv1xoL8zwAlDFFvuPnJTdFDaGdv5
BpO6TG41+z37iNIsXGkfowSu6OsnBFtGOsrY7Vlz3TaEEG7Ap2V2+JaJYiiqjCDIQoi526KgZy+N
Ru1RzX8zhKHooNLDvwx5tHYJRGeE24Xt3rgE6PkhMu7MQH/+nTOWLf17RJUwvvWBko7Rf/WLBfPk
8Veo0F8bOi34Mq9/WaO6caQXV6MJLt5fvv0HrVbzxCeGD8H9anKZeNso56pWIO7qBA2YdiMY6X19
xNGYVo86LG+r8ergprZ98iRyKsK4baOSRJiAWFfd8EN+4QN5u+f7/P5f2D/aDDPRTPUPGhf6ST9r
GS9R+QwZdzNz20xoR8ENaW9G9oCvoqOUccUJ4dT+ChNd4Leepj1CqxXVIw0s923aKekytkvm34i/
CItGMdZp6zUNt27M0prpMvAmDPu9Xg9d/y1aL0suiznnay6ju0RCumlSun9Y5uiPB4FQq/r+WSva
+rnXUerCWlxwgbaNMi5VZ1P3JDnbiyeaf/ZopN2TRtg5Jf4ia8OSh4jOwsGVvxosJ+vP2Iiczzr4
rOLbHhWdUdtwIRq6rqH7Z347CvTNvh/+6Rlsojpcdx5a+LdnjBwryFi3HlNOufq/mk8/gQoBo1Eb
Bx+laPL4do8ZMb2e6bMsXE9o9n2W2l4uyYSkFsUKHO1ed4naFBLFzGnV8AzmQyK3y9Ivm009YN/0
e5o1g7w0IotMfTIrSM7z1eXlfygE4aSjqJ2GiNAhUkDh4GiDwWVc/R5NBeaKXqpIs2ctZBJ5nCg1
93r9vz9fD0gbX4Uh9T5IM6CILjGalojb6lrP6FF8jHl3/jCtrqWFtkcafyuOPcMbLBG29ZV+Gahx
abfT2ZPF5sQSY2BXm4lKrYEqsUKFKFRh3akH0hjXGTs0ZjHAu+jWUQqhVRZqiNg1UtKAhsI/tBS2
hkHQ6TiJl+Chzyn/7QDmA8VIVINeKGOIJhGiINaQ4n/gJDFIHia+uSA4srEmspDyJUp7RLLp4PDX
mUeKaQmPMKVit2DJY8wYpFZxtuSl4Np6nuu6GK6qCB/8k6rdXMx9/hobMc3IC4yTKh1yOHfiJeo/
PsSlXJCyf+qW6+7RjTHZDm5aNeiy0XDcD7pkOtWfzFbsEm3His4pGjCMLMQ0/fWrrXewFcVehPW/
PvsTQgVTApa01vA8eAhh23YxoiRdrmu3bTPkHGysZs/v/4Wm2dPYBOZUi/GeGR2ej5AnteIoUKME
tIjjGfxRfpdusG6zyTtynWnsYphxrxhZbqQdYmCWPZEeurw3drPttt2Y2+V4oM3V69GRT0bFYMM+
UltMMMHaSPdLu0qtNWekrmcRgVOHB+fFhsspjJkGG97UAZpRla/2vw+iq4Q7hvw1GjF0kkMk2L+d
jlIssRZODQD8ECNlhwePEZFDteD/AWbQOf1rj8iEqr/oZtl+z1yyWs1mz2Qy8Z9Mx5a3lq1uIzf3
lJlPJfE1QnHzt0ihDZ+PkZBVZDr7TLDp++psQC/dzOYXc5dnylJcom6SC2WdsaZIdBabzOtFZYSB
kJA/Y3zitfkgr/ZKBfubTsgXwJaPLeO3GfHu6mTB/xsehNlsH7HNbFYU901ox8LLayH0tg234a9L
5a1X+Mqe0R0jnlM/ey0oEOY9qFbmuptIRl+tOOXsIX9jul30DVlCuS/ulD3JeaCspFBGjxgomZLd
DP9OAKIeM/lsolWCYI7uLKILQWHhzsz4jqs+QSg86zoMekUtkN36gltPlHmIWskuVFW7Eg3EEJiI
vD+0FCt8ljAFFLFXDJHBKaw5hSKH1P31/ILYEI0P9IA3FZWJQqWr0g79WeynoagjolVPEZolMJlv
KESYRWkUEe/wqZCu3JjjyYqytoTlC+hiZ1vTcCtUB1SLFEihvR+xqExWzZbp4WQE4jKhZEzEx9Io
ssYeEOjrphtmFOuKKE+ZHHOa46GEnVkREj0+f+MuxGWdRWK5FSmewjLBlJypXhMsmehT+QqpFJbm
CYEqdOspfhWpjCypSGylCIoXUjEg9ANUJVVjtTpT8T5vMFzURQWcoodF7tAIYwjDwspXvuxVpNvN
seZ040mFAROn0JkGT77UVkFCQjvW0ZqinDAONuHYgWqJOVSToR40tQwY6zwi2ihllmUWj2LAH0zC
LEXWlTDH7yk+FtW2TqwK3k56x2LYPI9Nf9VX8CeSgJZLsZmCbOHNygHBvwMuGdoxr9BKXKxZjp9P
SMfFxyMWpSOT2qcIhiqb6BGLAiYYG0YK9DhyE/oOuSB2RRQpgNDkCTrY+NKgOcZI5DUanVG0/EQx
D3XyHz8Pc5FyxhW8qi9L7y2PdIXxp0vTjlX4q52m0JInOfu9+zFejeT4NK6d+Qc4wq2h8Un6/+1b
FiGTE5baLoNpLA2woFSPVQYLjomSIDgw4Y4BCtk3PwZWpI/0Id9m+rmm4knjX1PQJww40SD7YgtD
tdKsHFQo54O6OSA2mODu931+BXGiBwQ8ZPVeTJMCfmHIQFB5GaUXUdvRZWoMIz4yvyCZyczZEycw
R4mOrD2gtOZkbHD5DasOm29izs9WyYCiNgHfAX+lwxsKMOIqlM8/7pxxFgLJu/R6i+uGUq5dhz/I
G6HsqLFdjJ3MPqZ/cRBRYukVKShGODPxRc1d6+yx8IljplrYT/foX0C3tRyam4AoPYyHd0DTvsMk
Fx6iUG9GaTAtooghbzLpQvcA6S4SS5HZmP0tHoYaf87KM2SEm+J/5QYVKip2RReGtUJfsydk+f/G
0K2xGe5tHtun9dEOwZ77vaWGTiBzXbfRQzDQKgbhnK6YMEHLmK6waPxpuqCESRU+icrIQ+O5n13N
uWBZFbFlHoEfnfWI+PCeTyGVoPlCw9kBUs/vS3qjmrms6QOEuleyjHa+k2KH0WlUx6QcmmQk09AO
+389jVCSQLamf1SYzqMOOs3C0jRGGElsKmYI8LOVwydyQ1kfJkMI8FQ/Cag3kT9zhyg7bo4oro5C
og5ZBvi4OjgFPjCPiFOJyLCY7UKa8lAz1Xtz0+qnzTIBBsywVRgw82C88C1lKmTMME7KFPVQUwdW
1j5YFllTDTiRrPZ5jLApjwPSSjaW8waOqQ3TYKD8nmkXt+aFqQKEGIVoXou0C+u0tJ9U8xEPlbF1
bKjmDSazhZo3c+kYjsATZvvyHc43M1f0pdvXccuWg0GgDBMAAlRuMu4pUeovl0h+swtfRp1pOlST
DPiZPGXg4wdzV0XizkisnCykDZgyqx/z7Bm0xCAjL49yt3YC41PY65w5LpJZMjrO3DIv0TlRkgQx
ytbGYz+uHGBRiK6ZuncvS8RC5ny/OCRaEY4nF5x9DLejTcstuIrKpUumxs5sqobejA1vzisc9b35
swWcPW1SXuQuu/B253O+jzBcl4HAGncjXYb5YOsOuMIuj7DZyyGmzqSj3pEX1bLl0+dlR8PMzM+a
kUnaUBqLymcyamvH8eAlmtXSy549J9u3+yF5l23aZt8klyEFIgTkBaQwZ86Qv8TEkXBxLdgM7lVT
fpqEkMDpXD3ntLfkze4M5UKwCuus1ZJ94JsyFT8TocEefAs6gXPrVJtYSJ7fUssLqm5cRloTLF9z
HRzoWqMyqIEuunSpP7H7Ld8e0WxMQRLIDl0JVTQx7nzBbVGl90onQ2bmqe8TquDcfi5ug1OmPYII
n9eB8nybCc5QGcKWeihqM6p1E8xDmhGJ240XixhwuaMWSlVJIYTiNeVGFzNFUzjfWRQ9zUg+htBA
4KDwvjgCE304nEClZl6SoLXFiDwraFDggaeIix8jDKgMh1mslLPEoRaX+WPWjEBcYdQA71aA0+6Q
hzjOWHoLAcynjLDEh6m6nEVrLXV3oKmHeB4djIRiXNuGKEm1Xy6LWF2kBZFzaG1kkURlp8Wy94Pf
uEBuUAioej421H5WXoTOFRSbiAByhBZ92MaSxKyGgCnFMyRiK2FQG3y69HPVF5/OZlIbqKFaRHCk
TwdRBX0W/KnlFz9XcUaGblUtlx8KalW2FctDc5lCslk5BUZKyXS10v3M7BcSSEOsplAdTcf9VdNR
3lBTudB10ffBrgj2FKjwVsiUqXiZga+6N8W6wuK4ei6HJsNfEKwdQ5sBvy58UkgmQRvvQV410dsU
vQWdh7+oCHwxAlkwKSNLmv5DxTlL5X8egMR9G6uzGgsvCd8PD6ybO5uv4Y4G9CdBBukGbkCpg8KU
l7NB92CLfECw8mrIVmk68HXZCCS7rJX9P2bVm0mhgLBGQWy2HBIRfeNw1pkKIfxVtKOrCFQX6e9H
fxYEJA/z80VqcOYRAmHIgDJ5hsPNdebpUGvQF3pq1xGPTmfpSArDFeWo+qAqF456vUAkoCplTPId
yqCQwSYdlUpCnWzqQ088mF56x0wo/aT8c0KnhP/8JsrW0BfWdtZ/0b88SccIgoMad9AVHtyJQxhA
gVWmLCzhlGwYKt+QHuMlvWCI8SFEJhS/cQUyzHgc04/YrTHbS3tMbcAH0iYl9KQs7J3fXlLMT/w+
kyq0UiRJatXcTaKmf1m0vg3ch6QSJMkjT9VwyWtrfONiFZCFEkReCyAeAnABw0bCEfO9MnXJZ6YC
wZPQQTDSFCUHa2SHGFE0iJjNSTJadPywDw6GqVYUp+htuZTBxU0fZrK1fh+7q+ln/JXE9g2i9acX
HM05c6h4WJq5tbavbpGhjZrfgGGUZQXs6e9pZ++XgHcwsF3FKhlYJKd/x7TiPoODc3AunTJjljV/
q5zuiT8PGHY5GfnLFW+I8ef/yXL1sRReCf6w58hu4900xlXeXVtbF6KZQKiQDiykt+WP12BfozNZ
8BVxbfZ6PYMYQP/M8I8b6Zt96UkerF6/pzh462eooNCItV1sMX7D7fnLq9uUJoHAwr2BSGUitkmp
RYEU6E38TYTG6DXPkHfKMkpNsM5oLEnYjAaFDTUfQCD21N0CCprSAQe4lDxcmRkZMxljpWGkb1QU
hDuNncBqZTgb/qplBQ5y4BujuHhAmxehRwVEEH/6tGjXwZtUYY7BfJNKWh1luuuUSgEqeYi2qGgg
m4BgAhmEcky+noDO2b4oewCnR6aFd7sSyGXl5IN5sFpwHH6B4/c34sSJocvBYcgJc63Nv5D8H24r
ymaw/hCGpaMup7q/uD1khb9iWVb/I/GT7Y5B1jbQaXBj3ArKelYiRg+UK/gbOhDyeB30OIiTANXG
eBWVQhLsnwyyck2WTTxLka+DMe7lBOeqD32I+qe4empb06+ixhxodoQ0bsedqjrDYIbyCF6QJd+k
kPraoJkce0klnfKR6izRpHU1LyqRFQsDSZAxHzKWLm+Dvju5OGF+KASL3ySiBXQf/p3SEjFWv2MR
2dDq8mOfoXp8eKevU3XFlpJcbh6PKQsi3znEfOicDdS3JwBRcrz0jahVjT62JFEGrWeq1BLfz83J
5ZECdtbiiZEJQ2tyaeFHNGhFMOBTG6Jvm4Xsq7IstyRfoqKQRKz0LFQ6JKccUUlimfe8pRToVIBV
Fq7fgIes6mOSrM1POPUIQrwEgXQwj4wSQbyi2pgH8kJKrlhF3aFyqhFpqyDzD0AFfxVUhOWn/GXO
tM/kCfQniv6iT6880TRwHuQBZLNly/AAU7eMm5J84dU62dmy0NFDoyaDWDVd6k7IcaSvR/ZZf2cM
kdXoqfUJaXcMco0B8Tf72NYM7jV949I8havclWXP9dRBpXceajw3jShGNbihDP9CL1EElhZYIooh
wOSYA+UpKIIQzDFFEexaJnFC9Kqvbp2PUtA4n+sBYvnnN38wJNIRcVYSfxAeKDtm9X3hG78gToeV
6p22L/S9XfMAr4dfZyOip2hJCEotp7Ca2HUTqDRqOswHNch+Zdi4Ghiyaj7b0H3Csl9evlBNaFmt
ptUKqCbTYUlzUBvKDm1OeSQ+qv7l754xdy+86dpEYXkVszkP0InUP3RH0eraposRGew3ZKMKrUof
tGRFy9qFTxjq6vXahKtYnagfTs3bE8VaDXDFDOpGtfxubcIa/IgbTF3t7CKNIh8aWSWwJQaQGsN0
huDQoWBX4iOgLM6kFAfeQ4k0K1d2tzkZAnYvXB9FWlN0KgarZpGmr2ErwCsfDCLOITZDNXStnwKe
XMzuFzmX+dOxbKZkqmQ9o0WKzKnKapycX63+BhkQSoFiJUw0Wow69JgeYjhZXWcqXYQOytb/KqfY
B36Bo6ajx5lAnQ4DrTfQNW/sKZcBFvjTQpl4kr/QCVUT2QUbJRumKxG2NIvcdsjgDiXkTC8vEuWA
VwODquHibqfstRUuEA9McaY4LPdmqlkS+PmVpm6V67Nl72kiyoThpEyyzm7gjdfJcogFTc5sIEhw
GYCmz1eUfW3BZGdNZO8zwqeuSSx2KMMcXpVDhfuJaAyqlB1T1aXk5wmc21yHKFSzn/LH7KeAq0Jp
gypJmUp8zc6PwABhEsvE6FHy6GB8NZQG3GyZbpiocRzVzLZrEzyqcKnaoiIb6S9V7HdcfzKFC+oF
eFlyhQWj1vLf7VJ8GTsJguOSYQqRlA9tYjbN9SGSx4qko4Nn267H72PP9GhxwNI88ZIFBglKl4RY
GnEWxRP2wyvZQPJOMiIImUUyzfZARtngxVpp3ksPjR9+6YKTzGSJLrf9yEF6TrP4ho2sZvNCbKaG
JVezH/adxuQL9oOKz5C2NEZxBVyGzrUUTmnovZmsyjjIZlXgQ6gICaWWuKZYNjvgQxEZJBck/Sel
CPp/lyrriJopYfCf3YbtIBYujVT6DvGO94iQFhP0pNCIwpoNA4BNdgX/6f/Il384849DNxDW1ZPG
8IYPwmAD2lZgBtt8QB7BbEVieiqKMBXTCfgp0bdz4QnVeAVQp8RqKOHfGa5A2kFvQ7InubX0pJwq
y7524rbRDnkjOzQYJ6+kZTa7ElzAI9BRoN2Z46JyWkCjtBrTyl11NWrtSnS30rWLBv7a2/zJ717x
GDM4cfLb2I42G4HBSbjjBt46q8ThyBjaBLFKJlQ9NWi4o6BdaKup/J6Jb2e+Hac2xZqII72J1XS+
zlob1HiJVaRT8+yJO6nmRdhztN5evaBlqSbHgA68NXqgfNH8hoGUg29A6tR1yRUmom5TuLMoLhKU
oRWDWadzkoBn2pkKAA/Gwxu5FrYxR3efFPdrUNnU3KltSl0hYNPxNVXv/yaWsKqQc22bTKEIR63G
DLWFKrCkqR7ukBYddcnMJ+v3HwMiBhiCOB8Z7mA8FYyu86410m/HpBzJdKqALFs8yCw06mQ/iWZG
7LC41Cl5a/Wi/l4i4+VBb1I3uqzeAa6+WEaZMibf+ZUh8WqEtSgh0IIqy482IpMc6qRM+to0pTLA
/Ef8rMIbaNFqNNWTVJmUZWR4d9nHud+HewZKA5o7vzCI1QU6cDn5pGnkvim97FS0KULT5UPt62hQ
rcx2c0yiuxCjhR55NQvJ7JHqL1gdhGvsTsCqrKPxdFrgLfXJw8DxPGVaCqPUQ0W8I/VeQnbOavZg
iTKC4fDpWI7jxS4yaXyGEnxtOK2Ot4BM0/kZD63Mz1ohqQM5DENKcDsuIo6pJRjL06sni21rnaMK
z17Rv9znLxTZ6UAQjbo0Vv3tWoXMC8P7Y7vBb7SlCl9kMJwc66/1fNW8hWO2pmIf9WgrfGxZQzKJ
Mfeo0E7zSZR9UCHBxvEMUaziqSpkPnU3dgcgRlBOu8p4XVZcYyP0MLSrtUoE1phFyFh42854TGzE
87GCFrkuMLm1tXcHO7f2V3RlFyjxHmlU2lvnalgb76GuAMHs7TKW4z+ezqs7cW0Jwr+ItQiSEK+K
CCFyMi8sg22BSCKHX3+/EnPunTtnZrAN0tYO3dVV1Y6NAm7Fk/jAE2LPZUPMiTg9FWVizTNnXw6r
rFcwCxAhd2X6pYn2dh0uFDUa7m5KvgANC7cDlWlE7QEgk5RCWZXOeqFIDDubO9kPw29/fbCZG1bS
yAegtvEtMqZUQiWSlizJIM5RUCe6BRMjBKvH2kdgl5K4fB4XQQZ1Py2VO4OgM7hCdCDeOPGPTg1x
kvky80aLkzCZS9FN6EzVZl7GUsCTWHmB1zjEzo5KaywhvkEYl4UWBM0KTDOdAlK37BM2j4jZGgRo
SVahQfmYA071vqfLbCeybjsppn5TWIuqASp5VbH66+VRZFYUQX0XRJf/6XAlwLbgNeodAAkQELup
3PFakF76NSCZ9UR7s46EKouhGvVUwxLyAKNSD8L5DdgNNSUwhmcDUdnSlp/EIjC83fI3Oo4/ghFY
ng3uCylmIIuhug/hurhPRR0w6/DS1s8W50HuL5ri66HHYRhkSSWyncq3cDQJ4qDvsdNgv0VQpv45
CqY+6a3SHr2imaMRV3qoOa2N7vM3pNgUpKlCRhGMWBa1phmzWMeFnpfmv3Yz5ac6MDgGHPpY8F/s
S+zJM0LvjYd1Gqu7ToN3kDIRUpel/ZatiBbQKkd/QQyi+zSqWYZ+anQrfbkLMkK8z2dA2pRpPw9N
FXu+Kx21y3SSsx2Rm0T8mhLmcbIDlgCP/BUo+B+oEfoR5RF0N8W1WIUrCgU0BH1RKsvAQcoFTmLR
9+PgA62sdv411GtH2mNSR1Fc+QxPwcFXvYjWFS51FuoiAm1UHZH9JdHXKaBlRlFzOIKwIAtRSCYy
V5kubir5PDxRrr4o0IewPh64O3590yJbd2ITS6AhgOLwzd2fYZNoIgoKkGOlZL7bqDT/vKZy5gPt
I2QF0Qe1ulc9zeYpkXktEQWvKisq8FBhXK/gy+jiUskvRqzAC+9MtQ3ziS6U+FjWUJJ/2CsGn/z5
7Dpd/i7wjpnlqpeuMIqtfqlenvun2WN1h3JQrJBvuwm2ZVOyKngshFIiU2EcQs1LQOONMAilDXc4
pXPhp+LEvQJH2sxbRYKi7WqiScavyaOdvepyoJLOKei8M20H+sbP0SxxAjRV5jMqrh7UHHYfCNU9
Hbk6PzQrAYp8HIkqKLgELwg/mMXxD4+bfrRgVanXzMGx6KAzC+ZMQoAP4B2mdDeIJyREk5/Jw008
rIkyj9U5igJvNvmpAz+qxKJD4affbLkfouG0jTJ5orMCNAxoa9jvN1+OR4dkLqM16pIkgxYhc+co
6QLNdJMkbjQnSRKJWOSK6I0bYAIJPMZwntUe5XG1J9x6EZQJLIESVzckPOPT7AJrdNUodoEK264o
FUKchDluUPJecNLNKalXo5zKuxUpDeEpY4YGKVsvsA9B6NSnithJcWBPrZ7iNy9or9dGCwtT5r0r
OdxoqjCBmJfriQBONXZH8g/VpC05uPZJac3v4M16yBXw5dTFpIAGL/qzivgm/IbCdHZ2TfBh3EoH
dMahSwxL/RJ90Zeu8+VDopqyhxJ5gwrkjliTZ6dBbVgdHA1aYRWUGiV4BQlRc0k7gGapNu87nB6a
QjaNAGPPNiLNvr76LKQq+rr+xdKg37vcXYXtFk6xzD1YzJwPo2TJea8giT+SINQWqiIC/DVnR9NK
rloFORGuPnH8lFUn0AVMj85+vFyAm4I2qSQbWOfyCrQs/okuYk3a0IgayLQAcVXD2ola+Tf8lFS9
vmKMOyXIGeiPykAP0BOZqdecH9f1wXjgcmqmbqhwwQ0cj7/LbCH8p0rjoku3AGypfqpMJmbCX/8W
//wNVQHmAbDKtK+QHi8cSuCqqC6Iyq6UJw7JMaBtD1tGj6U3RhQZ5+qrYEE1h7wNM+lNMVLtHPy3
nBg5XgUB2BHfg8YAezbmDHFBg+UZIxdWJU0LFAy2CRTQXRL0emA6BUkP1xPOHyVg2ANyrkKuPBVU
1HSUjho0ENF+JuvkLUv9rx6uB+yZUK/InAYGrnnHyFhpUrhko5wdSlteLjBtEIVTgWG1Fo/bM5Na
Ym6d+ny7cV7dlAguKSWbEZZ5d8fC1wYDjkH97/n99h/EQ+jEr80aR/fPiw2DJ/rwqkcn/64zV7+t
bjapYbq7RqW7jxpJaX7+wxni6jf66+8LVPnqzTGGlc7j6z14h8/W++zcmbPzDXHB0Bq+EKiN6v10
9NhwH6ZcZlt58gJ4l++sWKjlto6WKwrCOv3GaGbI1KAibkaneAdBpAN4h+yDghnWHhlEYrN1n5h/
296R3o9UZ+gIavD4TFweKhApys0DtfHMP9EK2aS4vPDxeZpSo49P0yxB3tjNoVX+2kz3VpYYnUb7
7+rvSXntNnZ7SxCLrIzFolmXzx5q53DHrNblncfX3x0FmHHWup+cewIDLtj/HH+4lC/KTIRikmPs
uqcxZlX4RBziRVPr8o2TxpaRr4f4UTwwK2nkrkXw/YJLaX1VGk5WpZu3Ombz/y1GlI8wy70STUZq
nSqdaRBOrBFDzWWpAO6PhQIBDaorugogzW+/NsjuLAplG2L3Tac0XEelIb3gLKfKKRnfh7T96B9b
F/rjABsEJgLxDe6mV3QBVIWMHDUJEvYZs412xfvRmvzEo9y2h/Cbu0e2NmuUwlTW+YfLAEAEjV5K
zdfgHCDy6l723uMvRxsdZaMrC6OTw+Ni5yVwGFVmNRKiUTZCg7pa4OtBIlqlgeZmkNN7AiEsEpC8
aRIkWiManVE9y5yjLfU2wqRG5z24eJuRxZhx5Fe/ZDVa/T33Fn/4AHxnq1p7O5ghxG6/R6QaqYuB
7238SOzWZZB9bRH1IfaMnoHp1b5OzUbTTnbgtDX8k5T0T3CvuaizQu4tgPMrDlXRQdHU4hasmBld
SP/wqd4xhQZyIlazShiKLT/p6IbTrqNIRoIRzU+5iaQRi+02MxN2TdA0tfsDPYM+hS8nXy3Sa+Es
lRbLybWa3/bsGJUSa/h+uU9WrTQmGHDiXll310eiXHBlcqOHk053MzoCzp9YrFDKoCnAiWsBAeRp
1FfVv3y0+5Er0xv/WITy40VPFgi/Qq5IBNgi8OTEkerRwVET1/AVenF0KPj9Eg7jYBLb7Res8MFh
iR0BRygZJwYLRjcjBM+d0jcmOqcZqxmJWmXVuDnrqNI9Na1BISfedKFZcTwuT1Pz4eyJRCCuTNbg
A/2zEPJjXIusgemVaW1w9egNhPeIC1Gctn0QpeNYtojyUzapbOKStnV+bP/SZPV7+ziOgZPa84i6
jZQoKsgE3dlEDY7FezF7BdUEWng84biak2z/CtHD5o+M2sTnLJ4QmzQ8WgPKpnBfrDQGw+q/3Njz
YH9wAXxpjV7x2nDIwQEQQZnYrl+gzUrhn/x3NqPdohgbioxhpJ+glsAneRD4SGrLqpqdqQnIwQzz
NIgK12BiJ9W+nNR0oBnY98muTCVeJdJbDOMmOT9xD2SndvEzd9MVH6V/wiZt6/RT6NzXIOevNU6/
CT0oZjBIxFOD7hYQrxOxIw1eY1GnyqkOSCNRfVj8I1nVIZaO7E49EjeIC5etOPoBttcfXfJroIey
Dk/NdWh1zKjUXqMcR5QM1U6lB+nEuyUoZw9HnZvFgRNvRR8FsZRfwvgxdaGtjjyrxVHd9faIc4Xr
C8RS8w1cC1t57yRfXS/7kntA1tN/11hLodxlUBrDxfzQTr+zaJEc2mZ3x3HZzViywrDkwUaJa6lH
T9uiwrcbpZEwdnHOBfCBQbtVUAvV1FRIEkKmVQe0QmzMcbzxWdqzydG/BifGWS1HrkB/64hyinuM
sapkVHSPOY69nBRwBydNxCHMjKQ7WlIDJATE2EXvVIv3c3kuo3gECD9w2xcyPXkYg60RoJ9HAvWl
JJcIihIJMTtBTBJPSm2ZD56a8juvjyz/Eivlkj2hzes7uFWaywtWDSosAh95Zl5lXooVi6wMVPKj
HcoG67k6DnlZREdRdrAyVZUntiUq9+0ncsYz8bNRtiCl9xOdb52/Xfz0W3Z/WluaIDXxvOosubp2
hQh4VGsP3z3W5qO15YIhoKsmx1COygmectSDqGDEBmnrtnnH7oDePNGiJc8VehwpE9WC0cQ+exzc
ZypdmukvMPlqaM9xIY5efc06pZkEQGBkr+83pmFUPr3j9wH3Qbqz4PGSDtKBWphmvPKkt58m0dND
oRuVujaKZl0oMtnWq3XChVC/by2tJdy0MTfYTF/hrXX0s/ZijJ0AMvsjHo+6YSG+r1ArpBy++ieu
6uyxzVTokao1VunG+usNDTKmXv3d7An5Bp/IZ6+EovnVf3eNOVsZb7n4Bjiev/gw25ev5A1HAhvu
3m2p3PnWJKb9O0P8+2Me4VnQQX3iNbCIXLcb9D4T5EyvGKJbEUtZ0Y3ugTuzQiN804f1XDgUWK0D
tkgqgWnn0XOvBCeLjq82BTqZD9KouZ1znlb3uBjuO4VZ4sbJRjY2Km2596Glxvqh4sle7k1N7GMO
qGXyaR2kcuF5TW6JGj/IfkD4WDMsExBTYD1DFrpP1hWf+Ke2MywCZsMacFL+gk2kCQMAFZhfcK2Y
2+yDW4IBlSjQNMfVxPLZwMXJo+OtyLH8/SeFTgclIoBfShrgPsdVsKNNsPbLpJ1rP4WSJ+qg3YFw
QG7g/cDwy9x9XOkV/pNeiTNku5TvRb0Hw+0WsBWxWrQZZiFBYtP2jQ5mn809F7D4xvnBf2Ipob23
FMBPZGP+IL0PKuT3wu0APk1UDivdcpjP8lUp3mAzkDNXVCu/emlH5gpVnBWeq5vJXpGzevR22MD2
tGlq0aoMUo6ry01XlIWdb8UV+uWFV871o5cS5YpKtPfIcIBJPAv3spo/bEHP5AxRtXfrgZgApig7
0itioSglYjNYO4s6bL7SSMwetgZ3jTtoDU7oOvnMu0uz0sOUqnPGyKaDsSmjUW8z0gy1CsY3wmZ+
sd40SnUGUxs35e09xR58mdgUn0RyOuS0UHXMlWb49rF3NqhTbCi+enMsMEOVIlSpMPn+FwVgNTSC
bXfxrWQygVXJR3AucYTOqHETajk6vi240LWCprSOZJiOWD/M2kySlp1oGya9+3w2LTXZz/L25Y/O
SUxATffCMoq9DXj4AqQejcII1pQTQmKMKlA5jgQ0AM2AbUthbfM5lTJwYw5zKa84CQVl2Z2Gx9n1
aH5m3drhIv8rpjdGEMT5Hg2txgYwbPrTnzA48UxFHxYBUSqoNuVf5NTvwmL3gwVA0Ae7hnGPjoOK
CF22+CZQwoJwwwGFo/SHX1UfVNRDcAMSRb0NC29yic2J80mQIt2YkJoff9/Y77+n7+lzuR7S3ZHv
74EILQIVwWiqifrThp1ZfsidB20BbX9LyCKIbxa0BYODiLm3JMjYfDfPUyWgaqgkKX2dRB4QQ/Av
38fbhqCxZRrTwREE9kDzoSqb8lcMwiUvZjmrqCpJF4ct1TNsemRITep6CYNb0XpQqS9uQfCONnid
Zfh5YHvIzrH3y/QSx+yZhnE6icVJwhpcxfZwoBso/ME5IjReI1rMdeeqklCyVadqzYNEuX6JLpI6
D7DDcfKRICrhVjrmecqcvhKaqWZcQPCEBEqu/ys4iboEOE+HKmH8/OaT+BrPRjNkCQtKzAZ8JUQW
0CNWYU0bqzZQjlVtrNpJVaZQGzD9Krt0iis32QlfjtGyQ9zx9h2ZyFgtKoV5JE+ynH1a1RWKGLeQ
5s/+vZcHZbzSMEPxD19ZBoXhTZMuucU85kKDhcfpyk7JiRtkND/xzBNIQTnecB3sE+YJKALAPUbo
RWGepyi0WjVnRTW6uycjI4y5KJ0QZSy5hZmoQ4ysgjOuSGUgsjmKYgonWEr8LtYMPptU0Iq6i4ZY
FJA6Tw7SkYAEJRG0CS6ARz3KE7E0N6kR0+GAe+7o8CUfJYMCXErt803jUQ1g2VcBXR9/x2LYoAmb
1jPHRiTHg5XwIYfi38DxpyJFtu8ulN9itYC8caBAO1KFNxIPi3oYNSDdCHVWbhSXfXrviTmRYj8Q
UqGnrg9m5rvfqMHCYljQ3ig5a7jQjPAZwNJNpCyMZxKua6l2s/owKml4pOJXq8HQ2gWvoa4y0IKR
fAcVdk8HG//bRfsJ+c7trzQ8Tm5/Vv8527NJsI1qr6gzIPP58qDiOogoolJBuSikhc7ROsijP9UF
1+LVETxPdNxVb0VxSssAw8Ik7Wf0+MYfjdsupmwBt8KuomSExIvdYbMNcaifV5bZkLz2hIEA6qq0
PwoYlz0JSdJNRKViJSriVQReI9/VahJgu49lUY0vNjl6R47slcjCe1lN4X9+mi5sRpSMfW2WPx6c
l7dynL0273dPYbHpWbLO9jbTUrAOTQ4g4bw3pmVA/E9uFgvSFcEdLhkx62ymgh1bPWqFyOADj9PS
D5mgGSmf0D47hA5pxyc0s21zvIiHXtObxBnHQ4ZNCw0oiGiPky2CVyemi3t8iR8kMDmLJDg7698s
2RUJzN+LE1L0QJUYqjRHukTmxApAUAE9EfcZs3qYT47k4DQQq2Jxinj6C4xp7Qz/+uRs6smoo4qT
7c36xwT3z+a5KvfEo8WEdkMDPsytEx1x2psMRvXFklguZXICE8l/hLc+XX0Gb0zQ8EahrQQ2K1f0
2gsPXzW2R/YfvL+2PGu81aCBHDG82Bc99RC3bcMelS/KawhKmzjFMKQ6h7KkHt2QeEgxtAmst7cn
EJhuu1kfEk+yLXmn4D0ed5j1HWIG0UdVP0FbC5dRpHaQk80vZ5NNDokL3TbZLdSpw+7BmzBM1xbE
U3Lp22N8bcJKp44Ll2OPrB+c7ZaVwQVCDNaE9igX4P7EbnVQ7l0QGnF4d2qDxgVkQOVF1ezS8I4h
F7iUWuHqkNkDlbBxAbDO1QwGeAqUBibgmENuyssfJwtpBz78f6FhlnP/E8K57kgnfP5bdxr9TqsF
sst5bSPAXve3OYIO6lFxKSIzWyOLv7jpEAnZ0X0tkaAMX8sSQSffcBjzj/iQlL7k/YV4OyCqTMrO
c57O9sHWM5rjtMClVWxqJLfVzmn7kLkFawuBNYpigTR3b6DX1S9FiF/bw2bDKwQBn6OErqUU4jl7
pVaQX0LuV/r4CK/5h0qwtBsJBNroYIWDtRK9GjGff44JBChTdjCE0u6i7V+VHR0EquVEcueQU0ce
/660gyloWPXYM150p39y9hTXCE3q68uZ/urk7l19ENNjVBT3DOfxpUpogyN8AAeBvQ4YmCJhqCmG
hJ7qAe3RqAhOPyUCkZsMjJMl/RVR/evpMhLwm2KxugU97yMgaZUvnkUNUopfCMy0VlY5jTIIHWl9
CXKQtbGmmXARpkeI6AjMCQap6zhex+8h5gBm7uFrO0B9UYMViuOhCiqshsHdQaaRzJMoGESrFUPx
i7iXIioiFQlHOHHEwVVsKsgGKt48QRsP9kPZWqM3Ej2WvQ54QFwHdnMON5L+CyxbnUpiL3yotZz8
cKHm9F9ApyL0SBABeGLYWAj903FCMKk9dEQPVB4OxVXqWyq/0XiC7tB8gGxcdSzqBFziyTfnhBKl
Yt7ldOPafwf8l5iJLVwRR3e5FAWRlqUtQg4dyieuYalgBXELHId/aZtHD3TFNIVAhPYu0kxoPqJd
bBqQCnWMZUGE9h/eJZuzF0S/zCsaw1DswzKh439Dv6Ku0Ro/k5YvrwG15lath9GHco341p1Obdw2
VJTdk5KMKa6qdIP0nRolDenYSPR8K/43pdlCnCdviOfkFr3pjIe9sycJw3VC02+4cHqk8l5RY3r7
p+GrzBb+IlLNCFeugKUU1wfnKZpVrpK26Cwg8RDE1SvO3j1CGUTx+BkDc4pQo4qa5pVuGxU2N0z1
jp/QG0uGwi389ogNiE6Ls/NXy6qHSp5VkgBuIsmmUEZBX/XQlCMW/Ty8IiLMugOoR0WR6p3KfwJu
uXi9N3Coz19xiwScvTk1unpwnO1hBynPs3xl9zGqTxAg+DgDJbmFZ0Iy43QEdgOMAw2krSsIj6jg
zAMgE7gUc2g48NAVb+likFn4+lOLsgu5J+b4aaJd1AmGOAC3irE7/MbM4Jv0kPOp2ac7QlFS/en3
wTO5NCf+eTjkgn8/fS6w5lRD9U1HBQUsqHQUYQjHmd5Y0M7sgdPfE6OISTkkH5OWRFenOBfEe6K6
r6aj2LR2i0AN5tZyDz8HqFPvUi+Q0CQIiPOZl5EThtOeaCPbj+xphKc8Ab/eRnN6DW1BuNDa7TLL
lbxR4CISWEBEYjg2YjEg/GjjJKBtRjVNXKZA87AKbAV8/cBiEXC2nL+5KrVUIAS5CK8LgHG5AMFv
wLFd1tOJkBcgQsTwbtIl2ED9hYgu7lPCKwA84EqPRI4jnLQTszUGSeVpoQiKSt6AAY9WqTlBDok6
JC5SUKW9BFIUtgnnhNquR9pxiigopvN33FQuOykkjgpzWILCuBQBXgCgbsBbZUAlkESn1AYB5nP1
6fp8PTmJ9KpOa0ElsnAOwRiUX6pL65QojbeQzWphLxwQbNrMI+IfJyl27tCp9GEHTCFvaHmIBLHi
3wppsKPnVfkNnihHL4JFU+VwiGpt1wUC17TQ3QsOFsIkEpViLInlxOFa09pEGN+zS0MbUBvTgWl1
gY8lxOzspZN1hO0mKTpR3kSQqVr9gJOwnQoEKAg6SBBETsL7mSRAv7S/aVIx/YX9Fvkfc2iPYQP5
BYTyNWoKLTYZNApmErxypSvIZB+nS6lHOR2cOAmSyAnC1aJt0FCMw0jGaaJzoWWRdADO8XjEWvrU
Oxmrq4dh1VxT0q0Qgt0SQnyyCPZwkWnJNQfVBx2j0OGXqGZDp2IfKQyNW2tkh8on0cvTVU2+b2Id
cgDIU0kuuBisSwkHCWBkHfgXrCI6LUIQYLfXLoIeQuwAOFFs6ShylEwo+RTlK2U05HGOPFKX/qlZ
8EV4UlOielhDl1+6S8EL7i45eBRY4M/G0YEn7if6P413XckkPuxucDqOoTvFdzwq9/4rOWAci8Xe
+DocaSyAacoup6VS0c+jEDVTXoVLtcdSi+grnhJK9OTbLpqZiKOfX/qXWKH1KYeTvomhI6DNh3py
jCr//sg0RhEfS1edoncJx6O+AndDf/AP6lpqMa1fFcZew4GBHItWqRs5VovYECJaQaODfKbnQHjs
Kx1SCYqogKiZIe2qhK5fOqdJrPQoD8NiVIoPUtLLa2R2ou4Xnw4owdATF7yX/1hY+rd+VMV3bpyc
V29DU0FXsDaWiPC8thQSdGWaXkdQEHHA5DNMkApfThjLJ7SV0YdQkmuMgwTGYtQoMRVEGcktMAsG
v9fmr8SlV3qgWb36QE7VJdVlmW3puN5R1g4yIQ50fG+m0PZtTwaF2NSR3VPd53NwuB98nIKpOpL/
V8nlID/j+YCQSl5rDRENiZ8Gn7kEJjOGW9bnfnhokuZexsIUPvQglYepVjDuGn89ZT3CD51I38V9
M7WIz4uEUyMlKVSN9qKCujTuek3HF63a/V/WgcZGC1DUOu6bXTwQ8PuzA0WjnDThyIh4VnoE3Dep
wFCHvX6OkcUVRGNBjsJI/uLlzArS8xsQeTHsgQZHq0mN5XRiqkUG64hXAHp4Ax6QyzVwRWQV8PT4
r3CdQl3BvV9QSejuWAjc6edvmpGSRmgcRnw4WgE+Gq9yPQtGh9GX/YkenCIVEdQx1Sgaj2NczvX8
n+nJFWgQB5QDRIj+97Hgf/y8An3NkQbvpxgDj8iYdlYiwmx4URTSAtGr81fcORUa8RvrO1A8vkee
ctwzL+iuiWeKN+TLELg0VTTtmCxEQ3ydN9eQHvmTacB+xAfjb2f3rEJbUExavsSPkKMBERLiDODQ
cyv3qZ6aorY9H6ob05ACPSzBoHjup1DUU6puRN2aI1rFDOtnKvF0irFjG4TfIsazjEEUgik+OzTV
pTn3xfSUYRhEu741rEBgljJ2Ax+psE2Eq1l3t3gZc+wZdMfYz2oJHQiLly10omjKeEMNiQatGDx3
JQz0Ejz7F+ifn2+Vs19akEYxEmVsOUG5WcGgjLa7LjieLuIGfts8QBmm6I65d4rc7+YAZgwhJV69
Uq5KaUA1nibsPVndiLhFfFIP63BL6mRWr6Di1loV2oeof7h6kpthOlJmdOTQvlHvP0tCJh6YfokX
IQWsOoLXwweMhT1vcfcrLXF4pA6GCaiU6uZdoOIEkHkCveWJBiyf9uiK2b9etFKphyJ+pqPddzkw
cVFTQP9AkyvOpGz1KrRoUXvzfaSwCjKhd4wW3cqLbE0v27C/TrDI5AcnmTIhA0zGRVdvrNtSU/Y3
NwYBpX+YGA0olI/gNTNDu1tKxMf8UBMvBCziNSjCH5joTu9E6miawz3d2+uJDbRIvxe1fysGgCgk
jWoJ8QidXYLSuNqV+E4/o6cHaYdHX5s/B7Ad40ev8f3uHGRwvJ6aSODrPMBVnSdq0TQU/iVsvXIv
W8JGMHghj/NMXwNp2POseeKhiaWyOJ6LkR7xkeYfHwxN3qIgIOr1q71PB2oWVHB0FdGa3FD6KY5D
8NBa8PYymkrABJnd/EWfRkfkdlUSPjBD3OKFaUurmcZPuAqbjh0mF3awQi3GnqJdVAT6HfFvBdp8
dfKm2sb5ym9ReZXtnVDWqTwterzOIpHFZQrPUTliXkLfuXOmCGPQ73onY51+Agj2yUQGa8/4PqUt
CKfkZq79Wq2lbwn5qHoWquHvloUN3ZMRoQec+OqkkKI/4g+EokjaNG1QtH115WrKamFscziU1eiN
1IYuPjS1kSWk+ICwGD18UQ+4GjTcbKo9reSqinBnmcN9PEzJxDaRyWQCuiGfKvMD0Lt5sPosfn4D
+QX+FHtpvUMTU45IbUgKtAZ6ULmvj9GzvjAl151H8A7hrAuCkaPek+VokM0p4NWsVR8TkXZTrpuy
hoeFobzPQGeYKuSEbMC8khZ8HM2Oa2xy7FaZJaR17Fns+HimYtoL9109silrFCfKnkOPhioMqoA6
TqEiELvwvBXAwlggC5lvWxxJ3D8piKINNkTR8cu+xI3dxlRbJM3MJrUmhX/11Gwb4wMNSYpgr7X4
ek8hq9Ph4O2UlhIdysHV4kw7EXxZrkQAnJM6yei7iA+zTlkYKyfiTo0b+yt3ckJUf2KPv1Noko2U
pS0tQlCi7ntMSfY1yyt3D80yCgWZOTR4Wopi7vQeqvt4leGSYIxAauj3Uccg+Z061d41dfS6ttF7
LMoiYCBNK+hGwc+IK1/t8UiAxky/3O0d8AV50aXSHFSBD3hS0ztvUoLtmDK76OKMze+xv8V7fYOO
pE4bEjVRocENCuhRY4pxoerLZnCnNAo2wqGC4uVxItzcN3Oae1yjQ8/EHf4aXQZm++JEdJFTsQ2U
G73FFdyyZ3YqcIBRDQOYZ11bYBLrAlCVE4TOJdB5qxT1yUDGWcmtcNwcgahdKitrr0Snpg5iiPa7
f7n4OW5MQj+fFXdNwInh+rG1GNF1e/RurqY3mH979zB84j4tI9paiNOZTo+2FfirNAE8ANW/s7P3
bqs9pIzyX/3o70CT3drgWfYPePDDPPPyyW3HptswHfvcPM5Kod2kx1gVA4L2JXh443V/UXi84AyD
oRIsxwtal7S3cLLmut/oLXxaFezC59iG6UtPACA2E9/SMSbiBeaNwWaKFTnM8fD8S4+woZpfPZpG
E7eoAVRcKtLVwY9aCVR6r+mC2voBX3aMfnAKanzx4chZkvETAOI2zcdlhiSqLnfj6t5pGTPOM/cQ
XpaZb/PJZi9r4WAFptrO+6/4HN7HcrH5BYPFVqYWWGDUy9PVecT7mD92v3STePBnHjziNXRSfIK2
3cP8DtO4297igfCcPGvqO1Yt47739Ndp//nuVmeWs+5YqyOn/uiShscGueuiY9DlaTE03yXnTGZH
80zjZweX8Lh23qXebWH7ZVijSIDheuIUS4c2vAeMa8terd/zQzmqyMvjefi78rL7fjm1Fx76xupS
al3VhkyNzU79kO+a7ms4gV9rTqPSL8HR+AamQJUIb/Xlbk8J5Mxs2zxc209YUymhY3Qg6j52T23n
tPZ4j9Lacsrn5vXhnQGCz5Flh5VXtwwzgFIVlXJzlRGEmv4JZXn7/U4ayZ4UzgTWNbBWw/NscjaD
41pXiyNCrU9kAcXh3atAf0uDclxJ8s6iW6Wk/fBKr2a1MqWvcpTarsh35VNg1d104W92Tm0FZZ80
50hJGKNIWDLH/pq6toapyc8jeni5191f/mciR189BxutBbvu74/tHJ3h3qk+3Mfti4ZaJGFyrd7Z
o4Md3GhGhy0jppXJ4+Fep7TJzsuixJ4eLqg2OxegT3j8PTBqWNP1aVlyHNMhKd4+5AGKLgLC8l8J
y/7wOejZo5Q+HFlnsPas1wwVy90mMOqtdMg8687qiMj05jz7lQ77zAvLOljStHaroruugGVh1PVw
zqRzJJbckCLWZXR/eynhWdlpnELjHlH9OMc7gg8Ojw1hKYNcXuHR4ppvJ+dOYMxOt30opufpYdN9
9fD9rfhZ2XXTr8r3uRo+MQUgzOhhL+o2WuqHh6/mmHdNs/CNiUtpfCF3S8cWpAs2wuavRTlrtHv5
a3qI58MLQbIHUgMRFZItjar8VmOCzVm5uT33je57cIfpWA7ZK0yfzYni3j3GP5wyKUdyBUPTeq11
/Pmmpcq77uU8ZwVe5W4taTSQyF7a+56xD+ySd6OfVnfnerdD0+r82HXHxafqMXV3R7f/mN6Wrzg1
o13rcOlVxsdy2zS96+/NiI50JLCdV/NsOC9IrE/653jn8Il6yyCapqTmVwFJujuKJcnuGQ1fTjOf
16pB5dWq3oPzNrw9gjT1tgfUDOMjvMLWo305e6X+N7TwqpN33APBge2+7eEi9fbwpQiHOeow2CUA
sBy76vlH0z8uuq+s3cAW4OZWOUrhvZxnuf/ASmN6X64pJ2N3iDFoeZhG6JG/N6tbux7uby7TpfxV
/klvLp30eg+Ye7P1AEuQlp70wSvzmH6l60YkETyQIOdMGtDtMokbyRkGbNBfySwWPza15+0IrnGw
ay1yf0stEQOZa//70aVUBp50Rd20YPNl93A6vsPl1yBXd3ctY7rxSg9nizbLcN5oKJf5Da+9J0MG
kv+3uzjZeULu8J7f98NrbZRBsmlVvg/Mw/gA/aN16p2/n1acRqOqPz99Z1Xk3qNGp0G3pcMUc6Os
+USwcaF+286PyhVuFIpoeFn1qrOttSq/gnXnplanHXabU4bhHn132JasVX5tvyvh9hnXT6vLKXmd
o+MisartgxXbXaO+hG5+vw7Kq8reT/c07665Nj1tGp3ynSzg2jIOXT6VPe9irqxF63IBPGwMq43u
/dg7cMRXHX6QNKXSN8N1qWf2jZ17amuL2YfnvzybmkCW+1P/daVlbSU089Wh7qWw2pGhrMoN9U2Z
o5yB7Hp4MXh3p3KpU3INHhUvo9ZZeycVVEGVvn1CNvWyv3c0wnFr/WuNtbwZX4zVuzE193lgDA8o
WhtJVv6qwePMV/lFqq7UWDUOG48kBJfyw6gM4vfobblBys/jcnSBRLtwyzf/Rfqxo0xFEr7pHyEx
RO+BPUIqBH7WIYuEWUOz3SW862kdShTtyHpG70JBGPNRGrYoo/9lwyLSUo75RJOpVglCWaTAP3/V
PDXQM5sEOcCfUTQAAMdaGK/EFieo6F5DYOHhGI4Yh3zNp3ASVlFBtHB5o5iDseKnwD1EsdLa+TKB
a6GhQYHfVA1TPdI4biaU7WRfK5WHNEfIBMlbbd9DgjXsY7yLM3KOYxCHuoOxeIfyQhp4uJNRLPkS
20xlu+FfExh9Evcp4r8oQkOa8sX6lQcPrP+hTASl18HXSBWL4IqJpTqb6AK5B6l3RFpbqJqoj5OM
w5iR5LYbSJd0yisb3d//Za4cvrXW+49FhasPr54nGUVfQFF/PSiTLNscu441uzDEB/8JErFz1Giq
zNqb7Jqde+f2cx3kIFWTG9KWjbvH5n3yrjQbsFKywITfROeiRvB+NAlSMhKKrUfE8HKyfu4+T04K
S99y83EKDM8MJUQkTeMJppzEjmm6ZULOLLxUsIViNzR4FkBYvOnyBdKRVFjzUwIY/DfaVxbPyc3v
Tmb6e6qEcF4xUOzm7R2NEPka/WYSc+0cX3ymd14tcHzh5/KGk5LjoFtHBn126tvgVg55hcZNiCxR
42QREgorvP11s7vjHRqhOcNsCE2R1a5hlIDlDvfDCpyeDijO4xfMiNgU7Tf1r7SqnG0owkC+2Tk3
231COPqjw83iOqhs2w1zsO5hYPOGRnx2toMzG+OJnrXAScm77tQMlHb3JS2UXiUfapOd0CG9tya3
/dpOzdFiTFjjveaNDTnyZnDiycywt2GTdH5K7Ws9LMfj68AKMFMnynyRgGN8EzRGJlkBGHvFrW/C
0w04urmo+HGWbOkR82OOjs0jWcEmYowMyFF7iih/iHGcE/OpzYZwnaNWTYfr5PAMrZd3JNZsYmpW
hg5wF6nFpmCxRZZj4tQDgwSDsvaFe8f8rgUC7+6/rW3TCKvQKpD6PJaVr91sQz2GXW31XEH1WF/D
2o0WWetL0zIdJBV4EZA7m4DHY+oVcEABxa6tK2KqUaO9Mxz7VZAK2fdtXEBRJjS6FgsEfpCzGT4t
l3C5RChZcypfC//JWUQLLYSGdZdHgvTd+Mt7j8FtjH8KJXsKc6e9d1203rNtZ4GY1l3WgjOnVFBr
XgyAPgLpsDR74a9wYAOc5KAOgeE/jaaZe+/Y6W5/MQX+udedEjRSwwloQwyrUxwfwoFa7wmSxWyC
l1VjDXSEUpB4UTH82Y05vB7LRa35KjtuPQvdVOwKB6c+8geIIv4ftNLBOqxvvGfuPCiO/tajdebV
Dc8avDO/VoqedT9LGlG993Mh8sIPiZ5HSKpEe72xh8HzWWape01MKq/xk+51v+6N1lgkNdPma7k/
+eUYoi8K6mBPxA16GMKdhcH38O/TA1cTUCuhISJksQ09sXOfgM0C6FLTU2PrXRJKPFcnuC+XxIKV
o3eA1eGeczLOoPLslsYWAQNS26pjIKfas4vceQKpdyLQuHgP1Ee76a4a7n/Ob7/yZ75ohsk5S1vg
bmXhVxfJ+4gIGLFxl1bICE0vK8SnP1a78fTxjbEVj6e9E5AWLS/WHU7Sd/iqsBdXb2EG5R88e5VP
jJMHzcKKLfzN3RtGHJBETm616uE3aLvpz/0CGbj1cvbdtV/bOlBecPesMG4sjhe7/A3YNzSmBwTp
Y7a2J9CQw0NKIRpnKDGbdajN6vz3Ht3bC2iHQWVYChYUgo6esXeMl5dB8u0bzHytDzjgpW4luNMG
pX2GYIOkJhu9Wjk9Eit03nqzkjoL0scBvHz6hl/C57IyMqvOGweKlT1/oMJZt61xA2bNVb67FjRk
w+HZGdNXM2bix/X/0XRmS6piSxh+IiJEVOSWGQRxnm4MLWdFEUWQp+8v3dGxo8/p3lVlKSzWyvzz
H972GoV3XGmi+OTyO2zCvbDTdUPawi7orJuSfDXsMn5mog2lrLHKDYb0pzfIS2dWSbRrpGvWY1TC
3L4+8Uv9TMefYRm0olav9aEOwpoZY0agZviquplUPjakYK4ZMkVCcrucbQ/G93865wbZGSgN2+qk
WGQIloZXxQN2Pz/NfRNAA/twsO9GBQbQrMyiMhssI6YNY9B/lFB3P7oG54mgJaX4T5IiHb6nrWhz
I/dijUfGl1rfMu4sShXwSgvXhbVUht/c14YqbHZ0a1ZXk2AWNbdK5rCvwRW9Ma5LMDq8z1ydt1Un
47hD6UDw/OCJSKwkNzg0NtCEC5dDiY6AwkAXdYmd7xqztfeqzTw4LaudeO41kkvHzDgtuV9/Fb6Z
KLHeXqdyjVW7RsP5q7uAXD3wZS1sQN30WLwEsuQ1mfdWhZd1w780Ai9kbAxEfBt3Fq2jl/XviFog
7bD4bv6ZQ7mI2h0O+H7V9G4IIl7DUrOruByfKN14tgzrXjtZv72v0UKOPhsyz/B544nbd54UD9XK
skS6FzUQmHE1yOger0daZhqD51hFO4OZhHL1L6OHrYPh3M3Tw2Kk1MABkm9/JDiK29Tm54Qtf1/s
LqOMeiL/Ujm8wH2D68un+MX/g30vbEWX1TvWplQN9BuXflP3v+vwdPfAuHXJnOUhb4NQth0VY/Es
5oBnYQpNftrasuOBApyRAWO8RqtzogtnQSNuO4UatSXJiXCDbHV5mvLpxuX2g/OZYt6mabJ7ESHv
lyCgaKwQdL3t5+w4qiY1MqPm6O4171RO6vJst+a8x/4xM1k/oq11IO5cMEgtzeaRI4ROO+azjh8N
u36Z4WaZb2qruTgxAlYYAOCH0O+33MsRzk4Bkwd3SDoRsA3yJm26i9zkS92H2W+Xm2zTYJJ/jR4F
vqXdNUUHy8RV8qu5FgY4oAUuTdwW9qJXMC13qU1lesbP+TxHof921zE0wiGff3W8hq3VMXef0PLc
J2DlhWfIKx52jfWD6qiwSswnAtkHnAoEC5AMTJ/TJOUo1cN317k03SFOmHxEkftfKjQb69EOm+KL
1QAkkGOU680FNAG1ALH2MPlcynT+Ynx2y+2dGaKpMJ+JWzW7QEexwybwEmEVeylCn8mXxTltg8yN
x435lWKObfKg2H5vB9UDetlWeCQC2MMXW+jwduXtXBzUGfp+WrAn74tgDZmbHQPWA6pG810Bl7Xg
nFYUuE+8Cy4rfskIQZxcGqYFPV7mJ8+T+vdIGQ9V09X33LosPrrk84i2CxmMh5BXWCW9Z0/ZQcRM
zSFAW2Eaj9W7bdUYmK7pGLmFT/rs+usdjMHs5ePjMj0FlIPggsRuXlHng/Vg3fF02XyWLGIlxS+r
Ag1vJsLZ02qA4O+SeCv6kUFtli0JrGTGSiLVHTieufUk+eAdNRIvm/cLkjK0wVNMmy7uF9lBhjg5
9NeV9rVOXYtT7hN2TFrP5Tq5byg6ObEOTZu1qiCgt86svj+1i9b+rdM/97+iStcm9QxuWbcnjUJj
65e9g1ivU2F3+ukca/yLda/c0joThIoXF3VuDT5KmKgCon2fULWqwFqQ80uyTJGp8zvM43xGSY5G
ix7JSh/2TtkNL1St1r3NCUQVPxyfk4pdX54A/O7ZdK4JJqwu0It4rXe5x/BMksO4s8Xo+xITmEty
+9VGvp1ZzfkVwq6wiMeX/Q3/UYXjFEYVBBXkMDfUCGb+sVC6bQPAretQrJgakGvM92TVOtwHyBQg
fPC9La8tmZPCYP7YcMb5HwTJD6T9u2dtNhmpmg1DopOFOFXCKEZSHr1ot6Ke1hGazeGEy4eovnm1
MapHtL04GWwMM5vE/HqDJFExmRNmfte7TFQkEgtVs1ZfZ1u/qVMD3i28qYfqZdEbfkfWpwtYVAv7
mpuzk+df9rCiGiYVN24vZ75R1LRlPylibU6hRT1hIxNT4XUjX2sHBbrUZjyjlaEg4C7MjA/mPjbs
pun4SYl3wNqf+d+00cUO/mznyLnKtzW9OJdQMgvksRxTc4Wt3tg/heNTQUvqGwo7KzotKFEExeAQ
FAH0sRDfs9/D93GyGdryZX0A7qEs8nuKC/YcGEkbuVH9ewyUREea5bwpuaS3VLz+a/cEwqlTm4Gn
UKtQTodQKIkEfEErYFRNSH1D+Aru5CsKAIZ4b3jeoonMxDQhGB09+v2TGH8f97iQNG7w1n60tf35
bfO0KP2OAl+EQDkIl3QCct4PmpNy+RJPpG9h0b0Fp5wZS5nFsP0l6+tvGVaVXb4xKj6NctJMJGjr
SsjO0cL53bN8/HEcJ5/18QQJAc0lx6pp93nY/tQ+lRIjG3PZPpwn0RpWWdxm5nCdpGCSLx5EQDZc
PyYEQoA5PRma06dTMKKMJ6RA4H92T+fzcdp69O1BMay7TgaNya5AS/f3G2kS9UoJFd02oPk6myIQ
d2XaVJt9jg1Pnh4aZ87im1UxQsUZy+6iSC6hKz54XE2ntaia4ZIzdpNjdI+5y65rPXw1nB8JsDEo
tJQV9cXvex8AgkI8btpXaqRDWYS32lmelziTPLgY9SzcdFgauNWLiO/DqKmKCAjY8riCLUwBcj2O
lF4O4727WIKC4a1zMxt/FYc9BUBE20hdk9pFQEv7F8owZNzhmHFU6rI+/WSObEoxe82u2xWKPcXx
TxS4IPZ28TTVqOGsygPPyrWv8VCg95NdR4fHB3RKEsghg8Y1oBHNus4prJvuuxuBJxSQtdnMrAc5
1+fFdKMcGk3zOdDExGT83eb7NYQ3XxkoA1FTE06rOm0JIeMhBCI+e83+wzeIcJ7QJ0rGwnDdp3+u
vOmSGS2gEucVMcDOJYEvEzBhgpoA9olWEtKv2g6BqR4Xx0vB7+135kBHGyUTRo6MKZms5Sc2C1r7
TPc6SDdIeMc9h4cYqkQLAnqKl5mMgC/AD9YZHwELZ46//NAhs04qK6oVouqb+EBh8GC+a+cEkgXP
5OSVAVM1zGiKSV9EjT6XwNtpg3WODOQw3pwpETUALcrC8H01W9sn3H0LMJktwbvCSLwT4tujjBqX
Er3QJhCFuvJ4tj90YE5BM0CBUxqe8xpMWRJSR9G2aPAr2Y7EW6gw0fHdZ+2hR7X7/WvTWhtUMc0F
WW38MCV+LIfPm2SpU/g6u0+7EcCN+QDA8eH7wQCK5FILtS5opf2YvD+jJU+B1qSFeyA/6Nr9YjBu
+p/h2+qf/PZBnOGP+JFwTxHOH2AgfG2KUwq34HBaPRLCGHhu+0dIDjPWIA3AI48VcE1Tf2+77Pge
pjzwV8AhPubyqcTiC591bRwPPqPxfThuvdhJAZa8S4dXLSWsJTmUrIfdrrc+JlrhzBB2GpPdt+s+
tm250hem0y0R78/q3eJLYSEEWBbkQJ5DkIxzD7FPAfFTVnCH1uYeYAJAvq8z7FodlKhmJbCACHPH
AN5X+nwiFSTuDvIIOaVOszF6HxGsfjnwFu00/GBQZtEOUKlnw3qqXZ2wqbD1nMx0fCi2ndHauc6r
AXBXu/dxG2E6MzDTKNkU6SOrZeVtBLd8zyha9CtMmAo3BvOMBxVKx/uWee1DpuyyPIs95yuoxNEq
OfCx8BByJJoWsyxNml50coTZvmFRnMOUHmqyDsoPN/YD61tc2q5wIh9HlDndQ3F3Vo/ajC8Lza7x
m41QQEdH/DGbjitEywdMTqF+tx8OsxgyPFEOUJxNclQLTMTsFsKetuXd/Xm5iG6cpcNTn52sa55Q
Abj9FrjC0/bacFTEbAu+pivkkssSruXk5U0gXcmjaXYUTyEyWKhXUAjIs6Ck1mGIlx4M5m+Jk0mn
DCuZH2O/kZqByok1eQui/DyGDNVIFP1rDDoRjqlEBgL+JhfbLadC6jsPmWFP7mPyvWozXVEa4Phh
3j/wcctZVoQrSJ/B5BlzqLvvCCzwY2MHQElxd8qaWHTtxH8XZ6TlQtTuAkQtngchNl/7q+TbR27A
OwYE60AuDB9AE9wQzU5WT8j6glv1cD/YavNsfBvfQBCzMe+CUAthV9YK9DGEw2MO22tgADIMSkf7
uoaZ43uGdTaOAzfU1wJLISgcUV4VQzAIRMBNO3vZBoPBjrlqS6lk9NzH0drikUwlwme0AbHMJEDa
BChkxr8wQ6ETi0sq61PkfI0pdwCyYJftEMqAVU5ZTbg78W7QbDIt4WV/vtRC/IBnuh9VvdFW1pdq
8p0T0bXyUX5L8Wa7I6aFe2iEaF9/jCBwLStLWGurlGxldctUSQLKMZX30mFGxkAHmbzWgBv0IcbW
vEOYevP/n51oQfGPYVJoPTAeQC9ZpuH6QC15djCxwTDFb9Q467N0vhc4H93ScgO3Ypp7czPufvLa
Nx5WWZktua5CT/IZRsfZVrh8wtTE+qZnmNzYFbOk25gdbyQr82Z/WB3Atp9djaa2gQOI9UZWiZBA
pAXapG3nmB+IW0MjPG9uJ+fUdqi2Vqdlg905h9vU3TBceY2AKT+8+3VlP0YKg6CPt8Z85u0kGs/X
5U8BkmzYAJHwI+HqUlPSgIBe3Ph7imwrgzthvsGAAO54N1tZN1Av7OeFg+zBSB3qKIxQmpZqRKIK
W4QGcNq0zm1r3wpaS2hEicSQlPvt5W/7WAlvmxz30mJEjbEOzsWQ54QiF1Z4DX72zTnnYDxlctD/
RakO0gVIjO5UhcubUHh8PzLBliHxg767d9mOjnsj71Er6msLWjaAqnjaF6QBMETg6OPW45UKeYP2
zmoyOBCpIH8dPMMt3qZH/3o0uUh2qTgrZZEHwNCZ4RnUGS3iq/htpo7HLvoNRFfhtglFZloMcSlZ
KmbyDJvsLQ6tzeDBnfGEa79iL9vQOdCIrCZJuhIuWYPH/6caPgohFxMvBcUQcLUotl8PVloFljpm
nkqromONwWfhasPrtdP9C3vSq4HeaASdZnA+Oo0xHModslyqcPiJsLlyOzoO3jPnG11MY4aPgfKw
1tvzzdKgPdoPtzyDvTVhTbGkh123EV0HONeZ2YzxehyZmzEHiSHgIy0wakLEmjTTw366U2/EP3b9
8QtPzo7V2V7tcN1lnHVd0P8DRlK43r0P6V4c3deO98tfOrvXhIHpEczAAhdCyufRGdjXxVSn4msx
CNMOX9IoKDApHV6SFFEpTh8DjL5BXV0EXerbDEM2rKrDe8P5DF9Jyy/QoVgtWJQAUIddvQSoR7um
BOmVM5j4DWdax6FeW+eXjX36UVz6VHgEGh8cEOIbbL5kSW/yfvu4MFBIawx67yYdMgf+1z0OjoPu
n8SUQaf8UlDpKS6S+lDcIz8MIWPmxIu7wiUT3z3O25Iq3J5nrxFbDmmCFDOq1Vl8a5dh2jcI/ac/
9N8eGDGNtINzhv2P7lIfUlST4EIqnFwHIgpFjZYyQaSmf8iYUOZxAGW1dRrhNwbKA3sFBYAISfTw
uFz/PQLAIdEXXqGTtYRVx+/o9pFi9b6D48VpkSXBG1RhH6neeUD9zbqkHLpm3IjjYtxAHrIn30yG
ZeJ/cuWhmmvMM9D+4qaCn4B5xe6mab0yitxA8dWgPWnv1Ls1e4UAIzTYh/PmYy9cNUpImz8jJVrF
eZRFDJ8P7TE+op1FX51t3lZ7Os49Wk6pjJ6AI81VhvTqHnBQYRmAcmfYG45ThqoXMoGpOHuM3Vya
i42+EV3cS+q4pzumaA8fTIBNA3YiU3jk9db0znhVPyaMERkmPpahcVBB6M8mBeDU3pVfu9BNMrW2
jzntM7W7bfhf8LHm8Bn0LxunT37Yg4k3IX0SGYOHJq3Cb2shoZ5yBQYSLpkQrVGmgTq3BrfthXSZ
jzMoBy83UlbR9wH3wV6eXmgz4cMwTZ+zrBnlKuGGWNxH1F+iZeZugqFuXnQZL7/dZekzSCBdmUQF
MKt+NlpDlfNLyswvO0HbKWCVYcVmwlz5ZBZTefLtgRvMgmwlQjyFUJ2WpgRdIXWUhC1piONYxV2D
Ec0IYeERc0MVzAWeOCQ/dpDJOTUnV2fkKZcFomBo1GEUiXz0TA3M0PeFdz8UOLH+1XQ7glx6tgoF
RWwJ2rR0nPCHrB2OmX24hWr8trTZG8K1G35W10WogjbZn6EzvY0KaCI0GTttlmrkVPKhJKz2crO/
NHko1rWOVcOtwTtrm9q5SOduNDjhEh4CG5nGx0WXumTZGGBzV1eQHjAbbhK1pYwpDurFucU+3UkK
g7LBU00uGWvaLJm1u9eQCmvI7p5w6MHuCSrgkuOmwCPfuU++zgo6I6F+kPv2HcP6vswv8grz+nC+
yPIe3ifIJ5/g1XEV0/32UQtch5oP8Rwl9VxISAD77n7AaY1z+1mHLMz+rk1uXV/5O+NhOGs8LSXH
d+L2HZeNoFXaTTyy0MN1c/eW2001xCmFuYVTsF0gWMxKqv4evYMYkn2AYajwFzouWYZfeaDKh5e/
O2YOWBwgq4cZwAyBYL3Ieci+DKHDRZstw6Q0/rT4/+rotSmmPkBJrVCc/L7WCo0gV2HACq78wOhP
5PC+Mch2YVJTCm4WMUI3w48THC6cdpTE9wnXDnsg3KNvhxYNbHYTdmnD0hCU624zxai/Gz0v2xpP
ELMozPtBzU1luAxfKFJVq49mOSULrZiKbJLDyTE3ooz8mjyqRAZq4TJ3YJIhnhiNKJtHOMLaOWPX
PbU8xP8rtI3I7A/D1JboYeGK4+qwHDR3BUuTKCGy++i3h2OrD4c+Er/fyqf6QIScIs8RtOjoYD9x
Qz7BmHxbBZrvyqdxHGWIGi+/2dVwztwFpvLqabM5CrsYczwTQQzKNvocfkxZnEfodV+ZxUqJFY5L
98mzaJ91tgir2U+3OulIFgLFFDP/z44C2NQXr5mgiTl1msi4Vg2I3tj+5VR7QkAuR4liguRTKtPh
IC6eUIg+gKjhmrHdMcuf8C1SCxuLyy4GZ7SHfmr7uJvNKJJvLesyaFBibLcih1J716s4joObEklH
2LAKWGh9eJ59vRE9zZoVQWnBcY/jySl1YTusVrTccdLuSWzUZ7BNkW2ee0k5pRrtvSn4tCjRF8da
JH53nBU+MBJcPVGRGao52Tqy6+uEkrF8It1UkiqHgL/+sty+Ft6vPTD8rr1Z98h1L/1dp99ATf4I
SWFVcKhr9Ls3r3mzS04kfuID97fLg1J2TDgPt4mGTw1Y3KQbdouR9qUUBolyG5YO+OP1OtPdkMxt
Odp9YMxeXMmF1lFS4VH2hPid3JHRQcwWWcD2yraP3zA29WJf2B4XJ6udFE4L+7QT5flBLkU++fa3
QC2YcgTJbXzF0PgzSJqETfeLWTFb3bilnx3XdQ+VWazjTDh7JoANrLbrUCo2jK9sY42kJwX+E7TH
pd2arMk+PGNASsQu0oDHJ2jBd74h+NDEI70ovcYATIh9239a6wLC8jGGOshRk6R+9+7oL3+VR9Ty
Xo8AOD/swpk5SwDa2PeH7THbxdcHwMIzwSd9LWw2zT4DzcOy74+H6EJ18Bgii3L7Nz+5mriuyUr8
7MhzBKF+onNs46ZSoxa6hs+PncQkKbSTrrd64gEoYUL0XudK9ghbn19XNLZrogkYT1DZuiT5WC1W
NA829iEQsey8nXANuRiCQIuO8LRgp2Hq36uRIv5CIBCcmO+1u8INCAqNzYbEJz2bdz3WqbwutHmk
avMLW2CCZsosEYfUX0N47dorjbaTnyHShwGz/NFd/oMdrdptt6zY33YGZ5aHbWGL2Qxe+NjCcD+y
ZFtgI6Ca33jL60XuNgkgzwcuZsjxrMlS4I9tL1hMNh4GKB9tWT+Jhk2e5LK1exNRUtF7bUepdBI8
b9y3UAKyUc8Z1oD2zSP6R5RY+/tc1KXMqPhkXGfkIrwzDDWAF0S2wPq60lUhARnLT/EDBj8FI5W+
lSE2rgVusg55siW7h+aP37vtbrbyWiIKxPANTYu6lTX2u9bYO5cxzqAACk8YRKAnclOeX7ARthhk
qO6EVprvRRPgxoVlxzaylQwLKFH3oWi19kgBRCcgsq4P1hHOd6HEMDAHt14QN0KE8YvKjVkVLy56
IpeZMSzORgzhTn/iGlRFMJUA9kUHzCP9ZcywukxydnVsWeTsoQVdrThT2GNokilSQJWcZhiTq5GA
4zDt+FpophP8JTG6w4mW/gopziq+TWJ2HV6anoyhEsod0RvfBvLvOv8sUoTbEs+1iHGPIOoC43EJ
Vlsl2FLVXHWlL2XRKBDVJ7K7kZxDAg+86K65opxtSPHiwch7hyOQHBFJym1izfrBhKwGBvYYTXyd
OCk8cRBlXT0O/0wDfr+Wq4J/r8lJCc3KE7jMGBeHe7S+2W9mfpwQXQvHIShlNczps/mYcZn+TgPV
PUPh+meI8bXsBWamNsllMLwkV0wfn7C6g/5zC3gV8XXUGHZWrsK0cfxxj0hs3NmOOmCmjeGExVkk
YneucsxbpOZmf+6uTkEB4dlUx5foebIUv0rOB0ZImvllsEy4GGRFfCOR3gMC0LTKZ+/Jp+/a3R0w
dL795bwzSkGqeo7FHE3bcj1CKYa13iMUdQySFzOBszaCNccW+Jk/Fb+l+OuPcyP4aGs0WLN33Hak
KM0j9CEYkJ3sfPvenpJq/pw+V5+JAgi2fO90CIQZyIne4yF4E3ym+q8YFQma5SfLtRHXAadZr4FQ
SwRYZNVu18sLmzba16pXwmjbstfM02E6zNlVOF3RgMkqwXTyj+zNLeExxByOn/EEKtaIuLTBaoUN
JV49Jp/racVX3AdmC56VEUaIcPyk+WGQ8O0bZk/MEGs3+fG9gD1OSRmyv+JHDLSBhPvGeOrltvsZ
zVebalvyFNXeC9Nxgj56JNJCMR09pxNkWDjI7AX/0I5m5stFpZ+Hd082zjm803gRBsJAGC1Y4Rmj
NaUOMiAq78ZYeLrqoQ5RZYKP+RhRRynBWTy8qnfZPmnSD8qw0QMvoX8c1Vw48BvMwmnKQCTI1Gn0
SysjgK2Dsk+118s0PPbUbb19TA0QW7YP3Tltv7t8WyLBaTOKzg71sB5V4QvFE7qoJGfGiDESVpc4
eWybTK5ANIvllxl3xDhtLvvh7TmG6W30m+wmIMFT+N2EqNra8BOeNseA/+gEjdJ87XmDTwzoaQTR
R+HDZOG6jw/41yr/3je7qdkZvIGdhmkbRNRtum/qTkMJMBJwahh6Sy4VmqLLIzh/veMKa+0HemAM
Sv46C53HAwUVhNLldQFJot60/jDp1ocGbwLZMhvYlJHTyAjffCWNjhBUD8fJK/ocPkzPFrdZBjn1
OngfjgCC4XnC1M7p7CpyYWFZFKR58ogwPKto3CsnansOo7/MtJ6BAqhRYTlfOS18ykm+EKWouCKV
6Er/Ikb4t+1gEDVw/O/3Oy5Ua6tpMheriIa/rT775zi1u3MGimSVWy/iyihxNxlRo+QJwnDH+arh
0s1CoafjhYXOlsIXqcVp5sVLnoG9MIFPThaPqZklL+4E23j6GtBtidUUFDamnF22qS9+viVxUuyW
fQbuuMWB3XL6QAZlQWKJi02fEKDx4WlZeSC1lAbsLTsFO77kVcp5TFAZDDmnxYmcsNd/7K4nTAdI
yG/s9kpnZVNmpj4HDrUsZxrwFfRqzi9KBJWT9ekxR6CKSPmbLT7C8rpbseU59zl18Ht+OmrydsVl
VkwwJDP3jdcn0AJqRLzQOV3EFiGjmWtYpwElI+lRxUy8/Na8EwxUtUXG8QN8g9sqPHhPLKNROPhK
TxxO2+Y3lFp2AULHaQk8SBVJvtoV1Fsch+QzcPgwXYQFIHDI7EZ+gbhsvCA+yAeWBolUGUSgiXi5
g8IjKZRr8q9cYf8Aj8/J/eXf+AnIEDD0/rkhy9ia98kPlX18MOWEp52n8pEj1gkwvI459v4ddAC9
dBfQfjhskl/hT04oELB17ad9eXnx6JPDFsYgNocSMCql41duybCyz/3LRFIZha0A2Y3TV/zS5Puh
N1s/oxmKayxSrJlYi9TuIvZ7hr3ryb2M2TkXMazyL43p0MY7ByaOJJ+Ljyn9iPjX9HCuFoAQiMu3
xmSFFCax6EfbAEmBsf0jngMiAssd4GY9tmBsuJssuJfcQWDsAgdf2IbwCaD69JiJMaXm672dPyad
Emu6sXUYYm839schY0GCa6hqM49BGS2rXQLn2L61sYhJ98dM7awDCFMhocluwe/555raK6xdPTh5
9M2vcNeBhSJOww/+us3HOM9nfLKCqVoP6ocYrzCMY7gmLsNY6t283WOebktTD7QB/wXnScGdFUdc
jMM9ujPReB24RHINTrHkE5Q4ZxG18uWk4PXFW+EAeskFybkMyAjNlp8TqWHMwMfgGomPEKigL342
O4xULti88s1KgPsWgyWzNRT788IU6z8YzH7Tg1VUuU0J4UItVtvUpyu8dqAzXaLdYaiZ7mv071EF
uY/4ys8zRO8lVNH6QuroJhUZmNVMWDuycH6RY+TLySJuSfYcXsDcBCksgoTegd8HsVSyQlfxBXA7
hqBIDT0yPQ+pC8O7iTiuwIkcoDJn6sTQxDZwnnyxtMWhgw2EQiNZ2HbvsR1mFo5IUENxPgSwWvT8
8bSPqSCD5sM4t9j3KmcZWoxVzbGzjAZvMzIdPP9kM5DbRIEvNl64Go1o16n/4niyjWmVeV8JNmCT
l7mebdlbqFGkm6EwxiKk3GO2wQxIKr3BAPvUvTTbNZMK8VcL7yEgYwAzq7CfbJbLzVKFmPiMKqdy
4D5A2Vh2waidyGO4I5Mmup3U2//NwfrWPi8ixeWTr+xvJoyRI/t8NApGUcTwOUB8ETrRAKkgboGt
3xXaUur3f/47R19M1pPPrzqOtYDS7u1WfzTYzbDgwWVP3S3gqsWspZ0Pgp9Z49DydzOURb+b952l
v+pYtorP4jGTYZrCLUu2ssPKvoKqPgSu4t09ZMyE8F38OCYMPHtbKZdTprJiIiKBKBRhtAYczyT/
jhnjlcjlP8x00KBLfUxRrbFn04CxLcp0X+bYPHI9Y8kEwGVzwPf5ZGJHOWTeDiUEIpGYK/Pef18r
eiUIK4R1mRfcrRtSFx279AvkE/Hims0Wvg/eIZE40AMV3CbFTV0SKuWJwDQfOrGGxBG2iVhR4kA+
mVDLzKVBlxBoiOX04NRpYl2iWPftcQ+pPPU6Sz5Abx0A6abMqkR+rMrAWkJepXNks5ZRZoKkir9T
UFJnUs0wY/YrPr3QMmgFPdw+w8qUC6OwQ05HTPnWFNASmcjEJsQgEcdaXoGeXpKTa//fbFWGYmea
PHoSLq585UTbRqssWWFyGtJZuRVvT2JoJLRO3NbElkT+TYy7uvagEUDSncu4GuH/smsfp10MPPCC
5GbKFE28Pzq05k1HtYv+e8cTEJgbh6HaGi8AKRaRhlGRibep2F1QsK6I2ZK/+ufv0Ha6EUJSRtmj
CXRL03RCL6KX42cN3CJb9FK5f8YxrkZ8TqxFc8D/EpNnoGlX5Kdcd+u6pgcryvH+BnsW+gdVluH8
pPDYTx5xMwDHowr+P87u+u/Hl4qjYyFjgFRfaMBB4uQPbQVzfD7kzyWCAFE+KkChYY30/jnWUloW
MEksBbBG4Jv00Tk+Tk8u9ss9aa+PGPwJ1w6eOv/AEVolLcslUvbPITVoLgClWCxDlvJaUlUSmYTr
cj5nafSNkUHXLAZ2ZG9txV1oJLY5Z3PC0ZxyYEpCjzuRa+R4/KYzruq/BHXJCjo6I2kEal9aJ2nW
L+N0ygplNYijxUk8fnri0MOKiFlSJdogiQVkC1XZuunfaWB5PunjZdDNfYRIgQhNUmXbUctJ+VMH
JDawCRKOTLcqpRCIyJaKZAHOfKGwaf+qMc5zGQrIH6lqpBR78WpiGyz7FZgO00QnAydAUOS0MdOQ
EwDxBjVH5Ypx6o+zg5UewRVi7UXdREO00JLm8GNwuKxpnhZyes54eKW4oGj6Gcj2QGH+lRnwt3id
JgVQ5R77Bf2IlCxxb2dTXpGAumDNcMhI6cEVDbwBB4jzWNFf4hk3wq3+YhPfIOHRDQcbOaEUTATJ
Fu8HqbjEsexkxZJnWhFE0KG64WGGywLxGT84oUEWcscEjwXj4iqRUVZYixUJaBPwoJbtRZ43gnrR
nb0HsmJgobsUhQtKx6FURYvE5fQCMhMIAcsoDKLYIpzRxAW3oNaVQweYpQMadGKpCJAlp8weR0Xx
2ZwPWEeyK1xXp/GVZXRzR7+vAxKKR6XcaTE5+e3EK+pw9leACuvlaT2xzRYzTGk52ezxsubpZkXw
ciH7xVJspPhpdhFJ7mQfob5mCe7FekQ2BdlsxGaJDo0tiB1+JYZTciSLIfi2xW7HsS37+uQfOUJ2
MvFiEs+vf7kYYhMmSwzQTopSIZjk9hf7d7nduCKzChsyC6fIkDsy4V5RGotPCr9EcCkuiWDVd3nf
gmGJnxwKaz6jFN7iC00jztfoufiHnxQfUOYVgALgMMVIimphXhCCQBXGhuSqXAZBIQUMNMhTWEm6
wm1SOEjaSifn15A6wX3j5ouL/NrqjB4OJe1DDOGh2EieNzdMJhT4S0oR2giBZEAmBdWSV11tZSEE
kxHFOGeDwdvcSjDvZBI4cIgi04QnQzgU6KBcHVmVPLe/Op5zV+4Ivuk2n4bHUpAzEZmOxAaRm2QF
5Ddxp/7lbnfO1pft0ARQQJKHUmDTSe02823Gy4wO1ImyAM69DKpInvi8MNtrUNnO5j74OjUamqg1
7AxvkzYwfHCdse6PBy343v33kiaojt4fPtdtjSYOV5NqCw3o4UHYQIfFwCT8zI+RviqJ+n7sL3+M
ApKyr9KRE9Nmd/Zv5mBQmD+wMZ1jx8qRlt85m4gzmikzBZfWOXNvDeYzUJXBLJKduwsksAQuhvaS
wmSAp/hw7/MTYaL1oRF0sSgFz0d1frEClTEa2GyvIGsLBx+dW+3o/nN/Slwdj5k32zoeCKBWDfeM
Z1/mZnxXZX8P6/ibes+Z0Zuw05Ls1DAninOb50wjrBGHxg72WZLqAFOPGAYXUEjLXspY8Ttg0K5Y
FSCTyrGfLY/+BY0vc9BxukK1xl8pNhDUuWO9BeVQddKq71ryya0jaS/xZcagV01tI2wLJeWOnhY/
Y5D4j4fOHx06JhEv22y+LVLUoNzoU8j35rmJk0p0qa01LVfTVp2+sT9D7sR6u/aQTDQpl8Y3AOU9
5EpYqgYOPMnZZtJ96aExeUV/+jS7Y38SPYNsmLpQVjNYrXXbKomrUEpWzuR9JRTl0UPxu7qOO/MC
I5Jsox/eusUI1mot3g72VaSADe4szeBG4q4kLh4HyyJgYIdXQvrxIDZiGmUEKP+hGli3zTqbPBdX
NUKvP1iWsEKTDOYZQ8uW89HtioyBBFbG28JLBM6MdZu+921YwowB0yA1PL6njV+EMshmsDxRs18g
n7xDxEq8MHYZ9X2vk51l9G8zLJDPprJ2OkyYMiJxbDUsnvG7FkOOK0VA86DWQbMedCCzI846n5B4
q8vnl4VUQyDknqte9y5eBM9onQ0/2Ebdxut8UVwg+iLA7bfvveclUmmiNetaeCWaBaa6l+gESnQH
/EkenGZvrDq71unRrxg/mTdsSe7L8sWWo066EAfa7R4Raiq9/A2PD37+nZtRK/m6JON6qlcBTi2q
8E1eeuFW4Q2KqxF3EiN+OziCYKQm7p9vh9qL/4VIAq9EbKFzqCWdpJtIkCPjNcIcazhyYYpSODu0
h+3heizJu6qXf4Gk5BedcS5T4pdNI1G64njG7NNqQvxNtGEVlhiDySsS7Md61eM6BMgKysU5yFkD
MPNijfyy0ybS9ZvdUWfNV9iAb9LOt4qCyANra0W3si9i/9R6MuehWrFv6aGwz6AqSVNx64sPvXkG
c573eL7ax3J8WTspO+Q5uuVb47VprFc5ey3cSSYLDzjs/GGmS6hz6zu4NIb3pl/3U7Y71W2u/VLI
mjA2v0RtqZYw9YhcfKLkI/1QupIO+d14m/QhF2hQT0UYOL5vsIo5YJsGvug9/x4dnxG0VkJberuP
t3cx5q/n4i+DCaNGqAY72t/tPjjCd6uKXfc4u2kNQo3vuZka8Q2Hi9M0YxMLNO6zauP40q6D9Zjb
8L73Xou6mPL66wbFaN4LjtO128GxikyAY4S9IdUqSDupDC9fL+110oGheRBrh+ZQR7N12TyqeZGj
a/VuPAi6nTYG+mPXaY1Yi1XqvI1xi90TNVdDDz65ayDDFju67NHvGiZKwOdfJxteQA5uh3ntVe1e
81LBXZBEgg8pN3+aJ+4z6BnMOQTqVQVpftg8OnqcOygarvIoWf3pfySd15Li6BKEn4gIvLmV90h4
uCGAxntvnn6+1MScPTs7pltIv8pkZWatsOCnoaKntu1p+x5hFH7bmFu2P94t3tWnCe1DTnOpCATo
eCIABgRS+8ENm1huE1DRzh+9VHpNerIqo/Dakvl/mCzg7zcptw9y9HKfC24qhnCezLu25vAOCop5
wRUiTzIDy9R+aQ6jgwXFFJMKXgnemjqss0Jf7iyV+InuEZ8ru9FfR1egCBS5UNyRmGzN0tdH5UUs
31rU6iRfNArraKizN3KXnDb+905T2I29X1bKF/wO2RoAmzJewJGvwRqs93yXdkh+dpdVlBa7WtBX
SQ7z5h9iR0HS1Onhfen/gJ1pIHi5vPLZ+cwxmsTj5Vq1KtRtJAXo/hbWOuDcrUSejk3yIwNot0z5
MF73c6dRG9UKZqD9MtDD2/hhnfdE+epWLwYDZLwosHBkVD7kv9l7fTAftbB1DVmoTTzlySHVKbgX
jx3Z33YDI1cbps+Lj8E0zLzNF6mRHqNpu2k04L3XAv7tPqDNfNu7pvkelQChJ8cRe5C93QA1EUuF
UUvzo2TSF2kDyxGDteEnkJscjjquwpGcLqdiUvjNLkzpCIUOMwnCMtBP063yM542L0EDwdqdVYlV
p2SXaeVZ5uBB8nNu5gMGH7PoRnDHNqKVbXsXFJyzCiFOqs0zmxTL3UK/alW71e5lVegDsl8X33aF
tIukNGnN1gzAMBAYqw9E+XqBp3DN3u6t/SlY+N5mcMODR7cYb8NtyBJK3J9m5ZPtUPrv4Soz1AcB
etuHlv+o2W/mbRMEVcc7/AH2j9Hac2QhrzYs0atIU9yOqwkN69v0kAScrBc26us7/+KwTum5zHfv
6JydMq5cz/Yt+8XrUTM8Bb/+JYP3tCxD2srq4b17m9SWz25p+Yn7Z0d/rh4+XHSdxgzAyH1RkPl7
NFFPp9reRjgqlnCrZB/7qNpdR0W/MJO3Z8cdNknMGHpZ21SuG/ve1/k6teDMEtSm83Gbzts/p49O
IXj2bnfIkfrPcjT7RpuwHD39MuoZLN57m7DuHeyj84AmWWDpolMNXx+VGLakK03QsyLG4w/z8LFv
v6yRlnF/DtmaWWN/K9x+EO7L1kPf/WDAMB5DLYyma/TKgJsSJaECbe2MA1vRIPLU8D7LUKjT2KlJ
XFEv4ao5Q94QHCa3eJcVh7c+bgrsh3UP2b597G4mRVkVaBXGLUZO0v6G5fAIPXTfvS23SP8AdDz4
XiRlrM9M1AvyUSE19GpLRDllb40B1rDs8ZtZOcSKCQGDRh1Hp8IEpc+n8mYfOwm8t5EJlOp6/T4w
YgbiCn8bfcrBO44bkt1+GNzwnt3RTRadKdJTfUIB1riuANSlRbC6Blqxgmng5iR/zoshgUu+pVkj
IP3SjLota/mAUCwf+3tnT2ARq8FCZDZ9WFXmcYRbrNJ5i6Vzg9zHPUU5BkRtmtHQBQkB/kheXmcJ
CPNlk+xmdhhQBXwNTOyGL8qFDzae8I+ZCrE6vmSiOTl0YMrZ3gwTIesSNJ3j+Nn72VKmcdq0Jp6r
ZB4le5lxwtDobQFpKvD+9x6XX+rNLrlE5rWPBVB+D6oGnpM/l4twGTRhhJYLVJvGkBqEYOw+sCoZ
B8meVRBRszuMgql5957cZHNm2OMUiEjrp1omYEjy4GphZEGVpoQhhfLNKIUeNv0MgYFQHjWZfk0N
1sAPMUCRzg60d0YkgZkJGRVqIPRIpy+Sl9i1JJWFOx4nfR7YfyscobM8qbBPSuFD5nb0nwBrHsie
IKOCaYcXexjxQo3BcX82UdZFCuOhRNZA4muAxhZyYRgWORyziwm1UOeb7elvYMmDK2CxztYxcEv3
4t7iTXDqH5aFdLVzm0kFdYbXYn2bcEn23Jl/90Bitevw4KK3Y3UgQnRWCA6nyRtI/w6cj6e/90s/
qTb3FBxgFAQ/4urvomZczcKaUY9xgYOROsh+Ke/oHHh8VPDWs3VSDq4DAdt4seD3XjMwwp8mT8hg
gjUyoeE3Jzyh3Wro2n0GCFOTZTtsTF4yxan5fKUM9TYgaoZNEDg7Qhg34R8eU8DtaTqcSm5BN4Nl
eGdugbibD8MLPvy/cxR3CGjg72FrLJ4wsjzWrPlsA0KF6/Eba97hrcNsA93Tjn7o5HpscDGeZNOm
U0hvEFOIFXq3aVZwIPr0XzF03YxWh7fnzCleQ5J9ZVBwL+afxjWs0jTvYeGE4Z0xTb7he/7mO2yy
Y7uMBaN2n97MU/BKvr4W89U9HB2g1cDcfbhnVjLcTPaIzy6I2JBar3hG7NSbErq4lphOjYUyKPtO
bpNRGGlri4R8i1qwTR+HpxAGJqd+eaiN43gi2IoxF5cm72pLEXtzm+EnQbLpnNvo2Qlxa/jujLrw
TPnSG48vnJYpXSh1NVFvZ9/bRwfOqqIvfR5js7TZ2erETRqYjOD6eGzfCyb36ISkeYdV6rBWteT7
AUV6XmDW1LqgQf/b9DG2QaJ1cGtUMenTw5yGTdr9fffCMHZcJTfMD0v49Rub77Zvv+JbBtX/CRSN
XPqvAj/+ELcK7uHNw6PQnR/AmgrGDZ/UNXfhjZMPCAlsVJxUVjs85ngKpbTm8yRgy/hbcaYLzmus
DQylN/Ms/AWwLThy96aJNsYgTuO0y2tm+jMe45tTnVxwoNIV10E/3V3VWs9fb75Wid3vVzvc9Bt/
ONH0mzb7F+MWL9IGF6c+at9Y2yCR6MNk8EHvQG04xowH145O0Y7f3rgwpzUQVh7CYuAva3YaF6PQ
q6Tsr0SyGn5lTDG14amn0A4Rgv7SMnsV651qJ5udDJuk4maiH34sZp8DTSxQBt4fxmrrcMPWzmXZ
nwUrnFnW7TUppg+TGQPAIgxx2Ha84JAB1KrzJPEH4F4wbLdXPA/n0v96/Bc2W2FpebZq6A4VoyK8
wRJV4vLRqi/WveExKi8U3ipuQf0hof6Od+SYSRcB+2E+3L0TsLJFK6mbRo2d6fbOazq8WIx/YFUO
woEiFwspmJDw4ua71c0rYw30CMwQOh8DcLzAcACgEaCLos9VjGYXQi2BN1L3l/ibYxXFgvvO3nyP
K0kd6P/mLYYspGLG1VluHCHo8GJzXB7UXVJVVrfUcWp910wK4SNfDqd8YgBdmlx5tX7BB+7PYVJw
BqBHibd63/5ctJz5/CqojkUGAfgsw2pwYOedwCxw8HdiKj2pwTSoB1VAHv5Aofv+orS7218Q2DM4
149NwlqYW2vHcKNw5WABOIYPjMBbFKnaYfHz522hmOdA5sz7ST76y7DwBc2ibTkvpwyBmunRXHRg
i4PkQs/Bxn6JiSZACZ1MJVbFw/aaJekqtU3PY3+MZ5nYKyk+ZpnVNTkWDLt46f8qY/TzcJC9sGJ4
pIMdAVax1AJdvtvMULEQCEMmf2RbyCLYK9jR28HKBRt00pqGO7rLQLQOu4F4UhquOQ77ijMeK+ux
zC+CbgXkOryuGsNN30f1+zEAuRg5ZBDV4W3VOhdgX5ep0F8Zn3jxseuw9k+hsajEa3/qPB2qTbAF
lr7LMwCCXdtYyOe90X/A8CHkITeh/XMZpjbh+gLDd7SYSCdCu6zKaHPYELYBF3OrTJywwQtwDiCd
FI3ujMNL+o4atJBTFR0Bwe5iJl3P5JiSK8aMozPPplFkVMIk3AsMWhhaXKqjio/bGjxWOBmiseEM
xMO+QoxnCM4YXlNv4v3oFyiT44qLjSNVMiYCPh5hxpDtWSB7C8Evhqs9BgxmPk4z3vh0u+yvEU/D
igXgP23tJNVnn3M4GfhevDtt4AMJD4xvYXRmZFbQyDLNcX0pNDem4RjYGvB9iMvWmDoDrwOqkU4H
FpwxZ0j+sdrOm/E7XEIXbYRpBxjKjxE5sBaPFU1Ov0js2DC4RsyPOeeqi28fk1kr5yt0T0uwu/RN
QstBRNXDK4pHMlb3aK1WZLmYSaaNcY6zI8nHBYvk1lXGKnvsmo8izLo1XTq01yD1zKeYxNtFy86X
dh0w+l07JNDVgJv5l62onqnXcjZDy4K3EO/6SNopC9rQsJIalFrSCrF03fbMAAtvqrjxzAz2TvfG
oXVZl2G8eLloXQxZLxmpEeAp4dChUYth5MFpeBv1zn+6RdOGYviDnyjc4MA8m2/sPUxdPDZAZeVP
q2/buK8ZQyIIgxT0gkg4kQDHnUWDvQ0EpoULndbEGpwJH84nLUHoG6hD/LFe58o4RbxXNKrurn0M
jhNm2GYnfZi229MghWlrv+nXOoZNtd3MfQm8VZddWhuHQKjTI1kZjwnvpqyQHWanwRWrKFSF9hC1
QkpFDRPZpTkmJHxMjveWV1dwRsmkM67hnl/nmc9gV5XMmVo0FkCtttZKpeMflSYXok0hipCwu3Xb
mDqU+FFklMF0iUnXsmEibF/y4RkDVea6B1q2RbNeZcfVA6jkhp16heackxe9MEqg+3JbyCxoVjq3
QSPAjGI8UzZDusXoPdu5ZDIC0N7hUgQrf1GV7C26DU69YQR29/ExzPVI3jqQCTLewACnV139mdxy
c7sgt9pkqV5fRpia1/Q0EpnMYXKEGxNXEhYm7m1kst0W0nkGKJ0cUCFuxQQOp6dJF+mGHz9fUbls
NvKmvPexKpx+uK1E/1NveoN9AvfqxUKibfJj4TBWMjCzNF+sule75Z0IfzfzWTS/2QbHihgcSvuL
YMJ+RjtMm+GCNV0WW2P9D5cF27B1DTqozsQFixxM5RgTaj1K74kxWHzqXhi97hluHWGzLOWvc3LY
x9LbMka7xr85clcUGEHHtYEzupu9YfbfFocfzMMd94nFaPcyGjdodfS+hs1O3H3Gft6e5nNl+HQ/
p5NCazQ0JcQfnjHfiwmlBpcsn2P06PRKQ2gBcDsRPi+JhXwdCs2b2V1bJqU4OF2ujynDAIQ++IwS
3lhtNw4CqoaUmMltDaR5h0SCI7MRYDYCnEwkJwZLQXYigAMaMv3kJkH/ODEyZfREZRof/dRgwsqA
iXEffFM0U8idUJdP2hfeIyIizB17eDR9YEHtnMmd5R+hIv4CcNqOhssln9iskz3luL+2AbDSMUWu
bXOrTRmnxk3YYm1H030WfKgoaLMSMfqO3qPLQOuyFi7C3qN1slVlQf7QWeX4GjPINewkVDjPW2sc
icxv7+0fnaBfdy4BrsN8VDs11OgaM6zl2MCNuA5UxPSgIv2FZK0wMLFVuvCyqGbScxoPsVajt687
TYe/NN4Y9fnNNMkhZciUhpWRDVvGPKZBKePl5Q7dnuK9zR942eyodpzrrOTAgdOY0mfYH+lv/v8H
1I5vd0iOPuTKfUr7XbI3XjLrBl2BIhYiRpr/1GW1X8FlO2jLUgRks9/CZpGj1sRdHf77wDG4uN2g
v8MoLHHhsW/MNowBHxa6WOcTn/CuSfjPco5QE9txQduWrXZnGUWsQ1WfTz+sf5WdQlZ2+BgqGiOh
N098W68RKkSbz9M0vla0m2HawsrJGvG9GJ3/PsnOA0rHeQvDGELIidZ3F2cYLA4baeuPJNG5h42x
9o+30ro8ryjiZYeSsM9TrRHxHFgZBw3S3IqGDuBF1n4yDyNT8X9Qush/xEQE4vO7p9+RlShtsXcO
LW+ntIT7CB6StRRqj6SBeQkOM4ijTxrEmegUr3Ijm51L6kT6wz6/LOS7rfR+XMOMtjiEg0d2U9WA
P6dRbXPaXH8b10WosXh4DF19il5+1iG55EEX5gendN9X7ECVziCd11+6DgrmRcoNE6WXCIDjW6tX
Aqc4DNf9rT3/DmRZgKyhx1cgUMJWabLxpAOdQHRuCMgeBBST34FEpK0eRegtlMuuv7E68MPbuzbc
MewIGMdDvIUhpNxALJoizWPpQ9ii5K6nLTZSNa2OKAIQ7KdMk6m/0+UOhZsJhSUwu3oGETaExo1S
XwX4xjn2uXz4QOxVgFBy4CTBGHfmmAYk00CbHSA5YBgUvaDkX/zn4Nh5RSKzVqBy+hhG+pv0yCps
UdIaDKSbK2frrSnOxaFR7hK7FRLhHb4Zwxv0H2Um019794e8yL8m+ltVJvDt9j5sOFv+mf825JBD
F/Yv/9/jL8Np8Ul2LNEgvUzyeTzTeJdOw+c7tv00AmQ7eHWgKwxlnuZ4bZKBsZOy0wIDCh4s0c8+
UaxpkzxkHXM4lIT34T7c1TOkKEVyOxgKsRPUGNgvWwbhU97S26BupHeHW9vMCUvpniz+gXw+XACw
s1Pnifp0HEBBZJWBsYDrTlytOtjNMMQ4uV3bHtatIVGmj3+yABK6SdhUYGodbHyV9UiXKCkowaPc
Odmg0xLbbueckB8QI122JJqlkIUaJ8wmRIVYZ1DyoGrgooCHGXFVjxHykDHHEAzQusc26nxLUb4G
6DRQVYD8O6NP2ed3TO2PuAr/uRniGg8wqAMS0SLM0cEvBuTfpNdZXsKHhytlh6r+7+IVu4B+wOGe
VsXvEbGrWjH5BWz7Ce140gr/FFfMhRxz81JuPTnCW+jfqoE7nWWH7d0nYzw0aP8oXVCMBLxcvADq
ONfcDHhM0OGY5xskphiZFVcEyWe5OIUFKjR2KbM3HICvQyn7gZVpuwlTBNscA2KqVeZHlRLOM7Ov
+7fqlwk2lNTYB9wA2OXpA6/STIIxK5Ai2W57YmOxwCzgKaQpE7FhlF7sFOPLduRGhoDKDpmUTVUB
u0QcuhwuWiosqhYoeFJQvSGs568uAxEmWD8c9KZtnQPivLZ72GMXsisnVzmdeTKJ9j/xHfCEfoP4
PGnBa9WKT7COHfhgSOG7OgCOYE7XpYgP4DeTIT4W6QcWlfMFdH9DRmfeloi+I70YXSEWJsQFh6gC
TwdiFqbOk0mVMVuqRZ1MRhmSaAkrExSe2X8VuChmLHTZxq3kjJyEKym00b9A2+1RFpPARQf6GLA+
DB8+GVREvh1Rq0ND1On8UMM1Mz7DPL8FapRY8RoBwJs2E0MtPx8nCA5tO+KG4bzP4ReXLiBGm7R1
nBQ6IBpnvJydtGF+Oiq0mfHxrl4Ml91oS5bZVgJOVYQ+l0C1pAc+wBwkNHLiKSgoEPIxYdEZf2DR
zsjLdsrivCPPCasfiIZLnaz9BFoYm/qMBaI1LktbqaimCdyCHfIOz05mV2eWjIUyjyMzCEzyEEZq
7L8xQAa/6CUCSYvH0WJBqj2xpxjgwG37PFhnfmWjn8hc3KfJRDMOsatZVOxMYJB9oWBBT3IAsiyl
dBIqsJCRXb2dCzt5hMZGGtTJj0OfL2OfQFyjriI+tFkdS04TSFm2+l3EH4iiOQ/xiO065HtIajV+
vINR/LRP0RdJ2AuONOmm7auryZ8Io187iuR4F+m9ovAaxZxIJG15giuJnBtfB2AonnmnZkE10pd+
GH8vQozqV4+m/GFRIcPIZgMqJD9I91JaQNHNwpBaFY4cOIb6VbI0T5ehmBeIck9w0Tmv4zikTwes
A4kvtq45UXmiXuEiNqEH1dp05gR04B2yL2lBTQW9TtqpWku/4zswh8+AjjGM7JdH0QwdUXkSRvcb
1V0nv/ltyJZv4D56SC015Y1hI7ZawUJOqGNIaCxdDgr1E7V0wl0hdmEko46L/VoYS1hECTWn2cjC
pAg5HA9SODrNLix7OP/QjanBPZ5B/LP449nF9VRxQ70B7QO3KTpm4nlcAbxHyUJGcRZ6q9UKAQSY
u4dCzLNW+gKHkVYK31DvffEmvESoWIgDRSiRnCEb0iG1DroFqNyoHkWjm7Cgl+qhU8CpJh5Z4PgH
foSD8GvuehwFfhvCMM4DkIv5GYo98oapOgvkRezp7E9PQzLJEnt34YJGc8qFzoMovnZhLjOtZYR1
ZAEWsmO+kR/Lji2c2meOw849o8fGYkxsTPVhKDO5EL3ZlYROAEKgOGo1ZMKM/OlclourlbKxS193
EUXbHl0BuaGjl0WJIy9wcMn2lp02qWuSq3dCeOoePq6q0pA6Zlw6t8EaPO118uVmaUDR4q7z0R7W
AF/F7O+vQPmMwoN5AecSUwL0tHAaWccKSXrdvxEde+2yyV5V3hhCVS/lXVCuEHrTUxFBcxMv5XjR
MVx7rC4JTwzKjzuwUCYxfWbxKPnbA7HRnVVWcP5yeCT7Y1DCTY3bvQ/03LkWiREQMEZC+DCqWTxP
hAxaeEoy1Mq8Beetw6HV0YaNloLqIhyIbEissFhLaCQsq6u+LsQEkxSojcNwjOJ3qLkPt4TlxB5H
bz6n5L+ax6BNbblHA+Xg4i8aqAK9IhG0aapBPmynaRGv1olY/sr8Wop+ca6Z2JfEviynZjB24Q1k
cZlXGR7acM6pclmIB9Ko5WMSA6BbouxChAv7clS257LT6vHSoifeZj+PnSZwcbUIS56NZ7/lFjLM
cRy6VLZcOHL+ZAsOWwzHR7/o8AJikWt9aCP6gNIf+5BQxP3sBNxJMxgo/sCF9FWsLye7iwMFFQGG
Hg8tL/gZoRhdk/Hx1IgW6TSixQV3uhndQYsXC5sHG60HqxPq+F+DPlphLKBAKhXpAvpTume+6vgV
8CKJv/txrHjSI1K44lwtyAx+j840yQMInEGhrsRJ1UwVzGJr1jkcwEO+u6xa56GSkQxSlzBGqVlo
IpwenCpwmHzcmJAS7cCIeBkoTXFgScc2JxepUnL2Z7Qlq1U3SMa8HbwoQ1xMElu5Ke0YPaBuhOgk
XL0u7bfdDOjIeWkhmtIdkCAavI1cJb/KLyqTqacQ6+KTgUYuKuxV/GRVGPuaymoTJA+CPMxh5MKH
lDw/c9dhBhpVRz+Z4b8t6D74sgAkjSFNUVi9qB+/2C1+GXyztPFFQdmKeUvAbLkJL4fZisIi476Y
zrFDWwQc4AKx7gY01GM7gS3Np2nHpEL0NoCf3BUs0TgST8dNYfcDxS2ZeeO8ROnDdAf3wwa42Cn+
MrpfXRhvXLJP/9s0fv3T5JJd24947HKHAPWsWogfRskAapR2CM/0LrRX5Im81Xo9Kp4cbufqnXhU
jKbvKHTGyvLcUXxbrZoN9o1VIXdf20aloWCVYqL6QmgMXGqo4+yrNQ4hgLapZZcvbodMZ2GeMzpZ
wNlOtiPpd5h+n8IbdCZVyoBJ8DTEHYIyy6hkybT70tl5mNjCxNOfuAic9MmqynSc7r2JgWLU6LOJ
ikujUN73gIfMBRbWF7+4ahG6y+5du7s3kfaMI3k7MIPOaGJBspGjoNSCPQxfHShbgX6wthok5Rws
10D4DLZLSolRwSGjkZatRsKbzL/oo5SE4kGDv5ApgVpYClsC1uQ6M7iRr99m0S0yS9MrBF+B6Zal
YgQ2Gb/QxG2G1IYix/oxFHihSb/bSO75y09k9x+K1hsrFMkXvaZIUdO/IwmZfdHhHmwJRT8C6tHL
oh4oEPQgmOCJMoL73HYmFimdV1dftD4pTiRiosJRNSEaPcUvjdSd819GstyEy1+ixJnE2C47GNKw
E1yOffiWkGtLvqoChFGa/5Rt9KZBHc0pwzkSl3YIqzyYUkBzYIj1VFcif5NXpah8oA+skf+x5myz
Oh1HdfuPTJhbpu/ZlgWApAfxcO5YhkiR/xaBHHYVo50PbSxJPHxYI5KDah5miY60dHyW0YgMgSkt
y8QhkdDrWiEzV9xKRpMRUQsjud4ZzwPSMI4FTCUkhDwzlyh5c6RsUpfnqBTt97AYE0Ba9sNg7GPQ
Pf1XgmrZi9liIeLyoeEdcxyWK7FA0hjO+jNb7/oirRMQy6BoCTvplT94fRUvhg1QRKYE/TEIY0LD
xJiJapjFsxVX3ZK2C5W9xC5gcTa8EKyp/KOU5cqIb4jZxBICzycr/i1aLNJWXdGjtmOlafczZJek
oSL3HHNBmkKxf4mqnWgA0eURNkGGNxZCej4ynHiK6hphRsUh4fg2JLnT+lxNbh0n5WuPAB/cIx6W
sva72PTia/fuLEU1YpwQPI0fT42fmS2JIvkZK+TPg0Nse6YF/jYI0ZwERcpxKp0Afk7RxS4ifAY4
jnu6v5MBp6YImnHzP1PjXefACaxk3OBTrmIhsOH00LtvcuxFMZDStT1CKHoeHkxUanEdCofUqgya
4gdLAQCBrzccPPHqe1DD4qYbMFL6dqsRJtrlqBzhK5mUZjswL/WwzApCKkFOb151H5j0qPDgkB4J
cXOgJaJ/r84Nvbo9DpWm81RLOOGDONMGLJ5Omqc1TrZq5KeJcytfjfW2VVO6YH9Yi1MCdW+uVaPI
Xgp88Qb3HGcA1Lm6jxIEl5w6duOy8tExrFGn93psNGVywQ5s5HD5O39zVGWq2jilThsAqmG7Mt5W
Od7bTugoKf/kmv3Ju2YKIlKZXmFiGOJjibsxQK85bR/0+X9F0+p0ejUqnp3V0TdiYMNf0OHgyz66
itEszyBP0yKqz6TMWvY4HFMX2Gl9BG0CbMFvp+MuNLJhNp2v8ob92b07Vybr2sTIHBtxNtKnAPeO
PWyaF9EsbyAYAR8MowRb+wIXu+SyeoJvMu0CB7G98bCO7vZomh1n5QA/fXToFaOY/C/teb3xcGQO
El+F2yAjHRrXKFoukZNKf4fPZt7pSDhIZqQ9HbpL3gI+iZ+mUKS5S+xjLf2MIoxsSKzBEDa3CGJq
1DTjaRoHaqwiELcIXmWAZhG8NuEnPlrVOajq29hQ4YhjBar19sX4KlOCzbrH7oXKBCCE1GS/LYOa
VC+/ykiQJ7ClVwh1F6hO6Et8C5FrUHU8kEPg6CEkAF0Thab8vh5hQ7ET2JHGQxIi1aDav/3wmuCq
WE5aSExovNl+UzKKbW0hhnsChtYEiy7CzDnkPIs+GxDJfCB2IANvC1oqZO6hpovyZCR3amUwEuI7
fp6L/4w7xQz1b9gpgX8AXJHQvUNY7sJm/UIILrns8mo/R08Hv4ajfbXe0O3FKn476AzuvA6wTcVt
K/S1/RVisVn+Y/UxHNe71WB9CiFSd49Nl+6bs/JzGzkHQ/Lea+8bQan0MKMr2S+4Pn2RAjV1bQIm
Wjez0scyk/1tCY8IRQTEZoocMRsFgaTsy8QZAzcdyShrtKAmthXss+GRPyBeN9wWPhHXnm4OrDMG
ShAh3XObcegahImNEOaxz9jQXER2UoyKcAa/YPh4QHxQB+A5scJ6GvwC6zt607f/9LmRU0AuaThv
QP/NBTVfU/rjBDIrZTs249R7qtYfbFTjpahQ+kPzv/EiSYWHGi8rBxrQTZmjSUp1gT4QvGc3v6Ii
9NYD+2Um9E7KgMPHrXmuG/fZ4e/Sa43AopT8moP53WwMr2ytuhI/WnytJ2DANyhqYFfPjrxX5NwG
f5jw4dSGGktNqRLyzLGxBMU2qdRVn6mHUSeleAujsGjWgNPVvFL+8sTukVqr4ZKoJg0v94mVQ7FI
ksxhNUoqYmLIuDrPOv2CXQd4l9a2XUHpZgr8xnMB4RivQ8bby4+X10SyUiDE7M3ng2+VhzwNOl5w
XIw7kZUrS2vInGEZpRDeYNYF2u9bXRv8T+WTZPmb6OG80EtWMUcDrGGRCCc4fLEYuRnc/B0rkkuY
XOAFy73CLYqpMBC/b+AjTRWEQcUxAe2tOOxPhlqwPLJ8uRQJab/b4A5Q/vJtfeXwxHERi04+gAAY
GHqYd66DejEsT86e2phqUkAK9EvJe1zVm05o8yLQM0ENvjyWuot/BaSa8o1qYj+oUlgO6lmhq9io
1VIvPsKDeuwWVVHEKeJXokt6S+VmpVv2w2MRxKjOjdJQAgt9eCIvyDNvRxH07vigFnd1VvpOedEl
iwpl+yaFHwchlkWFuhzSJzpTTp77Rf8+v4xleiesTWmpGhQWu7TEYHwLxWftNbn6Y6cInzthntxc
VRxcrN+za7L25oxYf9YNkyDKTcZnFF6cIbtXGz7dt/uOsdMJcb2a3M1nB7sZRPFSNr6htF/oxupm
y5nfJ5oaH7DGYmLcRvTLKvcfroSF2SUErSLzt5EHRTUUrqiIFZw4MS3K+yH6fvjaBwwNgR9cmrCa
TR8miP420BhRq8cugyHqK/vsY9lu4Q/pnPmvr4V7i70Lp+HBvqYPDG/fDPLg/BMsZy/A/o/Z7MJ1
2RJSS3zxktua0GkUnTItneICPIp0bT4j5DiYwNx9IAcanI358mvRCeSdw81FboZCc8oQCmhIfu7U
kzJEC96rUHBE/q9w0S+oDq9AoZJ2hXcN7rMHInKkMzlEV+yQxM45RVW3stjO3uaPduTOorKr3ewP
WP5nX2gn1DTWjCfUBB8/ZkAMXh37uXrReFA704zUqaILXbkHvuF1sRPknYPnW+8lU9K6eUnXHGUu
/+W/Z1uvZHHLOUayNteYae8V+dUKgKMDfnMzAxirogKKctKy3nhyVJNnXgkNQpw+Wt6NpA2San4W
Atu+tFJIA5CFcuRrtPwVPPTrfblzYHzrQ96ig3ryPld8gNCDu27LRIRKrwmBcowdf3nN4hULw4OQ
TjYM63wBvDhpCV7/O5C8D6BIRPV9pM3XQZ/0rrBTmmNqIZAm2DawJVONWN/ecwjBFVjEh3ALO4X9
q9CEXzvVZnTR9GusHGSarkZQljGFNkJkW2GEkliFGAsEaL80l9Ygrk4vpa1wpTL3ERKcxkEMJ8z/
zcslauEX9hkPQr1tEszSSwMWiyf2HZNzk8USP1NBIr3JK7rPHowEG9SMt6dZ6BI9FNI1LFSxXHIe
gBE4hdRQ4h1Aqh5YwJ0TskaRAUaNovzmFAg9oKICQ4sMRQA79bgbFPQlzM2iN6vDg33SQKSLXxnd
5PNrQP64wf/KQdFz8pwdkzpG70XzPiBWEAhwIKKcBKtC+9trMVncYqLMZxe4qq1D6owkdJ+6udqf
+SYkCO8eDAhlky2O/m3i68fKjddsmQGIjtgrMXWjVFWyBhJY2x+0q0qP9GFwWP+HK25m3sViwp0f
IrwFWex4A0umPgcsZe8B4eIc7+Mmmw6c+YQ2D4EqnmG0v/gDfDCBGi+GLpF9M157WHJan+jRu6TM
R+lG2TRoXfuVIXDjpwSdqzRn5xMzZZh8DUqbrSAEk8KolqDMa9iqLgpcLOAkAm7mObCUhhhIw3uB
9uRc+wyQnH3GcE7cvaoFIIE9hjJrLPcTjL8a1q4KP2OHfIs9ic2pUz1465hlvPCS1iGammvnlF47
Z34U8nag4TQc6a9LAIRUDmjRyZ9KBjKuyMXpuptU74Jk6N11JWq+YeHIhJE8L7RUvgiiq526teE5
e/dRGB9x39/gIto9Zljs1fOmBXc64Po2npOTO2KfqmTnu/TY2aU1LB339PiK/sGN9Zq9krNPaqND
79CbuiSr1ZWDO3UbozUSosGXRXu48Xb2nUP68DX//ryoXPg9cgqnxCGSnztFvj7FjbuB8KztvzjT
Y3emGzU5Z4jPqVQOQO8Xru5BS7UNb91nH/BprmaF0qfJLwMq+A2nOMA2VYxiSeIbFA4UQ5e0iRmV
rqSMqeQFSAtPmnxC/ky+s7J5uFvN1deuMM7svWe79HkU2JLVCaNfTnOJRpkdEHp6G8vHUONMf+au
eyg6mcUhnGseqO0KNY5Yhem5WA1MWxnFHvuNBKte3uimP/07DXdDt5Pu8L3GctlYdGrorXYi26RF
f9GQ+9rrYtaj4l/V2oOmppewkkx7CJ+RBtkPNl8Q0JrjBgAUfGKkazIGFHsBS12qNY9Z9qZLo9xl
YLNE+Y0fCuJyvrNs4F4lfO+O8ZQ2Y0dxxS4+dpBwDDgkV/sAIHQ3H1TKTxpFYM+a0M/ohaeX7mGZ
4dd0Al7lkVna2G/Z27qx7tzA0dU3TzMeu1mB1Eq6B+PrkHPkRQMDxKoRs37WNGCQhUv+0a115nsm
opAH6Lgo7aOtXWTstAcd/lK3bCg8vqvJfKEyO23Qw96ilzU/s6AXaPPKCG2YzqmgXBYMwQzVVJvm
CcSv066MsEctQCx8Os2olBTMeY0uVQtdGWxDrEmrf/w6mt2H/XSEaYjDjOUq8QYARyH4BLXABD5P
9/HeTdP0buH3fakZrFHn0kAWU6pclK0xTTDCR9uF4ESzVfeBfGn02MTYS3DwbmsCBsJeb7+w8076
WizIlPHuU8fSW+BHBwO9EI+FPrCaiXWM8Gx2LvBPd035DM+F6mIBePsACdRhStVf0qL1A9bp0OGA
TLIajAUAeCFJCo5ggyE8DEjRoK4+cPPXGFaONmxiMSXflEGYKkdfOvcmo+fg2ie8+mVMbEodzmET
pPbOn1vs0aeD24IWcXSLfSDvcFExF3tMVpucqMsQhnmBdb5FUMm/+l/L3syRDNf9oSoYWBqLJSG4
IxuYq7W4oaa+wr62yu30BGyLTHNZSLjPKQjx20oXxCj6QTVJ596VpSzDV8CSUJhUM5owPLzs7AK7
DFOuasjt3NBH0Sppx2J5BPZdCjb486Prhr78XgAaEBL5tt8r/Wu5zj6mZ8E9ohSo8PG4SCjTpyHt
i8uemH2f9wmexZaL4ZPe1d3whu7ja1wbfvsH587BxfWWgPPOo7iG9XsTK9atyWsprTeSgx47/QZV
54MDnlNbsaN+m0pTUGog4z2g9t7fOeCUpfKcRxBaHZVy8dfT+gWfoNp9BXerlIH10SHSwkIhEieN
FZvUlJpswDVFlIvKmm25QOLRNno6CN03CUQz3A0bMC1+ecVYc2vUskW2+7Lw7IQz4Ta904ziErfP
a3yMFdK3Xc8AiEiTcXvC4AtUTkWi2MDQvsHODqLMOugALYRhJR1Sp+SOMeguBbDDu9lfPm0eHaL1
bPAEn107e7jRQVBbsiXMA+ucFZ1DwrPJO96IYf4VsluNXYa4/3Hqza8DN4DpQGIz6g+uTtFKTFjL
/RnTosRkr8L2D8yiNzU2IVvu0GpQoyfIOMqGGEcRQGnCFyj0X8GTzoR6ZvEJ3HFUC4CWTgZ8wWi4
RafZNLa9dSoRBzq0D9LiafcDLkKAxV3crlqX/B/2Vg1ttrjeeXndFP7/ggARsdC9RvkebGw2nvT7
z/TDxdnQTl2DROQ8/sCybX/pc2hliFSwX94SJs8Fu3SNIuQLyRPncOezqcts0xGTFC0cDcKouXgM
oAD2bnTFTIQM2E1iOJ95UrsO30asqFbwmcGNBPPFFpzO5EtjZeBzACqz7bF9FEUhL/QW8V4yq6BG
JEzw7kS47p9m6skZKakfwWaDaW3dMbMafuVV5jwsOLazKRQJwnJGge7xNjGzroM5M8Hm8yKERk3B
IN47cgedC1EACV3BQkG17R76COwcHCJQ53jvkrlvwuUqXWHlMuy788TuNFfP6Ow/msCBUEyuvjjR
PxPLCYXL4Y3qaeq8U24/d2wxfFsRWPjOEhC+IHBC7OIHpDOM8kcAzC0TriaoCwPPhIc7rMTYxJed
1Og4TukfTee1pDiWhOEnIkJI2Ft5g5DBFdwQWAknhDACnn6+pHd3NrpnuqsKkI7OyfzzN/afDBUX
Pxs9W1BjGVD09RwnPBnD/lPNU2rihcRfUfDsdnEfukpj+sJTsTIOVN2y73ydDrnXOOdv7nZptYEu
eLp4tfeee/LLXZssg6Pb36GBBc5o5WhGYWjLHWpL+O+dvZQiw/paEubR2H/MBzo4DdNRazgU71Hu
luAkLDEiPcVwgTYS8YmAXehcu66gjH2gbRCwL/zZMm3vNKfLIBEPqM6OyocCBQhCqj2p/v5ZZwHX
93Wc9AsS5eT3r5i0H+kuaeAZhdiVKR2ijKiWScdZwk9V8GKCmDJso+9RrGL7NWlSfOViEr0A/wte
Q8jopJFTij9XKL/oxzH7ZV79xIMbKcwGOYAM0HVvt6E/RdVvOLZuUpdLNySTKFgU7CA9DJRpwRDG
yI9kcMDwDTSAs5rZJP/5aymIXaUz+Lvvv/QXzPBrI/huYGko9K13sPTowYYkCZn0Lqb2pq0V0Pth
nr0GIVu8JsM407UMBgtPo7XASSr8jd4r/PUhSy1shlNPhlKUuowudfEQpuH7MaLtMZNjO/oLQ4r9
HIAhj+4hGyIFPhACdLcNo1IQaeZlJpcEcgIaEYyxcDnA+n3kqrrPHMpl3s0r/oFhicppl44BWKgy
ANCWNTY+QDH2ay2CB/aVAl0NciULsSwLqikaJngie0megUw14AUzq7nmDeA2buNt9GK0teDdCVgJ
xkvvIbjrOOIa/pByqDl8AgywMroKqTKLWZpKv8TrgiVCG5xQnXpXgrgy/ZlBIIns3k7mfpc0zNzL
8A52IT7Rq57TGD2tsB+dc7MbffwO15slbS3DJiGVNuHldr0Xq/oHsq7FH0Pw5eIwlOVF0/3B21C6
0sUNg3qiiyioWZR8B4jQ6otT150mEqsXrzzQrUr5SIYDcRWbLq3zYXhadaPDsJN0o2xYDhAboCaT
5dtyZAG3EsWXN1AO6n0DStQUF05mjrRv4kJ+WIks6WXmY2IPmn+aZtT7XlINKjQx5hTqCpktnGjf
kdAbFV9wtLddMG6tBsIQjGRYjbef54hb3NO0PLn5mkulZJaELSyU6RU6rYxFn8iVbOh4rCCu+YIP
SGjDHMLu1/wSRkd0ScenodnK2DBqYm1N+59KW9oisOrmsxJV5opTpqsyToVRht8dmjHqOYoRJv1C
EiT9JapG3XUtAak27adiIgAQbhpkiZTD0liNKAuMktJwD83IEA6ALGfiV5zr5OaMYVIIWoPUTr/9
sum4U03mdQgdbKr+H+AqS/qiH86i8wPF5Y14+gaCoKyOxXG7BLDgsjtgff61Z7QSqF0N9yJm5di7
wF2tcdz9NhmRrpktuahkYG//MKXe4ostiPPaSCGRe3e/MknzgcpVE0UvYheVo4ixgoK1zgvrTpgp
IsnDehbURr6nIiAhW0kDcToQKNhfH2hdHmx0VjmjvmSkhvkjEOdh0Ugxu3+736aRb6SdPXTBDEhn
EFC0yy15jJf+cyjDtkP62S8BaGqriB90vTxewArMXOEKI25nlzWq4TkF4f8a8II/Jj4ZaEsGcSoE
D+afPL90bx6jLZWkAUl0nTuD+GpUs57ZGVyOZv9/bZS08wIbtOWZxChyhw2g8FYZq4nx5IvLBeM4
7Iuk6q4LP12YNJAvO/z7LsIKAw/iGSR0s8TdIyzpYihjuxNC2gaCF2ykqJBj/U1h27Z2dRsWZ39F
7PEQvAhiM3OgcZO5z2yXMpOVqaxMVsA7gQ+dWJlnjlDRcUVxgR4ASDJLQ1pjM8eR8RhbfAImJkQK
+dtGehzxLzJM5keRzIsD5IHOlEm1UEx2TnygXFIY74h6QS4KsUTUnXJ7szFH53Wg/g0eeyldPzb1
LkfknDn2MjPVDd0L1mZAILSsnP/QiOEH6uLeqnOkUMwvMeBGToK61orJW8DMHbfBFC/YLxWVGFSm
b3RncEg4fZg/AClzmrJLwm2RMxumKn4IN9OakIqVUMUgiJC8MsOnQrkRuuL0IrF+kpH5RwxsHnwv
yXTMLcILDGq5kb/ROKwZjGZ4+C58amZlFKeINIzKmchZjr0snB6GG09moLxfL3N4Tx7dpwtHj5OG
EbELSCCWflpwo9EiQ5b5njbEoE2OfwKu4CiVrpZmDCIFu2ZrrznuGJhLFcPNUGI6tDd3h5vL8KRL
yYDQzao9UOkhcuQzwv7M5pNsWI4mLysOgmPZzlDi+8OuI0yfkYG9EGUr24jDxemHMk/DIgY5iIU4
tLuImXqQgsH+Fg+skS9SQ1hdO8+h8tdn8sYeQCS26IYw0e9bNHMH/Oy78Ps/oN4FMPUQY/sIhw6G
P7uYUnA/Wg4ZiDL2PPsVGxakSNyB8GswuLHUcsJMOw4paN97pFlN8zxFxcEIsVswo3vOW8AjQjcR
dhhFDhezz3J0WtRu3+GDjol+GWHnBBcVm+Dml5WntxjVkQ68/8UoOF89qbQqq51QVM46CCT6uImh
vLclVKix+zqPDE8isT2d6bOOznhS7fP13QUt/pPdnTrlZuZTMfogRO7lw6+8ZrTFABBEmh5hH+GF
38JN+GpDLqIUClojyjnquRyTjQOS7oVAPzJ3l1d9n5k8FEf3Zr7gO9hK9PabbSYIvI460kLqz1RL
lS0Pu30aLPkqH1MeYgm61hPzluGb813XFqIU/lCecvWvf8XHvL5temqXVYG3X64vMU0BNf6WDA8y
zIGS+GYyAv40WW0s0Hfy+iCuVWreVy4teANPBMUGtGScgMlO4auocY96t8Zkyuwfk/OMquK1KfFb
YcUqdEPhWaF/ZhxXuUvN7IyXg2LW8sA/e+DVZQBG0fN0IGuddejhHFYXGA92vMOuNVdjeTQuWONp
LHlgLgTMs2LWTvtDtgEcYncZ+jh+Upz5hP4Uo7sDEomDI+VqBqVtrNsM7Zs+FDednaxV66gy+l1Z
IVEXT8NvAMT7Nqk2bXYHewwWzSwyxBvWEkdhB1K83DqYXzBS54dJ+VvXEcazEtiYOl9HZ0+uQAJC
RK1d4CaRqFmUZugvUa+whGWAKep0RAkLxD6eRKGzecPK4Gewe6Xkm0dIwP5MY/8JLiMXvfhfyBkM
bh1BSoC1C0kl7MUM+70U8OQCXag3bnEsxBvu393ujJ7cXu6dtsBSCi5b0OB4Ee3kJ5TRGS8NJ6BS
8B/DMplr0GpDF2gRKMglycLlWN02VozUA+6X1jfL0soh1MPXdeJ8aXDRq6PRTrMJ9IK2ofDtEn7E
Ld0qcy3TCY0QD+O+1SbmjL2M/xYiXouuRXMee6ZSSY9g6ZvdhvgkzsN8gYpB5QV4KB8hjQKiokNk
eWU4W8kw64V2pzavY0Zqg4/Z2RzG9DZ4q00Zy/UMLBuZG+/pYlsgv3Bh8LXz+n7jZnzA586pZtxE
XH6Jqx7mOV2fJPuzkQ/vlcmzqmgG/9L0Wxt8hcheOCcKviA9uz1p4/eF5YiC19MrmQBgZGQVfig+
eQsCuWnWI73gSY93PR0DbFTx6KWiAwiZQmg9J2Iuc8T7Av+sAMkp3bO4FOEV6X1XzbAm0P0kNlO4
msCEI8rB6tPFWa/FA9ZB+wYyh2F5hp8HDcIJwMroQPwJyNzSjVeoBjTwaPMeUANpboxvFEyTpDdE
p838+COR1wHshnkf7NN9re5k8mXGzUYbUIHpqVyOpvWB0NijUqm928F6DJWljv/UsM9R3K24orVZ
D0iyKCx8v0L8XGzsUCAlVL5/4oOdd7AmzCLprR9UJFAnoJu6Rz/3+y3z/kVjqM1BijW9ydOLbU2+
4Oh8GEe30m9oFGqPxPlFC2srbCwRYK1wxNhV4HKatRRfFk4B9nZScD6BAoBMigXQ5CszXots88K6
VNd25WKkBqSSC6hwibiSwrco38RfwzY1eu5p3lxpe37wLRL484b114u7NtQIL3RLmiC9jaUU3beM
Wjt/JUDbcUh5of5dHtYx7e5P8ZMw2DGnNUf2zVMPejW8X+zPoP01lEHN3QZXWs0BXVJOFwYiusJw
A7vir9nzH2PmQHz7ClL45pS+B7QJh1QmE/u23Zuet0J0uk+RTNtVfHAfg0bUSehJoVTSSwFCN/Qu
KI1+CoQxQYXPbmXNjT4odIXcCb7yC/T6y1cw0P87c/7ZR8awFLBYG2AQ/beGgyh1JNNUwoDBta/T
HiyAL2lP8MmdHzkC0p/UGjTi0irKrA3aiGbTM0i1Qfw2WwfbESN6e1FbeXzTI9FEyvEPOgTQCDuX
gzLDJJG7CH5KmwDi9ljBD+IdTa3eXwuvQSzKef4MPIOATzAXpTCmwzL7CTJ7XPzAe0XuZB63a42s
kpZRboVC4a1te8GmJ/0WPdTibvVQwYiBtE6n4QD/6mzZLQAG6J7QLyUcuRgcGRo19M/kxzKk5z4S
joihNw8m3QqNW0WPWXnXOyKrt3lK+zbqRaqoldBKL1YL+iiBW7jm09KxjSN3eoG9IXj6Ohsm8/Ne
UDmPyU3AG8AqNCm+0FE8J+LnQzVou6fkHpKB4pYjfHhp55mh7qXPFsnvGkrDv5ZbNuCNcOSLVQuL
v0wW/qSEEMVz27J7AgCVwNeQC82zW1jfRZNHb8Jr0fQASToO5yY+bQm4GNgnnmFuPRKQkaeaXD51
0EMLOUdmbn1x9AtuNvGdjX2RalPALyjNqgkGpTc4mNIli8wR37O8AlctC1MZtDt6R4wZubM1SnW0
xzChGs7dO2xzF1YpiOCcV2LrYiyQuxm1LMPzg3mbdwKeTQ32WVgs2KAIsZ+ckyUmAhEGBqMJuBvz
b5R9wmE7+9foQEw8FNUaO0TmZ+vJ92SWyV5xv+HZ4tuUoAqVoEeHxTeFl+gzw2IuqoBOZs+Og1Oc
OisQI5PSYB/9O+ZRPVvRse97Qz8n9/YaHXmNo9+cqF3K/V1R+M8t089SzzEjZBCtmFXcX+KGCqNS
vUCAae16HeP6xhGSWR5E9dlRxUVTf9bWZ3Jd9Ge10wf84x9EFPIIQU9Mmq4W8DWihWy7uFVwyuF3
9ZBwLOjsxLcZtxA5qF+MiDgPhelOk520qecv1vgZUtBTaWO34F59seGmh0puUJe04A1kSstHV950
6V2Qb+Be9TCeyR328zUReKE9uxtLOJV3UrbYdPaP8YcdRWFk2TL4NIw+l3t5rjpAKCl0rn3Hz3FY
FkJBi6fqL8DWZmr/IV7jK25Mqv8FKxIt4OVH2E2PjoV39TOt2Y9givH8y76EKShJ4uJkf9fXEKGY
oVrhomkSuj0+KdYhyIKL+34wgSb68mJd/S8HivuIoN88ZYt8xXxTLa351yzH5ZIfKMgagyP6jl36
AFHfxUzeDobCow7qR3ghwprGjChDh1oMHwIB2VBNylCSupMhEuqFGKh9gInL1WNB+hT0rqJzEEJw
vg0mRZL7nKDcJzsPLzOGIvQ9hmPRCWhDqlODHqjDMwF+CXt3CIvaWn3wTWGK1gPrZvJm3pgC9PRJ
38v1SfuD2xOm6DAHcSuA0PNCg8zuN2GgIdjldPqOehYwOIZRnEqX4kfo81cW9DxnsBHKN54o4Ci0
QQhIxPeW014KxP2To2+EyVtnmNSz5xooN03jrrV7owBnwye84+0yIeCttI07HwlePzYghEDs8PEN
pSIEsXOog50ioPBjfvZ5OG+Kr15GJ8P0cUdXv5kNnCGKwWwEZC+DgxZ+QebmuTkgNhFhnJgl0mod
Wxzd8B7d1U8S+htCyPBRZkF3Vhd7PBtIJV4MrVkxcf0JY0KGMDhGQB8WRvXFqJacItJP3DgvoGeS
dM8wlcEq2ztCPZXV2lkJTxheTXoBOqBLdDuDUhxmud3fGQ8jmeKyEqCWHGN1f2QNQ4WBfyOhUMTt
MSRLW/sXwpA0p+Bbwh9AwWk3Nk2VafMpLZBI15VYI4VQRaixybsceuL6zk4Lq7/wzAuw0ROJrhYt
OWledkkvwT/hQjWKLc8Xzz3oc723UdpGV4KtCkxpgCcW+MOHF/S4oFfha7D0e6uXB01g8W1gcnVT
3I6Pu2b/yRGsGo0NfzRFfcr/JP8JyafO2N+C1ykzvXeqRBsKcBZzM+EuCcmRtkD4CXCoWQZMM/0J
HfUPXSTsTjD2Bui4MC8/i24g0VutOcxfY5eFyvzLs8TpjuIJ4dFLtjzpFUJ+Ef255j7rVEIXI4YB
eORD+foD+LbZyjitIgpahHsYfHvbvTuSwlVMKFYrH09QXPFq9+yMRiyRU8RqFV+agPxg78CQD60p
JCBbeD9CApSHV4j4TYJDBXgWKfZP+QlIAXEIQJ5c4h9PHtOcxaJOwaxDREpwjbg92IBRTf0kA2f4
ZH9fM2wi1CHiDnAlWgjeP21TWJgcBDJvRPGZiGrEnP6jaoZYx/4ueOZfDcoWLigSIERjc2lI1Ggj
qA2N54bW8wAssdyqtQ65wij5JN5h0pWedKelcTNlmyF4CJAU1xobxeNA5DhsoMk2GTXML+8J00xC
q2u3N1T4tp8EU4HSb6rOFHnIEVu92ZNrE/DeRBOiGOsGJvHw5QRCzdzzCwT4HD9XYgOW6hzBiJ9M
ii2vj08/5Q1+kpjvEnF7JPpARBFq6l7db3SY1oDn9LA87DDx/kI2WCFKttil+z8XBrZOdg+R6vMg
kXFezg5OXRMbH4gZU+Zow96WkhLs7+cqgRyda2uKcnbijmDjKYiRnKMDaC5Eu7epWlpgc4C0TdYJ
bbqQf8AD4J2fo6WAkrJvo2OCadeNl7/JywI0meaaZWW65x1jw+2WyWBGK5Fbl9FpJMvoZzsauNNA
UrqW6GQloIrajUKKnFTh8OjrvNbVHUohvG08x5pRpNG1twelHVHp8cHhL6FEdrUBoRIEQgklZx2p
qzpV8BvDk5KrgpJj+mUqQoIX6UJIeTjR7w6wLmvq6jSALYf8wm8Q+hirIIx9r687oghHYAUHCFAj
yTxoAt5WgZb2OadILnSAZTAlZkxQsucx+lOweL5vDoOMy+I3McegALY7KAs2903jpPN/DOly/Ytd
r3xPs+QYqihBPbbJh8PflHCQ5W+KnDX67ZjtxWlw3qtRMxEdIEz5S8t60snCKp+8W5iBjfL74NwO
Hj4vyfc/fAr0Dx9Bx4M9M5+lzCeVMb33YYDhOb9ngBp+82XeacU75n1+xIINEv0LYn1vdJxqOfCk
Y6+Jygjf68zv1Hp6hjMEa0GSgZbjngdLJoZctgZhMO7NAH+TTgwE8AbUmje7ugfADrko8wmBmJAL
qF8z4+ALD08m3SomQWFn/AA3ou5x1PgLZg/PLo13cYt3cuJc4s9T1AwWsbsoZ0N4d8w/towFcQRS
IZzK/QM3aerIq8RahcwkmqMTWbTCcqkgNxEIZrG2OfvQ09usdDBKbJYm+Ynj9GpQSYyQHs/li3ng
ASystOPdakBr68RDImAS6InB4/KsDdwVW54SX9sgbBfWxv5l5F+50Rjh8UetcRHka0oKZzmoXIUr
znV9p1idc+o9xM7929abHxgW5DVAr46a/ptwAl24Xmj7SiA+oMXkxGD3yp1FCUm7AnsPstfB6Vp9
+O1QeWn7yEs3jjPtrnfGB/4KRldKrhKm33iQDvl8IUbe7hmWMxuRJ84lrGDjCUHf6K4hwS24BS5r
HHI+/NmAbNXwO4NdmPSBQWliKWDZOoJyDv1FrhCQ8FsHiBO9FxaWwrW5QprCAB9RRLIV/RzpJEbX
xJYOj1TDbw0gLDf3XX8ZAWJ2Iugm9mHwTvPZ7uCQDcKR3kAzJn2tPqCiEDiOJ44yUIjb8pB+TRrg
Y1x6LxRGb0bvEnm2HksFVLCVSABYD4JWj1k7tSTPUG2/9icPR2J5tXcC3sh0/Oe/mSExU/XPpr+4
0c/s+4tyr8Ik5qbAuciNN2QyJlK6hlpusnT7kxsZCM5SNQhEwA+wvbjwmOg8MRuAvww9cciLxSf5
w8+2RzoOy4riJv1Et7+l+06qEm4I8arOd8jvjjo6Az79faI2Ux3USKBq8Czwpc8GImVVt8AwbBfq
+BP9torXh0dDIL2DUwXHNfSGrk7yyndYui/GisM7plowhGlhr3x2gFbB/XmGSmSsRbDLnA80HXHA
GUPCeoIjWG2YuxjSm3Ql9kPfkXBmcQhmk3JNAG2gzu+QfVMVGcJHjOzVOUDqydFSNQb+65jnpcEP
eHf13lgGHGgS5agkeG223HZMRQPaIybGePGeLJxHtZQMmDNwbse81ka+bo3fyAwMZfRPjnsYUNlA
kMgxp4T1tLQL9/JXuDGs+sLlLgpKiIX/WBac5r54sI9N/oXWC7mIXSJpC/v2lfcz7qxq1sqwNX17
Zfwe32BsDMttXzWLuNzmcwUucRmLDR/WADpimeYK1AeqjP70OvY1rsf3MRZE3nP8GGqrnn1038Ne
7txqp/Tfw8J/JMuOc/Q1wuhfGL4vZ9oEFwnk79dIERHtRNWv9JsPR9UfdLphKT0HDiY34Ksm/uvL
deEfgwf64TbtLnCXvoKO1TDpPAT6wyT8gGtkrY8mOEsIDfxjUMmc9C3OfgjqDfEZ3KvgxQIbikPa
A4PsCoDAuD+sbjOhwL8x0p8dcCej8IdA5zL6CukrnJipJOQRkkHwhUMWToP7JyyRAuwV3h50UJ/5
A7iqSqy7kXmdEYorgfi7RjNhnkTn49aw6x6sqQ70mQtuM+C57HA3eH6QGJljRUJNXzPC+z+IW9Ju
qF4P8nIfyciT7BCIUhwmTBxAyk1RosmZKjFo0hgwI/qS6lkH7uri+S/UcJOzNcpwehfS4nJI87Rn
m++7xJKJR95lJjJmcZTDnM8fMr94YSmHkQB7n+doilGSW4TbKwWd6tHMiFpxNtt54ybvE/uLNZwd
mesB8hEkzFvqYc0v8rafhkOn43vpM/F7+NixUOngFrn9VYvHWoZ3ALMUY0qE0f9PAAeZLq24qdxi
y/2Q9jmhC2RoM7vRZMmoEod1IGMnp/8EyhFpGIyyl7jLw9vkQ8DYKLn52P1O9rXbiOn95D6vWjbj
mMvP1KWNL/2AQ5DDX5iocH3nYqUJFIWjDmkZdHUPCF5w2JaQP5lWsUEmx/Q+qKYXT+ytwK0A4uxy
iIkd/lhtQ3ARUNoDtiz4lsvbLuhhr2KJjGGHiClE+cxWC7MaSUYTCrWUlcL+EemEKPwlnFHsJ2mu
RysGpCs+DSBqeypTQNV1PzPoXGLa5kptDFPrj9JX8/ooK0SLLcoGBXEtZR9+yy2kXjOLkSMHbjuV
0/nU544QwjF8MPukjsA1iqm386W1OUFbAmpAWJbHDVo/0e5uYgi9bPbwAJe/UazcN0xFVY+VIFso
rkPoyEIsHpiDDllzOAWgkTzhafKgod5J3MXTrKZ8EgHIQc1dcf3rcbtpyRjqynU/TZyNA7NOIy+a
Md4Qzt9CW7RkRAxr18nTO0wpOHIypH5VTOowzC0ga53Gii04+yMViPktXg38CObGPolx8LJlHM/M
EHTZx6RveBoLPRVx51xeXnN6IzU6eO2wZV43pdWYdFjT3VTEnfA8WOabDkzbM08dk2zrRUAc01et
QED/Dii53sENs4WGcZt8qd6aWJ1QO6OLpjeVo7QFXK2BWInqS5g9qCyNDBJIjvZcnhj5KoFra2zg
CUOK2ZqkH14D+WjcDA5ZdDyMpZkmManFHEX6i80VqNghv+drzIR3yFgzZmCSxZ1NFh8LS6WDhgHM
yFboyLKJfrA/TlC/IYVpoI9B7ONgjFyy71KkyjZo0YCK7ywgQvwMcKwQ+NgReWTFZtgkGQUq9BNo
9scbsKmFRb7OI8ITAoaE1kPI3DjnoQc+cSzn09l5ClnWANYHsjYbDg7zAD+Ak+KXITYXff8Uiw0x
vGAW+SjH47ymm5N3d0UTxO8pqxkbG0nunWLiRDM2Bfj5gyom+3nTw/dIVG70z9hIy3ZW82GgejHW
MSbIQU132yDjF79nhNXCeoG8ZuKJs03giYoYVc4FLda2dXALbmtKS16uR38XkZOKkSJEKKM1Y26E
TX0rUN0XuVziK7En2suBq4RBc8MDM51UIeJWMcyTcIz36hrzK1vAcqbo6FIBDfhBRCY5bVif0ESp
wygd7DlfrBm6uHwfR9EdaI9FsQP1xUWWuOdEiNMF8tYR2JGPoSOAmYFBEonmPjvJCMu8gT6BzWmy
O2HKZfZgqGnA5NZqVE58ch2Adrkg+6Q/xjDNGPCQwTNgB/y4o4fDEXlhxl8Z7rSAqVQ55jmpJqP9
FmUmW63skh8Qrwu4r6yQ/dkfNTyWyzJgvjWR6JDTCHYpSADmluxDmnd3+TVW07Z3dDpwlbzmnP68
jTKrP8camX7f65bk2/boQ9CJZWxzsDlmjAqYyKDs9+nW33/a5jTtj8TdtoOLBIE5tVWN87kgo19P
lK/MbXRtIzYaJaXw3d1qAC0Oxt7JAy5TaT5FdMpRxtYrMQKSEf1gFseiWJES3YTb2bKHTDCzLf4C
boFG4hyrhn2eQznaMqjwHpS9AgmTR8SpwB6geLc/qaoo9lqxQuXP0dtBf45lqYgGJD8ByvQdyx3N
h8uNc9GDQWq+EuV8i+6zLcDgRiqEO6j+hhY2aOm7YtbxTmgnhG6U0dE/ZocJFXu2q2ZCbK/WKBrW
La/ClxHqOqUaO5DVTntegQ+tRfc/O47uu4o0EJoIHGBm1xsnvjghysBKtpmfba58mrPdXN8mQkl8
EpN68Nnp3dsO91CKhKejYs4hVjHuLRQFhrwb+Rn08wgIOQ2QmEBnZUf6xTCOQaDhuJaRFrAL8SMI
prepnDnTQtHY/MxLxFpMahDxBYbOAJIhFkIbtAWet8Z6Sq9DgAWaHrZEwDAMqEhkLzz+It4MZptd
FYzR4gnQcP9tl0vYLmSMUs7gcCDY1m7OOn9ASb95g5iB/hgilBCJD2KY+EK1j20rPYXHfL+ph6CU
bJ/OmL8WOeeO1srgu5e2B4nvQAiZQZNV6WJKyfhnsoJIcdaxTtqBE3BqUC7tc304ryxcTAfWZsMb
aBji3AirCV87Sh59TskOiDj2YFUx8qdIyiMQQovExS7nMTdObBhmgqXfGDdTXmuDm2J8FsQrXjTY
BjeHFhoQ5IYvzHkAIpd+vTO7ZUxDQNt3y/lzFTeYo9dy2htc41Aal6qeo9ljpggBIAsvBpgjQu8t
/oBfzlVJ0JNUBLDwWQzBjQ6Tu3FwxxgrAKquad7RYlUo/FrJA2Oa2m85TxiZYfOvHDz36h4gFXgH
ViPcIeha4uSHMlYYyRVageT914Hv+cVSYXyfPngvcQFQDJoLF5GTDdXV7xbD/OPCl3aWHIRNJyyZ
z7xP1cA9u06gVEBhoK/hRMk4qX98Mfh4zCXalrYAREd3AtXLiDebzCv2X0oPsRl48ZdawkkILczv
Jy0my+jvmNMt3Wdh0LFnHtE5EoH2k81gKCBW9aQGhKAvBJ6Rxo1j03JUA32iTAGfXgAO79+JlJUX
CkJqgkRSBc/TGX5P6p90t958+PRmsD/9POpz1jFsxE/4AP2MmCuGK1/cWmZiLToDDb466wWAOQ9j
5sPlox3bfmJG7NMncBxw5WPw8iqGM037NRCtHHvBFZyE6ybwH7zZu/5XG0xiWe5xKlpASbVm3ECB
lQIw2HxHcsaM4ukAmoL22lrATcbb3ZUE70OyhLJTiqVlby4w0O4Xwr1+6+VMVI8nH2gdxIGdBVjo
Xgiv6LppjTpEa93txpTWHS3OSB1xIZyu85q+VgUz0MP2iVEGiAsVQbnKts19DVzW0Q/btt/CgwjL
iB7BHIdxc9+jUCP8jLqx6XeTLwXf08MPQpXhJAlfw/vAH9XYR7aIdn96mdFigCpHowAevd/+XK0a
VDcUwIfxsE2jwe3jvyV+askBilWFqdrHgAdPHmyA6ibq9RLR5UXhKbPLMc4K1VKPlHCtWt01W4eP
k5FF2vglPEZRb1fM1wdomOxVUrmgKxLVH6QdANq3i784bp7MveIclZmwDaVa7sCdoVHoG3yBhWpP
UAXYwBsqzCwWIwsaC+847G1unAer72LOcEV46jfKRvYgpxW1RrP56mxRFIQTqqPVZVybjaTta8Yz
UgdSrgGp2Yx9f+FOvHNkuuzIKEdsppBrBBQMXcRYAOY17sNM9dmLr0Y3AJAt0ebyGDORP+BDAE2b
Zbl+QZZoMBpYFHZUYU6ssKk/JzYEVgaYmFVAchajzTtGqWyzfL5d14KHvkA1fXMZGiB6DhneG/hj
cmYzCsgNMYNsmJOJ0fUnDQ/WoLFFquX8YVbhNIiW73E4F2TxwSO/DKlmRSAshfLoSi5gSUmRQK9E
X4kn44MT8LXekWxjLecpR6K0iKck5/zNbT4n4LUtc4/LzC1C6j/qAB4t4laovq/MscRs5QpfPx/O
4tiLQomrILtbX9Olo59ksWO2QuMz7Ftq095RoBKUWkVNr2QqMHzRUbjljggjc5kuiSGkBCR9x3oG
+wZ1ha8G9YyqBb8wgq56adLFwoJsAi1u2DRo2+RqXSs9HPeHJwgN9mJ7omzqk5CjDq+z6kglIl6m
uXNYb2uyJ8ycQu7mNkeIH+FTIGbjK6jLrani9yW2V3Uk2FsauMCdwAtauW5pumxtMj58DqjwpsUG
va6+b8RCdMfxMXcaaMSB+mgfCXJLXn9ifoQTR9QmXwAkiw3GdCd7cvp0EBIsWSjrPu60oh2oaUi1
31eX8SJwX4mLCMjeMlelA1QnWH3o5pnAAewen5RWBgAGyXoDP7GGBOPSeCc9ym4xNTDNCerSE2A5
773y3t6YvQvHqL75ZBUsDiRoN6C4wAw+6GGA50BQjOXHB3C8VISBfoFyv++BM4cNSR4ZLK7+j8Ud
JB2XFuBhswSJgamNgDExMwxRdhyGZ8oRhavYpqCUTD41wanAugxRkiDR9o9Rt6vvcDHioYaFbhIW
GVRXU5mLpwNn2gBA8ooQ13AYtyLoEhpcBzS865AlinehOCvv6J1XfElPj0WqEea2PthIw0MJZHam
Dw8pdP/v7TXHeLcYEODHBRpwDbM3MNUB2w8i3FXHv3EMAPvbYnImuztqkgQt103KVNNd3cYGjU8Q
LL4Qqe1qu74t0APX7JSjjoGtAyKcF6RzTDv43mni99l+bxCse26VqO4jPI325vRPJL386LNxx8zw
hH4vB5qEekH/ZzyMi/naVU4LkpyEtxWED7bNJkYSt73qF17DbX6A+q/TZVjv34OO/2+spVoL6P6M
jPpzkQ4eefMd9B1CbuCj4Egl/ARYmeELuwK5+JkL/aoHKR7qdcMH6oTccoslli6ziZyIJI6Gscxg
wtyBq6wlg+IbPQ/6jLPYHt4w63lZEI37IQQSmdG7NSpwrpN6IbHG5NcWgwKNXhUBfviu9ezm9LdP
1jTZrCe7xkyiNfygf3NNLeK58GSWqem3YN/2yHxm2O5L39EhGoeVerfyMeuFDryHxkWHwMTkw8ww
uKHcfJtIrbDgwICWibV+DZretNaDfBAkvsRUPyhbKMzNKrDyIZS9wpl8TIXnGYADkl0sOsznYNDa
tJ3ORqw+yyGfkz4hAp/aCzaD/02K+TxbQqCJL50Wt9GXQDao9fu6623RsSB7Y28+xtM9MBcrRnpP
cbxopdqWjUnzmrHmsQMkJRF6L7M9YtDwV2xyL/eam0YEH07YbdRj9Gbcbq/vKknwRU3w1GtOmkUF
iy0fw+YkqHr8BxaxFkecPuGLDJqJJXtz25l7ftD19JiRcXxc0o/VQo//F6C+gHHxL/FAeuk+C+od
3SzFedlgrBJ6S1UJDnUGgTjQtNJ749MxrANy3twWYXS04acIkJfyWthR4uYiqAUQMM11Ft3XxYT9
qGfxDhSf3eJqoeCaJj3uD5FhW1hJfsEcPGSo58AVsxVMhYia44VIHCP7+8D9IEsUSADsgW2P1ZE8
geNKJ8CBhCMrvYN8Llcfp0TOIg6SBGOzjVBxa2dMO/oRMig5SF9mP4I7yIfWeOnM7JOCDB2jcO40
6WENDNrSk8a8drtzTpE7dKTPQJIdzS04H+w0lEXLtnidr8d0PoKZxVJT8N/44lKt6J6JOUQ+b8Jg
/FjqXiWDlZnUoMKIjRlNzz+kDch0Cjfpg39JX34mfggt/+wdvRcSLHFPue4ZKomS8vPhQRS/R1ov
hC2g++sq17XgsiDmx6RIpJU66AugJowCqgEN+ehtf4w7E+8Olg4tLEPEFiWiaSPDky8NeQXeFtWC
UJIodt2b06aIBPWj+mpbylzyAyiIaUKwlJgRJq8/aHCrQKyNmGVQsspcUmoOmsQbUCPG/BqYjFhc
iRBo7F3DMe/ojYxMeoeHF+X0oMxzI4hZ4mcNLWCBmff7j4wb+S6cTnjn3ChsRkZBK3mDo+L0JGtO
lG7M8XEsYzsUg9smU2v8ofLxH46dlX74YFxz958Z+8CWgyObfbedyZ0bl+kXQaCqwnjN++6JIYKR
NAgv60C9NA/7nFmZt1zwzAg4Aclk+uF4w30FgxbVYWeGNGu8WPSUFgwyCXtcDvMTeYVYpkfKmqBW
Nyv0PeuyQKArzrCH0SmXjY60O0AVyLhAP4ZCVawAm52RjghbCt6vzXMiYXbgNiOfBBZO/szcii3L
cYCNo5/tLy27+HtHHUyvPHHBEVMr3nl3LLTlEmyEyk3GuFI39EKeTq7cD/PfbxvsyCAwznlAWPXl
xmKtsK/J3IPbKwNACfs96k3zo27SsYzb9hMmUHATos/067H7e+L38bwa+I0ABxw3L6ZO7nt0ZBhx
MmF+qrtPeNzkfxiBCJowOgJ09cFOXSo07+VWHBYwUcWdug5pMFmc/yyaxbGfmr790hcdXwYhMiZl
TTITx3ECuZWUvOAbgCgmReZ7UK/6mFx1aY/PPMw4g057vxxOnljbDX7eqx8jDD5jEE1mAJyOld/F
55MkrVuU+5yaCoTvM+fEPkTcCzVReA1ft54c/ApmHYnJgE9wZzmT/6PpvJpT15Yg/ItUhUQQvCpL
JJGM4YUyWBYi5/Tr79fa55bPDodtE6S1Zs30dPcc/S0eZ/TKcamxnfPXoXC2P1tOlSdr8xJf8Eo5
jSUaPI6ZkQObdNcG94mbvwWF3j5sxvvwtGzGZ65yl/45UjNS3+EWbhnbaMLlacyQcelb7eGDqq0s
Y5mVvZ3gtZbeTPdIcgJY4zMFhSY18/qEbcgg5MyF6u/6pfwH3UG1vR4xUXDOc+E7SFZMy5ORd/cu
HFySfi6cygMFHIxfaANDniX7L+Z3alVIgIgbYS2RGLDhWhxGa+oAQUeqySFLlKOu5dTXYZJXX/O8
jG4Ro5cJayOV8FP9ZUqXy+6mi6jaPcDeOEQFZDUrNoen6BDVoCCRHEniw7MFK9tPL/6KEeUwvfkW
W42uKDN+clHTKb0qcS3eLJ+zDWA1/0ITSg0zQDOzd2Nld+hrDKu9D57D98AcqNck0y+aSh2eA7WD
vEJWi/ER/nLdrf3mYWoODn9q2lZw98pDJphwBDMQAtPiKGt4eRcqApQMAUYtNxWNm1mMFBKGa6u/
y11r0EoJQffCUK3bSnxoL/RkvVcOySldVUaH9iFaLxEBVnOndnKeTzyOL9EpKkI5eDCLUHyHW7QN
wYzoMGgVqFyU9+U2bOLfCdsgaFIcNVN4F2Jp+CwFOhQROGFK25DbXlZUrAfVTUWCxiN4kXXL5PcA
OYmqCX4NTQsAQJJX6iMB9qL+qXaGLYDAB4NF0Txx+2AkBd4IdKAJ64zSMeCGUGthaH4t5ckGa23I
NKY/xgWjD1ODRjTrGqBL4YYA0ykzM4KwQyU7+hMjWT5sN6iJwmP4osYTswLKDxQ6rDH06wxupv4l
N6fu79p1vltAq/CbFn45K3gil7aFE7CNY69M/7aYhhI1wDeoLbS29bXFIkdHkEh9KrqBYcDGIGjw
QlwA5f0aSE3LFSoRvSFvVemr46OlylLE6eAEWZ/x3dwHtPws1jczXgS9Uj7WXbACsIAs1TpBKAVm
x02jU0uZgRiRfQGqCe8FqLUtJFb2TSCxoKkMTKPBJqy3fLt8sEs5RSYvQQWBDpnW5YnB9Xr7mMvz
NBAvpqo01MbNxJT/Z6Mr2gJlOj/DHiwPYGxbekSMRcwQQz60BveJ7wzvmc6TbKbAtcdyEWhCYqp1
KDDG7w8+lPefRXLNgwdA3Z2d/wqKKTI3oiJMTgue4TF6Qq2vBqcg3rVz/8J41Ke/TeoAD2f8ypCD
OIusNjC/AYVP7vkF0/sJCr3lkxQdEUshZGMpaHonOZRpyCsAZfwcABNQR+TR7feFeejUoJrsyzMP
csbMRN4/bTzdc7aNHuhEYC1fIQuh80O4iklTbaRrl2tCSf81Qgjw8luX8LaEPVKjxuQUwgrL32C6
w7Z/Ow3LmcHjooC76MT5kInMaNGyAprecUI2k6Ik4UIi3+s2+xdYyitSmmi4WakDYA+bhEYoG7Q4
YFmM7OXrt+HyAetTSO13ajuyNhhRSzYz9i/Y4dDuvnp+E/3iW+QRIoMN/neElfW4wJGqT7ctr/by
NlcvL1zstXqtG8ca3E2iK0gGq7/C6WjNrHHOxh9CCjCgvz1cms63hnPBNcZH+edtU1Sk6eqDujGi
3+2ehjWKaLQy9QHQZWgMW+sAuB1/H3YlaB3ez66V00+iSf1wPh+ZmX5fPWfbuRLKv/lwnx4mieZ8
t2gTox54ixUnuMIYZPu4+o4vfh5epsXA6Fkl8AZq6jPz7NE7EIP5e7O/bznw6T7wQQ4BNTXK0M/R
56Y8Zyf6vYzdQeLeBDc/+SaMU5SGLWd3aKNxzJshysiiljYXUZ1N6r5M/0TRY8DJHeGDzkOYjy6q
UNXJHwym7PYsQNo50jyU6/QFYByeJ8PcP83mQNUsky+wEtrE2BjxRlqcLVjqMibg4eSoWCOMvwY0
wPkczd8DV/zXdt8kGfRaR2AA0W75ALwcqqxTpLA4E2T3yLnVBXkmatS8z5CrCmFjS3iBXhXx25Yt
Kz9yFD5iwjJnzoFKjA1VqY8Wq1eTT6edrXg5vJOM1oHBOq4c+K3eI0+GSeKmBAHCQEfDMKxZA9Ba
LSCSadrpRBbCuPQMKOhpZxJ/6VrIC1MHLm8xsIjgGTg9UG8Gy6cgQnHeEdghKcmgODB6Okxs1jpu
OpyiOPK3D+TqhgpZTstHsu3k5VMxdhDxi0Kh4Hr+HU6s0CQij1r9vIoshndQ0fiDoxuITQfPEPpf
wadouWHqd+j9VoB3ADjreHXKk+jE+a7QWSN0XvA/VugkmylPPr1BKK1QclcWBs9coht8RGvGByDL
UMjm4mTi2Kmn7xVxEZsJmmTgZNKNFwN4NYeK20VCOrZijBrqvUN7xxeiojzmqwNxEA3Dw+Zsy7sX
BnbpvtH9SVcpb4mkKjpV4C9wxqZ8YNzWZjmJ7ZWKB4YgFU+13cAn7QLkuqOXdnTBH5ntop6XzhWQ
dlf8kzvig0/Idnimr6HZe0A5mtV7mc5thibHZLtQu2Kjxx1v9copIsR1ngJ+Oy5buEkLzDd6j7YO
b7EqMeTmIH9FnB+cLLQm9Ti9Jf1CYOfRWJkjnJ3TlYBrCuMQcj+mXxqGBucAvSfHBrdHT6PfIdfq
DNLhqYfp6g1MqjGqMnI9Jg9EpZoGi0NCgJa0kr1M+SdxIzJIF5Q/KGnQalTiaNHf02Bg6Na07o9+
/ndPzgDAmpFwJRlm9sL80zGcfSS9G6+ERTblHOtFR53YhaszfkpKAdQwleFQjS9yJnZGnTWbT5Ro
XaacJ0zQxYyYNJf0SDzy8vzXsaum5z/v80WCvAw1v3wWNcygSsNSJ+Ka7yLfaJFQ6IwmLEC+XFKN
6vPwMYkkOmF18NIU+fcL+W2TQwXrO37UcEslMLsPArN0xfLaB09WviCFbTmaAm3rD6SgcMULicCn
7paVqkrW63OxS4ydRhpeFWqzQrMnAxcqiNCFCvvf5dQj/zlEUja3STgBjrg5pG266mt3qZEWGjio
8RSSF1CC8AVLkmcpOWPURVhL5GK2cPgxVU40TeXKJ2BOLPTYK32qCTfM9A9TWR1d4JGhY2aM+fHJ
52mxUzlrUYgov695u/Ybw3UFlJWYUgc2UcNrjsnS/BzTTitlk0Z1OEUMHIZTaffg4AwXv0i3SXJk
kg6Thg46jug9ahseOS0bcW3G08eNlADNCUCyDS9yBtvbZwPbYpcQfddf1e7x+0NOX/CI7a54F/yD
SCgoXbr3b8UWxNjfj2T3p8fEwmvQR2KyUgNWrEwG7HCPvvnpMaMQtjcWVVZAZwkqA2ZnMMq08ESi
K8Ma2fsCqnal/+5/iFkwg77r/mdAP7J7DdA6D4fgGHwpOSdujLOMabT/xsHzMZT3cEDsprpmrIJ/
QxLL7+UDoofgFEmhFkzqe6eYyCH5NK0YDqFHpOwb2RDDJ6d0RgkIpN2sa4E2ZYI4FJW48PfJnSTe
gD8G3ItobClu/T0EUZFcDop9wV470+si6ZhSKfB1ojQ/jU4jdHTsQiWVPHEbG9HgGaoABNcgpFGB
4eOMcJWdoQ9IPcIi1tSKgmQbwIu/NxASk+WLno2HRrd5oEppcVy2/ANqhy2ZLYaV8BirPWXzRFpE
IErid1OzR9jmBISePyqxX8jz1fD5Tf/1BZuYjA1IFVCVmRnMrnuS7jVF9quxEO+zCoYEu+XwEsn4
0CbFsak8W9C+C+hGyts3S5v3ykHGv1w4/HREMf+5PNqo4nZTCr5K+p41xxCsqSWA8kHIaQk0OOlr
aS3VkGkVYJhH8pkhe9UI243U+BejaATqbzr91FAq2eo4RaXGcBE3n+7pyKxSfOhSJ35yt4we1v7o
13WKPKaHkQVDmtIwMaFaQK9WsS3DVDtAlYVdE25LneNXwSgDQinuaGGf/oEXTv3Oz/HXj5lcc+mP
ZZTKAWuNSfDcqTGAU9tBxYqIldkIVT8RoQfikzxdTJwHucpcjT33GR4GxSmxHXN/+huEVij5Pc7J
PfcjPDUDoAe3wolrEKUomwh2W5dEnOKV+FZ6MmwCk/xfFzt1smB4BACB3YlD5St5JOs3JONFQOXM
pyagHHCfwc98uZ9oNZyrbKwGZBklZDqid1PK3/KZ5XBEx5sn2/zuozgO6ZsGkE55K5ySL0iZBHxF
6nsIbgVOiO3VAcoCzSiviw1EIMpHLenG4yycQgpEhP9VJx1h4zmqRzH6JxBAia6QJ3I4cJSzVeY4
lIJs+pD3GRW2gQdvfYHnOLFOJVCZW5usqF2dm4M7IvAsn4gRQ4P3H82N3JigicAB3QtidvIkGX+Q
uPBdg8ZMKgAnZAbMD/MVeovO8dDJwwpNdSrZHsRv1AOvW89C3zKhITU6UjLXHH6vti2cRBGTNkER
H0GDsSqYY1DKwi9QcsH1jEAUgKbH2NFF1uyeR+Qo1av7SIuEcFP3TQIjFS6YDUKCY3eRJxShbd7m
V72znzw31PIgqetT0piREoA6fECDdHCqrDGnLRrCVKfI8OFF4pQTNcGflHJQwjo7ODZFMrZ8ppfJ
h0cUF9IZjLom1eiOalLN8Sao59Mpnj6fZ4vl8DaC2N+5fNeYi2Kv+DSyvCFh9xoPP5gzKfLtBvK+
meYki6EzjDejcwj4y8GW9DOyUdYBLhWkYQh1vQ1XmwAlzJyzD6cBTLN/9lyvsjWNzN1k7+K+Ib7K
JarR+hnBeyLJIRsfo/OaTmenH4aYcSkzk9t5wYiOBhzsGDnS/U4ecLbl4V7vrlT/92QOBzyPiR4P
zmZbeNT3MnoTXLrNX+4MGeFyjq9Z0JnSHFQ6ADN0wRmvRAdHrxyaNm1vlhaZbWcFDVoAk+1LQUKc
1q+qd+8Rmant2y9AjVd0urrIAtiMLGFxkgSsXOhKSnmBTy0lRIvzHPFuF0ZaUoklKEIY1H5U3CZj
1yEsoGvYTEFPnmxnmf40xoqBOmQ5hpn3zTkthxUyQSIdrvwIgh/kIrCygCiaqZJLZSlXl/ZmuSII
v8rALWKHMcGjJ9zCzr6zkbcsDiyc5VeOxk4pkeygmrgOiIbPxDvSCR0VorKrPtj69UhQlMDPxS9J
He/rgJrihhuW/DiP4S5Q2rbzIIINNUdJwQ2iD11EC+MiTeDQK8OkJzUwvmRoQ4nCyhOueQMxW7A1
WiQgQkiNnpJgY9iYcbLivjx5tUWLeXD3GCbN4UrlocUoeIR0y9dcpirifpTGWAK9A4aXwZXMPQOw
XuO5jwTXl//6OtGpkjfaBQooimN+w7tDbGYT6yD8NOnQYYMf/I32/Ve3CPJRHuy6DP+mJ7BgctsC
ANB21l243rAmmIsik4Mn4BiuQwScg81f8R/YDKvumxr28oZ43TEGdMXoxkUE0+vKGqF5YVFePexD
S3KOHYppsxeSRr4Hihqt/+pze0Khh0pJt5Y5GU4KIRc77fSIuWsTxZcbk+5eJy8wXjhEDZJlbCH8
bgPkaKnp9i/CW0Z8o2AMz4xmWHBEY/7CmYEQ57vRkfamin+tjmgWrO2vjpPsoW+gBkJntedgRxCU
jzdf7+/7BfcP4JsTbiE4uH1vfy2jaxvT1h7Svp+MFq4b8bcdYOIV9QMJDMEPniVHhhk+g9fbx6Vb
E9ZbIe1sUJ1128YfOtoltVOyyd7QZi6OkZh4g2DaaiRGWKOTx2D27bdljA/sziUwBL2VA16i58l5
Pzy+qEQWzQ6AKBAOxY5/G92hmMHFAuJpY1mgThebl4N6GzH5pGxf9HejQ/9KN6jqADTxl8bPdWDi
lBbvmfVd/8YMb7H38uEiPEBqD9QcWu/wY7zRn4MqZ7ec88F/WoMDPDoRWoHUA3WzYOoEDAhPbjdG
GdLLYCbteBzICo+psn+7jv19WvsLRnkzHxIgq1PHUfbrnOQDnCvzjJpfNbeyX8IbnTK4fXQSRQdi
Y56B7sU5eLqNAY1iD0+rhNA9tX9rMF5mDzqokwtTK7qt3wVYGIxDqAc0+bdfRY+RB7e7a/fXYzqL
Ddj7H9c6Qcdg/fpnQJEqn8rZvRLmLLx2bpUjXj2zdcwzuN+0tH/NgJH1J0bUCV80V9yU3gubcELr
mPg8FesImwcqasYr0+weMRAitju0pOyOBmtViPfEy5KHWrCMlXGjvGp48C/hFBLF/oPDSXI1m6mG
w/6aKkgaBjEV9cl1ExqhprBcyZ+ZIx830IQJIlbBS0agQwTyJYBQ4xe55S9xpU390fDM3nppDuu9
ao///SfGtGgNRhzglDaQ6hS3EGUCsCjGUWS1TdoSmCsB6iP60lczFojBT9SQ0YgZWu+BgDAIiwKn
R3ONFK3bnDXg6NHv6TVi2glxZQYSJsSAwfezF8brQuB5lXTtPZYYhY7UOyMPpQwGGaKbSsOGkY6F
/+6i8Uc3r/xezVllTyQ5AAIMNB0Ak285rOER0vLtCRBQhvYBl+0tZmRDFAQa3Y27BOU9yT57mved
cdLyLv8h7erJYfBPXW1SocruCzqpRqWpOQxT6EujwYQFgEx2jFGpY4a4InG6NCky8lTZKmNblA1k
HDjZEVVKt2RcCFeHJkXAi4wnkzW+AHxgMU4+dD2qRWXJo5wFxp2qVcQEnkl1p0kvcBBZ/IJ0aEwh
OxTAtlIo4otIynPyjbi6anKVjhMNIcebhOOqFVYTM8H7KtgC3jJNdYkEhGj+RETRJHutcwBz0I4r
6ZW7+FvtvSkX8i7GXHjNl4Zqdg9JK9UaN6a92bpjbg+HnMoILIEHqmDoFbBuABewjBTDsMG/YQFw
1BBhJtjGzKOEcwaPJYSYATFLl2ipSIR8gCDwCT5cRTbNEjgqULBasltsNoia/AI5qOIyQAL3SgGq
dUmlUpb8pGulaMYmispJXlDE2QXWUBnV/AdIwR5k4SmtZT4hqwgIHreRGqIVQSxaljST4CAyZoCA
SFeeBtOHKbha8ZTk8ZTji5eB6J7QV4Hu+UruwHH3lZz4dC2FJv57RSGSQhwXpEZKR6kbwQCdFOs9
DmFVtyZ2J2+66hYsEsnSNclqCMW6s2Y4kM7/GhsXOIUKiY4R6lIinkBI4ZxgnCwdSasFaqSaKCLY
xYQjDS1QRDVFFE2wsYkL6NXmzhCwtXyXmv2lekFJjAwjNabx4Z+wwqZ+GRU41/cFnegj7kEalIWp
cQ1+Rb6h7EoAFQkoe1EpFCoo6OIy1DoyxO2Cjwj6AP68jw7JhSwDK1OyCMsz/Xt8js8dCrTaanF3
1mcXce0TJaHJGS9h1L7LtgX2YEzBH3J2VLHfu79Kv9K3xrXxIrquGH4H7RzFHTugxvC9nO47Y29G
jf4dJQ6D/GYqBZEX0Nlp4+m3AkrpnQ3e/ieksgZFx8C8w3fhzkI89FjlgKRoWYuu6pSesup/KqjK
qNIHO0dj/zS9fdXdX32jK/XbHTN3G5rwltzMmG9x07xD1PIrq53tWYuk1TXmCJYqq+pgAQiI8BEn
7+M2uN+jKzQ0jgbe4Y8wP/4XY8QquMCt2+zsv0/Xv8spfFbRSFaQYDLlwrltBlfwEuKsb1R88FUI
37jm1S8uDx+fLrA0NhLjF0ceJ57Hn08jzi6csDQ7XbIgsgiIoYNPl2xhB3Fr4TbQ3f2iesHeIvfg
cDLOEybRJYQR8EKz7Dei68jsWh7mbffxB+P3Ord2jFkkI0Ra4Tbd0D+8QEFt4BT5Sarz68qe0Myi
3M954zCXDUIMXp7hFWckFrJ+6uNjzxS9WrDF3vF+ZcMJfnSvo9pSL7xnoP0VVQ6kr/k/RsKeJIMR
V3oX53Q/e/R2/j5oLPejGx5tteUNxVNjel9jBsXDkYWGx/Du0/syh6x6jazeOrz+XywIEWIzfpUD
Y38rbVxwCkznLD5isz3B7BPLus7tp/jdsN+ma5zgw2llVf+7/ZB4Vbs5QIANd8Lyi55KVU2rqjPe
8k1HD7Ojt2sxr+ydWCE+Yko6DIakfTPv60Kw5wDQMVANdimhbN6fy3MEw1BSrnGMkSvVd6xxHykb
EK0SkiU3Be1Qz8T4Aol7JCs67LF4mPKsVCubXIcu1za5np39oL68h/uBgZB37RgPJpApv7DbtQle
zXi2h2OQBiyccJuhw+nP+w/YKwGY6piTiCnjMMilUxn2x3hdsDuQL/b7UAKXkCvwbgN1BZoZM/Ab
tMxDOvKvla6zsvD7AcyuDywyugUB9QvkFHO8j2y0o/CwSl42lu0Y4UBQOjp5rzWCuRO/gi4gBm/i
7X8HmvuHXQ3OcEBEMrKpEMz13W/MGOSwBgsDSy3Ii12ZL4tj17bCxQQCEN/QPiDkEGUshyMKZS0R
DVjcKl1zAPjffe/7gCE4pjgYu+Hq1sXiWt/TdLvdOMiCAIublgPNlm8Ih8485p2ODU02l66HtADv
YSFY0o7AaI+ujKnXmJw+OmNOA6CEsiUA4sA0vrmN9OVBtvY2ytC/D2uznIoTGPECs0mth09E6xNY
Kdl369X+GzjTIxsqssUvynZMIqyNX2RlQ3CxH9KTxBKj/upcRKSvkZvNYM94h+UWQq4yBYGYyw+t
7RxUFf0OpoBfa05AC8oKUPhruR0AnvkdELJXF1tTTeBNaKA1AVIhIY6lGyVXjAUD05FdGj+baS0l
+1FdWkwquPhzZCCcah01j8ci0lCurgP8oNajMXKsqMj4ZDWiKso/wos6CEYN1TqlFRS0vw/6n8qS
xKuYnwDLehYdh5Zr4eQaEEpfGNMcv8RbEqEPeMNc3emYI0y0pkeLsqWAmP6rSR4iq7Z/29focAww
goCcP+hefW7buD+MQyd0UuCL4fEBFj8cKgUsiSQcmBR09Cg0OQo0FFpdnsTnbB1IJRbDyMq2mE2E
dnNYX8Lgoj50LhcnfpyqwZWEwUDgvwMPQCxW5eD/RDuv+cMoWpgET8aT4Iz4PdAYgS/enKh5sMPy
XrNrQ4I8hPbR8Bq5W+lCKYKs74bcYMAzSSv0Bhk/CasGejgHaqK2w7bbiKt7JyM/DytPJ6ulWYad
jizXMXx9gVkTP2mjj6+7CkuMeRtfDIkiJ1mkJNNF/37wsUmh0j6C796f0asZcT02Y0gNCew2Q9PX
9vdse3Xe0Kz+QK7te2janc/mFX+acFUxTPGu9xSCne09aJKt0Wv+3Wwy4O168vlbXJF32mZXFKra
kxmqh7/3747OMjjaJu40++hUBrfkvHHOq4KUY+PkL7x/hueNxzrmg9blpY1RlDBl+pCkLGylPLlM
JcBrkscAilAGS3JNK4nOZ0BqvdS2U44mFxLxcwz/wIJLM0l8sCDn0pAtZxbuwVPypceyuSG7yw5O
4sB7gU5PVyAn5yy7TihTMamFPieV1rd5JyDeUINwHlI3vSIUTrwWpRR2NPFphMMvHBR6EezgHLwQ
dgxeBXo5NTfk/Yy3hfrhIK3UR6w58LEhjQuCjwKeBlI2E4X+SwckVy6NSL1TibIx7RVLaIMGgFQb
i65tOhP8pjxeTR7sEZi3c/o7/TVGlVEd5cqGrMUYvDuXn3oTRGA3bHyvv+AuNFennx22BHR2EHVh
O2IwGYIugstVXKHNO0WQJ2jEM4g7nFKhqZBg8ZAm03IdN0nY8F55knEJdVCKvncxsaLAzJOh6tO9
/4k/zOo6TsTH+bTB/T2es1cdiFcmdTjgBxjZ3JSpia0MFOckLNcp+jhV6GsDNWIrQBuBX2F98HBX
GhD2AJSLi3BnO7hSe2HG9LG+3B3kTnOFjkQWyMAyVKNcICTvqxU47+bvTJ66/5bDuIYfq32lgc2d
kPRb/wvuJ8RvsirilO4HNRFJdj6B04BETQGbT80HVFp/gCmoGpp3OUTuX0weS9oXKowJ9Cg02aEq
ZITiIb+kzO7TXOLG1qlQbjFDFIDTAxL5sHMk+Ws4JRTG0SnWej9AS3Fl1pGzYjyM2++/mFyPSXnq
BERm3SBjkAYIBxf4lT8LhyQKjwD2TYC8GXGfvMpLU2NAJ0q/3p4ODWC8rCaYPflloO98dYRTisIj
llaFzVP3oUbQDkkmvVZoEupPX7KVEEyFFAQ0jwBJmE9WMWQ6GhHoQmbbMFxNp1g4vJpo2Ki9Q+g5
n44dgIPuCZSsFTXKyyipm/+Zfhy74jwz4F26yyDXLq5X7BMoPmhW0eXRxKm4lCPUH5yRTMUr6Vg8
nQ3SwezW+fr3yTzKej/GxAik3V1QrgxjBH08sUBgaKDgUqq0mf6CV55Q1n3vBQJAL12fOObmiXR7
JvgricDLmERFHDONnl5NEcCKNZ2Lb0IjeDXEj2aIUIoi8Ao7YWX1WxO8jxbR1O7iu/D21pHpX5KL
8xiu0eq/0Oy/OzZImo/9xbQh64rITX4mGvKEmoFBrB3C07/J06S4Nxl7oEnBCNIHzRcePDz5BDwE
XZTBrj/xZ9u4ycSZs9/+YwRauxF8mCyhKtu6U5njlgi1Dt7mlPnMOPDKE+hGzZZURlTQu5ACwUFj
NxDP8hMNVyb+l8MqU84drJpwtdlNT2RAv6c2Z8udFJfgONNyZ9EvCdPsde8D92Nai9MbK2HfoZj0
rppRZMXMLysdiuxddnvLmgXmUN7BhYh6Kio6BwA6QerUEkw/RFEBywasp2BxpmWjOo9538I+FbUQ
MBO/F9En1LC5FR5eFGifAZen5j3T04Urslp0TMQi9DKz6xNzMne1ouoShyoA5V8QNlr4yuwoAP3W
J6bRBp0MrpZX3F00SwWmRtRgm79ql4LQnKsL8E4XhV+j+YhejRq77L9Tr05BnF7wE4PFmAlwMZem
abCJcBW6g4DxhSHqAVsQep7PGZR+WMh0PePziz6YWJaLgoZBHn7okZ5UTzXHK861z8CYg+mSRIGM
MFgAVyeICN/23EzArPnae69ejQ47Ghi+iZkBoOq3QfLx19Gd8bzqyH/YhM+gM/MTDgD82l35zchh
xeROMOxz2pkhq4dPobJnFP191WNkhiPjiSyPfTaqRPoxmXninBT/YZ84SngBBi643NMOxyazKn7w
vs32wSX5McL9zTfCOut5P97+Him5a99VbnR87Vw7TL06sMzlqolGTooSpqldcGhoBD8Vb58Smw4O
C95Ax1pNfOytXyGt1k7YoYncEV31GshSVWPKWLWgUzSMaWywUlbyVzNpE0IUWR2/DbVJaO6MmGAz
+0HrQq4YYtExRbGCk6VzxAPrRt+h5dmza3vhmkTDCE+F7gbBFsoVV/MGn8sRthCqS/XL7F77O3/y
D2N4e50ZL2j1zZAXtHu6e/Cr9Tbhe0V1Fu57tlnyFtdTsIAGS8kaX0lYNl+7L70ze2IyZrE5Yr4D
89k2P5qKSUGvB6vQu5lqx1kILP7zsGWs/L0u3AaeB08PYqHm45lUwPpJ3UqNrjg5kyNKBglbD65N
zZtphgzqmuDTRyNqAuA4h+91fGHcthHos56nTXRryP74zGv2vOQSZGXIYhlah/8Fq8LyKHNfk9p0
M7hlEktga4RhRmQtMTrGrxx/CS7ntX3FHeQx+6QC1erMudliUUxcpk5CKkfFwKFeciG23RY9BzLP
NcUCJOfSJfgQ4A68919xPdDIXApVDSm7cfRQj5Wqwzegvu5PsZTnBC4XM3RTrjG+4kgCkNHTHUNy
Nji93EpEoU7PqBJpwAZW9Xwa0vyu3vwLByMM7jfhL4uYhaUrhRG8w1C6Te/I8twwc1Ln1wqSThR2
mJ03wye0cH9Mn/UzAZjAYqUWXIY4F+MC/Y4uLrYX3cl7tKN2wAepa8SbTJcRS5P2A6xgjaVSRbvr
hFHOESU1eyaEeIi5r+Z0tnoGBpgvjxK+jZak3UYYAkrjdRnddoApsoSGFDGCvn8AcaDzdlsKTh9D
jXv3DjNsvoHxUBvRQtlHtxSOLHZhmJPy/zqrZJWOxCjWxGELi845aPH/RxrWYwRnZffgqQPvQwIZ
0K+38YAY3TNEQVVuhmDIQ3Dl9IUZSi258bZYRO/n9eWO+iafC0vPJwbjLHCWHLIDRA3W7aVLOOY0
ZK4Ew1O4ikQY0/8xu2gjsb6W5coNbG40Guhe6v5p8V0Q3hxpABoJ/mZa1Dr6REBsTbglebiebl3q
FfEZKW8Arj9tm1jScO/dA0OEj/Nb/zbas4IuMYIR8ANwOIYh0RKlAJC5AW/rEoFOKX688KgMaUMT
UHCgZL7ENVi1OGf0bfpSQQfPTy/yibgbe7/qVbhT9kpksOLrgD89paPfwrH+BfGaSVdIivOeHqeD
8+bi02WtcNVb1Gk4wIICcATDyK65c5QsUtqdjmyV49thsP070denBZpPhE/yHgRxXoN9RM13QxUn
K1QaSIFJTTfELLxbCW/BunN3jGCDL8wFgEjjouyONTSCV5WH2fjaM0Zw4bXVJbrEdNeowyVHOQRQ
fhkejEtJd81N0xll9rjIakEYXAPuHgc+tk2MguU8FQ9fD2+zdZ+qdFQk5UVnhewjC10db3zcWqG+
GzC+uy9fGXu0jithJXxysd4JeOq8Ni8/JUy6m8dHP3QuaLOxEf3TZyZZ4TKxRkFkvrCyx7636rR5
QBxDvQps+N96wIABPAn8E523PKqC4NQp6y0cTLRv1BvRyGqDN4N6Np73xxvMR/q3WLpe8mjJ8y0f
vw/Twy6q/QawojGGl64uwr/LALFmOFa9Jkyo2/4CEEp0X/XjKG4Vz2ipoAPMYQPOS1SJVvsAyL57
neyaZPLrk4dOgcbErMgAU6gRjyZFJBtCY0aIf4AcNi4SoP9LullGTMMKdzYf2cr66lLcvPCGg9sE
svCoUvyQDOU1CAXve/yeXWfwD94g5NVGmdYgqqCb7O1RwUFxJq6Ciox5AalVcq7R2SnOzqYu/zBY
UpWjuL8g/aZbvTlgDQ14QdjKqmCo/LWcJbnkquGoAy3UnbYOTQDZRl7pKc7vT4b0fHomRYFf/fAu
kBb1nosIr7xD8qgnUMJA3JHbMvZ7SCongsAe3KjgF2QM6DTMWU7hG73JeRFiiSKKQm36gF0TFdse
xJYcR1J2oPs24j36e5K8E5zkU1tpHtVRmONoSt+Qfok4vUfpt/CO48T5etPdxfAESoKHzwb5V4vr
d5naPazYeAwoRD9LqjVTAZrBqSG5ZLWHlG2h0+n1fu7xrOOAQ8Ist9wlwSPL6kNyzZLdbcHsRCC1
5DMBJ4hMC2ripvpnPja9FRh79BHFiwDsgSKRbjDMF8uD+Eko1ixABqwf6SzRJTnNsN5nVf8jASqI
i1UrqjD07wTzX/2IVngL8qE2F7MFQ3yKoSkx1x0EU2RpzRcX91CViFaveDHCOMRsr3YLkpMnbisl
f5OLRDuIfBjdF8UDLOA8Tlfy61Qo5Ftp8ZDEIq4o6NqqohaP9TC10urbY5VS5XKlVrvpomP7eo29
wAfChvpKQ9XpVD+xw4FGhcyzr/SEK5FhuO5cG5ob+ww5x3miz0exu3XGWoekO6BcQinFooYOHDdn
uqUNqrTHkpIYqySQgwlRmO9Ta1X9UXqmwRG+HFgOdEqY1kCAPAsdP750McALh3LI5haqLsOHW1N9
hWZr6h99tz4sIEil+mpt3AwFQAUA8rIUFR6aJc1iSGsAiZG+1C7LOan32McPX6I8qRNFQXtr1+gn
c9Pb6kSr9md9kMvDu0PNxTXKQGGXFPpQzHE54RNKSYi8QDgRTWFChDcUxzl6LVtXxLDOm9IZag57
hWd7Q3YtqBJwQT20wyHRGL9ZWngsw/YKvKLGsNGGlzmZ4eo/KMAiFuKYOcyGgvQy+LGY0WS3KIuz
jC3gZUB8tTQmxJzII/gHfTuRQbBfS9skhSVHCxCb9RuuSzwqj3WeDPmdM+QmENVKCh49AZCaK2Ag
58mBWLpUa1SEVlBpdhC/03ZAD62FrT6mbgNMAtXwhQ+qzf8O9YdAfTaElns59BQPADD1kCPWl+V3
oGfYzM4gWxW8Hlrfohr8o2RjkdnBf6WCi5Ok+GqLMEKS126Uyuk1uwtopVwtmz5zqXInHXKiqV+5
ol/6r3Mpt0+p5UD/oOJRUVN8vGAZSUk3AyGhTlLhStUtTCPVkkZISJ2PSpRrypUBPeCKFfB4Enn9
E1sihf4YhE4Q42P6DxhW6qQ3808yps8NJAQBFKkImQarlEMCCGjHO+Xa0ohUg8R0Yjjoq6UOtMv4
Q5phBq81OQh9amKBQhSoCs8jcgY/xgXIozfX6dgroks8p71Bq0UvtuTGQMLYJx+AR7AlGFsPKFqg
uCW5n3egpUPHvC2qFnhIW3T9pe6sHZw48uocxJt0Tkfn0zkPmSM23vUPoy3opXrTYphpGwjF+ych
/ycVYAf6pIE8yB7U/E7t3X8hKkQPsiMbg/QGXxEO0pDNInUPdVOOp6UWcUrMVc91/SVCFC6TLMyV
7aOVQV1Cvb8iiUZzBc/gNF2OaZUTMehPIccjVi8rDYLGY2pw5nLA/uZZMREZ3rQ5COAMYGPK9q3T
CWGrs4ttLXX75N82/QuDtmY7nA23bR6Inyz8diVPtlZQ8B5f7g77zqjy1WD+L2y7cL0ENNv4NsOm
8JUnRV1e4fQMaMvcSPqj92Sso0INjzMMn/lt7V72Pg1gkAXO1urAYmRsvX0kyFM27B3mkRXh0QyO
iBV+AWKvh06j0m5hEHn0nobourhjXuC/c5hip1JjdOUNuZc04d3z/J4BVIUW36cDRV2Uz/Le/Zz9
NZPDOXM3U1KF5+w9QxFFrtDC1cXdVbku3AgjrgDnwPNoBmK+oI3t4KX791TNGeMhckQAABOPZFgq
nRubaUqwhFh9czjCAX/SBpqt9ZTGMAgRjeBSdmulIERES4g18hICuzOdod/4Rk84eJJO3DZJHRo8
/swAP0j5SHc2U6Q8Q0a4IWV4RAD4IPrIUdsVWuiAETfGE8Dw8khupOG5TOHFY6zWrh9lEN6Y7erh
4douMrsZQPNfEMxJfUxT6qx0PRK5B7WOxXFBEEJXsrp672/66MeOaPEgy90qcuaaE7K3SaozygJK
79EW46iS43GHD2iHze83Ld/TE8OX7DVK7Wj7c7iF/ZqNzy2x5DZpRqtkAovCa3Qee2dlYngt3hM0
eI5UKREWMxKeLQkWZRwL/7PcD2ARuw/GmcXG95t+OIrMM2Yi7XOXyaOQga6DfcLfoTaCn3PPoAFz
A+nJg6xzXJXDkOn7AF1GtMZEg/mgeJdQVdmBjmO6CWDWyJCzFeKy7EHaSfJCasYllHtZ70GXg44G
v3Gj4H4w1HXM1CXGzL5G9xCz8pG4YKyv8jJmXO8iA+dmX9/WtNxeDD9ydiN7Oh6yp6Wl5+phGL7G
8a2DsV8KoRTfcPzCveYv2B8yNpocIf0A/ZFmU0XmFeuoANl2Yg5HzhKNkaaNTHlwKTEBjKfmtDde
sXIkRnlt8MWrEvrLeLdEjAHdSslOQVN2tEBt/BpY/StYCBI2aL5rTNPXe0+w99flr9lfYGf2twZ/
eTAG6g/uPhBgfL54FyYXgKGtKVYBVUJmNYUG8eZfgUSc7G8TjLbIPugiAAzSD0oOfyizOwf6kP3r
N3se3JHtZnwJMq8PWd8pgHPtFwtx9vohymNjgugmnHKROFNcOoEHJiLcA4LB/eydV9AMSeXyjiTT
xs99hmLLganLcF7uR8/CHezkNuEEiIPAHKEcF+Id4oV2bB/pTnFHiea7oNVu/NyH8iCjxv+UTEWO
IjICthUZbptg8pjWZoqPm4WHtIYUhxXGHe5vGDHBam5vB6c+mpWfPXeam3J13xPx047kug3YWp5m
cOCf0K4ePf0k41rJ9K4ZaAHnDlOEsgsIz6CSvSc6+sVowtNvDVSh2u6EU/9zgsSYjNffoXJfc05y
Rk3NpXqh+mIw2vgRGzTtF+GCITlP5g3gN0mhxxjcf+p0sijOFjWVjC/g7H9TSp/enf4HPuOx6f6P
pfNaUhwLgugXEQEI+yovISQhhH0hcI33nq/fk8xG78zG9nYDku6tW5WVmbWNryIZOZv8g2lJgOrl
FB2ZwwhdoitunBLj9axurYJyfoUnTKJQhsFYvvMduU7eLF5fdPDmFI0jAhmRlGQ3Si4BDwt3A7LZ
TViHprEOUIl3qjhpuara8TopBR9MzJgYfcVzxX1gpYqFKoYh7+ST9Z9w7q/Mjdn8vVD0NX5TISiM
m8luiuEFZIIyqByEvajSYKB3jRngRQTaHiau1JlMni60jLwcF6JaXMzqwQvnqW54sAGtjl+mEV6C
aviCSn1j1uOzjzfzD3kFoTp794eNR2xy7r38Y69gY6uDLS1t2W147Jw7Df9GCgVa0yjivG/5J22D
a2/tgLH1cARqrxhnu15WR7fBGhMjXGjL8RUcWQJ0IOmsmb58uDU7BDOYgTFCWr69Qk8L9KdnwHLe
LjnWLHyAgf1xlMIkHq90p5oyd+c0aFTDJx2A2W52adWulpEDW7ZgzD7CYszYbZgvL5A4uN1/9/kH
d37gcJCOdwpD9lWW/1Jm5BV+j8MUseR5iBlNufPlTbpHLMDxrEmaJaiy5XCdr/My2igIIGG5s8Mj
jsME6xlGop/MzRQBxO1lV5g8Mn7QNmsbQJDjTf9+xk630X7hxFeM4Qs0nFpWi7cerkdbZwUr292P
gbOSHV5Y3FlTZn21bHU3FwYW5H355YAvtOkpzRh8tMA4Bfc4OTRPrL87QLX1MJsRjVfsfLfYzlVz
ltEANCfftgHu5EN3htIgbuJwTMs5u86gZ9CIApAjBLvttt9w6si/M7DTWrzAWfUYnj3QbvsPE746
pwSkuX1YHsB4ECd5ksmMirFD/m/u0RfDKYDgWXV0GTzRfWVV2vTArF6x4W6ovImvvFQzuvkVpBg9
HAqM4AGazIdeexWO8HaTa+4dgZUZOUfPvNsMsMIGbq2xeIrAxXKS3nRhUlVR+xK8qeA4Gx/2o4Wv
DoIrTIabTOA1rwaA1wmcD8OguEjh23uPGD5Ul5mCdfpYNcNDBUvnFoinbH/6h/hR8nCJ4Tk9cMdC
rPRqPQrRjgFzfLqrc/g78SBwz7KqfgXDlO3fHgid+aMIWfs0kxD5rBrOCnr+xL5BTAScQEEJ+Th+
naJ1d8VIxG33MFYht6FfBnG4wbTX/YxD7QMe8GSjWZVia7JQGvUbqQcjhGKzBkS9bIxgGSIGMPxd
6x1M6C37ZFPmqXOzch1cMA0Qj9y2zm+W79M38BciFi63XYa8rzTUnkR1yz4sO8fuBurADMBrnco0
ErEYew96kAbv7Vr3bt2HyjbC84ZSjYI7mUHz5KzwyMGCZEZ9oREo2NhYDf2OSrCVXwS3N+2Jt80r
/Ud2yuooFy9eMp4BRB/tKojmyaNco9h7gT8ffvm+DplDZxfysQ69+0xlM7XjJCLJABeAssQBsDFf
9FyBKrgYUA8536hQCHJYqM8oqdWsfEetvxtfu2SKNAHpt4H8CA0jSQN+1nAp8dpE9WffuAngM3Po
GCZGXpAY/qcNbQNCNvMqqSZnZavhzUr8LtPKgI82bfgt3BptEAmIGHD2elsQ2Joli8eZvL+M4FLb
G62KXUsRcv/AG6ngc+4mZtXpAybRfbGheiCYM1eTyIpWrlVvvbJPDC1bdmIW89qe0ftXvFLtMOVz
qqxEdTE4HNCgZNlSS5HWUNX9q3mbPJR9IG3CGOwSUQjHK18kODWAR9I7vtq8HbPof9KeB0QcboYA
pTrh6Oc1NWu2qFVAQ1UDvgEnv+4TT2+VjAXzSZ4k5Iji7QNgjfJR5lLP4GuvR4zpSldAqzBHhh9H
HpQVBhJUECXo3yLFQaubNzwoCBgA0KygQ47DJTR/UXupC6MKhzB3m2OPsyhuzs+BeOdPHEkrpH35
qf+TpSXy2xS/roJ/F5QC507oeoU3COxvOu5PezM99GtYHb9dqQ/3GKPsA6jYoaIyODtTuuByNTrY
Zk0rYWn4Zc5dldPvi//jOhU2/vndjzOUI3HfQYS5nLTE/xZsVqRgfsPVu0dFboTU21JDvlhjLJ1D
R24P6pko05hx40VcbngNkDd5YWGLQQIqOEFsDVF3oPaM711YO+RUdm1KbVsLhwmAh6hDpYECcL5r
6c6zBpXCKIeVoazBR9MtxfKpdUZDoe8ru4W8M9UDe9t6y6Zb99XAYZv5B5iA7D24Dry0EpzKj5kv
8GxGCsxiAyl3KfIRRB7l4zWbtcmDkbzJlACGtH6dCzpw6Nx4b0wCAGdUhQMZAY3p+Pm128YzEDlM
u12ixINnCrjwBMENgtmNSTUsXiAfZhy29QHFTddo2B27/tGWfwHWVVW6DwhGbS6BW6gfP/Vy/QZd
JZEU/pHJlfwxDxwzPpqDgkO1SUGdM5jV1PiRx6f4h5pyL50cY3MWSv9htrmL4BMYKzHWDSBviXm5
yyKvwiUV0JftiXNSaVxnoFhwK/n8wlSFzzDMkK3h0k4TXoNgFqTuZ/6g2sNaEhMIcD+ISkpw5B8C
UmExyO/sn1xbrBHl+Spplrh/4JxEsihxmFRYVBrknRLTyyZIYpCc0YBgA7SgJIeVfYRA57VKMLhM
tRzSEPUq9RayFuWsy7TAh//3u7wHwJAKAtVm6AZTAeJA1utENRwtml9tA7ikd1M5B3uX8SjR/DVi
IGYUd/8wJm3Rw4e0JGntqEZ3WEx7Sto5gDrVEbJx6m2gRUgacl9hOjlqAUAVKCs2NY7UHgLE+HXM
VB3yAyyncBqBSt3rxahIy8yOudmFsZrPjMdgSAiqKNrSqKrMEa1xnFLg91Tx6nqHMD7nJzRzaifV
uG2kzZRiA8gMEhLDyERrIFiu0kXMNhAZq+RJiVlCYKyefjkxOrug3jn3IbC4eFEP5fGyQycp5WOK
sTF3DqgI+PpgDkaxJo/6vRFztBhE5dxGIotkWiPaurJ3WgaRCY++gaNWXOJjFt0mhvNHWoywDMTA
yrix4qWdYUkC6UAZBNuDE0mcoLv0cSbEw0Ms/ZgEUxxrydpmWwpekv6EE1AnD7AcYJsk1jREpHLS
jRy9UHRWKbnVxaBwZLkwbhBAGZi88avgFYiIGfiKeNjmDTJgUz46O1kbsuqkorfXTDODzC0ldUYZ
ry0j5zBOf28y4tOwmDHB1rpMvUl3FG+dGKIGNjNawAeafy+vKuEfFBSbrgmd/jfeqk+nV1V9xM8w
tPY6wDYO5ixWYLgotNl2yJZYmJS6ggx4Jb7vzYGjqbi4q9B3SQe4u9gu8Hh3AfUTx7cqPQilbjaX
YRnjOEbUS2hhOfSg4WkmHJBEtqGQlH5EmzaLBrThvaPv0DXuaT4SEtU5Uwl9XOromeAj8FO2wOUk
PMzGxxzuND1eKHvqX3A3SubLE9gIhLQhz9hwCGfYZOBKBaKBRANsoNTxAHhfUANWlmHFXdgDMBYH
c7aAmtj903yumWAZAGdA9MvT7I1B38sa5zDnye1A5nUkKyrD6EP4mxfhU/LuGTgN0dHnEbBRvRHM
GMMasX0YB8RNE/NB1oCO1dOsZwiZ0+nZhPTCkECdGzxmNDt4yfNAM+Vr+PwnuM7RaMIYBCjDdJNz
4NKjAaoOSCYyYH2BpCOAJ95JctaqhcG3whfpDu0MzowFxjjE+5+rxL21vIdpJu8V7ItMdBl02zmz
dDHIGzNB4acA/ua61YSahgoXpkuNFaFg0wRYMdrVNksZNInv9PTECMdp+rZS7AC4uz/kkUiCvRCq
PLtBUjx3kKvwuqVQPEEmt2jyVzmaRmkVuE3hYM4u2II/M81tDOo9Lkrrn93NMo7i9DzoLKETNSNw
eGHCAyzqa3zKohux8QeXaARka45KIeV8EAHwbZPZUKoIDjuBXyskfcv0aMbTsslkmSljJ/i9q09Q
zpEyOHkwZ9AIfTFZDezaorx/oQ1zyVI6qXcr0zz2E0QfVirOTHy0L2PH0kxHXIvkk9WmjhXXwItC
VxP1aA/eQKTKoyhjDcogiFAFBq87xAHMHqN3up6xF9hCV6vAm2V1/oN4cJ81M2B5xaNaxJL3PxwR
sn2Acsa+A7nnoy2XKcYde26SAo4rImlAbMDXA27WigMUyiMfV7nHl2OdmyGv1zUXMoi4o1XslbVm
RpGT6iPJNgl6ZywfJeh8MKs44OiKBHx+jvD18AYTmckLIiMS5GuA1wi50VaP9Ptg+9BWA1w9zF6N
AVDPH0XWUH9VbALFe1GBCdURIMAdJ+F4MnSI5BxM8xd0vENUb0tX/fVqUHLnHCqaZ6D/w6trmSkI
4vWFtlCCr3MPata6VYYgifqZ8REg7EQ9w89+BoUe6XwPgy5PNPEX/I53xq1pwMOZNlydbxHWBHOY
wTTPh3RzDvRvud2gjyWP94O372CBBTw88QVDNl2NadyzGlhv8GyJawymE6+ayTAWRzQn8yvd1k28
c3D5GGUFApJgyJTZbm+MM2UFBmQkhyku5QzbVXmPxIvg3OYAUKa7hbxVcwkKwMI2pCFYXbyaBi8u
l1LyCWdVXpUFyHfM6Dcmiic08Lw8ywg3WQab2cpyCp2ApAfiQ5BVOawZVsRRbhPhD9iYsTbYSKs2
B+ecC8A4jbN5NBhkjOWOfs5e1F0TtxF5HC0Seopcp43AWwS/amspm3+lcxUKX/W0ZrDCPSwRMx6z
3IKujjSQ63iVNztGyOQ8XPiIWARXuj4chzQwpVPULSKcka/eTEDmzMsGzkh+QVxTOr+2+HmdxjXI
LKoVE7evLS0bF8yc3QCudvlh8lC1l/GKdOhpgxwrd0LAmrNXGeUVaHx13dTETQbg4GDCxlRS5DCH
lZeF5WXGd4cZ1QOPx6ooQ6i6Q5YtEUjLbgOiIqvMfJkEao2KqJM2wLnjFQ5gyWeTZc45ImMj1utI
CdDLNbw3xgaQw9sQSSOvaNjwDGpAhsVEhHJE+13MAmk9SgQpf4GbPce0AudU+rvY7JS8C1nlhkWz
/qvY4MBkDozaBAOWhSak+U45mN/h9kuXuaRxo6glkoNOZjkqHfEwodvEL2LEgYpOPYk7yYe+h0+E
V8srAb9UZ1YDtqrxCmMLOdHxnpjKoPVj1bLjdr9N9+hR95DCntpsb+axEP1YE8W0KHE4OhJOqJ+N
6HomVwxIuipQ6D6g3FLDWByHMlJ7PWP6iZyN5MU6exBHZ/fBZrl5qCH5c03jt9Qs33nEOa5nx/TH
8ouEI1tiiRZjwGgVls8rCa+ioPdZZGx4pTOw0AYq3BVe1Z2gPmD2kpBv8AbaPJnnxLB4wzUe6leT
lI+go5SW3UJAkzWFYedZyvwBsg1BVDvbwh+BZBmemVABjgCiVjTt/vlxBDtYkw5oXEzn0ExUAIhj
oTjMluK2SqEOQkYZQPT40koajXCs1LJXqqSJvM24DBOeMoNwS5RgdcjLr4z1Ep1EBFk8GVUG1AFt
JZ6GWpZiAuwHmkSqIVXmBi4bAL174SfIKAALtr8DRjp/nUHiQvwrQhCqe7SQNMKDj/2v36Meq8gj
7yDI2MZ8DMgrtGB1pMwHXIZ2nko2NhbHlLJzlh/2Rk5s9boQY/HGHqHvIK0GegwyJh85JFFdpt11
u1bZfTuQ06tYgUHcXXJCri29jwnZ3GOvKpbPqP2ermTVReQKQUbmRMZ69tPRk50VT4ntG5fcDzN5
npn4k9j1T6c4hiC1wCkT+0R5pZAmkWlABdfipwnN1y9dBpJA+h4KCpGT0ZfqUdo1ymTTixE+xCyB
JwfnsGFGCpTUrIl4EUwd5f84MVbSKDtX9l93Z5clZbkREH/x6InpA1dAKCPiO07c9f1+pxMTNVK+
RwzMdLeoZF40EBqR3PVKRcYJQU3il2gT5fqg8r/FwSKiyUuPIf+k0Mpd+TSfW/Q/1U9nlVhzoju0
+bszqHQZuDvWjpY7Gu6OtMD/5eH6WzZxykSFX3CJXurpiLWgTXtz0pyWSknOGdbxv56/ylseOVZc
dBA3DKJG406DX1RFEHcGjv3yUI6n5ZLc0hF7s+dMtweblcEByDGMTPvHxaS8hnkgGOMDCZD8nUSc
NeMNtCkUcBQZxdg/ky+ZcCcw2hwxoaYIv43Wcxv5xpeajGM7pn8FsHLwKJWwJV19vB32Icvdzr4t
0fThlnTrNWfroWDAMlKNRrgmm1iuB3xMBEVLZCE16DZdY22+F5cMSspYHwryWk4jHpPEsqdey9mu
ELZsqg+L02Rc4FIpIuQMe0b5qaPiYVZpQ5yYxsFIC1AKXgKCSXL6K6LDrWPajSGuBr9s4hfGHxNP
xEASKx7qM1SyMpfpMv6yJDTqoglu1Ilv2Pc0yNJmR4FCtf5rVOiRTssrD2saHcQoFsrzA12hsBqi
2YaX8mHenV0Z4u8CLs/sRlSWziUouytr2tuH2FyrqXWAo7LPsFDAZxBTbhyLJhGLCBaSjk2ATMQu
UK07R3hjzJKHkrC2cqQ3fCzlE9qBsP+4BqE09IWXaZl+14aMpgZJYkCLF44JF7jnbxyfGDoqHIJ8
xvRADOS+xxr5pWiaQQfeJBKIkBVKRKrCgpO79MTw9V97sHzdWsaNH8I1hInKWlpJpUjC4eMDNqwl
BlVCd3QgrRX/HKCbEZNmZXiJBjWT8g7GPpPPpbwSlUd75GKTuWO1JBYK9Qd7F4b3YrHYWgscU2im
cBShgCkzC7W8QR0xQmniQk+o5KQJLUE2WTofxdPwr1OJG9Dfw+mbzQPloWzW9za6i7ZayCpkSV69
14qwXEmVjsGIo+iJ5mphF++UW3uBTnefOIDSR4nO04QGhP+iDL4B6LFFYigxtOonoN3aIugI+2VQ
Mjek0RnP0LiusE0D6jzxHblTCNRMcMDVaQAhjTST175DVd5OH/Y8mAHhpkm28rICJxDuux9zrXsz
QOyxsshx6iA41AMu2/WXsqvijUkvqwz13Fq+NXrZzO+LLOvPcTAEVDYyQASjHE4HJOmy1CPYpo1X
vYl96ZVsKg1SPEEEfNQTMmamkAxvYIJVQGzGurOIsP6K8CYI5gBr9AusI9k+zzAxqpREu0gjfsib
enSkFswXhV9vbmOhBbxrWHUUJWWzno9P03GQmo1EKQ8HjSa27eJKp0Fpry0l7Y+GyGk6MYd96sl8
Emsod5kpEpKT1hEDBrOm4MjMm+sNzmRnc743c1FoeVx9U0WpFwH+eGhDLWInaJbyIFgrs+Lodee8
VsXVWED148GCHjiTRZNQxaFKEDjTkwYLYqRCJk0GaUjGK0gbo78rZnPanGocwQR7OhmxU0mU8OlO
VIzKeVGgJ8FxBuWKFbHD1ULwZh33yINzRw/RHAptVdJK7ZIY4S3yaNzcdIw97DrHQxa0x4w5dBi9
qi0nM375kHzRDVgDDuhcFqevaSMU5l/h4CLPiRsmIxshyf+KnjktN6RhyPEhz6m6Evfey2ZLQD7h
TPnTNMczRGJOykgAm2YOTX64y11Q39OUhtFt+sITRsm/TAbzPItgTUwQJzEVmvSYO5uXBYTWOZqT
tpJ3ALYKlp9SXtah+BveKjc82EAoF8fGvIjPYZOHt8p22TOarcIZYDH90q7QcYpaM8NCvPubb9uv
gzr/gELOfuo1GaeI5wDKz58EfSdFzXXAiE/QvDxIeCFIuLBgeGx6JeIfxFqDE4ggwLBDrps2i5Ul
syzAEQHmMTFFDoOMNmYDPfC/LLBLxB19AxQnyG29WbYUBAvciEVlcpq6sH8JeOr7Fx2KorvJE1YV
krTbL6tfbCDKUCeGFhbx9tzKEoTo7POPxREs3E51I09WhjKM8oNV8hYlHQ4/oAi3GX8ZCMc0eOus
mDwdkJDAgXFzxYZUuTHenelSfEWVF/NgxxOIiHrUskrHqZDERbm2EHs/fc9LkVPh/gsQUlWzgTaJ
ekeTtuQ7VXPVVwiaZRdbuiSF9Ax6NFsLwvjbxn8nY2XagAM3norsi0Ufx9yOXiNNq7Nts6jyIA3q
ZqvT0hMRviY4E1Dw10qA2+U0TXwtkhlNsYM/40ZVmRc1rvNoKpYstXQsnznMWlW7aw8xu2K21TZ4
hAW/bo6fLndtnD/9JbJYFfpAZGGFt/Gm6LnRd9BlgMmIdt0CAXm7w9mMT9kAUlnPEPKxsaLBCA+j
OTbiuFIA7inSQ3x9gkOiXCFOzJ/Wuq9ZGjzGnbPcEI/NQIaFAQ9haHMZPFuq8AYUIHJm9jlnUe/+
i6IcDuDryoB4kh8cDLHdmC8BuHDl4fLoSqDTBcaj4A24IyXXlUKQkicjZ6AJ5I6HmrDDbngyuIjb
UUbeDbTIMkE4Dt6TtGueOqIYaWSpIDNwIOKyvjXxOEtutOmU3N4s7onG7K4AVrmAbGMGaRbkXqpy
NBXdoGNpEVdYeFHsoMYDDqUQpLp6sscixwon4BMW+fmOIFEx62Nkkw8XOiDeQxx+LdwUOcdon4LZ
caySXvZ2nBqwYWXzTV23I7vLiKfg8oi5x6u9W/9Y64ZyoKa5rdtnNn77hHMZ6dWHxfYOcYcKiyjL
yDGYF5dTbNKvIJ3dE6OVOZX+eOhX+4KhlST8eFWJ8IV7PBu2HMA0a1p1NGjgxWCQE19n5M1+DQWR
UWjbta5E3Twj4O46J88pmDrKPJJCjxmpDCyXnPQw3CLVtQ57a/13ZW44SsA1VwvUw/wSHu3VOgxf
D/OK8PjlvbNVhLLv2LqbH4y71ohb1x8SDgMfdHorLk7HsT6HHOQuQ5orxQRBbKljcGoUh1+r0Gl6
ZyCZGu9YBdDg4JaT5pr65YNqRoSPRqcODeoWSwagVj/eXYNTzbqXLDBGyFvNbNWrYNMDS9AwX6jP
SC+JfqqUpAB5kdLB8oIvmNMZn9C0oNpG1sMABHIadKwn+zhAMzvJIf9X2sbaBX8pyyeNiBejajUn
wFO9ZtyEVvul68vbFT7M+nsiD0VmT6oz4IHH/0Z1tM1nkRyTckOidigsvAviAq9MarYop/sZr5zV
Kaf8M24gBeBfQIDis73rbWCiw2CDSrYiTw3PwL6uwTlSaUQb53XOnqQ8TO3TsTnpr1qzj/O2V5wX
lxiGMufyE63Ohn1zflibhrVmkaAMQ440aR/65Y9TbXhHhuVZ4wQeG1IKzoD/hUbIE3ACd32pJzsn
nwTtb3yKZ5csIQkBTHDPXeA2rXG2Tr3HGPY7RR08ck1BYMPIkWvZBKH9GbshsY2qeDCk1HyU5ND+
QVPOR7wZPk6bwb5DguJBY0DVcTKDYa2N9s9dViBYUugv6Y+ktVdYaHK2P+ZfZKJNxiP8iJFjgwP4
QBmfA50T/OVwV2SAXlZbzCv5oAxX8JA8HuYSFHIQ5EaL5JRT7TCEm5FSjwy460WO7HPBeixrFPIA
kpzsJJov87JCmWydOhca1vjmWruXv6Pb/DPSp9yilmsZdX5+3f19+7VznrMlNMAGCaymuKo18gEA
27j5vmzlhzPHARXj066oSDz448/R+dAL1JiJ2vK4xVLG/kbiJ+Ipg5NLHXFYa4U8sQ6bCBZTp3/y
rzZ0nuGBiBkUDXp4LuyAVsEfov2j942D0NiGtrh3+k8NT1UApB2eKeQVUwYbEW/dNo6OyPdo1OdC
d7EQnAQwUB8u+d+5b4J+3o6WV0vAEk0XsRxM94BuENu0kkBE6tPRDM/ml05BDm4wOBjg6EUCrVn/
I6fCXzOttpGKW6cTIBlL4ZMM7ihfSXhhIU6GcaFziga4cdO8wU8VFM6OPnP4jtOBg4q4IUPmIDDI
Hc1lxpQOmoSGrH7XtnFQsuKUBnmDIDCr4tUA9SIn3B+NAOPjoASbD9iWXCM4dgMY9QUdfxyyF5rz
WDgjLGMI9P7MAQXFHtDvRHrJE92YB8JxLpoDJUL31AnOZxxu2KnZwfokKQJk/EAHuFvcRmoSy3kN
QKrymzWN0G3ZVABMl/WYO6rMzGIaCa0mjlBq/YQXEQYOtAMBmUIMEwPkVKYxMzjbqhggg6oHq0ZE
HiZUIXkHZB2fPXQCYOV/TcxDgZTHFULzPKDLYhYNufuV88REwpUR+Op4Y1VtA+/U9mX5rye3poYn
HIIGCBG5jlD9KBQQEiYfyyi495uDqhJRZGe9tRdtvDIwRLaHRokRd5p2F0OQ2CbkdTxwtYG4j8du
XuP4hUUjpkZpvg3KXrlTMuxVH0+oUx/2PhH8D5Ygi6yUNCiYo4/XZ3im57fbYzwjzcMS8F6OChvw
XXxcz1bgFtfWcJxzpcvlrWptZxjOVrqcZt8/BvYcnAFHIplbvbecHN30s7iuSSRoA2JeCUe3WXKA
zTdm8R83ZUchMDv41y7rYoMZOcbC+1GxX6Z3n70gtHEHbrBZRJSrhEV4mJjZh+vNmF12sWGVksVg
Z5q+vKRdhHG4gLW3v5hYI/UfyDeHl/6QoY1KRQoJ/CtgkMLJDgxY69wZSqxHH3+SHd0t+ix2ij+A
Gdfc2GT/EceA/LgDRsFiiLppH6P2rOmyEJaP0cDwKFMJf0R5B8bItftRlk8ipciWjH/q2XJnSCGE
8RcTT1nCBCBgNo1eQQjAUcLCk7IEU4WWfryNrffiMljwkYX5B8EHuMxkqfCGNJ/J8mmVnNpZVgDf
IhskLFvEx4OPlBU4BCCsn+xas1rY8JhwTErOl7x7tkGrvhb3slpJmUkEllQ8W9smj98cV/ZmQroG
9MGaLxPta/d24RUpMYLTPYiwyqGvcObJF9qRUccoc9C4SxCCaU6xC46yVOydKetjJOqMceb2NkVt
TKb9+vvOdUzMuLUk2Wf/ys0tuqeA7AstJeXzjOTCyzhgMY26p+P2Khs22reP1WKlupCyeGZfF3c1
7tGBjEwbB4HOjmCDgR+lL+sQgpQrXJOzOMP8nimrPvqwJboOiM9Q2CyYiDxFJpoDL5fY/qQXI9or
db+C31rr8rGu9j4CRiIdTxjLlZPH269Om/l+OTSYCb5SAjM/FAcDmgRXzB0BI3MiWfNr0+/c9LLV
OKcZy6JjgCkla9NkJ/WNdGf26xj82crzSbrRly6D14WgRm5nzX/8lDmfGBEEKBN+RoUDZFhc89TR
RP5N/DyXLCT0bs16ZbQh4jEFZhtIml2HOAQz1oTzmOxtbGCfZSVnyqYnJceaJYn373Zx2ljrBWi1
Qkh/D2TzB5/xarbYSQX35E9QZDIgcx+0OK8W5RVWvIGBh/5weEAhfM3HTcFCutptibyehYi8C8pn
yCxfrOQK2HnxYsMTo2YXDDuEp1Vlfq87NNx2UPKz/TFobMnM3sD4Mo3lBD0jyToGDAG/2v3XAdk3
5+L+YA3bBf+OgUOG0py+bQI70GvfKxY1yhXGuXG3F60PKxoC4McpMa232z85xezDVt9ax+F2Y/aZ
Kiuqeh9hHYwWyYFWjNW2v0cqCyI9BNd9SzzKIPmyrWj/VS2oOkanFHpebSTJPzkQEBQPhjMaRfkT
fWLgzraj9vi6grdvuDDlYLAG/Qq1E0vlxkFLItIqkKUvv/FpWPpY8HFBsYoUCtuBNgQChjFhA0js
yl+XvlwlxrMANY84DZI6UYA2Z49/uYVIJMxP4cyBDfqLN0wzLYdtF8PhOfyRucriNR0ZaoglCIiO
DAhpp6/T7n+7L6vFzdNNfdSJla1DPD7e7HHVp0dBFcOBTLxI3IQaq3XGUeOD7NAnOsLjpgRXdldq
zbcD0F/8sQre1GJK6Mr219hvDfAZuARQDCgazNcmBs68DQlF+cyweXUcFCjCc9n9/oO6xvbz7j2H
PMQytoiER9ODGMz14j8aQSPa24M0g5TX3uZMaaj3Lkh+TFzEfj/qDo/YQ1ruTK1HycOLyEqwgXmQ
6lTBcugoU/NXaa3hUtcK2NowgHnno53kbwaQMWXjMUol+pp7FCPgZvj2p8UF7XTZmcDpKqFd3Y8S
zBiy32BI7GQe9sD7pEuc/ntXCzuMxWH2x2Bp5heGjtyp4vhqwf3euVsTIkjTe1G5Cc1A6sRboGcJ
fYQOfu+WhI3h2RwdL5hi8qFLHTo8tTwjo945pHS1yIlKFnPRQganOpIrdE9u6DSGDGyVA8rK3vdu
N+uvW+Q/Y/w7jP7P5OPteJ+EoRwAEKPo/OfEPB5s4yGityo7RsFjGRt2Xj7bYb+3bH/jHnsXXsbf
j+/evQd/GxK99zF7zw5zESpW9eg1Lvkel9HqFRbQh6U1UrUmHh95MQ2iiZtSTR/N0Fo73Q4m3p0j
BiV/4cWNX1BsTgAcQQOUFV+mA1UtVqs0Efa0jhol+ZAMb9GnbBoyDYF0x2TP+WoswVhPZkh6n480
8jTNbrbjTMxXxXLuferX+aDqBNmaAAczisWFuRwz9pj3NID1Qda1sZzy8LLmECozCjytl4L3lAS2
yWxBe4Vl9xf6x1rw9WHoRFavt3N7ZfOcNb3KZ3D6Dupe8d0aPf9g/VXpWIChENRByF5DwWWorjzw
gmv/EjhhrzIDiZ5CPNAQcozqBw1znf26ZnX75Masq9KEGhyYGRYWsHDZtCytmIbfcy5Pc7S+WLiz
OCEDSy6Jw5oYXFZgvY7xB0CzJtX1jiClbCmPA2qDXSBshykMQD+8stxWlERzoxQ+oGhjLGldK0zL
vLxduUqrXQrtIIB3H1DH4s3LOq7jh+pYJ9qbmxTmVohKy/NxKgl5AOE5LPsrzR5422swYowarGZn
338MAUKqe/uzh/gAafHjR2gFKxe72EggKNyP6RM6JNTDlVOuYXJlHFBzRk/qTizvP2YJds+WofBB
sUwvqhEb48v8kxw3QR0VdFJlqvGbgRYgDI+VXbz4d8aGQhO5W0UUqNdwdwm+xZB/6r1KzTluw9vb
NTDbpeUIzXplUwDuIPXd0l3BQ5eJ7GzfKr2dd+eDHxD87b3DO5yBx0o2psgVjCVu7sPlQRWww2Ul
Dj9D+qSHfO1/259WqcOnbfbYsNXxAwtVQP/+JDnz583PQm3BFzS/GdZtCPuIK7zMLzj1mxfo/7bh
vKIC2+jqnRlIgDyoxuEHiQDkE/OidnGwfzCMMCl1VqBQX6yi37gOQqNgYe/j559MlnfBsV8N5Sos
PdEmLXgsEQIL7w1fIxanSL20YqsIM6mIMV3RX4dF5FBNZthXg0a2STAE8m/+yiZxww6o5j+9u4eP
bW/Tffln3HqKPrWbiyNVe2c/oQrgtvL72jo9PisNBDpPst6GgkRrGjpntM62eCVp6iqtWfKiqORt
p1XvFDSxHtYEi/M/Y6C0nu57jRVDqvdkicQ2s0Bph8C0e+ZI7xFzGCWtYdEI4Ds1rxhO2pUOkTEi
Adpb1J1qhKMQ7h3bWON7j+Tu7R3MibtHb5VQZ1iMWWdgfRPzISmpJtaU+6iRsYZmdrnF+SrHEFkT
/EBI1aMEEgPRZjO7DTqMeGTDOrrSAKPjDftoYcDnBu7iT9VuOBPn2Jap0j48ufgiL26Qw2vmFsOr
J0ZdjbnxMa/U/MOqDLERUhoVBsvc4Oq+nYHqUmBzaIYlxNtIuNs4TI5ZZSHjFIlBXc09KZagGNAq
Ypc+sO+6OoM3YxKxee7c5kBpV8RlAdJo0oo395CWNyQ4D1CxB/A1YYLjN36MriD2TzYhHC9Lp8DH
tAak4+JVkiMkQLlybRSNW8FQYxdXYJw4Rxrt7R9SQBb8uUpiPeL06Z9PrSLDvpAL3vfU/s9+s0N3
FgcnBpA4u7w2nOzhAUUYb+PcVTUpkMn6zzPScI5xAXPlZck3s2KAaZvHMNRwOt37m6MV33K04lE8
nT47uE4gp2vuYkxTUF+hGmvh3r3/I8sh9y1iuW0+ZHHlHpcfnwHmnEg8oG3Yu1zs+FljlcMdcC4x
jSj6aCOyIBow665x/+X5S4OzEscWD3i1+iH/YBNAppFZBj+xoQVIb/3Kq5ovFCyvKZsS4TRqf+j7
J2d2oa30jEpu9WEBPA5rvUUpPbfXzgueB364Ww9BFnViAYjsgtdeV+PisX29Xaz6sBYqGUOfHb4j
OZJiqfKRbCSUIkOqlgqoaOdDm6aEorM6LCQnQIyhge7VKTVBaSp164TsAmVJu9RF6he+OpX2hWnw
b3fzVxvzhngfhfVISpK7W0rWRBmWrtlf9DFB4kv2YS/2U4UWJUOKfs1UuV9hhmQXkQQWyNr6SpFk
WKYv4auae6VEU13Z3bQc7qb6r6v9njMoV96QpIQoA6lBAWLJ0UnetUH0q2Ww3JC2sqdON4m4u43K
ncvfB0HnxzpGuthah+M6qwO0LL5BDfiyZp2pQ9DnZOf0G+0X2PYwq4xuKqnrnnJsizHP+Hfz6Bc1
XQpADLiAUqkfJKaHPifyk2RNkiksQfo4lkhq5cpA1k5BTOudeTUDz8WPQ89VyqJXe2/nM/xFpUt5
ePrawAXiD9ru/3+RpuE12Obb/BpxR/q7aWl4RzyyttTkvQOwYtKGhIkGxLu7okXk8nr/qFeTERLy
Q4+jlfnd/NguWx1tavcZWwKWF8VguQK2g501l4kVCwQLSZAu8Xr0jM6Iks5uAXzTjByTpIXskv6B
zHwooOTCIbpBkw0sTu5+DYuGvgPTns74jeGWsnw/vU+mpyc2C3NicNmpUvjBgHWfiw3vCwoZali0
8IIVCkOXtEGwLK1Lb+dcEyXf6su/4HaI2TH+AiSCi8hT/OtKi0UZihMJEjPcs2TRpjqT1+1DFiJA
4o0nE+mdy9HD1AEDKoHOCib3El+LgMrIOVFhTmLksVhNN4OPz5HEl4LrWb51pMdrzOQK7PrXgNhO
ZK8x5VNm5BcH3MuueOVwE++mFTadettoEKgMIcBjTgOfgvqcSaOYy5x6px7jRkbbLpDiP28RpE4X
B9HaoOKgDwpfWTWSccum9eD2szBBCti65B1WMzn1X3+rabVb8XbmfW6gWG5pnQ/bslLPv9DzzjcL
1XeseZJN505VNyM0P39zAgzcDojW32zFsAFwp6pVulonegfopR4+Lg8K5ZBbqkTij0FXR5MEJlGZ
ablAJnxHGpl3NYSETFnCwKnX0TrVnS0mRQMmpp/Qr1Tyy9ZBwQgzfuM97jYp8cZ7470E87ORM3Pv
whq+p3BYzgihBxjz2OS0jxfNZZtfg28Nxfva2s8YBUM8Olo3mkz0TSYt3AiqK/1TfOHIg/ME/y4d
uWCDnhtqufhOnvubMd8EI3RAO0X6e4MlEHgygxuAwTJYDJCtWN/Ma8TF+T6oFLC3mlDB0UaAYs8k
2SP45MFpgjzhUNbweKCFrlR1yC3lw+3Bq9v2qRARQVXCI9tJKzkv1Fm5JXrqJZuhzSsfYqWQIapt
LJHJhEQRwLIIcQlICAqEj7vLtzFNiEgU9wpTrTBoopXPdoK76KXBrpctIaPOQaEyyUUh6c5T7GE1
ngthQrk7T9PldQaDwsNERSomMmk1ys6wb6Gf/bhw0FOCgNE3sXZWbkS0JsGXAbBYTWFrCFBvD932
fzSd2ZKiWhaGn8gIQVS8ZUaccUpvCE1TEEQURMSn72/Vie7qOKdOZaWpwN57rX/9wxrY4B8HzUS9
wVyWrIAC3qEy6/ourUE07+5/QNgx4Ynm9E30QLSGo01viqiECRYGSp8dzzlDr+fmaoMjn8qwJMhb
RDfQ5uE/0YKjsYCeQWli90jmU079XX0Q1gVMM3aFg2DAlEoYzk1Z1F0ZP/+nsPCFTc//fJR3PpsP
5yfBPBCXM1gs4mgD1GofKhOQeIv0mH1CAMVMGBnOGi9+DVnQh+1iejiJKE3ocyJU+F4oIKAP7EjO
20DOqcQE2LF3O0YPeAiJIq4HdIcVOEkH+cdo+hZQBt6D7Hz47sH1Ja2YASY3MILiBT0BnfVGtimA
Da6vozDTSNYKIF7Xli3+Px0iHBrMov+ElcsozSyopenUKojZ4nA9mcgH5e8KFuUTd4hv6o502p37
pvQGv/lbCC9yetDGbz420LeAzGuwBSBIQfVpqgkl5fWaBXRY5Fg641Mp1u2xGdZeQz6bKV6z9mQC
8Pe7QqYCU9lagbyy4YK7DpiZQbdsYChP7K4lxKwFhBW1oUBj3AUlG+L41b/LrJYXUSDSDjgVdAPn
ZPMHGZEYSq1XrG958NDpzuGgT7lbK5jibNYYSTEzh9aJYsdfKC6KH+Gewg8WxEcklVKgDJ3vC1km
bIo5eE6Pk4PpkI97iVzv2lnA1uWqcffAufjn7IjNAC0iVjEl+EHXilgEk50womTcIocu9NB/si/v
KdMn3WKNGK7xz6wMAo48abB7Z7oF6r2qGpQENuIr5FkwPuCM02+bS93U7WXoidBut+hsf44pnXSz
Fpvfwby6MqvSoOYIjZ1hIxS1x0WoTXjfTiEnKwAIvN0KKuIP1PRjTyQ8NEwj7V/HMrTOl6U3xpje
6NnvGT13iyarsewBo3Fxk30YDdBV4X8vPXOT4mFwCZfe2fO80Lx5m4hvHN9wlyhNL+SNDi15NWK6
TBv2cIdDWplxwUCmLz0XcsVPRCzwboIu67tqfhDM/O4g2MLyf3Mnh8sYJAwnSB5Hl7XWg/awS5E5
UtiYf8JV4MnBgeQoipN/wkKRa8XmDdBtSx8ojxunrDM2wWpwN/a8CIr3xRx3Ndr0zmWmioHx+Lo/
fiE2THj7kv0y2N2WidHMY/OnUo1ycdL/9IxksrvVzj5rJYKXsa7cFh82416S7ns6MTkINBhapBfg
hwUYHZLRgSJhhfW7PIXiyTdyoDbtM27L9oDb54Aqt0PKtyGpIYVd4sQwy3fnGp5FvtNtLGiD7R4W
5PNfShusU4rKjAL2MoAkxHdQneJAw0H8dqSapRCpZ5A43QIpDTtmCmWJn4oasU+5JFru0r+umDG4
OMeyUHlb0owIjVjoc7+lF2OhZMuhR8XO1gRQafuwhf2HEFlid4SBj1AkAF2Fn0wwhFAZOcVE+SE4
iZTzbICnOQad2F7+U/+xpv+jiov4k+3apNqx2Vdk8EolYEyofWxjIaoUxrpES71gMrMYgCnXzmnK
6F0kuUh6+F8UIsmxXRGJImeja3vsUjg0+BKeyKBQhV8pChjhk8rzgcGeB9Kv+4OG4ID3rsDlkifF
SZ5UxWnIL+fWMZ8IrWmh56QvqnZ/1/5Jkcd0UNuI/ltF5jwwr4FiMRZYYQzoYQvqNNvSR9zpZjNR
miA9lwp+rC3bcXS403DhEJL6UAr06a3GqZXZItsI3kQvZ2AP7AuEagdbFbQGTjrGahiaFDeI2Que
WdC9oAbSH0K+ho5NLcuypVkmitlJhlYL/frAArd6LoTJ++U7hgeye7LAhZrZI7ay+f2vfYdvhzC2
5i8Kz2vI1YVlhJUcbBtOFIoySBZyHP7CruUUTdj/70RZcQ6MEaeMQaUegG46TzSG1EIU4wasGPcs
2HSFJQKJfBX/oSrg7kh9y7Myp+D9N//0xfxepKc2rAPUXLyenJAcDEwrRN2UAdvDuNuteJwqp7NJ
L6RQ+2xL22TWOBE8mL69g601EU4v3/1fPMU/y++CuboAFqVdsMtduDSQXXu02bEqgV2S3hn7vwsm
ytqCHYL5SA6tWZptFiLjHJMSZrFbgHjAn1n9soejygHMYozNLTnCGNrE5viftd+AwkKo6e6Dmpou
ecfzS+Xk0CkJ7YwT3Pf/hB0n8mSNxQGt2uEAoS6QAd3avyNHpbkPePJ/EAyMBbsOATs3drISIuoQ
ooZsX7jXy+kt+D2/bLY1IenxRtnfODDAoqfP6Rs3FlvcQIW8JczVbIuxS4Dh1d5hPO3wZlaQ+VGn
iZ56yNmLWmpVQKcy/3YfIi4Wf1B43BjyCmJbqem7R0dCf1v28xiPsiiQLZ9jRPLQQCedIwwvOVB+
ODIE10ouO843wVrF7xAiQ2X1gS1mtrm8nM+eOeN8QRkxYdfkNJ788vb/0ztAa4b19aetv7MHeBEQ
sqxg7SXXFGc1qkYiXkFkYBjLcUZBwnMpehiKIoqSPRl2Vn8JkCfUMp4J1HTg2aIKXeA745EF/6NI
kqPfI4pmgXIFVMHnmLCU078NSYwopFELKlvgKialDoPEP4NR63e5cEUSQhW8QNYnq8VmjwKML3kK
bFaR+VlVPd6LGiJVIPEpTLfqXN7c74JOAYdNgnNtUun8HnbR5LDCroUu8rBZOmx5GJv1pjsXUH3n
mkuCVX9sdGQuwDTFYmYHW93cBtY+nk0dxxB1IefbSTxIZJno578vD5BmiaM9DPqJffRCDwwZ715Q
sitFEDwbLiV3g5sNBZxi2ODx+U/XJWr7j311cAqilFug8jOonGsfzPK6ZsY8gdfLZiu6MgmfcJJT
32ZfhwXGS7iiygRCM+u+SQ3Sn+lnfTDJ3PIUWf0IXcbLe+xoo86voAc59OUhgMUxVaWB+6dRX99o
fEUsJK+Y7kaogbkW8WQhi0glbGDywaYsxwRAzPJgaf/emRbIxVPc7hwPRD4UdeZvf1r2kXYRa04C
TUCL9bLKUaBfbRBm8iFVD57KFZPPxe/Qpnt8oWWFY4d2YXKlL2sm4l6A4Q4fcgEkSAp9DwmNG0PB
qfOVeNZ2TL54r2ePHfS0zjPsaFP6uhsUG8LoroteTbP5JpRq39d/4Oo/sQtK1WPv7t1ue4YrJSlY
z8Nbd77vbXkntEjk4+3qrpiMwr3YwGYN5ehUV5wETgb7Jj5KC+bwY8dXkp/VOkKt8lfephjqJXQp
8G/AHPquruFAiLICAC1d5EpsDjSrVYKI+ehrlsfS0z5fFuOgX70/WeATOWEc8UO7f/MA/UZf+412
SMYQ2v6OlhkIstlT6sXnjTbBwOvhVQNfkNwC+NdMQZfJt6ugHQ3xlcUOHzuv6/yl2+xXr8PjY+qd
NbZDH7+F0WiE1xfr48HsfNOFlEWrgol+Dqc1bI3PH3j14y9UaE+MD0KKtxPPYQNWOH41dCLXQB06
rw7WUL3ayworBvedVIW13PKfldkY1ZeXi9hXVrHqXP86pto3a4b9+IFrbueYPEK0bW2KfA71Sv72
uFGFNrsXIoUz9Tceh1zePmzFh5AIo444DCUkvWrQ/eBe1BxwUAwpKFI2l5YoOifdUnCs58AkYhPz
xURm4AIwApzMR8HoRIDdI8UKPTHh3FsVgPnLThKXg5jxeZOY+2x2QMMA1Q1PacKlRjxT+qSqvQWZ
JZSm+SQ97jJ2nsM7D/pTOcqOudWWbkpwXIZ0FDAeCyyr6BrLpmtcmpFTuj2YCAlzCm5JYlxI1sAi
ixGpCcGnYokwvkvRqGEqzxL/ebBwHtu4Nm8qBY8Hs/DFiH41WDM0u1nDzuTVsH/b3+6Uo26AJiGT
8x62amf7C/lZvwZi4wzikux0cKl3mPJZYXcQm+tltCwMEdFsgjDZGrQDczJQ2PeflZdFxiwlNW3F
MFYmGB3mCpGpAm4EodTPLBYn2v+kswkklqSxMpKEzTc/8AxtituA8yjUi2FFtVMGXTJq2VSoZEs6
BIZTzxtwNAMqJNXsog5Dx4yOd/4LCNFfdqYPriFqNFe7rvpdv5TQH/e1bSbdScxzzqHFgfdZ/v0N
hwYhXyIISo7ovEuLqohZHCLY0lvhpRVZrT5reddkp2W6Wbd2DXPchmEIy7j6vZJMw7eu821Z2TW1
OhO6aR+XOmDdz+xNW11fisuVV8Q2C1aHzx5y7i+ekXnuDexhz85ELjb084gYEW01PEs0m0b9/bQI
cqBk++dGf+0D0GDXBtTbm1SzaY6X/Pc1VsSMZxjCHgNZP2dAU3jIFcE9n0My6tCgpF4e2WifsYct
vcb8F+DxfLh3YHq7s35endrTV501w57J06ti2Gy9sBxN488cqmRrTlN/ON9/SmuIW6ayPlWzdstz
TV/ELzCPr4RIbKrNF3tRke30Rl6f7EYpQnowvieVICV8hAOkfMCpAwwHYhnr6VA3mk19s++iI2tn
MdMYep7uRR0TnvufVaGZb8HjInsYfh0mAiNyGCvdZNndJoNlfRmxtpAK4RAxDNLHXIEbObSyyoD4
x03X7OaiT7cpvKqAHyuiDzFJ+nS5fsN4MqSXAMJOnValzbjNs9hvdLsW+mAH5SX36ftbZFs2Wxw6
Y1EPpmHc2M9NzBOGWf6Y8ciA9fx8TBAzPyxcy77Ur42vAIGxKaHVxxwWInL190F2qImTKt+ahje8
/TcFnkfl01aopThWSXSAurtRTgK/04GA+fTn/BugW3WwdWW+knBKFPoktWr6yZ2CEFVffoWd2DQe
IYfd1XMz/Fq9wqsaIqUeDX97wztJnfq5KWFd8dYwKDlBb4T+3MWJ0FY8trk2m0Va2IXhwk8lH5UN
J1/+s2odfbYPFiCfI7ZfT7scOW22UDQPU814NGmbaVn4r/u+YfbQJ2Xt8/DodFskXhhkkmiiMwmo
Y/PD1lRjZfXEwc/j/YA3Mc2qpwPx0ekztgLAzIA6NoxdYhNytprZLxVUdNbVbYZQ/DSUm1/N42NX
cm+6mFChkIJqaBd9qzhclzUOQq37xat3gF2gbnz0JX5V9HuPMeZ3KaONB5RwK6NwF9+Igfh4ZHj0
Yo/HCVPYFbUCtCscf7oOIPuWsRQH2wXEXE495bGp4I4Eb1hSDyfC9CuyQgUtG4MvqymgerhlbV3D
lF4cXYJqJ8sHZwT7Flm2VZC9F6Vu3xNA+YIHDuAdhjDsyNbl9z1tFocpJtw1Y+TmbsS/RN7zVlpS
gl764sZMvWYCUGkYLV51psSfJzyUkSiJo3jx+bpP4hQJR+pYecfKrDuAxjK1OZrr7Cemm3yZGTkz
7BfERIxb5qwc5d+/16bhFLZ4n+YodT9cTO77LGNOHpulW7AqH2NSehA04ZUYqFzQzJj1zVnxdZ5r
ZvlWb8thO7DBRo76y+/BartbD6Yg5oNXxNNXNYcgzLvbQS08ZvE5sWvi3AjZYJcTr8zO49bs+nd/
tBBbT2zq2TCNanHvmrWfXy0NeWW12LxczSs5lnvI6FuPo+1umpvZDI+DnQDFC1lPzLHISLweGOq+
bd85fGsXGc17Pc9ZHIPYw2Eio5EQoiNT1xtgKVR70EOkTdegS9byQgIcVitCI/4ivz80SDRFpgDk
wTxoQdvYODvGs6KxK8rp9/K5ACJekgGp8bzkJOXAPJIx/CBHbbJTS7uHuKnvvnHIEEeo9k0q8nJ8
+wL19c3vlHLpBcJUuqO++Xj7y+u8CZSnGe0TWNQjc6MbjyMU6a/7oMIuA/rnoZDxmQa8FBs3SCAX
Sf1iii06UgSnr6uzYlrlKqsaCL1hoTLcdiFA3kLZxQKZCOANCZlXNmY2HtaEgrcRFgACnkvT6Gv2
kwGfl63y1Y0OEmolNNT4bnO8EC/BbI/RgndojjkCQFgFTsLkRbeKVZ/BNIN6u1fSNPWeU6X0Pu3s
egv3VgcvPwRsfXRSDAU7iwGN8wwMANXZGjqgyCBRrTz9Dg/426JHWQlmjdP+as6rlkTgvEk+8RgQ
fmfdHI1r38k8kCPaVMp083d0eNmf0qCqEcziTnIQLfsqJmT9P58Inj5cJun9gNMQSvqf0wryMDod
HUIXvynZtV/WX4Lbo5AL8zSADSzqlIXKnfxHDAAN7uS+UowzV/vRz5n5psJhqEM3W8JQsKHsax2w
R0SoGCzxNfiFwRPSEs9kl1OCUo/dDaAmz6ze7gbpH+7+X6NPCBbEe9+Yr7/UsVwTFyZm4axSClQa
HczY7pqfzMsTpyGbARLAL8S0rwUW8wgWUIpYZeZYAF2odxhpGM8DyDv5JREPCg/vKmrY415Uh+ga
Ny9mVo52POkDUujMqG9FUCF7BrMO9Y9eTvFAKFaUGWslAfUynScOy+Z7/qESBu1jsqzgKArixP4Z
0vxwjtF2yJy/rO1RhHKgJUkNiiwpinzipTiJ1m73ycymIkBrg9ZIJnz+6XAY1SYultS+W0qA/b51
SUrL3s5occEm9mzV49wg+wgbPxGWD3dcIb6V3Z6PG/ITSe/84YqA5hMUs/gyOvjT/YIfempEbsp0
30XS5e6/hJMb+ytMZUT7fGk+xKMTeWVwmqYLeaSeqAkb8yJO3H3eohHS2oQ1BqCGysYz+bDfGO/E
a3cpgJ5zHWA6DHB9+1vSxK9SzAauVhHA1bzuRuebyx6K9+3yNdWACNkkEojxRmIPThReuNqyl0wD
RNhIAahnoEXU+OVB2PeGzE7K8VAft2xeBucmNj4fW2NMYdSU88vXogNfYIb1pSsxW2Sd31wiwrN9
jY3Ea4oVMPwNL9BhHNyg/l5XhwN0k4ZbOcIpJnhWRqb4+cs5VSrijDcxRD1riAENTTrttlk+0DtG
J1WdPmc5BnEz1vYrB6xSskl9zJ9nbbhPFo19G8JtquwKkB7Krh3p5mH0ex+578qvkaDBXgJYXzze
bvFyCsIhVSMmWgI6YLpSM6zno3r1ZmIePOYgp6YyqY7Uqq9Jj0XyzyCWeKcquE/FJOF5QY7t0Rnv
MwL7xGTaUr7OK3c6+5GKlb+Zrx5fJ7laJTfp62gXnUrvambIP76TfDUCuqbITM+DS7vVCVpBannO
YEPAuWbXup17+9uCvzDAlBokcKaNC2LGsYLu+lfMdBZv/DzB0AV+FWfKg1h/6uMCZwZ9HKnjZvvw
sWSF7ozhOuN7LsfAHf1qLUPJyKUOZyQPkIuDKH7iswK26W8KnADpIT++oDagO4UUxbvZKpWdHXlU
E1NfpuREOh0oZKWvLYtLS1mqGO/fZ2lEG1ikwfIS0gwAsVoPxOErnrtVp+uANDDX45lYci6ZywhN
E3UQkFVNxp04PfPcuRirhIU1DlnWHPP0AFKseDG+az9380Lwou5wMVBHbeoTf0A/J+5E9tibtUT2
YWLHkAb2E8ZRh6diwC8sIMN0fdNbLuHtGOdMBC4fK/3hmuquSqmPfnXJU4qfsr/0ws3d3hDzOA7h
aqnOz3iG/wqBC8YlWE4D4Wsz+u9ZuO15wJQQ3I0taojaG6yGsNvOS/kosGoIm8BDFIdqnvQC1e5Q
jEHPsOMprQ7CcCs8LKy5Tg2hktd5Mn6ZtkygIOOy9vpWvCsCdaXNzsvQLJxmrkx158E72YCPLa0g
mB4cDpYEQ+LPGfEkJ51oVpBXW3t9o4SEZ27EZBb2NiMZa2rxotyXG//g+kMJWkKtCDyYDKACB76r
ZbVa8Pf3gZeanmeGGxPu6MsMo5dB6WJiQQAWL+B5NukfRoc3FB+0mTKPlInkOGTauV3ueXk73gpR
SJ+mxKWQFh/uoYxI/Pz1eJ1dIVPc2VCg61HdGjfyJDA7Dxqb69jxegbMDGPfMI5GF2jz7grkAxKE
lh9bggG9JfwQHkcCOJkcjV6+ZY28IIDmGjKSXG1eEBoByYON7JGXILAoB3DWyjATUGVWHLFOoY7b
EMWeq9xDMVmMlfWAMYgIwVJWgI6zPhlnTo2/5UGGTlQ3FpyERjyhFSyCi1kP9pbcedLcSLWvLkBz
bD+0l5ZQ1nnnssoQTgzGNEGEV43YQptLb68ipUkXRA+I7L4Yi2umvJtoPKIR/PeRwbjzzRr2ORtd
iN+U2IM8DZSjy2xJAUTDxXkg3jZXGX+f1j2LkkQQ/zVDbGqMtbCt0YCcJLh4Rc67qjKig5N0paJM
iF9C6oHC8YCZNSpDx2F2oS049Ff4VsssDy4haAHkRBVVHgjjyL4yaSI9TOZY2E0SMkpXNejjWMJp
f34L9UgsRwTEF2g/s+U18r9/plaIXAVo/S4Vd7QpcW/BR54nByBXpmuANxbQl9g+FZh8YLY3WOCy
qbkUN/BdiCkB9qIBGmBTY4pviHsv3Tv6V51kDWqV3k7McP4QV1JBgPYQG5hPe/96rmdjU75EOM0n
Ht3jiAk7xF3YVr9EhONYbWrbEeovRofNVFQv8xuz+yO3grjbX+3ysfJjJ2zHL0jDFK+ONpQpV2VH
h77I71lRsvyFlybSCm65hALB8fjl+MBFi/Ea7hY8Og+IXAduFj4A8MTIlPHf+32Xo17lpAS48zFO
uPvXI48SE/E1N1QoV0P895lgXhDMfPFqZizs0+066UJ07zxlsh7E1uEEYSE2FkURPBBL6x66QI4g
R+Gowj0DcJ29/sUwT+gB11WdEx31Ot8QAU6v+NzYJ81mRI/pTzaFpwPXxf3JEgZSZGyJUfAhRj0E
b0CqXpQueAAy0F58IuQPlcyBQAIZGHkx0+73KebWi5EWZGSGwPoWl2nowkVQgqpBxqCAf1DRY9zO
Y3d3kv264LJQ6lH902mm9NKSoYHCZa4fhY9QHNanJKXKvHNvY7sMEOvLYPXpo7B2ftwh3kVQ91/b
octXsGLYnNZw6lZ/YIIiQMFNCekfOMS/JgsB16pDiUDLkG++BrCBzGqG0G0I04K5tII18xPbkrGt
GN2/1wOVeTlvKfmpKoCKuOiYW0PqWROEt4o88M5haz5AcBMo/rMV0hzxQYdlIrPdsTKdma2gdqpT
587sukAai2sJ01bjhlN8z4QZn5f7p9V8nAevo4wB/5HLbiWHrizGI2GCVT/oc2qrm26urNDfYWQD
5aohC2cIGCmLcaQcv+wJVydnlA/C+I8BAqPLZb2ob//KTBU8muiTfINZDzPibNOkLsKRQWN26MSa
ZUQb9hIRYQKkA+mvd2RpoYhOfqBSZsFtOAai+OK9QWV1GuIOJ+BL1bcq90VDwMq1n9Om8Xu7Aojg
/6MAAh2BbcSSPhe7+xQFHftVF7zd62rGnKL2jn8dv2G5nXgFN9fZMm5gWBTO3kGHm2XQk93qsUrR
dEgbo6Box3N+nt/Hp3hongbH9mMNth9fjMqbzRsgonQBoyC0kK8wjdZkSLObEKTFImBx49joEtLt
89C25uIB+RV13Ed3aE4hPUZDUgk+XtMS6XO/G3jhKyes4NJAeYzfuILSUIgUj7wp9PGVvJmhk/58
rhbvjGklj+e4S9rMF1LW6+0gF+dDC4NCVnJ9PNTCilo1HXFA4v8ffkkrICaaQJAUz7F5+pxPz+XX
g7jJVA/DpM/yZUgEMgPbpjZfF5KjW2eYmIM5E45ScQtEKFsCXVevo3LpvsY/XeaI1Z4s1xWkPzh2
0EKHjKHZZ86/Xfj4S8Hj71+zid2iD99Ewea52it03IgYdjEV3lgmVIRSe68lTS2JiQnFtBXeYiCX
m0nQxbBwwvJjQl50yi5dXEYpOwzgHD3mXVWSZRDp8GkwqIK7hq9oZMQPAzZ9EAH2GLPX8alaupHe
vEpjsnfljKZiU/4oqk6wDP0g3qGl+Dgo8RB6WM0p/GZu1+CdPOevZYFNc0wZeLPrhxXeGQQgGkit
bqB59FbT8RGIIupMI6OkNjDin57Zgd7+wQC4+zaObzyAGMVuEYrdjC776/LRsX+0wji2k9Jow9wi
c+O+DDvMZMhgMZMpSiiocSXDGkgq50SjfzG7q8FmwPTA1e1kU5NqZxWnIJDGj8xWRtHG55eUDWjV
V/wfUApS1NAjkg9SK7bC8oQ/TsyO+fjTdrhTfZgtVdSHpJVSppRPp6oDcLHdczim2Aq5xDnXJwxz
gY3i+bIsHM/TThkNHNdh8LS13WtaKAbKjswZ/SQI8GD49P8yGJh7JtxwZw2MYaOhcbkdwo1Gn899
CMLSvCTL2KE7DC+3zdUB5btk8xa1nhE+pmoQslwhmNAhG53b+Att4QJbP3062W/C9ONh5mS+WaCo
gMjjOOwGH0pl8lq9aN9MWgvlyeY6TzdV0JmgliDWqDTL1O6dVTJ/QKfIgetZ7apZfmr72YLO+/xp
U5rpZFsx8m1XT2EuOSU5PINNZT+3JPy4lZccRj/sWDMipcPbofWSJUHcbO9cnAMX8HEonM/0Geaq
eR9fsSBZFsSH3YIcjhGzbDrW2OSKZnfnfadJVidDErB+cFbpGfeRPCJXiNUuuynxPJBQxsf4zKbn
51YeflGZcX/G1XzgJaVRJ0aPk+Ov8RGdjDe9bWo8dZpwGlr11MJYlkTnDpHv/EAEbgRfm6Ntz26Z
9x47T/NovAcO64Kfl53LWTsZ8mhur1cLDE7LndF4NK4WOkOH4wMID+Jm5CYMCKhUz/e7NXqaqlWv
WXmR/HuQ2Pmbv2VfefWnqanWm99XVoFHy/lBBUIg7N1q1vUi/xlBRPg6LIp8oQzgtbWQL+Q/UMDd
VzwzCRDfbHgnfZ5GSZ0oxyfQ/cPIe1aPucOinYwu1ZpFlgQ5qKVZg+2iWtOCpsOPNgaqnZNjbzfz
DmjRhkdUOcagkNvPyGzWN093IrFIVuwHvFCOOCNLje9x4NRX60aemKVj7MJM1buTGM6wNrw6OoNr
tinUdi+TiK+UbQd3QIBeRrMhAopddeovGplD1btsPoLC1xifRmT6gN630eSxjLJ53LNZIRpGXji4
HLnT15fXRYx0ZMO6fykN7WfnqGLZazTvp9FUnqr7vcFe7ZmRhrAlxuewXN5mOh2c8cIGEEne6N/t
a2HVcaSXeP5/LjiCL9nzOssGn7wLL91/moPEgm+yGm1nXxpISB/Aq/+J1Y8KlgPG+9CDkGVVjcvj
RhlpDLfcFhgpK0gPThIc83MDQPqTeM15A50PxUs34FosX9ynu9XB81/2T/Ybh6gqXyc3vA36nBrY
xrHp+w+6aQRb59JbDCA7Q6LqoVhgqlntf8kt5hejvCkpBLVR0dtfNPRfwCoiQHw3lqpYcWL3v14y
ML7f+aizGBV/OatQHbOP1jfnJ8KVMV7Vjv3Y9hGnlM6kaoIRLDYMgmw1Iw2hWzJcQM04mDdspsRV
f6f3oXVNLAalfMHdxXiGdJgTZz1z0mr2PRuPpmQLTkSO9ApewYqyBAMBcp4/KzSBnS2rFCslcisZ
8AnvkY6jFnoX3Ia/Yr9D9BsjZqrhvd77wcsoWwvwnNHn339ZO5goQB2ha4JoBVt3cj3PekAIhor3
M0cc5AuoWoUFHT8G9AYivvRUD1tnavIYUBC69u9gsuu5Oi4lHDHnn974B+O2XzgleQM9bxHDSIs8
Lruw2fRQGQuPVJ1D4ICLrYptfudhD34oKFv4JpCniKfEP/39mfylJxD9h5tGpnxIIDwhIweYin0M
IHPK7OjM2yBJDkC1FmeF63TByOcXfTgSu0h32z23sbvHjWqOOaQHj9Fej4AohpVP5cexTGvY360Z
LtEpiuMlb/k58FyIdii61NaBXy5Tgu/FLnhehTo/hN9Of8nwUx/39+/SuquWKNclO0VHFo9v0Sau
wTLixvooxtaa0k0CtWB5AC1zYFXYE+QEpcRBMStJQkct1Hn6zdfvDDimS4959Kv0svJ044aWQ58/
+g43sSYY/xKBEb08ECIl7/KusEssMS6SL76sTvhsoIM+YrcnoOmdF3ma3cjmSHSbLnDH+xfXGxqq
1n4qruYqPRM+Cmfz8zuVs7pz+weBgekDmYXqsiG2wscHxZ/2K1tlPYYVBkkg+KA8OsLUtUpi1Szx
WVeJ+bxoOehEB2SYEbqttASvOSBksCki5E3ZHdQiPeezXmeM7a4CkPCmUMesrEudoDNs7+w/awER
kIDx5pmo58YeMI+mbiWkwq8T1Ik5fW7ZL/t2y6+v09vXFywMyAJhnt8iTNEuwIBluTwMLs+up5PY
ZkW5feh2/eg1KaKwvK46GNLXKz3bxdD70MRUqOTNLhS8zOvjCWNE5eSZmFsi4kaT6ynWnRHPLaNq
RsBW8rbveDSYzyHqN+u76KtmlXqjlxlgWHB4T5zTMBBibRK+Tw+qZXZheKgZbLQFghHyWbXR37Oh
RhF14WA9ui5fI0zI8v0d11AaOOXyiOwyErqMrX6cb+ppHKap/3j+Pr5+RZoW/UaeTu7bunVu7WF0
P7NB5OqEDSRJfQWZs51uAZx6evi5B09udemlVWy/W/FP+2I8xzeTQsiWklGwfVFWNsFHQSb1lbnH
vcN8Mxv3W+9dra7qJWltFSVuOn42YQpuEkEsHIkS/9NnSupC6VCWRTV+p17TPylNzT6zyZrw2jl0
EDDreI5xU272NwLq6ZnFIIOsFnec5INClld4Ewpfmtd4VTz9YTnRc4jmipFc8v5JH86/+bnbs8ru
OquXZdcdkEyaLz6q38JkuB2/H/v2xvlGn3Zz0HqFQuHp5R23qP1uqFX/ZMw5RIAuxg6vaV9TzVKd
f8kqGwxQWVMTLvoVWHp6eryRCgsYPlMxTOn47lf1u0SdVj/FaHXv7H873U00STS3hWh4H780OjbZ
ZKtZMaJLpjKjkMK2Q0+2CsvtjhTimePFdP3NslPZm6ef3+4HGdPbU7TDG5f22vlkUwRGr2L80abx
VEeClfz221XxXpcpDi8ytao+rvJiVJbMr6PLm0jCNPdv2XRgNcBL5vPq9h9h3PF7kMrNEfj1b/+w
Y24GpgUKDeC0SFeVT7mz6VMUt+aYAfAlc9QXFCOP7J9i12+MXsdrIXXV1oVJyMscMDJJMB+4QQ49
UNnVmRl+VKcirtUq/770AR9znNqXSDoLxsCfzUZHaSFBhEw7jcjG72bZbU1ytqvMG7SkjvLQhY8W
qbiXpJMB5B6/u9QQFI4hqjTmnVo6S5cRvJQuQ321j4+f8yzG3aHxFTnmoLUykCqCgu1Px1eBVW7U
y/fJcC1lseJUbGY/5Pr9DvmjW2Msl6OfpaWzp1Vgp90ZiuQVkYrcIAhcyDrPyR8djCtwO89H3MVS
welH50+HrzB9N3X6c3hOq96i53dnA7vv10aj2JX3JnUBbogZrRgV8eqkGbos5wWjmk0J9eSUYDAB
Lu0ue8ZWWzZmNWaPCKKZ0H3JThGbYuwsvOXIXw6t25RD8WN6ZF6GKTQKgCucp/Pl6yHXmgoOORDs
DZGOa7uH2c8sXbXr+Th8MXK0EFdsCueIXPBGsIALh0KoDDRd/Cjl7xLe3OWZEVxl77WhlQ8Z8mNr
efXmgAjV3xwYNy9sBS8cc0SYG7Dt8PdljRQGBmbMWU+uY8LkadQumqufGR+cdRraucT+N2OwRuf0
jc6wGm9b0BjC2aB6oYubEet57qJbBLOuzDQN+py6ZEtGHNzDbT2kddWgXPjayMLfIoNFMpwMONre
lGc9SJo8c9MYooUCqBOEdC7soEjiwybATwOfb6uHo3I6o2XcxQ874BkdPoxlvQsvIYJo792Y8lTD
c5VWb+RHZDdmlEgKIvdXY6JlUXddLtLVGXLlTZhYN6Yol5yfxBumeKYHqunvNWfcrI+6mLWNe7ZJ
rX1RUl6PnhTYXHN65rg/MlObbpj5ShOwLMy+eaQozv2OuwFmh1lCO8suxoiCLMz7NKd/vEv8LqGl
tL7VGBxfJKPXFaBn4jMDYaZJ+ll90OwrSo3r6jprxx/nUM06Dl0fXvk57WrfJIBlIRG0uHjgkDB7
OptLZ0GzSntY3KxtBRuVq0PpUpnX8FWw4N3xLFtQsrST1HvPYNoFYffElZNHN53S/aZ/PIx5EKDX
PKDv/B9LZ7akKraE4ScyQkBFbplBREQU9cZQywkccUKfvr90d/Q50dXdtasEFmtl/vkPZnbHtKfl
DObTc9DXBlOe1N7qUW3A2rTnMLsO8KJePnHoiY6SGGE9A//sStZQpq9BeSkDeC8nDxtLqWt0zrAA
e9i2ymyfE5OZVmMmfqHM6NPFHwswW8Mk3P2p013QDIpVG2u6I4DE0hkx8sGn4+r8DSGt7J1GcHuY
4rzALkUPCmnFKQOxyDMIwLNzSMRheHS24B54vPC2cVx7sNVPVLy/bDC8R9eg619qW51oh+WIGav9
XO03x/4W0MGqvTiMBOkRTRQvoB0K/vIx1a/deLMMO+SeU2Ny8kJFQZ0mbHzSU6/JoNnH3AozjBYi
nqYnThiN/gs8f16iUejsvGXYzD7mvZSh1dH768j+4nS4GatzX/AjltXVHzVz/uvGB2LhC9nF6gFv
4Ki9xj9XQ7nThMNLXSYjdJ2VeHHLqazXE13ybLEW6Samti/rLQ57tVlCEBzf92TudUAQLZBeCe3+
MU0kycOTRUQvghYtDdyWE9A+MNb4uU5/owHGANTX4HiOd4paOMMAv1NDo2Fh/E7lBeIfzQ9+gU/f
GxAdiheIHuBT1zRAecxNO04eH1vGHywyKamxHEtVNCQzSLsMSQDfqYZg5i7IfBIrlbw9/MqozMxM
BiIE6G0KgGLaWpcqf2Ag/UIPisHnDzL9glLTqqIa6I5mIMfxznr/hbh67DJAZzH6rpFvqO4y3E3H
jk5DnFQEDfUuDFpZIjswoRu+QmtThKVzQVW7N7zTNRkcvcfMQyjfDkiuDR8GxMnh6ojiFBwzTbpR
y1ZHwILc7ZZhwjWiNcqRaO6ssXSge+RuyAWc5BUS/HTx7pvUACwiRCXFjaVmAwBNpkFFcIMFnaP0
IPjlAPteuwdLiDQqcXTGxB3OPfI4IQPhVs305GPvO6E6M/BqwcGmT8+IwKNld4mDAJve7sTp6e0C
Ppvcxu4AgtJEZdkj5m25l+yO2lKM0ylNwgITGuHZi6gF+13Y+GaOh/4o6g6+4RrhDzk0HDtr0fMy
1/0i371Njf7b7Rrmcfly8oSn9kcPDZM/IQSRduzcK2nogPHWOqyq07gzK1zRWwA19wKUJV6j3xok
4hGX8F65uyQc74eN5Grdk/Z46eDF8RNN3KYHHGfg5yARkRgBCQxTfLRoDL1pTE/QHDDSRuYlSoIu
rRcjCqzuddrStpN81uuNrBcx29etaLZLDIxPSAHJcwmXwM2mTcArN7TBQKcYKCsIJ3a6WUMI1oAF
vukiQsGUDdDVoFxFGpqsE8l5OjgpSTlIB8TRvbQ+SdL26q34uKCQQQneu/f0DO4IIswwJgpGfpxg
yQUSfqbVC5nJYGQvOqQZahb0ODhUPXxaVrBuwHfuVMWbM2iB8aabD0IW/H13CU5IOMvAzASr21kn
HFywgzLxBGlGNYhmg3QEoJ9L0mEhVxRspj9S7S9gG+6eYxnvIqNhTR7D52AEnSh8B+/BfVT1Qew4
5VmE40YCagdcFr57V+/iXjl6m349Buh0d+4+PHtXmkXzvClHBRqYix3HbLEkFrWpLq8iKZlh0eU3
AuxxnPESy6kXG7fYeaLdZQvsYoMqqQwHYsO15ENWArgAXmDuKQBQ4q3Vxf1+eY7bUCyctjcDQbLG
pV3M92YYFwzLwWSOrCxQgdhL5W1nNzf1L1CTYmHWt+b8U/pcJB0F+ywl78Bxxl3fukdivEIj7DjH
JeKwYnLdUtKzqs9+kucs/cHLgVzptHlWvLhyFfaNQxNeTvbOsEDqyw2s+G1Nl8siqkMuZQn4BKkS
HghMex4yGmSkJoySkblkCsPOO+NGZoni+MBrinc9cnaHtFBvjX1toIW0auYDXsBx8nHvEXeDM0x1
F4MH0W8S+0VHpWHVryDCFQ8IkCFeaTAvIE/N4T1+/jTTKJpbvSso3/Zj/nGGWB38gJ5mD2YGowqb
OpR7yIdnKVZLuRO/pJFEEnAS3MeIvUuSPLLCxzxkNAzzK8xpsY/YKO2JP8wu+NaeAuQBnA/wRmVK
d//72OAdkpxHv4q7EDprJHcH8h+feAIhxTchv/JLhUj1MZfjD3MZi6YTuQj37bU88Nqj+331BZIj
jQ0QwKywCFLz00PkDUeyQqmvA7IAwjGTmw7uU51Vh7FifzGC2f+0FuuDERwvPTatIj+988bRfi0c
T8XaijCi8uVcCmKvdIMVWEao/0QRVYqU5ra5knXgMM9cSNTRht0jAdm5E3sKu6G+p5yBHayZDmjR
MVWVWcN52OHjtlxe5iXBbxJb2vy4OhYxbnt4v4c0iQArhv0mfGxhaQtr9/Yfq8aPbrn4u6Ex5X2B
FVCK7Ou6/YA57Y9hE7PQJ/iRUYaz7ihHesGOCf3xjZOw1gxbWHYJ4fGFPJuWWJkfCkd2/vhSe2dQ
MPZVY+mJWFE+K5RwsE82la/DI5ld+P8p6JpN5qENIskv+BWS2gaFtkXsU1AOs6zl9AtA/unpDldt
UPoB4+OCcMKL9cpPsMWwClXi9X3q8EjBNJlEAd/SWoD643+WLR5eoQLXPWj8EyVNEFTe+lm7t1KX
uruYaP5q97GB06wS+7ie5JIryA3rtCYkruM8Qq+Y5LMXKnPjxODVPNJxZ9cb15eez72IpdIZnJcO
5zjUndHZepvKbEJwu1EnX+YAnCzMaMb3S7C4QpdHOAtbmmEO+l27fLuGd0NpeRrD4x/VvDe9wxxS
h3Ih1fj16C2w0mDvxlj2AKMEY2QCpHk1CaQ7QaMUsQ4IXmcC8es5+ZIpfZjcK/eoRq+787IhySK8
mEL+aaCz+jmN6lPdEFQKsYQRnpreHgMY5qU4GO5G26o/sj6jcZeKghiZqunU3og2gdlY7zuCiEry
sV75T6dsBk8cARFxdxH9PlQqazxzL9sz3p533Txe3E68HxtvmgaA7cLBbHDMfdMsEKM3i4EG0Brt
7CGNpvDC6vX0rJpdGMxmqwwWzYBa8QRadoq/IhEtgrc1qdyLQz2BXMu954ru7LW8bQNgTRYbeFaD
tj6uH14PJo+551zZ0lO7H6oGmFC0ul3LwEcW5LAt9qr19NsN9CJ62eB9RUUY9X2CHzNEHXidktk+
b8P2AqvYLPASgMFGp0zn3gb9WFg/KhuthYbrm81U0w+1Wl67hrDXmOYNdm7DHp5Wk8dsqrLPhXvd
76JtxwIPXFVSlOar1yDLDvgUO8SA/Miqd6tCpCKORZAKQAs/NP8fnIiVwIj+urGR8XvxYX1jSqMP
GgP1mohcG1tW2hLVA0P9WMCATYtO5bad0Pu2+kAFN6D0GV7+pfNVeod2f9+vKLnaoW5/KD56V1w4
gakC6ta7oxGHcXfOO6/9VJCt0bfz0SWfvFzuM9Rk8Jpe9ikW+iB4Z5nWEXQWLYL1gSaZuKXecYDu
ZH55BzdE4+SvnayAwnMH35612n+nlzV066j0q4N9T0l/Yf94hWQv4qFPbQr+dBieb36B0IjuD1sJ
hcoVNwKxgWnC0jJgdXVCDdLj4pdWLsHmLYulz/eKOMaFttCvmbsocO11xEtCKrnjxJ8xhQcmQMLg
AkZ6lc3wOXqaDHhxNoG4+Dd893YwYYE8KvfH3mLV4Z+C30zLuSAylupm9By/YEf3tVwMpL4rwuqQ
aECLMTtMIyBsAGZxwTuHmb+wWW/4DbMt9dDBLvAYfEBM2VBRp2TmNAMxFWE4wHkrTBqelRNsagxB
ni7ieGxCDULgeFMCDikJbF4MFqPvh3OOWQNHyvxKHx+/upQJuspRd7ebpH4yHDgFZQbwQO9w+DP4
fiteNjC8A+rlgNtJobRcMilKnlR2AYF+aOgWo/xBVVhzq0TWU9hca2pYXs65igy97WlhnuTpDuza
/IDKradPhzfyFdk6qDZmutti/jF37rDHUhShE0XhAZFZE/bH3oJTQTT4Y7AnCQrVIQ++Cl5d/xs1
SFHqWCvqDPYezKeqAFMC5grAmUEm9rdsA546BzdHDy5ZuaXTglsF0wrzWkJFuN9zDvEZA7ccCgid
CHIoHghHBXmE0lsliY47PUfYAhH+jfbamIuU+DQVwwf2H/YkBjDnwR1/MC1KSdJeckJwujPNBbnq
wTSlglpQgs0Iy1pYd4wU/fESO48yUGktYqjQ7i1iLIgXDS8icwmcVehzGYGYmVT4/MUal8kSkXM4
jjO3tp9j6So0/8gFvb2Wdc6KBEEJlgtvS48umK4Jp1bFTgnkr1BxXmuvj0HHOwYyXdiRycbdipR1
OTkG/Oc7m3i04OeoTjW6iy85Ozyi3mzBb1PsS8jRFjbWx0TCV868JFpPFZpP4UIJ4k7NNFKuD6VJ
2vp9Iy47DckmwMJuel5AO2SQFkkC0G+JGCkvKnYH3PsEYpa/IcROIkF2hG8qcxFuUxDOZijCMfkV
NzYGKXwc2Y6fTv3/m3dzcPvogceAnFau4e895Wravz37gJQCzpKvA55BMDfv4dW+9TqpMuta7Px+
x1lYZ7T9zWg8Pg9Fo/OhU3ib/h9cPd5tSHmGK7ZHQqODGUiowmVyjSQKuMER2ZldV20GY3AVdSsV
WxHcOMS/HWYiLuFG3AVcwLgK6S0eiqEWl8RsKbkG6StbwakjNe+EjVg1EqLTd8VDtPd8XyPNyrA2
U5xBBFpR7NXg68PEZKy5fuIA8/XWO5ADbseOXybni+QTk2m9UlaoESV4wMAhQnoEuO3Yv2U6egmh
dbpyZONupPBnZZeAJIp5KzsHpRSKGDGYQ5BCzEOfgU1fAoWY5vd3ZKdBcPMfI/ygbs55pPk66Syb
Cre7Lm48HDMQrTeyYcIfJMHrl3m7khfsND+EwWb95eb88t/GekzKecjngXJuIXdAHQVRb6P+pZcW
zBwrrVbpqR9kbV/vDZhvAnncPF7+wsSfLdioUINoULsJzk6EjNM/RkaYUNKJpTaBCP7qmd65FKIy
j+RUipcvWn35ZwBVKk4Io/2gpZmHTUoE1Np0RiPAYV7O7qqcjuP2lq4ULOMjpvrmrOHNclyhGcOJ
fQhDxuD4WJgJ8AZOr4QLXHd97UTx2SW7hp0jek+xBDG1EMbVF3NmuBWlaj8wvpRdpcwgBxzTU0Zz
A+wonqynDDDU/jp4ISdNegaG/VYcwqUJq7SOT/Z5iNUxPTSu6BPBZvfDI96lRQuJnQlq2sgsOOvf
Ccq9l0UX2h0IB9wERPFMckaXiAn8i30ZSA+rFHY7ufu3VZca3D7OX+ltdPVGZwep2Vj1m/mZ2XPa
ibXklDcOnng8os/Fr7KT3oVZjS8MrDRkymj7UKc//Wd+GDT9qv/xHxYiMRoG3BTYOkRXj0+tFuIY
guOsXRwszguQSdVXzefgBh2mnhPz4pXTh9f1abzdGwe1iSvqSM2vY/89GD/zAt/ge4927WvRVSJL
sTUL/1gx33jE0IpwnlXNZcuF5jt1YsRxFMA2zWgIzHykqSqnqo8xFPsGthewSiy2nQQYCAttzJoU
a22mrIrLhsBM4llrX9biaiVOQPe4w57KasJna+dtsD9AqLmhQIaIihciCLD4mF14oVEs3XFR7CQS
WIBMpDCPK1yCTELMFn8EGmLK97frF0LdE+edmnV7bRIAA1RV438RNGLUtD7oFW82mXXmHkCN5FCa
ZhHbS7nAuXQcXEe8rtdkJYZoMiD/pdRSNOCwJYChZJLtcHNDrGuzJyQ8ekLWBtIkg4GpWZK83aZ7
hIyTfZ3lG/4HoBnTr31vQRsDkIWTGR45+K98APmx4sUT1XFACWHq2ZrTdOlTaY+pYYESF+A3BYcY
Kp9k9Pn3D7AC/G5vHJJlkDXHT1RT8Mox6StebiXZVQt6Xb9eocmztB/191+6L9M6iCa05DnxuCeU
ceKijtvBuDXYL8Hk+Igdl4Hr0VHpgm/ZPcNfe5YfJ/hqgQu82OLwK5SkZvEZ2W3UpCGbLKRKcgkF
qY6iDQwOJs8yu39TsKMt343+9Iy/67MeAok+NXpf0kakNNj/tekg8W7PeA41WrUjuwlVIF49V76+
zBW4P9lz0tqWKfq+xlFcXXfpy75PTksUnYNdXEC0IfetCYLHUSEeqDKqf/BLxPYzerky3ZDfVUvX
hC5c5bxe0Yj+zu+9uSK2Z/UEPZc45W8mqiax3ryFHWrVuQw/RJ1TR/NOKOX+72yen7Nr1kAEhBIs
XIQAtnoPx07m7CoKnuaEGzjT3VW7B4J3T6nmhRnXCg8iaKCW4gSg4SUFNvW8g2D8aBI5KYRm0ipw
ialy4G+HAcPRao3wgTj7C1fMJLF34QhnFCfWxeBGsJQA7XyiHWGzAnPCLJBBDq4eM0bLlGI1RygK
BlUKvmtlv8heaOJ3EovJrJjKdsYT7OaaW27qZcloVI54ysPBCocG95k+vXf/3ZcnA5b2ZQuzzpAm
rOslxLpynxOB1sR0piXSWNDbszmuwlBxYjzu2g5ICNdqb95vuLEwP7Od9yKKQ4s7s4o3pIX8lkOi
1bKb/A+9RiOA7QW++nQ7hXODLNrweIllCnBCHy5HNXWIvbmiVU319AVWfYPDra8GKdYaMh5AXzoI
sPqrcojfdEnsLjCxqQMl+mAXZnoTZWa+0VpEdKt/nY4joQ+AqPhNCKb2ONnPCONO88Ug6yHoGrfQ
glDmnNZjKH9Q77QTNaFbft24g/QMVl2TAyzcMqy+ovFkcoLrOlPDRXz72jw5XQ6Ms3UbHZ174o/H
8cwREIaZRMrfRYWzX+5jkKzagZcLSlZOKWXD0Zjd/B7QsYtG+eBXYG8HSebU3jhcSDD6fllMQKYE
k8OGmilLC6sffM8VHUpwHDogm28s+UR6evWbozZg6AEU7WnTjJxIU2NggN0P+1QbyHX2KXDUqPxj
rsLNeph5fgrITIapyn4D+jo4QHNVezKSHMsu9rW8CPxaTbpgd7DQsMLA2WLdmfJ/vir/lxd9Bvdp
C35YawDoifxoyGiiZYMDYYmyOXTYU4301msnRiAIy2V1yiWVoggKOtjv+hrBsB8QUbSDOqQrTJ6+
NNKKS1pIe4C5I/E2TNMnFQw1i4n7dMKGA//HJTIRTy2k/LTIzmolVTC6iHIiXslNjtf3EFUX7Gyb
2XphDekaF/2uVxG1ZS2G/4QbXYR1eD64/MCOh2ktCqAB3HB3hfaDzKkjRT7fLMHLmG09kkPvji7Z
vIVX93Huzx8oXOGB9rBi7Cav5NYaNaSpOSFh8AKkJ16TmWVhf1ciXVDEEoJpDuZcEMqROOHiWzLK
T/vvu/s+Adhe4jlFTYaSNlMoJuXIg4eG7SZN8pUDUeXUBGTKZesnH48+WUY4df4ULwZCaYj/gNVP
19yxXsklpQh9oIvg5OqSF7Z48grgX9qg4WWcYpZQtphsfgOeWM5UspAECpzWo6uTeFfFkcCEKKas
WnI2y65VYtS+liP20ds5uFwM+vXBpKvcpe2pNM6lTyVrZosJ1DmSdc4c5Ai7xFW5ms272zY89PV8
RUOZM4xLB93wRQm9nvcfibQbN0giL1K2NVeLVgFREJDluVMYAkO3RiSA8CGHN9fuZae+1NVSxxMD
QvX87QmXXgfyYxh2xIemDDrm4WSdJ8jlE+w/8YCjJ+b9MquRYhZw7nkaPC0MrqnUK3tAh8ARgwhN
tCTHpLHmX/irQATQHJ4UDTY7zEMSS/buBv7ML44la0dCBESVQq+Pk1KKU5w4WznmBmfBtez6zGuB
Nixkfzcmt07whMowzg6l/DgmIZvBkz1tF8L0sV+DB3NVq2SUwGYG4UCaBz42Gmk+u8kA6uDc+k8m
U0MKkTlXo24+LfMLOxZdr8P8EIn7nvWA18ABap+qjg5wUirrJgFtiC7sRpwpFE5SbDEQwljq1bu3
GZkgERoRkCorDm6UnzHtRAQRfDjv2Ob/YF0yE+T1BdEGgo8bTpLQLVrx7WnGTjV5Qqnb3tGr25LT
mbn9smP2r4jvhEUgL6kbeBsypPT5miqCb3FfgcuWnu7C46DJNpVSh7H3qpxdU8WgwWTMK1vD9Wm9
ppxltUvGufGySlwOOMWmu1Rzn/Ez5gXVcZ50kAElcou+jKjkjpfhbuhmlxCCZtqccSkJZQt29ym8
pibUiAoRx0mP3nTBDZPGclPn8hhl6odBM9o8f8O1K3u3ccjuDFBf5jVv4uncCq5nUKLuCxsAJScF
yiBlwWR09k8ykmVq0UPTwrNUkQwGTbqpxtnvJKR6MfgjzRSv67rHHFlTOMCfDbNa4PW8qVN8WzVG
IxCZSWqB+awXrKQLzkOIvWTTf65bJrzcWHEe6XjGwi4TGVoYTthkUvTlJOGw2F4p45cVKZ8QB7p3
iyQYaw+sA18bFQBHM/ZYjeQCgX8dX5Iqjc+cJr/xCtVp/thb3jddt4QHC4GX6ijbDUGTXgQR0wvS
OT7PbtpSR1wdt+wGFGnzaooxU4O8LdRiZXh0uwgrTG3F1PIEePZhZsWklpKmrAJaueNShmNG6TMs
sL94J5+d6m4uZ22yvls8QKvLOFF4XZCqq3j5jAwd47DZYrrDCeSWPSN6PFKYPe5M5FTkrSxPdC20
PU98ZWj9lO2C3PQKW1/RCS++2KyOOrm/hX6uB71K4wSAylJZY+bqCfxgJnr4K+iaxz7nRNxK1dVC
qvT9hPM02XgsAumCH73NpUF9tiGGEXlQ7+YBjWYsC1588YauRAa6I0+6YIfHK+eRn/pMA2zN727R
iR/8b3bCf55dGKhZmovCxUaNhDhZOLVJkeRxl9df71H4lFuQC8vCQUTWwQgtlM/yo4yAUXv1kofd
bdhMwSIKQ8qfrKxNjIk45W08XzEDCoLFrDV74nppshngsM5JxbslXCv2vIU5P8VNa69FaGjf9vOZ
vm8T5YfZaQdzXj4odgAItSlWU2YPuP38JueBAL99hMEjlSNoxdkdpEH6mbEF1r/TJ1tx/LF5zwf1
36COvpIHdzDfut35mP3BLX0NuhNgLuvOeiv99wSOLFMRdtqyp/e6E17+UvVuR/kXEJpvw0/cvVic
jBfF18Wt4QRUQrsH5ByxUl4O7wMAANKoHdYBtwASXwOzTfpgQKzrEuS0skYN+FI0seEhiUPjZo6d
2QwueFI/3ZR73SZUA7Jr3pjnQsrG1bgBjy3G6dNbr9OAKNsRmkpOnBWbg05dniSNMX4YnOs4dt/7
HKdvOltYkAVpKCY/Cgw/udulz5wNFyVMbNyaggIO84IzHYvnH8hfRG3yCwkIXzdR0QOv3aAJU+80
BlhMXemRryL0n+sHkFWhTk/foGOQbiTqAf6xzIJuZ+92so9wg+SONqbaK4SbA2qGYHR7P9n9j9US
ZRATi697SO+AHohoY6RpDDaQMR8Tw2xtQXjlgzZh0DFUGX2wfo8etsJHu0pldEMbp5JP7qAiZCGF
GNWpeGKsd+yu01djh1jfajHuPdr1x2m9e40Tc8ZI4UI+AQMumP4U2adg3QYWNtVBToQQShlzaTyj
mByn3ZW3likz4U412118OIHULPaUsmwCC7Q1qHZSZP1TIkh9AlEfPW9N+tbrmszaJ9AHKarXjKPY
eQD3oPZ6xcf8orJHxRGDncfGUIpk9isgJePUo+HC/w7lLGA7m5ApTsC8uN7C5evt7B6xHc6QKJod
zdrHnkOmaioZsxwgdBwygqDdW3i3DrF+ZiBDSBAoLspMAWAdMmPByjmsh8Fq16P85ImLt/p+Bseb
SsL8xAOewYpJC/FW0u1SrzRNzn+QNyl7WuI7dkaCwt2iIsFhrE1RZorY/cZGy0MDpeiYu8uWF6dD
LQjyvngtG2/+drqD9GcfI1bPvcU3qFs0dIcYGJkfS+dxsAcSMQ8ZWCh+ZHy0XGOEyxwvIKwf87MF
f7x8fk0gYd0dC/yTwUcbN/7zan31120A9/4ZLmtEwDNz3SeJCMxFSG6nfng3iEvFYGO2ptJfwJxk
ACW51TwMaHGYAIrj77cbN+azk+E9ljVjEWU5rgh5Y5gRU2Z6B2Y7A0lIE3xu3+PsCkWfBalwa0St
CmKBYft+ZclcOHLGIRZTG7gcZ2e5ZOoMnJ/x8lrVdjHgZyMWczrTmbPBn8gJRAra3LE734E1Kb/m
eF6rQzS2jM7uvV5HvAxupqv7btpI03O++NuoaFPQz+9HPFfNl8yRMxWsCTKUitLj4QOA7hR7w7ZX
+5imEWRhtSnQvc7BflkFmODsNWnal78Pxsjw050uCVJW1bEg0j4bcPwYGyvWSOWA+2R84OKWMEG3
nziKxrNDiwXMm7NPMQ+0i96SWevX0r242urDJiGFeCsSOwVTAoE3EVgKjRe8w/WagoQVmpW9p5de
NuiCrYHhNgaEnrh0AqTuaXZ/Ch3y4uPnoSef3nH812tQUFGeEeDE9qFFZzujqwC6larzPGLvHaDs
rW3kEgtsh61XtPMNvHPw2rNWgOrIYj5yeKXBaYiL98EH5yBKAKm+4N5QV4dI5H8NFgkkkEoHeBfg
gLfHZ6Qn9Sufsf4jYhFOIbNdEyU3DQPkqRmF0QZsn7jOk5gzUvPufxEDdp0DAlKp0uUf7ffm3oe7
xwnncg6hpbUOMkvnbC3DC4DdAl/XmUMdTqITCqY7+hrXQTAjRsR8HxdwReLHX9i4MUaiP5IxPaV2
2ZvPi0RmQtO64Wpr3dzhDsU9X7exCaN9xBIH+Sujav3mS8YJulIZ7DBCvzBasjpYYTEwfQX72S8t
SLPeGICbc4NpM224OODQ1XaHwEo1cnucr9PkJg5RabPwmrhJ7cwOkDOzsBufc5FAdCDxo8TsnAdL
w0dPtOsnXdoeCJ8Xl7Vqt3XzDAdowBoYuBzztI+M3Oi3dwwF2vnJKaaLnfWlFNQwqAZEaZHn14Ja
yIj2UvtK2/9sssOc2Su3D5dBiLK4aM8vfX7EYcMHggcHVxJbOroBEki/PrDKDgc/7MppObGQ/dBP
UgcwlVvRD2m8MRkDPYWjc++qMI6JsAj2TRwILcOw6Em47WwlyANgTTnPCKwU9j6pePGhiD+zM8Re
dhaxAgCFxfVqz42CQ8I7lyvS70rHCzWURGzYB3zSRpx6LZvYELg/xvZX0zoG452smJwn+XMKJQXJ
mlNR1P76epSCGMKQIboHS7bwvvy6bw7EAXGrBCMb5lT1Xuspo2RgMUmp2FOBfGogvC8bMh3sivvC
0g8YmqTpYZ4G9FIdiC5tBXwZ84smtx5dPfjsDbpyd/I5WIPjGhdbXixldaHlpLa44drwoiKzNHEi
T1MQMWCUHGtxys/u6Ei+CF9wqzD8shpLXAvpm74+rS/oM79mVazodoEEc/irKSWgYiUyQAIM6H3o
/5WeTCtbzurD/oWyjj0CHIbeTyYz1r3hvwuggG/s5cawMyDkgGECoxhMXREnphK4eccgBJYizzzt
YCYuzgcOKPXsQ6icTF+i59SonfwbErLISQ3gSSSX2RiSRFbd3ZD2xDqx1ZFv54SIV1u4FfnX2oYV
SZl9d/JZxUgieE8fWxUfeRIDjzrDbVn8dX6izOZ8/FmXEa28Z8StQ6oizc5ylNoczxS4PApKEW1r
tSfjnxBbePSdHoD6b8qLlfxaYHTCKEZhfOKLiw1D9gy7T6dbtJh4lA9/xmWct+S4Ub1JcZOrBmq7
K43I+WQyJHa8UrFPHT+pPqTTUEpWwhe72JIdcmMYTxlifMdrghKHEX+Uk8hp1DILgJ9V5AAo3xj2
J7OQpqvBAZw5+MxDJd0wosPKzmoLW1gZHt698uG1z4l6DyEQP2B43e5Op+Gq1+HxtFG8kgq84+8+
mHo8u4hmrQMfE8b40d7zNn774MWNyf1tqXi8k0vHSr8//XSzkOnKi4wQ4FRgFhD8PfwBwhbp1w32
QsFvdBf3eMNhbP/ZUoc3+5h0BCbVbP5CaoqJR6LfeuuSx6tOle3brs6OFRsH2KFdW+sCWNJN0Wxt
OzFCiAc2inKjGQO10O4rfQ3je+AEuqWji4siC9QEhKgs6ugGNQZG/vi+K1akeV1mSJvd+NezkKwk
/LaCq4DXziSSdlNmvmxRdAG7Pry1yrA10Ad/DUTdDPKXFenD6Evpa76OdvJhc8cp/JiTv3qwk0NQ
OeqTcBPEWdC5+KbHkWk4TGXhgyYRPIOaWkIrguYUVhhQ18V0qFjPk9mbxQwd1mBld0Y529casBpg
gJP5CH2UIjMR2i+NVsDXEbNHqtNmxATlFDwX9JfRs+79vu2TeEQLFNLLkS5rTJZ8kmwGlY9r+uZs
AEGx6tK2RyCyPj+vNm9YviSvq8U604c5fxIaSpOVmrzXYMMEOqIKR1ihWMj/gc37an5wi7Z97aMZ
MFEeq7x5HIFHuiUbOXB+5WoRiZqd6fcmLC6DmvyPmhf/BX27p5b2VFj2eNoeTFp19KYQuF/mTENm
R34bFbVIF4y3DZ5MoY2BQ787Kvd2dZL6banaFhw5+MG9EbZ3aNA/EJBxMNi8zc/Fbi2sLUNH67Oy
xs8/yMXPpKua42eym2LXaRXDhn0abA1qZXP0wrgb7wM8wPDDgz3QHl1tqvYXZLB72IfBNpCJD/AQ
7aJ5B0MnivDdtPAxEMXCm27LrQP+mxLsLYGFLuGq5mie69i6mNP2oAs9TLThzIj2bMTAhuRWarM/
jQF9QEjvfki5dmRLPSZ7p4U8C4d1r94UTrO3xWMDolgLR4ewGi4f8YK0hIO1k/6lIyJ0jUWBpiOF
m3mzvl1rVi8Xa+MDh4ciGJADaeGX4rXrjkZ/xWZbhO8ccZY+KwN8PRFPgzXtOGqgtQRfWEiXuJjB
n1vQDralgcezugL9WrJviO60rwiwijjh7OzudO1f+/6lsfOqoL3zaruxt8VAuYN5UXpPgc0J5qaq
uJTOZYffhlimcE6DL3LAgokq1IqdjqWtxDGfjJXS4ni/4PtOCUbpK+TlU0SzNCv/xKzV8Gb7mFUJ
oMMEHQnLMBw7DCpYDDHGBJV5ySJj+KqI/mnebA1eOCcI0WpgV/2Uz6xAsXYQBHFveAlBK9vWpkKv
BjzHsWppnDxCKAh4mHgskUYEoglKySerSGNxkXswDxIiSIltFuioR4Du26QYpq6jiqt/cmhO7NWq
g+KJQphSjxHzvovRh/N+OdTKWUZkzjPVX9ZKd1+jby+o/WBDqbLZkHlm4hy1ydSxvhIGxzeTYIT1
3fUcIN7YGrd6IQxmx0mulbmOr8cwAhv/JCkVUVrOD4js7b1irhrw7ICK6BYywp4YWkwwSNv28C35
5dPpNBoUbq/s5Gc3j7jubEBLNu32+c7GQANDlV7coKZyyzC7jPFBKuR0d3FMvWbC9D50wBH0gYw7
X9F8/kgGAZ2o8LPgZgTvJHEWNxqT/dmJObef2D3Zs7fLlmD06dgZTde/5I3z3URVTuwqoZ6Mfc2E
FNKz3Xdfe4dzAQsqJ91oTSupnJn2YebLsElE6KqGYCpZZGyCJN4AZVOxwPvbuhD1HVvHEQ6tzsfd
ZzqARvvp0XS18cgJpojEJ2J1qAnWwezlw8S1BOGgZ25P54/ArZLVgigvNBzYO85ohWOcp3gk5hlC
GINXKJgEFpuEGWMsdmXJviqPtuIBy5OiSsp8LFcZE15CeaAcOBjhgc7JSmmCaFivC2IXfNjoHahR
s+YrQ9yx6J15qf/ovLr4m9JiPFB+wttBJ9tOld2MSqte7cIDkeQ0/EAEp3FNxUJcBuNIXpjdjPHj
80CfCIH6WvbfmGxs2uL7AKKXKAouTsbfGhtfCOH73pqtXSo+ObkoQnBbkNi7d+l+DxSDQks2O1it
ON7n6XSijk11hFC7I5mA/EYc09y1ePu1NNtQIaOoGjD9MfeoveeH6NxyD1brwEHX+oOe/mLK1Il0
5qdWpRPF/ZlxnNRpafFDIQzEqj756rMHtGvDAh/H5c0/vK0bLf5TM0zeSmxYxOXNSEvVDdS3CQLw
6H1ePmgweCjVOmZhdC9M4RknXDl6aVxAfnHosTDaX78qK+lmmGFaDDDX3nVF+Z+R9FynJ92Bk/xm
Gs6ghZp+13WEi9lHp7V3EasnX7wwGmOOoSFw+KyQc9eTmo3q60vSjBZT4siOdfdgzIDIsJlBRjS/
CpUu13syE3RkszKL0HMkm3OOACoH4kD/wqoVfmK7yZ/+bX8oj0omN3YKp3U/wi6sBPZl5FVDmmNz
pzYurg7FiZJSjy78xUuo/l8yaM722rDaxRDf4ou7AS/06sr9VyeYFQlJ0KeO2E7zU6gAkhO/Vw6h
+Tcz8tsVFp937AremDFToOdtxA/Rab2KrEV3S7MdUPtwjcFDPLw2mkYyYavBLOY3f4AOGKSHrqRq
0jlf2AjPmr/ZXSzvWXutTgSX8RwSr3vgiGEYT3Jsj4I+Rd61YWBfm22xgK6ZXV9ZOg2sKgEgUMPI
KkFOwHMiN8FfLFxP1y0ANR6C84btVo+eJAA/4bVcpJWjLFJm+Ih8IMy2nkJ0MbY4VD+jU4BX9X8k
ndmyotgWRb/ICEFRfGXTgwhi/2LYHBE7QEXBr6+xs+JG3aiszDwq7matuWazWOLXYq2j6xH8T7Sz
iFo+PC+ICGnFsoYfQocpnpSdEtYndZASVd41bGaP+2TdnMj+wW8r3spYiel9PjWcQ9EBv7OGUJEk
wqtylGH4UqKQ7ds4eVmARepe2tjeyA9BtzlUA/TO/3zOT48/lLeITyGJV0YiYKYZxEocLMNHAfDk
N7+M7AwlBtz9ii2olCtxp0fyGff+kKTH0ciPKg141Cqn8HmU8RmRdOry91ydAAG7ApX8wgQ4b0p+
+AtJUeljbnRGMO6iPojWVZvSw6h2NWPHZRK6yvBoMooJkD+4+e6TgqowpbU61LDiLDaZCwxMyrT5
437DepvojOSMeJ5+nU42hWjHRf3HxUpTe4wdjyQRDEfDNoKirJG5wE7AJ9CabGFgBZCaskRO+N4P
pAtbucakrBTuN9sgoymXIyD4jQjG+JDGK6MXwFvwLclT5JrQVswmcE1rmj7mzGQt4OE2I6eMdhyO
BnyppQd6GG+BSJ8Be8HKY4uSL4LWBGgjSfoU8suMpBDcXaTSL6rDLmdXpPllGakg8ne4JSgMIWTt
YePQlCNoOjAaoSUXODbSq6+AuSn1NG7CesrsGX9dZbXqEU2OcKJAwjwyiimk5R4WRgf9a83wWMTq
DvM+nSdG8nPXsCfQffAXX3FSMb5GTvrvGr2JFHlTUrm18Vk3k0UwLmtHxp2egSQMLmb+jWhEwIPN
yGhVRyKspWaNQQfCjUpgIzMWqkqVh/OOZ+3fBLwW2jX0fk1edswskb6aOP5iUc5/bTX7Z8P4BVvf
AZ+dsWTxoIeyMRVjop/ItoYpp2EbyfUPaUps7jowoNGpfaImGGZPLrmzf6sig7pAsMwV4it1jgra
MgWc4VScPbAMMxVohi7T6jyhgsjhsz7s75jrlWylr92Sqg38LJENTs4Zk4LmCI5kO0zVSaL8n8qQ
3439pMUKmCAmNL3PtJx8GdXOJswhMN+G/SRDhjmluAMlG312O0DeDR9nBxNHE0Xry7j3/mGSkqDw
Mb/OCF03MoAPBG+4RzdskyDgD3DNxo1CzC4V3svDpazvLh3W72s8PU/+sAXUGMGfzc+SKxegxcoo
75tZO6/+yKl+T7rovSCyfUUDL2xgNcqc2232IXrHLhQJoNaHd+nkmGPNes52om0ur6g/QfPFtKI3
7n6C8iu7JMjj2EBgFaGceiNGO3V4fbmSr8/Bvs3IRB2kYDMa19PFzTwNrnoXHWixkkJYauAzaeZc
VFxVP6fHXpYnJ13m18QppbNpvyntISOLlz5/4Z9PMk5xs8+anUPZEiWOnAjrdC9XzdHPa21M1mGu
dvzd+jxFu04R6lBvxNJNSk+RZJnRTnddZpsnPUpoKGgfHc6ap+L2RJSx/w5ybI9W/im7ycZf8leA
JOAc0bLs+iEmEKm0jshsbU0R39oimr/HvraDB0KTHpBihoCNTUuRQcVk/UGOhKXlTAcedpeOVIVx
8CKfAvN/G6cMy4Hja5+MwCEnGNLRrjoj3W7xgOPMySzK9jwBlLhANUZ7zPCUuShEBpZkgXtkCfNL
op0m5AvrqVpwl72/ikByISkDDD3Baf2J1hdUgDDVGBUqcuCFhIJWF/9AMDxJKzFqSHN2NeWy3auI
JRaS3XfmUWJlwC3g3raefvfxmuWQAW6tKQYoIrfkBXqQu/evTTfzBjJZg9GRT0fe27MoCQzpKeKu
h7bUbueJhNOS1+Y1h5/ag62j5XancCXgcnFwnCRA+Xu19I7LBU2gs/QChYrGl3mRlR0X5ewOt7/n
sfReZh/gAx3KGPRTPR9g2Dha3/kR0w7fCLSfRIeRSUlUBlQuXcII111NAKq28UAKTCAr74DE/Ue6
RSNialH3QfBM2j0yemfqxaRFmfLlVZ2jJCL00WjJza2947oXlVu5WVimg56lbz3cvLqTHNNnzi30
LZAsmVol2FoO71armIQXQcB+WNeR9+567+FKb9MfEAE5nz/7hk5i8rhZimZ+Ns0Gix1tjvPfuh/W
NHqzz0hcUG7rmDq+4teM8pjz3lBx+kd7BwEJEWyX4A4QAEJNWuAA7k5Yy+zHF6SGu/0eD9ClJHNV
FXDsAJ/KDXSNvwRyuXSa449MLm6kc0vxDFmTl8J5A2XY4BMPy/8OnHJEEAbbK8UID67B21NZC4ea
4TSs5rfisuP+Pk4/eF6xbmt0C3CaDlXv0DHVgPjWR0pCP3h79urwZxXHKp6Puq6Afa0VwTWfWkX1
QbrzhDyNeM/gFe+Hi7vLKE4Qn95xixFwrAbPJBvxtYjfkLMmw+uPMihWLj4sMPvZonJvoEVLnYfM
kB9ZxqEynfB3WlPhrJ8IFbuzykZQNouGPojnOVovPxh8/nMYq0yCCTGul5Ub1Og1t7izdWOGcY/J
FnGYxHb0EcCOTx97Pe5uHBSGBFQv0XKJ8gYK3YI/DTrEHXzbaf7FfY1chF0r+Gm6kb5UPtdgCa2k
Z+yeAw6nBg4QpCWoxaR0ylArimZSxukIOaE3Mk4Od9LK6SFB7BYWFWOBewsuhk4A4W6Mywjg+sPu
oAJxnzi/iR7FKtfC/RlzeX/nveVTT0jnaf9+DB676GDaOVA+vDpsB1DhUBh9DCZc2iRDUW2MCGI3
R127crHKyrZm0nJuASL+84nR4CRzs3YW0G9lUgg3HResNQ6Yhm4AloKVAqn2MmO63pibLokv/CEc
v2muTeXARF46PXcOuFYx0eXGv9CZ5qj3fslv4GhAJ2QJkfgtAFZmBf8qzohe/miK53sOrL5gGEA1
cJu98WCl0+bFqVypgnVM4usppLiMj77vjicbXU6FmUQtJJlqb59xyjy9mH/C95UFCwbRo38citIu
SgBhc3+3eDytbHm4VpgeX10iGaANcoJmslOekb6UY4aNS4j0y5hMMwmm/MN8AI9SjdFQA3UDLR5m
3CMWeOHONN1GLsK0GvyiTwkKQqHwC40/9kjr8bMDv1G+ZQSovCq9OHRr94Iuz2437/R+gyrJ8ds9
QQLjUA7tG3UuqkdR93wq2IUuOQnl7Am7fFZEpYd0aaY8iaDz4I+QE9HzFQrakJwK9k4J95SEsLqK
Mz3Iq6CeduGDvb1uxyrX3cV55NxmmmZ9f+JzfMSQW/pzPMf1RcPhghBENx+sjcpqvLPkaTQvR+n8
S5OS2Sl4/PKhtJcoaUQKDy1S+IkfKlbQAY7DV5Rb0PhK04b5RYfLvszBH1/prIfZvznUiOq9Iady
q02FofooGrYmqYy3a4J59p5lwA2GSzqIg9Jz+z2qP/FL2oOuhsypfuDFlQfE//OvmfPD41D2Uwrf
4t3Mn273oPi4+efhaw2O0U1HEOEeZoa/mas3NHRnRLVHfRiqH1f3RkMiQj7ek9QCUpEaOY26cHFB
wtwSJiOxkEsTcmswSkU4rubx4JPQHz+WCto/tNiBjrkBLhZAIyTujEGMi9U2t2gZaXABzr+SEj4I
e1pAKbN7qUbeF79dQUCJusSeCctcSjFa3IxaIt+PeDPtuIXNhEoxM/whqUU+1qh34+nQInl6cJ3Q
m93Tpz8Iy0APMZCWY+U3TuRRP/3G0FURy7fH5yVtQHfP9vaIP1lHdQm7fP+wSHTLp3Ofw/BDnG/k
uwrZf9dqG8mHZNp3ZbJusm8KRjLzKgFe6wRkaw4ZeU89R8H3JA/YfQCGP3eLneeMWcvys9zrF7N9
TD8f7ID9u/Nb1rgj/JwHdsLPeaeyaCLYJFg2SPIlsXTIkAEYezZRc4VQZoOdRjXfPbV3S1m9drrf
HGF0En/TWw1vQtn6Z5X9X0z7Pk8VWMjnNqU8zjatVC88z5beeoDSo5mGmyt9d0TAVR8gCqMJmnX4
q4Z+aBBTEg5t38MONFUUTmDTHe9GnsN51kzU1sTheBApeJsV9iAzbiSbVRj9Ln/Au8CSm158IaVv
/czx/P0uaniguJ7gJgaLHaReDx7OFuxS7ztuFfjn+Y3aYtYJAh45Y/yRvXWIYNEYH91lXcS+UCpa
y597RVkmSIwit61bA9JhOL+56padJWyRxyfq4/BvAMUim+bQ2H6ttrBu0rWOyvI7v0IH4K+XrgdL
uquZ/avJD+0wzeaBV/65DpSB03YB5CmWQIEZJPtDjqmPrWYuL1G6YK28bXixnL5s2ywBxaErZZa5
kTNr9jh9CxmXPALGPRhmc2bhGpvmM0AZiC2dKRICeQDf1mwi1cyneCiPlSao8fU9jYKK+F90dH04
IsrDp2LqY9zUNcrvX3F2+zRPCaD5t5rDQFWpADHj2ZQpte1TZ+ie9B7eRKH+3LN0P8aEARhvb5v5
k0/XmNxhGPH46BihsKJgVy8xU32s4G2S/nrgU4S7mU3htYO4njevVL5NbbmtJ2f7/XRY71ji/1xm
vg7w/ncgnk/Hfl4FsqaK7YBiDOJ5wsMZdsRz3VndI60Wqm4qDHO9B9Jv+VcqH/ZmgyWGdQEQ4PuN
8aKkk6kYJF8D9TPp8wZ9yQvbPV9mteuqCS1hDUOeAUVPPL0CqrFu9ndYOHMg1sGI54S4d9n7meTu
VfM7FyHg+4V8jj9uos15xbyBnweiAQoFziBG9m0G3DG5BUM9wvtCufrf7e616mYm42ZyuFTzshvw
HdMYtLialETVQI7qGe+B3fysLxk4L/c66zB3QCuHXmoySBHLtQdZxaD7qwU+RLPbtDpbzLUUzdZX
nF+51eBzggA/fGv262PUx/ZfXhOzNWpvqiVkSF9TDQdLHJHBCT0V1y8n16zSp5x89cy+fSET8mk2
CwyW42/QGp+kLBx9lUm4fcg3EDJV64zBcQsvQgu4Lyav4xYW+phm4ohQma6EzK+h85gOB2zx9+KN
NGeUNgQvMt/FFgI1x7XG+YdXQSM8pJjf2ggzxwWswbefZzjMdpl9MJZj9sbRvYQ1b6MAc1neMCi/
HOo+jcUdiJ4yoXKaPZgtYpj5FeIosd7Xv9vyvJdBdpS5l8V5WX9BBYk/v2bBzeqDdrhPPztegs4a
UjNbDGwa7d3+mH6X9HwdiunfiRp9yfVbWLhkhwX6K4S8GGzG96u1Z/lDlAD8bQ/Mxq4cgqOoS7Kb
9v+EEiB7ZNJ5358uRE5EhrnXTiC+fLA32KHImUiKM8zcU7lorOGO+XJvaHYY4dIiUErymYewY+Av
PYPukZFM+7KYZUaOGEDCc5+cTPGNagD/YJy4cuiREgrE2YKNPzgy2O1iP5XPLtOze4k6f8+T+kPU
2myjizJW7ZJ6akD3cSWL8Ycivw+DAAYkZvE4xVjvVYn6+zRXScwxTmcMU4CSTEIQGZcursfsZ7c3
+3nx1P6UgDjdGbZWifHQllt+8dxxCDKg7U+q+2Q0BgGFWgkaQM4H4Bqh4qDpmy0wODmW5q01G11U
H+NFeLLqPFTnXYl5jpDBucdbCH2knW3F77jddF7WBqa72Z76ToF9ueitVOnT8Sa5Nfoa3NEVDT9+
iVUpOuEoLseNcz0+LPmIMCBkUMSDGmd0hYjuqVi6E1ZyLaMDDoOXW58Z+hABiv8FXgYRTu8Gw2QG
zXzOYpajgGAsDLb6wBESB1TUIV1qZrwwndP26bBybslo3QD7o7XtG6m2/oG79f2Mzbx6HwZz6oXu
Uu2a3YNO71THfS6kQq6xu/1PA5VKW7E+CBDsOgYz8e9PGfdtdlgW9rDo+pTMI+xsY3/c9thPEXqJ
uxzbUuhAs1nWaeN8jWzZWz/tqsWj41hjPyDapLyJbzKIOnEfp8Lu1lOXF2oixc7ItcD5j+b7CzXA
1Bjujvv70wLi3IorW5n02ByaCQg4++QwcVEfVuYb/EF8l+h4y8apmWsxEv0ag+n2b3jsDK1Pxz3j
XgTjCzUrTJff4XZ2X9AJz/4HxidWAu9lXXr5qp5gxd55wEdwW8LNIWGMxtLj+9g55RdOduFcZ1gW
7fltG2HWT08zfp3ZxV6FJrR1R+j3sa0y8Sgf4pSPgOPjV1vSPkKIDRfONukvrjl3zBQK4/0O30C9
H0ktaScdcL/NNu6vh/PeqYov2PEuaFn7VIByWsDJCKGCJGaO2pc1pP3MIYksYa9IDT5jXhTFAicP
LJfeTo0eB0vg0AOv9T1q7cyXNnNYEUZhDoXpzcRuZK155/iI6ZP+RPNpL5WMW4mnfcJ8kwiHpEeT
h0y76YOcKz6hqDI0sQi5BfquziU5rmbqzVacX/QcGt/1w4W7scpm52mFR7oxv7mN31gv3EM2+BfA
BDIpjroRfs5d2Fh2viSR1VRdnQAqGbKA7eMnufJhsL42cnD1FbwKIz9oIgcOZLWp+Iw1U+pdZgYu
A+3rmBOuYZ7O1ByRLfAOkacnNVVneR4wdQeqeT/ZMe1EcV6gerDNSH7H3aMn1mQ08Li+3u/0Fp2v
cbaemzYYxZ3ZN5/hoC8zlazvNWFc8Rj3lw9U3MpitMgP+r7EEth8yXaF69HqwrIg0EB1aPHLoZl5
D0Zz4GST7WxwD/kgGf1Vnzt4XOEWJq5zSigqGaJJ94D4BaIArhaOodI9T3pLhqPQBAgbfZ56PDoq
0qGP4hyeiEEUQYArdVIXxpNKEOrsPrP29D9bjuDDvRaELJDWINWHC5VlfIM8dZvf902sQs31v8lo
RhgAkbUgPPeurZ4tjJ9ynsruLRjWfInfQAeSQh0r4hoflAU/CTjLZDuUCXMUrtNe8g1BkeI3fvBG
neKZpXPrr+GHF9gTvlb1wQqjUjexc3N9Du3cTi5OkiY+1JPdbRohlAHp/xodD9qZlfzWARsSvx5w
f5kgDnKwB0zFbzdN05N88s7pg02e9+kZSZCWc9NdLMbBBadkbHiQOeviWDVhgga0G9wSbO/OQwY/
fJBTTgbkxZ/PFWsHGwwB6K6e8clqKhQeJSTF9QMqgT9azH3O5USeHrilj4+E0fHLS6IW7hk8Snf9
XWtazrIH5+v7dhzIU+/drnFSzP4q0ikiv07nvnQBCIcOd3cYH2KYPTAkDWHd1zuGdWj8FktFSH5e
ILPBOdxrTAiIwAvG9x2yq3ooViYq6NWKzkR0p8dEH2Iv2N3D8Xi9RHK1ObThx6QU1yDOrZsEuljA
gYUji1J7vwjws2vdNLOxKcaRd+RSdYVwNYPFqd0D30HD458tzbaAMuMDG8MU4juhqHAywLNC3n3Y
FrLM1qHUPO1KQzL1RpsBeLou1RryYZwt+VQfDOy6ASkMQpjY0BGPV4bAOMHCTN9X3qPPZgIcXc6b
CP7ffCu9dKJyF4F671gDPZwFpQlkZOk1PxzXAnIhYKWQCRVBbjPP4wSXEnIR8aHwLhwPuCm7XXBK
eHBltObuDu9wIaqnG1piR5zEOiRb13oL//UwxHso5ilfqJlo+FkFJr5h6fz9M+b/zwSp3o0fxYKh
obNVc8NvyURkOlU7SxgBkiomffq+YaQtcKSFdCOxUNB1LnAaJuMlQwDzwoeezJn7M4mH4TqjhdjI
s3PXNUPYHMt3C61U83E7nrJQGofXlk8PEzMiHKWfYHtGIeOv0T2UjMnXax54huUeL7cjFCjaPSxE
cyipthbZgSwT6Pgt9rBs8PDoplD5+XYGB3oR3q82CCDAcRH8Fn3u6qcPMW3uzy94RFs4bqBDAyl2
mYzyTgV/kcn5yyB0dsdaaN0Tbx5GyphrxWjGcyYHPLuXIlj7bqYbJ7EleGdeHV1h9rwEFYArgosw
04rn2Bp5evI7vtywtccnS5ERuG8nxbswjCyWu+7Or7a7UkBJsUdjFmmtG/ikAicM40pgZW83/7Cq
76UpAETlzP7uRZhLdsnS5DsS7mvp+teDOFXQri15HkBR+yZB4uOGBhXoXwIlGarMiakvasPlpeWu
NdPkdOySPpucXNFjYCx4llFyKjBlTpkS8zAHDw/j5BO/QPf4sen5RVU56sPNXoH8bxkmljIlCGPn
1GQP8tvL4wkH4ad4QFQDi/L5PhNqFU6dlkKVk9OLOA0pNUkJkVumNPCmtMR7wcdib3FOct64rAGo
daA1SVHyGg9n8e5QCyUPjkl97xfrqAP1cbm86s6SE8qf+0luuzgTu+KoeGyNx98/m+TjAsii43Yf
0epnM+tkTDpIzjM82FUH0dg/sdHA6XTs/wnX/PbLGk1axkLY6eCtFCNXWUxsOWicvve4gDBgHm+C
bitW4ywX+OJpk7FJQNNqc5+OV5/DQlqy8WMxNTM+/NTh5N9wmLmqdAdGbAXf6OcCzD4cxC+rTQGK
zktBrer6BcMvzuinXZqDOVYBPcYxuGJXEBVkqgKpSA9yOIvCT9ljQKEmLkaqC3Bk9pjMSItrsL6P
NYov42/Bd7NlngtbVtwKzv+XcCmpO0ZuHjWuCbka5lzm87uNWv+LQMf4leyMZsNilH7hjCNZK7Iu
F8EgOgp3NwRBFz6b+cbZIXYtQ/OnGGBZ6VPklGhn2Nxv5rm4hKaDvZ+cTkkGmQ/qQep/HJGtOUuM
JpJbqE2zA73BJH2y0Yc+5+on+iAzxMNartJTUrimO4f7CahELJFplZFA0MvWz1e+ghzAEMPd7uwO
Wd5y6iOJzxonZgMOQ1HX1zyWgmpGlYdFjI+PKW+Ja+9hMZyQSFVVmf52RW8QycQSPAiYE66vMfPK
EKo5JwDbNB3S8DOv/E4ygW1yaFDSHTj2LCFgcPAV/PsS0HHuL/1A1zd4J18Z+RjKwPApZ88GEfW4
UACPLXZ4NWQDS8GYmTeFdpQq5Qe7lVxF6ElyICQ9FyBsSkcWoiYeCAagwqoGluDR/OHPB3dsEtZr
nA0M2Onr5mVzbBZOtD3ARrDylxtZ9wKxLJpcoh8gTYwJtldnb0bQ6dNSWiEHvtTVXAtF5iwHhnO+
Y3FsoVtdh6GDbyfDmEdr/uMKWxEHh3ubZxOcI0CYOQhSHNajt7UGmoCCvbVhYDDBt5k/NPg0TvZM
KBXhkc2JPgL6JBMrkZ4tN2g6/HX5v9IRc1i667CzsaDC80EFC4F0MK4yRG4+qiSxu0x5zs6SiZI3
RUAzQyXEsIlamplPqPjhgRd2SGgU7Me/v/gWcDMsLCc875kkW59FdA58mmcIL3NtETFZ8de4j+Mr
a3HeWf6a0pjJ0gUXNkJwWdvrhdn1MZg/6pYsNwIOhPGmF07GKzPAue+E/41w8V6Shg1BQM3DqQSh
/OTeOaOGzhJz5TjuQeP6EcBjkSoKBfMWsTxcsz/mR/g8s0VJgZO67oDuVko/Jb8yGBpBnfF6Zk2p
47q+j62qT/+waB2c2hJXCLneWIgwUQU7NE3cmn4wgNHOxXX6BubWCtRo4SJBM3wLOyqZTgRrFYCG
f74Tao+3w6GcaN5RbnT4OBfjVAp30TsmSetiJ+Kygrko2/0xOTvBmHacAF7z+DVS7NC4CTi2F6tt
8rPtoW2Pg9vqaPLxqQT5MEXgpha1EF8L+0xI9wrd4vbDC5BuFAtOrjF5hJsYMVmaz/Gc5pPTsVge
ZTknhYAr83iZJ3z+ayvKFTm7j5m5Mgv32KOqSX0hQukKjJB4sYzIFWAHm2RSaFSBJsVgYYyD4dk4
9mIsFrMUTz0X/3JOiPusOS2XjBljYmEvZztecplQIydJ8IuP8iNpJro9qsPTli8ED1F37rPoKHWH
myW2yLrxgR/BAuadR9xjKbkUUbOj9P9yl6en45AiB86Waz5tc0zKsD8OWmcRnALMORc9Cu5/Fwlv
sGVl8TuwH56sOmlSxah3zrE66hlyMWQ2a5L4Ny4ygr6oNd3gRoHYMzSTpeaeXIbNfrXOIGZ9rHjZ
JA6uVdHA3iHwYDLtCiBwhXrMRyck1gJRPU/AGjmyMqDUtoDCdMyl+SZfy6OgwBABYQZuytfuss5M
vrNgIU0Lxgin8Zogp8KHqUCFSnXKbldXkW++3KDEn4c9UlurYWauFnd0ZrJg4AS2huxlzsPoHe0a
3MqjAfIEkQS1v2AOSL4JlHh+4MhdpAzkeQXGK9I9ilIU+yA0gcKImTCxQfD1koVSNjktXowdeDmg
/M3KXNQuGxYiGp+FI461JI0aHF6STow9yByo5xczqm7/MT/5w4UP11+Q0Uj9w4gCvtSZ+qrPLmpt
SNBNEtPkRCI/+FaoOZTHSteJB6Hzxya+ijh0LMp5Gb8lj3kWXRK81y7qIhXKlrdmJZ0e8wxXSjXi
EbQuD4H9EK1Bpda04YjhNwhOCc20OgsQ8xGLGuIkduwZLvrxd81hNoWFJZjvTo2/gclxQamTDD0X
7b8jYyyi/iq0HIxQcBdhTO3DrbanHHYQSjzPwVqHCimKdj4HQpIv2SiPKUVu6DhTpsFxbLBr1mwe
l32f0InOPzso/T6LifBhN0h414IAzjUlE12YvMZyuQ7kspX0Z0lUY4BLg0UxzWfL6ILAAqx57WW0
c2yKYg3G9JkicrVHsKGM20ZfymgVGXAzMlnZoHGh8wC08H+omKdTbz/pgVtPgW4l16sdc1VICvRn
iZAKVrR07UPDLu9XmAU3tl3grznqrcP55BghNyNrXSadJAEwWUDihfBR5iS4v/g4xD0dvp2Yh/6R
7N23YTk6vRonk8bH4y9SgiwW0p8naFH8N/ZXLD61XMymKbfZr2O4iX8lmMfIdY5ms+AsETSzaxox
ceqs3UDtUgwBoxHZ2A99xrUmBFEMHTZ4d3OfCc6JefocY7f0x3rrKtaR2HDukTF2RMamK2w20GvI
SVsDvgPd1Mxxk9InShLyhwpQYwKVgjmacHIB+oHmOAu5SYBo8fIWpP7CkscbHfFWDvkYfS9jszfA
ieEhXoTzCCtODstfyPpswzDW/3bLnLjNSFxjKBC5iAwH+YEBw86YfeJNGX8de1qZsRUyzwWUQHPO
XvRiZ1me8MumyoA5CtHEZ31wSgUBlr9XMCkOTnmeszWc2ykMu3ZkuT7mganPV8atx07jM54T+p0S
UTJxKPQYnMvSH5/C3hmEh+nb/adguPNuM1rPyUvMlKVc6vwuIXb4MdKv7EqfOUf5L8TFPFE+yBsB
MQ+EdOUERcCj4t/J7YngmFB3QC6pzOnu0zel5831eQR07T5hnzR5c64F0lMN3u9aRNfa4g/gsM43
jvB5DvoKNhCMpfEyD546fGg8cqM6BYt2+urOi6043vHsM5WCzpTpHUa6uU0rc2oV/v86KTe0YUir
TcRCFqtAoPmfa3FyHIaLQKILshEjqOZ4Y424UoMmQZCHNf+Mtbk04xs6YTj8mGS2hJxV8/Q6YeNK
zSjNPr8gGuXYK40jNvaUBRdjx0BnV3GaI0QzimWC4od2bjcg05rmkXmrQenKsldl4ZZNuvvc9B8J
uJKc5nBQ4c+hJeElQtj9lr+yQOwNlxY3OG7/KD2ALk7c72aS3tOB+/tB5WEKtMPf8USko/g9YdIQ
pcbArWNDRQTPkW74z8UaLID0K5zK0OvG2Kl+ElYLk34HFLljskoGe/J/xSd5v4wKfzUpRFepkstN
KuMhhg7FZSvt9rcpdvvShazjyMPqe6xY7jaVAQlVw47TQpOBwkbhSA+e4Cm5h411pVSba7v3NIP1
zhP+ONzdnG2nY2d2xPUWTWJt6SLfE5lxfC1B1QqTNoNCLuOqW7M0UOpyGkfyh7KTAQasUE+BTlK+
0kRZUwV+n3REvZgL3BuZlDtJaQIudWqMMHAnX3BKnP59mtwcTGXeEpu9y8x08mrDWlrHDPYUVtCi
ODe4L34nnfKmPCHTDjn+7DViOVSpKSXJKeOO5hbmEBnvL6uzGMPyGVOAQoilnRpETdzJOb/Uu0s7
mAyY1wq171yJlsKonCWHSRHFA7jzCZC6Ia+31zf8n9wjJYeauc1YGm6SMl3gg0wvzpBibGixSqmQ
RuYpVfdfnJ8HDiBVZh91JOCiDm5OSzfPrUDMA9IQMDBI8FZUx+BGzqsCeyJuuWLCwneqjFk4nNRA
kR26d2rK5+YT5TSAFcwJ8zfmCJQAASuMH/dmlCQ+U5qOKuUeLCYKk2kB51xmu7IlyEzlVW50id2A
/6a70o/ueqTaYKjIRi9bz78wosFXSsC3PxPEKCl074Z3sn27VS8GT+VgaM2n/yALb8gP5QXJY8U+
kHTAqBkzq5VBx0TX7liWSKjm6sjN0PM8LfG62xeJ9e56loRNOz4DNsh4JxBfJo4gxFvGHKRqSapa
a5KJm0PvYyCGQwEtP7q3nO6Lvqxa0Lx1uD06V7rW1xPFnVBXP6HQ+Q3NRjDmqIkYNLbIMxWzdxbn
XSNq+7W6QGACsGS8ej6d7/gZvtaHvncoSP6Eb6zcWfy4WBHjgGBrG6OTxScGoN9jyA3+i+SDOWRW
GE5/wgw0i4m9urg4vp6NhFod4O8yFygE5qfCLiRmprEyOa6H46qNYXNLxU+G5IVDXJOFsuQjgh3j
D4PgAIBJouPInykvhzPYnOx+Y0HYHNqnDSFrr9PQwLobCz2jQPV4hSLNH/gieFrXROK96AHPRmfN
4fDe3HxK9W/JSfovO5zKfpIQOL21NByuxtcf+QSiLsxrEy4UzlnBxOXyR78wAvREwAlPGJe82kTr
APh8Rb2ZshhTNdwpINsyOvz7hi34e9uAaB+MA/n+Xx95wvBVP2xl/I76qsFXrZJ2H776DFLbs8PA
FmNEO/pH2iT1gSRmnawBfKN52FCh/NuIZrYYcZIrN/fNn3O4cnd6Z1f0mUYFQ5+wYAgeb29X0dvD
iNF5EywBphfoMJmZAn+4F4AdtO1W11QZ54D42PcOkyGrQQ2hOl8sGOWrdcMdwC37qCf0lf+mwAFi
5m7csYIwrKEJF5Rr91nRF6XiKeL5sIYcQwm2qc+bX3idnyvNG+kMcJCsL9ORLn7Uw6jBVafEcWzc
bYIhJi/+B8uEb00WNV819SPgPFyF5+4lbXAwxxmgFmChFNcQTkKHRkqJs/5b6C9X/BbrARZONflk
k/KelhGg0Y6lw0v/eE74yKqmwrkYf7UjxWUZdy5eZxSdkXSt1T6XP++Vm12x1HT5pI778ffaCXpQ
yDNQpd8OVWcmJ4F92sNR7g1JUFJYML8xuiZjm2ZXKnypATTuI7jtW2wDYg1NxxmBgaw6t0Ro8etf
YQ77Y3Sb5mXSGL39FL3Z35DBIWN/4Ab+Jtp5CXSgfQ31B4EhR91sv9DM4b6MB5CXYIMFI83vWFTe
8GMK8cd+HP5z+h5RpVH+2HnfmCKQMrJGFvMYqeaU9d30X+FIT0HjblhLfrhEmp2ntWww0Un/vShv
AXoRHhuSoirdFr/ke4nGHTAmJA2JJcJkks3JRcLmhGEmHPRof72L+INHRvDVFoXbhfK8YJKG1ECn
uGYwypDMaowcl5Q/asYpbxvCqbj1XKl8B4iimkQ2zHxN8mNR6UwYvIbYdmDjXkH/lgS3w3lfrLK3
idzyjbOvLE1rFOxYkElh6s+AZI3ywRgsUO+a1FEF5mPEpMEvXZAx8E/HId28K1oiG/eHhpGs1L1R
nlZjbwpBNwzXER1Ma/jziKrtCaziVFCNHXUNo1/KEPmewSodXNA8mcb2h56Hp7cO6dDQAjp0FAzH
0TMKqJCcPFi+oYZEtPdY/tFKYcuKqTIU2smdWGevN3WmUvozu1usEOnTzvfF/546H2aKzePf9Id9
CcQgoOOPDV0UiFg+Em8qufJDsaS6NHGbmMa2DAf0jOkP4x2SK6ZOzUAwiBHPUXnjf1HMWSR/g5KP
DOv4wnc8nN72uMouY9pATirJQfwuT6lvCedPZtX9W0jZ+A/GB58bqwM2L32zFEyULh0BEVj47nIL
c4amiXKRWVvkbxkhrn2os0yqL0V83D8jdNasN0EpkzEnFtPOyPzjUUCGpn1iCsIARRfgQv8wrsw8
YZ3AoYVxLOb4Y6oaHx9dvvFDPJ3qXx6MzMWeMl+O+YZAC/+NEql9fAHMc3FOgomszPZ0mWOTQwCg
DWddMqA7AZgylQczMgPzO3JaFg0RmvqG5vRI/iL+SmYiIjKzvjZo1plz3Q2GpkspOaeF/4+kM2tS
VAmi8C8yQnF/pdgRFGlweTFURMUdxe3Xz5fO9J2JudO2QlGVy8mTJyUBB4ST8SVR5Cxvo7BBuxRQ
B8ZIEARiCrWluEfySzEQRMGlmAJHCoEvAkJqCV3jsAJga8bpcxYhwZfgiBfDmbcE0clpUYkdyW6e
TMxiCC2bbTADTykJF7z4PgFH5xROUNpJtQDV6JfyfQMg3GTEICO1QDQVBRuEof581BI1dUDRVSYb
5uSUsICYSxlB+Me1SmM6WW1M+gAyBbK36IPSqEQxDo0ReYDrUknL/B7NJ/jJfpZFhKUmU9RAeGc2
vBcJvaR2DBZPuB2D1X2YRZpSbqGk4LfowrMMkn4euQP0JcgmASTBquPfJ1RuvwgXOA7PjWDXyYCt
KpNyPiKMgnh6z4gK3dGp9sbykM0WTcE/aHGgQpb3Z+KtR3EMnl6DuocGhuE9kC38IrpBu/cygWPz
4QevBOI42GbHQo6jT9qM+NnrAazGfDNawNb0ZNq0qD6IaZr2ZLcHaDiPqRWE7/xhEqesaVvqCJkY
IG89kp4i2fJPMM4JPDUTpN8LJ4RM0xEgA/rt4zfHizFW5xXBUMJh5EQpMsfaIOKKlQIaEPTeZrMq
wKi+Qf03ZydGrFXkmKawtSZQ4NQypoAk2GIE9BuiJRB6QN+mzqyAzYESkD7SAZaTGIAudjwV1iIp
B6ASESnPC58UFArdiGXW7842+Og2rBSGuRhrZsWDYZOLspnYJoyhxX0zkEVDEeqX8sNLNehwPyH+
qSZ0GEJmYWT9iWmgIzopsR+0MXdD9HZcMbRw4jvS1jzC4il+8eyqlWBejpT3l+ZESqalPnsIxOQ5
x01MvIA9kgJhdqMjRf+MyfEc5VGKHayvfisTAd4JuAMoIvsiAuYTxDq+DGPwUic7rRhJhM4+dLPB
BP1oanRGup1EVNxCNVsclUmqz/t7RHMP2zNDBCshA9tjARfQWMHY4qZIwSlSm8TnoIwXC7Boc0po
IEYYVUfeRYXMZc2hFJM4TcmVZjMZl8eIJZDFERMA93aNwBYTHbl0JG2OPqWMiTY17RGjq0c4zPcE
z0a/gF9TIsFPBKUDp6337kAfM9RrrJv6DJ5jI/CY6AxwQK0VlenpaEQFhNZYln1CPE5FZHCt20go
9ovgDkX8O66pN96VjuTHRJrEoLSihfFHLYmVxFTgQlx3dPb1sQA0DZnvUdl/yJCin8IcSDrLCM4G
cinSf4IvxWtNeMb64IYNPX5MdgEEe+SwAfhMEG8xVyef1K5iNhOZcsBELVeL0tJKMaAe/u4mSn/Y
C3m+2Q0bmasQWUJalSFReLmRtw15OKZt0xVgFxNwTmkBPCLxDt9dxFu7wQGTc9ypcz4p7gwJQPQ/
BLr/bfuk7pyBdKLt0KHebo5o0RvbAlziWYBvtwOTSIuVKh262CcVkrAghfAv4C32Buu+2XEnM2xZ
AYjEjkLgjJxE1GSa9MInuPLO389/6sHrCAQNZ9vFc1N3Zyia61ZoYhxxyBvkcfu0HRoEY2CyoEyl
njgOEb+TCKzDvyHMx00SaYm0nvW3QbjMtM2bi1YtdZWHYggys2UzjCOtrweLmqqZymrRWh0KLtSs
E1PSvogGJ3NcRiMgNCyjI4ScyItNk9wHnJhzgd4r6IVJMEyxAEmdNya/mVLqLwKHoRNYicrgluVg
tEcfAIMd74C7nUIvwjkxXwGmSMLsec4GkxYAwwXMn9kjGvRdlDkWBm3/LgDmbBlSKXgEMWwVTizc
mY+xxHoMKK/hs/VxD9CPuUoOKiF7CTUh6fpXZ3Kb0o02hDvAf4T1WBrz90DW4Mn2wRWmCtgPJ1Dh
c67rg75FZ1U1mmwv3I+a6Wcaly88wQ/1e+APnhumncoERDiSPHZnUepUvSjtpO+rDgEApAS1M3UV
wZuiDeMURtIOC3uzaNOn8gWEhUuuzcBGan8gSpapEOSH6D5go5v4ZdJG9jkdRABZVEPY1gUV2Gsb
U32jC9QYNedrBl5S5LNL/6m7dJuRBS85TUD1S29hAkmGPAt2B67eiwDf+IqpUdKQ5bfc/3i/UrR2
OA5ENQfDYpprCK7jTRurDjYJwECQAcuKgCDhIVJLnkBMnuClZfAec7OH8X8rCUQkoz3s8Tcc3fr6
CKIx6UpImAJ9RkmJlG2Fx34o8a4KfQGegkcZTGqI76GPOB+7kNwYEi5x0WFCgZ+ur6tOp4yqh32j
WsUarH2cMDOyMIVUegYcrAFpoYQW1AlNgFT0Q2sWz0liL88hDwa+YZgclS3/Zn5HPrUteCSO+qFa
Is4E6bQbolN1VlwyfbqUSYmNAAd/JBmcLvexR6yWYSfMh1BMPtj0iU6ffPCHfE+209OT+DrEZV3g
JteBeV+wX0r7ZuHbEVMYDCaUoWwR+xgjtwIHl65wkH7a/XkIGO7JBGI6OpkxCpoiAwXEyUaXvYBQ
BgEx5ty70X39N2YO1whNXAr2UNuwJwGFFs3ZNnTwF6KzxdButPUJfn/PzAoia6+72tLF44hGdoGI
F+RwrgSvg/R6y93ao4NrT9g67ooJWlQkOOE27EbM5PaPdGpHmIcIzZhMF0IOwmq2brlNA8X0NZ3X
ayjt7C22AsUQwjhPEKsTDc9hKLitJGvrcR2gVf9rchnkDZNx37R3OzUSR+OAExry2CBSY0mkMCzc
pK2VnxnF7qjPoK2SNgRTUCtK/qJP9wYggnbH1kfQUxicFhTw0d7uGSQSLmI3u9jCAT5FcuzvMhdh
vZ47Rl15uN+SYNHDP52vaNUH0B+uYEGPAswe/YPzxn8xsDU4OLaERE9KRgz7EHzIkLBXaGjg2gwZ
gmPDTvtttVasz2AjhCcrj+6THCZAgrGUnb+IZbIsjNzxaNMbNcmxeezGLaCnksy14zLyqW2Sidsz
aoM//ezlAcnjpDehetUfsYxGUv1RoEgxTOZ9JzNVyekJghr6BLSeDc4xRrUObTmSAfGJCXEF3aHm
aOtS8yddl7tghsO3yy6n4VicDnkNzYAGirY6gnZj+MNq9PTswTlFWwiP2bcnxJfkTCp3/EuhfMdY
zpATE+SBKm8cCxK+Y+aDZr+nbT3YDVCX7q77CHTp3Zj60WPWNl4atGrCSzxjgsW3P7MRMiBNZqGz
pzvT04Cz+WLeNYbSL9x9T9Hwb0tt9zgF1lUqkTILsWiHUwqfD0rC0juGYQjZ0CcabSjmxpEGTTDp
1ITWyObYE8pEUkbpz4XxISGCIuiPovYf5D0rgh7kB5TVoS/BbXpbQXoxnexHf2zxyT12wcnHoT0p
M1I6yEhOGFTzXrepflzXTNyjuE9RmxL7Tk+zfgb2Bg5HJYcSCkUVXImEJ2vUbTrXQGOaFIie3Syt
AUs3uxvnfDCZ4WyphTgK/Foq8rjdl+CBETQkOEqgwLzp3orh0slGu4LgPwMvmVUsFkHlXkYRodKl
TS8u6aNCgZ3+CHzldjTQJ/ZHxtbPRt9owkqTjkI1iFsr7JAwOV4A1FhRSi4EtJ6y32zfkrA/jzI/
LWFiTXs2bbRtcPTdaEo1kNOHc8belmQ3FLLg4Xss6+BFikD01LMSbgECafTFyanu7EzgAYOJWkHd
givQwJ/e3DXlIH3SE8o3BpDqnC64CRo9419plz1WiCRjQ3nqMpQ7Qc9ZcO1HAGEV5uVflp8D4UD4
xvSV/6i6QsxyYklvcodqOPA2NoNaB9StDxdyVD0YeFHD/YxRmIOWMocRLDlnd1Cf38ySAmQElwLN
AWRCeewd8m6w1zvMO5mvI4Hk1Vgo4cRRvNhT/u+e9ZQok8kjjNqhfRMga/FHgiHFQmkB/sEeTMLR
t8tb/tyaaY25fMNpzfKjnMJDtoVXXpitcXoBXTfeUktmwF7pP2o2GUP28uPzW8/Pm8iDHrq1mk+g
Vj2HHNtjjMsLfEe9b5K3/3hfKgYO1lYxxn5HMQuYNjwivg7h6daDBLFd6G/Kf/UWgVZXSEzMYrzj
qGeijUOVUL+tIuoHv7/jh2HKARWUYPgsQmn18MpYYmwfyAljXPbuz8WTjuH50xovfVpnOg5kZcjs
sHp3Q5BF2niMAViwYovBGPpclb+X6a+QFGh0/qQvM+AH4isx49aAmT2e+m+22AWeLGpFKNTXQxg2
euJh3lox8BZZDb6D6viNSo03oeTbA/KdeSbEGiFfBL2I5jX48DweJvmi1oEhoBjMKdMJqQhWGD07
f6nHdOem0IkjypkYFcqE3Kd8g49EUIK9DqlB38tkigKeTV4ahQsK8zDSXuLfTbbC+mqg2bcbQGoB
FegOjEgYPgC5PhRXCHBQaFvwnImNmUcAWsGcgxeTxe4GFXqcgvQvhVfwEcAV+J+R8Euge8CV0I2P
eqwfBqM2HlC1U5jWej9bwDNU/dGL2mtvYZCIgiKQIlc9mgrquLo55aNjVAbQRr2Or/X0ukZCWcz3
Ri6mJPLTCgJ4w5qjTPH172Ppz6N9cFjOGgPplS+x4rZIIx+WQZ9OTBrlu2uGTuHimexJGlKSuj9r
WAZGOLQGCcVIQgaWmqIp3JQ3EMd2fW35FILAa9LeXl/KSHWNJgjNulkqLiL6qnBH7FLALZKQrdF/
GF230WVQKLH61ioOhrONmxfrzDbk9hgtSUksJjYFiwfeP7GRjpx0Wt34yBtSmzRqesXRrPXMR3KJ
ny9zR1huvTel2t/o+TRQaqgbDXrCkBL52F6bUoIFNft9G9xir8okVxNU6DcmwiKzBVfShGmQOBkS
A5WMDnwi8WDu4M9UxqwV2xIX0ppbCMtpidIlQ95a/BB65eg/aXvowgmRAHUhqUO/OTA6cAwkgbGG
jhMSbuEauNWk2VC9bSHT59DnqBsLVeoEX1Fh1UssWDXa3fykahrFBfzoHbZAVO96Agp0k9QRwtpm
A+z7B2aLZBqJKUAcWJ7din+o4m6MVoVKXk7WdpsgYOJsH8o8wwbDKxA+0VZAQPU1ebbUYVA808Ge
YMejT9yf4yQGihjylZXCgO78cBLoEsiebAhVqAwCG9VhDQo7OsE07YIDCmaGAe6Jg2RhsPWikCVy
nxUwUivMsoqMh1NRSt36Aru0pN0txfyXBkKaRC+VQrKYZhwK0KRVfN1dZjkOACe7eHchDCLAc/rD
K+z6/PBnkLzta0Sel1fUtuj/u2EIKMq5OMy8eCsYBuVFUb+92hwPp/Aem2JHS8KJLlbciISQ+pWL
j+kcQcPIpwoctsIrPNgr+BPIFktHMVdvX8xRZXGAuza6BdwcF+DTuQJfdf2BlWM+7FPlk3QYTQqG
25d9f7iopbBnO2Q3+KLTUPgOddCgJi2HZHTXlt5qkKa0mRcImxcwEFYttdLum0oru3p5HvNMrn1V
PcxluMMcGRrTtagJ69vKPFA6ohnxbNSNRScj2dXI6r8dQNpxXF2NBMbI5Ng1jj2GJV3TAgwHOiQW
iNQpYaDDw8Rm6pM7gzKcUTsEXwzHbfKbx0mSQiInFFDJfpGBBpojbcovAGM5nt4LPwb0B9i+5dUm
tiTsJYECupOla2xpnwAR7qYNaWnjwyS5uwlBR6IRjlXMkBoj8kl2JZP1cPkaE+cOdGx6dch35GNL
0hOEUdSXURgDsy0Vq1qwZ5LtFV6mLpEo6nZjtxj+AcIT0JPEj8cIwU8AhG9wdR6pPth8MOO0t0p1
52TWkEbSqxZt2aSrEw65xCD01OTPBPic6w5igAwP0/JVbduuD7uyuXsvwC4WRABPwfdB1DqKSE4m
GJDPA44Atd4t7AaR0mT9yUgxRH+YGXSjtsT9baa39Zw3M220SoEZkNydnY2kVpJ3gLZN4BRLoS6J
rkH8DULxaGh4Wk/1OPkIAj11Rsqq3sz9+66qzZ4G6s/8jwSJYTRNUQoEldvcrbW8NY+Dch4Chpq7
A2+jO0+AOvTkgYQgWCI4GiAh721aFLipVhHr9xV5e53svAMTqTRtINcQoENSLI4FbQ15DGoCLw6L
MiBR/JytNdXAieau3bGUd5jIpr/P+uqrn3v4EBpDVQ1rLLJP+vg6kdKUAzEJG0HxBZmJUXc+ItjD
vbg9HgXjD7lmmBtAJKSNbcC6qFtIdEGiNwC5XhOTmApYATYFkTZRGE0/tH/oM7ZftR6Es1AbCCsU
5UHPo4Miv01oPIX+4aFFRywgmKAggZD0wjvEAwhnRDsI1do2JnNrSp2u9OVW3IbjclGoPg4IRtlH
QHbxnqpEsvymoW6PXFdmSzb+hn9ktjYsd+iDSQIxg8B+zkXl0dQvDRIo6lq9IDUoJ8Oct2YPhs8C
0nMbDpUhP315UxorwBPhsJiLIfwr5xxAeSXvaJJeopdjzVFUkTnEEkuSHojoDaGKFjqZsHUSfhBx
cxJewJKos+UUPWxiMr8e+vKuCijcNLmij25EoCVEjpvYufu0uwXFHyNB1NS/e4Qq2QKpLYCZD06Q
0JHRFZCMhCawGOf4aIpVpz8eBbE/2kjEQB8v9fuOf/Ozu0cIDKnmNNbUr5BXQtImFCep175+qXDq
6C4mfnRh2heSzceGgRQQVF8bQk6NvgkXzuw0EMr7/C5TKP4zxoioCrnju3dx3jNSKDeDRbOP6ytI
Pz6Vq+NS4HLgg3kc0cdrwJDrawyU0iiUiPtoehweyO02x8gUxzgWfTzbRWAU8ru3ZyjBG0gXsAVF
XPihvR3biLpBmaowSZya6zitkNo7dopPgbXqn6cU26wbDuu+Ykk9bzCatJHUUGeHfJ3eIid6i2Pb
bY4qhXUNJMGZob5z4NWEWrU/2bMig8vojBVzIgwa2HrUMFHkXBHkNtgTvPfFy0+4uS+P4DU5qwN+
4pk87S7e8zLq529UhsaD0VE4Y9yjh79T2cI0thdDclE5tnBX6zEgkKkkJa08LSDIo0wHCUqOTMdZ
Vi7I+GBEF+vEVibte1QISMxIVQ/svUh1HGZ5gVqTA7CbCRPS7p64p2f6OHAIQMKt3s+8ctlZz2xt
SFw/I7Ch0gprqlDfUX8Ai162zc5ZFgBjaIPTXZ3vPIglI1mMYwDlS9ouuUIKQ2l9bBBwQ3nMZ8l9
SPlvAP9+YFPbgb7Cg6fZieSb8eHs2EMISckKjFeUPWS9S3T0oPmD1UNoxK8xuxDCBh1RWVagiUsq
2zYysg+hMAgAC7LfX1DTkUesKGdiriDY0uxEFnhq2ZUOG64iv7IBoE32/ZL2W4DOhFUm+S8Yr9eF
+KvZaA6i1M2USovyZ56XNtk+qFVDZVR6DjDbb0NaJggSIYbw8HhOpKg84i2wqXQEANMAk9GWgEo4
YGV0p6cZP0jVqTPhbNCo1YAWR3gcA+vEVIHjuGPxY3xxEGEGZTQd/DB15xF5ftXV2T5beof5YsQ0
ty0odNb/i3a8CQ3onG587FaRM88GL4SpwO51OHkqji6TFEotfC9aFA06jmY+7jvHd9cRUeMDOXYi
F/AIpNGIOFvDJXzILmIEWigbouQJO3jABIQByRglZVik7LlUukRp7HbT/oB2+JDQfvRfLohimAMG
Yr6Ggn2WNpxPO9/2pKEo3g4xSDhLGl1cMnLMR28sQ932RrnJcwhKMXS1i/XdkFgVG+J2SQSfIXnI
gNSP7kKHzR6VVovN70TnII7RX6BdmGAlfolDOS8lYHvQrcFkJPe6qXNf8f4lyRd6ITNo7GZ7TIVU
EVqBVdPlwt7RRyVWyKxmLbpI3thrz6GW4EQZ97k/2dxllkJgrFjkl+4p7IpmXVzWWEQi76Khp19g
4hKo/uj08sloxrFu35xCO4GrlOVApXFkk73LSvBGdAQEtJ1xEbAvpYGRpERDjN7zOhMhNFD4nuCA
xEkjq0dBnQ3Q2lm0tHAP0Q+uifM7Ya7wH43FXc+kQMpQLoWFZ7vTTgmy0QbFCdLyrJoya5E8E6Ei
/WIeJtkOYj4IA/fZx7ik2ryNra7YvOwz66NnZKCA7x3zQnGeFhipfBLdY0ekNt7F2HM6UvKM9Hdw
z3Ri4NpAlqBIHu0aXoKC5c6jbklKKpVUSrc8RcJNL5FVxPDE8CTEqfPPhGNMOPjR2fgez3EZUniW
njp6agRo+HADacXRrTg7MhIw4xd7IA2sYAVjZmgN0X/FJU99OLk5NAGanU1eE0Wc6yiDvWzEnick
518nGveJk/ZBuuZU+i94KXjRBLyK2JV6FPcJgR4iPHgBKSGvDKZTXsZoLYRd5WMC/m8e+AbEf9gE
OevQBiiKmKBmZFydLESWcyEJI97gryUL0G3aOOg80IXiJE0K47FAKxN6WpcqSdgtsPBSKiCy/VQE
tAE4wO04Rk6YzWLBWYGdkEPA945OQmgAf0uGr/EVhgl7X2I5eRkVmiRkwy8lY6U4xloClZDyCIOQ
i0piUoZkSZKNcecSBjaoMOgvUSh1Rmrpa9vG6vM4yK4yViLF+1DwwlzjK7PsQq8u1j0iFchztppj
EDjZA/BDjh3lKc4NpW9qmKgXH+AHtR7GZkT7GfLdAdVaAnKDzZxl7AJ+E6Bk0qeUFZhnDhwGly3A
toaVjVm+O+AgTLzilVwHs65YFIlFGhYwM1hcJg+XPCMCBIKxEfDNj9nXO55EHRSNwo/aL8/g0wJr
CrwlNaQsPWKapeGFJwU8rae5mFEc4pmkdstC/e/mvNDlVnJtpfEQtM4SEou8Czsv00IUEDl1+R6Y
Vuwyt5RmX2AhulFN2Q2ZkUce78pj4+Iznw3bRl/gaSGtHlWmUOelj4RnLHsz5hiz32GfcBcE8cKC
ZxvvbMBmEFjuq68jGm1InwybVqYP+pxQH68ZzC1LVPRptaXRjScmW+cFf5OmIjkk/58eG02RFEex
z+pj+tgpsmeEl0CQ98seaEDj32NyYIU5FVvA42ZVsSTBnKEHgcE90a8MF2Yp9Bp5R14mZCROhMWM
4vlwHgR0tDlhspQ7J2AM5JrldzDs6ga/ON6EDyC2jhxAeYzTus0f/MWfcrFtd6Huzs6GFWSAyHOe
Inyi4XPWrRXjyW4snKyGLB+rQBdZhXnY2Ten7fZoywp7Zo8flR+WwytnXzyabDf6reVEs6T8lXBI
DMrdw4mxDSRY5VbbdHRBhKd082HeagmLmxIPDwLUhv2Zpm0gZ9manHlsGMvFC86chjSVrSlNH5ga
aEpfkDJx9GwnTCK7Q77kTcXnCjxNRkHJjvMiPHGoIjBHl2LNCYmEahXjnthS8lMwFZjNTrVFgCYS
UnFmS4+/gzpiq18cGAB39hDEZBqdshq7movjFmI2EcuX0WEC5SWWl8BYwNJQSvZiua0oQhKU7cwd
Y2NknWBASaAIt4tKDcROyEcQ/U2AdU77zS/sjOuC6mbS8yG2WVYMS0uPAcstH3dmzfhoWRm5PPwG
VyLrcFTSBS8Ohg+Wpb/5PXWZQL407g7vS2zA9RJH/P4BlN5ou7vg7vfChdnnQEGqZz1/49m77JHf
srL9+PAmsndmA5X3nd0YdcwTTqsVXMwbGqXSsvdRd/PoVmZj/bZo3OJgHHLg/59FEMsg3mzBwM0u
begvDuaCjEwGcWpIqF3d3agcFH9PQ77bsDh9IjUqE1t+R7HOIasOztkt0XQ/hOe/jynG52We3UPY
nHZKsVcfVbi94IY2zd2UQLfL74dxHuxc0F6OKPL0KpPGVjmPcc4dEbNR5tAUg1plj6dTfpVGZVbm
w9C82lDzZPuLO+d8ypdcsZb3bLlOam+VV7dvJvIsLEDda9l1z39jeFoRzVy4rrqiujMX6Fnu6qzx
B432NoPMOKpDNMQZyE6Rg5u1VvTv0+HGe3KjJvKs1Y7lZK/PrZayMEWyAvItWdcH9rWkaZUygpni
KPn2F/lVbvj/VcpKa9HvucQSP3awqGJTd67Y2YdVKYlUObttY7tqG/3Bjm21C2RBpO7yIFbJpGDB
Fsw4+Mz7+T1OghFssQyZvBPEsAnthdnFFmqUus32qNI1ghN/AUezDQnV7bvHQI7l1jqzi7ZEK2gH
G+LOfDqsPbYuLAwjE0fA06ECg73ipHNY2bz85kMo0bVd2aDNUSvc2XyKIaZaCyUmbiKkzhYsWQbS
QG7xbordv5nHwce78wTrHo3UkNfS588VLCLNO7saQpJn94kuLMrXa9Tc0o/JI2oyXlFTqzlKryui
Dh5f2rG/Vi8SgvC7afQA7qlmw/GqUUvvmwdbeNqQrih1w8VdDVl+Ub2VgUoI3a5WeIofyLEFDxE0
h9fM2dOGZWAOMAO4LIoa9DiglsNfE0yGGBwkXECwcBcO542VR9h8rtkBOrvzoNlSr2/yufkfBsSB
X737FvPxiphZkKK0CP91+PWlzvx2akKJFc3xHmVve7OwRpsHfAup2MM/AzKj1MF0SCmO75lDLZPT
hUC79WQK2tYs+LPJ5MiD2Xa0zdVC8Xa0U1dYwk4XB/RCYn9V2Wj7Uc9n8eZDVgYO8xxBCe3EHi8H
rL3q2TgR1C8NNGW7O051Q3TLyorTc3gMji7uEykkveQRkcNPW3UTqeNXne5zpB22xvMZ3J0+XWZw
SIgO1jxotF/4UWxavzAxhITPbGSsOtl37JAg742jGFc4IFRzGqq3t9hk0WIiEbK0Xl03srVidB7q
bD5eDfdMj66SkrPxjgmBEr1xmM4zea9FxF/gUvL2KP02RTCblhOrxWAcuocAj9i7vTDrEIJkiPTS
I5+mKJV0DTha+dWOPRlzIeaZim3XeDSs7E0vC+NxjC8rqC/GcgEnklzNRMdfpN+vg7pDbe4wLJB+
oduQtBr9EAnyMcxFsDB7jIoyz9gGUcCozx/WqRTz1GB4LdvTukgdLfjkdfWAWIPhPH31+YvRA1s7
qMUstCF7CaFWAf8WyXeIGhlVdMCl7NJy76uiMpDEIm2KFguurfkMKBEa8f/KUl5oFlcXXY7wmZot
Q1uoXdIzSzSX9RpSwSMnJuf8ji7OE952WKgbxcvF2YCBxcUyUEpKfiXGz/4erC4TuPVafHSfR7KO
naZvOeSM8nC36Rv3Nn3Odvarq7/xYwsiCFCIbrSorKMqX1GXUaF0kvgvpp/bCPWOMTrMMqOWHHwW
I9wKsrCDfmV3vF/pjS0nMVqHBImNOWWEt3TqY+XacQvJqF/V9CyQ2qLDH1CiRnRz/YAYrNtl2Jls
39aBkdk0UsJUhUOmCiZYvCzpG0cpqUEXIN+8qieL1xnig5Fsokyyh0tq1trq+TTx4xcuufhMF0xw
0Gv3WXvnp90H+rPTU8rc64Y+Lf6mSDs/1QvIkCkpD6f8IxBFMTgs/mRi6p0ARJ12/MiFr6IGMx6+
LEeBp7BZqB/g0jVetF9WVrEfZa2+IQM5wMemmtTZW1T+gOSZJAPDUJ5wc8TJ6rCqZydqNdhZrwYN
kUjtUQ4Haais31sKo66HbbbyZwAcZUtl/a7h0n2U+sAVQdf04j5cLKbtjtkJGM16jWqlWSDwuFhq
pcq2kL4+qOT65dvDB7zS3RZwj6iNWOJO1ZxTKMpKTIptPoZEH9tZv2sK2HUwZbNRrGSMXJ6favRD
WVSi+A5HllLik2KwA8TEywnGRGrsxnsRRMLt4MiyjyV8qlccXmiF5B7nwqijf29k6Pfyqq9B0Hdu
QLE7MyrPhk0r0ojUJWliRMpCmgxecvgJn8ASeVmbiQ1MQkPv1yzUZ0z3sc+sm3n6khztkRCd/vdY
+wvKztSOod2sOg8MAMw66qcejAOBhDlMNUNDQdHcr88RZ/zZUW+MmiXNrjfo/F0PhWj+XQxVLkL9
IM/4xvi1cmKnP8ubUA6smJ+qGUBVZ9lpW+tnt7ihmktYjEiR357tG4A4n511cXgOGmiE/jrC6FCF
NmjRkKZa9qdwCDfaff27vhPEdYJ3g1TvMqFdvE0xW724yrfQICIqaEldqnvPiJZGKtV7dfmjiYOm
ScVgaq3rUHjZUfl4bSl5dDT1kAFQEDcRWJ38OqBm77Zlzhgs8BpSphxCpLZAw0iWwVbiPQ1o1O98
srLq7KFA7WRYjRfBZZMRvyl7rqfuqxOjuSjWd837ij7ZD4O/WZp+w6coycX2RzlCHSnHCR1VPKDx
/E4YHlPidZBAP9E5sEQo8qYaD7c9qKKd+iQVIvMDPJt76xkBzh1BPyijsJUY3KUbDx4wA4s/4DWe
ZM6tMTDalv2gQTDZFUZB+9ig38QWP+U0IgknGCT2lJAFCkVBXPQpVI5gJZASioEYsdoA1bsS6kFQ
0YD8Z81XZ6iyzcnfCgnj818NQVSzl65eX283Za6Uy7SgG5yJBYPUBQmpewxD1lQgUv6ry290YwU3
Vu9FxKwS4EnJgylohNUMor4sJdA8ifL+220Y82A77utBE07CfMG0w6+wji70UhFi6NljdtL3OYyI
AykNJuXtFZJTWbCUE7LCZgbmF6F30DcOMjniu/Uqp/3AlXU4EmQQ5UvOHdjdeYvwGUawkK4hdjCO
nI5spPv4eibYUbYoHvfW5MyqXBQKXn7XLTZoWGzACTEFCDYYXRqtVTMDL39j9oqLzv4ULX9GS1cf
vb0uB8e/21JTiCmvqvDg7xhAx1qhv0lRaW8w0+xs3OZ9qekND8w1iFbNJz5Sn0PO8Feft1o9aCRr
0opKixVRiKj8AvwSAO1N5GHjOhXjqM3Q+fKhypgXFUNKdB+YBu4t+BtWY2oLy/nrzjSfBsrezN3D
pfRbZutkduyqbUF2o700eJmkFvNyNA9qawgXH0LVRicRdALNB3FKrFrhIIKB4ireEMFVt54zsEpT
w+aAHUp7ApLD3pF2uzd3Qex5CzTcjO7Wwp4MvyRUiwqr4TQY8shGov1iRzxBXx+FGgYLvX16GLYM
rCICjYhAD10GI53myAkzh0hv6G5zsKcrgYKR8M9SQPseKUTwnDJTsRxswxrbw3qwDRny7cvG5akQ
lJLIPqYkdhbOgWp/tdAzHHXU5n4AAT7MyyXSwh5AAnP6LobuAUqHHhsGuz/b0WFxtXur1qpMCjwf
1gvpdCqxerlz26JtBYkBmpXXSEu9EMGPY/SFBOPwmqvSHMzQO/Ee8BCEUpKUdbTrrCtlg5eftaUe
QmsAwVdhtrdMk0Z/W9KKGgSDVs2jq/ll3OGSLPcunLoB7SFAc5XRRimxaSMj8BD2Mg2dWwNGpkY4
z0+o7sGVpuqGyUwPLdxij9rq1jSp8CwhCKTSH3TV93/CzKKjOkf86+4e68MmI1lgK7yAi71H0769
7O5bR9ESbO7yt1y+sgR2wpJW3ZC/dzRQRo2BEtwygGLZ9RtnE6rP/hFpBqoZHbq/FiKsV9cUvkFY
SiO8zBXueGdFoLkMq5OaXdFA7rvoPk9puJ2hiXwZVN/RG/6iFBfOekVXOvoeV/pDmIowSa7RgtJ7
csm+VPAoi3VII2/qPmj14IgjhPcyqhoVJbpWR2irGDcLwYaDUQZgL8K3wMehgZFvayqWogN6UL3W
kJG6H0w/jeXYPSp26XbiP0hT0ZEDTOp5w1Optg5Z8cfcjZ4GcQ9adAjPHfW0TzfDxWyTfaO7breb
YZe3UVU70Ih0vuMeeR+O2GkhVW/CZqw5C7cfMlKjYV1X283r+dSvh6hnlA8IDSeGWUZbWg6LFAYE
FW5hhJV10zO5yQL2ZrGsBd9oTZerjF2rz+oFHHFaYORQnQDFrgYOkllypMvgdsO7jsUnYaLKbRzg
J9PCi1YjX7TmsLqajwTHIWY6AfVvKuAkVl/nltQ3h7dz2GKGLjb/Tt/UgjzC+Ftcf7MUOZd3TE85
bOjv+BW+eky+MHBBY8Z+vY2W12+q7RhoA5GIs9+xNa/PQe0jo28uPIwdUaH+iJvG/LRX1jNjbnl3
5cod/JXQtfTf54pZGHxUcFgKGLL4Bozj6DrnrtPVd5qBcP3bYDTKo/LkHZ+jlVi7xuSv1mM0WXM1
xA7VdAbjglZ8kSIPH6OWqk2ZWoLvqi1krsAWHy6TZbi0WUsd/JuM25t3Gf023m71Tl7Slv42ym88
f4WaDE45ooGQNU+q0Ta5lVTbWsOtg6N6Gx9zWMx2BXlLJ+/rjZPC573J7UvE8zXVu/GWxUjLn09F
Rt5mDrVqH9RdPbN6z28pJkXMatg/+zhq9VSvS3r/whLXYgZO1IPKbDI10zzd1LE+0qiOAWZaW6eX
ksNGGETvS8s4KPrBplOrvWLoC82tZK8N9dq4NJZfjaOmtINfXS2GXP0xhmFVQFiCXMaUtw7iF8hL
tF3mPrH34UjEVaLxssKQDm9aDn7TwOg6Lp9Ws+kUhujU3Te3gJcfrZt9mJ+vPAf9uzptMOsYe55f
HxkFhizILMrqyihHmDLMIsPIoNPx4He77jY99t5ysdef48IXadc9GSH5FfXAByyEAEZUvCUevBVD
Mjnik6aTizCDETcBYIqrvVWMWF5csAfUcP8o+gqjgwHKzE0nl9wpEhKr3tdvZGlWh0Pcc2f3px7W
7hbjyunQvcRx6wpXRJsgafV2TvVfS+aHQ1lY7TdVcCwawgRomB+mrBV+DmmGPv1t4Tt0drfxw/62
uSF74UM3h+hHzQW+CYUsUVOluBvCpBuHExSASSqOlCfVnTnd+eyZU6iUAZfInJ+NSSPiew8asx7O
GJfXnMj6oc+36hn8P2sNbsMBxodvtGzDsDNgMhqxgTlY9K1ZM9mk+OLvlDLKiKZN+FClz2k86Zta
RQfHwh3T8tgr7BqfwTgbC5Vr/cRQva30wB+CmuoDvakr/rtgEruxafSN9SfDxUALQ56iCQuixyiq
9zLpwHH0k5oN115HAVGa5aBkwwdImpRUYcHRg7buTGdU0VrU/SETzswN8p41Drvl6i53bPM6TID+
XDIRTL3nkIRwDIRO0CthryTfJlPY+claTu2p/o+lM+tSFFui8C9yLVQQfeUwyaSIivjiMh1wnsXh
1/cXVnfeW9VdlakC55yI2LFjb/d25YVRQufXp0ysiVg1lwNt6cjLoaitGhcoTNSwMr2xuEF3clbM
YkPm8Q/Qzqy6aa28A151eOkK06h6R7MXZ+ANNggUyQXzbgunVAZztpDt9h6ClrwXAhPJhXk5TE98
/RZvK0WQK1E0VChIoPND1cX4WN6+2ruxMSMsnsaO0C4gF7268BeQLqvJ6EItlSAsx3e7IpSXphdU
gwOP9EDHMzD3jnQe4OuC8wuqPiOLUpdSre9bF3lqQdArKsrvmRqJ5FRgS4McVQTmKe2u2RV/OQ8o
vnHyqfAYbtRjSjqAgg7JDxZLlrFxOGvLFG0O5FIqkNy7M4thJLJTKKw7BCuKhrjXCXu3CGYx1UOt
bp1fSGvRe1YfHNqSXy9I+0PZnRzT+k4/QugArc+eORUrJCuyHxoN194neydbTAaFV3gffmxopDyb
dKY7eT1A7OIe4WyBCT0cLEagD29708Db195pPqaweS02dnBy8MLQLQwUtl3NhOZ3WGvZ4qLBgKTH
viGpcY2S4GacitPBNYQW9XSIBUB3n4OF98GsCfTw5KDEJayiQBR5FOu9+ACS3xo4BgaSzJYPsl7w
QMYmoa1JbOyWou4C7Ai0KPGutE4Z7S6O+7/eJRuK2+6qvWw/fdQsEG95uTksPhiU1+GLvKlzdPKE
7V0eZYfPrNk7lFSF/IkxeShYs15uVYHp9D0IgdfpF43vfgO4AYyzebZnNn6HNQf3X28/4oA9VAzc
8HnY6vAOK+f9V1pN/w7qDj9Vca6XDPYi9LAHycaOxa2ezt/FPe0ojQDPZvu87t7nh+Vfe9y79Ig7
Kw6Klhro5fLoXeTy+ptssI9XOgmneF5Da4Qr+BRfQsgNep09hm/lW+Z2n8Wi/mGPNU0LPihbaSBz
0sPhK66WG56t9cZ8vBn+mWCskoc3kdjmX8ietpQOLCgaBjothcap3/Cua/qiRPID5u0IJwoKKJ0H
k62AtpL3cmAiyM+eltPOAq8+ZbpV07mr65TbMR3g273Cb6DfeFqc8/o1fph2fn2KzeYd6XsRl8Ye
uv8lCWt0W/a3Y28ZcGx1dY5u5qcklh16s/6gbb8e3POHzxHJXDFTdRTSZBpXHjo+jw13Zrcqv/sv
nQL7Li/uLqu27nBHrKtbj5p9EIm94aBd46w173iwkWyK4j9FznUkVizn9Es0s1B8YadPCc2QUnmG
h7jdXV1yBgEZRiDrVtGVkcdX38NzfKCbnONPoOttv6x8gzjadlvwEJ9xB2sDxhlt48gooF60T2rA
xOoGZ3CRvDifo/0INJ9T/VOusKj8F4GZb2c6N76ucKik0CJ7JA7s3Ac4FMoqyIWU6akzvFTuqvmx
ZehvQ6nBlQ2/YhPLwmsVWz3hSe288+FvhbJL5bd2jlA5Y6xkFgfzF9QXnZtpNXr9C8rMtFWH1XP8
PgVeC+k9t97kgIEFyuAaSiGmpfUH/evZ5U/bfexBP3AOmSYD6e/gHKDO30m96W+v1v6VHncJN0Bk
TEyNecGdwu6p6RpOy37uHG+HLhdWBUKrEZX4c5ex4eMQ6d6L9dI5VvmC/uETgq9wJd6kAYY2fD9g
zJKdqvqZoLDLZ2KQXZJDwefiIp0BY+hv/3H2Z0X1N3jX1TmmGt2RylKSfi82qdOlg0RHZ2ZDuGUz
Qm2tU6jX796LMhJF6ReDStLQsIdcz8bWzjyRgzBcMepbIomZEfFJkDEZU52NMoLWO7yTdyS1G+nJ
E78RmPRsvRs48zmHjMpyf9b8A4Cgzu35nKPBiiR8uBqeRxwOlX/bpw+/M0BhxmYn6wghYdJOysn1
6ggUY8pwE537/SNA/UAvnVYNYyEzjhZMUjZKG5kZqn8IOKzHDs/IPm1xCbS6LRFTeWx729EL29HK
1yr/6NWueS2h2PZxv9gGeKyxI4NmvrGxUN2vblt31r39kZkoY9DHkQephDX3XSxjiv0ne9kckLPe
bDt6KyM1LgwhH9Z3wEIUlnhf/9SxL/6ngKV9Np1L3jip1Yz/l1wD0cg5xueSqf8rbRAb+WKjcg8M
arNevxZOWqjcqKY4HdVanBOs8Jl9qDilmv4D5xbGdDlo8iYF3U7vznY8I37iDRph8cq4RG/wn+VV
zt5wv/ea+QnlI3FW3rRoCD1jcad9ivgNGZII2dSMgLJ4S4m2a7vt06htRLW5UaEIVH3UZZ3fTEj1
O4l/0EaBOKWVaBT0piHlSu6CewRM1PbO2scP3yMZInMoRLFiw3xrWnfqzlsKaDLaHaKLTefa19Bx
kyUtBC/d1+iWY2fsauEeVhZnpv8JoaNA1KVd6T3zgwcK7RhdbHt83vqtJ41Tt3RhzwnhbGufpadD
9nxTJ1Ptt16ADvIWhumOCb9bokVY4VjtfFZTm7uU2Sbd6qbdcjHcKvS7f28gufRVTmNBYig7660W
tDUgSf/7Yv/ZMvNJ2WEXRd5fQPDuM+6LC7GwMjdz0ePg2TNq/LAYcW2RjnEYUhlQ3j8kibJI1PlV
fgS8VBLkp2tO38G2e8esilfjZ2rQ2YXSjgIDhDzExrr19PfNK4ljbQpcJpY5S08PawWUbW9w9RSE
jBORL/n9zHnMQq7/7dxhnXpGeoZ8F9/35hWYZm7Z/16rL4nlhlfbjkQ96hGSKks+2+2hdNQdspA4
wR7+I3yEeiGTso2ijA36lHQqo1a0yduV0rozck9mbr94RWAPHVfBhU8Nd8/Ki4h5VujaYFIpegsR
K4KLLqBQJrC5mN1ntB+ZOiSJ3mA9MjzR4lYiz1EPUGT2UGtiH/I18ESltMDchZFSeQJyE/mOf4+F
WeF/PyqP7MOs5XZIQiKDr23xcq7EBAywhDzmiWSe4RH5YSIyhCk/JSk4mS5qki+b7fzlc+Ty6gly
OQVKSfJZhY9WwBPjAvJFv+7VIZvB7WGiFAiD2ob/scxhyTNCCr2NhSEP+N/Hk7eVhSR/8nT5xHde
WPikchny+b8KoRGALl6NWSveBVmbn1ut/PqmBEFQMkAFVDG48Aj6jAnwD98vVDKo2Q/kPkR30uKC
IZ8x6be2+iyuiNssQgN8M6OAQl6hAKUNAhBEQ5uW9huuK81tOJ57JlfPdtN5Q7TH3Tdh1ErGqPuJ
Q4EHwe5soZrAbqk7sEyLJOLdJY/l/ub53a6w+dWJlzL7T4rIW8GaE54ckw3oVFMBUxwgBcA/vynk
BF6fSEckYgvOVcgzttA7AePrxBDkOGq4IubLWQY5Q+wdx1uIqjlcOuTH1GCxYJREZiUgdMMWYVWh
hIZ8YRdK4WDVhzueR5ZndV34YBz3ZBJIOaPOgZgs6wgSr0NXH1KXD1HPX6OFmUIukj4unKN0vITW
aJKlTeA/BYj5zCBp0UMEJkzQw8NriaqFmR/Q09FXFGcMTgxQ0X3ve1YQi4CyEJ0/WOxzqRwL7vlD
OEolZLIUQpIoCdOtgi/Ic6h0oEJ8EfzdCBJrltL7c5yc+XVAMaiSIiTB48HCqDDtyw4uR0onDfFL
/AVGQXHtFgxRS3nKBF82AuNS9OMyHiriUht2CUM8VDFwRDTTKr8cmwi66/YyrffITVtQO2nc8yAY
UpxN5kxaSC9rF+yxEIXbbTA/LN3xJ4hJnAHrAmtOM78BAExvFXS3JDeT39FuXDJjD7MypedC8znN
Rrr/6ZpvdeMro0tow2miJ44PAy0rtZeOPP1/f3TuN+GnY8gECYC3fqsL82QwAzf+1QxuexDZIR8A
PhvJyoklW+2dlgy9ockBq4qzNFxzCwGTL4qmMBdutvpH8GYEcGWFVxe3eeHDvqWq20/ufWQYsg34
7DNH7qv0QV5gd4cNHmCHuQKZRsQpi1a/+8HLlU0izhL1PUbEGPZtnDoqvqRlLgjNCXsXiAU/EtZD
JwrOEujnNdaRTsHCXgdTpH/cu3N3LnDOfi0mIUsKy6wO52c2nQH1QYzyLt1aE6yLMrZDPQs1ADhw
sh+PZ1Bf1M2FUVbtuHk07Zm9BXxzakxaES/XB6v1dhcVm+VZDFr3Xn9wo/Cp0MIFfKqlYP+6wpX7
LYef871Z+Vd3zXjLcQ0Qm+sFoQOdSPqpQIktUnsyi8HNFzFw9OCpvodQ7faTlr/j4bSqZLSf8Owx
Daxbm6YLhKR9I91vA+VK1fzwbkxvIE+zokdwU/eZ+/Bqm+Cw6W6hvTifl2te4HrsQOBW2sW/vUnu
6LEyprj+rhAK64QBY/1rLadpENTvFqaSfu2JyiijAxhf4s6NsQpIZ/fKrfC0U7yBOkQn4OWWi+2d
x4R07W1v6+H3avF0siWdYtiMmExDVkx5lE/UlOMnoQBxkmI2QRbziCGu9zUTrc7xBPzfMuDc84HL
J04cnJSySHy67O1BafsMDa3By6EyQI6Ej8stJdiZhGikZSnDtJocTR0OeQkdbesZfR48KY/qGD/O
0cxcfMcPIBnriTCQDBN/nfmOPDhI7pUH8EIZfSxK9clE85dJgQ3TscIflIOm/QczgPlfrVKfTdhG
KvTO6nUfqlPvfuvdG+qJQ/Q+LwnAi/kFnGtu1RMCzOrznKD5aTisAkG4ONvZB+ySHxYF615aiXBB
BmyGbrPLK6Fz1Oxh/wgpF4TVEgZQ46JCzsPrfNqr+kDQdJsETm5WcIegxgmdKpww4S5c79mAhm+B
8gpDo+gHI92wFMk4lMWKL4N/m0HDRTmUhVlwHG4wFgesHW9Ur6FcGsANtfXf3b9XTLabk7yQ7w4G
nqkWOSHcUWIqZajOmqY1gwwJAmQAnlHU0TwxAGJykh08x/J936RyMtVg7w1mMvznvdg5atVCwvM4
QrySGnkj0BopqmUkiM+gyLJv8NCqoH94RVeJOr+hzCgHzgAUefhvOFy8ENiBuGVwXnKqan/ozLaT
K/4L3EieFfuEgQimpJ8HFLGc6i1jWuXyi/YAw6PMSKB60oxRLAWB2OoO1pkZ2QfNfWXQK0cO4vlF
EeLc3SW7eX5CKwI5IXb3KfTYasXgqKo/yGEmQRAWGiIVtGc7zJvyAFkwkPYxU5ChIBm89r4DryuZ
IQUvduqouojMjTdYREzjvBOMI6BXpiBttSFxcMsj4of3fUbyU7xvQPkW3oBWCrrv4qzexTL9rPYc
FYK7WrkEJpA9NppA1jXxBlqz82GDiFj502rdFEQBeJHACb1uDLRvM0EUVrWuYY8hEm6F6lkbCku1
/Au5ldlD8ZFkGIuKootiDGJEpxHcf6Gm4n3EjqPtDTscPzmCEHMt5BUcaoXIyZKD7KMc/aeIsiyX
hAclKYmZQg3BIJM4T/ubz+ky3IwVHpSUjLIjUY44NjTTLzeagmVAhbRaAUffX8ECgxhLrob9zzJk
vIZQo5jSSJDiiiM4gVCeRTGCXIqJkLnj9DXyeJA88kUZ2ch8PABIqBgUgDGNAwuFEncbKwWIPtN3
X9PQXZgxLUbcoi+XNkqLsJlxOjisMXgcmrXiQ4g6Pn13Dy50CWkNpc67hJwODXrZYg2IslwIdjW7
OY/k03WSw7ggU2T0AxUNqLQvsqNZKBkh2pZn5wO+CLQooy/UoVAJtFIEvW/ckOUMPlK+3rx8YZXQ
A17jEXrD1eyFQ1M7uPeeGNbO2Xwn8OEbecmZmg6G1ZTJUyzt0KKI8jtIj4ihB6PTlORgiVLJUsZJ
eK7Je5wwnURk5i8knWFegDP5FLyyAB+QT2W9ogeggXdHY77AAxjVX/IF57TG1Ue36ETBiLz8VVST
3gslHG6LkHnwpRg5+d31OE+DbGt3ijLj/iyX1xDH8LE+IMvwxT3MZHDaHGggDtar482QTAJ7spPv
FOI+ZEG2Uul+/njKetW/4JxKdAer5uUQZd95rV36rMYGXUSYUrBMQkZd/KzOOCzyn0uhQRxlwuBm
b57wBBo4BHPm2I162qlb9E1Fzp/A3YAfa9pNQ1g/paW3htrUsCfC83n8yB4v4r+5JfHsEGBEiCdl
JoQ4l2akhryNtZzsmC8ShmYsnNdnsiE4QqQ5tH2aev510LGOSRwbPajoTdIsmJ7WUh42ZJlabzqF
atJgtBKGr2XQ3rPPpWVq0ZFim8sCfNDU6Qqde/N0UFQmB7UMyMhbRSk9bKkZIVm60AkG8cqAskgt
YMAVHRw34QmD2oNTv4b0Tj4N6vk2dlXJuSsVl4gzLd4podFZnfwFkgJUQ8027n24A4j8+Yf/rqTA
ptC5M0J2tb+VjVjP/gOM50C6R7oJ4m27DJsOecGRVqV3ZNKL7nYLv2o4B28OOifDrWzPktrbZKoX
dYtnHXnuSF6AitNhhO1SKZMSDAUu0GwmcDAA+yrhRLHSdFEnkUS6waBs1ExxjWCREXXp2ainENay
rCQ1RziRGaN/jC7fQAw2yFCgZ63sRj9BNSaAJzLmW486VjmYxg3nb6gB99obNYXPowfSkRBWOquF
aYmdYtJnTMOCZijKDiqU4mAM8/l6VTRYF08njnnQ3Pp+PNVM1IevUzCiZ2yA6Zt+Y06b98OSgzgp
JmsJE/uMTFejHeHIAEDzGPEfo8LdRpNtU1JWvh0DkkXn60d7zksELHM08V4Lbn0njXLqKrA2b9CK
FojkUGs78HZ9UqEMzc15UKDG2kYmKNjfgatC/IzvQ7KSg6kQHNkxxEAz4kvbq0EHUB3rfd3dbGPy
kXnwnY6YpYE0y8EiKSQ6TznJzd+aI0/xuaUqPAHSE7ZNp6QT372OxKJksGUEy/dggMgychjLQsWY
kxbVgHmUM+fMo6REFeakeBh5LWsBfP5NS6pm6dVp9idD77HLn4vCZZs/CuojJjggGQLLGxkTWoQV
Zk8Z54arub84MldGLMHwmLkP5iyvjIDQ4/Nh1JPOkM0rJhZtTghKIxpCLtG0ziDKsRJJLqZOCfbv
4OZ86DoptDORAY+0/mxIMoLa2tkTgTGBfTskjg8rP0e5bv30kbuozkURU2HAXb/ahTGYK8G8eC14
zUSdmNC0nBWjaeA0etejP2N4PxnZjOSjtIjhGWGRt+8bX/IdIgmfmhlIkmDo7EdG3/y7v0y3vRMh
hJNFmKdx044h2cvhAcsohM0XKjgso/l7zjKXlEa31kQpXhgNAdE8F4UGngiZBtzCLUG7QUZJHX6z
odQtCNOhTZKpnOhGvtcMwAECVbPpMxMTA4VLz8b6cS6JH7KN8DtBPWjjiOdZUWAQEwJ2yPCmv/wM
xlJKQhqyNHL5dBenbfgRCByDhDiFky/a6IluvTpGn46ST7tmH5fWUtmIKFbqZ+GF1wucpi502nG5
JgfZUY3+PhvCcPiLYVXFjNJbEmGLog66JhQ6Ga3BikNliHMKTgNeyNgpwp5jm/EuzYkh84VjpCdL
lHA11jOdcVbwXEptdrRvj5RQkbhgmYVe4vGBYdtaxkZkTAWKOmIJhD7nmo3WWwizUqhuF9Qbr7vK
eFPSDCgw2EVIFNpw4aulsfycSNRg5JXZ+pxtFzsq5kZOJdrbAerQ36RKtdWxIB/SXMeLdmvAN8Ni
Q5h03ukcFQjIENBRk54vGn08jJ/uwkQDg9OLEeU2mCv1NRAIUMRoXpR95P69L3xqxoN/tT5ZFAH1
WQKaNEIyvQ6Q3mzObmZyJxSHNriwn5yP20SqkodMBY0SmQwSwlSXpJC1FzaHR6vOASfpx4Y5J7xn
1/vswpFVyk+UrilZG4+Mtflinu95YKiG5I9BGhvjLMBhTmHSh9kHKKNeY4wT3iYj4vRqG6jwMYHO
eZVlKVgw2YG/K9HoOnkX+t18Iop7fG241y9qSmO8vcPhHVKO6QpRp0wihryB7jMDBIDqHOFckV1D
9f6dI+elzOgWv3bvxj8zVGCNnHvDdo59vGaNtkJ/Q0KiAAwEVHtEMfCRc5B3aNq0mH9Uao6Nnwgm
K+OgIJ/6tJdZdzoYgSfi2BjPcIuhe25IPUPpOjfgDrS8VyaDsQxSt3ksqLzO4WAAwxRg2xyjIddL
MOH8YmxsliybXeLKWFzhJg+cGRhTZk7p4zzcM06aMRbJRzjSQp5u0KhUsL+Zgv6eBlDL/cyo8dlu
LQXOcRSnc56jhR23LMTWH11GKSDrbWxRmMIDdYllap0klz4Xo3frVy5Ie+fFGmdNpDUo5w5nE5ez
WW3ECzdF4zplZgOonotjB1D/cogEpIaInmSmcPFbZyb/qOB38CakSnlamBZ/s/FLd2m2RWaan2n2
ABK+kOWyaAoNBmUwPAdQFQPxO+gQN1YWPDAd1BtWCJLJNHxzEndO6HlzXCe2aj4B887jb1XwMO4S
FlZIEtGZc3dB8xM0aYjAcLxb9yW6SMvHVm18qvdPl+t/OyNEoGcIGeE4M9zSK3ExkAIab0txjSv5
z7XjtTzbhwAkysUjxUfu4poziaWp5pYpYvMtuh4k/kKeDI5FlY5IaO+EFqqo3WO6SV9/bAQeDl+f
NNR3KELWXLJynHdch/F2hqRR4rlZm5B4N3q9ZOphyqOCra1ZjM43aGwQ/jY+fMF5ctKcbx0lL7wO
hJRTgHkDyjL3IYCAI+FZJhQBoCgsOEuox0ZvhJWAwlAig42EWg/PVBT4dP8yJylrLFB5OWSsR8gA
h3r8jDoGtMXF5nlTRbSbQzS3WwcXNJ1YKqjpYUyJDn/SaU2uw04w17HtFWIpYxlnTphLk5wAUsj9
Yje+ETSXST2Gm5J8Ywq+3RQIpOHsIE1xAPbwxOS4RmL8lF6hvE4M2ZlviiWe0vyHHAE3WUHnCekE
bzEa5x2u6S5JApAmxQikCGgHzu05eG3FOq2N6YdXY+bGooNDd/LoLN6MlKrbzWWYwq3Nax1QdjKI
t8LbSbRkKTLnMFzm4OJJm9CGsSNYnxzE8xu5atGhr8TbBBe6izyKjY9aZYJ+lXxSDg0woYsklxop
xSuXGSUBdR8JAlDwi0TvDOlm5maN6DVkij07Q+A8jDD8u+dlr2ZrOTnvSmEsh1K7Dl9EmnG4Cc25
UKLJveGg5+C/enPs7cu7LbLQ8+KGIsS85eIs2gZLwqpuNIO9tAGa7fRLu8FZBH6hnMscFEWJnzMZ
qgtKzIQkAri1vPdLX89jdHBImjgv0e7j0fxYa9js3Zl9bsR8P5zqeCpcxXIghMYaTsfWeQyFWwkn
pxXPVjIyt6TyhFezo245E9heeSmDh3iNnjMYrwTS0obKn2acO0Q6NhdAcze4IxoxE8wH2sYp7O/+
dAbrJceSEIc+K1S4ReRA5hL92M8S9bKoAznpNeHwdcUxkhIW7IC2k2DvI5S33T2v1b8YaC8B3PXy
pk5zDqjyhooSXamnkI9vhvvGUClffBMcFBALoFeEDGOEUDiB0osuG/42KuaocsD4XRNsHPrCUVQb
EV+PiBJ7KzEqufGK8MSPo0F/FlmWarHiZbsLPu9n7VD0RghOKJO2E4mc2G9R1SJSRchjRmZJqITZ
yzw6cnPoUdssLx5jg9qDu5TxAoQ4wJNs9sfhap+Y2hE2+AtBMn5p8SBPvtldsn3WdELJXZgK+E3S
2bUCmj9wP1JURFLcnQM9Z8BmneoJ86dDsHqObnYPSkfBcQFZLDHZ6/PKEaxJepbXBTIrass4sO29
OhZKwWj2YLtFL2SHH2LAciLv4nPWugh9cxmgFi135K9/E3ylLUOkS1ZUsAWoIyp3wQl6kpVz0E0Q
Ijviz4xslLfm2yi8kRyXQ8yJBLHPfrGescFM8EfGqM8kZVQsvBvqj0tZWjJLvQT3Ib6sA0AZB8df
VgFmfuu2yQ+JIATg+lpke4jLIo8nd4dkkuu/f8hRN0j52DtV76Jv65Ke0MWZrWQ4YPJypptl0631
MIkc1x8qbKTPeiCz1jfM3ejWMAb08WlqPDCB3/b2rk4xUqcSYutcXJww9L8G7qaO6Oh0FDeZR/B7
CzLp60WNJajLZMZsfkYCgzNY1owE/WzrrslTx/fSGpNKGX2BqvNMqPfSBkdMcb22JWLUgOT5FyQK
AwOaXsMtIK6Dloii70+RSxqGPnMwojXhm6jgUZCRI0d1j34mtmXiGp6yVJg8GC7tFwTGFak2SewS
3HMJBHPxUA2TYzGLivePAmp4FE8nYipbhO27RjK55YjGLvUzWeaSRR1kyGLRCbLuQUoNmKW7ES95
zDL8ChknZX2uhXDXoIKhHiL5bmNgB0EQBSJGbzt9WTNyY24u7CpMWyKmUNRW9zhpSHvO1rT0oQdK
bSP1tgxXIXYgqfQLxU6vFp2qlJtWMRumtd3PxZE3JLhl/A4uVhXjJnhLzV0ywblGCRtmv9KCqqmM
OnKoDa895QFVKDTaY2CncgOiO0wKcjMjiHKBrbziHs2hSGik3XNYByw39iW7Ub1gv3lZ64+Ls1n0
VCdps79896i94ngqQmhT05rKgalpzObPRg2G/ux5cIfnIsLAMufFo/owYrfZO5y/HRYrB+mTlL2f
zbZF+5l8HuGh7GZ3WmIX//WSxl4TNUS82e4ekMiJzIyuzaxGYkrOI5nv3i5vDhfofTImGE6ITjtw
HCXbk1Ij2xN6abbcvI5E66t7pXntfudVDYEVZ/Rz8GhufPnWT3e+r35hTMwKmIMwJaPkh+nPiOoa
0sW/0DL+qPpiwq5q3NQRhTZWakN9gau+BRNcJbeqyXJ323WSUh9IEmyOlxnJSO76eCTXsxGylOYd
ZKDjeHTRVIP+NdgUSUZytCtRcgLYZKHaPhAm42K2aT1N+9D9CNICrOK6gzfIPvwsF4Z7OP26+h9v
oZ7AErMQWXXpwh+70b67K2PwEfrGIrn1ss9DvJev7pHjmsx9HYyaQAU4ppCSfm8iWRSRYJGsA4Wg
wmdgGkwz+xDqtq65iNQbhgXYQi0Mo+CECXhKNNPw711gXw5bR3iYZkLbgxZy08u5bLDxr+NQUfgA
uVeuAoBXYoYoz1GDcuyhGI786E//jxYIHqEKlIutJswVB6cKwC1SHQBsCjqEYNkvJO1UGCG4pYwL
hSk1NdqXeXvzU5iimSJaPKDWnLl32RAGiejSR7MEFgE4DdcoNgJs3F/4QvlE3JXEJIOQf7Wl0P14
IeUJXRo0KddQIbhHQBgg053ovINySxH4oCJ+BXQ7r0dGnED7kSqhuifzxmwwgbWOe2c3zETyzQFO
xC1gd3T6olsrcO8akjB7wrpBUJaxIqBgqASm+moUwHXFcScj5zGGm8glwJSk/606mPeQ0QYIEucV
HVHwlYBQAAEg3QC7IvB0tBPOsui2BmIYcTISSC0ABaL4i1gP/MeI5Jl9Q2rPbqYpKOq+oiauQq5h
ll7nDJUxivUTSnpH4KjT6SNCVxvJ7vVadgidVHY9slT4aXPtOMhC8ByiqbT3zbzHOBztsLiyJxTB
wCk4GaIwyqk/qmEbAKVcDD93jo/GesdGXw4sp2ZlYYh0nEbJrIHuYfppU4/LEjk4UjGvjQIfWcA2
iO1ZBz+rCNbwVvoq8pgAikWPMaYvkIYlk2Gc92gyI7Uhg4o1qxpOpQrnWGU02rW5Q1BBLlvRXiGi
i0CTkR2tt/vVefi/Dw1u42c6lcnbayqxNZz/tLtOHjI+v/E0WnaWfdigC8HZDCuBQRJqF1UmopAB
pvn60mN8esemW7dac5qNgP+kKJQqz+UGh+FRq+NWMZjivf+JqjFsLPqxaIQt3mJ+fLdR0mdrYVhY
fCIltrfIvBFlkuLIsBZ5vizgegLFzfvOxDCP6Y+rGqyEXGPB+1f4uUILaSFBqQD/FOsK52ZsLewm
8von/FBuNNp5caAWHNbzSMg8UsRyNqF8sIRYQsHuoLGMTqdIaKQpuoIQzZdtECFIBpwMjlcni1ee
vEjAocUhW7oo6BOg2CaUWHu6KR42PzkNfRyMR4pHLcAdc/ccpCLiJVwcTl8fOSzQeZ/UATXMgvY2
2B2qs1nGX0CQkJk75IfQ9UZVEFvpkIi9rqM94FJ9K9mgnhF74GG0/pLkwKdJaa4Q+eTEZPyUZipz
j2E49tcQRZKTVBsgopS/tP44dzBrgS8knxd+z4UyQw6+Fr08QNXUt3ngQtnnoFIc0aeE5I/2nJ3W
l2wc0RYizNeRft4y6ONSzobktKS+qmgvZig3k7PzBjTUWM4j5hYcranMjcrLLmcBrLt0i3cfxAUg
T8e7liikrwbduzcczIq31eoPfgxE9jJrn9qoEYIUBawNx+uoQXeXNf9oRGfIkUkyDYMho3yjnfew
QGnfEF0ZOQZOgDQEmeYyQDCMz0428jtvq4RLJCLR2PtQtOBjlxxQbhaQmKqfXTRGgjSaxK7p9rj9
CNkwiO4rKlvr3kXAVYy+5Dyt8wv6ixw0JHSiQzPhliFj2RXxe6qkEN0ZIhYSHibd2H067HVczpTj
PCYJsW0OabZFkF2BS9Yc7GTosPDLWIyKKBIkU1zu/5Y/DxsF1w43+OJMMdSwOcMkU2aKGG0BOotx
BuroRFC5EA4Wwyk6vqsu/loIBc/NcZYdkcEAfE0YDHDmbXe0A1fj9CMItnN5pRN4LWqXrJrWwerd
Mvcvth9u6K9ZjcAr3ry1wRIFeR8HPDp4dTNx7wG7LcyPNa9zNmL9N74JVZDG5RGQEE9i8g3k1mJS
bagx3emDYd1xmBEkRgktjWQWIm3NM7ERXhBdlx0T6a7ZQPHk6Lh4axGO+33KL2ln41TAk6j1JlvS
xKuDr70/0kgXfEWrDRtasFsk94iUqMXdLEGkfBDjo0nuSMlFc7a1gHEIsxpaO410nnQDDQTqDImS
f+DzeSvLaSIpG+5/B0Rcv1E0QNZH1OvNpxOBD9J4n9pPBZzQor11lbpifHXqvZ/frTgtoP1FMgdw
H4ZuLAPox/QHb332zlUNdYfU5c3IY2iPlw00keiTFqTImU+nd43jtSjaotVXC1Hrn0wupceqmWvB
IZrg8pwioA/lkvr0bntGwLHJvker1/bjcJZCfkQaikN5jL4CvVNQSSkizYtFm0QkQkMDhNdibma9
boifs8OoHj6b0aYNabLsA0MwtWZlAeUTdDYSfpEjfkJ3fCAIPmqx4KkdspRXrwoi8c3igDNT4UEK
nfhGvE2xSEnjWGcaFQEyZBekJhYAeY8liI+YLQuUI1F85OWtiN0QZYh+n1RyCS2g0PUIrUufm4By
L61QAUJP3cn0MZy6E9Mam9S6ONny8t/+WCxlwg+qIrvuZDO8O+E3g3C1lvHoaoVFpIfHB3keVy6y
TOFkJu02eUhLjQEHi9TCp2QQPuXnj+nSPZgfYKwDPDTgomugxzAqqVhQCjeYdEIShapiHIcMk8P/
lepkxvQadCn+8v4ngN9DjoGQXSsQC9dtQhQgCyGAYaowb09GQPIwI9w4PDPTzs9PpbUgGlXXJGam
ZVljPH3T1548LskcEKjDT4duzBz+zwhWBYgq8UDU9XpVd0rKoOyJVGKCxwslQThHo2qQQEWBb+nB
qRzuHWvQh0RZNMknkbulgwYwi1SKpDkgRE/HtOwxsC25VZbNEsCtH4Xs3sea0KnxgAVvVBxltj2+
fxSSVdKukuBTUItT0SOouvaX45LZN5ueqDxUeeyi/zhBBbDbQw2XJIUOeqQNhLow/gSPCd9Jm3xJ
YPQoPshvR4VX4+BTqMdS04Y0zJGpdlMgAMnsajaJEioQY6gX3JtR4pDpQcu+kehLt1OKMRPJXNGg
nOuuOjhrZh0DC/qsrDiplNlc6IuIAtneZx9yrKO1yYElXlziOk2XQUp0jjbSJEzKAT9SfLbQEAjj
U8MmDDvs2XqB1oRbc9tND6oCSgpovR0rF38c/oIhjf74frNsLq3eN0jHNEpGZfTX2gxcZ1nW1Roc
BT1/mLdWG5VyJKDxKhJS+ozuLKDuh1bweyysDOHFGHEOfLn3YD/0b3/MePXp4Ol1klnSHKIQAItw
aM2R57BT5w5D5P62RwrQGa7HvD3H4N4m2XKci+iJbA3mBkV4/z7zNBv2Wq1NyKfZAdFwN/hgOg0w
jcZU+mayDXytSZiGFjLncLKlbtkEks/TSacidZ+v7AqJrNODWgl15O2RcEmNSD4/PoakqQcqe8Mq
0YEjLoT1gjMTTSH8vPHteXlXEvzdaI3ACG0HAb2se905eHeh7pSoEan1HvxBtUL6L9it57Bp1NK+
+nRA6DyKRY4kvD+NFrpXrHyZ8lSJPmHfUmMokjeQIXT7Cft89PS0ECFSYBbvw63Cov0yMD5cXU6/
l5roTc1VFony+osanKKOwv32CfpYONzBdImAtXREUtBHP8McfP6yH1c1622SfEOK6UmWArlWXFFC
9NWfH86om4t1LQl/hmUK06IHUi1SmhlJodcXgq8xog9jC/YqC7r+gYfjRNpCzNXLPjf9hrix/2Jc
gSKHnB6RkSlT3QdqBG0QTnSAaoTo0I8bEm3jpayGJunbd8xmkiQS11pgiVt3uk8YuQzBcRBYd7D0
nmNcw3NCqOfOknQzjkm2U48ij7KxKwkqmxsPGpBZUi1vYAzwiXM8bSJkVHH5FZpXuoYQBNbsU28g
D4f27otIhPo9PClhusS9Zoh+yBTZWdqoRtMW8bvJcd72+O4J8uwIMS6f9EHXZwjLrFuo/FGT0114
dUymxi2p78Q16eZScZjWZihd2MuCjOptz4L/r2qswQtjRUADukArOaRoSK9hcBFeqPTJV3WymwfL
AuNFGHJ0/XiqwjTjSFbcaPy2+sbJXtwcqYprHlEqw2M3tcdjMeWhgwkWCE/s7SAs0ab761ADHAT8
+oA9jsH4NBOMLRr/CG+MqG5/vl8IxF+d/c0qcw2DDjrQzN1Dt6C2Gr1piYhbClQFGjHpz7b2R0RC
kp279+3zYJTvJH09y/M5EMo6tYHzEXqQeUVmsGawjI5z5FXfi5ckIPpApWgKbT4e/OjTir75RUT1
EX2BQ8b0YoPVOuKp4cxERkA65QJEE6JOVMDEbRXNMFzl5CCl5JtQSbK3Oc/q1OQqDxNxCfvhP4i/
rWUlSt4aTz/zDh/jJFJoYUz2RbRSc4Omr73zHwMyO3JoaGvjIxsBmGKYLlGdQiua2Py2sNwIyM8g
UU+IzaEN7k4M4V8JiWmM7KBNvU0KI0dDaYd6QiVEDEGq4GyN7wEQY4ZnFCEGuBGJyf1XPZ0KHYzw
UfBe3XMOyntATYPu3lu4+p3/WDqzLVW5ZAs/kWMoNsAtfasgYnfj0K2iiIoNdk9fX+RfZ5/K2pXb
TAXWihUxY84ZC1zM6VCw0LFHNMnt36jmHGt+dxiavKrx06nAMBuORkqNL1w/pl1RQjNAmYOSbC/V
e38APy18tvRNDgoyB2n7vUOms2AoZ2EMnsEwpteuUwmQnu7NAKhNqkMqiv1jhnoAtzmIfTAJAadK
J9t/GquLHuhma2M9KlXvMdUu9iPGhyJThuqixpzd7oXnKbzl33yFV74egW3ieEX3aXbocAb5dYH3
axlh1N88TO0aHBRHA94rXXKuVe1CNj9P7z9H7dtV1+qPmqA7GsQvRkzBexn+5lrciylupx1iq0xZ
AMc+9sQQF8hIP0ckY8WTbrY1+9d+E7tu8yOkVkTtC9SoK+I0fZEPX8+ugicTAvb+GK0BuNgvOD7t
wUiBUTp63P0iuW1XCqQjr4dBWWV123ZLdbTkd3QeB+8z+0FIuwZF/Ou5nQvaOf8V0LhDBDm4QFAK
XjMtqpFxTx8++vZTF5pCa1FR45zcjuJ0C++UYRECOqvc3O/LKfNW6d5ZPEdHffmPq6e/vJIzVHEY
ItFpeUewUEa8RfCkTz+vFSrjMse94UwzUcEtANe7XtzxW8k9vva8N+FjWed61AQf0IzkfHBayYMr
anzNeapm90Jh3E3byRtSw8c9F/7l7hbLNtbfpdMozpPhaG+7e3M1mIThg1C9fkfQxRVzcHROuqOW
LmoG/P8uivMiPdHsFzqnxvqd3IIJgoqNpqLcPbHuVewrBoJAoz2DvjU9iFvP67y9bunSnVDM9kyn
5o25IfrA1NqQuU+a8asd9ev2Fec7ayhU8geY5NvGQIre4aL+uj1voNiYJN6RN/NZufvWDzu2j3mq
PYz0H4wF/yAn5SWmjn4DuYEIO0ylZz6XvZcDFIE0ACT1jYtPxiflV55H14bW+Kll9XTswez7coDJ
RpsWitX1B3GJQ6VC1xa/GafTmCuidvQZ9R74LJiDtJw8j9Zvzrc6lu70n0apYeNymPCoepx0vrjM
tbyB3Qpfjp7dpv3Rl45AM4OntLb/DZj7WE+fXyZmd8eoZl8zlhS4FHbX0QEYgg+Ni8z0oCJ7ak8g
+Q9GmmLShm0l3Qk7j2h297vQ7Ux12n3bt7fzw0uX3p5HWqZO0aAHzObIj2kPZWPtNKyp2ReVeQrd
uze6IDS55DTGry3r1YfVY9QsD3QNN/vdsrBYKmE86jyE4l9d2b++9Tt4et/CoK5/so8AdEckBO/R
Zclzu5+oRN5oPQKUlH2ziQZOTQNycY/PM+krzbBcQGgl7FvNubWs8mUNMAZRzIbrQRbIbsBwECYd
YR5zRpW7bdEcwEPirZg1TqrYu4rxolXcLH5khWzobl90+1DZR3qXL1iM1hU6/cO6dkVk2f1YF5DE
wjrcnLIMqnaw6pkdmL2N/ftJp+FrMeDPLtY/HOiO5nMCeHps29jJ9KbnMYjCcXz0yqScdCvn/HCA
DJXSe+EacwpKjI07Vq+yS0xl8Xn1bme/C9r26RMrjSvEqm3Vo+YQMwcS2uSF0MMdgImWSy9fsVqM
zuZqPtEWG28am24LU0d0ls/a1vxqc35jzGLpNOhmZ5gHBAW8T1d2iYMDPj2lp2XteTVsz28/B3VH
6UEL6HysNtzWHiBBqZsFIp2b2Trbnf0Fix0Nf0H7wcQExbojCRk45dOpB87rYrcRgCvWmQaKBmPB
5TvdtjfQ3RODr4r5VXcbOkKjO7ndz7mgDTz5HTJv66p5DGZq+na7clbZ/eJe0YZOe9B/LOYpf+1i
cqIp9XAG/9pfR/0ReBTVq/vMnfOOD+/183UuuRN88Zr4Oq2ec2xcreUUqrc6OZ3SY+hh83Trs3s5
zt6s1o9T95xPGyjOVgY2s2b7infqOKePeyoC/RpoHef99mpsN+3zeLk5f60Ca2Pz8Dae2eQiiJrY
O3REac3sbfzcRqJQxtnTOMXa29gdXVoylOrYLMeO7+B58KDxTj/ZlCT7x3QY2yZ9FuCM5hM9YGo2
8a0BRbLXTcKdTJmabSSQWZm9xBDfHxBezZEDVvgLwIlB4P+ymBT4JusD+B0nEP6HoFn5ewuESg8A
jLidJZHqRsa/ZpEsZGz3zx6ycg0dyjoVABM2c2mc1bQ/78Ncnw4hfsCiRd5yQKM6ZDAMHAsytMWP
sYcLiITkj6+0zyyub8THZENSBbViTM5mMyGaMHegt+AL4+Bhodg6e87Q892OQWVKwnhiTLVGfQ/7
I7l7E+dsbwpE3eP+2RgjG6b/Q0ExktYq3fMMXdGEtlC12+97mxrazB76pGZj/or4PaTmZJZMRc4C
1YfhpMO+u2D2lVnDsMGll9Jb3HP3VZoxUlzw3KbhRrRyAFc6JwTdcziDlu/OGP9Mm3V0gwYg2osb
VSLp8Rq6SzCUZNx9zN3P2N19EJcjbUhwSAIpgknX4XXD/+YE8v3xd7F718Y/5hdLIQ5plOQTXO2I
u1uCWaYa6ZhY0ug6zdjPq7Eo96jH+GfBCADDLfpyxdNm3YtL0t9cWEogvF4NCB6tvIcI24V3cUa9
PwAY/mJW7cDJ1bYieR4XaWFs+iFdRWOChLQ/vuBoaTWwoWq4xrPoAIYCY0vKswDqa2DuQxnILJQZ
wJVot4NmVsQnc+UhuWXqOjoVD1SUaxAs3x3vWmN/N+Mn+b/TiLFTpH6O4Dxk/1S1cwvg8uTRpKfJ
bqmLdNseg1+AR+C2H+6z64ibCWfkX7L7eFBedBv+CWg7/QWUg0AmknJlKC49gJ1pyLZB8gYSCBTA
d5CcxDjTV7k11UwqaiqorzSJMGEETlwt6Dl2DJrl0+1j9vaol72cgwTs477TkH6ax9F+daZcE9Xm
364RJ/I0nR6icP5xAHMacnx62lB1mUshR2qNPCHcKqd4ul3tKOX/w/0ObK82xJefObRzKNfAzteZ
ZlN8nZFIQK6F4SsCEaZpdyGuLkzyfJG6bJ+MDEqBienK0WQFWzPpfb0lkPegLe3pveguw8lgF3o3
ss5MRvjAH/QYmjIfnDzMKWnCKRV0ZzJyrsCmqZy9dlIT1Qw8yeiIC7uRGZyWhsQWwuKURkuy//OH
FgR4Hr+nuGEYx3DJfTrxeWF7NME23QZFId0wAQeuGwRDTOEYU+7NW0Y8wa5ygr+OE29BGSHmiHIJ
3/YYMd2oZXQIiDd3hDkcqboQp6bfMVeDhHfPvcHlnbr8a/ycdlD68ZTUhntvAkfJytETHbdpccAV
43eKxCkHjhjLoARwQuAwNaGKo2ZhEDGQrCkIJYuWtodIzhYvWTE2vUBRvaSnDdyYPai+DX8nArAE
rmmPuM8mTBIP9qX2YKEe23hKLuZhxQiR2vpl4KoqYJoST9MmvE6gehcv+CKQVIcMVhDOTgYBhTKJ
viRlnUev6j4cuqK2sw0COeuF4RhRl5aqqLVkljJUD6Hn0ObeUyApY4jnRusGFrUXKhg01YeAsF+E
aoIS8BzE32le+qBDZ1s7Dxtw+qdVtI3zhkVzo6wygMr6CfbJRwdC09Hp4QVtZWSaNK2cb8Z6pLhz
K+ywMHX8YGf5xGyQZqO1eMH56qALVCtLnJA0HFgWa9rZ+RUbOHBERL5esBYcXYZzzpBAMcsDOkB4
sP+ICk2be4YpNs1WIXyXO+XKEqGAl27RbbbCPYXGdc84Y1u3U8Zc1PvrvU7O6uZcWk71dJWbc+25
NyyfEXKqtnpxDtjKrDzt7N9f3q/wKFjI5x89QBhtZZ6v3mOA6WbQ7vra+Nb1qECKjC+tj1t+3fvb
V6+mvJ+GMbv7pLfzdblDq2ugU268HNhAOAbDfa2GJQTvVtT1u6MWMrkBhhKTVVQkjxeOHLp3nX6i
QaqEVK0X+7c7Zc+XLRXhYPjwL1N8fbImKCenMeLlblIwy5WU95g9ZueQdK2NpWvy/AIIH9IuP3TM
8KGe9lKy8nIHEeWQUntRmX6QuPS8l6sy80qbvXa9zRMN4w1Gisnn5v+h555GK0onbG5fDnf8lZME
kxB34kt+CyFFreAjzI+6qRbuIKVkcG5YuR9Rw6yFBNEGzGlbQoM90Xs36FpKv+dPYU7Ns+NGABrc
T/g4Iw5zaOUA0eL8YTSAX0QlDLFjsQ0m2DzCZ2ltYS6yMY//qEPSvYrCft8XCjrEs5YB6gnFG0Ds
A1seQszBBtUnIT2JLn25fhG5ZHgOIAWQK0eeTFjrJpzAbuqdRwF2cfjzYZVCzHTg/5EmG5KxD9Hk
Ycxs/XG/cTQJM5MMfgdZodAMJrVliCWFulXu4EyFqjRbU+wAHQ0pKgYOKH0MbSHqWmB9IE+o6LBL
JInaMXALhQ2zepmjlhFkW39dy1WYp/3Fnm6cLexGRn8udv0HaQf6qdFCjnmahCLBNYV5EE6hU8An
UC0F4Iq+QP5E2pI+ZtKFBMdEfASESRtNZFcytkzx9scLBBd+AR3YNQ0P4flIbKWgsqN/J1DwEcLE
0nRBSrG52PPJiGwMEsiQpqgcDLy1dCO9tD1Mt/SwgPto+vigiNacFQZNbnpoGUBg098IZ/A/XSnR
E9yeu8R0bmwuIJFkaFEX0A51l946/dOcDooHZKXWTA+QRpHgkhgcW4hYGa31AOrywIcV4zZZ5z+c
Vwm622l/Quc77zDtkpk9FZMFCASMyKxR6ZIHkkWwdCykf78/HQQbsEEPdcnBqxR4nHeeN1yv+1h6
3zIfPJxyAVsAKfBZJtIR3s4bmJBBkNwu5j/ESgvGFt/5vR4WFumPdiDJG2AcmSy+KDMqFpguJ38h
8D4oWSYHOhftbsMnmM0+a3xzz4KmBeMBf4WcHOLY1ynAcf9mLjB9kszAITjcmE4MlzFbjQEyBunL
L6VKK8at7LAyqgS/0hcF53aAvGWqxcV+pTrNwVmNiUBwFHgPzt4X2yaQnX/Z1tgrHWgexS/nbSoD
C8Uf+T3hljwOqzCfsoVWwrtHgo5Qo8SwZ9r2n7NzXvXd8uUoOHexpJmoSwmGWV10deAkdECSwTPu
7mngtk5IcTgzO9Ar/uXZnbyMDLK2Oy//03GIrzK37Oshm6MzwDnDIQtrBlcOHoQZPMfBM5bkElII
XVLwUGRg21ZjSweUbIM8W6i6WcVbANM55XBmlzDd//TqwpDep32rO9mG0Gnbko4BDqNSEZdNkOa9
pcICsr9t5DBeKFxA3go/FFo2V2BdpFUsZsmrnmx62Ffp3zuJ+FiSR5bDlkZesYbSsdodGDjKS/mE
GlCyJJZKmy+saNgeQfARdookD6lOBwVYT9LToyUA6PL58e8oVpDs//GEdeuNnuhJPvP8uCuwtIUe
MTgA+XQH9p8x6DtaC+/yz3y1PCIpoRaYF6DrDEo97BqvDVRk3fBY9/RYTdXgSa2LvQZyNyg9Z0dH
1wu4RwaB3ZWCeZaPhRg2cT2Tx0tFfDvabyTWel7NnvjctkALfEpJBezp7TVgA2mRrxjRDDp0HRFW
lbBc1kCZumBK9xSEpWiMC+IN2j1iSM2EdsloiaPmfUyiqM1Xc6jHZsHql95xOrC3bDrk0jOoXm5G
2gKZn/WCnb4j6f7ZApfaAk0jXvKwhXJ4eARLIW9xy/ucDjC0LBF0wc6mZ3I6YrQJVS9jD3Fs2Iwl
4XFZOniDl1MZJuvrgi4QTHGWzJ+SSpJcbJhXZvsAUYOUr2dAB0L9h6wMEjhtCEh30M8aJ1EmDVOl
6TmxEXKNHoP86gPt7fBF+j7nMxHl/+B422a3M36aXUxaTEIYgcvSpPyNSJ5UowP62aLup5RVOOF4
TuqDTOjKwd/r292Hc8wYkxjW8Tvo/rv1nScY21iHs+wpHvK9C5Y1mvPwOb8nvzmITFQ8jb5qv3AL
DJk3QubC9Irg/YVe356rQSsZpO9oADMkqNYHjzQAgdslOEPZCEkXohvejOFjM1Bl7ElJfkF4wBXO
fDPTw3v4rfTRmK0UGDUiKLxceUUD1du7Fm7B+2CYkHb887o7uk6vSPrBQMakM70jyBf5r5oVN/MV
abHCmoQ9BFJSAYKro8atgMLNKm/B/EVaPS2jVsYnOE0JS2cxV6eDhQQZEm+fFFGMU9T4MFwUCS1N
WDav4Fs5eIArYZUHp6jxL/kT0Hv4g5IacGwdPJBS9kI1GtBxvUwrr5gDgF28YnzIapBAEqoF+csg
1QIBtjTnBaLpHVLcb4BYc8glFOxowW8tu70u88OYbOy0fblKuH8y1AHCdz+5wuHkks3GLcZdkPLh
ZaimtMAOP/MZfw9QzdXgkDbRzSGFBwhrZWXOG+LJ6l0/JLzmgW4ingzeYX4cP4J+crE7mGpjYBJ0
5t+sldTTKtDG0h+4lv6N54UDaQ++Us9RwsFwkK74GR4n+RVTc1oR2ObkGFVkYQ3U5LHiv2cQQ9cY
xcTa9OnjAZP0WTA1s7WmZV4zuoSRw9iKMEQs7nk3UswBgOxtW8darEcUeHrUH/0aU8c4txo2/nEy
cJqIDNIDfmdtPIwiYp7isMhUIIGHyderx9iaiLEiKKs4h0IaIUR9ErjuqJr0RxU4TCUfOtW9KuBH
uv4XGmLICsdXNhkMsQCC4YZK2WPAs6e+zWYQEFDUq/PhfOHjCFzc67k1RHLMqSIIDYP0h6GMbjZM
p//ZeuGuMFDvVE6peawl3SEF6JAc84RfPr/wYjKWoQla2epu3IArLm4X4E91Ll6Pj8eSKjGkWz+R
oijclu8Wn+NB1yhwAprRATAqzVH8jsp5BQVA6ZqdjntMgA41R2BH6I9b3BmgdmsWie5xVAWNj1xN
DW7xqfBP+YD1uMK1bHQOnm2rE55KsBUbo8iycVZen2hwhLoEAsIexyrt67Ku+xa7tVLAGF3soSg+
jihvrkyT8OkuwA7v1M4Tp9C3zVoj2WcXrWJggIfMbCFHCh5bcIrfAXSG/+7m19F7trq57ZuL4mtw
s8Wqb4QPDR3anCrA+2Z68Er5DKdS+i1fzXnP6FTQDGBdML+j41DxUM/QwKhgsBYmSEXRxT0ciQw/
T3mcU2MRqgCokSv+dlXtkBOcRm2OFKdMUR9iXjEwj5SYySF9MZH5Sdi/x7XbDtHPk6MXI0rsnHrO
gcSFlTaBFIGcjLtpi8JOROzC85MoTi1X5yjGENjumBol48VJYAuLYVHYxHqkFSsVjICXfT2OZxJd
/noa6W/jvSHNZURs67/jt86rHUzlEVobl91qDUIFH6r2BqPwnZSd7VlvQ1CEgZ/Vy9fu7NTpQzRE
ba8949CyOAw5Er/QXSEipfjf70pbCZHDnGBVPDwZgkJn0345n3/4QkC2Kxx+MODVSO7M8mPVQ7FH
pD9i1uiARJJLx5laRhsjKaJ6zZ87aPdVcCYw6KIKRdEqf/gQKTcv59IuLo/tAvdyUy0PSPa4K5zA
on4RahGVkjI7ZRxygtFI1iEWkjqMyJDmKuNJXN6G3/L11ASUjBeQ9Af8Td4dKkO9E8VUOxRDbd6C
+PGkPBzgbj6YEXAeI0YmbF47RoqH9/jvffkFdcxzxsENHBSFFtYemwtGNZddy5Lvc0SGbdAB3eok
xewRYDozbWxl/4keNq6dMT0QMZVczVZhQxCSJ4MR1T5n/sXwgLEoZRL6Xlkcljb8IKtiygqjZdCm
O73ZHeeDEC/k8GiVUIGr5dF5FT6X4yJv3fDe3E4FPd8ZrgVtFpfvsxqSank3USLx5BjgZLXDA7eS
f2hv5MneuUN02WtkG6wvlhI77+4eIJ/Jo+DrjhXD3+RH+Q300hDdMLTlsITqsqvdeik8TmWmhFxW
b3MCK8IL1brkQlk8+E/rG/SWVNu4N0FLo6yEpTvq7rCWniBxRkSkzcUtjd54j9qksJj7M2Cc2CFu
RfLqwqophChfqKlRG4wAnx10+fLKKhiEaJ88yo+KlJNxXehEO+aBzJo0hBfIitOt1lbYb/wc3wPC
BWW9+YimjB43ilfJKyKc12bP9MZvp+/ucsewBmVCG2FExJH4qMIs5jMqljb/Rn0yqjqtWH89HvSx
5p2aGao2En1sQ3SfN84q97KjMmc7SJ6MCTxAYddnzX1kg20qt4wLBmCxCbm5AvYQuifnLdfAjZbP
Vcn8N+QUULeY4YDjCjfSVYZPQgek6IfVzMUvVjysWCzBh2//ppDZ2U33uJUQHlgbp0xjzg8wwZIv
XayZKMS0zQtDnWLE3gV6IxMzseM3ZQWImuBuvv2r1WSrGZFvyWUQiPCqHYs24rrRudLWtsyPBLFH
8hqet28fNoGNatlUt4wQ2lArZcKcxGqOopMDXB7fXwG6bSbM5wHSW/0TYpnUomQ99sV9wAowWePc
OEJYCb4OJtbbECot5jxEPC3S4YP9jJ85eSRPi9YyiWhtrug4nrB0vRKsyY1XzDOTWZSiVlSAu2vy
ZzTeMPwJODzq7wx+FkVJ4fBMNgOAPSaiE2VizOpHhQNSbnXol4+LTC5YKfjwmlnMRAxCNg1hB+09
7v30CIYHqmocBpnf1U1aEz2pY4ncPFciuDKjSuBPvWRwHsFteYBRzCMmRDvPXGyQdgREPGf4Z/K+
HqGf6NMhtPYo2ivS/9X4yrt2/Q/iXLl13IOwzQIiyeLiAGU8jhV5UqP3qOIu0QBwmOHEetF9AqIs
H1YbRKKV8Vmv28Yjw44AdJJ5F1Y9eUZiBCjjDQ+xNmTAk9wuGLMteOQIQtxHBqTlsTeJwsTLsJXI
oF92BXdBTVZD3gHgURed7+g26yzIzAwhJDb2fUIHVwy+/FEMHCLLQFQKGuPU4Bv+Ny0IsnsPYFps
hBrzZgv68ascsBUIM9XkjgAfxq1DBtKl22rTBifcv/iijIojLR/VhEsuJvCYKOd4kcUHa+CT1mNx
i0cd1YzuoqyfPlDs/hOfXJIlRP5jDaKiyihuwqv5QiYBKitPNGfyYtoLe3g6caBYB8wDtyyB7oJi
XPQ+tnIVXjabkydE/0T0Akaye3lJIsZtHrvUW5uu647P4F/0EuF0UguzigMvtw2+f3DGRoLfKqg0
DC04qoGd/NvBlLzQ7xtCUcakExtHvFN+TB6Az73KDzSe4wYgR5iSnGkoH1CaiIut2/ZxFPtrfCET
hgXIh0ozPEIRki1mNP9wjaDd0cCRlpakuZ1ePZR32duEZ7f9I7lnlH4f8/cVlBLPMxpBvBZvJnN8
wAXYHb9wW736wwD8T1Aqj0VLkOjQv+kQLjo0RtEuRbBwWydgtNMkohGGuAFwH+Y9XjA54JewsdDd
IU00BTpF+PjwQJqoWeE+QqQCmQmmjB4T6nCgzdjS/POElU2vpQxeZDVcFhGc2L1VfZjaEH9uwsO+
VyaRoBcdF+hdMGugVabHMxy+bOpv6PQ4wuqowR2h0qFj2TP1++LQ0kgE57rTloWV2tIx+LKEWklL
kRUOWcrrJ+nhyudM0zoXEJZPg00Pufqf/YicmcCA1OUbQDP0f9lwGM06S8RhQ245qIpJ27+O8z62
dgux5twKssv5yRA/ggLKGgZADT+qZR/GiyGiE74LUehuerLEZHj9U6YD9Upml8gSCq6Y7+xbskN/
/DI81vgT1kf6QHoEeU7QgZrfaYnPKUoknNuFmADwCHLgDbGPqwx80RlFsiAOiOygisWNDe9E+kJa
ZXEnHU7jxsgszl17OJhj/E4JRkvpPWMCnKhiWPi8DWhobgqr+TBdsGglxHlg3fRZMcTFCGN1cZ5n
w03gmsC/xapNZrIKrmTitCBBGqkuJG0EtPGoY2HwyJxyaicZx87w8+NwLmy+xoRLBmOQ2J/zn8Bs
JkIIPls61HTo7nkmiidamBYfQMQ2v0DWKHjWbWECW4ZTaONf2zksltBB1vQjrWv4jYbnM51BUMtn
jJaGzAF9DNAHNlBXt7QYNOCPaYH+dag4oDhDSbrJBv4eN5VszELYhmgcDKfqGpuWgfjGhBQrjYTb
QnaznCTS8S9aFv0p2/6i2mdhYmgSD6Fs8JcfIrMc5RHOc39t3J30Kdn6JOoskhTSPIUif5j1ezBP
Z6b+/d2U+LHGFoFGIQx4DxYVLVR0V6HKdjcJw/jdSTeARb1/5ayV4ygFCZS3/5gIEXkMrWCtHay1
cEPbpIHYy5ERk0resWSBiEofbuBBb5/anyBKvggLCAbgTMQo0iM6PQ5BUMwcWcj0ILmBtXAh92is
kHFwgsqGFsxQVjDL59/Cpu0vpEaJZTRviXO2YR++hD7pvdOnFDWZh+6KaAaHATgZnYRHyoL5M0cT
mQLkSnArqKymyMbEd4fp7R5KVNMU7yNydFRB0h/ck2TREACAB+ZljCL+diQckCK3+1YC/xc/AplE
hkEhNA5srpSLg/IVFjMNgweP43u0EKTTW0igBY6PpjQv5Xb+/67+B3jZpjaCPQ0DWPreF7HjBJBE
139xQHXYmWFunjCagRbvZnds0Wz8kU0aDV+Rn4kdqgS1FOdKkHqourltU3yjaBsSKU/WYMPOIFq6
QPHeHR5ta0CgJrriWyn2XJGWzSAgrOmv0Ij/g8zxfSIWn923WWhEUHUUftMHCPz5Ln0nFME6kwHE
qBeWdiB2CyuTAagXO1jbkE9cWv2vcDwuN2IBT8XsXoyrwrE6pDwLWJGAFXTF4bAzHQPMZDpn8qLI
wbYqUgKTzz+72/cv9utiCreVximrMeQTE7RJqnm6oiUnUuBy74pjGL2YWRc9jjBqsotJAqAhdVCj
hhF33Gt1IdUahwXT6fgYtlHbY5dZShAqxJDNQGYJzVzsttI9mx6oyxwqnrQ5pKJleUqadKUIIfej
0fsm6k7BTkWb8wi2A/Fg4BUwkOmLMPR9PuUDR1A9oVP6GnQYBZLMQnVxyC1MmL5UF0FO+tOY6wrD
gnUWnEb7aictdkpCUSJXEUNzXgZGynOOLnjjlo1wWLzWfziRFzibY9oEnLiIXLj3XGJHboHYDXJ8
y5kSwr0m6eGMcaEIsW1QHUZo16ikOYBYvDx9Psx6KG7ub+tH82uAD8c0bXm99G595irj/AKmTrgI
hZh7zuWil9ET5cl5qfsmGXh6ifdeZeNmhkhqjmYZNRtiRxOGsLd9F4YHdg8lES03nsJ78RWm1fZZ
i3F8NZAjs29WNDCkR8/M4VX+cqyl5oryjenN3pLkGQKBOAl8bhYH8pY7LA0mVlDTMfL9HmsQeYdA
84JTkmscn6I4xAgDfi1mVGjwEA8h1ODOqPab8nyBjTyBscYXkY3Or8MP+aaKexoSBTzy4GHP5w6u
cjKhnTPi4FqpSaLRtUvvjniJ9s0X9tUfPz4jyoFGQCTQUDB1HtC8OdJZBinbL5ADxcQjV5ggnz3J
rsv5ycPFRoOigGnEMCq++G0FJPjo6/ciub+hEsaAB9kCeIdUR4DUnLtvC3t4ksjCgNA1Q6Gx4pQi
WwpvG4RXUBQGMWyCLs/Lsji00qNFgGDe2TlBgsq+U1UTGhhnaJzbMIuwlktWbeuf+EnJflxn1GPp
VJ2E3h75iCSfpB8WSRXdmXkVTa9CuQmVL5ILmOaEO4YetCccjSnynoeoyEKd9ixHKfiFRvKC8TSd
1ix7jMg/ji86rK4aizdiD3J0ggki+vYvY0ciFzO3RfTANZAkVtaldC+FFrcgxVorcLsCDgHUZHeH
3iWCCfFRQz8gVQtMT4Gu7ruMthQOFZThOEoNK0ZewsC6gbMC5Rj68taxavuTPpydamP/N6NW6CHX
NkRbGDsN/LyDo/kfZh6aPV8GwaycWfvf7cgP82ToQASgU4iomUIcUQ2QOdWb8T/3xQFYDRell2c0
2iTPFFHAdMqT4Fk4mDHE0huT1jN5DukVXgUMx53DbNrivUqfjAcZ/aBowPtCNMDFgEWssAhRGTVl
k4pTuoPWSCdl4HzWZk7LiLkjaxpUMLpoguuGjHbDyZb1g/WzS88uItAUJNV+EcCy8hF94ZyAdpiU
Bnc97P97/yAvmkOxXVxD8c/w285oq+dCP8QGAgbeS6OquTLHneqC2cosl2Mi6jt4F9JQzvmQZATK
mEYNtjDUazKLbb2wL9NoUY41o/slBL//RUlrl4hMl9MaoSyLQqq5yqz7UD2svvWkcU1rmR3LM17D
ublPTTTYtV3bu4SRSsb4Q42NzyQK6J4Pwu+IOCVCQBTkFh5xtBqZWydOqCcfAShJGzew5OgXklCE
zS7TZWYTHys1BuV4sNL51gr6lcigSRpJ4siEpY3/D1ck6iUazYKYEMtY3R7xKyVEZhSmNubKCInH
iWom58jlqNBtLNfg4nlYKvEMIUpS1kh13D/ww2Bz7GyEA183tmLFHPldaHnjcgTjcbOMcVKAcIaG
0ENPIBBHY/xG0+1gvN1Ktk+LdJYisCSDrf059yk85OTj03gOpZjcUGTbz/Q1BgwRh5yMUwe5YYxN
68iiyc65mEHKyDMW5DalnXZCJIkYByJBLyVNVVmb8WANB6ya9AK4Xf6kyvDGBepHB4JqkcLDTbcI
tkMy6Nfdoi1XKqBBK2R/FFlpm9oFiTIQgOC5GLVy0oKBDFHaSU3eXq7yedy749tHqimlHBQKiixZ
XVjPiDAG8WVOCaiNMLj46+3JbXjIUWIiUwPG3XvoBiE8BOidbnaYkkJu8dyDVkJIpK22mktqKNyJ
rwAlmtl7SAEoxm8XuAq89BAV+2l8GtZnc8lFX70jp+2DrKuV3qcDUuOBMWDzHKPkn2YVMfJVC5P0
xJ1xDtKzBK1ra4bKlmxbQ3VNswXC6RnjIaF2iTVkH1YE103C82fk1pAKXGIa8Fe8LOF+MOEFd4aX
+R0xM4culyNCc5qFVuWRJi+6ewEDbHRGe66CNFldVK4ALRLUDkaT4DVNVkVqXWHQw5dy2iO1Hy7w
lWJwIZUknDPMUSi0MjI+ZbxN8TQCKRgCvXChuFDB55lw262nqJ/3Hnguzpsu9YhsfSy5+uTdbyIu
8BBpwfBpz4TGhtyMRjvUinGWCaeYVnGAZFqsw7lYxoo8HYzTOCpqU/x18CbBXxpdPGwR6rwwVvbo
7CzRkh5cTlbQydJ9eK2I/6l7Pwr6qMKWX4ZAr9KveeK0FCYexbookUHp91h7wVAjJA2ooS4FVOgO
nrQTDUpetJgNLHenJT5KeBeKsdgwQ2ntxFwtyS+EDC8MD7j9i9ywNF/ka8jUX+5r/IQ3wHmJ36tN
IY4nxc3COQFI5WUwA4hDiYyJqhr97kGSBzJ9YMU3XFDOGY46Mf5AwYZhi+bgHQikW8XlziR5uruc
lRcbL0BJ5nrU++fRl6/40NApct0FTyLLyOgRB8ucG9cAOxVMTw0k0yJBOE8WEj1JGKbgMeHL4nAg
BqhWn6yCbJf6Rfi6WPg88A+G7CU1j3AyhAgtSGrYqyzORKojSqPzCKN3gfH3XMZfdqEQ0Uh+iFkJ
8dQYVzO4R7bN8iVJooXOG7M+yEb3273ctT8nHZxbVLGyQeffSrbcDj7b22Rshf2fKXcJLVAImogc
X0QZWIK7DLtHfhO1E4dzg1v9Ft8vsofOaPqE5NFl6iV3c09hU6UakCOrmpaYcVmK9+fhDY5jvWKM
NHFm+6ssBhmHL0udPNELZFMQluLt9s8N/YiJI4YBLcE8BOkVe81zSKVughMB0IjQmS07nPURFYK4
Wib2Cbr5B58FUGTgSuiLNL2RUccKMYb16oVg139Us5zUv7QHOFNRCUi7qdhsz8j2Q15FOJq/2ZIE
NpAmsdRa6nMKv+FmiZnBnNuVZgjnhCVB+sTtEA4Lhyk5IeTgi4/MZz5nC0GZEbdXWZGkRq2ULJg1
QAUF+MaepYEhxDMgTOwFUBgTSQLVrG1lAl+9wfyFMOYuiKCztsMZnkn0oTrnKM2CDIQMpyZGQQ6T
BLgQjzR00bDd/yVihnE2VRnidzbbSXK+mImcpfJRQ2iYeKgSM1jfAdNgYWd7KEmCf7vB1u3bLlUW
TiHwMIiuPPoW8I/FcSvAHDsoaV8c1rboZjk9JCkGGMZILoajhs0YGzxsQvjAV0O7c4aRVU9ZNZwe
GWgXgJLJiWtqTmH2gZHBzLkmljGbeg9oI6nnxyELRX8RsYAg+7ONZd6WjCsgsaWU46NI5wjIzQJF
48a7adpyLv+mIHwZqQ2OQd6UJJVCIoBkwhzwdkWmX+O5gTwxoKqy13f2Gb/KRSWF1yf3kQsmqrB6
yz8eILeJmg07CCuKxM3/AQzZGePh2MBjNxcB15FJFQ5BDFmCvb4M1+svkJE9A7eckeISSOysBH9c
v2kwADtQBWCUOPXEXQOLgNHI/3mGc0OSj1swMkSbeos119hLQIcR6cM5J4UA6+7ZuB5gUhmHxZQT
vUzaJsctAaR14cqGUL/FLKDCwuA2IPMjTleU/X2fSLwt9ryVTPj+MPdTcy0MjCi/8Deq15x9vBRE
ZdqGJIgDVITaDSuS7sHYLB0JClMlFrq24iJnk48WQ6TgcfKUTeEVirEE5pko0j10vuZgDbNBNalK
+8bPbxmXbbxs8QtRBnc61kWOgnXtxw9j0+STUYzmyZjf7Dnl359jU4yASjc2Z2+0fFlLNeMS6a2f
TbwUpijL2ZNbPsLPua0Yvw2JGnRChMqAZw63ayImMzFaARDh9ng7lTkcYuT50ekPdvGkYMkYFsAA
Swyg987r5tOOj5cBkNsVNTf7/CU++HhCMt5803WcXvCkQ3qL3weyupPOVAEGiivmstMzmWGAXf4H
lCB4RtrXloHzZjmBAL/nLlfG5j3EtzX44rBr/o+k81pWFdvC8BNRJUHCLZNozku9sZZLBVEUQQR8
+v7m7jrV3ad7r6A4wxj/+EOPr3a2zwkC5p64VsFh3kBcc7+O+6Dhb2u+wKS9duvfamMMUn1kcBgB
GcUNpKbXRBOElScwNKCuGmVQfaNMx0XK75tRI5y3uI+wxYLrxs8jnulAXtsDwqhtgeAUHsktlEFe
nU6fFjBoQsKl+9iCtXNtUu55yp0PwdAGCdeiHI98t03j5ZbXXteFdn4ww7muszvE9Q0PNos6UUPP
iXX99G2G+jR97Jp2X5fBZ9sN+kqwrf3eoIBgNK+VGaQBa8vP1waW6smHo0wz2NAva1h/+aXVCwOQ
Z7Nu/KweIO9vvD6MGbfztYf/SXh6Ci63l45GiMSRKqKEYOx4Qj/L+EZ8Yuy1SBu4ytTaPR/JY8a5
7NOBUYM2/Lakz3yHMAmfonarZXF7mLZ2TA2Se4o2ethxxo/hYZKpKz5bdapPGYQpHr7tHbG3BSww
fHUBSkHU/PeHzw1Q4gVlpt1mZdwGLJ80XWwplLd2yp/ZcuDlOK75jcyQd+b8eytfXxPVwswH6ujN
mAySafxxiFaOvl9Yd+hm3OIw0Mpj330poxuTWBxJOefmn23dePz5tZum8T2+2zH/4ix5jdaar0Vo
XpFnMOqF7+voipTPGIAdZf71yLj1EbT2pYWlNXrvtGzM6rMYTzRafFVGjHituE9eXkLlT383r31H
P2Px0RP3t2+VngVZ627CL0EMZrINMo6iju3dw36MclioAUuzT/wZDuk+JKHx/h4fOpZwyNpuPauK
ng/fDq/4Lti8Os+afjjIv5PXc6IynaMevKbIKy4EjtAwcDfs96+JI5X9xAjVQmY4tcHVFqz3xtOn
FrG+gFLsy5KPVLdDzps7FF8+Jv2wf9497e6X6cyoFSxFBv0rp2jdTnEf+L7HVTXJmoGpb1/ttJFc
Ozun1bDg4Hhy2qNjIve1QqM/L7xeM/oqKdc2xEcUkuJ1GxcM+0YHvB2YGtwVkF8HJxcrLr3CWPSe
m3viNwM7H95SkWcDJR0q5UCJmHugN0WS9ddXPYnjHeYaK7vxr4ueKFL/MFfbn/S6eL7gkb3MoZP4
lTrPbcEy7ZekqDlsaju2+guHnUluc8o4HEVYoLFU/njY48TEuoX9JFUJYLnyjTDcxBIJI3e6suGh
5fbkRVBlX6WjqAXr+9H3X8Wk6PtvO+IUIxB6oYk3+qOgl8bfDClje+KvLPgy3nTfM84qRKuOVPLw
ug77z19fSpCBY5yVDUihMVKnJF5SV1GYMoqJGMXcmjMlGmXJY2EvEKrqjTD1WDZrcgqkASd+uU8I
ksbxB1/s8NjTQ3TBALVu/LDd+PZyCc0th4cDyLa21LDhI/T569Kq9tbFrkJqCe2coABftyMGzIdQ
Ew0avzBjmuwZ70XFhP43/0Wx9+9duxz4hUdeujEqSOlBmZiU3ihH7lNAGlV+bNdkh4YNKoXIMqmZ
nfN6UB0oV7ydtFi3rpThsjXF3ZUmZW4yYty937abHDyvSwMqterYuLd/tqaf9R0iRkJDI2XBg85z
yFnFyfuXUckhmCHIxlkK2xsLQ2XVX5xvMvjZfgaJ+yAz6YMiEnmk+4FH4q5i/vAzJBXSBin2zJ2d
uefYOYiFa/mzkbbVyI93dxidP7CbJClLEs+lCVXbUlOpevDW0c6IX2jJaVRo4e4fWmxQW2MtiKUR
BvDS6JRuU7sTiikRrVs80gvx8iiD8q2uh/10RYEnHT6LC2ATulCQzDkZ8dACpQrrt079OoGrjVW6
Z5bx2/Jw0WUWqLX4mIT9EH8u+H27EcVVAtFip1JTv32dHsC9KYMnYzUmWP/s851dSbRdXblpMnj9
pM1Kp7ygk9GNCY4bBIzl1PuO5WvvCbwWPAGLEDf623ui9oVjt279PZKqa/kpvAcEKLvvm3L6RMjc
GhYV7Ez6DQaZ8N/AE1UCi0gdju3bWFvIV+RyWJrxJj/4FK3mWKHAUGfgC7BPXlKieZ1KZloJufcD
iMs6YHYMX2TpWCPWvmTfMPaS8pj+GaN3mTr4+waZ4wPA0PXtiN+6FzAakc0PBC7AC8DstoGmwK74
UuyXweGXC8iX+6sN1C6AO4xVEQJHt0OmhMJgq0M8sLwvrZ7fXT7emBtbM0hECF6P0+bViaYUX0RW
Ok4wlR7f6R/aLLQwOLxkpijoHISzy0vqc4VJCEX6sgDgS0b3eVnAVbpNy/Dy0YavwuNroZDbGYwq
vYlvTNBSdBRcwTGsDily6fEuJPGKmHqFyCIISMtiLXH3HrOem6jajQYlyn+3FPlKE/WMiOEzFC4M
/i9K5kPqL6FjSOPnCjKR60nbNq5v73h1+8MXg+nygJ49BWwvvBRqjts+ZAlliN6GS7VzQdBa6s4X
LbnDT3sxtFlc0kEnTVX4kM50eRjQ0YF96RKdlb6q+UjfAWMsGx+BhDrSIlMGvfayKOapstdhgLnO
lGsqZOIQVG7TulNqE9fkwAY9A52YUw8hs7Pjw5z6C90F3I/KhS97tIYPryzc42PGlf7WvA9omxV9
qOPKwAKU71ECNr97s3WP2lnre44iTFF/128nKnY3ULXOs6JpEu3L0fa9lf0y9lm7vszFq47JVHJz
mN8QF8qk8XKFOnmMcMX/Rk/StG3Di1crYiLASjk0OVLOb3LYf970L9IgcZLvIPq14lFKgw6A/Z7/
fvolTsPumw2j+S2A+MS57DIt5IodoM1vS9eRhtSD62xC7qJKuvWzAYTmDLmdSgCZOgkfzZptnayY
5x2kauh7o/eR5ryAuOx4AHDkLmXUOVilaOcnJSU2FoWoizGl6Vhb6QvbM6m7Ba+Z2fhYvpUXniRH
LC9hJcw+7nch4512lebuUApkzOLsaE2HVbTi0qkCihDXDo4Q6AOBECDKMbd4LyYlnu6I/XDJ4FAj
3H389x1AVMFmiPNQN5Btoof6mjC/i4lhR7dvoHAQ3aipvCdca+odNScHioBv5OtQqFy/LlcHHPvj
WzIj+pUhL1QWkjrJPIWc7CsQG5WYDV1CT5rdChim65Lz3OYguNxvk8uSTYEuCWivAVNgB1qjlqYj
05d3oe8U7OTJKle2r6il7Q/v1+GnXpkkXbgNhSfL3OS27Xys/szxrRNlb6il01cqydivwj/cxhkE
5GUW5hUtn54MLrBzvwtcgso1KqK63Xxpw14+f1eSmO1YwDJAGw+X78vBZs2smbRnB0P9ur1JGZTB
Mw+LMqLMvOMn4zfkOk5qdZfGmi1Ltq8VY/H2jR/X/ccZUzc6Ktraka3OKcqu7r77+nsnxZHWrUx2
ke6RFpC4ydiufdCnD8A0tJ+O5JXoMyT+W950V+Ldy4qvygerNp7uH6sx5SR1O4x++87s2dxXvsXW
/Moj4pMH+UOC6jfTpW6ioZvSwFSDB0wm8NPO01D7WP71QbFh+nVP8CM25dah33Pzw1LrjXssFrfA
4cQt6bYOd0+5jqjRGWa733LeYzOvvknYM5GgK6A3GBhAUh2ojtujBj8suW9k2hoUyU0u25bXwTsg
FW88vLZ7MfPYu4bNzMBCiTe94qnec8ZwZcmGuw3aywfydVw5oX4heyyHLv/30w8dIzDssPxOoZ70
c8+Q7hg0XnQ3nV/6Cjo2w4edOrLqE8fLYWjXMfbQL69SPXPJznYxX0goVZAODq9/A7TFxJdx4bbi
xYAN2mwO7vm+9Jj7wLGBJcY5zZQ65IrIxsgzv2eiSQI2PSTgGk4tE8hC/KZfKc+RvlnzobqkGQ6+
Nm+MtqYH0U0JKOQpoJXlJq3FLRu8lbjuPJO+KKNizmhwdpvvQ/TjFy+9/XtWQysuPjFSOi1xM/jI
FInr1w5oxpr9c6EHM+7DqqAPGEulI8hh4eIccOH6klRIm9nDg/U3sw0oh6UWP+tI8Q+7+zKbwoPr
NWSdOD1xMDFGV8Jz+cPBQujpuReP+imhfPAx2sWfeVLpKCIbQgOWH2wPN26PzP1iEk3DT0EYILmK
vL7CN+q4Usny8bTEa0Vl+A8G7H7/O+7RpfcxSEnGmbb6sGye7BIrfl9jvtKmgveSyifrTTvDbfxG
Tn5+Vn7FK5+r4ft1rB7BSwE46ifuzRqZcUeawDNaXM+te/dW6g//2Vcqcoy/QzXKW1E3UdVHUui2
+fwl8IzZ1wZ7S7wpzhsf54OYywkqosENgHzJtT/zL3oTCgEUzqe3Nu3v62pQB/39neAWeluMFVEo
BTa2tOG7JwwMwxwvVwPz7T0+TEEXSk8knKEIDTDedzv+nJdboffoj7tsiDOKge50XBSDVS7P7iCZ
52sLf4bdFcWhx2af//NB4SWnwUvEV2IX+wIqfUaS0QtDqKeoiuAbpUVUj1eHTYU5bFTujmjO8ATh
HB2+j4jDUXbo0UofKeSrmivNJ9CxQxfi3xaMbh027zhxoBQur+RBEqDsOe+B1Q6fuVSjXPtSVDE9
hIX112zQmL99YiNfanz4ogUX3djBx0n0tCALmvNt/xKI8vLWfXX8+hsV3JIVMKX85koaU4fLuZ3s
PV7r51g6TVTIMd9I3GIzPyZEXJzlu2Y10b94SSt4lzfv+/NMBDrTENVWFpAXDTmX6RAf0c+Vm3vV
P66uUOG7wVMcFBkSzCTEplMPOCQhqjKGLjpPpXHjeNrXBzwA9SyulUGJ6uuwTNQZJuDvWyTpFFyu
H1H/zewHHjMdnNQDdTUUVQVOlc8WWGAIToDaZlSzBxr8ST5GiFt4QRBuury//ASiRblc2VdRMrCS
XX4bK9DNvpSdnqNRlB1o6vvUYPm+X4nni5eb3gQWLhbUBLzWSMNRFrlOIeyeM1UUzB8ecYGvAzO9
6M4wt2vDj9xz2RSP8sS9KpF2HTpf7GIQc6tBd2AOo+3s+F0N+6+wxuashuQnaHWImT4mOHxozcr+
xA8YdTxHJhH9se3dubbq2PJrc1TksdLQrpjRIaoIbFp1LdFf6qYPfpcPO23S9sSLFsHEJ3X4QEW0
0PlAIamPzx9+isdmvB/bapLkC9v083qumX3vBhYN/SX9U3v+88VpQPHk4BXTvccg5+nRdk79PNKt
Za1NimrWz5ZGsuhU+kWd8fkdxS/xjOHdJgtrocOSltlM1htA0IpUZ/n4ThlB3sUORs4zNu4BQimt
nB+26BLQwr24qNGi+f1Lgr2NzWA6x4mp7xvGpsQvqR98fOwdnDLogpJ+q1kiDROaM1DvnpEwMoC7
ICEan2EPnZtXOMNHNcmVMH/F0urIT02gDI4ixid+v7dSMcxqEt80I9NaPwjEeb1VAk4ntnq2mYep
XpmfKXsO/hUDUldxJinrMEPPQHpi+fAtnRY5v62b3sx5/X0SgkmJospyr7wvPw2YLACyRuBZV6y4
1r4C/x3bmcKYdea289sFWn+RTT6EeRCgos7uJvCixXJ77fJsQfqcsTKqKLOGXGtBRQr41+dyulsE
APZi2leuzfaSPVKC7kLb8I33oHmtaEp7tEylS6TSe1CkhNdNOab59bWGOpu+pxYfI+j0K+K09BFy
0trhoRlWld/p3Kla4qd8hB4cFZmELsPKlAsUVH2QTpCAOf1hXsYjh54L4vOD6Ac8Gr4z3eLEDEqk
bO/Bt5u2iESdcQk20wyVbPkGU3pMbXWUqqGp4kLb6y9sqCnNNbj/Tnie9hTWRVsGV47SPK4xJeK3
Q7943KPWGtJ3Pz/y1Uz9n4csDYhssagOdUGtOrmdmFZDEcSrDW0PkB1TbjDcQaO5BsApt5ar7GlE
YWFTL4Ovqp49TXKB+BTr2vB72XWGD0ebU/7EeW/A0Xl7M2VdB5X3Hbzx/ZGqmXqVRTrDqivkrIBS
XPYQ3eVhTbIi1KAeGy/pqMf5i9Rn/kDABbJmUCNhtoV6oZLTfgxXGakoNNlg0WFDH3sHq/3MXtwb
eATegy4R8WM35bh0QVGv/KMT3cDcA9h/ZyeGaTs7l/y7BzoKPvTzfIjXMA6aPSGnJBVHNgZDj+Dq
jvfAx2LLHLPdNRQd9deDuIZcNXpiFe8zBKRSR6PizBiBPn+cVZnRU0idARwuuOiXHjMoqfO5KKO5
whSLCkVqB1rJC6P7bMR9SwbYCTAo70YQQS+PhJQY+R7XS5SWhUTDOiALapgkuMkK/VTR9S8ZEgMA
0JpDv9OitdOKpYl2A7meTAmCUGXRxIsPVS3zH6xhfirLTSoBSxY+O7KfYRVVjCQp5Lsoa7BrwK6j
EM4sJQFHwhVHTB7kKAaFO+Nphn2X5yxbHOpwUmwIHYCpLcphLugdn5QUN0z3OJZNJfp3jeXgBKm7
OHjv6ICN3NnRY52kiBf4V+IbkDZwGhjgFFti3+Iu5EQKd8KVarsGJtvBwmQ6/3X1YbxodOaQ4eK2
NvhWwfmvunH+lKUN58bgA0Er5Fqsa25PB3qWa79xzaTCHcxGqC/8dDMDecZHjTKD6zH1VH7N7Qxf
83z9+JrCz+Q/8/L/j4ZfHE7KV3J+8nHi3/btD6+GWxxapxHLzBPwOxxK5u15YAY+Afe9KTX5ELJX
CMLGC/5B3jFbzID2Y8kyIiFQOp0tDoU3QJfmL1vJLH+LbPiGcvv5bZJQzsvy2YSWcDBJTmbwq64H
zyUoEGiQgmkzBoaoVob+Tmbt5atfyaoDzUQURDwnnDt8ISQNtQus+RN+6G91mvikHLc5/A5LhPGT
lWwDE4JMUVUaU435kkiJPTb+YLeR/ylgAS/XDMl39Z+sTu+/lXeNXzI9JChQZOQcHJy2PEwkKtCY
8C44AABM4bfQnYDigd5Naiib/44VAL2wNIJEcc/9CWUIVnO2B4f3Z0R/s/u5d+4PrleD9TKiLIfc
QXY4lJUl/ErZezAUVfbyqrkhgDnn46cI8sHdy7yU/9meBaXOVN1HKj40GnNOVfTyDWbergbuWggu
yBtPxWK4jaUKJX/EIAaCzuPXdt+8BYz6+QYuG1bi2Y6ZPRRoF2T+yY9SCDzERae6/TGVei0II2Ec
zCD2dcSdXwxGO05yZV6AD/DfcQKTn+Ng94LKn4v2FwL1J5RqUcmfRraAqXl2iBRY9tIJnkMXhl7b
iScIktvYMSXE5TnCTgmdOg+Xxst0043J0x2JiZS1/5NGSCXVCSrWpcsCUlR4OhDIa0mZ3j3+8VAm
Yh3BHoV7KllWHnHo8mzpJPPqX8rLAfQQEUJzlNQHn9OOJQjtHlD9cJYwej3E2I5bFfoo9CE4cMre
drPJunQJTkKU8je7nuG18PJZllJnAFXzIPKfCzbXhOEuS4HelDQLRIDRM/6aQ1teNozAhbSu3lxz
/OGvG8strxyhjDkYlkPfgfMCAGhEfaJcRSJJQdJoApHXUMbE5iej+3kQIrvW0Pl8oMCwk4CjJzZ0
BxRcoDd8BDSosGXWWGafHswrV0S7kzj3gu/q5qVkSsRAHo8R/eFnDth0/4pqJCNouxXMOgJ4Oc4t
HI4bgVpmefcbGFHJasSUO/kTgC3LDfMZCB2X3hDGpthJKxOMT36zSP5iDWY7TNK+mxIL76pLchI4
+8s1LfHps+PZS36ZKzNGpY3JFfiYuwA+wxXo39pghc9sDJaS1zY8jEZS8bp4RhjJxx9MJHtlMcCc
xWWGhG00fAVgQxI6WITrHZY5ONLbXA6IX+E6AHkTxMsEQhnnsRT4QRGDpb/813jDaYILnI9+0gXc
XHTNAWPZIURSnv76FzqZBvcKmoMDR4B2Dv0NSKnc63zcUBQEzgrL1xKtcLh8oPissCuBXQZVeoku
RTJpED4CZMP2efrcNF2Ijgf+87/U1MnkpXkwnNMhHvf8dMSDD96Byk0vXz3cIglJwoAiYBrng+ON
UXWEqjPDzu3CcfAKBpYNnWAdwdH8F3tlu1jYSPceJhXsQkxvZYhghJVJN9JtUUwGJBFLVSYjN6nU
Aqz5YKXDi4PY888QRoocNQ68zmsOZLiKdQsUCG6HOjNFPSjfvsXox6/giHtXyLfzXbmZTBxUatDX
FKBwybPE/A9yw5IXIHd1O8CMiVUcU2Bh3bbjhf9ibEq8sAdjiEDiD9ECjzm+tQXHxqU5kqg9UQI5
Qn/5TIVL+Bb496P+bI7Lis3JQpJ+6BJXNmAjmkgP5jjmLDMoLixkfDWzCboSlFTPfy49eLpx4a6x
pkKgwr7w+5zkgm3PW1rDDvvVGBAzocFAWrqgECGXoX0H7PaZaW8kt1L7MrQAKmTGN5Yf5aaCgrSm
8ltzsfxCOi+5X6ANPhb85f60THdw7mGNS6oWFDdSr0BbGLmOYeQQMSeKPeECY6JqgJAxZSEDCpUM
sGcf1Yz9JP1CFkQbHWvdBZZwHRk3LPalSX5dBPDPB8LZQPzBbx774Rtf1OliAS4hfrDUc18zFm05
htoTSY2K1JQxREmCUy3GcLGDI50JZcj0NSDFhc8rCS6Dcs4YAi6/cmKtM7N4Hokd5DWwW08kkqMO
AKnf69HR8LkcPfk2NifJv4GDJ4OMJM2XxC7qNmgilMC5kF8CQSZZcngudRQ4PInrdPnCOoGIznNL
RVkIpEIczIXiyjTRgXWWabLIHB4fDG+FrF5bDv8xnkjw7OUBuJZxaPJEyPF4OECOe/oSMiMfhdrt
hGaKxwjda0k2O3JPCVan0AUJ350IPh01hMdFxOhjLM2VuCqgmC8cKqE/w9OmOH7PQEt/uFXxHay8
JjDxlwpx146KISbk3L22VANgBASdDzU0OxYySBuUkJKpFPQ7Lz7anMrA3PNsiPFAlbLE010OYUHU
hri9z/+JH//5NDnRVj4p6kYTZhz2iHjV8TwbdMRtOFHCXvC7ZhVAoYOxR+qqyaxpzjf9G3J4aQyJ
Z7y/DuEwQUlqxAa9xlL6OrC5/gUOwjiPoDayWmHDVG7HwJ9ML752DIOU1QSfGDbnhruHBe+cJ/cF
R4PE/cnLPEkusZx3OwS1nFB9pP8O6532B2sXKZmUePVlUlhN7eCd8Izne+XdJ1MHZPo89bPCS583
P9iRSkCe6/RUFbDfQzRvUHvhcS4m6/5a1JjTcU4sOck325zNBu0IBrW5l23AiTth3u6edJg/GuxL
Btm6NCUtycIe4z07J6vKHQaqB/vbFpC8U0MSFkt4F4A4PuB10ITTTBNHB6ZXRuGhsK0l43v18Kb2
7x7+ZSfw1BR04cexjQ6NX34j74Jtsu/2FYxuDIp4CJvo8pW9Fgkic16Y1PKSAIQukTSb4RalFFTo
5OjdlmxThPyeN03FMfOm/BSfK0qRjcSQj3iDnydt1m/1G0zvHnNnvF6nx72+HZPJuXiRbNBPsV4K
T1DVgPokP2sKfsSKXJizJxTyNnXjFdDOmZF177yiByjBVVdSZ4EAE9EGQ82ab8UlVTCs42Ng64FW
ymDw3gBuBNuS02y7rTbBJ67AQjEuBHVbrWgaXmP5XBwAelkjDU8euiWZcDqeVmKK+b3rTFbTYKv/
PTH8gd6zdwJtLSmZKDRZxISR3v/GgTfkLkaNiTLlhNqs8pXlVwKJMqUpAIPzVG+aBXESxq7iMoq7
/b4IgOGkhY82bUJwqNbNnpHd8xOsa14Bn9gIo7lNBrPCDOGuIA38bMdQjg7h9BjTgwZQ9hNfqi0b
W+Sb7YdhWbh3QBz4pdD2ePBDMPKiT57q3pgcsDTCzdI3HkD/Svz4gzDNLbiiA9wQfGVSFUmmzXNT
EAjkRGQx8BCCQb9lhSP3f7sPvMtsY6/ObGeoKBQ2xCAcWENBfR93KggUU2oY5qw3jLR4/kCHUZnJ
NaCub1RahNL4+NxgI4erTPNDe7Fm8is9BDTfUAWu+hfth1uObzwyrLJ8dSezFqcX6XNhv3z5j5L4
CM5qcs7bkCn0T/P1yPJmQubymV9hQrD/SFLmEGVAn03MPnVEmxARMKyOOIKyXrGZ6R3xJm2ZHL2Y
6KJFXSsABFBOmNIzVGaW7zQrShvHW97MPQc8tX51II2PwT5V+lpmbdCg13Kkc+jcvVqHlisH5o0k
+RFDwJoYqTtMX5UVPG9Llh3EGRnTrB/0tg2FbzfULQ9OiOE/rQiU7mD4SGuqGIXRVSDrlfYFkFNJ
gsRpcOtM+1P9jwPAiU66EkMZ/WGMIu/D5sbUkfdCdHuGawTh8DzZDrerkYfyi88C+46EmCU8F7Se
e5DnarY3jpT8BKSgOaUdad1lmwjMQiniksBiIGeRjcYvl2VNw5NlhC0orh2GOeakW3DXbbe3KjBA
5GBLDW/MvdwnE3OZ3gbt6MByvK8khJF7TBVfHVNRxnysYg0DV5FBCkuw7OmiAtewPsW/8hbyUTLs
cqaH1OuuLpMlc4l9fLUFa6xxgHR1CrQ/te+ONMiRNd0IOeYS3+LLn7LuaCmSwMn+qT8tyIRkKptM
nIoeTHnTCXseKz5a8zEeJm/qPwbDTw8orXa5Lr8SlKmxXphe+h/cTGsXOna6hkxOMVEKBRhbPrZW
FriGFCj/8wbkI81x+rJOVA73cdQDtBKN/EiggZRUTm/3ktaQg/HXM64Bh7btW7Pq7Z5YRJWMHHfi
DqRfPKXt6ZLEBOIfFK6n+5mi4R/5RFnZUjfYYkHxilMgy05scphs38rnXKnl489pd6nOPA3J6FEe
enzoOI3coOOzyGMW3h9gselKQ7cNUB49JU+Zaal7PaFPNEbWmdTt1r20TZz5lyuVG0wNHUHJsH4y
dKaUYAUVxQjfMnwoMHpSn0IatfapWQmE6neDdN8Ml2Z74O36vAD8eT16xnEd/163a8zVYBqyOsv9
F6yC3gAvX/UWfm/U/bxb4KwOJOyk7soApmgtiKbYOn9j7XfatELnhH+GQUg1C8/i3+RKdfHksjdA
d8R0InSDfwOVTR5jmAzq0PC454we8zI+WnmZVxDTNq0o/RRtR6244PQl8/wZfPP0F/3LhRJuUi4o
+SiYxo8x1JH5P93vnuEdhfVdD9WNLC4bTyba3zc/1r6njpptAU1GsPZ2EwcgYcVNLu9JCvFEQJ1P
JzTilWe1fs5m2MD+Rr+OOa1qUtqwXsInPCLa24i/lpgbUeFRu1b/3B3p3nU15BOajZ4zlNgNcgFp
irS+AHfPCTBczDd1IiVP4AwS9GwpU+AKvaUutO++5Uy9kF6Y2P+c50s28jOYDG744mI1ZIzgwtNs
oLqINpz7NdUD56nYvAMuYExRwV1IO2uONGDii3JWGK/QIDMm7vUEfqoIATqKrWU942/8UvqnIWPx
DbJ3qY5F94t04iSbiC2MF/ja4fBkTtgwR/oiUNvlgC/gpcOaob1rRkzyG/iljHFv0gxa9kApBkMP
HpO+lt2SzAlcylQhWhnpdY24nuxUcX/JfAN6GDaSlElTZlnUgDkUcUunb8KjBXOmMbEB3tthddCR
e1UayEwrCh8SMnUJirx5aKKPVMgI7yX/Zj8mkJ27wct3aIVIk6LSp3RdfqCEcI0O3QUztZfISRZI
aSX8Gyy2K/argz7chQP0M2xJJxPV/73O0EnZHC70oxYyR6lhn5WUu08/K92sDP6uIMcvT58DeRXk
wN7BacFxOJ5YnUiKP5OBesFW4ylpj3McT3S3fcUctSpDa3gZnGDGU6ZEoY5yuUA52W/km0wu9htH
pMgovOrhcqZ/9ocf8hV+ydaYlERhe7RpsORGeOjF1sPDegbHD81hcAsAW0dlh1NKF+CZgAIoE12P
VoPmUTC4FyPJ2tO7GNLMhGvo9AEWYgpAqmsIVK0stx4SmRPXaZAy/wV4GILVJ3/NqTd6EiMz+OVg
N/8YUTGsNHeIXMQIIOFSy4AAnyXUTtUlZF2Mhzz4XAAfmnttXGliwYN0NelCgfJTNpxvV93PrqHS
8x1eFa2PuBiUbdbqlscmHi3LIXQ7rzoSm9O5330BNS7/Wx7e8CsH6ZCgcOIaWLsc0XBUQNJlt2T9
DtJ88EQ6jw9iBP8HfzaYGcxrt2vyh7a7lo/jl9NK7t6aTvZCPpD0ZWMH9E9v1kkU0YE5IQo6QQoo
n6oQKPnvLL1hBs3YTMVj9JagH+06wNuSWK47jBq0AmZ4I4+Azj6lpLL4QBEsyTuEMuQlVRxyU5GE
J9FQNFfDUwFTmaKPAhVxPYsOc3Uf4JTbDV9jVC9EEND7Shsq3jDC3Zl5Mvqgpor4U0Gwf3aTyRID
wv+Bg8nkf7EfsdAkH4a9nSWbeCS4PLuEmg0QannJDJemyuwJVZIv9BX3G82dDISDaYSzGR0cmhYF
lEdZYZ0QY2aP43BAEN/On71wJfhJJ7f4Z8c6kmEf5rZArxJmqZTWIDiLuAQoTX4i/lzmNQCCscul
p4GOrgMjStl8YenLrAQv3+MNWGqORZAS1qhf2suVgQMuQuHHcv++WBjxtQM8jEnEmG2Qi24q+Ott
8PSRcfaQeUvHHp7oQ+ic72dSJDCN3BDF0O6wdUJhikgWsSAlAT7mcEIwd36KOchVrnL6fDhEAZQY
mOmESgBzy8z4H5gXENrYSr34r+94BCKd1QlRhVJRiX6Kn2HXAV2hrIn7MRDrO/jwsxp+XZVwsUto
BVcgecDZUT6T0DuwMYzWkBFidsehwv6TAP6qz8rpKs7H+VDbD6Vz4umEeysLjQWCDmu2sBnQEyGi
h2CSSJUjIAGGyVKvy7GOgeC8JmJE6ulpHPFmIVJjiP38z7PvxfiOTLXBdmu3fidSjWOzP+XBUD+D
vikhefQWrx+jRlnCkOYl6fVoaAMyl305ppkep3saB25BfjxYgYzbnTB8BgkDlgaAvLOrpenLSbMQ
bLXTw5mXIR0BGbfhpCJ5s7hOc3tYyMDwZB9fg6V9XMssaHJi0CZCCcRqoD98o8L7Xmzk4sxQbIzo
r7WLETb2Ek8YUQ2WmgD2hncVqSr+QlJdqT3CgTz+gMnPd6BW/weDeGkUhNYW6G25Fj/qZPH+Wbj3
YQhY6msArwCI0rZlznulQ2ecz42E4x+pAMPLZSmAHIoJZbvh/nCqj6SEbSd9XUCPJG9d1+mIN7TU
5mBf1P60HeFDaNBoA3ZL2wzJwj0wnOcHy7aTfEF2MO3jjfORNge9Y49qEWF/8wMS4euSQnudfqEq
L6MG5JUYPIpHts6P3oAkUz8CXN0ItQHkqUfFhgXD6UlHw9V1vshchvdCPGzv9wnEvLyPqXJPEnnG
6bOEtyfAYTHf2Zz+icrH3WT8Ty813JzEC7B6yFOiBgYrm+uzk+4+/iTM87LFE3sVkOjvco7TO93Y
hbvpNMZDMlQbDgTWgUa7/8/MlfcXSQP/jb32AMaTYKNNtoEh9quXuBL1MbXDjgWIJF2i69gZkItR
juBJw4Bk7UbZeQ6Is3VQdVFWPWE6CFmWsPgjrmh+OlsI3/rxEGoDD/sbbNspmxsxnhGyUP+l3AJU
1Byn/OPL9gdNufCv3O6J7dL3ce6GIK30CtcdVoDYgInPHHRI2iSKO95mO71jEKaXQXqLuMlqL2wv
2AGVfKfM+Y6klYN1mSQNuzX+MBpIViEb+DZ6VvjIEg8F9gYZRYd5UtLlc1j2xN/CgINhkfATYkj8
kFravzjOIMRc/xFnYqxF8A4gMHglZxwf7qjrg/9z8/xwli4hJAOOLFLMJ0QIIrVb16c1IOwQAzg8
9ebYBlDNUiMdmfJkfu8mBlJOHT/dw+AQKn8Wy29OjdiMEApLBgJ3FwICPBu84RZ9Grd7spGt3ZEk
TPZ/wdp+HjnK+OFUgdIRhewdwDsHu2d/JyXQhopBA25WXUz9BkSKvSvelxwKBeXiDCBJrn5kdA9v
BdMnzgfFdNpKwaFJN61csYzanvBJktfIlDfMy5cOlmyEi/QzlVrduRTwY3UBGnNz2TIwCRl9HoEF
OHTow+A0U7Sehpt90H3BuPidcyqZZUfRzUnI538aFozIoYr8K5vT0ZjKkM0K9OxXPPjnPABbwoiJ
VOwtWQhkVsz7hFZwNVhQxWjrkQdytyPhs4AB8gV4I277cmyPDHAKJzw9c5sn0cWiGn6gcQaQ5nwv
91iuvKiRpHOX/+BSb3D12AwJ8z6iU9wjOBzi2Ha5j09ADDKPG+wSrguyc3YH8e1SIU2t/889YbxX
R9NtqiDsNsJOwnhQEnDe+o+kM2tSFVui8C8iAhFUXpkFccL5xdBjCYgDiAP66/tLO07f7r7VVRbD
3rkzV65cy4HdG1f2bTPbi//yQp2Sik8QWIKOo9D5IPBwq6q98b4DAQMdw3rr3gIpCOIumLcQdlUJ
9geRC9L2fDL5OAAmLRR2CWgAkDYPnKFs0btyewMf2Jgiad22AUSTYKH6FxJImhQMoyD9QrEC1lPx
iqx5aLJd8FJhBR+PyiHC0eEIvPhjbxCqfGbFhwYiG2FCmJFQCVHWtOKnD383gyrXoie/10WohdOP
d4xsg9SiIqdmHjANlXMbc9r5R7OwSob2IJlUF2SEPzJ/T/4UlTXL35Gci5aNRHIaGm7XXz492mIY
21OrIeTHu2a4Q3p2nB/g/U+KNJriCTK7pH3ED1w7+ESafDEx7oAgh+g6dcjeks+STHx+vlgot4SX
fziUoKNAYcI7xVSXYxf5H0hxrQiHshjLJeaXyQ4eLCoKpXIDhiwNNOq8KCAPXovvD8p/TzgXUvs+
ZmCOGn0MDFqBsV80YJuOKCmgSbOey4wzeTXT1tHi+0/GooEShlRuvF1wQt77h5m5zUITuY6NVwRC
cWTLLVqklVRS3DKjF0dZBYxi44dJej+LoDqLmUeAYHNwPCA/KM1G2lACyHuf4agIZ7W1YUNepD3J
Y30vZRL+C34AvtE/fMcsYxrRPir8WpzveWs249hDHtbhQL8GQCV8eCqgHr1Ck44aDT8Uc282TgXU
OrmwW45Jh3wTZB1yDoLbP5wRmy2I6Adur2tNsjCgf7uK0J6rQtRt5jTOCJRJQhaTweMD5KB53a2i
98MfcHQPQrQT0GcGVKxxDCfG4NH4OwbipPUnmMBRCla0FNH3Mw/AnFaPmsEmq0JVg47mEZefCNBl
CQuJPX214NmowpDiCskg39w86497fUfq/vpXVxgGP0QRMmmxIjeUbRSSSO2iE/8DEPD+RVldpl/4
aqNB9bjKgA0cIbWEYgLL3jlkf/huXSh3waV61pyWd9umf00XlwzvbC+q0g6osWVd8IufzCCdmxCT
saeNJMykO5ayJYGchPPOgzKJChzOc3CO6W3rbN7jZS87983YMm/ie/NErpN+jHzDs+XS0Jau5F2h
AYngvcG3thPZSUgnoLvaf5HVS52BSl475Mp2Yu2HXomLgJ9K4fViRqLCga9sLBSQd+V0eCbSP+x1
WdlrEvrHRATRQKQskcms2YK8W6YAUR9zlsp8gMkelDsaMvRjyEYSoc2gUyXGMYBbuB3eLTo82zYZ
Je/9hKCoidFhhwaY6/e3g9z2IaTgdxKijUzSKf05mnkB6nJkJ1Ugrbno8W9CAeUKVkP3ziNLQgRC
nu1XYdQf58DXBoRxMDXcPIbB4q6HCSAFTJXqwMGLVQoSI+pg2D66yF7SWV7CCKE6WGZ7/x/kQEwa
4ZXZCQXJdHIMXvQEafmTI8kuRxfoN91PH5orvtkwfKe9NdyUGS4hM9Ei2F1IW0GlJSW6e6sUq7UF
dbrZhxuE9iAtfXtY/JNU5oi6IdZejQ/nEsqRy6k8xJTxjtwdALk6jYgyhHHsM+ZtCmCr/Cs88E0+
mYpOMB0OcXRbpAfoJg4CQkj/YOgC8y8EoSJkJj9NZx8DRWASKgOe95BH/FfEXYRJdc9FW2WNWbpk
ULjLS7v/2ANYkBOc5uyd/Ao92n/u7va0kLUhZO/OLi5c8g30EIKDMUMHIhyilMsvHBKXBfBZ0os4
chiLZJZtnfZ/JD996ec0y1k78qSziS4U8Oact3nsAgdZwq2aIHq2TGwWQop47XoobdijCUJPEoma
Qx9G8DDYDYDuXnDOXBKhIb/tSJznzhxyl8W5L5wQRFm+NbjUnJZhRkiFNcICksoOPYehiP4sacUi
UWe1fMsuvEhUQDkpEH6CYDUet6ZjYYuxzKNED9DGYO/40jsK36PQH7enfzC++/KqBE2hncHZEj0E
0EQCZXIAl+KnqfUQiPpQyvoD+ub0+vkyWRzdXrCmsUgOwU3rT0XH9ooMHocD0jOeBEmaynAkwd2W
CCLhJci25MEmNgeGHBqossB2jPJlxATwaNaHs88YFVyxvReTkcOPHHcVkpkb9UPHXTAmSCMxdogV
5NDN/BSWPnuBc4QcwHIYMmZ8ntwe+gbzB/QXaZrR5wu25HFnObsn4EYIkNKpfwZ18E0WsiN5WOJV
AWHxQ1jlIaSkbA4Hy9umXdYJz7NbBPkKm6gp3whjkVfJ/nE6LrmMU3i4DtHDT48I22KuhlsbQpyH
+8k6CDeTfrUN6cpd78QPzBa9pUNxo2yjb4us3Q+gEQKcvEW0kznnpS3MjQIsOXQFCDhKH6QFFuTi
zSgRHS9/AgwyoZB9W2QNYDyg7t04VTwWIhNuIvyjIDhN5lNCt4VSg0TYnS3G9MvD02OadStmyeFM
+DJomDuMMgqTSgeIRQCKcwm1V9HliYjfQppgAoPLQyxl106y/o9GxTm8QqOGKiHE6hHxvkmxh6qE
NiPUMP7AMZ2EYrJKOQLzTfSduFVyhYlEHib/qL/5/fieSvd3FaXHd3iOZSxWXbIudI56b9ZYoxbd
YW0iGhugKRCd4t+oKYdIhsU2DRBSsJpaSxmRmYtrIgGVxjXiQfYc10/INA1OgqjI7dmmgvbMdWSl
GST8XYsooyGFI4gZCbXM6vzP0lFoaIETzgsBM1S4afMDXAgeWECRENrENlEdgjRGj4G72rUXssGI
7ySJ3BoSzpEOK4pNRk9fvhc+BBqzwJr+Z3yOiM2EF5ldEnYlPQ8OTYOeFwdqWtvRopWI3O+mzczo
zGNMxF4suv1EDNvmb2QpEx3VNKp9qviVNF3B33pdPgx4SRKut6sjxSXODhdWMevS+UxQrtAQxKGG
kprOhZIusRCp3hEQCAkT2s7088hSVdr1tPuBF6MEzIQrmiRo7swb6NgMxaLqj7gOr56JlZHuxqYF
rNPZrK4ZvsAfaAdlnOCxBmmQ3LjN+92S5jDghwUdU32caEB3LZdWL1UV2WuITI619ptQkiMVMS9+
Ax2HiHN4UrAdKO4Zrpot2BC0o2WERqZlhKosHK3DQbxII/1LqKQNCT+plcMqS1DOFZiEie8mtbSZ
6HxjNk3YXXBmpmPEakSSkXTBXtDPmrTWr/UEMvh3gWphQtA+LqC5MGGH5qY27bjx6jRb0brATItj
TEGElAE+COPHBcO6wBJwfegP2CNSFF7Jovo1Tg+Trjx71Ife/bnmXQmJkqVhheCjRAnb5/uPkUD6
IGC2zLt5CdLo1lJLfBcpbHvCKfIMjAOoBIc/r4yXSRDFu6+EhXHvazb8SixauEB+pYg+LZ4Y712c
4UceoxdIf4LknYiO2hVJBEkxuQcosv116z4DTL60mQb0i1iaRE8Tttsk30MvinkenBKfPpDmUtQM
OR8TpHvRkCGj1gQ7WkR2QuV9JNAPhzBNqLJ5HJaozdTQutgQCFn30GFru0MA2ZOFRGkbhTCKmiCA
Xc7mtZsxla1Qva6GjVKuFesEdcA86BiEPzNg7yQyhUsyQ612JwYpyDyl4Qke9z9m8EDm1iEUQxvj
AZp5hBIxSwCnRa83Ad7loLFhRlunpS+SkhyfwBiOhHUiGih3OSE3wPeCtA9xZ+u9R7dXYS2/nGt/
gwW61d23LDniOUYujB+1gpFHQXUgDvNiLwycCjrcHdyO8aq6+tL6KYCJVibJab6kxQQ8RGozASyY
INUDyk5POIfJdJWaetWBAAr5AfiI0h6yOop1/wqKEPcf3TwyF0wrwsvA8MtvnwwOQcavSzZ7Qz60
DBup55MyhnB7ZTOXMHSEfQoaHnRHATSprx3aTsAKPtkSvEOsmdyQSEdCbQVZjBO7i9EfrIsnfUwI
9hPQ4Q9gLbWXdSCPqFY50uegemsq0GcyLKcPONY/00PFkwVw5QjY/kXA1I85FlACW0OixA5VVhld
tztJteRTR316u8KxWXRHKRJ9zHtRNoCyUCSdUvYkDLOtgy3wU2ogjgzAPkIwY0eIs3FqHzinocge
y5BXNzm0OP8xzHrwQbOoxhNG8AUeOV1+SfQcFDxJa2NI4uuPdwKddWFLU/BQRN0giiTEbSw0dVKY
Ln0Ji1osJIXgP7g7zgNOZZWEGCsh4DrICwwzmh8HU4LGQlT+7xqgavoml29zplVte5tU0iPSgTl9
cC5iveGok2/h1dIVfJMh2UNct4C1PX01hCsrHFPnYA4iJWHQNwiFyAZWRazN+unw2jdH2ddDwAeY
dtV16gTqM6LiF4dLE1jhwf/UqLPUZPHSLoHpdqChkzGUJUIsMRQsSGpM3Pemqn8d0JLORdQOuiyr
uw7Vknb3gYaE4aRHKjMJORonUAZq2/aVjjgsRwKYhrb7kLPt4sBfiIkMk5tbuVDqAsH3KBfaxk/b
kjgP75RlO/43LfwOMh6FzXQqowmEBCh4PF2QQB+lLpp62obbZ3ycStDs18EBKCxCPXNYQUuzgdom
hx4X4ZnPGc0K+74jgtCf5XyleAEZBz72txnNrIMJRkQ716BN6OirXINfjzQF6+jFTaaSCwThHDH1
AfP2fyfMlqyxskhlCzHKb999kJfJOwLFWdCzbjdeb96TniMHEYyfQGaGcU1ujpWDo2WJJwXBGBpl
/BDfNsGh0tGDHplgJw01NpsJIQtSrx4TBd1wiDB9sECgbLSYBMcQVVDNS3XgTRekP4/H7pB1z2j9
IxNbBQB4ggGJh2kith85ZKAQ5wbHYEfaokkj2OxrHINUJrCGraWyILemMAodYuPxbWXsTNjTKi/B
GnwQBBwy2yD82l0iReVlzwFGdAKJcMAoyXbIg4Yn5rFHqkejjsF6HtnypHkPmk0ESAvdu79r5Su2
jzin2CzwyDC3UMa8rHQJ7du2OaeJpXwWsEAdtpLYgVrmwIUgJ5vSEiJTLe1Dq41+fcNApjc/ElAO
NP4JCpCl3Re6kUJE96F/1jTZ+7woGhhSW1YU3AB8glPKUXdkDAQPVXR3HZuqC4jhiO06vYLVZQfm
uQjQoz5jPiE/Km4oZPaWf46+PpuG0Z0R7ejj7m6J4F0QcQE180Xo43Hm6ih1Cjp7dHagCxYypjiD
+OTIS3NiUEDNAwNiS+nfQFWuPoLHBOs49r7RaAQBDohshTRtjGxcpA+7tMeJRIv4SYo9qWbDwWmH
aOCRRTP0tb5lkYdxdp7jY4gFhMsYDHNIW94d9RZPAoJLwiFLwcZ5J5pNDnsqnHSGzRhGQ9wDcVOH
KVdOXAOJAmZ7L+nvD3u2VIDFXhmA9bPhoCgDzYsM4h8aiZBEqQBEBhGT5QmHZyKqhnfX4oXywOyT
QlLQo7Eq4ko0sgM6DQQ/qQtPA4o+OmYnf/FLGeOFPClATEGtVX9BEwQpcUa0U5dJq6TvbUa8DH6G
Ea7liT4V+pqU5sQREaI7Hsx1IuULyOgOMJPcFw0Qy9z5GAkMheNwnLN21eTuCgzKewaYeO4niOaQ
8CH1K7kNfX8joT/aX42YeUZyhKrwO55MDMSY3mK0IJeWNwNUhiVXh+rutvwuNHgBK5As8beTCLiC
BIt+OUOm9OqQ4WCsQfZvhRRAxE29eRZwTsBdXTrB7OfM8kVTmfNS0qwttFf44RAT7EHOTwt2kZzn
7TFKSb1aPBmYYSRQAW04PyC1/CfQK2AY8Uk68yjQSjsiebEdaMmHjyFFJKMyHX9hYu7xltydIhF7
BFPOEgCqIOnJrR1uSw6IBgLwlMjoBvr+SG8DgYE1+nZoC5Ie20ppqVtmngDOkEh8oaUKCiMVWEHv
K8e2ZHwERvlYIjbKEyI8WiwbH11SpiKEhy9ppcwp3J338QFTl6aXXOd7z6uENRXYxBgkF5Z5214S
b2n08/VxAlIsYcNVkyUTNy4SXVZwCwwrqmDX8UjRjLc5LQuEbgHXj5MLWZG6EVoZRAn7MkQojO+r
XUZyusIdhbU8mVz/EFRNAkAb3hgYgmuE9FAlh1d88dRhnQrsSDPxSA4/8Ad/iv3YT3N7gJ7dILQD
nNTpJgmqnIUTbn0LQdJZnWdUvNGCBQMa1IX5sOUu/wEEI6TIScApNyk8SpGOdSdNI/whWu84XdQn
bcIM0vQCHMDUY0xHdHWAw9uOl7vIWDmeNfolUgcxXlksELxh4oliiaYFLYIWOhI82hpkWxkIH1Am
TvRIKlCXmDPgnAVGoBPy8DDBZvFkcfT/BUFKCfD0CRYGbBehTuHuMiFgDKGD/QwRIkAzQAqKdXdN
zZBQb/WVKPY0d+NQHdBe0YcHSfyftDSJreKOiCyvlI088pfgLhPaBTSaeu5n+mDJ8md2ssmvHHm3
bm+kj7qb9m8nRJMKBWsl+VU+vfmit4X9DDPEOnVdc7AQjMdm1eR7srg+Kqfg9Y2PWLOcRMsDD1K6
+6vbheW16jG0QIVrOBCNbhEZHdi+wspEyXXdmZNUSsmdwMR1aG88R6RSTKXSz4voRLsDY7MGWfiu
gcpsl+nPylnaNmp94t2QCEFFBGavwdJ17AObk1d7jvm6q3OYQAD6kDuxe4O2+xGvgH+wVYCO9YG0
kdgyUCNUktBFa50+rIiNCSgJyMvbJIwzFAX75enIsRG8a5vCWE/uKZAXSTaxmeU1fO6T4DGXlCXO
5oi0iWMXKG0vmu/W5x3ILaet8Ju4TPYOZBuH6D8+CqzQgtDhuRzlYsxEWuQBDnC8sTurpbjHO8he
g8gltKtczIQsSQNNrMy4uCemDMyECpQNI3FKc2NJ6SyVMEuaCXYLNSUS2e06c/7a0y58RIox8AEC
LpOKVmcuLK/DESYzBysg4gMrHnJ5cDCBJCi3aAfanymfTvoJBXDXPc6Z0DDGVdSZPiO4AQnHf1v8
fYEnKVKlLH660qCMF0B1PMjt6um0wsFOnOVvM44i0W05XKRPe5TBMzmiKBdxghY21nOPkZ0Yk9Ro
l5iOuIfEZT//wjhPpyvxkiFzVSgA+d4jF4JhBbmSc5T+Bpf84rHhDsZ7cq87/d8AGpQdkRA7k1BU
ZFHdPWB9zrnqHRlxALUi+g6tG9g6K4g/h1Y/X8rpmA4/uN2yEHbIa+T2DtwxBmpaaWizAKdzZEMZ
EJzyJNrIhxZhjxGm0YFTlGbUHwdna33bZz47ACkd1oJ98cAe5Fapu3+BmshDdBHAizp4tSHESDXB
cyGzp2KEPEPVjIO0nCQEWCA8acLhJkQCzfuW1cqm2jwXbKtevCh28KWtCAyZqj5oCCsABPFpQIwx
Z/Rlp8x/c7OEyqBEh57xQzbmZ2pw7rQIAIcqAAGUw5L1efm/e8CJgoGKT//5IGgh+yf8VVKMKUq2
wehe0GEV0eOVX30Q7IJsi0B/6nMlgiS31xxjpIH2tksANR7cHMviNy95YJoEWWoYymJaSWlgHzjR
fq+w59IBsg/dWddh4edOBEmaKccc9DrzAyrsBh6zUFWpW2QG70WfQ0a7XubgO++cPHGkCg6CVUPq
ri1S4Qltlu6EodyLz611aQy7N4N7qPsu5BX7JHLaPHuaUO2haoStccZU++EDS/LmpJ9/n9eCbYUn
krTRsUiEaezTeD0z3wK4LINaRDMgIv6v0I+l9KR3kEl/UyVla7sgY4HTni24HfLWH5FShb7sflE8
YGcscDazifusGmk33H3UhGhL0Thq/ubqDEYRvjMDHUddfp/1b9pYTdT3OwM8keYy9JtTV//RCCf6
iwgpost4nMqLRKbQDXDEFre014KkG60muCS233vZY9fahUAhpAw4DDVdl6edDa4ryArwel8uoPuK
BJiRFbaYZHtMAJHRZgQ9bBV5/xTnXM7fKb4tyVVGzLx8juhWvl0eC/hUhauyAUDzeDgTuooInEHl
ACaFTkxrUulzKoNhMoRYuZ/wzEDRCR1SUfLCUHMkDR+miWQuw7v7PG+gIA6IjRjbgZRv3cWTn0Q2
iyGht/t02TSSvNRLkAAA8JIfUTHfVSioNfpBxDxGGfZiLfvZk9uwlie3OwU8cmegQ6szjBqxM7rb
hMZPADJb4bfpKf02TVE3i8lqYSnWzBQDuPIYsGcFe7pKnxRiU4dvZfHXwQPqt0x/Mg0DFRlOwIm4
wbpiIEXp4yMw4dWXjf36u6F9g3AJ3sXnzetmw3BBYdDL5nKePbxT/+t1fO/lwJuxTExnbM398Ofr
iZfm3VdhMQr3hKvhxtHZimEW8zN3zTK7QUPicXF6j/3l676YSKLt3o3aiD55VYVWs3+fXa4JpFar
QMI3+TonJICvbuMg3oYEPJcFns79w+GyzgwONJDj73e/js/Ou7Fa1ndW0cd/Lno+00DNClXkrzHN
NEdD9YvJJrCsblAOkFzGstx+1O6lNTFGugGr7RPCnOGxo/+MVqDX2CjLaBBJNc7Eoq9tw+63/8Hd
9jH9nvqVtE/dqyv2nzLYYCjoQzw0D/tlw3nBtbc7QUl6YHW/YhJnQG4UVEDxlXOYlsw+EDbbdo41
Ze5e6RNrrTGHlKG4125EixgHI2aBe/byvbpaxhtSM/q8AdxhBjZhSssYeJeZsVGxglzxsCHez6ng
0wRbcgAuA2YiIiKqdOxM6Ou8396U5jn6eOjvN3SEaayUdp2IlXMLzirp3sXDftdnbclqYcNq3I68
eRGszNx3j7hxdr+bK1kaN8cEkk3pJ97zDC+AN8C744P5e+4wUdSpGSDCUSeqcCZiZ7T4bQXrnq/n
9Ph/8zoFpcu/7VKXjj/kgO9UU/xyr6hE5Zf3NJzPefF4jXUamtd9/di0NdeAAM7EcpYYXNu+/vgv
ddqBGYGGjuk9oJygQbXMC1/9+DcdqIQx5azyu0h0jvS/U/KG+XP3UdHQmqBg3nJP2Za+g1bln0YI
InWg4k1uT+cE4Rh4HteZbtjOEQ65qU6DkM3dR8bxo+EU5rwQOxylYMDG/BVDFugEtPPLj3+fo3qC
ZDtaKyEECUws4pPyRwJG2xXl/6WONlD07k2KEQBiC9o6Lu3Fgp8w9aRb4siOKWRQPaKGwZLXyHi7
6svTrqvny6s0t0TQuBu/TS99kRh387izxW+2iN7dMNXn1cl7xCmdkirUv87tyyTs1zGKf59u1+q+
SPsRBsu34IisIaWZaN9BU/gasgDUKU3/UzpcwtvoP4gyd1Rz3PSGpFxUlt6r9Go9UD8DlEa/mpeT
aPbCt+oYTZ8lQ3Y8ImjQi96inhZcu2NWFmgSyQwyxYwJ9ARX5a08kEEJOCtJ3RQxtILgcaINGybk
pM3T0fctxP+eTv4aKhxeas2slU8ONVHaCS+7oHVeCxiL72IeqM+oE5WbO1ufAKC5541ItACCycgQ
2Ae5vhO00YgJ24QMBm9G0FHuvKFG2JFHrolDooiQkHmXzk9KtYNTMIz3ebXGeqzNcc3CloqIZygk
lCd3cevf3uPXX/EaHnNu1L6M9MpFXNqcla2Sb9aXtx6xjxdopH0lC1/4n/O4RUJTQ1qEST+VrgtB
2Samvx9RCsJd0m98KrahRXJvsLfYB/yn+jX+vuPL2zvVc6UcZKhTu0VSm97nOfwpxZpF9D2Pb70w
+/pyF4oNo4afZRXe57yDEhU5p1BQXoLt9EJvLQvDshpc8+DauGbp4ca9LzWPlduwzJh/S/tAFGyg
Pfs67aMs+6OiZ7BLbRYIJvMGBEReKVL1A11zk3Pjaj1eRue0BvaFD0euTlaQM+6MOSrjFxFiLsqi
SftMX5xc5TwuzUH1HagBv5OuW485M8lGrh04ouRDtCEYkh62m5mU8NubZPPFiJ99s+ufI32pBgpi
X+677b4foFjtwnl2/DMyM+3WqjCY0eqzjNDJKwNWMNHoK8aESRclhvv8nIVFNzSK8bmN/J7osean
dc/0vllgooqoOm2NJT7PH0lxWrfezJlZz06c6/Nba3p/jXTT2zYodcw0leaxfomaVefqX9D0M90H
0nbn6HqdGHXyOM9qSpksvFOQtyNFc80t5+ZwW7i3wr/m6xJovSgW38rVsmC7uHZ8s2Zqs//sOWXu
Pq9Odnc/b7dE1RgEpTls1VXn4xPatoT69nv4Mgat2ulocYoCO/L4aIgDo3eHRTl9flFAC1/sSiyR
dU5w1cmv/+4ox28nhhlkjI3S3spjrYSc9ry6bQ9t9Mo2TJ+uZXV4GOgXPdxK8zvoxj5cHUmRCxPF
CDC2RBct/NQM7vbSSYqOaE0J9UaPkbG9kIYIUlmahY2BhvQ55/oXYRgbHf/e5e+q0zBx4upOkdym
lmsdtIZClhOM02Gu9uDYMOefe8zLIXDM/k2UceZCyEpJoN2OjK2QZte5dyDZKe8b88mMttM9MCh1
YmBXlMjXWtcrs3/Ns28GF0SPPqrLtA7NU5MqB0l/GPNLBnzUVmb9u5rRrYfGo+I3XVY5qg12bf4h
yfjCSZEGHgcTOkx2R9SamgBVSBYcxGULWrGpB3gLKFFqvb7OnQng2jYheTGQF7anolG6zu0PaPjx
dffebdvcEJirBQkCSTVD3Yru0maiXnJoXzvh171fnBppfYS3FPer4qmQECaQYvvuule3dQk/g0bz
s46neWiXIN2hIGpHzwR/AIa+YOOb/VPj5OXICE2SqFONHrm1K1+DZyqmfNlzAHq+u07pas0eONHY
5cvhtL0+N3dzUHdg0aefRSnyuh1y1c9t9Wh7TTuSA/qCAA6pB34ij75GdDsRB5GFGT7sqmDSqTf4
vl0Ow9PmVHpymKuODtujc+snnERbTivOKVOoSw/8z1E/NlA18gy0NnHlfQfEPCX7u5e7T718cM5z
kgvNf5hrU7U11aPWeZi2plD8FTkM4952kqdj9LSq8+aj7B4dr6CeW52LvpH++xLfUQR4uzUPu7Fq
gu//k7+EhlISjUfcYkhSmNIXldBREDck2GZhjUL9CGW1cgKy49y4a6735tQgoVDxejBjoNq8+EjQ
IWJo/JoYqV0/7DeTtUmu2UhUPZnuwBcnxoK2sCsZkAHUhCzRZkAQuSTXPFPRZEE1JoF4fK1q3WzE
G6vdWPcJY8bfP4OXMoH3FZNYnZp+b8np1iJ+0dttWfWIt/WIucPfEAS/txO9YpWYKv+kfpAjFgBw
avCZF0dzbjytn2lWMz8DeWmcns6ZsVuAI9JIHLM8cFC61CDqlUe+xxiUzyy6x1X8eGbkZ6hCxcRb
/uJmGBLT91lIIneacIJR1NC7B4miazhr2dsVSSMf1kIamDFWfvHFMex38uQEJZP0yOfwG+lEX/JB
XEXQ5qooOeBNX2QVViMeLez7G/OE1BccrfxCbXn1KaeCDBKCqOBoTg9Rli8jpQ/IsZ2gxRLnzOfN
8AnSgrtpnAKc77ApcHwv5Z3hQLbRcRXgjZFIdZaSpGZuFpIjXEYkCFc/Q7eN04xhcb+Hr84XBu2c
yRnplraPL9Rk2ZRdNl8PJ7JBDr/czmRgug0xWp4xv+OZcFPM6bF44DIzgtDEBrhe1JXFoHL0dYEP
a1f3dV8oFAbpNqqJbtVPDz0CJuIWx55s8wwOBE3sJv5NU908WUVeQ4J9ltFifVmgkc+62ta2tsef
dP/Zv5fbKTU/A6fr26ADArodndEJEfrLbUyKj+KDPJvniLPixkqOW3MuSu3JF6kkuFKyJSwUSGok
YcWaAVIq7ng2tUSTI2ks0in5PwWZkKfVbEiEoNH1kDyJYDvQnevJCvFZZhfvCrzVbB6+BJbJ6bfZ
NxAbGBngTNVZcg+/BDyqRinoPNZbs49TjFXngQxJv+cZvF6uSeMlnig77ujBcHW5Q3JGjnyhzEV9
yOn6DJQhl+jqF/z2tjRbnZZ7DqQqYrGmoJOABwREJok125DFfwK8jTtsWdX70RJN3er0hDNHYOCq
R/fG7j4pvKlw/BsWuFpIixXByeuwO0nHJX29hpG5Srfz9Xv2mRl2C8xP9+rxbQ0nAA23q3th/PRr
lcjFyvPG0EH+7RszbbGhBHNYpN9N22XltuJqpAX8ZqIF2c6vhgaF6U27wF0sOpm9VPxqwDjgrH6B
ptm5bhvHF8ih5myj+4RVplm8SZ4+nUbuiMlRJJlauw6K7TnBKqdJOm5Q/jbt+nAOqMo0i79adHva
boXZIPbkFLw2e6gZYpBh7MzFGUMS68EJ2VeYU+FqTYhFJXZ6vNIJwY5M8rPcDvFqyC2qhPRQba0L
lkuLdmXzV3FAGx5nRpYIKhKyqlhnvCAPWYEvTwONgIoLeD+Cr/vkWt2XL9/O3hlwdKhIx834J1SR
Yc/jGWUpY9g8RvaZCjdG7mDAEkltaL1cpzboeVyiNmjt7lNzgXJVx/v0O5mvOiwl+9Nn2X6tU6Ay
88L3yaOwX0O+7S2Xfw7eySs24DxyacVaHh3ds6CWz33xqWyWFKArYKffJNTAI7mzA/kaH/5lafKd
bbkm+epnVjIkl5lEzyxA0+9rEdVPUS/Ae+TdP/MlbUthrw7kyetUzg4AMBReWUIazhK2jq0sA4yQ
nExUXUMFqbWxPnjBX0HyiW34GvKB9ymrPJNlfkFzb3BZm1cW4O/Z8qg6Hm++vWjtXqbNz3+2FgP3
7FvtYr9rUcuQJ/mPmM55TxWlAiY9/srw2ddGnYPydye9RiIZPxvQ3p5Tv/zbxTvd/FPPMXAqryca
+zGbfFBzNklV7dc5uDwCFUHEmUnUxladhA9XCCYOgTwutp6h8GyduffUY00V/Zsy6j39e8cyvxvt
7vC5KkfTM9RookHh6avl6HsONa9ZYF5fmP3LuLSa965z9lpgQWKu8iwG6ScyWHBPjRgORcwsiPso
oaaT+3vXlIdLSo/rtat5xNxMi+ymQgGXbsWrCPR69Tqu04uNYu6polCdFU//iSMWDiRIZMBqeto1
FjW+PzxXiwzul1Fx2l3ctkmv8A3J0rpCnenfsLk5M87rfsqXrRYXLmTB/bSLpXaCP8r4fefuaBSu
/zR1qOlySpgA3ohhI7uwObsc7tKGVO8U9q56C5Q0vBQzQL/DDakVxUr1vmgX6UPmJoSB8uXnZ9JR
7TDjnqQe5AOOhq1zKHWHaRCNebHbh7N8pk51rV9oQdMMAS4Fsm6heN8KHy0nL5BTUxCien6C/Hxs
wz6qMRFXfbCgB/rLo8UC+aTHv4aS9TJ+wS4xbVMbvjCMz/3TiRT1VhzzepjfnO3jD68mLmsNgFB8
ne568lVkEIp/56rgc14DA2C/6ArXHk+VebW8cymY5tgENprk15t3gEGLcIhd1fb9Nkg9IwWXRl/s
QgcVEEpnwzLyC2/gT4YkgXZvA/oRQNeMakBnyRNyS+L08j5HeeTNyBl5DBzxgMJVIJenQ73MbNPx
noU41R67SLvHBzqUd/IzZlqZJUc93qGPghBj5V91x+wtTDrJtyjlEqEYTADyQT+h3K1hQzKdeVnS
mzGhVaIkSd/IetUjINK0dOEZ0UwhjoxlHmx5halitzuo1VgZcj+MfpRcjP1EvSXnX2nCHt92M1Jh
Qhi5nxKkbxFtBjQeVCEnHW7uSvPVUKaLsRMFs87Qarabei3jmSl0FhQvhH7XtJwo69CzZga5OvOC
WqPehmbKnTKtX7untl10Haa1P+NuGSODf7yeAWUvzF87vc/ISN372evCW0J7GNLU494HkEp9RfHa
UHso0zgZrMycnzIQ6rxj1RUjcFenbFujXngjLttbxNqZFN9937hQMHqB3LBVW72CibpW8KVRhRw1
EGyzJ7qGN78LlFw6uXtyKlh39gx3ORKiwj6P2MrPj2BuNek656G7LQctVN2DMqnnU9C2fEOWB+o+
wekEBWM768bK3S/brhoXpU/KsNORe3NSpvSeIpre5izzDJ3idKviSHXB8uwlM4cmPH/3BfZ7Hhsi
34QlH1Zem94RVQfN2WzDIthXKMfDlsSOnEGvfUdHudY5oTXLXSl7SPkP0wMttgxuxdrfVPv0b2Qy
5foSeHuX0T3Kec+Wp9kvUUeKS3SmmIxE4Ae3tH84Tf3sdV4m9g34lXGFI+xmOk/I0gXJsnUBWrNS
JIqyoACCYHzPq+aze1LFzzkq9nxj4bY6KOvO3qn9nGb2BQ3+3QWvQLQJrU9My43NY2d0cLYMr8HK
oxR7YkuyUCl2V5D33iWa2c776sZFK8DmJ3MR4ZmNjEFlzwQq57NzUnqvz4PwZh9m1ZslVQGjactK
jLLunCFkqU6Wxuiq17WLHL7QyKqz17BsaE6drwes1m4T1GpDBueXzEi1vAITEBBmcGfWO6gH7aZn
cDHgMlw6Yb08XG4hhqdseIhq9z8YEknFuAGn9/w8zQ/pGnnY24v0B3aZnbDPaH84dwIBGRyFSE+x
T+cIgLKDXof74nBGeMTm6JVhbCafyEFoS0lrT6SELgnd2+6YIaU/8J+7T4EwZzwC067GzfU/w0BK
3+t9PHT9pZBBb/x46Wv/Pv+WnAEGZbb1k/CFVrrrjZZmF+Zrdw6K9u+E7s0YzV+ynMU1MnesaOfO
KFaLFNExUIsY3BfrZW7/M1niaCbn7xBle9ob+TinTVP698e4PEGFemyJ3Mz6Ty+682FsDIhyiw6u
2+VtkG4BOFzgIzJr6FYvt/DblV/EPKB5a9mAP6Qf35z2eM529Zc/nRnvkZ+ZGi8v6/HFPKTmev+h
/bxP0f9y+WL6ds+k8ZSCSBIpUzwtmkDZ/qaqz/+RdGZLqiJbGH4iIkRk8JZ5EBVnvSHKsgTEgUFw
ePr+cnfsON19ui1LIclc61//AP/CSzHEdw4H4B/t3KDJ1kGCYQ9ilSseIh0ztE3nyGPBzZAyp8pw
vCaO8TK5gLLIBBDdHVAm7Jyd8uHFXyk8ELCkmyKKsHcLSCK7xw86T703j6n3UsIRai/ZO/Tlmji5
AGRkYD3tMS2HSLwRhFEU0LjR4UFdmHc3a8zZoVzUZm65qyyZBTefrKgr+8DjZ3effF2h8x1uDjN2
r9o+tlCxzM8mfU7Q24ychg/7Im8I3s9mlxkWJlx8BUITqPpEzOUYjNy67g/9hL3j46jwgG/WAVtb
6IM8bSH1fEBJax94ygeYqbTix2Y6w8YPdKJiyhyRrDqrc747TYvShNBNchKJHhAZjENP57jMxbfd
vd2PilBA/SU1Q5CLBF9tYNWbO/uVtjlwGYeEMAKqwQXCSus9Iw7+X24j9SGOLmZG/uDLirAO9ZZv
kqfxJ4bGhnaRw+UozAXsjXZ4USk442WU/kCYgw/DniDmos/fnfJ722gITjtUSn2DRefDrH8eRH3e
TxD2cet82yKN4rHo6R5cDSSV/88iEArj7IN1eX04EjG0KxaHdiHcBBA0kabJ9nrj1nyE/9uB8Fn+
rNgfQRS5+czW3DYUjGNl9o92IQgby1OygazPzVkKQ8C3YN0QDczgGrgYViOkLnWuBMPpRvKr13Lz
wh6UYS8q9swUjFFlBVBe8E7+kKeFhsoRrKEXljK76lc3L6vO2UWqLeTAsLY2zNY7HC+/9iGCFJmv
X8ypILZA83cY+6Nab8TN2MCiOF13Os62EwZ/HN3mIHkKoRO5RDBFsHhkuB/wqvMQvB7yVuHyC9Al
LJmdX0Qb8lzA6LhbcIsVcBGBlENFqTBDpucAqZE8UD8Mhfb4aPwInyrt+FoKeILprM10lk7E09aN
PaogIw3C2FUmM2EFMXKOB0PmaOOR+sTf4IhjU0kBYYmnCxd3Zt4dNeQGOj9ClGxxXQ2tYmwN+c5k
WanC8uHD8euUvLzJ7S5dqrmtZF5DxoUjjUFAOblGOR1BIGnHfPXEcuCeIu21agzCABOUmBwo7UcB
7bIPamEOztVk09iDgdONWfvmQDdBcJmsGEzMGytk4BnSqNoQajWbZDk2rLFV4Bs+2X4m8HP7xOpR
rxygNB216Yk8vg+xhZr1uNrfigPcRsUwUpCuU33qhacgPYL6MS+3D3/gcb7GY0zOxSOkm+9fe3Do
3YPu6rUjl7M3Xk+H43MuD02CoyB0pcmbL3uzOL5fLMP1qkAKiAj1ZX2PA2a7QFMkEYJEz75mfjdX
t8PnT/Yl+lMGrrI15CV/4xbc2Sv/JMbpWK/d3VW/vO+/Q7MFMeFIz600rALVbT0csW5rGkO/Fj76
j/g6e0fD/TMcYcpuzCVHwRzQkv18iQvDdU7eJ5g8HS8P5TEL6/ARMtE2gd3R6vDOmV/69wKnTNW9
rC6nEZtTSV4rLikJWYHszhzc5FwdR/hKHD9UquZ9qYPGhtIUCcE90hA+1lYTtGY/r9jCWvPmGUI4
4OQut9uVt3x6d+S9bTbMkKdcmLJc7P748N5brH4d8cGufPCL2x+1OceJ366JtROblPO1SdaYa6HQ
H2Y/Smf1RFtfdyOPhNFz6o1nEn8wFg/Zt3zYViS7v+BT+jQ2l7/HUbK1bTHL2aNgH15A+wbAFNSP
D+tcxSrPFuiRZRwLW4e/LWryf0TDPHjBeiE7j9Ommxrh3b6snsH4eJlpL7KMMq/wjMAAUIrrNR96
KfutJduDH/bUQ2tyf9jGyZMMmsnQMbjYpTMUX8Tst6N5cyR00blHxQSP+9oeQt0jntZ5ss3PBzAp
S+paSA4TNYHxGVRRTnhGOi9iOTNzu4kkh+kkT6vkLNB1plTL44U+JbdqKy73+Li6/V3cd6T4/fxJ
2Ox7J/0+udzi2iskLd1PzR5ShGGycuKv35HqZ9WWxImgWYXT+43/9cbOzSsMh9nONbUNhOjx078f
q61OQUjnRCOzYIroNP7Ny5dPX3V0K7V7Rl3AcnHj3yOSbeZcpXXPMkRg4Klxi3Dpa/4OgjcWJChv
zaLAgd9izJ0YJrUNtXjpVpCFj1f74oqYj+9qpp0xAgEgCKDS6hkoN2t4kx3fc8FGjnMCmutNtohV
V0rNorLcOlYirHWH1KEUELn9FAdv9Pnn9oNtJSf/pbEpLEYhEbVvV5Lt+tyTMH6heUXNFnJ4sH4e
CCmp8uYPh2GKj4JYmCclNFMdTMjtJRaMvBRMl+RgS+zuGDcIxRCaq5yjQ4wZ/XBq0eCbZeCwOyMe
jtjS/70ZTMSzFcIdwxIV+hl58qgrG7bxcA1Hi7Y0gfKdRLyAQyJhKWKph6wxc1s4SQyvEfCbP1Re
AeKIEOrgP9GcnYeFjX7zLD4BPjpwXZGgR4gpdMSjx8MBYWlvD3OL0NzhzSmmV8zPiFZPp5m9F4oH
wZ7fT5kXA0vIoYFUlhu07Z18qoRDCCGAsQKxMMz92BPe2z7vvdtxCcUe+bJ2uwPPobDL1U1qAFpQ
HFSR1qDZwMwmwgl4E/EvoWzCROQTUikvn94ajMijtBbu47TiA1h9SFD/ecHEcZRESSh4a6U7QILJ
rPj913At4a3yyrANMD6EasvRx1Hek4oI2MNpC//K4qDkfVShHxK0auA+bxgPaKSFCJNbOPB6V0MI
Gmokh75neHrPhjF993QTbd5uhIMN/jUNBigDT2M0sYZWxXrrwvfchl90olRAYVM7T1dZCuLvpnY2
Q7RkmNpn3GPJH/vf2YZClT/iHMU7RrbHrMco5sKRHItYT+iNAB5mQk2T2fIeCNSR55IrTYQ1PoM9
SJUQHFv+JwhfguTJga+gWbR+IAtUrBXcKhjti8V25VuXkMLwHErOFaNtkZd69yAJeaJwY0Vh2wbe
bZ3PJ5xTEQQYDrUpvwjcAL6U+IWNKy9VVNwP55MMGB3CS8dRNbgxdyblmyBH4lGdD7SjrHU51tge
yh8mJ68I78amF/HqA9Kh3hHacVr+z9fPko9i3dav56J4reXXEs+mYdTvFOEbdLFO2JZLPqHzAYIC
a8Pjo+zxmYKz9nBO8hyOGGz1p9uFdcOV3lElwQnVkpxdkTMEt9vg9vOv5AMCAVH4aSYgdctB2NvK
rsLpdoTFSmV/5xsIGuz4dy7zcomMRyXThMmEpwBbs37g2ya4R8tzIVTEpAy9BCxbLBuI/oCWKljE
Fw+1LmGcFGM8WxdsOs4+Kzpl1bMV+Q59nP3G7W/KNedan5KTIACPWeescjhY9plqy19Op8Ilg0f3
7WmkBcMX5DUfnjeYWeyCaLNFZAxzN6HHhtwvlgU1JbzvtQa4bpAE8bF7x+BNnudqI4c39v/44+ZT
/GGtrRprS3JizM5VPJwxMYu8TVqX6T97LLyi+WTb2bfJaMaYCgPI4VLjnrtwe35FBlQ+HUGiVD26
P4ZtDb8ItKpnVgN6XuwfZMEyHSG0igzqbJXORKYUc2Epeazkc/Mz2qWzxyT/UW8e4WR5lnN5f6bA
4iRKlftLNLB/kB8Z2y8jitLFVwEmZvrA/1GaZ8LRB/+Pv8vfxx8HnZ8tNThj+xcKlpePBQ0ObDjE
oFU9wiibQj/k2RQE+weiQEsMHwxX2fw0Fs8+EL14Im5Ln2iHhzU0zGvYYA9oy0DozogigEnmw87B
ukYYLzB2KUFMTmJWQiVAmgMT1n5x8d/T28lxqp868/bMJIoT4PMrUDYvMeeSIVH6TJy0ryC70CPw
dGr19vmYvC+2yh3eC4vYMfIXnQBrr1Dd8UzUjvRAMArhMlz3sA/jcWdJdDPN71uZXOa6mwLGLwcU
ZGigZ4WpTLQvSLF1p5ofmS0UTGYqjV2R9wR50M98Q5xe90D5RUr7APv1ml+dCcWVZIc8QIqNLOEO
69IqjhTN1D+oKLH4GXrZVOyG6ny0qDGOmysVoJpQOXQES67y9RPlC/Z5pyukTbqMO3ArRGShph0k
2jpdZ7lbno316PCdS5jhQF+AXgWR0yXe5btkA9zW2y7K1zJN5LwGfeEBkHFfvvLS5f9eaOw5AIFY
pjBuhrRKR8JUHgURZlXSZGwTHHFNhpFqTLi8DJ0hdVYi7hab5M8REo/i34wEihCeIcxhYaufxnNV
dq+YZmGCsULBD3IMmgNW8iHJl7xrO4HX6k673LbW3CxEL+AGR/9EKkATOh3qDmH1imDLhsaBSQWe
fAyHjxJHnzaX5h9GvwcxnJXOTF9QKqxFRnHztrrloEcNjvI8YR6o3eMUF2+s2Z8BE8H71asu8YDJ
Xh+2zR4BpPwHWUpwwPAJBut0iBVhejnJ/fvA13YOQ9W1BX5/T9ZhO58y+yrgVcLNzBfaL3TQ0vAI
L3yg7kR0jMXgbTVywzRinn6Zvi4ronFvz+lQDSV0wbdg8N0/YQENadUuTgnSxrHUEZ3IZPRDsu0H
7rsaDkZew3/92lUJAchFZ2QMfzQlGCFTvsN9AoYPviP7yqqkDYbukdaR0f7pA24D0pBPnILBfO7z
lo2sDsaUTv26N44G3sHfzisX/Upx74FYoHen/KkmDQCBbF5wZVS8JxFOpFzwyLBT05SwSIiHN5I8
D68fL8UWAbNQCOcN0aW/tGppMyly6xW2QNXjbZcTfD20vqRO/X5P+itsLvZVn2AnDj39C49OZYx2
r9atsbqS1dYnkrwc4EGR7r6PWK/9inxjoG4GUKTdQs8tJOeF+n3W4f69VJvw2/nPElA2x26f1vzz
AbCk5Xjm9pBTDozalYjWSY1J8/mj0QMxwoWbXkmavZ+OAZ2MypNPOKN1wYUbL2JDDvFD2Hxdln4P
l2aaSpN+jMbwSaMNVARFfDAiGH4+ijmE8+l7z5MZXeLXcK33fv7yh+S30mzN+G632oEqqzLz6CW/
hA97vgLpqF1Ijurz5Q2ufuUeZca9X4wROgty1JM5VA58D9XXexxLLVR0Z0QOi/OqPR67dOgnzB3g
NxFOp/WHcuT1F/CPyhtdEnQR2gLrSB+mYWETs1et0S6/Y5gPnroJew0xrYdz79e+dVNFZiUcasOl
Brg9sCHzn5i8V/hv0H/xiNazuo2H46BfaFvY3VR037/Bk+F8/wdOC9n02dlMawqInygwEFf7TEJW
z18iebBeV5sgo0eFpKE64GuADMPHlCDrWg6xIn9AHONfPb7+VcHIPRpRrtbthHHV8KAPkV2TaA1S
ZhAMZwSkTI27GmxBHadQQS191o8c/e22KjfdxEQjJw8GQqrq8Xj1WfhvnJSCALzix8s1BouG3lWd
FmrQMJjDGFybUifyMQHm5cY2ztWp4Aw9fX4+g1knePWWdJRNokuh2YEyzsjDedABsuDhC/zhc9+7
T/DH9zN6fYDMgQSUZhmUdAx+M+uXH4Tn5uNLFXkfTd4qDSnjAKhcdG7oFctQnT3T0EDQCfpyzgyb
WNzi6g/gyHxc7E4AIcXM5y2c3rWveerZ4/uk7Oaf9+SmMtJj89dPd8lk7W+UkrlOjWEDxhDabyuD
dmXPScUE9LbRzRdtJ3y9znyQimHEReeKPQTmfQrvWWzI/1wPYPHcD9lbI+CABEIMPUZEIyaXNRgL
w79sKy/zic7eJdvv3fC5+IhRMSCtB0UeeJMvMiSEaWx2DfCk5tU/bj+yrhz6ihtw9VolquG/SNZX
shin5DBgj6tAOn5Xx2thH95Du+yZVDOcfLGKLewoijK8N/4w4Vy+XXa3kTtUGG3jVnCzddm+9jiW
1nQdVAaoY3wjum+0N25xoUTF+wzfZK6u38b0Sjh6g9OclRFh/XBI7iMmTnI6GPLLUenqmI8x9mIN
AndJVHMXUIC5cVzD4VYr9/bdvPNgXJ66zrmzuZzN7pdmd6TYW2q07lnbBE9nj9kblhCnKev4O+Mf
Li9bia+6WaOek6D4eZLzNgkAXmXhYOiW7+Bb+Zpmrfg/CGBWtN+ZWa4vQmhhQT8cKs73Fum6xQUJ
e2pKcP2WS02MULVBYYBDHQPpGO2L2iJCl0fxs3I+I1t/TnWBdirmXXaUrzla8tL6FTWYsOJbDrD7
dYssQtPPPH0Eql0lk+fXf0yGv1PlZfcSqRrM7CGb9hxTn6Vw9baUan15OdnIH49s/kEgyt3nFyyv
kzhJtxkSF5JIBK3f9N9F2KU4WVeL9ru9PN0rTdrmeg0kTwO1RH7LtbkpFLKgClmsdy6Z82z6paVE
OmS7Msp5UB+LTiAb8iNomJrKVj9eSbopQ5a7+zICkYfdUQ0hRsit4UxNJup1eX+cme1/x0t5ELP8
uo973WB4/EvKIKMeUke04Ap/BztFfFFG8GSDNo1rvFG0qK5jKZ0PEXEZ1Wr0ioat83QIYJzWVIDW
/LUbl6GcWyqIz1gAIEPSWEuk60gS9VCqoGUSUN23Vh3nkD/hjt9pqSxYuwUWiUGZctoq3ucwqk0x
rBjrhGyYVy0c80iP3xPufMDWoVdIcYP6L7glPUGrzchq9rdQ5pX2qj8FSvSIgXbUsXlVgvx4xe6k
TBl7YJCxVYg/NDbdxX6N7Ncl0rlvF6d9CcRmuJxQ+vxkp0q0BOwFzdWpAIVBSwmwLfCct1oKcMPi
ZI1Tdxh8UYTc/YHsqoycuQeeUTqrR20+wW637QOj1g5pxPqdzDWGoHLC2OuLPX2DROCsHORKhEl2
INv1iq5CT6SRCEPWGxdHk0z3+eubxgPWSCvNupGFe1sGNCpI62ggPpe9NlhkhCzmQMLU/W6YQeLJ
CZJ42Sg2RGa7VnBgxXAyvpp96dbjsZVBF1VmSmt6X8SGm+f53f+wxvCIwEm+ncjFVr6EPQY5VB2X
HXzeThTP/meuUXjPM4hy2T5vOeuLuTTyqsJlWy//kEL0PJF/GjihsnwTJfeyyNBuEIg8bHAx9TC8
XKw6jenmFLGcvPb38dtk/FQOcgzudpm2dH0EJgBZBPcjvDMk+lCWmHaTG1sfqmN1jeU0uhtuS+zu
avvGuBC8cArLZlTNtHJSzFNm8H3hFJ1Xjadv+gSrxIOYNYbweqbHDbC+bI9WLYq/DHLlAA4L6Jcm
MX5nKjgKx0OaMkgaiq8+wmEfcGvT4B2tRBY3iPY96GnnRnGdggk2QDkju6VpIxJEYrw4LdX5C30E
v1UhiHK4GsLMHofP6remBnoNz4SGGh6YIBeX2zI6qYsiXtRxBb8XKluYOZflg4pfB85OocPht4ve
oo8mBD+MfgdGoHLz59CaZTC87xxJf+t+Wr/ovW8VdamX1jNl891UeCfCezYgx1pUfl0PgwZyEeHb
RRdKH0fsjJMbQDXVXusMZmUbYnbJ42vseED0Zq7dXOmGIIvt0GIPYhuEy9N9qRHNfHFdMIjQfCln
+PL8ez1Nu/Y/ukvYTQpS2LljKlJlHnXWu3HILIbfwXFJyU2ky23I1Bh+G0wm5+2FED0huCKTREX+
2LZh9NxxKu020bL5SxeCREoryWNnQQiZH15Y2r6cXb+LVfgXeEP0ekC1xA2GaYZJN8R4jjQ5SQmH
bn1AwE8Z5Bymq4qe3dR3PW36YrW6L9mFRnONcFYUXC8r4M1azlf7o09rCLYfGnbEbXb8nFyHSC5d
Zla358S42mPItlYvEdnKri3NyyUE3zNlKsM0/7xm6j7AAue7p6zShTEWEPoEmhNDyd2OYsvu9+85
QthcohuV59/7JB1YVwkm2NTAwVeyjaGD8EXIcxFOl6pHqWHooo6pdlJtUw9WadzQ5gTjKmFiTLWb
S7HcOqMvLnITmo/eLafE0oDVXSkoQrsC8UeZqa6wuV8+/4zoM+Fm0m9dpxQNr6v7agK2mvoxMxjR
wAgdurVrXf+kdpZc/8h+tkj+AD5770eK17hjPzsPdIsGG9QRw+bGGa8LyR1qeIyAplrw0GmJok/Q
GLaW27lvNRt8cgiMXBSkB0/Y0Jk/FROOkgrO3vK+wZapDlLFaXcTxIC3j9sgPKI7qSBA48BqcZnx
2iXjKhoxUIRycboj+xGB1lg4v0VeFDrQaiLMqv3XDHkmuLOEnsCPlICkA7w0aCy1KrxpMRo7fGbe
FuoH5pQcu84QsrZQrq8rEKhyhjDvXsKSht1NJPea/nR0fHz+Srzw4T3Zl7d/yYN+jfnuoAKGbI1D
jUTm6z2rhZ77zQHjUU1d65fzRdnliJr3XzQhxo1ajvQgF34khu2YIaJFVCAejWf6eMrJOzA8Qw+K
dzQY/4yACdgZBuHlzKUSzL3JZUOGq3PbO+ms2Yos497yHNwMH7alHa++IyWTskO5MNoZfKEhBGR7
a8xe5HueM8xcFcv0Hi+zZtyAivyOFx0eI/lXpKqHdNuTLyZi2F4Uc0fZjAacEj50ideM32A+dlto
DfgboHFklgjJCKf7+OgG7Fcu4XAxSCL6u1ek3HFhSm6S1WcBDOO8ckdtVMwIsWJl6fxsMvSJK8GX
i+JxYv2AMvIjY7vdsnN8Pv+HPpGEx2q3Lej6JbMC8Bq4fEt/ifngdIhDh49iBRkbMSvrBitDlK0e
Vpu8PZj7EtY1mgHriWQSko2O6vRP19yv5o6/7PlBdQ8HDFxgE+VAfV84UNetmi65OCMdd2ni6mvY
rpa2kAOeNZoxxgKLwRb+ecIeDaYZVoc1L/hMLmP2UQGmVtjrfI63Y5G7g6mMsOCJVQuPuGhKdloI
YdDYfCv7+F7OqtUNy3L2z18E8EtMSZPxig/9xfzxZUa72G1O4x1DV35y6EUIlDUnum3iaLhgyTNY
4bpBxIb1us3cCCfkiR0zgMUunoObvC2YSyG/Nnxs8SSwoXE8t1Co4XoAnZjZdkivFtvfJVPoIU8w
PYI5veXM33DY+rEY/BhxTu8DdP+ySZzLYA9J8BWRjyHBmdx/5aWBiBOgsQUViWAcXlSsbgGaBsko
Fs7lowvTMd1BaymZDB1RXNLfxOREYIr7sp4vvzsibC69J2NfqSRP6Niw+azRUJ4hF/KzJFm21pJN
NEyPOBMb5pKMeQyy535FtPQ4OFuZjtXf9Q87kwjMQrVq/PmjcsAzSGP5IlfiidIS2wX8AGeMgQBw
eNsg8YfHnFBXBKWIY/OEBvxMDHXqvNleozp3hwvO6P3pgf0dERKM+sGEQBFfEEfwSDqKOZfPVAeH
MEzuKIdLC40iX45bjwXNHl/V0GK7P+XYUOFlAezu5QcD2b9ZKS7aEr10bpDf0DBmyzOMpAUeSUsg
kmVR4xeGT3uks4gWWKl4J32PMyZDGWjzSee8gdAFX3K5PHewMnBUFa7RIn70XvBxPmO3sc4hMh78
MlRfJ5jNXu8pE1jd//w1TmjEFldWDhkc4oRGKUpP+u7/uaxiPFV5BaidNQ5A7H28P1KqFs9YXGIQ
JUZGRz7lErAa5fI0hb0OMzTAGRsiyD8JKDDHGzM0ZAwoT2elzaMZQHSUNuIeYKIJ2n2+JN3YxTTu
lK9r5nxLFjy/52wsEuEVMBAe7ziBixtIKctbEL7IUATvi4xhoLAfBsQ+8zfhC49vKDwqCmthjFAl
jNEgwSGGCSGdkftiW8g/harlRQoAZq1iQggsOg7E8EvHER7fF6Ig/x0Zko6FDBxWXsNUKxprTDRV
hPnA8OVnguWxdHd1+2asxvxc/icsH7lE44ALf0DzWXrZOBkeH7OxSL/NwebPDzoAB0xh1GBDetL4
BnwYVJGjI3oQ7YhiKmYQdV0z6GTI1VjqShvOMD+5dDGYk4EqzXz3ZNMk+sgmM506AA05JsUs7n/p
dcvLOmmBkaFy4OCXu6jygKwMqxysaXnZu40GMZ+p/+P3MtTHHVJIUNDIcy/4I8b/rPzC/mxR/z7X
CMRGjGzLbMIzdjNYtgwJAXvsRH6H3xfBKQy9EHfR99v+82KfqEEx+xzg79KY61LliVRX+mbNFQkR
lUDTgWEFzMxEkzztJT8J+4aF2pMtA9zN+pLgaXOLVSpAniAzU9dy85Ma5gDme6iOrRef18TJMpud
WPMYq/37NmcaYz7DLFH2OWYLgroEQL6kVXrzrZb6C4NN94sgkWGt6mt0ZLOQ4fALuN8Xpn4jH5VD
5wxSnohnMoZavmT6gZKOxg1HSnoowYjCQh0DDJGY/UKEp6I6gG6fuWRno91gwiWun0i35vovlmLn
Y70iPrWvQp4/lKzqQK6l4EsRXwcH+3M8i6Q8iuO1EH3gLghXs+pI4ABKQupwCYe1g6gJ1A3IgjEd
3stQr8mCgmf2CJmDFrC+Gx6zMm71VUvlqzk4ziSbu4rRnKOscDTROVYfT6geL66b36neuY1OSkBd
ms/xPVt8wPQvguhzia/iNaGAGEKxmwlfUNWm+hQbvLMZHJAxKUwlTpzwYlYshvrKnZcx6HcMmCWF
y0abO0Kdzeb6iV5YiRQY2bHQ15tHCmFgUz/wjyHQKrHxnvZDNnR/PbVoL/aIfRyfga1/SsE2IY2L
39sBMEsT8LmvDOGRdXy/Tx7PueE8UkzQlAGWeDx3ah+8tjz6bCRCZMzgAx9AlT6dD5uo6jyzh2Kj
arKTOpeBd0eeGtQRCL74BuTEPmWoAUCaeHOmnEtePd4rQaH922EwC2ViAviyxCQBdhgjCq4PgnZu
EN3gE95FMPTJlBtUgYJyzvhGyo8KZgKFlqZlwAGK15pQPyf43v6jiAEN8GPe9edOsM202P9g6JRC
urHYxBMVieyDa0oKwlzYTcY+KYsE0pcNXE9EpXfekLSkLzUYxeHWmQNNYaYpWxaCvrMqsXmyJnkW
ZGj4Ii2g8QTq2B7PzCqok7hAd1bqlf8lkk1jgi8v4kpLWNWYNksDMgdulQwGa85f1Jg8ctUwQG+X
BsrP9fszRgH7WiAKuveTC0mR1vppLZkSWsl1Lfas5zQp2Sd8Y4vGH2gNAsc494vOXMuKl6vMiHVo
gsw9hBaUCT2O/oSafxYNJs7O4BA9orxPnkRnGPVyIK+ZHOLpvu3MTYMtraWiF4j/cQJfuOoOsXcm
ZCqdC9spQ4V1J8/F6MyuUg5rgHb6S5qPHgvelouQsSMwH804lR9qUB0e5Z7tAQi2OmA8oKK716a5
PLAyph5w/A37NkfUGDN4BT4g7ImDgxDSdtnK5qhHO+TWCNWAqaBH37Yj5DgT5qbSh8FrFWrR/VDX
YPtGxHv1FBzFjGMGJ5APgbtxcdSDu2e1AyHYbIFD0eZO2FXGHq047kEkAiI/xKzwujYW6p6vUhou
u91wSnYU1wDEGgLFICin1xUKeXgBbOyZ3eNzfyIrefoMDE+YQpVh8YMNTGIkJN3mcA5vDiQXUv8e
m9tPsbgt2ml/qjX4pZ8CUTr7o9MHd2gaBRITE8SG6UvNUB0v3F3dmtXTuTyxGsDfgGRn+ma4/mD6
r9rKMPCB4oYB8k4fOaXkFKh+FOveBJc0hrXJojefR3WaH7WVMRlAgenckqPlB7DFWHaor6GEhd+Q
/zISjd5G5xKkEU0LDGo0d/cNZp3R5Sg3wDgqsnfyPuzLMd+Orc9pDAaLYgnJD8wTIf/OPNCV+z8c
MJ9d3QqlKOnYmf/4KX8UmmmIUlQ/traoYOn6+A7NuvONz6zBlW316IG/H9IO2FEU2TeHy3VFybRq
z6Mv1sn6bERClWJXM9nvozGRnBDeIduzsiH4lXF3cV54D/ON1xmq5T8Qec62ZXEIBiN7MZr/dnC9
NnDXZlvpcN8oSbXRk9rWBPyF3t38wjAqYcAV3u8jwIPC76jDrwtwWofGLIAyOIPNZmcHgMvMEXIB
vtrbrNdgvAFO8IMshHmHgp8hkbH5WxAobRYIRpBK3PeY8Sjh9+nc54r7oi0ihRh+Mfxn2N7wdk4c
LZwWqaXbd9mF1as8eYKGU2rGWO1hDf1zGqshLpNUOkHLMWewweiPIGX7BQuLrKCdsTm2kJmJ+j0L
0nMeQHnKjrhFiTOoxTAGqhZlOafvwEwoE6mpJDYfjhsyZTx8mq42o0yAiN/75F4ngt8NIrsCRrGM
zYx8cwCSwyHd0KJY1ci6zw9um6ygo/Msx8Fct7zO7c/kZRj49pHTOP+c/sZIboEauVipHfRgyS5L
FtAVkUcCJeG4YuhUmJ8Yau5yZwv++jE+kOMraGkcSJDOYDLt4lkfuPG/hKIIIOEkUpGuB1ozKmSb
AvV8Iog6KjeCIGSUIaw8RrJC3DNM7hzbq8fxxDlJbSz+Qhkkjlv8FnHRWHI232P2f2lifM2EBvqV
mSRFcEBSQGwjfhO8mueeT0OndaLKh15Tn/kLnlg+yRLkcVinzeODy1W8k+GeoWwiLT064e9AlclE
eUOGvQgCZ9LMRuFeX0vEAGBWKHlgpC4gY3CZywLp0chZ5fBFBvZKuDgVCbOTILdT0u0x4nlGkvUh
SZYT1e4u03+TBSCKI9uL6r9HPn/fcUFWX/RyuEcC3mKlC6fxaT1u0aZkqmCCiGmL+hqn9NARhtJs
7tl5BwTGmKndHLih/byMYLkHb9MMhPXY4q8/Ej1Xx6D5tKmgcVg9SNbgZTHx4WLue9wB3GsEIGkv
GCewqVxNzf4tPFKht5IlLRZBOs/A+du4fZurL+9hXJCFaEHj/31OX4gSzqVzn+bEEOAHGhNbt8bW
ggEzVGOY1rEIcglUoFyxMq6rw+HmsLEsV3rvrhgflH5tHqBDU5mZVwRfjBk9ru94ZrxsjK1YBUBy
wJyIvayNu+Oit4uDjGQohYv1CRl0M2ll3Gs3RDyYr2SjnDB1hXlCeU1dEyFXbo9MpQnJUoTiizPP
WwHCcVMAm/lmA3Px9qn6t484Z97zrvi8b2YmD0u/zN6yxc7A7DS1guDaTeUtuzEka36UuUPmuLP7
Hm4ijoU84tjuYV3jIjUJgJWnB9l+hCtFhl8N4OcI6ii6BBRbEFC5HS27i/gzFr+QLLRmfj+R/GZ4
3Pj0wIA1dnmHGc+nyV3UzT/42MyluZPqnc8Ee1o8eIcjE0amtpBN7U0+8YFKZGszmEKjZAOCAc0O
MD8YPPPHHHspxvxml8xYuDtitSSsm834qEfI09h4JD5hCpZk8rCuXGw3gZpMprCZ88sykcwr3A7/
mVoLkAp+t+IbGn9r/77m7ObPYn0nbIRh0H54cHP+YXBIaj/BHctuEYJSZER25xziNJytbkmw0tFE
+DC+6Ursqz1YH/MXaSQcH5haIvzkCqDr622h6FvVMVj69AIu0ZmIJd8eXpHFLoT9IgrEBI3kST/B
Crr8QeOhXcTag2bwfIJ5z4SY7YLKibKJavT+l+OHYmEjZj3Z7C2Rz3ImAoqKQoVRRkCo9uu8doyJ
JgP3Z02LQ2NqA6qH525bwIjF/sFFpZ1Z0+mzdX/G4RpHBZccQP5VyCQrxbUXJ1MkEfRu9JIu9aN/
Ap0zhEiWtQmbVpg6qCjIkNXTlVFSZqW1tFqZ8vPiIfGsREl9OqV3+0RFV8sOpN6zFCArrSDp/st8
aW0FLSyu2r0jWHNg1iCPU1xHqdQQZAjrWmqmE2ALTxbPg8hjHnwCpZjAF/4nKLngemIWR3IEBzxx
6oyDzL5Rkl+5xq0f0QQsgHdhguEzydSFAFTkJeCJ0ttLTi0AVosJiXMei0SxlFOpEowpnOkZT/x7
qfcoXHh1bgkqM2eHvlGMptWSOrNb/SO40oMjJbrDsaS6xb8XlCVUV5jsTkgeQ2bMe9H2dJBVl/mB
0hu98fO9Wj5mTDac+1S4RPMpzuf6yC7/Ijmgj8dvD1XebFnFydiWyWsg6U2okv3/SDqzJUWxKIp+
EREgAvIqoyOOqeYLoZkmk8yCwNf3ojq6u7qmTBW4955h73X+xjEWPdUdjhC0l/+fo/Hzn7SX0siY
gpKi8HwUe77nyxmHZjW5SagPZZmX64zb7QxleZzwuKzmxrqGEUx6imDwmHrQbpF3vl8mMs9+9/m5
3GKEmSNw5pYv5heSI6JdxfiJjAujABhuvHjOFqlD9+lAIdX94eyl98cmanFpzgXAThJwDgOmeanj
lMkjk2dSUCVgOnmINyTg+phQQhoZKA0QrFNLDOj8AbjL8AuCxKBwVI18LHz0/9gmd+l+P1PLgQcJ
CxUX95sj8/ZHc2FiUQOYk1DzIx6fxrs3pxkVLyyMXHRwCsFV/wKawBFIfQZUFp21eVgcKHXQRKEM
M6a1zBdX2x1SRjRuCPBQyTa4oXxyGFgCZOof3ldzUSlt4fsYZ8ZNLiqfB3EbhRclNjnTVbgYBD9M
npFWHwojfHyk19GRolLPXAYuR5kYk1W3FQkYUIZQign3ACvOlNoZchGMxah20/AQ7SY2jV66ghW3
DZHwXKTD1V/kW7+aHfILXQAkAK9tuJ15VMoDyE2NO91KR20Bj+i7ZiBKvGcuBJc3J1mmKPxZICeo
f5EqAcdmC+eS5LuPN1kF17fRgdDuF9oy2RUHsZ3nJ21ZHfpF1BrAtlqjkIGboXAXvnQEcjff9qW5
lSzKXayBRdId/0e0s8FIQkv8oQM9a4zX/f3ne9qe2F7D709sQTzNCeLhaVWP7V9BBZZWox3S066J
PRCyUbdj64bJz0aOrfa9G9B2sJNoc/w8IUbqeQYz5W0WD5VjMXIGsibOTLZo1U0qtyUiZNyAatZv
emFO364YzvDWzQJ8zpRTB1HTLbvQjuVnM7ocSESChfTgcIx6R+O4goFAuSRfviRDATeye9O3e+B6
nfd2a4R/nft+aNv8bX5u+FNQ8rKicLuwXYSoXHTcqtd2GBNAoNGr1JuBiL8UrNc397fqkCmyzoGv
jvggtJ8PRVoFE4snhVpe/wg8dggFEgHS3r3KOLsaUMoUtdMa2Qd7vQxZFDGgutR2yofUjwcDV7PZ
xRZSFKJLkdP3gZ1njQ+sWeHXX8n0le1wra/pVBA7ueGZMh/lPdJf+UbKwncBJECXZrBFRgCgZR+R
Kd22pSH8PnD0+BcfFxe9riO4KAKQ9EFQynvMfggk3/1Wjd02g9zk9NmKxDKkGI6iqLMk1B8Zvlej
Q+pK8suLl07XOU3pVMpuQp9/Zg8kSf4qeCOyfwugLwiRw94uJmvlWGFLxpuGCdxN0HfM6Vh+OPYA
UJf0bC3SMqwadG5LsliruKahDSA4t1o+Bz6OBcJL2iPJoSOFveNlZR0f6MPPJRuJEiVefLsgxCpu
Bg4wmh/o3zB7pO7nELnNYNRf4U6+lkjcyXzvwlXhDZxKItJcN5A21GbcGuW918yWTmJopoBPo/mI
osWvt/b3dG7ei24hPsWNxJ4jLqtjx3ZzfUVOdnvBZRgsKTWq3eyrv5f3+qtMXBn/Q2Bmawm8Kb3u
FmdGQ5+lxzLoCUcNfpk+R4U5XBMU63+VPn//IKjD4bWtH5OAXUFYtT/CMdzhW1XRglQmhmDvRSf8
T91PPmawVffp/eWPXIH83soGlyfd6piImulcecgctLsWqGtn8s6izATzsfZxnG2FYzrOq/C/dQ/v
Hsnx6I+h4ciHGTPjah3/4lH9zezUqSmhWkG0nqgLgipCdUodju+GF2WL4AGFRnuRVprbb/EHc2PS
L8o9nMUf44GOwtJPNXXQF8VGq/0ayciIWa3GBYY22dbLyR5hXcP9nYDamDoqkOng8b7hop6axcon
pKf6hiGPdAusA0IIymNOV82zr+Ak7xFnLd4r9RaTCdjNtl1Plul2Qjfb0o5vzC8H1t/cAzjm5Mua
kYEwzKiYvjs7JLlYQ8ZQmpZVEu7quUAR0myW9Nn4umBcQE2zQxTc6V9IsWVwXt90e4tleepwGFoM
HMTNxfab/KsXsrMBVhxbvNtaxTZJoLHKlF2NCmKLP4eMuyI7YBfaJkgfsVg/29YFw80phR6vt/Ov
7vq+EvIkD/b3pXjBnwnvSaVy2J4J0kpPAkvkpAtUO29CKfRila1/+yhjNGiqKASbTc3w1OPwF/wm
V06aCeaKxo7/wtBmRtZB3pWjdUehUF6aGH7pBRDWnxDKCTTTucfX4g9/CE5bBFHorcf4yCR/l2/o
k5f07FK8i4n1/ubzvpayEW9lBScWDs6zsFCnFNxgxeWOGDjFXKdeB/d3MDgrcvA8Gq1zIABrwb8M
oAuOHRQcySTI0NAd4nAfVWitVeKv8EtTd5JdtVcfMJg/zj0DZwPQ6ryW/gQezsmJRjaN2qzYIbni
AXfkPRIPgIMdVgF1fEITGdLgPOhtee8vXqsnsMct1s2OZ/aSWJ+vCF1pMZs358+2onK0le0X1ZLW
LLel8YwW8TZnVNhHsTgm1au2pEcAkQphO1RoVLsdmd4I0M1wHOmc9rcS4xgyg8TSPyhxz0LO8Pa2
HglMJUEkD6wZrzinN/Q0qYoWqNoOXEyB20rM/FmD5DT7VemlIwmQ/47wlHJzwCH4Q4ujwe3fGVPx
CBEIahOTi+BnaRjeZ0ZEeR/jE41l6qwvt54gtSYPejL3KrZ+PzQiCDiADg4DYkFTnCHcNcKvYA3o
nKGuKb427iMkF0v4/Z0c8pVmzgiQZxYaZ2JMsEbVOeaAKhjU+lomdC6YACMsYoInjVRDm5Ap/lOf
j6FrLll0SaUZUyucz1HfqYceiaHTPrXpSOc6lbZwI+glv1n3FAEojvJs+rSGlK+IftrE8YnJcTrn
c/k1j5FBI6KHY3YXOeY1HD1Agu6Fhfw0JDXu6NpPN8HMmgS/1NSmrNZoJUOORLXDm2jsdFNnh+As
MWiEE3RVeS+vbakSGgGwt85pkX5/sO2+Q/u9hLlEHu3byiZdJLv0Zwr1QoQwLy0aXCOUZHl5k/Nm
gUzdpXbbG/GX5uhL/Ssx4Wc+8YC5/jzeIl0BVbi8jaUaNGT0UvaUGngGrepLoUvBSikXs2uzpvJL
+r0v6nkIYu/tcCTZBcMlxljDv5PubTAZfBYDNofJdVxegXcGaP09zq6KbI504gVC2ZRBL6TAU2af
YsGASKUvo1NFlhZbYAqRN+25IpMdNW3kVO0musoJ5rbumlwA8slPyq93liyF9YjeVraPfqa25sj8
oyxDV4AEB32VQLpes/MdhK1+kFnoD5+Nv2Nj0ReRx1QfYX8GkzdXloUjojnJmZH1YW7Ai6jpf6AF
DABtN+6lNw7pm4iUyiI2dt5WudbRxhJOWE0ArIZSArCsHUE5TUhWCXV7Fk+XmSg4pJcrfXWW7NS3
CCUm98L+0ItEhD9lu4osiN8Q13LktvqCRVCxUPiXu4CXGL7MKt2oi6kp7+PMyTmdaLnzucZcUHQk
Su1n0lechuP4uuCKmMNW0W7YonmMNy1HhDlbfU7KsjWidXolrrWaxcj05z3CoL93f8MSlrTxxnyM
wG4zQTqIsY0byBnSLDlIfznCIaW4ExeuZPIjbaYg1t6HMJgngMRqW/a3b6YbC5v3a1n7npBSfl+E
zWGae5Pc03pLUmy8LIypfg9eBECWqAhpT2+jA9YHqNamJG7QRiXQNF7zQYLlbKHkSif0ea1WXUUA
0HxrIHPU3IC+PP3sNZdBJnNDdpRB+DLHTyWe5G6uk5TRYL8wU7V+RMfO0ZYQBR3l+2PfZ9vGJcBn
hiYHz00l9d8SLRJWIu7816gnuumhAZv5Zy0etAXNJ/pU7BNrgS2OTte5fqhW8FWMwgZ2CfboNV6i
0ekGzEbkXDxAK+YyBR5TfXATlrdiBNER7bVzhDbBb7pgxwMyS3aB1S67J+1cx33y1S+g/6F2wC1F
I6Hgci+lJakHUjPRFiM6ZMTZ9GfN9NTiC52YXK34Ll4rtrsZMnhDw52PUwfRyygMlZT59Gd6Lbbd
l0SJKDTWrztYsyg0BXSElHx/OGz0DWPnMADW7NVYtTEVr6MFgjl+HUzm0Un1uECLaI9Ey1GsgkwK
8uCiP1UH9nHZ6s7tgYRsny9gXi6bR7iEebX8YDLcvu/l4mOXZrLpUN0wjG30OyE1ola1eh0yFEf3
bJuzrWho83UjdST3CSOcmGtiyn+ylduJ16MDZp+kkkpQBF2ZduRNZp5Ibgxvz+/N/EG0T4ruH/A7
4VOj/JTUK4pHbewkvjlFt5uPU3XJXc2Ke4ATLvZIxi8S1u94yeUsnj6OYoZkmjH9lykaRCZs0Z/P
njPc6pfZoXjyqrNDNEawbKKoPpr66HNd03VDbsoBM3sUYziV2OSpJ65ZNr4cCr368XFRj9WP+kHO
3TnoR8ZURjI+eP6oXqHee2g7CSepNnqnqKbR5SQNIUlItXnwF2LWJAPGvwUNMEUDNIKSVuL8BlaI
w8Jc01U5CtmaFgWSCyx+lJdakh4EZr5RrqLHa800TvC/5KxUBaA7bGQG1l59pzhlO5UtduQKWMEd
PyFFaBwLsFX+3rAbM/N9KnYCOjsCeVRXp/5LVOf1lgLrYKQRwsNdNFhdtwKiW2ypH6YKVbI3ungo
nl/0UfiWr5cdvuw2Gqk7sbyuBYtXlCtYC251DQhOKoB5Rq7YdniiALeDQeNXh6Fc1PGxIAcnqdAc
JLDty27YoH7itxPOnEF1MXLxPfi9l2SGZCQ+HYIR+kHdTEAdWWkWl60lA6i7dc2V1WziT/K6WbVq
tD12RbQH3Xs8eZD/LIMj26WwGw04m5JqEqKhdL78XCIb0SfT2FbCrfrm7062emRNugMFO+QLqmio
PH0M/9BN0kSevHS6WOpIpFdyzHAKiJRvk+qjIm9Vnuiy6MZEWDAL5nyQMu1rJCnE5Ozx/zDEfmyj
sZUsxRHu/qLHEK86ykqBRDHOYvnrMoj4m6YmXAx3F1Qe2cZ8U2sDsPfa5Mw2aGaQfsaKHePCVPQR
jbKhnKd0cFWWPVl3Q1wjUlsglFfXDMTK7T46va7kpW/ozlSDAtB3iHuV4JwyrQuYvo04pGrckplA
GgnyqcwWJPD5I506QYF7HrdpSuV5ar9bcjocOBPMUW77Xq6Ktdobk9gtRUf22iv5WAI3M12+4PtG
5mB2fo9bzu1SA2eD8XHoli3Typ5ttMrF4pRmK420amoHKNPQjqEESh91SZBN+OhI2hpRHYUzURqn
TDNhRAB1DaRacetjBKDwjXMYJnhIivNUZZeFyGaP+l02scW9MThqfI+FJnzXgxvmt445nytp5tAO
1r223ItGtiZXzsSd2t7FfDWZBKYczavdiNmAIZczonXOsijO1Hn66RanysuWCccPk99kQ4th1loF
GhZCDTqKK7+j4i4CAZEML8Qt+qwnAOPnndt8NgHdVsdrmLSCsIq8SyQcspPSFqFtfRbSYGYeFPFX
uqmA6JA00cH451yMAHwna5Jjz1Sdd2NcIWEIlRVHa0mDT1svY8XAmJlwv0MwSI2p5i5JH9UFHK9a
vCuewXGJMCpF6og4jij1zaL15I9L8RxpFirASYR+fhkV5uiUTZxK26XtNj2W/bqK8arty/e2fKCf
EF7kWPE4GFyAs2ZEX+Trmr5sR9yg/xf/JtvpBxvdlB3/lPKI7XT5aa+gWyWSU09bFGEo1iiaI0An
Y9UF+6OuNM9e2ZCmOlvxeBAK8KJvnjbiqj96+q9kPRM3Xe6t0slSDu7UV6Y04yfPVNzw2LX+spF7
hm5Y2o/OgeS8+10TLcZ2FRNQJ25FtPoTcvttSkDY2IIZhffsOo3HVNmnRkMG/Y6+hPQuDBg1ti/h
oKDHpihA5Uo/SKPnjv5AV36PiEsJDNRawWHc0YG3xQdrOUaGnVgGbKOlOWhrufrmIFIW6WszZhkF
MGfgt1MnnO4+3UGiaqeicksPL6Qn6boCHsaz49BG49CLLTCFwahIRHAHeXdADb96R8sW+BwYDxfd
WftystdIWM6zfRKukRiL+v6lHN0mvlURo5vWSUtrM5exkQLj+zg6OEjR1BHsPwXaS1ZMzhoYVHTR
K6PdIjxhfPWejG0/uzSgYEsLzPrwsqJqmVDl1q/ZIdQNsHuivgjwMA5W0DqfajMTt117KNurn32L
IQZ9pKEeHy3coIb2AIl/Ru+ctGnv8GlNbNdEkErgIVsra9MfGQPN7l3tfIKfiLMeke10j9R+BObe
O+m7fq11Mj5tFJ0jQSknI6q2zGy9I280SpbmkXpgfUR8FhP1HTOkicPTV1zed0Y/SfNwZ/iA3fc+
BylM2sEqdUhguBMM/QlEOgwu00uzy0fKcAtoMV98HkcaW1yXxme0rDbdnjU2TWD7jxmiGYfCu2hT
Zvpqv9VLDvaRVh/s2c+GIAXbZAPZhIglQr8KnPlQHhF5a0yx7/6QYqmJ0W1KfKSp+6KBB5w13A4S
gie6CF+C6H4AbafEbzMHF2LrW6/qITuSuqJOQnqyReHu9yvxpL2+gmqJ8RYAcaDPc47ZKKQ3Ofum
yaV/NjPFKb6Hb+x2rstApl4ec//gVkibd2dOfS9QD/LrqFEsk2mFTJPzB/kN0Whl6BjI3GmBmvMw
5KupvCYJIybDQZUJlv4dowvtbXyBHZPnzJnNdksjCFX8GNYgxS0sFG3LWenkyreMDQ0DFL52vNXg
WitqXooTmK9vqrXFvivw+DBUk8eheFkG9ZwJjRA4QwFw9dAU1/kOsD6tkWpKin98oXimv3NrzAu5
9w1hMJl3hV4ZnAaJEqwPdT7aMEEQaWeGpm5ezBU6gCNKMFeMxqRCJ7aWDsG6NS7jwPVkYrKUiBQU
6lHMZQWMYfAkjXOKEqatdfPKYWQh47lQqAW22P/oSPQ+bhLZ/0rSDL76uG75SOhgIYJrG/Mv4EqP
H9jjlKw2wOOP2DLwf6EZRtM1Ft3YmRkc8Mdvuxjd3ArYP9v8axdAj0BfDb0bKsGI1T+isIYIyFB3
oHDCH+k8jHdw9pQH+nu6y/35nfs1QCOpCYytgXqtdVc6GnmmaAbxfMQP3BGVq1YzNZYIU6n9c9R0
EFRm9rkcnVOQDtptgE9+ssiZnjEqye4aSfwBQc5vqNnlrqBxQRZK9GgzdOA7nP+hhI1GNhLR9Qi0
ATtABqqRYpN5/hLkcGXgdnRsL8ICAWMSUb+5xLh28FVjKcXsufef2snUALSdWg6KbQy5nduTmHQ2
P699zUD4uDH8fp0VB/8N44R5x4zWMvoYBzwP3jikjelmyXLSTBlp8JtBjhHnZe6qHMdi5laCWw4m
ml92IBC6CsNRxH0oPRNqkW90Ifyxtp8lezl26FUEHoNvKeSjcxmYvm7orasHru9DnKWpkh9yqjI9
kVo2s6awVfIDXdiRF/FhB7xLn1uv70t1k4GAACk5jsZgu5aTFVNnQqrXkRXccBSCgXsbKpg2RsrU
/Vokdmnkysj+SZN5xSH64VwVM7ANCwmS4dv0I2+QbOmXd5+wJrt6WccLGdIOeJ2d3h0JoZrm0ODM
/lAaqpL1UJn131uHuUpxWWPFQhcEYmdj0oBlye7g77MpmwmeHdTDUDlcGSxMbUybP9YrZ86LCTzF
GnO8mG60nh6IpaK/CN2pfK76Zdlsx4lF9Xc+XRDrqv6qQbRdefJJINOkWjtdDJrV8izL4v4TU0Rz
DqnTYpEwg7OT0R6LHCJQnlT+h1ht4ZCubilBHkhqpvPTgU/xjdZpcRo1CjZNLpWKtHHARD+wuYGo
Q/g0hsYavNr8TNHhO/iOzQZFECxgOHOhsmD3mlhN6MqK8+GAMMJmhfkQVF/m3wjbKKq9NtPcPiSo
aRICNd/4QQiXXoWXs7vEXwzRqvhumI5qeimULT7KL2Nkpl/syOjEoYrnhCJUvdkof+pk3I71zBnC
DRldhBDarNd1txoX87xdlmbRGz/Var6wFduzD4cgZkbPsodbvSJxXEN8Pczb1fM5NccR8/cjhE6k
3RCIZl5KTzZ1VXOye1IZiLxnQU4LFpHTijAc/RzNrX7NcnXpINupQRhVXDgahSdDKs7PSW6/seoQ
qJ/Lt8d19XcLoXR889l0S7nZjVKbSrfzKYKch+4b3fxVGydqy3tZdaCvtUcF0agtmTUSGRnFiT6x
hOkd+yRMtkS2CUiBGKxibowwpYPSPJMloWq0PA0YJxwotDkwvWipU7RFzWLpCBexT41zwkmDWDcW
RCCUREsxv3co3Ez1g+YmmVmIXCyf+5KcINT22nr69pp2owrz5MxXw3BA7xdbPBSzqckXhL8fIg3z
LbPw10+kle1csfSO7RGL+GX3UwY/PUQskJPz5opAlAL8hRuzQSxWn0/+brbzTXqsTPUorKfz0dYH
3VJxcxf1FhYmbTB32JJUy0ZlaYRZ84kO3m4AAoKjZp0R2aIzWufTn8Ki9KQxjs7ZpYLzoxAOG7iz
n8it0ELNFfd0gg3hHSaaJaB2rCK7m78vhwMOzfzp70gMqHnsT9RuTqlVG2Jn8CAfu9LKv4E8R8ua
dCd2GI0JdJBLitl21SFD4MZwEahrW0Nh5dRbVr1mDbNbQloiu40wf76BtJgv1jrKU9C3fASKZZeE
krU/tUonQpO18j78n8sf2qNKDVXarFmwUgurEVCUCTOWvAEvCKcgJyOzisxmE+hWc04L++QV1IW/
u3BLs/xcfrMKT5jsRth2gdIYismGW8cMEfJLpmnsaPWU0DjmNcqB8wMmZkp5nLrtl97anvfNgCQe
cLSTAUI8I5lsvtt6AayaMj2CM2tYN3dEv9Wi6y86tq0RzyjKTkbiDg5RNlE137/HMVd0zzTVIZ8o
LYEJd61ZJ1RPybLIw6knM/7QqpQF4/9OfvJ1Qu5Ku5EHWpAYI8JWySw8+7QYgQPtBe83FfXb4aS2
1uGAuTaYn2a3DqGPoWg8uLPcFqzph5/50kpP9rz/3EQrxt1UidS7XZKZnWrRHZmZE0bkzAc4yUas
L5TGIfBSHTRjDKFlsDEMf0QNKONN9x837orMG62ueb02NHBNxQMcYQxhTDLCgBiN9gi7farYKuPg
6aaKXDgx44UAe6xQ+cWmyHzZ+SdhcYINZ95F4uXJV/DZDOPRw9kQoDMQZreZZFeDySbdE2GRjyPJ
fXSXz7N6g2Cg6yqeJzq2Q5NVzxQMYg3doZjTvdkzDbtfZiELwtQhxRXbiFpm1DwAU1YnkVm0hJz7
Jmff5TmtcW3gm52YYb34iEBjDzU4IVaZJa3b35SmCqF7ivYUFobbacuSlIewHP/JuaXZxDoQgvWE
aDFgqhUnjBlE7qyjekHeZAynD24bphBYA6VWeFuLmulM1EQ3wSVkp/hjr4FjxGWa+pcwOnwyzkln
BleMaaR0IhVczltRtmP8NoOTD0764vRbv1i4BYP2mJAmzWsYkoUL8x0dc+/YufPyRJxAsV2fEeaB
YgWPzQ6mK5vQ6y6Di8KZnZaj58Osmww1BAM3fmhgv0Mnl5cJva7UgHXZZtB5s13x28nmsC63yope
f7lUeTbIMCiRehSBFMWRVuDv2Vi1iTWF83SM9vJDAcxOA7PRma1gxZTyZfMNmwfWEeBC5HStIFCj
uU2ySyeaOSLRiwII3c5xP/p24dW6paj4lilqzWsihoGe8+RLoGXJLI4jtTpYzgfxicsZPJQTXSj4
qZqZHGDtZKHTo/4Oduiyq9aI2ddFk7UovhyZc6DfaDUflIDbfP9OmQEgGiLHMfkqjfDWCztbmi0p
aUwo0qjgczZ9t5Ehs07ALyWe/vC1nZzu49oJICK2nsYsIyqeo1Qhmy013JKUPazsJqnPonWoS2op
/gacBjZ35DMePP5O2zY3vNafXSgvEFAOh/T6iRga8/tazSjmlbWn11s46q8xCJMMCPv+TgfM587I
wa2BUXLj8RgzWuvCo4iO9YNBzXodud0+BWe6DIzn2PjU+Gg8fDQAqq1uir4rb5uAjaFitWa9GXTL
kpIIh/GHlTm7iZnd9niRFzrEFVhgicYwV+QOIXD51xHD7nRqvfvvFq4LDZHX5/5i3VBLFyjdMhWD
jYr8bvKlf0vfEXvsqnDpmjOgAEFuD89k1y0zWkVTS6YTSoN5YPAdDc6Ry6CgRqGQRp/17YjeSHIV
rQ6kQTFPN+zt0XfqiPhVFbjjK6IPObRpw1PCinMXPkXCAuJ0RugZ74LGfL4lDq7JZCVRMVyzJqrS
SlXj1D4e6QbkSLpxInrIzfbz2cCO14ihkq30GIMDXmrPD/bYEUgcH28A+GMoTKQm8fw0/hcWJhP0
gKPMApc7QxjZ55yXyJ3UE2qrnOcatMNOcF5uPzrxp1THWDLjrE4coSxJB9VapRqMlEPWFxAU2sWG
CaSMCVuQTAm34gkES7jVipfSF1EurxCQzZGeYsfwV7AJTDdCu8w4CvmITg5O1xLhHJK66kwWTa2C
Dh2j8lKmSYArcJwJqpsItZ56fQ3MBeh6a6bPJ42j/Q2dWctm2cLkt4yLoXaXih4Q93ZLqtl0RyLl
0JjfSBYtLXvmVCKHpU87JrEDSo4JvHndVE9tY+fypUEvBBEPvfcDnFTHEC5+1brRZAVNax5B4WJ2
nuKkrSetk84kfIXbtg5L0NYFkhGb0OuT21O0aDfqiBR1qQZ+RhNKDMllReiEdj2F44T++6dUfyYB
4wPYnxgYLO0YJ/SCYKfOE4LbL0oRKO0D6zU+jPSFRXuLzTUw1j1giPNr9Ub9tFBo0sFwwOGbW9oo
YWjA2tNQVObCUz50ZJA8bk4SO1Py8WQxbFMYcgfUSUiqCH5im342qaqENwe1JhqZJRAhlJC+2610
hERcKjL5dBEgk6WqxbbTedrLmRCOfKjleoNwFTEGacgZ0YWOihdGc1NWHdvmFYnKJUm2SNIJiqNn
AKciXzd0YUArcaffXpmvY2BaM5gNS7n7KeOt0q1F6ndCb0oy8JGbnLm6QkkMIS34zfZXwOcjaKdZ
SH+KXEhDlCU0X2+sszyDUraM04WqrGv2qqjSGOy0eNeHKPP0aBF+5bQbud9yfejrJamD6i9zzX1J
t5HyGbUwJ8maVA/kEFOJupmhIpRui11GGJdZKB3FNZ3dg465mjwVDe6un2+5OTBb2MqmuOJMDANb
IDtvAjPqqMhBcDDNEBN8Bf48b0daRkGbB82CLRu9OfNQQBLdZnD+STdTB8oLDdaGrQJTDNhftLwU
3GXjc/vQQkVTzFA9pAg00fpD8chzm4xDhoOEGBmfDKJZYIQCKjlLpZH8McrWJTzF8gRGZ0aHzmJ9
tw+J+pCUm1OoOMTKmEyfIr/NjtE7BbsL8C6AN/jO/+kh+aacrDVIb8JRdiUC4xoJH3Pc6G3QrDPz
kFY+ygKyoRgfUjSmk5RvQfRMTbbiAv5WYwdQ7Wbjm+UBQRicPItLE7jpOdnwdB5Vsq30zPPCJiRS
EgjtlwJpyAkJh8X5gDpSWPS/YH7wJ9CK+hO+PpEjITkQ5x6X1wQLZkUbwZqzHTMN2RxYaIXJES6D
j1MtChg+il3km75JchQxYDBckstQVUFHngNkcWXfkBDYk7VipYZFxMzJ3GbcSn9rC+dNTwMMKY82
8CIK/hdS4r2+JZ0VQDQI49vkEkfn0M6hFpn5M7DYA3wqBViw5u+j5jJYYzYzOYaJkMN/Q2bYkRXQ
3xnDK1Q+AGFAinpxjLAkfkLs4mVHKizpmas5u3HVX0ew4ST1O+GQnnnfrFY4Pla37H9ef4U7+01b
qOcsf/1lidJc/C05YKiDIDRkbp0V9hSg52DJlM30OGz9X8WCn0Tvn+dSw0FOLX5g37FhPok1Cw4f
q8saQBmBlowfEwx+LJ4rol2FUgusRqRXis2+xBQvfmnFdzBRzTW8Cy8Teldb/nQgwu/aXh1xUHq2
G2gZvu/TCclh5jRTSyHNo2HddwSjjnBOZw6afzS6VWigVEJprn2zucG9/Itm/vw9OVGT7X8Kaakx
u4kqFH8TpcAZefDUk0cuVWl+bJGlYiPvQisDd1d38pHLseZ8uDOt1ZpcmZ9y9EuXPyfAvMjbyUL5
piCzYCTLKtkEDuKKZb5rdIduP9cE1NEUTSIdFOL7UXfNcq3olbGFVHPfa9bFof1uTkx5gxjlvb6Q
FXriNUUBBn35hFZlXqLGpkfP1jvAXeHLe9Q5zQIH7plqLIZuTWBcOboceElzvl9nVrX9WUNFXTC/
+nuK+uhYP/RTS9WnRhBD95CvC8/5AyTSafAm+/JP8HxHtOo9UDtGQLnTP7KAeOxfEvdQsV7QcE62
cAtd35ntp3sRGTRbpquvNe0rIWDbIcUoftQZJDWwowNx06rnQ6LX3uNR9G902JIN5/6m8GYIpjGX
77p1so0XeMdW6jZzEm9C3Eh/aclg5uys3MINBYXNZI/BafihvhgwfekqeSnObBC54mFgUtZgF/Gh
zKzpN8AI9GKtIyxLnn3VBrrKT6mBBjbtxPaWik5wmWVLP3Wlo+wN1xJN8s+kspG+qt/qGQrtpHCw
tL2aG1flVz3E53DfPMpHCtQ2A4lJY4nWauAxY3zFsvipKPmy31nQ4dFdc3M053JIqOhctiNUuTDu
vV3bGQ0a9FXR91pCvhwzwN36/EB8W0xtwSEAWNc/A94GgOvHoTmzbwdraFwlkES0y1M7TWy+fHLU
LGWrMuuBoj2i+MxC/E2LsSYGYPKa/cH5ThcNJccIjGnQ56O8KvYyCOvgFt0YobiqmAHzRFiBdJu+
sHZKLqBxGErC31LGBk/8PfoJyGFWWbnG10B9tl8nR3KufbOYETlcRdTRJv6ajUDVYRzzQE8euT+K
KGEXHRNG29MZhifxRJuGYoTuz7AZVTXQx7EjqXZUm8ILpdw82YVu4xXf4+XNH9ifKbxn4OgRPaJR
WsWMrB+FrSoqEarMMiAoyWIkIS/Onvpo+RvotnbZEsOKp/GG8vHNfzdeRyTIQeqz0KgqmWm7pAS/
ZwqogXAdxsYOBgZaOF4IVyWXonBQk8HvtHzFCuGvvxfSJttXZ2LNC+XwHg6CWwVuLBxmVEOFFT3D
1/7zm/5WhAXAvCGf+g7FbbpazU5gVLm0qU/MUDxi1ABzwqx6CMguvBdPelbLnFLc9b1VdacE6424
ama8vxgYOHOREhEZ4JGgLTwnEhusv2AwlVv+oB6OKL57HYJqBRO3mdqfnkocpoJRxB5jZW9vwi+N
Ch8Lj0vfQGFyL9beCWK8YlPtqyXTUYzZlueW6n3sSBu0advfcXjNa8/8SAoQDAiDQFmZ3T2F2bKl
mAdKC/redQQbsRwnPOvlOlkgxd9hdB0O0SI6tX84LeAh33kmRDtBNSTarwNqRCtGpzuHbLPLV8Kp
wvDtTB4vGnRHHgduzic1fACqM1MPKRNuJKbAwgRBmAoIC7gGc9PeVoF7jYuJqyxnSrB/yD3Zav/C
bcU5UN3zXb2L0JRGFjQrpu3uRBtlg13B5aOUlRhNAu6GEbOAJuewz0nmqSCb6ICUX54zg8R6USGI
prwxJzabejcYX6O0CPtJbfaLt5Nefpn4iddU2L4Z8LGfcq3+I+nMlhTFtjD8REaIOHHLZp5FFPXG
UFNxQhQV0afvb1dHd5xTXZWVqbKHtf71D4SdV1GBVylYM6SNkaFNWnBr+4vI6RHAyzGPKxizcHGb
dL0YXRx5IV4cCUBn6pwpVfRM8LeafXNpQPLEr4Yp6uJI3X+D5WLQXCqHy18v4LUY8NGwOPr843H0
scz8SB5VvUfv4X2CS8aagdwG5ccFMbjNmzmBuU61heskBpPeojbHQxcyGS2makfD9GpT4p/gf0L+
ejN8K6ft7AuHFiLtc1vjpTumfmW8L84dZ0hNhXcCv8Y4gG5sRt/VR1TN+ZdD/kQdzBD9NIDNgMCC
0Dh2ABvifTcKBUdhJraSYci4mauomR8pFaEUv5xXqhUCU4M+RKs/6gPyQBEOHT4v81jANmLX2/xi
vXhmKqgI1tofJEVcCbD0pWt9N2fatRwYUpP0WN66+KnA0/w6HVj+ikvAyGkziI/Bw+lzKGy7W/rC
O4QMYJe7QRPIncKs67yHYTbooJWCqTM5r4YcvFYdEsD8Chl3tVcck3Xt8EqfxE7SnapjfBaYcb5O
qGXqPQ8ACVvn45418xW++nrfr73RvIlexA39VUfCF0zaykeG+S+cQhhhEL9qMYWLub3bj2Vr7orJ
zSmDdtKKATfSDHtYUS00UwbLizukQxprD3plNBRP0fjlnlp3lPaz2mSBZaPNmTmEOBX2lcBOW+YN
MGcYBx/UUW+Dliy/O60HVQpmMSaMFlvsDvtA10xNdF045djkp5cZiYT0pHVe44QDRbVwaVeSyn1a
NNvEWvzSh+p3KEMRzc0u/sVvp0B5/AbV+pZWABigQiyNCeZ7TwgRJs3Q2S5+uapWx/gYj5M6p5Y+
fcSJ+pGhB5HVml8BmSsW/d9p37BmmCPgZK7fY0BB8EyQhtPqlQ9pW92f/7SxvcSrX+npVn9+3XWO
9jNtoL/yZCPSqio8ECBjER0C7Q8ooyu/1VVaXxqf/WP2nrXuGnuFuGpFhTW3JORoWAIizyGmljgj
NXj9jQ+vP/Czein9Xtc0L/sfA7y8s1XvZK9i8WBpORFNqWp1PeRLiHeGB1C0sXfxT0D9ZxA6aXAQ
jOB0S3zag9KGYDh0j/Aa7GdIx4+qnS00lj6yGh/33z0r0iq6OPWUUh5IGmm5VsogKtQleDD0zGZ7
javJJ3plL34kZSHOFxRapNaC536R+/x7EMfFawo4QAUP8PBQyJyiZyswXwCj+gffAq6gavkJIGsC
DAjIHFoKrDZAaNJQzu5vt15d3Z54QmjxeHTwoeBBMQ9kRGIQQlQCyBce7cKJkbpTSXdeZMe4fE2b
pLsZoxXh2iKLwbgGz4dYA3ZzxKjIfl5ujdXtaTV2tbSYYDztE06nX7Ouh2oWwid74eEPMtjO4c86
LhFLLbpQh631HG/7TKFiNkEbS+eelBSYXTjxMh/v9A5eQWf6Qv3KVNW4Tt/MiZZkLo3FY16mZ+xw
yVzCjQJ4gT306IPw6Guv3PQnDK4h17aGGmjbrnwefNakYV5jvkWbXf9QAlug7K1AeQ4Yw3zA/xDJ
xY7zh/MqvfYRHCk+HSbQpBYA37zvchrRJ+R8quYvp7OpFrgJ382Wo3oG+ug+Un5cz7z4A/+xVwkk
Q7iFpGywIHYPdsIfQzlalJ/xnmN6wnwXCHF8OKo6vmmxxCRPFi+l5rxJRid9YA2CMWdQfuY3nJvD
EzGH+3r62Q/yh6cdTdIV5+ijnvrwMLJap0R5GVbeF3dkMQg0+gDnn5mxQXaU3+anCdFm8gFNqhk4
qII0dPUMB/7PbdxLypj5ciVrsZy0sn9laRXeOS4ZTKCe8hr3iAvvFGbIvto/w7v1cnFAv2UAYP57
dpNCloF/8q+NpwQfm7HXmI5Us9SHx3iAdv8+5W1XjfGhZXQKkzmMDEc7WyWJXGRy0Tu6VXRM+vgB
Hlkr0MdNQo49DQb7mMQ4gcYlBGEYLp9M/tMrh1sO8YPR8uXL3NPCvFnuubs1QNkWlOPFI4XTQzEu
Cp9AsE3xRG5fkpyBeHv6NvsCskDUMTN4RoDBw+QS/vKn/Y4IiOyZT5uqUYAy2KS55eBltFX/EDyw
5mo2Bmo+mV+OmGfErL4m6kadfgm2otpksCUIcuUwU511a1w8mZ7qNn4nVRxYyuSMPEOGXNnFQTsk
5T/HKb4RwCFA4AAP6FGZAwJ0vPLjlCkBiXAcgi2tTXJejg+Ig8wv4rN1IuO+iqBadPFw8jX8KTrk
A3VnirOW/i5N3uZqzuTjNr1P+yYGJq4WY6coU9quCXPKUNliQs2kVObDNf7VKCQejIRQ9Uc/A9S8
Ck+hGlW7c37d9peXUPKrOdtqYtiqiOECUTWLI++xsjv4dsOmtobQxAmMgwje+D+GVkCrxjEhjPOY
NK4GXZLUtLycKYhHZo0zwkbiNLkZVUqY8HnKQK71FQffB1HMuolmnq1qgjILKPTvORkwonk5zPzO
rP55Nxzl1cV+Aih9MEN2vnSSrdO72JdrRHhLH4k/ri4pgOGYIwcIasp6II03/Zid6Y8R4y2+mAOo
qHrlnTzgkLOlWa/svVEXzzmgIc+agIOgS3l8+HIGDHEcFEx4mP5poj/DwHkYF63bB+qqsU7T7x1o
pPeTOW4dljcIEegWuZrwl0EmuKmYuw1MhKLuwClVr4gG06t7d1/uO2prXMGNLiXdFCYpH7D04yxS
eg8sUB2mNHeLtGUpGIabopcEHTO/+TCeHwMEy5Rz/fjm0jkvfvDDdsfdRTOLoVEvMZjhAyy5M1rg
zAnH6IDjA0ogV0jIxfAeCzjg/m1Z80LuwXntDfF9Do94LtsQiYer6qDscHfZFM7DG885xAkrRgh5
tbr7b/RKoIOSRGyPQ3UH1o/5dhk1FgrCngdxG8EqVHSql/kNO3wktNkdSyQQBNoc/Rz3uP49+Jcg
GRRMduk99p0IJpCLQk/gfuK02Vsas3CgF1yyYHqwR2GmktFc2oWpGjf35vZMaAyvaX9/nf78UVrZ
wAi/oCGg8MpzZE+eqd9B0xhqG50dJPjerGv25dV9Yo9xS6kvMrCZ7ERNjOWh2zgdbuxqghk3yQUT
TuNbctlchr5GzMPbrlKMtw3QXCAg/KRs6sjDK6kEYKyFo3DRuK9ENQoqOIg6qpAg5s3YI2kXNLdG
Z99NephGEZxJ7HtU2cxnjFMAaE/j1Anf1o+zVkc/YHH7Tp5LCDwmoJrb+1C5obym+GPFrZf1GFP3
ddC9bLXS7Z+SsoJhqzqnjwO+IpkfDlITWKCydulsR/loy0itmJxW3AcU8VBIdoQfM4cySAycPfdr
GQgdc2Xet+z39DWFblBy+F08DZY255aE6pk1UA+SI1kBP9Cs7RQwB+Dov84Wn/rWGNOicDr25oq+
V709m8uCPxJS3PFN/pmGVzM2NwhjMiZia43KnYELkhF4bqz7izhOOSvbXKHWBCl4c0N/WVPcwacV
FdFzdZ2ul6NIjUazMckRAaKpVPGgma/GRhHuGiz6dJK7K76po/ilfYf3AGPdrEhO0cvV8ECZlLXy
jZ3/vryjgzYth9Z1+UMY9rN6EAUuNq7rFnxL4r8KlxMPezJQAj7DOaMVoHgwZz6kSpX+3DCWhqCe
xE5dOd5uveRkgs3FXYvsb95YzdieqpFdO14q+WVodKl9xX3bSblPGBdanaiYfBjZTi7eMEGwTmsQ
P2yoL+jdRkLqvZ7ua/4ye1T7H5Rwt5T6na5/1nM0r56jWKXWot3kTsxOoTy4f5gvJ4Slc3Iy29JJ
GSfIUsawMuNEr6zpx2xs97nRVB6jSFRbE8NE/kWm/AMZN3q0TkxyVHtkD3fSMEHF2/ljgWCnHfNq
DPfaCRLFg8md91lUi/7fT3bQ/En/J/ij/oYQIFoMl6oRlhBG+8HQ6HD6XMz1vGh1Ng8cPW41Agpk
iql05WEw531s5uUNzI210XU1TrcfNVMlduPpMSr+QEqfCTDMJ6A49GDwcNyxFbZQyV44CGfKjClI
cdK5/c6QyBHZ0K7O6Bb0Jr5b9Pk5Q9ekmAyc80Lzb9MCl7NBVJjbrsC4gnIGsAxi0JhXChnAYtAX
PTbdWb8J6vgWn6dNTmIF3JZ6CmeGFei+HPz0jaqnMxF8BsP4EvSyFgQEHTOPEJS/0EcR6gKKeehN
73405qdfjZHfZ1FIoiSxKiV1f+m9NOu3bXIoJUnbFagYaX5AJuuwsApsE5jP69I7+8hMQo1OM+p6
VKPOKVwHRyBLWrV10E+0tJpVkrguC0UKx6W8Z6K+aPpcviceMbJAu49rx23TkCqhReX+FHaTu6li
B/KgfP0DwrE2MrmQ4DE21dgCS2HyMS3dp9uaFSl10PDYsCgQ8LehcghfcteJLtH2jB7se/qBCPfy
cOrDY73nzD4EiFvrF8pNUBH+VU4uUVm0fzU8cfgNnmJjnDFkyLe7zRlnk7TwxS/+dTfOtdV5WG+y
aAgkLYPvzbpjRYc2/4b/36r3Mk77arY2+KCvzX68/MdRg7HGRJqLg6X8EGFBTO7NkkG75ew8PU9p
BgzNhLcIfcJ52HeLUITCjFHG4hS2tikzJrf4xvbvE+SLFf9wjoTExIwrbCe9ZOz+HAavjGpxMOfm
1lRxSVUDQTV8tA4bBSMWk6uKlO2kwWJByY67ckIPdbGVVA178dP4LDot8S7ieBTjE7YyZAkJhEDM
q85bomEMklV9NHvhxR5Rl4Js8i7qKe206lDq+BgZ/o0ikhY4cmhYuua6ND9s95PAPqpgDJhSeYmE
BMi/R4CTyQ01Lf5TrWBmwBKRvD46UmJxr5h0sV7k8dtz1bTOh8lxsWb9hzQxpMrSqbIXI7hB7wlg
P2QzWK64HlaUMGN0qjhp0NIw4R/PSdn5yNf5tZnXXf59w/OWoTRejPo1gYgGP46bD5k8qRoGfKz5
cTNKf9uXM2KEAvfSzPt/RciAziTchbsHbRHrlBQG7si3dfeZeIFDsMiim9+P185nuR7NR1ScZ34y
Y7cJV5f+IcH8SW35tKli9ZPzQSzPdIyHw4snp4IOgEb/lTCdAtm7n8nlu8yrOZ4Z3tXghZ+xnRtQ
JEMWNJiTh434eaQqMoPn28gfcEtQGzC1FXCgKd/pdVkl3IkMEhz4n9pGEq22HHrWGzOI7gGXB7wB
iQVKCCZefObUGTwqvFSM1xZeA58nNGEhN0vrtR7vEbUkWIz5PBu9JZWdbELo1il2OOMwrTvyttAj
cI2VYtdAV1xDPuvxaoh004+SvDmythRSKDOPBiZslB1yOfVmg+DEr6BmSFRInis7PF4dsO+fGMcf
Ti/ULbr8+d0l0xo+fXn7M6qXzxuTPQRQXGUnnPyH8dNt5mVS64pA08zAgdk6Os8qA1flGxMQxmMe
eYq4bwq8GfkS2lI694t0P+SXfMUbIPTsq/OGJSG33sWrxJCZq4WEGeYr6BY/kjYc2n8McXEAGwDW
x9d8UsiLz5zhN4f0Zw5CwYfxY3NQybkw5WfUfXeA3dXAeU3xfwRn1BUaL9y8MGCRV4L8ecyXuKEh
t4liT7Mm35WkqEiWJKZIrnzr3Ow8VtqLKXwGZrd8/P4gV+gxS7vkqy4CtjNv48f/YwWkdHwAJ/Bz
PCnEGDYf4w7zzis6rtnRZ8RWxielNUrZNmjoqET4kePA1pE7EEs6mjPxV+yrzwEDVjAMQAtAj1ag
XJxqsELxPsRmxAa8jwNdE3t41RmicXKA4eS6qf20krHeHOxAT5T05gS2Zn8Y/cF1Ufn4h9O+voNk
0XHgQXaIsH++ggp6uL66vKyy48Jtu+6wXYWSd0WKqxqDnAdFGfKOTx4cv7vhZlraEf1EUpKPVvaw
XVTrdsJLMhsTrUa7gS2AYkYP0BHvG32vpLldmzn8JijTevLu8yaU7ZlZEAQgWrEeg2qOKr3+/aM+
U/VjbaqwwtJ9JVyL+Ycfu9z+brqnMGZYKQo7qE3pm20e/00wOfZqIwju40jb7JEGgOzT/LOFJadQ
Dy+bMKRQZN+4HT781uOMqPEQgTjv8KMMxv88TI6ZKzLmAaoyV74gXuSDXQIXlO1WyheZtTlA5MeU
VEAALxbHcLk/02IgKBfNViIUSm8LuhemazeB8J3rQUNSM+8aFP3NL6hRIo+DRj8gHv7qdej19OhN
wfe0mhlKCyDvOsR4D7EZenLwdKYGHiUzcqXNI9uQx0acRQUfcOrMmIw8KRC+nhIyk4JlIDYwWSRm
HqGdOqfkleQmjcPILMysk6tYZu4vNgt8lw+RFi9oD+ldGWzd9Xxn71wKMJiYRoqJmv3zzF9lzxoS
F6JLIyJ5GNjcdrCcQGMU4FSC0pdtX2zZatDv2SGZSiHEBqGdvff3g55pfUDBBZ1aOnSHGHPqex5n
+45GDvCMToG9sujstnysGKDq6TdO6ElIuZhifLnf3/L9yNy9rfci6GqIfSDEaX/vW1D791M8wP4a
Q+OPCVWHnFVsS3T8GFUBp4pqwjh37DGuZXCvJLKwXuIA82ClGCe6ypvRSH4ydYoN3wGujgRh8QcC
DZRcc3qRNZ6JoxzOCHXqz1jh29kzNH3oYR5iWSq7gVyl4XPZfTvDrnVa72U9KVJOZT1lG6K/FLyl
kwcXA65h0Y9qLCjkf9xiHgCMFJhPx1OmDsmGJKi556yz49g6oanl+Ib71JVh8nC+K7GnagNpfdPr
DD2Zl5SBQ/rPo9f9LbSurq6t02myZZIBP4PtAetjZDbXsIRJ37il2LOlQDihvvv7Cxp7+/gz9qjz
A7E8Oz/zEqbZ084KvSWQ7ci41z4/8vSEFR1Wndh3uvHKgrW8iGNY0j0u7e3qlj1SPL/on6VRJ79N
cL3cuD8aF/RKZ06gD4bXVPfxCvF4qBoNR78+oOgbULrFserDftSzhjuwYLhfTIj6gdetidIB2Icn
ozoc4tl2VWerm+SIq9YKMW4wwKZppbw9jvBgqxBKDZVHxAVIq/6IeEVjMTilRJi4MPIYIw6MzhaG
c5tpeawYtGFoxho81MWWJopEt4cZg63pGlIVscI0jSdhfgHjCG3UxCqG1sPVoegWlFjr9qdC4WTJ
XvjIrv6gIYkHX9q3LLMYTcpXqBjgvk884cIepSQ4r75q5ZkaVbqPer3UF48NfllKDPgsl74m3Ur/
vb0y/a0BIzSMH3AWiuNbwp/TK3Gh9Tvm4uxKA8ea2BVjpN8xejLhNGDdCkBCp4cjhvUi5mUTHuH0
RY+b/e/1VPyE1e3F4r2XVuNC+8f7LGc4c+P9gHXzedKeu5W+IgywNejqTi9rhYWYgmWzgXIJO2NS
Fp8Eoq+2WG+ZmZwxZZJ5RaW3l7bNVBzk3NF287Gcj3ZrdDpe3+P1jJy3qW7tEexSPLNPIwTgNe1i
MLIjE2Wr7MANBgII2BukDvpLNKn3G+qbGUscdRkQswwoAFk0Z0gStWgMAX+oF1iQz+vrFFem0Ycw
wTnMOEmp8oKxFOYZOdyYVizXGo4a47cdrdsc1WA+QrY+5prsIyIgH6u2qqsFygajCBmO5nkqpkH8
LPRaTIaT0v0oxod/oqiHNs42AUzzPLjBxNDxH0r67k4NE3SoiJo54zybsGjBd8coNNjVmqHVAYQs
uEGwykVpy6Ksi+OZ/iL0TIZ90w7TJVIeaWHhAqcfSqZfQ/e5RKnjvWF1vMy1RbOw0qJe8sDqlx4G
Ez7rkgwX3XiUvjDqy9WUrxeVe0laOaYTr+09Xwf3fBThIjQ0YEnIImzE7Qe4T8fjQuBrHoBMxUo2
/G9MolADOq8tsptzfiYytQm/fxqWqf+o1wxLKJU/0aUrJJqavOJ7XExq/vrkPVN0ztvKxlDHHeQQ
4VfDBFR+iF6lyw6HmQMVFGOg6O5+SgMKzx32VobpLT5usMdHDJ0zpO39DVXMcNOfcUGgf+lfjLFk
5yFms7+yTf1Qq5BqJ4CXGQWoyNlPFi0F5dmTWQ8MN707MunU+HBo/iH5LV/4NWI6iX9f2kvOeR8P
KZocmHrYHh2wXyERtZkiZQtbh2a3ZoBK40l8WH/xOmgzaFzAZNByQIsz5okc5nzw3OVyONLZcjQA
5jkwtVIa0z6Kqo6ZIHmg9CX7dFcW9ndxeToMyg0lh3NnKmJKCCnkhjrS7Nt8tOpOC6LdoXvS7E3h
WZ6j3o4AeSxTHqSJFQF8MTivZOJaj8Ux/yRv5rCgwGZtdhfDeLDqzMfU23vyxT3QP1szgf0Hpjph
dY8wocG5HHTJK/6U+SV5o8so6dGrpElPqO2fxoiCD1oZmmliZacq1Qvzg3i0P6K8AaJ/4q75mvd2
x83ja53H0l9nYJMtbY00PHdY6qxZEk2Rrw8myGjxwESBsjtitPcVF6bD2mRt/WvCgMpdJSJJBksU
TXANoV+65b0M+uRzR2+rvayTdpSsUvjoFZTVs6EStvqWbPqK6klqwSZnBVyXxlrDOsKHw6m2AWtv
nUAqxSX6Xtvf/WlsdkodA3vIAwQO8KBxhjMb+pie+f3avw7+iSdQOiqDr4fSZbQ9P4x6ShvAsII6
XRNyenYnjloHMh/3JhJ7Lpy+15/A7ZLuex0Hk4Jmp1ahEg8A9lj2lAtxFTFndZkvru3WvTFH/lnl
vN3h/Hc0WtqQFPkT/WVv8V11Nz9XZtgyH2mmd7z/Uw2k9TWR6ogZF9D96CNr6M9VMJSbjU8DeQQ4
1oPYQ3j7bgrMvx441zEunx0XTFE+rdH81aR07rloDuWGmNKlFvSifniZ97xfMJ43jOTgJUse6iCC
BAyZyeJwyF8+blrZryKL2W/p7u+6crRq1em/w+PAvvWRrvDvGtUFojvOC/CF45ZndN1C2SXjGLUg
5wo+3uOPXqhIRC02wTgYReO/3zDDE0WR/kP/jsMKUKQxoIkfD8NjBIIBGKrcc8jY3dbuL5ucskhL
a6fo6OoEjGg0gQj197SAh3HfmZVQb2iMNAveL43riUEG59tJ79ESBwOm5uDvCNsiFd8ytEJsmi1f
qcCdo55qLAbnHAic5tg1OWfVfNuMpVRePeXT3eDBK9TnwaXvsYJnDNNwO6ujL8XtH0TWQ+/AbBkX
ClJyTXLboxUsw75Ye6svExUj/qHqw2iLbocu2NjCvJcvgCGHrNJWF1BK4JMzE69vSEuJTqfVcW+r
p5KwzBpAFrMn5RWrKtb1P/6yQ6kMS5g5PzkIhcvYVCK/3Ye+/dLXLymvaOPHF4dTuHYHTzzI7/iQ
aqg53Lc5ojiggDia5Tv4mp8N01yRVXuq8M72HmcV8kH7uDZresV8z1wLDQAdDKXkS97fCi8HNIcf
CN3V/qykslD+Q8kd/J5Szqp+wy7Ywi8N9GV7WPYs1VvmnRmDm8fiqkebypq1nKGYFhIC8VaC7mjT
x3MRCuVa2LvOfMdeRgmBDHJ/NqTml+48GiJOEuzzhhsHwTod3vGdpLBVmKe5cfMXlx7l8xXz9j5P
lSMX6G5IjRM/0ljTGYJK9JhiHbjk31z4u88YMVUiptx0MxSXY7oXCpSRr+bboQjvR7PPQx0czdXt
Yxf+DbMVQJEO9yJdHfgAoBk4gdPFsWiJ9f//gJDsMNMn3Trnk0hpmkDnmTtDgRN3GK1eRfFb3al0
KbDe8yG+ZUxxj6Di8CpkP9PFszkAEbJZEr4lh72rnj2vwd/Nv2I6gXiCxdNBpnvN74Y/YAz8Mgqw
XhYx9R3vMxxufkZXtBzj6aCwKd2yo8VeRerXB+coqS5x5pJjQiK39P6cijuDXfC2M+xjWaB3Ay1I
aZbOFiqCcBnJ00ONzJMYhGqIwzwVdQp8weeL7z6SbNoxnyf05jngmZ3WfkJ4bHnya6ZOmB5KNZa1
HZ/ATWgU4pXM+FutmgxF27a/uf0x1cFeU9XjTo4ZLzkLwKhTqCfg2zf32vHfVfDtA/XaHCIdzJnY
QYwZAbfkWrzLEUNHMMn+0L3msgnflyF9uE2zTdPwjWRDZffcRqq7UEfTYkOFgJGvp+kOpXEDVsQ0
GFFtwZeDqpq9G3wUhi0EFkLLABuD4IO97g0iunjhH9+ajxbiucMaOg/ddwqsoOmsPhoHfEcoymnz
fjJntWdSTlODS92sB55vN55dZNSA4EOsC1TrhH3IrA8ejWogcJUPAhxEArRYm0Y/OLXp27r6yb7D
V0vcRP8kOZS/wJTEcTBcdkhKz1l6/E9qr4HWgghJBtrlZfQFJVgyUhuB025S+w0wRm8inmG2bV1F
tqpwG5iezOjcPCamGaJ2bDGWKM15fTIU48EHSXPLIy5tl9HHU99qAFbtVMmKETbVzhC/n7Mea9tY
gZ4EIfxmSSPip4FVU1fc2+TaWgiU9830UybxaIv/upxcDyq3+2HIAMSJS7Ov+LJX/cyy240DDAa4
4lg6UAd1gemhBNB7216TDLAIx32tV5NIche9YQhP2yG1gi67dXGbuajmuBvgVVte044WeGSCUh9T
EGH3rHlVlXUpqwaTjzTYXnMxo5wzetPGw1zGavG2BhjGGlm67N2xZQ1GgqfQ+xsr9qp2Y04zeaJI
tAbP7hvYJZ0cjg0MkMKzNHSCpgO2yKS/VjhudPgxyFMkaISu7hTUhkw0oSZchCvrvlSY62+ojMGb
QnTFzRTnMGjvP4N7qS9W2qJ7YFFcmOzhX1ATdz9s3SuYr3FZccFy6jZy/SpQumSwubwfIP6AKWaA
1fJB/TuKKfDeywJUrWuSFWxZLJYn9veNbsODOFsoHARDe7rM0UKxFrdgsXrqEh/bjzPXZeXf6e3m
d5oeeYBiqfwvzWJWmlnR19PunYUxiq757r1LuKYTt8lp3+lXODfp9JlX1IVuB5E3dkTEOT8SNlcK
pwOH9v5spWrKycO0OW911y3NGKDBfoC93TZsbEE+Ng5i1JHeNR+r+uMjQQx4HxJl4Mx1iyDZ8/tH
XhSFENcV7rWzlHP2ybI23b38CrYNISeYGHTqf+DmduTwxlLc/Sm8UjYZEjTLBsVkHsGRIOlBHyo6
0Vu+l7/JyQ1+B1PPKWOCbvzSE+AWdgU5Fy7IKJnNuKp5Sx0MNJPHHqhYaiuTIghKN7+IvSTGsSFt
cxkkfKauC4xKCjl4tcukh4kL70Ze9ajgwT1819ZNXXgwNh/42VymrHpT0JhGqvCwFvWV3OUITl33
zBSA77Y7uTnBaBsUw8JsVtocyxiopeK9vYqDcGamqU2iQkTouPTC5dWn/7Ag3U37um5WGZmnTwOM
dfNMmHMSZGekbj2FJKGfuHFEBrCvc46zDkbOFiqMme4H0T5jfXHUfQ9I7+OsE6XcH3z+XDP8NdS6
HH7bjLsPCDe/bgAD9/sTbw8Iqed2p7l5jcyEl7BVDd463glHy2VskENPVk1v+Q6iAM99fad3F/nb
egbJVX4RN83RyLIHmSQcccOMJua5BHnklGJNZHF6Ndw0CUzvII0uI40zIoqWLCu5LTizwkx3e27+
NECrbephGBDQFlKXql5eAbetXFOM6QbB9rN3013r0fna0Qa7YVO3E05BWZPFpPaAX3NMydmS/Qhs
xd5RhJaiv4RlkH8seuJl1G5oGJ1ZsRzrgQtSfEYoModmEjxKwXf0FNM07b08q+XMVZkkJs/gXzjg
QWKypp5WYbo3Yd3eNhGYrjAc1Z1PRWlEQSdUv5zrA7IuXoexvuwZnnMwUA5d9L/BchAGFT4N2oVN
hwDNmJWGI/+yQWzwIzB/ZuQ4RhtPog97Upl5XzIb6hnmRP4N861ujlfSb489kyAyAm466/bkdnfv
qwhSlip2p5FLbeiyWliq0fWnA6qwiux2kutLzRN6Sr0tKUNUP2QqsTGpaz2mf/wnH5gpd0z0jk0W
5AuvUtP0bp63DKABDFXmR6M0uQBWJTt25V0PEgYQMrammmQQAdhyI2Euz/5LTHv+oZgKFvgpW3pD
h6OlyGyIzdL5hGYQDgLP5O6znIHfKExyF6gyb0UQRCx2ZR/wXjIm7cyMKBSZvlG7ni19f/MTZuwg
NLWprqgpQ86n3t9Oh2HP/HXJuyYcnSM7Zs2yvlVbtzNO2iaRNNz3A55Syt2rm5uPuwzYoZivxgwa
dJBxj2Vp2jar1bV6pqvbnwVFqcveXrJKXCWz3PTERyReKc8WioStepHpGCSyzOf1Yiz8iYkHMHMJ
fTkjepgT4sDQY0oipT7DoRs1BXGLijD1RM+yvojBIlnVmc0NsDay5qhzPuLRkfKi3Nc2TY6cUGnO
EuVjpTyYRN5gYwbrwNTXizHy3AQxDNMCYVz0uU/ojCN+IGvTYjqdImoiO7uWshNyvRzE2GQphapF
MxMDx5XGYeKTEGX4xrQyot5Jj16cQ6pZLPCXerE7esHMmYwrVCqHyXxxy070fsbRraypU1Ml+yu8
L/Tn5hl9dVa9/Bl/REOHT+iY0VE8Iorpko110ld00I2++qTEe1lbmHvOe0/KUfgVYQliCuLst8nZ
fvti2tWHjveaEZd+GKakCdX7Zs/L805GjSpJ8G438r1+JhPoWinRefj6p7cZmZig7ZhXdaWJWDQT
jvHYOk7kIWHeyI9HWigbWAMX4h5tWlscDn45wrxKJc26K7j7wwFfs44o2S+Wp/KsZixbMsujeuI5
KKx19Q8RBzRqQ/DkZYgT0kw5v+WzEtPpd3u117TO5p921sVhHaEamRzYNvnPY1Xv7jnxlVYkXuQy
W8D2T33ydw2d6TivbUKNl0fvUFpeE73x2m1W3slyxhGihjPkTh3kkuNlQpquH4Zje7X6bOCsL36W
b/jTsT/7rHUPUzrHf+sL/42DEplEIWYjs6gbeIbh91YktY2M0d9HdwiaIVGDdvsiDn4/Ku/mnHy2
xTpc9Ehy/hfi5DhXtECeTMb13rGDPm3KIaNNRKTMRBlPnL8HD3+B/Zf+teeY0uIdJ6Y1s0HQ3UJc
EnNkU51BEo+BCvLRJMCKWDqygfUfNkLuCZmGzlNZMnvWr/Mcqirax5ChkZysduaAsBGmTGBbYz1H
m0ODbQUmHx2vaQLNGnSd8ZrbLr4eyjcxOZFawpXCspUjaRwAGKPirpA35sYTk49e5Vf7UNveK8LO
eckcsTlo+Mctla9usnn+HtSEeptMSOlxBNqo2w6XXsB8kHMcbY5iEQ524PtWjF+HY51jRAY2Q5jw
Y3aF35u0O0QojuOUhqCgjzjNkbr5pxzUyvzK4ULrZIqxMgbGH6FDvv8F7Q9p/UP/LSb81uQsFn5I
2t8qNDo3fT7iwxMotzZv8/OLOwXfhL6yimg2Tby6yw28QGuOTzarcmj6SKhl0tmiy332FvNT1yaJ
z/tm0+kEuAeX2y9PijyoATtWtUKMaea3neqS0s2DPqDQm9ar6RebUCIYL5hUIfHgoAlMmk7ycTtn
/Wo787cw/EqOR0BuMisM15MR3Im/iZYQUPsmqm3Ibl5PYMwx3FhJE0fxnTP9P5qLuQZJXfRA/Vig
k8ORzHRsjnR8j4WjGX9DE5jeJLTK/YKw/eREos6YZCQFsJwcXETqYqQzAMLuCZd7/enNz+JPcyd0
1AvSbmw4VauBTggWy+fwOMw7ljG5hRNyAlgoi8/hZWAT4zz8CdGIXYft2YV9su8YHxLIelvloXve
YP4zl53Jkn7iKLhbmDkwIAryBtA3tccULX2D4fPwTUIwJaLMH7T1qEo8cZzw2E0+MQLq+Yr/SDqz
ZlWxLAj/IiNURPSVeZJBxOnF8DijIgiI+Ovr27ei+6G6+t5zFPZeQ65cmXcfhMfZ5OggqKnGnSjc
9Jm4PbeeY9t8BFy0lzOA2Dc8QWO3M2r9K6p2HGu4U/1AHvsT4/XXqlcWaGCUqw1bK9iyfU8l74+G
hVGvl2QZ8+QrKvjL6SXGSIVVV42dLczSOl0D5kV52HUNph6rfmhZwioRDJ1tukXurQaWgYMB2A+0
h5TZIibg4v87PTwGG1wOiqlN+j3xEPzImFpBKqVCmVHwzzQbd+BApYQ61FQuHBI2iJlla5q9HNQa
HmdJguIo9K6ZneFxayajPw0Jmj5pr6/vX6hca+WRvT3mTlzSK58PucgGa4F8/8BABNFyJzcmSFWB
mpRJqizB0/1SxyZbUq2VcZ0HO2/P7puOvND/6aDxYoBVdYnK1kOd9cU1YXMi4J+ePFVOvenZpJRy
g9fYKY6xQtx2ywE4jb48EjG2476aViGO9ctB0riSGnd/fbsiOh6E0zZJEq074So3XCUpCjYB25Wa
hr2EHUvqaPbWlWQAiHCAmNY3ilaLe7I2aNn7ZeH2jA2xDAIBnWPe/MUM9WW9vWvJLexFT65bdnHO
gPP2GUlq7sSPMRMRkV3ccy+y0186WrF3s36r+7ebVowkVGXpNiAAmx/sFON+bP2JkKXbdPpoveEx
4633Il28oh274UGmpufCst2xiXXaZ1n6K//uP1TudoD3Hqm189irDa52p282kzBf1oYyy1WV/MTG
GJVpRdmnkfcU9APMGFt1zTWi1yT03XdAXTyno4ik2cpHEh5r6HyGNxwqV664JKg7GaAene4SWztU
zYG/rGyWsN8rCvWfthrQu2i+sTGofF0jWB1OyvwkZlkrQj7lZkYpEQ+v//9eTpjsWgYEgTlTbYW2
xEjHKEJTJ2R2rVABcxquW57c5I9kqAU9TjL8P5e6nLaJKozB5IoaIi1UvlsvXVHjt7pgP5E3v9t9
AF8DnVH7HPcW5ENCWksw7NvpkJQlIQpN81gsA2MQ2RwFTnhScnrZntWNwP/y+fm3t7BFoPvXqsci
PScTujoWD19kl99d3Qe3iCVQbbXC087abPo6qSzBej7V/ENhOHMypxkhFPjgXbkFD+1mEnUxjGcV
VsUPj6KHuONb7WbubwYauR6Wk0bJecRZHWPv2OY5r7KR8PhGJdU3cg/pOTqXgTqnb//SwVYlda56
8I03Ho8xv4Ip7IO6BsNyRY9br1PjBgW4FT6wPEMMUJBNp0pBaDsebLyW3KrdHzNJUpvV+ZzccWgk
5wNwvmhiif3CDug4xTiIv3ZGKrKp1TOq68Rp3FioIGzd62utIaDSl7omS2WsHvEfKpOKxKlh4pAG
GexLFYbLFISWCNYsJEpWffjREjs5HktjjYKmO8NBmZl9gGRQC4K6fjgtjRcA0h5qrOGSeI/TBYta
U/5tZ4u3jjLgGK7b/hu4z/AcU6eTPqfqunVJKxXsULhWJooAfszzdkfmeJ1ywxONAzIP+JYTFqKj
S3g8AuCus6cW1ovtxJpVZN03xQf1T4MfJPWDeBLvQ8+cGMRvtuTxG0ou1J1UnbhxyJT+AZBdsH/q
qYiRSeeg+MsmNQRZA+fDwjqTZMkNzPTfA937bDyuFBeEbWYG1OovRY+Cju/4sCbG0qNCIeRtv87f
LFvAlHFhYTjxOSH0CtI77Dymg9WCih7XznPMO1hS6GZYxtb88ccCnkdtvryjqFSR9fkrid9UFBCU
OGwvh5EnJcDmctz3fY3K5d/bcmcj8vuED4iFzoDkOyv0GAHd+qva6LZPIxQBNEWOilNvw9H9WJrx
NTi4NfCSCC1un19yvKyoRGavvaIuJ7xhWb39EStZp9X7eqDs31rO+ezb79ld74uLVmhn7Gsu6tnI
YjqaBO8NLDPJOaW+nBj6OUX1kmVl0Kuhuv8tYUwlWE+2HlFuMh9txer17Zg/XAyI5iA094M70MAO
SbX6TVPinVrHNT6h7erztWTWPEtDQmSYwZnxJSWZxXkYQkpkKukryJ/kNtsJVuYx/jYvvOuB8zYB
OTmLvIR4jDQAvitDGIbRNOo82a3dDsI9nSpr4DL72ajwUCVDQpwJt7Fp/GTTGi86m82kWR9Tj5hd
5FXPVJzGmxh8a4GUvNAlYfbqXPta5zMDd8gDBggjjcUP/AANpxnL9T4iSjZPyqCx6dkjS6Y8ViC1
OELPYIxz2SV44yGK4MTpETyoSMZsh/POqNonBEzBRRJWIAhL0iUxDHQf6WN7PZUrdKK3qFU7LMsw
Lst80au1q3eDWyZX2P2YPbPyWu8VfuKRWcKFYyVgXTm9GE3oJZJh4W82sX+nd1qcnkhiuB8sT6bI
IqisqGuZe09IDIXahzbKTnSeYrjQeDe2qAv3vu7Ap61HDC0ui1lAR9lcoRmDYQw1dDtcvXp6PTQb
NtBZU6Z+eKsAUxdYs4Xnl+atUcfe1cW6KYV7h0iHWkZA0kmGln4fnkF0ZQpnStBQLmaJPiCMlEuk
xMM1shZ2uzMvh/f2dphgKYncwYQNc/Qr/B79VMe8A/xRL3dc7Tsop/528aHaSiNdsPwKEFmodeAW
PZ2KM7pXPOfGYW0BkbAm7Hv0e0YbYj6oLtH5B3I+YnFnXhaKBVrz3OAjiRMXNqAMmuKH+6XS5OfP
emKzXd9DhJkktC6XaEQksx6oQh+VPYZej5916+v89x4iWTHaYShLS7BHTedx0yoYzJSzNGZwfVy0
M9nS3lTOagdA+pmDRy3vEHjHx+f66w4Pn+XUbUOYA7I1OqxqZqpAadCNOXMv6+d97VE0WnyQsRXS
3Gzrm7Cb5g+6SznaGXg4JhuOqVZgssq6pg9qAFlYeEe/Z/s7yZeekdeeX7T3P6LQw7oyAzYQW9Dy
Vf4HP7cyf9zXt3Z+/U2j9AIN0ujNAgbjIhCMg0JD94HNRrQrNUTqmVZT7QlbJ2eiivUqytqB9wUp
4vXm8cTcQx21J9CoYfHThrbA1j+xNKQh9odgd4HoyMNobSTi+CgonojrDHq7AGpEtUWOkBg/XXRp
cT9PACsJYkR44zeT9r3zlCDeMIyyM/tht6EQ0vngqtr5hDPEEwbkpwpn5Az31pH5M3oIyzMUYTpm
YoGV9vgnvshRQQsU2idiLXMafnYsEPSLuPQOepJE8ZbTjkAIc1QoHA9OB4sZrMD23SPDedy2jAu4
Hvp1eYw4htWw03xFLPXHKBsvFF4C+SbeGVP/yqf43DHpa4mVmAnhTVtoOFhhK0cW1BuO5BE/lf3X
pLdHX+Ht/ozJOrMHMwiovc1wNQLYQhVN2zW0OZKWlsTAwUY5Nt4QFS6IwEyfN6i4jNEu2AkqxxVZ
gOAyY1mKFscfIavauDkuhzWiaUY2R70Dp6Cb9lzcWbltXColOtEfHEta/0cwXGdBhZJF47cQsBS8
S1QOFhyzvvU8dxSVHdZkAOvL3WFyYmPUgkRzfsNVQYUDGgHkKNarIIDN71SChWqB2oz9ci1vmcjd
cK8JpTc2SN0aEkONeRanAn2ePdxFfL8mh6uwNRoNdNgObwghswrYck6xOD7Q+RDkZCt76rep2hdm
sl3YbuC3ozncRYJxhI/SRf8YpTMwJianlIkmw3M9D5ojzgo1lsvf/XiNRFuP1iDos46p9mLaoPEa
xSZAUq4Cd3l71Qsb6oOmsBVMoWVnLka62BTxa9DKqRZZsEsklzTp3aI3Fm4jQl6tCZ9CmrP1XWi/
wiqS4iEiXNDbU2nOns/fz4N3Zb4QoRpHO/ttIHSCEV9rE7g+1mvCue2r+4ErzTq2JXbObTagLnFW
nBnRHgDrE6LgIFlUOVzssTk2J5z4p05+B2rKfJA0g8z3Fb2BsOqiutGk6OqiXZkogPMyP45KsAdI
IupmpLzN2zLzUVgCaBjNpw5i+uk0vkQv5i4mmkjqaP5cvYwhjpw9k0/n9f9Y+rTGIf0r1S+RHKZb
G54vJAFsDCuH1/9e3gi6ffa9l5cN+4lmt/gtcQjkMuGRKPkZn2ovVvOeHPwRZsSKLoHUUgIhcKdJ
VPUI8hmwohLuI3nbedAwIGZplDCNqIDwtQG2+Jk11SPlinUhaSOkts1B7/iiZ27zzcSIgdzrHsYw
HKFZYZFlvwGZc9zEXtiI/hjm7cD0JFNR4wtwzgMtFnmp1EiWsPG3Yy9kiFyUEGYT+6WbWrslU3Kg
080VbvUddBpJMiwPPoYItxVbBBQnNr+ZH4DZnfomXKqfPW7sFlsQ1i7Aq92g6DkghOXDBLQlYfRq
eLcQjO7AidNvtKgoSVmQNtMpT+VqBK35iz8G8RvL0x0gK7JK25fOvQKsvy0q/fSKYe9ADhHP5xIW
FvFWQXuS4bSR4/UlNtdkh0eXpLtVz5lo0sL9conpV89vfcfa2BYL+tK5g1tLPWrj/M5A2Zhsdosh
SelNqdXbdPDsHgqsz4dNXKGtJnx9EaFyekL4R5fRxxqQM/oLDBz+ejy2L/OBjrBh4IViKf4wxv5L
k3wcrV7LbDFlaU0dRA8LQj6UzfNwLWl9H5+EjNmR+bCmi05N2eYF56gioTSzQ3ws939QONji5hNR
QBSnh/uZC2bqxdodDxBULXKtNUQd1kTKAgSnU9QW2xGiroxIsChfWqyKEazk1LdxZcBp00UuEVVe
h0YRmWk5ABmjASJLoHSmn3UP4I3xNiQTeCLmErlG4w0OxggHg46fsc88vL29doVqJippqNPy+S8J
rgq2oq97wH6/iJbERnTPRZaNJZWdMRbAkzm1K7sid3JhlGiwEQeGZO5wj9HBOUKV5u+Ch2d3Pa48
7gL0togDpH0QPMH+CmzacCsPG0oO9DgkrR4Z4lsHqCMgSt95P9wlVNp8Oz4h9e7UB2JH92k8VxYJ
Gvoft9H5+x3OwWND5nQIG0OgQRMG4gfnWmG2jljZXEZ0s1VvSbNCzghF0T6IEMGHJ8YNNbiw7Dnz
rRrEPirg+bue4D4RfvnSHfblnAEqSJK6/taH7sT6/5nTs/Cc0HKwM0TZ4FUm+boUZlL3P7Tbhohy
peivadf51KoDjGasxkZhypfDG969F/u26l1s8BoKzIvJxinmrA2BCW26Qwd/O7pM1MzNMchhPYxT
gnxtTLiiJ+PXYpCONg1iAqygYWRHWqqX/CY0jGQdMgPsvia+skJ0e1PRgumxcGtOHWBBI2bePjQ/
1ifNDfYymD65EJ0fy4qx2FyiRLpu5U25oubSdt6byVxm/pjp1d7OZG3roICXoL9oPNiV/0EMGjEX
FLOWW1iagIwP6/U3cGRWbwKv846VoYSVgckkGmM9i5/IWe27HdWCApwa54bEteFwWDS8KbqnxHGL
JXUiPzwNJZ5ab/VQe8gQ8ab+2cxbklOxmjU0hvN7yCUJ8C4ln0gC9gPGGepDr5fp05ZC//PFD0zt
kisDQj3blubIZEiMV13yCOFZz2lUjBJ6s9hL5oZfbRysRL+ivTGw5iN7I0/mz3/BfS5EsiJ+KDzg
wuXaHTu3RRKKP0RxxNbx1x8QmW1x1H9h48rcR2CHBw2p9O+PxIPTD8XFnLNEEUf7ODAkMW0Cn4eo
mDtcwb7f4F4//Mvi0mQ9m1Os4PUK8lv5SB+YtyRPcUjA54Ul8uVevGjugJBKY622U4FUjGq/O8Mo
a+Y379nXWIduLGnF+pnHRjBPuFyVPXhjE2s8i79IjKtPEyW0yaqYAQUgWgbMIv4Bfi71FArp0ySG
jHks+ekNmh5D3LrWwvYQLTGXZoFlWAlsFHU4oxdmDo6WvCLch+aAb4rbO/+26LUTaQQnDXYeGQYi
nEzey2PA0O/pTumhRFNUkhjqibqb5g2MePs00cylq/TuhDR0rUhr9TE/VkjTGnWMkPI3eJrYleot
/wbpLzAlmuW+LZ2ER3XPlx1xcq9eMS9EBuUKFP7wLKtHlO3svj+287m8/FrDVePd6b71zPDl2cDa
hQN6qR8KUdQiTrMCCS4KtaJYEjQ7nVYLFH72Q6Sv8/EIpn438wDTTr13BC3Ckx4TMKIUQ3YwW8Ka
yh9NWBznpDd/JHCvY91Rhioukiw+uVpLNwTZbNWv6LxZ6bkfamvEIbpRwBp5jnuOysF9z2nlWrTS
EXtAtp3lV35aNFwPK4OicxJ+z32/ADaVZBy01MvfuMPSuiEi88F0YCgWHzeyUbvTdIghANyaEXam
QjKr3Nn8D0mtoZRBhoX6oWil3mPxlP3gu4VjglhkxA5CSxVWR0fLK4ucMLnYf0SIyHrq8M8HWiqS
bz3rVC8DLus5QlQRCQEBQI/BNsZ4Da/2Pb1H4cToFT4MRFG1A3P+uVTrUHEgFZk7IGoTnE+za0OO
rwGa9wBZO+2zoVSnrHpGrc/9lt8sRou2bER+gTtBhUSpXZmMYeK+t3kbrEGIXtIikydPeCAHItqn
Q2AV2Y3TTi8JdRJEz98CvxHWxS6RZIB/ejx9mlc+GBV2S5iiX0DhDAnLXIvvJlkRjT3Eo0ZWB5/2
y/SBnldgGyNwaO6lieAv7s+F+3LENcSSy1+LcqdFqmdgkubS/EB2ZJqoWBDqwdgLa4whHAfj4cii
JvVyizSujawpwpHvGa6ghnlEh44+WCIcinguLlLNKHZq8XJ0YBKqh/GZe9ULn6Srzpomg6Q/nyqG
1GqDaALTlPYyRRtXBQ5klUMnQ7EBq0IZ9ylgAlwAkWERFLVdIKnbd8QuBb+nMgZmu8ydvvuICCCK
yT6w/kZBgfC4GFGzVO4U2wwoveiJoSzB9JYKrs9vtXr+tTcHbyad0l57dSz08oY2VmYVVyACl1Fw
XEcf1crigmZ6sGzDT1qktN07g5Q5DK7Qa9d4DT+sCn3W0YUakJut8CBX39MQaGmGbxyX/+GKIptP
oj9DrhDYjfaY3yW2QCECtf43qDDSMMAr3J1W8nBpJEkDGNGemuR2wPAZe7/99Ta7HUma0CxEDYkk
hFQIx9vp7LZ4RvfNE57MLrcfsywe2ZnCNg1SmQCw++EaeV32HxV4g0yW18V+Gv8AkdEbvR+ktA6Y
QBX7az3fJcgQhGiaN9RknxhtDUBP1ueeQxY3Svx0B8bD5kdA+dwOUiZe9HdjewzzXW2ZZOM3AA0d
71wxj7tErGOibQR36uqNaDYE0HYxSlZT/OemcEmmq8o+j1k5+opVXdQexmbD1WiP58p7UXV2f+0q
04ZAViJ+/8L6oITSenpo+eg0exYr6F+zb2UXm0KpZtG2R9WgTzgfiopD7Sf9xFNWzEWr9LCFmyqw
NcmcrEFY1jMLvWnooczInjtk71WZpArMx1dB5QX91njMG8dp6LvDxFHtw1P/u0DV9RoPBKxaIdiJ
LVSZ8Pbz7RhHKJk1CK3/lyPgxcAL9JZ4hBcEi5HB1RpSBy4QNfv4QhgPTQH6TeCywr7hzfFVW5B9
BBn5l1S7LpcsHFL7zwe6/Ed4V6f8UR+5ltqGA7+cxH2kRMzKBmWiAmdxmhb2nuCm7qIshBIchnlT
m3Bk0+l/ZyzdaQjw68p8vMnNalmqp18wDIcHxOOo8MqE5VITiJW3xvPItBpZ84zq7pjR2qxwLF7c
IyJ7SWN1daZLiosedoDIA+IczrZUgq4nWf3L9GkSYiw63X4UfVQZaBb4wwOyp2wnn07jQ4VLN9nW
ejpIX44PnBWtdW9LOWTNj92Tq3NZHtOfhl/ENAb5cHKQ/3w2fqrCjZqCK7hyyzAXX3BLXgtO7Hi9
C9/Lynx7/aQjxnVU/aW3C0CfCXVkJ3gUOq5kHDyhLEDTot7WosGRo5tudOjQg8IBEUlI3rLHtEdm
Vus5Aw03e/BqEQqozGk1HvEempmEj9+UKv6ug11FCLPOEeY8/RBo0rvFyH8QrED/BNx5ZS5103cB
xQXc3nEycHkyyIjU8T3caWhBO3KkOKyumr/ZZYMeJsAnUquVS2flNTZxeUbLymAiS/FRJzm1Wjeh
ciNmPdJi9jlRgeLP44OFOeUfRxqbNgOeAAOtBGSISPQmwVGc534/fqzHW8Ifw9r7nhCjT27iJvw4
7dE15pDiZGn3t4PkM9AlKAwcumUNMTzk77Eotxgk9fo3he3ytYB9Lk4fNxYY2ccXYlUgP4OljIZF
qUuEMXs6r69iF+2CQw1YYOP3TXrydOLfrPffCEXP+DVjIM+2H9Ry9FIuztfN4JchtA8+s8ZDk3Gz
mIDnjFZZgUMK6uV8rXpG5QIJgHLEnwxIiIBm5OugsABEZRpUdHGFFovklsiQwOjjOdKHQDzLX7xP
5uVQNVFRj2TOxMXZC+QfIdRZL4GL8JM0gUjSM8M43FTwYq9Aqx+iBjcXAMeekNEU/WWUUE8axKgi
BtyDu/5K6GUf6QiiC+a5CwJCuerABmhocLOXggvj0Su+TJLWk/n1Iq4+Vo9VP/fz1duT0IwpWc1C
glGlrdFGTqXLLqtnLCeLSuFNgtjNqaajghNKiWKlvSVCchRwmIjOaI44xRUREjM3m7uKDKBouADf
AJu2ykwMWtBnhjQ5WbHtBxjyM9D2tcCGjT408txTFfuLHHdDcgcz4q6EOTzF3N18gS3e6dCDDhdf
V4XHprerIOtFQSJEU2luaAnRiWXnhCaQyvBm3dKLdXEG7kpo8XzsEqThEvdAtAcWsCDC+RrVCcKs
uoxdDCjbmw1+qibjQm2xo37m5zFLalbK4np6GeOZApFkBZqKSbYpCUtxOSpf4nnQ0Uf94HMYzmQH
6XCKeGcEykDARmQNxiZTs78r2hQr0sZLw2Qdr99HITq8CUvpHBMPXAKcrD9/p08H4AOFRvpN8+Yg
dJIbg83uRBqgND1d1tLyS4LSAPh1/l23mqDEeEZt/x6xAOuRJcl86OzQFL3Nz2GXvkC80km4b9XS
Zs+Nnuei1UaD5zM7RWRpCzQgyJbS9st7/v6Pg3sU7N8DvKYRPcYWNV3tg7OMVtq/iBg8mj8AQfo2
8zDm2dE3HPf8ETTooJiVIRarQ4RLCKJ/O+YL8b32XskrYbIgNB91Cn9EnevtZwYRp49NwwntbQib
t6uey+YekQQWGNHD8n/u0Lxzf7XJ+rPntnE1a/ueTtkxGhE32WbDuleFF/+0XrM6fFl38Y619Gle
STA3UAk8LHSNKIKjeGP3AxrJEAHVWc+v/siwQvd1bEhRdqIs6pjQTvcDq6A6+LlSzDLnx4DdW9oK
1hEn8IMKuGTHfeGzUuAmrBKHXy4ps0oMBqKvhUPsqp7ReJpskPJJL/EzpVKeTXTZIB7RZtLLTB3l
JAZpxUwgfiBrxG2aMrY9o0KoGV9MKbqxFrb6fhxpc82sMQtCrQbSMtiU0DEVzNz/kQYv4fBmPk4E
dVCNN4F1Vf3z56ZezdLnipNZ1urrjxqWIYVzuzsZMy7uE2hmxvK2Nnq5g4/9OGGa+mS5W8giqrRf
CEwBSug752V91AMwLIUq0HKNONCFWsJAR/7p3LSJw/KnKPppAYx6S22vwgoWoAIUY0xRh0yT/J0u
FFVYWrImtD2ikJ06eL9zo2o9Zz6bs5i4gexFlZkK33O1SHNceun6HgZYBEoStpDWAp0//2B3Mlxx
ftFo2wcxzDQhVV7ajTeI5AhJA//K/8cEcD6cAyhZWHJbiIWDuSousZ4GqVl3zLcu+oWFJ5bdq6hj
3vTil+Mpr489KlECVucE8HFwaBDaXQ+vofwT4tyE1bselMgP3dMJgXACxIaqK/XGjhaLy81nvEdD
HFwRA2z1ZvG13nRTEmAV6+j6b1O5I2vo7ma1DysOzIKtahZsBdysvZgAs6M9tPIDOvM6zXjy2ohW
XdbvSyxI+PvNPzH9D2aLwlGqWBKLz2wicbB5ko16jAtLPCdpYN2cwhCSTGw3d2tRMX0NgHO7t1Ag
rkO4NGkULdxX/hSWF5AV9M5U+eCLHGAwg0VmJ3B43Xhiy06hbaZbulGXwpWq9TfrnTv/dXwsyyMa
GVjYEHiiChl1xjGfGc4D/Fe6uEWDH0GXvMJLSAYktrA6LwfF3wQiNbAaX9xmFVJGGPu5HglVMi77
XGhkyxrw0pCIxGqIXnuyUR36GHrafRTD1eIPxZPFN775MnLZHw2F+1lhPK0v08PK7KXsRPsj82sk
kAuRdMWgTSWVUrjM6n97xDNQI3UPCtYc7tFvCaLCHM4fhpPwvsABivP2iC9rXKaBu1mmHq2v9gUd
l5AtBtjLf43deRcGg6hMLnZhvb9HDLZM7hL4poDLOMM+baxZWxwsh82o8wddK6Yc/PTlYDkiUVMj
8JYY8copVLqhP/R5GTaV6w73YTd/a4PlN3jP6Ay+292hzwDek87FVCsXfc7UhRrvsmjX13mxn5gi
K11PyqYASrBg7QU/5t7sugzg7DVHVsigbHP5q7+e/pnSxCNMPC+dz/nuS7PH352FEwSFP2HGg14h
Mu7LKZ+Ry3m6gDfRVlMhfWyMZGl7ZO12UJDtQIgxuO5lJArkAA+pceN83wgPiZ06wEMcVwRto0xr
m3oh7KIaT2LizJ9EdGCjDn4bm6rLxn+wUfcESBFlAuvRUCM4NYxo4PO0NsO4pmCXxUD/ypWwYodc
wyz2QRXGuNiu9L0IIK8/ih94q2bBumRy9QY/vjmkywDTXrwEGEJeGZuP2Y5nMmOI9qoOWo4MWgYA
HaKQqUz0sJgUgfi4U3f/pUID7KGog16gnktPBnegllnAAGwSYfRUeoloUiSXdXF31QdByYAOO0CW
n5iiwLJ4m60mOSgc43OS+5eg0Wj6BlHv+M7h10D5OXI6g2tcnOjKLgkvB0AVMinBrqfj2L5BRk9j
FRq2SAdDk3J6PgHP2KUPSiU4FaBeKJ+K9VWKbu2KMqr/sc4ITViNsWaK/FS/iGmwtRGgaB9/Tsiz
zfH6ICGgps5oEgwvpANxxinsA3cSdCtG2qxdCyCbZoU2ApIUfU4PkCOhsecs9jj/TNt/+sMtMaWu
gy4p0NC6n99myfe9MzBiq1AVZTETaZzFOHjZtgoHyzJ6uCNI8sCpgaIToCB0yfrUeZxQg/Euep4q
juQwUHRRC18j8s3K3xXkBqlIZ8t3grcsJm9iD/zGACkcYy3/BA68EySfy/u+8PF4ab17AmdYZv8+
Xz/P73Uuab8EjKNdf88Es5fDZLuRBLMHI77Sb9ZQiO8UQIcfeGFBpSkmIG1YOmiFJVQrxu34CD5x
tuRFNAJUYutd1iSZKXAeD5ED8GrAJVpZGL+QWvwM2b67JuvSGlyaeWvD4aGYqy1yig6nFu5RxgyR
EQrDGT4kUWmnKX7GYuO/mb80NpA1CAfrihFEqByGbuti/xznQ4EbxDlEsLd/m2q3+cPpWz374cCt
My4rsJ0/0D3nd2QwgxHGTwAzaPvMGLUCl3XIwHJUcKSgOuvIAOJy0pjCXmq0adK3cmcHokbD7o9R
imGnnfXZislTe0WYPyMwurKjRGC7/6D1q3NfdjF2qVHj9SKGMojgWMzM1J7/k1Cch3iIy2k4SMVC
tcLmBfJys6HHlI3of3VfIVTeEoDrbrw2zBKZ4wl5Snk7cCf0lQw+ETWwV9/4zrhQDDNKOwN2bsPn
ETeqJ2WCzYKnXs+KdBq9Vr2FvMklc4xhpiPFL+cxb/l76OSZiJmh0zKf+P2N0NoUfJL9BFbemKF1
GTIe2H+su7mfcNSFlibP48LOARXqXNRXzEBBePDNQruZj8WnV/SkxkWF0aGbEMu86ww2rdHTqxVN
1rnw88VHJ6XzZKBZOGhgbelTaOpO1UrRFf/+ViXnOpMc9DABMcMCZR9VSoD9N79IRpMfIBvykjZ1
IL2/mW4w+FjwLQlptB1TO335yDIYDHDEAM64cq4gRH+wkdWpUO0+JKelGMACt9oDaNxsRNA0FqCx
fm9RrSaFMQnEaIorDTe/hwcacysUsLWazb10ctfahElO1ZodBU6B14om4BSu+1+zoUmWY/qPRrvA
0GrmUyLmTv3i8HYzpFwf7vA0BPBmGQK1JxwvrWcfUZOQBJLB5KTq59Newg/zYnQtyzdWcBq4uwJ0
rWYvgzHu8B/xicjzmA9hASBt6F8VVoHVIVcLMwyPpzM9ES6p4W/GCIefp453kS6GwOo3nY5UMBwU
XxqM5/Ysg5f8vOV1eV11BFuFeRQL7g7S2pRrBedA0JFQ9DmMzMYhctIkwuetAT8qp0RlBrsiyVgh
+xfBRqWyIfVf5+9AIaeM1Jt1P00NAXQPlh8WgrjNOnOPClE3htdTP0vhzCI1AeWAVoxm9u7gDsAI
mDaL0ZeNhCTqz297B/iHNvR3PgpfPswSitKFWM3KUC/egQZvPyfK4vloPgqqv0sCtByWDLfEKPS3
HlvYzNs36g0J7X+Bb02A2tT1zuqxpMUOMdH1tyk4j689Mlqv3CiDPOqo2hHWWjMOeyy6PYJAt2Bk
XVErae1Mex8UPT89zZE3Ii4FipOzvMsMYMY0uZYYgEIPR4xy/hnp00g59lo0ShgiPQ/PMNs23pTR
0glAgXJu9ttOVLjbneDaIaaa9I7PP/IVJ3PqEI97Du4vNAocSeTxd2ZErgOWw7oXkFQ5VMa6H9Bc
0fWYTICobOSI4t15Ebchekw3t1DMMnekJ5LUjQfdWfV6GJRMzhhLAfkCZSn6cJ5bZfKG/0hxYuT+
h+kHTR2xl2jy0y/rd8BGCQljMgf/m3XWkazrT49yq77Rpol+pBcF7cvR2yJ9AdKPgWy+ZzQ3tJIq
NPgub4uhqSyH5tPZJbda8KgOdcD5xfdptJ66TQSlEcY2yLho5mkYDtQQaPpR7bCr94mL+W3dcNv0
PoD6E8aISPwdGnKq+MpwsuG444CWUjCHoJB8t4dRz+/mFV0mDj5UzW/Ap61btQLjCuCPz/q2qE3E
Y0CQNUYXGN2uIMhO8qaDkBHWZksqBU0jzBpooCZjo7JRK8GcFRzV/AzUCQyqVD4NaY9YDuuYm9WA
vCU5gzGB8fE+3hAbEpLbM2F5gpDJ78HxCawcAnEViu2TpykoT9MNu4FM7iW+zBPmZiF8qpxY7A+9
/eWN/or6+t90tly+AbfvYQ+m/27d+W+33sLb/6YvE3WMl3XbZkhsWmPnQCtp00fNLgmDRX0wE7Ab
HYLeJgW8gd4MT0catQl3duxJp+9LewGo0FBBRZK0qR3LpEaJGfln/jSZary3xan9++dQMQHbRWP2
PLZf8OyI15TxbAnBSFCWAjbh9Gu9BFnFWldYAqzhIL+S73LIcLP8g2nc8iTq2Ye5S2Z0nrSRNrkV
tMDuOiUiQyx6NxhHD5iasJspnkkgP53uvFM3N6HAIeBeEbsFl9S/+JvMMEbwNCjs4GlgQZHihEo2
JFzn9kaQK0t6Vut5gP2/YOWY8TJofqhs+LkO1LN4Sq2B3rK3WzI+ZuDRgTNfZwSMZDOGGHj1hiAT
TGI/Ka+X4tuAR6TJobxGNS5uDfmAFPgkvlLvx+91zSORUxuH2/n43NfkpNDP7/iV5Kdi23psdzI5
Q9cgwDVgzQbbKkvXmGk7BQRIn+AhL9xKvwq4T4F38DCqP8Jhve7PK6PyHtg7qjxKJpJYudLZEkcY
aQB88H7ijC7TOFwQKH2L2oAD9TWEqdbI7L8gEwygLAFaMf12oG270DbkuNSZG6dMxMwejmXgQp+/
2xbVSO+Oma7F4SX4gk9hlhiiW0xFxxlrUY1HiYpEYdXnEhwYON3pOQ9309IpTcwPf+btHUaHHVXC
0CuTfJadsn+OsMSnHtSkUUDOJZa8VoViPP8+ir/becP5CK1Z+JdvNT98N1w7Vo6uJ+bI04jRy4Xj
fGIbBDp8tWhotp1GnmOUS8GReUMTOACYj9rVGEjMW2FAwgsTbCMxgRJLmGgGJ2CJgEvcru2YZPCw
9qXfOuxtUqn1gC++wW3ThpDAaPBIvbQ89F7K6osjrtoTt1kcUO1rfY3pmYcPEWfgjMR2qRjAKpiS
tWx9APTBHmU9iG56jEXXDsJFzuuGLqBQYJ6ZtP/H0ZktKQpla/iJjEAExVvmSQRR1LwxnEHFCRTk
6evbFR0nTl90VWUq7L3WP84u7omoc28wR2KXKMR8PvThSftrUfLDra6KdTnNFzLHdyQTI1jjUrHO
HNxsAtIfGesMOcFwVhNZwu8i0EYBnL7t87a/usQDeJHS7+adHKopSZyAmbDfF6MZUZpqS0PUe6jL
WgcdOwRZE3x29yMq9K8zBIZxmD/Qzt0Wb0c2mdtBkZ4+e88aHfN9AVIPxsM1jUi7CmUO7YvLHgu1
a+f+By8qAzIgsptPZLAFqBag3rRXUE3IayPBDaUs8dDTxsd/nc7b15sj9Up12SUcob3HdiEh2JrK
Tp2b8kn2VfoKNs47/Fj99JGRFfTLCCZMa7uLvz+78R8qjUK73wzCOqzmjBYUc6yq7c/6cGqPwnEo
3A+AcwhqGwQ3wWBquQAQB8mEZB7jYRXOaLYsdpB+yrGHA8lAIGkZRuIG7J13mBnQamWGXQUDLD7y
/yaNlFbzZaOfYMdOo3WjY/5kU0Gv1PiZNBLesuTupGn/iBeO5kWeAGZ2XWNhc8drrHEhLa7sVnoy
OGA+QhlJEbSd9+zB/EFQ/cA84A4v8e61ThRB7OKi+e+dQtjLppxjcTiOjdmsrYzZXLEUyCOTCAh3
Pi8sci8KotidjWTSg9cEyBsNNAovzeWq0N83WC6k+ppevSeMfOFykMSO4hFJ72Fbw9s/QCT8xDJW
AOETFFGYqX9Bh2f4z78U940B5BX+d9op8P5ZHkTrOhOWtPFEgJWGX02vKz/B6LH6WCbuK1042Wh6
REMuDNppkEy6aWCaBmY2cgRCwF9UiNd5OcfbB+6HI8544wJLZfTVXPyu2/dMMx0uF3nwydEOam7K
VGQmZAJMLjFuR3N1OHw2uhFkPRer8Rc5RCxENEGPmyfutU7CHZDLQkVx7OOhEJ5OvtwgmIx0c5W5
ONllev74TOArC5BojOZBYvjb7brhvUHkAmyv4GdBBbY4/fSvcGNsFw+Bkmj6eX3ec7G+9AW0Bxka
GCairSt+OsIkHRPFcOAanMIWfgaMePj03QDrbg2+SsWm9cVgu9EX6nYrBuqmcr+q3SC1jBbCRA6Q
lRwAF/dC536CmExQf/DHJSFsHzK+sDim7ljjocWLYAID4JFHGeJy6xtIxrCmPc1Mdti/EUsjGboY
mfBNF11YAo7Bi2O/x0M2cigxKm/Gfhlu0ru+JFBk9LC4CIwGnby1RBHPq07Y1PxJOgwyYx+/12UU
RJiOGJTJ3lsIr74QU2jgDihqQm061FkuzpoTEqO+Wj91PmV2aRf12YNfIbk5SQorS5vpjPyQcYw+
xIWq8vKogzkzQB/42UDOPnrJB8OLZ6XkkeknfmxI5kiTBagdyj2Ax/Fp4EM2Lu7uNk1dl6bP2Ynf
/7l9oPM81JlGzppIO3X6gX4cRdCVPX3JuBa5hqvI2DH5sWDPyMZo4FGJRRCpEy0PDVpqRNokpDBr
EMxx213QHvL/dayItqV/Wd6mmyUm1ugeRQQzoIZL/YgBDzvqeLLkPVnz9G+jfGYxt6RJIs3MREBT
+kK8hWQ1sPGnNO7SSTThGyQpxSc81TD50nOPeV7PcJV/wJOQp+rZik3Fm5BpcTjcDYzf9FpqSZ/z
C/CB2N+PNz7ceFDuixNm3JeMJsfFM4WHHf0cIlzQXL2v8fVs0QSkzz/OdaPZMbNPU8IkwhpJ8R1X
Jw+p7wLZ8a8Kk2O15OwqNN09vVLlyqpy4svifCMErkl4yEdpjjKR7iN79baTIKknUYRBtJgvFZqM
/U5CSN8aIV5eVIGMzf7ikWIJ4Hl4mIYVPokqsMhyiEhQEf5aUjsvWRhpe4sf540Cz2AAaYkBo3Po
8SCEZ0b2Dnk+CwpdhqbuWITAuJHuaKE4RyxcovzwYoIdxMnYcw2ZFxccwUI9zRsoIsuWQq8Vx7V+
pCqCAI//aVNwpd6rIT2GIivIFp7yZmpYIiINRobsSqKVZnoRAtm/xoxMoU9wIAm2Ci8ptoEo1EnT
6dE4ThUKheAQx7t7sKGMsm1MpOgUKrpMuDqxCQPr1cRDfJ72G4l7KJpLEai8ZzVnvFS5POg0raiJ
iJORBtQCRDcUyEQR3/xOtcmNGL/tH6LjCKN7XhJG6w2RJNsCsnlTi/Y1cmIB8VuNxV9DtSgA9tlU
QZkP4+3Hhj1iPKz0EXvsoZw3bySpqHgunZFH7xPkzrQjp2KDn4CkA5euGoof3gHME3r4s/FF//EJ
CVPdNlzqwsYoblLMdBaYZw+jnAbMoVNUylKRfGftlj37jF4wqn+6cjZjoW/tz66iyYpaFhnxEDw4
mn/idVG43E6ABB8OPyxr5P/wqz7MF/LHqxBeJwWpYnD9uOnzoOMIeBvfbvrD+7EnfY9jWKWFdEuB
iqmCFtD77nP5pQQ53oLB7Dr54gMMKMGpiXXtkdp5CwTbwcwMzSvIILCEyRVNxKwBjltvQCxLndp6
JL4EBWuQ/TcyBI0uGZo/jMOxSgwRMQlLyj7XBcy7+0WN3C5pQrPztCVMWhL5mRRl9gwIslAUpqiQ
5kfU9mgm8qjwytWd8ONeJqFI5jWTDzle9Oib3Weg0D2iN1DSFHNuq1+PQFpYoj55LojhgptNFOLp
Zw1obRiBXYJZI+NDRG1RGgKHYpgaZeoJm5JBB9rF1sicomQDmJZ6gfU4UqMaEZF3JbK5s+LSuELj
3wIlxaEDhTOFe2k8Hivixxj04e+cj72GdBkaF3wAdnTLUGYQtX49anFf5LM+A5hwKVBc5470QKck
1a1dXD2QQrQc/3cF0cXDBgGJHC4qlxEnJafU/i/zEGQmxiwPlSJ7GyO6EQ1dDWnkmetIKDpxrQUN
EQIhjVkpSApDHqPj4hUM5kyIq9/PUP4+RhpdcYjyOgKU8LMSH8xe+F91i0I2rqGbeZs8xC01c1DY
rPnOeX6ERkEsiIIMuaK3vYNMxeXdWAocv4ITHXibLWGMM+SJe7wzi4fwUDXxVSS+CBMNDIp187dO
7Q7ZSL9GL9lePUQHwBtfi3tiAnl3d1FEFCYlb29wa/48e40fKSGSdgOQG1L5+JrjBPh7YAmFIFWg
pT3/OqczVu92sMcoLkSj6EjEQVEhNN2zfHkfBC9yUOG+Eou3/DPH/ELw33g9hXoqirtZZS55DgzV
Ayo5CEEr9ofJyLxeDBevl5j1xMcpU42i+o9YxAjUaEmR3W3+skt0LqlQeeuHwTTjIvzTlojK3RJM
7aNzUvR9Nu8lVmCrAOwiTgGLw88Rfh/N6XGc/kig5e/ysQfyD79ZyhCBQMI8rM3kkb0y2SgBX7KO
ummonpVmnFTjAtPSBFgUMeXAAaGmeE7E0yJJRs0DdqpOlXVAl2OtYTbREYrgljOmVdykscRPwP/o
MjmF3N+jSQmngrY5Knd88k+LWgz8ZkBrNzRskI1WD8/mJRlGWM3aVZE11tBoFqo9IigTeE/kyVfZ
h2cW65SFMEMIu4DUeCa2AuwWYoYXSTi9CW29AOtgkzbM/YTtiJ9BsLyjv2fEkIVq5w1fW9sGKXJf
5kYSJS3g0Rrq/OMWfCGsdOr65pRBi1kApzo2zRsKPA5Ng6MZ9URQYGWZ9Z1LJhE3k2HPAwdmmsec
J/aStIfe62qDcZM1QugmwhNU7vwX3qC51gdgwr7D7nLqG49QMJejhL04efNR0ZmsiZ+XZKg2Zqjt
zVuGjN0jt/0QO9fvUG8l97PvSv4KkDGm0bBC08NJe9sKPRe9RK4SqWtWLPDm6YZxoI8K3eV2WPQT
oW+CoFvmPAUYiswR04yU0HpLrKQ/Lbeyc6GtE4HgGdioWCLYyR00c15ukXj4wRIOpcm4iHTMGVHC
riZYKFA3oYotPW7LD8rBB/oonnAYaXgF58tyY3VrRFyWkigOEAoDL61g5BhIgofIAdXH/AO8JTxu
SoDuEHeOgiLfoXSNuBF0zfUiR++AaQ+eeoQaoufK/mtbEwoGUIR/EC2WO5yctvetbHan70nA13fG
RcAlHmSMX58d/4fz4krzI2aslLF9okATnemQltB4QsbhUOAFuU2Fc0madfFwofwN6P11hgvZKaIB
IbsegfIDu32bvVVfMe6H29u85dZgVW5rRJiMMjcbkGmcdmO/f+iFt+PDVCh9EXCU1fMvfhPwRQxZ
ZYMHPvl8ToHPlC25O1x3gzV0t8OuIhQCSAb8875bpyrKePbP+BVoM4RVrsLVQVTGxc2FZbLkCn7t
+icYID7aJxo0ofSGmEA7h1blYagtMPcD3C7Erh0sf6DhmFASnjIqtb2hzRoCAmG/wzfxmqVPwwsx
n7gk4PWOgOUa2UJ6NZeXNNuBhgrcUGt19nb75vWmEna6/c1TcIDckEoG2kvPMq7CoGQaGHOqC9/z
xS7BrqQpgpOArmCmtcYhyJmXxWCIoY1P2V5WRfBMr8k3vR/OwSchM1rl+n+ajdOFj+0bSf6q3X9Y
44lJDYeO/IciGZk1GrVpdnNqRWcdLdJR3K7Pu5FXIj0UhhygPrT0vVibCeJAps3j45RJgz9h1w+o
siYVrk27eRn1V+2qDhXUmS/n/Mdd3KddtCfaeilidFrzyYQ4e3tn8naxIUlwFX00Y9ZHVAjUtJAg
fQWPCr5EH5L9bI1JJ6cZbbxH3ygUSeOoQtIPgJSAIHb7AjS2CJ8rlgLlD0ANpbUEGNJOc68mr2b1
XbF0NKaETQguF6ikPVSzO89zXPWdR2MiKZKhkKNS8opMedsPBONP2gPrNYBvP70NDBmvFNvPWMpy
xUJ+L/9xeFU/t325vIr3QV83n/s+q8gYHE+VVL0GAqbxdMlGwcbVIWuFQ0RTxn03J/vtjuoHc4gS
XJ+uvCO4iolpgZKxssCbcoRIN5aL1ZBA3tEGkISIAmIHOHGLtFN0bVeBWRyx1QTq2Lgfv3RFeJXb
TTctUEC5g2B9f73fiAB3CubZJ4wRMkWAn40JJnWejuLL0Lglzwksy7JG/F/hXOR7RR3MObI4T5GH
cYp8xqZamOBzoJKvHSoqMjw0q5vm4fNiFaxYZ6QGlIPzK/IvciH14zvKDaEzVlF+HWqHr8X7gQ3x
C0EhvBGpYLFOgUCx/d0tlOdIr9FtQNRFKSfbCkcBdRTTkTfy3uZ3Rc84vxac8WEI0gdj9kuaZeU/
mK5v/g1+TrX6PBY+Qnr6Oamwe9sdIyEjB//kyFIIQqY252ujoO+NLI6z4Ln/+a/SpFiZcAW9D9gP
6s61tLg7D0KCYKuEMLcmyQCEvuEsQGBGRAR3G684pPPkvbiyMfOMRi2XjGCHhfwZdA5fCMlfvsZb
dIfK/qTfaMipM29RUSIBO2IoGmnms6Z4yelvtYCVBkauIkSUrjS8Rl4+8PoUisQjvi0iPyTamgcR
UbtDxFkd9rIf0OU5HpeWNs25l3828jaq2jRSWsdGf0u3w9Pvtnir0H3waE4HEB/jyRipPG8yJ9dj
yvWvyLsnfzOfJK/NSRp7FXU4EC0IswAXqLhFEI3vR6MuYuPSouW0/iZFDCGv3iNTWuXb3xhLoLwq
YhwTT9H843ZYlY+X42D9xfUSf3w6bqyuMB9Ylf3xVHGUmwm4rYD5VXrNjQmLiLYLsGci3sUdvhC3
SS+uCCbgUxdSneUY5T8MhTt4wZ5DXmEkH2Dhw/I23CnoYs0qRmC4Wd1cCCCTPLbbrCJ/ACEp4p0J
cgrWtevqTl1D2Ds1CA2eXLYvl6HxN+vW+USLuErB1nXepbvTX6M8PcumWN6QdYF/UPnpiblVXgJ1
wpMCMiC1MyFz0cUwzPTCJmnP5oeTHpTfIjCCJXf9Qjnow0tvVnycamFwO3TiA8WIgMSZZwrCoAoI
fViRa3gaoU2+JVBLHrgT5jpKbTcn4TDiW0IEEP78jTOyP8kTSyE+357dxpybNi3ptPTohGq0VIz/
9wrxhzzNqSIpa8kZ/VK3Ttsd0FcfNTbPJE4LKG/q2ykRatE4Pk1UG64ITWkImh8F6CU5gaeiGAEg
0aQfMnlO+5jGqCS6RlVlC3vH20MoXtzNftimg1AGe2FJXH3QV+YWodkZ7kt/aCl39/ODRFPj2wTy
CWVyjxOuTtoFeP0B3zDG2y4GlqcMBB/nJaB5kOMjbLGtCNC6T1Wz+dlJSyVA08Cy1JF71KF4SJQd
35jd2pqIHtUkF828PlxPn/wQpOicun23bziTS/FXc7vG4+wxvSGyy2m8bqzz3RxuBzZk1QftEyGl
rUklxbJxvr1J+TIuLFO5QWvItbQ4ufHhyBf3GmHB+RqqDcvMMgCzydr04WDFYk/DO11kH1s1BWA+
surGaMBfauYSkSTzQNkNrNeC6nn89xcAdxE9B9FP9VUY8J7LM/VTJioqUIigl4MAZhhxxhR8nXy1
+Ln6WwaFDp1rEY8Axpr5hvZyyvUElTu4WGUnUiMuR/gkpPocvORMjt7uPQQaE8QMQhf8LZvSBpi4
DQ00wSUPr8LnrAUdOTutM0QM1CFTRhX8m2PssIbMjYwZlM/Ywzm2J0yNbFCYqdfsTRUO2BSZoCUL
fRDo3WyBpw/Iwo2Wt6D/V3iI0LDg8bWa5y0JMYQ5+hsa4Wf3rRi10F3MLg6QxButb4963oqmxDp6
rO+J4OIf86H9g4XX8IGSxAer6PaTZjokKQGV9oZ1XmgKe5DDyL574tAYWJ3fzsiOT74IG6/M1KRR
IpZ9bEn4BHNlTwWNkeb1X3ds/xT3JlwwFx+PHR4P2Cw2Cv7DUtILT8hYfSEWbCdl2sm8qUI/OGQZ
xHTBFoWSIWL5J0pZKP7EMwz/eIBMr7AilOh3z3Gz+lqM/xi+RhaGEbJ1hCQVMi0V/8hmhiZWRQ2C
dAk9A5cs03nIQ8aYgd2BrxAQ5zMdi6PW7s9I/vfHyIQR/K3zoJlig/HYCsG430f2a04uLHFzRTGq
g3r6wd+hzbn54gha9Giv5PyUR/qiscdJEb/WgwGOadW7GdtbhJ+7sB5p8sOUzNr8mtMgiMjy5kLY
QdNgDsr6CzR5yCxxVYbKrpvAreLhrydX+8OBIMjg3GJp4b82KDaJmrHeURk/vM2UqBZk3gzRPtMt
yU1CnLmFp5t8F/nX5A/WgmuXdpcE9T5uI2fII0U5Oacs1vwpgithYB1ti/UVJYCfR4Q1GB4WshLi
h/wgwAceU7Kg/HFhcDHe0IsDcLpXRtRmpwTgRwQq4zgV9UcicQne6TDyLkfEbgByI8KnKFPjO0IU
QFCjRCBkcgUSRhtjCAoVKW4PlH3gMPW2+iV9B3KKIQhZ+kvfBBfrjTbxKYK01iAF7MFms6e4G1H/
a90uiD6SfoeNxfFAPxXjoBji3scyJflC3iHU+qF5LGxEq8/JY/qmvcoBoLr+PR7GYPnTrNexRXSP
KBA0aXc9soA3GB+wf7yxpijBr4KxzI/ij6NzqowPVj/0eUse4PCLQ/sFwC6gAzn50J5TUo9hjJYy
maN/jE0c70QBsjdCbeKjvaFvR7c1/NoC09ALVgl8AMdE4t2TcXiOMPu+XOJXV31z5JZHkQurzPBV
axgMv+aVc7E5yRySfSzh10xKgp792PEY981yKeKinvsixcizQy2HrfRIGtmKGQzDAoMZnOTZLISz
dAAffkuEG2jEJGANOxvTiVEwgkHJBsoOSY5HHoI4VfYVJABY+ciIFLfcEzU1lV0SV6lw6yJ2IfCa
nQLy4N44slB1cKsiD+Tv5H+kwlqf8c8619IAHn4ha0APt7hOOc9BvJbPo/Dc6IO3VeSGTGMoFpXd
h5sSa4DPoAcQEPHxIAcVIk110QIONPMqJSyCsQdyfrRmTIuwpMxYWBAOCo8holgTVzaeDxAoACOJ
t5xhWWQ4oDFAGz0k/z2HmWJGjh6w/4erBVOMcKkA/y1WGjccazEy393H1/6eyeiAnA9Bzw96hir2
gl2WVUQ4p5Ge+O0WMBuuccS9Pg6TF8AjQgZYT97YyL+im8TxAo1B7RwP/RC9ORZLB7CTPmT2b2ND
EMcW87v7OFaLHA5VpGj1F838ZX8JKfu4kHb7nhULReXXOC+uzrKaK6htEADsTwci5OZ/ZEUGJNFx
O5xNEcdQREOf0davPdlCMUouBpoXhgTSlzCbym4ibSAYNwF7Rj3JJ73gSxQhbP/4dLNk2l77PF1W
xyKP/rW017zsjBWTQSLtlTlCwx4OZGBRRPE1ur3CkJmhsaytuV9oXTuUIQlGQvAyyR2OljNfRL4T
RzK6CL4jaSn8c5dsPCGun4WqR1w3mgBbnt/dgYMNZw7TscSzH1Rp9yfeOlRTZIKNSZbEzE2xK78g
blQsabhMGeRpVp+XywKN7QAw9aIvt8IdfpmQF0EojWhotngaBgQeaoGI7rmiTXvYGyKnhst2yptz
QZNANBj+OqHvIeBlAbtuIMHJWs6kb6QQdUpAGXqIFO/Kf8iXMnZSNYx7craHyHCxeo4WSPbcG0k9
DlrIdJx9di92Ojwks/NOexta1DuMQ1ShIMeVfRF9tsaQI1gEBfeBt/CIQ29Q2PrkR5WWSJnBdl5W
RUhTx9TSGPc9Pja9cGU89Sh1nJs/uBt9WG9yrzljZw82PN5BZGhFeMaYjYuGBj2SCrjbJBRbuSWj
4mQJtNnAdShOD/iP1XCxZcOdMG6AItOlyJt/QBif3IS6qJiJcs3WrEgJ+S4laySCTMbTYvadK/6V
M2C+4eFiJECliZvbe2Goaidyz2Cyfyaox9D+ExUDKOUp7MaFdYvP0TUrATOK6aDVr/snIRzldANy
qhKhOXY/mcqEzZFjZg8o3iFXD8p/6zcfI6rpT2C7q3CApaABUqtCyFbje3zYAHN4ENGId/jqhII3
B8IhCumavSwX94DN5yByH/HBxEMivsErGdOykr+RP/IBSRLB/MWySAFLQavyP7YFv/JGTkG9RR5I
AZMHOvqee/cQdnB7W3lYnfgvDKxoiskKuIV3b3jqBSm3E9QAAd3W/wDnpOYzatGfkByQlARKgnwj
/gABOu94KvTe0KQpkNyT2uECn+Yg45xWzuNnvdFPYQfwXzM6aIJqAofXGXX4JeD7wAfbj9/gxfTj
2LTkwphN67BwNafYMnAHBGiy1nysmia9X8zaNyNYckrbHX2kFGKZFBq9XGIOwgHpL8BqZmmhFoqe
VApsEskfTankMbuAfHQCTpTkCzjIOpfc98pE+cNjiCBAToBiQDzeH29AHR8+pzvpXWUGDlbN6nST
EXZCJoyirj/0fgF2MwtxQUIKYqAFdiOPoZWpQtYb5qErwiVNH6PkxqgiUFa+0o4So9bZANKjz+Lv
3KCCP8/QxiPFZFxw+HtQ2rqE263OhsaJBEzZkKuNHp5bDy+bnuVzDRzcDjoq1bUVtorB9glmO0em
y8PLnXoDdiRvEp5M6AQ5xqmK4rt4d2gyIfbMeoaUxnnHK/g/B2nRazoY49eosy8j0YG7oDN+UNGU
NqhmwxKqkDNYwkE4X/SNZdx3r4wI4KNj/ibgUqpa+x6A1oreCmTFDHC/ec8vkD3Q5eXXlZ4+iKvO
mjmY47f0AQV4vp3Tmfm6EpGZl8kD0fiWR4AgzLONoL/Hpi4vqQsiBA7hwAiXFEMua4VwxpmM9aBB
rDbuWF+db+zOKwWY8m6DlfDSvpkIiVuj7y0WeF1BErG6YJZtCLppstZGR/859HzNlisBvv580OzJ
aN8Y5FDCiXzYa57HfPJfkMa/Q4qEwfi5mamH75rTTSWXA5Sv4Be3zd9yHMM2CSQEFgq7k89oK4Ol
kTiIdPU3Haj0juAE54qjgvhj2uXfObnVUHkq0ayCN2qdkSOSHVheZieAhD9U2wwWuETamWqpRPLl
ZFeRMr6AutysS4d+n/kIpGGRpxDMMKeiYoIHKJZq3J2ovkkQ6DmjDLmsc13V5E+sWwN/HO8DuwR1
LBtTscb2d/rmk+VpuFrUYdvv9WV9db/piKB39OpXGCoVYP7HYCL8oeuBwyWkHJkmqa6i5epK1y+V
mDph4oTK2miNiEngIcbREqPA3kL/EVVrDFCUBxxilvdyjueG3xKQzt2ywgMhhBt0YCDcaFiFY0TC
hsN7UuNkh4uBvQ67qN0V+Miefp/s4qzNEAt12X27h3wnI1Cbq7biS5YqgIvjx7zMWG4QvvIVTp8T
2goClubVkFgSiW3QqShqfO6+wXVyJ3cuYrYgeROBq6IvNzqXYGVh/tdF7uDh5/IPXrgOy5gzjCkM
IeOHuG9v2UbtUUHnjcytR+pa35RBRl4OCC3ScOgmALPcV7zG21hKdDbBadbURxww7XhBY71jxOgG
OQGCmmMExGRKuA3X1vxinKPcgzqDvdJVe8zchq7li2VLzHTKqSVpFEcOkiRF3PLkzQoPgmQdumnL
1o0pxZQiyXmGLYqXk/CvqCCSHQk2xKpMxzELHFYM4cODpnQ70E5PiitG08M70OIx/RpoGOieJY1y
tr5yXdh1hKSZUg677+ISnH/RL1deY77CwqrjH7p08ngwHvHln+33THyMGmbpjUsalC+vxGNZWDn1
cPm0C8YoRCjbJAJIXCS4cPoY+6orGDdF64Qg2O9tDdJml65gd84w/4gRlpcU04P3+uLY5ZOg/A3B
+iMPWmSS1ImzKvcYvYMXnlLhAO9mz2DjDecbbtdv1B0lslZZum2A7MHZZnamKPcxh0zJwVtM1f1c
KcoSMGhlXuH3zwnVmxeeBJIqjCeU/3AOa/8ij4UN2Mu4ESdsYyAqpBPOQJ4DdrwVr0jQj+DVD2LM
WjPK6lpGK70CLfR0RXBuRe7kgFOtZPjXInG68cnyaYs1VQm0SPjfVSckO5W2pdYFYNbF70fW37Tv
VKv9yLhs+0yWyytVjU8LZzLmetUhfVcYhADqbXgepOgEcBivpOJ0uIqoG5xk/JMfQErFlfCADJ1f
dsBvjUpkhxL8+NgJmXEz/RS6Mi+8i4tdb0bqigRWU4V5wIlHVR8LpDhjueZ5Qs9mS1TnjK0IkFb8
78FcNO/G0eg9Xa6Hh8eeHfe3P6+wBTowdC2V73Q6nPJdAlQ+j/cj0Rv4Ic2HHdduOclP8MM2hlPO
dk5NTBKI9w10HWuoCBbL9Eul0ZBZQJqwtAMMdxQK9kSSQrwhGpQAXOKWNxOBzeEK/U74U+cplaJM
KhVeBlj9zn5EGtmNDFjEbltj2mLhKOkRMrSESuqs2p75BYn02qp+dagnh4EHWEgibGePCuMgnJU/
jxA1GAxrSf8lQVMYGaEoGJzQ6pgVkgD3Ca/7i4kEYAki7FDvRIpf+X/0U5IiGHOfv7lHaQcGjiTY
iDerQDtSb/n/uLjySUnGPtAZ2g5C6AxsUUaXG3sOPv52uhl8bMYZFiCSLkW2BaZPmwUXHwN6aNTI
Lvm2U5yUTNBlBvd187K30yO5O/HPq9IUkTyBhH0Biz7Dd3M6u9dgAKB7Dn7bvk2aoM1Z3HOFlP7u
HcoUXFUy6d0RheLfLeFc5boUFsXKVc2hk+HGOTJLLm9iL+KugjAFjgMWxRejOPf5lKQJUanARvSy
tOC8lLYEl7OanjnIxyTc1Rg2MCWCsDEcAu4dxI92QWTxI0/mKgNlb3hicMWlhCU6OF9ZlBumK0D1
eDPL/6QXupD7WV9eH8Z79wgbotd9lIkQKTltEaNDqXICqf6ZAWT+YRAAXzVOd5blj6vBCoo6X4Lw
wCGxksAlwdLwibKS4SgFQOHB5494KrIjTjDCWJnr4veinZCaitWHHEUulP/qGhHaJCQlCur8UIpn
YxuxAF+9QsYfVrotOzcqkRAtEh4cYAmzJKlaCsRtxL9W9skYGIvMCoHYYYocAOdT6iBkMzL2hMsE
qTXnjP8JcCywYr7pm+Ok4XXYk5pOqGdCcNNMRFMjiw87fEYZ6M6ZKap/SCrEFnhrkGF4LSz8w2UO
IYos7siZmnfelWx49T+TjqD+dPHocMcexX4i3MNkK7s/qwaMTV4MoG+bP2ucWUIEuJ81/uaO6Vgo
0gvg2cUmvUUMG4nI2fm4I105vZiuBYlCjclvmagMF/IWLsESiqURwjTANozXK+105t1ICPhKsMsQ
TGUOQj4c6DJy3aatU6XKUg5qUpQ8mB2YtZfbkHBaUQcmdkXMBTB7hKNvsMiUU21JMo7LiwqgVju8
ov3sByj7nT0JhxRCX8Etq+gpWrbCDd59vmcnX3Bjk5pItRAgJp7GmyMRSs6XJyBv5kmSCIlwjO92
8VcRai4+Mgg74uFIT43lSGNb51+c1ITM9NDejslVuu/T5YPzhbsHr9UCnmy8VjHynvXJZ4LMjAAM
fm12XTAADAdZfodYyRpkQVdyjl7gUNxrh3LZn/cJjEpQDP1/eBipnoeMSHC/WeKsNGUkPlk5o7E0
uTJ0TZ/pZs2MK7DNvn6fj1bnEw8eyGvMB4qEic/sdJ9sZlcQOrvxh84namDCHPLXMOKsG0x921pf
vkRoH2qoQGYtEGLtnLTMN/nNzxk5rAbkOdkqhqqQDEkmoLnZ8Wa/UuYP2nAOX8wZqv1xlOw7p7uI
M5AHkqMK2sj+FqZ0h29/EJd83WvLVyrvSvB5zEkAAuNU9h/uYHoLL8YiF8HMmPURypz13FwKO5/w
R5UwepzGIs6IcPIAwA26f8wkBvwKAAQQOYrZ2wlIpVztyRr5ZkcEeSYgrtLzlYqoAXST9WCBvdum
MwlkeNX9vaYlaiTheMJMYE4ah2/khRpFP+AW+BL+B4rJ/3rjDNFiuw+oIYsjlisGsVkNmCXO9SbT
HOL34uQxhZpnz8E5bqmr2rvSDjowpdN9jzvOruCPMFSYKWoQMhxaBzJXvJkEXYN27SJnf1yTMOGw
HvHI7ni0vMtBMXq5dVuLgQuAPlNQUcUKrWaSr/nyrO7RWkBUD9MqFBze/HzNhcNYhHHcw2nnybNq
icI0Lk2FgXfDN4erXtCcPXCzlvuRZxx79KE69bF3cg5jV7x7NaXieShWGJMVlPubQIJMYyqNVVZa
zPr/LaZ4l/TvX0X1gLaqLYJwgpxp6RznwZhAqsL0xTAxFrMIZkUzIUuOiNVu8nRui6s+4j8JQHOf
J+6tL99u696g0Fq9mIj0yJ+tZrl7Aip0+FOkKPLYosNuUJfwg9OdMeeOtqGzKIqUSED62ueZxoaK
rsx9AJCtzybbfQY9CIpJai0PBr+ayM60f87Ng+Y8B5f44slJb1p14j7gHL198RKzhgjpkzEkkjo+
i1X7NzKCsYvbE1ZszssMdA1Oq8xQVfI+naHC7xSNjI1Lbf5AGSvnJ9mKd72Yj4u1wX9l3HflyAIL
PHUch0ghGy4O9K/3oONClIUOz9J2KjGBXfJbsffqpJLApQtpMSFUV2+UqAmCwrjnh6PZGf0WVCY5
EEaxUKAZyCsxaqLiWSNFQwd/DdCZlS9ATafRyFpjJAMAA831hIaLnP6aNBgOH6YG3nnEycJCOa9I
EePqEgdAYdcGdQY2KW5EITTO0/5ZRBFP/pvicdL3J4LeknUOP7IHMCa+ah1BYvEHaPvY1TaInk5o
R/ByFJ7CUdpNkbwQNMS20ASDOEcRsRDOxq85wm2BysggWIERSQaR19UUITTBFkN+jGopBR24EqpA
4050NScQcwNhU+kFeUrnXIamFuOj4zls3GrXBPVfjSNTqD8oLsJOApmMco0y8Iq5Wme6hAAklqjg
SPkP1Nqv5dMg4WngoMeMAKCe2x7VLS+bMD+MG2LbBheyC2MQkTjMHEyE+5zFzl68rcsSuHZ1Dd9u
HQhLeTdB361XSG2YwTtm8i/dZGwEHGBPvyZcy9IsogPsLWExwVJjU6ydS1LKxFJpUHYtIBq8GmG/
JNFgLP0vCEUIJ+zLsAcOtBbP8u/EVGUxP/CDO6Q24mrLhDricCXmRkB/BC2Y5IQiTSgYdQmltnpi
4N3B72B8O9OkIoKiqEM1b0AD4sWqAa6+AKYIZ3qCixVpWjxQXPgFPPrYqaM86Pk5UxU3BeJsEinf
Ngo4hcHyww+K5hJzNBwiE8LY1hBYe0wXfGN8nAWfKAmq6NxxqfMt+hdUpFbNwQezO2PYamCx3EvA
v4TmBlkGCYDXqaChEJ0QlSXNfyGx7oP15a8XXnlnSbOA+yZf1aG21NT2IsdejCw8N0Qb9KZKFJir
/qrUszEP79vxebYj65tsv1s6nnFkxCeuqxOOKppNg4lNG9zfhMYpM7tfY4YNGqHOZpKJ+GMmCejl
v01JBGnljZ11Ucww6UA3i1wCzOmifvLOt/Z2Fg3uD5FdVuNJxrSKBAp0zipQ3It4/rE5GOhY4paD
CSVelg+wsKl1/wTMAPg0k1xCyNDCoRixGXZgoEVOjB4e1dlXP24otqQ+9NS4B1oqBdbED8+TeCOa
BlpQt5ZnDK96yAO0pkKa6+oCAynszMy23gpnrDCRrbLgBEqvo+R5G0yTJzQAiWtQ4Euh6Niac2t7
7Bb22gBygNhO/7F0Xt2KI9kS/kWshROCV6VS3iKQe2HhhPdwML9+vqyeO3dmuqerToGUuU3s2BHU
QPOI5RIipu88rRZbUIQA4ftPs2Rwx1LM0Zv5SGvurPSKRDJksLSj2EOMd6uZU0XTDFsmyg/BqBHz
7+l9mk2HFt+EqpI6F8U+PGbO3ijBV4vld/Wh9nKqtNhY9/sY4IMghIumgScrRRGMJ8oEN2GLSCIm
z9LTbqBUJBi7fHje2wBSk+Qr3vBncLJUcRYOhv+zSuxbzfRqZ7giNit8NFfIyrDPgrBz5rMyTDbm
oFqnHWMYNVKDDvRjfvBL2IUE2BuTBjRke7cXCxIGNIkrNejPWIEDPL03TDje3+qM7t/kWAxMvMlH
cjxjFPKL7DGuGN5pjZ+J+wH84J8h0W3AjU/G4xur2MiWuTs0zvqWDEaCBZlLiItk8rDYxlFASxA8
OmYRbBI2R5bw7oNCPxjL5GCvl4HNJliklrZ+LLF0Y9jkcv4g68e4sUz5C14LjzDz5lLag8DAyPgP
pOERM2DsHOw/tftmqhaDkTo6AGeGM69iBXf3a5zXHBPlk6WJDJY7Tln89TtmdRKTNlYI2dFnbigz
NqL4bw6Ujs+0o7C2jJIO/r73EUHH5jVVDMcoSvxfqMaEewt5EQYofXbP7Vd9xzgPCQB8HERG2/5l
Bw+Gq6s8e1OnOXHaMZwznZ4RlsfJW75ZlbuPgUF8NFAYJry3Rsa62YoL/DFrIAqf18yXZtLRU4uF
NOepl+HZwS2YNcwwuKX4+M1Pk695Szqowr1jk8qtLeswLCmbjBQPX6+7wyKU6sZzzBxwr++VJXbc
qYOX4N2bgzkwoyHsefDwOvNRzs05UGF7bTv31Y5mz1iFYdiXVseqfSVMZPC/ZtmZ4O5s0+xkZhAi
VXt8u9mpnnAE72HzaBvpTDgNubR54x4b7dZ9+AAzc5uNGacwFJcfn9yljde62CUQylRi6oyfNBaA
RewaYM7AiItr+8ULhDSXUvAj9KpM7U6rDXvqbjaqEJewM0/S1XewBmeYgwqw3FRnqe2cDDc7HujV
Y1LwhlICOJVs3KWEn/+In6xbHMBo39lw5ECBAvCNdocpCwMmOOTL9d6Zx4UlHK4J62oOBHvjNZGR
BmUGl48WJbl1K3v2cZ4MJnZR4MA7Z80Tq14851Ytiw449ZuWqayQiamHlpFIjo7Hs1u9oUmQ+I4+
Kkp/MHbgZ7C7fkI/7qXDE334tCrkKEhJyGYz3/4zyjBHFQp6aON4H5boNPDlf+u4N5eoO6QGgeqU
NdSVabpqQ1Bm9RmoDAnssC3RxqccockrNWCMYYrp8QUI827CTKCzJcOxQTh5saxlr0aUzc152l4w
LSU9Vw2nFq/4JdNf86p62N+arHBLGI+M2CHCYgYwmtq4Ve8pChDInAQAd4Z7EWP7yXWhXsgGiCfQ
EMuN2sX/a2FB3wk953W3G6WxyhzB/NoO5HEeDxSCXxN4U/Yuh4JNVdJLCl2Jb6MozKe5bsSvqH7L
8s/KXyLfZMO20WRmOgpWPtNckZp+3iaac0aFp5ot7cTHw0fMZGzF1eJ9/E2R0ZhFzYHko4IFnGS+
cgY5kunUFg9OP2PUP9LMrEH3Ua0QpH7b9lnnDLk2Vy5ESqCYYkyNGWryyJqvrcUX5S5H9ZIdEl1s
rZN3Y1Hwng+XHW8H/LVfYEgvp9MsY1Pg7U6ZQ1OsKwASptW4ZXJe/K/H2rEDFp4dnsK5ot/2Nab0
obwWchDXjDVRs8JBnfY/jwRlQA7jxAtBkkwqLRaJlc+88ubE3tLw83P5IngQ2sBHPa/ZepmKazLS
7UpE2BM5gFiYweI8BzxkTnv8vlcQHf/txbqRwzU2V0Phh7PaV1WPyYHInKPkDREICyMie5M88wci
SKxEN86HhsjPWOOmMwVR7ciMorQLqBilyJSwUV0eAZ0968F0gSdl1HvW/yqINEI5IqKKQWJDuQNc
EoXtwHc46e+YXVs2nbP7Gj6uw/ou9TFMvIgtXlBCmGV+iKEji82+qfKj05iOKn9Af9QsonYaThi0
ZdInqXNFCoSeekfglQSwMwXmqNw4HhZFGnNVrqAyFEUHzQHX1aYeC+6Og1lCCmlJMVaOYbq1tRXe
zy7o8986U86h6PG8nXRFeiF+x5R+hI83C3ND0V8G8s60W22EYQlUd/aCJIqBMFownseXQeUc2naC
DehdeP+MTjd2N/lhI2C4/ELJbzdYoRZcSb9HCmDgMuM9qwQEV+L/bq9kVJCFomJ/3OGu4JGBCTpO
15qZpgBSPUTS7UNyh9XLjLVzNVYNn30qyLvvxJZs2jvpjfIBU+wMbxqLCm03YUeZJKA2dQP7dxfL
8bNAcXrS40bt1SZzQyl5giwAasSbF9RUHgJwLM8yG2Pmp6bDNux2+Gzeo3jhrfbH6jOuJjwiTtEq
f6fwII6Cg82St/7hf3b8Li+V2PjmqKV+We4iil2OTZpyZQm56XGK2HaaIVTImj4FXWEXAyCkdFeC
mJMaqZyw/6O8anjhuBglDosqeNyVQ7RyF6+YURXkrX2PrlTlUsrbMcJ/UI4mH2vwVQG2Z/xVaEQQ
HXA7dHXFE0WDgG1DtazIIz4blCfo3eGOFHvN2XZypArCnsW4zFInsGngsLELs2pvLQ6NghEdekKi
DhMRo7/s8zQpdMR4D1EFElZiUxLN8aV1tsS7jPs7U1IDleBBMZrzyFs3jLZ9lnUOAi+ivj+NCJ0U
MxxoZHd7LIS4G29Tu8Z4PQuWKtrif+yxrSDIvahEpLgoUQTGpLGtfV9yYyQ97PwrcHBGhcY8EiK2
SIZDOJfEtrLLcyi7oTI33xGPtzSatUdFsjMR1Ms44vACofH/EhTm21Ef0b0WsQF3oRIWK7FRlzm7
Z9Q6RLF24TjmivvPHgLnt4vm7548k5vlbc6rHUDe6Vq6ra3bJlP5SNqJ3e0xd7WSIjg7xvhkj2/g
a5QKf8xr6DcPUyiNcnT3MXJDELUtltv86I/YAeSgYG62PPrr+2LMgCH5tzl+pneVVOLU6yIKdmJ9
LdbrJDBO3H0uPOasxth98ENn5roXwZSUGJubU4A/jqOznzrsjkpcuItARq9JVLUtbNFhM7IG7uvj
Ab7F6h5/JyC4MU2QTGySnmsvpYHETWQEAT2RIJPRdPAuhw4dk2tcT8a5+HhMf0x33ZqjqRER7LvM
MeagCI/JvJKARGPGyhZFMTzeEQe7TdHYXHnThCYkrg0hK0hztmsfpi2xXtP0ThJ3fPDwOZaEAWIm
+uRIQnQy1B54j0owg9g/snrrPv0Zi/VLPJJ3Gz7tOCAvUTs8D/aXYvFldMcrpXjApjwe2Sgm0DjO
FhwFiXbdFllgMvH8h2CcEf9N6vPkFlFolpB0U/4cIF0MRTNkt4wZiDBRip1zgsEZl2Js6dqo8LSz
JS+HMgAscOo0DG+o9YxVzk1n++0t65lXH8bWwVcFLJGMQGqFAGJW6OfprfhlikejE+NUq8a7oocl
l0mPXsch9pXhW8b7vVHjHYZoE+H6xY9v0e4RuiJ4JMxYTonybvxVK/RA1FZnmKvPzmUOoRgapUbl
gBzD70Aj+/ZXFBIh+G4YPsY15Avf76J06++ZRrMGFgyzgQoKkUfV52joRb55AuQQxuJRgPE4dOWq
C5CFBAeVyVuU7wbhhiHt64ZqqSBGRhGl751QC1vSVAs+cwomcnOfrMnBdUAczLCuqd3y3HQasOLH
hBTM9BiJwMmVQUlPFYVKqIKKwGTLljmf+qD8jUkJvMe7Ht9zNEduzkpZwmOpPCgjqXyEPvGnhKZE
XcW/vrYPRw0EgQLE61InzMo5AzGeQjadvwKPPKH+BN7JV6GGKWgvWDMU7RWUOk4YszEwpg++DFlh
v7nJwdYZwOMGW8oaiLOIBlHNDwJtDH0SLeK9xoiHtp0TCX8PrqOR9bvUwYxLNfgfMCd81DME72I6
8/kKiJvQidw5LCmRjZoMIr9PE0PxXxW3ElrWCVwN8wd5kvHF8IE+zLQh8nEksZT5vDiVLJeFjtmo
9x6WObfJTPUg5aBkVNypk9FWfsaBHdG3DDAnpQpTaj37aePQafur4YNKwRTI9FbcWjpHVWeWSKZS
gfnCuRAp1cdkSYp2W4bgtCEDoNz51w9CefaptYTHaB4FEH1asCKwH9HMV/2oSV9FuupUrKQ3zbNv
NCu20Di4qjTdrxt6HKKWiG4uPUxB8ptHX3cqmi83k2jVMErkvFL+m5pL5lHf92WwjDHE090ls7DC
lmYdjDTFA8qTKTiygUyIZWPDgq/TqffIvDuKUAfZTmGKZyw2iQcvx4Ev+lv/mkhyGFQCl6PJFtME
geP9MYdc4UWb+OEccfrxrhGBhEfA3mcDKvJC0vNRpNmeZIDaLmZ+UqnqcJ8fRq3u+sVY1Hu3Zb7Z
rtunnexF6kfkwngtKFZxhsocUUQVB48HukWoh8KuK8pwl+fhdkJwoDjFup63hDhVhzpOIx58pqDb
c+p+1h08vcH9xYC8E1xzeVsaFUEo4myrjGbxZf59WqUZAwlD0s1mtAdZRhpetmxJi589DxJpAzw3
1ElPGde1F+8MEeDh17oyBYIEgqNOV+ydzd4km7Q2xjjZBTAhBLrTZpOpORX/wR8ZYT0JwsMfO/Xk
eU4Fzq+hO4ROlKBpSIXDe8Q5D7My5FOUTDB8OSh1Sf6raBloT2KllSQh1fSHbtW3aNnpPAyTX8eq
JQe+5loyCDSfbMAHrCuDhyk78YwT2Vxokr6AkYLynWb6Q63J7MuBBpb6bKKvNvw3LU6p83OuaKFB
4TsGGsylP1phCYWQPSXzYDkRuBrL4ZzAt4mOmvg7q/oF/ZTs66eQKP3yDwLbx0Jsyc9xdkpHk38v
1fNDIO6dKEudqGN1aYdRmqUuN3YQG+7EsD5/fTGhiMxB+H7UWMibGNOBCvFqOVTVZMbryn6H0mfE
5grFKSJEzAvHkIyN2QFbGOzhIGOjRKBQJ+PZvPwVJa+20ic9iKD7I+NIHAuNV1PemlYn6CvNIy1j
cxlGrNgqXjzVF3KzyfC1UlNt8OAOfTp6MfJw9WZIPvBJsD9rJZSvuZbRPV/2xQsehtX6RAT3Vnx3
h4zM3mSoY1DCjSCvg2ddDXp0gTJOqtHz7dQUlnCD5vwWorvDRkK6tx0ffyq2Hzb8w5G69jgM/UP3
HFpVjEkzdQbp4Wb+9PpAhEedFuddfA2vCzhhA35itwebBKyo7vHUtvKPXXXjRS3zhT7S6OZqAwT8
5e8Q2kJDlrh7aJtUlsf1ff3goJCL2IbyaBWblHKOhpcXT2JGV8puMJqgjoc8CYcKRifwzy7L6JnV
63kvMir8aPugI1buqfxkgvYQcvR27EWZoycwGz+25/gnX/WLahagamaSLZN3Q/unZkQM5YmhU8Qb
MjlG9Q2OFgCbOcVJuBIqhTazsfmhlHyJx7DobSPC8Y+h8xWCL32YpzJ9ytdj3t20UIdstAvg5x7d
UBhBoKU6uzh8GUC99EFFCpc9dRgcrQHJWhCJPgEjx/LgWEDuyzDcOHWoEdw93ajhUlOA0AAqxDgn
d4DMhSagqzYBkO/FJcj8hTvDZoK0UGByCLRfv7P6Gxk/5BcFd+KvVNyM65KvH4YtYxGW5kP6X7td
+ywIQwFN/wEM6AN/+UHKtq1nxdbZ/BT3xW3KRjrukcyV3p7Wk302t9MedOSR/UZ6et/0QhovDHah
RkBxV5N81T1kbze6z4Grgh+ymHCqoZI0y9nd69UXBo5YrpZ4KkwGDyo0ChGqlgzHnB8M3xBSSx+A
8zoeAsKbR4dhN0tsH+95JHZQniPDtll64oynajm/Wc818FnJNw2g6XaYI1OMPzbQzzpCTKcNElIM
HEQU4bZC4OPSq4hIFWrzwwjV0Y0B1ryX732WUUBK4YGX+EvW8YPifyN5DnT4LeBbNu55ZKmvJVzs
DRLL1Kl7VQRQcmYf1GtZYfvV764EzAA5/kF4MqoPSeCYI58LbyZZ01ZsTRfrAG8CfD1mwEClQ8+k
Ij+JUQTPIwUx2fUupi/4X8D6LwdMmLMBqqRkt2BsuuYfZQgGeIrAnv6Fnx/rNLL42YVNfJYH8p2C
Dvx8G+SqZedn0wJmzXWNYBo6ZVQzrHABGlDzOPca0qCY6zcC3vfjz+cs+CCPW1UsGPIk4UfRegYV
S11XcaxZATGwk4zmWkMO30yK1lUw4FTZ60POos18icB+VTQf/aMVYC9o2IydW4axfio9LJCfLtQf
1rfVtRWCt2AkgPv8owzsiz/FQ9c1SeG4EBHyY9i33tB/GHUTf/a1uvLUHY7fIrA/PMX65ORDNbNa
7BdQIH8g3qU3ssXjbpQdN0+pOQWvg+foa1RkFAA48x5XI6PbUPuEF5mnW6pqv1+rHAMAAFq+l2Dn
1I1iHv3yuafK8YjEZW+/kia8bUWCf2hypy8OVUDIOITSn5/DDjoyan7O6RkhUMtiMesQbZALfHYy
VeX2Q7+e2eqqKvEG3CXhAJ186i4AQURE4RFSB9krCnyN1gnFMv6UBTkE7PVF/8IyJ0s3lMhqeADS
0HGHaVjTMXSZjRnlHQ4EKwCIsWiy/mOIYY6g5A/487oq79zwBdK42MdAlS4XVArZ/CIFD0zUrtjM
WTLsCqpo77CBNzTaqPcvi2oWRzekdNQCH3O+KQXpgMlutiH4OjqXwCT0dg2s+Ng+djnwuof2CV9F
SQuWuhHmOZ27A7TB3/TKkufNKZ6umobfxA4IGlIuLzwFvQBmDsJy5Ki1huoF2Z8fObkbnxHHDQK5
c7IoVxyebjiww5BFHHaYxT2AmxtmAoXrGQVHxoahk+uTIeMoJ1XuLIbgbqJgAjVxZ71W8NsgdKsF
HzWLyZ7AQvPq4lZgMnDFhsyRnvwseqk8r3UrrFVv6TvZM8w6jN/RUbrQ9UrMbhhbCoIIeBLVUZq3
o5RqHoTOpiH4hFPOke9oiOJdA93INw1vB0zsn04e+vfQVwPpobbY+FdNrLj7CusYFhlL5x5q/HyC
dJU/1eyFrzEYd6aIubxM9E+hh/2U1w5yVgJBStTliJpcdRbcwRpVRqZ+PRQM5NboMIAohp00OSIu
EV2dN3wGSu7l01uCnzLvmzOXAkk+UUNfTiJixPWhqKGVQm3KTs0fCkv0vxecx04GnutgkReTXwX+
RE389h3njhTpYUL0JiEzrKCJZYpK8+H+Uklq8Ogfm72dqregVOhmjr1uRR/IfDCBHWycgkrz5n2M
zwbLStW7FLjIkaIOTAzk9UN1Ud4afJxmtVkA3exdNh1QmVuODL1r1IgNXjkRbx7jEGcIwGuKLoeN
PTFH5535xAsoEbQ56ltRDyNNxKgVJf4uIobXkpnI2D148fdnxIYLVnIeWPuBFc3PF0mERHRZVYQi
Qiw7ggYL16d8oPSpxtiamzqkqIy+3faVHgBEQXgAJlOqxVbcDkYMATv+mKESuExBpPceX4Js4W8o
eohbN6kcszkfQ0F3xlbG/DencFRlLA2v1+XzSmIMO4DglUpNlI1vdcU/UBGuc1Y/TpPIo+MSGBES
h09/AEGqV18BInxZsOaO5y0/J8iC4VFU3fPibVVg9x7uId4XjqH7KB/01Gpww1Kynpz80KfSsA5O
TGcKBvHyUxofJod0xnZ+HNqbDsIvd/MGmQgYrzzMiaR0lyafc0t7QWGO4WHAZQIZZmgRiKm6j2rS
Qa7id5FAKXjnRCsVjKhRvKlk2ZekwZPklLMlydTT7cQEdHoAirMOtGbmQ8cJzOx/UUtHp1hX/T/w
LJoNyNPNR2W9+EY7Y8vSn4jrGWbpeF7wmwFVka7RywuCQf5VcRv3oOgwhVcAuhRqcP52bP8gSu45
eKUI9pW5axiUdU5yG7PWuVojqrzezkTSdZdXeW7TqMKrjnc7SFUKZ+aQMo3n5Hd9TzwS1oq28nZi
u9gCe5fFcys4gC00eAx2jL4mAhkBVIIEkgMJ9UQLvgkSF5TRflDXGmsdmgIXoxfx1/Rxyz3iG9DK
49PabuVjwx0tXECzcXJ1+O0c701Cku3GQTCHY+RGlRGgAWmcsycA+I+8igG7AZgujeU/XHBJ+qUR
5SPTuYGXiB8jMP9pUeqi3eLDWeB9RKcJVAExPRMHpqeXpI7/8e/MTHljbVH387BDfRqCJDHZocg0
hGD4iziPuirpar+XPcmsM8DMqIDiUk1hjM7fAG6qS6B9NaUElhJ8U0MpYkZy+s44FyAwdJ6WYp9e
AvyBbNdwH4bhsgcTMG4CBv2jVnInrhqA/+UBP6RX2+iqdEvXTvoIKUIwaxuJJikVemkQIdD4Nedf
4MzAAJgeu/GjLSx3DFy5/Nn2IFNU/mALvWgp6YQZyRIQ7LHrwrN2Hobr/oA3CVCoCbN8ifjv2+iS
YFRr1y9ophgjzuk8PTXxIN+H7LH9h3nBHqd79ml6QVXVRO+TzzEulwLo5ZhmM7BJXEzMqxt/GOpj
akqZcGPO/gQwxJrL8m40rMbliU4AnZOa3G8KKr0tEFD2jOa8N9XxoOKDDFNQ36Kbwv6p/zPFykMT
pGveXWR26Cz9MmWunJl8Gl4diGZo7cbq10DGUyUTctX8esB5yh/T5BRwr7npmOwwB8M9gbiq5kKS
WYdHwL9PeUd8JilPSmKZEKlPsOmUCO4xocC4Mgj6GWq6QDKYOFbTqAcSciaGwsYBRnKcqSr1FC3O
toOioPqHQ/AM9z6kO+K9uk7V2wSXfcec2qDAa5txBfW7p7LbrXAaNIBuhBryDKN96noG3t48AwV7
+E1DKSntNh+CjyYcWr4075KTKZJAEzmRnPULX5MJpVK/rRmlsPyinFOtAfujHHd4N2J0FoQFIDU9
fppdzjyJk4dbdl4G7VMr+xfvVMCjABxTEKHTPtVd+uYb/hDOFnCiYycwmI4A/IJMDU/zfrdQj0VQ
FwRP0DIZQZIYLi3AGh3XhH3RoeHNp8w6ndVDh4/PjklFhvXgYLDHTM5zmB0cXJLlk58G4v9jpTHq
LyuCN6WwQpIyjvHD3dtnlpQnai+R3DXFAOR3M7yIlon2/4syrMvuQfUBgLqCL4HBWlEVQEcoeDiR
N30PIfhMdCAQQk/XHdOvcFE1WfGIM6cBYRP5d0xK8GRFNqkeZUDoLnZUQ11LyqckAaBZfKMZZjs3
Dbj8StJ7Kg5ldvQawOfSbBE4IA0xJANdoEsl4UXHaG463Yi+62ivSDc+Wj0Uu+wPWhKqE/Vey8qp
aRDvUsPzF9tB8ZQHROe2g1jFZ4lo8SlErYy7EdlI7a5FQdKfczAQl8uJUx5DG16ZqgQd5iRV8bAS
QpL8A2hlaoi+53yotAupQTLIOITCvRFtGIOZ6Y4ydgT5FP1TJFmavnUICCaWuyWY2LoalRTBnVEw
O1TUQIIjWW0mQSctQOQdUJVBBA2AmGfbz5OxLroZTiRXgQ5dBFYBwNmGw12pTuZgUNbisAx0x0qT
2A0MJf59YuINMuzzqvlxjAiI1yHO6keL/Ibdgsy3lPhdRnbCgw2nSo3GBDKhWOhk7ZKjPshssDb1
m/12fRyRd4F/ZdDmg0j+CedhrmoTR4qfMp3FasZ+5lwsjcflKy4fq92g7UwhUt6a45c3GBjxhQtL
kgX7W6XUgSM+McWIg3ffwRiltOJI4rXtZ4C1mNunb6MY/FPin9Xc6Uy/Loxtj5RcEol0ioJu+mC5
7+LzqXuTk0UaqkAMfvDGH94AXQp8PJe/BDdi5s+IdIQ+NQRJKD5aMTgu/AO1765wHIYkc4C+3/JT
bieXZmC3lsz8+kzocPug6JF3lnY2PO0NsznU50Yrhm24bHQdryIZsRJ0Z+aNQjqtsRJkwkwTY4uX
x7pIqlEtm8S2FmzURKuV3OoeGQcG1fSjIzfN0HcQZ1gq3Gnvq3g/gEDbcG9zOKejdVTNXgby6Zut
iTJ0Syg/nXujRLgjuhtu8dlI/4ES/IBCS20yYF2HVl+48djlUBdbyg0OLe+FSquXFhWtWibA6Xnr
cHPp5sk7DIWOJtNtuChOm9t1caO9Hz1czQsMCRkO4GH8I6/uxJOI248VJwS6vKAQ4wF4UoX3ILiD
7/AHQQMgzaHnVSISz+IP/6eOWJ7/Ygg8OsFJySgcMuIMKZrV3SdyZ68jS1QuxwrdWPBtbr6vT1J4
w/QIVkSpp570MKPqE1w2nkosuWeKGeGssj0S9XKbFxxY8EoO6hnljOWfsEn9lsrK40RRegLGeZSM
6N1TxCjgZODjxE1yfhEdUS01ugofRTOENbsegZ1rn4nq5BqcQTI60Deejxx/xvcJTxJ6N4phJXpJ
sapVKURZgIDFE1Gak1cgRgxZt5P8hQI7FUNIlV7qpND5itUOYqgAnwGJ+5T5w8tZR3JhZVi0UhOv
Apbx+JWw2qJZjMCH1Lh+wY6ipCXHJMMgmB1VTgr6Zt/9hkuG6oxWT64SC5cYBlZ0T5IVTwbICfLX
46X6tQHTS0J/KyE7eF8LQkzKC4Y6b3Z8pWkEmk2R2Klt/BCCARZ16FwZDB+r0ySQqCbb/1ItaR3P
PkYs7N15BPgV3E5oXSykjqYB6jjADGmX63J2mH5kDkbKxWACG/9uLFV6YP6X8B8vlvdueAKbPBDV
WEdVQZ154R6pn+mQLaUgXJO8QLr+/czev4hHCW3PakwVyXFNxlD45JIeGVlSWjzws0FcDkxfTCUC
2wUnPyKtrikcb+HEHn820FiKil86peVtACVIoZn04EuoF/OMiPjfPkcMrJkyDOYq79OHEkEkU/My
GAMPqdpxGHJuqni3ZXiah2T5HAS4ax+gC24tIv0iDKnNdg0IoAKMAVIBA4e2tehwHE8aV8qqtbLm
9bPBatSbcQkruE/pQDB7Edy8Y4WuCL+T3ZV0eJJfTNKhyKjWT/rZtt6YFGgooPpmqAbN1klujH38
YftBuvFZcTD/tibbh8Q5mq/2ojnafAVA8XKE5ZBgegz0xPTkoURyVh1X4SiIP0woMcZxbJEsQhjb
IMUrUixXxln1o+G45Q/TtnjN44GYsJ7LyhxeFV/kpEOU1XqlZk3OmcWHVlNcFkNG8KzCT/DIB4L1
8E06seKujOs7LCeiL+BUfmMeSv9rIldv7eSkD/8TPsZp0Qr8M9Ga5SxkE1int4iIVKCTR/TISzx+
yWCYVuH+SP7kVZJp/PJn1fFNLGKGpJpxaR6yX3MlUbzcGj657+5+MYBCXXvv/iDDKMzrZ82+6ska
B50idlATnI4gpXsX0Olxo+T11cvW8RzAEODL31M6H6lUjCfMQWeE1oj6+a2n3T7ZbxJaCjRPSuP7
xHE86ThurLCgof0fVxGQ0QwXG1Z0gg3LaOrdfBsNb0o6o1mN7sHN+VwmLefxNTUYgLq118StBZEa
nuF1RNgEXzhb+eqMUFMbyv3jw3ZWTlrrsj/Z1dAknbFtumeUqiPn2QfZAWVjlYDFNgFhUNUMq4Fa
D9gMvOO3BFLYFSM0RuHrA9fwsNFEATf0TicbsSQIpC9+JMZgL9hSPWODPLXAF+2FEs0HyJx/va8y
701+R8RXHywCvfG2gqzGSJMKFAU9RuVCY8ezLW6qiPBL+Lvxh/7suxGxFgB4cHRGtOYD+89UiQEN
ByynjAeTcIOX2LFeD0NjkjG7ig+yEss9y5r4nTB4sxQj6HW3vvw/62oIO7WcnKmFZhyaE4K8xiYq
kRLVecQzVUKYPwZkLmtFpx/uVgocuNLtvBGcM4Y7Udf9E/tHs9xqFQcfAPQDxbppbRh/PL5itmN4
wuLccyjZYGEiDdr0h8/lhjk788mvvWWu8xU0QV/0C3RKfv80pwGwaLFO4o/GHs9S6jJACABUiqyr
Iue/+iyG5j5KmVQ80RU6sDWY5mx8KZAXMRAEUxBV4GP27WPJn3WRfJ/N+MSpmZ/YRM/bZ/t09LCo
4MfQ57HtwiwgWfmjP1rLf9QB5dKT7mI1LFqp+wHgrLRMiBvUyzszJSt5b/cTIdrjNMOZaNjQZxGI
RnTL1ierk2k+GMljb7xrNuN3/kzi1kJ58cxaRjz57K3JPvuwyy52bHzx1z/Yg+ImJroPvUvE7O82
0CH8BXoFO0QnfsbxKRaL4cO6I6dh8AXEsc8mG3Y6VFVgoOETPX5ErmrqRSbpWjVEOIEwDFWW4F3g
YMoMMm9zp/NhraIiBqWj+Lvl+u4ixhssRhvmnwqYxF3qzPTX57YbEG59tEnzsHw1943dZmUVDH/+
sIlhdbgZE4pYKOMTnd36rOB9XMzYY5f6sk3npi4XHLQWt49qPcEUpgfVDt1Z8FcdelNH0rHD4KS5
ltOopdoF1VcyMiihjPKz1Ofh/L40o4eRACfzhBqHePetsp+Wxy6f+asx/h7gvKYAKgS+zwHB7by8
wDZRhj9Q7OiEQcvBXmD0pheC8tUs9XI/GeBWv8kI0PyAY9DFdArRKkpCNsHfzEgNdrVb7mWouPx9
sxVQoFwc0hcPCBsKrEcf2/jkP5Gdm/SWp5aS2dWW7bfJYFiPwdAGOrX4sXxyNv8QcWIlpGnai8sm
gCqh1gGYf+D7lIFObOvGY2DbSq5vqXYK8O95OLuZWF2we8cUy1jxQ4aSQeYvbvWWkPBIJNPd3T8d
wiuF9ey6eCPvoHkIaJ6R1GR0obVIzHB0+N29eCgh0MDV6pVW/I604E4M9jhUxmM6GQ+xmtZ4roJz
CTnMwwH5Ir4fYL1zpV1YVHbaqPrTm4BfAZAzwEqHL4uls4Y/QRF8wCfqc7pjFZRuzri35fTO23Z+
qHn7z/BCGF22C+bbb+eFrirGOJ5yrFYlCUqKverNObFYnDA0QrBR8NFcKvOTiQ7/S005hov7ABSY
zjb8iKqKBlDDlEBM1ihSAGBYNpfIsJSS2tXDtgayHJAv8RWx6vGRZTOmOwq7UQQLRTvPV18sLDUD
TsDTusAkONa8C/K4qh135jls6AQ9BFsi1UuOTMrZ3WIFK5nZ9t4HSigU3qrmMkik88P1io1f3lX6
Ca+hvsKp2htNkZfx2Z9iKLO3Ud5h8R/1CmbT/9R4kIhmF9GnfkVtucUfwdK/tcu6EdSSxSfBQXG6
K/p1ByGlc9AeMx35wpziSyB7Aj98G/K7Ej0ZBV/G/3qKh0HYcpQK2cjd43vITqs3VLucveRgHZIL
Y8K2uwl/0R+7VO/Fo+hZh5CtNvY2UCM8u4d0627BpULlEHyUGk4QZ9pwmhsfA04823YmH957WoPx
LMIBI7svO7Ee3/KBc837PB3ke+meg2uERpx9V73vfj6qW9EMpaVfpNdKOU1f7eJfCJCFRqSO+Now
GqT66rJA4iCZZdvxvu4k3wXCj4yun0B/QT/aBkcUod4BTc0s7oVH5x52nRaa/S+aKBxr0BFc6Kh9
vhddBgV8/v10E+18rWBk9yk1Al7Gbd40g4fxqUgB2tXQV4fiXA69T3Uqtu6vaPEtsBAOevHbO4zb
81GMgDIRYH6Gag1cxw9SitBH1AAGzIRZj651+7omsrbHWPcwe40f0B/zTnIN0UZ1oXzv8+P8aw5Y
PsKM+LrugkZuJldclmGID53n+LDaj+/4++zw00MTARXXF/Kp4TD7Vjhjffhe6Q6/YoRK3B9WnO8E
vYwAGZDpLul5iHeCijOeTfdsnfUCFNtYVEcGFg5afzGQz4An6uFw7CEeyhpS8EDQb67DRc8wXX8Z
Q3xmrjRGP+9bPib4ULuYH5ODij5+gl32UnSOSSdFViuMPs6BUaj/wbf75WJ0iYvNlQfPYhjLW7vk
SbH2w67V+CwHaS9mrzW8YGW+Qxb6gEzaBR2bl3+xBvCk1bD85XeLp3WmPz9HN2sUdD0wlba3nWzl
LhmUWsMCOR7MRaciK/knENjPmrH5osce3prnhKjhq2yFffNXnNkUmj6YgT/HX/jVsGIQ6gl2/m+h
R2ceDQyMvOvfGXHozGmpfbAiGMWPcV8ih2/3i2eIFtONBfsvKRxXpkF2BUN6Tbr+tu4lsOcQcgrf
IZXWeEP6eruXuDe9I8A6nCI5nd4kOrbuG0uLE17rGFKzwPT0EK7DfxpBZP+IC7iWsZpKfc//pMdf
fHn2NlSKD2yKZtYcV8fVY4AgC4Xwvrqkv2IfIMvcvI/K7lHDKnFJlY+RNiuRAIg9DuH8Xj/td5dn
95HtsotpDV60yOKNv0RKwrKOWzuMiOeyGcSDEutadmITQq6qi+j0CH6sCbungqDAzjfZ7eb34ytb
JKs7xRya4xtjuxUjniSYyPI02Xpf/+r33T+b8QxaEMGdFztghQiOCahDteE1hqY+Qcx++U1/1f9I
OrMuVbEsCP8i13IAxNdUkXnG6cXlDCgoICD++vq4tbr79s3KLFPhcM7eEbEjRoO/yYWqNo6+URYW
iLLbvxEDgtdyXUbT1aSnWn7+z39gF2QUp+ScOH0tiNJ44BGMogNUd0bu8Y7Zvy+S8jjxjD+coV8H
wlbYfo8HO/UbDEvSY239Tu81voj7idYCK8LH4uJG9iQmsIkmEBNCcqnWWnerxO9gaLS4fB7U3r3v
zcporDqU4gVuHpvXhvO922DAjcst2Z6HIwYlgj/Q2g2RIAqMG148uUb4Jk4Y312t041hy2D0Y56p
MdXIgNc6Q9ikDEJINs+hEu9lv/Ma92uOsCMe8DP/YmHJAWY8mwp4pL3D4bGzchcTb8RJNSvrs+rU
xJbn2GwZTPEx4DzuzYpErbcdrwzmmzfFJj9/XeRnWteDdYznlRa5GHYLudYXJWMfex4eSZPpYT3f
f/HU/V5jaIQZT9Hd4dqyNDLj537B1wfO5yyGh2jsFw7TDsyT4CaNvl6b6GzQOy4B89g4k4q4CpDN
4c0crLgRYI+pEIYcGG34jFBeDX1mgK2H1p1SBtcv4MapNurNX0SXO7gptzX7gbDBLSFiN384kx1J
2CtwoO/6G8E0rwp21SsbKNWLZP3OYkCKBTW/7GVHqs2BQYklcnaSUuyPrFGU4GkLv6rICY65rMlE
eRupjygmmjgzgy1Gx+/MfpuVxMt9duP9fU079sP15Nx6PHeSjRPjdaD+tmwpAGRM7+Iu6tQmBzSh
PcMFo88TRs0t3k9f3a2JmWVse2ASJYVmNxiETcRu6uRWF7yUmoCFIUX9052cREXei2ylslEhdIZL
Z/Z/cp6eX0dO9jdDQq9+NiiPekNbps5w/phob/eLn9rBqOBxGJDWavweMlcwY/wpCMcpNFSHNkMq
gDwnElZXopp5HfQq6mKVURYJ2KXDYAV3QbX27uyWlSdzDiCbtuQTq5mmNKr7hD5OdKijhMqhf2SJ
gtJTpjIS0JmZW5wEuz4xp1JvBJ9l9AjIjUQGo8eWrItGLyYXF7i+Y3nKPCLmHC2Wx+MV/0F/juhM
FV3BZsSYQ2rMwAKvP3NnwcwBttWHHgXrIJxentvBZeg/NuKEzXBm1uqHwQzmAaxOH6jvkGkUa4Td
zHTX+Wg1/emuQBuCl8Hx6VFXoXqiWfy6Mg5Ui+FxjDNC+UcrSJE9g77LFiWjjDRvHNbxgj/rW337
OcggOrIoFgNQDL4j/VGS1NuWffWhixgrsI0CVI2OxCI1R8zCUS5R6Idf5+dkbrqeRl+f7Stm+OQc
HwfWzBCN90bepUF+SjefoMD6v73Ku/gEjtmdiV9CBvBbI8yf3KYsIZh+GUlgCMH6WDwImiQKl3Hb
r8XDRgwJScX981k5Lf0DF71yHjuSdPnxZPu1UMNE783n1jG9yopbvI2HN9qMvMauXYxxSU8mWNnl
uzYdWlCuD8uRO9uN7QY9Dia+gj/ZNjyId/tu59bTG57GBjHy1swVz9iCHGfqM+xjQhjp9AslQ0fV
ngqnWY9uMSdG1FvARPJC3DwDcZlsy0g64RPloszPoxHHYR5M1ReW0NjReB+igkl/2374ewzVcOUP
gj+C6lQ5ncnVOPCbZXuGH9XdoSPRPyY/MeCkTvvIa3wexps4ko2nL52xgHvQUFlgyemRx5Dkn/4V
nr64RoOkSlsJS8c12RXYDjv1Jjg44pKLXoXimtWDwxGCYfywwZUiOMrXesDOaP/MdiOfki1Owq5w
+4QCSkCzIwUEyW5AhxKRXK/Lm5fxDO/2j5ZqW8uLiXLvH9dBWHI685YlzHo5+WemYN2Dn4WhQh1I
J36CaJK/mf/eVE66f+4hyZ6eGIqh5A2jVvh74Mo1OSc4AM3Ohd9ZxS27/ehfsVnGzJ98M9oG/Nzc
3H/tUkO8tsGMlcG+jwTHb/aPHc5Jl9g/nA9bDLmr8LVLtoWLz5Y30SXn5c7cmI5y4t4DwU4ZnGwd
8qkv+Gddk2PtVxS8QQKK4I8C+ly9uojR4/y5/iKkK0/ULIwwB83+sMGuj8cvCYYYHMmsYw4/LqTa
6jNQozrowg+oM8Zyn7C1W7VwPlGtl2G+m53It1hXVr/Nsw549Pseh3Gzfb0R+cjlthfaykt2INnn
thRMQoIttxQS6TXfPi/iFiHvtl7HXswm5aSU7i+a2wB4pvZ+FMpe5qe71H14nVXbyfruD85Pq3IY
BNIqPOgKb3jL1s9tBi5W642Tu4OtFH2dzp8B8mKg//FRDmCOpQEPj9cvv9yVbhcV/hAXvpk29NNL
umtwZj1XR8SC+a4r//JtgYyOyJSbDC2x/hHb2su0iOoY9guqvNRecv9jt5dR5hAdn/2hKP5x2E0h
texHIPjV8UEFpXPlP3zC5ty+5+D6h0yV7QLyRU0Bvumeq5MIbOZ/wsp790HW5V+sf/cfmuHPPt/f
axrSut8bejdNdnv9YKVavHtqskFYPLv46UFk03DFDXv5Lwd5ZrGcvv7YoU/fqKBX4pC9jJGpU/xR
UA03nz2dj7h7BGMzR1eJE739IDLd48ZMdl2AbYpb6YczltDqUJnpA3YlX9B/14ErEE0LFqfdzyKz
3/mVz5wd5Zt8mzCzUatku+AjZXyuWFbukPD21UT0Ow50mCn2c3boO7+h2lS3d/g6How6ZCQfhek7
guO3BXwX0cV5BKRfcJ5iDoSdeGrWWrN+7kFiyi3pa1axGQX5tfS6zc/KbslmDLKMKJpSJJBPEjEo
fem4wqWezVwTtxOMG9gs6pATRavQqvOajyN8Z8kAY76nLVvXIc/ZIMSI2Y45NsFyvbFB2batcXUT
Nt3msxXVqTPdNiYc7Gf2V55BhCgfLFmZaRJ/NfvT+KVSJ6TuvZx/nI/L5iIg4L5RuxyO3wnVsCr+
mz6A1SjPeQv3KViP2ziec3sOq3SXqektDRrkM8CV1wO1MnSY+6jmw/0EL7aPxUOaY3denjDFHX0I
gnhtYbB/TF3cxGMWMBpTpgs2kftvgUM8CgrSmyY/xroW+KIOsIDAHlZcAM80Akj0Yvz5a15zghEe
cv8lmAKiDhFvRtbka17RK8p/HU5KbA3YhhbK6Poa9FMPqMrFq1CvWCw8qgf0DBd+gNOCkY0WYT3/
YrLkT6KVMC6cSHyfeB+ZGgEZAsOiGIWg+8AjdYd9G9/+Sor4m0/QhwE4nWP/Q+gsQzvxfPKbV5cX
qDzFy/cPWQR2NXSEojjnv42wwN9FzE3512Psg2JBaVfT2mEzNp0D7stQ2KMFvphPPMUyAm3nZbyQ
4jn/pETYc5ZEr9ghac+TeTVeSPUf2g0SzJFaF3QDOHYX87KYS1QZNYmLJDs90bLP/vCtRIPw49R4
LmLwYOwpKSn5ElJ9N+DqYAjqT70hxpWnEh+x65PZGBJ9psTtLkRYj+E8fS9Eal3mlADjcTvlkeCy
3edfJuCEv7T+d3O/fxKpmNxbPIN5rQ8BkfOab23uCPIZbGEshvdz+kUADHz9CbBcFs7irTmWR5aE
uC49fDEn69dWmvzFJ97PvfhrbssRVhpHqW/YhxAguEF0f3z2BqaW8w647TaS5xy0cj1PyVgAgr+8
zrSD79ssnlMeISLL3n/3XXdmuIiMKCZCPxZdU7pPvd+1xRG+20pEvQ9QyV9r9b0v9dkeket3vayI
ynKKoPTeUWyN7adFBs6qDTG+xLKIvkytgsrN6Ari8K6+HBxPN70xZGoJ9lPvm6osIIna4qSduBMN
E0H7oLTm057tJedHYC3OvEF+/JHoK+Af97KqXf+EDLe5TXlhtF63+ijYRJ9Fqzi37jgggnWFmSGJ
BDNAqs+SaF/rbuIPRpIhUcJGHlTRyOs9w14EQU2IaZacgfdef1ckuEeEHsLpy9tWG5ukq+A2Wdl9
1f0CVPipdzdWD+orzH0yVlRCBj640g925DudIkpj++fJDitmXC3bLbeCyuXtc0RZWOHoX/I8Z2Ba
X9zQAEFccNMIBex+hBXWy8m95gpgwTQtkR92aXFB2a5+DO68I4qoq2RPwqdb+IlNR4uEpYcHBVvA
kS4zRX33cChktvQ+uwJIuU/6rEnXIuKZ7nloVi6POfMSOlsaciFSfiNQpnV7i3fC8n5kfw8xKNxk
RoZME+Na927iUEXVVQGE5TpdY06rWVofj211Pt68o26T2A91QP7JwMj1vuat8Hv2KA0YH0hxkInD
xH6Sfyb7gge38DhWN8F/XtntCIIYKNhp3DIDt0gHz3EmJygs0isNsJb6dCenEd6fmNf6slJ6zT5d
xngr5d70ODZJEEN5mGN6KbpTrSYiqH9qQsEB9To36yJs1g+irekeXyw6Bpr8e3jfyawXFqGZH3P7
c3zrNYfH2xrpuSosWks0vgb5qWpNcNNdT1YvM/fyCFlrreEVR5tOmoI3s4DTjCRibbuS+/XvVnYV
3MPuoIg2UlODf0bvNmZHsb5evf2sn+u0j1B7oqY7f5Drnu+wmO7jejdoXw2ZjkMyk2tnzU5PJ8ek
NpLbv++pXr1Vefcxkl3mftb3MPabIxgUA+1RzKhtr5jtTaq+1HLiLlEmq/fmcElRlR6Ul1dbbyoq
t8+X3HwYsiWLfOB1WHodHNJRtEIhRMyprXr1cTKLiDjygnoHng/eOimxuDH9aEPs0tiZLin5DBR4
eg4+ediL1GOlhbkZAQyJOWAZ5Mvvuu9dh/osrPSX/zAqjsr7P6SyU5t9401JjEh2+FnvGaA3H24R
VNoT4Fr2ETbDNhjUauAbSIic4Wq2nW2fOBJkTqHefQk0OAvBA579bljAGuV7/kfn6kirmOOaqjGY
ah+zO5buM1lNN5NTSyC0qHGgNBbAc+4VQe6NT0DdxmALufGCl5OtO6SgX4YtJq+4liESf+plnwRl
EKgekkLofZT0ErvZMQ/B6FL3p8jqZE30C1D3NvXl5XCFyP3cm0WTYxOQLhNlQWO98Nr+GROS5X9W
2z8yq3j18L9mbyY64ITHC059UInKt8R4+E+CCdhvi+VLwSIOr6fZurGmWu+XO1Bit8fnBWRhpQt4
oDyXDTV/y7R+G1LXYSIr4yp5VyBK7RqCR2aPo0WzhuqFiXdFOo51eUVCnDm6cgUQEAXPaBomfqJm
+oPZEgr03p6WK3yu1u16ZLaroTG5HrCfF7bMmgd0RcdvFHuUTpANAChAp/NG/Z5+LLQaAID54YiV
0SctOWx9AB1EeZrYzYeYy5LNl6iXN/IhfFUJFy6QJhI34k5M5GJ+sX7uCr2OpHmCAWm6HxpfM3dk
fkKiyQLaXn4VzNMovkr7GRWbgjUM9h9QkjTwFQmhYFN7rDGoNvBqWvgKT8A7D0rvC95uckuf+fAd
5k9Hc8otIcoEkyX+38LurbedgdR1fqA7kyNNOf3479oH09bHTyivS+5l7VDC9CaR7NmYYEikslGU
MxMWXw7sZM2qQC/XbGfnJvkrx39NOKQk3z/gjUYmZMS1jZ6DxWsvKm9L+tAnAs9kwfPamN9Lve+Y
YQ5G4YHPwoSTNYwal+gWUmro6oCH9oDXaksM+d0nQlh9u+zOq04nI6T5w4jaPOg/Pm9CBGcTjqNu
9Y5G5Kmn/WIIep4fx1avDD6Xj/vwx/MZ8HR+Kfx0O90A7r/8OOwjJAe4ZmN9SEFCzmSO0W35WYpm
91iMNgdcNbE4a5SBQ2U1cfAipwRMsD19YtH8MXOmLB8ulWHu4eULn1yv3+bHzv0a8BIt7pyu2q9s
1AwWpQCWrokhrFs7D8cEWtKiEfLu5DoN7B+Mq5KtBoy6x0CpBo7ajuDV62SZK6mWkDlfmsrDT4zK
b6NG+5rSrtHuKpta7Iw2lTVe92kPI3NKvLJkdbBWX/MFKfYmzecblR7Lmzs2vokMUAgr/JjX2a7x
appBmr0NEhIjMb6XbxjvcBC3vnZyvm/vZyiK9VQh6JrhuT4WPaeLee+H+gfbf4Y3E7+EbO7N5gUT
mz8YDXaj+xnErwd7wfw1kpbdYs/xUczZOuguUZjsOlu4fsMUEYg9Xr0C9obV00TUAvMA6pn8vcOn
Jq7F9YBBKtkmbWxHd9MeC28cjWngQcSCzspsqiX946EBoFWo0KmwyV1pyOjpekyYNA9Afl+wW0W+
dPyuM0AsvNH+dQKWBI+jN2RMWOkMai7mlGCeXiZwVUQxV2043Fs4umLxxONR2s56XNlCKzn0XzBB
hTY8FZv7BhtaF0sQj2yiOQ62F8nnwazwc56g4kRpckE6RKHeMqs/Wo1Hf5x6VKvCtsT8chDcOSYu
FENJWJBtN2XwUFpIJDXs0tNzjc+d0W7e+jR8835mC7RUBPZB0J4mlzvd34l2znifJBdIDvgdiegm
WdAZLJ6r1Iok88DCWIt6vYmvA428U/xdY3vIDAJUd76RwyGsI6a+LpPMEZT9ltt3Gigzl5DJ1Uid
ObMeYu6JvuIEfQXGQf2Bxadacj1+/TGabyZ+rVGhyL7k3znu7xrG2DtkAk5rgDgTq83uBnS0w7VK
effG5wTHdUaGfnusgtXVuoBcB3RtE+A8a7QuBnSQLfxuQk2JfWKPYhYqJzb2HhzYZQSVxje16kW6
mVq97Sz+0LAcMcc19tE+Ai9kywNXdH8uwTs3SBW3WNNhT86t/bK7230NuN9jhDDwJdDC0Byeuw20
my+Ybz1bRDP/y8gxxrC3g9NQyr7xgcVmN4KXNsrza12sRVdevhzRgWA3myMfk5rLLDbUVG7lTGHp
N0+zVUmcXYJTTN2BKs8P9mzXw6sYBnEBHYkCC17GGsD7YW9OVPBYjdeS++gNU77zCRJtPgt8E57m
z1sN68ouDxcU7ymtDU9HXqMf5k+XJwkwpgwTY0jmyvQ2w2FBILGkXQD28sW29KvLm+MARbQurXM3
dmv+fDsSJODg3NlfrKw7nd0Ua3EE/J1f68zoMlkwXTwAmwYLTMJX3y2fsFgPSHPmModTwPtU74iT
aOzZWob7eQXPvkXJQD0hfCCW+RWXiVnZhHGg76ujKno64D8YRHNyjjf8bG3UnPbd8YA64GsXl5cL
7uret2MDSwQyavMIqtipyaBCBb38Lj4LHkmlMN6mPKeWllVp05A88cK5vHS5Nqu3M7yKhgTKCiG2
fs3mM7KOnEz/YrhAKm4gHblS78t03G8tT9qyI+o7MLwN/7jyM7tEFwi8uhWWQw/WCEwbO0gK4au8
RU2a958Z764ezc3Yqjut8cFBVx2JeH0vAry0ogpfCpjh93FfEur+dz8G9EKIQ7Dxpi8KB9TJ3xX+
9lRFj4ABEEV3ZZosEXL16Zd6rULkKoXZGzvjQcld/+Aj3WrQ4MaYAqUr0EySwL7+4Av/0oU5CiA6
raf6wN7/axIcwRBpQv4CzfvqvYL01ITlVM0dIpWCAUtkTNHRJzseIAtFkgLk1UR58907ZZ9wA49Z
JWrpTJI/6dYi2xyvpiYvE5DNgma5WLbrwfbuswi4M8SbKUN7wEhmSteDAzKZVICjFTl+dDaWaA/I
7mr9waa1090nzN0hT1+7mp2KK55T+4+G14aPGb7Zcpi1x9pqAuLbAvLQdmOWuOQ/OPWlE3GJcKn/
V9pjHZQpd9s1Zhb4SU3XuCRvU+C0jA/0WsbLLGjntA9u7nYreQmqhSXOi0KyT0c7GB2xgwM186dK
ZRNPhsoWNwpPJmJw4koqmpBfRFGsdoBeDx9UcWKOzLJPNwy++y/deIoNPrP9iDjfriAphBtz5AQf
5xvgDU/Azc/8UqDm7hR6MfMzdeaXWsyBc/ttvyQIy+7Tea1jNyUULfaeemILcEtHiqSnOXDho3ho
Hka2FFWk0uT/iYuD/opqnluoTjQEiBYxmScmwcoR5sKVErxHTreD6t4HilPTXWWXLsV7syAaaJfq
zxXRQ7ufNlwXeguFPzOasNFK0tJivVmkbnscRi8vdZoN37fG/Hres3FAp8MBB9cBH2a/1MZqrMRu
tJ/2Zoy0Wd2ViTKjMu2Rwa8pnpE92FM6aEktjMxuwomZg4nH2zqq9wXRe5/Ly/+FRd/W/E23wi2/
cGnF8SJhGn1dUpCBKdN1VIv62OHADP0YtKQiDS3KYvj9Xqw4BNk585361iKUyKlzZoytbLCsNutT
foW6g9krowrwXzh32w+gHDD2sbGJMdhQ1jZeDhA+BdgPaVWmHiRxugaAGJtvf3QcRWAO9I1bYA3n
3c8X+w0MUA3F8r6W0Se600wdyNJ9+/GKmBWQmn439OmXgmaFY7mJIjPMJLw4/kZwasCdB4sSmNAI
pzBe60/4IsCJcLEeJt0z+e8ATv+22e3rxlG+/Zxnl8nlASAKTIahCtv2jB+UPLgRMpsHkz8E/pxY
vRY3XYxa6D7EXlsmSQ4+7BwnMmUpgDMuMSCDnx4f5N8ESP3m814aRIqVrHwxkGEgC8QMt3xEYcM/
zFf4ywz9KWHUxEXhWoPil7iedD5CKUEIHC/OsLLHWYyvVxSHqUtopvCX7x9noDKR7r0GnoMHouCC
/CAo7T6i6COyF5AfCdzh1OwBU+XTlJp+3//Qnk2VmjLKnBI0A6t6BGYNeM2YmyhUfTA14ssJAQe7
F8I5Rq83pJNAc/5o92QtHy/aogcyx9mC6VtUm6DIUjdnkEcGyFttERro43PN/CBiH3meQWswTbCj
KoTlwmirOb7+4X9f78Cgxhq9zH03xl9vx9AsSrr+wHzPQSViIEYqcsBH3KxPSZge2wFyvj8AaAk3
2uuE8mEnEPyJGIgiFfa9tIvzmHiW1yKBAu1fPvdTA+iULymVz/xNcj76aCVt6QRB4omBZokiXEjX
2bbEpfY0Ag9VR6x+465/jKmdaWMH7CaxEqIxE63bYQXsj/RY7Rb9/ApQEM8n/mFKq8zouoG5lu/l
CEEPudCI2ScIn+JoaDNIuB17ABRqihpL9BjDIO+B97emv8HqmudQwVcX8/2EvvJFlkSiyFuCfMjs
Qaxm/ZicGi4QlSqy/151i4H2md8j3lilcDwr1GIKeKQ6Inmb6SObJAIKn7GB0rbCuS1MCJ9AyzP2
ZkF1Qw2wZU41BmnhuhXIuogZNcmRXKA49YYmDbJP3RCOrYE7MDGs9MVrR+xdZt5X3XbKJiiTpBIb
3WJ0ogC1W60z0Sr9a9ySBXcwudQhLRhL88ctaaIMU41DxAdbtedBFK8zjV8KDY35MeF8kyU8EFhB
pog61iOFkijT4GDJ3mRLZYU/AynDqPG7VUWB1JHM9cQHoZnzEtZbx9B0Q1QlrTM1ippAXtIJ7jGU
DMXgaaK2Cf/daICM1qmDx7nkznBOgqMQ+qBPUQkShuTkx5f7VJOwIuOxMtObFJan+ppZJVoCciJ0
zis3oXJO1XzdA76Qw19P7Ac0Cu9j9CndUz1ZCssnaMt9hTHICwUccNyy3R2Yhs2iA3rH1J6tRsuD
Vq9oAxadli9RHfRarTWB8sR5EF68ANkjTaJwaGO8gz4xv6ZwS8PcBKYmm2K0RqvApZ7gt43lh8UH
RNfGdBQjp0jk7K/+Cj9zehItcUlmVxhK4Dgkss58a2QagIxVKluog2LRSNYfsw8kyjlAxreSMQXI
PYamRni0kkViMSdg3jVBnQSoJ1bQ7KsyHAKWjFXZk/SZI93Ya/2DJ9loCf27y21/H0v4lOPP4kK7
/coKHwptde9WRT1FErU5WgwUcvv4YA81deF40dDMwGUZMp8uDvh71NqIXD2IR3uICunpxrs3v4VE
KZbZ6/Imy7M+0lcrhc2xuUJCR4Xl9Q4KXD9oNu7hjmcEXU4f855qM1kbdIokKuKW2noD4GbnxRxw
3P5QHM7Mod7r75d4sFJ9YBuCdHKR6/dVi0IsAdTkHFrGxMlC9zGxLG5eEamSlxQpURsI4ECFh3L5
x8qtXcEYOQSj4l72sEdmf3xPF8ARLu/TKHZvL1WBtVFewOFnCkfgh9G7OYZZEflxKo9I8DZHarOo
TiTDRGgs6B8RQtanlvyyqTNR8m22hvz/meNbAQM6QGiZmu0J34YokJXUS8PYLZO/vfGwU8AZ+L9C
fxjIeuaf1YHgFqpUEIscJQ/FdFBfepVLxX1v7RpMFR6RuzwLICZz2AANpwRtovCJ6rlCdueDUFZU
U8cHgpeelm8UDuw1IDdEDejnaLBMLuWxRaXWgDA8jomvlGFJCPCD8R7GfdJsHl84inmd4ih7FSPY
+RXMlC34e/yuy3UGYzFnBo3c8qUIqjhwWUUMvD7J7y00slOffo6iiggZJzvSVZN3jRM+Q+JPQqCY
PaR0K4lVytBMFg44G2KeNOy7mkZLXRkVzsBgZNcVWCI+kalHeVvaEsJLZGsWoAVF5WHbrGTGBRmG
oYmbmNkeLtzqT0dyQuypiazs52a3l52tURMgdvjpSXjM/kmd36uBCmBCcscE5BfvFvVNBf1TSudF
di4xwNgZg0LPKctMkhLV3h1+vILo1fqWZKwTxruUUH+V6w7/N79X6yCuadhiKe11ZOPKjyIKXzmL
VCI6xFibbJMeuDVn6GYyIiLPrSlvHy4ZsyQ1T+h1amiS34VCn8U4Xss612H+tRBT0CwiXNbxz1Wm
59itjpn91obMY5KhS59eQ2lVNDBT5w6EC2xOD/k2UZaBK8FQK7TWlFZ+azLQtHyajE64TNWSco2y
Bu0yNaIO4ngkeQl8PgtnesyL9PMYrGKg3JpnVVAF5neIHIpDEVyzIU2YA4qN6Wl9ePQrg2EFHqDK
p8fUx1A89S1exn5H4DWptYs+TK4LhsrHkNlgJ6BdgN/zVEk4sMdOH5ZZYOpJPaVgQeQg7FOHPNm9
Zz35OlaKGFLQs4BTZtdLS1IiPHKyapF5ezQ7qmyMqK2HjIumUDu5J87lRYXaFFiibzUBPXLvFU6W
NJ+7kTUBvWYBEXhHbe9/nG4P8w44+rMmoLQHYxIdaMnRaV/Rjp4kG7XY6HyAw73BuvOg+HiRMn6V
ugwLbbOQYCIVFDe8gwofuNxYzGotUt2ZSgqbN+BTEjUnq49+s8242Z32JNC7xHgjC+swcRvYwTH7
PnHVqrzBOMJ8m+yh5t3O7ME55ynP7WT3Pg7P4zOStNLmbPcETs4pu0l3RD1IihT6KZ+mHpAf1yzc
tzD4wUuNCeaWpKhsdfdG9gjXZFcIM7MXPCN4cTOHieDOAEj6q07EB+qxxtBA/xnmlXYP2iVtDlKk
l8pqtgZarf8cjgFa1idDx2rE0mNwZazDGtxex6f2Upp1dpmhj7Kb9WD/1b+nR/hdErNsy0ZtpscS
yklgYoU+HcN5EZoUre7icR1rP71i97+z/3P3VgSeUksRKYh/KFJpHZXTQlBmHmuK8wj5+Ry/JPQs
qPb0EYeyLSsDCjBCfYAhsTW3pi5pPGbBAE0AWEtOem0cyR7F9uMOgfzQRBsScz7hl8LhKjnLA+j0
r6FMYDIAA4kJ57A4r9lBBoqwbAxkBVqjHPSGGcrWGsFEIFUxBe+14BFmf6QKwfnEYEJ0RciFoBf2
v8fPoAPtWSvsxOfotlGYLUggXszYDKnqiiPN7ArcovfYu4cVpXSYH2fMQRMZLKjYbC5pzjip0Yob
8bJmC2CUz8ow9/hq8DM8Jn1YEOOEnf8+T01pn2+HXnf7kdX5VcRzu09NcEXilziF4bZA1Sv1Z77+
iVUSUGxARZoy8Kd+TIaQN5LjRQ1EQqFvseXt4UQiNGlDzRVHfT1dZVQF6R7ABKnrUD34Y8B5USOX
DYSPWhcxMvrMcHYZmE+NC4byGdjz7tDjLVJrtpi6FZrSjl4ljWid+qcW7XZsPSPsnS3shHuSEbaC
BI6lxAorIV3EntiPXnigTU3GN6fQWthLmPniQUXZbhgCQl1UGQecGqCiEBHhOenEvYCQL0gCjejC
gHgVWR/BDg7SJbLcyXRJz9YS9/H++wBf+0RVs+ra8xDPZJmyqHKGJhvlTdgWFF2ITFdsliz6ZhnD
Lv+8mkr3GVUKxOliSJeb6pmGoncfewKS2DcGMyS0Wu99T2FNV4PVBxd74swdHifqhTyaoigDv8Nq
AFoaGZMAJPheH7Y4Ji7psD56adSMKE1WI0NaZNp0+VTqqCBw+7kAzXBH9n01QUWQmb9VEqEq3Rw0
Rkjn2NQtaIrufYP0vRExQk7xTxvMOxLUCQnURsCwafAyKwRgpFnxOE0As59+MFjJhoTpca4RdK/1
mYIAlBy0fZJ3zEOdneuQ80clQpvpiG940CmGERP+9rM+o42H72lT3i7Ys1FaICib88RBopOxB/rR
MvaI2Fy2wNA2ovrwoLK8qTq0DvrAQe53wrXRL9zD+QOkV1p95YEHrf9vjyQ6kxfHTovVgz1bq3xv
rfYmelBWSTwOALF8AXAlWxNwZ8bwmQDXXhamPh9A6SAX7g6SefxI8GEi/o7qeysjDP9SQDIltApm
3sAS57OL0Mc/jiAC+lzSZk140IpkULQPrxD2EXU8GSDImOMl7A09DwNa+5cT0KNnTsX6Jp0Mp03m
gy0BYpKGcNFZ4+WBKWeGd+FPv6v+6I6NvgCFSz11faXm/5R4SXaPDtVg9r7SPXYGGsIMLroCNrmS
+Y8XeifiycgJp+9YjYHastVPRYIFtf1wcMSw4oWI+JVrMk8wH+uVHAwu6yPnaWFdbM7Ayd4WOazo
R5ixQgeXwV/h8McIwyfCa1XtOxjIOp1MV0As0ciVZjlBkovOPPfwdQ0OG2Ys0OWCp42Rboskzibz
H9hsv7z/pRZ6FYoemF94CfdDdKukSgH0fvCKCDPW7zzQ/YtX2AwMF+4I2udOQl9hxc5zwe9U+vfT
498fjG5rrv6YMnGsjRVx/l3GCgSVOsAAbjLvcTtYZi/x6kiGJ6akIPOIgbFQMjLeAZNMaHB+yyHv
EY9Tpj+ZYIIgbrGrJC8bwz2Cju0XlgojdkTZgK/UsRGk3OhApx/sjTGZ03it2Wx51nP1JTN+ZM/s
JCLVWSUwAF/MjypovAY9svF0BDLrxhv2RKO/AWPs8fCzIhg2QorGX9hV8X9DQt0ZaNE+UZKy2Q03
z4ip3uXQzPdUI1QcgpHv031+Pfj3+d067O5cCBI9e5fQ7cx5ay81jyDK6f2QbG0+V9RiJKPZTDi5
iBu72wi1LCZMwXQ3CR7YZh98ZpEh4wxMsX/cRXBmRzgR5MsE41inmB+5wxPSZcZZaHsvB/N34/GH
zoFJYrIq81v7CSwIdgVd8hb+3v1vhASmInkYsMzDCM6koK/aPeBY2Dd1drZrjRYAKcRsM/vQwJBT
fkVAjZR6Xzzm9EN4rbLZiW6y/uIKwe4ff/luC+aPiIsRlYkhXEnMnm0kqzi+XeLg1QMq1OGm5EI+
SU/ujsUPZbXMjFrlpsxtnKVTEtxKhUKYiebLuJffdlDt0vINt0EXO7hJPE6d/qV8YjgjetLUwYsz
hO+0OB/AUyN471ZgpIyJRWNmyQ3ZanaTLZxOOEC+q1OVyciP3tbMyXfStQn+I+nMmhTFtij8i4hQ
GdRXZnAeEPWFSCdwAESU6df3d6rjdty6t7oq04Rz9rD2WmuX12pyp5Kqwj7lR7V9HN7LCs6YfKpC
ef7ZVLBUvst01YeiBn2JUL4dEMwiyN3ohZBXFPOhq/jf7XjydIEKHPbFz+pAjNWEbPC10WiOn5No
mkC3pv1KPPAgL2I43AuQprkM4Z7rCvhWWpez3l9yobl7pWB4egvxupn+fEZj5JTG+BwF91EMlJ6b
/hWkBm7G1/suh24zpSKcAEoWQr/yZi6cTRuI66JmGjJWSzcctjYUUl2W7kZhTUHfMSYnNospGGUb
ykJBLtZAAwQSgMtdD9VRFYysD4gFic7RsNQcOYU+QejF+ld5AkBvl8xvMCFYfafqnhp9iXrYZvkd
gYiKgkGMEvaY6wEMzJ90yAgq59+l6t330aRasf48EFs38TsNZC9Zao5Z0xKVyzE0NAbjPh6Qqlvx
+6OQToDpSubhxBS0uNBjo0pI+FHuIN0HFi9WddCbLXoWk5NZG4ACiIIBEy4fb0K0fyhW/OSQ+0PU
OeNtKjwtEy9alWtmYHu1MBPhSVC3OsRxaEmRD8ZMmfNP+xKM6FTkcwaUTGgW6qMoGK2joL957dHK
DdbR8Q7lObp2B+nC5QUGH1Dt8Qf3zfbE0A7Wy1uIF9E/QJ4V155JAtNaGUCaZ/SzQaMp9544qf1D
pkGzwaTR/ej8r+agHJ87Ln+3BwuAyccWtQZsnriBhLAKYPtRE4jihDaSwo0ediWzJg63kPFeEyYQ
RnREDR5SI4GOf6AHAFAfG6ZgAaeKK6wMkfwZonyBvfcVlF5m/zK02Olwdz/AA36v3rnxo0FWxL+v
MZJkAw2s9nXa6kAUtQqpuaSIOz03ARMGt0cgCFsE3xC2W1ikbKXBDhParaaPxqzYMQEpfokzkIzf
sqZ/3UFXlemNk8SCl9qBI2cGN3e0fNgCVN4jNg7Q4fE+WCFQBWowOPGgUJxgSstH+cYG82TJl2av
RbIvg5T0HPIX4Vwyg3wENInYl+nDdbGH4MpiMjRXxVZFylo7VF4mm0bsK/CKOTgMZ9WuRsMiVuTl
3msnkURRQW+gUaIuHC/RpRgtu8Zzb7yiKIsWr13m3vGYBC01WIl4UNePvy8C72yuuZ1TxXqyK03N
xmWBZPteGRoRvFiSV0VuZRdh+Ca1x8ze3lsMSeCySYCx3z/+0OJFjYkYevmFbfUxNUxICgZkrS+6
oy8UbyF4lv3sBF5sf5nq0YFByBv7CKNgWj4C4gDxX1TGm/4eg4/xgqnUXiPUHxkp3P+ILx3DAcFy
gI5pKJscjyisEs7d7b1jK4CtXlKgGgIW5/843oyCFpeFDQYLA7/xpM0b4g3WKfFtNFMMoMQlg+vw
zciPIb+4STA4wiGLde2npxUmBnovfLeJfoVR3QZ7/j+r8vIp/Mbxsd7LqxzoV6CdCQrvcsqsABYD
E98OlcFgplVmvLuvfw6oxo2JdM3OA6F/75sakee3e3nEYCyx8gk3K1q3IbTr6XBaHeLdd/8V4p1i
nq/v6/FGsOcRPTrlNFkPphXD6ZclqEhqgNzS1BbJ331a74erjlHDb9qje5J4yuOVOlM2lT+GJEwj
s5JXNSg3JaPBC0enH2MF9rISP/akeRaq83aJEzAMDJwp9sU0272tHkv0YNLMtJc5/OkoJ5BVjL3E
KY14xWCL4fn4wPU9q+b9lO3xoI6OvSNyBwRI0JgW+OYI/UCy7PYjqnJklmukRcH3rM1q5NWjoENr
AqkArEDdduzzo6M+COArsf4BEyAnd8ZuqZlOm1V/pS3GAQwKFjb0QoGvJCsJmloWJuFjzkxvRrF2
lOcjMskExIBSGrHeW6hAhU45ndS38Qa/oHZ9h+DJLZwzAQybZXFrb2w/ZgriM8u7r/kF4BAtATp3
dFfgLlAAhtglIHgYBagn4j8CZTrPT9kR6dH9QmqjgpCv9XYUojxgPlWtQWuPzKqqFYGIaw4jjLXa
QmWZAFzSF/vjc7NhWvzYSwOENW9UxudHnwXo2QW3EtQqiWfuc2bjaAO+lAOIL7Z8dlBUdAZbRoQQ
mVnhV0KnHLBBDxFESEBkgIjWgQCLlAIl1+Uxu5gGIlcCOFXegieTlEaDE2VHBNX7eDVQ5uD8gfYc
A57LMCjHqNAZnH1vdP4Z9jTItFmojgwrCkmzcsCKseLCTjhE2hWwa355Xvgz5XJ0wkKDqs9XLixA
VfYjSGFL6fZY3w+s3kwsxjg/erQqYK6CdYog9ifsNa5IXRskBVyqATEWZLVE2g92ifTwUm+Ly/CG
QC6KHUDXhBkz6Ab7SqAxAU+kBo0d/50ikfwZxX4MR517me8Z+fHTDSERxdYAdOWO/xxxVdZ/HqD1
tOV8oGbo9B7Z6ogCez04fY+si0G/xDSGNZDkDh6kcEiikRCs9N46o/nooS3FcUGU9jkMrMEJOJdA
TnTn+pK26aNHkxwM+36mqUWg/JdexM8zZ1qEVKlefc7doREM+k0ZNlD6ovV3VS6r2fcKRA+daEmu
KEPeF4rs02hdUj7wNQdTRtv06u2G0njf7jviLB90NMMMB6BT3nTnPiO9+/yxjVSdI9xAq0X+iaUM
QY9ct0UpxQmgBu6dMEwMm4WyTrcM37bqHvkrg6kvPejz1CySSixfOTGjbhTzEYgKB08HJtsSRQPe
8dTOVHQxFd33bcP9gfnsPf8YSS7fK40vj7r0acDXownrZgxEvuuEwegmF5vp5IBnIe/uZ5i6CuWy
csqY+GRMkoPxAZEbbQxy2n9j8ggyBGsXvys2uM7wqWG+9zjeaeexYoGCxRgOfru66m7F5b1mgPD6
w7Aj2sAtPLBDdfrby5jdzLtWx9MEdh6Dto9QgTxQg9JXoNxDpU8NcaxO3zA5Dddy2F/Lqx410Fqm
SjxwWhKqGioP/glJh9083j6XxJS9EkasDolOzJLY0TLE8qJai2fSiFuunZiXU50kmiHYiBh1MXbO
TYIPPVezqy+aZIgdfYw80IbyeKCtmES49ERM4khSPGAQQFGgGpki3lfSGM0154cCEUBajVmuQqAA
n6uQ4hh3SDpQKKEIhIO+nv6Tm6Km4sdVO51b/sbF8t8/aSDNvzsG1IO9dlbhXxwVeN3RlD8jrYgZ
8gGXgzu60ueGT9yuwaLg+iXX76pWDG1fsematIyaDG9L7KxC+M3zajE8pevv/jUb7uQdSl9X3Tx3
9eS+1Wx59qWZzU/8jbO8UPG6G4KmM7Uzos1g8b3xEeqpevin5JwO1rk7wi0BN5iwhlsnk6ihn46h
qLGSbzvklD30J0hVdgRh9xUGHOg/auIhuQbkBQXCeYC8EI0gjoNbFLVwmarb+6+iZYA1xKQblb3R
hBJxkJ0m3nBVwCsB23o70d94iQ0KEofRpqSrgJ3L/Z7FXgsnOJVYo6N3mKr8QgFrrmKGVN733CIf
UdY8sTTEiSVaccuy5WDX9+qTvBzMR2OjDQcz8gT0LELGTDo/Nm9UtM8wZbnO+Ycv9Yo6FVXbMVt8
F4yoqaxacBI08rd8hxYvnssY61HuZHuu4mhO2dgs29Nw2lAZUL3TpleYgXt9FFJsyUmgj1OUI0Sn
G9pgI/YmKBFNj3VrQEgBC4l1Pu7gSALjWfJEm2W36WO/BL9Vmv3OPwIq5luHDCPoSzYkJNc082dY
rB980hJR/zwrlNl9mBl7Rvv8WQQ/l/uBq4xahrDnUic+2bmr5/w5scYkZX/768o9R6jPj3CUzr11
LyScwqaEmHsgXGr8xh1buGO5HNamiJcgIYzup9JROzOSAbJDb58E8CmZwwCwLEYw15TE/ODlD4GS
H3Jd4lEwODUsVPxnSYQ/yeaF+IdhemKMXgYEIS5bf5e/9Q9OmPh0wMlAXVVZn78Womltx8uxX60r
YK6+rrAKymMRsIP4Bs2dizDVfuv9G1qqWW4WXsxh5DpANanmg4dde8ymvxYkYRA10nBIFtBwkOjx
r1vcj0YbTJZJ1DajsLXGs5zXpVtsRzbGUpZQjX5iQ4aTxCZfr4D0gUqKkgyjw+ECe3nGui+33rJi
QgFzoEWGMLnEJIkbIiywmKacJaYDkC480dJnLHbCaNSCh+bQCTH7ezFCes2YnDkSawZlyiAkIuwX
pU65CAZpGcYLuDccrT92P+QMzcamamrWCwqn4M+nihGxz/VfAUA/wlcberiLzO+MosA88SBADYHk
kFkKZBtwL0ETZyhpy6uWcatmk+dHNtDsAII5gbj4n8eDM2kWDvBJM5j1k2EJji9B8l0QRX/uAGj+
aQrKYOESE83fsuWh2gO7tXuLBtQsN/v4YimLLwNDn5gNfNdz35rxc2XAKdA1ThhsFDKu9QlqQNYh
NIcPi2te1ssawxxAI0NoOxZvbIyGPEasuY1j39zdbWL0gAhEUWjAAQPru4tFTFj49dagtly3F38Y
ST0CTKokKIcml8TFrG0LVWaHLszRwi4QIO/X/tq351aFRQHBTseb1Jf2Mq4TfLGSidPYF5ZVAE/t
5APPAyR51XCKYF2YMepe1n8xUTIGjkAqcCbwH/CdkRLwAT+sQci3YnkOpG52RLRsXn5sh+Jfc0ow
DTTanbZ7oTlIzJLp4xfaFGzRkikrIo78r9R0WJcNhhxMny3tr9DF30XDY7H3iD7XJSZasqdu6lWq
6n2h2cBODMoMzr38Mb6twx3gVQ7s4ML4Y84aNPiENpWxu4nNDg3/A13FP2ivgHqx3903MV+AZbZs
zcLy6aDhZBsZHxPtQH8PB3QnlnD2sLvsWU9/ePrCUd/h6wOFDZB9ls1KXPMwsgToUXkmjclqNDZH
SZP/c5TYcHPlQUKbQ8MWsbCG3UyAFm+zeVpAhVDRBJNeVy3Fk+coDmv7727ir7hhvfOmtqG6WD36
QXYaq36K3fsTijSp2zpTMtkoUMK/KTbMFDVMgdDnGoIfoivL5YjxON4kGEVd6ZcwFhInoWUsUrEq
AYAf4LGHdcggFAegNtAElAsWcm8Iw0J+/+PqXjJDaJONcOR1xAyA9DdXnm3ZL79l1kRxWTHQaPQP
9SWFD5WFJHDLB6eQlANpjqkd2EpFxIiZUA3MF+5zT3bwwQrULyBY7kU4RrQWfhrpwELhRIzk7ZhA
BkG1YUyLkwrqRe8FSwMUuWMXKbvJcQiaqTj6/9Z4TVhobs17D52SMC0c60Oet8kbiiw2IRuQh5h8
C+UXkDOGNlfKF76Twqzcab2UtbRiJXIyY6hgEevgByQW0Z8Bqq5YT80cTlQIMROYt5VX4/SWwt5Z
xgIlie2Pk32MBAF0QUOF+R2yb/Z53QGxQcPRfUNJwQ4co1Y+Iluw6bI2aoyjXhhbwPxWSKqFGs3A
jRmt5mAPMS0/RownkF3MICS26M85djtWA29qdiJwCC+M1Wz6Ft7eZLyU2JlVMn8ixY3c2kx2eFTx
xilwbNmimYICTl5b/xQHO0PJpBQDk2+BwFpTMQ+iO6UOMTGb8zmS/NPhn/GxBizxM5Jln/0vsPn6
C1xgLNDrNampZVKUL39wWIgbHH3VrFAw3TsdHmFyyS6/dXKWcGjEg8zq2/HDwNghYVlp0FDQUjaS
2OG9Qlq7ZjQ+/HoB8x3a0JTFX+KvdMCho9XAz+d0m60Fc2AHRbVe3Xdvk2kxCpIZqvrHMWJQD6Fr
gxbnr7dLOLXQKS89mNLgOP8ODMW2QWyaIBPg+KXWwOjM3N8X7lGtjOPk62hYJCondsD/CKHNBFuC
L2oBr68fMWi1MAD1YyBNBS40M/6VNEVVwS4dpi3oAYUqJg8Lq4cYCzjfEwKIHwGZhNj9jTNed3SV
pjV0DBaur2WYSRyX5cBu4MVhS7POzdu/MK0w2xYLf6pdfElAnN9mulNlIyGWYOxpDdkaJhFRUAlU
5tCOYJj0Vtn0M30cRk5rVZvKHKzqlbIWxGkkT8cfq22o9jru8wujJeGN9Jm9G4OL+RYLWVrre2ss
ldDdbYBX/91EMXD5cEVeU7G4tcZa/I+FcpAF4Wng+CjfyB0l/i9PW0STnqlMJR/62xgFu3knqpFh
Gm7lBRXAmrQYmY8riRyFFVcQFyyWOwIn4f0MoRFBZOrynTxZRB7ui54wJb4LdrjTTlMWVToZtfXI
SfUVLBTGVMj2cH6pJYP7OiqNjGHNyBrAhXvAPgKW46TTBBEXVQQvH7P2SmTr0JBRFn31D8AmEKQP
+IpXxd2kejPUOa2ZxjZrohVIMpQQDEXMz03b9H2gtEnlxisJdxnFDMWLxsthCEhE1AOhsipXsmBE
n2JL8CnRU3GD78bH+qOqwrRU+Gh2jgbYQ0vD96b6Y5aBpWYxBZKDX6Pof0Ka/WGBV6CxN5PGujav
3SR3HhgV6Afy2woGEGtrwUS5h9CpDhELus1KDwNNdB4CKOWxhfGsPy9tCJHrxgr1p/9bFcY5con4
LN95W2KYjE8RTgs6sIsYLp9BbeGwPyFtsJwPv6x6IRuhBJ0od87gqD/+Fr2EKYfpbGS+LYrnMfsT
qYQir9830hp77Y+bzopZbJFpeHz9GVK86dd92eVxeGr06WMCL5yfUjs87O9bL1fpqjllpfEJ0WwJ
GiA48grXhF3P7tPsVNDAqSAxBlinDt0s6M6bsun/ukHyKNzMwqYOYocRcVKPPEayh0eYTXoLONu+
CEBjAADc+hIMTmt9zkh/NgZBys9PNhKklwLVIK8N7gpiDOp/6lZepPWzIRub4E9laZTh92G9hhab
zha5tbuNof1muzPcx6UweQ//7ljLlcJEUXh6Pa5i5If2pKdf3mSY2tqxac2Fs49gm+CKiB2MGfUQ
NGUkD/jEM+8m1zEbkBgfIM7mRaQYuyv/3+rpT8dNERUYDxP7Gpzg6Z1ZMM+kdo+TJCrfh/laPOwl
g0d/3qzGAJrw4MHFhLVG7YDJ22NDTHqM5Wg5hP/Ax6D9hD1ChfRXUb0KG9GUsvAGBr3/uJEJM2L2
3mBjYS9RYQJWG/EVoTuQRXFNZxzDUuKQDGFMsFYIu39u42W0HM9VSz2CXdvX9yJ3xlY31yivRvx1
KFK06AWLIoLYpAW9HeqlKBQ1rK5GcwSR6s8CkKLd6kN9IiiCodxN9p/oQwdDSpNp90G1YE7yn8N5
HOtnxBr+UjI0L3Y6v+FmQm4yMpNpJjYhXLDPRPrLXEEGBkMzeJpsyIQ8Bvgw4nuSmJPVn2LePXGW
mMrToMjWHTrCw1uxwueWWcA2AI8tcQNYiz4NHhT1b7JsjdvIBbiw+YztivZdlQlum3aaEzowXmc3
EFRnY36vDQzI3kMOU8NKHYwsQIsmwpCtpvAb62RuKBx0yqIexCmP69guuO//iroxqhXVjHHMU22y
ZrZUUNpWkwcpqjF3Q3J8Cd2CWR7aHkDVFwsfZPq3oc92qzWdkDJFla9/vcgfUqQQw+BhoU0piW87
ojWYI+xeCwIP9cQlh3iDuGKUU7ODrsX0EjKSutJieySJ4tY3X1iLGgwcuQtE6Ja/dOpPOIx+tDpJ
FpKP1cDI7ATBLbWvZTcuUO+0uP1Y6cVkRqJZYXsCnRkEQ9TcoXJKLG1eQumQvP3AkjQndXdkuKeu
IiQ4YVZvUlcZg2uGEV89H1Ipxva/jA7Mo79sITRixoQQaU8GiM0dulyGy1QHP/7fe0V4xzII2hFG
11AXXx7PmhcG/8zcMwM1Wb/kR1a3URyKQl4rxbaF8Uu1kU4RUjFFz68V5SGWI+UsDrRaX7CsAyqP
ns8V4+cwUc+eBn4uQIyaz2Tax63X7jh7TyM1WE1t3ylBkQZBHQPpFhsW4dmzRTNhqvs2y53YiTem
MROT64aGNqPhxZdLLwyorxDb9sDIW2bMnLfTw16gPunbYCG2at/dajqwxFGIPJoDI6GwBcFK7T6i
xgHc+I/3XCN18nYKK9cZKcKy1VMXR5xNJMoO6r2XfxEPV7Yr7F6b7duOLS70QuXZwfLSx9aVCQn0
0W1pSMZg+3Ubt76mLvsAhFQIx2yDUIr2iPN16ly6YU5yjrniNxBtG0oATwWtHpMGF9x4louLErwU
ZgRu7eQG3tXWg+QOi42XOnBh+8BVmL1BCU94zizosU64pXP3eCoTGHof82QXCM+PLxYj4CaIrxgo
KPVwAlRcnKRL4o03F3TCaCaEdx6jS/d1JOKPkLX/+O4Qc68MByhK3n4Qiox4YCzkAiVXQ0tZMy7Z
0EuyD4Q48Vrhls0sqB+gf8XcOzc3c/pC54n6dsxOt8pAf8XicYz7SK+BZIREJEpHR1UQJCesvHtj
x/GDtVXQA2fCU5vanHVk67F+gX0ESwiib8O1+J4hy8Hz4G/nSGPwrNEFuQ6T+Njes8hwlZnQye5v
N0ff1uh9aABXWrq1jMSX6gWdLb90CCcUj5r88XSS2u0oQoLf5H19zWQMqGuSEGjHlQFKC8WRGgr6
UmaQ0Qh/6qVZRJzGWW5sOQ8Yu9GOoetyo6ExmGszJH0QqkaiVjbqIKXbMRjq0LZiswFVALNLUhhz
FBZdDlc1/EvMk1eAxu2JMgerYgaivwmynQXIIx9GWJI+HOo+4DKVq3PoL197sVTj/KDO43HAWQ9E
NZNB3EoCumw7p9qZAclh7EU2OMCBr5npyVBvgXBxo4RrEQntWFXrjBxSdlvsW2eMLs2MJuAmOmOc
KHPVwwcKhrLOqZUlDJ+QYOnNSVpzEsVGiNzqEILDOl/VaNTZG1KZCqsaEFqfZNJ9YyYGBkINBv/x
iuIfEjvAUjRnTMBfp6Fjb4PZ2aX491bjERnSYDxPkazhz/wwc12ZiUtV9XR20J++ZsUzDN7mXoRx
1E8TWeEaoLhAM/tzCp8YauOiiKEGw3sqlRFqPVHpfhGIPK0X0PtXH6b6trPR7vmI4Thzi2iLQZj+
LIlzHzPquBudPbafx8fTGBGa8Y89jK0T0eUmlm3sueLzyGQtMAFAsodbfJj2vGzYtEMixW9WXGMf
MGVBL27D+6z1G9fjj3aXYMN2AQAy67kiPI7XR/jw2G3xVXghxaS/+ZowdqIlQ4kPtr8Nx4UcxKWU
LoN160iMp1G98ETvVmHIgByHBz4MRG32b/BqeKm08RFyfXYA60+rhJhGEuDRlE5iPOcntkQ42hJX
fRrmBQC42GCCzro2ugOrQwADcPPCE/VrYsVhFTP+BNApDv89hyhKQU+l3w+r0wD3IIUKwKDO4Q2B
RVMdzF/WI2DLppfeQDhg/gDaoJXmObEFdN0gmt2O9SjAdonHwpJlqCncgBMhf1VQVYuieGynPh7c
i777dE59Gx7IsbMrluxKbsNREihnS9h9/v1o2QRtDMiOEJzuBvzuC4LwY1oS6UOwaw3lDZbF0fE5
j1Yv9AdAoIAhKDCxeQXHRBtXTgg0CgPuaP2MTNgZTNyXqAt3fE/CKx33XN0iO9Zj/yTOGogHFGoA
VHYiCr8pTShhyJJueQJxVz1QKFIi1dnzFP1h0mqN7dGNNYz1H4QFSArMric11rEfvKZqCkfGYxrb
eDi+jc2CDixPDQScfrdhcEer1/uAQmDcwtDOYGOyD9RmPI9YuBnVhFZd1NJbvhx7RDY41ENWxH5E
RxtPb8D2HhFLaehYlgwQS8z58m2GoAg/FpDTpxiAZCLVqNBdWxbQ4GMC05AamjVEl0lsTzLExZW5
C+7InNlNzAo4bZ5b5Q2u8wJKlNFi/3L5YK2ri68/+pkyB4GMsqqfQsM/JwTBnmxd6n/chYw3gDGV
PcScr0nDgqnvL8hI5PDFYxefLMGdB4JeVEfI0Ow+CcfecwDoz6Yf8vt4Ah2K9QmS8dnIJrSsQd94
HZmshtISF143Mvg2pAFs/7BWYkZbn+AogStLOAzSxxmKcyqM+/GD8jjM+CqCf3ysdZpdRkkFM2UQ
I17Hi/0igbixHSBT8KUZZOgGSIsLUYykAYoFxVNmd5OXmXmy2xHuREAA4fQmWMBylMDGLAgp+uiK
2G5/d5XgvSkc+CIm9WbIXIT3/XVE7kn8EQ/0QhuKBOWOHVgBNxSXDa4gCwtEtUWBxtNmb9MLjiI5
EKUv0ZVh71IjZZrqtJs8AxyzHDTjQ/164FW9dZhfb0q+1yb241U664gNu+6A579xE50VaQxwh7gu
bTGCd1g1MyO7gF2DhXSsJ21s5GYninQj9nvUZOzN5ZYzVYSm+jALQNlkM54Plkzarb6bmR/qyP3I
AKfhM8dzkI1gNV7mId/h5bCtWNMMLHbAXmkDA2rvY0ukFXEH0EKWUcOLsyS7qYUPpdkdWMcp7JcY
7175mNH8wkWgIpwhX6MZhmaKyYFN6J3f/bEN78R/+p2HFRTtA/PoMe8DtsDkS5TfUAWseldi2Ir5
f7IhZnOrOkpfkAZuGSxriGWZWczG69HyfqzC3C9nCceTP+fEgBBPNhFIVnuQLAY9DgcUBwiWmlPF
ltYR2js/Qk7xU1jcydJAIbrnEVLLp+DfZu70qZzG+Cwcn4C1JIYR0ZFMamtWEQ65jiIw8q+SDbZm
jwn/qx/C+upj/MIG8vs6m+L0wNwLlNEVwJpiDEHFhy4Qms05VA0u/m+CgNTYczsw513kM5BrknPJ
YSF92HjSoJdD/RZmNk97zCKYHvflHbxRh+6SsQ3vLbGzU26cOvt++3cCJnz/klOOPo18hFsWuL/5
PPIEK8AYvCqpXo8PMzN35eROSy7gQcaXrBnAfYvrwINjjBlqbz0jnJonKAw+lbNZ0P3OWO6H+Rkp
6mXgVIQKDu3ZKiFqGLWFdWSGzx+Rl8o9Ritz7xvkQ1mXbOB7eOg/NAbpDNTkR5PALaCKR1RhUPSy
c4r3+FqwYbQ7nfClnFLBEJsj5jUv+9hC9xSCsdL5EuQdHrpOZQutDEOZK6pVmnaRtFT9iM0StwW6
jeLv3qIcZeULEmA8R3wgQtzkML3S+256HZ7yINaM1EEl8LF7VHVPXz6VLHdFXpgvelBTEyBbzoXH
xpmtMH0Q0xmwOsiObzhUH/s1/VKgiLiYb8am8LYZI71SCev3yWehUrdRByl6D2aMeSKxKLSDNj8b
GnnqyYiy8ZjsB8bkUzDL6zPWquG/gYcyscP9Qz/2dWlu7yraKGjlPKCeI9qrGgq/EOJvsrPENOox
Y7rjjXjfi/tRorFijkVtaQLEKHxZUdj8rJ4VOXs2ggkWfcu6LMoniLpwVCaiM9nj0MpvEj2IeewS
6JsUYBtelYuvGLs44Sr0wGspbXsTaAwwRAg1fT0DFaQeUQVIkukL9pN8GAyRHnH7RiYGJY/q4TKY
sTAPMJI38UOkkwUf0M0T/M1/84ewMy/RvKXwX0aIniCKtnRyhFgg6MnvNKLRnYIMPJweYyAxIR+C
GRG2bXWa+q+NNBcHGimWi41YTF3jxWYgkKxN7T74drWYVQ89ZlgBmO+WLRkGORpBVcqwkC/O+wrw
JtE/vN9LxWt/LkZrijDilsKMkKzGS6rZkCBGVtxPKlxQBzoHFKiZ+HXHdh5mYt9re6rZSMN2hsKi
KqX6XKru7wpdqfHx3BluYTKYN8BW2i36EBUrtq+J6fMw0ieccopj7PwoseBK8qnewleik7GlhU4v
en2ZzhRUmN1MCTy3ds1XoUE0kbrpbwrJgYGLIXf+2RjHS7T+ReaX5h0KraVy3voY4BPxSI+n/AS2
RiTDKEFBh9XAarEyNCvEcxB/Po7Hh2NeTT1QMVKg05fdIZbzKmZPdwymcx+PRjWUcK2YKQNbDtWT
CHruYyHj9yHb1JzLYkLaXnawrlZk+HwT77ktTAjsPjQONHSTxAFlofXSxuar8obLlAKJd1A6pzuH
KTP7EOYzaJ/pP1eHACouqCoxk2VdJgbCCu62KFmBGlgmuxyysl3UdPIEm/PN3Yf5lgZwEESqZkSS
r2OXB2gymQcu98F3xSao442Tyc+35sjklkAGerw1cexfglKXF/ifgb6l7B2ilOT5v8xviAcv2RPs
j6RgsH+PB8oCDgom6BSJngfkcz6qyL+cJ3NMbICZiC2cDDjQMsdlUdUChbt19/85VYgGpgMKKGiU
iLOxn874nfjhHCsiPaU0hFlGuXN1nZBkMA1eQAmkXekJD94Hk1rES7XxHdlft11qlx80IlP83KyS
A6eOULoeRjLKnDS4BygMmci56ppCgxkyRlHiI70xg+lG+mfzWJAyWdSH83hDSYC1kI6zZ4+0w4zJ
BP+YF8aRS+FU+9oaWFge0pQ0xPZCT5335BVSE/o59XvjtdchThx+hRMsiYk5opAz328ZHSOt3XUg
ZtSzD9reuhCP1RvTRn0y0RX2T/ksDYC2aeEXzyPfvgUj65zRTmX6jM1IfyBmjD4h+rdj5OFWVzAu
3n2FkIkSwNEOiQ1NS+/Nv+aRAgPrprsxBH+PVw9iImcaCgKXSgaO5gWjGaIXSh3+a8TIIJ4pByoR
6zcvNGE/lbJc5MEv2JuYSC5MnDF+2I1SbAtypl50pHDeMLN//CpYa8/cBojTprwptCXViKdteSqA
PKwNY/WlAnggI6yIVyW3VdSDZQ5ERmWVoPkLnwxTJ/3tl6GpWLwomnSQRYic0vpOysmtwZq45DWL
ASmAye+ZSqrHFBQxG9vk0NUhi3iQNLCZorZSOLPJrF1T4pCz/QdRK3KqzcMeMZV4T1KSyX2OXR1o
JWkI+AiKho5tEN8nWgukrMMzh0yCRxXluP0l9/kdZhEV2t8v/mW11TffNugyFZDGVi7xXUFHYFjy
0zvSmoTHU006kVWKK9ZRywfTj1uu6RW8TxjZZKLOKBjLYpmIV++KVZ0C+VP88q9Yt1YOxTrCTyul
PkR+89sxGlfQyGEcRCrsjN5NLHxDDfN0x6wdbCYxNixMiVfNBjNVahZO1ia1en+ivI0ZLHjlYWSm
kKTD/lZSrd+R6yBE2a+LzBiMviqDFO5gafN4LF5I8QqzRIzRWAPG6QysAXEUWwo+rZFmRk4M7wnK
LSzCdpGU8/qt5/TeeC0QcGujfeAy4+U4gbN9jheY2LLidKzAhpDDEg22XTb7nJJQcYqv+XjO5Nwa
DQzYWupKTgyIdM9IV5hq0tVzzMwhZPqEfYGGxv5fzrNT23gGVixU48EMLfy7X31Da/wnwJtfOOlM
M5t1hWSU5sqCvvkjIadUMtB8VIcFf+zEa5VFLBk5nlgschQMVyw+9NQDccdCH43ja3Wn568Z6KFy
g5Brv9lvgyqXgWc7SSoGTXzHzRwXj38TmgNKUxZyDJdv58MQLdqS6ZnkPDD2E4xXhIksTtVfc3ak
eRKVjt+ISUSCpSCcGRbiKdiv2z9s31r9vsSOBwYSADC0dxSqsB591cro0VNdPsorISW/Y684cnFI
Vw1scNE4qizqw2bMU2+yVXDRAES38bZ/Q/ahrmIGI9gOlzYruSLCARwlnM+oVxE2Ji6iSbfZVVbs
iZnk0IOzORBVQc997jV0p4KL9GIDDgUMM39mnIANMuCEsKliDmiqLKH+II1kwKFD3gQegi2EkJ2B
BnvYUD13DHdKWCYY5y+fWMxgU4OjzhKqGnQiFkvxRgFYitmAbP69juw+S5+5WYA0TPcgwmalzeMS
/u/Qs+atXdrjWbu/L/nNDgHyDjstiw+Bnw9UU1Olvh9bkKP90eI1Hy2a27Dz6sEUDmnSuQ3YNibj
QKmO4imHAYqVcKQw1MBZ3eSYujHuA2caRm7H01BnHw64zZaqlUQQLfZZWMHaY2/QKWaQcalWA1tQ
ari/6Kp7ZsEIjA3xFz40voz4LxR0snMO8+85jb8W/+gyGlj2T7Z6BXTxj+adI2vsCy/E3tD9FbPi
Zdey0eRL+cd+FSMeuvdu2eH6hHBhOLRz+FWLBoLVYmQ+Fl/3d8hCqJ4T+tLXwKif2BhHZnaKA7oI
jZyYM0YjdF40U4KonNg97D5PNL4w5PDxKWD6W1+0d/exIZtXIpPXLkv7cfs1tiQ77aGGtBuS0uPr
h46wolQgQSESpWNmbWugbRNaosjHFgRM/27x3FBF4JHkiVKCnyfIry9qMmgiuLi9NT9WsO8yNUlk
OyouQL/CgXS9jm5fKv09WRllvcSHeiyoBJoJANpENGSUEMxCDyR/dc3c93Uir48fRgYJAJJEZ4KH
5q3/HtvyiWfAFHQzWkJa6R0yYOaN2pn8/iyDpXzNATHagK9nj9AqGfJasjpmIC3IRuMNT/2Rrk4Z
irWdlVz+jdvKO1veKBiokCIzvvLxG9J00ejFPwSgdPpbrOFYufs3xEUX7yFSBL15wyPJNp3LibQG
CxUBETRPGycDdhaUcJxu40DlByEMZLgfqQGWWDZu5t6We4kKpbrErkxU8CG2/lTUGdXLjtftjg29
OE++IZEoM9VLAqplaniMWNguRFU7LwEq36DTQFGjWeK1NywByZxktZmMjSu0oSPwOG2xWIlYUw9D
DWRIDadP8CQ5La9ptKpZYyw6KuxS8L3CXMvJTz9GMZicYPYRU9gxoBU9HljrYUzAhCBswLGBTvmd
IcwN6xP8CWrcTWPDIEEUNOTXzlY3/7F0V0uKpVkUgJ+ICFxukYTE3W4IJHF3ePr5TvVE9PRUZXUl
5OGXvddecoXrmuHXFmrsJMCtEK0fcwJ5Haq9ODwsaGfrmUW4HiBErPsVKVCdv0/Pyp8aPrrqeAm3
XeXqF2hEHXFr/0NyGy5/EKwhyl2QQGDpVAwiRGGjhfPPTU75rvh3yiWqt+KXMmxTDBRn6e69soLD
OLjc2eVIySoQaHghYtwUWIoI7w0vzTri/+7cz/KVtkp2/Xg5WUyOpT9AsFZ/zgZODufChY2AI5Vv
XwLLVPJs/OdkIGJw6qL9ScM5m3xnWwcOBZVoM5kAEn8rZx3gAghK24mhbvba+xKeT/LXgXoFXAKd
0eEZ09RvNMORn08/KEFOm1xQp0MRTlR2IE9EnhpqUe5Ul7Qdq0b1vAN91WuT+7AIcI8+yih1kbnG
4iew5OQ/+bNtXCtnhXMlPYo2sVdJ7HBilslse/bG6u2Or6Pz6EalUnz/sC0BX37EBnOxmxTvXY+5
ejGZSH6yjiC0/Rxy76scPJNHPfYTxSy75t/6307aGP74I6wbOfrvI58MAbqp/TA2+UXcBkmUXliF
gvMM/2nvZVL+PFuIdflMNxjMIu7RuWItGcTsSqcy0WR1NZ3UfPO4quugoTBn/2eLKu48xBPWQJbc
rzOZrhLlL+rTsxDXWTJgv5X0ZaI6vd5rBpMNhvrvbJTcMR6kHpnQIVsmRucAWDgOo0UVbuxWCIGN
UD7PI1Pv7ZAIlreWDgetcMdCIlO5/grrWhpDpiJS1cNwVaSkYQIdCXGSoZ3NTlGdyWZEjobYmQuM
YAEtiV6+d25ipLPN80LU6h6Lz/Y5nItW9I3b4tdxQyISkoSngNmifcqCLO6D/GgT7cxfpAAllBKJ
JfEpAtAQyKAvqpgA7VjJ63pVHv4bFZpqLJVdoeoFKk3PK6xI1t1nsLEBCgH6Jn75uwiVwnro8tV1
G8VEeNhMaclYYLNm2qL6NRgAgTxS2W+geUC8za/MuyGEOfFBlHzh8ntuAl0OdcD9mVU+ANMQKAh3
LJJde8Oj1yTArbGCj72veTTPyRLjM2U0PinGquG/rfK3ejZKDBde9XDA6jJV/DqUdWgZY69EoLld
SZQrJ2sCS8Gscd1DajDpw9zkm69hHs5tEslleJqexjO5+Df34afj+StX6ERA0fjyJBU8arFR9Dgj
BrxBVOipNRkdWttbaxIbnbnAhseTaDmTWKS8UTuahm/Pbs430P8w/vL+7/7k+ru95i2+k6/L5s5k
1yoznsWRrLWYiWQzTGdNbqY3autkLSlzdyOSAhihgc/k79s8REkzv2dD07uMnuLbvkH4bUypZkgI
JAmSAFnuzhINP3ds7slqCNrckX+h29H2a3lsTvq3Ojbjw3T2kqOR8vorgVgTQB9sfBSd6Zp6xqJ0
F4dAreldhsc+SYDSc+g/3vGf1ArN/HkUYWYRQS6YX6Rd4LrxQSJ4+wTqqzQcnSLumjWWsm+tYTNX
yAGqcnJMmXEfRbD6mvAWg+OYtsgkb+hknRxzl95jala/WSYctN1PPJCxXW859LLT3wrhZZPlfebR
uu0+FE5oPouIdmL2ap2WIXLMIShiowKxS2u+bXT58Jux4ITgFxB5UEDojzZC65kOui/t5/6RDc1i
Xr14aH8OeUaBi9j8O48N7g2BZk7p8W2qYLqMPRBK1imeQpXFrEQ+dgIGHaEhijjLt6a2PFVxu4im
9KwvrfAo880eZ9uGxxPqPGrbzra77Wj0KK/8ZKZtTWAn2tx9wP14emfbYN6Lo+SkV7ukKo/2fXDB
3+1Fe+9uYLwR7b1q4PJNy9+7zzJtP2z8b73Qc7O+7gX9ZOBN/VCuUU3T6xDXm7o335wTz81999n9
DjDijonGtRPvea3YLABizOlqjqnr7DZCrmtwVQAG9x+ttSimgM9yn0UGmzYfiOqzk5h5iVsv3s8M
j4fgsgsGudYySWg/Oo4EfgH9zOxT24uFUgkZPOLfb+rnxnrw33sCoUFBPIHD39U5A6mcPULZz+gW
yr7MAZV7kHIIiiojGKJAb+I8Sr5VKQoPELT/Oy/0sXC+boTJ3iLN3LQfEuOYHL3Gb0hsePrEpQGs
T3z6+D3yEQoe2J83oEOfkfchBY1DqYCUtqahZzvcix2z3250el+8ZBok+9dmnN0PxKd/H6R6SWe1
MZ07yoDI5jWXJA5r62IzvXg33InTXROWnS+59Hyr3QgUQi732DWrn1p1Nxor5T7vIsEiNYK4/Kam
Egh8OefqLuOIr6Qqhl9sQ/0b/oD1FguY7TEn2j/4JMoKq+tD2c7vnShfgL/D+PTOSpF5BeWOjZOA
/QBsZqfxPZ2Nud1RfACw8QBPN04//YUA0n++aone/iREfMbhXnK6W+m28/GpjCRsylUha8YXgoR4
MGIlSKbwdp7RrCveucY0MW76E8gJK4dNzj8Rf9e82agXW07DZdZ4LFyRPMGLq7y7dUOoTlNklLzc
v7JoGeYTO82v5vaVO75/olj2LsObYBN4+KWlaidjWunwslE6rVQ21LdbgCPBAB6F8xuIWGPOomXG
yG3gq0J5/p6NRPX1l7gHD2SjT+a6+4eFHvYdZvvB2plzVk/dZ86Qdf81fDX3s80fPsSk+xFeXOmq
jUoXjPFsYvbtbiNCuN5627/HKhca2AKf3lsQ8/TjLimsSvIGOxsLc7bXujc30B4Iigf76l0DnPcw
dlJAVMkR1QD6LnsxOYL4WvDe4ac3YQxi3Ub7YbjDrrf7A23uhFI/xpFnDtM9+AN9VjBwjJQ+0+1C
XE6L/L3yGH8HgJ4la62fzfQEgWtmgvVv728APOiGTiqbZroa9Le5lPm1LxmJcYokVTi3gqiTRWT6
BSkFPD9yMF76Y0MC1QRfLwf1lIMUAXe0+uL0ImOAHebZ7C5UvS1BUe3t8MoUEUHuL9pzWj5a7kyF
zsKDcSorM5PLqOsMZUsaN/Ka03keJx/GPdPT73OQKOvt3nj0PPszcMAppUBQeZq5vbIH8JpfuA8w
ph8Fv73qVPz2G3zun9FleE1kt8ujZrbzWYTG8Y6P1be5Bp+rbxRufnpcnvqPeur0b7muc6ynT645
OuClm9uleBF/JkXU46Pp8ZU2M+t8/lS/TQN30U/3wLsF75bKY52L0Sh2IqxG+yl2EUOivueSGvDi
gofcBTbJSqvrn1rJP+9Ezj383OeUdNdYzo0YJUJ1vCmd8CKXpmvrTCBA3LswsY7oKozajBKNt//d
8IlUwbznks6+iJS7u9GKkALw/A2U3dtNzqsTIEYp8caT4YaXjjHS4jTJ3qiidNRgr0VqiiZ6HacH
ZmPJutI7TVCIFL3PnRRq1G/Ssskq7UVuSPIw5yFXZU6RoGBLcPD792frZ86aWZWS5d1UeXJ65RUJ
a4zjj5s9l+GMbOz3+zhkSfKv8O1P/uljw0c7KeDZl+Lh5k+wLjkl2jWt218UjTScTXBDwTugV/iL
EREOvKzTIk00QGK/zsOqQ6a74g0wcRffQ+68SPfFoTjsn42HaisxsH9M5Z+zzdis9vS3xXT+2yCo
5TYtXd5NlTxexwqZ2bszMXN5jR+tLRZX3wI1lLVQFuyKtDhYSLtv9gzv1cZfcso7tSALbjWff68y
OZCrAinjR05V7J2N2UTSXARAcQ+mtckpDPhVcNNK7Zrdat5W5vjrzHQmmIP4x+2Nk/5vIG2FR41y
rzmLPI4MYKanfziWrNbogsb0s4iMT69gBgKf+IyA16u/7797qWtcsceyt3YcHaDHMwzSt3aQOGFM
IKwnKnCqLDC0x6tqGJy88uh1y0b5NYEkqGUAftAi5dgl5/D2o1wnwVYNVHiF7eI4uiOg7lh6AQx+
hrvSm83pQb4a+Q8Er58BUzTTU7UDbM0c5t25tRMVSgC6Z6kAXVVw+dRCLgsG1BUprIVNKcFHadIa
fqth0/9Ksv9kM5yZR4IqOLz0L4Ub104zAUeCdeiIEhdXjA2p+5J2WS02PJStxM+SBUWNGeiAeV3Q
aHAgtrfSOQW1C9LSCafyTpqg5jzkUrHcNxZ8rySJE6DcRhmrsB2Mp+V5jmgX9KNBPYlFpiZexuvP
0WaZWpycPosb1pEprnJEczjfWa0M/Db5PctQ38L8Ipp98bpE4HtqfQqxROH+G0WnZGj2hTcX7qQl
x/y9G9a9RMtMMfbpYtpc/Fq69D/Kdr5MsaINc9qW9qGf5x0bfNXct4VYLdPdSJvsLjK2oQHZ8Mrr
kgz5EGzwFO8f17vDdB6NBAGSb2ACsojuaJ1fTeh5OXGnlvH5CvuqkuivMllfEPDRihHU80tIKyW6
Z7OYKeDzSP/z4FXVnDTO/Qc95Jjk5tGlhx9dIZhTLwFfGj9ETA7g6mCJBx2V3tgpQoq/+vmYr06d
xN6uwQCVf2fTFSBX9E4zU2/0bgkpFeI/EUMyH8onmzhjRwXGMXfGMZvc2kBFTWMID8PChWWc0fdj
+F1C9wAWNKqK5W6QGYuEkwWA1XmZlumZjaVNXrMf1obr/Eux9M2lONL8kzK/Ju60+zd7Gb3HcXtl
uEGaDf4/hRQcyn97EYqqdzYV+PX70ma+GZ4ItwZRH7crcPQh7AKxuawm2XDg5fFWwiyExfQvzUTf
Lbmyg3GWhyybds7IQLz9jmeT6hdmHZEcNR4TDx3ZJp2Nm4ojCaDzKGSNhJAwoTOJgBqLz6H31f/g
WJ7YLJ+Laa30JKfRynQ/bbYBTV3b4tvkTyU+O9mImVtnM4vINr/1amxT/tk3EQvR0msNwuaxhLDP
njDkDSXKacQZsPbk/Tip7v4Zwr+qO0zic/kGaL751bYk8EW2oYlKdz1dc0Lg2948yVBMtXZNF1yG
KS9nkXff80hMqbFGfvpEf5IpCUqp34vYBvFKqHxssS0tJWenIMb4WWO4MvOyw322yDKpUO5wqhXo
u48HLR9hVXKgvvCeDb9VRXqVVNY1kax4UNw58aHQfho8LemzzvSVp+a1tUL/If8svpsogRvQksQE
l3o/lcleeXrM04bnblqXDV6yB1JNg3Na5v8vsk5KAMBkN9qO5sPNdfvYvgcSSOEXA5jSfhhb8AU0
Tykmg8pPR5CniUEInD+GCg1BVuKI9ELbnM6VPx/nbzoOYxS1SnMyXNtwAlomgzDuBbKwptS/Ka+s
DZ5rDC7WQQJ45N8nHTYTM41HAnWipLLifNO6jq594i1B7+9tevL6B3YWxL3rMGyZ2HiXya40Ek4L
AJnydZJzbaQX33DhuLQxtlNlbyJl2pDj26K+1SdtB+c+ZTnHmnEgu4L1S91ycw/t6WhHy3X6m6Bw
QIVYaQwgtpchmwjb+4PSN3O7aNUar+avlom1oGKGMwHioP1+zfnZtctfjKUUnDK3Z8GNmBPJKcZC
wct/jrnk4mVQudj6onJO6xDJ6ea2g+a+QntT/NbP61wcVJPIHgIIJHtEGmOyls90IuQA/RAepSu4
quRyVHgWr+4Xrb3LvkQD5+bKOHdu8wslxCi05Ef2UQIqiU7drfF2n0EPDxATwE+UB95LrvlenK2i
d/ShEx+nZx/Dutn7L+1mVcOj1nF3mD0xowZ27Lu3GdngTMkGyJBQthZXUxTD8dOkI6BWqsi246VJ
lk3HGXfCngSPahYZbTonBHwO08V9L9F0eQDWOIDm3iLB1D4cZAWkJH4X7PJmie5keiXipsxXRaCA
1+QIzJVHIUjtwgEoPLT4ls/iuHiEc09rynuvf3uMXz5Zn6ezMDw4eBMKRTNSS0qVqI7QgwYBV1D5
+/yf6GOO6ejwCS2sSzvL4US4qwjbBa5NmjmIzc0adq207AKQ+k2VUvvnwuCMXmZax74mC//h7/Xj
OOEnmv5J/5iZlc7yN8/jZ/HQ3HGYude/KIRjscEumm4KzXAZ+ExML+rmVsKh5CaK1NLxYBwbnmeg
aTWCeZfKmX5xlX0g/gWVjQ5/M1bkTEahqSZo5eDSOocXNp3u7R7JxWbRXvxPD9bY9SKwb8dxa7J4
zlZjHUOkle5M5vj6LBFXzecy2nE3RTuhoo30Nc2oWBWiT45LzkrXmUtoO1gv9/2vA0FfDmt3C5qA
HMzf+L5vb6pYd0nchoRfTkUI8t5BX3rnoL4vby/sAxi8ldaD2wwhh6PGUJ146edrIA6Nujp7uy68
FdkMAuhfV5x7n/OzTjiag3hxJNmRL5JogzFQOzs+D6UHPM1nowtg9gbns8jSVgHgwQ088Fle0Fx2
uYw2tReRs1jPCS0dP+dg6Q7pWYsnudJft8nk1yAkCFx/tSBBRd/OkmRb3v2Mrx3jrtvfofijTjNH
K+zqr5rNfqslgsjE8ru5WT67+25YhTH9zpVNz+YLcKTKksoruB6foZueXuqZAawCxveeu/0uzG1F
dzWOza86DP3MKR/AcUqd5DWHtoWj9HElOnVgFLh4L6MaM6NKpKVAcI/7EXdBWs27ruvaLXzl3TuP
qTme4+TAX0NaEnoypljl2+xcBXX6Sbd/9mlo5AKJjdyR0cpSgFaZmfls3fuC9hyXlXv7W4PPR3py
j1rE1HbDDPnUzsYHmmlr9eGdM+GDanj5rIVGS2l5HTmI/EOO89jCtcx+oCptNPA/s6les1s3Ofs2
w62EZNcTuymDrh0B0fnvPd23rfDd4tl+/z1rDo2YkqG1qTz6r1ZqkWkmOomhHrn2/U22ZOP92Zhh
Bh6r8sd0dMB6GIVskfkFM1Q+7XDLpCOkM1bf4qM4EdxbaJDSyD0Bn2gqkXuo9f/dPrvBdRivOVrG
+1XuG/3hSXUAjv1z4hLU6hgNzDw2jcRfpLaaS20OKsFIf8PWpSLSdxiq3Qu3TsCMPZaRyGOYQI70
tMPm1OH+Tw+vaF48RyBo16tzJNwG1WpguRZV4nzAbAJgZ7L1/E1OX/3XJwvEtqAdgMexM8wfO560
mskeqVU0+A1MINJ4KgvB+VjettjIqnFFXg13XOEme552KpgdeMnUiBOIWdvsNEgMY6VTLzVIzbdS
EeZfrm5nJU+seQ8CeDJDPoKw3toegQ1YJ0E7XUm3X+XUcNN3HNphGGs3DBGdgfPyXNu37r1Nx1yg
FaUSUOLOvqHcpCWvDF6euBdX1x8wtkDPPizry04i/rMRaAVz2+f884Ze85uvPMwReWDJdELJdZ8i
m8k54EyDePRE6dRuB0XhNVIBspCEeQ8+fPMUhh0jKaKGqId+Buxrh6YG+E0A6lfvNd6UY6VESb8b
uRR1hQbgUQw2PLrBoWc43by4ZQnCT3kneNLHc8fbzGmznU+Rmo/95Wf99/kzDXam3DI/Ads/lXUP
2iHRWQRe1eFN4xq4ngIy8S6tos3fqCxpXfWToez3mHNEJREGO+F/uCikCcQjyZ7nhULHJ9ve1mQ2
bHLHqb18O+SEIIwT00k0nx7oMfZ9CMpTP9Q/9+5/4Sr32t8P803FSrxkT9+CvkuhpWM7dndt3/nW
urQdOlYRQPl9CSRPIfFE7u5J7mZRvcCAiEdBqWXJbGbxNk8clvHBSeqLOZDRnX8Pdekmf8M5Qvex
bqVdY2NhajVZ9h1GSoYo5xXtDROSVTaj3decaz8Pua0GyiWAt4nRqRVyhl5y3+kHjg0ccVwRaAw5
eVZSy2s/OjzXE8t1RbWxbytfIvX4Yj9j3156L3eLQHzWi/y9Oiwpbt3P8PZTnpQACLNgCUYKasGA
3bvK7RR+iN/zdDqb+tPKvTc5LQjLpsyF9p4bTRg6us4/lzE7x8QSvy8TPNT3EsDsIaMGeGPv9tYf
j29DYQ7DgBelbZu/l/ordzTn+0vzrgT2isyoB7qHtIfZivxZIjFKDg1kOHDvM/ID0sZ+/3ld/3eQ
qbRPs2CR/NHnPZnXrnjLIjK/gy4rvinsNFT6Jhfpvb5ji9DP9K/1ID5jsxDmLpRr+VlEfwVHVbzW
HTAnLYE0kcM1xlSjzomggyFdmuAlegP3v9X81YmyAZ3F3sq3MLrPsRTqIWYObiJWGX5SMC3h7Ayt
fKIMBHSIUTi5e97MWL0+0e+KomlN5kHW15rPalyay224lph+b5+aSYOmb04FEB19W6HeZBFH5Im0
aFHEYodG71pimhy+lypOhiNjdjUV5Z1Su/roPtvBjDEmH0Jsq8cTV27UBMR2ZYgIlIRS1laLc//Q
1Zr6ZN5ttbeaOM3G/CQUYq3KXP+lRoy7liHajJzby4kIhYy2M//6vKsVMX4u4zO7z63gzH+1NBNe
fjX4QDZIchGtKLT/dSmn2URkfQBOMRi2U90JNtO3cx85P4FupLbxGTP0SI74EZnY2f4yzlbGXIu7
hkLEAaAWCxKeN6NP98rOZX4aAgYKt27qlX8WSR9nbB59LK3H4jD69uPzp2erUrpP9S2T4Wphe6Tn
uyeIVFpc4zZfBYYe135kKY63pYyb3PLnINmQW2ljVV33D78psQE3gWpBnEfavh2k4GOLm3Agtrt1
dI5r77A4T4PK7BnAECYuoTEM4NJcp3KPBZOY6ncaWFCLnqIcunTFyfDK76Xx6mKVcO3RljbWCk89
GVjzxY+dCmC3pIfDN2DTRAEEuKXYQq1/LvN445VPdjLizSP9S8NVo86uHmfh0WUeonySQF4988AP
z19zXUfVfHioAYu0uSGt/mJj6xi/bFe9Dr7FWM5QJzABuy6f5Wf503imdF6f+rFxHcCpMzR5aDBl
jKrfcyXdeOSTUniOnBzCc4ypv++xtB2I/zVEyK1als16kHQr1c7Fe9kv7HEt4nEZ1NAGrNVyj8+2
sIt3OUq9LECJzHhVlNHxs5192/7rTOACuu1HoNEwoo9FZlW/GN0+uFt9y5x6JQ2EJbtGchopyXpl
VER+ZKtWPH/7TTeEP/TZtDXQ4sATmRKaA+YuTmT2XMrUThRrQebXpCaNpCosAN/xXGT5L3SHVKh8
YAvgEqxFxcveuPUeZVAeqrvuScO0YmYvCHl8KmHxstJiqFUM5Qs5VoK8ppL1eBAbil0Zx1E6TXd9
VamqAb7HzvNR0DR6G2Nef51VnytmbdXJAD8uzIaNpB+JrArlhbTH9I98IEu/YMvQHbpxHUBOz1+Y
05IdTtNsox0ebtsfrCjIzLezWmJNeVDFvuGDW+8UzArsQ5QL3Rb6h/XxUHsuFCeOSlfpRQzeuaU2
XwUiZETNDZR7fJif9fYZxiqJMSIgZ8ND4zsFq7hnnCrAQOSl99hh7+SMsFAxR4fUS+7VAC8NC3sD
M+E6Ow09czSw4fYJofYxdzUYcZ28spuAJbfX4f0bbYECkr+SJXlYQhwGYvQqZIn0F6niBJmVloO4
PDpwALBXzu/L8YHnXTZdr5ledPa9oFfA42U6YRCgvmX4wEjlEASvNvFvepFW4PRx7kern1/nXUNG
4UDh1cuUIjoNaTkW02S8qjt+fCvnzlXAyqsarq5ytyGf7fK7L2hJBtdePNSNgOnMqiTD+PglfUNK
+3RVuXdTHSdBeOzQ05cqei8D6r3OuguXN5xI9ihSXdNO1Kye9jyOqqIrNm312jsNQorU0quV5JXu
P3qP7v/6JqXP9Q9YFx/omOqgh9dviq/yBLlu0t5KwALiFnk4UWg+RfSlcdw+IueSdRjft8aVlaFy
OICmqNEoL+uxXy+/Le2q58ET6Tts8yGtIdKGOfXtC3zJxpm6vMpSeLBFhaGmKb2QU3cNOTjjVb4j
A6W1XW5qTxLyZHdTe7d3Qm1Aq/yO9q3QD+F86cLDkP1+eVWa2JB3rgh+3Yi2te2Knggl+7EVHhzL
h4aUtf5WsZGsvItPARZRCWe2aOHCivApDOhUOjU+xVWbTceCs9TvsYaQjo6OWk5dHGus2HRE5uvC
7RchSMblKXi7v+jGvzLwGAS9BoT/gl81s9IJuDL9hOV3YFm1xOLKxTr29GHrXoITBnVX8TULTJgy
5gLv+e7n0L39ci395d1cvgy2Nfl67NrVNYLwMqVOpvgs7mTCJWuBeDph68tvKX6yrVV+8cqWHtlF
YGu2raV+AydUexEz41k9iHIypx1/f8nsBbBv6sduqhGRK6V7C0K6S06I8PJDNJDp2LrB30j2aabh
AZ1n1Uw24O31v43PLJg//x174fG7KcJzfpmuStHxdUigfNOKkJjqtZ4FcyzlUYw54jcATewRS/Rt
darD5pkhufmBJytmlAo8QeOpqxxIXpoB7oBXSjWzOtDgQivquj2/c84Qvj30tveEgYKFCUY5SB+F
SEdyVvT7ncPqocHSB6SDTuz4RtMpsLz7/m2GyYr91XVspBvX5bbOu/XWpeItbWeC1phoRdrfclwI
fWYcb64HqbKZwW0I+2Xq8JmtRiecxkmT319DwbdP5CIqo8hypfBtEHL4X7gZzQsZkrAHJUHk0s7R
23dPc9Gwiw0YaF1XIShHhyN+ByW6Xyf0y/WXyjXv2cFXdko0YOxxlboXGJg20+1E414VX0iBhnHI
4R33s3HPXUTeya7Kp3lL8a5s7H63DqkXZ5XeyzqL1Y8VQ3y6M7FpFTFBq5/Hz1qWnlmji+7xE/8x
YHDI7Bq41YXiK8+AiBX8oeMs+In9rmYx5llBjNNnlhg9R2svsrdjXFJyrkJdYtBqvBJIDwVLVbel
MIb4jidScA1ec+mfWNMp5hzhSPuTqCHSb/uJFmC/FmyOIPRnW/12bBoMKZQ7leRwXz/XJ7JC8dGL
m0ZQRhcf0PY4M11HRrwdqrBM1yvPNcerWbSu4ObmKWzhN1MTmJqPNP/v0s4NVmCQCB0yggTd/Lpy
rgfH5r63G0TbgU3hWdZWoCxJ5FntKoldb7cKRNLD5qRSwcOTW4uaKqwvXmYY2d52SSnyqEfOhgev
Sr6H9LzbmlCB0q1//7kN1L3NdH1V37Sjxd0gXHIeFQOHQUPGQnpOVVoVKthPyPx50vbt+gmJiYmO
Ug2kwjf+OowGjK4IYFnqgijWFrWdh/Go2phWAGZtmR1CUO3tBvfhSRJJuLSS3Q42X5USjcPyOVTB
Juav4rkKVjkO0z3nhdxJVMTWBYgHzl0aZ9vHK8R/8pupGx4PYupieCuIqonGZrab+VBgaA1wwKv3
nemdVX8qL4jXeqbg/zRx9v4uvcTg3Fi1k71Vn4epsaPKwius/xK2dzejvZHUUZENqZCdB5HtcgcY
41zG966cB64c5XDl0zm2UqNLxQXYfA0CbKQtJBhQy/84xRJwNQOwDgFl1ME9sVUjmTwzqMrPWRpB
bBmyZsTseSAitKvr1rMIe3KbNe9zTqD4gbj9pMhjTwX4kJk/O6lZrIqNhBqpQEFCc9Nina6mCgTz
wBlISYET1CZaiqLhCz8mQLceY7vLJ/Aikf11bLN126TrPj0v+YGfhiyoeyGlKjZcHzAUKntDa6Fi
oNxTXsxdL7JYzZLte028z/jTWYvHkB3KXvMzi2ZHrG2q9zLDuRevMbIZ8WVcuaau259i+neyuJYC
p9p4NXAwToywnBjA+9yhQlkKR9XkYxbz5QjNxql5/GbXx3y4Kn+udbgWQfLlZD7DAy6ABwtHtpNC
VscxuEMhGmR05TQhx/6mWsVDz62akXKsDgf4Fj/g6nfvWftUP9F8QV/22f+cqndiIGPnWGEH16nu
ACXngG/ib6im4kibQWJJysSOvKy4KU5Kt3w6y0GuFu5MornM2Cj2qyBK/myptyft2Ei5KP9hvPpB
TD8NwPIbwYCUDyhJwaQB7n6b3QKS7POfjeDeZmRYYTAz/XKhvVaDhb3/jZYNFAuf1raKrJq9lOCb
yXqo8mIHjALScnaaAncmvXjr0r8t47ASoR3VSfn6m2SIcqo4Wnhp/HscNA0hYREPMXm35gkr71u/
3H4PT4nQq1zaMYmBJ6ixE7jIsUqOFIiZZPfQ3CQcj9AE5/htBIAvmxYyZ94WQr+PIBy595x/DMcb
7+r9d1e/4w1Ydv/cEsrr5lPWJVOvdqobbuP1Kg8StG7b3/hSokclhXoKMDLql9cAUo9aybQRu/Z5
kr268X8PhU89YaCX6CyOLZiTGK4/2TzOFd1Vx1WR123edEnhamSZHoYuzfq1LacaGBAYXWdKdnAr
rlH4BNQB5h7UcWdxn58CeColXPFMpKRq4Vg4fLYj2GrM6jBM6L7JqpIaE/ZwbKQmBTl0UOf54VCI
t3b13VRbjoH6yrXguYEraG/iOQRlBKC/E+nsq0S3VCs7xyd/lSIg9JU7zEihGhnySiY0BlpMbLVA
57yCp3NlVLf2ho3Gf+Fm+9946/vIYsAiAws1ieUPA3+ttUir7CykNUhGY8RENxACrKrk48vp0U1z
nAbxfnxbCCkm4+AkzJGdlTTjz2lEIMKxrKrYdCZtgwONy310wq5j7cY24INtO5lW8rdywMgqfJuT
P5Se1SDW/RQdWvnCnSyLOlquHtF6+87HmY1ycb0mNewflSVbqW2hqogxm4k3NIdg5+XCbPs4RLtv
wleZu7Pj/2TDrXjRTO87X+Gg5/ZkJ/5QBl3bNR2whc6cgAVqb0txQqwomhqbSU4g+Yu4AztlNTBx
rI0ytc1vpBwq8zMtJv4Iy0r/mjF3uR5qw8jQFPFoLi0AZcz+yXu+DO46nOl+JecvrLnkyyje/dCN
lVnTdHZVgiqPi9Sjt/8XSeS9bfNoTLJa7jnkEBvvOtQ4qo3rd4bmnUgGfvN7JtljePql0WERWUBK
opzof6llkfE409TP3dAc9U4yM7dWlC1/qxx4WPABe/tfKh9u7atv+mc5zi89pnFRqCPDPkEgcZva
Uw9OG/6ye2uaShRWq+y+uWlvJvUYryeuso1DX8Xxc68+83faCgV98LnxpfJYvyNlN3q6iRYmTfnU
puNIVMM4cLvCiRgk3jvl7nRI3ni4xqmmvUKbFVt5lmW4KnHVIF5uxWaPIjOS/FXB2RizHDCtSfwy
nM0FoHF9+c1NkwPMNBAeNwgTfLt3NCnYskod3Vrqlb2Y7zhUuYklc4ypXD7nHjihHEUswl13VPHd
Sbb/DW9WnbvqHzzw9nPcTvn+w9ErU7kZHwcJSUfyxVGsabrz6ybtB6bEj2xmBMP3Xda1dyOmdviH
S8po+GdwZ5xQPXA7eg5dnuEyRC3WSAcCH8znboy34O4vpT47F5Lc01fFe4mFl+lXkb5LGNI6n5kH
YcqUCB4hNy9ZsPVv9VPQeUL0f2J5LAQ7P8I3hGj3plc4NtHDIlTepueBGQzFsra0uhdbdJoFkulJ
e9MIjEKu7gh+5BhOKclpIoGWZxyX8l2nay7vuFxxh11X4oLMd2y2USMYCGnyYI5Q2FfpMAvXJ39x
GWaRIXMco+IcO6WCCL18rJrGCa6yDy+KGKfNIjM6ML7ggpF35Mon3VGdSyuvv38vRa6zjLNShsXF
b9XAo5SpU/j1sJpfzYBm9PPuM6ctnQdpl+LpR6/0NWEwOGjJCP0hRb5NH9NARlw+Vj0XpGS3gPsp
Q46RMvQxKvm9pPKUydGykdCtHq5duwd2hnSTQoxPU7tIs1DOcLrelaKmzd4DeuypmGBkeFellW6t
T+BJvWlduBZsKke+LqF2op0oEKAag/2GWdHvSGkql79kU+pjlilf9p074ZezZa5dBzsmnQMO58UJ
rL+6iuVWTsHmZJEyYEtluc7+7vTe78qpduqlm7dtHmDyHhz9eMTgR2xJ3/swXgPiDYhmWjXUUzVr
Mfqrk4qNY+In9+0oZhiKsi4aGfuei81Spej0Gc/tR2gqpCaSmRML4wpZLky+zt334lkdKx/rkSzp
WU5J/RKT+fa9ko1452PSUab1dD0LttzPVn8sh2IBsVzmpIE33gYsAt0b5xsnOM76DQCmBkwWlaJY
xPeq0yQwAIvWo8VUJzyOiaxLcMXfksXv8zeWOpEfKD9Pkncef2+8GWM1H8ZJ8+yHP17PH7IRtw0G
CrxVoHxMmPKX8VO2964eLSd+8vGWpPtR6mdVUvvyh94EVYDzbx5t3fmBmYmyTyEZL+/zTpXXLbv2
HO+k+8aQxUg7VUcjCbVxq4+dbQeN5GLWhP3fYSQUSNXeMFHaRJNjFs/3aqy6Ke27qflrmi7egv23
KpxxFCr0ukxhpY42zaT5CMZ+bnUGo6ib71/HsWWHCNKp8dzgcvNrd96hoSpVV9whv7Mt4jUedkbC
jfvPtwEc+DZClZi2Z19jBqKO2bVvf4ETwqPwlEn0bWwGAXD4e2gcC2LCeca48fLCAvvp1htfPu05
kAqqqVZ8esJ8TR/sYo4C3wT2EQk0nQ4GtxOeCJ8lAU5TUHWcmeNKdcgAcVXfVq9zBUCs6wZNaenB
alww+fn5oMxGE2wwFCHw+WfpKUJ19grG9adTbk/g9AQVMnBnhzWCrR9qqxodcbEYq2zGa2rKdzne
TDZfTXQJxSzx8+snmf8jwmWQJiRI8uq6s2NHQOtST5Qiwt53fzQ2yVG6eywZzkU7F+H1j1/5GGY+
yo6YpNj3Pzi/yzO4cupxEQvMvtGZuPu2UKL1zvHANd4E5tpPzgUKbHK3JnRXnvh3evk9/CJl0CE7
l271CYfdxqa8pgU/F56frAzYGnJa1myfR+2nPnloUVWMAWO7lKieyhxBgpUuQiaugNovPqYe9UBq
9U9ZFSNmFoBM98zxfpv/8I9+Dlata+facJwqD3HbslcswlWhotdbIfvff1yDDv40BzrTZDdwf+cy
hJX/ZDi3sGdfIjrokoESCoTAz3YzjQ25WhRohjaF/5F0ZkuKatsafiIjFBDkVnoEUbG/MTRtUEQR
lO7p1zdrxY44F2dVVWaaMOcYfzucDG0uhbIjD4ROC/s1tAZc9H8ci4WXHdNj84fE5+ZQqmmKywCJ
IHwguQBkB7l3CPI91wBeQ+6G16reSCRj7wBAxDzPRecpYOPJ+KhAMD4m1UKU2z3nUPwsTyW4BeLU
N/MlDYNIKi98s2v1Y0idIbT1SJ17JjCX2H5XWmXnPUMjpmZy28tuf9W/3ElWZv+/E15lqmX8ra3R
0Pn0DGpA6KyAPN+ihZ9KHMOa0aUG5zGuksGEhNvf6uANYXIi5gikO7qbteY3vhNjt+d91kf2z9Hc
A2TUjJuBI4MipmN/WpiKg4qXSBc+uMzvhwjHDVoOfwR1ftwPYAEI3w6EAbJqzy0isWqx5qF9XfHZ
GOwM1zYehKVgnbLSRPdZztiexykELxrYY9eRZ0rHZev9UA+9LHzv5F+hxAHsfflt7qLyVGw0YcBK
a0Ly+cEiUGkhIrW6dbrTybiYadfc/65opp8PoZ2WcEq7kkSsWeZxMA9RN8Pe6qyG0IvBrDkVG3Ku
wci+fv9cCaN96rF5QwwyW5T0mPC6BCrx+Vv4z0/Q0RPNz+XlbuXLoGo+XwBAXhS3AvpRZmYD8Kdn
2W+3g7kUt7OKRJvghX7WGpnNJMPmxfWMuAP2+Oa9/4AVAevAV0HwcBK1s/acBpTVicxx8l5J90GT
xy3ABw005GJO9jhIh1tylhH6ZgZGzA09JtMbxnDqY7a6RDgnzmehuxWQ34BwWFPZlp52aSxlS/tN
jduAtxQ3NyNeOzlIxMkyyvtMLWRCpdHDZcozAc/xphfr51pgeOSfkwoFHoMObmDhKP1nPBWBhdS0
A8SiCBIINSWw+owKd25akFWEtNuvnQdh6uKFN3Vch3NS/hmpZ/W1s6uAbGGdly9zR8fCuxPuTHoL
hzS8dguZwWnV0Sttkx7n6MhkTkhxAWdftQvnySsIeZr4mbmqz8PLd9/Jdgf2jGeKKSd+WPDZ6V9P
SITBatvJue9k15f3WpbHjknfkObtHHEeXUOL5ILylLc0BH5i3udjA/riZ1GnhIOvWrOA7XjPcBU6
2J5xhHAlaTFFm04Xw/o7TwupOmJnmy3RmHxtNB5I0thhsdExqhJCAjoSwYBRqMQMBohkDjDJw+De
I95aXtYnCbsUO6BLwY3Kg7JNlliujcM02wBbMjWa6R8IDjEBn6CkvYjKkU/UWZzLd0R2vUs+UV8E
FHWnkYk0BfW4RnXQaJyvAIyASNH40hDvIWpREHi0gv7n6BogoV4hM3PbSU4GAfvW3X5e3qcYnqu1
IYADEE0fGmw0EAEgWOBQVKMpWGmXAU5HOBv/jS4AjND99935kMsoCAh5Z98Fhc6IbHKqKSQam+aG
eGb7sySpBH4ITRApJ2+bVGvCsKu7IR9Z6K0+ov+rTDw64fVQVsL9jTGXbR6G/P3hbZCN1sbGJdB0
6Cgy2IlFx4jL0BoTmGrUpxwVHg/Fa4XC76DQP64EL93QMvO7lhRrOBdYt/j43+ytVDTD5xKMDU4X
9q73M7fWSuU/Pi2eO9E2jrOtBBAfmih91CktLq1TYJwa/D2DvpDj0bcj734T0oK0sYISkLwul3qw
eeF/Aa/7NhpRsjZJs/CwtducYqIqjpQ3gtXxRZCxzrGmnP7FzPgs5sQjtieh7iHnE2Fhj8aoPrb8
Zj6Eii4jgOYl4DITPVUzJnIWupOB3zgmJJuvNilFUdeBMIW+2UNxfUIks6y5ye3vhVIKjOFPMo4I
jmPnR4d3h7IgmGnDUzFlgQ55iYk1xwmNYA6sEYURbetuF7YimjEgg5lqLe0owD+RsYRYi8ODR4Pm
+wt75JfAeXg0QmuIuCWiev/ltUN/xBZfmFUA3ECGMxq63qSZlROk7xJHBbYztM4XYf0H1NQ9FHMu
qRNkkBIkNKOPwHi74m+zfTuQv3SYiJTNXlAATUe135l5ILUMZgQPk8zxnjeuSu/FwJV5nx528vck
6ORczforYOhl5+k5SeZ940z/HZng83Ij0sTRzLq4cJjEH5jY2lBLjdTPU8JZtYnOxpJdcgzoJ27c
kvZmNsSXJ/GbwoxHXkTBzXmDn8Ozv3ps6bRFZulJa9VAIRBhSh/sGUpIBvmQavgcn0gkK6xkK3C0
WyHu9griZP5ZfUIcxkAhaOvxA4GflQ5qTafG+Rt1gW4f1o8dUAJD5Oq9BBliguB32aOYSzhPiMiz
RQ8B+r73Mh9PYbSZc5hYCdGiFaDPM8ZPrJkEfDrYfZcjMrtMpInw36rxvRQ+OCpjL1EOPidPg34H
FXYlMN2wH6SlWa1BmFnM2CUSJzfZVB4GjAuiY2ClTySvUHFg0UhQQpYnnsPMQLgVAr+AFNSTEUrj
71S+lJEUEIG0f0evlTaLCcANUTKa+tsQNoI0hjZD3Yige0Btbvj0i5CBomFsBJkv+XUwsrD9wMjP
WLtNNYQrWGnM6jlSSfDF1awgA2cw/Yq8dbNzNn2zepkH0nVgwPj7o0nXjIHNkewzTsS7Atjts/uQ
BcIHoPndUdYtdZOhHxCqzyEv2ERUOI82XD88p3UPLBTaPag+SCDKgUNjsAPMeycX7EG4Hy1RO+j2
MSKKuC+0rCK4siAkQ+JGU0B8UKkbCTQcEvywsoCf6EwXco3PBgSmdH88TprNL+zfeTMyaJ85TMlV
hIqcqVOsM+t0fFYmyLyofpui2YzJGY/1gEAB8Q7zHXIaqyVR54h1cfKgMI7lnVAes5wQfO1jI7Du
Ed4KzsX6lKE35B2aiYwVYgNaAGDdqNdvlDx/UBwsS7QgiHy/++w+8j74eC0EUF/j3Ng8VmMJTrtC
rfLZkD6xu52gwAZZ0LJL6+N8W22fHk5LlxBOtD6maCq4WZ2Lefk27k9fJA93kbp6bRF3vq05kVru
pwNM1ZbZCUAIWozQ/zpn9sJPZuY9dqXJgKxZrtxm+4E6IvsF3iSf4dKHq98NeAEAwiEh/EfI5Bnx
Z97XEloFXQaOuV0VAK9xflpgUkwlIyt3REvZ9TvnpORVTpl7Rqf7tgkxMXslPTOlrYGHzxu/vx1F
xHc8mH8GVkaSKwdfDIONvIrelkd4KGhFelqqfdgWazBMFOkFx2YiOl8QTN9P/YVGpwvf9FGCxqA6
a7xrFqJZAFGvYI4xnewUnCGYIHtCZJyd7qcHVnQNN+mkHfr8BwqnE/sGPhPrABpsb4iruAKpbhqA
/mKE+xKsoJntlaRH/2Ox0dLJURKK97Newfv6QPkhRDYifUcmHrBnyEQekxI8/zm/BdEl7D4MxlSH
KCB4KK2p4hieOWFHUyZNt7QIefN+vEoO65Vbc/JQqnd5OU34FWUFPZQ2FTDeVF6WorquO7Me+BJR
56QCuuh2MT/MKnLU6F5CsZCdCnG0S84w6uwfER+8F5bgqC7yDIQF7PEGAnkuCI6F9WUyC9Mpml0B
TnND+Ycp16eIJRGBbWIahR/lJ6aLg6MoRZUezpNwMEMKeiTxnFrEcuPjljPQZDK8JuFtZGcTcW60
G5DOWzz0yIQLqoM/KFztSyafkWmmrFhtMa6QZNqfIw8OrsZsSJYv3wcBfNnLgrL7HOU/tArUiZGA
wus7tEEmCNHLgx+/KbDFTGQXMS3BiCPRSP1HfMDjgVTSfEX6RlHG730d3ifYVhM+DRHUnFogTp4O
JCCbmGbJmHFEcQqaPqsPb37qxkRYAhI9PGl/3yAeeSDWGjkDs3O/m3eIkmw2SMaAYnwkIhwR723O
KX4mRwFhnwPCCbBrf2dAVlMghpE/DAYueqPbHhY76JbEFLIVc90S+mc+lw9AnC/UwiDqxeVYcxso
1m75JT6d3xqX0cAE7YEVhI1FJOf/yCNgGIibjQh2ZK4ltTBznpuSMcV5r3rgdQv+qAggJDTMQgxH
QRWmPkqB6p2OiF9ETvSigXkQiA0cKEAqBjoDYhT+m50C0zGwqagXl/yOUduHUf0X+GhkfxUjC//b
g1nz3B+c3/TnVHSx9LZMhqJdRaLe0Khg2sBrHLbOaUobw8ET2IQETFDO671iEbaIrQl8DEEKswW0
uk32OO01b5ExafC6EAJEEjfRciPvYQ9FENotxLg5pkHDJSBhoXoccwQgFSQjySQta1EV9OLDnG9V
EPdDIhofNkvLnLDUQHT8NcvX7mkjZ4SHIGQJBIy9XoRQAciTIIb1thIAr2Zr9ohn4O1yUUCrBy3T
P+mm9/mSytbM2INEzWTXrtBLbrJ5ztliMnjo24p6SMYZlX/dfBAEhjk698BPEsqTlsr6QCiKRPbb
28f+G6gDpxc1215jj+Yo5ehl4fzHkUv/EQLPhPOhJUir5v/CjKhClLDDp2jl3sNL1+Kzytw7DinS
wNGfOHh8xWJEGKdEQ44lJLE0H5SuqFXoiUguSqmAOxOTaYNaA9H/Oj0sEMwQTcRTrG2zRQ0oLkod
S4doEnzIr+Xwr7wCk5tgF8mOuywC7k3Djsj1r8cje+AJ0mPFz6ZYlDnRPkemLr7Qb82FkS56PBIj
xlFMHi4ErAVQvklC3JyC7kQAyBpopVvkNqjUBYtI5j++oTomwhH6AxGZfD4YL2amFVppgBa8U2+7
BKUQNwN3iw3VwZ3DvNy6L0edIiQxcLKy6rAjek3AN/MNMEj3SoGKkqLo1cfvsv7YgyW4WOcBg266
yXBSxVxtAxQLrVV4OekdIHkaqRg8Qq9ZGwIF5VEViUxq6OZ147Fab3ukzfMbA1yJkTWhMijsbNOb
gO6CYT5JTOX8YpaGCXVzTCs/g1BfQFJQdvc1GPO/QPsTeyfn0LSeEiBGqlKf02dKBqxO7jFIG4yZ
iDulbwMtTwhupHj9+MdA0wmnO1BJ7rYR6+6BKN47EAdHCyj1RrkoOHSosyQealuZnckrueLVHwbP
mb5VGGuDww0omhRVuse9POiDW7CmN9sULhicg1LpKP9rYRDoW3K+Oq9GEbQkvmbz4amayItyVwHC
TBW4AM4j8yOCFLGtod//cm8DImfWx0tczRnOf0LOTENsYuaYx7g1rj3NOPDjzw/L1+keEps+4Xt7
fTExGB/V7EYC+B7CbiMiYYrzFbg69CnZQm2oj2oJlTmQ4AuqxlU6DDQyFrgABmYd6ghcDvN0MeSs
uoqOI/hmm/3+CTcV8zF/QWRGBngtuoE3SAhNkiYLLDesOqVRixeR1QYxD0fFrD6KIYo0jPkhFAoU
3iz0AKQVyhGt9seDUy+Yxo0CiROPDbfml0HHH5XY7KmOexMnkJ5GpFP4uTlEp3T8PM3Rx2aK6Bo7
vUKs0RLNpv0z1Dl8O7jqG55V54PX4hQWjag3r7g57zWUZHWDT4dETY/PpfjpZe4LikwWCdjNcEvg
d8rCA5bttdRUs1OQBjGMP9b6dgI4IsffJx094Icd2qVm9E7kufGepkct0mJOSTmSQlGOItixEp2h
urpTioCZGEnyZkgPMijXSxDRjDT961s3SEnCZmjwpwkUyBxVM0bhNxDYJAT8Iud+Tq9clTLfTt8q
ebK/ESSqoy2Sk3ROzLA1El3owh5ovNTJ7a+MEpEVV5+opEZviwVnRytUhnqTi6hP0eSDpaBnyrvU
TLFRoG821+qKJuTZD5MK+BAvO4z7RN6halohM0M+sk//kOoeTPjAx1gQ/fLyCjnmND4ymf/FG9OE
nugm/KF9T7fM1qRE5hi68UIgcwOz2QIu/Twl+FQGMAn2+zUe2jKzyyV6kJ/uKOwP1yzCLc3Lr0cP
ydRudKoQ8EW/i8hMU4d2gx8fVz+3c714M7p0pGGoYyYbFmkMuzAnEB8kUIAJ1YQmJsFZdLjERSjm
tjeCnqf1juqYTUi/KC5YN9lpH2JICDHgG+xBXjlYRCU+gzmN0g4AGoYYDblAeEfDim/ZzVPrG9Kl
Ta4QASXxc1p6aQMEJLGtjMZgAgA37QQZlIfckXmGs9uSF4r5s0VuXuEfNgj5rmjYEQsAywa633E8
U0SFL8DGv534HRADGyHaVr7IO+jbSkAaLfScGg1Q0hcuj5jx3g2vMnaej0dcsPdGqNjGLNXAzpw/
K1JFmDe5rWiiHVc0a95iTFngsx8UK4mLVYGCS6KIW4YYW6OatY7Bz+5AfiXyc6TBJmLpl4OqJqh4
qOpNvqL5WGQKu75k91EG61cAsyNWHyDsbEkgoFf/sWJNC1/BrnaSLxSoUxb7L8NvjMsgTFhZsboI
zqB/ev0rE+FdChvnTVO9YpPCIL4W3WlcRQ9svfr6CwHdqWMNx/uMRIg5FjLRf304IpJtnQrNIUtG
ntrk729waoWw2izsZAn3eUoBM618gcea557dxweN83Esydf+liOUCjE8/bTX9bw0GoT1Pw3z+Q6B
SmAju6xETVnClnQj1JlnHxEIOPghVmLNKVCLUHNEFWt6rGmXoa3V5Y8Z4GNkR2pnZj5RgOm9baxF
XOxmDvSLRCFE1elQimp8/9gJUKn0rjUPRW0j2d4SijH5zZqB9/HewRBG9wAs+rGHKTDVz01Pv1N5
4m5H9xRCc3MGiBDSEWgrUdR+zYpLh5fHLUTe+L72kYbZ77k4WiubZRblCMyiSDoVxbEU3JOEnFiI
ghGAiGNImetgIjznD/5BmYJ09HoJ+q3cT/lJwce/JrEyKP1FI0zCCd9az9lt0nAFcOw4IwAe7+7+
nAFBsQXkc9ydHiYzGsTLYAMF86Q9KnPpXHKHJ2AgPrcBqeaJ/SDhnYZovndk9oEYGxtXm45mbyf/
V/jbmMWuijqvt9XcAby/1641qK5yke++y4TAIfDd/c3F38nJi7c532Zr6ttc8iOd3xVBudHd1ynJ
Nsi1BRCHXwRMvqJA8bUCwKF7oTt/7f0jogvWTCfUl4hsoju5S49APmPVFF20Dsaq6BEMvPtJ2tOq
HP/Wylzxi+XTPMzQCUgwaJfn3a7c14RALWlWiIkaIE7e1Ku7D3dfUBuWWgTiKSYOCUOfZoJlfkU1
0yrrYyFcBIUN4wqmgJfC+E4Sm92LH7uEax6FaOr+8IATvZ5Ovt6AsYHZ4oN6R4ieIIwb5M7Jnk1Q
5w57gZ//6xEB9kUVmCMCE7/ct4Vc3AZpYCNY8Csf2JAXr69VgCRiB6bQiZnExsPYxZ8JufAma6JI
z71yS3hoOO4/uyEtfaOmc0yjBwtieEiP+YwoDJeHvD5x3ehe4SA0pDKPRnFeIUcGYKZEZAI58x5B
T9yBlX7wjH2cNmgOkQZASdiN3V6R8SHXqIICPVqICgWPJyka9XhYuTX6800Vqi4Z496bg5wIUXBq
LCOPxG3ehurmUyx9LmDRiNXZf8K88FdEike+H+L7a644hfg8IfLnwHc2qZ8A91wqhA5fwGmAS7Bk
jp/uy0p8TnpYKuCst/0E0qHMFKJ1jnCN2kXJH4HM8DzpMw56zsdRZyI4pbqgjPI9UMhPfArSApQ0
1CKa7IAdhKaZpqC5FMKhcrHxM5VufXpx8NSolog3LVKrFd/3zX5duvATwXh86azvCcH9gP8GGKek
xmECc4M09TCVANp7fN0epSPStONjuLCzC9pjerdbJNM0tQAl6OaPaBD4D1A/0L3Sn6N8oItXRtdL
5QPtOx+XWxaTrtD/DKmrGVkJHYDSgp5a4GvxmmM4JikApd6Av2vcj49lLyITyZdn8vixRNZ1cE6E
3Nvof4iWoAK0btHWMSvphElWQU0d+F7nZoURmPYvZDPCn1dnUBgUEoQudUa56D8dGU0rDxsX5gKZ
RpOhRtMPPpjkYZ8AUt9ZYPvrRgC2pBatVcZRGCvxcSphSlzaY1YE29KSsKjkl3IzogEVXIEPPzsR
zkO7gThVJDCp8Mlxc3AgGkkzxCmMnGHGwi5xSA4onVEXqo7Qr3ZfxmHTmq81sBUGNiGU1CIZw8q/
+Yocs9f+VRiVOh7Z/NoJcAiRVBFhjxiURVAUTyv8EMh71Li4YkBMC4/IiqvEzPyhrsTjTylRawuJ
0BcmtRfirbrzu31xv7MdoQFjl0APSH+4oNgeaBSAk+wh1WBInLyhQMFyjmUkrSYstd8gvCPPINvo
qNIf2E44vkUFrwFuS0WTDBeiBzniJ5ZH0d/HGTM+t85on12bP2rJZ0mgkSC5/qFe3aMA6D13mNjh
KqAklvdFj5FNxHoOOOE2SYzp2Bw5yhDymQ9XED9YlV0cpiNbOWG8mbzd1x8i4ZwEHCDjsKRuN2cb
Au0LQO7Z2HgawftfF8mFvQhR1S4wffCPs2XSR2fUG1E1T1Tj6sDmyR7xxpVQ5XAuJUxqkJyfy0PI
9oSeZt5en7MvTLijtzbSXTIveOgQHFzBBgCGYPCu7BlfSmTXLQ5tbOC9vgcCPORuEulzhAh1xxuo
K2PT+scUoq+ZfLy8NmGtawwqAgWFBGUGQ+2qsA/p4xu8OxKYvxeB3Mw+624ODX9HsshWGuRPM71Z
Q/TiLP+IVBkeA5R5yIRLCHeakyhVWVWLniP7smFhyevCF/QJKW/g9TLQ7NMSX4wnYuDzyGBj/UFD
IKab5txuzBpETSNILY7FsQ36JQJ6UxXMmCjDYS4yfuT18qxw2DfAAjwQokS+ptMPfceIM9hv9h8b
OG/78xoINq4OtOES0wuqDgDRDIHG5RP9vgbGb7zOdWHhG3mENewxaoQzLhu6YuDWD5PBpVol+9H0
4eOtlkWZIju7c9tlO7WcM7PlDcF5ln4VqwK/+cmDT85GBLFH/lpbnJ2SK2PwYkIlk91SXAnZLRcY
rB6CdHygkikzgNRm/49KCR4O8kec3vJ9MAoOPOexh5yLf7FUGbe/4SXbDTsjUe0ejIPIzepudhdK
p7YzuaPgUH3omczUOKbvvHaNMJRTn15c4P0w4UF0NFBdDmY9fl+EBW2yqK/b/L8xny2JyTFv2yGR
ZnbF3gzIuGYevZWuNnBaet9dBeV94hd+z9GRf3C7PH048hXrL+ymFPf/2AmYpDkUfQioAYcshD+A
OOJ2/7DtJ8iAwdsHBvmDi/zSPZhIp38cExAb01vwM3Wn5xeL5+JAHNaAvyH7SCIX2uJwTjbkxygR
iVnHxiHBjMG3Wb97YSmN0Yd4zeLDVUfbx6K3egOztHA2Q6Y+s6Elm9tsmWyYqahKUk0Jsd/1uLsD
nrG24K0J5NZUZtLQqIfGULPVZTfX9nD0LDfLJ1c5vpLzEHGUFtZ/JAj8i0Zr8DTYsoMKpG8PHQ4z
HMSfE1tYeiK6XLRw1BPuR8E0wJLOJFfhKbBvyxFO7z7ZX5gQzGfIhZSvGJz9kXU/3TZcHbSL37CU
XkhuMTr+Ks833tLC6LO0nGAffrwyrIu7F5cnIuqFsiCMHIVJGsO1M94TMEFW0grdxXOF35Z4k8+d
DKE27tAucMFf3rsKjp5GGlz7IvJNfngsbS/NVHGON0hmkJkI3gShVA6j5gLv47ZTuB3C8sRsk0VP
yiMzQmeAOphCpuXAIrfUx67zXj+DTw7iyaoRvy14j/6URf7jNjj5mKriToV/pmPrQUFvYUJVnNJN
z6a5UbhRDtzrDx4uIV7mZ9V2dxsboM9QamWI9KHMoX1XpMXczjrho8YrF2ZfpDZ3UwpIvFgRhEaw
xzI7N+un2zcfUyClDkaTNIkHx1OMB/dOnhPbbhn1XSaKrwjMlNnWgs/kc2IH2GU27gUPiAnQ/6I9
hLvU5aR2jsx6ISR/CtHM9xJWzofXFQcDkRCcXxK+dM3qk2TwnCAb6lEX3RsXp2rziEGiHSJzDe1Y
xww7Oh8pqZ3GBmYOXOCifUSC5c2awas+7eGQbhVKYY754nsEMuCf7qFTQfhxWMSbwxnIfoXoxlfJ
YTyXi4y+MeI9lqCloKbI2ZxkSYcHeHdiXkqzRnpCEB32DWUysN4BJziqwuG+tWmdxZ/SrJVtRvhc
LXA1nXPd4PWiE5wpIe6tk01He9D43+bOI59AofyluqNhIk4mBPcwAUJSitHwXyT/l9WWs7sNmr2o
GGSfkOMvJXQSDmKACy2+4zTOmeVItoCoIrPtVVnfgV3LXIMYeMYWbM5Cnt6d7+Z7ep1yhMU/bwzx
6TxshWGcsw2dEahYMIp6zpcDfc1uyEbIRUnSRTIFPSSbzStrgS4DyHO2nA7rAWrL2S8UWeSE8WMm
5KmKNcgCggkaRP6E268zKzElj2IQpw4Hk9TpU3fIZfGYgOiMVfO2GpkE3jt8muPq0jgD40/xbitp
+ftTo+8aAQr8ws+hyunSOaRSuuTDNPzGpzVgBN9Iu++Wg6VGlir+Uup0qMf1fmF3+q2+Z5oafo1Z
Tx9w+yllXRWTPBvHUvWQ25Ju8K4giqhaWw0nGmaADfk1loREa0J8dAJnUcIEdi5ztz+wCRs1P6tf
WDpC4VwzcbkZElNE26/OJEpOIpTvBG9RIeTdNG4Sv0O6Eg3NTTUjj4SOldCxg3eb/3hIVy0SPWvI
/wMvh4f++pCPHxS5DYRkY/KMgJb5oOnnIpScD+Bg3vd8i3TOM4BCE/1WNdz2kQ5rCwG7zM9iF7PU
xXQjE13+QfldrjoPNTW6DZDzavkScPqL8NUja1u974IHKVE/iLWvZA02LT3Sw+CzKBfyBF10iSq3
8PgHmTxJZjmW6140jCkRXbx9qv5Efi2a6T+Ko3/u6TZ5H+vaHMYpfKSMIPwzeWrWwEvouskWHQQA
vhuufwgwGKHev6C/r6mSJoAVKibUFKMrV2XNnjsQP12QLvo+5xs55bA5E+wm6SJztckrzpzhdDCV
Q6YmDcnXF61RVKIGqq7F9b19XGv7dxZwUnD3kAND0E2/m2rSuHV4MDXKCcYV+vkBLraQx4DfPxFt
kuc083Ir5L4MozxOo+VgOtzXWxAtZhtk96Ro84WSUymjKcs8NJEKLVqKdzDZoo3UoCRi+pwQieK1
Z304L4SSUbTLPa6a1YLgTPuzhhJF0HTJo+ukMvVVcdVCsDyEkzQxoSAebR+CkEVd7PGxIIanjaqX
W8zJJcFRMyacNZMnmlScFz+rCai6443SjdKUtmqUW/WuMpK1MAF9SJYg697Y6BbPmmZpyNEIVFkk
3IMTccnmlj7H6+roIK3vP+5XZ0TEKXmrIOWnYkIxHajp20KRHmI1FrSGTUAN7zqJVDzLN7DHtzBZ
kNZxiPEmM/UBGRq/XeV3fscRGWuN6CxTVetHae9uFHC7H9gxJr0LkYyK94U0rU7aVJ4Op5rBIGDQ
L4UF4jvpewVAbDSKlfGiZyCk/0Y3OrF1ngHZxhaK4Q4AICD4nianylVqWgvpP1C8jPeRtQhm+GYh
HIfTJ5CPvrOKq0GFvDeV6OZJfGVR68w/YyKy9gv3vop4FMaLe8DbN2J+aUgL+Zg6cNkoQIU/R/Pt
6AtluRHmHiEctQ9xR51x9EHSrQsoVo2HFNx0Rg3Qhl3E5sH88udiNdAWBQ41VI79Lbdk+3fgyJrn
E9CaFY2JiqmcbwGZDuv+Hy4g0YRzp2P97XffGe8CZwm/PcWsrD9wG+u5+RYTRTbVZYqZ85ycYDAS
5i/NUG5mfh3Snt5YxXut73nMXiRsODRiKXjJ1ZgxfYZwicxS9LgzNK7PIxFBx+Z6AEkEkuAZATxk
XVyQ5kO+RUN97Ow7paArwIHHtP107htxBeg+0tgRKOLPI1d1SuZtP2IUtG77kdfuqgmelFnlHs4v
xqdV6mu4MODE15IFAOUOLdlhjEymRA0E/CrOP1v64110ECGGuaXMbheEmvqNY5eG2mm5Vn0C++D5
R2ZlEPrp8enxDnaLAV5BVM7cGbwnildg1caZlK6SZLzMmnESH7wcn222rNYQqEbFcV5SWvmk3FBm
rgmr1kwP7h1h3FbxetOexQI3XmGyXx1kd/C2SRPqFHYUE+seug1p3xJXQRBCtikTm0Hmhtr85QJ1
opuYgwj5pFqVOCxHp2Y6PH5m+gsjahaTQIdq8blCYMtoAX2LUlNsCTt1qntNKHpkmfrKU29H7oFK
nkUr+njZF3QPqQbTG0p6IHcj9xnUXEX8kmp6IhDjYvFcAFcTlycvOWGd3+mVWmmObB7s4F2wF/DD
+CUScRUMCjMaPwTUIjNbvkBWI0TcvX3ffhNaRRYhjVvZEkWmUF91VjUnVhQ9V2+p4+9qF9jWBzHW
8KdZYy6Yq6tsgnL5jfCzdpnTsmjkkkrcheqJmE5GWUKlHs6QS4sTmUVPpLMN2EpeZAbAJLTBh/EY
cMNUGY9SkkhysmvTuEdcpDlV43ydYVz8eJCMqPoxLDH4u4i9PifgOz56klJwxEW1AJ9LINk9Dnv8
vLMUnYAFUvRCKgz8KGw7DFNepUP6YiECjJCxtCHMKNBM/JjjNw/klwc8ekhrsBYyuzr1ht8ndh2z
eXJimrhL3RvIPxDy/6XztfdYdbvhjgQZV9gT4ICYdc2ULdTD0gnewI+djLFllSZLlo0cl2g2Gx0i
+sUJOVPBfSk7z8mNMJZERGaoS1b6g91gcHSKU4JUYvrWhXZ+0mNBGnca4UN3uJSXTdzZXUA8zJbD
gcMc+QOs2KvB823+6vF9RcDoYVdM7ppVf80+miO+kQgvVTs0b3PeqAIkhWlr2UOKwtVyTqiEY09b
3AJtX7GfYMF1VD4wetOnh0jLOd1aIqgDfAevxdBhuHc5W/iywW3Heu9oGmfaFIZuq8+VSOMFBpqe
V1Ylwrb7W7Y2zXmuyy03S0L/190DwbgHIKi8YwCTH5onxQeNPWXG4vsLoI7C5nKjpPrUn2RsXNLp
67Te/cz6299+WBtVPtQ3j4sSsWsYDVGR4DmNhYbaIX/D6SyJ9Ocb2TMpxNbLh2eYtsGXllSTRbgX
6ntQhjuB94zhKHIBkFFKRYSQD+bF0xxOVYwOfOSMbV3uJ6hdn1G3KU43p++9kcI475p+dfSvqDpC
XAp7enAZO6j64+C5h3fFJHwPCu1gdg+Dc31ovbe/HcFZXzEln0rG4gYRbR7f/OLlMfxZb/9lEsVY
FY5OdqEhAHjkBnQsfpz0aemK+5Qt2mxW9QV3yr/qYXRLP0cYy6J/xRSa2xJwAc7Gf039tpljhyEA
gZApj/h/QM+DTzmbei3OzbJeaCcxLeMwcFKEl3zyGwoQ8SZOwC5hB2izdygaIKmn2XxLAyNWSx2P
dWM59zqR3gnmJEU8d6P4rlgDzJR9VMvMtUQIEJjDxODdcdziVdjz6H2IJVnwWtQ7lfrHkCJAeAnh
ILzNcxqebqLOTVVMcd8GozP8RrZ9bkgqw6C5hPkO8/VjgTgbCzRSftIQ/MFeXtCmCBjGmgW3lRh0
0uRCZZFEzGrUPoxTxeJ3zFNmFJvc5SsHWH0RRwW1R97BgrGcNvb6qkWfVtg3UZSvXpCh+rlPghJT
LVYSkxDkEUdNTBq5TyIb0xhPepgF/S0Q7A+etTOe1y/P3NMFyxr8zAKXGpQ3A+z0NmMxEuwrjRqo
gKdq4bLjE+cACv3XHMsZIC87bcV9yxHNCk0RTwkof4+FqkE3oY4clvfUXD2n8rxjkX3DRkN6HvA3
uXyrIkkTbJOAsRGdOVb/nzp8AqXwcCBPM4+otAMZFKN/RyZpzn2TpMv6BPg8EcNZP8AONOd8fhI6
UJOxgtiVo/nl6MsbCCFkoZkS3HvjwrOVIjUSGTjjgLKbnCewhJz9uFl1Cm52qO4E+Q/NsLhJiJbf
oJYWTgqDbZqWezrWsL0k+0fYf/tgLCUEB2Mr6G7PHbFHfhBO0pZ+bd3Mlq3jlEHlX6wjc9Q9SKjL
qYme+V5fx9caQ0Jrd1c29DtWPriaG2bfHiyCDIkOZoMhQvPTncpMwQTqftfEcubThoC1O4JQAwm3
oG5RK22qyztuT/0TiUN838XlOReXcyv6FOEo9/QsTNBhGZLQj6unl8+1iUcghA8qMS0hMu626vzB
rfpw+e0CBtyMYg58qq0zcJWMEa3/x9FCZI+05dlBAcpXAHoW0D9TGouUrUQvEqcpPw2yM3kAvhyi
4ba0dbXQfAUUE6MAT0ZK3NwvKvFYYg9E9sgV8HCQYWk/Cw0x/AUoPSqBGKaricQ9BuiBVBcJIROu
9bG45OzKRhH9WN1iRZgeFFFa+zMqonOl6c1GHHqPuN0n2LfsgtLNb2F857WXoF59QOcgkh/FBJnY
FeWuJA1zTdt4YUQPsH2fAc3AKD2QukMvNojEBHkA3jEtrwm4JirmbqYv0VZXqqFucJikhtyICYRP
VrVhMUxIE6KDgndQI5sA5pXcBgPDqXRLDXcfWl4FSJpf+DohyIGvsT2EiHE+LN9MKZo5IP5BM6CO
UCszDhB5wedDSDDknbbrLeUlQuD0yi2PJmUAgC+ZVSI8MEIrxcmfisKKhEYsJCKd1/3lXmMeyCap
qFFwMECyZGEYWJLGQ7iQ4AqyHNE+NINYWyu8Ebkw9r3ncvA8P/4j6cyWFNW2NfxERCCIwC19I4h9
c2PYpSIiNqDI069v1ro4O86uXZmVqTjnGH97HETtMGdc3bKdUeORPZGnPtOOtXR1zQpr2tm9BSdH
53IG+QjxX8kLD7CjP22VSM+hEVAXsOwBI4/imD69Q0cm2nZjjvRVP8L/idMS1TuSXu1CL7TF74LZ
/NDnIUGaw1aFnQ31SPxBprx/ugTXIm/uhT1M/Pif5CW+sOTiP90PGXRbZnkIyeCP3z7FY8OnFUXx
8Wu1wH5YiGawouhpOL/43CFe6VBsKAj1qiXPmJBcXQDRwSfngkRiLMNV6DEeEgqDJDHEZTEdgLSj
B56hsd8jg7CJvkx+I2X6PVxAx4iQ3dUbsMzlG6ax2+QrLAdlj8hR4iUEpheSC2gVLK1rJfzYqRJv
mYlqF68Tdck4IljCEoIdiKopIC9+GA1fLJNXNqQUXgAkE+sNaBLn5bpIwN4J5OLpQJ/xcNne0vNm
ux6EVAEz5syIsYx60Q+ujCjCcpZGt6hmPhdxcAKV3RJWyQAXIs99MCDyl4d9yUpuwx88VqweW8gt
bhDEWnSvkbczV/fALQFaOBaM8LVUwt6Y4a5cfT0tKonKSTFlYkej7I/fqfKL6J1IaZ74us1ykifC
iMycB5nMwUFIIuKNZiUizmpRTI//T18ifEgQpfMIPl1NtryC3saeXYJkiYDz654JEeDucw/yUwcO
QBQs/xzpH971BDXyAxW2AaGmT5B2xArux77zaWRot0vboPvoa+OjBk2FXXriJMXmJ7bJ+odNz70T
uNcFoPQX9IJjJkjWseGPAWMJqsG4RKHc/109VIjdetYnq2fIkEG6Z1hy8kmd/TbaUnKF9LB/+EKp
YuqP2LtYmd8k4S3vS5kQ6b0RmpPbSF/KCP9N+4pQlMc8ptyQ4PVIRejyxH3bL4Qu+jpSey5LMmPW
by1PQQuIPC7wkrfeJ3oxzPpgqJw1F4AMgIEbC09K3gHpWETW/uvZe7GdDtg7dXLTaC8GzFDWz8Tc
68vzpl6+GNAdWDYGmbMxfIIEv0YVCIAJdAo/MmI6PHUzTEr6aoMumPCSGKTMiOhBRUr3CotYPn1T
2nM+w2vYuApncnf4IgFBdkrAHPYLuz0gAkYf/N507INLGvnaoMDIzZaaIrhEL+ULwaS2r8YU7iIW
vy8l1lhwVTABXjPYXPzn1hvwpw2aE69VOc43n9gkziBonDVlyc6bBFFXzjqhLt9CtLfWe/4ikCb8
LkqkYWmhWSYHIe0bHM3iJaZ9tIhy4W7uYl52GhJTsHOoWt4TbanGr2kzfmTvxZ1sfA3NtcgzS3VE
17tn54rOYWPxHmvA5q/sTsF01QbaEnmlATDTC7aLJ27o+1EdYnPNhQNfWAFoSnMRwn6ZIvlPUMox
ADL48fLtV0kesVWnzNxNAmi67mcvsig/FnJYQgs8YQsgAhmwNN/w09ZkeN9EOdUD5x3ENYb/Pe94
jVdo8UwfoT66h+TIIdGPtusOqFekA4D7v0MVb5OwbTBTQJcRlYSRYJRjz+IsJO53OtB9wBx0d2xB
3wZGEDQQIOLBeyDI+mJlLB/j680lEJPJvLZl5E1Jfz7gFD1WE5TgTkXsLS1N3N18or6OiizH23AJ
ySzpEOc4YCCw2clNtN0j0KtTjxsH4oLCcBJraKg6A+5zYSDQg3hGnn7s727exQFaKjaPkc68HlfW
kcwlsswDlXRh9GOoUoTP8j2DlD6vm4xe6qkwElF8OrqG2I9Gi4203FJUtML9d/a3qCyGYMIvrE0b
YnI+sZ6SaRZTOxQ9d7KrwCdzOLWAtyJa5XKoogoon6jsgmfwh4aQkhpwGR67C5apYZ98NMCrzPw5
Bp43tF8jbcJnEQgS5AvvPHV6JO/M3wkrCVD2l8B966EGsxWDukOLM1vblGoGjCKvGXpor90DKvHK
wCCMLwsgLwpXvqBKT7YQZfeb08NFETJDDulDr8annsI81OFn9J10BADNeL2hRg6y++tgO3SXKFo+
oHgIBIZa+HAIt7gYknws8sTL1R2M7rPvlk3SToVdwCNLYPyJIU8IeTH3rbhpZIejNKCLDW+ibcbv
eS/uU5j4XNCL0R00yP2kNyJbSz3UaMbfCdyFg/6FQCkeXRenCF3ZNxLEmHwIvdzhz3DBe+jMEqot
IzVSJZHHDFm3FZGKDlQ4scAuCNP840shztnBPVARl+PMblweFwIHUJIDyHNZMxqps+Lv/Hc9uxLz
1p88YYjUgPx1+wc6BKJ3o/nPZQnGJVNE2Ge4ctfC6M+VRI7gOQIYB8K+CVme8OWjLvMKBMsBcHS3
L0hfVicX7z0Hm58TBOrVke4zXNvEm8OIHZDAX/fyuvgGoKu9rOM/SR90BGVUbVSHJxovLNkrd4gt
3LDRbz44/ZLvnOcABO854F6Kcvh7eZ+Pq7kJLTriY30WZ1O7F//1Yml70Q5QMCLNKVUpUR+yRYM2
TAVtAQqCX6UGDjaxjhAeoyCyuiR0ddY32iS7VbW4hMI9Q6kXeYoqnZPP5cCtV93oOxZRrj+M31uX
SgtncfN/EOu6oyQK41RBhpj6zwnP2zUTsu0CSlkZP5GvTAc+Vr5Ecb+uUDH27XrUEma67/fxsQdX
Hn2ZqaUbCwKNi9S8eGAzJczIshrrtbWHUkHszYtDyYiHVua5exO3pXrCaaMgtJJtgJwBqQQ62TDn
wgU0mlK26yunBgk7TBAWljfpbBa7NlE93ge5OnlIXDKDRQU+MCIpkjT81udmnLf0R7Eb2F8v56ZA
EVwRue5sgwk4Pj7HKTmjYR8fYkj2mHcafQkG4PHavY5b//dXpH0qXGyQ9bDvXBY5BAeggSS8jH4z
R2AdPwLlqE0MURUIEPWJwZuYcoaIk9znaRvmCYwAH/kXnEwJK6Gst+E7oZg26KDMeNwE8zYFrE8v
iwGOS58SNS06z9TxwPkfG5cz0QHVZ6d2iVwgEvWSCiU0Sy0l1MBTaBMY43yADIFVzJmWnkm972dg
ZN4NqojfF/TJ3h7fugsL66v+WicqnNgsMGFIYnq3MWvC+SJXU/wBLQB8jrshBRcMcV4fONlMmShn
/amaGLMzUYvtWDnqaOnp8wVQw8Ye9FAwmxH9zaNfpibfDKwDyvrhXtK3c11qKWyf7r6dS0qmRWH5
uBQe7vrJSZq0hDwsK7yoa3Wdaz7qBI3ic45/0XT6FJkfHBXEgtK2y/4s8PDfVHbeQ8Rh/6vC6FFz
XsvzGNmsx9kLeqx7WvrinmTn9fbYyP7kMeWWoO18rOApbaY2Hk+vSm6OsntGJoZaQF7Cn5j3x9Al
8a0H9NONqRBDrMIK8Y2JyQ0EiwsABCbsMwaHxoIDnRyeF4iy4qSH155gHt5offLLmLyFQurusssD
+znwzNe/ZgUqeBKqQuAdxjvYGH8b8tnxNCwcTJG6NyK7449We4/1ln+mXRauRqYHOjCskoC6fgk+
zjiKFB+EwvSYoIpxGTUJH6pfinH8hVhUjAkKDBa980uwIznjuTNm/Rm9tjWLU5fo9/Rq2NvGqrAH
cisvWur90h4gqXpz7mgmEbUnxhBLH95OQDGyhIyMfZbJLbl4FdYIpD8hWe+ok0Z5ysjH9X5Olb8n
nkzaJV20ZPgN7uEXYGn1vjMCEs7gDmafSAERhGTj83H/A0olA58fGGad3H6AbeJ6VV8lnlMhO1jx
TB8mZ9zkvjySNkzpDcg3t4zIclHIe3RJb0lMgS7srpgcUuCRLYTU+EYeyNkyUa3Rv6EtviNzQPSG
KI37hT/Y00StOL1bIt+IOZkrbzvlcXyDt62hCDiKl3RiM5S7kMhEK1+W9z3/J959spOeXKdR53cT
rBxzzm9hasw36l50A+854/rXOE/I+ro4TGzET71mjyF4fvC+RBU/KMkuPk5Q9zJigkPS2YnB8Uk/
y+ltG74qyjX7hT/ATbQvotuojkvcSP3M6EOVXhyNL080cg0AY1Hu20bjfE+mKQpEWdYpSP7seauf
Jz4NSS+VoRYZa114x6WIgvoEDCf97O0RZR0wQDn9ISsP1Hx893e0sTg7JLM0ACicX3MTiQ4Of7Qs
GdswmhriKJUYXqcwKIO0SAyYA0yLDM57RBUT5YEo/W9EOg4YgPhdJfv/v0j8CKyQjv0TQU587olA
7BKFHL9nTJYIYKD7IkCWt6w6Drxl6T9P1INmBoupoBmpabWZrh7tEJNqMe+W70RhJGHvxWNZUbHb
UpEDSoicBH5QfOJzUK8qQC5Om1H647ctXkJ42DgWlLN7JgwCpAdDl2/S0mzaAzD5Fv3S/JJeSs53
Namjqu+CWTG7+lBqTDstGjRv66jYPLkGNPaoB+grzR5TFhHTETfb/OZQoZkx0aeITrOHN0IygWSZ
dcQvh/0RQ4PbxnxyB7Dqfh5SghmGGqcxwx/xQ0YI8AyVEDXDjMymJZGmEQK6VCcptGJz602uy4b8
IfA1nuwzaMYCFsBnY0FbtSD/1iudZoarRt3JM/ILRHZ9WBr+ndT6KV7zsGR0fSbb9Wd5U7Gy7skn
xvp6gVZ+w0dB8FvwlngPRixFCsp0JDSb179HSvmSqNGGapwTUXMqKTDKOXBDBsIlqRj7y8dDDNKn
FPAVU13Al/Ng03lEsS+u7qFOIQ7f2iQ+6ykY6ph1k7me35SP0+r7YkewdFI9SvdeuucX4rDoy1y+
VjI+Vx3zvhoY/IAnvi83JdZpKnmF0Zk/VLcO7/h5w5/XS+nHIuvoEwyAmZKBrHJw2C+S9iVnJ21K
DFZkr0yRHTLuEHrqEUpH+njp/LD+iKgXZLojE5GA6kNmhxWnHD8qKr+R6W6z81xzvxmT/ui2q90t
Ybu34D3d9QWskBFGhYnVfg24JFpSESbPALJZCN4KZ43SY6SB1zCkwHITrXkbcy1FKAitAfk0vFhJ
/cFF8BOYMdD4dGuLKJvW6c1+CIk6HNT9qHe4Dn8+CsB9H6GN4Uo1OtPrRvkXOF8qriFiyBDpBfe5
mb1p7/qOtak+eilWt5L/8sk/6Te7L0lmIHY00gu/+VrmjiB18LMa4Bh4c/5FIphTy7YpA9aWbG67
hcijRG+tL+pd8bEHBO8dOtyKM4MYaBPvGi+WJ0XbmHa3E9WgSA651OZUsSGEe/Le8XAB/HOnQqye
g/NvSJTDr4reUNb7ThPh+vqa8rHzFKKMloNpyXDrqAswRHSupkN0qHYkt3zzjL8UQ1QjydGP6uwH
UuzkiyYCGMX5r88ISShI0qMIJmpHhovAbmBfye7tptpRigWbuubcomSYKQcDqTUHon1nH6TKjQNP
7Ugzotd4QPlx+PltJJRmJiSNgLvq1RFvHDH3BicLp28sxfnL4ofjdDMz/qS52qSeoDU0RJ4DTDGM
QIKlQ4R9SsNbUu7v/rGPopGh9uqC+DJNmA4U+xcCoHMGnIlw2azMSBq3bJoUn9wSshTM46WP6UnP
qJEgOkKN6pTr4weeRSXJ/AIXhxm5/aIO7qbCVjPAlPAY4vbjCUL0NDYEJjpu9rwlvLoSNp89r/42
lcRsJXm4GAEzSZSCn4GPkY45/raO2C3i/GVSz2XOUth93EAoR9HMARIjwON1ADnHh7V1Jec9fUO9
7at1FeqcRPkUatMtIR55ieVNb82LOjOwifVj9TQ/20jDPcgT2J0G5gmR15zUoQyMnBgU67KU5iy6
8qFkQvoTot9bcB1Tt8HYxOw9bUal0PhTvMlPf6aDRnV1/2CC/rkDRjM7w949V9mEMMAQn8IdiAQS
sUZy50bBJx1WWJ4LlyX+SRYWx602kaefiDqoYTUTfMsNa1lNPgBLQG3grFQX2p+CJhiSnmOf64b7
iYNshaYKyeP1Tx5B2fQPxRAmZ6ms64qzp5g/sZUOCODaCpgzFC4FPhw4+egc5ORRJijFz0THXjgE
/JyFEg1Gzpa9PZrp1Xt4v5M8N3ZAY/Y20JJHoOswrXVpMUvXSxTNnJ06inNy26dcAa+JMnzQ/yI5
/RSZNcki9eLrQat/3FsAf4ND44vc0vn50nCbRvRiaUhFtEiL0GXOzsw335QEv0jkkJPNwX32otgV
R+Lr72cKLnoIO25u4JDBWmhkIGyYqIPNzUOJOrygOvq50BQdSycE8YuPEXrd6Msh7ddxlyqEoH6i
wVRKihnVQkSbnTViisRrQTsLnQ9FmId5JiUV6DTwnsuiNG/vwW/dpaoOGA3kca+cblKu5CxP+px5
S+XYwRABX/zWA3E/nJEPMeEPQt09DJx7LPIvuZx0jg6BwzCKm+6PUeJ7+g1sBeFgwOVNOi0FLyFD
2PhOLMctu64aLJhE6nE7kYkCnsBhSNd9n+mZuRCpGBf44cMwv2PcWqnjzEBbGxphB3ppDxbocWzT
zi0MxhOm7RKSovXheNsxqqiUbAtoMeIkr1lFPgK+PWc75OayZiq3TljHOVw3kX3DVqUPzwFQ+WHR
oRbhhm9GpugDm8VBOgzIB+UfIKAUSaMiYqrxhZjTjmiVcXcgQr4lYO9JtYS42t5/3KsZnilSa/sI
RK6zgS+wJuGJ1tkUg8EPqz8DAOw95V7eWYQhYx9TCGlWCBxUbe1AQRMClNyihF0CzhneM917TIU2
r2YZOZNm+grN+Eu4soAizm7hk8g7w5+HSkMO+zQEDzUlNFtah8GvzPk2eDFOulUyYeNZ35cds82r
EgsuaAdzEVc5m8ZNssvGkSYg5eCl0SdG7I1h5zUkb17hk0Kyl/ckghuzILfRETBfFZ+R+3LLnYmU
Eh/vNJ+r6faIohDI2Ea0QVFR3wqlw4eF9ry5f7wzJSz0CPUFklKAWn+GrUfw9IiXmsCJgLBivtSY
tshhMQqCO8k2T8U2bE4S3DyHgTJD04XUhkQ5gemYaU6Fk9ifXksdld/bQdknTkKRf+ezNl1GKtnI
24gWyrDD2XnxXnEdwedk56gCNDHdOkI5fKKzjqA3PjUW68w1NiMNN/PLHv4O/Z7Q1tmILCA4wEeI
bkFXOGmJaGWtRQxIcYenxt3yAZnKbYtyW+GJQeCgYROVUrl2+qKbV+X5nPObX6YG4iX7809398UA
i1FQAnazB3zE0Lrx4cxuKXIEuO6bA1WiZHUP3doDcIuF/+NAnfyy155GKibroaiAGAQt44zlM4iD
OUfNhGxkErWJpUZwPBO1R5DkAQQlDgoksvw/KlreNmBeCw91lA8JVFk/9ibD6j1AcuiII9cWljNW
Qz7QwJFfR5nB8bQArWJ0HbXEsBHWs8jTrf/I8Nac2pgEh2W1KjCNcW7vDbjirOE3Yz3cixTcdrId
9mfqRmiTHF7/0xUxc9AcSKw4kxrB0n+jiwaxqE0jZsb4DmuD6SGVuCDIPPkIuXJCRgSLqbSoHyhY
bBSS3xVvJ1Y+/2zTP2OtwVqCEl3Uy+XYaBz/DhLG4U2qKNSv11p3Z0awU/aJWLjBnv8lWKNKoa8z
hvZgP/jy6GI2td8racyZTKOBhPRB2Cp2Gs0pUEy0dHDBbVFxdmNQIxQ+Ub3AcMTT5lRjfsZR6RqR
OiSQN25nRM2Bf+k399eIaIjBy30eYO7OSX/NI7F16lgJhfNEdNs1DFLesjFYkArJewRPdCgoiy4o
TK47ZFkqcEjG1tCND/2jcfytX1wrzFLr71qZVqv3Gjk5QuPBUGnTR2AcQaAjWbVNlDRkp3JlCscX
SkiZk6e097yoMDP0zJYR3BOnQn/K76nbbyz//6DyV7wdiqiA4eA4QNXM9ftytw5Sdi1t1mpC/INz
IdanDzoKQj56QmDpk/+f7AIzaIemqfN5ia5/Yl79DpEmgDCPBc7wI4iIN54+i25W8X0M5zfq/O2Q
H3/roS19gALVAcFb0StGXq1NTsj02eA6AAaemjXiXfTYbHg+63+DS4IPdt/RNyhRZ/qLrU2ofFSa
HXAmWPflx4ZtobSDVBJGJVX8CKIwQXzKuGhk9gxuryrRCUCp8HiT6m/3QcFcefRlMx6yYiFmJi8A
8dprAehnJvxirHFogwU09XPyTIseC32cD68LjCMcqXYXPEZQAcKuCfvFJX9x+o7MU+A/Yg3whMpM
wjKvLm8IjFTp6+IRGYTIwUa80SV524zGAdnQvr4UADOO60j2gWrYguvlxbusoDSclwSuwV+JG0YK
kv5Dni23B2yOoz3UDu0KQT0neunDbLGbTdpJ58uHfAaGh5qnGA74sUSsoohiFrgX8MsTVvfmfoQk
v6VKd4XMgSaQfKc/neIPHkmBXSAWCqUmEwHrHTsmEVpkhGh4oLFXln+UDDC4ZeqUWJMfwAK2FIBQ
lnwF6UjfPkfguE3P26oOC/B3zSknQ2I+oFO5ulF5UTdxFI4LJgw24z1AVQGeTHf1hC/h5w8pnLkt
+YM+dQRLvpmAshCWcmcRkPBwX3HXeFsQWXKjOtINyIW+2ca8x+cLYHLYYojE4FxEVcKhzi2Yn+D9
vacjgRTUcZ/iqvPswNvit3vORcIP5uqkRI4ESfPmDnqzgm0YDTm+BUDGVX63+UBO70gHDtKEU75d
shCjnAU2NIwhwr4aYZ3hVuQkj6sxPnCUeQ0jYZAHNa8Jn6O1uXqjMshoEvcxtf1Lyip9BOUWg9ao
sFEiBzgekLDTZe7o0c8j7h5Mu4SSMP50OujEj95LWx7BAXLl8mvpmF0g19CPAXz9S77pCAuAUcvH
EjwzH1a3b607uzFBkXmmZCsE3FLJpUSaxeh0sUobN7A1Tz9cy4/lATb/NIjloYh45NLlqH6Hw6eD
a+TjCk3q3lzj5dq5pmbpML+y/z6YG5SnW2bLD/nDrPZ8sIlOXzVc1Mqsx6nAesKdB8JuTMEAXDQs
qZoJtqMbvZCdUTOIsnle85sjaZVUr7XXd3tObjPcN+7D0slngOzQViKt5LrAesx71/ujSVWEfuCq
o/3EI+wzK4/gNukWqch2eiY6+gmQrTjlCFAYIUYbSWOENKKSBY0Luk8qMR+HxpoD+jwQ3tV/sAMs
kIi5NHv4P4y3K2ia0E4/nL7qWq4tsGxOSYkUKeAj1kVqmnC0V7R+iwjbP5HvrMFgoWBmsuTkVknF
Ey1P0vjzx8GKmBA5yXwOJkUrgy8wjgIyjSeAFmWRQepkrZsfiyNFV25OT5LkXXzgDV6ay5+aykfm
b/9AiwLtL5pPuMtPFNsV5Ha8PJnkpnsIS+I/7A8aWuTZyKSgKVg0MBeNUTRkz+A6hG8XwWHwtBgQ
B+y/+JNwSlO7gCdnJE/YdqaPOdmnQtGPAubj3gMNVhZnNO8jpA42H7YKJQZjGCHVdZ8reIXwZf1d
yWTDAYveV0a0TY4wgb7YYtx8RpQO5zLFefb0gl0WAcy4SytmBRyuXk05hxZC2PFdsZTOcW7yPoAT
sJICn2OiaDhUqaGVSe7Pue7V8Y9nqhph4w5/B4l+bFGBlTv4KGff8UIUqMh0IZKxdiEgQSIHmtCa
tXCsQo6AFvJ+QJP7f7wVoisIAAAp0i+WEQDl9nbWpdBLoFWVQ/7pkZTfQ8ejjwgPxGTWRNsbeSoY
r13Qwdvut9r9Ddx+ymOMWulRhPfd52+H6ps6OiTqjvDkwGM26wYLJyiGn03cjBnWM+jQRSZHgscN
MRxCGHzTfe+KPmtyndBZZJ+XZCzS9NRYU+yAIYt7KIJiy+y5vroNCReILg0e/IGrD3fnjATs6DEx
wMVuNhwiZXDYhgdgKRKKVJL7Kbqo3GDaua+FGfHPozog8ABD1yf+WBMhT5LGJl330BqRmdGnglP7
Z0UR2D7ma0BrZ+B/3fi5uM7Iz74KAwvfmjgtdwEcRMIAniyqyFAtLC+BiCVuLYIhXpbbzEiT+acq
LIl7/Ax/9pG8DChTEpCPGpkfio0h3ZkOsF3K5JuTHRC+3SPvho9VxJd6pC31I4Lnfn9w1XOSIACV
QYmIxEuFzK7lwyfxNQQpEpHD3cTwy5X13Im6DxG5SeUTCn0CZEIACvvygatCfBSRdGazi0B532Zk
D6Bi/pJhwl52ycA4dgQlrgxM04gBUCbKf/rLkW6iy2ZLI6pYGxt4QUKUKZzAwlZ7vYxfDsLHEQZg
9wuDqq+IgpL9Yv8LzIz2Pl+b9kb0GqR/NX3Agn/5WQvWNq4/OBuUIvYC7uePOLLeqibZ5ItadOub
o9WKZAv+UXsV3w/tGujha9nxW9h0lXccjLfM6XwCH8RvNsHYRrMUSH1wLJjssUndXhWoPdjH2Inl
NLC+/6qYeUCwZd4Ckg2SkreNijZrIIlKzfyenMlBkZ2cF57bPgguSJgZUzh9Oe8sYU3ReMCfACWh
EfAxIWMcPzwJ8le/iv/e9AcT6QVwREYRP84tqni9O+t78fU/EE/VrsGzSvqEB8iRqS8N3+Kq4cd+
YO1w0QsIn/A1+Cy6Bc7acX+JQpcd6u08M2CrSCFXYokDWQ4ANK9zCVn2EvZzV/LPk58jUpiauB8M
3ny2coz6PFLx75/3nQ8oqRrd9HiJJPY/lIj3AyIq+SbcHHdstj/rjNKKwyk4Dshs6tYdcRtIWIXy
1SQ2Cdif6luA4n3lyVtQdtXHo/Z1dvimnBxvmZE0BLhzL6CH4LMMFrz7LhB1fTLMXIm5e4DyUHu0
+4Q/wYAVaEEw94MqEJaYthlCgIwMTgLRKcpbU436xsVgOnTFkIWMSt9fPUSNM4oj+M2WrIVG9Hl5
ylHEfzKKf5BEVfaZWwVRJgqXGcC7tH4lvAEtB/HWvR/gbohO+02JSaM+MEVVzqQLh7NtPSiCLg8R
qhsWEzwGBKsie5+NZ05mGM3nydMzkOKtz2usHHPzdGWMZ2pkk/OQOV/il+F0hFUB1cxkHoh7hLuF
nZX0gSpTCNgUBwYhEmfMG5/Fd/iaNCNj2cIV5t6rb/UMghboro5xPB2/4WdzjUHFNQS4Pf/ObSVc
K2LDEHrDdImOkDQARHof4sWk8Y1ULQ9zO7TWdvRYIJS360iknbBVc0/KoSCbzbHkb2uSZeP+x5dz
t95gciLrBmSd13vb92/4yQIFkaqGwhVUvdnT1ooaVKOKmQcYoPbp9T8Ws4K8etDp2GQ65Ah+xjmB
lSDyWFF+BNTzjuKbv1h9lpKxHdhYs0KNyGw5BzGAPXeeCHDJMm7/TL/vvVKC1xJtzA3JS8c74qMx
B8K7BhRO03KBXOGFKiKqYKNIfHkuieP2r5aFvRxbCDhoRRQLmlP+tKJeGFX5k4L3D7zX0yMqAsBi
XPGiXSf5rCFrlDCRP6TEjwktFFznCZez+LvooKm/QkdecvP1MMZ8wRmS36wZbkc/+Drcftz2Sw4V
ID9hVYdjnBMexlj4O6pjoVGYNggFeZwMOw/ZI1GqOGhR+1z8q0v6PeC1oKWDnpUAS6EyLTX7w6gS
XxeNp7uITRVJJFzKHyowWRLue7IumbGQ6kRdjJIHkQvozLKao1f9DmwtX8PHbrMygajHjmJgCMeC
B3/7S0jolTHaYj1xwUKUSMdeCRUlMmihM7fOWXNa6EbuFwarh2Oc+rVXdnO1tJ+T12yTGFBlb/Hh
NcYgeRz71e7NA+BRv84EO26Z5cmbhNDbWqQj0m5gDShQanFvpQ3SOi9HxEkXwuw9fkYfoCOc/lyY
3CFn6PqXo7NYrID+uEOexLUSCYZM5+30aJK7W6+RKlAV9ruAbGPKyIjVCh64rbvZhSQin697zPoR
QdHu0/I0a8Uv+EcIN6FZn5Vo9litOMGQlNlkUNRcTr465aem9sojGmesIByk+8Ivgnp2PXaNX4Ct
pfjqlT9+sjz4AqgC48UE0J6eEesl3gwIURS0wOaoJ1Wgp9e0HNMuFchA0IKuk6dvWpWg5sia+IDb
8kV+DSCS9O1u2Phf/8wemGIOioCIyea9TXt7LbigbTnqmNPJIkPJzmuIp/3rP9mLaMx6YztH0xpy
TfMdryNyjsevsCZM+HwCbELGdMSb9Bo1YySoas3OZVXjG3nMCE+0ACATFNgI29jYgVj0BWZXsiSi
Bu27mJzSamdwnBZ0YkOlUmHg8OQVJDCpJHWQYLS5wKKuvrv2qMX8Bd7Hk8Fny6dCzb8f+beeY/RP
JNBPHgjYWhYucE5J6HxBI/s9Tyis3AIhVsrcqmFOZW6rLauF5ubVBFQYyut6Dw7Of2Mh+5mLB4uF
Zpf+e4MuWVr2ON0530l5cDnIFnp0Q5Z+ictZF21HKCzmKJ6mCukEtb392GB2z9qpWp/YBb4RolgX
NW7rbAjEC1mlSe4teGJ4AsAI8ricFMFgd8fPh5ENfBbpCGPQzeP9FY56ws+F546zc8nKbY9Iap5B
rluDEwFRtjLrJi+ovdpupg8RZ2hJC7ybcM8ZI0D29O6Juiu8955XfMYvvxEdPxVpvFAsMEOKTS4z
Vco9a3IiTqOgwRJbjPeCr0FRIZ1Ydrm+5QDKitvquaQQe004Irn6PXtJNNZpMKT+dWD3sB78+0Gp
9iIWAokNqnLIo/6ohyUVC7X/WGi6/fgTZA15TxjLzWzHvuHUqNTBbRohTyRDFkMxu9RypwQ7LlLw
9S3lvNsQwmlUOzPT5VfAmi482SQQc3GSrh5LQ4BFUFz22hW1CpTKO+Y6xXvLv8K6jB5pdB1HNLip
KeoPRzgEFIfwtmwMF3qJKF5wq9l9p4/Zc/iC2APIIVoQKUMbAErhK10BVS6FeKJj7pd8O7Kj0sun
MtP0ezjkmuVdyiT8+cs6WOIJmD82uH6QvfLQ6GPRetSIu50kK4Zw7mBDcK82HGQV9DA04WeldTDt
UVtRuVJ8g9eUhnR+/Iu+r9cfrvwTIZgRjTaJdNQQZIH9f4VYbPC2YlbmC7K+jTQFy40FznxOse+8
XYwN/tdyAtYPnIhfl6DK5iXGyxFTJZU2REx9OuuCVpX61zLSe8kTJSCQXeO/cE6Ay3AvdfaZwQoq
CSxDcn/YFRRHfSyIt6qGFdmbgL+cNTn6LdkFwr4vRSCjiA3E08/dBs7IZUkU0ZUcq0eqrGA8zUSa
v1eYaMmA6sMupp+oJhH45QIwdyz3yAW+uHqdng7XUJ74YN9G5XgGxpMAo/hok7azlxoMdNfUkXDw
KSnHpTuTXRO8DJoGHjO7HAtXh4Ugw33IGU33VQAD7FVRgdiX8RfPJYoA/ocpsFTy9dWYcOmjNkQJ
+0X38nZO5w3wK0/CL+2sx/IyKlG4ckHRPB9ePJJdiXdugYkIckHtiuHRMbDhoimDThGkR2VniML4
KJ/dL0g3Dw9KMIQ7GDIR3s258NAnIUsie4lNFLWyzbBI+Va6hacyjttgML388dUJqh52e2A6Wg45
OkAlzNTgCzIYXxtFWKrB12SVvSHokX/1ZCbK6MDisDEnpQt8f/rsy9OdZkNQKT8fnyPBBhOCkhUJ
6wpA1tULkZsUJ2XN+3eLOZchW4wZPABLlc14Ded4NSCEBHJFxf0dT2Ef2htQCmfLjoQ2+z75gtoj
t6GpSBsXId7z7u86QW1arjOTm6rFKUJCB63hP2qmkOMjHoAMr8c5SqscgvsdvHjmlSvf9f0vJ49/
6eK2678a5QyaBJ0RJOohaHucEGmxuns4rLnc3UPRktNmwxisVV+bmAS2sjiMKq9izr7NOSow1nJ4
zs9eE09rKzAm6prP391f5yFlaMzuawOemZyAazJtXWA1mztOs0/0r7gGkkamBfskc9qawmxDLAhY
AWVTVHPOcdriyyyGZWjtwcO89+bJ+zLjZBTDDlyUo3OcNz7pLv/aqzv3PSWQbYICizVoyM0AzsQR
RSsau/bVYkSGVZ4/ppWfLSkFJvL1FjSzdoEFJyVeDtOPFDZMskP0IzyDDuhuhNgD6zo9FhcXs11p
TdFGhcg1xoiuspybYycHKXMgzyLBqiDeg+HyYj3jqJqJjEiKjRLSPUzKSxCMRlSS8nr9rCHvOL98
ExK3AgYkLFDOm0Ho/8UQL86BG2qDeQTMEsATFwvvPSvknoTeUUFWlJgBCal2TvQM8U2ENakJ9R9Y
1NVCfF1A6bajPiCICl8FRIU2BcGLWFqjb1hmZ6e3JqKBs6/ak0fYkQR2dY19ebgFCoMMSw5mTUKA
FXblcuqmZysr7H+QVqE452KodyHjdRudQwHsSdbl4YoxBTpLAXhnyCn9flac7rl3PhUJlhYYibVy
fDP8SmDQvHbOu3ZqtkyUaN/hEmR/jXnFzykcBdLnCjmabpPHUIT3pap7gLqlx91JDRFGn01/JkKr
DIurCQCzie2htGMDpLLXpgnO0mZCs5EjNatAwSkvC5g+oN+09AG4B2dHeDNPgi8hvFMOXJdE9q23
wdpUralw/pCfpKPKk9zTljq91qVMMKpGO//i8C5aa2zMoElXru3DfXqZws84tRuewb+vYNaQx/EH
FcdnT9d6rE0GQAntBhGUuQBWEB3rnMB7IRGBoXZ3y51YWjaD5RpHWML81VPcsrXlRB7Y4ehif/0y
wKjEIOmQk4+GkGsrvgZ38MqnhwiDuBzrSbnalpBqZSj5/E98cjmhIkT0FuWaSDzAtJYccH7OFC3O
VmZ3wPIn9RJcQVTi7V7ufySdV7eq6NKFf5FjCKLgLVkQxIBh3TiMYEYQUX99P7V79Bf69Fm7l8Ib
qmbNMGUpNKajpzxpxogBxiZDfV9b49WdfcnojB+U7AWJABzKXZ37xGWLqvwDxesepYtXfBXTUgd4
dYmIU3EM4L8lmJ3TnU05BmBfuUS7sHLX+48VF1YKKQx3aB0d9iK4Df6hYWFcu2CqJZHs2zPuOP+g
cdJ0AN50u++fI27uGDhwG5Bi4SBlK8K7jxUbZ1i17ewL4FgkOjwaouGwd3Y+sL1p3pRgRYifNM3H
p70raLPYr0xxGVTWLulW0ElbyXm8oQphhMB2Hk7vh6liBbCEFwJhxUbO5gwyu7M/Y219je6w6vtj
YqGQ9YBeIEH8upVd0+oJgwNyI9/LWvNn9AjS0CtciGUMGL9zZNuBpQo6gT2MET+QOvd9dZKLsWSc
jqncbKhfxN8l1VBKYhlU7Fj9VFe9wXuBaw8s8QM7iOvjeuCtYTpysWF68rxY1TGEGGD7vHBZUC0w
i9XF270Z2/zMpLavcSt4e3IGARUgObk7HJgWxeAMkZBXcI5zSKA29DkGf4chvE9mmu6EO4oYEfo0
pMsC+ZH12XJ2nH1E0kKVuXhEZ8tMOG62rEIT+JPTvuM9//mWLdvS5TA8DTnnoIOZARyyILmHCyzg
AohoXPOg33GL6eiPzvcVvrFVbNvP2TfRYUN0GSuezQ3avRVTc5e2m646dw+Q4l/mQmXGsOE05YjY
lOZO4Ze0WeAwpv0LH0Bu/QMJaXySn8k9uuP58Y7ZDWCjGOb4a07kn7WyLK1goXStpItSIYIFLENE
D5Iie52xB/CWeRrFF2uB1Y548yGk4TmCUJsTfuxnyT68DJLtZ1rgx4RHEv+5sByYlRCZwZTN5MlF
tVOs4eGGODXDTOmEuvbQCVSs2mOsnR0s0732rEyxqGS3JYPJARo4Av4O16bCOfflA0JYoK8ICwjW
9AjQxiEWbDMOIjM+PkbIX83EMCcUO2xt1X0x/65WP88B7q9gda1QlMKMWtHQh9+tFr7xZcey3cJk
4R1Rm0EvVMG+KK2tZtjM+vM8aHzJiS4y1By3OQ7YhHX9CyjE4QQUHpUZz+w9YfRsGot3CscvNFAR
0XajQ7CFDN63j0xaE1zk6Q4WuK05cgXlolEOCKneVYHOOcJCdFGpsOX3p/llUz0tydiCrIqwmNRC
EPzfETQS8f1jkQfxL4aNAy6E7SHoGlg5K/N4j6G4OHLiPJlRf+dViwwXWHFweRQbvAnlDZ+qAHlx
DKDH64GMAgqJPiQSwGSGSv/CFfqDfvLdipE8LM3uoLCJGMGql1GyC/LwFbdvXCWJcFQ9ZWpYPfKj
YJ47+oD9HK2dh/NaZS6U6R+xJaNT0vCG8LLB9R5Nw78cUDwMGUfgscTsQk+gU3oaomvOHLq0AeYX
w+/s7PwQZfOJNM/+EcXqP+eQsAYV7MSci6NjtVbtEKr8n7aohl0Ey9AlCQLFqxMzfHpi3FxUFm3L
5s6Dm3zuWXNEFIrdwxHsSed/8nvzk4+Xc5DNIYYxG9vBYWZISqDblVjJPOUEYVBztaY/snRnTxwM
XtRjPGY+0vjqf4jqWvN72wuuhAgTWKs1za2/XtAfkQLklTZ+3lHNS4GL66/Daqph9sFPvVw7WntA
RLgtAnCgj/ySZXIfELjIu6I/sogo/RDakcNExV5/99spo170RnPOZLHZv2m5eg6Bm0exTqZm47Hi
EJ/U82zy+j9mOxCHAHw3LPoxh/SQL428OablMU+TevOcEyV0gUgkakzikOL2WDcxjPGEVk4O3NyA
n4oEDlYcbD4ykwPynSB23WclDTTzideM9LIRgQTECjcz/NUP/zxBrtackTP/K8EfzPZAZvL9Z9ga
AZCFnRAeE6A1Zlpve06A4QTA1SXYg78o8L0vP3+fKUBSExo/yKU8iA3rP+gdmcZMXySlnUK4NLib
1tNjeJp83PfMCNoOqeyM/fdHSR8n4ZOv/HPvWE0jhLURxzoZfwoQ1ck2j7nAZlAT58Ww13UfcT15
IUgBqEDUgcbT/1qMoaDswY4z921MHM6eMhDy+CuBqYeOiKiTOXYO/hOk3SuXRnQfZFjVI93DX+Qn
ObQ8Zx27w2KVhWpKEhvDKgKwxm9Gdu1g3vhzGgkMxLEoQ9mFE6Loodce8w/AboKc6NSzLRd2Zy9z
0Hr/wAl7l9lz1dtDr7cgDPli6NVlWAe0vNnsEYjaDQexwtV+B9PNoWVXDt94ZXg9T+SdNcSX3lgB
i/zhYL5cH28S9+OuN5ftmc3yxv+I2liC24m/zf1zSKIhhTBGtS4uq0Sm6KSMCpv7MfnZ8/2+cXhR
CEkMxsiYE6LN0LHK1yRthyxAdspR9X5k7Tn6Mocg4502r536z9x7zZ5QvfuuP7vomH3cFiAU4AZt
CrkOB1vK+GXaDi4mxytn1xgLXHoMSNXCb4MdFzbmHGOiAWJm40hIkCOqUN05UNNBm7wPxYinIVdK
83HlZZ6Q9U0DV3rJ8aznLTgP1l43SQflXw4gqLE0xDD8iLjD3OQU/4xdmbFKQbfME9JCrT3Z2sEW
NdmQp4yRTbmTE6zhP/OzuCnMein4Bm1RZsP0gvWkQB50hUfvrtMuSPPssm3HYzL3TpRHKKAZ9YEk
+hfFqnQTU7b+kFlLHTbbjPnD94o/zbxr78OQKGEMcMkGYNRrWApWJjysOsTo7B59YDiC6iyeW7LB
kaoTYbK4sX29L4PJO2sF+7Mp+b8G0vhBSZzwN/iu7TMtEmS6vtuCJKDFpwLmDmt+cOpF7bb5qu07
JRMt+mNgKA6/J3sMHqqTnV0oiFgbvb4B4QZaJSY/659dXuyu6jJKuY0UkLnC7cC0oNngon4TU2ZT
4xsXop6c9qyPGrPtdKiQUHWBBcDBfLxR2ltvsoEZu3EWw9/lGNidUIwgBf6Ytz8sS6lQfsiTsMpE
mrYRykdOhYnDjpvfWfgdMY8usYboT6SCftKC0QNCsI56OAxXIGWwSMSS5Lh269U/mjfklylWEhYp
WX4BEWMHww+CIZNb+QsjDd7RWGA/bn4cgr4mkGvLWQQFff3TkZVFUUVIA+8exZGdP034My246VR0
5osCumMd0VRz07DSfvYfY9Vph2s2H2cjhiwD4lpM1hoXAJEYMFgw8qsJ4KtJB+5N9KTmcoAx59wp
c0RD0SepZqwAS8wKPDZSJXlsu7LMHEKeoChjzmbL6bRGVPwDXeZWBwhARUXcJBzUPe1swci956/7
zpk+hxRLRtLUV1/x3vmhL4jOax83mB/m2P/+R39FNYjYgNNHP9nvtX9+rR6I1F7zSp+ewCtX95dd
9oZnxjwECEE30WwFSRiyrBWJx03bPCORoLHWBh2JNsk5zjQYnp9B2XN65Pc5V+juxmr9ssHTyGJh
9oR69pCxzF/jYtIMO8dnAmKIe/tzVGBID5CXMf9Vh2X8VW0u4S4mNkdtN6Tk/s6qgYJUIUdWwUxW
BEE8eUbD1VQ4JBd8qfQAWp84bna9HD/3G3UFW2DITIVLs55yZTmUYy759Cbt1J2rGgI8c30eMleH
5lcXidDF25JKs7Op9heCiPhgXklNx0uW2C96dz4nUK+5p6y5DwrYd+b4YYO2EJ8AZLo8Y/6NBAKV
Ma1lsYM5xEA9YPbG8c/E1ehbe/JWSLBdCO7xdCkptrfRt7JOZ1cNhwAFFEEU1nRTs5+DS4JG2VoE
tyT3bxWtTNv+HN6HDc6Z0NK8jIXfTBWYQw4kur/CPuIJC6NqjrkOhSG6AxMt+5G4RxIqvtzA8J6e
aNWh4fw1cFfuojtEaoaASuXVqU7H14FL7CUFYTPO3BZ+369xiUeWULqEHgAyw/+l0qN1ai9VV4Hm
kINN4lqqMhEGA1/hkOHUfnvy2PZlHwsz7GN9Jld2e8YuhhJB4FPb5mtFHHiNuV7irCF+txknAj8u
0cQoSHC5o7rh4XG3BJ/dZXMmwOEsnJ9yKYjf6yhgMQUSNf15DLjDjJ1Yz+TjypchbfQ+HMud1Zfs
a1ubf38WRis6L7w1fXGL1gC759ll3g7kOtexwrhsu0mzvSWdI2lSLkHv9hhAEQZ5kepMFEjuKiMs
Ny877NEi/GV48X17iq1UTOdq79XAnzI915ZyZ7dsQ+RSdLVh7VB0Wnvc9uan/XvCaJba1/p4BvmG
CI2CPnD674/JL6c/l4QMVt5/StBaO4Cj1o2BwQJZDY86focJ4C7HKeKe3GeV0SDx+1Xdx6sIZ7Q1
KyvZqfgZ98cTPZyRzTfJVq9Je9jhfgeSASRhLcJTwXTLJLkBHddaiHMn9MS4+vrPgWornODMsTAF
YdzRNhdFOLztHm4e9CjwdPNKv0NfWgBkdqUcFfemzRnNGMHkdonbRG1KBZUn4ngF48YlYnQC1xnr
Q2VBucw6haZD5BJyjkmGHx8xTh9Xw5+FFlfUf6+l7Tt8E3y7HwpEPKTC0JY6CM6HwgBZW4QltFaI
moiSnNSLIqJ50qn8KAZY2SUl73GP2IBpOWcEOrDOABsNUGAX4ydygYgJA1xVxkIcoGPA9/+Gi5Rg
R6e/F1cCMA+aPOZMS3WJrhHdztnDDD0knBIIQfvHJuAJweekJwcoxkXq+fWQJb8FfxdMUtiIN7av
RjsdUOoEuixu8UutYSqW/856tA/20ykor0dQWTsjyh3ky/G+hirLbJkxgEssIUMB4EGeJ+aEfr29
4EgUtsf0Ze6cWEUgUCHYgHTTfop3F3WPUwy7S1qNXMjuG6RIKMFG2MP73ynKOXcvZJc2tB3dLlGw
ySW7Ee4L0r74PDRSGoyAtsbeFNjveRnxfMTVp+RLPKwvp9B7cjc70RvgqkXP3B8DE0CV5aGBNVSM
tsS7CaBayOY4cCJqwHqLJZSNzsTe5wHF1pGB+7i0j19bOZ5mNH4M33DyR6VG+2mi2s2QDf/A7toh
NBgHgzcj6vRFHN8f4RC1l15jD6XqPkBWcwHqneN8ASwJIIpPCqywMwp2LOd6k4qia3ua8qLwaSSD
av/PFgW+OCRSG7cs0FlmnlYPm57YYOJKRYgJOCAsrCN5HHVwmvcINqwJ5SZS1z1C59pxbiG6UhCW
g52fUMo9MGMpHyRV1fMQRzwuMxMg0FammlcMhPTGMkxx7+X9iXSWsiybXiMyrynfOQcGxQLitKu5
2nClolPWlj/nSjffacwjUUjoxTMXtyMqcMKp5cZD/uy1dg0k6I8rBTHC4hCncxvEu150VlpMoTeE
R3eZvGGQ01J5OoNmTqDkS6OPJLPjPDG7R6P+xq6/fSaSojy8UsSiAzJl2SbrCTxYCLbCawfUQs1I
yBdpy2npZbvzOKcKMNXF1XkmSrpetHoQXzBzCbA3J85lxAIAv+sSSCBJeycwCvuEaTzwyq0Q597V
yW64ZQ0OUzS4Y32GydCi3uJKHP4AGemBrBK0br1jAg75yKoLO2dIfkCm+aVMGnPNUwN9vR7vO8gW
DW2ZThBDTuIJVzNdzm/HHeFBsXLQDXpF2nLV6EmiD6ZL9QjOWYtCFMLSWC4fUhpJvQfo7sjGxFU7
G2aREFT2HyBEVqFALPwQz/brn0ZY9bGv4rUi3kywYXr2KSVqwlWGOcxVxERAH31v8cOqIGMieKLS
xAgReRJck+C9TWDWqD5jEVjyyB2D0pHLG1MF4tZbs3pLH0J1KkwCbOGYCIJ7mi2zmX8GGDtBkcF7
Oq5FG6hThr4wAsE0HRZgxjnwdC8uqlBMnbiYsU0CdaA+7A/gdKlQO9ARJ6CPhJfRQhCBxnYhgA9H
BKeTixjkfEQ70RtgtFJCBulTtQbM8S/BhfGL6nqSAfrzD4b5AXJcPKzP9PAS7ShZGJywYLGkQaxJ
YxAjSAOQBxNDsw0JCi5CC975xXuDQRcTSnb6sx2BIuyJDJ9NuoPLEs7D393pB9+h4ao+VFfoRtaV
kKBPfI3zzYn0IlKEzezAwQvmrlMpuw+OvWZHAIY8LCYXvaE2bTLGbfxjqFF237mluqNSBp7jj9MA
P77GF5sbG3vKS4Lv54nRRsGpy2tvUAv0ncWwR8yPAbOgO9eQCpUx8yqXlghv4aeLiiygi5GhIvmO
V0+bcAPiLD6muKRI3aTMApw+XxNQFb4+iqydcAkk8ETzcS0owzwuGWosoWF1g/tEYt5IgsETIlEB
H1H7Dp/7q1NETNOhBrInreATrBgMM0Dyv7N2SNGhMrImLxAL7QlNKXB8D44sZ7zFUdFhzjWTIcTb
xqQLzbX7QwWiWrXVFYF3wxWhxYZzbODd3kIteh61cUNuFxN2hJVAO0vJJSDUOSgJLm/53VHDjPEt
ydQFzSLc4TNQOCl9gJzq5JO8MFSzs0WLdkfqGISz+AE8iUZsNlf2OpPKNnDA6fhyORKbIVXdEE79
FtCVSl0OdjSOTgujFjpg+PLM9E0cgrjAO0lFNt9pjsqcbNoZvl4I1CiR0gzCBgIiR+G7rRtYTMIG
okiZEuU8qwFIGjxKC9TLn1lNYePBCk8UfP/z5IJBvcl0jH5iWI8bPK/+6GAXqgPFV2gywPvAAuBj
t7iLj0+VYkB0n3LzYpYM7tlLs03JKPmJ87q67dsvhFzE5BZLDq5tP2lvr9HTb/mneQbDFkgURgtg
aT+8wNaHTqGbxsPBd/euO3eAN8XBk7wCUgQO4fRlyo7eGmn1Yg2iPNMZt8CLkoC/c7ociZyKd2Cs
fqay+Ku2Oo77bN6vDyscLJ5XyyfhUcPxxiLhPulkAX70EIUf7QloAG1+VpAVa2Zl0Gbz/j2mnLvv
Q3nAwze9QShQHPTsN8p91S0PIrJm7Eniz+bLAxsTLMYlB5cCsqL3pJXCf5vZ0nul46KAMawSne5k
iVG+V4M+j5KXyH20ycRW5kTbGxvIXmE/Qv7I42z2mGmq2Tmq9ie98UJtdm+X7qc/vgNkI+62hRiJ
k8gM0ipg/ztu6GI2GTSVkKbusodNCl+UcMe11efJixfvuLetR7ieKBEi8dGLcHW80ZPL2sxWLaiY
fI4SH7o5VruDTqqF6PQ13xDfAkthAuryC6tBOSl7dgfKBAZvky6lxAyLYOg5CY62jNShMreC4LYC
vnfYfQjFERm8D4VH0s47xakF0syhS3M7vkEOaB2vk2akEYg+ek2OefCOgOYn0D+p0jExVnA8Kx1G
v+UV4lRjZysDI+Ea6nYdlB3L4PlSofpkKgQGZw6rBGJBNm3N7hHShYqDNYKiXyP5x6V53PhoaZzP
MY8lKFBmAEy8udpkWgnHeNQaPZwPKe4KJ8FFYMaXHV1pZdpsz9E5QouBCGr4A2XgMyRVojGSO/OF
zTbxkc+wzcWCs6tQ0VoDSTC7Bu3FlymYffYxqYf4gH8RSDIoHM3x18eEgsfMwcbivODCcbK5eXrx
v3BNKHsvu+rZ71V//wZAoDiP1/iO7G/JByJYDS86x0HcfqXMi51yK4I/oBwsxSPqa5LYTqPvorct
PahFb0/DQZpD5e31tt/FmqFEy2+5a44ANZRMKtjsizWPFOcV7JypfTILJAoUCbt6v+2ri5fX7LEa
JvYur1jn5AGDKQoPBYjElpqG8d7oMRCX49MeiYHNxC6zDjfOdyadsK548QBQK+qh6XNhMHT39eF9
qI/AiSGcnwHyeYsfYlK4YrmYKW0xjbQqn1ytWemu/zCQ9rHbvh+uHp0yNqsZ7l08j0r8c7vI0d82
wGFhMwXqsuM2xfxLcXqBRGjygIwldBeeTg2bQnPVoepeNx/YemiKYg0fHhEj9VfrCd36H0ueoLvb
6M08iqFNhDg+NTh8i8EfDNX77AumIVMoPciSIoYwHcqr7a4E8bwm76SHzbbfldJzxM5rYW3CwBwo
WjAE/g5LX6d7kIkN2Cd+HiyOPkDFOaRuXXwOr7HmgkUIo/EVqHsucM4S8G0IJ6sUDywhLi26fFyo
1ND3X+b7KPEgj/TTx7CSW5vNCRr9cF8pTGW4KdexkHsq0BmJIeskGXwIDgieImcGwVkQdiCLb2qU
B+q/pGrlTxl3HUxFU1FZY9jG9HOOypqdm3EXYdzitPYAdkN9SiemAg73CdsDugHrRs02u0/6Qc3B
5hTzH1nIl6SFSTCKgE2fESnm7eWcXlzqB5z1sJJKuPavQFSaC0upO4YpPiJ15N/ApvCe0/Z2vcVj
nEZ/LVWQ01oZFNxsrXX4Hj9nIHeLzochPUUdHB1URAhlE81GyYe1tlphIdHFyvyODocRNiNoaq7F
yUMtVdvFdvd2KLWXrHYUNQM6bIw1e0A1t6WKx1RyhW6BRpn29F9vWz5phxnI2z3/lRb+gaQACqwX
Q6N9bScocVUgc/QkeLZDaGpFJIx5nfRpw0J1f/Mi+BrAMmQvAnwyK2GQuEZop4Vl0IIBtOEi8Z/T
3Nlw/Jofc0ZSTarT7QAUOeXhnytM5dOYP50r06+TD71abN6TCyqx2wAxFdaZWAUyOb07LGHagCLF
Uc0VmydYplL5dpjW3/CRV115hp4+ZMwwLGwkHFDAWHRM8sbZ9DISM8y0kQ6LL3/xhDghujZeQsh8
sDxwZvZXlPhXlIlfGyEnbFC69kk/ejnnePV1NwiLASPQ/Ik/+5Ym1VHmPVACTJlaE/mMPbedm2UE
UP76sEULL8fRjgHdoUGvlC3ozTNmS8SJawvqO1BffVVEXEdQeoiw5GTnLgEZttTxDQ9OXaDms4l+
/jIDEHV5kisJe3EUT8gUF/ll75RTBTzhu+yLffFCXuUTXcDNLeEhdBkbv6zzH8HmEY37h0k8ZQyf
+Bf+UCHrk7sPde2KsRP3FxOfAB9HemdXW+n46cAv+qK028CIvDAu5E/wi/jTCGqrtBgZQh/mfaJq
lJwPjKPxaKlmvyinv0IchpIC5QyHhQRshqgLaE0/RNfqiPHQCiKI4/AnAJyZFlcZB5MI6M5oQiB3
OXokNExRHqguxg/8A+s8ZV3SdoPT35H7/5i4y7SebiHUQppP5AleAH2bof8PZ8cL6DHj4MU1BXXl
+eMiMqCFs0gEuXjq4ICpPOcJepAyvUb1gvkshvxQH352vWVA9fAxtkH35zNHnjzcMlU5szJIin1C
LDAG5Aist2WqHFqDvhgiUZOv11YKF2oI7YRZExIRJvpoSA5r8ELx5rBL5l2abZC7d/jCEIEhwcQy
7XL9HWr8zwxXw1PBsF9rux+v8U+A0MhJ0oqJRGK5w8O28Etk/Rlr5mXUSiSRelw6TE/hs9uydD9C
jYh4nixSaT9nfJIs+JDhjf73FOQunhenD9aNCW70Lm+pF9LF+Jgx8nT0GQAvzkI8JUp7EThC20BD
pSe0I+CM4qZ+8Q4VpoAcQDoNH2nwMTgNL4z9A2R+94BZ3I3EVPZokLorRvY+FxjWR5hqiV3TEx1Y
xfPrW5O+w3qCmd113pDK5GwUdKiVtOluDuvJPVInPYc4whs5F/UW7MkqovPfCVJij+M949QUusF1
zHCtsyJZ9EKHJb6SrLtZwwENehKXQbYTZsV5gobcoQzm4e2IgHJIKtr24jeF9x/j9JCohi28RnBZ
GgrmxKhs1tPC+WKmw3LqwrKD8wmZE+OYnsUHfAFUwaRTk3eIkXl16C5uUbmQcVLbNrY6OqIlp5Xg
n8aEzQXaC0kN/BIrQ2yWqGlgKwc8Lf+JjuflVYmoX/vJpUUQL3JwnTOD46TjMDGKsLY6p7mDEUa1
vAHc4h3NFEMoldjdRCAAEmi4q+yqok7DY2gleTYKTYYHWhWgnMI2jd4KAssO5wWsYoqtJscb9xOB
3wealm3JJBJk5hwTgc4l/HHkBckY7uu2xqiXiFwAHYNrJnMKqYloo3nZXFh/1wOq4/uW05S7sW12
uNqjxgdMq1ZYgIzIBnBXeOlHncluVRFtdVGdy8jZYV/fYK6ajYkzYWnBBAwQLzJSTvLos3psX3wa
D77sbfAKiLInE8nwOx5mNp7s8JOXwXIHXryA0KIKrs2xCokJE1Y2NXm1F3r+bLiGWdry6DZ9OL0V
+EOBShc4j4W89lub04A7yYHVCx1d+Lao62jeuTFZ2axadqduMtjSsdNMXiloAzNXzkoelf0ZP3jg
oINhC3ABmD6sAgS4wz7vk7AtX9tCLbWQw+/6UceKTzsCni0MLQGESwoWwPN1nOJlglsFT9zkmfkE
IZvNgisBsB06fQpz6HCxF4S0ka8anaIkRo/gf95Os7hMHUCpDKRa4ygrt5BVOddag3Pam9BKEij6
3In6WGiJqAEgKlnwya6hwtwZiLXl6ZsTrZrd4IwuPhd89wcQh1wx6oITxaL53ENlcpRA8Urodrfh
d/nmSO0R567b3NaYIfFxgeGFu1awWAOI3f8ovaLkfo4Qsi2qgYCXDK6H1KoKhBdumC8KuQLdhEeF
B7DMx8YP9IODloFJIGz0oXhm8R4xAzIonZFJe+CKcB9Bf736ONYY5WkP5hZnGWNw6eD7wXWn8/Xk
UkcMSUyClOYwAc7mzrA/W7mzZMMD/GaMngofC4S3f2DJuUUK4/FEMbLCFoRdR90mZNlVP/g5C753
JAR1UkxAndiVl+i9zVJorVZMBszH2gsrgWn8/jnFvBOtyBt+IsN25gBrV/F44GZyw3jAmnSdFePO
g+Zz1HJXFuYe6uvoHlFtcl6itNCHMBjl+SefqJN0B+fok6DeyFOIzgyO6AO+qPUVfG0vsUyAcfEl
hKyG6wE3SnE/gy7DrusAmRkablgsTJJ08MJvWiF76o8Qi/XGH5e+EYldja1Id6Ex3sO3KWGmwHSh
CkgDAUK+Y+7Sn/wWV7vky8lE4hT/7Hbad2+8HK68UQO9ofmiGfae54FwJnRsPbomMfYfZjjFrOSF
JoZONsppc6G9cLrLrmLjwGsTjT6BIAK1KCqGxWwdnJc/V/My5OXijg22Y4NoPsfVpGF+UTK96KEB
hxzzBFfH6DBubzqMQeqvaUih2Uw0ghMgY02esGzW3qW0lt8JMI2jDBF181aT9+C6azao0V4zfZkx
TfBrwgY0CiDrOb7uvgQ0oLOD0cbqegCmi0IMwfdUD5s/Qesx60NTH7ZgNWEjRz0XgWXysqztJVZM
Y9WKz/YzWKP5a+L1UUQas595QH26/AU6eA1ZhKYR4aryA1vbtfxvRiAeCTqJseDpWhlEqVV32ExU
3uOV7XuhUTas/fHsXJjPrGMD+722hSe4Vx22MKUmOIUBv8IjHfaCZ3xdNXPAPf70Le7hQUKGDKGJ
c8zs96q1pLUCoQIF89oTSjmXElwgdxAL+7rnk0UUBj+micJWUMdg5UlzfJys5nib8M5f9vVNJ5vj
2YMdvkiIQJhooxVOsAqLQ4qOKyYUk59m9/fPsAujEBaa4d0m2MhQAY9aDXELYlJ6c0KIT9c/ShJo
RkB7pzCHY8Bt5aFWwThlItllveS3wCzQudDFoYM2KZN1+zvuRcLAevOVO/4l1Jd1fGVWq/51Zhlz
pn1xp9zn+oJGUS+Ewn6Gktcx74ScvuAM9VdQElIZrcnav7vfDyWkOJT1eG7t4DwwUnxAC5APiDkc
4gDjPnSXOy6RhLs7uMWx9MI8bUHSFZdJfX9EY7npuTRdgr1g1YEJvwquUTt9NqNZTG+s4x45Ar+k
Oy3htz2n9Ki4BMP9WZyoN2rSfc92O9ZtZNFwri+jddyfPcUiUiwE2tbJ7xAjpAX3RLhEi3lriskT
29dDTGS/wfTxM2HumU31wQnntBjvAf5OzDe84tj1yNojv/odvQ7tRZspgrIzPPYgP0MoTwq4kNOi
i+v3abhpWiAUpHDwZG5/xLRClXzKXOpsS9JXeWaG/nLveMxUBMZgDFulGgzBrrnnX4OmDSLVQl9V
W2iTnEwdG/e3WyADXtxVYdEZUh6w/mMCo3DC6yFEhREBW5Eur95o3hxqhfslcI9uCcLGEVNSwJ8r
J4PYc3/HQq6Q64bfPO+NdaIJ+DceWrPMbpsCtkEdFSAcw2SO3W7SAeWAI4av5gOG4YvIDl2xz9C/
OgnOpfvOgCsXlhVypJ9vrPAqA+FuIA8N8ho2CpINdimhhdZzXh0vT7yjyYEEVQeA1fd96AEcb5f4
x/iNz2hVRzVg5w3WQTMhxoD0vdMYU3e39t4YjJ9ClagP/EQDAk++pOm9Eph+AY55A7wL68kNkSs8
DPYacgJG7uzAjlVffE23G8YlCJj70yzGxP86+8HkWH2m2PC/K6/+A09X02eQQR8mE+I9U+EIz36D
25VsI/OKxccP4aXMQmXFYBnH22KnOmpuaTCFdLt39jnpYBKpHKt8lixcz0cQEhkq09zQ5wzKXbb9
TdlACIWG4pdLmeFLTFc70KIcsg+0eTYWXyN3azZNDJvt6f9G2CUuq4Da4wYOjgqdI+APP32ZVyI/
PuKMGfSR7zAmjVXa4mE+OCF7AvZwm0AbG+Oz5qwjqKhQCd5QIZ/OPtRbQIYFwhrs1S01hrHIdOLj
gC61hgCObrajrewtvjQm3j01YrYEWCihqqmezEUgWM/feP8CRbIsWIlXKiwSaWUTwChhT7T4K4sv
m4+7L7xqepmeqSGlbGNIzNie3+DKJJ1hc6JCzjiTgsYcHaS4NdYARcL7P+tgDjXqk79sd3yn2fKd
5n99uwn2EIpY0KjESD2DWokqFaLsn5QvD3hIZLqzaWuQ0CfZHZwO0sdinD2/zf7RmqB+UbMxBYqf
8KM4OnmW8JoZlLwZr2Bs7Ob+umPpIg/tBtoOups0yNjtBa2IGNTO39u5JTXEaJxCuUXg0O40yo0W
Y6YBeBdytnxyjvNJET+SbspL9QjccoHuoSu4NOLAKwpADzrTLtWU+Pre7JXAJR9aQgB/HodXus2Y
6ODpndoRxvl6IlPt39SIqiPL+mUfezx4uIJXKq0v50ae3IUG4o6VUQtVnrZdM5MiXW4sKlIUo++P
ObyHFTK7CjuhL5chBASPWpwWyeqkbTtLOt5j18AX4kNNBRZnnXGcgboupD0ijWLxMhdgPlPOIqYU
WCKIN0l3JY06wCEtmMEG7pgPnBS/f7qrcyGfBz2vnDGncLORYZHFsTQ8jqqv8/2r4xJWTCAuNufB
LYb/XAxIXwmQ9sNmGbBJYCW5HZh8+JRA9asge753xphEPA3Dm88hW7bDPJgq6ZH6tWtCL6KG4psu
XxjBDbV537zQVMhvVeFvXi2N5DRCQ8Z4BduoBmlGKfUarJou5hGLhiFxi7HBu59CqLRyrPD5COxe
oFmNMQIM8fV4HRGZMv0t0UgP37sSasnwt4IvDHWNfp05/HMPrc1ZdJjVfaLf5h5A1TH1UTG8zVVI
3z8TzTuFBM46dAFVbt2XXFZYxvwcOkEZl95j4a4Au/si4MLBsBoysh0kZ3uEDdY/4B+S/DoCkoDt
Rkm3rVgYt/C16kLwrebK8pO0fPJrhnAS0NuWYUbhWTsidPgzAD0Smdk/GB437o9sxcx9hlCyTMZy
xNU4CDMQJVwICD6NgF1gAuiNSVktvJfvogsfQIugW/uEMK6wH80hKevDjNbphX+FLDkpRU/ha/ga
wtkVX2Mcbs3bBptWI2rGY1AIkFCAbIdLjMep73S38s4CsoosXrHbQT54+L+kx4B2UFKK3eJObW1B
ef8dlBy2AYSLZdOl1NLIveE3wM0gGJvXjdtvTOA1kR6bdAEcPvAY76GqLkgvr8nxQiUJmia++C3z
SpRF5fFnBpTl4x7w6hkSCZoKLBago7MOm8DAQwInMCPCjaLN76jwr6hNdU36322+ZsJ53eHIm3SI
m3stJErtNqiHD3vIZf1AemYpMt60qw2V/pkv1fLxN3b+Coj37eg57pLJIqntBxiID/SoPSRUXYxy
WyNaBRdkmLoADwN7l7sFBxSv+g+lV6L4fUa1DWcVsZL2km/iKiJjpt4joB5NUR19qei3j/m2BYut
D/5/neKmWkDQ5L5Is7Ac/UJQLx7wqE35zTlN5gGeWAxr0VETCIbg+Ol1/c4CLAtugv/Cp5LwlwB9
6cBoAskBMShniKsN8T7E9oKPJME66AhV4AacUvnHWlrhr6fhx/OiqxUTOJno2i+0YlzldXoJC+bG
P465am0pkG0cNYLRPilm6AUoGBS7GCkYCjAs+IxUWLz02s+Tq2v2CS0qFoVUHwMuU8bZhL7OyOwd
8puBQ32NMxmYEWEjLhgSN9Hx6a8GE+NQp/wYJA8EpBifdG0yqgiYc4iuo2m7jjCtYKwpqjLge4Yk
oYIDn7LlR/PpRYKMyqTGIfbN173EurvGYA9dA9Nwr/iDLmMt+8vvvCaTBW4LI2O7dzihD+FGYQNB
abSY/Utv8NvmEFU6QFCwwkksnfK318fgqfEq206JhBH74udGSiqqASgimljLCvKfGeYcc9yUdDVR
uA92YNcWOb5KSB9pEaK7QRzrGUAqaOmonYI7PiVC+JfHQU4Au5P/7xkJOnq+83oumtifue1PmWFO
tLmWkubH6X2L+a/tzPkMWQU+V/kIk4nhT7X10u4K6wvy5zBbKAmqJOJrv6R2H1GTr2qC15Hr0FS+
bQWz0h/8UEpPiA2QseAXQS7i8PprPOKX7mzMHkuDkQTAfNRBV+Fi+Zkgew+7D3n+HXp0Lk8EVpAt
IvWPAjlkJ7AtSD4MruRZGNAadGrrPmqceZcgQlOLYWhUNLT42gAu2V+GFQgY3H8uzS8IF6WdU3Rj
FxlijXrzpLBsOItO27bHBofz06N+ZY9Q43JQU8XNMfmLvt51WB+psPLZ+i/HfT9zajCXKSXlx8a7
xr9CP5jRvmICjU8zEDBu+UCyIta9U8NWG/JO2/+RdGZLimJbGH4iI1RE4NYBZRZQQG8INRUQBxBF
5en729URfTpOV1VmmbCHtf71DxSd1MzAbjkGS1wsOjYUHuDZgGOfXRhXyeM3ed/mStjDII93vxy7
TXzf3Eg4ZTlCbyqnqbwQ/BSQ6MOl0j9x7w/AKCTBfPrQCbc9QUTq89x2tFo/6B99n5ENfYjqt7Sr
18Ub3E20b/NEonQ8ZSxlOktugQo5Ay8JPThtBed4f5qMTWESS5TAKe9NpVhobt77xx47ZEq3JZXe
BzSu3V6dT3xZ1MT/we+GYcr3A9XuGRRW7FRoeE2sGULEgZbByumIRNUqs3E0USF4tCP04GwFefkI
KiNfi7SESmaKq9GMQC1Q9ZcPkwVAhrBdXlXK6HtIrAyCgYK/FDyDMDzcfSCp3FmlsnUPhUONOcSJ
u9yrDhuHCxrVFP0VCYj3yeNjIHVevqMvu+PObcDpyPwNv1G+RY55tYzhOGPZdeP+IITAsI+uq3yF
OgZI5je9JikMWtJGtVD2BsKAkQsVilEa8OCv8oyXxBxN/JvDaDinFeXBou9gED0CHqToCP40qmMh
9fk6ZXhH6SLPWAaiGLmjWVM4d8izxA2bnycus7AZCy/w2RvTHhRw2AmpprpAiQSuRds5wCDcogLj
qXMYYG+7aB2Kd/6Dq1tj9gc0x2v9Tt4pzk0TtmAPrqIgTV7+ZDCQ8ztCKbJICcCYQmSCjpT/IyW9
xMEn8aBezNzHDse7j30SExfmXLRMYAkWeWaP3Xvxwinq3+HlqOdHcGPIHtVjce9r+G5iHKTf2b54
M4n03/GPpzD55ZBMm/19hawPiZmgfurPZl6oU0il+Vo7Cs0WTzufSgORq4usQyYHupoOnnMKJ0F4
bzg/DzkFBdPrOT4ByNbrcEwxj8E9rIoNRmwiLQVaOkNywkvYGPJqGAA0rKQPQ53LciCyIRBZcffX
0Qeq9iemqaHO+OA3NYvQ7AiJEOIDIIgl6++f0YtqEn4JdMEahf6LCovM2Wvy9cY7xR4FF6c6DeOG
6AAit8VyYEuFvIzLXET/vuMBD//vfbhvQCeImiiZyoCWW9kahjMCY6FRRyhOh8SwCZoKYkTmTWnw
WVYCv2cCXwuxU+r2D/BPWuRc38kIwHX+NAdi6mvL5EsJOTBnAdy5EpLgHZj3vbwB85KXtBnHPQO8
L9TWsiEYonsxk/i6WMVxWLLbJ/KpRLjhCfKnkGOBObHFRk6HIPBriLtYjJ8hNzjo5FBgUu1/gUgd
EtnmDx2tIdIZZHjsIMLr8QZ/sKJ4YsEr/Dg35AB9Onvos/MUBM+GUbCT9ffusWC/dvF3mTnkhiF1
XbccUIeMeRrwuvuIarA6ogL9ns5944jBPpHcbGmEC/majveG4OOcmniH8304974TRNZcqhidvQlb
55b1P/TkfTMhENLTJs+wpioqTtw6B373EqpwB750pi+rJEcddTa86ynV0g3GDcPmcAgDxx7RRCh2
C5zx9Abo5Dn2V80Con09f7V66UO8xyJ1SE3a4j0MP4b6tKBJDgdWumIgSdIMoymLWhe7GmbgbCNU
oLsM/R/WkEjhpLk6no42qSnsMzmQBoc7YgaB7op6SZjnoMc2Fb0FDjYYD6ufeVPO+vwAqX73Gp+0
KU6xsKTIx88RpgfVWzvT4gFKYyTY/I3TFMnXz+C3NRiX/m3X1fOBYo5y84WrQ6h3BxXX4dInbYIL
6MBH5KN93Av7BTQH32oROgCUIR0/gA3UtKw5Mtjsi2oUeMx/9SLqjnRhV0LjwFso8nv6IHxxxvQB
hyi2uSA5KEm0VZjFL39oMylMjwoI0dMr34QdzIr+/kfvlSgM3m3QXW5ELkMwkRbwAEo97m6M2+wi
Tje3s2hznqvWky2S8GA9+/1TZg108BZY7IUiPpmNndL5ury6aOCuTByqab6/Q8S/M/xjIgjQKSai
BTN0zgPoeHDRIHmVxjh85tOfl8ctNzv6QgQYVIbstIn8nrFbBMuXKgu5IC1SK27DiurFTA+lR3eE
w+AImXAuQoaK8AZjIM2pUhg6ZvZgoTJPgiCHMQlIwR7yHx63N+PqEohq9UPNYTA0hQ4Fx4C6Jm7i
36EPKUuaNwgH+dKXc6dq3AgpVEOlex4hmSAbDRDG1KLa0MhhzaMfjex3AX7T9KEAiFloeagPPwSG
zheEBNIewoX76XVC2IUXzwOst9fMfhQ1y5whnWAYdZh/yeaLxFyyR5by+bP+Cu6FybyKwfUAPje3
ujlIABHROL127Sm6uexFsucpIa7iqiNarp0gZ47YSP+u8I+ZUpdwHOqKT3DvWkFTuL34byTwjgj7
7S0ldo73xPcKL1Q4cchSnNGalUu/XnifA7TaA/NuGoYGet5bmfTx9MWfj2aOZFfzuZKEwBjiHRfe
ZVM9yEP/mNKRUxygrks+4uIZzBB0ml8cZseLsU9nfIt+/+DB0fSQ7SueMdSXQF1k3MAUi4TLubkt
vCxVXz52iSgfv9YY+u3mG+9S58W6p7TGq4irAi/flVpT+aLusDuPAHkpqV08y2HZ6a1RGZ8PybvU
ERMwgD4ZvuMz+llhvDtcXBPJu5G7wt9O/KvMvEmDrQO+ZuYk+ejIg/HTw24QsLoOf8uGAhwYnORo
sum9BnjJ5LhB/TRjn7YGPdEXZffFgHTljT78zK8tGKR9JWMKsAJX+Y+dgY1DJ8PrhssC5hEQPULU
BaGzAcBPRjKWBRw1Q7rKIoIX1j/wUlUqD4Fki1SwPmIdJKHnET09l1OKqw2ZRyHq58ObVD2UXTLg
eNWfx8fOQmqQQ0KHFmhcAoEWnoU708uEtYbJSTFZSHPppJ2w5wOaQqiPZFxaf8yspgl/QFMA7uht
75svi9VnASG5Av+5bxgU67SdFsxnEOX+kXzPgDji6Zaslpg5JNAVxQrO2pL/AmbRzFdQGnw1n4Mv
pWEnIEpv5rga7566YsvGYNtbN1CQ/g09fM4GZsUcQM7TZ8w9tl4BAfVDvBjtp/n2npMY9x84dM3f
L1wJ9hsFyXM6FJLqDyOlH6LH95IMNB9GBY5McJyonjAunPZtvKkZQI78yh76YhTEvYpnC6iwQN6u
J8ZUwD9Pc4Rj3/c0XsISxa2Dp0ppg2g2qq8CG5yWFSqowQnHQAOPRJC5i0WSuoF80QEqi8n8Mse4
wTyFyEKXQabgDqXWzYNBOeWwBouH5ohspbeWjL6v8QCuixuDVpB0MW0lPY8pNA8QwsYMbLY99cGe
UV9COJk9IKTe/fvuhewQ4BDZpIWwPPoKV3jLV5h+glqHkjyDBGMz3MPcqPEGEHymKXHYQvCLgpkb
cbbLF4Jp7AiDbWHbj6AF5sATwPguDPfxpJEWQsoonkYshMiMeOngodIsIQoLziRA22/aSz4iw1gs
nsJ7qFBd4M64IjViZN1ZVWLS282Y1C6xalzWWCU5pSt5jIcOPf2yvhh9WvVCb2OAEYdgE5ysrjvs
uShzkDbpt2W2aydHQaL/Gj2sjh7u3QC9tEZBviEYFpwGIhDhAXDvsMgSZWUxG8Uja784cl7oqWWP
iEp4Y6SPfuMgtK640y7O6nQrcNfL/Meie+A0C6cUdg2Wy4yi+GA23WC5x40TNz8iuu9CCiJjD7N5
+z+XkDqXiGLBbuPFxX/5vNrdcWuQccFo9gBXeoG7BU1YDwRliM58ciXug8AkcOx8+fm7YI1PqCX/
/roXs7eFm7CA62uBsXFG0kDEA8KsEQySuTZYSevrdFrYX+Rig0mTDHwobaMEDoCLcFywFqFHG72/
X/A8KuPlg3kw41d6crtcMwPxMaBhFcLD8iBUsgmIVTGwOp39YlweVhen++vZlPbNAUc0q7+GtwJR
LL5YYoujb4FAwKJcdFSyl90FsOG9BIWwM84CexB2f/K6L5xaJ/yjIopZK1u82sDlfnyGCD1RRsPv
8wsoTNAyOZCwNYUN2M5uwZcJK7Y5qxcCuz0WqhjJqsCVnLyRFPZ3w6DCNYrSEJ+nHw7pLcO40kXf
qj+A6wULqa9zcfuF0U1zVD/vWYtySi8MXOkw14cJJPK7AVd7SwZ2i5pRIrKqHwWyslQONXOZ+1Ey
LMbYFWMZu4i0AQMmJsbIfzmdvlvQerpGCj10QWRlwG+j0uQ+OBeWbP02z7A1GP2Z2f6VjDcMexHD
J1zl2A/QqNM0L8Tqz/bKkaE8X5die8mIFd4zVHVYr7YIqRBDHCGnbXUZbjuvmGEBGO9orhyf5PZd
UfAVKAs/8OwTPl/1NBJAbK7sTJkxh6dfazB2ICBlXdfTjFKAvJTOeJx7iPrXYxP0iyC5AZErVPgm
k0Bwvt6xs2t+R+Wi1MKxy1QLtqpg12Ozddi9KV17qEguyLXZNid52a1ftuZRMBxx6wUSehrMEZiR
MuZpT+/4ry+AOnJJ9cckEqibAiOBxl6NrpTZ6IYOTPvTqbK1Cuvd4ShZeRWiKgdQ3RV2Pc/VkPCc
cto/KYwnK0RlqQGj8e+Ic0JYhRD9dldbnAcgu5Pe4YeqBY/7vxcIf7rRltBg/+j/QKFq6zmjVJhd
jWxfupe/lPkhkp9E+D/RW2DxiBPc6npYHSkuVfzdBgTfwoEARsFfBT9FCQsORkp/Y3foMqbAYTWf
KSwphCh8QsYlOlX7w+m5Y0PgtFgwrApgsR5ZNu3y6vUO1fbH9r8Y2rFPU9Zbci660B3wHdZ0dfGg
gQFgvKI9/yPqC3NpDChHdHBMq1RQEV6vXpo0wVxjHJlCvAPK0oD24ryCwS+sgqXIOysoaHZUE/PC
fHJGok3Dexd3SuBkJHvFjkAAQ/GY+TIUwsdyqa4gwHgFQQnFBlNOXnz/PJqWZkdRDct3MVh/PvM3
V0NDrBLo8nB/C3i68Bcui9tg2hMgst16r1Ai0xVOEuaewDYzqFY64/qAZU3Nbebe4coggmSp3QOJ
YLvcZe6Qz98tyxOAI4KriJdc1cubIrg36Rj1N2SWdnVHC3yjYGtwJR3z0VLmHZSJhG8sWqDG1NQI
KXstZfeCY6tYyo8IeGR68yWm6++ongvDKbBH0Z1eqffAqLA6LglhRsEY1s7DJJRWYIscNzRChOq8
bIG/qNyzxbwN8ykDJ8USKWI9QuSI6p1p3vssYMaG8CK4zJPRvDIARTF4XpcCh4ThAw21hWpQLlln
YAqoX6cFNglwB1DDUYzjr/pwW4O5+OhHnfhvLIejKnmsmKCwjfCBmdFRLpSwvOHRg9vMWXWyKNsz
5WZEnS3x3P5RVeYIyL9JijnP200jKC3MsOs9n5lDAvIJrH8SKCSeEysBO+DMavlb5GT32KdQiE2F
F9JsFI4u4caqWXly6c00IFIFPYpeA9PzCor5SGNkP2lVOvUUaHKV9uaNmL7P31C3HxaV/A83azAw
5oi3RfZYvdhoCILhkmNCdZ19rzjshr16RvfIMZWCMxFlCQOMog82EKAX+c3wcJdcEcjBgiEeuPih
5LG6rmJSyRoskfQPlSN6gMnXZFbIPBfzM6G1hk9r5agNnvPr/n3sh11wj7Edayqo0m9aYyjrSBEM
bNHLTQ/7XAa/THxF6SJY2QPMdHEAIO8EpQwdFj3/slhxV5DdDA+RcbCQyEsuCcsdMZ1TeVczAgQE
Bco9SiQuQ1pFWKyYzwia6ALnXkLdUpm8JNTidJbQy5PJ3Rr/obnOZ6RGQdTMFkQWws1hT0JGWUoW
SAuBcNSgym/WR2YyR5kqxzD3OJEINWxAIyE1obh+z3Lig58L+QB400wYTZTY3zWTMRtoQdT0sjiR
UJ+8ca7U8DqXrP7mAksHVzQO+ds+X2lIo2TcEhsCKcShpqy/268nM7aBCjLviO+gLZzTsQhjECyR
Fsgp4DpRGIIdTGlLjiQuG7fDNRFYlKRH1JsMbO92bwIokS0BsRn9CS3fvHBv7mtN88/VtmBABpUv
Y2E1m8JieIFi/WYNXRB1vDfgc6RitC5IL8hTRgE43wGauTIfUNNlky9acs7b2iSaBk0yp/iX6+Wy
4JfnvQSgCUwK2I8kv13fx0NA1EgH0YXe5uBOkAAAB2iGfmh8rlRho0hojHqk+ShoG54mYCzp49ho
MKCHCcbNj0s0m+YzzQ7Dn8jwBU0oCJcMB49pn03gZPqXrkpP4QqBHegojmu69AJHuT20g39KMSpC
UOSPyXJXvlAOwbsPvb+Ri6D82WMQ3x4FuVB1xhtqngeT2iV07xL0g2KL7p+qhqTaGbAU/CXaCvsV
PVZCT/dbPsnzZQSO9qbCKBDZPLTVb8CSGUGc1CnE6Y/M/CSgTUPUDtDVEJrTPQKycPs+51UCat7W
Rvmb5Bj5LbLbnGZHVhYqCFs6Z+PWPMZab64zGQenwqgZqg3sj1//jDs1ihK9KO3yVQWrVplkaA/a
iO4036DRowutNrg5oUSoFkAu8HaRXAi4AyjZ+KsgscKjxWOiMfDfgtYqjIKgsZR0f8zddZmzUkqk
RAVcxDSN/lS8+95KuPAKRnA1fVFC/fOsBBAVD+OxFuEuEADNoWkR0EFgSgpL5zctAlhXTzjzREvP
ctw75iIkKkeYAVwE/x3TvHQ63GHJNo+EIw4ma2TsoMeh9yefgMO6g+ilLDNCQleNP7AKU8VceCox
ouJifIWX44hJGZfEqZ0crqRUMkIN2a9DfCtLiQC/Gl45FIxgRO2lzu6rYfQg4e5ntgzJ35M72u69
QlGJZOUthoWMtwezIqK0Zy7tQ2aQQ8r1Nz+0NvlREVPMIbOVJ6/kRyuxBG02tD+Nyh5A7hdkBxYq
+ll51nkyldWyB6A7lyBSMBiixaAd/GOhXgb6+De7PWYZ+YQETX5tDVLCawabiQAoxl4dYjdpwj8Q
dYa83mbakqGu6hm4Gv5kAx3Au+bCWCshiW869YKDcwsdska4hSL+nUFm3jRhdxqBk2VwQPtxEb4P
yhp0rzxgAwZuCNaM+oSPK7B/4lyg74Jv85HYG+wQRhkQorQZfybVhGYYuS68weFjxp8HbmLqP5gD
9qEhFL4+cChZgEOXs6q3xtOd7vgvXzBesLKkCZ9+/p1Cwb5i/cU/eKizh8n0pSZADjOaiHFef/Ik
KgWqUCXARAZEEnUm0AsTAX6RATfzAYYrfxdGkhTlzFyPCO5vRMexEYMUxcU36s6XaLwebilnNNoN
ZfG2WwuImITHLsJJZ4adyKqd4W1xD2hDqDpqsr2kiN7ElqyH84BqiQesCy9B/xmTckWLjyHJGJ3Q
2Oe+hwYRMDUZxeoBmwAPV3xUlo+QODKvRrPSeNlfao1sNtdl/zFSC3UkZZe8UPU+Pe73DH0FTvbd
6bucqRx5vCeMiLn6Nvxot22x7bMi/x4o9c9YxxPJi2syao2fVRjkR6K/LzzYoF5u9ZyPPU7S8GoN
t3XS+cgk/KHX34LLKgGpqJ4EOE+tR/Ql8VGLlqtRtYu56pdklA189FUG6aXYKkK0JSitNYdhb0MP
N7tG12i47Pm9nbYr6RjD3GH6TuAcmBBoydCRMAGDZwp9Lt10Xg/lYAV+hI852/y9fFgXQXgbBYji
AkY9r9PghBnlH7Pd0b9wGLJBc1Qr26FRJ6Mtg3xDdssN2bnr1M7WZMh7LxcDITCshwWfNrj46jEn
Tbs4kUocYhpm3Ihwvpz7WxDuXSPe/rY0s52MgjQPlGo+3n6Rkt+XmfmyaE3jK5IVea45yFARCAJP
GemKK7SmIIH1v+9bA2PsIqkiWIO58vhQElE3cqGImXLCEF2xYftyaICH4l68Gdq8/nw9WOEIbbM9
X5D06Or/2AiIvlSLn/d4iz4H3DqD1yYLtGRkqofau/vMztgj/aAH7e/pQ5Uxn6c2qNefBH4OUb2Y
D6/fCGH7Njk6xF984saTzgiudu1CYsbTMzFIip+mdP4ds5Oyw3PJkrYDbxhje76GKJWtxOIbWqpT
ejnWsvn+TS5OHoCv4duFyObqAl2b1CTEWougXWqo2+rl3n3oUWEPJtj4qB7HITmLHsS+SDExsFhc
zRpOnbYh0VeXNi1+LBdf3kIoTjq7oOWs3Vv4xra2YaE8Qg2rY1UvnGbzAjep/GY1tD+x6raJwsJt
o5F3t0TciLLWcLzkh9uAq6+LzYuhQ0Dw5osSkG+Suqwjn+ml9fC6DWIbtNHB17oIExIUo43+OGkB
xRqeelwqccr269utczF+PJLvFkAcjVfFjEmogCqcO/DdcYES55JHhcIo/74o1siBGaO/VwiLFAPu
r/OCurSD6aGbcGpWbx2zFAw9MJDoGWy7+dXV5t/D/SxcPgyiAVk2DJsdOcQLFeObq0le6f6CewGO
YYKQePm7BakJFwcPveoAOdjRSG9oY/odtxaAxy6LyWJlAuIT+mcNFwyQ+mBmeYAq3Wj3w9lWO+PR
eUTsSqdCOrTBUzEbZr0ouvvo1pUlC0d/ewhnUneQjBCIYvYTX/yB0bPGOI58Zl30chRIOB+32asQ
x8HFoTu7TwfRJFx3dPXUUjevI5Ke298HWbN6Hi3K8bJ+BHQ3ENm9l655dD04IKENtl/uyC/c0fmr
w/veF3Qy6fTF5ssCTn4ccIBnoAwRqMm0+TeLfCl8ki53g1j+ZDLj3YHU33y4+szAddXuGSKF1Sxp
kzRQOSgrn7GuNQqhw3rS9gXVvo8uD+Oz888bLX/oyIrNbYXiDOx3iAozj57u2MvWeNRBVQ8VjyYI
unfqXzdypGIkcA+GSx+JGXff2OX2K86cvCh6qj08igaG31bBQ3XTxEQIkrjV7XBfCVImmNzno0D2
P8e38Tvkp4dFkXjftMnXuJE3PMCJFShMCYc75BX++AxF798VlftygvXpZXvbV5un/7C4me+E5KUe
ZX0iSBNvSmXIyPnpzd0MuRWTC8wjLdQ5Pimjwdutz2UoFOXqchCmZhfiRbz8ePIK0JPCS5r/dLKp
KektYKx8x3CN0gIvO2WFoM+u3ZHZ2vw3s97wfsqpGa8ixdPHqGAF6Fm4Xw88+EWQeW/ZJRjfwlUv
Zkp4Pw7+mIOgM47hQ1AcQKYs1hwJnFhYZa/G7se+gOTjAAxpnCrO/86rQ7lGGrnE6NoehveoRTFP
ABv+gozP+UZE2azL9dcR03cZBHI7CJlf/qxxUplN+EVtxOiAMQDvkYnAYWxheOdQF+IVt60PlDi8
K5W8tgfiyjR4WMX+HQ8PnYl6DE8zLhA9PeXzW6jYtzNFe/8ANcgfBIoIC4NCnRTbq5gRuCsiMEJ7
njPkaI7lutoMj9f5aKdAnZX13hZPPHXJmngwenz8Da0L3Hxc9jhTGS98YkhKRdTDPqKA88qEyq9m
S/R/mG7AOsaXl9pvEFasgjqW+N4YOyzLMKdk6Lb3Nda7dC4HyBvaseaolikNNm9qbDgVZ/i0c/0T
NVCIKEWv8AkyX8U9vsRLChMc+BTpXniBoZRQPI4UPG90Av1M5v628g9k/8yqvWBVX3CKe+IKDYNl
RbsnhV8vX8CSIDTgt8TwOQP45Wts1c/ojzBuQwrN7NP6mEzVIEEJLajM6PgLinNz5CDX+8HIRUkH
z68ldiZdQL5ZE9DTJ/CSPwg212C/gXmIsPtyHSEbIsba7AdQOZj6OmeJRO+vUc655xghw8mc0peQ
ZHRBaDjyL6t+xDzOhtyGYCFDYVg+8RaQtrf4MR9yEMKPjEor9W+5Tol61yYjf4xt3OoS/s44ynqV
0yP+hfRnX7Zu5sBSvHSH247dX+Rk4+kv/Uaa4QPKZmHK1tOWVt+L9c8wA7MHutVmD69QuHNDfmBO
d4tg2OBXfgbzqyMg2CJo8F97UlJ8lreDsnptVYi5/I/BYYOdN84/ALbp5p7gieeWMQyc76o8AEgn
klWb4EGnW1zjW4l9NuUOR06GrJgf7Lb/dz9AE8jXd+O7RBdFn37hwY/m5DXuuSvAopNnwt/OyWA/
ols0OsMLwyvoZwLrc5B9V0OIymyQc7EfiGSYJX+0FrMv1awpLXA8hq5SzArvbXY8Yg6qDuCvDu5r
ZcIx3kRDP4Og2JvB8GmsIr7YBRRHDcsCfCDmTrH/nEdQ0Pzs/Ey6o1iaBj3adVKeZXBtOt9qOqQz
FTbm2f4WjVdgdlCsS4QkH5/w8E0VX8i17+0y40Wr6fYj1X/i6Z7F9eIa0uEdPtNoPO8+YMaFPwTe
ueojnMcqwQtknINWzxgCRGHSdLHLqD3AxSJgLNcVzL3VvZwotIdFoJrtuty/o87oY2AvJ08vX1Mx
2q1d+1D/+amPQIE9S9727HTDsXruaPpVJGCdPTgOA3oy5FpbAJSYaSqb23qcm4gvUUJWjEXA9obh
PAxfhbDjdkqRSk1AupM1XI8MxcX+yy/swj5pxBo0Jymu/a/d4fZ7+UOyv+YHheduwc2EhwLi+8cI
GrFJc5a864o08TDzYSGvgFMwqIC4Vwp2JzQyvuCzueqPnWB1wlSpI75qfG6Y8DGgYutGMkwIxuR1
JBUTFuwb1LqAOStGB0NVpMfyKwzU83zG7D1Fxc6fwXA+qY5l+HRUZ+j8Asn7emC6wbsvZhWjHdlc
dYSR+RbkBsebQ77p/iCQH3nJu8ponMz5kR+RMt8plhkR99AFN5CFgtGqM9Tzd60c6aflEBaOrQWl
KQWaC+XNlQBy1zesL3BiA+H/HrqDFlQH4H4XtopFIyusXAgl40LkuGX2sSS0m5SBaekxXPrEhF5P
LE6QT9Q/I1OKqVYAV3ZjTKzTDX++71YmtYY7hvjZD8abnw9JjhXbhYO/+ozQqTumcLB9frR4jKNA
DLMxXfOYJVs9U+DwbHKbZr6IWi4VlFvDHYqfLKqGkyYqziUM1DK6neszq5KPFabbxv+KUFJxgndY
LQ2c6w6qIxe9jQfimjmQZqe7LlF3bD2GEZsRWXrr+tT43bres4koEXO7Shr3tZKPA6hXzNW48FYA
s/3oZRCmmO3Z/DNIRUgt+CYPrL3xSgTXGR0ulnSu9Q9QUsx/a9uRkK9GLNqNrGOOtmUXMy3Tmfm6
YHWwZ9CTYEyFcOQ6zc4diaYEM/EYEvgO46BnQySsFu0elgkG0q7893Kk8xXtEy+DD3X3ID1Vay0u
ffjhL2+0uf/1+MlnuOtdPZm0aozQMAWQbxMhGHBILEtQiNAoN9eJIHwQaHVkCPYzZ/ygLNKHe9ni
0L5BR5P76nyKqfSF7va+qWCk8Sbi+jhkIslUlDHo6jOYAjSAzI27yQ2tCcsf+IOZdSa4RvwEwC0Q
IO7UjrRiQBqgI0qP8rhe85ssLMTt/ZiC+cogOk0U3gtVSBHCfOHna8ThJa9593BGHF7oFTrUX0fW
k1qAbn+5V1P3HXKdP/e4UBZc4CMzH06SpBjDPJ78bnMoVdlwwfd6mj9Si6J+IM7sFVU1Lw6ewd3H
8jDkKQy548e78VkKGZd+4kFU0XK+bXADn1M7Zf6wv1NCMIgYJCyAjwW2wHfigWFuHBG2mLG0nxvV
elNy7AlH8gFTHoeRghvmfZOvkRB89v+0xVpy3fYSiVoDjg9NIQ00JbCNdmZ//+P6/OPA0MJfgGLt
PuNdvh0BTw+oFmSqx//tlSCJgPj2SOH6A8KU/xpVHyCuoZv+TAEY+R2x4Pk/SBRyPT/hzwpDgxb4
cgI84mth2eYnyrfLCXQIXApEgM87BkzZfOIp7m800bjUaC1MTMzYD5SavOtum/Od/1QXX0wfx61T
evh47PYKIi2r78S3KD3I9eb5iZnSZBzjYtPt5BP9oQz5m77oDtCL1nGinYhXyWFcvifKCU830rUa
mkgIfDThDAYTbTz5YDSjEQZYTTKMFaFLoo7Bk/uvJWgJMHmLCRzoGDx9pgEg3rwU7DHeU+mnI9wp
kHtj20vQCHRMdFYoE3F3Kab6E14cJp9caGTc/ZvXICopoY1Q0nRTKIPj/ZP5CeHmhxernFQYbI9Y
10ReUKJhgnzqlzMkoown4EcSBCXF1CVYXcrqpEegLGgulgPcm8xlTwqpJNcpU6Phhmnu8IQSALyT
4S1+awfJQg/NAthDFLxu0KG98A1GFvKYIqseQWPC5xt2ELxMqPkMGXuQF3AEnGC7XMtGC2WfhwdV
NOz4/V0h8Uh4PsU/Eoy8vwCGMHuDwcXjomlvxbQHVzMob7vhjZZ6ZJMJ/eOYFY+bV6BRPYymwt3u
NkVQTKG/G9QES/JSQPiA/TA3vuC/DVg7EEghDcGF0FCxoJgcdiM4Nsq+3NL3qLQP7fkSSE4/qW3w
CLafDa1C781gb62h8Dh4eKM3fEbpHD067kx1BBt3W1q/iDrQ7a1v+gsNAwfvT1wB8lE6jqYVJSR2
9VwW7zP5LzkU5wyXFqYMryOBLZREYF8r5Jzui8P1y5XsSAkH9GfBRDgaBe+4jrWlHNJgnpW4F3Cv
tzGJs8KkTXVlkJom0mxli+gPYJ2tdoQwt4JpxKApUTFahfmG8udK5kY/0Uw1GPuv5ObR0OtSiJ0A
DDgqf06F64pbzmrxY4AlAbCkGYMEwbvPxFlUsH0HKG1Bv2ZmQXmAenb3y6QFyfnZ+eZ9QG0CjMh9
DzVbWve2CBYguXO+78Q58I3755c9+Gsd8uQd1c2XGrUTw1WdVdStKvMdi6GVXa9brqHS4+1wAnx8
ZhuDLbx0soCTazjcgumBy5O0VVLAVOFoxa0AkTLDYamHI13Iv0iHxdyN1ylPOKe04zsAHLG7hFL/
44tvdXyuhw4FAu/3sZdCrC9orlQ67856uNTbHbt13yUcN7A9XZEYK/0hEVY3ZXRZpbt6T30gXo9K
2EK5GS6oHvzbSV1BTesbiHgSaO1dMt5R0mp/0h8E3niMFxTav8OPKriJGEvDrKT80tvk4QyOo53G
BmPj/TNOW44Z08H2xviWYCNMqX8JLNeNvCrPpVt5F4MPJq8y9wFeoqxz54J/asP3LeCbFyvsaj4z
lNErWE2kCF2Nry0icu4iWgF/RFDKwmOi6Yjgx3EghepmYIgzNu4t680NKsiKepVrfeheov4RWu3m
TYXAIvuiR2T2NJ/SopLM4HE5ZUyMqW1p8bbtVgrrH7SQPFJDhqzJNcqDKwzAj/3AKgft63Wh7Lo5
Nyx+wDuyv2lieYuG7Py2iGdw3tW2X1iDyq4ls4SP8EcUDHTCiPVRHemEES68jl+vEanpm+b4TsA3
vRv45RXLtg8c58Mv0I7NOYtvHixbQFVuRO0vP3FnqGRrl8EIa6ZziYer9QVym1VrPIp9hNaIJtBM
oMbIwlEM9o224bq74egx2miWZHM0GyjmeYzPFfHG7bqC3q9EY2t8QIgZEjtnVBtINH2BnRQrnABO
4L40vx+ACgoqoAaOeopwCFMoR6dDLwNjCYeU6M94sOiDJQ69gX8N7ibK/0Mas0+RUkAm9HnTHayC
BeM+bOB4CN0fv3Q5KX9w1G7nzpMm1tsckTX10WUc+DCn6CNtqQ/tgp96HCB3iW8HaVXGUvja8qXF
QYGP6CvWw5TDt9kj7rfdcf27V/sTQbH3L+ErVnhHzmejoVqDKCH2BNcW4vaPS18zhuIjIZE4I7b1
yv0z7PPECUa2kMMat+BmUQYo1vA0NhFKkyx5xtLlkNuNX24QmClJc076KPCjcqIvDoQYOoS4uXCe
QBOweYvBFKZ3T1p+HNFc92yWJoWXOBypXI1u2S0LkJX+InWpUrPwsRz7mCGANeQGVGid+NtlZz3D
0fzt3JySxGaiz5c4k0PuuzpcUuRa1ps7nmBcA2KMqQAgFvvmrCSP/WVVeOnxtv5ijpGtsGZF+VxE
yKLDwbGIqgQymsdMQ+RctA5w4waVtAF+urr7Nf+rNihfiINCVDs0n0Zrs5FQMWVW7Wq6EKAyS5+p
28Ikh8dI3Z/JVlsywYKZ/XQoVHorvNkD2YM5wtAdkvUJFSgIXbPvVliD6HdygTtHJdno5RJgAbeN
nAWCCz8el+sLDYyIZJ3/H1bAEA6LI9yMha8uzviCFnkxoZ4usSLZwDICL4AzWRmVzptzvofb5up9
HHXFe150XkbKGc8XgSH+GY/wunhAz+HJzlqjxj4PUGQuowTOzNIRyejIPD1QFFzJ79Smtf5yeOKs
wSfzhSF8TjjvBl2jYb10ke4AbghPHje6t1UBQ/S4t8QCII/T4rDaP+1qdTl+DaArSN3KbAlfYZlP
YOyOHJgAX4+zuPM6ohWBUdKgjAmvCqQVVeH7gFOwtIXIfb7YlfE4FfXkG5PYTvkJ4R3GI1fUksZ3
oSFSBNlAyc8JfH4lgOZkbN5MeBmX8HFS3Jcl4DJoPKLQqRKuhLf5wzLgfPtxEfxQShcRNSu8wus6
X8tQmCWO4kco+1XUGEOOZnCL2X8kndey67YSRL9IVcrhFSCYgygGUXxRKWwqZ4kKX++F47ouX9tn
bwUCGMz0dPdAMoU3qXBlDHDVKuflrmqY3bjBfdeIH+QTw5LpHwAe6Ry+wmUKtBXcC6JFG4UTx32O
UT/NY/cR7MqTGqUw8blocXEHh6R7ibINy/FhUm+1eiA+ITWnOxOgcychTU/LLmMeyYezzwqOIawM
xu0IOtD+HJzvO0H13S4BDAnkb8mRQjNOZTWEFQoIE+3SJvYJQyxoP5H+QGEzpDrdTPja7n35Iac5
TKmSebHwYgzpA43o9rVpsfTc/uqqz87fZzzyIYZ+ZniU+9uveM9+8W+CFkG2ZpxfaCkE6UZKiGyt
iWgYnk3Oq3kGC7QbI2gH035bwKKdBIx/hdMR6nc6wfxc/2z32OHI3TGI2jKvs4nNJvn8nksSXiny
vd+Mm4muGIWELthWu8kpo8q+ZG+8hY7jznSbAkNy3ZKfLkdpverMoP7tlt7F661ruPfhg6ixMTNq
DxDrzlr/bfybHaojsAQteFZ8ef5rTjDrj5Gnpc/xZXpZYo87ppLcTLnPB8lo9YOEAwweNSZofab3
iHDh7k0TrTpigV9CXkAKl5H++APwuk25Q5QFs2zvs7r1bPjhk3dSvnC+dWBo2HfrRaeGPwN8RyB1
dTRRDy7FtB2e4oHJhnkWDZub52q9BH2fXXx1evq7k7Gdsho94nQEdRCGBAZtlL2czJSSupn1KzCt
D72pTvRbsShbbQsxxx1vRvOlpOT+4afCseNrcQOTFzFqr5tv8KjpYc/zmD7yL53nDgOeIMdRBHBH
TJh+ARS5oGC9mIPqQiYDWHnG1jKgzNsCmu198hX6AB2GgnHTv/Eghd6ydfEfjnazZ/6pbjRtN87B
hx/mczPbkKVB3fFToC+Rb8Z0u8s5wayBc8ghbcTP6u10mTx5ipjJHmBisYxJkYms5z/ukMaaOpOy
qzVL7oCn/Qn7B1LO9Q8YtTVjE/IXFM35YlfN/8BFsGZ6WvPku6IhMDviTXrPm1NIE9SpPwhSmhND
6KH3gIQQ9vJEN2wBETBxv4UkpQNkU72kHd99Kvq6OGOm2U2ZW4olUtwDsuAs5YzM6qRDPkNBkqNv
96JtscGTS3z5+wYQ5e46GWN4IhJ1dPusB5ABrCmkvDzqjM4yU6t4qu9l/df2aYtm1wygm9NSp42I
jtLqCuC8GESf1Zwb6bcagHM1MVOChoxNM+SNJZxb2Prb8uTRlDY7/pceIg5qq6BLEcCB/0Ww09HS
dLP7+Gd0weYhFCUnnOvhV2aweVavISOxcA5K4b8QQ18Brlk97wBPGqWx1QFDv/1dI/BmVIP7MWgI
LeSgT7v36zFMdnVOG8UXgX9XjaaPADg26FHc/NI3ptjJHic3jJKQ0IGlDq2mDrvea3L2L9MGWmhE
HuNm0FxsvG7W8wEz8A5pgbXMmos5hn6ADx8N0IJb+acQDBPFzwLyQNadXONbROm/ja/lXlObyAZO
6YnMBQZOuKWk5p58Vz3sXTrgaZ3VZtGZNad7bmBtbPcipfpOLgwU6KLHvkX3uIUK43ewerO5dooJ
24R5hhPEN7ceD5Kh1fUu4KO0/u39GHs78jy6wd7TeeS3Cco5t0lB8HOODOLcJKgy3TbtFubJYOC8
C+/R0aHtOu7N+u4lvsV4+2PtTL6JNpb8A9UXjPIP1ru0l+Ku1a/ei57/WSEpmG5W1KuzdkHDPsUg
dTSDb0ZkwL0AeQRTqiS06vhfXo8F9ZXK7FgOMRUbeMsf+naanFOE4cU5JQFddmbt+E1GtffPyE+r
Bk5lt4RBs0hEEJKPsTmJUAX4uMCFD2hOmFoHULcnTCwIkPSSGxIZ809eW8fynBFN6WGGP1yimZhK
0K39rkdrq9Qeb52EflVERPgAxH5oE56MS4ovPAv+8Ch2qzZD0ZvFwNW4Xt5d/UBtvhPMrohfVAgr
xmihxqvfxoCYVu24a0/MgGxjpo99NkPwXlgXwamnZTyIRqjAMBaCena3TsbBf9Cmrn381MJb3g5p
W7u0JQ8pJJ1oWyFpHJUfAIIHUglSjxWkg2qX3pzN6uXrSRwYP/GDiMWcV4GLMcjz5IGFZjPGMEF2
0A6+7GHJyf8UfVi8GNLAANBMWh0NtPbhJill9+OuJddY/XutMdcdcz26Jpn7hq41WRsYL3Utx4XB
9xT4WKJAUulHc/scMVMSYsCjZHJEDk5Nkpt8YvJlu5nvJqClhAIcj1e8KZhR3xlN9qRtG4rjAVNI
72DpkBIYTOJ3jNpmfOViN6mjg3eMNoEzCo/JwUNnTgvgkz7TZ7HDBA8f86N9yREFH8ftjKKXl+7i
zogMEUsy+/fXykf5HI7KY4pVIeRDLlQYnCgL41v+yN6wRa/Jw7r9DUgMLxP0ds8UVBuN96zjw7Fh
7gDfjM5x2VgyHMjaBM+UURxrsjIf5kzFrbckpQGFgsPyJO3ZTGDqt933dB/sx4/yEeruOWrNEFpr
eFy/g0/azuvoTGduDrZJeutCBbCGCUPlYHjUAVnJmNL+VVGn0/u/53s8hdhuyY7eElIPnBfA68dH
3yDw0SyKWngogK9dJrcMsjvxbs49v5UIE6A2IAmf9IrDpLG6LMBz6KpEwy+gUE2IGm8TBnrz1y6r
p+cplCgevlZpgNzhSvmEujKYtlY3qznDiXD9cTqTeooE4YYUoPYwLIk3f011y0dwByKtObgwGQmU
F4yX65qrtWHogp/TPhhvir43RALbDkj15iVzLVPWA0ulAgSEzh2JFqHJO/s0ZWZ398Sxg5a0GE7o
s+MMktIZczoJwi3EBGcsj+6AFo38Ndti3PRc4rGikbL3EmIEaGL6WcEeHQMJp/sZwPe3OmBPoDWh
b44tD75kKu1Ek3c/fsv4RGA19BGgSvIPIFc0c5GxTFrpIIQdjpsTzQtoTzitRYPpO7+m7Gyt9Nun
ONrqsbx0bon22hsJVJb68IGxEpe0HhRctJ6Wti7qFE1JVYmsoTsHC8ASQ70/6tEtXm4RwJcfMqAD
9rj55ZC9hT1UAPzdTlDPaBHDET7XDFWBfXh8Gh3HeC0r5m83JKwraOAXX8Ne2mkF70U0cbh6yqI4
prhPnXDfIPUih6cnAveXUq+FItz4AKmBSH5EIpvLLtJwrBkbsqI+Q2jHzWMwA3KCFfBXnpwwaYyT
5C7kTE3fq6l6G+HXD0GCTQYIfdCeu+iIYCFx2mxIdFLatcUszjhhGl4IHrogYNghnVLFSXXDPfN/
mGwFliyPwsKCMTlLe29LZtTya09Rrcn93jQJqvURi2mEMMbtH5/6PAf0WQ+cBJ64wm/Wcd3kK2J0
cksPeXmO9MlmsoPjDWitFmAJKljqIfPU8VYQPA02qRMg8woowamkRMybTCtAUMZtbCroqPEp94o8
noe4h/p5t/Q+hfeWWCd2xjxbhmmzZnBke32H1NQLgjo1g4L8lYqeyq7Kd8v1GkeF+bI7bYwN2LWU
YEzM22KEBZ68Q6xIX0HhcsKsb8ZvAyVdRDFIbjhVMtsUWyF7/bZjMm1qauwYDZuPQ+uJytWw4x2z
NzAdTQCpGZG9l8jRmIWGNNSmMkYuylNcnzz0uVjCUUK9BKoI6A0pXRaUTka8/4sZe/ulJaW/H+2C
MI6TJNMP3oOhBGHdL3bAmHK/NdCPcBCwVJ2AXbbgahReJzGKj/9VDBzUsGYwoK8gy7aKzEvmpIzO
AnFXPOSCJsdBIGQO+NUBU+WQeWDeRN2EqgU/ASxZ6rbxxv/VGBVPP+Aw5vNyIDrcADSPabn3cSyX
W4xyzupfI5L7pjEkj6TR9kFPgMiDioMejyQFYFxR3y0RObp8ToFhLFxLEbEq1J66I49Y/MtHO+Tk
GgLUdZdjLB2vv1f1+vgbUsnXAyMYWgIDkCxsXuQOgASkjLYvfoHy/IwueG3/cD28XdwvFDt53Fu7
XdTBKTX4IDWH8ArERrrcMe5v0SQft2jvPgEAdKnW6PvXrtHfRkMIJ2wBeC6UGGf7g3htbm+Dzsda
02V843QzWLf3Msb2AnPGCdP5KBGYKDs3qBU407dkKB/enCnmtX0DeEFIiFbqBun986Sl4D1ACHok
GTfKJBqIN62HG5nnvfXcrNut7EcdD3OWB0B1iNnRhWl5d0zia2fUHdN7vZFiNTrT+sz2+Y5k91C0
6bjMvyiWn2CUoPrUJBfSYkXRw1ffyE2D8g5/m+qBru+f9EG7e8PEaepShykLzLAVzYsRD+9eTH0J
B1uw8amZB4xpNdrhIF3/7goBwN3ol3SDZF1wHmgKGm2UTz8j6vkpN016O3g79WX3CPzROj8D+I77
agP8jgdTk54o7hEY7G6jzXyCROeqPnN5XTbUe+MOx30KLvRJ956FeY2TOrgaHWkxxRtcLuRJ8t1n
kD/YGyMkMRjS/W3EKfsJhwuwqdVo34P12No74bSW+6HgrYEg8UXbqLT/Tsn7IqzBMFkTEYgk5LWr
wrDYOQU/r49wVPCg8RmVLYToEKTfVEzcd6Km8QGWrfBaR/YrR1tzOG5C1bS3xr02J4yGp3ql7ew4
DtIrMXGc5n68xSmuc6OWjZt7A+3N5InemwliP370zOg0lLJZe28MDWaR8Nco/LFt+3x1azI3ujyw
Li1LE052tDfSwRLoaoqvz4t8tjb/nGtT/G3NCU1Rb2KdGIrFo0KLJoc0CHZjZCmg8gO1x0WdHim6
4/LNphE9TJjo1LGz32hFDn7TqTvOHt4dNniD2R4N8oGH8AQKNhpEC6adMOfyEKYmapGm7MoyMDoi
ZzIsIg+7hwUlIdnzgoMdGEHDpgymNDAvcfoQJgCRiZtU+nRwnmEKO2HuRyC8edg7E7yJrrUOpwQx
7lUvKIZWhAEqvqNwpURnWZNmE4th8fAP7CSW9do0yFvBOU5/PBGWNV5qkS1LeY/SDg/ogZkEArzf
1XjjxcSsDv2weeoYkcleS535nvLjQcQnf9I8Ab11/lj953LSZlaceM/tgbImA7AllgHpLivv6Sd8
jOaOY+knKWjVfMQftHzJTncmv68xkiN1wYJXjFd+X0yFcByYCeRnbAT28fIgJ3xMj3Vtji2Amekf
vgd/It0ph8U1Jp0JxX36KPm3FBB6mYI97pu8yxGVAOb+k9FDjPW77k1+hD+cHNQELWl75uCKuGSF
DpIcj3f82BMxfuzF3+Q5BYOB4+b9rXrKstKdO5ns8KNjg0yGIADGd88+xawm3rk8ydNfHxc7IE9o
JiVWP1nLw1FfnZk8mFyC7qIxrdMtSlOG+2izrUvHOmEZgI/4xrzDFeoZrYtzZvArn4+9sws+ooET
p/nRX3JCnt5lAdMaMmr8vNnYAh87Rh8+EA69eJEtEbp6Ef/eYDKbgKCEvy/mGXhjPBYYe+NFg0UP
JToyflzxKWrgym2HTg/kl+vu+MBj8Uvj6jn5tlysBYbWtW2cUxrc7RHbT/fHR6zsGPoklyStYYL8
XBCdtlGrCUMD67oDJiwYGSP+UCnsEvTzzPsxWYUaS0tvOVimRzaYQT0Bg9pkt/0c2CZ7w3Easha0
7sZdrehbofNj0s749wGDE01Q4KHBcm2EMOfuYMqsD+vsWdO78knD3g6s46/YigowxrYzejF4Q7IU
VnqzDoqNMDKh6yB8YT/N/YPfP5hjqMa8YQfyKM9ZjnGSmsDL9N61Go6Z6c7dyaxaJH4EJHUZSDzq
borO+041M5SeZ/Sf5XfBkwQxRlvHoe4vQAOGRlMt57n+ggwAJDg9jJJ9yKF6BNuE48aMineX8Upg
3Gna/es+zR3Q3xn/ebym8vLEjBl5ByHA/29Ajwi7et6EGiMcQXoy9utlx3DMzxRNOTRnmV4PJHgc
wcnf39xfbZcWoZLrPLtZtOeznViW8Ht0waj91wY44DBIEhuH4R8f+OcDf5GGQIspn40A24R/eQ32
HYtmz7xQpuqSCqE7QtWLy+ry3vgwpC07BcflbbZENoUalWh9wyIKlSRb7LgmAeLUY4nWvMmBpjgx
cosfaL5Vz2uRAC3xb/z0cCft4Ch1QaNZj7uaO4GRdb+hvo1k8FT1GjnSEA32r5ajtkEudYSDtls0
cGeStw+aMlrlA6o53Ksgj6HKDm8CviURaGhMPp4DlPUzyht+kMubIIPrglZQjfRonfF/P7OIoh0J
lyhbtSivvOEJy8hmRdpMnXJakE6DzOcnqlC+y1MyBRpBN3uSh/cKt0AMb9uLm1ZRbMcBZmiFR9At
ivWNFvD6ahhFsPGW4MvhJqoMrxiIAJd8TFa/MsfVj4BP0MewEUtqzH/Wa+ZJxd534sUQ486iihGm
rNdvza05y2qNg61Es/7gmdc20qyWXFOhWbSEvbwJVgkAjbPfS5UlVxKOMU/vRdeqi5NJ22TZ7tHy
2qEBKk80Pb0XQOPT2CJBHlB7HLE6gT9/MqBRbVYYYLfVY+PvjOsfpUwfMnkeHMluy2/4skYesitq
1xxXwxvGWmzEIKr9ORrPAn7XiOhjlk/fmF+lrvxAXwUmQ8Vb0jTOydVtAO+KqSIfvhSN0WobMLcC
IRRsIRjoXWOj5ykz6BfuyIl8PYv5SC/hVuc/fbY3hWtXpF/Uhnu6agnYmy748Hb8iH/zWJbMbzuZ
yf6vmkN6xI0UfSfHFI29NsmhxsIXQ9Q/t3fA68Xclvj64InHJTk5BtRR7tBeXMPs6tqUIdh24Waz
ZTlAhsZrWoqGfrPNlJUizODUIdSih7Za9hYuPKX51UiatjYwJssfJ6xhUmcZNi3YOLOcMW4k4oTt
EJg9S4eJR1w9/yoecX4smGdA0KotsMmEbXHEzEPGsU2z7ZEkSWzHXvchPNsO8fOhIo3JwsYqTJjL
A+RWyXV81h//7PIBsAsXhMIFZszqgkRGKDdpT3nR9kDEdiJdptPgSjJryfPk6yRXq3pN5yrGyEby
Q3HHiW0Xg7yrkG3B80LTJ9CNzKeuzR+/bZozdOqrZ5aMjEbKcxp6J9xomuJ2t5oiaQtXuWF7JxbM
GJNbFfeZCztvqpeoePHrv1JtZMTxGvjJo6qsjpirDz+TOSpDXYpvDPY9T5sHX/J2XM9W1UWzKKpT
1Plrssr8MoQdCtR1zOlce9hcalvMNsmVYgtrV5XsGbwj97NYbHHqRjKJHQ3tuMvVPp/VLHQXsMma
dGAxbIGYuo6rI4/M1vI8FFRsB9ADcbeyOnYfvXWDX3RmG9mfC9WSyr+rmVvzdG5reitvnpDrKqX8
aT/x/aYZSh7T8S+mPJcKJgVV/ktMe5Y/KnulhVXRAiMzyWmzGm1Tf+XbVQAq4EvOVk46ByOxu1dF
Rx/YgHGLxcx144rRnslVIuVDnhHCGM04Hk0PMhV+1Enoi6OY/JakQ0dvxacYCgmJMENGbo1boa8+
SuG75qtwKBRzmyAdjDCTwWVM8EkSJlZuzMRti5C5jwzt+Q2NRZ3z9Xx/Ot7hY8f9WvkDS7lVFeef
FsnqiGOQyL6dLW5zsUBudzDaIguZyycT2hn6yL7XWXLlAGOo/sR7wZw/FeOeDB4zfXzjabkZu/hX
zcJOHs76HTlrKSYRuezg4Csq2RThYRxmr/F5wk5Oqo3JVkHZcGRU1bRRHvkS+xveQXfQlNCl6CeS
EDqH5nr0b8/QZwriGF5jNXIqHpbrXrGnmvmNYNqIWTuXELFV8ATkHBlmPJ1dF72bVD+MMXA+CMOv
wwcFGWGOBjblcWf28jhCgFIGTUigBpX9eKbZKWL9zOw6CfVhwgj9Jz84kzFSi6d9IwohLG1OGU9R
snxnhmlDn5u8jfbGehuoLy/8fNsMKSKke4wrml/V2WIC7DGraHpgvMVvo83eEEzAYvRNgGnqwSA0
N70HepS/7Ve6j4dxS0N0l8c+UqzdeHYN9SsusuZQfNhSb7Ee3mUNF+n/kHFWnSwjxi0WCVi94Bnv
RWKz5eustg4D60T4RJG7VyPmnB64E0DKtqiiMWfCaKmNBrx3kZ2//rTC0wwnPR209RWiBYmKWVht
PnlzSYeZ0Lm3Lugn9CnB41V86qBicVkqYtW5zNoct96PRzmSyKyMEIAMvifHBskmiD7T6n+KU4Bm
NoH/tgbhohd8qFqMQOdGtG4e86FYHu9n7TrS91k3ChKxmL18vXtB2s5iSp9Af/ERA4vizVgq1+Xj
uWfFftiNF8z0bbAhqILHCvUo0gqt7HfO3OxjJri4CwwVEc89A/vrVfoLacgI+TZEiKPk+ycbA65x
ZbdB4MUQgb4ZbxCNEGx0NxOLKyKKe0qqN649V66h1zQmBlc95jfISj+krarfDC5LcKNnQip5pXG5
2AbflhE4jNKFi8hY57VX8cBokX0151YTkThkF2T7/7KHNZccPkchd1gLqi03z4w1b96TKr6Qn/Ds
733uPRS7Sn9WLiV2VtYhW2fA5iHipfmZJUc2PrzCiguyyfRSSKhMxNT3gnx2jXV7CLzx2MuMS/fu
JjpIDfWKgl1+eLmKmK1vDhyRCccPN6cUxWmZoSlG/LYryWsxhBc6KlPEIh08bsgnaHm+odJMh2f7
sgToQUH/wm0Pc4SCyXTWGX90+3FVTJ/rkduMZhgL173x41Q06414kTga7ZZMtNVdQlsHVmvXuVyc
f58Ipmt9Na/YG11VewhvkbFEivdZn8ntxZeng5/Wd4Uf8pNhrbt1q7WcjLtCMdHP5frICLJdRjuL
KwhBX7CZvknYcOdi1yWmwgfjbsNF3Q0PtYRsxJ3DNcfZACA+QzqgBZMlNnmdHurCpTRoOED3rwHY
Y4UpLjjlWyvLrnDYYQHUjn0DwySe0QJVGvTuzEDIbkt+p4U/CMfzJipGLjOJMToGa5aDTUgQql88
yLe35h1u3sOu9CwGhpQLD0IA6IQe0Bq327YdMwiH/cXPDoDH89wLvjlGUuLBID8QB10FjpiMwRdd
KMznGpjwC91cJWDmi8/ZQC9JyuH7eOH1xHT8MDa0lPTteaCCErs2/9KCf4eu7ms+towQ9KEa5P27
ol2BFQR3056ZX+q2mvr1XfgXR0pXQ7w4rog4Jm1h6zHuVVQVZ1k2B2KN53DiSqbYw2b5lYsvJftY
x0vlr97jlYVFzNP7602AB34TZX2kUFCKx/vJUGTNlMguOdyKu846Vg+Dz4h5qK/GiMWtvj99gOmT
Qb3kbIohqtiH/aLtczPqm5qmG5cSTgjio94d4Hw1ckP3SPK2VSRieGrIq+BuCNsm8Zap2NC/i5AL
XdrGzbaJVKH/XRFEfpJgtiF9OrtPKyH6k1uv8HGGNcJZoWTQkSyvW6SCOUhxa42nvzhycDbTHIjR
GzDMjXxYp6bVucR1wuHu4qNtCXNXAbWRGtu9vfDYAQGA6JjS7HHDzl3MyC8I7DxfOjhav4LJrgHZ
FmNSjdFTzQPxFgDbA1E87za+050o7whMHNZgRnl8agqm3OctJk0/1P91Z+CBItMuo4dTHBnkIlBt
WcYFuyf6LOll6q2bFoAVxb3pmA3pmCbgFISYM6/xw6oMVD/Sv31YDChRAM3pMGHQRy1U85yf2JPT
UABmt7wfw9EgZENVPMqcmkM/hUNtrqHVyl9yN54FKiuXkKL91cnpH952I5OTcVqR0WcZ97FCZEva
u2gFLraeX+dOEkpDWbjke1kI0833SX3xsR2xRPu9A7V1h9PiZdU1QEAvxvgbodQesQvwHfKnjNoD
Oharu/odjZ3P3N7ZuBtN2Si+HxLdbWoLso4ND073hhj5LbkR7LWm+vEBSYbfEUajy6QVkK9x8YD+
Zne5mCksP0OLeIM3Ev88UJOhQx6ioKlbU+r3luXf81sK4zcmwoXWqJy+jdPI6fVg33AuvgkXrkpO
ZI0XEkloxNWDqqqaqz1V0uEgKVnwiUerYTFYFLrKLL4ilGFDMQBL8QCHWNhejfsq7+q+Cl2YizCj
HQCMWQbe1r/jjIa1H76JFGrahJwhYngC7QQmbgCHe/VczoEFgZ8hBrxHsJwuCnc82Y29V4//SCnK
UJuyY5QmvZ08JolJPiUFId6VFDUXVRglaEk3+znRzy/347casCuKfMAUbgEEXgTgIJSObRFgf1QU
DwUOcvd3PxWUQAJsYRVwveQd0gImjOd8NEYq0PBia2mmeRAd7CjdmxStgeHB0mNTHwt+lI4krz7c
yuK2oGOy1KyYiGkbExr/bdgYH7wItNr9K8pzzUeC/wzob8esBA1dB12ryBEi00IpNuFL9T5Jc8iI
vw7bv+eb6bIZLPuA9yBvWmiGCV3KkcOoTD+TnmFQG1Y2HSzExmR5es7FW3pYNImiTcZ08Z54ZgFM
wGmkRbum9KG0lUcaJmv89REHIo59yxb0JYZYs4QPF3IinJZSz55Z3hgXhuIpA7YEF2e+hcnIj76M
H9Oqqevf6rXcGNQs/2rmJDnHbutsQKb62u9ldZXJWYVUGJ8wkyQFZ+mhuGFd8TLK4cPrkbtQk5Ef
6gF03sDIrzwKHKqYrUpakQx1CpS8piMITXDnjwzIqrrLKvagRWuuYoFcTG2dYVmwbPTcTmbm4oiJ
wYtAtqDPTby+6OCfqenxS8A+h+HzIRbhfBWGHARBvUnjbCt0CaFsDlkeYLTWfohlMwPgS8G6A1Bx
ma+rTUQdWWe9G45IZUU2xIdoeN76nBlxTxQBcpCrE+EcvsSKCFI4q8MauUVxscnxRrqI356Ee5eJ
XvX50nUfXenWcfbL3/h0LH5lW9gIWm5DMiCdxlWM5RLeExIb7UsEnRHN175FiHv6ZglZA0ncEvyz
bAiarmsDltc7kkl3yXXdmdFg21PSHjM76WQSX3pKNgvv3rmPvaPFbTJfYVdmzGlK84Tf04S3TeKG
sY6JPGtewnYzqaaDbKWsmto0bBtQQah6j9yqCUXozplypysSWQ0kxYyjHxnrlm41oLpbk2b+xTGr
VATlyHxGUaAjbMJAh38ZL9IbOPcn9JnFjgEAqBHe8vLVv8tXvu/DxOYdvtDyKG0Epaf/MNR1wUYi
+t0Je9uBdLEFhmREknTGZgfLZOpXMhI9/4ZS34jPq5yEmv8wWtOLBTWAbsQY6udkMZtZNMcVE9KG
fHZcxUl5Xt4aUCwmZnk5791dDcUspBglkN4MoSjgeRM6wUruw3Bx51LG55xVnCQ19TJA3D7D25b+
r7Q1vuG3XGWNxyNF64K3Uou5Z3M86dyD0OQ4DIvjPw/GlzCSLQOz5mFFr8ULaKBHUXSg45qWZusi
mNJSBkSlQCOGGyDDGAjwbjJrBVtvfrqMAH+tCF6fUbYrfRh6guv/5Hn/VlCnnfS72UXrb5zT8XXK
UsOuwJpqJPJWQhLfmNlJf+nexovw1RaLI4dCU8e+3mhMw5yBmXAlwNLsJFl0FDkb91QxRcih7tS/
e2VX+7+j3JGXChiMd56kbHNeTkCb6DOILdAjCEREKV2CUffR8XJneAgn0tCxtqj1JBeINh423nv7
OLS2zusMNQAegdxaMZdRxjq/Ukm4j9edKw9LVVg/oU4AKWtlLqozPD9Cv7tSPHnKJ/btzOomvjX7
Gl9D3aBDgSdo9N7zUDLYa/ZFlbBxFzft42Mp68E36ha+/3P9phbGGW/zxa0+cFV2M11fjrswSvFr
pIEu5jdD14CbLdkrHYXJaEI310ed5++rFhgC52KmS0OBGUhLnVCaSj6G6TMOHm2e8AF7AFtkAoQA
QT6E/UU9em/K7JaQbVdN0gpWLcPqh8gUzs6LUPHRKdUAQ+S8oMdtUJS+zGn4+YcGMEf+LsJdTWpL
SslVAClW0ya8st8zwcm14PBn7sKv7NGAZtgql2KfZqlxrQX3IZsIUhH3KZ4emrqxm66Zr46ezNbl
hHddxfFX44WUI9gr41rGHgNyhuEU0BekfQAJxkS5mUW81tWBzv4rgB1H9sjv6Ds3KB+L5smgT+Ce
a2DwcniwYf3gaSG0Cy6JHyoBBhyhs0PxppqMIPCPc01aQmIHxgOnYcc1Ot8EtcH8Pe1t+LVQTIce
kF2izxSdTs/r6wShcVf56Yu9+brn4LQR7HIA8WMxVG9Q+VewvijQaaaIdq3+yekCmS57L+cFIxop
yZKz+Q9a+E1Qv2wM7GwoHLiyriwFDxah598QSzHuoPg31ulBj7klOiCPcC/j+z1TYj+8WGhgtB0m
jQk98L2aG7StdzGWgPRA9+ahvMkuuk/xAo2mL3l9hXgVkP3Qz/0wW47xWIK27Csst2PWDQnvQD+g
XdjXa9SWzbwL64/H+OF/RvFkPEgNY6uTvMlWaJ/JLTKMS14gdsHK+Gfs8Oqy3KZB2XUywoEbzp4M
R5zuc5bCupM6FfoftrkPRgWUtcDcatbqi/uH37icQHq5uIGoGBUNienOFDZaBNe/M/gwIX8faARl
LkEW64uJOqOqcEam1sJDc3KVFchDciHyjv6YwfcAogRa3tuUE9cFbzTKQYY6RJG2eXO2NISsH8hk
zYkwODxvCgwRLk6zLPw11GJrX2rZvwg3/AVISXsAyLifkcW+E40ja6hAb06UC2AEBKB8kxeQ+eZf
csKXtAFaNCZcZcnCVf3VT1o7fyUYdzXhRhT+PAG+2Chf3fOZbAuQcY045F2taxkYXIoVxSR/UMeL
hdqkMw7kR4NFOFa5ISTQOQTOedEVFg5ltZbobMbQvFLuKuBADjlUrcOcin//NOufWvQZMo8v2vjn
tqPp6j1bjakrqR0Xl3H41jm4yy47GKQCSTbIG4i8Vw9/OuI/im+EGcL48BbjQUC1gpcksaUtmHi/
uPIG14ZS4T3GpgBFseAhA8px7UHYsMJmLYja/nQDx0hMCSEdd6ZX4wmknBDvWSsTAKCK7TUUgMI4
YXZIzijJckhXeAIy6y3sRAdRr7jktRHM3VJPESwCpn6zO/cp+i3yW0kG3CsKCAO8Tl/dbN3kYGQ0
eQh+j+sFlS7gLUAYIfJHPUT9TrjF9QnIevHqqY6k+eEaID5ezF0e0+6CDdUxi5KX5H62JcXOjhjZ
bMtF1wzfEZBjBbCfVVQp3AnYVFLbvnYKzNzDrWS9HtL96gbYLiYoRtkgHqb88hhg2skWyrKwU13F
Imv/66j8w54gAomYNgsBFWYNn4KPT03ISeqoDETmK25U7u8IArCHpXaAfMZjqV9wvsR+I4BKh+C6
j4METQV/fLzY5yjGQ2ofLh5PF+C6K/KC1Eak5rCSzwUjYiJMi5zgCRevNcu9TnonumkOD44aFPex
PeC2tmkTEfi6N8JSdT4oUI/Y693hXsU8G+H+wxpm4OaZS85FIMz51hGJAYfX7clwgFWA5DJPdlFy
AWuOX1O2/IINsgBZ3As2kGp7HOCY+oA17IkAGy6GNqoRlEcEDvKX9ulQq3LA57V0fY30foOlgkXc
NKB+v9HtaIreusGvY63GmMmixTkAIKqNEh4qWUHMfDMIYnQ8ywMpCb1Bob1vL2V6sMuSzCEoN3YU
3WKiajfHqt2EAHEJ0paI+JMz+Uuj4Y7mjHdEk5cj5I7oBLMlgYVg/ohb33wdnK/q/aa3HYPwoMk1
34uWOWA+rfV/1XDjfHBr9GO2+wlVPy9JSxn6AkQpmriw9lZPM+/+y+PnpefBpovJjL2YW4Ulw9JR
8+9gOvA3qkcmHmtVBGM7LDwVzE3H4vsRkxXUBsjBEG7qyEwhD5DcwZZYt/lSI0F7eFgtGeaOjpxG
Z8hNjKkyedyIjwb3BkgNJfqQMVTqdkeSfqHE3lmNg7bx2PI+VxKWVjs57FOgPcRQeG4OgF7OdTy/
TjWwfKx1sd0JQe0ggQKJvgU8fEbGZF/IqEMTA126WFaFYRpOcnpODgzVt/G86cOlwQ5F3B16Cb0G
tPVA+yOGQECXJlDdiVCdrMm0rc1/hJ3XcuPMsqVf5cS+HsbAm4k5c4GCp/fmhkGKIkBvQJAAn36+
0p6Y07+OQh29d8ffLbUIU5WVuXKtlbKAOnTjmNpzRoMak6OCwfUQhBicehus9daopJhqL9okg5eA
uiSCUkl7uufLRBVaxerUKzDMBwWlLnMKH79D/7T05uClAxn5ocS2yKLHtFhkWlojOgRD8mbwCLzl
li7y6+gtXHrFJ0bsegsFku5GTTZoZ+js6cyIZ7/LhkFBwUYVSbAD0hljJpB7VVukeA5ykzEFxObJ
qc3RLba0y479ahzvCPVU6HayOb9oidI2IxoSLIB2IfDSq3rt5HVK/q1sUIp7yriIvrRrJW8mf6X9
gj2xzn1uD13QeQsMV4YehBWYkiIG4xafK3GDJskbgQ+0WvLjU7E9CkoSXIVVCV8cZ5tM8WjVb4HL
0/eipGi9omqg3IpuuAeIsToecuh2Qbg3zfcQQyIEhCF2HbTBFVLJFCTCS2k58A876lYijBUVFT5l
q1eX2umr7U/AVrki0ScZyhneYVNdXSm4hgUNneBYAOJm89U+EK9pX5ATdgLy4tuH7FHOV/RJAppU
WEgESAsD2e2Aoky5xEeDJW6BLzU/jYfnaOubrMqrT+Ii9hKDgyYLVZIMlEKq/9VN2Kdvg1GMfl0I
otTQYLxLueFp87NE+tVkkrD2Bq0bl9rPA7qtmZRKxcOKtILnF/fJhPcVjzEdP4CDtyBEVFAmkRBw
itIC/EUSoffRZA/xAvRqW2LFGW4JYMTNI2DFgTA7fg1Xhx5tZ5wSYf9BLSIX1HiSJ/+1YQ8szlfh
qsnhLDoGT9g/zOvRDjteThbWD02N21AuM3xzF9Th8qTp8EfGVQuyzBeUDgljnT7Gq/dk760ACSTI
V645bToBwOBQSlIiEoQrSDE75d/oPxcuMyDuhNjGsZXGGRs0kpUsGIYbz3wraoPfLMBW36FKvPqi
TJQQWpxt11nBLT4Nuo9NwwtRLHoUBRC4nZWO/BxsBfqO2uTVL21uAdCDS2Ln5fH49EG0KEhW1sOx
0hq/31xTyqnLCzAGfRSkC5wDeLDHoCP2A/IPB9gcBT79fXZeTOVKex7Bgs+rQcSuBuwqG0tYk6oG
bec2vouUhjEjPlgkbNiGxICebXrBFNy84iykELUMfMBZ5zFQrGjRMgCLlznN+e5FLZlZyjqIMpDH
FQSvkKlgc9AgC4oCeetLbO9jWuuQu2TCe+e9UFxylrMP78JognfWa7ylizM9zFuc3rogNCAezG0X
MnxM8B7Th0WAnT+4BU5PB+xfBM79jAiALU3YgbMugcrZYnHDw7PhLd65T9FNlbB1+YMPONjdMfIB
5aUkw8LxRpcJkI1M9CQR8dltwg969LpIwYS7C/HTGyXwNOWBBATkjhhlCLGnr3RIsPj2mf0htZya
WOdEvyvygwf8sVcHKfcpZI6VYIZbS2VUE4w8QWMGdchXbmYUfOZeVOwh1y+bW2Kg2M2ts5da15h8
hsazRIb6/qvf9oFdjQm+GPK6RqdUn5IFMCcyRqz0DvPe4gqTyjs/OIqPc00syBWIv3VkBc2ao15Q
HlAZVIwNlZ2ZDabX7DrkjQCBsmChosRG+3b3JuDJkPqvgUPOPgwCpwt0kj4H8XAbM1e72Tb4hC/w
oou1FmUo0KofmiHVkqRV3TmSfY1kFEFjM5bxG9OeU4i+xGFPSbVvPx8/kFeCo1h7wZoiPDA9W54R
sv2I0NgXw3JIyUcgUGm9+Y35dnhM6aLFNqwz6Bv0beHPsP36FlMrKXefNUOpMJ33TeoSjLt368lk
3/oi2LXbVWuBQpgUaNJoTg5MhQaAOKw5lLEzkQrTr8T6mMrM+zHmDzZsbXyntse2M8CWEdKIt2+S
NnOp909CgubTK+xQLRFFNDoFGO77GzbWOULgBuSUT6Yt8AEAgfuALhOQAVWy3yfjbR4cMQN1Fhtt
gFt6FyavC9hUwLDLAhjRrMRuw1vPKlbHTHZbGy1Kpj4TOJqQ1m5vMGeSKu+UeWtZu1PZ89YkwH5P
QsSroAGttsHMCrpIYXIE9X91cL7BecZTbh4sSTnHwqb2hryn+/hOjIxgscOQGh8SJoZQ0dYT5ma0
IC9jBSRBBcy5eogPeN3LvsTuwa665pnlm/BRgKD7pA1RVHfBxRyKFYWBb7160ihZEfsTHT8ioI7c
KGTiDysGiqDA0Iyh7DRSW+dGePfVpAnSjDdKm2SOEHlGl0UKWMHlPM9vXl2EC+yV6KcKTFntqgkk
f2jwDdjpSJrjmbTeo9/ALDgwu9FJeJ4ssAKgIErL8Bp2AUbUO3xr9t1bMoBlgseMRpATgm1CMGjr
sCQhyxJImOFL9X4HlGO6cAB+sWXirKyxxYauhkRA6LhMSJNFd4b8K+cORZPO1TMDECnwetiCnnJx
O43By9bda1fhJEevVFyRsxymfTrmw7iq6O8sYSEffHTsB5/GIdPfCGwUO3gvZIQDeQRDULv7L9QD
M5PT0qbLVm9PHhfBazaCemE31wjvlFi+SZLedR0owv0gF0POjtkW4CaillC+rPXyJtZmC2jkgY1G
HZRFCEkIBHllvAUpbINf2lss9iOC2w7bDVBznBra4XqH+oNl5np3zW/b8Jn5z/LIYqARk3Ofp9um
PgDs0SSBkBYaUlFjDgHPg6rH8qYCfnPQxNLGFBFIQvXUiEsQMI0NG2Im2MNf0d9sr7xnD5If1CJ+
EVmDjRs3mRHK+wgX4C1fj/nuT5ilWaQqXv8S4ixSCW3dPZ4/IosJObqNe9Ji0e6GLCX21UzKvakq
3uD0g2LlemtLoGmQ5PBH/JkgbZJ9oHCxzIj/HBr8o2OLh43sv+8DVEi6HsGqqSP+tb3QJMoi60Fh
TbTlOYN1YQdnXsYm+mjxJkZEL68h/1udo+96Q4Vh/BILPVKmB05g2awEIGxEmagTOIglQdYH+NsN
FhltlMXs3nr4bTa9FNBTs/mmh1oJIRASZtymEimyJ9W5QiOkKU3CLlkaDoK5bL1p9rfb7ROHFjob
qNgekwDaznM8HAITSE+KGfp2C0zXugoY3kPdUzcTiCZtYqAdNOGBslriF67UeUqmRKLJqGtvMmFJ
FxABGXsAOfwtyuSAhKH32g/eKPGnB6zbpxTPJdUlZcRU8k/o/QydOIWvPYTWSMKM+YkbIWjQvlrD
H5p0IWXc+z5mOs8MTftltejaTfrK/h61pyRavzUvn/M6eO+4iPI8aKvwRCZ9OLhYuL4ZvsnCOMhF
jM0MbPevWiOL5T9xIPbiz54sdwkd6UZwxCc71FKZJVDLso7wUWwdXUpPgM2suYDR+1XdYQwx5CDD
EpZeMWaWA8bVPoLdJToMpMcYFpQm3qk4TpShTrd33LEj8h0cqwBlNps9jM6QybBNnf13zYP7cnU8
iVzz+ZHyIKStxyPHsILN5dATXAqJXT4ovG6Igy443rr4CzFG2vcfu0n/YkYx/Ev6iMACmJnvTwDn
uxmnD37R8mCSmZwJ6Za8EECSpDSSdMHjWFn3txvaPnR5EWjM2I7QgDkDGDOjkc8mV0kNYR90nyMw
o/aMiSXL9pPjWuk984DWpt4nOmAUM7u8OIDoVspn1thzHtyf7HqKZpcyF2V0uBsgcm7PjMhZAEzo
9JdOxaToyIoaHrzCWPQ1+pLRKWaIKJUIniNBQ/PYQvud3y0HI4nQnmDFaCJ5J4AJetzdsQqwxgOG
fczoWPb7E6dN8+jmhJAF3nOtw1K84XsE9UZpLs/pTe/els1NtguzY9tlBG9G8NjBoiNXJo8Yaz4k
F4bK0utjqqMm0gPdg9gg/ofcwppZs5lERemeQHtzgjP5JSTIR9gEQF+rO3+x8OkqH6hCpv0YCgPQ
9wIgBKuE2UQbNGmZwMZmMoy4nOLCYzoQlBAWm9jFi4p2+0jqz+9+bfmyHSTheCC8fhnLJEJkqLc9
aiIiRhHD8G6SrLW1lfMIrcn+ReFMhnUe8QJWM8MW/AwcX6/Rye3h7m627mfxZHYPxos23ftmCeEK
J64SpTjqPDI5fSSbtFS4MnyR1TN/SI/cVmFwChE2IG1D/42BG6mpd1ZUMiAsupc+ylToBfwOnH8c
v9EQkNqRBdrSaOS0vj58laieweK+XP3tvt0nbpPQfbo+Rh1M9fWy9RW/O68sBrS9J4oMpRf6SQTr
FJSBi+9RGBXxlWoTJiklZvMeAqbIgDuB6o4F071VM/wO83mGlHjLz+WYHgruTqgHd9NbXFKnQSKj
YjWtQDvS6pTmSW2VOaDPPl43siSBqdcwoUVsLlOpuFoDIUA5fnTxIX0zt8vsUUZtIXCRVZ5RnGIq
0bam2CRqDcAOo/kkAcUx72s1lXhgmgkXHnO+y1N17W6+YAv4nHD8cLIzfOcCkZ6HEJkvyUGn/b6x
zwIp8/MZwPOjJHOTYX+z1Q0GQTW3fQhfeeVx3tNlklCIQ29Knhgq9uqgGhj/E5B4CimxkwzA4n4J
C30sdraYyg9fxH+xZJKyBC/5SCQP1NK0mSmhSzOiIJaUIshzb17+Gc5Y3xpIphFekc6aaVQMtd+H
zpSd6Aa3ZQgiWkMP+7T2SNnEtnQ8aCVeBoqhxeMcpwTUvOEbshMV2Vmm5rIaaeYyCg0ZrX6ROIp8
3wwRUsidI5B4Jk1L5rG23vkUdNzQnMIzG1LfNFqbzZDhDCfa11teHBSWnLPTr5vsXIDU9xdEg08R
HzE0d2zcC/UAHwFIC7/utRQZRxkpnzgNQRc6ygmpo583Jb/06jWYIAbZ9UBHEjZhvqBg5VlZPq0B
EGPGH3/Eq6UO4G2FGsyqNwipIzsrlw1wl+cWsPjoUr386KR50+kdRD6AMkYv4kxpOYPp3S19C77K
O8k7pS7wwMGzsGWfcq/1unRfodIIrXuspjZZ/wulCbxyyHJwWJmNTV/nJDHCxKJAVqCMV6KT9WiH
vkZGCIUbah4NyCPflcDhPq460s9eevezx72pMot6V9vr6e1g+ubAZIwGgwDA6bky4IhaI6IoTVm+
jKmwa/+9ciF9Mx+dcAj516OP7mndVoAwmqKc5umaIuW9uISxxKpZVEsKMQk3WANFZb0xQZTxuuJf
//E//8///qj+V/Z5wR2nzi7n/ziXWF/tzo/iP/+lGf/6j+u//zrZ/Oe/LNPSdU21HF23VccxLMXk
6x+rwe6c8d3q/7gdisZZe2r1WJG4r9j7D+YbRGqHQTaCcQaM/7njv/sQZ0B+u9ffTVG2YW/8+1Xo
yl+uwvrnVWRmw87skqvQ2oQdyG809HG2w2eqIafI9ZUMwS5KJityiF6hLQrsIUe75qG9DKv0utU+
bFzVnhGMUKvz+7Vp9k/XZjuWYaqK69pfX//jCS3NsnTdHdfWDBf3ueod/QvT6D4rzxXRQ9IXkHrI
/ebDlpFZ8uQvn//jG/rj851/PpvHo2EtzSuff8hFJs20L518g7aQKaXZwX8iTIZJyQFTiKwN5xPv
43v6rMSRKcly1prcdpCxfr8o/W8X5f7zolT7nNWGo9agMrNw9GzKvgNZa5NcoUDqlwyiHeSQJe19
NxUpoR5JX/j7NWg/Lpr/ejBfi+qPF1Nr+8ezNr+uQSejw28HHiRi1ii4whJVadz58e8fqcvb+r5b
TMPSXENXFVMx9X/edvY6V++qKqqxJMs9Ey14t4pB1dIxAwfSx9eekY0332TiLiOyVtutjZCA3b5F
RkKWiPvyGOpkCCYY93+/Msv+aZn+eWnyjf3xNB7X08tcXu/V+EWb2+gzD3Z4ZP5P6OBLr3JOWoxf
O3OA5YnkP8DNg+HG0Mrtww8Hn4NLBIuNVJJMf7GW/BqFgpkRnRSOd18StqSRiENeTvdFFj+mNxGS
84GiJLh682xUflQE1/mh9UDsA292jiZnCKuo9DuUPCSNOvAs0PGkidq1tTRCa9kzSYaKuDj5+qVL
4U8bCFKPkrcbs3JiiHurIC2kkDrE+DbYx7Bhx9pWs33tEOvITEXesx3UtTrtj3f4KltOI1hGu4Jo
2kOHWxjzjJmnWWiTcLoY4JRWaHJIFqNGo02V7HC0AYv2yomDqQ/iUXcmS/U75h1vn9GT9SExtsy1
AzFxqH18rkG/+wCZ+HAhEgizQXVoWVu8ZHLBXL9wXYh1A7yHrh/TvzHH6NPdk9TIG3N5a+k5QYpN
z6t2GGwe3HdMrtz3+Gdow+kZPhMl2IH+VgyTlCYEqiFIzrHzKTCdx5Mgl7ChRYg2BAPIgEoqemq7
eDnZ4x/efHbLxQhKRa83nZa+np69+SMoNEi93iv3S0CvM9NELQi4+L6Msg32cp2Cd+PGFkNG8QDc
XHa+MtJ8OhGC6dFppUck4XS3gtagBwZGV86ZZHb4inZBljaEpIihxeavD/hgOqvrxhAV6fqUxBsc
ZN/bgxv3md2bvBxfqzBswhqL+3hRzbwCiWG0R5+RgU6EqbtyUg9eVka3/HgjfcbTpBZMn7vHZYgW
wZ/W4RSj8uaxWrzOXYsE4MGkHgjFnt2GjPHyX3JyKiuOM3ZOuwUCEgprYRhUE050fI3JFyDL1SGz
JiHL67ZfwCoiCdsxbkoX2cZOq8CNVg/aJ0WiAq+fA2YgxffFc8zooaceLvFhW1K7ei98/ztOHjRq
zzxDXv/KB5j9NSHzm5WsYIH276Ag7PYPuORcu4oPT2S3sSkHezm9vtEd+H0natwzgltisj/eQYWC
l3qOxeRG14pKU+T1mMvY4TUDMhtYGpzciPI+69zxiVJCIJ3OxQrQxp1pt1PPb2QvlNYtvzAvwOQG
cZx8ItNBb/DJCSXgaRe9w6lVqWhIZFfkFtLJFOkW5Ac9AFuS3u1GZhcKnUODtB4HacbgVCFbtIBs
Ky0p1Y+S/fH0JXRIpxqSOdU5gYAyB1uUXWfG0E8m9k4kCgXKRn3tgPsaEQzcMR2LGATQGyUevAz6
DlgO0Ua90qTzTIa48jd69KBhyA3zFOX7e4VLZuiRShFmoBuShZAifVSpfLuO5BDMoygBRewmg4/C
x9QnqHWaHaQGjMs1+IcWdx59Pr2PXgWTP6DhMe+M0aHRgSv8uePBKZ/zDoRs/JH5bpq/R2Rd0/5y
WHxLrdyDej/eq0fFGSk14FIvDXyxRPTcAgU7j6DEloCWtMixV2auba/ys5hZmwO+QKX6kuNyCHMQ
E5+U+7sBhfyE+cc4qicnLIbhuxCJ6cxjm4bgowcvrG4ExapgwsPKvONmIr84cZ0EYDEv09u1gxQb
cvRWh4jdcBL644jSj73z6NEytgf6MQ7mLlzYC2N3sBw9LZyZ0RjikqCd0iUphUYKZmCDwPhDvCgw
lfg8CFuAnbXN6CV5O51Op2Lv5hOEEs5QZYus8CpYSYLgqVW8htkx3J9I0a8EllXQqrwP9qR/0T7N
qFZ9BeQozfDMCtkYLGOa/xLbh72y8TtTUm7gijDgY+YNRiWeI6eb894bgYO1a/gWtxYkWIcz6cmR
JE2inI/dI5DlxMlffrhgZnhJsOGWs73L4Lrl7AXdEOVayaDWFWREWuwYdPvv4ID9XLVi2/JY43dQ
JtCH9oz7c9P87TEwi37aoOLalkzT8ErkmxCn5b+sW/sBI8lxKubvT73j4LDJ8bKGioit++o8MEJa
xGoA+QguE/pWxkVB5xF42oA+4reM+ztDVzhSOVRXpniyyOEiXCH7JoPcZ/sEjaj2VT4pFT4+XZcY
iO/ULEU2xWe2EWZ4YHGIx68rYc8rUVL1bk3QXmnlo8/Nnt6jN4ZuaRm4EIxaks3++5q3fkoLTcO1
dUVzDN1Q5Zb4Iwm5lOXxuWy8qzGgy74B+0Sp/OISGNLR4IW8wqut8MAQeSYdgQjE2oTmG8MKT609
GKzX9dBjuIsCZjPaIoarsaITDQaC0ayQYA4ffXrlS97hoWi77+C0MYztEtyi03kOHvCeKH1TtY14
KTxakDPG8Aqgyvt/uUeZb/+3HNDUVcvSTEd1lG85oLO7FI+LWVXkVrKZiUyCwHv5lNsbsFMdrRk1
QySWGoQcVo8PME+3k64J+zzlLE2jgZGoTMWjUyJdN45e671lxOVMFYha6ydqt5V98lklQna3KPLp
Xe0HSLhAHsMhzc3fb0h3ZHX12x19Sx1rQ3scr0Zdjcv07s/UD90IiOQG6UhAx8t5L573EZjraydO
2Wh9MDFf9kHD2LB0dmlgbNQGsAH2cqeOaYg9a/kpDD2VXQniUBtsfyBVNq9HakYerS1NFDvhXJp0
pZbn6PEOC7vJEI8njmsaWoyMiY1vxGB9EGedvksdQHJyASYZpvDpklJ1ztM3ktf52/YcOEoCiyX2
23h0lo4esim1LxChyHaZLjsOz3tsE2Kl3wZ9l5gsc9oA6MJB4z59MbVnkD383gNkAQkE7+HD5KBx
PaPR1uAtwhu+I3mMt0fgJEAVZuU2h/DnEoUhWsQSLFPDTmM7nx80dHhG+Op2Amb3YXD/JRNDo7xi
fir0Cp92riRdQknxmqBo1AVS4Ay9vOGrY81BNI8gA2dU/4vMNpm13Y922aEBvuyXKpl41xJdfG5U
v9s+dPYwF2bVv5nqjJZfeiFp8Gw2+YKCls1VzSDcd/jgpdVNDZ8VY/50fP7yAt8B+AN3DyBYe1Vy
4B5G6AyjwXuaY3XTswXH5dSBwRfwMK7b6ZyoqQrJzUaVR+dXUi/SOWosDlRxXEAPCio0hp3blXj4
RV2EyvKE/tF6JQZMcHFVY/w26abBwAgbMGKdDlxjH+81ZpZg4cioueji+AuWypsEhjQxVLnr1wrv
Wx1ydtvE4yOW5gpE9ZWMibB4bMJmuL2p3hjgjOHJkEmCJzOy1rnpjd8kmW78ENWyxZBxc2Li938S
etpqFAjROC3ORTiXykhMBt8ky7rSRrrImAs0Lts+7MLfN5j9YyLwR8T4lggUl9sye5ZPub9m7fMI
mkPBhBeBTe1DMC++hVVNO0P6RR+LrXFjaDej5VnB1RAABMulfQjaoPR6y9BB0NhtLCS59VVGwYpX
Oz7MQAVpSOQSJbagxugevrKKN7ah5QBH5v1LVzQyAdwWo/0oYv0vUf+nqtiwLdPVdUNxAUnUf0b9
qsjrm/bcv8b0f2RSAyc3wuFOVBsGIOEuNjhPpYuQk3zaQctrwZyDWBc/0Lh7EKDzpg5L5wGVXHLR
/nJtqvUDSvCPi/t2JC1L5WXfL5QBupyut2wrqS0ZY3nG6TeTfXN65lDimvztCVZlu8D5rQ2cMXPG
0DCko0ybXhgda3LXG65UuGV4iWTL5iAfRBQ8rB4x+tiDqAaR1bOSV+8gMC1TNj3mw6NtBCA0yFc7
85Y9bpGorBpQESz/y+qKuIXKUZaI4cwdSmYMDXHdD92gd8FHxVP78xc6pJVx95GYngUtxnMg4KMi
0DwjL+lv0XGBdJYcJQf2K9tSdL6oTlCB6PdiIIlEHFm5D9BPl+v3hW3+cNz/49l+OwrvjcczOxm8
+B1e0W+c/fCFpTnOScjJ53Yrv10l3F1/lPsofawNnVolIL5QkV1arbwTdcgO6dntJ3lnmjsiwlmT
IEMPlQSlD0xC51Iq3gDdf7/yn0C9f1z5tyPPLK7XsrweWLLtthlaIsn6g4bgNMg+e1kUtTAVBVRP
cR/EpxOND25Bf0Fedflwvp26/7iEb1FBMV/ny67k4cEikQWcGkpSFFIJ0kNvQUscnURPS1q7hBdL
XUnkI/rCepDdKf/356H+AGz942K+AbCPe3HJT1cuBj9I+Omy6Tf4wORrng8IjCleIH/5xL++AYln
/ZEqGm55u1zOvAH4eDPKHdgTMLPCZOk/moSMAY5vSMFJsVExDNGp9/9Sn9nOj4jZH2H52z3X6vlS
NRTCMn0T7toGU7mOpIe0k2Kw2zt1nlTeM+osnd4i42xny4iGbap3GUUTv0SYO/FCIiIEBC8CpIhs
8XlCxnJGZFslz9G7xWFP5nFHyYMAYI71CAxuz1HwEmTgHZnN7dpTSl0SQl50L2Ej6s76PqqDnBnI
6fnaBYDaIJjd1QBA8/X6uQxdHBl4OUoA3wrXs6UZgkQxImVPbQ7xow7qkw/rKIuqY3hHSOOw15pP
X4OOscg3ZHAI5viOWxtmHqJb4I+OEaEoZlgtq27XgTKiiNeW/viJRZkVYY1zRpcH4coXNCmBDvAk
W2NMKf3H2NxtJ4X6A13HDZnGybrliGvCMNvE+KlI5qA/lhxa1m4RPQbMi8uE0xRb+Frp2ApXeAy8
MBKg6M/FwxEmAnrv/ljng9qNzEag4Ew50IXRSLHsIo1x/KeLDwd6gfn9BKiVd66Tjgq4QTLDBJwg
XdbNDjMQx7lOI5fDf8jZckbxnV7meTNvXh74QMNjo6Lsny5QXLIwJmXSaMHUvgbI5RlOQu2JDpIT
k9SPAi0I7KBHlGeOaObZ09FD9cJDOhoMXEEW++S3RxwNMGr0pPQZt0jJTT9MpBYL9+NjxCCKtpHC
zAnXthR8L4mFkew5vULt40yQf5velHp5GsyBpPCm2YHFncJVqpzhRJ/h7faNDg7MlHbZGZWZO4LT
0qeZiq6cR+0IyGrQrJaNaVkOXphl4rDRvHIa3JHCuvW0ZkIJWXx6zSNN1EqXTB4o9LVrv1aauKs9
Y2tmLEvosBfPn0mn4SbNQYQXTTBuU+NM3/euiV5GjTLSl12lHMi088VZyDS0jJ+5tIhXVbK+cnNH
/FS8G+8xOSt0kP1bPlTrbcls7+D4wRDX5DzXdgLK0nVOkcB6tMHH4npVr/BRbMzuhf9u4QbHdjsx
bkpjHiQJ7w4FWPw6kymdzn4u8d0zyOmtY4ZVQmlZneCkOOl+juJAWaFnUIKis9xeR0CqmG62nqP2
Qp5JV3aWw6ikbrLrZ0HiYiN5xH8UKz0BcszvS1/ljY0OUUMoTFrD86SeL5mfK20C7OAa25epzTi7
z9tZGMmOPnzL5vANdPEi9Yfd9gYTYLIPGFMNtIUvghYWLWemOxLQApPYSx0XcxZYYZfR4y3uE/Ls
hP5fZ9ej+OPbMcYILyOyZqbP8GOQmzIwqBFpYan5u80TnLERkY8zCEkeB6tGpOLTsUTDpAp7Cy7R
wGAqbyr+A79rKV+6JXgYJDB8QTgwIRJ8i+ZfceUvklPPTNWJ1joHzKMJTBqgvo19ox7kcbZZzpaz
atKI5D2deuXoMmJzPFfoRRta//QI7CW01ftHBl5aI+QpuYUHyNZViiJOkisLx7/p32HuHpOrbCAY
2kjdjw8d02GuET4v745mNc8Qft68GEnxgsfDr77kjEttKJdsVM2yVJpow54KpLWj5oFdm+Kms52V
rLkCBPVfwwOTV0UVKQ/xdoE13YtQWcLwzMFZTK5dD17LyHx8NNKd7qtKVz2mdjY7VisXLph5GhbP
CEhhtW9qqAq4QWo+T75OIEm/CoxQeorACxEgoDwb+TteZwmWUow7w51mY98EQ8I5painJGPaAZ49
8uoUv9hkcyu89aDFcYnv8fb3I/vnho+lG7ah2q7lqt+Sr6vxrLLsArx4gccCM3CGvjQXo5sYAba3
F0xTndTCx7Y2PNIW83oDrZdISg9wxdVfLqARMfP5OlrMjLQxZKsXXzuXeUVTzjObJWvTe/GKQg5w
Pw7oFoBWTSR/XNDuJCg1N39L1rUf8kmNjvT/v6VvWdlRqxpvdVlW4wnDzxDDBGvMYN3AFoZ/Q+LO
U6ZiIDmEBAcJJPr9gf71078lZLfH8WYc5ac3c13MFrYkVnXLKGT3o3YGnoZHxC4VsPzjv2RDP+ci
f9z5t1xEeWda7dxoLOoASnTdgkfLSsuJPYOo3sp7BLWaohB6aPpsXUf7TY0vKZ4bzFX2mfIeI1MY
nAYMKkiVYHkifuKtuW4j9iJ6qr42wQgh8p5pGd58zlqDqkRP88El0QBbW0rrVBAxWN+Cs7RikavB
6i3lLLi54qvs7eZ7sCB8itLDnClsUM6harXAFX9/AYZ8wN8yYl4/S1lRTd3Uvr7+R0poLYvL+6nd
5OuHMhpAgkGaRnC4AX5nZMYqB/CBAOwGtL694xBr4k8AZDIGj8GMYxnjaA7McYsiYsN24WCnlIj/
kjiaP+WNlmsohqo6puGY3xryxeOxPNUulyn1cZLO6340ZJrI2cIbgq4HSexCC4RJNjgNL6MGOzMM
B4Dh4CrXVYOkIi39aYcaHYFQ1AoQfaqBjo1iIgv7+RzPr/7m92er/ZDga45uuKqlqhqg5betZVmF
ebpfnTfJLpdMG0cKpguPxmIu1slg8PHwPqZg6ImawqJhogI7bC8uwe+X4f4Env55Gd/2GK/4fi+P
7nt8h2wvWfK85o7bNFbn3jJl9A5Z9p52hE6vkCKSlPkxWidkzdEu3fu38Q5T4FdkN2/iSBa1Cz7x
HW+a7WpQhllSkhBSKQHiK4RxhHphJdzFfnJKWtYHnTucPQLOlVdXA/B3OTo1n1l90Yl0nlF0/Xj4
bktDH9iMzWIK7ZORdJkPyWmHxBUwXWdcofmXJf8jNPTn8/i276+FkV2OR17LRL6VBzdNybzc0lIO
bYlUeqMLxMssHUF5beNdHL5j7ln2XEr/iZF81YyiLILRFNCF0GS7QNrj0x2JZAbXhoMoj1UkRWPr
g7GDPlzIdIxoVyeYRnBZcdz4y0ozfgBcNFdnlem6o2iaLb/+xy7WrdqwC+P8Hl/Aq/GzZxRMKad7
5YyhpZc1bxSCKqaxwykuvHzi453ZYhfYneLlHSJ3ic85Fvh7pjKj2PS00TW4YGBm4q1TeRaOaSbt
5YVRRHcIda5f9X5foJrEqr7HINdUbd3VNF0z1W9YlpG794v+yt7jKnRWWSaezAvpgQcIgdrq5eEt
BskztDD/+/2D1R/pLH9+8jeg6qjsndw0c5ZCEZTSALkW0tRrQWV1pafOXDXIyGICVZjF/47pyxMK
LYzTcdbvLjCUj7xphKYJTCnETf4Web3PESk5pgmVhzn7ITiGfLdUVx39XkDndTwFTsg9J6bpL4aU
RTu/L6Aqg7uwUFS+lNEne0h7L9wIUmnO8xAtaLkxNjAoXne0dtFTSrb77w9Dk8v+v70Fy3FVV3E1
GknfQqxxchzz+OAtMPAR+wtZfJLYZF7oJdHHjtVPtxET0kPIK/k7Ke6HIMWrN1TFcDXF4f//XMGV
puXa7mbWgCE4Z8OHM2jYMXriFf9+m6rzw2r7xyd9X21lrb6rkk+SUblNLS1HnpQExZxpc4u1fJej
QeJFd8Ddm2BNNKXmoqKzYbqkzesTR43CJBQCxIjvLlDCdffdtZTNtQEsQSQGvPw962EQ1Zgqwo1o
WZtGcGgbV+/jNIv4apQYHi4bUQReqSQHkQzWSUJbluhZh9LXVLSiz2TqXSePwOoiDKzhaRI703kl
ApkZC5YChrydPZU6PqJwN30S6c4K/kXImpGg/3EMkRNZsnSZbPg5XEI5fg/+uDEwE0dgzIdzTxPp
RhNmudTgovHHO/P/ua78/tTNH9KMfzz0bxvNres8Pz156CcvrDuFGK2xEOueIHCdw3dyCNaI6Y++
yj7TY4rOZpeCTPKyv4i2xxT3lyeM2uEYuAH/G2B1+LD87y6k2ZzUtf5+var6w27Q6aiyFk0YXorx
LdN/5Ecy/fJawzpLRkzSbO7ap3EjeK6hk2BYOboNlGtv92gtd9NC6SM0C69OeIEZ4+ids9neK17V
zxXmOGAPScts1MuXwYM2MlXKrvk6DT7uGSY9GWaT0T73wv08HFjJU4sNfbBbtrGSPOHQeo91W5zq
zhyei4LdCK4Sx4tAB3vQ46XeZiCa6eQ+1qln5n61nb6WuprHhJXHWfjXcb/aYTbByCfIGaxBcQz6
Gxx+p/1sXUpjTdLe2/BipfvoKp1Tj5dWDnlRCi1jhpIl+ScOUt2/nFTqTwvhz+dq/HOfW5eje6/q
cy37Fmy/8Nkb7T7hDxgtGCHBX4mkP4UVXXV1eLaabpM6/vPjzreLZt2rC1Rb2hwvfFikfIkOFGY1
6xG4pwsZapfcAwf6a7e14jHgEF7+BflWf7wKTXMIq65NC/t7yCm0Q1Fl3HQjxreCBX8MD5+f+2kP
N9aWg9TI3ft/WcE/Yb3QjP/rM7/tuOsrez7UnAWMGX6kd9uAVpM2KfEyjJKq2RB0Q9Jl+DHH3xFJ
ddT4S8au/3DP1JRAvTblhWK639iq+0qx7sczPSAEDehDMM4E8PcO7YEzet/FAEHM4f+Sdl5LiiNh
m74iIuTNqbyEJIQ3J0RRReFBwgm4+n2Sjd2/mqkoInYPpmeiu6eUSqX5zGva8Q4PCqUIxdEGnNfH
hRVZ+aAJsgInpve5rnjnlyvux5gM6eWSWWp1JV3XjOnRupJcu1mLvk+sP5wymgaFn1Jr6XsASAd/
nyb6L4nAP899+f6Vqdvbq03dHcJUe/cNcFb6FtqJnHoVoabo1FRZ79jtddAtyFXAzbjSdkFhCP2f
cBVf3X30uXPnWu2EShxeuAwWhR2mcN9APOLJrlFEfjdq1sqb6XpZQtp2qdw0bVf3oWfh/jy5+Jko
pj6adP5da839Jlx+DqaPQSQGGaIcCyATWwSxtffPX4BlUAJyrpYzW7qHTksERrTqENX1qwpv5N7N
mWtjo7hBW3c78+3s6vSC0wRJy7izChGyRfbOsJ3h/+7eXSPAT3yps78frNJ4jukRHjbZJrwSnkif
FC065TBszAnNwfj01+D8RDU8OVEUf0r7FoZX1a6gD6QfSdQYc70gCJAeLoRYJUjEusctOvY/z0k4
L4fqszJJsVkGe/lw7TABW+JeMxSeN6IkUrQVmMH5Hu4JSkHoKUBThcRzHI2sq9c8oyAGBbQF+jZC
y4SoLVmuHGjXKjyaagbrg0bxAp73NwrRjjyGXsP5BGOphR2KaAnAuBrogny5nuDf535VpkPqUEmk
Fkb+fnP8cuPRjlJAEmmiECC9bNjTdF+tbItFqsAGZoW6Gf3XJT3TVVgXFol0ClgzQrGHTpiK/PXb
BqH6y93wsyFmviSqVUO1javozgkqaAb2wh5in7NwLhmot30E/hXBWgQekwv04AR8dyP86DIcEY8u
Zn/vWVmcBf85K/6nwW6K6fqRUhm1dq/LLYOp/H1qhUBss2lktNbN+5uTUnnTlHwWHX88ST5b0qPe
8CQ4vMcULVqsXQhC1SggifbCFLVuvAGWCfHZ3+/42x3xz4SLA+DHkxfq9qpWS56MpzDduAtVsAld
UPKaeN4poyHQYLGVhPEAwvTIkrx5/q8HzI85fllyO2talkeb50MpxOaeCk4waQXb7sKx4s58xcOt
7tAOcxlThjaE4vTdAN5MvfVyIayk6WO91ljzlX9BMgGREpH5O1fH/iioHSGm40dkZzrU/Dev/mat
P7OUH1O/ArJ3UsVHb0ToYCHInYA8nQS4L7lzPQ9ThJBXFNc4vKgcoETz5vG/1NN+fnnr5WifNszd
/r7hxfejJjxigCMksdzPAo/k3MG0gwwX1V+ig245JyJqvxnA76fN/8WvWC/x9XJ30NaHBQMYoGnX
Eo1QevFLt8XkR/OyCUYvBS+cJ4+si5zEm++uvnv9l7CwPlWX40Zh9rFA3MK0oN+2YwPsUyURFegN
N9y1iS6yPywA9zMOPzcBXIGhGK6BuyIWKjSDojeTov1WCfnns7ycgLJ6P0ilybgQUqy+R1lG9xL/
a6+iLLHoAHakj0ONzp1w+JbCrmcQNYr2s+x0+BAyJ8FsNmkgfIm2CixyobOA4yf2KnlyaQmy4SXi
Foqbt6AhrvRTgh/q04rpq4ssjpMPBbFOHLF4FwyBs5Bksu0iCEcrRJ4nVKd9IKOTm+JB94071tig
Mwh6hp+ExFYd9k7zR7T1IC873nSeNesByh3w7pFfZdwNkKGU2oW0jCATSygjCit7HcQok5n0oU7k
XNdLHx0dZnnvONtvAUSnaCsC845JD8Lypc5F1En76CJYWXOVTwVuPgvosnBldygf9fZrdx7HMzrA
Qn7FpMU+CRQ/Xs86eGVRjXEQRca8NNMrmN0sO83vAUQp9BOQPJqm8Xy39jauTqEZBzh6lJ3etctN
OF+FHZT1Q4HPSPoY1kAibT3pvlZwD0L6lBvXPrqh9JU6Y/BxtG0WzCoqlSj6LSPASGlqpbStafqU
S4eLbVqccLw7hDuXzqglrD1I9YVwovpde9sTYd7Zp85I6REYP3iouKYwIwj89merSnqPCA4aMTWx
GWaAOT94kXTCOe44Q4TmVjA2WablHKNeWEBIJzcMahE+C9kVhkEIpGNrFOW5PxQRpoHFC/wOoWxw
KQxEDPn/c7LYE7RKGCqX6EvqaJ2vyP2gWYgUq1gb7/alLL3bmOLY+HEsXu3b6WCLjdmkiTZCCEAe
f2XHtNXaEyMLszetmC89MBCwEE4DgGMZ9IcRYsMPp7OYxwfEY4TMR0yveT7FtaSzRikoACAsECMg
e4QhFN1rV8+AuojDDSk0FLUAIxDZzNvrcJ0RkWlD2GJoVhcCtbCGjH1BaZ71yAdiAnO3i8YUgjvv
Y7A3QcezZfXj9beWfbnZ4liu6C+issz2f0b8qbiJII+0Gcmbg1gcdX/EOdZLDGCu7trh/AQSIp7T
QiSGZiYrKSwcFNQQJ3e5f4g+D9Gb54qc56/nvtz98qO8yLq4AEVy2BJ1IHLCcDtMVfdZ3BLnmv4m
KbbFtfbHQ+2X+16vysP11uChwm5U5P9OgBpMi4sPkErR0yN0hzqPvIDXBTMdgdwKu06rduJPsXVS
vIxoxrIGCocleO/TIejhxgosB3DCEL7CB+rM3e52chdhchP+sOUrO+ccfIHSdqx25QsGfhQpDkB7
jtYmFmqQrZ22QnIwIH14+3XfhBnP3tCPBTXVzufrTnzdAUpdYiMhWBVgNdvBU2To4zUiCmm49L4L
LdU3n/c1/T807gvVOPBguMMXRyiGBzOlz2WG3EUcpLqAJMIGOgi5QkhzDxDG7LXmuy/+LPC8fHFd
MjTLUGVVsWCu/nugnC6X/eVyblz7aAlscpTMwD0DwGrQoa09jPumO79EZKUnf0p3AA9BhT715Zzq
GCoGnLMOAplxGG5SVXfWAwk+IGy4xt1dPiACC6m3khJ5YZkRCliXpVd+IKa9/dAuLvvmzeLVxI54
eRVD1Q2T6rit67L+ErOV+/vWqI708Q5+1tz2gA+gS2qFgFjZQkGDqvUxcp6s0vUncdSmH94LDNuH
Ozj3fr5HDJaqn7DfAdMEOH7fFpACVCLenCjGL5/eUA1Tgrctm5JivAQxi2NDP9XHO02V1bcot03b
EFEGk56M74aMFYoDor4GueGcICJmOpbBGse3wORmE9nrOQILSv9wAZSOzB8hZGYZVI3QNO4b+ydz
jCqoNPVMIYCAnxgSiQtPMuGBHxE9ezPt6i+R6j+v87KC7GNtatXt9iAvRj0mg52nLpD0eJJMsKSY
4O1BvoKWyHiTSWua5VMcVArWi0DoENJATMTybe08hLKTPa6dwd8nqfHLoWaopqlJuqxauvrsd/7Y
48uGqt/3lvwQwazworx623SLeY3KcbLaAz2f3qjHCDlyuwaXyHJHPE8BzUi8dp/LkghGNlTilY3T
2no9vKHPzoK2uDa6NfzxGbWkVqqhKeeVpN+f6XAvsDrbBjEQsB8Cs/+nxvk/b/SSHNwuC6m+3Hgj
wM0nUFLuDr9TnVrxbBsgSs4co9HoFGNuKJhiWBvO+5R4uu9QB9ov0cg/4xB354+ZPcun67S+SY/n
dYwMogBNrTqCUUWSflS9BnoZVYpJa7/HWiZ1mfU2meDpAk1DsyPRwY1uAh2I0uUB0uPjiujnic6N
0HRs4oH690L4DW9gqBS6TVOyDEWWXlaqsiyN6U5jpWqZNyGdHGVLEhu21UhYRCvj7ZDYkIwaDQ+8
RkBhNvCW+HsM+i8RzD9jEFP6Y8rsjSRftyWbHzcmoOio63+gk0Bv3ILUnmWtI2KTeJkOQG06+9lx
GM45BEawg6mw5ZCmESPHHhfCHTw04T9GtQf5o6m7mp12zt9j/a3wQr/TNkyIZXSfpZfQ57xa1DtT
oyw/IDdR3RYUBByTAwW9CUFdRmQCQdQ2tT2ka96cKsovF/M/z34Jf87Lx2GqH3m2QJKhzSgfvQnR
XlCFMc72oEKIv/UEfXw6Xozi/2Wp/Hj1Z/Xrx2c6rJRzw1J2tGGksEKpj6sRsCyXXecahWeHCuuQ
nm/qJJe4f83IHt68v/zbbWZJpmZScpRV+z+3mV1LO73xMJF18CCbYWMEbIHDxwVcPRkN4E0MhHyT
IDZPlJOzi0Cn5nRZD2FAwxX7ZlTnaliJx8CYDNAKRLWl1xRmJkhyur1rtMpiQjSFhMZRZ5zX7n6o
9OC9ppBPAQChIlXMCz0bjsEbupCx5p1bFGqi2gaLlgTYCnJBTgvBhOZG4Po1IHKBbvHHVtB/IuKA
MSdLzGrOmfBSRV2qvYwHIINhh19mWFOgrhOhqflul/+G2GLiLEVWZMs0dfn1UFJve2Wn6kDmJHQR
oD/Wvje6jrFH7gp3Iw8MNAZBrV7ZWuM13jk257v5wXUeIRTXsRSsgOMgIEv29xZK+NsBZEmWTLjF
htKt16rS7nG9Txe2ApgMjqaQrKhRcsA3Ic2WNmw6+qDotiPV5W74C7iz3d0dW4+6F58MTy5yuhri
pgBH7dyg1Whd/AVaPpDj0UhcOUKTAUwFaggY4znUqwB9P4XsjCbVG447JNKJNlHdUm6+kXn6pylO
P2gx4vabbv3RCSIgrEgQ+B/TuytDVIRMBBFI5OKbcG5Krrx2Y4JVhLa8ljgNzk4NEoX6yYeP7Lin
drSVB4lUahXobVx9tA3G5AVEgzs75NSQ29grqpi0UBtYBcTWAkApRcPzk4hzCnSDFNvO7PbwsqW6
qeNFGV68I8IInjFCjDqvUARdhAty1LHOYO1wLEqA1Josvysw8ywujqSBkrWF9V5jSWS0KzgqyEmb
TV4W2W24QJy4aRMFAB8oNBxCIbmKtubXmxQO6N1/I1JLlm1NUy1TNe1XNZjFTlcOx9uW761gikCj
fBnErSBDZvfhDDINFx2tLTQwL4YH5Aj1k5PQoeDLMd/h/Aye8PtzQ1EIRxgnXRRAJ+YPZ09LLp7j
8StPQtEmJCSx+KnC8rz+mFDmoTpOZFt0Gnn4GabLTlGEgdzsfDqpTpdnp7pHf5gjb7fzbsApCLpg
ygpOchviW3ef2RgBXNB6Bta/WL6JfS1bhCYvQToEZQ3JItUEVvnsqf04WMvLan+4XgEq4vby3ATa
PlT0gFOMMhNWAOCwU1PgSJAOgIDW5IbGOnYXblDJKvOR0T4S9g72woBQlK6Eg5uwA3h0G2kDoeXS
M/x7guHhqGn4X0jAuQPikrM3oiDIKTg4LVjqkC3R7pRQuIu8PpxszgQ6UULJ5LEIRZ0XtBKNJg6J
dRBM5NEuZxuoHhCUhhvM8GjBKs5tfILEFTZvcrbiQxVV3rKbAIIOWQxlaF+gMGu7twgB1yBm84j2
38ENjmP887zebD+miSCwdNzzmzy7BqL+B6+0QpakgfIIHfgrvUFI2w9QtuhYCvq2+Tmp80kp5L/X
sHdQoKQMekm+uH6bg2wKZ0b/RGp3xO9lIzgQiT469nBjZNX1Nk1qPo8oZjvDlqF9RLEUWUro4dQA
+WGQkNFCHY2EZjM5Ex4WvgfiFREbmh7oXpIeNk/QAlyk2dguJBWC5cGRckw5JmoXZyjhVy/sLCQy
Zj3+wn1LkF+ojIEA3PoUkmoKSc0uFaNQjs0pTPUDMrjO6Q6TDIoKYwD7OeeE2WE8IMpXNUgiw51w
tJH4kL5pYEIpOYQogO4+5GCGejE7hYor+xqQWdaq8xlvAxYE8sVyLAJ4ShSHrCPcMnNKNmK7cD2i
tuixWairoAYMlo3fWONrROC/7TGKTYTa6zbGgSCehsQdKAY3GMnuwUfg/xkIJwMU08P2YXZBVufY
x7SEpYheuJt5A2oWbabj6jVaaD5yRDZ8/mGeZ61tgEzjyEROHZ1QJJoFv0Vdgn4XpWjE/07NwZXK
La/LY8DNQ65xevSR45bQ1+EeEyweDdlgZqxyG1Cr3PMnH6Ya3AIOdsifRjixEhqDMwSdQabxatq5
c9qHEpYemH0i8cH77b1WRwN3f3JbDX/pcYB0nDnUzsXF/ZQObXnraZVHdomO/YcE4WMtChF3gKzg
ggECePMLb5DfeK7KhoHlqaphgZEOVmvesg8kkeLggnKqjO9NnH7yI0qftoCjoQ/e3nj4kPn+49tw
TkjlTVtDzja84jiqadrHnMfILHxAB3cY0RB12j2WrCoJQyOUvGUH5270VO6+NtoLh2493H5YjuzS
cMA6xnLb4lB//omMyJe/ofEOQB4KzJ43BYltfC4KsOQkGgKn10Yod9+HFaLHUUTtEsU+NH2u7iYd
7/OPawddWj6McHjMcIBrf7t95HwgzOQf507ib1HEmCLGMUbN43QJtXOCKB2mQLltuVeu5XjawsHE
dlJNSAl+IBvxceiJkipq4YkVGVxKwpPoRrR0g+3XgJS2w+fhBBOHZygL3tn4NDmXHPXuXJ5Go30M
Ji7YULnNL9TW8SQQwhMo6Aq+GEQaJ1GEs3oX+y86AtB1Pw2qcad0+QFVgMILVevjgFGrkyOlcPB0
Vjdd9ayLIwzU7yNeiDsV9BYl36Ae4VF/RLwVFpC1SRdjlGWF1QWQ8KljwHtByqTrw4zltpUSwZTx
uv3cV0b1SPl8uCeB1Tx+nOJldPcoSiQar2sazsJG6BxSkQ2Oecz9jzUPHnF/5y3aLzkWeb4uk7lI
lqSZL7mDuTW2itE40qlvTydUFQeqt2gr4cG/R2V65sTiCA0fzeuQgjnBLFOFYTZGmvsMZ6hATjDa
8k8js31Iy/yQ8iYxUOu/x6iKKPT1HvwxRuul0nooV7f6rDDGMjbCdbHIhXuT3VoGq/4BUClGApy7
p6QRzSxoa46C91SJg6OELfkOppTULNv3YT3bz9X475E9y0//GZmhGJam2ZYJLOzfDPW+fuwXuyMV
wWmJrpfeNJt1f5Gvs+XE6Bj+KihBSa4zOd4mYDJap287UtpmdMj2XTvYd6fxIzx3j8WpPQ8foMUN
dxnofvn9yBfze0tPVqnRWn4Mz26zv57Aioj10B5UhY2pspQaUR3dEac8vEnnnmjEv97pJSe43upL
td+vQOqkDYzNme2BLAi+Isw55Pt4j0UCsJ3mrr1qn7CCFUj+tWe7lwCFp126KkjANz0rr2JtBIyx
kLNjfm+arWtaIfVyeRc4Avj7ZXmANdFVRVJMIOuihvgjTDqby8b5MD0JdNiqs8mtySrnMk8rBJfl
dJmVn5uhXti9+3CdTFuH4XVkpovBgxyswwl8JLxFced7iby+3uT6rHIzZfVDFf1azDb8DIo0k8tA
FcWj3cd0ciW2wJQBmwtHwvRZ6dzQGiYDaVcw6ZBmIuaiuuSpK7jHVnjvoBg9Nnk8wluVv0VeToQr
Xj3YFtO1s5rzizksg1N/25LgyxDb3oJHgVrXmEH4jc9D51zsW5e53eFyW7ZwFYw3yCSvY8LAw3BP
6CUUGxLIF+GjdUTqDiHq4NgknolwBMCVN1l/aagm0RbX2qdvK3nkDfc2anQPeZUfu4eP0+AxuifW
ZEdnboTVNFgrtWtMrMmyp3AQ2C091rAAPfibwaF5GYIPS/CjIArTyHOA2MZ63OgpC7xNy/gR6Z/w
C/MNRI9d9vh8jC4oBWVmWuXn9FFInWpopqfMbDa6ejHtHwZSxyLI7N1ay+L6abewk7C/lI7aXfbK
uOw1UqWtfxqmu0wDjwe2Fy2tue8vsdVqHsN1dAiO2Qmh/n1rl+yB31EFztZfq+iQXPpagsp538i/
q6ZegEXViwbBIt0V/5At2o8ZNTRvx7GBTjIaF/uYD9XEYSu7xgskHJA8QtgZezcqm52At2S9mxDD
l10d7rYdTNtWcv8WMzLtUNuPEHtGytqG7LTlb6Na3bxQVtgkZRcSuF+FMrLsd/D79744I1orPJ6z
TXvv7QZ1aLB+skN72502nNvsngfW+Ni6DQ9cO84p3E0eknNqr7v8y4bVfplbDaccWqpz7NpDs6kO
V029dQwCqw/cdp2i6N7oLlvggBfzRX95hclcsiK7eExYOjE0PHhmahtMA7OzafNeo2Uqk4sCGE4P
nOWrUCtk9BnL4JyeU6uARp5XySGz8zq8J0rbCK9Ni8YyIWC07h6be5act4zVbjlaYFfgbfpS7egL
xIXq9iJazRfNxyd6sKWnZRaGDhiYLJJbsgkJXUvJ2Z4dBUA6sVGHN5p+Xcb7Qd1cRnob5d9AG60+
jZ7lzc84QZD1Ls/Ockamh/VXs8L81Ojgj2R1th27bbSoLe/zU3EZqSGovkWqxeAJ0BmMrVTt3INl
xj2u9RqDKQxnEvnvutjjWtdfYzYOrZq9NURccrgeTrs13OF98xhZX9Vno89ffuSPweVTQXuFQK+N
T9g2gT2to7TXlduHWDQ3K4+aUGC3pUDqMjcwXDpmez8Eoq31tr6Z1WC1u3a/DBV8aFKjp3Xrwjw5
Rq8u5M5ypsSgHqtUi7SxMq7D6XiVbPqquwtWroKf+DJa9+XESPm3L8Vr1AfqkOUDG/Q4O1As7t9R
01XG6gJNW9un3h4qBR9JGvMtHuHN5SVVFDHkzq1Nl//ScKYIF6IawCW/CMEmcGki7gFFCh3AtgIx
+us0vlCNwsBAFcK0VyzDvsz+Ol+2y/nWN0AqBtfk2DTW3im7jM9DPvh+aHfsiRmamc26pVC9mWPh
IK4GI2vkwNe3kkNLA4kOqak0t5Nj59DadKcRRqELxIKFTRgze+HT8hq7NohOJV5MyqbJMeMuNEiP
+/llaHWPM2V8mhup2WGEj5yVMLoXq/6Goj7PrYUsVzU6Jicg4OQ/fKt+XfBeKijEQumiU7mITe6B
dbtq7QqrK0ipVq4W9/RGsaUeVgFqSGW0b+qdRY+Gx0Tr3dmgfbmjd+p4tRcU7UIHB0K6tXf1/MR2
5S+wTFGiwk+07KMDbwVLoMnn4XnpPGYM65jVEvyuXWzDCqKY17sQHALZoKPFb4yZE3o+l4D3t2tn
RW2GUlG86BEaBqwOz0E+k42CWQsAmqN7HDInPNPOSmpBtXNjQxgp8BHoDMs5x7K0dqd8zHHj64bz
xnWODwyA0mztP8b7xEJq+TSaCgop3+r4raOQdZjxUCtSWjXyrxBHwm1k52W0KdTODRd0WmquFtUY
lcEedS99ph9WujGGo35zLmzOTBtrYyarjaMcx3EfPCpjQH4BIcS29aXhg1JoY17+5gyNLoqfHopp
bWUG120u+PEfjexMBKnn52gVbvOjfwiW/cZXFSyKDwHlP7p71CuoHGRI2Ae8Gxakw3DVv6eQ/1be
wu1Mi8fs1FdJYa9ObBWXPuNW4kNfQ2U0V5rr9tlXgiVuc9wBX40Sj2+VaUPAe1b2t/NNq6vMDimH
pt159O8zgFAL2lK42CZ2zqnDrEjOunnrf1P+QfoWHFI1tCM4MQjTM3UnvJbaR/r1VffEDywzZXab
Q+73tfjclH2TMK3uSmldlIxC9n1ed3Dl/S9DFuimWwX8pBs6jnbPwjaGBuUJhJL0+cCbHMWA2rnP
0BLfT9h3tu6qa09nHYA5Tytv5S47VXc/59VOs1MK1JskrX0Nx5DZkZWS8q3g/w/tpELTA6U+X/lU
itvsPDsPpk39W0mN4XG+7FzDdVwiwWWGbM1IiqX0Plx0lqHdJXLNTntxoJ350ashEcJlSDRNTbJr
dXDK5W0Zi92SciLwNpQrtbfoHuf18JrBo5/3h40xKvsy67qLpGqsNNVim9771xhFy+YmANp8StaQ
pSVCCPRmb7NDYkcyd7iW74ag/cdGssmXF/eScLWRmidqT+qcIr2A1SmPlXYV2YX9tc7M8bJ9mklt
s2d723ndlNLzt9YUcVyxT8xCyquW3TtmGucfkvpzXoAFtZxchgsW8NjqT/NliLc3+DPyCHUoe7tm
WXDzzU9C3YkVfQxWETEssaThn9i8k0ZX/rwSI0+xwUGjgKLAcE0dajc8U1jpVUPeGXuNyPzSOUST
DUbHvdtg0230rPAarAK1LTUfxX40zR6tLSpxlKEyasUPza+XLmlCsh8cvNugjh/tI/JTeIL2/s5e
noHxa6RPg02BMqCoMjngv4HzfnOg+q7a177RPsfH3iXT0ATpsU1ReGRlSYEe3pbuOTd7cnGYsfpY
rY/x34PQnp2xP0ahvGR35621vt+mjOJceeti2l59HNqPCF9PbFjL1iG/ZBcIsYR+ody8En9VmUWM
diIpvQ03fp1vC/2T0NYH845PpNG9BILwu8jvrCMlEv4Fp8iOsGEMVJy5kE316uSSo9o2XhbrFI2o
okykCFnpeD3ZsUeWmR1RJeo9YvG3FgMtQ4Vk2V+1bqEVEH/enKp75NvtmrdPsgh+RM+gELwbWLkd
bXJ8XoL7EJppgoYKyguZFZ3iQ9SIKv80sD/JAfgv+3P5tcp5t49dhwLjfbAck7S0CCvjVbh0d8ky
WLfqkPQqIg4hzHogNr1vlb40WkfaJxrLR4qyuAxRi6DDOONiVSOpL6cmh/ABl5SBkZ5njYwrUin4
ZVqYud05dqfJqvmIRGK8SKwWUHy4BrEVA5E4oQwttzGcDQAeBgZy1mfOUSRyCtm/MI/X0ExEcNPI
HyHBjNbl0k0OHT4StO9DaLRy6lNyaLcbvhoZsUnnzGxhd958JI/k1py2tz20jsBlhJyqVI7k8JKu
yRHxZF05Ny7kW3KNNd+IEVRJN0Edq7BTrpGVbHw928RyKCKtY/NMFFRG1J7WJBxTn2s0Q00kwKAb
SOqpJT7QNqGHA4tv1cVeo1lidHmHAs5n27bXidIUZYs6sHhRraWH6J0EuxghWX+dIBqS5HQrRSCA
0G66EORyijqHuAzP4RLk+AdGzq1GrLurltCTaHiPghLvxXRvY7NHeGv1V7PN8Na6UOSh9SQTb9fz
sltjHV3ldnAPr/PjvOzr42W47amYLdEotAN0w5cF7kq908dlsCyMu5AULvFAY7lkF/eRVUWtOKfe
bjwd3fHpzg/F6ktLb5zv01wubNRoWqeWFlVvUmv118RaoyuI9pbEMfGSWNu6enqsbtIVXPm6q3du
wa21Gi5jTIgCe0QfoqmiMIBmnkzlZ0WySftJKD8jCQ2pVMPNeZ1ww6FG9PeR8RuK5mnn8H/GJcb9
I+FX6lqTjZV8hYi3ABOTUlMLFr7ZWSEFt8lWmREvQroAeedzhWyh6PBNUyO9ty7plr2oDe2CwznW
e3ZxGtIc/v8c3UtN6Crd7tNpxejU7jSTPaxUEODkP4/URveM8zFT3Gtk8AdzIYJuxWgVZdMuNasQ
0V0axHtW3ZZk8h4gQvOmuvPLN9Ul+Diw4xULGYknp/LH3O0v1sauFlMBh9GSkyMQMAc0z6pw4V8R
IejM5zfIMbb/SBD3QVgh8pH9wfXNo+Q+vId/z9Uvjft/R/OCMtEWVnWrVGBo9/DZFcjKAv/gdkuf
9ZbdTqduAJve9AnpOguwzfAp9l2o0B28KdJTjAGkKAqvH+HSP3SJLlZAt+zYpg6NPx5Opm++7JOm
8+9NxWhlVdUtxaBf/qTm/Zi7y/S6UssasQcDeJTZfbahUD9iuhx0ob24t7q5C+wAcOYCBhXbObnI
im7WcepJcvCQ/RvWcjqqD9LaX2THNbHqggQBfnjpg1708zqmD3tj84DvWjv9ZPc1bSZ0hOgS2N4X
hkVfuBajnJNVGDGxRGrw2u63XSwzSsSr3u7NYjH/i1n654Wf2pw/Xnh1sMuLXbJY5C7ddgnhcoTQ
abGjgHuImmibfUMXwNTTnbR2bVrt194tbsVqM94cwLxKaw+vcnc+DYZDpGoCvABCwLCkh+jUPsIh
2rpmkobhfhZyJWDs6fYNqvNJ6S4XMYH9t712vrS3wo3af8vJ/77Vy7G2Phubh7nnrZ7u5yi5T5F0
xz6tooN0wNX7kD3lLsmHOdM6xecVuppFO865dBNfUTz48U+X+1XpLcGzmwVkqndCK28H+XLG3R/b
Y+NyZpA0dWvXbo0EnBHZOuGqvkWnbqb1rY/GxqUv2oT6Ov+8dXADfgpNlo6Z0MfZubsv9Ky4C7/J
cdxvoX9ivzH+0cQw/rslDNOm9q0D0HwZZmUtUbc6LCWB0qAHLGAODR8xvR5DDM5X+B29XhyHceWF
066Qa38Mkj6+1+RNKPvAOXk3cb9cDnxdFWsXS8bjRbNfyteP40k/HFT90R9tfESYM5B+cA/FV41D
G1ZFgaCBhs26V+ghDdgmBNot0sY19uTb7J1O6S+oP0ZjyqZhW+BX7af07o8dtDmsrJV1vj768PEk
cCiKT7cWbMns0t5EWkJ7udnr7UQ17OZMY1L3PmRVUxxv6fbhY8JSJn0STEoCmIHBJCDXIbh9B7NV
ft0S/zPMZ5foxzDX+ExZC5VhCjuIu0AmItd9LcFQeSCWUx8n9Q85e0xKYduue3/fAnyVX1YRyGpZ
YJGFB84LylfZ7ffQBxVgsZMmxrujw8doMEBfwkN7EaXerbtzFOGAisynaORe4PyeAnB2wg5X9K5l
DEC9TbPKJ/yRgoVJQ1gjtiAEQ7sq0nsw1LPC9sUVAibOqcfFmqKWY0KFpuKJzRm4GzqAIZpxjwZB
JW+7xgPAr+DdOAY2cncH1/q8XyZ4tWPleZvjA2Y6WDCvEwN5FzEr3+C1/p6XXxRmsSj6MS0vt+NJ
N9fl+ahyUD1aA9GvvmEzTD25Bbbi5ug5qDpCrhQXjPxDQDBXQSRAa3+P4pcOIaOQaW+pmk6L0BDA
nR9r4yDfb1trf3r0t6CVaSPA96KXowyEPPxDRcpkguUx+URc6P6Q1radSZBlTBdJTEBNWCp8HHM0
Q6njCC9USFenqDLfXM2/DhJlABOsjMBgviaRxnZf2bvN8Y4a7eCeAJSw6Pz7wPLvd1r+Gna3FEvj
znYWHsvwFHyqSElXTN0CxkDwQXWHuLq/jnaffXHdInPy7lv+t8/Kl/wxwJdL527eaqXaM8CBBZZn
f4SmKZSLW3FYRp/zR1MYbolLEHMMDWNretLQ8f/+kr9A6v4dw8thbdzWy715BKgpBIs9gZ7jeJz0
wEDFhZEWRnc8HqP9CC4M40PnTTbx641mSiwkCQ6FrJsvB3NVGZeGbC3wYRs0M110FFutWW8lLBWc
QvvqIG44jAVedPy0yUjqFj6bXluGu9Pt7nHMEFaYf8/ILyxxXTIlpIIMCcyZ/ew8/1jb972iTxW5
cetrbchwUYP7gRqscyXdwhHs0yDNQwnHKVHiJMqpnE4x14Dqic/08FH79zfOQwe2/u5I/EXxgoHJ
xOimbXH2/idMl9cHNNmnNw5kxf0eTS40bjY+2k8E51PUo+ZbeHRdtFcpjh+yk1eSdYEmaroljsFO
swZ98PWx9JU3KldPUtPrff9zXC9HUlUvNg2YZbe+oH4CrPLPwSpXYURqyBte8YhC6DUzh3q08TVX
Q5uY7pq3SHYowMle2cMrOZQQSZqGBlO9C5eBTb1ZDnVfBUehJ7RQ0DBduKwJf9jb+bxyItQjb8k9
oDBAQer+qYcN7GoqnA/oAAVnt24dqNocgl2gNMvw3vxq78NtiJ9pvqYrh8dzdAz+XjZPdsxfs/AC
TD9ZpVnuT8Bm6cE6WSWCMOgvXQFWwuqdDu7dRQGPsj0fxgFYgtf2Eo1azJ6BXVKyceYiNMbcS7wQ
1Ygba8kGa3vHYBUQGAARLhe+49/DlpXf4vmfX+/lKD/LW3NvXFhVZXrC5dWgzIQxrb/3jq0dq7uC
W0uPL9TIT+8JTmXABoVY2Q2uJPgqH6dO59Lny7WxrLlBrj4xToW3P9DyvEWTgy8lCxzB190S+NW9
/5hhzBlcZ3x7iLlox7i7vtXr2Z1FRhMGhObR10Hu3D3si/0z8Q9IdQ9x2nALVgbxZwy0sbqhvGMX
sHKI26gRA7Uk3TMCMX1ahMMWgkT/i7Mz21Ecy9bwE1nybLj1bIOZp+AGAREYMBgwYGw//fl29NHp
LCqUIR2VWl1DZoaH7b3X+tc/nP2ne43vWO0q08N45aku4wIB03oiT4pgBSN6EYyr8JSLX03AjB8f
qm6a0M9xuvgPvvnHHlJeX8rTsrAFIkh9kai7iz2rhx04gyBAGFHBLRvt/ZYhbGogS0aiypvQIp0d
O8APYXpTbOJJDnQ7gx1ijp4DnUoQk9j6hr+8f+23S30DfGtduqyq200cAIsOb8h7wjIimkoJ+yqw
JkHuO8r2iQITc0+EcdzY/baPSzlfaxQNhGvhfIRpeDwRtPkHxNH+UgadpSI54ppCDAP8CSGTTpJH
JGN9dk9wtRtZnumOcNBMO1WXWmEyQQXdDT56SiLF6xZT/HyISDvGu3T+2Hm9eAxbMhwyzDqGa8pf
EhQQCwkqWePh1sW2Z67EGfXa7EKdk8w95Dj0apfg9ojQnZMK/PfH9u0H+q+v/b8vWHkDqPXz7dIU
D9yPSJMHq1tCepycJDc9waY8w5Jk5rQZTSblfASdeCP4SLellkM2ppQfDHqeoyTl8oI1yzXekfB8
JYt1rGU2fe4RD8TXg7ce41PZ+eXANcVe/K/r/l/elGIp72dIrWSv20k9ibed0WiJreq7eBRUftgr
feivy/5konQmgtAKDpREvjQq7VEzCsik8PW2fcCbh9xdKKHXxo7D+OSgO50lEN9hx2MpAyv4aFIr
MLhyflmtPy/WPy7/7agxlVxJ9znVCuVCgmf+ki0VR5NI+AgyAEBU/BFDyYZJ9+rGvel3/PHBxdrw
768fqvVPzxF/ZkxtmYYo5ttu/9qnrWuRo0Sg88ZjiZlDwDfBj0bvGJBkSccB7ZX9c0E2M8oXnVCY
BWNTzgK80GCNnHwlzOKlCCgAAKIO3mPRDmAk7FlMfp8wcTz4uaNuSN7uSDzYSlCE+P8HUZLFmFBG
Ps7SDTXYAJkYb3g3Ep5QNLjTK9dRuZKtcxUj0CR/z1Fzc76EnoNDibi9bfe7QUKUJ9xuTw66U2cm
k9VAFhx8aWGWoeHZobLRI5vx95gUtKHg3rnZo4tFK6N3/hIBf0QOYIVEhopi52zAIv4R9J8/ljuz
5ycXaaZ3R+sqTBAbH49Dnz8ywJ8s5o/1TffpftSkoRD9A7UT54DJhphPWDK4wvKr0lj8aIlDgRKL
j0jYBc3b1GMlnNTGCeD0Vq6wEDbtUMTDVs7gzFL42F3tAOtEd4uc0/Xmc8WpXVQZmOCmXGsZaPww
rAz5HUBqcBA4a1Q3YJppD6ByUYW7bGc4Shkw2cTbLbnbHG5ECzC2dslxQ4fJ5wkAB6+1tmdO3ABU
wSHNMdA8UX8diCz8KOw57nsYha+B76CWslHxBoW1+5TwBI4uKrISDwfha5yxB2QuZNqDK6QdYsIt
cf5zca7DZcbwm7+3UT4vIkeRe7LH+SKBWwLcbHFwY7YouR7o2E5MNrg0nGM/NRsXo9S1funOfy4a
/lj+b0XD5ZRdMiWVKfnspAa1EWtRVKXClhTHLJj6LAVG+jzddcxKRuKfO7/swT+2LtYfF/F2cmln
tcmKG8F04sm8bBj7soPbC857FW1TBHm7jwEirTsFlTsNUXROf7mEb7DzfTttgfqqqJAVTdffOrhL
+8Uma1WUNamLCEWYawFFeI/VGlXC6zmqPVy+1VkTbU4+JHvJOWIL8BRSTomj/8gg37munGZ0J8jI
bi/naTHkUEPufZhotb3a9mI4zTIgY5PEJl/lrCA5ZZovr8TZ32E9OMj7P1veafH3/e1HiKrVtlpg
ZpaK1vPt0R7LtEYJzj7bqSHjt5JcuKq4kO8Voa6CIRclS4vtIKJP5HT4Si3hPClY50+/ixy8Fz+G
cY8rZtIq3PbD3ztXQ/9hC/7jGrW3I7hc3Y766iyu8QApUu4a4wOAYwU5/xF+TfwlMzNOt85syPmP
loI6dobSItmgRIgvDqOEr6ZnOcezp6LnMYJ5afgfRIqB/43DX47d72v51zr57/PU3tZJYZxV637i
Wg/HUERULXFKjCYRNKDDNGhG5CwLz73/NJFrcfAPj799LqaYMf3tGt46/XNmFrjScg0iwgHoHsjh
BHbPBOr7fW42ENn6GxzvmDaVAef8wdHjotugURGWQAcbRIB1eodu0y2dKp6XnpA6qis/7hk5lBJg
inNpf7C1Fc6DKsaBgfEbXvFtF/J+F200gOiQCew29bcK4FTV0lXP6c4LVxxdouCEvMtrP4zQbN49
EcvYROVYEbsRRwaBa31YDJENkoeIBc+feXs9B75Elgl8v+6JpGD2X2eI9GSR9RYiHPvhuw64fpeC
B5wTwj05eBzsbN0f0u728NZrNlfqnl/Kmx9o1gZJa4YMGqqr4NRv2+rhhbeBdeEViWFS6T93lk2u
q40FALOkcMKQhOQ1NBYUZjaIMGxDmJ2WP0Cahp4AxV4siQA2Z6jR22T254OJuPf3rcEUS/VfL+CP
a3zbGsqH8khv2rGm2wewUuLMwg7gMmv85dnz7dFNQ+oa9TfLpbRd3lk1YpbIXleEbBOnzqCSg+oY
d4/oUsgGErG/5oK0kjjEpXDoVoWnRZ/D6zT1wZRJNf8NP1WUn/qd/z5jQ37bNqzDodJlOROfgYEs
Cyg5lHxzOqvxZ7OEgRRWbcfwDsdFJGYquncnuAFjfVEVyVmoLAowzAXVLkE8fBYC8RRi4VM0y3Yz
CL60OcuSrfK+I/canRuez0QRXjgatTm0xemZPb916I3auft6eloi9wPT5Oe1sKT2KmJ0qB8q544q
1X5eh7JGiDYCw7A5E/98UVmJFVb4JE7bENSmRayRpmy32GjRiunzXTr+tNwX7MIb0IE+kjQMju5t
9wFFDG4iU9CKyoVx4d8XhfVvtfmfC5cFzKL5o99V0/ryUkwe6gzpnGXvhVw2YbddDYknbheEYwnx
+cSHXeVGIxGrN9DtFU39TlrO2yvumyRi/KEA3L+KEG1mcEcvRZsRj6/TMW7UO1Di1Kf8tQ+bzoO3
Bi0LVCt0d6IGEp6R+ujXtfLjMfjnWnnbMvdptVcfK26LR1b4JyusFaAQNOF1vChFodhsJaLF0UHA
jWo5J1KDrlur8h+8tUVDiiyJXNz4pj55k/OQm6emFwuA1Mxgq1FNCweSinL2YbpdIdzFMgemj0o5
K/I8nlsq0nCLRuz1ogPDtQ+WDBHLllN/DrqBZ8QfU4aN6XhMWetR3zTDOb9rMQ+una08HrQTSHps
eTrbxPYBotqIpO2aSlbkaWddaM84iSm7FhUSjhMJpfs4JyjVnsMaxBAKXmPYfBG/U9sF8EOKda0G
V5Ux85Tsbxzifikrv7umf+0tyM5bqsbJ/h898B/LKLs97s9KwMFycKCdvMxSbI2q71FPPNszYRZ5
ajKdFePZ8uwIVf/JjRBmVnZtOF/fHp5qiycnVG7XM8wT4qZTl0ktcdEffD8XNkpGzD0szMfusPmc
SZN67zM2H2b+r9g6KZn/3iu1NkS6lgY5ABXzW5eI+fchr6T6iQkDR66BUdMNynGATavs5BPLxxsI
4RkqgLoJUZ1oN9ccJpy8gmvB0UWoOL2Nt2E2sK04hFFTIrhKmfTsMdJ6wJZsfBVGEbBRC7dl3f2i
d+KbO0IQAqRDTm5hLbttRKovnekAKZQeIT5sO+Xc8oRoX9RrFMuzax6stu0dVM8+u1B7SNDv5DZY
oRKmep61BNVRUGobRxsCuDqZL7mwKE/L1Icl/au2S/1hj8bIGlWPpeBH1P7+73+sg1VhvGS6/Of0
5Rjf146QGD46j020uI6FPAByqioKPPQSQUMj+YEqeKLRYLJc1ODhN32rrzEclIMHe8aeBG3+nQ/T
jT6SzA1CAGoDVqcFfJ66N3Lnnk6hO9gNb9yqDxTW0FaW85ULpzqfV6EQcDBp26rOYyBUpHJwtmeo
Q53NLZjozgppPm1H5yrbL2gOk8Z/zm40zI9B09n7Wo0EQgv3R9EdJRPAtBWmfDfqJG9VuFutgOUs
jdoyvpBEtNtm8HLkmLMB6SYBvs+P1SAPGaIdc/bJuy85j/l+e0n9sq8+3efIKuGHhtLVzTxMWAZ1
/4OSu3bvC5BTzP0gFUVtuMODMhS2Njdw83ydhzUAWR5pJw/rIfty9ypygSBPw9n99pqykAc5+kIm
sa/dUwq7pBeunNu2dyNm5UUUS1wGp6H2dUxUEQH8Ah+IVDQYjkXyGH80pOwagTzEui1WgCKSBOWz
LwetpQCePo0PlDdcQ6/SPX3vnPYeeSLnXQuMMZB7D9Z67RW04i9+20sY5FWK3arwUL106HYCKPeF
5VCnVq5pcLcHf114L5/KM6UXbo2E4TG/did15NHqiz/C1pnmsYBv8PT0eRV4+hjpJ4Tqgwu5OTA+
czxIyP0rvIflatjhXh0h6kd+3dcCY0hgwlAewf223GZ8Y3oI+5xoeH8tel8mCg5+31vsj/jfJwrT
CQLe3w4j64fyXVf0b5aRqurmu+HZ89zOD/vKfDD9Mfqv2NiyAS5nn2NzfnZT3+K4L9ga4eNg/67s
7RtPK8B6NMhYMkfh8WhSOSq2hVoYF+0GXqM0NQlxWaJACNqxYZIaVXoGLWws7HEo6N0d4iANT4VO
CDzF2gKKEgE/txFZzLwYWkEOLh7ub+iaOFbfjoE/btV6L9FK9fXQ6qL1EEXwZ7tDDQ/0VWNyhIpc
MCgrFjUQEHE5tZ+PzhMryNcamxNn1IyQKRTkM2Xw9wrH+KHCYSJIr4/rAgFR1ltprpSSrO4r7YGz
nwkUZ7H1LOHU+vhFMBTxN30GWk4rmiQkQ25W0dcdZKuEMSfy4x6AP3jAsUzTfuo6XQFgPQSqHxxY
rucOsHtCLfP3K/4JK9XVtkoDb6kaPIq3Tul+qPfW/XJ+QDM5Ra0Ae4OWm39WUe4KTGsFknbo7mdi
znZIruGVSU42UF2Rv5cujl7umB6NkKvGO30j0MXfmHM/uL8bcHLwzTMhzrXN900eo3yZEf0KhUbf
HJKGXjvqToj6dW/P8iw6pJbknXTyUlF2iHyzVfcJqMy47BVd0L1J9v23WfgPiMI/rujtHatyqR1P
7fZ9KnUwB4DhbenUsXQEZJ0Hl3gVZYGM/H1Hl3utAeVg/1a9bPGkypr+8vJ+6LLwFFS/rU9kQ1XE
pf5xAlar/epeSec72oljxDRmdjl7uOKioJseeFFB1XZz+NINuW4tZz9HJijcrI1YD2X4zudI8JQV
r5tC8fql1ld/eEqGDJPKasvQcqA+/vPS0pdmlHn7XpB8fuEIpF6x/Nuy6ayillt/6uOrYVtLLWjz
84sk9Z8dZG8Tw/ylD/2JJvqPy3h7QtrjoSJVeBXT8hYtCObliA+Q5aBZ7KSnnu4Z2/zT8ttz3WlD
5xvU9F/hLbhMz8mDr4+AivL4nfTaCuDGa3smii8X5wFlJqNmicphsTyMKXePR2Q4VZD6BXidyewR
hUn095ctltXbdvePOxFbzx/vOjue1fOjXRV0pCaYt+UF1K3B33/GT7yhf/yQt93AMqRSzlIe12nR
okNT+c5iM7jXIJaHzj3B1jFXOCJKcjEDUnEf4YO+/YRKoHvPutlnEV8TlHa9I/OJz2fj/ib5+N6N
/vYQ3krlsjzmWS09ium18lsn1wyy8ESlMzhG5MldnaQCPz3H5QXbXbfpvbZ7JuwPkpGd58F99Yvk
Fyjmmxz0t+t52wsur9vdPO25njZ6vdTTYXv0NDfvmx9Nj1gTa/lkZoGewwEyxDxD8v/+vn6CKWAJ
ttgE4C4Jv71/LoqWIh8r1Sj4ynYIjsPcl3qS7BQygsI5vLOLex+nvomnxPG37/uH0xcsGwMwwTTR
Oez++ZPzFubtV9m80fTiJ6uBbVAw2Hw2obWCnkGrkTIpua7rruZlfp7oo98OW+XHSxB0apHXpRHx
8s9LqPPz8XGsX7epGYCAdSsaHj/vwH3vqih18fvo/z+eNpZi//cD39523Spr6W7xA+shHgAxjuOu
9RASbASCGysww5pcYUZeGFe6v6203272DVA7mlKmFivlNn0QSd5M9IsDsp4cL6h8qpGJgubaY1eX
GPu0o1YPbAd5B1XnL2Q0RSyo9wX/xyP4/iD+2IWso6TmpXgEUo5B1DnsZ56suwrwgdBuTPUQ9aL7
W5Hy40+FSggdVkd6IL+D+Lf6cpPz9HCj06udZu9irqPY2dKMdPCf5uWuLz67zW/F9E+EYON/hzaG
RfXx9syf1So9XCXtOqVVdM/rtPdkjvidmCMI3tuS+d0XXud6H7ai2w5yewqpfTjkYYAeCMRpRTfz
yxr8ocL845ra71VvZVXX+nLSr3x38vehT4VjT0rQGgtGJ9LN/JdX/tMAzVIB7nRTaQs73bcvXZUv
Bz6+MqfOxrxYhMxTZ9jJBI2VhBhhcOp0s6iHqkKYCvViPMlt1/qFLf5TmcpFWJiagZBY1jcd7491
d2vj85cdnjm3DaomGO2CBwVgzDj4hfs/4sy0jOR6oaB8NJKzAxaWOXIUzIUTjjNUlA4onUPGrJ2X
0R65wZEzut39bY/4CeO0ICObwgTXBJ14q3sKWWobinnJpzwnNDzw2jXM/vEGe16cVaQekR/DeAWJ
0t29W5AnefQMrL+OnQuW+Qiu959HiGAM0dP4qEdWtS3DQs7sL37919c1HGC0gMHcB5Pp6WuTumrL
v166xf7TrLoHPVKbjVYF51NiEiPRnt1vcHM2J0e/0PwdpS9CarDS0u9O2KKCx3Hn74vT+AGRwXCO
gEtDFbMX6w3g3d/MzNCOWT7VxhBpYakJ5zFTjs9NtC9cDsiHW4h2QVEYgsrCTVFhN1vK602dTBqG
ADWZrU5zcZ8vMfFUGgbtKOnIuwC93tbuUyHy3AperejjVWLsRMdtQmhOwA7CXTvaMRX45Y7E4n7b
79qU15beNlvI2dpiW/5j3SFRMJuUfJjptY1niX3GrkU4eJddDYVH5uxX4CFhnXln1qVun9l2EeDz
N4WjwRO/OxapCJ8GqBBuK59ncrSZ5eGc1j1hyhW2MZ6Q2D+d1sOWVQ8UrUikT3Pzwv3GOLrlxXlB
35+XSL0u2DuFz3mFBHVT4DKy+uUrN7/1Fv+8U3hout4S/s2GYny/2z/u9FWZRnFCkTFVfFRILSJ1
J8+vDE0GX06U+5V/R47HfwstwqXMwKSYWR2ZYpvOI2om5R6WSV4xP4ASiGPYhmFIC5MIJsKY0ey/
sl4xycJrxDcKeeRLjRmbREUfY8EK+8vuYWxMXgRcp5egvLs3JVRAN3Xn+nFP0sTcFuEqc80MOmgW
StvTFrm91uFd4BVNRc9BoNm3r+M9OPXBzutW98HsoEtsphISGU3oOarT3JMTE6dWtgHxzw0mAwBt
sptVnnr1sbm4DEuk2ISeRjptUqfkreDrhWRqFb0a51nZD8W5w2IJs4SJ/HF8XsokztNsYS2ysk8V
X9Mq0br8QgqRNMVT/DLNJ/ut7j7Wzab+pGRndIpthTVS2jZmM3E6fR7sxw4w7gsl2OqjQjiXRaTO
xMIzqbBV0zG8last6DEPy6LT5m5v/KsLyAamgtO2EOQOi4m0JcAuPuFQHWnuzbTxXDYoBTCz0J19
gaz2uCv6bX7UOJvuSd4r2TNCfG4YpSTPmtzwvHv6KjIXEX33EVVsJeBCOEM8B+3dI8DLbABgWRFa
guE073Y1wwdgzXRB6O1wlzgHRZR2VtPSvwT1x6pv7MzoPsV1aHGIlGXut4JMMD6toTlZDW6YR3So
EPXPtLCLSQlEZwQvGmZtY/TOCc/NvNqPfhnvYQox1/jUuprLj+dZVB329McG+a/mZLAcetlS/rh6
xVrBjob0TqcAQ/EYliNN1q/2/Olf5+nwfGLbPYAYru++2kbByyZMBmPq0ZvnIflCwwfvnuftQ6Wd
yHMNAqm6NXqnxlEXqKWxPHkG5oeGCRIthkrzDKkI11TEqhjZAKq1g7PhlcHLsqGQDnQM4g52S3O0
2kEhQHpKs1R2q36G3pjaVO1ipirtTrGKvhtaqYGJlOxIQ71/WBQ9bNuuhXOBl437Ze604F3dHblz
x0h1emTswmixa0WrvZPSkHmvjpoUhBacnPJpp9TaC5oQOT5Qm3A7a+3DIlR69wSFlu2iDnCBtJ5C
cqiRFiOQTmVwXIKPWO4TfB8Hqhi7iNf8wRWtcwbJiYUlLF6ptS0wtVgaHL+4EJlDExYW6W85vqV2
uqCxQVmc+XSlFgYXKdeIqWTI5y/5F/bmZbXOAmOXbVebB2G6CBUw0pO799AcAuLSjjOs7CnrMtEA
l+1WA/mpY3XPvukjULzWwX2DPLnLznm/u+nZv44exFoPNEgklCPb8upLuyKhw4G322SAuoC+FuMr
IEC+2NxRGAjSka3qsI2+EmObo8M9XzOC7tUQtPJO/XhwVqpdBFJcDOvoWZKeYz9GWXT4qCCBbGv2
mmmGW1favy6lqeblw2pwnKDzT/h8cRQp8O5YfeF7NWy2OYHvPE61d1tfEfgPODKMBQnYp2k5PXfk
kEYBCpSj4lMzr3EQNDe8k3s/dcrevUMx0LiP4Ngrv6zUvYfXJMXmpId1iezeAFuPuExouAfpbgYu
gb/w3Bq0js7dijX69Jv36vIQ7tGpJ8VcOW9T7ew76kMQnzmFfuHzA+L862j8Ji4DHgIftv41zb2l
aXkxiYqarr5qj4aDaea+tM/L8zDraeha42NyGq56NbQLERmVFTZnWrYBwjeXLxkRgBHx94+P0wcS
/0CGxR2Ug3t46LH/MCyVOy3/GOvD6+Q1qtrsriD8Ggu3U+1a4blFJXMGKL1uOY9Vxn8fOQo5g8N3
mbOndIke/zCuttSve0q/0N1rtyqBfvRZ1cFaRw4Q94g/LEaT+goBbaTwss7CAmVBUvdXEeTccmBi
eQCdXYKP/tjz0eOI6afUNWAKpl+qdntu9Abq4NqRJOc8aiZ3BErTV7BnJ+pUB/+Z4Ial97NY65Y+
q5ESldEStjc9DimFWme7H2vufQczFIqmx5j1nLx66Ujr7vuKsEOdXf3yElreodv22L7LkBGvYQSX
XjVA5i/5xwUDwOgBrqg7DPM05spn11xXlz6TEjwF+EVyT0PjP7sk55FhhazhBf2psi1Ac7E36ez7
WpLGRVQPrX5rXYVpxBO839nxNNlOG1G/Vd2c5Tu4dg+9JmcuX4XyB5rDe07Gg83zupsOmEPuythq
fRaNe6mAzPwD8yQOi9LRbw4Mq5XExh/vpVhXghKfCBPzsGMaYLKqYeAiB0j0mHse9x7RJ22GVsOc
7XKTPl3yt1uqb9aBpHptGNuhVGL7NVIaN9cjbWTgqHYIBy9ykZmQAwZf8P3I2XWYsiT1p0UVRjrW
YD/St6093DN3tdknZVLrTtFyDTnUs24L/4hrr1V1zpjwruwne3YxO2mxkg6r8/hkdQ736MyFZaH2
cvfATYUvR+Yg91XGSJJ9/jI4UW4MOoAL704x1l9O3ml9PjE0uLgITiLT55R4betuuiiHbDzqnLWg
TPMsaI0V7zyXQm2rREKfcHdumdMsrd0raqn24+YwNjHn0kD4hsAGOQ4b/H1wIYfP9KKgJFWDP4x3
uqlezmvTvEJJZSuSnu5Fdg+KXd8D5eEf8dc6OM/Pe/fmyxvMUmevLlMc2AMcVbfcAce8Cg+g2+fz
k9zn0iaiG0OxgyvIWiv7AYEUcDt4OM1Oddu1rfb3RJ5AWEQfabHWvX14h0Pv1EagrPcxdkHbKg5a
W/bW1/iMf9wSz3q5I0+ugfVxY4N+LLPFUQ1KZlBcxsGtYM7CVe1TDBvr1tz6uLhnIyhetvVyTslh
d7i4aNYLAqdD7p87l1FrrBi7YpP5S7H/7/YF1xpIBWSEaxqg0hu+c5euavuWP9nRhiTU4chiRQVm
dgo2EWkor6su20m8CiZa2IpwMmVCfElK5x6Z7t1vJ02A/0eOYsGMjKSJKS4IVX/hErIPD6BwVlwE
V/cYPTBHaHnX6B6WvoI/yD385S7EVb4X8i0uH0WJobcV9R0oVlpnuSweF+YT6h4zDfRW3dWSmlN1
Dba+nsnht23Fr+QQ440iHIapgBRfgQuAOYq79yWkMbg6YNd399PJretYDp4y5/XJf/oF+6ajY4Hy
cY+qBNe5TY7/ibrAThjLqLzb/qWlVND3/ft+DBmXIaUtK0ZbN94wzvR1Tc1bS75MZ/6VPZyOcpEv
Fq4CqQFiN/9EmQMdhv9ysTf9Z4D/A8rx1aCCRWNG+36EbMQ+bif3r7on2fuPFPIDal1fWuEN71l2
SWUuLKcvRJ9ybHkmODJo5qx0W4XfQONyq7tHDVTU/t2jc71ZbkuHFWZk/r4Iqble2L5MLhZgW6cd
jcndGmMkERDXBpFLiPxWzj75hHHcPy3Itnes6NAftwckcMmW33Kuin8PrYi/YKC+wh0iYWtPrB16
j7GoTr6yxdUpkh06vtJjch6ZXvX0OpaLBT+cp2NY4dQFUSXFzwH1afApWCQLbYFbFemHHkPxvpkk
4CLIyGGCLA+hyHsOBK+eYIG5DkfcQWNHi8Hcl/7BhhF9nEDiVUlD9ThdIUsDZdC4MTbmJqOZhMs7
YZia5s00ROUkCwcLkbEiQansE5iHi7NQ0mE8Fo7Hzw68Gey6INAJ4VDi694GGZAGjnYeMRRthFe6
4rsLze58QnsfDT8bshNgzll2p+OcXa+cIaBG6EIAqeFyW9Z2IeAFM27bp88+9AecV6diwrqgv1sJ
tofAg6mZo9VXhZhR8PegJV8jbJH6gnrn1iPC6m9P/+m0Q5gUQrhUhYotkh/cBbc7PM+H1kAMM6me
P3nKiQxVYIhLJhZfncW1K0hNPBnuKuE30/f4zLcgEaM8H8KmhHnSWRDjgjz/TC0wgntiRxkClA1h
gi/m5hG/lxjrtr1pr7h8rcPIyZn4/TbDa8vub3wRbr2HB9e+eqeV+zpCX9LwUV9YW/i4d+jd3hIB
8Ci6Xj1MEy5B5AO5abmwjYfIwiaZ418ge4mLntMdG+ykwXBGjJGfiDawsQlA26jMyRHyIOw5uU9c
Q1zBPmyTcYxBHmGFdn9PRI7qbIRw4sLvO2PNgHlZlE5H0PMUW1AIULMg42jaARSL2i4LgIHnDkob
RCKRB7Dfe1afIi/LEFZjo+7KR+y0KkU81xtsD6pDm+KrtnVszdy0v+MYpGAnI6EIiNtZI2NQjjbr
K519x9P0ER9F5cOG6Ip4nAkirCa7HmX2AT89J/WdfDoOV6MUlcR5zJ4bDjkmTw5G+rjRQbdAKjWE
ethhiWNrT8SgNKJuDaHc9Uf+ZploEGFVpsvYcDo3PMmxVWMZLQTrBLOg2UKwV59TQa4VFNsvcwAA
yuLh00oM1XkasXzzee4OMRFsTe5i6I7PPrTyE2vq2dl1ru6sRRtmd2b4/u8ITWexQiGaTEZ5J4qe
QX/0tepySQ0JgGj+KBKRzsG3wNBqVNnpMJrgFSl5h5ZnYbU2Qj8GsQ1c8fNbx1DCddb4duReDfzg
kGcYnb+ifrJkP1CimSVWTYJNBGYANeQ3BPkdnsj44oahm3GHCeZM9JNdemK0apBZY25sHylPG+r0
Yg/RZv+xYX9lqUagFTYZeoots2Y4O5Z+5xUnyQZ53yhSkPHxmJnFCVovObpR1CduYSRCnQnFEfIc
WSMp84L+QxHZoVgZUw+/PN7r9aPPN5WOYFgbfRHY4BeTykXBzIbVpwRmOoslx+Nqb0Dg4KFHEcaS
4D/AcV5whvrY7LxcOEkV649zlOMn/RE3y57dPcEXKN35Ezt8IBJBb0SSutBv7m3BOBN7OlQBK6fi
4LO/9v4XDxpvo6RPyi0n5w7HrdDHpRgBWWlDtOraWuHvZ/udHElrHKMK4czDmzuOb5SgAsoMSvgn
sDG9h+eJPr9lrw0CWVy5i2Msrn4ksjISlN2eEdNHQkSEJeRTVhX4UvWy6FFgRcvWkGCVb9mjVTQi
igaofxONSvuOlwv+ONfaPVkTKvab214fgiLU6IlFroP4WPEsmQ4umuOhnBLM9Q8gEcXA7P8eTR/O
WBpQy0kOkB3NId+ejyyyE46HmhSGcbiybNr0a7K7Lp3nQMVRxD62nWpWymGbWMLT+LZfA5Bs6d41
Jb5b4Q0Uj2yQyyxrBuenI01vCyEDoALPHJW1ArRDtt5tyEaS0MZkFMlCBwKvF5/KqTN+dcagCc4H
o5Nm77QqvziGFpQr78V9GbH5mQXpFArbLQBBJfF31HLvREdQuBw5QZ0Toi5+RsMwbqLIDIcmcBgH
7TUOtndXf2LDAzefP7936iH+fdrdLluW13O0adxLBx9ZJEg4K8m/u1DYjsWmCS4vNsIOp+OXyRMG
CbSvdgx1PsZt6ASNoukhG3gRuCnzieaknUi+lhCmwNDBcLDXgAFCAUy3fkEFJgRlz8kd/2TJazzN
KdfGKZal5LpO8YAubEJxM37C6zuijxSPuNfN190uyrSqgLBRxQAe3lznsr11YccO+8luWnEKj4up
CIcVhieIp1od1JbsheQD1Aso/js2ECIuRd6SFTtwv3GoEHnRjKVeMWqwqLblDcafoAXwg+FHn0mg
2OTJCTXYeHiZG3n3yX48fKIesihOkBvivrNLfXWTO8AumAXPucUecVREaeKEQuDcem12Cmd38D/D
h2QPU1RowzBeyfY099bANkD2hJPu7Z0VDU+LjrsrA6LV3BnzxMyWJr/5NPwwvTL/UT2+DYkf5f5Q
pQYohRQirXT4nkW4WBYMMB8WPrwHvlPxlfLsqb/SPg+TJiuZ/b0o/55QvhXlECs0XTXbmkUN+6Yn
OLaUrEm122Xa9Dn6apujBIDTnzA3OHKQP+y5jWyQVTxrEKA4VTDl+PpNFvMfNtffLuNtQFPXx0vr
eKTDgSYJO97oUBm1gmTZTDana7R5DO52ubL7VtNJj86Gk2MtO7TqSDiacEFCz7Ld6WvzY7/qHLxR
++gYqw7HMaITDcHqjUP5OEG0FEUsuz0q1otnyrS/9tYY1pJPnByGiOteigEttDG7dbCnBrK/8TWI
9ywM5qZlXCs4RIKGj3O7HfQuH9PrkqZlEkuxsWPzdE8h4hXWz+OL9Uhhkx783Y5Sc9XTkVc47CNk
xeDt1o6GF41wJTC/1fqXl/nvoRA6PixZDBxj2jq+JHQsf4xK7ppmXu9Kk0/1gGSprdR/EG2gQZgz
I1IMMHIrHUF/KIFK2s7LvzpsQhdBhg7vncprDyDR0vyprvQL/dD8AZL7x4W9Dayvj0NLXZlqPm3w
yXgFDJlYbGGOdYaOnJg6HLksfricGGH1obiSt7H8bHiG2Cco4Q+/6t6DWyJo31mUdoX5MBgcze5h
iBkxGnyworkOEfQRpGMYvAHMYe/US8fA1MfkkcgbQeT6+8P+ZhS8L9n/PmxVfvtyWqa135cV9wRo
h1dI/YW2+BFipxlUsfC/kKLMzXyIk0HhqqO//3DF/Kn5hEerG6QzAgq8T8Xa1umun81Hjo7pGEnj
3G06LXxeTe8qAhM6r91qaKJRfnmvWPONEEPTZRXCS+zmALgt79bL3SeN9jO5+hn+Jrdk9XHEZF9A
RR3My3Wq3fDRaXoHL/cPXpY0JP9MnhiL4g4eWb1D0JD9d9rdcB6/xhjVS9D5gYA6d/zc60CPj/9D
2JntNs5k2fqJCEgUx1tLnGfN6RtCdtqcSVEz9fTni6ybRqHRB6jy77RsiWRE7HHttbaV3a4NCoVk
hhcnXwPP8lhOb/r78s/xCF+rTnE40Nh4C4iCKhdJ4Q9teYUG90pAPnd1Wskgt5cPv45pXXR2GS6S
E7TVdmsNh2cIwdntg6mT5RkXqUPyQ58EcpuZWzpPsGFtVEdKBq+TR05JeI5BkX0G7S2J1pm3SEGv
HqlBuC26DyblgfHLoJP4fy+T8r+UPNT/uUr/dSCL16K53UvQAWAwi/0thP4FVYQqYx6ANPdKH75O
BjpIX12ko1dwtsat6SiUl6XU9DiJH30kMvAuEHS8kGItfDN7E7gR1cGNCrSSsnrpL/4/tQ1t8Y/E
7b83N/gpNDhnM9BU/z0RpZh6Uzy0btjVYG8hGXaLjN6m5qtBn7SYlSFARJe2nbTmx2NUbiQSJOdO
/3mIL3BpdfEUXcE6v0Pp2K2lb8VYmt80IB4UQ/bXFlmR97fKhMM7lWOFOG/zPGgRLFd7E0K/0lHT
LriERSDojKmuIxrRplVsQA0rudVJ8c+ktj0VsDvPdHReXhU//WZfxblTrB+hTqI9/pobJaP5oUM8
rUWPb6onr+9q33Ahm2ZfCwEJvojvKSY3+2ZvQj2+HxgOyCoqfht4q3VGcvmeHG/T/YqvZfUhZ/NE
+ZxlJcwApGw5xaw7SffkP1ZX62L/23lhh9RmbZ2j0rt5T38Wd4HETbUMHczgt114CwR8uk2TzGD2
rZ2n21oUgR0htjZR0KvQ3rgBocyX1JbpUubQzjeQJSGN41J2344op09fZQZpOX/fwttcR91Gdvto
QtymdziPjhYwL7B6h7nTLrVgWFEnoC3R2bX3dBUX+L87uS/7nM5c6e9oVUxDSZxS5ijoaurB4PdI
BiLL4so7k3GSi/2CyFh37w5SRdgS0+5iatbRZdu5TdC4jVsFjbjyNRzocYOYURP3Dnh3Hya51PA7
/5JcQoZO3Js7D2g7ePBNOLrT0TYX2XrjXh3dujqXcPAZFPSolcMvrUXn1S3UnNxvghpN5Xu0oMqf
h0OU+9KRZWZbVi46BgHSHlP0Dqi8ByihBuqhyYYGHYfx530Ydi/4r4ZVhbVJ87A9TImyacLrsdwb
mzo+n177btvG/Ylu/r6OIZFP5MRAa2MRG9siag/9l5ya00pJz1/ngx5fvrodBvJ1eL9Xr6/xp8rm
X23C/zfYUnh5AuRUdiUNzd3o3+BJnhsfo38hdvOVF0Bd2jc0b9K3Bxf3WnzVAKuBEdxWPJfXdh62
CwEZhKpb/JoePKN7tggZCeZPxJ9WwWvbp+dt/Xfan7e0tmhD7Y3fYd2nxm+zvmwBKDz32u+EGg89
DiR5oI073U91Op7kX/m34jCO62fcUJ+I73ERoMazvcDTPMT6UXB/b9EYfTFlcWp4SwoxipjHMj6H
3+LU7We/9ZYXZ8KaXSifM/T13aObR3vtRMu3O1Hp6kkDRTVhOPFFFfW9+x7QgHo8PxgH1oWQ/PQ7
nPjRcOJHw2k48TvDyfwm+VePz339t+cWtV9Cl+qj357FLYH52C+ADxxVgj2wOaC9DI+3GE80jp//
eRL3vXrkItTv2a9CmeekH/kL/ahSmW28ESLqgbnT9PNRwlrOn5rffLp6pIPGu/EtX/9dsHqkP2UY
TLj1W+X3ue/W5Z82ve65yMWxThVSblgu99zGsGdMan3dVyfRjzqKdvTv67hQLJ6LTLuaEYUTX2re
e/poxLf8j5otL/O7/3llIZ4H34o/6az//Eq3579YSjAJzYkqMA+Vri5MPaerfw2kQMeyGb6ZAKiM
ZKtPAGX5I+YGlDdzx1dfTbq9tIlWo6U5IhLs4leoHjWfgHnL+h/pLb4QQJf9a4R796CgscyQgTQ/
j2Rf8xfunCL2Iim9kshCIX6QrTacJ30oFIRujEE9bEAFmF/46DcILTlGhLITH3T2ZNAzgh+G2MOT
M8kuiC5lkBwNE0WSx9gboV4LMzvKmIHgUwOKbUfNyYgWSfcr7ovnUNPEYK/RajXQEUBuERyEe/fr
JWR5eYRDylRE3Oa0QCZHTSRaF0M8d00LCAUqQK0NBjN8MRGiZldbI0ugUQLcJvdyOL/6QMhqjNE1
Ug/n5JxcM/jwUTgb4nYLObld/9WP/ZalVo+j2NFidxZvazixoxCWkiz9WxTKvs1vtvn0q38/+cni
GC2OJTJnaMUduxNL36FAhaxEh1sZuC1GRD7nifGpZObm+ltz7WwMHJpK2+bpK/iJJyxjeNQtFhjx
0GtMtYeJCGzAG4OpBme7TC9b1X065w3Jw1aw6BuZWEI9uEJWpWRDPPjzMPdNHHMfCqOrJ8hRicfu
4oKcap28POTPkvkRK56o6Fe12+mXFXTlmMfvKeub3bkzmq4miYOR6UfsZzTb9ynipuvGHTP0C1I1
bPw8FZCgIbpsOjQNqugRYNYa9J6ezjucorv9CEZ07VDOim/B44smzvnGAP3lUHkVMzFntwvbE7hg
FBzjPmZSMzSjVzbzprQPHDCT6ppSyvlwofH+J/9DD7rdtJvrz7ArNxrDhPC2H+4RwmZJm9bpbL8I
Xl9V9g4oxV137+DudDtedgeu2fhTbtpkGhC7ekafWGBrHowIErSsuzClj5TQIbilRfBvruwdPrbX
+Hk6b5u1wjDPC5Zz+yJUQO2eLsPTUm0I/QFi5X63foWvcFzn/oX3OPOMtF920O+4p7xcfbC0x/M2
Ryxr4Ypffngd8LSBs4cEyRYYTIdSwiVpOMbX+Bo3qNC9KYWOwSwzefZFUjuvsGY6eB5yzJNp329J
coJZZNrSkeHZlzdFI3poegDt3R5mMgsEA9JX4j4Haish9+4/98Va/e7iOq3ct6ei9HHfa/vB193C
fYfMyQZiQw0ZX1/USvEJ7oVHMcTm0fCL4BFOe+4gfeKmz5uCZX+zrtXnGA3RORGZ1/swP7wOJvCo
O/OhevDAkVeBjgd+bISAmepeaG0AlOLSr5Qeg8t2xOe8vHH9Fmyr8Tt8VsvLdogVHh5Wl/2/L//y
TLcXyPtimGfCnhWeaYiP9Gn55xr3qYxBnu07/qQXf9Kd/jmdVjzUCa26+VHpGJ7BI5Xb5y/dmmG/
EMScHGrm3VKs/atc8er8iMQGRhjiPQYwT8MeWAyzt3zt9qiLYYZGNAI5ygzNMkx6BDeEw4Org1AQ
tTrQ3t/N/oXAG6vDql9/88/XkWNPR26y+A5lPRE5/gslqz2qGfqGGJTA8Z30RyWSgn8BpIbdu6Fc
Z2TdadyL4EpnyJexW++eqUGXXX9EWHGFWFmMuaznYRVMcZ8MO50jQOTdbgb/P1HBdOpZu/uuiV4B
6nvJ21N4wO3fNu3W2q8JCoNngGGR93ce4nQa1t36X/TAlztCpUCt2GQz/qYI6j9j3Kxxw6lwxXfh
+c7bTvyAWGOKYcMkxOF64gfxzb/rqDIhA9cnzWfNys+b5eg/NqM/+md4xAXwJmMY+uec6F96IF56
e4vwukaMJq5MYhTjt08X3fIqNse2XoByBEf4DsVCi2sGFM35GTJpXSEaeDtItEE2pCZA/jAQBSiE
HbkI3eNDv2H4532gRl5EXagEZdb7YzpDwVH6rEI10j+VZAAhMC3rU5FqibZtwodvoIp18+VNTkd8
tKv09qtGRkjHqYrg8KQsPqfX14V4k1D25rEZY0GCwjOjRaR4zCInQBd9lJCC/E+LHouOzpQZL7iA
t38/5u5iXSDc+QzBblhot/ij12wXFD3LAExihrob6h6GTQH4VMZlrAmBEbBWUtpmmnv3CEwTJXl+
69HNz7ncIbwf307loSTn5cizLaxqm7t3mEZ3wM1jKWvCiUthIFF8oKNt+PCk4XvJR47K0pH3ulCN
PxahkaAZti/dIc3BNaLQibTo01N9KXqmsid7JTn7HfJK8vV9kZrZ5bfd5xvlW8ikoR/noKmUIkkH
kITcIzNsKTv/zhKu/4DZD8BI04LYFQiCDikYA+tuD+EcDRkona2NFvTxBUbqq3fxuUekc2v/Fr2j
O8Jwj7h1q/TJ/ZkRFalQJsB0z+und46Lv3pWhfP1m87+lQGeavUXwpA+Gu37lopAvPjttrdTk0p+
fmy2ejb77t2zK2Vv/+HPUiO97l6uasnJ3RYEcFBVHWX7THUDyEjUMprOKLFXLBvaMzdn8soI/SSV
4OP5hT4W2flApezi01ewyxgwHz1CB9RNvQRp56JYGMrrC560DMeA0hMQwgQ8kbGav5fNA82hxym/
L9sXUeaKbyRMi7GcSksBhIayDFHgWr6sLqcSSjjIOHqGtlZn5L8xW+t5t+q2g7yaM979XEk0+7Bb
zFb21rW0Hu9kBqgZqAuhdil+x7hakhm/9VVVWl25WvD7RJOX1ZwI81RAzYYymb5sARmQHSe9DuRb
+izCJsq3Mx765bcBJ5opxUqCgaFdQX49wh+EpmAy/3xn888pecf3P+j8xQ/43VOe7F9zTa8MB+QW
n1Umxf0XOou7y5e01tf532pHW7DQaLiUxGj3aBahiuXdyHl0V3wv/AFlKCwRgdkzUsPORZD1K0+V
tBg/jD+vw/XHRKDlisrsDf7OJrp91RtySIZa1Tj/q6UcVqSUggX9ypnXAtmdpS15m5yKTkOcb/kP
qCz2/W6MxKeZ9u1LXTe786aLeE35U+1EkHK4Ha7K6vJlPLEiQn8TtsNk3A2whT0xjTePoA7NzvUT
kaM+mX6GrPhcMFWFPTRRwew+2fk+ykX59iysVP7ncmDm7fFVwr53eLgPl+lELw+VlaDt19LuZ4zm
wbC7BYQ7gZI2P8DC5gdA39XPc/w4U84WYL06Mf4MNOL5VeRWwPBlRSj+5BwUQmOT56/QbMUXLmlG
ZeifRPUeoaO1spGTW7l80LGMEGoM5m65kcXHb4qwDZjOSiBNwV5QrVzKm3n2pp1rxsRrRUiHT9mo
1hxT9nbyMIcqsUA1SGPjI2FFOxQcXTKGnG3KU0+3STSEk/UI+HO1BYyIE8pJxt+Bho2QgRtNiR6J
QbQyzt15XEUoN3EwC6yZjGVEcdpHbsrL+ckLmUoT29meRm8MtU0j5vsZxlWYehXl1VCjHXkHdype
7jwD5Io7hxBF4XLgAsgKb84YsQrpAk38YDpQCw0ucY6te2JpTWTEsWr2PEPA8ttIFgh57xc8A0wy
pLtGSIKAOlVr9Rg4ZYXRpa8LTBcrQajqNsCpZG+MGt9IwXgH4P4zIzWQ0V5A8lxmC4ooCG95lH4c
ya6oUk/hFD7D4i/Q4F8pM7PHXlxi4w0rulNX4p+Py55DCzR0j3g2jnZ/FnzzFXXWyrkFKpkApQhE
OHl6CaLdQfqhRy+fO0B11EAJFAorWoqyPVBspgKE9OAYPr2FRf4TQffDgs19+rZUeoatcHmv5eGH
SWdchLypwhvvxMXw9zoaQ4OD1XDApzPFiwTNsl7J+Deh2NyF93DYXr06nmddiIuZg+Ivwpl3PnDQ
UfYsIjGOD421P0uA+rptDFuNkiwyNUIuNKCEQju8IiQkQHDfvAfXu1Hceyh/a7wXuV6Su7OkCocj
DDh76dPYGBtcdb7JN+iVzhLw8m2g72bJLFE/jbAIpU+VtWgPBV/rg75Gm2Z5Ze72nDYoUElxR4mp
wmkz98AjgwmEGBkZBWiHFj6u1C2iPmjYwU0EESgisWzWUBVkoAGzBc7LeTjC+epslCnlt71uu3CM
hMdoK9/5ZpFxzflGS1r8cxVymYn0md9g21CS0sCqMlgDIdQcShpzt4h0/t8G9aGKjBSGagcs8CJE
DS0qPombqAiPmDZKaL6+NgTpyga9The9TaF9xvJM3xrns//lcWazpA/kfjlIJLMg98W/uH/DmyAW
x45Hz6NKYGLuinA8LjI50bHsYp1w1957PUNxTORL15958HQq/7FUHZVdzqSQn6/mPDGGnAIUXRkN
g7jUhVqJdjsSohYaZfGF7E28U+HpUe+KsIM4NxxDcYJMrM4QKvbbv3AVPB0luf3qXLD5yYmOXwd1
nYcz9pwe3Y8dO69AZq3xr+zjIsOiB4vVg8NmpOJDXtRAoZ3lFPB7qBugeGndyD0L50lEQAhj3b25
oP95c/cMeiD02RBp0KdDms3HfngT6pBnlDeH1Rld5Tn82hraaQsHjeBo7sAehVqhBBySATdbRDwV
VyOthRWeWE8tMeERWWD+Zh4ahz5zFwfMIJoCDZztDytcHg6oGhEbcVcuG/9U7lVn4dRrIoNM21y5
9lkycJdnypIap3TBLIaKjq+Zlb44p3U8+27CKnxlYhmJESM1FumtuBVMLo9Z9pi3Sootbn06qlm5
b4NzwNqKoy3CPmQ79BRJOEGntiaMs006AqQ2ml+gMykWrV4jrL5WEIfhF/w71DCKd3F7eiWly6xN
BEAf21pnU/BaquszkO55xtPHcjAJ6CImXK4ZTwouFg7LgbcilKLZkRg5Qd4zRFw16CNpWyVVwpx3
OHpdOtizQ7EpNg1m++G3e4K3VZcueA/IzD2k05NbNCADD5NXQOHAXdD1gaKOj9O8KoQmLqKKxTg8
hCOrMZHd2m3XEu2i176EKEU73kPjm4OWdfKqXJ9PxImJ/seI2x1lx4+CWPTsagT0XUhUwwAyBV9I
L9DIYRTf1WOV5VpkZ35c8fi1kHEgh1w1YChHPBc9khhz4jR7Os+CwBCTrlrNTvG43Nj4GEJjI6Je
jkDAUXBre2DPdNQUlBWYPU9B4u/qwUhCfvAKpPWbmnj3r4n5Xp850iJAGdjntKCTR3DBJp4JRhdR
bstpbl9EocdiJChTcG2GiKmj50GmY4Zkg0VJzPl5uLmHkhP/pMdIma0A5GWkoHrjwn/jTkFtOGR/
FtmMa6S0M5w3T52oH3nJXlAWo7LwgnH5JcjmVz1O8ibIU8B1VMDB6LZFFz5o3DGJZP+jP4pgIsKF
ohToFjSmKKIjna7/aSMR8DPVjXsQoX4uxBZxEOzENUCOaLQUOrtzi3QHQSANubXJhfgMNy8Fqtet
cCW0Dadw4DPvwR0Re6D0XFd5mDFmIjQNaWxkdLZcZHstonk+v0lrOBxebNlrOAMBKMX6WnXKjCGU
5M4C5RxikiBrlpy599uBjUBAsPCrVAY8A6gFKwbZlzOyE1Wn4JXa1YI2egYv3CSBPZ4AqAjSto8I
cV3aKqXFSQNhTpvCY06K1Ki3DPsVPdkGhVOwXxWvCRGYxERM5BZ0yIB8Zt1PBc/G3zG8eyMNHjbl
9nYodu1BB8WIliXrhAKpSp1Uw6FpPEADlZnaqpK7e3f73WSjA885lZHsVlJtu4jVeIFdMoDh0SWE
9+4iJGhgUXzizMR4t0oXH+1zECONML+owQO+pAd0w25i7+gnmmwY4q8lrIregZwwoW27xPSB+HkG
M+cZiF8f7HNs+r3//rl6gmHPBamMMukV58DV4MnU7MwBAkjPHidz5btb9LJwGdsBByAyWgZeXc02
AoRd/WsiB28GTumjVNElQPzJ78iHiK4xcDC1rd4+253dq1ti+3OpmWL31pz06kKWqqzamF1nP9aC
W/u2HO0uOUdTcN7dgzzuNvB50AKrEpmv7Q6qSO8SPQhzyjWgNRFoKUiMqhHzJIwgStzckMiMB1y+
Lm6HmGmVIJHMdukPGkrbvctCJbMDQm2WhgN8fomKrBzg9pwLKTVUXaeWdhHp0B1dzYoUnMjZf30h
eUeV5k3KrzPO4J730HFF+rYnf2+pNGtevb8SpopZHMbuk6tN5uRzjMMUHkzZzknIYURbs50cJb2u
kObcSPS5a6e2lEDGup1RYF6ga4pEKvaINjjr5T6iKwGe5uqp6mkIHc/wwEReJM89RQQj0ZLZd4GZ
arAXlwDLbJdolg5euyfuwdgILXAKFBC4n4Oaiscj4uRzCsq4297DMiaJxx2WiQwLT5U0+BfMEO6z
jzqSfPEvk1IGGEEhF22GZziZmEJZ9V7LAgmpU91rwyauvXlaJC34qjvdznOE+SCFYCIhU2npq1mD
eXoynk/4ERT0AW9kRzklAnwl6oESPUxEJNAmpZ8faFbpCHXlhTceFJeRHWqk//qfkZSyngFa1Q4O
aFuj6op7IlEZOScE8MAFyAZW9w8ozpFTIXNoccSP5RvHx0BHcg9GOumoU0Z1NgPubiL8nE6BzoO9
cB9SqCHuJO5Lomc7A3Si0s8o1rDGssdJGTA9Ynehmod++Bk29AbTyoCNpzBAIQxc6WuxTIckd8Bg
+Br09EX8YOwLQDJM7ogc0rRe2BSJgcB8JTxL70I/g1ddie5t7j+Ax1wizCQ9ZCEAWXuC6uGRQLKN
0b+FCzrEI/j+iacycwFgEPfcRCbgymhcvHF2PxH4bbAPFnN8YDRo4Pz7akQXuwEWowER0YSmtORB
xz3xVk9XDAPMAfSXzuCWmBoDBc8qGTmPbwtMn8fDJxeSIKKvaH33NJNoyIG6aewZavK8YmtR76kr
I37b6ooOBCBcGRtjeuW2oOhMw8nLY3Ax+P7OWqzuTuProHxkp92VzhmhZOGvdAAZGgRjV5rpMvLY
ctZ712BuqzZzXkHv3YXuFvT8Dxrnd+fhGUJknc9F3CO+LWu8D40r78bjUCDle1old7ywb1Bz0UAB
CsIORK4Hz2nL/hzfQCuL2c/Sb3e0rskH+GpNpI8dHHsdk0CNXUdlWMRnpG81GBzLVLVlR/f6sPSY
SAieqIkW8cVj1hVWK5q1FL/dPqGk4UjA0sNur65mwYiIr/SnpV8ncQ8GTW+dxhiSr8xkzQ6Yjz8L
r4hp/8zoDdFjXRZr0aVR/5julIkBwjJSN08ueECBOc8mHyebjcEYUAYi+ewSxZ65iz9SiD44yIA7
eFmDyTwtq0N9Kxb1DA9K66NobnO0cbUj87oLT0+HQx0Z8OQF1feMs45f5seALYErGACLutUtGpmO
nTmDBUln1Eaz9dwzw+HLTPV0nnLANwyJikpdWKRkKn7pTt4FMycEjIkhgpLiGYLt/sV/emRXBy4g
Fs8bQ7fVkLK1prCPh62OcZEZCpIxXNdtQ3O+Xetk7rJ9+WjXGpUsrBS+2deo4MnkIlJ0FTZfyvLv
cl2kt9PsvtS+y5gIguB+YEzC9Nv1aLc+MtdEmJcdWdymSmh6xRPwC8NmXxIGK8SbY3pHrXm+N+xb
jNZv8F5WZOsdKcBb5Gmk3CY5bpO4E4gkuJtAUxB+E6YSEJMBmpEeFcg5J3PX2F8oBhdZ9VPzrwaK
MUGb3/2UG5pO/gPd53/1WEJDKg3UnjWPig3VmReINim+oTgtRTeqprdAsUfh1u0lZhieZRzrRQz+
zpdldvnB8kV1syqz80+RGPH9C4ud3Hh9+mLyxvwDEoVSxMVTaOmA6ljlfsuWN+jJgqpfga8eXSAm
K0R8oe9i/7MXhQS0vtViLR6+jHW9Y5ZYBPWzL7ZFBrbEPu8XgAh1XIbKg4VuzHlELHF0X5nIXVNF
WArtKgwt4Gd/rVGs0TC8A+yV0A0DsCxEAGuxWQiy4A+mrtrC36cvWVTQLgyuMyehrEjHCUfRrPBb
knFGl7wLGk/tUtgc4CtTUG1u6PGJ3F5eVR5PCDAjKQxYdnOZk4eyjYIJF0BDElYAhh47ArZ8JYSd
iGRgPx0JQtg6lFCwiRNM6p3XAsGZ4Wqmjz85hJ0ApElfNJviuS2QNtxBUCd1Qm3TZQiNKxUnDj0O
kV2yTDJYnif7Fiwab0X3G05CUHNkrAXejm2HjgeZIJvwHOVrHbOBX7No7y7PIWqmRP7aMQdaxKB5
h+PSVnl6pUCD42Q2r+YNOC3U3kRs/4LFYlhdeWwqUb6Z8UGEMR2WWmNQmL/KyK/YS/ryTKRXUQji
4UeI3EosuR5SycZgjyvgdlDHia7E3c5tMX1+ZqrozKFEOR70celSyS59NW1pezJ6BgJbBiIq4nWT
h9qsGPjHNTbJNYC1LxohV62zZyD/c1pF0hG6kG2Qy3VJHwFnQzNLR70K0wTuj7ITXJw8WkhYb+hB
SAhzBShwEw3rDo3iZQnVAokw8ApwiWoMuJ171QjcRhLx3lbIKq60U14+bBxbkm5APzQ3SZpqzjKp
HMXlyu0cCFKsuZuTMdWrIhqwTwzZc+aVmCXxznuYET1aHP5AMHEN6RmRz7T7ik8aEsbW4FGa2X/q
LGeM8kLcyzjHISem6zETdaBgQHpumSeKn5ZXL/xxvzPTS9RsO49cjk4GEY9bkf932zPblc7P+gKJ
dsNMPKkPBtLAybb/gt+RqoVkd4EKphF7zvQ/MNloOAz05ukR26sLYcEc2YPpV7VfKxATdA62/HB5
9xjapPMg2YSFlIJVNjVio2AMiMd2uBjQHKxppOKwBD40z66+SIjIoNfGOo9R68EvQLEXgdRAiR40
mUN/k5En09NiNpvFJmAJQaFZYrH+isBHs8FjEhO2/iuqEiKsEG/tg+ZzbxHykxlUC3ksqPckWw8Z
ZufYPuEyVincgDPHZV9CsVlkv8W5mDhBcZc5JfZyewdK2semB8MD3kolzy+SAdQcOGXM9ugq6xzo
CAiQDc/GJdfAcyXGuiDn1DfAT6hPTMHCqvFVGtagRYu6JeMBTi/WTCGMflgP6pEk0Igfs2YRoY7d
0awy/TKYMUM7DzC+vA1QDAIBKIKB8iJVg0m8H1SACoA0X/h/TkB4cwxKudF0UKkwQ0DR74pN/9Pj
Qc+eanPpUBlD7NvEgBY80+Oz/NKXwNhVRAhjJK1voFJU9w52rjoxu7lIR8JaictaiDDangV34izF
qWLaTNgnYi7LAObaXRkAAqhEDMl8/Dukr0s8VVEZGHxElrAaHSVkHXIYPJjfUIC9xvT6nQt9ZbAJ
HuDhrzLt0xxwxCIUQSXKaaZ9p3g65x8FOR/5n5WLD65ops+PwBsY3N+bc0GZJG1olnf7fz1zcyNt
xl/jvBx/4f54fQO/zIZfJVskj29zI/6tb4xPOTNAY5Yhre9NGV79V8LUYTCth2DuvdMxKEOIrTfg
o7r9hE3WoqsrMjZMXevD0nE9EP6k6h/xXAaG5iXmty/O3CtcSGmAEXLRWUudtyKGZTldtIYAV1aA
9jkdBeM8EE3tpqBkxaH7CPA0/1DTlDuSiR2gxTo5y/PQRwXqhpxPQoBrsGDNLmG9Pa8U+7ZnoJjw
wSDm73fGByUXQj9t/WQnm+nN4QxlA7qNatrYlLACKb1/6WkdTQ7IRuSOJFjwRIj3Ojax7DenKpYS
AWN9eCpQng6Qu+G0WwLLf2UxPBVm7s1NVaC5+6RejSxbn7xX+ioneBoshps454TMjsS5ElchYzUA
gQnWn2PhovEg8JsUB6+Y7N4iUAV1BQUR461CIguaZeIA3AN3oRNek1Syx5+M2BJgO7lXLskmfqS0
JJ+BKsttMTr97uywFmdSPliJlggzbEp7Xzu5VR00ayAo18DMgNRa3pfMfuIjKatTsa1sRL5CeH0Y
456WEyothlfBJJSnlfPFGBzAM4Xc4I3s5g0fXyQsDrVDCZAYQoxUpMvkSlJjgkhvAaeBf7Z0WA7O
BLUz92IrmDsBELsAaKt5CECbnMnRE82RncVGB8Am9gohxlrkNeYqg9Ke53h3Fwljoo4gnKbgHijg
Yas12ZN1ZfVp5Qin+68p0GZSKqXQm4mSJ7F2jaUcXUAGoLTnhPL6B+dNjkvwyACE8I2aSw0zQ+E6
HcVeTUW1gqpF+YE9DDuCfTGOf/NfGVUJEOCGJ0oJEpWbG0Wo9oOaIM6H7yidQNoXFMfb7uI8CH0Z
wGYTO6NtsLvZimwEBVNJSdcjSviXbhdJmU0ufWxXbHzw+cGLXIzveaoFmx2i6U2NESLy9SWvgPTl
yeYQaapOoMgWc6HnZEOJc9VRrpofewB/ZXphWxBIcsGvFRkccqgzi46gJQB+M1eDMYzw9MlzO2ci
8D9ncqAEI0VdIsSd5mqUj3GwohqzRAnGb5wFZCazFahkS6f1frNMlqhKKLdRbjjjikVmOwUqtXwR
H0rejeG2ho9qmEo/r0wmVrh9GMvCFxBskFDM35eA/zULd82vT4ciyWODYKvFtQ2ugpPOcSXw1kTF
dx5Lf414/FJxKgy666kWS4S++ED870BBBQdHD5F0c0fIAC6faQ/qECC+3Xp3DWYUMfEMf6hREDf9
yhHQbPcGC0b6hsFoSzhAJ4yShsXFInbjwtE//0IDzZ5gIeMIEhv1FnRlqkfyyeVyCbedjAY3up4r
KVVrlqQNc2YRCWgo1NL2t7DDOpMRE/oQjO/gEOk6MkU+p8hB0Z9SInM0cKCtoSWzL0gMD6AwUQ8g
gSPUtyCgwTS+lyjBuaY7J9yXggq7Jl6VibXZ1T4lffjttWg39+vTRN2TZYwMS8tuBPVkbBB/q5Ro
aM14F2LKXjD+Jcp65rQcg5uto75Hju+o7hhpPujTvwtiltLBzLObXscyHAg6RIliPJh0TCePxY8N
YokngcfFUagS8xrjVS7dcpRiesdYAnf0wZxbzZcK2TG6mcvlZrfc3aIyE8UP2kVum6DhRzlFZUPU
Gewk0h8qeqRChM1ZgYUjh8GXNCvx8O+s17+4CBfRR7nIivHxjL/uJFraBH4r0tKUiA1YhGhP6A5X
QqI48V45iYJhqStqTEvIogISMizrNahsdrl13vETd4YPeaVzQCSQbCQ1heaapel595oCFGVm5/7v
r2QCdpJpSimabfJVYr5/TuXpsoRzzyOkF8UTrHJj5zGfS5e3puq7IPOgUIHNFp1uMVmWk09xjBtU
ATBJVO7FIAxMRhgokZi0hDYjLpCTYeFk+fOWNlRN5VTxr5bOLZvAVnQsCKbfVTd6aJLYCrARxWb/
/pWvNZpKSkw6iVHKrWJ/9ZnU+BHpj8R6TvT8XtRuZTCeZ/zxlYIFw+/aumDnUjCiNWWmBkmNjNkx
wMnQo6Fx/g46ZxDdNp7ikw6KjN4x0gzo5mC5rwSuU0A5MQWyzbbkqk86Vv581IEjz7+pxBylYAjq
n/EwTxnIJyCjIfZ/z/Do/8tQna5Cp7jQZhCZq5p4/X8M1UmX22M+MZy4m0PihyfSdtd8+XgykT9M
H/3VNY+qbTJMl1wBojHWC61/wayzDp1CpltmvtT+QtxijxCPMeBEbVIB9H6zOhpoALgBnxM2Sg5d
f5HmK+se3hboaZTRq2pR7GdG6rKjnBgtUHnoG1h04ZuxK+D7v6hJkEbMrWHLtKKFJ4DnW/6U/z+E
Wob2v00xLeYGJPy6pkJ28l+jqvW7mJd3U+l2eTS+lw+bgZ07lkQg4EFr42YX3yNz+kwKh2J7tc78
u/uVIVha3v7ScfJAWL6/gUwiWZK3FhOej/nHlRIeXBlR68mfZvhiPhmcDHRTa7q6oueYgxcFkP4G
4FlDzQEEeG7NNmBT2tFaHDQqDJelSq4Foo3E9/rxvH6U3/rsYxyWxU8/rUyT4fvVRAOHEsVcMF42
DA2V/hVycEoKJQz9OnLW3v8j7LyWG1eyLPpFjIA3r0gYeu9fGKREwtGTAAF+/axUP0xdlaIU0zG3
u65KBIFE5jn7bKM2ix7MJZMt2PHOAxQb5DV8ytk4jqyw5Cl2ONsoWCjWiEOsvAuuIP6566AYV6dc
fXBa53s5rH22dVs0tvgtWVND9y+maLhEusEtMhkW1pwtrq9uRNwrnfCmdpSyiVOTiss8F2FGT4Zm
AVIKsE3kzFfiEfFwRI7qkRWUvMPT3ACawZ6nXQ2T4WOB1XInnp0pgdApORF/AYNVv8Zd/LZnVu1b
B6sN1rPKQvMhLtGz+V5qhJfirUMTytARbuNoaguiQpQB898umQAPXSiqlxQhmTFoaSK7Y0FOxqjh
ucA0bmK1SS7HRJ4x/ompR11ggCXgy+w06hF8W5g/tZGagkcbM5tiHZUt/ixRHpVtHcKNogfuw2sk
YZ35+sV3x8qwaucFiVPe4yX4kyM6mVgkyzyyKSEgfSM77wNfT7lLry2d0QWlqHOoKJfuwb0DMX+d
9l4rSNc0cRSyh8vawPDRyqAdYszW3Kg+HRmcnz4IPVlVD6FDImpAVzNhio7NMRL6zYsobdh8l5ZR
COZyaNiW1svLdhBxIIbOYQaE6hx1Y9Gi7N/aUcMvV0/A//sSxOKDqSRxrYhIehnEcMevGBgbu/xT
MQK+mYLANzxpXkx2JtFoln+i+HkK2C4FOmMmeck41YVp+SUWjhOG1oSTYNI4UCN3a6DkIEl1aoQY
BwdPDCHgxlF+vxCjD147LBFhF3bKvdvmgJzAurrAknJCaID4Qd4+ztPjBDllX1nGUwNLQ7QlPgNb
uezh0rygOp1zBMryh01i6MnWeh5IyXlTgFRsOOHzcF8/mu/M0xAsZ73N7GF79RUfE+hERAVdxRVk
MIGYGBHgMDo7YuNZwbH3nFP6ud5pVAfupGg+pee43jodkogPYj4y4E5et41A3/FhjSglykmmX+Px
pYMSv5oo/hlElD3mvwtlbBNpNHEOWFzRSbDX0BK+XgL9EL80rDAXvQ9R7SSraopE4NlC2KdwIxGy
EahGWU+SjXINtDJ8jjmbCE96tDXKHAVfUOgPbX34/MABkDraIAqma7YyAuE7970C1F6QzwEDtBBk
+6D+meUYxQW31VN6rjzIZsigF4M81+LMm9JAOQfABfFYwCdHUvjWSUD1sLCc34tB7oZYVsQ4Xq1B
0dd6DgCBXyRmsBGoqvL2i51Gq/RYVK33Cu8DWieTM/g2h1I6P+GP1jEo5qgn+aRPBjThLQvribHA
rfE5c/eFXHysjSN+Vxp8qxADBosA5deUzA8csJIereSVeGA4JA8sfyA/yf35tkDkhcKpTSkJTT0b
vnp4kzKPnlZhFuE/SBMOl3QB91TzuRLsi6L76jzNZcBWAHcBM4mVsb89vNvXXa+ZLZgDXNDq6Nli
wh2aA2z+Hqq4PEQDbziklEt1ipfPCYwLRUPloogSD8J6WuX6lFP9buSFYlwWEUV3/qCKUT/zQxZd
6eROfW1NahtFNWruc+9BoMEQdTfzp0fAHWIHJJsJf0Ykk6QZtt6z2KG8c5hx2Uvaa2jIbTj30WV1
kpAwGHCC9+XeBud/oWUTVzbtFfkQNw/ySpMJGIAGsQFuy068BxQgZAULZYSRJaV5umNdEK8JcuAr
rY/nXHInGJk8I/SZeMYJZ6F071utQwUOGv75XKt7E+8kgMHN2m6VPrR2fDjpzZ/wrllPjZY+e6Nu
WOcrp5mAR1QfOqGXYTxJmILxMlzXmOfgpMewpaNAEkyFjXXaIIXGyogUkATbwc4D1uUeitrqifql
bD5wOwrf+FdQqU/zENbN5MHihFkq7UqmF+BBe2KD21YEu3Hrmf21yzmzFp4U/idEGfaSGZeRTu57
Brz/LqcwaKde+i4t/rOa+KaJTqxHkr435mnGeRadcXk69Tndgjx6zDicUUQC3jDGwK6KfNcFY1QG
WEj4VdFcFkHZRQjcfK1ZUkAQtCy0OLxQZ4IGlsFxrAJasuPAmka+c29V1NEu44DTMENX1YD54rPi
zYFJ/SHKzmmWbQnNamLji2KAZ3NvAW4ZB1571HYPz+2cxKZZ7Z5XcmsuvQay0nSvd5wDeWm4W747
lCN577RXYcxaAlFV87XVfSY/DP7jyIXYYwxtzjDdZ9aOwNXxccRiLM/60fBUeTKffs1MBWLrBx7J
TAYe/mMGnC+SNYSHVsVAI2tTWKFz40uC8DhMFOgoAma1qIFt3+rDcGvqkeEFVAl9vMPgVKWtxiiF
BGp4eQSiHbKwGM24TEtL5pWyq8wTkhGLQYHBCgpDWLd5pC6cFZw6Ji5xF57HuBE1blwSmqvBZboh
u4+Nwk/WDNsZ4tNCMSpANTu+j679cn35Gu6/6Co2W5M99h288c+g1QTS1ofGmkp5txldKM7omWVj
DnOdlLus9w5ev3u9/1Cvm4aGyb1OcqHlfPk2/FGvp5iJv086Xu+PTWDGY2t2pr7AdLppcDTyjO9+
vsV/cDN62T5Gn5eDFLJi7cMfMfG/+w+KvV542ldNuWFhkY+lI/6QEGBgtGqfOjEDLbURJDCoOCkh
r2NCAvO61XXfg6ctyfn4Dp/jsMLNiTYba+IdhjP/fovcHxwhiZ+S/0Gkr2Po/9+mxDRUNW6UfEn7
5t8LYS5RmLKl1gx7KHFIS6tFLtVqyQ6bWCA7SUMvTPFe6B0I9P2NAg0nNTAnd55+avobO4AcX8iQ
1e4dUiWMeOxwehmDhDm2tDrCRlbTW8SfqbTX3vg66glsfd57Th0VA7VM5PvG7oIFMgcTa6roYq+c
BHeKBhRVurii+EmE6/j6Xp0pzExZB/HupIrb1Vf34EU7HX/S2Z3rwV/df6rhyw7VyeYqcDPMGoSX
4sIsR2AwpAkH/u1+4iP/w66EVYNNbKdrqepX3Ncfq+Z1r4qHfo7Ps8tBz7pn8sMi9xGUBcQJ9K/z
gtmxGR4B6m/+E49uzeMMOwHbgofh1jdAffZ8BNooe/rPwtOxmNA87dJ3GEMc7uiy5uhHy2fbun08
TtLkrNi+ETbbDT/3jkcGe9YohVeDvXWNYRIxWXlbe/ditX1jAyByGBIMzeCOV8jCFaA8vFJaqU3H
vq3vpqjdDsq1Rp+mo6r9DIv+qqsaA/dCrix28i7ai/dzop13tjt6JJPz++HdASJzjHH3TzzSrv4F
MguEhrNwd/apl0IVZWmcd3cNMRWaPNNPMc81I5tWU1zMheF0cywzLLznzNaFwSXzAqgmaWi+fVNv
VqrQCSc844SuUEyX4UWNyUi8eomrideF4OBs7l7aBi6IztTddG7wQ14iTT/S29qCRotzGJNcRM0b
ZIn499uq0GZoyPKAtfy/2MlJwcT34WcdakhWUDptOMJ2fHxyj3Q2QM6RjvkKbKUD5RPoKUKOSxOi
X5BPXRwsGx5xd6iDtaWRMK/UATE/LnTylhcvOVTtmyAle7OE5yid0j2t9O4Wz8l70LkP2TYV6INn
E8gMCNtX3OjIYUNRAZvszXDbwLLk2FcouRcWK9i778yFecfhXLw5tWrMLNQoGeefzwM+thYe5auC
ij4dUIywW+AgfXYFoNuoHFeVPI4d3PgoqDcBCGKBFBkYICDb1Lqu0lW9OK2uzAHSLdAMlr0Zg2Pa
BYsaZp/6V1fcuikRFUDAXwDw8PUQxeDiYCvuKc8gN7rFlE97luP8PUngJ6LESILrhfYa0aY7M4iJ
QEGCx34rHr0qsekygpic9hvdq3buDh+Ins24NduRCNE7RSUd1hS1in8/3M+BzpaEFLaLQd5nDZcR
gQj1NN57EUJebHN3MO9xhSN7oi2tfN9oOQQ0tpPPYaMQYaECPMYrEhhuAqN4iFtNa6maIQABnsnw
QlvKlO/2WABCaL2GEbxqiitU+xGCsfvYwOEWjY3jGbv3Hk929BW7am0SHturH8IZm1N3QhV93Rtd
feIIgz2NhpBDn6QIJ+DAMOla72s0hHvgijOi2bk1A/HCz6Zk6MI2S/bFTQ1uxFPnocXjX202gope
Hb4O5xVXwqywDi/zclkYzF8ujFbZCtkHn0LH3KP0Xd1vTI958IIulnkFgAiQ4XH9rCQWQnGYhu70
gQVkhYdUMdGH72W6MLBDDWuU0bgUA0TEQsHWpmstyyitoeJRbN+X1eCOxLVL8AG/leEw0RymZ0GO
BWShneumi+NJACu4UhWrtDGIxL5gs+VHTzeGMtfMVzN5ZTTHVMON8TnzH8deASCaQJOjLtP5jQxw
8LDiRy5NXQ1zo1WVAVaz0ktc9az7Lykgxk+H+p/b87fz7m3eHmqSvE8zZ0aXdSwYE7PnVct0jOK2
oAFNBDsuBqQxouIUszDoNfpaARoFF91hg5cafqPG4RNPldPWgHKqQo9AbG7hsBsLjfDLXKQfvHDm
VnphU9FNNkb071Nbly5m30tf0zAJoFF0l+hBaZP1xyFTJXkWa9XrNDNj3524mIXoi9tM55Pb8EfV
HdEckbuGYjQz1wwBGBmHL3wEhOF47rQeK12eyWVxsxkkZPt/Xxt1w08XR6qU6biUTcpX0tEfF3du
3PW4Vp4wW6Z4rsxoG1kozLTfKL5ccLfEI0WmIJX64/khz7izKKWCGu0uqMKeYI2djmK3ptM6+dWH
moclWQGWbxOTQbBB3K6ZWW5B4xd1ySkRgP4VZvvc8DT6b8xaWi4c/uA1ukPkVekgmVKulH5jUjy7
5ykFt960TD8en/rPISDd22sssuWR3ASSv6/+Y0SxQ02Ng3KDPpY1kQwTXHJ7sekDxCowll9L2qbI
AX1aVCCK7+i8sg4c28fWe+B+KP24j6LZ9dLxc6gFfH3mJogUbtQ58Ldq3XNRZhNlP7AwAWWBrKj9
UeFUChGDMdb1uGpfhHTZzwEUq+4duYDTua82a9xA7YkW3JtvFHfVrp5VU3tBV/rGSb1DjM3I7ZVf
Ttf3IL0zE2MKWLXLNLymKxSECbbQsKrMNchVBnuzDO4LHCCJqWzGs1MemGOIrEE2uC70fjZ/+TXm
j1hfXoY6Rgm41YXOFAd6BIU5Qe6n2RVrpFZC3iUCR+3qgTy9cOWF3oWJw0XWgmgXqeWsrt5TE4G3
oz5OJsxE4bTlHF+jaz7RVMKLuedBvn6Nsd14SBzwwsE4fZA8cO48DKAqsBe8n/omEMdM34GvWlOL
B2pjzN+7QmVqoXPEMQpoj5wsBdXS+K0IZ4pnJtN7eG0KoYUy/EQZvMeNEaov4A+eIKoVgpkHxqfZ
p858GFhdS1DdpHQf1B8qc8yzT5kzzhoCkwHgxknKbQK/7Oc9EtnmcL3sNTWSS1jr8jgvQPfWBcbt
llAX2vbSO8/fayCV48k3fGxX78WBS84zPtK+Qq83PhrMX6RaupY5MZHes77O9IJInmY5e9cRERx9
O9JorLbKNBs1plkD31QRb9mmG4eEWYg80b1iqPaMXHpW2l1ghnyBI6CFWmKaYnS3ABBJP/EzbW56
75Xx9jlW3iBrShJyetdMct9PBDiNg4PH0hsXjFGyTsD2+OVu17r613aBPUgs23nN4OSsCfQwGyQY
eI8CmafhG1CwuCzYS6chCsxjqAJB4cazuo+tXWOqX70zU8Dj7OTDdkbtiQKXxNhRGuKyKZ7LpXKI
+0donP0MdN7fsA3jmMok1qGZCnLIgUlTXSVdd+JgYuEQKxLeSwre5NPk16gkvnpO3DtZsoKmUGZW
sH3NS/DXoYk7ACCK8hbHZ/CcwgDqYz0xfQL9XNAlVx2yGGqqcPyIgF83dHXRhvl6FhlGVGKdwHH3
9sHx4HRjONwigiTdcbQ5IkX/s2+00gVWPJsR2Om5lSK/Lnp3GElH1zvX7RiRHHq3G68PuareTWH7
DUgXQvxHTQfplCN7fP4waZegHzIo44lmEU/02IOt45wIEHjPGsPL8N2jM3SufmN1a5YAvSCW5yEN
ZA33BrtmLJlgNR7OrSr2WRycsDX+XhE4pItp8khdXfdMhJJuY4IXfAyVnBSC3cloqgSn4Ce/K6v2
8zU61d0KriMHc3Ozt1f/Pgo09QeIxjZ1fN9cl9BoRZHN0h9Hwd2666X1sFMgGnnaDnFqmyrnPuk+
j0Tgnwf17MstI93q4f022rgCS7cGYCH1A/y7ivj64nClJBBnKJZIiNEIMKFHJ4ri8E0/CQizLHUR
zy9UrBnd5aD0Mb5KRxyDJDc9ZdKttMs9hRQpLha+MDGn9wHpJ9nkTo0zdIvorpDBNrZrmDI66Tyb
ToJhnh1sVqdraBU+sjIGwN6RvR56EslZ+OfT7+LE9WDM1EZcH0+tCTJx28+YptyF2j6PS0cglrcm
JqghNLGJTjcaSKU/zEJiewYGZOOx1nLImIQSCtjaOFjkxo2oqxJQKqF8KEt1C95mNK+Gf7WEjbSs
prxjpHntP/zGHqyOUJ1Rtd/0gY7znbMmE+/qHxnZkBGTyq4GSN8C1TdC4OBLHJlXgfrsgwCHJ2is
NThvUO4zwL+FOf9jT8nqrCnFZslIg2DM/k3vhpsEgSHMB+bp8LZido8Zce81rbGvUwgWwFCveV47
Td6LU6hv0yH4PCgyC/d6ndfdFH2re+ADf5kk/tBk2xZGs4oMISSi1f5WxRG7XJq3yj1yTKqLDVYR
myFeIekaOQreWZ/20Bi/dqbySzTlD5WNTfSh65i6qcscjW8T3OyaXRtKnp9m8xLMuAhecIlqCFCV
f+rHmOE47Q1Ee40YgTPqBHzThBJA02P/DMxmg9mCG8ZXkS2L9WVkLzJ/HEX9K6Yg9fQJWKeLLZOJ
FmI4b6v4byQg0tA5FgQz8DP3McvVW8np/qulIinbeBmDljd8T36aJYekHqqqhgs0a8grfgGKjK93
9b81J6mUikVIJV+dMKRvNaei5aXz0DIJt+IFBoO3bhcJEw9ebHi4gyd2oQCwfSoh/gT401wiIb3h
RnOFLzGW0UB4pVXSCQtPHk1I531s4hpe5ddBiRYFm8amJgiuOQmZWTR/YURzXOnEJ+LK1TXwcdkw
R40pGXjSARpwWNenLiL7bgs/HSlMsfA8UoJXj9kfY1cs7DtTXlcvH6EL5xoll6TeF0QvRCnPQ9rJ
4FCGl2kmZ4anGVLqOKAcoFqKCR2omikD2WTS6INoaS/v+Papnayhw6bslXQon+cFL9WaMDMIZ9Vi
umsN0WThx1ACcRkrR+cfhHUqL9GAkEUGZqNfdnIKJPXGnuPZY5wE34vnE+7aKeJz0WOSmiXR1nyf
/y+fe0PyymoLa/wQZ95jaHTxQR2b4url/vJTF1ooaUMXf0OP+RSz1/TkSxv2evLiJOlsFui1PGQW
hA1g9QlovWZmg3sC65Hmj0lQGh6RA1p+3wHTKIZlVDMZmBm7+5qBm7a77rM1beS+bqY+XGpvzfDO
2wJzQJyHvyuMDvOs8QbCFhPHNmgaylbmCmwpKI32zCBQxkHpeXp2a8KO4Unt1rl3ncUD5lZXonQl
fT1h5AGJhriP/CANsi6Wn+MJRlV8lAtDwtMQYSdHeCkx7E2sioC3aAM8ByL1tq95xEjkeBA7ntVB
5cC9sCNCF/ilsKpiJKIU3r50bEu7Lx+OS+cqeNgCq/E+Xjqc6Su2ORhQOpBKvxIr3jdA8gr65asD
cwiQJg0zDwLJxOjEYoKsaH0eQRmA42xALOSTgG9kfkm5lvcXd1nP9Rs+967nDjfitsh4sr2YGHEY
jY9mulB+2QzNv1va/76Y3wJZ81Kvq+KanGYnMl4UArPemBxRH4Ef9+2ms1W4F7Fw9gQZnKRZY40E
/ta+kAbgqQKhLGFyAfPhrgu1vIE6G8NPcZeJdcRkfULG/tAZp1OPqXuwhOsaSe0MMMCDEuf/tst8
cWD+tcl822GPppvETpHivCY3F0lHBb4bnz+lHxgT0PlziNEYBAIV/NlsnicYZV4iaSiWTd5ook/w
n/MZvnKINSzPHoHnIQYt+1qTlZ1D2OJ07qFP5XHh0YHuDB1R77xmLQKUwMvjWULEBSG7UYb+uxgy
/waGiRJ3NV0jfBRX7S+n3D9qoSqJ88KtbvnsxchCizD0kgIoC5dyGlimSqD/AdWdoJiFUZsMlWBw
QRmBngfkUuwrbxwNF6CH3kdlI2p5MYS0JrqcJcDhQt2yncmVx+wUei6L35z+cv1/Yw6ceKZtKbZC
b+9+GcD/cf3x23nGjUrPZiB5vjW6dt/hFYbsFZXcDXEZ52BXCxKR4zFIcjHxO43AFXiEe3ZfbokG
Jv9vtgbCEEAqfanfSTpI/9nAnmgdoVb7wG7kJPx6dFk/XrlFxq1DvLNm2d/ylU7Ho+amDTWbQRom
QQT2g0BGx2ifM0lhX3MZ0e0o2OHjSCqzbPx3rZMg2427XYkh3+GDfzZ6CxIA3BkDO/GVrYGVLDiR
yLwZSUWHSe63eSuEK5nAv8BW/8u0+u+L4Uj/Z1XTNBWfbkN+xz/ufnYvFTM/NtIZs2qwKcaS7Sp0
mO9jH7nBDVJmQ91bfJ/2uSsN58Awa5xWn8sacQYrDk80aqXOcZIHN+Ey3lWloa3CoZPPQGQ46kZn
oqWSD+kvqPsZzH+CcJA8uwGOQeuE34CPYeh6Y9yN0Fph5zHBcwavymAzwdgec3UqE/BsdC2At13U
2xQC/CfxN7hk6euNT10omJYiCVcgKFK1LVND5ENZwxTTe9+cAa7WEOUhRnM6+tUghrzhdu2hvULQ
AztdynoOvwa+y7rlrzvrGLZOMLBhmsa31XHPyoZ11pV0hlyAqAKGs9EQcH37FBojkt82678pcI5m
8/LbjNqAx76vRS11skf5ejB3Dwyo62tOVXlXHpDG+f+swfWSnKgjI/4l/4pEpWk0/KhERbnzkQtm
ELxIclEC7ntECHIOzfrbKgJx9nj/r6L24Ktcgt+Cr/8XDff9Nv154d+4e/brebuYORcOMOBLsSzh
YiMiOUVBlFDudaDAh/wPqmKZN7VD2yGmqTcl1ecjSkW03xMssyM8p7ec3+AOX33TJx2I3B2FHU9j
efFXpgmO/djFMOB2fBJGFt0uYmBesxdeSysqQL524dPwi8XHPhfDUkTjcVp6MreDg9hn4gCXlypZ
vqCqQHtH3pZwfnkZrb8BTken61Bk9Jymat/fxcTUn/m5Oqczv4cam8QxHHOacv+QL6HLKhqoMgqG
upAU0w5pOlEgRuJz1Jyw+/FFFgYbeikWZ0+I0WQ0b6IBnZDqwA4CEZQyatLut5vN3zzkf7hsQzEc
la6JwBAW33+3kAsP73i1N8nMZ2WphNFw74n5bB1BHxu8naf2NA5a0AuihTMhpsbFtwlfVVX0i6Hi
iWv05ljyjO6MMX4stlwzVCW0KwZVIQMQszX/94mjycLl25KjDcEinlttkzT/bc97qWalpoqVUNj0
1th0U6q3xvt33yOXMdhq/mzEfjD/rZ76wbLe+c/Hfmt08odt3CqTjy3aHcZJNCgWAGjNc91ZYjol
MDwaG/4Hh8EHBLzI667Q3vXbVjNbGzzJ4x6DKfHLw/saG/91L2yTc9c1FPev0/eunW5P9flO2Dfe
oRoOzp+4HA3M3UO0vGFXFXYbvHELZxEkjaBrZAG1d/gtXsX5oYYxFNtl9biq4ejqt767vCm22rhz
FcaaiQ0tVzIky8qFO4T5Zk8ufzA13mnywntQAgnqIheMKRN1dvCZdeecUV13SVNGalIHzQZFTQPG
O1Jd4ZIn0ZDBUx+4mrDh1WKowvNvjIbYLwzetUftA2DdhaHYPwdQ0xQS866jyQGOS+8A9+hMDCHz
LqwQMVH7BFnfdP+9HlXlh6Piz6//nRFSvZO4up1riHwAhL2r1k3zNvSzo7e8cHG8+kdqBmGyI6xx
lCVbbPkK2NEVygsYSdIq4L1rTVvO6iT0MUg3PV0Yo6kO7qfow93mYp9QORGUGnH+EkWLydYw0Alk
wuYREmjiJ3r7Mm1zNCVek1c2nIAt8S422liBsy+ao7OnQEJNh/SMdYvp5YgT3ju8Op9WgGpnqfU6
x0v4abnBv2+N9uOdcS2NF5WXB1Tmv3uLXVrl+XgukpkL8TD3lrf5erBrEb65wJJZkJk0Ec1ftgf1
777HMVTeBVO3OJis74tRqy0ehnJKZoiJ22RGAPVpQ0bfW+iCvpvRnPy2NWg/VJJ/fuT3BXAu36b7
Ti7JzOqhKzvE4wIaC+Y5MGP2SitnDkozVXvpUA0I3bZQhIwav+wEgKc/bIsqcKpmWhrzP/Pb/lRt
7KLULtxraKRUYBjG26w1cBdFSD5rD5jlPOU4Qp7OTp8wkSS8EOjYEFAnlHmqDGx8AmWKNwGDSFw9
gNjyzp+A3eGq7c8ZUz/D8gOb9hE/RMVsTsDFSdu74XeBqt9zigGjKyz+MtHiWLeDJ4z0JLSm+wv+
QGTebVrEqWCO5eUbD8ZoHZK47sUMi72LzkH+cfb61mBxcqGFiOP8LSozXEnbLwCi/kx6E1BJF0Mz
Fds3e9prUIBLtO+CZvw4kkckFiuQwJCuyXE+yYeK9/pMPAI03dYnbOPRe/Lv9c2h/tNN1+geSOpR
HPvr3/9Rf7/Up12a9VHedIZrZ68zr8kKXfYIskZDuWmvQan9ewv8wgsvghLNKz2ywuIvXK9bh6AN
vteV5pp5h4jHjd9SOVDwXwH1GnCGON5+Sr53i2S9RnASrX3pLaKHD3uc7uMkKKPGH28RBNstOAr+
PuSSIVd6NQkNGaEGErPab08+SR4PPvmpOnyxq5hB4IkR7i/UaL916urXMvt+Iqm6Qh3LrFd3rG/l
RPxS67SI82SGJYs6gOIUbno0tYz+2kjFCZVdh8DIAfCWb2EsOc57DdrWLjl13ngKOsGeH8nGi5/K
JhVxoDECTmjwIHZwFUigzHx8sF5omW+jnATPjLYSt3/+IlHR3ac3ZOkRai0q/uIlilpDbzNY9YMF
58RqJZPGJG4Kxaaj7GBHIWFrTmaTA1VWErT7W5kjt518gie1J+32tmgFV68/Y5MFGn+KvtgEjwXw
sjci9gSriM3YZUQiiZNZVBBt2i5Xl+D+K/6hWz/VPH/e1W9l9v0FHc9IWWed0BBh53P0SSgqZB6g
HUiuuN7IQxYAE/On2Bsf/Xw2TsUY3xnCziJZf2uRPIgg+zIx+iQRtPDm77BzD5kfeXJV7adrmjiW
0zSMorPHzpVy+1oE7y1kDup4TIomRzupr8g00FnAWN9wN0Yn7yiTtQhB5DTP+AmKspsYx9JWF7u8
znW3v31wVtuiz+HU754YSoj9uBL7vUsj3Yfr7xFeyePvcsKFAxgzWBSF1O/io/SkiCInS1aWBHsY
IcjOKyzpzjL1UHru8U7MSh5+2am88L6D2YCquhFguBdjnW0NY2QQmGez4OZmAMuq8/RoOuoQEQpm
WSw7fSxXj/yyCQvuIxAHvHH9O0jWhGw1l3MUBYEE01VGwM5ghV70zEZzmWBBWHujDmUOL+10Dc/u
c4L2D8qWd+Am07sE8nbbLHzS9wCuybftLDsiMIEh/VW/oH3pYxXQnKCglO8hmT5sIdD1BNFYITZQ
OCQUnoEpbAZpRpfby+Tum97cHx2ac/oq3x8hMS6QYqLyDNRPHXY8COPhUy5G+W4/SN1hO+ICemJy
8ifNA7ZL/AR1KFprfGth/k4OqKkAscVrx/CXncP75Vz6qSsy/ly530oALTm+N0qZyWpdYihuuCa3
erkOrS041r4dDJmHk8I1xByaIucLzgpKtrpwNx20PPn69Xlt+ceEu93xmyNjd+3J7LsH2Y8vFl3d
HP3WyqnOjyf6H7vYt4pWu1p1rJe8b8qa2AoPKb0gwzMK4zoK2X4cZKZYZs3iCpb2qX0EFICg/UHr
VFmBQx4EWtFL7yIibWo+vgRItf8IFxkjukrY680ED+GPSwFAV4NQJ/3jTcjoLVpZAHHYrHPtAzpr
4Rc+ziCuh24nZohJ2KaPqhjFnj18YV22AV2DF4Y6CZIFTRg+Ni6yV9B0ZKsYZfoJZlxHzKOYnYuC
3RgJO4YRRLuHObZLDhWZ0r4Ecm1RJqI3Zc0ghn+KF2NAbFd9DuuFEra3E5Te4N0Hort7YRam3mA9
566PMVOgUZVvvLeUIdas2lFTkH1Z7Y84TsXjSz9FqkLidXNJaiwy8dx/9xhmQnF7w5pGV5rJaJjs
l7rzx4aEHHjHtg1Dh2/0/fE1Nkf38XDjWWe5lB24/L/BoEcjy+mBSwsVSyoPmYa3diIauMGU/WQ8
WPvraavVysU4gmTMyKbyhp7XDyg7yJGV+MozkBG7MB49McP4wZscMBoTRXPDO5dFhyQ40BCinJXO
TZwS/y43NFUenn8drv//vdxvmYA3tThuHoYTU24U7LXxVsZmu95aD5EnUkQcOR+JRYaCw4uEIbLD
yQnCgpEnXxlOkIe8xhIg6OjY5Qk7PnsRhVurFU57u3UrDMN1SDM9bpFmefF6/PfpIBzwg7wDIQfr
tDUeUnW06FaiKAqabUqydlsY4aobdff77pADtzXYDVqtqMu/L4NVv80+KUTAcd9g348CJiny9m1I
lpsBTbXtOWMFTlf6djyBkKxy28CqpOCFnGu+XG83nQ52O8AJCYljcYYgF+MRslnpD3207TjjeBMQ
nsSblVF/9mj1t2Jy+MzEp8Ov+fcj+Ooe/vUEvoEPZfzKXGejxTTc+LcBqAbKIQeBIMsZr2IqOuxq
2OCf48O/Pxia3A/P3lQdR0cjbLrGd9hDdZOLWaS3eAaTFo0PYHt0Qt/J/v8eNMD2OQfYqBgVs8ti
1y4jbqi4V9Kh9hSlPQJPYP+9CaEmzSKE6WAwZvSIvxQnmZMEWQz2Xa9i/mi1xjfmZbU/O6OVxlme
L5cLALeS/yKx++6MvNzrHt+mnOOEoR2JuL0DNoRjjEzEwWaXX/HnbD8Nv615AdHD8nrY32eNIFOR
qG66lm+s0FJe9owEcAfzIGxRzU3iGBXmDXlzife5PWYXlSc9FjEbH7ItDmZoXnz6BOw72TbrKdyF
HsdtzjnQpIIDaMdCqWg9hneGbhh7MT5A6OyP4IFEfYkTvpk2IAzt2jOSHzFIxRlEvuofGMZj1XnH
igebMAzGHFY7hPAeThT03DfBwh/K6jEaE0iPjYiYtrwu9lWrRTfqsz9M6s4MB5QXCjE5BVM8iOH5
oNjVTel2iLlGH4+OhUOUw6OtTxB8SdMaJvItgzEcEzf2aEwLpsiWbZ+E+ChjeJovfsNrGcj/soq+
dYm2U6X36v2IZ+TbwmFJxA7dK8AkJARqlM1oVw4ZdjAHJ+EenBSjFbx2p2w1lPAhkEYyJfwG4XCg
MeqvfNnjJOLOL0jbeeXBqsFUi6fnWRRaEIuH1up08/JKFHuiUsOdM3+srwPLIjHJ7BCThCgLEy66
G7IHhBzRyWkA6e8l2iUDE7KYyfqmBagrPYmls6IrNCysYe9Zn+QZUEG+4Ud3IALiO42SsQgdYEvc
iAx+Smca7N9tTwYz7EmuZhWOr4vEjyhFifWCc3buTVDA3bznRbCScFbIMLhg+tZDh7chNpRYuemt
+V5VEJYBkuD34xBEePj6TL83c1RxQkRLEAo1orBwm/G0sJy/A46GrF/2uzCdWdqGV9aeaVLm3JDw
7sOE2PQCLbv5gT40ePB1kXSDZTeuAodU8gfcEXEaaG3vfeJIMyjj6BuxMsuHr8ERp5h8kE6KBwxI
LFkeC3takkg7rIZwfSJOWZMqnHWukQurrAn/Gl0C5y40l+V1FDi9bmW5afsKdT9lJxOqa/Tvncr4
bYnJXuaPnviSxk+lfF3iWQ8Egl2covbFur9QjvZ6IQHm1PWt3ZS4+fHHnUdEXAV8J7Lao+ZRZNG8
ELxGv4xZfwRK/9w9ZSP/x0Wdjub7Yjpc1HIwpQyYTqdyN9vTdLaiIBBN0hxiXIkOzX/fDP0HcwPH
MDXTVohOBo36Yp7/8cHOq2ioRnqKZ/SpxL5JGGDtkDzJjIT0Wf/mZeHUXbwQKaNOZUJCmwDngReM
CLwBT6r1KeciWHIJbuVRuCSumbQBtegc/jdWlGflnbEYbSd/B55RAOigka1QefUq5Vin+0GEWHqt
9e1QUiCceBPkJ9CaMCTmZNcBLJRewdzpEwYHqkA5ib3AgphX/0fame04qm3b9ouQqItXU7quHXa8
oHAUgI2NKYyBr7+NvNI5mV6hCF1d7a29V67MDGyYczKKPlpnnXxwwJ/s1/PIGuyW1+1y3DeqCyha
uFnZkSMpHF48M21OQEfOsWOGeqBTseHYTLDcNTD1IkzO/FWExQjBsD0XR1NETjqxSc61tcHrBitX
p1hr3jHGeDX3zyiOcagbcRKN1FEFegZ6LRpaOpIMec374lQ6ufPa6g3XmGkiI0VKs8HDTLWPpIgM
HGqzvgQgUUphLtGxuLuEeDH9f2Pb+TpO9jCt1wwxvh8OJzi5WLQuMHSmaXt1W7grgOW964r5Qaen
BfcO9b36+cGuws5IotHQv+PtvjHzYPxxDdvcn113Be7uTjwc02xnp78DtHB8eQ8DEqAic+19CIkD
qKtQj0W3N/lTbRB8dCfwrUnXOYkdOmPByjX5cwWhJtLyd8knLYdh5a2QL+A93Qehhz4ihfXgbEHI
wz9AJgpcZt3ziwp7WQyW8IRQxpD1fX3gWK/9yfkIzr9IbE9UiTPn68FwcOh+QauCSoAB/S/r/ttD
QNUVakCazgTh03tGKtQqr65RtGXmJpiab3fkNFQORvPw7OC7jbgdYZAz2ES+OXnpdUiM8jCUBNLh
YdfoGkHwGcheKVz9/MGk/sLPAZyG+JQISuS/5tMHO5umlseZIGzAjnkX/5Ne9cNhJ7HBfushK99V
bZgTpa3Wjz3I4lPVxswfplE2IbMuQzzQstWdieP9qbaZxUsLh9IsZoEcjS8JKxLLKCOIgWINU9yX
HfTuaPFtiEkAySFmagFjIxgUD3++HfJ3GcXfH/EpPe9oZp4zg4+InBqUW48dcBnfwWWzBhkq3uwp
vaTPHKeWCOq/wZuFUTgsoGL1UDO5hugnevn5I6nf3TWGa0WK99w5RXq6a0IchoWU8ZHw7JwBOqF6
HWMGzdiPHZWDKF7q9qp+uW8vQVMPjs0gHStLSYIDwtQp3mX2jPlYPmQ2RGfdYEm+MoNCt9HDF1vG
mT9b/H9rV7vhr/zzB//zwZ6X1t8f/Ole3sPOMJLSEjYO/m+LzjPW5WB1p7pCORs4xAj4/WPwyzWl
73pvukr3T9IMyWDH/ftii5RC7YS2FjZjh+N8ikbohkqgVw4RuU7pq4uclmMGxIz+7dsD/gbRKvT3
jhOQub0Jvht8UFjYTaevr8KgGyKduk+pvFg2xyUzIFNa7oyAqAsLrcHE9Q8tE9iuO3lxX1zge5qz
Hr0Fgb2GXApVHoUhkCsCYNge6F/eGAN0qtlsbduB80tlicHZb7YyqZAhWqql0HN/2spJYuhtWtxZ
KAQYVwxqGqfGdxTxRJ8p7sc7UORLRtOoUOx3FD4HO+KLKQkk8oR9hzz3dY6dK2IU95jPkHJz+K76
RgVH9QiQAhisBcU+orpeN0CAR5RGFDx4B4oxY3w73wJdHhyP3O2vSKfNcpx/3sEree/Umi8Tw32n
1ggOx/BpxDLa6jSQRwCfOadtAmarZdB+LXKjwOvD3BKD9Z267m+lLLnfLf9ZlIxbyZqi9I2hp5KB
aqVi+1AzYTOHw9in/MpsNRgQZb7f3ANvkBidJrzUwY4xBocK4c/r8xuHejQ0ssnAPOI2JNJP7QCp
0h5ZE0nRtpmnQ93XR/nbdejswXCcJnrtPEw7hhrJwp2Plbvd0f6g5HuZMvMl2N0qq3zGWtnZwcOZ
CZjymdKkjRx1Hw7oblq7ijoT+X92lFfZby8K7b+9HUvsb5xC91pRWWL/7qz63tyrTjD0DaUrQDDA
IK+QjZxOwD/0RAubQKPEDap1Wzqx27actSvScfi7unuVQLLm88gBLn9MH2D/GI1Bgm7D/7isATOD
M0Elf28RnkZfISPLA2FMwZm0cXYPGnBuwEphpXxgw3u4jEw8KkbyGzB+tM7UvnmBv5odkx+ye1vf
SYmIyAwHj1D/tGaM3qcLZ1IY1e37DpAXr5jOHKRwmWjZibb0WqDMWTIedQUJqz9s8DYqPadh8pm+
nJDT0knaiwpNGeO8zt5D8AQU+b1UHQK5svpCQeldd41/2+Xg0NLlnYoy+aHuCiilPmtokYzImMH1
7YrzojpLHCo8iat8qbdlqHyZlo9mOV1l80sEHT79BCOS2RAl3xXdLvBduPy2BP9zQKom5RLJom9v
onFRn2qBbWh0ZSrq6kZ9xdIGB6WfV/h/XqD//vg/Cfdf8b1UXW6ZeuHHl18JsVuGkt37+Qr/7Wg/
XeKp5lRVrSFGJpdA+9VXxDarz08olmtiuJ+v9J8D9c+FkBHqqPlVJJ3/rvgoVRATJpK6qUjrdRpq
CmDIyP76+Sr/OZGervL0mrzoRRVfQlndJCtMg8fZhmrH6OdL/PZFnp75RVFlVdD7S7xdwKNwYL8a
X8ZC+yWr/OWbSE9na6IlTX4SRJYWFMrTPBvewYb+f30T6enZn6Q0rC8nHgnoixWyEYrSnYsk+5cn
/9+w+N+H8uf3/1rGilRrYXvmOtfFdQPsk6pF1QO7mCe5rpTfrvb9nvyfhSY9Ha3nstLE+MLVeC2/
vs5JxBeLwwhh3sfPd+/bB0RgIBF8I8lTnt4+aZI0hnpt1U3xcca4CoWajFnF/981njaNZtwipVO4
xt1lgDl1hKX29ttb/Nv1/Nf3eNoy19O1KTqt4Ro7BVWufd6c7n1siy3M8edv89+gSjV10dR7PbEp
IUftH91fC6F4nMTubGT9GVBQ6izifoLG7npTyzN2R3gZrCXcRcphdGUOzDr8fPn+i/wTrTxd/emB
NaaklEp344FNesZ4gzK8oLP+80W+O1D/+Y5Pj+xeG+VJqXN1I8yNMZDs8UMdlNvedYoBq8/TWASA
8Msq+WbF66KlazLvIYV46GnFixVZjWiVXPIdzDRp1i8/v3+bPd87Zv4tXe3n69Gz/1/M5l9P7pY8
aiM1LH1TQ2aks9/Zr0o5bDEDey/atdm6SmobzTqN33SCdXy9YgJXlbkcIK+pndATMt3qI14rMC0e
YEeviIkXNxoMtP393LCxz7l5amOf8HWEhZLYiujkptuVfv3BAL/RfrY37wKhrm3sGDLj+Ex/gViB
6RZa8rVTlfMTIQnQdlBhDbXH06SAEbiW6iGTn8J7Rp1/3ZGGo1TXZET4MgMXVPNPQ+JD8BPJ1b+g
YZK/jGh1us6B44VJYMULflxMJqjEUH9MbX477yR8VKinAxF4uMJXsWR6A1Ys5Vpx1iGZzl2ROpfs
CZHdXYHmiq/X13CmfUCxplqfMUc2q1GaWDSr4wX8utt5Um1q82hITpP4NRIypmozhz4HLL7qUHhy
7oszuXMegq3fZ0yKTgGdWY1fYrkF+sItkSRRwuaaTnp3bhuN3kDA0HYD1egmz0i5CtizmHRu8S3A
L8Talv23xaMHQMID+DwKptgxd+oDXoZ942AeP77kAyWTU+c0oDKUQfauYjnNZAjzO3haHPO7I+Ma
CXKyAdPPlJvs3qOl+BbHA4k/soGsDk9cckCSh7a6qdnmmX1nrJVuETyYrcHgFJqRZhtvElqe4HDe
UqqFa0ZrWVvVUNZQc75d5YkYvhjlKEbhgBMyWCMMlKjub+upAY0E2ujdjrXVVX/P3/j0BZN8WLe4
/F74VhhbGLP5IAMQBxdowFjtG6P8Gd5kD4LoUTLSdynv1MhOPglBc37/3K/DtthKpV3NTXCIcxMq
KUhU7TYqQofeUq3MdaIX0TEoBsprWUXVYrVOBolLMgaN6Sno6c9ODbGns8EkVFiTEZimThm6QrYR
1iduNC4RYCopdoibQqAsmqfOg3+3QlfHdmq0Y3ZxS8PTRf+ajMNtwkwR0yHmjOkKSd6lH+b2zmBR
e3NPqWeW3o3Ju9vCqtyCca9RuGsxP0XaIU51O2u9HLeabT/EqEwwsU9t1WDYfHB/vaLQs9bnMdRX
JAAGBeIEIaP6aU7w9U53zc2FVaQArIbQVE9z0JkSkJFZN+6GIpyKNOjqgVD0O1TWvPu26BzKsOUW
z1HkfeRYmc3fb7RB8VJjONOCT6o9jQTASRnmPd4oM0+vzKAyVLhNajcuvdMxWWoT/eSatHYCLN+X
MRAG9lXu1Ibdz/mjbdyn56FMnbV1z3zo1zodwAElI2Fbv90PsjXQD3nk6OYfZGe+57mGmyadQpHV
mcijmEMpDuV+bseJe55ZVGYFRysdba9+6uCTYGnPKxofALBe+snLaCj18I4wH9wp79JGsCBAMTd6
+wiZzFk1kFsmIVN8QcVIzsT8pFEEeDWI30/sxyNY2ySyH3jMdCA+oiWACgoBcGpPff4kvjV7GDoP
WFMgcxi61wdYdTcumZNFjuQ3K3EuwHrVx4+NhuSwpGwgAMWxRTgg60ZY3GL7RLw+q77wEziEoAAv
bjhvphEPBu9mKg5vhRiYe1WGCoBVUF7Y3ZimFYbVU9IIWmGrCpZWO7h/AgNe5eiph/Ub0kg0Sm5E
gLbRcFLghDhc4cvRKQW2JeLaa5jeA/1V5GqPrQK58ObIXAu/Z3Y5INY3hrjr5fXt1sFPckjczMJ/
ZMMo9AT6VHgrdsGdzjG4QGwPOu+BTYiIuZ52BZlROBeY2eD7xw1Tn+nqRA84e4tGpci6dSLLFk3H
fGNdWOagVbmFOYyPh2fVngFTuDjNo8kjdkoq9x+C7lcf5fLE7A8H+H2sJJ56eFztKyPvAZQ7kXHa
0oMFvmfigHHx3YO2K5VJiuFgM6njYy2+L2Bie2F2AG+tta4m+YYwUaislB5IhdD0ZWpB0bSaRRjT
QJ7PXIN28jTGFgl+qsUZmbgl3mesEFqz4lDbgdE2qtU1XXNRhpT0dzcnt1+bQDnIsItpVDqtGegN
SkVsZBW7Smz5tLW+mHBPayc7wP3fl6vHV2wx4W/DnZZnj7V2dypq2gdxIxyEs8tUBF0TsOVYLFMN
P3mm6SWVzYtH4JUy1Y+AwjQ6FPNbB37RoB1Ei/IMwhJqIsP518ElCIXAiL2C6RqUJ4J7BXxfulo7
RG10YweX46xyhG30yV4vW48vwkI6L0i1IAaaTiTzI+1CHed0KsZwmzIvhFk1u8u2debtBVz9PeGQ
GrGjpasT4liJoQMNTpiEtJu8mmZMzhpGB5dljoS1Ic8GqXlHAwWh29CYt9CWLS9fw2huGF9an/wb
/quTwhebMeLf60qk+C2AGbntQWGKvqK693nFAGTINbp3HUnFRGOSWRmVK4ov8pci8wod1ZynDBeP
zvlO/ELC3MVu2LoQVXUK57QYd7BMiBSa2+BC2FO66mUMHlfwrMarpYHWQGk1ciAxft45vPNR6CV2
BfUc6jesSruhE8zEysnPIYO8JD04NtVsQ4fmAlQGAf7BJGZaX9YWS3vSdwxvozb2LRmyepmsTNpD
NJlvsC/Lh5eBA14XMx524aNxZrf1eOJViXMgp5VdMC/5mN5QeC0BLq9zZo8FGOIYtF+xpxJsLbLV
o3I4Bfejit9ghEprGYt2Hjq64OjHZg5F1NziIVw4If34amxy6+YqZc6RyNDToD7jXRWt1b204yGw
AjK8h5ie3iCKke2EybB9atgVbwdAS63LmQ1uRWRGA7kQa5eCERYoWyIvTovwAqmsXgKFwyHk7pz3
N9PpdZCtr18dsIOyOK1yRwIJfSIO5D7e3QIb88ypG0d7axB9xSMoWAUenDlWp+zB8zGFN9q+PPi8
BGdzA50GwIC1obqQY+/glX8O+RmF+S46trS+CQukQTKfcnVdaxQtFAp9k+4la8ArWwE5CY6jNxgq
KMV95S3Y9RB0njU80TuHI0CiXUCkH1jdIvtC8lrRkr/a0NZOTIGiG/MU0D1Lfk34cC69JnJLrMGg
TMujoliCqdLmJ6zsCXcwxsXyjikMORDSo1AHacRxgPASxw/eamukNOi5+B+QlXR8cm1A9KipdKVC
Qu8PA8+NNXC/s+432UrJB1e0Owj+YIcchDE7AnHfvn9vaQPYCeAmtEF92/RlQjYTpFmz/3hF550q
V8MJVB5h2si8JgyoXjAUvUvhNATsjI9oU+1PH+l9oE0ijglkMBJCiFFeTbJZYwTGBjogMCLWlzg0
aQq0cwkPX907Y4AGwrZz2ysSCcfAjcOWAPnv+FFQTgl4evoKUehE7mzhtNU796S4ijov5XGmOe32
Bu4d4t1HKAwyqocIJ46NSSRrR+kit1yR4b7a7+6+ifcS3UJrimYmaY/l472bE6gjTJHmeW7fqXaW
A50poJ11FNlmn8BdiCnjlxst14WKuaK1jbKVBgOKCH0l0n6Gh+SLeGZAWV/zV7oNJL0rQkuO2daX
LtOoseVP4DPG3a5hleF6hngyp2guOZbgnc0ZhJT7SwyWAFbXeQoECMr6Z10PBQj9nP9TY34n4lop
nIEPW2q8skN/p11siQb5mBd13/tfnbDRuOxKRk3/BEAp3EhIRbbE1CR9X2uZMlePJs7PPgnrCM5D
gumDNi15/33KkgNQhgi6vE2u48s01NbJw03sApLh4oabEWJRuKYv7SfS6XGlBgRcRu1d2wmv6DuW
OJvqI7k6BYC71tHxPMtnVewUxH3M7xLT3kF5W0NwpZhUGM34PksSmMZwkgZ4zaj+p6tGrnmICdn8
AtNo0gttR7Ak84g+aX/JW+3FsM8EPaPGgJKW0myHbQEeEgnGiD/V3kccYeGeIEpWXV4uYK9yfAz9
9EbsBAUXBpdIjJHZc5nuzfY81hdQOVKOHERc9JrW4rxn6VYjOGHSKJkq9SAh/n2R5xmkDmWVk4Ss
xbWKfAL3sjeJMMctX7EqpyR/GlivNwHP5ah28aDufys8KKuImdPCbj/iud44kUtMHKN1eviXbb+t
fIJuNDqFTfRF4FsjdwBl+KXHzu3iCK/1y00e3NZYLxmODvYDsJZTvCWb+rWn4MDwlhjxWj/Qtdtd
5KVvdQUN+127ebewJYNyzHR7Lpb5pkWI1bjie/x1qd0Euws1IHEgRLbYSjcotsjUhJX1UlGYD0GE
jgvN78n7vYqvoP/pULa5rVnpdWDqroUlrWorjUNEoSN/7RbnjQxp1NqSAp7Rl6M0moJV5VcKEAS0
O5MunQIiQ+Q8i5gECvSFsA3nFZRdyb8P9WoU5zbOBjwr6+si2CUeN4lr8gqeKfqEbaDzYsWAq+YV
OZcWCIIvjvKh8x7lTyH8aXrIXzOvOIA9bUESyewbk3p9QNLs8QvMoGrJJ3gkN9KfoMGRrLTzudD4
VyFIJNfEMxoJOIy7tTDhLSK+dLTMEXss9BJXASsgeT5DeicYaOnO6cht6GqQzUG9olWhvDxQUKx5
z8ZnxxTsZletTO4rkQBWC+4JaN7sulU6+/7Y58j/ywF/K5pZTvN6Dy6c0CQJmChcXniT10sNB1JY
X3AUEZCwYQH6jVh+7FV4qkTNgtutoYeJLyAlqHrgMgQV8mTXB2YieQnmGGKOb5ZbzS4y9p0qfmlI
23YCzmo+TLeQ/tN5cIpcLoorV+dcjmA378rw3iJaSkesL10J+IPVtJsmncd6El/0e4FpygR7GLo7
a9KJbhkuzMQlXcawwkLWogwF7gvTRsWAXIX4TqTJrkDaZWb/BO77+gV6Dd8Ic8HNbytcgSDgEr3E
U32sQycdnwA4aFNeZjTYS9E5V9DBiXV4YGE5xI2Lus0wjvGdGJzeMjABS/XkhkH4btjlshp1PQfX
Zqnp4xtTaTyk8+S8Udei5JABc8YjgRmpjvSa8cmQ8AAMKoNatNkJD/9huiUlqKBn8W0aVKqBuBDf
MBikrnNszzOFLDYotSPbNMTVtRfvOA9rW6+gC7T7csNWSNikOmAtJ/woi6EYObgkGuzbEBzEY8iJ
0ixPa4w30LOOpdCJ36WjRdnnCEtQmmU+VRVCvQ5Yjjam41Z6OXncQltpdC5fLNfc8GenJxh6lUO8
qL7nHiGyxCD3n5gUg8J8Z/THB0/0TIrWDdLG7ocw7o5IgofdXYSv821APEE+ALOWl74ekCFob7xp
VBSPo7JmjYLun+ikIxv2HnOG9P9wJGn0ARmuxPIB5EVFaaW/nz+oNbAu3kXScxBFPRLrcB4a/GyL
A9k1KDow77KTi6GBfgEoRw7OwaxpXNLCN9+jh01+RY6tLR/Ylyrk9mv948H2fw8FDxgkuHtcukGy
8FRg44/LPWde7CgY7pA58yLbP+6+tcpfHzREEY0yjbntEAgQsQTXnu88wjnjrDjiMfdQWl0OWAaC
yjqSRPUWgyngcagSjDw1Xgif9zHGQWobHcExMIuz1FEBMzJh2hZqGaoJbJcGYi2Nec25rLtP6eO0
ZQ+de2uL81s7Uvb8KOX9T8XvxcBdrPDN1e0zx1D+59BT+i70lFVRtDRTU/tZ7afqPYSJi6i1irZB
8Wf6lETjj+bhpWuBL7krIH0h3fvSVzUTXK5iDomt5K8b2GILtGG+Kw7xmsJWB5H7Tum/elEc3s7d
kPe9NKaUEAYatbMW1X9PxquZphjU+FPbHODXMSApJt7micuUPGXdZb1ArbAVIc7t2DN4Ooy0pepc
RlQdkuDkmBOjHtSBQH3zFdRl1aNIHxz/xzveb2+4374CFnyxuimhRXi8jy8F8lhsqmANjjVgII64
Ut7vqArum/Ad9mD6eRrx5O/MY8XulpyMV8uIjjLBNcfRrvBjQJAjGTexYolmHCM5yT7Pcdva5gf5
yGvFeUz0QwNSKn67oFQwGPrEtm9IRTHowZC+WGKe3PbWnpgA2TCImP8/jQovfO22J9K7PfezmlQe
rxsFYxIWK1JFPAlX2hYtBmuZ4xVOKNVm0y435RjAFWKOY7o1vTu81zmrqqA3LwxYxb9p5GRV/m9O
YphyDzGQmZAWlV6B8FfF/nIiJZGuZ3nDysXuJUYHPIJhHpvD3MWzM4G815jkiVSZ39t+GuI6TPch
tzidn9m2qSN+4SLTzGUUCu+8YnrnLompxK1BdImsEJQY/nG89ZJZLA2wP0rOTv5mkroLNr2qggI/
M75rStzR68M33k+UlXDOOdnFu7F/KNNUDbS9KNpUHSzQ8Bpnka3lQXnkQx6ryCd/qiANR285PidY
hdy7+fkl2t2tmTGmJSqPVBMdavxhEXgp9uXqZG8IJ+qQ2qoTSXMZ6ebVpT4d5XbBIFvl6oTswoKA
g8H5AlFrDEJ2dGXrexJ4KuYGXh9bi+f1kW9lHNcfI6DQwxMFzzXxC4VGGT0qwf/Dr2+jR89xPBIp
6ZuMUVCepiOCr7cG1SezVeaLASbYnBHwhWdyoyCUmUuhqpED5yocJghZoeWhVR1lyr4rj33RDguj
NjCWgm8xzuqkHN9LQdvr0eqxOScoPpU/9inMdhHlvUpdb0fPsoGhCML/NKT7GIdrcUKeJ6Etr5Fz
5wsREwNsvHv3AqaXrR5DS4m9IAzMpmfmWD393XiVqNISAC2vL3m7DrNl8g4N8gw1nAkxpPLNVMG7
/uLcUZ9QHfts7n4CX7QArbpCWAn6mAFZ7BWD0hxYMceD4YpYgci2gcajcqTKpOhu/3LqSX2r7p9W
HqsatYViAtBBdvSccIvKSTYSqZTWrBtaCEJlszQL2blVbt15WuXmunNHHI47vQXQ37kwumH5RRkI
RqC1+Iq5WjHMNA8iK9lXXTH/5lcoXShJxS68VvUckM/SqMEzjpSqid0TgQ8veWoTFqoixzT7/OCc
2HgYU+wvXQCuGh0S3U7KPg6UTbv/10i6NhlhUEPcbN/P7k0ZdOS4GJFT2yAP3NQffWEWSyL8j6lV
oNgmSL0PuoejYKipeQagtw6DKVl2BGyq4+n1PinEuUh9UOj/OYnGRjh7CNMwnGqEOuHMEBZ6OC8x
6KPMGYEZtB+VG93dHOPJ3Mvor+nD1mTx+KHgXEGxGzTUbI1EVLUz1ulv9hRY7T0/LBWBE9JXxURm
Z9AB/vckuia5HGpCgZSOHtht8oBv3Xsxn/aEoeTxfu3hiBOSypq4sqrMkIk2Bre49GHXV0H+YSMW
b7CAsai0FtqCV+22O1ib6CjNgbtiz0yY09IKW5qvOTuOHJPhwDeVth/Gb3i34HoFuZkqPPgytgDt
iT3FdTdf1szOG3P8eW2dDVYHxXVQD3snwN4u/jE9Y1+DKzPwxCX3Fw8aQI+zx/Q0Dw9YMIxEe79M
p+k28RCxx5/SQlm0QNZALC1rR/IUXBXJt0PkDhA5HcwnfEaIwTGWdoKvYDbCmHNB4mlzaDjscthM
oh36lyBb0ukMqnnmk5SW23yZvEYjEze84uV2TLbn7X3KSuVlI3nhyPRPnOd0hwLCNzxGWv+xvIwh
V22ECZVKzLJw266GOEovzGEDva5zklGCfTs1ALd1S0LURT7Dd4mLa3MgX27H659K8ThHp0vM6/XT
N804mQozY2WsHsyg1a4xrYLmqATZKGHwosTcLWKINfVuHi1AbSy9WLYxbZYy48vofqe0oPD06Xxh
1jj984f3NW63FwDgQCsXtKCG7NMhDSSmFP7w91w8ALxwQoju6KMWx1M/Gl/nPWuj3GPCAJvFS1bJ
qt3dFtDUr/Py7Fo4gyfBJdDGeBoGMFF9VIA4O0dTZZYM7141juc9LwHBgS/sT4e6z+r5aIN4HQ6N
1fXlwYtwfFRgKOG/h5dxFVxJOETPHL/UAe+Fmv8LnQeeEenmEvSoMm2GbG0kMPIIr3d6WyPS2WJW
HlA+OM2LMQvt/Moc+oLI26NA7WXTcnoeSejt8TRMZueZgdsvhQ9WVhTUC6IkPjNCAS90soYhptBX
mTe33Iufb3uosDYeRq4U9Ep3Crp9yjy8Bfl7F4iHM7uGlen1Kup4V40T/+GBh7GppaO0ZWwJMukQ
CBv/6Xx5iDSP9/VScMNJ9XKZnt2rV/oxbtTMGo6EWTW2ZlgqvdRj0IY4Lp6H5jBmaOKEFw/szsXt
ha0EKZbXlHtHxIW/gzEhvtmGs2ROT8atpmzWubKgFYJpdcZcrra9LfFAnz/GnMGTLBDY3SRnPsX7
FNfhq5sPs6FkqxNs4Ji0a8eWg4c8Jhp45OLgm3kY6YLx7HGeZy+CQubiVj4umEe+4dqpB4oLe2ZM
NN/Pwt18BROSdozZvf8YX+b1CtNA3LXOa+xqcSfWMDLHc9vP1+1QGGGA552Zj0dGyznLAL4ciPib
Klgm3gkZwRp7pxEGN2MzOB/Kob4v8c+miuBnH/h/0DizXu+H9nDGbqrP5lbRVtjRBnpr9+dJQ5ln
brxGk5a0073uzHfp6zzMOYooCGFuTPN2aHydxioqMqbaSJGwjGW67636gvbpACBZEl2mmFGLgEUr
r3hXFud1CbD3Omowpd6+Me/MsHXBcJiJEe2FhokYVAcaNy79I/79GnICXK2pjjcjRsxQTz/KURnQ
8QBPwYz0oJ6hrH5JbbCmCHZ9aVG+QMMb1rvHMHOuM4Q4k2Qh+MgwC7dHWuTefXJeFKszxQEk70ud
riBuyKZ3GQp+z7nMx/KUFhT2qBMGEpFEYRmO590qGWJHPLxskI0MqUiQXyXzeGtsjElyVNbYD5Gv
jrU1H4LSsNdML1zgDtpHphE+KHFYX6uzeAp0HsNDrJ9BGAhBulco9XeY49CmsA3w/ntGVGFw0Bda
JF5PSY1HOXp1FZBFMWQkcPBBtdEh/8V9nAUaJEcZ7/Heog7/Ery3M/c+SnkBCCi3extBkFzj1m+8
mGP2OpGX3TvF+nC6C8lZdETFLiprPx93v/QU9D48/yfCUVVNNOBMK6pi9Z5g/74066qE61no4Ubk
jVIBZ5jHE/jHME7yr2IoIyH3r77lRHNjmAdYkY4YZ9lVyEQew4p1ENlUG1oSb45oWod0magCAsUz
/HjGxkXR4oIO0kZnJ8VcGhoinAxK7QtuXPF2e6OYwOpex9OC/h12uWxW9zLOOhD7vwZz/5EWQcmk
ZaKblopHr/4H8vBXonKrqqhpb9dwQ52C44ojDF6Gcsx5XaaDmdyXy/rB15CG2c9h5B8N/9M9/ufK
T/c4M2L5IlRcGbtFUFmxR3MaknMUxJ7kg/ZjU2XD/uzuHewpCRyy4JdP8M1TBm6tIx42NUZ4npO0
MCvvj/bCJ2DimplXPgWvMYISju7IZ3T4FrBnoW1VO4Z1+vPWJwNzf/4Q/9UxqojoRRxddJ4BmMh/
V1p6F5g5l+7WxppXGCTFWA5Z/+/i33+v8XSnhexmSMm5tjYa+eTghAeGsRQpWsm/zW18e0P/+jJP
4tzsEVnwBvky7WcJT5qBFV7LzQwa0ILwvHqltCXTx4l+U/31MezzUvrfm0hB5t+bGF0fnSVUD4sG
z0DeqZ+0Xpg+Q7gUD8BJ/Vb1+e5qChJK2exjanz0/r2aGUWWUeu5tVGn1w9jLLwJr6fV1VXR/v+8
Nv6TZ7E3FSx/VFWGOalZvfLwr715B5BYdZcrt3OUb/U1QpLFzxfoP+nzffv7Ak+aTOV6quPTlQvo
03iIoG6VjkVP/WVVaP3H/M9VVJS6IgmIxbDIv1+jTttCK+KTtSn2BGhj5JjzC01i4yjv8hFhfj+m
CCAg+0xetSO/zhaV3xwxGDzcNvmIeI680M1RFCBzmOtB6go0UKo3Zsanuncb6ft4fF/nuJkYeF9k
Xw1/nUpgNU39n+/WH0X2D1/EeFpm1bl4SMAArc15nOeI22wkRvHx/CHziqX0SO4o/pZr/6eOxBLQ
4e/36ZshsQ7+vXemkSdZqrXmppp0w+Kgj1KncHMHIdlKJO+Z/vINvzuNdOYZ4SYzpWf+mfn5a8Vd
SS+N/PEwwQJcgaUAWl9Cxd8WY2V6De4McxvMBD8GyiF7+fnK/Rp4vrV/X/hpjVTXc2dcU1z9iiE+
S0E1xj4vaIPfXjq/XOZ5pENvjKi5RVyGtBO/pWyb48DMHMvh528jfbexYJhy7DI1aIrq00rJajU9
CZcTFkq7ZAe8nPItmEf/OkY+BUsZY26f7mmQeb++z787gv++8tNUQRKWsVooiclgqkl+eJn14LXP
wiWSHOaeChrul6/63ZL5+4JPK/R8ahMruXDB0zBd0A8hi7Q8JD6e4R4QlGwum9P44qS/jIEo3x0q
4MkB6eDNITHR8u/GUOVGELPaMNDmMwg+DRfWyuKZZoBxuvH5FVEMyLTcV16i4Zs5zryY2UWSFvKO
eBquCoRQLbmPsSD++u2Y+PajKQxGE0QSUclPj8DMK/PehqGxiYfyqB8+zPzU6dkILxNcGwCvRN7P
z+DbR/DXBZ8eQSbJN/XcROaG0gU4jQKgkzL8+RL/HUblIAKC/D9fqhfh/HUyXCJJDa+RYGxksGOt
TcpMVaJ6ERmZr31lAdxn/NvS0r+9kQaNFWa7+vnGp2uaUt7KUVrCwXAw3hmjFbRT2ANgkCAOpaRp
JLeH/jGPUi+ftlM0mLBketyb5VPPwLCvnzRIB6ARe9OGeQ9voaMLDf4x2PYeF1Tamd7v5/0p0w6v
08eYf8L5QghKlyk75GW/zsd8U44jrfjf79Tv37/uY3fV6ltsFsaGDwGnBWXz+vNFHtTTyPn5iSnf
vDrwHwDTCJnCME3jOUzpLm19Fit9o3jqZzV8MJ+Zbu5f8d5CLoFHym1Tb4AF6QI+dKhumy9a2tH+
8i6MrrNqZo0qX3/BKf5wWoarnz+a3D+4p9OevdvPjSp6P9/8tEPSu1GVulLqTNbBG415z5c7SjAB
FjprUiX10E4hhZ732W3QvdKwHhd+OsQBpA1++SDfPI1/PsjTzknVx62WGz5IOJWovFGu9HtPCWUG
nI1yDpZG+0NNWSW0adOMut8C8+92FZT//0PaeTYpynx//xVZRRR8ShBEzBifWOooKmDAgPjq/592
r6rfrjM1Vt33ujM7O4mm6XD6nG+ghAhhSlU0Vczsv0bD8birJdLjWI2Q+52Kk3r3gJv3WA2f7flk
72+bV8IhLEh+v+3vGngajj5/XfZtaFzPUu2RbM/VyJmg14cOWAftjo4Q8UOlcdlBrrTeWCMFxkwS
KireegWx2HXbLtuIa7ftACk4nz+Q1eyhjiC9IIH3MM+Feu40WQicrw8t/mHj/qfF4ut/dZR2OmtF
rtBRk2aLP7S4E9HMzqzukDhwnGZr0prVZ5nb6kTLDneAIFrDsjwO1khQTt12m2RBwFmWtqO07vt2
YLsowLmea7kBzQ96heX3mr3f2/3pAb8HAuYtvmfq8VSNAKd4OH4HtfFlqJENiLbNc1hrXchAc8S8
fNqVf5phOGVxKGLhhPH5tj3q6nm/O9bSaiQPtt17hPfZ8hpUenOi6HJMEvDDDvTjYqPJRpWzl2TW
/hD6/3o+2KDk18zQ9KiJrBtjaImjBmOpas9WLMCvpzBt84cRM0RHU0hhfuJ+KT8cl2CjazpXh9xG
Rf7fMbLPLofKVnnqnGaEWKnQt1IQYZo3ch9fi+YN53mpmyGUZja2ftapIgfFUZQC9LD2abf8abiK
4E8GEyCp0jt9lK1sr5Y3CFto2yGTyFKPBnD/AevNsL1xezjYjD4MNPFA35dUjgoS/uSYhsAX+/fm
1e3e2OU3KO2HUBplOCvf7QL1AVgWH4bWD4s3AsCYscGel6j/1d6GlplWlMTEnSS636wkhn9y65ub
ChpDXlm62bUuZ5PKaFf1Y6CiT3dH+UvA/a0UDTK7YoYyEJwPJ0zt+zKOAoHG8CKLI7r7bRmv5Alh
79Z8RlfDu5DhAOmwUjB/gtSDnw5SRLmXIGN9dHZHO6PUJETGpiaFrZNrAm8xhhoo8CO4Q8iCwAPg
4YNsHey+QH4nX6af9mKUIpBd0u3Lcj9jzs4l9/fn913MgYdnoGyuGTVmLOvzv89vntcu211s3CM4
MvndjtcAfoC3lhi+u7eNGTwntaY22HZKtscBO/V29CRHXEEZxdqDbFgqfbIR6w+N+j6jjGqtyhKi
VQ1ZQYbk30YV1Zt8f+7ye5Q7Kdq9yI+EZnCITISbqigawf0DOAbdMFBJbda8pAt0UCTxWZJ/b8l3
iwa6p0YjNMIZkz9vg25bmkqSbmkJRK2du+tnPXQkDrL1GJRrABDUDs9Az6Ee8gTXenOP0+uDMHAo
TbLo3r72TjOZr8DGW2cd6K0SJvZQC+0C7MPJrXQv/vBjpCeWm39nJE1GpxQyOlL1tPzfzrtlabU4
zHf36Kra6OqhwfNAEG+gIMkOrJmhyZ6/0EeVr09ZHfmHRAWXrqEYw8KPRv/78nM6PzNDOps3wop7
/RSKqhvKKNYXaik56lpEwK834eSU84YYRT32dewwq6CLMjfhJWEj2T/rJhAVbMZ7Or1r77zEVlB+
5haEZAxkRBBhVUfqor3FwkZawgZ8QJZAvCSqNzJrEG+OHpiWjOTVor0IhsMFOXCq+ojgYonSRSBY
70mTggq/DzUmbe3i9nZdgQ4PNI28OvolIxRMhCGQcHYRbx8f1fcDlOgvUyweiHB+E5KoPB+1a3k6
3yOFcni1JYeHKWmnOIC/t962mYlglZZQQx/DTwmJ1zn1bZSYrKcaV8VYGxrxv6Pk8Xjq8iO+P6Kj
e2hkWDZRFt6cwqoX+zUsJ3EHq988BZtox/CRTwvOYXVwaK5IhTXmEaVRqqCgzkqr7O4X+zHVosYd
ExcMSpHuVMGbijJdrVuZnoa1bl4/g6yTO8em0tZBDfnn5vlDRP2KWL/fD8cNg4C2qr7Wub8CgX2S
POZyeuZ+0CPDHWQnuBUgMYBNU0o2aphb28de1qemi13rHFGdFdF3lG6oklTBQw61qJxmEzW3OAEU
jbSPRSpwNgvgH8qIN8m67erS8dNZ6fsGIg5lTFe8coSk2dvykp8et/NOuz6iVLVlMKU16C8AUKjM
3pdF7OfkevVusXdzhJ8oeWr1A5z5ZCn39v1i8IT3KrsXkj34egyPWUuOfXXvnu5+touutw89rP/Y
VuPFNSfAk16b4V89bOTzopIb9LA503pSUPGBbTWvTuKzJDd07FAUxlDm3i2zk9kPprpeh+gF+CEe
mhGCO87ZO7nQ6ShQPtw75P+9Cz8PKdNDC2SlB8rORxEfdYgryjO/L+Pyd6lbjqLGX41/26nTWvWq
7yt0tDbL70CT3RicDnQ9+55hAGyyko/Nr2KqUj6bmSdh0Q1v5LKOZ0KaG4AsJUPwIoX1QGUYQNRU
sOB6D7xBoZhurR0cg01uwrdxcOjmJAlLYcj0gaiFzntUg/sKAR6Gtw3oiLEHMBbOHYD2p6V1ucKz
DV4Qr9BTJ1kfJ9dRjjzUCLSYvtGH9zbVhK2LQ6Q61BfZNJnqm6yLqjbsiHayt64o+G0uX5Tw7r3r
jMASDHiOzzgId9kiKDlgwQmD4CqgWQ/sm8V6Ys5Aw92JO7BshgZoFevHRAeRGCXjB/cY5V2gnsZY
GaoAzFqgRtGWvA/l1Q5CarfWOfblznxhthX8dgBRTef9FLAtRJcWjCIgUdfVaQgwDMb6AURDV5Ns
trzjEn6XjKww6o/i7PHQrN8fcvXnAYrKDKgjQhnl7ayWH1SjMLbpI9IHDncNTvcJoLO7gx2wvnZu
C+CpO3wlccEenzogvJtV59RMguvgMU67RgdZl3EBugQXSwKgGxzoFQjZrCtFuwlH5As6ekZwHphN
w3uO9HX8NW9eGrAvkkgfJiv4lHQsPaKqlgasa4U/zfL3GwTG+X1r594kidDIZN1+rzdtTe1YPh8P
KWJ5U2EO6CueY2UA+BY4rn0UhizzhjLYtYD5+ThabvIwboLFPF/sAktwzCfRujy6Ojq4Y2VzxsyE
0BQ+AP6h6xQV92e9BLD8/NoDs9J66SRpnyk94yCuzCr0Tx5eAjxg8HfFELgeNy88XUed6DfqKHpo
9lTrgfc1uXtK91UIAF+XzbF/6kCpBOV2DXejcg0+q+inX6eOHO56u+Gho9aVVty+9Z+AcCrAa7sI
/Ib4DyFEj7mkdzzZBFyPr3tI1R2A1GVoovU0wKRbQ2MKh6oK1sVnMESKEBIuuHG0q464O6G0/iXZ
t7bcBJvR09w8Upv3JfRWUDD2vLXt6n62RrbcO8NjxvIhkAHsFVB19p2LxbC/9PQ9VBqQHTu70lbH
96U8u1YD89aTvTgi1elAU02pnqvByScuvi/SxS2EXYYWXOoVmIAi/Nl6Tg7shk9M7KUJPBgQn+eJ
FD7tAV721oWBg47DvL9bFU5toa0EPqRkqXw00yUSn2ElOGEp4R+gSsswTJxDa+8fLnW48jJQlG0P
YrVXdMHak270boJteXTS3ry5j+sxTCaAVRPIc2BDgVbs7f2sHGhj07+Eex/4Rg1z3vFzXUZoH7QY
2KDpG4de1jhDN5m7ygzj0q7iwzec3evM8itBYy2A0PFc5+3r6ApKlmHIMQC9PkSNfx/ppliO/93N
TZlpLIsDADuj8Rad3A+7k3w+KzdKnbeDE3P4uVZ9TB6Qq8IcEsQACvvQZ1CnuEdJC7ZZsizBl59r
QYYnZkmzqMCWHSC8gxTa82pZy5qZMqoZ9uqPr6FQR0YKldcTuLfws1bds5gJoNLXNwJnf1c3imZO
KqFobiGwEy/AUrrL4IthvbQXgyviu84jZliGqCHfWWVBEjRGRe95ce5g8OKPJ+1XleitV6jIcUyr
6kQ5AET+jdmyWn7B1vWJclM78Y3OfJhsrpNkdNzIq9i0oV5WEK7F5ycogjxU/bgFxKyduQeHA1Tz
MH72a+1qbz5UWkiaQOUq3Gto1AFANmMPmja5Z8oFXQW+STw8jZGh75U9rYUmPOE5ttshIeowD82G
1L0GaluOIQtk7Xyy2wAj7O6xd6i0KWwFeOV2Hqvn19nXu9sILZLGuV+00k6MVfU81Nun8XxqTivt
ZL1z5c4JQk8TXXncd7bduC13s6XWl6fJ6B5KC7XznOxDFZX3uFXrHLr77s1Lho8QAck2t7vz4Sw0
DwO5H7fiYdooA7N1R4shb+JqPcRyG0xSEWBUjNPoyZGnWRNJ0m4V7N01lEPZj2dzxGluPU5xRv8e
XJtVCif7EM5369mZzxBTL71K8z4xZ1dU+a+R7CuNtKmsKAl0zmstUDuHRtEHh1U36tw1osK1tgKs
UGvcnLhVdLNuEd4merBtn1w9kHwFsTjCoeCEIZ3WoJS7c2u4FQEZLIOjf4Fk8AxPnUyAUHv35rV5
AqBz9KDDNqD/LQVcMV0ecJaI1v1+3+uDEbQt7GMh45D4EpL1wGZPVBnudZGHohYF/R+PLAgdIQsU
8odU5DriZAMXwEabVpgZjGaz2ZJ8q/i2Na4MZ0s4ywhVuAl/KwwplJSFkGVsCdX+pxXtnU5nAnzc
waSHX4H/S2Q4z+nW23pVXIbhzPN2mNB14P3I/uPgSfTAmaLaw7vJAfvPck1owq/FXqL+5P3OAl+O
JP6RIgokYVe4Vy2X8ObrwrmqhvIzOwM/ieKPMyJBz91NaiRajzaCmASU3BrOFI0ESwJhwE0Rzo5B
kyKliTWe0CmFq9qQXlZC4qelvu4Y2IJyIvBV67ACSMVGMHpJfM5mIhMdXawo4l5jq8H6vwYhOesY
3LI4AxbogE7oAMM6jwBZWfj1oIEpOjtu8WZNro7AN9/cAqjtE11/zb4gMi1zz2d7LfqZegcdCbxN
2IWIFU3Y+cxI0yFyz6+Z16+vpwWMdsCbg0UBdac/Tn6V142h94REvfgc3qScXZGBz13xL8QoXid8
0MiNcPhFE7o+PVhjWF38yjFOGRghA/6TnNwKYyu62BEHXnRxhDv9Ebwoz4UnISwShJWyuAIsftCx
PBln7SF5z/qJHeW6j+A5Cmur7tgjzz2eLrDTEawafHd2L8ApQrlW/89NiqT4er1arU8+FqVhF6ns
qnUlpU/LhPOJUp8jgn2ypuPuuhu2FynpctFAfLNKB5YdL9lezK3FAqQkOuKwEOwQMLMwI9nR5Rm5
gLV46qKhdPFKyKoKZ4Y27qbIWpeEzydPuLmhQdVAS6Kh47AiT8/IogvpetxEAiyBcPoSrxXEOm5R
eL8K72VhzoKO3CDwD0DvhAfFZrC1hkdnOBQO7IvF1LSwnrGr//nF6p5mjbuNSLZQBxf9KJ6q5TFO
T263X7FmjFvR1Vu0ysVYWHHFsThoChOxc5c7R+r2YONXgp4PDhduzdk5aFtbez+2Jb4qXuAb3QNl
5Bja2p7TkhGBAWdiN5DeaAjrGCjAfLGCl8auLvRh//xffO7g7YS5PR2CtwXQzrQn7Kn4hdYCLXF9
Jp6geENfIIRPCU527j+DuHHwzQ7E4/uo0ksat3DfS9fPntGrge7lzKFGNYKFCuqdCGwrfYn0NgDY
42oXsriJwGeHCsWxqzUPfRTeAiVK20WYL4pIAgSsNeGRIIGxnQlgrtKUW+dB0jHbBELBvc9+m/Zg
vbOdTI+dsh43ynDf3/b3TbOTdFEKCRBh7mOPgFZFTqFhO8qDw1AhSr/CR+JgXELalgbQuEK5dV3X
unQUHKzLGCStD4YfBM0p2EJ6X/JZWi9PiZN7d2+P9xa/u7Vfn9bzPsAesIio2na3mNcbHqNnoPgC
lHoZq9NkiXt0OB/fmv6zq/Sv09/DoVcF4beN/y2lV1yNeXwwCyHZmFmjCRgmFo0jUBnxLwl+lg4x
1yg6i1V6xajiTdhdQCF/rQuyR3iMtdDB7s3tDSUnXv6mFA5MG2xvPnraiEjkvcE1GdCVBJqV+uJb
g9NHdkyeKeqCKvSO3eLYlgXgfJihSa4wGCvBuVv5UPtQPl3zLWms50UFMyOuedzcJ3Jn135MoIAE
jRoGhaem2qS2O8uiqo+poZO2VdS9zyEp2U/ASu17/tXUcCpUYb9QE6Ey8G+UdthJld31stfAMmVW
M7Nazzpha7O0+RiqID61kyjCMopFgH2DxyVcoJLGw+ZcMJ2GryVrsOn1fh9D2o/d81ez3hL9hS7H
e72gWZMZRUyYAWz5YhFiPxfDRqxGJuNl1WU1d/FYGg56wt7ta4TRo3CTE0YaPezhfm+W+r1g+G9v
vR3a97F5ejwUmjUSgtp4Wi5FOBC93l9YPsWAJjLB4Q/l7KFAUgyTOlLXxOefcB8/5BD/act7+vqS
nuL9405bhPq3iAaIBTr42YitW2xiW4ewqzsd392bM6WsSHMGg81G2Et9wlNVvycz/m2L+Ppf2bZL
UUhX5URb8OjgRTqGF/qBvBA37ffFM2tEW5uNJsVfkShgGIhVnLXdwnUSE6Ful02R7yOMidikT8JX
K/AHPX0q9pav35/jd0ay9m97xYnur/Yml/vufMjEc7wSpIlgTfhHYiT2qomzDfropHn9nYWW+kx8
EUsesd12RaAgxmIGhorHHcQ9KKVHT7SbeFQMS7FNVhma2H9RyR3i/rWh11F2/WJgjsRaxg4Jqgah
LxvKb8G5m3wNG/Wfvbo9xMMZH5j/p5FLPVI3DJUqlSLWgb/ueL9/JkrtaKrRRHhmivCb6V5wZ9F6
ve6uWHH7fXzfahg8BRtyhOD9Br0P3f7zYvNXI96PhJdUls44mkcdYlXRkfCJXv+uuxRNvDWHBIV9
PcRSiiJ4ezCkJV8+MXRThL9fIv59dGsfUsWvEtO35f+vVr0t//llf0h3CV3DiocQ+6yzFE5x69or
sBcjt8+UJqpd94mWPE8ZTBdMJJwmmUsFK00K6h8fb1xpnI/VerGgfG8byqk8NAj06ttjU+P8VN7n
Ko/NYHB2iPJpzNXP7DBkTguv1t5Xr6laTdwzP11c3PfbtdFSZUOkii0JjOa/Q4aU5e02f+z0qNza
lVXelGDV13+fiD9dgl23agiJctIEb12fnu+JUX1UNEpKz1BqnHHu/f+7wNv2pldK9SHduIAW3Btz
zhmV7u8X+KGKSNv/uoW3nSrOq2qsSOIWOM5wElN7x0a1cwx38Io+uZX8MBr+udbb9qNn87SMT1sd
qF/hQt90spCjh/0xofXDg//rlt7xv3F+Tm/lk1sqg3KzH+yi1T54uh/6TRSL3kdXDWsYaomqgn3F
WzHpmj4e+kPXtYhkvmNMjsFxncM9M/1PoZb8QyyhQ8MG+aAy0mqvVemvpQ90rFw5M/gizsy6teyL
hcfjFMNhazD6cFffc96Mhr+u9bbCpXl5lgGYiHBqBsKKXW/NiXMx3Gw+gabUnzvwf7f1Nnee5UO/
J/s5tyWSJDidk3bAb4U/HH29sRe64kw5DPCN7X3a8JUfUp7/3OfbvJLy561yPXNxkgvsKGK7ny3F
Tu+Np1NO14vhh4n8qod8Hy//u923eXZOaolyOHBFzZt8sSWI8AsMFRv2a89mgybkcrHJ4C83Phh8
2EFfgOTfGvA2+Z75cc5SwqMVgQISEryB+ut74ZR6fcAe/2ksfXjA79Pwei8u10pS06I0ROiolZMX
MWyOo85H7WzRd7/c2quY+tcMKeMkUwrS2+AGRRzUifpMEFIz7snCafvDFPkwHfW32Euq3u/KoeBi
XKuFVSfO1nc8MgPqO9aHa/10yvp7mOpvW1jtWIAxK8W1SMEzGRHYIuIg0lyHeCAONs1Rc0pc/Oke
xdT71p/a/yw33sZqrTwe7g8Nwwq1g4DdIaqUtjn5vRvVV1Xh7SJGzayqMtRE1lH5bf7f07152ks7
Wcx/8RJPjizk2ZpNCOyakxnnOGCrF6uzVGwR2EZnYQD8AoQCYZ2R3SHiFhkkTG47fO/N5cH316QQ
V901o2BFZCgCNHHyE2smca/Vy0S+MdrWG4QiuAOLoNgDRh7zaY6NeMD/aUoH1npsefw8X+FgEpF1
jDKbh7181NHU5Nf2eewiy0fCr/86NfGduIyKCHRHDN3Hlzd1PA8fXQLDB3Hq60Mi1DWh2OrmhF0m
BBuuCNZYBLjBPrHs2dnZ/S7fv4Y2T8Ov1rpCTI5dUf9PbI6CrkXGwSMbmAJsDYl8UahrlF1tcOdW
Vt5q/CcvyTLGvGZw4BtJGgKtuiCAFyHSWVYwVO0hX9tssDzedXCRKyyiwR4hvu6MvjZfhIcEiD6f
u3Fmv1k9rOK/vnpAdFRCb5UXn/uK6z1xaN0MxFY06G3I9jm3ptGY92s6HMoaer/8NOIxDdGEL+YH
R4iRSJgX1oA1Rzgw0wg+/8UXe4OTvSFpUnMK6r8CPPq16X1alX46mQt6GgYJwthNfh92F0AgSaHU
pOi5QlqzgmAakrt4icLTnlRWaohAlkCYgcg+AhIRmiJlxcpIW1FipwgKlAX1FV2orl0Q3YcET5cF
ZQOee3Pfy8gnUz4sbPJcZNFKMkLI/6xlAm0hR0t3kKz7fSIpP0xWE4ympAvfBxN9VCbzP4vf7ZrI
VW4oBkUYlKDAqhg+3LwLKhq7lhk9erXhLqy0ulL90kgDXMbFo+nW4Kj/3pKfsgv/tOQt2JfLqjHX
Mlpymlw2xahsX2bGVcgW3QBkYhuN9cnFRtetLOw52pqSnWO9jU73FwI92iTvnTQLpf/iYqP6p53c
Qve2iYvsJlBMuhRh0A/t/WElBzlNTAWFRwaf9dZzz7wmH805IvFPSku7/jaqTIq23kQbfR33KDlN
5yfrIFlqS0eA9wvZPYS7KcQd/AdVTHmdDNKjjQY09X4hprdUSMYSSICDnf7eUI633xdkQV+uAcRF
goxa7b/P+KFvtcr5IMvRNqpN5PDWKrw8yvrlAsCmhxArKWg1uq9Q1Mf0F/Bkza8igAzKYmn2n1Ot
nUdF/zJDtQOPgLUsARZxNEb18OE/l3FrF1Y72mreUcA5UHDAkn6zi6qduU+WIIADRNmPoZ835f5l
tR1hcNhHdNKuNSFIooFxCUEgdqtLjDARdy88FRkR09EwQCxDBc2FzdbP3X1dfCNYDu+xQV2pgmLV
hCwv1aCg9MzZjerexTXd1McEolXxkTrxzLYxvSwvo2qwb5jtSqNc0rVq9HvX/gA5pfCtSLgU8vzR
Fn4bsztDnSfny0EW3kziJTagJaWiJcWaKOqLkpTXBdk+nS6GwytL559XafXEn98b88Lrv22JNIat
UoVRxsn1fUvMn7F6N2gMhTTaM1G8iaDNL6OjbbHee+wqfVHsSPBlZedB5GwIkEsk6g72x2yHbIp7
/9Yczhyw5wG2Qgr7d9Sl5fbC8Tanb5aJX7HkkBNBtGxJdtNgExAvXK7ZMMC4kN5I7c0AnR5qNiLj
1SSqJrSezVqixCfjm5C4bHHs7vx/htqkjT8AzC0SKbz7rzq3FAXImEsBN9kxjMB2of8Vz46YjyIG
SFWtA6TlwVkBJzaUArkQ9SqWPZDCOYUaBNtzeyc7qLui8YiYGLAtSbN9tDrTQGbsAyz6kkf7qiWX
9mlzRdwL4MtGulsZsxYZ385pTZEiduYUWg3uiV3AxZ23rr9SlMK1l8fSEuGzQe229iqXCifmA5aN
5KN69ACSBlSsEOp2d8DN+eDFR3NKuGkDrFxJm3mMZR7YCSH2HVsdO58wDP59KCn6D2dtzHY0HNN0
E4qv9HaS295reawkFznKRvh0Tbb4QADjJaQ42/RY0X4uWY8THflv3GGOrdNy18rA0e3a5mwHkHO1
G9caWWcPx36cAOoQmcQnJ7SOAp+NJ6jWn85yHvDEKB53iKTOTpcqOVNH9AuP/PWXBwtwQzjjrvvd
LgEL6XePGl479MDZMrBLbIuXUHwStwGKieoKYd4TFgX/3Fqpc3D4YkcEf1im9Z/8MqrQYk6SyyLU
8dzQC6/u+FWQoWx8thlOIgbsrg3bs0RoTGDC4xBlyVJ8FOSE6iHJpyGpzWAgynsKL3K1uc2Xcxvk
cns65RDYDiiA8oPDwZAPRW2ToygW9ZvBQtRIRSFVqdc8gDl1YTGJ2nQj7ooCK2FXbg3P3VMPQVQh
s4rzOIi9NLFi+HexfX9YqM7MLh8JX7Lyw+ldIHlg4YPKBZYntpG/QoGtYVTSWH+I9QN8oCNhDy8M
m0X5X2/mnQQ9rk5HzDEB62GC2MA++EjgD/68kNUlRynqXAI48KKKMTV5LDAyXXDSvO0HODyjCrin
4N8Pp2jicO9UwEl6v2LhlShkiwr4zva6ZClM64LoEMwKEOLo1DXEty84vIg1i/mA1CQWBoSMrB9z
8Fzkk/m0mB30nqX5cDmdHH2ixEFsE619BLkdngoxo0hJ/z5p9J8CAsE1xlUGjg0r8L/9J22P52Jf
nUuUR8QhmfMI4yl26xwNWizHR5ZfykZjr9tgdEdeOA7FUT2kmLQINsz/q9Mc9AYL1++JZfBD64Ac
/rAeE7YKwhd+aN+mdKorx/KSEq84OmsvgJEZCYQJsTcgiFZpt0SKFWwezw4ARyjXS1dUBFizIybM
w+LJI1buLplSr1OyOBWNx2Eok2whDyAOLOK4I1ADfJa6s8Pjkyav2ksbkaKUAu+fiiblAGaTeODh
lBBdVK96g3bSaPc2PZZ+DnRiGx312ANmdNzc7qlovvWYYGG4Cvmt7mDzoXe+u2dpdMpfnfO2d6bb
c5o/54ZE5ko8ueaI3plx62STPHEgEroGVGUoZ/TQU/t94MiSKBC9b5VcHBtKvSok+N62yrg43c7S
OQV9jO3KZj/Jx+nVTqEQVW108AEh7wGHJM4JAynYFSweOMPXq0zSqyWNYjgSPAtw3L44SL5gCn/Q
JRwup688+RzMgsBtLC4NeBUxh7mc90g9u6f2010c+rmFdxIIDoFBWQikXTDkfYhINROIF+o6kk9u
0nihFgQYw2TXFu/FXqey0YJj4cOuXLF0FAB3koUTS+NDP70OI//0EzJLBmlTFUESEvDv7L3rgWpA
ynOMjKRuKCE7kdq5kQ0zHASTFcGMBeILl27HEvRswvWfYSWCzZPh35eSHY+PI8l94EXURYMOnngH
mV2tWr9Q0NXsvWpJFN5RZQerOMQ44LFSV2kELL5XNew8ytEXHVW9bQN2DOarYbouxtfpeUMjktI/
EnKg72ldNbsKKiqAdoSjffuw0Cy1qbiYmTfkAvsUclhXw4G2gASyjF4TC8WwVELca2pzMKz7Blw4
/GgIO5Ic1zRL4VZ21vwaFLVFPtoV2HI5teAWe+Ud4UzveW4jBEXMnRa+bLjZUsfSZ/x7t/+QaxHq
VhIKFXQ88izSW+5PrUrSZaurSgSO73GzsnRwkRoFTkQgcLfgKsG0wIrO6ye0cu+uCvYF3OXo0aGP
kZPsxSNIdhn/L8ba09IH3OhhQjixR/lifkC+ioAKyX+5AYqXXqlxDfobaUVJbsnP9gVpl5t9ac9b
e90tDbsAkn5qGfW8rBPoYSwc3iN9H8IPwOqpzHyscbW8Sz0CRwgemlltagv8BDf7i28AaguhQWDZ
gII4mtPWVnchuscnO15UJCeuuDf8OlJMxhCWrOKTq4JD16wrkd9CKGrH1h5fJ4RivayH6LIyfR5d
ZP+fx2bOZNhamYFoV5iANZnbhJ3Hp4fXWdKCWCgT92DCg2WjZu1qbqHW9bEyMq4NQlIQj8xbNP9q
aT1HshWxL1DiGwUbnOaVLm8qEYZu0BMw3ruV1pEYLBdWMFgM3VATjOYLJXWUzX01x1kepvDDySQM
uJyz0uSAnOZ1OIx4BD0IK7dWlTgChe8qCDd2Q8PdI/+nO/RAYYYVGWm2wXWcICV8sPK5g0bwcYtJ
g1N4/PQjBGmvDbUuXgfIYT08bMn0thnbyZmTY/1UWueIaq48d0+LStY8K1AwXK1mUdcgMRURyWz1
9j62RRizta/Z5iAsBNKnq5NBiR2JQtsZlzxLR79tb8utm+Kgx38BYY7DsOIcu+nBNRg3YJ5a+ebC
V0FrZ/a+tEmVyMTgGykslxnDq7WtOswQhQTd5oZnTjN31eF1aqK+xpyKnWcflV+IDVfsVOwbzhdf
WPucK/VnXq/hhL1FV+CZOVcK26Vrdu/HJpJD2zHfGKf1RHfVc9eYYpDTQmRcfqJujGSvR9yLnO55
b2u+ypKzResajNhaQRcVgwiMXQjhMkzAHIDihRhWNpLu+AIVhMajw21pIl+HFxkLqck4sdOHF0/x
ZdGnGFkVqs2PnNZHhGd5ds3tw7kCuczcfKasdkZD0pC/tZ8w5qSWLjVStXe/OXohSON0pmx2rtWQ
VfqKMqJBunLwwMbtyVWsHSLfgyrJKc2eg14zrT1ZtaeVb8qaxbORS6vGsgV2L2Gofdj3XgHl23KO
eh5ccBSDWGGqb+vKfm/ea0/qCpEU4N5VF3RRGZ3T23pfV30heJnWD3WkL5GczXgdnIt3wkkMq7nm
xTvUZT/le3DI4WOh4yL+d0S4U9BND26BWC/gk/0sqUs+Gs/rMxBLDwzbLKsrCETtXfEvAKP6fCz+
hwCi8LAPTt7N/7CAyt/2d10DYWUQUoM/oJj8tr+rj/kh3x70IqoOr3VEF0OmvYs0OZzzJ2qiJ3/H
+3KK5QJ4aEHYS1pCi/YBC11InYoXcq4Qtg8OOqo4KMqv7skCZLFRJjU9FJbjttGp4bJuetdw7smO
inys5MqO7FxD02NBOYRgqSeSd8V1SwHwizTzDFtzDyQ2mq4IuLZNEgZ8cILEa3oasrSs9+DzaTNW
EfxUXhfyuWWADm5wr2MIeZocEX8sg2v96CNMCStF6IluPYzRkQyFCuexePgYQSF7Cb2ax0GPwyVD
qqNVA9m5pTGlJ5qUhuL3lIHy538NpDwQtFedG8/29N9IkJuqr7hzDxYo1eWqKzdwqEP0g0TAWsWv
w8/9dJnTlzm6q9BN3efrI5TlHAPShYYW61MIhvK2H93q4sVMrD+CW/3k7hrYbsL+v9U15wn57VJ/
9C583oC/rAxObsxvwY/OU3nJgeqVqGkK/K62kgOdtJTuJQ3Z2zWOE9kT3wf1A01bcbXj5FIXP5U1
sga6jw2Nc1/SFZLRHG14/3Q1zoJHvibV1Y34nvJ1Nny4fNXZu4zh4IBK6slTxijU1LFJONKPgELX
ZwSKzk1A8p5AyiKl6ov8+aV5bm69so+xiB79PpRhEL6Hqm9D+S0xIB+r82IfS0Uknlvp3TCTuvH8
JcjDikfgpfz3MA+qbbbyI+On6p1CNINDMaCQ+AwF1zgPE0bbFXXncz9FkslsnNCwhUWXNChGrBI0
HY+heMsaqvcMRBcfQ9XT6eAbnXkPDjn0n5z5cWdeHD0ZMcoj/sTG8ORKiNoHJ5cOD1GTDop6gnDt
mW4XHEZo5544MKII6tegPTyxHdjSdjGWPnSV8dOsN2TMeGHFQN4137rqWCjHx/OgwdqRnRu8A9ky
Bvi6VvCNuwZnqK+5kyT+/eadkTOfVdsGxQsfkxz8He6V1lFuEadU0R5GYRjHPpwVUcSe3dhqp9dL
k3zy7marR/+pezEWxhyZesiXV3BG0PBE9aonSxrkSNYv4cidZ/NTnZC0Nsa98p7AojTa8BqzmUJq
elhD3Nx0zw/78XTu0KZ0W+1LXyUm4DfrukgpT8RDLeLhzJuKf55oq2S67ct7G61nmVtBrayY6r2D
X3494HgkFrK6GA3JAtM7N9zKMl5vr9Z+cwmrW1eFs7t+DHe6jWkTmbgMcyu5dGV2YZyc8Pd01dLS
0rqOtixBJESpmpsD+N1aSC9sKQzRKIicdnb3ioG8yLEWc3V4dZQIDq3H7PqwDpQKgIckHluWvmcT
xPaocTy5Sr+QiY6cC7SqovFkW4h1jzjqSh1mIWM+QQ4SOdnMwvMvxZotPKBTe2sUqIX3D7r9++Aw
wHioIp/ytv0huk4CmRMN+p7vchzZTr1UVLkCz7WlAO/tXzlQnWK7AqBJgtVBQMNSTcHOMXuXHhnM
smqVMu6wIgY8FN5Jd++nDj6x+qq09YEuqNRVyEGH7naKGTkk3+QYpFAA3ZKlFQ5txTI3czjjHCbz
qls5+YjWxkenuWsLXkMVIezES7vwEs3RJcPtEvemRzmo4dEjMI0XUhRYKmLchH4wMTRDa3AEeEUe
QMVjR/RcMhZOFsc1Vg/C5WGU5Xa2Q6S8c4ToZ5N4haziMvCVzG0aZ19eXRa1SZV8GFB33b2pVAvm
vX1wtf0nAdRIJ9LrxVhZOPOmFj5VzBZnxHX5TASQeCldNYuVkTyo0v86NrdrDJ2kfjWxA4aStpRJ
Mp2tQTNtJbJN7n9EfxK0IQf5sLMwPzOE7GOE/Qw29wSho4zA0HGhAONZ6c0TMsSWUVhng5jZ3eJ9
3FWn/hdT9P9YOrPmVrEkCP8iIpAAAa/soH239ULYls0ikNgX/fr5uD0xc7v7epEQnHOqKisrk5Hd
91ENHaZp4qW8Zqk8f7pPYSVXS1la99joGE8BwXiE8nHc4qHqM0PgrHOYA32uFNWLLg1Wml+PTTJY
A659OKzp/CBei7PRkZj9BefDBQD02Vgvn2AxjduSTJL5zZBOuoXrTkesxH4N28rixwFjyH/dfScZ
cWp9tEEdbEf3ls6sZV+YQ+sJiU15gDdMZW1jNNEBohTMUt72W/V4ZhsqsXlQUBVXOMMhU8ybaWJA
vksPu/pOmLuQTOrqdBV9MZ6qHMFzLdYh46PbKnc0Tv173NBoO08g4GTEghnNmRFActfwa0H/Vl5T
GHofQ7x78wiqLdUiGaajzJZ0ThunwTHmbS75gBfB01fpujX0T0oJzRi/KWtV2Of12xqJf8w/f4YJ
w9enubPLNo9d8knij3+nPqXjv0xKMOt5yr7UYMDDc3JkPUcZaGDACp0DTgmTawFC2DmD0nTe8u+Z
v5cfeLTSSPwelxJT1bsyN4RlMzK570lcumIsmkN8LzdDdh4qbtOScBVEGEbfWiyGOyct8atmkqln
rYD8MzWGY8A6pbHxMBdfoj1iLoco2foVSNd25uzeyIVbSA0ZfvhvXoxWcdM7kZ2v2xfzVKFkdFcB
JioyAlQciv0KqMSyH18UNozc4qae5f/8LmSU68IgWs4RkT/wj/4rjxyZQu1rzt7dUGFYkeQuulUy
wWlK6CbLrlkXuhd/cmRI5IG6996ye6PEb35yQ96rqt8N1za0WVQdkJM5jx0MfT6xM0cHPkbvfVw+
F1Z9TM81GO8Gz/TP9vre4tv2rO3lBwoizGuicWqf6A0QaOgUZpOj+ANyW+NlV9UucDEJjXalAqSn
h9B5XyG0TyHtfcVsFz+flzNDWAc5d7QGQk+tGBVDVMcM74P/LYWGitmTS09HYhS8xn4PviEjW8jb
ADA04D/WDP0KIILS65g8hgT/IvBM+1+3/qQJlILMoDRr1kK9lLBotJSZw4lWpZjAj4dhF/ujuNcx
qM7tVlzHjFrSuaJ+7a1Bp5t86PtDkdgshtpK4TbEeETEJhZhAbN30ipjGqeHTj2a9aERTAeOCLPU
IqgpMv801LEJDbDJ3Kczo2OWJcVCF7hVcV6ahfD524x3WiBf+ESCen9Ckb5rgcoeZPgAJ+XZgmiK
ZznTOry81Hivw7ovlrMcVRbJEe1p4HLEzITxPPsVV4Y1fEwHDhOfWoH7CslahTRAr5td6tACZK6m
oWrFmDax5k9LWvniw0odyCJIMJ0I7gxcxxNlgQFdEoLwhC87+m4iqTQeG8A5kjVj7MoeMGNgAOuj
s/VA5/F7nL/drdo/7ngMLgwtw2Yi/uuwx9ziIogbkGj8+sk5oap7W6yRcEcVO8nG8AjYkS4m1om2
GrAoB1Sx0s55/AJDhD5GnAy2FrYsHLrCXnDqu2LLICl+9ekyu/ad14QUqdZctvAw9ytYLv/2k9BN
dxBnj46hzQHvbGshG9V2O4hWX3/JZ5VxUDw97dmqfqtgMKqGkkPt6rlsjHnwqC9R5kfNT7qTomX4
JznWTawujWIXpwcunky48hnN93YczQEYPfnioBR+6g1e1RdV8dj25RKsDPBK2r/BeGqcfqxMxj10
h8lNscL063F572DDxEwEYJILJlFe9MoStPNo5l+yq4HLMxdbmOjrx8OyAbvY4jt6FT7paOOGIttR
iHo+Z+/HqJn9H6c2uzG/FI0LMXEamUGRanh8t+pJ9wVSjFM5Ws8PyQFFasDeQG+3uWZWnJCbPLcI
IToOMEwFfBAHxsvzlHj9LVENPn5va4PXf4F+dvf6aY1fJTKpFND1JNkiHFWAQW/xN8MQIfPAL99Y
0S4CwgQkMCafDiG5LmAqx0WobySoL0iRNMoPt+DphzUReV+hm2UTXtrcferbqvK5rSmmvKNVOYC3
Sw6CDfJb4D+Js8DC2Z1/F+t5aYsGeZ92yF/WHjPdJ2qI+DRZ/bXFJyGWaciqPSYDoycu89Jm5mC8
JlZ3DjsHkk3vxb/vnoc4X8sM4d+SC/XJ/hJdRa+4IdYSzu0p80QYaikfQpsB2vdsuTgAlmgAPUdc
fpV/SRudzNLuvWlqcRlHgU4tT0cqli0oO2lmQhbCjUtb10HzOdsKU+QrzPk3sjWLb+bWAi+cYXbw
+H5/Mr8vzJw9NsCecL8jJ3/WajO71Q0dAGQhpmVAVT6aL7vmvMOc5LVqqaf31boFN9r23ylWHLTM
NjkjZz7n4F26VyUnHRa25La2yqDwbNrAQdMZ45wGy3bhapgvkKuYaWsVZ9Kn13GZBtRLxwbFAAfz
LKNmjxbe3/OWMUONdp7XhxbWHjR4j8m4utcA/hN2pY0W9kq5Rk5Wk6vnFlmfGKSnt+XgEkYG+0zc
sXSSFEJ6Ly+rTxlm3TGNl91JNGtS1i9Fx4MN0Cr2l2FhIleQfWidxSoZWbA1YhMhladmC0dsRq3c
7mOPLskc7s9Nbi0VnpQxXN9XAir6VZ5IQ/UybWkKx3lrq7Xhwgrgm1QHRvR2F+Wqm6MlYb6v0rfS
LFWHlczNSbz4aYr4wkvmqzJfrcV4Or0OgdmW+Jrk5pOxNMOY7d/5svijIqlXNXf2D9Mvt1897oKL
yeWI/4Qwx9zBkCsbDxKgb7aRDQ+hSSyNiXYGkvutvhSBV6KlmAVZ49VMZ68kQGt3nVVWvNMni7SF
YgygcTsixsIlXXyTJup4xX1jh84M6gJBA/PZTDdXpLrMHMvJN+l9pCmwHc+j5PTYc9jpZ7+Zx74l
0jG4UC2t23RDEiKj9KVtCqarR2exHX8UMAzEPQKx5ig0H7vsIFrNF8ZWCE5MgmT5x3BANciKMBPW
egxGd9Gt2GZzM9MmgTVsfihUqu9HY/0sdrEVJuar+elFO1LNfDDbtfq26OrHuOIQg92OHWJpvZnc
Du9hdfiNAszIot9+5iihJfFGip19VV9YxqsuY4CkSm7mIToWWbnflKawN/rKf5wwmJwNVEVLvILX
40/kDocaz1Gy0U20VlDZeTnwlkD70+dahE8GL4NlzMUarz3BQd2cCHFoBrWazTJqKAsBogDrNDtZ
0jDy40/RdrpVIV+E7VjcoUG0dhzjEmd2mTnf463Sf79JAkFUFdS678u85rxZXKtgPHYunm1XYFQ2
IlVIN3Oaz5F4c8xJgUxOhhwOCW03sCKaROZ8E/cmzKv5iaaTvF+c4WKdy95qPmCsUOZhM4LxTUXC
sEXIVALehYKw66jqOyc8CfaCEMaBg0XUhPWn40pHPJTJoWs147g3wfvpYQyIYXiatbizJuvfBmLd
NXw5C/kaBQN4MKCD0aur6Ld6W8yWPwww2DJQ6adBCjAXLiF1cX4fS6+JvBnWPm9Sji0wBvNUoX1I
ik17aRUMFPfd3GJLP9Gwo2SJfVJLYflG94ITGUMaRDgM3II50PGwlQ0rg9mwNCsQiWviBFTv0IFo
QrzM4kU3Pw4mGz4S+cdU7cjZUaOHdtpy+M8D8YLlOZVSP6LoY8uxI3OqPTaO4mkC0kiYt6Lb1O3Y
zMMqw6v0xNrDMHrfiYZqH8TdOLgAEnANUsOdfYVz3tSer8rdA9yytmgnwfh9/RLs+73AKKO8Ecor
N+odWrP5uVynhbWYL1O6P7dyzaaQU3f2sjRMArXLAKvvE9qnYA/krvrvc6mIgbQft7TG7Di06v6E
gFETf1ZYp5Xut81To/ZdJoONsTTktW8sWCEak2aC+xMSfq/R6zSvg0d+EEVnIezpwRHBMRFD5Woy
IXQfK+FcDIf+s+HT109TW0GUfAh+h+FpisqgPXxXL0/Njd3siUJ3dQUzkhd2V29G/NAPsmor+LkD
f0z8p/eXztaXP6SMZMjKP2VYLlgt2ZXkopbuCcgrJbuZ6GHfDZ9YMg/HAiE8cSXUThRMaRvW5LON
1DqDKOGXK86wD8bn0no/1nLoiWAbKE3h8WncVgmxp9086LqhFIMuIBYKvV3+PtJ7MacaumVwAIdP
Nu+k6CgmXvNGrZ0/z9J7Cvv+EGrLVltK4MsouiBaQNQa7Wy132oLi306hMFjtldmGDCalZUKzktZ
Brfn4DSCS8GeqyRAoCLIJune8HCyxhU6s6AIoe+CLG7pURGm/mVxa5tVnR17YXermOxH7wZfKYz5
Nla2Q3Esik7zrw4A8jMvXIqEGtkVPOPwZnru+8R8DBaN5mb3CvDORn8G+pTZvH+pB9p1/bB0UCg9
tEZlQ7SQt0mA6Bipx5nuIR1m4bu5p7tECiRSyTu/m/8+lVs2Is1tKepa5cgvXRZ1dVVJ4F127mT6
uccwmSbeYx/pKw4MeivLxcPF5JXQSfCo6A9dtd7j6E4QlZEVq45MWRiMF7g7BtlXTurkZQsQaJvY
FWJs3zXyYXWGzdSczTxYU9z6anKnhsEpcJjDzm18peFV/ualiXahKaGPukvvcrTva7gCyi/JoTIu
x+cxRVutX4RO/fWa3DNtSsg3h4Es7aNyMyIY8zjjeLi418JR1kgO4ZtxKImbSMej+NqEU3xs9dzU
Ce2RuFVqL8R0s0I5CQgJc3DpsSoXL0NGSKCdu2V+7EjMP0hKlWH5bD8e0h5g9U26QWtVo90cWxEH
4xuV+GQwGs3TwmNDJdO/lllHha8hWkJjuk+p8iYmXPB421ljU3rVDu4b1JI5JmFvO3xvh/EKNeAl
eim/+JhBIZFOMv8Ks+NbP2fhOTlEXtNhKNh+k+dsE2ziEcfmrhhC5LVgLIfio4TIdBjmm2z1FJzm
ZZCha6VJb7vyywtoe0N3p8Iu207oXB94uhVSJqyZ1qozSkJhC5asQ+Mpwq9inMxhkd/VVX/A5K1y
KAwZv1f9aLSTCxzaowhd8Vvyj5AYw8R5SbisTEZmmffcc9CzP8rMCkevkW2x/MkvMtl57SnlSY4+
sjsRPittqO7hvYGWApSDfxmZ1pknXHwTdR7tWqbm3WC/sKMQqC7x03nVEFjCPV2rfYoBn7+45aiV
EWCGVXgRvsviq81AFzW7d+ckivfiro/LOPymxz8mZiXs236bK/vHEnmxk+I8kBuptim6JhvyTkZ9
nX4E+YpP7Y2G/JOCMnYIj29vHEyqXlxIAQ7m7N3BgvzcpefXhsbrkbV1zV3SGTxEOecXyLd1Fj3u
UrVhdy9IQ80CKnq8FeUdp6roL2r7+ZU9l1KQn/DV7lD76xAGbbbZTogtcU14Xj5aS/vEAJ1evCwx
X7vJz/HxiWYuQhXWi5Jidsc09zCPnEK/9elaimjZKStplZNS96s0sYTKa5+b1ha2LLlnvxxRqQZ/
+JZIo6fEFUve+B4GIRWSpSPe8LBw7p1dk326jYsAgiYhZy74BdSEpxn5AwphW+3njWyZblQI7rWC
Ee2JX/xMTWkeAw69Fqsau1UJoZjsSkSbfwqSo3Oi4VFJpCK5ALwpH65UBNXD7CMTwEM+T49B88hH
c5Xjh9PoRsfrjg+fmm8E5kGckgFRGV4EyoUEUR/MZyJn8lKaZr/egeQJ79XiscylZUHSV0trlULj
Wdk52wF0ofT6jUTYTCJm/qrfsQKULt7B+PVGFA9UbMw8ZfEr0xOlT9pxGPEQ3pARVDLkF0c1i67c
FHjSQw9Bw5NTBNrOGD9MztW5fOqZsnubL1U2wuC5i+p7qeErwZdC/JRbf+gc/QpYe6d8Rhs11O1H
aZKzz+0GT16nKKxo7pTpRsBVEV4jKApM5+Yal4EoLWPFb0LHIbbDSoAjSR/efz+hpZKA9Q+7edL7
kWWy6V/VEaOTqtgEutB45UFMIfi204VdZGeBbDKJP1i8i/qShB+hW0/9XWgyEHWF1MkDvbCrJYCu
IX++zvV6PvjhJVqyl95I+UaXaEDVJl5WwvkFvN6lPe64h0qr7ARcv/9657c0wk0SDJynmM4QYELU
hq5yPFr4RTizZh9jgjy+vt/yOUaHNqjPyaI3UsGUEOF6IdcHSjdP0WCDDmRU3jYzToqNtHpDM4nj
FOo1LNiXD9VpBmqxSg1tSehoGI4JTXicb1JzHx0xUzlk7W6YYcsLI4bUfXQR3X0oR4l5OSDeBXhj
//jJg+x9pxv+SyGi4yyvTFiPP7tK0uQLqlnCY92q9phO8xc97a3Czccd8qbnDoB7fpm5FYDRYDZU
5RojPUeiH3huChaFFa7TpVs2f4NvYmQ2S8ipwXMkc11zeihGO1vNT+MufzjxVYJ1Q4NpCN6c0Cky
tAwp53hGui96TBEh8lfBf/1Tx/gabaQoiLV9/ksy+oK9d2NxPAWz7bEy3r4GV4vuWrpZIPA2lZwF
+V8QA/XG8BATLC7LvYrCD/SM3A+PJfsTsT/y/gbdBrxER3wrE5hSn7rZ/Mk/3SW5V5su2laIc+V2
PVu9VjpO324OFYg2iTF2pt0fzTmcmLdb4xeq7rVDuib9fsuGqKyyoJe9DMACCqCogp/kx4WnBNOo
t76WXJSZcWrXGj9S7DPc20AEDcA2Ewo06LyfQg+YGe0yOZL9yUgPZzRkkxOU3o+uPc8UGnFmogUM
78iTZ3wxjT+9af1ay2LPs8TDGYfBZr5W29WbjEDaZzANLiW1IBi9m0D3rrxd+UFLuKiMF/x9fRtB
mXEW4TpHbwoK8ukd2twhSTRPlO2tbLWI9lbGqBz0JzrI3WYue7p6DVAKbffJlMFGpASNYuj6krUw
u9U/tdUjF5SsuqlusYfXcnytk9nlgfokne5tb0W7TXqQzu9zj0mq5Ku71zdwGy3NPFpFOPmSlq3n
3rB+n6UFFeE8o+hTt+nyldiV4swgIVz1dZq7EmBH8MxtqEjJSXfr01A6cXeAC/hO9rNqN7xdMoR+
PZ5CGCR0MF2VRkQwrkT1UD2t50GGLHh6OBwRgHpP6a7OyVcg7iMhJQ2+dm1u9FaPff/Rd4FOWzZ2
jeKAZVpAZHVT8/JOp0m+7ycQsea91N92S2U2GlkAz2vXOrpN6UDzFkJ1fEvo0qgpm6rZl2mLmbvx
kKx6J+XXEHXg7CzONrq4zXpAmc2i3EaPA3/t6/1TNxdIhRANoK7O/E6zCs7iQbzl97zc6n9IT9Hg
aOz8jrgzieGfqLvYObFks5yDnLyLjPKLAPOhrSgmTBrSKUJ1OPsxlPfaDX/qPvHfe+wZr+xAfUO5
J2kGMS4/z5mmI5tA6sofsOzcCodwV55nuImb0ItefozGeGeOHwp2s8th2S1frspyttmCMeo/sKEM
9D4/lOYuTEczS5UuW+JnGWkyJVLZHxvq/Bdt6BSq3k/betTds5ApTGRVbIZH6cPGJh1qGbfSNYAB
PXRMxI0S79L7PF+9KCDv7/Q0P7kUdJq+LbVvUfPlGa3tuncStonUco5XhdO3dDA4ueqeDOIFB83I
CkzWsQ9xSktaZ8t+p6cQ2VIAWrP9FI+RK/oJXj4eXJbPwtaHKSKjdwhvAu/ZG7A2DKTyZ+Yq8F0g
AMzIoT87mLMuuVPkZtd3buTI7ehWhYFx5VHTKfw2gAkW91A3AxFuC8EPrp4/WrobbtHhhc4SI6cI
XkPsZVyGHyl9dJH5jgKVpmftSwzaHNG9gkHnxmi49hagDz0QEypaWFnhB/4Bf92X9kHnQeJN6tV/
lBtRhzAyfUFBgVX9x7ApVwMvDYnEQd1NNzgdsj8Jxk9CviO56eXFQemqDK0pa8TS3BCZSPpQ+K6S
RMRXGEOVMZF1wq3I9mNfg4qhNws9S/bHz/4z71HpmigoCZLqIbFi0l5rHSpo2EX0/qA/2wm3b3rD
6q/jUmYck5PxAV0vaEXZsvDi76mx107v6mMsAIMv9/+jD02X/Zob1N01zJeJLPT+y74oaFSX20iK
4Yjc1doPgVEn6VyVpPXvHYg/3d+Iu3Bywr8Nj1+Vt8w5Y/Hy9fU1au9owqFFzkdu4TvxX3yVhbaa
BSO3crrAkZRsGgPmrzxAJgBdGV32jfYxXGSn25S7ma2Y7S4LZMWHeOzFmVtuz4Jm8WNPYNIKyexl
VK2V171Wz4rkEiFn3VcJsxKOwSn9mohSzdPtRruy59GhtvQ1m2kfNuv3JlnBHIXegynwJmLvsgxW
8ZeYnNuK198OWELXhg755dQ2hQEDVbTqZgKKXrUrPCwFH1jyHUcLwW0tFHaBHBrvkE2mzSEYfaZZ
MdxIsxrt9iORD6ni6KM9Ds58C6DZoczbQm0VjNZDdfthqUwg/SqapYsoztkDUyM3SEO3oHJFJlAG
kgdz+BMeHn7Reu2g/h3JZtmZ9cwoBh+Lrg/go0DjNnOIdPQ6W7/vTF4GRIMGCOX9a5eysDN/3gTq
fmQ3FAaKwWPzUfothayr0k/T3ehOHOJoTDq3kfftKRBzjt/pc5AV8KiU5guEGRpDuSILiA+SGS1s
UJo5lt3z1swi0pNBOw7k5QFkWzGyujo2RjrEka92Vnph+6/LF2uGtZX6yn6xVfBvfG/G3SRe2gIs
d8dY+4TWk6zGEo4GZcAhhGkpHBaniR/Xf4hOJnrQ01WXDfxC9JXFBAGQWTBAJNSXJzZeAeoEtzg+
tA+HPEXHP72zanlHfsV8LJVg69Cvnf2mLKHWl2Q3+aWfHh/FdCmkZufBCa9fzs8TpBh478HJYdeo
Vi3j8RDmh8NT+sofRtt7I92pxWYobR16V7JNHSVx4p7UympBBvCqHgj/RhpZaMy1LsHgKZwKJNXh
PFAfpRZq4tAxTgUhc1uSQOEBk6H7dooUiy7oa+2nTruWLAUx2imXHgE9K1NZ6V3Q3SWcDAWqGw3K
LJ2veGFTTtjlgTpIKrf1AWHii7T6fhCpADSZmwvGtbSasS3RLZh5+tzgu/LCiBpHjj/oDWrlJVYP
lCxNcpDhh2N/uqYVGJvKfPX6mjlZGwyvrSD96vq5OXWNhxO2aopnervxg+ADn9sof4G9ycmT3tfF
AzeJGNgj9Cr7wGrRw6J+Gpa06MvfePsIBq9cR4CuxhvIhdmJieZsRfRIAmjvwMIw0V/rtxezAya6
nRcFD7i2b6ad0TclInrlL8g5d5Wb+wpULqj/p0U8HAu+Ut8yZ47i6CRv7CyQ13Qk7mIBHL4l0TlN
5F6EvSef19ftcWsXvCMgEkGxg82Jo8g6cqtlA0lzrW+Kb9KeJaSAxZ2+7ye+PKcCks618sZPxZ7f
pdGi5Mi+E1evzMdaw9Qg9GENIIawFDayQClOs3gJb22R0iEaphX2cCMaWb/dhIoi5usBgDf8i5/z
0pnJ36brCO+Jy67ytPvE1OWq3NBPgJFd5m7+/SgwGF1Ad+KaTlc9flJtTC5CfuIWcFNV+Ip0BRlT
45vvA2W3pflaYWTk28xHc028WjXp6I2dPUGntKX+XZHGC0zcicRFYY4XYUgAdizTDeIfS2Ie9Jf4
E+zDVq808j2Y0dYT/nR/fuLpMDGnZ7TJapfkB/Zw8OKqp0+TXhveEcPRoHbVa+HQ5v2i9WQpOLy0
++mJ4O8CxI7Mkn4tb/WtO3a73BY+IBvDwpV5YBNHW6bcbrbT+1IclS6cgTd3Y6Iqs1hYF8vXL3Rt
Rikka2q0gwfKl85PWB9zW6cpRiRj601c7mkt/X+hcYmlC8ziA9nyk1yBU3zS/vfUa/n/u41vRkDB
jTHNzIkO8z8J84PdRFpu2IslncFuBzS2ZXkNR/0KT34L9JbbhVMdn05/ntbb7HvwMPTzpsX85g/O
KXx/ZkV8PJSceaQdS/2FP5jqyImZeMNqEUhOvAOb4r3Rzkesevq1iWctXxrwJ+o/j7EsrFz5XRiI
pEhDajb85/RiA89megN5ehoetyq3IX9smlXhCz+aK/wU/iJoTpIVEda31bE9Q2p1038cd7bidC2h
zyblpkycD0BM5pdm0Lzhdv4jSfPgoX23bLwnHHF2m/MIZlA6bslturP/baaJMkv5OZHm4X8BL2gB
kuM+ZHumHrggfSLyuM9VsoEl9o+UP5muY4TbI9ULQ4+uEysQKvr0qKG1wL3lmmwJhPoFuDz+Yppr
c8Lydgt/5hVOeqfdPLEK3akqvov2nNyFRSlZI1ognuQ9bsg7vLnXCWvxPxr/7N8hkwT/X9Lnmvdp
jvEPrEduMjBNNr0O/5s+rkqhZTym00NaTi8jLaG4fD84vwsWcw74duI4OsQf01bodqpT76dZ4YU5
fX7xzP1elvvpzk2rno9n4bbx5LZKfJtL5Pjag4EvzPKgs95pAtKXZFsorOfuNP/vTGN9T4siuzMD
9vTbv2QjBjSmAk7vif9MtA+eqye0+m7F5I8jORX2PZPxDVx2rDzGf96RYpD505+JhD9HfOyxYVn3
l2ld9Rs+NiHcmnbSdPeak6xajDVtMr//G3k/DfAvYWHEn9OHfFrtXlxPrsIlW3zakdNzz385S35B
vunw3yZqPc4JnrieDglp9cDdafojX6YNPs0ReW8+nsyakAlmkjXdcSx7uXgqfRqj7xU1bMeb/rs0
/wkj35KmVT0dONxhlPZPEd/kTk5bn98Ng/qQeIxrISzLCm6/IDyxqlhm8qXiwbCj4ZvAAoWlOpsb
oJmokRT+iw83/tG+m/+7MQU0cv76U6zeP6nPUIPT/IjuNItQcS9fNh4EEqMF04jAREqf7ufIXpj2
NCcs+G8C3zxhUCR0Fj4RxJZu6O+epjNdsSn3GciwQ0e6Pf7l+vhYMRgwDQAodg8186DyTdWu4X2q
vJJiUxMl7vwzcbPv6agHXPiciOlTGPg3PHCaCizSpdLPQCjs+RGCOm2lcxckTAyA02bITVP80Lx0
qTBHJBX/Zm79EVFhtI4A5PnTwHZ3yZ5yyh+XeQXqGh/aXmyqt+Jv+uVp0oAMnrLU1W8S872rKUOL
fOk2Pyp2yWtNMwxTyTHVeBX1hdPinsCFFX96gZhBUlkJRYhwW0A4/XtRq8ymQkj+ea1eml8z6vE3
n1nCjSsYybDdYhoQ4l921lui6se9pdxq8vqcrGQ9SodR/A275Wy2J/ccUm9e87LiZ/I8z+aeREut
xVstarGx0z6jh53x+LioYlwVw+U93kMOxxSdlzqODFFbcTLJ0e8LTQSdZtOyWhCli2BUSKfWAiYG
4T7iOFy49fgpNFc8te3HJFVC1l/nF6nfSanTiVao7aqFH2abWa4Yir6vWJczs+B83A/zQ7sng8pJ
jBd+/nb1bxglNMfEgoTKIdkjedLp4TFT9/OAP6NbakxGE2gppDNbYI+pu/asRKv572OwY2bZhrUi
mCK0pHIV/6jfquzVC5w9ljKld2cPspvGW3UGtKEvVQhZoTWPAmn8keVN1Hti50e/YbKsiut86Exp
M6MtDc+wN8SHPcD2wa1Hd56d0wp3OhHkqIriqnT4GSFbbNN2+Vb8hNEHvv696L30var0vaIG+BXQ
FXgyuS+uhsYcfLgueu3PwyO5WL6ultJwYHCgFCY2Ha02MuZxODXXjpUyrGJl+9Yd/eWnoTMbdtBu
ovrcadAuM0u5DoX1XLhNtBJHd2iWL+av0qN0rWlFnZ8khhbXR07en/uFeWoKAq/yLXnT79Fi3Wvx
JGoPM3utp2aRbvUXYvqsAB0G7Ue60bxhYOJl/vLCgoKMtTkU+QHG9SmBSNT5TbWW47UoBe8c5utV
mO04Vx50ejmrqDTU6LsIf+rMXwDqF4zoQra8d40dS1y8JjCq+6z2+ZeuG6ps05NeQ0Lj/xqCczQd
jBS3jQQWpjxRHypED9qLNuJhLpLlb5le5fz7iU+zn96Ujr1qzkdrcahJJ+AduDBMY/kKe4svNB2e
X5NuuZeB4aVA8PuHI1/f+EZhxgRqgTN30DPfe56dn+fye1I83/dbzZj/gA32wu3KNR0l99p+DOZ7
vElP2ipiaCjnJ+zBHFHduDhETvdCJaR8WzBG72DBpLfGG4ck9LQOTU5N7r1ocvlPPEIg5Y3EspfR
UPP0CDOoCZGdjwoVg9Fapl5J1xSHnmah+dO4Srhj2rqA/DphtIlTuN2vvEx+ICYxbVdahSlfkVCx
ZNqL7vmxZcZCsB7H1RND9cUZ0ngCvij4wq6HMBSZi4PqS0yCwGmlcRoulefqPj799BcfUGXA/iD/
HJkjcMjoJ3u9NPMKYxG5QoDBAKYxyJ80xrjH3gF23QIaOibvX/RC5qbmptCMSwiGzHNDlbtAb3/n
2/zCaG/fEoHhwmc+hG+HsTGLkeZB+30f5dscDsVtZhy+Xy7bCunB7+ey14OfbFlOBCGnEg2NooGM
gmxoVWl4ujnKwXUj2laLHTyALbzRyHgeXyYscbpHjM+jTLlYwyqf+cMu+S5DplNM6U6bRZoZ4cJS
MhMmZnZi0CMh7j3voq1MZVR5my0hyVLpeLPvU3lbkDYjikAAcOYm2dRjk56A/EhJ+fXehsJHTutX
lQVVVLBozsw3ghees9N4YTqILBLe2aSIUn1SAeGv0Zc4dKxl6ila5i6jCu0B8QfUarbSlZYJUYzB
GaZ35CCtpkDiGuycP3mbaqbhLoyOLnPGJEhtx1/X8GjIYQAyrm0zurpuY2eAfasECVi6DCV0Dg1u
la+O9qPa95W16n+ECwJeC+xSl7MCkoP4iy89c92Yqggf5dcLHqERArWG7BYLEvS3OM2QVz5k9ghe
fA+CyvpsTHqdpUnJ9I98Bh3SGFiypYbQiEBt13lF7Cj0rGFpOf0KSSkrXj4+6HrENKcchTQb+R0b
gt7TPLjROULRmqlzOt2AE88VLeBl2dkHBgsxsIeL0xiHsA86PESwS6kYZnazlwffIgngkx0XX9pF
njzqIryejs/MWbgKcyNzC1wBinwIhBVMi5O1WhnzoPwfT+e1nDq3BOEnUpUQQsAtoAQimWDMDYUD
OQgF0tOfr6X9n3LZ2xswKKw1oaenBxQeYQtjBKBrsWtSKEp/Wy9gYzVD6W/BDTuuc7iuGVPqOvky
YcjmjaYxvwbPDhCAGrrs0X6gabBhMjJnhHWPD1aHH99R8ShY4VOTJGl5HTQXGsj6IhJbvmkpWtET
kGxH/Xxu1APqoYeUuUPVxeoFnY35Kq829o6tQVL1m6+NxbKCxhGDUX6bMHnRdhlKbTXfQACoT/Ja
y1xeKa37m7yHIMtuaQWo1Zxr4WHMKF/wOzXUvJGmWF7R7qt1rcGV4QsTA6mjg2v1NivaL2pfuxmJ
McffCihNoqYHZR4qWjbaY0dhxBKqdnHbjVnq0tVi2t52Dek5RySqmrL3gEjuEW1kdhsT7lUirlO1
Qy30GT07KezAapRYHSLkZtikltd+1Fpj0DJkYxrw1Tq0UrbOGI8LB3REhSr2N0x87u69O0XqC8UW
eLX74Xb46BlfO5SkOsZokn+Oc2q6LToM4Ki+F2hHJPc2gM6W+PLSYXglR4Q4jkOOO6wvaFVoUEPX
LrwM96JJXJnT0ggR/qbn1yV2s7wqw8Kkc0MJd7xLvSuxZNgYGW4GbgW+5N3aze+m8YUJ6CUT2gpI
ugIoniAXCKQdJrRSjEm6vfMR0gVhBiwMG9fHbaxQ64WACJuJGSyradJzoivIpwuiTLZC70hUWFhU
jt9rWInBDeE6ajxTMzqPvkxvO62ypZ816mBU0I6+XWs3sqGye8g4PQgSxuBODniHh3+8RM4vlU0+
VSN9Pt6B0C9juKcmQyrzgrjs3vfRu9G/UmdmMNGiPol5ZSM06t83A8IKK+vkSXN+//HYHOcwl6u/
ly0IDPPepickcuYJTZ7N33fdhzGyNJ4eDNbFuN5K4nFmUAOavG+dHQJf8/t1WF1A7LC6decHF+Yk
P4jJOIvLsxe/Rw0HswH7MltnwkEHmOrb3Fgca63dcdiH+8NicNxH8mMmcMfg2MB821p+8gKHEiEF
jITemat/YfLd5RtwJR+DTrQBF2A3P1tccGAjYKdm53ylGvNmrtUrsKt/sVx4HUUw7/Ry4c9EaR6k
6ZAYcBjb/hB2UQv668Me2Uyzc4KG1e6+hpTMbdrYt2vKFu7h1Lf3gzdtAStINW3z9zAfNRmUlLvw
JJi0S6qHYSMDSLu1SRIlsLzdK6/kMoD+JMgr/R4t/2m1d1zVaWO9jb17A1QO/AX8kVgGpJ9OyZef
9J0e3XC0ZM4su53EdGAZed+q9bdgD730sLB2ylw5kPGF3sPs6FE0TXdeBZe+6iXwAke0lZJ0mN7q
SJU7jbbH7pAWBOcbRp19ZtRUY7w83MZXythE/yiX1KqsBXrsLt3KL/wXubZ9+1aHl95L2yCIu+by
SCA43FOsb07hGPQfjzHKqVtGEvd3E0gl9rNbp5d4dvXPfx/Hsf3nLy40Y2X+G5ZpkE9A9WOIP1wm
mmlsL+nQ10gFmtbKTYVFB3rwcz8Pd7SmntoV0mwIca0qccxndO5VuEa4hnpkHfo32jMeNNQhP3Fv
0eKBS0bNY5ERwlH0ANSinmSjQjDHBqz3A/pyCC3v0ESQL9mur/MLtRand3/2qhFVDJg91SEqGDZo
COFVl8LOke5eHKx3PHj19X2eRleQVYi/aHBSnrmFjaTfWFSRijm3r3efftns2Tn+Zie0rn6RPEn8
zD9WSfU+bXqKh09KsFfHZ7A1w7mJOs/e+zxvmC13/EWnKGEUQ1O9J+fWyXJ6uG/k/2Db7bjiGdP0
87DtGrUmKqfRu/lbjyrntRHVRlZ1+NwPLKh8VfeQtwE7SDwH8NGMSaPW2mNXNqToqyHxZd3qoEBA
gwr3AlvlnWfOlFJXtPohF9pU2jmXh3lAo2vUpSv4WMdxtxs72ustCDbRJZhSR3abg6vv0BFMye3d
Qsdy2TPSPrQcGmsSG1zeX1UwHx+HUc8mAszXjzMM3PZtHodPitGWH8O86PhkOsYi+WHU+wj9lBcV
3dYuhtaCuCi9yeFkMMcyrOqT5q2PXDrLukOkYY7MDYES51DlvsExGjvoqUQGxxpcvuih6l0/3lk7
Bzx4uE2YhYQhlR50N2ol58iZmhPSqncFEvTba4ytcULTucaxrQbkwbgYHKb1ncH0PHjmlNaYc/vE
bdn5GWpCrWxs4ROa3XEdSm73CC2ie0BsJLjk4epve2+2z/Ekndehv9MrzBi+HFG2Jqe1wiW9eyTL
eY+KtNnswOHbegcjmJyM4NCvYccI4h5tJyEhIqNuOTRI+Nus9VvrnHwjen3wO9SBB2a9xXRYY3qC
i3bMVmegD6ODizg8achqU+qmLWSGmkl+CVBfqRLrJk60QtgxvDQfYXWENFHzgpOP69EVZ+Y/aE3a
IbBUwVuf2umjs+of5wwUvA7RdqATNbyzIQApADieHozSNLpECbApfUGNNX2x+3e4SxHuIYjnf7QL
3SrdmAmlUfIaaMZijZLVyk1tj8Ewr7YBMJW7F1ThOIZO3ratEErloR4y7o6SCixBruYuguX3ZJM3
L63sNcDUXnzkL1CjsShs58EjoUl+kNcW6pR9wStExHiYV8ZZBk0KHZ226XRsZmIF7y0TWKWwcdm6
i+otHDaWVpcek3X2hv2CPBGVmOewUfUny3utff7ef+b0Kxq1iFbd1V/6hMTRJl1AxLo+eSBHU2EF
No/ew32YNCeHWjXVR/vVSz9zPG/IQC86Vw8dLAf2g4SIUAohlTY3yfjaehuzt6dy2UOqMLDuLWqH
P8Qa9TF9e+vXJKYNpu2saOhGMMA1vBqaHGw4MvGghiCC47JkTwshlOJY+/s1YSEZhn+oz49E+1U/
dugDcuuUB8e76gcT5DdbwN3ZdeYYvl3tZK/25+A9Bmp6jUif4PkBK9IS8+jY/qrfJH0Rb85uGR+H
7w+QN+qxt9WQORjEzSQQzzZCEJ3TPPWas+b6yiRcZLcYysxKxVSOaEZM3h+VilsfQCSkhrLznNqo
OWgpNIEIXcEnTG/b8NRBrXKUu6t+TJ9T9O4c8My2w8wNZ15J+713eCMDadfuC+fQNe4THFUFcU0y
9GhoIpTS3HdoA+eqPA90gRHq7r9XTcjKrXezTzvOovJzHNAoSLFHzZ7XWYYX7BOWeRU4N68/2COn
1c+Fg+YEW9cTQkEdPhA3geFq+DfotSg64jReLr36D8bYTpHtuaCce/U2bJfNod9oeIdZ3ov76EEi
Z5QhSWL3Dz66Q87gSsLzyR+8YhddNtr4dl5Ody7bmXlela51tlr5fHn+2PPZhrvd9utD6wWRjoYE
bgSN2Hi9+XnOOrtXobUiFnBdtZ37/HYJb9/P1YYAl8/JqCV+sMCqIxS5+7fPFeTezu5vN7t+7uwB
oTpzhelBcUnkb9/4iAt9PxC923lv611ppseAwFEhzG600rjz+qQVb4JJyf5uPPNH2TprBbQXEziN
99toEtfQm6MD79mGSsZ/ABDcGxel/eg5OQooI+KUqxU00SO/tN+jE3E8/VogLLiU4/j4+sk/GxAQ
Gx5HhoH5zntVINvvyz3k9t2OC5DhYLV+JUgewKZBV9NdJd6q0fk+7AZW23vSesXDHcffk730awTt
HGYFoOdY720HT8pGTfrsa5AxDy62dTV4Ucn9Zn2wQBePsXp7gKUTwH3H3X9zUeDXk1HEfyYdglyD
k0vjYNv2nvMqHIwaRI9q97LejsSekSoMB1nI5Dx6D8RKHDcN0LFGYqcWXgPejemdH8z6Zq5w30aw
wtekRC47Px8iahsh0wOJEp4+ayRshlCFaUvksWETwedHTzoyiR/7JwaFIyDQsTr0cRSyfwZEFQcu
D/+ckSatdJ0fqHokf9BYoNI8gazFXFl5BxgsbD+IRNQyseaug0KRQHCVKvUSmrC6YJK8kQXF4e0+
B2oovPwd/jjsnNPBpPJ1+btwiECUy0dw6u+6D8KQV0BDVfDoSbjpsESz6Tub7VAe1/+TWeInvv0J
g5MwSapCV08aTtwmxBFdVBO5slDf6T5HWqeChI7ZIbOai0coDkv8UWtvHzx54qkKElC7rl6CCOD0
PUeW2327j9+L++xnhF7pMB5LFErh0g0wSxJRV+8+s4IMWMe3o2xgRxCjaKPtQHGiGMdb5NPtV7KG
qEbn3HPe7Nre7oKgYjriENZ2cONwY96RTXHiGki5Z4da1f5LMBdG07uSfPE5NYn8wEFErQqmi/Op
04/9y9L6RCRMTVFMuDR73E29Bc3uqNqkAWz8sAq97E+XFHlx/bMdvkhbX2p0JdTwLn/ZlW0HDdw3
oXTyngBxXFfEhbJn69Llfxl0lzOjKK2eGdifV07c6jW+D4Ch6LYNXm944c5xdsueFFjIGPzHiRZP
euGDHPVt+zv2eQNuV9a/dIEFuEnEpB772OKuEVeE2+FqAGEjaNI0/ovNCtlBUo2CeFhHZ+p9abOG
nUEeAGA+v8j+2Vdo9LBhq1OyEq8ZvD4cpl5Xp+hNBYl3/wJGRHvqybh0lAkc9xbcApAVnjwtcFsn
xA4s304+HKi0NAGyM4kwqO+jEPWBip9DNewHzSfoYOgtLMQWSz1zImUu+pbGOUy5PbUyyleSxopu
iGuGhMibCtWn5tBC2ihG0sum0HQIjQmfxKfRso3AQoIuklSxbjVi6hcaIM0AAQZ/+/2Cq/toHz8Z
Scktw1SSBHL5rt/1MO/Bw/xrDAzvUChp0a3xZUMkYZk4NCg9v+q/XA/UiyLd7xtvd+kTZwEqTiGk
mwN634L4x363DOyP6IB86C7Cuq2N3su/BftPw0MrRO93/b5JMOrXcXOitvBELP6Fvfo8RAxW5k1o
u67wsgaKEB0FBm/ofiFmOO0hVvT7/KqEK9qEyBo5QxXbetUpXXgqaWbeLmz0z5s9wnZtoqvnDyOu
uFxcu1eXZha0RF4Is+/C1ZLrNTbBkGhGoVhnLY+b6+aE/teWyuZuSjnUUnu5DcZCybZb6TyWr79t
AK6CiifF49R/fFQilRCrHqnNNA7PA/rKI+CGE3enOawPabNnSDiUCerc3POYLyo8yye0vqrfGBr9
SvcIRc/03vTWdp8bUnN6S/vbO0k6caUePEavnyPqVGhQNSb3LlYvklgYdPVfeOW/Eh2jlNaD4tGD
HzvYQS6JW7AtR3EvY4hF1CCHWUVissC+6ME36FWoqatOT/IdqvB5sdsgcFRXT6MtJXn0OqiD7inH
7kZJiOhkRD8bgpl0ubXtBhDfs1PxqCcnAN/n9WFaHx4Hu+kFkS0kgKiS0i083Y1W44RJu+hIiHIB
jEozxDa4jFTzv4eUvzpPaidUe9eU5Gtgr8hy8w2YGK3GNoVo2o6tMashZNsYzJfPvPqkVmk1+oeQ
8kh9CNLJC9FqWTuIe+Vz8PYRZe0QFR8K2U7cPs5VoKbNZEwjUoIOnd2tkd6cWhXvur5wq5zNNohD
5PA294g2nGg3Eg4ZRw2Ggb+6u4gwBrNwMlraTtpWpwhQdA5PIqxEW2Z9UJeGzUu5+fKly2lSUs4i
VBiYMI7mhWTpMImXdh7Q5E/HKhEcpork/RDa7McaClfeC0E7q2tMDmEKCY3DR9ImZPh6H0auvzoE
Es478GBlQuFku1FIeIjQirL8+gRpR72a6yMFO7SiNNReL9cXZUaW+4OF3pzwBOxk/639wRz1l28v
yRt2UW2CRE5kL+sTFPnCyvBRyC4teEn5ocgCcRCwv3hkO2DEOkyCA1ZoP4iR+WtqOLxv8BNMWXum
4Te4c2Z3q+nx/ZyJDv2DBZpO6TFwxrWhRiPY41e3PlRLZNq9MciYv2RHAllHqz5m6sw2hP4ho06V
kgTYc/onRcS7kJj4PXlpdHifJCDS0HDT5/cu5G2RG7QFNTxEhJqYrBZazxYaBoyV7tltFNKCqK2+
1oevbHqiuA9tbrFnE0v3UeQWyFVhDGnQmTq/CPZ16m7GzkL9JTgQ8VIVqaJ/KFlIOBmUNKqovpVM
JbE2RDyC4gCNTQwnCUmabiJGjUz+o2svUQ1kXMQtkMHb+YSoBrqGDTftGURprK3CkJm+NBHPGxQS
PZ4n8QHrw9CiMY7SKV700csJpvJeTmvL76OOh7oFV4gG8kwVnCB6cqGuI+B5c4ivQf+CBmjcg3yk
hPKspWJCwc+3HhZVRAW0sC5tTD/tFUyAxmlTLa7AdFXEouimQtRjwnI9uKgqEvvVRrRAbVvxz/3n
Qbsq/owNc4oe7TPrTbd41Xe6rzlat8ipD63NUw11LI0NSQf1I/fwq04n90zCMs/XUFbgSOC0kL9B
Ck9eqjo1fpuECMiLdhj8jEahIsTTRxo2QYlfkeIn22PsgUNoZIKHH4cZHVpHro9UHh3F7govfYU7
VscuQkDGD/o0gV1hJoNkPF2iI7+xINgNm2NSLoagmx7s8LG9OA0uA2isxGwOkYkCMMUNxNB4Ge5d
pBsmERT9pLsGp1o+o7vb6LOth6LRXCLpSbJqgVz7isVfqKmU9yDvHjc4IjZ1Y4bTwRIwJYTJIbvw
FOXs2My7/MiH5V25cGIbbq8skMlN1vug5xvGYEirmaQDmUj4tf8G02FHVMMYlQiXC0j4YeB1Xx95
V8fJKmGdKCxRrCKlTHw4r+BRzkr+Uw6blUTUoNekPeqi++8n0mIEyz2qph2uKsUJ5AZI6gngNVmX
OJjrTWZRKJceXALTdEhLG2ExS8erQRc4PcJESozGEO2BENbVwKC+Sbux/w6o+20/jnN7zDXaAV6s
ZjLcGD6wUFYuBXO/ZDJhCmVgcnQ34ggYjKuLIeKxCytnF9IThEXVdTS5Tgh5jjGMzZ9kSmsbpe3E
S0lBqtxBVELpSzFazchxZdCdl8KDxkyAWEqfBFd8AcjppRsESQa6Rbav8RmFwwESuv/QgN29Vwg7
jF7iHTekWicqQButXwUUry42/YAt3oXHDWuFJW1xSFVkomXI9KIH42LEFdKNPH6STjkD5UkHsqWd
DwAED06HLCtYmZwiyVwqgDpEOx91X2lraqsCdxF5jyz+3OWcmr8mZ8/u+7TGpr/fZN65h8ucJF5O
KJjGKIbr1xoKreiqQgV7wYuS+hDcQVcUhkpnHySEAvsATTxGaMBaQiyH9WYg8IlCxIvlp3WvOCtG
w8bHl1VYTXoE3B3USItUK4xA0T1+y3w10cVTjF6uq12kWJTVOEu7WuqVn+1g/1GlyrtNR+pDuUPW
lbKsSQWOmJi8wC5seKpe2JMnTqY0dmtBPKlEpmvWEw9zvidMERVPP29jWWdYh9jfG6Rf4Gw3/4PG
iKRv4QeW6Nd+ipgnSiqt51UKR6L88XMspjATm3qxJ26luHs1D8LcEV+2EXmuicwS5c43ZCQihiR8
rO828cxjTfNrKLNDs9p9dkflSZKR/Eeb4+BCG8GIvAKHHWF1Km7yQWY3qrXvmNQrmR+ZFibq6dIw
JUuMXyiEVOFoKC26f1D/YGDTxaX14TlrIgZOZnYlFbU/SaCwg6ROJDMStr161ZnjHb+qGD6ro5Qu
n6ZhHsZjZIdZNFpfmG3ZgqrmbRE1NG+oO942xwruISbOcMY7qayDW6drUeR2X1viwGwIPZpLbLkP
oiZ2ne0jG/XT6KOyqr1h+azYQ4hePZQ4HI/VpcipZSYWYcxSy8KYqE8RcAxlVqQ81GC4vPuBogwF
QGgwiSknzPPCrs/IaMyNhFopMcu1a58n3oPzQIHWe/alWateEsXNFjiGVGxtrtLBVXL++lYKv1u+
AhSABlx3Mms5MkbpSHdZCbBeJrslIMIBFF7qXuWT/JdWif59kIZIaNASQa3Rapmd+MPmLQSZ4BO8
9/z4u/1d/dR8ymXmjxR5FcHX0eGly31Dwz9uar5aCHrQ4cFmI5pQOmdw4MgT8Jn7IbcXZP34e94C
I5y9bCZBaB2aDjD5U3KOiQ7rv1Bo2Oa3HqrZOx8VuXqobcW9pFkdSIz/KX1VKnajIfj59Wh2qr/y
63rY8FIsvO45bJPeoYKm3vMLuGj/DT2C/Xjt6c2IANi39y/5gmuvxl9jIem+AlaqY+vQX6D8RwkT
7RPH5a+1lGSJUIxS1qwPG9/AmG49yhkzaEdYBh3QtXfWwfX59DswM3KfpJ4ZY+ioTpEo1qPq7/az
OLg9mhhAgEi76CNqU+WN9iparSXtS4wI3omY/4IQWJGObKmzdJZYcCYCsgC1hu6sP2epyFp+soiJ
dywvmBRkKTS6k1uQwXk2zFh5jzhKNySEEH5YqSlJn5m0UtxyY6xMAangUAEk5gSqpjIsePnhljwL
tYgvmJjbkNydtApSo2LF60I86zevz2irb9YCa1b36P2ACYtVeQfkZcBSQrWA0Qvwhz5F9zYpgbB8
okX64L0kHC0qqPockG7hE+lyUyBK62/AnCPCURQOgBkIMinw7OF46wDhlsJefvVfA5FmM7bQBU+a
RERjRUpWmn3BBGJ58yzANw5DkYACEO3hzs2NF4pEdD3loHLMtFkAZQUe1Mnatfal2EegXB6sSgIk
PXIiQn0U2RFpBSmyhUtBghXye50WAMXGMqawfFiMchfCRwqoCLhfItxapFp4WgeOe/7WKiY6Zdne
enzzGNJoRZSL3rRiXaNANhQYNZZyeyQDhE9Kl0h25DCJu2RWTlH51cDvKnUz+SnPjCcjhVK0BhhC
qC1/jb/H3iWYmiLx6e4HDllwQk6svDgJleDDmuHTAS04fPQwuHIEKSW/+oKWtEXpDT56cCDjKInz
CC3BNI5ZYcpiMZNkZIrrUJoAU80JVmOur6Dmw/KCjzB7mnBZGiaFWAdQN3kHWly1aq4d2S2xVjAX
IJCCuWTDQCy/LwUCh/o2gI7AWl1mRXKOS56x/VRWYfnJgnkR5E5l5sTtX+jS6WKZxJxE8Fwk4g9d
v1c3WZTBPYsG3r1I1oTstGW8mawnSXg6Qeh62RaNKDe/SvyADCS5u9XFZjf8FemYNaebgYQYZiOT
LgBUiG91eRUev9mIXD5Z+0SgljadCP7yD1XP+EGtm9W644Ri/9lvcB3yoVBrNg3tgPp6u9dfs2OD
WKvrDA/q67E3z2DJubXETHyWw7qDQsbVBMrkouEVaTJUUyQ6ZsDMQonVBnqNoGmEdHjiLCj9s1Fr
G/Uz1v0HQIuI/dCzCBbUVwCdGrOuzznh35mIhgIXETI4IQiyQFF9GYDdArwFgcf+ldZogwOUF+HA
ZQdohJS++IEW2Dsy+wi/d+UvSldWnojFzVeQIJz3Mbx/XLnvzb87uY3w51NX+HNGoF1sSDZl1i4Q
aM6SJXLuVPmwikvsgB8s0Wm61jlm/e/KG19cXddGoMOyiw8WBq3fmzRxO94peE2VQEEh8WhR/9PV
18LTeyvi0BV9BadlQcQsHCrAbp/vP0DfkOIRJUsgvkPfqnBHVoO0Vx+RyboV1A0YkZj29PyufwQI
JOf4asL9ZWuBL/JbjYrBqweOzPXNQZpP0gMg78XL4BoRUqMYdvwuS4bX711/18+DxqBJ4kKkAyR5
6COK/JGSP+/6QJU8qtS7GaFCxGu0+/Rm2spE3n2865ek2GV3iq9/NojXcmh6HK8nJyuDJcMkP8kL
9c1SM9g85H3ek84hBZpqTBG4pgaXGF+zGisbJCkpU0ILx0WATL4jc4bxwvxU4SUoJ3qCWZz/3r1V
qI6UCg0U6nPR2hNud1M0y0eowQngAvuqKLccRHFc6tXoZgz1N3Je5YgKvU49OtlQmFs2NBnASasE
Xw6tcOegFqRjtTk9/BedSzZglj3XK7FnJAjqzVLwp+f1es18oL+G19VpqFAzRr1oyIDFQj8TWOK8
7ORQuKgvAJkP9fHoHeqIAeIP8I3F+1M0Ic7GTY4f9OjhKpi4UHS+dOx5paOeDXWaCfZeYU4ADaP6
4h7pMacLShjq93JexArEkTGGmJD9YDeyadpAzAbXB/kKhLxA2IgATpHiAaVJoL94gwwXp+ws8+QX
+OInBgPLucMsY5BZdq+APYbtRduPgB1UgDCzypbS9tG+K/Yf28kiBJcBx2jrMWoqd74vYCZsGAI7
bTr9lZJjbR6b12swiJAKDQmJ/fhPNZEze50CEkUhfeKNLuymX3u1ujJx97WiUGQyXewMx0bhpRnC
wiqX8Yq9pLI56xNXKrhf5+2McxaYTGl9CJ5GVqvfS+94L8AFxQH6FtggNIA4EOE23koBZFH5ozxf
7pZHQF2fjUgsFgorQuy08D89+1Phs5KR+0yGZk8Scgg0ycsh3slIR7hCXDFdJ2EIhckEy0JftI99
YF8pT6Q9NMjCc1f9KzQtfpd9a2caP7Wj1FSm5p4sZDTgl1ZEFQYy6sfIO5KkmKSxSmk1rqPymRJ0
qRWRhK7oBlI/noCnO6gl6RvpnAN6iRcCYtbciCLBV/pergZFmBnFiBJFKdG1PeWShivjYlS57nDc
iYsdDoNUlFxGUc+uzRZ7TsiT2CBqY6TbjpWc/eqoUQYh9mUpV8DEoRPHYU6OhaPkBJS8ssFmz28Z
AIdwkh1c7P5xPma/see0c69juqbYIgopkZ5Ru1rZ60j/Ijxttn3vvNQ7nBm5vee77PujY7UIEtVU
WujhMGsUdmfHmW7926NFNCkvTohJgHkuegWJLPlTyN8ZXYrqQ3zTJierorY2XVuuLBRNzo+JvsCi
Nr+pLYyMGReuWEkxE0QlpF01akPfdjcno3sxukW1F8vfzwssxXNARrUrVSKRwVC7bBlzq2VVZ6AG
Vuq9DK0mhdJAjUqXnm++634andYmWyNeKxM8IyEgYQf9q1dc1qptU0ah0kKnEyMlOhq38qDkre9r
mEY3ggfTe6HDv6mK/PXgDfQB+tmgPf3SerYfnrGkMkP1WUNWjlHxRohTZN1VcOtIncEoyjlqg5LM
g5qkaswNsTsIM1ChVivv0Sdi77GiaXoVQHz2UQZVUxyVawo3aDcQydNgzCnTt6tuLuUc5pdDJxcC
GVS7t3yOBsIoB9FQl1WgQS9SetDn7okkEKPwnSECVhxBs2/0j+G76wx13BXOl3aqIaoz52gborLj
5WjTulmX4mKkfEN9xFo5Ak+gk9MAwE1m2pGAErkCNenZ9JfSPwfTWfY1DvcDyivE2EoYduBajX5t
aBCjN0nUFOYq5CTIpDvOID3IPDAH3X5hoEo9/otCKQksnVmyID1dyoioWI6ZBC1BCZ5UmUosG9HE
gDvdR9EEqZ39QuW6cAu8cblBDfYjqr9yqUoaS0RTzlvfrw+sSxEPC2wXZP3oquKXLGT5tSJlJbGP
60P4/ikrgEVc2kAeTk9qycI/EtBdG95ZsYK5CennCmftorwIrUhvRB8Eb3TC4asKqbdXhgnYJdnp
N1mEVnvz/3C/Pou6FC24Mb89Nso7VFYR5EF+u+Q6dvVXZdaqn4S0ZK+PTYU9ViUA4K6xY0R+oHZB
xqju7hr31pqyRpBT0XqgX68bs8MRaJKWwBjAjWxYnyNQRvmx0uYylcY7cIV60Ic4SVWQMu/586KD
VP2hRX5N/C70miybUxF4egJIUVIS+9nsJZeGm2NIIj6EQIlbIaeqy6+bodxHEZloX/w/Ij4rfqtN
NQZHU5509QSTCunO+Kvjp1wyFBaggSrFdoGMtwBQBATiMwXfTvHcSD8AgJP267rrr5AT6ouSUpIN
dlJ4egUMHTNhM4jkIXeN2y2+hLwIezl0harFY7lsnNkf8S1gNwIfqFTxB/Jb0Fv+TtAfLnrz3mog
+AOUY7pioJCJ/dLUsAJR7CsrUuCl2WEWTuI6MH4yWmZkIVcbbB39d0RGZdevrLrSKwWNqa/uWLqC
//2xfJh6j6HWu8rzZYnZppjqY9/BVdp8SxFgj5GRibl/oy/MC/QGRQKO+6Bcq7UjLysEhcIZkUIN
zo4i2toU8iUBt7IXocs5gbe4AHL8KV6a0tCvgmZoEXVi9PcXRQSGDhRpu0J2QVC61GVEc8bTK22t
rd94fY2YertVIhilTM/1iprLyX33FReRSpDTWsWsrgPpVMIRlCCYbgYoGfER5EPy2/hPI6i4ZWRW
QKqAn9nMDHZkQIqh0KUE/pTxEE0mHWZ+OpEhUSymZEcgqlmkQ4pCSiC2jOV0TNS2GN0u9ou+3yRN
epUdHQLSnXY2ToeqgWlS/Y7ZPRZkGhpyPiDL/aYjYrwiGhQuyFwf9GrS8O3WuxBy9A7EO9lMIHAC
2sjae4FKaqXpQGt/VkAqBzqrng+hvTppi9M8dEVWqWMWqkTV99/Hx7HeTscMPWAd0TjOXVUIru+M
wcgMCYV57t4nWm5FhN1p/CnCF8Yq16wKv5y1/pd/6JHGnzrHzwVyLvet54lh6LZTGi8xgSq/Ie4R
MhKiI7S26PoeKY4/u+o7F6Kr8W6KTBT9wG370Gt0kDgKnIew+PqnflM6pP9pPd/GBk5FoVGdc1Ou
T5c15ofsH1Okz1ctQFGOjlOsFwEvCsssxn05S0HxYMvkS/TRseGAZtSVlq5lMWW/tzf0N21fM4hk
CRAalQXqymFRDsISQYHrKMmukW4r4UYHkMUpYahXR+w3+R34VxMtYS0nMBgsm26ickjZIB2LzL4w
bmGHsopyJpQ/6KqbYfIwe/pKMHbVsAlXRgbrH/jFfpJxkknUniEzwE8ToPwoNlGbdI6vNgEjFMqY
nsSVpI10DncDRS0VKHsCLxTg6Ofqp8mq1ZoFnCv2QuLb38K5qdD1Mq08dpbdaD2GoowJyha7C80f
NrtShhpN67LSJ6FDeNo3ga8zK0+itLwyFbLRzd9UxedPzAQZfgk9JdQfsPbtFEiDVIWw50lQEROw
VPyY3vAaUvgtRZp2xypiGZ2hopWUtvCKf+tIEKpKKGd6N97C4rboJyJFaXj5EBpxZbtdvXdfG+rc
EfhxZb/IdOiuKPFQEqVvmQzSNUDVdCJjoruX+HDYdSsV6ekWiw6o2y/48u0K4AGV/WGaawF9QBVc
Mz8iwhXwtirrAM7xJoI6BMwlNDYk46w9UXyimgP0vo3QJH2noYyN7emG0arOOL7oxcKyvAxLKCqi
ZLH0ZxXX6NoFEqy7ljPHQbmkLN+ua2LbVLoQjXJPS1pPxMoizyvRJAhrPKOfOQgw1BJhGwaQvZYX
bC7uJOsTtoM5VwjO/FrxIhSJy9NnjNYmHS/y52LrYWK0xSR18N9v6foO5qfcWuCdoOML7CygOqoz
b6p2V6Hm2rGJkhq8FcjzXDBhg8KNdrHQZ+HOmrl3otC3mxL40wkLKYdnxBcpQxx1B55d9W4V4TFh
soJjgv+e0G7kaYiN5dOkXKMvuyNup4opAOUzeFQfgsEVttaYRiC/eP7bdwll+SvJHygQUpCsdWhN
xKvbMt5vG64Ire9gJdgqrlTMNECFVzST8LtDsKUQTG7aJIEh1CUGIq4D4NGeJ1oFsDSGxnA/+DdH
kHNWuRhJTtyqrJTqD8BBxTjMGKCiAojMuBfOvryYgMv8hShOulqqiysrlG6FfP6BCuah8Pyy4HLd
0mhRqKaoS2Q/mbm7aB16gPkMCimF94vtxDvyMDe7KGKodia7J3KMUjJJYYDEcxYKBHScWjXmUgGB
6Ss2V6Rrc45mN90oDlMMeHOTBc/w+wUbIe8vnp7QAX2BvimY4K/geBTorbAljU6V9Ef2nQESr7xb
54V2N7teNg66o6sYNQVa3fookjI359uZKopBFyM8E98Q4Xze/Ao8Gqvg0SjluJByCLyg3Hgnq1Aa
IUOsA4bepKhPtlkwfxnKEneHUnOq80HlRExZJn00Whjpv1Gb1HM8NDFYWV8q5iCbKNNFvS6Q6sY2
TBiH3H5TwkMwL8q6EuPQ06yq4MKZqTtAb6XcVM/p7bT2pEz49h8/JsCuMjslsmW6Lozu5u9J1GHh
zRSgydcVvpGdJAmrMlzUnVqh2KI9pFKH4nBcCtbUBf00OHl4JAPSb/yomElUzumBmQn2q1D4ZkqV
i9QltwLVGJy0HLW+GNhR5NkSRNpT8y8rHKqNCVnT/xwG55SYW0aul1AZuYe6necCI1AlUwB4DWOv
wSZKyFG7xHcp09C/RT5aSIDEbm2px6VeUjC22ZgaKqvlDfmXOEawoZY2loZ7qdqf7mvJZoWMplvc
aPJYk2qGKhIFWnPeGMED365EL/u6LORoaYMl6CcFpAgFoiBXpsVtLUWEkEkUXaYZCOUySFkKbMet
/CoW1oXVZhAOWBmqPEPeRZLC8CT8tpIUvZdYDNSWilWnXFKgsByj0hpDaU4vXjgzlcwaUNKEsJVY
m7JDOARsXpU9VGUXBatEGVX8qkHyqk05YhIkPU7dlcpomB06Ap9VDiubYZwUVoj2qU5ORS4drrME
MuMayd5oHKpOW4QfJcC9BvRYnQbVNJVkhaQryEahEThANQ8NOhV8II/99hHc6Ev1xYRiKp2WHGuJ
1fwR6KD1jAhlxyxceAlFqPipzVzuKG3ne3HzhS/optfRe9RzNE3i4LVYSie/C7I2tHhC7HvhoUUk
AuOngaAEMoXJQ4sR9FgNqS8r5io42Ko533pK/nRSuie69tvP/ffVhZMDnsB1WM209/WtDFz/igHZ
UTVQpU3dW11C4ROsuKV+aoas8mw9R0YvLoPSe/18/6BazyQ+oHu9jeqMyt5hNspSwpz0xXkQWVgJ
tDyF7or4cLyIBmOvAsHyTkCldSKSlu6xXPS/G0n4hfAjQaoJ3SdhtwnCfAyk9KQgWfnbQ1DmX4HN
YB6pDI9zboScmqznWZpvUlITRqcYGx9YQHiHz5iyNSCTHGRKavkvF/QgbnIOKvzpJLX+VW3XqBft
QHNcAha3ja6R4AxdlV0oeyunsZrxE+JfMatRL2ViI+dMOsl1F4Cslcjp4FF0QVWg1Z/rT7VjTf+d
c1VAhOj20jVpsl8uC+ExBRrDHxfLeaFlXS5l5ava/0BEns1d0hvCw4JKp7fVfqNntDKRNdCtLe+5
NqBu7BaxYqq9NofDzv3RLdNZFVYEll3h3WDhFbw8rRT6yrQiZEn03kKEeXoJc1aHbfm9uKMTLE9Z
Roh3KgIDUTZjnKROtFhZ/LXWnE4baGsOLqH6+nbTWL66Tw6kXGGASHHBoBHupK+sAxqLelfBIZav
k9EoTYdWpG6IPlQgvrAZnbEOVIeq69vkN91GHYiWubA1/kfyUdbZtUMuixK3Eb4jq1GYNoB/nZju
pC44LA9ujp4RgS350SuhXuuGlh+kD9DHECCIfHz/YYfw59AWX76uhU5Pl1ebAqiIk1CIwpQg6vRF
OBUSRYre5/jq0y1jjvISwG1W4Vfv8P5RyCgnl5DqKSVVYhqH5gb91G6T0WG6NHqN2Mcl69Ih9KHv
nDo0MWwx7JlAlbAOxtYcRhO83wqlZ33pqBT4mVSJoEsP/zEGivug96VPYADni1hNE6RVJKjRTqnj
0vmZ3dWy3PS6QdID0/+q3NoKSKJujhaj1ghHyK2ASq37QeyG5p6ispVaAFGltN0XGx4WPK4WmYuV
f/w4jSpFmEbausnwv6S4cpT60gVQFaMsd6kIdhys/DMAu6KFEtBLCPOlD7dShM5F0zsnnCrRE+un
zFqrXFrF6Dp4xb2KrkRzUO5Oja5HHDLTd5m3Eyv36Ckk9S8KKbJS+2Dbg9bvPQAUBFAV3vxTLyxL
krI4RYkSP4+yHyxrYpGiQHkH8HboZchJlG4g8MrB9EU2O96tc5BtuRxrhCglgT+il0g7FJyYbctC
Me2EZasNbDzR6dv8lTZnAzpCQ/VSBOa2cC/2XYRdKKUIdyDUYAIIPZH+VXp/Oh1io+JfoqSufjty
yjppBWKiq1wA5QjDfwrtUEqjHDmPFJeF54szRTSXgEpico/BrVvEMrRSFNfmX4w1bS50i5USqfah
hILwuMB2lW/pkWIRIMrGDb596P3KEK0sfT4G/yPqXJuTVZou/IuoQlDBrwKe8Rxj8sVKzC14RPCA
8uvfa8Gz663sZOc2CsNMT0/36u7V9FY8Ut1vb0UgJxY+Ad64F70rFWhCxjg2L3AtKdngTbGUqurw
6H+B7ijF5UjVny7djJ6onRP5JQpOvoe4tUN5yiVUILigdGzl3OJJg4vqNCbAB9L2ydu5lxxrYZ+H
f1URoPJK+AIQVrrIf3og2ck94Fxskt6vLSndpO9KKyskSSQdPzYZbgJlDpAzAcioLLcKhlQQUEeh
WhgesFTKwYfArPxePQzV6qRXaDhGv8IeLl0VgyseKdtBn1GdGm40zX8+BUvEAUkSsnlwr3HdX/8y
ZgGHHnIVXQVUV/itEFwVGCnkiWWtvABmlKlTlZsmga44zKog0UMIDMmo6r8CBigqzVGsss+ICnJ7
pm8iL57pBWemlErvVd2jrqfrKGFHk7r3OWgGMYFf3UevZR9aUEE2FYoh+OYyO8x2GUNQgkUG8vC/
RwnoX6hVvXfpTJ5OBE9pOHp0HlBLSmidlc5m9WEK0OECNVznKVmnBLJ7CkAzwLLEVaMyyF7VmMAm
mSOBHQpNV9mluqhGpTWAQARoQphKAaSpmyovRBlhhHxBZQ7BK2SmFeYGPHnxV4W7ScOfKRtc/36N
L8F7SUk+QGo8fwO3KhfH6pzm0Z8IysUbroycVmjBxy6Y6DUQCEaapQE79DUwoTnf4HbhV5SO1q0D
T73jCTBzugJ0Tb8xuI6jaeWWwHZCTfetX+d1/e3RVzia7+UFkFejSgBzFWy3Snu0BsT7nLk8k95f
pW+mjItMXZ5aIJIQH4Ooo4mqMko+cxvWQhvVdSQ4+OhkO8UbG4TigOe6Jo03ePEanNF2Ni6kjeF9
DV6zZI1zOAcTIzJLct9QAL6cRtL7MKllfIs2nSjeNw5lT00uRPOub/1FV9K75KPKf96jAiN8sxI4
6W3+FD1Fw+J21okG1SiZUORdwix33QUk0v/1k01XIvdU3Xu4wMixrGqd4bJiGtjpWAcz17t3lLqm
vS7z4kBiuoI+SqTZeEPwgKXs7FvglJYz2W0fMrJ0HJcoEFjCoe9MqkImuUOyWaQdZGTJU1GE5z2n
1B33jH9VCgZTOeuo/F9mhiwTAogr/S6TlHROob4OwRLx80ISVyY6yugjmy884h4rD46g01QJT9fZ
RRWcWJAmN3wBYBC8Z+dGn3retHf1FeEARqMuQGZebVHd1sEb3IRSY6VvxzvxSSggBsKtMvaFCFc5
SLok5QVMIcYhjF+l4sMUxnfgV6lMTasMAZzRbRK8SpuKSlDVVDGtcOLIxJRHI2tcdq1G+x6kpKYq
k8OZuIxEvqxex7Mgx5Y+IHP5ssUXRe+UCBFSI5VJq0tVwOK6flN9Kk9VBUQVBq1kXpl8Akrk0RrA
49JgMQX97phiNeXzHkLhvSbZvxT1810ajzwqV9acKgCnHKhHmxMV3anrkx6lYBL1nCpOQrfffk8h
OnMIez0Mm0yXFLsUvL5uvbtyTHRhLM2Ij9JSuEz/RP+WTjGXpSqUQk9/BlOIANADI6T6ialXDVR1
fOhgiAfGFDX77/SPVDRwUaoheNSQVpbEFkllJvurSomUD3y+txPFsXimWr+2kMmMn4GBJ89c4Byw
6Q5GM5mryKls2rIaQwtSLUmJdXEl1WuUz8lglAjNYrB5NLUC/yUNSHlpYSGp5CUBS0YDyL6V2QUu
hH8sjFOJlC+IwTdkD0K3TeYGcXjBZqIJP7LPodrH01OI7/ILfaje3iuoWiiG0SwJzwBJL5iTlCzS
GCoq1KCwE7LkrpixCQdN9z02h2ItRGb4Pk0rG1HWXvnYsmr1pYK+JqV8bjelhvE//KeyUWRraw9Q
CzOB9Ew7F/cPa7myaKmLkatd+VYqWtLOktRJ5OWm4AUMoNodwJLmY5WXbgyZSQQyZVPJBJaJGvWO
c2WPHHsYw+zq0nzFMaggU1n02OxZO3wEx7HGeenjF6ypFdD0ClutDHoF0eHHYe5dIvdaAVm4FfBC
tk6olDD967GjAS71HABP6hEsx50KvTIhMMVz06ZU0q70CbuyR6FPVcwjdFdekna0UcJJgoFcmq9+
ah8QOUUgqp+KFr+H1i+YPhRHnK53NygPWgyfd6/1BbqvfxIN/CbAgMHA55q0VkMNUNb8Bcoz4/YM
QQ6VXAql0cjcFo89nNDU7wxFxp0Bb5zwG/bY2DRsCzYr80eZOAmOAV+DaEhWUt/6gTJMkTrIasnZ
q+xXxeB0B2GmPOi6MbEps5W2xi3Cd2aqWPs3xbZy29DjFu7QJlRauaICbrdFRDsbsQYk/fKzAF6g
7oO0sxal6E8c5TeGbgqq75YWupKHk1D50eQ3hsLscREwqlU1WfstsU9UutwFhTuFap4HMr+h7Ee4
FR2Xq7EfUCCkZEddoMQ6wTsvPMrtA/mnCEihgMZvthDjufbEpZNNFIlXtkRDtNuhQFZ9FldBWS9B
lSpJ8ra/PMHVDEM/mU9KlhD9PuEJ7UklZCkzxoYVvvIX5NnQ2RWEVZtMLpfAWEmx4HbCBwOFVQmU
dt4/8pXEX73n/jY5NsdAkI2uG5PBoas/h7Ly9Q6aYQ6WNNdgkCUZNR9TbFWPq9XXbci07zDhDYUW
QHnll2jClAwn/FYir6AktWz/U3/G6PVVCW11+IJMYHoqJzH6UtCzpElAgzZAo3QMwx0AqEI9RLnT
lOgmintFkN5UxynWquuo7lh7h/IfBpcw3wqaQN5C1T1lhFL8pA9wKsh+VukqKr2PkiewSPqu+c3x
L7NajBIK5yutQjm/+AmAZDJH2GlrDUfKBBAG6j5gCzL2OGXZISX42rmCaOi9UBnReri1KgiZtsgJ
a67rnaruKp0ehrWA+h1l0T+m1v8yEyvTMO7dNvR2UvhR1mj1rRxxxYeTfg5VTqAkM5Gj8JtfJ4W8
QfqZRehYPB8GRFnPbhlv5SGNvxoYlZAPudqcJ4OnAA0p2RIEKQGoE6kqZKV/2n8Ul1cndplrwRRp
ksgroYkEsyBVQhaL0ZYbJH0it0h5qfgdg8NAkyZ7/4qPINM8DqpkAqUZlHkqIbSRjEnegZgdyJ3g
nJQrqNICslJhy5QzJpcIR6d9gRVEC6ZMkBzujlafPIvudca7fNJ7PhRSxTko07Hlusn0kc6kNLnV
17CufByeSo2bx8BckCWBqVCelazr5R9CF8oyIKNbVKOnsNWHkvj2e+BVPetf5Cuy+Z+18BiKlYJS
RwyCCvWV/SG0Xci87i7LpdLb2BVYB7J1Dt3NGFet50BjheTJdNAf9I15oPxxJX3rqrJFBDjLEtZ1
+Boq0UjIu6wEWQvKcMFNJd9Hd1Cmi/6vgLg+WX6CT0EXgt+tzBm9W7akrlLa2eU1mmPMkWU5dnLk
3A9jqF0jECZCI5RNG9AzCoT+9yVg4465IFtgM03CFgVfveibBvPEkuhd03spSzyku7RefvIPJRTK
qECrkA1q05dUmkhix05dSyorTK3KBaqORqFnmOoqua/ASxmbFdKoKGD1pRBGFWMUFsahwBmoMLT8
xVPQ+qeEHzrskA6vmZZQygluIR6ydgFv2amaDslFlfCrHSt0UVajjMNK2uF4KhOa0RWlmaYzF0oB
jE5OQCwW0kZpRXD6I1v+TwFrVB5KlcRR/iLE0uY3+RmC4lQ6rEfL1kr2luGsEIDYOSr1jCoTtEaR
JzFaQJoqMUsUFFKiZL/06+V5kxMnVmK6g2kFdyBqVqpe75GSl+kiaEbZMEcdwHzVfDUs0Ct6D6Mb
SKDx95k1FaLps5ZaQ+hjqr2tPqRThGDv9IGSV0BQjSwuZPjQJIFbZOQdyisR7iIY8clRy3GLKaOw
q4K8Mu2quJ2x1gCNtSZHZp8OD4qvAQQV59O7+VYLCIYm50xTBpMO1rCMAcUskBX2l3aAPCXZfhIG
CCWgMpHUAkMD21JOxnFfWZBVYifnxTdOHSKkMLkC69R+K9YN7AqvMhOg/aNQ1BVxkBoQfKDqJpEn
xSTnyE+5b6XueS+j0RPTgt6g1F4ugox3eVQaYmlt838Fz1QwiCdRFVYJzdG+JYwk+dJ2fRA4Krc2
214KQBv/Qs2ItnEVUjIpdRzaX6X+RRylgYDThqcQtfGpHDi9VbpJoikto/JMpcTgNVEmL80gEUTU
h3BzYDXKk9Ra6XzUUydBZJZF05L9Omw62hc1JFyOnCxKpLQTj3gOnkgJegof8VGOWP0bLxFjFKSf
3EhURwm96fIA8ITeiekoQiWdgvGGo6nkJ82f0QOlo6847BDkJSnK2ILBgPRLtqKeR6vAQfNbx3tn
DLJpVQumgrp7nwL+YTa8lBnKV5KZ65BikJ8MZtFTeEk5yg7MM3RFAGuogzhkPYsQIq+BS1z5KYxC
6Rp2aE5uJXqh4DmVsCvhv4obyxV6AODcOu8Jjf+Mti1ghPuchiL6svoWwWPhvJuOfqPTtlVqyFag
lklKE9G36G0oByZ9+ojtp8QOsZAoHUG+BB1+/AzXRwpEciW5VgBddn6lgysR1b5Q3ot2jbLzZdVp
swt4V7LLpmus6cQyO5Gkge0YlJ2q8GNUEqNUmCNFOudw322NFanT8+vrCIxFXjmARenO8aj+qIqY
8zfi5IrkKX1AmVD5et8XoOT2a3hx2rEaTyhdJiel8mWEqmD7GfBMVOPGT+MUUSxf79cOlw0ofZBj
q8ndcXjvgdADcSWlLStSma3f2FVY9QhP6cohSPICdEhUJqLu2ZiU4UKOKakKnLFSVQj4VcwpKWGK
E8G7yofQ9ELdyl+E0jzhXSqVCkniFYojIRXsUMcTJCaHgIOwaI8ngaseY6HqMjH0prrgJqQtayBr
XgkRpRMwupaGsDIVFNUxORiU/aksqrgneFNhZZLbgB512Cu6qL1XxRoFN0gvSDMAKpB2KcwWs6M8
noSIyN4lk0SqTspR54h4UxTef6C9pXkUsNUFq6Pd6JwJPktFVqCMHilv4FPrCJW0ZRxJ2EeqG8HC
0Ieq5GXtRE2EMBpt7XLz43fitg5yQkFHDhsVTCnScp00cI0sKGzgN2LFFa6hmodI7ZskaVYUEf6R
r6QD49XLhhYQobZXBSVKlK6kJAMTENWReU40C7DDnV0V19J5OIfGnQNECp1FgD5JB4wyvkXKo1nQ
eVqF2uTdKTRmDuytM9nTDp6LgR6UO4cz65sLf+hcURKSnE1zpf2n2IpSxVQeK5IcsE48H9jVCdXQ
zYmwtWpY9riBchGVIFP5dkRr8JTkn118hXPUq0s/9dcTP/U+ugLiUL7ou0RXOXp+4VviUAGLPMta
OrW7opsBtxO/REJZDuEdnD+d7mUmDnRBqrBDbZBHo0JXZZ4W/V/JnA53ncQaOY7hrBqnEmu117T/
oPUi2KYTXHEvxcLgqODfctxkssCLBVeEQmtu9zWySK7VvhRkoUwbwnYh3owgPm0DOE5+Epz3jBNT
cUK5UmTJRdCoE1Ovwqk69xShla5WdEUBT2kE/l+m77zEVKacPxky9/5zSQoUZbW6a7OLXwZtLehL
KeKkhbEq0pDCX6KeYBRVP5A2CzwpNaENLMdfmvA5OX0hjaytUBzSzU6Mqoo3g1DwUUQBI0QGh96u
rauqWa0DX8NjWd3SBJK+kQ0m5Z+MCvB9JQ0d+weKbkdNeDxL1P/BoWCXMPdt++jQkpOKlzVYeFn1
wilBu1jqjymHL4tlRNOEi14eB3e65nIkyGzmVR1CgsZF7ST2NXqrcxjxKseEXG5VU57JGlS+mUYp
EF2H2n/fp89NLy5LcVTqrPxEl+w0wXM8GRVRCU6xMelPLpOkSxvfIdyqng0/Xavn+PHDh27D8WUY
uB7IDmx4d5J6mh9pvXNkFWfE5rP20BG9XH1gTFibBxw0WLHwLS/9v5NXP63PR0/QkdC0JNDJLeWj
6kToTK/EbKr01NM31bJ8SeuCk8uUl4pPdjKHpYuchbY268lu1YbehM9tKXBscfHBvGwP/uzMb1Kp
+to2u8Nm6KT+ZR024N6D1NH6fYb1key1CnlVca5ihPxfoSuFw35VXn3Dtz4TUtx3QL0IZSksVKXi
KihE4nXKqPWVw+lS1jlC6oQnLapONdFVwZYCKWK3kwjoyKyvRSYkZk5cObR6VUoCTwV2JGNQoAtW
IjnLVWxSLDSybORUkEoEECzVXVmE+QzLzB+KckzZgdqogo4OpSYQIqXGCEeOdGkIgUaCeCqw6Mz/
qxCxQsBSPmKSyRbnIJnVehl8B1JUMj6qCo37AtWkTHaUnzwBqQyTzaYdcufOurc2qHyEO8yBxOjB
F/y0jan+nczfwTr/OUw3gxOwy3le64S0DoLy+3sPeQZFIzdv2UlD+L3odfCiFtOj88vNo2X7eN6Y
//vXIoB+7tK21gmSb072YrL5x6FKz4H2wTPn0eRSJ7f44rUO3eKLmv0RjSo2s4Jr8SXWPxj/mgMH
GnhYxsfiHDdOHqrDHBxXNK3Zgu+dfBjoPNgTCY+A/p06G+gN/Kfvq62N6QEm1iGXWdNkwf2mfQOR
xBmWgjlLagO7XRfk+Ajom0o+hpiIUq8GxZq7gpQtX6Ec/579b9DrbNMO68cedM2HqemFZSx9Br0i
Za32v2gM8+BPHlxH66KzmeFKjylQBRWjefQkGmPJ+nQTQb822sN4dKS9lBk83v7q5ixOmf94wsb8
Tee8FE1LowJYCuBpfvEi7Yfkmt1W0KDP6AAd5p5C2+Hj3IXL2+wej7c2YFST3uh9g6aq2/qshZkN
n7dAT+j7z+cuH6CFWFC/EiEjtkZbIDL94e2uIX+klW1h8i6Tzdxw3ZqY3q8JRvtk2oi6FH3Yy9+Q
aJL2BhMaBGdihTCHCxiMOzQApiK5Ab99Pyva736+tCnjb1KoCFHrkPb1gQfe83r4+0X+m0O5nvzS
S2BKiKudNcmEYjDR86e2bd3FSA65DMBFzldyDeJvQCTUihs8SDDoZeHA6nmgPk1vRwL6eAGHb4dO
Y58EgNoQYOWDIQk94vr2YXfPoTpujq/09DKTzxTvrulDzn+hli/3DFjvIbyrdVpfmzFR99K9v3kn
b9Yc16nMnEOcNo9+j0hmtx5qOuFsoddDm0ly2nfbcyYsDBbv2vSu003qbXQgjYw2Nev01g2o7AzO
PZo40J6kTn1MNj1NQ9aw86Jdu99Acz8RZtnH33wmcCwKcdP2JFtaQas9uS9r/iQdd95wVJNP4JOO
jLWSfRX9ft4FL6ZxEawupMBeaez76JJqLrJtVEGEpBPUeHjHHTXTOJu726fdRm9DJWa3PWqlhta5
58Tt9apmdEK/tr6t4FGc08/m+/vcQxV2ivYj8ejz/um+Bok3P9fbSb19oNnH7LAA24k7h8Xmb/t8
++9py4sCuMXPH3sardifkOf7+6s3+T34l0nUpoVV2LoGT/iB2AITpcFAJtcG/3qRljI59pwtXX4W
+efmNkasrn7DF1xDOMfpGHv/KVisgV32RQ+cnUHpah0si8I+LnDwhs+vYfSaWCSJQPzk330ovwxz
BKG5+OuNHj12Ji5cr+Sonod3f/Ue3N7tLAqy7aplduJwJdJ4uud5Oe1rVicPkKw1cuF7PYyua6jr
zfEVIr1Pv3fwYvTVZni328PbZQXJ2MbzaUXmG0sb1sEW7NhQ7t/9q2/0hgjeo+e7Y5oN1KYrwIG3
D3EVDTazub14s2V8iIPMGfrp2xkdnksiK5uLP7zTYdw6GZ51CkTIKzfmPQhRaiGmNNn06aG336XB
ygWWgG85pJHkP/bFgrbOKuE6vKC8H+0NyMDHO6ZHrbsfvdmhe/5kEs1X4L+VMSod2ABAP+5OozR4
5L4v3USLIx8HgzpPuiwM7fbm+zCKHD8Z02kZq0oojoxt4SfyTEm934m4NvqpXBLZm8LjaTeGIybU
ToAS/BLEYeQZyHslADZVFybVlAoPslGoBE0G7M7d7SeOfQDnMUGKLqyZiurJrlCmsU5JC31HeoBw
KnhC19FKqdTCHd5zpSkrjVVvLVkpCXMJVylbl1dx2RYf3H9CNsOV9CaVpQB8tTeQf+CLwXv5nsO1
t5aJUiM8JKxEHpGQ7KyrKiLwxLO/9xcCD4VZH4JojcaDBjtfqIbvTSpHLYi+LNIw0n6Q+85AeRqC
4MX9YnRtfsY9ET4KvW/QW/5ER4CyArFGygdpKNCBNTwIdeDtx+RQARVFOTi+JEQrhSPCHFWCP83i
iLye++SP7PvpSMRNx6mK+pTRAhEmYHqV8JN91H81buXJiDIC2HwhCKnEnSlarDJnylAgapmQ35V0
H32Rj0G5s6IGZhlCxgPEZ5LZjzMgBj4Z7Ep7rCwH2Quyq1VaSoJH++lRzD6nITMp9SowV/G+bOx4
ot+BIJRW8kW6/ZTMOEpR5TbdqCs1YV6Uf6M4qZZAQJcz1TKoFkwRFbneBL3lnyh3TZ6LaltVPqJC
lSqOJQa8O3UEekUlLPItRPMI6rc+fgo5U7JWRRsuuw3MT8lc2GlKb4oH+wuxT2prJxByi9dF/rEE
r7FU/oMAMpAqvHfBBZKXDfSYOdkPEsw6AIYGKdlVhoOkiC4Fc2eqBDOhcy2yBXDTCT40x5JvXbGF
s0QtHnidAEC7fzHwXrCZcW6UUEyzHzI6S3Ik+eKVBXkIb0QfNDn1cTIkQUN4m4q3q0vK4tZQqixZ
wQdCOQQqCf+QDy3cXAzE2tJZmWAg913Jp3L9EvYhXW+DPHTog6sESjnCcm5lXxIbxTbliHBplyzD
sqR0+Xx/iCRRy0kYlDfIOBVScP+zKMKkyY0rt1FaonTpWZcKwpeeUIGQNIK0hAaid+n1qrSbVoX/
Qy6wcETAq+fQ8woBkadXlTAqgR1NByTCvBwp/hEYqxVThnaJt7Beyg8SUJIO6/P6WJgODGO6mSBp
mlmfWH/mjlpiOowANwpu0OSRbl8V4AujEISnmavwB1V0Vq9ViMTmu8qhqX/n3kqTXRIBlwzpxKwp
ypQOLYCgdOUKtVa0RT6QSqWkSxX+p/GmTMUdPPJCQIR5KNZd1bxLzSpXAnrraYpVKoIZKWY87obI
jcsCfw1Vc23S8BUL+bHDkdOg4T3GLlapl0VRmfIXNPfC6v6LEsOhgAAoYnvHhacnCRnNSsVVKELY
iTC9+EvrqbpxMWVprYS56yoVmYnwPk6ErA0vqsHnNUglA+tuLhkdOJdKlda4NCX6+R9kr/oFySv2
u3hQaovyzOFqDlF9PVEVIZIYaBcp5FMWjCrDRttTi1qthZkEkMEolKjMQBf2Kao7xuK7pAQcZa0q
Wzl2R3J5cMiV4aYKhgjMWOhv1RpYTYI3vQq6Etc5pFyQnvfFqljlBra65N11U2XfdRWn5Xe0fMqh
YPl884ry8IQb6MMFJBxwQwYPWBwV5r7PTj3l8InMR+Op8Xe9Wyk2qgFudQ/NtqpPX8SuOUsUlDDg
FaMFRf+xVpdmwdqQaRCqkIsLSwD2gcrJUyiBxLalsLLGUZ0/h/FpTBbgIB01ynHlHXeiKhhRcXBH
HlAgsB5XNbPC664Bv/OqXtv3leSomjIOoqunj4iXpIDBg9zCxqDeeY71NMpqtDgUNfCUbErNEUxo
/CuaOt1oSm+rw7i+bdEci3PMme37JbM8j8SFjyPR0B9Hx5HxoTvoNaHQtKvj7eIn02BVJqSJlXeu
6mMlaeadJjWzImHRKel03Va7xpM+/AswTnls0mCrX9/q7xksrQw921XPmlNvFAGJR9wKFkXAb2qP
Bhf6HwCH44eQG6lAQ5UP+fiy+kr1jrru3wONXaZFuaRNRoOWaluImCYe1N1Q2+gkrFboPxmo1tZ4
e6/djYi9Fka0hbeJUGKZG+IgEGmosIkyMRYBvn9YPR3nzzwwsW1xjVgyw9vcPDhdTXD204/Vxunp
WK1+YOcfNXt2uo4vVDo3aFL6pLlQ0h7Dujd7nga0/qTLxCx9eM3aiCxWpzUm67Xo45zhVb46HPNB
Qk+iv1bRVg6o2F7UEhymF3JcNTWasmvw+aIjW7kWEupicMcz4k3Wwr20I4IiN/AS1eXx+D1FXyr4
SqCXUuPvQ7qpikzpGLrchA6jArhUsqj9R9SELSXB0YZSRZ/2o7bPkc2FGP1hXs2qNRflqkoh9fdk
REyj/wzO1KYjA7KTJMMacCVKZqctUeSqCKO9E0lrq2vvDBJ1ZZ69EFmZbrq+NuTzx/KtUUph9R2a
uQb/4tXyO2bbQpyLy40uqQZZKgfkrJT8EvavcXHZe68V7iC7XXtDy6yLVYQU6jWjYKMAKSU0yMTM
sNxgBilJItIyx5d85bHbiXsFV6FDTiBngZsKm1LB3DPAInyX26HmfcmETPp3+q043FqzJWa/ck8Q
4TkzQ5oQzSSNzPm7lJXsUA3MhoGcLduXUfnEwv3/wdHiiXagi2fRbXzkdASKhoOBG4/urjY73BaH
pjejC4ozinbPzp2+6PduZPboJSuud44xGNVj6i23yQpUr7gFhJ93ttN77+qUQXsNe0eFc/ecbVPC
TvnHM/PTVXr9q9EYqonmXNM6j2Qu0J7s1MFHaBTT3PHz508Tp+w4fj66tGGlocuOvhgpvREG36vJ
yaXnm01L6PWEFs+rC9HRdLahnLmdXChbHJmOzzFUs707vvJVoA2SvbVygCa30Y42C6yvqJgkYBOP
Rufmeo2t2srGpAuGgEoxxikJopNDqxvbI5oKv9sGPdTb96jbcHqk19DAmAaZz+SLqBi41cVlNk72
6tikNSr+mQ7X8OkX698DFsvPxRjUiZ/7PNbRCCCnNCaUt0Miboab2Ks7/npoeed01QCNpXNz58Hx
DYD26HLCmvlHZPZra+uupDeDih0juF26+/mD1mgnkxm5kI/hbOnJZQTvS7dJ+UoxnpFOl3sTAsxQ
WNJIIycIOgjpSkEXuboXhhd6njJdRjqbfNdp+Nah5aezCRkVb1nb66b1ldw6PNmhEdTWOZ5AJ6x1
Zk3Hv9gjxnxLV842uY7Phdd8AzBg5XB0XpZpSivC/WZ8agSrSRgvz+Pc9Vq0I7n1lu9iQhdBgvLp
aXCi458Qks0sKTyD0EnHoMMuJQIshEiwWx9p4XVmha/5jcl2pGlVZnvRue69aU+/iUKmmous3zSD
XvNBq7mO6Xp4WiApzN36Dvjm0w7gXVYUj/6W9F6zPfDOPMBipY2l5fgI3Zk0pcJLACD5y9lfrplI
ekyCEVq7jMVnau9qhnhasibIH6N1inGz1gjsNUXwtBvYchVWusNS0XM320wMG93b5elYpcM9ABW/
dEOzXlcb5D082Jg9r2E0fxGGoj8rupvHsKyZe+i/om4e0F7EXs/O40dQdM7QUl4sv8gwZJHozfMH
euv9XAtlj97ZVlP/UtNHm2ADzVf6wJTpil7gdD7baDtwB3PHdJxPgxyinZhQD1ul9ug+8cpfC+78
3M/pxXZatjKsr/PP04cXarYknx3+8XbSbmxDZP/B3n4h79ijzuGjeexZrrcvgpCB/rK+x59J6BY9
FMHLxyAlxoM0Mr9ZgxblZHCQKhpDqIzFh1FJWTuHk/QHD818rEwvmhcdbdsGt2je5xtrxtRNvukY
TU9zhMGfpe0mDTJRB+/TwIbd32pHD3RD4R0A/2mH/vSK12Iza7079BVHSGt6hdOvDc7RpCvQzbuP
kmjGgIvOyfKj65jlypvDiA5xScTCgdcmPygKtJbj9NQZOkhXXAEPhuP67NEG8wm4fusVJ4Isp0Vx
xzBCHq+wnS4bhw/Wg1V90g2SRbqtnvYqP/be2oPnzaL1gN0cebbtFbQNtZd3PSM4i0Y6e9mjdPVG
2TEVj1/rPr/X/z03Exbj+ONsMdBpAZ2hzuLm1tWImLWckfPgr9cCm/lJt0e3i+5tbWvEiYwAzulX
7D9g6B/V1mDpTDcyQdtVxNcS7+d+s5CizYhRmlM2coO4DPnMRQ/dl1KMN3CLiU0Ta7WvaWxTKw3Y
UKhBhNcgO722NuK5/fo8O8D/tTCi47fT2G6eH6cW7cBw9ovvIn91LtevyPg0vaGTTPLXOThks/3+
1LNZCHyNfN+pW+/OISPBjB6N8c8T55yOxvQGnh/cX2Mz4aHdK6FVc+oWIRgFNZG4ma7HfmI/XOAU
3CAMCW3P8GzZh+b4uBk3s8xH3bpIStFr3MHocgI+nP8nL8WVAh2/7A7USB8YqlMcPSY1bnXd69/d
3j3R8iaFMizgrfUcOIQWcqnrhtN/N27BJt3G788yyzsKc86rx/33cTt5qHIE06lTa4v8GmQ+j2OY
8Mduo8MBQxIR4bYnFOQzG1d6XdAs2Ng/py0aQ9J/+XWA0KEYO9FPaoYF1CnW0oLwv/buvczEzx4b
ClWthAyDN2YoScXrdJW7j8Cl1iprzG1rlVumn9avA4T2yhGGjjXogRpl2zUbW8ciApyuauSOLNFb
0Vxft9RDXM4pajuIlzSvPSyvLDSiEy8RciBv3kF3xzkHwmFZW7szHiReciX+ZCXD45yYzbqo0xiD
ozVZHZY2GDMaim7SoP42x1hpEUzzgNaY6WozO6MRiv7lQVw6XnL2s7fRAPpcNE9XSCcqHplOfg5L
tCxQ5TJdnZYcOcwsF1289GaaBvAiWuvAX29clVZPUZc7Jit0+WUZzU0yzdX4Jb91zN3xp7VwIr8+
wx2+cYa6HscO78l9gybZj5VNYh19hA20eDTnDONxebqdid2Ggrc95oxXY27rQC41u2R0LbDXcd2z
drp1sqqtU7Xa5do3mjonq2SlzlMMw5hE88OysWZU51tH7ZJ5UU9uLJiZzSxi/m4rdjLv4rCM5jwx
94m5mQl3zo4i5XiZrDQuY0skzNg+AnpJcSPUIT8ZNvN6WO7nnG+aQIwR6gnof8DDMZMx8xPN6zuL
L/08LDVcd0abI0yBZMVbeAbHt3b7OYoZAU5XDIytw525hJ4ZtYDErOLp7TrezE7L2AjtBycFgQdl
ATG+1GPdDlotXj0tWX7GRfuOJRcB08aIown0PGcK/+q7R4Cpkq64MmQJM8brzmprBmxLiDQxmh5m
HOtMs3K+jg9LLneYPn1n25pwuOsR4iUf4XBbYq7EujOzkq5aEwYSzZ9xUMoOExQvm+V6bGblMiw5
lTgANe2AJJJdPaGx0ISuWHTm4PwCmyyvQh+FKGjqjUzpZnb3Wb/NjHuxUns2T7w8LG+lHAbaIhoN
IkhKCoYOg6OxC1fW09RzxsY6PXhHNXjmLTNU+VHYHhKNbMfLfaHdcli2JvzGi2aty+NB7ynB17mj
x+T5+DdmISvLA5z82o2DQBaHzBF2AmMzhSWxt7XhuSJCX9ueFFqHJHCW/BgTbFv2jsRnyQ8WqsE1
+MF2PCwZGv/fzN4adLnbWT9GxEohFty0tRmwroyd36sNxYii+QVRZFIk4FxCqiJdoacQIj6vOzMo
JO199pmkzYzlYx/xTgSZT2ln8Hi3VU2mE/JmDfQZHvfF5qMhHRP7gzL95YD7xTiK9/PXfZCbYaNu
cfVfN6e7Ifbdu+5n/u87frX37Mf7XKtw+60RnisgDCS5jHRDa/bLQXi8BPyHwdRqv5vDZtG3OGKO
12lTza0Vm7dMUgS449UexW6Pg/xUjLnnsYmtbsvUwAazad18/EwoKiboYkuGeRGDIDOnp+vBL5JJ
y+kxhl/3/c3m+sXuv2Fxn1c36ws3gJg1z8MTslI61XicbQuRlBl1bjzbRxpYwLTe6mIFyPpruldC
u/4x+dcser9giDt8hASKH6xFPAWnh+LmhsfXuU1zaXZQI8M0+3E3Qd0MnwmkUQb1JJh/coLsf9AF
IH7xT4vewPTb6NW77CKWnCtjAz2MadExTwu2hUmvxu3vK10yoKa15BVU5Jq5TPKPK/W9uX/IljbK
/IfxpHB8Ob8PSmQueYsuuPjNtRfNsVu4fp7bXO/57RfhNvJYRwFnIudE64aD3cvZWKjJqMvBzVMX
cdBwWZepFYW3AFk7uH0cMTTppjk8QYRrcu8jYSNOfiTIeXcmTOQxJWp3+XczwzuGhPnYe68WRuv1
z2oO5Za07NjLC1Bzjcphjb4w0znEWTnTWh6t2ev4PXlCeXAuvlHjEfPuRqF7n9tcjsvgz+Cc1S25
gfYDk4sGTKVzip8n4Wi2Fuca7YH38z1m/ou7UCuTfHGyGEHjPsAqJZ+g9lrg88Zk7GNC2/Vmu3Yf
3BHlVzLB2Dzs50xQgWFvDPZmP4t/MrwezAK377jdomOQ7KmXAwtBx0p4O1cvNfs4o457xJNjyrFq
WoAeh48rtim98NhVSaPz9LHcGvEcrXHi3rhs+1qIetofe6hjlA2HvjO5GdNG8mUZmFs9HkoGdZ2t
lH9smuuIScGz3Yy5GcoLf5ijNgE6b3Vl8BgBes24D7jOKZuxfS6bCZa1m/xFjEDyy90yJrfmPrru
izB2/sFt2YHJ9e9gjx6UlkCYd8X3KSasSO343YKgYpcan9f7+s1Co5euCCK9F9/B/fWJgFqnxXuH
IcrRwE5E/GzAQMiRY490EpN6PooRzwFoOB/F6kVgz3jUmc/8HWlkhB3JMOMggjcTAYVs/h1kbh99
yOtMMw+B84uaMrLeIQ4uyaRGeQ8OUhxcoTbUaY3w4TqmzTZO5x6vh76Vsr4G9i3Q/qVvJZuLCAvZ
lzB4NQRrYKE9/QeP/dPIfDZGnUqp5vBVjM3mEAPdxuXEO3bJySGLXPbg3af28bbiVpjgyNzGDI13
x0X1NIfEValRItkm97Eka1yw/sftUQinFhwFwcWcJtcpOMfhNeQkQV3UaKtJmMftM/N3PsKVGvK4
wfiBlPB8bkGtMWd7NIgAbNoABgkII/bcXhjKldwcsrXYnrKZ8ytpF3hGXafNKiAUkxvAvTFAWieA
D8/G/Jh/MAm4qgYygK6iV3w7N6bWcYDWeezYZYwBK/ne+miyRhR0Rl1sDGYWoOaXB3gn42drUj8O
jqcBk264fVws9ConA2uWy9g8kTp06nB04dDjXaUrVl7IyIWUGawHLL48QPgJjaPf2V1ma8F5cGbD
FuBpx14GvkIXUMzIenC4D9ijXO4SdTmj+S8NJ1QYw23M/CPBt9MAscfmvOIZkfAX6c+XbMYNJpxs
Z1gXiBcfv5EXLs2xwMHCQEEpgC8wZpG1FHyGnX5GSAPMTJ6NVzgTgA3uR3bAs80KP+o4nTsEC0f6
iksf+3Ya2o15dGvvXf+2sjvn9m8HiWYBosK7XXaNfOjcgpj2Ju8AEAW/E+HFJRBgFGv340SzZlwJ
QaO77GOHiEf28lxM2EcHq53i5Jr9TU0+HlOZJP/YKqwNVjMz4+M+amv7IBq8yGYvjVu2Ox4SpyPm
GPucVS9PktVLO6UHeBe/F29rhmGGhDBzOZSCI874A80/iCgDH/HRc4A5cGCOkwnKnYdiok2gHSN4
EUOGa4GivUsXF5VTF1yL3zkskjtM1O5lyIlZvIY3LKdn2yy8WoGr30bxbXgk9hAygBw+OLteiz0m
JavO6thqDdPkHSzgpfWBVitAwvb5h3VdPc/YHo15i3p+tM791ttYy2LNDmPS8NE589jLlxb97HuI
GyuIAjVrs0vsH7OtzK50iRLQmcEE46Jnxfh4O5anT8xK0vHe9awY+pXjt5mMUTjocZa4USiX+e3h
fW/QVUwY3r804vHbRfw52TFzuDYAAJ4oa5hH4R0khwE8KYxNV9l9gE2B4OHiGtYIJIxdwAmS/GD4
MKm8wEPvkyGCiUY4rt5ZR0dY/iFxQn3kd+Il1ErYK1CChv3PeS1eDAOduraNzhnokFzmNMzx+c3W
OMOq2AyarXGUDB8yu4zg/NPcBGzf987eMlO4jucf7EzA4HzHyaWXjQXbFdMQfO2HGRNWfIoDm/8d
oVXFDuc9Dl+n5QXP8AzQZSyKtQKasQ/Ygu+Sc2j98E57W719/X8sndmSqkgQhp+ICBYBuQXcd23X
G6LVFhAVRUDg6edLz8T09Om2oZasrKysXP7k3rFzVtruXzcr3vn4hVwo41+fGD3MJPI4h8Lnwi3F
PBk7bUcNwJeXbAgq2iW/9839V73gjj3B+Xd5GJJdZBRtft/wOkbRExFUv3eIKePu3DcyFe3EFZj/
eIM2NlwFv4NCsp+4Sm8QiJ/Lv7/ySYaA4jcZ/suTblMMRPIfTGSK6VKab3bsPIZ44vRA7zZOzJmZ
aDtOpGfmV2BCXD6X+Dfm8PgiUQidsVlzoNFFuiGah/inZsrAecA8QWkou2k/0TythXEyd+buOn9v
HnKHbnapKInNLsQ7gYhY0CqBVayMzF4alD9+LsbuO5tgEv9ye928sSUh0X6f7HXs5AnPJL+MeFNf
7uxFoQYr0OwsMtZ2UFQkjiy4EE++t0ga5F4e8o6sdfydNkO9cOh9mYK5QsrPJd1Iv9+7KscN0A0s
DHQXmjY7dFzMi/BH+suOZLskEIXBkQoX+bJo1Y453YoeBrYTJl0sl8JGfJay6KYQ1tihZ8h0mx20
tqEinMW5RD98QaxTfUEtpzolP8LH8tuXPbiOQLuNxscfluMOT8TMBjaRFdZ2MhBt93XHf/md0s28
mvCYEArioAbUFxjiLm/haoYE5kkOZ6jNn+sLTTU0UNGLULfGkoEQYNRf6sqfYRCoChd9145pyzRk
LAyO/r6XeBmcDJnf4HC0xQukRaQasmfQRDZiMqb5++ZzQc1hcG+UIY+BcBhzdKT/hoceZFd4Agkj
NKR/qEaL8CbwcixGMHkRSPbLnNjCCuuKvo4mvKm+e4MAVUQNZRu/DxvYqtEdKHWNi+VrWUPDk56/
rHr/RUrILGBJ1g8lhN6wl7FcNndq+4S9ABZCYMiHQhTe/T7yXRZhi0paZsdAG2giPIYjZsUHCePh
UVkn2fUsExuYn3/5G70KxxC6wcWJj9CdZEE4f5KNLoL9u7OtBQfgGxOh56zMmbNiWNy4GM/nAnNg
TsKUfKnZOXQjNP2KnQSjpsuAeUKu418ifJkDYwJlm3bBwVpAORkU/CAbjDUUbgUmDbbOIA0DlIWn
eUy5/CDbnQe0k2b3hUVZUzhzRw//tiKaLi00O+wCxom2MV9+SSwjYgxs8eLizDBHemKxkmnjeluK
PUP4UybOGhknDgQEmHEqEDdsNxIVdoyQuckYkFXsRFhN2JrVIcsT3RNKSIM8xiKgB/EZGx7Bw8aj
4u0H+wXzYjCYyfBhrWTbwFZoDDxJywztfWFwkPbbXLP7bo8vPdFbk19m/G9/Pn64MX6lrPQm5cHv
KH1JP6hnbY7/uiLbwu7HEVAb4i14pYBAh895xX2raZ3zKPDie+DmuLMNLoVg+C0/FOPMq5UWUemU
++kLx5dBDmyr8Yt8+dQv0bXtIjNMdD7gDThY8+Gtfeu2SSBvD5RVbar4Ijg/uYN+9B/Tqgi3XBkN
VlDxPbB6iX/FXp0ylCiYJYToVi3Fw+QctQO3lc6faMjmdZyEOAJfJ/rgeooHNEeRQSdoUCYelyd8
yHTv2Ceq9poruUkpCvQgvVxb3G+zaosGyCW/oGoDcU1a747CqU5SBtx4KJ9YtR7ViAtHge+fvd6+
X9CeMMoH9YHzUCPijLqlzbQA+RyNH3fja5E/f1DFrHRulWsbeAC5JbkRWLooVVnso/AiF9CWgNx3
sJpgkrGx2OTLyIjcW91lHNXXmsyNLuuLkn4lcH2vBWwWbOKk6NpUY8aSHUyO7BTCQ0V52YgpPTIu
3FZb6ZRdAAU/1tfNB29WpFWn0xSr6IsS8woAh/snagnSkpsTUgWTjrjdOAnS/YuK7MHknXWRhVy8
aFa/BW4dbLlntd9L9oIzfVQrMZijHPPXzD1yg6GLBG2obK+FhG2PKvRck8zTFaOGWJZIoQ7bVw++
R9FVn5sgZDLsAyxsjihfGZhUj1kdeVaOFYLGNihvJOcStrvCys/FlEsbniRIC3J/K8vdKzoc1/eS
22w6v7Ku4Tt3bdIjLYvQc3TXDQPgtp5wm8xfPiMLkz7qVnR9ixOBM19p5layMtMf9doP3mOy6bib
cS3HsPAMxrmWe+1X5hnx+u1ME5wH6YOAosIzW8v2XfIojrdgxu+2Bqpd3mPhHAq52/0Ij1p6ft1W
H2eKmMKMWjjuvSZ2oMEE8V6Gj8Z7QH7IpSar5LkBYCIbvJi3Vk8rw3I5SNDw9WbSBmrGtI6QvcAs
//64etBpwhZ2DK+sp214sn6MivRsB8MH1gwdtoiTYRAP4BFOGS5NT32j2bXbThwvffwpaT1uKGr1
XLzeY8MO3MQaNax8nZB9ce071jqwPcxhr2ZWIru+rLUC05BQ3rDDTQYN6Ql3MyrdJoHlHWNWMPzK
+c2fT1e/X6p6WlIyzP4l5M6yRgWet/fygRMvHxPNnDYTVhnFnTs2VvW4noVvYvJtNH0N1S/viLrO
Buikz821tUzrGcbeG0W67n+qFEVolW51ujeDJlpH9TQNJxq8hSafJsMyWufZQE3P9XucaX8MPQ4r
94ECBjNyPY3XNDVRQsHyInLvnXTsgvNUA6DFaXmvIPTst+YWREgbQdi/KhWXLwwVxHG8IfKTkNh6
alr9tOnX6flBkVN44NFe183kCg5CpjRe7KysN7ky2v7hYGJAg3vHXTN9kmwDHj/hBvH7GKAkPFun
kpxuSJhoz2G7Bsj8MVNDwrHZIYH2o+hEdJHW+cKN8sEj8EyAzE8/ACBeuRdZnmaSWt5SfyKqbreo
+G6QRUdx50TBB2LcvaoNbJbWAsHWDttubd78Rrm7oVG6EXdR6Ds+XgfHzwWLRoW341O4aaZ7ioXU
jbcVZejNEacsF0fRRYpkqGBw1l2E5LsjL9JChqWEL29W53E33oSEX+vU3YgsVyfqViP6+7E3M9NV
jLd7vZVeYV09lhIZgJkSTwBWv2KtkztZrrGWtII5unTFxrjqf5rieEFVeUbhvojmymBcvaW6Tm15
TfAZNQUAvyrlHliyKJLkndBzXk63BkaZsd4Hrdz2YmiWinYxy0k4vLGKDyDlHiww40lotf2M/RDz
OVd2Tldyq5YJjMUuVcJ4qC8cp/FqkzjXSO8mdyKcPp5xnX6eHU5F6/CpZ9frAcPIk6zqtomFaGSQ
L5HbIIW/b9xtLw2D5vABh8GAhcN7j1y9R1z493qmO1vDwKc3Ke9YCZ3tQ1K5XxO8AUT1dHBtAOpJ
8WXKIyMvbverbytddYjEtt9DO1q3001JUkm8iaGzA8uFnHFVM786IoQ+1cGEfCEnD8vv6LobFGst
291a1vzN9lbSHw1uLGD55ua92Xj1g4CP4tFRcjmGYL4bgUoUTDyxSRudiusJZ01O7ToCCdkgV0ab
oW5k0KHVbZNWhZcJKO+VA52RarmG+xisan2caAtk+huqxr9Pit0QPtfRWRpzVsQtz7KoHVodSjzO
nRZDJLTPAW3CJL0FjcOZasxM0dzyRsyKb8xI1Cr93F6DyVviOLrU137pc+4qMcaGee5M2JOkHr2x
jt98h7iOD6ClxW9zylrLMvu4yC7H6jcnqZ9OAWqEDTOKdAYffbYRbgCT+KNmzjiFOZoT/TEOSUUD
6tdtPcHNew9frV3WOsn6tWc0pMcD63DDsXE9cCQjcTMH9onWqhN6dbE2tTFUkMXN+tZjqoIPAVwE
qZAaBcprL3ikXoxUIRvvnh1bT695TtK6k1Dh7v6Xwu921omo2RmtORJX4b0TZUWf2eRIKARZ+Vwg
6j/KOH6cq9nLIjAgHtT1jFW1Mbv56mN+U7ra++UqMRh2oV/d94qyMKsu50JFGyxamfcC7NvOXAEv
NHKb9q9TuK389yPvHoxobfCqVTTYxhEn+P/RfF82RcaRR4b34AQq7/v3xxooBZiOAHyFvlnPQZdD
RjKOlI21ugdzp8I5ctbVFmFev59XTnOTKzYuc6TV84c9IDaJ3B+yDdtVBypVb9PPMHpAL3K06hAW
zu+4zk9MoqHOYf0KO0a5TcjubO3ar+6V1YZKDDeoHgR4kUn4dtxaL/mXPAFn2Lan188oC33y+ehC
q7qF16on6n3ktCd2ObLqwZUCRmHnQyKien3jxzExZB1NZ6irqOATJeaqQ/HwjFjA3Ks0MEoHSYbl
0+fVd3vaqgEdI5HqQcSF5sbwY3x4Wv37Y57wUdvyX6RFONviurqGS4bOCagZS1X90V8UFLN/W6Ro
VrNrtI7hM/2FI/P2R9YhFK3us/o6NMFFqTp2urDYazxOWcpoXMQDOx6ntZfo/bY6VNJJ+UTTyl44
W4kF0cb6/UqwX9eqJ2Gt+mU5UtqTZ7naWcyyuc+K19F+U/6dgV/LbWCHXsUUnQjAk9s+Tk/vdJux
PPX8zfPW+3cUWgtStThzpGf9lNh7JzpYskeBoIQ7roo2uLZnn3oQMkA1udSvI7/YZulDZ3Wq64M4
B9b5PlKzZaOjp+aIuH743MYFduxhBGZCe5aQ1XPvRYpr6QMVFF27V3wOxe1P0855K3DbZCGXwSmt
++VroIyMOzZR1Y1uUdep5iW0yZZ5tLa1c5uTJrwhhMvCjaIr6ttRUfyadLCs3Fow1Avr/bAsV7qp
Isb+MsfyAt5JwZnQsk5mU566zHCZ5G7G/CBIpf5Z1j7KWfTctYzDK+qGUfd1HbYem7BBy5oE8eKl
7MpPjy6gqYXF0Qk3CllvRjQtlVZXoeI0iXiFRmRHDHTXs0W0ie7ZKklqV6xVhauMtfMdfTWQ5NP2
w4cxKZQQVC6ZliAaVgTt2G4UdlKeiboGpWXJ34Xjc48jw+Scevkv8uhu5HC6op8QlkpkVuYC8IF4
vU/Za9oKKP7x++k5fYdSr6H/eHg8kZ+0GR8qweBGGnvjloTOncwf+ul+iKjR3ISQcMQGFyqCi9Aw
L/ZKXdBHBRYtShZB9Tefucdb6oNSd7roQHmGefu4b9DjjrRNxY8WDL7U9ncHI2cH8tFLcy73z9Bn
/JQF4FhhUmQ71zCKGx9FMwQtInP5gH5fAI/ZLlmqkoTCUdGQyauMyg/ts1uEaxrXrxh50Fczj66t
t+uQiDpnbDirU4hoDuMjhziZtGEgVCoNPGrjfB8e72CzSr6EM9anJXnWwIG9gOsjSqCD1PYVPzx+
FtnJARRMgqPgE74G6qGaQ7Hgr3Ugb7TckeEXdkzSOowT0SiQanIloEGCJgy8yWE/1kk1nBPWNYoW
4ey6BnSgPSUN/oOyRroe4KfaCoLZ49akXqhLbQ46KWGNiupXc2UEjCfFKRIsDJ3w0rJ8zpP4wizo
2viRpB08oGS7lPvWhK2/aGaf4eY9DI/65Oq45TjcsJD18j0km4pckeegNYEKLA2kC0ldgCnIE+Ue
QzwZgeoXzAMZbAC1ZTG5bqCSmfLXwvZqvkq/Bf5gOqkhtuM+qy5pxHq0RdZaD9+xZ0bWud481UaH
3cBpdUUV3K4OBgYIUinR+v4t7JQvXzN8hCkPc2SQ8PlZFDKOZINyN7xiFHu45IXauvfJvPYaLKWT
NifrzZRZl3t9aS0NcmZJNcUGUBH3udLmyTbZhlvmDGdxiCW4MhfxBpZCEi9gEhgEKsJt0E493G3Z
YszYjn04VF7gQAfGYgd/w3yMiQmHqR/8sk7mT73M99XcHuuH5gxL6ofwAnfxfnNur2kdFAlrTcD3
ze5A2KvpgRkIuypql5Vliz7Bsb564VH22G70ODEvugD5l7RPEaQu+y87PXY0kQm411rPPDJr29Tb
HhQO7pLR8+R8esGfeij3xtn4Kfdq7SsjAiiuV189GD8gKktyK+zfrOolFWnOzplRsVOq3M8p9U5e
zLHkurdEP3qMFbI+bbfZt9hzqkt+ucUM7XFUCuyOOU9UN0HmFV3STTU21dQ8t0jeMw035jTfZ9eO
tr9+2LbaHqTID0oDQBd4/8gdOqdbjTzgaK1ANdMnEX1OSOCoRoElD00y/0AtNAb3ETB/9605D5bN
3JhTuHkJetgYiGRWV5AGJQEdCGJ9Ui8/4Kk1uwAVriMlJMyV4AdgV0R5r3ZY0qsdOFIT7iScKm7m
uGiY/Ck4mKvWISbTuT1p9qj+1a484SAODurCWqjTaIDRuI8UDg6sAQodoBoJqhmFqz4LOYoL115V
p2BtsKfibXvNAPIdcT30bo/Rh+5EibUnEDm9EPE2fqLR7lKEpDZLNtZEJfebnSg1lKtTjW032z12
EcrhSWNYn4V+eOzE7HGAzWGEkjvJ892p8QL4zUzAL0Ds7QlOWTDJuj6Z3YvWwlwZM6T9/VLcfByz
OGoW+qJeVPPnzgQpudWrZomNyYEbiz4J1vgrF9pMMB6M1fMEh4cbAyRt+QnBHl+0FQfIc+f0y5CI
HN868JMlyfDZCbI8dq0DuxDhQOcHYM64gaVuvdBWN3JTT+ohhCbNiszKBecY8tZYwUADyUi+ku5w
78WoaRyoIDBw0q1oVj3Q8/MU/D5kCNkJnsUUVc3yHeROL/keLJWvyI9BX5Ejp6y6CFT2o2hZ/MVk
v7Es7KyKWoGTVDbh4wQdWDj+zsv5niDv9RPVbqEuBB1Yqs8SHg0HPUnjXTQr5OHjdNv9azGWFuiI
fZef0EllSvXC+HnXHpxvDADBstZUr+JG1aEDyPDqU1lnDiqqAEm0JXDHBbbx8CYT04K9ydtvnsI6
WdUV2Alm15ybc3xB8iij4O+zSLYi6ZHuHwJSyBrjFo6GU9DK02f3ogtwhrcrOY4dAJQCOYmduMN3
tANyszm7AxiG8o+JiwhG4j1OCOxVeGxWgdEN/pCJtEMLSCJ0DwNRu+KoWFZzWBWRxozDIyIqxL4k
ko+FkaZ26tQBe2qR73mjlXZMH4CLpbxyzHbIIhBvasePj/GWo1Jdopi0lvHR6Vdz5szGd344ZDmJ
ky3wHSJFOWYcH8202iP6ODmb+WNi/owQn2g0VuaFKro+1iM3aFxt/0EQ5a55vm9rINoRWwgp4M05
d8Pcdc5EGCFfrKkGXiVQfgXYn/zVRqxu36+eUu+SIxJp8toiriNgJfaCDmrv7TO2wfeRTt4aId4i
6BJALYyVSKqrCywBSjFNX4EKIDPZ5zK+RPlz5qZP0jvQrPXWHPBeeuSibAAXQIjJnkbs+W19Wyv7
6/BxaJOfVvvOb0iSY0baIWlNbtYhO49/mw6pdGQToWOvHx6K6YTkQ5coBJLwhqH3W7srrCQd6wIW
C750fyG5iqp/o/7Wfd/eWWDjAhfifcjZMAG6EtgAov/JiSLZCnhY9P0OhPTfnYen9yXTsOywX3gn
I+OKGBhQGAwCxfHge2/A+PGTgu6Q9aaS3VRRECLphl7sBx3HV8mvf3YIBuvWg2kJIF44ICcq7p3e
PvlmZUfzxkTuT63uWkAibl7ktl114DCT14AwVC/3GE4n6zlzNPxZ1ImBA5Hs2JLBIXM9SlH4TyjA
IoJIEXjpyvQywEqSVdb7kD1GiugIAQo2SuKD+Obpx88UXbZTd/yERjA+dGAFvwa1FOWcPx2IVqG9
C4grXBjdeoeZrqv766BjcubrnjaWars6yUFg0mikyNRYJHKfvd7PvI05UICfA1lX/iHkkoxcYpW9
Rirg+IK/Q2je8Or2Ez9zV4mLIjTu4jQZ5j8GPiiWwug+f/A3RXP8SVOCtQBsGAVSBUZwrsnKQRZ3
La/t296VASDFPkPHBYqa5Fq7o3hNn5OqawP6aJEKfBTkNDBkSY+kINghd+8kGCEzdoBRdR9zAOGG
1bgcEK3VJaoJBGdB28v9HSH+Hco99YAKIXRHwMVBI/MBrfa7RKF8PJPEhsYnctZv89+Vn+RAVohx
O4B03cerAkqK7pXdd3+nrWRnghkDhTzCTzxCkDwiZ0FaGRHdwy/cIv26I2DvLe/qK50nxq749zGe
aC7xPEPCWjqkL3vkV/20YUpJ8dvE/hWbWbwkgplIW5LpgwGmHvftYQgisWCCGxy4U6lr1O4J2YG9
IhlbHWKvG2pj0BTgYcTNlnQ15oInfyAlrshNmQp4Ioh3HeUSsjtANBuHI4FAqD1imVyCONgFbDnc
WfHyDi0EyZ0EvlkG61GxddYeRvuwf5+2NpVvz0aAE03UZXIMgc/51tUhk+X1S5hQi2oHGd77ZpzP
qK3sCYhcCbAkgK1dvH09ojlH0QTGHdZ99iEp5jjJgGAOpgqYOxmsEvSICJ8AbgW+ACkKhL83xCcA
fYOxCTiKFhtXXkdegoal7EEhgyXIY/EMII7AJ2drc0xToqXd10fG+EHFgAb0TIf/uHP5r07bW3z6
iEKfmxujus6zcYXTkgBLgbBgU+aetX32PtD3SnqQshX0AsuzvINUKqrIsF3cPNwcJFBVJE4ls0dP
dK0P9BaY+usqnWBjc00/XOnAWhn9+/D4ZJeSRHbkeke1Sgpe+bbvxUgmBejn3MeYQbEl0JX65LYM
nG7YAToQGIENAqhrjmrUJq+YgOrlg/3mftHn4dtXT51bYCHGw2glSbEZGcfvLpceULtSFEfWu0tm
sYtTA+QFvMK+BSACTtFh2497kY+DZ/D0sYsCiiGlCtSOQ2VWynVNK5LzX79ACsG5RNl2HqiD5MWW
OGmGdOlIQdmh3Y2QLaPXtN4QBIOPMhu/pvcpaPxjPEhU8hQof6rBAxNvn8QHt8xDkjTiafIbzYku
tmc4A4kUkXK1IGNOZCDRT/ibk5q9KUhEQwW1SenzXvKzeP7xP+K2/BZcQ4fqBwt1iD9h0b751Q58
h+DwvlgTc3Ydc41PLh+kEJwx44K4wEZYoKlSwXaMBq6tCnAmUfwapVvg6qLoW9GeXuVK2ePs1tBg
MbRiuvQjgBHirxkc3U6UxifGzGEwMZOuMeMZFGcpGnWVhyLRQUEzwCnYmjTn8AIShwgyPkM9HAOf
dRsTX0/b39oDAICERHK66ELjAoWrbXuPMQbGh7SFqbAYXgnihC6CE+L0X+xUWiCdb8xUmTJI4KsU
3XUhHiyKV6BSY2sdo6NaE9RznpR5EKCOt2ZAk2LVKADNpYxf70FEogyIbhwi2bAEuVcxxaK98gIV
Lz5DtEMZF9OGOEP8AMWQOyjpWuoPGhjKGWIeDGp0XH2BvKYFbVYMa9DvmaEMmqFguByiq9IGhQvF
3gRoG+TC5zn59qj0aUVfgEY6iSmNAxRwjQnfdbDnEXzPrwW0BfYXuf8ZKn1j1ppUXJ0n4YXrwm3M
6MU/AcjqM2bU1kSmGI0ZOQTTIQN90xkws9S6IIiPwo40A24aK/sAcPRVMzdswZ8hGqh0w2Qw+0KR
WXgRYxP9o3ZKNU2ZVzHUbU9q+qABo6Nzy8HHnbpP0K5n/GtQbo+P62F8YSll/lxV6h7KIt8m9ICJ
xoIuBYsZjZ8nLtI2VcYZEkAiH6nYyfgZjcBhC1qxrB3IK+CVfoYvzNvsFezL0hrqdt2TMUl3rIEM
UFhEVha1tB9eKO/B3FjPPksDjXlQVhFFmofevMnguGAsaGQhXCGjpZwst4gJ1xA4j0wV4SMeQr3O
YgBwMT3I9mhNCoxg6AszwYppTVk30pxZQPgu+Kt7rCt2M36vexiqnD70a03+LZ8iFWoGUEHMZKwy
42apwqBj07c2wBKByQTe+gxtgc0Vz4H8Abk8xpfNrdbDT2OwHNIcO5zV5eZUDKEJkNA7nW7YJDQp
80GV585sgA+4pP+nR9HCg1wQoQiHthDhHyHeQ2Y9eg/FtAObpX1Q3nh/dAfeMh3JGDmHhOfkVg1v
BR02dE8Qq4U/tRncMIFeX14FT6b26FjwrjGeM12sJ0iUqktvo39L1prcqul393DdhJGDP6w3KS98
Z4EdBiuJPPnEEcU+FMIIoSHkd/XiizxLR8L3zVlAd2Ewp79pzu8hVynsJ+pBdrmgbkdjBsOHvK76
DBpvE/6rP1mF4A9OGGHZ1KiwKeNlYyg+dW7GVJX6/q3gIJ045DnCommfW1Ah3F0Mg78bZyfwQZha
sOAAZDlKMbukDldsLmjqNLwUsonJdHQYAz2DR6YwRK5PMlynH/xKlzSNsZvo+56VdgpuHHcWjPdg
w7/nif6ANurbY1ruQ0v5nIdZnAg7ypSlwtIiVhHK79ljZ5xxC2EWPEIYag9bC938CalaKsv4GhGP
eDQGPKWMMWNC1EomEbwxv3pYQln2766ENGdYfdSca5UmNKkLNQLuj/GlI+0cXf0nagHceMv9NgRC
VaUkHKoJoznfqh43NK5ljtJrZx4GI/nCtL43fyj99Cg7ZAy1lpRNoGTxj72/rpVxveSW2F63pWCE
esSNWNwn+Z+yL7bRn7Z3fqypPhWmYB1X6oHr+AyrlTFv5q2lSJSjsWpPdMoCUVJnpM2L0ZfkQOO0
sV2Cz9P7lhYPN+lFwHpUjkgCuu5UG0pQCOOlKIXh8vYTTgmYsRYF0Gy5T0gKQVRm2FHB/9zgxAQ2
fceHUkq6PcmIoJObP3adHWuAtwLGRWbIrfzltw7PE1zBMfKuByyahWUTzWpjr3Ii0uKNPeMgUog5
SUKGLUBF9kpCJFf3S0LCBQYjkwiRoXayVxlAnTg3p1h02evgJ2L6/EU8hr9UZhy0DuaPNuMNvoh2
uGAmwtDhiKCrTmXYwR/EX16dGgN74fEjZxGiXfyQJsZBWI8vdn5+grR8pReMwackEqdcMxvFBK7s
kIAgxiIKs1N2wkxApd5FdSJuD6spLoAWhkmMHHCqfhARi8MmFVcCTt3njtEg5fDgZCfwLPRDYZFX
JNYPxB1dhBt8Vtg4kCyPm9j1S5DUhADsfojJqzX2MBQ/4ky+JuUq6YrphDBrOVxQAEgToolPhZlb
PTyJUXa/lVceO4xFl/gCyXBGqVifgrW5or1XB/v48/T4DLFe6Qsqx3FwH7DXYpeNpE8dW/VBJyQc
+zfmJrG5VTM654zipMIgIUCz6c03sZ1iXeGEwie5ot50TukPeyyW1uA34FK1C/5oUZuJwSzD0qJi
uWvOhuG+uDZTsmInlCese8O/1vqzeJy+tkJt0JyDXyQFuK6/sFKwDjfxRUWiYJE2qEGAvX2LDGGG
u3BbzT6LtuPF3MVxuNRi40LgYATC6FWII8ViaysuThSrFNdJeh/h2WBe9yu+bPGTYNNGOhtn2sWk
0Wb2NhH2A6xGTundQQ7jJhTN+A7Rgz8cMnkMMhuEEmMsK6XXA/7CujKNF0EVIBp8hBloD0HLr1Ay
+MNRi61p05rER0RGss33zUqmjEkFG13twl3QhDdZB2iM1ai11JfVvpk7fWPVopTymCC1DfwFWLYi
DhpkTv4QazdzYD4oQMFaKuPJ3DEAGWLHwkIOtzAwhpFcoBD/ClZaid3zTpXzt4sYQ5DwHYv+eyhQ
Hwwr3CK/qr0YqM7IxXD7PNFM+9DC78mVa4fRKRSrebnnm9NnK8OlHBD0G2OONH/io612WU88B5h2
EVDQA/nmoJyVOwXXMEo19Xa4Oa0MqFIvMEv3kdnNw0vE2I9qgU9KzHT4gIiNkhg2/m2KDrCNeyoW
Oh1WObxgzzvUC1xqlebzOh4FWOgXbWxczSKu4z/qEgH8BHf66xPBAQg7yGHHWGsfN4wSdz6WDwvQ
OsTH9YL/ENrhC2NX4stwDD9v/4lEe7ucDzggYCIYGAPjx/E5sTgfMNzhTYFh0trHacEzToxzwcKQ
PmLXtPEc72JSuciZ4XrqeHh3tBWbn1kiFBFIKODphaVllmhFHGxMDloyebQmnD/sVDkHcWKCMIAY
BV1LnBRZ934fVACG3cB9xSnbpQeYl2aZAbbc4NZhFyhvtirKkS1RGogVUcTQFMhAZemfLoY/5o75
u3UHDWeFT5mV4cxn7YpadAqeoS82Qm35KbEGfFIsmAKEQupw4MErEPqAn1lUNMDLcQSSwgUpt5Gz
ZOBqLVvNwub28kNzBJFR3puqi2+OAIHAIVdu/1F7KJiykdh9Dw8hn6QA7/jYPI0zxOOoYfKsG7Nj
Ugyq3L8ijwsVxANcb8byc86we/DLZEDhsiwcygB0qj2aFMVD9WkVizE+OGbPnQqfMQIRon19nFg/
vxJORdQanXZriChh0XXclsjumyikiOjnCSZCmogOhTNBEfs5QozxoG/me3yMO+jHh1Aaryv6wpNg
RpjLEdHEMvEzUlE+Od12chPAFj7XMdA2syuZREVfXVLHBBO4g/+A8ML4wnTZ39aabzSBwwEjNLwq
N7l1fHF+UL1YU/iFjQWR+c7Oe6OHcCxDULwOCK/PY4jtnG1Q4TTCYIej8kWQlUg3OWG40+YexOC4
4IsLQzRmSjzIPCEZc6N3CMqAry8pn4pMYT3gWUYXw48a4Wwd+FfcLLWQG6KwEaqXzyM3H95h4VjH
/xXbTDjRvo/Zujwbp7JpcA6zXujfrAjbBkmDdK3rAbZ2yAUz0/mHxXn5yCpuHgzw9Z7Tv+yZes4A
H0lXTlFcBpghbx6HBccwP8A8LD0nN6ODTnxnMSE8WxxCsq1hiXwv0hCxrXY5L0SrfMqvTFJm1WE7
4MuA+MyrXlD7lHFCXGbBtkTu3IF3fn/doiw6XhEcLApoJy7KNNJFR2oJl2hiw68eXdyWz10CGpkK
+pp0E7ffE9aRYzDz2Dm0iZjhc5FGBepnRAVDZgqTIzTN2Jf1Z00wUT/EZQFfMTSmz7rzFoExOFxh
Frm+oRpR0Sve8iRUZTyMAgHA9IFPPkMLpEtxPxP+wGluWgPEAhSnddiBdnGZMZTImfC+NtNgVWuK
sWAM99/BhX0IJ6hUcToIKYjoAAy7FDcuhLtHXbYAvg16FG8OrlekZfXw8GLgqMULknXYvcEB2UTO
jwHvrRqYufY1wNmOCFR18RIPTnyEpLwE/9AbX7IV9s+T/N+cYRdITLz77dppij790QVijVV5YbdD
+wFN2XY5kaA1G5Lx4UMBxpqGGgPdmR/v7S7+EjR5XBs15s63F0DbAQ7V9bWXUzbDoIAGRtTuDaiS
+FdDESR0YSGJJOSXXBBDnL8hluf4AlsGf+aZM5IbF45tmBvv29NVl1w4UY/Qi9bcwXpPnLTLFBDR
6C9u/HQbH+sFjbQW8YVsxK09MHGdC+i8GJRfWGKvHqDMyHMXABjKUYIqO78OsLY9fh4DoC/cfJ3j
lEh8QkSwkGQ+p9687nNXH2KtvVCLnYw6vAgfqVdCfUbNlwIwD5L7Z/eNQ5YFsArsceL/ZEF7bCp2
PaVsTvDdgyDoMYotejHSgBlm+CXEL8o+Yh6y43PZwlCX84i/w4ccFDnBvbIXw0u4RayyA3gefUds
ERXidsISivmDiAo2Nu+zqeiC3S6CLhIRwElC07Jx6AOt9z5AWIue8RVH+mPIrmP3cmA28/AocSu2
iBNkwJvD2Pjqg2Dc4IDHGKTKc3XtI2k4wuGDqhCU1ps6UpS3Gxg94MIVnZRj2bnwOzoCs0DawNts
XA46TpZSEdHA7iYQj+ng6zOx9WQk2KEthfCJLDUMitp7ZnCcnejdxBaIn9DFHUYwANfBf+zH9hDP
MaHUVBE4M0p8hMTt4NmjR4aKRrSvgHkjOYlLw6rZ4+DTuWxZMq7HybPPSFWp0ErY4dZaQlftnL56
DvAopOQQ0Ugi2CjC5m0AYdFhY9VL/eD8yBS+zkeUo9ZBQkAoc8hJXuAhbXGz9cxYfLTangyEAFRZ
uZEjJe4NqBToQoew/GvHszR3uTzHOqhC7jufhiWXPYpvadjfE5/8mEc1zKqhAxK/1intcYP2jpo5
rmzQ4wbUwrNyl0KJMh3O+JQkC8I8+waQ65qnU3SQcBGKHh74IPsLqMHXdq91D1TlOciGnn5Sd+nY
mWjeWpskvuoKMiGlzV3KM2PQSUdoH11O+A4FG0dELYP5muOlFER0Z9Z0dS/3w5k+oox8X/Wl8iUe
vRyw5vrY0rzEfw7f4yJ1xyZeZaAPudmNrWM8e/Zes2hkD/Wd0Qu4WI1vv9qwOAWrxsunj6kx1Kbm
lFvZ4D3IPNJ9TK/pYDaZVYRTYxYulyqx4Zs7MGw7ZaKuQCi9tLlVWm51UbEb4n/HBe0pVz/ViAVy
reltWB449Polfrj3FJfU8IZHkfKDfjZuxtXYmdUgias+rukuNbQpPhItbN9AOihUSnuupUyDubP4
TPcNTx8RLMLV9IIN1PRr5rvFM43rXlux/q2FFXg1rhLrP5Luare1rNkC8BNZMsOt7WVmTHJjBc3M
fvr+5m7pnFb/u3cSZ8GsqlEDpqnGatNYdK6tWKPwe85G664GtLoatF5RHsXLerdo0WQOzvYfFYsD
/if1lR8ltqt0qeQHy+5GlZzOh/mQehcFz14dyFcwq3XxmrF3X2t5Y4d6jJgT2IfQHtsSdy+cXvTC
n8/G433z65vMOpc3yJz4vNUgWYz17lNRkz2aqUKimenF+xxjqL135Wcn3ZjELWPV8j6F8que96YO
j5+n3rF9+5pXN91rxzZT+N/ooqAMpAb1CQGjFT9WvqCic6J8HTe4pKcsX3/34103VZuzz0NEBaP4
JcuLaFbcdOLF/CCDd3Oq2OvUKCSs5hYVAbqWc296WjvGZUOqUzkkCC47tFkN0gpCN+sPAD0fncu3
XceTjU9jdSklteJdglV/RMkK9rD5A0qny5Cg3OTSzgt1nSby0Rr3f3q6lldppvO4PnbHlQtGnBe/
fnJNvU/LL75Uo8usmLGSnWQlMx67SUjCnTlb6VJiKzZOvFHlSsE0kfYtZdyA2upl4XT9OJlWtc+t
Z+ccVpcZnJ7y7t22KRvMrj9MsTlKznv7NE3KMxgXBune1m3/zXTW/Xi2FH8VV++x78IiKiQdV83d
1mIxtQgksVA/Hz0Vl1pmG4VuoZELDobz5mn4XJZsm3fCA4rxX5R0mcj3wVq+w3Jwq9ySQe3/ijkm
7IkntF4EOvYmwQUhUZ0z3iTrP2FoTRJPfBtDZgDdrXfS6cprOY7h2TuaEd9fXVXunq6QdLy6j7fC
04Nzgh+t2dUill9sKwtdDaLCZ67Rr9O3P2c2xLkEpV8V+3tnGY/Eny3PVCG2Owl+k2fz6IXVYWgA
zV7J/DR/1T4ylP1De8/lupvdGBs29+jtcLj7R7KARCOHkcoCj6JtU8rjWDBOmV8GmWP5GVpj25yq
Hw9QIb76DGSa/ukttWzhiVUvl+qRbcfw+Kqfv8jgQq3+w3RJf2QzzWRfwdRK5c8to3UYhh9dDHag
xHlVm3MImWkg+lmNvo/wrw/067Dm+XZhqA1EWhglJpp1MJn20+cJ3Rz59KOyTlesEC63poHkBe3S
AW+ixzzy62vxAsh5K8WahlQMeeLt4nEWrWj549WZsRfQl2UkbvTK7PuI6snbrnZw2pwG+0JPo1kY
vVK9TbZm0gRluZaGYePhaVlF3kOfcJEu43WhNxfrFY8W+0oZeGL6Wu46N6fcu2/hCxiZbyItZ77t
KpxX/XNT6ftZ7huQHiVtzRnTilJsbQ72tKwwVrSd1kr7byjHhzFU+F/te67bF715exYdPPSregbD
I1a2a7bTd0BJzLwLtgjJpLIIW7e3/Icu5viX/dAGWLEhXyVrB67/s2Z8/XaY12TDxDur31U70TtV
Ct3zJ2O5N/3TuZEZ+ZmRnoVFfthKb1oYW1amh1ZiuNPohbCC4PrOrepz3cl9B3P4mx6JqxytQHlb
W9oP+3Ux8+7x0ZpWhuBZxa96FuKrhqaeLqOQre9KBizc++WqtotV9T9nvKWlHIwwYFiY36Bp6OxW
Vshl5wChhVs/qxg7NCjP2qxJHXDTAolp/n42OLjVjr+pMgeRbIn4tGy5+yrZe9SC4ZrdPHvQY/Kd
/pOIzGrkj2YD0917c5ei8gGnzBI3nB6dHefyupsGSI62p0HmGrKG0uEa536CcGIxOr3lTg3sJf1f
kDMghE7NGjr8FU7NvZofYDhhWxV+3Eet9hbxcVeP5aIV21UjkfQHGjPEJd8WX2q0HrrFhjocJCfQ
ecBaoevuW03s9C5FPdbsd/np0iQDpUnD+LmzfsA72IYAel2avfM7PmbVtImlwzwAlyfcqVnpXvQz
ir/o75Hi8DNx96yDts0ldgIKezGlUoYMgVhZlpcc6rOlqLl5Oz29ucaPiwQmMrFtTdbEEEYGhCj8
+DAwUTmqHmjjnYPpVVxyi+Vy1+CiRbvbtT1A2aoGE7zWgdK4i2EJ9IJ4naqr8XZqm5cvfZ2miWa2
dKiD0QHD3dx36kb7FiWPJaJew0Yn0b2xMTzVX1Ps64Cyg9iUxt1IZFAM6wub4dnejbYSo+7RjbO2
rmYZjonn36m37aeYsMbqPA8MLZ/5xr7xCmewj4yq3TWL9YLlS2nbKeCoqQClQtd7nlQBQPBB9USN
AW9/VE6FhpddtUiuGntnMvBOC+sv+klL0NAwSXKw/tttu/F7ywx7utUeYaLWAeA8iccKI1ImUTr3
7xwDbvgfcpTTOKGFrt3rrwf2NmQ8ByUnhflwRlqYmwLMOavjmxb88J2/FWrGnMSPPtgJA5hz7fGE
A58cXduoC1E3gax71C2rWx/CfYFDNs/bHxPFvrb82k8P7UBde0Wfc8ygRF0px7HalK66rcmm7u1F
ARP7XYt197J0kF7OuAlmwXruR6acrjk/OFtAIeuV983V2Nya6R0j/MbqoyyPoJSSvXLFkEFsGd+n
cq8axpzarl1e9Dm9lz+3yCWhV1qXj7WnSF9JN2VLrvMXJqoKaWwzNT6nhZ5Ap1grnZNNFG3Gezyz
wbmR7ccq969zd7kuee9Wrdu71QIwTSVIdgq9nPfta+Pby0zus9X9FDHSPLf0FT4QQN5IVj727l8u
2WYs0quVzBfnK4kk6a/1rPz8uqya+eMQxvH4duBoHU08/yLYChUutyHlIeybDGYJ3ETDp8oCfTAF
XP8SdiEcHrkUeHVrxlHm0NUJyodJODm5sVQk7hHvI0FuHX0di09EGp1f3QQjLyrm5cCTUtXR44Qd
MyTJ1LbjEaY5mp9HIdmXuFbeNS+iO188j9IfnFg6F18OPCvtxrNS8xw9tHvrt5DwcpzeZ6AZjSsW
y+tnV78dq9sqE0mswjcxHNF+fJLRWXh7fHEH6xeK2VtN7NW2xn+xdpzBePJ979a2mN6VXs1D3dyo
4+OG3MCmKW/1yiJWRnfdOdrKOV3McEkrrr6Zf1ndUbKpk01u0etmgg827da3x6WXnxoKUCA/nnx1
Slc2C7Hm9WJF4XM7XBoOmd13uoonW1rNsOiSzgSVJPDYuL7J5gnXKjSzzKYQvGk5wrlxqxVw4ERr
CsjQjGCyWaZUaJfzDVhUhLVSElYdyf67RsfIwIZvNI80a8VwlB/Kgf91+wczMBTM6fjSgAtkqweZ
bsm4+LoU049SYvTaYs75ohK5T2lXwegriqLEgGTaJ7XsiRiyAfGSvNUzzVuLLn8OrRpdO6zjy6Ip
W6fWvT3ve0miXHMzvH09CUQDUoL+1D4QP2FKsQl4h+hHSzzCefSlPeZh/MAxfEkunQsqNMlgoZ5l
LtKcjg+i1Atvczilb7hwkpfW4tlveffxPM60WBCmx6la/jPxVajQo3QsBjv3wbl9nzzbfO3qj6mO
+mUmeCrw5+q9HThkDpFqHuf0JKkb6lH+M71VBXjxCs9UkLDgTHBy0ta4jsu1c4cLFWTmymla6KQ6
h9r2bdN8lHYTkq5+SK54NRKlTJ/Ou7g2gCyPxfX4VdMwZ2oPMQa3cv5zBQxFOqrztahSTJ9ZujJa
Xxav93FuCb049HhirTlQ5mqkoogwz2eRnyiNuNmRleu8PXsprc3dgoDbRlaDEctVdagOZtuPWbac
KCA22Ur4vwCah7OyRLJ9upb4genVeQcYboJjxIFNY5j34aa8oeqzZmo8uxQXVlP+6ckAf4DpQYe/
+2VFN5D7CWvkw1vqnSlWJ97J9+edFYU4cVDsOzmJH0vshw0Z/MFmi9IpXUr/0s0Zxh56wuIhaYtj
ogoOqM5hQ8ME/pfZ2R6H5TDvXVeXwvRVNL+s01wEirsXQ5RmnqbgSVBWelyKz5BJSXy4qZ/Kl4oz
yfaDyPiOKqaZiEKOfHioeBDX+I7NqCrL6054X39ivGQQz0go5+VZZ1WF/CBqdf9lE4n4y3qijuh4
80aiFkcO3YhTgyLGRN/NP7ZVkRzleyRb/gApdfoVX/VUy0dhHfzvFnGCYAr9L8jASEL5u3aJtlXO
vktO5v01lzwy+ksDse7mcdLHDnUK9ugKLxyvQCoXa60Z2DmeLAFYZq4r/i52vp94Zu2hXFCOWcAJ
k9zahZWUZ+jk/R9KDGeyZYDXGmT8+OuuaYk7vBI8zUgEw2bCRDHXp3Afv1SNY0CwnAVrOM53XBqK
WSN0bBQLIOlKciM0eqztS+zsyko39F/tJw+pO+f99328dDuXs3/Zv/NgXy10Cs3g3soT5m3dzLlT
bngPc6t5Gidrt+rybda89hJtPWu8qWNDhGkE3BLAuerF3o6Nk/rmo7FmK26Gx0Gen8wZbAvj15jP
v4ypVkh5SWK35v39gY/8s/490KOx0fnAubFnzWg2i/HJ9WMxvND6wO77GcTF8Icocu6/RoVPoFg8
3Dyv0IuqeVM2e5Lghn9mwzoPdpjL1rQfyycfx4hI1khl2+MqWwzC369gt4D+CdFzsb9TMG5mTBjX
/9h/t4rpCFn4GfpjOD073c6u94w862TdKBsB1TRe/cNPqQcBifNpWP709pP757H/+kqPM2/hDl1l
YZTsBXYkN2x5TxW9k3hDi5jtq43mZu/uRyasgPKdQq4aF84bYFkVS4tmQgXr4kCgd+idwhhrPGcK
qbOC5DJXtL4s9Ex0pmvfFd6PjrfIfq0Ybz5r17h9/vi8Y+HPLae6TVfQHBwgyVc4InRwBkJ61+2q
kTxWwJnwaIgsUNNCyR4e0ntB3vGs/Nhf8yaxl2DDEonvlJM3N+s7WYqF1moMWtIzFOqnqiesczDW
xW+NeA0+hisTpBmBaZQbyudU5VF6h5j0psJYPd5M/B+qIsfuOL02+Z4Unbil5NSQDGA3KRI7hPTh
lbCVeSXbgWLu2kL+hkQbgkV3hsYnnrOHu6LEqIUY1dV781DNUW9dD5E7gwutYcHj7gRQik6rgnqi
7G0bu8riLacwnrDKUOD6iCeY4w/xxoWaHj/IJuQ0IaxRXYRqi78K5b841Jwuo3V71jsW2QJHBwUm
FMNELVHbtpfVVCem09nW7pi5uaZ6XZUS7Iv0JDjlix/uKp3rJwgrOihLlualE+76viR9ryhgJeQ5
rsWXPVCJz6WbGL5ZLTZetwQ6SXMbPVhG2+kp548pnrKg+49N3VtT/HDqvM8bt+a5ZHoFxkpcxBwj
FCYjOBB+3rHurczk/wFRSzO85HMJMx2jFGPbZan8hqRts0s5/4Er6oPMqrSag9wb1gbW8lHFDU3M
ooKt8BeuqN3n4NGSgTviWVrn1VaUu4YOVZCKum289DhYjRqNUznLW3L0wJcKuoEc0v2rmJ3cB/t+
frKmMKAhrhwob3/Sn0srb+1S6/BztuX4XTvOssXdz2G06T0nyPRdRWj9se/jWbfuk82rAjf7252C
f+r5z7mpSak9QIPBr9uRkW2zWWLl74gTZuahr+xBjiGCjMtBUHZWs9S2Gb0qSKkSo4sIDdYHW5Z/
d4Qs3xHU1vZKII4WmKLXKAgyrlE/JAGVF6Dae/8go/OJx+2eCgPMGfoWvST7oTKmcfFLNl/pLLBe
9LKeV5S7UXPb3o5x3aVtsP3WZG9rIV0e88Smq+JjEwGSMvCsEIcQ6oAzjoAPys3iqH/+cxxC5OBU
jBkNPZP2fmnRHAIw1CFuXQEC3bIBZw/r0FK+/e2QJ/+gCwhf/O8nzLMBint9K0Uvu59YtNyW2SVp
eb9n2jsDox7WSYHX4GNzdeW25e9NLt/ABnQxmDoPtiDj2054WOBYg92AWMqckwnwdSpQdv2YQ/0h
ipc526nGipIcEUxjmzL0NyBtaqTvnQ4jS9gLqYLJD8hMbda2Eu0S8wXhn24DBIcQZ+NF6Yom++F6
wIgHRnOeG/7pB2d1mc+iKnvgtoj+Y9eOi4NBkwk8c/8rrNz2bOIwc92tZ/i82XHZjsTO10bRwKIg
Y5H/FVC6dt8Ht6RmV1nZ1nayEEzMcIlT1XhbT+pZVYzmoRxMxx+tTCv9N1PBngTOVgBACDZFTIeY
C4FVFfskjrO35B4Anu2noPV20qv044/Pchz+XYYAvuYDCphbB31ikIvPQTiVA9Kn+gObPpRQBddq
iYusFh3LZyPpqR64IXSavlW4+cPA20ZvIY2GUfp3ynRn5BBgpDd5fWshsFVIxhlu/ypSyrnXYDc+
TpefwGKGnf9uBxrfbLBJh22WvpJMExBhEF2Wrl9WS0T5Qz2VcWHxA3ofYDas/2Zjd9k9DJgdfWHo
VXAE3oCEG4S15Ef8L/bmEX32g3Kt655mfNW97Ma7BdbQGlXruLlv0NiWGR21/m1gZWY09zPs7ViT
ff2ul/4jY59HbIZ5sSa6fo39l2YHkO2ZVncBGh3iuE6IPDSifcephMNvQLXxsf169Nwb3+f+6Xbx
RUZg/9n5feTf5ievEfnQxWOS7gMxbu9B4WgayxY9X3OqWUveww+YJ8fK0F2OGVlXcIL9JNZ9/rGu
2/TOAza2bqQni7t2HVdBgarfv6zVivPSvj4rovJINstWjJVdE3xnNnbM1ngWRPNGhuYHf7x1krW5
l8U8bzyas16iaacoNDE+EIRZe9Uw5qpBeTWzWdnfivvWuczRdRgf4zl0141Vt5Jp6YIf5SMV+Mf2
44i7umtZxDOpaF/126teQYe3NxQnRsd/qRn9smegem6vhhqj6V1y/KGuQWusB/PmuZOcnPtWLdrp
U/dFOaVmNvG3oa7h/J93jp+rn8ToLkU2VUuPD8Nbb0PR+nNrGaghZWno2SjeTnztaiGRcVmy6uhd
Rman2V96bGI1wh+Ezx7oApuxzrF9bCy6830p1SxUcm+rH9Fdf7Yry2L6j9LtMdq9z7csE8rxv9yQ
/0OwN7iRTQNFEbP7nJGabJepKA6kXCErc92RL9vaGk1XlYTF07HxMJXb7yPb3idQgukTexlC0gtI
IU99bhXqYus73k1RAqXLqc7o0uPKE6Way2hfXVQeta3hnWeuuybbqGJBb0W3dZd2/tuhlpGlp1mp
e8429Vslo/SsylkReenuXTajG0tXQ+81llcQPSc2ARMSk76xKv4XrBQdjPmSY3h5Li7eT719NVw5
ZLS3WGlR2bZT00s9rNnyMuhvdUkL7RucNcHLo7x9lK4fF4Mc8yaaTlm9yArdHF/TXNcPoyja9G52
m6lv7vIRtKnNrgF+eq9h9kk3S72FSX9vn2cDaoHR5wv7F8gFvVm0rMR+jtEXJnbnKtCXORqKKLGK
2OhrRB4ESCdr7+KGJH7mU5v51kthW5QPPfGnPYEaOsVmfVWe1c+ahVWAJraq9dxFN8tFTwqu+r5z
noiP7ZsYAuOf+XcpOXFvq+vpShvVaf//orgi5fvvup+pPT/i45imZ7qqxDpBonX+1Q/7HRc9Z0rk
sZbfa0Pei0tTndcERwC49J+tTNkaDN0J2uMv2k8fKfbWtVf92M41XxYEsUq+sYw4YrUzle1g15r1
lx3TIA2JZK99B8CqthlYGWYI5lYug4Y0qNfiU+5ZtU1bU2wvHhqgNYDsJW03q4JwsC/boRTBm6V9
I0W4dtZGEYRRgWYHJrdeGuAUsrEz6Ck0kYcylR+cyFIDwpExu97BGKsqYR7FqEwR8A3HNbuLVRkS
UD30PHNUl7q1Jh3yQLfRoJqLNpV7O6FbC7rVzTgjaezYcFo2t/3tvLToioJuhlxV4mSGI0v89VQ3
ZIWz+8T2fHuamLO0HSD4aYBRblY15uiJrWtDFY5iaKGgiBKaj64xRJXvbS6OzRQEy9jTO3bCMkZD
B2WYVTWBHEsHW1LNeBUuZHRYWEWbb9Vb8DA+PK2jRjU5ci4I/01/nqvn6qspvKaXHNsQTsRI3WRt
oPjhKb5CQ6IcvOl2qDofDn047OlOvzBrEyHV0s20Kypvmjfc5BxlB9dmCGfOtxcMdekLm/fxsp/7
isOf8lD0z6MudFsyJfsZvEu6i5afNPdj52A6eVcEkHYZERO5Hi/K9kzoy03QLTnD230Sm4KDUP0N
UZUA66AFJGFvx85Or2kvUMcNKYwKP8nBxdyS0LeRR2benJedY/U0TfcyjpLm3n4cbRngW6gXFKaX
y3Dpnj9u69JzfBmJ4y0xE6qdSZEl9EWrn1Nv9Q6O2Q5YH/ZoVcFuqTpQ1GzyQLEyAVUzlVTrZl2/
+UkiKMlqsK7AWwonWFzQzHpwGe1+zh1lGumADtRWzh4kPMl69HXz2eGq9GrFPw/vq7frOD7OkxQX
cLXNMNGxbw/5ka8GMNFB1LzQbTLFjE0LzV3PxdyrIAsAoj1XZ58vn0ZAotmfTtnDEJ8oEgUHY7ZX
GIS7nGklP/N/YtlAQyZH78voXCo00xHzzcGz/arbuh4qxwYMqm3wa0jDq0lAqu96oj4GgT/xCNo8
uuAqELGUb81ah2aiprL0LnTV7dwQYBPqW/6vwGx8YOrYq29BGXtqASxqucH6Yzf0NPgKEQhNQUrR
tZn8cinaK9QLnK0RAB3SKC6sx2XLUQ0PZGBZ2nc2I4nnPuyxw7+OFmQlgqhqAqiuuuvxXC3NmR2B
6NWEwrH4fdaOoshZRpkn7yEcvbFuutDpyfPTRrq9eNdmpcnxnJmnUXqSNCPOqvu+p+XTEyqeILRt
ntPP+Cez+Ub89yoWnP2YUv8or5sypjrbP8fnSiSgxoXKdtkIINmS6rsQsuCjsG06dR/OFqyPWwVL
9j07K8feF6Kggy/f21rtXH2d29dyepiLCtEOyqYizouJ0f5jB2ZddlLOlrinDdW7vevP33LhzfjT
ODvQcyQ+QSt9q6SGetFy0LxeXeln9KGTq3veV+Vze+7z5KLEYF1doUs22Z/Km10bxQhrY6Vn79DE
sIBla65rmVxRGY2AxUe4rKpoKW4MP+BGLIRuQ3GmBifQdFBa5rkaaZBLXNI7oY8gv5vkG49RrpmY
BiBZ/NsNOrioZA3cuhgrhf6awDho2k2tdcxEh4r5ATCLTlGyARllG/cxD0T1yR3LTg49Xub9dGlW
iYvPdVVri/K9vfS8nmt9fA87TbS4FqrbSvk5seN5uzbIVujesfJKy2oYvRfvaZg5h8TaESoSk+Sn
yE8Y8DW18d1ZPdeRXVE7NR/NXXfbODYyM/vW/eA0WjybD4lwHZ9OiIFnMYiO+yltDoOByg/qr+5E
N33rJeiwaepO0e1760Qs1PGI8HxsKeuvGligkiZyvtVezXnj2N7WXq1US8RGW2ER1Djjg/35lNaQ
JHVAmxKAsyyKa3HqUhhJhqM9FkKDqNAJ1mefYdbJGkmj/d5gAMvA1M9EXILnA/EzpeQ7dQbZAkbV
qjcnyI9XKR17t0qikp6YiQw9euhE5TI8d24eYubTVh3oHOfGRsN3/bIltnQK7gDL8vBzFaE6FE8u
KX5XIwzk147aEOHqRrsqRm7XY4pOxqTIbFB3+pRtz3vLqgiW6rGRKt/qEMAiinn5zOTG+Rn3UByB
oApd9VXcwwfOmtd/sI5CrGkAB5AklfPlY3mpTfCA2z3ui6OC9wr9CbkhH9608qm56j5a7CfeTvV5
c1/VTQdLBkyoQudWOldguE3Bt4j1nf3gNjrycwjp7oIu68e/ZAOyGF0nQVz+LPW9kxWmoALc7378
Y1GN/4Ym8mUIZwKek3VwaJ3/OKo2FEl1IyzYAqSEvzPkB8MJkxCcBaY1sbUo6ywHxUFshxtqCw6S
mpW/D0xCThGnYo/EojIrP2qBs3WobHeNeAgoCwp2iIUCDQ/1ey6WUXYnbhUMEe6x9hCCKgww7rcM
7cTc4byv5uvzaloD+Cgv+V11gha98B2ySo2jPuxhJAOHEesTpc7IUI5b76TYZWhlapnWPah9pps2
+xDyaicUhIDZUV+zXBAbYom5ZcEqrlbTDdc3Fiydw8sAp8kWUjv102bbPg/Z17c9tBiDqzV8pNMG
gEiv2ebkBmmHOSjYSF2EGv2iL+WG4XqFCQ+J42wVnfwwaUI8pJNJPUk6xytsntBLVq3ADDamNS7k
PumPNHJWtppsZHksZKuJbwEPogRYwHfnPEEDCALG6NsGvF49KvXCcNNKVqEVywlU5PZdGAILIDex
4aqe6gIz+C/5vUiC/tlH3XLaPiSpUPxQPT6SfWwZ/H5Or/eyf8FAst+TbNZJNoITO5wC+WDXCTA5
QELZJAHWBKNjF/T2d7AWwMae8Vi8DLuH4aOW783bsUEqUXp9Xfel7aO4sSuGcB6mgo6+zqgTlRtM
D/ilNjARKYUU8cV0O14MsfKO4wNi70fuwoe7mPqKz+tP5/j0Pt6yKzh+ZL6uv1sZ7L3wU+KB73b7
ekyP6lYqUP+azA02DOGLmBtvsz7f5+Q5enP83nSmCjTcb51wr58khUl1JPgpONiTjRDn8ICPKouf
ziND3aJsH5Xtwx0gZrEun3tO1B75m0tweUP+r4SoilMSngUQA5hlug5LK/CQ6KBhd8dcSVd+RyWG
h2nkzKIfQm3mBewLCAMqBP1jnundv7CK8yTwPDjKVsNHPbRsSCN4T5XgM/zP4OpxefMC+7dsI/73
5MtytzV23iztjnfOOxyRJBahP9cJe/SG18lS/HVhGLRltkZoHUzzE7DqoANeOOVdEoYoMIJ8P+a1
Whbv1KLdXBfipgdNJOw2/E6qf8cvMu8Qh33fS36VLuVn0kwiGSjEkiGpxKDddNwNa6ngOP8Pejv+
Xd781jwhDpzJpX90oOTd/59qhLjC8ODR33mwNalAQZcLDLMnSE11mf2hwHslgXhkqN9pjykrbAO6
z/h380OGXuhAIvQHXregAM9GAUaipDAvDuUJCP9gOBZGqXCp6e/wP4OHdw4YDtnzXHOQyNVNoiFN
ada2pmnPP8NtZGXcQP0LW3f+43UXiC/EvBMcKghbm1ZXV5RJoHUAWDNDh9aNB+N8AobLfvhprs75
7uNdeaZsqynksqE/tVTCJKT57PqEWcClRd/HYddlpdVw8YLhB8/4/YtgmB8ozmBl+wcYTMwHp8SE
W+4Ja5i2oeGbWNns/wjjw79Di4IbdH7lfU63tywUzkThz4Zb5VTmGTy2TvKDMANZ9RiuODGC0Lge
PSImmIy6n6p9gXwZ+56gvvL6vr1Rxr8/+zeMt3RV4wX/O9Z9GwdNECAsdMLmlMI0yG24nAwRqDQ1
3cSx/hpmtDKelAXeXKLLBdgWyl+jM8NvfA2PUeAOu8Sr2rNPM2gvtQfg3F4xlMUYPIV1XiWMgI7C
jrBFSnhaPmLq0ZnxY7LDISTXInJb5yspRAKlaMq2651LIPpaoldoPYk8fq47fD5kMnghjbo9LHJN
WbxVlFUHfgSGKut4hXlTYCAXBZe/Mx36/3LP+SGi/F9ISusEOWLzjvGZ1qxqKmQkYqmy5j60wcJQ
yvQ20L08pyioaaBBG1rKOWMMVKI3o6r7Xk7CcsML4WS9lqQHdaklPKhObCC5OtRN5cakhmOLTLwe
kJ6G87ZkMhGyebhvYuwCp9LBMpmVhq2dCvz6BhR6yiDUPk1gbgW7BkJBW/65vhniH6slkUlfXZd7
jGJ6erPl3CYahcyXH4R8iCMARiWii1cvEHT45tg3JAUdejjbvE22AgMs91S5BjoohjSYeh1M5vx8
q05AMmO4ZIFGL6P8gbKebRL9aw1ujFLErfcFYW3ye2U2Sw4y+6Uz4z/K4AD109qf3Gj2if93PwUZ
IajZapFkqYWfeadeXk5pRraHqHCt++fjPWEQZgUJQB6RwfbWX/dgSeTrMfbS8dIJ66S3n+Z+fN26
zQGhtxoXAhORWHadqnv4pBuUjl9gWp4B3B7ZLORGs0+b2AI2vX0qZc7A25Mup5P12KlB01XPlSlH
Zp/PPsNAxjEWXImhc4HWgyZZZHHdXg9WiQuQjhLWkCbc+a4cNlWdmNil4+d8QMz/LGpt4Z2vD7mX
a9Bx4z5BtnZ9ce9D+jJSuo64shvF/66fuUUZLKHDIY3oBk+uBR7dp9HDl+QlYU0QPD9NbeFYdWLU
ZamsznWfwjynb9YkC6EvOFrSxuN1LbOhNCkhJVnHSA5TsUIY0tW2gnlkh66lD8+ZWErAO05h+NXt
OxpVhsL3Do0LmVSUrDbP4/UpauOlNDir4wYogTMPi0xbNE78ML9tBMwK6Tap7qOCimuXdpw85Z41
FGAJIMrQ1cX7u7Cmg2I6uFVYqVPgcLNVFdCYFKgV4Dt7EiYbmBXCKDjCLtglhM0cd25/ektHSd2D
zdFm1n7JMjOV+bZ3+gO29TWvo+P1YecEmXxWvGY6N42Nv+YvzD9xzMV4I4d493WUOLqeWmI+/pT9
9URvyMqKg4glRKgPsVpuGAt+B4H2fXlDCmmx4pyx0g/vXh5jOx745rzU3eKyvCHYnspmdFiGO/TG
nXEY7zvF/WyBBRYBsw8v0r/9lyQGZai1ZRIQ3BuQ0I8gAKfJ2zas23R6eAp+RJozpiWZo+vtnK6k
1tjSJWYLjpRsOxzeZOj6tUzRZss/D7t3LkUdBROVN8tkztnEGrxvfWGdNp/YuAhbCF3h/1Y2nG2Y
P/jk39w92Z6AJYmVzqakZ6YqybkjBk9CbqyFh0FTVQkGHebRr7Pdez4q1DfjFBAbW4iJ3wbRsb+p
JpfduWFoPCbXLH7qqVFszUbT5Ix1Sw4x5An+yNIPGQOQAqDtNvciWpXqmFPY+cHczcFEERAvmXEe
xaDo4FTWXt7qM1Q3yl5o+qy8QQgqrvtXe1ICHaNwqpak65liXtVOw7AcvYeNB512+WWsu9iYJkYp
gFo8OoxOgiACb+0uGC3990LF8e9mVHdP0EhUeBPVeV7Xt7lm5k2P1bHn8Kbq4EVUucHyvp6lcxN3
CV20UGwiRlZNEzwkUkVFKl+yDYNvq/OheUDh2NoOxm1rKSQs/nDwQLzzjsBE0TOH1F/yRm5n7+Hd
DG8PRo0XPNhp8JELjnP8hsNeQDdYEJvmLTZOZd4CCz0EseeMCRKiFG7Pwee8k3RenGtJsPNkn6+8
Yg1TDGf83pEVXY6NGfctA8ZxwOPPVuMykiJv1LFRQkfs3Eaok4DUHJyPR0KZH0gvwzpx3s9SOna2
0XYcUN9EzetZAafWrlAG/9/MvuPLwYIRDBqzFuI5kCPNbo5etbMdr2IlUcbvi3xxrc+3PkR4yFRz
JVzN9v7fEmpez7XjNY70vWV7Z5hYRzMGdZeVJx5qt+/DHLOu0Mw9irfidmEG2yQZRrTPVtDoJIar
ivankb2eFVpiuOrD3moLh/l8QI+LXrhuLKv7QQ7nIoTSO7BeXaxgqLXoh14MOSENjMGYmZxZqyET
2RVM97+LcuHr1DvVCuCxQ3fVTTRv03nTU6T3XlV2w3U/1kkbwnfDhAuJjgOXwuwoLquvqX4ETSIP
Y4dxc3l7NCW8IphhnoKiEtPTlDKqfr4qUcXYYGY+B1D9Zqab7mNaGBR0LlDSzqxzxh/nysoe+lG5
jApv9+oRVyR8hiRtfXtdnTVYfTetdaJD82CjZMCpWKzVk/UsNM8oEeYtY7R426qDjEwE2ly/RBmo
0BWjaum+oTS3XJPmvnQaLtE6APC181e8tmfGB4TTar4gZeem71O/1b/IJMq5WqrJaLKTwhCJFeEU
kd87OnX3/fn4DDm+1RKlQ8fNa+RFzAU0hEPkqbtsnKaHaRzqN/VEPDvbwSxfMn/ZsP9/ZDE0Hjvc
6orDsfNqLobr33h0asHjqgg4gwP7vB1LvBucKQ6ED2+Cz8hQEQz4hdDyIb+gAIvvnJyRcMgudDPM
UeiyyeiKp96WyfaDjobpjbaPsbEtnn4WlBet66+Qy8/75Npf9eLcNsFIo3+bhPGqm1eAHy23l3wl
8EuO1QvS2qIH5ACWJKMXFWCidRzfx3n/jQVfY/lx7bvdXbq4YW56bgfA+/q7rm1r14GAs86j/vw4
f+Q6Vw4RNuXCgIrXKh7u8l6/fJ1/T82T3dk92nylmodh7GvRTQxuXEinJ6shrKJDbeEhn0+XJEqL
+mxtit01XjcdkeiO6GuJN3kZbRaQ4cr12PP7xaQH76t22ADtRmBAhJ1HoavTUCgb3E/osHQB609d
amxkRGiIvKuderHv+0R7cW+YmF918HZnjdgiftG7ebADOHQLldggM10NAWCXNVNEg+zwNX2EELfv
eT//cw5Z3SCUYgyZirLI8/eTsltbVaz0SrHBvo1G1KEEsieBOOla1p/xSV6yXDH2tRsu24XBvOZX
7rJ3rVhw1zbdfH0/to8aa3iHq26ug1GlMxHYNbDaaB1s5gpNGHItFUEsVA9LrSsSVpKNQC8uto0T
6wCeDjZxZe6f4TnMePoP+eKDSvTSWFyK8e8VclbsS9loz/rnTtYsKpnLPk9nE50nvhfH6O65mvpa
tqSiVRDJt78xWxybOjkjreMAsXrX9SegKg4Jn6+vdf/xZdyOtzcj9IS3ZTMzNcuC9sNCUM5ZM07I
PofnEZXkevNm7utMHRg2QcIW+9xVf2f1/Dsqc2NrG8aHtLNCMUYpRLUvx0er5rq3LKFVJmr3fWn+
m6y8jkIXinh96CqkyzDPzw2Ifd+4eC9mOFitzXBvN4Kgzl59bfjU6GLRif/aCf4tIXDoIOfTZkoA
CUrjBGy+6eXC0A5BBje/Z0Pad3GL+ZFpPPp7ZxKW0803Lnys35OoRJo0tCPjOHRN2kJ5O4/WN2y7
mmyhdOx3vfgF7gemaXF7EK5Q3h3KItUtaQkGChU8MMSLyOEzmU+uiarMoVzIklspVtdQ7yw9v+wU
O7fa/OPRtIxuB57bsnFg37uNYs7/RLPQP0Sb7rExk3RZTA8TnWXfNqJ9CwwK9mS/s/ebWf8B8/5O
lx1WBw2yved7AGhXw2Rv1sqOdt1sfVZeTQ/Ny/DEnql4rs5+lAY6ysqL41hFXSbOfub+4+jMlhRF
ojD8REQgoOAt+yK4rzeGWwkiKrKpT99fdsxEz3R3laVAZp7zbwdXDjofBQgCAIFUd/YhqJwaZzaM
Da31XI0+tblfcGxHfcoLMsTpRFW3iXmw3YbdGOA+W+psvvsdM9nGcEyUSRJ5rxWmz5k6g3eHGeQg
WeUOq80vl3ph4tYz+4x7QmTufElEE9o3fd1fS7IJOr/jh6Ma0bY8pNn0syji77aX7P/nEeRRFj3O
XzZbQxyJp/skTyBPSaMFFJneT+KkQ9IfPXfGqEQ79HfQ8ZIeFbJ52EA453CsbyuuFzElkbTWuWcd
a0ZzDKqC1BX77h0/xRBYecjHL5DPzLTzAw3C9LF+j7vLh6OiR/EeMa7W4w1W8QuNtSj+odCjdKyg
nz0+FtnsMTfE7cmm1+kTMu5L4adZKiDPwNZwMqBRHXPazTG9LvCehswWPCF8vo2ZqbSpA0gR+7Gu
IA05X1oKQFQdVEb9Nbs2SwB5nohcRaqIQWQ8GH3R5VZE+fZsGATv6vWmuXUnufblkkrKFtoGOPyW
P452us0xa5iA2P1WSp4EG47Je/XU9XWpbY2JhmKT5FWKjUFIhux/7A6xBwTKIMi9dF5Sx6rUCnVU
HwceE0mYcGPqsyxUkw/RSrsvcUTcohvCSWVLmREw72w72D1cPUFwWKCQhqelMM058shPHqVw7SB8
vqhd5T8oibgef+YUX/pacnpRdWkwMkkzDWnFViGjFH8a/FMveXIJHRbBby3HVdwnu/hJtUQWZog1
w+dvKbIfW+1Qj8nf3cpsmnnUH7H6sHCiYf1BlTcHiNnH4kXCcrbG4T2qgHSeVLbg4fYrwGIJ0sEg
KUiPG0Uk703IklBzCBqB38NBS9RRNGe2aKxo3lnDP+j9q8+cCDhpmTXMiDxToXwkqgPxAROGuSVQ
QGTv9iGDJcz5maeZ2eU2F3TM5yiU/OwO4YNb1cWPOTPZoueUks+TIKHIMw61UJB3H16jIYLvZ++E
6OGHEPeJ/Fe2dgtBdbboMvZsPsKpggmT1oI3NMEm7+W0IKJkBstgX9i7eLxhCTvnE9D9QSeTpgQT
VEElDZwdz0X0gQ594nCH2+Cdo5PgqigwQNj8Sp+vQJ8zCG5cDFSYETPjp/ctF4oujE3R5SII6NIx
Jj2eAKpxVIdaUsXtWg6QRiFo4UwCEr887CNJ2+P7PGei1phkCYoOTG4+eizYGSVW3SzmMLmabVBe
5G0blRdeNYaci8iiG5UXvo8nkQmA1P99UHYN3vxpNRf1OLi8FpROQ9HtDiHAP0eVfZRTTY16wHii
zv4dSWv381mzLA76WmiKOV6gtDRrcMgZQSuOtId79R7jcrpHszSYXmkZqliJf6e7i4FG224+gb7O
ECHVlHdst1uhGaK/BdvDxGlSAcQFZjN1YiT8iSW8GlKCDBLIT0HdLY2EshlG0+cWxSha0J5xCaGH
uKzkRwuNcxUfqYPdfImW1RXUlIaiAG0vXtEqBOPiseS45mHDujnibHOePLoAYfx+6DDe1dXs4ZKT
c8qA+xn1NecA/Q9fIXLle2hQ9gsaDpyP1OGkvdFIcnX77o5qihRuzuiEQAlnnwhiFSHLIo/kWD1S
bm4JurGFEpiImKjcqXifCCgfl7G8pCUy9aM4RzgzH2I/Jd96qXN77mREVwmWo3k/6v5IVYKahYYy
B8hRUY3zat1M0C8qSp82giYj6h16nKEJmLHGjwk6pmXBWtgT7s/scp5R0XzRdkHhiw6WQg1VTrPM
PbwrFo43EXyNlAvuTTKPsOqYaa0a9hlJhC3YF6AZEuQN5inRE2R85mNp0XTSk7F9qjzaDZqGdzSM
afdwXe44x5DPcmG5GT7VsOhCIfUatmFYEdbLLZB5QJlhgGCPyBwQD3QJ03SOCCa584RDuboSVSLM
LHARIklOKvvnt/5p73LYHHkad9cp+xDJCXVEdYDkC/4F4eSHJwiDWzywRGNBaUsYw2AFsbz6LH5E
G1gZepZ60szqST2Rs40hj3WG9vx0MncyW+H4uA3Q9K5kah5VWzXvyau/4pKe8qkI+YgGhwfFeWHB
gr9bC7CB2bRCGnQGTPz/BdT/e2G00a+e2qdTsXut2XyWV9IlWu+hz67IwLRRzzjlxfpGzVcMcNUW
wBDMLeruD8IoH06by5aCl5q9p5dbWXWSn+hkYZIQW28Z9gD7DSy5gPSHrcEhAxgCxPSeGH9wLHTR
xtccMNi7clpGl1l0ZhBc4s9WKoVxKwBvqFa4PeQ0isZ0D+tHfBPRHC2SKCAsXLKjBk4dyVFJgI74
SrY0Q7NnGe91riJ34T1S8m86w5YM/1WIH/A4QUyAdPIXtCJ0gU844VGNOAel2gxBcXFEq0+SePyN
n4l26Y+G6+zCT9Z57dH9YWmr95zGeYs85um9SPkGN1FQrQAgVVZOTDtvdZ13TmVAEffmv7G2wpU2
XPdP7ZFgd3D90auyeDVK+hJnHkHyHxO6scMJwANUTum0lUs3k//ayXuu/KHXoca9UKk8FioTljoE
3Nwwqy2dEp/jfwMbSwOzLOXmEHUBc6YxUezQrlI+aygZyLVBCs6kFZxxcFaAlGh+uJw3yVZABPB7
yuaLGQuwNVSjBIKcxH8nrdjKsz+ZKWAcIAfl0IGEUaNJuD/pukDLOevAQvCxn2HuoFCF+27z5mRZ
G1vVcLvGzhS0vlY/t+hDBksuu7IEOX4AoJdMJh795vSA7/Nn/p4zrOVmGwRbks9ARBepi6qjnTt6
NQpWhAHMMN30uAtPBj2D67n5hS7gNe5OBuXxMueLZg1vN7fbcW0AukkbDYxsIh3wnhJt0sw4okmQ
ym2m6Gk+V7FPBo1kFZdP1A5C7cbAXVNZ0IlJT2YImvJ2eEQvvbqj7RG1SjawqGsUoJq9+Hx8P5ch
JS4MJQX797ReUwHzdRJ9D/rRtdLGRs+9fqwhuUiy8PzyUBo4sambufWn399+TnfaTJ+xOtNnqqfM
OYe5W9LeKjgrXg7fxRXhp/QAMTXsMkjIrTe3oMf0Uqu8Wyedw761usJqxANSMEhDCx54cT8xN5dl
wfOIKkZb5fhBEtQEbUqKggVyx+6NuWhBb8/b7UVA2aTM/bGo8AXL6N7e22o3PH3JJzN/Bqiyw4vd
TyU1HYrToXXl6xVngCwmd5SnK87sPoPHaAb2liujgfqYvL5KSAIpf4ZYOPLYAHfg85F//BJ+1Yfh
fnrO/nloIbpfYUFVhaqKRobkpiK4P30+h4Gviiiglz7T6cMG7Uyhte+1Qj+XSsu2B+t9PX4IL5Gu
hVvjYrsNa6eDBkl/bg2GV6DBeZBoV7+ZtFbYmVFYGrPZ++nhbvgdKhG0tigTXsmbXOH9QXmd89ek
2M/v8gTzQB0WJEvvQzJ6BD0B5k33zzrGWciTiyFBXeDU2NwmIJU8fC7qbw38BewH7FP3m2WH/JAF
eCPVxJVJ7OGp3cJggBve5/3PPEMv8pk/61FtBJLhlT3vzauiyMjDGk/uMBns1x+djDAbgqEcJgYg
ktEDqhJDtnOfWd5MC4amYBb2D1dd4dyIW/r6zBlWUJOXjExzMezg1mBaMdA9o1WJdke4TSYnvs6e
jboJupghihgxIOBwZMCO9QG9ZbNck80dgKDPiuNg9oXaHFKVGNbDI0bRIViF1Kyf0w+r4Bd/4ndc
jO+hxqSy2j6iGkFfKb5wBXuNMZN8Apx0mNXCe/izXtaZZGCLQVf48kjdGT1dGfmrAWop1IYA9sIl
DcyvB48lWsadAkLl9hwZjVpuq/hbMpd90KuCgevLvpG8PZKi4napgP+TCRk0wc3/kBbWMY2IlN6I
C2Ld0M3IyWDWkfDdZ5pLGgh22ICfraIU3aRG3oaQ5JOcy0Q1hUFn37AW5m4E+kzzQA2M9oXQBadF
TlqOu0BBp01oCkUJAUhA8GxXfBySAWLx55S/Ps4Xs3Zgs1B/wQfzZwSS2+kuc3V7D02RjRGh+UKy
8eYHt7ZIC8FZOGH6JkgaTKBprNtL6pN/Bro/5QVcza/mFZ+HYBqYs8+oJGQjDXk7WOSphFnhtUti
E9U9fVjCDDsE3kRVhnf/zlSTxm/+q0dRN1N+Cc7tWtp3REcu4kLEmxVKJrjFj1kjndmgomMCG5Nc
Ag7gdFfvjOgRZmRcFcj5oAXT8/fw3iKWfoJJwvZ7n2S/xsbSO5UrTAobkumKCGPvHfszpwcovE1g
nI1ixlLsH7lt2TgNz3cPSZy7fMyaQHX+GIWE6VWxjrBXzt/yx9UDMGVgkyB2Oq6oYHAYT0gjI0br
SOaqEZWZueovnlD9ZzZke4rq7f93bW8O4UJzMetJyNlzwIgft4u5E8iSX5Y9JZyFB3lFp+EKLR7l
pjlVTJgMmi4YZKpQkXsgRhyxRvjxfQYy3cjXwL3mFNEtlrZMR4uGeE9Jjkduh0kDNYQ0/yCdEd9N
wWVBTBEXQ6NuAx5Z4sYX4+fciIy1RtgAyeDOmxxcswhkdP70EWf2vvA7ag+q813jUfWJM3MMn2Ch
MWFOmx/20r2zwp1Bh9zbvrzXsr8lVwBy2yQaL4Y5C9AEeoMl68TRRp/4RToIKsrJO7473egWiVlb
P0csDz0gYzrh7fm9yX0pJo/Tds0kcvRJlwykSQ8NQv6H0CMBbEfgiKNgfkUlgu+mXvTpj2W0O5gJ
zF/Mxgqx1hu/N9jCxAw9xpqM9cVKxjOMXo1Gp3F0uyZBZg3m+l0PZh8GiU0ep4aJY9gHyLTj0vJy
0igNyWFYU5TYDz7Nmz9ThS+E24Yqgd/18ErUpGGgF+Pz5uP9bChWJm8HaXSY45NSyP8TwyREPgQU
HMv67yMiSVysxCLNzC0ZYCXPGFkXVOvnPJ2mF1ZRUG8Az7jbH5AvJPDbffKN2GowYXQ8dhVjrzJh
x6T3KxA/YoBx9g6Bc37DnACmJjm38OYMJyhaRccbfthhUk+Z9YMHl1qOnuNPzIQgdxC9QslGX8uS
B2PCRsy+ZIGzMVNJ2ohZZUPabTzBLnWK+8GzjKLLPQyiYkvyUMKwoPgbPF0WSoCZlD2YICDO3KD0
+3P9NJi2m+GcUw2YSQ6xlFmSd0a5gUpWKI3ZLrhjIKEyBnkWZAjQygisWbOq2QBWTcXplYV3utK9
g6sMrAt0ML76TSIfsug9ui1K+hHjoo7Q86OSukET3eInNmQdAfUjZtSciEThAmJNRmGTzUGChxNE
sb5IEekHqDnF2LIxV8DnKiECagEc2IkcYja3G6Y00K9C7IDU0zQsMxdOk6FR5Oo71VjcuBTfyhDc
i5SUWD6inmLUkjTv/igqXwtk7AHDaUfkfifajOnejDirvTTm8BG2l+VjSQpOn13h/5FGYqZsqhMG
Zy6/uL0JtkMyn80A/U2wVd4cOUJslE9z817CsForqhtMtURmTQhq89g4AGgWXYLIfdoTI8aIZhxE
+2MDSR/J/m3Kxsx2+8SngaFmyOfDykso0Df4I5PO09YKIYbVkfkT3ivAhMnpMkjYoq1sJUS41axJ
hGgbDQdMNdJ+NMJ8enpfNvekvxjEZCuy2YMBY+dFK+5ySkc9AALnxVNLfC229Mo3eHo4+12kVAv6
G9wWbfyCes9X90X/hPDcesW36Lv+eKpTzjkDYYyvdHqAGKw3JFDYKckAYt9CuhO8kjIoXG02tF+h
EBeXzIgi28RskxdLj6QitNudqfjX02v3jfg4ThZhp8CZau7XNxxcA8QXWojEQ/NATOw3r2KwSxLW
RX4sfys2TdnkDaGS5rtEGgqfvrZaHPYM87Ua8g5x69rtlDJ29xyXLlspXJ3myaz64Wg/E0NMgNvc
AQNZhvZ1g6CCe1W6A7/j7lWB5ms+W7DLLBTInz5SQX3E/CeesCFLknkfEMD4qPvm3zsBieLDMQyM
94bf/ZQd7hi+4L8ZvIZH0xXonBpgNi3W0JkQlbhNTmLaYA7+iMp2lOM6E0JDzFSoC64e7SaiHFAp
qv79BBMTQIi6Vn3deTmTPFDDnteP79EVMLScvcftGDgKFrQeYZ2EHv74lc1wYIDMzIRuwGJXHfae
CmyqAiYC7VnkoyUPXxt/QoL98HGehgBJqGEt9Clhd2hBQkDKMHW9tjidCiCG3WtNJ0HPUUCIwFFp
5o8PRRwywaTk9Jw17CCto3r0Vfh6UNjiOFyp4ddFPo/jPnMWKfCHAYDDowcuvZgtYrKYiF/2MvPY
QxBRsZMgshYXpaZFgQFA5o8CAi+VV23TFTjey/8KepN6yZfd9rB3B1s6h/4MtImugxrjvuUttZXo
q40DKZctUO5vOpwaiBfnEJruAyzJCH7kDBPOsxlsypEcNMsnyP5SgL5FeJ3egGgq1gvs1u4L8gJ7
BxiU8zefqJ68xj/iEK6w2kBPlg45gyABgqBwdMCr5+Z9JKd+C28AcJAQBkI6EUgwOPsVwI6gG1sQ
x7KQiZuoftx01R9VyfB4N0zIruvoSiGQvI85zd/qw6Z4ZLNtdu2RYWr5luao2V09vi9OCUwePYF0
z4OzdlGWQ5KwZvqyXmsLA7nySd1bfYhNQgYuA+6IYQrBQudKhgA/ngnGENj6UFpqhAV9l6Rr9oH2
PrP7QdBhaMg066DhhGdLH2SWMjDVwvppFmbMe4bi1YbS5M3A7d0jDdcXRknqLZbdDr1K8SOtSZEc
JPTKBR5GC34JSgte522YKY0z+Rro+pAdc+yAraO5AWcCl9ubP4oLBg6AKHOLMdmBFuyt3t02zq91
StnNYIWvy/QCug9QlJT08NbGLAdodJdtDdcegwx/uEcJE6Jfx+FTgV0wD7Ox95h1mTdZWppKpA5J
Bvyj45HMGPqX4ZLMER3keA+R6YNu9uzcGbzcz7TKbe1qyQdaYz5OJqxM77ka7/30T48fiCOX6qzb
ZrgNwCyQKlMdP4Ve/MMFxf7KMwAYOcdER6dJSkBLn7z/w2pSorIDRmYCII/rWfitAMNg4vFSAgrW
Zj3JCQQEIWnxIJhcWdpg+M7lTTYL+E0kg42AOFmLEq3kis4cQlfPrcGlnNJRsyKhPoD0wHUUzJRP
S+5b/HUDoQksBD7SAAAY5mstA3h8LFAIcLMhiupWdOPpSieWU3HbzL02NkhC23O4RxU57n9D8v01
8vLNGzlIkGM0HTwF4EVr+vX8Z/Ig84O4rATF8qQR8nfQloImQ5EP9cGmdL6as2C2GI+PP3OBOIPE
niL+mMHsksr2Xnc0XAcIiMk5epvqz9IUWxVR1/a3x/Q075o6z4IxAKTe23XjAvE0M2IDfmw4cPBw
G/royt4LKkK6F1R56+gcf6R5Ulkozpux5nwAZg4cBxJvlLhoU0MUS1+G04DPX9i0ySQwIJx+bZ6U
RGhPmGpYoio2nzQCbE/oggm/Jm8czBesS2I4h60MRTQ1ek5aY7TF6AJRhON5eD+sVLVwR6F91u1K
M4FDSA0ku6csLV0xr9y4QuTgaAkvqs1S+rDM1NHo5alLU2Qgw2bMA1g4QM4BiTo+yKGtITTtzObQ
XQC7EPhJp3bBw/hFioRN8ahcSmBqnof/twIdDwhPc2n3TF8xh+Bx4GbHbvaI8qWyTLds5g+6OZ7P
83BbjZkwweM544VUzAVY2jfa8rYdImL/e40h9ViuAl1ckS6nXD4gedDNF3DJ3/EZwNAByqEM+A/A
1vPfTD6wgwN5IEZEH0zuBmAiAsws7HGqLJ9PawjyRITvGUz4JS6XWbMvgNXx27/2b4jzb80JkzF6
gexknh8uMvENZAUQu4deecsCRUDATgLRrdFGcZcu1caYQJIifAR7IoeFuqOySs1klwfobng5MiuR
+zIbgyPZgc9/5BZyO2LNwXz5F/VuRcZUxvc55HWhl5V49jSxum8VVhYL5Wu+JsSCp+SD9KTFFwLL
yyp446PkbOFwBBnBOXy1Oix7ufNbYM3hfouzoIX1/iGaAdKtmGD7wLNksU6esLVYcics9hud5H/s
Dna7soh6QC8oEW4BQo7auXVZ4QJDBTJAK5PwDsDe2GB+m/sW2JbPpV3YFow/7UIQB/habuNQZwtD
DYhHtFtxgPJxQdiNAxsVV6M9g7pCokO/o1HSML6wXFHO7Ni5jMvjnJ44/RcpNilCsElelwQ+N1z2
1ugrPjOeIDal51lFdE178CRuQNpIm4qHEFiPGHwCkplhvX6xg164syCsCF2uFzBk+WO9tjqprebt
pJ2kWBIZ5/xrzIcrFIiQzUhzLtXFgHQDK6HfPoDfp+vr6IVO8HpRORrrdcaSYRIVBS/EPwTl1foS
zQ9gTyrR4bdhHQ4Rqoq6RJvu8dVkq/e5mAFkFxfOZJ62DWcvK4O0ALy+IzQeBiEfDz5DPWl71jCR
/njkfiHvul5Xp/RULoWwZAm6Ci2UXQA7v5p4mODD6/N7T9wxjFG5FMnCJscoH086wleCzPLxEVQe
gG/TTT0UK489i+/oIdZj3BU+/3OXOjLMBz4wVj4GCJTYzJj6WPrHKYELECsyeBdpy80BSBVceUM8
Ze7WiD0a94lZk4uwj96vUP2SNrco6ZQWGhgVKY5XixRWmYHSPQRP7vPuvNbZTr50F3iWCYUBUrsJ
770f3dfcHNLzLr+jns6ux57Q4c5uI4Z3B8+DtHkRbLXNZxKdASkcgI0wfcis9st9+NiqJw4T7gDi
TVb5AJGNCZNUMLv7a+MXFYM3aC9PWtxHCc+PmWFDyHRbBsvTLFaavDefBNPhBhbmS0geZFdsl73T
98DRWh9/znfyOaK/Gg/Oj3G77vt42+HAOpNUgMlvBOHVzpsd+8nzoi25OZyXv1kzZc0/L+jsJEUU
QUjTYSHA8IH+Sfb8HzS5/4Om3pPlK/gAaILgNeHX5qDgQLjobAloMw7NDgfGYcAQRpSD8IUUoOKR
Yd0PgPieVovkDrMhBd0RwGSBHTS8z78XY5Gq+DDynkP1Mpyz1fElHTJw1Ok5US3Jma3ye+gbDMmx
2E0U+OxYlyzesMDZW4EcK+xaNAX1/92MUTGL+zwLnpcSgRVcKzoKY0tjuTG2/dk9ykZ7X57Ua/2I
I3bTHbDhOz+PK9gciuSL3+xB+hcEM9knXdLOhxHPMBZkeojuQkGtbXmLbOzlhdC40Ji+p2Tqx+wb
5eyHy19ewUdxNKBOhLChmeGbP1YR9/9es2b+SHgPyW1G9uTh7d82RHqNypGUvNfvY8G+s7lfTVQr
0378OFaMZoXEh3zZKkv58h3XSREw4NotJghvA927BsoCyejkyRM/ejd/4PKfZS/pLoOgGskTrreh
M2nKpsBTAVZdaaOvCTJCuT36utmUgEMhH6lET9BnWrh9vVRJr5lkQRH3wuLUhhAuFKV3nCXHYgf3
pdnGSRm/EmNxWxfedaQtHthUdTAOlvsepAp5v9hy3fu6GnEgDpPH8efDMqIgYO4dOvk9AWIk8Qgz
28CC3Xo5r4RDN9HXFO6VW2H2Du67+sBEdnZvZ0/WNvWdAuTx/pjdKQuLXd/5Jigof2sDmmptzMse
EPg3MNYfaEyvdgaB5D2JEP4C/taXx+49fYUagvd29pjeovKcnd5J1odtDdO/BzM75jxF7Fr9mEo5
yMO3X050og7e8/bIG5pIcGt+32uwj1NBo078BgApwSeUiKzDn0RH/1oj0w+Bqv2n1ye+5xpWNukR
KJ86+0GEoVm4KecvqsUo9bEsbatlZV+D/1tlOxm6ad9ikQyRnN0W2PoRONcCbwIioxGYNwnHEit1
MEp94FyXU4Kit7WeCBmai77WmEDnp0PrFbYJGfshpPQdEhLFv8N8MB8QfS77qT+rffLtTewo6HFQ
CSKMRf4qRe+oQWlAXUn76u0Pg8LEEbZJ5310uJy+P0+LSlF5o5+cPoBIif9lhJNOWrWQeVC6qpEc
fGEE3R9fWOxypD0UQm+ExWu2GIrPJqe5/ehha7HpR3BycPvvV0BBjL/e5WdIbPpH9SLPJahJp7zw
IlYxAQCi+2TC1EIPyzP70t6SAY+m+vThvvwuyEeMddBj9J+85KFOKd15twC/h2zJTaTTbJG71jT3
WcK4zhBavf8McHbyUiQPpATwEi9BnbV/Wp8AoRQ5dbO+MzyyJp9WjlfJfbSJAeRRXNrxYKu59WG/
3bP67seakC50Dx9kmjohPqdmcz9w0t51+0Ovc3W6npnpjkKCJOUJ6jfP+Hh83pRenBFqMWJE/suv
aDEnb0KGiniwzZecOx1a38sNwP0AOERAJbrxu4jC9tDETDiMe0i0lIRrbXPqo2iieALN/y6x8giP
kSK6K4LxfHykG46hYI/rwu8jH6FfQk9K27vrIzdnIjV5iZgvZLNZIiH5ywiB6p00DBYcK2iEvk55
qM9YhTxaYB2Uup6ShuJTxmWrG1mZakTy2EUDTUEtCAM7VkPyjiMQA3QvaDGcbgxjkYpyqPZ7EdpI
Mij2k/Y4cOnR0OVnfrbDUMkGoDoDArBSwvxR/JNvRS5KTNdgtyEkp1fGb0ex4fudv198YGB91D98
doxSdtAAoqSasX6jt8M9NZkfYSFaRmkt/e036rKODddwi+D9993QywzG/Xi/JZlZg39WDo8Jl0qH
gOtcpISq/YlYdmMhWLgnD+TOIAqZQzGf+dKR0hQ1kitkJB2K1cqj1HN/seRV5DBBP9djY7JfyC7R
1T5CCrvvSUlm9WKIiSuLRNr0kSf+wnqGEsNppijaxowDDAhHj6uJehhsHrMvZNIZDgN767gJfiGR
7qGTQgU+bJRpAIdkFoPpS9b2vuKeRh9kbr1RzoP8SyQvm0iW8KrIgfjxT7vndIFx6nnQ9aj682nh
444dgyV8lyR/R2j6cYx2DDCppm9XBJ9LILci++A9Op7wKDJFPnMAAMJ0085ZrdywfVCEGcrmj6WS
YIP9ZdSABQ78OuHqs1v8nNS/Jz2PAkFKePbdLtBQZTMC1u1mTcyhvXttOaQ5dSx2azPbCYDrCkzK
WYsoFOUicg9up44wBLVTYgT1/O7+TyVWjyR7QeKh9Re6zhmKVO+UMMPDzYPOLUHOgChi3WJ8COFo
bSBZPYtNyyqCzHmMOzRduArsISs89z7ThYjtR09G0DRPnfXBZ3L1Ooy207tI4RjtlzAmnE8hW52H
HHBcuUMvBRQkEdSTnWv0izLEZEYMaBIMzv2YdIdF7smT10o7lxfCRhbHwjlh8jvQA0e/9cvHaeG2
pxSUFOnU9SJ6fnqiYx/zi59Dwz6mPadisFju6Q790pjL7J80suQQeQI9Xh3Sq0dDD7p6kq727ol+
k5QQohdaVMjltLxoKIIIS/a7WXseoHIdHm8TIcEj+JRMTgzlpHHqfh00ICnodDnC4Er9arcn1r06
potOZJE47y3B5gvOnsN7jD4WGSjfCeco5kIZmPCZ3RF+bHU0dDd4x1AzQHUAp5K6jOILNSH9qxG8
/b1PDB5ZG5zY6NBSUCOhBSVza9Guj8x5IxaH4BgPGauIeUUN3efgHHLcPxgFlI7l6Y8nEV6FbyDr
I/gEyMMgdgYITykh0SaDOnpD59iIwDbkyjQSRL+n1sUwS/tlsjQt2aae56F7QWGsmYoHYTpwOwHw
4uQhU8X+snW11sNfK65iHlrodSY/ONueQ3qf9yG6Hd9sAG7rIIFAD/cY0yYxJUsUZAjqnJHIt2FE
lq+NSq4B5w4PHK/IXvVzECCGBqTO+oWoWGWMFXBmJILdyHWxOhdEjzcEfi72piSbMDrU5eecfmHr
fYjseQmc3lX4+3548wdzHhAuJ6kOIoGBty5Ne6vnCHd3AFIQVtaLxbYlBhl7V2Wj56Bqb/7THAjB
MPCo0YUcO0LOmJ1q6+gNcK+5Yr3WwOZDi4eOmofEQ+saIgQmC72gchDEVzeC0kbs3HCtTxPmkziG
KbEQWh5VFGfxwJTiffD0ROkySf161VF29qaAjK46NVxttHcp6vIpjc9sAPcktOVwbzzmGgycPr1a
algsqFTt1itG5fgZTMDVo6FXMwbsm+gs1mxKEpRP9hcAub6uke5XhMthunWIdo/JyMP4xEfgVwTt
Tm9xdSilSOgh1wBTVIXO8NQTmL5X2nVUYEwUCbAq0XIUlj7bIU1MsSOiZz5c00aTgYvGkanzPJDN
lALG0dwToVbkCnJ7YzxBhKGgQRMHlIVD0vrMT1wytADtqPa/3Hk0l3z+u3MRYbAknHAvAYjYwxmh
YdFlxQoyRgzFXAUQAc4JIXPN2EgIUfepuk6vsUZObUFy0V346Rgcb+rYlUDGIpUKW+Ss5P5KpBDe
Npjqx62/bjzVvzQLwA33O6dJuXGSomWfEjznMSzdkXm4TtVId2oqL4nneX2CtR5TpBDXIjKYwGKC
zqD6BtRn4igT2ZQxpSZ/TnsdDkzo3mnFXf6O6gPt1xitNEacC0jwiDvlZASfDdnhcwIYAVuLTRU8
nOe2fyh5+J6hHtGqWHv/66KvtfTZjiik0d3nUsbQFJvnVhlpo8mQfkJm8tvPMyYoluPBRKWYYCF5
OXIlD8I9bjZ91nifIlMZdeMPylah/uz5tYNeJepYoINR5w6TNzqFoVh2eFGZonFS3GtQBCRLzWCw
GVQY7TcpvIuo59hs6JOPH/CbJfvr7pbgoHe+rjxK9pzQxqngGX4GDE0JdfSmxqRDALy41gy1o2ag
fs+/patSohJ+pN7RIw9H79DwUzThE4OzPP4t85OIH77+/Q+5BmpjvA5xjAiKvNrrov2MMQI5yt1j
/yz8j6pDu1GJECbregaUZ5LO6sU26t9hm49gAmnMmPDJiwanW/QOfJyW6qGy20QZvSkRXgwyeS8b
IXegjb4IEz8l9QTIXFCa/CPCj5bcWPg0rwf8gHa1AMn3CnAIxUzQhd0Kuy982u6N7FUytwBQCOom
Lwcqsdzk6kx+CTpCnNrwYmQbvf0X0r+gXu+3IN6U/4vXGWQDj+4Vu+J73djFKD///l6rcpGutHEV
fCf4MmcM8duC/RQbY6QnJcDzezUY/aZaALQFaVVOpRl9KmuE55YibeDmJAXmoTGpMF6QMTW+Tr7j
YikHejj0vuf7EcsqQno9ojfPvD4PbopWnSKAJZ9j9zO268xpw6HT2YYJjEqJxz7vwU4mQ5CN1eOg
gC4R9oGnCCkLIF4KKSjSpsvki2kTWVwADOxM2AXDlE1JijuibVQKldJ7HY/7YGg1CMivFB/ANM+F
iIhKfaHVKcdf1JQxZaVMnphfIrqQRnuMxgRrUW1hbrs5KlINchZGXbto1HUvn+Y4XdDXE8D6tD/0
PgQja63/eM/vwNGcRj+yMnywl4aAUOL9MndQ24Xi1ogOyDzVgn4/5rf7a/gkIuQ2vl6Daxd/kapi
5mHCyPjJaL/3/DMHVeb3D5d9xL4v5FV1wMdkDeOc+o0li1ZD6M+foYg9LdnnSLa63LGg1tFr/L3A
z1QwTpy8+eSnOBJsKdD8DirnNbkuaWDvE5kk7C54vb38At0ogSb8/Prn8//K3X304jeaBlQ1fefx
c9SHo/AoTkrabRJur3b914FKUTeDJf+BYrMonkTnMOdtA4fVoob7WS1qCQQOSELe9vtvQKQv00cZ
5Ivju/O+g1GrxQ81uOqj4TvaV+OeGjwJ3EQAQ94pxPctuX9HeefnittTEG+n5r2at+qSRrvDdpX6
j2pdSiu1jtLnJsPXQxY9MYOMQGQYEhMq8e/XxDTJWHWBkBdibMrH1UeYcDfKoZm+1oBG5TRPYoCQ
2+S3psKBKIIbpyFDgyXM4dXqTVEGusEoJvxUDMIsPeOsA2Jyoz5rQb1lhPnmIa1H1OzuqvNAnkHI
OuZYdJM8VIfuJ4LVqRwfExL9VumEUnn5WaOSBs3D/MqtzCyytwTYt2q3wHjmsERaff1DckR84KrF
rH4V8xyEg92g0K1E2BcBjfj7mXB9qhfFrOfroIMxfSQ8m7LitYabYnYlYdawdKKxMCtR4aZ29WPe
IYpZiSE+aBVQSTKrJY015DwvjG6YZ0Du0MnRBKsiBpfZDCjIe5yVu+rvd9pr7lvEHmDDJnBGqMl/
aCrX9+Vwa8yv+qFx32GvdULDfThggvPBO9xqRF0xMqmm7ocMYoKeZyxVapeUqHfOVpTtAgFIM+HG
B32CketvDKK50BZyUA8FCwmHkK1I32HA9GCJRpWbmmTrDnJ5nqGzkM12J1LuFl1Icnd/8ti0oIRf
cqNvi88oZV7aGYACvPG5e84ISCO+kauV+waPLG1v3/lH0n0tt3IkQRh+IkTAm1t47x15gyBo4L3H
0+vro9BKu6tDAwxmuruqMv/EKhDXGZVx6LvoJGKJgDKFjWHZTD5IXPOJbwkytz9zr8Pf215szEOS
x9pkfHUvpPvpfuyDTqlm+gGaEuTTUoXzyf5+6k46/4SRfOvkuXaC6d87Bhgvn/mleEA55V3UAi9l
RfkAE9BdKiZjYa6TgRvZltdLHIdEJ9ehCBSpU2BgI86wZTCSRzlRnkHOxEotErZw+TKu2f7oFHBD
MEKktV55v/CBCHxNPAcieMUsfu7MMea3bH6t00wHqVviYAtibFDBRqMHQsp5GgSYBIz+sjD9O0uH
oNNpOvRB826HW9KvZSsBbnDhiKkTkWgnR2hp3kPmbsbeVRlgo8wh0Nn9uXtefVsfbdutDpIj/zWb
IHi1w5KnKkO3g/lpHAqOCCFNgpJJf2EA2j5ZjUUpfjwNZArkbYOTfqXj6mw33ZewhcbLtvGqwW7U
hSKleQmnS2cchymFHvkx9V3h0BRpm4+WIy3VcWH5peX3Kr6mqVTefy4hrra8rK7rx1Hm42JU5XNG
lzJazQWirc9ikQ5XMmTTGSb/gda2jyONuNzPqxLAwkdW+ox2z4YL51xetta/dvfHRHcln1Ri3Qi1
6r2zmiIIgtxjnX2JvIeGbImLCclSiOcJXyepn0s9WgXOIdt79NiWuZfakVoQ4gQAHyZSG+BnlGzT
Z0zOGnrOkaRHHp+NvCoDXreAdhZBAEOnVNemd9DFr+ql+3GioBkf9wUKxEpLpNBaDPaj+Hzb6t2q
+n9MeMmCTgBG6vTHAlva95CE3F3W6P5xapJIBlafdZ+9WH/v+Y3BaW8qjjfEokElFKRYV4VkuhvY
jwmSSMBtqq197SdbUroPJVsWg3Xv3Ej0GRLcRBfyp62ughZ1+eVTw19F2N30HWUchHc9D8uqNLe+
+EEBNiPZt5LSQ6qt64+qD3Y1kFSGemug2uOo9N+Pz9B+MAZlKAvAT5LLYL++NFg4oJdvLfbAWlAz
P2s8nyrnVPP1K5BIIwwvf5KamyUWU2wQhRngxsEBh6+JhIZXuspcU0orXhditPakWo6BkChbnZEY
tIVuq/k//aoGueD732yXrkMjC7m6eaIUGlqxijP5FoHveQF2lI1SThRgw4oTBGgCHC39RrK7auqA
DgT6WgnIujwUFBBdmZThk6krRUo8vmavRc2XBp+cAihZDM2otHt2fOq+1XjPdrRJHdPOqrVdy1x+
ty5q8y1Qa8pcQE5M0kKopJ41PPnG2YfSnUElRjoLUIQV15q1s3Flkt4559MVYYvIWCUJFmBbCjf5
tQl3UAlaoxdFOLWCBSJZUfnnI7o4IV7jUaBqpolLyowMWy1BLRiH/uu/ZcseY/9KlIsY8kViyLzF
ncv2GsIokyVLlIbwqg+Nq2zEQqeMlWxq3QggGF0OCx5iH7IIwj1NmFfpqirnCxppau17nd376vOZ
aTgm8992OhWmQtvymMTWtJTi3eR8mLL89FRuOh3OeJQw4TdqwGs5bu3kaWY67ZOG6o+hUo5fR6sQ
PjNBAS5Q7aBU2hU+VgWv0p4fwkOCTxFJx7GbWIql1nUoPZmkCQDGrHUVbECy1XMzCNl3rLXwrYWl
zRAuJSTipF3ibegMOM9lKxCBupBs36YriV48Wr3uPt+x7tPHlC5HkReXUvnC0HzRy1yqD6twORNL
FBk00sCfjVuslbVDpmxMidPQyHAdYdWpxG4VKoY32GC8iHW1uZT3AhW/bGqWuAxh+52m+9nYHjoz
j9GrlLmUkvcROBRpN3evzCO5Fy+RSsF9QE3tDbTe3fXn9nNpkOq50pFq5Ti65YUBUMcbp8mlc+Pd
XwwgtB1pLrTYOZF+i8Gu88A9ekwyH5Eh4fTa9/8eR7uB5Wnu0NfP4Psmhrnu8fc2R0EKqwo6+8x4
f1+IfOx/5fSqbQcHlgznXzfUoZFrLke5Lo4j4g6h/rmVnr94xkqPeWx0JdvsAbN3E8ODaKq8Te42
f8zh7C5/yd7dyXDWSkgGkjBaE33W5NIcxz9vDU0lL+RqVcdklPLST1ZTCCK/bm0JBbXz8O7EqJx6
Ptyby5Hs20muuKXiPdBjBsoLGbRB1La3/T0N7u1TmY6sYQ+UVx6UoHgwJPbsKhSz0WK8kawee2GH
ONkRr5wYR4h5io32Ifw939CPZ4YiosqPyYJSeiucltWyf2kADJCvKkQIVe+ta+s6WkGHBZ0xrE7B
VKe378l9sv7FtEN6C4WmPCTegn1hEJeyvpWRUf2Jl4pU4PwpdGT6GeFlPlurQbqRs3qDHNnhD2Gm
Vk83IrxVvdfg0gnel+CC8Ze1b2B1/IxXZ2ZV3PhNHJ+PeElOlg3u2pLFRym+7EUb14pvYbM51iI0
hiQJ5Y3wzhir78sSER4lak43VNTDv5SHi2kmOEh6C1uM79RdAqwZkPhw1ppdWkzUKyZ1gfcq+LCZ
LEh4gaq5lmEn6s8p4aYUqEhppmX27s/UAHgWUobdJxrQq3q8Nl82o59U9r24pZ+iQg7oA6730I+P
H+MHi/A3gpBLhrIzX7WlOgzWXXLe2n0SaTOw0ZrDj1JLBwrBdpLhGI4W4BAMJ+Uu6fdOjLzsN3ZR
PgO26qD/RdQ6AQw4impHapGVFhV9xU42v2+oMy34KzFQVBCDiIbAqhbmF/qVTC9qd0vxKODNj91H
/2Q00IWqtU7fyuEgFjjSqmeFrstUO/TAXDRAqYbz2SH+Rzfe092V52T+l60d54+PpeP+z6FumXuo
pR9c4BcTr8Wvlyz5ADkdmWhRyfXtT8VYIdXKtMu43fPTZ2zypPytJ2TUb/qsm50sbb8xwKgokLDN
MwW1zf+Dgn7C/j+UNtph9l3aiZskhhOTztX+vKVND5krxxriDYXRhUQZ0MvBJNmPaQ3ww/6yx1aC
gwIeBsYgZXVhyCBLT+sWnuBSdXfCTco/E7eWUyRYPm3QKk2yXR54Pua92jiuybXo7QR6IWdZhs+6
we4FoiEiqtoIILOpI6DvJ7pJ9ZJ1oY8DHWWt26tde9nxhR9MLXOOSvsNZv4o0XIEyHZ3n7YGU/eR
XLmPlL5hDBTdgKGq3Aw9j43j08WL8rHyUR9rlyolS3BeO5IEzOyy+6wFR/pxnhgsawlngkX1jiuA
a+dsE4NnOndXSOthVsV1LorBOiRc5QX/y2bfz3w8HbqCpJzr65vAGsTJ56IxBTmx7xzCHOBhm4CG
K1Nu9A0qW89pQPHfddmyH0IYAYxMS72uVSPdMn8J8Rw27QWvB/poN3zddk4P3D0O7hpCnWVRx1IL
ImAmCC/rJgLU0BwNdmSgzGoWWWc7CIcXol27nVkyAk17ViW6LK27h/ai/4DquTapx/rum75GlX64
sZMDgD4vehNW5Rfpv3SLZfON173tIIDln3Vbvc1bAlDpOLe7waIFNdcIu6TYmeuXacWu3fuLNp18
H/x7EOQPmFdOysnS2160tLBZgamgD1qeRqDM/ux6tRfm+qp35h56mX9lPzafeJWVVIP2wLKId10I
gH3GqMo/f5xpR678mmy5Kd7Ov4aJg+Xw2Xg4a6blXmRuzq/Xzifv3L+zTaRBF8yYxh4S7l+urmcr
0oh1vF1RQcBjxHuv8YG1YNdfUevA9VUAF4beB1TNohT/2Bb7S0j+5/zYIOSCJztxaLgLEB1A6Mo6
LB4DVHKPiBCj4ls+zKW1HdwABjlG0Qxy0M5AspTCYadzmikaUrQi7Y0YXSrO5j+nkywC9MZOtLUu
hlgkKJ7Rpr7Uvb1CDS+1janUB4Rjsbm2/+DxDJqvp2Dgu967hCRiNMs+8uq2efoLoNpLQ5rKD+mw
iJdQ/x1Yjlh/HdSXLfvfIr+aH9w2/En8M5LPHRGfXn0kD3klRcUrY2EIaNltKdMN1a9KqLRuGXSX
E7XgUYLQLrwm2hRVjCqnJ+d3Q3DzQ7cdLBafkU5caYtegcauWWPfZzp51Im0eB+LAQpxcNTnSy2T
3oe51b89wrt+568NiqKjAc6GfwLc33lRp7LAsVnOADqE1hztGfDDytMOYNVOGxMzN2nuP8026FZw
/U5UUZseU7IZzY1ZKwyR5QPplMZNwVfNpKloqN/u3rTaikF00UzJ1Fjik6zLGctU+O9wqzNwmXlp
NRIK6CposIcZVAgzTlS8ytql+DCdmtwblWuBnzHM2NSgYfwRcBWgDMZsgLLFLUvPlWTmqi36KGdG
KyvfB/xSOEgTj5yr+/weNtC00JuMFOYKHmd7mbg2YBOv7qZ5KztkV3VGGrmCt+K5LDhWo00gRFUN
tCRbzJor91a6uK9+mYkiubzFKLmaVZQXggIKEgOiVete+DVNqvMI+l1hrjvr5tqqnRp1K74jMonn
fQv8EvxrwXsRUTfdKj5Jf2JOZCgmeMhCt/FqtwoEWhN7m9XDhxV084AqlqlADyT1tuIfjdyy+EXr
4tT6VTQ/0jBdhCl1A23DEkQEa5Z5dg9bUyjQYh4dHiqcmDP4pSSAqYV5fKYDYutWzD69bQcTmSMO
P+idwQkqRQ5BnCjX33Fhj4viubWsc1e1GprLxt5vmzliS92G1UoPl52bndcgH3MlUkr5y05heSHg
MiDP2L6JTkyTlC0hXLcinsPQTO/DAquCEyinfLAD+bYLOIuVj8YH+yG0hgfdO/rHM8RnSTpYGJa5
hRo83+UMZ9S6bipRhKsZLSfXUqRyp72Kd2aDTTM6WDTfdWKvRH02iLprV7XI+FKjqj+xCKcKkfr6
S6dY5fNx4W3+zWisPArpj5tVi4AAFupQS9F5RKqrRylnoIbqMFwd+7tnLzIb7vVpHe1z5fijlFmV
X9vG7Vl9jfbZ+iE1SD9b63j/xEEL+9ex2KR/V0+q+DqdPqGCypV3J5NfBHp66cQPJEfVRK+s9epf
z/SytgQiQv9IHMsbpdW+uKBiN1t6FfdgNDw7nHPZVqJ56JMXP7+FtOH53IdEwAMxmd/w/s3EHESs
TaetSZyZPEJrdaUv86hsMuW3YeeqsPOpO79q2TNuZYNWdQWibDRH+73SmYPoOBhpHqkeD+/8LJ1n
RtGM1BfOzfIPbhqH7DjvKKi4pt1M63lVpGLfYcv3E9MHrAElats/UvgAWvmJoJc/OiG/auflfL0b
ve5NCu7rqZPkZ0sGWMhleL54i8XlvX5e7cpb/Lj7M8S2PMlaqQmZBXK129tLPuA9LabR7SQHnYcY
dGzvqFBTh86V//r97RRgQzdt0IMKCWpPhkVtZEueo+krvxtryzj9hxQQ9V5eb9TZLORvPPD9dRYc
H16AzY/6vL/3rTf/Xn8TlfhWxakVJlm9sf9dWPFfGFghaS3UBpmP6v7T1I1r3rzXwKgQqOoStVoL
5t5MfV9JyHw91JeKzBBLivZUBCtOdOld2qjKQF1aKjWWRM3cqQRp1tltc1sZsfJ2l4Cx/PUD25wf
uZf1F1yM4E20FA8o/9XXc/rspDo5hli1qjHAyEFAHSOh6vPSO6SKzjTzVPtQIyFkzkfnNQf4ifVu
tfRUtWlyeoMCJYBo8J5VuYG7J1ui80p7276O71r1DgOjp6AgOuXacXwcx2sxwQ3ELfr3CBS/9KyG
t4NZZwVohj5hrpYo5ibChcu/slLGuV5yehgeursaf1AZRdXyTS4QRNGl+2BFJrUXvLL4vdI5Lo1m
LJ3pcbq3nD+MS/2xgayRfZVCTeermnW0vZR1xuVkj8SNVFYNfCHTcTOsqm75uox0JuVd80N3Ov+c
cAEU3gLo7Cq1a9UJyVlXOxt+9SpYNczK9ZwKUaqQK1twNn9XXmUqR793jazYPpoX61ZX7jJNHBC7
q16uYMAF+FhPcbxdqSIlzbdOI5rl2sSFIM6Vay8NmAKEImxRx3IIcoV8/GPdQf+pnYq4R78vx/6F
rzvKVcTEzXAZ2bvfonMuFQYMw77UhIEoaI0ocy/lG4qVVK5JfEMjtxxcKFwQWMq54Voz1IGnYPrI
vHlSzG7y5Faug04Vslp+HEgRrnrYMEK/hpZm8pxkqeDotX2NH+S4qyk40hogKlBvGLza9YBStBbD
ETZX2Hf+75ctyxOK6+LHt1jDAUwvrppP0Wz0hc7Z9ei1nQH96K1a5FDkG9e7/erauNQW2aCwGm0o
qzaFVOUbm4YH81hN23jkO3jP13oYpdJ5VI/9ExmLKGo7G/nHpZbDl8j1EnUKh2as7tUz6auDssWc
spEVOJ8qGcfoxWIYFqPdaG3R1ELPt98V4s9KpGBc2T24jG9LbfG3faEbvEz34ziVzbofxDAX2T5E
SPNhZThcuDKTyUjH2321Khz7y/6tQ4JSzv0+ahQ9PtxNOTm5Vnbd5+eOhxBpY7Du0YTXNvd8hmp5
lr/xpb0KWpqX6XG8/iIo3ejefZtBJmP5w5QvzYIW0ZIuXL4jq0k6AcFzqK6uKedYlT+xxqx591pN
vxzW6cNc1HdJj7C2MEh89Ga5cQ5B7f63WdRSgTZ3wwUIEgbCSFV4S1SI3TjW3P/EQmacYxCUXWU9
TgapSOeZn8sVqTBIlub9TMG1ClbWYztefvobUuVfFiA88ZE2VLFSbPr4ihOfX+FjV/y4FyZEQO5U
R0sN3iCqTnDQPAuHTTGTqrw1Ep62ngdrWfah01JNrMrk9LFzZbvGX9s9qye2Wrf4vQv5s83Ws4/S
aluKH/szN162tTFWX1WT2Do0+K1ExAZaWjgA2tobr22wl0VkegPYn8o3gUSbQoxI56mOPK9KuW1n
nf19X2vrR7BTJqrRbeWtnJrVHru6zeeoJQHHaF+FCSA4yjZi90r0qMWxrGQsMcnIILsm/z3+LU8f
a+GmW72J5Hh2Gr+PnR0lRqT7pinffu6PH2kN5YDT3VG7CMjDKbQqR7qJ5dfxNLwd26tEL3atbJyO
2FOSTuvFnZRvnRNYXUQIqhLjQa1hBY5AkxzCDUObrpnAA+lBHgplg7NZec88npEEiAlby0lm1UKV
tJfF5KjienV6CMAlHQsgjUQ3QlhLf4m0ENOAgjQoPrjYgVRKwX7+4r62/7V625YPphEw7NseF7xm
J8d22BujhgbHyrZH+pGPdN3L4CfHyjLfJoJTSmKd/IPOhC+troq9XVG/MJoflUjI1gZCpidYGxcb
6nSJB+KgGWo8jLX8z4uCt17/WThqjuXEFKs0CoVRL+Un6ijYkPeF9rrQ+ANcCV9gmPZ3Vg602+0f
XDHbcSo//mvOStNx71r4axj8DHpjWWmYGf6wkcn/1REJvd1tpacHr2FI8/7vOBC++eci7OvPPND6
KBRs4qLV//wglA4X0ZVS816Lvb9JZdL8p4wp7CZtd3Yl7Yn5aKYwJRaFtP3+PtqbPVYe5kg9pbEn
gKvduFOEsr/CoSGNZDMruaaKFm9lWamOgmE/C3zw8klRcAMPhFfyA0GlbDGWCzPtnxD8+cj3ImV1
Xpio/zVehXGVcFnNlHccuOU/M8YEeDypYsKR33ElzKbUiqm8PpM1IP/D1+VAM+69INjNcvxvP8Ox
kq9tZysoLrzScbagsE8V/1BKnDp+wlaixVDo5PzSrK/9G7m2Lvp4W/jZBPf4ufj3M+60xrf86OdY
HGq0+RZKcdfya5DIQ92OvXC4DwXh0zRIkerHhC/K5IchzF4fR2JuaNCkfN/UjN6foJDkG+4JD6o/
2jfH8Xx9MEjnKyl3oWsTbj5dWhcO3cA3csnoAPgwXeuxSK78560wltJH6vuGBZGF5xdOP1fOIz73
fKezyM/1CFs0nWaJ/bCj3cqmF6IOS8haxYVGJgjKvyor/Nxp+K6ognvaCdsIw02+b0f02m4lP4vM
STX9zHcAbxBD5/OkMnYR/m/oUps4xwncQoX3jWzTVyO+81PnOSUNb/49/+s7qQK1EVsdHhBrfKbC
Km4kY5amCxuQkix5FTQb4xyiSd9lUP/vkwlII9SWthOCrexFZOpgMhhcC+2P74++84m7EE638Oub
HB+a91Lpmvf7wwXJ5bvdaylm+BYvp3qC55qgvOOEzXRVy2LFypc3kWAgvPJUUEppQKZcrt838n8S
89jr03+hsykjI/rKd0Xon22ZmdM1FASo16fAZCGgiC8fnTLYIcEvI61N60JU7zycv7RQXHX/5EqY
RnWGDhGn4rnEAuMNQe6oaP32/HAOExxqXjWwvd1py9WZD9Eo8RqIxMsnXU/ONL837GhpYMdwHHr6
oAA39QINTEwMJbbiw4aQFITT+mW0VNAmikRLPAKyzNgcfBVV56Ilsc7RcteCTKgFwvODVfk7/rX+
tnspyeJPkLrzkYmQGCbQ+mpEx13lDr583Etvyq2+/yCUnYMcBontfg/G59z36e/wJzoSKZOOFFOG
Gsac19WrSV/hl/g3Je/dDCOktJsmx3sZ7eTATgpknlxNi0m3r/AaRwbarvpQIf0LeXgY98yp0D3U
SU3Z5QcMbvvS3nd3bX5q0bruXrerJngduXQoIbzsOQEv1GDEJSsuGovGrD7TJFh2AQT2w0xe2f1G
1cFWhheGtjDNixq87NpIu3WYrk1+rlWEo53GA01pJF3K3Wtjhn0brWmrUv9SFvsC4jOndS6c4q38
bSrtYSG/6yR6z96iSYQXPCYAkhZUzh1tmg9KUmtr6Okvx6vatR6woU7YFI1JSruz5Y4Qf1FQBRIx
O5drlR+b22thsa2shXBvG1kMn0Uxmy6v5E/smqmckI9X2/7+HMz+ol9LA8UmE+K1e84h7ieaD1bH
P2G2kfy1Firoi6Fi8f0uPz0d/0rahYLU11QOq8JmXzz/lD/TxiUQHtdqEk6QifReiWBW6DAf8wIo
ltvmWp/SnPNSQ657R9uLYyO+rZtvJpetlyR3x4FYK+d8Wd+fe/GDoUJmqtzY1IRgXhNN082ryT6m
KV2Pax4Jip7Lpuow6GPXc+y5GYpr0Nsgb3haxrTOW1lp248SCmNJdL0Czb59aTo9LJ3lf5b1XCgD
98ZXgkPxqjDiwNN2jVk72lipE5/ilF7VvfuJasrckXpjYgserX9n+podGP4KwYKYYJPS0aPwLGdl
aLz11FGVIdOzXcOZiQN9Zdb34xXSkWYMTTfBaXYqyaWtJzpxYJx1ayW4RNV9HC5Q1VCD1DT691ur
7bGRqQph8fwiShhuc4tPjxqEVmkNoUvx1NQWNP+6/zk8yzakLHc8VS69i/OsZWPZNh9BQSsHa8hF
6SBuUnBm8BRosCr8T6qzkXlJ7TpOVZLk2bqy1Ijv5p60KlONaeol6sfx7ZD/2vD+JNoyryuz8rrN
hFiLd8/uUvYi7acRTNkIT9zoLSfhlGzGz79CQ2BohSrvrYW8CPuLQX1auKRgbhybn6fcEJlfxcQc
ovp3Re+sR0rBW7n+ZUaZUqL16uI6WiSVLX6xxp4QAQuxJY1HyoJWT3jZANEljALv/8nGk/Ciaf/p
9cNb2lW6dw3dd2lCRmWsoFVS+X5462EdBIlWNaxgYtpMvAoH32+3DBhs5Wno4la+NkZuCwEh1MwF
V1LuupU//ZG1wB7/yakVVhQVM2XjStrsruXdS2xEdiy9SimGKsU/UU/gtLkiZls+Aer9hZLwKQ02
1phpd7pIZJ3ZWqxPb2Kr3dUUe/8Gp3Dcth27psGR2b3bXWKBayEl2IRMjzEmZUWwkn5/hNDBIyum
FdD/JsplTkRifQ8975CUaB93MvhZ9qaJ6pxHTTBi3M9b9ClnbCI2eKqlEFq6tAJhBgphtCpq/Rrv
QASFEPejA2uy0L0UtbsLGxZakpeveJmT/la+FxJsGJ4nw2aDA14SG7XpWqYVdFqZVnI4G67IYYDd
Q4WFPz0/a4fsv6LFjc4KQe+PvfU7/igkNG1n7LOltT5iuhIWtlzp8iZxrdlurlG22vLypDSqKG3S
iXI2W1xG5q9Me3mr3d+N46K7WreyFBaC67P9Y7x7CKi6y09WUJUV6tTOvSf300cGwVVCjOYdQ0yk
czmPb656lpq3QkCZXbTkpUbcx7Fi6lScfb0HaUqAiBL8yia5Ml9P1C9NWI1aCkIrCqIXUv3GeHoE
IuuOkeZHIDIJ6a6J7StlhWFYG0hQ7nCPWl1EhCnzPZToUrrt3FIWHLErGWY23UW6emwTyUJ/pQ1i
fkBvybOrCf76W5UolxddXZl0PtuxKORPBgfNxXDXlJ/VeXVzNGmPQhZhRUZ516ZHgvdgIFrIxz7Q
HkH+a/LgHlSMvA3gC8nOq3wjwervRhf5uNtaTAYsgcyueuT0gHflDrHVJurbbTOTrcZjNV3Mm5bC
Yn7aTeCdn5dea7Uov1hm4JWu5VWOortElnrNVtOX8i5b9D/WLMjL4jNXieUqt211n2zqTJ7iFRFS
+1s9Y9RodmfNm42imcbxLAywHj22KV5mm6pM+myqnMnazeqH3SBu/LWtR9IGyhBftN+6r1Tjm+b6
VieKWV50QQvrc+/CGIqNLfyWlY+fxuhy3wDR2OJouNnpf7ipWFcmWecgMVoegSsbzWyQ6h2Gu+5V
dWdcUl5VYqUw0Xm2Ur+LWP42uTZNtdoolXDl19EVrKEWraf/jkPV5mA22VYM3KhhZEDKvknplBLq
TXCB2gHa075005MH0UtagEB5OXpRJDyLCfg7eqL2hS8+M418H4cpgfd87QYjTyIJF3bV+OmtP44/
Bpmt2+9hFCXjOnwCKTG/OdbdReSGY7DDuYGiiUKYgkgE11vLESnO8t9B2xccMcY2nZzjTWx6aty/
15VoNYIdI70rXaIQdEPfRV09sP5UT90dbBjuUsVAhP0IyuKfEkBKseVj6+UlugnktHT5SDhGu1qH
nXJCI++S47Qsa7SpRDYG7SFjgd29/AUmV1sPrTLNc+VFzrUKNMDa4FZPt87GD7qYs3xTYlUTV904
9ta4akMf7KA0kbTecK/1l2pZj7g2a2cLd2PcmYnLijIDWo46BFjuJ9XcdtBOZg7GtHm4WJbA1sUL
8Zw2Iq70biwR0qTKpDuhats3ISUquXKOfTdE4y4/niH67NJfNLShxVGEEVRSjyxh/TJ6qhw8L193
hlW3c8g9Bpx8l5OY/ILyBqa9GdtooOAvZfOeO9TCiLBGRURWZVzer2MtILtulWsswLcXpeXA/v6T
FWXTCDNoWU2Fu+mTiUYJlae41Y24s1TPpY5VqY2Lr0BOFZiSUuuAQqRNgxiVq8fflCqsma4twbcT
rdVwOTDvb25kSy2/F5zCr9/L50M/yuBL8vSy3D2qfHYOGLl+6DjOzHgeBbieg5ZuN8qahxPnbAv9
q9BQGgzpr9r7EgzjYG/Ccq/depr7Ts8mwNVNZ1k6fbwGD8X/q3dvAnYVnbi1dmktBhp0FSlcnHOz
fjyq6bms82bUX41ALj3qLNfjf8KhCbue42X/VYv9HXssbbWoh7gYVBJm4gU5Gq7fg451UQwe3m0p
8i3vJFeAUWzF8Ek4bBI1R6hHJdIXKdlx1GxzpK/aseauZ7VvZ+tXk6Dn8Nx5zk/V60dsMvvhN/bo
G5JeRko81qRMP1KJTlJaxuvCxS4a7B6lzGT9Ea3fggZN4J+TTCXxgUR8lQSs6GaA3PGg5y/aM9Mk
xnjIH9rVM2HSEOuQkrlptXfgNTn1+hzb1DfBtwUVBDJQSHVznW33NgbKwZShNNX7VzwEsWJKxk2k
DTsWHaSHO14EOhtyqMffsht8pstatH0RlIGrnM/2YzBSPwmDmIwqfhqbHvqRqbXj7bgt4loypSFC
+uMyJn8/kjDFx+58qrB37SgIm+KKZAZMiGwhwEXiBNKdh8yp5OepEexfsUv+MUjPL1xOZCjLn9M4
0wE+EDj5ma3Hf19ftO9uJ3kivBWJ8mNEW5XpxyZrWA4Sxr8bD/F1zmxhMUh+Zn0c+2Hk+zl5zpM6
F45up084A98Z/318uqWI6iR21ZN/KdLn0WqyHr47VPveC5kCeITZlChUDCn9Nid0s6LdVQgj0kkk
n/rZzH1bUosIJRTe+lFPfe/6h567qbztnj/MAhuZ/tmnOTpPb+P4y72zHcQNT3xC9fBYfmZc10wn
YWNNYDU+HdyX9YX8YwKx8ruDkFU/d2JNfu4WJcxYTnXV55eZegijX5cwfTTFGiP/uLNrhM8vy6ch
vWyKbO0h4u3xee+SF/a2PWMxpEj4t/3HqW1E92/PN55MqDMDTTr1QSXeiVXn78mmR1OxH+1bsobb
91r0i/yvfip75JiJLepD8ezYoTmtz4U0mW03rfQR0nAiN5K2JrPnwcFomOT0dzCsDtJqcac1UHqS
aKiA7kkxHu89v6FNxpnvkIIoUsrS+lCEX0frXtKH3KCIH+JBjVKNzBxaYnLkxNICLx9/ZtSjuKIt
j1+VtBSrdtMB6wEsebVCFsd4+RlvbzovAYG7KrVsgPBhQvSkUslImKAbNA6jdNdtSI0gnKqXajpV
/yqCmt8e6vrGGnghxwCUKYMwvicyRz5OvzfsXp9A56QXAKmqDowwkR1/HuOM4JiFs9OOu+bEC3ov
e07vtYNbGKNKVZa1o9iQc0R+a6NiZqrJurMf5OTlpjqxLs3aypEt04cp+D0G9P0GWsZyeRyk2tfJ
hg0vblC+6FFxowpispjIxIfdZThw1/mFVMSOKKu/wNu9AMEuLQPxepIVNAwlk301IKGofOraYxL5
R+BdFDfFWDc81g+3xaufG8YrVHj6IMLWl7yaW4WVBOTwno12EF86bxO8HfN8bLKzUZ7L2fa6nqFE
0mbRAiXxLGX7Wb8KO8iQTvB3czm8faESaK+Rre8K/dBU05pTXcyq+8axEf2mgVdlhVSQYynj39vQ
ayYI5oPX6un3OREHsGRK8szpxv/e6+mmCLAfUre2ZQzB9KGTv2xu2q9xAE0mi4tRVuUE2bUepGvP
6jwcpJZqC/l+kOa6va14m1iowlM0yDUvk4xzFWmbnftS4mTiLErpZw0ur3zgsYb3QNRDZpEaZtsE
P+8BwxN3SuKDwec4PNRzyCLKz/J96OOrbn8SjRxhlRNdK0Pzh9GEhkDMQmw69CZEOMFocP+2wji3
zxZZj34fq/EazYT+2KNtDcuFX9HaVnLNRT8yuP7MxgmD7JjvitcWw0Qd47DCdYbwIIBCfaykiRuN
inI6l9+MTpNI8/nIn+aR7o3saXG1i+Q8t2cng5SRs/AWMepTIzu7JhH59762s2ETNhFnag2q8KM1
QpHaTW2aqi+65I1kT9fBk3P4hgEq0A9o5kBCJZK+sNb32vWjo5unbLMIPVKKaqcTMkGUxA5e47Gx
r96NMJTCjXdbRSsA6fBFiVnbTTbz908Ox68Bh3xqhMh4NQtH8PD0w4GxixTOvXMbitGOazuMVE+T
Wf884n04jhaDV91TpT927vKztCNt2pT577PGf/P+zg0jP6eqdvSY6LWs6no6OHydh3DOfHn+KedV
0A62iULoIPQI5YNjhVxKglquvdbVWUyuHzaed/5IpAugfPkjCvJwnuT9bYeOmOneo3rtLQZiex9F
ySXvRJ4y4fhz6G2aiV6ye4OGToJaHNp4o/MkMfCj/QZGsxczYo5wiCb3uRiov0VbvCwoKt3bIk94
PosSZeTvD+/j0Kbj+U58r/oP+Z02ym5qem6eO4wWk1DC/XnqAy0kuE1E17dJMGqYZAUq+4CYXnm8
3Ag2qfctzx/3rnmiBpnvzMTZaUKR1N3+JP9izUf/3E0SlH/YkyA6J69uMlXIjaLT2YCcQFsxRme0
Lg4D7T/VuZ3zeqpVu84VRSkAOZ9DYgIP5Ct/RzbTAv/KTeNjHjQ9GBDAiO2RoaYGZ9Z1iWLfvIMP
s9PP5C+vPhGsZXk5T3u93UzlWX98z5q36a32fBaiGjBh2Azg04uBQ5D4FpGWm1ndITd+kogpW4v/
KfU1Q8zLAo8p0sMrnS6d0JpbGSB7Lq7kz7sRQC8OOp+73+T0OY6GFnRjZvTTf9RSvWcmT4izHtzH
p1rmz4hwO04YTcd62c4DCK+UbtxbAAmF+CDy5cGG641Uo7FGfC0VpBFJtdL3FgTaxUw0OXjvRQAX
n4eagWtSijJR6wlztJUNNvXKSuzws5akpluQ7yAfFbdMzXA0GRuGRmj6WczRSZ4L6V39xMC1L60y
5eWyoVCOLsqkPEJEIygPCjvl4aJxIHiPVjfZxtbaFO0kHEdXrSsc8615vpYEQwoaPfg59EbHwjP1
ay6qgPUBoCQ7LsZaMcBo/DmqODg6aRVPruVC9jNCgApKMXl+7ke3v61iGz0qYkDwxwQY+7myzfTj
TrWfIX2EK1wbRnf8K2ioQ8NLNnR3z6Upyq2Z7WUGz2lChNhZRmmyEH0UHQ6vuq8anu738y+r/ZFq
5IMf1dpBOV9fkm3DPcrbnKlFdGNJl9zcsYKlnRf5fi8fJ/bB9OARcmxic6SeLwqnvcaRY2j+FLEr
ZbaF6/e6cB75YedrMU7PhdKvocvDAMPLuVjCMlrEDQKf5rJL6r77IK5b8QV7ZY0IeDoHkflRKrc3
d/33Rs/fu/LLjERTR+znAgVc65AtpHvwcv/sG7uv9cfu6zF5tnffj2H0U5DzMGeGgR/1lR7fp8Cm
TvOIq8mvXf3672RplUyPj0g/P6xegRJ5612mN07pv5XmuDVhXbpu86zTr6k7FnrybEDq0U7mYwpY
2ux7G3eLui3m/pLMq3fwLm1itcu+pE3xjNTPO5Ea7Imn8XP6Yn5ddGak5G6CgG07lFhpugCsZR2P
4f37NL8NttXF/BJcCJEpC88DJPQzVfOJZT/vyLn9dSU4f27izEEIFCbyIU8BKEoFsOC3uZYWyTz6
1vUuor24AkklWOUljQQs5+LpiEpis2ilB7uctutNiC3lQoCb7idUIYdWZrIdnt0HfyBRyJeJ3q75
WuXBHbLTWzM7QKsbnuHhjyHvKHPrXiDRHBAWhbMkFHIcgzxlNDyAAQcPZ7TgFkpSf1qFsAOUdel8
7j+izmtLUW6Lwk/kGGblFjAHUCmkuHGIOef49Oebm+r/NGp3VynCDivONVcB+B0Fwi22Eti1x66V
JTEjXOgzD6FbJx9ikL2h3b0JKCZOVJwV1sBpuoODy0IVvTqF+T2aDC4InFEpOv2cfrDqrQ7nzxMN
scinnSxni9WS1wev3vHXWsO30Hg/ney3tid7gweUd2+5XkBNFkKUK+DK7uBpcDIVOyV8PN3O17/b
+WP6IdarQwndekx6gSTki/8r7X1vxcps0l4Az/xEJ9FLn7/5yVktB6iRI1qyhOIH04sr56OWHSsy
e+pviw6eBHKAsn5WA/8+BnQlPgZymi7EEGSwUeZmvmozLGASfkK+tH+gs2O5XYXyp4yNq/cQ5t0Q
SaK0IMDiDuFyCr4gVkhGYiWQG+OLSyoyoL83PRNBxlRo6b6iYeSG5xUlrQs8Y6lRHRzgftNMg2x1
Hz1Mvg+6UDAyIiwgpzBfkbjU/6zoTPfn3XDSgKqX3giqIASyDaMQGQhg7RQI0GX91Gcr48+JEf7a
OjE0b3727sJB+gqZVWY3oBV9iyEoA9EttwmhEfTFYKcKXpPwot30Di0OdemZ/BQLcdUpAgwitGQe
ZFZK0T64hUTXwslgMrC8Ks/NNDd7R6vpJAYp6pWxpNcgBgGXEPeuEJCYk9E/OkAslh970MHPBESw
oTHAt677JybnMiNXhgE8AQUMQBk/PGVrX+z4Yid0+SsQLM+YQ0Fz3ByemIp2SwnrFtgAQ/st5AUp
/ooNAyBTjw9LyA6CqFgf1YfytaTscD6F8m62QFdBkOhr+JbA/HcxXAyH4HT4dca8KhxItYU99Muu
bwFIosyVOBjse0ClFWza8qqKUC4i8JI40TUIOiCIRLYvCAFJfnFxgT1m9UaAT0kxRAe7w097F9tL
YMq2n3DxDIeBkNcrQKG6reGw4TcaQ/2TJBkJbrSRBiNL/wDStDVCoAweZUpgcuE9ZMoh0yBhm8dI
f9GAnUQOKGiSd8KDM8gsMOqbifu7FpkMCg3MGN5srlgHKoA9p7aoOzt82cuXPWfcoDQAzJp3IPTv
dcIwZE1wccGGMfGSJM7WYtYiX6A1HGnohT0A6vW2F9yMBlH7QRtRO0PAFe9pDylI9QLdOuFevphR
6TBIxDf4L1kZs/qVVaMFEQEM1oQoy9xcl7vXEiG3zCVp4SCJX1y1jieFGboK3VqlrhnfNPVK2hmE
GuyzfChLXlJAjHRd6SbMiH65RVa7ckd0HdlzyiejdSeJo9ZMApDoBnQYfButFrKkBZUGV81fcUl4
ccoO2fprn2otUFdICo0us0DBp+YAFc2i1CGwiBdvtHJbwypt3YAL7AXiiWAp4ALpfNlVtRKpayQP
wYu+Gh1RWWomIkXNkKOwO+HWCUNcB3M8yVRpGsBdgzVQtyH9rS3Gb3Rnyt/zN7NHBkiYEJZiTNGx
S1UMn6UbGZ940A00PQORYXNsafgCdo0kGw2SwG3Iz6aJOkEaVdYVCZjR7p4h5puaSBWGWlf6wSQB
h9itMJJvNzP7Gzvu7slVUVpLp8RGwQYSNA+ZdYZE21ULRReJ8ULSXos+YffHUech7BkJnjBEeGiN
YUByp1E0+NiKe6/qy/mA9kegHtRO9euixBmzeM6fMOrlnUgDq6WJYwg3aIkh48xIglw3RyGksols
wqHf8Lvjo/27SBIveNCN9GiPG+zAobQCvh7fSVCEK40TrVxdnOaDibNs0qkIAEx8bgGoxt9RoQgn
D3oKVNmAevwB96k75fYZqQqFKx4rOtFUxDELhkPJaQOhYbczTwiUXlMxa1xbpAaSVAill90s2T3k
SaLLyDOqWqNA6oiNwBtHhZ7T/rc2pDa5UsDqLEMojdGjDDnzzlAAAQMmRathvUnYKn4XtQmxuaTh
gKXNB6EG/NplsF0+xbDFErVfO9EkqCew+lQH3fHMf9p1v8HoVb0y48YGp/WHxZsAArA69pzi7vai
jO0hcWNNoM6gTSwJYQTs254NOcGn3iVlMR77RCdI4Wv1P1uIbBIFkxYEp/WAVU+hO8XuSFAo375N
OF5ZLSd7niLtgH25YYQyudhkjQ52scG4JwTnufSLw9pHSmuJaLRPzsKfLRqtgFIJvomr6VUbTCse
p/K9OiRlJRHA9nSPXXATQOfKoMPSvRdW7EjSQu862PP5HqS9DhXya6HpqTknaMarVJ+WovaqBNW/
NZ+gilo+NlENdiOg5ZA62WOuSd3DpQ3AcS0WVAFxgA+LmTBNmWychBtDV6C3Zqpn3dv+gZuicH+0
YcQQcAH9AH4xuueX4fo3S4cp+JE2DhDS58GZZFuFWwtzn8eHeUVCIBS/MDkhWyVK33RiE5QuYpHv
qEhx1/OtvynXX6FFSs16NC7TAqUgZDIQlCFbmuHQZkvlHdhJdMlgPqevTkf6sMBgpFs47iUBM4Fa
QRxy88Mh7SlA6tztmVEwLel57eenG11qUUx7bHB7EYvw2JUFwcVJCRpbQUOhcwCuApMwHHZ/OYYs
CLOHiKZIZUSyKXVZ88FARgjWN0/avZEJ7HSe9Q6LB5UXGlHEVXUG/BykUvxiIs/svd7H6QGPXI7W
gCFZ4r/9EW4BOFISGih7rYcUe6i5SU2ACfKNvc0KMSYAGw3ZIfkgvaO1iMkgofFPcNQpdeGQ9gTi
xz6J5hIbEYqVGWe4pLECrYk9DW025J027S8QkVVbYv0AzOLktOi8IQFEb0CMHB1oeJkw+pKEbDrU
1fjM7V1Ygad0ExLOedafZKXmy7YQmEtYTYBV8sACODvZ5scGucOPuJA/dcNVkBJVd2ovjqMe2FrY
2j7NpRY68zShTIBb7nQGnYGkFXhaPj4v2HNGIWdjFkjGp09uS6oGeKU9ByfLF3QibUrJGO3f9ClH
m6QjP4eQG0o/sDtu7Xfa72oeZnt7NoMvhfq7jEOU9W8Nrdk3W5Dsb/pRs3veFBxsRzSnoEzjWE80
BRobZofVwRF4kYw2EKp/S1TCkN8iLDToECVyioSNoOUAb7yW7a5Gzpo3sHVZwOgJ6uIT7UpJeJ3H
6PwwSwfqSU/6Wd+opoU0DuKcujdchlBG1oaA6Qau59TKxdRh5WPUOB32j9bAPNNCqPjC1GIppaJT
UtFCtcdxkoA/oPE618ekregFySe0IFMRJUo7lgQnJ75i7KC6JAgOPGv56qyZ6sE8RNRLKkkugUbj
DqLo6kZRr4JpLKPUWA2Ag8nk2l6ddchEcufarZ6n97O8ZSzDIkKRDWy32McqLiXwqBSpuWHGvVAv
tuEUaJ+7b7LNT1IpV3dOO0Z4/sw2QkYAYONV08FN/K25I8ZEJwrR6GxKfVfGxoiC5J8pZpI77w5h
Apjc3nzbu6nyVBWnghjikN+jqmtpekIY4Ic08dwgWoEIDpdPWt2u0MbsItsXZlvpHFCdqQaiFV7D
CNwoClMpUXGlGCXlJCU1HzLyr4Dm1OhTJ0tli+Y/DHUTETporj3ELpLWlaV1d0PB1I3UlDaWUIuB
/GpYA0aU74w92nxJ3+n84oLhkjcIe8Zdrc6lTST8CBcQus6wRll+GF2M3ovL0C/NAonAUOODdWJ0
IpkaTnGkIkJPUh9UoW6BfeHKcAZYN9ljd4ANQBvYXO32z0gGI1ehN53Yltq6CRYSPJLMLaWYDYBn
FFzL/cGgwQRqylGRZtN6J5qEZ87ES+ax+6XqAdfyIktezr/auAMEG34JDO+hH0FIroaYsihUGcEf
1Zbg2FOGDzUBKCuWKKq2v/ZXsJVu1Ud6AioE4CIckdBEgf7D5CL6TaFdRIT45zWo/hw6VQQK5qpU
NZgvQEL/jFJUitnUqbKiMPJPfU9q806If6Yb4fKFDyZY6hx7K29TX54dWZ5LloHGGQNTuljLS33Z
dItYjoshFnbEs4cYQU5oLvU71PlCpiZiac2gamCkonRbog2iTq8IOCM9mPLB9mcy6M3nGCaYOvW3
x669s2sxBTGNtdrMJfS0HuXcaNUSZsPpIeIKXg1NgcBmmUtcUHdJtiU6g6w4hCXvHlVjjdDXX0NP
pVWiGosXsuFD4QTw/2dDrT2hFoYqbEdVxh5aLjgHXRYzDGQ2eWB0X8E4u3uHVgQcR8eCr2Q0Gk2n
dDzj+NQpqFhTxQHuGORxAeS9FiiJtD/HTeJfWmfl6pt39SVSTK1w9dw6VTSsqg20ZbWgc3Uq9Plb
9lMJR09G5NdlppLUcJasBvledNFsVNR96kJ6z562b7Sq9uyL6mszIzK7sAAPjo/xRMSsT01Wl4pf
7P6Z5jGBioKlXqqzssXDLX5nHc+RyIh0yC9HBNYOzqLbfbhdPtptUJMmw9QYMtoLMr3T+ZUdKR9I
d69RgKmOowCvBE2pgNme3U8jU/80eAUBtKfsBiE4J26y5NKqwq1TYJZxV3R9XNXpaUgVCTxSeBia
Ew2v4i0YI0CLKPNvEgFlQekrJdZlJQW43axIFqScmBWKDfI7SgoskEwbnkTdexl+BisLBFH+EGzs
zqn0M9xQ8s9cRRKQvRQAVds7NfXEcAZFGkY5EA6kmtzPLd1XeW0VscFTs1B1+QE4Il/JXSnqtx0Q
S4dWQdVCsgPYS9RK1NgaJ6oeFjIKizIKd0RehDhNZFHj/LCXZA/I8o9DdjfkUbSsdUlMSazH8VD0
VVV3KIvxUkP+SWdrp8h31jpiuZy5A1SWR5mhLAUob3lHqt0724b5zMvBoEW/JhcbEb5v6bMMnMc+
NjYFefBdb2X3zFWN8lDS59FpxUYZnP2HlZYkqThYUGLYvLdXXUSrkQDRFnZNQEnywJHiFt8tOU5P
Oyff0shMqNaYsWqR9ZK4GAeUPqZBTUmkr+t5pKsDy47CKFahHBjC1PxZMKQS/ZTQyBrWUG+6Deps
tPtlOqBI6kodTshf61BRD+2JZXCwMUxgCC9UJphxqxhkzCppBM3ZcLiS22vZjBrlmfyUwLENawgu
rOwehVt1Nyu7IR62SXMG2Oxhlj3V7Wg0thyBM0OFIUWdk57TjHnYU+KG0LQuZrf6LNe39H1J/O3K
O89Qnios/2xWxM95gM0ucmf+UNq6jdKrgRVzUZ8LjMGF8YCQfjckshZ+gfliBygAITzvh0sMdCWB
zggFmu8lnxodHRTz09SSEqEq9DiWXQkLDvanhsViaZ/h3ihTQ8T1eonsD6tPhoXlszUjdsN0UABE
fm2VYgZFxsnFb9wKStfnfwBAOCinjy7T7PK8dsmP3MhRRZUWnIF+jh66lGNThMeuFuy8XurkgH4A
rT0XnUlIgHjFsM8o331Dpk0If98qwkGBnT690fEhpAlCcIOfKSCbsSbAfAsfYUVIPLhPz/7Zf/Rp
3Utq+wB/B+Ub5ri2CAEP9UkdxHKiN/bnqU8hE9Swg6f3iWkZyvGBSIXSBv82LIb5EHooIsxvQLNQ
sZw4SOz6WdoeQEpH/2E49MDLEe7nutssbgJDhM+IQMiUQUrUUwGP2+Xgj8FkY7SBIkYfLIJU2IAJ
bcmirsizJACkvaK1DUeRQpM8b9TkymqmDL8XJ/jKMj2Zipy8ngzqsNhegVvL0x2XLJeJh7kZT958
vi0MZL59wEK/1sUWCmAObtAt3cLltVSh/WB8QWpujaJ/10md8i5VyUXIH9lRHotXBgQ8kjpaYbU2
D7WXKjPwqmztB3erArsP2EzjBhGSOjXn2A0y9yDiQjZzU1zQq7b2TVhLH5jL+sCJk9CVVSHDR9uE
6h2zkKX9sC3LNU6U7nYEZ4h9Kif2iAoG44Uql8hDgMky0C7gihmbFRZBao5rd8ggLtUZK9xEfRd6
Cq6hT6igK+YiuxrvMxWY2EE5mDFkC+Hv+L4/9n8JU5jgjzYMVh3rdUOXVdikR3iIvS3FAYqOEx8f
aWJIPPbWQCXTKdJtnaiM0Y5RlFbxL8wVihxI5LLteLdx6yT7aU2Iibrld5vaY3ENwDZU22gx2fRr
fZZQidgUWPmYVHxr++TQt5B/bYmnpUErmUP6DiI//+4WNlICwlprcl3kk0qdyxI+ODiWEEIhH3YO
4RW0Ax/L8YqzyLkVkkE8mxI7aSGNiYJ3DCTeq75Yth0FSi3AUlC3GHVHW0IbmHvfn6HbuMG6+Xka
1clTA7HhA/9kCWOGFwOfPaNP9OXAzABicW+DgNIoLlibgtBCasZe5FYT4WLcvqCzFAyQAHsaLUVC
AYErnU1gtaOb46r9ru/L5sFg2WOPLtRgQZXf8qP5r7+Q4j10pXzJcFK6TpVZq6hXyufh/jJV4b0r
zZc2IPAgOaBwe0I3EqVDVjU8cXQGJfnmoMdso0w9a5feECgMKRIoQKNHXfUZFZpOWZBBLGCPAzg7
4SyT1hu85g5IP12YK+1CsVmw6tdX/bmtH6zag5JpZw25PxYLQDbaxBL6h4aZ/owwAl3tOz3r1q3d
p1mxmgDwd9DVFVSNvTtARKpHvlxPH49Tg8eEYsxb/Ylo+NI/wD4Mr4hKhGVQbZcP7IYdXd62QHl3
lC4hFmQaQ4nEDqOvGIeqbAvoT/pzo+X+TYhWtQzw02Ajoz8I0ikhKcw0sQhZ+hYyT/Jka2zmQ/3i
jWStRJGJ8hKAMWgoZlr6XjuQJreEZaEDBuVNfbYzp/hTB7tHdLBt+g2AP1yTclDGA7pQ8Kk359t6
so+LNflsiVY4pTJ2EGMlRTGLxhjFPfO9sggDNC3eJayVZkt+bV9zfqMcWVtCe1DkQSplpAkT/jU2
MmofXD6WnuREQSlbZUkhnSPNiQ6AneQLQltWtzycN9mEdwvGnqZVp7qR2qP2ibAXYLIHHFxfKPh3
UGxYtPZQL5k30S0IRgnbwOCr2I32A9+H2W8kBgPLn3Rba2vTGMY/MYGv8DIl7/Fa3omsLKuDAsQz
XsaDz2/4GDxBUB8G+9EN8ontCDszOTVUrJvKoTKoM6UW35Sw7u3x7NDYe+fRFTSU7nnVRKsDFoV/
tZ/x7t3UEUmzWyqBSq0XRAcfJUZ4tH1qKCQDB6pPKgD+z7nGTtKEpsZYqtFA/+MJSxavmrS9AeF5
QE5LUKrA6UnN147a1kMPuwDQ5BUALPBzQFZ5opNgbBE/WI9kq1fDDVWUL3jKUv9CkSgdISk93IiB
Ei7pVGm6yCNRzk5IJbUNFfVcDprL5qCJ2tBqLpFo6lD1TulvnzBvGnOQspKWvk2fXSWg84gp+ZsK
uhzrqSyU+JEIIcVsT7+1M77LXe1I7G4gaxr06N8WiKDRNPqfpU91hlFxUlhKcspeS69D/1YsQyP9
xYtAmZGw5icEqNFc/8QdpjgpB5IN+qRCbiaIjeX3z64VV4VEeBpj1aVixyr8vGgQTTwjpOSfp176
mLpM7wuoSmF1ZD30WIh0JOz433vQh8rzZezh7++4i6kuxaDwiG6OTB6rndjfQJciU0A13ErV36k1
kK6VvbnqSPvosHA3FfxdHJwgIVFCfhXBIZ+AnvEoMbRd6ibIRFU2g181hB7VVnk3tYqr7FOcqrak
9qSuRXi0p7+wgvMvurriXDAp9I08/FTZV1l1n6QirABck5bSNOeh/pXcRsjWZrDlKMgWwYRYgdiz
vGt3009BEmxsIBY63oCqtXCBVhv9K32bTgaWOvY1Fy2jT1Ont0s8SQ1LyYmSWBpHk6BbSvIM0Run
SCV4LNiHPWj/gkSgaLPdXhtuAJUqa+Po6GzqZ2cAG8OHwjsZ9U8Xcl6WSxasJBGnHKdVxIkr0MAh
7vgV4fi7S75GC/6k2G8inZ5jMKW1Tg5hN930AXMzLESIfzU2ANDPnoElCEBq/RYDNKKuqF+NqtxV
Zz0rdA6YDzDq+Udo7XY/22k52AyBiFbPdhaqyeZ9WW1tfQq+e6VmOSiMD93M2rku6QBxHtOvHUDP
DH4ki7bw2AQATp1de0tBo9GDtJVShIioPgYtEZykp4nRQWhpH2xpqoTwwtooUq/+qls4o4KaMLJN
L4qhbVR2ADqi5i5+/YiI8POTfxMnc3YwdxBNp5/huwVACCjWc01N9+XYpth8WKzdiX+qaQPc6Z1L
GwaROrCe+jfgb/p+QfX0bV3aessmB1FHGtp8cVlSVjKvZFDKdNGAsrMHk1qHCZCntqEXEMHcZfNn
1G6TqXyZIU/jm/RSAwij3LHlXsHlWASgqBOBJ39NhU+Zpks31A6VSf18840U6D/Hw8Xehj6jgTen
Te2PJ3a/a6Il9JQggiF9JdMtzf9rGSIvFGm/gdPkGhH12kq4yjTDYq2p/RT8sti1qeTej3KdW4+O
STCYy+mQrVlhA3yd6jRfdS8W6LtuPnzlWk9/dfU/KqTz88XgSnwSjOwanF7tcBhfcmSLaBXJgD7v
QAyrIEiccob8ZjVHAlrJ8+z75zynZXbZyV9D8gTw1H70uNJVFf+BEwPkIUc4sfH7APVwfh54fRfY
FPFUAD4KMv/3SjFw9ig6a14L8KXjldJU7KvXatUp03OA8CmYu8bj2LivGrBZV9DcNNwiRWDRP6Z2
+tYu5lHJtGFyLlP7T3bwtaSDLkV5oioHtryjN0b3Ccbsh+ryCtjdrdXIt46jNTxJIZFgmBrW/oQq
5cyoPDhRKrYLi4OcB5VwH1IZ/+dHOad/zsqL4BZ3xnNtzxUCJPJtIqx5wfOeEG0p+SDJKYnywuQq
vhCid5gk4DiBWASlR0gduoWnfYDNelLL5WyQ1OLppo7t6hSrzglcUH27LFA0R0u82erUALPLsoME
kpK6lQ199/W3OH/1iStvvffgMpyMHr+QJl1x+SgLpCdMG6Pi1scCZtxU7kXXMrk00gVCPwAsIhZO
cgay8kBQDmUcpB5ZcrgGG5Yb/kRjcSRdn4Vy8lvrT3/7sJbq45U6Zlrg78Ob2zBZFe0gAXMU40RT
sNNlDxi4E98kk0XKKlVoZegQxNu142dapgnREOBgxGcUaVPekKiX8OuEM3PukB0zxI0bd7tA+sv8
hOJxA71RsP1IAPrYLTBT5R5M63s70qpYvgvOOUv7FfpPXqmOotuA5feqZZfKsk3b6hfwOSHuYwFU
PXo/LZGH7NJGmaDkWh1gydCohaVcLOOl1bbgp5TM1M5KJ1YxqjSpAkCx2KrunSoA3R240RI7iPhB
yHnOsHwCryYa6p9w58DjPe2cRzcQ2A3W888vhe/HsFo/gWuGCrj5Hl1/S90ylUOU+Me3H9CAT6+0
rj1pelCBLooCw8vXeeWc6tV+zyaNY3BpjOn9+LTVFZllgKtWbVRmK2KjpSZ4iOUzUbHGkk0J4RvO
bgxsqNrd0PgHdeNkEtYdgkV2ZBonFvdtimpUnI2KLcVloSkquZUWtAag5VjoSvSmWfe39BhaTK8C
+un/hEmiwW50G986pWgDnQEigGrF5whpQI1GBTeEddZej8F6Ek8nztiprOEJph1kC5YJPFDCTNQi
etRfTuklR+CVUaIFB5Z4mYVHeKRcVQrlRKEGN7bqUe17b66oNF+H+dm384D+wM0dkLqbhCTFbrFb
FAMmg71+Sd40jfPeKE/cYAIxcquvAS1SaaUgg+cFvhPhB00BISPjvFPRVW0LophBUF2EQFiT18Wi
LCE6luYFqVM1SEm9UsFLaydAmUAPPjCOU3cXCKIlkNYVrmtiZ5HlFWY5WpWmsVlti9S0UPapAiHG
s3ugTg7cYetRQ4rRkoED0mNGV6mAROGcNMREtIjj5cz77f5vbUvMcmXnEcJI2p9beF5k5tsBEq9E
jIY8KpBtiPtH1x/EcCFC2M2ycaHzGZxoGeDtBt8BPsn49ltu5/uPsBgfSJ9/SWV4k/jWfFMMvM3b
rDMgZAAh935AYefgAXsNKKZ2MS73IfpsvpLPENxUljn0EU0vElGvZX5QmK0u9vGXuTssj/Nyl6ux
IOHDHfZfVFFZs/0E1k37nlDSc0028ab9IOTYA/w6rMJdWh1VOp9eacaevtOTAAYimAjZpJYHeav/
rJfxJiY+xfh9rizP7iFfOoQEof3ovSG5KSTEJjvYMNTs4BXRB/PSg+8cgdp5hjjudMyEziGyqFWr
zL7wX8Dd2iDS0MR/odwuPpONmFGWM7Bg2yaAHX0IHbFFGxaprk0bWCrxEB+gM/5TQer+28oFszLN
Prb9TavUuI5KmF/P2gTK7FIDavDaerrvn6fbwan7TKq/uJrDE5y9K6a1q44tZ6cCnUWJzotv8HrN
O19WoTip1Ke5jbdv0gUAG5nymvazRr85v1ovB1vA1/W3U4DS9TkuR+/pMyxhlUzA6hwXn+Dh5Q1y
/dT+eMTsm+ew4uzpWH12RqOffr/9WyVaTYhF1EMXl2aKfdrDjNeAmYLzWAeN0V7EqGiPtnULEOP+
AvW+j8WKQUzkQshUVbryCSkvgO6+Ug/IorJYN+3ghlIRyFhZ6NQohOgqLE6/zbK3nh1aVq8STXy4
JMPyNDMo09Ala9m/Y7BVs9SpmLQWCGN+Lr5sWhh+PZrOWT/Pg11bdTML1NsN0jBCPdAR0cuCAgQw
8QW7iPdNPwmMeAICEI7Ri3tA2M/FR9cjzuFWqLv89+teFrkkdTEObxvOwOvRpsj1s/gsrOQRw+CP
8DlwU1sysxCIofhlCCqFA1q6BisNresu3Utr18G3IQOHu9na/CiHokQE3hEizHstxIhOioTSzBR0
TYqfSAvpLfJXQ4U4yN/gAXQqnWtIV/dLD2+8KQwLpdvSPxzCiCo7cMMHUQ3nGVT1Y/oKQQ1hpInf
i7xK2Alh0ubmRB5vRfvfc2gpl0GrcWp6Qo0Qrp93oa8NLIDfnTp6r4nJ9qol9zLI9nawGh99aW36
llBGd6JfGvVM4HV17Z/+1QTXYbHv7A5UmOa669/V0c2Hd7/SLHVuDGHHSm5xZpwZY691cP4PB/n/
r5sex9/r/Do/zzcrGzLd271OfzaKNirPBo9NASYQvZYOkIn+PfKwDsE8uand5/c5JQsvInPmUYZu
DRhg3q2sa6D5b2/3GvCza3ANLNpumUcWMuWqC06OqBk6KH0tUh4GPzLZYmKpyN17PUdZkXkcCNJC
PVCWEcsDCBom62WaX1oza4YwVapiDyBf4LJrkIcgvM95jv6XygSqTvrSGAcXp8y66vFdqx0Z+SaM
umPtcqyh1bFy/3tgDMOHQf36Zt/EqsaaAK+GJckDLTm/TDOzzOxG/RY1B8DiLJUaX6YnjsrMutWO
YOmREQZIgPCkd+FqSXULJugWdnbxtmchZLtT8MrmhK+Xalcq7cgmCHVLzdJ8/3v93c4ySYmZo9Qc
upYDgAnZiltj7hj32UQIaF6MhSfYs/CrwhjT6abPlGKqESmsyaP7Vwog11tsWQpwKKGlIMiqecFG
TMMDBFBCfmeg0LIfTEhR3BcfUo2ptsTWUGoAyj0w+dQL2+d4BCaOIMy9GwPLyzod3tABxSI4jEwQ
XZwF3lNRojOaXZkLxSJS0EOiCMqCPDJCBI6IJp4/7XgVManUCHSTyiVookBhBfIb4WYUefp/KAPr
we5Fe5jIFJKMk5j3KWIlbGoc12PE3arGThcwlj1dM9GaWcXhUYaxmg7WBDV4KjU425BhTYPONxda
FwHEoBzjR6QrcKPIIUOepKSqYvZ42sgtXKiFsjmJXFfYevw4T0YJC04CZIFLPhQYj9/zQ+xnubXG
tG4MST/6Skr6sBSBNiHkcoNk7BJtL/CM7CGoktMj16eK60NX6g98VbRHoHAi46nMYwLvnpDkMmto
P/gJWfM8YIfh9YBf/1WTP8LS5wDCPMpO2U+0f6X2MG9jG+3JWE13Q2XuzpCOUgVTqvGKJXFjRVfW
7ie8EXmjcqSwwfiusTVZ+5lZfgmHaHZZhPCCHZeZAX2HLKa4hGQGECh1I9BxE0m8TfG/eTMQz5MM
E2pDNg5ftBk+put5Btt17b5CbddKRH06PUcg5cNRzdAvyvit1iy7pAKTzc2nOQf7C4v6SV+lolOJ
KvAEKLrywJLDr9wdKf/ML+n7SY2Kjhv7U+wt1oxOSUQTMdwK0Wl6AHBaiLC2uc3ikhc+q9OQ9SRi
cwlVn3Oa3ji1LsdcFe/ILl9sziX/Ok1LZF6VE9XG1fMKP9qJhnfuaSrpg9+MN8C9630neuRcuzcG
ro21VqKgd0OEVQfJurzcEG5NpUOYzWt/1yfM08cbh+iuj+OOXbj24VjY8G74BTA+6bLc1S1ZDEt2
SQd36pBaV5Wz+ozZrp9jVCNrhjmH4Cky5vgj7GiQLMzRscYrLRBPBKBUj3dBxxH6IcazcXSxCMJS
hCfArfK4ZWpYq6tsE8+eppkU7XwdjTgug3poEts0jv4ZThTeZh78m2/AMs0ueeGfdMD80gaTnoNR
KZK5GzGNPPgSPCWGZdWveEfTxKLayw/KPQu61w39jw518dusEvY7fScebW4oEyipvOqUHg5qSyaH
GmfwRHEr9cbWIlSH4scJUshIuAQWOE+Ib4gyIA47VnNNGVNj3Y5B9ccKQ6f5fL2X/IBXAOthMCTI
PZ1BjRm3ZGjCo6Iq+4D+8iN6fxEH+TlNwZwBNHVfoD4WfZJTJMTIezUkPYDx1Lo+yJcNIVWQB8iA
UwOAj6gMv6S2QaWFjymrk0Zm5NjXPpE4Mw3XG9Q5Zr3tgwptJlndWOQM9jvr8w9WCQ8CLkDXJnj1
aCL6d+J3/ZvpDEkK+o0xEUowbPryxMUPRBq5dTGAnqtBTAo78qbOPY0sK6il9Lp5Zb0qXPuNDn+R
0UtI9ACTJjMChErvDE94DHBkHAaC0qYGtZVp6mB8IYxX3dbZ/fr4phzLNHEAURdkXZB/bu2fkjNt
U8dMGky1CC8ixDTFhUXozrXBO1lX50IlhNKohTI/WcfgLu5ugSCCiWZAi2GuWSERE6CDMZ8yr3xN
1WwY6CQjFVqxCH3jSXNzCk0o/qtyFYQcslxZQ6wGjCnFn6U8FbYoM1wKtkOagRTeGXWcgsWUA0ih
ccKEahQ0DlK98s2/XGZa8sOqIQT5T8GmVVEwNgLtyYCo0pEbvT0BQV6DEwwYQjtpMoDiEqBNsBKr
QkLVCqxAKTs2O6s7VuBHuTcFPJRuSgQnSJMzCvLoIMSkFLqpPxdE7GrAQQpWK+DF9gBerSoOVWpC
RkRAiN4nCghBRkbWnaFUxIHIt4k1lKI3OEmlIIRGENxW+6nKYXUpJO3ewNbRmvDWoQ3emt/pe9JM
FqgJR3bXF9C/gvZErQiPK5OvsK4FaEfTpoPQ218gn6IQIfFkmcjYSP0RRdl1UjY2vsqB0wq3oJtW
XqECkO0FkK1qaiX00/RWFQhSvCOt8qCIkGEUcXiRZpmCsq19bXyS4hSlCSShwNrasQidpen/FUzi
jDVeqDLTZTLTGhxdupDxxJQZEsHOBVq7UZigYaELK6gOWSqKBv9l8rluLKFLR5APzYcSC6CtbKLH
woxxyxhe3K7m1+Rq/vIavlKlSpiStdE6kpmm6RcggEy7aEBYBaRotXRV6CaQq8pENa2MIaEt1qWw
IwZWwusVWosMpK7sWe6alQDUJb2pBKvVjLIuIx37Q1ryQj5XUAE1dJQ3kgakFMB+UgxENLmeaKAF
TPwwnGg+TkMcAZWnoa5QGypJHIWsFhVqUX0R9WIWKRiulrJTXAWASEKbNLbkojASBrlImJqb2lty
PJxjdCbEJQSn4IEWVTGAFzk2NHzdckyV3zmTU1/S2sQ+9xA2853tDrQ+tE4MslUgaI+MQScEkS7V
cFDdiEC1zHeQQCdPDk/5dTl6OdtLqIwjdqwrAlZm0ntYp7PZYk3MU8hqrUnuI0jz8ibjhi/551fj
WgOTsBeky5RMw8PtpZhoOrE3ZrIuye6SEIdGUE+BS4GZkiR/YP4Wi2Q6cflJ/Ipn2IArTO6Q78f4
ZE1YNFvXlXKtbCfqdDhUC5ADvkrMOE1WpZvnYAcHoiUCv8i6pcOy+d47fSz0rYK/6dBv03ObrehP
3GvWOL6KsJL6UccFbVVYFmiUdGvgM9f2YAd1qEOrNvNpQBYE8pc078/mnyvBnpaMSX5bUMR860x+
orSazsdZ6B1hCh50zcwHZToR7wBcmlGxDFCkAfUfgkhUyBYI8KTdrXGnO2hHiUJgOgaaotCPU+FW
MlymLkfBazBvJJOpMfECVhwnZusZhwaSes5m8pJAYwf4MKOr0x45wKIpMV4KmQHYfdt48Il6Qnma
bjjw6oFBp4PQaUYpRirDMpTf83Ioyi1xjWZjmflnnSDkqLghVg56AqygZgzjlbUhgwWubao3oZVk
Nw8BsSoO8V8cHgAOoUdCYQIr6S5ZaNqI+tjNIKOImtF9CVyDdqf8EIGdKC7uWlgcgudgTHDR8lL4
TtYXxN5aJMJ6KOPNfqWyW8uYHrNsNlN9xVblwXpPhxZd0NA0sQa4oLU3TIOhys8L4yRJpSC81qKC
QWnSFvgvWKXeQnDSMgfrCwtIbKhkasH2XJDiyh0o5jRpx3uWicpFhM9XGbIEfxXoqwWeja6bgtc1
tvQvVLooNFqx3O8It2pqHhnuRHgJI0a1MrTsQ6gumOB7HfhbIBJOGHu4YN2JhLsy8CR9bjOClOXu
OqS3a3SLiy/9mkzpaUEWt/EOMjAxdAGPAIYnl9A8/MzYX0wHgw265W1TXtcvYLAAN+H7O4Ux3ego
l6YRZpdutF0CF9/uga6Jfei2/TNeAUFqaM3wOspDimjmjz6hi0zOJ9iw3tQARZKm3I8VASEYCIh3
LT/lM8pv4eN0MOW/hAl0akLQNLS8WQ60wD6dLSeEe68BnygzXVmP1vO759CqJpthedfkO7Gy4asN
Cvu4/PXeyGiZm/LaMC8LXBF+j0+cQy4g0AL8CChzuq+aYJxvDMBv9I1OYWn2WR4IasjlOE0zRJ32
7W2AqYn7bsEvLVt+1z/fWuVcr/BoPMK182KJwAAgP4vEyJrCZh3yfiwarAtQWfEuMGfcf7cORNdo
UAzvkcxGagDgcl65g1T8pulgCRah84QHVCiA2aGAU/YlKoGCyRXqI9E0Cy6otyCngAKKA1wqU/sj
UPyOvLzqE458xHIpWup0kBEIsQvKAewKVqibHR/pZEe3I8TAIJJoktvOScQSrBT/aiAcIiALUHna
1CmSgiIXEIObNioxxrFQGsBYsGgxwr2gAVbuuXFt7OoWAHsdWAtRwh8tzRMtfYh+Il/1d258coAW
cbtcN3ZIikbVACCA1k6MNFB1gIrcJP4l8VIgq8r16W6Hcr4MU6OG7UYajfZayEQMRtZwgjAKTJ7i
n+XI9gACJeCexS215D5FPTJWbGiCMOUWNynpxPAitCgT5c5BLbgopDROMptp0+v9BpeJcaoBY9xg
rK+/yRiifQNMTAVA0cNiMcD3SoKTE5CoINXJrjMHAwz+TzILCoWyO5REubhozLvto39pJYQyTYWO
xI8mWodkIoVIropdS3Q2U4HSjfSc1UmKP8T7bQGPiyCCYUMlcl/AAErRNKqi0IowwOBIFgHWN6IF
eBqs7v/SiQLIA6hTe0NgvbCQU6g4wJTpYD8wAzeEdC4hhOks57QlwT+k2rrHIsZcqTphB+Z0bAh0
Agpgq45HjOK6ngpMFpCkp+5eiwfpiBEu7GMDMFGj/4OnVOs2jDxP3/W278maisT1SAOgiZdQJ64D
BqjCsOsudZTqwg9lnR3Gu3BEQjin8jELjFl6NDU5CY1JgGtHeZRiasdJNap+Li0vkcWqQx/QouZm
WERadzIFpCFYhT1JVhkgqfXBiMr6GswxyuTgqR0GqvXj0AJFZfas+VSd3df2YZCalZLO2ks+MThf
8HwhplgyLMy0NlBfzccI1qN+6CTKN3Keix3LDL/V2FPLNW1LPvSDOToR0Pq/cgVzyVgAnGeHmcfq
x/DE6OO0XoxCZ2nKXPMXhANpWSWjSF//+3V+G/4wg8tCGSIjDrk7M/G0CUoSs2NLHHdmEDQQGgrJ
msvgALYUyj5eJX3uBA89ElXS4ht+r3VFVq4tKMgBZAMR+m9rEhZ/kveoAhn8FYxboCMXlMM3/JPA
G+FPIZq76eRrE2I4rev8CQWnYgg3yGu+ym1Q8gaVKlAPwzCTOnqy4hW3JSLbYREi+TzcPla3vAxM
BpX9sg4l+96jtfOhRS6pQgPohzWedohFWl7smpvOg15PsNhPGrcjKvse5EPB8qukVfUibQc7DAww
Ooh7FfkrDzWl8FSKGKiXHcuBxYDhzyZJYEV1qD9FcQtEbkgQBCQVOvnBFWtxsbxMVTcw1o4kB0Z6
iwr7xVB7CFzZUyQoEi9Qh9zsGP9NTob5njnra0TfH1Jn61qWouPPH8wWpyAEiM5SgmUzNbU4swSa
3NJ3UzKnX+t3uw0Cu9qjO6RcY8gXFlyWjlaIhPFwyIoYDv/koQSEHGoBK+ROynZJjyhPZhhnRw4G
gpMv0jkQa8dEFqDEpShghJfmFVg1GC0O7X+YouXdkx4KSmPtNPX1heEUAKyaYOCzd18GNHlzqouE
lcF0mnMLDif3QIa8cHrpUeqXIPsr9Sv9Oz0377izzw44sr7qXTc09pZSoTsopmpSZDGwBoH8Ftyn
jxsCXuoBV8euveONWPyomtPgaCDlGWlSyQKcONlN9DId6B0CYaSKB9ADAybdm96tLi1VD4jLcS5B
eJhzF5pnwH/oAyqgXJarRFBCc18gjMy8qjaMywAcpY4VHxMD0axpiozZ9z+izms5cW6Jwk9EFUGk
W0VAAkQ23FCAsUAkEQU8/fmW9E+d0njGY2OssHeH1atX8/vHba5/2OPhhdmTUdF+TMjM0wvpoGwS
ejYIPXmwOuh4yhrquHF36zG69dFxPMs+sndp93Wbs8+EsmIXbV+F1ro7xckDhVagB/aHGl8op1Ex
hy0nPEJ3S9+oTbVLmRG5Z8rxgZokJDbkiLi9sg95UnI3kfYzMMVjkhJM1w/SAf6Ua1cuvB7jEFWb
WLP8F9xeGjjoCsV0sQpZd9awzUoch6HKkeqopSRJmqMjZw2pDqAGKdCjwehvNLrYvz93RwZdPStQ
l4G0xFuUkIuk5/qsTsEKyqlIafEYFCtY+ZZmH3VpSEGsYEAO5nMusqL5puPsMjeRvxdbV1tWD2O4
XmhQkztC5AdzU7KzNJkXyNFn7Y1KRTzQ0T2pKKWd4dXisoXsCJuRt9Kh89GEJbFY8u5o1XwEj3RJ
4/SkyfW2dYeyiSKOIdvrri3gzajQZDt2rCBj3R+L+6xATer62gxKDyPPoEkCHTXq8Sk6GWdzC5kY
VqQqUgJ2uDy4LJlr4aFl0YX/L75T5EHcNwwcyIG9SS/ShF93sjqbAQXxIS384+H45PCQ9HC035WE
IcKgeydaMqEA92vM4tzLMuc3FBsCApfJwwOw0LmGE9zwlAMnKPELhHL0AAA8oOUmV0OQZQ+JGsJw
MwsSeK29ScLcKV405w7QiFHjM20Fo83izzO2fgOxA311wzsr4NDBQ+Ec2Qz6h1+63coYacsqGGEz
uzDcgRk5N2Lu2M0iFV6ngENiWnc26NjzDNNTN7mO7DZi8XTlsIN46CSvxAiYDcYAX5jKSFtGazfS
xtWdvdM2zq2AqionKnDhn8lQTAK5N5TJ0JF37eT9+CKUatFDN2Mza7PnKeh2Y9D2WHVkYHV9iifU
hhKGQ2E6eW1TD2ZLKLnVVermEDtabVaw4mYtOPV1/6sKKANVCA8X6qxSrVcnhgGQ1eCzXKqKdc62
HVLNN57ZRg23w/J+8jg5D81ozg9iA2r0r50JzXfwAcXsXwboNLcgv+5YbCrRnkc5g4C5mWjgy+g2
/SZylWjkqdUAA8QHP+NjqupMHuEHmROP5ZHt+U+nC12lamsHdSmFFKF5xop0JYClGqEqviq+/nRZ
d2QjS1VGZRp8uPsKD8Di1ienX9JENv4s2LwLRp+JZZtiARi9pBuYfcH/O5g+64Ytz/rBiPwA0uwy
XTZaqFneMmKoYQzurQEdpNTXzDZaHlOElCjNUou9MKySVED8iuEYk5D9UUUVLV30ypygN58jVz/0
gk2w8WgsskIG2XXmc/p5sYNUYXmA2gfK63b9PelYNNAEUHV5XL1zn6B0oRGkAn/UrJXbx9xR05XI
hZyxKHqaOqSKoAK19E5kBJDYRhtQl3voNXHvqovofeR5hH3ROKlQ7m6u6+r29EvmbHVDKD9mE4p9
mpU3YOCwed8e+7M3J45VcK9n/P81LGo0dEk7mfN3oKwR6NbWQCuo30P6TIhvoHpkh/pCxkpTaV7R
DBO2AGqE9HlQ2YFUW3IpI0p5jPauTL7qmCHvdPgaWHmeLommemaxSzn59cVICF2YxtGofa+/VpJD
rosBXHSVnKLhAq6FcMzPotuwfmg5KblMataS+QXrqptdOaw+q0kHPwvYAiqD3WXJkPTIqWS2hYWk
W81KIxAdLC2RBGQNdST2ggAvi18IDVlx7Kdshw4RzaL51wtmLwrwH3eG9L0ZBD3EJDpw+Xs9h/hc
qGWBDLHA7FoUd/vQgyoYgIwhROTNn2SE0GU6SUYvjsSt+3EJIk3Thxs3+DB6rOw8h8/edXgdPsZP
2lIf4eHDs0jmCTJlEsKrIk0fh9JnjMc1j1HNVIa+1CAFs0tfkVGlmVSCBPMUG6B6jNVTVTJLzVge
AudkD/Uh/RhZs5NVH4Ikk+tizbFHMbeN6OsLn0d7mDYsYq4SOsUV/zJQ+2yEREJkl6g+GVZKxH63
nz3aX4b65QkqV+BoIneB5/HlvBSAKAZ2TOU9ZfmqATAjDhD9mJUrakN1nIFw//A0wOTlxvkDStpf
4+3hKAG18S16SBTkKsukXbHczhT5EN7jpF9m4qinMYuhuTxGneKaERwM2Aw9T7jEIav14J5ZXfKv
0teTjhGLjGcuMgZxjVpLeNjMu8Uv0cqxzrJ6ShuK0jBmXQVZFbtZIFH5Uh4aNaY8NBqg3+MXhzKS
ImwfGTiVOtWlmxcQkGL9r5OVNLTz1xpxYUmm/LQDT0xRANedkU1TZUyrlLsMuUQFA/1PC1SaoT+s
26y9SVQVFr2I0QQYCg4Pjtpy//7YKH4XJYdcWYkVjSvT97XZ1lUR0TGiIsro4w/0YPDDrb6AbufZ
8I/kKv6uECjVnEYem01PtZhT5OvFAJo/OWhOsKPEp0A6gdv5z3EPiQswjFIQ2rKsdN+kJZzDrOIO
a5kIcFU9RjFHn41JVEJ3rupyWQYgjUuefbYV5SHDLY5dfZsJEgIqEJTbBmFUGAQEEoEWtxJ+nYvi
N44sWJJFPlneEGh08iAoUWBCH7rJipCKR4D91vkJbVBp4AJGpbPRemqzdLZBOMcLCBsYE11sZwy0
OnM1WmIK/PTmw1liKtbSe2T3Wz88S21JbrCQAk8OQ/qbqAek9owEQDuPd5etCEOHC0jMSUege7gl
astzQd06iJyPDpMV+UnecixATaWtvAtLeiFsP9ol34xsU1eW4tQMWyDgMbb9nxFwIqNRfR6WmlQk
jFhn8ldWt8VHdrGk/g/5Kc9SK+sH/JMX6u5pc/i+6uB/Pk8guy7FkgBXJAmS5yB7FYcBZgerkzdb
q3YqFETLDLe9JurkEz0QiT1K9pEYQR5K6WkGfhAL5WTm7M4EIW3DQa83iRjFyY0ntbha/E7uikIi
D/ICxFOcL7eO/IpnA0UpHCKC8qaQICrURnsfRIuIcjZjtvXbQjGNPr2S1Qt4aCApiYP4KEGr0uWx
2ofzS9O+0J0Fq2LpneH33i3VjaqI9O8lpnFFjZX39tpqyuGqtI1oXqJa4inKHg/boWRZwgOmU9Eo
WHAWpyuGVLdzGbOetxPmqz4vKe9CKXcqwciWK1X8iDhK61/vwvZhac858XBbhDcrnteOPLrB1IiG
RFuVPZyR5P/23gyF21vMPbUMOw3rsIEJRhSR8M9mg0JMHnsqqiX+ZWNUierBm/RrhvqeXkn+44Wz
ea9kzT920UZ4CkorO6rLxFHaLPoQUplVapiXtwW9/tjXNyo+R6sCQRhCIADSvm4RU+Z/yltjW57s
foyJjmoQAfoDCLH394SQn25+xJtK0b52yEHpRG0d6tz3YrcaVINd1Tooa+WjTCkCpftMo0YBlCxJ
tUWUgkc8tNTAtfcvCdxTecsHMg6P0JjEm3RRGp9/FcCo0+Ct9hntcOE7a52G0DAFMUf72ZUIDtOu
/0MUzjYTkCCiai0cHPAFDFfu16gQtSUOCS3sV4ESk99wuBJGJlNt6THqfRUVAU0hzU4kD5eBDg9W
0oeInDH0CE80aTPLQmmRZfVxopcjHRqTQrNF7xojX6aNaZHK2XRZ439nXCWINQR14K/K0rxWvNLd
rr/MJ2zKR0i4PlRooPPIWnmRJsnThDdDxip8Teeo7yu+oF2cQa3tE04l+5P2wGlfvLnC9udQ7Fxm
zMC9RVEjPyJ/33oB9iw7r7F0Pl40gUGvNVa1lbHik+P82YSrat/vatilwgSKyAXRD21Md/N09Vnt
5pSeYJxD3OVvXge7Fmotf/iE+QK7xARIbCS+3gIFDabcMpeVSW+/aYNbDIMXqOnqL/c0s7T36Pzv
PAOiWNN6hK/jZFnpPN82TVBQuJ5TajzHcSI+X0yYJDVtpltx/pH/an+l2XHvMfjgzqhXfZU7GhHT
qpdJBFUR0b/jOxqZfFqltQIYEQTzNs7lenUXBHstGTkCpoho9Y3aV/YKmlOsBEwjONP6lrXDKlK+
DsXhiVqfadWF6C5w8hWIIZm0xZdDev8RUKliqBWtH5Cyp6eh6mmCM1/0SpcztWPRh3KXqX4ZZXuS
toH03ErmvEbq/Z8pcmM/0GkplnDniLfyIFwnSIpFJEIlc5xxgrJCQ55DGovDrICsQJdS3O/eL9ZY
1NyFv3R2HtzYPvRClcboqDd/m614UxqfpldG1P3x5SIuZPpFVooVf7Gq6MgQxUGdY/x0Ar6RJ9k5
C0D7S8oAcMQzw3gEKk+Avf/tqaLjwgbVTeM2rZjMNkfrmdv17D17LPFSUHaK1GsjUygzvflMS3Hy
p6nnoKfEGtLtEoNNb5LfXtIPIi8xpxrQzMRmEfVWhyKsmE4ZVXSZYqLS7MFkiEnRm35Hu8m7f3H2
wxfTQZguiOwCoVU79d+9sr9nHR987Askk8llXp7FTE5B1ri721yGx20zpLy5eo+bG0Z9dNARD1Ve
KvSQFp4lvMFl+wpryNRbe8ogaLS3zphf6zpALSJ4rO+cg39bx6MGU8yawGjAsochOtzMdzz2i92H
T47xgU1/GpTdJfoUqbfblDoFZraPLnSDRbRFpG2mvfhf77mltGSfwjRYzpuTwgSGx60XMxfpGRbh
AOYFMvkroU8qr8WzEgTmi3uL+8+ItlcA2iMdvYyfm1Rn8hRVv0rxKY96lVPkgKpKWJL7jVMT8+UZ
ExofnOIkIe0gsXGfQyxSwFgprGIe+OsR6Pb7te7Tr/frgcY4G5RXa51CiK4Ms5ydBoMpyLfsz/oW
4hL6jOHrP1EypQ45qPTf3qddb2MsvhOYkePUfDAE+jUqtq6tl1ttXQYkW/5+XrJ2m2f7wJSd52A3
+gTP0cHa/VRmD2e5fq/Po8cfcMQIIzz8ek0o7KXZ2S9Cp1q6p20m/jKTR1Q6/583J2sQAqXqpoIF
5awn59Kp+2u8iQ4FTAq98hSefPPHLw8rI4Ode3GQ1/D2Q6YROqwkytlXf0cDis+YHKQ8sJ81595B
SSnpNhyeNOMj3EY/QkDkNPq4MTptyYg+jGe75je9dLwMeUU6/Pq71pJRH+4JoMjGsRQZv/tsHzV8
6ts9M5Bkjt9h/Mmi0vnOmD4e7GaNcZmZViev6pyplcaspqbL0EImuOuQs2VECA0sxuQ9VlUfEf6A
Ior3/PtiZxTuCwwDVV9cqAgkWpZ0duyZQlpcLf8af5oVvce3ARLxz9iYvqkZGVPlRFXGfE/zgsEH
j5B7heOcHu3j/Ij6bl6Kx7CydNQ8kvMWlvQ2llG34KfVQ1Kr0QB2xQExjwKhpltYfTjx/AX9bhrP
jWmR3fdGGLiphpj+rZ/0Ky1VlSQnG/d3o2VY6DXCI/zzHHFQ+CxHWRsoPytDw6t5V/iNonQtHY1a
zP51RCes8VGFGxn9Ffx7BxGqQCxcevQ2zECEEy/BR64ScGvJJDE6Pdq731tbDU60JGczEt6BHFLM
OLcviotjsbvvU5U081S44JL6/nWgjv2RFKpORoWKnBDSWBEWY1aeIjdakxAvqAorop/6A5Uy1af+
9/uL/zNtyYxKe4XmHA5xFvgwH71KuD8yrxEme88YFNzT+tRr4v63xS2B2eRLrSkiOMyIy/9VBW80
VOpQD89a0cHBV7iTHyL4qaUjRxxKLvpd1dF9VaElgALOXlbz5NzaJ3qlcXsMIxP0qVhfqKeCZ9Vj
4p/noOkqTni3xcuK/HMozycP+BbpHs8qN7b0FL2JdZsXtHII4UMykxWE+5hwpKV+Y+rbS2fwNGOv
4Tz/XpszPKK/OtXML5Padv13583Q8PfQiKljERN0E3jyzVFz+MEs0yQ4OPi3UXHVCKMFxpfI4LSN
BqfuMkQ7bH5mgHUda/aiVlrBe6VzSAHX7rmtMcUG/b7SSxOsjxIUyDGbRDyvDBITygCUx5moGUSa
MnqWxKBZUqXFCDdoGlN8yG2OEHoh4W9EEuKRnCkMAyXTAuvQN+VRrAsEmwUa/RWKimNAngFuLQtN
0SyLbbmf3wCMUWPbd5Bg9ZME0KoEC4dVJKMmVo3Z0Ifuu5yoKrt14F9IG4TWelU25R5qOCfKLJ8O
Ta5SQbt24vmTYYw19/GyqPNSth3ym+D7cDo8yCQTGr9SvmUbhLW7e0U44u/gX0rtb9nGm5/HOxjT
NGUh90GBr0IWnqLMzMAZUPwTI/GEEdyJgY4PZggZzqXxQ59GiZnPbQLVEuub8TE1q1Lf7F7e+WXF
bNCyfUX5yWJocJL0aYEvF5EMqvwcf/nJ3fFolzuKON+TOh2irDJUBl4B555OaT+hGwNmkFtgmGHS
ZoM+AqZXLmmBqGU2EO4qf7Qab+3DsPb3JeN+saHVUcKAIIala65Kxf1Xdka69Y9NoTkk6veQPZBE
ir6dRyayNQ86fLWEycpZI0q80YdZpJ1muzRfZii1tgr5GhGqYB7SFXPdp6KxeC8ZsrTsCGdj8Nfi
u/nSeAL0uf5HlxBhsYZCM5aEyrYfB1X23S+NXiLhksHu+T5AHBS2J7S0HFoSIHrA2OT81A+kYEiP
TZPFtl7rNOT0stR+D9ijTEr6dw9sHJqA3BDBEvD42KovW2wtfabES/J0uW+Uj5SnLDD/dE+X73l8
mDAtF/pr3tMwBVuaQtOHtYgtlNIbI4f9BCX2A9O1jW6jw0TNweWvGdZ/v6Pv6DF//sUBM/M+3n1V
goGmcK/+88HsKwYxcCMRyVXUu3cfnR3DxRO32q/7+3axPZsD1jqXNu3x9twLtogyPfwquXBeUwd7
mVU9leKoWt2c1J0F7E/E00IBCYgqmIjA9laRtaIsMH84QnrohuDvXF3NMDcITGWFn6RVsIQH68cF
NWl7q2gPfKTn3be5t+024AVoBoPEemK93vxoksyibtTNC+biw4oEgsRYUO7rf01Gp4txrUOFsIyT
6dKjOiu1CGdwe7i+9b1qx6eqiarYHSY0rV/MS7err871070CytponmDTd2AfAv5voSqwyt1yY68a
Dl/PahN6iLtQ6wSkSE0au6xYAT4L9APAnq8OLU0wW7QHmCB0pKIR3LoNmDv0aj0hTLGAriYCA3sE
XwnxKFVuqqSPaC4LYBf+V+COCMZCZIiD8YH+JgLmocKXR17YBo6sjs0K1CpUr0DNeg7SxRfDoAOk
xWIgAGjKv66IXMsnQflMrVHag7tfrc58z2mhv+e3CV6cXUf8hHG483hUH9F6AMnk9+uhgQhSUBRP
J48BtSGw40W2pXL/rEi1plBFAQbTKZrxbr6bqzlAkkjSiExhPWpYjVDPFA0Po1PJBnwYnbL5duAk
0c+A8kcg2IHXBWWPso//xLO8IcrAH2uxl/pjpoCsF+B+eeuibjh9A0wHbh9W2swirvzY1Dace6uO
0GPVSn2yIDpHUFtHl+HjL50aKezHiS0GCKAxTaxQ7ET2JKKsFA1p14QmUwZGIgUHIxXunaIuDXGG
XhSIRE4TUd8FCjYOVkpnBvUOWFB4IERBN4GTtmMKbsO5QftnpAr1CYRJaKIhYiLm192jYYbTFnBZ
cgEtLQYLu28Un6BkmONC9+Om9tUuebQcMoz0C0Lz6qCUZ21psIHKo9+Jm0Jx4oHpZfmiWIuNB6FH
PoWnhq6GOSdJwDEWnJJVsl78HVsTbUrdx6gze9pvq5dYS/8ChsxPd56Q32P2oNVg3MiOAvMLvaHZ
w/qy6a6U5V8MsfggSNQAL0+8yL2D7x7sWk4ghvhf5AOL70nRuIE1QCoNUDJxwAS5qk3UNdrVXsNu
clNF/lBhO5eW1O5lhjPEGhnWheZolyhD9a80wLxsIhOw532PNp2R2rerlOu+cDHRYXtBmYfjh9tS
RBHb8xrLVO/CUEUIDUCGVpXP1G7vvug5miXcliYXhIgMr7yT+UmJmLY5m7Bzg66TudGaF2QuEdy5
YssD4syTA1eN6hCoKP0Ar6zCwG2xe29MUQO7T3UY6kmDiBDohhcQE2CizmbKHVOaSf1LWmtqHbhw
39/0FzzRb4GLSQDT6BhW0DBnW0rF9qzBZaX8kMIpQFWq7VL/oiUBNTAznIRXu4bUzfyvwrl8OSZq
hkU6jgueMGbsD72zmXh6mGAYCvA01a8r2nd+2w/eba2GZbXQv1uvNQaUMdhUQaA7xQzUPixkSuGx
HwallhDB0kxkTiXBIgUSaEEupGs3e2ZAkqPzSCw7hV6gILPyBHFEBpinXcW5UG1UK7pbaoM3nOqZ
wYDP4QfkKaVOdgtlrKoBOkk2flX8HNkOPOsUhdQ3CrEqgwo4SsYPRKe/pMmvzLFqMJv+J+ss2O49
FtgE/X5QQNeiCR9s77zWJwgOCNl3Yet2r2XG04qaz/AURwL5HHZCcfRsU1WAbsIMsbXoUbJ6JcG+
BOinlvSb1msupJoRAEpIHKSTp/fh6vaQHjnrdV9R6IIFyyVCQ+K4DzCLndS7doSFqpSjnwZL5zNl
E6w7J88t0Lx0tZELJhPX4eH11igqQiYjB2gT9nTkxXOTLwMq8Fg/e8pLeGvoPBgGBqzqRlGrXMsa
68aU7DXYvdvcSAc3bjf7X/0G2/ASlqo6sBgaCSeJxA+xmiOBGD/iXxlE+mbesL1WR4r2EdA9hmJ7
F6UAiB/XpcoGtj+25fD0W5X5C/r97xy4U1LTUuTPyaj+Mc7aJPoYR0J2X1USbhxjh8d9sCw6Hoj+
SKw55wrQCIwHQVUMbkf8hTCKbsgi2bfB3ArwE4qnwnNJiFUuIKVg0BBvsUdcWhJzZdwT01LZNy8S
BxBqHjTZV+uLFITowFd+mhnnvOaLg8UR0W7BPECCNd0HVHN4vx+ujzPAxBoEp+r4P6qfT3AjTC3d
Mcb2YbZhIOiMKOXi6jCn3D9uCrEDn2uPMD6UW7Wz+0pFtHl2nG5BJYmCtSbb4as16+crTDs4WVQj
ZfEO1KhD3fWdzX2852pOi7WKR+Li4Rbxezro9CLuVYaiqXAPZoofhuJDcGP5s1aEKdpEE+FIEY6R
/2LCgspm3KpfTTNUV2Q+jEy8dJIXXqvX6wbLT2sxPkhJtRehjPHDhD90TSiO0PTCHFslSZAmgbjM
CM3xg8q3Pis5f1oucD48Vf12til/c9M2EjhQbMPVcunKnUWDKZE0PFfgtOjkMDdCE7lUxZNzlKNT
/eJJbqHyPtPwAEJAdKXxQNsCDdj74Yl2Wk1T1NfV9i3MAVlYeif0/XjMBOwXfbcMw+bbEXjp8u9C
uz0JkLKhoQYw6g0oD/5JQTr/naoa5GFTEWg5V/BUFaHsLBTqice0oyIlhAztAfLTAqoFFJ74m9CU
Q/Uktg169W3p7Dd7zODA5Krza9dfhsgl98WOuXbvBkpUX8S3YEuQpGeDTk7bAgA3L4oGCDFlhjkD
cp5b9qnguoyHUG1RaDp1DIOlc31jmiqtz/bcLxQhOD+7t5HkTS8wFW4QJfOjD+rnR2w6L/5JF8cN
o6BVeslqA6Iv59dZgcNCUCzaqdZplTurQ7dOjIrn8NCSrsi7TelA9QDRpZoZkiZNC6RNWKkIhKi0
gfoR95lB1XiM39o5627VEla4Lc6YuBpaiYrF9HjF4gBJgjuA0gEpnR66xncSqaEV8n3RVyMJ38Mw
nR6GNGpXEBo5M6Nd46/Uu60nHjHdGj0otH5T4oGhloaWbNJWK80tSPiob06ZHshlxZzdb9b4Xvl5
lM3rH4PzkFgavlo4TsCmMTsxZ8CpcrhzH7Od+5rBl8NbSsrouc29ytc/khb5hPfIG4G33VGgEW9M
DhQosrI+LC4RshSUEuHWS9WX+l0re0wNnlat4ZwGp4G+pgOiOh4K9+t+rtQKToOEdqlb/9M9EzNS
ObzdPRqbIssg4WIfAZP1zy6U2Z1ZjqxHH/9Dja1OdWJAPRFEc/bZtWOkWMzjhhnKGh2WDqkXkv0Y
E5gbN750v1n66ncc0b7Mikh71eA+FNgoKyUleVkYIE0qUdRcIKLDjRmrqiY1eAg58NGlGs+RbzI5
7qy8RMlOUEuE7dEKiufALuz6HMyS2B+ySy6FeMrvMvPdhfo9UEwdywSsKdGqwo0kx97EiclOyVJR
klYDHxA5c1OHCgIi8O+3W+9/gPtg7zbwI9AXxXtk2EAOSyOtLAZA5ihIGOpS0bsw3YgqSM1jaIO5
KppTfZ3WDGuzFk3+6fidxBxNwbM7vyqiZHeB5EAlayXyWFwRCRhR4AUYBNtfi7LC61Pc0Z0RNKit
GACkaJLxE0BguBLAOnWQw+ZC6ls5lFqXUycyp7b4LziOcC0FkTVJmERTK7xgoQxMoAXm/WrOsBkE
BuIRCXOQU/9DyIk1/hUMi4fE1mGW4HigLUnsupX5r9h6fnIt5Npgcnhqul4YTkPRkrD26RIjmrMd
t1d+TYkNwxMUZKZ8Z4/LVD883r5HuY69Ci7wcR/OkVMhXCIZWK1ujCksZYDc3fIIddt3xuFUXIl/
4hC5nIM1o3RPjx8R8XxFCQaHWLKW5oc0h55/s+0VvNQteJf2nuwr8avEvUW3QOxbaaUk+h/3Y99W
u+Hb6YFDsDa24kDsLW8DUtGbTEbE6j1kF9lUHDTsNkjfDAbViP/Um7Gpt+GtVZ4jhu7BaFz1VozD
mfQYNyaZl7wcpHkpyyDqHtfNjLkvQdvmkKKVeiVpOOu0NVxWq7AsSjJLdQiDd4ZY6ZzpZatJpzMa
tW6mBHrF70WYK6zZ3PGsr4h/CeqJ9onS+eQ7gJ4gYsOWE4AJs5okpiOmMK/bezlJH9E15IWYSMK8
b/eFWbIv3azNjV4v9S17s5c1m1G7dMi39gGffVzeXcxrb5srzwo+IKEnKpYxq67zyqSIcWmGcBNj
ZpGqyloFfK+yeWiKIAvvdlIeqgHwZqMcND2em265malu0b3DZdfqB/v1iuzi73eYtEq9Z0y28SHn
x3gSg3FcQKFy9hwVLO+wUOit2idwOtPXCYRR6hLtAAKCuA05gZ9B5nD7gauwlFQGTx21BHy6tMDA
qNUhWl9x8ipQi8OuiTpxIeKWmCvYbWZyvoHMj3yTmgMaEZcqJ5UlCgSCeUlZ2Imqeg+YiAKGVQ5K
qcauDP4jFyW0+eyqMyj3k4L9Kwj3KKxRKCMyqPIf4IoFJwuZQS1CESQC/Cmf6UOHvtJ8eQesAer0
hHSq16g0T+m/uHo9WsXVZVicloBZhvde5cVUkW9wQ87vgz7ihSFazJ1mqqn6i6696Gwj57Uvd8tn
pBfEiSQ4JDGOWs8VTaey1WAyTO0QE1HRi9w3YqhDWLS0Jt35uPZqHfR6JNT4pl+JgOja41T0uZKs
B6I2QotoWRv28Z6cqBx5plWHNiavOIZ3GDeEX8hqUmLWRxNQhzI7jU/iwSo2ldnXCOtcovEVoK0j
sRz5es1uq/A0EqQoOTRAWwGcQsvChtDyFZRP9g6SL7/L+BPFQDOvdX68DceNDdXLS/tLQBByhhPD
P2TodSLyEghxkbWuEGsEa6fq1NxABvlBZYeWKC4dpaPdXrJj+2LrXmw1H53jmA7a6rf3aHqMxLwW
W7vCKml6NfKBcid626i7XO5uevEbJe9W6CRv//b2C3fneG+j/XKpNcwLgDsah9fu+9F5HN0r2dey
f6Ts8uikcZv59Rfmd569XaP9c03tYtV8H61KZDcfEty94Dl+r4lzJp6zb12QQ7fhnkaFOb2viwjG
1Nssg7AQGAJUF1FpvRXMQ2x9btYRL/OxlnULaSHUOJ9wZjD7X7NyEPWmhFwdnW9FUCGfAj7Z3clu
fHSuy491q1g72swRfaVq2q8W2hFmlQb6+6gcAF64JQps4ClO0k1n+9F58lcIr+vmuDJOfsqDUnj1
G71SmMKJH19nR6/Ri6g/h9Xf6i9fq92sJ/N7kQjgT2QiR1KaN8Ojd9vuqeYS1+7dRmSemCdE8ke4
f7YqiQTZiosGIc2mMjr9NUfHMeg3ykd/JZSf0tW1x3BSQrTPyvg7DJsYiPGhFREOFikG0FGLGiyl
s7C8osB8Gy/hUlEQRWohsapE6HQIjd7+59mvXFovo73/eHGtE13cJ+gQHThHNH6s2sG6l50jySTC
SAyiSM3Gb1R2k717eDl1skWErkjYHlRn6ByyjCD9LQLfLs1zw3qhblCym1e3TD5a9Gt7pB5RVLRf
MQWAwrDyDE+fTvE6ST+dOAoaaft47lYP/d15UDp3j2WrWm0b16CGNCg41y4wzrMKjvzU2i3b95q7
vIa3h4NEXuVm0+F9WEFB+UkgLv490ZP6MTpRISgSYVz8arsamzvn2KHz2yl0Lu7VrbcT8r/L8IUA
8IVxbfdWrUuFhw186BFk2M3Ow2uOj8EFRsIjaAx2bCl04UmajMEDjZkTBuKJSWn6Sf8+uXavSChr
VPmF1+gdLk6lTW2vTdpNK6Uq2CeKECAoRHsi7MTOwb3OYq88+CIkBOxAaLn3GTbgxExB3o+WjDeg
CRgzQnvUtEh88XAvrWJHQ2uKatGPx9UNQAGKU63Yq49oBmD7o30zeoe79hWcN+7eeOY2tPCX2RxV
+uVuwTd6h/Wue5l959dZdV6ZF1oQDcbfMA5I8Z1n9w6/Y0d0k7rEOOGJ/KQmYW6r/x6VWq9Z9YQi
plkaXqAU/55+ko9ZBZo7mu+PaYAG4ARKaGubRdAf9vLgA8J3sQ2mtT4jxL7R2XqFRdJBSHMU4/f2
hZkqsKTvLsLcJKSHzpd6/71T2SNFZjP0PPjUrdJDm+aC33Sv4SkszKmORquXHcd2HXLL9Tf63UGu
aVjH4WtY7mIOx59VEl5Xr/5tFg0Or+6xZMFdTPp4s0z6F/Gx+pJCL7v9vYmmRvc7/27TUXP0GDd6
79hstN6rAroFzL2wCp1qP1012zW30mbsJbMwjoPERkkODkcn6UYrRGAPPhSrfzWxDO3oLOc3yCQI
0T3ubMYqv20fNIqDuIn97B7OvW9p9IwHu5eTVJChG8T14Ey8TrN8wT9Qfel8Wvs+0DyjUDGGaA0s
LfAglfFVyNfowXzqkfRy+PpY4zgVkYAUo5JR6WeKYuDpDNUTpVtzFLP+K5EDEu9v9DfIvAFRsoJz
SYzkA1quLTHu9Z4a/bxj0JxK50frumY2uY+AK8IDMfKyO3IDRuFCm2Y+pPX2btZ3cnJProQDDm7i
MbWFOd5sOSYd+hIh0Qt3sF6KwLICjpEXBgyG5Kc4NDZPbvFhprPD06zN6tsa4HBkfcgfD2aBksUM
KwnsPEW6rs5qp5zxW9tiuioBGeoysaQ+nNiPeqdRdstVu9ywATEoRmKuqRd8nAeDVKgcAudAu6Gx
iEyeBoO/OopHUCSgxEy+mNnf+GIlBjqi1gNSOQzYg3lD8/VtlQvWkbryL+F6uwmq/7QJwLCmzN8p
buvrKDLfTe9RsUq1Vkzm/HtLLaPkpPDS6YSh/3X27DeAfUtWs2o1FuzXFFGIsgmHEZZlbXVfURc7
AaaBcL/NEtkIlAgwtYJ5wvDOSuhLM87s04GGde+fkVO5m8/+Hoi6YhZGMZrS0BUvdvUc4KhYtWSb
n05lflnvOrfusVUyzCOB+oJQhmr8F52J1YeZeChHVBGwuPT3P0USjsllZ9ZXBaJl6n+G2VgXZ+/U
NLBo79/GNh5fP5mDTc03WREj/uCOJ8Rt9rJpc09fQAKzw9m8Db6G7tlFl25ih18F7IFzp8sodhpF
67m08HSbJu9MHSYbXnqFvzMCb6fqd6HEt14OYqnxGdPm7L5Ir+gz7j/mtWherw5PYje4+5Wj9eCd
kVyIEKO23iQOlFLpU+bplcwlXXegc8C6tDIR0bICJVQCZJG+rQtqtRWrwjMfNnh83M+b9bjbd2BQ
NFipaPWKOIlZ8d7CljW71cF+kob3IOndOgWKQfA9Zsf+d3yco2IJ43Faad36X4xRcGrv20Z48K6T
Qolc6YAiS9pN+nD7fhiz2TtNTpMyisMF79QuTBrcLbsyeJHz/RaG+wkgmPN4ufvBa91cJL1DO4FA
TZQJnvdz60PoAlNqfcLlz2lJRfAe7AN0nItWidbbMTnYrsGKYBTxKbIK7CFqpEhcQ8wasy7PQaHf
4GlLLJFYd2qQUwJIL+5v6/YbkewyUnbyohm4ZN1LVlo0vwxt8JLOsfPu7hFsr7Rvrv9w6VYJ3hjH
E9DBCClgCJcQl6cHL3HudAl1jE2xvxw/Y9tIUTg3AcHwwqTmi/3sMLtA67NdhEGH6cqYPigOcKVF
cwzDOgScDyCGQAKhEQ5yzaTYLg2K89uxa9z7r9mT3Qhxw0zRoUKSPSi1SwAeY9bvsis4FdX+5yxe
HLf7P8m0E3hfkOO4btEihtDbmJ6JIsEcwB4IA18MNayIWWNEJnvz2CW0OqF3uSAQI7qKx+UB30+q
1hvg+QYF5B3sBwi/s8nPVv3EloFdmISnxVeK+JdJnSGBvHtjRQ8kG3bw+JjMSdkvzRMqODvrBoED
FcAS7EV3z9LzTgf7nLSekyL08YpfvzpxxanXvGJ1QDhzHt92XlRzEb/hSsse4UzwTa1j93zFLLLD
m60zIX48PhPx4ZT9Su/pJnSnQ9unSoFyF83yTGDzDDvx4xkOurBlIYfH2Tcyq73v8PML16EFx29d
YTn5JM3L1GLfJf1Xf9kBQWyXof4mOIt2YUSNtn3tnlrQEIFL0MwpOLWbCyclGi5Jed88/49NfB2x
q7qP8aWXdowuIswMSjkySLYwK/mv2fLXmEMoq4VlIHWW5Dq6wkr0CtvXDDrVm/Xz/sVSP+BAoBS5
euzhDxfxT0gRg62PZNV617sVdypO7ET9Yzf2Lj4im3Z1TAxEb9SxTVGkzfSv8DJhjAtQ07d/8uNu
s73rnDvHQTQqtJ8+Hq0DCc2KJzFinam/677d3Zjh8OOKeWnFUGvTXt0/j9j+iArR8cNo2nKvSSCQ
+kbr0UsGX3i8V2xqwSVwL/e+fWgqQcGFfN67QfHvHycV6JplKPbiESjhK3v4zg4+0THcyW1783b+
sdVsw2D1TzhjD+50+9QrbAwu9+8cEhaOqgHIcDVgJ1CTo68W9uHDrdrfOVfgJN65WyL6YGQy0PKl
UwmEEVMWohwk/gLOiVLai99M3MmzI+nu8QQ7lwnq37MEggtgKzrs+6DSYVZEu9CJWzfIpIXenua9
K7VPxkjAK3FOvCANHoNk8Opdwy97bsX0iaPfCJu9rx951+C1Wu5sAxB7s8fVDb4dOMZhFXEjFtT8
OtlvDwfQ/JdfC6NuCX7xqYl5XLrLoM4boI/O1ik9cGxMGXmE7+COBp/hIYtof1q7LqqTg/ICvenB
zSVe/TkAtzK6hkqyYuomxpdG4z4tkP2os2zXkDys+o/+wU9+YQBMSwFcz+BlV8blhTHQuMu43XDS
VmNYgbpd88QopWjOcl4dECP5dL8tKNR02VcGx2nJa07OqOGs6/8j6ry2FFeaJfxErIVH3MqDcMLD
DQs13nv39OeL0uzzj7p72mAkVVVWmojIbgmbzPaQ6X5GAEXjLYOxWajfGAF26e8DBaICLfoN0wXC
dLM4ycxLHptFtzwBkgvHGpEUALMkLH79D9iJkJ2X9AQQtBes7zySs6ik5sbv1ZXddshutsaSPe3Z
vNCxWrMWu/wzyvRPzd3HIaZFpJQhr3KZV5I1Bf/UKDar/VIfNdoanIsIGig1GGDrfrZLQNM8xFe/
6BecfCMfSo+O9sjRB0bKu4sgrU+8WC+2sqHll5gI1ToLi5pioX2NUCGpb+JD8xidGrOm1dq2Kzv7
NQFB0sk2j1Ou7Ds4xrlRgRZafEM3uSZVnvopBDJZE0TdAtTJ1jKAtkqdASUxBCzCdfM2glQFR5+U
ywlgkrVAzwN5eJL3HcDCgC9gioNJAP5K8wL8NbzDwTvhvQHdD8vxlqJEdmjBGoKaco415EzWqeqX
nJJ622kXb14H+A+3hM16XIkrsdXOAOUs9rawu0rMz5lfCn7APT5odh8inMtwi9GE2Npm/sNjONJo
KYPcF94kDe9CdWsvIoNc+SNz4OWgxxVjC24F0GD/BN2NqqZf9q5sjAyhFR+HtN0DlF5q72qb2tdg
UcS53VPRoW5PXg3qAElGrPMO4SsCQpKoNKAelGsZuKuUw8puyfsBbCkC/7D4Cr3PKZ09CzwHIRN8
VHwM6ijTM7wC0lwktNaWqyYjL0nw3lcAuvCxjsnj7ZS9Aw3MDtinb3gnY5cLMUcg3az46tEjvvmu
Z8JSL9O7DuGv0L3mF307p+QI0vXSLzfvNLmgyrd370t8JQpthRYEA6/awo+6Lm89FiC9iqs75/50
MeG7yWGSn+/Glx6VxbX9nPKlEHJRJwpuo12S7ZQbj3q2d1p921Y/23nQLiEotOQvVeIqbSdoWdGT
30R09ksOFj3aEGSz8/A5QROEVTDR9zmMGFzFb3xAJpUgBflxDA/F3vabksLFOYI62dVuGc66nqei
iCAW9tZ9fF0A8/fwCiWKxMDOfTzBjRIs4E2VKsjp9C1UjNieSJVieINd6+2uSaDhRnBHJ/eTc6RO
Bev+SZcpVPhM0oPtjJMUMSxHwqmW47ZPAM/g7tycUvOEdnP/hpAmozW99E5g4V+d93wWV3qFW1gY
EzOq8rineES7eVrw4BxTRycE4zQK9nX8wNR2D/Oq82ZrYnfGI9u5r5y3xSHHXc1CSanlfm6JJUhc
9LCvRF492papwhexPh7tXQEH7dp8jC6UmkelEYWwyoiyZ5snVCISFNPndN+lFW3vbZoFA0YN1qPK
5BuvW5SMwDfzXr8RpVbWOe+Tn3zH3MEc9IBz7QnVwvIzddqMumcoad6ptWmV2796Drw0Lja+85Ys
FYiWqRyw1rvDU3/1Bx0Bbm2rVgjK7VnjVb9EzLdG3v/62yb0ida7uaaf0sx/ReegFF3AMm1rVxq1
bwcnJgRSCfSzoTUa9IJI3f+ACdWIY5xi7+5mGy/IHxsq7l4puP49cBkywb3oftdhefJhsVr2EzQG
sh5gr1Ttw2a8CO8wAaXg29i0igvsxn25X4821Sku2Z2UF6WNP5Ch0+0KT4yEeXSdnqff6WVRKjgf
RMEJseFoPu0vK7LUykDrAz5Avwrw61WojgFZ0tfNLaOUArSNfAjdLSnS1m6y/IW/2x+5howc0Gsp
2BBkk/RrPwYHjPo+wR338dQLf7vOM+bOrM5fqRb+as/BJ/lEFiuAOYM/SaQ0OtLeaRtk0fxFiaHC
Pp9rbebP8bezHwhxzmiw4zALj0uLrfI+eUTrmKpoh946hARMXW9Ta0tkpCvOaz9B+yKKoAzEygUA
n4cLQLEOZnnaiXCaCKOXC+mg1R9WXUp1i5hHiYYg8TWUFARRgH+AIuJCiQe6tSeJuDF96ixUWgSF
lxJGn1qieexUurQih5MdAkcJ2LMPbFQlhLPtNoeQdyA7SKsUpU+JC4JEQbeD+e+r0AhPmX8p7TiO
9e6SzOByBNDUFYF8poAqQYd4ATl9yNWcUQGChiyugSSxjoiBxHFvQIEKPVUx5Fc80uiM8ExBk1Wh
NPpAMOuRUEGKjVdBVEK1VkE+dVJsXXzVe5IH4FAzVQkIoTLASfBh8LDSVa06XWF9+EOt3eSFpk1e
hWKZnvXhfKKHK/HhI2/FXcNNR1sEdGk7odXnGCAOzSEoAvO2VJsgakP96Bv4NbVQYES6KVVdNZXj
hAfWhkgZXxlYbqySPAiJ15acBc+fNgFpCpKBBio4JO5wrVFuT7zGRDz0JdRzJWYoupnWErTRoSTH
HwDmuryuCmjpLU7IplFaUDNcQxbnndOKNTTxOu9ubrn+rgqtwGTpkd6rbnf5112aQU2WnU7KH+uj
zNARoxxdR2SQKMwaTeRnU3zvD60KVcSEt98CZY3OXZHOdNzqBn0QJWvfmPcYxd4E1COCxNT7VFBc
Ul6dtHr1Hv5QnLVb1UCXJ6w2HfnqXxs1/KAjgDUSPIWgsXVGHfDF0F/FM89j0ygt/ofMnBkihyaj
ECeFSAW69CiBuVLPcMneSIRLYhBCMqb4JAGMmI3MayHp+6kqQKLBnCbNqZqjqwca2FmhgQgIulOV
bU7IIEjMEAeAUAdYbnMR9urUQ2d2T/K/C7PO9nZYV0aNMmm4KHsZ/99UZ7IzLTYOvTFZpUrojZkV
Oqam6wkMIcCcNHAaSPBBgsIxQqILSvE8UkMmmB1gD9WyczZDDSAsqDDg/FEHL84sSlVL+5yvYHB8
JOls5OL4kbWu6cUjZTxkB6Ao8foRs44e7pFWJEOMvga0fcSOtBaW/4ZVpecO3buvLmkG5p9mAORY
wAuC7HYlSRL8fajFP13SdfyKFBDKC3oRPVRTTegIrkElfUBJTgck6dedaWqrEE2hmzvwNgc5yjr4
ff7ycxojo2UZCJoqzC7iADqvwAPcr66Zmjzz+RyRl16PW8blDFMdSJwYeJWXkN6EgTSFC62qV6x9
yDjUbhGuK5+UVUiqg7IVTMqQCQmGBG0S8FSNy88o610H4Hw9IiVg/LgnwGpyUlGHeqlK8cXCCl+I
NIDU7OtSc7wBQDdo1ChHMk2wOanfqYgrJR6pGG+cCrRMtaDCI2kJwgSOlJAxBZcK1pYC3JI7YyUk
Gg2JNMDAJhOAixgxclYAJFBFMZZRw8oKRRCl28WE8QDQorhJpGsEpuBl9MqMsaY1aksJsCnMFio/
WLJpn+mEKdUk4sePj95Sv4ZApsAuJOuY8TS9bUqR1JAIEr2bAHuilehVkySBgNZfBqg5sF5pYGhj
qVjtMg2Tt9saNUYsY6mCiNjKr29eZirhjVGhnqsDP+BZjZE3rzdayHAsEYNh2AEjtxjUem9AI7wZ
04EumW4dWMX865KjznllX01cW443+XgfD5LHPOsyZ0i/gfX4ONUmIbVn5+nOXnvVX/UZhNui++sW
ce7vvr4WXfTgyu5hlOtug1t4i344frXyorzIEb0wO1AGiwSKAzvnVbv43MyTAJdV4ovH4LQFayE0
76ZNQvGKSusGLthvtJ2CUkaE+8A0AEHlE30yMfIkBRANFq+aOULkkRtJ/zAXIuEAokr1KCQ+yZaf
4zMz6EO7MiADmREt85g4SBUsJXkgg4bjCKs1Sx+wlBKq0v02AuQG7krYK0kXqKBfoBYv4NOVqjRK
n/ht25DWqP3Z8EwRp0+YR/5scpqkUACB6wDkMpxqD5Vq84P9Bw9JfhwwUZP9PbYg74X5o30PV3wb
R5oj0mKqoYrSxWcuA2XpvIl6Oljry2gfFCfqNMeymxQn+klfte4ekVQncfZuo+1gOwAE0lWXkyL2
i2/LHXyk7eA2eoX8ak9sSI3LwrPa+PuBODXIVvNT2eCoeSGPPGd5ghev9Ks/qz1o4lHbD/ipAgHc
QMkvrGvlVZbkBgk1TzwAB9cseksiwUEwg1PBs7tFyJij/ZLAgffBAiB5yXeaAP/tOlan/ObViLfD
cgfZtlG1u5EPmEFRKtMigOCUWnofTrrDyeEj7vjdflAlSiEWsrA4KBui3PnBMNb6yNMg3DtqFHHs
2SQ3w2qTVSJTp/5R2jX5t+QeUQMJH8l+wE0Kj4YFIEl/vZhUpiWWgg3o4kQsTQt7pusM/jRpSAPV
Py6PS7LXQtp8kEQ2GwKunKgjAtSnXuEZD4e/eGZn8pZLUD5y4Y5ODREcpFxs3nBD5l094bm5XKVu
gk5txtduRkhseY9QcMz2A7r6jM75mX0A3xOBI36CLqE3Sx01Zg9sCdMpgrPgf8jhWKbzVK6qkCtH
tEO1W518zJQA2xLnJqrhPzBBBO8sr9SPkRzZsdXGg8NpuXgS8MN7smvtacK3crVq/T6WmnARcUae
o5RAgi7bGeAYL4h6IUD7PuLv8h0wskLRapvc+QCq+lPgfPowHpqxuEm7NoP3fF+9ilv7SDe43ta9
NLc+PSWQYnIlyER+8eLs22kFLjvatk/N78M+KY+89qU/vltWUR5ODxXm7uGbemLGXalO+LVJ1AYX
R5869uAetv6Wp+kJeuAbKvTOqfTXD1OL3FFaT50LkZYVVHzUuYMlvHq5FiRqYcYPZJ0yoT7zwRpG
H9kuKtne2VvMUCISzP0Al+HtqDHPaUyimQYgcP4QTj9Gjx3vo9YaefKyV7rH6pM/EmBk/FxnO8qQ
iqmgr17iU3xn1S/l7BT6Gb/UL3tlbz/6EvMvLFPO3FDOvPDA2fzTgWhluNaKXx5uEylitMT0ylWq
nuzs8rHkI3H0Hk7v3tvZAyRKcAJyHqi6PAJNPUce5yoev/yQiqVNoIFXU8Fla46bQ6I3frei/mCI
k7JcbTG1cYy1xwmvrwM3zvSAxl2GU2UPVeKlswd7o4S95AeWKY4D5eT26qWQlxV6XdKjlDQdcbPo
xUr+eduVpLGYWjro5APzCi4B/wuaDzbCp3nYCfGLKjmtp1f4E2oTH76engtJ1AqIof1cymTqo7Od
f/wLkpKXhkl0kYZBoaGNxCRkMYAGH65ajYQKbdAyL//qqfacpWuQKsiSyhcbXn2phipZa/acnHg1
aA16MeVEV/cV7xMnvLexnZWk/Db2vNXrXRzuqO77aiFF8xgsDVdNwLeIVz28/UbLq79tkVjRhJN3
GYerIWErv5ACuJzKKZEPEWsoUVP0lKdyw5OE/5Jp/0T7HFTFiCQVWgKL0k0T50GztdD+1oGi0Av6
xnTLBjf/wIz89TL+AX+AxlQkmrr0bRgxOUcWOgDwUcPcRF+PCfvVLtgFkPiYR1TS0xq9fHKGlPuh
4+1ENzdm1kjoTtOVr9TZLB5gaWI7p0JrRlX0d5xDmfOO7s1Zo36Vc4CieV/3Yl9rp+5rvp4UfaBN
CwvKQW3tFJiU9DejbZW+zuxMXb/R71g/HGteJD0k/ZgPs7ISsPIGc/VwoZ5j3xznQMmCP9LzVU87
+3oic513nvEdtqYnHznr82U+z7uDR1DnebblS2GWKg1LQ+/+CR7OibjiEeDBcgz0ZT7PeVl3Uq1n
3cE/t6kaCOc6qc8Hg0Ndp6OHp/4ULi5/uvFiOhNEspkhSLUNqOHoQVDTDG7AoBlYYRtdQhlPbDIg
pc1JSW2Wl3oNv+4Ej27v8nyWK+uY9bzSmsZUXpx8eOHZ/8UAC3Gdx0NEXwjEDw2yD5SU5HGkx64v
iQV0JdVAZVhA8TlehXFcdRdDZihPERZ4PBSaQu0kNffBh8oUXb1h2EPDTJ6iILjnmjC4K5IP2BuS
mXhBVCjrFZru6a2YwWh9AjAax70evmjO4erernTL+PbpTlpcCIsD+comOYSPywdzHnU/Eh2snF4P
Lc8WjS6Hen01M6KhDbISJjifTgu++ELgwLxfIw+tzIBakWFLY9YUH4megJhnZJXYjyAJk2LX5pcq
PSh8ePSkZCDot3AkKXJd+jkXWrK9oFUV42JcIid+HGZ6+oolGZcoN27prQbz/BYW790MPRjLx9V+
mD1Fa1Ln+BbnzoVk2S7fKK29Mn2PM3513T2fouNql6dhLnnxYnf2aQMJOB/cYQEJC+EHcEbbL4BG
gFMoEKp8l29ZtP6quGxOnUxDTQ5KNUMeb8oKCVGjHe1tr1mHmQ5TIPlK+v/mcFsRuz6zx1jO8NMB
jMMIbmpapzGS/fECSVq2Pzda0Ft0EbMm6LIQxosdho0NI4NICP8v4oobx6sFP/cYDoFlLg4qijsn
ildOVm+lwHtHTqJOjNFjp41/bCmQx+uMrRNqLQwG9cGAmf7z5lrq851NlmqP1ewdXWIUzGhrkvd7
0qsdo4AdhyjD9BZSwi7YCyqbmJUFhrdUu4cLBbkHrCpLeHUKNOEXT0LeWA7B2l9UYQCz/dNI6E6S
hLIRN4u+QjQd4hlxBl7yymCQvHLrTf19MQMtJ9vHxoX696Lq8lJM1bqSLGjah6C9Dw4cfs5JU3EQ
csGc/94lZv5gXFonr87ltJR2W6Hv5xCK93ok38zJo+qJZAerUXujFgi7onbmaLgAgfRkQS1YZUo8
frVJMrFZjTTuUvZiMYw000mkaWP6txgzfibKRFfS8qMN22Yr478mFuUVaAYNCruUsiMBzKJCbROg
0IOV5vUgSoNe4eOcAAzsljo4GbUyCYwayc97VOT0kB26R8+oSpWZr4idITayGxwgAq+BP2Xwrpbc
7PAyUP8lWZwNleybc23fcKxkalHDRoiQ+zDo1Vm4QmkdAR4Wo1P91ZRY9oAOhNg9MAnTvH3BsMne
Ar9jroBv8GVtZQ8xEmX7b9QhMQJRMZjUwfUjZ8CjLthkmcYGke2Ke7iq92Skxe6OVw10jVr1OV5L
D1NUsGNuYhap7hV53cXC+D44f0zFTE1+jKympDIF4qKQI/t/dLVx6EJ0OpwUxPKs+bx2Hq0sqXrR
LbDV1N7IKsIvaDVIsCBv+URCuYPyFBa7Xpd+wglvasBm1MIfaOFYoQu/onyp3SNc9TCzq0WjwYTp
cXI0T6CzSTNahDy1MZo0WrhjKxanMo5DJRDG45i51uJfr1dC20tuKD6ZeiuQrNh6uNU4CNMpPV6m
qUJpt9+HYErcqQzd+ClVU1BDHrclIvlLa5WFjC5EijpTN2sPbo7Z13gT/Z5lyLPGAOtWMXMSD4Qm
IoLZoU4sf4R0CYHDNBFrkNQvtiAEJMn4robjp4eB3rbkcD1cjLRxWUihkMPBYeybjIek+0FU+Qmv
BHuRpCvuqrLTabrmUdP/VdIwZFWUcdOBAMCYlWlcS4aejsOwcnVuyikqz2KSM0WcPz1HsUfaKULv
kDqmerDeIuFsCFPECzaCwWR3pshA40RRbWcByq/Jxpnw4manUku6udXwZjx26SOpA9L+zCIrYpVz
HcvLdy1cdhmmZ1gkbG0dUFeiGw2da9iaCWlYHgDvvEEP5gppmQ+J6Ym49iOcPzkjaAayDnTf/zno
9fr841UDHo1XzvjMDeVlAoul0925ZnoYTzOdxBub1E+P5B0WPK4z7eqwY7QMjIat9PQY8D3CpzI+
2vLZ9LEuKw2xbgxlDpKXQ6IXjXWTHAahYzujPyoGMibLOPzS7FUSltHno393COfIdfUFEZ3iHjBd
Gfwpm7jEnfD8h8NFjs1G1k1TWZOBucwrVHxmhZx9vT+oVQM/Nk+hXZedqw3LCDewC04uhEEHB2Os
pO5grgXTQ6l3yw3FloNXNVjSYlfaUpw/+5SwpQgDi3U2XrDG9ZSVvHPsiqHoo5Ta+KuRs+ADVg+Z
9ROM/qsLcA7KvtYuNVHGRMcE31D+540DhwtguA3FEZOP5JDZvBgy7+yf/UfwCHb1fPQg/xOBGGzj
2YGH1rEFP1q07GMxfJPAgwgBfJFSqK0NdrX3d96BY+cVw9yyGBbDo0vpm9nCKfMSioQF9Dm7vA+/
RQzPuTX37rEtk4s3zfSp4hzPOM0CLjEnChAbP7t9a8q88dk8oWOwxT8Auzpau08McYA3D4DnHdJy
K6BvC/hs6YDNmMaWo85vlwYxr0S3819kURSBWYHyWio1kRElEyGkX3GyVuoJ3eKR/FsjoPCfwtOW
FS5BSrV1uCIXgEwRNH41O0GwAhatDtCOJp2iXAbb64sOtIrjRB4ROw5eibAiHOICpbQhzAbcIPK+
8F3gbsO6E/NOjXB3jUwI9ERx+5sJlTZz/8FMQ9QFhW5RX3Nw6QGN9CXZmR2+5/L3RPf5uLpCkdER
4WO2gisnZM/QuTOvyLFOT2i118EDtgYP/9s9g2mXeL2MjiiC0v3dQIRSZ4Q+aBM6hVfaIKmZ1bAC
4ywHSl0g0UgIZP/1ot1XAIUp/MoAgqdDcJRp6LBa6Qashlc7Rv7T3HmP5i6+8flo5sN0pt2CR3Pf
zrNrtfPRXZ5XNjoNDoMy/sQoM3mP0LcM1r2tn42y0Q7cLAgy9Aif0aGZqW1BNQurT06FR1RZYE+A
IOr590NvRNQiXQ/iZahtyTyq6iCvWDH3LFarkwRVBaXb9yYhL26/KEjwBrtKaOtOKBWv11DVRfYi
ZZSr06AC0xexhe6mvFJSF85q7cZjJYfoiINJwTpPSdenBuJUG3/pUpPuOTS+ETUeYvwc8qrmIVae
KpCycRlqKdIN2jsqnagaIVq+0C2atImpAkhuHTuvLSg9r5TcLukCiS/8k8qllYHSZQogFBNo90gN
1Q4kXCa8kaHJ4j3gEC8WFzcTAvBCw+DLhEcPl2KD0sDK7Rvtar0sh9JgFEpRSRFtnC+oNVLEkTxJ
h8x+8Hd09hTmip2Ktw22gWBBUu9Y1+kBaZjGlURyB3SsQLblDqVPQmdFkDia24dOulDEyVART+lx
Ca6Iqibyrmj720ihkUbx36eEj6RESBIPfh6vieBHfB6cYX4UImnFwlbjETkowKJWZ+unhlIJSIWS
+Nrws8YxTTUo7bRroPMQXFd5cH47dkhFFTNMzhrQv7bAL/EzKuxVNtAbC6uMwI7SdMLTnwLCFiPh
PRZrVjVD4ErsNRqdLHo6+h/YGOIB0qJIkye4FimTX7oElYNDEi5XcKoH5zVhkPGLGHn0bY7cCrwO
FKcRu5baQWLVNSFlDEybBtADUNLYknBN1KMqTbuqSxkTMc1xJjybwRRpOR3ItCan5Fd7PI1U+MO/
ByEwNLOUrVG1XdDwDK4pvf4x4ii1WA2+gcpJCU5WsqLcrxLQDDaPVy6bJC8Fpy3YtBzKFzpdLUaV
FHQ70gWhwJpUmJ/pbVsSe5UZ0mJLe3H3qdVqrum1aPvCIt60aSWbqMarjh1MC7OoFQZzMWbhfodi
55VXecjSRuwNJLVquDIHbAPH+c/Pob2kY906NcrxHfsnLylNB5Q9QKmEGB/S9WwhuD7+YbD2n7DF
nuGMsEqHpCVNopO8kJqeov6Bd6iOgKj7MthZRyIAHxRfZGxwMU3eQHEQ0whU30ZBpkJIEmp8T9aD
mE9+mjwU3QQI4dhp6VFgSBLjmhgOy53Kn2bMf77MmBR1F+KeqTBSwQPJiIwJRUWzRKVLrly7kvxa
nZQkOBgjUvICdGjMcbQpAuJ9F3zMknF5GHeE/HGFSVsQoy5i/HwlkUxoDAxD0aoCvaecIvwSuVSa
hTJDVbYPSXGk0xvnVEOZs9tjspG4TcwpXCY9XNfIOkaKtIw4lp7AjFRFPEk4+bA/DCOZMNrtmd+T
KKxSeSK1KmWRdPbQl4Z3S2v4mldaUJpd//sNTEgHlea0um9RH6ctFAc3m3tObFNwyHjNsy5uLK7R
5N7QNwWHUvK7TV6vQPhHxE8CSeGuMil6e0RYfJ2vEjVczJAgRHQc3Q1zZayzfuql5+tKUJmWOXIa
RRA6OCFZILw+ouEnWn9a3Gqco7QnJPoqghEwSrAOUiHRxVw6GfMKWi4KDkDOyi2VEE06WYB24XdK
ypYogyBEe4SE1LbRtZsjLFFqSNrmlZD1LkGQhL5herXmWLOLqOTOswu+7h2OMMVeKiZUSIB4qOah
X8N+abPHeTO4cOpGoCbKRVBfh9pzla3PmioQgD/XYzgpci8R3yAPzBar/09nmw+tEgTNwjedWnU3
9syiOM4CRtkSSG598j0KM4yRVfZH6XkRqaIVGQvcXvmHDAaeck87nM5LE+/tcB+Vvyagd76US5Q7
ApnPM5/khA54i+KHyl/U7zR3acPJAeic73orgubRlschw1DgFaOYRJXqLU+6x6avqfA6rbjoazZM
CwdYez/NJjxNWoY2N8R0RCGCHKSzTDNNr0bHhuGClzbznqKBZjJSjeZ+a60yY1SeT0tgqnMlCblG
LUotqdS4KVZRHKLAt0ksQyQsg1WSdoNiTi2sn09VXgtLc2FKzKPGUjhxBzXtQesnuBovQvU9mEYO
SBd1zWKsQfuYQp2p+glyxoeMg3BmCfZfO0B6qLNqEIx+zigw3Rt4VL9tXqE9FRxNM5H4jNmF26Nz
lwEXDlI+lHGG/lsa2gblsCpJmZo0CVlIXOluVrDE4uSzVzmTH5IzlDXpapp+ZrqpZrm0ytUiBs8I
uWv0M3DIhexhJ2jqa4530JKVQ4Q+hXl/nZTspS5eTosBwUn/iVNUzfDf3cPusjA106+wF+gDE6c3
XPg7je6CJJwmVYbJ2zvZjYFmlhJgSnOYUFQXVeX2yJ1LC6xtMrfAPsxga2PUW8tG6wLTbc5cKi2/
1CUYiIn2PJVrKaQqD8Iopk9QKdN0e8S0c+3AC/oIaGEwdYlt7bW6k2RQ0M91S+Mre55aU6lBlXLZ
ui6l5RQy/3ySdLpC2GnydHR9gFVZ7fKeBcW7gxtJPWBlnXXzdLb8L3uNXRZ3PfWDy8RrkHCVZv4g
IDhrFtGypCbXJopo3ilAKSoig8+2ES9WSi8q6P2SBU+75GBNI6UXNp6yhaTMaR4IYIOEMIs5ZG3D
0vBX8dbvgWPk/pPefJN/Wq3kwGp/Ilo0lRE5aGajYpQ0WAdnY5rpqrgqayP7otCI2mbNWClPXbog
EHc1fzV+X3UuIuAf8g4LjXIapasRTZpjU7KCF+ut21sCUTjwsjyyOMZm8MdLQGEEy6XomipJXfkm
DIHlZHwyeRitHeluEtJkzJgxCSOnuwn/0c34m2ATYFR4EJRLb7EJFrpFmARqYonqlFqMxKpMiZyN
Ppu2fVkPfqZf5egmRJYgAl3yKwA8BYVM5yDdRYQh+MN5B8vAtBMcCxebiUjHNXVmBqlHblI5gtYN
PA0dMXkneQz/wbY09z6RvrJ1aKtjOmBZcLj1RvIp9FpMW3N6skdYMWW9piBOUTEZBSd7MhnRPUYP
0LP0YHW5kz+Xngsis7yf/qam07KN1APJBaZIzi46OCAjeD6SARGrHgnAHe3lgUEs4eieQRigdQRU
QKJ/XQnE6nk4PFJ6Fs6DuICT5uSZwKA3X/7b4fbqFmr9cUKsPi26jAFh5msV79clvkff5ANYjbcw
bVZ1ypJPVlhGywQE8wpAwaBVoK0lpkCG8E1BHFgTEx2ZS9MF0mUaYEOiNSTxZ/olwBOCPNL5suYk
AUym6d8ewv9KjsJooC6sGQvBtLdDD++/PS/d9y4GMsD6cC3q6KIaawkzrfakkXSUu2mWRJvac0RV
jIJCM7O4h5ppgBK5fPnncmu0q8jPzfTTXVU7MatLlRIydyaNBEZr1AKcKd3QEwsMkEAA1iAs1Kho
qNJvci/kYFoqTCiVpWJqAe/la1qe0Eue3SD9JF/RkMu2wdVDlpG0KqQToeRgPeDdI6eCXdZtkjWX
+IlumlxKmpKTRUnDvUKkjcxYSk+tWjP0AIcRBVmLr956eh7sLEZVIBvBePTn/0cRlbhVEXCiTqYL
hEWwrqb85AcxreCMim2Y/5qrmqlmzmvj+pnNpWy2HEXWYpKoocsMjNRxrk041VfWlVUiAf2kSyY5
anHQ2K/nSAPSCo8GdvyEDAk1/bdBBrwIKORJvU1V2gQMxtFQfkt9w5GIJ1GoVOGGAriiV/Fa1FwS
/hS2XXVKxKTxdvExSKGPo5Xxi+Rh+Ypo9EmahJE2GxlZ3b3/xQPDMuLbyH7pU36Sik0zYhb5S2yB
Dm0g2A4L/Sv0Ng1amUtDLpPw/YoEGKuQBadloTAfVBEHECUaBr8idUdOV7Ras2kXT/FTFgsFTL8n
RCZSdHAnBZXb1l9R1RPlpsgyUgijZWlmBZFu3rt0SihqarnIGU0PUq1OvntxP22YP9xIxWKHDvHY
SkCLNyk/eRTSa5Tv/K0/OXK1Y5SdKoI/w9FS7k25jzQ5+CPhp5hL01RuDEt2RIt4OJWal8hyYgZ2
G0xhKtm5Bs30HGgagvwzjsonnNW2y5e5DboV/1kEQWTLlIzfSE89EUeVfKUqQ0LL6lNq1deaWtrp
IAfov5wLN6Pi3Axi8unvwISJRTVr/6RG9XcgbEkfOxr9IYpVI/mCiij3EBZyDU7XEuYfxwcQqxRF
76juScsNPVFudS5HAvQX9RPtfGl+Hdf0SmiF9GcTih3dSjJHG34D4vrg5D5YV/V2umNfIR0x3BuG
EGorAMu7Ww02ENg+cFE+QTkshyfvTRb6w/WhZYWXmR6svloeKnW59r/G1WeEAn9GLlCdqu7NMxFI
vZBIGzs9WUg1CMt92BPegCNBaqmPFZ1Owmuszh4VCTRdUbp/N58fWjSeYV5WWXm4dVcHzeFUav3L
NDmbAF4ZHdVKhWB6kKzNU+JJs0AvPJqST/ZLKSUllh4ov6oGL/vD4ROuaVvac2+UYzoPtvhpzPiN
i26i6VCtvczkJ1gRMmtqgFUl9ystKNBl4p+/uQxhNI1IXiUqRUXYxGpBBaWfquAKau/lJYIv1CT4
1OX5bfJabNnOFlnUclebxWYil1qtoO+tc/fWv/RvopUjH8NXCKtPhHcpwBPzo3xEqRoPAf1hSLSr
A2hPMooU/1D8Zw+b2ceyvSbfuHUQwT+ZjwuVnJnNn4qr/IpnvTbeZ+OiWjTLNtf72hteJBljNkzu
Q/cMq1C8Qn7Qb80HyRaASQ+CP3ISBxtRnEK7CBevDI0RrGB/xjamfeGGvgpqBBuaQebtE6UIZBeA
J6QHuXB8QyJN5dF0KCH5uE8q5eEXKj+rp2zP0DIZv8aP8Xa4nv/Gpb/bxt3PP09njyLs1XmZb64A
8iwn/foqOFnirqr9Mx+zXZjJ2XlEcr52NWe//l5/x9Xrb2/n42fJXqOdIvJyjhH/2gX89Ke+gYQ+
W96BrML9oqsLDPRJjuOcXBOrVepUcVpnEEbfUaaGFEe0qaflE1U/btRkdaydsp93i/7M4GlyBhIE
9yxQvbY0zNuqpNxi1UkquPl+wYMdzCEgIIxc4sqMq9TUaTDbyWIDEjg51do90ZZLECrX4Gurgb1c
WFLjVGgyLkAEfqdqMcVQ3IBYA6CdAGCAcFsHhxAATC8FJxIbQ+BQCtsVD0wVzhxt1QHWCOgQ8P+z
FrIZcK/R5hVWT/U5bX+KupRVUMoZue+Wkiear/+w52N8LqXM9Moa1QRfTA5w1lGHvTfyqWlSic1s
GkXnkMzRNNk47YtPXKusmqJGsnouWxw8ZWbHg6zJqt4qeMD/QS2ZbJX8bEU0Cjw+OFFpa3OprSrR
OI7iod5buSe8Vh1k1rF7fRRAUYGUHJsaAmnRp7B8krPEQBu02bQtKJ0p70VBrBJROCnESogLcsHw
P/s6SSsgxMK90vukLr4ywWViMTawOWqhdWV9dK16hGoP4o+nIVx6bhaKXqZkobwWJ2SiY5Vp4K2Q
YTmRfIEDy86mII8bqaRPqlCqbU+DAzMd2jCC1GQoFGQnBiCMV6w0nEaxwg1SIZjUzVU3QekHoZzS
3UCPUSJbpaX/4EQK+I4tfzrFsJJiIHqWod1HZCBFN9EToRIgJ5vGHXKdyCrgSnWx+EH3b6tSgeV2
/qoQP4JJA4/+F4B5bgS1LnmJI8Bj4g7DGRD64OXRHR0Obi6YhcarRqFdhDU1U0iTn0oAp4mDHKeJ
d0aWDg195pFGQWn1fiKQMC4LJr3ojN/knW4B14tif03TMlFgrvaPSqEW0CuWO0eGYkgIDGFf9z11
WjX48kJ3LhBsqjN/JMSFzzYYN+aeNmNVD0vBwyu2P2zyRDzGcX54F46nf/OomI8m8jGlvkseHeTY
SCVbsRQg9d9Qin9DhhHqSDiRH+0ksu2Xmkq00Wt3lICX5qJS7VAQpC9hNCak00vrnG0sVsq2fkMp
f1qi1vJewtM3kuBP4hT1Y6RdIp3AtKUVXFWfIENpI+GyHiyFQqjJIe9UJCnNc0Um8krRHWU6PHG9
NLvIrWuhqoD+jxZHuEloNcX1BJgxJYXF3GfpEr9BQklfkriErDGBl5awUjPPeCdp19IIOHbOsne9
Y72M4WUKNL6tGwXBvwvAgp+zwzb2S08n83du0eqGsstBYn0rNqkv0QhbXMMa7sbHenbwRDoN/Vjo
58sSbnxv19vH67iwtvOdb6c0faztTTLrA61v5RtoyHhl9Hb+SgSBW1DsATq9+WF+7ZQSSKp3YBLY
EJo6WHYB4zvMr6zg1iixao8uAn2r54qeNZ393f78WVP0uhaoGhABXZPfvZ69ONoEAeL06Xc1QEnF
y7be8Y39il2SzbY6PiNQuLoO9y12TjrYaONeVpKcLnT/o2FOiMBH4ddZ01bMCiy6p7FF4SGO3gnY
cQs69zIDOvtNxcJlI6jQYnfvnKipkzLdhHlowuwsMH7RTICP0bQGZxSIq2OaOPU2C5RNaIpTRrFs
3cq130w1ttHvxsm+3UN/17lNkO5cO5XkWHasAgqfj+Qev5d4O7hhd7LkoCk/3KXDBCUgCkC4q+A+
LPuNNUtyDap8e3rMZ2m2/Orl6T0DHIHRHD/6Fa7/8lfpIx31tr9Z+35HfsjNoWwHk4c9Bo0mXARQ
g04Blb2CfXo7P5StMvblL/tFj+R+t29IOpcRXq78vYeF8Xq+HhagxFyHdLMqAGG/1nabwRs0NOGd
D/++BELx2F0jdvSKt5jZp0+YG7O04WNXURS+BkWoHqgPAIZ6QNFwP7Dk9RzRSF4JykKQgov2mmaq
oB/oEp5k0JUhjdz/oHxxoxEWoOvmp20NKN+Vvr51Y2i/8/z80eYmqJ/VGp4UI7DIPP1PYgFUZ2je
cKLt/TJLmNN6jFihy2s9N3rsnezgOq/2ik1a7qHs561pS4Fg7t7e3p0bjvioGB8aFcTvqm0UEWb2
u3sAxzvODjZ/yvtfJgcfQYPMWEj+TYP8PZOqi8x4TJC4wtmx4l2fbj4tiNStU8cCQ35Ab48yJrCD
Arv8cK/7Was2NsHx6+FE4SVWoicSS3TlQ/4ArZblPX62UFZ74mHBHi7ZLFn8otziSQMZ8M3AgNjF
LH+3dwo7574DZeTkl7Mhf8ghNU4mhakAInqQHyDEdv+S2CghxtopovECTq3QfDDaY/QFUJ1AvvHu
7fN1fFkee7qob2kOvY8vot3OEZeU3ggFh3e//K1btMPJioC/5nwoNGAFJjd0BvBAbwhC74/2hoHG
xaVlwNP5rrip+HD71X5eKDjFFbV4HjxnZfKM5xzG3qjoybpQ3q84h4PPo5DEuWy8p+VaFJ2GLPwd
Z/lzNthncn0lDxI3imEZcLzLSg9Fr+a1eetbYIou4xu5f+JWwOTmNeCPF2fe/uhVtt4bKFwBG2ej
orZmxwVGQ7/2l3O/0mfth9xBlL/7r372xvCgZdkr9JBPjHGrH7VN54vsKHLqyAJhNgmPsWRs1sPn
9NVBpXz8AE1DC4IN+HWnDMIsLHsXoItWUhxJ8wbzAIh2lNu5BbhJ8DHgwBPxE0scXK4aebYipoFV
e+v/ED09D+/10xjRt8v4+IV18Kna91Wul9l65cHt7zNBHahyQnfMr+y8PIJMLGuwQqg3vp0XUhXJ
6a/U3ieUzgsOgJYJNmGLB9K+nOzjNMcaODcJ8YJTPzM+M+2ectPzG2eNp08whMHFFQcb8413DQYG
AW+8cHq4w44bsFlc2WRIPl68Ch744ghaYy/uFXqZL3LfdB2jA0vGviW/nJM/O3sYf2s3j2AWkGbn
9XLoVHhBZ/ZFq9pZTOSCqsUF35J6/KK0+IGi75/G+5u/3viooFpT7stshTD9lDn3sOzvFCVT9Fo/
YJhwqo92dfGbfCqBHOzyJah86ltKu6HFDjrDoklJdLM8DZ7JMcn0N4NneIuP7VkX/k4Rh2lV6eVX
+9aTBfC0Tzd3SwCz+T+OzqtHcW0Lwr/IknN4xZGcQ/NiAd04gXHEmF8/n0c6Gt17Ts8M2HuvUKtW
lU1PYmDMEQ9HRSc938uN8h4hMXpA2KGfNyy+oamQjhCLCH9I7gxkrKH7osGRWUq49FQqdA+ndIWQ
7xbrZXVQS0AEqmL7IB08YS3mLdfH8bVXWBhskNVCqHfNc9WGezwyQ6+DvU8hyU/y4JhZJrZC6wQc
2NnFyynSZbokRzTqPhZnSuhZT8+o56IxFZQZHSKfgvUJiuSLvEcg6Gwc0x/aUU9r3BzlmJ9W9yzN
faMe8XGexdRA0lb2JWtsPiahNMevN9rAZ9wJq3RPlggvfDfx/t2hSP+HRAk1T3n+8EB0ukkzUMxx
85kOEawgkbBu1JCHfFQi1xGCfMqIlyA+RwWrMZQEnONBSsyG14a+FKt7i/ivg2gk/bx/4rF0KhfV
sl7kv192bW7kbwMLJxUcMlkTzHjqsuF+2OOkD0BAhKRsK4tbuNVn1oL3of+UfwV4iX6g48+0EbIX
78Tt2bGTcBUNXrrHE+o/+5Ynr6wt/SYgI6hOkgQyJTnfMPctGphEH3C50/cnu9JCV3Z7zZqRhHuW
Zit0J/nwPXKsKuNf9W4oNhfEaAcF4ap2mgSdUQj6yF9rlZtcU4azcLJo2sTR52xS3tLcIiZNTEr+
S4ZunyfkV5RyJJVIq7hfarV2eNTIa1T8JQY4BuAJuZrynk3F3+KXME76wGSUewhsR5BHnRFMTg2Q
Zunm2hVtqfSEiod0qu8JmeNE1pDpRjGbIuqhuXSH+J0ctBOw3Y4s39CKSbNiW/7hjCIOJ1CFzUpB
cCSJdC/bYAHGHBnNqP8L79ap+AU6KesRxtXdPvuMUgpX1SH5GLSdf+EuZK5bzCx1rJqz5jU2XkG2
FkLnWzg9y12FJ8IsB7/Khz1AASJ1AU6PlI6B+GNEoqE+8xmFe68j5pUb60dbKb/qPFxjNbJXjjlS
xNlgmaZhILRN8xH/sGn6vrbqENiG/9Vc1d/4+DigUZxecu7kDiUQCoMXZlZ0Jcx+Mlv4D8uYtDXo
NOK17BJjZHY25IXx060tFFyAUhGZfyP9C1Iizai5wOek4/A3X+NbuVEtOzxgXmQerOvwof6Ml4ug
YbeKr5Lkxlvxx8+vLNFKvRPhBdihCmlTm2HPICNrNXmiWZ9QJ9lP/px+sIH7nFIILUTde5qMqhNs
md/kKv2CgVCJRpVX3gFwHjuEPE8dbAI8PNqN+kepgKLLkkeZrIVNcTSe/9V39vpMWXOuKgg69C+X
5pKtpHUBSqlS68HcOzYguqnDB8z8FJLjBzHx7xhAb8+fQMmk8CtFxPnri0AxgmdQZGqjArWnW4kc
DkeTnMhHI5/evxtlQ1zjO6rplJPYsv9G483UBdAVSv/ujdbbNx7uhnCi5KUqCu+EILSr2j/l2K7r
v+7PQAGw2MFXO3aEP4foZzpvqpxpcja4OgJ1sCN+bAHoGApZ6rGZ3QEcxAKNYtbN0NErQt9keQAX
6bHym925PiIUzNoLkbY+8F/oaA4lA0W+XOnUSBIBVqzz2K1YFjs+/1DprcjKvrp7Q9VWVwIC8Wi1
4+rWccjGMYo58MN7l2yXQVYTHJPYfzD7wdQTTdQsshtElLLhtpgcaXPItyIYp+x8GZC/Zy/0ycEW
ajpXBM3T2OYjkWvJGzVn74wYadX4yaE3HAtorfZ421SKOYrZnhVvVMNBsxc/deVp5zt+kQEghmcR
PFXUFchDn8qvP64uLAh41c/XRI8nYCKjvl3OPhCl6UlsaOh7Nu3ljx/1/qPyOw3pTx6uoyeT7ruP
AIZITpZtmg6miC2Ld7mDRnGao0Ltxk9P/rolwArjTXT8gu5SNp6CuKAyw8aF9pGPxUZTl/sJHfcX
GAAirem0xvSJSrrgVg8mKWZByRUou9c1nZlPX8wC2bTVyyDmxDY2z1kaAvvzLA9+3V+7L/7qeG6p
bsRaNxjkT3jU6BsYLd8LBlls2aG6+gXCNZw3bMoKaatx9HQF0fm0wbtx4j9xKjtoxvKTkV16IY3q
y27pgeFF/+/YnsfK61iUovKZmBcBN3VzlGL+8xjXlC77TkOpzLBLtjj5iS3XpnqhwevwvivEHqOZ
rDklM1ZMWksbM3ucVNjZY3PMkyDkdOWiO1TljuaUnIpDqQAKdUnamQEp4vLJZpa2kb/LKGWJsN3U
4bZrZqkwGZbE8p9vt+3SoIfy9pP7GtZxmd9NXwiKfpdqb2MYqfPPWkf6icR4rY8xfwh7LQzzlOD9
0wIYdqwgKJ1N3gI//TLTkynzdWiiEAYP+gVxrCdTk8eu0OcWImfQomkHYUv8qrNsq5DEyW1eNn6d
xBVtVW/MGmAKhZpd9kQZyci0CL7RrLTc6rUmIFrqbDgF2fD9dSj+1lg4oROI6BzRl24Sdlw1rvHt
fdql4VmnZ7ECB+cQtZc33Xvv1Y8BJNfIhxw6zdXF8TOeG/0RXXrKKUVGB45UdAUgt+qA9sH8BkqF
Rfo4t64PHnf4mn5xz3pMROaTtP5PT7cWPU09uAClTHL5NhPk+s3cH2KRuuFcGa0PpcLgyQFzIOjf
39+1G2Is8Zryezm1r9ylByqzoH790ZrEstPlrom4A/AtrN10LAHF1a75muIFUD+djjEfv7HZZK8p
bzPqErtGARaaaTf9mv5QZnClSeJySLb3EMOuYXAwA1OdGFWrLgjxTUArLoWXGoVOnqwKAhCTWcrj
m7bVc5YLmx99Lc/BEHhgyDxTw/ULC/2+90guZ31LdYgwPGr/tnbLDu20eJFMmtZGYnxevSivEYak
sML2SFoKeGagIceQAALHKpSC7Ou/Mxu7ewRb0U5kup36crZ4ITf211OEGHbdz8UL7xBLevTD+wnH
D0gfAN/kQ5kPh4KZr8Q4otSYllMW/v/okqc4tPPJ2/0aCJCVg+ShcdPP2g3dPbtmjoRyxGvW1FM6
fxEmNhAXfe9gYwyU0i6sk8BFBqBHHdAP/4v3dfPkzO/SGxT57adm9zcy7MOxsKBhDgNhFMSVISat
k8nlpalsO0cFDs6C/weCxz/5wmSvxprpl9QCcPehEei3R7WmEUqgSdN0vy+GcpCgOVyUZQO9dPOA
CK/YhIxi9/6FRXE1jrT+OnnyLVxCeV3JjvyYNN8jASG39oTNMnelVKXYoQRAygEExLKYEOjT2hj6
DeK/8SukvqoEH8mD5k/zkaEXTEvYg5Li84yC5SApQPaiF4z9z+3F14K6wYZ2zmFlbsYNMq9KHQjp
rGILREPxmwuDXyfing6zRTi2lE1Qhz7S6BWzzi0XVLgog9MjG7Er6h6TrGqFniI5CxXBVlwyYCAy
44vL75JY9WN31bSTbP5iiBPaBUIK4eQxw9giyV1eecyGFivQfhbb4XdE+9kOvCTOCCBCvGJsiAu8
NuQ6LkCBOypt3g/y3u8HYuqZieggWw1d4YqWo8AFee/eP2BSyXNM51Ezm+rSsfh0NWmkoX79mcq4
YLJbs0xDT2F6+B+MaLE4R4ZDdyiypFdJtbJUCw+pqQ96b/aLvH/m7itoEwrCNCZTb9CX/MhBTFDL
x01ol6kPZtIcDdEu6B4HjMl+yiOBvpyHQsfK7T7F9/5HQR5wytPJf4ufmFYNQJ8m7e0iuOJ0dP+N
/+5dAUjorMhjCVrr7gMFhpSw5l82FJx4pptkQdTN5+FBvuA4yHgQiSPAU31WI/I+N75OesvHoBUE
lBYfk51pTGvFx7H4k9noXRfX+iekNoMRh+7NLtq98HymB7+IJ8ohBPeIO4T5W7/qO5v/lt/F36E6
xOahgz/TtY7ErEaZF7WjJKNXNuZoAvPIb6dDl+dHN8gpAJ0aEL8LKH2gxKxM/D8pBnApZtCysJQD
B412Ja5diW71M/n/zjgfvOh+8qGJSO3Kk9JRTJ+yfSGapk/qqamM6Yeya/9xOc2UYx+OI4FzwGkm
VEQxvlFAR5Tiz927cvX/ipifYyGOlA1V5+tWzlLUVH9oATNXbZYisshvl/f4ML2cV9kdUlhwrzE9
NzVRWjgbvvZ3ofXOAw6bMJbROVDG0qI85VgOHxVI08f+j8jBWFg+SNwHuCHQOyrOnbYkMqubxwmU
gkwDNZyQkW4odOgshdj9jsWvyxOhF6M7rVAgfHBkxq+b4GpYdzLAFdfKr0JlfCYZh2tKJ3waadM+
9gBm4MDCgUmxmjCAMicSj9hymwOZDwiHrkF3pf86N4AtL21RiqdB8sqAe0S4LadPdYqNxEM6mvVB
RfT6J9+By6EiS7OtF9jKB9nUlH1t9lZnEnWnHs8bGnasbIy2G+mGE9M8Jc313Xvxa1l3jgCVgFgJ
yI77x2fWfHw+OY2rek0eS+UzeqzTP2ATBQ+gX2UJNJLTae97mx0nYD24FrErk4tjV6NJzHOvAVSl
PxScFtoQ3hVUYavuXKUe5fyAb/uAvzSc+dsT1Lm0QD6UliLi6KJoqtrPlXbhsVRkyl2OdgJQ10ZN
V6DI8juo0+kb/W8YEGAB6qhWaE6O9AsNABDH13IqeE24eSAHetxwBkRzJn/WhAos8j6WF2Fb3PE7
AGIQT6q0CTI9VuHElDEP5HAbwQbnkRiwsuKkopfccLI8taffcQ2kWBex4nbMrmm02XMrpp9tKCzk
L3hUAFJZNOMh9FOUIgFvIVB9wUiHAs30EOSehWcqexEC16Tb0Kl/x9REkA1av0KACu0lsnfw2gvP
ufjaqD9di3+fm4CElmOBY/0DEMcZjPhAPW+cNoNOks4n3z3eE1EH0TySV0UMdQZnRMO8apbPf6FI
QLwTZc0QVLQY0XfSJxFVamnOgakS98PYp3bAM4Vlai11Fizh9TI13cao7SwGbOBdum8Sl0fAZ2SS
FFMqpLifgtOSZqrPtoh8qfXFx+QVLtrnluMFeNP2I/0MrlhS6ZlBhDAoJioouH096jxL+fv22wF7
AYIUAIN6W+/dMhvzzCoUTuVZW/xW4L6cTovlvXApVEEZLjhpiT7N8CYn7vQeoYufSV8/Re+F/VKP
5nUPR46RAZT776pCl1qatP1SztlZj0aDxQparMqMj02ZyK/UdnLlkalMQLn3PkV6f0QPoYzk+iKw
qAKBhhkEK+v5mElH6LZMOr3HrilGcctTcNNfQKCh0lIXZFeoFeZ5AFoSu1sMcKsKrDiSFl/U8t8z
a/Zi8jGnOEp34BxHbkbVefCxtnRADZY1iD90I+qHT+3I8Zwkr7CRSBML1j1YSJFBNS+OmO7dUv4/
gyt2x0gJwugFS8kFQyV0n8MLiLJ043frT4f6N5/VvZ1Bs74K05Q0hTvsSQR+Cxk4F/yJzAWUn75e
gWsld+Dp7KgBrO95gS/YKlT+i3puKOh4O3IHMQvghcRduhioUaWFEeOKwYsiXzXj/HF+lhCER0/h
GKt/cn+mOqhav/lsHwb2Li5VLzrFhvJXCUAzAKwv5HSoqykzRN1Bxbj/zilIFTYzuJU4ZkDEOymT
DNx/8TloAxUDXial48OWKYI861ccijUOErM8hg1VMixCZBdmCZoedCQiSMLz/vg9F3/yPPtPTxlG
A+2Esj/7wI5IxwMpjc4TR2pMep1+PrhU5suSLSQYjiAhL6YkWAgz1wJCD5pJTHs2MuZ5oKGX731q
uyQR/X0xx4S0NlfRvIPSUeOPJmy0BcXyXT0IDeQ4fWJybjc4d1gI/vsqV5ALP3lCbmJYmjF3h+El
+4oLoWTT8h3n9a19XGhBu58MmHWCzRBB4rfCxGWm01EwXD7pNN92HvJmRnXjSKS6USiM5LH5tqMd
8TPb1SyQLdTtd0GClH8kYy1yBBizsUz2RW3vPSznUlB05qwwJiTpOCgBONgLuFYCvQWTJieVb9T+
pd38suWIRh4B/FsEmIege2rZ9dflXcgMGoZABPMUKleCYWgPRgFIiSD8kfNyFFgvYY3Ux08LBijd
Jb0iaJaC9RO+xxHdCqjk679asNo6zK3461Go1/zqBev4mkJT5x4+RmAR5SGagrETZhOm47xLccxw
CCgP6BvmyNd+RSdMsWS8qT5TDkalb8RmpqAtFLuE8bhxS52pRgwwSI9yZXwNhCNBbdM9nGwIKtw3
1nAn6lp8sh/xOH3wL/rfamVjA7JOTK1rIwTVOZxbBgdUuv2d+IUvmeB22G+DY0bBUwwypMSIGTiW
NJj0wKfgwsOciw3/VfiUOXQO+HeFPMmQOR+35ElvGjsEMRRP75/PVKX2Tc2AbzqEWTg23VThk5Bd
gPjjXQJxFCe+ZYxrlIxgy7AuMWwHKyAN8/iX2ZzsMP0xg2RDpa/c1Mk72UPbRJtiIfrh/Ou8Z+E6
Bm1Ljsaoux+kEpkeMSDCJEEPWwGwBWMcBOSGvxEqv17dXrg9AAAiy0ypu1Z9jArQhNJGfH+gy/BM
0O/WgrkEXq3fDsuYWcDFJFC1dwEygoDhIHUggpakoSTymLg9zICuZUgc8hoLPUARCssv5dr3FC3a
ex3NE8F9dnsTuFF2wDy+4698p2KhgdK5QAIUmGxRYq33OfYT8W3YH5yqIB+ypJBP9cI26xmB4X2y
9HD0hhgMTsOQMJ+KEC2SWUJVyWscffQrP272doHtoP08RLiFoGCQL1r2KmKC6TrFaA0+trWkmosJ
BZk3uJy96ctFn2zEnFGeS1vWsQZisfRbTgvN0dMllna08tnVtKmTNQy89MEQCCEZRiJcF1oVOwud
UvWLv8dfwRr2MC90JXS8ASWheC3JK/kt6kcmEgfEtKxzDMkZ9O/ueug+m2sEK5nSOWJUfKGS7fbl
Gdbi21WJBKuG/n5Asd7NQjg8aF02VJ0I1MsrBuPWBsMKFimfoqszevnR2OsFFwJtBUdY9i2I+oOh
kz5t79a2NRzVtDFCDNfc+aJxRTwOo1MrjlVAvw31X8gku/YiAr2KocSSpHoayiZSfjNJMVN+XwSV
Obk4b4wrNXWZjl/WtmNMn4lzioh0zAT6fZKfcEaHCaxaz6AWfqpxijsa6vAvlg5g6z7d6Buw5fH8
qSivwiOXNHne+2zbVtSEe6mnsRpuB/8+lbE0ODy4rVgj5Qu8EScRsFi67SeFAwScSWurZgrgQ1V4
6Zsv5p3k7svzO67NhQDcMG8edtH4TT2JYWEy1gvqGh+EcvysYGD5Kr92Enj+MMKUk3HM36dtG85Z
OxEq1yqD7HWQ4fIBhjxCrD2Kj/d8+pbhh5VhP4FpanakmTjkxqVjdTnn3LIV2yR+dI/jvaLcyOmi
v64n1OUUIZ+fTLIZ4ndw1HGjPLfl5E0oPcf1qANhbJ3qxDSXETBtF+mznkRX1H7gzGFr2lwGdGaS
XCiD9Mwp7yJL2Notwg1ERV+Pt1Sb7BJiM3Y7PQ8lQ3PVoz+zKqpMHfpf4qdoED7CDJrnj6kCLQKs
2DEr4fwAShRTAbRoJ7fL7g+DG7xM6NYvxkFyS+/BuMFTEbSYPinEggQOZrFXfmr0GZW3yyUItA6M
cxL3BODBqywf1NmxGbwVWNpbmLrI9/AAMixsnqLd7DDoHHYjs/sD2Cp1JTaiQNPtSt6+34EY2q+v
Uyc0IKOmc+UisOAHY4lTorpxI5u/EKIF90Eet5ccgTHhrUPq9DV9MD/APGAUc8bCSS75r5l1tv5A
4J389l3R0SaSa/0WeA/JQdnNeBnMwFET3FURwnkIe0k3MNYGjB6K8c8b7oBManWtyKVeSe4M09k9
YakgChLJphKUAOFMsHE7EQHHxgrc9LNx6MfWvasDzVdgR2I+W4+zdgIWS0UQz9+WrUd8fAAtn/Ec
yOOoODwuNZiqRwNlK3uhdRT4cC7IOKonhRNVvrVizBpBwgbeJxr2QXRp79KtmhHF0xvCuEgLc5WY
ZGqQUVnbx3nplHnhNUI9iT/4Ea/jP1qrFe0wT1x/+PKcFMHAEaoQ04HBsWi4QgRJDFW5MARbhb4Q
0Ci6vgX2sOIJBqK/gi/Z1CT5Zf24iLjYMYxcWfv6xr8T/JqYD4ECIYsHz8nOOasgfq44w3sPnTQC
9EsJXupYWVVzg0pS8g1jVo67kwHguHryV8WYDYyMnbbki6JdrHKT1XsI4WP0vb/vj4NC8+cPxxEl
ywGlt+PgCxoT8ik+JC2vOVTQAFFsPZS/mfOpYbYEgKcl4XgdDcuoLKeyyr+UdIwN3NzFWY3TI+5g
iCGkwQgMS80WZY1+19izz0E9WWezYnCCOLKwsTbZUI/VM/kXX6HwyEeVWGhcS3MLruOE2Rp4jbDW
yTjQZpRdtNImvfOVsUv1ShwfdCCINQgS1p3dFO4OVLM3kXiD2auO1d+tWgyDCb7g209uWfHzfk7C
qQRpfqniBzJh0A3cX/lIeqA2Km+6azsrztUaEsNS51798AvBJO7c1EQtB0Zb3jqd5D6vGE7xYF3F
wLZJYtPor6hPFAAk1KHwBsui5P6v+zIUWjNsdScYduqjFlfdE9ZMeP0w8UvrYAnxvDrR7sGukFRX
qsbkK4QnZ8JJCsEI3wx/DvjQ0WLUqEjgEXplygsngrxbu89s8uqc54XWTwZ09zi5TwX3jAToUnDN
M6GNZG1IMwZ/oYrQC0OOrXGTh0ZcZ9UJ85bnYG8lICKxxVbhSDoybvWCyQMy9b8idldgEuJA1D/L
E3AMyHZwm1B9ZkPurD5uxfI1YXvh3hq0bNgSZXd5/g3n1gOfTHo2zVM8Zg6FDC22PsBu5GbchxbY
pTukA7IEKuRG/eVfDaOb3ta231P5HdxpQA1yXwnnOnUM+hUGnZ/d8MIlX+dYsdK+EyTH6NE4lXgT
TTRtsIH+VnMrjxiIctUKHEZAROnv2+rAsA0+CkqkLt+WxAeH33jO6kmaLBT4RI/U4eR98IVicMa6
jmSLvGEsNx9/zI26ctux7e6km/zwHO8lmtc9MQvhN+qGS7vTW8gBNiEUaLSXFm9qVr9dhldChKvt
af6AWjY9rNJ2l7JXXk4hQNSt92pQJERDNOS5Y2f8mL/SpbgI9/XkBXju5zcTfvcgGCJZc9piawSo
zSPEl3o92CbJlk20KVYP+gXv8wtcny3AxZmXwQ2hKmJmehsWcD+z/EfGsPWa6VOSrAIEbIO9iP5X
pyKWH44g/Eq/gj5WlpnkF1/QjR3wQV/YKhQkiJBLM3QpIEW/QHIPde2nSy+5YEIMsSrZyNKZgQtd
RGk4uwZw3fLNz+h5ZwwFIN/cej+hobUrZkCzFlRu1BD52GZ3HusXCf4WHXvRfcPlEH1aFTqXYkfx
C2LEV1lkG74JZQ3fzPJh+y0/ADMMWXbQ0f+MTXyPqIe5FxCOJ9I6szU3pKhj239T/1H2YREGWRYP
ECT78sE6OrqXoKTffNScWPNwILihZ9SVNgbX4oWuTrSG5RRt6AwqzQVXy5jHOmk/xVbpeQH7yS4h
W2zEc2brucDupwFCscNC8evGxbgEOXKqFcLmrS/AnAuaoO4mbepUQOmp/d28U1tgp00LchxhLhlz
4GT+teiwlSuDoKOGIVc4iVes3zxWTNG5G0t4g92Fh81fCQM0aFk1HzdVoJ+zO1W36UY4TA3SSNTu
jC9UXz83xCkkZD5AWAM01U5rCaDygI8OC43GXJy/znGId9eUW4r59QfnOcbSpi+WfzHilhBByMEM
AUTPCjGlRX2BGFaMiQlAA7Qph8xyYEXBWDZ7l7GthqGg8xm3+gJSwov1KTtc8WzKtRZAZaasoowW
xEUawWwCpHfVpwOFEeffGguxbD9IhsPRILENAJXLahshR7Vm3bDN8AwaGFXIjzrmPP3Nf/F4g3i8
ZMmRWT6EHTyBsJ5mkrrGDgdjwGH3SL0D0ICedZqn8R5a1iSwx6p+5cjLkiDLjlYz1Y4iJPJoUA6P
WF216ZnRUZY9Uz+BNjFFweReW4Iwd3boicwK5N+eiUbFx8yRop5oZ2WjnCU5+NLT+vwUDKw3skzD
A4A2EWN5hgtpvtXt6CyONTQnSMde6CWzkm0tGMfduR2QOOqZxyFk4X7bR064VRnFQq5HV98xod0x
LnOwSmIaBloRfPVRuRPLH+XwYVjNDYq+2+hXL5aV7j1/1ZNMHDcXPwpI4PhBe0n3ZsLhIXC6eeS9
F3GQnaD4HCmNE6eFu+PINVbLlAOs98H9T3b8XyI1Q79Vw3nGSJuNxFv8WmEtdXsAcD7uHyihpCSE
YjVmaiMD/OPGm6QtSizGV4FECTmx1tIlZunyaBJp2G81F2Xk5mAKF130oMVEIwur7g/m4m4CwUED
1TGFsbFQod+mrsU5EH/FcX3DRowJ6MVwGVOFP8/5IL7Aq7aFyDOgG9paaL+XBEBuzjCt+Aq2fKu+
9kiZJKtn48q3Z+8VB3Yf6AnJayxV7D6b+oYPgPT3xYkJO0/vDZLV4W/r1MjyizDvITnJ77HKzmmt
2Vo+LhFr2jIPeeEiDBTNq/2irxZtO9kr6i1QpAB3Dks/nF6+79XzY0dveFrRuM1uL84XVymgVTB5
QGxfIv0wcBn1IQoU3EY4EseOuQX6ZQPa9eVPr3Kf/6vwYxr+e+JUkPbNVH67iex9MuaUus01LvSX
/W6wjZwIeDxG4/y56x5Ti0FFSt1yInTuK9EhkNPR5CacG5CteKyJo7B1xH14qBMFXsFqwP2ZSfNE
ZTcClZAXGUAvJG+2jj9jYJr6EShXYxhCfK/9PJvQRoNpxioTrOehd9FnIMF68GM4KOf38Bc8A3mS
BLxVGEDJWifBxBP1cUgMO9bsD9hGOdUSV/0EOc3cFCtR1kWsgb7MdFqFhAG6inP9AAFCKX5Osr1u
I6SDfe2t9SGJDjYVTjNrluFKmbZzhMWosd3yJFAJHzN2LzwafCZDmgsXha9kGBEQ6ijfAfuam3zc
47wX28mCdDWiYZ6oFziQtnFDdc3PmApJHgPGWcdPRdhzvJDIa/8eIHcVX187UetMP/8r/AxLl2ag
AqL6X0LtGzH9xOSRx21eqI2KJxud2NzzbaYkbqgfYFos7m7EQcTtsaWMG66PPpH3HRs8s2qcTPRt
7Az96i5lsbe5feo5dIIsPumAXyab4TSuHxwQc3FVXyjDmBWo665g8Q5IlkQH306BIz7UOxyvzVBE
Pqfsdow/lLCblkOk3rLJe/sJjGv2l9hsCpyqhTKRoV44OeM1fIzt9z0/0q9Gc7OZG5ZNUGioOfxy
axxCdoTg2jL+OHz31l8cNK4k7joKMRquHjaeMRMONB0PuHu3+KCseShS642KfCwLo6c5UwpXyIM+
vJfhxii3jUk0vqX9pmyhjYxkM7f13IsiZlqgrW5i+t9FEeL39ukdA/cI2JDDgeQGLmPLe+BdN1Uk
JjjHNvt9tLDRdh2MJvDQMJ60Zx34qHaeDJq1A4ia0U4oaUgLwzxqGDdq08F5BNyUqhqclJcgNawl
9YqvmcB1tceG2mPSs8iKr+yBV/CdkXhEhdWG4QH3Lv8AOVJG09Ix3WAGYg38B6Bb4aqd6jnRJIg9
c5yDBfCi21F1beg0HHOX4LvGcQVtujQvoE8K5AEAraKZATPtkPROlwRs/rF59HR0INhvP32stKWE
zgAL/TD4OlRD9AVkxEuyqI+sEM+g+63FQ0h7A90QbMLOZI/JLUeMkf9HHLU/Cf4VAKdOvOBj/ImH
19xaRJyYB5FtQW6aP7Dfe/ra4jOhN4T3g9gDl3gIBGwNzPCg1QGRMTZ1lGl56HlUfn2A5kAcWvFc
m2VVutlUJxFiHgEmAk8EQo8yxa7TB+CvIEXKOD+LMKERS0l89fBt3Fd7VYnCTPrqUcjWTXeJf/HK
Yw71ESaismu/ywfEDcYEximHEdqXh5eIC8WAhqT76xu+SZztmySECfxyvyDoeOyx5hBFw9TH502J
0XzA1uoCadhZ1mw+2hPy3t6CVaijhUr1WM0q+VCjXWZATxbYbGVTVvvPNaWtD8V1+j6CStac09JX
0mmqr2jd6wmDpO+i0W6yNKHzaubaXj0WGMfUdrWvztolk4e7QqqTGTGuY9U3UXswbBl21BiEgH14
eF84fr8DgiujDsQYl+K2SwArhHGz6FDNhau3yOfatg/I7ChHTzV41gf9VHrkP/Rfonu0PaDcuevW
rG+9Di9aTHSx1ihP/6YblnkJSd773FMzjunP8lk5ZSZOsIgu+Mj/gHYQBe6PGaQyHLODagbngqXp
FWQSyl8Y5t1anTBXSAahkXgHz4eQEqDEZXdHoHSGsP7jj1yg7IByOEbuw4fAQo9G7vzyBMWFxeiL
kRtcOocwNU8uws1amovq9gUyZwEBUR6q4hMWHld1XjL4X6jn7Bp5NFf0XrwG1Ycih6id2wfhlGcx
rk7PKXPC1wVCMiUhJ0eb8UcxaifUcUqppDcm3N7njtKET7ViUxLJfhj1XAs725X430CfnWhBuMrs
ZIdtDPi97ELZ7geuPCRi2PPPMQmMOn793INZNb/FUoJWa1w56lynMU/ps2M8NM531KMCbAP4i5aX
b3G2QZMg/UkdiT9ft1/4zTK7xqAS/9TnPgHRqMeUnM1OXZlvF4hV1JzwkAIhOAU4muVaLBHE6y53
TPTWct/CWNg0bebGBtQ8lxr/UQeQxzSWsgoIsO8vu21o7KRHRg2FU2fMdPGcIl++sKd42JV0Z5Om
lDgZVThJWSiC/Ny0XNHPNeHhPfPAimcGGrPJ+F2c027yZv+DqGamxypisfpxEs+fn4RVLRGkCZmK
N4zj1uNovQo3ASDtN3TfijB+xIehiVMC/lNhMdGqp5nF4rVFUuFtyZfu62gZPGlwUc8Ewe+Y0o4j
pid7OAAGQ6dE80U2v9iHlL2qn8hUOuVrLIOtakApLAI5GnK2WPnidSPyvn/DZvTYA8XGEZXB+Jn/
leWhfWwZPjEFYrjC92NoThsFQRL8AO4bZOFATQOZ4itRRoFk2QaoAyZ9Z5ggfbTIEGJ77Asa63gq
vic19upsWNaQnN0aioN0aTK85iFQzJQBLb518gE+xZOm94MK36kTG1tntqdhyDn+RKP+F2p0fKEQ
r0Og78pJA2tVoBdDQCbwgL8sP4y91trH7mU0hh+wBSv/AdvKzuffeBJJEG58mSEcZVEJhIAyUGR/
8eFFTBR0bSOeUxDzGeNqOZs/tBUNu7SSTa8OctZrh4UqOEPzMnj4QBG9n4O4UVhtoxNWAmnwmFDn
k9mgZawNpAIENskwHmjgTnMKf9SjZdDuA5H1A6avEEwX93DDEgYYqvSrMCV+zBgJpra4fr0ctBLm
BcuZUGGAntt1k88U9FQR6A6nBguczMwStoskV21XYho7YIYGvlX6MmEXz/L6oDJSp2CYFWOCfJOo
xFWWFlkQKiieEM6x9uCEcSDC9oYYwjSwGnf80zKY2avyKOJOMV9ORlroUuwXi3j6ZfnpH0nn1aQo
GoXhX0QVQdKtZHNu7RvKToKAREm/fh9ma7Z2d0L3KH7hnDedk8lINW5bNXb1jbSXOd/QDGNJaJyM
3b4SA+DNPcpdX/jrvQ5YBJjxHCKT9JJTsSELoQajr1cdCimLBVevHldoQqh89J1UjK3TnqN9uVXu
hki/bUl0UtlCWfQw1ovwWm/lUxYAPCvYOkZHSpFfuzoUYLXXwPKRG8AWkqkTbzA0USQ8j3B2uL/B
7Khzd56wgWjMfk2I9o+3PXNLV/to8fhuczsioGEq2GZutIAKxcK7BO5kWnfmAoL2XinP+UOMevOq
xewrPADkXMtDdOJonXfU6XjWv9R7hNJ5+oulzWlccv7Fa/Bmhr3Lfng0PVQK6/GzYaq0zXMRT8rL
yb7D6/sEa4AE1akZgXURG0fn0xodw8+g19VpT71p7J/zVAqM74G8D8htvGcI4UljQw5BIZsSrt1t
1UuB2OIzbo964aYI7VNb53xirr0JE93a2kd3bBKbOBfj8BZtnr9B07rkUY8Yg6pDVHgNc0UKe/yc
YcJ2ioUmz2eoAY487+fmdaiRRSD2+mXcAnT93FiHvwDxzQ/ILCzoHwLNE7UEomf4LQwQ2A3Z7Niw
fnnIGgBz7wm3l/PcANH/9iSWd1hnGRbZezT+XEzXCSd+IoyhJLyWcGlbiSidc/sneK9FdRanIHQW
SHqfh74Ivg6LfkmuufuwZ5+CT0xdZs9A6ARmi7+Z56jYSG2xEyTLdKt+dIfugppvo50fxEEUQXxB
9MgoIcy0EGtZaVUB9fI9JHE63VHu+wDLIASTempGbcYBBdeHwuU++6MU5q/innzcsRWy+ZhnRCZW
MTUowne5ycxl+oMqbsSrpeGOdFLKNBYk7i4/PzzWqG3XyiG6T1FIXH4pc+vgL3nJtF71oRsYBJGI
tvj1rifbdIsAE1P345AcGl636fO3NG90rFbO53urfjOAs8ThD6PQQQKsdIHBOOvQVoq56Y/r/BhO
wi9bu7b3UfHqLbVAvQ2Z0IwhTPCzD/B27RmUQBfcelw/SW3lyQlNP7RAv4uIejEO4ma8YlMS4XAQ
omGBgNF/36OTvNZ/UNgaX5zVehKwZXhE53ETbkNkQon/hmNZVJt/UiBMEO9lrAb6rUYhgG3HKzUS
lCs3PtZs/97CLDH4OnNvdKv4bB+BPkHg8EV8jNA+e/P33bnVuVS98QbbKHLc8Hun8b0I9zKpvtVC
oMQ8vK3xG+XE7FM5dVxcAdyuOf83GByB91b+6CqHo3l6vUBWzHb2pTVnZopyZ7aXjCB3uq/kanKo
QHGeIfi67YwehhulIDF2kuBSIzg9zcWjmGc4bebKRe/n2leCeO1zWLFVHuJqCIC+Wc6NJWrrQXYG
lYN5qUpLgbtXmm1Mhu2OV26u2SaVLi/lEGo2AgLIjhwuuDJ8bljKE1JxEioG9rywliYE9fVeTK67
4YMEtlV3zgtk6GQ4ERsi8ukQWfbHkQ9YJ+HveR9AEx/pAsUdyOJTPbzzHQ+mZ09zcJKVuqtWhS38
PD7Swa2+ReAMKukjZbF6mkBmUErO98iGZcdCgclo+DP1ACXnRC/gPnkvkPmVe5ABMbfS2wyO2Ug9
rrh0jm92RmdfYzFCczFaILnFcNTR0MU0KA9K0ho56gkRODiFxFmKkGTmYF141O5QbJ6cKIy8WA7H
Ig04DUHXkmNKXCxlRQW0aONgAkQdXs7EyXZL+gXTMb7MXf4BBsadgbLvbcFzRLUvDDtN2gOsvEyv
TBdPWn5qoGzdkvTyD2dsrkhv4D5SC0+t6EOu4AZBr/5SKozcUz054abZYRDXiESAhDILqaPc20Cc
E657AnBB6RNqS5S3yDXRBD8WcuEaJMNNqbGUAPi2EpquOZZ/uiLII/kPn85I7DX+5HFDTcWXGvdw
8ATBooYtETBFC8Au3aUAeJFDwY3B6Alu8H15Ad0xcDoxfxRqrv5uazu61h52w+qU9fd2h9y1g0KF
JAAIhP+/pPjDgpyzjqwTFmy6eqAMR138gdYJPwcfJOwZCcuHdsWsug3N9+sbnQjojnHX4ToAivNN
P264RqtiXtHo3ynww59h13wURxpjYBikxhnhmU8bQfEktYAHhNeprZZgLowfe2hY8690WyLvBBJJ
jw9cABzg1Z5yrts2l8J5UNbzjVhORnEmkQE3XCdvHmjrE7s74+7uHi5zWM+lDtH2KCya/Bnxu7Qw
F0wKsx5RMB7Gc8deBAFrrGSRHjPmMtqMyEQH+zQWPKJiiw4rP9NCHLpruKV2yK/6QuMh7FGkwD5U
N3RzNZ69eZY4Da2N+TE7jyTLFcHM6X6500ukguY9vPUSpwDaJfS+ZCezf+GLC8NDQhlf+KRQ0tDi
Fh3m4vAZwKTF8EhUNKGb3kLRV9QLpgU+Bqx0bbN+cPBxodN1cxLmAQvgvY5cLVr0R7S2MQ1s0hzD
Q/NtNguphADY1gx/kI45+tp5fWk5Kg7tNjlAIQZAigNEgQ8KU9/FNTqoBQqnA/MDINac8vdfFkv0
/SD1ivca7aJfdHhBvMkRO3D328my2pKwZ7VT2wY5xsLIwGAn31I5efZZSDB21XfZMAosBhIzMLN7
7YfE8gNh2cQFGkrn0Z21Be+pQTlK6gXJ5YQcyYfInJd/1QopAFFdCLlnksXx3tcB4JDJcACgqcea
7pIcuOk8q76b2nmeHprLiy+TxXRAon4oGeBLZEBHcTwnrdIZLiSQHOsLtx47nWkR0D+cXe85hyXo
1Bdd6bH5MacqMOwsdRNtRPL0SHhAM/gVtif8oFjugNgAwlHuBNEWM4loYHliOYUXEcMnXpIlawdH
AIscmyPMzAZhlCJ4b9rBeIncnuMQS6K47hW/KRYhS1egCU8ubORccZ9HpbKQREGv8E36nOGuIVWK
uMNbHF105iuERwcNwW+/kTKi33iO8wkG6T+5iSgeSRNiRNx30s1HokT0lUG0ZIuXlV8Ve9dYGceU
YW6HfPBknCi0yq+Syeq7bD+d0uSGsiUja3RLn5wVG4sW7NuSnVr5w5WbBXZ+Q22+Vr7AHCEs54xS
oZyASnF7r5haW5L7eUDharjST00eELcOpgbBYmufIyRVgAdrZVE5vYFLSviVwEr/pIkcGfGpBPi9
xw8RDSwlFU+mPbJ9OePHef1p+qwbC7Cez47eeYE2FsXbizErzH24kiFFVqHGvIUa9gcziCdeQ6Ab
q3WazxHn0Eb0019qXZF5NNGayQ1OHORMVNWWOfjEliUOSNdczD9pXd1TX1/0f8VG7+x89+Ykxd1H
e2P4vJWOMej1KrefoyUswm19Uv4ai8JfXrXFkibKksn8+qoW8dY8DUu9t8qfPLPUvQG4jTOpdwyi
LlMrCehEKsygpDMhI619+VsXaFbQ0HSuwCC+qaul5WKlxfi4IpsKv1vpl/jGi8TY8rATY4uu6d27
/UJjfG3+0VaWKbLkr3UbPMarXlkNKLPhtqWnFecu/FOJAuVKRktZOOphVALxBZkts14fi6rE2Yxr
2jz146GLKjRtc4kucrC1bvICqKqH4a0Sv0rzwv9INdobeAjybUFiQD61+KccPHO2ZbTgu/NlsbZ0
qkvtU2tvEhsusSdekiBHBwt+hYIIhBaDq5F9gZUn+8zvWz5WeEwBPNcYMUFw77kTkFO4YfWZHh9Z
8Eqs8KYrQaF6RXaNPyX89DqVTfWhfMm/XIlPXZ9HqGVkpvvSL2uTgTB9XRsBRwhOFDdFaZBsBzTG
8pkMAAzwY6AuAaX7H+ELT36eH+rIbwGzcCJHvtDtdHP/Zp1ZITvLpCjSqvNI72zYMeiYakcoDCai
hKlfoyedalThJfZyB7oFyJv6J9xfXuv0GlEJ5xsgEnJhj9Rrs8my2ZI3RoqpzDBvNLtO+QkXcahW
GQd4taIvOeK5GMHKRre4wuMO0JzvW89dFC901BgcLjM+HEv5RItITOfsZ7bNflUNxzQmjbnacMfJ
Lq+O1sGAVbXSSapecHoC5sxedo4CzHmxTatF3gdc+/yafIli7z16AGO96aMMJjwOgY2yU0l6BSse
MZNPFI8pO0ycYcAO7hiCdihQOk9HCmAwrj7JqBSob7BGMt6O3BxIcJQvKHbLHS8F6vSW4eY+dp/t
SB9IQi7AJrZkTGjrtj6VbHNiWToIwpcdLh6Uc9SmlehCKSEtUbhEZLtvSAjy2udZMLcUrChssOfi
BHtsavKWf6MApib/oPkquinJx9wBpKkuFQ3wmoIISCC60n0vsEVpv0QFk7NJBnS67Fw4Mj9fgcJD
NV1Ytr/9qfoi3UJ3al7rBh5smS5pgrRV5LaprewpYKFYv/G1dW6WAzubHmjyvrbDAHnOn25BjA3m
5OHjzqN52j1+GUKP/yXodnFlM38+UKs5CpNteyldZSHuOLHILdd3wn6le8WcyVi5m9itBx+NRWIF
GPNi9hDLu1vlvfc0XKJZpNmy+ILsab5COFrFcBGrmyjb88435TNl12SnX7M1B/pCo/fM0nvpuA85
XTnhSc79JbJp3A/dYGPA79ZYgKA0WeCwkv3RlMsp/QgPanQczun3QARXc5HUlQ6Llu+FGEWlo0Gg
T16abQ4bWdIJRmhM1dOTqo/CMLJA31esWKe7mORfG/f4s/mBlE0m+7T5NdsjYOFUXiTHuoKjGxkX
La3ZQzkTMLBrYSlES48759t0hQP38hhwX6L8UL+nlCOduQDqVcVxTh7qJ9Yk5r380Sy/1tVi6g/p
kmihjxP2UC9mB22Nz3ZJa7Ib/ujr25+OiCz5NzlAq2egyOoy+4WbXCZrkVseLUFu9wtzw40MNTTt
VJrb+sBIaMg+nHCHnC8d1uMkYqR28MI9OgSmEF22Re7X13Y61un//qiJb9xIly7go7PzMFs/+tdB
Z2TYNVmpCgs0P3Szo6QRHgVyi9VRdrFJ4qlIjFXXE2XmpccEcaECKJZ4kWjL6kfZn1rcgYxqqFs2
HXZHba0yppt70VO+BgBPH6OeQoSBbK6GKJAfAZ/l87Xm0384ijHtQA5CFGYh+OVrHiLXiuYdJtnh
JoRedQwvZGckr+9cJ/SJzJwdgWDRO8A82P9wEOKQHpjVhHSNYS1ODSNONiYlIFNlWnmnUKWhqXs1
Pv9Wa4/UOGq99PWZIhOKPI4cgZgYanIiOjXcr4CV/ticVI7kbpMKQCyzr/RGBQwTOJ1Z6I5X7725
5OX1dsrF+kRb5abJHTHuizzq9hqzQbRLPAkeKHeJfZjCIIiU1dxOc2cLWScByTGEDSSHFq9pa3LU
lCQ2WPVBQ1fTOID0kxuAsAwCvOm+MooG61HxgUIRvEw/Qmxcu08cOsKXiBSFmn9UYHiQF2WzfSYF
Iv4Y+6VCvSL7pNSDxFOoWHAzsoVHsgi+25RTCh/jTEYrqrkEUL2CUft5krI3HX+I6XEJiZv6oiJa
FIm/0GPkSIX3ZjW8CU5AVlegBwBvAUMrQR1UFNPVw41GF8XH4M5U4wP7iCg1nq78JQN7CIU97X7J
eiZKQudAqP30MTk8xPBYDR+yMngteCjVtaAekCZOluvXH9E8VKpoNzX51BAKjCGlqUhI9Ps3srtn
8H6sc4Jz2X4cQT+v/CbKtzd6+9cWTwAteCPC8ah9QO6sua1RT19hBCjgnvpXjGK75kLRXruwXr0J
an8cpq18ftL6vszJbB2/lvHrB7BJEN1wtkbUicyWGvO17hN7ZQJBEEEgHyS4Lw/QMVqEm3O4Fb+Y
DftapKilkXUQ2eK9NhzJ6CWYfvckCO11aT3gdNTopKBDX/4JC+OLXVXsS0rC0qCUUxalzU+OaJdP
k0WIAYbRAXZxUqgwIfO9bFxAUWpcZIYdem5zAVQmwN1uu6/HVcRZh7+v5e9P/nibT+fBdzF3XGUw
RFDdG3mZnpMPfis/8herp/cy2vfn52cdUpymv/FlPIZOzL0QgOgHTNjYkgb5Gx/CxlYOqgeW1s3r
OdqLYplO+UMUyYSp77GI9eCW40fomxsVdbxmMyTQZcobYCKxnzssSf9CGbAOlXusLXwUmGTab/Az
6i9W6HK08bRVZIRSQmATWj+WuHe597D74ljBReilS5qEBp2WvqZsDGAnzfnszpVZet0h2mr3Ep2L
iBzivU6JXA/3X0QjND9INmgUmp8IHRFd1SY9QmGbWz5aOr6L/j1eEbfF9+ZGyp++xcGYfKpBQ3f7
L2cPOAXXUWSTX/WXHIQtpUzyV9W+9PAA3KZYE7Tu+IeY6gHgTuVccpV33vMnWWaevMt4abCgSD9o
LNov1CI0EvDpuGTS3dvLLZNpi4xRWtD9CU9X2z3tAbhctBH6q6tsD2uo3VoyG+MzsxuQxEBXIW0k
q+VFUYFEA1kCUeMXEBUXUS0MAPJrcwUIgxrlooIXoZLJ8fNNKhgMEYBjD2mNPXdTBBE2FEu9pUgw
uC8mrJf0MiQ2qOqmDCHUDhQsj3u6k058m3ZH9p8to7T7JC4MqxezbqJjszWvnJAyAexTSOvUHyH6
lEnOmTQ+5d/w9yA6ObtULnCtgL388A/AXpRfr3UXue+v1ze+nRf0N4Z4Pm1oC+5T+YxR3EJfp13C
QFvFe5FhiKsnK11HD8hThi2ijWwYCZq7YetQs7UfaH3crIR/cQl6QKw0m5sfPGy8aAjWP6eJfDBu
zptsWWbXdX8dWBX47Yf5BjLoloBynBUrpKjkTXq4op+MTRQO3Sbc61vph84e6ygFhhIkF1ywXFpI
GT6xouKb4lFNih9EA9N/Fb9wqx3fZSEyoJebSxy98UR9QDVJFAofojzcaAhIoiJj6e1iRaJwxkw6
dtCMXdAmW+7NbIKQnCJa6pEXpr40uuKF/INhdooIWX2L/nt0Bg2VmeoKIrE3L89IP0QxeA7HWXqk
WBX1a5wdyXFhq+EpMVtkxqvssQZ2i06kTpIjCawni0Ei+jlmbJEMgXsjE3DjmsKab6tgOCWuKXOV
J34d/7EUJS9FIAA7ixsVgDFac7dXxbaQ5hX9PJjWuCAxyJhthmIlazu1dOhwMPVlBzCS9wG4E2cZ
OejDzMVc6Nmyh0tUfi5eCgg2VjZ5/8L4T2IA0AZDJLgvqQkZJWs4cnd7EFTeor6bNwZNGSFbceKQ
m7lCLq/rQQyqMvsWUS8+D2O5qMtzbV7ez01OWZKtC8zqstckKz0k3M/D4tarX0J51bujxu2LxUpY
U06kT7fpLll3qtLroKIH3g94CXzir9DXcfVxQCw7CpcCsAeG1K1p4lgppbacdbQrVn54thhcYSVt
gRAndQ1ugaDJZIBXYxf8P7FOPvSeqQZxc0bKXQAz8hkQzFms4agqw5tJONUPSCxeV+koHY2zoqEV
tAc5eBnBIHux6AyNW+EMLXllr25lvJ2mIAOKfEDEaPX8lZzJMH7/C4JrXbO2hg0JtosBRqizxynn
ZJ7e6JsSHIJU4a1j/mO0cg7cmVMQGs0YF1j5WUBYnBK7NbqVKV4E3A+l7HddWmblR6ZH7SzfCf4g
ClE4gBY9v6b3Cnlt8O0jmh4pwBFBwwmUg99mFLt5hkKlZhIimLuW+FBUHNrkCyCbJG6KCgo47Hdc
Po/U5pk/UcMEB+pOStgjMiTVGnWn063wM+I2pCdHp41wAFUmblZeEKo8ZIq0WiFDL5gvxZgXizwz
ckw07h3GaWLiBU5+zAvExehWSCQhvjcL0uGgM99nH5GYVDvAHjR91+f79CBY84WSJl4g8fhLTg1U
YeIPyL8uFHjFAMkBcjvKzkhMQWI3jUUwNIdE2DvxHUaHd4j+EWZNEu0gLFx2B4+REvc9JaO5DUkv
5kWUyRJwCNNNNwljioeg6si/2zxkQl2CNCSLChsB0azUeiJ9nDGJAgnLhAKgqcMeDvOHMRFHJBou
yVOPyczTEUubhxa4FP78xB+lcO1SnzaXZGSCr0UTwoC/kk+To46Lj1Ak4suNe//No4RzNL8BStCK
gR0TboszmyG1VJWdjj99WqwsWbJAid82poBdE4sRONxXD+/hqYeKWcGOyewMtEkkujT34ar8hdfZ
jNzlOdwzgBE9hLpADSt2eyB4EM5C3ZJFkYYowtfc5Xnk6+GNVUGdKUA+3FGhvjJGo6SXTHF14o/H
vYagXCJKck+dqxEUUN5a8qwpLSYoWz0ozJBIJ0sMOQvUp2j4ldrR6Z6Y01y7FJo8liTE2miVRIpy
xLFUuo2GkZsaitCzOc0InQiDRk8xXetQnJMKqRCE0bCoKHLM07PliuR4yq1lxpHWtDutP3WhiZ53
3SS3MWR5KUBFK7UlB2f5JNwcQQs5NeOaA5lIBgWhhZlvNcZxtMx67Jdo/qPXvxBvhg+3e6mx2mE3
Xsdrll/SKqABrT+50Wa5S6/ZH2VkWCYdlZV8yr9C7lNHID5TLeJMpMR6b2IeNtzYqyaFCtCFItds
l0o4wTBejHordttzhdj8bZchpRWdL7rgd+43SDH0Hx3wVNyzx8QL3VS+5qSdRrNBoVNC/kqS6/fy
h4SaRWNDnrlcsAkbpiOU0ECkFS1MPyO18mSINzNQp1SC6NZDSCaEVkx+fxz6z/JIuqBC8hDAzIxd
zm+jV8ME2qG4bdfJHwblp7jLs+OD9vsvauyHtGgEb6bZmCIwraJYBAK8CkSWorlrPciLGgKHYauc
TBpaY+FDa7cpJqD8/iRrma2T3dLQ18kWCK0HfiHThemcVR/18N0/N0bhPRssSsgaLiVnyZS4hJN4
y3nxRlxGN7RXqMNwPI+bEgoKLUjoEygxoGwlYkAlzxzDFyUf5cBPtwYqeJJKt41atyMt9e2T38J5
1MwCNB7yZfjD4GmudLBvyZpFHOg24isGxdU+sh4iV4mXkt3a1xjU0FhkaRRvD/EdGj71A0HxqoiD
5qOPJ8+y/Ptmx25qrDBEqJE3k1uUQxFWg+NwZw1UiUulTfAIpl8WX2S6nbTiLNTIuHvv4+ZGwTQW
nrCOYedjaaeCdoV3lbrhW6os4ICaATJnKmk0TlpBwdFYz8xG+v8kRylxTWA/nidDJT6aYw9XYN5q
fVXr+EbWJXBCsWNbDDUpIzaK38yYmPdQ98j2eYElvG15vL45CTGMh/hVrGJweqRPc7PM7BgRzOOX
mD1OTg2KidKCmg+gNXZ5OQ9yVEEZ+SwIeEWpl1BDU+COYBPxYou2l0ZfskPBKdFY8A/p3g9sdX49
fGbPwHisnyhNSwsuSioWMpwozRIp6ZRrzxXywws6mbHHn4DWepd+UQMgk/MyJsiHLuprdtlM22nq
DmKm/YCQQAzenkJ46XFXU+kqcxNYsgEJuFMoglGAVb9tM1wm+KDGfAH7wR1waomDTqpP4JZZf3oq
jvA1ArfjUGFdG5IvDtBM99nLeV+eO1rmQp9yBGrlJptMEqyUFQEA+NvKp2+Q4x0uRPpW4izsV4CA
NxYZY2QbsVXcyk8oOyR2DdsyXGYEWtWeLNkRWyuyR2GFXaMW3CxlKS5G5EfyV/n7brfa+zWPvoka
7RvrQeCJMZUZPwQtifoLc/yEjt1FOtXqknNY1MoJZWpLMcrlN5lycClvKYkNRrINeKRxzjpldOhx
KYbWoFq/VAzy0xvJDGVNmK1bFH5VTmqTBS2esad0k9l/SMHNSYO4MoiDUnfteMhwGyQtMom5uE11
W5E8ETtcwiZxQsiD0ezmA1PblGDEB65mASECPzWHb7yC09AG940vTX15mjmP7oO5QALfZHiS585d
Ip6ntG5xssoyq7OLC7Wld66saPN7oFwGaVU+WcX9zE3Mn3aGdmPPRvRZC/PHG+VzIB45o21it8KP
gmtnLR4lLomMPvXEuYeZurafF2gcJnCgRdzCSX2SB448f+YqZ21ZbpszL8UmWXNOyz5/WDNG0WNF
nSvOzJUAA1KHMxM5FQA3xBUnn8MoA+1QUW6B5dbBOzBcsq7WEn8C3rj+SfDIQr1MyMO2X9cnEMFh
lbsz3/hIFxrdVU0WxFZIbAWBF7NAph+iS+BDgAUFwRfNFc8hC8ZFEhhHxXu7oa98wikhm11Ng8HI
c6tw36D/txRrdLoVjvkNRbhTbLA8rqpNtjMX03yxaENQmM9eY6qcJn7AlpgPALt1/wziVeg+gpH4
Fwmgn4mG0490iYuu1efxY4E+XQX7R7kzO4pXqoV8l0re4xQeX3fjWAk7PXQoOHTFezDwS9lwGWqY
UUiNmbGPKEiy9w028l2cZ4wAISeGKwckuiQr4DVXW0Zgb133l5HV893cu4EUOqwSG/h04TwvhU8m
nTkQpTEn9RxYkdSvOQRd+N1eVNRzHVJz/316n+Lb49Zv+k29nZKF0s+n03j1DncUBq8IHY+MuQIs
9g7otNL/RIaY5SsdpXy4kMIdKP+MMXLMuGtP44DvbHJqVWRB1whj3TbeZu0aKS8pxMPW/Kz+sFFV
d5MeFKnSBtVkc68O2W22ag7DKed8hMeaJ1u0ggEK8p/qgPDuO6dm5IaNV8LZvFcp7l5crUzDVDYp
O4Wn9Dp0zfbdc7eSJUIuA9Z56vHkUtef6ROAD2s5WxeFgzrlvUkQtTuus2GYEGGDJF3Dlomvyrxh
CELF694UGlvMxhyMsp+NxGGt0mQjMlwYqIuwwRAb8ULod0/B7eUflPo5Qq9hy2ULeqm/r53gKPn2
kRKkU91e0b3ACcnlv3pucS6I1uyBxLRY9eUUIYk/2AQuxGD9uINfNb2nr6C9XieOIRnTjODnv60a
ULPO5I8G6QOJL4p8Vxg5lB7IAXn4ha9tHyi5fLhVCnjmU7icJFRiZXyqCJr4inft7EMM7UzznjSm
ChF73pOPsprHwkKtlUmNqgirxtzNMvIiXT1DPL6AHIkNJ2u5urS1LC9DGZ0ghkkUVbJHesiocGmc
RGSqfUhuF0MD5BV5GbgHGIXzJuzgIBlrIba1T/zT1KwMlTByCnkMetx2aFZ3WJoBq9IZEtufkui+
TDimaEK4yMt7RkM+Hkme0csrfFSIZgz6mBIRp+6w0EvEPp2lFx9cxtxPdbHS+r0BXTQA6YvJ8tH7
T5n5bOo9FVeEkISEVxU62kdQk3j8rqlLM9Ub9gQmIAjhQNcAhBRfUu5Ng8J0WTIQmMISiJdIXDr5
1iEEnJkTdeLQyVN7j1SsXdhhdocbJXEfNB7cTfc1bUmzako7MV5rBj4seHw37QAt6Vwnq4b1ZK5X
6Yeli8lX7z7WlPk8HZNJww24uIeJQXGU+JbCWydbBfdnE9p0yiSjzDN6Id42tLHc+Q1ocazaqb6o
oGtKJ6SW7jYlQjvNJb5bqh1RcMZiK4BzgppTqCvf/RUUJfwj857i1vyOiO2PTlOQ7x34jCZJdTH1
5tg1DEe15bUUxH/E1QW86Gk27L/ZUniQmMHIpWLP7NjDlOyGJ+VfEyAsAeAX+KR2zFFlSC9iXxyr
kzOCdfeD/YjwFxAUTfRIwIkTQh89wVyMZFUgEQKAXBCXT6KIoEPNu08SnE3y3RDLkfhlZzgJCJYC
VGQcrp9/COSPVHjlhCBn+hluAAJN8o/hacm+vOLKvM/M5ftjdMNgSj7qd9qGL1RvSqA5wqrzhaBc
ahui4LxhSfoDTAlWteVso/yIB2U3DQ4ZQEYJwVgRCpsSPCMvtP2wYGDTFC+mL+NldULVdanvBUwg
RRwEP+geOInZzMVfnjUQJ/xFii2YzClKn8EheZZ3Tx9A4EhfATvuut5J1WkSBuaY87NDdeSJ/8JJ
SNzpH15pWiyF6Qm6wcmdbxnh4J6+amu75Vcwc1gnpkkxmHycbx/zE/95uUH8/y904KmJJQHlfz32
7TJeo8zypwmyDb2xA93vJP4JZewX81mc9/p5VDezne7Jy+xL39XbIci3sm8JnrEMN40nrKZbO/b0
fwn1AOkhAjwGdHzNbpS0dMAvblM+lzU9K+JMODVa639uFTRzfBG4xfCLlwQUWFmCbOI4FRMHZQ8U
uvQBFsEmqz8lUqnF9eTqxjTtZ3vWOiH9Pdkjhymk7iBeilP605zSE956Qip02UajBwFGKFf+yfb9
ZomN2+SC5FHw+++GCajCB3C0vpw9PayTELxBtGeNzWMUHNJvigeF2Watq0IKr6VdvYDrsxQffc8B
RBO9nkkOKsNaCvojVpd0ZCrTP13ljAknxISa8wKFHMkWLw/xFG6z/DJ4zG28T+rLY7iGKMXy0yH1
J8pvDPjann7+4TTlejQ8sBCirjiIADFxeskZiid2J3EsLck2ZIGRYEAOra8H6QpJ+Pm5Sq/Sw5ki
fgSfmAM75f2Y9pIQq7P2hdQ3+iSiigM3N+1BtDj/C/Yn8VQRpIF+0ilpMa1MSuTXtxQGoWkJaYCV
TGDIcWOriov6WaNemTMyijdtd0wIjVw2BpGvM5oXmhqCxgP0ou3vDEsp0xuQ2Z3zn4EX/WEe5Ku8
6teJ2/8pcCN0teBUezT8I9ObfgZP/WmQKt04gSDWQaK+X989ygLub6KaTWkSJBMJRJoVHSSx1Wha
bvpt3HUfj2O25Kd0Jkg4ph3MbuXlLISVTrv4a+4aT1ziT1y/9sWi2IcHzZEXxGwExcqYdv2AyJPF
KrkPoM2nY3C54+2J3PQJTuWQaK8r81mzewQxhZxx5Jmu4q8Hp8uFsJHvGDU7gRr1d7fi1lZOOcM5
UR/2N1C/Je9oBjgfrejSaey2gv2n7DjpTVjLykFh3pADvS/yk/SwK1fZ8TY66pDBTmiPLEB3p/IZ
SHamLyvJ/eLaWoqOymRBw/qbCmTjgx1po6L2GJO5ey+FVenLB/3EosxDizb8YdOpRVPQ8KSAhVAx
AZxIGKP2mOaKUl50E0LC6DXliADa7F1IoYz0G1qCy3CIznnw2M4OPbmRlByIKok1AG1cjcyj3pn0
jMbuoXuiQNyWP3AEWDE2OH4aEdUNlbh8++aKVeO3nw12YubiMGfBV3Q65jlNBmha+vd242AHYDbf
OCvEYPxTgquUlnYsSC8oAPksxO0oa6eakbwDS/tBolqxQTezq/YzbLFTYOLbJsIUMaui6UWhPDlb
bHyqKOh6Og4oHRIGg3GPGxgHcMrHTewTnf9gt1TUBBIC9ZWNR4SBeFPJs7LiX0SYYN0GZMu/H9MH
os9p9xicd5WhVhmJOX5HuwRyxghMp1RQqD4wZxGiFs9Xxra2VaItsaojFZqTbaAQfSAF8owIBBmU
+hZVc6RsKblVyFHoUSon5NGhC8A/023fAnuUYG/uWxtqG4cce2K2KpFd1AZER+4oGWrrAdoFfRD6
D/OqDOdR5CbR/jI2EpHgqJCwQ9j5+zogCKkvBbNyVMxUfDl1JDi9aSmib4LwY9rilMJNSiJM4mbP
z2fiG0DPAd9JGBegZq5xAwtoKSfx32pHaY/Bv+bGlnYSAG4KnhL7UgFexgwcxge8WeoNoJoR3Uj5
ZFjT7CUwI+GgICC8IayWukDF4DzwdglYEstFn+QYobiCGVtkvGyR4QakPpnhV/w4xfBLmoi1LOaU
1emGnweNajBBDK0i7GwqIYiASdvqhI5cJiMn7EAYELwXKmrGV3yAiH3eUDo9d/nknYgYt+R206Cy
/4g6s+XUlSWIfhERzMOrRoQAIYEF1gthMc+IGb7+rhRnxz0ce9sYkNTqrq7KyspC1RY9CBC5go8s
y2WAvjvHghK7VbG1ykpVwoS1Rjp3XpgALJMWXf0Vhg3Rg9ljcFNpL0xlHnAqtSwkB+vEPR1ACihV
2V/2V4yV9n+rGxrm/R5Xl1SqkBm5SHK4yGSlaDmGl1NG7LHpPfcdINzb20ETr4HelkJvnw870DoC
aWfUDWE4Xr0jWS9QXzp7jhD6/e4um6N7gB2wd6D9q84uxr+DvEBLhufTelE4eeugqMgfpcNLzxSw
cHI5Bk4ztQn02yBF80aRc9qj9vbo32lKg2jq7DC/e3v3NF4FJ78cUU3UvrZb7XqngpRqFlJy57Au
ogoRWebWIF+LFmXdG5LrqlJgRNtBFFORZV9uYob4aW4gl4dTNPlCtqkAM7X9OdGWenaZUJk7QDzW
QTc3olvjjRoOozB/oaUR1UZgpxTZnMYN9Jhq41dwQrSx2Gl5lGRCrzOaP/voE18HDypR+TTm6dZv
dDfjCj7p06gBWSGB1KXN7ZK71ppcBpD1ASvZQuYgJsobumvv1H/2iz3CqE+6+gEPovDa4W4fkrUD
INe7hoekFVX6TTQ9ml2AjzvoHygYng80NsqVIoLp7fC0gCe2ImLskQRA4BsSsUXaZusU8xZFDShW
wD4phHsiy+PUgTNPuqwIgXRAbyVkvGKsjzFhohsTEt1G0jJ6cG4wPvpS79C8dSzC6uzDdBOgLGxY
Duvh6q+MaaWOgMp9Yvlf5LPLwXQOYIry7JnccgNdjkjN2+AcQt7Gd2kY3gqoHwWJNrVT7RUeGOV5
P3Sj7t8lnbXzH8Ghd+pdIG1BULZOf+XwQAp5Haj4GObBqvNe7DpQF6pekyI+tW5Hmty9Lxhc6WvM
pBV4eNF/pH04u/AaT3a5TLsuj0wFuk5UfEDhtPd0ZmoxqZgQDn2Dk124D0r+iR4VJZp60/7RPQaQ
BSrtS7AdTgelNuKr7XNQHzTp6rcfXX/2FCc0IhCMN6KYEAFINZucHRn2rF8jVVciSYRenLt+koRs
k3uuraERPGy4U+sNtQALtDKGKP9Ge/bdl/NG5H4FxDm9D6/N3gvaUql9qKO9Yz2ImxB0nYCKWUWr
4l16t+g5OnkH72GSX+xXYJKf/6hDiKhmG9K7N6QZFHJFxsGjn4GPOOr80j8bRZxV7xKjXDGDXt4/
eDcDyiP11xbCFgPnFVJ/8vNCv64L3GZSIoCMA9VQNoJEd5pzwYuxrnSqNq/IQbGRUbFB4UnDvviH
LRfkNAdTqCtIGIZVSqrrZvX3Nma3vI1rhK+t3+ajd113ytfkdfNh8aLsQ9cPOGmKS94QkhGuqlBM
gmZKTHbvxT6N8Gsr3c9WtKhEmaSEBrr5cmg3iCwUhFwKVSqEx41efXv8vZYe5vr1sksw/nsEouTC
kOy4g/KBpIOwa498liwAEKgZd5iWJuAmuzffW0k9uCZI11BiS8fPDyz0/S+adXNSrYD9FCsRmZPo
wmyeB1nyXLx/IFx9jmeIxDYLCRkaI7l4j0HFuXjxzan2qV0dNObQBdur4E7g9bsKSE6RoT4YySmi
/dIGIQm2/0JU6lLjAqq+zqxzZm3vdDCzKVgiEy6Q5K1kxTrcHVG8glGh2s21+yEBXKSctw0pAyUB
r/R79TvZ0XneTCChjMAKd5j2wYzHuEyQR7Cyo/VSAVe2+xmwo9yAvdUjjVIFIPTzw6+iNwNljlw9
5HGQYdJ+7SohQxP0oP4C9DZpVwOHAI3GW28za6ZHt0HpgRT3GvPjTzbMsAYY4IwdeBpnFxjLiCTj
yh3sJgvyeDrZRJKrxscm4dq/r47wb63PcLNcpcdpuwkLRU1Uuq+Neyz6xZNdhPtOJcRotW1fcYlP
nQt0DrfyaFOCXTy1aZFL64dqj06+aYYCNWrD3IKz/TlZSLDjqlXaVThTVNY8u+cnTHsA3HUfoI/q
IACSi1v5dG91d087JkQB6XZe83Yv+75373w/2XCF7j9QQ7OHBaqyqYs8tL3YtdfgxA/gnJlPaRJ9
wuBQ3ROkQ7rHCY0GQDLxu4HKA0hIPWh3f62f6pDC1krEP72tsyMDRriGzdrRTMGEVE00SRYA5IhK
PigdNbSvUNOixBPTAPoNELmzCuTWK/TfNG4f/3204FKqk1bcoOj1QqsFSakXqHn9gypEgRroDwU4
MG0/+B1zlNgQQcEp47PRNcSLs3ktM+wxr8dgXrfhGs2sJkJKNJ7C3SM4MIrx86/SZc5wjdmmlyGk
AHMEKjC+xoO6IN62g1qOnwI6zXl28EweZ4pLndc2ysiKK6JmDqOkjQw6EBOHwVOhKJzyt4MJqRia
A2J32/lNxC8HVwJhaJgLiJQgNkDmChZ9ZT5nPFFeJbzHR+uvfz6/RGOInLPv0rAZ+v7w2n5HD7oH
bygVWYW0i2D/OY7WFIAh8xvT+eQCTR+piXTF5ollopqH8G18V0HXenzyNqNGuO/vnW3Q6Df6FLDT
IYGEjru37u6Tz1h1bn7dKrmg7G+n1G/YNSovIOgjekL2ENBqiEV3LrtlEceSFZJHCdzuJjaKRp6s
jqd3xrVygDpgJuHQ0+6QH64sqGQHKPChuQJuFMWw8eEPTiv9lx6/hQCq8k95dG6/g2Kw2hjlUQWR
f1TpbASxJ+8+ZMzOIcx+Sukx2Fo4T6NKl871exsWGxMAqkZhAr8Bij1cfm7TBrGMGS4iCstQmkf1
+N1v+eWfx3DTKSzq831a7646WVgaXX4r7bLd/Lkub4PtbzVuYdeOA4y1j1FHyahs3hfM3wab6cc4
IW+CqbjeHGZVFrVmpS5D3V01BIrwhxvtT1dg4UeLecOL5/e/zd+xOF7VRhCdWvi6B/qp9tbb6Lx2
X1TM48NCD6YxMEAE7XJB8agyIGkDi5FABrCiap4lP1SMqx3QFg/KMIxyGCuXXjWLoQuiMnj/K1zb
NHqgkxbSQ8Vzn80efctVtAFDpz8YW96V7g5t2pKCjNCME1AGgHGzbwM/kAkk6f1iwGsOQp0UglJO
+kdNaamJQoQJP5VWCCRGUW0hGD2Oyj+n5Q0/KRkFo509+qBlnrnEvubLGAwGswifx9gYKWiLof0B
Ih+/4lA4lfYI3MIAPSTHxao0FxTDUQpKHhrY6Pqy4PLgnSMYiiPE8r32byMunOvjcmrXNoNBSvBJ
m79yhyDihEr+04LjeyEmW1uQrpA7Ia39yIugKeGGFEr2E271CLJv7YruEp14Qfa5LglodzfABrsu
9K0MytaOausDfmxBlXaUNJa5x7j2FFSxsQ+PadmrD1bJY0itxemHNO/KJzlQ60Jkh6IIcy0hJIHV
P5u6jQnm1S0E64G+VhEsnbjkAF13jh5BAsGRh67R2mzMIP17ZfpYF/k6st5tGuXQsF5N65FxtZga
enkLn/Pl0MLDglLEgzoeI9n1Sw4fyge34MOCeXknOtiDQ46oaQvw9SGF6kH/HuseVc1NG+VyHFlY
U0iZFl2WM3E1dzHjEaS6L5goHqTFyVwdelTMoGOWmUGa8gJQdJT7dCuBqyxWgbmgjNReLNZW5Nrd
ktn9HR+N7sDoLm7GAI1zk8wljhT1FwbVUXwnOOM58gImGzLh+5r6h+lgZa8tMAOXWdFDqMNqWjsS
oy+TpIbRHw6HYThHgseJwaNM5h5fa2MJqGYMaYFLzTlFPWQYmwaZWISGX/lDx7lPPp1qgBND4vNs
/E2NX52BzulmzGacHw8oJnb9d+c2rVqkcyqYuA75CGj+wqJlHqPtmE/sKCqYgwdvHSxGG1qiVei3
djI/xkIDV7AXTP3FePzpgMN3jgarISihn8nIpawDrQ9WCJr62+HWGmVmNGKhDAbUpPDh+wByvgMs
xIPiJZub15tMfP/ZodeGmVBTqBikMwlSaFK8g5L8/OEGJJt4tLh9aTBSZRSdXSxdGRJcfF9T76Xr
QfmFK0PByCRbxdgS5eWrT/dZq/DWPpjugq0VJMmBhIVqJdQNc+tIXVM36tV+tA8IlsAFoXYmnxdU
wYRr9UsGS/74H3/V+fhZr+TrUfEPnXrNuv8ch+f8cQjxsm2u0tqF+n6wSTn0me0U0hXhkQV3emej
BhxegktQh31uCz92qahAa6nSBhvjbcLJd/bRWs+oNDT516SmnSqKD7SMqknqwqfswzpaxC5gy3pN
1S7nj4r1dNFCbwNfd9bwGzf25+Y1DminNaku9UWiHWBjLgjCUcm2obkiZAwa1hAgmE/23MsVzo7N
9xICsgiPsY8PtK4pSwKkwnzzEOtXgaQWFxopsIIRt/Fq/DSJ/Z3hh8ufzs/Sn/sTn0BzkkeZWnsn
Y/k2wtCP/cmkaPZif+nrFz/kvyUT3j2ac2R/eWbycviwSZIwobykx6f0kh45h4DGzUZKkQfIJQ3R
rIC5sDJYnYPxuFv+faWnBQ0qAAwwab+6TavOpoPirV9haOFh8VjzKFHaXYJlD7W73eywF+HhHAeE
hu1Sl9ihj9Wkiu3VZU/K+lSj7AdZH5HsjuzL09YwfGgeAxGd27JDkwS5QgqVyyhWs89UHMqAHLKG
fJEZ9eqdM0YQscemhTldz69/esASp6iAOjoyW6tIMbceFA04esBORElYQ9Oy5nv3acynpsYT8Nam
xJN/a4z+PK6haRjP6UFlUSnN4mC5yly9jMVsxgL+mjn9rkyNbkCPBmP5nYszw6OTn0H+hlFxtXfJ
3OULHUqcfspY8i8jGowH4yEYvgPLy764+EVGvzsYLBaRUj/6osAZ0wAHmM/jh0W0GLiDsYu5ocAL
bYQMVVuDun6CHwCs5Bmt3igtapBbTstBVZLZfA9ZIG3d2e8MhzqJOT9FpJpPHIOQnJ4wLF8P6Tva
TOBLyC9mYlIfgavaZ7sDKe2vomkIr/+E0R1RWUA3XoPS9y6qV/HVfjiMkxnH83C5skKgZmvesKY8
oalMDobv6ryBNCTSIqc2QRdYrP72NFbO0wh3jDqa3pgqkvk8TsZIaa9rT2OOR8/jYI4OVCaceErZ
KA2gHpSh/UQy/boXKFT4BYyRLNtMsLRsOVGX4S6wkpguF+O7mGUW3D4sG1aYjYc5LoOml49v9mAc
oZ4A12eKiXqRT8N6UdyxwkzpoY2GohS+ChixnUngjkFk2/lZYLwjznnETAlAfnQRrLJAy4jnm1bU
sqOFzN738znwYjaYdce/3fHMHbgRV/G90hMpO20KpXapzcZh46Ri9/aW/CDoKU5aN7Ud8Kur70yu
ztM9U3OI5ipuEpVNVsa/KQQbHzlRKk+pdTFl3LT+aCSCwdALd36B/R1CKx12QWOEyAy00yP5nU+V
D1u1pozeRSdy3lkB5KGdUNTU6+ctJg/wmUHbLePhYTS6iOPwylP0oYSFLLqMpxmUbbYv0iHG1NX3
IHC8gO0oH6IGp9KiZAOxGQdjBnSm+/+dAzAkzKRoJknC0xcLo+anGsvIZSPkUTJ6mMRly+KNiUZO
RX8BR0oTAb/a0RL+hIVLRnSpMaOId6cpx6U8ggtPCtwnPoZflCV4cfb0nqE+iAPDLebdOCxJOkr5
j7bZdmPytnv0mYZyapN/8q5/ENjtXXQeIUFN9eMLEwYZjKGBMdNpdtBLn6zacq/QEUV6/mFt+k9e
pesiYWm8eB2dKJDVL2Hy9EDifyQPD60Pnvu6XSi3mjVHJvDVfXT1HoJCPuNr1YQjvlHcPvTfy15y
xzU1ix3yfYyXFqTMF4L2vITKhg42KkmCjXG08LfTgE6aZgHJRLKWXLi+GDqckv98CKYxY8mpckAt
SYjGGEjexMvV82FqEpqZMWPP/6l2EFxIDs/h2Kjmy9CfaDrwGXCFjEA34o5qO6Ne0GG4FxxgjZ/p
YUGTOJ7sDH1eg+mUTPI7jpS/EU983V4+YIP1++gngCIdUmeRg6y6bUwdvNAnny+XVbOj6SZOAmma
jYwlORqxBA+ypbnfwbIejbwgSPk4LnqKbsvZa7rljlDaAyiuJpDmIhZtPm+3rHDO9jlns/AnvbLc
XWbVxZrUDD+29mbIOyZcLde0sjlQJNvuDhZu9DC8E66vVhz+2H9n/e8UKUHSmHNFJYfJooH8Hjdm
+DjW3UDPg1t2sQ7GOzeNGgfOWjyAiON4vQkgBuOLthCRZ9HGZkbuwpXhith+ZB1wucEs8vVeshJc
+zoUA+Zz8Ol+mJpXPH8SNB1NS+XIXuQEUKkiONAXVVGom1CWHUAMRWrvJiM/h2UBASRrr9k9w3kY
44qko73FAVmD1sqY+OBfFt6Ipkt+i3SDTkyLO1PO5z92WVxTvBB2SYSC+GW+ZAwbhi/fRFu21u/I
jQaymASefHIyuXEmuc8j3yUaMcqLV5jHfgcssPaJ3KfmjxhI0AOsI7NSXonGv5B/JfDpmS9aZZSA
8KRODAmo/G7fud/5zb+xLP9lDuP4np8hp8ckzi/nv88MgvyOoUGdP15OCVqCfDW0/vDfYvpMhKE+
MB+Ib8B19FaRlnY+GTTN6fPROVg/RCKdivn3xw/LcGpy7zWneppoVkjcoeGJ47+f/hASf6dhYBh7
+V/5dP9tdIbDp7Fk3bEQekmQHtkwEv4UhsOQSYRiMsuKtudc9MeZ3G1msMRMmE+a5zIR3yyFwsBH
l1RbXh5I/Gl2LuawbAyHP8s3XhFXotvGXGfWyudjDaesIEwLS2W5HG4sXfPB6L2sicyB7iMv5UZH
0cL97ffxJk/a29goCTK9FVt4wY5uY8UQ0a3dJHTTtq4tXn874OtMkdA2igWAP/fZ+67274SizgIe
Em2ZXOZTZjNxOHsmre6wzpCDaiVGrtbKaMSJYiKw/69uzWEdjVivOlK0MyOPl4yA3LELwYigKzcM
XFhQsdJA1pKLKLBRBRgv5hYvZqSZLVwku1QccicnaWZipTQcurt3O58dOg/yRXMUK7D79BZG6xgh
jO2gTGRN6R1qTNJSLgTTcMP3QvCkTZ9M/HZEETTdpjW5XpZMhUy/ymXdLYG6JqjumVZY3ZXF+j6n
8ZEP+33gf5Ey4RY/HG7KBcgYcND1edq/OdxMXhXUjBhNGaaAgg1ILvykQKSNIzefA6vqvX4F03ex
Yi1cHQnNvtxD080CvvphpEcRkR1DjuvNDiKXFSOv6RG8DHfQHRwJr0FTiexlJTZ4xF88R/GqZlLA
EMOw55KK2AAmLcfKfy6b3PQAL2DCGcUhJjrM7BdEGkwWJ0N2iSWtJocaH61a+KQ8q30GWQ4WeYn8
E1IruR+OOqClv+hIuf3VnKG5DFCKJusnYJj0w97TnknPrb1IIEQNiMYySNpW9ZP23T1x2dfjl2GD
n4YzK3wha1NLYCLhxQPu23+pQOaPgqqDnfKTzi9Nr1y5xuDIaOjBpMonJOYOX3JqLeQzAkJM23iz
Z5uwg9mMWCtuDn9GqYVkQf4BJfl6qXo7fi+b6gb0gDZt9BwwNJope8wsgHmHPPr5YdbIe9p72mBt
B2c+1JHJ1d7MfF4Oh53OX/+P7ScmmGzwHEabR6ww6Nzlcr4Dw1TJ38MwarFhkBeDqNWPThgI3LJ4
7d4pKZeLr1HSnNFMxdjTi1IgE4tD+JTWjewrM1L2X59qvSZvxMH06zd403Sbui8rkTxG7jommD7t
WHIP5X9q0ud3E6vIGR69777Dk7o01ih+j3xBfXzuUY7kdGj350n+x5QlgQ6DzQ51tnJ8uE9p2U4w
FAmXKIOpZzTdNH0wIDvbSbEIzHF2PpvZzuclE7Qn5G/oXbkB0Bu5SoZx/jaG7AlP5olM5HdcEjwn
XQ5DwZnyCaPcVfLneB4Kmnxfboc2S5Sv2S3MsGKwGvVmuiqzT/I2hmZiCR7QIJYJcJ9aGFwW32Mg
S24JOYDOhBY+7J9sv9pYEnwigSKA+asQHMZH36MDFmPTaI2wI0hxjzHRcpLyjUKq05s2sIAGhGEo
avdgzeJI4211kle30UYJ3z10WpNPC7zxAuK4YkbWHE13Qnhi8il5eY2lFna5o4Umh0OzQ2OqbZpX
R3JlDhGBP49J02Uv0dKmKjPHahSyfJjrKPdtTED5afjEVZHXLFdGX3qf3k3Q4tSXOf2VcuPncj/K
/goT1gCg+A6hoXOXRmvgB/QumCDn5sjx0YNyPvcQC0IVvIkD5Pix7hpb7F2x6pwkJAsR54VJA6+D
01YAUxZgqqWwyp0RhW1ycusmZpCXR3kk//XKUm44a0mb1x2vWl/E1GiFYYnuts6rACzHTWJGsY/L
9MigyxMsY+z1r+/XLLxRvYo1tDNCTk1zYLmxjuYwXMIdzGc3y9Hv8TPGktGUO5LPGf6Iyp+Br+AR
97qzmRsd5K8OsEIyTh626OvQTa0NQbB+lt3RReNGTqhT46GwsCQocoR9xgOvsxNz1kyRjTEbu0Rq
TG95XtrBDogh6oHsK0DkG+Kwbr6iEzlNdNUwqP/qs9MIKNDlCrr8IgM4HAVeh7qIxQYF+ZOZ02J+
Vji2vA9dXu7Y/PPMmfn5ni2zI4NVM+YgErhyup90SMwdUbwjFoNiQQ2OrJDcfQ2R/CEwCFxaQhN8
Xn/yQB4DEQDOJ2tvTYFsXBljxELXbv89BXLOTO+A9aKrnIwGs8WIVyYyJoUcVktTKOByE/BIACVc
bDy2/oD/Kg9WaJKQTax5bjQm/tMYhm2dkS5M60TGNnfn2TLpDgg8J3xjQMGWAHHAW/ycIJXrpWhG
o/TdDjluvt9iLSv4n7p5FwC0MtPn42glbwzslu5y9EUh8n2ZJak9VIfUHA+IswfRB3ffI7gZ8Z6g
4bCnCU/4ugVaC0FSkmEQkogPhnH+DpBmRh5TVf75tvJ/mbJAlFD3jJ9n/meMdXrCY5fP6OK7yZay
qTwc7BhTORSwGT87cRmP04/n8DyNWIZOJn6UELzLjOpXPlzbM/Z2OcfVmehs83vlw+SMC99dmG1B
bpx2Ot6T5m4ghjtJubNsEHpWez2fxRRkMQKTbgCWS/ysq9LR+JMPsgqOuMSyvim+xflHNyHgyoad
/k/nbLaHiO9rKrLNKWjEf9fKxmvmuPIeQj5dwylo/pPmdyDfQzC1mGrtaVebUJhZvFzbuPrzGBsu
B3drscRiAi66B84BeedxSMyY9QUwpHgc7EpetHEL/yH3VRB98C7dYRki1jGWwwcNZsVyVHx0nGFX
lkqP3CXRaZ1HF49JrXPJx6uiq7hhfmJ2Gi6BBYMtya9luSTy14Vhs3ggZsEexmYuO8Uq68kcESjI
A50vC7iYREgMGyMyohnCf8OqT9R0J3xj8/hYaYKXhD/JiGkzZ+jGTHswM8yOnKDFy+x+kyVVoH2Q
DWLMhMXJFXXHrAfGYGrl+BqmmP/Z02QWOGpPc0U2++WPCgTb31uisR3JLSONwv6WTGJLPh00FiRB
tm69r9gcr1NmzgPXW7GCo1H6stgzAw9/t8pQcjwGktPSqs6IeVaYREYWT5m3gFdSrWaSb1lbnGk+
g7XkHGeUu9KK75kCnAiDPgF0HSqLpHn3NaBK7yVAJSwNjFbMlNKQTeYxk+lrKRREy6jJieLWCfnB
J/miq5rfyQ08AH+UtKMtxB/oLi7aZ8D6fKZ/7yGTFRSGYFbpsyICp9SAACuR/mDHlVHvaU3p0CSy
OZw29q8/yAFyp44Zz31nlbHsm2bNQoXYono5d6UrAQFz8JSfTSPLrwsoX0/LTjsjkU/uHuik5TbI
TaBfLtbBif1wLsxFfsPXedZAK382I2PxsMddjCvsCmxioS+0VukpoROYdILPPZuaHlo/BH08qXQc
kyNfULJ1gKikKHcdXkO2jddymDRNNTaKGGTwt95EMBw3qGUE2j1iprNm9TKcy/R8N2plaXoJQCgC
abxJDjJjAoePHxkZkg9bZhZ0JwBzBugbL3DPhQEpUykf+gxruTbcdrddahJ6rCi2D2aSl37jJSUK
TJqJKO25JiT770y/Xus/f+vfjSHoaENhCspxi6kUPNLDKdrUxqt6f8vWCGa3QvWojn4DUq9PLpdZ
hyu3UhPtz6x+QMsH8klGQodioqP7arSnDNw9QviqSQ771qWcu0HN2/35V862SO790ZXoBo+LT30j
cnME4hRUeujLWRP0KTDmHv+DPKFjsD+9rOsfuCMuyxRFoxecTWDqqolDzrWNdp0RMjgU5wvrfn8M
50x7STId/RqZC6r2p/XJmiCHAo7zromaYnynlcl58a459brVO9OSpgRTzC1Nnp1GQPvJWoASSaHE
HIZZJmDrerbrFfcNzjlvUCJXoHqBCmKCEsKvtVigFBhOY1SzS/N6cu690EBL0BGiIug4e5xpj/7x
sj7suRFEXQDjewhtBR11bCJKeXG1D41NQhwUQhbbuwZsDQStHtBQPgFsnlahU6jZTVrv0tE3obRg
SFO1zD5bp2Wt+fMAAQih4NJmY9urzN8UqFcM6ioeJQPVdDLyb+PchezxobatA1g7yHx69EltAJoy
n4j0fo1ujSpugL9cXFKN/W6Z6rrDNKbi+WIhaLnzs/6mIiWL0oGGO4VxGe/6Zh/LfbFhvJVfX0IQ
gV4CyeKZmdPC+FaJKXRqmtsSNOrHX/PULyAQwcVsu80LpdqdXvlNhy3zWKZSkbpum3bVMMzN7Ozf
V2GdntzhIesfD2hG12m602Hgnkgk01KGPitrhxYy1WfBQNi4RL3LtovSb3T29rX5sZluInQuM/PU
R+eZRtnImC3Vu5sePa/a/FO2mp/gDF8G5sB7CNvlQROU6rKSoX8O72pErLL6q9Ip+TluIWDT6tGz
pkhbAiqUYUZf6DFAzyyjyS7dQdqsS6eezqVbJfO4H22iHY/9AJJPv9RF34IYCmoQufVLp/mBqAGJ
vKF28FhHqiRfajBeabrrS4/8b5kc/6QwvvgIzZSpn4W//GCzmXbOFPFkf9zm2gTeeIsjU4l4EYeH
wAC+d3VvUWXTwAmGmY/Rgy0GJkLNp7jwUOtZiG9KmGJ407dfeIWV4IFXREhNDxsP6nlz20YTo5RZ
cGW5B5dzj0OUo/lpzDRe9yjGW/eufrM/7Tc0w7yCg8R6G8UiQOoVLcXYYh0Kgt2tky0oSui82pRC
p1QK0vJ0tUOYWwokByhhEI7Q6AQ1Xru3G8IzBtODRZJtNWNr1Paxl1CVtQfmOoK+CwSfuu8YubQ/
5VCUdaezDUd7/m3ayKfcydsg6FzuIkpUgG8ZHgBsqJd9GhV60FBERAl3K/9q2lcWMZqZCGtp4YgP
o6SLEvs7QhllFU9425NPnRTBpHBpoxBPD08TQh297jdjOXB6oBOCFRcQVSYVtvKhuEMob5GBVsJa
qetNG7YT6W3QF+rGnwYM4qTmZ53Pw61DuAKrRRa+WhqtHitJvWxr9uGPsrDSrBCQiqba4G938pEO
1KSnQ1h5bSICUaPohwwP07Dq3i6oFNtM+tn5pE7mMaU/z862Ww1R1dkZm3Gdzp419g+NKaIwtLF5
bEyoVvcmzPdyhAaCTPhYlCeK6o3GCO0S+IeUrI53Bfs8+1YV0Q+EhuLRHhpQSLXRq8uwsgD3c+s6
tTNERKgLMbdgjf1i+PBu7I/QLW6/RX9TcpkT7OpRjZXSK6PFNLyn1YRib6oYXrMsrL7Nk/8i7SaO
Doa24WVxliJIdKAA7uLALz1FJbrTsT8jSIWYpko8Su3n8v3DEoXUzrSBOEkBxNtgnSPhNSMFgbmz
GYqCj92q2lguKgAgc6ADubYpDMg62RuHqXE3GETCufYDhqy7uziXq11jMf1Rq0FigByWyoHYy9i2
dki7QYhruefZCmqx36ScvvNAwZjcBY3S3BXGBT8wrICk+6+KeVDH2w11My7OBZFbh4KOFr01zMv4
3jRRp6oN7/1nB+pm8Xc/qkuMbodhqted1hCNP5LCyxv0/gE4xrOzrtnFZWVypaiHLluTRvCaLT9x
tWFc1w49F0/p+pebc+6d6abw87l4Jb/sNjILnTw1ZOlU6PFB3dytirvy/OOzKUgfZTkPj41fehwP
Dzk9arS5ibdgi2aHlAoP6f1o367mTqUo9t5jK2GKGPSKKqF5wT5lXQqU6HJPUX8DCx1S//IgJrpZ
TarwUu5wa8gMnYbvIu/N/uoJ7eyPxOqUl2zQtCAduV+cEyFZ3GmzFGzixvBF+4EqquZ1tza72xkb
RyHAPPOtX6dzCr1Teq3hsXvGysOu61cp+APn4X9YeY1J9kdpMcVbYsU9umU6gGa9LcUOO0CMGVjG
ffa+QxK7/lbnde81roxf47pVRkA6Lf9eWfMX4pmqvUFIfFnHC6MA+GBDH7kgbDC+eMWf0oTzZ9UU
vNbw0C6+7PMCTYHtCNl8dDcbqii6POzz01il72XrNUBiqxxWSB27cB7PM/a8A7VoNMVsXbxrj5Ux
tT43u9anxLvVbv5dxuXlDly4TTE3VOnh4e68QaRCjCMGOeN+0zjwFwXPiGHPEoT+1/DS3vYeEIWB
JiECs3LxQWQsqJ9p0+JQq/K+uRBd6djRgMpoIEPzhH732xxkNXPlXh1qRvbp0aeUZHMyPylVMYAH
dLf44DvjgKACFXP/mV2Vup35r+DqN+iPFax75YT9hoaHaNlUTLwdKm8Jt27wKE2sxSVgUSN/al/9
AmWgZ8E39qemOqEWrUd/yirT6z8WlMXXxyfWZkMs1WqD9oSHN3CNLgQDuoFqa73/1LMZot0GgV6o
t3ANLDTxTkZYX5Z/EIxrTbIQ6ZgfjAZN2Yst8/003vF+vA9eo2aCD4i3+svucrxC/7QaaAoa9RGt
Rvaz6u+7vx/cUNAi7zMpVp1yH7maC0XuOLfJpjvaRaCDaNZkCOHWLQzxafmA0XBw0FjGDqBPdt7Q
LQmJRNyThk27Q/QNyIWukYzDSSO9MKyzRVCLCdfVw72AHEV0PX7BBOvtagaM8Up7i4Y13P2jrR0c
JK+SRxCKJojLuCtU+WwtQkfCPqUtU/CJZNUGObpBYxLKePQ4SzwzOARCJoVNsqbyQIoqRXINVPKp
TsLa95SHIMAghgipTTbeeRghyPkbfwQoDltbEYbA55QeEX7LWeihKJWdsa04SckF5U/AqxQTgncp
kwL6o6w9JBaCpwNZOxcpNOP36YgZSVS+WDzaRLnKDEEGhG/sTR2YkjnqQJglEl+JthCIz0FEEWns
H3FMEajIJ0KsWmheJ8rRaOslTFeA6ZNeJJvJD8AhYMIJBfuElSFUcYtKUzB1OHL8ScEjwZjfNMG+
n2i2Cv1T0kYbuf4IgsDVapyVEkzBNIRCXhxt9bnLbMyZWwwaTjYfiGcJzvYdnlT0EeGJwi+/yKWw
S6phARZFZgHON1Pyhfz0DWL9OCQjyklPgEzWHoKtFOCwIeb3IviiY2QQyVn0hGuAx+5sQCmBQthi
XkV1BcuUkFVwBlEqKIPmQAVghMQXKDnBWp5K+wJ8ovMILdekETOEdPFF4u7QPECZseA1IHfmbNUt
k9OiRQlGiHrU0Ymkvhwm6quj3bgNnETqeGt3frvc3273l9TtcCmu1nBnDYlM92bN25tLnkLkn9EX
JsVVUtnJWOoBDgEJJJwT9N/xUxQNf6lgupskM8CEcnwADBqstminJeAJrF9OLxHVBAEkZ2f02MoJ
d8n8kSGJxWcMj+aS8Prl5NkjslfAUOz+HJASKnce6waDBQsrXJJxif23q+XR/R0O+X0JX0EOOdNE
AAk3PyHJo/NRSolTAVjTrRLyL0hagIoQD53/tqsOl0KH2b5wI4yi+3UPhVZ8g+0v1DkJv7kboMch
nL4+4j11hJw4Aa1CgCeOw+kxxkA3XAvn/F2cYJjBKM1vdbSAtjZm8N1xNBhEEchuS7DbJD74cU2o
EDAleSu9FdrEtcOcmcynNgPFsNWsuT8Pv2eneQ/tU3wBkTB4MyDlZA5mySAVzX+HjLwF1ELsDwaB
CQWuSMJ1anNjwexysEyQECuOWMljAFmC3EMu9Luymi44B38F3uMOzSEx0NHx6ucfsHY1AXyBnqw8
Lo/+JCSBuSRZmVSJsh6XpjSVlqKGk5eCY4u2I8Kz8g5fwygCumCgW1ffBYCKUCcdDWFBojDrAKTx
hYQDzmugJ5MggVPBWmYIQPZyXHOBdQIMvbU3vQjGJSfF8+L7CqCvk2OCMRm/vCoW6tCu870sqEwH
+Vg3T1wAukxgrugBRQ5f6SnZSi1CWUyFB0IxlCaW1eGtsiBADBiIkpHqVSlW4ssymcRzzWBypuSO
7/m8IzBziqHSPsLw/j/NckR/ydrGTgoowSX8ZlN1ZQ4fDgm/LUBTtlw5Ba5qA2lQKXZdGRE3lyCj
8rUQQrDfAHD13g2CSL4LkOD52lD0qtkLkTjBjKpaQKcLqY/3fy+VQhArA8BnTtMKlLwUM1mWLjex
35WgE9fUBlbSyDBGOgFNf13wHoYoC5E3MHWYzkEgQjaYZKrVpJS0MioP3EtsPS+R6ZBtwXC0ul9D
IzMsNE6gowYTcgsv1ABAFTeC24BL57hC92iK6dNGl9+UCcGUp5pKSlMCIUKQ1WZcNvNMMzaACyHT
N2fy97AmsticJpsRvizZI60jvR46CKCq1uA3O8fbONWkV3HyfJgWKTu5rkYn92Xg6CeSekpH/4cQ
arj10P6hxPH32jWrdEjhzEF+G2H9s1g0FDpvfd+RU5skb5kB3izM38mnGjzR/J0M7s0CeODDtTzz
MYbgolU1KoEianKIM/lNZOhDtH4I642IzfoDbSa/N/EkHy2Z+a+pV14K5rJFyqOiVfUkaSrikT6R
pCgfk+ooL/7Fh+mB348ib6MzBFflzzp3TTxMNyluoGF2jok2UvZs8YWxcljXA9sBdxuEe2qyI4Gy
2SF5TzaG3PaLA0WXBc1GpdTE5/GULNKCs2rkleAhabDo7EK2Qralh01QXgdI/x+MrmnEzfyascKd
O/nfTI6xkLnpxNblaScNohYNvzM5MJ9b5Xq+qcivZROCTB0GY6D1Dfkx1TnJDF01rg0fJWRLgHlQ
gUurnBrWSEtWJ4QBJAh2fKYdphwnlo379naytEbchO85qEe7JaLeG2oDgYzmTQBRhLKYszEoRr13
uWtCIbiKes7kg6L64kPhLPbkj5Ki2+yCK5GURqXZi4JKfCyk3GKJcRtVnJ0lARCa4Lizzd4dD2VG
m+a4wIQlYv3D7zz/3pNPl8CvMZsmLacy/nQLdNmpTUApCdHiDXyxe1ynyuyX6lx/6iFNAFJYXsL9
X+y71bdqManGKCCkcjWImFBzr/F3svJvi0gawSrO/I4I1KSVltDsQyF9Ra0kASTIV+FtrcIpqmfe
jiOk1SW9QoHcVnFlSAxykOrva3SKjyPaKIQPNILnj99DhA7VISnEzUHFagUk+gXb9NMTCF0lujuP
8YeuGVl0+kHKbHz4OfSyxX6Yha1xs1MFUQlq0YYyQfrD/Tw6F7TzsXSnMSQ6NLEKRqOLxJGb9cl3
OzXk4SFqd15eFhZ6yH9zQPA1g3S3ST9OZwYLurcJNyhjnylDQCeh3/A/MCXIS7jP/zF1ntuJc023
vSKPQQ5/EZLIJhjTPH8Y4EAwNjn56s+cUvf7nVZDuzFIYmurdtWqVau6yy5qotG1tR7PXmDfZ2pv
VFDS+bwQlnrreTl6QhP/1qW3XjYWDbu+ZSnAODdgAaFvVpys43ynAm+jQlHFbU5F//h3cImoOYV9
UA2sUaeLT2vdpV9DY5atZdq/rafuplVoXLvl+Dui+rxToqkUPjSaikzRbu4Zmkehf58/9egUFF/j
df/2Zzu8tjZhtVuNS1E5+G1XP7/7v/MV7Yyvn5kR7eTDSyf7fmhfe4+3p2E5Pk+++vvhdnDtbf87
0gT33s1NfoJlffWxjKo4FfKjSr0trxiegFgH4BLkgOmSlw9zFOhnw1+2Rz3d7mGm/t33Z6pMk+0R
leNyfP/czB8UlxJex8VBnu0IZd1YeNlkuOr7cLepPX083n8aT69PczRS2/t2lQnYpgCAoVvHVCm9
PNBZeNlPyiHKypQnkTAidfcVTEgq9t8oLaD26S2edjoy19Ytk0zfYIffpFTjUp0c5II/uGfXhi/C
+t3WOlK1UpDx4+OJsoO0RuqLCirEAt+LPWmOJa5PiVqpKxVhiFUewz4pzWsAhLFsWoyAYFtsPPVG
6AR7brprzmrlOOwh0xG0wHaDTW0MXVR77FpKDh2eaDaY0Rz4UZ9mgwzKrBStHZpoYgd7vNBlMMUR
3czRp6S8LEuRGSp3FMh1/GHCoUB+AgCUzvQeTpE64OP8Q7s8mHtIj+DCJm/kHRPPjwILSiiutRI5
5a8gD3fEurcNWBKjmn5Fhq77hJfV7/PeALCKj17qk0k8WQfx2yXykJ0zop2TUq33y+lNK8QaH6w8
On7DYb/CaUON/YrQc6Q6Zh2hXtklHmflWdXGnc490LPu9DrzOTXJbDfmAheOOCcp6KATF8oZ+7AY
vlVotM0ZluqIbIaMfcgV6Fsr+AV6d21Y7vHUW9WvbVSDr+0rNdH3BnXRLfI9NMNETHKEI9pCm4K/
v+01JoKxjNYDOoHRWmjW5N2N3wakn4hmNhQtgzB/7Kh+g8/BK5j9WQvfI/XLlvhlaTndV8BVP4Zv
JyrmLLYzyNM9hWfRZzIg9FTLx8lwnxitU/2br6xgBbPkDcEmyvGKvfQScCXoOBaebT44IOBGsSG5
XpZNopX4mnvL/NnOf+a7ZjXOf1LA+8c76crgZ1soLZUHX81zqLxovnVBPfTWuTTzyB3lmVBYhujC
dgzPIW2cUUdScXUfXpAW+qFD2E8j09y3czz2bcxZd/aSmxaml039gYrjcDlej8+T0hRAip4hjOXH
ffHLxjiePk4fWLb8Ir+o3Br5hdHA139WOcrYJMfmPxfUF6g0s/CuiB1evVHMh4gc+iL753z753kb
5c+As+Qeu6dunrJBK9L4WHxJivVu/AtI1kATgtZP6OQhOoJ9pLcziH6RvPeyATu3keWiJcU2z7+N
HXp6sybFigmlhunb643H83Owq3/bmZYWZABWGKnTy5Xu5Vn0Y5E6jirRNUbegEKu72j7H01x40fj
AYu23AcHY8Lu6sVkD6twHQEaR6sQCa4AgDXI0QuyPaaNVGvfRSMoPkSrRpUmOlVaPgelyJ3TUSlC
SDy2VmwVnsdH2n97oHO8i374HYoEccCLCPNuWnT35gzzQZ4zpSdP/d7lET+aW3RXs/NcYlwL6Og6
AR48MAM8ptNHHW38v59btalNDrJ/NyV1D51sS1PidmgiLoBx4d6U9vr+ucF1Q0+DgpKnSPa/9Ffr
QypsZvtJTpnApFDMXExawCJ9QB609D0JBeb7zQWbCf4BlTM7XGjpG7+PxuMetqFIOEwZLiq+nMc9
RPyqj/hBLZ+cl4bPc9tiSW60PUdGl9m6JoKIfwFBiyHtAbn5MbnYJ2/+1AgrjmhZq/ejLBEOEU4/
30k/EryPMIGdjjbmVMdATt48HMJi2M1Ds9xCtnj9vh3iwiDNiywVD8wlKsWrtqO9alc/VkjH/Ibk
8eK7XTgZ+8sLjyZJuNaJXRRbJ9orsZKiZHxFsr2pmS8Gj2autkZ7KSi+noNKRIE9l592cMwW1kpm
TspHMYTaB66fqG1QSuhcQuSKK+99O89FvTnNnlpTbmxNtjYBCXKMCuY92tc6LC/ruPQCYwJLb+k1
Rv1NiRxt0TewV1qvaCSZFtx9Y83jofptSY0dRis41X1Q3IraBWXBX8205K6/b/SxUnm4MIXa7yC1
yKgpsLbdW/+ME8s2csM7xHLWfMyFxjpsH4Xo0iz9WVKazTDlajM6HPbPvWNtjv7xg6N+d8617ed9
8FtmLa7sBr8U39aqY5rEvZKUAcs+H+rX62SPpN1sH5QG5LqRy6F7k3aBro/xN8lFOvvUz316flMm
aVrzi0L1A1ispJyPj1L9g5JsGjbgywNTEhsatxgBFKiX+epRakDpl/OVFDrPxvxUzlFKbNxmXGCs
CnUUzE+eCDEkDRYHd5iEwGQEOoWBtfiWbN0JW++AdBfKzyjqh4tKgyv4Cevemv7rdO9LqldLgE5p
pWVKocnEGTKzuZjsIe8uUXGWj8QtLNrjmX2YYTm8uk9BxxQ3lniZHiE96QPEeZAECBjbPi2hyHTe
6YDeWJfoJBPS4/Orh27vbp6N0GIzbDu8fr9aZ2GtizDluv6EfRtQFgKKY/CYoKUL4l7fLSOOwA7J
QWA06wwEcB2P3XwGlx/2IciJp5tCCvvI0d5Hh5bEWQlYC0GX/wsZDWtzQaVlACynPcUvnkaCUpoK
gyqhhpc+9SQ4EgbTfxL+LYHYEhTAK+wbAGHcs4c1XLt199F3S6DV/6eTYDeGGQ36C5jfkjOTbxNr
UlV0CKIFYbqFWGms5zN7WywssZKw5r8LXgHPWNBzPkYkiC/GvgeLn8jCJGskRIsEKWS2/dZobl/7
geTlybi/JXcgy7guEpbnh0WYPClmFz5LrJe3n2uJqnFqj36DzB9aAL3uXxUwwCVy8cc6NSdghx/R
EG9KD2cI4rVvI2nUsOg1xi07UgnLrKw9df1pkvhoHo5IpvmFOlYxVnlB++9DHfYc9+cS5zMbcjdi
jXEWcb5QUYDoiJol7vuuXn2lZVPAbxVVwKBuayF+HvaFn91Lb6ybv6mFLRacnranM73USSIkvqgf
8RyO4ST5SCbCLbzV0YbwXJfNK8rt2ClPezKddva1Fn4w/iDH05/VXOPV8mkNCmycgEHA6wuw+2ud
bYlgNNCB+iVuWI2IGZhoPv8rxTC3oWyB2OKMEj5xRq4e7xC+SvhLKSF9CRwpMemnjtwVvdG8pt8t
GbxuKdSWMm7TW1P+Gr8BjOM9pFAOpobYtVwzCL2wGa2mdxK6iUktyA4IbaUE+YWz8wuTRLnHQpD2
H5VBw0yc8q+W+fZ2quusnZk1yOTjSE7eck0kU9p6hpOJK+kds53DmbtjTPUqteg/jUqHVgFsh/+t
GKkfqZ/IssrREeKlj7RLHc4iEwEVx27GCVD7Cce0iUsc8ffPH2K6Ua9XMYiYj0ePxghiXKtlDFKq
TakIorZvKrg7jPkzlQKMDBwbn/Qf1vzxGOeLCj9vwl1wX5CVahzGeNXPeNx16rEjLyT9W2Z90ORu
qiuhAodL+xcB2rGxb1eMg3klKf8UEaW5BP2BUZzYdSHRYRbIVBFjuej1O3EnntamYa/Xc3rPs+G4
0iD7Xs+Hm/axRqUeUVcy8/kak8mkz4irpcHH8dgnxDHOv0ptTm6Tr0M+MkB6rIt8a7JKP2qZBmLX
DNrGe0ffnMYbjOaUm5vGBamz7gpIF4oIj4eDvGUQmZtFuyS57d7L8aW+AlxwbXamPD9TeZBOGCr9
mRtKO+YbXxSxW8iOxgqcyD6nxv6MCN09wBEPo23FTziVB9GeL5ci73FEcxJTo4+FOovCKgS/qhp4
J5xiDtxWNTy9MMsQf5krsIJmSR+xJPhDUGChS+XIp6ohM0IcXYrUwDnwko0dOhUVYMFzBKvJnN/Y
WIyk/38yYmNynuqcPbn42q7piDmH3FKvxnmrK1IhLKZVMU7MRGeGTxj7uCXXAzmw2lNrPj/30hHW
V6RZHzGPHiOCRuE97IV0zEo852SIuFL6VETWhQjq3ktq+g4RTJ3kbbrZqSvqDlID6Yj624xjzPMG
d82I9RiMMZTzDoMJQSogv+O30FrfCK3STafVMOySuLK6s8b0B3xCdDeSvXndptNyzJf7JTQ3P/QB
iFA7Y9bfvMjluPeoT6cY/wAAB+8IAvTi+cMInDaybH5Zj/qGp/cWswenhB/4wEp614hTXGv7Ucle
fPuXn/dsdDnV3rK0ya2dollU7mo03LwEJMlfUB57QBNlkTqHm7le3S0iUsRrvmJyvb5vqC6c+HLb
V+PHNNLMRXbzMP5wL4bumiRNkcIxBS7qvrGMc+97tOlzTYPd1UQTXqb/NE15wsPfs0jvmyXtSXJM
aWOqr3pp8qjtntHDBTzYjY4IbBAsuWwmM3vGIjqf6zn/0Fxa7InGZNznRkt8OvqKaEr8Qp8QXi9w
R3jbeDFOLEMXrm3fyXKrb4Z+gV/QKaKqMQLGwX6YI8zzSuXYGZYxeLzc41xyYmIWmoGnJphNgyKd
ecvlEeztBWMyvdWdrMktzwzxTvBeWOgFmfz67s6S6oQX/Az9gxu+lnizv2VjFeHtSZkOHNUIfci2
ddPr0NXJpQ0rN3SnWM8k+X8IEJG/t3M3aCXB0xjd49/49uc4C1eXKF+tVy4gGt9gllc03ZbdCsax
4A3lneMYOiUz9V0f3XvO20XGZ2Mvr+SJ5WMf5kYnEAJDL+9hV2CDr3VcDcXZaMXQdANsEX8h3gY2
/sDAxwe6Te/iXwAVdBt4ZwYS9N+PpZCZsNkpKqAtl4AQTKw0AHFN8uGkcnI9xb+4G/pNxdauadxW
oWW4jkw1dqi1DHyBDpXXXmHXKYqxS5joOd6VToaxzL01IQTcY334/ju+px88NH9DnBZQwY44Vub9
iTvNkq+EWoGsEaNsMR2rPXCxSRlX6/1IOEjf4oPM4wdfPvniqpawbAFJsViFs5cb+Th+pNtGc7VQ
Sqn2oF/vX7wQSIA7i1ueKOoN6JUn4ri3yS2B06r/0c3H89VP3Ne2Pefpduiz64yW5Z/AlXiShlXL
YHRMN6Bk5b/1y9CGbtNyuIzf1sB2p8gAet3MxxrecvKsPhUwYuIROpRefViC6GehBcGES+MQQyK8
4Ui9CiqSuJlikG2oB8qQ0XQ3nI2foAA+4kdMj27qArLv1giIF9zgSUBRjq/kRQpkslMGgyGSO9Px
t/WE2dU7sj5XgieVO0xtSh8x3roldQVmVUzXkUIqU89OJatpHXLBJv986/9fgmZEw1s3wTuVHnwM
ah2fkAnQTs/JH3chnAA7DRTJ2lY7Tx1qEAE7QJFJll8axempvYnRi6jKRo3kpJb7/s+D+wFDd4uE
TSOihYMGs8L8XWvKHvyQpjjTosBvCmmbZPCsqLHY5MX45bmZBkRVyiuVEFGFhbCMbUE9hw5A6gz4
ShKw8RXdjEjPndJ1DMMZ7b4lLdtjWr/fkSBdLVtwZidXWnOgmZ7HTFXfUaKPj7CQCXlDMkg/V2NX
Mn2bJsKlp2VtRvMP+i6FG4Qd0TunbRl0+Hy46uS6eVJRrV8Y79U/iJyv0b1HL/H5eEaiiPQYvTVR
blohvl1Hz3K9b0MILyOgiI9Lz9Y/D7LeyFTvIcQzUHTNOb4hjl2mnApS2X+QLS+fabYUt9i6oPpC
99gHdhEvkduMHCRJNnJqpD9VO/DpFq6BEXMFhEEjqGyrDmoNsA9hxOf/IK73ipdOeOcdS5iYbtjL
uP+WKjBJhuLR3kZfpJG9DFlM7iFAAgt/y9guyUPWOBnJUt7uRJpdKkcoF9NGa9JTVAW5OLAn0gIs
aAV8u49q+NFnDae5FFgVfgyOEb6QFCz3zB69elIBTP77RX87KIs5f92MgMukybOkFK159c4jSmnt
U6PzQ3Th8Q8JrqHjgWuGm6QzZmWScce/aKMMlTnHiuFtgVrlawVVEu8z5bMM+CuQBDLBIv22FE97
VmkG1Mof89ueHzlx+HXc3hduwOLomuhusYuhMB9M9/gCLEJXAGATmUrKYeSpJE05305aQRX70qAt
++JvhVVov4puGwsetaikp5FhagIgU9DD/77/bk/8vG5tRlf6K5JBrdBHoLEqNB/Ty3Q7uU6y2CW6
aLULJRo4hctT+NRdQYKLzmRCZp1rO5WDk+phrJVuqYm419NxSNEfX0vHKCMTTCzD7wzxK826O2KO
oKwCL9KBiiZ4j8Ay0i9EOpTgur64DxGQ9O7MJNX16ScdwwORonNIPFvCHrOar047o2T19hJAfCV6
1J1OM8nkkocExbBgcY8IgkicJle7MAKah4BaKAb37+a6uy0QCN8AbopBAdAJzwY1NZqHzP4rLkM6
dWTfjtXnx5H+APG5eZhv36/94/Pp45pB5Wq7uExniJ+fgt8GwDwC7Ih1o79XRr6tCwObeuA8yLoy
fcTQiP5R5JZcnaeQLjVgGo172SalX//9/AwoP1miVR0iprxulVmkk9YQJHqrPXKhdABe1x6wGuc7
TA/RxaG/XQfL9yK1IrWiSQrUPXu3TrVFfwYg8MeIdt8j4fCvP/f4TubyGmfH1/gnPICfitFfaEQn
6lqlP9p2+P1yfaWF7ut2noO8C6j32ydD0qNtHDcYneH/ZOg+RgfZZjmYGKrhHRijSjakd2bjC9ob
UD6KJ0/1fbyPf3C7wq+RbfCO4CC6f8dg08q0f7p7Eq6+5qt+WPdPUT4S78IWYwDtxP+4h//Sm9dQ
VPSbjecmidrm7+fT4E7AbZCRZRTu4e4lFz3qJ0QzU/8LvIbQqakzrheUhjRGJeX4EemSkydtXeBQ
9K+N4+gyzJXgQZOlj7hX6HhbpsUp9oW6IuYzADReC2w8PAKanMIwBiF5ZpAYk69D7UzsHEPYRWTn
q5/9pcMtZD0yaY/4T2Y/3h9wppkg39T7/ECxD5E530zuw3y3WKYdav187BzoC9phd8fPa1ilNcsA
8ePBjEwipmm9RLd89HSOcsBj5BO69Ap5Jnjc1s+bRjk4QwmluyGKtyyWSMq3Ss/FOA97Mz6Hq/lq
fgOGN5bKDo4ECJco/XdPwHDQCQ0QIsaBgkZBonfdXXf3i3O7+M2Uy9xQoqkAkiFgiYtaqueHlRcz
BuWg0jHoMCwp4RH+tqrdHfDkc3FwR2FU5LtDWtOh9uqshhsyAmkeJYt3bIRpyOpWxSHVKU3jHhrl
nSmXiIutapxb41JWSROU4x0XvBznW/nWN9mAYisXVWN6zKKv7AQyQDkSTabbsUsFRt05SC+d6Ccm
rfTfOvl3O0YWPYamOV19JJ4IfsjsG7m9WWgGfjVGvbcrZ1i9gFVo7uBRG1OGDcJBTzRc3AqggMHx
pf402Og8QubmP+ZCBIzysfcNrn4athnclUYlyADX1rWVB19Kc7afY4IbWizjGzKDWeKAE1h4+n1j
RzdzNbf67Lk6oBkNznsmiQnPr9XYsbt0aPMyv/HsvL+GQH50YK0SXICN/aKSYm0nKy21TRQ70B4X
Tgw8FdTO4NPPegeCoLfd53ozWYm5W721RTNSbch07Uz9P4F6zXDqVmrgNcHp9teUc7BE9i+s9Ilf
xqi90vuKoxem9DYlUKkQL60/Zoih8hPyLGk++BBnTTmiWqxnRpdl9DFvw3L0hegiRUMsbqgRf6sI
9N27dkqfl/kGpefNO+1ZaZ1XJMQjZ0EqCEw8V6+cWCZX1xi2DN8OcnPr63PToWixcaOSihqtmO5p
jUPj0M43i2ynhs/WM/qsaBd1M1EJvu++/oRDm6GDQ350jmjy8TWhZuZ3dKS7WvfSqla7FWqs7tGm
mWnZaoj8ITmEC4m6p2edbySk8TquUS5Gaz4+4n7nRydas+DUIuFOz7tT/PtcznzmDgsl5m4lBDrr
vzR4+Pp8Wo03FIRGOzJgp3hG2XD7GybVrlF+0adWNedS++TPO941jUceA9hhu8Y7OsNECU7WDEYY
LFHX2pKvJWlGtJWj9VyFBjTrRwoT7//g3VH85QYDju2ReEb6EThk4LpfRjYJ3HJmzmVorencBJX6
wDnCgCbwqQQHV9IVdPaUaIp3zSrOYPFaVSgCazLrpJAjeD2QirAXyxUEHTpwEG0bnwvbLvBs9Iuo
o96Fpf+QK4+ofusYppibwZy9qURitsYMkfxsv4kc7d/R/u0RVxtkUCtQtDe08KPFbL/IVma7NAr5
xrkSUrSCbShVoxzQZ5IM1GLMzafxJGhvmlrw0SBeWvKUhQfgAlBzXAzGrFKZhFwhKiJfB+xy7Hpl
+FKuf1brn3B4wq/n1eAnfixM/f6Ml0SarmZ0LMPEgBwMy81qs8xWCqHVbTpfn7qDfGUuTilcwcam
mKdXrD9FR7LFpTEdozoXssQbXjeYKv6tELduD7Xt+Gl0/0Obv7+JMVNjqT6syIYeEhhyIgQNjg7Y
Fm1HidwwaOQSJwh4OC40l3ExvEwLdbpzBPSJYiUINxB+gHwBsYyBWTpTVOvpv00aFx8IwaWJoNoJ
qwVP/8AzF1/sk8sJ6+efoCoBbp1GAarW5F6tBuTEeMBGVvfkNH9A0pWQT1kVlC1vn/RyW0MAPZ8M
t0Ef+cAzM4OuGvznSChM0f0lYNoPvmEEwlB85YUBUayUcRpjtFRX2lBVRbq9k0Wm77udltUr2Hd0
NiUiVswrDkPqEU68YZNFqdkIRqr+aepnptnNqsktZqmwK/EC3FA6LKf/I/mVxESmx5vgzakKxuLF
MXFUDLqy9SuZKK4GiEcyQA6Sm6m1xRpndgGF1dBMMMtwiBuEn76M1zbkvbjx7knVyFDKFetzVzbM
x5p4B7I/6jlDkHqolOwlRYiH5OvvElRBuAW/+D1xUwGTXO0JdG3qw858EseEU6w4aGmVptWhmhLm
GzrzkPUfPxgqLhfzpQnX1dMBheYcB6iyfHw0h2R+cLo5wZcN4ihDMopx8w1mGNyc4eK/QrPVytWg
VY0z9d58as59PT3gUQITcWeBxT4iwKZwOmVyAHLy8z0AlraYgsy8b/kYslbw5VBtHE4kGgA5FWrk
IDgWZ9kbj/a9bAiqSDIhms6gCRb6lyvdIE8HvsgDbGl4RYGW7q8Mws7KE/3u5IbgJVr/EADwi9iM
lwtlCjIxUIm2LUe+Qyt5olkKRsodgEp/sUR7ErosAsMi3+CbcAn+eSfF2O9netFNXtKWaJLAIw04
Ei1w8Kk1vpySBPAlbbNW/9g33rywnhNrp6cyo65BvVzmB3+h3yS314lSukNLMw1NJzrFdBJhAaVw
96dOv5tyA16Q/nOZAqhG8DlLHGqXgnU9s6B3FXhu4s3ocWdq1+4XDtOmlQPUk3ejnZphROlgijk6
JGr4R1Y37xlLSujUyl2iVJHCsGka39vViNUcs7onPxR/JVxlC1su0PZ93oWiTBIbV10fG36aUSRT
fi82hYsUDvk6kQsqUzdTGqZgkApxwlHf1PcfEcF4pZwCSRsKQ5SmvvGxmeuh61uf6vTd64oxJjyB
Q23FDP8sjC/FBIy+5WFfWepouEDECQ2i/0PRiLYHxjI4iC4OpVXQCwRGXgcUTY2oaSvC4cYPmm6I
OcerD86fFWYWIo/9ngYr2y6nM6Hqh9FNqHgj24/zP0iH62hEQU7DvBjx0SdvGrBSDHh5sK4P3geA
actzj7/lp+Y3PRyBLo/xkqkIn3fZ2p1YXe4/ltsDylwZZoA57skrMgHDE4Hd8YUWQYdzRJeLSqb5
Q5FswO9X/cKsV6Jp+HWIgHX7Nt9Mja2xOYn1KU/Auxdsgh5mrLQ7AiG8sKnPptzrLZFwLM69VphW
QzKndFTtwfggU3aow8kj1VyEKWM8fW6hv0duMLU32it3lwI+lH0nVg+tZmL0RNMyLQhIISovzQtw
qtw87NPQj2JKh6toCJcf5cRgG72YhAS5MCEZU0fdBDzE83m1Bgr9J8k9LrSyPJkcrg7XCKEqKnx2
jeILc8bpQ93NgH589ZFvcyvWcz08YNre6vMdGNVohwv4iLd/bH95jrK4SXLtT6HLg2JssMdfxU2/
emUmi2UOuwYgJzx8sSdrqNxEQBWlp6o95hP8XtBUFEi3WWQkvRJ/kXDGO0m1Q6pLx+03wcMw2APv
dxHKpHQhyfa1hakkQvghZbDVHUs31w0P7QMANQRrbWzjH6apIGu1/oNruCH2/uL5m/zNHYrc6adm
KmeNi+jjidLIJZ2/l8/MHWYlnzpNZr3BMtKNlMRSBcRd8tjigiq6xd+cEf+/jcRtmKtV2klmJz7H
ZvW+n/dSsmq5xqbl4T3SAJ0+Bp8ThBkXez9zWdrL6PNpY3c9DBUel+sFvDHiGvkN9N0if4WXpnfm
rZVAA5vEAJtz0S9bw5bWQ8vwnCRvk+SgTC8+qU+nj2fsdqG9Oo21wnGpgSgJKV6cu02D9Fid3CEV
5wnf7wFbDc5tOCfNzoolz9fswJRViJfT/J7JAUPeJBXS+oKnlSUTYNLVDJ4sDdykGvAI4Eim4ykQ
QIKZJBgJ6X6/uA+y/1jsd/6+i4brJmax4M0LVR2gs933UWvMdx/7pSEApIQ2uP6M8aZWaksqQOYC
gOWHe4FDcCT2Cr+yNoKeq3zuMfZxDHbPNxKYZNrYmA6r0KtLVPN39hbrpdDZf41uCKFmWigUcAfc
UaHRP1sPKRAGktRmOpedzfpIM4BZ2hdQFNz8akjrIN1uDHDriRWmaKBW1n1sUA5FPjAJJ/X1qm+Z
QDBTZE+nEKkQzLZbittjpiwIAa7WYosGku+ILVfBZpsiyFNYv1Hgg1tPMYs0plnRNaZAqRO9bkrV
3prkC1b96fn06pEeINDptngCnntZnJEsXtybiwUN6fjNpYduIy4q3hm+q+/86fMKVWtp4oZMAzlj
XwfWR+Qcd1EomLCaLw3FzDt8QRNLdkAlHsVwyRdzdzxEylVfTqTSXkg7/i+VuVhYGGdBkHVRrEaW
nO076oreQtoJJqMuDPw9pKgV9X5+9CQ80QWGc4alxFt4XlCmBy/GKluc7DUHwFGDBCGaDBCrg/j8
TI7GZZdhdBcSfRcvLx9oAf9XaLm4GxL+u3bWAbPovGJ339ukFZb79n2IXAiYujy8tPorxQR0aa9N
Eurm+U6xSYFdMPwAoWxWMfPIfmHnOU1HhjPRo3S7Niqco4l/wwfXDOkSGDkcM1bBZJl6ydcT5xYj
GA/hHvFhGjZGdmOXwaKTl4SgXdpvsKOkvQTTUE6Siiy6Sieab22S9igS0LWcZip2EJK2SQDLohdv
qECCU8S4yejwKHrPniiCZaj7NHDA/RmPGLc4UUlG1dxVao1GHYw+Kp8GD9eaRMyUNhos8Sz0n4+G
QfknHtmAUu11fUQAiTWkm+yjAU6KHeanxAmjbmz0+bnt/nRd2S6NAekvbgBbJbi9sgJqktc4erXH
ZI2DQYCZmBLeSwTkMcvc1clr2FcLwzasnWbWtOGYdJ7elS4DfEBhjmJki5XRpnu1TPkVRqJrVyqd
bGZDh85qcfrl1HobDkvWkamTulX+2GV+LIh9OE2r0vSk6KwUmRdw3UM6oPXfLEa9lKuBaeBRYJan
n9cYuExSvoxFNJjzf54COHtiLP5l/Y7EdE/QqF8HrXk1nprBNVKnmXCwaRcx+pemVt4V4jigNTZ5
6nlK6pnP4Ra/ltYIQhJh0PWIeKTXW/fX/WnvN6RzpbwrAo/WscZ/qLBqyWaYpnUTsFKgxIThxAQV
kQdvm7dciDzEOQAZkBrBMjLmKNhpk//pagONrzPvdTwmD9PArASbZMl0UexNp1CpYCCnXCd/y55z
tdZPa/xdb0EUbGXq5uB75N1H498Q8cABZ9aDcCPZZz7mvXMS7eG0N0dL8asexv0+JMFsQCsdTvCT
gBii2BHOdg9+IKlv1rdKLakegnkmMyRhtxya09YY+vRoPIepAXunfnuutA8Ra9+8EPF5jiNhaxex
upDEZIB/wEbLzMIb9MJWi6XJlT1JIINq6KcnC9pnwnPTTdPz8pE4+1ju8xQvjGvtVEm3fxGEjF8d
pxuLEq36+ISPpMGAfp6LoOsdZ+WVKsJul581++N0gIbwKv9dOkLlj/4Do8Qfv7VBmWv1V5MJUI6v
4aHDwl5JSoBc9fUzpK6LUksbhbj0OncHTA1WcXxdc/oeDXAI3CjsdOJ+OHVwcpwP6Ra8H6/7rFaF
uiJN6tIkm8vPbp6sfNQ0TQGcNpcU8k27VE9h15Qv+Btw/Afh5M55BL1uTwqpNj01e+mXc55KMJBM
4MX7IXJOrmNKlDLUBGR720JjJBRoSniS82SREF4GZzyJ0btEGc/g9R/VzZksF+/fpvfl1zky1HuK
KKRnFRpnPIgNvlKLWSHHft9dwx7CpeP3Kb3xjH9RaOj0nbsYvzWexSezgEVjA10hj1nII8+b3t0a
FDG9CwAWnG1AsPxLepeTVaH/cWp8MkDW9mazsJkq+3QisL9kLuDi1k64TacGatpoA4YAP8do4Axz
plmfgNw+84+epz0qlUm6c/BtcGrovxIYpDWtFNNSpsh029Ic7h7pqRcJDZvanjKokOIQSLeFSs+n
mo5mXH2U9c2TZgHmYlOnyIVSNye1aNoyrZs9VTSDCvslDgjjsWpa6AENI5G3N9HpkvvPTcJRwnzj
WEd7XLr0yjDhs8EGSl6e8hWajGPvShHT5BiYN7PywezZqqV7uQ8y7U04knTsxcWvDq4Y7vzroa8T
ml5eZljK3Uo7xyVknuCpay7CyUXWgQPqh2cgbdGtmuf9sPi/7N3/pVlwI7n1q0CUF9W3y9fpjlpO
MnzdEdW55WYFS8GFSU0AE9G4uI4bS1qm9tT3ltalvXbPLHgmWMbcr1MslUZ5AkJVmArjfAfW0omi
SALIvIuhuMm+KTDf35z6UKfAnCv1PoUV96Dy/H+Oum45UStk68dzAURGds8dbNMyskKdu/sfOVUy
E1ZjO8xQxFTk60vF5qz+fV8cav94O3hh5mNoUe9MPaYUKz0rJN/MX/CP8T55pwA3nEgDI76CK+tS
UaRqxZt8Pvdrsjxgs3qjWTiCMqX2KXV+s2dZ7VZyYq4mkzO9lyYkr5MTjbVE11Aa+wg2u1aJxYtd
POqFSEbeoflYYxsKlDppn5wiDjGZWG7d79F2UAB9olyQeZKQ7vwludYjxhzXY/TJt5OMyXVINypt
ErzIr5DEDU94K6YYSJgRPWjUpS7kMdpPjXN0aQm+arYzPW9Hb3r8BWCVdNH3NtGXN6o2ek7uRvBw
38uNmpp5FhCckbbK+gKzoDTlGkQLQSduTW5P2RbGDijLvM4GNgj6mn+/rl/5zaVW+qnnD82remnZ
ZT3LAlJqIPOVOyqsBKSDj4yXjMOiF48UMGV0xC54pYYxCGWIolKW+PIB+eTjBUwR72uH3DIF9NZM
eOcjZqCfCODLa116IRkXpIQFVTr0btz9QmRWErJhwLOiAXxGENxeNZBfPAn2aDvCW63c/9zGjcEn
Ng4tl9FXHSbkILFm3iQP5tzoE1ueBuEHTNm7zty7eMdgROTLPBuhKvP+ips5GDVGG5qTMBUbyEIj
+bJnHvR6zFfepYUeoIbEAdL7L4mbmQ9OkVzjPIYX2p31rjeMdrmeG2ybx3q1Eh8TKUxK0UaZ/+7U
rTzF2+ugWF/OHPQKMpaGWn9u585yHSD4xmCXO2ei02WtTLa7bavTRh4iaS3XPTzQluTpQtzePCM0
cegZUC7kirxso0VSEoLD6GUR07NDllkNOSglnEjlSNxUxZA9ku0gQ/JK0r7tbhQAUW9cYH/BxUsj
DYsWdKKJOSBWkpusLcdDrvFw0r8HcTnA2sRP1Xp/8vZDEjZ9p7Um0n6rwQdVp7wMJC2b9IBeAoUG
sKzcUtg+4XDUXsCvZJtupIRD2bTO1X0RJXwjhZxGL0Jssj9MiH4HvzKO1kDS7Nw4wmyrvV+RQ44n
fSbeiyHnM4r2ZYGXV/6TSGcYe7pOCW3ihMuucqPExthzSZNAerU27b1lSG1IJykOas2rQbyUnfRB
We/fFl/OW6Q20/Y96oWIh6bhLekb3s7h6wr/sLZqN2QJk+9icjKrErTh3D1izfeDbasy2bauGBNg
CJDR3w/9g1xbNGITJp9gtcrUoKVATedFd0ZhKDsUHBGV2CFHdEMvKzBni0lJon1Rruyzz6UEVlYO
A8S5RcwQbzoP/rWMUrzadlxACxgPOm/9uRNQr3uOl18H7NE/sowqA4lWqO4O02q1eyLfbNziIKWD
l+0UqJCTPoZWb+fnPe0Uh/51SmJyn1XaMgc3VBso0Twzxsl6n/QAKKGP42VJAnLjYeYQBU1MWhW9
VHNKkMpqbWHE+vLNGlbsfiSlC4kcGfH0OuE0G/0auJpHSlNti4XGC4kL2t4tnrPG/hgoJgkODikv
/Rz+5sBclBkUHhS1xM9pMWr6JzYSAwMFO9FM6wRtmiL55tn0w9yYWQ4XGK4YRgrvgBlTEih9z5Cd
1BbI5Jr3/ldOPuLX9c5BBEDGPLWC3nWuben5e8/IxvxO1Ig+jg2SS0/8Nt2y9N7IZ5IInbZ0KQjk
FHb+uY5wB7xCDsVMssyStwCvZK010oUlO0J04i8i69okjePfRmCSYqRphWgCZT5iAOND493JVCIH
y4C5JBmDGMZmAsFjTOaqhiUekB4JMLAeTNNrWE1ThD8HFge/MmPfJWHgVNUdUgisxBrIgTDWujpj
SiwuzUeHzFhvnolwwcw8418oWkCtM4HfeN6btr7JRHPnpPT4Y3CIJF7DQFGVgt/4hANH9MoKfzYE
daUuE2Ag0Jn8TFbbqgxDG4OWSg02GF3vW3gcEPyJOYmcI3wGgEUdfk4E5lRfj88AZo87wfIPGxwq
M6kL892CwHgJ25APJIiqvmWhfeT8jXqeYI1bWr0MVkTj1M408FGH+TBLBYBVACpW/IYrkNY0IkpP
VDeoNw3luujVGNILxKYBUxq3rTgXPJywx/qNL6NPk/7C78C50fV1zA+/FKcYtum6XkNCdBzgZJQc
G74L5Su/lGQd2c13P4drNGdXS8ec4nd8PP9zI2IrJufvkdwK7e/6fvDD3rYwCLhEdaRRGwXY8yc4
89mAguZOkRgPoLpeinb8Nh9+TxM3mVK/bHdXP1BaYdmftQ/4lB1kJ4N7bB3EkkpmTyAHiquPpqfZ
O/T9VSXKMbj+tG85L0oNTwZ6E5C9Ze7GBrpfOmGVnpCxV+jRrvZvC4hNCdvgMEmYCX1dNIi8OGMW
muqqOSG5nuTalqD83BzxieR/v9xcMp1PwM7mMjRK2grNgphtkY/+23xdiUXf8YTAGtXtSN+7VYIs
5Ojiy71/78tVqMB/NuluuOci9dUT65WLvhARzWI50sUTt0jjUqCNUdoWByyWBLOczjW823PzSovH
Skv9rpxkUi1lsbGt79B5c0OnNEa3FWzVfbphbMAC11gvKgYG3smuBnplumIeWyOEb9CM6aUx1M9I
A7i/jtsC7+5v5psfcOH+LZYYoOSvnqipzzTkcwHIRt89n/U9UuKutvnAYU48jqMfkm0ZxNiFI8EN
PwBENeUuKwXOzEaHnh2EJ9QYFovEnoAvg6hbFqGM9IdhDil7sVEL2FwLDjwzdvGl+4MAs8dapDCq
AKy/dgihxuL8aILxN6ihIc/N31hdFRqkVIMhWbyk0sylKdte0xPs735roNmLxF/2qyRw/M7MYkPI
25DVoV33cEI+LyDVOi+Gw46H/pfqBXccFJcRsXd+j0iQS7BeNLm3Z99/4zcsMg6XFz7LKLj4OmUs
VnDzzR6Oyy+/SMgXqBcTXaA1ERJLSXbXsUcfFblsw3IpWRrxMoMfXXqVl2U7NyxRIk+vhtdTUPyq
/bKwsm8QzSL9Fryirp63EMjVTqYJGp8ulKylmUGZBHESxVhNwKCQPaVt8Qo8WaQYgY6WZcobMGIG
lz9C2haxwulAHNT/KbXm0FLJw+mr90k8cAquz2VqW2mfzYLqcsojGS8bJPA36sKoYXwccvGFFGGg
TZ3Qyp77zNIQlppTw7vd7W8ARlBmWHbDK0rz9H5FOjN00d50PWrs80F1iX4TK5cOkmCLyz7HLEcK
gaUDor/E7eCpkj6w8b2np+9YYqAdFS8vzggTkXc6jb2+xneCPe5kV6PZ3Xkh1H9tz+ql6TeNkTgA
keEXiUUTX4eJ6zLo9Ssruwi2C/SNtf4PonG192Ui37pm2RVLYH3F4TPwNob0kV4/BOk8GE0laOxB
/gwtycGnzRm5ZzmHxJci5hKsZlzTNol+Pf4neuP4CHnbUFPYW5NmY47CcNX96zXEGyIjbasrIlD+
Z6at07oPRo1eLwnXabCxDSuNylvpxDfPtQBKA2CP8RJ2xyNcjiiseEAE6A17o9SHpockTgaFtaQc
wetaWTjam3z7wIcyQFlHSsdTkI41zQV3RLKV5jmUcqotK1OPmmGYMcMkEUGWXZAqcdsQy6ErNlBn
AIo9AxXIBjgGrIf83fb+H1Nn1qQoGyzhX2SEuKG3KiIIiLh7Y9h2ixvuivrrz5PwzTknGHtmultF
eJeqrMysfSS91ql55bQl/iq7pt0YyM3kiXKttt6NBFPmLGr24Ge77Aoq106vnZK9nv1cEYWUnnNt
6UJL59NXSxJqgep4owau7pfwgEGRBDQTZnrEIUCdvGZhACkoZwArCtC7AYrkFOGip3eqsVkrirgh
6iQ8IKq5Zkg/UZDCpIRtV3LSGEce7ZjaL2/uzR1fQK3HKvniGM8LnTLwDIjfVbm3zEvpyMFbbffC
MRVe3SisguzbR1cZdf5z/UzJyaXFO1r3YTcXQmozvmJ1BChy7u95UPLu4HBjCefRhaEiYGSif+3/
Z070zA+p21qUY/GqcZULCVgnB4Ymf/nbUiY/Dr41bq80sbkFTq37otKbn66irFOkq4K6HBsaXfc6
cZowYZEyxes2RaTSQYSJ8wAYDxEswI1Q/PGKiGlDsJzFy7VAc0mRqapFkmNrQJPKuVklGXxqhaWW
BreGKYHWCoDqQSRHuErYhO8Mdz0fDPn1j8GJBsKGBs9u4bcaDjZp97er0BqYghVUi4sSBInQ/B2x
gCqc7B80ULhvVHUqudkCq3Uum8ZZIzbtAfgoXpyFGspp9WMDpt9tjwwFczyWmTxSV39lrYx6ITEG
zwTzOgQsmQ7+r3AcCJn0mZcZaPkLF2Hf2pxsec1OJnXyg3M3w6FytHIJ53LfokkIQRQvoWA/T6NE
/HhQJpdtsepV/1bJfAHNUW5RQbJzo5mBwK5zlqvnpJAH9E5lInoun4xGxg32PYIi8mvdkF9EbWLE
giRh8qjXzw+c4PEIfPrGDLrk6L3GDH0RJ7In/GxOz2an7AFrDMFMr63Hvv2cXP1GcI+2wyMpOMHa
PPWNaWly6Z2j5eI0og9A9FzdN+XOpX3CybNKF+66WwMfpsrnl8BKV4BmpL32ft4gTINCEdRcysPr
ml/072nzGp3I7oIbjg1Ym6UtA/MbEIO4eY8Kf6jg+8VJNTAjo/eYpuPK/NZvRAzQQztWQ5UvLvvG
FGl1pbkOR1TE2U+1fyh+e3UojXaTxdLf/5rjA8TuZoHIqtH/9va4HxWPEuT0aQPrVb331ChyYuUO
UpnG4MvqML6iDNyOqusXhvjmz2l6ar/XNADtob8LjvTrwv19sHQLvfPkMqt26vMkSGHVhA+PfUMb
m7wl6pv6gPcxe7vVtxMHVTnc6VA9/JoZrNDcGK4HgfoG7tngOkl56rAx5VofBmUg5sl2eOZJBWT3
vQSN7jK8jrkLZ98MDjZcQnqP0fz1L0TWRse4VzfCzk5kRBvl67tJc971rhXCuSq0wkZrbRAuiucZ
UdFPWmBJP5Ry+H2dk6iYCi2uYGPKr3ew6hHjWelYSbqOhBjapO2pirDy6P22X/hxKBAWJPRmgil+
Qkcqohndm0Y0JgGc/FenLaxr2PrkIZVoHEoI8sPPwgJFQdjqs7cTllpYUHBaioEyF2NF9kj18PIE
lYXjr/iMAGKldr/H8MrjHDw8HQf+JjzbhiL8J9GZ4xReRjWaHNRZTkm9Qv1MvVBuThlllpDD+iZd
PWiMxCimU0rFVb8UvVCatO8IudEzqHuKAsPGbB/uucvb8BAg2TwET8w5D5EeT/w+8cicPSf4TlpV
/q7OzqsbfRZkM3SjX0ShH0fHkR6npHUcHfnGcrAc7EfLAW156HlzcyrufVKe0RNgYsy2mG4mE32V
9AKLTeeWfcSy0Oy8QUPpo7ZDB15/F8Qc9WrzuXlujs5hRZOkGc2IPrTFYogBunIN1/fNPW3zZVPa
T+kQMot5vGaHyWu2mxxAvqtDk+M9O+PzRJeU6+S5uYGyNM8TPUk/q1xa5vBpuHvwbdwLWFKJn+Gq
nMMv3qWvmTksDczhblLuA7D1SwP6mLg1NA9br9HlFGqLJKH/QrVE66USLdJKNh1GGvj1Ny8Pu3Js
03KjDNpOuxSzdWaLvVmsqOoaBTJLhSdrjFDaOSnhWvbnjeKXOAGcgZ45WJX+AtsXF8bvYx7/xD+F
MqKmZgq4l/0pEzDEzSLrJ62Hdn2g5EeKTpfmLucfk7ITNE0qjCan0j+wJ0ZG2qzUOxdsCc8rszy8
4AEElLgr/Xzr1pF9YtdKoF9frAa2iZU2XS/KNLhAy3Fr06nqDg/fL5rNyqL0h8j3vqqtGJd3ngP8
ABcsYh7fzOb2Yt0JMOqtLeIsehsAx15aX3ZLQJfFvdisYyE6vC2q41tUnBZ/TmT7njnaTYx11cNs
dZLgvVrwKl4MT2XwfCAiZg2Lp9yeLTvjYXKFgncfomrwT+FumFHdCXvZH7QdXVLi49+MEUYrxWDM
1kSUm2ujWRel5SaYnpC7RiMbEjW+xSS7o6zekDeAFIwGVEZlFrNpSqjUHLqECsPADagxecSi2+bv
q8NL/Z5acmbYmA48kc2us4n7aXPX/1A+EGKr3RKYkQCPQBasDGwY/iFBAwo/AguBkEXLXH9721El
KPQu42SzWxUDAwdOFEk07YJCkTa5grdfxsR3Rr8M4WsZ4mSpoinmIltYeztoeChB/He/4JjtrX2h
8Q9lBDM8BfGw4fC8XYcl7BFcVx+PwvD4sLrRHeLofqa1oDCvYmAIN9NCxzOp/l7B12bVXn3xmC3/
vvPCHAbi1l327j3WdfphDMv0NKLihBx7yXZS7t+DOs3qNtvRdQy9zN2OUOBRzZvXRWP004lB36uP
XY/QgMfHJr2DigNu5dK/jXALGTT6lSiZLCbLCJofoYRczDNAhfo1ZGgMqNl9wJOFZhjESERKNOBh
gVBqwqaTJSgKnQh+FBMImhnsbS6uEizFQMrIMNdW7i3Im0RP0pG8GFfW9fJB0hUZkZCL1Mdr6nWV
jes5Kr4raLpSc1MiDqYgCnWOm+xHrzZEWKrgsiFUap0X35Q2pgjO8m1EGbta+enNc9z9QV+RpY0H
Ml0ram7dNWeQ1xK8KjHhwa9o79UGCd6VLPCDC63nyzNWlRfOwGzgNj725+btt0x0s20xsxgb9+BJ
FWVjQhNnPka7uGlwF38qf7XNm7AHYxd049fWJ9gjnlULry8ttppfp7IpT58rNhGj3CpgqlbpVLGY
ImO9y5NcPEc1AssswO9/b4dfPHxbpGmvsJA0r3/1EzUn4P3n5r7C3I6+XMh6qXgNTt7Hr00Yws+0
TUeYMHUvM4ZMcVOcVP6u4+083tTGbycZfyalDS3dLiOzQ0MkvMVIcy5txAVbjKdQyUClhTt1aJ6M
1pVtvNyO2dAZ21ppymsDcGjCB9yvy16JbvQbcAt+k1eobWA78v4lhnT9t/JbZkXEVu3jf4LT/PZo
nseF2TWIVOvg4+4YYaeQGEf3HbLW5AbrOasE0K5AaJIeIxL8HyFpwnsE7gjI4TkCphScoSqSYxp7
vAXoTfdVeKEal0mwEGKSREJN9N+XRzVAS5K4jFnYjlYpoQgjdqMeDCKv0b/Xep/V7Ze9Kgs6X+DS
BjTD1qvYXII0dk54aXSfRJz7dgPzFgSCLIcVQpwLLny0Z6lgh/IKEd22Ln1sngdfJ5e+05TKUv0t
Usl11O+XMaKu+/fAJKCo3KhfXEbP1dupTm/r7fDWg4Q9JRbv+7w5MZQTk93CbcU+4NF8DxNaisA0
Za6AQp2bBoSfbfNZaZbGyd+V0OfTPM7ZOD48Yy3yPc61v3REZCzEi/hvj3lDnRC8/ak0y1Hyhzy/
ipKuv9yc/bJ32zbNny3Sq4iF8D42e/HqUW/usGOgHD18z5kcuFrvhwiVo3jAFehV42aZS9tCAZT4
ybgcLTtFelJRNqE/uW9aNgt+xD2CMhE9IPSPdotL72tX2me73INIQUBeDWI/tndWg00RrxtKnIMH
7Iodc5Tw03q4vDdWsYceEyDGhjNxsKEBItQhbSf0SOs1lQ8Oyiey+RVUJSWd6FhE3gRlbMVj8TYS
f4ukGONMCBgSzyjLr9piY73dnKDxRGso7H+IXBHZrVxBQEzIMdEB6bdrPEsCYz1yQ7Z367OuDh44
Jn2QNFcyOofckXJqFJkv6a3IPr9bezDMQQmESeuQcJzym6gg0t2+/1MoP9u70ZNni2CRfTwC7PUb
vlbqmWjpX9ayL35WbS3tcbHz9J4vKillN+3IyUemVLLN+bSFMOi4UHdQ0gxCD0IkbEKHEmlIUXAr
jFZhgOUMameVJXKf2fdm2b96WJd58hY8OM+Z1/Ab/okC+UxehYZdRqb+4L10KlCBeA8R4UQL0ncl
Nv7ik7r778icvm+ABlYVR6qDp2sXO8nsaxtIN3QXdk5WVxGP7P88w3LXG4ypPJTKrUeTXp9tI5D6
w4Rsc81YMzVMqmRihDOOX+y/qFbq37o9+nrp3jgqjihoD15DevPK8IYh8gVs4mJdUBaiVLI+YcWh
+dali3yd8ylABvSzV8Bn5x1VRt9ITg3lSEpDHEEwo0YsRR3ehmjPH3mZ8Yk8vbkJkaeUnYj4QS/N
DkmpXpgDHafQg/kMckUSyUdwmc7kf88DP9dMy7jtpEQxYGKbS7VZM5qStssQF+fzdiWst6XX0kvq
0fnDBRnz8RDXpwRnaA17jLU1TGOnxNXR55D2NddI4p+buRcVLJr6Zf125WKClx5e4txJ3QBxsI4T
zQZdWj09ZzfpBWpYRcM8vkzxDrcuU6kuE+RrBU5HSSQ1P2A0eS1p8OszrsnhOH85XbR0cRvcR1nN
6cGVVDmW89Bjx6s0LIMKOxOaXwhwomjdegVyOdZMHU4UTkMslPiMgXgjWeEwR5emODs5pSEhcMek
gKBjifFs1ZLPojS/EtXtWn/T9RSL9n8HtAr71P2ENe/AaX2wFxafawfzgo9Ddyy52ukkJbWbqkbJ
FU4cyQWlqrhZuRWjnoWxNf+/tzXyNTNk4iB65Db6tjyQd9U+lHqKNKLyC4kzc5+CxxGKmyiTuZxe
dgSqzcnAGgVL99Mj0u2ZKI2kJq5TDHHO3e+vJEIl9kerGADJtMkPMlhYxLeTL0MkAU0fmE//DiHU
9BYktNN3BADV7IuH3Sr7fZf+JBDnBd4rAqS3DYAUReWMzqPokA6j9AHY/tWDKtCT2Ua3jkCpRlO6
zotZq4IbJ6A3z62T1ENcb6FSBTB5Bpxry1VFKWv6ItiJ/CAP0iGkD5fQcVTqm0iNR/tIbBShiRvz
LX2i6pYRknQt7yiltnYyVVkcayZiySfCkJL9XpfouPxEQX7JLoTJGZs6E/RGOnuyk+y4uyBKkJLQ
LasiTzjLQx9HX7NfRgydcr0/EEMq8JMgPLVB4042kb99GUu2uLX0lcIkmYQOIaU3f29huNIRAs7w
kNVWLhaSxR5TcR1x+yNutiQ5sgN7uEf8KWcaM9qFxHFkvWfuYW6mJVQLaVbN7orSDbAJFw4TPP1g
I6KKu8qHL7xxWUyAvfMLH2+cW+Kdh1I7SYIk5FMSSrEE/h1P+sdKasZn5paKul/gImlccIN9adVV
XtCFfFJuwHppWIfLAx0AwbPMA2Y/PzlpQnsoi1iv0v70S8PYq/pmq9i/srCZzBaWhEwFke++Gv0k
esCJC4GiaVb8kc2Ywjl5Q7yzCpqwIiK9H8X+Ocu/rrqLoGhugqovenAwVFUOUTHJ9EDy+T+Ru6/v
Zc7F/J7KyWlXZZy4n38+laAKwJy6+3rurQ1YoDEjnQ791f6DnIj7VCVM8SjLO15Lf1J3pTUqUvRT
gxpQYJ0AFDREdzIGwxqstZsmPYR8OdtDE0k4tu6Dtl7VsPPJJZawsO3hhvXLXYFYi2QASkhVweUP
MYbsIL8yl2JmfgMtmbrW+jqdw1oI5tiN5nxpDZZkLrf7LSC49nfmGtUgKkJWhbxuiIVrQB1E3NUP
suZgqJM6tkipacSgbVY8W6B63ose1A4i+6T5ilHea3t9Ys6SEs/oyP+V7/YyVDQg9av5ByUEaAIq
DahigZ6P4hAH55XzPtZa5eOxFMSKzGjZgdC/gcPRpXfqIRLtnujvUWVnNVm35RCoo8zymSJ5+8zk
hZMf+q5+rm22TvigFVNVmWJbJZGhy5TNBzM+CBQrRI7A1fjficjGRWYu2Lpn3Uj0mrds749teQto
D9Y7p52zd+W4e0+vkrn5G1ZdilJReRtcFe3v1zYWONTEFN/QiYH80Uk7SVhBe52zS0qdFOL+h719
rblyZfRTi+UKV5yILKfIYLp4Gk6CbvO6/7dpQiNbpJBUHbZ9XX7t2IoWdMisVfvXktDVZEcLdcoH
XP70QT6dxNHHSjvs0k6hdeoeBkb3RHufQ1AYnlfV2WdyD8RR2ALKUqzuNKzi/GDLXFcRccSuF04N
m9gkFKTLJCQx03ZL2hH9ocCfe4EFNSduITUYn9sUWtAbyBX4L/Sm0Prvbc+DNIO4hPo9GyXDTf7X
Ej9QUlMLE1X0wNZrBIAKtVXQe1j8ZC5L0RMB+AftgA7WSw+Sqy1OAfubD18xK1+LMalCvPgEFH0F
G7Og/HCmDgEkz5q++ZkaZaqIDVYAp4OkMi/8Ku3L6xaqxZI9ylEBxuIVy9SPRZ2jz6qDDMiS9k7t
sIRSCTLWNSdnmdqUBD1OV0JKkcFXyP3HQw86ZBhcR6tMsLMbiaiuT0dagOFjgrtjpbnfnI02LYNa
OBDr2ZQ/0df/y1zEoDb9HQGFUhFgnkHV51sqnk2nIb9Gnz8usN5RlC+CdY8AaDpnYCMTzTYJERU3
J3+jgmwRBalsh2LGfpmF5d+h05IbZunZqq2Jzrj0Y7Ay0DHd1LjFovD7y4tDwMI1dX4MNJyUp8gG
IX8cHC0h+aGQMHdnKg41ELU46CdbzAHtHS1UXSZFGRvPI3QkEZKuZBEGkf6O+aIwR5afb6vhks44
9c6ZsqV22F1HteTVHcUS8U8ov175LH03Z6fUqc0azF1FSS8Cr2cbssQ7KtFgia68LZoJhOXo8Gjv
L3iX7V7dYtq8/aSYlZ6c5K+CjjxtnmthXOo86aVkWEvsQeCUyCqeXiS2moBzxIhE6VqM4U+jQ5tq
ShUnnNLUf6TR01fKSu07lJVFMrhSzxAr8D5WTxncNzBAxQKVyHW+7eRWrK/MM7Xm3HqXbomFTmts
YXymGzQYY7XzLDWvSetOv+lPzywh+DGjEglksBwm3td+uTglYbnYS8gC5gkx4zYoR9ufFIDz4B+x
iLs3y/6XTMiIyEmcGKMv/He1Jpy9KsFAtsoV8YGAZhcUvTt3j9IYnB1s90ST7NItG/4SxYtBoQ8/
uruFuZx3w9mS3WRrjvXonn7uOIJiPhfS6TxI9m36xnQxn2WhlN88dxsPjcfkEH68l13pPfxKt9i+
MNp0gD00a5zYMPWTwYOYYJD6tVa5nQbl9m2e2qmd0AgG+9Xh/tA6j3VQohovw8LFigfvHi7hTF8/
Hmz78SAe7PtX3+jdeVz9+5iq2vg4TAaX/q3/8Ru9A0aPR1rdn5Fhkp3Q4oYKF5Sdkou1Jbh2Cgzr
ybvw2Pn2CkE9XDqPH5re1MOdm9r34BrQ38R9dMrO1i941x7b56gSGeHTLeFcKjMquvpO0slnchvd
RrsuUCyw4M15Ts6rw6q8xmFqUBia/WRS7VcGW0dGTxfCFbfRLWTHZa2/aQdPOYtqKvWI/t6r+/SG
H1YGh0ljWHSBcjpFkCAPCGn9XZtDmercrT3lDpPJ72EdhdWfe+vcu88uTasdqtqjUvQNjbAxomNx
IJ5NzVIteOsU7YpvegWKjHVfgmMDaVF1fVgdnWsFILaOZnaeAu2evUurm/ZKxKIksWgi3Q+gP29W
J/ak1dh4S3PQxvxLo3ka8FRnoIBcU1pngImYw0SRWgwV7A1LCdDv03xjhgDa/O4sj2C9jeF1Yt66
NMK7OLuvhaUNlprElwjfJ88oXWCNbN3T7uPeep+cq+l9T924QpbJkKcdzG1zxChwpBbn1uEXC/vF
uYCrafMGwR9ZWQnRxdNJ9nZ8wNb8Pq4fiF/UCvpI6ORghJqa7eTbqhKotB6vpvFsxUEJv81VY83u
sToHVFmUG9baJwqG4bJdJoTpfEH23eJ430/9ePEmMCTVv1rM7QuEjHHNMS9WISq+/AIG/BglGxYu
qUBU03Nd4NU57h5itxDVwlrYiBpRIVo6hz81KcKMLOB7AWltxBgnGwoL/LiGSiXi1cHaQLRYJXqJ
/+odsLtrBA/+VoMrfYfvwc5XByz9vXQElIFTRK/pwxB1/0/LzoO2ToqsSk7NqXDEyJHKtrbf3J1O
KhwDDuy2V+ti8OG+7WM3pcGNWtxcgo93CA/IUPW7iE55VtVm4XarmBoafIf/g++4h1fzDALH/1yT
YcwP7gRMekK9L6e96qDhV/rmf4/Lp9kAOar1eT3yX+zmRAoR9PLCnk9voudq63wSkZ5xT1Tbq6tT
sEVshb5K4ySc+Dmk8NuRrCiUzhMAheMK06Vck2epSKFx59OV3wTyDpIFsR7kJ1bEUWwHnS2lpYyK
0VoqrvZpiMczy55KDiIG1gZ7p2SD9TPhj9RtT863c3Q0B2XAAT7O6+dhfNm59qo8rt3cCjnpNSjm
fzDaIHFoy1vz6+k9VYF4ZuYd8jaTm93SjrvQAeng8qE2IYtlvd/HfXWWixLPZ6F5QWB7dZTRKys9
tcbMFhhDH+JtEZole0qZ/4IElKTJFEFXglqIqrmqD9ftArQ/Ed0FnijMVAVGlI9vZvF6I7+DluuQ
JdnLKKUdszxvYLqJ53GFvp8p1McjeYkoQxa57EZHK23UuGWwxKhHtRB46k7AGWplrdr9DVj61EpJ
8vqvtbFJ26YranLBrm70L9oAttYh4avCTiG2sv0SFKtEmPmuAPzTgeNBRqP4PT5lzO19Nkafjkm8
RsB/iZvHs9UgbX61lnfWDkL7stk+bf3qYfo2Z/U1XZ2o5uHcVHALboN+ma4I4GWLPjmEEsXOGQyH
cCUo+AX/jUWk8Mx7J3Yw7XNISkhMiNiIVRjmLLickra6F9nDtitWddK5ZMwkkewg1nXU/ksNolJm
xJPBXBhcJvFIU+Hlxs6yq0O5zi3BJ1/vENPgruh8wk9Y5PEN9N0lvdlkx7jzKgxbb8dR9fGzcdUS
701jPLMVfm0c0b52CdzJjbNfIHj0lAXIedS0Nb2fI2YN2Znc3suQ1a7MoWvHnKj1WK3ztUx+OyVO
+EC3V+eKDCmOPiQszEk2zltv26Hmh2hHJhOM5A7FSyTzuy6kZ/pNvkbXqGQdKJct0XbDn9CRUP44
uPTqIKF4NxU9KKtSZxJlWVm7mhcA08OOnQMlOvdrl/EKLYZGQMK5n+ZJmK7HkWt/J5H1BCgUnbp3
6z66NfbymIQYIBEveYEMSsTynyjsCddrsg41xFNoiSklQHrDl9elIkUduuFaVJQtlkhXK71S94jR
lExfs2UFEvsVRPzeitn8yEg+9iN1ij9bGkbDTbl0zgqeA1wOqrDjyB2pcv7gbMXBLtxLe89emVnk
733wK78WfB9UN/XP/FsKKWIAwl52wPyBNLCjDVivFlSChmeUm5XgtG+3z3zDCAujB1cvMk6tSlSL
rtP7dD8uEBEbLXyfxsdxOj2Nt9AZ69auXwhPWHJyAgoHFBDUYkwarj8CDN9bN8Hwb89mbJ+X7e8L
i6qKzacDaPvYl+WkSmdpUJ/v7M1Nrrnfvd1AAwtqMa6xuZKwolfeWcu4Z3KnV7VZ7QW1Mv52bif7
8MCOG1CqOimOnqMi5perPSa1h+kLDtoHKPTbCEtw1OS+ujTa2AK/Nw1opEXn+LUeBWtXterrl1VK
m1U2UOhNafP180xHcdqth4b9bKMl73I7zOTQQZ9wDMoltz570h/w2z8GlW2b4PmwhMrRNqDeq3pR
w3jWIOT7Ik+peXeChN5ub5X9O60n2PPXn9k+WvblX5oPiaziA7ItU0HtR1eCAJUXlHh/QnVAgMbE
WtinIF3EcvyLHlrVZqmwVZhGpQST8EaImZus1Pj7S0MxuPP0J1KSKh80BaW5y1tMyYBupfgsF1qk
eCSTpMZSasTAJRAbhCPlbAphNKrUfBAmi/goOJBEbSygCIRxauNAp+R0JGBB/9BqSouSLEN/gFoO
BTGBFAoWVAqINFeND6SkzvunCJ58W3FrjEYJZBBJPC189nByAyWislMUVH/p4gJ96RrYVLaLIbg/
qMM30qQujCt0iuEktIa/aS9ToMiGFBoiNZUAagqPqc5JFYdPX2ULOfSqoURttJ/WeBEjqjhqQqkY
Bby/Rm+JNyGYcBIdL6Y8/YCY2g2AkB13KC/okFD3tXYJvHm1VPSgqLgFGZEPYf73gSYUqkw0yF6I
O1k3dhhK0ppkZFrsMvRVAp/I0bAKy4nud4MtSHilTlkwi8q1GGHx0ZTaESEMdwOoAf0RGYqvKnBI
ZuLvsCUziBf79BfFoowjAdyiRkkCQnfSPp5YPK50yWBplNc2jC8K66B4+CbzeXYAY7TztevtxOb3
fJPknSe8Cfbe5KYaNmLKiaOmpRcHWobTwXrSEvOJR620FacsTTX51528541vjbxsjayjZmqX/s50
4tQjcSEd0FK9C5+JfPbYrvYQZ/Tvft4A+w5ocnYz3QpCYClZsmLLgBSXW6u7Imv8OzGStnioGHiG
n9Qwg+idaEp7BdhSji9J4zGSwEAvITpD9lJ81XdUrReZZEtx4NW+ecqpPpTz83q9TAnkbKRIQtPn
6ooR+KKDgl5l3x5R3ZdkRpV7k6q96CUq7VO7SEQ1oqsdgA+0FPE9vh0IXB2Tfy9Evc/1HVISmKRX
+d9PC0OHiTqIi8CStkQ5aC5UbQddEkqEbiB7NZ0i/1jMFn38dmA6KlxE9iHwSR9L0FRWzEFhEVJb
8kBYpmFhoVqatqxll77BoGTrKUBiw0LlS5eWcqQGrLSBDVTCo8xkRfbcXY0toT56F+S2PyPHceIm
shxAn5D9X8IgOyKZyCAxkS3/NPJFc9ziAIpat95GwMsqQz6Bd7g8iBjZPuIU6FZnEgQMOmsDaAVY
a8rvKYqQRP4rxOWfI5dFCgXkHL6xXSlIDEnpoiXcV+3JlNmrpsd5Zhb3O4STwhZ16xTvvtucMDAf
f+Bnwwl1bH6/Sb3bZspGoHocRYpDuovcuw6KLvLGaaQlUUYoHhd2FHkeINtm8OnsCahCGWkiNpXI
6KoPDJChhxrn1LkaTkHSdwhlunQs3FkzLVZG3lD/16IC6yKXgKj0NNgMKDv1MPIA6ISpykuTT0ke
r18d4VQ64sV0hSWe+18seTW3/wotru+e/IHuMJkc7Kp5ZMG/kN//3ZdOTOaepL8WFlyCFAvNBEwm
CIlh0EuxhGJYigEh0xi9mH1eiCwrhOnqCmWq9jQXhZTooTjMaBdXr1EVwmy5U5hJTiTdMKxBspuc
ZyVGqVwwM8sQiF7ioeNCKyqWuC2aBkyOlwczUKNXRUhU2YrwfNmB6NYpWRGoCoMS+XupJbOwm4NT
kuZCoa9JCpvLlPlJL+N8aSrqVi5tvlu3ffkusVnihd35AZs1WDS4jyIEb9t8YanOrqirARsx3mdM
y58+mnI1FYqYWmekYY42NdhE7Wemn0Pkq5n/s3hAreUe//T7YvyMRA3SobuPCTzrOBc21C7+cjOi
8pTe2HMrANKc28DTNDMEuZ3Wh9UBqz9bAKL6UPfjwOwrZMv/i2+HU3VV1C/AmQG/14PIb6YSHTls
c44uBmKJYGqPNJgR3hhAyJirhdn9rNedVvqJ5zHXcwhfgSkQ7pTUVsUTSFw+/cJcod2qE2KVNEbW
QR6hYwnBoXUcyNSCGgbKDuopVPfqvQv6kX2PjsDWKstoyDQaruwIU0+KT1Ur1Jx2H6g97Y6ekdTC
qZ3Ion1OF+n52Xnr4wvPZU4qMLan6z/o0dyTL+1qqEZHf5nBgMIJZhZGZ/he6taJXTV6/7x+tsMv
VllD4Rk66sTkKmnsyN505LG2GmPlkpkl1ymXq+AkjiBGn0/tuzbinJDGi0IpTYkEMiR6qHfyLvLy
rlUyQ3GDoif5mS5Yblvf8MsUf3RrIMb8sZYS9cTNToeRXaOkoqGonQHeGiIF4XC1AXTlZKIlL1c8
/NtoGHhy2pDhHuD/ATWiXMa16yeQEURNaGQ79Dp/O0mauP8DUGeSJ07i2Lpsjrw01fNd85VYX/e2
4T9lztocGG4x69cNZi87FqUbugDdWa9LTLalvSYmrAPE2yrTE/ZRBP+F08pp5kfR/cJL0yeB1j55
k69DxCbFl5UAvzSZVHler8sr4MChwBBBMrf2Xx9QygUMxuw207BhICGzGsarEq2aWc6ukb2UvJ5U
GFARcE5JAfBfwSJ0N76K/5R7z8DnKNhJCNBDnLoqy6pSDmP/Dds3f6tQLscWlaaxj2sfTuLi8s+t
VfzZDbducSqDpsv4RjPEhern+k1VLNENZ5acmgI3PkyJy4OwufMXNiDWaLvUcp6Xh7G5JsE0enwn
7/iZrQxah4G02RcUpVzHWuqvGPnHrvBjADV6SgJnq4xGoyx5i3+zMmKZ26g4UrkAnC1Sx6tzd4Q4
mW4cFgaNQYFDLbkMSx42gelmnQilBicxBJ0A9IvqHWLuW/McHuZxC5CBootUbfkllGwcHXslu565
6D2/4LroMqxlZQgfzVCr5A/xVYvFjeWzgbCo5iooEldVYghxWWU6gvkzEWRukAgTEvj5AGyfa4+z
SMTKtzqtitr32Xm1ujFZ9F5ipYkUhK2bq52Zbp/c8rFh6cKrkKxSkKRogSyyNQbeFoQgdnAJ+VjG
te4qelNspsjM7BgwZEvWPYp7b+rHXcRCM9nUgnR1PvRLPmRqJLnmp5mGUZAR4oEaIJe6gdXsm0cU
sCr0JY9AFo1JRc19rnJDqzwOzBMp9lE2SNllK5VSzqES5qMrMhI5BYlJgwhf0b5ifgGkOUiqgJzg
GluTrPuoAno0KVInU+4jGFX98GdG6DgZ9PAqxHdQLognn34cpF+wBhCuJ3eoIbJYzsXj1XYxwEYI
7knu4C5cUJ/v46Jn7ZMXwiKAHcAn/T4JQjO8jf/KfIOCL4Cgwaael5LyxrXCS5R4FHSnVOXPl1NF
WVqsNWJy/7d6ZtYmGErF8Zw0BlLOSvWPkEbm0lEXZLW2081SJK8LqHBaxVBFZ+LOamzpDIUbcq7c
G30C+N/waYRvAg2KZoFFBKpSRPj6W+7WohBl6t3sfkoFpkUKdgivpzGqd8hD96xZctaTd/9fNexg
36ZKy/Qgt+bGiQ5GdzwyTUFbBrNSJXihwwfK6QLdVGFSWxVVt1lzWJ9kdkslXxMSvwOr2mJ1XY33
XVgzJ8bxWLMTlSDl0ukcSgkhMf2nstCPXI1phpLdQrlcssqelD864WwreFEAk5C/srlBhQKNAMWl
UVS/4irjr7mMlDyTYRqIkKzbpSEGGTHKCGuMOnisJPiUBhht7TclpldPGwrL1UA5skLxnACmdIm4
SFGsVjYYyGxO1F9/1WhhAu1K9BAwnj/RdzDsssnlZZ8sI/VG+7tvZp5xd1qFGM6vWtQBs+BqV24O
fq89/oH6GmwCdQZbiwBwDLkBxidwpLhje+dLxP3tiC0vmn2OjEtgdm/i1aohkx/5fCP9HSjRHckb
im7KDV6iPoDejwe12Tf7707jybalUS9rLGgzjCbNheVCc+LKRixHz8m1R7Q9GLaG/xEC5mpqrPVI
XFCxS+4AhXDmBu+MPaqwS7uPehZqGc2asapJ0xj/KGk/P1wkdlCVrfUR6RKWOcfkCsZP60gvFLqh
ZN7vR75WBtJGTuoScTL1k+ZgcAPz0K9r4Be6ms5cfOxWpoYkKJDgfMzgRZLiotatrS15ZP77eo6G
vSaRlmdFzIonMticIF6rlGAe+SMwHiyTIUKsZNdH36QJ/lAKy4EmraCNIk60GSDOWq1j2z5No2Kr
o4v3T60urhKeOYhMxHfi82olQrbzIxJXwaPE9WP+1qj96ZKoYgAgqfULAIkav8aMySGOoNxkMj8Z
+ekoIqJLHyNddQjCoCujstNRjq4USJtInviLdaFEQZvPFoDk1s3ANREqYWmGhSChZLsdUqRdxIsj
EuJCS0DwlzLtzr1fm8fhnUrtaXgYPMfV6XOcjmlp5Zu91L+6Zu8JOEI7dx5lkI4KWPIzylHlKqo8
GftC0ZjIvUIT8eEJNZAhkK6FSjG/tSgTc0P8ysZeRil7sybJvzBfk4RXaLH9s2FgTGk4HIZi4Sl6
zaN/CmwEfVVyEhogkyRr16Ci16Uk91a/U7CuGGrqZarbKYyH6JiGrNT08s5BWm7Vm+/Yvm2b9xpt
TY0KiPkRJFe8RgFsBHkaPbrs2gu+WFSzCrWP6wbJHt1JPGPJDo8U0qtsrqsaypZ9WNuUPbNTn4C8
ZDu9MmzdCK3jGniHSINuBEJAUiQyi9SUCiCEduwRJpKQXVjPFrhCA5KAu5MgyqFCcXKPZWCWmeZm
0mYN6Meu2YA4h1PohBqoCSnChG30kv8WoQfjHHHK0tU5/DgfJDcHvCTkJyEPCZY0i6SZlYL1UWMI
Q4oTm7RByE3BTT4SGKkpn813CBZeBtyX+yQ2Th9/th18rhb8Oa7RB6PxzB5Bmadin10PC2nRZr84
SnE6BiezSC2kRZT1986SBjzIThLuDF0DS3+VVWl1Ze+kHEihGz0NI6RMv4Sa0doV258CyQY9WKCn
Qnog1aQy/ELzRyuLxnQJZ5rSAlArgZy8+ahXP5N2kRIYajogtOvfkxQFe8GiHW/q4zpeIz+H6TOh
WeiX/hJoI2eKcVzpsk5ho/OpsY8g4KqxHB1wKTG39MekyI++yLmvzsT36bTHvQR/q3/o7tGsbZCe
EgiH9QFx0kKVwCVFzS3lyN1EvuHGrFhtIu9lvNcW1w0nSr39sFku6r4pSbsyoDfQV55N5Mais/Pm
Ojk6KYsCRLnhUOReGfaB/kKlrdNkg+/kPjy5VfMuZwracRuB3dYayuxPS6+ifWpwfL218NrFrH4F
j1E/GSAlgNGI58EQV1Z4PC715FugaBInyMwxH/uBMlZIeCeIvqiCoMpO5Olc+/ZK3ZnVynz+9EhE
VJYiCpU3BP/Ttr5S7RMDBRyT8EzApUCpeLUVjF15zpNqiTAEPfJD0bGkkF27hysnyoxZOw8attE6
hJfmeZS/fZbuzHFWNuAZ6R1PzRj4TqFvKQva1b/c2Ch056wUDyejZFT9ZCa9Hkn9OpTbMe+EVSVe
hrwXp6YHDaKxmhBHnGqme3XKOAPfnWS0CxW8XB2qdA72Cx66C4ea3OQU3YLabNlH2EGmgp00wCGn
D6WvvY2yTzBnxyy71v/jcs4z7wvQMlpSA0xwIi8rUHmD68knUvtBtSbkF8A6ILQTFxMjT4zvgmpN
ARuwavdS4orMyXGCE/yweb13bp8s6UNQf81ef9zD3OOCa0N0FaNNaGAMWOjuaV1Inemx69bP7j51
X3H0LDZPBLYfu0q4mDIQdIxXpET4UwOajBlGJKxLSkTt+8Xaznf33kO2e9sDyaI2qxRGtcjuH7ow
Iu/EPQq4YEGmmDGtn1NZQRT5Sk2K7U2JtAonUp2cVkvWJ7LJ4+BWaoJd3X+W67jN9OUt9at6koat
KKqH9vePIEIGf2Tj9MhCp2TRfY0NkmbBTB/SgRwfZsFUZKutXavQrqtVt8gi9YK4LD+Wq/XtC2K7
YVFe6BYHNUAolEAuQk6SIHRymGH5o2ZKFMoraIWVpP1fxM1q8egoNivZeqlyX4lTmU4ffHfG0an7
qYtiEM4Q/HrNdi2NgBubk2eSaaBBvG9QW2OQ96L7MrpY2rfeWQl3kwoPUZrVfkB9b+jJZjjF4NuX
9ZV+kL0hSgJtoEfvzmWEW2RkCuuKb/RPM+g8H3u5KnS3/0PUeS0nzm1B+ImoIodbJRTIIt9QFsZC
gEAiw9Ofr2H+OiPjMRgLhb3XXqG7Fzu/fyAD9DrzERv03t7TazkNRxi5vful8Sdudcpy/ZPQ4IUm
eJ0tCyftFyor40A7nHEE2EjJznx5dApRzb0B/YKC+klxqquB2nHVKI9oMdDW+IAxuLDWfU6PtZpD
9i92Hz8ZEHpYm+K2i3GfeayWvloECKUhnAZcTY5WJ/0fF2CHiRP+P7OuvF7+wBaEGWG1Ywt0IUQn
qNtJJMS2EPEUN0E5DGk7/fXsdERKtwLeQB1EXpnkHW/CsfvyBeWHlBDyK0Cf/ZUcn+6SYiMts0Vz
O6jgmtgkS+ElClWu0EsR4XYgF0XADQ0LDQyFjxpY2urdr3DkV/xHobNIsnrfF52uwATgCxxMNAR2
gxdPX+zqI8kp165OjN0gH4uuK5UEFXDkwivHXUNa9saKrMX4aFG5NwV3pRmBAxDv0zKZ5su+2id/
Sl/23ufdVJH0N482LOJu5gggcnQaM3ol+vgK1Q03lieZ0whabG9PApWwIvEV+qiSSiS1EajTceom
wQm2YOdIBZx3bul4oJ4HEpaUEr+iMKUBhOeRoySBVWXGj7xD201EXZxF+JZmKzgvcv/t1flJp6KG
GYKiyCsi089FpnuapJWGJC1wHmhH5aWM0PrPcbEHwFedvscSoVAr5e8gJL+tJPonVMYlrsC87z2a
Vn4xKuQpwf3V+I+hqAR5ixYkkqg6Qt9EvKTpU1XBJeEDcwO5LnR8SVerdwfBYwXH7BNhQeRyHcDG
CpQpL707+EENJ1KDSfwi0KeljhIqEqUg+T5GF47pocqy/t9ih62as48NHW+Om5wNShZNSjrVKXDO
MQl8u+FcRudf3MnOhQoaNZNeNjiyVc0V7Rztw+95XATDWM/N7N7Oe3gj4inzjJN7TJt+xjRPLV5m
ZO25ZCdje7H6eWLyU0xSFMxo0z9XTaCjox0oO/6o/lcnbMZHn5bfIHas1d/qr9Tyjr+NsnX8LU7P
d/Rdi9Pj4Dy+4uSSZr/z58dt+3Xr0CbzOIhPbdB5vIorU0nNRxdkQlnqBpVO/DZA7+2o+77NpO68
QH9wdLf2s2w1zlZy67Sa3kfipU27qfLBP+87cbldiduP56T+Ns+/LRrnQPuL29m71yh3dvn4XfAp
gtRrzoroLm1XS3586j1qwavYLhFbeZXBC/+JXOTognz45XX1i+XJdXtcF8nbZdb2YJ+f7uPhrMr2
PTazM6yiJt2BAG7s6bU8SfG4SQ8+jVvR2lKpYSVGXn95Jqbc2/WK2wDIAaZ91y5unWrWroKlyp36
015Rk686x4t9vpmnhvUGwkMNh6i/yZ0yzjX7RHtVe9UITm/jcbKbDPGDjcZO9QR73GiRj9jSLt1I
h+lyv9nNiutb2XhPk8GFjHyhzR68g1W8WnlldiydzEIRXiJKNRH6O+TeC/RfBdZVbtkXcJTk7dZx
kA0aN7+0G52SbnPvrYpukyziL+PkI0JS6tdya38ZcdiFs31a2Tf/NUyiIhUedCNQfYgenwZvHzTN
C+hObDaZ3zA/Hnb2btfRzwX2RhG4XY+p7deuSGkANhOUshtXG91WgsfZsk/Os910br+turMNQDC5
70mLtqCr4R7FwtfBeQAwCXfDalSlOdnVuJXMOmlzklWIe6r7KNhPM1NSEmuyphhwLBunN/gQg8GK
iMYdR6Bopc+bHR/sas26nEyQ4pfuCQjSduVUai3zHZftVqO1ULazsMYxv0whu+f0AgZNmpiXt5ni
O/XQZ3BaQea8oT2BFtp69Zr1etq3WQ0z8jCLwIPtx07/37HoO+sBWY72W6SwkCrptfA4oeehSX01
jpsieAyIi8B/GsahXbparQVNm1e9YnN83lkp6kL4sVxldI1mlcGzZh4B4RP+g32EQoY/08u6l6iw
cp8E/6B/YMRsrpNr9949FTkYo8FrHFXFeO/sEiUmHE147Qjyw4CvWteTUwbitrIuKEEW6aB1/FHr
7lXwmBWCeFRwa4sjQT1Mb2KovXkBtwkvAu4B9QUcyHKwQ8abfgteHlVHSf8PUFG/4QCZHqFi0Fgj
U+OfB28LwRrCj08D4Pe8udyjTfNkjUrM0wWxi6SH7VKJWJnFYcl+dQQK9E+/lWkd+VGI7ePSZIVa
I6zmWX5Ab+nxh4gLoxJZlui8ofu0j6/bvnRgGLk0ng4fTnEBPHX8OlH4aMBJL/ebYTEEmDJ8D49b
+kbvJ41eOcznL6uKafmUdpCb/Xs47OMZJV5t+RyiJfWMSkEGmn6ZQH2PweCf4USzDFBiORBanOtG
+tsEXPbe0Ndsmfm3QWVynWST5+a+TBcXWPrRanQh8l0chzGdl1/jNw1uKQd2t8NXE3eXtzRJoJbN
4/BVM8rBPeseTo9x+VhyW+fcOS959T4ZXk7k+AHIX+cZxmYO4R8gGUoZO/rVb6tuuksmSblqXmku
zpI4SObn2Lm1yIBaaQ0oCao1Mem3jPR2y3uxPFAsaN+jBsBLSIdRizqJujufAH7uKiufdtTH7ok4
DQmZq9FMUR8g65jtjGr3KdETST68jNUfBrtCIRdiIAqiSDZTy6WyTn/4plVOLSLcKm0oARn9vSgs
Uj1dZ+JBUKFGoujtrF765bVDSH7Gs4EHQrcKSJ5/5FPSmpPmJpoVILobLP9N8/awim9IF/azYjar
TqPE/s2c9CBPScVc7FLJapQkfHICp4frRNyP0ibgVRUfD13O4uyg4YVfVSPovCHqDdcvoex2ox7V
8k6z56DM+YSl3xdAKCBPcNtp+dN0TrV2oWHnTMPcXp2sB3K7EO1PHBeINOMwbHlb6ka3DmHVgzKl
EJ2nzSEsuQUSntTR2imiXFSZJ0WAg781oEC4ZhWjdTauCAfT5sWu+DW/2Lm2T/TBjKUoAAoaCqR/
crIuJqXmxU6zJ6E/sBPIbCoRCIHWfRGIVDw4nqAKgR9OwPMdNuXZYZj3sw2D7No9EZx0J/cpMTJ0
QeIPik0FK5scNwf/urdWUSU3SpsEnNLyBBYG1xe8ys54v80LHgFaC3SCANUZkKKlEJc5AqMj4EbR
QSivZPyiNMYSR8pe0LqfFrVm6PfWAI/CJDFGKK5EPzB3G1lhuoT+cWmY3IJ0Qu5DWJEW8/z5AeBz
zSRsRayYcUOkTw8dcsKqi68Q+YHa6SWAOSvUHmPiRmrmnuDSxfZj2OzmPEOVB4c8B5tyBjGOwB7i
ReSp3UuwbR8oPd/cDJ0csNR+hkKxkr41LyGn0PKQEHJfbgyOHFPI/7Gz62ajF+BHqqaLK7i5Vrsw
RIACVF2CoEBmT4oWqrVZUHIzwKcVv+jQ/sl1hcBtIxRJgRspelaYKCW6iEEQ01oKMR2KSSN5+Sdy
MtTKgf8V4BDWnYZ18F7tJ71B3/QgxhmWTC9eNK4Xswp0bqTU7c6jJYRISDe8RdL19KdU3QVMDNWJ
li5I3DuOKW30rl5pQOctcqgnam/wYdyi3worCAHeuf/i/jBv7LSXeekPhjqgTNRnJsxrYSGAWB0b
N6RGWJTogMwPlMVoaE+uee/AOYWLQvuNgVo31phVqhPt2heqwEDGEXNZEXSrZz1DUjTY7o6ar/pq
AUVHELTAzKQrRjsmMN9R+T20c6CsTL0HyNyY28sHccW2ftIvo3yNJImzC4S1JrMBuexp4piQOuo0
2sovgQuITbAZsKgRn+CSv8H/gr9okGZS+qJInbfK26XI2YMkB+v7iIBm01kslEHa93mFGXWhA0Bh
sOu+iOxEKbihrvlkSJB/yJbn9s6vztRkdd+nUOjv/DzUWcNT6IjxUATEPn7TM+vIL3AtGMToqpMc
YRxXmPwG+UenQvXcqaHMoULx4eMD1IGUM04Q4QRO3sbKt/8oinfpoaaOrcMh7bzp2sZFD7UvyPoE
ig/WR4nOop2L1NWv2qZZyEaS10Wtzk5Hrc6dHIaCS3XHUgtQBaLzHW3M4EDDUGqxC86Pjenh1EjG
EqRAiM65NTc+qzIIb4SSTTIe5AFD1oKgNri2K4N8lobPyYGc9tHARwD8QGfz6hrbdwlOsxoKMTe8
ELTnfjC+CEASdHrZOHOonEKSgmIz39txDzEsjP/0ZG/HaLoNzg42X5AT8EJEgFVG+9OjIOU0l7uO
eBbkRZ0nanm1/nNArN8FabzJYV6fu+ihQhEoQq/cWwc8nRNJHzj6USlEKI+cwb2z827+HWLaCE0X
bO0MRPZAzZfSsDZl9U4Wl+jeuy/zQWuxJ6M0T35Xa4wy1ruE5Rtjme/d909jgWgn/ufsTIcWSE6/
gKtx6aqx0ZrX5sjD5b399BmW1tdx0W4gCjou/yGks+pAfcuREwK7lVmP0RaoyBp20aQ6vvxUggwQ
dNRc5NgVCISD+7c1cCt8+DBQAH8eBtn81MPvrziHzg4/jfJBbQ69qUwgW56UOndlgLqF8PZXBWZm
P5ARbLnNbqH/9pDMDG8E1TZO6+NilBMzBwA6PhEpwA+jhuQfvNq8xqIHoi+scpA/hTkMqurLaMyT
IEsM4sNktGRlZi1/9M5wwshnxSYfT0iYj7brWoQTcSwafExGkRp1ImBolDpxlX7PgyYu9clEhBJS
3x4vlmlISZIAbLinaDKm5kCfeQ7hOm4FJ3Hwfl7dlV+7Gc/1Y3oalb/qXK2TUVsX5qdh2mOBPnsE
jXi/vXzTCHbzS3vVLU/usxdNRoKku1rkcAVrarj793oZpCzzCLu1GhIHO/mkSJfS/jl8jJ7jbIa1
82uzdLkNoV9DvRwmQ9RaVrSfx9eGW89Fo7KIJG7VaFyNxybxb3wUIXan4SYGsScZnNMf6kqcBxFL
xnI5jKNbw3iHj+DQQX2t/bYeqGAOSNdRh+yekU1s9IlEGANnhoFTXa4mD+4a6ZqaQ2YtLGpR9VuU
k9+/td+CG/dI738ycnf0CTvvxc2/rqkE9PMeNTNqUDWs+cuFBjTdT1fdZJr0dr8nqh9/qEmFj14S
5JN3p/pzDtnjLO+d2ucQt5Ge7S616iWwYGfbVxnvAUqCyDTc9fdAfxFr7R07+Q+rwSYe1qhdFOH2
zEhrZiHtYUA+H8IdRnOZUsZZUTwjbESZLp28ZzGA6Mm9f3Dgsu3ICcV+FUPffkerzLjPGCkVdEEm
8fDu7vqvHmOemOtRRUb2NSlu4AQFCZJSzBdGGcTQfJPD+IccR8o/B279mMQAVaOY+5wsedfzTefx
KG9aL4Qibu0mZgSncbztxCGBYA6xEKTBoojNhpSp5tzvMJ4VOtAj2weKZZ03utEgsilhRAXSMgOU
6TAZbZr9LUo7I+4f8ZKJXEnEDrY+tgE8hL8tO6UCjvxxcupr3yWCKusSUDqmDjuC3jFebVYkX8jU
IKjSKa2bwGeCxm8alRbp39k5TPgLfErkXOSGIPbnlNvNXqlf7ZaHhc7qJ5ldF83R2XkMKVBBl8RO
+lsLQVG/hnGvm/mwTgyWGbt17sejvFffvDZNL2ds7glCCWsPYGnR9ooeyyrvnvD0Hr5+mFgBmYPL
sEKGn/s1KMwQsw1B74c7fCuGQX1RAsK/6uyoQIRIkXmAbpHFZfwfESvkjnE9g9PwPFj9vWDGAiTo
xAHmdbA/2jWK62tkcL0GCtd+aYED4ZQB8YWVcLVshBTQqND+khsmfWtB5HxxeW3R5O59NNWSbmOU
POFCYiX2T6MC+ZGhwWgh5kon8bI1uroQReqLMv3qkAVCLw/GP54EimcPbDIiuAWToXGIqg8THmXW
dPKCi2Jbs2K8ELZoELhYDQbb1SrV2pfYvFFUX9SpDeR2dd9+4sXw9zvznNgFVMvo79ByD3e/BNlL
dL270mX3QydJum9IZA2LPE02T2Y7+TBpcHLjUJIySU8J9PhvBxbMoZpXRJKPJhOEzbFb56roYnH6
y+bwjuMFoD2E/zcugssorY9juMyXae6uhggK7kdn7/GXuG+PxvDr5nDXubVxBf39FIlCtFRvEP0S
9/Sj4h/cjilX/0zcnI33bjphZhaAPQLUi1YLWKyz5i8yf1pfmEZNVvYItaUJk1i4nAsTf9enwo1J
7VKxXFwA5zRBaiziCSzU0dEtP4RNiru84oGh65UXt0Wyec72ubGFHNEa7ScX5uveMOAxwBoAC71a
kKp14lG5ZliM4YQAPZkduBar7nzrvfu1dXVY7VbgMlSsvl4HluPvwgMwA9rcn6YNxKPPndvw2q9I
3z/tkYzukzYevJbPCBK4+5iIP6wyy0x2aLNa1OlDDiUcexRVZujLzeCijGS/iNVphQAPAjR3kA8L
CD1NbrhDfOSU5NltdAyZVD8srVC83POYjGJjztLRbaxXE9QzMdSNNVXdyw/gll4N1jdakUNoIdDX
T5NWL6W2cXeTLs+6W6c0Y/Rd+cJGJWB/miAmioMDJLeVd+jDjdiSxn2gJpkO9200+ch9FaJKkJCQ
Z/YpPz19zrIwRbE6C28YaCbp8ImGwApDTXqufQJwScHk7SAuSY62nJtVUCYsALTWKFtUvfmqoAXq
AIsZ4JugXPQLmb2Hf3L2ZFtbQSl6IGWsvDYyw8dxFQXjwrwV3nzuBEEk8Q8/1ZFE3yFPTd8uR6RP
7RLMWIeghKDiwqQocfsauoXkpGysBOePqjQ4p5wGadZpEvtM5rydDE+TQx/9Q59htnzD4SfhjzAg
+IdBOqrML383u+KRCaWe8ivOeo3YgW/43wQH2w4/ZcpXlVGv5vdpwM+rXut3SKbsNMvtxmBvkSPb
QLab5AEMvi0BM7lL5SJZWLGjLRj9Ug2utnFKbWSCO3WU3bmvsXvvnHrowPqA8/y8R5cNUtGWqBOA
803a2i/TTZ3yCaCwBTanNYo3N/jpzwCiDQMBDrl/Icd1C3aTC97xBdmog3uAn0uWrQYt/xSkMwC7
s9w98RYAUZ5EtJqjeo80BCUm9zV6tQsUhe7OA2HjAlf+uUYRGmmvF5z5eIQfTDxbRfkQzj0YBeYX
+H/VQEirAFAbPZnizIB0U+iREfL3PV4qM4CLsEtQN6CVYIlmauPSrICPBucpEmYQ+vmlu+2n/q13
wd+So11RBchCT7I5YKEtdbg6qmKpdLUEpNGPxPGgVFQynPFHCoOf+pRXqGT0QWX0qViUrD5N4naW
M3YAs6pjjXCpHqgQzyl2U+ovqqIuaQcBo+HDk87GghW9psK06LUkAORBR87n4ovH5g/7kfPZUZQY
Hggl9jaCBgP/P+Cncd6uzNJJKRL3QoQtHiFcfPIRYhcLi5Uzz/HA+EiqSaI4QBrqHX6fLDzUJYiT
DoO636Ceo4KZSmfSitGDkirh0N3BpXfSKUA3/foGbo9Q/1dIWJWVDpCpWEP5BCjfn0237TJNf8hK
1WGQHz3JuQr+0zSDG9/SGUVJ4KQijlPx5SMAXlLXo7JIVVCgJa4qF5t7IPkM7D/X5fkpEoqJrrcL
rkaZwC2CUSWEs1qdRueCvbdPthRUBU5R58srXsW3JCqopzYhb3VQTdqkiM54MrpWYNG6wOl+RP9x
U6BkdGm1gsyVQ3XL6Tp9r294jgWEqEtjSf5zulS49IybH0XwMbyxMbobWSQMlRhO1cFTMG0fNQ+w
ZKzxBiHDB912DzatHjUnXhTdAyKHxhNuudmY0denJLoIRBBoT44HsJ+BsrSWjc+n8bmqqkXdflcd
gBg1zvJIbWzZX3Y5IH4pss3Y63uemA0AK+EGvBkvfaefurBwvKjiVtw+RcLu1nTAKb1dhguCDyqK
XhAiZX6gqktxDxl3Fmkl9U8Sfke9uTJPf8qw2d8E1OXd9NyJiavj3gpI5cMqrSvrq5WREacuwCiK
6WGwO1vxT2lNihK9/vVzLjnzZHqd39fp33V93wMRsxoVu1K373BlB42Sc4lwEo/kBpuzrL0dZptW
1aBAkvlpv+q+u/TOfYJ1UJ4ElA1CF+3QB3Ti++YfiQnlMgQ1Q5HYFUDwl6L/9GIHvACwByFt4KCC
SJLO+AKEVJ3+jw2RG3HAvcT0dTT8QXB/CBSMWAEhwI8pL/CpWHLXtenlD59IuAZVufUS7iR71w62
Y4mkPT71V9VwheAShOwCU0gdM9RHWXIEwlZEY8hloll9B4JVMiAzMiSKXRK3WBRp/gI7i12qqToI
PYuExX11a4DPhKhNhiSZmecqIF84C3BSo2dn5RP0UDgFrEaymL8Sbu4JxBw6N+0GWMDZG3tiwPHh
e/s8e6MkN6cDIeoroOV0yCo7q0pe2RJzS1jqSLuez8d8INykopWV0xswLqrS7t3d756iIAiEro5d
DQ5Uyf2YTo6O4xW2Epg+GOEUSCHeAOeSsVuOoJ/1L0taiBF9QbCEo8qac7MKgDfoGEFPJvftrgbv
2WmyC9+zEhTO6wDMRCAsxQGhov3wGO7W7/FthF/svyNYn/0t+8fji4dqwXDyS+NXV5zN8s+9c8Tc
V4LqBNfdxZFZ3ibH8LQsb8T1Z2W38Dx6BPlP4Pvp9ErHgcs0GyMa7r+m+U/mlf/SKRBF8wLxLHNW
BKyPHmuJQQEAAW1nN7j0lugCIE7dCmhPMMD9bac4s1BhOWNQB3zXzSxZoAK5NMuSnnw2XaTEB8XO
9NUNzsFvjkvQO75UkC+gmynLHrS8EA2y6ZrqyrKk8zha4ygJtMtXV8/0XgEOPzBJFrMKvUPJFnga
H6AvuXlfmEFqq2GbOkGCiuhr2QND8TIBUmJcpJ1G7oqPFCRWNIJIw/OzW96pHl9qJHOZHj/wAE2O
zydCMqC5ro6KP76wROPc+Qw5HSp7/BjJEukEnSm5XWSRuPz7gMsCCBMXzYpSN9LiWnPigDK+IRCm
sLhRamOAAQzoKEjyWlGVwUjbzc/HckgY6HGfO8T8wLR6kC83KJrCHBe1XXfh+6F4ZBPsIQjOaCwB
tIoDzY6/ZE5+pods95dup9Gqa/696v+xK0e0m/yQ5dlrFAkaATtWi8OYxYEuG5FuNWfwmcA9AgXe
8YEy2UCVlJckLrQeoMa11p4rPBFnMeuAoASmLsSs1ipBXrlxnJT2VAWfoQAq/sCyUB5B6lvXX5uM
TRyo65SW+iu/EfFBJAiNGq3XHKcumjbdJAmjyI6pkbOsmW6g2I4vW2ZRnJsSBBWWHzMeCVGrbS7E
jvousyR86cXkR6ynB9okSlC6ygZEZA1ALunwGV1wQeaPUWFeZjBTMyCe/0lH+ZBMFcnXae1o0NCG
ajrx3quLmRg+wxNVSYVUeEMxbSZxfdeorss0icWKX2bOkYaCJwZUVt7L9xia2FZpzOA1fgBAd4u3
a9NJajxgD3UL+cYVoMmN4DKy5TptoUZpUbbs9pmN3HnGCwxjnN1/ZEst2B+vh6H/mbkaaVcv5wn7
Ay/EgKYPsVyj1GUkV1zN9YN1m+jvNLMY21QbQK59oC8ymFpX9i5DBRqeQNqMrUC4c3TmmWF0qWPK
GBGwFmaO7LHA3IT+eHUYYiTYERCDn0BswXIOA/5ubzF6DzJQZBOrG0woMSp5pxreEZpI5xA3FJh6
Dgb9EBaoc9vRWTfqMCBJrY7dect8kEwp0oDl2TmGTyq0pMI3GNEGPqFygzE394pLkUHzb3ZA97Mc
+s/wNipuSKIg097EYk6uF5NnDDLO/EtURX2dTZqCLDjov39skfPu8IPwQdF3tkH2RiwddhgKChso
yzR6bAEGXi6jiDvCLxF6aA/UhXnE85wui/8tS99r3MdSasZz0TAEkbxs7u5h0PRl8WRFPrdLExMj
hO3VqCUwvgIR2gcIYtGHp2RE3K6udi1b/MnIg/V/ki3gEGJ7PJINGEtJQKy1utnXfT6GR/aKtJLF
mYjUxLsnTWugs16vQRCZ0BDVwlUkRAlfi+4tyK0UpCjXeIsedNgYDp06uU0AF4dFN+T/b2P6HmBU
KD5fB0j0QX6iaiNxDAGB/zWBpToCVFXVni9hUYjgF0roBSC14p6oOZmIkB+S5JpO9pDxYXm2YehK
tVLIXyF4RTj57FGY4sNIxL6d26RmU0CjVZRVPeAssqlEhUYHh5J1OeA9pZudzxNKCy/Sh9cN0ekM
Cpl/bFMCW5YTq4RiHnol8zQ1aW1XD5KY2w3xxVAvzY0Y7WJJ6bKJD7bmK4fX/IQj9VXVE4WzgbLH
z/XnNa5NzsPdsEX9JY1EhPi0F/sgFM8AWmvWc5BZigu0oR9NsNCwShnlna+YLkyvD52o5onfJew3
xTfKQfBeRAIj64lirkSmhEcUA1V8GSrifTUzyyxoDdSi5vOp9gc1BV8zdiAqgeOlDzKKjtQF4e/v
/ANbM7rSy041bVzbS//ZftBvFmCPqxvWRP+Wu46+mC0eaFmMUF4g7/sBH//8qB0tiPPUOtio1y5W
zrkZNN1ycO09rHhQdApDCS/drNS7WXsPHjhmJiLReHZFEhQbe73Sy9CMZj/HNphpEb1VG7yjiXT9
sM7qyJNenFcfXQ7oHaLm0RkSPymS/6BZ/JVdlyw5Qscf+VUp8IskqlGrRn2IMctL/6HnMIdPdz2+
vzo/vZ+XtdLgelLab/KxGvw/UITViZiWhH7ohyGVVJdBEzJ8eiDrRcl9WWC5aVrIU1DmgmGDNZ/w
Ebxd/x5u+BeGaf9KgEAvc/+uPoEgqJP+1mfwmZwmoi3+27+jx/R2wSDgN6bkY/aTLEpgkc7iJQFz
lEp88aN8IhOsxwXaBqq1NqohjurKWjQ/vg+vQg1CrYU6HSSnjw/Dd3UYjdH41CXWRcmAsVPJR0Ku
1ZVObgNO7aWTexLW3QZg1+zr8MC0kFw1xXDw/CLxlY37SF0T624ZbD9T/tXJkO8Spv9tYwgmCNBO
wG/LANCj8MNFgHKECZj82L1FZ/ZgNW7vfjrM7Nlgg5KsljHFeISjsLtT3Gix9+r0VBDdSo6NyHno
vfQ/MSndIUQT1fZvkVEbVJKHX07l9zdSRfnkPt+zrZMsT23cwggNCR47pOX0QAPCrwQ8UBil0y4e
vZC2iidYHgkYpJqVuF/cc2GeKj4hHwHJ5buxekbRx/1iCR4NDER4BYJgwMiK0Y+I6hOjqImsazKW
Riuotg7C9PSEEGlS1OY9xEm1ktCIF2VUKq1XQBQygCuNPpF+NUC/duze/rZ1VIdKjVXiWhQ/QA9h
ec4grJ5B+RGoHYC2O6VsifI0eMhuadub6/+WOI55a6FTwqFvRnQFAGIqpqeNAspiBo9zRy/IKhqw
UrRjpnP/D2iUURq34EEgu0yZn5GxD1d2w8u6Ox9hhGN3j9T07VdrgwgKb6JTyus7+zMGyLptwXTs
rXpE/s1XD8vt8NgtCsFhgRBclmevWWMBGi4OV4jZHzfYZqD/ipuFn0FwwWgMoZ/a9/Y+3A7TEBmG
4QlwyI5sCnASaHavAFTVgkaoLFEA8cDMn4LbTLKERbeEYTR+MZoNSyaQbyK5f1kHzGh0bfkASCt0
z5ZNgwgDsaXqiI2y+rcOyh7BCB+1zE3dQvYXJsoMCslnUdK7dLd04vQ8MMNhKLHvPyEv9EFbgw8R
NAaFSqvq1gMK4sYdl68fh5d+3b33Hl46uE93oy0AsDFw1d5lsA0eYd4/TxKcz8WKCXI00jCxqrPU
qQb7vij7wDl1QqjhU14H02BXg2rwQlSAkQzu9NVpEIKnTg5rpWCXy0a1zNDMqDGPGz54mVbZZ5xe
YSKz3FVooOOd33QXMjsAZlvk1/5S3j+9w2s7mGVq8Ug9o6qCldnWu7tp/LB3W0kFrjwquxTx6ByF
wjCyyuaYDCDrYpvWG1LWKJnoZLB41A1Goy1K/81aQNmBhfPTi9tNIh2W6Am0JIlp1YN7V3Za+m8Y
0gn/aHTb69DFo4KtAo3KbqrG1QcAuoTy8pOYNST4bovVxap3HpnRVrsIdSGperedcSF0QeKialVa
FhUtvkrAFrFlUXmx+s2iLNqh8TVperigfDW9MoNwc4VkeKWzhSoyKrhhehWrpxhXOVw5CV7ir/5Y
/hfhPsEtyUxStrjImJZv0kAOsxwveLufAAt51oD+Uh6yLrj1fdwy4hbcPREDCQbFVMWNxBukVDb+
xkSKKCRDfkJNafurCIsinS2qyrzZJh6zCC7E2D94islSYzum6RZBEFSG3Vh9GaW5hOgkVkvSTZdR
hCOL68lnE/QqM0y+8AGc5F/MpIhoXvTnyJ878+WcvF3fG0fEHL9wcYbD6bx7JLxSqPVVflrK++V9
fJ5iNGIZ9seLn6hFBvKbAKCKP0Z+UDHLCAUkLUaKRhQV4Gtj0bmwuM7tWQdNbkllbHt3LCEDpEbP
hqfNYOlV7A9za2GjhdEGyom7vx8/eDedPJp9VqGvcsYJ+RRo6IuJjzPSky8+kxjha3AMoFe5LVBg
SCVTq6z15OzrALRhyvt4ybo2OjeuzHJO/LYc6ziJ4/n2JlLiFL7pjA1pscEGn2W9rnVvTrmP7ywB
xEERkf6Giee6uFlw0L7KDrId8qexFzRHkb6Y3itp9sHKrSzlDKnvjey/hJtFqr9TM2RAoQube1pQ
0KpgcemxxPoTVEXwI+zz0P/pXbwXZlkLAtfo67HLa9ejp+vG+/2Pu4u8S7/oun9+OPxtQPZ2WaUx
9HLbgF0CzhFrHykRv8fCo8V9MkktzBZoG7zOf70LoOB8VQbyf+qtBUcObcEZ/pIaBdKljf5cBTQ4
z0M9UfMDOeN0xwrkcWn5IvGeGFv32NsRNZKYxlXG6mA7aq1wm5O/Rw0lJp/XsJ4MZuNzrUeDmTQV
BuBeV86ar+8VlS5tOm5yeThVwg+J1XzbIGvlSawzflc1Kgfo0xqw71rLwhKw5x1FP3Cu89KwTG+M
qrVyLwsZDYxHfSzb8VggxhhPDpHieih/+JPAS9vVBcqIE9GP4VZ/ktgkz9Hj/M76r6QUJP35xSxP
kEcjaaUkEdwaRzMwo1a2qCUG2D++XyHQjaqmJDuJQkdABH/JlXylCXGNt2Z/yaNEgErKEU/IY/Re
XcSQ/pPMCD8Kdor/ENOSOh9Jyz7TiVi9bJN1anyCVhmpfhxoQlKlkfVKhnKSlN7nzz55fwWDUuvB
Q8Ara3dQaJi1d6feuv1EAkUj20ZEqdNpvdxBrWpwfzKK2pl5uxntCh2pwsQo9ndBtjVry7xqZ9BQ
D2ZCZ8xSu/n626W9a8s+40Es3m+0Lq0rgWns3BPzWHfyt4NMJCBoxkGtaTKv9612EyNHeofm4kjB
dgrdt//0G11uFH0XqhZ12g5MfdacQ9FY1Uzi+w2Obpiid7SWoX5ssLz+oU/zzSw84+1j8z5WFduW
ltpX6vY2kGg1URbX+mvPYrdF9ZVg/JtwoTmdDKZsMRZNJmGJWcs8MfEpoY3/n2DbSLoN19QpfFoh
jTxQCggk4tduRt7n/iGZ9TF5uFqE9Mq3EYDHhicv9euj0xKNX2JO+EJ7kNMczJi7EqiTXVNfg68/
Jz+OSr8iTxIRLL2DVck5QjzCz6ecxhq0PNHJELbKZ13pkkzvtObJRdmwG/gnEvt+hvqwtq8kmZj7
EhioOaJYldEzfMGp3zXNcmn5PC4bJFYKjFZSO/gLv2DfWg5qiDmt7WYCxWj54Yp8POETVBWp6l8R
2/hKO3KrnKr1tYyyhMnkAL/mTqvjJz3q3XK1ZeYV8hk5BoYgYPQ01mpqhf1ebcu9MrN/nxe84s66
/gDsY533W0f/+nx1mkVvXxtUt7eA3NF+cAvuRZxZRjPrswID0ulK1WLOdQd/v5RRiqwy3kYW1OqA
oEekklaLMrJSr79bAQzmjlkQKkeZkV5UY8IWmU39rFLIalgE6thaV329qt/H5MYo/30utEaPXoW2
g+6EKKiA+Y8wJdyYXZSR8Xj8k3JQEFEUlABcC3/NbiCLk4PCErLpaJXy1Kh8saRqAVYFTsGdJCGV
1sbZYNJr7m4//bmaKFVItBLMNg8cI5YaidRITvRf6I3wcEpKGuQ6fN+YH67Qvg8wMgkpjmHt4tTI
atj3aZE2DlL3llax5LTkrBXXj/Vtnc+L4WXxjKXujvOEo5Rs7hHYyXdUiqQcIZ3/BsTCCtS2jOLC
1Xsl5FiT4OkBc1QVREGaKkI0FUAASo83hY03Yg2xv/Jwt2Zpu74AEOORtw6ewdv1YhpAKK77CgyR
fef2fjwqpUbPhYmyqkWT7DOEfxJpouFBfSPzrrqvFFKYYm0ZaylHqKyuNIMWXzmQ0kTToFTShsRh
rcGlm0l8ve6U7AbJh1GK2no6XvVbwwZbPFbnmV3v0qG/z3/653rvERbGlWDEd//+WOoYIeQpJC31
ncE03Tg71WbwwpPJg5QAade9xsYeR5mVtda5A+t5Bz83FBDM4zbAZX3eOzxrJt3y777WWeNij0Zy
UrA7WPf7edGsO/ULjjt6Xcp/2hm5r13qtfOsc6Z2cbC2a4hPrTNVVala1BCAUXN4sWNfjGXl7HXp
GFyCAZBLHo9TplcyOQMWpgno9vd1c29FvM+6+9idzQSWHm08KpMbVK2m+ZxV3wDHwcldihYJwJ7+
7b3C2Rm93SKc9KALrnBLTo7r6ywrjGezgOqLkV7sA+wXEzSEcQZZY5ReqYl7MM0dYOEHqHb4WHDA
cthFMY5Bf0XDBYB6lT/U01h5K3CF2mkWtTJGhNjLP9Xxs8IiUXq3X6N397Jy8Fxei8KzeyKDgFT9
OwUzfjOt/NApLloAcJY1JLqJpnKEpIJ8cEE4ukH/1HYFWH8zPL4U08QlBN5qtT4Sco39T6np7PGs
K8b1t39E57+/ixoX6wr4XcK7qX2gp4P5EIB+fzBPuVMoW9UbmaAG6eXL3SxVjLiOv3vbgt19BoDU
uIKnY5hXn2Z5US5bjWr7CefiSAjZy5MRX1yhIwsZtZHtMe4+i5N9XmZmXjC1d6c+vXr1yvhxmMlh
/YYjOKMbkriz89//mDqz5lS1LQr/IqoUFfTVFgQVsUt8oaKJYIsNivrr7zdwn6p7iNkn2TuJEVhr
zjFHs8+STpR7aRKq3iS2p32vue9n8wyHr+mAxLj7br6eQIRvVkfyBvzgA6YbD/BjHsSDPOdqHJ5u
XStvXoxB5bpGF3lOuJC4bajQF7yordPPDulAM0/g3JJdUgHttNvj8SanWtTRuDQnwKzjjhtPX24W
lrieoePHk3iEPbaTL2Rb1cDbXulndyfqZJyR24o0T8KxoqHeH3r29wEthkBKKb631MXlfQfVYJ66
Of8b1N/Ms7dGq3IlrvC479RN3yJAfIfNF9Xlfn7P+jezC9lV9FXc1JmAMdCtye768EQn04DdeYqX
MKBsAg9X7J79G11NtXdalbhG9tj8Em6CT52iTG4cp8ln4VIkDX3CSqOOYsTNgENNoc4FJrit1RRV
d1EhsM+zM3LvuuHli+9ZjwaW7RjHznNzm90r0u+l/mGe2ah4gblUUhLCOh1VmIzBA2yHrOiXSb1Z
ozhgrlBuVoCtHxgQAp73CJpkXNCCPgmTHbrgQH7FwPjUWAXuo+ZjAWSet6NvGUQ+Vtlq/2fHzeuK
dya/qsM7TW2lPtcetNKGpuXhxQKB6gPh1LQS7dvbt9HbPxijgP3uelkCvooN3Gv4qHS2FTJ0cyyk
3TzzH2iid/D+HtPrMPKz7OGl9VezvHrfKn5t8UhKo+ReZi2KrUrvaLcfjdGjXSF2OKoipzk/uybs
Rnx/zn8XhWc3ktHh3ea6DvGl3baC+BXI01XC9kObKiqBA8BohOq58L/By+2TnvDAaean1BcsLmcf
zFmASNTDSOeieMUKxy+p5K+m44AK7aen/bDekm/cE9hcgdbVQXVQEv2RnRfgxleGQ94HXu/DUXb+
A+uTnuHXAPZt6GI1BApUEIPLwgxFHEoLJhDWNhyUV/MYBblKcvER8KNEKTO+jowIf4NW5ThAWjB9
Xno3C4Igpeupm1OcP1v3eJK09zjecHvrBg+CCwIZzSLUUHLDp9CrmUImk/tzgs/8o0O86KYKvZob
w/2gjkIerwR63LuXdk5OgtBHRXjoqBEBdXRVZ5cJp/3UmKoz+Skc6MVajxhWFUal1QS+bpvYYwrK
xaO9wb2GEqGONo243umrThEV1zpAOs/Fkilf3r7WV0+nFP3s7+3LDit358ASwk0I6xBhYfvBvYVX
3MKmdkbxmQMXOvTqxUhTwO+VgGGjhZUvtXDHpv06sSv1JD8JdUsJ7MdweDWdEqFuNuYxOQQ4KJ5a
5cXZRZH9uq3mOK3JMeLmiHnDagMep/HJy8uJ1eWS8KIho5WeAtMLEEUNAYgI2MxNtDmqfj7zNQcx
/DVAEg2/7ELQTL0y1+q9L1dBcb3AYO7NsxkjanYRm6B66p0hk464Q98eOxm3lObaAnpweWI6Xu6W
gi1CZU5fVbMj2T6ShZC0HkUUhRIeqq49tNyMSvrBkvD0avvxcQoNuFXK6UDI8SZdudUjcziw2utK
CBeY1lQ+ijSBvKcd5LLAjfPIEIFCCi7/dnZUII8X/9kvToBrAHcxXL2JhqeuVbwGmcuJalFtydTr
42EsVptySyhqnRMAIb5nMvDAqu3K2iuDKsqJPuOljPTJO38nShIZTcXDcBQ1j7g7A/el+bj1XowB
u6UNLy1AEV+NcnokQpIJxeAflakYns+/PChRouQ9uhCVWvm40pw/uminMOryih88AJPSt89b+IDQ
qnHGID8BCTHIR/zJb86lal963DcL4YYqhz83hGaMtX4ZUFI4Ogi7hW4wdW8+vrwvXBk6Bmts4wfj
WPPZPb1ap86JMQFVGeugn4zOTgmJ0pCUBEK1oDlRl6MJy8gVGV/AqQuzV/Vsvv9sgQ3XCzOinFuT
VEgyE74Eqlfl2sBfPOeSk/J9cAXSQ+6kgBi83ZL29o8stladad0N8RfXE3lo7hlJNlVT0lpUiGrJ
EWQKS/2kru2ZJOTtG3irhrX0UQ51xOtLLpV7F73JqNLjJi8cHEtd32ahudFVPFuUq+3T+NQXyqHW
kvsu+gb3LFzLGdarTYV/soMaLWagpjPF3FOdmn6iLAAhul17HHRgFW4CxqleFiK36vIhv9D3D1De
ixVG/keMkIeYmyq2bu+vEXDtLk0/AGdgv4rOA81PvncMLpYmROy/g4U57RF5IdC2Q/PXmikTSWEx
GrVdaYRjBlBYDE5qg/K4PMaukJJUdpWlSWmELJc77I/vhsmuD3Dx7gNdpKCMebc+kWN0gcd9sCQc
qf3CHsrnk4syed8Xn7QYTuLpGziqw8u+vbMT6QgWD+pZvOrUPZybu/BByFo63f7eCNPRAO3l6ki8
6zANDuEhTMLDz2NTWjeWt6+tT8Ksd/BqVAzhO6xPo6nuzkwZUsy3NLVTa4ewq2hTDrwiAgD166p1
q5CxoxA+oV4KgqqQ0kSSd5dpQ5uMvipiuyvwIA4VNHUK8itTx+JyVUOzzISPXykZyrtTIygKXw6E
+FwZn99MxnvKGEcqzDbUpLq6w6wv3irw1mGvQwhFzf5q+rfuoy/zfPKspiSigMxUkUarpiRgihdn
D2Svq0QTKZ172W1JY/zo3PDDLp5VdOjWyWbNnNzX0SBw0IQc8Bkwvy7l5uW79nP7vfxGmGJtGpsa
wYUUQgdGtbpbRB8QBPgBWPV/28BAJmV3DJgOTP2cpEs7eaRYogHs0PArzYGjGAQyUGHBKt7EDKEP
lV+ggudAFQzQ19nZS8LyPJ5VQjO4kDMSNM49gwUdzCKMScvQ6XuGORFBjKXvzRMv1poAneyqNwuZ
OoJ6YoasEeOTSu/NJCWQf7X5bQ8boURdkmccJgeohfkAyqRfIaGk3D6GKdLgwxQ7h1E0RovCGhoN
ZDh17+/8g3/C6AhPjOGZ/zMhE5+/zJ5WQ1Unibtzq+PGxBrHl5Yx2eqdMXlhyoiwki/sR4Mcz87B
wY/t9uXVrPN97VE81DqfBNC4ioAqfefquMRhDsxBSpp0Tu8vF70Gm+HRuxbyhUx6A0hcH2q1Rhb6
SEAGTaVoeG7IRh33kRdKnASSSse0LeJbakWerGaUH5tR1SaajeZEtypmKepGyNI1lKwWHsINdjn0
gJ4KXT2sTy5J5lWQaRXxJNr9YMijkdv2ZW1ZxoxabpYcXILADeSJAXJ9MIOTq51NBSiE62uzhJwS
MJDXqMgXIwkMgy+koOPniMy738d3vIoX8cKanb7qs+rSWprEAj6R7U6uXzriefxTWdvrRjMOG2tz
U/nCpvE2r30htap8Vb6UY3Fwtz/3zcEtr/Vjdu5z/erboxourXaRgGhjkyWTqK2DiICIyxqiA7lK
6aAp8Qs6mZ6VSCIyBsT4dKjqU80SXuWQWGwXjYNL+renc2R4NxQLFucXKfm4Nko3O1y4RNl7QdZT
0SxHKFwZJ/JrMimMi/gReX3qIYajLC1NLjVS9rqpQnWISFRg4qun8lqFtALd8CegQ1MOtPq1RvCc
P/JW1IOnUtTfqsJ30jbzBVDrKcaUhFhlslakWSs3vQYHhj0erbEMjO/wWA4+rSp1hNALIRdfDdVS
crkE2v64UL2Ka++J7l5KdcFmD3cJXAa2MgSorMIyGkpgOqqmw5f3hnfcfDeaJxa8t+OfGFahaNqc
oYpfIYOvdk24nKVhP3VG3LdND9pbE6FoNdwDWQI75UzgUKzsWbMddD4YwDA1NvvfEJMWa+2boiwY
1K5HcHUaQc0AyUUYLZcZfkgLLCbt62SfoP9PZzL8QdRXsBs+bFXNEQXpuSlEBGCdS+eZ9Z+r2AXd
js02UjqsP1EjMlq0x0TW0LBxiR9Ge6MTjyOoEeUXEqoPnQG3T651rXEp/ZIaO5ZR3jO9LWQXoM4s
j0QfgtZqR9co4MMqEZ+N/zD8eDOBZe5fG/KT66ymDB22VgskthFu4YNbASNSz+hEv0qMlherflwZ
DzLmohUHZgYfoiqnf8UVCeVbzNIB1WKWs46/l/bs+QsEZvwki0uluYDxA6+nvfDJ0+WNIQgzu/2A
fwBbkE4BFmlH7TUdPJmw8GNwPEPy5djOkXtlj2wFNvk/bQeEdvxCrN4TCIfVjxw3XDsbzurTNqjX
JW2WF/4PF8aiPqsWm0d9wmCgxpWAeca5o0xvnBRboX4qPYeAVQElSqBbB6AtlyWjqKPpMy+HoVS4
YdfYR/fudXNlk9eeqvqgt/UfLX1R7FaWGWvtpD7hjwr1UftK2taLiEyKUKUyqJKz+OEX+i52USdD
K+8/h2CSxcBc22hMTYZfyOLOjYRFx+L1xZkQHe3Js0xGen105cHsULu4FrYpwkLaa/4VbAURSloA
fIzI5AGSUVzGrZ969+CIDIVunQ01hpen+RmCrZd0tYhkUCO6ci+hg+riV2Iz639QkeIACcvnRe9G
h4xCSsIWo2t4gr36tn9ulwM1wrc+XAEWocR/Ym8oVQ3RjCxQN892L1nz7iWw6IcsCEMcHWQpydhO
hBf4G9yFKnoIMSsiLFP3brK9K7OYXGJKhRuJANlw530OAz8Wo39VSOavvTG3TWw0qc6T8Do3xttp
PKVDJOASH6AyrKV1/rWbG0wD86/XVzQ5zV9fp/nhRzHYGTawN6deZwLmKf5SBZPek6fJ/qTTnHeZ
Ro1i/+BlfZmkb3kUf2I43sBLWol4KubqLmRXjgvxUcy/j7T8gsghvvu34QFXQOktlGLJ0jSMi+NF
Z/lxrr+2aT/It0wh8+u4uiLFiysgoqjooiYJBPLA5faiY+abmMx2Xn0Ep1JFSSXyLLRRVuEh/fGo
+49IL0EDloLFqIR7n25R0VboAcesKeM9An0upC6y4idLCRou2LTVDqM9AIyPpAKDiELNlShih95u
ioE6ddaR5YC8F/iR9Wl9CoTwuZyLzf6K14wucl3qKtm+GfFT6zPXBjjgXlzc5Abi9/SxxsTqBFRe
617Co85lMtYHUe6dsAkZ4Zu27/rWyB4bg/pI+ac2yAazw6JUNno/TDpIVuO70ouVWz93CmY1fd94
JxRFab05HOo2gMUGVP+NnataGcyVcYPFOYaSVQd8mOIi/ID56lk+Q4MAJujt4RnkBhFgy41PuDvF
9J1xlyoV2VBn2FEzFew8FnpheJ0Y0WlwCL4gNR09OqOijJx5gDNs+zLyIoQNIS2BnobkipedAGsW
OhGzt7Ip1RjERh+atorFUHsGlJS+Xn4IKUv9e84qX11Ym1NnygNcKUyMw2a7dsW7sECwYfSMecwZ
UjEGqMPxQQDygpaMm3UxfkrxIxZznQFhW1FmHFwvnywWDdqAGyTwg6oHYqS5SnWqXksvrk4xLCJ4
GwrvE/3Cbr1pnLSoyqWnGa5Z5FwT/EJ/pabhQ3+40SSqQaBf5JKgCcMyBuvnemc2K/IDoPz+FP07
p1knWj08DM0rpF+5A2fpr2WtGoTlcmMvoknys/t5dUtfWqLLfW57heRu8QjWsWeco9u70m/0+B6z
M70VP1Wd+4l5YQ4N9rw8LXfL7agRxKMoZIWa7WYJhzH95EI2kLqqsFFpA/sW0LR4wfDqQcPalWsp
K51Tc/F/cinNiKIE+3YMl8QVb/dpmHuKz5U5TwmKHMBD98AwCaMdVkFIl/10pFRXfRbSZZvBAgGh
z+3gQurj1wGpBJ/UYg5LcPbiFxdHDHktQJQB0R4ABfY17U3CRKf5+Hv8paMq5Co9bhgOcAVCMP0D
2oMqPLYcuFKj8xi/HJ7eeZD0Te+0fM7eswqDCozkRpY3ew+u/Zf7Aw/UT2D2XoI0OIXpdBdm8+s8
Gn2f58mPetx8bcyOChJVMS8HJigykzWbpxAR7i4Xnyna6wJnvLSZPy4vX+dr8wxQKUO4qIumHev9
ytCmZViLXxPFIW4f1w09/K5gC8TMHQ4TG9uOWjdhKsTiBDL09fq2W8D41FJpmxGGopyPf8oUV/Wj
CaIWsgpG9i/Vu6duDSGEKBZSP8d9JPYaPeK9yKOa/OoDxdqo7lALoWS/I+ugJuU4VPYePgszJrc2
BXZlpDL7TslcRIYzaCeuw82+7AmQ1faAzVU83/kJQxxHG6KFD4EixjH8o47GZoWPVaVXxxkSPLrH
4g0Hvsba4FjmcwPFg0K2pJDDvJfRE0U6qwVrRB8DCToeFgJVAeDF257qM0rMhF9bt7cIC1AWRS6l
KKDMCsE6MsoBEfVJViU7TrfJxdfc6A3zOAyno3T8Ro3DpvnqqJYoAEtuSLsTTYUVASoW9vvSB1Jm
aJlThh2B2j0bxYIj+DK2WlAUIhevA324nx05om+tShx30jeoWTzUdAzs/0TJ5XBg9HKOdChTLXbq
uArLcUjeloTSkB1R7alT05G4GbWH+iLsusDxU3ofA3M1i9v1srgs0kVjCkneTZ3o59Y36Ir2mJWN
8vG9j1cckD6ePbTUjclxbvDYwQqjfJQ3rboKODTytaed1YhEuHPSxjWlIM/oelJlDRjAs1eVrROg
zyKm52MwSZHv9Ih6aXVSJTMTo1MeSheOAYEyMN83mbtlHoTucjz7ZbDK2BVn4tP+gn4X6IX0BpTe
PV4uRxzoguHN+7hjFfJK4bhnJoI1PHvvXOWfDTv2sBGg1tiHuAghkj3+7H9erTOZGzb7jwbn6thP
rtk3cRra/3xMjMUIFPGQxKCaVAQaG6tjfuLjrGa0ik8zk2DgYFpDdjHtYc/2DQNQbJ9j0jCTb7Ec
JBjPRiVgjSy4Dy/hFRNbOdKam9ImgwHFpraJhwIf4uF2eOSQphcTlK5dHDh7QsmguMfSgS99sk/a
+HcRd6xD26d+eCFTLcjYH1KO6uGMJUSpzoyFSSPWsvJgCmKOWJO011zaJcq3D0m0TNjpaRFhNiS8
XUUb72lolBT6iUmusXpdeYgl/+raPalNJCcQwHYI39jiq26+u8C2ARW7fw1PoVbE/bRToqpM/a17
9AXvi6YqEuIVcqlqBG3O6kjUKvLc88A6zBuLx67buLXedj9mEPnqvfEaQQzVLqFDxh9eydU64Mld
7i373LK47ICFWfX/Xr8X7jJm1avdymJ3jOXkE/9t/0Bz99gPQIlnDOgdZ/XgiK9I1KbEu1ESXAD/
xZUIA5aFBNAM3sD93ROFRger6b+jCBtUqy2GhUoNDUA/SI9y6IpeCf2RdP16H7PQsDLIEyP/I2WV
CgUSvoOiknKI1C8mOzc4fdeO1iXtC5AAeFU/8F9+0rKE6eye4ItN1atgX7U88RIso0W0qD1bWHeO
Iu/gCA8+OLffHajwzoHJiIAB+kaEaAzuHbY1N3gKzVdpmB67JncxAO0HuK+vc4orIPDNYwO+vner
I2NpTQjPnTzHpUkegOuFu0V9Kqpw9Zv+vgcy+L2bMA4e1BZninmMrf2td0dZq5L+hFvGMTxj2HEH
+pEmvZS394jTb8d25etgttGw8ZaT/re5I6nHoeaoN8p31ID4pke8Fwkt6kk4Kd9rldwnHDy0+WgT
Yosa7gdWYA9xe2kHsJk09W0AwQKZJc3m1mc+wH7aOTk02NpL+UOM1NdIR3lcAYyscyTDxhgo3OQH
FH1R6WuPseN5Xvo6z19JGz5mfR0Huoiv8+3UWlfX5jr5sSZauk5e5H8Ou1X/tYd6SkTMjNgnuYrE
vOFyvW3h3giPU0EqIdqZX0d23nKotnC1era34Ta8zbEwoYLd0LZcNjjRXGlnoKnRhkKBomRbv/8d
bKcn3PLniatR7ItN4IotTfavdK60tTfjOlxgfwUQApftQ8FsdJFQO088A2iYxtgCjPesM7chYCvN
GE7nS2EIss5/u5f+pZ8LYRhUvMMIl/URfMkRGAtxrQ9MvxL8wnKoofHM+pZAhYEILMk/tHQ97phu
ufemptwNRRN6bnTU19tAmRaN+SN8hPk0cRIHYiL8V6ubu3tsFR2jfwy0YDywwvjK5gjH5tUva/3e
vDfV9e7nApEbQzKokdVOAVAs1uo9D15lWBlq4dL0r/5t4KY1KDOrIqb4CVLyxgIFkRR/x3JWDBLh
8mH5gJJIICnLedkrpS84aKukNAbQshdbnLVd3uHyMYy9ChBkpTjUnxyHivfRYz88TGWTLyzxAJDJ
mbPGiS+oUUeFhSpu843pZH1MXtdHLKbum/2PvWYX+tdGqvDSc5V5va7zGE06tj3hbsrdgj+efAme
go6wnDvy2IZxiJ1zEqRDbJlZkliBcMqveRgK4fJzkicaj895OgJuWUE1yDx4omrFxQpV/LR6VOyy
IJ5hab6ose7Xp5XwsDosTlHrsIDb9mG4YWnFygmLkX4FKqMwaGqfe3edI4tUOGBGcsc2h3vRNsnJ
zvqngsVts8doygEltpDOxNUM916C2yBz59RZh2VlYx3qzbjE7X2llb8iK8IAIA7e5rLmvnbjrDSq
9UzxpYEIx7fghCCpm7HBQ3aFMmW691K35O8RDLbL5SU45h48soz6Fp+iRqPaPZRBLBmzd4JwHard
ajbDbnfUXQ6k0Bb0+5V32gPP+z23vYEnYw4X2NLFhgM/D/4bYK/PIFXRzIMBX8jnXREwguDR6jVb
M0WpoMaA3P6tFNDrnM6bkjJ1z81mp9PrdQj+PHt26y9rvoeBREcBw5FLG3K/CxEZl4iHe+cUdgfY
lnSnbujyDOF3NHs+dUzzAVwGzxJT28Fx+4sdHmOjS+uJu+HB+KkwpMkNTK5rlWE9xl0KYHGJ/IDx
L7IJedzAdYZpy3eFTosSFx1usL4/rU7+WJTkIGihRD022SQzJCCI975hOyUgnZjlFW8RPtv46zAb
Be5kah7PomktrA1LbIxnZ986s56CaPiVQeyXRqWRObImlXF1dJjXxic25m3j0akcs+9kmPqpf4S6
XBvv5vWJ/lWZKZuOW/d9aDdmop2/e5qCGHNNkLTXvEOchv1G0Umrl360FkwtO/6Q68/yG6d2mvcf
dnO3azQvdzdHGGD32P53Gy5ReH40NEN7WB0xstvNIwdwjRoo/z7SBaEqYjQBPFUJ66dmJbTAjvRZ
rqtkEdFNwlO7tspDuIgl91LqmGnHxrOmNFS9bM3ek9PX/eWYmMkjzsX7qKa3B2GH1MVMpos3iBDx
qxnNzsVEhOgliFVQ7f4woYY4YQ7LwRW+UnDKWxYQJO7p4Iy71hluTt6EzfjGE4XKfL/ZbxJ6PJA7
9uqoc8WSxVo+1vXlAd0/1R/5nsVblTk4NFx8kTAUSHDElV/5uEGoLP6jUGBGzypbO+KpnHF73EBS
y5813MV4Xr9VMMla8+4LKQYrLiYtCh0RcHbplCdy/qlNFFRieOrvPxwSxd4YAcAnejRZEe/baCgM
qCX1sNFWY0/vLXGtlGvimyDTxXJOlCPF/1HJsCQyGFmiSGpFA5GKLpTRBVrAREVHxqDp8Z06UNPG
Rvd9bh69Bk1KRryUeh0FzgJqk1I8Seut59cTzxo9YT0unReTEihinJKX3s7rKy42TUysjja3D7ON
hm+hG8UjyW5mtJHfKXaH6eq2KGNZAekuHgnVxc4Xk10kI9dWnxa0i1SCA2pfvjj0dvQm3XwRdzHi
7cF/AuQwugUt5s4qz0wwJfbwBqvq1HLQvU4mSOr6wxvpjuaQbovfX3yOFw63cjqCGLK4+mpK7PUb
F2j6yHA7NEZnHy+f+uFvbF6AgCHxHJgZxbz0u3E6Oo0fOOVbnuUhMcwQRWK8DWU3AhqWyfCes0PC
nnPDkDZx003ill2NLDHF9awwAcHBdfvUqn3XmQkZbg4MzUHviPs4D/zH+4J0kl6d1CHZ7kq3KBmL
xtLCB1EJF6/IWWQi0G/9rqDibqOw+GEPZlZaWqbOHLW3e26XGM/iccbLxT/hwHbsMMg9HLFRXFtg
13Xn5T7Gp85jvMt/IoAQGKtD9OIG4vTdH7zI++q12o2fIC9VH4IKDTojp8v3Eb6wZ/qKnbYgRwDW
PDEkPmBsrMep/x5E3nvwHpzGGFeD6LycOy+J/Ms0P46dCAGAcGUl9FQBjg9u4ha2VN+vXopJeQp0
VQ4qgRVWAhuOIaNFvVQw7hnlAGap51YZljBtrjHGrI6tASp0c2B45qA0rE1fIQ6vi/J3FT81HXaQ
L0oLzM4Re+6WCe8Py2wWrbLl9qs0tef9CqdRR+IYENaN3sU1gbvws6bHunR1VB1ElMwmBJi9r7OF
CO7ofsYbkt04YR/HLgHnZY567y7PruLOw2LyxIBPo0S6XfDMc1HbnAi51WBWaILwBA05uWx6NXpb
DLbdvVciCFEA0bGfx3Q8yuOp4DF47DT466MmUAzbVJaLw14DBVjYvFvd/sqryiqfaUIlW7WY2KUI
+zo5udFxIQ2CBB1Q7TKAP76aMdKIzWl952TDhyviTd653PGYkNTy5vUn+rpN79PHsDyYTKqeMMFd
h5O9fHEp4up8HD038WF69+o0f1hcUfWwzS0q+CFMa9/iJzIlDg1gzC3i2RJMGo1X7q7mKHc/AkSH
nxBNUv/dTwFFAUmD81DMFfFY3oO6B4P4PrlP3rPnrLq4ol7fjozgMLh51lDkuLJb/o03hGGxRrM6
g14xdatSARY5AeQggkAcKfZ1tb2ZzPbPsN+wlM78KqacX/n8iNvhnXr8em42PFJTLv2yr9Iz6ilj
Ut2mDtIt+ynFpzHC+ZYFD78EThfmftzxyl8teVlxAwjgJExjpGWi6kg4nfUmvGRjUvNmOrRACIw9
YQjw8eyacYmxZRuD1EcIj+psKr8C1t9pOr1AZxXP/wzQQ9JFidltP4eDrNbz0pXHeMlzFIsWj+7k
BehOuThCfwVMpZ3doSXOoIHB4a3Peu5X+AcJr90dL3WtAyXWIfnbgg03sHlo4AChnYNzyX7yAXVZ
BpKBDtt9oWQD6NWcrkn3wEILr7U5QRQ4EX6sSfxroSVcthcSJEcL3TJEeXfFtGayxVpULNXEbUWw
N+/zE9CKUC7aZWovciPPpwHGK6uV2ICfA3KwJqiYf3EeymBikD7YNXNQGDWrwgRgOuqq5gsELCkH
64FD/vEn73jaQU5kHGCLxiKlq7efcLCP9hNOSoKWG033aD86jt7V5q4PIG1yNl86JC3/71WCGA5l
4BeXPnbmHfe2SC81ADvBVjoe7YLegEORwpKv7dJYrAX57P23hcK7KObDamDEtjjSajzJ+hKI9W5T
+bYjhoXsbzangR/Dpg2jrXODTywmoxzU5ENYwg1Jq4l8NXginIb+BBIcvg8fmTfbbwHnX1v3kcn5
MtlOTTYndOad3ZjyYaJT9DlBsOTa94AwJvaAe4DvQmv7JdkkzMPiuPKd5GPCULRf4s5Nufs0Ij3y
mX17hja+o+QzAD2GftpZ043mEfIa0eaJjTr0EMUkFFcWFQm/GJudrk29Npi2r80e4XqkE4u4nPFd
5EqoZVEJBGJ51Ka8msh+sMLTdPIG8/VePKo9YbEH5pRlHP8O5JyhY06hEYBDD8CDEP0K6AVWBx36
2AXRK3+Ut1NQIq45/L3Dm0bXFRCdHnwH0IDmCo7o19xTtfDJcFPMHgkcDmopfrBy9VjK2VvFqNES
LgSxwbrwWRkULwdJpggGvzssiW8C5LlvBncGzzVXl3+ppx2sju/fe11exz9HFVT4B+LPvR3uh1c/
A9uvs0Uqyk7mDyJmURlzVG5c3nqRxMX5Jf5ZFYBeapWJjfZuoOKPUTZXPZoWbkCdwe0E52nQ6Gpo
T2vT96Q+sxnhLjEbxHJcVc+eNvcBjBr1AVcB+G/zMs+nMdGFpvOZtVXsCX4V7lGH74GDv8DPfXgO
8iGmsf5lfPLuTP8MUDyNIC337NDf0M7SEH9LmbfvMZtl5kZq1kRTlpODdkgIEv+60fk4bhgtF1Op
Lf8SXv902ysP+R9ykV0Jl6Ou2Aw0MYI7cHmJwJpuTD1rgHkKHKbRRgmpHyyou+qWAn17cRrEDtRh
ulX+torbkw2PywA9MoaasWjKonnLcbAf0HVznL1iGOQ8UH82Blqb49p6T1/17O/9vW8RAjU3J++h
nuoWNjou0eAdYvEJZLwg2AAU7+7HF+Zv8QjDd3QljSDqEJnDUvqhLJhLA8EP0w3gwqLBaGBuyKVF
bgtsR5mOyo+TlaXLxUjg2NVw7xjbow8nyk8FfEbtzemBspRReNA4w27/yhnjS36gNUhXrpYNsZRX
3B0aL+iukhsPPHTW/PFkUzQTWwicUDh58DGOGVw/3OesHVrGNyjwi6RxqnBKb+18isQUFQyXUQpk
XX66t/UZLszi73UXqJwj/QvHUbUJDcea4bMbPoPKVEEgyeC4UJlXDqpDHUqmiZgBs1eJ6JW4H6iN
1onlRAlOJZbSa3deJwsFJgc3083bFVodntXA8D/lQEEGcUqUVXcWCi0Oz/YVBs2VqG9oDdMn6yoN
A+kQ7u0uc3eoMDVUb6s7eWz4wbjGw8V3Bq+dTdKrEk/LBlrqWQNxwvdNnHmbooLP89aXx2n59ebz
39+bQ8LGeMee4HlEXzV/58Rd1RlsPdwT5kgbtscJjpyHzow1eqZN1BhcuR/YGD/Lo6RIdy6Vu/M7
yYnlHpPm8cJWHo1Iji8sH75We+5qrCpmEynaZ/1Jv+6c+0Xa7aOXwiZXXUW8TrdfJw9FC3T52Zps
tkoHwXjkd3zt1mfX7n9jYWKCWE7LrUutl8St1+LGHdaFTtPRxPeIOVPCtfpZuXXOE/oIuUTpFGTk
is5hy/Mm58zGjR3vRFVTc54Z6XltlILTpWb5Oj6DaZvzRzAUL6CEEQg7tj0ackbeQQPCmXLI1QoV
x83RtVFzk96laAVSJ6Xgv7JoysFWI7ZLMWTTvyuG2yrARP2LCkZifWiFVlgNy0HDn2fyrbrCVzzs
WMmurNs5d4UGSNpG/m8rucAZtGi14M9CQ4UycGuQY9ClKTtPsvwsL/b+vjx6WDSEq/NEAR/7Vt4r
/Vo/52/dk3ADeeM/yT9F9NJ78Vw+1nQMOeD6BU9RPnHG1+0q14xPH8737VpLZD7c1Nsf3mMZj6Cn
pw1eEaW6l3VtndGLzOv4b6mYqheGXUovzcdq9LIuN1pSxNtrP9oXq3rCppjL5o0FYMVMcIWfMh9G
vRPeynXsOVW26BCnF5IniIC3t9t3cmRZVfrap148EvozOjRg7xMxWJWuBmz6PcloYsRaME5kSsDg
CuWNWMzS1NZB/t8n581qSt7Pj1huEg6InmHBnpChGqGGUpE1Nfm9d5/hE/+xpGUirIXeOiZaDlmC
nH+gzpBgfILeIa6eSLuKMYa2w3wYSnjqJk7GYE1BUeeOxv7woM09tPKCuAMPRBOwxuBIj6EUtze0
n+8DYdCSXqSIkFLbudC6bc4lB4HZFRr5jc1F2whe2CDX50UN8QKG4mzmxZguY46mAxIJe89nbzGe
fJWc2E+oaEz3sDqtot/Ln3HvhufXGgYYgDlb120NXgZfO5apjBDddx+NEsSga+dR0Ps/xCVtimjs
YQtKBbHvGLXBe7Ujfq91i/sYcYOxU9Uc0EmJKYt+nqpYh8aqoqNe3cKPeXBszkst2ZtyBby7t/kH
X72Dx4LG5rBZJcVXW8QrxpcrReojZ1ZZDaF1hWUfNt0hPET0TzAiwqoLIOnJyxmRIJs183wUFHYL
VUKwxkpFfNTdwkJCwF+sa50gKAMH72HhQAvUhJ+uWTSrOjZS4h6K1vRh8XC9DNn2uZ5Ukn1G3NOk
BReAcb9EWSRZeteVJv0fJF10a2lmNcd00r+Ef/hG503MCDWf5CKMcJnHZo4IRzxbUX/aqiSCYM+v
Um1jFs5/cdPyL3mT0hBSI2D2ELo4xFLNu5m5w2ChhmSWiKM+30RaiX1RJhihGB4GXHox+1XzFDx/
LggbegkyXay1xCiS+OZdvBc2u/cbg8gx6XVOw2CN9ATOD+eeO8D3MXMb9ocxc7FO9To6sHTkSaHh
5KfzYmKSZVG61Lm9UvGlyPuSPl1iA001seSEe4nFNkNnAN6x6O3F88Di5sSvjOFZwcqACwZJC+g9
W9UJiES7TugjTHY2JbTJ+PSL3ntjBlX7dxCTw9TgwivDoAZwnXJJnL24L80IM114B2DhDM4Y2j/Z
G9TxYM9AipgwR7UxNe0VVNaaxGWjGvQNZouyOqv+fCh9FhcufC8WZ+0SwsOKRrRz97a4Te1HJY8W
jQ5GzWTSgfvpUZPsuxtCujdjxFkqco54DlW+ojGZj1rHqagwGEVKNaZwQExQJhhbmKecWZV3JhYN
6dI/KGu8+tzigDEwFXPgOb2PH5PGogR/317ksxqPjHZ41VgZK2MBe4e35+/jd4es3mdwxGQI311+
Jc0BURt4NtMxaBZFtck6wRyHmU6MtxIXH7ao4N/QvBhlM724NBktbJc6MIddihYpkznOTkEVlHSM
/bVY9i5tc1QbiD5QGTzD6hQBeliaVJb39Wlz2rAWPvuIPlSeYlRTUJlYiAKiU6C9YPPcP/bNvxo+
5/YiXcoF4cJg99C14TELJyLIkUHbcVjQAZlu7cfqmTTVaoR2WA1qiIV2i3doTUvfp5XK+aRbVmdF
0yR/c+LGQousV4D3hqMKjszJAv6sshtXgT8tepAbB3ntM8zT+gRhmp7pPGaXyWOWTkqLZBxP5FaZ
SPThFOHjojWx90Jw+hB5G5QE2v/irkpRNZPsVlwtKqh1EJUzsMY2yhVFaAvAAfjaiNRR7UAQ57K+
YAYhzaHuHwyXxzcU1tH3fqbuRAcNi2SQj2PTdJnWSJ1eG9q8Akoy0QhTllvoZJHN2N6F6IWtlwXm
/DE157cwC7LgQXDRjWwSHdcJfs5QWg90BEQt/btxmIgGLCtHAG2GgioVeFoFoRKKglpQyD5iNLDo
sQRpii2HQIvX9xnUpvb0uFD1qwMRBjUwyI9z93hJZuqzLepom4lojpgmgXyD6t89kQYlrLDC9cew
cstT+miP8r/870ru6OCyNBb3sQpjEwPB1oP1nZkfrscGr741uPdVb+yQzINLtxuBCn4y0/uMtENa
XxMznGaMGs1sWi8CZ87T1/w6TcPkW6/Mc5oF8uEQfzQfpOPzpLIgLopXRHSs1G5e4cvAwo5HL6z4
diCzAmyEOT+gtGxxdworHbz6IFvSjxC4F8M7LLWhwSDJw/WTgppuhYr99WgZM3NEcQYJ87WGVQCt
SQI1xlLoyWpYBcC/OuD5FK2vP3WATYGMKqOrXjoCGxnv8cs0HTmRRqtj91VvHrEcBBzpVR1QIUek
cyBT1BpyJhYrWfNgrJLZX+egKmAkhzHo/Jgvw3eO1VvDglJEslAnhWgJc7E2r3crYCt1p//snYHh
wQu5+oVL83g2S6XmiSRC8jgQ6GeCVG2AfpAo7rGCOAlAFa1ekzpoNV6BN4BU5rJda72dkquJJhKj
FZ5vhjUiSYmF+EXdYAr4lwKZ3jwCGcG6sgF4Zec9IDmRUpIxz6FVHXzu2yOYagXafTIgSdiYish2
4aYl7grwVUuxuTrATn3O6ots/Bhn4WtajZpE5GHsYrYvAbMRE1YNIzg2jZL/xPkRVhTpS5jRHklk
PoxRa/ZMhIKMUIBJn4MzLctrcupUOogrObMfleHw5xut5uF/RJ1XcyLLEoR/ERF48zreMHj/QgiB
8N4M8Ovvlz174p45aLVakBB0V1dlZWbR8j4hucNGFX8ULmR3Kde8rUt0ElGS5v1Kt9Jl+Kibb9cS
Jn2jX0V5SULFqFHEq1oIeywvs0si1TNjSPdkV0wVDlNyrJ6oP/0XHajdDLyLZ3ia3XARFX4iNy/q
FEog4Tayvc2EQYIgNQPlxdkl8zuBQrpQIqBVUzmrolTlirBqGhE4q7Q2w3PB3gzpbvDCq6i6OGUf
MbMqg6rPVL284cOdwtqvegT/Zxvqu58YkHRzit1iV2AUxx40iM4F/PrZUk+gQFRB6//GhesC8UW5
QXqFoic/GqXr/x22R7oJXKJsQ80+zpi6A9/kyYgLpGslxGtiQ+K90cb1gqBVMDfd6Y7zcyX+j9zC
kCRziK6DEmW2ejqyQchQSmna8owt0ZRmsRnLiMu0WaT9yuzYZQWTj/YoBr5tIRkCAPMtNS3XWG4I
o8SIEbaB9n46KIy2y/fP+6dxMBD4G/hcepJigNtbcuxXmVdF0SoIOs/YNM1pbfCeCRnjE4lTlThs
THWb9tmebNU8ALgacbiBJLS73DvNRXw/+mpD5iWFVpp6gRBxJvOQG6oY+19XtrySt75GmN/RFtvE
m/jtC2nNJC6v1Y1ZiWYD00BRgN4kzDRPZDFC5ORPQUD6qkpbQYspDhDfznasffdibjJYyIP522pa
8//OPy/UFwLr6T5+K4PbqvBL2nBj3h94IP2gb4mZmPUojy9D8zQQLAfZDu8oNP9goolef6OtgkwL
G0l9oQofDa3+H71L4iyUIti4SZy6g26vmkK4o5a2ineV7zg6C9ypqR/KBaAVqj+qMlVAbapgw+f6
miAocBrWu6lfBU7qraBVDVytHrXiKAxxbmBLf8s/YI4DzRSZsszd6zhlKqjUhDm4tVe3RFP8TLd3
Pz5ThPGinVECfvxGkEY5hllmOsYtJCExOOuM9BRdl3lnEpKCAwlJ3gFpFZ0NoM8a8kXzO3oebf4/
/GNLitqom/hT0jTLynEzUg4vC9HUeTY/zrHzoWCB3mTXhtQ1slGkoOG0ucCt3I3RipKzkR77CAsS
PKC5495UdPqq7iv5hgzGRYRW5SNVyHmQ8zeBwlHDLxPkziA3wmCqY2YuE4QuNuP4WLkQpUh+Ae/1
wnMUS7e4HZ95FcBEgsuJL6CLBfbio8F4WHcGHXnGdJvo9uTCXKhexsWXAEAGpzjnXtu6hsLyiXGe
SAYZbUBQ3sU5/Z5+JboUwphdh2atT2bkk6ej8GwEhTD7WOLdUpOWvhLzfeW4W2TusjoO+qh2ixou
/XJQjmX3XaSPeDFr4I/xtUvMFqc1lgaLYKld242XcRwnMzqS8xVSokkBPuMZMmPtV46jp7BE8QrD
kXrjAq+ogTZRelWRhAFOwehSO+vLiF8hBaduJQKmELzSAKVnvz6bzwS+n5rMPG4LcZeKTwYUkL+o
ofetor0jhRTAlfUAxWWXqtsgHKigyAAY7sRcROhv1H6oUWROoLqSUtUA2h19XURbgOm+WOeSLalS
OzKR9IjhmKQ5+nZAxiR5BX5Q1vE69va95+j8c0UHI9Rlx8fr35McsAtQ87fp6NpxMZqO1S6KHDM/
ph/Gs2gmEROKWP0kweyM898L/NjUPfRctI3qdCbUgARMJjJqu81dgZBESBN2afOoP8aCUV9TTkl0
Bt3cQISEA1/hDeZ+OWdPLqBHKbayNk3CwzTkRCaYEoaAQK4uwzoOVWgHA5DQe17qEHgLrAWYHASC
PwHNgi2BNbFMHRIKAgUHmhrdrcNC6iouqB/GkhiNxIuR8lfEBzqWBJpll+FFeOe2NZNLYQpYthQq
GMmg9uXk2jpkZBSoI4hpEwzQWCywuEI3tshDyuLJUYuaKpqZMoLsVfOLYy9Gvc4raGoy9yD6cdpm
cVARRR0qnddadambQ8xd/EuZkpTFnXVLzSnYsCUM7DOYI3Uavi5hAeIZy5JUl3gda/6kSyeenUQ1
RzaQNiRm7fYm2iJ2NBtJ8bJLz55jDsaYKyvWIgnXdlrggMR/9IZHOh06vNKzcyjPSHc1NtXmTGkR
qwlBm960YdUiBp7vXqizd0inWQ5TE5gTvLE5PfUW6xy9sqb5lKOVPu7DPkVq/pnnZn6I3juZVhfc
nxK0QfEmYD5hrXqBOHB9Sc7xtyWwnrjm/cNoN6oiQ92NUELKypM/YADz/568foKXLigCo98hVeFu
g5TQUKQhMDI5G7r0l6+EXxd3bLxjdfqbDIAJ4Aot4PiCsVkzrMW2oiToNb92tkI3Xf3d0GRYTEIN
9DtI77mlN6m562qliilVsuKbEwPpL5dZV6XeVUYj2OzrVXA+rpPlqHkr7EymPQy4A6HCzDhPlFH0
MQiG4NoM6V6yStdet9sHz9fLha10qgMzfJq2HeJ5nmPOOZAyxKx/rPq5U1HbhIvHPq0JbYaPHU+y
s1XNFrzeFjsyiCOe3tQ+6E1UCetkhkfEqDf54tZdbGxSiG1KFGErOTIMEitFPRHFS1Yt8L0crOi+
E9uUI8o+GgyN3unrAJ1r7jD9dJ+6lUv0kvJ9l3O+RXcOnE6GoFySniQpXsoegEfFk/zYo5w30mZM
iwM02L9fZ81rW+qK8bM2lvZFFbItPViF0/WTvIleotoilL/az9FhcB1p88xn2mY6vqX8kGXo/afu
A9zgZmSXo93ex/V9E5WmUkGO5zj7F+yav2t9PIo2DlPQ4Tzwsv4qyBFJZg7lnrBn8f3FYBAXOtt/
P6xePifpw+TlhzVOWyYk8ihJoR3WJ9G0ftQSg4zWB3iinUKOqL9l3XF1zBAMWK42cZHnAth7cubx
4xDwsP52UIda+3Ivo9TJ+fj8gljX/POANBKY+00qKTsgBYYN5c8cD5U5EFfOKTIxhI2olUyvbpes
eXNNzCbN4u2mppOpgaYLa1q9SnLZIZPpJFoiiuu1EI4K6zpjGMhhdcHbim4HRLWr7P1h1EJfM+yq
bCgUTBC3CqiM/k1bM85MKncLhFFUe+Fh+g5lHJxHcLOlVS0N8dfDLyRgplLi0CaToZL2TA3ATa1y
+nh0qz/+jqesPbFL1LMGASfSYyp/sYeVSBU86RkfednVeoS8J/dnToHXbO3QXVuSDDbndgXCHEM+
STbpvYvNb38SYeCqxMFQ+EVEHKH7lPpMy1IIf4cVj9YH9F9m3tA6dXC+m+0G35TBnruzTZdr3uKY
g/Ix/oM/QN7Ou7n1uss4+IP+QUT507NrbayfQ+vQqvlfMjfug3E8lWv3QNo6ZyTf1vvwhDfhO3la
j1Ht7/HzHq1RjK+nm0B02idsMc6AaIrQU444kpgTJbWubvZ1WXzgSV1wc9EuqIFy3DuEVardhx2x
HlhasPajj9X9o8FGgP9YyzzKeY4C5+zVPQSq9GrzzQP8/jqowHOwn4rYfw+FETDFfoDYnsg4JEHj
zaHPxrm/9mglAeI8KVvBzY6jy0QUzYgm9JkdWMVpBLqqLOlgstFT3o/SiNffGl1+0+jEQLzjGKcI
GrEfdHAV4L97dHEO/AAaoH95Thb+zdMYJyi+nW9QnworvyPC5hO+EK9na2zuHwZhA9aWETakgDPH
9Bgj7CVS9rjO43BXPIHF3vql+NJuT67CG5lqJuHYbkmDQoVKzlI0lp6sjjrsadNQS2qFJlTK8OrC
CiaVhc3hVvH62o6xD8P/kU5T2AgujlaSIiPddhofOs2VLTrFaPb2cmBxdOwirKyIkfKsv0P7xo55
1EWlhOSQsQRv2Tuong19pvPaR/jlky+xUW0/ee2KQVYmugr5BiUqsIc+rtHedw/NUjsXfLEmoDHp
jJbTP0bqOPh4EXS0QxT+/1h+iFnqVo6USAeAvsxZeKxFN0z3fu/tExkG5nRIoXEIiYdb416wtaOn
/ehqCBJaprIH9vR2151KtO+QGl3Q+573NnTQtNxOrTxNQdhAkF8KLtVnA5Js3Dh7H7CJtnNsYzg3
LMxuZ3uyvrrBbfjFg665/8Tu9IU7Kn7aVCvBK3VxUsSu87mo4L0VYGwHlPgL8BprZt5ukqtbRTdt
Jb0688deaDwkxGG1sIJSQkSTLuaLnpC7IfJgn1fmpQgy62Qon1y0r4DZUh850nAfzRBt3lDoj/CS
+bqnJb/s4NYuBc+ehYTkAVHosfz9bp1GnBQ2znN0W/v+TgZD7idZ1nK8FyAgvIrWJ2qMvSRxnA0L
utiCs/xdCv8SVAZkI5MbYAEQa942Chp1xYUNKD8TKarKOF/w0r5U09JO73/fs2ebuZzOrQvY+LYL
V87zanztnyUpO8zSoJYcGs1K++HDohzSf68W3L81b1NMUkLCC7roBIETO0R0UrbFR5rtfeeULEeM
oD8Mg/fXPuSW5TeNO2tRchrfWGPvZqKEoJtQA+YDGwQXIQZ2KvbGZMS8GfHIYf3gdtHjjT6PK6fm
nbQRfBpu9Wf8WBWezoHhJMWrn5wmt1+V67Oqq4IezzhkXLQv8C1UbrKxusrdYX/d7CWOhk6/n3PE
Qerukn4cKfuoKOePAxIBh2gYx0HUpZ6DL+EE3eWEVpDKnEVb0j72xN1ihOwGiPXc2vuzdhI7s4mx
QPQY0Ye8YhAOxI7bY37ZiF82I38XGiUcv6t+h9HCjK0bIJU1Y15RmygOSOuR6TMC+8cOanwhxA6K
f0EMa7V5lTirZqnLNFsngchvc24RWfjL0UomnGJBELAoFsJQkmXBseiQ9rxnxSnUmL/F/FEfniga
3YTJuDzeS5w23VaPobKIWJCtfKJRe+ytQ+ynCSEY8uz6CEMGLDSeRkitzx+DHp+FftHuISflRfa9
Y6uHJyaaqUtY6T1JFxawpphgwClY1vRY9DrOe7GrgNEw7h6G02o+qIYNQj/9pe8CzRX9BAQ4peEc
8/Ua4YeO5i0e596sgXykDPdpNQabvV8qO38UfVDETycNrDkN+RN14OdtpXtrUGHkONrKMbigs6L1
aDUHA3xk6QNfbcZUtvk8tJDmhAMzHICa1u7RoOnfwZc+V+Je561OF3MDjhjp8FCUNo+AB4X6i/7a
42VcrQZVhG2ndmnBbva2kTV/DTe5SBoHbqKoUip2Gf2xDJQAQImou2QHrLg0gD47b3X/2IPJ0F6X
gvzZgbV+WDU6gR3o/4CqiY99buLmkEbHjAqZ8I5NGBWJ9EijmNkawbwr/vUnenm3zojsf9QdOSTv
y3erRCxcsvZVMONMPHfSBZ+4qRXA9Kk5sSgacGucLkvfiYO4S/odBce589i75S46DckQOLkjl0m8
/X7D6dPJAMQprIr+8C8SMIIPQvTXF8kf+FJ9jD4YdN+OAm5Xvo/1whaz6KX5ZgF76rM9R2ROiM4D
kRBi6/o9iRVPi3gxYVUzk0d/T8q9wFEMYVnHEwIxaqs40dL0BueWdt2ET0NSNr0eBI+i7bHXqHXb
swUVDSOQE2Yjt0MO1ztOBRWSdeY0ziqLN2wEEvdxGA5gelzt3p1GGPd6RCEu06yJh8dJVwzT2XNv
GSMRzVU+QRjhT6aPNi/siLvNXhvA0MRHCeHd3Pd8i6miWHNog2zxkgrDSlDlR8PBsZJVyMRwTXx+
W6EiHY9iP9qDBUeyJ+kVmR7j3EjxNDNhwRCFUZs92J6xGRfJ7BUyH1L7UkHS8diwHi8GBZteELYk
LlnclZ3OFxY8RsIz7sO8aERizBTnbm0eyz8wQZoXkBt+n21v4njeQrudB7TbFb54Jtph50rQe0E2
ArsY9oclymWcr42lxs3uRn0NcSN7UwK/ZD1At4NYtwTtYBWN+HTroVwhB4iinxtyt58Igxjbt22O
kTxLiRrf7t/sSP+t9ddWy4aUTWMq+GPcG7VJF3ZvgDooIKfus+4i5q70NUwltfob3YvxKxQu/MA/
/mT9mMfsvb7N94h4Sghw7IChc/aQnLLv/rAapTXiZ0Xx0tG31W/FE5Q6hzR92Br2IaOpkWUmtwHM
M2BBCHx8GQJYUNVSH6GgxiYEsjlwg0DCtTPvlaQzOdkPg0yM/lr8HmyqT0CCfmQyFRATaOTdLYQY
vbHnc51PfAAH124UfXEJaqxzis1wpDl4YsgdwhYgDiFW9ETlGuVsVoUHlEsIatQSn0BcAojbjPoC
F4EyuAGLr0wbTR40fNCYWFv9PU6Fp7BHe6Rf43Ta9ddkwQk+rcxlzrXeC/LSHAyPMcSHqDCGM4p7
9uI9PibzsGz1FuGKoU10OvDpJjPdxiX+JiNe0dM1GHSRJtQqtGaQpNOTZ5n7DJDzjih976vveB4W
YkTXqIA3JE4RTrXwa3A1Q7bBOPnxNXr0r10pQ1Imle+DvI0qC8pFrr2GTK48WFgFDB7C7BU3B5VG
b8wPw4LV1rBgl2w1FNue3+zg8AGPuETz0r3QT4AwGO+ude8VZ2zn82SrgC15PfN/sepnO+yj9qBH
UOfr+h/RI4Pa4d0MEFPSqhYVR9QdZClmcIRsEWQKshaXiL2vrpQ+4/kMBgynMp+0vQ0/OCTk8C0P
HnfTScO2slBU8nzDrcsoKP0cTO24Lzvf0zfJvg/PEfxlxhuZ5e4Za1utiqdNpuXMf75LAdnrvzoW
iuWZbmA+8FH8Y6usdtNliVvSjQCiDIFBLdQ4EO2Wz7mdHptnWO4CbXSJgalyTbuBgl9XEeQS1O0H
Z9mP84PjKb66BfuCpdPHke1pw8cxWY64sDjkt7ylR7ClK1DGXE0zZuSRKqcxmaBp0uXbrxqM/DJk
odIsVcuUMYjJGqcdg9pL86H+llC6i69GriQnHA8SXtFtRnNSYpwZyjTuLqQ9uztz42csf9pinJxI
C9SbEaQvrr1MwBr85r+NX8ogIORq9EH03Vn39q11L8OahTdr4n1uIi0RHXBu82gbb3B9CIs/WxwD
HmFxlB+p+SRGmQYwC3SlKeOUOHNTY5wh5Kz4J8xA0KnEiLpJUHMxHYeM6qhWUUrbw8zvI8YIZAQd
DfJNyZOVfqsjC05sWgZ/ChRk04RIbLeYU0VRrcc87FbEIL1N8KMu3txi+gj4jH3va2YdIYY3MwJE
/cHESUjq8Oyk7UJyCD4DsQw0hipPzc6byWPpGTnqS+O8YVxwT+BknQJtwBLtoQbzCGThpNbgg8Uh
cEOsJ8k3MqkCHEwapB9UH+eW7NRQH/Jve4s/brBWNv52nP3+8ozH0tKArFU8h8uGJEOz5N+1mWkk
gQKc+jsiyUoFKeEE34cFXyXSUZW3pcuUkGL9I7PPjDrbaJZbVa5aR8MPGtNU4gyaAOIdz93zeOfn
BjVAUsGk+vpuxT1s6OsgjkKEZQaF1SZV5ZGJeqYrhkcZ/matIeCI3hXVqkao6hyGgl8FrlIuGXsp
YSj9YdEioXV2cb5ZhZnXOk6P0zO32qgKjFGixY8EBa5FttRlGUWTCqICnAHEOWcWO1YcZbhg2RzT
Ex1VUYaq5GMdIb1rLslDsxeFPhCOs7V2Hd+FwuQ6unMBL/7cfxqT3OQzemF/MbhjnyFNHvZy2M3h
Qge3b5sATJBiZyQnQ9ChnFcjSGPDZf4iWJUYgdKNALWQO4/i3jERXYdWKrEafhGrn7FaxH2CPI9H
KAwPiQYsRhQiW2E4Q+EeFLaQNbekRydjI0EPPthiY3NYSrl2bhXAguHTnMp2Y5KZ02gQPd0izoSz
D40Ppxg8j2T9ZwKLWo7FUBSmKoRckShr2EzdfSVi7719gyEQyXiKQS3mOdV4Tp8f+SDoku+RKHAn
wx2QfQYPuLJYA9JIPF/AkHb+m642a6TS+U/UkzV55fuq2vkO9iAmiRqTmdChZFVn5SQbM6z1rdRX
zUwFIzWZ1OHRzpd8QDICXQIvSRQ4xrOVLkOzqjtCK0QfSO7sFaj6ehN0e1qF6SfesQevWOhh+R6f
F+TJH2h/81mlX0Zps/2p/F5b3/AdPsJCG4PIDuM+eyW2YjVaxw2PFlqzEB/f9of4RZJbcOajY1Bq
nuHROzVvMWBaBe28LUSxvX/C9yLnltFJ8keedGL1NmxTmJWwdcXfE99CKDkvvUVOfWehyFelwWcS
s2nFKAHm9GTZmWaTsXLiTlo2UrR9jM8QJotvoVD/vz5yHoJs8vXmXSkcNF9nngjbF6c845UrsqtT
JlGxapUaW5gZKaR6cCbNLk00k8Rhh/ZVYCleceaxonV66tofHbpqo8YvjjGokkYVpn7/nf/WP9uf
LbTsAtWIBU8+F38Z+MxhikPKo2Edmp/urlmcnX63iwvDNha1fjHKM7k2/3PvVZqVupX2PrM7TjXn
1nNW5DWZaeT6hUU527X3sxeqJdB6ltyM7tzuZOdfzfMbX8IKgM2tc5hu0GGRuGAfXE+KkKV+GoyC
aV3Mvnrwzso5SnOZ1JTQiwOgR/Pz4UlWrxdDqilFWnVLVNdJwIlIa3hHOD+3qz3x6tVFkUhN99Oa
FbdebtOZaEAvsV5knV9fw6EXj15CrblfopzJwznMu3PsbeCTVkitPnBNkUkNFP3VNsouvW/qyYj1
L+mvOrPoG/ihCuNibNWZPlvsfafSb6OggYj/Av7rXl0IliJF6OnIaDOT/uhJ1P0cB7joHqJy6/BV
yBLRUTeWHP0dAkJCgFoV7kQqqKZdLVaZO0pgLEslLVwwOBg/X2LaerjFO6kCT6ELkQi2YILHC4kQ
LAjGZ/FeXYeEIUjTYlxrVohGS2hOSNkwHSo+Ew5INvoMHMY/B6fKzU82b/gBo/XmNmbGfAw918Uw
KCAuG9arRAKGJp7npFnTTH77ailXEbYwPAgYyuQB/9QBH07pKfxp3OGwlqQLDw2b29qX55UUYnfv
wkf58t8RK+F49o3I65pf/Et9BB27n9Q7jVJvG275N92RQIoXbvPdE289s0s+Y46vaV6ycxfR21C9
AV2LITZHEUYrDxmHB1vIt2tK2Oa+ZN9xExoV/rbL6/TZv/aR8TsVWzmDsgaoQ8gaUifP3E05jz+Q
HaQoFlJmpeyxZ3vh64LhRxOfnR42ID25QN0W29Vj0WgBpHPbtIU+Z/SBzQZWNkI2eASQesdX/753
3ownGjNYOkkTeWBh6o1zj/fuX+0z7sYvK+/uqbDpuH4YfQhSLhBEJt2a0qUb5Cxz1GktfdEf6lCg
fCHrHuithiy/+v0t+HKLkyCPmaEelpnMQRQNQrKFzNt52/3PhilTscM5E5tVByLoJZC5rhLfXSG3
0NRHnG0y/7bw1YTUJF8q+fDNhRyTR2rr6HbjghtkUi2QIcExAD1q4UrmI8LSA9hwsu2VcDi0y6ys
m3/b20+Oh721DXakCVGZb29/m8/uHA2oc3jwkpXQzp9nl77Ga+YwvgG5X0CPv4yrzVNQSd7RvF/m
dzXLyasgLECzHDc4dfO4Rj6sulNpaQEyMTCRXkKvhWj3gDeFj7vpkx/gQVYYi2bFoDnkJPq47u76
u/6+K9r9k4Iw9csED23gZ0sNWs5qDKYKkHifvl6eGh4CNW8N+fgdFprf5mf0Gd1JbGqT8t+XhoQ+
8D8GRjQESN1Pgy2Mkm3vQBgSK9oI2zl/8D7hvdS7eQtW7BlLTzUn2QNvn+gqChIiEkplYroaJvGQ
/GIfEacLscyejvj36ibDYYbyYDosHmGBjOPpy7RA3L8SE4j3RInwNNU7zAxCRwx09BpVm83FI+sh
kky2m6hSzKtlCjm9Mdi9/7lf7IIb+f0OwzX5RjO2zfgyoH3zVPQoVz5FMEmDOr4WNKx72fUZ3Du3
nm7PAa3ZMhbpTBkq2+eyDU/h+bLuL+tJWkqV/UGIhBSpzaBntnIBfyuc16bHIYHOO84gTCN+gKmd
bGfvhaZa1acN3Mdwefs3F2DLZAAJgBooRhlsb2x6qsbqD4Q2u5grkMlDnh7GveNHVOzMGcGR7+Q7
4o91xplgRDGCGgazU8RHXapMRyYAXzfnv2H43kZvt+GLMSZaLK1syoU8JRKFjyodDln4sWK6pqap
jHtAbxPAoOTh6oCXopRuUKZJyeMpWOEq+TeJTpDHyLBNHpBvSGowQtqN6WH1HDfCuqw3oJGQsKkI
kYHBc0Et2ROXb0M6p5QOOIsmAmWZ6Z0HXWSPVC4ruuPYAqh5sveufRHczu1zmzHqNFN0USt4PEgs
JAE6SidVgoi0lkJfgwiI6k+c9xQM27TFJKHM2DPZb6yPVY/697O334mK6LefhtcwNSocacYqbsio
UzBETgmGtjqWvKdOHWbPCc1GOxP2tBFANoE5vvw17PnbxPJ7qxCoGgTF52zr7RE4vaxQw+xXK2ym
yrQv+YkYUGFNam9pCSr6/W5JyvF5x7++Mwg9JFEPS94pB2l8sEBl2Kpl4UAliRT/dT4894eFPscY
FQsiUNwoWx2cv2TkzPfvYFUl6TrKAGbNMt8EpVvDbh4ZbDXuuD0UcfyAlJHULwzAzkzJ206KDpiD
vbSbU4A+SUPV1hZPQMV1/2a5jKjORu/iAcimz62nb+YILnZI/2FJ8I9uJSribtPw15d2nkrA5lSr
L/dnb/P3AZv9Kx2sT9mujA4oRY4OnoaMAKpONGJl/vt2S+p1XyFbfG0LKZQ7rfIdmQ/awFX7CS2D
pCLMdXNdBuV1pJK6hs/m1Sxq+dPd8Kt79AoJjTQGBCkQFIMA2Jxm+pWzHdO7pDytYKBZSr5d7Ac7
zzxFuhsr+6PhI+/TvH2j1jasPr6kceSz2WkJFk0RB0hmB7aThFaofpB6s3zUo2YezScN6BXt6+3Q
3hGurFPQZPLKLaWgFMaRUoiI/JIoG2cEhEZN0V2jTQzzFkUpvUhSK1CyL8tEpqoYwPs+E35wxV/V
bMu3XMv/taye7fZo61nWuJO99S+OkS1LgCFbMKadapg07B8oxlihsTQ6EbpD+3essdRX9EEI70Q8
ZBxO9LBYdCFzmPLMZ8K/q/VwedGbTddu1vxpp+n69tTnB1pNu8VfvKbHU2jBQynLBc0KFxSRUBNK
N8si1Jwsq2mFq8E+OYHsHe0Wi9WnjcMdLavNsmRHgMzzGnbU1eGfPLzPKESvtLO4i9XDMj30EfCP
O2jvMGQrs+9cfi2f77EGMfRd0geotHpNsGRvyjlNO6jDdhyEwP701NiUNAYS7/eKum9w53HAjQN0
gToWxbyiA1i0ZxqSbAwglLZMNF2ZD+KiMOvr4UyobCbZHJCRPLWwM8E6S2RXpfpPw4PI9MDHEZzn
dlZXHXDnJZkwAnsVEyKBqc4SqqOCQCVThY8qKsSkuAO/ZhcYoooqcl+qDNpJKhhEHtP19S5FGDKZ
cUgVmxKpaj8cseLr331aLdwOHsT86A69EU9IKfHgLpK5i5yoGhOFbeuFWezVZGr6RfNwDZRJbeyZ
EO4a3GzCZvBdnmMEQfyaDcKzUJwrqrN+ZgUiPjE8EJ79w5sPN+EWI0zIxWpRCM+RzxR3MBcmUtZo
0yybXvD8Zn8vVlJipevVvmycAt4QF+yRT5C2PvZk8mYDyMpXiUaFvaFt8nSPPGD0J55djR80Kng1
KGhVH0s3/iGRFxpafZonlGzs0avV/VhnCIrquOjVKngI7J+85merBOUzxpzSZpiQYfgiAauzHbvs
T779FelLuVWA/iFUYWf3D3auOerGXR4ucDeGEKKnydZP3cksaQMvS3IlQ1yqHj4rmKHOLGvVNBqF
twcUariv+BIc7R3HLeh6D3x6wB7orQZ1nDiPFPUN0r03loZapE3apWHvgF7szu8L4EPtOiCbI7nC
MDBnLWh6aWHTXSoQZ4ScKuoIgyZcYYZIIKJD98YihmAzY3HTj27TsAO250E0u+lc8WA17tTHo7dF
jNMnAPpsjAI4e3vhCZ5nM3l0s0jeF0yaIfrRxP0i7+Mp0AEAV0fGb9Eo0zNQBGXH6Onor2ooNPRi
KS6quubbzF7OjCCrvjs/ETdVtQ7VS7RDYPTFgPeVzvyKJqsYOyUPsEZ0XJFyH05MZesL9pVHTwYL
K0b/u9zUv3g5WgO3tvQp565AKFJlTJHrSF8fZpITk9cSbvS3dYDRYKAG3Xj7ofR0ZyywtUekS5dG
udJSQNERrEvIO7GuZvP2aRJzhsy/oWcx28acVdJkX53xFlfVX/+XwOT3fDLSDmez73dWFqGUMEds
6tEAD5VR8D9tfb9HYrDqkSD0AN56nR4eKMg4SQkQ4Rc7MAy528pjsgv3U7FaIS6ufJ8DoGGTYkhc
3JM/CtGPO1JQSUuNkeSqM5aM6eTZBFge2vTtpsuzaI79DgOATpbLXzleX24rigRW3zS/gOkWdRiQ
0AhIplstDgHGInCvJoMRpjyp8u/aQV7F13m8vhWR1+LOdOEiskmvFP25ts2wImusg6Dlthg3NCWF
+RLXKQzy7T583Mnfh0Nr3PvdbjUcCG+Uq7My+0K9m4EXLkL6vrA1+OXN/6RNxZLVOjG/4WX3pMOm
EqXwfjp4nFatzoFheVJL/I41DZQXf4VIWk9iPC7z5vFa+E+m9fgn84b0Ok+nOXYtVyepxUblSH1H
F36ngT9YAK6p0NxaPcC7hYpWPm3j9MfswRVnyKpz5qAh9WvXnaMcg1gtWjePeMALtNoOtaW1hG5g
wex3Dt/fZj1MRx8z4ZUTBYPGmwNrQFgbpETz2WgEJ305GsFiGiGBeXJAYGTBx6DbaIJg0viFiVMB
kVvCGHCWcwgqjjksHLVl4PnayBPs5YNNcxyxwx7gzfEBm/Qng+Ll4wgR2YITLMY7AoG7i9M/MXOk
s44tqvj5Nx+WnkRRSA0QgZg/Ha2haqrPIyKuDBzAe8uU4Rcz60N+7jl8R6Ws3yBx0JaTX7Z09rK1
UQdRSgbVtRmOSTiSEqOIs8vNg5EpeYWpu409MiaK0de0OwR/4ejA5haIcIOyqZEFH6jyE8UzfVGC
MKEBAqQJ6gJzdeG1Bfej3wfN3bl9KHF0VeD8S3qkI4k+MskwcL/Isdmlcc3qjvBVehjqWhh8mvNX
eN6ZF0NMDxjFmEYkr0kZyqNOcp3pGVam0CdYQTBhjTcDsIhvIoETTmqikFAP9UGvKXEgkPNMM/BZ
OISuE98F78dCu24w1yu9bDlgiZBt0D0G8yHFwPLKq7VRdmDVfegg2MBu6TKVlXeD64pI+8xNGjy9
/tKMMKreBWYjN1BXQeixSNvkoNG5p3mpOmYxoILbJCdj4QLXnljWe2OFvsORKQuduMub91LvqXz8
VeDLNFtzHJQ45EEGCt5uIDRT5xAjz1goRbCCErY5NAJhZl9HMhZZ92R9rT6BynhwQ6r9XfuMdcBp
b6uJgjmANOxD+SG9uBruAydjXZe//ctKmzuOWUA8gXtfe3phJqSaoV+XkrzoHVo55oo1uMkRcP2y
Ni2MARmPhX9HbvacoPHty8N2TdujPLjhw7EF6yuTCWsOsQrfBhA2oNq8n3qCGW/8Y8VNCTYfTElt
v76ssI84B3QGUG5FD3IdIEKl008Pw2udC/9KYMMiVy20DSvdxqxsbRZ7fjX/fvb2PuVyCcik0boE
l7HGfzx29guCrX1h1jc2PTdHlQmqump8Z/EBmbcqMB0f0Dspp9HSYZRoVeAdJBWcmTbhkyGLaXTG
kKh9aErHvm7JV3belcEYSSOT3Ph4Ra9CG7EMg1IFjoYebIMX8s89o/vwMOQdwa/XrCLBFTuP0bdm
E2Nq0XBPCzW2KthMkwJg2dzhV9DggQ332Q+xgMAI4j2eTzG3mGaz1QgDkAkw2yDsq+GxwmiZOH1z
CxyiOi5bU42+wkd8P5i3P7DuzaAP7vDiyntwfhHlVhI5h4OPNC/xGsxkLxHU8D1+j7cYV+eZ9vRi
YmZvHrLeMbak76Q/gDMX8inIUmPCEhM7lAOvCVcIqww6JQTxG35a6PBhNc97CgowyBY44cpoETlp
Fhpg9fP1jNZP6wmmCbzXbR8EoquYoUskelTXagz8Zy+gltSIcMv/L6cEp7nirQNQNLJX8XjlQy5N
CLwjkqEPhYRsimREChO+qx2vogDzYKjDsIPenuRz6lmRq8JQIVHvCPkodGoELYIcJB6p+GlE9CSG
RGvBRwU0Y5JL3FP8k8Uffouk51kjXFR6yXcUcRR9NnCfMcj9yvLIKSemxKEmUEATU/O+yD6TvCt7
GDIUS6FK0IC+lWACTqZ4WYTRweeFjvLpJeIhnGznT29pKHWiFIpIoONP0Z+6AyBZph8quRRaZXRY
4AzLuzO1QrPmaVY9iUu9UN8Ujkgguxas7lmockoX8KhmxZHkT6CM8vGBcBnK+mUp5IiAt6AKjFGi
IUsYUqeMEfVD9aNTDkIdzLpMVys7UzhtGezcZQB7vUUVsKzbI2jX3CGG8cGZjc3WwY5HNDq5G90K
Svlqot5YHCtj5ntak5QfQv7KMa0h0fR/9Xi5gImrrJJilnAOK3ripkTOzDlZInefUIrCgRDsMGmQ
e7uzmbp/bfimQqn/UG6Qc8EyUZecC6p/5rqoaXj5OI8LSg5/K72DO+zXNlhhXfCJlQCN9feyrkwy
2A02gyLS8dtWZgzX0deTuW4WIjLLJgXsPUFCGuAUG4w7FaXk3syGlB7cE1ArowwpgzX8K0OB9Qbd
OcC/+HS+QzECwYHA8HW8yKtEbjJY4MA+pxs9J0Wvg6ypI63wTPfIXEcGATygDOIVQzDR766TbFGg
wtCBBqoFxUg3NaDUPn/C9FYlUAhU86qvunEaM6YxkRkkz9958CZ512yUEnGeOFtg9YUfph8ySzh8
ejUaS+rkfP3G8Nv9tA+xgNgqAejKQjVDFmHgmHqATFyQmuwEt5zgq3e3ZmeTW3QKMAiR3PsG+wR3
JyP4xbqNLJihROSgOilUW8gvcAWoyHOFAvBm2CSHLtD+kWrwFYMLT3FLcbBGZFo6XghE4Rv/9ggy
j6TV1enwLcdjIEJkS2M5WekoYmhdJO/BI3YG/Er0pPD6T+R8WCJZJSPVq/sKpCPF6LCTwy5KGSuv
MrTbHkBQMeSDUEPVpMp/z3IZQdyT9aeR9IAffFXg/Db4LTHJi6z7rz7hF0PYrNZZxa1Te2DVqKsc
cshRVcm0UYmxXKrInSlodbsC32c+jEze3fUZj9A9YvZRWchshqkLzB8s0dqNqO0gsWmSpt5p4/NE
OQDFbKCBL8TRllKOD/3TNQOYspQmEyeJRHdBsw7hd+/UFvQXWMKl+J5kIxgOmmiMXxO9TllGsQxN
3fda80psFo2f+zTHjSEiAU7z5B+DzXgzLg7OMGqZ8Kd0QBcQJZDlEc+IXJLRtm7ub4fighJBTxae
8SlhDBFLWJcaKIJooUdTT9PaZ7ebCfFZ1FneHKlRFZcElSgG4odOS1ynVnZUay/hLyTCgI5YRb8z
xlwcw5C69ZaRCVI9AjP0QvntlF32jfkdJVbVP+ndXdUdmWcxtczNmV+eDdNCndxh9hWbh2yPF2YH
f3vnnFB97RztxkdQL+E2ia8WY6dLBDzomPhlCb8+UQKb9JPGfxm5C5aguq6jN4cZZeDZzJNBDCFf
D6TAr45Scd1kayjlGujSv4QcvifaYTkskIynspaGydzKM+3UePY1au5u+BzvhrWp9FfwkWSyC25H
/Lz6uX6ViV7E9kzTK+8mrY+CZ4A+bB6jIwgXojdknGpPbI0LhNwgYEqZVoLm/qaIRGX6kBk+wG+i
sbAbii4kBSwVAorYa1C3871vB9dd6NU6IzGMoPxQa+OM/5REoyBjsG0lzBVKJtmzrqyPsdtbm9mR
QeD82p8xnNqAzgf3VsFC64SE4+IjitYzHOqj+iFZV0T6+A+0WAlW7zjA+Mpg9G2k9pfVEQUNSkBp
TtTrOcMzK8A2g3GG94taOMwS+qp/VYne6AmLyL6QFMOKPfDktvyS+vUg5JCcZMSwok/MRKCnC2AN
vE6zbfC0xVHhCs+p/W0XExlRwBjrVTo77Evl0y8TUzkt6u0T/yzzs0VfcMGUROdtZhMg22LRJ0Si
0DxlfVUvr9xQSTNwbqxNlWFt/MIUt9DwU4NqX1e5hlc7xZoUW7IEqfSlXheFQwRB3er2hsepwWSI
G0mlg+Ejl2BWuVTW3Q++EIgNmzhITW4GFxUfQq1UXegDzZ5VNHwrrdDh017wZegTdc7T/1Cq1CQQ
+gUMVwRuSB08FaWlciwtDV3YmvOxYShyJxvOMctGiZAuIbKgW9LEkkPwv8TBCgNC95QP6o66oZRD
A4abEjyTj3E0Flb2BvVThim1mFhna1jEevqq/OhmwyX7R1glUpoSTU3dK+3iK5CqzmpFGN2gf1mK
Mxo9iOCTHPnewy+Q8j9jHOkFOHiD7EiXybwO+Peg0tTPW5S8GYCyGMNF9HHy3cYZHQOzHb3U9wF/
+Fh8i//xdF5bqiNLEP0i1sKbVxkEQgghQJgXFt413vP1d0fpzB316elunFSqysqMjIwEMwEV1S4j
Z027OXhqeoh6ohI4xaw6wU1DAgupSL5IKy8ECyD5hNW1FrUoM0V40rpK4ZA6cKP4IhPP9BI9RpND
96WCu7tWee5ACwXlF+UVqYXckz1SIa2WgL6LWnitmzwxzQokfARntqEjzyEm7XZy8qSkvkcVI99Q
ZvI2uAxOqLVX0S2TcpmUryiXpGZen/wAMl/2ejMSFoKm5BbQDyA9Sr76g56bVTKSNSrlQnFSycxu
bN8ORSp9RjfS1GfWpuRk/rXQZFWnh0wMzF9oLiHM+hDATlohqF2eAPZy/+qV0y4Qsj8EDEuqkY0O
9Lon5v2GtxTRleKVBF5rwX33rjArt61b+AQaDAtJKfn2n9GjK8Y+nH2Jn/d25thy3bJJe+pO6bOJ
kYHRb7imlWaxYmkgPqDr4xt+zvA+r0TM/x5laWKkyvIe6tLIyTo5WoaKxinJrK3/ZCjgx7CVVi2+
pjk7dwmqOZu/lOccw8vkN6B49rj4Td7L5/I8LszO4xK04dl1mePfeXkYF5LD+EMvgiddKPbhz703
UZtiaIEw1bvtzngzTMM/eDySWJFaqArA016tdGrlDqi8huCKigPsLCFXepBqZgeQBIaCqRvnL5Lw
jerb1KortKJEn0UuyQzDvBU3UVbBRD0ybUoCyUpUmBuU9iNAQjEhRmoNOtqDrATL+9rMkctPOeNo
C+EtLzM+Ul3oCZVHP3djbn8q75JGoUqB66xk6hSVLVHbZ5RNbKa/VEzAqDOhTkkfJWI6ONmb3Uf/
dIgUTRszOLpfmLr7MNNW0+Jq50WZmKBhbR6iEtQ81G361dHHLRfsP5KBgNWHAEEx2IM/GzAl/UKb
ofS1cviGlE4un30X7gHVKSw6v8GsI3xRdeAHSa8TzVK0iG6DQ+8y2E7ew8y4FgEns6NavQTGHdXg
13mRwG78QT5iOZ1lJ5t1cXIZOVveHKZhpXdIPqNjIpDunIgqd3HK7nEoz4Daj3Uae1JnQ49IwBRa
++TjbKyuQfmXqe3NNVG/puHIwyHXo8TubkMD60Ncphd6zru9DNP9hXjKK9jjc85KODc1momU0E2Z
toFbgiLNum2l+VpdcmKgbCPdbALAdgZ/ZN80xT6j5Ii+l+6WtgIYiwBLzDWxwJXnEkFJu2IVYna1
nWXX1S7GbtnGlEHa/hLKVQfaLc1+R0EqeTNbjxSWos9K6+gsWR/DFVRQnacNmlQay770X6jnMv3k
1NhbRCC4o0UPnSRHqlk6av6zSQ/CjJ+TuoBbxhawSFcPW2bySYH4nkLyTyhmWrFe8Uv+tpHH+igU
Vb2gQntJdEl0H/1YF+hyXek8HI2rxkIjkifBWWLSX5wRYXSrJUYqCSwF5qNklFxJ++EhtJKWVo2Q
A2EQz0Y1VlUfVUiIHTSwXdQq0eKLFIQyFtcA6A/jqnJ5I4s6U8NhijEQPlE9PLPdK85xsQSF9JBj
gNYqHor5VXsCbyaE8cZypljjWD/XZRN7lCu0RWDvybhGFTuCDERhBnkHjxQDnxdga0MMTEjnbnd8
q9rviPiLFOBiW66fwm0jxxhOh7/VnWYSCIwc7737M9ydqPb13q3phpZqlC3iorBaRbcwHiOfPBhg
rGZi56D+FufYLbBKKqHSSGMn/rzt4EADJlpWfeM8Go7HFqJf/UJUahbBCnEUonJ8nxfjTL1Cwx/J
HZ5Z4k98nSw4PI2s6IVkllUjH39hjF6P1mWBFxd+YTmjQNb/Iaz5pJ5cui5vWnEgm9LddJDbZNDy
jWfn21QZFeXKpu4gZekYC2K/kNpIay4EN4mtY5wfOfr8/dY+1G/eC4822yjecXjV9EcbaR4ef7rR
shVj4ratV5eOLmy8n8GTXjKQuKJ88O4jG9MvQuL6ogKpoqyfUS66+9vgUS92AeyDJyuRaX9rnoJP
/UqDy0fzbpeCQoC6QKvSojQYTvvbU03UfypKUF8vVgbX5u5s4f/QNaBgn98wp3MP745K4te93g7W
j5pmoFGGBhQgpAGv1KCernSDUum6NHWROl58FJ1jmxV66nbfSHzQHPI1zkW58e1tvS7WvVKv9Gvj
fXfTq/DRF6u0tw6s0kHlbRUp7ECko70bbvsgQBMhgSYeFJtbSQ9le4rggnINSalSiMmz+FI9oYA1
QGUywCR8z3HqyG7xqMQrl9snirE8KiUwKv9S7aIrsBJHI95lPu9Xec/+nCYAbbWu4+MJrdCAnow6
c3LRr4jiBJr3Su0qi5iccu/K3eMX35E5V9j9DOUX6md5cpKO0dDo5yMjj5dn3GoF3jo+VP+SMzJs
qAiwmPbPQ1ZyyL+vg0uD5I+BTY48I5W53pBfUtJAgEROWWpdnqJlfYz5VaG25GkMiGHB/ujM/whq
lcIAdYiUzpCwibAivak+gFQqC5yEqwJkHXr/5wAeH9z8Xqp4o5B7D5Ks1BfZv+ZhJXEuuuO6O8jR
U4fAP+JrGIEE0ecdx0IsHVAjyFKD4+r3sJ6rWMGEEp7pue0UVtxtsu26jIOrPk5nmntWGjWkQ5U1
4aFSaw/Fo0AlRv3BfnCaH/74C02V/fSYgsm/WkXWNfn3XtJw6lI2nnbPZDVXTzU4vdeLGav09PJv
O/MIXsm+nbySJtUgNQiJu/YfAlCN0hFwv9zMAtuYgzyHgCWgJZIlEhfehj9b+us4YybpUeTyQDsA
jvjiijqUA+vu0hQEBQeTDwKYOZHT/ibSfbwZ9Fs4OFxiqQUCIiDCIdD7qHmm/8l3T3CICKnYrSVj
T0BkSp0CUiCNZM/moOgnDfamVGtoo0vp8QqlgFnFCfwvJYjBp9Uazly3pkYJcAfZVBDzIj3K+8ph
ElQqnB+niJ342pGVxcbKO8JjNj6zTKUg3DOkEWSLU7rOH2EePWuI7+Ri4SgS6O96BO78X0byMVBF
narHVK/9Rw13WvKk99Qrlks2OHmTmGwcM0TtVGCwX0nacGrTzAynk63PRJFgyEYLwdA6sEYsfCmJ
isqTmobMQr1Hj+EzEWz+oT2LWhul46JtV55mqS9d3iJEJrkaCJsAGkigIo/AniptxJMXlqx9qMcY
UEHA1pxFBIqNzUrUeDu3uK9/o8+CtGipIxFFStSCbf+PpPIJKTKq0XA9RNPYR2X/DihILDN/Um/f
LLGhcM1pHlR3SXHaiOS38ggSJVJtrvFg8bcFrZMkl4WTOJAu5Akn6OOIZyKqM5geQjgs+suYGde/
NR1qKiVPa7ocGnKVCEJfoDNVL5HXhABZEWjpNg+hxC4kwLolOyCH/FZ3RBmV+uoX+I86iuP8OP/t
LbUN4e6onZUaWh3rx6333uMgP4r9S9HZ/g1yzgu5zyI38D6l3/zlDoeLapfOg72eJEmZ/LnAa0Rv
cFRWFQsF+mo3txDhSriAgCYaZQlugie7n9za6bH3HwOApLogfXXnUGO/G46B3MXZlqzQ6PBp7aiK
g/2cVBcXDJWzYVXi7lrVs+W9ko97YY1e7RLwkCdz6vqNk0VrVGolSv4jeTs15KegUgUVfx8fo2s/
65ziLE6ghHMLxExPCzXePdqMzA8Egl8wcwPXt9dOw7YRvejSX9UO4X/05NirqFHeF+aaL5NWBQ8l
mYcPo1hXEa66N+DH4N7IKdM/qjK10FIPcrDnAqWtVcP9vFhZR5HYYMCalAe37i67S3IompAK9jOk
d/SblvyrLiSlN6Jf7Iiz6zWQWGg7daVlNNPEGEMhl70uxQhqCLHDSCXVkvKnNBmOFi1aZHwoa2Yf
FQftbFXJFX2c++zjKDuiQ4nUqXfY2ffZdTb13olQlwKFO7JxKQoBFQv8oSUvnaCPFk5b7zisQOug
Rwn5ME13ZlNEII7J4fL9gQp6Z/SqVX0kvJxxmAbv1PP7t66cLN9XeybV6KMQwSu2LNQ/hCLo5xL6
9ISvNu4w8MhCw/9Ac8H7vp3fqLAoe0rsqG+H1M1VVfuBRCXGqyIV6j2TF0Q8pG0+0AxkQAWayOrC
3JuI/oiaDz67iqFSaAtFkGB5oZY+NWG6LT3WHfWdBHcD2PfSEEp92EHIFYkzTFWDCEm0xPDO1Lo0
FXR/qWCpoHGWrRdHxRF+Fsl8gk5uOrJqIB3CO4RGnikilbw2h32PpHYqx1IQqQpHyXHiUmKofLmi
AhJ+SYbJXkNYUIx3HcfmofmAT6yOHzcK8SvQSXUonyIMSlC3qnVItkD0jqFPsV2LUiRWe6GrHhQq
MyLXIqBAMAFEKQUdOsSg15XncVirYEbM6IJTgZSYtXcoXo3R2PpZGSTOqQoqWZ94Sqvd5ptMHGMb
FSaHmnUcKZMgDrcoZ3JDzEmRIDDbKbk0MmvkzrS38hc3EypVAXgPGSryoDcFY5dRq9JwstyiiSIa
sITLWKuTmvwQUjg4yJHY0NQvsnmeW8+9fR+CgJI9bdNfMHpCzd+6z6iEdON+IDAeEKh5jnQjLmGx
DsfilUzJwK0e6LSs0OS80igMYj1Q/orcc59cfJuCihVVQYjEEAUiiE601VL1OPC5k8HyF6LjEAFj
gPfHotBBtfq+xkbipxNzLMuDpy/mJQidJxXsYiihXnLRnNvyA16pcjn6/gGTYNybVfbcTP/dKIEJ
s23EtWWtz/83VhGzjYe9vO2tSkAz2UqQj9VH8jLAlHbpyTrIH60i8r6UyVSsXdaqXSThcKolNSWu
kUM5z89Dsge7n7O726DMd6wLsfcvyi0zAV56Dfj4Ez3qJyOYSh3jLnkscmhOjGC5UB6SVNDAr+/C
qvdA9Q5uLpn+q/9tV5Ps4NW5dvejynzfy4SP1sYvDE/U8FzpKb5r3ZDD2delo/1Dpmp1iR7NKham
ux/X6hQ5+cAQtVCdgDn5RQWs4a9/np3ZfIs+H93LLZ7Ji84SU+8vKhHXFwJJwl74Lhd/B03o3f6S
/wxPERs4n3P0UCD5s0ZgxYEa0Z9JxD1RiTh0d93roESVUCF4Uv26QY9iig+PACplPSeHWljYDGj4
j3KYCyzFCbW81CLSsxsDCCwO0KUKRQJG7VZMKnZ+tNPgrHS+9BhQURacZueGkm6W/nHn1hvfaOOU
mnShxG15zzatG8uSKiR5vgXn3Z76FEYi1XyD91R0/5boQJIfPLrbZRVBJMkUvj0lqx/wxcSLziwu
ffoEk9zO0i325zyCa1ipyz+q4abfaDj09KYwqXhvjzprapAyeMCFmHYyk01wH6vMpticNqhsCUrU
ufwg7shc3cmWvUc3etXVYAghiwY/FJqVyiHRlZlDoFWqVGRSZJAwJQvxix4Yj+HijBhZrLhIhVHq
kQNdGIoCfj3RGxXExGKXpvaiOXzYeT9eLERt5IsiP/iL4/Fg5o/DACajx3vroIN4pzPPOZO5Ah1l
vaHuwGRVll3ULwH0oocTuTBUdz64mmhAS0GNnL1Q/Cu2Lw2P+FCRrq+xIjSVf0reMy0A5e2695Wq
NznliRh/CnZqsb4reEqv+IeUk6ItnViGxLxotjfMq/rifPgLqW5ylXeIACLess4weRSv0eNijvSH
f2yzFOpVhwRfnZepWsMVg+hHqhbqWZ08MUNe4S3hhYXkHUvhdvhGEnJnFUfqefqYHHuopTtrCbHi
1Kt8GU/fWfMfOybbZR5EZcCWNJupkFK4CogK5KO7kyNIPMaXxu41vNHg4M+mF8vbKo9fjQoWFMYP
LsS8QJmL9Znz84a+TdywuQna+lwwMZ+y2pByFfS5IMzUXOFnfWxPqWERnsrWd6FwSeliCndUrVOF
HVnlhbAkYUEophUxYgr5S4d0nzfuX++vk4G5cvByx/b34FFqnn27lVdYKHey6FSeLMqZ/5w6osSH
a52uwXzxc6lVyTp79O3YeYv2BjQTGQH65GytCizi4A8Z+Pdf46+6I2K/f5w/mjEYbEHS+woaKLgx
4ICqWN7uroTOAwzUblJ2YcMTmclHklOlWmTcHNFXW5SwoIWVtIQBQij9Qj5VrzAVL/8c6ujxjlA9
xBfPOZ1SkG1DPvNVlbrvoNDHcehu6y8KG1UAiMCy7jwNLFSNWrapGzyQyWxMASu7tdb5x9KuGjRT
2tVlgJ4cTiyVQ4ZeJU1lHQpKtv1qd9sv08dPvSgVZf4Fylu+aQVdnijTrnp3Mbb4TkZQohYVh/DI
LccpyE+AhKexc/LDY0deKhqreCCK7gTeyv9QyCLoveRkY0H6Zzw9lRCoKlvvL+80Pb7gnxppHcox
6l/KYgdJQYlUkg+0mIFPg0Vh3RYg3CsploqAa1LoSHl1O7c0RwcA6u17wOhRoPrpHuGwwIjakXND
xBG7WEwKAQXm1eRAaVOEY9LKEJx9SO99N8AIP+c9ObPtYTllGEQvMCCEFv+PMUewpdSgwRPEu8dc
zA7Ij4HoPaITiJEjW6GScUmlZt1jXKa+C2hJ+zV7wvrSLNS1Uaj4iTukBPwz+eIQQkxMkNeUagy4
WO7p3QrBNuLH7Dr37ZWmHTQuztnGq0I4x54NIRhKWwiaDkBFjRW83IczbW9C2ozONqEkigUsq4pX
4DPU2yWB/p2GCdCf2uBp5g6J4ou7rWCDKB8Ae4BYKpFFGlvwSBqa01UeAqDy/MqmKCYl80DrnGQp
8VxlZBVyUK8gC4ohw4bCs8Amm8zw0SXLCv706WOZ/8asPTQ9Whk0bwRP0ejHYCLXuMSen1I6FJti
qNlbMw/ry70U+UXHrfNtf9tpF2/dHM2UFHF7BVqZKZx3qYv1tGWbpNqWGysa79FFsINbo1sko/z/
g/mkQ5CZNCQEDOrEuHk6rxupXu1OvBSNNPN/fkZGSUyrlDOScij1G1uX7j8RGFDL8s8jqld7S+1g
bfQWkU3viyIG4mbspMhhcrWF82nHQMOP7A8/GPAPOjlmcHzDB26nfq9OUwMsOYz0jFRkWWhJavDU
08kLP1RKuuhyJ0T4M93cDNdTL75DG9Ow0haNjWxPxySNheJwCWoAbiq3PLk1+aZhyLH0NLzM/z4A
Vj9tPXTpHLuE1W0MkCjuWnts7mxfoPaYbvW0yxjUUEwnoYfs9DL2kpHeRNQzsguAZS5Wqv5ciVWj
6xfmmS5sEeeg8nRePd3GIqUs1eQyPo3JPD1wYEQc3TSUr1FP36ypjkobF79/9hZQtWC/eTPryU5G
HCqj/ds6xbezJxXLRSY5mhRCC3iwuGTXQU9AUhQCazECyHGozkpWSbgy4mDQwrHoJ5r2vhO0nTxa
bgPM6V/Zy40uxMyT0UhB5dHKAdZRPRCcWQzC8Qh6qagTrbxdNXL3r/pFWoO0W1OILpESfE6848l8
y9RkWmysGNSQyhcCGW57I9aPXkSkRXVJDBNO4wslsBRSWcsQeioVHEKjo/4kumCNghc1iz9f/fBA
WdUm49w8oeZ95Lu23pR/R9ymMld1gOSF2oQpgASRjbyheYOrA5ypfVogBbfMCEmYuphwhhgU/sKM
PMw25u8hsuBSblKkShBYRrp+8SYxWuvm98E+ltw8xS/xu5i81ofgNMR7KO7d2tG6Uq6zdbIb5wO8
AAs9AjdGMVNT4Wo37+xxSEWs2L6fk+nbymJUezmWDCj8pd5/dPDdj13mYU9u3FwLFGm2DhYn3qvd
oqyxqZZhRCmopKRyEdEw1eYKx1RaUrHCn7ha/EgOyUiIZYAM02AAvgCOQGF6XBhyS8D8qczqTED7
RW3hf6B0NO+Aozah9g1g1VStJJN5DC9+JZbbikSYF/Ax6RFHqkjyVNYUx6pORcGXdGjB6qInY94o
GSGGuVyvu9gL5hE9G9DObidYWEGwyhXJezNIz1/w7+OTxCDC/Ja6HEkLQi2VMMYXSUZgqF0sUCpG
Y7bZ+i5RGxc0ZWZ4IfYp+PqCEl+kTTRdU7kKtfvQPz0PiV0SrjdDG1NCUgtDS2OkVCQ1NhB9Ncff
LpNc+E4rKSlLyXZD1ok1w1CBzCITyzmWuE6Aa35iCFEI1fVAjgY0FntHBTe0IMxFogHgO+m/TIDb
CcqtJuJyryS7ncAKRIK0BfK9LLtLAc/UQCZ4t+S0ee4/qrLgVJ0H2DRvBM8JqBzKkwpSljwldcnu
fDhd9ajrpCEOTpoa7RypRhLtW/taSkMqIKxszo7aSBvulQP+mTIXEP0OVZQiJk13KfcnpSaIP1JC
iq63lIuj09ApLNdycUD4gc+qEK1fzibUaCL7Q4wzAq2/r1/1FLgTEpVFoF9GKe2cMKEJkaaaxpAh
5AUvXFIhdTI1VQ/7wwC5IGwfR8K/PIffKpao3bJV8hHIYlBkzR/TDEOekxAE+N8hqqBy02TQOmJc
UTphsmnyas1IcodEtFYGgomnTtJ3t4xokuRzHs6PNjD6/xvlcM0YTQxRqV/ogF+C1KBqNCQ4pZ7U
8lB0IrzrCMybK3oDfGtitbhDb5A4ffC2KeJb1ru6o9atnhTbD25Nd+ouW8nT7iq53+XlWU5X5lp5
EhVziRxPewb7S9FxaoYFjapcXcQAiZNrVajFDecTyE2HNdbNNKhG4yFepFziZSFflY2cOWO+5BSj
dgnPEeiDLlMQFWkvrKFhRum8NHmUGuBypgwelI/elzJNnZc+XbCD4lq5IdIHgj1KQ1TopSuwqxqA
4OIBrZouda20AY5keDJsphlb5T+ksviOwga5oWjXRiCToFPFSMq6oSUyJybsfYigN10iX/XYoecq
Yjb6IH4jCmaPpjSADBs5PmJ0w9vDqbVosI6tFKSGXzOXjxGvorITreK4r+QgGxJf2tpLiEuLbo2F
ezVU04tMg8Q4CMwVxR0Q7xSZ3Gwu8A7SDUePIHCj3Uix++LuSOamrIQgiB17AG8pQFH/InxGHby1
0FHJPSqndmh+wBikr/EkNlW+YgdkKUM6DdBgtwttGLtAmNoaa24proSUxsDnlsDYAcGhmukvmwmR
onnNFWwfSa4yPv/SoHj9XDoipb50mOQp5SwklRF4gxbt8eBBLUUZF+O46bl6xhEG8cb8SQ/J+Sq6
OLiiBd5R3BY+JNYezMh+TE6zv/PZkMT1N3VAeItSGjK3ijppqIPS8jYrt0VGGSBIqt3UsjL0um+I
xPAZc90piIZsbOwj3ioIKPLvi6beb07w+bT1sQNSkIwGsKqxUxdVF7pxdcE4aU1aQp/CMFDiQc0B
Q+5MQGEorZR5S8G8tGGKRYOvhRon5YP3HVARr0pbCTGrgYb1/bhSCRHaRMArTCjT8YIQDM4LHux9
ICI2bql6c4LAbFwEqnXu9MTz6YzXuKoq/+ijVkZL1aKVAanvVIal+XlSmVeGR/+D0+LqGU/a5RUa
R/+E8LIYCu2nRzA//K4o50flh3/0RcbLoebv7D/ZP+i7WoHMgLtKlzaqNMJnXKvvRyjGjl70Gv9b
fCfllSRgv4NHj1a6j+gd5ncEg6XgRj4weBtpzl9wiuY4Z/E7vPGEB8DbvmD9jQkbLwWHyJHnPVB+
D99hdrYfvz/OaXkPb9Akwkt0o5vgNT7Hz1lxXVyX189ZdlZOqsmv/+irkGfTuBEH3pqZRXG9XW6X
71mJTj7LC0eFQVpW19V1gTv4cTKj2ug5+yY8Pl3/aLGR3OCAJkgvQkYr2u+kMsLx/aO8ICqhw4Pc
ITqH/b/+M9nTEIU1hRSpUjCn6Ofsoz8e0XGI/yIdB0DL5+wQ32e8SfZqn/oV9pZdXFtM305mceKt
DrHe7gy16zjLjYpd/Da4SIkQEVC6uea+YC6FIqyM9o5ptqLE35KWohcMca7cIBqqHiKCHETdhzRW
6uVOEYkg5cMeZNEfVIJI1oNJ6IfYiYsbPetDNxwEXowxoEJ77GIcyKl7ohpBNqIDtSl7Vkfrl3Vp
DIehEi2h7zKzx3zccLEJdpLMQAIcU4ORUF/zxaLsyIDFqoVCoEbGlfpwwCe8YxpH08887aYe8MTh
QoaLE0FkCOBxR0XLw3/hKk/RT9FiSdMTGDDBkiyi8RhXPQgCwK4pxs+NKAp/uS5V2B8bcxh4v26E
i/wvGYiz+eWMZz6MVrEayf6RAlTyZJYTr0nMVuU10/ymXIsBEtaDkH8E6TOccr2VXnmx9egsJLc0
G8BXIw020GthevF0KLO+7fqo6SrNKB9e/Ctd7PhbJzfJh5IwAwq82QPlGhszWoiaM0rf+4FsKljh
AH9/NgASIP3vo7O+tdBFCUhmKeUjZZzZjFaqM66Jv+BA+zNXkigLgynyFOkmkQhVKGE+lITtrMoo
vev6Pr4H4SYCIwzdsRsyHSjOH7g276ABezpK51CfHwXcERdNFoZY+wuDPB6HrhVEjC6BJfSSsoVG
znis3URJVt6agdbAgHIOyBUydn5oh0iCh+suKdtwRuMtOsao5J+/cfKKBfg0hQWBhVYBJDcOHDqb
k+Ctso4PbaI1G1y4HzZ524s12Nh+2NvbDUbbtl2XAbAYS8adN0pv4cAHYHWpqrcQ4J253C2GySjW
8wKx9DDI4xnjNmA+DAYAtJBVGXfuDZ8Mnc5lUo0RIPAGKKDbg3WXiUDDN5fb6vZszhKFfEKxmT4z
PaTdO4bBhw45ZA8Rm1Ed0v2e0RDHLDTtyk9nPB7ryiBLq/EZHzhgLdnhYArhWq/uwvRj9HhgJngI
0fR949ssuIgB88XHfq1eY92jzxDnIR0F5p5uGEtqwxbDHKl5hhGY5/ZeLDu0t1yRP3Z5LOuQ2eUK
Qpf5VbDHs4B7bpHqDcnWI0XATfi4Yz4a6HrdC8e6NWNycLqtQpTvDFvgi2YYMDYKcuV1sN545tjz
IsQjiPjMrNNDQ2xRFAFORTG8RYrr+CkiOkTWClTCm4tBglmTVSMTQfA9xP9Ba2KB+aqhHbHCZEi/
CrP0DwICZIH4pN1VXQrZLAcmuDx68aoS4s6kiHbNXpUdGsvbQsXiWBvxYcCbkB0wxX/8MfV8CPEV
qwbkNDy2foQWLB0xShjCSkDE8cT65g3w5NioO3J65T+D2ciDALz5OTSSmoM4cRHiZ/X7+A94gpyz
3ovT9zBUGMlnPRqeMGbYr0imLYpSs1azcf6imOzv2dal6nSbc0mp6GtCiiWOZbHlOTDwbsCd4j2x
q96CDCwlVrwI2F44YBpq48i8jMelnUJIkbyK5tWTJ8NnyMvY1/soZvKgXmFepYRJXCYjEGXwQxi4
DKMcp8jir8HvK/5KvK07M21E4CDab7pdwuZuoo4Vku2HEasiABld5iazxuWFDGgfZ1fjivkHhdIZ
cKQ41pZEszwsOWcfJF64wR18MAZD/3b+H1pUDMnkh4INFbc65xSbEy6Icy8xAHmJ+rO0VLhmvG0y
1njm8uKu1N/pO/LD/Cb07chPwiqZf1eKT3QcGp0oGo8RhobhyraAaR2HY/aWh3toYhEBLvDYht4R
/MZyuYeohizY8dh/mPliloAZ/aCaBPh7sF7w81KxNxk6n7UOc4Ill7K7RKrFJKgdwtmBwILGX10k
E1gEwoYHvraTGYucRmPVOkZBSUyejM2nOEPLF5uyhaYw8EVPxLLxCWPW9QP7PK55Jb9E6kdAk3C/
ZhR4gccSZvrwFVGs6Q3vdbb/KIjucGPw9uvECmi8SZ3llLAauMVYi38ctN4sCEFpZphQLWrtZTMt
/yBAkGtsY/IApQY9+MkM1Ey3nn2Ybx+2DiS6+GRqSgYz2n8Lm8Q6jBkzlTlQjFJmmmCVzCb9gYqh
TXaoXY4dLsSm97SZnJFU3cMdZluUOcy5Ao14DvtS1bo2wzEfzrMH/tggcOHHxa0BoONyw3HJpkmZ
uCzXpsouGKC3E5jdURdi9nxGLpRDw3YQ+lwLbw4ZG1s8GEvQUVsxVhrLh3c1Yysbc50MGFW9dYii
xJGpc3Jg0aXSq/L9NUc1AQWV5V3wXabqE9Zp2X5P1FrrS677gsDRySEaEVI85HPyzuzCFUM9qg2y
HUxOjAHhxkTo860CppEfBtGL2lB0XbReSW8aSFspEb2HLKnCpnT9sI4IHIieWuRw6J5QV5hgqjV7
RBKu8HPWJWuLOExFzgp3dFQa2QHkT6DopwfqTxUWEPd8gjVSputIPxbkv3FUlWkR3Qj8F6iWSBwQ
RGAAsEery1Rn4waJUU4upT+152IDE5cbUC9VFcj6iYrNwJTAIVRbZg5UVYTkiwKlOgjF8rxU56br
jFelirUR8U6GK0PpL7ch34loVYP40ZWIV7Hvzy/jTspwLhbGR4aoRgh9ayBc2dT+sDDuqs94Qh7N
oH5IwzcHI5ceRHEew9j7oRcqWQcOUsFUBROq6r4+231SAx5j1Fa2SilrWRdKQdz5vUsw5H7prCZM
36D65gFyGcyGrGaDgzevHIoycDdgqiwA+qWpY99Xbg7ely+dKmhiQIWH8AB8RfIKEKcGTCjIUMBK
FnpB1k8BLMEeSuGrcjDN7QkU0W6ldJFQ8hSe0r1ovdE6B7VS9xdRIAUlGRgraV3dmjBNGkIBKT7B
Z7LA5yBQAEYCJXVvgWOVuAQTUnN5mX8DLSrz1SrCoEQeYHmH2iVgiVvfbvEhfBBxzJ5UljDHESkb
3ryVQJBF0kDgpR4Hw7LnSMn3S/UckR28jkigvbjdecZH+oiaacrvibDwCi5NjY6gO107wgWUl1jt
//ZoMecycOOnXUlfm0/QvOLCdEJfG2L5DY5qW7oDJ6NWxB81fRkZYFOS0cB8Dwd5BK4c8JYzBRO+
1RkBwX98Em/WXV4b3fQthe2ZDxhpOvMYSQ6GVSTBrIQVeB3NjdRNLB0O7psPDMhwtpKaAyZKy2A1
nhTE2VpyErwFskwgmoyTmL/LtcFTRXzbryg6dtbafPHVWGZdKr7IG5JilIqQEo9U/BJDYMC+lI4p
jTh1W2B5IiRs3R4+6lrsYsmN8Hxc7YaAt0TTiLOsNVC8C/hovvizqgnBdjkj9CjAV7s0a20ZgJfe
PO0u00OzQtgcDkGXZS8UmMyLcF7mCcPF2TObTGtkQeW8B+RTb01/Zm4+L9u3JcTKL11qmsEIhdCr
7Qfy6ah8AD9SlcOwqt+O6V9FctwmYbqG+9zV/QDl5l5wZmtJumq01D5OR9XezUUJqrqtZbJsMFyQ
Hx0+pntvSF1PSGNCpM1Aq1hSH0blDwoboiaCd8oO3V3dtTPXpwXVHtFDzVg8WnTJoJFDaHVH4mzS
S6kLyZsTWb8b667PPr0mfqFhQLfXhdFMkRuDvXfVR7p3oWaPTZ+n0OxEzY5Q6KEpYu9B8y1ukU98
Tb+kvEN8w6YQ0mXT9/mNfXHmsv/pldqVf4QjRGEmb6TtiTAkJQqOCURDNDQDXIzxOFBkXGYXC102
N3Y0bhN5j623nNrLBDEwtAa7DB23TYlUXUvFYewTsFYtAyQ6SADIpCCJyO+sdl7TamPzU1R7NFJj
MVRDuBt3o+2vd9Fj+q5/WX8khZXfP9ZrDpUmCsO8XfxhndCuheS9vDHV0kqHC/120oOpGUzfps3z
cIpxu3G562R/2ZfQ8aPOhN+LbKsggUW7M0dnGos7n9NY1fxFKdetDdNjZ9XYdGWpSZNn4ODivJM1
AQQUcCzgnoXLlTEUS+1eXZOth0gmCsZ6Vzftqoj/uZGUynNDLx73bS2hFdBoXfVLpj31UokI+HSI
WbTZpD2Y2RvmuAOGNM6z5mTXuQidOYqGRA/9OQ0S52wsnZpSO5gg071zzovuSo0ppnDlOKOqIMKT
qqRJdRtPVuOiycrgoE/ts7tMaPL1CaTor8xtzWKsMJK0T+LSU0YnJ4hfTwRRIUlKgi0dfpoZtnlm
gVyp6psleUYHOp1LmzMa0beRZ8iETabeZF5AXiiDA5135xpz8u4UX1MS3ea8kGrsMwDzjj64A1NM
d1db2ohTmHOR3DVBtvoFp9/r8AQpOxoJGj6HVtVcOG/qzcnk53SdpM3nHRFFeIVeypAoI057Jl0x
KQ1sE6x24pEl1idTL1G0+IeBSSVDCyxuxpUvZVIwWl+M3YSLIV0jcU0qnbSe0/msBEI67XhYP9Dm
2x4lTBCMOGcKZKgQDQvQGrFIcGRYRgkFA2ySiLXJNMwn8zYVn2QWu8ykXo+VlYycFk/ghYnMpEOf
SS0N9pLWmqnEnJPp106ipOBEmex9UzkZtd9+ohPKipSh5QPlK2mTL3FVujJtr2tE6BItVuU2xZhW
6Uoq7MHQmGEhm0OBAOZcNRYXO4/YspxrPYzVNaSTcN/WyZlcHp9Hqg5bo/7jMtEj+lZpL2vx95K8
vjRDz1hyGXNuZoWTG13xBDmLs8vGoF2RYYYueOo/YImqnH5S9DexsqDKyqn/sl4uU8KJY5Vrze4U
PakuSkO0IjdlklCJMZRYzf9Uh3qsPjoq9rhinoXQHZ3ilOekUZyG8kHXJDGruFK2UZmtEiPxiTRg
OiN0DtL+GiJa0cA23Q/NnqF9I01qMrbsKSBx3CcmJ1e3p0/pv2UmYogk7uRzIwLGjDCNQEnQyvUT
dUQzNVUe0ixVJK5Y/Ep4IAqJ6JjSE9T/t7aKrqh46zc9is8IyKQTKuYIkXB92xOrUkGERpJlwHKJ
ocBo8WM6iPM8pS9eDXQgDXa7irGNLDyytyo5wj+ougn6s7KneNJzBeCALhiVnU+XYmV1aXWqW84c
aZU0aDhomvcpvZM1J7eVRaZFoR0xQSh1zhJUWqbft6K7xyaK60BmetlKM/gdJU/imLmerqost1dm
15BM82js83Z8yV398pAcMWY+02BGcxvs6IXhhn8So+DgaduQBPGnrrune3ggPauuu7K8rCiVSxzY
TdRvQUlFeUCqr6pgb+Qyfvm7HF2RTZTh1b7C1aEKY0q3mKu9Hts1WGCDPRDzhpdIljyRSTHb4puu
NSWm9hcWeLqCJ8YhmsCa5tak7rxOn/FWwb58G3wnzSOlOuX+MJHkdLE8lS3FgWaB6s00KBh5LQS5
1iwfMI2Ni/FU3SIG8W7FOxtAjDQmCIlClAgeLiAQGA2Qzgq0f7giYEQDnthQ4L8gtrgPuvXHfQaB
8hD5nfRX0E6smE3AW6zi/oTc460BeDZUaoC4Kf5QyKl7BgFGcI8+iHnCTWHKbfhFCJAXCdXpAyX1
YyxvH1zsiBYr9YQSiNdD7GYpttQhyYzrzTAjdd3Ju0qbQbEZgmOADJLzXAi2gWfJfEotwYhnaEbN
5aODnYGWkYyA+BxnaCpyWJXAs/b6enZLjcvDOg+mSe1hkZENX/Py+N2ujml5QdpvVOkqoxlHUgHV
VZhsGmkysd1OdM+qJkUIytpCITtaDLWoZwg+Oc+44MBXbeUNLVFTUypIcOp20OPQudQiRGUyj/JH
Ce1Kdb8qocXCwkRojR2gLdaKadMpi6CGgn2RWdIl8Gae03l3DnZF+I09MYLgmjUj7KNU3GusAzPe
H1BE8zt8GL1Yi73DQOb4braI1Aw8mqno1KdZIQH3aU5hoOfqhZEqz1SMeoZzf4ruoXJsD8pq7Uf/
Qn4Ncj3p0yo81leAOCanx/IzdJQfrK9K/TKucHkFjszoSAZLfP5Tn15wMFtPTZU235rkyW7NNL2l
dBdsdwpRfHHrZdOMDTQffiL3VQI2eFlFeBuw8gEvwmO4j9SubxPv+5mOqLJlr2h2O1VVXhz1GSeM
HKGCqhp8FWFR2TPAGQ5DxSkjuDIjDMCSsEwQQwWDwJZPaCL9P5rbwgOcsPMncg+hbbijOzNNynky
IOxerE2z10rl+02Mx3u8be3u6W7P7ejjkM1lVyDdnPGfdD9ZHCDG0MNYXCwrYDQA3LJpk0juKRqq
tJYHImXFYBmAvpFoEzaUMXU1SGtCrL17lbnAA4BIcqoiUIoSX3Q/aKseGr/g1axS1Silh0+eDOGO
QaoxRB9SgtpNX3UIRfYadjlXYKQe2aTY/Hrppr1krxI7SJ5sAmM1aS1VwQknFVefgMdjkmoDVAjT
Iu4kvjehGxcur7/F9jvF1XcUBBEJE8LL3GoL1fHvxa+6eXtjQeUbMrTs8Hh7GFbmEkUbioeeLjXb
I72PCZTmImDjD1JggO+57+0mgmwFQMleHAGdaMwA+AvyIgPIJqnkv77rNwHDAo3ZdOZzfSLqlXw+
NQjm4dUKlAxGuxDuMxi2XpRiwHRD8SXMqD0UpIuPOPNBHBhumJrcBoxWX/XYtLsRM4HfaRvd50xB
E3D2OnMjCM1e2ccjkxetLX7C7KDLGPfxHp76tODp7GnqcbXfOxsicjbJsWOVl7VsdCrH20zndOmU
trPrySvHxLk0nF/ipFAnyB1sKX6hYzsRhNQ2ACH8UyDx36yX1hGrx4i2C6lqsEP00tJjxRvaE3+Q
yEos+A+8GLm68g7RFIGOSTa6LocKn537wlfKzZGNUUdLkdJfXG2cRmiU65Jr1s+aGpry2tQEX2rb
VxjwCLA/ZMdR7s2jxVxgCGmErVZ90j/EItfhAjR+SLt+mjt6bqpZISoERr2x1FJbWPIQutvq/sRK
2OI3IabZkh6fFsniXofmop92XhntdKR04dQc3C8om+6m4gHNL+YUV0VIrxkpAOysUOYKVUKODYUL
CMZ9rKFSVOSFA6/Jo8wF94wkXnwcUOvUKwy/g2v31Xv0MkMdxUF+AP/xBqJOzT9pAryMl32+2E9S
eVn7snPOd6uQt3Lm61628qCOfxZ2rQJwhc7t1HoCOZqvN9nQ9SFG6IDS8/8RdV5bqXTdFn0iWpMM
t0BRFDkpbm9ogkoSJKenP71XfX87G3GrQMW15pphjDGz9YT6CJ0oQaKj4cx0ypLMWId4psm1VxrT
2YdZegPatLc3w4W23HZLM3/nax3ESYDM4dqY5qH/MgG4otMUSL8eeJLKvF6FvBrAkx6MpyWTxnNP
FPNxM4wzxzvMzaqhoDY61i6KJIZdqZw1upVM3SRo0ErobJrbPvPcclmdXs9KYfCoYhsMdox0zCZL
cnaeiX7SFxkO25W+M1cItPgcWyuoqZ0jkXxmg6w8imndY1Gbv66WbjWE2Xp5A1JcfIdI/vP3uUfe
BSg/ww51UK5RhmCIjgo8HefrKlNJ4VOyNVw9wnZWAyMskk50I36781fh+oSCSIje2w/+dkb1tTPY
YUPxeKdQJggYf4wrmu1/iLc0m6OR40qcG0s5wW5rQHNnwaOkfuKQfNXodT6cFr0ZCEnvih/QrBIB
9bCXWuAPfSSMlTlg1qB4/uFHs6xwrRzVgnkSDhS0JipYIup9rLjQBaBXyMfP4jk7o74Vy52j02mX
nkVHdG3sbJmX5wDIbYkA7RDLLiP8/P/WsNhFByHldOHYcCDi+KzIkeuaUOlhawYa3lE9m4R/5YH9
dWhBwiUmPDUl41FxQ0FAWThIV2jSxtuLNI42+iEhATi9mmfa35n8WaBxmmBHyir2shRfxey+0uyA
4cZCCrcoOX3bSR4sQ8DR8nJhYMkVxIf3jIcdpzk0g2BczmXsfbBSxKUPPyPRDB/q/U0hA1Z0V0Cu
rQXcqS/M+MSGyBk2RfXNezDDNbVuEj8Cqqie/5D6qEvFjAbPZF+4U2f6sdO6QjtI2q+7HB+RgTeL
brZ5HyF80OaQhBdNUbzTrjoaEkMJiemKtTQnLQDVDHWmqQsoovlRpesIYS8Z/wHtQeAPkVQ5wuZM
ol8xpbtIhXS9DiMtMi+MOUeZKapCqOEDltl6MSAnL8VZO1WFI3cNORgHZJVZ+QvMEECW4nlPuDgk
KZkdxrJEt8wMHYk3fAKCwxaJTl4z1+xKnwRXyWadZEgT1vI4S0YwYKgJb1oDjkArZIglcNgHizwO
lxv2Q7pXBDxI0XOqGq9WCyAE5bjmrkp8JY0+drU+ZngC47+QJ3+YdozlNOhE5z+iKNAa+srjmPmX
ZFDrLMeIKEIFjYt5GBKOiy7nQ/6l1WL0GF332L9H90ZoyJIVd0McuhOla6Qj6B8XOfuBQHAbSSeL
Gk0lXWdAfAoDVcv7xNqWJQbwNDgu9oO/hc1j9R/j09IlG8hVBRQgAbzVINge7B92U7Dt9qjVM7kd
UzBTuDzvcSGL9Yjz5sAN/rSW9NKaULGk6AQyjJH7JIyftA3BPEcnOSsXoYSroLNj5jLoM84A1Uq4
DdRG+Gs6Ce6XBD1OMz+Nnzociie/E1SvmJNSztmEIxQVA6lE+mMehkHeUMoQHg/JCG+elSahvK13
+JacpMsKM9H3zmR04HfYIn2m18THmfoeo9VEwhTz62s2QDaPChQjhiw/2VUXbReW8ZigtU/o2Z6l
kYDs4VqHrD3xDnC6ojHhpBElVlQH6YMR9dNI0jl2aHEacSDEpfMhhFQCJYeOw8XNOz+x0CoK61F8
o3arCAfMGWytM9sNjI0NuWyW5T6wzjMutaLgjjh+jKceFHKHUetjWWe8MMGcYRhHhjGmtsx24pnD
vRX2/AZOvcpBc8tMHtwI+Rf12DU3Y8JVfftKBjJb8lS5cGUmj/eRTBfDHTuFY04smXQN/jiEnQLt
J1JGJluzN5hzmEMkeDhnFz92HN8+xJHGQxxWb7KV4LHpIbIxXG6WJRKsVMRjnkQy+qzGalK5DVxb
Z8ZHr49WfjIOsPOAYuOcQn8b0gKxUeqvXv/m9xYDaxP+oUXVONzhxa4G51P1eK3TV7BYSUNtHdlw
Ffe6cAC5DDKYRIGjHW/5RL3bdDeZQA54TCmYQ+ei8QKj1IHaH/JGjguXh5vTY2wSeJPA4PbF7Wfo
UsPNGzKyHJqOr8aXZxF3OYPf5/0vmy9h7MQDmrMB8e1iuY2h3YwG0Nr6Ok9K4hp9PUrKR60Rg9N7
ShmOr/haJzaZ7ZmnNsqINyn6iCEVMjeFCMXnlq15rF72P9Ym68vEIZ6Rl5aEKcVGVqKZFktAkUsj
Red+OfiOxpS7mRKkVFluZkYijmgtwvfCgCa+MmPgLjTv4TqI4AATAPxkvg9I54DQBvckNnOLC72t
zm3sZ9e16deGP1j0jjEKvBtMJl9oGUOlXB8rqbdTvQjh+Sm/ed8ov1QXYUmtaaQ4h7nac+cqjkHS
JP3WssIIgBrTOQPzxE/ON72PMt5pzO3CQlLA5V56Vc0VgbVHq4zPaxLiRD7f95Q89hQI0iQJ0tR5
HHnP2iyBSIADR2P7BI5ZlwA0/chYLZnBup/0UGLLiWw44Z43VQiEHozJVUO4de3yWibCzhGfXCDZ
4Zkssd5ZQgoS0+SEVtXpM1iia1CuU54h04N4q3ppNjGX5E+cA98NN9+c4R0j7mhknDJE3n6rLIGO
N4Va8qTqUmQnknSyC7yj0unIWmsaNUkjS3CRtpmCJlZbt2kEBvdE8cQroZs22dU+g7lk0cHMfTDR
tV55/AI5KxqphNfgceToU0PE5h+THWkCvQcuBmWOrFmuF74/WPK0fTO8zdl4Nk43NNCznv5NbCmi
JUGAXWa1+94uL2sSACwY6HiC8ff44jNdVs0DrbJ4o1EY662rGw+xdSInCtDHIZBHDsE5/7xP3DMU
4x2WPmVcTNs72s5mu6DTwPXarUSioiSDVBH2cPU+yfP/x+Y1/hmAxzCOW1gkmc4eNvuPbX0x6H+/
9NkLRuEb9ntk6O4s54v50SchwytMpF65zqS8thYfl00wxRGCdByn602rG3jSPMSOIXA3zvivyxgd
oz+ZXIEkWtaiZPCX4GBJ6zelbNxhSreIGyGJ9sR0GGIN5vdKfkjgirgLEvy0R4bpx2US9YORiS+D
XAoLsbfacqg4w+5tMT5AeaLFM8os7U10AGNZBq+lctsBPYIcG5vWvaLzMgJZpfp9sjy30uCX1/V9
70zV91wtv1TShbCcqq4eEW3Ir71crplHVPrjCMb90M3Cr6f9EIHt1wLYDeRaGiN/belQvG3QRn7R
ynweCG2nSIYsWvf2y6pTZv62F63TYpz53Jarv32SnDjj7XS6n3pfQQlmMg+P0XaYP/Ft+qzm37O1
9TVc9qePym9/x9t6gOOPHVDv3e0zyNPU+EQ33wX6injin8Ux9ZYUrTxwPvmKa2ouhcWkCg8j6F9C
Dlu2T80l4XXnENx7cMVaqVYBYXA6ISMMDlsscmrZfFyWmHFcEckovcu4Vs38FHByaBQCamFfAAp0
HShIiap3rs40RWMsN9weLAum2oFtNCRP9l4p0CrNfqaAFo+tEk6TwQIjBmNjEx2WIkg4E+1Pqqv1
wffqYcucG2xCLCNRyJL3bqGwY2WDFNBSIaxE2/giiyYMIdQnyICU6gvYwstKmQNugnUsRafrv9yJ
HsPFYXrdyWSD3ZHuZVNkOztTukXQ86f/+K3mbLzwglJInqaij0uFL6Ri140/6oa/FaQkVtHy89RO
kbDu5cPF1+ErS36qBFq93MzNkBFb3qsrmHDIvikdEAMguJpx73mFlwCoKJxKsRHJJapsplb5Drwk
+4+2LPSDYUaEdL1tWCJXLn6v8s4EvnKwpxHqqZepXMNMpdRId87VrdB1JaXVXD53D1/L1hQoVVRu
pprlJko/5eatrcbw73DfBWzcXfUv18q6jIAYAsD/Atqvoq104vsW7fl8UMClHGbqmy//rKpGjgX7
2FmeKpd2dlvjt90zOIPLhO+fqaA1diVf01Tk2satxeYO3tNbpg5gspn54xW0ZE/xf0g3ZWr7zzQN
X3PvKkS9oFlfwmUMtwg6sRURjHICEgR0uQOuwjZCwAvBO4LJADNoJ/jtP2CdO+AcQOJHmzpkXJT4
9kC4kQD4eLR2neVHAtsxjjJaue2bxBawClLNc3eH8O2ydUDV6RddZMB/gDaao0zl/jZFP/oUlX9e
uFa7oddr288BJhyWgHVnwb7vFYS9xkojIux/u1vI70OowTAT/MOttsBgs+ygfHV824xf6uJWl8MX
3JzqPeDd/wpz1LuhNtOdNyq8L4dnrtRL/QQo9p9Sa+wQxSzO859yaUpQKeItf+Kv9uzwE4LaSrIu
wbqodOvoMOPyQwvm7g36rSdsA/S0KZhE7YK+ASwM/K2EHGISXi5qNlHjt1DIk40FxCKtUQS5Vcrj
Ak2hoFOgcEsGCDeDaflVWlB9YyPfRTzvFnAgPo9bTZ1Y3YXGYInW9L4aH8sFeeefTd0M2ojIAu+P
RJBYHHocIPB1BJ/z58d04Q21Vz0gR5yCMrmcD3/1tTgu/mG9N8twIZ8bSyayKfFLsWrjL+8Fsc9R
jIDypJrolWXgfsTaD+vKmR0eq1f0xX4Dvof/Rb0U23vod6P97fmi0Ijo1DRg82SCK9nI0vW2lR/n
Oos3hAP/tWrpeWq0ekMSkUMs2Q45w/j8qB6s3G/raU7lNygeGB6OmyW0FKgnwfF7iyhv7YcLuOsc
wzU7tfHDrbHvlPvqZ60/tqCSco2/er5a4Jnu/AZ0cmKWo0pcPyLcxSaQP57vgVrMjyjxhdfwNEKm
BOHAUv3MianTuwtKCKlBkrEXxKU3rSAXE2TAL/1yGL+NVPPanbau3d/GskXb75j1QOtmZPEz9VSI
Ei+azzIhTtFLDSIPF5TEOLUfgUwvbGsdqPh17PyBrlpuAm4m/bTAVXHhEfcNjiHkb24yWsK8Xe6P
T6k8XpwHTy/ag3vOaHwMnpdKJl9ZZ2naNN2AWkq75JNoJHtSjMCs0YxjItROqrggihiZ9cmtpUgF
sI4ZzxW0fQazfEXj685y8IKMD0ou7swGG+Y1jnxSTsqx49/5ueWBJNyRTHyYf1iMNTbD9/lKImYM
zK8+KNa2vTS+9ct0eF5X58/BkVQubRCGx0bqLTe+AaHG3c9nomLwy4fPld9r/a9TWM9Xg+tfY5Wr
pLfRvvHyr0J/HGD/v+lqmZ5A6+pqTVu5af3wfqkTGewIpvk92wnbEEBfr7DHCa77uS89PWKRFGkK
0r2jTXNd2+Gqx2mXbI38puuo4OPNXzVPSqi1O1eOkKKgZeAnkX6oIxab+Jy+S7GMNLWwTZBv3TqS
PY04ZO5um/seASU+mU+SCsEWfiivvfqeVQyzmM3wdFl00yy67jeOMI1/Z6YN9dZxgl2Tx8RfvDcO
L63vg04iK2RhmNe2ZCUpUPAjOh9nTstMdrr128M75DeLVCn8XaISMgqLyuZ7SnbXrG38iFOaiX9q
AHieHGcGJqmhHkOi82f8aSQzpHkTFUTA87DAIG+pq4nVhA10YvVGCRRpelYKPDvGlTNnF6QxqM+P
UqPUmLZspZJrXxj6eLMNxPp57OPNrINrZ4eAdTLC2Sbzgq0lL5+rpRb7Ycq7aLAysErdaXyuENUh
YsXApkvKSghUzqu/um0FVP/0fxoCjnYSGRyKDk9giExnJEF5nJmcn8k2RLDn6qexa4QPt8en9tCv
kkHtMpgwHWIT2hAqQV83JHJKw8ukTMeCy6xwrtDs4Rs1frw5Oi0C0Yell3STSFbXGFyOYf8swalS
tFL+VKmBYa2BgYyPxfNLeAZ+l/NcGr3MoSDAd7Bt1b7yD7YTKxhfr0L8keQpNWwIseZKaW9u43ys
A5nuXAf56nUQX2yEFjMolB6Hx2EBq7psXKJlw+/br2Xj+XmJFnwyi4Oz2KMf+tK+xX+AxZDhVv7V
1i1v6hE7gJWgPUJiA7zewDo5clmDkvc8Zs/swlptm/p8c61vcn0rh3eaFObpIubjgWNSDld95m94
av92191D+0AYsVpB9nvUvfquzN4rBlGNA6pl6lItbHdvt8p08wBVYzu+Ixzy4BO/b/nwUV9/FkO6
VyJYAsVIngjktTclLMudM7onJ7xOpEtoOxUuoidNy6Y4obtGJnphELQuebIJ03a5umtJjSDhgLkJ
N9HxZxPZEi0b7unEmOZj9uuS7Ll9NyWxb9gjbD0rV/cEimp2Wle/8n+S2TAIosH8fPIvcTYynNiy
9YicEcVv+38g2VlneWLILhnoLE3hoYTu/u4jXo6Q1D8OXL2SthUrrLfC95fG3ywfnVr0deC/xnZ2
Qia1WAM1jEesY2JsYb+MX6R+kaBQwCBfSffsWWjwYW0WT7o8To0RhKRDk42QfMJdkaCTsCP/fbLc
Qyr5BwNm0r7U6Cp65+ZeiAUli5ZJjkOI4c1UEsmHzovkdrJdrp6hckLY3xAg2v75Uiv1ntUHsi/F
cDW2gahPJOK5uVkGbra6wik7xr62Q/ZInSBZQl4qW2YfBCeIu3ZocSuyl274zunqhb/pWfJk+u4r
xeaewcNsjUWjMSUc4Q3GkJ1dprFfeADTithNPizyeHIDtnW19PEbWr+dS2vNs/zPh62u8MnCSyuL
19dBtowrxPIJaG/aXfQ4QT3pV1Lxo9cmJw2EiSuHv2RNTvYVh8ZYBHpBDlPOlYxDxucTD/2Jv4tM
LeitzyxeMhBdXcvYx/bg8euEhRC6X3DWRhAtSxz95w+pPsDjTkF8hZ+f3SsuGaI6qC9m4oagXnOL
l1hr+386IPeIRTAg4VzXC7ewjDoCGLSXIIxTEcfG3FflK5+buUpmFEKent8Hqqt615I7dw6Wn0zL
n1TnCgEX8bzhpZ8ONv80KXZVyQYTpHbwm22zhaozDz0urfh0chptHd74Y7TAqd3q9zsFm99o8fe+
6k3B15CoOUSZPSmhJ1Nuf2k8v/ZPUKQO52nAl7dhAC591ByhVpsQx6Qy47dAYoZ09frbQMGvrigP
hC55qnBRUUQOuoQiFaw9V4nhQyvaOhEN90dQKP8NSFY9rEoTsjjg9G8SxyoGFOJ9iXrHNwNBaqew
Re0MkjJbv53Dy62S3VdzuXXlualdUkVvCZC/HHBwUCRlRDFKQRqJxXyYngraRUeQnDErfqpSIHLt
TcPijLo9CTErrLOPJ5BnCCuXJuk6wEBSTL5+vgCH0mcVwAzHCGPgi4ot7uOhBTzvrUx+wBw5WX0S
8jTHxH0c6dNpqUe6/jpfLoOj0c9o1KA6XBtxheIL+fpv9DWATAH+htHFjPkX5iphCbLgbyV8QoqH
cseQlSVP3hZcEOwk1kIKMrhBG3oBbts3Wp5SF61dl9VtprbB2NGVspq9hUwB+ISbcfsZsFShIMWo
hxr82TTkisMtLvOI0AWAzUXk4g/VPTqL3NAG/JoOCayYCMWaynFv3AJulpHLYDG60EcVAkelQ6Wa
yt/AxZBJ9Nl8pQ8JM4avn0EiR9cM4Dququp/sCjz0FHQdjD6gzm6cMtKbv2GtP/29l2q3psHxAKP
7GUN3SHT0rNdYWWTaMmCpfOSEBBxO5rY/fub2XSEXTJ9KZOA4LVcdP/EmETB98u1kkZUF9WTyuPa
eaEhze0r3cdOf2z3hLdncsdfKXL//x7rCjXxJW3rOsPrOFX/WoZqIcZ911o/FAgYGXqCKkViCLhX
3C8NAmBxk/5U9xf1H64bdCQGgOAH/srvSsCnokUPnjxtTngYi7agl2TCt683kFQXJHTAir7BJ3Gh
8KGezdvXSJoGdEhMfT7MhvmBul/YdUoD+SDdNTGfGSPfSnp0zzL5P3wFlTBkPsmMbuihmZj+U811
+R6kq5+4UjApMWDehm6TGzpSTcDBoJS580raj7SPph6Nl3tkho2T8QXZpXwwXoucntygavOn/Lqq
LtoPclLoLxMvGYL+9ZzXhLsj6Cgxtgz0OnO5wW0axddPmBitadky8qbsDF7RG1frzUBrwJHx/Qsg
CyadV5hmzrQYF8EdoExdjKZkD8TmhLCwIexB0+ungiHGP0/3SiVxiBTs8Ewlgb9+U4iISLNaOVmR
1lpg+7dYsemwuefS4Gbhi4S39raarX8z0/jwcDy2PkG9bgaC5ZuCZlxKieJag+EJpcdu29yxr/Cy
ooH6/RS2JEsTxlB33EDpHkb/lTG+YbQDnIU9uWhGVEdBPkTfXdjj9Fnp7XugjogkiFMoYvDRZ439
cvhEHRaZqBbHKWwUAaWCuvUFA4KI4Nu+0KdXU9BDjpFctwWn53+ZyATjG0cwFDfgsKyCl03z8Fqa
oltLXfvVjKLIp7WfJvHdZ5E0glmAdgMyR7EKL0LG/4MVR7dyE6HM2rk3NywaMJwJwGp/bZI70TU4
rdAOXNUVu/nmYsd9UMx2dUeUBymu6y2DkAEpTdwr75hIglW7mw1eRz+6e/12POy0hzBtBe2PEEdn
Wb5V9uQMiC97u6Y9t0pE9rEbbrK73bdpEtPFZfIYcALP5kTHcd+Aas0lQkMgwCkqBpZyEyySQup9
dOaAWeIWUinrg1vGv1dcgWHO2DI/lbQsYkh2OWb9gh+NNOOV3mouSSOmUHzVuHbWQAAI8t1aCM5G
hXghaR/grCu90y+c3KLyvWiJcCn2uFC7T0X/FP/DsytcyNvnesCWaTrcUCu0ACId80Oh2gz3HySj
QwXQSp1A9ETdxuDVwcFAVfROMhxQjw4/dkCpZ2A28gr1JqvVpUGRJgLxL+AGICg2Y1E86DKxYhmf
YRG7VdHvsnhqYTW2fKyLPSU6QWfu63EhhSFCh/uk+ir1CP1Dznr20QJMyzRlK/b06EC2iUk7MGQ+
OmwkniJJwdSqnZBhVl3g9NjggJIsO3RrlGtSFM/ESzD3erPvPorFRur8WTJSGkBcEVNLXP49tDAY
dyLPVDvpOhVQmF9vCZaG6hUJdUgHH8B73pN6fk/JBsQJ2Lm4TZ9AMClOmXyIK+MwE641aWZCcpjF
PsYzS5OUm79MzaD1YSfWMjUM8Q+/Y5hG0Tcw+KHVzm8lM9HTyVV2jXywaCNqM4FVzPciDHmEcM7I
n4STB0EkkeQj7kvHL3z1ObBJPE4YCUPCTTzoLn/7xm3FghVquejcOjcoJixrZXDs0Z10A2U1ERfB
kKvBDz1v/JhCFpbGDIf0D4QdUABLA6J8gvHOqmRl7SooEQvFk8OelnM7O6LEkjwU4sHFYN+eFrma
+/i6xd7snq0NeTt61lfmD/zvcH9t7mBpBqfz+Nl5GW3P9ZQU5UW4fCINR5UkVTmfwBJtq8/H6/Dc
zeEHlJmD1IS516A1vr9nlm4jkiHOH5JC7JUqSIV9k+QA5T8fjrP12YyEDNS7FVANLjJksBnmEHRB
MkYZXBpEEypsg4v/jbWhHoq8g2h7a8dmdpybvfcY3/NXHc7b4Kl4H0Na/YcobFtBFahmiX1oqQ9o
Lo6VH+SgwHJwdd95b3PZ2+Qwj7LhLc/0EUEacpm58whnsSRbv1zoMzhn1Wj7DgOkAVyroC+gwdDv
HylvnuOEDuaVfyV4BqkgRy0JNKugCtJHC7Ch/66z3yc5K06aA+gNhQwwkVhyQPTdK5VoWhsD6Hif
ccHsfMy+chEzhtJmhUVMwLNLCLXucpDpw/5nbaTAX7WVNxEQWgRYzX6So6oM9eSEnPeRYIhtIOF1
NJmoPYNciJAC8lF7cLUebKqagUtRO85SkGDPvXUKptGtUD2XkF7mrsY+toVkWQBThBR9lueiiu/t
wq6WebOGv+PyLoJNubsvDHf5VfUBt/BUO2UIN/6OnXnhC8cRMb1SLKlnTUwRdwFInqzVW3UK7jPu
SSx15k0xJQg6mxuONhwStdzgNPeVHrKVugrhaYzqLhLCLMZ5ynE9ApkMKQReaceKYgEsDtDIwJNR
+XZ7kcJ8UK86au1vO1ccLrgjnUXz2YK41RQtcEcAW0QMzDVRXvzAL9rm3lgXYDzkLrAmMFsdpWsK
BEjSp/EUVOZNhBXuM5d+12HAkJ3xH4OIYZZAKICOcxiIqlSfDQQcG6nOPjzXRhccZMac1XDCBnAd
Br8To4V/k0O1XxodO6yL1xDEMK4h+gb9fBBO4OtsomyYoQyHb+mPl9oSErCOY66XH2y5B3QdUVX2
TFN0ton1mc/PTdysU938QrFTGJ2ngzNKb0tS0pXbgjrNW2k2PQb3Ru4+uk0uwJJulFRG6UrpHqTA
YP9VwmWvR6v24N7CiWhUUiiILkaZd7JK9cJ7po72yM8ffU/iItkP3yn+BZn3zPvx7cbW4q4oJ7Jl
l+jvi1oCSkKqcuyhJ+8r6+GUvqNPejrajDUOh8nmv94iCiQkIX0QFJPXiXtQE435m4k0W3VT8CHp
36IO2Xq0tqkq1cHWlHpH5zFb9b7eSgFQqiz4qgQyTNKGbP60ij+AO/1plGXow296yNsenYYCUhgk
6CRxg4HlHhkPr5mTeovaNhBelobN7qaG10n8f4CpRYWN78saQDbz3ENguquqpKwhK53gIOw+BgfF
Il4ZMuFBATHPcQILMYYngaXS3bz2Xe7yTuYoEkiV78m/lagG3E+IU/z/S3u6yQEJngn1OBNLxt02
wd0FzZHFwleUs7h+yM8gJ2J5joogaU6ZnhLL+1QsbfKTq5vh677+vA2sTSGmwlWxPPIKibxNPIii
GYoq+FJdmTdZWlcOBq9tGC10fkE2heRt46v5iWVB5KjdHMW5GhyjSYGL+upixH4wSaxNqMigFqZG
TZugaIf8bwNC7AAiKTW5ETELR/gvmHyHc3bHkbQnE7LTCOngruHHvRLn/qDNgk4Yu8Jx+2qM2FLX
+Fw5mHKIk0ojI86d/SPW0hyZukC5Brfs2bygC8IaTnsEoh+CGAbfHnEuMhoI60BHc7EEfDPsxzzr
EE8yDBUE4jLgAxfo77l/O6A6x2Hi+XFUNPRt/mA+CYYtWU9xr02L/YOK+c27VIrJ0g1nWmH9G7Zf
mwP4vQtc5m633262v4ftz9f1ZAGKmoYEPUh1M7CLpSp4wt7HDoIiROsP2ra6uOlYhgB1dFZih07L
xJewH80zP6Jp3fmY1ce4SnI9xP5gwFzt9HR84+x/3A9fEWOkeAv4LVnfACDYygfoysaAz2L61Vo2
AIkLOgQxwwjzh6pzEWBjYBYOVQFGUKztjB4VkqRkA3A5iq+5WqmtdCBqq8Gmw7gmBKgOF6h/EVC4
/LA082KRqBeHPo9DP+/Pn7yniJwSt7v7jwHO5ub5fGMd2R8tQ79QAm78S6evE9liXKlaoIv6oRV3
TiA9W2zb8yABgghgYMajN5KQopn69I+SWXOAPYNIf88+7bTtqwt49il3AJeX7/rQLvpe4geYUABE
XBGCubEee3ILYFHozeK0cOUuXVl7vQ+XKwm/IOzBN3I9uQ83ZUfOOLtw0OINkbeiNxMiLeqQ8579
+C7iDKyNwHmWIEhgW4Bru/ol3CDdiWpVU0ibxTBbHbgI6srivc7vcKy8/Sl2K7PJx4nleMmz3Mq3
twDvDwN7sCAZCup1gS25Tla0mkl10arHjnuHBeOL4B8PvyGUiu4nKwf0/AlL5QbjKHkKI0/kfOOu
um/PuoS9J7RHtVP2Uf5dhXcVgdSJt90ivX0B9ykJv8P9K7/rQajFuYAsma9ngoTz/D8PLSnt6e7G
HB4dM3pZsmj3sJhY2aG6/KL8CP/pSIlAwftbqi4j6g2oTyJMIW3QOymf715XwsVk3tsyWkaiffzD
OzjxZfQuOQYML7+oV0QHIF4GYJ9jQQaWhHpqeAcwjnMhMj8JFWx5kMD2Bdy9VGksX/n7xMOjkZ8S
My9FgHpPGi8pNC3J+AF4jyHADIQJokKMB0VQRjG05pGto9zgBsdH+WZ5XY4SH75Oi2bENpTZYIDG
rMYWA8eJ62Z8z6O6YsceGkRTxidfZd0kBip09Lh9hzGsriPuVXM5ArJExfVeOU+IPuieA6YJACul
3z6tbuDkIg3MtCNbOSeLPTf1IsxyC4jJbdxxadwaCxqdAQhlUmRm4l4M2IaptiH10gex93yRaBU7
rHNsPFMZ7xYMVby54R2Pechv2xD4YYS/jsgjsnjPBmHAuB7t6mngiyhiEKWCU6wTfebraEnUe3x9
vXTRrVH6EEZKi6yTeTrSv8zjTJhQFoiIEboW/J1Q9xPo+W81H8l8HAjZ86HMtNXGKSiBc3We7rx8
ZBELqNEn5F3NDzJ5XxgPDOf7YCDwG2zuAKcQe9L6oKYsxhx1EHAlX5fK25UPSUS/gA+nMMSNtIn3
IzzGd86KA5tkozbVdrhhDurmDxN2JuB5ppWkEOWdVNqAOGij2iRcNWSNTfNshvnIVOEn8BY5lD6d
QYbV/5tD9pVlpsRXWzeiXF10FLc2XJjiA4a3f8VqJsKPmKRDgMC5mkU4wwgdwhyyoLUkQznHuciG
7Vv9yN/pSoCSltkNC0UgSlhOt9RccDsowZRDYw8izaHvsZBFM+ojVhy5x2p/ztbPrOjcfvMp39+s
wIQ8wujweTyy7yGofBWN/175G2ZqrCct87JQ/YjBqw7oOCcH3FzvCXlF3uUgGwJoxxMK9w1SQ4S5
MTnUeAL1ZHB3/VSX0k1cmkmQoqvOlkIiNSR6Y7f5CFV4g2QTizhZVZZg1ioipzk5rP6V6XCl2VMh
WoS5eGqLxE31TCxImaDlD2GQfRcXjZfARIXROkFLg4gCbiOURuQeYrIBHagW3+qJ27vKWCkJcWBY
CfXjUxwwlg2AVk0YIjAB3TvE5cRXoKfN4RE0KgluAdSX9SD9W5HJt6uiUB6SzWnQEmwPbTLfzfVL
0DI0bFdQxmrs+7Crto9DYzuhn0zjQQjPf6dGnr6ip0Ya+EHrRK/RfNwuMlVfTeyER6NpsJbLcEl3
1lLXlrYuri6jh6C1pMcZvCob2/yGO2pLu/AxSZ7Or5hbBBgTDQaySpKUyEQzxWjp7cN5EdvFuAJB
hU4usmwjplU2+vJndaAKLNsowPMz/WJ5ZkJzZMxQsskYUUhVhVAC7I1clUbSHh9OlhhNqr3UYj7j
lZ29uaAl14PDohVtoMeQ6FtZNfz/R1wv1IScmoVAB4Tdccrvb2re/7ZZQKifxJxbmUmJ6EuSAfvw
OEq/HAReAzYZE2neQ/6KdDBW/Rnz2V/0M+IlQXOvWxOjWSkpa6XcnVZCDCs9ExppIF/raqaTOEB5
KhDUbsxnWluRtwAHTEMoNDxZo6T3sDD06J2Hi2A25X9JZwEvjlfT0CyyBN4Kh+MG4EBwmKchC8qy
OgPhTR7FtdkPpnFGZ7ye5qx4XQ9G5wmXiTGWTygwdqKYdtKj6ee9X24XXleT4teL0LLT5G+S3Ve2
AJpylQJ6L2SDqeufKxQoMY+Dn9ZXfMc7XxTitN+PamcXQrds1d47HdZu858v1WdLst20WScd+YFM
gikd3NvaRw2ynmRlAd/6yHZW7byTcoV09dFRJg57ngtzA5mQNnByDaXel2dE5OHHJeRqymigXrXO
2mtfSWw6XRHgmnCrzrV1pLlOLHMWGsOz5n3WhDgDFcIvdjFMmYhMIYHadzvsE3bMJ3PC9Ht1gmk9
0QVUwcIVKZwzARK1DQBYTG7EA0S1ixtyexgPcPX8HCSmUetHdQE2DV+mSBIH/UDq07VZcP62k/Ar
SUHwMddsJWQsDbCJJrDjxNJAr8Dm8F6TMOQaY0IY5K5kD26uh7FWfhd7+52L6VckEf/YE9ojIqVx
CP4zWiKaGOAaMzeEFdbYY5t7lUlkglt7T5lDpoCpE9mXIKFxLEgPrsCN0avQxWFOaD3Uh+bsOKR7
JYch38gcWte+44sEeAxJcVIFQxzVeCmAjNbDE+/Bxo0FcRAUMbdWh7BDHIWEPUdanOym9U25/eii
5PEmk7PwYSuL1Ff2Vl2MAInS+H7ZoTEuqI98xJNWoQ+A0Z08xlLjVwiy4zT9I5PHvnbvCz5/jo71
IzQOmfgZhCuusXrGFUO0+Fx9/kb3mGBfIGNWIjuV+MXk6d/Mpf3PS/4bZoLzFYK9UiOZmCgu58Pn
LroE2fmznjlWDm+wnuc7TJ1j1ikO8H087WQ6BVzszi4ozG6r+iYfkdjt5Wa/zTWYRTI6EyCadPDp
cpL9QjoArB2VYbZPqy/dEt1UwE9OKNja8juuElv8pFBcQABSN0nvKt+7v4MnpZFNcZTv5QZrXOm/
nwyNz5NnJu5oJ0P98l9bY6dZQl25QTdM2q4oELXopuc6OS5KOkL451opV9MbLBvDjaSDuv1yyiN9
NYV2kra/om/SfVYeisanRjEC4Vv0VNbcIixIiTgw1c5Gf5hpOonAfzZmfDiriyOehzHq/OsviEDZ
GoomtdRkx01sbUkhvdTuo8Wxch6VZylwz/tauX4HHRJtPnJ/bVotJmNXZ8Oi2ypO7PFz84aBwTHW
LmpUNaT+7OjWS/mlCLKsE7EDE4Rgj6YbVQysE4GRoiux7hHBN/EjgxfHHWuaBJYM3LFuvn4iVhOa
cVLwUT1G++MQ0MFFPYgGggZkBhJUxzGXq88rxikXpijUWRxK8gMwMhAWtWuN9W91K2wmfSWq8fUL
N4m/Jjl4wl1WCw/0w9h1hqelKeCkGsQMvcI9PDdwN4qkpTAG32N8eNPYuMTLWDuH89BZPVHSGjON
x6cwsinKmKy/rCY2m7S7fqJX8azv26tPGsB6pD6kVC+GuaZSBw+GUEKezlDMhYzaIOA2ZjxVzv0l
oTPtVyuzU0h6F/WNWZqf/XLXniQ+c4/47VrbdDNxTxya/Xa8ohm27txyNdh2X6qFpryrZMi+sEnD
65kt3ZbVS1x8cM2TiUbiGDNqWOXjr5mlssARKI8jyfd3rOLOaihf7Ji0mnhfNNTIyHLQrr2mseM0
cS1OF9f+BgblXNfo3rLbzKZTojS06sj260zbmWjaluK/n9FtlFpM/7e1arNgAAlYRffmvbmKcr0C
PR3yA5BgMYTvr718+z2Gt0t1SS6ksnvdkhTewLXAST02riCLH5XCqPy6ALMG8O74CF6u6co9Fay7
vHjHluHCAFk/NO6sPevqHsoZfRXWwaMyubJIMhp5iIkyVMBFtnlOUoxVYMmgEjo/02RMwrzUT+MG
1DkBmsgEqxXNAXO0s4YxRI7+3Sy9g9yB7KAuYs1SvVRv+ynH3tuyj6bhhdbmqNki/FBoFonN/pc/
yJNhWDTiG36CZepg9YZJ4ZPdnLhUOGJbWfL6eloSa6J22bq/vyCsomjuvq1pftanfBQ5CruqKzJx
ZM+a48vA7+do1ShnSGJ4Z20i6Sd0G+yoZPcjv2vBfseauzUJEQwhY8CGxKRG2KA/7aMLdSXOw7Mw
XNAMnLriDXC2DpXd2DyeMsAUMla9dDk8rLtSDzelWvmdWaP+VKZ6jnRr77QK8UQdXFghzAmzji7F
7ZlG5I+rvOk+fhIiLNkPPV49yw2GPfHjc13SYpVM199ws7eTEqHtJX6L/9vaSxoQDjYfV/fWlSAR
6MJmy7RVp5fr7qETpd1CKLreAMonzMWkcsOpEZ6Chxv8PcL7JDVcj0qpRpbAJa/oS56xM1s180fI
9RgQ5EguqCCZPaOH8le6fY9cD00UJY9z9PuVr5/Jr8LO5IexYyDJLjn1aBbI+mMaDvVRbdqFi6cX
+OS7NmmWaG463TUtepi6rgJYQD8RowOLbIjBf4DSv0HdwPtP/GxpflpXUy06fiCt4pHFq8QkNACe
QMJAxc2YKNVINWzv+otIjrvxJrw/mmrWpUb6Ba6EdwZQEi94MdUz2WPwkkcmzISljv6EhlzD7qNM
LV3FAzfoGHKYxOOAV2KThVYNRisNlS2NeDepE8HyrExcXHu06iaKNfExswOoMUms1BRfsThJRnBz
rANmglA3kqRqI7pTkO0VR4fgSYuxhKyqPtjq817/RTpIkYpbsEBWAG0qjsRrm+QnTwQGBBsc2x0H
0PyED5CizdurgH4FkzjggcozB1bMw6u+pKpMHqm5SLOGgiEYb9pt1zl5aAoiIYnUTJ6/0W9EP8hy
5Zyp5UGekle8f0EsDsqzrUJUci7dPVeAXMG9sX3VwXUXyY5wekdG34equlMeAu2ra0/YzafX3cj2
AR4ca/9AWI4/cWCos1qtSfxMin/Upz21E4kru4F6om7RraEb/sEKijtg1vI6sUWDznORxVNv3O99
dPNO9f6qbUG3WD3NY2g1ENsk1yKqtQnERsNLsYc6xv5YyYa5XR2aYHrCaVlWBoxE0pSjWJEw9qhR
N6opWmFL0uK5mznXMlgOEozdaBOe6MGUJmeQKwbHlmuO5F3TRVLGV5QfVxwKGaB9QM2jJlj7GGRG
e7ioOTAFvkFGuVmIUlTio9MIPEPmn3mLJLPj/xuyPD6UW/J/Mz7kCElGmWlxX2YBcSJiVj7lAxIe
oifgc3BCRE28ENPW5xzJoTaFTsglyA5cfSiN0trAdJSwpD1wHJHKXCMuj+LvfWoHNOUELgygrNg9
U3kuRCkOL3lQfcBzI0ppuKoTrvy3Jw6GoyT/wnJG/oQaIgSzIF0ko2I+pQzaYgXAbBWuJ+lugSIH
Taw44DihtuLC2XTpSHV3RdVVxJBgDMh2uffpXOie7MRstQC4qn2sPGqCKD34UuVF2iB5V3NVGZou
JWdsIs5TFg217FIktkAs+t4cHfdHwCCholBkMj/b6qaTIZvZIiG06exn3J3GdWJ7NvN/yV2zEnyv
Qhki6nSrHmXMnGgCUwn9rR1OKMOAZCAXDNA+Hhb/R9SZdifKdkv4F7mWIip+FUUEB5xNvrgSk4gD
ooio/Pr3KujnnKa1k7RxgHvYu3ZVbZEcqBgUA0S0lfJSangLvFISqq80pb7VVmMhilt56TmfXEQ6
1omXFQxRcEDbVtlvSAKsBhXVzXUVcbLqXjR4QD978L8CGKUwjBhdfFHiiWrbJNIiFNiCcMW9GMh0
Etp2EkqYthnZb0AxnND6xqH3+kw/Y6TNk9Z+cAY3WN1+2lH3Abt7Vg1728l1nLQ20CTGJ8s9Rfa5
gdzpfvlI3nhX9A08fifR8Lb1+Op46T8rXuXduQUmJkDbTovFDArOKGrCEk/87fBc7VhP+3jFp+AJ
DAC96RK0CcXrQwsdJpUe77Cp/Z7dByTZE067bbJgq3fYo759Dh4DaS7f0PY1OPgsjAd9sC9p5USi
Fv1Y4qDrVLS5UzcdcesbrukaxSGKNcxkx1yfCiHeyeFAO0r5U+K2y0jcWxXMr/SLoq8GnWOEJ2wD
qkHifUR07EO+X7Q2RILMkbm61KWbxInw06Qvq1npWIH47xrlmsD/Unz5BJSeXiJhnTxYEmoOq57H
cLYLkLM0ZMCJCQORsn+igFBCXYDVclJBJuLQZNLBGPXiDXTO/gPsOUFuIoJVirihlDhUkTzoqDqV
aXgvvmn3a39VJxqIIvtEvPJ0rLl0Krmd9a446XxlqFoaYC+nQeUT+YR34hYNm4TPL7gzWml12y8k
oIBh66WoHCl0U6nWvGnznuTvoxnTmFZ3T3Rxx9WDl4LUS+Bd98rnFgnj4dT6tw0ivAMnSWuqppHo
YlunbSuMP37Xx/WxOIz7fqNXx/MEkLzVa3ZrKPCk89fXohHpaNvo8ejqTDhuDK6+UgJzYLKUwXVO
/MQPIXiO9JMGoQlZ4Zh6KgFHr/qhF2jZOS8UrrdQvFi0QNp109sS80Z4j6BlXexyTuf0rdb/6Hv9
JP5VjfAE1CYKAsuISFEsOtwU/2tx2rP0qBMk6LgtaxGdlISGlI3i0EV69dSNWMR1XR1RmDXgtRaS
j0O9WBZajBpEXtQkjPMz8iipV3Q8h4YjbbZU1CXT3fIlhpD8QXrOdLm9wy+v+oYf9pqMw14UQtQw
+N7wHzhtIAfVLDn3joX8KYEmLcHqFYG6DsTIINbijog98liflwr7JHDfgjbkQWOhePnByR9du+/Z
tZs6MchF6b9oTI3pvWd9CoK9AAWTjttNLAraYSfG99St9iugReUt6TaJpSx79YNmU0jGtVsd81Q8
XT6/7PTEum2Xih/TfbeFnYNrfm6XqWOp365CSzl5/VDzKrjW0FW1UoiCD/YLugDy0DuP74t0GjnP
n3xZdS+IQ6BR3hGYt4KnH99RZlQtp2Z2n/6x0a0E77hbJ5On4XDoXFElVjoXj56ETsV03vdeseKd
e41VHdzNmDbb1CzyMSYdtVQenV5EZeZAs8jjhB5SRTFwduTtuGbDbl17VkDFMQYNrYwTv4Gx1thi
k35il2B2DXx74dGzdu7N7vbQaxr2ifLr2ckqwRGB1WNZnRukpZhiseAyWO+dZLaN7CeqYtNN+lWr
c6p2zRreEYfJE5Z62KktbwPLuY5TpIpIilEeI3I6Lc6V2WW0xa7gFzqQBUrSr//k7OjPTjhtEKjn
myrzm6qBnz3dFhQ3eHIkknnFJmGpzKBJsq1ZDuvebV4ZZyjMf9KH0/x5sOftISXvkbyZPyxjzMir
mzJVUxflG4BML4275sd1TbSwNIP9sj6rjzU/AH9fRAhi0kBbyVlQhg9HgcqQQGU2IyRUCAcAA2IP
fnSzVUqdzSIseZjvLMXXdTWoTo6r5+a9Cb/iYaVBae7uHFivmcgU+KPlbRl9PpfJ/DatjhpAno0h
rThxSA434SaZx9PrXPfH3XGXfDS/kp/wo7J5fj04ohn+lefgTjvO10A005tnLO+f7e/375PRtBxE
0/r69Jl/x7/R7+k3/U6/97/mx+X7si7WqKub+Ccx66qdylilZiQsrPNmV/rhA2tjA1ZYBDesjbTD
dAzkTnHXcl+j26Rudm6T2/x5oh/WpP3o7qFQj0xft2zUdHW8+pYr9vqb9eO/9URLcEJYmvTuyCTr
SByl+zMwnshprYcwADn5LbjMbovtDvZZeu7cAfBoB0ZcRUNMY6L3pqX40E8o89X3ncRtjC/+BbGX
pL2HIpKn+OjVfDyvIO7K18XEkkUbUxXeb3PTxnci+6pgKNHA92T8HD4GR/eImv0+OI7DMTEEvKHD
IlmlKxkonMfn8WN4GePC0Is+TOdJMKddxhgkDKgm98wa1uTD6MVKOGvNzEBb5Ym3qCVddjAJZds9
b1iH2T0Mci8sFJ/X1XWlFzotwtkhOHLbTmpe7r0SBsnTSf/SP8nQFL2DmGqNd/M1jY2KBrGkDRQt
mcpQGoWL5qie7yOUz8BSQTXQFn3+bjLSZcmaMM7TqNiUVO9QG2AVNm99AXLAW6RPigBk747V51/T
U9co3d/wgn6MD/7Ne4+uk8cSvcM8nGwDK2gG7XGTWN0MigvgZuzSEjsK3tov2tP2dDs50rLyiLw1
5KiMwnE0rEN9VH6iGEGHooNjs7MnEjf6iTFqnTtHa9P6y2vuu872soy70LnQTqlfKL0J8RrTpFPl
hBOxFtDHNjg6OodpbX1fPsgCr3N5xDZoGzV/723NH73t2ne+jn+zdbu4QmZApqBCsQq8NVfW4lds
wUVzV3nYBPwSh/WGzjziGqOMReoqGC9GqEsMkXQuN7td6xOtvPd91qGc0GOW9rFoMTvPit3Er8M/
ORaYHBVWIj1zvo1dSQBRL3iGW/UfROuAdN3r55NS6SnIftkl+d8KSBvr3alzgHbefdbsxOqZdz95
2odvrPMtu3nyKrVOldy/5VbqvS0gAuWQhn3B+cZNDOeG0tN0zW2X71YWYcODQu/WBtyrXdy03Y2p
+31ip7Kpbm6DCywkZH399NThjecUEL09PhNehgtcP5rER6d2w+sC5SJ8zsn2u3nrXbyzd/EasW0Y
mCZ3a18JJAiifwQihnvx2MatRv9CIr++LPn8ZjpuUIm72/nTNXwz7fABt5Q1Fg/ffHfjaudhDuYp
KZBdrXe2iyMJz9HODSZ+zW+MYzO4NWxF7ME+dtpf9Wk9tJNW94JLVLtiXya3fmNdc5OQTsAoCup+
fV1fv5J+6w4rWkwkWdgCsl0CkZgE5EHHWJmr1+I+e8yiqKORTVO3+WVeWx8+8/VtiVUT+8nyaHVI
yZlRtA9z2mvALj077cQS7Fp4kRoPVWNxGAMfoSOKNHvtdiB9QOY3mR2NWWMMItyHp5F0Wst4c3cq
I2uiqbCdxINbsazWoWkQ0BLWtqZpESaXMZjWS5LMr1a/CkG36hisW9i8VFi6KhpuJiYbIbJ3qagR
hUo+bx6Qzuccir0kMCtDDkI3a1fmZMpvkRDBTWXwV3rJ2vx4mGxDSkgBMtqsVWf/BvFEK/Qe0MWL
2dyCbditmna6jf1HbLlP8KqQWSciiGJJnmCVeYTEduIe7CrMi+PfxYVL7twdk6VyvQs7OxjMJ3gb
mfdw8F5Ci572rIkSb1Hcyfrb/SsdkWBeevoA1H5oiLRF0qoPgz4Yfayj83UbKDsPZ9gKxQArRCjd
hmdOHmTjwNu8CqTPth0o9u8P0KT6cuPdD/bMWy269X6NxBD19GyNNQEmORu285qnlEKpirCJ5z9b
Ak7Y5khk0TsF2vlCt9Jvcp+OH3MGePbL7srvd6OFVH1ibLM/ie1BOqZaakyxliWpFxdupKkvNIOd
wk+KdUQmYwq4tfoZHK8eHGpYOCV+pEbASpn1zNJKC3GgBh+ELrvok0Sm0Td2Em9HAxkcceq+qo5s
gjAHYLct1eTPLXS2NjBrR4NWK6RQoyv7JHL/wWF4fHcOw+pER31kofpXDlN+ApU3Xrzj/dL4sBb5
rD7KyL3SN+JGVTFqmAeQjLF1r8LVcZXzf4dBPMzJqaQpjzB+qMEpkuVB7U9brVKH57COUJ06ZpEz
i3Er5wd5XODLjZeM6RBdOFs+bx1k4zxOvpIvnRlxy6vdGjd06s5/Z0XOrTdu4UoZXmZHtPl8oLcs
IxUNk0o/dHXVJLl9Dt4DPDR8uUTUl9VFNpVFUz6KSFvEWef17TGXDJcSUS6F8gGYTE7MbpHlth8s
CMgfXusXETnqAR317xMGn+gFuMmHGxaXRCkFeaj0zWv+e49Ka5VKMZ03reKK1z3EFvFACEo0qHlK
cgVD6SOVSJ4xaC4yhasUY4rsuja9O8pTy11TO+eTQxjfA1kAhjFFeNHu4dbHbBZnVO8pQQTJuggd
lW6IEjdIcCj9ESmrfYeZrlPI0nTnmcs0sNyTy2SvSOhI3LZrhWVyz5APRuJt/TYFhAqbi+WeCfGe
P8+fKz18+bbpXr3y9pjURjryUeIZ4KB+0ydYnFyml+l5qhFdZvDMx/5jh8nEULLGaFgZ1fC1UIbe
6g8JlUeVEdgZ7qy7EyOrVpyw2zAeyDLjPryDpK2Os2x1np1n98VjIXOPbGw5dZAYGRXFTv4L8oJr
EvZhCZDjcRYvzrPLLA7w0+DqK5rFoq13w2MidrSvGX4yqvrX0WFywe7gOJLBWgMl/haLKCxPOB7Y
ObXQC9cw62/YcLF8ath+Cy81Sc1TDoE/CeJJwB/n7SLIrgyu/WqR9EqRfvZKqEBW15HtEM1kjCuN
uJevnSQC30mBCkzwA7x+guYiHzeHz2Dr4ltwGKbei9FQne97zSPwTFxANFsiPNkew1+bvCSRCecw
zYJwHs6J8H5VCtYCL6wzo5KoeXrMbcpVlFuIZ4SI1Lz7UJuNthu5N2kGaWbGgFnE9vtd/mu6Z88+
GfbZy0Z1BoF/8VCF4hZn+Yn3ABkDHxu2PM4zEd+d+31wWoD5zE6sXRXPcs6u5ZjDXMNiepvEkwML
6KTqHz2d8qofeqcLum1OFUkjSSJYwJp4AYcYh1m8SMYVLxm/hxcu9m2Rr24LNsQo7TX+Dh967qYg
Nn5XDm2lquSJoAQzLvmTtShIy8GA63qY6Kiuj5/VtbFOl1iHIRwpfRvk91JjB1KmXo7TE2HlbZmv
X+vthzKo5Pv6LWBZsi6DlPiFrYoi6uu63SMantWPwPTJN5ju4ff6XZ+JIl9O7hKRao/eZII3GiR8
pX/JX3VX3WV/4VjB8n2oZVLD0hzKWEboB9ky5hyGm4PYXlB5g414WT/7lGMK4OQ9qLLJMIw13rN+
jOucrDyqbuiFHoPVf3BrDeoQ3hm5jOcRsWL516JdWCuwxu2gFXDj/EwqwWHCUOXsJ30Am07iwR5g
RB/9PW+rtWpggabZUs6YqHtllEu9sse2BPhSG5V2c22IL+IaQYClz4l2KWvX6lem8s/Ieulp3TwM
zZ/4MT20++e8R6p3xY/Sq1UpSR1/WpuYPbU+jc5ua1fDeeNht872/dKnKn1gZax1smr38nRyrhI2
nnvPGhzgOVhUSgoyZlHIUA8KlYdIE9w3Qszb3lZxrb5WNf/Wl7f9pSAH1GmA8ehfcZaNIPKbPaO4
ZQuj+OrKT0Xtl8ktKZcryVvIzFXKJ8BPcVOVFVy3Z/CeNE4U2sluy62JEgmVjSAjOoBaxj80Wzr0
KQLsJJgnYGnOMxtTHoop6Ct+K4guyG2oEJHe9OCi8PfQYSX3f9FesPsbicuCmIM4vzv1t13D24tR
REngLwqp9lPqR1xosjZ8tql50ntpYc0ZbBCDrxgHwOvaTjYHYFaEFQ0nWm2nrfkl/rDevTuM1nv3
lHfILdqcbqqJV1gXT9tEzFGbVPvmiHLo6ASTsrntZaBcj7/acdicqgnrmfoeNG6OZ3Hw6M8qbGrd
zpsErMyipi9Wq0hK6taaIgfMu+milCheBxa0gfNCtfjb173hVElz0lkWds+L/ey8oL3EzPIkutjS
Yaes6quufx1uR/LmPQ/x5oUoSNehf9XGM++qJAhs+01PFIYGVem20yAauoCAKXk+wPdl6AQV21Ro
xoqr6oAOYwCiwPYb74hkFRQ3h+YiXD8+yh+l3evwMjSntckTRucUXunEGm05VOWMSWDhkWXOk621
14DLJKKVBBjiTUGnyDr3VUR3NHHCGyQktW6DdlSnf00YXvSyyibblXo0UAZtON9yZpbvgQqRiABY
eQRpAHtg9RZtqkTj7Jo7/HCpE+DmjSpZkQi6Ee4FMYGRHEbVJ/jzYaQPWQLQohlnjmrE4SBx3qh1
4GFxudMu/DEn42Se6MLRehQEzrd9GT68UwLN90yVeTu6DPdjNaLRh1JFXN1l/piZ7UOnxXhFrBrZ
DwhWNJcg29zEX1JltDuItqFRiFiH9JMrblGQFm2k7twhjsBxWkmOooJ0IY9RWbkoSSiwwlQC2ELF
MaHaF3IN+V+8ZgqSStAfnJOyNekwEpYcsoV4tCpxX4ox8eba3P5ufxohlwNEXKMvkol65tapl2dQ
r8vLxMDkQp0XoiRE4mJAqhDA3EZ+0OpWhkf0ShYEY3NkMHvacxW0L4M7qCt4FaXCP2hM7d1zRReZ
1SWz82F0gTdyXeh4ry5BNmgxEFtOBk8lpfFXMshg0Bj0qdAkesE70FG2+sE0uskoN2C+6DhSPS+r
6RptKW2lRc+DQ13IdERRTDjDFOJR+KqWXlI8ZJUtAdLWE9+m3o0QK10IDyVO0vGET5xN8gHCBPtC
zVwYmgqEOkBzZYDLMFIlVYiWmPVUR1zVFVpcAaVYbG0EkSr+rB87wAWIGiMdZz+nZoIeH9yV31NZ
xBxw8XBkYuHsqaD8ImEjkdRS2tsvmx/WR/a9/Yh+X985x+1XJtZCvETSF1ZVkE4gsMd421w7ZqS/
rUFz1gia4zo3seMb0OXFFi0B+8SR1qg88B8ornTmXGghCPnz7Wkwb0ev3YnyCJyOzNHipGuvE/u2
dcJJpSAVs7TZ1ekT9VJKRUGtSHnxfsnt1LKmo+R+iP3xhMzyhjF0DiryWdCXJ7hmx0Ask4Is2p6o
25MIZ/CmWCSgw0+bU2iUE2MqrVvK7ITXcbar527j1m1+Jl2jv/0saSYGa13C25CdmaoOKWstZv4r
Teo6RCG++W9+iskai/gjEpMIeQaq6bZz3rXcJ1hzebxHAvgAQkgaNOvKmSf+3+ZTfv0F6Wa/fu47
VFfqA/5tQ94M+/uuxLgKl/DGxvZoH5CP2lXwrULxS+XmgoGY/F/v2LtiOFyYDaM6wLBUAfbD58LN
mmOpFrQMHf4qbgNDZTcirsaGtV+aHBuz1rA6zif5ZL+yPvPd4au+abIZ7P29v/VYcrYIyV/Dyib8
CX8qO+Pvkv1rWfd+d/jbnrTpsD2xpvGqDv9m3prAYkwf9gHSDRd4+2l9Jptko6fOd3Grm+8uwwj6
FzPvDGUmGdJvHOrZFOOqkcWW06C6E62b5AbYy72C09GuzhqL2NdRH4iNJZ0jBOVRI9iOafEy2vJd
a1FfWMvrpvlZgRuBzzE7OVb0sNobnZiW3I1AR7R+fZyK2829ubxQyC5Ka4uCA3cdxjc7Y52DKb93
r4s9OR8Y7dbLcAGvdd9jLX4WK7OYSOqgLorbs8e6BC3nPKz4d+9BPybIVSJean3UuiyavibGlRF2
62nvTFjSrnhIayPTwqhdrDIvl6Y2/4pMZPBEpqfVR2xgVFBFIVlkS9oBwCHVbc/6XW5H0tKokIye
jTJDhIr/dXCSu72NnfQ7owxxKiAK7VE6xKhsUHg1AjwJQfxRy7AcFcw70RCfPaPfZC68dtvP4+Bg
FeTaGuPjNakymCoOlPBu9H36lgjm2G8T++smKYxMAcWVqw2SY6e8YI1BFTGHH61P69biFTynMetF
zEukSL3U3UaVwpCzh5H5qDpt4Nh7WJ2YbPT241xbxZjQzsievx3txxd4ijpDYismA4knW8y7J2y5
yGu4DVrGFmeJVfk6aE8aELZoGcYc1tpucl6xSGB0DA7jw7gYvM3+0SjWI61K6kOGuTd7lma5QqsK
Dn61ZeHhN4I/oAwWN29ln/v5cRkuKwtzpvPAUKLUPDZG5qjJW4YoxnGlNWTKBiS4X1uROn3JMkLH
ZXDiLajPkf63ju28qJYidlrFknUv1EpSz1VcQohPYkT/2k2c7VdMObXJK9QnTSaNWF8in10HdA2n
o2VtGLkREEVrTRReFNCQp4AmM9CafcjNX9KoSidbcijVPVNUOanKcj/zK2ONFmGtGQGcwnkMZqFs
w2NwtywDpzuu98cgo02Z5V2CeHYN6sMbIsX/xiZgDfANtDbWQ4iJXKGTu/cz+jhSRlvQY3RZWcef
NVK+7Pv02/w4LPfLxkw1QfYx4EQwMIwARKQqcwDjp2WLX0SlKWjT87StAzimSBQpzmsnLQr4ZPen
JXVWEYdTv82oRkSybhd8JFEPcCFAC8FfpqdIm+ItaudBNCTqowrLRNXjFw1kqCZAhBRHVJojfV3n
Z0cUY6/AQNTs/cQ9RI5S5eiySF8pFUJJjTxCgtWh2E00/vir+leZKFhSe3ARrs/wGMUw17qHCEfC
CH1pYCXJAD0zTAmi1PmzPTmNK5MUp/adrplcPRTZajmooX9uwmo8o+07cagspoOI1PrBI45PDxVC
hzgTFzfZ495jDBTgQlghw/4oi1cpq4OuukxAhKVitIAgVThroa0Rd0+EfoB+kQe5o3mhH9M8Ekcv
1iDx2TECBop9uXC2KVu1xofRdlGf1Wa18Tsg2neJ9jkEs8lEWQe0EK4n0DgAjcvF6x/JbdVwguUM
OxLpsTUO9XRE3eNqwAAYvsFTYWuBNuvIC3BPuJXg/pYnyP5kDit3xwLUGt6HUS3AJh5s5IlTrDCx
5ybtHbFsfVIqaGPwJ9Rr97uYIY9BYyoFyvNLanKpxUvVeG1I54bFaXZdEPqtdItn0axsHqu68MnN
fl4D46vG9agPT3519BxdEBdDZeSc6mqIIFdQW0bhqvKpgyLLG3i3OYc0s3lszHk+vfgWy7FUikqz
dXsBKkm8ia0a47XMn69qJOiVC3niN3+Mn8qX8dP82S9bs5TKW7oG21pTHOf6HuDOZcSJ9emtq7Jh
e6Rb9ke996W79G/NORw2Rq1RDCaIcb53GzQ4s/sBzMIMMP/piL4D+O+rYq8ZqhQt2twJQd+75C8F
XUn+ys8QrvJpvDEWfVy2P47fFGLZYyiJtca3DNyGqc1hMHnVJ0KjisZO3Ru7+W1r7ylJPTvcI4Uz
ZhzjPDBHTyLHNvs87T/JKvKd9VmdvqcZK9TE/DQ/0126i/9u747ZoB7WabQ7V4OWdMyUYRikrE6n
WTw+B7dxBrG62mlt1apnWafQ1UQnfAw2OJdjVfjwK/Af0HrqkNGtOasFeguRz2ak4wXfkz0dAabX
HMXvjsXarlw7gYLysNvDyrCKVVTQXuittxZ58J49p/n8FVSxpsdpc4CdP266bVxYFJ49kJOGozu4
ZmtxWtcX+ZzwUsHxlfyyuA8TWL1NzD/ZHeEZB7WP8Df8zY9dg94S68riUqH5QycEyapBqz7CDqUh
6rvfJiRPcTw5djLIJKhdir/bvGO8AVjDfv5xcwWl6njVO1WWMd20G+s4Q1Ue5ZMawbF0AIpQlOFL
aJAT/hWyDXJqDmlH/dWfRJZPyEXHnuWLewSs9Rt6mLNOZdJa9YG62CwPE6g1BxxkvrmTE01loDOB
pTXiWPldShLbnDEK8p9w33tc7RpUH+Dw8U+rTtVaGq1Xa4iTcPPdTZ+d49Pm85iUfWv+/jt9dCoP
FFExSfaF/M2CAl7mtnc0MLgBjm4jIK8jXkrbj3Sdrq2PeCmHItoMU3XEUh2lgARI0hVIcKWMRCJh
tUMvn0oaAwVpyuKb8s4Eo1ZnjxawXquIJ80xI4abOUaWyw1ohdhG5KUqOTDZDYFH4ihiuuGrjBDY
rdIGAAQQWNEA35OapILFghSrS6xpvnBrIbgv7JIV2qNC/sCrlqhXEYaE9EpO1XE6Gr/UJXRQJeVA
KIekSgGQQqDYU3paw/Wi2B/YvwkaCUcnnz9qY9ycgVHefe5y4CJXozH6BnMPGkRxwnExap7gjYn/
f8EHK02K775k0Ur+bu5hrdHE1/yqUkLppvnx1m7uUScrfBdBS9o0pfU6GHvQvx5ezO8Vj68PKsMD
YLovPbWG4XtaZzIoT9h/5RtMI2bHIB7TdJu+VWJx40jF0nofPUaRR27VR5Y2+P+e0FmRX4tuKdmF
Lp4uXRvNq3AKRYhR78FFV+FQMbPEAOi6cCZDViF3gTdqCUV/cqpQjlpmnA3G520twXUZs6ZOGdpZ
o8akxHhSduwWkZR29z3Z/ezyc/BZeby6gfjluGiSbRLJkjHIiaG0NZBb1xFvEAnQJB1pYZmhZm3y
V7G8gxu5befkNleCSltOE2VAeQPy+UwXjc23kk8FCeByXTAmLUeAc2BmipUVejZHDVj3tDNzQ60Q
BmLM8iaaXhVoLZ+8++Sab5YOHkP6I3hR7/JFGKJgMh1K+SNVEb4WjJ4XJ1g744Emx8LVpESyeCTL
BJ8M4R3QZAOZzLw1b06tKS2OxvFYqVNBnaKDgfGLjQUT705VpazrbwfNDzYEOPkY/hFeYOTAi9d2
wkRZ2njK1kRZ5XZamWg1khQKHDNQK3UN+hbChhYRpuJpVireDOEtH0HyU30wVgZWxci3iFu8tpsW
Ck2hh1rHlLdLeKhW9wpdb9NaJ56qa7M6MhdSYfZx/VtUHuEH4yv6BBmnlKldLCpK9CbFPgvekKLk
GtXp0IEoDJAm46r1Gtq48OYyQhUYQyc/m9AW2AeQWzJfySJgFaH6SEMIFg2akUnzU8ZbdRAE+ipG
HVTcsMgJ5YkFsD7qAlsTFBTP4GC8CthawNozyOoz2QlJbaxHQkHufS9Qf3/CfOzhDyPopO4wzMhQ
7/3v7wN2g7OACOifZgLXEzwWQcvxrprhm4GUEaU+1kYyNwrgSmNuRPzMj3CG+PhY9zGzCHJCOZmn
7SThXmMrNQSo4ivREv5x8iM+Mn06ucgLfv3QQ4DT44k5+ETCX2mgJyNErC7UKANEZq1spATRKLIX
Joax9w2exrkBSZOp9SfizG+9Qz4PkbWUTVgoTr7pzQ1IGmRdmhQbKKA2GxTtkjdZwAiayHdv+yWb
eh2a5grcy3BdQbngSeYh7qH47PCmKRrgtBM6qT/DFkbuTe2xBOkgpYgAfq3gBXesggTUomxhfejq
HpZKXVSCFAXxtKRDMWixDjjmuvQ6BM8RhQOPf6Q+qvLliZHEv/iTiPXWGEc2j1AQznzhjViQ+Yid
YKnxQ+qPSMHFJBAbQuV1SdFDfj+CsHVEkU5oXvxUp14/pXqz3DfpyaXXZoC45S9JGKHhKFpNZJts
6eR+xGnFSx8ldqWd+U0jFHaaOsMDX/Z147qhTtL3upX3uXv6VP9IWEMMrxxTzrh/0GDkIahw9Fl4
taJ8JLeF4ns8jDQQ9NAYI6jvf5+Qz8UvFaODB0wVNarLiHof6nM9lvoX3L4wlBQrhKFcjE2NfE4s
I1n+ogxBDUWkQtbkhCOtVChN6AESVdCFYFZWIqnR0uBJPJF395DZDVSGF/uVd6j+1b/gqaRn/OIQ
TUCpvYyJ3Ik7jh73R/YVLG2plj5fPgzhpshEkCwf6EzVkKz9CcPn/GXtHqm9rcDYDc8/FBgRCVa6
lF4jJO7LY69JTlOh/8PRNQh4H507seXqidAhhR6TVnpXVXp/aj1juKx2MdBWXV0FzDO1wiWxEpVM
HOp9A+IUsChc0Zt3lnscptS02Qo7S4BcfBRogdkL+mbSs+a8To3slNIgrQJQofAA2B/IheDj4pzJ
n/Waghnu0JLEscpCXPS/J5IBs2seaKEjwS9hRuTFXjx9UL/cdvO1RipXuH8aNdDLQvVgrpyo/igT
kf6JZ7QYeqR8mva6TGpamfnUVApdTEYRhSWmUPGwsPbULoN8FWtOkVEP1K7rXWj9BnpSyqHQ2YIr
fVqgcK5nj6wX0kwlGr5/3j8ogUUYotmH6CEih4joI9pM0eVAjZ4aZygyau0im8U1rnoQHxkzqABp
DCmVIONJFaK9H9oZ+mpB/LR7dS5B+CGamyJigTXhT44W9kGd1N3joYFnmTR/CjzKPDK0c/R+RdZM
6lIcGsqnadSrr9ODYwJqj6GLXaPBBboezTTWt8+Wm0RCwgfXbokoaJGS+YbMTnQfDqkrDdnZwSu6
1I3qfIHwEsShWNpZCqWL1KGIQxGNbsK1tNjRddOJ3c31RgD/JFyjtRhc+H23dE2Rf/r8D/cXOmsB
56kcw5D0JIalMNOTQXy4bAQ4I8ixnHiS9Kfzw3j7QiGiP0vs8ufY2TD+DBdH0C6RpHKF4sF0HJSm
QL96HG1p8Cbd7apByFjv0Ih7ipMiSxDPWchuef2VsqhzP4QrUv9ody0i7KP9Q1/zH55oOzZRQxbd
0fRB5F71xlCbbhfqOr/B6266msujEmWFPh2GPEVPuRYtxKZt+hOo8QH9LvB6mKtpwN+P1eMTEcV0
dd9E7WCMBfII5tEu8fSKkpVyIMmcheBQnQMsRv7rCVGqodJELuVJQq/Ac+8qLmzyvSS3pRHPARQN
cUGgMhIdnM+EIMlcGsnHUkiLpKDCXIRq5Sy9aC21YvuS5lXW4ZzC0oQAIAJwO1M2p0GU9xhp/RUY
o0V1O2gzFJlvIRuS2MlYzTIPMyhPNLSltidvfalw2Nk0FTFNCrttZiw7FkooblL2l4fmwb0Q0aqA
X9nFYB77bCZs/DaukrCipmfIl4UZgWnC0eQM9O6XCvMSYpMDj5ThVGwnKv8An7O+8WBtyzGIq77C
W4N7VSCk973zICJs+cpQt8MAhLaLqgpJgct88MiEmBVVXkaKEx3lm5AXeF5cBZ35bZ/09bJABa1r
gZWBKp93qnSKsBpuqdVCueFrbcOzGUc7TqHPBlf8MsAg0F7m4Otv+00m2iTdYfmxgD9xG0fqUqsL
LiU8Bh+Oco4Kv5fiZajL/V8u+l0jgm7xYvJdhlBNtRlN70UbGhgPSD2BI3BrIQizPlqxRzww5oK8
3DTvFvQ4mI78BvGInABZQHqRGrtqB1/QyTbu/ODXNH34U81S1ZJK3FJq9QajWF5sui5CMpOursxl
U2IYckzSyDb+2aig6RbbICT/UZYZreDcjqwp1IQpeKQSI6GkCMQ3eh340jznifxCPy0l0QJTdWF0
sV5kJ0+0yvLT0HTQMiRQVE4uSnpKY4qahhVnDiI06UbDiWc5Xc+15MJBJvnR8Ls6qFFwDFFQKEz7
gnf2vYMVKPHddfBp9QkGJ590Lf2/SIQHlrqRbxmp82Auuaoyeh29rlI9nBBI9aVILxfLR2F6yAxn
kaMNDsvHqjpTb6OKH7srOqbMWSKmWOey4pULcxk3nrH05YNh2IGFiETxRrFfaP9gsNnppOVHbJgH
BpzSTiG2kGPgVBMFy8RS38pxqqBU84ArobDmf0F4tAWBalqWAlMx8l/wLUgRG1TRa5u2YV8waCTh
CQ9jrjPNmCjN0BFWV0iwtK6RliudeV0FzBE/CZbYqslsFor9BMASqo4JUNH5grkHWgR0X8LK7R66
C8Jb8HYaFqvlD0x3VpCzvx+GR/hXaqvXXr6m9ZEIjx+1T3F2xCCAZk4vK+yVd7sZ1k99+bHTzaCU
y2VeYdurUBMrd2HOrGFcIE0plbxQ9KOocyk33MZ7aBoJS04GKxFYEwcDuBXjsPEHbmv2KrRA7EWz
jNyQov9w7z5X14VhZ8NsGP4cg3MggIc5uUuHacbFf3VxIa3ap3E5DgHoGY2HcbzS5dNb0FqgLVy/
9QIkmKhpvCa0VhG21+9Psoxnn6WaVFbxfxFxFkswVw7ZCMuqYnYYg0Ws/a/Wj7OU1mSaU3CveNsa
mIEc0yuszjiu7zCktnCb3O0Ow11tiudeC2PCNS7B86w/95ZDMspZEeouWFMmGNbjArVu9ALkw5zZ
3peaIqEL5ryqfwV1DgVZAREwdluycecx496Yre7vb4xVf4BHIXQo3vyOVq3EqpVRnZp81LNqq+a+
V0O7AYREtMsoejuPgr797Lb6opmJLSy74Eo/hUuO3oxQSlF1brenN+TKIqqlUNAb03tX/Feg5I25
Ow0vq+ZxmNPVZ8NLXc6dWsPPox7eKyY0SPpwfqXXPvTcN3rdv+bk8u7Ay4zRK45u9IVzk+cwNDfY
8cf1cXLuhn/NYdbsirF8pxuBmICiS0ijijx3Jx6YyU/VuODAvbbBkiK2JxjVAIXdvGmMRNYVxV7U
3WY3n/L6z8Mwnx6gjmWenlMdrNpLkTKkfYUV7ZmA5Jm3dfUMNJDfaYPV8weZhzjoZOdsZQiES70r
vQH65s/BvqNBdkXpwGPcrQ52Aa0K6NaBf34IxkQs9fUc1kanpwP/F14e7bHhNMxa5057VdujEHni
dxtULrbR6rxipwVECqNveNkd9717s3sEQ046p1Y3q3Xp0Xm/9u8tB1h1/1fh/EREVXGCzQibpomU
gUZvXmseAWnT8hClBiScU8ecnrdeVPP2f5fd/o+1hf/nx5c8OF/ZEM7DM/EAm4ioEoJaVLxuTkFh
SxJHCZs1OiEtPWrdM2b4t+6Fntjs/x8mlXKvFY8utXn70DOq9rHWbWMY9trwptvu6+XET8pvr827
X0v79d0NXsUqyl2RN6iJUwpmo59sP2VFD07YXcmyUErQU2eln620FZUboJa8I5sSrXV+cABcrVZP
e4Wxnf/3JzUc+ziUSoN0LeFrMNdkfHMMykIDi01uFXdptGzajf2mGXZxJ0j4sGH3+fDewxvUq3HV
OQUS7T6RNWi0h2NJHEp5QwsLbfmCqnebJtxH1vuQQT2p14HICx2ddBrIzfgZU1eaYbwruMfaksRn
NlBEppiM1IkhxfR/T4pVMuvUEbz8ytegSJGgvULtuQIcbPEdV550RnSo4V3qqwtLe0TOfT1rZG8X
24XsGhT0IZ+itNocoAWSCQQWczhTKR8r1ibQAP6TVYlsjYEctIvcrMJitu0Sl4BngH555qAygnc8
e3mN6cN5TV+eZkvLFtd8p89TWiqIfZ/81fv3rjXH5L8goUuedqDnYb2vBLn/Zp2hpEc+Sl2PsJZG
fSoAFxW+l3ToEuvBeEWKIIpvMf2O3jObnyBrn4YWaiAIOf+j6cy2U9W2KPpFtIYgoq9U1nWdF1t0
JxRSiijw9bdPc88l5u6zk7gNwlqzGKPPZcewSG2ZFlZv3sQZ02RooF3rP2RZUTuOOTeIciqequ16
jOdiBRl891Ylulu7N8sI0bdAKrYpVf7lagUCVd6ZGC8N1gfqWPA1VrefG2vxbNb1sKpCBWbJwBjA
uwq0Hdo6pbfxZrlhxeb7pSBG7QsL65UBF6w8f9vh36y84Yt3Zci53axYhfiXuAxkHBr02O8F+frv
b2ONSN7xhdEfeJK2ysAsknLBv0MFWEFHAeWOSVbQU+wJXEt/TgXBgHBZCYhKHAjqGEaWTTFP9gcx
2yKEJcllAO08oNrYtYIbk2i9C+J91DGnhGaZY1C/kU5avOpQPEMB/N634/smWNGJ65NoJL59OWes
RZNu3y3ebj+aZrWlgVI+JLiq/qXndlYBJLzPTJJ+3vcJIruLQV0c0zR9BzT9vX3PHpjWe37fUI9f
8joyTMADR/2njV+JRR7/yl0VbQY54hOXtJVwmuePEam/kVg3hSwLKwCqtu8oHZkLzmP3bICbj+wn
GX7HE5EAP6hG7juaPksbGoX2wkG3x778zCeDi50i3wJXG3q5ysxf6wf6psW4E6i9WPetI6B8hv/I
2s39JvVcRkcY8y4Cv22vsMIRsYeBEvGQX4bv1Mn/aaXVv+OZS71eM7xwpobU6gLN6WPRch/IR9bv
2i7ndfsvXPtf+vHxtAOoANxGj8hrmqF5sbtk/lNKGkk26650JonArzLspyzLLr93EM8HWAX2ORWj
nE5IfTRGle4lo45griwFYT+exZcz2HW2LaQorXIKHDcgYRCx19SzB166NEcXzjPelvuQcg2fcyZi
YSdEjYnMfAl/KoM5AoSGU+Rc+rOc/s7dMhkl3UxKYoTCtJUrEhAmX7vPi8fFY9oVOcZI5V+gGIV/
grsU8Q15DRyqRT2Jjxr9ZHbxBIl096Z5fSvoOzo2JFIn1et8q9jrvEtoqbuO22xD3aLopnfGzbbS
VnFppcko+3c/Z/9yqvQQKdlSI4s/8MG4jJddjbXZf0e5SzcG+fMu32is0pv2cF+li3AVhzjagk2C
B/i+E/OUyW4jgnliloyON7QKHhCcv3s37dS74dxoqKSgpWZ/qWwCID4atDKdNaLw/qdCx4rT3KqT
ETvvG0vPWh49+p4HfR19mvzqTbt1b/pEnIjGRKEo+HEewNaWuRnyYNQ1t/ffoOM+VqpqzE6DBbob
Mva0HD8XwfQFqWn6Hg/Y/QmTXBkCIkeBC+GF8//PTnOnz3pfxoSalfPMkAbG5N9gu6K1HPdlsnzt
s222/XzGWofwBaMDg6fxovKGBZafyseFCuz+sulvErLUI61m44yztLyWV75SXZzqqp+bjfSqe186
Gi7Rf2G8pYP552LRmI3eTGkAE/c9yAY+bCQG3EqkL1SQjHMtvhjZEGStkmhLBDyUDdl4pGYsVWYp
dxTz+/pJbrGVe6WPYLV35i59HoUii0ho0Z8JMIT7G4KC+ra0z0fv/Ljq+Keu5kI3LbFOI3TFVCIH
s2y+RKUigiY5ZOgO64joXPQLpXppDAtWnzhpHSwl56K07v2ha4GRYD4R2od41URQJFpb8V52MFe1
yCX6W2XOissk4MYjDCUgFLV0OlXHD9/it0Rb9/iocgKppX+yUhBUgpmh4k+qRUolB6sZ6VQP6a8g
RSQ8kCFyOdcoVdkSpUw+QtHDd7nihpFdmBRtK7Jt8Ey4MqS4KgQq+WnBjoScZ/ZReJ+OsTbWly1h
OFLW7WXr7y7bCIusuIjEVwilBYbXcDAXdqI5v8/Eiq18w2KZt2sVJEBvi6U574NcQjbySJwWNSCg
Qm6bYiz0gT9XpDrDVYNRCcLAMMXA3MW8pnO1stsCNhBGCS7oofy/GN4YvIxxtnbvu7cjPlyVwruB
tQsyCUe+L6/BD/Dtzjk5ivJT34n0yr/619c5vAKtQMHZnpNrce1vmGC6ZWTuSq4+OZTx35xdzDnT
7IorB/WFOf6z6gzGAuR+H9Nh0He56vtcBiALhzwLjWpFZnIOZUjxA8xCPGnQweD58U+wh/DfNeNo
Gkyzc+c7wqjqM8waLgsWLjkyrweX4TmPueeSrXrM981ROb+v8U/EUVyROBzLo8zy/nu5KTzUvb9N
9+leWeX7mJnN62DdXAf8THU1z33eawzlzLkHtkK5GOWksWs24RFNJR/dzDV1xz9yNlCydlGe6CtR
IRbHYK+FS2MVzVtYIh9lrEzxlN8pdAaRhRNJ0gdz5W/D5X0ZrbfqqDvNiIP3n1HRXizuc/bzacMc
LNx68Zd6jb4eP+o1K9xIXuMIkq5oGB5zbaoBpIgnz+FjGE9w9iEHkRm3f9ZozWOxxWnI1G/hLtn5
j0zi/GgLEIg89ohEriEaynQIgpf3B3rtuL8xU5tPq/gn/VFbJ/8ZrN4CNglIadsh6jFSSVk8uKUQ
qonESuyiIumQG6rvsIc61Dv5GgZbNGn4ka5Y9IBpUEZ9TUO4+IIpGdCNozPldo4xOANBGiRr4xho
tiHOc5wr4YTy3MVJiRA69v09yu+EyZdsU90do7RfOiaUJXXZpRERTWcpQBfSbZJbPbAvEHNiOze8
5pSMx11ecD+wAjROPtyY5WP6RuoRepfxuzN9GPPCnGmvUZVXFPsuitVEQ43GDrsnGShDh2dExMpF
ppKzfsrxR8v4UDWws6FzY7jnCnrXIlllK2XCxqhMet53MwtLJ0gdcFrj4jMeWRQ6+XCwCvYZIqJg
z7Rp3gyZ4YQfDkNi1+N7ZyIDG0zYiQao6apx8Lf9EoV+IEPYCWWzCdZcGZ+bWXydr+GfHbQ7Krlf
KJ4wdBXQMuABrng6BWf5F+VQdvFebtB4UvCNzLrMMTqCNWAjAo3A704JRrVaLmkDaRSXNYaDvwOp
ioD4jTF6kTe3RS5qMQPTNhGLStNLiA58DDDa+dsBivA+P6rMgjlEHPAnd6Y6i9VP2gB4bKyMCbp2
AnRwmGEQzrDCkhV86BqS0SvzZFygF6xmxTjHDykHKBNihD87cXXStiqHsk+Q1WU8ahZ9kTg+WfDd
3k6YJFIqkYYi5vYZvy3n5NEV/nRQf84MrwXP5Nsq4N+97YzOFAVTf/KEBkrbCLETRg5WAPbkH/UI
1cIT5pkB0ohIggtiWPLOlLiwjUnt9ulmihVQdl1xKuPzmHf/cRVl7KiR09v1xhfvonoXSgC3AgMp
ZlKCwi3hpKdDWhM/prh1a5btF/c0QUMqr00hrNStEsXcZ5Hk8yWh7Wndt9G6ZKvZ4j1gERw9991j
+tU9vvbP+YMxvwikCSyqpxVQsmVzJoR9WtQXCnCpPEfJPPkCJZG+KqbdhTIbzLqLKrLNXcIFUoCc
Us75Xj3K04tPUvBUaKQsEGRiJw9RDcsBTgXJhjjKI+/1kbMLD0wdX0Y+lYeJtguuwTE4Kofi5tOB
/Y1+tR3EIfxn/hy640oRtpDQ3AVIL0x3yW/pS/JXcv74k3QshUFMdzKDOoR0waIGuJQqMkmq+96/
99kXHfEv6UlDj1srG3Gv+rhS/R9yCqITPlME4kNG/Ymm8zWivz5AZ6ssCEvgYXT4fPfFRLkWuMxA
tco5030+pmMpvSLXZQM252SPqHvFfXkZ+3xrsk7WFWIofQqeW1pAyUTEJ+hp8NjlWNcANAh9TTAG
MlBdWp/wLT81Ofn8R9gD9O1KVCaHzpUkzmQ5xNX/9xCnv2hrNRpcn1BZzUATirlen0QQGAXngFN8
RkgdLTDey1dL6E3yd+WMyIXT+5/6IJmLMUGKniFvQZfuUDhUvu/B4Y53jrsnHCaKpW713Cbj7y1B
E/GsuTrSvOxJzMvFfogW/G1whUsE9RuuzfI11XBcIYWgYzMZs9BjAWhnwtShUjwW9xc5m3vlf6HF
ezj2JdXuQwOJD4zn5uht9XWXEywnWUNcrC2NeU6N7KsFQarP9XlvJhJmASAZCx8dMud/4jPgb6Js
ECgzKYgRj1eAT9fOpqGNL6JkQTRoxOo9r1rh2J+GsLvmKjiNSR9IwmMSTaPpK3USCpzcG3Qhxt+P
TTRilcHjrUwMzr6A33xb1kcJKIK1uFt01IZw65f+x18N0Jq1hI873Xu55SZ3PC93WYDD2iORMr4J
X9iuVcvf3lEaxiSOcjNGX1QW2JKfQ3qiE+J11VnAN5FqLtYiS1mTWlGJkFZ53wJww2dMrp861hlx
IqVj6a8yMLiyRhTW/vrS04fTbqVnSxuKdi66eGmg4gRxxblzP9IihkdK41Zmr38GkGMq8xdP+9Xx
ypICziruzwjd/BFOHlZRdr7P8jdgsnln1a5MJIL6zj/6x/6+v49mfzZY6QB2xtLiEGfhZf36+EZT
vKPprC7dyxy7F4kaeknA8LNyokyTqTJDk4vPUOI9wXVIoK6Oixua5yC2Mq5znCGH+KCe/B2xbgYD
hAiX2DUCXsBjJKs5qZdguGQPg7zADijm8PqrHvZGxk8qcWMKqUHknfKQmnx3KnXHb75AvUYUX5/1
Y/1YNnOxhg2moviTR/Ml5rH30JBbeipHMhFcvjntdUnMdSbp0N5FEu/PEfU7gpbogDq5cwv/3cri
eH/fytMd9xW8qHAGgo5ClUneUEUu8YrGy6bYoI+KrtOQCS26uUUZrIik1JDRtmg8f0eCC4AuV1yy
54hEfkbuMuq9x/e71ZJ0UFuunOrncq5+GgzcQ2YHlAWEOZdMzZ9XTNX+MtdVaFUqxVJc0+jKKUHC
KCFBKZaP0O7TI3d622Uaz/VNfvQR/qAgPcVUzmgF9qmQtesEI3NMr4dFhnBr1JlDy0jghaZwnNqv
DjVXmEaIauij0vDEWSn4pyCGY0jY9HOH0s220gjmF5EFBRFKHYhGVfjudsNgzMLKubSJw8FDYIbq
DKNvYoK0B/3cUc1bCAi8teOClLwFINA8h1I1ZPoBNYh9jP34jZmCKiLoPpImumhAiA7luEAWSM77
sjvUhAr3+RUM3LxLTX4ywOS0qK6IzI+1IkF8A3N7iqD5SeGAAQPXBwZUFP7Ahe5Tn2vgmJiQqLzq
CpwP0TqhdktVJ7UKZI7HmqZIZSVweKf8S4iRYD+AXRO6n1yIyq8Om6PzLbUGCX4Ejih4or61SBx8
S32rAZ8l22tGwRE4g3Wm6Jnj+v3Dq9C+IL9VdauISG4jaYqLbEwyUyqz9Pu6Y9JRMZYIu1PsJZLq
ikMncEQ4Q9uTVFdxtTGNDmwQFVOaK5bkjjU0bbrjzHFs7NPJt7DzEItLC1AK0PS4iWgRk0p7PxiL
2Dn81V5O+IvWBfsot3Iz8RdBYhfqMv2XjLrfwS3eml66pYqIJPyrM80IJqUHJ/K0aXulzbmu5fPn
H6AegKeC7Z0CuCjRXoy47FMDp3yJwFMOyf+DDyXkzw8tvxW/ofs+B7/GugeYcXYfCq5aYgb5LPm3
lBfE8CTyYzF4ysAr8YBIIUFaq/JZGrei9pRCA//AnhIDMhJKHj7ZhozkNa8S02jAtLxmL1LZDwHn
h10NukLMf+ucRmmF51QVRfgqM32lB5l/QPHvocn6gQIcs5X4n3GmII9uP6b+gu7pTOqC8u2MlPt4
ByW6EWoR7DqOdPSuKFw8Jw+6xXRBXLMdsSJyxT+pt6IcyKzouYkbmZnQR8rUjgcPEve35hTKRMeW
+ctNVYI58x4vm8KnP5Ue9WucTfjLDO/i2x5sXlcWiAbtC/7DDuKktxWuAUvPgAQHgQ00SVzN0sZT
8Qz5wx9Zn9vFe9Uu6nWz1LbNUtkr++72iQduSzXO+OJKlEK7P6RZ8qLJbfJAmXNoHpb4GAp4CqhU
SmbcwM78Nm7tqXO7H54nkZrHMZOjxNBYL7tzOlp/+mBtGLN/vNHUzVpGCWOI6CzFfkdXaswDQR4d
N4OQVasO4lgXubv0oWQ2oahWBEdQspUcmKqA0/NJv4zBRp8/C09BDrG40lPCVywWQ2mjyfFx832k
24OAerL17jn+7/Om00E7tdsMw7VI7PFyMOEFb3Yx7ZzN3YuqydH8VxMnX8NrMjVxUQaz7lwdvicq
MuqGJcRpNDysvdYOQsfHaLUzsBRS0Jw1VHJ+y/uInl4ntqkgm5gljSWdM8IsfvTPzd9MAOUdZCiF
SHEalB1ikBB3tLjiRP1FmsDfyC+OhcKWyWMdT7Ml6JJDLnsIWajeRKa5+3o5vTWQ1bXPJJLOSdgW
UB1+u+sehv87mjG6/mgYUnPUC+yKHhpUD5SVjfVEngpVbfYcBxeL1z9YVm+nH44fN8ZLFsha0hkm
GGwMJ/R4cANDZgjdqbKHMCiEjsYCQadNGrwNTZr/2+FgmH2KetT40UP8GbOJzT7icpO5OKLZEcWG
OClEdC6OkWJiTLP1m31bPBZ/DhJhDfwdwDB+u7H1/ja893eC7gR5kJg6BcVRzxLELe1M5EZy11bc
0wD2l5Qdl3IzPvFNiScvvdYEThElACdBzzm9Ly6dyatCnov1bwC9uuc+4W1h5ZrRXWHkSjVEIPFM
vLtvGcgxpp2dhpYhH//mJL2+28WDcD90GZfdLKrJYCsPbc1QIabQBZKWvd7iwQIpiEZKGcbprKM7
9HC76+4cTf8LLdYaP/2p7E2f2VJDEnlq31P4DEv9OawmyaFkXtDAetwGgGgX5TSB8Y4X5PMR9ex0
z+Ynta73ldTQJ1DdF1MZWCDG13yMkmo0mJpT5rPCl2PWwGfIK9cNlgDMH2wlMi8BT8tJRgmIXCaH
O2gg0pKKquwcsn+IgrQL/oXPDu9vf8YA3Xja/exZrBBSsYWOTXmUgjRr+k1+bve38ew2MhCCDA+J
h0x+kMebmWeCKcaFLHe1tLflEDEYUBhkIYhQWRFkmxIPBNZb9s5b52OeEHO40FgCSo8fVJJqhVuV
YtexOUKQlIqaem2Og3N5za7tuT3jxGK3fNqm79BmuwS2OCdKDnAlMxUtN67bmkmqEucS6eJ/S0/x
ibUBNw+rCXduDyUS9w7LM5R47hXUDaV1h+sSo34pcNH8BZXVsPnJiN7Y0JEfF9b9B5nZQxKY48Vr
YSlSZaNrOlNX2goY+SqjHK9PG5oGX82+2T+35bodv9h4M6iO4nSUQ1htBToYwkpIkj26YIHsEtHF
rsJtD5oRo3c9nzFydCb88XLXdVUK/8AFBN3Qdzqopdy2dEKfTYMlKqeHiGzWmJX6MM65xMsOhpjX
OD1XfQc5DzN2sZjQjRxC5+3xNAO8+tP0HN0gDSFhPmYUn/waSa3Xpfb83bD5BVaNg3aJixNPuPTr
eC3BLVwTD5S23vfQOvHbNt2j//UquQ1fV4LHmCQIkfHsjkl91Bn2ttLXFvGHEJiIOpGTU+WhLt7S
/jdhL4nOWBJtk8r4X01NKuR0RakE/ZGZGi/c5Yf2V9CEcvxViURKILywPwkBybZAnCrdTi6WexFd
bTMWJFWjziCPEgHqhlPTADJ7llLYD4AFrtmQtfHtvZNA81Ogu/KQP+81Z39mXndt0zCWjL3Ps/8p
d4QJyagAZSjYQCCCTn14Hfx/WGkpG+jDB315GYjqz2LcqZeZJL8AckcRmt6JfqUJORoQu2Py3ehU
KIRPO8BLKj8s/TWTtCQZ022k3V/SUhAXrD9sVg27ebPS56BN5uz4IfObpN1PxPBpa0ifhUaPK0/n
jw2aHaKOFBu6pPd/YVGwRB4pnNk3xTL05q2FvlN2X25b9NF/j862s+3vm02zod+8T7GVZb8ZRtLy
t/plR2bxHNyUW+PK9FjR6yHhZEBVjruqTy+P5FWkJbKxy3YaAB/Qlw0RBfyhFHADKqmZrAUFCKIX
hAIhllS4B0X9J48H9JlwJKs87nkiQfrtTFfDVE8Rumv1z4PNHdOuwIzF9Ntb9cVtP+oxgWBFTkJM
tBIHOxUkWlzyHXzvwiQzprAUyQfPF20jemQxU1noFJt21PfyY37kRt71d+Il1uE264t4Gk8rmpa0
dS4j7nCk9H1cKXKaCXex1b1/WG5pSt+/OpBh7hTHekinSIhAkxdooXrbzrohqQy+tdvzNz6EgdOc
4kNzegPcjr5VqtxcsVId1UkZZJEV/LbAa0IeF08bS2kOJP/G2IjRX1sB3vtk3uD7uS4MV2otaEeA
ERJnkm+gJZlcfAc86gzLxnfv9PiuD/1Tfch2NVi6YidGbzmiUSj17oYit0bKDcuU0hMvWlqLf81F
yWYEtZ3NfCYygoJ+AIT2d30mHSRkx7LYdcc4bnhjsAR+fJJ/HhfMUYb3mvmbC+6zARwH4SzcFw82
efX7OU5X+S7mcd9AdGDPmfWZVy4jmsJpO1MP7++SQ/29rJnitWW/5KqRC4dY8BcyioHchEZBYDOo
h1jGOJXf5sk8sYMIB4IhQujeU/LYBqMoWRptWs88G/8q9A/0a3/zAem7HSZOGkAUsx+YwUCOITBj
hvPA6mcrYG7Fwd/0fnu/4i8ULfpleBWtc4cUWDZUUTuLxlG0sGIWeDBpTmbAyaoaA0xhIrMj463w
FzIBCVUVYvvf9e8vBSVqP7SSRHMAGOM9erPbp+OkGBKJUshuIUFSzC7BHk3bjocTlAx8gQmvGFIC
av89bnG+Yx4AscDLy0jANbe68lT+Ejh9DlJSmn4ZCo1bb94ENpEcuLLUcIlfJ3k5F41nsUB9jcTE
h2V76lSoE4hb+1gOL+sHWtaQsX4178drLJUUExiIePklXypbq1pUC0Wz8hVEdzIj8e8nI5Nai0Gd
BYf4h4UkwDrJsULEyCBeP15BnlZQL5wjrJylO9iq5KHCjZLBbP2JDEVLRMP7oRUjCSUhJNLmgmLc
xrJDSpei8k9c5gQAHqOO3NkJTb6YtHLFjKsDVJnJ1zwfv5mSiboEE+UAzTXx+ODjbZ+lNDAa5pj5
KHGiVUJ4kK6+OrNqoc/eJIBSLjLwxBb4cQiMJqAHuOWoTYAIdrpMKkpO1Li83qxdtIsUUTcMtjhz
2NnyUXVuN/JtlXenddVzW0JPaibnj0+MWjtmshErzuWMb/qn/KkIBmpLJZK+trBkiQ6X769kohxr
1UFKQmr6o+01voO6FzVAaPu36uuRSqZ3jmiXEQQMLB/pa+M9IMUeBpOKkCWDSlvnSKK9ZIe7aZO6
MX7V/jhOh68NdqpJjYRwUidusDDmkTrX75Ne40Wb/MCP8gT8Livke+j1+Ev+KrxYaj3lVnPNdd4s
S9yZNoRbbFWO/nupmG0yIOFEzMLSeEIq80qtzo43XLOyRdha+bjEPoTS+mWB7UNezNtG1+lh3zem
F5dOlHzFO258UH5+aMeBwy2XsBHXjJJwn4bb6Lv4sfZHvE3n/k98jncKMQ6jzRrwaXKAxo6R4VNs
3agEagTsDUoa984tToUHKR42kBwItzECYDCAjUCnsj0iYSJLeCEvS2DpRwvwtlT4nhNZPatTO0kP
5hoC84M7Yh7So6dcRVmN985DGBcsqHRn/xiZuAt3iBU45RTD756SLrp4IebqNkfULvvzhh162a47
6/zh0YBMf0Hm2+ZaOMxAhtwOsboxe67uU8oJjLrjzuJqfB9SYIKch37ivhg+xKR1AIrUSGrLBE12
bF9kJ3ZjbAXHQIOTeWdIjXBB8T0lirB0mbhhO6FKdznIJRwRYpPAr3UC1WBSd2xjo0FIqN7nnYzd
Im4gemRvia8vKzpqnMzj4xp4vGdkNF9SK7lPSoY/+F8JEg+mMhxjYhV6QogtLiwpFn0HdRVdHDoJ
j+uTFY8mHdIYyKtU1afl4g0de/rYvjE2D8uCSkASeB3Gvwh2LyMyz5caJdlRtuC/FTBirPLkjfMC
vPpKXZSTFiOG+LDf0/CbCL1+jAqqzmjLtSWEAxMtYmf2TO2qud4pi9P28J3HYIk4dllTLN+90Ps/
LfPfI3JVgkgadHysul++6RSJ20Izjkboavm4m1aE1cRrU8+ANFGNQkoBMVXfc0hzAFU90Qwtmf62
PL1I4ck0YLlz5SGb5GVFI2mB1IwQZRjN24m/e+ie6C2/ASlCkd61w3AAmxr5JJdVwh+BrzERkSCQ
ihAtlITQx+0OrBcC5luQujVqSUSt2RQ8NUFz4HTxKSCeqP6V/4p/0aiorMdX+tWn1xVY2ZYeYoqg
ABgt8JfaQsikHR/Ggi6ko42KbQ8WHl3e5Qvtp2K3XeqW4O6VMfoBzYsRlEV2qEz7TM/hzqFLXdM7
rK7Flb0SUZya29mvjjb6t3MLQGFXdvYtLJd29lk7aeNRwnDaWbbIAd0Gjh44yimm/ATl5bl7rB6r
PkafTTgyKaECV0oAE2R9+/L1JJxUNLtXeCYrW+CVcCwytwmW2sLcPT/v1SUf6ggPSobANBPtyOiY
2npk7mudnQncjW8ciFTGU7RCbGWodL47VIv5NSn5mit9RaO0pQ1QreslcEf5pWH+c7Jed7epFm0w
GRAW4sTXp1Hsvr4e7VAB8VaPk2VDAkJb5tz+I4xlf6SYk4KYYgcREhV1AkBUgjoU/yDloW2Lq3DH
NSxbHSiz/8MSsbJARBMoABXXb+G21Tf/AFGAggFRCPVrOvHKTtkZZ5Or68gLjGBhyaBoHRbGgH6L
EFOEZjlYXtb+JtxEBEzJJl89dxkEHU4pi4b4qIpFtApWArGKGCN/kpqYBidNwBmCEuu7Mo6+RCAi
EpF8eJe29S51BY8rzf1oItIzwetG+/JYXOXGOZYf3U9/wWWR2tAsArAkd4Yk0Ur3nsjneqPCEy41
m8s28bIlChkK5ZH7i+Op+2AIDvNywQ7glq/sp2ZJOPdkpsF7kWFNWAQnqd3QcqV8+qRMSgAZLGnL
khSTGI/ulDL0WYmGVtibCrFjdpAK39P574ymoBP+BmB3KSyV9gNzNXwLCr3GqFhL7ZzSEJWQEGPV
HmGmwBmNK+OVRaNGwX7JhUop4+leGOwVHLStsOVFC0Zz/BO93EcG8SjHTqudjPdccelpbGLQdvcZ
eTeFokpH3GINILd5Ma2+FPwA4Na5ccRPQym1mKpUQ0a9nm0AYkeAxn92sHJgTJuWxDIjalsaxgnm
z2vEj38BcGcmbSxpXzHyiQtNWQYrPDgUxYshGxecfFLHae7JV1XWVJy09a7YGLPHP/HT+qO/KZkE
qIcL6muAnubpMqTkxitpdzm1jCfX8IOdOpyGUyY2E4VJWUYKNC9wGjwFhf6RBGWCrskZPMxuDh8C
W8RCIGz5jhre7O4ax2R+6y1RtOEIJ26x6GyZ1+5+4PVxd43CtRo5SuWZtO6c5tybpcyQPujRWqY9
ey+GHmmUpemzezDLdvfISWvYOxcMlL1xUQ9DfaudTVoJswFq4Zr54hQOToP7BOA+hZp/nQ1P0T2X
j69Ou6nJkzH2vUevbNRhztvr0HkuNFxOWscLGGyWD86djhuFS/byvLGV2jX43JDMdx70zHDIEEYN
i92KVP5uxdP6eK9Zk7ayicLC8wk37xOdTIOuaitc4h5fGWwjBkxVtu4PMyrfoVsizLhgnDSXJRZu
erLaPkNy9+tTyJk1kMMKlu0erbOBlzOdobTzyomey+S5GKQY2UcaSpRiqkBO0kfGWdsAIgqyJXPG
w3p/iY9vLhaXcCf+92qmg1ORI+nZYKDs7Hp2lHrvkNugHYBiGejA/VihSpq7PmMwrPb06I8Hpx4u
DUbEoE3W6GUQ+cpP8Ged1ToecmE+UV/uiv5UPQTnAXEg5ESFrJ4ZT08SD2Wpex0yV2qJb64Srkhu
Mvamxg1QetyC2eUH1KT5r+EmfXiwmR8Q+RP7gQV/0ZRePmbscMdw08EoAgPUWbyQInJdQ8XctePk
UCuTqjNXHusQBigmPAby9r20leqtfqXsv6aK3T0o1wKezIt+mfrvje24b9cmnXmg79ZlqVPGSdkV
A8hNF9o9RK6/FeHdYByBEdropVfAA9WtJ8WUSXFZhuGmqrf6c2MWNyNbDTo7xjCygfuBW6dT+pWD
nmPQ3vYdPXa4METlOef/DfWsbY/1OuNeHcC6JDgM9DHXWYOTZ1yxluO/u0xbJPjKiJLeZdz2vaB1
GPLF0AtUHKN39u2/R/zHffjggjdseqFPvEV701Poe2QL/RozJ/v1PmjK6EKo5oPJf9M7YYElwkcI
9R4NgH2ir+Pp0NftM3+ihhRtu9viZaWbhKD8WCAi637VXVAHGcraluWuctSliU2EO5Fqw4bSyMB9
UWpeJfNeaheUHxHSnwHJURhCJHswMPjrdvbC+H5Qb83tslG/iJry3uhZOP182MdPbmJVsJIzUUu6
YW9+SVDcnMs9HbFDnUPzb6YKsvw+ijg15jUEvxRleprt3x1c1vm0xgKjbkOwjuBKfruPEQMz0QLf
MI1Rk/KwKTTFGOgdAz3a0WDeXVINQ5JLyET3qbJjGRLAydI8LoLiZKKUhFJyujBFi398kreW8XvB
RDCvRqqgCdnRpsqQUC1HEoamiJ4AYvXSbde37lb58bv0zD/X0/ahTfS3k36HZCnDfkyGM+2Cj0Pb
16WRe4jqbz/xtGarpNLophipOXXpaZrVaI5CjAMjhuGe1BeZCurTbmLHfWIzejjkbkAvHvyaOlor
moCB/U6Wvum+6InxllCUZ2x918nwzDHKjj554IVcU8aE60Sll0oFX9vrzGTFAcGKGb28qusgkzLJ
u9wOLDw1tbl4XvLlvPO0GlkJaPGZbEKkrmzv63ZXR4R/NrvWkzqdOUlpsMfr7mueo63kRRCEA9Bj
+1QY3xMtmDZytzOkTaWNdyVXdhrtIpOhfR3GEKG93OpO79D17UdvmO1rlK6E6YTzVkhYZYxJZFg8
49VAscnG+l1LB7LMsMD1e1HNuz+Y2UIWYfKV+ZNY9W5pPZYPWwcnuVSKSa4jy0nnxt0u9uYoK2Yk
fHn7E/ZXAWkAnXZMAXSCJ/ymJMzVosSP8V7o3T3PxP0SodqNPKWapr4T3YhHO5QSAZJ6JfqBl3Ol
YfKPP75C50IoXbCFjHCbNICblFHdHeKrYctRDNRoTspMz3J0J7B/ujJURNRHg56n1E4duyGRoqcy
+oMBPKaxCPGoxG6fmexUEvKJRk174KkDD3035VHKTXbPGJn69BJ5xiHvjHr3/UNdPljR7UA/K6BW
U/ddH5PKdBQ0w+XsEYIbHMyjX0Wxq2wbMbiNkJ21UHgEMgIMeDpFT5g6UuhE1Ae1VjT6RFh8WUZ2
oGtkHpqIX5SFMCuZxFmP4jcizz4GJgtJI9OzKLhq00sxrJ/LwaogWYmjVdg66ESjny5vDd5HnGIY
3LEQV0MTO97TfXx6CPQYrq0p9qNwTwaerAm39s0/St8r43rhUnx7r/eqgzXhbJzoIS8vyGCLSWCw
98HliuNl01912B1wsdChQiUmtLL8fG8c3jWwkd9C1bsimNgAfNgV00aGTVNFJt0ztsoyWeBlJvnI
4NswymOl/euvHmM2DvYhjRuS6h0VD1xFDy8hvOs4Ed0E6v6/Bu8bThSYkhpRa8d3n7770mkDOWbk
oAmLahtXxwAJkD+qFLous053q9frtmc3hWv27PpO5kN/0dHr3es+fTaT7G6TjGWIRXHlf5Sr/ttL
a/sN56gZ5l9tzd7rXTr4qby6tiMwRrnHFN8HjEACqZ88HvbM+Qs7ENfJZV3WK4OBCT7MXEA4ufNq
hzaKuA7jsJLdI3Z1VCoU2l1k8QEMvWDEjOLyPay56xXnARuEuS4MOi48FST9axkQVMesC8r5mV4f
8arideJEIzl93KcBeVE59eN58Fzql02VTVqUdumGaWjP88VOHtNMX9YwfB2TGyNmSYI7R/t7AGLs
tXohWHTTf0Redhfn6zy7GqmNEnlbobi3IUpXtjJV13ADTg1UP2AWLYE+LW5qilxS8CE8ugSJp1az
XuKU3A7YSp8eqD4gofEZIQYn9F82sJ8v7OfG7b3usouMDY8LyR58UcQ9U7+oWENLh3UiIjinirKE
6YgSTug0Uq/NEOMwcBMIzp0s4TJpXBDdCk7zFyICJBgz8x/gHy6NnvWiF6+xXlC46sB2w2lFWH1Z
9of6Sb2PsnRYHS73cQDShwgmXyTxhLKqxFrVMNEmBq0603kynhKdRTZ956vmueGu1WaXdv4qJy8Q
JiCOxmoy5d7qqxPkD6iSDu/soDDirHd63Zgt0lBV/oJSoyiOuunvdeb+TRNmqmACCVcoAF909tuA
RNhW6xlKb+WfLiBITk3mpMooA4nytNrsGwlyG61QTlcdd9CeFAxhPwlKRrqypmVGbvXYJtUKabGl
n00QYKAdFkXs6MtiGp9UlkgvQyDCMicQ+JgOLZVzQBAZ+QHv7X0xOJWtfafq8wn11P/RdF5bqnJL
FH4ix0BAgVuiYM7hxtG2WxEMCCjC05+v7P8Md+ikrQhrVc2a4cNOJ42/taloQzfpz52hugXAVNgM
UZclXVsfGR0cKfdjgKb/OQ/CRxV/gWzSOtjgQ2/mlZoPII7mrV6rzZi36aFPMROHczGgyM9gQ/E8
Wr+CgLFmdPrqCmAranyJ1eXgM27GjtqGkNJs6Ng5Mo+eQabApPC0cD+6B1NeweOE5Tlssn8U5jV9
4dCEE7N5IVPuMo11reA+tI7t4yV2EAm2LZkVcy5oA7afLtfehzFAp23XS63P5Jwpnx42Ynd+qgHc
ZoQ9gsJM2u4FAPjB1YgE2IiKxOQdHiGfwKrt97yL0ZX/a7vVEOYApIOL+wTloL1y7pNOyy1YEH6u
RxNiBPXV6hGhQ808Nn3tcGM3L4/dFZ21fncBlqulktpd1KlsEZgNbS6MqBdZCNRKvBAI8ph3e3yZ
FTtavaU1Y7LAiD5edKG7dFx9+OJxdh0Agysumo81nptO/I81Vod1I5EApMAeWBR8DOOPIGxn4BLD
a227I4vz2NZgptK7UITXSNwgquCJefG6u+TKedy7a84zRa4xyq1AP5VFCEj4Npkadu8BMIEKIjFi
/I4DFBnu7vXCr3svOCG0zV139saGNlyzgqF5oilv6I9vM+DGyGzhQfouQgY4prAd2aDBV1gk6uEH
py3Gw5b34f73oIndc+E3ZqDUPRPFGNbrbB7a3HCVXbzA6sboeGrWL16DePHWvZRLHDV6d5Y+JzzT
W7F60eaxIunTGxSbKuiucmBXEycoONFuczBbs4RZ/e7J+o6CtrtWlqVGJrfGRD2Gr5tNrcmVbYBr
R4C681gLYSQ47KfpjLNY6XDpwfyAJQWBdG1Mch3JI8TFISxNTsluj/qyGMDiTmbVvFinLOI99iD1
yeAHhlV3pszetGHbusfaHxt2i5H4G5kDbOg2clBvD/cFcODXBMa/e/o+uBTBldAcndCi/otN7jHA
mrX7DBS6BdWrueTnKBJmRIaRbFjDJoV2Mi8jg5qfjvhkDM15jA9kQDsmwvCPz0g6P91UG53qLQ4U
faC8ogIyG5DnbxwPL3TNl1AagIKEMtu8+3rHeSuQN6hFgOfb/TjzKORqx3quSnjBdNyXHwP+F+Kk
fPS+z7utcQ3/5vT+yWa3CcnqMOjeTr14Tl4xorNzFTU3Rpnod7rnAN0qNj/toNacmBkfMlD49fT+
VrKGHtu6MBi5ODf62tyFYcscFmcz1CFIa53PdM/HRpCPCCHdo2G7YiSXn2hvjB1tIFuDd0UstWIq
ckrI20YkalzcRLd6Vff4Sfqw2iJG3rDhWti2VmB5rd4VF2SNjAh2Ik7yr6e+MmVRIoaHvJZWrxlr
84fX8quIfzGtT0/Q67ouV2Qz78DQuvGokvfWngCyLDqhGGzd1upIPhJrWXNmwlpyX8S8HjtITayF
+USsZ7mXzE3OJ6Ue0IjtTb/GOd8GaMQIY0bQVtWjAszjXqsK5y/T/sS9+/C1jqf9G2ogY6vsHuDk
a22Lzij+JyqFy6C1gvC/wPEkG2EQLsngBQZ7FiVCkUwVdsrt5zLR6HcPMVz/zK4OMOnfD5pjOS1f
8zOuAv1z6rwOTCzfNJ81NlbCiGtBwaMFe21q231h+JySpR7PxCqCuHmgC8NlwDW4nvAO2F7OEIy9
Z9yrcO3BJiAdPpmpFwNmV+xLIE/6Eb060nadPF3saUgJShjnuOd/ksZbowxvvFINOLWq7zBHa4YZ
LPsfq+JXyR/A/M3+97NqnxqWgZH6oqRicOznhY+OiK6udar2dsowVzjLqNT8pw55M0weEoLahbTB
OF2nvXMSQCQrbHX8YrG347PdZsmCp8J9TFjkNpzpK4ngLHorvlkP8hV3eMCFru33T03LuclYRbYp
m+/G5KBjQXBxL/gB03QGHwgoFpu9XSx4TEin+Qrdh9byoIvHM+vEL37DpHOLd9Cow9fR3AfFPNld
l3XCSlNnNGe7RJtdN+cTmxh1Hb5HzM9uwR4X5+CBu9KDXCHqYBL9iLUJu6PH3kVdWBB1yATaL3fI
Oxl8vUfZ0sRzFcYXKrU2FDeP8lWlFIbjP8umaNM7H7dDR2yCjyIztByQ/AtvNtpXbfkOsn/dBgze
Nqh7Jf8S05mNOoASh6aA48dK/dPsXvN8ihwewk1pOvlKYV65VCWa7tTdMMjMRqpfcZ5A/BFTR5wV
o9GIY+Tpm3hkDPe4TWTRHr4F8vStpEhKCDiUvdmLiEYyvYJ8iUZDtFL3WT1o/7C2XLqeFXSJ5477
MmVgrX32z78ltcbTNluOsqB5UmGHQ+FmUXd5A40Vzf41fPi6YlNMV/n62p005F3SE4z56fvb3a8Z
zQChdAL6QgSaOIvigyfsevvFLG2r7s6sNPSzTDwLL4s99QRdS+Fxib67uDrwHYh6zpAlo6p39H+v
WbKhwY5/uz/YdbCXwLV8jbIJRayyqk35kol0UA3I7qhPrxUb6u5FVeVnR+rHfHGGmN+jXrmN2uyf
jV3vSFmg9MVkLx9Lk9x2y2OaO9lFwhMgE/SePxR28C+kBMNR6gkKAlOVEl9orF7Z+Fcymj8uwQvT
DzaB920m3ztz5uPpeMo4B6BIp0zBhnQYF8wMIdi8whJOPr0K44bYMeb11DhSt1JOXIVEDKTaYVle
oIJZkuFhOKgZx3VH6HsqgKVOQBQgtvvsqXYVKmRhQr9I7aOFN2MSgTEEMPfvwWdZrWFh+LexvpY4
R/bQ3h0jcbKvvZp1r+qdiWKBfmfH2eCa/safKWit3glaYbJEXBtc6LXQcfLDaKVTmz4u9nCAFC0m
C6zKTsl7u6z1HirmCo1fHvCeQ/e4Bvo6YQbF3uwVqgcbDUXo/aC/R2/cBnfESqqIM1QVF/hrhEqD
/q1hHcDC5D1+IjcwHs6q3R2h2tCWoAvtZbk7Y5VCDqIqcvF/8lESWRQN0J+ZDjKV+aUVlNxrCcW+
pdv37nUdv69eNwvvmWPhdCbqSB46Cy7InKEQchO/cslE+rNMv6xxImeCtMfJ0uSYrB4e7ajb8sUt
CALlN3vs73DtHSFYi5CJi5pEy/PXlz1zxK6Bd+CrIWVKDNuAbibCQsiVfNPvLSp3rBQ8bwRZ1jbN
vPhpJ4wo0ZuLifrFFxPMPKjxer8gvJV3AEiCm6ilZRYlaa8/zTvBp0ByR7Ge9nENI+gYXAjICwGD
2MWJJ24oRr+iVZA9Y+/OZhZqjfLrOSOMxBEKz7v3f4+jiOUgFi9YHPv3IqRcfoIoR/b7E42i2O5J
vI21bTFHk6eETJunOMVSE/5O7NFrjMsh+jMmAeN7cMLW3532at59AH80wLfxxceAwqmxCj0eV8KW
E86Q2J13A/F/FF/BStyUxwecD6d3nO9EI+FfYMAgQkC+OU5M7H0RRwQQDRBHLIrl1wrPxRJc3BEb
O1Q+ua9RpqQjji2KmilFoCfC3scctiiH9e+2jMROv3RwpKRclET7P9mjpE5TOembJxeVK3uxpGZa
BOVWX/cC0fHLon7tiR+s8CDhcfIaR/WCFXjamsRo2zHsvWGzNLlX4TUqGNKh53s4GvpaLdQSWflR
v/NKsLsd5e5+qeMvNIYB3g67q1bpgeyc+1nywzCKglzHAfDmdNqTPW2YFVB7a8ydMKfhRVmOFsMX
ZzxhwcISzv1qNa1s+fNai1Ep7+Oqv9sIF+lhDw8LibTZY+EHmcKhqToLRCA2djd7s9Hwv4K5Vdmv
/tllRO0c5SHFLbsc4G8tFtdPvO3GdFT9m73bfRnQElEz3ol9rchHDF+F0wMRHq6GaEdevE/IP7hd
PM5C+zrHvxJmI7ofL5mLqSU6T9HGcFayoXx5eIhf5iBRLhNEcwURGNOc58jy2StBMPr0hMnefnX8
5pdUjC0D7vLsuMb8uWp+YTcghtCn1amLhCHe3MdY1AD68ggm7K19xGoOvqYAHmyf7wGkk6qB8M5J
1s7cNh256nUND51JTPMBkWaIsE3/pSopLm6FQWBQXVx2xnreaRDZK5sM6jQh3CbyS9rfY1m7BafG
Gh7j4tP2ruCeTw8MFPiOMZDuPNCw7HQPoKkbKC/8zrzL1AD2pTi8sObRxo06fnvxDrM2rJZLNW4d
EPmbDHEezFMQuPZxMoIC2omsGUFdCdZd8OMhjWr4gDxg87lI1864+IyTMSRsAG8DhTyzShfuTPs8
iCGH+rT/FcyMlXtb7z1zxLrTAoQANd6io7SOWkXQQhsrQ2Q3g3gDAq4Juwab6pdcizxramcy6/hz
ZJ72ouvkSWPmc2XNn8ctt/5Xj/gG2y92yE9HWP8Wc+MxJa9QLMhfmbaMsAU3hgZuWp84qesdvkMl
4nZgeMNOizGgKqOkyxTDqHyr/3wgTTq33mvHZJpZ8gNnuCDeAGos8FECYi/QP4Hr330YYV0HupnB
8cjwvbwuMKKKLPu+ECfLP79VnUgCcXUVjjt2d055NOEZoVuaf+52Pn9+bDhFgLfPZay4xntUzjkP
65QVp72G0H52+DEmzA4Hk+PmWmavgWE1ur82zJKfMmaEFAwKO2GI2764NMu4Xp+ZJvSvlm/f/mHk
afTBKEB7CsACXCsIm3mJQBBy0dkTqyY12nvJP+urhofcWKJ7es6bySsLIJEUN6+bSuYKCeS+GoE+
sQi0snG7CHP9VFEGe4TS0cp/4DmwasD9BVb40MXMgK10BRTPvc0gcMBqVu59QGCYG/yT9pqcfg5g
6/2K9Hh6Z8bD2+xkRYBhdzW8MtZPgyss4s+6fjjtBWSMpsBuL54Y40cPTO3Vw1iEUYmDGIgLcfDZ
NpXdzZ0nUxioOvmGZxJTzZLDKbBOseoUPTMijxSjQ0a3Y8wEw9xXp/hIsxkcuhQ/c9DkDFkwI2Pn
0aKyBre077l7p8tWemCPncvsAjjyA0+lrpZoXXh1KAO40sy7UHQsWLrXnorv3su5/aSrFgZQKTxH
apSHl1E2chxYDWBzMHFG/XUeow7dU9QQL7XqMrBCg9e/xbBMEb+kgJkZ14KTKV6J3p8rGio4MAKR
F6CTEy28gw+T/FE7Vcdusumr7jE9r9rR9cyEITpTzm5IroHtiLEeVM/Psqj7OVv+zYac8xjP4ymW
CZ2t1nHIvuMAFkQbpNgZdjP6rFlm9D5m2F3u65mOsUnHgTPGkYbaa7TdVI2MwlNOyZve3z+PsGkr
GfHXfTBJjo4SdZdtPCG00a0NStcDh/yCsLhhNj3eEM7cCuiOs7IeVsF5Zg6vYDXZ8TLTcaOu2Ygi
kQ9CkQNcZ4Q/bWIkZ+gugnSaove7u595OeebrBgoRbiamde9DyxQ7Nip82E4pjmIQAl4glbHAe4y
1nFIsbD67HIIUErY0ftds3l/5pwNZrXMQxywRx9ldFODrPHfN78zUDyj8lu4g+6AmN5cO+MzxdZS
Wd1GFTk5lnMBUmLoDqkbqDLulaCMMsO2taKfm36HFRLHmAAbyr6BqgHd+xxHiEMGPgjhmnYALPJz
ZB3Dx4L8OVoULiO7M2E1VNPhB11HmHQc1E29NlGRLH8OonGM3acqjG1OQW//ZAEoF+0Fx7POB5mr
TIVTteJ8Z+HVp5/0kBFXOCmsoBVotBEa4o9mRXdHzDJIMNzAijI/dtFptLPRY7FUuVjm51/mLs85
exB/Ov+eudf+l+w6TPBm+/FnVdBQKG5jec899hfZtBpbiJfSUDuhKQ+LUPXvbPXOj2OdzM2lNXws
FFcdvMYWBm6pkz+cLi45sDDbSGjXe95U50wFy3VYim1Ac0TE2CW3EJV9e3IdpU4GC+CBsBHfi9op
ULvDNY69LqcfVdlIWTAjh5omKEuAfvvffaccuo1bHfAX859jiqHX8Tn5Aln7bPy6+dbTqbDZn15T
+A6nZGmi7KVWmjHsAIRhIVxSG1C3+JAQb9Bi59jTIF3DZwZpNJk8THBDCILgmTv+ea/2PeY9sFhJ
bjsv0rBEgp84yTpfQ1Nos1DBQdAgMPRwj0DAn/PenRmzK5iuJb2kCVv/tODeVxkYkBzFRt+cTP89
BHjsGiCC0MOaikynCy+jz3iBhK6uY5o+gwdljUN9nwZgefHLaTJr05eEADQ+bhwMPI4Y0zLy5oJo
8UAZjcHbS4FlZnAjVbhjJwblLfatKX7IcJswOx9+aJ+T8/Yt5KArlFFQ+Gj/m83y6HoN4EYqv1B6
+vW2jYKjnjw3JFdg2ote+3f/2yLflCFU//wPCwxWgBx1zAu1C/v5Iyim5YTZL08rRu1zHXLAmJpr
lvuroyicNXsH4tgdM7EPgWmjGsPSVp8fuL17zS08vz1TDDiCd9JrroxRNll+vFwHaWellp7mcFom
xGRhNV2NtdeO0xVMCEhnFN2Oaos90XuykXXHl72fTzm7nfa07POcAig4qfeedAhfy2Tm+xqyODHV
cZrR5eX8vvvGPcTXfPhcYjLIShPjXkK+IaaAVHkfxriPqErkLb4zAOZo025zQkDTKC/Oa29/frKz
b50YHrE4Mj29OHgFFIP07QAx7fs8OdvA2QR9vhax8l86XtWMJhUyOL8YZPYj9gzDPR/PxxdFt+7N
4+fqwWRhkKQh6Gs2q8bMT4Cu4QidlN/O9AOPTBBs69FvsBxrRlAqHmXP0nDWy7mYtEBh5zFhuPhP
2V6dc9Z7ZO6NtBg2CF5ICY5J328ra5OiPWgP7xEtloPLHyGF7Mp8fIPxgma/1+3FOHQILeiy+NOJ
vVcfDxQPSS1LwPunCPebIhQMSG4564GyIB4Ez0s+oe2T3lL8uHLaPulgxYcrI9RL/tZ90AQmbigv
vlCB4WI4JHkP0iUbrumIaKMOGghRXQ8JlWcM5KuMoUlskJ+SbkIaZPGRujJgwU1YDIKY1L0OWJS4
Yr0kv0L6M9wII8W+8pcnE0i/fhNPKleV4QCtqHxdvOHE7vThEngsGrXG+WvQxGBO7BPhsQE9Mqeb
yFfk86SHFymv+u/VgyFG2eizMiID7ya2ROn+5IFM3i95MMDJ6OWut8CrSOrUQdynG9YcLFCWMCq5
STCFIACi6Ta99gRpcwhOTVwZaw0v/ZsF268J9ELpFWgsVoMm9dkNPmfP5It2/gsqM8bv5fZ7he1P
e6H05K/pY8sIMJLh4FwGMQgcCz2sU+btgCvyEzfcO3uPaiQ/R/eDveNBwer52MFKA1xcO5pctW83
NpeU+si1KZqU0fKGUTEEJyYiOBnT8TG8+Bo77Uln9oGpPx9QI6CA4Pwrbk93sanzTRgny/ZSDLxy
RIQs6H4x15jIyj3EhRPbSawjwJYZ19CmLJ542XxGD/eDJSWF1iBhDvNweQLiIk6ox/EoHvNsyvT7
Ir4/jyR0hGE6gjhKVzwEPiPSawPt2F0im485nsAjYAWVE38CRm6SP8fEHqPW2TPzcPob0geiLEfT
3FeJwz5Scha9UrMvB74skSHyjpCHAoKTOCca3NNxdSSUYIphf39l2JvGx7v2Ya9YmSiCVE88m/7S
Mq7o8b6wAtlETxQCkmeGFP6r2XuTkaVHMJV8CDHuEJ67h1i9ILD57Q/bhE7oQwlhSU9KkLl9ygVn
1fKJXYF6HwfkKvY6LhljBEz1JSvwvJZgQpmE9CU9HCOB3Qqg3b9vNKYdZEDiSlgxIiOku+dak5is
7uOrV/C4T/5l3OQQa0g09Xld+gzBmapAgJ5cCVVsTc7jZGhtJd57P5Kv8vPfj159LAb71bpat/BC
AxgkUwPJMaMKLisImbxn96lcbQI64W3oLjXMaaqxiakKqwULzxtjQ1lJ2h6wta/7jRctox8AZ4om
/v3LzIl7P9wPHOzspNsWwyqUN77pi7eaMpB71gMs4X9EZdoGHG87l4nqjzRn+yNWxts1BsaGM5nw
vzvZsr3JLbO34kFUo02V3yoftwLKEmh58sshznrbxvvhyl0K7vaDyd2ydEhHx7yIlzaP5piiDPcH
Gh8WvGuUBXF0H96X+5FjkOvZQk9h66N6lhNbr/NuvgBdd49TvhHGBI5C2Bq8N+8NivcAffzXxaHx
LyNGAC60EkRnDePvxj2oKzgcKDtR1ekoR+G7cNZI3g9jXFFpDxh7Jxfv1mv2VNhkNJT6QIcmzI4V
liXJLHBGCWv0H7Ma0ZcE2EsMneIVI3WlOmVY4+l8LEMdlsF9W9j5BGaaMz6IdO8vFM7y36G2D8pj
hgybMfN9C3ZEEMvx/kIlh/0GqY3bCy/SdF+zJg6uR/3n0hNbZnP1DgteR4OFQr7YnyRGT1SqULF/
ilGL+LQyFNhHp9HWHaKWQhEK1iOgH+jcqldCU5GcyYMI7/Fjwbp1cdv9ZYRBYHYWKfFtSN4kdQ7K
6aHY/bkniF9a215cvve5UgJ8lf2L2BmPF6LoR4cP+hehlcNCRW5iooJoLnzyE8S8jRfjhTingOy4
fGlxkDwG8ZWQsKbDAQhL9cCwJB99TIqN97ZBSFG24MCufvuHPlq7j60vwbHWMWK8yXuCfQncMyuM
X9FT6gJ/jyX2zNx7D2YzrORIegE3CJ5vJ4fOHMOZ6tQAErD4soJ0ZmYHMEX0iRBp6MoiuJZY1iO7
LCRIGJr15Y4iBarWSjv3u+VvXf7eSr+4RQ3GKsBhnNb8etSK2AxD50Jva3lY5dccNhp0vC3YXDb0
iPwKFtAcdlLbfvwgKUOsQZNLK9jZXI9tUJl+sqUZbnEX6s2rQ1Q7IinjGV4pHGgiDvADqP/xnkBW
8g1p+YzfW8khPWOyIe1mwFXB6kXe+xQRpbZRlYiGJUff0Y4+Rk/n0FwAR98BNCDIMQpZkLldnDhI
3Sk7Ue3gXLIxW2uQhl3MkGignkrVhVJD7Qm7SPhrLL70PM551hD8kk1EQkHBlm2vHWjQdmzBZ5W2
946ktsb7DSaDyskJDXKinJiMIBeFuFMH6RqBawjUb6tXp4hdBXAAy/mk9jpYZMLmtc0DHQ09UWm5
yON25TI9qhyHkxapTBMQUbnK4Yrlk+q/GGwNgAMUo7dN8lxEOEhbAp1CkRJ/ThNFzXb9pyOqXr7/
scsPzwsMAKhpkND6yQktVOXvjXBPhCgAM0O2X12BbAMhN/6xdtayW8Jnnye4QPXSi4fZddev3XSR
rBDUNTltlm0J2/je2Cy/6xIyPdyVtfL26UIwhziIK+v5iI1e+B7e853FooPMf2YQt3LAzIrHHeAR
alJ0YZ8H/4CU34tfvD34rlrmwX/FVFw8HmSIXCHv29FmGcAYuFoArwApAM1wps4bBDKAczRctdvi
mTcrZYDBnyfzFNx47c6Mn0Ac5WHtcGcSUTjGkipYuhsELPCLfj8njbJjkwuPxGV6ayz1xevXGpZR
PUH7AOEAyXh+OpNwUsEFhX3rIQnLRp2GeaNr+poenTcMTt6wVsWl9LNjWJ1doz1gDswbnTrv6eOo
9fDRsgGwV+u24al6QChwsb6ARKDV7TN/wqV6P2LeQjmKuZx7OrUkeYw/ieSSZbbH1hPQteOiLCkI
piuRK2i3Me3kX6bEod3Q+Hr6uNjgFoKM8qQQHNxDkX4/wdwG6vLbXDM4s25zguC3hgK3PDwz8GT1
nxd+ZQa8UvRwhGgvGtDkNupiHXQwgHLwgkT3U5TDrl+NU7qkIN9RKP5Vf1Ib3iCXMtS4udApb1lP
ZY9+TWoQlwQaQcdN/pUclFFn+WIjSXsM8BsUPUhYZ0bQiuJZp/DjnDmwhvP5OaMezEZtxDn0k6nD
eC+JkukF485WQnVwX2oPJhOerjhlKyBZGrgr/jg42zUM69i8n2M8eEHsXO1fEmn/PjRCsATMHmwA
87OmoUVQu+2MlAzkzs5zDPNopGCSbBRhoqBARXkaWtTcsB39tPQuk+exCuHrYJYHg5QJojVpEJ/z
4iizSQbm5A1xY4oT7/7L/13FeyJAsJO2v//hm/CxngQzZnO+97RchGeACbiF9jWSl6lc+6bh7wFr
CLnDJxZZ2uDWF9LWfw+TUnCJHgVIjzX9ip1D9yrxVnAMN0Ck6Yps2WEyfXOhf2SqVe6uBFk3/24Y
84U82b3WY+b0wV9WobZgXN2AbJzHTy6Tl2AfZdCk/VpGQrjbtFPEkP5+TfHV+jZ4MEWS6IbiFALO
i3ccsHlYs/Fel1B8ElA2FPzmBkJT23tfnBiw8dgKxIXOM8+Y4T9pfgrAMt7MxZ11zAraRGp0fVx/
aQOx0ot7tLrvjwsLpFhcLl6NEWCpjJ8hMy8Q+BPufuBR+99iUPlbx4NyoPtQDCBhiOKBb9DcsM+H
W6xhQfH8YDR3RpRaMgojUdLZblEAcENKanvOKMKRxVN88iiwjUS9uJbMTETXZxL2Qq8VUSwqLjNG
Flxlcdmit05+9hAZOVWfjoFAdsNSm07ovvlvwRJuYbkdJD0KO/50qOhkYim1qnSOcuMaRkPgmFx3
6+uQD5fStDK15Ebz+rVzNPgYovnRIoI7HtJfY2Af4uBCjpdASX/zVhkQA9YEMhBrMex8yAQc90yM
J/HH/vPJlraWm9cdJQEPuCiYB6MldI5x0PLllnPTQjg+M2uRfD2UZbDLc6SDjAgIi20x1cSDmf5U
6tQ6FBdIKY4JvGP5C7DPrtYdHX4i1X+Y1NE9uA5B1rI4UrH649SDQA2LsDvMkMmeUY5vz/4eAyEd
V3i6TLcM0jETeHEor94TvqpDzMVFp38RcL26LqwJcgyM/6VJv36bdEpCGnHp++VIyl/4wbd56p/U
Q4bQBPLSXP5N50y5vRj775L2kH7S+0MN5AVmDoDH4f5NQOcN+Y4kYXL7d7SkSrDZYSPhwQsgb3c3
fLvDpwTyHsaLBa5aNhXcmDKNIuU7fISvihZVJzBRovoILWIoySbjKoG/Wm02LXsXXsSKN5TSkHtz
V8N2+8Pdgs8ZcPL5zt+JHdfuwGR5XMhPURVKzycDTolnlMw7uUlnCmOZOCAJGGSXwSTm429WvWl/
k8MHfdibg1SzO3kS+JwB1th/9eXFHt5szC+IF9oM5anuHpIPOvvYs4W8Dr4gL0jzLfs94Ht/v5ex
Ky8KweKmR5xlf8hnw4M4VMlo9vtrVvwIzzglEFeG3v+/LWSmKvNufhA7FswoptrgutVPl6zfQBbI
f/NP3/jF6gM/kdzoUeBVuo9YD3s9Dxdg+lB11EIxC6cF7sNRn8kUX97tOOLN+ixrdB08jd+vi+sf
JeAELeB4Ok6PR+bLnBbB6To8nTLndJpOj9PVtJ/a/WjOaU2L319VTkNsOPxAB00sh+mzEdnljZbY
sHdEqv0F6Rm8DfJWk7W4IF5sduFjk5zzFjdOCdAvTz7Bp9YO5ZjMeEP5utyFUDYO8ZivnG3OgMOh
7e5UuqODypnF49Gs01ocmFLzHapx7iRkePm98oZwvh26DgnanDII0eD1yL2e/xmd8Ebz58ZE/GVP
+dCyx/QvZPmt/g9cSIYkIu5pEYn1F/XqqCLI8Hg8+3AbjvBw6N87HO6OPZ2CM2zEVUVm7Wok83Yc
TenZ2En/S/0r6FiA1MKZ0BkgDv6jsxmnU3HsEbMs+Xvm7cALkiLDFSfJDsQr7DBNmIISIP6B9mxQ
rEjingRD/AWb6faCZogj5BFNLenH3/OGkwhqiGQqy0n2dzvQMXI0uU7GtFDBLOC4yvcPf0cWQYIn
2bSg43R54rMmXZrcnlCBwWl5GIZE9HUy5qejuj+2oqGe9+ZyrvSPqyp64oH2ipBGiLGFKBN2BwP9
b8c3aYbfA2vzGOULyeGTS4T8PVAZlVVr9VqJOpdGmC4ayxsHHvzDdJPGv1tB5zOHtES1eo291/3f
6+bdTowgoQEkuK2xXLbxGsYFMVRmRLqD2V1GKAl0hDvDPTEI+KljNpfs2Kwt/7PzitCQ/YYNEyAL
/jEAuUhhEsjdJuxTBrbwVCv4rUS7rm4ra/7xbyteET6If35vn188Eb9LiCwlSoCuXSBSJkENLKI4
6DNZEfinHYL7wNrGp3H/k/sdjUsSgiMqeLlieHzOpQfHq5lDtmWKJIvTi8eRR2sfYS1+Uce9B4+M
R1NYxybvt1BSLwcFHy2xtpIbkl1bLIzhCXmyTf1htgJQSkSGXP1sW5gcm95jLfwnyHigSBwRqLKJ
Ayvbk2UBK5/TSZa2/yem4dRCJq4+Mj2NlyAPdyQKF2QtZgcGh6aNbN8dC+kGY0MU/vLQcdDAge7w
Kx99uYc+E4jY4HVXUy38bP8+a09aA6nJBbf7gwlfkTmEaeo9OW2GUAS7w/uvPspaWP1GCVJrvHcd
aw7EqY2bo6o4HTj5W95XY4Lng5o4Vi9d3X4Ijbut4dChp474jRHHlPhLWeqh28F+oTi3gfWyUOQY
slrL+pyEHQanfzglExu+Ig6WmBEC86KmYOXsTFpHgYEhQLGislb8HSVxmZb1ARcaH+RoiuADui9B
oWd3s+HyWmAp9zUgg5eDnQQ3oRXCVHjgKxjg1+7FuIJ9foEBg/0QnAlilJB75N/vJiQr02q6YqL/
gbrESmtOld23bEWrwtL84u5vJCErUCgYMV6C5g0xfYN/ZDHUFPtwHeexNIPW2X79u+1gJYhEET/W
1vqquO2+Tn7aEvH3yqr7ABRMyLurDyTjU45NUjf6kOEIYnSLno19P77LXsKkOCcjDleIJx69oNYr
zZfd9W+5lavdYisWA8YbbRR/cbn/99dRpUx2cNr8/R2s76d4hWuAi2UTzKrGMXXPAjMY4+wWTn5R
0Nyd2z/mzrBN0shqOwUW7u1ea03c8BrFuF/Nbl7G4A5JaCgj7QYLjxZ8Wt3BC2CRHF8/DwRjLmzM
9tVHkHH7Qda9r0mC8yqKlT0aq3gCyZM/xeqBOdkKEwCR3XwgtASoxnArlRTYjy8uAtmgNTdaPg4Q
6G2ge55ZO0bn0o/frO/io0UOMRD3X5a2fCzoILwjD0MYwDzSesHU5P99JEiaGDnIYsxOjyHxXwgo
Rth4N8AkIpvyF2yH6MjfX90leTOwlirqhD0TJ9ARj/koUuM0aI/KnuF0EEOAz7ecu8butibJK3vh
Upr2YFxy0vs1zhS4KcASwSbVi43ZldxbHHt4x2vvdbLGRe2ZqGPt5+o+6MAtw82uu1+3n8OzGkHS
tXjGbVfbFEiOmpEC4oNqPYldkK7idFthIgLYc4MWlDa4taL0IgdiUG4KKEe7Fh3Q3Bw2kJyU6EWv
eQb3jtvuClIHtIn5mYaQ2oyIH9WBk/2Ur6m7BDtdJZC/Sj2kmkE5Zg71CKzNrG1MCTBjaR5juBDl
w8ZLGO/zGxG67NnfPe8WcFa0wUZBRjnmOoYSErv8npjRw+zfZorXxfwf6U2yQPL2GCUL/bSPxNhF
wFrAW67Nv6KEekLmA/9tmoe/quLck70pD2tiZRl8erKFSRSsuHCCY1Hz3UZSddwxTvu7B/um/b0z
1wuR4EIhThbJovIaDMRkEvKBFQkvklOL1XsBieMTBzd8RijSxFAQTx+Um2AXmre3nAQXVNRvhtcw
JUFwfGSE/374ncSDZs0gkS2seXtK5vFF1WA/fh6E+DWgb1b6dfDsNfP9v7+RFZxMtixulDVAdxLU
vMdS7tQddoeVYw4h9zhIYoPiJB4leG+zy2hsDLImgn+GDNaD7/35OrWrOB2W39EOCx4gnSDkzJl5
0bLYCWlRllp5SGN+WUmKt1xa+A5FON+1gNYFXrfmcrVdB4UnyZ0de7XquKuNrC7An4vvhYRN7hkz
PRxA9ZXEQSMkAxgmBw5sGQD5CxWnntGXz/8Yo+KxLV7bf3+fT2gBIwux+ThLnZoBAmdROq3IYF+n
U2NEtsb8uVl357dNd4BZADZZxrL1ox7rrT4hKeSoVPg06tv8cFuaiY1P967CnQfzdhdIHHomZ2xN
X06qjw0lHT3fDUhfkPiJ5u922UQwaikxpeYSy//82vLYGynRUQZvEgbZXHXQEXc46ugkg2W2wq71
9eLVjhQ2H6YxjLvYhtgk6CXXqmE3L/c9a3u37d1rM4STv1b0cAvAFXIcVNIGTL8L8ZWBndJri8hb
viIdaG45cp9y1tCcp/M8XZmzVkiozrHcImt9nOLQKCmKks6sxpeXJ/YiHTblKapA0QWbJXNI6pm+
dnzwwJwDGFjlno7B8bG5S2JN7zKHont5hHrfWhnYaMPBL6GJY7h2VaOHpEuUP+nxPTNgHfg6MxK/
xLMFKRkdGolAnEq3YXXZpl3Q6f1tWO5e4zwAMuHnsYhqL/ElgDyZBZ3QYF/gpT0AIFlA4sDAxJPZ
EXMusko2KaklwGmznOHI7IIbuR+rmKoBSoOPY1SPlgux1BX/tBKhDBalwN28zq4LSaQHYUShCMbJ
k4QmFyd0ZlVX+T8/tYYZEEYN7NKZGohAxEt6st9+Dk+dlq0YnncdPawwxUj8rklFDbUDn9wbhkDI
Kglp0f/lJp+w1/moHJ/L2/CF5/K2wbtn9T+azqzLcDUKw7/IWiIR3GYmJGbhJotCBEESBL/+PJs+
p7r7VJUpwzfs4R20MO2DTUWR7jLnc5CucMoHePkd/JpiDqMmh7BII59GHRSkJ25dh7eZb1MyeorI
tOvfDiCIemcGLUT0IvYVhrbuOwTRc2WXeefWnQsm8h64Y9I0RiLDRCKGJSw2UanKZ4QQMP4AIacU
DSoXcCACC2hbnXzUFbCd2OB0vXNgLLXgx3fs2qbV8VrEIG4d+jdDBB3gEjT6yy0HB/T0B8msRh+Z
xLfHaQG2RsURc5FXrwHiviG3IDs7HT36nDwdVS5EQE9efnbwg65vk5RjrmMcqR7MbFkMLidbH1Og
VJbHXDAGOrUC1M2GENEfVuMzTpthTaMKPrgg2jqCEFEzMSODStJTAHpOYA1RNKE8wa5LrcaPxy8N
HyKTB/VmF9wKNJiG0cAvq26qiCTMz4TiA7Xp1yDVIxXjlcXoDbCRtkvNyrfUon3eTd1dt2hkACVW
8U+iRfkc11jXP/Z1+kR9dAkxmRIkguRYjmDXRhibbyofdwfNf0+odkOW78CXB+T7rdFI3YnJ2M39
3BPEQU4aIV/ko2NKgiT4ua2EBfRWHa1ZiXdlkSYVME+bTn+7lSAd1jn1QkzYqJ/1gPjT3/9V0MjX
vD0Afuo/0hxlwaBdKuaT9HYTgBS/DqyYvnxEvu0W6AXepV0sZPrgo5PoMygIN5ClTUDrwsMtnLcL
sJwqEGWD2pfNsPf2W8xf9ib1v94EPspeKvATr0eFgTr8ZCZVQbhFID7q1MFAXJwsSk6Tt0fJSX47
m2WOR6WecgOmFQ4PTWa4vJqzptmbXExvRGEtNoLZena2OWh+mkhVK53sSUk5Eprpxp7WsMA4+Mna
Ni2qGmeyJH9EhYQNiQWXOI/Mn1qNhG3Q779lgJXq1GnFyi6femEHzB+jxpb/S9PsV7xosdHLdi8Z
Lv8R7LsSNdALlbbsw5XW54bcl67lt0NZmlPJ/6cZBR4pV22mZ2sankgC+FmqZBuKGZsBRSefUkVJ
4QItC7ZRKZqEOBWFm6vh414dRTdqVBKfEnf3JIv5BhlxT8onCUH39GjtdGtK7UTik9WAcyv6kvqs
BsD45TRXGNa/rCyQ0xGt4++Dcj0k41DJgCjLcBYcpMVvuBhSR6Ncx0FIcSUiyKezF5K9c/4f3rAT
QRxQiIK+F2T9mL8IZ64GOgWwCHjHmk+1qE2aSbAgCY4/988mlaSM0EMyroIkLTMGkeIUBFWUflYn
mtBSKpxOeU8R8oLdIOcqtUH5Aq5qcw6/23bnRXWz+oqxSgQiz5f4Qi4RuA8OKiS+CCsMgeRhnZhG
QpCXg41I8LRq4YccQOIyicyqb1yG8JH7sMFMf6LKlhhfvsgriWEQOZIDhp4VoH9AVCSAlz2jvYSD
QSHPnyOhT6BLtXFLNkg5wpW8kQnK9KTQNKKSdjJgon4rZBwdtccWiQfgFJJO328Z4Ew2RApTGt1y
goBQOBU5AKJ95GcBlP67CnLV+MQztU6JVxk3KMma3CT5krtKpM4FLlAbkMsswRRP/xW15pK3SuYq
CfCvhiW5uOS0aKJgrM5Wz7m+e/K7PXOW8igFr98z5DYSzRnnbic8TF8Es3RjMYKQm9T+prhykzgt
6oF8ovwgdxXeAJphTPQRbSAZ4zIVmAan3hQykIAZphdLBrqkYQBzeVk+l2yYEPlpndaSZ8p1wM6K
GhSt7ib7uIDfxd+JI1Y4mXqPWUFq8v1GjCSOYJwbKI2s5a6jJBjJabdvpvhyyNtJpU6iU7lGFQAu
/GYkDpWQFmgeT3vzJskaBlPEWiERbP1tpvN74akh390jFABqaf/8gNpEMN3GWkr+0sCOB0J24uF0
nvAlBaV0X/Mojk5YsCe5LVVaYUglm5pTX7G0e0J//lGgqdtQigIX/+Wt5Rup7TSXZ7fV1biTuGMK
j0yIbTDJZNULAbeYsrizDvInmAXL9TKA+mxT5HXFfh7c6M4dD8cXY9EmVAFcE6zXSHvQSrgZiwU9
TQMA5HoNYFBQdSIVj3KzjSUYxU2wVFLgYPAwcMgmbMYCZEKXif3NAPhnzn+/QSYBP/Evg2HF07Yw
CCgwlXivCodOcFpsGFRTwQbaMia5uFxqJKf7xFhccBmlcyaQ1Fl81oPVAI1zakUPw1/TegpmnKCc
pzz+G4eMMZYIWVCu9q8q8xvH8h7y2b9RS8mryy39Jjfy+XIcwvbzvbfBBgIYUVxJpZUktSlvK3RJ
SXuo2Mm/huCzSnBp9IGGr5AYfR7N5/6PFcimKNLXdEXkr9wR6ZAcRnCawVDRa15e5LL+7CZ7wU9f
f9kXZ3ZKI2cD9/YgmDDP5OVsgA2gntJ3mWwhd7Fw/s5KClRyaSWvkoUfqhbTSqaE5F+y3snC9bGY
bNJDmdddeZ14VPxWQ7na8gC/IVqQa07Dl9VTp2ota/eKFwp2qYLxIQu75LzyHDiugdwr+f5X7ZBa
lwxdKBewygTkJ6uBwpSXj6YJIysYafmGZsx3HfsW2+X4ZQN4OjIZ5Wh+X/JuuS1H6XAE6nfbIy2H
70vHAMoM7yTr4WYjW5qcNkwz54nN0tGRtc9kk91IpZ2LIStmFrAn0WISEyYel2u0Wl26cYESDuCP
fjOqzx8jAtUdwBOkHXGXCRQ5iYLqiKEQJe9TjDLieYNWL77kFDBpRZNJlwsw6b9BRSVwnzjMDLma
bxN5m4msJawkNhdhvm11KZf6I0IQ/ts+jCbbxqhl0SaQFzCP7hbVPRZ8GWHyV1ZoWWDkFKQhIgs9
NQWuJikzvxbMGae/l4oDDCpOkT0PS5f/v2R7kPtQe3wPSKYX/RlJ9HWmyaga0Rh6IJ7KokJ99qfI
qgWfpXQzyZfobFK4YbmhKAxNVpabo3uYtce0Gm1aqUuakqw19ETDdHIZAGoVB2H6paCHEWCVv7BG
iNSkP9ia55J8vC3cHsVgZdEfis1dJtbVy7X0jgW1F9AVDdaAW5zvWsQvA90Bfxusl326yTYrkUwk
JpYxAarR7w93EBqHffsYFPM4ZE7JEjZbA2glJvzOsn7/afbpW7vHoOUuA4k8J5ORP2L5QnKJayyV
/d++h6qrC/RERIFkD98DCxnJniazCfSKzdweMRE90X+V60qWMeK2Hbpz6UgxHBlWcu0hEH1DE3Ti
eLV0v4gCmAL8IQIjOJOKqJT6PgZdgwH3lwBKJjA9RXkX/I5kA264LKyyWs7p1LGSsq5WJssuI0QG
nHSuCSX4u//+Obv+SD5GxsW/MECWYF7FHxTwMWKU0jfL8zb3dcxv9XFtKrdV9hTR0JV+QdvOF18L
SUuRLvh1I1DubQ4DmAErl0T2EzICcgOu42hLZyyjhcDDUhC3m0BUVeyDv6s7fF+QhbxeOiCyWnLB
pc1x6BP/eYx9bzLpnaGuyqnRMGfEy3iXYJCFls8jAQI/++0z8FLfF3hWYs68vbX1BcIrdbXfGUfz
ERNnNOc6V7aEXJw4p8p//C8inJKoHt0W+rtMTC7RKZAXy1UXgOMHKCPsJVqB0kQkCiHu5k6EBOe0
xWjOslSVti/3b7WiWjMN6+ZAQm8mGKvT5usamhDNfG++LMOMBN6AmylLnhR3CN1elvxWUn7pPvIy
6QGvfs1H1iqeCjBSVq3vwiXL+TdgkhGEoxz/cvsj2LpycUdElyPZCVh0vvdGBsjDlE5l9F1OaJuw
mrIXmaOI18mmGH2jLjkJWTl5b34Fz53SHxfRE80y2Sox/qEcJ/5cdGtDxKNl/WXowmPqUUP8bs8S
JsnSPyCXoLG+2shTJd78JicJ7nmhH/nRiiWfV8o0kNBt9e3ajinNChyUcpzYnhj4tVjkRrAj5cIr
pFjOqs7pcgu5daQEMta3dLKAdzcSKkwPxpWkb4kjo7/0vjNAhiXOmSSYPqfPUmlaNU8a+zdLt+cH
lwnAJPr3T+nx3ejojubz7W9scx3ZqamrMgmIKaR3JsM/tmXb79D0+nXQhNNAPsuyUBmgB+kJkUPK
7eAfufrbUcfa0wWWLEYO/xe4EL7Lt9REnSaXF0/Us+sxMpmWMs1lHZFLyeWZXs0XrZIp266sOrLm
SKH1jdmhzIsz6SUDW+ac4f9C62/GwxiSvICab/iS3JW0TUYlqd634U4owNBiuDNY+Z3s9t9V5xeT
hcBhE3rC0iaWEcuBMD7o0YwZtCF3gT/+iGnKOBNmh5zukUP+N5jarqA4QV5EbFuFFbHwySDQBJsb
hjJxokG4YS6FK7ZTGUbtL8pUljtB0Uvo/n0rEkhxSmOKyKkfu3L6v1bKvwp8jVf4kSwe843Ukevm
akPvnFCAmTPlmgEwYZD9j+/QXDoIURIw+zmIbw4p+buk5gqYChKLkjx7FUW5bKUtwqRfCiO3SLZf
1nQOm6b2yxtPD9Z4vBumpvs3VGR6AmOQXOBtymowBsfBR5SC+uBgfplWFMl1Y2qCVJnyRtKUSFjy
xYMsY+FXvKPVRLxbZBpwmHb7mtFHycY6EuRh7pza3A0bUyBeluE8mRgUHQYRN48pIp/QduU2kd0P
xl3BT8jvuOmsH/JJ3T/X3THRWINWcs85aSmMq560++XiSX/jFzklngQWBHy72gIfxgKBUmWBz8Lv
Bg++bycQjc10wyeQk5Ol8kv5bBdBiTGWOYYcgHxJVCXjntWZ9UyunbG7e+Mx5e2LBcpHYAlcapYb
E0QDL+QekLaZkJuBbJP3CVybDH+3G+7k8KeCExeMARf9Cw9P7K8bm1xGDM9MwN8bQj1IkrJCRcLQ
QB8FjRTFkX3h2zRgljHNmJpnV7YDBCi+ew0LwHaEZhNcCGY+0xlH+H88lZv1Cpmcv71VQg3Z8llZ
YnPEKlsPCJikcCSbjfzBR5gR9uET+eFhsvz8PhvQEec9BUqO6sGGxPdqDP9aRCu7p0yv3XgqFyua
+xC2B99XPcwI4CEJIvACeTPWehlFq2hVk6s9HnalR8jbpoBBsPnmcoFlIcfPjUGNiVu3mUSbzAtB
zcv1IHaUYEQKCcjcdKU6detLkCNBt878kBalhOm/vSZ2mVLfuSAzQQoB8kXCtaVYs7iy7xB8kObB
iBzI73+vl1nAsWICRCYsUZFMvDf51d35RbBNTkf2MPr53ynDgXFr5p8oY4rRFec2h1wIqXpI01yX
WSxf1DwEY4WVwUA3yRo4yVUYrQZMaAmM26TSBGSywv+KRXLJ5FQ6RiggM3kLmEX8KOtRAhkDoBCD
OJSlUh7gY/hOMGibDd+QDcjFkvqQLAfyHU9nPjFkw1W7R7+GpwrMjIHqhJQmvl1cyY1Uq4FFAZ1Y
CNLtQ+86uGEpNdaufX14e/fbwxdaiCg+WoewjoDdsj0snQRJBSjTA71bC/S+7JiJ/b27qifIGulV
/U9zgO9otuBWyBdlN/q5aOHjggcDA4l7usd9WrJwpOV4LsPUe3a6ObqsqAi2wRzFbTNpt+nLrl+w
0SHZPtdIBybBEcjpAyAxw+PYvfSLB4yW6h0+lOkhhRJtnUBhrlRDt9FlK9lJH6jLA6UG46pzb/ml
eIu7L9QiBnC08tYoBQVPets/482gdLUnGGdC1Ba5bpfmMbUPNYTo3WEjKtAtK7wTdMUQ8EaEU8cE
OgJ4jgQBlrddomPQgZo5aUZl8NjjgwoNBVSCl4yqWTlrD/MBFBR4hy/0UJseqaFZC4pNPlAQZa/1
4/HVL+1T77k5shtivEqhvAZz4WLVxjzHo19xmLx86kRkTeqQfpUFeDI8z5SlunxsOl3NZSTQy33A
d+HN3WeYeNh6reluJ3OcCqan3G/DxQRpCbTx6XzYR2abCkYl3QOjsXyg5KGFjSF61YicnPDssVCm
+Miu07bf+/oeUEG+ptGMrguMh/mJjmA2vvKV81UFVXCMGju8B+8HMVygn3hBhJlqNox6zbiy9F+d
jPENOXfDu27OEwXDSPNamLCJEBFOKVnczccLXXojQX8X/3Pr/pcEPAvh6R16QOsMA5y/R2VlEAvw
bDy9jAuFMkgLzCY4/tjooFv6FCFsBXokmiDkb6D7Y6c1K53YUXG+bwOSRmaEQb8C1O5gk2bG1D2w
6PsEDWwOUE57jVCpVRcZ7pIobohBqkKHTVQFalSC7lM2dPTeCPnxVwPzh8g8KOducYAei7lKY55S
Qc/NG37bU7QVXQ21CDwpRLmLwb8/klvo2+P01TBux/ExwfvreOpDmlGaoo0LPoCKRXJlTUNfHIyD
S84e45a70ALlCojpFd6iy1RfO3wMXfBVTYFUcu5qc4Zwn84mOBpsfEr0mB7uQdsrDxOJZeqGZjp+
AwgGA0IfvD68dXAKQIcVfWmiTaqemXui09brhLhwgVJoW0gYNOjPdT+poe8/To3XH7vq8mLGb0Tf
5o9Xn6FfFw01tChONfvKvKE0fOgdbx4DB8nw1BOlmAj+Dgd1axudzWN1GXY292evo3q64heLTt3E
ExbAOyHENboDBLQbQx3Noty8wgv3DkiZD+KocbCLehf2QfWnQGboXyOM/6hAdSwVnggl5aNZYBeC
+WBYOp2PNACRS097B+e0ommJGj/xSXGzUFt50GbD9gC9twucfBSxrTaodsQXcDpV/ZOf2ddesbyH
yDU4r+35r7Z4QyvT1vn4wvaVmtfetdw1uYkd71ULO9F7DX5G3+dBHQFy/xi7iQ/Ss2SCZGcPMYgL
AKGW3wZHicmBIGjeTSf1DkOGhYpQn13DOR6uypugDxJSLWS1rsASYDX1FoCLdseulkiaojF2fc1I
A89iP9/OHXWStgcO5jrWQa5iDxJD9qYv/leyjQFchJ5JxQd5jg+BQAZq5wbBYdCM7sN8h7sJNnMp
a9QtvCAp0bTp2TZmaItcGeQ0kms2KKPXwz3inn5+iAFYAZzvq4ejW1fqwWvEfolfivC2bLErrjVk
kHu0mjIi23mRiUSK7oIFCE8+deb9dfSY17qIdI460wy4CsMThVcAIQry3qivQGhDv2odr/IRujQV
dGhs5QX9yxVrYv7EtIs+m4v3AKT6MejSfqY6lCJsWeveBenhytLc+NOluI54Ju3jYb6m3J6jCoKt
4W2pK24TRAN0lTuy4nhFZ9T31T9tDSkZVeSaXb2xJrIuBWKV/rno8qOq2VVlnbnQ+egI76nllSga
nh3tZlYEGRfxRlKRUDs5Ou17Stlvo1OMbkMN7x6mDwKJhfU6IZ+9QV4ISJpOiDhW++n6olqcWTFV
WLYW3PZydFgiG7SHYlbyKoMPuyU0Ro845eFbTZaIyCDrx7rFPMxhu7UvO/Txv/qDbDzlHKvZP7ZD
lUo01Gg0jEQokiuBbi2mi+rfZyK8X16dmfdFfX8Ly/HxL8M9bcJN537VPIVBES9vC9RJiuWBfjdi
1TarOLO4Ez1YaDus/CB08QaGo0IQBoi+ZT6o9KwwGGE/0HB5gmb2dHFdTg2U/z+Vc4GtMq5e6Ewb
IPVqN0tr2+UA3mJ7mAGKpSZCxv4NL2pM4YeVr+piCsDHsnxrlcHSylb1QFmV4hTyHGznIBEghCDZ
RWoJMmjY2txuQjpNdEcpvRcNGrqcqH43SfUqr+jRGQ+QAOmrzgcLH7h9ruIzRR9mjrre9jNI/17L
Z824z9qLN2cFwgvW7xpGH4umRpEQHYyGi0tKWqAtwhaUPL0W/n1LQiZ2p8ZSPDe1ab0CSICENIvX
a4HizExDxat0O08XOZtPA1iSeUUJEaBqN/HOQ9TG4U9eXxYi6a3MqcEhGXYidHA6JNp9JlMLYPEq
YYcBEIikkcFD6cfOPzZPKBqCkwRFzPTEMaZA1A43OrrdB1shmmybDNJU9zuljZx+lVlXRiPwgzOM
G1ll7lRjCGKOfXy+iGZAwOll/wEZjOtFwRC8DrgLdo70K7q1Zto3o+ZfM+Klj30asHWMVNS/473a
x0VyovjPyR1p6nkcpA6wXmzZ0+A2LeG6zRoXC6wiSz8jhOiJi9sYPZjQAOJWFfLJqWLWsdCexZRf
wmxYsUfM48XZbcLFXl4VbObiFYO82RHlJSrdmQn3NF7F69P6PjxypOA62PWR0wLvcBMqYAmNhh4I
dw+HIPJFpAB00V/JQE90rMOmROzxSECbnMhRswGDMEUGGNsVEBhmZ6O/0NyIMKRAjBrINiEOGzHl
NVAxFJwee7yFVCRjiGbbXpYZUk/HxY0of5f1LqHqN/0O97rhvsBrIk47fNBAexn1cXazj1eEUugw
UUNMWDvfJjV4rnFjzexLGKxHQ2XUH+C7Hv6YK2AjMxhriXFe6msipKLNtMai8vzXWmQn+2Q+AYER
ODVRxkUWWSyqqo5J6ACusA3IIXM4BiCiJ/BkbyvRrRaEC1Be8fa4SfuX+W19WSPdU6xhXE1yBGm+
KJlqpmKrVaCFXdkInCG18ixcdcGURPuuiYPsUfMQR6fnWYP5bKBl8kB6evLp3iYp55BYNaOV2yWW
CDenW1KWwS60mw26VAWwtDiEHEB7eV+wX2vbEi0yKhcYdOauDvYZ1TA8lxTmA0udBctTP4JxdTIq
/5WRPYArXZowk50X5RXFbWio4XfTh9uEpEmgTLTMblHDoNJMmItAzTCIvk5xjI6jYtycvycYJyE3
K5LURdCat3bVxXhPi9FrcBudd9kkgTWcGbPKSrpJP+/HvjK/B88ATtr4NMyGmnOdxhGEtgYrMJ1o
jCUjvKhxky7WWnQZX6cNjGWQ3wbfA1Y4Njp7WII6hYUb38bRwX938+4lKKfP9XVaMaODtnNHN+A8
bqMwSWXQRyIEow6kmxsOqhH9IiiQvv3Y5fSVghKCWwlhjcV9ioTK+r4+j5Plu3sZ1xvGeXwe4yiB
cHaMGHKy5S0px/dUqKDzG38v49rgyBGmoAwBTBBlsArIg1qElWh0DPKGoQHnDrDGhvcGU3d8DlT3
tr4FaBvs75ggn4N6lE7PcxWWF+pn4J3eFp4+f9pf1jAQnymwBmWSVNaRZBLVcMozEVw7sCX0eaDp
IdYJ7/nvzkdWar+NXZGyz6Zcy2wIZXh84xq2/2LQpmv974Eo0pvXV5wE1hBsw3zoX0mJFRtkbtYK
igO0M46zcvAmu6Inmo4yt/CQfUecoWwg/PCYxn4HoM+YO1AESB+aS2otJQUkRP79joPBMZELXgcz
shD2g0vYCW7eYV7/u3G02CY6jai20hXrPP/0HhHWUvkfkuqAzR5wzuk3LgHCEXv66uB9k0yigiXQ
JIxNBw36kJUM7RdYTzLkDjxxvlOxdsAZhDDBSBBCBInWV4PTrgKDScBMm1QxdXTctmTWWhMlfHlu
K/jDGNU7hrxBsktmLAoJmpzoAFOJSgyA8EyW50JjVm31Sn51lzwpnaXuZcN78jREkhrfNU+llXGk
9IQ5d6IZ32yPJxDx0Tj+PoQ1N9+DoauMWwkllL2O6cpn1OyXf5jwVD6CV2vISREzsDMnBq95bjrj
hPVhFw/5X7xEKv6JkgQaWBwm8izWi0zuZT4ReyGjbg6ehNttUXDiHfi+ScHbhv5D67hCIZZQeP4X
dxWfIqckENXsMUPZoNypi5eHZiSb7LFhP30ssGAC3NHcqZkklrDBPwtxFE9XMYv3BiB5XDN4Egkz
5lvAMXG1XxxxVecjBemXjnSMvyCz7HJUbA/GlKNUNnyjLEA0rbA7GZS7bNcJeAMhq+UznAN78fCz
4Bds8zwxtpTFcQIL4bEr8RR8A2JPBqrP47DS88FlQub7SzUkyBERxetIOADARq69x6DiGRtoEyPF
u4cITq14z3J0I0raNP37pJq1FiU1g4Lg+R0opM+U4QMi3rm+ruO5I1bc+VgF9o9xCrtr/4PYXMNo
f8zsQgpgoictCpTULp08INQn0FDZyABYqqIdzeZ1XT3DB8pRHatJ9ERt9En6ebDb4OnJFFhVyBjR
S2TkByownVcf4Y4O4qikL5guIHDXtCWLIdBGWpkog+LHcdE8ghxxC2QZD1ahmvrXsofigxLSuYXP
sgdj3wYbA/qe2S0aEGSrRCHaKsdhART9w1ASUYnIEGNtB09U8aj2gnpXJMUsQHWi0ExrPHVz9guY
FZsntmqIrOJIoFlPRjpTEWWFmHAJV0izJLzA1Bb4bh0zAZdvVM1CDl+EnZpDEXgSXCItKaKNs/la
5oVfECpEDzpLioZeyUsAymaDXh1TsE6Wb2iJ8drVltpC2RV4Tczv8M7f2DywLcJ/4P4t1alKgfpM
xGcRORAtFDQM4J1S1ZvX18/ha3HfMLVuExRLRrgth50xGppMXnY+5OOYfEx9ImaQa2MM5XssEEjN
QgE7WgUlDZb0g8Oq8qbI62tbXqLGXCD7wumickY7mrlPaGfBoLn7ueI0Yq/OTMaqyNCQluAibm/I
hHwZF/hnLajPUGth0dKmLVMZU5jYNKbvC64hBtWQywbgOKpkrPqs58RS5/1nfFlwjOcJIfpplK+u
vfuEsr/ZGjThBX8GDS/tN8evTbzMNevxtFk4NKYbFxa9BnqUs3wUD28kcKN4y8xkFeFflhPWK5mC
VrvLcSIPyyrxIhbhMeruLC41YiL4kWnveVy2br1a0z2Afmv3mYLIvREH3ljUU8SnNvW3W+HQuiJ7
eO+q8Wf6Dh6yDuQ7NXU4CsLGX25zWl1X+jzed/7iEUy5ZHOr0SdUreciRkvcYklT7kYNX57NfXMP
0bthoiesu1Hnjwy9CU8H+vn4wUUoCdQ3+jLbXXcsgPpQs7I+Oy+O6Cf/tHph9qV3m0G5zIGP64vz
CgMPRJFmsOrQU6r1D8QgjU1t2PBuvXe3GL/gJz+BjB68bKr/IbXQ0yfXCJa9Xxt/KEn7+P+NT7Pz
ot1PBu1h6p52xaY27ozbw8NEZ5/xCB7ba8Kyz/SyRSh0S44GpQNj9lpUgzLULrAcMg5TdYoBoHds
sIbgEsx26XyW9SCZ1xmNQyZqGpwCyntBNX/xhJPP2z6nWu8ZXdhDnx5EAaQwWWHOsQEdR9/D6Sdk
ZnVotM0z5KqCMFQS4UvpkbDUWxZZCeKiKL7GwNgw5IMVFcKcEMCj1O4/3yUk1pxX0S1RwDp2XxjW
oJ52g3/T11FZV/bFn9YycX9DSfCP2Tlo4a6rUAwzO9Pm5Ord+rDLWC4Ycy3jiP3sRoMuj/Ej1U4U
HgcpHnecHSvnBPPpDntti+AVZbH05LQ36MKzfFA+pPiI9AUjaHLfdbY6nkbPsJgom7ituqS/1FhA
zSH8gvSom3n56hgygCmc9i5evkMA+dQ0WzO9n0WQm4J010JgtC1SinUcZzfUSN+rYquiyKkbGAcg
KYtHKOuyNjtUiCz0NeoZkOoOVo5WD3kqsJm8suq9A5Cgo3HcQUhQW/aL6GPJMZ5BOlHXZm0An2Dh
HjG6aJay5JkliersScMyIo/k9iDI0M12jSU779Gq7xD/dRDnRau6JoXNftGXEi+K1Wg0JTZTDze6
Q8juldn5jnAbZXAj7ml24mGRgJ74HI1jAoEeLCRAOdd9qyOVinuf9i3JWu0PrgWaQnhR3YZ4/gYx
VQKUlx0Kb6kH0ZXE9zFnGjV6DBSt9wa0SmefgUnJiwLzmB20hB0xwerHr2bpiv37vuEyMoHTlilC
zsXyW3agvPHs4pn6mGNtXJYiHxwr7vHp0lR4Utts/R2vYZuSj06jZiZ00TYwgzEzqQ9F2KM23wtb
fHXQOrSo6yC+UBl1nMuXXMUhhnMxljID1bi85a05RX2EqCoLFCKLyHOgUVCbVqPWRP177PFYxVKh
nGdzSLzucVAMzugMHLutEHEFF4+X4dur9cl7V7wpgMrW36F77H+ixkDH7aXj0dJgsXUT0CwK2zX9
IvDGq1dUsUw91mzJ5+lprTpSwWPeDaF/HVFcqy0R4KOiVe2h6pTrWpSMKeT615FQ6XILy2Mql4Vq
XYbYM3apLMK0T6lCLas1611foazYMeLRPUI8pHFmMRTVpDbFk8xv4O98GlfrbNyKLsPTx4hOhBhr
BqzcpFU2ygevidJnDKuCC7ltr6szQMCEdJA81oOJbUoI4wG766E9/ZyceloXWeYJUrdEIyTcOVjz
1ECyS/5hwezpVEbfa7gxfsmt7t3q1tmRFkqL3tHJu+Punpp4iu0bs2wMRICaSTWnvkVJtPbHuXEJ
9H1HwpcSBtpfJ4I1iJkz/twIt/YoxPtUxreMs0pqagx5OmcdYUMKW404ChVjmp84mLrswhNMfUlq
ACu2v2CU0qZJQ8eukoapNWBvB9BNgUB+j5bTqXAe9JlgPvMcGsp0GHPbB8+phHRmwYpKb7GwDn1R
ZeNxZaKBITqbFEVGt9R9j9NFPdBn1EnGL8RjYEvwvgKCuXyZ0zVUllvTFv7j+gB8b//qfYZK9zX8
DMte2ftM6qMcnkUcgKDd5TiAE9PBr2gx3yTjwVFqXfbqwXXRGHf6B5yKrv5hJpHQuXeGbfWGwkq/
BrRcTh9JEBJ4KlJGvuLVIZjgNBDSQOIhIopuYGW/2Txvw9RvLlSv3Cl+OqoGEt+iSNbDwHp6754R
NH/1L9DuNOwhL5CGmWXhC+C/ioC2EirhsV932wOOanSmCc0FR2Xw0E9QxcIepOaXvQaYg5BrYufe
g6/Kw4cdbExsX9zval55rIdoQyjdEti2ClMeXriQtl0oJtSkBJHxEUL2ovQ6+CrUkSFKHHXY4lYI
dAvDEIdWGlPy6ok7+8sROCjSi8JWb9tkZ+4IAOEAnWbghQ8P9R0mKd29LrL4X6IKjCsH3A2gl4TW
MWIiMD5wduTCHnB3QqsPNI5oc3xojEtnWjo7JdhOohpT58T2YInBQF+504J1uXOfHm5uZu45pEdm
kbH0juEH8/QL7SiRj1N9Bbqo4n98SEWAkURU/7ZEknv18bpJj3XyNFDHDRAgid3aXML6LBshz+Df
w5dPFhO+d8yrT9tgHzogwIwOtjTskP6e6ZCr+enUOzvvnbIQ/MaRgyhnKhTscnCx7lChEpiGwvZA
qWnZmD0ZANKnh3EAYfXmXKzOotk/OvRSRng296E+jaCKsTQojlAdqUrbWMuAFRFP+ZyyLJ6vqFxx
Dlh3U2z6+CR/l/CxE3FqCJBOBs2s6ZUraFlQztgLoEeiCkp7ELaZxWAzUqiL9+F9eIACEm5eUzxz
Xt5gKqtFe0/IM+G6GU2vSQKyPy7vWwrlA0jW0KaZ/fq+Pl81BjSwx8+u4in+bVOOIIrnYx4k0PvV
TVVLm5+XF6viX9as2oawNcfVCtakXe2ITfPRaUQlm9wuJPtTNnQvSFgn9wWbbbLSuhSKu2c/7rcJ
OZYE3CTLaAOTP556tKSyGXbj6InBcrfSmSThwEDRM8ZAnMXzJU1UElO4sqTYhB8JZiymtD9D1eOi
oIyDhSvcTapvUElovZA5TOvL0+C+yLj51N1Jj6nBLZMe3itWZt89KgfpqBM8/bOlIcqhDy8ObX0T
6fxQXTwG7aUCk/TmtBYcH9a+90l7/g7qg8eMoTtpYkM9p30FYEXrIQcptH22A6IBdpU2i7hqFUNt
f5t2HIZpN+udwZ/75Owqx3EfXvC6P9nx8Do4+S+IFzeecRrd6UwkHoXxodpvetXqsIQnj8Yx8ICU
XJC2g30B4N/NAqrBrPMa2gwGtVa2gPvDtV4sJYVAJZXeoeg2dQ8oAMoTrLoCu8A+kakn3IgooUwO
JJnhdUen51Z2KYxVyKbX+neoLtH97zRvTinYKluEC1P0kHH7XH86EhlBxyj3Z8D9dwrbJZ6zoqcI
m55+FnnfaY5DHNgplBXj9aui6gOz5tg7ry7INxIaU3onuCD6cBvBHf9HyhU4L6NhT46BYBW3QTTE
Uxio5LNPO8O0bZAujn2OiZij14po9qA6j1OaKaY7GBRZjUl7cqFthKgE7Wcj3V6n7egeaE/kHQ1s
yKiB3YOqWwj0mCl6n4oEp25/qAdQJYgNONo3imYqBVj7FvnNBHuXdpBMashK4btkZ8PX+sgdtzMg
R9HLzSbFTPfvY32jbVqacR7RtB+dIuptFNvR+9NgWqDmtaWm2GYjMVDrbe1wlzuQ0bGuUOBKDPJt
KDiW+uw2SbjwxfQe6IyWJg7HCoVcqKe7ki7Arhh1KDaxuiKRAeYAei0fcN3WaGXEUsdMt+gDFzgH
ZtQjY2P5tnTqsDSYAGcR5VOkQbUfC6+me0Up9mY3wSLGFgfToNhMBD3TNnEsaftrp/kcaPb3WmWT
2+gyQ8HqTOoAvZo2MTP8SFRoqngKzjqUy3cqHk4jDagB5VLNeEBlJ70FAQpOsOkwIOv4DiFlkkkN
hppK52EqDeuxblAQqNllzb49xUe1Wh+X6l86b89O+1uJMrJVb5mQsUhv6m5hAZoEUoeG3NGOHw4C
wkSbIFYgU8NIbi0byL2mtJhpDH4beWBsFtcVZiAs3+XoRHydjfH3Ii3Dk4fwhoqMRmmlsixi8s9D
GjIxW+51QUvvzpMp0a5qdYeh2OmfNbTm7OvNTlXvrdgqbIwWG+7n6pxiqwM/QzEbN7uk6Xy1UJyE
taohXNLNoE+SyC/wBlMK+1c0Qd047lhc/MPJroGlQnMZSiF34SP+zZD/X0ikNlFmZ/raL0QgGRHQ
pRkGNysFFLBi4KBZ0q8HmBZSWaauziJ/sLSPeR/SVivZTGllgoBmSaJ34lBrxAv6iNz2DS8AMqNF
ARx7GY8PidnYfKgRYNJsaAvGLa5QNQu77/Z9cW+Zjbahrk9/+ba17uyq7mMbRzcu3tN8krbAswY4
uLVv86vU3Jt7qfvfR2evQmqOzujVWMZhOqWs7jRHOWnhshGlXcomFLQ7ozb+TOL9hbz0+NotvBQZ
pNhrhNrfYc0wNivHLkzdKbv41lAKvfUCXHucZg8eNsLf7mt/EDk51dUtZXSYtzjWEJvrfTrUokb0
2ZcsDn/w0MfS6GDk33evwWlyDV+uSAKh3YfAMgZnXSZrb9lyP3bLvdudAdLr/5F0XsuKYlEYfiKq
yMit5GDO3ljqUVREUUDBp59v99T0TE+fNoGw91rrT1gvHYMPAUetmH9KUybM5sbc4LYye8ws4Swb
2wlx7WkDv6ccf2Z2IlOFMxLY11HO5JwwTxI1+/IAeM8m4di9vCLpoCW39WODa4igLpA8993zTZGD
Ryd5JZCbUe5JZ4XDSITbnIKHPgGlGpvtsVP63bg+yPSvh2vwm9Rc1gsBBuDLEWXjjtBF5gyYaWNR
SeO7vSE3Zb0qYT+D77/9K/3RvsF6/fxEj4sXZ+e/KL/gw1DDsyTZ/a+7IRFgbAUyaCpBKz2GdMC1
fkOm5MfBr/AlmgUhfc74LuAk84oQtd6g+4SukijQf6Xlkj/zeTEhLPcttxOpLP0MOAdF/qYat8sS
7MizYp7O5WJ09Dk+EbRX5wcVKH4HCwCKro/roUZWlOnVQ9lffMqhefF483Yp67VDcXYcP8cKkX91
rGpOri3rpREwYD7zrlxVBgA/nv1IQ+qlvH4sG9pmpjrxbgbgolwcYezJ/giPcCuPtMnXtYhL7XwN
2Tw+AEHlK7HtKMku2kWkEgzMtI71UR3fz8oUT5b4N7QWxJE72oAbIN5xVd+Wv6DaZMwAkzLJUm2r
jhryRPvyBggk4wVK3FlIMpD2n+S5eCfmn7p5JJjKwtO5Ha6L3eZGmpbAFwff8X314B9tqM7babXp
xsbwftAGWSqjstEjIiUWFWGh0lY+dqMsLZNr+gJECfgkIR5KiTIkq36oTd9J9E7UTem9XDXCVGby
i3sjIDrZ5+LmiN7cRtbkE38cdDZc7rtwzJ0UGUGWvhOi1KPKbXlI6wgHbtIPcCO1cVeFJuWQNjoo
g3rIaH2cr2y6jpJoQtgm3FTlAErWUNgU9Bd4IlLh90Fb3dnb4U/hBH14mHxD6BEEOL5hiqMjvTK9
Joob3uNePnfLL15c5CpzZfzjcSTGKDvv9piFJozeikNxMKcvTM+zWW+oRZe0wQKdnD96DvxX9t+O
XM4+vhb5kt+NmRhDHIRHujxRY6KR0w5n9aVFOCx63fieGiN1YsyED32YuD0H9zvbJbYI3bIQybAR
w5OfIA+w3b+JUBAYERRjBGGQEPnZhEclO2/iNrgU2khu/o9HgHN8GUxIXoOcbPkNzZHtJn+TPzzw
TyYV778ZGjsu8zQmLQ+HcIiCnRfPFQYD4w4NAn8CHgO6+rOh5/77U3F4MZ9lUIx1uBDk/5SEO5xo
JbYFm6n5wFw1odDcYALIeApXbwQQMiknBDpKX2aPfVOhY8NQBGKkY2/YazRqMFzCROB2//vvxcn7
Y2JmfftfGKrsLiBbPYqvPg4fJwnkCPYCwBklCwsWwnXMwGjqQLO4SoBpmYDJ5AeRj+M8ye9iJJXD
83HZZG4guAKDLkbKNbZqv5OxoEiI0M4j8GGwWr2KGihbPRfXakSCqvuqvR5jtZ7I9TAcNb3RdJBq
gck3vkAALUxK6/jFfEIs8Zd7/C7HMkHh+kluExVrtXWvjs111c1YtiQ5tAOcty8DYFYV/2Jmgl4b
k2/CvGE5ue8rTMH7Nsn2HvuThcidlMeWkQXxKzm2P9bRvJO9DVnQ5b/vHgN4OOuAxR4mquSPBYSx
aqmtBNiEtNZai1k8L7Ac4YcxonfwBpZuq6+wVjL7RxZKoOc9Zqi6fwspCB+0X7CpXk6TBbcm5SiJ
/WDeTDIHJdz+Bsrl9I5lc8gYjlch6UCI4EC8yx4r5A4vf+UyMfa6r2XzOptfwjYg0wYvKGlQ/H2U
KLu6BUy4bvY+K6QRY6QIgAXHSw5VSi2ywVEF3sBiIGaK8jCqMPx+Bk0dWT/vIjuYCZP33r7G9x6G
d6u8mpjGiRSUNznSP8cISPUC2h9hqYLDkMVq2TFgMDyy5xscz9lPFUzKwvrnscVgyUfVTL41rhsq
ob8g9uR2/KjUjw/JuwLXiSUKf/InGQJnnFGcGvZE4XV2/DrmzuO2rtGPfIPqPjWR+kOSw1utE/sI
G/4fTrrXv+ufJXm47FKS3B8u6V431gyWN2FQTUkTMMk2kM1Q1w6yBxMpz5Sc35a9hlDRHWGEVwIa
ufgpjwHJsfkgz2t3aE1HGKNWs3YQf2dq8hrpsBKsLPr2Bu9FBfIJlou3CeyrlEIZnjY8By5bkT0J
oSD7+47eFFwL9s7f8t65xYZjhSDw3iuDz0Cag6QB5D0pM1EH9QQoQL+IoRA8m+YeEoIGcNmDEvno
U89B4av/FN0pnsHTdr7k1SCD3wXmPbT15dcDhoBYRpNPWU2EFeBlRzN3cVQQUDTg4BY1KLtnqWCZ
rgmto+fSOBbwKZZM/SDKVRB2Uc8VwkSsN6ETxHNvWRLpxacBwCCuEUKVTlZN7fEI6y6MrczdjPkh
pX2OLfGOVqb/phzAsLTr88NftyrIu8lT3kWlyGeQdg/zqcp4tgn0fxPumqJLcwriEhqSbl0DYJAd
pCbLwOEj0SQQ2MuzcXq7qa4B8ZAhUDn8ZCwQ0QOP1Ji5rxR/pPhKjs+/55TpoBeYZ9Cc+jUHSYXn
JeGdage2LjhfihVCbWwg0iNmxefyh9OEhU7c44ND7aLv69jpehERxm8KsOxxLh4BDO93fw0BrmYm
L/CXUP+F5i0ioq8w/KcS3C8ubTYvBkOS211BDsHo1IR2f2kF2cvYxQphA4y5EFNwInukoOAh40El
/b2xPyA70P1VHvRGDgKYlNRFCUjWch8Xtwez8u5D5KvMhPQBzAKBiIFBWsXdWQ4WYpDTSFv+MGKl
5sJcswhq67Cjka6IT3o9Tu1t+60AOeHw9WiEXrRZu/JYCacjknKtoV6NrzuXhJYeNdBzxEZVc6qO
DfPb0gGW/s0KAWJxRjGL2+tecfoFrR696U+xFsI24HRDPG/xVbm9h3e1nQqCI9eVNq9ZfF5zudvK
kLrMZk/GnQJwYQ/xUFjgpuwo+8+ALQ34iuLsIwiaj6CeVGcg9A/0O8zyZCgqIGXgQK0CHXqXe+TU
EZsKpRQicAHSdPlj6M9btnw9gHbcQ1xQP+wFXQISQN4hoVJQkHRA/PBMAxOwqSjI/04uW5vhSL+l
NFrCpxu1Y2wcoNIZaT65HWU8S19b+PI/Ek6Xj/H7jw6VT8TH1EbSn7qyAZPcYnUdCV2rNgJAZIz+
WduhRlqLCmBoj55QvDJM6bCiA47xCw+t5KE8fFaKfxvcFrdFdchmdsqQcpEPGbiPb4ucsS5amult
9BlVZ/3MKZEX5gYwuATSP5RMRTgVAi4n3Os6eZ7Agb8ny5cZUZWHbAuYZEypLq3S26W7UTXaJSyJ
5VCLsxQOi7SXI3vSLu2Y3weYHk3swRdYFhsm6P6b20ogpRgPsvp9BdBUnUjuRM+puRJpALnTnFRg
MeDAk0qo/cPDdJwUc3q6LMg9AO6vSP3c4crGIG0Lhed17I10TuBM9q+DHs5uY8wOsT687D/Izrem
+0igDUllgKIGODqbCDAMLgxJJCdoIg+/moL+YeeSsnpwI4mby+eSFEoKc/MJuYZRU9Fuu/8L65i1
eSc8dfGjgtjxnABA8oqAZlBvGDIxPbwcYRrfj8wJFUYZRI5e8MJCzyEkaRcfbnyQB2ZUh/ybfGCw
iGjmNvwkJHR6kOWLjBW5b+fOQepzbUDwKzyLcSO0ksFNaCJ6e0i+t82Vqf36NbQKRz7l8T8xrOq1
TNXoFaLbPAtv426QbyE0wBIANkx783L1Ya6oJNpKPr2ZTz/x+swmwpmX9M675FoY6UNivsKXDJF4
NGw3bNBhG3KF1nJ6ZdBfEUEPBBUQdQKKQ+aGXOE058FRgX9dpxrrSzbZscQAfFH/E5DjtTP7oBHN
Sz9uuHeFKFmiMSIdx37JqWfvUbcVQg/OMirJq8vYkqdiTg7P6g+WsfKPKgNf/F65IKlMm3FlM/vt
vOG23bQziV6LXToLoEqjZWJLu1VuoU0q9rQHYB/00K511ebNICZuGcz1iNRqoHi3gAQ50RBqP+Pi
/SbG1XtfpxKPMODst91K/uL7uc+fSQnDnLrtC8dQMpiOYFEJZeZJ7VP2Djnk+O4FbCWt2CTs581d
Z/yI5FVJOwMns15WMkpinNoaWJU/BpIdwcaG2sIAZH4JM1NR03fn/5iTm5QPDLMse1QbxyYb3GC+
Y7VJz4r4Ss5XP9jmOL+AeTH+RgZS4K3ld2y1cqSaCRAm6/ijju3cR4OgadRmAO4fwZ8TU1EpKY/Y
M6DNey6/SQUhbtqMvkRJKbQs1epFf1TFBvZbwBUwv5hNyCcMKw4VFQlk2Y3h32aMvYHzzgI5XGLY
cyrXNEOvM5x5QGCKAVgN+Z56bNnsoXtww3F895m81/es7gzEoO1/Nrw1rymh/2LKNwLcYf1nX2RP
r/aPOTwK1sF1g5IJ4gR0p9dUHkAPvi7vc5hoK3NuTT9EwDLT5KDkqTJSBdkx5A26zquPxt9vA9kA
1/tEQrilHQEjj4jJOISoOYiehvZlBbXI+FNhVvBXxqyYSmt7jXIGdFPQcLfZAO6e9ogV2B0GSWeT
K0sVxIePB2EMao31dsS6mDnlhokjgxZLc8glPcK82m3RVnDGq5VweWlihBDQfne+whyevMfvmKGB
tCghob1H+glBRVE6Wnr5s4/MDpf237MGyPylxQJco1sgipKZIY/lkTx7fftt5cB4Z2U2sMk4IY6q
wZU+fzIJUbRfUyoyiOtk2vYeASoX6PSUVGz3UKLQhtRYeWyVTbMSTd7NrTfvdb6EE6KNrnsm+/x1
b6EP603hdxHOb6E0Jq4mpZUYEJ05sUbaBoIX54z2GH6/OSDIlcwiboO0jHBKxX3bnvFKAyqT0jfT
XQhhDYEtmY9TEIc/Vu8N67fxCphKjMCTUNzJQKoqL39f0HWz1d0GxE1H9/RLJvZFEJpnlG0Dw5OG
ZSqEMSJukqvqI9AzpGh9OCYdqn9j/F01K5pVLmXS1F8jfLsjgYvpMVYoQm/FDOOCNOw9+61YSYO7
j23LwppmJ2kKG3DwGvxWSnojV/vmt0grmwlqlqXFJYHea5wPVAG9BvmgDK/RDWZSHr9O0KYCwGCg
14yls2+MbtEvtIDbYHF4TWCOzfQacItG0D/IVLsHDbj8dWqkj3HBvppPlBWmEukzgYWLmac05BrL
iN1kwwBw0g5GWuypknDGVUYZiSKGsPqw0JWIA3un3zO1QJKfQK/s9ZvejpLuTtxvQPrRU41hXYgF
4QifgC8vY3y1ZJVm7aCe7k3l1RnW/8ba5DNjnHHFbbIDzAc6e1guO5qC6W6qDvQJbtrjhiHGN2Yt
vaQC8P2uMl8fmsGb+WQGs5ckkegZi2xfzGEDkR73PVwWXCZS+PJUBhSZg6s2XCPCRNlfY8iCCK56
cT1Gl8ahJk+CcHbhNSjD3VxZmWOKi+vJ3DzX2pb/NbZv0CRmVSWzqssKk+fgfbDgw8njHcQrfQND
VZo+BzIYJxntSQuQqy9fsRLiuodu+DE3jvIZlDpAFHimx7kJGCys+ECv4D3+jHaRNlUm+hwabrfp
NvL4vmdEfJaP36O8kaOgnZZh94m4cmHVljO+lQGZqzNOeza5bu2Vsrogjn07F8Np2UPw2s18ZrLv
MbXq9xE8mV2xcXIWv+FuyGBEnrrFcjehvvieb6k5rBJ7Y/zlS5B45p2QM9fs3sviTDX9WhqzfN8w
2R8BP0F5e8H7kBclGD9M6thKMnG2k8cAK7Bhgxa0WlAEoSmqFqCb8un+p+K+C3GILw7ZRCB7RlgM
LKjm2UJwE0d0izIznxml+nf9xNmIVRzAzZ4Jb/1voIUXnHOvABu9SHhJW4sPdojn13pHLQqjgGkP
QNEeiRIMDvC7GfkG/yKSO0iX33/cQg4T5acBcsy9e3F2bJyUVLRdRyFk1uPXmSUToI29R7BK9Elz
hjIBHhEYcMa7pXWEpDYs4Y2XB+6nyAp2x+v4sX/v8zl2ngNpC9v9vqfwY9C81s7Wtp3KtZudepvP
geKsXT3BUxX41Bf/k7T4KPDFiT+yjJYjLf2iTupt2KVshwjeVY+ilFqodvTcLTUvM9378UnY6GWs
oSCSscp2fyiDoBDjN/sERlXl7Y8YIy1W7ECXickZklf20ogCd75YgxezSxVd3oOe5ZaMvnHqLrw7
QqJteXywGWMJYggsjLmYPq25wthc6FbAqZlWAUrFZowGmFN6lhSC+4qwF7ymxdb2mwWV5jXM4L09
RvXoMsPUu19xzpjCADYTCgGZ4DJSQspUF/EvahbKVIQlCVO4Syz3UQUDNWazh/Bk2pCT7lokk9bu
y2MIRapnCXYpx8Kf+uXtFiJGkAaIbBbBlgDRRJt/H7f+A/2z4KugE4m4Xp8JiIeL5F98dEwRPUyx
oV28ozu0DcFpaX1tTVWKNxaM/0D1cIOfC9i54f8f1H7YM7ulqF6HXaxEuwHeWWdBYSojcuyDLzo8
hXfCYQmeDKBSWEyFUF+FFnE5YoLh2URY3GCzItPE1ZlymYriBmfmhRy954iMERJPx7e5jWd+IgzW
hLi/jnaoxHYBUYb4H+YsaQ/3PbJ9+3BlPckHp15UOJZXi7E9qnz+dZl6OEw2A9s3YHsLWgSm9clr
8MRQ7Lf64cxLNHeCSprswtfgOnmMbn7DlXZ3D8tJ5l76OT7EtlvMGGAFZUB0bliMuuTqS5F+KAc3
UqKE1R1ySQwLFKyz5FWHmqaBGgl2KzxX5f4COBF7F+8PnRTa+ZrwB6pvOgZxFDg74CCCUYvwAID4
Af2Dg6F3KfAQBZgRrgE+V4h/+iR18kg4ceFa0GNkvhOInSGGv7gECDeNiw9kyKOFKf+cRpinMiMK
Lu6XVsvGR20HbTFnl5bY+IyEb+Od4nU1eHo2bRQDGxdGLO/ZQ25sY9uAhopPgyLXQzkP5IpvGwdA
L8V7Maty5lvFx5lCdD4vjl5Y9AnbBMF54MunC8qgcL9xEngMelNMASCssUsvEWazE7nPaTmCAkI3
xn3+m99nn0OOBceU/taa1ocmQJUgCxFUe+hg7H2XZRNDvKeqZSnT5r+ROqVSzA+PlFz5lQLResUp
IKryPabJZ4M1YStZqZU+D/KWEQgJYfkZBoO5LYCqkE4ioYAzcCeOW2gSNtXieWoW8DPy4MfYmoke
C90O4fJzkifqEuWvvCeQidoP/XnIPW/Nfpt81SKetFaobE7XLTRr40BBDpFbwMxbI625aZhToJLH
23xcBfXYgrnBlAISnoXC8E9mnoDtAUOACqqxUGHWNFtcdgnssQnrrBoT6/ijx8v6LwZZR0h0HMzn
yI84Dn7xUxYo5nZzwOmOzTxhz59WK34fSKSkddTdl0jZ6FNjJo2ek2JAR94b29s6LlcMD7It+zJL
Dj/9JNfTL4GrC59z/AiVSW90J4q6XjzH9bLFmfOsHxkP9GDh1I4KhY/rxgQ0F2wc8xbkJWpgpo8O
WwnKlLvLcXSndnbla/9g4aDGLauC0BgpQGC3WW/z4wueyAPGgKpXzqBNUTDincvI3RRit3diDe+j
75BWw68erGMqNv7qkoz26DFv9vaBs0zH+yOF6pYeaHUsv9tfh9d9OXsuLqPbmvt6I6uB8P47yCfA
0jz95On1vaS6QKpRZwHjxEft0a+SyYnUXKFqyXwavKYnpCIZMbwOz7ZUWljz/EnZF6CEPEQZ/57D
GJZD8FuKJUDeyz9NCZQGOmrVcpk+YTLIMJR2m70aG4EPRlfQ1MRIyitvCy4cejH0W6LaNeMCYKH1
9Wv0ypniekzZGJ8xxsX8oSTTT7wpH5Grn1oRmSmG7LsMIK+IoLqs7hFF8L+UBm0mD/NRGdiReUQk
Nyj2zz3PwDJkydBqFxNEO3+M9eVj9gO5LlivybiASg1DTRnRrHnInONfBB91arFk3pGj4+4ZywMN
gMZrV6SY+iXsTLLMYOT+NnqABaogRVD6hFncQnzXmYL8ovvcWsOLXd7GDBmrPaxgDTpjC2PWHPAt
R+WcTFO+NpYfhPPB68wnofz5sM8bkMxwKvFekyvgCJJjCeYhlNAIuT85sXCZB8DqSP57mAkoKT3B
BDXXnHEi8lvdA7gcy+NPaKzeIyNththwjD6BRVRvL2gOEJBTI/2ejITBbNgMuFCQeyS7CVSMcszE
XVojIsIsAUXH+5wDFSGGZhIlUj/biblBEXIf9SI8M6CyGseut5Av0ysRiAjYa+/x8wzmlqjMR6Db
ZMgTbtziPY/zalb4vSo0uJ9rj1xMWkS7ndrWRm+QFzldG2jXEdO9wXtZzcvld8P1v3PxboDs1sOq
2fnBo0HA230n7zI2urTFx8Gi+0jNGN/nSBkqk0yQfJ2y62PZQcGoUiho3k0N60dsqJGthko91tXZ
nRHaDZ3e7pBvUCdeYH/pNMHZvhPydNETuo9Fi93+lPazRS86lJkDLiAfgLRYFlmYgiXyQK/+8Uvw
sh0xqI4Gg5ahcxZs3qDDWKIDzg8q8jAR7JwvIAz93hEdJPjDToB9P9JkYXHMn7Vj6H1+yQdtfptY
8XtZzJ/u7wRR4wN/keAamEn/sMsK6h/MGvwB188zemssMICdxGSG+QrSbyYUROYy8uWOg0kt783l
+4/1XN3nLCXcrZDCr0kefvk2NxmDAI6VmS8Ay5AI5j2AMQmRTNCNua308/PF7l9Xj+N1la9QhmB/
dmYA3mNl/LgZZ3hRsM4fsIgFr8ob54Ph5BY0bUgkA19ft+6F2sk8gI02qy8CKphaBwRYOQGc1Uxb
vE/MNtpNN9Fmmfg5R4Xmwv77MNSRkF3VPoY1KwSnSGT3bz7lBH3l5VDvMINxHpaYarygS0OzSJnB
PKlWRTawU3wcIgHQh9JPTj9Vv4uacS8EiM1G+oBXdV+hPpGSjsAkfVLAbtQxkSX9hfF4BuFW8ox3
qPQWpGNCAhRE9xQc+QaPMi46/8Y8ifWmW1vV4YstG/diFthBbwTEmeHWAtpFz1GnBZgt/YM+ve31
kTTB89Py3skVWgPjtobusXNFlOq0a7wdGn/IIQGMjlzyv3ZsUDinytB+M4/1bnS7Q8JtuVg1fGm0
+/pzUIyBgXxte1HomtQTsaBNX+Xq4TMqjFjs1W3dg5bhFmGzraa/9MUSdNnc/hhbNsNB+dem0rob
YjBAX8ytSEJQPrxHGvoBTKfP2rqMBgWivn+B3qyXlJuiPobrPVGO9mgXYOEJHfN/4u0Xact79CCN
zvBzD5Y+meFESUe1z8ZTOEzpK4hy0HwZ33LzHpB1IRnJPcTcHJUJqm9gdOA88R3Poo4m7NhM9cU3
MPfmqw9jVF28eLHaeRKDRcrNlWLwu31kJEsPGSyXG3aEjcbXvYQ2yCGTsjDG2gijkOBN8/sZMWgC
qvgDHCTUCdIVTHGg7VAYL3Mr3KBUbl4T8lFEVxwAqzBZAiXj4RJNJjMzePzcyrXDXSK9vO4S8hmv
22wCRIEnwLg5XUbs8MUWcIAWkvkXLGnxP3I/5xLql+HjAIZQ+dLCnuysEIaQBMRO4U7Q8plr5Yvr
zb6c6mtp0vNhdZYiYEPKww41M7QaZqmGV6iuFpemr6dPKkvv4T2R2xOiRgVcxBXjJ0rJPIIHpEMJ
JHXWqRg+YQMC6rj+YoKLGxUUMmV8oXz62yUNBfEG4cta7/UN5v65W0ngrTRZNQS0knJioSzIZoDB
kMEALF1ob8ZC89TUBOzZd4hKMYH8++w7P4v0GSXUvvjT091BJG4yfUQesTaWZsgdjpoejfqiGP0W
vaQjYPWz/S2qv9e4mpXBe6gx54na4W/AOJjABvy0vK/LrD6uh1L8ji8JK3fYDuzxLShQc2v85B2X
kzIAQY9fc9PPj81IWXTzfCMFBKsOEeKnEMA0p0rltSqhVhd6K2kpOd0fywW73HvfGzIXZI3B78EW
cqjvrJg/9tG1myHhp2JGmIlZupOTUsaXtZDRzuHONaDtGwLocgFByUGRJEMJ5/KbMWlpez6XdQZ5
cPGLHn8tlRMch/V9rVG0QHyCNjeGXjf+Lqj1KDGrhTzADMq/ICe4hvh1TctEmdyTbtxOfxNp+Zsa
A1hq3ZH69EyELUGtZEoxd5RcNez5n8BMvrN6+I61i0MastfuM5oAhAMMTcFPOkF8VUEaALnBWgf6
iC0LwsNj+TlnhodT8b3yr5xmLvUptBAoJSyYHTdH2f+CxuOORAvB82FD7GtIlHtBcIOxKyBn8TjY
C2TbcDHs4Kyk4Gk9wsfAYZiEUUpTnfcvC3NVTiBSlFsQ/7tIer6uuyvTFMFFGEIKYADy+Dmyxl1Q
T3nMB4bmgmRowCJeGtUb8DndOB0vFAFGfYh8GDbBHthaJmiXA2PjpkQlaozKL5UBaMcrImL6I3l8
bOrzG2SWdrmblZ7KFvf3mbYQbxgX8bLA/Lg0/2NkKnuOq1P7EABLJgwEz7EBdvD0vi5lxltEgY+s
8U/qu0QsIviDfWoTO8yaDKyHCwUO+iy6k2acbarIGFfJ96CvsuP3T9sX42LeCx+LAtUEdCPWgMS+
uTqqTnS5WxBAanwWF7gMicYkdb1bmVzqN7iqpGKVLPT9isE4MqBkAVXmOn+WozYP9bXyE7+/Umnn
XWG3HOvzx3LVNWTatMfUBSQETwDYeSwzlBjt/8YLnYdXG5elu6IEgahTewQT4ZDQOnQOLBg/p3Ua
V4m/vhE0lCkM6Pf1E86hvfMCYZa/MvtBSoCyORLG+UW6WjX+Kmj81ql58CYtonQV8DjIGrzk179G
KX/7cY4r8ex7/yheg19Hsz+GGd1vY0Fq1Udvj+N0xWuKN93ggdTnSKIef8QGAiKmsNBON2afOoD/
U3jxkozmzXBjOMN3P14Q5jokFOXnxbWzX/T8GVdof0ZgCu2jfyV4JTxf+pMZPw4xd84ZZsxyyHu3
/gJi3nCmhwu1v9h/hv8iWYbxfhgTCPB24sWtH+8XQ0IFNrwNf+BXzEPFQ/aeR6D6jnfntyHvTy6L
5pB1PIQ+4Q83mbMfbthZONWrj/fvzwtngfk3j/vnNSGCCDZ7nigcwHkBES4tTnYgLPI3m8V+Ty/y
7zjOfGoSNCbnGbbqwm1/IkWz8yT8I7Y2bPq4eEOyO5+Fe/WZUU1GFIyItrw78fkR8IO44xmI2cUg
5v9TIww/RRAycLlbQkb0iJGZ8Sy4ieH/QQOcMJ6Gk/iFV10wWXSGhOUAs3DWYuffiSr8xazkkBYx
BBiyCWSszePhmZM0I1qADAUODZ8kZ695m0tIUPbiFUE882IOerMJuLwdRoYcNWekI2U73mjOnurG
4XR38C3TXd8OhqpPTEDrbXp9/u7rDjdcD71+MPz8O3l8T4tZzIbr8FVyJHHp6CHvzLfHG4tDMTGx
ZwMmrIm87WeEY5UevlTvlovbUA2lM6vd5deHSVd23u8aFXBGML+Rg8sr0BQP0fvj6lewstnMmUxB
R9YjE/UJDppr2LwsnSyGGiJHuhuU2G+Ywu4V0wHu+M0OBwUF3byX0a7UoiLV8ae7xxeozjwVaYY5
/MEa1cZPY3SBH9jAzPKuqkPo+lv4T4bfm299vetX7MDv3IXObBLMDaf+0Jv+GC5AAEYXy6wP5hf2
NwhQ8IRhnby3bkNDrwrSYA5FCZwX2e5l8IGEhgTDuQ8/59p7Zh51Ndzcl2uOmHbzh+sWsH9OpUsZ
coAQwATjGTCLi3GtGNF8S+tmLwzmlDnap7jUXDsx+A5p4wDZns5DBipBagZmTg5HTyifcN9Ao3/z
c1KfxDhEyJGK9n8HxvFPcbp8+TOCXFpeOVCs2qlA2KEBW3EckcVrsKe2itdIISldpo5GXPgctB//
go9tYuCwtG+Gtw2NjtBPCNUhYvTr1IRcJUQ4wu2e6SfuV6iMmLhR1QHUw1GPmEGXIRllGTpO1bWq
CB+qRy98ScOKtCFhzNfh+XhW97C44Drd52TafZzdklEeTATrYFDWLij52hVjMmCh5+Th59h1dmSa
XXwLMmso0XnY/fQ3oUF54O2OUytaQYaTM2ySZijnoLgz6sdYc/FmSSPIEl9AMAQ28AsSh7hl1ghz
DK0S732EBwVd6n9bqO78i3ZneaEDW2MjARD6f7MHqQgKQk0LwOstJdxH4K1oWCPc3Obl/qg56zi1
iqRSfJNfwMJPV8Vql0kYDBUrvUmCd8/X1ipEktYkbiHtsmI82VoJWwm/IIMFAwhkMz8kJkK8L+me
toa89rGgf4VW5uEACMAPSaeByUlD+HIFXsKIp0AE5ZR/D9cAcyyx62WOwlQcuBWaEwb9yJ4iiufb
kTq8xZSFSpX5oE/LiU3ADjYY89Ypp8hnLGcL/DqULAZ27rWF72I+fS6UclaDkDwxtII90QpLNYud
HkI9UXd/gJbImRARTJAyBDLMng6XHiByGkgcbCkIKcU4RC6JS8gM74lsL3e5XJnOPl64yUWXmy/t
kPwEjfh5qEm8icNUqsP2BAnAkrsFHJRJLi/GpY1fZU7CGQUx+pUKvxWPT/7buVw0qPoeSFsUD9Ce
K/qLMGiFFYZTDfQTbv0nupCKeEUKwP2/UQx9yk8l941qgMjxz1oaocUZyNEHIwEootDtW6wGcAX8
14I+zmI6afd1BAonlgPjBE1D6GUIAdh+Bhci4lrnO6PeepuCxWxR0kjYrWCMISr+8nQHe7yNakzP
QDcyRi7Ol8oFvzs0S/3dqsEzTRf+afXwutElR5RlMaKrh+lTlvFe5URdPSasZLqNMYErYR2SO1oX
UAPWjgXoWaaf+5FRSX1PWBylPNCgU8vupQSRdHSqAbJxhmQMUjeQoIjZJ9MJRkea26S2JMo5tRci
8KpSnam+yxL3JaROWsEwbqfqJ/niaA+rmqW8T8Ql1+TL0QvnW4cXwmWz5M0A3j4Ub8RZUe+5uVM5
3hnePR8j6NIPrjuQBzlq4FDPGzUN8vTydVU+en81pnDm9+POJ8NmfDyOMbw+mu6nL4m032tgeOMx
hGImVpIj/imcac5v41MdSt6UKRJwgfD2zvqnDFvxaN6PeoD1cLWCKUxxoaN1lXB6OhHQDfKBrxIP
zRfiiUhheerTOWGX9u+RUDU9/iKhu/CIWM8mwGxTeyhH8ojCTJsYAxhozm5cDNSxRjtVbilkmavM
NUgQJ7Ta6A9cNviYnZtszD4jPoJIZGjn7NsUM7Eobxz5XyUlaoHzzKESeTsdm/2/DRfuO/+w/YrN
v3TYfxfi78gPEDWWKBooEHKfcussUDsHsMj9hpQgZx5CvTJ5BEJCAZr43ppcNKy5fM10iEXhXEwh
iGGWIm29y9D5BLdpjvDpQj7lNyiT2/KCMMRgyo9CAM1gjzEMujhQHRSNg16E/zgW4v3p8VT3Ofd8
P5xN7FC8E1/CaToOjmPUzyA8dDx9nuJMp7Zz0jmzPOzfaTcvJEZ8Md0oH66Koq1xp2Q6slZYtvth
QYW6jokEVZuMwdN8p1DDVFWk2qMrO8nVoc4viGAc6tzlJJgfJL3/fvk3qi4Nt8nCPj7E4gZQIjEh
0KxPv+xIl8sGmWjl3fbtqUWQkcypE7scZaQhR50x+jG0zYXgrniw+ARGPbjrYx6eYfwDWZA9kTUd
4gLRn6+ZvZvWbaxglQxWFKj3QX1zO956l+jddAdhGGO+mFvQQIduQU0N79Q6+GZeQgMToUYMBJA2
0KnUHDNtT568FwbjllM1/rAmmkHNjIow1LFWJj3cpsgr3Y12vyFdJUMOA+3nLS0uriyPbTUW04ws
MGKo/oyGKU/4rx2IMgUCAkQVlHskoaqBZPiqr17c+uFplf+Kbv1vKp1/tvPa0ELbc0jBMKMFS6gK
OzQzyKQeiAX6NwCuW8Dnqikw/DuOj4abrQ1Y+edi851lLroXDroNsBkDUUBAhwmpHd4z/2P6Nfz9
Z5Dhaog/cuX+MlQ+JegHEwBlMlaRAg1gMHHH254xRUlL2cqajyPRoMRPGHCDwT6kx0U2KP/ZmrEB
sMQj/P6sbM+M2GIgRPGU9j+ezmw7UW6Lwk/kGIINckuPCCqK3Y0jNpFGBUEEfPr/26lxTplKpdKo
Qdh7rblms71F/YGWYKHGrjMw75y7vCZ/YyM5OtITSXAlFU962SisUGlBp2rwI4K3hQXZY9lDG+98
IOlX+gj7ep4TdRaGo4X+uYx/XodsCU+UUwpj4lV7QWK/YogE3ZZ1YILhOls9ZUrls3dCV8hR6LS2
IJaibWGLwjQO6wGPqR0acdihDP56YVUjDx15Gd6ZpP+SLdXredAuP3240YJ5OcKsGajlY8NYVM4F
06G1DKulu9aEvakbNZmD+Q3rvfTZqENbPoa9zFeaWQKKDIa8akOqzjEETsko2OKf1nPg1teiHzLB
qlYNyvr8IBen+yP6jq+jHg8axd0ZXmz6RSW0U3lPz9rq45zBIl7my/ZSLgD+Bsho7w7G1FkoAMwh
pt6MHv+MagcTkR8O4Ihk/j2yJ4qpIBsa2n2rhc3ZuUfn/nD7vDZw87hP8FnFeoz0L7a1Psi0gtcK
fcPI7+2Rti5XS0bghkOrWbAsJqKpNEXzyZJH9s/KYVbkrFhe6YzEHxHtSSfJn74xnYmukc+LLonk
OtEA8fEsmNI2BhOR9LQXoXV8SP/I+4BmmC6RDtjck4Bs7vlPQEQUTFcz+GuV+aaZORP98exjzt4m
XxI/RDrUfnhW3rMmm7GYjSYsA+QgP87yLN8/p+rmfZAQoKHAbayUa5r1S57e5aUCs7X0B0/zpjIj
0NuDssmP2ptK5GnW9fQZKhsdsOeo/fQwWAarZOlkSMLmBDrIiAGYZYTdYofS1Iaet853JfZSDOa/
Wrbvr98wPWaviJFpf6TfKTcPuBxcxw3VhFEw4iCcstXlHwWqH3x0/GsZFUOMnA9uBqy3GQQSvedP
VpMzyqfhuo6AaXuJpeYGQ7wkSudgbcRfjhXhLYW3EVMquPOzB8S8yvr+goXlyBuAtxAnwR86SHa1
a/XKOBLcgY2MoBtzSXjDkKBCG1SSCxw8nDp8Pj4MoVFwss7h3mBvdlzf7KPTTm+RCECmtCUI5+Zl
AVUrRN/i0oc3hZ/9WH9Mc+yGM100RkJCAsGxe1ATOncgHhfzXkQ9seB6Yz3bDbfj1JPkqC2m79zJ
6DMqCkpNfbqDlx2XNnCzX8WIPJgvxxBX7uvBuQuom+VIwhoV1ZvP2zP5AfGughETapSuR6EnGP/C
fcJI/rnrmHDWdhNWYXF5D1lUNJLGX2NNgh3sD9l+AQMnbASmCrRfOexYY4oXloybXsKrZDKGa16j
sTcC8L9V4/XUhwOS40wVqlrpcD3pxxeLDt0eygusRATOBrzH6KtKzBZxS9/9Yn+2HjAo3EkMFqHF
QHLBfmlAS65l5B+hywPIGU/xsKv3d5qoKzwwVKTwR3KjocLG+F5MSFoYHNSiQh7xYW521Fs6G6iz
VEiwOBkilpi0MTOLRdwAU/mcYokqHGrma6nCNkaqJ2hWjaXYL/cxU+HjJ4sRAFoCL3JkM+cMcVnh
WxiqQeqRDRXHEdz7CmblOgLCD3xKiNU0R62F7ZcEFwYD6a8jsaYPp5RcGAq8aoHHAcfjUE9VCtag
YIq/kvfJlcxub7Tvh4MFboM/9904egpqLnMIZlNqi7LIuj3t7D7tK8IxkK7rzgvyA2UdydLx14oH
eFlytLUnj4F5I3xZ/G06g74SDS+Hcvlw0j2wdLHmKNT+cXPcsEwWQ8F6by+Q29MdP/G9caogSCfF
QI8vmJisa1MiXcSDMxCkc/xgKLqDeK/suBrZtzvQB1uWbX5v9a1jBXcL4VfSxEmgxcYLjBmqPdYL
N0NK7PvHbE7NqRx4gmeIXR/DLQvQo6F6y3TJF+4TCn4tPvBnnx8giZkmYOIAstwdxhBJt7lHIyS7
gCujBUiIHPYDti5aImik9KacP8YrkNbsriFZtrOT5JCdc2VUxHCqsvMQ5B75VfsN3tkBxkND5HoH
vqx8tt+P9899AMrwduxDrYFS8tw9Ur1SiGXXFLCrWtsrxuEOtHRk0ARZZKVHhu4Yhu+ggU3tfmEi
WB0jcxCGX6MVFiQov0kKZFQVQcB/3Pw/x3CvPwlq7JYTkR/fCTILmqbbE3WVMClgMzvm+gvSzDDi
WkPe86XPvMpRMYGGaPQ/JnCIzDkv6b2HyzgUeuJn09LLvSATc6K1mJLlBrUQVxXuIO4EXfdjRpdY
7eT5HVF0f186SggPl0UsNqQTE0MGYqUrE3HMGA/lxxD/0cc0xeb1radncmGOkGBVBnt8C8INzMEs
wavibDMqbU0OtP4X7KZaJxHDREKAJphRd4OVflpO8HvRhUsMpqUw/74u1KSLZMBoxagxX+LIZ91X
sKQBTjAwkraD03MFBW36gfr4cYSsZ54sX/YXytcEmFhydv3pxIY/FSYhXkJT5TyBKSuSlPMfdQ72
kP0gO4N9baauihU5r6Xwar+TqCAcLfBdi547IASnnSfbdoFBGxMgXDsJ+isF7XV7DCcY3/k9yDq5
+dhK7midb1P8ohjWbOEZo6hBhVD6fQ+VgbrP5r1Fer2tmm22GoL9D7f9wvjSatN40yVDKQDKPtyn
ztMXpI/vPHfU2YTQ2yWdECNHbhsR9WpcnF/dWVEcALJSNNBuOeRncr7RN/UM+ibaKXADc2hh107e
ReP1LFw29N7s5aS+4qruMVTc1EcGzoTVjaMXevCBy7B5Wlr9wMsdyZXmx6iaDi4Vqa5CCx77I7ar
lMAZ3MJIxZywIJX6h7pbWDFoylpdE7k+i9f9KUuykeDiMySx6Gm9V5+VtG5X1YHFlOGpeNUQX9GZ
pgI5iYEI6EzppzgQBK6jCkVMHfTETs+qzX/6pKicQKfARHjDF+x0Z0FYVaimirliVQTGFGuoz2u8
ocIkeOO1bjx+mt92Bz8StsN8tHrOjr6Rm5MQM6+oOuH4hV3viXHbOHxsW4wO9xXcoEBZj3GgrJHW
k5dQ4lIifPV+pMvoUlLRrUfr7PTapgcsQFBwXO/X/gm1Bb07GNRKPql76r4apZn/msde6rysO2TH
2on970qhJ1nFM3U9uHSo/rZc+zjzSLgBTg5yKFEb3LQ3INtT5z12P9AmWFZ6zDmiyWG0+6ji8k/X
BARhxzYOIfHt+DysCwi0fxPGegM7zsdNr4OjhOeVlsLookan+G+ulPoSpElSuOohbazQrdQ5VQYN
I37Vx2n9c1+ggTiPsSEEByXe+lf2P/svzHlk52aPbPgjyn7o/LPvIncwHjSwWjvfZztc1wpdXk4w
WxzNReY6wOqmW/ase0RajpHO2U8h40wMaMhdD72HxsuKbDkKWy3kXwioMniioYY9boJ6KbCLsCW/
FmTEFJ+AJ4dJfYszncPrjtRkXZLCdG2E55jEKAi0kiwvsuetIwkr8X4Ah3DklJccMYEIRIOPGKi7
R4gsjrycA26vlIGYFtFraC+VwnGyURxpzWm6SFESYSMeTqaQY0CFGyBwa/g7md4XDX7JiQdDfkmf
Aj038z6Lco8cH9MSLAZxxCIKiXWLLjps1zJWPONNFyUeTYHDmeoX3tHq/QhfDBRVHc7EgMkfo0KH
Wpo3pPDshLVVKNoVJxfjCohj9cznG4Ihy9oRoyDWxujr5Xr51Gr0OijIWeQzEWoB/Alq2Wxu1DUU
XU4XqFzU0Gl5qZPpGO9D735OuHvSPjQw03Pi1YFMrFC6eLof0obxeETV+jDg3dvgI0OcMCaceKse
Y1SmD4yNAbWxlSj0p5gWG8Bl8ipXtSMl5Lra1/tMf1M30PlDy9kr4fHSJ9oLfQMMKv/BHPDo1Hu+
1l36F7qlkgEAlav9QQYH/xIZBFypVG+wChvrRAH0WQfAiYA+/94D9I6v+bJdwSockLwhPP1E8jK2
0Dooh7Fj2MIqD3pi5ewK+JJFxRyqnj00SUH2wcCiF4KU2zKJ8gjqODlqeINNn+xQX+3oUiFhGU49
b2Gs+jdrQmHG3QuyeE3shyATHLUzJkkO1YldttpoLETrx7GdABaspR/mwxhltSacjPltLZ+/qMGW
fZejz7xnqi5fmPTQRHw2cZgsXu7LqjCpz9fZojPuIJfY/V+4i9s+29/2o19599409GJ9S9jCqMvh
PP1h5rIazo9Ws3jtxnPZ/dKEpl4DrSF1kn1606pLB3smlGfMbBiXE1WwaGblhrHtbIDMtG89g9Sp
+Uwa1PzvLsIMsPW6LdIfzIBjnZZrXYbVeggzikqeedrv5wcYlbvLLkj6d5Nd+dOb4nPgFpDdAoZS
L7yJ1OUNvPC2+GzGmP9nawwF1r1lEcR8XGxeswxzgXX6A90LeJkzIZkp/tHBlGX19Nrlbfage1h3
l8eu12p9dzzrz5NZ8ZtQUgtbonYa/wzswmyXjYX23q94L3RXmXtzxyvFx+6Izk6glwP/WYopmwUQ
BAetZ9GQ57sR28VsSHxTN1fgJ7ZTuB0+HRxuCYC+lDroK34Vv+c3FgTAVt8yeR6TxEwG/FDb4tpP
KcTP57PJfDL/TlFkYFnzmEmofofG9hvcZm/taJUOPR0IkITlP1VbiG18xKwJU6aPXgLlChaJ19Mz
XyC/IRAiKZB/MCLiTxMkFqdr1keaMxo3oJP2JHa5A80GpKBk2Z5SsXSz58HAJ13gVMPwYyaP3xjd
fEZ21NAEleFMFtZKwtc2wSqpXLzo1HAYhiDKiChxYHUFIvzbh4/lqxoOeZ6KGRMF2imhAAP7nj/s
iasGb2+yoEUHahbs91sUKgFYp4J+5OkoJsMJfeRnbmOhlTVLs7ZeRmdlLmuT27NhlSCs68P0J/B6
/rBwdbPLaWtLJhBx7DScPFhSuINpByeOnAhoAImbuT2/Mp6bIUj0aJm5Hz0ORvZr1hjKFB7SBL+q
1ryHskXbvxDZGfg/rSsX7oXWw51kbA30Bhz4tlemDJ+siqAOjECg8aj+d/m18UfEtZCZLgCuGjBu
QzbysjHZv9b+11H1B5cpjeOYmAWiWoHr2KpGegIgB+iLgpPq7m+95b3w2ldxZe3rp/sWFw26QfIY
7Vfwmlb++3RDnSW5iEdm98XEJqkPm1J6UYvK05r8kYaFkU6GAhB748V7lgSdLZtoz6dE2yIQoal2
SFqHT6zw/X+Ok1lIQF0gI5KrfmVAvvPR7+E7emJEQaIheNXyYzThZ/F1E48oII+4K2EgiptygQXi
cfnYQHiZlcKH0W496P4sfR+4Q88Njup+vMGa6UDmEaQleaEGx1lxgiE5ivHEFnFJ0hbyGqDhlz2X
c5Cqm46DsVWsMS8bQhhjQl1h9U3XTioMjHpKpAK5AxY8lzSSzE8wcUqbACh7wrRVsjC8NRngGEyA
UN98kC0SUc+GrWxHXjG/4T7fmPiHfuZC9vJcyDT6U5nAJax6Feocq9HBznxiV/7MT0sOtjobLSZh
sy2gjMlbJ1+1L60GsuOyYG8sDBVCF5IRnK9QIS3e+xj5AFs/RuE4kLOrL4/LV8AwEXk1NSMSgxQR
qKbCgoLXI0zNl/gkz29bUZFRlRoqku9KuLw9aaHg71PeNB7edMMWLrNR0P7f7clxJre4LA6B8BVQ
MQuDvILCG6c56CqYU8CbR81D58csDkoqKhJ6pAXmx6DHfOKmEjaAMaWBKvoOharx7uSGIfenriA/
9OPFY6f8eP1ylk2CFGLEn/959TQxAiTRCfBrROYb5FTYZPF+x+80G1mF10dFQZH3dsiMk6EMYuDW
MBLxshAX9Gt85lWdwP6F+bnukZIK7eBpZiIjSu/YTiaG/KUPN2OM9FHDw+PiSzzj37dswP9ngt6D
ttwa5EYppYEogKygvvAe0Ud3Cz33C9MQ4HpEi6n77izs2D8waKVZcjTzTm9KvR8k2yNq1JKps2hJ
e+B81CoT891N28bJcH82XtsOkxncoKBUYpsksvrQ5yW/g4t0Lpip/lY/iD/Si7oDuRLc+ysup2o7
++CUfjSI1wIMzyMFijWROEg2gLVZallJG7pJsh4R8i+/Ix3GVkxVIaMlKrfFFrzoerwop4YzE1jY
K2sNA7sDbNJG5AHEZy4SqlLQ5XbbNSZNslgxjrOeD/lpQxYTJT5sjk23yf/yL5jNEp1G7YIyAdo7
mh2ACDzZSNBBO6gYeebUkn182F2+KNMZdh9J6ubZtDua8dB8S1A/tKc4mZiri/6dt5zOjcOBxA7S
eV81sP3kMI37+LdymMzBU/+2DN2F6yJuiS/yFZnwjPU+KBeeFkBBYBSImIjwRPyGYxmptgx6h9gp
mrwgLUIywhX20NJ4SYawWSRdwBeF2R+4bWuXPAewNPDNSjylF7XcrI/MgZep8W4WDuT7dHljqMxK
QtPE0WJ4LCg4OUQW8QzGlI7bNCqW8fK7v++SbR92faYZDc1tK5w1Ywi/E0QBeKTgoqEpm4lDV42d
xgTc4m9SzdRj/yUN6LW+37ThTJgRXeRYa+Y5kNqJs4ffQLncfqFH/CLnJyzrexbeLKjppblAphCn
UhLEOsKL/u/4t/mF1P5WBRcB78ym0OtCfyBrwY4Tujxz6UQkxXNkGHjRxT36RM/DEcayEk6xpLU3
/GU0kKyYK4HBy0e/s9Cd7w3LqQ7RgU6Ono3Hii8Q7tnEWEI6DcoJSBkoGKdvX7BzNRxteNSKyaio
v8VdfWqNS19Hs/Qk6qrRx7g5utiE2anI13NRADZTGRw6N8nXMhIrmY8WI4MnGufW8eeNE62Eozvu
LsB7tDffHSpcbbTqeclRz7bSJQPB2ifbwR6WfjRYCCnky0O2gvE0FAcA0UgO5NNkq07Tw/j0/vPD
BL+oMibmRJLouHaOgxSLD/w94Hci7mq0BzspoyfkY1sV9JCwOBw9Y7osTwF4aE53WxjLjYPHlm9r
AGQXrE6AJ2nEOfgGJDiQuHuUzPxo1OPp8R0MPo6UWwPJqgu8TI2EtR762zccHg15+67ntWpVfxoJ
RpbMnsArGWffD485M73oeXguh16xfF8LgAVHtrpZvqhdCPabbJG5wviw3Ex2r0W9mHjv5cfvtjFO
3X14+osb6sNLeqmC54LgzPPo3FvRKf8Z53FosefZdb/MDwS6CEc+D6DenFmSvoiee3MsiDBKH7jD
QNpLiwb/vHb+2sQIoX7BzGu6Z1wv6mmFsQP0ld78EZZYQnxJgdWUUylo44i8BuAjp5vPah6MF+9t
Fn2Ea0zu03dimv1diwKCxF4068kSafPyNh0g58dHfRqvjmDH4z0evR6i5eF+FDb7RrRoJcVRe6px
TPm4nVnMVMCS4RSRvT0APrsvevMswAFrzBYP6r9+z3rn6udDDuV79oU/37ojPk7CFN1TAqmJGaCP
doGCY2TeqBRvtt0surkU9vfHBfWUdKKDB6qsl5PNBK+eEjr+3+WXwRk7s/N0vxg8Y8WIhUEwmVXW
xE1onh+zvjtZj9eCcVo4zWK4HnwRelRnCBzFb8z1suJjiplu3vG+2t8iWK1R/Ds45FiQwG0fLbvz
HZwgJNWEOtujuU6u5SnFRUc136fx/nbNruTH0p3u21MvyKKWLyT227sBMA5dKBusVDa+tVwHzt2T
55Bpf4ufigiCjby7b4YrOo6S5nQxCpnhlqfmY7L5HIe4U+H7q0NAYlxzB/W89K7xVqEcrYBvZYsZ
Iy09QM3jwCSJJ5ciY2K8AqgJ1WQX46BZI0+C1DRrFsWWWjMXcaZ0BgQiDC/N/rWj55R37F+8TqQc
RByPO8PVSzKTbBti2YOqGf0JwBaJiSwy63xx3MKUMPGYCtIAagwUmVdsFHCnjibv7918yPoFyxmg
HW0L5ixI1th0qADoPG9kNnltYhF2yCZLiB/uKcV0mIlBHGY48Pv++eHwUFj8DIB+wah1Id7FUofy
7nASqeIs0zp4JgnyIpoeiY5mrTFTXxNBTrQ3CrzSpbfXEYJr9CxItFti7T/8HZN4ffQ7pkVz3LLL
ykRb2igG1xHSwKyDJ6D7MsEHYPLgef/eKE3ZWBpSOS/ERsVrZTWa4yBxuP1UP5Ppa5NeBL7gddfm
0ITlog+FXwhjAVcUGN9TbIoSBFKIFT+yiLqhPkS5cIgXRPdACoDnwvDy9KWKTpZvDxHHIITTx5WG
ao2DxktOpZcKYc6btfqSiTi0v9Q3vlV8N/wuUAc0twC6C3lPMwjZT3KSA68yLIHXtVy9rr1TE7wv
0LyYz3ywABLxotR6+cavmSXjVLCTGOLgdsVjgmPu+wd2iu/luRsuxcDlR139SRG4gG0avKcLgU/G
LJw8tO7Q0IFO7xz9V4i6+DXtIewB/qoCLknUneWa6Ff5twosYlemCbUjuqF0VwefebzronRX7Klo
h5seJNmBRqHIG0dMqHdfGDeUK2ZzA7wKoVyAdf5k28p7RrBSIGLX8wk8DU1iHxF8MLb1hEH/iWL+
c20zzAfFzgMdhkbsdDQpquclqzJcZk8CsZb247Dy8m18rU6A2cCoeDXjyDkCTAWBxMX+Gh+ao/Gm
bDQ6mCk0pVE6lR1KeRj5Yl86YWaz7wnT0PTKtlVcn+IffmB8ggc33H4ZYl4rwKi1PEu96TcS6D3O
3ZBg59VWnSkL6otxqt8ocZj7TPTeehyOBBdGK6+vORFAp9HijiMz5iHXYUDFUHnw8sUEBiyYpF+O
Jq/bidJMDrMtJVQ1xTsI/0BcL3xKS/A8XqfR6W7JIFkdlz4e8Tc9U4Sd1ntx3xPHwviOPYJXkTWW
t8e1i4YsKsLs7E0XjfE9wnpE25Nfeh0IrCLXF1MuPp5BfhSnAQVbxILEScE591zlPudddmXTYDM/
ivxzFin2IOiKxUdQKPNpfEbgvecaBel8rnAqIQBxuB+SY49BKmM7zltsPdKzHHEZFWvkxpg4U+as
4W0Kb/77WfUqX0QDMMquDo2vniZXml80aAPna6dBhs70FpbsoZBAyHsaeyOA8aO0fH8XSuGX1jjs
zURPEEkLac9BlMMuhHDgEtBCiMQShTQGZtHLZrjk3ZZwYxIsbbDMMRNfIuTxxjl3ZQdlX0Tiw+aQ
6inYqdkMBEo5OKiRvGbw2pHbxtyYBLMFBEP90OIZHAhHvds0LsynBz1gKa+S3OqnaLKmLOl0E7S1
kGG/zitxeiOH5nk0E/4FbwYdUGDo/nid6FeYufy1FvXyjyhM80BXgoFHdsA02xvPH2wEC2Uz2nx/
pM2L3hTfK1DYTozJU5BGE/SIgEd2MxLdjovyVG6v6YmYqEOCTAfQpxPSHgXtGJaQfmmClClR2xnU
EJjclV63bwQsj8pHvwJ9QDHNJQ84l3WL3efNhCSmVMQME/iWbZwteUS4CQUmhit9M0/NGEZgZ4xI
VwEsOVFSYF+D9yzF8TbD/g1noUDu9IKocGYgeHc1KjF5H5wXxwDZOkRfSL1y5khzOtZxO7vT4hMQ
XnsFKAGpNXjWsYc46olVaZhbd2PglF+LuXPNUv87UjUWp8bvdrcjo15NZkx6gdmhQoHgtR0L4y3W
xgxSz5nrjhIVHmvOlBQZPf4fgxOUYEhTuYAhMHPLYasxp2bYoL13t1+G67hM0LuwcRDECODMM1/W
63tYYi9WLj/LAUKkgCjXNU7ROiEts2TzXY0PxVllJJhS4QvcXVcxIwCg3DBcvP1QIfZW2Yamjwr8
syMHmI82T0aS6fogT6sNOnKxPzGr5MhN724SxOssQOEOGQMFN3JlmDH0lDQIVI/s1QAxMJ/prn+P
h/eu2PGgg3kXjha0d7PHlnYA8QfKPjfbYnQQpH4yxwBrnZ9S/44nFWvVYhJg1OkQZ2+OFrH9RI0m
h8y7mFY2GFRjrE8HV22HjG6w6Fg9r6IX8GWv56oOMYjKQsYQTETOHQPmPhhWqYu/HkJvpsqqnJU7
/JI4AI4y7wok9m+Dg/phTH96bPun9HAzeNWp/P9ayRfmbdD0mNtQpnIkAOjQKO1zZ+SyBUDYiw/1
FjHU37LaCHuZ3h6A53bGMRk5YnutVin5tflK3mLAHBHHiyhLwQ4qXpbLd/gJOlfZ1Kuhh0JuMfTw
s4dpzFWmiqQ8v9pWW1lhVgtFIztJl9yT9tmJDo/9pDnJ6Je23+h4Qre2/wSxgzDttm9/XmuY/1YR
cpu+I6Z/SxQdzfa1evOY9YpdhN3tfaUzGZ6erSYRT3foi8/RPGV4cxBujVYy2dFR3VCvUuu3+vMw
IA3igAGSbL6jeySHA3ZOBiYMhRiVgPD8HIPe/tu4D6PlsppDe6RbRrt+gHWtMEO99qYym+cONVq+
ykku+WF8/dirIpWkwavP5td603LXW9knbEhnu5yz2LEPoH7DJIbCp4e769NGIU5DPFr19ZQ02aik
aVfN/m9rYPGLX1cX9ODbg2/UGHAABTZ0i9rxysOKIqwQi3HrsiUkaEu0VrW6iI4E2BpnBtBk8qdb
HnjEwLc08U8wRrO71feZpTXRx8NggxHAR89cNkDzZr+d0qO4nrgTIr+qiDnmlT3mUK76kXA2aF0m
zvvS/bix1SKMbhbfoE89Dh/qD1mnyOb3Y2McXicbsgegqK2rsApSKGBgs+sbqHnnv2wybbC1gZeN
8Q6sGJ6C7B5nSkBLskD5wqJxSJblqo7K1cBhVAU8Sug2j7wYbxKex8AY/0jrLvrMx/rHnasefCEC
gYSnRr3sb5qf/qa3ixfK7oUr4Ct8hapXcygEG5Rdly04XkGsFGs6Foliif9KyAoEswuOEut8z/my
Bzd4ojIEKNBO4xu0qt/WZANnfVH7GGF6jyVOtISfMQ72QFEY7sF2DkRDI+AvppZT/NQMpMkHRokQ
SQZGuhvN3qsCX7rcH5ywrogmqUl49gvrnxzsnOfFc2Rgz9zCFyIKcOFtHRVYNs0Joinm4LSHHLlP
b0ftB52MpRtUDldjXJFHGsDhcfm56zG9KurvaDwdkPKV+YmTTHHXwNkLfUy8khc3+jLmxQPG4Diq
EmDDxUNVgrnmX4XTvwJI1+HAw4aF58PG8LjCL3tShGEPT9JDYRYcKCxXDMQeMFvHHwcNRfsllkEI
OCYNKJ85htCJawV2ztpg++b7GRbeMu/R2UVhVBE0lHhKrUPFwwMoW4XcTYLJpzwg5oWUC5ToVEaY
2DAlbUkp0mnOpRPMPcz/GMz2/XTf21XQaS9ZqO6gTeLU0dfnKr3MwT9g/9TXGcX4H9gyvsDHD3xe
1ay56JHmL23e006Hk3/y6ZqeB9H1MN7/GIq2y7UdjnCduRNNkW8pmg/sp/v+ji+LtkrVdrjKmXzt
4POR+EF+1PcxIjNrU/x0jY3Rcfm14rXfmHzL4e8+fOPpcvfcCw9B46kZ/kM7GDvuHmCpnI2R8jNu
5b740tfyDXHv4tbXDcMgCYDHsOZzy+c2tyzL/d97d537GLVf6Z08SI2ZbMWr5BVBVmz8dAUSa3/x
BosaX8YlYJm+dWmdH8q5yAbldYZ/w7WD48RPhXiOQaJAziBADX/TRbmGhlhecIyFacMILJ+SEqCp
E6FGS6L4jNvNZ0sKyYFSdBDE29LB3o4xOXzkOno951R13QW+04MzU4zktYmo+HvGY4TLPSOvBGgI
gS57Ag4xy4mTevewNRlyTkfTfPEMYHl49ToOe0tUcgioaeSi1MmN47ZZxc6HDPTRby1j5++qUDyf
Ngr9Hgo4CjMqAWxqKABMqpZ0I89hRErLglXg9ScNIkvc67ckEGMQQsGIgIw9cSJO8OGl27MiMiS+
BwyD4ZgMphlztGcw5NS3DpxyzaZhScYJZ0bh5FUh1TefAmV+6ZhWtJQlwDjQOOUrHk0MCCdsgbjN
kPhnjpH1ft1iGPaP5gMZGQbvxEOBmCrM1I+o2wewWjosw8ADRqp3lkKU6EQKR91FzGqFIS/wszXp
WMUwt4KWCU8ANO5ArdqIYI8h5CCuNJgW6wf+oFhgXTO8axREifpwibIvwFRtj50wc5+Je/O/QXUe
YDIYgL7QUyjbftQ7QX5jbAKzrhLt+L0TzrDP/uIWwp8EWEdmAI4kuWVCRJCZ9q2yMlBI5W/rJbmI
jCqneemgoHdGb53+xmaLzMpGS6fPQPk9eslOynW24ujN7tzTixxTBB00nFJkjI7sF0BBYfRUb/N9
N1OBrf4y6YGF5F3x082KrzZg8T5Qj1AtUXXeKGT43Fna0R1/1+we9B31VT1J5YGi5Nr3MDA8IZfY
0raisYTKgPUndJvCLCnciZRVFh/mYGQQeRA1SdAM6DPZhMFIKZsmARahToFIFOdb7y6e7MhF0DlH
A/eTXtbzE0inSdoYxD0E47rIO8O/rzXElidAFfYch2BsrmOFApNXjUwzABX+ittz9u9fYUYkYYrS
85TZRBdtLpkl8BtF7kfqY8cekW/ITTHGoUg6xBWUr+E0C6Ea6NNWHWIJdiBkWLlx7mhjWyBArOAa
LZvO8DDVky2yTgImjyY65TvufTerc0QQCnEY+hPPhyialtAPqHw1YRNX6G9byIc48siHcQeAcMn9
aFHUaZdaW3qXzcaj8eJxhnj01ZxctcmKNVfwapPI5caxzcY6knST3Ozszh7gKza4DNwXxWZsw3tz
BFeuJqXkZiVQmjrCj9LCojrrb4EgbBDujiNf2H0nszLrjf6ZmKt5M6eeuzPwBCHYk1SBSQBRTr/x
V0drm8fGQEBUmnxu4f8HL1CSv4auAHmOPWCP9oroWN0DZby2pR8feguiWij8HAagEaOR/qn0KfaO
YbmUoucUtOSLHJ9lA5dLircVwQnLCRj3/TqitQW3W/BDRfQ6lRH/427xVQriGR7BwjtVXQ8PXVhN
W4m6D6+37AdIm7fjIduUu0lUGsfwZcVTDHGW9DTRF1o7xsjs5++ZvKw3TKET4Vm9keYsIuBM8NYo
Agfzh5dte7w0vwIsrnDwxDEufK+bw2cRM3Jn2dmMPKIdT4AWD9b7ymYSd0Pma7J6P1d0whij/aMB
Kc4DE7gmnGzaS0fEdnuhu5NwbgTs/BtPj/X106jt+vCeU43gTFvbAxItB0535R5qf0A9lFpVhDGg
Qd+hCdppxRUxh0lERy/O/paNeLzB1Zp9RPEePCIOmKZMSYrRsoWzK2N6hN/GqQLSBMQwROAwNoKG
8FdkMIHxzeDvW8WPfGcSgCdf5f0Qt1HEonCOMkHMQ5aaUotRfQExPgAWqc3gqcFn1xWLnpVbrBNS
wlZGDqIw2HVusMiw/nDbtbi3mycgVPH9Y76PnHa2vLuBKxX/o+7ka+JZUe9ww2uYjXz3xckWM0ij
t6L7FBf4cyZmO5XJC9lauPcTUlrjGiv2clFqsHXgQ9mZWAyLaArxSUVLqQ7EN4gvi8VCWBKKi6oy
v5Y4OERS8YgQEZyjXf3cHMEBFhaZIppZPG+R1fnA7X14JUZCsFSAoymQP/OHmU9heeVTtm8O/sNh
Rm7UB8UbcRP/Fz8pXBNb40DrLwooSqORxXhzTR4Efwf4qVL0z/BJcbMQZCEPsL7T/b75d9sQ6HFz
4LpgKnpziHLEyLhdjzfiNZT4XXhuDMP4nXOmNuniETxYF8WvxJkt/mmNJBTvoVaEnUkY9eHmHMQT
Ek9rzN8GPyxxV/gS4lx6eLsH8RB//OfTEEM8pNsaCcBW4zcRxTphpwTP89ddh+FiMduj7SG1RqOQ
NaIoxUSI9J67cye25h2M9JHO0jedFpqJ2AfBDm7k3L7T0XKMeYayVLC5tgULR3hICHcIYdMBYcXF
CAPzjZEt/DJuayiP3BboHvHNv2Z2q10XfGnfJ6Y3IArnh3U1Aqb8W0o744moE3s/iDYAfv+/43+P
TVKadj3jwwKVNFyv3fmJPYar6abxC4U4SZkYpfaczWYHrI8AW0sCzkFBDhW1qCiB0Vcj4oZG6VDn
Cp7m6QEJhiuYG12B/RJQneTUQlku6EkDD/LwJ0P2jL31Vvh7iiPKXGzFzxEOQQVBFfHvMkKBwP0f
AOoO4loi+gYXMzibUF3/3Yab4d+3xPq8Em+UBrp44rZ9PW8Xi7s2W1TGfkvhcch3wqtZtIBfm7k8
DLORsEJow+G6t5FdNMOu7GLbbioYtKKDRM37wC2UsA0+AjbBqBVbXiODll7hzE1nS6PF71dhfiBx
qYu//H5G4wvz0cam/bJ6W9J3+WotXKlo3cjgEXfDsoHvIFyeB+rUzCZjjzb441FLvJm5KbBpRb8K
MORexy4MUiEIhsPFe1e8LtAFGF/B+uVvyy+MhyoepqK1E/+Kb74hRm5hqVGiczvOroT5jcwzIubt
+VxbVD+87BAd9K04Y9ED/0fUmW2nyjVr+IoYA+k5lU6x740nDDUrIHaA2MDV76eSb49/JSsx0SBM
ZlOz6m16P/hzQfald/LTIl4hgQLRzB2BtZOXiQrLRv4IqB5/+PANGLXyPgCRL6EA/1E26Mr8pXOT
SzY8sJ+6O4rwTDJ/Uw2JhEjEUieHxypZF1mkUC28I1lZPWLJm4fkMHAC+kyp55/31ffzA62pWl73
VIKAW8O+BLj/+HnOlc11h3ZAQwiMkTp8HJsiK2lldLSPrGU5EQSkeizjm8AtR8imUppFQ/EfWBNw
JxANf0wE1BDcepJF7BZHyrQTKrko75MaBKKrkvXPoyfgsk5AUJaANc9X4LzZjwEBFxs4dG9RU1d8
dGZOIRD9HKUFT++v7SGxCuyRHiavnjH+KyD8xVJ4rHbZ2AryCREWCXhOVPWFGw1RhbgLgzXR0pX/
EmiR0pw20Rop/BXQ6L786nRgg+x9v0n4EFMJg4C4MTCxp66hPDHPIDC14QvIJXBVOLEpUecLMzSc
qR89KAWRBHbIuw96JP5QVeY/WHeo2sE5vOIHjrgTisotjJzCWxQeveDkLxSiIAzHIuoKiJfItqmc
ok9mYd0l/3Ew9Op5emz/PdGx/UecnHO0PJCvAh48hTdKJpJ4JMJi+00UXg/E//q8IOmHHuBpkYYp
HttAUrxvSWQmgUUQnK2Azwtit9wkwSVy/Z80BPoQn2grbGi5OjQ1iEjZivUcD497EqM3WoFwlhxt
T+k943x4/cn6OeFz3qdMSHoZNAYkLqYueiI7PNnAedQaTer5nehMEDzBgAD/ItgkVeY3gHV+1LFJ
OQeTdWWQNL4+wVPg694ePjW79iLQcyAO+uK6tmbUwOYtBJQV/An9m6w3GIcS+U0UZNR5lvXQckzu
/Xq3cj9eur180LfvddBHhD8FKJpiF6w0Ko87E+XPd9igz4cQKGHNd+1643vdQzj1FXVw/XtFlA3K
4qtEKKABQZPH6QIZxu6GWjnYTia2iXXMgMcbIhBjkSc6xybmlwxSOBylT/G4w7oAxrgUgTi+Wm4X
1QPEpO68xo3yRyhkNexxnIt3AboGdn4qltwwKMF8ciljPL3Abqw6+xblV3I6Dx/eZ6fBQmigun3C
3hpHOGj78L07qHU73heaiCqXwIaBsnQVuoT7VReJNnifQJDA/5ZbdXJl9w7aquM5DDHsxt7hZYdv
2uG15ko06KDz1xkxajKy3vVgzEu6NZNIWEJiUPBSrABU3tHQxgJAX5x+oFcO24lsStg20GUYIeUg
GwGdwlSY4c3tm0Iok4z5nL4W/by7sgtiYMmwEm5OTg/E0QmPQ2eMlAlI6dToI8fzQZBmRfo2w7lI
ylXMW8wZKko1cLspQoJvNSew3BIz6lA2sryE+i9VOdCLi+fENBgoJHNf489qof/TyIt8g3WiKZFx
09hBsN+lCkWSthG26hnZtRnIiArCG5CAxQN4AjxqBM64Cb+lIwpIp+Fjq880VmMizxkAgOR42ztH
8hIqQeK9ax0Tgkeq3MTGP9wLkiRPVLiRFwPxQC8yu5t8zwPtyN0+sQ13PKPjp+DZqDWYkKJ9e3f5
gb0IiUDrOwtACTf8fkjRx50Iw7pObB1P3531/TtlO7dsR+/vzEYD7rFgWtBQCvDTI5dMh0emr59j
O6X1Hgt3/V4AZ5tnA7zbyMItKDcc2B09qSOgWvvvswIUVsTN8jmpZ2Alcd00NgDJajJCTjdjDSR9
ie3cAHWnsB63pk9SnzlsAavQ9hScdsDB3+bnqR29Q+wMp25Eznt+3zBGH7ZAmdiZM74BE8CfIgRk
ft0lG7jL9y97ff5+9h/TdPteNBS7sRCibDKBBL34sOR2KKdhQCyFi/rfZcS8VhjdN/VGStUkjyN2
Zs2SHFLrBc4266HdOLpFbC/rqEQNlzkTMfUsphd6MldfD6xLgKnwHqPkb+2SVfpDBfp8oPRf1H4G
+AQpXLim34ADE9QfwQF+I8/IKs/SD/eVlPgUpYcURCT5pNw34eT+9kWwXJ8VUwbLB3acV5+9H/Ej
GwQt0EOYbtSJAAqBVH6Rb6qG9oJyAgqZnJbHbpA1revAdXx34Tv2+EC+owf5cfbu+t7A6w3EL5St
+aDnD7YkDkdbEod+KF92v9/l0Yifr12++1sW6hG5Rd/fDgb+YCapRv/bn/msTjDeZr+PB/Lzmifk
c8aHjwqaz9vy+d3rkZ/0+Jjxzr1v3lb+EZzyMg40YPwChOkNRoN7d8IeKXRYZWEtRWsyo9Qy+pIW
5RQ4TzkfEqC/D/zttfv7uwHn5m/Xvi+fnCKy7t985fF6QFaUt+P1v9/5xg9///hjXiiP5c85fMih
OTzJVd6GL/yVpF9Jvkp7/LaDvC9/Jz/QanwPaUF5kr+Xh74cRDK05IG321ufQ5CilcZcc0HbgU88
js8BlywnNfMHa0514D+7TkDLrZ9dQhD/ezDY0zXd5WPzHNjTZOzMqZ3FtxXgv1DzwXcEMBxHxDQD
ooRYwyem3Rb+e3YiNYMiOjUA4H4BBwXZAxoV0Wvbt6f5yPxy+/YnQgLZnbpTsBpyyJsHGhnWnCrm
qQwABqjKeASxV4wyTKYNhhzpn9yj7tBdFV08JDErCNgjCaKDVcMYYGNKBqYgWUQGJrrFZVjERYws
SNBh+1LECjRtO3oMW0+YMArcmTecgrdfs5ESPgM6CPtzqIEfRwYi7J0JXO7hZ/SKrqAUooeoTGpM
QE3/2cfIKVR95gPG6Nt/+AA+8B1w/BrtEWJvZZxQl3qh2BORIKUk17DyVdEK/bHJ4BtAJPEUZuiQ
ZRmRezS0+kBm2IlQWiQsYYBjT6H4EDYjvfvN+sDFveA3A7EPVN8hlLowZylxZ/Tul9NmCOSVrK3X
+Pc+4ozBJ3gh1IgDbPcTPHFnVmFpXEHg6ZGxaKMpcF/K5J83MXlNQQ25Oe9CGylR1qNe2mv6d9rg
PKlXp9/gLovfG2fcHNQNJiyz2wwhxKHnela34vTo+jmNhH0S8npIabKD2T9oIW3wmF6HnNDSIZ5H
yodLHb0n6lBf6+vHNBsg/VSDE4cYRep7LVA+KPOkFfBMfnKDTK/clAfB+CvRbU/IUf1o25ziEXEY
3tQFILXjDWAhBrh94wv5N8THpChFWX8jpBVJ9d9XVt9A7spASdnJ/Mey2rOVPYJ56xshvqqeypRm
sJa8e0o/ndxIXZpTRVKUYxVCHo7TRzcDwWkvSI5Yq84CdB4Ia4BCvJzV5hZplJdRxEIkheAXOgK9
UZQtpw5pyKuvRM+hKiLetzl8FDpNZ30bv4fptOA8qrUCyeXpa0dr0mBIfR224DHQDB5TccB5DrVN
Z5JMqrU1ydfFvhzaM2tiNjS71Rd8zTXGqR4tzBObUWOh79qZYB2Rr1ohKhOfdmySxO4w+XKW2jQ/
3Dbal/qlA/W8DJ7hB0IMm1R0Jx0MC3GNX+nzlCDgMrA9KmE9fZz4yOz5Z1CDV35fkWFaXNbQchCm
+8Ss6VXbo05yHSYLZ5EOhbv1QmkZZpc5OyGLqw3VAdq9PT1QB4+DOy3x74Un+x4AOvh0L8waOZgd
FUzASyD7fGoQrY/lD8RrfYINF/RkcZeuw2x4792BwsIoDtVZZ3EdlKSHWZfgpbBjGZy57zmqaGEy
JnhCMCoDNuPdSIhhi76j9H+d3KL9y3uGDb0Zkd4AOki/XJy3JoQUaBjhZVSsiBgWrMSzjCr7Bc8N
3ElmL1Y+MB4TApBeNniN3xOkYcFuQX8DeN17gyJm4rnDRQd4wFpNwkfg8ercYKIkgz86LbAC9Yhx
4hP8pk5kRmBDyB7csH86weMCwIm09wchfWWjjqhQCUOxM89BH80gtS2SBdJsFrQ1e0e0GdsRuVYf
HwzSCehnTdQJYzfGtfgnZV5YF0BP8Wv363nTP0/LYfWDdB/BWkVIhmjEyBL7CWuR4/fn6TG5ZtJF
sw7lqrJ//irGlzlJJnRnYaKE7b9O0AmQGvA0tpgkmXcY7Z67zuGzqmbEN/qqHd3GEDiLy+COi0YY
KyR7+3f/MbCXzaFZ1iO2cpQ+CKIUSGmW59nwWClgAMGQqabdt2sYkOFnXZEJhwiBTe7Sjj4MqJeU
R7fGTl8CQieKE6tgY8Pmhj1uH3DKCB899ponVmdj7A7LDZntv0/XwKEYPyIPEDj4Oiqxkyy+8L7E
ZVT/RlZYwhq7zSnSEHoaqFTeQbv56RM6D4p8MRViwAE2SSoS5WNlLvaVZuDGbFQD+gBSr+gD7T/r
Ys6VnGF3iFdrrDJDoPf9TbMQrOqQ9wFtUWMkK837ko/795wQ++lra7GBekU6H48SuPmoICVdtDfw
wDTw/oAUHtR7RE5sUsdpyLbtiuIaOdc0/DDrgXsDVMGuC6cZzBVpcwhUAAp2ysdrkHd2MAruJlCa
Lsh7h0gVa1uaFRls+PxnVTCgruqXjGLLxzfx/ZgDhTIy7wMdLwuuOMCqIz7P9VxELBxPP7bHEz4W
KJy63RtCLoRBLqicCNmszpQTe3vJvgTCfcNxGGGJ8F4Nyix0EfL8EJS+qUnXPpMEdZis+4I05YQp
ZBFsUX6x+vZpUKCKCnMm7eJg8a68B/OdhsQSePAub+lYqDGG8MmhaAGVMr4h5KmofBaihoPKT11F
mjPUmaKevqkF18tUZUDdkLWHo3ay/Cz1TbTZE/Q9AoXdA6oSpPbrUK1DM4teuH7fgw54wzTEvuzJ
qv3wVdqXmmEz0E6j3dUZqEHamTQ8BYt5/cR6IRtVlyFfrdYT4+hbcFvmGU1wDdsrG9/GhwLl/FAj
QNaf+i6bBTbDbv/s4PUEeAZ1TghU6E2AEWY5szFKOpNHc65e9cbhxkX+47JBbuhRrpP6oOtrDtfi
6VedhzkFEAoqp7ITOPUcqy0sm13u3l2FdjNQktHp14RZpXZUx7mLBU+skcxy+mccM8lgaLNSA4oY
P+kZnHa5NNr+XZvp5ZJjNdYgSTYtWuIG2Npy2d4nxmVR1kMH21Q5H2t71maZOuVg93JttWgmjqz7
VNWWanmsyuUNYF4BB5bzTkd1ORLvZnSj92eqqYXbdF3kmdpkpBJuYKkLwaekUO8kiE/On0g3FGsr
32jF2gFKxqTRsgqqJAh0HDXcReusmmv0xLx1nRveE996IEhbzqqhttjAMsca1EPxFGZZawR4PaMl
akS3NLpV4NQiKFTKQmGiuIq780WBuce+G+aR8pX/Q9YBKYVChkTudiHvaTC7OWWEu55dpA9I8Ohb
aPQFpXwEePaPOZADJulahNrRpyHHw7u4TgT6nB8NxzvDuShJHf5A42mHQHUA6XTEgM1dgH6bcifG
GMrl3hXbHvtACRvrnRFINkBuzRzsn7nF9gnvIoCX+N/Zk2KafdFd6iXFjaG50TCgERx4AjuXi0Xp
BBlVpsQ33NJrfFnYg8eMAuZIn9hHI07Hei+JQWrNqApD5yhXKBe9/wFakaI7WiibKiywAZWYO13T
vfCgG4JZmaMJt6LEtICJyTR2OAPJorK6S2Ncfp//uBFTpoHVlaLMjWqkMaeeGtm9F8DEEdjEAfQ/
WHrAjc0DMh7oSAbKsQrzHVi/MEcRxKBCdgd0XmLbax8ovPrIWfWgmPj430yhro7SnQ0BYvxgmj5y
JfRqsKswDTHX+gG/UM4RLTI+/ssKSlJW7x4adEqOMK//NH2m0ifgkuntFWVplKObhcyhE1iwdHVf
I3ZyPZWFbH/vTDLK/IRm8LVDepUCewBoA4gDvMOYA5ngYOeBOt7g42B9vBKd5TJIgdsBECU4SjCb
CzuIPgvY9nEONNNvDygifIB+YmEAK3mtY+v1Qq4KMEjI14vqV1qIqRGKspwpyT8pnUkFRKGESLwi
8mDhayI1SwzAyMqjX4MGUwFAC4gWZQMc6yNMPSlbIrgShEKl+P1D+sFfoRMlA6NrvEY5UR2NLMIq
oqKRA9u6hFJn0KTkcAXtJdYbN4pWLTopTxSb8AxlIoIy2iwMNHczH2Kie9R+dESnfgRlQ1BKMp68
DTlcpNqoop28cs116lsITiKPwZN8MkbwhMq+eaj9MFCyJUKXDS+F/sSnEV/3NroIPoxQZZKiCp3M
UGYjAkQMA/UGDdLyad6hingaq3EimkoGSiTGzF5QRsblmpkTbwnCYDLSUEuvhOk+NCtX9z4L6x9k
OoPaYYlBVlYF6uhJCvTX1WMHVR4mPSu7NU0LRDMxgAxQwCChznpw2b2kZPmOn1LA9MTtz2KwAb8F
mZfOMRXfcplCKmWTLQVQi8mdWhZdlBoEuK0J3lJy0khfrRmMmG7JnRW8lRO9gVgxG+NvIjZ8H4Le
Z6DGgDj6zwDgQTW89TnwfS2ALZKUAHl/64wprbADoP9bK4NmTcOAd9re94/1O6D+KGVcK7pB79Zi
/CvJFlK/RaWLVAxcrX4xzCjJjbeNxw5NcMMgfs77i+DuGh7QULwCERln9v6RYi5qYbOKkhz0qeg2
PO3RCGIJZ4IiAX4ZQpbGmDAuA4FpkCro9EG+3AMBdOjkO0W9DpWaLkrA1IC3A6krk7jYvqjTSpGP
Sg6VUko6oNkyL0TCCQWaOfKzlJn+UQjqd8N+PwwzbxJORrsdUDQ0XCgRyuDAeY6Gk6OBe4hli2Bc
JdtuRA+wSj4dIgGWBgSBvMZaTg/VNtT3BFtCqmUgGiHySEBvox1MvCAkOSJ1lDSkKEABpbv46fV6
PreCsI+3ky5Jqn9L2mQoiBd3QTZIkjFMQ2w+ozYEYhf64WEHQM/ywsmO82y47ZqXRB/yYFb8kbSN
3M0tnRqgHba2tAWzWEhGhhoCP9ic8JZ+T9KMRza3RcSnnsEIRBVvI4CcergDBrirlwiE9gSyMxmF
hwPVZsMbtf4ONXLwou0wiaXSrAYTpQs2oRQUl4oyQBfwHRXXMR0QBAe9UA76Dka3/mOtepyHO2lD
HW3EkyKkqQLKF7i+CsD4kV7y4icSRljxWpGFlAA54AjdJC6Lxvjru0Rs3TqUZud1dDOp5wpWEMYJ
C5v8ln7OcJ000PfTsSAEgKbycSPXgRLCTGA/ctHu5Nbnrz9h46XM0BF6XAycW7/lF9gcmRynDbfO
TOMsPmQDnYj2o8LBsTkVwI6Nx0md98IFk658GudLmXEEwlQMi+EnHHEz/6BLb48R/IuAHCnSqXZy
1twnub5sKUAgAQbJWbYhsi5YHIFTBQglxxXo0G3IEcrf4Jak5Ha03ckg/0VkbqWDiiJNBAttdFrj
A4PEIn5G/J6kNL2LgScgC0IT8kjwh40O6UR5e9Cffx9/OE2AaIzhm9wAOUU6gSSGUEMADiqPQkaT
jKdwIuQ4YJa/EFLsjCPpZMWwQe8FaXtW0ftzf5KkJkUvKlvUoRgw/K/9ZARXhCKYlMBkBFf8XpK1
sF74LolbieKfTFPSFkwEoERghmBeJ/mphFGOXffvPPWHLtFJl35AoNzji49O7PgP4wG3kzIhgj7g
RASlQhWHM6EIxwYaPi7CPSJFJkMV0XqOqIFg4SMgjsN74u8ZkLszE86sRAp/WBZSM7y/vBbZlAC9
Os6MXNlvUc/lOuVoCchWCxUU5HMDqcQjls1/8kOYcoq16x+0RZpRID8EE7QSBVU+pC3kiuUZNki/
zwtbJyHbwhbBF8uTM39DDzlK/6SVpKXoEjq5O2lduSrQx7wL6syASVgK6NHP35aVdpRr/mvfN+cq
f8Fv6SSP4K8lpC1q1hRaHJiRyrEFXs/yxE+s2LTCpy/GooKFeS2kpR/yW0A68hyvmUpL/bV4y/mj
fAVwgFAU7A1XwusJWHu7hsPKdCW3kWI3Hwhw4gAith8K6dq/DwpZnGAH92tBHwiEASADCoAn3l6a
TcamDBa6FChAfGd5CxJBVL443Oc/XNAvIojHMrbkd0yhZheXEUyDeLvf3geOSvqHxCS/rqgUFXlp
OpYbTyWBd0n4Ku+HydLvxABkWcalLKPS+tzvmbStZVDJg6uA57hcge0bY0CpPKK7BxRAKUlX/yDS
k0oWtXGsAEgB/RbjQ6m6A3T1EFbjFskh5Rzk/QQg9fcmFc8ACg/sCbee39H5aD0aHHE0LkwWZm7B
729o6r8Wkzb7g4GIiBlVMDAq5e+lygLyd8F/eBXp/hb/Bflths5P9s2CXIW3f1UKz6Mc0NZbngPx
kTLrv6neozE5ziIbj1KHLlnLGdDpwL3w4fZ0JkiD+A/aBd8RIOCxDPgPg5TmZmBI55VlGkIHf020
x6tQlUFfJZFOGjDI+AuQobRLTrfnaHRsoBO0p0wF8p0W5EOmEtHKkGlFOjXv4ItK/f134H2Q3UGq
nnaQc5NWuHKdhM5cBaAPtELRXz8Q9sqvX5yszBUZoS4v4YLk5EteTq/mpEUeHwVS70SuVXKgL54h
yB3Jc3KJfIdSLZeBsheLp2TWW18WStGklBHP+ACPJ4/k69/r5CfgXkNpqv9eQ7PIbf0Dx/6tYMpE
RqY02ctXJqQihjJwlIl0hL//rKF/fUWmW9Z2nsLuW77SX2TKkI907MykD8lgEL096eWNhxANE9ff
G8kj+tZ/r5cgU45qSaTzv4+/N/rfz87ImnFbmKXlZiI6wFnKYzrxUebs/3/li1aQWU06n2AGpcNh
wsmtkK6JSud/c4Z8J9XOb8BX9sBi0xXkmAj3cCyZ96TT/X3ntIn7ZLaSufDvneRZWW3+fpKu9nt5
/O3fZf6tAL9Djd8lIzGsl6MTYhAZEB9gyC1HQ/SdZwDt/HLGYG1MZLKRzlsPs4sX5A7KGn0lmbbX
IHFHN3bc7t4x5jdGMyusizydO6I4YWA6Bluy9ahcqxB6AMjoHrVsDdtVmzRQiMEoctPGVo/1HwEQ
W71i3MLtp+RNPRtkN5/mJbBdbPLQ9gi0NzrQBmjXLADMT4YOkC9vUn6/vx2ScsdAB6hw1L5VouAF
O+4PyvPkcMt5tngYAQUN8w2OoTr5535VePcTSGdSqVSYPWjihwzAYIzgR1gBLSI/HGZmbGGgA4LN
vQex6+0sP47G/xxcykkN9PN4S51Fin5I5XTX8Vrxx4FBEKVPT3nwQLr1YPm661u3EOJn7munSJNy
P1Eb8CLXb6a3HkKqFlyBREOrOKFUUM0RaiOZXrB6nqMnzs7PSbkCQwCx9k+bLPVA5D3x6slikLuX
daemfGVNSncIgyM7ansZdWwMYWXM8A+P7AN6tTcq76aP+Y+KGiObCShj9zGO5z8or9tu9Pz4EDrU
vZ709SGEj0eXBB2ce4dZoBCG1QV1xw7KvSmdGDchaodb7M1idsqfLvwg9BUMG5Wc4IRsYZQz8lfF
EEvc6XnebqttO8kAfP0gtNEuaiVqwfF95S+SKsbMQVqLFKn/VeyT42N5nT6+nR5mr62YTYCMwTDU
YX3RoIV71fr66lpo4tlkrMRkjmzwu9/ZO5J9rXFegfJwRBLwNn+CQrAO5KHVA0V186tj0qC+2XeX
zTzdNLP6S586zKZ6RMuqx5qsB8D78Ll9H+/HijTp0QUef6Qbwk0pKQm6wCKPYpNqbEhww2JNkZtZ
OZt2dD1CIug1B0gK5UH5ag73yX1R/CMQJHxBOZgat6nmWMssniAqF6kGoJ5fUtTC2lCqWB+ApuqN
mm07LQHGhc8P+4OCALqXIeeUbqwzaImGjIWOycFXNtSizkLH0NtipwmMq/j0X6lnkfgSk42hiyEl
PlVQ6odyg8gNVVpw/8yqz/p1R9Bo8IKgDDAHUCd5CGpJAGKLeW5NbkiJFvPa7OfvKejfTXrq2Wio
U/9EVALjA8VvVf9V9J9tRMr3GRUAdt6hOchKH0Dx7auAO+isoRI2LbDRdHb24MvrDmSysErCEuqD
5MzhD1df2VczbilBSnjoDiQd9Y6LobY3/lnTzuwOL012arc+NaohrD34bmGuzUndd8jx6BjV+PXE
Iu5/r9R/yGwaWmja8d2epvbUevedy6dfi1domCgojkQGOiB6D+mM3Oif8+OFiRjglwEVFq1T9dWH
g302xnghVMAE86mNZaM5eppT7dV7pr0ryQvzHmudwVPpif0Schvpd4FQr96rHVClN7+4jHS974Jc
IKbuDHLIU8UBO2QHIIeBXFG56MDctsNPPjvnhyRsLvNXTongEmjfbjL8xE6aYwPM/jrDFomiQqQB
iBnc1Uh774BXWrbIH+kLZMtLaNgIJ/VJpGKskUVGVKNNksdImQ/XnyE5eZTvr3tSNNkQTsUXojf9
izqoUb6BQVp/1aanhOYUuImdxlfaA9VPMCzocc7LjYI+GtgnVBwIKcqI4oGKw9pXOlHwZtDIhlNx
QrFoAWaGJzpTa3QbPtb2wthBiPl3uvcwLDGpIIN3eQXtG9BmANylQ+Lv46l1Fz2Jx0CLquEjdpfm
F2WjjuHrv3JXoBM0PH8Nnz8/Q5o2JogFQz6+eS/Dv7KTUHqO3k9PIRQdZWge8VeiAvhFiQKuCLCg
R59kPQhyr6oT74ZsxP3lPe4inX6qDcoCXoeiH1m2txop5LC4DuIJOxAcD0hNsArgmUiCEn3VMw3k
Wdt45rdLWbwVgrK97ozfy8YEqnt4fldsMNZi47ly17JIFP2SPGI7a5LwUni8yCbrAnYRcCUlmVgh
lQCB7T3pjAwIagJ/qlapI/RpkuMXQGmX0RvARzl4z94zY/SZqGys6xBXquXnq1OAV7gIsVyduWlw
wascoSo9jewtKcMnFDTz21biVxpVTs9Ixnm1bB7HKxZM2Mfn8yw94ClALh8tEe3XAQ4CCJQRwGjk
FUAsw3z46D5yCAjLVXUf9tYTCRZj1sA4NFEAKPoOGomwx8jfKaAGEy1yEA+173hSefWs3p0WZVBM
mQAcNCq2p8GFBKRKHhz9rCt44YbsrqdUwbXB+41KjF8CSUFEEdHiJoR69kazAwD+CWG8R49KcHD/
qluxy0sIAIouCqspNrT2GvPROT9bIOwQwqF4851DIOcOj/P56fsFKL/01OEFsBX1Hkx/cCOFIECF
iBnWhZPtpSf/2Xce/Q500hdRQ0gUAnavdPs4YmGggd0qLuhYy4r0agPdDSB/Gr41/14HnbevU9po
e0rkXn3cMzotBDh0B7GuCVJPid9IjDJ6IaSBA/y5fXwKiJwCn+3aGiB2/frKV7geEn9krqAG3ZH2
TUHisgH+SaLWwsKga6URq1hybHBVtH9U4D5E2qWHhsRrTcHWvPqmGVrSmt1k8g6tsBo7W66eDCbI
QHaozYKA6kP26YhZlkZUlUbgCQvUD49IHYUNHkkCVGygRa6NEJnbEBkuH2uHeq3/8CctlXM1RDnW
BwdCMZPHE3fVmb39FxJvSIGyUg4BO6ogRbsqklQUTU8+o4QhYiCq6p229voxMVnIJEroZpeBibng
p8fX+0QjW0niEj36M04kngltYZLixvkYlkMz1j1sgrwiugA3go7ofYZwldmNAj7tv8HevSIgH/g4
rDQMnhJ0IMdWPa6rnXbrgfTV6mnHGt4ek7KIELpROsOL7uU42ZvkpDAUKPcGOS6KMpTO0A1wfGSb
qR1u30T3ECXZOPC+DoUoj3oS6j6QI/VBUfSwoXl9a9Se8KaDU73VCDEgHaPcf8gm9uYBsdY8NE1U
g5LGuTVdtObEtkbnbFE8B1eyZox9ZXltl4mJcMTAQGD4vjjV64REAL3CbcP8FNwevkKjd/oftvXp
QKEA8ZiZ4LedXvMcvp7xDUeFLLjrceUeijP1K3v7Sla47RWPfmv8WDC0LTNMOlEJIKvvnHstwrjq
yHqvzPPOea8+6jRNxrW7eiaLrNmYddwAAkcA6BmR0zdi6qR8vn+KB0r+fcwrkiRQnMi2e1o9J7Wg
b7W3D/iaTyptfCX7jhgGL4SONHEpH2ceBULJNJLnfjqeAaFmmeFlcgVj26flyp5rHhVnda6HuTl/
aDMXDWxwWOles7ZvbXm+D6oaDxU4Aezt3oOnCyJoda/pbbNPg1dHWKLOGFytQemOUyh/7YQiqpLv
Huee1onddF/BbsILxwyflO3yoe6symaX4hOXvFZokDypqRnJhkJpm8QXNAxQbr0PTu3kkaLc3svZ
wd3H2WehuotXNv8Q3rraUFxfPoNPNj+/0ErBfj4JKqdfUnUlesZMwoVIPUkew4LsXhIjG6nAlkni
q7asH1suj2dbjWhNt/svbU19HycZB3oClQO7l2VzC19IJMPznXb9adxxgSNXMUpv/2ojuHI2IsM3
N6jNquUxbRtIuxS16tg15nY6fzcTKsyc2+WzYBUpZ5l9KB+HO/zn8+KT7pPz4qTN7p3oVcfn10rF
RaNw4KyOOf0UrZPb4OKs0tcq/VUHNVNEsOLM6V/KkcuSyqUUs9Y4Pu/TTAcSzF+b9ur22D7P8euB
n+Tx8TgUj+2pWF/dMadzh7qAR0sLXdpdlK/V57SyOstUHTWdWWbOrySooeC1/XfnC1nWiiR5J2Yk
uo+Yd6TlOsa8895YJfKOD/JTuqfRrO4kB69fjCxl+GhHl/vk1U5p2Vpbp+741YwzXlAsi9tXflqd
HodPO+V80usPURQohpXlUFvjxJlyzDca5oA4+FFDsYC4irnM4P/zBaKgkdonXAKdyOgTFnT40s/h
1inhyQxfTUjvFxkbdlVoxlt+RX74HLKOFZXvXHytQKKD3I3B7ERhouneIINQ0QY/fw1wFBH8Bzfd
9nS4fgh4USVreypVRZe5J8yA8ncwwQwLMmC6V1sHnWPDrHoEQnEgUXYOtxe7V5AQu9L9ItUIk1Of
B59mXJKqQsD+4jef3U3cZtBGx56WdbV7Wp9II+E9gUp123tTorlGnZTzkcPwVSeTy3z4+8nceBvy
BnXVuzlRVfHyQ1H1+EzbXqZ/K/clR+ci+FSJ9/MhXxkymjkoDUJcxWXzXAMY5UTY4uQVWxf96t/B
+wAXME59lCeeZDxgI5MqrMI3C9hp0zz3ZjHTOksnX5wY7IWcMafwuPzk2j/dQGY2e4IwehFpWJR8
XcR8FEgSHc+kovgQizhCqzt6sLfOP9tK6N+RidxncgL8AhX/ypJkl6X/4q9yzI4eHUBNKREC9+eW
QLRte9V70wFB/QnA67R68Han+YmNGvfmqJyGOb4+neHi00y10+bOlGj1rzaLRwiwASHYlI2KKPZt
BLJDDH79frDcZGxm25GTx2BrKDfo0xKgylnchnC2EIG4PAA2R+28RxY0FKqM8I2402ROXVDVWDSO
bp7Cmie0JWDov+A4KBcDo4gBkpOoR5KsEk020h6vMW5ER6qFiKDiBFrN7cKDEkDoSTNlSB5G1SwD
QjSCssI2GF6NsX6cQgnNq66zIux/cjSyoAuyEldqUXvwW8jE6mixgbhd80L96wQZmYVSKqVzV+si
qdQOlTG1tOu+GjJsToA6Ydxg+IMyXC3BTOVVu9NEQ2xhgh6o8n3/oSaWokBgde0tQniXb7ReAfUr
Ekig8jZt7C5QMwGScT7ohprrgu0uJeudAeNh9uZpzIsQb4e2d++yNraaGM/e9x/E+Drd6uvzbX/h
gFr9y6fIY/axYqWSdjBXwP/dLtI0gQb8t6HmR6XynwJddHg9heqyRNmuZ/5LwPyfFsboPm/YzWAK
Tbi7qFbF+jUjAeFsWYjJCIxrAlsgM+63vXWPpx+454jFKYtnz9g4h/Pxszt96SuFPOzuskrmvGx5
nzQo/AifNxu+148fyhwhfSRyl+zd7wGXQ/Z6jw6cR6Kk5x7qJWmWxWOs2N1yJAX+dYnWuD15/+A5
RQ7mw0wmgq6gl1TqW2w4U6Ff/LsZ3fyf6c9wQsPXxIquA9IvdA+iONZUSDTQ/JTFZXgDuzf9rIqR
vkCkvJXGPO250/mXscqmkqIZQHvJYzYmJYdg0HK+ADS+b8d8BgmfyY2GX5MRIiHQjNyjEbWofiyd
4DlgCBO3xgk3bP6Y3L9JoedUR8liwZhCQfZQ/TL61hd0JWnfu7jv6odmlfZQ2OZS2FQmeGV1UaJj
e/n1IpDBn87nGPaverEuo+86yKekC4gv+tosabzsCxct++W9sDckTi59c2HAR+MiOqPTs4vemIVg
BXfubsKsu/+UE7Xy2i1zNjpTbIJaMc5rLdxIund8gtZ04ZryxQLYCBXP6NkjVm+GGWtBlyGAYnAK
nmmpbdpdOnFoigNZjX2Dh7vSR01XB1fWVeLbTMlBg3/mjCRWnM+qeXn6v1oUh+jasPkW7Rre3rze
TNlknP1LfDo63XrNpuEWv8iZLNUZm7UOSruiYVb3Rc6xT6Ndx+f5i30BShUxL9A3mkLkJyLxxbAa
brWZwtr52+wgY3HUGelPT1ubaCdiDox0c/OjTPKls2GD/r4Bam+Gpy9WR0xv7j8PaiOrK5z6mRmr
y6ssQ/Yxgdd+REGDdJeDEJfpIckOGmXBAgtYiXjkFNcb+0G2gznd/D+izmtLUbVbw1fkGCggckoO
gjmeOIyYBRPi1e9nWr3+vWhd3VVG+MIMbxgcQNIcLITKZbEmgF21PiKYz0oe1GnKkhOFWgezOYo4
TfvYedEl6OdgCAoRHNJom4zQC1I2j7qDelTlFNh9oEF2dRY7BBPZmvdbIMi1uEUZAS6OpaV0yuiV
fT0VpBkxgzcqrTGlC2gKeihtLiEvPGLJKrCuhCZzphW+8CkE/di26PECo1gkCDx7MIS8+Y2FGBcd
6ryAWWmd4NIdNLpfayoNRHY9ekh1nkPpA6L8Jamv0EqcftfZkpZipPVzv4rKQIuRjaHEtMoG58QM
q9UdDudTutt92ljOJ9E85JdhaeDOSusMG6pOGYE7oCNk6xbduiYbQnMCzNo9AhhPEVu02qNB72Tx
xe/OHM1AV/HjmwvrAlbDAURFzRlVXtVZP7w2VAJ0LYugSeZEiWKgRN82CiicI2kJFDsp69Ngj8qo
mZzDE43jR/rBrIJWYFjZA/ggHdgFLmE8yPuGL4RVFCt61AudC8R2T4sBdSd/vM8CGdBmv+XuqeAK
TuMePnrHziLMvW+oxsB5473zjlWEC6lbT9Gcir8B3Fy7CLTI8Gor4VGf6NCdfI3vAJGgBUUGNijK
eaiUWqD+hKEc1zGa75+S7fYGdhtRmICsGgJznb4fu2ofhCBqEd9QmkN/AmAq76d6wKY+gDUINSG5
Up+Nn2gJfBMqCk8f3hh8xAqq6T6kJn2XUUHbpU+xmg1lowknAwrKCMbBKutcVo0op+UEsqXdTJBb
9K7JC3zQqU8SBCz11Ic9HmI6Yd+Q0EGLy9l3iD/sDP1lKmD+eoK7BiSDGoKVBHY0DLbkvww5Nc5g
r+Otsu5rrubqgToxvKb9motuARoaMcIgoMj2HdpC4BA4FTE+lvTj8BeBPE4zgmKCR6sSxR7dy3rN
kInZr6VI1ydAqw/bN5UxekjvuBGSzKLHRu/BPSxxsXeJAvFIMdN68Bt5gIwKd/6CBAPQijjkFR3G
iMgb7Rv2in4RU2fkk92dZkotHl9qTIXhwtVwJcsQn0a7jq7thZ0NpwqfyICrg39hN5SPT/cEzQ3W
i5p9SLLk4Bv9PP72aY+n5ynd0U0TYJURZG6z2wjBz4HCQ6aDKfiOu43BJ34Gi7ayQWGJ0NSqNnks
Ykdo0wU4P/C3O0IAysBM4P3EMO8iIP1wKN7wKoopJA8UmtwP2iuYHa3oq6GqDVT05Lwxi1yE9YWv
jT+1kQoMjU1AxK0esmU+rGMVN6um864oo4Ca3bVGe4BqczK/0qV6naesycS8gFbJT2uZW72XR7WN
DjJB7PEZsfmqtw7S9i09PuQbs+ZldBuKdV70dDjfTRKOGsIfhE0PfAcZgoRT1NGYcffk1BEb7hyt
yCq+lgELL/X8Fm4JAasfLYJJNeRfLdZNrjszjM4BSFsy1gMKMx5ZLz5BR3EEaOLsillqAOkqhbZR
J3myKE/eiKBJ5tfGtAImdxkjV1RJ+lOlB402D5NB6dXoRMOFrqDm6ppb3GLsLfAPZntuIhSCrsKV
roBF2UsF63BzF7HJ4gLEBA0QcNLn4LtZpEqPIJPq9Xn70cUAsqDM+rFrJ1c9ARB1wJxTVQamDEmS
9zJwGL9a5sQAExSLWBql2TbStqMPDG2EmxFtpvUHJy1i7wOsSRcvUEavBFcIBwkd75S+EPfQvSc9
W3R/ZhleUjR93f0WjgNEzhsZtwOxOEF8zX1DtEdaDl0EhGvZO3q9py99dKzt3TXEGVD00L0IyKHE
032WjjWGbbjqPVLKUzHCAxh3EhthutfFyS8QSHAJynDfpfQb5mkTntIXIsPd/2yRQZjdlqx+OLY1
kweceGUIwdTVt+rstMyHWqIlh74yQjQRl3kT9CPbvPQ5D20t1BGCRRn7jUsVOSPimAR85QSUfh1h
EP8tblt95MpcdboPtTlpDO0GgibKyxeY1Rm8N121xnt/ATjrHZy3Brp5KGMHUxNZwTceZHp4J0jr
XzfFHNne8X52HALSxPp2QJ7xetgGTQNOfXLxLm36gJlMYvGyty4dE7MZs4sGVGAQ/vQ+idmtWGoh
QbjHdtJcwtyfxWSl3nkjSk+IAziPkPZq9GLf0HrU4lC3obmRPsDI9AnftOVil3fR/LslRzQky6QR
3sJzgIowtnCkDfiL+GgZyfZOE40QCwl3l/jwElfwyhV8juhmnIfn8LEjVCGeRKYidwiiHuN3Gygh
xMX1HbFmFAcnx7DYoTAaqiGgoCmGQL3KXUT4vndh+CbNVTOgh4CJWos65is6LT9TANMt69TvPPD6
OcRUCMk9ahM04g69h1+bvICkI9feeYE9Q8yAoliEuiLl6zsNfTpeGWhku9DEl/fTsMsXek4A2Y+Q
vH9K4uio0hMBv7uhL1CyGWb2AggF4I8BsdwCk2DpFpS0YZoWCm5n4tTCpQ33IcKba31yn7pOoule
kdIimensggapxaTEKBM12vAVvaJWAhyOK8FkEWATTfGfFgonH9eWyauHXHnL5d3VDeftQzVPsDr0
Oo8np2crgEcQOAKp+qEbSHe4sGv03+cVYMjRYfRaHmnwG8IoAb9fZSKcTS9KXaNKxUWh3URWB3Qc
I3hSaBIYYkIqwaVLZEnQWitFxftFaHCBjlb0X73XNmTJPm1pqi2Obn3F9kHhBFd2gC0a9Q7R98U0
WqVQT6ZbesXNu0GK/fimiZ8uiwuUAZHRu4MTUHyVi6daj4XNbMgmi90dZeWYcJ1uErk0PJ3GElcv
Y4HXO740sswYOJWwQwEwXH5XrGNP4JxYNbKcPTqHATzuctWEvGPn6EJPCc1vW2WnGmwJFJlEw+vQ
tJorOHN7TtIS+hzhYJ8W2GPXGAFAwHQPlZrUADy5PTfcvUKgE3Y69GovtrUdQqdkLcKEc4zh+Yu8
mME2pet+ICzdEkk/SdqZtYaI+GEUpJqCrOfUU4olt/1SpjXYh5yiBermQYTTcumYnpBzYhCxhRhW
TZE9EVzFZ0ePIrOfy4anhGqKCncN50eYC1gMnKm2AG96Yf5hmwtnj9oJLe/NtZGeVVqe7cvP9Kig
sBnCmkjeb3KEgHskzp8gsMtaV+pblC09sbbYD7Xejb3mNjaRoLSphuJEVPmXMQyk/T0g2Wt+3HO7
FlzGN5eHItDWPrf52UW3jkBsnr6mLLNjsDDjq24/EI599460FpVDZ4FABJAYoL/oW6oAuChlN1wN
33Jk7VsvVK4eI7rEhE81VIxe/rWDtBWw9Utkwp7ui3UjYRtQnJm2K8ao+dfarKT12cJ+RPX19Q2m
4nVykCt3WjN1BQcigCf4jLDmvQzpb++naEeMy/mhItlZYONzt8/oy9OxWWM4RierBxZ834WeVMcs
kkLEC8tEkWVHnBFeJWrlcFQUakoyKB5JYwtTAsPnLH7S6TqHyrIcM9LJ90qYFpsbYyTgArD6UAzs
NXwqVoDWmsT59eFnArHtO6E38XUu/IRstSy2bzawldFw7kPoBy1H+QIYRsFxqZyiy7iiMEK9kO0D
akr7VPjNEUuYObgFMETzqTygilDjWkQ3UriItrpYBqN9u+g2u4Bz8BMMSOXQRsGcnrRh3IqebZU4
AdrNDZ+1j+jH8/W52NjsjVnd9auThS/yH9tck3RQd+18B+/1od9YqgeX66AH2RwqreHRc5si8rrv
QMiiC7+Hr0EywKzRU7xMyReG5NgriGnpYbQIuQ0NjOObncyHSRN8As0xYcfeaHOaIpOB+SAaKY/h
GW2Ks38aoD3hAMXRD0jPB2egQbDC2xlW4t9+EdZZZzHggusU6pHOPwpyH5QrENcv3P0+OpGxz0tE
eahyNRx99wHLNNSm7UaD+P6k2a3MLffos4s4R7Fe0HJkGyASI6Sit3xxTzwOPzS6sLdx8wlr1DGX
JtwfmNe61UKyh/hk9KAOB4ViWFsWBD/XqGJcASsY1kliWC+RYWMu320NKymEivHcAMiMrQrR4ce/
4smKndzbvRJMvr3TFvrb7eRm0WfyBqkMuhbkIrJH5MILR215rUyUjRdwmSHytqwcOa2PbFgYQ8NE
gvtnaOELhHFy7CjySsTTL6RjcCLFEwXZaqZSYT048YglISA4+k6eq+ckXxmjT681OITmst5vDdXk
Te9IUF3Z2QNyo5ORUEvdaA38Bu/QVwlymvQeLzO1aWmAwyj/NhyqyUC99krQugfH3RH6KDnBeVWh
lMlYZjXcvDkLDfvEKo3KMT1lSES0pDuq/ybuBl9Yd0ZcCN29jrNQg1C5uq6aGErieYkB5zP9pOVA
ocdlvfOYHq50dmvuTXcrpYt5bkQn9klsy0QBqn8a1r7JCWGOG4oGZD3FK7jC7pm8ZlyrF7UrUYpt
QSGUCN3iOk7yu/UipaJOXDpZ5d1auL57Z3AIe0dR7aZI5bgvDC+fO2Nep2WJ7VXmnONPX/8CvbLZ
BLjOB1BCSW2svULceFFlOzvrfap19Dlj6ECpmvIXBUP8QtCMJL60jHnVobuBxtCxd3+m2dE/Prv3
Gw5lsKfJnjhthNZ1w8uOTvPl+icQndQnXx5Ylcs7OBz9fEFvYlk1Bq1GWtejF8oAsMlya832oYNU
AxYDoAwJtcXG7L3Q1CqtT48fEGC94+aMp7PJHOsup6XVoPaIuKp1ajeZGN5+XNAfsLqv6QGTT/5t
OHc3Z80f67n9RDHC18VDkiux24/FJdQuwGl8/D3cM5QFccHpV8uTW31sQw1xiUvv8f6583NrFO2M
EpoZ8k7bd0KOcphJyb+fY0N6c/oUHBBye3hPV8/E3bq14SM2ZlmC4K1o4zjk7b6CRRPqLd4j3Yvb
y5ENYFPYhg2EwuPFyHqY5Mero7RTEAo7zj9qu1y3bHgaHmN1LCk+udIHypwU6e9L6svxBTcSAoDn
Fh3TxGwD0kGk84FcP7W5fCs9KiKpiblRu3B+1VkhyjqHTktE69894u5sepiWLRyu6S7E716GDseG
DwNM4jAzo0vXrLDlBBi3O6Kgw35OeIQYIzry5HYHq8Sd89x3ET9+UZ+ldIh81PC7a66raf2OCjIs
UPka3etEczSvHNRdRjqc9ePySXCIPBWGqs+RElZdEL/U1gHKoA9Mm9lphU/GLo65QR21glO4zl1c
kKj7oBbvoRjBPodlkzJtDRoDPTli+0otIr4G1ZQtxMkSLVyE2fwzyWM8gMe15NPDzcmtLasuc9zB
taNdJbekCVDy7R7wnyXxd/mCaTbMVFun8EDA2l8MQajwN2WGG4cB0hK7BGThXCKyJsl0wljXADWH
D4rNJEV+a5aVvYUj6webSSZFVONoP2Ozf9b9O5hwoJpHH+hYUYxeSL4xCk4E5F3Cuwd6epP6KhS2
Zz7b47fxwaXEUwMI0OcBu1BUn9x+0uSVf58wqe4xkRUQfTwrd+UatOEN+WgV7SVwHEh/pRBOo7K0
cmE2Yjkdl2X4NqJmGRTbfQP8WID2oj55+G/cAclNjp4OHh4NjCgX5Xf0u5HCZ69YEXGf3CPkioar
fFi7Q/5ezD/YPewtVL0JDHgYYLqRwgdOEZ7CRvsdFjbdKMpBwKNsGPi0dzsK+pCsXgPW8vPLAtVg
31gnIC4+uw3RdKV0r64ggQe1VZEanuYeeia17DxQwtJBoSK4B8/g5mOWgKoI1wjJE93NA/QbcZd9
eQZNheiGQMNt2pi1Zld8YqlVEefv2RPwD4JKeZmz73CiSxj3YMbEzEZHz8/lWlLQR7ShmLPdaAQQ
dMQhpsBkdczVNzRWoAQ+VnO5n6L7v6dDQU86vhO1wq7lH+BwKA1qrijAYo2VXDl5vTvBi8N7n7af
1XtF2xGULXUz2WINS9mwGLdQFXsBILIaqi2S5ZTpqc5D1R7oXYxCqBzoXeRMiCjwoo/zyFgCITr2
30u2EUq4sKm/fquYljnvfeeZlJJJqz545PXQeZgjKFw0bKk3FoJ6oh1FM4SldEtO+FnWt1UoXbKD
de4/03d6I4MpLYH6MLStCqWaoOieZq1ps73vF3fgNA0mMvx3VHDazHz0KmB0FU45YyO+W1eGm9u0
TF9ce6+p6NVUHsBrBB4y727fnAsygJhhOQ0PUCX6kqa/B8HoKzH5dVxS+TvbSpwnokSYIwd4TCrK
0jESgInhXBPQex3RLJRC4B0IWxEgfEixGaG3oOYZTi3A0Q94G21m50jz89sVRaEF76e6AIZYFCkG
JiV1C2ZE75rU2uziMTGG83iBOyqdFmUZqnf+jbLDorNPqfD5anJrs2XsHugCPdrIvfS1uAp+HbZa
MH2vgaAg+FNhTnRJNfppmr9v55B+zOAzU1IjfHoioCUqSP3X5Dza9y4DFGpgTbGfoslBoNi7bOpj
hVJdS4SPashixlVMtHDYFBsEAemoIZT0sRukT2+7AYmB5Arp76E6LoZZ5tw0WwdAi8c6VcjtghcZ
YYsCfpkwY3maIltm085GpayKtckjrPUAY72GH9OmI3RjbyVIeoXsKjQfXywTamjkIsZCe/w8Mrr5
6LG6jhg/d/xNNpQDz+RHe04+3plPxjcG1upSfXcM3TkJot3JmmH1juhs1tAIAGbYiKl2rBcIw3rk
fXaTPKHoKqj64glSG+Rg47RhXQnvY8Igdr5Hu5yiREC3Wo+IILSujmRoSuCDZdHnhlDI9rirbU/1
XePp17aEIBlLPr/WUxVRfBoumKz83J5YcjFveG4AaJkdneKYGZRUjqlsYfZDIWlIEqgWPZjPD6qy
b1vbFoQ9T6GH14ens8saUJ2cr+ll+1CyuhpRN0B3dKivnf36EuhBgwbr00auWmMXJVZfXnAZoTGA
xxdNJMiBkLD5MWWz7bG0Gsvr7LmRlhaVZD52XVwAmxi3JG/dp2P1Oqa6e1DtwxCLAmX6iTBGDOWN
GksaXje4t8v8QvX+EKk0dKv2ZaQfvPrw3H2MebtzF0ct2uhD+pd8a5rUdMCRvFCj2nSBlsDXfZr+
fbj4oJSKSOzRK8HJUV3i47So3NqtUJlRnjhjvfWyGjjSgtuPuFOxpQI7UJHEkmACXKGB7l1U0I60
OhatoFj4xviQUXVUaF+WgFl1WD0B8+n5QdBkH9e/LlCJY/Dx+QUrVxlyV6NWHjb+PQGtFcCtz7mC
DKKvcyK0rHMC33JQXBZqpbSpGyilrJrEvlKAaSFT4ql7r8iCCmcrYLlULEEcnO2szVJ6rLlAFgEm
IrvEmppDglZtFlSWLTRVQMqOPm8Klei5DMivKfbQBqxNWKMvI1L99OU0nSag6W4LCmWXwBYrzVgc
tRqhkerpiSaD2ScaQJhX88vbz1X75hVluKcofrjZKJvcDx5FlpZXf9hIWPEivRwUxNslZn2hILo+
MwINhnazy/Wn3ILzCpqaNlyHS7JgbSba6OCLsvv0GPTXyR4EHpVkxjisBWp2NEpJjR74M6IgA+WF
epdkaCRm2hB6AS0VRCtV2fNrVHMorTXce93GE+Pg3zSHH3M28XxcAOqDIo7ihv1ohYtn9AHfdg+/
x0CvEqUxaF6BMXRzDOIN71oFt0P/cu8dGu3PNarf3AdnPvhEojlVOewl19Fxi+Ii0F0qKuIWO9qj
CyW+fmef1dY+90TeVqT/xaSPRd4GSQlDQYTiMLmEnLOsHOzhVXZvRlndxoo6NNlGCGTqqF7X7UP3
hsm84n1cw1d541NIshMyQLXphSz6SbPHr0f81a88Qk8P4y4eCa8sPNiAddzzhCgvenlZeEEI683P
+fiRNmh0QDy5AMWTOr2hvXdbf6DVYCDuIu3ULlXrpiPRhNmyeymt7GWfEEWE70EqA3CI/r5hvyNW
HTJ0KGyEcj+VZcayfXcf5B0PZ9017G7zxzb92ih1b027u6aQ5E7eEU8NeLI6N0aXqe4uPAlm5NAQ
O+PC34MtUWzXoOd2SEx6b5A0ME+6MyTgFWypW1y2l+0X6x+ix2/Mp/dvI5pccZF8aejV48f2Mq8H
DxTyD660ltXgFBmrKwIS1Yi6CjVdpCPEy5Oe+fQTmh6LoWjhC0sPr5Efrw6AC8w54az+HUJ5E6Kb
yMs/kGg5jEVYoEETjy6TY7Q1ng7rks1WGrx4RtSGFD8DvIjpu0zpRn/bQqalSmwNaXTRDRc24I/1
BzNNBDHkXn5T+LCv4KvpAQo7/KSOyDSwh98hp1puRM3IE1rMWvIrHO9tvQ9AgEOuxyLgtPgavze5
LoeER8zkCj0tf0J5zKZQwYUB4I0UG3uASLDxO3muaSNbBM+x5RhpDS3ABskJRSJaiPQoVivpH/+J
assLU1KP5b7mUu6ztm9rvdYcmCsutTOOL9kdsHGHuNMBTsKrv3kXea+/d2Ivptla4x4D4JwuiGh+
G30zbYXyXVlpw/6F38tbIXOabC/2dhF+LCTmZ1erfbbW5F0c4I7DbT+N0lFUd0VplIiLMruQgAGE
cU+QRUNKKJ7VSiSUgWrQjzr7G/kx+TCTUbGiluXWmWB/Z6UkLmLYpvs+9SWkFxGSRk4M5DqE39xm
MWHqggQiFv8FWvZtSLhFbE5rx6atzyEK0H+60hcYFWcXfWkHIIAjInsXIj06JzxWt/dxE9z5PpDj
0v2JmJFtFqEIPSLAhN5wwTy/hZfwgRUNJiocr7UxN+blulpLL/YUfiPk9pJD+x09mVs30yIi9plg
EhbscheVs2JN0QQ4cLTwlA1ZoLfwCGCfcNnbepK1D+1Gp+6X6zpKfG9bCQuHAAFt4odTrT82bTeG
CzqLrtmrPEWkkYv2Pn0bzp52d2+BNuExPaeU+0z/70AAkcffSVMoTZH+y1GjL990vilNZWzPKBQ0
qTI8aUWL/Zl4o7Fc/+b2YvYJuMUZcQ2ZLHb3P04saQqDnRa0ozHECkft3V2RZueCsaLd2rIC6r7B
cWHFlFWzub6P3+4dWbk3wHtQv3C1OGgCQAcoHRNRSW2tsJzmS8UzfPE9vI4XA3bV8xjwh9fqoABt
WmbvEr53F2Q3j2nWPaclMlgkLizJcqu8DzRemUUPp957eaV3B5egsyifQtX/RHBGfuudQbXDsOsp
vfYgS6gYITdGnyw4+OdJ05FTU3WM31c03Xxlumpf7SvdqltPaQE5cmO55j3ksgCEst+kGbD9eiKU
ue8rnowU43cz/edSxo7Igp6G8j3VnenTeeP7GihRqsjwPWimR282D/gJjHpO3ze6tBlFczFfKHmc
nMzy920Yb17hfFG/lmEj9+y2DwylFoHcFp4MPCmXRV9/vxN1QN39/0MZEFTxbzEVQM5oRVVBCxv4
EdqoN+JYZiL133K2mrNeX5jmVKDDU/KOWQOSUwKcBcCLUK1FCAjAcMxmxZop94W9ErODIRIs260/
aWP+kFuzJf8trOXd4p5VArs57CIUjwCYK17yIVEhJOVhZyXe52ZEDY/wpy2T/BHiT0H9idfhPPFQ
Ebj8WwMkItw9x9SwbcS5eUGZC6K9KhcAMgdFVR4PCiBidCFKWo+urICVxzsW1Deb8VEJ92k+prOE
w1WLkYjUaFvWYOh+PtKmMNZg+X6QWaR+Gr48mTlMZluMGuQQ8cU/CUb5m+znxbSYck3QZETtkgvB
BaEMxBbK9nmnVCS2Cs/JxT8kso/KLvoOqKWA6GQ5AwkQcwcUn90TlTRXhJmoGQXspSPxeRCKvzCn
wQbQnfhvp5JrATOdRZnL91vGZUlHsInDSH7JooPPozHjT7s9mwC2alfeZGJNWKv5wxIuh2xmcknr
q9sWz3v3b/sTWI2Q3GkgsvHWcZFrIQ4kNxEJasLLQzDHfU/1AY1K/uLJD6ie0n69tr8UfX2oFOew
vkaapnMONT9bauTFOdy2F1bwWaqQq7eBmzR7H6SCzIHs5PII0eIofro/olqBWIeQzVvo76Mg8sJ4
oUUqK9IBAimutUViAS11kAwo/4LkEgUSEY6Q3wJCBtb2oOn2cFH7JCEm/Obn8gxiKFRKxIoKfUAe
qXOQUJKhI37As+vorhcBE4NwgWapJXCN8WZDTwIgLyBTZ+/rWJqawU/OnV/OpyinzIklqGRa5w7X
LOJK9kRRhKIP8C8aGZSJ4Q13qQryM66wSz/0Gx+i7wSrRF6IohegK1ChcxCE9dVprtI3xXBRenml
b3oSG5Ho/f1ZaJI1VNhEltxwSabFxx9g6uTprIL02xuutK2QJwP2AtIKoVCgxJ0mmXrnTrlI6mRJ
lRxwnqB1WkTfENJIfIrV9gmnR7X9whjvjO0FaSW4hQ3wG/rA140ci50cGQKIY5Mvfh1+WYNFnotG
mjotJB2sT49D5zg8Doux6EJdaIuag9qgOIbN3ncNf/NEPeUgdCWQEX9/GA1wqnGmlZsW8XLXUIaO
8jueCISfxjLU3rAHC9dgc8c2QfqoexiX2F53G4mSNhLsr4ffQWuUT2G9RFx9OgfTv+MwVjvQGxo/
CTA6c82e2tm3X9Ejknt1kI2x8ABG2V4YiB7cp/jtThf39omWceY0k2by5IWOIrJCzxCL9+YcAsQd
Y1woVouRQsMWtKM87e922ClNR6FUpA6kMGQG4JbMAMRuIxFD3CfeYPn6tKvtgaDdRRuYL4RwIB4E
PVEFIRN2P7MmAe11rQ5BaDK4JYQSow8RmpLQSY6fT9q/gd8DOwLwnnhrUE4yTC/IcCKAm8Fzex/d
fYpa/ntb0EQl2QOYW1k7/IXaWfwe1jGRvvWB2ng1eobetQupEhBb3bl3oSchCUX3i4hcfJQkcJbo
/BQgT+mBwPXo5zI+gKzv4TASt9E/DkF78McEINWV+jJPRFOagk96oZKQZvQ+xdcqx+PKXOchaGAW
GTlKd7FHe+iJSCLkLUjS6wb3Vzz3wN7pmBeLhFQjOrEWhiLiImowgJPQTaJ2S0y86szjTctlsoIL
kVnOOvCytYT6ciKKODKAZBgVgOY572BUr9O7xwIDFBC3DR+n4iFEPgGyk1OQ8DPnIWTwjAPDT1Yp
WQ9EvIteiV/7nZVD8HpYr5SuN1WPK5zWpnWiRkacHUMZpZcRmB7sAorJeG2F0FE/IRKM7ZyiX4KX
6jDnN1fvOfgT7StHYjwkkEko6p70iU0xuiUJnuWESLgzhL/XPMRiI5bj9xS8w0VEgQvWOUOQW470
IdVvPtxVTIJ+nlBnR+SUZC2hFmCJ0VcdyQMopWHZF7cpUY+5Sha2FmGOnDwMUB7t6bUkaLjnBpIH
iaKOuCoBnQooLrBdiInQtSMbBxaTZFF4ALh8RLImUQl6zPHN5fm8kDwZQIvOlp28O6ojTmjy5eQr
mqi13TFMujoN/K4efXkL+TRVQiuZgxNDjogwYe/iChH/uGYxQz3Rl7NkeisJOggVvu6SKNA5dKkD
ExwSC7zpxj25yd8kPENlw6Ug5NWhiCJI3f1LFf7SAYSEyT2lax7fRKzYKbq0vm0R45aj7lIIUEWw
NmejMIdijyNWMTv8iaLlkoIBweCLZKWiVS5RroQfIntNZ5AQ7kJyoPuLgaQOAlvMCRQaIaHcLykj
sucggUE0HmIqQR8GnkQZH9LzK4GEJGeSkxGB08pjb8HDSiyWHj40GI/zzIFcBWda/V2tjKhM9qI9
6aMEdbWfuhW6lkRsH+QekEARyZaO5JBUfWwaFOLfxLbUg7pgdSAV/1JC0yULdJ80PZoIe9+Dv0hD
kkaJ/uX28r692givCEfHBV58nL5kAhowAYnO5Li1AaxGRnJq5zu6C//ucF1R+YJZSBm6Q2ebMrfJ
3/TkHWWorGch4WyA+yY3UiX0DRz5X7VZBMX66wOxQH9e8Uy/4UH25TI1uGR/yZ6CmaL4iPu12QHt
jQt54u2XEYqkPS6rXckjL1yiyvkyKIhFHZQoSdQkMpKISFLsP4MtEf/5i5PW3QkDjKktAa0knEfr
hlHR6OiOzhHuaoPcHux2O0ljTUfv/oIRGR+S+O52ewsPq9zCw2rC/kvATQnW6qup2scKqws2lNcF
GsF9LULHmQOqyVTC52hk7zBl6u2tHXsdB2aVUTqbiOXaek2iv120u+t2O11CCbaWoxFB98zgEelM
XAjk3WD+236Gn5qUL1Yo81irOvOs0xlmlr/ebsP+MBzyy6HE8KuV/LTbnszk0qGt+7tBdUeU/miN
6P/zze9ASc8RmfPvA/EYlYCdGic5uAT0f2eTDpJH3cPG/Yz3501gGogUH/JyYouIah9gbFmzVzi1
YWkncHgptojKlUSlVEsIvMmMf2UWKURsTeJocEoLp7/30GRi/McncePcjC8WMpEA1CAYfJzphzva
gwzz1aqDOKTMBLpjllRHMtKU4ZA9DrmUB+BWGOOUEegL0Q36KyWMIHvYS4zzor3V4z+R2gNg6iiw
JxaAm4AHsCOqjoDW5RtAE+b/BupC11AUiUS5CRHHuXyhFQZ0hbAfbtaYvtakkmEZsmn32b4DqT1e
f6JhYkQqNqRLBrIVLXlnHEZFDvCxvIelK+UwSq6s6MduDe1GDN5Z558It+0B766+bYWdQG7YWQI2
Z7XNPT2QmxqwPIwObhMsP20pBAxFNFdiKrGjEiFFtKA46zf/Q95PGfa3XEg1KKMVLTmNlCG0X9Xo
azP23z7NdIqjSKQydaS28PyVGQE4/O/QYQfp7p29MLjGWtiXMpbRbzmA43/Jp+lmZELkRSb1JsjQ
8HyIi7G0Rl6L8uLpl25KmCzJT+ZKZRHlPTHnY7Pryb1saowZ9ig5MyOon3Fek5wUEsY3BgXEjQJV
wJcK3oEOtQqVs1vCK+E37i1mSIdBdMHsLyhHDySHX4BF1YDX9c4DkG/0SxEfOgGCk+W1HJF+fSwD
9CPKRAmCaWjeipXeZ9AgRYBsAH/UFwvK0r9FkA/4iLJfXdx3Fywhgi54x716uac6bGH9Vx9MJJqN
7HQqR5nSEEH9Ecm+aNoZDv1+F8vAsM+4BdXHhiybsyhmMZ6oRkoqALQ5PM/q8HPRNNrzIlB5wnyj
LPPudQN9keEoKBKVoEplyN5DbScOls1dKzoBNgaYjCxZSUGV2fIroUpYJBZVIpWF6ptn8Ap5KDeZ
qqISCfLb7nSKaCWVx7pMqWHImkJlkJoSFUc6UBabRcpPmOidDo9a8VcewnfZzpa/nN9pDyI7TWez
SXviyioPqZ9NZH13KUevD79MVqqYsuTKIsxF0yh5yoxvMUAoOjPv3b8yhexqLWmVMFSBEMgrUE/9
bT1qT+tI9fu1ls0132HSPJeq0LpwumuK3xQUfr6CrNY9Co9lwMzkiJbED8dAHWf2sgxZTLlG1mhv
DQaDXW/QM53eYBANllHKN2Ahf9vdmdQXqH5iY9iVfZS6CPQOWUr5+jWusITKVJl/txcXTy6irG/q
z+CFfJ4kB6YMnUUWOSkK11Mp7EgdfhF8fZBz7IDAc3/VQjI4frbwwKVw01HXyQNaNXkgMlwyY/VU
tmfN6SrfIWpC52mNbnRJf/pvBavQwBN1UVmzZDjIpa0Dlpb4Wy64ZLrIfaKcJmr7f4ckuD1iHNnC
OBN7i8VRtkE5ZrKT0kDv7/tShpHqziziXNK/68OB+2XPQPABZeN3yGJzIAnUaE+LoLDmg+qkcx0q
iDTLkimHiKRyg3NLKAUzkVoCdQIN4QcwOUeBsjskay5JnFPZU06zgCY/xDgyWk6/LSOn3A7yBukl
sRAFDMNtxbi1vITFlDMQibcUizMX6K+Sj/55v9b/d/V+8wy8NIfIMYoeHlJCP/IypCAoy0JcfskN
A2eEwF1wgr/jxlBnSYHBBdKDKAtR4ZHIM0qtTLYzqZFJrCwDYLWqcwUQ3eb8wxZlmlbudVs7+rCh
MXmTEvkiZWUkkCCdI9u7jyTvy5w9XL5idfbFwZoBy9aFhyQ33PoAOcCMZGveUbqQDzUG2/3bt8DI
/nRBJYGU2onUSzIkiyvr93zZ9hD4YktvWLLDF96RPfVl6bDsJMIV70YJaTJn1xO/wwMqlwrWHiST
onkJSU9aaGSksz0NNslON+KUuPkrwsgb/rnhSaqlJfVO4aIDad3ozsj/pQxTIrsnblhS+hFdTI2a
j2gZXikTye4kW6qIrNY6de9vYxfr31ZUpAdmfl8l+5NRTOL6y0llyl0CxJRlb/jbH+rDIgKw676R
KZd0BHIYMBn5HRh4llfoIazBMMDFzliqU9d2hVo4CtWUn9kvr6GkqZics4uSdCRNWxZySb5oALOr
Nv0Wh6y1EHRwDZZDEkMxbIYuNycMGA4ZYt2t1t1u/4KQFVq8lT1HEvm0lIl3hp/4V2qSqTifdxi1
v6WUFfTSo9DqSf9FIiKkn0gxFA6pIuPSQnrzoCrdZHvFvZVB99ME7agrCXZkwJGG/w52QWvc22w2
UtWSeEbMUEU/WdIB3tIbYrkr7r1r9ukaWRxhsHTHRGhbAjY+8a9DI0HuX93hz/cTdp0MGbQGOGRk
UVeQ5YLVYrlMl9R+J4S4LjErf7pdf93V3fYsXQ5YXGVYyk0EgynHoZ7B5RbF7warhBJVdHPl11LZ
+xdOy+jFMP2AhbuYe9LOoZlD/zaWdhBsSB6JihDUV6HHSk0Pv1G06HotwuG7a9CjBgTIvrDmQ/Gn
PZPQWyYPfF9eW4a6uIvtoD1LxD0Y8RUGg0A2C+oyG1bD3xxgrhENyToo7sjSZJNW24SvSeQMsgDB
IAnpmF8J4SXhXY4C0N1++jkz7c7b1WBQvdOGI52sJ5ZZF74MhmPMJfkYB7RYC0iqqtwD0pg88Iw5
Jg+IiXLt2OBZPSTi+xuI/3VIP0i7a9G93YgUVsqG/2dC+YSHK5CgWObZb1n936orWr2iMcsTmTGS
wAOkrqUSehFr0ZxlqNt3JoDGU/CB6HMckBLykdMpcRBCCQydEZg3QMHhyDBAMGx8C0Gkhg3Gf/dN
yr1QTwH1E1vDrBuX4/uQ+lK7AKuWdy7YEtwH5qQanSKWdVDX+cBY5YDpV+VWX107BF1orwApAqod
54MGuzpPuvSQ4Lv0XomUCKQaAU6Okd2I/o+q8+pSVOvW8C9yDBQQvCWpYM56wzAUmEkK4q//nmnv
c3F2V7urq5SwWGGuOd9gkDtC6khSA+S1FjCV4HC+R++RjHeRj4Q7EPzLbpOgSp1yIv9Ae40ZJBu1
3MInuguaTqfHIF+Ie/gZpVLUvake474n41SSQDJOfxuY16TtjBPyGR13DLfiEpiLcdlv9r8LAD/s
5fBhUC11cA+aPR0nFNLIoQ/kAoc3WLY83U/RA8QtgFbvy4aHzUjhkEpTq/W99opatMWIO2zZZ+1/
6zDBSDRN7Ujqn/PlkkV56fuJw3ha3pyRv6X+OseScCoduMeqjUwYwcvD8+eyWvjyH7M/xr1XsBEy
xcurrArxGDm8PoL2Q8xyh5If5AhPvx2AAJMqKghdmQNk3aEPU1WVFKO44L6Du83WxsFZV9KP8L8k
DQlqkCQk1m/0Zxk18kkUTVhn2j3ZRvIvoHP6qQYU3MeXC1G/89Ac4Q/HHv63iz/7rDYoZGEbF8gf
7C2HFVS/CuvjcGZgl4qNIKxRMMXrG4QURntzIn9aI2X0GVdTSbO+vFa39IDDQjQSOfVwiLll3LTv
z5lejL+UQWPfzNb5zwg4XWJksoznzyUEwc7kqlnSKJfx7fcnHaIexjWdSZ7WzIOyYkuaUVYzmaLY
q8+naXd+cyK0oacRu7iN9JUdvUfU9scsCfI9SVB+KlE4g0dWMPSJJ1f+PEYpmKrnJF1cJyHWEbK0
mN0sqqHxG3OpkdzZZyoRixKcD371QhwhJEZEOVjiuzNHIBe636mEORK7H2QBuIhX918XcIJh/7EI
Ea+bjoSdIQk7meIlxpcBIPspAV4AvWCBMI4KPjQKnZ86ACAMGSTI6Pn4WXBW2U0+wXpLeJfTzJtT
h7AvkIhD62JSOZ3ORyQmsKSurGC1im5sajMEDK/Mbe9A7xt9iTJg18O0lighgfmvUEaiJPS76cde
ZPul2iT7Eyno8GHmR5w66DuCvv26yaLFOhge1agYvFFaA1/Y1ajix1tlkAqI/TnLR4qzZK5uOft8
RIB/hfyo24pDxuRfrkX+n5NpYeftpxYYIOL62rnPahid8huZzcE8gRFAHQ7bSEjMv+26vP6f6vdj
TP9mpkd6l3kc9iblnHFut9fS6QXvKaGUjDGGyW+kYb0tQRzrZSSZfFlRZSAS4TGSREVA/oK97VOw
IhqU3yT8jPhQFtmuHEQKXhJx/XPxxiTb/RfN3X1pH4kG9/vU4su0gI2yUu3PPfmiLeTPkrmDZwPi
dJx2z/+5WctVVFbR0/voVMqoBB3cO8kCX8F/ljBeAl5Zrf/1eRLEaFWQf1mB1rLOGBXiEyKRp45m
M2/0JbiTfUjmEibA1pVbeHO70g7ML1KSuHl8I40gkSN4rd87ZDix/FmEK6eVzmFFW0augDQ9seO/
oFaupdWV6yHJ72MPbMmGAx7GbzxKfGm6+J93pWonIcTjIDU8NGA5RXsm8a1MOx9yeet/tcRTknXL
pkcyj1mTIT49YcTEZE9+iQdKuM/UTaFQioeyY2a8i/tg7YuXoLowgCyz4dJzB+mZG8qBMMBJGsOK
PsPWplSqHrORPsD2Ccj2CbzmPt+E02T/3kNSLbfNfrKSqtgLXs2SXdLi69wXSIN+rQ+mV1vKR6Se
08pKj3z7TTGAV9bGNt1Ue9ZUXA7J1jUstQFS0bkZyIxRM6XoNDD9knIDCYoYZOh1kfcPdzhk3wAx
C7xeUoeJFmAzvRa4OTO8dNgYrzs0mFpr85hsFXw6H+PHPJ22BvTZgSYDbpwNAMKgDHwZI/ZEQwD5
694Xxvw7Pw+FsixDuHFkl1e1g3vDf6Mr1/DUsZZ5pdi89XmNtW5ZACpmHXz6odq/ab3OG4E8q0y8
DhXMki3sJXpHb7jUD7fx6n43YYQhSc5iaTo6YNTY09eg+VMslpAqYH/dscpjk3TSLPwrkd8EV0Zl
heAQnkvRe9zAmiOh14WaZNN+GgvQ7omuNDec8gaSnNdZcsJEDcQogdka0dS648Dvb0Ezbmxv82R8
711nMLPHyvqD7i65uKtr5vbjx+1VPi6CAuNymvVrGCngh9kPRNDAtHn1JjeRroA3YOP89B/jat0A
VQ919hG0Mi/HH752kYxuNW2Q1rCFa6jkpBMo2Vp5gc6wfcYwUIgs96g9T5ivc8JZUPCYY3qPyXfX
XD7dhg8YRgfSkAKOj0/5aATQeaC6xbgc1kAfkTxBy0Q0WD9H/I9wHOp1Bt95ZTOhMwgr9JtNi8f+
YfFv7tN9Qca0FoVzwNTQDDsRIG0R34KXkaHnacHtoRVzwG88fFhBDGB4nqSsKGLX1nf8eotUQ3vJ
izKKo/xIqRPRhfxIlXYM755e5uZ+AX4Jic5VuqvXWVDy3hno7++2Yt0njQ93qMaJE/qm6Wprznr+
C2fKAe0ujkDRlFFlLov9C+gZxB96DZSt+XNL7RH5txZ1KPJqgEGYbHjKHdhXzhkM3AN9DNH9Luf3
owReuxR3iMuq0bSe7HIiolkhJIPbHKH0EybYxgtIVoNeT52n9wWAdWbRhC6K2N1f55Dtnm+OpRPG
5ZN6n4tN1Y7+eD4Z1DEL4bRfN9nu/fdeQi2EIoHjB+hYwwpxBkOzeIYb2IfjL028u08xzxZBR7eF
OFRwYPe2bsUYeu3IzWcUZ8gg4L1gHW4kbfVAD5qEksAZFaHccqk3LUhg8QoT5Jm7X0rFhVXt6sSF
0c4dP7cooTc2Zyibi2SvGE4VofRHRb5ioRtKOgZNGTa1yBzNtKcL45l6LKKh1PaNTdZGJlTfXNjq
DJmyUMbUn0QcxYpCvrmDXbxqr8r5ov0H4kBbvibZrIZ4ioEKCyqf2b9nX8zeIUEGjTUnGHXGWfTr
EVUskh6tkQry3eJLNbtDnkD4EC1dfLkoByOtfVHs78X1WhdipduIvetAm0L4d/I2M1GQ7p5LkJ9x
s4uiZge1wRsyHwg6kcbrkbthjioUCwIaOUPQX/BkwIVCdwcY0oTV8KMfNOyEMW7Q5Xrl7g4QHyhF
Yd1Oosd7Dj7dG5afCGSDsznEm3tuG083RomJzOUJFcEZuruVal80t0YggQUsE9Hd6xcxYAtEIQ4E
KyTbUeWqF6r76Tb3+j4GFPPHNHM13SvEymn415S430JPjKQRxInhxXlNb5tsq7I3670XRYiwNuKO
VrgpV2otuHO4vxpr6kUA5jXnQ1S3tu/IusKMOZ73xrTaALjjN1KEfCOEu6rGTGR+Mm+vmRLA6QfY
bqPInbOlAabwQVbb2GKve4hhuq65mmytzR5rY5EFEZqAwws11dhuDkFdl7uKMYCuOCRXBQWSKP9a
xsdR2x7yuTobAj/k6R+1s3P/OCH5dpgoZ4fXj+FkKNh+J433/taKisugiQbeBb1TlEEUJH0QhsKx
8DXQycLf5+/zLF1xFwKpZ/s8MvZIju2S+XV33SEvjT0uPCOYRUwYiMZz3fWBWYMv81CwadlBbM7/
bmDNaNp1DqnuBNKiOUbPqz2saytcf1w4KDNjr1H7z3hPZ1usDSQU1g+EhG+b70pH1AyxVaTBoDqi
SJcOUXlI/5SXFc8hM9aHNuIO4NpP2gwYyi4Obt8fAMITm4D7jmG4Jm24vg/1U9kE8RHuklVzrM/z
o2p0Wzt0AjI2esx3R2AgxgVZAucz+YyZr+GrT+K5Si2EnSp4YZYDUqz7L0nxylY+3cbZqxs9iMww
6t+mo1EFZcBQn0Gdclr48ZgbgIQVPMUhDMJ6sUcu5xkjOgzFSv97z9NuB3Lh7HKIo4o4BoaSTAX5
sOl+Vp2ohrTlay0X0wZa5sudQ40FezQvTjgHMC55HqhLn7sX9H7bgXHtfaEnvXvf21BN120MMHO4
hlR4WghvsUSABCmsx4YhUjcdbMPfQESsGykDtBWi1z6ZmIesYWshcuaYakD3wJDV0ti6oYWTyqOF
WhaiH3YDVCDjlmvXiYwmry0qPFcCoV1hcGi3DoMY0AYS70+cabFjFQdYworr3c6vjkJZAWkdpNKJ
oXE8Qopdt9m7N2BEkSmMnQe1yrONeB+LFpEIE1S+wcE23OXcMu6aMQlKYrWyY6FIcaZVBQD1TSTt
oYJtHBR7DTIBzNnCN3fPjca0z1qpWlzcGRwY3hOFrJuswix5jVMLfjgu5bch3yREE0SrXdhWL+C/
NBFSKgS9hZuAps6ORtNBo7h6OG2EhRFsezi3Zh/zVfM7LuPumegIb+S5AdSZit8LYnT39fTyd69D
faucsjnuo93I6Jj+zowsfEe3Wbm5mq9uMxnR77+qdYHgsc1Mr3yRO/oQWNL4aMtUFoJhMVpM1uOF
JorFjV0imhWVJ4L+hTFQdklE2pxs3FsuhG+wVH2QTrzYUKEKNKYf3RZir5CXa1fk/xFRbzlx4XFP
Btkt4Hq6C4YwJWZjv7VLK9w9rBdzGwAU0NRj/Yy12HcOgOtGc6AbTtDHYwc8RZ2A3cvZC5Sd3mRB
ukW3Q504NSiPRRIY2wfm9OAkzh7X/aXPLMptPTO2rRy/dzFv5fXTsTgkj7TFPgM50A34J+52C6YJ
1cQW0tB3hPT5Oaso6/RNt1DDAO8DOO4DdnQK6ZLijnFgOUYhhkQVK/l7aZpuHjrVX+PwGrcgdaEZ
+afRq/ewgNCYQZCA4uZY21MSByVFTvrPGBPRACgiwQdLindFFE9q6wU7e6UMUwKMe/+CUA1T4ian
1tEjkYSMxdlmnTbR3DmiZ1XNSCLBB4thRCGZjrcZuShQo2SQiZa9N1iW8yTFEQWAFhuWls8Nk7LD
vK+JiCySWMwkQLoRcbhgliL/1Ez5ucq+IrHC6Mb2m6WYg1L/Z9Wh85+dlO3mKj91gOihJJEh1BFO
wCF4eARQs1f+zFX19ZElkUBHH3z7Wdt7agMUbYr7H+2f798IHmKMhqwe8KjUQVwzpQaK4oeJrzTu
p+7nRX+3KzQVya4xlcc+89Jn2UKoqRzl0+xwXj6J2DBWe9l4JbRfwfdPG5sb7LPLBPEY6zHP2dAC
wEkHTfzE0Z46XLE1Yxa44ppBL3XOSwLNEgYFDCf68hW4soMSCQtHSq2BvACbcsWls8GGfMHF0e3w
j27J4NDQK0mQAmB4SmhKNFlN4wP9jZi+9QKxDc2T7dK+zTZv/wI1BAAGvngbCErtdPqJmyDoqKAB
VSPj0XIek6bfmIYgzlnqO6MCscv3/l5y4zOV8gUGRlwD6XtCNPQfCMcwikPR7OwQh5xvviYqESXp
bbaqezYfoseEqcCZMG7Vgv8+K+aPVhWYQXy8gBGFSkWpnkQ5yVa0pA/pktUPZBylvYSyEetnssYn
dyp40ZStwkckXohltT/Iid/C+faLGVt0P6fOQufvtXstgiYcxZmvYfoj8JoS/7D22Cwj5sXTqlN+
P7ASxzhEkCEfXRbtDYGM3lXG4UA4ykH+QEXzBXb2aYVM/T4xgMpabK5DsHhs68KhNm1P2XiXW1qf
BOIW+N4GJVvVjoltO/McCWrRia4Lmk7EkJg30Ehmd1iTKWCeR9GNHxrsNXlkTIv0KnYbdMH6i8e0
w5rTuTpEjue/jsPEJ8v8lnc2AhSq6IMAGpT+BcmQYYJW1zJfG0guaE7fOOQnxW6TIwTXEFo7BqmC
Vso+pjZ6r2QxwFYFxjfEOqo0qHmN+L8xod41pobIvHCZxsjboz+lpNaD6RehSfTQRs8tgxq0Zd7p
U/+6IKkHSA3QKrxn08ZQJ2d8Nsbm6p3ZbdTnyJVVDksFUywDOebB35mm8GmY3Z8oXhMtWzfo2SoO
GQ57WRVi1biR9dPYrdKu9jo9L0HR6uVIgpmLykAY3tJP6OyaO22qA/ZkO6YJa9c0iDuti8LiQF8/
8y0c+79kDncYgZXl+4AiZRhckSUACT0hgC4z4qb2skQ4OF00jvoGuZ44HSE2z8KAKrimeU+ERBE+
Qy8J1ndzq5X7Z2dvAkC+LFNtFj9c/THWO/67A8A04G3PrK+Ujvl0ktRF4Y+xSyaA1/o61ZXgHdot
MB8BG8dW82U1FjzS1n1o8vvClkwv1jiTko3ye2Rcg/zmUpAt0SfUu0neRcoLdZbSa2MCQ2mhg/VC
twnOp3KTq9dEzZJarkZk6hiQdULrA6Od/o/4KU6LbMQU9C3i+RkqJtMIQQs1Cnb4hQgGGnhyI6va
CGevZBAyxVECQuiAehQ1N2Sv1u/enYJMA5MZK9uilNH5Kyb1/NMlwai6d8O7EFIZLHpWeNBjyOu8
5MMQNWy3tb67dcCgNjNfQSsndd+HO3YBrjFRWVORE1RHMf19xK7/CU+yBg79HLCdzwiqtjlPLIjX
RKS3VbphHiv8LGhs7/79a51H2OAE8m4DmuOxPY1Xt1E6aQ1vKyzWQc4un38iQFpHoa8HWmRiGxej
RX0jXoe2bbDMMpMu8O+aN+fMCt9TPGuTMCxlynwhAZB1w0hFjqAH737fWdwX7GFjuKTHzoqoEKeW
cMowLUyUEJmTOySrCUjpVErwWN93MGs3HQcDH5dSPkpulPoDHGLezP/HjE0RqhCsmIHyZzTtbKkA
jdqCo8gDaC4rFOebd/ux4sUgrnBkLYXbx7hBXZyLgPZJALBNqZWJpl25NSM0NtknxXjExiOEA0wR
KX6S12vruJGh+gyNd1REKGjtoWCvP7PmDNmw2Rv1lC+ri8xwZAGS5eeg4k2I5wswWALY04tLmhM4
EzN/FdR67HfDgm7cymCqkFWaluCtUjc5XnCdI2gB0UYIQtSBnTgiNTgu6fJD1IbvqwpbvijhwUI7
XqLxoAGeJYmFeiHw2iVJiqC5C+eGboVGj6UEDRsAX6nbbLoF/kQNCdgz9GXpkV+Zip46ije2HO+I
gE0kfl4EnISziQO3hctG15oulXfPjJwWxiZOAjmfNCqLOOsICzoEB+QyRMeD8eFmFEE+Nj9EqoIK
X6x6F4lNPb4ht3EtuiQxXoC/sXR0ID60SZDtAYAxS+fPaXjx+Upa4ydYfMTbk536nn8eg0t7oT93
39vsqjrNV+/DRtc7X7rt/Ydiq+rk4FUBjpNzoGjoEcmhC9lgvQUHhz3LxRUg98VVVP+5NUB6GeLh
jcOesqYQPsPfjbTCxWn7Z+SrH1AzyEfy7wuqKS1s363HjHgxDkIfmbN+HECV6LRnD6brHu9KG0u+
RapM3pPbdATgAmyQJ2aUL+TvC3k0tJb4OUozSNWigDE7n9Emiq73gYGITCkO9hXKBZOQcBqhhhnp
T+TJHtkfynXEYc3bUs2nUPMBL+vubd8Ya1NsvSH3UYJFrpd1s0ISnYvhU1WERTcUpbtfNIeNQn7b
KFx903ltasA5KD/idoB+LAjleh6zRWLLQbS+0mWoeHrRu2UnUmVEgHE8PU+o9RLqZ7jXEaW3nNq0
H+oCEeN0xDtuCTvcuPtIEJ6XuiZeEvar4X87S0mXfxlDN4BdUxI4qe4mTIDXdEwqhwWOXHpSeOec
8PK2zgp0zknx/fsEn0QufZp+gufdK7ErUZHdugHbKKkboRlC3Fo57JKwg6kwNlEm17OrUwdkBeE+
4ReRZXq4eJ60Hy6/4psw98o7PguefOOgOlhwLwS57YBXdG+vanQhnP6FEbxCRsiRUqOZKPRDMsgd
Dd03atFMIsRnXA3gjtD/qP995Iyl1e+zaMfxxQ6ILwKVGw5InJA8DYnj2muhn117WbriFQMTzFfY
BeFruavFzgdxXBJ3T5BPDyem7X9fOKjEbdZquyT/peKwgRIUeUSqN9f1s7V6pQvCH1IPF613WbFl
k10bYH+K4OzC7x6vGGzkREsYQpBnOrcGmHTwhVQkQRM7Ol5bQMTQdODlcyRnUdTIMsoGXb7P/9+X
wq6dSTTv8RqaI+Mt7+R8GKbwyg/NXbgzocvw/6GOSEY4NIc6PByFFUWZshjk8BSYeHcsQwZ5neh7
qoi/wEQIuf86RJsW3Za6h+KXLZVtrXdHe1awysjKuFLk4oJAJlPsQg0rkMKzFLQFyISkDRW48i/t
ooAE2EoAS8IYo9LzAI0J5sjfCFput9msKpvalW7xQiFXkDm/2q23AQBgWAEKMSvxDgXBKbgA7qor
gBrylr+6qYDJ/tVVhY1BOhd44I+izSim9PoFAUiu+occBJ4N2OYAgFKwN7xpBnS2C11vcpzh3ynQ
JsFokNS25VXgOaIn/YWaIQci/wCf/gECFQwC6V8O9uFIgu8H0zOZCAL8kFl4vVcA7FA3BjrVofj8
dYwj01rDZYBs7gsF5FhDNpGUlKN0UJIZf1GtlvofVicG9b14RMjN4/r36OFLDSnCke+kOvhFj4Ya
IaLv5jBDpMdv9BoICFMUm9PhmoBSoFDRBshZQvPh0ZdH/DMJCNivgyFFtqMDaY/dLyBEihJ7wacK
40s4Xwk+E6QbOr0rRWete++ji8zYpl4siu8csuaknyPdTC6GrkzAG4lUvJhiNuD25N4ZUeAWnxSu
4r3fQTaX/ym+XDPQQE+blnI+IEhELID/yl9NOvmxzqQq/QWBJjV1oUM9J/dJy5YSvcDCw27t1ish
MUm5HpakZMUAlLGpxukxH4CVkY30QKN2XpMK90kStf3iixXYHfTJY/bkNV3kC6JhlKtNH6sr/paD
x+gyI8MNXjPusZbIX2CN4N9UFOkbx7Cb8is5f9vP9vjZwc9Mf3g1QawJe1Oq+l8HQXYw/20bcfSe
thfG0IvP/avll+g8X0moXyfPhfwh80CiPxndJ8lI9R6zoWDeP2U3BO+D/5qvAN7Jf5eJJSPZsFEB
KR380+Ra2m+KmY2NshLMTQln6dJ7/BITkVz583Q/dVrOk9JnGJkRVYhTG1fq915BmllZKSu59QpS
YUozyDlMOjpV0Zl8r5DR5n+vftIatn3CsXLAhQoqQSCU+g99p3O++1bu9TlR8M2W1jH5K60jDShN
+kRHxzd9Uc+XP58Bqmlw0eKe/Kn3InVf7ZMZhQNJl7ScO3xHM7qhnv/kqu5IfYYUVPNTNqtG+SSf
pPwEm2dGMxQ6yHPPCQsTyYET0UBU7TssOtI2z8nP6YI5vN+mLEwT1jhaxkmXPJA8BuDZfuMN1Kp2
H7OUGIBsG7fI9DlIF4zX56KzUc9OZ1PsSaPx1cRVDT0WnIG4LPlT7BtH+dM5KvhJxN3k65IeorNJ
Vu3NZshnCScXhK+aSkF2ZRoo2Uqhug0I8EExOuFP5yg9FZTyy+WVTatGyybyDYEAl0HyiC8ulGth
w/nvK7v1CQreBc+AkORX62nZOTj0r8cS3/QAjnjKD2hmwp8QUDm5tA+kUVvziSy4gM8ZB4IGNahj
K+J09Gn8gGdPCA7sXUkvUf4H8/vvL8kPL1UHOqr8iAgiNc7v4tm/gzz7HdDuTFIAvciF1s/uAw4D
pQ/dgxeXO8xegl+j8MbCh2Mkkg2ocnLmBzsNlmcEnMxuC2BkG9pDDNUPSPR5rx8BwkQk+d1WeiIc
PoKR8TsWybHfgZTXIP66wXBsEv4Em7Fi833pOBtAPQFRkANczqwcjwmAxiFRC95atYOdR22LmADJ
06l+DJk/nqDq+oTncPlIIydWkFge33BIlhm+JzdKlHZT+gQt/FNOISf7/XrnfWGO+q8c+eUBu51g
6LGfJq7B0a6K2p2R2NWhAYmpT8u+kyQAHviaEVWlaByyWkBX2APQa9cuOV1CSTY6X7HC24zxfeLE
tGNwxlliKvkE9tT95ob4SFX/CIcwMEL0hwWDVCvqota7MSEkwsYuW9H2wcYj70AgRIBBesrGpu79
GtyBILz8y5774NvXgBPDGyb2OuPEhNuj1Oz5QbEKADcRV2GRR/a3anZv1dKwPO6TaO2tDB97kszJ
irOzFhB5cXrOzX0jIM1RMlx7k5GuMZnf9s8BFwu+PLvP08EVDP2xiug98DaghHk4OROP8jz02Qe7
MEcBu5KR8Dy7nBgMOp9tHjkDb+FinoPfQfkk+WdiMT4C7NCWddJgO+o2j1RHuVBO991wIJhxqiSy
H7ceTQBylGbCN+7Zpekk9pVVZYSeMueSmM4yxoBN3IDGZyNMszz26oZRwi0Bj4abaiAlfu6bO0oM
BO+/E7CpH8gvsSv/XYdcyw7mO80GWVZ+Q2xMS7x8/age45HA27Xck18QKwIxIWIFYcY22SEJwwPj
SZHyibhCKkrYQHAZFfV7iPiAOSlIENsi5gqsFF/QDtdF5vy8oEXeEfdKENw15pQ/ZOXPnXgvCP54
RBjx7uL59LtCpJPPLLYvB0t3aSQSZOw44iGnI4IOh0JGwM2BCgQxBgdGTFh6EEkoi4tdceq3y677
5TxWBacFPd5+dCty29h4wRtw4z1vHvO+1ZtEHOemOXb0LptL5x5eRo+SNwfccIYLcQeXYVhy4Tfa
IBzKeeQmRGHIHJJEFGz6gx8hulED5qFhMp7M6tbyBaF0hzxBlh6fNhzliVPmJDvZlvN+AkeCSAYW
2QcXNKeB9lRP63KVxphiHtnZfu58j9JO1Jbo7QCpiijfZA+X3s3xGDrk+Ejwc4XE0DDXpQhljAl+
4P0NqKLLvy97wSq9WOmh05LepbfpHulI0PH4yYCqJiWAojUYM5qSnn/vcwN8lNZ4u5wSmwz8mbu3
FduLywoRV652de/zYfrEhp1l7JTHlty8e2ZLQgTIPkGb0uAQoGzKdAyyFU9sbFBEpNrGHVHk6CYU
WMGJ4Wu2aRq9c+s3Rn+tKI2st7FJZ4oh5DOoxiNJr27KDkHUs2+Ma2QNYFSPmbrVTTj8bJLVsy/A
yPNEw8E9ZkqGBN4OoArIFum2554ZmTQ6grXPLulfoDIYC2eLZu3xmOip9AvDoTvwznDIU4e9jyim
zVMR9gE3cWVjxdYSuz72aN6bTpSzIyNglV+yweLuHyu6J2OGYwDgGLKZwdEwpir4BmGqWhhWNo9s
vKQ38RnpG+RWaruIVDSrYCoyvOgH8/vgzepFE8yhwPhE1NJrpdHRBPHKzY0uy5Rqc4FMnAGXc9ub
03jfmJ/7IYR2Y5xESSS9i1+FQ677nvOk6FWCggMkPkdPmPcyVEiJya8+mwp/BLrQnAF0/H0OjBSz
V8Ldsp7Ee1w++qZGjMyoxKHLkbmLXeFlde5jECrdQI4cyrCnk5z7Aqjl+sgPfjyIRitajn4lDcdl
ANwiO38H18BekQOhrMtMgfoesy2QPbcA6T+seIRD5iiKqYqwggQ6qNMZwiFHoPVqn97MuaSRJHR/
yWPiGaTMdYx3edJ0rSSSdL6cu3/Pe+T1yWTePeVKH+LANErM7XOX5UbGO9ARQhwoqEeqfOzd/Cyq
kIMwxmy5s2LW6n42zG9ZxNEZGy/vsuc7piwmcTisMo3JqcSBjPGWiS2Yig5mLeimJEcoQG6PHCLA
UtYoMWqo/Hp6ufZaO6rJ+tyYg4lsDZjlPpumTAD0Fu5TaE0g5KbkIEmD3z1OfaUO2gHe4RBwYZ84
0OdswUQahb0Ne+Is+tdSMKmoGzJNMOL3LN0Cwsw3vIe065d6r3h2KDwdjB2lCD5n2WgykbGqSwtL
W9fMYBxAljC2+kbvsqeFaKjfesAvyHtc6UasPIOKfB//ejNF0LPpOLJadOaMBUIDxoVANFtTrKR4
0nK35g58ZBejULZ2FeRTefLSgTtz8gPMSuzUDLktGvYHGp3rYOA3PPFr/7Xh1G+ZvTg6q89vmfps
6BhYcGN+63xAwe4IoKTTSP4BwN8YcQ6cTIfMShseTLlJomufu24ZTJSMtxjJBFQqesz/5VEDKbXs
FIA2KeS/PLK+XJPSZcTIMGQ8VjjSk7OgdWgPlb1p9KQ0cne4M2ww8yNJjMz9dWgMOoGoQjjBcBVW
bgr44gPfoJvlHgty6BbmHNtNGpyjMXbpPSRSQFoY8yzCO1ZG7ZGfIWJyWcsT44IkCmDeolzT14b4
QvAYpcbKG2kwVhAK+U4WAIAAMAF4U5RdqRyqMvTJQk9e4GRRUWUv3OVdvfa0SW9znGlcy0a7BMy2
vRzEiD0DeAesBODJIwLWXVrZDMm7AImHWefY3NAalcyPob5JB499OGTYsx1X56CvuiKiUgLspBpH
614HBgbvzPpooSj0AWNOZmBMvpgFy4C3p3VVFocKyXlcd3jbGdyj1ZxzW+GSds6PiK3wO3NJjuA7
vq2QT5EV5Dr4dwBEJYF8ldxXB0ZF6dxBoGtdJngCKwY6cOF7n/wQp+NU4h6xIvM6l7+sR1AAwiEJ
Py4Dfpkt75F/S09h8UHYQ58jT7MDz45AzIsZl2bmfSJKJJ+ULlvBVXyxJJg7jDTn18Fn3Bqqp3J7
WWN+SoKKESfYRgEds+eafLfUX+2CvBDV1CH29RRo8HQFnJ3v2mQThoDAOm47ePoxsHHKMJ0+lZ7Y
0ycQokDk0MYQ5uh4yYqQvFQHCVh8aHDPySXIfBUFCPSAKBVt0i1FCiQxEIQ+XGnGF8OThG1X+VM0
fqgMq1FIshnplteA7a07/jh8fQY7cuNBvPsqoAn9YnlAlMjlKJCeIQccnpN/mzPWK5kLAFk0jxfA
3RLLkB6lAanWUBZghAppuMDorHAJbUtodPIXYCmDXeg4RDSwAiKZuUUFSvo1VR4WN1DR5GJYPV7I
OeLpNGSm5leXEYAdlgf5SbyS7A6dovJfG3ksMk02egYL22vT6pLY5sHIx8FUSR5qbPKoRYWZnvb7
mfRNvIynPBF+Jw+TkMX/PUCG2W3VIBXaHtJtSFr9O6Kgs17/PXI5A7PXnJH9Zu2U+ZnJnPlUrpfb
oPOjkT3MCY84SHQeMJ1rKM0QDdRTXtpDXlTp4V+GSEcgQI/AWFBm050CI8N713TNUQdIOsXGGWCc
d09p+yY6PkDVA6Dmk86gg+DULVL7DFnCQcbnZ0CRQdt3vkFaBmdKbVgSHdT1h2IkaGiWTeCUMJOm
xcfV/jZp1jOC+zwZPtpASTDOgh7biK14ivwqOna2AayCPCHP3EfI5T28O+lcoyr2h1bLBt0XSwH3
O6CWxKbfejK6qN3uPgDmBx0ESTpuoVpN+jj0fzxFMKBAD605vbat/W2x/0aGH9sgTllmwDwBWkYe
Ht21ZEDJnLIu3OYGyIBIHxq77xRtu2l9qk+fVk9HgX3fdkR65NbNe6K4TzXEChectWOrQHZwanAb
I24ExCwpgM9cQ5UBeI8NsD3u0YkbKPKDGYB+PaY29ujycnZUxDlFN5PK2hddvz8aE9vFZGgdrmBV
WPgQziHD9pgxBwJjWGbdRVhZYe9jZ5vG6rJIxXAApnixSE7Yd3xta6tGoBYcqcqpPvJr4zdj793P
SR7MoBuSK7iOGjbMdf4KZhduMkQxc6IlmByqBy7xdfFK0hMHsl1tQDrUiHGvuvnX+Xt5oUSM0h4Z
06lkjtGt57na4ICZoZPu3ZnJ7fLAdzkwx/H77vJwGPvoxj8bzrUJdvgzN1fsAkY6ItITvSfJY7yP
Hr62vLkVOG4orRTzsBXWPUPDYEz3Zp8FcwY1A+Ra2aX+XaZMEItwexvOPtZ1fB9nyzOu0x5FPook
QGl61H735uozDz82pbQWie7tq49NEpktJAlI7ZLNJumBKMP3wFO4HnhqalB1scAhyYRqGdZzVXS/
oQV3wbSTBJBXoLcKKArYB84tPXk402yKYn97RW5tgq3rrGKEQSZv+az/3eZcP5K7FYpec4NbHtog
AKdxa2BjbYdbEswIYVx8MD4cW1umW43Mwy1IxOAAL0rYg1NsjJzuAvEjlBnWV6ip+Ar3XmMSI4SM
iftFQuBiK20L8HiCK2Ttkj4HTIHe05vI2QA3xroJNjmkrDsR59baJbGitpn0kl575DC3mdNs31q9
UQQP2vR/dDlAQ3pPcAOyy29hac8EL/INEACzGXnEt1APUYmzZiWoMtYYVIBiwxWt1fNY0NxvBqSD
S3jFnn2bXpwmEjZwor8kUdoATjBSsnWIzYPWKsMg280oN0ygJP40u+q96pnRG7h6MSKMwW6jS6Al
vJSZ4sJCfGl2xzpvJQUschLfQdg9kBUvhsqKY9ISFLCpMaY49FHscBuwDE/yZslPyqzBnWg+n+A+
AITMkLkYkeJ7krFN4Ft/nIwcJpdGOpR6aNNrWCw3ZK5+RfdWRDLqBQmDzoAnrE2eE+CFRYpd51Ry
i/WqdumvcLYRfBkYm1akRaJTUZhCraNQPWtI0f69SvDkWxWrjJ1s6SmEZQQxHJHuA/qEB4DqmHPD
1QpatYtCeY0VGklgjDGtgyJDA9hfZBz1I7kyciTsnmSpg5m2IVXDRo3oVVL98mMKBmTvyCxC7Pot
irDZ2UhJ5YDdwi8mSUkincQU/YdRvrc8EwwRO90JlqO9rJf0DNXlIPiPseKyx2JbxYJrPTvUFzq0
CPphRg9m7IMRsKTcjzR4/wI6aJi6QLHWlwGJ1R6KgG6yF/002lRMWxc0tUftgokNM4nLtFw3Vtd5
G5GXgLjAoE5EvpRydDGKUY3rEUwshuP++wlRYoAp3x9sh4x5R2SOb8uOKyoo5XxIfhps8Bzo+qCD
1h4yfp0xIxDBSCcbUTsT0i4S0FbxB+AGAY9FvESrMraYATrIrdKTMYfhFnoX3NCds4fER3NWE5ai
oNkYwbS4YBp7GVHT8SLGn9Q+2T1IuhxiBLNhIAzonEo8H+kjBxA8T51fV6eh6OOMnZgUPFwOQjmU
I+QxiCIly/UUO1ugpA/7Ofn0+XiMk09KVSWlCGN42Qh8JJ0/ncD5X+3CiJ4LCwBjLxhUBK4r4Fd8
tmOp8nLdCoca91hmTmXFMk/OntUZEDmA11579VkA4zTNoGIRLW06WoxuHo3JkOM45Pkhb32d66QC
sOWXA9QpAL4evwAo0EkQsRtL2P/M9rsmZuekVadXiCYiH6F6Y4xSno5+ePhj2oWN35d0GilFw1Hp
6SwpnhadbYbACAha841c3YfMRjoKNp6eLXjn1yGnqLJ3RMNPniYpaMrzqtmn4k7dnWuS4hA1/2Pb
fg0gkjDS4WJkIFWB4HTZA7J14K39eE4ycJeBHisg4O4i0lnMpP3P/2g6syZVkSAK/yIj3MVXdgQU
EHF5IbRdwF1RBH/9fOmNmTt3pttuEYqiKvPkyXP+CHwAtdwXcowVrQ3gXJT6CGq56MkgSHeV2QTe
ODuP8D4lUZ8ztCyMtx0L8Os9vuC1xEa5RjGTVu/ZwUJxLN+p6BnP+1PiCdJsawCQNk6XObXPcpJB
HdvhqMky4vQxCYyQxQHhl0WESdPWacG9O3IdMLQpT7D4xug2wUDzv1T+14pFOSqhQiAIOsvIur2v
WXYU/vvVSyoaUDJOYwyT1qDSMJRpde8ssphB5HsYHBY8SL2MN2wDLLXpCGMZsjdiBgKjCFYD1NkG
GoZYkcbg8efCzuJ3C5VBUUUVvdRbIg9/DMISfvbvUQolVe3Fxx3P2MnYJjNUO/Q3ceJeI+sjfIQY
SR9lF56wv3Lt9wCLDLK7RcnaSnFf/HFE8o9IDuVdluNzLJVpdGUr20Kw5BOllhg/t4JmdIJR+dNV
RRWLVjx24W9cMdGuJswdzAneKJwejHr2mRFrUBPQn9PvSyMH2RGwsBvx90Ro0wz6TjX/MmcVQhk4
oqQS2CkRdIgFZcOFH52Hl5PLivASmVNua912W+5tdjnprDGH1QU2HOSbVO87DTFAe80zU8G4TkGZ
CnH65ObQ+7t7QCMN99ryYs4GoyFzXB+G2RpFZuREF1/EZ9VMTLdEjBv90yR3suQ7Uohym85hxvGV
AJEd/cOjjxo2ojl4LODktEm9dnAk1drTS9NmCTPphFjQV5eqxRb6Ppp2b+f0wQgsI6i3Bn7TwSVD
T+M2DQ4wU+KSNCJCh0Nrf2Bei5p60EO2cyc+8m4jYr6mpWFF5m3HEE0I7q4NfJUIP+Bs5eHAJRob
QaBhI9qi7pXc7hrGS29+mQo/UvqEQ5eTASv0NecTSzuKssmbEJV6/0okos7DUe2/nsZrcp7SpoZD
m0N8hr7srEQhEM1ZOFeiDsKXgH8vGie0Vwo7BlKWNrgbfQKKF7SCE8QRFvpzbqasipS6TRjqnANi
L1iO8u3xr0ZGxea28aEPv+e2EQi3uqAkSQfdAwUMgvK+36JELSXyHgwpMTVHfxA6IVQKlsgv+xrW
vbA4tBuuhxjTDoICf5zMoll8oC7oR0B74t2F3VDdbJxUOtT28CjflHN4lORsB3xuyWZekBUj+JzE
RDCHSpKF1BlEOQO5lBmJWxM7ZDcokVMm0uYM+PPcKDDVjnNx52pFXafc9Jd/aKB7rw2cb+Q3jxPG
5wmG2Z7lZEm9OQ12rNV3+2QQ5Fpv6DkOq/o3foe3UZeVadSiEa9YDd2UEGag3R+0mDq3h6RjdaVm
fxmPcak+txndYk2zoBjKLbMJ1th+2ao+Q2qrKIn1cmN4mVVxtpSQ65bFuYuBzMe7kOR0WKrHRNd1
RTaXA3R+rLzWOTA/vL7t15B6O8j/L/7ssp8n7FZsctct3LRu8h6/gnLyWDVnfRJYRacPkgDuleMz
RUR4slvoUo4fV/r7IatVukRFhOTGgBh3c3cAYCPiw+MyP0yOy9/eB03u4CoJoTSS0Xp//aSWYeJt
y8IHNQ6WAR9fOhcIdl+Dfe5eakSjfCT7LNcOfw7xI9oM8ZjXpKBM2ZVXicC6bGuVTsiXsHnT23ew
qZ1jk6joOK/eWZhQHaBZiODuk9RrjglHgCbDbDnEgASZgl8ck9KX15Q+YfZZfvc2hhxBo8TxhUBf
nRxE+uffRV2D2iBGiu7OpmVOagR75AhEgQSHsRBHWbnYqgsJVj9JHmHaHdMVpHJG0AT1dATZjp+w
/ZceH1eM4UXQEHmy5XJoo6RgIDTBT8Ltls9kr2diE5AzGWJlxL503hIps1pxgJKPvpdW0yCAoHUg
4LIk0IXmoV7GIsMNJ8Tq78mucNnJIGfkEdEqZeyvhBvgQj1QsJdxR52UT6nQgZUYQaLnlgksG5Te
kaq4Vxv0JmmcidzmLBguWoTQsrHL0OMO5sFLkdcJnQmwUJYbLjb8NkUg0FRyutrgozYSq3BR0eYc
yJbK8G3Y18bXWI5KP+ZPPu4JU0O+eJBp0D3KLXgwqTapRd45IrDGseonLlN65xhvN2YfKAM/YvKt
SeKQaDeJjKA+UHL8midcDSijQFK3ijURLhcJxYoYvrtn96VdlWg9t5k4LuHKXgIaj0NwHxI5J9n2
LwTDFNbHjb9/3/dHBxu+C+axbOUpP6h0bpMcVm40Ao8sQxmfD09HyAz0rMAO+ZL+XcYkIfTGIC5A
ybZh0DBTHRj29p65AQGhT6glPAchE1xPHjT8F8EDvTY8TxKWdUwZPZQ6yPdk3t/G2N3+GBJQhuR2
bUkwdFY8jih3/seU4JkUXTIZGl5XuJLmHu0e7j9Ejved5OrQ8rmMrwSUvTO/LKfwZQYoZA9KTTbG
U0PW/Dvg12SLh5bRh7L6QT7rg5hQhzIbXxRrWKNFwmg2bY59sMh0oFAemjbpEBa0tcoe9c5B2DOm
2PUXT5FKcgXygUh1/ZWS8ilAATz1mt9tLx+wSwUJ7Il4JSVCaCxyYt2RsDyQFfmdJEQ5QO8xvQqt
1L8l6RnxLz7EBCiGUC2yDo+91E4G3tApoHsvXx+NLnCaNmi4aQCYPShx81PK1OGNqreRR5Oj2Q/A
d1Bc7cIU19oYHtl/PwAI4rx5wHjmY7CSe+/LjysqXsbcyQEsvpBqCqCxQP1DkQTvA80LJ4BekccF
82BlRdZAHryXG4bEgn2mEVthFecR0dohE6MH/gjkdyK73/4gffa8oyfdVDZhIZ0QcCNhKk2+80Z0
NockHpVThMVueEPeEhEH4+uhklwZD7+l0gN280+M3eTJg2wSJpIgQ0ghMe/zXBA5XBA4gncAZJOH
GaUEemupETBCiKu0gsscWYmXSapp91z2rsG8s6EHnQDrtHu0AaYyM7eGEZ0s2LxEpGIdQi8J6wQy
uVkFcBCwrdmFmlbvqR6iZRJlwdcT3EiWyBbPoUTTJ1L7wV9lQvvduD6lFBODavqJUJtuUtF5orwk
0/gY3wGjaAqwZIMl0XNpqqMWazwSJWH+X7kcCR1OY/fF3UQgCEyVmQZvGEadmP7Ue1ScVniNkw1/
ePS4UVMUQCb1HrU/VipcdMblJn5O/JfjQwGg8rlsRoMt4uCtLfWO6KAnAqxeedwF1FYrHHGMGuvE
Y4zwYNiL21E3urmLsB1KZ3s3+ZwNbh0Q2Emr2CfhrmNBQdy2OpqkZfRnWHkmVEz+ituRvPqYcd9i
0lzypSUwnnGbbR4W+pnpUrZYyBg2+Rd2ENfpZeSLbBz8cZO4kOCskxKIkWGOS6x9XvPDDD9Sdj4f
7HAr4U6q9zAGwiwa3UskxPheQiB5PejiMTQcn+c4l2EugQPYabVpr6EPBKT8ag/J1oEFexvdm0aI
SrlDeq6frN441Xf//sdHyVdRfkTWeeAXP2cMr+8hzjpjZAvuOAEpucHoTrMo5kh4fLXmQxNGhBTy
YVeRBunACfQlgwEg30rQtuw6u6ExBMzZiNf9rEWZ8mZebzqGSYZ82t2+YQqUaX/UEdUTfrOieJVO
LvTTEss4r/kHtgaFiS+cySI6seDJtvTE1A7FMqsGeGcAKrc1Z0ndoLf3GGIHSV7sDSnKOsTzT6Cm
RRMkQtBfNR/1vCvZu2JNUF9vAYhLEyNkagTQWDMYg5PWggDzURXv5s290fJQqgHitTzjmdlCd/a2
69IOAWaPDBStrsixmqdtAaRZq/kQS8DLLOOhg9LXQWbpgObXz3zvAJzcniDwOarN4K3/3TlFsldH
LXnQeq6I+4pSJGiINQyZB+PO+ElT2pwbe4INLHKoDTDs3L8CkfipQ6BKCM8Ti+OgHzWAl4GZ+TLr
Wc8U6d3LLO3wVGP++bSVLR0AwcU/9HTUR4leybnysDtjJALWJEIytEA6MEmgAcCdDtVilhIGpCP2
jZadBqWb+zQXUMPy3BYRvd9GQ6aMyaXRfa9AcjAo1Q+zF8NP/17DWCo43b7Ue9IaVXicZGetAZYL
BWsWC4ZFSE7zy+vLSHPiNL5xD2ZxERJ3rsEF2NtYRrGjwM70hBAXhjYXLHHgC47mzWnH+vxd6CHX
uiLfDfPMqIPgOWdPmnZQh64kwzmie0dBg2cOFJlI1WUhcllYWf8KSHnGfVr1LdJkspuwA3BWWLTt
fGZ3RH9r/kujOO/uEHE3d2j20BxeOxSFWc+swdFs74DauzOqbDz8IdBDe9YmSv5Qe22inAc6iVAQ
rQ8JPWAaehkTuCFYF9A7yAYB0YNtpLZ+RWCIkirLRaGBqTeuDuv8aZcGPP5MQrSTb5TpOBEzm+Th
2/qyat58kO3uUX+5Va3XuFPSeqewPN0gha82kpYNKdCwIkjNATNAloNM1oht16mPutRUrvNBU1Pi
N/IYyyHYr57P/uThb0UPIpX50GgH5VDnkXrr88auwv6mwqyOYo3Vinrj9pI2Hhc77N74bve3HKCz
ajv1En/BO0woHMcuWF8DRzqQhqfZOCdDb60+CMU4AhbUXS6LusryhjIqHJclzWm4LjUdjBjBGXG+
Y6W5mRkLU3xBF7GK+nELeTMMu7S7Gynb3JcHATs6Zrqkwu6QmSfOOmSu1w05KyqwV4JcZjn5F88L
XrzytPyEdtGX7m6xUaSHQmuT9i0tEnUkrv+dLFoEhb6kZzypCN+5EiIJsxVW0SfAln1OGIGNb3q0
LrvSvuzIaPOTfj1Rd3rUFqk1Awa0r3XIjWktBSTNwyu+Phfja/+beygWWpIuXieFzw2nelP4r+kd
KwSKbOyeeEIToEmpVoQZC6KUKMD4s6jU9ha/2/0HZ8H25O5etD/mAE1rYD00oO1ac+Y1n4HzLxah
GAKvBtAC/DfWC5zBHdbYbjAHObSkDiPbFOrWYSbIolX4crIkx7x6xb5GTlrksCdn/Ypo6sPCkwJ7
Bjl6bnwoW5gVM2p+GKFM7ffsS9gjqJBOhsG8C0KEbYNcM+0O8hoYPNdHbc3laSmnnxlmeqghNHRA
A4Xyr0Fg0SosesWvGPmejR461HAW4ENMjk8xsckWPKD8Mr6ADURyDhqwSINLIx5xTzDqrFsJNqpU
2puuoL4xxCEF3hWrTzlqPUflYfY++pRukLBYUqy5LhsvfNzNwxAm3biS1kK6lzkk/ibMjivhcDfp
rkmkX9syBoK8gDLzPgSDSLZbQ/tCRypd8ssG2ZZQJZ4kQCjTkOtxKCo/iLFTCmqwbpUjJeG3+pKK
0xcPHsnBSEy/JDulQx9GtqQNMcHgeVs65MaSujzJ+eFb2as3WLz62pIvX5eko5VTr99YtiNc6d23
OfUKlGGcg0tufXBxi7cFDF+1KNMOv2ZGyYl9HjpvwvuRMKAcNOYEK2ByMDb5EEDoFvl6BciC/CAJ
9+9QuaTtfQKwgyttCaTiHtw2p08iQ5xJXphHIOFjydGEm14R0ykjEgZ06eVnCFOMpXJ6emrXJSNY
Ns3+Omdeo1cOH74kf22eOVMy9bag6CX+wfAUBAVhuzSpGkW8nVok+MAvm++Zkp9LEisZuJDvJelO
9/++E4zgFa9MeScVrfgRERUzlDlJ7prrpM7AmOLzGzQllWUZpoVS8Az2vC9HfTmMJeCGpIcMAmMn
v3djUAgzLXJwTNCdnPP9NUAw3NQFJB+HXmSB3phk/mtgL22w+Dcwgl/IkUiOJeOXjLPSyR4FGwPn
EPz4k7ArCC4hv5vbgnSgslTpG4Ji8j+iKK5GEupfUwPlQ2JlscshtafMsMau50WV7WQjHvr/Fec2
JTaTQ/wujSIGH/tDGgTxRTuJtjvkW6/W8eAKDNI4cDK8oFVQRgpKpxJ4yytysoSkmmAOpPoy5Djg
qpxtpQNZCPwgmTEpK/HKISySu4IpKz+UtFkKF9n2XyZZ6f29XCkyWAKTCLTwbzBkMMmwbZlE8hap
CMrA8BE1gDzoBH0n7YvefMA0MPiWFoQKzYKBThfCIx1n0DU6lFC5Z9s7USzd7kiF6K2CBhD4oj/F
zDeT9wioQeZPzUNhpFK1D12bJ5Xe5Z7RpYrFNwUiicaBK0UUbvDwywyth/HlPJLfhpOF8/F7RNPE
BzsqcuBO8mgYN5QCv2Mo7VjLNvziapX4Bija/WB10vU5ln7lBI6aEjamJJ80JcHig9dIMfC7IJaB
hw9L6U0DQAb98URGkvpCLh2QDg+EzkxWTAglrD+U2QyarWAs9iZwyCBNpldarppEDbUmBDphIEMt
piSGUZZOCwMlBspGyGv1K4RmL+D6G9Jam/5PhnD4hxwZrWLuVki90LBHw6E6kRsvxcF+n/TpO3+E
1M9igXCKRG4gYA1T4Bh0RzScuA06EETjj7STLZyOQQ9Nx4G+osEmJt9nbvIs0cJK8ZUFcftt6q/p
TxoMlNCmPDwug6vJVrbFgMa8haRIFlh2c3ecXGb1z/sBG8Yz5A1iJ3ianHMYYEjpNjbsnIBkMEeu
gNdmNybkUJxngdKZmVMdu1nwtv0fPHvWkVt5UbcH5mdX+IZ5rT3IOTvqoxu2Suu4PG/PaAoGREzP
BzhgY3Heftb1mjZYlouhVvO1vHKkIynbDheDBZMp09OBziCiqMJNpToFqfL3BU9BmweBpZDFi3Un
XnxZEGj01BUkHmwX+jjcNPpTeN+HpWcoNcN7QI3+FTT9SRfmDYkgsfALaJlFnOBNgnK8dB+UC9p3
defEmSlRsXZsSRYIw4/Bozp2wAqQrZQdtDk0uqSh+gbKzrIJfX0qos20CgL/z0nmfXIZRssF2L/P
iYdIH+Z5bUHheCvGm6IwgQpEWPPt/wpvm80p5FU5LwJltGt6FuXaTC9miGVhPwXhAAbQx0JyUdJg
AjgNPgeuBb8yT27Qfg368KQxfg6tgspFOe3ubuGdc+0b/HvKw4KqAYnjBRiAHVFJZAcVBDwd0VOH
dAMcTK8ATBAHKzq3cXHBTYKd8h506IgSNLYpmDCNXoi7ApSyHJL6p2wN3AZBIuio/nEZgC9ZYvBO
oTKLcjvYrixmzYStRPBQoBcPLWhgOgzEuatAoLLUyouyLrG2o8Mr8KmsX8oIXt+PdsCJsAimFitx
klov57gFhR3+3gbX4F+1HfqDPIAHWxZO+m1AeoVYQN8XWkUw3ZwOYxTLp30SsXBR2EtYumWZJK3m
IIJ8vNePNQ1iLH7wERJgXrF9kSW5Zyojysuyh8nTywLMjkNAyDr/xeOFoyRPhT2gvx8sPkkDoUg2
TlnYC5bN2lgJADpc0BR30T4Ng6Inc/sU0b7FIgnMepJFnyIn29OX3mRZfos1mj9y2Rm8LE6O7/49
BNLnKhpAV6PJ7vI1OSQ/ywGPv2aKjiAN1dANkQoHxrytc1AqgG0+fUKrKf+S2dGQ9k7oVuPU6RMf
/NFufabjrq1nT5/a8wE634Lnre+yfqZNv3ObADI9cBD67GnywcSNjJsKXWpARwSKo5mczqiaBiUI
WXu6V55EQy0ddvz3T6iilP7BjWC405V51lC/QizeUtDQHWAG1B83PAVJD3UQZ/5p0zApSxF7elQp
l7L0XT3RH36acBDZFGjI4w4ou9eE+Z+vpNgG0lNCFA1gpWl9PFPx3KpA1ZTYOnkBpauvFWG57lwQ
N0IQBMgVnJvpoWFMQ4kyk0wb2XG4XE2j5E7Jli5b+4bHmz02Ejw/W5bxMwAc+yBQYV4VCJ2g3+wX
RKCUHMQ4T3BlCm/S8YhwgUSYttz/jvles2Ip7RHorWxyH536/r2tdx/gWjSPjFbS/Eb9/w2NgY5y
HJS+COhepq3JUUN8AEkKi+558IysoT/eSPoI/+s9e3b0CzJz3WX2nWLxl97cx9cgumL3pinuA3Gi
14+YJY17w+aHSgrfheZ1xR529l/2HpDvFMy2GlJorMF5rPozK25D7fgMq87uzhaPYS6dOmhdtcNL
F0NPxNJJ7GtkJNF0PSW97raTRTmwUX5z2ZOKwmRaKZ9cQx6tqtwBGPzJrk8lQQwsHHRTMvQkSp4h
OHFMs6+R4sp2pyR8c1uKc0bHCVWTRgUgmZUsddgIKItPmevl0GkNgcLnp8GiLkzIBPBk2srVfvep
UkJBg6vaid/nkXK5O6W0eNXTYQcz8r/BmTCjDctk+qrdjPtVPczqGR7yq6m8oiN6IWggyFCzjYA2
tdJJwbh1mzxyvW23v+D8gdHrj8Dy2THV+lfR3iK8aaCxe5u0GQqo98V3krZqW8G1mw00b/l9uYFq
u1nbDwasbFXo6WWIoGKc1gcFennPdMIHZIVdDuzHndFXNvQMvpoBjVgpOUOTwOwJdXY4RuuBaKej
zESToTWsVT3nM64lMEObuhU/HgDl9OCqn+b0rfURYT2t7oVi02lxmyg1igPAPDKzU8Qohq8RGg88
ggdeHRQwGW5u3V4ezuh/1IpXvLwX+k29v+zR0Rr1uB5UZEc19QdgJ4ikPdiFHdJ8mFatym30ogGU
qGd4e0EMuMCnUTaPt3f+Tptpc3VpvqIiIRmDN3ZkujGOdIjQAIBuJkQx6jrpenDyBp0kHX4gXs4v
0DH6bLncP1qrTvegOnq0Ot6DQfulDb5BWmxotEm/TpsiMCs8/Ubp5Dtcl9kabu5LmV0V5wbUhADS
/RHyAbTI0gn4PVI3eiR3WpmQqh7orZpKQyfpXvePV5TR3g2F+PBWe22PQwy/N738sn1W00qB3xTT
ash41tXNkCWOVt/TiHaXDPn94Rn0Z/4ZfdvJ8xH3kccqpJDFzekP7tKVh9HXbdIl1xB8YlJRCWIn
tAb1uNk1xdb0on7QAIKbYjWhIM97iKMi9dNqmQMvRUAfybU6VMb0MOidSQFr03lID9v1b0hq/jSb
EKO/Y0oz1fI8a+j9oQG1RatSvV59oAoCBk2brAWniLr48D0igMj+Di27mn4pWHQKl5VwGB12t48P
gAW7Y4P6TbrMzjGBi9hTH3VUI+E78PUNRgZ6P3ewtzcKPHSgQFXbfgdw1BDCsYgcETBwhxG+kTEi
0UBv5aa7+N7dD7AqIQGMJPacz3qAkOjB79PO8DQUr/1AmFV78LxoSKnyDLT7RkETf8t9o8bcxYzh
aeQE2M3nCshneB+1NvcWrDwszolGmtn+ijvL1QdpORD0IwjcB/XtuJcjqEd4qsMTmUnlF5fkTGW0
ob/BaA/AIwhyEq9fU+fS8cuXfan1RwGVnq0XXV5l+7iMVsWQ0BzIOrNeQbe7JN0HTMhAkt/kAw3U
v+Cla53DBt4iu7jyGZCyXq7TLwZtKfmZWaAakFldGBx3EOivcQfzPh/GqNo0muMHXULsVuqwNptZ
JR6hz+01A/8lHn5joWQPGiPkcB6KzsFuVFjIf9rf1RD5lQ76KbV7aDkNVEA6Ydnwr8+QbCw7e4oC
itSFEdMOP6zC1ewDCvFt0JnGQoRC3xvu+xs+Wcmqdp43+fJisl4SIze+Y+o2BIN9VqYrjQ7gbKSt
MKCYuRTcWKIvaFRJVkeexrPWxxW2c9O/T7118m7QLDIIDwW4J15Zes7MRXYynbBDnu9gjBTS0f54
LfLH9lW5bHb1fXxVNvqZMSE9fhzC4cPPWB4yyudHONyjR/ugD9kQ0/MUd44ey01O+fnWM1GTYZmu
2sQYCtJp1kFsSm6Tr87WSqJP9E/T2yg/0jbHithhjSpZ0tmUUO44OUcEjc6Q/B8wL4hxeicPSOHB
nsRCdiAzbbHFduBKsA/2ujs6YklIrl1WTu24RTzihBIb4etFLo8aC7PKuXrkZJK+UlgX7xx2QGAM
6+am2A6ITwcNBkRKN2P6MAmioCIfrXaU+clnJCr4dHJQdd/U4u11lP9skyTZomiCecNI24fhNqFe
g1QEyaRKSeWk7XbcU9zfVM+zVEfUUBzLsVRcLNl1+TsPBubJrZwz9b0ePYXuey7GVjecuFuTjBOS
PyFCwj9TMcw61els5M2Ds2pM9+KQIJsWPWgeqisDPYELRLGboBVhlnAbgo1JkPxAomXrbhcr4BPD
xy9H96l0ky400WLh/W8VKz1Jq1aSsIquy4IVBKy4UuMFrWKG7uwiB2LpYqg6ZN2qHJbKHMeRr0wb
A6O97vLNCmgRCpJb2YruLa/q0juIrV1sWeO7ahiOE0+c3dybjQ+4i65VlP9uFrT/QKyGhho2MiLB
Eq+g+tSJUCtO3CdWI8DMirS/NJMry1qNGN5HDY9wAKE4IX3yI0CtMB/rqa6Gv+x0yjgQwNo4t8iX
0lCqZyrpP7+5FQOIqxYuVqRCRKVcCTGn01f/duJJJ90DYAU0OEmr6M+ZaT+V2+xPKsJWKIG0UYY3
1doFkTqhwmY6f3/CMIezFavWcukZsSSqHjAgvHyyLPGN6jDKdKjMi3m2C8WwqZtssBiJogO1XiQG
JEHZntTtB4cL+XPXZuslpnHraYib3gwBTx1Dij1dNfyR8utKTlzapWkwwaphj6fuaBRK2+WHruTt
295SuscN/ucU9TvofitF9Cb3fPA7mTO/l8ihkOXjbfQJWQtuLpkLuQlOIqvICqxoJenIJP7b/UVi
DDeJo0C+zP8NWzBHJmeCtaScDbsnSB0/or9E3ZEUqY4z+Z0n7+Ix4ABMfxpRxGSV9OM32Ddth3vq
leGU5+SmRd6SIYTCJ38O6nx+pVpl8b1MjMhYo01UWn9GZ6Q6me4MNSvGUnl0YTGRE4BGTJZFkV51
FSPV3O7qDiWi5BlHcQZqxA29oIMYjK6gW9GDE/krfzHhlBERigJFxQBZZyJQTtXIn5kJkueK1VOE
KBBnONmsNmb09/cXxb+JM7EQWOMEl6PKmIlW0n5/NyAyGzeKUxQ6V5UuI4w2D1QLC6xAjcsW5W6K
YlHliCV4R8dZEwBB7WsTE/VIMtcBHRkwPKaUwI7qeHYy9zx2sGvVhctkCEnxaBFTF/Z+ug//2eVc
cN4It3tZKu4ay4WrL1zXnu6ndkJbDX9clqpZBhvWX/h+st26LAwrGTKZQ3K81cqpVOjDDDpmnCZT
M5c7khtQ4C3P8iLH4blUDZ7i9dKJuBWOMRoZmiXeOM6KYZzwC3wdM1xmjBgvx3KY+uaE1imOyhCT
clCtXW1Wsk7QQebeddddUNyTeSmX5MdOFE24SVxiooeh7SYARPzIh9vKXJKp6rN4OqpprnwzljM+
acG8D97leZy06XiyrmIsZsqziC+vGk8uzhj3YOo1wNTSSC794nz6BK9ZbnwqrXuw8DUmqnDHb2Ia
race6kqUZsX1bGAFdIloADtwTMJ4Q1cr3osLUFQmGmJL+tGBo6mHuq2HuLvwbDPL4hj7uZm/Ms3I
ipzVQi5vxdUxcDIeqPWp2IoYmc6pVVpAxQovVf4cVO+reQYOw7FjWX3Viv49CTvPW3q//cOxZFm1
Ij7C2f1B71f/eBJYXz3P45dFJCuwlgyIEf1umTpuaYYlH1mpFBach49oH0bDwcuoNKDCAeqbmFW/
3Oiob5poOywqU5YJlsXJTp5S80JXXmku6H6UudKJkwWLfAyLVO637AqMpwk/WiaLPKMf03OiTI92
uJQGAa/xumqNOcFInnm2RcNYGgajisKtUaMvRrtYfVPnDkXYGwtwi+VenmbBetl+RNlDPMr87YC+
P3x+Wzos7AUTyN3zPMhJyZ5nT7WR7TfU1UIPt+7kDomvoSL44suyEzvOjmuXhYqZiKMTt0EWKvam
APoIFI+XXI0sMtaYFrzKaHSs06rXRNCGNYW+dIt62pCzoOpgJQ0vdPd6Y8uWw5rLrY0f2u5J+ian
ssIr2nGsQpd7zafxXJAzqGwSu8OIx0YzNM9yuHVRFPvIFiRM9wf76mjzm4eFFh50O3RdLvCpJ0mI
wyW+yvKku6HNV/KDxTbcf9SpvjI5gOwJe7upauwgv9V/pI00W8dLa0FMwDsFJuOcLMtyzJUZEchq
f9GG5+fEVPh3gyKLR8eSxz1XndgDbGRZk80bogfb9/zLcxYEwY5byD1WMaoaG1bMtXE0qoxcnzGe
zvZ2S2NG9vXlU9M8frOc48AOAYS/Wq5ZEdsdI4RTL1I9RqTO+VDmvrOJ+F3ZCmMeO3X+4yjY87mx
xmvCBDfRTxTGmTCED7KbfzT/7PAAcwdhwgh3IXC6etPJPa9tdrTp6MOksT80HspawC80tCDXjGXX
JObyoDCDpItR7kBjI6Jg/RpBQh6opNatiKqjdoCg6sJGmcD8WNGCeNDes5KC6BSwFqC3Q+iDNntX
ZXpcpzWrqNWxe/B8sNbrCSuC6vaJmjE9f3qLIvAVW2KZjj0I0W8s6G/QzjMeoZ798c8t+ra0LrvM
7r7Ehvbr5HSS918mSjwkWTwJBxfBUb2l1ljtvQKF+sPB/MbgvcuWd2Crswfm14MS/Y5OqIjdt9DK
tk+oUxGs2TpJR7J9/XpscvsaCKpPeXKULSsPqmjQ/FGMH8h+Eqh0WB/4lS3cUk/KgNdt5XX3B7u9
TkeXiN6dbTpaIS0G/XElAmxtbdPWwJZZ1SFTe8CrVIgOVziotxYgsklzW24D33bM41JUwejxSx7j
Emw3pcNZ6ingsc1Eymxs0KjfPiIRHTtFzeQa/GBglL4yNGOz5XtdjK9BYzFc8D7xY6Y0QT1BtNtg
0bFlFGivNRNlr4xgUL/4dCQvHKqDBCrgvvS6U497CkkUMdkXOHcJ5VY4xQC00PI6HEQI1KjNUSET
0m7pQRMmmwMVxd2IjitIqMLO/VGjCQvyiNcHNC7bxZodgWEMpKB3j3mbLyJtiFW1wbOBTX6lzD9K
R+DiQh8+2D+mbcmAgTHSONfdU0oanSFXA1ZjSxb/q/WZ4IKA7zqnIGpnfEKdFGu0S8VXjvTFSZFB
axrv5AmpkEopGnfcZ2Ds3uJQwIe4jEsggL87CjC0SdRqcw9hlY4+3OiOwctbKZiwSsgEFxtkjoal
FiXe7l5E9PojoOkHkqrIAgYAzRALIb5SRxb3GonJ0ZlBw5go0QfUFjBAb+6zALYuSAoV7hNjfmd9
x19TPvhB6QD4lup0HhF78e8p8iUe4hN/FGlpVqTlLo+kfi17zznOo9U7gbat9hbQXIHMJbxkIAhy
uLfgrZoPAA/Cv7jABpZUJo/4dAaJHxJ2UWXl67O6AFQnjkMlAX1FEX/F7M8XOrRJ9llBBT7H/Jem
JhkVrhrCpnGOhUFeOgTmBB0cBP0cUhFkAKB947JaMH3oabJoQ4OpLDXZj8E63LDJ/gj5Xp5ivRMg
9+8C4AzgXoajtxDHwaFkFiimWpwTAwSuzEhSQE+gZDO5apTUiXhaooNF+RIDUWQX1UN0kY40yhwM
ZM2E7gM/Y/LgAfpDbCbBppxQMaHhWe+5xj4dnKK8eAEFn1BokXrGY90dMQJ8OpOcWr537BmDP/ll
eGuo9TALRzA5IXbH7X2RDP+gK+iNrkHXW5E8KaygIcSheE4RrI3alEsAztrU+qDF4HskWq7C1P1q
C7TbuIjmnjc9QZzHh6g5wkeMQYzz8Qt5R2oanAdTlDGQ7ysycEXLx7yBWgY3W05REFwqgdQOmbKI
GMW/IYOrPeDjG4hXXBD34a/FbebWyUyDRU2zXmvBHTKOsejWLSCdF0nNvJW0h+6zB93c8fDvMgay
ssAmqK+kHKXz15Z3HxBmFLkTIiA0V+LGlK8/hnt2bjWbzlsLrxocUFLwD3kXciGTJJxOXxotPtp+
wW5LY9DkspYHvCDeRHeW8BYhD11S6ho5zSY9re5hjuStrsNBsy5mrf4CdDb0/R27W/IHMjJRFHVD
IvZpCBlXknmI4PwRW8EErCFZEPuwtbPt21v6pdWE7HZh+pJh/mz7fkarK98lhNZ9n9i8x08UTRJH
cfLeINJKfjCdTgGmWezIg1cCY5AI8Q/H/heSbIiVVotkS7hHbDzx7el0b5M3iP25xIMSd0kuKScH
K4+HgsBkwcurL/bI1GDkwCLnKmmPgAuSBExYdVbmhkxqQhawWKyIeCVMNf2JL4E//6xWvsiFSiTF
IUBrdH9F3jhZkNT4EzJqsoqa5tZaA6SQFICkg3hekojFBoYYTrxHmFTU+Sy/mg7h5kAQA5SgMUl6
TVUaMN2rhdi7mgPThvu7n42Qj7D6RgcagrBPUNWwf/98CKz0k6q7U2IKxsvei02sRGbJL0lhXFZi
Vr17uTQbA3lwKYTEprMxJV9yHFNSZoFWELPmjITlq4Qtk6vyQZz2CS6gG66dG1RbsBvBkW4yimGC
f6KICyUEmC+LrA4P87OGSajOjJuGk4FpuiObmI8yK9uu6m51kgduLafFMKyIyySYjVdyexaS21Gc
9Sbm0dxMFgvOwt9IQMJt4MfE91YhIy1yABeV1lTuMtwknnmMSaUJHGc6nWsVLqKpsiKKeN9qguAb
Y4OiIsqzPBL2nrnMdBIqB6QtFppKJxyHI6EumtY2RZ/+rvf0LvdKnKprbQupQ5SAkfHUwj6HlOIx
BwXz1VGO0yUzmL5HvHkFA09d4OeExGzTatEVK0Gv3Aa5vhzhUqYwyzCHJQRmDWa15yWWOd4idQYU
8S5rrmATM/XwlnepvI8OIeGdETUujJTwcTP95mNKD3GYGBeq3wU6ObOLFDPKAae6qnUWX+63Hhhr
D6b0+BCzYOhNCIZ3dRYCp8xg0aj77Vn1rswxbfn31gvC11odl0aEhAdhNSUx564WXmkITxI/AG03
AZWjICny55SsCZ8DzzthW74kde6QA7a0hu8Rxy7Xy9rEUMrwvDewp+a9zYfuPSB/01qj4SkEdHGF
GH1xCKDnczl6ocufSrufxby7Z1ERon1z/gmI2Qd4cQT8GzUMBEPU1vg1KkdP42q30SRJ4yHaCYrz
H09nup0q1nXhK2IMevGvSmffRuMfhpoEEBGkh6t/n31qfF+dlJXyGKMCe68112wsLEVE7K1gyvsR
xMyQbW46trX9aC3+BqCHGy9EZR0dIHqCyzIxpIsGHQu2tO2w8WnlhM891M/0t7srnnLGcsQXTXaM
eBJ2KX0Ip0012WcrcOVN9osEIJ7fNQ9HkSuYCPYRKgXCFQqc+KiIBoawI7hQoq+5ixKGyo+zjfPn
S8jhWJVwxh1xggPEOc1kO4yPWevhArpO5rDfUdMbK2X3+hutNDfUbTOadJwEnJdbBB7wbPV6lmmL
N0ZX8byGiBc4Q7uWYeb5g3/80Mugp5wwZ6CyR/I7W408XRCrZiGMdNQnnuFpRN6P4ajlW2vOTico
GBuInCvcNKhOhc4Ta2E4h5REm8Bl76GpvTP6cT6Eeqeo1BXYGCJlB4ZeZNqG4J9BTeRUl/3uGOjY
2+p2bDrPXhG8GigdWQ2cP1NNBwtdSKL6N53CO7jzQo18o5ZEptjF55tGBGqPxU47IicGM5NuqSZ+
98r5tqxfU0P/GoXuVVG2jT6tGfOSgFThIZF4pu5In3ZSmZ5GAi2Di2hatXAT2VTzNV6CdGgH44Vu
ow3x40cFZ2rz2oSzuMk5TmIXE/9yvDDNYVVk3SknAnjjVoBeMH/F2eSzcoFscEn8wxFBTDjDBKdl
M0z8PVSdKwTgf38l+kWimYVLN89y3DdTd388CkRk6wI1gTMut2fR5m9p+fKKVIgJWQqvJwJ6mOws
cKwB0IlmEIX+9Xl2uAuhIohLHr43AiihRm7hFeM+g0SZP5iHn5/OeD9mx5P3Re4xp4E9O1g0fmDe
vHp6UQAMOOX2cFaQBp86foAAEBDKeI7uI7HjOVQuwWTmT71K7dZ9Ixs+GpZTngaOfspQY9n5zdgL
kCDxu1G3ICU4dlTLxVQ3nTxalBlEuguDu8htPt9MC2m5GvVNctzq+V1lJRW+OloYWDjAcbtVW7W+
kwGXHsxpHyIVGNfCRDmamtqR4RPXyNjtMFRimewbjfu5szXFliBGNcSCwD4JdzrDEDGusmQ/pUVj
1IQrcfJZvoJTqvfEpXGdwCY2JwET7ye5fwESqLE0Ny4f1s7a7WWPXuJFhNJENWQoi0If/M3cihcV
rEetgh8dSGlDbpgwnLir6vxefmnR7Z4xFMM9GV7hveVE46xjKAR3JuJncg3fJSgOfvrZSr1zZ74l
GAEWPQJuusSO94d7yHPeDRXB1yDalDt1713D6xBTURoAk7BEMWyKfqSRJ3+MRaX/Mi0SD+ppgUuf
ixfOAHX6nf88eXIV0sC4ohprYjK+khmPxpsgyH7HJeqyMWyf4MbE/l7K/h0+JQ7UMXBb6EK46ZHo
lcP1TpWb19jbYAUgZ78SRKc0KKf3uI3tKL49pZU2Pgn+jzClnqLDNX46CK01XBCay05TplWxwzbw
UYxA+2Wf2XgRunVLBcTgTYVck21ypo3qkYAjOCsdU7/nklq+zH94IW9lSw5SrqOrgVWnvw5wFuAX
DUPB9HTWhqvkPSZ6Z4t3IzUyLwPD3m7xHLtwPDvLC/B1ec+C0ilMOBoaRuNeL3fTrz7/GjN39/GE
LDj/hZ1ylgrVqi4FkM+9TDpr2fc7dBmtP0f4Gs2kcqYZ+BmKiPNxvWpHE86ViKLyOrTwL3Awk/8Y
TcPRHOAbtbvamEXGVLM8VHFfBXy6DkI8tHH6HKEcWbCDvJQpGgNhxAz/+vcpzzRKLmWqJbuYPpeJ
/bZ6kqHixqqjeBi6kEMjk1bebPvOHw2P1iDIcAZPYXSB8EIji2PXl4JOrJjRakFbjCCC/NWrEUnj
FbsA3LX+pvI0SC1hT8trIKl4xQkV9WcCaS1clZf5od7T1/abiNb4TQP9BtTxPpEH2PlCDke7k6+U
K1k1hh2H3jj8rhqUBuW1OmZsaXYyr+4FyrtNfuB3YHQAU4KMNlJiOjslGi4KHBa18hoOcxVEfzdq
1hURosOUZbv/C5Fw/bOK1v8Q2OilA79A/421BQqmo3YZHyRNOLaiEAu+isMIT7Z6pm9j9/kXHAzB
7J2aY9IuZr3ipA1+SJcxlqqTjIoZyGSGpoBLc8SoA4nHbHzT9FXCVqd5euRl5NPh/4R1loL4AKCr
dF/hjBZrhNMpSpEfVk8pt9Xv/kf9Zvbb/JTYhK2Vo6Lsqx+TggatfkMm0LT4btmcErQRAYG5Kpk4
XM+CRArrp+LICRjObL3Ra2dZy6dFOqzQMWWMRUM/UB3OggA8YM9Hon9IfaNVnRjws741Lm3Ug8hj
VfRib2+knFiMDX3zIX3ZXI1xQmNQfgi2MYgGpo2zfHh9dT8Juz/hc+1as+jyAt5IfsFMCnBvMTp/
mB93nmzsOutHRROZHeTbW9u+ogW/FTYaQooQ3/Z1iOoBxia7u4GjPt9AQYAaFjpScNI/a1JyWE/f
+T+u5r9b+A2qbCE/IFQHvcJrm3oFakhIClsrPeN+pWyTyknYc6H7jafR2KtY0aFEkZzWuGl61s1J
GO3aeklmDSoL+FiffMHtAJn9dcryhfWmbkANP8LuHC/uS6u6Kjk36bwqYTdybpJd6uLz/4EjAUr1
gUtsieE+ZYRWwz+CHMbMf6jnEb84iVfAR6LyKYD8AC0YhOp/ubRhuZz1hMukjqUdnapxxzi3Clol
XQhG5PUefKGrhPwakfFXQRsBLc3yuvy7LL7Kr9RC/Jya8NfDRZuwe1lsK1a0MrRln/h5cuIBPINq
D6SuhxA3Mebi6mVPK6QVWxmy+JcXwOU6PuMbaUGwBQKIBP1rzrL4jFwwu+gbY69kCVOj6M+DtlRK
X0nBrGDgWJ5KH6YtIX8qbD/PJycAOxsllcnuBSkBAp024piMfQgWEZ0nOm4WjSlv4p064WiRhpch
oIMaIYV/EW0Phge3XhAr0vw3ljHAHCgzil1dC8Odei49Okj4DW1O7TZMmaUG8XzqRfkG8iq8DfNB
1TYBpNGh/BY7DsBI+9uo7SkuHjVbMQuvxBqIVXVgIhiaRFQCA/McOKxnZSPvyRls/eLGImy0FIoT
wuoSYMg/XH5+Go3iCDYzKdkvVlL4nb8VJ8GqO3LtpSjyRGyxB86C2httyb4lFoqSGMHAZuxwWCCX
chgNZorjB/oPKitkbwCXqDuBmb4pW7XLS7jRxazQMEswWGH0zQT88T4oAV5lMySPyU0F2YPtxFGB
wfIKZgWxn0+kfhTNxZKd4knDYaJzmtRsgEimwAlPUK2bcwHEJk8CaZKcRg5eMpClwD6jCfzRZ+Og
6+NELr81HDO4/hX07TQ4UTJlu4ZCJdP7o0PUJnC0oI22k3Px+ymnxR+Hij6nulu+Mi1ALQUz/3kY
MWWLaSPm0FqDn/daROpQZHa3zzGL7BQI2fLDaDY+kWgZj+zu7YmriKEwlOO31+kb/fkg7atVHeZz
5J8rJe9QJR6wJreXt0zZBC9qhaPfMNqgbQswKq0cbOzasT0ae3JII/EaFhb3rbof/IaG9vJqFh3Z
PTLcMPk8BH6H/6KQD70rr1DXL8xc+kU/WqsQZ19ewVvk2nyZMXxYaoZyh7AMSw86i9TrwMEHWxsO
gIXWS7jaW/mUhKzZ88CPDdhKyAy0W9nDt4odGlBNnavEdqTz1NMq+x0KBg48zXGwGhBSB3PJ9LBC
psYhKp13Cz9v3a5qUuUTrFYWZYtPwbTbf54AdFPrIIe3XnLarWGjgY4p+Vr6dCXzK/0kdr+DhBfA
6Mw5OkZRxyZTDiejcdt9IZ97WpN+nYQbyHUsnxV6N7KmFzrAIJg4zACIr8K2rksdbDGEo1DyPrCq
8qprJq9jnxUJyxQ+EXOwyediYWCFqdfNEtFW8MXmQ2UZOX2y0GJH0yHa5su48y1CDq2P0LbGn0X5
nvfYwo/9zw3uPKg7RdzTfuKJGtoV9KLB0yg6ELz1k7DxVXkxUAnVs86cd/euXFTBNNSpwsRnkel2
kO8i1C75NFWWUoLLV1pvIgoK7dCY1wwCfyuM5HC0fM76387we6FVRLvdrNPB5TWB1y4+BB2j93GK
Q14ISTraA2qHdpUOAORQr82vfFtrLmK4FDpTWf/zzenxXggBfzFlqH351mc0t1zsTYzS5N6HjnLk
8Rjj0K5WzZytGkS6wrfAunE/J+LnX+Pc4FjkllyaQP58KBV7js6pBRI/Hvvi8yZ0pQBWVzRwaawm
Z5UymslvdAk6HB1yZL0mvUY/bFDI/qyFqMm02avyMErsVVdWqIaZSxSxANtzLFogMasqUztAZbbC
nM1DWiuVNu3gq9d0IYxw5A7BRpReB4fDPKov1OMg3e3Lo/il3WYNf/3Azwa0XhrSrVO2VXxjbFCs
JMYvOPI8vThyWi7Yc6I7yrchk08nkrwIRwNipnBkueNMKKO5cVeOLInJcE1YtVW+Cw7jQ/2apYXz
pKR5UKC8vzV5NiKqB/YtdkC5M47Jirk2W0YYmCCcUW5dYpIf1uQADlRWIFdeJoACeOJpcMCFA7Ra
jxz5yno8fgzLfl3/Fsw5sVFGH43odDzN/4pw1UDK3QQlhFDEUeeK1oQqBMeEHx1VESx9AjiLjTZm
HJ/P6Jx7lKSMMM/KZ/5UH+l4IRJsWc5R9DTEICgw2NqIED09Xr22lDej8G6aTsv90YLTXtfm0IoD
1e2kDQVJZVbTzHS4lvHYFa5GunwtSPI2cRKjmXwbf6qW2TxcHr1RJMzzz3ehTyM0uQV5zGDQEh18
P54Ny7JeftZFCZ+M8vHWmD8iRQ8C/aNclze+qYpjJh2oI0DiRBlCwfqRrz0FNOOz5ERxkI4W/UBZ
nC2e6fVdz9FfUsvwVPsgxz+J02FgVUSIIs2Zs2ivK7hL+CwmVzpitmq13lf6n5xGrtR2bmX8VA2O
y59jya/g4FNwIhDIj0jxpIsGqZIBLoXO2+2WiQW8SJMXrE3zUpUeKS0qR/btvl/XoT+PUXi92s/E
gEZaJFTU1BgRa2CwoRHOKIihgaIm0WlExyaHobbmBqhMzd+8imNbk7CYHuT858U6KuNa3Oa/vIig
z2eFBpk98UPxf7bOopM+307/+WKWtyZOZ76qsniusssydpO6c9mePkVL8DQUY9XYhGFnWwgIXlTh
WTK3TkSVMSrESADgF2NT/K3xs+O6Y6TFbg4D7adCBtfPXiNYsTQP07afvn5ZLIN7h2Pae1H3UwVO
PCzNL5X59esnXSub6qFs6rWxMI/vv+KvKSbmMrmxcIRvIhqjAxz9jJ4Ojoiv7ogXPpt76Ud7GEvO
XYPFDB/8GW7odF2Yr3QPLOPX/bZBt/CT/aZfg18LYwYoea3w9H8daBo0uJMQNlBpnYcfLrI/SWL4
HvjqVtlLNxR3OKyspAW6gVv+sDDkh4NbTjg4GTwWa2IyoYXn8ZMyEgQOmQv7G9WuT6/DaK+ghh9v
gmv3YEhGx5prkxwAUHVyc4WdQ2rMyg43SrFMsu1w9Q+cGTErxCa8h+hNGEY6JRBMJAJvCFS6vLGs
Q/l7kX5URP97HgPXl9W4ZkP60CUqd0Rs0h23WqbU8Kb2DSgVF3TFVg3VQHROyJ7GrmH5cIMTdm6s
WPuZVXORzIpQpPZksm/KHi0JOvNPdKjXGPaEuPxM+ysCZBG01t4Yr8tfImpkVE3Nq7YBAWBcieeR
BUorK6teBD+yzsU0YJTZ48/sOWbZdoaD8WB1fW+DwaV51iIE63wEkwI3djy1M1sNpzgkhy4xZiY+
TFjrSOAYyDdmILSDgutLeNPUaURZwTjtW+jrUTRbyKbQqJvzscIIR/oJgdGfhAZrNEFLnCcNIlQF
0Jws5NJ5JXS90WU4T0wWPhwegAcweWSCD5BFJqy07RLiqWcq4Vxf0vXdzx5lu9CRFX2pR/wzPkyf
FTcb+XF3SFC86eSf/mX5JmLhLr22d2oMkZb5qjwnGU8yo93Uev81Jt96Gn1cuWZXqLdFcagsJ6+3
VgwlF2dehQuc/Sq9NwMJrdNn+2Wxk8dPTJtW6cqQFmNOjC6oJx0vO8udT73JUtjsJlyO6TBQVEBy
677b1yJ8/qLTl1SbN01ZYlloz0zfrEjhAMeQeiBstmpspSP/2VXTzWBFQtMf4oz0ckeVHVESx3y4
Q3Zh+3qO9tprieVeYwFlvt87/PVU/MPafUJ6c6itUsVL9EXJ9DL1RHEQfoXGrk/nKKhZul/qGmz6
E11ezNmaKYUILgUaPkqmn7CsTUsWBk61H8mkkMelCoV/Ojcx8xByhGnwh6OxsAVR8QkC+PaQL7ID
wMpHgs5U+p8mHoVkXXIdiBKlOr6+AW7qGz0HPnxetaV/zZsptRe7MTQRmg+Q6/GUB7EYEs9Xv22a
2wEgHQseRvaA8f8Ady2YcP9T5Ii34tn4cR5EZUxHTpnAN/1NujRHrrJxseJ8jUOnSadj5vPkhbOt
fMQ9quyJvpt8ccRlsC3Q5atuQkFHXxzNwMmTPU8g/qt4eTmjFc6kNfgt8BIzJqBVltp9dbT+9K8G
HVu3gI+DMphz/Q/8npqG18suy3PwQzwYi2gqW94tlyoSQ0pLQuh4/092T4wM/22H9G8Y87GE8dEM
yw9CUbZayE+YbF9M0Dj+sqhwo5o9Gzd6nRQk5JUdt9qkelGPSqs4X+iyl0ATuFh/rATYU7/I3qWk
j36ExlKyESywG4Pq8YHATWCIVKz6t43UEUU8SjUexfbNK4Ppgq0ciAEvHWXAGyc8su3ersLuGGO6
yWHmo2Tf5EPWphTvsIrAgDWYD6goGUuiC8UIIBXqY5gR5Ou2iScE7yhA2OCp8fFEC11yTEBUeYO8
4wRsAmIUyVuRPSI6UphR5+YDj7Zq7Ep0KeLzEmwHVuw4OJjko/GG5DUdgIKSyHR4AjRuhvEHFYmz
ky4/UVZCK/gHL4VXxlth2QPORrvGdl9xyT3aN+X+hnV3JG/H0Q3BGPoMHbEbCj+gWaSoLOPY5GFP
90FWCbECPAJuYmRbhQg6kxVXkebAm3x+FDLIrQnqhYXRLatkWUCuIQm49MZkS7DJpgJokVmosMat
MLDKpxr8yY9n+LxsnHUg+zA87r23nQozONt4aA7TKg9czs9m+PtOcdGAUVCSvQXtCS+T5wzMj3uw
o3LS2ek91UCYnjOGzbPPGZ0AQ5XOwxOVQ7VSzpSuTF4lmPTaJFjj3I3znLKNluWfjJwM1h0rt7bM
VVEIy3/wY77Kff5drzUoOemNMh6M9nnA2dgA34q2BF6v8g39O+4xoPau5XM8oAF9oOSgZ+WXkVbC
pJwiFG3Vczr+7hfNL8DOb7hJDtZeX0fL6Nh/QVIjsjK84oWwYLwyjbD6AQUSb5DJT+WV8H8RZflY
zNFDUeFihjRex6uYSQcTTDxzptZmsDsbfos7nr3deFNMyblyAg/TP7dC57KLDsLmFTH+BSoCLaqD
SxHSLPouehwmPNJaZ2VFbbKIf0tGStJdsyYj0rsBlZhfcMlf9RvsM64I6ys/VAcEpoBoIEDBbkym
Rj0vPbSnHv0rqQaYhblcup6Y5wmzKyG5HjuMmaBKxXM8xBhJGdAdq0Xm3kub+k+oinw8dHbZytp+
mEqCz1xo66UNDBtiRMAqTy8yhnPQ3A0AMjGZlydswGQ+XoREPnRnaq/sVGLxyNzZLZb93Ngk+2bz
Pjw32QnD9HWxkL+DnzGWy981aLs8EbZ9+VlxrY2+GdbJSiQavDcgNXkw45yBPoF92TLeBd/BtvBq
57VoneSo7fSZ0PgzOMN5p2ED4lzpv94g42imVxRamM0NfnsamLOvID3y9xYJCVwrwk/JDZfGnApJ
tMrlRd4083BrOiNa9gm7gwOQvoh3woP581scULE5Iw6ksuuY9utYKmNBBjEADuep/aUSD8gLftnZ
i1V80l7pktkYcGNVydSofigEBYsSJPsA5CKd671+4j7RL+O4vqHGYd9gu2HrAWDoxESX5JbRUflB
/zUPfocHnz36JtR8i9TFX5cxPPGfkJpgwYdrE3PjF24jbADH/tZhoIitAX5Dw0L9Zko0VxiTrV3F
jefVdnhPapD0Ajrph6Q63JWQ0/lEQmRTpsT4Pli39hav1VX0i0ixetDbLPCWWAdfuBV4o3WJtVt5
et/L7zdt6sMteWHf8a+vnD/UT/lMwylsFi9fX9oKnzk73XZ/8sZaUlkBnqHqA7RXf7sEyaIw/cMT
kXiRgtOucD+cdMyHO3Rxk4HA2+asf5ffRTH5PCxQgmxmcsEwhQXVytkIAdempuDG4V+HpiLBfRpB
HiQVfCWnV0atcGbuoESsM/AC4NgAeM+w3IE0xAXgMFqC0mhgNZHZn3PH8ENI7tlzsSLG27c/1esc
Vz4YtCLfK3DpiLEUCdf5lquQwVC2IyoGB7YHkAXXmUG/ijoGshn1ihi2Y1z69ik1oZwIJ3MoAA5D
Hl4VSQYskphGQBcXGUE4Lk9TaCrASzCWQDUTt/rY6RVnldbm/z9YfFOoUkpxUgYOtbt5HDDHxhjp
yShaWyW/+kbbGdQwiOGpk1kUiZPplx8uFYYZlIgUxaxPKqjmj7YrsO+mIPSbVe4xw1b2sri/sc1z
iCEYU0K6J5BKkTLAeYMjGLep37mjuXqUbgAAYWLnum82PurOuLGpb2tfP2Ov/sbnAkEn4uhmm+l+
SFyITJzb9GP4Uuh3LDaMRVsnhdNsuHnvflh2wmm7+Yz22dhPiGwyF0iHC9Snsp9Y95gX03Jt9M9r
3pyyEUbbxsUeM1cYjYgj9KmFE8n9hI8M7LEa8PerfjPAWiNWKHXge1pOVC4KxR6qdWMdpZK53fum
kRXMJboO8KKsV+W1u2uwdSQ3t5OjfMdIfzEw7bSfXxm/Zzwdg+X5YGWjYVaBGDvdzsRCjoB3L183
N/lizro5Y/gEm6WYq3DyZNo5KThZDTqi0s1wnwDU9ixfw33SwXgU8v/HN/EfCX3zYOwUO9swk8WC
XFpre2zbJrg8ryo7tDUUP3xmKw2xL777tmhDLTptbNN9XAqJIGr7OYwULFzizykMCZubY0byaT2Z
i5XXGcDXCJnxYQoAo4YWa4/f5qef8ziKHZeLEeP032SXsrGPN9IGb2obHHRSQnsrTcA64vpgLgh6
U8wGGB0EgA0UXIltNqOjyDwtn7MJ+0+nGM0L/ORpw7DWerOPVYvSmMl4kRtu20NKsPG1JJOHRvNz
+lj2QARSKQxHWS8wa8GDpo7mrXEGpQxa/xkurWTdE0qDe6s8A/p2tMJlBBtBBuimxmgO5X7gntZ+
1gt+QG491g5G7hou8DD6UNjA+cYEhjWJhRpWAPdgxJc7NOQW60W/a7lUns57tEJk/JJmvUFWk7Yg
n2N0HxEXxvPIGFguI+v6pB2yAMcH/fTq//TiZL7WlvQVKJfGuubpMWGw1+/k1/YV7Kxm06qXXr2w
GYQhHcOwS9Fqy6N2YnbTcmzLKNKCpfHaWGwcOGLhJtmtcCIPXutaY4qJpgKam2Y/PzOTVQbXnZHL
VpGbPnfig47jAg9g7oKB2xOPI8TM4ZQOOXpo5SxWvfBJtN2OJivFGQFjlGv+Ak3H0q3atJ998z7W
YjrKVlTRHOU01GtF3QbK1TKES3dzTCwsQYKrvlIuBn56f/UXZsa42WhOwdozDeUJ6+U62TV0/THp
H/qf+ZfOi008p16Yi1SQdFW7OKDPI8ANelks0VK3QJVXeMOa+AG78UI/W7Kuy/5rMbgxpDsE2hPV
iRY6noXEQqx0f6nYzAhtBokuXLAV5hNeaJvfY/horFMk38DdQm26iE/hqXUqO1lKV7CFWbBluDsG
0rRwqXrgSGkxTR+LQa+JJsOC58NFJJzj9fBMN1tllzZYtldsOPnsXtj9fRvkIVUO3a2KdAsk8EtB
5lgf8g+8q0Ho8i6UWvSYY0fB3TScvzfa+fOB5jLheKnVjxVf9PdZJYejWMssxjG+kFW1A/1mGCM1
F02k270dVfEajrJpSxV5P26ruRk+9TAQUX/RtBwhuOcTp10nC3q0cv3ZE9eEbXq6TvbCHx7m/pGJ
6TLZp1/Sg64nR+mBzmALLTpev32sGbZUE8XWuHC8oUrQ++aHHjT2VK7iueWniQCmngciqbwRShkU
XgOjU7E7PaH0dR5PCG28xAQstUf78b5kFDI4FILxzYKEhkYbSQKiiK+WicdwiZavJWml3YW8IeEw
1Pzk35y3NPCi/cP4kLqF2Eg8glg8qZ7XihuxZ0ZC23xPT8Y+xeUSE7Xv7Bc2YHQAqeSIYQrjvb9l
UN0fIdookWn/E32xi2KFtg4X2V6lnfxLeMsgq2C4SDVg0fIRwZQf2Plh/696nBVDOAId0QW/1mT9
nkAF+2VbQ/oDcsfuO/sVWjoIljYzMD4JYHPh/SrInyj9fh8PlkOHjorPJnT5YTi7OFTCOsDV+ul3
bO4g7iQ5UnPywgxH2IrGNvkcFIlCh4evNt8pRLZ93043W+ipti76PlS+0NCgAx/L6bGbnNF+n5dL
+3sJn9R1xzYOODbbjyhFBU1skcyTucat5jE/myM8S1AOaVQbQkQsxNm4Bv8j02EAPrmzEPKu8Wyd
in9FkSw+gcg5wlIjUsbAlFuQZAVLko8O7HyEETHuYnQ1pI0gPs34w3oJV1P4fKcrwd5EVrUTAl6o
Z0jhOluwVYEYHZBYIZXj/xvu7Wz8hidspOhUmYpetL8WWIQF5q++jK7jEz49iw7s831+n0tieZiO
/RusyrCoWlDOiegOgCmF/aOYhLKRsXkRVUF+hsJM+N/2kbIVCEEVINbHZS+hqGWph7gDEYRlX8+m
2HQu+I5FQILLBx8SQmw2fYJIwojkfr4n4o3oLxoxfCyo4fAxBNTDO5rEFZj8ipi0vDUx7eUB1aHa
YCu+k1fQgtasw81WP+mnIJnpp+cDMLT47vEKhSnkY6cJkhuEDvwP/tTrFlNx/HeZuRjLZtNsjKUU
AL4ORzIsOpMsskmbevwI7pjQhv77aoxlXVCRofTqZ9GFOSp/lCO4FXAunTSwYSC+URrAKsaTc26R
hsWqXwW+TA4CfmzjKQ4J3PJ9+FwVgW9lrgTRE+UBJzft5L9b3cKHxpb1Hbe0JUlmwyQZEPekHo8Z
8NKIFtzizklLowMTYfhFVgJpkanDbR06SM/IB+KvaGX++2IV0FLHGAj/ALOTDBu8SjbFYsS4WIFJ
QgNtzbjl6wkrllnNZ/My/5rXcvT5hmTKl4gfwrUB2hXPwahZ/GZxC6DF/sUSyS20mYr5NZAantak
QhXTBEOT0OlY0EoHlgfmGzBfDVAkNjf8uGLmzMIqjR/RANP7BSwRGJIClK6XhgVMIb7Ul2eprhSh
4wIs4798IU7D5mgAH/i/rxdgzUwpVlYKPE93fGhYQwwbEsv/f71LJJM4ChZQK2gLAeLAh1iVuYVt
CdDz3xeIF98wG6dvDF5zcDHxPW9UwkipkDaCzYK1F+A5xj1QKMCV/xnnsWPzjcAbH+PHf/+yZfDF
PsXz84v++XnuiyOTpjWJB5R6GI/eaho9oZ6LM/fduGBoA3IyYqxYTYRohs3xn3QG8r9YRyPaGLGa
tl/Cy61H5ycEBgY91IjvEk884r8/qa3Ell/rnR/heNRTdoopekMnRmQIQvsSdw1to5FdSxD7FBcF
1Oe37tfcqwsKLTghmMvyeasTgDLgjC/SNvcYvC6Ly3ND+1GuiUvVRDQDXiWBPlMs0AaabupQoe8Q
SJQExRx5cUdVAet+LTuyAyTjzNHNzOfV9Ibe+PFr4pTNGuELLu8/ZAQnchTf3ArLebAL7aydISBR
JW2RPV0ZQWgrlv5HM3HZKdi9kDXvPqtkbiwgM7Ika55EfhgN9QYXQGjpovcTKhjTVecELNMDsrHE
c9Zzfl6ougXjW/ypcAauNqS8sX9BA4Q6jpsyY22Vz1dAKkwjwW+ZKQn93uun8mv85YneucgPpN/u
+VfIpQW9WGiKwaq4TegtExvD4XnJ+GMg7I4p+fSKKyqCU66mf8dLiEIlignOFu8uTP3u4h/cqP4p
fDXwkNEOv+j3tJAFcw77ZyCc18Z/bd6bfFNsxotiAzNgLvjKeChqw4I5AwFIrK9ckJRDuYyTJLka
bP0acJmxrDYf0Td/dphasliDXqm/+BJ3EcYrE755Qpd7Xp6P54WDm9rqiYrFhMOPrQtg0stWIvF9
e6Xtvuq/0UP9le7yr4ZnsvybnfDePClnUqA4clD0akqd8YDheXrNrsaZ5uKaQ5XMdu0qg0Rp4EX9
2mQY5muOll1041AZHrETLP7Q2hgtDQgvs9W7mtJsUI6oyga+KQzlFkYP2oHChkUD3zUZiZbDCLdD
RQDhLH7P4ZlQ+vCpRjtWGUZvwrMJ38J4VkJCiHZNjRXPLBrOIMdESXal+zYAbcb/MAQSFlOb4903
9wEE7Dn2M7h96MFUF3hfqd2RNo2+eZE9/OhhTldD9YmeE2chl0CuPbRGMBaLyOIvAC/cKFfyXISS
agvoQ+zj1Nq6aM8+wfITnpP4MCgPC8wWt+IbpN/P1fAsa9uHm4DbYVdyjmeHcDhBOk/Gl9D4Hhtf
gf7Nl85I0owuRXN5qttrsaWb4dRDrFLf4Bs+n7dCOmmvk5yeu+HAEh7h8hjPqkqoc3E3Rk4V4TXD
iihJtzEQmgJnjoZkRBMG6TKd1p0YLFjBmuFDoWMwBfVnz2AkMR1MiLLPL8s5NnvYwsLtYhYAzM79
5l82bCJpo0YrSHUMCgISlPYwyRkeZB9M7my8xxLxS6hhVzmea0JwVAHyCKsMhPPz+UlULYtiOYL3
hWhthPoJ34bNXejbj5sLjj7erp0sfgTWhPc81h9C7U5DMsGKUmifV+Kxx+81/9ywxVi7mCz8E6Og
VeOR+26yFw4mMeIE8V/3gW8DkvrzcusKWYLPmIn+TCDDSj4n74wkN1111Mh7lmc1WTSjFQteRrZd
t1KLdQLrvKQrnL4LtyldWsW2uVrDHB9w6BjVx2MfH5idUVNAwCkqP9ZWReSSkTLas9e2NPjSOoAt
gA3jn3SREx9zPboR+DgYAmdclvCFo4qhictOzqGlfRqgLKY+aDJbcQ+9ms7GhSjALgilySh9slQ5
qUK0hRiBMhDh2Uq3g1dWuj3sGTTY2G1CVuRlsP3gadq4Rr/gtcHzgchDU9THqz5z+3zB/YnHnigm
U91Mxp8vYuKfjtajbiFT2hLVCpBOKePg5U01Y8mbsSEcnhEVUjv+MT5U2TVFJRHP6Jef35xDYmSH
fIrUzefexMZdrSdhfxuxq5MnVUI4cqN3Ls60WPHz4M6raqXDh+aKU1CDRYLXMbwStDDJZy3hGCtf
35QsBBGiPR9saoASAlEPkc/K12V9H6QNJzs7tax968PmyQ6szVv5yu8JOINlf0AFAAEJAK4/xPUS
97Dg88WR0KlM+CsmroyRMGMeP5g8cRY/KO7wLDeklUzTOLpo0KSZRvHqs39CCOMnvqEWYTiEVR71
Qw7jGwppGq0qJkr/BmOAZrwf5vuM6Z6MgTi0LFnaPO/PUF8zLp8Xo2rET5BzfV6QLPvv4kjZkUGh
iW7wVQworTgsUtrgccbgpukPsJp481Yy14F7w73+x9Sw/IuOjLjomVmQcJRMmGtJW/2PGRazLVQI
2Ft22leAuilfyypOZbwhvZ90xYxAqJbfbly0C3rnI/RBGAk3Yfz3x8tPbyMsnh898nLlkazTG7TS
QhWqPhQbsNrFakSOD6VMJ3hXklfNVIzB0196IxQ5KyIf6KwIw9z9GyPsaBiAgYCNjBhLTucpLSLM
amtCsKleXSA1bOgi44TtXF5s3ulJXFSy4ukyWZRQPfWXl2iuNvZGDeaWHsEVH/Tz4b16WwwLhZMm
9Rqso3qOVAaWr1k6TcOqiEjCw3C/CNcvJFvZZwsJCrigktdQmwX9qNGXrIKy6raQdkYLpntGCNtT
mkNPKoKTNpyTfTX2oQmJxRKrV2Re7c0KDu/4xueZWNhkqHM4wJ/ywSO0ao5jmkqym/dMTtTTjIoZ
2xOuhUSPGpbMGHbbxrA5UE9hn2a//0fTfS0ntiRRAP0iIvDmFXvwRgiQXgghg/eer59VfWNips2V
WpjDqarMndtkKqiNBD2P5/ixHGS09LfUaG0Iy5O2RZytGlOVWmUoTDQnz4ZP7RZur0UdmsGwOzbR
KJAVkKCVPTN6uNFuYHAQqNST/w3MrP/fWK+gYWyfo+P4/DatZDsx9WKQ3WLxxOiYPmI/sZ/nQEh1
F/cD1F3P/SQH2U6ud21m1tVcd/Gz+TgOClIh9oPrYPWjAL1NSMJr+WH87fod/0l1Dm/3d6hnO5QN
fJUltjzqU7YSZqSxCprAs7L4WHwIH4NkLEWcrCtzpY8y0/5IZPjxmGkdu2gK8ycBgvrz/qv5hDuh
weFqasCug8ytBEXKAE6UspP9ABaz+9ATrnVRIbMPWYE3HWfXExJlWbtllyLeQly4tCwxu6PjjiGF
Kn6LLMtG3OJEjkXhYSQx/dMOKQsOw/ynN7genE7tMPMGvpDem2nbn655dvJZJuX75mayLSNZRs8a
lUWitHwzlSr58Hjj5hsU041bN4Q96vtS5W+T0+q2wWKOxz3eSpDt1BYtZSoV94uw49al8ur40GTE
5gRlCKayZTazf5fqfORCV2y7QqkWk+X7xfD53+X7nfb3n1sEhOZdelXAmHENyqnBvYbXS3n6rDrn
y7lx4ZOddT3+nvQq9K1RMfuzExXaSf/EP5bvph7pQzHZg+Gd/2KF4p3dBKKCWVn6KHSzG+4l5Zah
EzIk9cJ8puHkbr36YfYRawTKp5F5sueMCDyKVyXJdNGOX5hh++OJECOgCORZSF/lswWKU/3wesNZ
cO9jC1qVNnBKFEN4vVpm8vxHKIj/eUZlhq96MRgbSAbPRft2RqoOH4VdCPUesStRXV9bHFLny7Yy
RSwwy4bAw8/uanZnDGnP5AUkOSMeS1gGrqjz5NnMBK9GUojjuXrn6IAISHaHoSe78lWJT9+Cis2T
YycEK+KpsKIKBukai8nthUmSrCGyooex199+kcFZq16x8TF+QIyWVBgYPwpkAMPRwBRTjyH7CQ7I
RTwU/R2JQAbeM+uVeEV+/Dhaf5F+6RQvA+8NrzT7RLxLTe5/OlD5E7loea6uRWrtu9dYZRtDn/kK
j+jZFhXN3et7r5MtSFAo70dJo3Geki5frEJWtsnXk8V4MT6I1bMDwYn1XHdbTvUK3/coW7tVT7Uz
te4xmnekpWhtUF/K+2zz0GJPvYMIwJ3m1Uw9kN6zDVSzyhOSl/o+tO7RItq8PzU/LIY4YGzaNArt
eD/bWTWurf0YMtUEo9f2GlUKg1oGHWHaTrj774C+bA1ds/zqpTvHWaqR76TqhcaKvxNGeXRuGvxG
+yriRFvcuPjfZXVXOTfXJFyVGbCmmq0cm4/e/OtQyw/kob2Jc65tR9kKHWfp1s7U9+MAJSbeJDU2
mZOXFw32kh10DBGIqWhVj3UPovh2rclGWJCTq2+nbRcpfcVtgctgVsN5tjiCv6KHszzBF53shrnv
ObO4ZC0x2X+tv7K8rHdDt0jKKndE0gWCUCumabK2uXToK6v2P9uJn2F9WVEGJaLL7Do52dlrl1fp
hMn5lBFYmUK+eWYqCqNc4/I3by06Vyf7MN5NljONjGp6ZBZWkYhWvFv00bbFQoReXT0K+j08S/K6
WjeWmt+4apsfuQw1fTyB9JbX+yNK94QpmTM105dyIsR1bSevvtmBKTmNyapiHw+AHENVYFftNCMZ
12LV8+X5MD2bs/9+2/4cOguOxL+38fk32391M5Pkg2h9ee5mW/NWqoMpeKMYGS/GCTyJj9jgJC1q
BmeOt4kk8Fkdr2BAlh8g7KbIG0e6kvHB+ebYI45aM7KWMp6p7pLl+B+dC8vo6LIuZz5CkHdBU11c
GuzKCfteoAt8ZqNc/Vo5VffN/fj1jsO2kJ1XOuK/2I8fu1I8XUun6jfOFWHkWtq1p4Vyvo0fu23m
yvNqvoma8ckW99Lf/j3aebgAr5Ky546yfHN2SB+HxkRGAk+y91R30TZTjAr1g/Guey3dzn6uwCe+
0JoCYObVxdCeXg8K81tVqVPJCREIAY3hvz14T9nynXnznD2gaA04OZp/7erqy1WNw2wj3b+0EDoB
z8iA7HmBO5JtWKuchsvfgsgkncS6Bpjr/7O7gs1Us/cSK2guCoWBmXRiMH/fzPCcGs/J0ZHavYwS
JtKIe+3pcDMwU61I7KrvxqfKuXrkBjBvJy9leS1VPlynSrqX7mbLucqumS4fRrE2ptpQPEh1EV06
+6HRz7qv/b80MlkcBHBwnqOALxhzSA28RYfxQS+c6uyQiPIf0LuS2fECPgxM70x/ADz36mEc7wnN
Hse/M53cIKi+r9VzNTzl+n019roQu5onNB7PV1y+I7Bme6mONwBT2jTNocrp+mMgvA2Ab4vnzKCK
MGZRSWouq7GSWS/W8Mp4qAzbJlPcfyYN+wPMdP4dXn+NIiUPznhX59WjBlfNG1LW1yWwnO5Im7+6
eD2z0b50ihqeeS+JxJWQ72LmQnepDz4PePT0+eHP7xVSXhOxdXlNgWiudSvJVt5k63uXemoW1lX2
KEXO4Au2UnBpRSdRI4rKKQC+OImbROfVWmvm4l3GyEaFVyD1qDBhf/SEIQdcUtgvPjx5Ah7druy4
dQCyar0FqBIxVcH+mmAqX+y9jcvnohGrxqhC3uaqxMayKjvgzQ5EvVF+TU7MhNr8qzpcjfTUWlVD
ql2EvjwEJtbssLNUi7NAlIqmo4dpWNKocP4udbKC1RgKkm11+XWYpHYANITuWqr1aqkS4JRfydFi
OB+4mXNdpXYrkVAbrWrnxvRdzEhfy12VgmfQMe1tfy/cZ9f7UrpnhpszNWkSH+3GmU4q5+aOfT4v
5QKCZGczQwFflmJ/57d881nPVvcMOCjfftJ1PAoFI5LLY0wa7MM4dHMzwSMGF/geUBuEnMcbTglK
bRB1wMAkN+LGx5nv04D+h3LTSJ297OxnMls2uqY6udcWHVBOMN5ohri7hGHdvDNtPyayc/5QAp34
SzrR1m5yZypdOrRR9O9RvnRunKoxwQw/sdbi/VCD4JcLvU3SwXqq2YhQ/DMzT/qoZthMqHsFw7Ae
qRvSVgCyWxFl+fqtWahMW7nKrQkz7e1/px/H8rJ9GaOrbN+TvUv3FamIV93sh0nOY2aEsyknWrcf
0a/1NeT+PdM5Rdm6AMj2Ufhd8EVlgl5GTemn2tfvnCWW6GRb/D7QINj8yaGw+owoevfvXOXUtGdY
PfP2spZv3Z3/v+dfYN8vuz13uRWUGwdwMo68pj+pnrqX3jraDBUSX6v+pXqWKIMaUMmKU+d4Xp1l
2Z4pduGuIX8FrMvNI8zNDEHraErN3IAvW/SwDcQkt6k6+HeQ7iD9BMQWL76c914MyxpGlw/ERH7p
l3I8Vqxne2tpbbuejuwf33jxQb3s6pL7Btbx7sdkoWomouhSrVlAf2Yo5hm56qVn5Onz+4lNqgRM
OmeWXH+L4YrNZh3nYWUZPBun9r4sb830rLL+jEUogqD6MG19DOFhP5wn772bqSYr/kbhM/Y7b79Y
Bt6NyJOVXHR7u/0kWmYAxEx/1y/D/CCONzDBueUtYtwTYrHVoXbEL4tZ9ecEhLRhFGPJQ0/EljG/
prIEX/67Lha89BqF/eZj1Tt+LTGHHaqmTF9unmOU7qAyTaT2Cc+bu8rB8QLy6FGzIz6uzqtqEuUA
aDvQBP2t9IyuzE9OiS8sV4t5EljFcG8BoEjWNMLKz/RfaHgkR/svORRlPxEyHUi2kDfzIZsFUxbk
oeKm7vVFvGBpUwpYlee/sYlyHArhR1XkeMkeVlqG8pT7ARXBURgOsiyoVmHkXZvOH0LHQchQmOjF
UAoV8vpeDhxpRB2E8OCulgR636pGWd10jWvYU6MVnOhuKeyvm8t2Kk8erePAcL14HBzbaR9avnxk
GpN27+1LxhO1zABZ9F1OrUNl545zIFQ25d6C8pZdWZisGVTYAvBLDkzPm8iEBHNU25jit1h3dYnc
NoTVNwhd2ct1i7nfTlxMJEcUauZpmlA7s1bcJ3DNBhKce80cS6PDDV+PUD2sBlp2gJAwEl89YCa5
6VG0DR6hcaPsH7t6LU8YyC2kf9d0Xm4M1ZE9iPj4+qcZsfVfbfd5gOlsH73odzK97V+yn/rOTTCW
D2EZvOrZ0bJpfrvqxjrLT3tsE/98Mdx18R2Z8qxbQOeo8Jn6PIxzndveFAJl6ExykmsuJtcByCLe
pqSfopTR0IstKJuoIMqXLCld+OEn37CjQh6gg/D0VKGmYQRKoaOJ3mEmkaOnDKY2Pv+AUvAECReF
bSANrN7oQNUnPd3IMVDLg2jMOw99pn+FRW53yvMMKeLWEz+F+C7MZzvzK1xhvzNH/Ed2JyPHm3d9
MpJAFpwgpRmWDPZWRpL/mse5xn0ZVhkgJUwdryVXP2BlmBleHxHNYD4gOgxX3ARN+pDRI7AA18Cl
D0sDgFh4SbqVGxOI7L4TULFtWA1yzK4AAY0l5x5N6ymshv3xxz/AkteHWrEAIMLGy6J8b8ig+Ldw
/K4pJRXQ/bEXcud/G1EcR/j1VpB4t3jAexDNlcKWpEfwUln9JbzHFJOXECh04IZi5srqRd+iZwQb
Fb6lGQmvNxf+04hIgvOoQSOs8fHweoxZvnpob9r5wX6WqPM/aGffU3Vcw4PoNtwAH8Yh/J4ZHmf5
zr65aBd6q3013U63n4PCcPop526WHtBrNSlqC3OlRaHr8/CxhgjIWHf7l30Px2ayDUw6sz0zSCnP
v3KIQPgSIJ2PaUuyyHdyeOTG8Zb8Xnw9+sq2/PDREHbSTij068/eaSVAQoIopgIW7WtmoOWupIxJ
2SilhmZ/L91E6z5i5W9F/rhNFh/pv2VnZULz9tRGdi+Tszctqys13r/Pvx691I9vxsz8A9yT7+9a
l5500IHKI996zbZRrn1pJC+lxV++dRmjShxRKvh/yCP8VUS8Th9MQ0f3kZvVtrn5sVbBjZmKmwGW
YCUvPtxibqBrog3080ERO8RQqiRX4YpgdFAwwu2Yyw5yvX3TKk4Ppv30SMpRmyMmyHH/+ZolxsFy
5y3+fvmBurgxTGMEKrlf3JVubF9xj/y3G4B+X6t3xEzWLJ4PMOhzvjyrS2leHOcF3Y4AHBIBfT/J
obkQ8vGgBThHT7YRJsnDpClVJ/OxHb8+Tt/mWn/pQynRzfR0OidJAJq1r1yvEF0bXsb08zDMiEDb
/ChBlXturcRk14610p/J9ryz+r33p3Mp8vcGh4EC8tRxgA9XmGQi3LVuZrCbbWYhpzuPzLxu3Jrp
7nGSfdu2UJXej5NdtCShLgpj1ko2n91kd5cpLmHzrawbSZO+K1/lwOdsNYHOEuMqkgd3S7iKKSlQ
WT6pAc75Cs6Km0VYOkq0vc+hVVweEDaL2fAxThmkOepo5X09DVE3kuLE4K5SMyhbMWRutaQzEODz
Is0NTIVlIchY8n1jub4UsFZWAuKuvrBM4RlZntyn6qI2H2Nq4QjFO8nBBbaO2dXZzfItCd8am32L
zqW90WQlq/6cLcbUkQckfQMN1FOU4rgIl4GI5HWmTPt3iQXmOILMIVZGecOx1LfoUuBwiyKAFP0Q
G0zCM7lBIz06/KzC/z7QYH68hdMH1oiXT8V9d4b2HKFG7jbkEY+kanaUtGy8wRRWPm3iD4h1kXLI
urMD8+NcPvSOfcWU7FAMeSwQPKZvLYfdynnvdjsMfSPw6ik8HHiBGcGKCXn+X94bLU5qYvNxg8Or
ba/ap/lXCISUmW5Psp0bK6ck7SRoJO7kEjNEIkNsHEyaDLd/9jf9HvSViqIvW/92oP9AxrwObj1T
cerSpjTB6J8XFwNlb2baSHBW+XBSwFiAwRlrEp67CfKuW0sRgYRz+KFgc8ja5eWefkHsbPnXzjY6
97d9J6X4W52HNJNl2efvQZAk0iNHBrCYqZYxgZrAAeaMc08YCtVi3zvGULa5U/XGZ6exAN9s5ENs
dG7FTeWv8HYnJGrFqidfVNbVg+0okOZQindutU0bF9KkNJLcNjE0LCUhE3mCEW3CJNvcBDEQ9ADC
0L/+2Zy1FXCrb9dlUw3Mj4Tsb6y12iXCnG6xryuJDmr5eyXT2UpPR39vAOmBbdcnmcmxsqmTG3Hn
wET5+s+G0jylrf1R+Drl+0miox3qCcgZAmF6jPNgr/Nde5rw1zkiyLPxqMZHt2aQ7UfT8rc46dps
X/qGN1mj0+iG2hJocaEJAdNW5r8YqUWmVJux26NxmE2jbGneSNa9zijVnzfS9asm5Nk6dXLvuc+Q
Kn4sU+c2vnO1j9Ci7L997ggkCTlAmCDo46X0hoxo37+Vrn3IRdme/vs9Sza2FbbvOappga0pnYbD
uoahyKvR3+vn9gPSW5y3ZouqDfJ9GiVqT/blXGb0liGD4lFcYpI/fReA0DqXM4NXS2MGiFlGdJDI
LRDfJuVWYAB2CywzZDaNDtFrnGnMK5r0aqz2wNvNVTK1Y+tevlUoCCCxvUul0Hh8PdrUUUUC4vRk
EyHzyYvfNGNfuVPp+UEQQDPAMsWmRgg+Z4AnbozJwWdqjDdDtnAXv5fnW1QquH9keufaXJ94BcSO
lVO8zMyOo18mQpu76e1vRPyV66PydL9fw3F5SBWXHBpZrqo6OSufsbDIpAziSe2nxXTsXwkaFuw1
5DkehiZq2RF2BeO6kdJGu2J1u+sPvQJCYxibn6jSG1nyi8/bW2xmY73277XUoZz+PfZlcB7e0ANR
KmyvTmzCEpxqW7DhNj0qGqCcQI6MgagW+EnOdbbn50ANUukiIUz/THLIRE0bvLHWGawqtbIBd27u
R3h2jcc3dKKyhKGtkH6ulVjEbZz739rsZVfPjRGn3NeJFh69ZpFFWqRLiZePA1fDfp8e/QdqaBzn
l6AgNcdQQnBowp+zV/j6FVntTxVZ+Ba3XBBwAwf6wLTA1r5UY9F8nKrn6iHw9lBuHNrPRk6Dv6hs
avfGofX6yHS9cMXqM8SnQ0sKnXMp/7uunAdyteBmuJkpWBcTo9KhsuGxuPrDgO1fAF1C/ErGizVV
D6ULRUgFkPVrEnajMfMh6zVX3xwqHF8C2QFKzS3ju3xwU7JBreOljDmj8ll1icipm/7ir822HAS9
qie+9mUZic1kf12NVXelmLQUZuPQ8SmFSl+VsoFkZPsPu8Sx8jOtmW5cS+iIxv+X1hnS9nEcqR2w
pjuF4q1+GZL+R4lmwoznUH00mT7O5u158/rOsock4tZUwpeu6OZZWYzF1dvHuerl1XTzF45l1SQB
zlFWdRUDqEbkjXNmFmPQXyjG3tM9zPbepcmX7T1fXtfpo05j0Ad9G0H+Z258+UkMAw+atWz/ZMDa
ddSJtotcFZ9zRv8fDzSccCL+ON/nAig1AVgKJMd24i826RMzuuOIIH/ZmXeWXwJGik8W0+lOrKmi
Fl73kaiKspmdMIJ29Ssfv/axQujdXNUB+xyQJsvB+ksynKCyTBUFvJ4D6GTtbGzPWaLaGSoBrVWI
pFpJhW1ssCVJORWp5IssQuoHAbnHdq50rE2rl0jQfOdaNsPGmyNQwBief+YqW7ovhRBKOjfK6qOx
be1b07fT+FzefGVoDqn2SufhKwKC1r7mpa8ViVcrVru/dda9y1cCflfKTk6j3ajA6qK0+rvPy5vm
9ePhVGLAkMBG537BtG+/rtRZxgWR1GNZDdGhx9/9r3KEZ0JqWj6ApnZqsbzYueJ5XY7hN+I3Yd4e
K8oTMgAFlz2I+WD0OkTcC6gipijFERObfcp4eLUJI9vArXHgjDLUHFz2uEjYrjRWgf2oJsFfsijD
yY2Ei7N6Lp+W5TUXOMvUzNQ6OZXgp3aI+JL7f5Jegt3cGXVXe07GGQIC4KexWCP1ClAQxNWXNz/K
mzKqFx9z5yG/tX9eMdgoe1jss2lP3J37ABkL1/8FdB7YLZZMO/WtANhFoU6gjdNxibWPhlGmdB/g
AVXWZtMyIVQSmxHbKa/bssnhDWxiT4Eatn/SDU+dHF2/NK16tvXXrsWRMd5/siPTp3nOu2TLMgGB
Uu+M7hxqK66itmIpcYV/fohT4br6B7vaNkRDvnZME27B2UyPPM9W83+pKp84EMPJqbPX/pEq58PQ
E3/AeBNykTeevbZs+rFrzc/ZLuA69odz57JpMdrhwYNGFp9P/vXA1an2v4BkV8byfZFKa6B14INT
L/0VmKTOAmNNbao1STMB2PA2rkFkvU01kMye8z4HOCRhBDT1YzbWM263v8OMVJLa6ItqBALmPRqF
+nFfFY1pcaq4TN7VZnYw18227Pke7CPi8L/ptJNx75xTw30hAwcY7C+2wzQr3UsJp2KO34Nka++B
t6IKpEcKztiWr3fsSwjs/NjL7i/l6XXAf8V+KKVykRmsUqXLJoxrPa0Lv+UNztQFyP9ZYH/haK6n
N9/TRYSqsYQS4hZxNlocu3czgmsmTJi9r32y7TkBabesN7kCeOsgKeqnh591J2WuoHgW66fnPzyb
+sUtcADbJ/CJMIJ2tu2cWYN79jCfnVJYkUkSLqX+qQ34iJ0jn7wE2FUKoV6qyWYsEVZZ61qHHMPk
XYzwtZY5tvOU31db05ZfICa+kXMtd6wX1EBYhqUN/VN3F95cPTledsm3s7wiqve+YZmd/+NRiJhW
ML+jc30PE4naq8VgYkq9fvhRg2swTcgVrQrIAog8JHX3X9NyJlE5RGuDpEzxfBJxaBhXvpdjfeyW
YvIt+bORUgPOJyp4lAxhCE6Pm8opW89d3xLDGJDZct7va6Gf5lOAvsUBWXJ9+7mKUlRbPI2xrlXS
t++zHEhlWB03PpX4bstwIRDOnGttJyiIX6gk5hMGAuLWqQ464eSX/DpUaRLiZonLKt/Xyvr3QD8y
W7NCiQqUlIVqOt86twkYTnxQsUb0RDoGzQfxYaGOEMCuIh+PePeazHAMgvEAmWRQ6k2CUZLZz6ty
in3hlT3xVa+vbpqxzanwnpckwEsNEeAeshfxJaFOIR14pG0/pH/BqAC0Q6ryBOkyBj1WYrKdH+UC
2GnoJiTC45/3Kq95auBN/cYl17AVTBTz5884LQ+Ro7AH/C/Khc71k6LvJXsl+wyIkdwGdktWH9TK
JmYTvBsGjRQ/z/YpVroQzwxukVrDlC/QHXycXOq4fJFXnyo6KSYNWDVI1qynYuWlpuUdZ+vwxohN
8DHa2JVxmWpOPHpRKg1EPVneRsLBKScQpmq2AjCfFE/XyhaZ/NJGe/bLDxHd3kCAocx3/itzYcvM
aDUVbLhsUd4Q1w6bk/3WYgl4xqSb7Cfe2Nm88QU9Rseve+f5ub5XFpwV35N3ApZqEo1HsZAmlTuz
IGzvZpbubkx+Xc+rn0nkwPmw9lpynIx24K8FM7cqYkJ/b6dd1hbn0vz9ZH587a4KQ06pCGbbTSf9
GL5yn4kkDlyJA6wey/iTwloPfr3r5QlT47vS9j01Sz9Kz0VDp1OorskEz9QgleWift50to3bvfqI
86boLrUM808+Xje6atI1Ny+u6ibxxj+QXGgbbTItpMosBigee2GGIn3+LDSvnavPT+QG235Mhl2J
qu55DvBL5bzLFvcMfETTrweoqCtraZP/dlKEUdc1ut9aCtpDb7+Q68JcLdpAtDBqMGRmfmU3/NIR
VF5jxfduWotzEvDOWXOu08P4SPkpPz3w6aaP9wCI005icmrkkw2oW/bwZ4u+4a0vr85BJzpP8/R1
ZkvP2aeOm8jIYJF365Y5uG2dUbYym6QzFGC4+Jmn++uQ8rKAfu2eTYxPrzuRHtnOOW3Z4nfP8Wnd
wixmnGQtH/L1U+abzVSyn/4scP3fVi/9SsqUy+B2bBiHENJ9xYq7CcDTOZvkg9zRelw/2fgmQT2R
MMnPtODKcuYt13t53f9OyhHEw7JPjOO/Im+ZGQaYeKnEzLRWP7A25a4ef6frfN/9XlCNiovfhy48
Vs1dahvSi+J89A8fgQRyELDQmW3g8TmZOYkDazhIrpraRwT8de/2GAFxYP1mXNmqKt4xMxPhoBm6
flkUmbGt8vkx78+mDaJFeanxjoekaUEzGU8/7KXHaTC0RNFgmnlvPwHA9jfSLTNR9TN2sbqocChf
3lBY+VzG9y27yJ1B8qLB2Skzb/ETnt7bx0f9omI+jy7V/rYY5d8PMj7lwMTG9zbKZiJTW3RhsMd3
QrX3hRacaO3tZlycqSYmM9B6fHQd6THuA9N0Sq8CK+V5fdtYhOXI2njtXnS3kT+bruuu9baXPo42
/ca8ypkoH+tcL7ROPwdChuy+vNdmHJouvktzTvdtgu68Q50RbFs/egwx6Km+c1Yd4kZxA1Jnblq2
t/hoy4cEDcmRl4OZYvhm/nw9czGuXpVuzGiNZI/9/wDUXbxje9TVJJlrqvD/zmbf6cGipQlINnjU
2M/RLixoBUtVhYZL/bEAh3Txh40fOrZVSNH181jzL/aNsWpRgwhezyVG89EjIdY2VTxWb2t+SpVc
PTWEvuYmWsoFcLl7/oBRzD/nzUcZRgZXr2Xfdy1c39MkvamYoH+Zh+lObj/kHhA/cn1sbhRIytac
QhqV8r8iCTUAxc6MTZEEeB/n78bAeZB61pB8McoXN+Pr97OnNDhfSwVyw/b8vdBJ9ih+EgTnV6r0
6vZ9WQNEIu9s33vH3ztMIZqdzuPYs/XCtXo2NrGYG730QAtDs6ACvG6aG5RP6t5UO/7PtdE4kLEd
3ttlIjvBRlBejxGDYWA8hZdRJoR/8ARIYxjpZNr7ZHWZNmm+ib6Y1k9GtuNFNbesWqOwvWW0HIhY
I4vclWUjBHuhL8Im/ncggs/Xt3lHEv8rRAYsV+VE41RJih7p7ydb7rRlHhmNdHcuQRPbxT4R3iuO
qdDSyEXK1zgsSGKZqGDHxxrtfGwA3+2zQbhVUv20OZASIFNbnYLN7NEK2Pah/wsMIvZZuP+o9u1h
20z7MmTV6URdx216t0HiEn3CHReJDgcuJWmHTs6kbadUNj9mWZeINiuXWI0HS0Eyl/CmqGJtHeVH
UuA+Xq1TITrGjVj/GUNDn81LLsLyeiyzTR7JXHbcFx9otTqdIAhJfq3iXKarFzqkfKpBz4QM9UNy
kEVOzGMto3UKml9WIDyvY5cdlggPPyrEQgKbvib0Fj0DtblCip6P5S1iI3wB60hPwCBLGYvvMOC5
N2QS2DtBWyMQMtHhksOjMV3xxGS1Q59AZegvLjCNnc5jI+6MvEHWmK+z/zjjB3QUVNmGCjLMpoC0
0xAx7kWHgXh4BmReipZ/P+x2csIAMDhWeoOLHrMHyQcK4uATywOZI5mU9tx30l6rSMs2zrxKG5b7
buXS+9NNw7G7s0E/Buuwfd4MTd/ir65HiR86Xltga3Z8498Dv/jzIOKgmOSaiDQU336KLjxbdY1e
LWekqLoNo0qyvtfBEOiRNS5Mxus6Rq949aP6l4bW8vepWnwdLXqbntlHxxcSr4f5Q4XfUba4uCYr
WUkJsYrpXhgTEZ8/NjhKI2O9QoEmRHNXWT1yZUzTLAxE2lc8NjbR9Kz0Nou2JLj6epCUVIaHHWzu
i9lpJXYkjo2ciocBmLmYnzgDNeXjfWXZ2TZNaQa5Fu1pb/t1VTj3pIs6sPKh88SfK0A1ttGu++wc
Wo+Pm6Sfc0f82XDfCJ+64XbrWrsioM0/l41chGgTHXqZ2csUfldabqPPbWceUTB8X//2itzGvHOu
FLp/hzIEfKF3SExs0ejowNp0fTW2CW1CU592clVvhH/rd1ydqdjER90naVYarsSm9Gpp5fTTEMLY
eNm4fr6GhdD9Si+bPGtTxP7AatKMnCs2g4JBN1e47hzQ0NR07WsBqywbzz3NIVJvCellqxpMTzdU
znQS0fzzFiXM2mCdIQrqGCUH87dHlzKMHB8FqgOLxKs72ZcyraTvF7pJV+3Z2b+fmIEUX83naN5c
dF91/iWF9mr8rG5YfqO66IQyxcr0+nFOvS222uLEBFKih2q00+6g+nJAWNPcy2/xILyt8O528GMB
l51VJzO4YNYb1GHtHDrv6dmhk27uBo/a0il+Ld4XZSYumw3VAZlyZeWcZkr65XxbryoIl6PY120X
ba69RL56a66m5WssOvCM+YwNXqvuzHl8v9dvuc/NvYqkX6jCbzJNnKI4vAStJ5hDtdEP+T+X2Oun
fzc5OX9ElyPWRt6ZAqKWfE8M1VG8NXbd+bGaKG7Tzdej5zM61NJft7fcLZQGw3iBY2RiWfGnf73h
yTAv50f2wRC6NG3Q8qf7GZJt59mtlOP1W/WbAuzyY5D1UcDBiDaskWCPN9/zX/mRg1bJtGVJgluL
C1IXjIEx1IFwX29B9h3TnGYr5E3bgbDOfz96qSMsnG4T9zdZNBJQ03mF5rnUByqnTkPIwqNOPpJt
INeFwhbe9yh/Kr+DYZctkUzZlD7ZZk82nXnGsA8GxHgukfNHo4KwQC2ubOHtjQ5FrgeTsonac2/1
1PYTdmXq2LBd/XuKsCXtry18B8d7eG90wC1ODy27stdiuyDeWvS8kn0niLdLp55XbKO1X2w755El
okyfG1THutkGAFtj5YdVKU7JQeH5RpuNYc+tX2/+tRlezvXlduxhbVRpIx5LBaqc+rAB2x9dkAHy
DXmy8lzV9Ip3cB5Ml2+yIuwxBs65fA2EbXeEPX7NO7lLCbNw1bqUtuUtrHuJ2bqPsu089HtnIJpu
wOgjhEmQJ6Wp2ITUhILoOzGxC9lv8lttf0j1yMWq6h3rd8OU40BEvR3sAUsGBcfB8wuUpYj+2/zA
eZZialSM/1y94iOJpNgbkylj1B7s6kKBy28bM3RduhXH5ECp0mowRySJNU67SkIAgTfUZXK138xe
+er+fQrYXVVsP/d96zFW9fjeU43mzNsHx/r8qlK4/dHYHvJFjACtNx1gM5GuY5NaJ8n3uyGSm/9y
KB8y9cX3It9IPmuxqXrUqi8/r2WWsHuWzZSWpXihxdBmu6lNR4vdEG5fe25HhWrXmuDbyXPV3R8I
Ddex/vLDDRwoEhykV+0bakTJijt95BvL5jya+6VAWNxDC5j8iuWjRbxqOnP68POO1//WlcPZKZti
HM7LlF38fgAwxXA1KPn3CI72Y29KPGB0xc2dq6Ghi/3TrCXMOsmi3Yo5PsyINIpYV9eZF349wtHm
OHuFYkLpcBqGz/ZxLt/8DLpTy7jUE7YAF9C2QnHBmMX+7dHCHt5xpx07i+Cd4hVa6YdEmLsvrMsL
VymqLAVR+LUf6DgrZr3/njScqAhSPC47gEb+osOkQm5RLNCOcqFgg6UGvJKjeVyVWGZaC6fIo7W7
BreFeUQcpY04sXe71F2HkzrpVKeWAL1vZcv+V7NAdlVGXqXnJDCpP+KdlwABk5sOhYcVTuk2UMLY
bxI1Nb8zeHWrvWJBGkRBuFMrhKPeElUTIC79v/xgLWkpKzdwwlSxKg1LdfcDpnnUxdFm7WQuJa/W
LWvpwH5CvcWUGeQm2k0QtfE5GzU6MMKSVhgAo9RXTGRUqBi75+IwRKe3iq3cUwIQD7RHrKQ5OyOm
8+G6tRSgzGo0sraa8P5VnVAAcKuEX9eorEz8R2ybiszd9dQ2rsDyhrT5/0sfai0Aav3yeotNTD+9
y3WorChpchjQ2zf/ANyGRdFIDD3Jv9LO91V3Z5yUfKjGlgMcg9wk6INRTBqr3n3E6xbpang9Vxcu
rXWA4ZQIFCkjxvnjXWWEshIzUwGOD3JwjvYSoW9Zfe4ZWTWuh9p+WwEAcM1mOu+9sOCu5pxmuzcA
xsf2fdrL9wq8EFn51c44x7jA09Fy4507rv+9yrBbBiZi9y5u52ov20PlSJYVU6PTMNESHs19LNNf
t8zhqgVpy8jO9mcJSeX0ZwrFZl7DqJHuWjNJZWzIQAmCo+VpL97cl+Jr2r1k/feC3WpQdZNSiSBK
fDxIl/ERyzi5E30EcUYYgwkF5HqD2j7MywFSskPh7DzMAO7V+cagFZqTLrSSv/lH26oB9/l8L5d2
YSNxBLEJhzYU0OEsA+s7N8IJozCdJ9rHjdiw2qYV6+qUy6b5lVM52b8ZZbEDq124Lj1YUgrJq60b
IZzt4QXn62vsGp/JrTVFFDlZlE/gicHaqisag7rfK1h8Z7PKgnM7nw4XN5qLxUQh34QjLkLDIwbF
lmkeYKKa7EAbZ+5a020HsHvLC8CdkWhbApaTz8QpJ40C0+XYiI3PnSy40eYp6Gu8fudNwyPOsncZ
YjO7ZfZQjWU/75Q7TEO7p3S0/4R38CnwUWAPuRvV8erUeV8m36P4PduN2WbQ6DvKP3U97Dehz6bB
yd7xPWgK7CekS+pI3q+34ixfK1zdqGgibt2StGOQlSJj3vS+4lzommGSdNk0TIPQdNfkHrYKG8K0
EUaBr8p9zlwjNiELstbsCX6I0xXarcRGXvaFd+XtLRXom2B/kMT5L214UVs0Ho/iSMaEcVrjgIn3
jljYSfYlyDDd9092xCVrRtp+Ts12GbpzD3UUVzpLGAsICa71Gwt6iQBqb1DI87LlCqjaGtqjUV9i
fGoegpTi1QHNLMq9xB9f1d60mpAsEj1hUKVWrgSOfNdyu5nZg9csHjM5wBe6SLSuKQ6rq7oPbVO9
xVmXMhLHRDk155+JYUZBzKd6fKQgEw7xi/xU3xMbHlhbYLrPdh+Fsc725/i5fk9EWLkfmyZT484r
iJycCRXDyA3KZzHd+x9PZ9ptOrdE4V9kDISIr+kbJLpovhiaLRG9IOLX36fiPfcEB5tIVlZTNWvW
rJepjt9WvmsyfFsTbZLaWJCvAUT4glKPCBQgdsk6MG5ZgEqrmIM8lLBdjzD/wO6X5+l7ksQbkoBc
9DDmavwx4QbM22jRKvZzh0Hnfbf4XXT5XrLevAg4QkgfYPzSeVrrC+JYOEnstE9/X35m6Npgcc5X
dp0o8OgbtEcEfwBPQhKcB0mfYCjQzqb5B1JbfFH8ohQP0epXX/7/1HvdcagOiZl51LvoXRHOTW3y
YUcrv3CwJUP68OJKX8UQa5G6hd4umCXZUU8IlVhRKODHYCEES13SnhksLPX48DKjs5az7Mm8CtOp
tJqxzNysUj6xC0JlLMr4GkoPcO46EGvgI8E2lj6eiLHAlzl/ZsULEAlqXxbTB3tD4x4RArcOQIlW
B0tcBBfqoIne2bW+bMZIRmBaPno1Zlaz2Ve0KYxxKCOsxoRZI+pMDt4uplLicJ2XKQCSQ+CnJVkY
WkxshikiaDwRG0UtB0uuvn9EuGoydbV6mM1EHxkB1nsCPIB5TM1D2D4woCH0EPA0jxTSmHC0mANo
LaACQPyT7PuYwBoYAJmrkue5xtEVOGJNBSiWMOKfKANQcK9NoWpYyNgn1Coho75tkQt/vZD/bTGs
YkA4q2ueLEWfsuaCZg++C54npjp4TEu3FtSYq6PT8rL94AOQAuk/J8mQFOdQ6st3bUI3I9hYMw4E
wpRG1gSabCs4dSYGFlBUSmY9aZMmEo9E1Zb4jrMv5Eb/MVvBXrfrMBBpgPYIX35SpXTgfZKne4tJ
0Xm62bo5QeowutvHXkrBhZFGGCVQETlmanGpV5PVwH7FoKbT7IVq0IzQhphdEKH9GDeXfgmpdrKy
yWiwwAZLDgnZSZYaZlZVoceqnQhYAO5aBBEScgPIZDvszu/rjKrzzIdXhJDzdXE1lm2bMiL+Dfca
2LkzK0ZSqsqgKK3VtlRKbzJkw5OdkK6GWhDQ4spmin4E4HyPGfWPNNinqcigEwHubMHpz0QIBwpp
ChA+SIGjtkRAtQd3NbpthZEyuJkalGNUL3AGINPh2UcaKv+tfqIOrwmQp1m6V+sa1CQV4NTLIfMm
F6NZIt+GnPbwuc3j1rAVRdkYBVSDxbpBxNZWafBSqMi2NtaifE578NcLYKAKVcrjeGcICgzowu0h
uspGxvxVg+W4oWDvghOCtxyl4+RqU4R0ij9B0Svj49+niCujxqwiyaKTLDfC+WdKoRQGgCWCobY2
uf69A1w0D+Qe94IiiZ/Zk8DbLJ8+KdWqLkhUoAYJlkcI4ndZYISTQ3Dynh7u8NltrrkTCFnwwLzw
9EoAOdEdIXfpZcnfqc/BZ+6i2ExQvNd5uuqaZYq/3JNQ81OjdQukAmyLGBOebMDg472v2MzZkwpv
F6krdIpU8jdyoRN9vNrLx8kV+1lmDsQAKXbIC8EicUVERsNhxYV2ty7XrVcPA7viljL9MPwI5rwd
LRmSSVwG4PLnUWl1bBQWHrAvmF5ITevuSCYlA2eIF4nqAzNqH2Y7BFpgcVCbzGtHbcnBEwJuxckR
ew5chvwNCXwAy+BdilnnJdYjBNOJr2umEdJqoeAmUHywkAsw02cP97wXh7igQn01vxvFTUaID9PP
KQb4d/YRcGbZOmIdZCaxxL8jfDYaVV1sqPxDrSwUpg4e8Gev1n/7kJDTEZ17UHiK87ag9aGhfSXE
iBwQi8XkdaWgKe7pEY3nUrzNZJmBi110W2va3bv1RjlcAnwAzHiWInYl1nS6PQZIY08qwEVS2IBx
D0RYIb3AintnFL8h4+6GX09+EtcOP+vjFVzq84g5PVs8PBT/ISRAuidAjY4HxZe6CPG8xsjgUbqF
1GyrFrwzfYqELRmWwcu9LacA3LC3zHzQGb/iYlT61EN/6ZsnDY12Uh/FSar37pnQ6MJqmJCs9oTK
SArJAComCuIunjTZXDB7sS00MyMvcogulYGHtzu62EiYR4fBYdOYwo31SyqJQ606gHWiiX+aQG3F
pzzoc7x5BCgsYN378A5frhYWZ//Te08+RDUiinF5uYPdZn42fM4iieX4h7nzYJHOBi0shQZgkJm6
dRsSiEkmaUePOBS44M+CcKrYlQ8DwgChqK9bTFmU3rvWOgMjWqAzAh/8DUcHgiQqYTA9wXk4LEoP
PsGHcNyuBOHij6dQshHhOxv3DixLAEYMWtBKBFSYzNTpdbaClw5gZz5p+GKWOheWSLUNyV7RC9GS
aDlljE0SklRAWFlyoQ1CADtCfKBvsIjj5pDua8B0hiqNZQfc2iN4HXx64hEyaBWTDl+34nQOmx2M
DkCfQcPK3pgQO9lCVSl1wJszuqptuxYCCEzU4YYJvdfCHJKe0wcldVDsgYDmfeNz9P0rWZWoBjP6
K+zVy6BQeYs0RSJ3BNCnOPnIttNMqb5lNQ4UKbQNBRar0Q9hCPs809Z0zOSGkEb5J39g9Hw39xFP
VS/xOjA9nexrkLrSj+7ezWlYx/Hdvg2gorz7d+9sr2YkH04ecWt32x+niMiNnydU0PGu1lxiApZc
GxvZ15JoK5wK3Kau3nr4LaZxLGTzg+2SWZoy6JDEh4E7PvZXEQpMH9ScjWQprHqqQ5NhgatMnMyQ
Px+hjbYQWBGl43sTawzJ1INNzkdtpECG6L8EKS37B5esJ0kwTiOibTePWB6D8h6fFuD3R1eEj0jM
T6wInjgMdvPmInE/aU4aAQU7KHbNOoELSOdlqUIUjdyo7gayv6Qk5us7VbC9xwydqVlz0u2jXB29
YID1ivCB2bt8jbM/aF4oj6vuapNDq/FvwwPGnZ7DjCNHKboz4kbJPMv18YfkttuQCP/g7QO1oMwZ
HpF9eLhUPPSTjkdr1u180SzgGR6VAZYHnMsDhXgmSf+5IXF5eoOQSdZHbnxvVlebnKfUfyQ3AecF
2bxWSP34bFwbVYWJGrOsgxzxtY/lkYUZluxh2C17COTPaOyy8BpUEcjhLjaCxEdEGtG4z0zksTP7
9BQft4GgQ0gHS5Meb/NESxA4JNac3X20sNOQssHLNy1GugLaN0Rf8SbuqOI9H7BxJzmCa7OjX6Q+
kyfuYv1mY4Rm4cu5jCmUffXbyMGEWnuA2yxSgshO48YypfsNiB1DvnR7Go2AiptX/45Bhw/cugPT
V6KDJhF0qmpC83whkqwEfPTIX1CHXVKWXjXEb6boI35I9be3SpoqCT6ESNpBuhUgZnnb0UlSNBRY
MjW85GxbJ4pC4A5bDeCLYgIJAWkWFxz6M9qudaKSXRs0D1iQgj7wfZEQh/qiWpwAun7F8uW0pngF
YOrpHe8bMVUF3i+MetKpO5SZc9v41osb5Ya0307aLqC5gIMxf0EnjKdaDCIOhaQC6JFgeLYxXUHk
qN5SzK+DChuvr+8KbqN1IdFYEuJYfjBhD8E7entajOAZkceDJEicoNa6gPIUKQJ8O8Cy3V1AIAR4
g58JXayHw6yt03kiessYKsvHDnS/HfOF5w7et5y8iULeBzsGK+dnVGBqiGVRYVYd6JZIICtSOw4t
1sRWcxs0ngOWQ2EANSk5hUvODIwLt1jtH5XYGGh//eocsTEpPmJmlPlmsIByczG+qBVK6jFVKWGR
jpakAX4y4s2c0eU0BbEEfXv0V48YrwouEsA9/gdsmBaLRV2D0H4PWYYJEuARJVfnkaPPPszAxs6Y
w7eFRoyHFLxaH+jjg/h+ajW+Nh/lULDuQe0BGylOgyAc/lqaDCgXq7mwcVAUo65dHgNDACISQ+CM
OugA3NsAI9he7IoJnx01W4sKyeKi1NFOBKhFlQT1EEEfSACDZAPnzy+71BbzzyNwngkNJzGXH8JK
fEAT6gPJW48JNMar4uerwUvgdAJ5RBdIMPM5cBTYiKlesAnBbrvgl4N211FyFxwDb/CIvJwiLVCF
EBA4AfVjrSL9EXuMG25INhGVa0yQhk1EdQJsehhQuuy4IqFSqvy0bWKTI2FBDgj3SpOA4hMXJUUE
SkwP4BXeKSnH53vcUGL5XFXWGH4NjFO+AZgI6cD5NCCiw7xDQqccU8OIgYwsJKvMJ2jMmZ7hkjb6
2M3guYiEwWGQLE1qRQJAUmy+gdF+siXmgXgVBgCsP83lR0XnB6mh3OXT2vDVgeDNag9JMObg4NQK
ljVHz4jrnLjAo0TmTWjl9bhoLa7EQ8+jfAAUThEnOlk9JvJSDHKmpcqEe1V9Byya6lAHkxPGNILE
meXm8sYRXYTu+rO0Qe7h1MJDGFTBo+MRMpnPb9IhKLfMF645J8wrCje3LUK2hPu/OBNeqUjkh4NX
ugU+EZWayAzC23qYEhHPqNOD30zQHR0xB0ojAfzjAMgeZbRsNT1FUFBBaRWbhMZSWdDOtHDyBk8i
Ljeih9ZodBg1Z956s0SJGQ/kS8PnMd726bSEu3WP8zUhpCZzMomKOOS5l3yISOXAfiN2zGC85Qi4
IwMPas2c3i8uR8ng5ajzDvgGFBs6I2ybJ1LZeMjKpKFum9SMlAtffkM6Lxg7Wlg4kgzI26CDNdus
eyDtRaMPuqD0EOSl/Rih5ewEBtw9YwGhKwEmT+UIIoCHdYcqEeTsXv8oO0D4ffWwlZDzUTQPraWs
DUUAk5CW4z31Br8hTEaS69mhxuJn/P0EQhVKKb+KNUDiL7JMF3WbAuA/E0cbHimHcVyvhgmBqhpo
FSl1sYp0WJzHH43/wMjmt1WITwPyxWyZW7XDtCFqE9ChifnflQm/+Ir7zS9SnDHyI7TyjXYnHRjN
ulrUeSJ36MEnBd24aV47bCNORPA8h7D/1vsTsjUgrasjSJSKtslQQniNPi+/dR7DTunUB9CrhGmK
kAiJaxFJ2miJEoSppqozYLwQOjqtPSOf4XuaEAikIyARADOD34XWV2846pBGU4fasOkcIIsQwoBA
XiJg1iWNwyUb3YaBdpSUXoTWRygCACW84lOPNN2ILsisgRa+UF8RSQ8/AZr4nUG+eN8MIuFqWHSR
hCO3XH+iZIO3HjIH6RiBt6spNhN5uwgN9q/99giYE7CYIi8kTz2CDc/hWYEw1iEce6y5p8w+fHTg
PFV4r1TJOR+D3EHppXGjP1slur72a3pXiBAHjeaIBTeds+rBuFPXzLX4MV+KFVPNwwXvYMmmJBIZ
MVKZLLFba5Z6hhSL3gPyf5xFr7UQ4+iaN7RZiVGybCM1S8wQit6LQkdH8xQ6+Od/RKojgjyT5vrk
qUjv+HSjy05O6vz3GRPYunlkEjC9wo2XGPa0BnOsTy4/Rnd9jV/bHn8VSU/MdlT6WaY3qqZht380
OykddaE9Deh7q4jc2FPYBBYirXTzmQmfgzmWdJEKmFIXyjDf4iyxA7u9+bjKgCJZfS3UunpJeIA5
uVf3uv3v4Ia7DmgfdkepDQcZsNmhqlanXLaXjSW0G3dlnzu9JuleTzJbwKlYoXHuogKIG62gUcYD
OhoHu/bdJJyk+sRyFsr4QnkYOG+dKUVKMUqRM6JEKDgTsRcT2Dlfo2mwbs/xsVg7umgqkySKEP/o
jegGxHgg4r8tOv9I3xhdn7roAcEdv+1ngyvCcVfIXR9jNnOiCLiF2ld0AkozXUI7GWJ3PpH6KuxH
DS2K3SknYkZ1KyyzxoV0Nii/GGFtsHzjTpTmaPKKUAyG2rxWIzLS/FPIwaQgiJ0mAC53kDMqTqUe
ssrdTr/4ViSnGA8TVrYJOlJsoLfdnNsiPTj0oqYGLYLXgMVoowPblAi+C8IDeibKRF8ScWH+xc8J
qu1rMnXPnM81x7ICzaHHEHOha+Cf4vlD6YlZI+GUkU53i+prjKd6zljZAXac3UQDucn5zpqvEKxJ
AqhhIEyQCJpr7FQBj0Gp3cuXAUd49EOUE5drrUlGi5EpxOLgYaGJRvG1TmpgpWk+v9nV2NMKYNVh
eOQDBkJhcaaEcQXmYWRnkH2gixNIIfBvLAGaKDHhQjRmEokbknIHeE3ZpqakpihQbfn65R7KN25R
ulBsrDwYZ4DvuJeuYoPuJzYji2kKoKMtBQ9F91GoRmJo1VUbA5fALJR1FCMGGDyMTA4LQ+/gAiuT
ngEsxsQGr9PFxVfsJnYEMSswMcmRJvb9Foz5uZryFghFyh/lA3JXbNbSrwFHAT0bOUGkVXiTY8Ht
XQvoru7OI7Q4f5k0B1ciSCTeAOdhumFX8LO/r6ITFpPqxP4Qyjahb/CRObH76g1sCWBkAcjhD73m
KJtYteOUg26Yy091dgSD7yOuDz8JHi8fgBrCkkbBtpePsS27JbTdIs5WsHDnE/5ASVTwuMcEVjbf
ZOfNRh8jApFTFmMme9hFqLyoNsYmCW2cUhIgZkchEqwrYaqdJiz6Qo5bXYhd0DiQVsQsYni94WjY
/OzzaaG1qzk0Pb8FTMJFx84p6YbfNtrthH/XMFCOt+B5o1iPTSAesBEZ3FgMT1RZD7BvYBoSjicu
/OjzqAIIwcUj+eKOtO8LFBi7YMwRE3KHE4xhe3XAKhMpTS6mN/Z1TYQYq0A2szGcHUVkah51UcdO
U0DkwRPNfgynCVYzLUTlnQEVRY9UZEJllOqMYghzpI3+s8eRYoeS6kz8jxwrBDjgDqKZm4J+nxlE
I1YAZLBvMIZkkk4tDCkAn1qITd7OQRwvTIEUUiEnTVgQjQt8X59wIOtphNki1IH0NX/i3RYdFhBA
sW5WNz6QcfIGetIvPQUlfbQgITRZRl9PvctFvmluXiKKLYSuLAeup2d8M8zRojbUqHz7KRpg263R
lTJdhLpJGiIJrQC2Bz1HN4K6BsRAGHeUPJhDHibHBROeR3ZDVIRHbhKXZ5CU9u+J4FvQZyGhl6Ix
0qweedLqEMOByt/cY8VyUbgxFrEHD0aKmgomONXgiPNoCDLII88TxgSRaPTU4C1j5CFEYbX2eArc
COQIalkyZiz2yo0i4HIJEWHE7K+e8E1utS2dlc8ic/L/R3aFKUZn/D1JoEXBq6hu7fmx0ecMWD24
YfRzHhT95OQIRd/XvKoz3zBvMuXJ+RCj4bG1ZzFHwmpSxHdqjnHwaCjvOe7W/k5KLdYMzKjUbBMl
ua/BTVnz5ZS724OyeNT6qE5uOQh8DX6TM2ruUYTpbjki/JnfkdT3aCl0tjwg1mK3/PuatZz8vvsa
N+NOKItmhQ8GQ7+LiC3v8QTOkUvKYEpGn4V+afMWcT7VYVzX2YTrLL4XDV+JoXKcOOqTNssnxioX
4dGlfhoK7zlX5jQ5TbBncc9QC+ETchJyClw6TPjmnh5CK9BV6nsefjfo1/R0NKZ55BiQeaqz2Oyb
+87803WkIe5rdtfdcsHIhqIhsbB/O0pGVEpFJWl7X9MDult+WgSoOVBOTBqx+kW+0drzgIHPT9xy
D7+HJ78bpic3WjSph7Vtc08KwivGLD5N6vvutr6nPzbIvKhunS9kbJPrrpA+eZa6roD9QH8dLH1+
kGtA4zZpCSZ0SQglUYzHX2/CR7a5c5MyUCwgBBKgc4O1p7QLVZAqVWeISdVYaDYcnmhU+mAgVqoX
fJF0FR5pLvbAEVLunhaho6GZtlpnTAS8r4K7AABXP4RUzPXkn0UkSIRsq35B/miHs5LmpetwLfCO
Mhykyk3iOUODQSFe08tnAOMFymDGGKguEj/Az/Ncwp0E3UApYM5gV1e/epq0cMLFn+EmngVnSeSG
awIvsLpBSPr/rdaV0f+bA/BzGKjI4PLI7mS4kGKJkjHlVzgVxM9psypT7vcBHuke+FRf6a98vM9v
XTwiyKja4LvwiK+Vx3QwKONI1kCjZpwWJlmzMKGggjPIVyEtxVeOsLTIra1uJeK6YKCcXWqSkceN
68zj6sKkCyONyQghJhxF5J9DPPqyObw/toACtwPBkjEsDPaA5jBaUdXMxiM3fhvvXlzZPJa2L6sN
HAImU2NOQs7+hcYZwnEtOI/PHkeNjpoceotccgQSORBEe+VbnQ5ognGP72j7HtcH7soWFuSHa081
MCZhPpM2zQa6ESG+IqwmePMUiCHjf1Rg8iAggzx0B+HTXTtCoydKpyejsbi7SpT2leg+UxaN6ItM
EVp1mdGIoFnVehpmhgFXhBcK8KPxckVRJMfEUmwseSfpA/oSXCbMeX97XuPiiuzf3/FqNxcsVvcM
zUcgfsSXiG81DI0EN9JFSLrcPV6oWZDVkRbbtuK0P5bW6H2OflObUumSlKXjJ0hX49UV5VFtnJuU
wINAZxIbfa/IEbNWIEALHEGlJER6JklrBQ/AUG5GQWI67IfvoFZanzWJxlT28u4gRXbpaH36CwYF
gIWbD+ja6jVKmIuGtR2prEfz/nC0HEUV6gb0j+hxT65fMr9I1gxPswQlgL1mY9TYD42iy5345D6G
WABnBZfKqmP1YEb4eQ/MXdseFxyX9T55zd6HoT56x635wfiglfn2nzBQbLVHmuCBlGN1CBxLAboO
uDnlWztExTIYIRRp5ThItrqsv6e+cjUhjqzMw9ujbGVz1z72Efig5BkgdAY2qbdv1pX0ewJnEGX0
NoAd2qww+PVBvZf3OvvuKLGQxyTH6zuDqY3+lTJNIbbqyAN9NoQ5ymxwurpg8oD1Z9xqklqvlFK6
m83JaY8sCvFIBUu0p02yBoA8frN5SPy8aXc0W7sYd4UcezNrTGtnF8ZBpwtp2oINRAblYZoxgw+P
XknMv+PW0H2HlY98w1yDvkZ0uKMXUQe08GW9X8CwlLBVd/DcHILribV6UtctoTZqCwZX/nZJx8S1
a9ethK6zr48PVDH72JQk7n2dAjqXeTwZ7aUyhMyOAF1htusOhg3JRFgjwbctxKAayBo0XbcrcUiF
vk1cZUulRFd7mvnRKpB9S181Q8iRXX1Z4nsAKfe6OsCrxMluFCN5WZNJeNXnkEd5E7JztcGOMage
dAZDgxxFTdDL00Hvd3kNh4FSBDkM2VN3fb5Gp4dbQKGLdx2TWjwI8xChNh8IZKTI9qhLsgj8NkFm
RFBIFoOVH5BarCPU3yMjDrgj8zLGHup8zy65i/xnq0sV8HnUGWflgJB3why0vMDSg/2V7xFVQ9ZP
otaIZBAKRJma9Gg979qrc9Aq/caVHF690Hfc4vgboj6rH/V4t9sNd1fzjYp+eEZcYF1/9+76UtpB
GT+2ZemeuqSBD3fDPVYXguD+WjH80hyk+t6lHwoPNa+ZR7uON4bKfdOpI2ncErkLk3LghmYcZg9c
Ratt7u5ugPZ9+cN5PiFEF4ODSeyTsQPO0tvoGLURvJYvomM8UKKGQU4p0VDVUrxTDd3Ku9sAXbEa
UXNAnVDYRFe+oVqqBQXe0SzZMkfBxeS3YDi4oomp6DHu+Fjq7LX5RTLddSQaKXnV9uSyQBIxanb8
MuQ6BS4ZvjqFZTJURDUJHShR+bRqE6zOtncnYo5wCBpfH1SsynnjEMnvrbjD17Ze7j7rn1DzVim2
iIaK0fGgqLQX+ayzyDergYpkRoQoOkmgUpQcbfOa2UVVmo/Lf6/ZaVq4xaZwUXP2umbWz/oUfuhr
g90LZSVsO+tlDIfUxRnv4jllcDZLqg/A5qDkjdpTSA7B7Gcu4HXLGBKtZ8wv0EMP0KpwuzT81Qou
2/qyvnzYN5PqzA5hcFvRA6m289Lja2l+QvkTVVf1py3drUAjczVt6/O59KeXVaJa/WZxadNIqZfE
aj/1qo2Aolf6KcYGZcY1Upz9pqMtV8tD/J6T9oMR41CEgL0Mp+tMH4/Hw4ux574brrjv6JBBW+8z
0GSoNWzJumvY5BBHdH00pciTjD69pdCwcos60uxM6qFQwgNWEaqG9bOlDs8aL5IBNKMe2QK3XmN7
8pTtNb7G0AQgEB0GJEA4Cpo3F49lHqOSAmxwIBMZD3PmgCXEcoCvFJYod+ZWMph3T/dArXQCmppk
YLJisTb9nhDyZCLlRsBYqwnFHE4OtaC5UaQCzh4CzxApCzKjTa8qJhROwokI3R4tDPhZ7oDTwx8h
CojcLVngAO4UIjpQ4ShcLqW623G0RIqa16kRNph/cgNi5KYOcQOnPmwaIQpAcAz4mnyRb0rhzQnf
hkkGYfuq82RJJbGQP0IO2VwIQSIITZWzcgpnwNkcQMWkxBnK7xAESFWAxPCGJCMF5lAo4H4xz9aG
SpyqwUGAxTRMm0PwpHoSisRywDSBxSuB1jgN7mcrBHEgjUWO3aYmkxwkD/I3DiLnfJabJTOMHB2I
ABtOPBtJY85BPilq5ZuNvP0hhM7Z0Ti/vcsJstuBdAkm5nlw1vsyN8vGVz80xB87mMhuIZTxsNnw
KxzOchOGNCWlQ/waAA4tTHdaUlVqzmFs5CA5Cfk+U758EPIiuA8f4fu8hlxBXTZ8OjzP6g0KRsGE
qo4czx+SppwBO9lAwuIc5SQE+4Wkw6HJfdPkum2+HEm/bnD2Ms2SKo8crWxNv8Mr2UDXIc8KYz+B
3PNa5sO7pH0211/FROSuM0PHCI/Y+vBIGNh4BnIZGroXtgxORaAiynRCx6xbyxVYBwwQGMWyN2kk
uSqhXD+P073CCQAFjaKTPrBqzrrr102KLRv1Hoof0XOQuivdb1gvjxxec7BekK/NrqVF6A5ydqnx
HtMtqwsLH82kBdBXR9aSR+k5z/BsdampoEDfvUtdPC5khm6RFAjM+2hEv/rs7NdycrH/hAkl5QDx
44ztX8v8296sbQTpiW1lQgKnDvFpc4C0oIyOvLc96b1eb0FtLw5Rh1msgzHqdw+OonkalWbDMNAx
cfBfPeQUDLhzBtiifjdzM4srYr2NTNye+mjDeoiiOmLXHSuBzy4/BCkPzSlUzpCUPtn59DI+D/mf
XooCCGcFbQDd6jr9QViEsilz0f169JS5CMC9IWxojvRy1Deq0cBqSV/AlGcGjW8mvVc2eS1X/+JR
A8bgGcpaEJ+YrnDN0dU78b5KReDDAAdPbgBJUOYZo7IxHGVU5HRiSaBiJiSbB1qsBXAILbljVyNg
TlG1/Z66iycLiXtzCveWLfPl8eSLvuDNyJCxPtopqzxZvgbrk9H1dpU0IesPK9BZ54AZMQR/mFu6
dDVU3h15JrM2+mkMmDRKRggjTe7rh6TXIuKeRnKU1wGbzpCTDxOC0ed9uLUd/kPEwOTFnLIJok8I
Vk4BBLToYKMJ9xWlZu5ox+jBSYnz07gTSpFfzHtcHQSg2D622Dus7RwBtRfWLcqTIPPsFEY8p9AN
44m+Hk5+zZx58uEn65/YZmKlfDCFSBKHM0dQG/EdC2+sO77gEg5VAORPAmvtfO/Potls9jJhUkeF
uQrfFmLobE2bZdN6o5r+wfDv9P/rZP7N+gw7FCuYzXoXPUJ1hX5N3ECfoUw4k5dfRx6lIIf8vwWE
YtsyFB/WlvwMFAsBA4wtERJ9S2mem75e+ylTzeJ4McpxFz/dLchR8hv9D5qNmFoBPKQGMVtTI3Yx
I4ptUz8DrtYFflthyuNqpDHoWce/NsanoQ5TwDD9gyr2PVBb1D9RB9StCm/9zEKiwkKbxcILQNrw
aaHtwkjJETSkQpAU7hgRi5k+A9mkgBeW/PToaMxIv/lOekQrM3tv62ssaoR+Viaxd/O/s9y2OBo0
rs0XB3tmtJLEYj0NKoHgcp1RUoeaRockAsbjjc7ZxFmTe91EiStSjNq+DmdPRv2ULiyWqds1qV1g
twYds4MdKY/dXhtVzB1G7o0U5blH5OdgRBGk2h4cRO/vTzNHIyZ8WVpl4lTA2WWObBrCdZUhJeVS
xZoWI72EnXe1r7bkMN7g550qm09+SyzRVmk+3/0DISD2UNhf/Get98Dl8Av9wAnJOKOc4ZoK8kxQ
mo5sLHcRkGSimy18fTqYkohtNWdZ1QTSFPItmdJw7xZfYyBlDP09qXtBYiaYj7/WOZrASbC9bgPF
gNQwkBm8brYNEtNNxXoP77bq/u5P42TJJ/mcgdSZqerY8Fh+AUfIOcl2QOWPuvZYpSdMz1fwmwUS
s9BPzAYyC+BX8Yl0ic4brd01BSkQ6/s8Ezt8BR3+YOM603uEy9jmx3Bk9Qc1DVK/dAs3sx7oKrHO
qn2K9ZgtgjepTiLLCd3+MVKmjXkN8dtUP4FaoMxkAGVWk3pJF5YOQw6NIV3n2pN7jtCXfu2B3KN9
yGzPHmV7Oy23BfdttZGJDcEFE7a5uCjuEyaVz+5Tv+kCvHNhpLc9jIuvBgRE9am0NzwzA9FJuttv
UZGvk9HAlph7ikLQFZhIp9PpYN0wBgP5hWFzVmLW+pm+lkUzdVvIeg4Gi97T6i34t15PmXTXXH5u
CyK/1qLrSLeXYb1uWOvngG+PfXZJXfKLBfbLAdQcOQzkRw3Mzp4cGseX6pk1ZcHjrAlZ0Y1kYZtd
dLRDecnkshhMp36qj/cHu3CrQ+Uop8PdfkcugpM5JIUD+QznrEthyITyMx8xeCpjDLOMubivOdhV
TYwR3paSwbJOvZlJZfavxrbDQvDoycIlEwnlLTD8IdKL/4mIFSMGaiveFokeOqPR65g4GTh7e5/J
U+dMqQH8W2dq5r4ILv2Cl7iC4gvURzHrw5x6EtVCMw/mQRAHmoGVXhrBfOjuD+ZQlqj7+D1tuio4
ykdv4eGzlNGT8ODIPSMjhugHAhzLclNsagvuUTJOxl0eT3hWOWOrn03TqdzTaVIAOlOieHWk7I56
cc/tJamEZPFmgoh1qCDecpA4fwV5cHLe6DKT6c3yiL+GMBTdNOCY9uNhYrpDfFkctiGOVQUcyOLV
X9LUGOtiqL8DsTIT6w9TFTqtM0InB6sHc9Kv0pIjyrtX/keKvdMZwVICgBNL7e/vtPl7639iJjkI
40yfsxNF5KZIiBv5KCcVekNAj+AoqlasqeSRGay38weVVWURlYsppaNlk1BfDd1pjHSSY2CKk6e2
ZuIaSP4a5iKoSL0yaMQNW+HREntlelTI+5Zq06+BhGo/rNKrYQE6LzGBV9yw5bMszjxD/BRDiACs
ZOaIAcq3kf2yEVV1xQ1H9pQDlIMUyEU2mXhl0t2IIZNT+Vqw0Wfv0SvE7iF2KdaG7IAkblKV2Y0t
1iygABtBGg7y1zs55ZKFf/jCuWXq/5n3lXWP1Yx9fsb5wtqn1j36wD/H4/ercJLMDMP6G8BdNcVX
IaGJAPAXzeSvkK4eZIPJiZfArJjZI5V6vtIM1M71Vs7Nk0fEr9cNuAckEOxXTncLyAs2LLy2L43y
pX6Z/C/fIQlLrCG5TG+TxNa56oiTLVthLVW/gA2l4h0UaKIIsNuwCVRJe0rLFVSrQBeGsYcDJGMT
W4eTrW65Rd14nWWvAAEAP2EEdl3+JGNVrqv8tGT7VsYjfi/hcs5RmvGfKY7zom/EDxHfe7PZkIVO
Oa7cwIXa4AvVLf7DpctwAGGMY9dLM8p6KVejRnY1NimNLMV4xUORRR+7oPqcVMWmYSvfgfqF8Zfs
EWTeWXHFy8Q3wPU7Yb7m9FK4Dzx+6T5SgFtkPoUY+LOR5VpLB4IxxgnJmv37belIZMDRwq09pOmK
6i6NXFgUfU931GfGvVVIzxSHTtqexC528DWhwFRD49e+YsRKpwvA5IbmyQAWkgmpXxpzMw6GmbFP
zOHwZ7yL1YpTh+c9meCRdnR5iudZObNyvh5+6ShyLFhM/RPJXEgB8YhsI3oPNTxLGRySvkPEnraV
Xk6pAYd6X+ia0ZVkZJVA8TKa0CQhK5undZHiIVuG8KvwJWXcKbABamxyPaEWVN20y99uGOIynGTD
ZAYIx3qWvioDWk5brhv4Be0mDUKr0ktJbaOnIqPFPKHYrzXaGNjyN/QaqLNYxYarg6CViD2UJNzX
reuIxAHoBqgN0Z4dnstEJPMIYQvprNJdxZpqhzlIktyfNPJvopEPtnzxHNp0yQ9MVHmfsSxIz2+G
6Orzn6kDfmZlLN5HVmQawbxMa+aYhfmflYI6QgWqdnoB8zDA5e4EYFQ3br2flyC2r7gWZXVwy5+D
RkcHY2GOlo0QEwWGpFfT5aVjlVY4QeKZZ+JG48dPNuKvfvC9wW0cVGix5MS7RIQc6XBZ1xcrfS3L
OAv+bIZZz3otVCMx/15Y4zOniFiyxPQ/sgggtPVzxj+6CuJPcU1c0G7lflIIFLGKVeXyy0GdjdHo
r8aoQtUCHQtZGuQYrgY7IVRTDTTJbcbVZn77zXAAYCZ98nesKAeLbKNJvgJnKONWRuTJFCK7PIMm
hjAmDHIXTVLutAenvuGsyc7xJt4GeAWQB8Y/0sIyS8pGRn3v9yw3sKhDYBCUPh2ZRmWWJsMMVxQd
XjqFoAaCHfwQpgoU+Tf7I7XFQMBnreApUKL5srJTAC2kE/ygHmafjRZDSmIfH+YPUgtBsBCCAGD5
bXWyYL/MDr+BzTSOM/zvtcwmHfgzJD2yPSIUMi0Zg0yBg+sI/VheQ6rpCcj29mRikDEpgBPSzHSA
akb8TTbyQg4KN1ZsInIRq7mPpGbmTrGZ2jIN0wc7HhZBLH4CSaI61g2xTzb5fjWdjcV5lflZVkCq
V8m0xw/D22EnMd9lMsesksHD8OFzcu9zQcWgGJHNh6f4A0gEFZKLH042Zb9DBQ3UU9in3Pm49BUB
fDAYHWbctl0BRsIbAx67mGEoeBgrCpYgpkMMKlstzFiIFTK2xAa0f8NRFozNRvrGnX0KAoVf5Ywm
9mSz4WMsN8EVz4ruehrTBa3buFp1R05uOs6I3sTLrYN6LBYrMW3d4fr+Zh+VuVuq77Z8lKswQqnU
DlhVIV1ueNZlPuAopQmXrC8y8jasgG9bMOmfncpfluGSr7FGgcdxXZoVnHhi0RKYEg7gyHGc3gzD
PKLSu6wkAg/+MMENiOkk/K1bYpihFw+m2tUBKsKGiZksV1wOgIYSE3W+7C8bHEVqTybS7tLjpV0S
fYuJN7lTvFfGxQ8UnJxs4MVE7+KLciHkasklBET9jdRQ5khUozDdZFnhROW6bKSbyWpGRxMwHjCT
NmZyC1Qr4DPV1YWsytj9ynEsA1ijyFxJgzB8Qhp7MzmZYX+4sobixwUAOWKGxRQmmEOmBgfhBVkg
9M84mIPmY3t+9Ci6m1HL7Fh/f38jTkY6z+84MQoEMpUXVY/a8rGD4QB2LD7WAu/mojvYqHROpk2H
5sZuRYsdME02pNcdqiuIBLtD0QLeFQmJ39a13vyFIsj+lc8wrTmNDbMeGzXKmG2K0TEgx5XJi0mM
aUrmNzHpcpZVJjSmhLJPQtwjLPpIfNjPsDyCVqLQ8Se4mNzb8AEF8qYCIRQw0hUQVSQ1lbQYNmTY
rXz4QzXFpgC5kqHAZZ7HJJ/I2JVNFrN/G32dMR3zKbodMo5M1BmHIqY0vB4B/9pSOpF9iPkiI1+Q
OQRcbBnnYgCICfNbKX/OFV+S3ihXvLBgYElX6NL3OxKZkjAfRtj/iDqz7VS1JQw/kWOIis0tPYgo
tjE3Do0Jih3S49Ofr3TtcTYxOyuxmcBsalb9zfcXPzM6ZIlilHx9yVwu44EeOpCEF51rTpuklTKI
WcboZ581GcuO942Teyxri2RnItKcEv+C+97IAiHzuoRSSFHwHfGErUyICnsNAgYWizvK9ZhrhGec
0KTLK0zr/4Vgn8mPjgVrkHVWxnVHEBogqlg55rWLgBxXGj0Q6LiffLECu0lBjENxKtQUqUHZ7/Dc
AaaLyghEUoub7wD6sCIv8qR7vBzWXA88Mq3fYh0C8wvle8p275OSOWkUjIIdtcAgySG+C/VdltbP
IZ0M8ikSFUNjZH4O6YjSJVt0UVl61Xm/C4V0FPRno3mLAz1TyGuvMYyxi6lsEqZdshEPCG5PiIIP
Wzwaae54h0QlSi58/OdQAFrEen/Wm9XcjvkoKHkKaCDOoz6wueN4jeVQxuJW0nU6ELmqyYlryuqJ
EMvlM6dwdcSw7+LJ5U+ZGAr7CcULxZfJYIzrz2DcTPoIQE0bpNm6d0o6sBXBGaPYiUn4DZTsi26O
EAuu7Nm3qL+eABpgdSdHe/UMm8lofDOboIFHW5PWIQOMrMQIB8fLeAS9PNmi0oUkVQX6+OLI6io7
INmPyQqsYCcjq/HAAsTcM+vlCYA+mT3RBKTqJeUd1A4cQmJagjRpur04WcrTMfSooLSms/wIfQxY
pvVyIVV7rF5Ouh1ZtXtxSpfF2IfvVbrprAi6vjxqAi6366sgYAegajvmeYymNKOAl+M0+n5wwr/v
kY1OFoKeAMRVXyYCJoD3Q+KClwEd1iCAfi/Kn3rXiMnmRgKdpRiZqT7afTUNKJFvaYPCVZHPkiah
zERvlitCWc+Rd5Q4QiLrz8HQp1n9/QXyuUxQeOe8Q7MXd/KzGilMT7ybyG1xnLYR+p7it4Q9Bycu
lw41TycnEh82770aCCwn3kIrzYIM0UG57nwu1wMMN99oWm8NithFAk3mtRwjGlTR3hdQWizuG3DA
8uVjXvL2Ih/WJ4k2z5dEPn0CmMhBiQlcd+qi/sEJQ4B323t5T3lvQCOfyy0vFXA1mjLsDuTqSZyE
ZiXzKQBnoizZtcn1AOsnvcNIZ+gjs4TeSQR02cvJDiSnfbs/MNUvH1TvywdaDjIaQHWHCx5vG+QB
7kdyGkO2rEBz2C+N+HzQzxxSUPsvdmuTomjW8r6dtdwfLg+m0Me3DA+GuaiCBYCtRUsL+LOoNrUB
yCcllwFRKnC282eAOyhyW7NqP0ST6LOvB2ZOHwdVz/yFMOAxdUkD1P6Qspqo2zdADLlczV6yEXLO
mP9y1nLe8kBNhksoTpnSrlx8nvfI8PLs953mngBqpxchgugms3ypsJWe45UjGHRkCGjyu20VuWJy
HsgrADwY6RDpns+/5BS0pLUvhDauTusR673MSpfDNXI02xsBB4hZ4va3XGAFPK42xHiBmgZqKSUR
LXZsbFJEo48p+XQkRwF8Ep13OAAVOmD5cvjXF3xuhT7RvkuUB13+2IKmx00C+IK6wB+/4hfxlo5D
VhY9ZVxSt7w/PtyKC3sSclCvr+Fj2cV5WLDfoK/B0bffSHe8HmgTdkJ8ANgKEPkRE3Fko/o9+kHe
BfQzbSrWQ6oSJ2/kvKxGf4EynqK8afYIESUpIt2tsqlo0wlL4+ReEBgkKPMLryC7CyrHiSegQNju
tklHgucGJUd+j47b7Ev/jkcOynEUNqgIcMvF2xO8vX4nKKXpLFyyRe3jLQWkVFPMGngUBQ6XEHIc
S86NZ5252VBQSXeypaQDMO1iZsPU4bf3TIXe1Y2XI6HWi9DcIzi5a1wJAHzjOkWJFOda2buz6cop
acGYx0V4GMZAKnq2bHI7RkicxnCXN38xZ6lOwhxV6A/qG1DhVTbVbK353J2NI6Zoji7DFkx5tNH1
xGZLjMrUuOXWTE132pjYEbEGNUKUNa4uuAwmlb43DGvjSXDDmYCeVFhUwAkQmwxMZZzigXpn4kc2
iCgW3eM7TUbCUsdOiLQOshe4ErP5OLHGPL0Er95MjH4X6gGEvcGOGXmMjrGblYurkY+fE/jQ9iDA
d0o/LViCJ0R+q/4Mt2936FL5NfPFI8SsZlLY2USik9skd4A94p31rmqG5zEge9GLWryQxEtmBGtB
Z12RKGtNTzPZNGCNGLLR58o/HYz5KDokFDUr0scy5d8BBdwXijP4oUtNW25nfKGIQf6NBYy06Jn7
RPdBkkl1BpuB8wgJMycIl3IRXmPsypD4GNecR5fA/yDxyJm1OJvsMA6jSxp30cy1d99UIQNyLPjw
1A7SH9TCkR5hCSyRmY25VMBLCKJQmmQ6hN5tj77OCD3gu6B5+ODQHtkoq0R9QFxIDMgkJKFSY653
xKNtU1bZK00otMiI9SOrqU02bqAdh0gW9llfxRKo9tpWl7sjQQNSJFgmSchR4KdD4IVVCP0KHrdV
MkcN6CD4ciNii5+Rcza5QNbpSMVWuIywX/DlFqiU7CnaMHaKicR6aFswBw4RtRPGikzHqbtD8Ued
3kGBtSiWMQ4xiCN9hHRc60ds7mELWvBjCd+6DgkeUG+S6hngnD2gX9J6ElsASkgbELEzpsDH4Yck
yzXBmt75oaI5jlaDgBhrG3k5toNOxP1RnMJCD8yiw6E+XzuZRXnWT3Us56c9QqjlCOBhorW3KQDB
zXCLUxE4n9Nb5XuaURh179OHd19kk+uiWikbvN0PT8zwCht1rcUzbG2Q/tqo49EG4OBTQw6udSi+
d2s8qgJhoD+9M1gNZPiwi75AemfNdsggrInB0m231NGlnSZWE+zY75MFDJ8i5TVGfYANusRSsiqT
X2FkspCw2PB/CYeAyrr5rF72RKDH5GbBm5IFjx0Mdis79AyZaYyufyY0wa0B6a4u63XNv1OawOrO
84uAdVWyJBjKy5ItyVkIOsveWhIxkquL0BLh5lMsIPsBVJTlXjas0MzfOZNPfCSRzekdL33yslmg
sKgirsqi0W5WmG/0pBckR5ayI/z+9Kiw7rPey0KYz2RBfGc0SOZKkgQ5IDZesLoAZ5JlecyHxA3x
TIRJclTBJccsmWQwM5/suzSCOYtpmE9VZBVT6G+yk6pQohZ4xft5vDvULxEFlROSuDQj0SuHlDQ+
hyRd0EczEBVjmBFP/NuGwUT6t0KzqkkbCV58lIPZKqIBJHtBJAZIHsu7SVyA7pikatPl6UzuCaoF
sYk8S8zEeG+ilQ8Qh2wX1xPtJD1Gp5VIkyj0fRM4hcMn8QrZ7kFimvelCEP4Iw2PjzInSVJL9ocy
SuS5qnWQccvlJGaMHNb3Lv3lTOD5eda3nF2NNrz88iD/oDHEc5KhlWcgIcB3CdtRTDVYk0Fvvnlg
NUG0XPWhJ1tR9DMD5KGoq/K58goJ6qQ7fIJ9QmDEkr7DLxZJokbASbylNA6jPJZUvCD5MMlvIzAl
V/jf1ldy9588hmxIJeCS5skd7zBtyflAiwt6kBPgjnONPnn9DyJthD6UZKslUy7bTEJ9p0cHkHdn
MNNv5AJJ2+VTpG4iqe9P7gePPy4mQe1yxF2QOyEPqgScmpS+2usTkrlyQeTCyO/kjDrr/7eOeIcA
jlNNlnI9AIIBb5GPQkCZBkg5rcdpfK4Ue+YlEYy0SHo12KuuV3S9HA9QXaUieT3ej8RX3HOSJ1Ds
3lbXkNaQl4LgjjDfU8cRuNsx0HjA2JzWco+wi4aTAwgS0WliOwQfrkC5agOKYoKaFtoyZDjJKfmw
AUHS7Uc/EYwIVYgdEn2w/aBG1kgYR2Q1AK0z4/1eQKboOWfciUw+FZJSDdl6aPCnW8CvCcZQTuj/
8XxoHuKEvaYtvA3sGBoKXQJy3U2YUCnPWIIMnTXj9rjaoNgZTc/UWasNEvpOtOhCRei6KSsCNqFe
89sl9uhQ4ojYYEltEQICwIo7PxNus/V5AFvfuVdWfW6HCeAgjN91L6xBvTuWoiqrgiS8YiRUSbaQ
iAOgSVHgPhHLR/Tmie1qZ47AJ5lYVWtZOzCtB8kDEYBy60/W2U4x/kESiPyIAF7xsuL+gERHGAgI
v3b4kmej0iPJb3ONnKwDKtY4ChQArX3tm55tSmULfTcqCUMq3R1zyeLbZbMNwNOMUXkb6KkzPUjs
RvRKUCX9Cr9D58rYkHX3gfL9GWF9nDx4DWRKshyoJNPBjrF+kOTLoaUN9YiYoGIdZsafHQUzDObJ
eGIaSvCkre6UQnJ9y+YBsRlSYRzsOozUAtnM2hKZBFOcsrzN/mJFVGYgoVvgSGiW5NIkEQ77nobJ
1p38Jg0itqbydQe4x4NXMFViuCTrBysxISCSa+SmBYaIUAp34uaRLeL/J1BQ6PrpP4LmVMfVWycW
IQ4b8g5qTvj22jKG8bsg9yNvhsIgVZwRmGOZjXEzAKSCxKGTL7v+aPxCpeyIwzGhjgx36ABOl0iI
qIIL0Hxnk0/CJCJhc+GxfWwfoAvgkWOPefMzt28J1CLSW8Cpva6d/NUnmCP3v+qn+Hl+tacImfNs
1YY8aACk9QdhusewpBVGsx10jpZ3PqpkqEt2TsihI4ahxfsEu9MvKNWjsJfbDyLGk/YCPAg0Shv6
OyslqTRELJagcXx3+kZlkdHUU7KbkQs6y3/N48PQjzfJeGdVKAniyYZrQDnuIB9YIqlLRQjj1y3h
kH5x29YLrxKYvcuaxAYpOncQVm7mKzbsev6meGh6cKsKJ7bP1mnSchS3WnbQzz3j9WciZ57hZzPU
O6S44SjfjHMHuXH9Ts4eYMi+9xOBv+niXwXJUk+HesmGD42a3CxKTX+CgNlCV4y0xj+hmEEkCOue
7QczbmReYczzGkQX0PDhLlJHhra45V+XCr8MTUH5GSFNu398YpGA/SwqRfhMoKeMHR8bk0OJCWum
5wDxwcIN0Doenu0GjXWqeJsbgxpNQ33TWJDiJnXX7Y4v44LcHKInQX+qhB2CGngWGy6sHc1aYdcm
yrseGvRsSeLV3mBkJBX3kE9QzLyt1YnZxU6YNRUphZ5R4UoSGylUpRj+itmumCt1NN35ZXwGrz6D
KDPY6RH4tHzar+2EFyJJZVfk7KCUJGbeQ+9Gg/+bny2UIVKieeaRwnggmNBhJLeeNoaX6sM4s4rw
XQVuEGGehIpAgfOGXSbYHdovFS8QjHYguIoNU9bXaxhB0xMUEVAhD1qnPX55n/sT6W2DP98B9AE4
j7Ep1AtxrtNa9F/SfvxP0kskU8nKCryWvRacPwYlgg34c6BlRhLRUXEhc5ATvLFVG7KPdc8h+lMA
2b3XAYkuvpDRihdVZ5wMcEgZj65h3Z9k5CJvYaEGEZlENWj13HrgxQOMPtXSKlCeBV2rbnbF9NWf
DB5O07Hq0qLNDV45zOfU27gNsDrYISTGS/qCm+DMc86/T6rbIMFaufVt0lE3SGpUSGRV5hJRfJWF
liJvpF+5FtR6PRWhBlLPIP9iqz8Uc2Pcdrg6rwNiYMh5dTip2KoKA6FnfsNXb2jyubxfS8HPSUwE
7y35PTlbfmij68FvwBSi+A0OAOIcdZCdQSNR7Ed0DPlGZOsQ6u86mMXzTgOR2rV7VQ8mFlxk+4xy
aeS2VaP5vVB2v5poDj6+0YIEj8RrsSTH+gh3Zax5K005FOy60NmCtwaunRn5/TZ38BhMHdi3vvws
0jPkSy9mU+t99A1+2/wfp3M22AqDTrtTXsj1V2ojGscbtIhNMZESi60ObK+LrqjuixzZW+Oev3PZ
LwMEy6CC9dlbtw1Mn7GBzlvyRV6Zf9IGXIp49eOETaT56ts3dp0AkQpIoKSWbN4ARTQD9hTr7tO6
55DAsAFDhFCPBuhgWSd8CJHBwQkh1wfYh5FgKI2I0sDbrnlItVxFwEUkMp5QcFCtRStk6D14K8Zu
ZT2Gsw5m34mrclNrJ0VMA2uV6zjfWc27SW1iq9rhzUfAKuEv0Mid1SPPBzKHjVe6zcA2da3TxWpu
zutsPBHoRinxZnGp8zv6VoY42agScbJWk2VoQWwzuSt3yucdV5lDy0NC9yH8NqaLLkQtFmSAVTaW
6H6yqCboETLi4KkxjyDI9+hpdKEHqwoeZREKbshJl2Bup11R5sxCbhW3+IGybiGkM9LscoXBriLA
NzLZAtKw6rtPSA3O9aoPQSGClPsqsVJH3QNaFviBrhhYlMccI6if4S8XEVvVFueTQSYUrTaMdHhO
guUGBZW+MUBSzdqhh52KivDwFzYHGnXMzXg+/vIZacHsELXxnNAGbT+uYMI9qHsNtD54ORIPTKbo
E9Cqao5bRXCNNWU53BffEUqzXTMCEvl7+rkNdD4QR26+V9+ckCjLswGi2EbFs9F5Mo3rwWcaIb3M
Hqs+YqF8uYmpMn/gVZyENJnewsac19Obf64ojQM1/6GVOH2nA5vTxGWMJiVcR64nEJ35o2+MYHMC
c5rXx9GYXZ9dzZXMuMOX0+slrojnAZqocllUdtu1huw7uir0hhHhwLE8KpgcdgIawiBCRK+bGbwA
T8TPJ2Xsz8hK7Hdo/hQodCGwIteVj3tpzfdwz3si0aIiYEf+797TXvRiYWEUYa+H968/jKYKl5WI
42HugGVS7iYlc18McL+6zZB26V7med8dtVYd+D7DcXxb3UnCR8s8Wg+ffv9M2MZdP52CLtvxfI2/
Xacz2fWW52i6awVKNIvZSal61Bt3xZUr7Nw2INPL57ZqVvf2YngKz9lslIfDBjTMZd/P1p3HQrmu
sP8oTmE3np/am0KZXgt39Bo/0yAqGmQXZokSXKmvDOYVl+UM9zcKWgQ4pddpBZd0dua3RTS9Dufd
4ktR1w91eS+/clL2N1+Ngtvzb8fp4wLdWqnDn+LB8h3c4Ux5bOEKsrnnPYrb/bZze4oiOCX09jrN
3eLmdaLwxImSy8YtC8Lg2csTp+AqkJgdjrulN9jZl3hCc+55OGn1jzdsLJkA0C54jjPFiUcOVs+7
P6TIcHRtHmaU2KNm/FScXXt6IefV8zsXMdqGy08BClMhXPDUIUxGB1M1GnXJrRoZkVz8UeqrbLyv
TsWg2TDjI8MO1A/YJcrU5KYR0SEEwWcxNxEFTGdXqgHI25AnzLHyoo0HGUYi82Er7GCuPuI3iBnS
llPppZmB3+sLwZOXhegTmSM+dWcPSY8ReK0hjGs95AbQgGKCyYJLL+QjCywLS3FpInPIWRZzpEHQ
touPo/78RStKkdRiA0h+nR2icOF/CvLbXg+E2y4s9uewQSgLzxFS569jJVn0/h/YwXJR/5xApLus
/EQy8xvbHTr8liQCtLYuNqbhy1cPr7OlIsAWJMvOL4skxp4suieWFOY/rTlKAEhbjWFkpKk1ogwc
a89UR54qpQJymapl0BqFV1zJqxmraMM0GUFO3D6QhDqVi26bdFz9wLp6uL699jmB050U/lYZztvp
LAPd5KAOzdW5vPbnak4u5FgF5zQoeyJLz01AjST9QizK301I+C7A/oSqi4RVqM7qaRakh/si9gc+
uHwECHEdcinW/oLfgThI7lyOA/HPmWl2gIfgbvpcNkbyh9jMbinCp342pecsCRp7iDmX5pO65WQ3
fZmteRQOUKDFoDKsvtVNNFZ91a6MzD+TJiSDCXVkjPLT7LEs52g7WGefbk+wn/CsCouV5ak/bXDM
slqIkxNt1DoGxJg1lhCi3XxxGTNzX0dY4TErzCi+Jsf4rlOZO7eBAARN6TNjNSRsgOwyx7TT3xY0
xOjuxfmyTmOdn7LnOMdPsLKx9ssosOOh4TclHalGvLzPKpqiEqPol+yYQFM6Ew/t7DsdL2KW2UFD
J+f2Ju+P6bZDrojSWin9P/xiR6NDNGQLVs1b9MPBLz1TVc3LzSlfinZ5/hWt4IkSURtpVoj4FjUy
pEDjyzwLmhqJmGzZHbkPrEcei7KutP7bdZ3Z9X5UuD+oLzFkSnWd5/jRuSiN3xlZOFR3JtQaKR+N
4j2TDJ9RnUJaHDUEwqgTBmfUqRiXZzF8o3vfXjru6f1G1KOUJYPyBfGSXe5IJ3vDZ5K2INvY+T1/
M2H+vMKHjoH4ipiTzgjd7Tvd3kIa/v1A1ArbOrPdtqCJ+ZWfz29Ls+MifxQQJVySVdKzW/GkX4SX
2isGplqud+cfRcHLiSyIOn0URtJzlebneTtUT8ip9XJQWjkV3e640xl32xpxOSEIInfgHcaE9Bfv
Qo/qN3ZBb1sli+64AG9LeEEe+kbvkofU8cV45UM/o44+zibZ5D7lO74b/FitHt+IkJEl3gw2z+9m
lS7yKXEiEV46HYwx54P4Ob2EKevrNON9MntwIGEA6E9FEZYe7BHrVZNkSvSSTAlm+fT2b+dX/kLf
5H9hOkVjO0wXN69PXcwbHRAj/y6+WxtgNpM24IH25AOjmQ4YaSQqr1uKtGSzH3wKnzOu0OItJlhl
IICGrK58fJcPlz8SRD49TKZpqwAR2hNgOFM5CFrwwCO+YMd5wQBI7612Zw9d2wxxW4K/OxHED2EC
X+n2lXPz+VYvilBZFmGN8fRuTSyAlUSsnWOPcVrNq/kLEvkyR/S7MSJucaIx2MAivJYEACUBQ87R
kP9BsbqLZ/eMMCYp6PIaIQ0Ef+H4Qx0mtYeF3X0rOAQy6vXykVKRT4/JsbOXB6AZZE9fY+a1DoUy
uuoDwUaRcOvUCCuIe0a+pNiNwNZcsIiCC04yAAQvv5uFjCP6LV+k2Um7eaQMI4fcISVzKSgTermC
8q1RFBIcriCbhVYBu1rQsFf9LxwfBYEjeNeM+U9+rqkSdTwh2AnSVxDUkvxnyX5DkQQJmliHJjgo
2kHqgMJUBgkE0xjIEfg4RAUE8zYBdiQZEzab0HOpcoG2AeFc6rM3qYq9MVkgoTahm8f3s16i1sB3
b6DvUJaG2Faj9XTFvgJXakyXTeZjfmBhQm3w+nCRYmR0sJHmu6scbhCp4apDCWM8IOz9/Trs+PgD
z2d7OHo4fJdNLhMobwInBrIbTgkXtJSthBIM6u3wsIBFspdkgKX86k6OwhoBwL3Y1MKeVBoByIOy
JMuApPRv9/AgiBTznKCqzOr38/H5e/PWFpkK+ssE8wy+5N1OpFfMz3NuDI9HyIzSrAgTRxs8bBJn
dJAqUrPKqS6RyYDzzZOzFVNPtrqFbK0ZFOp4gG40GJN3PUm0JZvVlXKyjO1s0h2LFdzpB3lBRiB7
wnQq4/szHCumsU5fr1aDw/O7C3jqm/H/K99HGxlLMpoEEAe5hRRECKP4/SBOZmMPCshjpHcBYNEs
vVhdKGSBreOuU+EmVf4tnOXe9xoqJfk54wOAoyeQYBecmRy/s58B95rIOOwsGnhixMfaCaUfIzET
s2AiTcze4mk006fxxMiqaxeUJmvdrz2hc9WYmTTvozRbYduqDOFU1mZjCDwTrHNOUX0uFHpzTnIT
oBuQTIBvQmMUICOS2JBtAEJOl/P5XOjMs679NEgOXfzBBMuOWkdBB3w25qEwhn8QJLFSs7+I19XX
ad/5ifftr+u+/5Ouk/3uJ93n+3L/Wp+cwo2dU6pX7mmMQrozdFBL/+07dzZWYTa9QdGDHklbK78h
rwZDTf4hjDf2NsJ6g71GsuPNYgPDKwdIdGHO3W3kHt6/EOyggHtZrui9UEJ0VuJ8UqODMR22taTW
SqJGvgCXs1Vnl13rQ2QxvDbkvM4h9mJPLa4ku07ncXLv+7vSOg0wZxrAAWkxEmqMGZ2cqhI/M4oQ
BqbqeZLv9S/f/sI3UFfQtHII8lYAg4LWF4ix3GuAoXwdEQqptD/+azRoxBSqPS/w/GArREbYZ2RV
NcF9+vZMAKHIZvI12wbeY5ExGt9fKd2H7MZmuMkWr9VrdTVJmEyy6UJnxgrPRsuNYKwF2+1V24Cf
Rzpq9Zr0hlo27ZwQ3dJGvz2c/CLrr9LGDcUXAJfgIOX/0maBR77FOwQvLVwznvavrVDm4EgKkbJw
wZWAwh9q282Gj/mZSQofRP3vyXgTsmxzGxQ3PyUkf391Sn3HU0CZkhQfOT2cGMgqpvqVm0sg3jWU
oXxdAASwO8DmaKT3bvr+BudzpL+YlodGPjTu6ZkkagOMrGMMidzJv3a9G68Hi8RGAE1GhprYZk0I
s3aoX8C9I4OOkjnuiYgXpsad6ur7h5JIBkXTQs/fPyg79ExI0g5w8Sn0+u+FmFmjFZDEYSQLxZRJ
lu8ju2Xfji37ZXastkV+znxAix9Aix/YcXAKnr4cvEx+8XAL/+kOvIG3++rSwdHTggkZO3IRV7hc
GfTjNYwY6ROhw72jJwR+4PubXPNnF52rqm09NkNmtShtYcxerP7mZiU6RF4HBZlYA55ToMJCRhYW
7XGHNk6sP8cDI1f5gdgdsA71hzGZZD5TDhgfMCVhOW7klEi8WD/CpyYzD/D9hENWZJ6s8iAaAVTN
5ieDr0iz5zMzCCA5w0htnNSmxzOWnqRjxoyszjj/zX8ZDTHmAVpv81hcDPipeuIJZbTRHAeRkt5c
EPwDSIraH6e6CDYze27Phfc0b+mz/er+fnbPqSCq/jtBymo0mcCay0ZOQ8vodSNP+l7LU/p828dO
d419q5XMFVNZ0zWMJMi45HLZVQ9N7oByA+mVLyw2Hq7qJfuH+/q7LFvhZdkGysRcE53M+4npAcy2
0YI5Vi/SvyIzqUjcCGPxePV6vXl9w7FKO1NZipC64ndSBOHvd8Ly8Lo+gYUKsQUeoHBllPiFuK1E
fN93BcUakhw/lCB+2j+nfeubJ4wSfbi4ruP1rdDj9XWthv2pGg7CuHcbXxCqgg5Cuem0jBoTuS2c
Wh5/1c5UF/VVL6863wecXjO7/ZU/l8oof4bIGQ2/06/+924VoUj0QCJ20UWvB6lsrfKAX+KvhMYt
CEk/vSgm+k4vNtn2IKQBrbZ3Wg8ap5RkOOEM2TCemFotRwRgRgORi2UNfdojFcGtMwtOY7FDoBZD
5jw+YEBBujyZUQdmd9wTSUXGaCfVOieRGiAcQdxuaO9Qvxh33QajJL0X7kK0zIMX5oDn8GQoCUll
nMriteDAgESZNaOF/gtq9g7KY3Na9eedOYHm8bV4TY3uIkINZzeJcM2+7FUUDRFrPCbLfIl32QzI
bSiFOkJicwoeBLXrBtwbnrfzz0l1PPQSvlLgmEA2LVAoEjbj0DYGWYguNmoRbW/SD6+g3zLvMSax
qCPjPd4FrVkySSfnrxFCaERzT8QCtu0Uy7DmZLz+Roxs4rF2cEenu7Sj7Qu0W8r6leNpwtbBvnsv
dkiaslivH2Z32p/EfhOmV/1G5i0yEu5eO/ZOkBB4I3gbX+UXulT5F/5oA+jihLwoGoBUorLUaGiV
Xgt7mFo5ExzPp3r6lrarWXp4DiKEy2guD0Tf1xQvmdoFJvqhqrVBD7UIOSmLAOQGB2RnBqINGqg2
CwEqWO970ttIfjTGyN6i0g0Vi/2bEc1GkAJYJOyYile8j/fN13UtY2LdfD1SQ/6VEiN4F//iiz4I
zrOUgGe/QsqQVGMXtin5ZpMyCSB5hH0oNabOzim9s196p7+d87Ijt7/oL2R47BYynVIgfPr39Z1h
Ir/sw0/yb37JWHRr78XayOYOzyd6+JuHKpIphS04ZwFoEo8LAuNBGue+hPzHYJrLLcb6CildzJXW
QpP7Os0qEKHkgrh6TBP7aqg/YAvK1drZJWqoktiS7+ICKG+aLos9pnhskMUcd3aZd8HsClVQsBKS
H4dZNV3+yjWQKwBnA8UVcHgXO3d+bfQvhNnGlWWUMLexLeMKM/lMMiM3MyNjIirN01xI+vKvAdVO
if8/e4CX/bOpLGz87LY1ooz3WWKoK/aQ4/RJ0ulbJPiuwT2gankPGuNF+KcgVEB3HKOO/z5YyCat
MF/3v6QgSz21S6hFUO8MrZxWfdrUJ9STQ06D+r6cin/VWAZlKWwsaeTG/oXuFsLGAUYAqU2KZoez
9k0pxq4toACorRAF8Y6BSLGkfkLWCUNdABViscvV7v/Fx/g4/CMDcZ0JWEYg2gLcPjtVoGIaqvqk
0GbZ+3GfxVs8zYD+VvsGyVfs0nr66Ot0zEBOC0s4heec+PJRADG/4mX3K8OPLPfbqIz2hnxDjVOm
i3MHtVT1K5pnaxklMkY6f/A77cRve21PWPhIYQ2wj4z2LVQi9vVXFCCGRSLVHyxKSxTEhvrOlFW3
2KiUWu3CgZzvZs7TUaGnycGTQIKWgAxy1OrkBfLAqhqZs+emcFpU5DMsMR/jEbJi2ACAV208zLx9
0K6I1YhgzdD+HJ/RKxTSZv2YY9e9TJcCKywFqoIFIiIhwKjWYFkS/nLj7/dZ8ob3Xyj4kpEgy3ai
UghAESQbgH/mO0HFRWNSfRnId4G/CcZcQNm3QCiuTMMAFITbWYP9EO4TmwX2d4y1T8QgXUm2AoTT
9F7pw5/AXYL3ByV3oqD7fvAOjtqoOLTsnlWj6qCYJ6dvKSZ6Fr5KjJ/rPT/XG1fEGbpvWuen0+EO
pQvHREhNO/cBROE5gbHBAH+EFyg251DINYJhGrGdF163sMNlLw6vXACogioTPJEA7vpr8ixgZHAW
swSU9yliCZdI1jxyHuaOjSSO5IiQDJZd94kRohyy7Ij4SZd5G0/Dt+ydqOGxHoCekN9g8mGLyBuF
GZ73eci/d6vcSq2HKX/tIKTTt68uEpF3HB3llgLxtE/Hs6icf0j4AncvlwL0l58EQyO0ziz80JFq
bY7IPvB9TTKlsqN775dQfZErX0D967Ely0Bgt98z4ufe9N73JgdvXb9zByKGQwkUphLleSI9YenL
Q5A5F3MqqS5qcKBav4Vh8iESkQ9Ac8pWNkIhq4EjC32MzgCUl6SF+MkKp0z4OpT0XYp7CNQE8gHC
jR2MpZSOwQvw8A+nReDBQtESDWeIyF9rQoTcWiPscKCkzqqkgAkXTlQ1oQ4vclHvDFsG1+bJfvoC
rUbIsJTjSZwQtdEfhQEovKsY8AkVCl4rtB6JAIR7RaaXuw3N25YOLQkbYNcIQ4lagBCZSyOls1Pj
yP0ra4SoIQ3fnG3W2Bd3rc+9I+toIYMUnvzPGMYW4J9E4sClzuWKfoVsRwGMg79KgJKktuxqZfmX
Dq7qPatnlfuWLVuAet+zVkFMSC4HcheSYxLlQKGniprkR9hB9mHSyI/4QzzDVpyejV8hV09+L1NL
g0ohbFZ5gfRE4gpNcal5Eu6IYIgcmQOY+aMgImoi6ImYhBEijyVvL/C+y1y451A3Id+q2ngt+z5g
U+FY9qyS6xIBNwkh3uuakEFfmvt4MzTfrG4BKAqGFDCoi9cONJz/6MOS8ZJ7Sm/jkHskD2G6UUU/
0YWeoUplxGodJCHTyB0HK5ZOZYBnDPYzwO6HzqQjUh367y+bTPEr/p3PwayF16lkWuTo4k5WvTMz
ybT5BRVH3/2kh7qOcLTQUH2nRoUsBzHREZpXu8aJT8DRuG7SYZhL6HgClz4Bp2YmZM2/gna8zAVC
HtEMmfhk6uuQlBNGpsyHgmfPSO9VZJg+Byc6lZMVVjjkMPJkZ1PNQYzIaIKq5IgiooxAoAH8CQQ/
YhFmtnowh66yX6pqLXJZJLTSocbrslUF2BEpIHJr2LGj0S9eLszok3jBBy0ev59xBywFnIoEWiQc
hZsrw/pDd/+kEKHHn0nc1J5Mq09iip4haCqJOGq9hdpWn7kF+pIrlHukJRE2W7BVWx/JWXyoumSu
tbEIyNA7RIsGXxwezklbYW7wFpRqjDab4saS0CSaFahez+MgWSeEhztCut50MKHqNZgosu9QE734
+hzYuS4ocs1e8zq8jtMryEEqZFOEa5/oxWBFvDxh0PeaN7P+suFZJTRlKqqxfHXQrop1RAPiw5Vj
t1Tn6jxaqfN8fJ6cJ8mhiyUtpIihe1khn7UQ6uHr8Do8f5UDFirhJbxPbzywc6Mj3UjhJ8JCmwvS
fHCBYN8E5Wy4trJ5f91b4/rNkS8LzMMGGLoJ6l+Ya8JdwzqDAx9ZTdDtmCy/IURo3rGxHgXQ8bgf
j8ljxTT1PoSj+eEhyuT7GSSyvJ7ZFrP95oFgAYTSBx63feJBUf6ay+T6UbWREPrT0Tgdseb+BXvE
G2LS+Z4xZdK9M85EPlCadXuTHWSEfYjmDCkE0c66velx3/uaH7DDJ6Owis1yQnZi5Xkrz9zOetpG
tBhkcRdpKJnAJFjkiXQRERe7A2EcbSODtNY7W3S3RSuJN1jtV9vtRrSV2GiSDpF4tTYLH0AUu/OR
pxT+LnPa6ICNi+WOUPhhyOtIvDda2DJEGaxwRPVVAqYB/IyP5ixEVOSABUMq0Unig7RhbqJvSn5B
5LWemysQzQpKB2+irziNfUqnjnE6ImMjeRu2z3YOPJr9/SwjX7ObSu5G0IoXPM7CmH2HmmomEL5T
sJuegjOGDN7Tv7iKp9qKhya+q9hgHm1M1wTd8q3wUwI0sbMcgDKM2F2Nd23sWl92dyKgxt6iPVVs
xT6797/etDcdTdjvTy7+2e8U2tnvLVoryfhK97+OE2fWDbpBe4YwNEP2RWqX7YkOECAYGqkzA4Gc
HGSo05/QCxCKeTT5ERHGs4uvMLVU8nJW5+cOIDMzpLEF+nWVxY5J33RDvtW6XXqlt7FH36OJHNIW
SguTz45lMDmtiTU2gblvwEpqiZPdrbarhpXhk6eUqKLFDOg/I0PBewjsIrrUd4dKZwJLJ0bC3eTZ
Zm9ZzfDtySdyleTa1PMubEITUgkzUPne2xRW9T4aWogQmXtZSjeT3KJ0Mcn73LZkDN8Zs4e1yvW9
p+/3CH/JSYp0oDykW7VsubWZe3JuRx4UfrXbrI1+Wx4o8L9wpjG7/J8tkfki0iu00i4RVysWVCKZ
ySxllYao0r1lzx68DOcCsqofATGQB2abR42OX20irv+Vr2uzTfKvMXpEsvIBXeJZVU89ZVJNyxBJ
NnkvHpHefYuQid7YZ7wkZLNlagUqaVYa2r0OtSbJb3ENScvhlPReXVCzZU/FHSbMceYS/wUi25fO
0Tnb84o/SaTdkc4id8A7isCfvL+oxUnWvAw6Bsj3PYkCJzvKzwqtl7NokFpMg5wjDVpUwv7H03kt
pw4mQfiJVCVQvkURRDS2sbmhDg4CgVAO8PT7Dd7d4jgcG4PCH2Z6unvo6uLm3+V3Go29/lXO5RT9
y9fZulqCoNavqqf8Cm4pF/Pv+iSINNwKYF6geTltPXjw4uLgKLel53M2vUxB0IzQCEtUic7yHmSk
BHcmn9wtJl/N0XHrmJlLulhyZmPMUut14v7jTrHESNIqBn81s7MnI6YbMK+pUfKAV/B0jUQs6QsG
Lc8WP8OZ3N4c8zkM3tx6lQcqHZYpLwRXPwF5hD3n3WbyU+zjnwd/n+Kyhvzv0IWSiS9vZTzs/85L
LiItZlxlpsy4heTo8gwpCv5u2RUJAN04xkP6zXDfWCxvszcWRH77F8bhlP2xkDrAQpQ1YgYjIiB5
4KD7VxuQ1gJ/rrWwXsLaHz5qn9AUmx5JF82NVBkxxgBCe//+daabK+DMRvbjbPLOb4DsnclREh+g
e7Yc2UDEIulVKoue9xsB47A1q4LYcq5SziRJZdUk/ptlOJI/Ha4E5peHFDOtVTrtvrJfuII0Adm0
yG2C8UZS3dLnj1wH2r74rUsQ2QViEXp3xVDs74CfbiJ/L/YuYSybwTc1Dj5/X46XHbmye88IGhSs
JMcvkjorGBymm5N/j+i6FvbYTuLu7psv9tLGerKOsqNkx8qr2IJLmn3lWTchZ8PSh6P51oTP02PC
QvzhoeANby4dPjvQ4A9sSgmE+LzgU+FeAnGDvG1kLGBPyMw2Ixm+YpUpM0M+DmSfMjv+ZnbH/Abk
5EFB7eP+IcuU+nWHnc0I1EJZMunwq7mn96KaXO8TY2Eskrl8mDxUzevXdv/xWKrTW9TMqmRCJwwY
fM//qdPmiXj9vZR8HgN1Fq6xKU8vnbNUFqdmXlgwgnb1hzr6fYCx0EVOgfQY8CKmkMIvJLys/VzD
rXganSSkeI6AP8cJqszy2OPHL9m7OIGLJl9iWdRnRLlScSaIJjqR2PbP6wEhKd8R3V98LRbzFfGi
GBHOEEgyytC+rk5UNTb0Wvtov9hz1tby5eX4iqcLgCUqX0v8NohnJ0c0wXyh1QOfKTZSQajqGPsS
BwgDQGXANULxv6hOwZiUpcPrWKZVoEd5UKsBvK/n6VKbdch7prKayA2QEmjBZnKj190NsJDvfkdA
hn8XfbTsSX/YN7UXKHm7YqfTwRqN4g8tJo+jY/0Dy5vCd//TkyIUJBk5PIxq1axq2qVLCViqxzQt
lC9joAFSBvElttCbkBGAL0juLqiWpPelj9R4RieZ01SJ6MLoK4E45YMeePT/EN9U5/XPz/7paP+M
VyAoMV3UEByaB1+BhcYboKFZOzNOE9rIhM3XaUqmOau+lLE7WslDW1nb7H34yN6drTpDWrzBk3d2
47ou0f6gA7JDQTHA2ENalT6l8pCBUAuO0BGKvEvwNBHNSl4sdiBnX/Sr2WJAJ5FsxGUdpSeRJ/Gx
PMweVtv5B0MPgmZziuGG49veREw9JHORgFZyuL8HeZqgFHyIGAyxF43liqeiS0RniFMQ50HMx/4C
Rw3gAIEBikCyvKe19ZbUh/RJ1DGwdHCCJgHmGfIQ3EZsCYRaIbZzPRfPQNorod9pri+k/0PNowtq
cDaxeu5Q1U/P/05UEf6Z/8fNZAI8eEgyJ0gQfSWf6Z7Uv8FAGJ8M1z8LKclxxSvNATxakXW+OO6X
pCJfzX9RLgJhAsCebcwgS/xgR/vg21BcfWlg5t4i54lYafyh46Y7B2jiq5tgRiyWZdbMZqxLObHz
adVGIaVmMNfobZG0PG17mpmsCxIVjjYlAr/VeNUG1r4NCBILvyQtkteVu6G4+QboL/unzmg1STWh
mCdLe0Evi8sLqim0E/CuF3AjsqhYD8HdpK0xrdOwuMNTgg5U3uGdPs7oNE++RbUTAhc2yNxRgDHW
DyCBXwdtE1Am2n/LOy+xeyg+6XM/7Ex8W/Eksz60j1M7u67vRHMgKn8G0tbISx7gEQz04LCof8Vl
S7DP69xYXefyvbNNp4c91QyacgB20mzgPXs3N8oW4JV+D2BkdyzcabiKuTLbnwAbgllIA4x7CKTh
PrbapJ6py2FtIxj7VIIGft3UmefxaVGj3jn9tFEt3wPepQtrKh/XBZ3EP2mPwTaToD+TjaR4biXi
1Subxw25+MX7pa2X+6ZVH2dfGehdiQXBaauj+b26JzpvSE9q/b2n6Xe5OsDxC6767Nq85/CXYMJ+
6bjEDZPbeQbnoLq+jxA3Ehj4509j1hjBQEx0nqgf3Epz9SkRT4NlLnsQtKlJGUC09eRj7JXrv1BN
rBIovVi0CMlfyayJ2gj8SGa2b7KvEgs883DZbPNYX9pUe2UDlZovublrcMXkAzsDNu3eNbb9zF6I
Nl7+QmHBulGLmiJm+yeg+d9DTMelcdWaSgglEf0S0VDKAEOv35v5HyoslpfmTBzJBcGUAonUPv5A
VkFSWDNXdFsmo1ZPUQccukMd0sKracSkvli1C6Qdf2iN8GmE6QaPXEDqFrKWFAC08aQ+u9lL9nLh
cXstaJL1mghQKh7oiFzukxo3Uhp30KVecB7RrgEO43SAnOC2LbF1hOxT8khXySZfQJJePbBEwuho
xsaDD4Wghmc+wxeYwF4gQSWro4U315w4l+ixcmfW5jxV15AeRR62Oc+t8BqN3g7uUg/uc8pPn2bQ
LMuafIWqEhP9jq45ahejeTaKVGVps/Di5YGLI3zgBXKtFGq74DIjGmnRVaJCkefQDWzXMsS150AX
4k2O0zo+dxTMZ1A5iPQqQOT7sxWMtIM5TbNfCgTcHRKGffmrh/yPYUWXkC6gNd5C2xYfdI//UKIr
H2ZJK1peQg2LLyl+MoUoXmhbKcvQgIR5aoaAfmIM3LsxUa1k2L///i3fqAa6J2I0gSb/Em9QRV/q
E1IfERN9WWHvv1QbaaE7HwBKZWccWIzlIcXNenaa01BH3d/Z8LSpWKjKBH2m8m8yVGn/5dE/BhSJ
mJTnU8ecN1+IKyIVWRcXpWCvlIecN/vtxzgcszWmFGblc+mf30ufsiMvT/MdsiHILTzE4PwPWiX6
XYkF+iaSyXKFdXWZOFg7PxaPVRo2i4fBtFKonVBhCw3zU4dTJUwruFUfLcSmljKblNoaYkBr07B2
i+eyPDhUMi0EJ8+QVEJNws9lH7W0nMEYOqLFDYUd7TsnNFC4g0pgnZbm2yNFziGk6rkS0wJaqj7P
6gHyYoIK8AvqQ7SSJVj+nzN59HuPqPjCm8gJOMY8CzeLjyeMyzOF7uQtxmF28KsPQDn5efnrbKG/
496Rvcsiq+LgISUxuU3yOFH5PL9kSxa4dC32tTkuS1JYkpBBSsNiNICbBjRsyrXiSyGDNaN73Z4W
MJPEnGhoyL/ZJx45tTx6tumziiK7szovqW9Qh25/bXpSS19qc+OgnnCdLXW0pUWfGFpaUTx/wut2
iMdIyOQ2abwI7ThdP48o5eCk3en55QLSgJFGxbHL/kL1DUQ+HUsFnH80qzkf6SB0H3MNr0542KT3
nVOGNsrP2/c49/vYBG35ONyn/JkMU2g6lMldDRoIB6JPM8zFi4WBui5fqy8PJUJsnV+wpiaKAema
D+XPgRJtObn9pD/lUfnW1r0eJMA9LKE028HBfZ3TAa3ZDbMCTzBq0cOs+k0frrMhmAeJGfwqrmLa
SS+SfftD+LOrwWUtQGU0Szp+2C59y0xPZ6UuaNScvbWLfGMAPBfQdBGQeuM9jS/RzNDL2/AaXHnS
yeNn1NONFfosVBR/qH1kT0gJk/31aAFO85qwLx2/oOkhQuoiVh4E++mO1IJuBAr8N8tLLvPxYTFC
k4sEjm7Y0J53RtX6BYeUzMxlgZg8+U51/6T7BwzI8MKmmEw8UrhdH1dAM9xLbjHRGPXbfYFyn7Zt
misCKHYx6cMNa/9F/xV3B/EDg8CylBr6vn4R6wdMDeZSfXxMpTIpxh1FoOz+qk5PZ7NYi6GMGjkC
Eb8GFGBG5/KvTVzSoGpbrB4QXCksPP9ZBS2bcQbRf9CDIelCIuWg8IKAS6QgmqniUx63z+qbQc0/
ZCkwgiEBqxje9P9aHlI9PoTK1+oJvSA311kIRNWurm1KkOO1QUin0NwcRHjytZv/MSDpKkHDadx5
4E5R2SALw6FHvgp0a73QVeXHAbaznz+R3wpiK7Zl8hDDWLD6+hk0E6KSbQUtBUzsrCtvkT4C9jkp
vvxZ7dIPbGNn65MKyik4Z0r1UbBOQTpZ2K4bGl89017SaMrQBoVog88su3yUEd2reNxpGabR8B7w
gM3zSTn94lwTafNDnRQb8weB9l76HmKZKW718vZsACzcB/f0c3BlAa+jmkQHQRIOPaavksxbc2hE
LNqXX1m8byPknW7xId8PBK5f+kIco2ghO/tfeUt2OnLF/YKmRlNI4MJ55kBCfRLu5rBZO3f3AF+l
pDkKpcb8pdOZnE8WFYvSMxZokPlISDon61H42MiSza24xYc5Tf6eN0LQdvE21MC7MfIhQJAPKRYV
qodslNhYCMlveBPNRid8JIsg0UKMeOa4MJh4U2CajS/XJGi2yGYRElslKx3qxUwo0bWwle3LEtoi
AhPF+1kTRpiTHVQZclmQLYAjO0CNGw7AjNWmvbjJq3bwH5u+9C4gn+YcdqECxAeSuRpoMwXKxE/6
MTzbjIKlNwz+eN0VYYVn5dVzKPuEk8Pq+o6m/LyGzNa8Xx/uGLYKoqNYw8Voz3vk3wNQHWg1mpjQ
LmnkB3O4/upwLcQgtJ+glphpwDAgdsl3ywpCrFP4Z2TkI4uGLdic4alwhpO9etAXlk535JWr11Dc
ZS9TRBk6SRod0l5KBh5sCu/27tQvSRKmFJ4Poox/UKGm+SN1mUfLLnmdXjGYQYJ/c1MyGd8gu6JM
n6K3Rr5FJW8Yw0C6WP6dRsrFxKEPPX0gtamSkn5j5ShxHfRxYrA76PVp27XLezKDkjuAbw/hFTMS
r4rbT/PbHPeT4uj4Dtz0aICLx9iLYRepFH8Ql5+6NU9Ad0nTUEi/JbWTbkc/soM7Tn1j5N/YTvKL
hyi1i7Nkan9yie7dIi19mmhmdNvYohYf50FVuz1VgZYCuV7zC//C7wBdFyMmfbdg/0ko1J1+Bn3K
36YNJHhAGpsG6Ct4fYdkRnYQ82fEqIYRnvuoKMNOneB62WO2OKIU3lI3tienctaYi84J0hX1Qa0L
RvHdnutj7C61XclPdjnl0TGA9yVmPylw06QmTjvwaBRv8ksoJPw3tAHOCFpOtjkFlLZo4BfBz2f0
PnDGhKDfXzzdx9sROiN/B/0cvRN2TiXe6jzvZC3uI+xQcPCA+n+jB/saSMggm7/MdKqmzCKbIi1t
wOt/uttSqRdKlzmt8GuwFjmgbJjMyZwTTIUU1rtD76L/LVi4VwjSlWzBDLKYlHRBOFG+7bDrqHc9
moFwUNxHDA6TJZSGwWn2V3xLYNdvzLQXoTRq7e76y4DTGd8HPJJu8sLZT133VMgUPLskDf9vouxf
MBUTG1Lj5UIrKsvHTe31SSp5JtLd07j0z1FXbEzF/PnCTPPMKfYH1OC6yJ528QnnDcHGqMZRtpW1
BWQ+pATLavNSnmbnfY04bVH+XMf4y6zLkAFX5u5ol2zk/kX5oqnCx26URzVsYqx01+mWg+YKVrCE
8D+gmepCLd8Q/OqTEVXjFRp9CpMG20XfR+o4OJ5w/1JxMAhKWn2xWG3aghxbwyVMWgUKVxNrPzZc
fERYYYgqWEQaP5sKBH//GNzGFwUZ4AvrIFFI/8MYYGK4yPwRTJG6UXZpVybjiTRoy9slrHJ3+Baz
O5wdHICdB2geRVNOhkXUxixY1lCyLJ5WBNSvrWO2J9mTKnqN5p4qS46c0dfsSXmfXN5pI4ivqSRq
0MJ/b+/2yqIWdVs1GNkAxGCodonzPfoxtnh6vP60b2KLe0R5wqG0vCAzkD4/cHDEwhZ88jI7IhtR
Wa4AdljM2UpbD1WKzVElM+fI2OIWcOT1m+jyMT7AXik+5qjTrty3QiQtOrkVBzUhd8R+JAb/WCAA
cRgEM0glNhZ29Ruua8jxiYQGGM6KhxlDzoAhM302q8cBCtrny3XdUz3HxEw0ReJJiB/zFNHL/LYc
Q36CtTx3YCXfltYMBjIlo3Z+D04v5/VlrQe35WVdT+1xfDkzkg+TBmzmNYtaZYutkrQVhJQOAMZh
UqPw8BbYcl0NThCprbkomC9oTH7wYRuO0k3q8AoGSgc2lSoldpPFLMGZbT0GPikmWH2o318/a7qy
Rde4X18xV7F8PqAFsQZkuMrAuaBJro3zBSYaDSvNsT9F9TimwWE+Z/g5B/eCFkLHMFiL6lN02byy
uByLbFOs6oFsFweluFqdKBtiIox3AoZXE+c43fAs9Dx7YjgLOjqD/G5wU67YHMqVH8Ualcwb9gZ7
BpbootDLckPCo0bcTIK9KIdFylvCrzAi9EaM2duk4x762q4IXqwx/oY8H6cjLP2FfEH7AV6WyouD
xaDuI1EcJpXC1OVu47DTgh5keDjqxMAqVkHyV1qMiFYFG+dP91hEsMHz96OYt2kIqOJhO0b+QD5n
fFbku8fePx5mDhvV1ZheflolaqC3EYbv6vCYevpP/3ZgDocEqzUScNdQJwiROCcAE8wgg33ChC62
vAOcFMRIrMcEsLNRkIlR8I5FEBQfrx8t6ra3FbYXGgMTwwicKiuWDygfGXgLNkwe5Db817gBG+Ib
Wk2OWXbgqjAbyxkbKWbBR85ifZk5+HhcQFRPwZGX6NY/pj7hfU6uTYCN3YavD+4KyCbEYA/XBe7c
ruS4YKVPuXa8b8OqXO/xreR8eAKtqwciSlgrrHOUu0Jnp8PQ0/0R6dSG06kh9rBqglg+pthMdSyh
wK00K0GfiQsA1Qfdd6gx4aggNs3KDjFXyM91v9riwIHsEmbFCr+MTEw6ZCGCcsPvK7ajWTGivGAE
GIMwRNim8KTBALngBHj7/dVjI9ndtkxcjhQuWCgYJkHeNnf3Wgln6YE5Gvy3finXmGtNHkFu5nPv
aFNAyoZ5CGamKMIu8f3NodYua8BHynW41eH+tr2xEjH+FPeHicN3Kgr+Pb8MMIe6wIjSIrm87Ndc
D0SnqMpYodqQqxpDgKI9QjTC+UMsP5bp1+kDzwkEE3v28pnC/bIYWLp/nuFbgqoz3zAaUcFyTyze
KmUFc5glrL38ZDzwLa6EeFGye3EHZsjxDDPEnLCaXSKGMoMflS8biu5HD2k5g44TWOqrW2sYgMgd
g6XNAaGeC15QsFqB/vP3dM75bkLXZ2pNTx7m2AjiyoThd/ZRbLMeYyWNnRsLKDcNcbmnDotmK5C/
wRiHGlPjGwuzH1IMdg6Q8aAUwuTrH+GFdnkM8csMITcsDiznZddBKM2J8yyG/epMAcYC/93DGw+x
d4jGWCoyB0DR8A6QYSJDXGN+l3vzB9ZXfKbWMXan9YIBUdUhZhkAi6zpaJbBL5g6WKLCR3wVCV9i
TPD6ANL9TAP7R65NueeK+1Y8wr0COxlYTwEG4dTvFhdffyN4wugQJuLkCGmSdj60Ug848/uyxSIM
76wCC15GKlLUz8dt8sxrxcJjFA0URNzxW35fyBGLORmy2+fVot4Wy3x4xTbj9RJTlvg6fXErmZxg
TcLFRn6N/JHZI3+AhpdzYP5R20GCy2u9dWsYbYFJO9ESU0w5f5mIIP4QABHkMPQuhNlYl1PMOzJv
xDoTlpXPRU24McOWE2e740awiTLn2pcrR2gA/8GxYkLIG/5NXye4mZhdszp/scFiIkYHkg9WrxZT
3x/uTPdNhXDY3uirJ31Pqk8uYMNELdyR6tUqO20L2M09h8G4hlSy4N3I2dFD441aIXfxmNH46Flu
jhWDeJjwAndq3dzAR0wTAS2sPpuGyDxCQPw8PKiylBAINUAHWKVHjBo6RTiUdwgaG9wuohHNI5gf
Dxg5CVqydQoC1rzZ7/ljg2kQ6x6TMuzW3EHFw3nk+dV812CoQAKA5eupeE/BNJiDcAAe2CP4Z/ZL
T9OG16arMClKgsvVM6xvVWc5G68O+da2raWewU/l93fLDC0yEd20P7uO0PnGe6JcPm+Utp6qjptE
oBLIsYnebqdlb7w+SkD8Hk4e4AUUz+GwutjIH9LxZaPTdmLM0GfjKJFZV8FBzzzjegpH2mxo+OUZ
assDzls3g6Zh/FNBUkFDTb9M3goK4TnCGh/hY0ZkvnsHc73CaXzgrlqK44sVi7NNbHWs8eI+s0AB
DqtfRgFjECFzItP/gQUG95qBpOMFlvmVxmrZ1xPwbszFV0CEjeayDEIvjJTYZLTpNBGo3hJIxNi/
HJa1Oq9Eak4SOK/w0ci+DJwZpgYsW2Xwqod/gkPENqnhNTAGfvIVxH4dN4O2jjgTxpKX0M9SCY1/
1xCsjzNNTtg+Tg9ZoJ0prlXstg27LqIVDaupsowO9++Ui9rg4nypwnE1q5x4GL3kOXE1/d/uE1t/
c04166yrWlPFctNlVm3OMI2UQUwkB1cD8HUiGzkhmpvEh8LoLMoptnbZJz0FyS3dm2/vxpE+AhhU
Y2d9mo3ALWKMI0zIyEG6T1YtZTmWSZzLAuSkfGuS0daxhdsUdjouVv4CNYMP4K20arEcnTXHIWqO
Dl0PPvt03Ry7Y3MknLPwCPpRWJXISfGxpeENuJZ/+Dw0gFXjNSCBi2RNu0+0377xwQnUsXduIpzc
dO4AZkVUBEEJOy/T/LNGlhs+tLh7zJR+oSdAn5NuoNXCtz7wJsnEJDstFhYVDlwUYRCw4TgC/mkf
6q+ZxxCqGYM0yBvjXFrRr248w0RCTxbgwv9u09x2r/PxpvjoN4d/1uvoe/hU9zqC748aovbML6cc
AGG9MWnC+jDJleBx8D9bYnfJWt3DatmfQVtWDi1ntdfq4V7H4fDu/D7+IbFy0Vb1Zx+zvhMuAN5o
cIurfzgOP70CK83Tz0H2Xb2UBPCm242DDKuqZnJY6sYqjcflx/1bbz1JZgZSm7M/blfkZJc9/60x
6tpq1I3FjwVHY8KQnQWh7g0LNX592VO6Hja1a8MRiSpYKPh0NzO1nYRgLTbuTMUmZ6AUi3ug3CMT
IjbmZuDglmd8kXKnzr+y/UdPkjtY9qQZU15MIrw8iN/EVYUWKbavExemruGfQLypc1Cd7ClNMc8s
2nXSnxmdnUN8yYAyg9soyiktRl1os6Je3h9m3Bo/2X2Tn2d4ivUkwACuB9IB0zdZ6x9uNUcOQ01N
/FJpByhaCdFM5C80RcP7UxoRAJPKN4RBuJ+GZ4r2dFwhCcRlE1NpPsRYVJiuNWRTfDp9CnIYmUM6
3RIc/nVIx+OalGV6+tJOE+yJ34tvVm0AAJaGr8VtWmOxPu1IgZ35HsNRPG28p6Unm3W7ZC+oEeCT
cHGhTQ4DNwCCDgRzJzK2JFv2SwvWNvgeZoocDhxwlX3ufA2rrcVG+vRDcoJ8gxn7XkP6gqshtASx
OcasF3egOYauw7GiwOOjRSoRFVEi12eiGjn83pDAIu+6oB3Y3NRl/u/CpWg5RAgnLweLGLqNNPEa
VVkDqJp+j6EL0hPgHXtl+6cNqzRg16LbH0GcBLFkNRdIipxqQLzLnsIPJJY50hFbJc+Q+NTQo9GO
dAsx1e04GNPzM1i32cMJgMVUiV29wgOcZtCUHemxY5842gwlJHoggPw3Fg5xX73MBPNJ2PkVn8yW
GHmHt4OONSkNV+IKPdgULIuKpAoqshmnOCguGMRDSioZmyg51nrvJokLeWZxXb2emR7RYZptpsaY
nQRdNGUbmygIFRz+WVLz7KiOANoxbRkMwE/sxtEAgOWBUlnxOJmWyZRvi8vqtLWnlt9ito1YBP1+
eGEtHxOf4rMYcLUZH1p0Qp8XEpqpGiGshM4SB8Nh9s6OF1SVv2IDGulukk0O77rJVoE1ehG0EoFk
L+kXFCc4o4wLPP/3pJqfeEOxb5USoaL9Xz/I06H2UKmgtdGUoYn3sR2/MnoXOGKUC86F06z3ZQhu
aJwCHfQuD7BlTFcaF4/k+LEZYc+ket3oi+idGIYkQLstOpumb8Q+Dn7xkpTQjNReE4iWG9YMAc4w
iyCHk9xJ0oZ2AxK5ZkpRltyw0/1jj8VeJcoLzqfdlE8DONRwGe4gxINsjp90IFmfI7y41PfccS1n
qmigBRjOYShH0WM7oD1L3TuOdQnITpC9ko8eFox2Tt5OJsqXw7f/uIN5DGRh1+tHvz3pVDRhVeEH
Dc+myCcYe+EJd18AbhYFW/aEYp50FyEM+cc6UHUzDMOy08Zu50irnI9b8o7p2K2Nii7W4GZcY3zp
DhjfXX6KyyciD+V4wNkK2/ktdjmH14piijQnulUhBl9BObjJXsvLyXX7HLUxYAQaBzJCXKd68oYe
H4fNFVbo2/m6hKZS9yv1/toZ8UXhiLCrk9CdqeX1XCbVM094i3ojUCwhwxPk4ZjDvMcpZwDF8lNF
EAhQmj3YvRVXkHNqJk37duL4aD6E4QlTCakTNlNhUWKU6GUnaZdE4tpHA/X/egsiCgSCY6ftwJfZ
kNk7XfDYYXdyAYoaJs0qbcmD2yHKs7VhLfDny+wY/5mWtQLnco3k0/BbG0nLiMYXozE/LJes7MYH
P7/p80O2rcs1GBA9PfSbb+GBBSXEM99T+NBUid9JkFhXwL+upX/QPTYimcHQe4nLru4YbfnZdWhA
wRqzPhUzx8KjTYla/PQBZ82YsXF+LWAujmYW9iT1ESF6usPBrEIcdHcrrM5x9orPDCH1F3K7idWf
37fTM0bVyIW55L17w7J0pt5e9AR+jLE+Mc7pT0UJMgb9vCpxT+8CzrMHIC49BaIQl/OGqR/Fw/cr
7RccT2dwHkfcYqCZxfkxv6Lkr1cOyJESn8Ca8SCOc193POW7wrr1DhgGYlZEl4/6O1v3REq/nY0B
OzYDt+XjiungstlcSDPYIprrum1c5ezW35QiMlyNCeVQJV5tytvLG12p5oePa7IBSlabWUeseXUP
zgLeB8wMJC7K3u7j62WWjsJrAw25LF9F73/3daAxQkvasNDuJY2gN2ssYVlION4SyNE+OdaoWkDn
UNePEOzVhUl9zfwH7doIeUazLwVu+R3DxujC0ltQjMjeisurAbKWzPpP1pz8Q/007pgfuvfGSzUc
W+7F/kERpaaiUbDqkeHB4yGcoSHJjwq100tILShYX70BikrrO5cJZsTmR7Z+3N86dQXVusJCyJk2
D/9A3tGFZ3Wbqm5avRT67FavFYoSrTeGPDId6CtvkExg4MoidgMic00VLrva4UNy3hbV2sIM+eSP
DZ9a1HjsWeNwtCDGHNgS5j2+uGz26UpHwLSt7N1JxYDIO5+9+hE4eazmKx0NpDO5GYz++SG6Qyr7
TQx/VMHFMbeGuEt5OQ5nGt62nr62cq/CHvg2PY+CCj6UHTbgA/DK4MfgetNNU3N9AUhXXOOtBUtG
WtpQzn417SPPOlCQRKLQQuhCuB/hkmjgWDRt6rBaZ3suIRFXvWcC58Wc6av3nEjMWtQby0yfZK1H
FHgx2KA7qH6RBclyhi1vmxm+iXBmhDs/DIM2nVI4rF7TDyAA2nvhdo16ezmyo1uGGeMt0qB6uO1p
mKg2izpxDMXEyz3MDapOUQqa3XkKh4CuY9dQTMr/UQLH0IlZ3WPmk270fqJ+Mjupo1DCGMXJm1bg
rbc4VWEFHw/HxYkd9r901vomCNE3KfwE6DTj5Qj7FuDcIDXcrPAda36nJNpMBtCENjCoBKAjM7zr
LGELa70Ug2AxhCbI3Y6f2UqO7fD5G6+P7j7r3tJLmBQeTbzvVlCigYVnd0woK3yYdOS9+xAK+18s
8EGsyeFZ72uLCTjBdr+8zqp21hFH9drk8diayjLTQnbzCpm1GXSgHB3u2V6ZQpYsXxPENlQ331CR
1V/GGCpTpNrhiVGH79Es/8KNwxl8TXaCiQFHK3zAY/4oqBQarkb627spODCC0R6Ug05QypYKxCfn
aEIPZ4c9BzVuINigDcHtthqhRxkxYt384KvpIgN4wj8DzQYhLTsgRQ3THUNvv0cjOAfaaHLHpzvX
Qy3Bg7UmKMb/9NK4/a4Zxa2+YGelZxiL0OwGgUpzvRRzgMLtC9d5VQHZd+bySvi309BvRO3YiaqW
Bktj8SC4sDF3V0BVHcMzMXH9tm1Jt4JzhuFYwuwtd0VVhDnre3LqfMLTiIuY4yHeqOhO1WVVrrpz
7fXXqLvAaiAqUIGS9IhiSG/7HTYYTsAuiClYhyGzHdRoy9rl6Lo4g8FdfMfG8DcYd+DA4QhfmSOG
4xRmO+x861Vax5RniyN93UMFLTEVDnabcXP3Fbiq411HFJ21q5G1MRupLt9raJGAVSitBjiyhIW5
dw2dyFBj4/aWIS/lHdT4obAuvvTmpug2Fb28ABjQUdnBzcKlE/FRdOsiU4uSkVuy4J2DMZBiE1+L
+blbVv3C7NaPZHpARw3G1AdjuFgHkBcOwE/AUMIRdshD1JezG+1dTlhm++ngYz6lXDwbtjlBlO3p
TVQTbKMJch+UZxD6jEMn8+wTgapHtqxTN7hylsTvmKf6Zh0blKzG/9QUzs3E+NZBcF6MT9ioNU2T
qauzPse3r2RlvHayVC+GVWPAXs2PTaBo0pthd70ESP9xYjpNKuRspUdefXchelWJP1Y/y1+NJWsG
tzefwPir4dJdT/869MMUpc4u/n0lRFNwgCt9G435cBR/VXghNgbYwQOdfB7flFlDTjoKbSNosWnO
uNhE/Nz+qZNG58Pi0Mf9EBuk7XakZGwZDNipVWDlFrCBhR9dOh8/ptdycYMMbrsNwi7kfc3LWVnf
qqjq4/wWdxUYd3BOowYwmFYifaygij74/Nw4+3TEOF92h+LdGk/sh5vW3nUIDsm0A3q6GMvznvLm
AYjB4JZyD22w+KACZy3fururwGY1/NKE0TxVi+kAOWEIHmVAI8qgogZHQygrJqAZ1Om1WN6ggixH
NIIYvNTw+1s4EEfRWstxz0QICVbn0L+xa+bfA2038QG1FuY1xCwo3VArBx/QN2ew0J67IpVzT6bP
3MILnZI9/vRZHliohZB6keozNmgAQDzN8gq74+Y+kCOWstjxstRzmcf0Y4NdnVZeSgpTeg5UnQaC
tKcjjye0oUfaUr3EB5KiEd6vj38WJSEr1A4shrRz4/Aj6xAa4Jf5PsVNEWEQnt1FRLVVMUIqlw61
XVo89kFJawTwQ4hGUIrxsaWHHAMf9t45MMqQz+TmidsVPqwSh3bsIMKYgp1oVBJk9rS1og51Ojoh
NXCuvg1fnCYi0L8y/1D5nYVxr38j9YV+jgud4o1NmtV1dBLA5ZsKtYYnGb6fXEXk7mAJbwk4Ingv
uVvvopFJIcK5I/a9CSDZyHGv4DxAi/iaIFqAkfcIVJLoh39DUnuHAMI9ZbsF0XO2hulnd/9wYF2a
VoaPXWqDmhpgHuIFbRxNNyChIs3GUftM/o9zPZv1mS0AVmdAU8EC+lEDXjp1GpZBfd7hj8TuUzCd
unsw4D2TxYzUCl3AHddzP7nBeXPxybBGRGyUHXzGgUpqAEBUzDqUZd+jVwpgJOKAGmANJDZyBNz/
qfAROtAR7reLD96DeHv/YCdt6m1qByfKFWY+T2BiniLsp/FgN8yF2qxOw8o4rcp07KV0/7tkj7mV
WqFxsbyTBkEXU+s6AJOtbxwHPQp8E1wjx2uGxFej+VKJs/IKu2Lcf77rDbr3iJKIeo3JCk4fyUCX
UhK6LKJQdZpTN6bBR04Jh+LBmZaYKlU7ch1CHVz5p+Q5FNP2FGkP/YbVlYVJBj2Ioq1EVgJdit+i
ZiNHxAafngn8MZI2rHz9FpGWToIGKqm8M8AK9oMNofIN9TdgT+a9wUGg3q0y7Wb5emTBu+0rAMnZ
udgUI3a8bDqoQlI6kG22dmiSwjgzBXT5QGxWwIShK0KUbEAmWpjVGEf+YG05fKv/8DrKegEfvxq6
7lBpg5xqh+1lSxUmX1rFa+dMMtBk+Lqsaa9X1uEDWC2FoJczZnTLU/kJjxUiKWMi0wM131UlYwgL
Fly0KmijH4Xmmnue0GP+eYcEjVkizCqfV1G2I1ioj8hcsOXfJ1Ct0/bV0Gx/VHfh5rC0K1Ro+mWh
vugAe7Xb/Ny39/ntH3ysG/eaiKO/Bs0//KQc4KOZMtVfHtvaNxKPN85NqH6cD67TgIH0t7mNUViN
7rCJKSew+Kduk8xAuu4Qp9aYeeLz6dcPcuxF455XGb0JyA/gkYnT4b2BsOygPYkAul3j81xhrj7R
sRdPgqH7oADQs6MQzD/8jDY4LJ2J78CNRuNq+RcWmzy60coGckuBvCku8sBgD/sPTee1pai2heEn
YgwVELglgzlr3TBMBQgoigR9+vOt6n1G711dXcFAWGvOf/6hcxOG97WnknvdC7RXUCJfQCPBHAms
Hgkl1hGlxeCLIhDneRm1GQlF9H+8E1ExWLR1BrjYg23WhYD7ITZK9dgLobX2ZUvD6IzRMC7zwFe5
lb5cuMQ6g8nZAziytTnVMH6+gAKkY3YcBOOgl9PvfSErwZ0wB4iI0u0bWebk+biN9acM3ASDVs77
wBA6RMn3c0Qp1zNixf7EGKwp+vJFpaVB4Kp6MZUMa0Wb4K/zHoadEjlp8rSGAqlmKPStv3OjplWu
n59xdattI2dCJClHJUnDl6SEQw3H5TvmYFnltPr29h6aDVObt6YRPVWOi/LjPu8xI0UVinIPu8m+
kW/ucu9UDB/spn1wjJr8SsJ6KZ4+Zxn3zbGkkLbI3Klt0c/SR/SbiB76jd03Aube5p7QUj1Am0Zf
GfEjEvZ3d0R+m8q/ag9uXYZstU9kqZwu5ChHAR/ChMNlmWCOBHtlwK/c+eN6CZd+tr/+mo7k+wiY
HLOvR+An0QeHeZGPxYvge68hpAc+7cZQKF+f64M7i9WRRY64bUgGF4bwRW5/NkPWKkyp7QfzWRr8
k6QJxB1HGTGVh3V3/ooVhp6W2EFmeH9Nzt1CNYkpHexEuiLd7k5DRhZ9tFzgV8Ws814tXopdac0z
eTykbGOydSzQuC6Sr6WqXETj991h6FNysGqaAi52O0M+tnhtv87wXFAjwmzcCm0mexSklVDCHmij
LRoYxCm8L3p5FVYrTABETInb3pwapmRBdz88NHLwDVOuSitdkFR4N/ujYtMtSVQc+FTUj4bw9A0c
RUrnbsQrTlCxyZNEmRA40+W/38/sJs1rFxBGz63794eB2Zu1zS++q9dR3uKDWiHWLKxqXV2o8HPr
M2bbNW9ThKl2MlXQVnPH0t8/GDHdl3hoDksbL0TcPZ+841HSLl9D+zEvl18nb0hgQkOdUDHAnguz
t6+fhy7Nq1uBYRzzLOAADEfxJY+mTKBQwCXWGXvEM4v026zH5wibOg5h+NR8LucK/ryxU4UjYo2T
wXNUyUtZqQl3GnGwio+bF/YQGpCdT8/F+o0NyEsovtUIIGDSETmluNLTfTvxGIZ+4RnJTsaT5Ynz
p/fFRGZIEc8K4gdtH1pYH3sLCDT2OSO/pYDa7ZLkydxAXDb/fehwAjdpaapr4RE3wf8iBcCkczC/
GIl061v3S7jWrA9CC1xRJSvgXdLtSbk5dNUqu12IIsJrmQaJuw53otomXEiOoDXZ5A+9YRFY9x0X
IfP9qa6sIDH1hxPpBHPs9t1+rozEGU7X3PP4ZDTW7cImlmPqQeor0HSOlQjWeSBVhvuGP469rNkQ
DQ+koDkFGQW9/iIBWlH8VFr3cAvNIAWanTdQgx79DO1EQWuqeQAb2epBOcOSNWpnQy2MLIUgFYcP
ude1QYStekDQDOFUDr0C/gkRGT3ew1h8YJbGamAcviABhjugB+Slm7X/UPxombn55ObcMP6I4B44
KbI1aZzUgLzB8xEO4IGQcwlXhKiUdN6XhfDuVcwGn6BGE88uqM/e+FlpwfMzk56qmSFIkhi70wUG
LaShN8ZmjITVWbxUZ023y6asoAydkZkRJYABiKNSGTh3eTzYMjWIR7RO7z2NJJBzaBizuvDYkukJ
aRfZ4KXRjchotsWn1/tpYVFQTDgJSCpqysTRF7jIbakNudxTMbge4P/ETAT4mB4CZBIOlhhLEBM0
uHYXklLuTMMGssfoQZQ1tZj19+/7uzbRmfZTbkBRy0zSF55USepMPvHK06tcrZ7GmEJffnk5QrpS
qoGMBUONfFX4RwmUjpopW+zKyphC9H6QduWsuEb23W8P2LtB2SzHIqczhbBCRA0Z4uvPEXQY7EZ+
2T2sCgZUfxaHIT72V83+zsP/9uk4pPAlbxv3Pe72TKcqJleVwwHAUoVpI0UI3Y5IK2VUTuEXYxAe
qPBIaEGJaRE3BaGFLG25Kzi/8GJU+9u4GAxx11y5j+QTr9/5yjn+ro5mHAB1bnOISEsGAaCT9bU7
8R65+XvQBOQ3ahD7xaseKGCZJjzShw7VlsfhTuk7fJ8jQfwRQUzZiLiRwbK6apppuErYLingBprD
naqD9RPjxYvVtfnziVU31LOniCpnr+EFNtiHOzmADUIa5IOwTOOwGTKwJq3ZYHS3vcOKAxZtuRDo
jW/8N0eNxCjCBOirWfxpYikWMTFHDSACi+CIRIC9W6zMmZuXJw4PL2H1WDJIMHYAbwh06g3PrmIH
Ewnd4gFb+8SAe+SCR6I6KuweYBepar3gAXvi7UQfp3gjroKWgzALCRHdleZzcT6P0grZj+ENtmLs
ZlFWVafXNZ8ALOn+bSlvB7vXWQm5mWrNBvNqAq5ZDpY24wXUU2ZUvDlyUuQMcNzsSQ4SJz2EOQXk
Lnz3pxD7K6RrFjso9boMpODoR9zL0VW2kGSqn+xDmAW3z0rbMaSRtJD1qT9g2yfohH6VLonJCfvx
Z8qcgV26xDmfxlbxIefc8/UgtWg849it7iHiTealfWeI9p2rBeAPjs2akRVQpUZcbHdhCdWPIr1m
C8GNg/f4iQ40ghChN82aKpPbkgMoY8TJ5uZQxAwL8VFaaQBJVNkkU7JDnjhNXywiNEa1IKN0W73m
iDEeTsXKpdcemucZ5BTvufYXH1uyhIMIiS4c5u6S9SZwZpRTSbIok2mATJmBi1NP7rTdKIRidABQ
5N898zyQ/HN3SmbcG4SJYxLNZI4mGqYL9FqfS49migtUit37DuEH/X+WOZQ3YAdGYQ2OkTDtApAF
yhVhFey99PSkBQJ2heQUKCivmAF9TWFDCCBMOCgTweJYDTzCaSmMODZgjNx8BEVAf9Dt5+Sv9jEc
NhtmSH1ygiwMbaE4ix3RVfDjsahQ0Tdl/QCKOfcz+LopLltwUvaaYPirgYCw6Onw8qiKAZZLT268
LNllsCOHJPhhOsBzLRJ8j9esKMBmyaRP+DFJ4/Q3ylpIkZh/mSRQY2+QjWmxqG0RJtxiD1RU5pwj
iyNWydWQgIbZtpshDatgEUKF07fSSD6XezqeO6l1BN8RZgUNMmVu3TPVdsoFV02Lym113gmVIxcz
TjEeNPQnMW74yJ3IvPmjGXDdcU7L1K7x7MFrDaLB19J4eu4R4j2R6SzSYyo5A/SELI9Jt0IjGP3w
wSgnbwVCsEXGlPa2QVo+1okrK1m7KD6wvUbGwqyRuPiVEBtgSkczCU+ZoM+bB58mhWrObiggYCtC
0TMXnuQ7Gi3EfZL3OOAdfocU9DHPvd78lpvSZxYHGDv3f3MolosnBdTdrl2phwBQMX6lZttAqgdN
z+w+mMmEKyszyFF0B0cWUvQp8o7Dcjun/y4eqIVN40oKMg6b6wplCAITqCcUzCT+fa5At6Iqv8Ia
aAmvx3mB2aARJIn3OHZVwBqI8S+BsvieqqhKZdxZj5Lm3957KF7thnsYvMDoz59vF59FpvYASkNc
nmMfJsUIRAwqBYHwsDuEASMYnpcy8/j6kV2T9TgypupSQXuLFIx1U9pjCfDQHGPXKvb9YT+NUIFq
VrsMFyCo3cMBekv7jsH0kM4BTuR3KmO24t6OFWjiOdmqsEFVi44fcW3m4pxyv/t17X+1Q2mIWp9J
tvTzRUEAJ2Ngl7CQ0vuOZGBmilNdYv6EyCCAU4c3L9kmMV2VDekOPutg/26JwAUua9itKG2YjhMO
BqRBuDTW5czM8EkiCxQzhwIScN9LTn05SH57XGMjZhLsGhoh8o3Llsb248GX1m822Bv3K4zj14Gd
IhLhTIOYiOveMf+MGim8HR4/35tVopwDzqpdHdsjlTmE2UoCPBHshsShX1JRXnndCVgebjcLF6ul
heCxOynMdzH/G+dzglz9v/ku+SkUrLhTnsugTB1htCO7DU5zkktuFvgeHXLsoBxoN/khwtUIRgSa
rSVjKuxyS5kBNfQnLkD4C6rfQLP/41jMXv5zo4Gfbdi9Y/aAoXVmsRHVwk/9RSsSh+Wp/wlSJhAL
Y8lViljFZloHL83EZUKlGuL6iRdNOoMiYpwg5BPSqXA6ZbN/YpuJwVx5O42VY0miT1pWQcY7GoHb
Zor31NKofFau1/j7BpIkMhT2rKhiKPVu14qlBbYCOekWv6R9XNiAeYDkB96kOWGeMmTClLst1PWO
mUq/taJrPM16MxlhYCl4z6+5se9XXpR5uZCM9lIMLXCvLMYs/rnLMf3CWoHInhHbR7UgrRoicG6m
Uu6Qw+KVXDupOoXaSvn6GXjfdNntX5gGXbKQugfHZezHxg2U+MaCPyFIWR4vEWDls02nwOW0Ay0B
aaQLUeSw6pQzvDwxSEvhJ0x6ctijqRURs0AhZtQFA5ig9128lFF73ylALOWXWMDPsToysEETBn8J
fJf+ZMC4bM7mojdLFNREvC2VZgk8XlsahBfaOghSMs0hNMwjBpJcYEJrAD1BWwJIfs7KGThuzeiQ
/HgOdg/2y1yf9SLv2WDBdidXjgp0TfgFJ+nSMjvz8mM11iuaeQnzp9/8tpB6ZIjhlo2UWbM/+PyU
a6QxDBg+M/kzyTQhY6FvcWMxlxtqjJ6hsnLR1peSFRJGKOG9eAwUWOqf8zcmmHYdy2ZkeAmXT1Hw
yhcVNk3JAej+ixQSxRdidsV9Zm4UATshMdx+B7j2KNgImniUAP6h6Dgq6CEUar0vhQdmD6gt6wNb
1ZYJyaRGZF7Y3dJYVof81IzUU0OyoJUOfMBUtj6cS1lj2ZeI4BKlM4RrZBqQoNct0BOiHgQLMOU/
W042qvhDMgd5vAdcODxleSHpO3hOMFQuRkCRuI4vOg3iFWws+p7e7xMfSbbqZgQAIE3yofly9Lk6
il8WYc4/wGYt8k+iPucA7wgG/+qA9o+KNOEZmnkcqksqE5Da6JBhDkcGT7VQfskmYQ+nmcLRgnYX
41LIOxiWQlG+ubyu9Pj44PNAT5K6wBzoP8wGm2z57XwN2DdOeneGd4+r4JaPtdH7xK2OgrPC9EKj
uBgIeAh98wPiGSUJYVtMywUwzAL1aS2qJmOZ/0reywGkUlFVFr5xFiB5lo9i8JQ99zmHlWvsyB1Z
/LD8AzjXP/WVe05kySZmf2c4z02F4x7klXyxfL3N5+TMpKF7T0GZ2WL0hmxPZGQe1gXQ6/BSSRy8
fgC/t9zpUp+EEAxqKSdZBiJIhN3+Of07RRUG0Lyz7Eg8Io2UOCxLmIz1ltaB+5HodofKqc0dQz1q
uzS9cpcBVUIDwm0CVuUO2EphZEqPQ6E7k6a8dfxInQ4L5FNPdsB5UNb/YAomLSpD3C4CUlE9pJE1
wzkmTyY4b7J9jPVxvChXypbmkvE+Zxmbvi2xHqOb/7nAHvnYED1zvBJtipEbrIlrjeGUH7fBGxYj
KDACD9lWcPoBgId5c5Z7XgR1HRrkWcttgKVpdMY2n+vj/2jW82Z+DghxUfbWjROhZ71blM4rqM1v
yuPVDZGC+BFah77u5sgNadVW6eScecJhCBaUJ/Z8OIwoY+plRR5XOyVVCX7lnWYDQqLbTj5/Kyuk
H2QVPuve9XaoiSO0WANFxQaEusOqZ0yw3PBa/7znCNuqKVgiVT3aFzTWn74/3Kpj9h62xteudyDE
Ot9ReZV0ao1Ds8gbQkIJ1BLBKKJCMnvXil+GMRSk02obhdKO4TsBZsv3mi8s0DhNaZwfDBXonTlc
GMsf3hfiK4dbSulpcpD2hU9B2zsaI8Zn0okW5nOkoICadXyv1TH8sfotsvRYTDUL5hn0k7QJEpJV
kAno9m1ao+pLRrFVB8PZcJat39M2wMjHErYgwkSuWCv7eF0TkK6vUZuOv9B80VJv60s1z0Nl9OK3
bwhU0YwrlgXjFPonID3mIkgUTGSCui/Dh/Kaa49rYScf8BcC7gHxv95xBu6s4a5mdfcwZPAoy/3n
ujsW62zdHKGj63tgTZLJgT3TdbPlqqTQYrRJPUAGD29yHM8HIjIlfHlQhptpSejm6DUZTtEEPE/a
IcXMRLbGjAhx35x3XrG6+cpsCKOH3wQZKIjy5OROmX9+VVeDQYbahXiAwup0sDOTHGDja8YpRkdF
wLoA/oR3230LH0p+ufGaTBYSHw3QHN3qVJcyjekVQL5qli+KVbsC+jk8Q0Aa9ItQmKQFD/LZVwfD
wRyV+e25H0oe7ABHJfghqFgDsKJgWsNMjfMN5hPI07sv1I9daFgi5aaxhI0AfSwy+tQ6i0/EF8hv
AISU8fKr3JirDL87YWefDREqIl/5mleJRZA7UwdCpBXxCTYnNNFTBqRL2QqKTJ8KqbKAsevrX35x
ecE10UPBjhorutxOg/VDC4b4LeurKCUNSby/QWw/JTBSz3i6TThcfeR5wo1Rq9YzFwRD2DkwJggu
DqlVFRTLcfjpGAuTVGTfIpt0dZG9TiEaWd++peIRdeLXFRyAkqBxM5JqQO9EV4Gb3ej5099lCOE0
ujMUZOwamCOh7mDVxLG4CUQih3B+QWYDgTIVFQQWRqV1O38QMyNkTFbRvFwNr8q1d+2P2Jq4ObEz
6iKLecrn0C0YklTndwLBitLgdUwvmABwTtQFiDtzWa9EXwofLrffv7epzl5QZExLNjRJpfYXhQOn
keYQCOA1jg3Q4v5UIYKgGd/XhFTiQNOsY5iRDS52+TxHmcI+09nJhUqRIFnkRbjyAbTiItMyk8dP
dN3CzF4WZG+N0O2hppjSfPO+SNEUskUWcZkuGH35Jr3SBBRPSKbVZF2Er5kITpx9SUUoQPG0HR0i
K3ZvuKsepzR3notb9GWwY5j9NF/FxBy26u5WBg0TeN2qxP0ZvGaSGtRf79YT64iYzUOuxwi4hR2v
2/AeSi9XQ4QEb+xu0JL9wDmME1vEBcl4oo7TlzgmMrI0l6sGwowBpDdhFEyOkLTssxtcifZ7z2Qm
S8BEkWDqqoI7OvwtgZMi5jXmCwEW5lyqWziUx9n821tCan7UtU1NJZFN/+i15vMxfoGns93K6o+K
US0QcTb6Ft0efb2qHpFHf69K/SMupY5hv3wCCgXCTmADyisdemt0COS/LgxdV8ug8uatSEHTQ6QO
GINTVVkI+68M9sNtM0Z0ZivHchYFCYYcJubogGQf56SOIu8k2h6Gm9DpwdgFf/e5WXKwXfAH7j+f
U8DmqC05gh5KHhi94HNYdmO1TqvLbjL4o/DBAW7M9R1lo5D2TehVPLOwvtj4OUitLBpvVKgRBgVY
HfhoK5JZQewwCwG5SOscoeFjIwzql0gcfdpBtsAhGx3UEVyWFO++RuQ7U6gmhZV37mp+jXVVMaV6
dwy+j90XD1xMiadECpGsEgv/FABu1Ho67haIFnBBWCbua4a9jsVuMBYxOK895ETAXArI8XASL7Wz
hNeRZKq8RBYhojeQ6Vu9l4m8FKnq15wleG8hzlqgOw9VznvrEAKPCRseoX4PVj6yFBz4OFD4nBVO
ukRU7RU+WzhIMS4RmJujdAyTeY5bwBpXEB+dDSsjx5eXw7TRvWMkQFIiCxirwgK7Do5b376tYV5M
yVIEezbWHwd0my9TZY4aHuEEs8+uBC7LQIyB8PlrRzcPHwlkzB0WC/KJwQrOAw+rd4x9qIpCsv9B
tjwv8CHoB4PYfDHEx80IuUkuhQ+/c4GdVGyGqP+81sF0cy+fdXgLW2M8+Em3VOSH4QY/EUdafwh3
+M6AWcOShVcgGahlpfProu0hFNdIV6pp5b3HqFkpPt6XwYZXgyWkfnwssMrk/hciv2ROsMqiNSzV
vR8QIrPSzjGuNLugdnDoxOMOtMinMrK+HGzSxJnOV853jnkXwhwBoeILT6DdoYCuKfTORzKmRgxH
fWNUYmtIKhgyymYAKL3uUDW1bicaRo+wU3TLFFDYmtj0aEQH8nre6D1VIri+rrTshaxD0DagDo+B
rSjI+xDBMfTEt5OzgiD6OwKNBkhLEdzfuZjupEaQlBT2mYlxLLC2J/ZyuDV2n03F7xGRCsEleGyw
GgELgxRGoagL2nHyRoWLQ7EFcshVD9ZSusBk49J+rKIpJr5WE9BYIrckNRSzDEFUtAvKVhr2bF9q
ZgQLsjSpTTNGhoxNd01h9hu2KxPZPzpmxiivyC0DWOgWmkwGxB/ZhYVg7PLKjweEC3Gxv9iGP8/I
TMqJnGhAgOcPS5VEAaFpJ2kljT60n3Ol3rZMZZmtTj4PG9NHD/80B2qrLOZYip2M1flgGbfwha0H
aIZIA2JgWni08xAswBAL4CPdSg4K3iGm8oudcUAbwZDpvofIJ116uvs4DabKRIUz5yLWYhbDSaJy
sWFG/3Ius9F9lf6o44eHiHCFSQPHn5n6ZoBJlzZnsF6zeCWrcpVghjdTTxirmYOEcji9aGLj+Vy+
bwPQAdnLM3/KTv1ovb6BKFEp+4tYL1g01fu1k4zEi3rxJf4yWVQbtKz3xNOhrXW92+HbgwFXt9N7
jddrfrtZXU8iiQc6cgc/okt9mHZ4gZCL1wYMF0khS6hH4dtikQ43WbEez1nGrEO3y7BcyCyny27W
7TMYtpBdwSUZMzc41XezrzGh8RriKNfsb/dNyVQs/mm5uIVr/68a3HDqW4I+PWGegec3/l2b3W/s
CI/EqYZ0JuUqVYIEOLsXVLjfYsSJcJDGHruyREzBAOQi1EBFAnrcm5V0yWVHsTTr4YnJvv1N47EB
2bpPY/uEfP3hCkLe8AwOcOjMv/Arx5n+ObMLm38dC/+//NPDYZpPp7dpawtH8b4lviXc1pOl+Pjv
8/Y/v3HSxv6+J4evLX04rvTiJ4pA/OZhLL5y0LzxYSwCEaDcTNGYbwnsHLd7VJmeCEqg25qJjDyk
vH+pSMLylQrYjmaDvTCHI7KXKb5wNH/yKMJimlq4CAbEA1Ik/1mnv/n2fXs7xmt6Kedr4WvCH+F2
j5PH6kOP+dkPeWlY5IEjZEFVrhXJ7StH9Q2DVwH7D19IhvCvq8Aa37I7jEk4PtOHdEU1qpPweUOs
ouO5CObWINHq27IGTpCn2/SCUOCT2MkyWxutrfW9Z+UnHD/8pmSApYHf7wFfTPrDff/78+zjy9Bj
McL+8sXUJIUrr6cQ3wK4c0S7IZsl9OD9+/rtkw3pK+lyOItW6qLvDWf6LA2kiYhDiIB4/0shKMbD
mTRhOUoY58Ft8NE1BOlY2IEBKcumEqxhL7JIZR7WvKqp4AmRHgzUvoJlmE9RDyx4N9m4IibcUla7
76I61+f2/MW397HXOYMI58a18NRVfyjIsXw0AYHoYWHN//05D8HuIYQL2zHzTMvA2omW3LnFh76+
qvQQDz0MGc4KU2nM+TCoUreGSroAoYS24fTmb/91+rMhcsxyp1EfCP+hVGgHHJgCRN7hrcwiPiTM
odwNDhB2cRBHraEf0HG0rDyvGuGYrM0ViJ2fyCMd1cvEhUWJ3rFXlw4RlPKiHD2Eh/OuORlLdfpm
wFpRDREijfEVLmPENX138illS6J/enG5KB5OZjb+4jwSdnZkkkTQO/BaxTgQjGMk8ZnE5+L7yp0P
qKUdpDZ0S0BZ2lSdUi4VCj8ZYdE2VS7CMCMKnpqjr+Xlne5dtLsadQLr95tAiLcrE4b0AKMf1YbV
RjwUo2mospio0SkD7UGTLzinpf/vT68UfP7BxS1Jtx5cYsYKFBQiB0yEYENF42PD6ok3n+EoROvF
Xux95md6uvsIAysM+9gDFTgn5A6KrCvOoHgEZd27cASnmIEFHUGM2LJDHGrCz3mAbhj5Ezc9L5k7
KQswuPREGG+LfZIccr/NKsIPa4Y7jaP+KuQXTKciLKfv3HwWUZrkF8klwnmUVFdhHQs66B8hZ6yw
lA0XgxGUaz93flebfxkNA38waiar31/sQ60wIQBKZLkWs5bHESnHq98BHxGb06HjERe8cDAlWqBn
/q54JHTYg9HQLex6Bg5lDk+p6r8nSOtIWk2cN5EWPfMePsmITcI8FCFUN3MBuwdw3wZw4s3iPjZ7
qr4qlOhyju16gbewmYxeRGJ8r9/eJs8d9b55TxJzldm8aEJhZHIVihkAkfmyotHD5hX9e0oR/wLp
wIai8oWk52hIRg2YeU5qyzjt6+7QB9bzXtYGpwFn+i/0asCj9MR7kp0VfixT8Q7DzdvyNytSFH5v
5iosznfHwX7HSkbRiPcdNsvNRvfJ8GiDviMhaTY3PMA9nP7lxuIcY4bH98+H98Cj8/55AvxVRiHG
zk+3nvmgAhyBb/dn+Q8VmYAODAJMpsPua8FrfBF3469KK7W7Tbx/WU8+fxHnFYbinJCl4IiUDU7D
SAQPpC4+0iL/9hb2oFSufmmYQ4HHpDbfxlI6cdCbmhkJBz3/7yzzQ7xc619Ih/+b2i8MqAc7kp3E
g/C+hd9u+hdWUHI6fxsoQBM4OpyEFGvH3Frx342TK64AMGkO2YfHu1sXEZ2At7UVu/wsxShf923f
8hc3R4SMXHC1FlfancP5lzYG0DTqgfdYnN3UXVl2yzVb4ua3Spzf/YCXW9ghZHBOEv/zeIovX99o
2OgyD/iBc8yI9+X1wkbju0y6/y59jqkZEhGsu8fpyzzSGwcqQWcrUH4wsdLkthAJC8wlSFoQf9By
2/A78LZ+mUSAHL+k/Ki/Eqdw25lsukOTH+SidNhiSx78IG5KvLTYp//t1SKfMpk64i8QL5F2robZ
ujTTQoj8GER4q/M1MB1ma2QQWTBn+QvFDPfu2PB2h79tPguOd+oBjZhC8cdYjMU/Gh71EQzPWHVB
nBNb9AHca8wW7Ha4M4iPjP7JW69soG9XxiJR/A1JS6gCxV6NXyLPV7ukoQYDpsPih1AZuMDpJrPw
GlfyrYKJh3n/fTldGDEw8bOAp8WRunV3u3lrH4+wcBzlbHjlkUgiCi8eGezAG8uEE+2SqXB5HLKJ
HqDOjef8E2zbHut0crUtcCzNmiO7tiNf/TljqdkjJwFRgoPjp6cAkUVjll98wHYvnymUr01fRGZ1
8NeoWrFyTd0hFgk3u1sMMDgTxQ3cO7xqSZHfMQYn0+ohBtoPD+1stqDuNUXfizke2B8dsfGclM9Q
x9pCyMQn68qy8Z96YvBFSBVvDO7UqC3AHN32cVI+i++DnRxr/u23xHAGNxjVBwrMaM4R8Pj4wo5o
7cFzMM8R2RVY2mDT0x+RYkESJD+JL8CXjMKOQMJiw6waI9aMEIP04V6VtbByRVbBzsmQ92hATcQf
0+BoSd5tWU6PsmV4QypzLsjpFGsE6yjW9W7KgT080Ew5IiqknW1YQeChCR/eXxFbmYehU81igwXL
mX43rOI2u4L5WmhXlDfcR/VlE1uBYsso/X2ez4L00z92k+9mYGcMEGTnIx6X1fkseKE/KuTDxLux
1JBTAaoBm4iRxJxy+HG4ER4hvtJ5UMCwjBfhgvDM9r11PWP94l8iulV2jHDoRub4YB1raJ2r39AR
vqD8Q7U6egBYMsvb8r58XphwUR8TJkniCdk7ZNjAQuQNMMNfj49D+J5//ySba8QughftOGNOOTu2
HCWZexAZKZk503RO3coXhTc2M1ruxmoMT5C6VUTLiT8CfX2b87OoWMf5r8iihMDNFs2VzzexjLOF
g2uGrS6niS2KjfvNNQl0dxBGjm/zeq3OZyoFsZej1bKziTx9+2fEcXxbFCyVOwioAoYmoEOfRXaD
2yRSwpFBfUIbcmmMQ79B8jeF6aHRxDJffc0aISGhCcI9SkTA5aucRL0bTT6MXfxp4fpo3pvoEAin
DCxEcNoTPzWGXMIkkqetNtkP3g2r7OctWnDYSMDB4n9cA9AWIo+L4QawDn5xoKRZLybwWGHy0T7K
GJOCs5ErM4FnAczEi8AEinaGpjpAM/40qRSLCRmBtO/CmwzcFkBfEKGjefxTUuF48jLZ9fbGEtdb
AoL7nrxg8ek+MBr61C2UuUEFbIiTAYnyPAwmN9FMFOKolnG314Pu63/Us5QpfoHmqx9WrAvk89Ej
AzpWfrnNcVBFToRjIQxNYAly0TCUDD8k4zyH5+4xanq+iLlnKBA/bzZ96BcdwHP7yoZmj1H4rUa+
ve73gna4lAv7I03e4CcUclRMjCXqfav7/AYjijroy9QZt4+Vsin37FBsemIbRTBupWyBYo/DQee1
amX8lZxhERB2AVYW2tAZLSJbsUUWNvp2ZoIQJZ7k6hZqbCvffxBVdDMRX8QsflZbQ0fYpMvmQgve
bj/YtkCO/Hul/IxkIe+AWPH0X8CIDiCS3y6wQfBedgYPDT4tuZgjUl3B/l62cGeWTVzkeJroaPhg
JE7P0xdo+GTzF+st/O3ldU14xVZyGQ8CT9x45g8gaW1ttfHA20NjBfiqzdHQ2WvjF2Qd3Hmxdq6t
fX9WjDC/n162Aw/VK6RZZHA8Y8Ebza0FvyM8lbfbC0U2Og+eyuxR0Dw5Gi1gIuYK/Dg/iE955toj
XgLvzv+ADfLjvFPeAW8RcjGPA1XBuRByf9D/jsUbLFYhl0aEQalnanXr6aOMt6IpMVr209cuOBlL
JqEaNkpXiiE0cqQutRwftI/mItmoc5HHAXnKWijTCtPomBPoS0HsUspg4IRNfkRWEzlRt8nH/Pho
eOewFXkfIqWKn/HI57BvV+nQ+tXul0d29Gk9WoiqK1r+avZC42cuRkAsIMFYGiFof575swtXyjyy
RM5HssEa4690IsP9t9pJ9u8lnom0wphaG5VisJDsVTwrPR4YbRM78CRyYhhivBKqICzMNqWw2OYJ
Sk+8ssxNRZGU8qnIRvj7bHTjElV2IvMVuqL9moiikfrIuf0XLfKvEhT1Xs+M91zi3NYzrmqP3EPz
NomWkp3Nfu/O5rOSyXmkUieHYuBiAcMi+1e1uhuu/8ipRt/D+5qU1qCCF+m9Hw5ks4eBetKrScEm
imH07M0HwP8DeN6OuI1x8OcBqSyzVXIfdZaIV6/c1PKE6D7y/31EE84KK0ZiNNBenzzDyP+b3LDU
zDvr7Hm7ijaRuCexWPcCkdIu/9DduRH/G7SJ1xzxJ74tH+S5cK3QCoePoZ/8ktk5hdqHxG3Qeukb
Y014etb7Y2Xl4rnXATVzWnabfEL444hVaCTmGKJ+ceTa69GRrlWOSA1lwahB5RBttIX1Pg7cbiv1
gl4d3p5XpcLTCJxjDqbWrpFEJLndG/4YeIjuUFobawTHWTQSlHWYK8o8fyNM9xVcwtPxB+oFxGOz
Y4vvuNtesDhH4k4deDGEMdWK5WDYXNKVspQ5EQ9Mt+wMc6U4QAj1ZBBWWQ1tUMZOTO4c40h0TC5+
aa7s6Ib3aPCcG2kV5GoLn6rHXIehKeTbSDYOA2NWIEELnnuRA9T3agMCaCDmlHAgJ+m4dM4AECHn
anz3+16xR4UJBTY9DTEKH3/6Kxhlg0tHz41hK0LsmJhGDHKAawOJkmk6WD1ihzksq/8MFw9yypQS
gpLDjLEcQZRXQzRPsaDnZE/80HhnzMXgJliQGUkBI/7pOwImtEEbvIbI2r9sd8w94FEBtwp4GNAf
/zvYDM0om0jTxm/wB8om2eQNuvFmKPCXMWXB3X41+Pc2yqzZfT8QDhJ6mlmEL7jSHPp9C3fZBAT1
McEZ29cv95NhLWeSeWJGg4Nfbi+vUJdE0ZeAkvxLn2Lot8EEaiW8+jHiGEVzYczMHIgBBknUbKJE
mBG1CzePSB6gIgGKPK7Ai15nYmkrkqLJgZkIv2pBbnzimzFwim4B/e2b8q31d9QHnI3hxo+KSTVx
g4o3i00+kx/+Ep+K5wZA59/iKATBv6+QqcoR45tMjsVPiWPUiRfAF6BT8DlMCb4OioIlfSd81v99
DVjn76iaHYdd/Pq/fyfMnv4ek2GLB6UiEsxUSuzn5v4Zi3RYL17oeMybKYFjD/s98mCQRgF05Igp
iwVlWZ8zNHZg3escCUTopxgTewixrkT1zGnrMd4mJIdZNIbFxTXdwI6OTWk6tJemZ1jjuektzyaf
LzPyl/FNmfRBnzzx5k5UwlawXooXLDwCvrQyygy4jXQaw8wEgpjAhwFHAXObUmRGKPX2leHl0yyA
PttSqxwFpB/my5okeErvIyABBd6eO1+DoRrCWTAk5xriX3epmbosucvJpYQlkd9tGVnXnPWUw3zh
6w/3NuWX3p7EU84yzdvoALsPR2c+O832L2ZONNN6QXE/mD5U//5TrVLMBDGzMNwXVcb9p4dlEEzs
zsTARE78+6JpocD/j6Qz21JU2aLoFzEG0gi8Si9i378w0mwEFOlUwK8/M+qMurdONZlqKUTs2Hut
uZAf06oCtQG7CvENA1a7CuRAouEZv0zKpeCBKKUUrXW2Mn70EORY2t17fNuwUtx7+7ZoIXnQjKVM
BCs31WoXCAEm6I36m31bzL8mz/h+RsoxmfNmuafDNL+HzVoxv2nG3oga0hTnmQnef15MyzelfRsT
FfDb4r1eji8yJzLE6hxJNyolBLTIiZGLHe2l2vQXUpogbJ3BZidKLJpKf3+rVRBs5tMNuQ7BZkO1
NeZG9c2ILoGPDo1SCpM8E0L0h27nGotVRs8HhiwX1qTZ8f56QwD+TGKsjKXp9647FV19TOekuNGu
O2SWt6O3xUGFjg6NgV3tieORpwS0u7jovobwycaK9Y1hN+N6hmn7blE4X1iln95bRNpM+IBfr+mT
dn55917fI1B2k+47qcMRTr8/LOsjzK+cJAz7d0nLkmwOw31EN1x6p+dlDJmRnuunCFXDu1+q1LO+
cloPM4vuWAcowXnk9jfzbB16G0hwhAaUwZ2LSpy7iyMFo/EPMkwXlDn2GPlOMXVbPK0VAFpjKevg
YNoYoTac3QmWcSakZEUQkVhPM/772WoY3nEMcV2Wa8uCzcbDbglzxYr/if7P0ON2xqPPnZ4SIEDk
wGOdolJ7v/+Q+Y3VDfc0eq5M8ViTOH5Dw0pspvWoMQ4tbjEnmWE0jZ4Rd6VG/UR55qHrPYA9udKX
xb3eRHC8E1BNpFEghqAhdbLmPZvifLRGCmiSRl/5jOfYJwhoKOiMGIK6eQOmvvwYtsqMDcv5jjf0
Thbdp6Gbji2AfoB8ukpCEwyciK83N3JYjJwErNbfBzAJvjIv/UMtlf5pyJx4a9Jt+T3OXGNA/7u+
y6tk9pDYfZHvLD/9AszCfqSDR3JoaxgG9AqbJtAVKTAibEgGTDiZAZ1Mr3vaOvlwItRz8iGT7Oeh
hPwZnlgzqtO52Trc3f3DkdM5Mit4Q6cCLCpp1sOm+Cm0Pe5K/U/UR5ILa4hlqpJjJCgQn2T6psTm
MXy+i9aN/UZQlOfBmMwmg1QIWiIpw0pP2nGZsTpa9qNfDJAoYFk/2M5XmRE2Q1Aeb0BqTxRa5oHt
t0FbzxyXfQL5BzbowTY3uq/mgZlMq78aBQHcZ450dJkL9GU2rkzVHdkZ9OPfHk28Yj/ZL1Bd0bTv
J2q5ZoPWwQ3TyUXJs4GwpFw6kyleR0QPUpF94Y0GGneFOSmpZW+ODqcQLQa1whdETJoKN04rYA68
V8hCUmMUoNyXBPxrMP2edWtwzTqscAaPWjzbaIvU55cKjGjQ17yz6u1bGcE0ulJJLNuEOt6CyoJ1
kBfEIkB5SrYuOw4Rz+K0BhlzrS5rrl2IqgeDDepLv27fT9AyEx6GsR29wiP/SdKvHNuR4hTvySFr
w4J9AekKOIVywZywo7uAqt1CAnI/6NV8YK1U/nFCt7vTbQnpRv/QwGMHkOk/WFAwA3O8lz5T3sN+
ZybbkTVjVado5/al9z32sVazVlf/lix4o2wgJoxY+O1EDcSs7iazkDR48cbRS8Wvf908tU1bHKXc
hz0jMa6jUPyw3PrYI/VyduONCp/FhY/lBZ7mvZQP17Gf4RwASlyGsEdZjyusRMBMB4NP6GO6rNV8
unR53n34sPt4fGmQjNCbo6VPH8qTZwyCG3gZv2wY1ep9hjTynqP73n8IXnn5QxOmX9w1lPiPYVHB
4GUyhfc55pZlzkI2t3ODb6dMjJgbn9u/W+oxil7mXgtzA7N4Wx1Uy2kq+wmagJHvCdUpTQX0UGjj
G5q8v+gRDBIY1/xEI+0XyQ05qnTVK4b5vnpfdRA/DjjAiEcB7Vjg76pQE6Cy13gIp+2FQfwjsVJN
yLTQUKPdvxHT4gA3uCYou/QIz4+KWgPCFTRRnHFSxANRE6IqeLMVq1/4s0pY1O1ZzdE480KS27YY
9W5B+thQ07cFhDe4aUqBJ9lXExabU9OaITcRKChHUcy/+H04pyPhEyoatGOUHWHTexWnkREmPvUe
fZLcU57nXoUGlJa+Tu2uwVLUVBMLVhMVPZtCD6+H6v8jIcq/8TW597TOCVd7LfzXmLk+bdA95M3z
bTk1ULTmSYhb/6UPs6I9y/X5XqZhJrMR8bbk+amuZ+iL4U+8pGWv/Yw07gIJ35yKcQKOlirJsTY6
NdbOvK4e0sp8nvEsGzAQ7j227YKD+5iLJWOHmVvqvqz3Ag5Usjn0WPUNLqrxm+F674+hWaspStqx
tioT2tIliLJ6WyU7He9VDlHZMLFjjzKYPviu8QQLMopK+5z8p8bCorJ6aV5zXYPFqml2oI9E+Nm6
JZ0VzSv+0MVrvnAagU6hMUBUNyAgcigX/HSnX50Htz8wyT/pL8Eng92twD1h7Si7mTGxnF45MOt8
ZkThrX6uf6SNjsB/cv5vESPTcwcxcgdkI6DDHWKUBFPYmLnNgXOaMrdmiWu94rHmd4So0qsmiiLS
OIQSnq35culIOFCAgAlb3jqhf0rJ9fswEVNyq7Pn0acFxPqwkzUij/YycAGNUZok5HbuCI1OIT/i
YQ0pbLrEqZRIobBB5Es/qwq7KuB03pzZfHL3Q4sP5QPcDEzUj7POAH+8oAHmDBnsaEgAWqiz2a5r
NahI+AJE1yEdGIICwMqoZ+rsZTSU75Ma5aJqP8lC3JfrMbMOAIS/Zm8jnFZxksG7NS6KPr8vHv/o
mczaVZAqHIYRwBQ+RzROZfBeKTw3qoC3vHYmSSQ0JoGxqpcboSfjKVoeuHFCpU8kCqZHtmxHJAMj
YDpKUOo/M6yiZKoIcxwiHxuurJdFIjH39aX5nJFWo1m9R5MNDf/1BQ+fZM6xnx7JekV9zcw6IsF1
mXqEuSKobqnRPRw/zxDxdfWevj6TvJo0P6RTICqjliuC8cev6IHHIxPAPf6+jNJ4d8VJxPJKd3Tw
AdfQAKdGum8rloQI90B2fnUn3pCUQO4OvE0o5z/1x0enyLTcopLfpKqbXh1iGk5Iu2/DyUTSHoEf
vdIIFpYqFIj4oO8/18hkCfgyqgCReIGWuFu3lo0Fd0DqXnBTa/v6HhiWf8viDL5yib3ZOXrxWegB
i57Tca9QK8t2+tOyka8rpDQoAM8jTz06RJzhfDDtYg9VkG7yeIovC3bMEWdRviO7dfUT7P+iv79g
tWFKF6xWYzfSJ3t9Qhrn/hhF0fEc86u4dmN+LieRwd/E9P1Wm9XVCYJoI76mmNCH5H9HfgWkyomK
SRQp9A0fIfsyRRhlOcusOiGzbRCmEOd26ewfxDdeT87loaNx1zPFOSTEaFq6fTso81fp8OrED5p4
EmZ0lKH2Pe7QonMxQ/2k4QNqCt1VG5jrzJxIy+sGhIFG0C5rtBBfTdJd+5zweBJaetFLkUbReN3A
hBXcK0er/UoK9HegEOkdwBoo6a4j668PLbdxgTo81JdW+Dq0F2uZ/44rtzsIwnUo+SkD2JLhck/H
jdtxiLLFI8bn+Yihrh/kIHfF2aQLOrqT3QVaWSQmq+mUhuKGtuAm5TogCVjM4oeIL+NAAr6f1l13
yDY8TvXLXJxf7ao44+secba4LuDqPHwAM9Lk/ptizb1YThvcLryh6c6cK3BSfRE6LJqS+skEwhaw
G2EtmfztsXhFFAxYiBn4SvyjdGhK4Bl+73QpOV9iNo6uHq+MrmIG4xyWw903chd4wmSMNqJAV8uX
cdgyQnazNmA/y+NXABicoD8jFFHH2lzaqsvRqZ0q6zIwtmN2Ou7RuTT7LNupujUIY22pyQ41mFLO
CqLHPIVljIlmAfVpkZJHqqD/pK27oUk01Qxbi9OZukl2LPh0omnOfY9wzS/e39e9viGLMCanHFGk
ctY35d8HLQ2ho9e5ThyVTsTzY4ZJt6ZSodvlkyU3OpIpjEobK9Ue9vC+RoEXnj8zEQRZBLoIv/k1
PEH5HpGpUW30C3lSxRR2OJOgAx0J7ZT8oDZ94PuayEt5WavAQycN4+4FO/ga2v0VNzoWJOQ4T+Bj
vhjNyku0vrFJLTRaw1s5mDMk/SO0Mlds1u0JOf8Edc7v7cnfK2EVCXK+Tn78uoqS7UAw3Hq8vMP/
CDgtSWqYUTeyDS3pFzHXoSWmeBkiZSjxQbMg1HwF5todOdpORJ5zYHDzZQmYG7r7lqSMGRwQs3ey
yAQ/au4JVlCJMRJp6Kyr84SUVe2vnD+SSbF+IsihwxI9wxgD0l++LMZAqmXCIdOTOVVwSyDNKWw9
dfCsgGInJZVDbENMK3YMT6OBLDeYo+8zQQ4kLvcTjKyJSEjHJy3w5vlWmWqkJ83kqb64/UNfPWDY
vVEVKySJZbzolqPYoi6XfLKA8f5gQbBWSNsEvW3tPqBXDFNKMilQ4pz2K/0PfxyzC7gvlCvDRN1I
AdeQFOwBKPEt5Dr4jGuQYn4WYlICeoKUe0YUgRT85DMuL3kuLkgRUd1NE/4vkoZTMi/hFfNU4hHy
kEfnWBZ+Fk/v6UFhJPu3Rhgs/supgnkFkH+H8G7kGr555sIFXuiXf910IGF5YWzMGHfY2YxzHvvF
vw9gzUZfEEBeOBqvYKpNTf8RNjN49ISVMrQm0wVa+sS4dL/lCvkhQ+hAj6wLYPIYBiMj6YcI1pvK
vwDwdNRXt2nro/EkzX5A1qwGEGYcVNr8PieTCRUuYVfCUC0S6JsHZjy4FjQuH14BaBwEVgAOANwD
0ixiXkBSfCImkhKXmhhLFjH7DyvlTqrcfFPHJXFzSXid5osyTheIvaLPIXH6aCxhYCGk3Vwmy1vM
FfsMsjhlEZ6P0Vll8Yvcbw76oIoY2elzhZukiZSQBrGQdJtLyeW2QBsG8ndGs5xpKwlGcN2U8N9c
dvo6CTke9fw3SfYMb62d6Fr7k9B3J/PJ2pvM7Yl9mPAnZ/9Xc9bL54RptKA60UfANswXExfJNwoF
xT8XzpSm979JsMGAgb/lCYU3R/nXEH95J3dH43B5n9DCxZGK1qK3Dyf4Q9zAUzJGvPtkoqE3OqM9
zkKerqHfyhjjOaWJET9zEj9969ze1xpkBL/thB7M+cwx8Mfs/N/iPamCnZDE8WrCm73UaDVXkfiN
eLkNogxshz+0QxkEI5GjB+P5LBEz8R4RJ24b6/vlG9vAO/CFsk/I525MekVVJqFTRJYd/6J8ZtAB
sokRDGlrc75sTt+Wy4sW9Eq/iEY0Lg1cvtCFD3gRUHKjr6BAu/rikngGWsiD2VrYROoaoyOjPrrw
4gtE5ZeEn4Ce8uqG5HvBRecKh553DumEX8qVvBOhOtX2un7NgRvh9Smn2pd0tOA72OYfBRopvQwP
gneo2eeF4iLXj88DXBnNvmDZm/D7i/gKusquRBI7B0Z3mKNmHvM0Ge+VN9io5JHvH6XFa3+j+kjx
5Vyso3VsxxjRCXnOUOmPCSsQifEfJ/3BquqQXLbkqVA9YJ0h6Y6nEhkU4+n4DwE7B2HoFKjRGZjD
HOtnJqsLgQ9WqNh44R2RSH9dP7Q/qs5tsuKQCz+EdmX5pfEX6Il0kLMYJHoHOQo55aMjYFTMFiyX
1RLxtkLQWs5UhgYgTwuHJKWBxpSBT5vxxCAc3RA92+fklcxZ/DvUsulWHYBmJV6NE9spvuo9fuse
B9pCIm6pxaoyZmX5foqXnMSyTYpuyb18BF097wZ4gzgj+yOmCnd0rGYQQ5nn6szcFy1ro5ecUYEu
ROIvTBHC1MVb+nLV4033Yo0hNH0PV2f7higH0v9FuWeuDBixDQNbkR/OLFvMveHmzfolJ2Ymt8Tu
8qPhCZM452T3mFv4bvz3CaKT8WP9lBdORFZoMWylxNpVzBeAU4zjIaBuex3yeEQZAqwGYwLjWfgz
dAX4E2LUO2xkQF4etOOcz2vRNNhCga31lW3KgiMSvAc/B+la09Ni7eTe+VHmGZgD4B+i6+aMILyh
I+OaZxS2T3PWcrxS0A2vc96zozb/gGDzu332Jf9p9ylsCkgOQGMIWRyRxxjmxu6logwzRuHHN02d
JUPVAd9Q3HNF0425xtVtXS1J386lWG/irt8l6DiwvWaQIEE8PpoQ/tYo3Wnoc0jEYYduIejNrosr
+QRK9BIIT39M42FgKorEb4VsEVnC5q9YMJ5mEgzuGt5mQKdqtdmQKxSlxtxi7LODyk17ovTouAfk
C7qFp0UF00GLuRLOb0hA3m1Zn27ftM6UgBQEDt9u5tWLjTwZXwZEd0rw3mnMoZVgHGlBvZmOD3Rm
+CrAJ4f3P7ERnPTNfSrq2wdD/qf/joU6TwgVFZ603CjI/Pivx986wKkZWZ8ziuOHf90AZxElKUUh
leXdryP6x2zyxeEDvWiNwIIfw1pIGCq0BU8KPMfcpbOxoE35JcwVdFvT5lvxCfWMZaw8ISBtdBDs
riVofISnobiCRY2R0K5H4eEKFMzXPXymXOlj4WKiinFoTHMq4g6YPELwLhSMEC6IfAfbfZ/gtMjm
sn0usOEo0x/MUXdbwxIj9mhUJuIOvs2z+cfrMLEHb+B0pEJux4gChshsBAqhIY+Kc1c2v66hZRVz
wE10MRSUnBloNQaaYDGWzQjo0gBWEfFQtUFR5n1oQyzoy8Oo+kQ527OYUH4izqKquWLDvX3fy1BE
PdyWnP46np9Ai3Rx9y4ipBG4iBDsVJviXC0eC6zUuwo5DRctJO6ifvpJy66PfQ8LzB7wi4IQemtF
0BOJB/GVnbzDHY9Fs3JEAJmw/VA1bKk5YjUi3aPhda3Uw7aOsxVFyAG+xILIIngAMVkAwGQuKkev
Qw+LQ8aLMUHBlExvGVQ2PWKyAeqDV3xLN+SXPDY0lfLz25EjavlLNbuPuHVp93ck78mQXknxDLP9
M/cktsOt3joPgj25nCxbYX3lRI36Dp5viMP+tW8407Nuaf7ohz9zSKCMxHv4CyFSZ4JDp26bsWl9
Y6D1UZW49Joc4/tTnh4hNhNjk26xXXOwUDnKs8LRh5jT0gy58vD1dMLVtqKOxX718UYqZec5D/Ha
/GGYZfV7U2OKS5VrkAWP74jNXc/pRop0R+EQLdQyrSsFowWrLkgQnuLpCZWMzMEXmh8yGIrYf7Vk
y3mDhsBBrJ50jPB4pf5KoZtNAUxbiheGp9fl8GdsDW6PGvVOHbzJuObMxR/yRAV2DjWWAkxtkyPA
VR4ao5qHR3LWS57kVQ08SrhzjFiq8x23MsrefGWQGmb9ts/lJ4vyN6X3yPrTx7Pqph0jun21mjmj
BjKMyfm3mFWMsV7oyAzz7ZgqFs0OlCq+H9so2pwRJvsXHjvKAtiYzVUOGna8z3MKJYQt6o1rS9T2
6qys5iCTiTLniHaFInJd3+ZNOIZjMkt8YcTldmKTbrGNoOoqyRFJrO2HCW8LcK0YR0lX+iPpGT9b
17q64w+hMx8SUyp0H1RR5SST43Lkl8+rK3eMr38zmtKv8WgBTaWS6HV/RpxsiysICqjnFNlpzv35
260fJ53vV52uRCYJLq5ZJn/UEPWNEsWESPWeXGGQcj9xmoczcyWUm1AShyNWOwr1Zitl60HdPmje
fM5N6hyHDliSzbHnLsWjSQPgOFk16F4Qd73md/yodP/Ux3mQDpp+BEB7exmTK5Wf4tDEgSrFXRv3
j9PTuHDdkf5FnAElyWt6u4USXvF8piexifWPGM1qW1IlSApTGIhZzepNhHQb6C/eET/DDqdxWLhv
aLIBNF5+VkVskRPdIMd5FmyHBM1xMnhHKrPD3+ZG9W/hZh9zlfswqgjfRcKIq4yIm1RZy7s+1L6e
yrL/ad427w9trMdJwL/SiOYhALc2JfKcoT5zr3HY4m7CLvrx6fUWY6eHf6Rj7LIJZoLo8SiZbQIZ
DzAEPkY2EKNWClp10z2+pH/R7NKAgxitHxJcy5mMcPHgCLre2hkdOtQbeCgMBy+TmUd8O2IPAzcM
YCTWfeFXIZBOZh7FfIHIeIgyRMxTaUGJShav35eQ42qHmmNRr2BJTXW8gSczTHjuisYZCIbmbCFK
lVWqV9D5GuqnrkCydAtudHiHY979aMlvllAbD8fkMXt3s88nfhRYptJbufl3ijdTTDc3Pq5/UFfT
r2gFv1vCzNecmpiTvk5EwkuUUlmEzwXzf8okkugW/B1LhS7u9op+z5jVYD0NAobN5QsQNAMOgTNB
S8rYoKZ5eWDRhY3OrUrrrbwAbRJgATZBwagygQ0/uEcFSgq4NU4epreiyVminqKBP8mOFgsrSxnd
awQpj4APJNXoPtoIUsqOT525MA9OJpWrlwzuHfJ/xqNI6af8mpj5EWcIwzVYW16AhH1dtuV/QCY8
n8C9W2OiGm5heo3haujapJC5hNZEuQSXPOzLWUKOPCbPd6j3fsK7wYvBA3AX6hM9iSQie6AqYIwk
TG/wCfjRns4wAmHvPsCIsLDDE8Enqjky0RepLbi3uCVMF/oeIljs1T2rFyeUAV1YzfyHPSOf35tN
Iy+zPc0I+f533dMIyKdGT1PgqtP3TE2f4qH6fy8feePp4GIwntLG5sxiTZg+/AOKiKTpUYBgHAQm
SC/iUTlyu8VZnLHESZsjNcZjGD4cnUi1dJD+2HWcO9ttuNhyUspQtbAgcW+CSeCUDu3ztrpv2pi0
cUTrQoWUMb8hPDhlHP+5XM9C9Ju5fUCLz6W7NAf2cZLWKb5cTnGYyBn3O2Vc/gpRMCd1fifO633Q
InHnL6klaFkMEw4mdNvx6qub/gu5iA9joUBqLBLrn8FvH0EruE5+13CAJsvlgYDAkLyzyfe3OApr
kyV3OYdLCwudCvJCNL+Iv+GHEF4DFePIeEXgI46Q45/xdjjdD0rF6ZZR2Y6HEUdoOay/0dQtjXW2
w6trrd+BsX4e3pyNjTl/dMqp4ne3WDllO2NON+Eai5Rx8ZmKsylaLQLnEDZMrytRKGEEQDOG/mpD
lwIM4Pp6vq5ShEbwI4RYS/Qz+CqGFQtKrPsCXjhfKNLGRhfSqumqcbSd1sifeQbk3T2eTSqx+pf6
hV9wvlj0ABnaHUhPQvBYc2GBPmfdvtvf1iThrRk03IJhbgQG/UTaMvEoCBFQx/kG1//OggElKHbi
A6PxF5gzITMndYeztNBzvWJqoxpQ9bAH8abQorvvmSxow1YuL6RDjBGqi6iq8G7EzSK50niMmHCW
2QZkN3OHOhj3gYG1GZMaaUNWUMOTUOPreFuA0NxabBzs1dlKBhAJ7QsIbXeUGdwWgUSKHfYlCtw6
IEg4H22UPryqXlUhST6mqjmzDMBpmZI/AdbhieekKmVbACXXajfOvl+fY65+pepX3/2q7NPJqd5J
ZhY3Bu5TC/jnW5r12pehgDsHIfG48g4LNDF1iGSbTWLXKDc7pBS9zrM8Lk8hlD9xEqeITxXUWTQe
4JyTPtn1xE1iRgLY8yRZopVP5RPXd5XgJMU5fJ1fcw5QUwu1zPiFAbyWYggZk2rdbmUTGRAMPWuK
xTtIjh+3WhfLx1y19WkdIuK6nq74C2SH1XLSzay/+xp5GJs0jh1qDvFN93nJJGc5OMzAnA6pWSPk
otel7LF/wNfyhX9ocB6vGbibHxOnL96dI4W6d+M+URZkTa2eGPXQ2ApfGAY91EqFI5xtbC34He4B
bgpsUUBGJv9sUDyTMeWVCmPQxwWJthYWpjxAwuikxHhN7ihQQ21WnJ5zZUaYLQaojmRT1a0Qqn7J
kfIKrRab0/vSfCDShyVKhC5Op29cTFx+mME5OUyzLZJ4Jnbkg7S+1ZFUE6jaZAySIw1MnFjgiDGy
CFgcSTRTDNcGE8rcgx7dUNXCF6Ys6AKyaRhrIgvpWf+z6GnMmDMwCmJA/sY/Ivk1bkiGNCU7gt0T
ls4kGN8j3QfS5PqJyXiWrCz0AQxu3ryAJQ1gVOA4gBsHsBN8Jemb6MxG4fyGMnx+dX5iGhuH3LnI
9lbINGlwCjIawC1a0Vi/GshmnMD+4dIshM3IO8YRx/zBcMg0IBL1qGFcwP4Ebu6Fz/5tTbpLgXQC
4XbYBmOK9X7kyOeUQwmoWYw5lKUoSajRJZfHoawdHhGXqIF7/z2hU0THiDqRIlLayMCBVJvhd6XM
6r/nETM0gHxDHATtDr/6lHFcgEwtnQTR/ly4T5z8rb04R9uteWavpZvXkT5i65AuU7zKxWtSjihm
vLZyzVt8z6Nh5FbXgB1z/AK056ZQbCtHomE/+BKPe7WRC/IYuLOfNDfJChx83IPPc/rZjqHOwWCI
UQ1S1iqTclgwem/dMcN1xFMvRrEOpXN1LPYPZCZokVz0yzTQ6QSlDmfH+ylVHXVmAZPGVLxXuWR/
1Hz9tkISHTpoVHxafHicB2hYwtJF/UY1x4DcpvPFZ5Kh4X6LkhLdaIepVke8YQ+srqXLnw9KDHTH
woCPsZvaVATOmR83AztDipqbKD7umgThWHxDy1wExsejGH8DJVUwfMx5cF6C/uTR/Kvq64wtiABT
Yo37Ev3pZ1NzBmVhyb9uo8U78fnHyF6hTusqsjg8F+cWMVNvhAr4SLKjAN1t25VCdDHt1OuEQFgC
B5J0qgHu7txrRhYfQMhpmewtChL8gre9cVuII2odtGSNTn4+y9J1zl5IG/xX5Z4HmF4EVYI8wzZa
Z/wFZtcaoucHcjfUA6crDlBojl4PzWXkEcsxOUdn/sCYHMVwA+vrn3BhdgxgF9s+YH9LwmpxXw7E
7hIe92FMQv4IAGWHmT4oyOd7av61PR2SKRhgJvACw0fnj4E6xbHKnTkv3vEzsWE/3bXwpW0oOV5k
JMFW/sxyGkjSlkyilnEObU08OW+B0eXazOYFHWMAsorLO9i//f62u3smoZX9VNXCVocoTk1EKKnG
LfRrAHNjV8Q4YPnNVkHybh7zwht3AXWpLAGLtTn/8y5z/npbgUI37oHIUDzIKPfabJqSjINxBqEJ
4tGPe8VfT0GLDSd+oLZmQGSh3ocYKCSCiO4GI0jhjN2DGq8dI8wXZ0Wr97XO16vvwvoCOam/z+1n
qQVtu0X21pKeolcXCYlrCifiPlWuvkmjFQfhPchL3+QW7Xkl1Ta7Ufhxcz9d6dpMcDDdZNxnEvbM
weYkbJJuai1fo95R7h0VOcSS5fDigETMtJ3V5wqUmjhBKFEi/T0P6+46bdSvFwwepq1U818vvGRk
ems+cxg8vAbHDx7XbV5XiGruSHYpr1sW1gIWJ15BW5wcQISQ0qe6mC86aF58PPQGTojK885BgC1z
4UgTMFqc4ZljFpBhNaeF7pBH2shDmdriU7Ecgg8SktJKQqkEvo9x5wcBCvNn3TZHxFHZ0i8yzDcu
FVYjSkXqs4enyq5Vujrmm1kVyUvkmx1uH4QXliP/ilMuGHeId3RzU3RPDocrDkElQ6HE5tCS5RGB
G4pEAtuK75CU8AXzl5Q2pG4sW7y5EhN+Bz4l2N9r6VlY8fD60oYFkMG5hj2zJMw0GOv2QwmYi/GK
aQmTOUtCXSNa7I5FMHnjVYwXyI15kS0zKdnzcpHsN1DlA3TGUfXivOdQSJjExj0FSZGne6VOUjvm
iNS4IMsdFOf/IDO+ghsxmdDaKJ0KRFpD/M8812gGTsCJCUiuiFy4L1oEPWxjc46Y7Hsct+KaOg7o
oHzUk9OQTvPPzyDKGXpgQp8ixnvF1Do0myG2PFHjFTvwucb5RtsN6RsnDaKPds/yWFOj3YlQDl/3
iMKN+4KjYYY2mQ7Lgznv4+Fd8+moALkR5HQCn8xYnxsxUtgzx0SAl9rd/INOS3PM0uM8/lGcO4d2
EeHKQ9kAXdnHmG4UZZSg42Ww/nAMpFjLErdc8Pp6rVTgppkzcC7tPAblclz/UbKZjKF1D2osbQny
KNPvhARhmBV3+23CCHUMYkduQfXxDHXGz/l3R3nDsAUpjgJy0EFZQ3WCDRswBIqbRuhrZHOmSUGd
u9b4N8s5pIJxkTSEfnSG7nQ80P+iLVS/y8dhNAYbcM0WStpNZcXYX1sPOv8LUJqMRKXeg29Opa9b
+kRQi2pIZdhS/74/lmPwj5O1k4RLMBWjB7FGbkQcD6qcRF09OsCg7bdJC856HhPjKMsL/bYzX+u3
DqGY75XcHpbsNWJ1HcPAvh9SWqlMnhQW05EvJVNaXdshJuD530ViHeisUpNOhzt90zPZWMxNaEAT
+vulYoTFiEGzOLOpupPCfacub1wKZ5b2P33eWXouTxxkewyuX8+VtSW5iEbngM4otd+s/3TsoQVM
yxWX3mfb/zyZq0LOGIhkYq9WqF7w1q8phbTbdFwua2VajyM6TOUH2bVzYz6NSh56NdNhbrEUfLfz
6hzabWJ0xRn2wxCP1OtsndKPSRpPXGMN5YdTyOSoGqJ8oDIyV+/WTZV9+R6TiTotVIZJUhFnajXt
n5II0vj0m3o4l3glkG+oEvEwJVb3cVAZoYmoYnxJ3h943CtToiHoJWU0jI93PFxsXLi0KPoduoDG
1dFpXWLj4+OkujN9yphm8OhGtrcAflC71gNpLi+aQdCiEFS/L/l3e5tKZQH4++tF57Kivdt4Mt1N
laJkQIbce+RxXeWdZf4JDRNi1ZvTqXDmxpc66rMI0rX9oKu8wiPNlHlzxaSZ+pwVGeRDTeuZX5wG
PJjbNtJ/TPuIak7aoiD1uwOq6EhbPQlj5AThma40+SHRYi04T7y279e091C3nOXzsL7ui/3tr6eB
RAFKZ/5Y0Jh1CKvU0HYaNCrDK3QCvCSA/G4BConh8ZOq9vXrltnIPZFmcIcCKs64FzH8cGeTsVf4
+sipuUpvgdqEHxPZ5kw1Qv3p8242dIy7qLEWpjkf6xH9XDqSMohC1E1kwuFgN7AMeHrFYyIY9jXU
84RygVZvPcpzUkREHCLpch+vlgMKDwiIBMUDa7bKABA7NJac9i9aPva/VyyhV++R+prl7pEtxi/G
GVsCbdvfd1Q354a+iPZYGyzlJcnT6MreHpw3406QJMfzF1r5zsYwoby4kjHBBLR+aEh1yzHIxBZD
B1tx2MKgK71OCsZvsgZZZWZke9Ctwm5x12MZPxu5jyJB0cyX+sgFjJtkhLkIWqjKoZBi50v7oVPa
skMzMsYsy2bOqO25aA03PdCuU4n2/BW7A7tYM3sSQIVzE9ZO45G1lNCGp0dOqiEKnDfBX/zPrVtX
QbFPy4iH7ycPtJj3SR6x4FhfJtCPF5EC9pUxq8os03lyO8Fe4qDxVb9FyPIbryUzCwCYFOxs0vD7
GcK9I4oNyPiUBJJKbYD/Imf7foeJ5NOj06SwZpMcHOUV3AyXL0wprz7r2tpLwLqe8/5NhIlbj9yU
efHg3GDKMzOvnfbuWKgjmNE9HFS1I+ZKRHnr3lHWhCxX6YluJaKS+Ffvc2NQDZQMVvYPa8ud+Y32
VWA9Tvb166RQZNBdhzlKiULlSVmDX6gl18nOsAf+arpgQciUcC8wa8GzjZjAPhHCMnQgvBp8My3y
3s9Y8lvOUCQLj5cmraoXm6iMcen+3jdv01YOr0v+m23IDLpYJ3S5wEs47MDiIDoRpSnImM3zV77g
cuAvDXWSyPYVnCknaIPxAW2RyQfPAWAPyjp0t8fqeOfhWANakX7Kuib0dBTbMmAwWyc+jshxEjFU
xrxBl9isQU/+3U6F5wd5O7c7yjE+PJzZrBks9CkBoXgdKIE5I7romTtdqKjRCI0HW2NqMeag6DK2
vpLQgT/tQyCZO8DvBVpP7wTXh0nKBsS7CPl1RUwTeQGK+6inhMZnKNo5tlE/Dg4I3TeKtRq8M/Ho
NHyzX+srXXcntvrvZFf/ZdHCgNhKz6n8fSyKsyIQrD2p1ozDOnA/Is2EykgTHw5kDuIWCaImiJ67
jvxNmrKj+eR5YeZGf/HFIJERg8p3M6u/iYDVjvsTeTK/pry5cSRyoXW9Pw6/VfCWoJ9HiEFwxSpJ
wwaVAIMzQIUMkGnf0JWkmY8XKnHgYdM+bFfgIg/W+nGhMQ5KH2sAXTxeXb27b9jnZBRCv2CneXxe
KocK1g8FxpEaJHSLWXLooiLa58OHhCZYgsYce/LV7i84IxmCHEwk7Ts1ai7N4Xoen668whL2AaMX
hqOcnVHD3DipiCq6ohwRoqYcnyY1IMp/RI5RsQLSGGF0ZXV4sor8PCPqblFWvzwVId82Pwz/sXRf
y4kkQRRAv4gIvHnFeyEESOiFAIHw3vP1e0qzMbOzMnR3ddnMmzdvTu+dzSlvExHWWKPpvlqiZdzK
UnxTOMaKKbKswoYy5DeFBck8rzFf/T6y/M2f6PgV6W/oARM2oHRE39N5y6QK52Ew0UAcTvaIdBW5
PRxQUxgiKBQqgqc4z1/5XjtmNC1mUIjOchppQGxkevEZQj18ydNfXErVBnIRYgUJJFkoQXmkUORN
blbiUhX2NfrzfcFkuEjG0KuH4nbfVSJNP9nJCfWyy0MyDw3zkM5Ws3WLeRia+YwdFXVs7QvPRyFT
nfNaIgVc7JGCOSK8ZFpzqqPkuc+5XCgGxN3OcjpIojHqIWy/sVuoG7T9vs+CeRgpboFR4htDQqAf
p86tR8k/vs4n5cLRExX9HIIQVnYLJUJpuAl48nvCS2Yk0AQ6CbIs9MDqD/pgZ8oL02RvvgSs5pcj
5eXy9y9aYZ/RKZGQFzZorJCzBNAzKzUKo+AtMLksZuq+vZFaYspSMY/y8/41FE6X1PKgF/plvEe8
HZ7Bg2y1qLlhOeE23Btb2leLn3QyanVkqmlnc+YqE+OQrsZvXJn6Ujpfco/2leseKUUKp9xa6cvb
Erg1c56d5/VMMiTcOXoo68hsv/PYVtiwu0bk4Rio72IlDnHO3CPpvG6cn73V/DvKowxR9kT5mKLC
S3KnfXo0nQuphwpcn9Eg6c9TzeXqtL+RaaQeIWgj4BDa2jsTEM1ipaQw0b2QjpUQV5wYr1g5SzAT
7Rhh7Va+Rao41Zt5HfKn2qbg9oEYDGBrLxGm+MwVhYPd4UiFJVHNxeCLddvo9liJNKOJWuZSXD0q
bomzc5fEuiyj/sRjeF+lLKlVMUlnthOE7qzhV0/nOwdOnHNX5fAoamVtsbMYTWklO54K7ZQS9GSV
pYxi7xdveJu5SmxOGqC0JCljD06X41JhkbfIuGcKqYlixiKVhOwyiqOxaW4BRpJHnkCdSRWPIK2D
eiB/KFeWzYnOregiyQSaRPeKIhzQJ3TbA2EnqGdU0V5ls6WZhkkv5ftJMfFVlGH5yvBUS2JZC7GO
feESCzquGcevhbMqGCXnovjfqx0UEpgIGWW56jROc9HCgcclhVVGl9FflJ2L9PNsRSMpIcysfQjL
7Xj/sWw5Bx0pHO81IQ0SS8l5NRg7kJv+fmY3fgZshuuXNDcdkMKCymhGCuEYuJclV23VqOMkRqob
AnSWi0z7iJJmoVIQz/GAIGSmnPNRo8ruypb8lgippFb4DOPtnJYLJPukQpImpKRiMPtW3Vh6T3Ta
9nX7JLjDrrqUxRUMMgysK7IzFPJS0H2G4nKQMIBFAqECuBXQeS6L0lOlzT8c6JktAs6e+wptbv+W
pYGkIQ2lZKQUixfDv7lKhBSXCPBCbenqWV1QkRp1izkowWQorCGaqRJniKfFwRLwv51rNwDio5im
YJcOqGMrc614avAnuTobxatrmYhZU0FxS5H5eiiJXVzdYDTVK6L8rFBQnjkzSx0UVZUdWXi8LQnm
XKUMlmI/4COBjPvnyN7Mpae89yps4Ky3wk0JS0WgpHVAn0d5RblLCZY1rzXJJyypbb7fVLEi1u0M
dyt468V9rnCm2uSMF4TDwEGrCib6hjjMXiXqxsspK7AxxP5JY0RSh4Xu3wsZS1KIGwjE6uF+phQl
ojlZSNINlmT8RNYuSxICbkckbkEmsV+V/BTjECnpJrIyaUrn7q3mJwnlMjy+hUsRUJdJfEhxiE2Q
gCrNxe+D9pCiQ3Y/5/IV6ffiUPwQUot1pG5cP7eYPgAMiRzSBZ07vp3E7vg8OOGg+Z0i8kOFXoC8
lt22i8EUanEocQOPndvKjsXLx/Ub9JEdr+UvmDw61TFvNcYK837KHvqHl8UBU2xevgvoh112LD3E
abhW8kkwP/6+GOFVgx2zefXoosooyrT2dnKECVdsVeWQlV9c4ATRCNoWW5cNMkFR1fULeVgEetRK
iLfsFfaelYQXyJ8k0uHkWzrPSe5v41R1rgvkB9EvSR+9w3Txs/hBopL/BO8itU5RIWHTJSM4lxLN
l7ysC9e+/MRQAcrfQxFdIc7+SMV/drm65j5Fs+jVmGyb9QC/kKjLju8nVcgXapAQ/DqZauPbd6y/
/YnJVCBwx+lQZdcpLSNAMguplXvVt1EuwdX2m8/KACPbzGx0WtGUMHBywxxpwgkxrJjCgwlg/6nl
ZgmfloYJ0u+c3+6m1SoerV6+iZbtTWZ7qbRihf3sMH8RoJjo0wu/cbdh7qtisbPqePCV5aYK+blK
8stz2oV8zPEb1SYdS7lr5PRPAafSivioBFBZSsFA7FsUebq2hMymHMpCkk/PFLNcALQ7psKcYw9x
rwGk/GRxLsauITtEwZA4qXpIR6oMCbH2mE9+GA1ngWOosHYQbIusdVNwH6trVuJSeBG+NTGIpoAC
EVNHhZdZZE1Tln+iPITthFW20jwXUr3PrswAsqY/25UkmsZKfmymiHybxrZJThEMVkmF2rZSeZ7Y
Vtv9b7L+vFO9FAR5JbaVyHrb38XasYc93dqXxMcPIE1D0gOZGzn3V++gDEvhgOxYo/Y7xCMrFfHK
7+9jJAo94pfp3xcZ8AADBPzev6rShL/n8PpOPfkdltfm59JZj4RYr+fy1naSjdU2kV4WFa4Vi6jj
lpnsMAwTk1xMcZrd2/792tq8HURMrX7ZCRlOAzGId1n3fTbd+f3JmpaQe/xOsM7JYXw9PuL96zuj
TtWUj/v34yPWI9E/vHUC2wq1SvoblYPupRPrKWebtl+KDUHQnjsZke09cKQjs280uNE7iDUftVDE
VJXLzu0NL7jz6i24zwhgTL8pZPDSOypedFD/6tnIEOhSbyg2L0dYMQJcj1xLFsi5EevII7ElUamj
eE+wnUCVv2B9hxrODBBhaIO6KNwOMz+VASmbnjCf0+bQCQ+5VB8yyfGgssXV+d3jo/CxdBgUn7oK
RcDK6PKBOZcFcSdwDHbicWtOVXxYJB/ylP2VgflrKMGerHjxn8ibmCLi5PH9oArXc3zrmSEUBXRz
rjSanr+s/Xb2bVSNDB7dGHEoUcdy4i26KaZ+1mNhTYeE1Btz7JoNHqVGbZJspMquE+2nx0cYFSBB
csMr/y1+F6hcWgXr/NXBVL174MdDx+KJpkPtvseU0nhlT8H27fGR+7zONj+8ymwyH5lIAGX9UGy8
dqNjZWcp4F960Vbm06lk0NkXtmPnd4ZHOjm/H06lRPMyzaYDFLncoyvIj1w2OADspmV9rmSu1bb7
UP4UXRbRTvTQpqrPwEohqDu8fCYmmbJIY3bRIua4+Tlepi+c8svu22rRp/7etoCuoiXhFaFWrIAw
26NVG0gOpv976mwVGsIyUHx+ca4HgbXk9/l3PTj/OvSiJ2KU+dTP7etU7K/zDTmd+RbfJi9Lctpo
MF2KX7KLGoMBSahUAVaw/MTSzPTEaDPDpPTYSaJ2BEIsP16ryoWEQrL46KS7UIP9szk/VDfvW2g4
5O9STr7fq+nP0eTVovRymJFQkew4WxD/mCXsLpgxi/zmazkI2UWhTDZqWH77e33mQeq45ZACdkwy
W3BKxqkrUOwcmEdHIAUq866UMW7PkC/QIhM1L0Y+RhWVUgQXL7TjwHziiFJzlMdFSG0uStLs9tGS
YMBD0sFOkoNenHcf9poUW+Qt9/NctGwxOsgmne1rXgrf6V5MTOMAYykPqqIlQi24LMlDoZtfEu7D
/STTyQ0lGp55S+pHz14f3uNMuUY/exuBtE0h3d9+ridzQiPdKY79aPxSKShHDgFJJB//3Y4V2msv
ehi7tavN49S7tm9vsc9tH2eP1P9n7DP3uWzEB1Hc5H0r0sX7/A6pU8KHXJoZ2zYxeUwcyUdGMWey
Cjbi1F/7/vE3Jfeg5XSVJb/4uX5HPu1NZNjV4iD51CWijyKJhM61HN86m5+b9osM/yT79+5lGjZv
561QiHKgg2Uj0wB5oLaFqvMsIiQUxjNaDBJQqv3qxt5XdIsWk00AMrLAhM9Me/eZVi9qKqkw2nm1
X+1HN1pbfaanyWnEFsKbLJFBCiGk2etzla6sPtx0S6+7FLUr3/uY4m/Mr8wnVzkyuXTSUrpXw9V0
N1wN1T4s89VFEgl3uEwHeGG+Ojc+ACgBDpB8UlFtZUnM1FGPDfK5eAN6NyxgRMPHAkYAdgxfJGeH
aDEjRHV+t9n7WXrGfOniIP3E++f347cgmF7mEnvO9p3wgGzy5LoYT5Tnj9JyU1nmSnOS5KF7Ec/N
c/aQens89r/b5aQFcp3EC8HG5A6ihdU9jzB0UxoxwzYsx3roSxHCD2rMbW2RZRtEdqYtwfhFKzq3
rPnLsniUp6hiZm4kK/pwp5xRiuYEtQoj2kaEjZia1NiQSX5sPe78hN4C4arZWdrmpoJ3VhKFMl+z
OYcwG+L+o8G1DYNIznTwx+In2oc16BwcJMSwQ1xIFEUpD8DCftWy7My+p3/Unut6NW+UzJG5BhQG
2zKRqh3r4Apeexp5o/zqRT69VDjidLNCa8KRXfurjZOFiuqlDbeP+arw2qgqX3wuavt6ehzGo++e
5Xg/U9WF/KVNZ/8N5VAALTVhAXkF6a2qd/ROQ43X5Ghr4lsH8hhO24KUzE/aGB1HJm7wqKXHk3t7
88NjWeTv38f6AlELqTufBjQGC1u5knj/dHB2FHgqD0WmAhiJ17D54fLiXfF6r0yAw3T1lRwn+0mV
K4bn93Bm3zqroXW0+Fp88Rd0kVG6dtNj5JD44DEdDVZfx/qxror9EGSTzDaM/KOWHWQHu+G9a4Rj
Pe3zbaz56uGK2PZ72QGP5tTRwbeO2ie9U6d8GGbHwRxINJ0h1+61+/jgumtez/Jd/IRbG/Vbz7ib
SYfpY4p1gdw0M1X0ZeBOTOMll9UeH2wSg5UdOIdUoqttftaNZP9qyV86t86zpb7c26mTap6md++x
+LlMHx8KfWfHWe+y+AkX/OuFA1Ek64L/rlBkqGey+tITu2Gyf5iehgbLB7zt/EkgRQc5g2MqY3Jc
8JNo33LMe6sfV9iKmveuL5yHTJ+xwjLdaOs0PAyTY95HfHD/zo4vnXP3MMzwNtrhxYWzbJWhyXpm
4KYrTunHZeorG9dF07OD0wel5HeW2Ft8vD/nTx/R8aMZa5IAmt7b++5R8UndN86On7NdTw8CGXX5
aOCNnu1EE7tcr47/BinVSI+jltBWqGTAFujcPpKD2zQ+jjUZEqMX+CMfH6cH53fyDIeO6CAPZ5qR
FRe+PU2jAx87qcF1r0THeio5uLMDOqcaoyrzw1Dd9aK/yfZOUt198OqJbG56ok/PllTlAacy88Yq
Zsye3zdvxLf6q19IqwhfCtZIFAlT8DvWXrdi4oHX4aZxH3JYp/dhlGR28iNL/THxnvwAAe5+L5NR
L9FWGc67Sfo+NK53ss/xznYxySzVmsgny4fGkyoxqK0UpwZ+J0hMSaf8LNKvLeLE+I3Qf23eeaJ0
j41lHoxcChp1QfX/Sso7qOYGRm347loOOeSrwbG4GIilBS3vAohYYcrCZ1DVvZSk2lSUzJMFy0fO
h9RVrAhy2wF9Lsmo/fv2R1ZP8VI/DyWYlmhz+y/99ycVikKQLANEuj78TNUFZQ24rP6g7LayJIAv
1aDMF++oKaH2UKotHJYrnD6TneTQlxLTEarajlwxmYAvCZVAnXqXz0uDWF9/hONLGLGEE18Uwsdb
pn2lxtVydvl0xfwd2OpiYA+w2TlMV7uB+Fx+W8k42hSDTM+mHHKRg0TxCyuCglkxFCL6930t8KkD
mzomUgp8Kd8mgfsXZMCz6hUF1nP4iYRY4pCjGjZ/Ua1g2yH4gQFXjzgMXvKEJr0eWnPnkQ9Xz0tB
6lF/5juMe30467SZAbRhpX70Np8HBX6I0LFc7EcQBVm0OAq7fADA/zSMQOcPcbb3e9/mzYKwXePx
XGlGnmf6CBR8+PuEE/o1WWNXS7hItQ+fTBD3y7yKwAJJCrx+DCAGASiPZTBK5OezyCvvwwEbk7XG
UssIHZSyCr7USEZXF95bdSG5G+QvGbRn3HDoLNLx8j3k88aqxxYRhcm5tX0PvRS6VRmzRiLYCYe3
ff3ZXz8Udk41tIBDw6rpn2cx+eZhTNBw1ChbEqvGWQhjYxSkSyoebWzW9Z2vMxgrqPXvl48glX7t
A4cynzrh6LcuLfXAfzjvc5t6jvF/24GJqGsi0isRXtBPks35I8fgJiRn4MbFz+PjFIBSfC1KNMhj
KHag/ngyVG5Kzt4csb5IZPOTLcl2WYJixe/x/v373o183t6u3+mx06wVn0HEHBn+fUzh7f+sld5z
lmpGPqUSO0xQv51wTq7F1+qLBdFNz1Y/af+3sz3bqy+/efSy48fUCeC8sAdPSeREHfFjOxSrQybP
XYyFOoZ0hZ74Qexb/FYChwFPrvJphJzeZr9u3pEIuVGbIY7JYrhvn8eKgWKO/7LWcz/M24fdxqr6
kSWY+9qPU1+5H1jR/TfU1It8cd14ksE+AZZ93/G/Lx93G/Pq9JY6DffPW/0Vd9QcLkDfU/uS+zkT
GHscvhax6SIVeJSbV4OxlLnJmppcHKECiVtidXJ+cwWb/T71nsFb4fquZzBX8Z1oMl8rniuG55Wk
9lsjlZU8dOelzKiXA8SnCCkV2HDbTek1b0aOdZbXVtG1TWVP+WzX2h+blimb5J5rXiLvpHL2yUbs
3skpwnVHIm7EjvXXfMA8wvncL11Ija4Yl1u4/DhxCOJq75xngPgTG4G5hLqONnhKQQMPqh1U55ky
N87MkMYKC2Iuxmh6JC+D6674vAzil2k0Rv7iua3u0qLcZccnM+gl1e5cvHeveJ1ZwE8gp8LpIyPp
M5hTGR5kIvOWjX2P9ryLx/QeU6u6Er+UE4GZCZIa1TZYr3IBe/tDxTmWgNUyYGLV3Fq0PjNNPTpG
yAe2iQqDEoKbgIowPqVN91aXVmpb3p1brJVlcYfI2X30HGync+s0qiXStCoy5ZuyPtsyVivq6un1
kY1VgQcBS0oL6ljG3InUp90j4IHKIodMhucMeTCIt8ugejQWk8MELY4QbTxkcPygCk0eDctKL8Lm
R4Qass3L5EyZeFSMpVuqHOsZnLXnprObN+FDrXlrOQtCZ3dvYu8El1ltgq00CKQLfysuuYhUpI+B
7VupZuJaMWDX8av2GBUzi7Iaj9FhKlt+sTHOcKOZcBmmLBAvhGtP1wbBSyFIZpb0JI9e50LS2EIe
o2/SY+Y5I4z14/LsiX2yqDBjYulgf0VOw8wcIU0petQE5JlEJbEs6QtNoVGlXHHAnGlMtBDsBIgz
dftOfvOBvfzM5E88LeXu8FC6ysnYT943XxtSMGLqW+n1Mh4q/l0soog2xMTyz/78KYb5GY23zsn6
6N59nSvZHbYGfOc8XR4qT2fotnmW78PUv+FwliVLZiRci8coQ/BqZFIlUw4BIk3Df4WFteuc26KS
IH7+BxMOvGxDEPPkNUJOvDHRZnpi6ZJfQrJSNgnimMxRIf9lsAPpW8F5hKVgNT7PZrxmG0xEqAa2
nob4iQ+kQUw5eRUlpTViSzlU7CvGIW9K/y6f0qmEzvIms3gADRy8pFtF+xG7Q7AUiYHduSTHGOxV
5j3o3Xx1FxZdMJ7VUjB9X3mJjyMYLblU8haX8lUcorsZuh4DURMsRs+y11i7TO0RV5pSNiD3XAym
qQxg5d9U1EyXDruyXrAledHMprktee5Z08SBRftYL5De3j0QWioXJeN3RbXr0tA2CdXcQX4IgSu0
Zi62k1kZVygRTI25eJrG/95DqMAlouKBXe4xLjFzWPtqRwDF5GPsMEjFtEuCKeJ4li4vcSL4w+d/
jCq2CV0pNK3TQ6uexcUPb2+Pq5uRgBw0EJLdeTv5ew8nw256bF+mYX7o7Ux5juZtgHEc5Y/kuNsB
geVk6AeDIirjvmFHFrlQaMssmOln42Pj9haC4WEUVVmlivE3IguuCBybcMrLaxdtRKYI5O4NpBbC
R5dCV9Q41tz0kFq6uZ/r2BWRL8/1f39Xw7/JplnHk8lfQOVfqUX5NxJM8eDKGNOcnNlloWwdCrrp
oT0CvxnAeWCVCFe7NB44915NR4rKG3FUz93ZPh4+aVbqbE3f/TWRqc+DNrWlTeFTLyqHDlOMDNGu
t5tGx3BRaMXdHqu2WjDeL70w3duqZE8hKwbmKcu27S5h3YhoyHxxdsY1O8CGPNhjF/pvdpIxurdH
v/FSfLxEVQiL5TD987NBsd6DQ+QuvJteeBDJ3U6mvBqacCY9aHYzPXYNsn08OTBrUFKgvH40fP71
ovBD1zILqwAiC4qsASIJPE9PU3PJGgxzempILNDD1C130910NQwOzZBXPdT9Bvc0DcNgUP6aE16B
ijwvb5S3/I85Ep5qL+eP6p+7o9e3+nSnT2jypWeu3NvehPNsZR0EPWVfIbsVN1OzxhWeZibNX3kj
ofdpxPETB0c4b3mEd1ka/Wpi5Tq4Di7NaaQoQb2WqkXKpJGaG0IOoaTCpjKQ6yFWB/r8vecb01D1
IFWM9ID4prudEckxV04WvnMOmyD1wrIsi/qdk/kpLE+lhVGhccy/nSFzwRzNtW3JD3ouk0RZZtFk
p1NXnedYTQeaFum6iLRfr6uZ8r2SHbBD1/11/0zXDnxRsPk4o8+s/TVIJ1kn9lSjFEErtRB7o9pC
VkkNBWSsVTOj1oQAqOoSakYXtFl9jSs5FuZFqE7MZyAXDwnjgqBNPCaHmgIMRYxpFh/oXTaeIED5
UswqxuC8dCfirlLyV7QryHGrXHU1hbHjJHNuTY2timX5t2fhJCGfuxJ2AzIEvCsHVeGNE5S3KxVm
CTHZ5nB8LPaDRPRSzpBjKh4qnMtZPlU5qmVne3YaazvWVSpNVfctOpIKJh3fWec0XqeHqnI7rXGu
xLMJPhU9IHwYkj/z/stVQTMoVhiqn9dlDKhS9CbLpfpGlqd+eVsr1Xr9fvZ3w1fNxi3wInpyb9/b
8hXLKLDv3OiOfH4e/7l7GqYHx3qsCTlpc6jHh06yf+u9CCw+VJdlhoZzLD44dNT/BLmshjvRGlGF
waMZbaUH8YHkXpB+WEkScsRi0r8OzcvXsxKZwsQL6Xd5RTn/xesCcYNVYV9Nfx8/I0GzTmTVv3KQ
a8/C/n31wRfhp3TOysrR/urBl/Bv8uhySq+K67XDbEAoa96aiw6/69iHH81wwdvZOY55cd63Dupo
M1DP02fm+bNpLAqXxkoZZiRJlYv99tyf15Od0+QqXUqxIvisUu/xIvZHIeGxiXpMzkl1OcTFfD1K
+3t+85v+ubRy9C3yy+ZZHazL+NiTivcYYwwpY5kQB2w+Zf3d7RblVDtVv38dSiADBMYGMg7HETNT
mH7fEpZmkjm10CiwkYy6E6W9UXYn1SVJq9s2HxFSW6u36Ed4XEl6RXHTvtVTqk7u357FbfNe3VHZ
2lX78WZKLfQzZOA7LkuN7TPcjDNPu7h8FFxReSFNrLPkx0XoWqxCoE5cYoI4uZwlvk/iCeMbjYjq
6z36gXliXh6QIz4T3RV9jmakkqmPflK/z6+MYKe6oXHJNmJkPxfBLtFTRFRkboVgbFi2MeRy4UZL
q6cT9h2VfDaD9RRF2S4ngSr/GiyHcXGI+qbt6thvphL/SuJJUCiMcfyK6WakdRrHxq/xwdk/uA2W
FzWthc/qkUUhym2D+oYMEVKPxWWF8ikJu339bpTxQP07oaWnc/G8OO7ZDhrAI1vGPxP1jz9Cmcqm
E+fVPLZlRVuf2eG9HJJAXVnXedEPXYNPhYYjc+aSqsTwm+QVqCVNxAKD5c+lTyEjpYTWQDSF0dA/
Dzo6yIHSsT1GNopsKGLtmzKVbbmbh/GNNOFBpgUFbzwWWOu5INoPgbdp7jBu3l6fWG7XfSEx2aOj
Qc+/MejoqW4+7ulCagI5ST7rNlkW/rX/OFWkii/yhw84e+LzPuO32TcrhA364rOibec+jo64Bw8f
7aKVmExuCpqlGp4c+KAIjwAD5jhO0vtxlvj0xONsbl6gw6lfvoEh4IcBBlb38nmGmyCYKi0oHVSY
xQBOB5WU5BGX76li5lamUvZHHwIsPJP5+wzFEBUIdn0HCUCb7KHRQAJ/oC+gFFm5gkKTAJPIaY0H
ih+i3y5azH2mr0W3CleuMaULuUlqsvrLDctMtu8u+c5Mcooc0HkJcQqBmz849dbhpYzEMl49rvr2
OxogAQXhJcQgbKMM1sES1++AQHwf3wNwAE7gNnE7CMOFWAT49uNfsOMukKEJMIfdWzJlyfdOtXvp
3D515o3DGxlpOLLZCiZY5ye5T67o9fv05m7LTCE5g6HOwh8Yd4gTxPuXj9vH4a23bty/nzNI/Sf/
vb/9fgleSVGs3JqUWisSCZsJoV5YdkuBajyUG+vDWFFl9xf7QJAqlalBJaAQCCar+R+pDMH1alJr
PwP4+m0X1DPS8Ia3hsBg5CdHIzc7AAQk8TA+crS0Of2CWfTvf9KL2hpWaVu7FXMsAfEH1TbNIxXM
9T3zYV7ke9OGQ2mxJ3zziZK5YJgzVA7SUmmZk+aJ1tmhp0X7gvu2qLEql8dglrPpRVzWGUoNAURn
dgk2gE1G0LFcMNqP3VQ5CtbAnWOj7HDMgf7FHMqNE19o7lTICgswpU7T9NjZHV4d7ujg4QhdEsVg
DvKzSY8GK7XikY9RON/Y1I8/LzKA0vwXJQ6mAjG3KRuVA1JmfDOiWFXMPu1n0XojJiXXiXHn4/Ex
G5NQjWDMNAb2plJsawStfekFn9otmZcsLl6Wi/lHnv4Se9oMPcH1IUbB5oyWWJ98JXY75yg5lvB5
my6CNcgWTcrLRukKbt1hGCIIAiznbqK5bLCCglPnzleBx4UQRnIcN/sOHc3U5IDPd3RHdiAANH22
F1/sx9SlyicOtuTsWHf7dZVNzgCdNxSc45ylJWgGr8yRjA4T3LBOcszB4d8aPKa3SSVCARM5Jyqc
Jb2KMoY0JOfo/Oe67Evsfk4doxP3YfvnXSKqRV5lofVbosiHWoXCGTXvqoNCqIpS/qXED/YxvhBX
xhfBT0CWeBG09xqkfF6XKlfViGK5a+PhXHQD/Q0m8ZGRzHcdGizzFOSFv6Ltfot2ue/qXk2NP4pH
xYq4n0pw8QMV4zQHjmUOitwUqalcH3Y5BwpLy8suFo2lmg2Y9ZzxHrkGrmSq+WzLKpYwXns0k6Ur
Jdis+iclrUkPlnNS0Ha/9+2xcS/dpjnZsxzfZCE62Cz+IIQyt+OrkpYUxT/hZN+kUFU5BuvG5iiQ
x3ifSqAHcTKM/Gbb5QndNmgQ/2iLlpfFprK7fm0/7WMvhYKREqfL7o2XYu7sK0CPuDKLv4kiSMEM
tnD2ES6CRadStOzb7LlsdFbrrmmWmDe0SLpt4vzuRS2CJxbjLZ96NmI3VbQ/4rvS61bZEvZKqnlR
h2y8apEvbs+IUqZZfQ/biw5M1+FQp3kbEygrTZk0LylEUZxjIUqUPm7tin4lDLJ7q7va48Hv20Y5
Ksi6rR/b6cGdb3MtzW9NDrhd97mpvrYSSUt4l8tNzfSKbqrs0iIIcltd3Orbbo4ihbkaKXlFA08Q
e96wF6xMQ8wq8pdkioL8o9lhO0jhPE1Pl1K8v/9OD7ix4JZR3Ty5bPrnbGMbb1kF2WMnix7cO+Vq
RjQ3r9h6mt6Qm5VVMzFa2re5zhesXdqa0cDmwbHXh9DWVy/DGlS66I9nFR2Yc/T/ChtFyyXdljT9
VrFYDIDX1sZ0upyVoX6mZFnSTbmysTjAFrm23PlNz1aXRS4hpI+cdX0VLFMbgv67j0/iBcn3h/lr
j40XMbdcZHZrSFc3phYlF0OD+alhjF/l3RFtLrwrrANu9nghN1mipUx510OXtQEfLlUrL9VMi4L8
bYk3njoCE8To2pVKHTCJeOvQSxSBBbKLu/YXc9PkC5wGhH/mUdu0cOv44DnwzLUASnlRCP+dAm2u
uFWSo6r96XoAccwKJiAZIxuT1081jfwBRwtiUzDk50BJWzdIcxskt4oxE+WCAjOQqYXte9FXyY6o
D8Jc/PXPhVtmWVQt1uRv7O/5+gufby0XaSe3FG2whljndCkZ+kXY5HEF74uvZPTtNm9buSPp21Np
NBCvyJdr7AeJpoeLO3v/g9TLesBb9jDZS8+NXpG3BVQKm3LeBmVEI+25i7qG5ADiY7aCRxalVDM0
K/a1b+s4aX83B/mLZrIHnfB3u4mw71x6dgHbcXzs9jrdTLM7Tsm9I9IuC7eeaeV1brU4P0uNN4f1
i4Z9tpKlXHqqxQdOyBIwo3SrXWrP8bzKqakGXpmH1J6lOf3UnY0xVV7SSd0MRWj1TZ0QapO6aWlZ
PRGCPraXVtCx/Wg+/PRSG9VvtT39Zz9lczxIYgfbY1TXw6O6PNXQ8eG34R7LavhjFoTfyCNza5+o
Xmphz68pBvHvN8vqqP5qht87nMLTIWC1cJdj2w+896n271lkX813dzqHXhvV/eqhYkU408KdH02N
SJUvtfC6N28QhDf/vU9WtqZHoqb5DxZyA73EvWFo6b8mhSZmXBtun3UrhJNq2v/DvVK+1kXjeWNU
ieq2IIkd+iLcMHz17w7wldCTh+ml5sV8F275967p+mIa7pAhdx36LQxJQjDhVaQuG/4cagvbfvOk
AkK4JNw355MZQxOGLF4wqH6erWcNa9pXOw8J30dL4bU966KLdJJFUNMh4cOm0b+WhTf818Hhmvnf
+5IyDx+l8+0BryLSFt1a1Q9K//779xMjZQKElw/zKPy78Vj6AYPwLG+mMSMzLXwNltHYh8ng60Ho
slR5N5VLVaJd4qWympClX5uu35qhA8P0CJsij7M2bxDldZ3XILDuizDXwpuG2eNVWLgPMwxuYCJ7
l0q4WfjU3yXhf07dfzP3pu8SxXDVSRMeevTml+GBQSz41cxoyt89NCb8NIz0v+cJ2ph3QdfcNGxn
zb1sfdMJPUjhQjK1bxV5qKHr/HWnlRJaeWyH+fFomtB/jQnrJVxvWTtBKbp4Aj+x/Tf7wq/Ce5vg
QQgsoHtHk8Qebnc1mopqtG8spqZtNOpVQZCO6e6/B5r7zYANsyb1ym4aZm549r8Z8W91hvcNM/bf
+5qVrMEwfNl62p8wnOFc+ZuDDU+DQvpoGKtR3Zr4Wwm2zPA6vNq6d9pNrbPwFKgWufYwrQTcdEAY
nzCr7CQH7s2qEyZlGFU//g1dmP01RA4VP7BKbV+jyne4xDiFHgkzMbQ/iMYD+F0UbhA1icK/x+5N
S//tN9FSuJ3Rp6VoDDSCSE5YczzuaiS/7bprRXd7yUfTxmRyhG5wPgj0h22CMJxCIWcdF/aYMGDh
/yypsBAa4U/YvkLLb02S6hqHIOSPIQu/+NfGwCAJv36GcQ53eBiGMDkM1qP4hF75gaZsOhvjFHbL
f18FtIvtps/XlkyY+qEnd9Mwn/ftqENx28W5aofzpfNw1u064c+pF36x7a67Tx9BRw0/BKWlWeSv
Jky5TTQMgAZn01rqLQh7x+6elBhr6tQLJ9nQ5HW3C3Gx8DvlTsBux/bZVZjH9V1n1Vm7/7Yrouwe
D3tquJ7rg7bTCRdtu5GvU2+rCaYn0+abwYLyzUo5I63IcSkuE3V8WOafqZKA0nQAy4FEtVhUjJJB
x0YWrHaSmfCspegg8nPqcWh2nRtxPNUADqBBXhPj3nmWaC4Kma9dJ1dGQXTHMi3e9yMVoeyvQG3m
XIuOzZB40TKmomcCXDdVTpOEKXuZ8AJ3GJyMjkziTuk+bAyb6oI64P9UZaZwiEUwLgduL86z6cT+
8nSig3sbp01ilQQ/y/xZ2g5YWelUfj3Gbf0NO7sd/RRUFbCiBDumh+PQC93H64fs9kKqzAiPMV63
Pp8k28mK6InLs9mY9DYf57lrL9NtpA26D+vxPtid39O/PmESTen5DqJrL2gzcOBHxQpjNR244CYO
gj2DcyjrYLBuJJrHbjzTONNuuFE1XzZkmF24nrGauf7NMHj0PP06Tkr/hfWPYaz07kJIJ6ii2QS2
Jmd2vOmEugrZephLL2XSF60k2QaGORoOx1hHHGUsIp3PldAk/3ApM1oYVKIqpfOYdFE3KAwRTO7F
f7XWu/7b8Ky61fByq1gomni7hnPXSLGpRBIYXZiCdn3GJ0b9G4Hkk7Sp4igatCw0UvOJXmuGA4g2
OstQdK1LjCKyoJ5Q9x3euz2Hs+ftg4WEuP7lcp27pxy1LNCCCkJL/8YVfLzu6uFzusyPjJxavg7q
Tig+59p94DlekKCQ+cpEVS/naYIuuYJazjGV2GBPuw5uzes4Fnnba9xLrSma6yEOJxYiY0J7Mtmq
2We9nPOtN9/oApx+w3If8FfUHaIjdC5SENEoPvMI/M7DHNuRWGryB+m1avhiSrUjQjPoV0dJHGLK
8iieL8kbFSOSWRBeKBoD/x6zwQj18BT1kPFT0rr4KAikxCq1Td7HMg7X6jhE2yaBa+WAvbC3Argc
bqidpr/VomEeGO4ZKdmAVO0wYy7zRkiWwTBb13i8/PKgg8yHq5g/zFe38YUp4/emjOUWmhYJ6W7x
SGiyL8qakzM5k6XvP2PKAWdLXnddFXYd3fu33z3tRzkL5WCT2XS2XePx9/NcmEth87uaps/BpnMI
K42l19XPzktFWLAri0KmTyj+/W+nDOqaj9okPA5jfd7dtq8ujHyFTYzx93XofW+74UHcCWebF3kO
wu566EmyEYMTMcvbyEthF9aOyNex7ambqZ5i/eOS19DTtfQ65mL6Ktw3XOv0+9urcyEPJup2Uc35
Do0OOzcU1gNtEBsrYrC4VdSf+j30dCChdzt4+vekOR4U+TI1D+50d6WcB4WrhQFdbUZ+hfvs3C88
Cym7s+ldxGevf0fHYqj1uS/B40Hma9k9j6+DHD9x0yPYkvvZ9PbjLS3x3Nt+sGti55dy1WzJ7lxK
dd7Pn9n2qP34VqC0RO99XVYRrBKvXAuLiohp5VzNFC8/EQVNQowPAyJSPjcStZhS6dvPYyPSjJSL
Sp7Yoje1uxzl1rK97P5H03ktKcqtYfiKrFKRdEpOCuZwYpkFA0EF8er3s3r2XzPTYytJwlpfeAPd
bnBdE6wkQJO15t3XXIqtDlQUR+LsSs5qBdeJFiC3h7kHq4cpyctFnBStIoYpzJvfmKDcmWJfbg6g
0EFQH5cG6ujYNKdDUIfxw5fdt52gpkC7Ph3pMUI+U22cL8SXRI+usdHMx9mnXomPFaZZwkhRFvMG
tgTOTQPXlzmSkxIrEEjhQFJ7fn/+CEAGBDUQQOCEFBRNh2KV1wuvzo0qKzu3ZzLfgW0Q2VKvwhwF
sn7g1x5pPMbiwvf6h/7p5Oa+HHUIcTTc+phl08N2ANJZkptgX+IgNPqy0HFHd1SUb4eV56KO4OOD
bfsFQvFoWNtOPnwMb65qGxfQc5+hcExJXVqCwOo4Ec+zQxGdmEaEpjhggMyT6eixEZOcpiDEEVFe
GuijdEgP6eIqiYRFkJBVBcrFedQw4HBqC4kaLkIHW5KP8wu6zjZOfXxTA3WcR+3qFsljLdZiWx0j
JjpWx0KG8udicoL9ysB/8k8aIRbhSsGW/SNHAtM8EmvLrk35IeyHSogl8fA7bPzM67hNJAfX0c1f
5j6iH3xcBNRuJtfwO0L2eHyLr+M0LoapNfCetM7wY3DnuaN4VcD64TXsR08gOO4ArcrvCLnL0TUs
k/cIhl3SjapJmXxm79FciFlmYRVUuPcYv2GPariFSFnUjXb9CC2B5BoWk2r0nBSj3uKR7DpBGxWT
++SybqIb8P5VnogttlE1eiT8NtvdJ4/kQnF4sYUwO0GDlA9uyd+/2XVCqyyf3ZJ6cUvS42OWz36A
G5N8dp+k2B7fEoTaVreEpQojn6WJtip9XTP5rEKwKqH3d2Mvz1G1e8wqtDVSmEcHffwzxRnPdsWi
WV1mnc12urwvWlhb90V0X4g/7aqzuS+o8y6wxzzTIzzfF1VjrT+rhoWU6WuVLZbKFM8a57roxp05
xlNGb9znldx1rwtJONpPk+uiH6vDAxrGNFkRmo9rGnSYYl9wB8HZHTSiOuy5yRPRXXm49ZRpCib6
N0ZdeawO6QYGiLAMpslHKHnIwzZ+B9KwsjlbY3nYnaJOIw2TNpaGTdIbDfyTwCrzh2uMkw6V8PA7
ARnm6bRLC372fcVSzaTrI6/OS6R+PZwBTBUIcfcI6ok/vZHAJ/Ow4YeDTAKL888W76o2xfqdWDZl
Df7Zvwn4LD4XS2mR+F28zpaqzTI8dtRIlwqHIsR0xSc6ZRzzvhSrig9RHk5YFOAHS4ttqHblsdxM
weMGwWr7vhQdTtWWJrp96k2wKOItXfzKClCFaUqxrG6KN2oAOpY0SQpwzmwUVDVFMo5DoKv/IazF
T7r77Em8r9tizX9LiOXFJvkpMNiuOFowiByPWIrdCNB1ymP93yKYpTNiidVvLoxgl9PoiU0P6IxM
imXF4m++iRgJWJUhgDofaO0niPXLnC+f8MmR5UKUnWc3VwFBshYDRwcotoBls20btTN2L74Gksp/
++7wW3/NgbFcsUxdYAVLsAe8I47m3jXEi8tcHJQ4NKzMhNkQbXbxjtgYCzcYCnEg3Bye+COQ2OIn
G+IYxdIPBKbFrgWKgR3SPwHScHPfS40RdOuLRdiQjbbhEgDgqFqi/4zq2gRtImy8PfFJtWQI2+Ny
NBeb47SvuRP3aAmKoxD4COTv2eeXhXU0pZkA5g8mJhy5BWj864nJTVuzTw6tQnKaQ8PIqhbvW1/e
E0tAuReXiHMgXouDfbjAsP+t/v+FwV53Jv82JzZ55fcvexH7Eoj3/zbJSuKDrf+Ys4+52BIOHa62
5lQsuUCA1P8OmPdxE2F1saL4dLvmarHuf5us9x3xBQSe/iswn1dH7E4cIf0Bdsoxs/Z7j767OCqx
sjiq2ss5Tn5PUAADUI8dp8lqfMHbXHzOgYEh5/OGjYstMBP8/Q9Jjj9bXxwt0+6aDrd4Qywi3haa
4+IV5xkUBy/QtmAbvL3BWGwtAOniXbED1oYCKU7tXmyarg/HJD78t52tteWKiW39e1dolwt3MqHy
LVD+j5P4qiD8+Slw/bTCxcoX+4uI3r+j45QsacKLJf4++DtOsRc00Nkf8QLt7p9X8ip36RxvE2D/
DirhwY8IQewm5wz+HYC5Tb5LsLXogXOcaSCONkVLXexSvBbbT4MfX+/nCWv1C0v8+3PZiMMRS2Cd
8Lcxlvg7QLEl8Sdz0iANxDqovoNdDQACiKPklIMfEmwE9gPumpPxJ+HOlUiD3h4Ui5PhL8R5+YZ/
x0+XlzeBqAPxFxu7Yeh24/8eUuhQKniFyM4lwMISn7Y0QIpSbI+whU/4lECCnXIoGREch+KwqYzT
0NtzVOyR1ZAN+fvHp6gHxewNzuofP+O2EXv7oVEvNi2OMCXmYt987Ruv/33VC3tEip69QFpkOXEC
LwFgBxTsWeTfT/FKXCEhd/9yMY7h/x7vlCfe2/eWPQ6WryreFAuKf2JFUh+OoHT/e1fQFDhnwqtV
vBRv/3f4rA/++e8NOAesk9q3jdgKkStcGhNeLUwHwZvg2tg3UMO0YYY/g19Io/m+//YIZRLB+L9d
AsHgG9tgIcRmMd8DhcFb0B3E1mCaACoBeQzDT7ZaQA04amD6cgsvWIZziBxOhqeOINRLexAft69Y
BNEUsBqcHTbFBj+ndA649IkFLQCHlwmHBbAIOBBeX3UHNZUSfa7awY+3bYMunrRaJDYJk6LxP7cw
o/w18K+F1xvg5IF4X9K/Bu3FB9Avv8ObjlNFdFfcPkLiv+BXudrFxygb/qd2C9H1+xXes/AyLfjC
APyEaRlV6lC5ubXiPsYIB+W/oJTCZvhunPIXAPhX69GtjFpkSYEOuA1fyQFvAVUA9iCNz49uPyu6
a7PtPcma0QUusmw48h6BTwgcX55O3JAHBnYW/IpKjqo7KpFwBz0sr/sLbnfsns1bbdVdCwqpXgK9
odscVV3AzKbaAYxKccC9AG3CXxyMVNeCOfJ8m3JYKlOZCyCBaBVYd1CoP2wQQKCA+oDgU1vAEXrA
TjpCd4z3t3R4GwfVMmRFIKLc2KQCEXSKv3KN3yKIu7+/wDIATXTRXP6aEvSjCkSPfZeQvnb4oqz7
QBEvc2C7X6oIKkMPDM3dhbLCkvA387tY5tcBxgCvHqGrPukMcCEFTAG6FDbn61U6Mq7mTVx/k/vF
QiktU10Z7AMWsVvnOwWdANac7wOAns591aMrK2AdgCwKCVkCAdDgK0GuEFh98AsQliCTlph3WFAm
tqIWAmRX0CcydHDhpmZOJdn8ZRWpK1bkcAB/gB2hU0ivEbAFoImYQln/DzgBhJ/9AVMRSI0yuqkm
MlucGPA9IG8GuVlNn3A8vgaYZOA0yIwBdYMGwJAHK0rMGTnCVumpYlrRrf5MQR/tO8nO+viS6GNp
iOaWDgn4cEdCGNjpusFsQ/2zkoSNhb0kME8AHngEQnSCNwVqk5ANqTg8OQHcya5WGC0iMoDdAF5k
piJZBcAXBMimculUmUfEXB4KBDuobmFOiloNFB64qDT+9hfVBwX3A/E+cDJQoGC2KEhLZn5ArzIH
Z9wYOVWOj5lCzzi0oNbA4IJNXn8ao0XDvhKizCgoP3Jne0Rc+5PZna55y8R7kLxLyShaj/2Bxuse
72d1g2dNb9wcRCaAHVyiB6/we0CL4MloMrot6tXVH4zypTbB1yd5hV33jQJ7a6NfHmkmfXVDIoEp
/d9CD5oZTgLC0/eQjyhUUM8kxVfGko/Ai/MjQ2r8NsSLDkczhLZ8YkN802pnkXtNUNCquXg0g72a
6mDHou4WCEsD3W0sSnZBDuRRGjeOPOasdaefQ46Ghd+ZX3fZ6BNRmMVHwvjC0QOtDH8e4tMIXaHu
CL2UXEWwjTsOfo+BJ3uFLCL87bv5pZwK9oWTh+Lpb8oLKUFDAcf12WAEKnmmJz8wx635On/w5UHV
C6J4ki/vw6crXJaRmoE8ycGZb5ArQmFAhoOAOgWInuMgx9bG+OzlZDvSk0vc7B/TCisuEMZIKDKx
EPPspaQGdTrnQBH9qEFXLduv3dL1hjpLDHoUlvDrx75PeZOjHB1FqdVAzynH6UttTBbD63Wuz+CV
aD1bR5y9h9mF8cPeB/dpcMoYhKFRDcIUSUEAU/D8ZO5dnJFRDTcGqoFq8bcf6gMUxKwOzu6M8cPb
UoHkuaxc/qspKHEq9ylaBcwQDPh7su3gPRyQzKcHZf9AVNT/xFg1WQ/S8dvqt3kjWrhRYKYRNQ84
LrNz9Ro0hk7bUF1Uo5eAXFF0NlKEfQDSoYqHCgpx0V4JH8f0qFPJB8kKyKyC14Yctj4HoQmD9spz
grDe8jeCQnvAWZDkMNt3Rvmcefo2v8z7STe5LwfHsmN0eSg4d0CbQeuKcda4bT4cTCZU86AYgT69
CgMeQcsVnNMa4DTol+UDtijPdrX/aU6FcyEgt57Jk07eMaGGhLR4xoxoIpkoZ/4NSMgDmwQ7pWYL
l/2DYLF5hWL7p5QqI5CqIigJ+x5NJrPrIBNa7VoYd7tL8uobl+R7vpcUhbllzHIFiXZ9mxN4J1tH
HT8A8hYjxSE2Apm7VhNVKFbl8f3q/QlaoNbBJbkVFkBuRAyX6qmJ25l61g7dVWf+nQxWvd0b8A3N
QVgM3PDkzfRLJz2CPmDFsXx6bt4nXuYX68MkhDp4bspUDQHLC/yOceV+m0kUGRBzwh+lDyhj/Try
6gNMleYkv4NvoCY+Q6n+CiEHbDQaMxjKUw2w1WHud62+pZ8/UR6Vkea8Zt/F7/wl+wdcssC9By+/
vv+kPMQQ7W5xZP6Y93F+TNcf/0M9RsPCUU3qE/4is2LSRrwfY4/QDRlAqC/KR2msROroLYJJtxtz
GUt6RiPKKJz88/ecztKZEiMSfHjvniNRv8gWeXRnwEW4GyRL66RXuyt8IRyOmIt2pbWUQkuxWkri
OQ+GAaT5ivyPBjnJ+NFkg+zCtNcxW4SFyqD48iCaXe68Az/wiqMFBJuaZ3ulsjDmeIvH8YPcBV4D
vB5cxblVT93ZYFlMtBWQX5SywP7qP1ulIr9oZ99R4xfzzqxzzObp9DvvuriKzjQXxOWYK0H5qR/l
yXdRL7gnuKH9b0DNp4k+vra8HUAcJZK7nRIwmdi/7y/T7aig5JVNcJsJADxjuTlmqAeze6q/Rj2/
OYUwk29woc/m6Cdmp8/yfuKJrTRbG/XWt6UqBvjle1ScaS851027/M2fixc37AgzPLpWDCGjXtIJ
v0AMBGsXKRbIdfPt6KMEn4Hf8FDNH5whrNAwINGMHo6dm/f88jaRnMENtP5YygsPVaTUQSQbH6ZW
8F9DbaT7F2DEpJGIpwIyqMEfWf0t0C+rm4P0wMHOfhTBNcMzgMXQlwXDZ/SAd08/sPSmT7sadsPC
fbqifj5TxjnWQdMtcsWH2/kaCTkmYzvvhM2yPiHHy2AMqgUcHOwmemOLLpIAs5vVSZ5DdCgv0xR3
UcWj4+ECCi92GrVMDe2zhIgG6j2h3RTeJSWVg+zSEAq59lzt70mMcqjQ9U0ez917clvdx9X8FapU
UtYtYp4ZWue2ziiumLkGntlWULg1M2QHoZ4L/DPjCiKRzuUphm8p2YK9g23CWdm3TFVwGjTiIqHv
j2maUWJUxc2HSWq55rbir+K0s77zioBouZ1x63APTCqj9f7t4zQIW+goSywhfvMSdREgCnPqp7YC
d+LIKeBBf0D9AkcFjh+BWA0RDhJBFHamzYrBs7P7IiSxlIbdOCcUAWXk3tDQtHojdM77iT65BM1Q
nXTsjCrTx+keldQeEOahEkc6PUCNcii8rwbrIixsJtGF1LHloJgoKxWRn4iUhWcEQ0P8ZTXvJYaZ
z6x0PtMvmm9h3+qcO+eUORSssibunxeDA4JgwgUQ+79RLVtbuxhyb+XEr8qIx3XASL7sLhH/Druz
HJwVVcNonRkBAL2RHnzpDQJzFUqJjGq7V7SNGUs6mV/8TDV4c2NQEdSBm4MihsyJth3X5Bvf0L0Z
JPBWjV1DI5mTFL7i2r3z1IaPNc8kLAy0pQwcLwZQI552Gb9RvuRqcVmDGie95d1GI9P+tjzSQFY5
P4R4uSOjlowxlX/z09mFyjKBO/Pk8G12XFkV88335yvTC8VIjMndV6yhAyG5D/rNNj5mwxdNScgQ
C+B7kwPKL768IEQKePDep+3+ceD8ZpOyNjLmqxn8k/fkOYGDbaVxu69Oyr4fMjPfN5zQathHmg/5
Xs5fzVZ9LXWKzSMmKnCgtboos3K+UTgfuJ/9oxPeh/1ls8wRfVImMqahZyW8xYwKE10y+igXoFJ8
8b5Y9Q4Rxub207oRAodgCQpRJoMmodp1wOmKXv4PsRHgd142Zhh5bup5Sy5rFG6wvloqHnyOioTy
Y55igZ4taDUPkf8Ctlcg3OUg+hLX+y1CYg0QWmPLvwemRh1DtaO3fSX52/ewG0HBSNTjcMUJ8s1r
TnELa3HKgUX8o8PzgRTG26J0cHWSBo9DH819aiTpF5qJ2TRmPwGsj1lxs2QY4VlEKLWbKD71MhZ5
nCg4Uvh6DUFTQ90H4vH10W85DebwHBxyJZKmPCg65qdwnrG2KyeNi4PG5k2lBx9Zt5nr+2xFpgRg
Fsyhn81wlEpprU8ATVyPtVXaT5g9cMfiWkI5U4XgxR1UU7e5A/0H/d5f0PAFVHYFqg72egbcXQEC
iOQ/mNoUnP5DIe23+UkH9zNqJsJjTndAFYyezmf4nErg4AjWQEcKdc/BmppwgQAY4ZuJzRg+26Qi
L0/TjQ4lCVxHEP16OT1QeiQEv0UbvWY8tymmzNGAezPIdkzU9S3QLjZrcjcSXHDCBnYkuZl3B2LO
bJ9Nrt578h6VDhMeGievdc+9jjR8vmdipZ4LRagz3OqG0jrseXsYFQiX0092ry+n2Q5RUZbHL/TW
OCq6Ib3CVIc8GQ8UIHK6CC10pFkXuQuRSqUiGXvQVKRjVTNq8rUivBpcVCYfyEIgnwK96Lt4QQS2
P1MJ/QYepN5Jww7BvK0AizC8IY811cLG7zsyfTstor775q5ouRHQ+ocHhsKvJdJQ7BEfQ24Zq3Gk
gKCKA3yfuzGpHeKVfRg8QjsUyvxJO0keVpkUx7iT+HlV3GIK/QN1MKvwP+cCGNLPf4xRvALfYkpu
CX7m/AMOwNhhdDa3mYoGvpEmv5Y9fA796WMljbNRRvdKMosh/WQ4qGheD4sNc36JdMyH3sjAF66O
JVSRaqpITjmW0fji4BhZhz/Am+rqsZNfNiqZ19poz8g96saQzj0AF+QjuBKFKR/4xuQvC3l1AVAB
Sxjebd+QYGciHN+KJErbXOgsA1Pp8czmLu34/JzhhH1NcAQyLjPEcKbdIx3OPUPhIMEBIVMN2lKZ
Lz/cD2KFmK+DQTu8KmtwNx9IAr1svpqXz+qzEpczwkzcQdRWOBhUmO9cJiUea6qvutGJs+Uy7F2O
b1AHEUODz+QKo3WIB0VlfvzHrL/6BZfoHfzEQERRU/JgSzR2ZZE4dshOAXOhMtOsq30lu6KkcBJy
iYiX9BHLWqabbVJ50L0dzv1uEFWB9DVLcDxoi4CzpbJQON8BatVkqs6bggV+O/CHls1RAag9Z7bS
NeYI5uanjRFeOW39DOiQzwWDspShbG+y7osmQ07RDWFeEjSrOnVD5r2W5KBL8/NxwOVv89kXZkGa
2ixfhF4kQeSAiinhVsENRq66JhIR+R+DB3JVgTyVjPDltWgEllOmQSJC/mhefpQWxKi7ali58844
9cvVM6xoaYy2CXeHC9cFoXvSQW7iD7MnlO5Fb4xTwORxov89JHHCo7MB0RSAdjLzWM65/3TG/3m5
J9BM8ocvorZ9XwXrBWPSbGFyoXmjojiI2odzR+Rzny+33M205wmmj6S1iHxDyESLG2k/QlGV3FXy
alwwYO0+TeIjFBErSHPMWbn12hOqflAMB1T694X7k4/QHXT0WY1UWmn1UXThSXQGQ0QOGU9nbVBY
VM0QK9vrfr7HfeGp2pfS/VDzD5ny5eSxtzpoa0GgKOx8WaFmSO0rdzpbDzHmJ5UgxwKjFrUBm569
HpifwRrWKPafkfjEC45a1oh0fwy1N/x4lfNcPVoh6Fq2hnyxerEe3dWofot6RiFyNFOP+GLdCXUB
kdjDCwZnpQJFM7/rcS4kEdfUCHrTNsh8bdye0WiGNYOtTzbkomDziCyFTzCJ9iPXOgajVuPOnS+z
Oef3NiVZLzaKR5UzIeC4iudKOyirp0HWqgle9nVT0MKZEmPRdLcJC2ekWfZttqYum59y+nI0iMc6
w99jSI5NEk1FrJv8XBSw7iEZ+xo55BtyQtgsGz/3fqbhSt+B6jKC1GRGuFyiGtU5dX0JEhBVEeo4
UMfAELTOrkdnmBKaRm2UZp+KeJWyguhJ/s5Ifw9f0B5naVT/SwIBEBUmud6onF0oxPlVoBDnN/sM
TdsQnUfqJxSWnYFHlN5bkNJuD5A7L0dS6wV1ikvhdxAR3zoF2nnzy5SKSydq/moy0t9wsfkOuwZw
LOM9krijF93ZY71dtcCaQDktaoRDjA+lyZ7xFFHLw9FP9TCNCdExMSaY5dH00EauR1p4wUmFJIEQ
SwQ2Uxkpc4IdYkjh3bmNxURpwPnUjsqRXiRJMvc6MfHyNa+m2Uo5aTzUZP8wQCECnh5S+NhAo9SS
O/o9UdenYBYMnLuXE3dFl/VLttNjniAZMtVz83zntHCeKD0N/HZJWHWfy0cCJOdpPxEVS2f9AyNr
tcgmFPZ88nADom3yojKb5PseA7x721Vg6zCFgjC2vwZlfFs93S0YIco1DqWXQKD3EmApbne0JSVD
cwf/0MHqkpQip/fHmE2MbyMdXE/rqmzFG1EPjr/4MnD9KBZDJ9TD5xFsGsETmN6kNMGzeli22ppT
j387DEv8i/sOiRt7Xh2/aPo8XLDQkbLqBfL4Nwa5AjE3oWTzoXZDUEUfiTYJYEQXPCQ0Ig93WtBB
A1+H7GSgPeqTO/VsakaiJISd8wkhfZMJ4z5pfARcGJZl6+EU475HzRaswYAC4MWkrqJ5aWr1nUuC
PqylJZcNDhGF7hBQ1svSlb0eICZ4MjYcaYWaMzNt8g2Z4m8b5nBm+O1aH9HsF9MZtmV0ePBbm8Lz
pL5eTalpa7uULs5kq1rwc7oEbRAdOb/gN+FfLaoZhB+PFk7JfcZwb8zi10ZHG2zDHSNK1cSZpPbo
z6ybtQbMre+iGI0OKlrU2obRcPTyLtaU8NUp4Hcgx3Oq9sWyPfbj+6I+Fzu86xgKXn2Lc1FGFEww
/msIA1BEC5hREQJGuAFldQCYeHsSoR5JOdC8q4zulazdkM8q988ZQExq8fe3E7WeG7IUOH2BZQAy
e7UrROfPLaHE1eofpODlq6Wwu6t/9lUKOnjWHilL1ePuy3zOX57ugTEL1dlHNer1MazXlzNCsR5C
n04e1+OOO1gph2pBra46a/HXpnXrKHuskM6DDwo7bsnjSojAxDSG4y7Cdn2EaMTVkwXLGJVVwq0W
yq66lyzV6LtidkERDtkyUAHAJeFuf21KdK35YaNzykKUNFImvtzptW6dm/Wc0bJPxUqZYDDBFCTR
7ouzIEdGgvIvDj4S5Ta4IowwTCUjtOjfBzXmXHFxhTb4G2G5yv/Y0uFFoSHYnvBhZBJiHtDs1xLe
JGkPNSc0Q0ZqBB9rCqrxg96y3/HkGQVg5x60Xrks3De6MySfffyIBiNlsh09Yh2pidI+Ur51G+/K
I38fIZdkFksypMJunJ1k4sRupZTPrWvwoo5dmExcwHMaKIkLadOABpgWaFQwsaEzQJVgrdvLnsuI
3EXNn6s4e04G0Q17IpDvuy5P3YzUubQG1A8g6l9HedQLlMML5+Dpx8NeDKbmWqfEtjXlPPog9Z2b
Cl2VkHQfts7uBrLVmgLNit9MThvNJFopXDw+qHH8zAJr449ZdQRdnwKsPnwHdEQQu7Mp+m2nRPbc
lx3NpNLm5042RuiY2tY77n2DAQYfkNr/yixyUpN946SEbtn6jCF7G3xjJlAjXWMOh7AH8zF/v5jT
ifpWOiV6VNGIAJ3Wj4Vm3w1XQ8o7RrZ/08ahG9ua2fkbEJe/VqqoZCsxT8MLQiG2D7HkqiYoCEQJ
pyBC9opVWt2DDpAK+BglHEzo/e2oM/uue4m0vjiVWY+bGVeG2ZsR8fxiRodK66VTeg7pdLBXCfDo
L/4NSNuw9T6h7H+TDvIkQpQkdZTld5NPme693vB+us9vcT9kGmx8m5IbkPBpTjlfgOAoETL/lbFG
SCBTvebqicAAEYvrtBfmY+VElxWcIhgoeVyfeczrBWVTyebS2Ns5dXMTxO5E1Ln7xhelsGJfcLrm
mRNy09NlYRYm9GF0CORVFf0srrBBUZ4sHlYh7q24OO6gIxATnT/n20KxXzxI7/l2eTkwk8yJEqns
fRZYNBcMfeidIfyd0eIULXddtD3AnTVoST6G+Ry8ExNKfgH/jY4lIzaXZYnh6gTkBl1U8KDU2hoQ
OemwTb4MnspOsvwYG02SbmCXVBCArtiC2pF6omePmCBus9yqjbHWd4QljiSEDMWUEZOm3W3o0XhD
YX315c6RrXrJNKTa33GXqXECDAk8p5C0xCyK6Zyuu+oV66eFaL0aqHs9hEOp0FAfCXqTum+I9E90
kdG5G8zhAKPBF+c0uq/Gm3mCNjcN+StBPAcbbyRHCHKTZgUQhDxgdDoEZ0l8ZWBK1/sYQUhyzIzi
QB0X6wcYUuO5eC9g6YKKm91ALTt9B0c2VykDUorfXwOoQ2Fann3Ci5XZpSPZPxsRDVxnqYjRUgNB
Ah6LRsdq4Hxri8c1xCbSyZ1r0NQO/SKDomT8Jmc6SjZCs7YGW55OTFS0PEtCEUQHbfKcNn+9WQ1h
C24TpmOqIzMwRkO3b/T5rl+jRNPmZhaKSauv6VGFtzUqWUwSW8DdQL3A6mnG846/g01n6UJyLtNv
F/0RwJ8QT6PafkTU+I4SREzzglUtiktrch0Qpae7Bu/XqoY42TCgG+Weoeh6es6DWlQRxUBUOyJK
JouvyLZtOlx0x6iF/f5lVGGH9NB/ONK873W7hpcFVUD6Z6YO8TPhVZ9QF1mIsbx+mu8xFV+ysuuG
Fg6Vb4rwS9IZYnm375C9ijozuNLXrGf3GfWol3Mu9caoT23qiFIY6vWG5iihKCViFUcLi4KiuUac
Z7ldg9eQZJecvXsDGnIFpYU+nZa5dYhpHXU6MtfbiTsvmx7ee6BTWBeWmv2jg0loc0Np0Hqc5Mkz
7Iu2Cok2Hbk3lBMxaCkr6gxb1FJWVGAkcmFKDyViHsLxd0gbTvLQckBLda4l11jlAWR65SprDGtA
l8AbEwcyAWJak0aXyntglEkMrxsn9CY8QhnAq33JlGgqY4Kxo6+U7boDm1mGUmz6c6pRNyr9avG1
A91SiVaRYLCzoPFUn5N4fltIR3nNfmv3R0yVrGVdrO5EYXB7DknZwieMMQDYYz2EbInUDx1XcAJG
7nUnuJFaDEuPJdVMmLhdRzO5mpS5rgYzA3XLT3geRNBwUUhGWWHPLPV0Kyy3OLUjoftEf247Utf8
N1ANqeG6P+33mMCQ6IAuG4jmoBpfZVi9OEaan2nnZl1W7w2JPgE/Gccn/sv0u5ZHrw9TRHrIxbBZ
khvSnEON3ydRxxMLI6sKX/tZdroG1YYK7J+n+zWQ17L/O5IkM5TF2UasgZHBkjmOdISZUo3GCBgh
2buN3mGBTssox+BJ4BsLr0XmB3GgUet00eGlnno6rBmTMqY9qm+N1TP79ON/gW6qE0LtqqQuAnzI
P2RTEIxGL4DN7qTH1qccHLRTyRxFSJ3BPFBc9EunMqJQgC5+RC4XfOdo4eo6bYKuv50hS8S0IJBr
tdddE1W1MTfWDbK8c98R3bLwxYH9Vfn1TjqX/n0CQQmgvvXu+r88vIPG1hz8FsadZDv5hA2zPalU
wVOxbxiP0ZQ50IWrDW6fkerSjpxVBg0OGpedixlI5u8sbpEy1GcX68bAxmNFBFs62PTaVfDbpceP
BQpZwPK3sUq53qhQIwD8CXZha8joe421JSMBD3c171P0jiZE8y0x1amz3y6EzBWUrAvylDYOdvDS
/yhJA/ftdEe9+Bn1HDlisM8nFF8p6OFITs7z819gZEBQwN+Fy/QaQUPDfIA8Y3KFA9NfKIsHeDEe
2HyImHHE3FLvAba4WMPM5EUxKnZQ7OzD1aGj+fJLp3ZlkyGv71A7I2ekwPhw434ANxgFtOtsO5ZX
VIP7uwdi1uoyNw90c+rF1wS2CchsynNd3GbfEJeCy0bkoLRdTgK2NwXIaa4VR3FkMoQeHhq0dJeo
BoLWoAV84LmxXjG9Ufd3Vrc2NIBp43ALE0sk846oTxKTvTv23aDqDOPu5iGDZioRQB8JnYWOh17k
iKyH03HxPgs0PBAW3pIFcn2D3+GNsRp5EPdmYwnuqnimFcA3ZvYNLzCAyO/K3XaM7RVcDoh4ClxL
scTPfyKMgzwJ6BR1+rEHAdqi6Ktdds+o3BXR9/A+lGdpSj9jASMLHg8sxtRbIVaAG2Z/d/OQKfPq
HmejZ0TJSS/sPoAKCBI/Qj4e/sy8xoyir9MeXy8QuQ1geRDniW72XHUIBpviyBQVH4BKglUxfIYt
0IWWzBE90Pl7//PenF0HmmryeZB+pqbiX8SIXQ71PdM2UE4hq8DFKU3ksWfNeiuBWeDSaMc3IPTK
VoWOamswVlO/ThOmEYtSzlwe20CE4NGuSMYAarmZMWfzPkUIkZnYA68ydyhRI149pGvhUqkLwQXs
jXU3utI/8buHN9Af6rwxaVV3BVjKApJVQ/BV3CvddHygz+WC/BIScvwIcEwUrBeoWbeJ4lYOunqN
HULjw5nArCwpwT7SRGDRLDHPaEeIccRNcKQ672I65Tx2uI2UC1Rso7pGwBgfhA3e5kbHmAD3RJsC
uR1g9y3duJwywNfMeMZ51t2eBSGwQvLrhneCItjpJKodQ7dSJ0XY72W/Ftr4PpxKkAMiNF39h486
i0GN2YZZSHSHPgQiMGR3kNoI6BC6Sv/8QHPZ0pGb3W9lC1kPodVDuOrpIWMdKM6YJs27b+dzHVpq
2J4Qd7rYh1eUIE9LDTg3EcQiJUcJSjFFoVGeXhbEwJSIMntMtXN28dqd/oHFffNy7HdwCIhI53Co
M06PSCejLZMfxEXzPayopAL7E1l512GOLVfl6kaj6TNMN/roUdvv8Lfnyo3p2g6mgL7o1YKg5zmj
c/XHHBAdM4rkF66CS/7GNdcNIg+7dWjwkecbYFPaFW0Xyikrr7R61FVgSNid0T0G8X9UR0qki9Ht
4SI5/RiClI4ZE17DxpUI52XMyxZ8vEOXYif8U+SDHCsbVEYqOxW20vieklMzQF9pCoiy7gM3ktkW
1rp353aSrK8PhR1JGHznLuDhNau7GPypg2QC0SUkZzj5YhJH8wZJDYjyhzfVia731OnTT670Afnb
t9RVgxzJC7KDB1lTgY3G4tCTISbPurAEIcyhmRExLgJsRG+DW+fr409Bg5oeDJf+OeWzFPhzB8Dd
1wyEzS5on4jEVwqmTZDilH2lA/yaQjoNQJMQL9GZ4GS+iIlpg/awXLDuUW5jJEiqVe/K6KmZay1G
zYWCbwxSbCfKiOTJ8rlv9U4dxrcQhRmTE2u1HpXwKTBSl5zmEUHCqa3eeBB/g67frru+uoEBaj2n
tzHjspZgxGFcJ/TC6CgLmofJE0K7iaIbDCrZ5sKWPrsCW8fVbz6mPOwZe/Quagpsggtfx2Bny6GK
+P5WSAY+cNBAxmBURVTKPYmExBmc3352uJP1IIAX1wExdZwmatA46Pxd6TjDMVl/l85v2nHG7U7l
gaW9mB2V4AUl0u9v+mMQb52IfvDnLyh+ch9cowHaI8I5vrMEuovAziVEjuFrMvt8OfMy3ouGur9t
DlsuQtdPh2DLoWNmAxNhAPwJoSd71Zp5DN5ph5/AmFBwfllVQptTgeNZIBP3P5LObUlRZAvDT0QE
KCDcchQBz+cbQy0FUUQBBXz6+bIndu/unpkqSyHJXOtf/wF8zJ6DczB0BLp0piDVX9Eogvs9XcoF
NfoBLrNB8jTfRywI3cZAH5qVN2X5iwk9xyfjADHcTSd1CMN1c5hIxFMhi10mS6aOZ8AkalgJN2Ew
aBYERRWO+3N6U+Cxf8yMzxR0DANHf6+OZHwDSM+g+To27m38DDjXvDSqwLHMoUJELLEB8ZsxG5WA
4aulldENAeATW99dzYlokO1t5cr2hO5TKG6JcHdguLrNqHC3ROxh5KXOlWAQ4fzkPANpkqNqbAM5
Fjkr/o/ViWOpm0yoZR8XnQHy9DaBpzO7sT3fGBNNbyeeyjcjCnlExMX5uZXnzB7UeU6JSv3iEGY3
RoDMpk84MKJut8G3QBde7uxGSHnBCXk7g4Cy+MNDz+TBQMgpOtSDny7vxwdOIdB4OouBJHeqIbR1
mE65qeqapTcjf8H6UFATYi95WfShPMzd+l/QE0lUxbVkcEPgE4lUV4YDi3xNqrWJOys+Mnhphhg+
RCrk5BFHiHCRaP8++5fXiQXP5lCDa8DrqEa5ASTotGdj9YX52XcLcu3gTyB91X38V5mfY3xLsl0H
Bvgx7O4XvDsCruweKjLc6CfKJI2Y3rw4aJatd5j1txWIy5czhRNP28qj4nrDS593uQbNw4pofVuX
GBmkS7aqHSs021HoQHv3JFS9juTAenEhssqzwQTDYptYNjQ0IE3sPSUdv6Ojm9UsvfT6Z6IySc1S
wCk0z1BwMnALwk5QUlG1PJnkUNnV9LIMGzh/brAmSC2186sE/zrorh9wVTKvcLVipDRUR3gRgM4M
D4KayxlPwPxQd5UFhyamhOhXUFLcXdaanqE6g36yQOV5ZGnTmwO7CeoOI5Vs/gVqAxRqBG8oj97P
yfeqnnss4+yUp5k155WUYSrSpIpLi2gJsjaflvConvs7MebRXiN6VXPcY0g5HczfikeKZpE5tBAN
FqEpt/wV57QPuYXLmiM7yd8/9SWghN+b7IhmR1e8vR/fY2hfk/bwB1+SVrkA+qpXN+z83y49/6il
aO7zjPbOyVTyW5/xqroRoMdeDmu/J9iAMGWag6/g6MZ44uNrUYVoxkCL22ei9tC9xzgCoFlpw/us
DY1dEkPR7gl6gd/bpUwcp9LxN6vKoTL6YesmmIXQQIsJ4zOapyPMJpjS3Luov6om0HO+hgsj7DHL
RhRoY21dTd8UvqSLD9XGqk/1vzzr1/DgmXNSTWnHaKC0cT36op+tUtccpeEBQzDyYfjAgcTM/2Fd
8LTEO59HUtnAJzDHzxN6xCVjtsEKOWTUnNPrLaZsEdFbxUwL022O41PjZkE1KqMXzTfmDaBIG0K2
mguWfRjyHrO/npuIgI5yAYbWhvcVFNuUbtdHN8ctc+7RYGUsUvoRLFFH3N4APtiHG4mgESRU2jcO
xHangw2hwKCj6hwxJKQpfQ6lWIwDXxuztOsNAxwYDoRFX994yNEjDsZovACnQgNMZHgJIOJiPv4d
IQPzqd+3qn8j1hDPCfXa3/KkPJY8UlCzYiXIfGhULB4KkFlOwfeIeqL3YE+ND/GnQ4whAGanGnX2
iY9DHeK819mSKDEcZn7sgckmWSsUM52vj+FgA96bSw0OJmFCLFX2OVAvA9pnbwjE7jK47WZpxIyC
kRk51Dl+w9pEcOANXInwZll+DTpZkdpobivB3yDBjggCJmgfu+eXTkfXV7IJkTptQ/p2TEyjH4AL
gmiZUeFNZ5mtKSKcLzm+OYREl9i4pML6wGmIUpgOMv7BLRa9YYjcZ1BjlUGKqk8x+jC9g6MhTUXW
vvi+3ccCeQ9/Gj1Pgek2wyFVmItKG3w5czP8WRtCh0y7nP9clHu32XNR7bEujfNR3XifPWKQnv13
EEhIwdmwLJgjhGA0o4zBtH1YjCHEr1vng5sJXqMmEqsDwnIZh2lGxSzk9/+ZNa6G6eflu2Fylnk6
Ed0nBWJVOgTNuu+xL24Rxwavobq4BcaSx2Cls4okX8YJ0AafCSTnOQKEY0hIuaqRuA5ffkS0SrvA
/MHSwmc5SkreQrbtYrJGyMXgY6Tb7+KLdXU24bLls/RMoa4gMN6JxdLRif3rA6krkEBhbZOEg+F7
1o0leJJjLJ6sWvi3Y5oHbt34baBt4GyJasPqn6lQEvxBfrZ01ryPW275PxxjujMqRCwXcFP5e03v
pOoAFlNtfuEXz7Di5vDAwoT+GzYXbrvmCdfT5x9Xj3VNsBbUrwq2oE8+9KAkmXsKqS7iZ8nrPl6a
R8E1+1B9c7RQObz+zO1gS/04J4LMAysfvpZfSJSVe4eg+fG/vSgtHc5WfVVxDLkklY6eo6cd4jk0
7dz7MV8310ckHp9sBaFkqK84EkCq2n8MhYLNZns/EayGW7fp3WbcI2ywKUi/elyaHl3R4CTDmGak
sGIOmVwIdXaTiOYC1+pkCeCzVs90LeCj0g72f8wfD7eepzKNzqZ8+bkOIyeB3/Nc57hgilal8aTZ
4fw8MuuFYjDucyC+4+pDN8N/BOsIMMCGE85I2rTcgwVvFSXRbPo2fBwHXo3DD5f2NyNgGLAApeNZ
H5YTv3Xhtikdtp7Ch1qd8BLq+b6E9awScko4H06j+CSShmTptd1SASwyLls0mEkrZa83u2KoOZrs
9R6MQeTc75tYihB64Ygm0toXTDxUvFOcR5BQ7FEggbF0zq3AdNtFCfT+DNOTNk+dfYZzSh99zahx
cdhDUavNUeTMQcdpl9jDl2+AM+Z7B1dwn/+StRTeCweJS3ELOsQ9DJY4YqlsniGFSQqbMNvc6ojL
bT8YGWVM3BMmtQHOhowpQmmerIxlt3ucDEbv6TiPSjLrrafMGxwgr++YUFIwpHCvhRIDuZJEjw/x
unbqmnQpYC/YFbPUCZYPp/EHIQGK96FkFRwclHs09MP6ynCcnqa3KUfyslrAO4NhBwOafWEw/e3u
qEjIHGNQv5Xezru0OORLr3IFTtVc2K94Pu48nbEKWnJjQkj3wTGL6okTBUwl2X8uBQ/lj+OKpoed
MMTJUzqhCWsQr7y4LRbnlT6Vd8jtp4MlUhkzgN0NVp9MElwkgOQlw+3IFaY4APZNJoYLuzp6hwzS
aGMUZtE47ZAtwN7wufvFXr4guvm/jQkgLUlfVyJU/oTd9ivWqHspoDU7P1UjgKZRx8XHqpypBw8j
vDQMYRI2DxwemPnjsQMTUVA77wzXt/ixgnMd32uKvNHg/Fy2Pas4cjAoW+VcrA/+LWyj9G9wljtb
T+3iWDAGodSnNWDVlA/7ywJmTEhcPK4ujFuFjgP0GI2eyJZOmYTVPtqmwwzzk6vZLPh6dY9kjWBN
1hPHKhwGzF22h2HlmcBYBVw1gxoAO79xD8QMP64/yspipGzorB5o1lEREd0m5md3LNWwd4lr7zcB
j+uVROeQXQsXdw+sNvtcZeIt4A6SRWDY6vU2v41FEyIFJcoGqnb2jTm/pUguvCdqo1eckuEdw4iz
34EgGow0u5rcPUmC84Z2iMsNzH2fwGiZKTGuHpgNLzXh0xC9xThJAlB0wPF04ubO1M5eF/zc2zIP
mJ3YL97xSl7qud2imDiMqb8mdKgTHX6KPALK4cK87Df+72OQ/yJElPVqrPfLbmRbIW1M9RVY7wpd
TSCxdeB4fxcB9i3UWCRGV1qMVz960HqjRcArB6uJyX2tbHtXc8t5MCPAE8koMYdRHd2PEn40KY5C
/0yisEczBqEJLAiLEm4IiiO0frZB9Q1EJYvQKUJI/coE5urRvp1JuKSZ5aj7o8TWjxTy6roGiRHC
Fk+46JpPZKqHE7IIQJFs1+FQQVuE3w+rj6yklr0IN1wOLlh9hjBMLYG/bvVeWLPP0IFT7AisPgRv
BFGC6M9ckXJ3EP/QMTZOxXgBLlbQTJNYfdoH7wO4RrSSiy2Nnfha/BoakLPHJJTxNNU9Gp4yOrHO
V/fV5Isl8nPRrXorRq0UB5zMXwopN130T3dOVcJ6LryJCTUKCnOQAQarCiAoMzkmaSR9UHWyPdxj
fOhJueDR/zFbQWF26vuNp0f4cIyVkKw2AsApaFCQlrAcG+uhiLA2DeQYAhB5sUwzGdqyECnj/8TA
Hu4o6REPoXGomQjAJ3gemeG3NHi6pfaR0AJ8OilcMNAcoPprP4aDmzIs58nmWaaVHCP/Sm16Io4T
5A3fK6dVjaxmMM7Wt+Vhy5fdONw6GMHn/lWGqDFOGKowveVdYtBFj0t7Tfuc2ix/fhQEHG0EmpDA
k0jprhnXM4kFyqrdGuo/VFIID7lj0Jz/tf53VUx4rtr4w37b+WrYd7Pw62ec8+af4AU8hKTv5rVA
I34x1YQRDePkIbsmx4mD9kLi5lIk9xxel2FKsjOv9Vz1CqxpSQNav+EzXN8RZKGQBnRZQuhHpeT0
INpwtbDBuU0/dEzITBmx0cRhturD0LrW7o0pMHbDbiMCHuD0pYqvMROeJaZPYq+TnX/EgDlULQG0
Y1YaINCi4+LBoVjjT5XgDwbU97mai5dTN1Y7LTiSX3bHmYW7VAK4vC6OdwpjUVTjOiZNaHEhDS6L
dUXnuxbJ2zTiW5zagF9kdsZpK8YtwvVREAxM7uQOi3QM+llOFI7VOB+KIjpm86OqrDMkSj4LlUVT
spks8G6GKMlRlDlnaj6f6/5b6W+3d6LxKFcY3q2ZMhVT9rfi7xM96Z3dNgveosD4jYn8ZMfqfzwa
IXjjH5g8VMOxhmc5bhG0WYk7zQOG7RQkSOG35j49knQXqD3KTZunEOcf8mZgUyhLCpx6FDF4fZbe
XfIICZw+Qrje3IjWrhylHzeJwze+qWm21TnrrHYGiRf5MdSGL7KqPjSJdnbXbHkKfY7pOpxHeNVx
t5XRCqdjljil1mBmH25/RsoIBRjByEOju5GWyEzFlZyHLUUJRGRtl+KRsVKCNiOYgTIzC/hiIp0c
edjQNsG99TkY7+P3WgGfGJDNSfgmD07/WmBxdYFWFgxCbM13n/F7BJCBaz8RPvL+7QLb07eKxE3U
w/h2QQnBOfKgeQPYqPh+gi3hX6w42C/uKpfx6BxBNYam+J8JYZ+w+ja99z83lPqszmT/sE+O9zVY
VArV7YiDKPvjloN1C/R2WBWhyjzdoa77bZ+lw78T3Ns0Ks98F63bqtw+EHmiIcNQjTdi/puNwKRE
vcBON3A66mmc+AZ0WnGDuJ++EEbsS1wWDuYGlWjqgBzRnOxJXaRR/dCsQJTc/BbtxNiTfglwN802
dNM8TBctfDFEbHElzqJWcWgEgZf42eBqFOqnt1uECL+qKe/g8qI/v0iLX9RwzhUneaTiNfaJRZml
TZ6M7JMZzwDujtJZ2rbLDmYGGyYSesodpn9wUfv8tHvM6Li3pNpdmDFMgMbpzt0UVomwwSDslAkW
xS77MpX+S7aAFfA0eTha+GFTZacFmwH3HwtrTDA67iTfV4ftCbstvwhZqIvi+oswYvAwKMS678BQ
uj1B+QDbrDE+TIXNkUuR50MV8hts4hqylJCdO8+owB9DOGcQ08otF2JyHm7AZZn7+thyT1krC9xz
xqnHQHPxnIqgpiLMwL6F6W8yF0zUNNgrGHNAwBv2pga0wGLFN104nNzMN51mCOuuCmVo0ctmdd8L
XxOM3VjL+oy1B3reD+kimZMED4KcHrFJ6P2P9YfvgeqHItpJWwgPTbK0+dn5po9k4oPchij1ydcz
QUOZ+fwzHaGownNOXSgQ9Brng5/QfUaw40RfH65Id47J+h32p2lchcWQVLrFffLyH6sBgmEAW9i1
hv/bPqZsCHQgwSF+RD+vG5ZxOrp5DfjE26V65/f38LNJPCmAbED7PJhMgHpoh96zz0wYAh6cws3i
B/kctG4AynjIQfrPnAGoFKmvFSYTdsJJnLm1JoTl/MoBktloRDM4NIFOsdy81mczYtyTgflcAbLZ
j9lcX9ENl3IkIsaQogc4W1QFnHX0d2NW4EjG3fw1fewSSh/u3vjF+PORRz0Mt3jIRd67I9FdIuci
0JU3pkAOcvlLB9sVkQTpwL3dC824HvWW3QSxzyMEKwOb1yDHtmAOxeq20ncGUamUaz/OAV4kpAKS
hUgLOVLAj8VzeNnteTxGr0nC6BLYO6T5t75TsZJRS2NQSqdxE0NHKqduT5UB44dDeZeKA2yShE86
/IJ1zAEsWxX2TicebYxCehdweOQ2hlWiItnfQwNAAswZWolu07lQqXDKpFs+KjIU5g06srye+C+4
i+ia8zAYIMguc2HySp+CBcZ74JiChyOv7q1rFsOMAucicygl9ke3YW98NCFG0hSqEZsAIDgEKQZa
dIQvV0cz4eeXA2YRla0SlSWxGEjb4a4jNYMl2fm/OXSiruU5oueCC/uJ0n01+YZ3eCogACA9kBhg
uNAv8DNXEPrnTAgx8Wqmg720em5EUBJ4IdIMtPiUhHqExufErIlGkhfRG5KhxCsxZJAs6kUqSb5e
G/cwIxSa0xMmXz98OaB3kldJhwVtpLH4GbcRTeKTzRxQcsfN4LScVRcuLbP2hyNtqLOp9BTcahhu
63ZmWAZTYWraOT+LPw3oBzB9WcCqHrXd+Ze//JKq6OaZqEluHoq/lhY7c5i9/8CsuZgQF/cUt0yn
JJYwdbtg18HFoDbNTC8rgr4aVD2vI++U6lksVwviAPlQhJrqX5frjtiKE55tkw4H0QmENxTA/IUX
g/TdiKAn3uUHKJFNh6EzpAEDx1Cxv/aHSYzNQXZKeWBkr5kShsDYcCNNkiNdH8N2Mq3rk0q6OBow
BpOzZvtcH84wevc9KPMQ+ZHT79EgNBvgTMheUbFWZ4hfuJYbc4ks4d9QkhIOdHPWriAEKpjwETzk
6qG+KRb55BBiFONXC4Xr+Rjel8WWt9D2XEKVOKVfjCNZ1uDO/3BqcZkZLA6s10bdZbTQDDj5hEgq
OcTPwDKQd022ccrqj13/7My0P9Edh+cz5dHrOpg1PaGy+CLXD9UQMVWG+aO8gZWfT/prautql2UA
Pfnfb/Va8UhT0OonqurBjI/PCw2ItV1Bj+WXTgpWSwVvS4xlL8aYLQ1aYcXzozn0lRRr0LmZGDSi
wObpsIXmgWwuLuPDBhHXEApe0btRiVI1/rb8KYXq/Bd/pq+RkLw+L69Vtjfm8qneg+vfuCxM76gc
p9qe/uBBD0YTce1J3h1GE5CWoCBLU+ZgDGuGh7C/KzYw0pQgVZySiJeQmTy7MuwZjvJryomDmhtW
I5eksA5bCkIuEsNHGgR+ISNoO1FQP690D3QSxZ95Sc4tUOXdqqb5tIMmynR0zsjmTYIKUmPou7N0
XMfStJ+5wHwHhLo2E0Flx7XRN5/JZ4nueaow40xPyAnHmNgwlKTmN5426NGUHawHJ/QEcjB6nIlU
nPdD/CyCw+53SmZY8gBeogkhP+X3L4+HXvYFEHjAZq237C3eZ3nyPNGrsw8AB/O0QJvA8IqeTsSD
VRdWPZX4c9dgQ7EGQBUHxiib0sqaZ1iv6R+ezICq8pqIFI4RBVQFSPaI27Z6pHXGhcncvC/vVRnq
AMfNVF/2/h4nZWDVm8FYhoxdjotAu8ISlrf0cjXNANBpyZBEnhhRg40KVkbD59S4AtuIASLI7pwz
ArkjZxwmzywLmnfONoZpKB/xMMcUnS4TgITxm3rRL88dLQsgPxwY8AhOMeLBcEXtK7Oap2w9WHWT
9KhxCq6p8TGuGtMwSfuOrz5rMxmeHq2TgsGAuOCYK9KHKwQd7+aHv94OUxMdtVhYN9FL9foPIqId
mvJ76dAafOl+AMzAMs71FdnuA+to4OVIEepYlcwdgDGG8msNiHbLfbiW/4wygFZpJgb7/v5zNo8V
U1ikTqDySmRwxNOmn4qVqtHb/9PQHoRQGeNn1HKC6IfO1uCEW3IhD7fXpF+40ulJo36PS9ijVz6h
PqGbZvfiYICUcSzY73GK2b/PJSt4WzDwymH2Mj+nI4FU3x9ztuAHtxCbaSvEUOwlkti9bxdZskru
ZImZKJcyrzfP/e3cot2OqlfAY53hkDeTAJWY3O97p9cK3CfZVktYaBnEj219yXjkWXlQ+7hFp/em
5YD5u51+U+bfN8YBeAgNgCvZrG18OuC8VqIg0pFPWc/E7p10xosyT5y5gRz0INwLhdpNBC4zLxOn
NjljHmcElnQJ+kWHgvrNX0ZfmnFjlNKeh795b1FsE+ERU68HXPqleX2N6yPnYsxjoO94LDhxs3+q
OfAJYHbQSPzwePCPImST0FdV6MPhxX0ZTQCv4+9M9DvaSeJfEBch1AP5Y1cAFeK/ktEuHg4QU2zy
wR8lbGfYT0AoHnsSaHq6jNcB/EQO5ZWeDSG9NoYn3b2OJIjXkGtt2jnMVMbpaLg4SyHArxV3sC7v
TqUGaCt6L7/Vh9UteKgEJcf6gLRn78kJStkJrplN4W0bnOKt9SXh7zVMiJyDf8JzhooSEsGAaa9d
YutEYiWQl3CyQtVL7rExO/hweICsxG5A6woqDwv3HRorMHbwTxXftk50VC0oD5oWoZums29JM+Aj
lvVIZRjfCdemr2Y/yGdE/YtsVIzFwcWRmJTgpkxMOszMLOA96Ws/tj0G+fLxndkIdgR3hZJnJwSC
ZB4VwpFJy9wGFl7hCPItpf8DKj5VmkU/lyP8wwEVC5aPzRT/nTsNvxehuPDMAEiu5CZBm/3ZFZ4N
JOh9bPGLB9awa3xedEFpYc8gbIK7hWs8SIJ3iBlr3oTy+sevc//MLaeuBu/4TeRxxlF55uODY8zR
MqQTbU7t1ZuygTx5bm/Dbo1qjLmeQaPmyXExa+aacBXEE2HVbjCavpRT9jRpeB//AoKNLtnuTbVr
a3y3Elaz++yzJu+G8NYGMw+Z5EMS44ThQE4IsqD5+RKJG9rW3L7X7IrdNfur5tnO9Ah62HEX4EN8
+1ftNWlWNypkPiYrmevAJI3f2UpRE8xAVLVFjTy8ueYCAKc1qMilE2MFk0aFcrq5VIzfvwGVOEcC
Lf2BRAQi4ODHSmP23n7okXw47/NJCkuB1nFsz/T+5laJ/gUhcZQz3zM6jpGWrn9HoFa5+KyMY7kj
vDA9MwDdUdxXcyIBbxrCLQEFiUwxykqonEzRw/cMUZoi/lNvDVLPy3VrdnrM7u59j4HdALUeX80O
W0BXFfDiq+dCxKWKgxoNmFldaoO4SAZMIZUziZeUjJi20QOAckLIo3U86rQ19JX4W1fC75b2H67s
9kMYFzJBFj1xUGCWDV6ovKJF2S5aDQ7Mvx5GhvDj+zRKHZx9S5wcuMStOB5N5v18tp9n0mjskRmh
b5rKe33VXzAjUPftFhQEAg0PUjc3sOYSz6QBtRiTrf1tzui3RlMIj1tmdsAoDbnl30E0IUhfXOzp
vvB4maGytX6CBusbIP1/u3pWOBR98gK5GIdSuoY3teqfqhU7O9yzA556T2RgTkLhTCPS0CqKURMW
vHiT0ancaOU49+gODGirtfMUNUifEwlpeOG1ZfhV/XfhsSf1eMc7jPg4vvnkLSJ1Hk06EOpEOO+d
nTYOTtQpLrQYaTJWeDvM8zg8TfCuFh9FqN+fLaPmt/PK3ZxpHgYUIGS6S5xqIlkolv/uTFtAZa+3
vg2IlrIya19hSrFXJx+wYc5LDn8YNjjmvWOczQ5vB+XhYAagCyoMpssVyK4VwwVGSfBRuMDB7fLY
4EoIReHfe+VgZ+Pn999cXfyuVHx4kc+EaR6BCfk8DTpSjo15tmI3GkSY9JEzTV89f8TIVzakBPeP
hOjSpSV7Y6eNW25PmGFgX4bwBLGbMuZpzGDjcaGC/RP731n5+7Gwp8WE8L9Jj4H7jWxcQflV9pRK
ey3+QaxBzmByi63m/CtRd/UJWKMJ25MxKlvoCETlVp40FhwndWbnF/ga0AUYVA9ObDNYA4gWh76N
dCRmkcuePwheUNOQO7G7PMYyQ6vrnbLOecwHo6q2qxeGmcLrSB33TlSnWdzfpYi0ZVo0atQBfcDv
gnX8HmpzrIYvTLTgEYf5Sf2nb4UaDkVTP8OKmWsjdZsvBwC6tavE3Sm9DJbNTHtZ7O4lSxSF3+Qw
owVeSRv58loQgnZUxDPx3RbXfuLeAb0teUTGK9OYRUeFt/8MQTfBV3zVq+PHHulISYacTTlHpY9X
FwUXtxyx+Rurkj3LY6EvqKA/Z+4rEOv5xrPAjcWhna//XitEoI8howXWkvnw+/fosM5HPCCAbPpO
uKXfIm1sruQ/HgN5nR/zI/hJOSWJl3QJLJ1A++iLGeMwGMkpTv28FBsIg0skroCItOecCmjVGa0C
VwCpAHhyBMXqSlAfTcG65MdB0JItAibMxWHfuyoR2xkFBbkRzDYQ+bFKiE46VnNRWUBaYGMF2fsK
l8/PWD3KGL79Q2SzHd9INQSlZtmxu9P1gez84AiTFfbvHRprdc08Sj2KbBXKF7xw5SP5LWSaEDZ2
AwB8koNwB9N1knn2R4n/A4jllIiILQAqW5HgTsyY6QEWJWE1p9gO9UsTc7a5AtCDqU4aJLCqz84L
pVPyCZj+hHW7hpjeMWXGW3dmYlg4hzaCWMkx52LBQpLBIT6CiR/esAsScRPytB7hBw8MhP8Qvuvf
Ia0j/MqBt/0TCkhsIfhdjenAHBPq5CBgTolOHHfSE/QYJLtP+H1VeNvAurDzkA8YcvxjSQ5lPVrS
9Q2xBLaNAF42gkhhzozVnU3kBDLCbJIKfBMSVe2+z/PTfT2RrCmvysgBpj2SvAFymhucKOE7LGzj
L4UzPrOOOE8DRLV835IyESIVdbv9DU30Ajl/u7kXDUoMFLOpYhsWM2zECYl7olCCUM5gZ4qKcc5k
4ukwAvRID8FqCmt/9hGGBCxrCDsH5/QMSMmFn8MMk3eMs5L/CAdz8f4BYVC4984acRyicxysapw1
wgaXrEidmLEeMTLc1SMtJsXEw3tbDb6wQt0E2X/n6E9aXtFg/BjK8tAxBLy8GTf2hQztqVkcOyRz
m8de6dJ5yMDZ/RgOGVuoZDUAc5xgE7GbQuDGE8YRXIZYWusBsoxReUV+wnvL1ul4R0k9vIlCi3X1
jNi4MBVy8ACzhbYAE4ElAnl478g2oATg5DZEwOAzgFjChZ/yRqArM6cx4EfCpFhwTnFdYHg6d0RA
iKuZQFEK2GsQGmFsDyX5zuX/YhiE9TcKZ2+O1s7vXAWBSG2NYS9wW/PhWUeKfWRyKm5kAaZofe0x
SeQObZR9+g7Rl9pCkUl1R2i461pB6njWFACZ22Y45x2/L2mRuCDd34ElLK1RebBrBuXLpXXkcD38
4Zf5u0OexySPbJZRM5JAlmvMAPU9xj0adMDkml+/W92FCMhYROE5OmE84LSLEOQ4MHF4RSNj635/
0kJXYyjnqHPo3s+HTa+6PZDdlI8PM6Z2tnL6heS4WLpPxjWXqBhR7Y/0WX58w4VmzhCW8KUQtLLq
fWHi+ENewKam2kxkyUFkisZQGP0Ons8t8wLh7mAyJcPC2MMm1jlRwDu+ak1B+2BZGSPFuhyGPMZg
MFA4hdH5iZsVDpz1st7gI+FiZOS21gRMl0Qf4erPhX2gtkEziGfwXG5iWRuX2jBnTQGoJ96AG0Ge
CoKZgX2ZNGgRKszzoYwPeXhpVWM2BluBSCkWBPeDTjXZl6fMSWbktKzSyTywbnzRHWVQbp8GVgzY
bB08AnZpBLX4ZpOXIjM4z66NAn9S40Y1H3dTj3zaWArHqBdweHR9q49/pencGwKg/PfPl17D3mhN
89LY1ZoYcVbXFHjMeo+Wyx/vhR1dsuc0j+kp8aXj3Z78ztnyib8Bo0OH2Nd/kwHprPpc62sx5GRl
S0PvhptNjRSAyNEIczT/SVlTMoh7RfwsZXKI4fCzbEWcAMUm444a/cPitr4fOQQYv3w9JriPyFzc
GCgz7RphzYhTDddzeBhrT8+8e2X0lEgEyhi25S6yERXfHqK2rIHgTUOVVGc9zPpgpGpbOC/mWQQC
wp6hc0BMCt8OQvOdsxq+Glal1x8n1LS6B/DvINc82PZ+ImOLJoJEqCc2cSTTXemo8tbRyWIb83WU
IhS2sIqvhHaB9PAdzJFv8x7RvJyOT58Gm3/9I4o1dWVUioSstQ79mC7yzGjNeB3gzgkgOBgWuDSX
udw8NwMX8mo9pBwSSwP5lw8vjuY9ZHScngmmg3t8pKEod99JuiUCHfrmfcagWeEVTfz+jQhoQBQD
cM1QPQnQjn9q3Zk8rj38msFzlrRUhasFifMakaSNyJon4WjG+cP+6c4rFK0Bmwslp4sTDntUvk2v
bKnUwvhthUlgHkWhS19CnIn811AFQeH9cBPHuOzhv4k7EhImUUT32FI3hsOOcvDSl3tbyRTEMfv1
TUKk9xvSkTF6Wxu0EIbf9+iP4BJWe2wwxOk1u49y+zw+WH46eWB+AIXrEHzWzXFfWCvzyukPYejL
4F8ZTjo7rKcDummo2qTo4BZ5lsYNFpMMBVmK7IMlaSbSGE4zThCwErDz+kcIX2uEFNxx2iN+oKUg
rfzB3a4XyqZPopOyyS+Q2A+B7kzzEXMsHvsZRte2PhcwEXanH2udTdeCOH6iyJN2gBPdxtxhFE/i
040wDHEiw+PFrGUwF3/H/mt0EyEKitiiUfqlogvFuecVEt3GF97cdvOOPXab2YE61kbKF8LGxUec
cV99wnnApgi3ji/rzL+zcmJE3nFOBiTIPyHkGMmItIoqfseMRs45LCaA9bogvORAWhN9CcAgzRKf
6c+0AfDwr3sJ1648Ks4m5h6HiO+3YTP4VIZQSxiiM+ojxkoF9QowvpFJK1l8Q+PvzXximWS+EalB
ixLIwK5BFmwdWG9oYujtwVvwLGVTxaTJvgVFhDw4wX3y5+vWnM0q5m4jcHyJ+j8ZmWgbbyvsd6w3
hjjYL1KvsWvRGds5unwgeZ+y61RdgJEXlGf8gpeY3AUxGNJ56UE32rRYMjauuHBMrbyXx5G6ul8Q
dhHjwBcxl7qvvlAHlGFDZEKOtcZtNAiF0SibnvBtSCwUROaJxECqKoYT0ArjgpQsyOTKpuKcxoqt
gciYktUjUQLCqQvw80dDJf404STIJDSUaDq/IedsnyVnYGDKuAwnIJozDPS0OaleIRROjyaUL6zB
rFbMMdjaKPofYW9hEHI0sOgyRWgZDg7+29F3p8bdg+9E2fHCoubwqVme9LRYRwzr8HkiCGacx1Bw
PKhlHIEPbx69PffCjcEw2l3SY1Em1qEc8FmYK6Z2rPFhOc4qD7INtiuImICEx+JwoiAWJcqIydVF
Gito/SsHd2wnaGyAemlOgaVHHdYW/TlHC2a7EdVjy2XjeIiBLojNyePDDmXk6g6ECfhJiMgwn/1I
ZIMP408eXJ+R0DXiZv21Jj9OeS4lWogvNRFs95IJjgFylXivvqOUow+DcIpeE4neuGHlPj31Jmhx
z+jD/stm6vWdd09U9i7ZqoiOWo362pjzKFJH62ipjbgB91oDF9t3rlWURsk6XSLVgXnH6denWKD8
JwhtzvhBR4g93kOPrD1Kk0cG46/cQmJOPXw4TTUQ8AvwD/0K1OyfRzvyYnxTt+N+kAaao7vJqfNN
kGpM/Uafq0i+06bYwn/d++a5hb7qASvqc3rx1G9mJnl3HV9ixPjkDj8US6WD8CC4HamFrPscI7Z/
lQ6nqWiDdV/t8PPsw/ZYaW97sO4544a5PiIoC4NldwaFAtm/McaY3cY33RX7fYfZMa8b1R4uS5OE
n0H1UzqKV3qt94y+Ts9veX6fkTorPS4Rh/z/heQatzF6VlRJfA5bXz/wO2EfpTkHKcFPlUkewNsj
ItvPOhrb0ew3YWrF449QOsmd/hvRVDLOfMlZvEaHcEYugzMTxgWPeCvYxk+sWigUnSfvHyjoZWUr
yLC7apPRvOsuoi5UgOHLdpkR8iOQEPi0qs6HjQKmOx+4HEnO9hncLQTC8GdhFG1l2ID0SsN20nD0
KQuFOEnrDf/nYP+m/eB1frv6HiZJpM4zoi+gPNQrOewNxf9SWO3SVMJ1L7tIDuY6PLW4QjPxxEmS
DsHPx7yw99v+Wx36/I2zAZsCZPaB6PSlvwEfwQe+/i1Ao1/sog6TJpyJOg+L8t6G1yQDQTgF4Qpg
0esJB0GwJuEMRaeHmo9l71UbKXiO7t5n84rfm8cK84kBUzfr4X9CsuwYdrkUd9hBDxzBuYdXaIG3
YdhUoeur3BmvD7lqC1EKtWzLnBdSDYPiWyyGZjHsm4rsKNHuCjmyseO5tNuFCATiMeaM2tNcOAg4
mTHbordGP8IT2iMJ0rTCJzeAEnAILxXh2Wnyi7YJi0gdQSixtYBSn6WjiG2cf5bQTfNNN+LNIVDg
uf1YgXnTghJ4gxoE+xprlrqO4qCdZ6HRvtm4G9kzJlzwpgEAWYpMbxG8fUIMFKEIN8Onr87X2Yxr
wY/ortWQhQ7Y206hp9jYD7iD6I/wcLY7Hp9qiI0F60OLejbEjP9IOq8lxZUlin6RImQRvCKL9/aF
gAaEJCSQQ+brz6o5cSfm9unpxqlUlblzG1sEKGO5Pe5cFLS6K3NZZ62DFdLbmxlTsQX+7rT5O7Hv
l/gNgJte3HAWn7UbsArAVSEUp9QFmPD+YzBhMszZDCAZ7oA6YeHZ2ho4K9ilfm94MAEFKNvodB/B
WMLokvpj+Pe+qvd2qQEvdOOCbZRgRwRGpLHv9Wd1xdF81I1+jMbxSjkzNAVj4Q+EiwrrFCg243iH
lLzFfPdyiscmc4ZKjFbMG2wT8Oc+zj6YtfaHCnDyjZ9EHnjQJghF4NCqGS4JxAWxSwNvckOJ3AOQ
HjCeYiXvtpDnALGhsAOxQwDCYqjmQI8lf3AdMGCB+GcOzfqPoShc2i/nHDaTKGKZCbDph7tw/E8E
CA1Emv+Gh2jFtIOBAIcmTa9bWtwJt/hk4OXkcLJBjCo8IBROGloC9F0OtscIUlt6Np0Dymb/Ta3b
lssxJjbJElFUt2wmvOQLz6DifYOxpCLfDDtRis6duUCyCN1LZJIS+21nfsw1Edzxy5p7Ai5KNQJ9
t4uJ+qe6MsED+YNZNosAb0XGQ9UEzRSeKKw9ZQTT35NGm4aXZlqHvx1QnqUtcZCb0q/hfgDNOqNk
/C3f7gVXLyYnJy7NmGIZEeCXo4gq9/BhIRIYz7Ez61mvTWbdVA9dKyUS7C9k2RevYKFC7WPVM7dh
dEDlQVyfA93U74Z/1AWsctnL/D7dIxUK9wMdrOJxp+ySqUD5+sNnwYRzsUlGAw8ziskSbzTEhAn9
jd14ZYOGrnHI4dwEs2by9xt/HX5yjLDOBcye60jDtoXNbG1YI3Lh86JAEF6JY0EabM85tRqvjhqL
lTTjTb+ZCUGKJm/ot/wutcSFSv2ZwyMPWqteE7JNYU6TAzF2+SVyld13xmCTkHNE283UOCL2F0YK
r7u4uftsfYj7IUsVXuLPiMuBmLvaMUXedjM2QPb64FpOw3lBx4kP7eKzKT0+bfe9r9lZv9YdBRGN
wOvOAMlAqoANHE0p+pW3B3bB6suHTwa2rYf3zwTXBhdE1xbfxZOlxvjzAjGtsnNuK4hux8Ly1imx
X5E9ilfC4JphSzJGM7JlmdnwM2HyHWHtgeBRw/sSRxD+qNIGROYRjwE2SzQ7mJqkq+8DZ1jf3B4V
N1nT2C5jFg2udGAYYBfmjaBpkR0rwItH41GHJQA6jx+6Jzp38qHeG+UmPEj6SNOJ8xIsr8/qvUjQ
4yMEH5JrYkH7odzRJtrBmCRjINMlvEB+XXXErEaE3Zd3kV7ccf7jT6bxZAnCXUYL7M6JtRUhrWfy
sPnMxdZoHmAnXXmIs3EwfdXJR4lDDfxBqiHz2qkbKX8L1nNjf6cm2OYLXDPmpABShSVKn8oceoUp
OjeTOCBSmwgDCsYxUTDOZwxVlOm5MZKZ5ZH9tMrmH95xjOa6co7vqagAQfunjCKISBtMkuH+JhCb
eo4LBQV242t+9PcFsRQ5jEA9Q4GASXMQREiQqWsyqEKpSSFIrw2w86EkL2bvBfpqSsRxhWt7SGtw
8fCO4617yOLcxBeF6HvRYFQXLXqQSYgk8FnnyVnZ8p7O4vCjGH6gC2S/wgye0vi3xA2CuHRs1oB+
mPU7sECIhrrAel+bTn9T2EvNZ+S3y1aRq5/wHHUSTkvRmrxHKDLYOpQbUMoJ93o+CWwWiNal7cXP
gAR1Svs3bFDFHSz8epN79XCCVAkBBjBCxnpmjjLPR8GEhn/cJ8uYnXGH6zrHym+izQdXk8J9uMDB
F/OgwQJ0xoPzGK/wgZMUqztw9lcPWu9NvmnnmstAQIZiO3uNmGsv8CoUt8G/W1G1FhIfM4ps6waC
STcImEcL7gGWAtVF7EjhBD/6XXjGSN9/LzKPO1h0RKcP/LYzRD/MnfHzP3zAsb43mrsdIjUnfmCZ
vcafZpJ5NKkSFfkpdDgr4NHMb6GPLyYQ189ZJ4g+aBUa9wbBZH1onEf0T0fMAfBaiKci3YzB8Ide
DbYgpoAsUfKNO8kyDnTCMxGOnBLxyNn0Wkj1EvUrOI5B9N9lCUWL6YABuXv/2zJUED4K8h5tIuAH
ZdGWnUpHaNIfc8Ztq3lzf3PwLXoPaI0Q1/jDUm4f6Er+VQGUwvANLyeiTCdc791nxwiXYy3HR43P
QmKsCGi3jHE35g6Yw2rLABBuAM4Q8nHexNrUeH6WEcjTXgZYxsIi35MeVIG1YcYSbQTDuXRkN51L
3mAcjkLH8DnrkaNu0NTjG/gbq4twR8BY+SF+TswBGeHSpXFYyycgAMauDEajztaoMOHSgYqnFt+v
MKL+2ExQ4xn5n0Dp/O6dweZ2sH4twsdgjt27I3NAZxQ0vKngAUEAgB8yJI8XnrEAWjGwW/2f/Ihq
WRn+Zd8MnyzsXaodh8cCzZezLtCJ4IUV/xnXxoH0OM3YlkxmeIND6uYb6YZiAnyleJBJ8J1iUJcv
zUUCTkMvD4smRSZiCWUUbAfY8alTgYmfubDAPofLQ38W6/YRQZ0ZcUlbDzYt/clBWSKQvveY+IPx
3cvQLhkp3UHmmB1lXG+ASPhyfIAQZXvIRnohWWtUUfAooNI2mz5ZMPw0Jx9cIgCW4tpf1tf2+ltE
fxqkUexu3GYUHfuP9vy7F6tiFfS4e6WDdNNq97eQd9UMym3LlIPjFLeYQ7srVkzSanaXYmXczAO0
gNV3AS5G2yJOla+nwuwrvZdDQWq1+LK9RwqwGB8Li1vzkUApbA4U0AANxHdjTtwfxTiVI/HZhHOm
fwuGUN6jj5pJciRQr9yvXQxgwNDei8+Y9VtTNn4RZSvcf/FKUPJXhs9xHq1yD59Drz20k/YWLNJZ
RckhQX2v5ppv3Kp/XOBsxxnAaqYeZbgBviqd0l36kGDGcnAAmKCnBtDcyutuWSHZhlWnWbAgQ9hr
YOTrAVShJ3dZSKw4e/qmmr/vHwZxLwNetm38Iyi3j+zBBRS3GIIASgS4yPC5wByw++AOHid3DUL4
Ortr1wCVzCm7BxgF3xs2qWuP6/lEZRVv2TW/Sy65yb5JVYKTz1EEvYaT7zJd/rbUK2JQCeJ656//
/2S4rKW2uv/pFvUvM0q5b0tUZWAcAIWgsoytQesgldELRAsq0Q2LEMxUEqkaWo9+OF8EuIk00IGG
JjEip/b6vlMKVavKUw6AVsku2yXsVuLa8T1y4Tfkwy+KXbTgfiz+oP4Ufnv76sPBUpeHsshkWZQz
+fae5TuIaXwoh2ABD2ORXcN1PqqvEbOw6+/ORxQdWbftmSktQ1fpyGeNRdb+wxj2L11KR+OAjnrS
cq73xhhPexlbdwn0Azsp0WWfTdpXcMkiosKOsJ+3q9ELqo0rDmDsLIH0viOIWRythhvRsmJ7wvCm
wLT66xbDz047YMeNM3gyCtBfLN8e5bRTrcDSvqI+ph+BmMx6Mw60NO0jX3BvFLHw3IGUzk0Gss0r
h2vChLiHQYljHuHxQAedD/4gq0XL7GBg1SZtgnWyv8yCnuCvQe565chR+DnYQfwN5B6zg/vGHL7O
x2HgwIgUATZ7LVzY0MJJ5wPSCdUNdy72ARj8dwN6fgCfnqukHDBtg0F30+8JuAejk7s5w4rO5xBl
emTB9kTSqLOq1vkN99hjfsVEjzT3EcosRhjq8/LkLKGQWgWVDVOlj7mCLkBKGIoYvwUPRVA2A6SC
GFtB6iJMaOAZrcWjVNveKTpo58H5PVdmAEqCVQ09ALaMUGK254/OndUcpU3v3LJ/rbq/7gjPbSUg
z8B5xKNu3GdvEB52PeZo3RQP3NF3OljE18FC/kf7gqsGC5lqcq1yaJ1KG1solvWBhuqRrT6r6A8O
gHztP9Ntdk2A0FimLIfMCZm34ej6zx2WrF8a2/czOko3BRI91RFdYEPUC943TvJIdvDhgw+8GjF7
AphAR00lASETrdvX6qtWDEkGOhWsdqjJbuXWWC0yKB3YiOvRi5bJsKaic6KDdEVWf+KseT0byGCU
z7h3w3/a9GcGdKpFeSQEbXrBOAwIysmnrIcC8A5+wBAuoyot8awBC/y8H43ptV/vJ+YSHjtT0A5h
9/UZDIPrwBdhXW4HW77Slij0CSMh07IWKWbvnc6BCQZTPtoYvxv/C6aG0JyBCHoL2A8w8l/DZ/7I
WN30uuMSVourY0mxKKg8EC0bP0H22NQTYxmBzY3k1v+GuyIaca8PdCcNvAKmH5JI7LyB0V6OnpOd
KyRibZ8AQps/TLqgCL6x+MmQGLDKuCEKaHSwHLgJIA0mAIHUen1yyoYwtWp6aLpuADW46HAF6VWg
EL1svga36rEuoH+bJBxYADcrGTsDIXJUphq6V4g2DC2BfKii8aKhHqFh4DBq4ecxRPoxB0yusjSF
ucgT8FHJsCuBsozKSah0MGZ+8v2BYv+4yDmGIFQPFnNAXr3GVEWzeq2TRaOP4nXI7RLnlwu/ou/L
iaA/Um763xnk+Fm74sniK6+YmR5PYULzw+YaVDV7tjD9UG3u1Vn2ZN7I7BxbP+Bc+ak+uc2hB+aw
VJ85cAtkP/yzQoJWsc/LIMGwHQ6OISXRnW39grs6clMTjMAfgWlkFLel/WXeDZP139yU21pWXKm1
oYgNXq4Zz1CUtOyYkf3iJMgjN2NO8sZFxGoUEcWRIS7t2fK/hfWDBRrQaLK4CXCz+oyZc0H6/KG4
YRazVs/ymm/W5lAxHdiokFtK2hDGqEd9IgNTEQoKF6Rd62+HS/OFHHrPcQ3gGT9DJqPpv0sE54gj
Z8aFS6d82v0VS4K6hT/my6HUWnfTYNKNmk20pKVjRhoObwFl9x6WYrmoWUO9K5Ovf4z10/f+m7KB
Ugj1nmyRbMo1ylbyef/yu8oAiROG083ooz4V3EGQI9jKCtNijA8USzukm9RXR0wsBxM4zQZxiI31
urhygF3eZ8x0nt/ju4iXqKhesm1CVUQaQmqxhv5PJFXAc/xJQqgl91hFqE9ttDghDO2Qj4850EaJ
XIpfHpEDRKedOesP/QGzkjruTRvSs8kertYBdRD0FVsZsy9i8Yh6vjcsGNW/mKq9/tCuzWSoW/mi
XLz+YDki8wEFhYfZ7pJxCLWVCQapNQHtZukLLAlThXN/JmESeZkjSR6VmyJ6ArRhUgWh5fLMt+n9
t63n7Rk+9+uIjZgwfMx9bY4+j2IHI1UEdtJG+eMWhPSv75Bt7vVrsy1xB6aze+T3hnjreTpXF9qU
qwThulozIASTQcDWv/b3EvlBylrad2sm+8cf13n3npAk2iB2AHuAlw3Lhnm5ZqEBz0FWEMttdLcH
sF168EK9zH0houdwcn4+USsuxEpu8EWNmJaT5qkDRpdeb9MekYhLT32SsLu54U4hdk/hxnlWVFZd
ITx69J7QalAzD2Bl0lNtA6+D4crk/XXHmgK9G+JCDjiKMths/0hfpQ41x+LubI7xnonLhcOSx8jG
9JcuRM47P8/Nri3U2cX5PeJgxTx+gJkPhjWZBWjEbvm5MprvQ7f5U9gZIcdcsTnjSdQnykGXsd8B
M60T9zxma6MUj9E3+MZXoPMA0y73GDlGd7C1ffW2VRrUdPFBcACkDKlTA2GDMdbrM/ySNKtk6r/G
AodNCQndEyc6YEY26C3fgBLMfAP73MRO9jC2L7MMczWWhYvlWgiB5XNt+BG2Xgbrf+y2FeGmFiFX
QV+karTM1NFRtk8s915OJiZQbIzmgj2cTRFDmMRG/EnaHsGHGP7Ky4ToCxAw7mdY7PTshktRU0si
l81sXV4IB4BqhXN2t+8d+9lDOb08DPwLLYZFMB7Mz6lKPWIjPjgnM+XCAw7T3DXkOzrbNMARCq+z
kcTcF4UIpS8veJ9jFmThEMelBHv4jdixnpSyNM6gcSTTFjg9ynQZlRVBjPljW4cUBJVvFENIouo6
cwDAYKW1YKI3gi3BCpu+5Rb+hkhbNjKf86WAJwWsyn36h/wZ6z6+93NJHWETAzcFS8KZRjiY8NmF
T2OTHiEZQSmecdkVFzRE+euI0hEM5Vtx1RNhutcteg4SpTKyVW3RYy7Td5WFPJb+iN9dmpvmxDIo
9sWK2sU8dO4+WNCzvCpbmmCewhyONIQxySJXSPdkZqAQCIduY2s+O8KW6Tlrakn12QqEEQcrxJJ7
7dg/90hQJQZxYPfYWy0imDdcnOIZ7guHc7accoDyNjhP476F/R9vlrRfREkJZf88IVKwPw2hgTIT
oVj797Ns7N2pXl0wOX2yPCgU2v17pJJxpm4NigJu+hbGzzTV6KcGgqlJ1nxOYLwgaOAcW480tLu7
msLrhCsGWyo42Hve+fKMjpYWkBGBbGNSgySxERKUpj9EMoo8knpO/ERgDQ4QQpOBU+3qXbXD3+2h
AZuBXrjf0WsgKN8gcZDq7jk9umu4TJbjOSj6WQGPiil+SixYwAvu8po8E+OeH7FApNaBeyNtqDso
Yqwjnz4IrTpTx6+TASvxzm0OzFg7+7qzX55yZO4LZ3rYJ/ljW9x6c9YV/P7+lRVHc8dSFF4N2C7P
Y/8LjL7heKjO4YruAkAdvS75lC7vh9a1hzId+CUYBxh1dvb7hoFRMJM3ypih9aoG9odxMBAOzBw+
HNQYfulOvsDyfg6N8AC2PMNB7PRDude7Uf0xk/tMUP5lutfdkZQEh45ZzE9IRdBdk8TpSJNgrryZ
99VgKxTGw+5ubM0l0brKJrlyd763SPUYfj050+hmuP9G3Nt8vPDWxFbDuikrrzfO7/E6JZDAr68c
mIv0zqDmohO9PEZ9W4qEJ4Cm23s0EIUwUEzPSQ7QoDWCcLg8+LXMC3gZoo5Ed0ZvyE5HcNK59xi4
nN88ABf9hZEbVPyx/MBulGYKSytBsw2F5Qv/YB6qHYc+p3BxVnfvBQ6MIiDjpqNyf59YyNGJnQw4
GJ8OujkhZMJJjLJogSJBTAANQWyy+Nzesd1HXNqh3hV+Nkj7XWRi9NYBSQOhG6zM9+z8tbvI0ept
zOSLOEU7JErRDg6ZP1BcZUnhJJ+DNbs1BmK0DbwQm3eGLGmNG/B7GQOjIv5mwreIQVgP1Ha9078b
OFBd3O4iS73jLuIbuofR/B0OPj6t4QhFm26DgxlOxVEE9w5nINNmdrMA3R5x3M37Nkm2f6RW+wOP
qCfGDOnVIMfu4nc0hXXoUSG+bgBltI/6nRYop2Xm4mIvBgOLHQ1TY7v9C3NqSs80RcCFzihziBZA
8XD70DzCal7rloIfF4tVGIzyDde6IDttgFwvcburzEZ+/62QI0xjT+DVHvkyVYzVdPZi828ou2ZA
Kh28XAphDiN20+L82fG+YEnMVMkDfGS3MWbGKt/Xf2Tvonww5lV+HNCdxH130JKMhzgCs0ncOhGW
BsdoZWZDQvreBwKXeWVj4IHlh6kvjOZFH7M56o2+z4ATuQwUlivahRAUBIpFY8Nx72ggeMtcLiSY
6pBHL1GH/UnUu33nhxPt+ML8nMZ/SD6hXfCJnPvDtrRI1fqCWI4VE0decw/mCnR5beFabV84epzy
nqvs+6pN6tzootrCvnwonPn13JbGQCg6+DZ2/cbq9aQjz3k39baHsM94JiN1o5JtNP7uoG4Zp+4e
uyQ00zvdWxdFOVxRY46z/4ZzgidXh6j67Muxw5qDqgVL2wFAqAPYpNHBO7xd/mh4vWDJno9fDMBn
6Vy3OTG+k8Euoc5iEL69MC+BqIYIhM1+xGfXQ3uLDc9PgMHpniWCIJP8I9MqTeItCpug1BVUzuII
ot6b5k/F0/+qv+8zU+zepqHMubKWAkeCk48etCatcKusv/hWHHU8hVfsZmgmW3gYqwD9yfxX7QhY
fkZYz6+zYow8AGgbIAwIYfQi8tbhOSpX6obL38Bu7wnkF/YycEEILoA+oAbMCdnw2CG3Lz7Bxs2O
PFiODg6qDBg7z1w4ZDzqrr6JWufHlfd6gZ2wmjasfmF91Dr8LZOoybWGycAVy0hLtJRV/kS8zH/z
SwqGWghSXT4hfhgRDJlPbg7fgfmJ/Y59fpRZBLXflOgA1hnX6ALhEtGys+TOfRsiuH2p4i/P4RuN
TCRKhLXDrMKk18WSqWrFD5Dy/s94Wc99roBGCAEvX3dOnXCn7fMJZzMJi80tNoEa0E/n51eu12+M
3Sip7OzMToJL8L6AJHvmKdIr324Ujyv9xWCGEg1XSUIOeAM8HO0bSNTbGsTjlNtImdWFj5ZdLfzS
6VMpUXegNkIwGdzrUnjB5pTcVDi4wXRuOS87WmRfnuL535bOb44mvN2y3NvemtHBC6iSOR5kE4f/
bzrrgpRk3B5yJz30/iK88Au3Y+ao7/m3tHNi4ut7ZIXsSu4NgF4uxbZmykWFl8hzbu0y2XAbk/Hd
BCsD0gdiAt1SuTzc+l535fdVjhKKly3Z6DLFiMw9ys0+fymzL7XmUGHh0JUkmM4y22Friw/sblyf
HINq0AmUcDWcHDzePFmdhhTE7Dm6swxexC/v+5JbafeIn5Bc+TuL2Fyy2U8hYnPN3qSlEyLaaHv0
Ujxp9JoZ4uxfcXG+X43OXTd2akEjr0XSUm7XlJxJMnpDMLgFLzcqnA/i7Xx0SbwSg654HFDHwtUD
gf8somh3uTgU7nngvTGwKvwPHZvZbPJmI6UnXXdDhjXkvbbQamXd7Wim8DKBKi7Z32OAf7ErrzVt
+P45JIUpbNK3H4XiRURbFwirEFT48ZM6t22c14CtZRE1RxnD/G7WEtuBcqQ3yQ0+NLubJnNG6ZSJ
9OsVjMjUGVRjpvE/fVoWdkt4z5c70M4ZOdO0BtD2yosXEUHzG/YZg64LBAmlz0Po2ZzfDyeMjnN8
mBC+ey2Pp4yqdvclbk+fgooG6kw6Ri/vl7j1/tPYr2ASg3wWPlAgz8xtQ+FW0AeY0jhBE4XhbeXN
6u8cV9mumxepN8hWmlvP8gODJaQDMiRdVny64dM2A7vi3hI21zTi2FY+QwDaK14q24q7nVEuBtSq
sIAPwJe5jMg9Zmq6VKNRGI/66rgE8rgKv9N2XiN12FP7V2ess/t2O4ccyBvMLKqO34ikEFo3AgBq
emv5ek5wznTVq8RZdMENmdfPuCdrwJc7+JLUiIvkod0CX2P2CQ8PK6lp30OfjU8qOdhN4r5Przsm
eLSqr6OKb3XiKhAskeOtw9BqdKHG5SOl9BXwO/p4oO89wDKvAGUS/4i2WqVZop2rptQSl3GgzILG
7nsXxaO0K3G+GywA0howOjThrG54SmCD2EmPB5iY8pF+KSW70VudANaX5AvBT0XKddRJXRWWgl/d
Ad9tE/E3Bo+aZUBWSRx1TMeBKyQyPDavwkEHLAUOgk2AOP5W0alg3J9WngDyeIjoUBZOSKsdOFwT
+hSZI5zdp2/Ri4onqG1QSXTJdHZYNKqYlfIQndVHiMH9uUdWziPRTdOlymy0GKhJjkoDSruKMdi/
VjrAip92FStjOJ64Hmb8NjoAydc2LWkIV9YHd1tN1wX3+A8s8z3l2bj4yO2g1nQjfEp76b0o1t1g
BmSZEoOWTl7fLWzDonXor0v3c1VsuW8BjwXPH4curSRdJbxEN9nTKNM0KKrNkEc45mpMhS36W2BV
jBfXzYauoSKvHb7LHapCYKXfcQN9ndn4GvADWhddgrn7wkoAKHOyo75he0+vy8EKlxn2H91ubpdp
8ZfCHCMfChDhyAHGuU69xdF2gYu+yQJO5iRwelQxbrdiPPBhiEQVY1XqPAgneup260/0b/QKvY/C
mhEc41rTMdYf0wlB/FoGfJzy0kMP7eqUvJERit2TQ6hHIhbPs7hIbo+rfeWvBke8i6NvYgwMeq8R
1SDXDhSlctRZ/dRnXDjmJAALLBfI8lxRjqMVDrp0o23hotjmtpCvKM9/d2lREhP8YbiDSWXqyRbK
a4QGObg282afrkkbwJnkv8R2KiBnLfdZbf0VQ9x/K9DuzcBAPrmbEA0ltAaq+zmLPNRk1QdLryHS
jIyttPyO4ZfTfdAViIyBdk0n+YJ5R5kok3fZ210yl74b+uZfKrl0y2buJE+Z0SftAM/9Z5DYhA4J
ezmbhgzLXaxLC2zy7iAu9bA5adu6cukq5LXxHYZM2xji1UNNGt7lzPvusDczHeLeel+H6WYLy4Rh
fuAHfdoXD8bQG5URnZPq6jdCxiYfPGKbGuevemCjWHl9XLrajkfAOejj07/qHz9tkHDxDwxYswkl
Yr0ii9dqfRJ4hPAPW4D28GVgPP7WTsTUmYxNmiXIRITEVcI5wGfIitZT0DVi+nndH/yc9iADwAqt
GdDqkKcmDxLcVrFo+OR1dSN/Hq0pGHQB04qfBOH+Z/NSU+Pe9TkzIaYpsE/kJ0Uh6OsCW5aThC0E
xuw1GDEpkPFSRdQ3uuzLZcwRRoUdA7cxBYUfxVBIutjE/KEnjVxIESqzIvAEhpxYXInh3oO/mLj3
a6cPkQA9IGOTj/MO7fSE3zd8OCE0P2rCQC89ml8k78PCx0mDanGIHSf+w6qD85FMDgVsKeypGEbj
q0TUHo+fiVBHRo4wW/BgQiuBQzkv5VFjLsqnbTCSZzb1w/OtDwjvgqcaEKQArTGCali3HhB0g3kV
GqsMkE1A0NqNtjE70/FipvYafiUbDvs3cnnfKhdncwRgeENttXg7Te0eAXxT6qwIniuASr1+04FD
A4b0uHjDcmYIjbcMjfPsu8kXzMHbebgSXoVqBw/uQxEzjuG90o6JMWen0ypHSxRUbkeqko0Ljuzk
kj0Y8iI0VhH5hpvgXMxBUDEDeGHDxrJkMEfui80H/v4jj+XK/OVisvczCus1wB8tfkseyjZYmxdm
7XBMhciCJDLQ9xd+tA5zDUHjrBo+c2wFsjNWIMKJz+YpQZZA6BPOodiuZn1WfokBNjI+SKp0nyBH
4c/GdSw+v0gfSoVfBOsjyVx6fyN0gIr/+XRi5wVegcMk2na6ZNc8DCCB2iFTBdWJ4HkLPAJ2D2Tp
mXo1BTsUXujORBqT7eu1LLBM+TkAhAH1dL9LvOuBZqGvClZidapAV+GGUgy1bBZnPiZYJ3OwCHPC
V8EEiqADBOkN+sJ2FSS7R0BvO6XyJSgJBdPhM07vHVJBqAGhNhaneulmP/sDu7gH3pWtMYoRoDx4
+8tWTVv7S8km+eA0hXfOyOhcExhH20bHGLQWxxyL+uLiQUl5XXb4JY5e9167Y6otnOrAl7/SzDTW
wXc+MH3ZYQL943xJaXDsDEzPoY9MrxVICrmu69+ec3dYHtVJtsT/CwLStHE5ZbFn6VAAozTnWEXC
beGGRzVns5NVh0q3iLG9WEyTFI/XHR2h2RQAmz0LGjO36O8gOblgX6YDPFJsyQfWJOsnHWIYOQVI
YelBkFokCFNvcex8CCvbvxqwUNOPH+E/7wSSirBSaEjkEsKL5FysyykeWOq6gMQ6l47lJlNdjOM+
D+5PtvjYgznqKWsYxenLKxUBIPX2OhXSs9zqVyDpNQkq1/r6uvMCECgzRPSDlTKlZpOvXzRiB2Kx
KX1NWMCnfEnll/YcaHuHgrkr1k0veDcw4+wqclQsEzGDclgiCiMP0xIcFuiT3zUbggIFibSSc9g4
LMDUzrxSsnuVXTaPusFbiRVZbMK+w6Dfx2hCPTU3VGF4R0w+Z6WaB2J7I2U1ysbQwUDp2Ao1zyQB
ApkXaQce+wmMyZwF+rWOIODtxeHQizsm2NzI6EJDE1fn6kMcVnNvm1FuzrDoqx/yd9rWDoM02Wb/
Ufzm1oucy1bCjwA/0xOCoQmbYIF/CaOyJfbO3Az4Vo/LA3yveAdDRdBLxhU7NZsB5bVs/25ga5AX
oW68jhH1OQ7ILsgrc4EXw+f9ZVwMmL60jAZHRWUbPu9fi9YU03Hi9xnBAgNnq+8SHLzjNO9cSBov
hOtCLaiKpJyWpnf7u5+za8bgxVYf78x+L+jLWobNfzqfDhqwgUdKoyuPex6bJhOzt4sYAeiZeiv0
uUTsj6FfNpC2PisFZhcSOsjQWALMmNYP3UXob0ee1xt6I0jgQuO7cEeOM50+1oh+LC+0Hph98sns
hJxPKOa6f1z84iQY+rHP7WcJCXu42hKetiDVSpsmPrwqKKO+yf905zbiCR54dCE58t5IlRpYpcok
hboOFX0BVeI0MLE7SDfZSjA0tWFGUOb2bViDe4eqbi410KfAm/SDfIh2KqWNlJJDxRbJFEyBvjDk
pGDSWG6NKfdsxNwxbsmPMSV912mIhczeuiGGvt59pXU0M0afCRR0COfB/DuNSdkSMYYJTkhG/Fq0
JRJZbJrrOzaCF6a/VcJcBT065oOj9OJm62ip4vNEjcdpyW6lOsqAc3gGE+fF/JbzDkhdnXAGpCpc
sVdsQGFiDdUjor0UzAPPAfSc20sY3Enuhc0UB3/p3oTbprXRfb3zyaEvu5esj/RpHRFsjOAgZkCf
I0NKuSlqFiLVIK4/w/gHjNq43yawDRxQK5aEm1AWJo+A6J92hF9K9jfYYUXIESTcvfAbpt+4/96C
EkIfqUI+JTqGIZBCXrHzCT2+5ufCAY6d6pbnoQQGoEJ1yhfa28kCchXZ3ABhTQdCiawJ9QKwFd9A
2g8mG0SOiYDkHjF45xMd9tHxkK+DmIbdECKEwHAQyPJlI4tH59+p1024TvUwhvkNDRYrBc4sxi9o
ayKngjGESAWGN/IkXGQyu2tZSlZGM4w53Nfhi0GLpZbV6YgxTSHzK35+Udogxt+DVrnwNCGSkfhy
sTCxrGHTMTFHQickH2U6Sh5QZSAxTqCi4Te7IHaIgA298t8wpp33rSFFFd0UUJhsmcmowYbnJmBv
3jGHOLwFFBASqtzk5wB/Y+FMfE78G2GEY+CIQZQdT2+KL1R0SzhdGhYpHcCOlFMVNyhOA7Xzg0h8
UMVQqWhEfHXno2P+CEsRpgiwXVlUSC3jM0zal0/FwlbbUi1DYiLgB1YbNcWDja2nuny5Fc0WHfPP
7l3ruTzLkH8QD7HjEbrDP3Id5Vq0MQ7kOu6MQ4OERab6Y0TBiD+2MXEtduzi1GjaoZhRjmLfB5Mf
xiZ1y6HTR/AUUfP+s3Kl5KNcqXfyo0Dimdcuzw39waPAFCxWTww30kU2rtfVuj7DWSgX5gS3lLkx
7e3TE5NuDYeGZExqGTTxfNHiKlXs5N1vI3aPcpGtBKFV8Cx+GyxhZtERHkKJKu2y55D63QeT7wbu
OKt5hgEsVQkH8rKYt1dcUJwMYkI1VwkKrOhdk3U2f8NSTNYD7HmJtyR3lIkZg6Fxusy3IomvmxbI
A4M5mWMIr2q2TkR923gebft4NBd7JAkkK6bue1PvNIJLihldlZtudUdfXrZmxxzgMk0PcF5YNByU
l2m7rI6/cbfWEHz2tmIcQMYCSXolwsvz+xY81BP63f4dVI8OOEAZixksx9GNgPodap9DibFjLqJK
T0DE/Tt/Xe5wh+FjXyyJfRwj3QtWrvqyh+VHetOXxhqqndhI+q6g0+mMbA+sbEKsMF07DNY11BxY
nwxQqGY0ceO++S1pPpjzm2ttJp1BVTld/uHpdMTInlCxDwf7etO/9SbVMjjpR/4RmDAA/Fmlwksn
Zv/gnIWpgNkN0zgUhOTa/rV/A0SG/Y3hGaveIp7Cr1hg8rp6T6S9cuaOZ6bKLnIp7M+xhJ9FwBzg
FogQYNxV2ScnGU3yON6Uj5+gbkLeXIcLuDL/mGL0cPx5UZtTfYOYotiC/IKzBVt/TVKwZZA8LpK+
HcaCMRuzDu/1X79HdfOIN7mIgTYeyekHLDvm0gAY5Dd1GU81J9gYp8u6PfQPTGeM6+fiKrv+RJ+C
zPZopxBJ3o1nc+32n3u7/c2ZnGwhGsIsn73hWBFiAVbOKc0tc1BOv3W61hlUgFeLsIHuWY6ZBHwP
34MsQaTFNMUkBE0+9G7vVX/ynb/wMS0Or0d7eK/Kf9R0eanM22O4lKfZtpqG23BkzkhjHGVbfXqZ
ZKd0nc+b62tgwdId6Uco7oDDcE8aMBo4zpChRuVssFXn0jSZNIsWmGtAXUr3cRFkyQyiGYAOdTVo
4T885bVnlBVDRKXzXV7EuA3GofHPRRYvNUEvYtILaUwXyu0P5HA2CbqQjytvuhXuVPkzwX8aAMO0
9SMXlAhbFEID4ZygwXDjaUJ4o8PwHtJDnFRYNvvg/tmWUDTBKl4GXrkpzTlzgxCYCrSedAKTDHhf
jDFAuYE9sQ+jtILj+eRwUSsBBMF7BBnlx/ni3ZLvDWzEt01e3B/kUCY1pe4WIg6BdZdCbXm+Wsiu
FonoaG+1MwcVP8bRqFPPMmAFaRcG/QyuAAPR2EKOMC3pxzBhiKkER5i0fz35N+3cR3PClEQZetHz
AzePVgQtIKMLzkTdbRpcnBn4wy4Tpyun8beF1zlkKBaZuFONOvmay1u9ivz/WDqv5cSxLQw/kaoU
ULpVDuRs31DG0CAECAUUePrzbc+pmelpu2ksFPZe619/GDFuvmGTvuSxGK01dVbkwQsKHQ4Db7/+
Yqdt4VT9jJisQV49va4BD3CpUxJ5kDtvekI66QlTT9gEJQ/3iWeM6RKfhJeLNYcJlPn0TNia7ODQ
2XBPQR7KKzgsyhh8MNih8CFwanb2E7XPHX9Mnu4LvHTUNHff1EKxh6f3Z9S/twYOCGy0PF0fkr20
uWrxVgjWlNOtnh4qckqLfqpM73JINQEeL4qYa3B4L0ZyoBOyR6KdMbbW+c1XmLqPNIw8fPO782Bh
3kJxyq+CbWVAFB/bImvEFzMQS0xA238KCUcUi62PGkP7pj+mlz9gVvG8RwdN8LS6AGod/hj1JWFS
XtPSwi8P7r80rLVzWAiglbtlfcCwQtlB2CU9+laM89lFgVrlSmq4uYKzp2I9gZOAnShozDNEcC5o
RTJp4IP/rpfXscX1qQTSPjC6Wr+xoN3X2F89IGABkRxvaI+G5UOAdFX6sRnCEiQRaPjT54YY/XHG
q/f5gi+115jrl+JfD6ksxS1zKl5tvnrvlsENwdbhDSpgbXXbE9VjDQtNiktz/GKunK2N96S4nKR8
P4DTFX2CA4r89Txq/bjuQxEoBSzzIVyEG+lCuUbslxVQk/SHVAhYoENSA9+PN+w1Luf6Nsf1tB8/
r5xi8iAP7vsm7Ba6ImhSDRoOdprzslsUNZlDt5Ad6zqKeSHe2h8+0KdiPBdgowAsYj8jzJrykVPc
5maRSMrmxVl63+gkPUPgz6+d1TGy9OTsyE1+QI6TUhgycL0yA4J1OONBwrqPUeJVjo1ihlmaBXJE
DjQb8PiAtXQm8nZmguxIr5rYyNDfhKChMm7Mb5lIXwTCBxYyuDD3Y1VLUFs2H2oXXL3z9EDGTQ5b
DEY+AhsZbjifJxePSxHlFwZTcfd6esVIExSKAWvpluE1JD+Euu0K6VUy2uZE+VXEuY0LTNRU7/Jb
5rjNRe+TmJnD9wf2mAPXZL4Bk/z9ywJ2/XkdpvbkPGLlSKrFYCY2GesMJn/6RNpmZ8qwloYzVLU/
w0Sa6CIBKRZYyX+gV57Qv56kKbKFQOHFCznAFHDYjzw0p7HMDCsosEAcP7zXZvvePX0zZF9lXeLU
a7MM6QG4H9rwKclxiXJC5y/7+h72nkioAlRuY0FeijSiF4fks6J9eUMSgcm0Uak4E+ak90jyRlNc
hcojcChSTxJSf8kMjyHVCxk1sESBtPKspPR64+v6cXNh1gNmsHk+3GrMgweGXEFbXmAqh4eufYSS
CvuU8hVbuhYCFqrckgat7ATLmnhVajGeVtXH8HTZIFUDGLytP8Rg6miZmvRRkykOvCsvsYAHctPs
NfftFcCc9ML8BQynHF/UrHylP/bEFVATXUAa8D9UAyCMMjStBTxKhgvENCK+6Im3jWqpcsAcnprt
Ci6uHrb5DAvhDw7lm9tnzI3OJPZfxwv5G29vOGcDJJd8Jm4qyzFHEcAt8GjXTexhXFzZ2vKZno66
eJjwNq/VukY5RO++IX0pAiVUdsClmJCqZBVkXxSaM2YW0Y0bnpKeD2FLqaaj6T7K+TRP5CtkqveU
Cn3o4rqj8VtA83nkKffy5YLbE9xGhyOTqh1VNV4sZAmg61wLFuyfl34+14dxuTHsLQgH2CI85oHc
7zf/KcObXNtUniMyaOv5UPlsPJ2dPGEHVBaxAB+X8mp8qBL2S2gY3cUfseP+K8UmXOCb/fTzQIDv
EQOjvp8aBEayARLV2QR/Q6M6LQNjT0gRJs8nRqDQZihunynMMSGZ6fYNq+mAWTUbtG2tFGzsWA7g
fG3VWfWvC3r34x/M2AyxAHVv1Bj2Y2rFTQJnQrBSEGGD3rJ/VQFFRz4E1B0qvP1BkIV4TRHTLlMq
MDn6I3nwXKpvX/qxMgzZUPNhtLyzMDqlkD5SphFBQJ9HZa0T7qvgDOlTWOBcSsnAfir98O0KS2Ki
6y+isdWQLv/iEdtHhhyMTsMzYEvlaogdybyLEVNDReNjjCdd0GkwbQzoMZ9WwI52J+ykc7ovWktW
AOLeaRgurGZ4U9w85lWSP7BdsgJJuBJRyqsnRDH42YJAk3Jg0T5gsID+Ha6dbwGgPPFCBmzAqo5g
XOJIFVpql1P9EiQ9lmFgRhWxXBt3iM3whKIVxozTZJEWhqu091iIM3a+vf8oikcut7qi7qBgVrAA
wvlU5NTh5swEmHYr4DaxDvGrcmLOEPWGCTsaN5Iypoa7IjXBvAHiOYNvrE89/eXmcelxbSjcVAAJ
M4aHoP4yZXuW7ryXURq55WECs0EpprB8KsxRhKwlxtNT3cu/MmgtVEWeYKfCDxsvbbc3UshSBNfe
E6gWsjZuH177moJOq0zADEc3gugJPvv2P6y5rHwAgj82hDOqB4mhOYx/rjEKtLS2nPfKOCJMqSX4
RWFfrEpqA93rZva2999x86MlSgdzgxgBSH6ggHbwCGxjbiCePVsfhlJYTmIHAvhhbofW/UhTjiDf
V4myKQlrZb7x3DbD8l5sS5PHhZUMhCe4m+HtF1SLr1gPXgTRPvdiQfrWU7Tj0Hln1bAlTlY+s6Jh
LgULcxSNsM7UMAGbN9aCDh1XS33HNsbyWFtEwGC9zYCTsQ1impyTJEJYmSA1QjH2vvvKeiQyl0YY
I9FXH0IknGIkH1QtIvZXvZBx5fr8xcbA4pEmkNGv8+IeMePVNFLtvZEeMJOGgJ0345vqKfcAyN36
aX/hb/fFDMpHRY4mxgTq+tB5moZOwjNe2ONBc2aqjXfI1YcJcWiWAPBGMd82xPC+tjI5R+oaKY8B
G++B5MsH8hXl1z/IeyqV2yeq7+X4wDNEvrTo/mwCgC/AgtRDlNKHKBMlPjRdp2W3wf2AOcUNA1LY
Hv7hAzs214MOGg13jO7L0hxRUK0ueiI8DhMNcRqj8rhG5o+J1jN9QmuRxogvs2d6Y45WjxsbyIoc
VoVRB/Ds2CamzD30Pq42DBPVISIVtGVCntIL3nmtCVzvNEji3tGF0eg7AKKjPWJcO7iiXTxq8Qhl
y+kAWxYphtuygjUzhpSdGtV8h2kYU0EGDpG1VJeFzCV0i2i0xInD8hsKF/MAwscNizlijCgrg88B
7sckFLGOcLHh/8hi+NkUH/QI0eFMDftEnoCd2A90Ep2jeJIbPwoaJI0LADwzeP7KWdy/6cLoYDwF
dZOSSH1wuwF3kbzYJW821auj5MEFxWAZZys8621YtYqva07urIRV0uf3Or5PcNARmO5AWDTLM85O
2ZzhM0NXi9ZFrLHuiG0mZdjyFp/Wg998x/0O/xA+KnI/X95lxOaw7yMap6SDRV+sO0BIVzEg7SzN
LLxl09FtghGz9vZ7xK7mgbV/Dq+IADGOenj/CL9DiMZoC56pObvWUVt8SYdJWy1UGEtUKTY2Bkzo
4cIqlPtUXlUbqvfkgRfXXNNx2C7hVxbZT6Va/lVFonOBs0KF/giv1rqksx7tmtGMCq4Pry1W677p
I+4GDjSpwEZSBABY6ax/wlNcV3xbi28gYs20vkSHtTX/f8IrLoacv9kV1lPDWWEXOsxfWqRls1o6
5fZWwmvQSOobpQ0zurydXCaHFpF5rq0ULS71uQYgyo+BT/xcit2BDk/PZqz7b7awa917AymFCsz3
2/StkixV7orRtP0smzr9dKcGcYBENmN3iRCtQ8XWoqu91kazoSLgYfq5fl0fk9fxMULjEWmM9ouo
EpN0P6aGRgI74u+Rd/XygQjYkrIhbNrA+up3bE62FdyH8eUSF2ogoPH236GNqdQfDLMvUTOMczXl
NbcqbKWUsumGMjwn91zsbRe8JzremjPv31W/HFirgrqLFQW3AGohgUUMYSnvH3mIxpIgoKZ2NTBV
amrqPMpYPA1KnywhjWJJ93q6A7jLPRA0g9G39/lgcHedFSKsGwxfO4i6MsNrX/UrM7n0CEPZxLmC
JaHbcJPUQOIJPGy7LiIwmwKS0FsGXb0dtKp/lTzgXGpBNJx6xs3n8f0yBIAFQUGUJTM3ejEBppzF
sEEv4lsXMDwekYfKCL4K5c5HdEDw1RmklxnijTwX/IzppxKNAlMUi8K3vpE9nY/ERsGYt8cZyMeO
9KVHKKlevCHuaZhKM17uxdSZST2Q8/0mOlSLydTHo8QtsWtR/VafmQWTBA9DRQTpHHqB6pZiFp8O
JGPQEthYjgjIBAbNtB/Sxi/KNbaqDIoMbJ4jb8UFykj4QZxKC8BoC2Ju772QRl+psSF6ebTvMHfQ
A7Ltdx7bs1HHFgFzbL5bJKCQ+mgqsJCp8rDt4hug+LyfPn9AHOsD6wtxua4OyHNSr44FtWCGirHr
sAl18x1rGrsr1m23xB7rv+wlqk6T6Rjs7XAUpnBp79ByIJqrMTdKu/oQTWGmfVTuARpUZBRjXmKs
eVwFPs9+ss0uoFUuzQtMqYpdESkkWk0L47YGY2XqZoBzwB6EqtAwRlDyHJ7h+IBEmcEAJKYSLNSD
jEyJynMGMpEneNwr4X+AFgjHc/APqEwGAWvwaj6gfPUvBHey8hBy13u4oAxDQFFT8wKk1uRQMKpD
p924aGOIEG1hZdDRKK5wRCfhbQsUeV1SlQ+lh0k01ZvgDaKnxNt1cG6GU31cA7Y4maIvZ6qD04Hn
cmaoXTfdUfnamuPH1iQ7kVXt4BiT0WS0vP/Bp8qPtjVYITnGXwhY7y/8KzhX2sSBGW4wav8q6CJT
sE59oZMjrvi3xjv8qP/6NXg9Im5OJbYrMBXdC1ER9GO4qC/gJ5IQQU4Fi/afJkJZPsYDwtyDQAmv
W3VtYzABj+jYr2xmIDDiINcCqcJzSzJutAoyr0vWLy4WA4y1ZFjWDIyw2qIo3QigZzvAdVCONIYQ
NK5Ijjcfns+So3MvOgiyJ2+tf5QxOpA2DgWGIGPwYBCAcD94eMVjvYb8z/TU2Y5VFEpZ+6Io9w+t
CFpoBHfB/UyHL3oEewkOwb3T8eCwUmFQxBPKk9UFdhVKXaBhNg5gfU2Yzl731Yn5NNWaBq/IEI5e
HBtKbxohGD74CsMooJz5k9y8vwda5vn9JO1F3jvTkvQZ6d/VP5P+T0B1VN6vI0MmYeHZ+ejGCzzn
P17fBg2VKCG7wiq82ECprBkBg7yj/lzgmUDLGxdxNwajBt/umDyD3T79Yg0C1aG1xmeL6kidoFew
k/4frO3bgyEcUtIo60EWFh3VPyp85gTczBgO/cHJINDcsfTP3Hf2Rkz/yG9XBI5Mr8KRUPWTJEMF
Dm+QM95DikaowJDNf9kgLr5peBeGzFAjEIrDJINpZQJcHXFRkFk/vmpCB3LmmnPQ4+u0Dow1qAxW
5Ez7sgk6EeDWko+y7mJmB/eFIvFsYW7s3CfElE31BIUG5ERSZkKTmcXNz1ia8QgEzkGXDxABJDYH
tQUYZpT4PEpbkw4FEJki/l9La/oDMXgK2bjYcVgt6Y4K2oRvMSDgTsb05MeETsGpo+eEFLDih5fs
/6dDmq+RlEybhFs66/FsaOa3+X/cQbR6/IYamsUGQae0fy/lDWIrVhjAT6bd38NXvhFNPhrui5Aa
dlucLFWUj8osP2qnERrjX6hPyJmlNYKgS5DPoLW8uNN6krMZT9O9uIT7KCfUld9C4AcxHUoQAVEX
eA4vMv7g3q36FQ8BNxrZA9g9PpwT6r4jyj+Yfh9ytHscku4z/Tja3oU4d3n9hScBbvx0qS3qby7n
FVGnQgfuP2FizuGJN2+6ShQP7LEipuf1bV2mV+i9XPCztVOXdnTY8Jq6CgweR24gAunA05hTWCHv
hEhbpoBiCq67N7JqmfdSCHC6kFzyIS1CL/lL0Gv5twX9EnEww1ZD5+DgWGJsSd3+ybg0WxMraxB9
cDDBgqXovnGq9wAQR2uZs5YfPzxH2BLD98GukweZYpNqm2eW4Qyl/PSz4TzSZ/Qkr6BDy8IRs2Gi
6vC3v9GFMxsI3uzzacm99PFgNcK44x2MHaMsak4YhDOAwQpCKBMUtmlqnpdHo6lzf0AIg24qkTAO
Vcp5aGg63LpxEfOwzfFzGpbS87WCFCYYx/Qo0KXeaqJUEUAsZTOohhKqVXDBltSeYRDDMmsSvlz+
IPk0yu2nTwW1CTP2mOftLnv8CplM3oLJSdBIEdmtJTZ4AGS2VyjD/Bwe6jWcuwKjP83BgUiw4jM8
swI8u0cJZe9h8J99CvsYUN2Cg6OcCljJmHmacTcKSjTHUtA3YaWM6UWeeySLMa2BOMfI0JmCk73a
ol+gSYXelmoUE4uGx4KvKDEsh29TABCDekAIf9a3/dTGEwPyCJM9SE5HkaGKQ5N4ZCBjjTjoL+k4
OjOGxr+R6h8THvDIjiXye9jc9vpxEH5Tb7JF/kwecwbfOSsO2IbPll2wkQ5gXAIg7d4znk9SJx/y
/iBFlJcPNfjYazhbAIeiIqJcpP4fwewJSiw6/hp0iqmX93h7mHRd4eEhksQzPw/veMMYwEKu8iGk
S+RwApYDUDJTMxqCuRyiKDDQvP++2A///Fvgdx5NUishUXIsOMLRuv8dLKUnB5vnIclmNuJDqjNB
cXqcqULY1iCoCXNqeUjkLuZvv/OUrj+D3pLhrHaf2R+PranheKg71QBCZ935HeNVxV23o6h6ia2C
irpp0qseW1g9tsUfgQnSgjHpi5jRv/DceWNeI4YcDOlC/h4kVX4PHCGwVILMZ2y11ILUji9OAH+S
BS9OK3nGF3xhXAphyuTyv0OAD/bxKCd5AfuVMDzhT60/thj1+zWCTMN3ADIpWxWRCOqBa3DZlKP9
9/P4Of2O08+bQnzjfSG3mpSuCBQll9PBb+wsKDtRgfPhuNrdEJJiT/HPFgnjDOi5i6S/bgCEmWvJ
+UbfyvtxtuAYgcjThFC0dxYcVA+A9vqKblTbdpDnnnJE/NtFwxWa1pSx1qrFEbqLC0ruFXAN7yJ1
7KvX5PaKONcwMfmBALpcXU46LxOoNoOIV6BeYni48H6hRlE2wBgFD4dkinUD+TEA1Vw5GZjZcNW/
MwRmLrVzyCMc1H+v5CwynQW+54yK3qMKNYys2SZRDlN+UNHQ/THSFoQ2wUjlsvHj4ACrHaE34mOM
LjGULywlZlzk54wiAbFyx2iFJxPex5E34+9B2sV7DYKHqF3Eh7kbM3UIM2MHfnKGEgKGfU3IexD2
gTM4WnxYMq+0Dcxi3qYi551V5htSczXTjp2+yha0IsqRz0VpJPxH9XqXExtMMfV8RTKHfOQXDh3C
TLXi6tIWgYuTK8t7sEeSi0CHxZs3qzg3pq9hm/cTmikqkpXmlVoKDwYnHwhUAT0MWWOsq5cxywTm
ifCStceayhP+TYZdN0aJKrScJa+hVMu4EQmHpRLFcREjoBlGecQpDRtOCvc7XatwryL/ekU/YEbY
XO7zBNoOlZzAYKcidYX4oRF+50RHUBM9t/Ve2t7/vb/ysLNZn7CdmbJ6IkQqYZHC5HmxcCBLp4Jk
wxXBEKRJUCNX+ADMbTRaTOAoGJ+z/gT18QaPyrsEo+lzIu8GhWfMg09GWa4z7p5esQm1Z6/18IMb
BtAemtQYVVOEPxYC8RKKpVdmEZeTxe9OEg+n1U55rDhTVzAtaW0HpD9jXIOWiKmCY0b8bDwo1U3h
fo90L8tWYImwb863X1ihVLdYK92Fe2mFeWGZSPDYaDy/8XfDJ1NL2xlKeDvVlSVGKVdKwL5x3yE9
ZP2tgrDC6TBAgSY1phFQ4VN5w2FiTI6j55WBtUenaQblPcSlM0Rl9IaJcUe9i8+n7D+G+IKk8pvq
VhL0bsvCl6udVYf4loXKGBp+5puYJgWfNaojOEXkodKTwW1jtOQOVqpfpgMV1ClXv4tlO3vZ0bsd
t6dGmcIIfWakwxBtsFSuU2MIxX2Zi1WGZKKa0rU3kKD42NCCPvyzQP/2jK6nANZfkO2+CE2Utwae
nxBDSLpHRvkPc2uvxuUcq6bD3BIUluCSinN25Rwk9mHy3t5OLEZYGiBSDDjC/gTruV5iIGP+Zphr
JO8PzCob6nMdfo6PDcx5DDj7I0OfDxZm2AiGJtE3AQAHw2o06dpO8UBVsExbvQJWNrS1MJfxe8QC
OH68AgUD6Xd4m9kww3B18Mpv1oHRGYKZPlbP9QS6An9HgdRJvorhM40IFEm0FTn0PgjYQfUl88ZB
fWavQl5DOFTx/cYxwMNVHouZiBt6AaC5tv7dMeej3JtAbsSsl9sa9oQwCoRn2RH3Q0I4/nT8IJar
Wrhg0Rtd4hFzMe99Nnd0bTgZ4PuH6Q2K7CsF+Dwv/Hypbgdxf+Paytg1AvKjkkp4gw0LHqi32Nki
xr4QYlgIjkgpLnH7Tj8p02PuL5AT6tEjr8c1kVRwQdNmoaeZGxVMMLgsOf6KwCfIDAJWBD1otPnH
QzqHMY6EMwrYCsdL0TAvK4EOwOEXgYyiTCaxHeuNcnn/QgdVESbF0YR3r4pFMQ8bKJZ/GhvRBuPs
RvUelletISCDcVtsdk4+NcIPlk70yV43ZQeXI27dPALAv0PNRnApcBHciCGB6YKGNpoR8eBiXYpu
ZWfElwW9LtYBPoGMEU+YIPslMEk/UYNW/++YaWC5YpyCdscSj0Q9usDS76FEsvILfiJLHUnZ4nIz
qGQNf2SsdcPkI2wMiApIcTygtZY9+ksYz+BwIoGTqgZbWGbBQLlH3ghGBHML3q6wx7wHGBPU8yV8
MWYB3VaH68EgkFghth0Tb8axtLvlwb0PJAJnVg/W5soNhNAQC23j3wNbXASWtJgQKcyETxayfVIW
A6c17qh3JUbxyDnEXasHVcxGcQssLHBEg08SDVSNgxzLW2YdrBlZExy2N4Omzceckc/EWv+VwbbZ
UT9RTF5RqLrK8QBj0nJGPqfQ+rkyRwA7y9FOu9D0J2ye9pE7biDUs8DJBCocd8uCT2rF8C+iNQRq
Vke+HQlCfZaUrnhO7oFIKYF7H/C0MwnO8LhlsswDTBE2iwl+CB+cR7d3IG33/IdJRXxxluILzFmd
GHCNQ/s4WJmH7w3Dv6SZvWYUqj6tsi+AaeY1WHpfSVvAvsCZS8Rf4TTsQBnDDDVz6VCcR8zK5ux+
LGezuTnTrzOWNi6lJaNWw8Fg/fc8f7jzOW0Zn4WWFOIea5jN25nuDiKGCy4VU6W7YHvObr6bflX+
DuPCHGcnPAWm3xImy7BgnHbMWWXVBXFle1N58m3kH7I/kXhEjsfMWR4nKc5kMR7UgRoOWA1BfkW4
9Eg154TDjYv+zJG8i3f1u2ij+VX48DAiZ9qG2SfecF4ZvUVIhHvDp580G8ZLhwSX7KCJR4I3WnzX
3wfJf//cPwHPGLaUIxzc//WN3z39al3hUEyYdYOyDWKHT/vz4FqKNYdnm0eCmztjGeBGLXunnPRH
9TZVDumoT7DouxoT4Baw/vx81ScK6S5kZfIOrmYBdUfgz4q81P8q6MnHTCxQY5+SjYWOMgUj1I6k
mc+OnuWKxw8jCGqbtWhOmD6nrEQAjtqLiUGUhe2xPB++QIls/0KRewZu7o/Z5o1C+kzRTV3HQ/Gc
vYgPWBVhXHwXkIY9dnHtMsbTBqv33me8+Fc9Q3SGZ9uvHtGNZJMd+o335NAT24MNGPyZoGKXTJQ1
rZM+Lr5HmxoxHcfLclk4lh6wMbG11HjRuSZ0HeYhbr83NqTtJSO8FN+MVS4hTlUHRrGxMD0CCWSa
mKJwYv1mmaQKopAkZ4Ch80k44KMfZKwzx4rhwD5hc8duWc2mfQpIc/94xhz+a1OwlrmQlb/pOKMs
EtAsOhoca5ZNjBP0mCeC8GEXgVkgkQ9Zx1S4Xh1fXD7t62iaAgykD2hKn0HOh7tMC7DT5DBQEmCA
jDiBJ5dHMbnNpCkdV0t3RxU9oq9KII15XjtGuZhqaYUETXD7AdwY40dVdE9JZA20EHv+pMa985Po
JEmNTpeJueRTsJbSHq2EO7nTE0WeQQmGYxv6OSHxJXbsF/jx0ZPSuFw8IiaqcziVMb9OiTj7yhbX
Fa18ILFIM1rI8fvHlRnndLquGd4ZIevJ5JHkixLj8CxCE0IyzX1GDAC1HCbeMLPrSbVC35NKx3fY
QZVuYy3gMQkFG5t9x4dUhWOenpZnI8YrLB15fAK8UpQQfsc7EIl6sPr92xbgjfqWnCNjjtuDy9QZ
81yLSLNHyPo2EYtPRjQQV5R1BiufEOV8apFPLy0ByeNrUPE1MQXxb0bSAbmAUKmN2JibBJazreEW
cnEgV2O5W/GyfAPJORVv1UYWUX8iFIhjiSSfA/BG0Bsg6rBqWZ5FwuCLhCgbmiTs2cMYhnUVicWu
Di4blZ+Qhdr0GX2wncnjPNYS57kTx9SYCzobwdHHxBBSNDLV+6RgvMQu+UCwFSKyocNnSmoH9GKq
NWZcIuGJQEH3OD5non3VPSLrWBsePjJPNk7hA5TSmtEHXVB+scJTYbAOM497TnRwcGvMk0n5UGrB
yPZpQ5gl8BzLlFDgdSa2FSL5qHd+zxCz3MOc4tyDCbIEBPM/znqZJR8EgOKfNZbdoUyh/vcbjKCL
SUHZxh6xzpx1ACmZcTOYLkZP7Nv1JmNFgGrKpWxS0G6mXY9v8AzmdMAFuZejKJj+4tkHxci15jKS
B6UV0AFgCfZPZ4Z+L9boEXZ+0vufAccE8OsSdYRLTWSJmsXVlq/73kKjsbzp4VURBtk5DxQENDp0
cDRY6UVkvwMeHBgM2YJ1AFjiuWJOxmrLc/mgaqQCKcXpUo4UEAKiYCPZwTuIWCdo4Rs6YG5HyStL
sdzjWpi2RDhwUoolhSh/hoEXXIH1h3iO1WEE7cOjFBCQDp0rdDUDjBIgbozLVfiavRfo1BhpUX8+
SFQTZE5l3cypBcyU+wnJ2vWX6gc1Jv2KArld8dGw1WpaFTHYAEM304bk6sEC6+AIin9EHio3DuVn
hsX6gw0ZwFXc/jwYERRynvYMU0STnbb3b8uhQHrbkYjiG93awsNp8Pq82WRjO/9Xf16hYhJ/h61O
4QGBV6HiN27y8NTjZf1pSYXUGSxO6u8/5+rImo9i7nnjKMGfv24gRBlrXQulLXitNYZDSnolTjhk
53zdtp1woGHFLU799/O7+LKgkieq04fFV+dJG/ylicrYwez5DD7+omH1y0yfNR+aXzAKGf8r9Inp
Ayo5Dl9YFiRvRjOXkIldowcXaICX+LXNYSkq91U5xuFuIs/egUY0KQoE/ENnYik60NQ8prYTzxv/
Mjf2zx9mQa0cA7+3SP2Qlt5BX4Ks5TykKu5IoMCti3PLi9E10k5slvGvDsyfJxOojYRXpqBAUB4I
ks4hMIQo2akWl309086fs3U87IoVjoGzV/IUxJygn75wJyZKa2Fwf62K1S3hRnal8DX9+EnmQeHw
sEtzcM8K1PQ1IeMoVdN8lf3K6XPSpejCnA4X2K3ChHsmp91ROrVfFh36cwEG3+3K3U0X4PA9VKcg
tLFBw7Qiyr4PP1vVuSfgvV2aPtcwoiIQIIcJuM9v7hvsw6Psy+TaOVKI75EDiSsg+Wr1mHHoE76i
DhL/GC32TOI3G2B/p3GxaGIu90Nh9/dNvi++80OAOd42G2oovmC84iUH5+fvj0YBc8GWeEjurZ4/
EhtoxZ8ZwbQlZyGqmdtMHjILIEyp50J33yso/jTzs2r5w6Q2trmdIQlOuSS6GpanN901dryL4eHC
WCbKIe55nVQHjHMAY0DlhTUXY/jRwzWTCr4iJV6Oppr/B+/0vinsIGPwtqtJkmAk36dXzN9u/nng
QRjEe5gwbiMuv8Xtxy0LEZDrYwSEkbYYSiUc87w48dDEjMT3wr6zDS3cFpAsE2Cy4UtSk2DAQ8d1
qukHvAsDFkoHiL1mIiVS/W+4botp8QNzQkUfauMHlke0to+IIR5Li/XBGPON/8yvMA9kWnCS2Izw
4vUxdwMRYQHpm6j6+ojBLm2jACB+qKFIiRp3S9XtkOBOsUyxTtRRBu0V0S6nmjXhgwuoM9x9ZKfK
+o7xK9rozbuPQL9gDuWeQaX/TeUCio6RHP04ZhYJAkWmlp+QHhiuKUeopD37eAnlH0bCalB8Jglr
cr95FqAYIN8nXkIM8Q+WL0/A6xTecHFDzaYYmEGpFBFt+ppJy+cRSTRTyZkMjTqw+PxoCzXP6jLv
8CK/Wlrhnl4jqeYbozcfFN3V12V5x62ywI+HxhzJrPf7HrcLacG0jv3paKPXpoRUk37/EmbGLkNb
CFnWa/4guglrPlrSC/mMofFDHGjHuBycfDlEBVc4vccj3CO1MUZ1I25n/JAxv7RilN8fYbpj/hZq
CDmNqQ+pb7OGqfdSxVQMRaPTaAzSMSDFwRTr5RYzKUgv+Jz8y/MYmmq7h3QGiaDCe8Ln6ybgpca3
3EK38DD3bcLFA/k8KhR+osOb3lG7EJqV/7MxL+LneZiBZpH6A/r4jf7uQvPWRarpG5fT295mk2aH
YRAt1ZVIzOaVXJyzKFvOXNcAfamznuyBIiJvDx4T2M5+v11cPGSNtFir+ljvmKEodLdnFpwvnbSf
nbQ2NcgOrrp8XSLGVC3OG51zP2eMuntXRdDENUkr4peMEHHTuZkOq+eiD7Wttsm4UVgnWnKQQJdx
2d7i1+yw7C3sxPwpV5eZjZUP45FYCQrwjfVAvmbELAn8fqdZ8LEQLj+W2v6wQLeO18kK8XOxBI5i
2GD7YjffZJ9wBLDNMBpiFmG1xzsFKVMR9iv1rKe0PGicP/AxrgHaNwI+4ksC9M4vs5y5xkGwdZBN
WCgRKFIImuMjCpMy94H5D+YIjnw5X1dgYYExFyXSJ+KUF3zrMId3xUspvSUFf7Hgv6ENcnSRpCL+
wQ8BNTejCgTYdGkUONCP0Nlfsfs8M5mHWQu76LN7DDi1k/lCribfJZObXZwrJSJTuBQBLpfIBqip
alRA6m3ewGjHWWDZEnEOsx1nd94E0bd1S+Ez8R5xhXsCh0ScFsJjevVNBR2OpyeSptkGRQZhFCEA
5hSGbdF4d4iCtKIYQKzVkzZVYfkJ9ziqhb8KdxQry5b+KoSfK8/lLyyS0R0vhRKxSW7/2gR527cS
EmI/OQSk7ICPR7h9TXWuOmeHUtDTJ3QvFOJqLLJN16V3Gcux9IPQyPCUJUNPeHE4uxByDDQb5Zjt
jT8hDJbSE4kpeawvWAcxbHL7BRY/VOMMUAMoz5cYcElY1PfiIIBFI3ujYtq9GmblL+8QSNvBDOtf
5VtdIRTSCGKmpl/Dpe4XylSO8Y10f1EgP/ZyjBSKYmmYd3MGMaYQLuk+rHNfZ7MhGbXjDxAfKxT4
jFT2gBMhzWkIRRhL0leqxi+fwNBInlkrbKE5EzrRGUhX+FccMsdSB9ZYXsF09vukTZoEYZi0GfEz
kaHxTtqi3KMshrTe8GGyMa5SHnwbYzYOcZFzIUnfdryZ4dkuXQmZ55mroobKxsYqY/sRbzOa6ZN8
3ON6Z8xgn3+S0Uz9vU1lBpkJ1o8rLPQWORq5sRbqYRYPwW3Kghzfl6+plBTzwrOiUaq7sodqkl2q
jjFyTAjwiNnMX+7qX+4stljyYNBc+qPwGteYCz22rWcjcFV+G2+PnJkFkVrmi/kFEwT2X2qaljpO
ZhnuEHDPEINIKxbIcttgo4fDLoZO8KZtUiUZGm5z7gT3GRO9Kd6hTm849MIsYFAcIpBPBKrDTDZ8
jq3FdY2WhvGJmsDfIF1ADj/z09NNpnZoOfNf4Fr3V8Pf7uVsrhQ9mCj40jwLzC87tlx7rBAAXPjZ
Vg1HJDToK1I2485VZsa3+ASlj2dCOAojdNt/KQ35FAPYPUJwEHlajxlBdMmLP0MSx9cjchy2HkQo
yoQy/mEt3XzVHvYqUNNp/91renA2yb8TY8cE60afQfLy4JKi5j/S0kdp4wIYhPW/e1yN8TIL7vGe
MgXWATsCFtMwsVw+2ooaC+4xRFv6BgDe67oX7mSLz95UPH3W7vUZwwLC+FDSYMbERiY7GNa4K3Iy
ydbTMT1+p13Kr8QoZrMu7YjPM/muCfLsaVjSpoaf47DtHCZ9cFg0428tMJLyByaGI3t8gM7Z3sen
07884HeIEccCQxNrOkEAUeecUiT0joHBNDfIAtqI8JkeZz9Qw4VjHPRQX3aNBH4JzrDgKt85vmba
3ggJqed04zdFDB0GM461NOflrt7V6cF/ujQk7r80y+ytLDy6pAlEJDDuMczKBD/CISBGcXudqr/i
dIfm4gZBjgdJRxfVsAh1QTkGuf2GY8MD1fgQSNAI8MhwywVdUJCtLSFSzuJ3cKC0e+8hb/ME1fT1
Jfco4ETlX2LoUKwndPvsowCkRXhZMNtjhZNnSsjTVvndngebtYhcC77iMLZdgJ1m4+N9+Z3H8h6f
aQ50+NVYzuDazEvktj9SqCf3aedx7EkPSYIEZipBSEQIHuiK7v8j6Uy7U8W2NfyLGIO++aqINLaJ
xpgvjJgYeqQTkF9fD7vGubdOnaqdKLCYa675dn9Y0jGHeB0okkg4oWS1TCqnWVKBmK8MMZea1Xa6
J6wYP83TEm0XX6rA3DBWvUITXmFrCpuXr+rKv3MKsXxtgnCDli+Q3lpybC3GHhSUVcVVzst1HrjO
iYTT7janfVPP2U9P92gdvmcepp7fPT2qP3Aend0hvPEPnaRxBGtd7r5NJ7nWP6PHn2ADW94rF971
D6JXPDbuc7h1ekOQUl4QWIL8WYDHyy7oXFhpDB/YozJSv4r1eAkPwlu21YwFkgQaaHJi2I6ILvRa
ng64zaJcfF9H3zjWrALJfzkaJ0MaUv6/tTkEHh/AtxQVHj1LBR+FlQ5Ds0UBMAs7yo/qQ/6UOQaa
Pzr517bqvPj67ea5qXY6yZNLTr+ZndjvMBwZ/Yqn7oLoD9dvnQ8251ecIcq+PqB8IZWS/oj7NJug
cIam7AhYIHmDPpOT+tkiK1tQOBRHoCUZPfr88vf1/djJy/w0rEprXeNLjqpsHhwjpct20IlK2Y5B
6MjBWbXftOa0M0zxF0DC4DyIY5an7X4bHP+oONibl2vBfhfdvzmeKqBkjEwRQQWpkHNlTmXkVqsC
P9q1sWfDX+xn4RZOpDjTJQQecApmWVQnevRdeFYW2uLrC5C6ucf+HPARcVIKV8oBpuLOXCkeh6eC
jueEhJMmtlicUntvO9uAZmOV3/M1z9S2cOxcUGrgzq0tDDculFymuCiK3szdTLtDUfGvtjNUt6Ml
lUPx3CIgurmbz/y7JzEnZB1jGI57C7Hz7TfGPMQVzjN7bqXkQIRb5B42TiB0+xOjKV53tljov9Hm
x3znmLkU35PNwfr6qhdfFl0zu4Z3uXsL23nys+kGP+QvQgI8DcECE5sN/fxx5pA2NuPlrbj8uoFv
7CNUlokfEZ2XLPbbrbH4cFI8sEE3STU91Qtn61qeNQeTFovPL1BHB8aui4PS4vjHMSWYDwT1Klv8
/Z2hLQN9XJ+O///xO7GLffb+Z9kMOzb6FsYx/kxc/eigfli+3iBigU7Q4H/D0iW9aX5y8x34BYe3
CY58axgaUJj9z97+sp3FoSTB1lgeBoLMycNgOhd6mMGMbBQ3Y9UEBkP9eZ4aba2l7Gn4B9OiAROy
peFmd03W8i+ztWnXsLew1PNA3/Q+DRjBiaFLq5hyiqD/0HaoIrzoXgWko+/KgCEXNZFArvnXB8ZK
9YolQRw2xIUVeJb3wyeueSnWMzJULBnF8g2xRmThYdq8W+Osda5u4QnZGd9WvzY3NHI4nZQXi9+F
rgzq87//4J3Scryr1kiRp2zboh0nLQO9CPcP8t7NBNOArbxUZ0eLxmUuyCnImNXa8sE8Kc2Sspnh
uMUC36FLqyhB5kn1uCTC3ndGE0TbaB3fGqZmJUaw0MjQas5uLC26H8mJqWzpOuFYT6P3xr/JpRX3
Vtup3vyfxiV7BmeYsloNjNhKLlg8mHNhFrWlSsgft3kOdsa6xdjxS5O17nUXYpwX90O5WP/cdew+
+ENvXcA1GM18TUPvprC6+MLUxlX4m2zD34K+PTobb/8PtE2GznP5VA/RHYuwwPSaAIneITlbQDI4
YWL/wQfJ/yCQG8pDJIFdEP5mW8oqZiRnA4sOY8cvgASJbSGWG0tuP+JubG5nAxuD78OcE5hkHsTz
e5Q39cDTo+ue01lxKKZPZAbDBg2zeQdv9h3zIWbFFBiqFPxs/t486NxIZy5dpCdwtpkjW0IO7BxR
5yMVmGII/jcP+AWKF2N4rpaO72D+8on8X7IVgGkggC5/ysWqWZwzu1tjsje/T1Dr7WjNmYVHwC11
y4t8zZlGzJfAJVrYSJLkzYWYNg8V+SOjEMZ5/Bs0Pdyh8LdV59H+G3fHxMV20QRdkJz7AK4dww0G
XfzK+Z5cGJdnZE2rcGzA4jhCcVC8CDthxafqNiiKp5IufTd2QAtQ3MgqVVGt8Iw5bSI1A5AAqHCr
G08qBmMI+CXNBdBgO6FSgrx+N2LwF+SUM48jOQtvAKKr6M6rdoNHe/uXSsaj3TLUtN6SO2gIgmEA
pnd+HsZfc4moPRxXaWLxQeu9hlV2Ng98rXLJB81mRTq5DbNoiD/GoRKjEOKYA+5FjSfGax6RSEGW
/tTC/fXYwFIXpWAQ3nRqsPxd9Fcj2RdwsLMtcKEwbhouggHizaRoMmzst5MZH/P8mDLBjH9fCoCS
KNynNhgfsONHX9NRNn6ges/FW//aoE8q2xiU/jygj0gwZdZUJDK6dhiEP9YJoBKONUA+4DWrZIuM
RhXuCSG1M6PybvICvvfBjKJNLvN8mJPRF3F+uGq/IbyWVg/IEJz4mXatkfqY1kcN22ILuDeHO/NE
yDeF/lN6HMDDKzR+mJXmMfrqEyc6ho9N6SRH4mZVwM011JGXH3NSus++W1AZaiby1HxK3EyZQtT9
gupWL2BRJUfoJuA24Cic10yU34spgCMIIorKOsKltph9vTCma7Ud3E2QfvLqpmACszD8aeYz8JkQ
PFU+0SGk2oYUyWqIoFsu0BTNtpkucAkzh6YLmCnwsaiz69kuRU/JsoUJT7Bp+JF89QFUUURTnTpf
IxfOzwAgyysmA+meJxYeNMUdA1ijKKyA3iOS4CIflIrbfgd/QT/FNA72sGt6cr+iF2usKzW6pD+c
kZUVQwXWjrGbanC20JO0r/7SXGI+EhwIMbwsLCJC6VQPa6q0ApcmvnT+XCCdHLyRBTbqPhMMPlt8
bIhmZ+jy4Fg7FwimGkw6EHzxRfhBTCijBTQmw3QKhmYJ/n/9H9i3mdrYMFSwKWZJln4FzOUq4Spq
W7BzBi7wiGeJF7AUsjGdQSXjLcXlZ7haGZkgfQ69JmERksNcRD9E6WEgV2K2sCBP7En6Zr9SJABQ
hom867x6DDBggJx73afdfmzBoZ4E3PwCxV45m3NSTxnAYQIVO/TWA/T0H/FX/kXEja1J+XKj2aD+
EpfrJ2NOg5NKzny6VZpj1uCWVGY/Iyeu8QQNpAWZk1zl0t55UcfmnU8yr9q4oarz0O99wPcZN1yT
gGiDgRF23vyTN3BV85Q/XIoAQKtG7eOeM8aywgB/R15mnsaQ4jG642ZKpkPph5hz5yHGe+oW5aO7
kDSL/A4UFfImO/AvxeLFFKdipVo7fldqHlWwJPSAIXRvtGLzFkUPz8OM7lhC7cZL+nBlwQ09nZNn
ypLSnocwRbbMqmDRsTRYmsqDkk/NUfvt/Ixpsu48xZmS4M4vp/zNIkI8lp0xwUN0zv/i5UBxx3OV
kQsG5XPHR0OVY5mF9Pju/NPMqrckHeMu8sY7Oz7csfL5IyxjaNYsIX5LfaadXibEdkd+rpwpSQXu
HjJB8Iz2wBFH+FsEX98RG9ZAhUj/GLetWjgz+EEjS5MCvoF2y2CnzpmZGwn33SzySM98mRvcjHK0
JHcEM7yoCsQHYkezI5WpPc9/4Yfg/uJqaa4wvY0wDDwiH3wyXNS32m2qiKYH8OW/YeZiH3svDb9i
0Ak2nB1neBHsCcuneTQ5bKkIT6QozEjP0JyTLOiSK8gmH8DonpoCa1vL8WqDKp3EPv9GcbkULnL2
XUMS6cM1Bo8lgYWGz8mqDV+E8eS7RWjqkUI6G9zMV4HbG/Djle8ly7OtZcjT51nPAPY2fsdek5eM
Gaox168bjFr2Tki1AoYMr/VwR4KlehBY29nOFE0jbxFslRpqCUYoTyDMaDVgSHfD9cnCCo6GMZov
s+DMzTFhCRGRTnJiuUNzxxlBWimM/yCaUfM9yUXvCX0b8Wa2Sg2f8oo9IL1h4ozaWhY/U6Y8XOE7
dQG+QuxzfSC01EwQ8noE3Yp9rQ0oZRIn6XXzDxXPLzACHva9CfTf+GI94PeY30AtzZ6BOwGxN+wQ
74xFWb53spbmrQfBanNjwDrdWF8sXvPKTpIzfoenFlN9xktyx1iDWHgKG8Gc1D7uPyRz1uQewtqt
lrGwZLVlRzaKHtgQjjsHsCMFiwcdG1/k+DEQzA7wwIk3N/xR2wMvT70DbT06wiDhgRZ3HpniAmXN
FHP4tGwxTzmIy0/wGIjZz/E03V4ZQn+UNBc+2PBjCM3vND44NTxJe2fdGC6IOF+TKXV2tAyfN4oN
gokzhpCLZtM4uH1jmQnr4w57fhpwo4ZwwAdCVuFBnkVSjXnIXIJ1xBsQWl/kwVOHB/BCo7KfWeLa
RZAQw7COAYNsiMdR7DaIi774ZD3bDdqum42mViOCjrt2G9GzZDYUAfhIrHdUCpgKstQkLDcwWC22
eXHUOYxgqWA54Ps514Qef8h0G0kRPP97nF5jSMP8MLavbLuvYxi9g7bn7xPOkdwuFEuV87xDYEyM
Ayg7XnOUh/lHO437HcpOSOtg+vEPDHQy7hGJ3uBQwSnFbGWGtbYsDapLTRnggMzf/2N0IC6eMZgt
9BR2v8rpgGH2+YfqcJvnPj3bRdpuvNGeRI/iXdb7a/o96f3WUqQ9ORpK3+4ew+XZNB5MpPpD+iRS
9zwCRzXeY9qXaNnVB02qVxJTMakroVvj9D9VrQ21E8MEYqEk2S4PVW3XbL14VLMU4cTKO3Urcczi
GaKg+ZGPPdaTxOqRbZesBMnhbxDh1ET1kI2A2woAWN4SFufyvweavMPzo5QOL1DlwZYQuX7g0F8b
bMIAmHvOWRBKHLgAjC+YedAFrKHf00ucgTFSTgzKu/rYDMOpw3tGmE0yu3TP3kRN45/TtgqmwwsJ
I4WZJmm9DqUmgkQ0nKgfvN78lddfWlYyGCXQGy6VB0v7ypXvMPJLtqcHBZ00JhlXlBzRDQu1HgBz
QFoe0fvz5Uv4zRt43BbjVW5lJBvPXsIYCf8smKRaFTLEfliFK7Td6imi8CqwMpMGJtOjX5SPVZTG
u9h8n0rZfTTtKvT76b0lKegpZ6cXTJTOOk4FjL0Mp+GWP5vKHIqVgqmtiuWyie9MiJ1Ob2JIJIPy
VeJ07vDNV7NXIGg1rA/Ol9Jn/CLUU5okAO0nYSAKaz0/5EWdMVZJ/Xwad2GLX4iR2EP9NxAM3VA9
JpGJdFS44cACyaEYv6DESP16GCYMUuXto02QEPfj2zgN3PiRl/r18HWs1braWDcYBKsG7qjj92Pb
4pww6K9VJZeOkqefFWJTiYm9rLbYbPS2Ur0nnKcjBSbhb8JQDeMvMYlxIbq80HK/RAQ/fLmmrZev
MH43EFKVwlnDQXcYV1H8cq1RIhfJrRPBVxgy94pboLWbfwb3gVqAcjnznJhJqF37IRqMHqddglG2
me7K7PQkS6mWPkXZ8DU0bgrOi496k8YR2DajinFYFrAH07jzkkjwowlPlWE6CxYNrJl0vwLobUOH
q+NNGoaV+9RY+yaDsVLaCAbSagBxMyp8ASS2hyeWIzoQIk9G+/eURL8hSkHu/KfwDT+hxbEXXY+M
icfYH6rnRg5RGeJ1qCEAz1qYAvL5NUADwqZargQ31Qq/aQB3DQJWmr1OXOSjYuQ4hp9yczWyelPQ
A2XiTU6ZfSe4iTAKrrOjkRXL6rnVniQrIk0kOSf8xvUyTHFAfmsr0am6xE6n86Rm34kh7VKNFjN9
xl+RWJ6k5xOi1Lvaj7YYWKjnlXXMvibJeLSM/qBektaEWsPFJPiTg40XGJKz52kqNiGvo9rCzRk/
eIKRRLBQLS7zg9k9sVLC79uQ/oRW8CKj4g3kGhGGCh/tWHyGOnzj8FtReAsjT+AEqGioNFByUK9i
tozk9Ub2TvR8EyBT8Ob2E2GJfU0XJwaQvp4dTwl/zoxI1snyGqV3R1V8b4jz0mMIRzrTZzIy+5LY
Nl5hA8l3MzHZ0RivSLQoprjL5gDRpye00UIRTN5JW6qHIGP0PIqcw9fa009MAm86DQeAbgl1i9mQ
RdxwzeZJdWvUwOCgYBYOWvShOz5/e7qGJvkxYBYixU2BgaplwSb5l1U/Fm43qsqpGGP3xqDxYYNF
csmJAU+kKEWNAiIeYXCKukxHuxVX/jQShRNaj4WlhjAlpuxNkxKyFmW3lkBUobVqUX4TRfPHrFNc
jGPlkg1sOI+NOaEATQS3Sau11TpCrG+MdBf3X1Lul8+N2TV+2nxQcOcjhjDGq7E7SZyjhmwXYrpN
EEHF6VkG5owMiEyE3JniZuK4jbQTmyYRP5b6R3FRVZgjXhg7C/XXCTaHRfZjZNP8sSU+aYGXQ+Tg
tP9AxPmXXSZhDoBEwSwYmxRNRb3GONWyM3VOAo+R2LfdroxdXtAWuUmI2fKu6zyCLgRlBTwIZRTf
h9eSxGnRBE7EtGd4zoGK/C+SjPirxTwRs2ZmUP26htXXr/Nu1dUnNjt+TpEWkaQs8JZ5csBUaKPk
irMJfmcGXSV9TJm8z5Uxker3IcUNDPwxi/t3NWHq3k4vrxBJ3JEok1ZPFoE6CZj+igYbWd4aQVFV
ft8wN++/et7/ucD6kwoizuhnqjUcqbCWZJffD+FOVHwSGlGGmkhJ8TxiyTfigVeMGpgRdJryos3s
psSXcl4nHGIi4o0J2vMrCROOldjZg7p7hfT+lS3j2lU50AeQiyY4iivloSYSr0JZEq/azdTcjPQz
BASlQjeoYV/YUzC1NLut/sBFj5NGK7ivFCQVb3FGldyJ7nmY/kXO2g+DpoLkLhHOGuZQ0lmLNgkx
ZpbxxbdJaQfOHMMGEc9CaCsxkTxHxWCtkh83q0HR3ewERmTQ5foai2qAacS4Yc/7WxmOyVvVaLOZ
C0RPqFRpNW0q/Bcr5lF1Cv2FFU4dbZrIn0JyZ2H2dubyiYBCVnxof0UlBvo8IiOpTqdqK7Hi6emn
WO1GkbgWpCY1+0XBHDdHGK1JTGrIXJXeW2IbRhGBJ05aSGDkB6d9/cb1dCbq+VQ8VuZOrRnrCdlR
7RHnhYkd58VKTYuLFf8pOpzWkW8Bs1nY8meV/vFT6Mh/H7ucU5HecrC8x3MKE9SJiXVEKiNCBYXT
EXg7usH5Dwt9sXx2W7XzJ3PHkE2uZpfylSFqiJgvSr4u8NOgShUSuilhi6tjXTeOURIvx50zyBhm
8ao960xCyl32hyIbkT5xxGFLjBLsYybOZ/igAD3gVVwboitqoLFYFQhwddiL+ebSzEtKUJehzjdx
yIzzz6fMMSahf5G2sbIzEmb1r101pK5EMpB5zrEOm7ChkUY0HLQSxWhuJOaGLPt6aIiEa8/0CPEQ
vBCiaxjQpiagT3mqs62VG0cli5nmK40Djz/MQctjcZ3wzvLMrGJv6rzVefEj6/LWso5ZiP0vv8Yg
ZUupk61MLxpZ5eGpjxeT6ppJBhgEawvLevzZh7cnvaDCDySmcFAtobblB0r1PvfqcAyk5h1tb6Wj
3NbxkAqnYTGZ0mEyLEYMOFT3TKMGApMl2ALSebaOIIi8VXH00TmAPdVNDYdIlvCjfOmwBmSYgRa2
HmNKdhdKjJz6VYLVSdZXLbzltcKfS4gfwwnuFW+MFoEP8qwQoXlhzKnr+7A7GQMAZOnn2BAn1akI
s3VkArO2xxZGWieZQdfTw2U5TjsVThfMqtr1iMdZj9VdxA78SlbhpXBoDVEb567cblNY43QIg4wo
NvQUztNTx6b8wIDrgfbNkm3x8TtVrMYR/50o0H7r2XAVM514OHZYapgaSs4k6GpWIzGFYslT8LIs
tofiN0nd10g+c2PhHJSsa1K+NNMrWcwakyNUtLCxmQBCiwsHRgCY3gnT066bDn+idceUNTF5fdX3
vLmorH5LeheADAgI6NX3yMRgihoSij9wOfO2YyqFzuSRfrBRduLSVD7k6d7H9GuxP9a/ndgHOWlz
UVdxg3/To/XE7AEkXqo/DaD1ISGcGFaJsUny704WVsPTj61LazZMm4/TMCeczr6geO2rR7bTnk0B
CSUdbJox1J29/+Eg9dgupCruxWyrjcRrr2qXJMGtodBEZtT5uulltnOiJEeg61d3yov2ajChGDQK
rexPD6LLldTlvx3r4QxIouuDxgQzFj5q6ziK0+dAxKFckp5JV4mqu7WqYJrM9Sj7r7BcR8C90YNE
YZNDq1LQfEaQybGsYOhByzSaNAqoSMfMlymcz6T3NbXwTP2WWiQY4YyTi1x5tA+T2n7l5XIcPy34
Qoq81SfULER3TmdFVZYTthm1dS21eWLDtC397v9UmQhiBYkpR9OCa44JZZFAqqYSb30I5eyt4fQm
xCjdZpmTsG2l36YEPsT/o4o+E8ur4IdwVDSGbwUDmpdX50wumydSIWYcq/tDZFgM51Gbc7HrQGlG
8sTRiI7ZWh3GD61qSHm6i0/ReRm4Bc5luuBI1b3WGWVwXvzENUqrUvfnXh2PiFBR/7XlTXdsWHWv
jMZwUL0YVnZiWbTRjGdp11uWYpxDKMEGSTfXwA0ZFIIX4A+3lRZIZUjVN+rGjP1XWp0m2Ad3uUQs
WjtFBB2ODzPw25jPI8bsuMEUKYP9neYK7u8F/N7auGnrut1H+qGodFcpwE/0VYesmTnAY3quyug2
8HZ1w3oCoRD1ZqeRtSQ0yaEkvqB/qzGpawbstyzegVxbTcAQMB9fzCOSGHy7/5CGH7nXbAN5Us27
VI2ExGTk4cUP+6EzbSSbTaQ5kEJxI2raWpcVN+I5h8+VPn42OmxwtgtRbUmhn7y6xLb5Ma1f+BPq
BSSY7LOfOI0zupgHzPWfnMDAxwQqK8lEfVzUBFgm5mm9kMONewxK9dc8FMD8VjDd7AnRI8M3mPQ3
EwYo7VMvQGdA+Th3tJxjX3MPrAMgtNt89AY5DZIaLe2sxn4JtoH43cq5qOJRrnKVfB0mRpafVMgL
+WNxYZFZTJ3BOkRS6BZg0FaMUFr5K2O8Vw7HKcVDLmr9clBJCQeAMRdFqZ4NPYcM+lxpU35/WZuU
W6cV0b6jn66YPkzRd8ibK/Q/Ko7QpYHRNFW3HZPDU3VblXwkTcGpocmOEZzbp/5jseqTCoqs2J1K
c6Iuqgc59DtJ8x+IdOrTpL2csNgn3ZNMe84HuQZLYmoxQwKFfG3E+pOOSaQEY3SoTdpXIk0k7Bnu
oPzMizE1SPvEvmKM0dLheYvd1EvyRAMqIw6wTxj8SgTmhVPYlI5BqvK2FphV0TQJisADDIFamZR1
aYZ1kp2kGnNk5vQvyC1t7JUJ5o8fkwKRqJPka19lvpaDbc5xcaWG7BZTVuIv9AkIlQFWWWcxbhfZ
xsQWLeFQSaV/6XjBx/I7mZ+KdeOkUMWBIuoOo3iVlMsa4cvLQg2XH8eqcUcJRxkOVyrRv6K6q9En
Sfq3AWWG7l9TIqfP8o9chIqE0ctUeu1YHcXY6VINDX7q9UnjMBCsPS395riZNqCu2inBVVbBInsD
RZvVNI1HBWE8kbdymyyjSffysnChnpvRvuHwWIrDNVRRaChK7uTzwKkGs8Novwfc0AevjOtA1Ahs
mJ5fxoSSuE9FIs4snNy1cKtKwoq5dHVLM/HScHqpwQw6WwaX7K9Wt9P6u/nYCBpfn6wR3pyYN74U
AhCuot9W/d+Id6GBMdIcF4l1FOgLWH5Fm4r2Chz44TxAtYq3YstpcV2reG6DSFXkv0cLTBKuYGs9
RrGRC2zL4i3DAPQF7gCwGw4wPAzqWrsNMQazzV+QFpy0sffZMzObZ7hM3ICYAZ6VN5BDvlbFMT7g
R8Ct8Gd/Ml9z1QQsXVtxFKbr4oSPpy+kfwKHAmxnEfpqAcPe0X9slS3TW9yLkdJDSkS/7ILmlFAZ
wzeIdeDU0ReelIz9YFxMFzxAfYxClpgJrCb/gK4LlGwBbBidGOAZzFqR8S3KL8jFyxx8BUHqeLMY
8wFN2jcOpB1WeYcHargH3y62DXKhfjKIAviKb6tDvQTb5IOgZX91t+E6agttsOHcLsRTS4IaWyBb
CE2ujY7kZd4K+DHCBj5eaKxJd3hh88CCt7YPPKN/iLaeyLMogwf9IQxlKkqgfT1GB/4uPB1GYfPj
MHD8teMLyzkO0Vr2zAygBKUkEc5Wx9Iuyx3/Zf+AX6I1Pt5wW4QZJB/yxFG96Ra6AIfKW38jxYUM
jDUkDao0yjnMx3koNlplRvtLoBRll9y5eupahCQOuupsfgIr7QdRLkITHJFsaii/Fd9IDziQ0f5M
2Mb56T5zGBAovSO9/QKSxVC2Xb4+q4B51HIePi/6G0rlg4ClBPBG5BfuaNkg99z3+/xn/sHkKDmt
gFAAiBTkvTKOXZBNH4TuHa47Ws94T/rDOmSouAhdFgwII0SjFJiaWUkBYGuBmDsEAPD9cAsw6nUo
rAXo1SyB/iYUSFdbW75SzuAxrORPEqOIsPmDH4NQCB8TPOqbBVGo0DXIlFZDNPCbGlo3w+RTp2wl
Bd2VBuRJ+z6uqFzNud8CPYPx+DJM+pDzBpHf3xaauPcdc8Apcup9Fy3n2VwzLtm+ruM6vGBhZcM8
VdqVfgwJz5BcSHkocji/sZglTzrCu2SY7RjyuuqccS3TEUFxBMp4S780yjM6wmQFAwjT5pIdclnP
JwNkVcVF8DgPcyYRBezqFo1Dzgdjzw8RjhwGuEuRaLAfwSs+rB8FS284s3EwbBC0cU4y8WIK+GZ2
4/zGX/Gd3G6wcjgkshP1TEoS/B/d9C6odrri/aSwoNeFD2rHxwEkI1XhI+I1csnRjKLZMEH3j1Bm
aEE+KuzV7CceZPYT2J1mYAFgkCEWhOWyhaHHoZcmdUuMJ4R+j9Cbx013yrvOBP4qB/m2INwmwF3X
uL68ePUyj49AvNS9I+HsgkarWUYMaK8whZt5/oMNDbTJDnM0eJcuVCEfqvdS+RqUpbQ8N9ucffGa
7Tm8GKf0Lnlo+ZbJvno40b7fQlFx4Gf7mcOhrl6/WKHv1oa2WziQ8bbunF9kicLocxB7lh4Gvom5
0K7TwdobB46Ge8woHX9we2Uh3lBK7axNLDsJGRL/RlHSuK552vEhgeK7I+Sb4SLfka1gGa/NbLFn
ynGKBYh1LOlD7Yg3zeu4n5sjwpdYXQEjMDqJ4IuTXqy8R7ZsDz/wSi3dxosw3Ql/zfI7X2npwVwK
Xu4PN/Ms8DZDqSqQcfHPnssaabnbwv3j8qM/FWt3JnjZSfNaWA/Aj1TWc7qqPTiU5Qpv6/uDHwC0
xE7VwylTv1n0KmfxZKouAIUAYRH7O57fE4ANTzj0slvmbvrWwsjGD7+sTbiTd0S5eeWGYVTMMee3
ku38OqDcDGgh5rHLkapNJe6h2W7pUJcyls6onBSIhywb8St6q/+6DfX5NuBfXBHYidRn+i6/xXeS
lSpj8drH3+0muUaf2OSs02N7aDfUOmqynZ7PGtNbrh0Ql0YOi5n/V0j/YRxhuoUHqHiSL38+DpiT
gvLvpwMRmgtj/fp8HcZV9YZpJFyJ5NpvwUDY+XfWFVnAmxJxaAoqeuYLTtVI74xFslcvMkuGU3q2
8MUAGZmKiJKg80MNEfWi2cKBme66+OPFR4T7kR3lPxT5WxRxB6auSlBxC5Gs3mmzgu4d9S+orfXG
CKC5IWnZUXKXtxHjO0Yo8IVd0qjt18erXJOvCLEdn7sIcrf/dNFkojPJl9N+cLWOmE99DbAWHtNN
RfGHOwPNl5xzZJnGX/fF27b+pTGa4TemgzLvbHdqvwBxsbSY45HVIHnHv507S1KL6Yp8ul3hBLiI
WtiRaeOAgkgv9ynZ8U6FQYrq6TfhEAVVZ5mvWIIlmlpAwI+H8x399DLPMOk2AuHby+Id9SKv3Jq5
9gMWg/2wMVyt3ii7A9NK6ivVZs17iSRnVoCSbLFl5LuTtyawgYcz6KnH1+pAQdsX7vND/R4LHK6q
d0YvATk7sI49cJDCfZxv6Sn1rJ+nuUxusHcK1DXsdmdwj2ivQ8mGm/tb/jUf1Ztgm0sWwnK4Tkt0
sssHXYhxzif46K9AdWYABA7Q0vjGvo8Kg8aFzFpe//jt+RmTxbpEHEyIU7rLbDrn7AH95IO5h4V4
lonUHQP1MLfNXe4+DQ/WOPIai1uk4N2xg3wQEfOLm8eKiepBfy45jj5BcVUXT+YQEsT2ufqo1mCH
EGhm4zYnowNhIL9I6F9hR6sYOv/bT5gPZQkeadsw6M75ffCGG9co32TuNO6wDn7s5GJQVdeYbVWQ
zO85BeJhpzu+3+6xEZ0zZHcAIhRON4OQTVtdPv/Mv2LXOYZnnh8OmNLPw2Mr+sjYsfbGOruWW3Mv
X6c3EnPO36BT1/EN0+XlzKykSMBP5CTKg1sPmIm6fOM1L9ZRdLUPaw0L4l/1xrK0WMo2bxLB6hsU
tAxarv+e/wjD/K92O2uhnV7LG/PUHjd4ROJf9B+oLdqFn+yVYU6ufhI7ny8/+ATmeS+EIy/XWMMl
/eKltE5kpTuyNzO0JhtekLF7/ZIXCeLlVUgalt025Xwu2M/L57RH/QJZu3HYYG3hqLvWmuRWIpRW
2hX23ff55epkKXvhm/xl7JklshEgyTyhFGSmj1fLB4UT/i0a5+LEe3Bj2zI20TspisOiYxiGvQub
6HgISEffTLzF+RYyHIdO/ZcXH3VDdIg+oREv8t1ZvhawpLt1i58zD3lnofOAYCh7YI/dV7SXVhqD
Gvwm7ULgjL7o1vJtVm2X95rmQA1Y2FuVhC9pPTn1GyIYYyn69SL/Ge3BHxYqlhO2Zi3C7+z7CVzB
cY0CT3kjP2ZepiitV+ky36RfAwTMegkFQPzKT/WK3/t5fgVn7jQESvj/AnKXsUKGT5YvCmYmxAgi
FBRm+Y2zQ35hLVA9eLAaPewWtewObtesup1nHG7kFLeeC9aXfwYHbw93Q4eNN7KV34R4LEdeYZ6K
fO+PR0xFp95imWO52h5U84wMYl2eFDvhDwko3Wt+3QTjgggKW8Yh1hPLQ2CaJ7buhx1uwP3rmZhG
DBkG+I393LDvvIcg/mvlGu3J3N4mG65d+UgOJqXRq+1wHzFxW4g4SLuvy7RNkCP/PhyanRSPDHQW
I6cfqFmcnO4Fx29qROnSULMHLWv0Hb7xzhBBSdE6qcdk2kq44QyruQksV9LS1/xzgnP4ovggVqJx
yDHtZ+Pds/r2crl3S6iiFLafkRrzi4zbx8k2kN+kn4SLo7DT9vxN+/RswV6zUQ4jnMHnAIrO8rGi
i6RY0ebIOZKPOT2PiDlllZyidfQLsKL5cTCdRZKVXrbuDigi4k2N++pHhnDksRrpYNM/kR+E57H7
4SREzhRblH54PucDDiE0goanGFblokMma5DuBtrlj+dPvypX3PB4BbrGpnLmMWfEhwSJfUaWu2Pg
Bauru7Rsp1/jLb10q5Tv8IMmtJJ8xmkgKO/mhY2nuZN6vnsgPpQdGC5sR7NryiKjANDPn1oQOkIQ
2enHdKfuUsWP0gDMieBXST5hrIByv45gOH2MaLOAe6eOAfj2oayf+VrT15hn4KVmMcnGfAtDypf/
gGO4REu0mjXF+RtCL5WTYbtgai4gI4Q5yw3HMV5dPnZsRNISp87ZTw65v4wfm559tLMJ5XWmXfn/
n4A5UqdhIBknRKLmJjwoME9Zxo/VQCoip7QfLgXd0zJ0u9VZUmtekU9V//pj7LZkng2BUIM6mzjy
HJv3wFLm4b8k2umV8pU+bE79h3H5vA5Onc0qo3uVePIPv7qlZYC0ejhyGyUf6+sS7FpeS6x9ijLh
L8ds//iPpDNrUlVLt+gvIkJFaV7pwQbsU18MNU1AVBql89efsfaJqHuqbtXOzJ2Ka33NnGPaVLkm
Imerw6pxX5zlW+JRmZc+RlRcorQHr22JnJRE0nm9IYDyc4QiY793vJcU+vFsxP0BJGl3iomFTt3h
xKTa7OzvIt8y+Gx6KNMTCu7xIiOgxerf3mQ7ZhtiMuBtTSJvCCLk6+FqSIuH86rBpAbFQexbnYl+
eOyFdg6I9XuqNV4MC4zlCo8S3V9ja44MXyJgyspD+IxyQH5gAizZ5tNbWimbSrKyRYAxmqr+d4Iu
HXgBvuNIPzn3DfC0pCLJyFbHLJBfPiS10xL1qDt0vtNLM0vpKOYQ676a/1zx94EMNd6Rqs384uHA
hTtDmHKAlIARQi7ArIyBApEkdNnc7E5/RC5UAAvgIy1o7N7zBg989t0kvyzguCpABjEbSM6xjcDr
N9/lOTNAG5SUYj0ZBmHEZoS6GJjVyFJuScTATPD7VWBnlN806qzX0di4F3hkqD4w6DCM23zAkgvN
4n3NyPZ9k/ZEQPA0qxMGCyTm7hEVv9wWQgiRewxtCCNh/magmie2is9tiGywG9mvSZh52YSLEllM
wB4VtbeKfRHzttFs8iPz1QtiIhfq1S0+qgu+6slOWoxcZtkm2b8lEYD6WAkspkuIyqY6q7tqDvCf
Y7SglGJmuyBj6FyH6GY697P7MGM2JH946CLqX7ohuqwl+BgmiYX7TtyH91miZ6tsmNIM1Q4o+9mK
McngtziReGHSNQ1GZjxYUSiiJBAfA1yZVzTn38U+22YrFP/3KbJTJeFdGx8YEsUuMUlDFtm/GLwL
TgmKXFRV121CE9AZLCPUWamJVmdbckda2axYqdCKhhuV4v9h94giYK3lEUhqjWzSn0fY8yni6kIG
O01WabZS0qihA2YCyG/0NS+MnqAwkzfYH1ilHiBTHhKAFjxbzLDG9nckEjAUlLBQco+gcoF+6Q4A
P7Lg2RNIIMmokij4EVqxybvR+zrJ1wQmE3V/THtJmDh30xbWjMhOHVzvq9P6uUGSVhAyapQreQ+a
Oyh83aMN/K6bymJpKIXgDi/s8jAZErel4sbB8bTLdlwnbkyDK0UYa7eKzXTDoZaCOmwA7KFwG4+C
ZkPKUPayCC6GZrAcZ67KbnxL/f1edVgibwitVDEGzOz8rJHNZt3XHJHBaUJPx+7ajJ9T1BzARYAj
VrWdciyvoB+amfvuQHRRJusUM8qRGQBPg2BjT2Bn4qdeoAX44edg6a7pW58gWdMl8PtEDXrVij9T
ZSF5um6UxRQJo4QRMIg9YO+4f9WfbKpRISIzPUGuvJYEgb4jp4ZsyWIRnhJySoFPhXuEzNflugPK
RiAEL5Gt+fCuvox1kVaqSFoNWMtod06xxy+ORDh2H3+DK0ih+uuCfY/fRtjb90N9BPdCyx2LbBd5
hra6Lf/RGyasFZnDDX7IyeY0gLE8R6M78h/h6cDD5kymtIfXG1PW4ZRz/uW9Zyx9YQcNandwGfyg
mRnzKaI2XYtOkENgvO1vTdgnHhLvMr4NF93LP21wOZBf6WFAGTEtM0l/VG2BIMtuJajMSCEtLRo1
nrTTGptkPdF3ZmI+q21YJyA1RzKPZaqmYmTisabBRq41UTCy2IzDS+QKv69F1PzlI6wIOIrPwJ+Q
uhM8T5u1qUdWeuAO+iyWVASeVC6gqKNOOeru6GRwLNThJJByt0PJA52P08ikzu3LsCEpa1by0IBA
gtD9tYpr6bCmh/tuI+njM+rn6y0Zw4XXioyAMmQWxnoyUCByc8QA02KLygpRgCoEaJ3MEoA7ZOw4
9eX5xAKJCAzXm8Fu7YycIermXWZtCWPuihlm0YGZMNPq8T9QqW7QTtgiP5nJl5M6DPxip1h2zJVH
aCDpWrf9RUNgK0iTyKvQ2/MBuORTlo4VFYTNhmkXO9mh3ad0cQyNitesvDTWbkQJD+bIfp7hAji0
7bHFPTajqVau4sB5TF+7hyff5IDX1sOx7A37GbiK29BNFKMQ1hOqsQQMPH6314ssve8K4wzLZUhi
HB4d6ObU/SImFfUfUcI/L5vkC1oSpHmIbIc0kkhgPmd9V3VznBW30RwDBlw3fmsCVOrp8/KO6tRl
8hQxWGX0z+UErpkpGb0I3/enQkjEmM2H64x6k/Fqs6PzlFQm2rx6Mb4Fk+TgM42oyjQjoq8KyHKi
4Sw6q/Zj5MT7YtVI9vDcIasDk7EbzkX/7KWMvLjNadsF7S6Szxx2JSiVw+TcnZ9OtoYVxcH18eXd
x63Jt0RVAUfCBoG7+RzhmMMnNBobzE6HPtsG0ID1ghcibh1YVfbgAiqGsZaQ8cj4flGVKHRi5Khy
UUJzdF4+hzR7iMSnGZd/K1x1oD0b+8HSd0PVU2IBTLMto+TFa+Byp+g8arZgN5kE7yUiq46l4fwx
o/G7b0+3jhyLx6oMZSiKbOq7AHbQoqFPw1+XrZkDPeec9/WNGFpF8u984qf0fdl4l7yjycPLWPR+
/w2I1XnJgic2s+zAjEDP4XZzLBhDzWT1q5L6ckwgMOI2aR04XbrwkuIPF3EimFYIOYRy0v/ogEcQ
rHCr7yQcQXHYdxFhDe/wgzYcFnWroRtAEpq5Mrr5UeLJmW4JRJPKPIP/QkaYhqbFyzv7QXIss/Pa
ZvdFpF5mP93+AI4UVjdc6/hhj5BLM1jZfrz7WqsgDo+g+IAXBIETs/xhwwPqGpVf95mOocJngOfx
WEwfbNkj1IsDPu0okNH8CZtGxsKWHS1Y3BCKaTkvm5Cvu09CYZ1BdTynQMce4b7+JrQOqOzOrzWs
Q0o3DtG0DwAdCkQgU2gmbXzmnvT/M70IQGCxjuSf6RFU83hs1BlieeCJHNHI4jjTMAq0Bsnz6MZl
hzuH7n1ZLzgpOdhpjxDoF1giALDPuRaweRGkqSdhQQbPL7muxNCdY8CNq+9gRuvD/56MTSqv4WQ7
1D3pkoSgeeDVmAz3WKvKs6qhcLCTqxRe+MN8CbOgP+at9I4++CiJS3/xP/o1Pw9nZC+uUkZfipuv
aCsWKaMpH2xgiFiFRTZtCtZ+xMYR0N+djqQIgyTrPPRclEdm1p5mKEs6yKPX8u4n0DabM833tMZJ
3k4/DrcvEA2EXI37/WEwzRSJ/5JhFjhq7p7mjdwVNT05nOZgno3myXhWsxkseI2LUOUxax/eS7Fh
GY9bAXUd8gYifEgCqZ9VIKAwY2DC+QZyE+EhpBXjnIPh/Fye4G5/oVMe6/dWee6bkdgxcV/wuxeW
yl9uCKCN9g1Y4Ifa5GOVrClY0UF8Cml2tuOgd7UF4Rrk3ML4Z9+yq4/vYhSU1LlUjH8fMkYiSSf+
wUQXAWq097/PDdhY9eQik5ewcYzQTRggth8iqVG/lHMWk7q8LZQ5HhHyLIBDYdGUJn6MhArgc405
WXVRqj6iyXOJd6Sd5ylGZUYHc4VrX97ql2F3G/7za5QQ0IhOQNqCmqBwEHKc+repIf5sotEhAV2Q
cnTvJ5N5h0WOiXO2zOpwWLFOyld4OwDp8Z+xhT4mIQzYdC6I6Q3XN5f98nnavcLv2Md1qu574bbB
GA7DExMdkQ2vFEBWesifF2HkHPxgYczdNGAcheb0jVxz/DDTRLMkmdxVsLHCQkAEhfl5gBQMqwtG
IZp5DPHY0sb3xYNGKmK3eEKx9TSuSJjBrsWKua8PnHcYiyGD1A5FTx+ND/cL3gGFkSXZTv+IUpwr
7A4TC0wq/7pmt5qfCUYAfPCSnFk+Syusg1eIudhY+bT11ndoU7Y+79E1bzdYKK8VuyHBqSL2FlPV
BZ+iuBGxb2Q3vuJ1EWHTgjIufpC+4Cx38Hxj6aLP1ldXGMRQBuzhZfgGNADLFS8VZV0in6mAsPfS
QZZ4kXFZaITaCEBrt9cdVo8oUr91pNGcaTk3RD8b8oWFTZt2+vCp5b9/FPab2apYAXJtvJdIbQlq
pt5iFvUPtvpOf8l0vhAACE0bVxu7iRvndSvjZhfldbbg7UDRo7LxJ+wDJOCxxok7DysEN+txBtbN
l4AIcYC2CCKwMFFPaoccY2Veh/jtQKGSxEtfvxhh6k/nin860IVQyNADUtNuhxeQExgabpo/EE71
DGwVznMBXpjlP/p8YlOfkxyFE56Dh80UI0kmQNsa/tbT1ViiKz4LZZa2Ee9wN8XjamVzpN+njbqA
KcAToa4whx+gPOs4+sE7TCtReYqvUhfDVbekg5wNXVzb8z5sr8rsPdwpa0nvzI5BaN5Yd/gunzW3
ABtvfOf2RSZRdEs8SSjSWgyVUBC3JMSu8J7HIpywBLdejjaaVqVNS13PacFGhHnrF/bIVnv7cn5M
+fMc+T3UtnbOx1idbtqOLoZ77guOmOkDg6ELn0yaeHLLWEdlEfARnhIsZma5DWuUdcWse+8vsV2s
+25zaahZ4IFlET8uX4pamr8Y/9kfFMQ7EXljsGvhLdI5T+GojQ2XRZjvKodiD30G8QeT4umbqfGY
kDaCkRvSXvF+R9xbaj+DLfBmcmLLe7VeiPCb1iedZUhVyf3YzvmnMCaLfBMl/f3u0XaR2c3+Fhpt
WKmByP1GqDbZ14Rm8EaQFkPSyeWdC5PT5cmLwQbkMpzWZEA65DeiOpb34sXrWNj7vPTypSfvaRum
tmy91rx0cJqZPivhgAkBz66L+2+r70+MBOg4MTHiVmVel7zdUlz548T7UJVYCFz58bjh5ItClGvA
q4xfjoyUNODYIWKHt0qzL9BtORHCuyP+xQuuZBGBT4QocP3xSbfVPV54IhwkXKHbF5HcPo1bz2vA
nXTjN+N9JDhF+PxkkPX6RWx3qs9avhCzUh7v1rzFsNjzf3gK7PCLFgoEN49SP8+PMqqMKbp5Ah8m
oGva+aWif0URyy2gKi4uItjaSFQNH+unZhz7m85IceLFisWUhOqpUN3POj/NdHUeG8eWmlohleWY
lHw3UJqMkagsuTsxeDv1PNzwp0Lm8CNTobHPa6SaA9yxHbr2CdroXHntxv1ne//A2xgSjzgq9yf+
Pa3HqwF2oUc/JQA5Jme8Phbfz4qY+37AOlmXl4pPgYZ4BHAR+KdfVJ9vDE9MEQi+6azXwLuDL71S
PmY6iE4X2T2qr8+q6sO4XBYss1hfMoyXp2MpQ7sGUD71k9e6ndiIKOigmMCRJIHobYFaFzuybvMO
KBGKT403U3DxadmFUgeKDgN71LH2Y83hXxlhc6HXdqHtGglJEfU2vG+Qq991j0kFqz2FeF6jJseE
FBXzcWY0zIpszsCmoTcahekbY1GxUN3R+iCkBEwj1QUZ6u5WPQxmUgRBzIE8F1RLqHvMvfopwya2
k2cqGnOkc1lw2yKA4itfUP5uh24x2LfA6T47Uix1or7/RjUicARJIi+mt3mATr+MdGzSfdze61xx
LsbzsXWT5iChc7eKkGtyu4i+cv4mFiWS6dGYwJMR3RQ+RIUO2B6n5PVkSelm2LGh3FEMc8nfLazy
nHPpVAVQRewZG10GFvTKqUcHod9INsx9WGChEC1xkgeTRbxkW4n/MQ6YhAUDGOBvhFuEoLlCjMXo
CuH8YPqUjFuNxQhIHpjyt5OcwXMtnth2UxzW4yijdST2tnLzQLT/2jpKHJGQ0//2jIByu+LQwDIh
im6mHpBYWeLPeIbPyi1jZSzaBD6/MpbawtGJYWZyZXU4d684VBgh8IPaeP3hGul8eWSX87RkqUN1
Vhm5B2z5vjntqnWO1XFOCE8rQ8zGeLmSu0htAhk1mD2IqKoLbR6jDo57fyBjWqG2Bz8AvvbJ8EZT
l0mMdVFIc5Vd+3RSjXmPXODppU4du6iPrVuqsiLh4UYSaxSy/0yjsWI3gd57WbMG1oj/4ofVy7DY
j+8DP3t+Nvf45ctFz2ToghSqY7j0alPqd5oq6gI0MPpgNlSCZLSt0o06WN5HG+Ux2b3f8bW7ozOc
KnmocxQn6Z2dpqfnHu5/upCRtDohtsTYzRHM5ym9flOHokKjWmZ+rjAmNJsLNsTPE7C3iS4R8RaY
6h1ApZXww8zQkZ/epH6bys+ks8vJ6n4Zq540djpGF04u31INsDKjE7f7+qCujwDs/CysZ08k2djB
o8/f145/xut8ixbPkWTjPs1nFAItHbxbndto8AMYZjNZMKF82ZL/DqpAQZb8AKAhlvZI3RjpBqRI
sixFZE7ZBNsS3C2fbtVnNsHhMGGUskCiUvAh5O6miZGP5fxaftx8JtCYbs26EiJcRZGPAZC9lwhQ
PY7tDc/fvCTylSR3L/kp2GZtmx6xaZC6iA5+edxdeQ3fD3/9W7MGUOd9ZfVxX3P5igKRI3oPKugw
DpDs+s0lEziK5AotYBzIFl9ikLXIq8WMqh6DnxIpw7/klpASJaLocMaa1HnssccsJzJaffgAHLDn
Ca5Kfi8iC66g71CXBVgiTxYvpEtjzULRem2rlRyIFyb3AVfTio9djim6vamIUULnHj7WPMtaBLjk
Mn45GZ44Bn5KlKk2zcyHoJGgPUrbdJttTg5/BKI4lHZDvgD8Q0nDnuR8cnQnDrIN0i9Uj0ukguzi
nfHd7OGMjhBE4RZ3K45j++MNXwIXm5qA6th4MoyNOcGAqeNKILd7wEksTM0Xhe9wq1fKL3QHeSkt
QrrR8kpRN0GbwqE0oTIVoR0qDNwtEyCIntJiHODIp5yYpgQsYFm7AkTxqZPB06VHXi/JrMAoQEQH
BcMrLzA4dJFvt5cFPQUOPk13DjmQ2OLlh43aDdGfZArk0ZRaNVvx7krm2IYpcKx+GWLHO7hu7zXD
GBNPGX+R4QZ2f77SIrpKDUkjo7v92CRfgnV/PpdwsP2Jv694Qx6OjPjc1KJq9V1wjrUu+qpHmE1T
kHlec+GOWDGVoRgB2e7Il1SMeRj6qiYUXJQ3MlGbmGLtnsBjj8Y2BS3rEO/5JT2FCT5MhU2ncvNK
i9F5FBRzUDrstNTL2L5HJElytuNkwp9AZdw4yJfB9YEKfEx5c6g6sREmV+o6TkpeodocXPhsIw03
XtEDCrjNvtiixMuQttpDcFWJpWwzT6nhzH8XcUDFcb80m0eowV8bWu8dHT0f4woNKpmaxLKJx5HH
k8oTxeCZxxE+/aVfwNzlLQEaxLeefi7CoRGkPmg20CMhneQK4SW/xh00OF1CO4eHQgnj6GxaIAlM
mPC8Tv0SnlvTzSu3Z1LW5fRHMwK9u+8Dlj2z8Jh6+ZVs5dHyMEKHnBKuBoa2neOya56MDxuUBWyZ
Ti+eim5AGZEye5o85QNWpKvUdcvkM9qOXpZCzeyXt69PP8k2kLGK3yO3wM3/w2TCBB08hwIUH0n2
YqkBdIIDB9Ay/Ir3gpxFJt3dXqBfY5rVyf5uieexuoAvgZTk94xJG6fP3OFGmoI0KFjIUF6TVSwS
JairOeqhs7polrexmLk+6C4JA+BzaakTv13co+SKO3TMw8N7kjOZ5Zn52PJ1BGhHsjWFgtYiq2fI
N6IpEUdXcL+JP5v2RqzxlktXkm71sHlbrDTYRRCfTG0vlv4Pp/5ib10zPZlcVWQIQYKjH50Z5hUC
qODFm5PHkenFAw0yP5/XXDPzlxW+ebSJaWXB+VmPNIxZhvzzDnjWPut49+XU+fgTot1IhQAheP4+
TO1P8Maj+wX8CdIlVuzm/dav4zXzbokMIuAAkyshcJyfNzLMeJLET+jRmzMr5T0QkXjxwJ/442/4
WUvX+ydQr8O3nwycgf0OTgu0PKMAbkM/8FlA4WhAMHHKoyHe9yt3q88ovALYw3ddVzPet+vQwYg3
pprcDV5r+ugqIbWsYSYcvVuba5j2hp6fDCY+4SEGOgcJMJ+ltZgs4qblmAQu+CUMRPUe+x6fi02s
BvAfm/Jhi2qEMyZxSA3i6xgK8+9fZ3gF97tVER4A3+apUOC9cGKPQhgeqo2HlcdM1QXCSp3zFexT
ztpB/6FJhykPphVHZSkSAMlSLLs5O1TWYELpCCTB4ZnsAOeVM6Yb1VovfGZ4d9RSDIZRz9fm5O1K
jBIXg94VnpZp8SsCbX3NjacfbA871G7amdg+Foa/TNZQtAfjDv3+aRdjiGKFLl+ZAJE/y8H+WJBU
GR8nmDV+TgnBr0xnWZ4nbJ+2ZGrSU8pMfyD1B/cLoyBIe6fdCP3qtMs2T7u46C0bJQTo7DAdrZkz
S2FRXzucV38alPp4QX4iuKrxL+MKiITNnCHJpGVo6TADKV6gcmDL0QURJsbtC96EsR31DSfMtGy9
k5PzgZ6l9mjNwVYumumYm4/cnlWXWwgdPpHCZpHh9O8jHJ3ZfxGC7d43nJXifKMtn8BiYiPK83V5
Kf57V2LzqM1PyLJeXPn9ItvHeKZj1DbclatP1LD2QqJRMVwcs7Oj954mifOUWH+stROxCpIv197o
spbmmSCLVejlWDVVC43wYKEnY0IGoGuDYtYcoFXzqMWB7B0oCRgY7N5Lbr7il89APtoRpGWjo0hZ
OPRRwwO5x79N3sTXTrmSdfO1lZbyapJ54gfjsrOzsNrlW5byAM6lhayAKRQJnbj1nS54nHur92WE
GiM4tSOfUTsyMXnHAMysIDDWzG2Rs51+hqLysAm6RIErrdXryf34LYMME2h2oNjKimqyMZQlJ4bF
rndOSnIOKICPGvLGhhEz1H7xIToF5NAPyHyg6cqlgAFg8rl+PjMwaewnOpP89/pG0V/RuS5Ofvkv
iYlpVW5eWZR7XRAnFnVaj4iZNsjkNQrxUluNPbiiuTOeFihnSwtPP7VV2ScKfD7Qf6Of88AZsqAZ
hNKclTbiCxu5wHvT2NENhc0cXsCK4GeutHO8EAWjT0bd1wh5UxA0og003uew3TVM0FTOI8I6aE7D
atbbgEO4lS7Q0/ilU5bSZBn8sZxcFvgd3QF7p2nzy7AH1Ba6Y0YgjHrYcnmbY7W+h8/tUASZpQE6
e5iOjJ2IcbXuLtW7DTKN7pxbnHX99dpaFW8VCygb45cbrLfSHC+5yWaOrCtzCo1hRXry9E60n0Di
zscgNriKC5/+IWrt6U9tPraMh2N78lMGVai5yt3E7c01Yn5ZXUvrF6tsFTQW70O1Z26MUwLMlJdu
B5F+TmcnYh1mH4+rPmSPPdN+mgXokT3rmtOU1eLYJAgnRTz1d/faj7kIrmy2XUIA2AugspyVc51a
kap6g4SfDem/u+YwtrUd9B+uXOZ6LVI2lBAx0/Vd5SHiThzjZnTGyP9Ck8fDcn6tqpWOqXKWRxlB
Jcx+iJ9bnNkTdzveVN7S1qe4mpY/qEQL5xiyJ3/zuqTs+e8zIOeb1yHHhTzFwjhl7zxcNH8vzEOx
jcnHCD8RzgSoGAS/sWBZH0ld8FSgXnM++I9f1ZPhv8U3JsqshWtcP/KSlddGdd3sbjUBLc7isyNh
pZ5dxbfcAE6SGBejaNW494/YdpCRI4hB6mTaUB7cOmgDKmv+37ED9ctV4McYWvhl0c01RT2vb7Xw
7dchYndbX9Y+I7tTOA7BHfyy5pxTHZICkc0bOnGfrvoeYeRZS8gWAUxN1UPuPXzeVT4PvVEzaKbg
YgoL+rcDtP4hSVKMwiSE1324Yn2JMQYMLoiMZZ5Yb4u/S6eZkLzV5Ru9g27c4UqTKm+uOv4CLYWc
gsx7f/JghSNHZEFPFkMo72MK1bsgi5HnxJRyIcsGiHY8QPW+9PAP7P4m1sgd49Ci4kWC42rmfZvb
2BaaKxLBybpz+Ly1QO4ceZ3ups/d5yqllra9Iz6fdrjA3fhSg3oLnudBkLN+6X4aJz232C5NOFFc
0vC8NpQfp6XTbN7Lcg5ShnLztHl5r782qqYu2rvoszfAznbMh7FGaROTeUQzvcAtUdDWcqLNWfGb
6NmlGXLHZbpT4LnnsqccJUfCAkFOilAqEVuyfTFw6k3sDXvZePLpQ3F5ZAGPPNOg7wkur83Xr12k
MB+PeXQBzRs3c2OsoKhY/25tH4MAkCaPl89jasQzHzHg+KWV2uOKijpmRLH/+cs2pR8IAV1hSMun
P143yN2FHh567i01viCevw6ZgkyKCqI8BzYqF+crQkLua3jeCIGjtIcTAEMdSTRDmNNGh1gM9m1s
EFP2ZH4NFNArQWnCjbLxkxIpJ0akm55FV8WKd/1cSwdO836KaF79Le/I6a1hY789rNhEANilN1q2
LAXDh4/MDBUcZxhCAayNwYhwpzdSgT1Qb2Vem39pyDeRDyiAEIYiCkq58pwUdQLgxeg+T9xs/8bl
lLiCDE2d4kmN8fi9o4vYqoi53uvUIvdpRls/sJtfzX0jOcycz1Ky8n1rmCPkErfHvCVpISj/xnPc
jocRu5nWeO8RzyZHnE0Jv8pe5wjvTQvPtMO8wUMwFPCi2npk0fdtpAN2rMZtlugzqhvuoeBlmhyR
5p3qiGiv7XuauB/Uf9iZvD6QwoFNjg8JAPfoNZPDYtb/AbH9e/hQJVBgEBLjEKcz06HoTfXfwaq0
FdcJT5JxQZKPlhcrzAPnTvjeoS9q/05/9Cxs7vBcUbA8FxhDQda9NNhUFsFkaI2ZAFKVRA+2pGgY
neaiJTsafWpmd/jy0cjT/I3Y9QSDbZITYshIl79xQYIcqvvdqXCoKzLiZflE08j0lu68+L2hZZOw
cEOYNZzjC8v2CghOpnlmBWOCpVeobCVQndNkiexi+gIQgUF8bCS5g7QDbBMX8tDO8qBOfWX5zKff
sd1PDCm2a/75cT/wBI3igH68/8zaB9fIii6cKnyChoIHgWjbCc8u3qDXCnI1sFMslOy8aCcbYiru
VyDa9x3p5cwpEaoz6OXAwV07WFXNouQGgJawiB+Lct5yU6AEk/H1u/diTHSSK07CX2SXTybkZvU7
mb4s5v8h0ilWEywlLiE1AZsOMT4XmPoBk7QLOb6bwXkIN2lXEYZ0d/j+E6P9BupFJg1aABu38Jjm
bsfgFxEmbG2TpRrLtydJydmC/SIk4XSO0Am1ChpRfhPMWHwOxdfRaYAHNlY6DavB8eQ2HmNhFp9g
cMFeemAfU9SQNOsXVgllwAh1wf12jzChMOPeDG7oFR5rZsD8sryhzzpcadJNJQ9ZEHAhaIvxObGD
uaNF+KADd4D96mvxV+CnGasH+PBe8gGgMT34TJ9jiwvfxoqbyOGI02euIaBtzUHEkFRYLqqFuiN4
bcONn1FIidGBxcB+fE3ORJSgeUb5uy5ZS1IsDBnJEXNRouhNI9WlcAkGh2YKWxibGI0PEmu2U9F4
g67pgXokwR6OpwM7/7xDGJezKxuyguEs6Y+oFEGVneYWpUv/x4MYk6lB7kc+LVVDJsfQVBZYpHQW
A0wZ6P+RFUy/TrqTUDIBQuqNcIT01QDupDrxsuBN8FCH4RicwdlqA7WiKiWC0pOh5+Uwi8cyKhlL
MmcriZEp8HlQ7aVPx7ZE5V79iWLllkIFRKJ/N8vab/kYkKjxw+2JMZxuFnZgSHoVMSGoBok4Zw7C
90MtFWphirCStufvWXlE5ixOUe0qzKwbkqO03Zsh2MT5rBN+OpN3GoIBC45Z+dM7JoqdaEQXZya4
3qyvqwjiaeNRQxKYw0ysZ8ZZAZ0KT6EUoJ4XuqK7PZq1M9VFF71iF8yzOQoesDqQihjTASuIwbyo
7Q0vz+zuA3ei/vJ51RQQeS6ThJMJMEbF16OvH9RwuvMM3vNyzpKZ5Qisf8lTS6sLR1yWMbNZpOxG
fQFMBbX19mBLghMS1TfKbJIKFKinhobLReaEU+zemC5Hiz7QUINqBP6xTfutOKa9P9lHNZJe3tMC
n7jdHKhsKd+2LpBe4LZ3ujmLMQqPdpFt0G5r4GFgrobiqfpabG7JarceI0oV7AX1keUbStQ1qmM+
2cd0m/yd1irLGyaO5F/25v2PtFO2ZHvmKQ4iS9bhAPQgU7NpNMgWGCOviqOEdr53mHajGETxMUO0
eFpjHQhpNYZLRs6Klfq5PzJa5HZ8JraShQXA4fZY6DvNUIXQ+7lkm7wd3TovYhN4/ixZJG+JUBSa
qY/JIoyZi1HMG1dx2lkc9Zs7VeorjJfKBlgA+QObkNd8KbNR/UsIWGdf6rBkRbpyUb33Cjc4BQdK
IyB9io2J3f7RKNE9DcC/1bEu+syKQ2MRC4cBJP5DH7uT1n3ALgoZ4NfLaGIZ2lusbItwuInRKOF7
ytbNtt2/G+cXLs/6YxX4f3vObxclfsoFuhtVBianKZ/HtygPpA1iXhpubhBOsYFJDcd3Wmpu2LJf
6bd87sFzU4+iaw7L1qZX5wdygqki7YyXfjLlNFuWrrMZtOxhkRMGyKSKJmIV1KEqMVyA7oCtGQFE
NScaJd6IQlygnTGm5TP0ijl5t9C09BWjhX1yUbegIK4DjqGPRjoKN4P/9GX3+/VcGHYH1UVR2u22
h5GV/SIgtwvdRPv2WlRoNdFo/HLtU3sBmLYfXyP//ZxhC+menvi0sefv2wEeeP+yIHuLtp7oju8q
cagzqbxYqXvKTicG+R5qvrzoQ4Ku8LkpP4rD328RNpvRX3bONfDMBolKq1bkX+bhZ4lROzme7MTt
IvI8cKA+HJabOSaC4NsYr0N7JC86fJLjyW9OuzOwAaMi4x7/IYU7Q0mxho70UyBtnakkSidcF6Iw
DIG9rsaEfo/+1Cuf8eTt0/p01neGn/IHM23MeeopuGMO4gZCozPibcAWiix8hjBnzFjSYevyESoT
NWAc+oHHZtzvJHkVFWvPEmbGvw7p+jKiRLKfm1Ly25ZDgyudNmTo6YPLd2D0yIwx8MwFP7r1h3Q3
d9eF7pVuI+ry5oIIAj79c/u58Ewmb5LHLGwv/LPYa1H0uShA9TtxkborLicXKATIgFPU06vjXAfI
TpCBC/ACdEVyYarAYBrl0B2sAApcUP8XmaeRLo0zPOpbsT14bgEZ44vXOLrcZw1qg57AQDKGshR0
kJ2YJJ7TTbJE919QBrIj637aML4ht9UWm41oaD8XphbjwoCJQmgQLwjnNeGhLMlZ0ZeBvudZhru8
5U9x1/Cn4rnyO8D/5BHLJm2FqWhZnWt0ek6aoo2Hz8H9x7Y0PxKODLC5m7oQYxZ1a9zRxeJ+JwIK
micuytMAH8TpggSVo+mDG4ypSAhOrZhY28G0XBdBv8kizi2d2faIRJ4vXRLRggCubKoFAjRExyBP
mbXTILJfQbOjW9gwRDN+IHaCUJPWSJTjiDoMERVS9dyjs1DaZT3eI9wiAPA0iSCqxLHPfC/f0vvQ
BajN39D7dr/6ySSfuW6q+R2fC1YSqFBYKFpER2wzJlMKJ7b8NQUNkXlCKMFu+IaDocX6iYPh+QyU
4U85xDLb6IH6heiesnQbD7CA8Mxpk312j/30LsK6JhOF7MrKiAvzPjqxEZ5245M9lEbTfNDSHnXX
Z/10Bu+xMck4LCu2jJMc9mTKBqVvh7vPtK4/qllqyToZZpc3rJ07oi5JHljl26tOr9+0AiMChfut
8yHKi3msoHhNH071VZBbVg3p2qiZ3tdCwoSpfLhv21Redg/1L8PSL/CklGUPhbycLptMs0npZ/JO
h7mntciX2+GeOdfrhJG9+ieOV7/FckIP9M5u45fIAHkxB35tRkwZijQJB2hCykZn1isWOvnIbop3
2BDpIGetFXbfzpt4gydWZB0AfCNNTz0wYbBLo8f19EXCKg2sKlf5O2XPla6oBrag19j5fvqZJuSN
lE33a94ch6lkgeu1n3U1V8qCRBgwXph0yUmq/IGk/UirYohfelM9GdZOvt64mVBuKquJ3vnSKwYC
0aqbU7t+loSNgrS6JIvsO0aNdcLRxSRJfmlOFtcnY4IYJO5JQmJrqmRfpMtMxl4Yf+tRWM+lmI/L
RA0JHyi8PuWRHmw1MNejUU+OWykz+Ict9RzggVDy19ACN7wp38pm2Ks4IYZf7A9FlTnim2tp7zSV
ck7FOmOAorNu9+UrxYSfuvdm4A1/+2xojMvuT2+qRRafZnm9zb7zB2T1FrDJY/Ja1C+CzFp9Ouly
nOn6mxi/dMjjy/a9w5E2aZgst6iOVNaG/9F0XluKMmsYviLXQkDAUzKKiphaT1ymFkQUUUlXv5/q
2f+amR7bAAhF1RfeoLlUGwtaRMhNa7IHBbkJ+wBDZPJpU6LYSvwEtXrdD5nM+yG/fiqrOkMquW8V
+l9THa0pVB8AKeTmQ3JZAT6Ringf/SyWoYKlQb37YDuIKJba+kVRokOKzywj6t0J+eD4BQusPjwS
ZMyQxjWp58bPmIXCGH3jkjwH4bbcejV27yc583QZ0gSig4hJzseRfqkw9EYs/ES1uhzeEZoAzbL+
jq527rYLdXx3kHyAWwnJdjHwep5yqM8QIYBMTFHfQErIh47ReACU1woQIZzG4MnSiD2X0+9SoWxI
/fD8CvQ5SPLHQacCcNoSx1J4qU6QpJ3e9otGkjR6AwoXaj62yOoSr2KjaFRSTt5+9uJsDnKrB1YH
Ec+P235cQNFPdGxdQI9OY9cOStFBE7zjq98E9zPzzZS0m9pY+2t4yk86reAzKyZlhA0dAFA6ffsz
e+9gPO1IF2mKELQATAFtDMR+zrKGbwH4OwIZMkogdTRFga+UAChBuFJPpS19X/QxZSFFuwjRUtTA
qXGDdK5ZM5rvlJ5IvkLwm1kRSC4OAAT2S43iyI5phzUyqSJEc4h0MxYADJ5xeUC/Bn7BfcK0Sp5J
lmxcfaT7e2ix4DaD0RFqRsjW0Muhb9WMqRIAEuzFT4GJN8Hcgm1vWDFIE28o3YD2FfAT3ACPQsAc
D9aBjX4/O2L72E8QzLDsQ4cCl4uGHKKW6JhvgPVeEcHli+1eF4TRWY5GDRQDF1SiwFTTkAH9QBwO
1RYNu76FIQSueFu++ZuUCEvZK8074bvM8RMDNkAMBh7YQoL1HDlGkhwAypVLHsxjzg8cT96Zr+Ie
hXf7KuKF4kiiitkgFXOmhjtu10CqSugBYzRFml0zvW6TuPrFBowWk5+jHV/ZpARfYVLAOke4DGrz
OVc2+UgcBPJhNODQwiaspiaOawGHMxwua0ACZf+IQYY+XH6a9TNbo3cmLCEIqZrlZ0A1CVD1fsuz
7+uCr8dxD5WDIYlZ+wSGTWYLgtybwYdg8HPVgBsfdSEaPyLFJ8JFzR0aMwgeDqHJJywvdKy/+CbA
6q0zilhPH/X9R8/KSt2pNWDtBP9/JLn+kTMGZ4zX+litsF4xRCXkAY2QPWlMI5024W97DejkSTCA
AfQmPhYDleon8lGtgxYDHr7QGDKEo/gp0FNsDxZwXTtiBWq3iC/M30hjOvgLXEryF+IksOK1C+wC
zDpNnILykOzeNGYWVDZZh4KUCKmBjXdzifjBu41plGm4ItPffaC4ClsUYAkM3EkHfqIWz3PYTOQV
EHcBNL1R1BP4toCaQQO0HU8PgK/g8oGHXdiEVLh8Eu8CnA3YA0fKrsAnKBsZvcGhm+BOqHlX7ntF
0EA4UpXu/aqdFDMj8dmKhgsux776kneAmL9kOw12CgpXcAwbv0NGeCGBeEbChNse4WgxNAiFLYbZ
s51rAFAoXGZOprgNoZ5AqCrjciZBhobZgaNLEhR4qusRh21gBAG9mYAHlC8NFg4qCdggv14rKC2e
VrhAQQsJqUNU9+yGdgNy6j17uEkThJlGxeztVbVL55/3I3nYggPES2icDR1CpLZBYDkY4jtHc98r
ehBrqJa4PH1/ezAetMsQbQbD7NXRDU2IxilRWihstlB80Y0ZcQCVhjlyyJEzdxl1IL442DoU7DEK
ZF7CI3yKQY4albqpw1GiE4JjJVIcp737gUV/79bD/O5I82xNgzAXnQdWkpQVyLAfKlqcoLHwbkB9
2Wp3PU4XzfbJkwK9irQdkxbqvthMMLFa0GE/itMkIT+puhVUyyXXuKiXdkff/HEFMbqud/TdQemA
VDEoQLL+NI6EySFQsgvoD76pkmIvjx2MpySoyVr3/lTcBiAaOkeWyf5cDXLYHu04F2MC2DE/0ijF
BtiYQ2b5eU77YTqmezzvgPkyerB8Le3PloL/C8VQx4eOd10AHnweB2eVgmHqtoVD/psy3OevWe6W
gKxNHakIGJk9EDdYku+nxerL0jHrJuWEcme7qcmEjqj/+MNoGJUTedx42CfAJGRvYW19/XWHTTwl
m1tQj6h1Q/MFpOghZ4lfjbgTGJesQSeE1R7mAwbRddzZCM/jekSGRl3xdAMgjGfIIKyn0Ia0l6kd
WkcdodnnNK4xFx7yhifqQP0xMaHXJ1eFRD9NJ0BSpjhwzHW6S4l729ATHlDD68cyHn9gjyif7NFy
E/EpcmkS7BDmZuToTfQXuMfwB+Ne5B7toNdgcnl1hzgdoVo6kiA0f4WGEKSrTLdA4QOzMpgY5fj2
sm/IUqXgAq3HVgOlWjpkKRxBxRWCwrsgqJfmO8o0lYSNNl1tN3FBU9DMfeEGmPDdWUnjJkDeNjJG
qMU5rINMW3SZnxadV5R48AKyjRFEYyBQzDg1UIgEWRn8ZPFZpMZ39UBpCHdDLUKpFZpgbpMV+s/o
7pOUndWfJIbqnUb7xQne1+Q+zSNkU8BN+goaRwNvcwqvcDb8pTvZe0zB9H8/GFzD7nAIzCnfuahX
lwSAfzoPqceJzbAWoahGQe8zSqYwG9lvM+qjD4cJLHU9KA0F4rHjr1v+tmfqNLPhBBaF13m4Y2NN
PUKfYni40oPCWvpANqOd5BMKVhpqH7TPKzLHO5RmBS42BHGLN7zYBYq7KD67oAmewcYrDnlkzNgb
iNDJ3scLcEUtaESQePxs8Dq01W256b2Fp3q2Eve74qmzZk5zC5sZwJCuoILEavBgfSGrFiqOmvlc
auYFOxNW4mO2gwmEPoMWAcxKV6Aj3euKGs3mNttjniR4lI1DzX0iHHz3C8AQHBe4XRjBy03QEa/1
Q6hcJmpskzzsTU6wQ5eYaSNuR52VEk2AJAxHD7TTgsGFiKG2xVUxUCHc3RZUFeD5kD71zM7vow3H
3bpNLwXrCY0n62N2kA3MPYoHIOaPhkeVawTIyyE74vtqEV541LSB5Nysz/FxhM1iOCTM3Hb0sBn1
xDp08o5dPNh9T1Qry5W2Pioh3Lzl0G2ksBTKJdS/4G74z10FQQR2BbHdjpIXMYi+oVH+QdSu8XNq
lqiZ3k5IetW4O9ytzzmnV/GGLzbKUJbco75MBGfeILP+ftfP+HMeuGU4XACVU+dAyHS0OaJBqI9Z
E+H9Z7czOwN1Rg8Fmz6khB5oDZigq+Gmc4e2BCKsDUeaR8iHd5i1fS+IsRLWIhXC+UJxh3r4ALmf
UKeuJEEfChu8C2iebvs7lChfirX9HZmd6WEJTx+5tN/gCVWnAbwrdOZZaLSxoVVAc90a1CJtHfhc
qU1vsUJLhk4XhEdqRIiETtGgIpRCla/adgp4TqRU7D4lfvpUTMGfYJ6iFpAi8/VBzIlZV43RtcEu
8DhgfgIG25lw5oSI05UxOfn9pbLvtvh9B/JksMwpi6zSymUuHsDYuWC1hLKiSUlkSxfrydqyA9lA
p1OWyKVCiX7hHLz1pZxf3x7cV5kLTleJI4KySXcZYtpN0HxRkc4X2UIFgzqwS64daI8FJVAtToGr
BB2dveCOKg+MCe7ory1qxLmAud0v381tpb7HyEsrQROhkTX5fLwapR6aH6P7T41P20KmB7HNKf/9
KgtsZ24WvsVxL2h9ZXvlatIP5hdEeD3dRpvB+YTKqXRH5ILrPso3H7SxSMs88EWUyKy719sOthrT
CeyfYAgc94b9lYWrx/YGNy93lNJBqhiRMXSphsBQQD3qnkqNER+qRUaB6mvKSGreRwMkEb8WCrjk
zgbIMEcGwAgpobT5y4N367Q3rNvcHPzhw8GLSaBjEtGt53OM06xzEObuKXCmbQ2wQs+5gp5DJewN
AFyAD/tXXBhNrecME4dcFIHxock22KVkvXJbM6w+9hHLMnyhfoVsnat5Fe/kFB+aMDk/lvzWUNZg
BaVxxCaRd8e1HRVIK52+Djz+Hh7nei1qP6cPYq1I3Dywi6I3QEcOTQ73kWPQAZ7SLrCFwIoc183z
u3PgAPD6HpATuPXUGiRO3TmkzjTeEIcO0fVp2UhMO4XUGeQ6zWpgSMyliEkqlgpCM1/gMvRcU30F
mTNwv79AqArc65Bs+oFpCpgT1nxvCwb7cSnJc9yvYX7mWKXki3ozsNVdcTLmpTukVGEPAErBVNsM
KORZLQKNA1Oi+l8GDdpZy+sQGxKSJ/vFgWB7QQQ2xEDD69ACoD78U53eDqg7WGUwVX3OCZn0U/bE
Yb/9XHPRtEnwS+9ctibfR0SCIV8mpQpFxr2u11yhes0zJboN1KdxGu+sXuu2v8QwiQPY9D1wJ08c
r09iTBiWOuB9fgFAtXSMhtZETrs/myGHtqrhO1+GkR7pZ2aF+yVblICNxW3JPYl6yIpM3wUniC4a
PQdW0P2vsc536aidAMvGmsV6r4gl4ZARXoCEBdakrWD/oHWyX39BjMYKri9nalrvNWyKUW88mO3n
ZK304Ad2EZZcLeRIfukaUnd9IeKrrSnVFMu9l9AdHwOEQ6P2NSlQfaFlAgGw3QEtTwES0a8HvQx+
sAlbq5lB73YeUbfMfDrEolPm6D/gae1srJJvzCnPGAyhQB1Nmh/DkfnZURkago+lf+dpDg23mX2k
0G5DTjVZTy1tTlHCQdTLgbZoaUIayuyNW2ucmAsBlDhy7tzUyXFeBN+FDd990Yt7QAMudDYBMREi
ZixduBTDdeaGcHSQmQWClAfqSdnA7Ja4NtGD/Do4wb8xVqedv9XWffsZw/omlCpn36fAERNUY4hE
Ax2w9rYQyAy6Dbdte2CsM3QYGK/D65BEt6j5kYFnzBqfpTMl4roSvLGA2NjHg2Hq2+zfhaZDv4om
MMqjsPzoZVRBEyJhTLmdARxMiFatbPf2+AOmXPeJoez9BGUS5oCOYYu0EpAaJvsFuNOEWjUQNFZz
2noNZcHmXM2gHa4683IH+TdcU9mnm+IVQjDX7OZZePUAUloGmDIdvBlUKscg+iqdC3JMfj6h+1Fs
aqKZFRBx+3oBMCH6/Q1cD7pOTKjwAtBIOgK7BT+QuOn8RkAKKA4W1V3ICdAnIBsHH06SrIy/k+Hx
7iKzRp+r9kj/Bn49wUTDozOx+iwQGgCD/J4DlwVbWm5zuCr9ZXVOuZe2TMHTjitUmNjvVFGzrP+q
gH36BC/C+D4XgSFYg7yTqUMtRRHxQQ4kimLFmZrmVXIykrAtQ1VbYwHWHgyNkAZJKr9Y0l9/oOzD
Uhhyi7nrmmGXgidjXSlsA5w6qm27epfN0zlCSQL2TFEJHXbuBBThTdiUqfnz5bDFGKYtFRbwBl4j
6kcgkmqntnREpXbAb4nRGqKVxmUYR1DuZ7kjW2BRsIi/+gkrIGZ3/t17+rVFr9Hv7PHbF0W4IuhC
1alXBIJjBLnoEz88sGp2HXOqR5DoYdbcINTchWT1vBy4CNAWByiIyL1RVIx6qC4+Dq9lEcNLCm4x
9W1WYhKOzTVsnOsyW1a/b7c/VejxET1cqKTEdI9a+utU6/YWASNlMupZKTMW0A5ybAuLiEZw398A
p45CtWDyx0IhqyABJ7XOWHdnoI4TkxSsWjTndkrrDsIbyc+O6hIlL8By2DrBH6FoQFZOUgsBrkaa
hToAA34AV9AmC0pSb4BgU3aYPV+ItAMpqML9/M1C9gnUg4zk7PY1BW3l9Myf2vyR2S+pYTq6dCOq
faKpPac8sV8PhP+SnSLgdfVQKRkelImC+Xc24h1Ma1+3RjxcQCk/OKrZr7A8SOLk9cEnxOn5EXdO
82vMqJq4kpuQD8H8lGzUqSIpZOidCoJXalhBhSCLcmi8J5FbjPUrWo9IRrGgO0wBYYk8j3UbFyyy
hwR9E+AwMdBjvFhmkCSxI8sTmwf4txCUh6JP//v+oeCA4ARyICeats/WhcLUku2wIB8evxkGhLzK
rLl6qg6ZDw1e1GFrf3iG2H4HV0hszLKKRp75GHG+TbS5UM+VRMQ8nD1C6vY2xSY3GVOotuVTAfYT
345i8v2B31YNSEvSoI7abarabxpjhQcgFLyMkk3AT7Wgo2QfJQLQJNGNGAu0H629i7YdxniyR5f9
9nOk7ErsDT0HIgYkwWsIvAO35QjpECM60cVzSHZM7QfJqPayT0b6cD4Em876aaZIIJfkvyiCGqSU
98gtI0iJE4Zc7fUJ+QxUXWVmfRIt9gEtg4SEy79j6qWXA6P6triCyN8TzVm3BXarYvDtuuON4WTC
V6HQQw5DWkQhMt+VPXgDTG9CVIOS3BGQVT7Pdt8L8Ip34bat92Z2JLkYHLP5YMN7qD5SLsKrsgbw
gDrPCwp4TYtY8MJp9KNGQeENFwV+ZkMYyLjuOGhVUApQC5cVuwdKWOAA2C0Pa2YRlleoWhh+Ie+d
UYYrCH9AYKzguxR7l373a85N854859DwBuartJj1ENXKJOvIWg0bmluuvwSiuaLexTfoQpKvFSeI
O46kB1o1dByK/NkhJxZQR9I6HUPFAGNALmrHN5QKmpVL+AeZyUdutZrktkU+ok6f/tdPACp+3I8r
HkvHxvtG/XUOUMctQPv1XKqrNgVREy1aO7kg/pNcUAQ/KghkUGAeKU7vF4n/Z+og7aqCX33YCcZS
FVJXsmxet/hWNHgkCTDJcAc5xPsGjVfssDecvY+onwvYDFjXH5ZbejHEynlMe4OIjdBWR1SInUbd
z/tX8oahHp1JRx6jAXz7u6MDDyf7OxexKuAOWmLTljcTCc6P2b+P9Jd1PSPbTVnfzIGXk1b3SeVA
Nzc2QSSh3hWTB3g6gBBq6N4E/r/3LdECU1KFsNtpDwU4RHcNCjIJxAWEoXEpSPeJjliqo0aAbVtE
VFH2YQwbho2aJ6excw3Bo0QZk4oe6J0e4sRXi2onom4qmRn6eFMRgdFL/auJEuFR72vAMaPXsAM2
2CDrlblyt4QLtF/fvn5HYAwtqFsRnX3LKYCYm2LzEw44ayirHkW/PS4bqUPnNtlSY3pDjU5gsdj0
ujJiA4L3k5CHA+uSXFDdfW3I+ghLq5v5ghe5k+d7YQY4vNrIqX/+fGfx1EoPjyA/IElEkN+u1V9w
quAsXiIboBQKEYl2kqd51GuYhzMrfsA1QFaa4X9zqVAHX8o0iWD/VwDqEtQl+P85qicsDEfKaHEZ
oLhDoyMbcZdgyA18tBDW8Bq5aHS9DDmBvUMaNBaz5AuY4X45cACcrd9ME5Bztb49QBT1F7tvkpAl
xioC+lch/Pu0KdyRXiB0BAiG1JSuiFjehpQIqXORXzB0oEgVLoVt/r53LCjUlFGdJkxdtBcCFyqx
NO8pv0oX3TC5nCPqzyiB370+1U5i9D51LupLxDaU/WjE8JlmQT8sooBLBXhQUR0mEm2nuYPQUBGl
Y+hEkiXcybgiNCCtJdVkLhNZXRpzlZgRoV2CL7J0FBzGBnQ61AhBViy1KanTSmVuSsyVPK77lhHD
6HU/4SN6T/F1YQTOVNIZ8ZAOHJK/JDjkg3a3oVbn0Z/bEUoTiiGdM6pXyeLm9o4vvs+FVt8+Ai8B
AwzigsOswx3I0n8dnahdTa7B275GIo68Q8PJZ1CUohs3FgU7ztgmn3Nqu+P7omyaIymvh4D7jnZU
c4RmTKBYevQGYRYzW7M0JDOuiEQBMhjEKcUD/JukDNkM+4Smm9t3nsv9qVrf9HGOJLt+SvCxGMG+
pl0B5OyU/nwXhW7JQGs777vAxBP8BN22nWy/AyeNcmwCboVV7bKX/Y6a6TNKo/t06O1nCkhWE75S
juuXCVJSOivIkdJ1W1L8gjxggHGBN1qI+iotwnQHX/kKCfMCqlw3XBqQWlQey+Pe/QquNvOId1/j
8jgkYnG2/ZuvQzJHjE6U+uTgQh33B+6NtuvGTyCBQOjI/6QYZ3rUtF6YLRgAzD3arEijoDbCkkBw
TR+XRY7YkQwQ8B/UOub5+mvTv3itxMxAyvBArs9aMuezxNWXl6iTU3bjMt5n9YraG0yP2Xv19q7z
kwkU2WUJ+OkN0XhxZRpSx09myXQxCQ9kVgWECmjRUKmjc0IjSCl8CSFAjyXrTU5DB64n3k13J+cU
cQvaaFIR1rNQ0ikrR1gQ+y8rNSfkATtpAiYCSCIqapNqSW5OUZ60WnQaDvWKoLLDEhs4HoSHzIGB
Mr+KU9tzStIQnhOG5rlXe9kIUt8MX2wUZHqCjwFdELuZIejEhru8XG+fge6lQRd3HuUMCNfx52/5
p6GK6Rb2iDCR6hWLOcwjnQBgRHyq+3tw52EGbISDv6MICSKafILW9+30AqUsBUkrDF8mnyNXmrQL
ASv/VP/U1IMQEzcJbboYK5JFstHOvcQtjvszRR1X/RnotuJ9Rpy5woTB0FMR+rmyRx3apkt7if7y
ywAH1N9oiK/B05y8dYtQuj8mgSuQC9bG3QRxWWcLAWxBfTNGzgD8xYeMgiuCMatFj/Q+izlsZizR
8sPjU7Nec4Lx705dNQt9wxUCws1WsUGrCLTpPVEXp5xAdk0mhz3KiEm43OJxCeCVRvY8+RELFAol
cQWY7uZ+vWqGUkR1hicqr6/EgpCWz8OfMmIacKBrSjZTHlRKZY9VrJsO7WEPLUHohPRD6TOOj31Y
YV1wFCB/HgNOQPJZjAZVFBMYBeI34/D3c62wTwShwaCJEVNPqZLxSPyvu0cabH7mwzWC4ghXgizB
Fb9glvv3rgQaxt+n2UJFQqX+/S5eu0JehBMes2VrBgmSp1TeJF6i1c8jsXnx4r/dJWxYbFZ8oPf3
LB5u/J/5PCtScJGU/f3htCNyCLfheKS2wG3hcphH3f33es+cHZsl33pGaZmblpdFMSLzxdtovGPP
K37C4Fp/xRFUAftFLfmAH5vbBIBVp4C4x+W5PD+2/14GC4lBNl8mpQE24MUquI4z/7+fvAQqacRG
aOr55RkSLO0XClgB500D/qquG3aSUVu4KSw/uFCCbQP3AIiSGqYjORRQSGM7+kYKigQDl87U30+Q
2uz66u9HKXv7sBPxjyajeEMTfgCX0Fr12wMH5otHhGmo5N7P4rkPH0x9Dpf3/rdR/ocnnMJk3v+q
1oRSG87sRcTBY8g5esaEYu2hJorgPFCZ+sDeQ5udHYmdfQI2L57a8yRwrn8PX9Orz8f2I34Qtv1t
6h414WtaVtBrlL/9v6a8mj5scSzEkU2Yx6/pvz949E4fEboB0RU/oTCL2f09Kpc8BJsoe3dee02p
2XTQPJvwDmaVY3lEVG9Qjeetj4iFdT+6RxgkTznoHc+K3fOR0ODpJ4/E/8boNaWGdDsPKSSFQ8p7
iOBzU/d49DJ3AnJOPz8SPzt7J1uzIWoGBis4sgegoWVKnihl808RM4ELRHgpfrZOHsPo5OqJrype
l7imjwgZ7vW/d38PmIDxiiiZitdoVf9764BNlYF4UWyUSyC2L/YitvzvSfG5gUtzRrxDPMUA8MTn
xFuB1PqcrXJZQpTk6u8533vvxtUvg3bNaADwxUMxNDpRTv33itiO9rv3uI4wvMugPmi/tzOfcMQ2
ykB84HYWexLvhG4V3CPUqv/GF5HK4X4WNF3xLvHc3qsPxqgMjN9/nxbPKTJj498HxBAtA66KeDeb
+/dR8SofYTSXvA5GjMEqfrudG0A04tV/nxfPKcTuYBnPAK/uZ4lvZUBgEMchBqR4o8ItzHngHhC/
i2fagxj14qYxfluOV9wH4tbBPo/6ubgMwvCelK0LGdHQ9oE5Rs/4wT+walFNdzjSgXfhM0PWR3RI
JP+M+yGS5csXb/gsUTKL39P3tKYaGV/HRVQQ9OFMzZMvWoh8/2U/5N5nMgMfx0f6YRmJ98kHsGKA
7N7xdyqvy+jF/0xFYjNMVekYIB3vZJ7th8wCmT8DHcMkSPiGXsEXCjuKesy/VOHEAzGZiUmNiJc/
9Jv5ByVqSj5M9/kb49LrZD4IPodKLJ+P2+k3JufgZZmouI4buoeJlY7ZIb+wC+DkbDUXrDhK3oX1
gHyLegsTFrhRB7FOpDVyv2YjQw6jvwQ0L3Yp/oh3sSOXAiK9uYXMehDpruhP6i7znrE21joTrNgc
dbe/p9ksK/ny3+cRuqhjdvNvO6qzX+f+kXne4EhQLeNvjYQEmhb8QUbOg6zNssRzQAF+QG0Iu1CO
XPfFBsQ+jEPtKaHO8aI6EhhI4P97/t/3EGuJNBEHX3DYOUcsNvnvHeKd4jEws3XG48wvt0zfdKeX
TcDGOOnGWjw9pN7VID7KuRHnmaTi30L1icTJbFHQUR2UFJzvXGh1QvLvwqN4TrUKaEy8pNjGYSYu
5pOlhusk3vzvp8x13KPQ4XAJBKNZoRT5d3ZABAPK3JO/Rpwbcpq/U577/SVnXgwOceTCikocqBgH
/841o4Wm+t8QEWuhuCry3xuqQKyP4gvo0NDEQBKvqIe/3+ng8yAdi2HIketuwYn49x5ycBY48Tso
G4qJfboR9CE48WLQ9VllH1vRocAOZS22Lv49tihqkRL9W48bFreGu/Jzvo7R5qC7zq1Mj0jcxmOJ
Bfnfupdy+4oFSbzKB/ZEQtxhVSAdGF7hgMsgXqPfwObv2/JMCZ9RVrB4//sMwjNcRXEAd54Tr7G4
0W8LZHbx97GzWF7xc/13y6GovKXo+XcCxHbVtXzAC4bOggjYxNtk5mQc7INCNDHEk+LTRA98Z3HT
yhzYh7O6h/q+Z7YS31ecZen/mxQHLs6AOFtDV9zV4ixVjCzx77+zI24Xcb24jDbB0VjfVIsBg5pD
J75oFlTeQRzdqDhuiy2n+8AAOHOjERM1y/uJHhBn9A029zygyASl7mrWD5sbGztU9VBP+0uA9mve
TXiyRIR9SngaU7xvlpRT7icEBgCAm096AWf+B+VqHHQ6Gaj29kNmkXUn3qfx31C1mI+65QeEIYIq
NcIHMGfXj4JSiXqYYWZCC4EjBGqDRgUkxRqUkLoiB2gUp9iWW3G41NnFcfMyHRX0Rxn0hzo21tLk
tv1EZVRSAToTCH/O8uF2Ui8aUSAKXVANDg1Egzp+8LbvnHbZQka8/x1n473woOgvh4Rq7BiaJeH8
mQ03HAlk5m07qSeI4wTpmLPULZnXo++05CTCGP3Oefcn4kOw+7XDnYHFyW6WDHcw0+cqag+qOHcS
y++ZIXco+TTT+0of1zHzQfKjrupdb/Od9zafxXBDqjd7QoeoV9n8teo22hbdi2J2+xjlQs7t92YY
3VfJPAcuseHBy+xIYk2kdAuOd6viOhdrZMLnfdxywWJl0YPu/ILOl42LPglWLx5Mh3EHlgYJyV0+
/ywoN07Tw2ABdXuOFierG8pki+FUDvrTbtrNnz+9tbx4jJH1YJhMOMRNvfvM2hVnAsmDuFvKKxav
+4mzQdUkd4wDJxwUOEOE60zszF/lbzQxvkDdIfpD3csAIkV8Q2DGBVsWy8FssMSz7tg/3yJ9doNQ
PkuP+CiAiYvUSX7oInWqxZCnxzXiZ/qC+Bt7NPqr3CIzfSZi4Sf0nnZyi/JRsSCzfk0ND2TZz3tc
bftnA/11agXLxw9OcKhswQBM19K8iYyVGuvL56a/vYUwnOM7F5eq8ljcx1enGSuoz2RxFz62SJ3N
n/P3iq4mKl67K9nhVFvI0W1GcT0ktlwigTHTttKWMyWfv9vmD42EnFpcHjEv2aTzLzn3cDPw/2pV
jCfkASgylL4U6XOs/EYqEiHfnysoYRX9hd4Ex5yFESL3zQKUjpFimu/XcOw8ffMVuTmya8E+gkRK
6+k5Sec6QY/q4YUV56Pv/A3dLZ8mkQjFCGiRcplKE3Qbp33u2026eq2KWbV4zR+LCgpsejHOCCvz
vpN0Qv1hbvx8l/cYC5vhPF3eUI6EFbRHRAY9DME2UryHD3GoHxtLuaYaRXIOLnlFEk1JgJSXogb1
barvYHNlUi5R48jn7aVGh0RYTEEcMkl9Kb2R6WsX49AsBpve5vbzZOAi+x6pKzFvHLiB37ucRbNa
QEf96bh6MR+ind5neYUHXYoNfKJ2x9bqSbXoL9udkdmANA3eKsKJ5sxNysTAPU1dVkwrl2rBbhih
zFik2KxKLfgneAGUOn54Qj4wt/AasyC3zQOVFeIi4jsiPsgLgLGoQNFOrSyJlH8xCInJDMjBsZha
2ap2MA5sny41OzNQXhRzBM//3TJMsUx5vDZ4iGClOjM1s+S2nZk9nUoR4FPjQohSc3ukOL2bxBP0
Feivcj6kg0E/g4NZ836KwXLAYfFOddU7vue0mc+9Y+/IOeFwSEvp74OfYCHgLwr6fyQ9PsBGOX8c
0PPjJrBlqQgzRZHoXz5noswDqwMzNZvdcxsz057ZqXFg96LEjg4nrn5/xXQmNrr01LLZBd+UXfxN
nGyMc6kyvcJoycWZZ1M8yf55fEN5HfRVLrbEeWOV4aO8yjlgd/SUOUAOgDczLVPPYNbgLHMY7I2I
GNNsdvjYoia6P2b0uVPPYLS/IXZBpK7i5OF+GRCv72lwD4vKKrEk6u8GaqgknorqvOS294CyfF2F
Mly1FuH68tJ/25yrtwLhXgMCE+5pU7z1K8BMpzkjOcZ1/QT561fjPuLgJc3N1VH2EbyXbDh+7egy
7GGjNjZfqIFoevf791D/+AZwwmTOqkIgwpcg5h/sg7KyUnkiuhOD7R2HTGnzp7tnvclHPs61CtVX
VHCYRJey+Dp3zcHUxS25qGtqcwBmys7NcLQDZVvX5KiK4RuKbO8zDbs/h7T1RbpSwTOIb2CCFVQH
WiuTt0NjVaApfAGc9qJl1wu6E+jfr25+gYOxHaJgjPnMD7El2scN7lXnxwoKX0oRdaqcwVxlCf0/
1ATCd26Ty6DSwVy+NChkJv7+z4bwqXBMLkWmYe7mL7dKwf1+UUI8DnR6XTPoIo8NrcHhMcPmMr67
atSNufUEnFGxmjP1/b4MClFAv1HJ5Jo78pZFM+znFuWxAgW8xk4C4dVVhATVibmk8AeZF3YHUz6b
z57hd8UdlT0Xkjx53FeC2wTwZZLgwXkHpkFATmtynHofh3nVesUicQCsSMsKV0y+46FUrFwKAHpx
PbXf4dsBtAAAK8dJMxsVvDiWRirYSvsJw9EZQGbN5jQC11RnwbjYPf++pT0KQNxDxOuDwoY8/axK
JFu6c7J6/Wb0PnecfNq3fvtrTHTRGEN/QrjtGrF0pOdlWEIzze8jE92iCSo7yin1v3WwxxY6oBEN
ehUtQ68LKeMAQ7SuyysqLvl+tr86JffWBYCrV8DhCpkfFCtZy6UtgzEgJaAqzSxn7TF0VV00dPCN
hGFZ+oY6hSj0fBz37ShtfK3ZyvdIz5cat/5gEBr1UeHuvCXjqht/bxMBNhrSKDGvg/neQIhXQodh
22s48V/E07s+2H4cXBSvuWHfjAsz+n/Gi8Aq6cwKZZ8PaSdNte5F3a1zi0hrV41+/n5Oj89cN05I
Akoy5FfQBXDD21Xb9x/VKEMqH2+KfVAX4/oDahPuuGY/CwBSqP++BYweCIISQqK65QC5EcXKMI5E
1aWY1Iwwt/nMeqiOC3dKmAGg+Xqlf5emBYiaxOK4Dd1mOmSmpb1blg7tXX7N7/7w7uoK/E743yZF
pEHY3+hMniuZgu5OUkcvgaJ4TlgYIG9VYTtt4CIgVLXT3zBKqfU/2yDHtH32wrAQlNwQxrNNvYCA
d7jhI/cz2iCCLDbo3Fc/yIQv3xm5RCph4LMegPv20+pra88ge5j+e3z/uUEyj5m34YktOlTHsT6H
BIAnLgRIp+L7gMlhoYgAOaK091iSCTB3My281ulmD4AbcePVbVJSIkM1Z6wHxuSJfcCFsrILhb3X
xTB/KMWD22WlIJfKR/2XkF31uUVyX2grwVqFewPdBZEMY9TfsD+WEJZ3ApPvwIaiBGnjSuoa9y5a
ALWZpr/8tVW+nzFuEbOGezFw2yksNaFqWqJoDeiMfnOGsoyFIACLFMOpRY7FVqc6p7M06bdpv4Ja
pyCG9+W6C0psDwJTDJYFw5bn/FOhjGLDrS5QfZ4TLbCcvndt5km6YBSKWX4I1vTAWsUUtMc0aBCK
Bdjw1dETbBY13TjfcZH28kR706a7o6H4w3LHGb+us6nUWcNTw/GtrzXaMcJqGJMJ8oITcpgD0End
rGDGQeYOS4ExXvBsAulO/zVNYDGi/bZoayq+6kj2KhD3EPuB7rZkXB5D7fYDAnKOH3B8nRs1Vcck
eI33uxLXaIAcdL4K7in0X6aQ4MrFAFEV2jxT2kE0qvdiMIDswyAaJQpK15RJouIX1y3c5SAZIGgP
/WZteN2C6dMXXAtF9VlTcTQ8PaEc0UE4oawrmbDJYE8xfiFE0Nl5IiEwlepjJd8cvVu8NLfjBk0d
7rKEk1t2m5Z5+MUUTqLC6FAHrqQxPNd0pRET0qVx1fPedOCp0fiMOxxQTpxMCerDr2G143J3vwwg
OmaQIQm9Uh29mGqUxHQLcYRa71HZQUrhu4VF0CcQ/u6AiMg0QTDyEKp/CNxbWaC0JiYzl+ucPIQZ
QNYEHv71AcuEMDDRaTEGF4wZVXPCI9Fvxt+TioZc62phH0SOj57qBbUpoP/x9Q0s3E4TlNwqZoQT
ExY6g2RXvO/t/o+k81puHEmi6BchAt68ig6GBD0p6gUhSmqAcIR3X78Hs9ExG9M73RIFU5WVee+5
4eYFG+PG9/oi/mEHSR3GEd+kaBaoTLADYvLX8NXM2FaOQRplNoKt2bGV7RqXYXi4qZ7yOcrAW8Hs
54+xBfH+foucZNKlFUNOXPczuwAOdcgW9POGexyte2zsr/37LyuomxBHMef71pn7AmFAQyDSFlow
6aMCmnzw2WiXTMPWen0jUlBQYKGy++klDiXigxcxEMiRkHFWIsFg8MNwEMIbU/yCsdyTZssWzSY+
e2SHdBQYQwSsd+3x9QWLgUOedId40CHpjj8c4CecdQYJuRsfLLsCGvs07OFJmVd/8Q7cM943RnUK
kwT1Gp+TjXzh9qHmH2mqM8kFBEicLfp1DgibrlzB1ef4oD6CbXyuNGdAqh+AUR5sRGmtIM5uLFHL
1lJ+7APoN9bc18Y/y4CG2FdpiSp7Ak7OZWbzE1YsofRs8SdL8BKBaX7la2vacmxltMFffJcL8xqw
d79W8Zm24MRQNGMyF59H0nZmbmnE/+FXD87/x8RO6QXMml42ZfSUc+Qv68xKHjedCL5Y2KXzg4j0
FV+0Du+HcgZJneBDc1lZ5iJA130bId3TW4YWx5SBySyz+XFr+KKDNf5pPae7+nh/GpvwUyWNWvwh
e7h9kMzJESdcvRC0oxmNFpDQeVI7762CukfVtyZfNs2Iz/nAW4ZM+Hu8hA+IhOOncTUopzlvCB5n
PqX174R1z7ipu7h8n2Ob+OhfwNzoQj40gGI8bgykRpJ6Nq2Crc6CcbQKjF8tX+nMVEG3XiGLdOIm
YNjM2gvvjEaLuhOJ3ENkh9ZOIZjpTx5cUTCWFGOD7uKxTeBYsAT5DFeZoXrMrdk7MunzrRpuGVVL
dbwAaPQyREFSvjOQEmWcskYyQgv2YNULGM2Km7z4jD5j4ThoeBcHXhrobrS5iGJgkkKc7zX7r51J
I3fdHkso06XLRHtPy+pcHztaPvPveDad+Xc0f6i5jrXfnUGY0OCenGrf7cuvml8j41nr2Z1FWhzp
D+X+/ACIfMKX16EJmS6lG3/WR2uuNPCzmX/po3QzuyOBlc4PZbdH/5tOYo+8o6PdQ8uefj2uoQuH
JW2r3gD1b4eLtpW/wf2eZg1dfcrphPFWfOu35lenkfhGak1TCUGTeWtPCY3OgR4op2I6cgRsnDif
JR6jV4pxpiOH5rc9xZ/Vo+AHnbt00G4ZssrfIv1JGk4PDrbN7/zd4GFfap9O2kOkM4Uf0lNvtGDa
03AezsGNHl19KunacTj77+/w3/7r3a0bfhIuwL49zYfxudfb+vMHn78Uh9mKtknP1ICTIP1nWnXB
TUFpHnlsnbOsxbyN/NScl9j7kLhR0z/40jSeaQy2p/m65g/zNs9SqRY54MaP3qc3fqNwYQA7w8dX
9HtDrkZ12KcPGSnOjt2nO3A07i4JH0YBK8RPh5h37kQhkLr0/vw9ubUHXnr+4cM6CtOZ6nfiNrEN
oFnlRKnOg/PowSpq3ubm3PxxhjO9cb/7nW/xf9Na6JyoWQ8Q8Pjvo18dRp8rcGqP1dwUvnC5lG3J
vYwfpsukEXS2OhN3uCqzXSx/5I/5KlQXzrRQtR/YPU4aT4T4PX83/jY9MAbC8oxKSPmvxe884xJv
8WPuZZc8SfmBOROVz/rNKKj051HRPF+K6JQnyLF4CC4Ux+M3S1tziR7q7BjIf8Xvuaw44ByxPgti
estvxHNUsayY9bf8j8PRtBVwFgif88WCLrevzs1eebbXwTMf5UazX8iPYB8dofjSptY3bN/74aDv
wpt8lI/ht3HWztbZPGp04aiLpJ90K8x/jIECf3wRuCN3pjX5UON3feIj5g8mmNFjvLXfWFzPtavs
398cG+/lriPFAzH3WnXTbUWU0azxaGwYeMwqEjpc0X6ixWTiAEQ+8qw3qjuLH2vbskOiU/Wj6Ian
8gamfhsf0gtfhUZ74r2PFK/YJdIlXT2wBeYyRvkEXVI9YAecFVhblJ5rFgBbd9DweRDr2BJASC70
lexDd0O/Ox3irbmLnHjbu9MBi5ewlklAtM74kSEvxo7uwkTiXZQ35Eh7pEbyyfKtiSdiF2/FDaCL
O27bs3CIXBIc7dlfa64kYmtndSQYR6ze++CkOW9P3eXbl587w3K2kA5b1I/hiaE6PWfGGEA/ycvc
SSCyaTyuMLFtJFc/k4bqQPm2NY+r7SvEuSmesMIrtTI29VZeZ2ilzWUGgE3b4G9c19t2PXsHiHdm
cmt9JkjcceqR4iABUeU4U93VQ+eVGwKeHZHxLZBhuzhnJDq9tsYJvfFOdC17OEgHZR8zgel45OtN
fmaxdhUGGe1mWo+2bKMjg3fRoWFgJrJ9u8zPrgAPUE+V1+HeQXDgvNo84Q+j0AAm8pxdjabTPBs3
cRJn+ifvVadCEq6470N8yg6vh3TLTwb7DVS/rPuot8AEmZKAEseayRq5Vzx+cd4e0W/Mo0QLv0O0
l+5wnq58O4HqOsPmavjkyGwUV0EPhwXSBfnImOftGkjDlI1wNHZInOa5GBbslqnt3Hh98S6YDo7O
g3YCOLO2diElxybiytc0nxnKnmnFwjGHaMQS2W8QYuXn8spV2ZXLdt3Qq1UYfbDdrbq9OA+z5nFv
cmJavY+30fZtR1tCE+2Xn/BLPE772j1KsxfpECFtxrJAJ5gX8ROLOJprCn5Sw4HHLAAQrIExLkvS
5pIN/SwwiFttY5LSjWIDbUPlWLTJgRvt6O7MyiG78IzjgFey4rWYPM2GHeMR1ghnmpnTpkINMf/o
bIt0rWdnMyLu5i6AtNnNPE8kUbt0zzTgGn0GbuYTj4C5KjqYR2MvnOMLRqxpbcGpLrbCuf+ncWb4
gIqE+0o/5pt8o9rpMYK8cC7+9CdAFa91afuXqOrtEQ6qzjkXQO823+quxGY5x4zIV4W3yiTDGpjP
r3yaoGgxZbhMD+ui+qVNHbRklWColjva0nJEm3oCQmjkzO9TgYZgvGFaTQ8ZwQbK+uXyiINVTjga
cJBep+vOFk6va+UNduL2KxIEDqXHi470KHQh+TKTxA+/0jCHpDuNs5npW1uBdPXYIVrSMVfhMqXb
ox2E3/KOC19xJLSd/QpNpN26wMoZZTGIBAy4r3fzowQQxRdO2ZXIusN0j8AhEtNOk4k/kmNYCne5
3XjBtroTiOuBbuPJhU6PCb93c/jfAz13j6yjhEmRdKefvzZsuimMEDtP2RQ4rSfeO9bOTbEa3Oxi
MVzW1m+sRhxKbIWFwziGh+RS3ZKLuhbc9iLdipPMwc7PtuZ2sHGxE5cG+8+VbHnBD4LJGrrB8T3L
TG0d5YTlSU+JwjXev1xiR44sEUxm2Eb37VV5znjiEDGlwTiJNKlDciWb+sxoIGWheSNmnTtn6CdX
HPAPPUidYMOdoy/MbQ/xD2pLfcUj5FTL1KlXL18jHYOCHAGyxhNbz2U5XxVKv9O44hkHjTuh9otv
5l449luocrbp1ehgaSnswK+vXnTNMEahsGfIe2Br5bECpMyMyifhwe62s0TkzW4xAU2f5+4lL1Cx
gh66Zsl00lO91Y7WjthhZRffNLe4CceGf0oWChS6G0ZPePNw50nzgT27IrLdE8cB1g4h25XvCxLJ
152QGBwANZA53PAqAPwXfOpi33wU3GzYKJseOf0Wz+NCWelrYSOu8ZLMFEBlJRKIXri63Z6Ffxlr
+BwquCH5ZScwLiJx1B/KBeAiflt4idM6weeEouqgL6uVuhQP+lb+zT3tJJ3ER/QMtumzsv9LTaSf
P2caShxfT7zfYAn6zawmeXkWXPecQA9WAVtGScjiyhiL5ZZhNsIGDWJN5jLTRe82bGe/HV0nejMS
Swm7BYf51zXbDfdsZx5EZ3LD38H9Qb6MNm2ealtoDBlcsV4THI23GFcJ9+HS75KjwkB2BkUldrsr
zp0XnQ2/Ir4ycAT/teMnOBgnNJK+7souMKZVviYneV2gM6+3ke3r69hr+deRrKhs2/9ou5f88d4a
butE3vtgrntHJEINVKMjbGJb5/5CUOWhSQ7jOlgrfn5P74ofPTFgedoOE5KPW5YNPL5Kh+kg+oLX
epYTuW/EuV62N9elE+zDQ3Hj4EW6nAElG8vENrnIP9Yu8s1z+wkfledGPdef4hln4Gmmsl2kE8Lm
+d+QflPg/nKoiu+az/ma3jc7TfUsnvrBdECA2K8NOVl/2olbRWst2VXcS87P+VM9hNf0Pv/H6l49
CcW8J/hMeMzu0dl80ILktcOT2e7w87E6Wnt1Qwcd3DkrBAky8EqW84djR90G5+hWMMmkYtqHx85r
PBXdrk6GpbpPLqmf++9LeSHdyQMW2B+MrwQ64bitD6on37treTZtyn5vZMHY14eeqx154ta0+4tK
PSB74908sZtdjcNMtjL9+hldhQfLZXotrr3d7co9YYqn6bvwGYScSIcL0X4fwof0XV4glN0qP/bD
A5NJ46jup+P4m9vGAqHvKfhlxeRemefihonrQOnDO5uepBVAE9v0Rd/6tS7SwboI5OHUBpjQ/gMM
7RlXPNric3DK5Tlp14LWDTClfMZ/6R+VWf5nsSZBWESUwO+uRPKl1/7e3/NruC92yR6HMNQUYIPL
ei9uZ5uMvoZ/tm4P8nZ+KXM+QGzXl9iufAjDy8bvNrk7Or0DIddWtdV0qy/ZYbilJ4LFThYJ2q9f
wU1PRMgfE4fI1XvDyALD+bLbgT62m+to51frER3D/es8Y1uI7zgiDDhXV0rM438f6VpgzQIJ0O1U
L9nPlWfxV10BH0IvGL3RziCq6zb9uZ3oid6bnyRy843o9Vyq+m480qvpm/6/4BScoutr3965UH+9
Ry3yaJ/z/2qH2ivvykE5kAjv9RnXs3XVnbUnn2qf3bS9slfOom9chr10YMzOX4l36S6i80y72rpY
v/Ff9BfABC+u0TU4hefXXtAWfGF+Cb/KQ3qoJ40vH+8MR54toNTZKwufveHEu5Iqe65BZb92tYPG
H3qd+Tw2fHMqAtGf39K5aNf4KAb/yG59s34KJ7rg+8ekSKNVcoR1vNX2HBz8mGgR85hv461E0k+0
04SP1g5OmDiclnMGhdkGgwHIBHqtuBODuSQFVG863T3aEwjrzyCUjNF95khuSQz8zOudXPgmGCXW
uf2iAscUsIxccWm49Xb6VzBdPRgujxxrUrlWWN6Js1jpbFrKKlvnLg/VPTqOXntH7QHt3fRLb9pL
e9HHg35FFnHr0XitZ02IulE3YOu5f2Aohl3u4tEPpY/YZaJnPnkJbeVGs5vohzfbivzB0IEdm/H8
vASTSbglS8Al+pgQgMzN2ZtxSu8aL9yUwGBo5bM6YCXZd66Bh81tl/X2demXzcpYZBTF6O7Zj6Mz
JycOcaaTimwnbCh+LIIWrbhAYFu8cY0RFaMms9X/LAMEBN0Fn7MGJ0zai+wQDuAWu1qB7KZ0rZdc
NjYvJyP+0dq9t/1SXfeX+tAAKj8pN3lbneTttJIWLZGZMIBQgIsw8CkcWCk7ImakzWvTI7Upj/Sx
0VrMe1C4Cy7hxtz2Bwihm+EYcGPkfcbaZhwlYi/CS7OyXMHFi+QaGx1BBhDBdXbo5Y/oRPTIHjGE
X9xeh+6mfrbb3Ce59TR856cS82nl92witLUuBZICRw8+Gp/NhbJBnn2qNu23g2lz9xFUcLsX8/Eo
Zk9/sQVVfnXCfjde2kN5qC/T7Y1BjHKMh+OgfKu27g27ym18dat7zZGA9r20y1fNqVyT2blKbZzF
7nQrD9kjtYn0+a0v8hY63nfNiam9vB6Nz1dZ83nc+lf6HgAd4rnzZMDo9aVmxeo28jby8lPPo6ja
ZA66UBK3lvu+CHzX8hB49YEkpIXgvghAaflZLbf8TVdEKNnUJH586resZdt2H3jSLuVn5autMGF5
gmM4LT5p0eOstJh4Oca15gY/NCC3xt/g84ufvjzkJ8GFqeomh/IiMiHg4uYn7V95CT5lepOsleOy
m7t8HJ8gj2E/2dBe7SHp8DzterxSyGFo0acextcVue+cjbkXjsWJdyJISKUT21/ba8YRbHaKpHt8
mBFHY/ay04j9mhvjyGtILRSOjR9wwWMutOwVu9de9fIjMHMbSLbmMpjw5+pS93pH3Rb+uE25bhG/
6zjXiJxsRFu+J3vRa7g6pIJ6NQCcfXpUn91uuubutGtQnvyV8Luyo3QnO5EqWkIlBMofINGXFaKm
mM/D89mYlgeVs3CqbMWPn6mXehllDGdhsmmQE3iTm1ygQV1aSpnIr+mfHloHFHERXQRpFwTSSgUp
IvGOTaSyaMKqfzG3MREwe2JprCK1c+pMXxZQ7zIzx4woU4v4BNetoqlf5kK00kaarTBVTHZ+YdY0
hChwxFOEdPijA8gcJdlSg9OusPioSu52IdIpOEvmpinvTTiso+kvbtM139FoCmdoBLywMCpRhAoa
tYyWMTfi+JPQ8TUScG8WZw3mwx3qhAa9Qtco6x4rpqps/+ssfyizf0U27kFElBtSmCiAsRR8d+Lr
YSrPwoLIznUlDNlKER50KHYA2iaB0yTQtaJ9WsOoUUboR9m9FnbGENhRqK7Lhn43E/6oK7yxx20d
fxrxJRUhWeUr/MbhUFHXfw0W9CNplfEs8q1f4bjUu97R/0shatuVKG57cTnNREckfjfDJEr1kI+0
zEmVJM980dKOV88JN8GIyVbk8oGU9KEIvSHwjKc3rgkDMaT/5sBsxzt9FsyBlFAAMq6pkSOykYKd
YXFlbFP8giSFdZdFa1qTCpYE5gfTS7rjczD8D9ssLJ4bdDmNpVtGcEfUO+kkK0R5xVkBu3mrzY+a
od8lop9CqqWygr+D++m/GXFpro2B0wjQlRVsILPyFD50sn4DU+IMHG9SbV3hDn4T+8kASAayzXlz
2Ajmuo19smRp6sjFx89IgANy2VsHpldbZQH2kq8o3sn0Ymf/8dIAXx6uyzUZIqQu1zY6mAACLEfz
fMmUmz76MoQOBSjnXKAWOei+DjrwtSgCYHfc+I/Xb4hp8/F+NFcuJgRXoNtmx7yZ1I+dGXw33w3w
mQrJxjqDgkM4JCiAZfWvuWVs6BBzkOJPxPyiM0LWhWxtUfya38qdlzBg9gspks5Q42bLF/9Kv0Uk
kjIfcWSFbkEa1/TggBasyQol7rtGDnPAAqgnN5iaCdN1BtsMpUNwPthiN81JYlQD64sx2MDcxmMs
z3BUWTJBR2VO/mZnHsNNMFuzYtq8kBcZqkNIww8//IK+lF+/PQNtVG+FLRm72PpCgR9SP/8Qfw5W
dAdZ3nJ4vESkRlX1K2jrSUQ0se+VlUmWh7BsSAzEdC8tuvBXIOT+5XOjBLhSjH+j+px/C+mZ+Vow
rkum1i6xZvMmS58NLdvN+qvP3J8D3a91eoBvCFnNDh1TO/UwaQTSpkTzCqfeXDAz0mTXBPkPha1j
nryUoKF4FlZqkF+JF8sobnYRlpNOO0TdzmB9hnKBRmDRwzyLXKFYS6SuSrR5jQVSpIIhobiB169w
QOOpD2/tV6FveEEar+1n0cYmwr1qrqt7g/lLd9NgCb82TJYF1sd8B30vcIyXrfe+Dk81sjtcIdeU
k2Dj9bh6tE8cx2Bmveop+clVJSR13PzXyOlIXmu/EcIwr6UrU3/Gy2GJYAA3QgnGQrjF5C8LZAeT
HoU+GlsoPX3WUxKOP9QcsctHWu01mrZZvqgJ78AoWAHVuJryn3AVMV5fiqMI3SZZVi6tUYXWbMYG
xemcyE4Vhzg9To7vM3RyFx76Pd76cZOd2/PIiSz9LjckBBZr4aRe+k/8rTEKGZLjIixk742KpbC0
pwSH5Q8TvgqnCBqjN4x3hvwjFhViFtyeO2YjxaKf6PTRsq8dfa9k3qu7T8ouOJfAA7g2Jk/SIoX1
dIQ4LsLEW9KOBJLDeAAUdQ2SjGtDGBG3+dPAEsjkqtgLfEMVUz2XxDI+GBgzs9SspZEvOUCqEqpS
HhTqqxedfMtBQoDMw+KSWOcJDJ8TQEqBYqDvEhbvaUCsCOcMegnqBa5WRNA0OqzQRhvRyzs2kjrH
a4SsGTUvLzevSZvyBf4/8tZLmCm/RmWy0GHxboTw41UkLHLDsk1HoLbXZObeXqSSapcBb/RaVZgg
G1+rsQa0+P+I7i0TOw7YZadTMJPIV33wUwfYG8mbZ/DLUSxhUnNKTRrafAn+TK2zz1muhXwL3YT4
NRS4fVLm8fJ3yPKmxN2X0i+oL/odf7IvFgP6FunjX/sMvpF3G2di1CJHOkQzYnRedi2nWJDH+aX+
GO5Ir56G2qZkIs1s+SgTPUGrsVoDPguRlVywc81rA9NSAy01PVkEWsAvNy9EIruRCf5V+YYHwc/x
j8ryhvvDZ/tozgxhky+ZCHXP2hQb7dHs6JnAM2xpKxDN8FOzZuYrHjaJNZvXU1xqwep1Cd6Pfp9x
V/2hWqV/w1/+BxaMe59sMPFnrYNPu7OnTfMvMJ6AccazOG17SLFYjeB25MOjgNHbf4gwEfVFYW5r
+B/d6qXt+PEnY5W2D6K/BpgWbMEi2O5Fkh96SAcuekgC6j3pIrHWaMsGkT+88f8Q6DN0Jf8LdQDT
Hx3dF8mNqUXRBZJ2A81ZhDvHWPoIV4eYtsTVL3lth5DaPgNyRIBOY7s+huehh3nRtB9isIpxwv/k
iNUV9l9rD1wMkWUx+RYBpkxClDvT7unJcHlZeqNiKwhI9myZE3LI9783WuFviTeaFfXbfD8ouJQv
xNTsNoh5WMx7KpklCFrkStDdeAinq4pnguC87FBzatcOxU/5j165XPw26p/wwxaS5DO3bg7foA6j
StX/0T47lsrHNHLpsR1FS7hrAifyyLR5JYvsmvKulRN4+hC0uYhWfPgndyLse+AIqStqkkNxpNaB
b7B7BsiU1BiDhMIptpbcSpk8c3h7lpau1LjYGeZm1I5Cbfkp0tXAYHmCjS68OGyRIJDJBXegRgU1
giQ+RvGpoviup0f0gt833DJeiYYsWC1k+5v6CJEx8ltD3KaUUwIcFolOdMf1r5hjqNlC4emLqnQR
vyh78PHrnYg82LzPtZ6hYSpvvprmysfPkHvIRITBm8hoJamRp5S3DkSckNxETsNoWsrVRKU8rizx
tQ40h+Ject4JKlGTuijdvCz27XHRKt8BcS6VqS1bUNkBptz6qGYz13qcBXOm/JUVcEjDaxb/pPGn
UNzevb6SUIkOxF4oVxUdh8kSFotLpfMlsml1BAEj8LEHF6wRdhWWtfReCPs+P8f6KYzztdC5jZCu
i5RTcI3yq/c0hu2ZyK6cF6uRRsbQM0ADJfduTlnVr4OcE9bwqXymyZY4hqnexP0hp5lFbo0JC234
SVnFGkCJ3PtJizbvnIGE9pSpcbTo0UUWaWYlnByIjEm5Dl8hho6w/pep4kpDYluzMCdsG6GGaA5I
CIdmfJkWQnh0UjzCSXqPg3WmiPZECVZY6/rNsRHJbUTwm+jLvGFVc1TY4HJ20EfQ0IoHWjiGqa3N
Eju0Du/3bUL1FAMAeWHWqIZqXbZIx8k7FrHMvHUL4rKx7DPCc2AtaBZDjeI8JZZbtHwiehLJYwIk
0infcZ+7Vvzff896B0L8/Ph1eoUqXP7vi3dzmgONaulvDtUMN2NCNaRCTBY2psKxSOvdgl0+4gUZ
MEUWbpB5lbpUlb1GKCAhLzJeu5z1NcyvlaF9BBrpjJz9TY36DP1bxqMRYCFVVun71Ldk9+BV54JA
1WhQ6jbSl8JWNpTEQOiERTcs47AcWUeazCCndD0N+WJMAOVGqf3ikFWjuB4ipHETHATr9NYNQiv5
rSzvpMpyJ0q4ouu9kNbidKxRDRH1IfFBOgF5AhdxfuN72e1bJgcyM5ma2aWKMwIKUoC+YWHycHQh
oIHiXwRRMijSx5ToTjMCYmJV4INxcd/jquWFK10BnedrYmgbbqMeskdDfFDtyWxDb7ZpM/4sk3vB
0WU+xokZdowSczY6yVYG8A2suO8+mnIrNTAj2KhyircMH22er1JqOaXlYMJa3EwMAcm06PBpKTeT
H4BznDwrMvmstXwrpqfe7OoJccmzzCM30TaaBb5CCteNMvoqi9t/m23b7EZMqE2grcaAGY+4qcZj
+KKbKo9uykNVt+3CnG0YuQGSvqPOKJtnWzzNRHJ6UlY+9Kbd9+8GHDQBpUP4o6ghJy3OExKyGRNz
bppAdtWBS+Wkz1b7hgronfx1yj8TxL1BySDhP2UQWdsNqtc8OGp6s2zlY1rbEjLZN54MLVwqAaYX
DwJiGcYcGnEB8fRZlXltBNcsmPa9f7iFFSCht3qfdOEjm9GkL2AhXzVHmYFnYBZRVWz1qfov6VgI
ocihmOMvAQ1LYQn2KQQcofzQpA/w/lGmLHnFA2E6puOwqNigC1NCtQUfDhSgDu03gRIzN/SZIsaW
I8xhpygmp4IT7UzRd/PqZce8DnElA8mlPyewnqcyD63omdZebEse8mfJWTEIOc9Tq2mZvhri5irI
7D0looai2cVSsoxbmuzDsA2iAjSlCEt0yA76W9iEIKZNHOzDBIOy5fyvqTHxP8GmlhM7UGM3gfoU
q++lYn5Jxox0iBbB/CpT7OkpPN/KcLo8Wpjvb416otdEJ3nndpb6Ugc/KdsP0ealM8ZizYmofOOc
hLLoX6UbaD+9QjbPWv+TUdCZr12dwMcC0GQiTnyhlWxHmKjhcmxfq4iCrgLubnQ4hcSUuqXxphe5
wQHa7kpalD1paFq1ankCLP568Jbt0rAFJte8KYpw6BG46aC6+RjhsJtIf1KRE/NgrufFquCHNGSU
hwV7KvF+SI+7LFgqoERewYFbd21eFlGKjbauM4Pj17phCTea4TaVIhgzSgZaUWVACQ0mppP3KUSs
NvgZxfdSAiiuEeUZq+J6AsSNOwlxBRWKDDqBtSH/qt7JUhwt7uU/a0COUPKHeLWBS6LI7UFQ0iMp
0uUr/rYStPmtr2rbhub68I9nJCwMTm+7guacORNujeUw4UQgr1FKRhSuu6lqV2/UyuKtSFlzFV+z
bgFwh5Efb5bapjWnAFdVA5B788ur0W1qsMSbiJ7OXavYVNfzQ6hMMFuCAtlo6kT1MxB4Kfi+wy3P
6KqjSxBz0WlySF+sUpPybRlf4nfYP0VaGGwGsnKSuawDUXbUMNVvyRGuFstNgcGXBkY4gsglXaH8
7fvqHPbGx7stvCm12MoHW6z2ozUeJbqcNMqy2Btb10TpZr3uKocNk/SRyDdSt9V3JpdOUHYNCsz4
ZCLaN9FFhuyMKh2DP0SYQiYtHbSjVLvlv9iSNhaPs97jbnrR4XiLwGLanyannf+uHetHNKynPmYr
IxOBciNIFmG8K4cRyFGPUr9jkoRg3dKgKEu8SdoinPcRbTeFfqLRxAkVDMPYGGU88vpnJElLodph
B+Ga64NP6LI1UZiXNwWFq4q85N2DzVeIVN+w/YpoSEfUPO/vut5rkqsERKakN+CKIXMLHQiiQE27
SN6niY0g6WEVqe8NHyZk1+eL0qzhYonWdXj/pCzC3fTMkUcbfOJeub0RDTfNXGLGJpUr6GGQymLw
mQysCfEnW3MKZCuJXEs7KTJbtbzVMHOEWHtiRMHUzYI71McY5bKZD5Q/FIsk0Nbx5AqlGwbJWqEw
KFuSo3n/Wh6X3pZf/4YIAIJyUsvCzmi/Fnjj+fB1+ivH5oFdQ23oaCiqH2igCxKgC+mTxiQNLLqZ
fEBTpDsKHhkXGSaVjqNdC8VqqEH/a+bHi0NztUuLn66Qjpke2AmA8yT1ZO6vxkvUU5G1aAS6Olvl
THNKyi10xL1IpogEs4yCaxg5PiW+ICkf0YhdojnNe2+aulIEdVTctfTGkh+I1wq9VX18aDrWFv1L
QiDGH9cYJlHXiyXqiulTIBwsfOnuXH8j4iycsj29pm/dMBdv4ZQCkEvZ1Uw2Mbq+/FR17uqWL1rY
Ulix89eplFg1zF06uprZrVrzaIZfCY9h9XLnAsmkM5W8K1t8u2H/+4Ld9xlZGj3u4GeQzvL7t11N
7y8NIKwRscVz33WVMYTVO4mMfo8QP541ymGeoKwgyDjdDGaCVuRbkIRPkYNjnT5r9ifrZWfvUwpr
OdJGJ+htXdJW8uTSen5jF5g3tCx7tlm00DJyP4plYcT7iQS05oUWTlwTNzTm4AyEyMsQapdlfTA5
x7ApF9RPmVptUvWcd+jOUEdCJB9WzdRtTBMBBUCw3thJlLgJUVMqQEoh1v/V/OADpVyAEd8c2Rnn
d0rg8AW7gHSiXjJpdHKwmbJVo2m4+AxOnodJUdewHzoAqqrLuUwkS1Z7o6+v9X3WoEFiCcoifAbv
kAIypFar5+MFIU/ClQQ8XsUQrbpWnYLo++2EebAYo+8eg0qj4J1rTm2ZOmZD3kRaULtBho+o5+P7
XCMOsjsXaSMhAHJ4C2k0ByVq+LBYNUDMrHDPJSqCzVzbzvuzAXK9LtmN6LQHmFwma1i8UgR0HNpy
9tuqRk1pIN5gw4/YQakqgu0LkGQk210TLQoJEZzYUkZPp1FUfqvGcsrJ16g6hA7kZ/5ytRjMMunO
mvppkk93C3kn5zRnOhIBHSvlJkq4+1g1mrBaT6+nWRNZGOK35R0RRWwrBs2thiwJ5cY2IwTzGeAR
ypwh5OqjSe6aSpY0G0efAfnBu5BjN2uwkTKw0v4NIFZjDlhBY1s9mikTER72JSknvkiXPqr0wHbX
Gn8syenrntZEjqarMovXjFhp1rIl6vQcSy/ESPWWzmKwi2O3N4mNgZxK3NbrxKNp4iNKvw3LD1mH
ZKQcPHKtXq3mRUK5joB9XoxtGKGWGC90UpGfgYZq6RJJ+1q41IyBqwirR09br7KjFKJ9vZ60YD2C
652vETdSqmPHgIDXsg6922zTsb4sanBJQ+LrMbxK1hgjcEyBaSrvZcCxvoTOqA2+aOB27H/CigAA
rO+B5SpkToihnZvgCY0fM06XnI5lRVso7HHtu54rgPL13nPGHixGF1rizB0zDszzx47fXthsarRG
PfMvqVz0RrmtlW9q4E7A3nUKmbD9j6TzWmpeWaLwE6lKYRTmFmcZG2wwBm5U8APKOevpzzf7XOy8
ASNN6F69QnPPU23rcW0GNmppTvLZt+TV6pl3Te80Th1ri5FP4jVrxEebkCNO3bBLwIjDwimeZIDp
VMaYZxgXtaw77UO9AhdaZ/XiyDccjY2eWbHhU9utBdgVaIHaBiP3Z05zM+mYqJbN9KBV76pwUvV5
7J56G4NT5vr2ic/bD47aL71XcsmqdYJKKH1rzDdtgThb/lH52G229tjKHJFpTR2o1ftxhOJZ4TyT
vMvoYk5iy+PLC2+Td38h4gaz8UFcaFJhjVEte0DgfFdLT9YLgzeL6rEGkWRN8uqMal5ZOe4uhf7g
oICMIeHqpoIoZjbigNstVeiDh2NoihuR/duaVyYrFP5WjEHy/DE3iMyKt6aAnUZvlc+/Md/M8ZN2
N9WUFvLa6PBT+IKBnL3I8FUL2bsgje1v0eCuShlv+g7F9uj+8tDbHEPygjqf42DO/SUEHxx/KvnB
dWOBqrZoSkaXc3DYGmWwL3UufuOlHqAyD/+SFD9CmFyUIDMNREoNvMjnJfsVPERe9qgD+JXTOoUM
4jA8XHqGTu2NA1+gpotyEEC6n8lUQvN8PZDmoV3Vxs5cUlwcwo4m3yydY55ML2DD26CTR4rFde4s
vqflWAaC+il/Lepu86IeR5b+SiN7MnO8fT0SJ5IXJ6zXGhE2draf3I2Za1vw2Lw4BsU5ZoKXnUjW
ZByZrjWiqgKZHCZBMAAm1wF4pWqLR+e1wwM8L9mu8AH/G30CX2SE14cdKd/ow1AAav3BBICnijIs
XwfjMebm3XbQqgT3KqPswKkhiIy19ROAb1TGaRxesrHYRwnExSoDwicp1ziVEnbYuAwYzDHkiphX
T5wpZ/pLKbEvNcOVmb6qzt4C8JPhRcEZrEUW0XzsyoU0hS/UPwDXqIkTBKkkwHD6gzYU8mLzYNl0
03fUX2atXkkgudh+JoS844iJdDQEeN6wJNMhPTnaTpbnECtzVdfwH0YXAX70TwSYV+CbHVUUSQ1z
KxJ0zGbndmLXdcbWZnA92z205uBz0LA1rxkWjl+CQNnCwLXY5vKzaY8zeLjEXXc9xyh/tRyUwyMz
F2PecLaP6InL8MM0brHJJJuTqAFdJJNVrlqQZwpPg9ft/nWuTlovE1ZTvM8mzpe8a7WnFhoDdXCl
6J6C5BJAXs8E+7/SGDw8iJQ53XKxeVwK7GDLh95H6NGPJ4/hcuRWldScA4yFpWTcV567Sv6E+jXk
2g0c3+MbGzDiG+vS1EqlBU5iT1zIMFr4lIaFrbzU7i0jJK1GalpeC0aVXGWNc0IUbRhY+TKkyed9
NAvG1uok/5n5pAJzce3mQePR3ph5x2LGMgBScrZr8wzjzmWfeNFpmGWxabz2I2+4/Ohp6Xkt0kpV
g2kgN2Z7WbLb91q0BiasVDesbwYDnftyleDTGqwW0qHFGSimBybqYMQUuMRVp3qk9cfRpQRSyt9i
tuyURztjpt9ZfheMj+uxYFTIy2YnD222s8MfhyKBxZz32e6atCP3zW5mBddxvS76cWuEr7pxzuWl
tKvNyKw2cD16DFhjk3F104Nh7S3EwxbuCF2GorqOX2PqiKaE+MRYWkcFV+b9Nqq7ozcza8AtXPNM
X6c17sVVpO5ztexcGq7ew5CxpJ1jMBvPGFnS/+Y/bRWTzojPQAdBToNXbmeHEKzaS/9/jMZf/GY0
GOwvCNbV2oLkURneZdIY6jHUKjoEV4a2ERiQ63PA7cvElWjybSahGoP2CNd8DGNAXZ0wQQSCqfk5
cEWO5UaBeJR2Jl9lFEeOpZ6GvYPOJG+ymB+qkBmM/p1qu16bNhzftDVeeS7qfl8a5pqsbTD4ssOc
k6WVDZg7siycP1U319o9LOgQvH1rnFotO3ZT7wfe8CLr2K8qhkhltCNyk0WWOYRPG5zLbAAXkyfu
zowLMy4w1wUFyUDeiOeBc2LkuEoEtxJ59gDOwUp9HA3cm+EdRucGX5jYQrgiLgTqrrLybNFE5yOa
xvSqDViWz+2TrMDYOMvn3rz3CfwCsqOWmvKEZeSJP0ZuGS+wjr+iAsgzwfA4w3/jK+HK1LgJhbwH
3IJa1W1F9wNho23LQ9fs9OlSkYMglMVs5q2NgK+uLb+jLzN5wjmTmEmcVdWktjNXtjq5Q4AmMf25
jAAFNuGWvotrEM0YTGMqb7pjbUQE5JXyUMIzxcKYMlYiCLztP3PtH7ORtVkcCxDGTlzbmmEliMeg
nTQD/pI+3BsW3ENovWgRK5Y91ooKM2sE06XBs2B+GdvlNl20kay0R9k5W26NmZ3WWGQbej1seK28
JrHzjwTLiogET5JK63KCNPF6kI9ej/nIOCBG4+eqg7FZynsUVr7roZrC5iBFBtoSE54lm3qGYYbb
VqDPq6Rw1tngntOeg2BG1MqFzAt9S+gQXZXbgea4G4Zt077y7BuXi3ajetd2vizti1Bu/exrA9pQ
GUL30bZQA/ruvczw1kQhoD0y0/AImTNeS9sfMAmU+AtB167e+upclmgpeQtBYp5czoGauITlOuaY
p1EbRl/ANLxNwf5S+JyZovof8Rnn1YYZoagR9yv2Qsu3jX9YisW8aazZG3nSc+BjPyJd0AJI9iGC
09n9nvFi17PhOcOTQQtaTCAWYgolsxHEEH+MLUomikFM7DsjUmcDdBFTAtm02P1zkbOixKudaf/s
yty7Ule8qihPfgqk4c0wPgyqHna0W8HEOWixdJg/8ro8xslZL+uNzsuN2AZ1+ibBS8sRixtO6QUK
mRMRtYBrs/nFcq8GX92cI87mPPmNoeYOAOwQV1qrW6XazxS9diDY+rjKEZiU9LcUpIG8BFjtdCVU
xoJT9jgx/OAUKttvF0U8hBATNya6aFXRUXImliCRicMW3zdCPqN6RVSOKF9wyaFVja4UcQkHHuWU
iTH10K4me1c4Psf0CJ0qgRWlM9C3AKUHA1IhjzgR2Pi7NXb3LKE5fpSgiu7M/D2Fgmi9GGG5Dkax
FWgqqtw9cUutLAb6bnFq6Da1/MIYp/M0yCPNJpxWk+atl4YQIOyClql5MtJ3M4FSQpPdhPGFDqyj
tZpzprQRlZxOWVXEr/AWnPzqZtFBtbAAKeOob2F3LS1Moey5dciEwAyoHR4BSnNPrEKdlBpUk8xf
dmr9GUzKvCzEx8d4tqEc1sZ6TL1LZeKRUE6YhNh/MZglSKJm3sBBwQ5JQ+4vAU1EEX46QMY6oFaT
IJ+uyWorV3N44VBtSZ5T1dKCNXNbzPtBImQGyza49Ph8Xs32MW0N35N70z1ntrGLQvj6IYwT2DsW
sfF6AQ3vnLY0UuJoNw3OfRTeHfSJeKMFz5kUPjfwpnDdlcukJ+6dvXoVajFikdGEpAfUxZOqs8xI
nhcHJcCrgqro85n8QAjCdKJ5iMVFoaOsPF96zKPmrDz0XvEfHpSZO1X+U/sn8jz/iw8F6XQN59a8
vBuzQjQ2fYijmYW3GZOTWHD8uQO+FDifje+TRB4kh5XDyJye3knKW2M2ykIMbbtE0oPEgZ/vEBUj
SGwJ8AXYd8HXwi3v7MqaLBGwGzOAtD/321bAVaxUu/0S/v43DIN31ZDsXWh48SLe5W9xmJLirx2/
k+aOpUZUbVTZ4s7fCYjBML3BEUq7GdicnFEONm1RqjQC9gAJ1jaGUl2PMBy8ITUlcQjiM+QuoRPk
NF6lmc8773GG62zrwRrfjHr4cesYFgLeNwogYdCb9Qey6BN7V+swgDSMZ1DyhMygqdyWEa/u1v4e
HQyDxxdNxeiGa0FIX4lKJPrryM7IU9QicPTUtLj+64a/0bV/qcgnExlc+OnZtNbwRXX5mHTtVqQ/
gF8p872mT/0BEKOp4EoVw/ukYbIjwBVxBFoYS064Ylinhpa/H6z9JCA5Vugnu36bJ8NJIZdAFSEv
uuRAeZQarsoMkmXyKEW0ywkT4IerlRVKZrc28V79ayoZj6TmKoHWqWU2Q1L8p7g66o68w5TE+itL
npGHzQwxMy7ulD7sRAalktCfPpgemDeur55GBz7+qX+XUENF2s3qCd90EcJNjrK6opWwYVK+q62t
mtNqufYeqqIeO0k5nsI2OnVji/MDdUEUmbsmNc6N3SXwRsJPWKsr242vheceOpx+IwZFsBeDqVlD
Mdha/1FX/tqOWkNxVIKfMXduwNGrui32HmBPbXjHRe57Osv8K/bSVWp/cKGfhn4z5O/0rbtsdA41
ZU3Wyf2SM+BUvfTDKP9GE15g3W3tCHFHiM+Tp22YUDoxVs/td0plZQf479R3r2U6Wbkb3bHhMkAh
Eh2JK9lmiT8Gg7K2Ine4Rh5C0SAg44DyPHm9vi0o2mIMijREzTy5vntLIbCChgsLbmsNzVPuEhCh
KoOjZjvfLvSlUHingPzpyVkVA7nHVHutK7YBCqKwu0tyTElpFIBw5S/JVgKyAlBKYDW+4WpnhyZc
cUk62Ee2Zx/T5Fl4DRdg82ASJjdBodwJzp9kXy087YPjHmjQuqR/0vSZmSv6rWgz2FBwIKmOlOA0
pRWUuBEfCLyASvHHRnwwDFzBNCzeungXwCJYuPXcoj1SjKAtNZq9GwU/bmJfxvDLprJMx+WgZglT
DUGu53pqUrzzzeGoxZ3fg7rrnX3IOBY8RFj9q5O5W729zMA8ZplgAsbJ3F2mvP+eovc8XnvNpRnC
bdWssgbJrZ0/w+rlRQHSt3vNyphfTSdTF9t4kWuhkQ7kXUO2dTxqZH2/ueNtHtunTEeZa5Ybh/9C
Y71kLPK030piMtzZB6UMSIbNIdd+J8SkaDfJe5ptpk884hJ3zQTnpQ5GSiXXDWlX3BXDyFCNZsGz
kz0AdpoGfmPw3dz2cTgN7bSSgb6rJIpyYsZnAa+A3KG+g0PQY0UW/Um82X7bQFftVQJLOcS+0pkx
X6lCHGi657z39rEdv5apw4HtrPI3LQywRDM2deAwJ0uOOTK7DLjCdqnDZuUXV6EXo1/SBhWMFdB1
AxviGaxRexh14td4qaSwa0aTeXVfNXuH7RsBuTBUFiBtjHwEeGYG9ThKKSNo3oFmdBN/GMdnrjBC
O3Mr3Llt/H4LpPRj5E90SCFGjZ3Ea90+ewuhOMcM8n8SPPdQJMZka3GCinYBTMMFIYF0NUXWpkz0
V3shZIXbTlKAzUA+UA60YV6HZLmq5J6M2bu8dARLuFGIBaLh26G1AbgM+R0UNjwm3krw9y4QBHIr
ez1F2isEgU07PwZduW+oP8vmRTDupgCHXqGtXaCrmqwMWjbufxIvITYy+veAV6Lunzn99fatLZrH
BuZVkpAFTgkUt2d74EBigllU5AHaSOFLh8Ux2Xd7JAJeJ0AN/YJ5M7S9nHyXV+P6Aah9zXy2uBWm
3PSw6Z1l2kpYmCNQr/ojbmzM+WDwQxpNGAk46amVxdHIYnZAt+luTpseqKtLIY8T3YA5iIPNxjKs
XSE+ILgInlmL7045/1a9AMZQz6HAnxQKbTMZz83AhNOryYtKLs3N0pllj/A+U/uw5A1xjqQ2OVuR
GR8LOW22jR8KY5VIGRg9xIy8bK6SDrKwU97L4Yv7TxWzsNGH+JbCJsGplVREciEN6JGh52uCDDPH
O+ql9tijQWi0EvrOhV3lSTI/ddRaUJRMz8BZ6F2xXQy06Xqv8nO18E+3W/K6GfAAUNX0qBVDtipi
uAe6xxHYFfsFE7feIxmh6u6FSUEzuIcWumH9L5Z/dCdq6EYZ62TdU9y/Ztk9dz87BsiUn2GE/A0+
LiBrrPOFcj2E5nua8qDHfHsodZL3cNuGheDC/0xpWaicHgpbnAXQ9rCvyT0R3jkCUuBSy6nrFEkj
s+CVw+yIM7H2xr3rutBVUd/bzcreKJnVrO8WplxNjRuxajYZ6PVNf+BLFK1r5m0V/dEyn9MZ64Lm
TWg5WaQQ11tVDvbdeiqBUi3Yi7bdnSsdbmMB/maNjCeorOx1NBlfpp6+2i17KCYzWH5oZDOFPbHf
I12pqzPqkRHGUNPbPADpV+CK0td03MtKfj17lci7pVKivUvCQN1EXpApxMnLDzoQ/mAQLm+M675s
dsUyrSGCx+lwmoCwO2HsILdMRfychBHOM70NZ/k6VjFnEiIFaW2WonVWIyLNCfFa8+Wwdwvd+WKk
AluZXSMtlBH5dBUQjca9QQFb5uZ6MKuPvpoOoA3VLChH67dxxlEEJMGb/doBUlo6gsOS+Rh0M26Z
mG2lG0nikzWesSc0S/pT50XKixaYx8R+KsVI1mWzWyrEJtFf4qb+XF1n8DBJ/avBM4pphzFSAtiU
xHmWdovhJ4Sp4bWaDG6E+D2iI/FcghGb9OzR15osXj3UjjrudwLcYmKz5Cm5pnjPeuVVz0FlBgsO
vn6sWwJqoBQevNDZVyzblTe8AxZTbPd0FlE7XZrUYfu2A4Tm7q2tCzg5yXydhuKx60ABXQZdsQSQ
1tqD+6362dZ49rL77MA6Dua10V3qyCFemdaKWzFfanKIkh1Dxr1RlFcvD7acP9GCxUFRUcZET22F
UG6CbzCaaIoL79eiv/YYinPnBbCobYOhcAE3dOx8a2SVlqCuUzNhe9vANLA7vwYojWmlGpuxBPPK
KfDNGOoBZVuXTe8lh/jC7MGZwO6ktp2MmaYi57NxPtUAFRoxfi3CtolTYslOTp1+Tum0iWBjiUV8
1sg50aXTtzcEvE3FZ46+qXaTW2DoSEYK9ZTpf0gYVGxkowdCJCwQk1QBldKd5T6e73WWvUB4lWT/
TZdy1n3PgdkVk95TLdqhc6O7kwL2VgR/RwAsIyx5Ic56Oh+LkDFjApy5AMsmMeJjEM9LH+hPY41Z
Xcb4HZetyOnf7HvowdnS9J3GoMHh2Eg5sJxq7TmgTpWOKtJMdZ9D/7fw+n3lorbKqxcPryr9MIAM
xuPTgj8CzeBgVQeN8U4/70bsgsOhh5eefwbUJ57x7okW6Sn25WF3zIIQlg6xJngM0Oo5jfU9GRR2
EUx66b0uxCxihS72kRFfcZzL478KyJ0bNm++GHMc9bZNtsJ9bnGMNF3y6ap5fEg058kwMDJccHn1
foV8i2cNEJRYj5b+KQAzslcNOpGBxHQ3hBlb6DdIfDczNrZswY1ZHplpdpW9LvlRPZGjC0ZUsPQ9
E0s/sZKYoETTtp/Nj9HAV5NzlRW9tssZvgaUHoC9OP3TIg3liMVkpj84MGao8l0GFSO8JREQZRPH
e9XXOyYHAT6xE5qI6dLFKcXtsmkRFDgcCxwPkKe5rwHIBO6uqTZ/cWzWXvYIUJellzabbkzotwv9
C9eWjZ8APrU6M2uUoarCWScOxELeRgPHa4EVX3Qveu+QMTdvIe6N1bIJ8/AvKedVW7O9Wsz1lvni
UWOKIDxEUXMMZfY62gJqaQmjtT+VlGQRxdFUi62ZxNu4nqEZuOCvke9SG8XJKbXzjViUybEOjW/Y
zaWDmCHaWGPxNLgYYEQzM3tIq7CYDm3oc73y56jye6yJKj9jAtlAUacLmjBUgUHGAIS9OkAAU4c3
E6SMBzaEKDDLazq8gCON4MY5935mIIRCW4KXVY33Iz9YcGPG/BydLLY8inwYKDWE36Za436nIB8F
7ipGfGNfEetNVEMGN0efbprZukJQHSgmYTNDVwJ3R2vn5eVODwMyVWxqk/HYoccwzK/aOAZDQvF7
EsMnK/4hme6QkkeJ9sD7zIicd5flqlM5RtibSot+nIy87ORNcJuxvCrvIUPonFZde52dcz1gEw4t
usjOEzEzEvv7/PQXiYc0/8GW+L0uF5aMtZkhpC9z/5/xNNeLDn73YMuZqpaMlG64DrNz1Aug9Aq2
W6anxzaH3iFDhDzBHPxQXIFbc5ABMjuL5S9L/WohLnHOhoWxYfJWWuiJdoLfp6rrZ9fsNiQ2LjDg
kv4I7/qxAYIevB+sQ2c4KmVcrWv4dLUNxqhti54+RxJuJ0G71E0dEy7rIVGpv9UPZE6/063N5M1H
PQl3ffAdSEYtz7oalOMGk/wVYb2LQw5ykINeexm0J42ZCrQeb7xUJNg301ta5pvIY9oywOWdyXOE
zRLNaJnL4jA0hEd1FWGNODRaRPDU8lmv3L2VWPs2TL9C6GezvtIi/FUZeOg87zKqT61db1t8Nb08
WxfG+IgyJyxJCoSuUw9gUG2zZnS4X6ab1XyVjIOj9E8GATLReksnsa4ViddPwSaYuXamQcqUb7Xw
90injekrk9I8QJgIGQu4+CymOZ1u40I25kQoSRE0MJzInuvS3oKSpzR4I1Wtw/VsMCJPkMiPOUDD
+NQNlKjpKuDI70d4h5KKqzuzQLLBhpcA4Wzh+ozb30xbdjUNXIiGchHpkyUf7Oku8m7NQzMMY5vl
8XMhh10jMA9NwVgoKoxYuQFfBYxG2/4IbNqe6AmaHtSnx85GQ7Hluy71TXoSR3a/5f+boRnluDBl
mG20zDWhDsQVrMFvg0GQuLnDW88xVnUwF9AVRPza6+KfiXoT2NAMaJB5RlAzk/E4BLfFOUTTOeGI
FtZ7CtlXt5Mnl0c86NqBJZsk5wZ1jNZ5D4umrQtIFkjqKFYmCLU6NWaOj5FALoAOdWoPRTX7C6xW
cw4fK259EzK6xth0KGdfxyRYg0hTECAquFw4+CO6MZhqys+9iAX+4xdRkClurheoYNEl6S+ZvIA0
5kFG9DBUET/R7jWJTPYE1j089a7ruxyrna3fHGlDMLr1GYxc5hy144Kmf3KfBBSeXAlbvSKLdGdc
BofUjeiW0a1ygrmYXhkV/Qy0yTjxIW5tUL/EaFdMNOX8urpLVY/SxOFhDJIEY+Ry2jkl4mkdxC/e
8CSiFwtW8YTJ7YRQLQvyawdNqErtveYxjMS/FllA5wKibQWsWWS/ENLhEPcmnCS8v8p/k0LfiR/1
Nsw4FM1HwOBp2QWwi5RAAVlDb10M+0+90ix57HDFr9YpH1KPi61a7T2Ld0YI0/6mMH9HmuCAYijz
un1Ia14WHoD4mZlG591bbK3M14R3bdfRQUHgIYesgTt0E2xVmZTFRFvS4yudA87dxV4mBDjyUpqn
hn7G/E+JpEv9qYewpsGdqe6B+WJAXLYlewsWZJ+/CYW+zH7e/AYtnqXpNkJgbthvnC76EsBhCu99
gzBsohdpGc8bOKHXDYMsmK08TM05Dn2HRcPdKX9CY943Q32yzPTgKHEcyzWET1ZN2jpadL9s30w4
IaqkncpzkOXEg7KwwJEWrJarWp4jOOQtX5nLF17tQ1k2GxM+hF2/pyBLKdBBO9avpecmD5SxfH4E
JWjUzEI8qwXlcfy1Lj2w1x+Fp0jo1T6Uz14MyYupj2qLKmM/YynP+3GZ6DbNtzWD5TjV0XDPFm5a
A1UVOFzDJLgqf3QLhTHXoYUqv5tPvCuqXZc+HpXdkj/WLaOGEZkPufTNmznskvCQMqcc8U+YvzP8
fAgt43trxZaKag3ZKZjo3RAu59Q5Am8cw7wv2OR6hQtm/9Aw63J7Jmz41ttHM9zIzzq+MoIoh2GV
wLdMVsuHcF9Z6+wDQin/QVACeULBjYeZeWlN7GFpHJJp9TBH12a+NV0OBZFJrvGmwL6pyV88U+xc
cRLAAHX91WZyj3qLLcsAghp51WvtFt2bFiBkn7V/2og6yT5x88GJOsVKqMUgBchFcLYzZnUrxMVB
ebFksmolSrdLX5RrLmr6Gw2xGnh+xUk22Le4hQZnoxxsQpXKx93YcXA3v2rBxYOSv6/5/NoMUvpP
QUgKYLNTIMLA2E8TjBkAynARmwS4eDDwC9YGBGV+x1KfY7E3AO0Ejur6dEO/rAN36yO9brlsQ29j
ev0nZMn8v1sXpnSJAIOpb9EC/Wx6Rz9Ifs+mJREDrDSEMB5X5H7bz834ahUQMXnDlqs9ejAoGaAV
INH1eFHVhM1JUlOh1mTAZowNYa16FiUQYAGFzjAnFHY7o4d/uSvxi4PaAPWqxwyPIdu2mFB65d91
fHbgkMe7In5SJ4xY+mOldw/c45DBEeGVmLQt3k+GTa9bqKAGNLc42nsTL1YbdbrdnQG5sF6Se1Aw
4B7/Wd65lC5m6Fx12TVUcsYCCUkCaxhdpJXuHHoLMd/npvTTMV+zWufZORTzsq5iaG+J4mdjtlQA
1wWPOYdKiM5qij7VrZyY/5KS2LNqY/BpdetfiTlBi5kAnVIcc/y3r/w57q8BvHILg/MQDm/F9MXk
p2+m9jQVVBisPOio7a/Ghe3FvymK6DCMN10MD4vQWAjIU/lWFb8OHhhU0ERdc4czwMuT75LbixHq
YOzosZP012Vswj+n5VfAZdURWOdAoGZSRcXoXOBwkPFRsIBrbriSScdUD6yileb4s/s2wIXiCnyA
Etji1gNjusbSKjc+tJonWZwrkey1Ynn2qnKDOBY1YSSLA+/Pm71dO4h9a/XMetSYkEgYC0MFt1sl
xFQsz0t889S1BdFNTcWQRfNlITdAIf7YEIsNeMQSDW7wekhLxDEhyPrvaPSH4c8zAdc05Fk4uDG3
Dc1kHyzOt7GcrCGB/oNQWL45NKYJM+ia0KVuM9vSV5dmb1JmEM0rU/HoKQ28G65ana4I/KLXuLDk
oQQkVEvN5SJoStJ075HTHWf4SCVk4TSltp6YdBBTQlmEnohfDPZr1vo6VG/kODzjdkaNjdkRqudh
W4t70GF7Wk7ncEM/sM4o5QhmsfGMGHc5d5drwm6hA5flvR3vevptwwrjpWn0l8wCagapg6QwX1ie
w+c012xHZZ4MZ1ydLOaboXvbmeFRzVFXmZWv4zXJ4vZIRGohq0cT3OavNIFc7km/pQ9Vmz1DIExv
Mb2pwmhiLwXQRSuxmwKCjism3A3TzuVbUacUaN5pxSnon6GncnQ57mPVxM+CIG98XGwj+G7qu7sg
RSzx4aVXyni3VUXNbSLn/3qWOIzUZBRZZMnDFXaYW0QUOBHQC4S6VQbYE9X1ppQ4ZHD41Kf6V/KU
GmzOPRvfCOBmh/4iNo423nUFNhbBxEIs0B25n0b5KQD4Onuvwrp4a0jrjzzaQOFWCv8F7EaRJdwH
JbzK6K41Y+OEfjCIo+YBwmVE7nanHuC0myZfU4I0k1ZeSw64jdOdyHR+rKRzpDxYBzgZAADkoZpR
vev8PqCFdYyHA/brGFWpVUdLWKZvrOJoflPeMhmA/2idDKw7+h4ROOVGz7i36SMmzt1jOMxPVXY1
ZHJENffiDlQHRr0t9PivXL5KRGk6PMRxudYumWXEjITIqsZNqK3R16d3tshfxYwKBgxglv2gG7sO
J/XksTZ275ifp8u+QE/UrbXudbKRKO8aiv30mA0fUX9qpye3fBXMyCgxZ2DNYNpANOVAnh0P2IpZ
H1UWj8esqmc7b3yrYPixmrgGgCKqu2N/yuGjwpQmxPIYl+x01cZrdsT4NP3ip7FYW2hqUbq2IEJj
9foBnzbGyDDeZggpw0cmByMjHFxXqbjFLhUH5g1ZjszkXuCyvZRfUwR6ecgJkaKgxqycgagH7gu9
Y1OhUjBAWCC8IDRT6VUsKAbnIX7FNdkzeNMICLcdk70W7+0QXWEb7VnYG1UjRkIcSgoeTbjEW1zE
i6uvsIvoWxwH1qQbYEXS5yuYrtnwCHEV+cPNybcOBqID1yjvP9f/XAcOCvSAkJ/q0XAN5T/NJgaz
ix8sbzk79iN8n5JZKiB++ZHUtt9q0UHopBuBn9VewuCGCiK1dimzez1L4Ufg29qtHcKAbGYzVG41
YnR1/DhBuxcJDjVYKVgV3sfJOaA24lvDioDSWFLbwXd4ohaBHaIjszftFSkIU0IXVx8z2ihZ/sjm
Kud/kny1EAC4tt4LwowlOJi4KiL9O7NM6HZQH03K79+G5cvBXP5K/dtwiBi13QeXwWCUygdourQZ
Gs4FDoFaQ0FbRTaaWAfnct73tcG4tSDQbJ9CH9YRl6qZFeeXOsYqNaAOulU7EHAoiYpCacwHcAi8
ramzJCEAaK8j5oOCStQG9vAmbgZEQ3SM8tnA+M3F/Jc7Kx6e0Qvce+aq3sPMMfRg3GZamofxhwyY
PfoW3Gon59rhTjxuHHx0sdN+yQ6zjzAjOBHUVb5mFdrgjBEBmMpIbDgrkeeB/89YrBFi+FbCcQ6d
MCTfpA4NoNh8M3L6Zr25GZ2ZISC6Ur+O8RbyAq5VzGb0J0cnRNN7AV58qPpj0RQErdovcd36qo03
jez8BO19vaDhqOCJEvgL96Q/xeduIhbkPEPmtTA/nhT/JlynY39MOIVDzlcssPg44aNiRCgoKLAf
sxz9bXtPBQZWyUJeNdK4YFuHSPSibhtA02S9Q9If85fA3ibeuGt0KH5JsAaGYkDNvH+Af8UUp8KG
ByLYULfvnCVF9G/6mOr3CyXKAPvQBpESdJq1afg9oLTl4ew9K416v63B7pqzGgjQE1qYoMJn5c0q
wL6yy/3YmQQSsedF8KhzUrX5hKyXxHOYngGAkcektGDe+mdP33SO3q70MOhzMeobm1tqfbvduBWc
X2EPHiTSdevtYIqE3SZCtEZkV4wSY522h9qZT3hPdNzglWevEMcSvHb3LOdYdefEJj86Aa14s8hT
iYLqXJF9hroEK3pFlpwa2BV+B5FkcHG6ANQ3OWnNJn3W7Kc2pq91oGLZAn44WOyyhpkws2ms5A5z
IGbxoTKvHEFkjb1pWrxsnck62j0sh1TuhLjq/wyJhm0ia2NMNgUFFRuCKz5k8Y6cUjq4Tcs9CdsI
91UQwD4D4bkVPEeHgwq6pQ7BwKVLQqUcKb24H7Ynlq+rsbirPWB0jWla9tIuR4mHZzL6Jmwwjbag
Ih1X81PNt3H656RDDkk5C4MRD7vgxQRvs9qRrvBLYrk2Mw7AvqdtPjhz3Oh9xierZ4rGxQ581cOl
TJxgVcKn9NjUsVLJLgumZv/j6Lx2Wle3KPxEltzLbVzTE5LQbiJggXvvfvr9eUtHRxwtDgT7L3OO
OcptBlU09N/wSbuAeLjkFDGLvxYAjOfZVIn9mcKorBMELdyAYt4z3kH+eVwBPsDpkPR0aDYEbsTy
20yrpogYcEB9DYsYxOjXDC+RpFM7cIvSa1pJz7QKxuXzEalE8ST/hHHayHhBFCQ3hNwqsp69xOiw
o86vtdV7i7GWGBIbosLNwX0YbtyiM1jxlnfqMarwhtYNddpanfNVkX8alq8YsCHY61bypYLxT8DL
UXtsdeQw5Zsu7SzllcPeAzREOdXix0EwEoD5wpRBFj+zu+SFxr5JD9Oskqo3exhIWCWFoqmeuHbi
P22EfPyLUmIhBFQ/J+au032ctzsUXtkPE41K+wprr7oNuh/NfxG55uHB1FFynfIMt0L+jhvheOVV
fGhEaGHC9IDWBS1Hc4Q3wpnGI7Ya0OQo6nBwkuTvQn0gl1dT32B+Q8PNOk3X/x/ob+GB4FSoDwoG
v5A4KI4CKrQWXyAmKzCFQ3RulOs2xUsx/wN6p9/nx0MlVzSaIipJKCYMR7z80Xxbxp3tNlusQlqx
Ynlb1eRKmBzwJfmWhGWdAWN3Z0ADS6nER3ZYT8AnzhkydOEPZBC0C/tOaeHx6oFswS4kiWm1kN7o
VENx/BbBcyccR4DC7MctRU3QYOwtuQlfALqRN4RsWJhxIwTkkCOasRUAXbD7fTpJ/WDS0aW+ViLl
dOLz/NbUv0DD2vjC0i97NN7fuXiL2kuSn4busxq24S1iiHUT32hC5bfsk3ks/vIP/hftGL4pjGf/
uKs0irbKzsHnVgOZzUh7jwkB6q7FlqwvHpH0uvDhVoxHGfAgGutLalG9yuqh1/DJNCm6whwiLvQ5
dQAwM4Ixd5POzaVjwouJdZKXjBp0jZ6kRa1RtTjx642XDYgBxRWRLMxrwxtpfWtj9SOlE4Z0CqY3
f1h3tPlpwf4uf2I4Jut2Gy7uisJVOAlUnMdzckThifygMmenU9GjflU0Icv4irDNxEJ0gRf3XENQ
eu5yvdgMq9DEeOSrSizUXSEOMhy6n5h51gbHgqeHzIwmjO+oiwaTFmhKmbdQSijnGmwQA5diGTEw
wtdB48eF0Q8pRAuWFl3+DGqHtRBBQKtMWLV5cCoaNdCa8TRGxVEFhUIhZdG6w9md0/ljGZEIc/bU
Ux0ULPPG+BF0lIsxgQ7YUoc/ozn4FBspY1mY4lNcemPulxxckEjsDISCI/Ot5KfFy9Md+xEd/MZU
tg25T5lAe/QzoYyCe2Su/Y7+XaMCKEHyGohiEP2TUuPveC3KtxjgojZf5fVs7+lA9U0O+LqoT8as
OzkB8OQGrVOCbKefnpGRcevoQCMOm0J/6MbgySnegxiFObAqCgt6Hxd+B6nBLN/UAk+/0n3ysNby
KmSeWqFMktKLRaUv4XS1PCNoUDpGVMys0WfDXMuYMK0nM/xa6Nl4rWkkXub6h8xApa6H37YcHMwp
UanqcFlh+8/YNvYyCp0iuvdM4dJ63w/bUv6NLfnN0MDi0e49CWlo4JeNzUV6bnu24tRyfSUD/dQS
pS+GRdSq9blWFZJs/CLT6pbQGUYZoyPq1f7QyaQMh37VesCZDFaTCYdFR4T6WbjGX4TJJ6tqchjN
gDszGcT0xD4J5S8QnoHYkKaNI2X7BEtaIxZxizOpzTf/Z2G4/PG4KaY44obko9JEhEgc047TEwus
HN8Y7ZHG6iVu2WNtjMX+0ux1bXkvejY8IdJDvyAL2uv6iKSfxn66qmDSS47vn/Y856HEtHi5rQhT
WL9bCgamqocDZPdXGftQ+RMYjQi1emhQ/yLAqgL/p/UmPh32XB7OABhESpAI9wpmXGnxaSHGM1Bm
C6/LINLvf+JnsMJlrBWr87jsEY1W6ptOC6g+rPg4LWd99hgMavXtKR5DPKSzfcoQWHpeY0TfiKvA
bTLo9J1E3EcUfpZJea0fYZbv9IbTCPPCVdhtVvNbrGd+zuy9Xa+IOPMjit6Qso4hJcQFu8zPyfAw
jUfvhcQdYEZZHmL6YWCwFrpqsmzwVaPHZCQj9h8hC+v5EWrJdXztx49q2A/xx1wi7dHsSmD2ht7P
aAh1ExBBM0VAbhMfMsv0dW04g4hg+Gpp+zI9zIMvzoafWW8JQFnR4LE4YJ4GnQQdacmeuxcaAsN3
CkqJsUORI9qS0fTVBx1G7obcyAh++WJYFz2uKbiUY5+lOFlPhMKVaJqervqMGgDrMZhYzzU7O6mq
rVqax2F8qRSf2ds+U+E2yx/pXcAP6EkYZo63IK6b4/DcjSOy99jmQWJxzxUZJ4d41k4C0XMj2Ud9
hm8mp68pqECFJWCYuuuJUqtNos0K4SYWbm4VXFUHsT4MFtUS9mxyiNaHUi56L1cnkJoBI3P24knE
cvmxWL6WvkRsjwWX7+wc6a5mvMyfGVihpjwKiJFdd21k3ICZ+GCfrp6sG3lM2CsUMINx86ad/8B4
voYsvRm/6ZGfMDmWDSSP56+yjd+WxJ2Ie4cbDKP87/kw7jDE+I/JNfQL3woZLHMkAPNH9dkctXHT
Y8FNt/IxfLRv7Zv8on8SmwKJRPxOHgrhqhto3MIPZfqJudwbug+s4+hFzyZ7EzV/bq+pU+g4kDVt
6k/032PN2uxmx8DKQE5/WlQgLSSnCPoiE+Wo0LDpgswUlbcaqhMyzY1h3OOx3IyQZZKzzIi9YxDe
ATUNHUN+jAtl44TxmFCcqS1VZdyoCLULWsCk3yGhSpCBWKeuBohQj2NCqSrgfzH+mLnxIsmoEWnI
Hw3fMpFEHvTCfdGh6UN4y6MaQ1yMyYSAcx8WWtz40xBI+hZOHNZTDroDWdshcGLFLp0vEKjDzf50
mK7x3Qkr3iTgmX89P5Md5CBF+o0LUvfeVfE6JAe+J022vWFT0tC7VBhpQDLKdkv3TlPcmiPSp5iB
XnPsCL9R3630Nw7BeZbhbcTZPGUljdm/DGZo0TXXGH6NIFwrFYkVM4NTKMheEWXuDDk/1irfWs1U
sF+MZcZg9dsIpKUo2kWiVxil9FxUBK13cJAokca5uDR6eyq5f/u6dbBbgoDWJnpQPMk9e2FIVwoV
9hz79RdMfXEYf8XMe/bndTwITa5O90tLG0j1xgCHjG4a+pCjjlisxlnXTGbHb2giQij2mA07yO6Y
qDLE4I3jIQvWb9EjgU0TZUvar8kf6EpoMyIG13bz0YMXMNzD+jfatBjxihDtQuO5qSttqyQ4BdcC
OrvLjPZI3q/bvtVkpgtIAkFbGlOlqRlZLq70SG+4bve7wdLsIf+ZsiKQJJh6Azjjqt/TXy4h0EdV
Dm7RMrayOEqSWEOKgMF4T+tKGuvKDhO57MUErqjitYLEmJdcYuVBYcDJIjSHaXKpxEO8UFpSdjDY
ZJhQWLBf8EAFpkk+TbauUL7GFb65uFzW3khM8OOJodcd1aVjkVldH6C7We2LuUCIxmlJGlLHeN6z
EA8+/afUiLJYeUKop6UvfmVKEKqZQ7rAcLQTPyy8n8Ke3BksJbLmJ09fi6jykWvdW8T0C0cn4Bk1
i52AKMoG+SR/Id1HGu5l2jz7mT/dBnvF0e8L3FQwlUpBYZK03NYQfpPM4CjeGvJvRDyLVgWLdAjz
rWYqR43fwk9mXsX8LJvAlFQ60k+IzW6ZW/aEl22PJ3QHTXRiwdTEb680poGQtSQ5zO1WqE66Va4W
RV4KOaKiPDC62JHj3FMSctKV966b/elTTfpLp2UXqWG0FFXB8Mx8c4bPWB0QRAYhiIuan2ZQ4bl5
rP4z5AGIDFJxOZvQoao0irElHCPCk1GqmtbzTbXmS0r+cI+qXh5WrMDTik88KlcWcpHywavfIja/
DAVYiKD3YtyE5IGSjx3kDaSJT42kOVLRMMZCNqRFCl5hWKwUtykEjTKIqiGu1qKBz9TvjG1kdeoW
g8iyeRgjlA/JjqlL4K91pe6q4rsK31Rp8yPxrR3js1EK/QgEcG6cblopffhiFsMJKcV1rsEoiuzF
QOegyCcl6Q9qbTFmxa2sbY5qnr7MjXXI2Q+ZRV/WuyoSSDQe5xKnsGIdbeXfUZnt4tU7QvGiYbYl
E4oWZ5SlzNd6JjBllP1KSo5KvwcXUh9L03pYV0ryA1IRk+3Ox2JpUwl8EtjJZa97lTpcmvi0CLIb
yg98BGSLQdYGV9B5+ny+ZuTWamKgL1dJhcBQn0xpOUUiNxrjzdn4EKduN871biI9PJabkyK1tzIK
Ypj0Scl9VaKDgA4yvfXT1ULJE46trQ7MwFI300Y/ng0vo7PP16hjr4cwmuEfxQ9EPJkxaSldo8Ii
7qSLZOAgTmh7dyytQB1VjNwIc/fl1sWkWWVEyMXPN+bavUBlVeCVzfdCaGYyucn70RUTC1MWHBFI
olIeEdSwCSNM2NqOOFSH9dxg9+JthdrxeyB3y/gHAljqpx4+l8G5YRGrh2NicZfnDwi8EwEcE3iH
jF3HgvQNHjQWAVtMR7UXkDAp2UHKsxwTViOUfTAAdNIcyTBz8KmAo1dc2sxDzsQgVyQAAPIz9KUP
uG8WIlFI6DCx8PT7hvME6RfMLfky37tsx4HaQYEzYGo4OMGr24n1SOMHXwzYF08I9IUU1UKgEDDI
uZD4aK1g8y2w9jhbSN4YTlwCWRW0156tFUGDCaJur6Bnwch3PiDhhJgocesRSaV4CYcs+35xWhWe
/lGPLwLCPW1HMwUxVDzH1XWeTmp0kclk4o6oeOuBOu1GeQ/9PM18DpC4d0bVUSRXglz1hxUZk3hy
ALGmHALVcFuJsxk7P1uZXxgwS9qmBG4WLpbqRaj0DVeBNTUGFuI1wotSZ7hRZRcfICd4iX1r0MTh
kSxwaKBnYCBLuHNmjz9oHOuFhotkUUgz0p68jxj25JbzAQCuOGG5xvwr99r72mP7EvM7IVhI8iMw
gQ5T2zXDr768dwisTAIkBf+J3REKNypCN2bSh6YJP2yWF+pWpzhI/+Iv/MDoDnNiGLN/fekiNCis
z4ZDWoUPsFMttzRAorYRWx+sl1DXYR/KwajucuMEMjWsUd4bZsXbYkWBYedaxg7ycEpRazr8Dutu
OPh9ewuqWluWgjS8p/KxVXYpyHrzisosCU+MuUDEntkWH/UR3GzpQWtuKs55AB4LqwxTXEr1G70E
uB9TAZnJ5LQE5U/J1QtOdMJfQr+Zd328hyOOiBdOasoQ9Ven8poYXWN9TQz84lvGkb9pMXcJxoxs
+hLx914FATI9qn+588GRqnkTHiTJxzgGbIF2L1wJ1Che7FHwkGiyvKvBg0LI9I4S1MBeYdga7V4m
42sGkAEl3pNMmGJ3WEF958QO4t8aB8bcjqbXEKqWGFuB8k2SOFncnLU44/dS0HRBazozST2mAxMT
z9yEAj5yUQ4X/38tdoch8zpzW+DlwSjRHRkICxwVqB4dZpYZJF2aAMY+3KgFeh88hfxSPGMl27XQ
yTZDHcgoa14JlGY6KlEDH2GG5FLQkg6FlzziNqhTIcPMlmMVly2U657CQNp4iQmqbwMcOZbFW6U+
mBWfYB7koBj9ru8PIsxE3XyPOOXSrRD66fBdzPtcgdHiI9lhMmy9LSBe13ivk6WK5G/ySG31O4VJ
A54mFFAwYxjK2QWxJ4AQ88mYiNYGaOJqdONyy1+6Jp0+d8I7gbfKPSdGVkbH6kRAnTinVQ7EWp4/
UKlWwxO/6NqlHQmVt0VyEPDFINPAsFmaKqKTmwJGawUd8nqMAjIssFAc2wqvF2GYRGuBhSmR3wY/
+gc6XHrtnqsDGhgpQA2tVw/khCAQmfdGarCrtnFFggPIUh+BPkDFLuhJlwqDoU34+6J+MHmLvuZ3
CZvJ/iXsgnTg5DqYymvaAYBiEuTXutsdra34QvdlKfYkM7hB1iZf6b4UIgN0p26PcnOUlrMlX3Hg
NSME4Y7GihEdmYE4R4PqJKmDYU3DS9RceIort0M+xMx7ExdLAuIp0m43YbcFwJc57fCGZi1U0Cm5
44X1XGjclc7AI+WQJofZcJmp29bLiIIe2AeUZXOm9q1ow3BxQL282P0XB4X0DYMo/c0IkkzumN5D
ufvFNHlWNs3Mi15/O2METBs7BpfQJA2fMHF2bu9hY9S+48tXI4JT8ANBE2tH3+vcBTCvDzQiBISX
xYBJe7wos5OXHrHeeDHL8p6LAEYUrAnwD2RzMe4Lrc1xyLabEz8Gp2VFXekHgaI50olfCacADxBo
INHiIDlMPuRfEHNVv3C3KFD7BeCvLWOd+AiAhcnCssXcPyT+rdzqslet3DqXL3So1vTXNKIoe7DS
AowEN44Bam1Jducjy7zSMBhyzH85q+FLXrkwm6r1y0/qsHGg8fBWKRlxP4y7uS4wrGfvbmMUZyw1
dP0SBlrMDpifeRGC5R+RR4w+ZhN+Wi4XWUCXSc4yOyRomZqBlcou7AU4d4K4yZAfBIjcjwnm7RSa
0zE0sIvo8E87VhlluTDDBETSKGMXwz8BVAHzGYSBDxizh++5qDpL/DLJ/zr9S5uY8rMBcRMwW3lb
jtAd2m/NemL2EwYJJMpa6vedfs+Rv07kevQPiPUNg5237Kd/MItiwLIGWCrd+lWPmxhazislL38s
bic8Z+5ZA2uIC7sGoiS9Gsglm2x6oyIgdVD/p27Hi3iG7/nPcClVh7f40e0BYBCtwxOnquW0hQRd
yPhaeqhqocQVt/nBa4FJlPwTX9Uva59+Ci/6dv7IbvOJ9wHCKYUoA224PLTX+C/ir08nuUq6L/SI
fIv5J+obSCXTc+01s3WUd6hhrKh2QrgLE78dFzon5BT6VuuSiVDwGHv7M4GvBB13hStUXK6QZ1ob
dkv/2hOr/iTvNbeFdxmQfKNxW0jXSPtn3Liy78x9kGN85p/9VX7N7vp1+oHghQrweY2IseSaMMjU
JScxMF8Q5qgUT+9wQBFBDhvaNbyEzxAM/GhXB+oxpEfAndy0a9PWcJL+37efqx7LrNl0sCkiz4yT
g2FV7DyRUL2Q8M0gnP/9j5DzlikanQuSZ4KvkZk5MURyyW+EHZYOWJEUSMz6A1bkOFYUFL+dm+Bl
m3s8MZhY6hfPrJ+oOTa04bMYMD6AIshARf0ioQSLjzQEya9s/JfO6jWvbdRWpeSbWItSsf4YeBe0
XkiF2sC834CDqFfc3pZ3piPxa77PCBe0dtIfII70173Iaxbew/jhaVstkAJQZSC9MyznDm34NIYj
WOthRclb3BUKV253fVPdwcGxGhpfV0oyd5CDZSG6B40bk5cOPjhsQG7v6h/nMdBqz0nHMfSqZExV
bYKFTViUbi0GHIDjug740vqpGWdz9ym73tin+E2bjvEeR0dd3mFPkRIhTTG2uEBs/ate28mdmx7r
DZO8qgaD9c20lWQmMLDvAe/hCcKSOfQRZgpOcmFJAb8yLwcB68FeWIp8wr/kbvXcHdA1OI1dfjjW
SfyxeEKa//93eeJ+ru5o33O49hR5NIEMsYAH128oWM2tw8sDDlmrTmhNOL7oHuQeOJp8EigVJU5W
1J6X6YB9/7lxCVv4ezrzowRygM1KQnXzmq1FpjswRj6vsQ70q8t6fekEW22biHkhvrebFPokVS/c
p68nxsC4out7HjSLBjZOb0HEdsVXPLX7r+ZuAPITmRi52b/uQHI8y+C96AKdhwzQRAQI2qkUx8D9
zJQspp/hCqTPAuXxsKyH+bAaJuHeNdisRZ2Xv04J7EghT8BhUqmBEpruqgkLN+2DMO6a4sVtp0AN
j9M7b7wkx/p1/jLe869IhuHjCD+ZtV3+/ztYHxAU+tfoX/5/ygUfLl5c9jsfJH8RX4WflBFPbpt/
/FZsN5w1NRbuKH/GF4JdyPPzSQvQVkPAb08rCeKLv5pTA5azX/ray8DI+jS1brls+cHi0jOVYHk8
lm6LBP7ZfUaAE3g2BiqRa8sOVwfscZLUS+PAKrdqiJLBN9fsJ5/bimYJAedTBql3FIqCNGAb19mu
iHyMvwSM44g5NJgVbJXsWIZQePfI89ujQNB5h+usb/WXQTvmqRteuQuh86UVNeGujvB/95TR05Gn
4h8C+6I8JOo2KrfzcKySs1q8iByGza0d7016l8c7Ni3ctPymGibXao4Ld6LH22gvmgccOMr0ghoD
YYDGR4DkYh4Gsnr1o4oc9jnB+DyGmIdMH/1wLoezNVw0/dhPZGrY8yfe5aVyNLptRw5zgfcLdLmr
mO8M0imNly47zPVpjI+ddKJzGYBcjV1TBgKOoVhs1Pu2803pVRQ8zhSIkQvG82F/b+hLU+GlpHjF
PmUcM99Cnl285ANPiV3IjpnnF/2Rj04l0uYvtsWJDUTbYrCCllLnU5bbKP/OoOhRIBoIdcN9XW0G
JDcV256ZL/nWGoGIynaOvCpm6Mp8aIKp00b4f0qhPVe7ePyrqkNB8dVkP1Yz2b0WABNBZfAiYnGW
cfvMjkbCYqdoRy2IC03pZdN90E4i9cy0bVMb/OJJ/zuSesNQi0xEPIOxRlH0gxBfyv6SS6S24Ts0
fxfDkcm4UXpVFLT0qbMPhIvCJiIaBF8fowN58OCVGF8xKe+YbpPeoeOlATcdkr4fZrghMcQUbDn5
SKYPU7CFLdR/C/JrexutQ4NJwU4pPbF2U0yystcY3m+LwG2T/vT4tiR+L6FJcSKyfoj6IuKF8Wjt
J1Eg5bvh1LYMszEkPQvlI50OXbyPe29h7jtfRNHmGzGUhB9YC/b8vJsgPLrNed/4sAgVhhUkqnIl
ckZ8DumrJvwOVDaNcaAAoPAXqUyIgp+hxcGHI6RsdOK/xsAA5JjqIv9cINRb20loDOAZafo2++ly
nozAUl/aCYXeT9gzGep/XwWoPgLsnEzGqLHCDJO1tonE3RD/CyGFw08C5Mfwe5rujfiep9DcsFHY
ttFHDWeqG08WMngao1DxjegrUg5h911X/56MDQvlVVJe5+4wk+CeYeCMZTC3Mh//dboC1WAgzd0h
YSe3i7sXjtvnAKvKnsIAG0goSbphp9VFlHf4t2RYDt7RMCH3bPGm/sCVd2AloyjchuJWa1k64Cwu
N0vV7+J6HyFwBbZsyDyqoablzSkUUXvCljBd0Bdr3mcWQtRAhsoUKVDHMajwTFyz0avk16RxLTQF
o0tDGKGHlNPTOB41PL57QkIILDjUwqk239R5p7LUzPSkCfc6ht/7yYZXzKssBIXKD7sbyDzbWyy9
Ny18JLjY0y5hirROalRMO1Xeav2Ej0qCLfMTeT/lxzo90ca3CTue/b0qBsFUIrdV/3XPN2s+d0mw
Gr0qp5jeBdKw4upPDy0qikrAJsY+FlU7iBgBQTnIkNsswaeW3VceAPKHlmQVrBHOloFhU7YXM9+w
oLldqHHBurT9M8JoBkHtprtFLATq6P5VBDCjJdJAunYmzfx3gSFHQXeABeyGu6ScHN4KNAgmYLi7
PhneOTaTtfCs/wjXi442/7XcS8pmvgnZpaOxn1dGitg6pnTqy2Nt7HhdEw0cXKzlknUjsy/ExWjb
zK8GZ2Zhqx8x0k4Ees7DU2fYN+HbxXQ5yBAwzQioAhwMUiZ8Da0JmRp0Bn0QFeenedqbDc22Ax+h
HhirNGGgyw9oNLW61ZN7jdcarpOG4DGbGX4YLjNsT/TQ7vv9OJLotU3ANomyKrcLV47m5AMemRuc
bMph3wwMwqFMM2mwwwc2ODPdNj7hq3x7b94r4hDTvUgIeHROrXuI/Hr6ZwkBm6qIbln8q4+/knKz
4os+MXe+meJLj6+H3JLKc1kYgeENsUyo+phnf1bKTjY40G1k3wlU1PGkz4foGpeOYJ5pc3qNSvc7
ja8aEA2pmYknaFjhQDDBUG3XosUh6VJmudzRWfE5V59z8YdPW6Yufp6DqvqMYTZzyPLdTcu/nNcB
TUqNApWzs4WDV3nP5BQlDCOBa2lH8aADeMMZtSAJNIL2Q13BMfb0NYIA+1uzcKhgi4tOiiqOiXsR
voIRWQJufNVeHM81vWbb8PjNt7C5xJ0HW7JcFWj+GrUIQK/6XBIEW+Me2ei22p1GcZdoroJ5Ukgo
wyOVfIPVx6SSkPGUK7a9GakLC6dc1bklPqyMeCmpZ9TysVvN94QDY9428GflA89lVeTSfzgdjgJI
1JbzosLVUP5i+UOL9kbr58NXnAaI8K4ccHKD8tt9gjU3MyS59qax0gt07l6er4UplVbFY41s5KkF
YTYLaAYVXPCkX89gBOsuATx12BN1shWmoxbjiVS+IzIp63MsvWH1ht53k3Qz3rAIQ4RHmB+y6G5U
nijs62YvM8u2kDEsClWCXRp3VQkyZoXmjF3uASY6427m2yG6WeUwhJdn6GXpQ0RtGe2rgdZhOxuH
uDyIhS01e0qgXr9My0GqAmFNmb2e6/b1mb1ZyYtFoaIkX2F0zcSDBnOMMuyrMX4juKBVdkgZ5xmQ
+FwtcUXZLs8DIdzQjkA5LHalC7jKw5969F57YfIhC6xXGwpiPB3XNw5oT3rderubHj9xjisIo+5s
caO6nC4NiljNjbsAL4CRNlQDXkhkP4+/hurPyLZJjA+x+G4xvzOWd+bYcDxgYMhkzSnebOzK7IAw
Tyr84Yl7sUuYE8RMS6Oq5Jnj1PqIcShecIYHiuhPEU+waT6tHlyVwToJy+pl6FgJbxMJ1XEQYkhn
j9Ca8JPYdN84OzJLIB/1d2Y+04HALkcr9/vZy1cnmA3sRIsQeSj8wx/SLEy3HoLwPlg3rf6N4utC
btS0LSh3MkR7XkMdYFJn65DnnRytDCcsdiOmn24XGKic1nQORBbOTqYECa4Dk6so783ygmUs01wC
wKCBhDgs7thr4bX4NqxbF75neNCYgQ63Nf+pl38IpiJu0ihye6YxBZY1lAVK/E+n4SgeSfgXc+hk
T3woM7AP7IwFdHCzv6SboranGdon2AUdCWwopEAH3PGSisoLRpnd7jUAwBZxVUAnyI+wSlxCHIVh
IP7lHbWCTRCujLuJsDItoHvSG/6kqLYld/ktRq6VDUsAhJITaQCUB/J6FoeZqQUnKUiFTJIPogiY
bDCWMGwGrDwaAEhZADC4QjMcPEBqTJRZgabo1LOnNi4OrE9bQ1uZJxdAIUnZMmEBrVELH+6BCHuv
cWTGMdAPGEcIlxmfkfSFc8YXTEeXX+DrzOpDSX86HpaOWiCJkD5cGrTUZMSkft7BK/6hSOK4IRMV
kiEGsBzKRhaE2UHrXhBhEdwqVzvkLzpBxcw/VQy5XX2hLCSiBHdddEF48ztVfiTMCthSEMnaODS5
b+h7gm26dItPhACND5Ke6hjCn1R/sq34R3wbYa+BaP/g+izIPo0FgDn33kqzhjANJ5tzkVTm9dFi
8b9M/uqhTuxuZANn84IJZOSFkLkGuy9hkV4ECJX4md6grMpQxByV2RCzMwSQhv38AqLh1WLCDcwR
Y7/Fj0EnqNoKTxHvI/hh7+2beqqDzukO7AHX2IOufTTwUZu3/hsmjYXEiDnTGYvoct++GQUYtqcj
0i2dZHBlwzP+6Z/aFh2eVNjlehMxhnRMzuQN5CdCK0slGIZgNr0MIi9/Ki0L8xtWDp5sq4Xn+vfX
sp32GwhF+ccsE5Jkw6VKpOOiedxXmsppGEAs0yWneU0CFA/INFrmM6Rg//Jb4dxaHWFSKPTI/8Ql
bIPXEaotiBO7BU87ze37HZKlmVVtXPgmzDA0aJSaT8hvtDoC2AbN/Dlis37SpJiwY+B4qC4WC1ig
4M8K0jHAbn8l+BWzU+Zx5MCy0SMXgQgOEVClAUKf5mF1IEjXseraggPeGA4OdEziqxXHWi7h7blP
b8uFTsDUcY90Ytx47s2R+PCjxNTy0h0HVN4OAsEWP+YMzw/oNuuTasinhKVXkS5pSwDyupf/EPEI
2zdMbTUIcY/G03az3NrZTv+0e4e5hWJbP1CsANm6e37KIP4AGAKyRK7+BzQUsLTTDzbK57hvXfE0
7qwMFrUdfsPcUsCvp436ho5lAU8DDHK00Bs+Z5OTgChjSJnDg+XcnGCQwAngFIjchmd90PflJb/T
HMFbB3Ez8Ttc30B4wYFR/Yl4DPCkHzEWOXA9H/2Io/UmCXg1S+ZzlEaB9ppMG7jIDe8Y6bpio+17
wCqGNchfzFECqaX/noTN+M3vPnSvCwWAl5/bbv3URuJ0n+n7cuS5sZ7ikakpfk1sPvofWAfSbzZh
tuV2HclHUF27v6VDS3abIZuQIkdYkeHymxWQU4Rl5LlAzWIKCEHmvRC85Vxnjqx6o+RTzZCSZcAK
RQlm2R3VnY6RkbtwyjpgVinTgmKFZjV2Y2TPDGUiB8gL+AskCjxKihzY1+oI8ckOv+LV35VKj1wT
7YarQ5KAVq5nLRN7tQHWszPseWwozBCUwvfyRmFrsNxjj4bLYgDbeAoLVvMMYqJwK4ANRN8PxctV
sI8jCRxiH+hzhYRso18xcWhpNTfsILZs9AAjOkMvjyAtI+dN3PpNvpoEp3yBcIEhgRkj8F46G7S2
fiXNd9zoSiDcuSWNBBaxxwnUz25j+UN6GN6Ld+AB/UElH//hf36VKTI47nBYwBWEU7gEC19HzHzB
Z6BpTohmYcK0vt/hs9f97irCl2kdiRdE/U4aLoAAPcmtuGIhl4JIY8bsYqnK6UkScIiI5h0urfVa
n9t7f452PClkHc0Vw13ICMNpOC6rXnUzvKT/aro9JFy8VsgD24VsU06hXywoo3ArjGg8/SQ7zYgW
/rU4SxH3gWadmQ/keEY97xS3OapLNUgZRrsQ00qRxBSXM4yTR0rdFEoakXfIjVDuJJ6WYDGJ53VI
icOsGyZQ4nJ+Wh0oAmHj2Kcg23XiEbkBAx5WW6Cjpv9lm8ES/v8oQyzLWRW365GERzmLBSiwuY+/
SG2R7UwbwrUi0QkHx2TqyHwVuRqvmKi6jzoGLnJjBct6X5yciUiywen4yJgLkQZLNiZ0GupVPMn+
xW9N4iuUTRsdHeVft10TMVeSJmA27X35x3mOKR5iWOBVjkNlnRvwYbhaNAnsEhotWSHcODMd+1e5
BoOT79YaTtTbeA9qnS1+4tpNVyAflc6J356NDYMEQl2MSGKr9VdzZPb0DO0S7wBOIiKnByMo5Q9g
XBHb5TSYy9/1F/eMruiFadWw4OT4rI68ZdxkFnn/JCpowcODUa3XAsdAYoph0swVNN3o0T05pRZm
pVZuT9Z3I96e6QXtgn5hjgdSO1IRENoI/MQroNNhsMjfAlMEkepVOdAvs3G7f9W/lfenuePkmF8d
bxkYD68VqM1X6c7gMhwf/fPENp+ZFVCmcdmdoPn+FEzhvvHIJ5N12vPeIHCQ8Z2eW+ZUEYvvoGsn
WCio19A1MsFi0qbh0MODo1w03QjAi7FLdOP7F42UzC2mvcS8r78evzqc0ZDD7NdJpL5+pIbWRQ1q
2VspyuEBjsDINXt8XjA9SC6a6VUlptKODtESujpMWrA7Fbm0k0Lyxk0CC837UL9Jw2uUXhscSiAo
cyB/wAAPe/wNHe0/ks5rx1Vsi6JfhASY+GowzjnXC7KrfMjJZL7+DvpKraPT3RUwsPdea64ZlHkh
0Qw7eA6pOO0c4YZ4zayAjUzpgoYCAbeKxOSQg/sWM+OZ5Ce9vBf9cRzQmWSeYV8AOueY5IJEBz8+
yumJsXqTLgt9RmxbhjcfxoIqhhp4l4GMWBEc46O7KR4iSwE20j08G7RdxniPg2vGYYLVjuXy3N4Z
pSNjPJHFgj3HVEP+8ivDN5oWvGCA4sd0f8rvYWRxu+ND47Qv7l/DRsOioqkWRl4h1noCPjj/wpt/
czfg+LxG+OZmylqkENOgs5rfs67+VPqxzqegNRDtRdi9KklC8FWfubqojUMyWcvK7hS1FmweBsJf
Uhng52XQ3d0RO7VFEu5QwHhbF4d8aTGYKDvOGekzP1I0ovGDS0YvxGBY0V10dXUVHe5aAxFkIxsW
Biah9ULGhp84Skh66GqljWYeAnnV19dCxZfmrCI2bvIfKb18za0M0mIENH4LmLQjc38cQzGz8IND
lV7ZhuTJo8FCASoG+WtAYO5aE5b/KdUnoKNTvduYpcW5AD9Y+iNR91scjRsaVUbrkMiNYgv+RGRH
ZvfYEmCdgRrUn34NlFroXn86mvCk/And2kKGFO++xk+GDfYnCP807UAsdpWDEmfwEIith30HO4Pm
d+QVxQUF36GlS0ie3Ob/COtzodrJymHQVnVD3LfVkcIjYMRo5SEkt0XlbVuQcCP6MTlxUuHeuDtY
fwU5Bz5+jDO3njNhpDCiv6rnLjS51rg2xEiBfsyFfl8a74Y5rY7D10fHZcCY0+QEDV0APlnrRPio
aPbafi5lC1g/RnSLEcDjU06Cuma5t0ik8kVfNC1aJv77Bidd7Qdh2gAsZGIPiGObaToJpOD8FKfb
qF/g568a2ETcM2zbYBUzgW4pZ7P4XXUb0YVstdBw2U8fyKEaNKxAkLrxrGXMOEH1GePLCB16YE0v
P3WAK0q7zAju8pYyY5Oc8yWHs3rGDGDAlkDDRzTciy2A8IIL1xgu8BcfKkv7dBG5jy/4SB5jF+0j
wu+2UuDIdO+8vaLsjDq44gy5e1rVN8+Y104iDwSezPn0cEGScA7RDa7hqOtQpVNEqSqlP5UGUaOx
h+repdvU2Are7htib3fO+qX0HYlCIXZm8pbJkhbeoOmN/uoQXagiN2m8l6p7YK5zTEtIxKo3g0kP
IR274Fpqj3RsWrxH5I/8IAYjCbJ31neNLk5exeU2VTeGvzKzBUQGySCufY0di1muxR6q5UJkc/G9
Wx37HD4bo1tq8S4ULr58gnswIQJRuIhASO1zGK+fbXuMKO4QWtc7qbc1FAitBGq+NOpj/nVCZLe4
3AI7kFN865T/mi1CXKW52jkKMC8i4G6KEz7lJ8zUYcFUyK1JWCRzcyQ5YmBoJXMSu4V+gVgKiSzU
M/h3GLuoyOvT5TcHF/yJ4J9lCxV2Cvu5wgsMFchxjblM4l4HT2OvE1QA1STmpzouQ+J5jnqJQ/+k
Kbz/VvVlSm2juPW/l4acAvw21nA1yz+E0axdWkYVk+8Mq/d5jUMWFDh8AdGmqls4JEQkNeayCU65
OSewPSY5lVA8Sltk+KsgmeXhjPwQMVuEn0o7JNXa/aRw9DANY2DNJB8eAYP/h3oQEf0Il5jgAciv
8m/N+MFD9ZCAtM9agpwTdZsGG6++EZpBFCHGnV9c2UbnO8jJXRDjrWS72jpgkJmtTJQatEjAz4Mt
6U7aw6WdT8wfL9xqySqDuF3C61ul0h+UIsRIdW1zDEcQeaj1IcYQUcweR4oLO989xZZ0oM2GujIC
FtBOc2ZU9Uh41UVbQiMFjRUzEySPkT3cZeWM9SdMoI6EDyBYd6zE+FmIxRuLmoy5FaPhqbjD4VFi
lIZTI40IglHk5dMecTkzO7pWmsexLqYX8bASYMQcwwyAcoNpigVtAfdA6jbWO8SoiPIPRSHo9S5W
Z0x+HMq0bi/uKLEKwuOBakaWk126ZARZJTGdkIsIaUPqfEpu0BKR6gFVwDXjdSE8SNx1/yHPX5Xf
sVSrFVABs3sKSeq5L2SkB23kF0kbVUDlDPB2sP7mS/D/B7gnWYIQi1E+EqCGwXWgscboA1ZMblHY
6SX1IJq5KQ0SpLpOhAyJ9J1MFtIy8VmwMqrXbDy/9f9PMQabGQm7YI7SauThcAW2ro9iDe4uOg+2
eqpdHh/0Ow4YnEQh1qKn4ExX30K/gZIXQqV9slmqma01NGy2z0YnOa3H+mcdjZUP0mC5mcXFrEdZ
r6D9B6CZih9dIrR6pFd2yENNJwC8gHqFRAwJH/tcfKxMB2tBWM29YpO4iRAH+wKyaCg9Rquz2I5b
zOIsahUcWSC2dwW8pmmJhQ6sacIdgAxH5loGyY36mvvBXn4kBGikAJMYCaMcyu4txD+T+9bQL9gg
tsVkpkf2d4Jz6oynOCEuPbTHrkXjcER/wwTVaknogqxA2TclUGPevzFilN/Gu90DiqACAlIpA6pT
Sx7ZZfR3+BNNm4+7Ztb6pW/4D22gDaHxac/VEYMx9RWjd/ynnhDjjNokoH3Aa+YtvzVUEqh48/gI
dEql+wQYyDucOafCk2qc/zTPzsg+ZOaR6LSAEE3c6Kz/nEnsbMl1sN/Fb6Qm/hmOGlw1ck0aTPaJ
TI2c4hekDScAqFyTYgarAnNajqlgNrm3mOJoHEJ7AyIh3EYFeBX5gcPUT+deNgy54I+OFELqG6gh
vOn9Fr52Br4GWc+mqGYP451ifeZvEa+ZJ5lX2B2MFWAxXSJIQIbu3uC+seBzduKR/TllqVeIK2j1
2Cs6SsmdAv7H0O4p4VzNq5ExZZoVENwh3PIxSIZ0LYI3yFDCpbnmKin7ySJDQnFDfsQeHMPZYCHz
WphYvsFUA5/kxJsq9Sy/c5vnfJVN9w2PgfcaMQW2ac9s2+xZl/BZSs/hTxXU/WsBUZWQ5UCQR34r
qqxJuaAnr+W5CYUfxE9zTH+WeA5fG0IP+sfEA2MBUAjxJ99+5/SZaKKJ/wSAUVh2tY2LGqRhi9Zc
uERvjSkGwAbzSZR89Fz5DIs5Wn2gYsTlwGSQEzD5oqP6U87JHH0uGZKY1uDvhCINqmMzhVLDw4AI
q+X4t43QisL2ENPZjrwgnZUx0ltALxiFqUB/lE8b+QQfoKGq59DEIDLF38xpe6zLZuQ8NzjT2I06
Q87C3phA3cEJg2FyCjl8RsSQMnGYnpIYzgvEGIwtQXrT35nQJ6lTi1kJna+zGGwV22CszdhR4TdO
SqtvF8DObjs2U+wb7DssR5cMRv4PaN9IpwTB4k/1lDsYuLvobiBiUxsINr8FR4IIh4N6J8PSh49G
ktAfBwISrclP8ctb0ENA6wGSbF2zocQyKKhhWWN6lloQ/nOJj7NsM4eOrEKEzYi4n9M60IJwYtGd
MgoyAtzoufNUaSM9vfvXYeENSwwfzNkELp6Gjn2mN8QEjXg8UoqwtbtwAT9XwKQdDxDK1IqEakdB
Mwraz4MAbFNhxNFmqTsJ5HvpXetwroW45lJJTWVGyg3+Of+xd3WMw7jzILQMGFbiXjqZb+OTwFIm
+pEYu1/Gs5SP+tbdIEpYk/RxGiDkISHHDNmCT8gMnUmA+CqOLP+Q6onwK96ZNUdIeaLLbd54anHL
pTcxmCBq/+Ee4jV/JtcALqtsKaCtHjY2KEwssNjBw0ULdyGbgTc+ARFgC1UMR8k4mKDMm4Y8QUiS
AStzKr7835pOGsY9oQQGAhVrBFRQ5VxZ+txgtnp0I5BDfVYCO8Vfj4bDmwo3kkkwtWLL6cc7hYsB
X0Bx4FNy4L3QjfP3geooHE8luncZvjsQTgkFGhHPyCb233iG4a4UvikoYALjQwipmM2DSccEQO4X
1Y+Bmxzz1And2LhfwkEFl6Aobs54kNNAq4CA+D7w2uXjS5NTsIx0sCn4Ausvs8wZ2OAFGvYq2nDJ
LFz+OY0E6GeLrQuMgHEaAv1/VMaMJyu2kxdGGUmzYKhG2SFAL7VwlJGoGWhQ/uPSGgIFAxwWu1sz
jNo3dw6BZXWXn9gxhZbxZFcP3wyipFN3T47tpzjCly6u9RbrjTsL6Eudw/5x5Ydzx/ktEBcmzA3G
Ch9oIV6H0G6FE2sKqeRo7TFtLukh2vW30MHo1K5P5THF9MsyH/AET8mpv30v2s18i1sA3Gs7V67F
j/YUTnzY7JN9qjPyTDckrgIkYMQ5eEb8bh4Td52HzwPCj4F7oL7lD1pfdgQUYFR+7VXBRp+qagzl
Gptg+MZUfvodgOWPekZ5qZvu3F0Y3fEN3Z//7F/yjVkATO3ugs02JJp/+aE41jv1Aagr+KSuWPKO
fpkH9X/xsgsUOK0+4lvZDWf13D0g2mQ78Z///F7EV8DQHh86B1RiDWQVHydLAFNebypEqAZgyy/p
Nx3Hm+CmCzjUj5YJPOTDp9GTCkzp9R8b9QVINxyye7yKzi2i2Ys+b3bJs77oK5Y3KZoJLe+DaIpl
e262IsMJfxtehWc6Y7apbMLFsM2PzVVz3F1zxZGigpkDwYMimj2pmOrPUSrGmKA8u/pUA5eHeo+p
1kbatC/YpDtg27mNC8o2vprP5gpjLToX++EKEN8ci3N1+h6zc/Lunu4r+QciyqATTDHe6LhwskUC
79WQ9WfYVOCJxpHR4lRFDggT4MFO3vKpXg8qvmkg/Xi1OCCs0RvmEwOClleNVgTR8ZQ5Bo5FvwVb
ERtEuJSTGXW4+QdGbMAbB9bppsW++XigvTUMdEt8m7z9EMmZev6Dv+RpmJASdDtF/Mgbob04437B
EoFvo1t7LO7qUjgk68keL1R6A8ADCKF/qDfpQkbePMgDWxQTMwjBEE+hHP83lMmxC6Dcv0vP/p3t
0x/lHpzNJ+iMtivfMm31FbfmD6g/6AmGjoByYIc6g29HoEJOrYRDQKeIHOeBoOoS2xPykPEctTli
qQ6YMfjhdO+zyTw5id2RDG+BcKI77FjhfCPfDiv++aVsBI26DRfsYhFasTEIwPsg0pySfGU4lQ/u
M/qhQEvQtLE8kmt1HxbqgnCLH25m9ZD26m/nzzjD5Y+0kBbttfg07+CqbtUf4SrsWHDRCpms8Nbf
9UlfQ0s/abeRy/qqb/IMLJoewoGOzohF2bLTM31oLt8zehC0Cuyn2ZFKjJXI3aS+g6/Un5I7D5r7
pbIFsl1uqVcpgNXP5NMXs+YD4qO9m58VFWmxV9ia2XK24PTA+Pxb8Z03H16NmnYQo4J8Gj94/2C7
sOtATm/+WO8pResPDKuXwLx3Ynn/zU8HHMKAv2Z+Y43DtX9IolokOBmZMXAreDDTziMAEIE/uysO
zeSywPiwIcRB/QiozBJeVSuhMXxHnPxAoJqDiZH/z5U3WMT7zOJljGvHlVk8DC6ChWUbl/oZMM/+
659s3MMblEcj+AmoVLFRuaAdBPkykDky70cCxq7Lh8Y3BYXUqPc0c5yV5pILDdZBhy3/aiZqKBKV
8UWzCEgTaBqR0KKRBCKCsMcEvucNslIDsGI8G/xz/uY16BbDEnI9ZDp0KoG6i4YVhDXMJrPuKGIc
ABetIvfJdQwBYZPjFlv6BkqR6p/AB+fchR1fWEwGS8z8TDKluCewxizzH+G2HKz9A2qscPXfDTeV
ybmOTwhqyyk9FxgiJQJcppamDhWSN70UcxYieuOIlgXJFW5EFsutq6gLRhGRII1DWf4vVjyUgwNW
iQHWunDCsYmbBgDPYxfP5IC8DAtQD/geaBIPm5vOaza+quP2jo8kUXtwWwGtSEJhD0bBxPQmhqBC
7QosDbOOebgDkS6tZx2AiE1fDFePeCJEHBgqkV3Gv4KY8h18d105/DAdc7R8ceFgVXly+ZROl/oH
4yqZrAuD/RjNDfTREaxmbSofzqGkzT5ak+9TJVqVHxPuTSpxwEoYGfOWBKCZFzVgBtRjeo7VMpQ9
AWJFkaI+xbEjf3xD5F3VRcwovYKVZl71+gSlFl6SxCFXTAMJBAybX7p3dNp27llshl+KIWZbvz5F
oQZkOAUcuuj/bZossPItkDuHP9KUjfxZb0bLH7boR/Xqz5AUCbJj62Kzl644gHOZKppBlhpzUZQT
F5WtvLZeHVII4LxgBmGHX2OiZcReboTjpsEB8BFd77bZpscChyDQqYjpuzOe3iA32ojyC7dPc0wG
p4GTibNjDRuR4CIuyv7mUNSXZY1zhaXAp8ZqFao1WcsAuBDiCoU81h2hxv+fblB4TicVCidrjDjq
GsZfkPob9PA+asQllnBli53SSoL7XDsU0OhdvWDnajg8OOmAaG3VDs7LNOz4iAjCJVZoHjJuguAi
07lYFYcDuEU9K9I1yT0S7InoUhBIE+HoSWwJsohViRUbXAdGwbkww0y8azYKHxjeFLfFl5fB9yk1
pBJdvdKeQZS1yotSbrEFDcSdVs/ZGan6zYXKQCr59akD4Xm5qGlMZuM3jL36732gsuZlbLVtho0F
HGrowgpsoHbrN/ZE2AkoD06hsoYbaZY7NMc65njdWr7klSV0N12ddyTg2qbTi2g27Jq9Q1nIZ8WF
Sr4SzRXdBLvE6FR5xictzGcM+AfD6t7mi2o7Dhes+ckKAjx9DREw6ZJkBH3CZR7UZT6x8IY8N28Q
FMMbUcqptxSzbboPeDaM6LfDKV3Ajth4T+HFD5aB8qVp/DJfwixOkChs2C4qDJSTuYlott8I5bbR
yIbYKsZVhiY2zImPBuSFr28eMbxwsREwZQC89FOH1BsKM1k6XJXAgEq8RKOVevtla+GMMKibFwKe
aj61+63pmPsirMFodwrbVPiH0x6obRS9o8kZ3Q2gAG9RpjMRXgquXT8NtBYIcO6MS3CH6tDwwW+j
LkWTwbjzi7RpbHvcDf4EQbcAnHAjIkQsfYetc/9IMGX82iJRVtqSBKh428gBifVTQ2PXbnHxuLny
YYDg7hWQSL1bKq5MK7IOh5ky3UjW7ApqMYdjy5+c4vbqa63Cac8I+0U5igjkYIxlVO8I/xAQtICQ
zD4144fNqWSx2sNLulYfWh54yVicJ9oykSFP2Proz8yAaM7ArlBmINkumQPAX6cacgjq9ODgCQva
zFCm6JtLg23QwITaFjk8OIfww4ZvYjTzdcQHk74Mxv1Oy/ZQqCIXx3AiVoB5q0VS3XN3M5JZgYHe
ImowkAZlhht9FG++RDbzyxYxZzDwbbenf/I45wOc2Zn1YzTLlO9o9lPRnLviHfdGhF3aGuIFbCi7
TzcDZs3JnHYVp2B/h5EK0zzgBHeWtOd0+GEOkgZLPVhyWKJsZxxcaSufOlqC8r0UhakuYsm5oLmi
9yEUHHY0mvycTnwn2YT3edJPLO2w1K1QRucnoENePs4XbR9qc9NBRJ0pK1O2y47VOAsvUIX+EGSP
USE6ev1s5ZMTBmeeFyc6j+N1OvGM8iQuLwUfWMcifGwB/bkZnTj9MMXhHyxZJsLzC5UHSHvUfYqz
ziTR0MRgCdbrrs6Z3U5NeWBm9uAMJKY4otZtGJJk69wFz6fKEX/q75+Sr7+xOHcpoPucJq7Z9SC8
6ZeGJDzITEuFyl8YL9xI16VW2xO4b5HI0BnoKMd1MkXqGeHMYQ7G2uNA6qSFTPxXiV5Prn0n5ipa
+Y/gH0xfydA1oVzVN6Skq1C6F4XHPqPpsG8Kb5f6a5eYhx4RPr3SBHsPyJwyxkchbA1VHWaZ4C/M
qHhjl+LiNVJXwnxSXrqIgwIrlg4kKh6jslw2E4YrqrnIS8MKav+C4eq/Hri1oY93B3ZjgH547hJF
kT8JXuNlKPUy0KO5YqLh463C0qjX742OrjSEMuVGm2+lPgJ3D9bLUh08qgG8ssPeLjpqLUnaC+hW
En9dZEdhIIm7LhFmFswy4RQ6hdvek3Lp9gDOKt5wcTRH7d0BnHX6+QsUPNqxdNVxwDAoU/gr/tHu
uhoSeyJOjq6Z32vyTxMxvOqxvg+ULrEFNOtNUezwjWlJipaRrAXyUTwY+g17KknTYK9VJJ4Hi9Y3
5kPYHccPUmX0sxrMp1BCbOckBYDkhC2zKB0DLx3897ZBZ64y99KXLLJyYssu7PuF0LubFmG1BnvS
158TGYARj0mjWbqwSup1Vyob6AVK550zarSheU+oTAsBNph/97rRVO1YfcUtEpEhmaOfCFApyVB6
cKd2xvugmp4TwWGMlAwXZGlOWrkzEQZ7tCVuRlkqxOkezX8vMpqVmDHizI+WrpByUOfM/4RfcVaL
NbC8P/PGdrI1R+ap4vGaePgvk1qTsAGmOWOuAeQjER2kZLidGYE5M410EX7/GtKBMx9SjoBwQBeW
xDfsyu9kwUdMEwIc4L2qAp7LTqOjQdQ3pCqqAaRkCQxRQww8YKJDHvQ1fiQykKOunQsalh6tGuld
uFYNu7hGoMpNEXDXTtWc8pS6Fa8vmY3eR+Pm3upIXObxVagwEIUqptMl1BN1EZKcEkXXwiSb6QjZ
EV4zNk6x1O2/5jOCpEnwOpdZp+2WLDOGmfm86WjQq3hn8lwJyyOLCxEYdOCxQQbnZoiR7PJsCaxE
jYS9N94P1GZ8ccExmf553qWgaskE8UD81lKARxWA72TZUi5fkcm1Z9+dmwNuq1wmU8Ag/PjNdwEV
hAC7X6lnF+rXRvUwEG35bm2Xre40wtoIEhuRsGLIjgcjmfHf+Canw2/QuZs+bucGSgejjbZZfg16
Fk/Sb/C4a8VPFTw13zh8s6MGR6LhwXbXYhTEYVRU5G8156kxmxO1ndCYKw/fY18GHyZJ2oh1ciuI
bdfPk26nVXgEEP0BTzKccNrB+wmNavbFnSVhJxInDw1rFtL3pj9+IkOmpfjNjlU1LHJKkaZ+jD9A
1/6N8/PR/c7MR1FWvtVhuPpsIZnx0OMW5hf58wBDAvYxPgbo7nq0yRo3jsTQrLB+CqrJAtrp/H5y
neYSdSVPZfzMvtLOYzzY1Kg66CoWC6ipcHOXWQ9CMKwCvLVraap6yzD9OjpEOM+IuZunXBx9jmjc
WOc3k/3IYFBP8Kyl4Q2CI6DVJ6O0TZzH4b6md4mAFX1Gn677FxnzfDLZNTB2tZFXy2TiWaWkDQgm
oxTmrARqeyQ+ZEhThvbql7LVMJAwLiHkVd3NrzlPQeZk842KMYEx1enlx3AtcQefTMUJBPIktOtX
9dee5CvwJtUhsnvASlCH7u6ijsDA72/Y8caDUYe3/kAIJkU/d+ep0yTQLv+pV2h+KWkyzCvWhf4b
4EqNnL4/1PThXZpsDSSHYhASnhXShkyCk18QTaAVmwwWUpetdLaarDHmPb77MA+YMcSw4L9zjzTJ
AWctVagWor9SDHVp+OtUE3FmxOs++wjAYj4yHsEhOhyonaTkVMcvEAtRxnbg5WhzCRmwDQT7LtlT
TPY4sDzSb3GC9ectymgYZXwc7IRh1FHdNIAcFth6oaK+sDEg1dEe/5ow6XM2djZGq+oQZX1NElwt
9frF+MqfMdEjXoubwLwtwr5w/BoFNghVbGA3RzqxroM/bMFdwNaD5pxYPHHjFcvWnbtvXNNM+FQz
ZR2AYjBKwBEkH/VaCUdXsTK+czpIMpQmKpYydhG/GhiQiSMPDl+m4SrLlXloQS012aXFjkcCwQb3
eSaaEibfnoON4vBpPrlV+rvgXG4mN+/hM3OhvcaKiZ6Fb/18a7IIuJljswhj4RstieGm3RHERfIL
QgeOkyG8BJemO+aXRhb5A8giTCbd+N+rcw9jTShqSD+xydTGJrb6CSnxGJYpFqGEcPVs89MavCn8
xpFpD7Ip3xPE/dZkmAFVSK+gPFKfODi+ItvSXz7oCagZX+wx+OYXjj8YvqhnOl6yNb2FgolU4yBa
ZfAODFey73PaCVZw/nrnnGxQ9d+3aiAzMY5g3KsjAkxxMFXRCKqTbciUAy2t2blnFUCqgmXZJ+Gy
+GKlpCVLvCOnSvYo6WvT1n/Qxk7LHvrvaBwe4ZRCCWrizTfxH3q+bl3UjuOYSWI2q6fQ5KuhdwKX
dLaguYjyP0qriQp4oOLFm8NXKCVh71MU5cSHGwEha5nCqF6auzlqTf/ml5oji+51QinZVf5yAh9T
kaAa6NrGjMK36Sf//JZmAEF+V+1MIZl93Y7cMXU3SRNwDKZ4pOX4SQbdhAHQt8TEuNMPoVFc6rq8
Ruga4gk60BhGGro3DR21Acox/jzdEHaUE1FuznpInwFehxPz0kYJ0o1FSgLtYOh7OfFm4DIml+6F
MKAm50EYp+TIalS8SAvPqehlXEVB+cWpnZXQciQGswKRFY0gUpdAR8iLQ5y2n3HPdittU5kLyfsB
8KnDZCXgoNNjGJ1HWJCazxRu+Bj5JHBhzSJWUdDF16rCrEMvGPVg5wQpjMQzW4Nb67kfDipDEBYi
3Osxw8FgTGUi8EqScPV9xinZ7ez5PZwDJYGeIywM2ie/VbbEZCcjGDlefDn/+jLguXaO4J27gKOC
jyQQE53mbgKBxu3fwGhwCIbFxDdXqQmLoSG+OJuoyKZ8W53s5RRIL7zkfJmBs1zLELWOBOYv5UEz
GSVxebFR3HuBgrzQNDZuA6rJ1kdQJuCOq+LHI1TlvA4UsFeY26WhYQpW2HqjE3SSwceAXlwJH5HU
eTMRiIY2QDKzrZJ2JM3fx9IVSu+YjZ7kwibE7iQr74r/zLMNF4p7Z2pA1mZkALDqZclaAh/PXANt
xTFk3xpUhegTee6bMmwYAT42UFSOrLPL5xkAAqy5BwrjULxxb1MC/HSn3sFqkTyi5VArdlCjVZDM
djia+p/HQL8ExxnddDhnNt+X/k9+9L+sJih1zEUAYAnoAk3FlIiZZDQHCw5RJ/zGz2wnf4CMurdH
CmCxUzfKVXiDIFR/MpsnQwXGNe/oykiLGpNcJMiQnKFqfc9ewEnlLj/rd/3ebfLf/l+/ZXLM8tXg
+rQXfhl9Kz9b2oDrweqhXCmd5OA9kGH0l/xUNFPjF2Ss3bsPPNvSU3HofoLqAsQq3Sa3TnMGRuhV
z2iaUfvNePRoJafuuoHgD5EDC/2pu495U+8shix8adG1FH4kTEH89GtLCHQqfKdCrENV3uchRm/f
nXrg8BjAdqIDs5jDBWPfRVJgEACw3WCoFXG0kNM8DaEzlvNm/FvnYbqckACONw49lJ62r7SmkSxA
JuYDZ6xRdZQAIQa4o+JQTOZGc6SEg+TmXXifKF0SDfWDSWmlwrRxEebWB6m454xrMqhPLmLCWAAw
ycdDJsB9QLyF8lEAxVSMZw8XV46u1KK+cjGveftTlB1vtSmdZfU3o/vC14TeMRmnZwObNGRVA3TT
rDK4GL/9d18zM5Yy3GB9ckdZaYGP/Xwg3nNIri2UnFY9R4CeOQKxr7kzmiemrQPx7R0ISRQQjyn8
G7sEai7U36QptyUvs9L9aQ2lErm2KmgqMwyZBl63GkDYBEQ/aZv5V/piTcDUTgq+lz4KzoZZvv0+
uJiNsPmGvIvStz+6Os+jDSN1nuHmqpT9SuOmYG6OXTpm84DAGb5NDKXkkPgE+CYF2hOPHXTi+VeX
hU12+0qq9JOmXd1s+JdzcksBEirBPWp+xlGmLlrc7SjZmHNJxphP5M503+Ucwt5TQMJrVmztTNgk
2MmMSOhFEiZ/469ODMY3HTyyikmthOm6yWMksmKhfZcGbE69+dEQ63bjFERkUJUsu4JSkUYuKB6V
CjIprjG3DEVqjq1ZnYbJJeDF96t7i5SvEtZJekrVVd7tw24/wFNSdQchrO9AHwNO+8aI/W3ScWLp
Kk32ubbicKV2HKk9aDY/AwjvnbkKFJyKs1GBcG8T58cmq82acCXvQbLS4o1B5WAeBmph32pTCtpd
gIt7MDdZIFE3r7Rjwfy5Hf224V7kOZgEgY+gYQtvOyL6COKTJdbAcorEh/nUEoYFnFhZ+C/KXcF2
HLIQyh3UNy5+vItU5bPukuFB3iFkN32cSc0m8XeGvxscU4PjRLWY8DDyh7EkPkk3QU7AjIafCGbC
vrsnogGqRyou2omlrppXvOOn1AigMghJB+zOtM1k3gL+H0uE+sNSTdeQUGg7Ex94Azuxqc/ozV2A
WWKE6HmkpY9ousfZ7s/6h3AF7UKcb10FikA8Yablul9XP5NZPCPfEnfs8sBn4agRk5NWUpkBPqv6
Ucb/H4fDyWTRYmCozCvirVWyWqYUP+qYbV+sxvyzyVlANI5kKCIMgdkFfijd2miwOZwqNp0A/Pvm
TpbmFn62wyhbueu/DFWhRcjRYZm5N6QPfUOsz94Y2E3zjUoKt3HEdcao94Jx1CJsfxbugW17DqkT
SsmkWiOOaNT9tzxLk9dX25JlCEO6brcJ/CV1pwfkwM7afoXzZzl6RbQiOP9v5T7z7lPmL+KSzZYJ
HWnzdEpQo1OsGoA38QpN9R+lXeSOiTaK0Is9HwCk+OxtFIapzRZqNON9pLlwicQUm2RqSlpFN1hX
d9O0gRjDe7XSLmNlR5cwNZB3zr5d/kuKEsarUrKVuapmlnygvvMGlA0amY33ETMHqlAImQPeyjno
VwbUD/glkQckndpuuO4VTAscKDq4yJX9XHfZdhZxd+NqSPzT8NVrkUFpP2F3U6EiQZf0ne/kqhVX
IVtA/A+bHQSXxnRUiM/lGctmIdnGwwZmHuaOqr7qrzkaVf09KItceFbdR6IQZ+wFCSYv7xx3PLH6
42KUFyzwj6ORwkcIzZVw4bQbmp1cvESugKHfvr82KFegdOZLUJgkWDCYC/OlmW4FwWJAhsgpGVaE
PSC6hI7WYHS7JoZaLjZifuJEHtJtzfdhlpvj+/GT5kv8dm3cfL7qtfI3ebzXPgpjdNzshGJGLUpF
KVJy4fJqFK+sf/rdIZs4+nsk1nejWSlCihRwhFFeecVku8kJ0xp7/jUuLAT/JiUrH+a6Mq39pewv
v3sTWupoRhUs+G1SvjRglet7LJU8dxOXGLtcwmIhhh+jwyP67mbvojgx7+Oy259xBEgABl52ONFd
6nhe6GTQbRpKVogzqvTbdougfAWMEuJZWNiAr6GTtgfKkL5Yy5/+g6l0T6roKN7DmZB7DwcmsFq7
R2cPz/BFSWZrF7IdfYv+6hi7LTHgsU2zm1/UDRuGhd51q2INNZUecE6XHADaUX1gZ0mgNN5baBZJ
5qtvEKqQZrXZOtnh/TT5pTSQV7mwxUQLQ8Nl/ypp6pOjfGXFhn9jwPs0fYZwdiabbLfFWKs4lUci
fshV62c4d9Z2wkG/6ukjGY0iNqscpGjfB1fmwQsfeSsWzKBF+Mu5F8Is48v5tivcu5bgIWhRUIy+
c4gK3cxjso0TFfMJJHXaVNllsHbRgPLOrajUvXyVZxbYmNU9ksxuLZz5oF7ayipaS2t/3x7gAGrL
bKsuMA6z43k0FfaEOT97VgflaTDnprLR8pG6S0fk2Ej1yOneIVjOmAQxMnlEcM/wIPs62Q1RDfRE
6M94m70wet4nC+5ZvGSYDYV8HbIPo6MBcvqlNUPSg/1fNvWfteeoi5ICi5casnd1gf+IaMNKz1TY
tseIAGtL5h0Qnrlv0D25XarDiyhdipPxwpkLZ0fhRBi1vIJi2j/UVX8plxKlABHGtExk4jCmXWvL
7o0/SH5h33Bv3LqCJFyyp9Cxnb/7kdKUnmHPDnSfLmwdi7Z+cH6kTb7EvFCkmYP7Pg0WmrIqtpzB
2JphDwhxR9n1a3zjsxmBkf/M3+gmHdTKnmDCauHYRslfHYIZc30yoV84bx0ZvZcnTN0A4w9gndRK
8aa+dWf/F8rIlkk5q2+8c9FLovicwlbhKYNrrL1y2lpQcs6qPcKLU88x4BMZc8zqH8Wxs5WZtC6n
+i+y7BUmbtLFxzFwNbFZnY54NEejTGlBmdVGtrnWCYng7d12C/x5pubifySd2ZKiSBSGn8gIFRW8
ZRdkc0O9MaTKQhBZRER9+vmyJ3q6p7vKUsTMk2f5lzyU7Szqoi+DSALmmVvGUrPu9tdm0yINoHNa
sWJR/1pQCaQ2iILc/BzJORD33dydZou5xx5wwnUPvS8z5jGQpMXEQJR2bn5jqt8DObL/WJ92Apdw
oT5pLZBmer5vL3zNAnPhAFykPxJ8V6dF730XiAtq6aKyPka+mDhUwlMU+LVxODBYLPvJ3/2Ils0C
/ql5CpVN743AP7NmBIlPm/JSDWNVN8d6vQiwoojaM+t3ui8A+VUO2MjMzhhV8g6U8J0UJscyK4lC
ypoL8uk85ppcojtA/WC6n2kIdCyuJghm8kaEjdXXGkUZl+HvarLlPP0HNroblDdTlyepemPqplvk
Ws4cR+JHoLSSNJqA9b8us1Z0MUD0IRe7e1vYMptvA+qDD91bwNlocAD89duAKs7BTw/pZ5XTT22X
VQDxCJAPE2v4UFSKt+XXmlrdHB89E4JB1nukC4Bn7tYHfKBoavNXoNpXeAak/tCXpTW4/hsUjS78
GXQmk8sTwlBmt6MPYYCDl40eiCXYMppsD+wRBHrwDgzm45QmyPHP5YESTmOgcQLK1EY8BZlV2BZv
A2GdN5quTJuWrd/uiLej/d1JQQyxAZNCR1NJZzWLTEjtD2DdUWaonIEPBQb/cJVWbxhiV3E+7RSL
mOBPLgAFCT5YqqrVEddoPrDyjysbGLI39YtAgZNAG9DA+E2IE18DaEnq0x6t0iNt4SMxgYAIdl8g
Ybk3LGOjXLwILKPV04brYfAz/s/H/JLctsDm9UZgvAE4z823HX5jnO64VJEZjhfzCBUMThgcRMzM
EkFkPawZ88IycgFu2/jeLjMHUNHPfHUKxQQynnIsB+RBSGBPgZxF8EZNGEFH5kTKGeB4u4P9AoDh
GuJZuihcKOgsk0226ADACFgp0qwpDk0qlFfWH1v15t+Ml1BwpULGtZNpPtnZ4m2zILA/nQp4qOSZ
dyY1aMHa1AYs5PQy+qiZpRyYG8wFNPmZ3I/vhElOr9J8nvtppY5/2d6QsEDFMRtegKE8p7/jJUXn
yKhXV0SBUSpxsi3p7cMY/dGF10+br1XvuuUAvjVnZzC5mRO0Lnqw4sYUuQ5t5DP6oerPJvozBnRt
wXlTLcoJPbUgJoYMUNSfTbPN0DVwHm6LS9M7ZhpDbwKmxH17O7aSihrBqll+Ak5zVWB8gfSCuSac
lu4Dq5lNSoBDfZy2twPGaIswyKFa0sFagSK/LxuThdxZijpwsF5aPKn08BXQs2MIk8Fs2RjFOd2y
wkFZBbAYZEs8cODPz51Z7hoa3EEanh87VPFNYBqk195pc5X1KhdjeALqT72TvdqG3bK/L4chssA/
7aHc0RSyPmZJa4dPffYzDrLNNIIFQzaS/koOyB7Jb0mfgb5A9TIfNv0xYwCQkRBtdR2QL3P6JlzM
jettQ4J9WnLALacU1MB/WPvIMMJWn6u35fNv/LQ4IEwozE+8QFyaM5zq419GoU9Ntm5LLMjLzKQ9
WVFpLCe4Wj40QJIgUnUUDRLm+tbVl1e8tEjiTzo+hP7rb4S9ifHChJ4b2r/VyoMlDfuZqEaS2wjJ
17cezATUuLpIK0iTZCgjdsmJPrmKVNvJBqc0XKQec3HEld4KAbncPT7abMP7HJyhhEwRvz3DlALe
X/8NYacqKJDqT3QeIvwbKHftb9RS08GwomVJK0s+MoSOaPZ9V4MtBwpkoMXdEdB3dgdLt3Sv5nMx
D1DVCbjKzL1FIM4E0wqePYkew2C7TkjdVrSjADyAitBpkRzntI306bLyrtrIVLYTB+br9vqDeKZD
M1/oYCOW9rBLGwBijuACIgipLlmlDUGG+8qdh19DYVdK9pXjFQ5BXKzJO8+rMVB8CveBBmtm15A+
bEYWx5c/09/OOBQnasCaikY+FXFmAfzK0bRgDgdSvvuZSfrtwhlkF2sCLYywp82agVMEdcB6ay+n
hS/tjdFc98HpUAnpTFpTffibVaLrNgxH5Lvhw347pVues+XL/cZgVREvYUqnyrvhnigR/lx9DsAF
CqQmkqdskNVo9fqbsLnZKgLiaTKT+kbwgKAfifD6SgDyRDKFuT/YPdGmHq6BpwFqUPBMUpFCee4Y
FlKoLGSffdpvh7sK2VFa1qqUNFv4ABPCpi89NINYuOz2oxV94GKXQm0ATwAIBMtTf365+vTXAL2C
fCaCh/BxkOVMQQO/bAXyn2K835CQTABROUQQTq0dBs6IteP5hIEhkeimydBZth8uagP/Bx6rEFuB
M2h+t98jELzCwXAgQTCKJgh+1IW7PCUNl75+OMzT6wjQda0Y8DkVIz8+rdLATN6e7QEXxQAW5mK1
ztTtH2AAg3Eev3IWWafKOjhjjaSJssoa6Ok604cu5o18QLAIInSbjcwUf3Kwah/17zf6Ox+G+hZf
NdTLdsRcQS9j4Nibp7F+Up2ZmWpn5Mi08/mj7v54SpMyRvvr1Uz/AyoF9IniQf/9de1DqcY8tFTD
kGSai9n9ooGmuR91K16LV+WrZD56bSGCxw8hkaWBxFGj399eXSN0YwEU4jFooesljwHRxG/xCEpR
Xmiscp3bmT2xMfnjDrJNNfBX2nb875uorPCQWkNVQQXOz9fuvGnx/ymgC0DFGiNRvvbvEjTaUTwx
QBid2oCfE78EmosHg7zkoXRQzPqlZ0gFnCeAXDkYjJM73HQnlYFXc2J8rStA1RC2vpuKbA+KNfAp
6blscYBl8Xw1CnqjXwIM1gFvcgsljZ1hcpvEtzijNFTA+C2ulRtk8xYtcbUlKDLxFXH9jAodsIb8
6//3UukcjFwt7lwGKraLe3gbmhir/93uGiOh7E5nWH/ucFLcISFW+6fOYUY33LwFw1AXalmVfXIf
RziJ6MwiZIHFeAilCfxZVh/ef/SsgA+n4aByIfBPHbC/CPJAp3uYgOUQ+DgXTMugh5/03pU2Q3zL
VMW/Mv0m+YUKicCU9NWi++H+S0sMM2NEp94DA4bkFchbq2PXc/VQA/ziC4i2HBUrDkQ6NG0loLd+
RdoDVJmQD1Bae+q8z6XPfHG6zcU8Tau38pkxyeTrg93JgVYa3y3d98/mRIKKafgZ+QHug+wwAH75
GMlmJjZrBwaD7e8tROZ7+94g/E1xigyHTcyolrDErh0pFdkptLPMAll57Nav7ZyAgGaGVqH/diDj
jL5Un6gq/gm4NSsvWyHg7t9RqPGnlwmtmID5MfIP2BUEbaAg52x8Ht5j9cGtbCf41yZgqjsN39RE
FWHQb6d/wO2IL9OduDf2/MIHg5womisQUqaHlKRz6sxgqcaPaL69bWW/tOfRAI9WZ1oaQO5AJvVV
kJ9hSn3pjod8mME4QVEQNov0m9PVVu8JZGVAG4i3DBQDiasZTMZ1HpUosmCGYcPieMF9+jjp6QDc
WOEozzfv+e6ENu8TbL+fKnBQP7piD11QPNDcU7Qf0CTzPoxtHEJjijzLK0yl8wyB4htkdV3xJyDC
UUjEYgBjLWUz6hav+a6Ero+TUHq6Rj1c6gxQfPbdCayM4t2n54qBx1B2mCdQ4zNQ7JfCd21IpwiC
H6d4rcSPDIoCFmMl9nZkkl+mFIzlr+QKxXebftdSikE2MukOmjdPSIPYR+IvVWNJ7Iyy5bXGAgbr
okVZLdtBJPVeNVzmb7B9Jm+SB98Bos297yB8TA5XCDUn3t2bV29R44Lo38leM11c5fCE1ODYvbMr
Lw2lIpDkt1ehwyt7r8zBlUo44Jb7wZvG0iZ7upW0HX3KEhfxBoeqX+ygGHyFM2wn77QSn+FQtoRJ
9lhvwMCiFZP5wzFL3r1JcZv59Z00BZ054hecuQdWNbwLDUAmRy2uJCRTaHhM4YihAYWYB3RrnILn
CA9rygh3FQ4PuJVG9gUyqwMgRZqjPoPHBGMLbrws6K/qHGE9CFyh7sYcHhYDCBrBlgXCUsOlQm55
pE2wzsanhBqFQDQQTDzKoAnZLdv+ZsBp6HBXuUwrg5yZK+DPnjSaQlKil+h9gf5oKWSaKRHKIBEE
dcUg/T5CLQqDJo0e+VVBHUI/ZRbsic8II2kRCeiOs6mRbRszzQDG8sdoAZ1bwGPguEFGgKhnMgNR
aSDTiA9g5D9IiUjteIK/Ee8WJjYDXTRhZHU2JGBrTyg7qX2r7K/ofyMShDCPCXWf+VRNG5wmi6fs
SSLeOT0Y9fnV6wrnA8QsmP1pJ5D2NFyomeA9wDmW4BNos9QwqkKDfV3C+eXbkv4FVvWB5SY+KW4Q
bXq5M7vcGICfSXXAgAXkdI5rmPOlmTcWgj9gevkEJ8hZSGrIoyE2Uyhw9wAL/vDJc7fEtJPLuJpU
ZxCgi1iG2j6m39WKQQiaNBEKprMuenS/d4BPD7d7o5yWWT2fBTSQTE8rs0UMrIRwbVUy+SaIovbS
jN38HtG6yGWH/nl2YxDGwYTmC7R/VUow6ZJP+m07PjwSOljBm14Kljevr9EGeYRKWhfXF6yawFvN
mDWp3foeyKj2Ic5vj6HqMbWUTaaPZv22ZRTTwcAQ0IBpauOdHHxc2PenVuvWpSctaOn//C86tqYy
nerI7gqgPfwJNNrGsBq5mUCIn+opdWYHIbLEGOjArB36LHrwRBTScJCmTJ5v2x8ClNrHE/PniejL
H15CkGGpJfhTcofbHAUUaJoBFk6AyFncfL3a1q5swdmQZhowIJAo4wR/VIFQGcI4ow1BS9pQlgOf
sn86j1BH+mxprnMje+Aw1JrgWEYaZJAlaGbMYsh3IU1calpm6MNw9RSOnNtbNo7FBkIXHQAuYz/j
bTy3yJ0tHlDTM3wFfbypmAlAen03BuXSbCEYrYloh+Jy0XNqIEc4tr5m/1fsB9dfFvt0GpyqXZFb
ECLqeoyI1RTEG35y5RANjQJflRpBO3SyU1wXsYJnXsaJh+IlTSm6SnT9Cg0JoX9TObagOifxwYII
amAK40BDTQCZFLRj+btQB6GAKbThCJ8IEzz4UPljlkeOrjDKBixKliOFpyxh0HGXd6cex2aTlHsG
5XsC/vp5+IDmmVgXmNlM/9qeSSDEZYNlr0gsGASvBijMILUIPk2oQpQJ+J6qRwvb/iDqC8HjdcDq
lIYp7QmmPUrug7+TKf4agOoFB0oMruD+ETIz8Kpoq4OB6/7kn9uKxseN47NFrx+FONqR6oReVKBc
Houh12whqEN6SpFMxPZ+jQ8CrccFPYLZbAwdgqTt4dxovlDaFSbcXIZN38KDu66ktiLTkhL9g3y+
kRrMm/UsvYxpr02JasYdJ6QC81bstRAg3VR9JE0CALniuxljLI0rZ0qHXBigBhpG9OgYPr0ea3gX
E8R3kcOaeh0KY9SiL3tMAjeFVwmSahLgu36SGRS5sk+fePjdj2r2qEndnSLwYn6o3kdmhz/f1PuO
jJZb911xJ1OkZrtw3APhCLiNYO9p3VX5rnsdML4D9DIC1X5oANjWqCu9vEGxZ6O9iog1PhiizMjb
rDqLXsv9gge9zJxmOIlztCCuo2SS77L+8KaULqCvoE/t8nZPL26gkBiXtZznB3tNiO3p6syvhy8D
v9s7YpyeYgOxfirR97McV/ghMiBkr78fDPMR9UJC+WY1H2vA4+fU+28II6xfBRWdeDqi/ePgJVan
ywZIqaIswZYUQY7im7SVX6E8Tlo5nL0PbKtyqLewsrBe5yZeOYq1ITYUXweFe0682c1qswub/DZH
cMccIQVKbnRpo+e6cWSXTofHeDUexOPtx+silHGX3w01vztd3twxF+R/EFHlqPNRO/do7gp5lloM
tabLuTsmong8S1wd2227rSKJbf9Kqsv92G+rY38hqtyiYl0GnLw0e59A86I6qNf3SPxqeJQcfy7k
MFEP20Ww9fmPtbKm7Rw1ERO13hsSjYIeX2U9ZYLnPQI5mUIfb7cSRi/VduTCeFuX63772bZH8Wu4
5ReiL06+Bni5GqzuFsIx21k4WYxW0xW4Mx+DFdyY6qBDPYPQWQZSLMXd9sazttsi+MY8b8zf1qN4
lEjJiO9lxhdCkNtE4h3co27bXW7HUZzSBATUTVPgOEpofNLRTtJLnTxj5fBMCO+xvPqEsyXd1KWy
fI3ABL1ut/3bVKzBD6OkfAOHg5nZer5BZNccR+OoWMx/2vNw1/mtL+8hiO/GjETKjfBH6s7d+frb
k01tul22wn8Lud7fwb4/m+Pda9P7H/8VTJe9363qUFp2q9emW8GefYa9/wg7/7XJD4+wWTUr8fDB
06jDlke2qydzoOsBusdwN97xl39/5gfY5sB+z8PCLn9zWOw4MR/yg/KX//ZcIQOvTb3Bs7k9y/ty
A133+vsCf8tUYaZo8l7ec7WH05/yB3elYUrxK66VV0DfYfX/kwz2NU9xcu52CWuhWWHFwuXVXK4E
hR95DNoRvMr1VzZ5Leb65+EZjFQ4ojk+3pWHdiUti0Pnl4f35hn023ItxVPwU2OD8U90ixqP/uk7
EYTkH8mBtaNxOLImXnHjddtpzJiNhdZGr+C1vrlm4zxZfcxwvjca9GXcjpkxkFNNvGmwl5lNMWma
/sg/85/nQjafAbcY+QFGLDgA7Z86Jfnbyo3fmdXvipBv8Pbz3yKUAGP9Amkrw2r1osALi8NpBqJE
/W5k+7l+hU8+gkfIXA8H2eDJ/JCQDqv/ua2jNpi5a5scLnyEH7+NKLkSdpbYR6zDkt/1umJVPrAW
oOXWbx/MTQtOPlei5eM2jtgTzRGwVnP8XJrjPH6uxVG/7T2xyz7sm3kyT2C41sE8EVvtEYg/CXLz
pOYvn38v1rBd5IQdDLOIlxR/0HdjF9OkZztc+Ao7fqrLPBdz8t6TE4FQ40Fss8tN/ISciKsVnwr/
kOL7ccreEr8JgLejcB3jk0saLhYIIX0p1BpEGLkfpXgzTSq+3hyZYByhv4ln/BdcBD3o0l94KV67
u8j/HiZuEN8Yw75JeKl//2Bv3xClkBOABoijkixxdSQ9SXt5UOXxczK7nJ7+QCM+sZlvvCxKMBn/
6zwRY9BeJOeCaqiiuUXEgUAs3sL9KCfibcpxvZaIKt1WxDcpZjYnLlbm/XWXHAitmh077v9wC37d
JSVNRnyDG8ddH8TtsedFxK0uuKtcPOkqUxNBawaoeryEh6/x9n2G7uLKxM+R6aGeuM7XBeuVx/Ff
c2FMlPMlIB38DWbhKL6xNAjtXoVyhrIZL8KDUzjLH5zowmyrHF6J8AgkTIlfAkcvpjzv5Jkg0cF0
CEObRemOg6eznHsTNIC1fk/huWw2U2e8n/woQbmbRtC8o0HULT/LmfmYTc6zcrjrG7f3RTzqfaBE
TKhubhuh71UfvhseccbE9TDeXveTy/VHYBH+fVLcc4LthrOXGX2FoDGfzyhuCMz36Bsvpu6TkwG9
njnPNWSdcm5sCdvip7iflJrcez6HgBE15gacKZ5Y/BU/LX6xFCGCJdmxvfDMDbGiXAMqyFiQcgIX
XJyDQpekOt6iUTzXYvpk627/jmqXOePqGT/4pRxO3LT79h2/km/Ch9BeAPi8YyU8hVnEkSOuOjsi
FsRiSvm/0AcaaBLvotqKLvrNaNAeYaqURqyJCjQ7aFBmXQDRyEhwvx0PCSKZqRgcBRjtyZvrUsKi
7rq5ne9CsH3mZefp+rFPd/XyusEM7xRlK+ap4oRod6eoBgD6h170z3Ux8col064vzDX183f3H5uK
0I+t1Qp0Xc0RUm5u/mv5XtD8t977j4HfmGZr/aL2C7twBovcmy+v2CUhOv39uZ3rxXPx2rxC1jlH
JToz/29ZSOigUqdJ8aVX89709RnPy+miL34GExv0y3UQDZvlBPsciYYieU/hgmgSxJ4OCxKaADF9
bQ74UjLmDS4P4Qglo7nJjH1K8WZfb0E1dmEG3Y+3qT9m6b6dWrLHrwWD19nmNEJsXkWo7AfW11pG
0HkOpd8r9j1EJLxK64MMPOAgoTZ3XaTZmjlqlwnDsiHSeJXIOzpwJFhot5TdtT3ujqeZf+1ptp+W
ae7cJy7xrJZxqdEeNLbxKWaYAo9+vmyKkIqpAjpDUTRbD29I0y8zlXLoThMaGFwMGmKqM9cdTBe8
P1bul6iDqgTgI/2O/QEWnczNnFI5EpHqAEQSSd63WpygTfbhuwhI2iqLpA7xujFivWvscektfTqd
ywaUhKyBdIr4IviCHoARnuu1c/9a5IMZ8snXNUTSedxgELlExXNU6zehufOhc1igOv4vAvKCPLop
BOVzM7u5WeZAQH4MDiC0ZjMo3cRqmLA4Chcvn9fO6tUXq+6RNp8GbW88xhC21MoaT/URtepYezUG
Mq0ydm/KUi4EaguQHBIKPNcH561ic7q51yIYA24ZwMDX8XCb3oKv2z0ErefzsZ6jiZXjgH37zaLM
YUQIuOBN5shTHPLkFCKtVnBOs3Hn6AOfub6RS0OHb1CBe/XD4gbzDoiskMMyswFslEH2M9HyVMKP
EDTGhKM+4eNbomdwvUdp+V4Un98RLnhZDzYLIvIYlyjkuZXHhYQeCNyhuqLa87AkWk5XmgHlhKwt
57r4GKH2jGTu76NbTPEpRIb0eSqDZsxgJv89fYtgwlQ8f1FMAmB98wT1E8/B9umdBlcCXUvz/JN0
9eHUfIGdPQBhZeFpLB/lK71uej7XAmoreSWk1tFnbj8fSxikgkcxv6GCdwCjS5NpUA50Lx9eUo+y
8s1w/YIIdBmMmS4CewWXR4T279sfKiuKcgoFGeFMYCJIhnp9vcTWZE47k8/irlGEII75GLhgGth0
lBySkBdz0NoYqTfF+IHaVg9cLKyyLWM98JI8cDgLOyoeGDUgc3BcJe2g1X3Bz15gVN6L3Ow89sfn
arNdxFbeMpkfh/SQPgemdVhjWVSdND4YUr7xVT9xDlJicqgNL403Q7qIjqMgTYMsAEGOIZLuzebL
4fvABuK4bNiujy1tJT4/q9EAS9Y07QT+5qf2sUH8WpVnwX463Dc/qBpIKK+ob/Wn1x36YibZRoXS
CT0Z/A+YNEoucMCMsuFOacy/6Yiw4FnZhAwgGorAwMAxMpms/hSCXEC9ASQ2PHFEIQ3C2mTu6Q4g
hh0zJAU7S+D81qXLEzofpr1DLTflVaNtClOi1EL5k/yRShzsCH01C3dV/3PfMymAG0rn6M4Qy0d6
kfZUu/4k96lVX6DtoTZPMxtSAXj8EZLg9uhjzWKFxCE7wMUSAjNqKzvfLniMYXPj40I7+Ks/rfqt
zU6Hb+Zg4fpif43NIoJCcPvJfunGiZnYB0EGZhGpGsAU4U2zW0FWgp2TEIw2UMeTEt5kapADtVM/
He07AnNKcBcTC/ov7ZXpnw6oCVO5mQUiCKjha2K/gWBw4CnAnYo1WC4K4Q/6gyamu9PamYJWRhSE
mdkMSjFSfyg22azWDQcNdarWWf0FCvjXfrs088dPlbeDPoKH5v6Lm8Ns00PGR0OruBAQmw6viMki
hcQFXrO3QVMeH5/ffrLuWOVcfTH8GREhbsFMLJwcjQah3IK+UfP2cjMD+HmkW9Sb7eXuEF/GFKNX
uw7oq6C7MkdoAF9LeG2VRQSCYlQvuqn+rBdy52JJP8v+xkQVCG0DmiEI4NgKlIib9RWYPM6T9qWP
MP0JSb5jDhZgit0xc+nN0EQG+eUKMCksPg1NmNcTxMrd5j3drOd3N2OrYiOjAXQEAusVhyxCJXEn
2TQ41o/fzGkcro/ji0+PAf6EiwLGwtIDyMXazPck59ZohkmNoVxgHe/Ru4kh6HTR7ExmmjxtkEQc
P3BheA73RY3A+UOhgsjdW+NJX2sCPnDr8aV+OCzsz303c4aXjlb6GckD9fGbrp4mMsTMTkB93QHM
/rMlnRDAMVxD6pFzp1lyWmTGIF3WJ1Oib1kYnWJAwmEDU77oQ0KmiV1CBOe9vdBXuC7EXeXgglTM
ziWCQYnIQEFAsd2DmmPhKE4L4hrjB9Gj0J8ImJCXDOn/7SVqGT4Zt17fooFyPLL5ZdA+OHZqc3BK
t+DxuYCWRDO2enssl56YlkMu1knpE1rMzN8QfRzRKGCxgiOSEg58+i3V4j02PohdN0D36HTO4zlT
iRCt2hk9m9pGlepCHxHgbXB7L8wFKJX1PwwuyktvexpD5IVDGHGvcxOS0BXAqsJEC5csfdIbFCzc
VOInbx/m/7EEvwv1HCoRk1cG80M1YJtwp2j9ckDyJWIL4f5mVB5i1J2AmnEAipesnBbcBjpARBAW
a1DMI6Htd4AVy8AgM8uH1bzh7bJzC2atQn4c9CG3SCQeoqqbmwH2GAwPHzhBjwWkjcxZJCPwUgj0
HCSSm7DGmKKOXQxGeEuddZXR8dAzh3Q6M0G9ALaHn/FIfg65kVOpXC9MNj+VjarUEXEqJGUTxkOc
7dpT3YjCzeOZ2AO0hFgYb+12TCORRls18/z4bj48JWnMJbjliE2DaTVv/98NwnCRD4qyn5rwZtGc
aiKkf7mTpATcI4auOnqvnV4dAXNy59B1sVkshKyU7cKsIK40s7ECFEHzda8YSR4QjSSEtPH1Bgg1
0rgbSaomuNQ2VpKb1IkGT5RFCSzTt01WCP4tgC5kthUHqsBWt+lCbgw+qgosd4z6i8vNIs8rg6Ti
lXifOSRs42ujVIhIbkAm0m/by1UDj0/fkU9OquwHk/Xeo6QIaBo/hqspgB3gHTHxFmNkkRTyFcG1
WqBUJIKslJSIQIAw5Ot3tmRNzZMdTS4dQdNUI8aUT5dP54X1iqgiA5r104QsLOGNEymIvlz7k5hf
45Xk5UF7+Sb0gF8mB2L65py733YNy3UWpkeMMzVEUUH/QyOQHnF286U8OKUXmsL0x15mjTjFVVz6
qVrxaXzqZb0Wb0HnajsmuMw9jpeXdgLUjEKFcKdHihK0zlMIp3CUAFyR7G8CmhtQzKQBHgId6oN7
PHKGEzUpAm4GoZ6skrf3oGafu5mT0O2HMxcHUlK08WmMOCV5dbuuJzZ2nif0ICnGaNGjnQcwCdgb
4CEx8x+ZYgoCqweNgFVtMEwAnjQwHjY9xcZiG36T1AOZbJCbLqVIOrYvl2eihD7RMwfByiyH9bet
NEV/aa/SgrWGhax6yTRIMm/jav8p/q6L172LQuCBYbAcfjC3ZmaykBgzAhapwAaoqd/anziH43io
qTagHS8lHyRjbK2U34F/iyablw38V2ekA4dahiuvcdtSD2zaG7klFTxCyV76ApAbXFZIo5DooXkK
wG3TnJ976Fevw2kbYamlPX7uu4dJALRB1myoYDZPk7wzGOL7zvnKAueTRyx4JXvzSGLyYWbabZsn
sO6v7RIJX8taoqkALR+nD0uClII07tRrsJe9oO6EPwFaucgjvOisq2H5RdFGVUImJbMNBCjQpeGb
ywUSRir1oMquAQMCE5noYeoUAHq4hPDmhV1lgoSTbCIsoeIKi5MjoUyu+uxkMwYahp1sjFYDBFaA
R/GU4csNS3SuSAeZ0gxA25qKCuKvph2eWUXSjcyXW7vjlx1e9Tnom161AETGQCif9sM+mdliRp2e
XSioYub6ykLWDBBYuEpPfl8OnHkf1JyAPdcvs3TJahGjqt10+QUHbLRgBrdhypVv689SCZmJytyz
mK8Uf/GcKRZ4z9XAl42Bdw7BmU7IdJbNb1Or44H+NwGvgHz2YIHDxzgqM9XFWbP72pTq8MRvf5Xh
7iT1t8R57YiVThZPjq2tbHdf6mJ1/7mrf7s2cQe/OOqk+lRHskreoODytgDcM6dErJ3xF/5ch48a
FUBSAeOdYG6S40MsVt/MaZnpfnRYuMM7TDX1+zvvIilM41syoUETznXWS2a6J/+z4ik7e7oY+rIK
PscHrrX/cwYmPj/dv5+Feppvdx2xSQVKhujq+n7SmWwt0/NQq1Qvi6tkBBQIXI7A+dQvm3E302YV
YDfMVWe2LmNWCUjs/wfLdVwj40v9ABbbk4Egmq+5jggT7LSBgfAfFZ913xJ+pq5Q4deAtDKJiyWv
VrPFSNv29tgH1wUmLcjt2msDrio/QseewK7L1X1qerlXufxVoXEPeuRtYdQ9VO9xb3QauTfM02Wv
0XIpl40RYYCEn6Et6+lfGg8781GZc92dIdm/2HU2t4/5YFz2EfeVn0V+nxlfUFpN7JbaVFKnYbG9
rV9HGOgt7KFtdTKhqWP4Nw2BtXxUeUFICNI1l4MDuYMwC8iv+Wbs/bknDSriBh/RT1RY1528JeIY
zO+vfm3crJADGVYq87/DwwVaPEquAQuZQ9njmKX66TjJte4yIpEgF3lR7lmTHI8KkmT1GdMpxPAa
rryF6vFVtzAqixGVTmmqcxQRG4k/2orcIfx6iIvkQggDRQJnN0H7K9d2n3LxrpasOVxgwDWjZEp7
HvNzFoEBsqefHZ2Cjhe2a5+YekTx/6QFHzKzXUZPr8Fij3CmdLLvcWdL1Dp67wzca2Wi48zCBcJS
DVjeeUXc+huYGVmL+3wZowlyjIuUlgcHtm7XpEmMZjsUB3XF/CzTTcdAoHae/kdt7D0qOjIYePgG
wtBygO4GMCFh8TZw2R8w1q6kt36vFRuaLtZQw6PR+iHmHKrV0Hmu7uG6tB76YAmJ3yK1mec7AI/g
y0oPUA9qwppACuJmGqJPRK9raPSq/uojltIj1xv7HuBvAmoa10gH2Pgp+agngunqYEEhAmmYb68W
GCVJm62VQPaqxdq/65+4OLdMl5374rEiImrVwjncFoRC0haTwbx+4MAETzyKVtfV2GT8gSipDJr6
QntVCUerm5U6GSbPy2wDoNxAj2BxcK7GXT9Ueu11i15HY0NLo5UC1FXZg6cbB0tr9nPAkGiTr6rw
eaYP5AH+F54enPQs0jOQBBokyz+7y8Aevv4uAC0IanKUhrW6RmBb/xlEBmIxhnFV/YEuL/6AFwY4
xK7gTi2oHLnogiwV4MeSloH9st4Azas1exMr+Z71gd/0PbmqDoWrPSHoXh7qAYOdzVdWOVuMmVn6
k/VMtb7Oy/jBAth8W71NsGKA6rSL26FZTCCFFMbQLYzTfglRzYtroXg3TCi3Ab9JHOqANCzArySn
5ElA4ZpgZjcmq8mudMwoNi8fvIdGEoI4S8Dqtbze5YNjiA4igvygBzvemKM3PhHCnBHP3ghk2YVF
j50i+K9tY59WYx/7jnsyR0oAdMk1twpejshPDrCb+IT0zlRWMliYoOM/MFPWcKjtJXwIgyyAjqbj
RQEk9OmVcDAtVp8B3AZwrkN/HlDryLiF9UP7097GrTNmtjFTQIPiTUIAFO+x26QH8l8PkUP9ceRF
FS0NautJoak6HC5qPVbdIXQQbzuwaubBG5lhMy0S8AkUZoiBwZNloR/va+cT/5Y3C6tSOOSEea+4
0H/o7ZMxCnte7Bq1dgbkYqJPJ7qL2tOWO+tAsdbmVs/hCRvfYJlgjZICeYlynuHpzcmD1m55ocej
iVMDkm2O+YNWeLuT8bGvHi1EILWNXQC8meuv7dXZflQwsRxK0T0guMyldYethzoGh7KG5ycqAq1d
Y9F7Lz0+8+8xdxyQMsYkvo2N2gKdxxJogGi/jF20EzE299wmfm1loMLm4/hwHheQ0MSyKNWj6/F9
ARf8sR12fd3bfbKbH2bgDnJjru963gQ29YMNfx9X+q7j5MhMTmOCExDsLpnIrMkIcTFS3oO04bBu
E33w+x9R57mkKtdt4SuyiiThr5LNWfsP1W13ExQlCAhXf57V+3vr1K6d2oyw1pxjjsAe+sP5Mj1i
tJNpkxleoJhdWfbjIJH0NM0KIQkpbbQQIWTqLzYJwj7gkC3wFd0O6zdcomU+WxjzzaxHCorPAaYL
E0xbu5Nlj9bfbNcvk8uc4wmN2El42iSMvgQziavpr/LEJNDheV8LiWvOI5CGqCgOzc1mgUsm09su
OolhJ/kW9mvw2tZeEhJyZMEl21WZ8UF5ogni4HXusYYt4UshASQDdaIeQ2UGF6mq5q/pRT0APGFh
CmU8sRzW9I9k1uB2zdJgzsg52Nx2T/seQmgj6uGo0jGtbmvTh420IItuj3uAJ6NntSUwmF3pQoVm
YjapjmmMJswfIQl7fBzUYxWWdH6TRpkSFjoSG+porcxYbEgWnxZ9SDmzUxJ4y8C6i9qpw5H9XiSb
8Zp8pZ8HQ1sKx50VKL4w6XLGq6cPSHO9/4xg4QfvZbnDSyiawR2KYK/H7Nnr0nKzUOLqmHDe0tpi
zagF0lfDjoB1BeG4QIo/6e52BseKZv1JAyEMiwMc/P5ULOCCZJg2/K0ulGjQPWH0MhWyGdaJr1Kb
sxsMgJFTdJPz94G8AUqUnLKK3FZx/fSC6JoiU5lI+/uSayyoQ81D5zxJ9zHVnipWAk7nzeBA/CbB
HSZQyJbDcCDA56haDr+cOCFw6FRnvYN5y2o5v2+Noz6DSRVa4QBf7mlDhoPDfuKo61fJxXvTvq1f
SzZblJ21LcjGS4LZxiHrtItzrDrdxJ3X7LAPvAHMTOSD6TZQi4kJ+i0+6xXUu9y+L56u2OleR6oN
tNSw6HUfTmwHtvhhhETohaTu4nqMyEY17XquXQ+SIJyTrTzlJDX9YstBwTzQSVeJ7JsUJjCGm3W5
zrbyIqP/ova0Y+Sj7CuqWEPxoLlYP+PcfjhE7MiH6BpBkMwdIB8sfmH74dP++3I6GwNatgLo6SYS
iW/1SHjmbxm0nIywnHemMCVO/MGcjpATttv3kf8/lpErH/u9eYYCXm1Y3lQGW5/oMAy/OEa+6IZk
lsDqE/t1TD/cFkK38FRxu3N7xPMkG60z6HK1X+iTsVcjEvgsmCLgQ1rDS52gbYfHXxBKPCMVUDqz
1Lt3vOFJQrLfTgM371M91vDhPYRw7gu5AFobiItngg8F27ycwjV/h3A5abMfQj/nkoH7etPp8tZX
+bkH2X7SBpCZsejXz0DaEVSDgKaqJsWTETEGBDoL7JmJ8rT9Ve825etzcsXijLOtnbzDHKalo+yR
pUCWH5aImgo2ghC83M7uk+ZSz7Erca2DjFjhKCQ8jyUHgIBHHXEZxPXcIZvR12wMfaOgtuHmkxbG
eRMyOllQ1GE8Xl/ANzAyOZtAe2w7WOtcYewjlYIThbOFovuNzQ5akJvh3I8PEq/D53XA0RRKyIsO
T7qOcuAVTil5i3/kXg9argBm5nPoa9PCT+xh0zVTtI7oD7E2o0smvSYK328nnz+OxgfiuwuvJ+1k
3J6FJgDDHFsUAaSBBI8TXwdExAG/dc0t4yuuIs83J4ZeX8aogKopbS6RPlD0rIN2UWL7flL22TKG
UHdA4pQ164KUGDoK/xXCulwwW9smO+v0nuVvT90m2RQvcbckJ9bJp3hATrSVRfCOZ9H4g1iDoQCE
t0iXuF4WJBzQHBUNnpAifwZJWoI5BgmelDN/DOw4m0FiVOhBZledzRvRNKrzNc4fNA9R65CGOtre
v/DXbsBnGMxs40VMILvhNG0ABTjac3pAhqTZBkCRNAy0PBM1orzlqj7dZNwcRQiaiX+WkzLDYO5y
SX9a2eFl9HWCaNhaYqHspD/84G2QZnOAVHxVAg6FMTUR985ITOJ5hq2y01GG/96ek+5sgEX039pK
2TWCIT2hD38hmEVSz7XgUhrdMCIUVvYmSsjKqc+PY7y24pU+H3ujo2VMpW8OHjvRFx9LZmzUf/NG
UXZq3/mch93mGMkwWHC7dSV5hXbONFQQSwjt2XhmvVx0m3Hlkx8+HZalNSEbFnyZLQuToWgVuQkC
cIi30cetmXKu4rTxqVxqN96/N0hG6W6tJdnx+8uAqePk/aUFsLG+ozU4Q7wxWe4hbFJbQ5y88F6M
Te2+Zvj/zSOXEd7aXNc6A1IkJUcs+gFnFhIXQEUWsDjVG9kWiajDtAl6+bsA74s4jYsj7QOiWnAt
iLRZT8iKYQCKqF7t6m9vQExO5KlHniBRAlj3xMLvOaFBPFUOCEt1yn8UMAqZvAgH2BAa+TXiSm6n
eRDNJUIyDlBTU7IQvjsPQIzT1L1CMpWXXOqgDAwqSQN6Tu6/743GsfLNeeQjPSqOWI1w1FvNZclI
tk+7OrDGIW55Lfj4Fx5b5QECaSioCOPBTpQAsPTCyT0nm+AZAxrt8YLDlwgAKKPdZd5WOJwT/QWu
Og/HK5rIVzS1iQ1eJqPVXRLoqq/hyetNwPgUO5WOlG9UbdEs4phh0XOytvCWx9ubunzJn1UhaL5j
oCJVKPqu+urxOaA1fcK3BGfT7G4+dASEpPQxiGEXKDCQve7Y9hCCsWDNeEqWW9DWm8d0+UDWTAYp
Z7zoCYhxkh2IVbSPLiCsBdrDjpEYEmWu4tKDNQZaFYyF28nAGQCvlg0q0C/annekLnhiuGt8+nnl
jBfantwd0OZ0YS3fgbzSmQHMO+cV3O38x5iOxMUv+18dXTfzXJwZJ7mAn1X32F4U77FO1sC7R8mB
T8an6VhWjLEQ0J9z7JcmDfzN1GD+zhHfIaWV8YkFRWaSqlzQDnOa1pfRIUOVDitd0xmtU1wznHVN
O95EPssl+1psJ2CSxlStqM8mqPGLW5C2HqcTro6SNtW0afVpQkFiDl6yHHC22QwfwDQJ+wBDf8+Y
TIPgVdjxHMDfasGCehCiPHbwChapJE/vxTgC33kikxjWL8trBd584RSwPkcbEPkwRZf+6m3ELz28
DGH+ZHy0PVYJbFOKhdsQPRVq4ch9sV1j9gqMvb1/MhtW1gQoLVC4phPEcuRLXxGnWhM0I1fEwISe
ziU0FsKt3sGeUdurH4P3QpHH6jCPVhhQ493JZjLpXfZhSAXsQITX1tn8tsdjnJAMpKbSTmeIXa6r
45p1e8P+isvBbW9QaJ/TA6NuQjund5LNJhXZAiTxeaL60AUGbTBW5pB6aOCoFNqaVjFx3qDLbTW/
RX6cfSmqk85ZjW5/UsDWAyGhvqkWeB88XQBjWP7VEjIInj0shS6arzB+OYjz2Ln1KMyoLaHCuy/+
hxBmoeE00QiXK8LWCGBDkvhJ/KA2ryCrN9Omdw2v3GtUE+aOzIBAv448Ssh4ry5BmjCMTxdMIiAu
3xgNL8jaOfBNK2u2N1YnKgvlSsVS3cS3oJ2H3DFx149G7hjPSXWLqLkcBSja48ru7qjoIQI5A3x9
1YkolxHn4bzKseaNtZn/ljY64CdWEFDmESOi2sWpwvDL54U2tP3EewzNtXXQv9Er1aJKjrHC/4F8
xsKY/iCA34vy47WAUdC7CL2W8s9rw2R0Gn/I8KqJ0LChJ7nq3RJn+ZyXoGB9+yVjuh2c1CWO89U2
bDVqghK6jkjuYzJd/Z2ptBsmJpYsbmSmjLZYOD1OIJ4FR4ATSV2hczs85yO+XtJ+GfS07P6ONbiv
fUvJjocU/Tn6WJgM+TltbEaBWAEw2SawcHzi+sbhCspHoS+aH4g7zOcZfXEpYUbSOToj+RvWFVPe
SglpB1k6rm0H4sQZugIPjusZBjzF38BRFW4w+JSzBXyZF0D8xu+/LWa5mByiyCFhD/Y4KEW2NUcb
s5gge5DZQhqXT0LZSKhu9+Zpp8oOmQR3LgjEFHuusn59qVs1W0TUZEI8jRwD1RHFXEcxqrHZc62O
byEEjiuPGR3wyUxW19xLMIfHQOrOWEbcJlFycacnp5Yz/Bobqjn0/NTRvHtR+12Vq7phfbopwthR
XiI94HtGfPpZnwmHtzyp8Ti1+aF2Vla3AIXLtPPBYRq/+uEdv5yRd3ijOy0MYTvR2KNFc4n2P+zd
m9OJZeIpuxGc9uhYTjvV7X+YlzMRvD+DtCPH22YKgu1rkgW9a31wqrZ5YH1g0YA+DNe2fk06wMd4
i4vmRg2vt4BdEj8fuCY72DcPlnUW2cRVWbO8Ghs1IFmn2DG/Gm/RzWHu1AmFVrSnqkQJ9+Itki8+
sz6hz0HPZsPN3wsI1rnDhJA5kSiMAuYs9oAki0w1vsThpDP8Y6Qtf71mjClw9gutaXNGdhGy8CTw
JxzCACPhSMLSynnKq8ca6w5bPbwD6Egj5J0uTqgI0Crsy24/wpTDxb8eSz4teEOA5/JaUQQX0Yyd
OHkQIQQ+slAJPqYsJppFQUsas/8ErbDRWySDHasnNvrka9z7Gr0ttQ4G6Ngpkzbpm+S85Z/CGxKH
6exXztEjEp0yGeOV1cANYAI1G2ULRYLBJHZ/7K4Lgsw8GgHkoN6IqIkxkRv9xKrdcaiiI5lY+kQa
z8E873GKCFV4LAnYHN+8YQOVaIwRSseIfYBigh2bQwDj8YlZIrLzQZBnyh8yli/VkQ1S32XLZx0w
enoCppFYfpTdV8TxJZ7HrvBhomN7L/Ho41thaMGYjaWNLUB7L+8nazl2SkzvKkfD/oD6BDBlKjGq
CKMpYevAv0iPrc+cOpBOEgHteBqjoBF6E1Sw2Ck6gjznvG6/iP6MwwNw8MCwqzyzTNOlRLpfHXtM
gRk5bwwiqchcQsc4+uB6eFnLYYnCj/KrOlG4deCV3wxirNJFuTn0NhU2+9aAg6I8H9g54wWXukSI
gFh92SeZnuLhgoEJuiUiO3CfYnvH0JtvAeEjR5JjM6F5eTcus19xHoC6c46IYcbjmAcwrVr8DIBH
3m9YQgEoGMDJTV+RteSOinmFzk6ZjkukOKE6jb6413NMBbhra/A5uVrW62LrY+68u6gUUMfnXh9c
BFrkrubTUfg0/VHYKzYdNb09UvFW9spoNR6zUE0ebJtA2SSMmAQ/kFKBdcRjNJ9Qxm/RSvJ144qc
+Y9fFehMe7QfpZAtYPSHugi2PwLGkYncKiLI1LnrHszkByAiMwYM8dDW0ZrRnsQB3dRAGg6YIQWU
gfElGH3E+gvFoHRf39AvpHlDgBROKSTjMrDR6EvHwUCz0OPlw9iU1oT53chn/A8NBBpeI4auRnJp
T8xulGxWMiLWguJx5p28Ch9yzBv7PN1TOh+pFxOy6AgHN81nyrFfYjgmzApHBzOmthJRZCk2ay7M
YRPTL4AKn/Eu6Xh2eiFe3DsWyExIk8WRBmMaMBZ4+yk5GZ+WPFEpdg8Gte4VjGuZzDRX7K57ffus
XAVz9jvUIUlYq7MVbeLPkU+on9xDXhEOd8zxiWAUKqsijAsXbkd1W8lso3A1DKHBDg3oeOqwJR4A
nS9nZyV8RMwNaAthRGyEK5W6FvvIVltJb09vg4a9p6B9MOqZlAGFaEs5W6kydgZPIm1t6E8GZ1fJ
Tcy6cRROeBlJW1rKYdQdm4EhkrUnUwFLnnaMvxu1lTu24B3f6AowXYUAgGswuEGPgx4OIdScPh73
79TFaNHElM4Ig5yzp27g+vpER2MMlSh9IOVfz+6ixb8w4bobCRflgS16zP4IZcIEVsSiPsFCKfEF
6RQ6GEQvvmCW3FvxGbU48a3xCX3Az2CjGC85lbBbmesrAYUllw5YJJ4qNADMBotVwqCj9qgVai2E
lYZrIoQ1LQ4QnUW3I7wmZXxq7qx33aKkoIqSn4S0xQbuUZqxUcGZhgCXIRL/anEAeAzV6gWVOLXm
jb6MwaTUvMPrQAvzmgE5Gx8Mm3GM2fg3NDmDtGGjXcLytCDmo49RHNlyGyoSyyVU/YYxpcGMxIOD
wRc2xgLWwi5IdJopjkAwAbEcEAzIXmemk+05qhBxOgNeOjTCqN8kVXhvHDNZDI2HTHJ4hS2c7Br7
PExOvLxePPF8U5CNBwoviPhxnbWTqg6GJkzB3ckOSW3lvuTKkJ++SaoCIw6IDDAyF7U0jUIdfdNy
gFDezpEu6yXiTlfVt/Es0vHJE3Fy5PVkTHQm6kMC1FtIsRu3VxlnnmIy1IsRK9+BgJ/xaEpGOPTZ
KHieCawR6skWLtEbSpcISTd77Ngm8Nh1/OlQ7WIQs0dzPGBytm5NXzlKL/dNnhtObijMuULm6JOe
x8Tw63r+ojvpnWbsks7ShzUNGzZ0DAg2GZGfs2Z2B6p5i6DmZNOMPRWFKJcxuxWaQo7siVlUtkh6
b7wejya/6sXYY4rgSdg1Rosks6U8eGTM7ozVyMVLn/tAvGeiq3wpUHQ/wKLlAP7cmAHMRNsQP4eV
PaXF2zbm+NyjbkeKEch41ATMW3luIyhARZZqFMis68jnOYYrCA+Y1yHeRXp8n2QBqB4FEBzJ6GK9
J2jqNkiwfAyv6umVavXN0O42QzZgwvFKAj0NuzSE4jZ4D3jwnINMf/KCcOwiIGyFdfaDABVyoKme
t8qxzrFcCIex0/xm1kSCfz0BSYichF3PNxnLOXigx8v3mcTwas7penjvINEhV0TIAA0YiiC9MJ00
atpaMJeJ3sK+iybEhzFHgy/MjxeGY22vljBJpWQC06Mql5xk/VhD6ijW0YbFyUuX9QdUmdcX0LBP
AwRQIMAPdnOWfc4d5hdnwW1eylgfuynFRIh8BZivcfpNtkfldbPd/IB91Bd0G3UpnfH3JeWoI+8X
G4aWGRsAxXObZt9Q+dkRbuqsAhvFQxJXPQ6MC0MGNjcy13l3SP0sqObD/OE+FOcZKp9VgKxZCUHf
Zm+8oxA8BZAk9ec2gxrLcvwKRAY77DJjSSLhN4RvipEGl0RAkxI2z370IaWMJuNVvtd8yVdD7HRj
j7rdnKPtxzevQaar+nQeo/SSDd8FGklImmW/wZw1v8/GiEQgcO5KNmdI4Bis47B1MEj1IepuEh+f
n8KbVCmnz2P5a+Z2h/Vha+Pm/Ww/KgyhXoJx6pLIa+EMO6kXkMeNJ4pyQZ5EyD4GjmQMQ6lxanf1
IsW57UP50T6r/bud3PdtZasrmDQ701PdeFuh9D63qzsw+BRAn6KYFkP3hi9jBm82c5Np5+CJRbFu
CG3VnQXlG73wD6wJmBnmmtiQ4cTpKSmzVTs3cEa3iwt00NPj0qeCatvuHus8bL+wt9NFMHm6JcaC
o0li7JE4d+H7+EH6hureGAdMIeC4yG0nxkz2KUnd15WcZtz3xqdoLp8qdOYYl6EhCRLdg26roE5K
naZ2q3UJr0PG0O81h0VXrR/BF2doTj0tpBcatrW8MeLFe49ifPw1ZKvYdOrRJHGpRGWBAUeZc+VK
xGEYTXZmm1zppwHP1PH9XMxadloBYeqPeaaHVnctWz9tfVKscZCQ5Nmt9+JE8BvHME522TkjZI0+
lfkEUlkSrmbFmghZcFLmil+glQg3sTQzd+zZF/xRkA62sxtX5XuTT+lnCSedQ16aqV66GW3lrXI1
L49T+wWJ959aBtdS64urEGrbq6GDBjNSHi5Qqxs2Z6wwREOCBXdksyQLhusHJcZ1PKPaCcFIhZA0
sVmo1nAqfMt0qQB6kLQXhPtpu1Kqw5sh+eS2fM84Dfb9glwXmjNk3C3IJIRNLtYvKTTDpye9JzC6
51/CMtJyXy4pvjPePZsBO4GZ+FAa7MqmJByg6LxYQEmpdwY65CHIdshmV8luPKHBhfrpJ5X3dTa3
DDDBXgV8QEMLOKGJkYkJWBYIACsRLgTQ9bF9hOaIEzYAwfAFof1h8y36Gm5vnK3itLGlDzaeYs2S
M3xB83fodUz8U1PuSFlKmH39AZ3ZpQJC/IFg46gFVKPXdra94mISAG2uQd8r0OwJ5vf+eJkw+CT7
3T08PIb4M8BA0NiONzgOZWYaakiGgs+s07/t2e5PuAjpzu+b7ajyblA9T6M10Sm9Hj68jLGK5ecX
Gpb292p4mMMoOJHb2p/9UMogEBKKkzKfHbuKTfWYwzS2adtRon8w6rXguTQnmZ51qS3Hl6zIkTk5
jU9hR1mOnmaaExCZeTJMssxWCaAa7UcU3aBt5MzyeurEJ7vmgVHfoULSsetPj8190+K/CdNAsjsm
yJw55iRfDaVLxTRoTG2r27Xt9oyIXUKB/7yCOc2Z2LLd4Tny2spvu249Y+S8sKoaMA8NaH8MvrvZ
CNfc1dhLtoZXW9hmMtlV/FEQ31zJT6MLNJWIaWnY4Yj9Q6SnjOcvEsovrfTutyO7s77tZkyHKRVN
16TRhwP1FUs4/pP0M42M8LEZH8baZmBDfDLLmTyxwKF9SReIOvD9il3SRq2sAhP38++mtrUXqIE/
jnZqSaLT5+uzgTFKfZIsIgYZnW2+d6qyx0BeGpDjWMsa5NwMBmV/e14eN7/6pZJ7dSS1JNsMi0P1
eH0xP7gzzsQLhjnftaY1g+CLrw7k3gC7RYwImLhdSOsED2Kt9TDq3gIaay5DRlwZ1Gn6Lbl3nvsY
cT1gdHwZcQj2NQYp2+aBKdoRzh9INOECt5AW8rVNg8eRubvkpN9gOMnnGzPgo6ZO74YNMPvcF4ee
8Apmv9Mb8asQM69wmd5LBer8bBxq+MiWaD8PYKaUCNlHobi5C9tkNJ4OO2KjDaYr9QeMEuJpC5fT
gRMI2/OfEteljelGq+wXKzIOYAJ/9eHwCUbl8f5w8A5TrgQ+lXPhNbOxMNRkkg5CKzrRhPgjOz1X
bz+ZkW5FZHO1Nbi+oE9/3C6WOZ2WtQ0TooBdgzIGflJ7rO1xNTEjgqk8BmDDktacj3uWLlHslNJa
zalxLJQz5dKqQLXuh2pYVa853THGpG9MCZidvKVVhK+rBHhZfY/Z5+73oCiWj6fI5eX0RbiWeD0a
RonyLBLWLJ8DNmh3rAD7ufrHHcGP90FHRKkdLXF108/qgDCNvOttL61TrlKC7o6vJwsOPqcUVDn9
HX7wBN3a779k4H4XzW6wVzj/8Qp7fqdnzI40xihorpYE4/Fq6mFo5w8NJUsJLOyNnuu37HEJPa/5
GV4tASPVyNFS7P+9RNn0KDLuO3JNwY4Y/KUmub8feryNzUPSfuaUCMXeNINoTHO5furb+v4BIhjz
X9D69yxDya/PiPhorI9U3jU66pjmq+tPnXaU35+SAXfvfrjHq1G7Tbp5HOEegCfafVsNmzYJmmEO
9+TJT63uOLTr5+hoKGhWEMjch2Olf0bNVUlgeaCc7b+H+j3ZJnzu8gF+P3z1+VaTd0qHwMvFgSvP
Mb+J/C5dayQvkWpjOIyn2b3hY3OW1bHzgmJLiAcAAzGsb9otrxiQPbhDSsYusVSBWs+lMgBpz/SZ
MaAmndZgU4oXm4EO4SNbGPDSpiqomMHiYJPIMgIfGpGHBLFL+GAZwtiK+QluWJALeFIYADjtMCNV
n04CSHnpiJUnOqO3k1J8KzhjMlzurwxrY2IQ4URAzyWgnnQvRAF4MTPtv7MRC38tzHrunT0iYsxy
JIBOOTR66D5HbIopumBQAGoRUenwyjHsE2SAjCrUOV+6CfiZ24xdst4ZeCPsOsYULTvoME8B/Gv0
AgYC5AF0Y4gmgMP6l1QlUj4Y3yhvV4CHzKk6e9BtFWck2S5yMUSo0zkolaoRiTeNBmq3SUU9lDIb
dsm0MBg/AI31dtUeBzjVvc2nIoaDI8Q0Bvx2NEXHMCjobB0GUpQQkqvrc4LmKmDaZ/hq3Ajaqzyj
CeYY9JnHHJYqaxwRD+FmYw9Gr9SiYnCp7rPRrI/DMvHx0cGgmsK/H/2oyiFST2+8IZLL3boAW5jd
vlFg5a6H+6Z4HyVz3hvrB2YsUAGymbV9m66GkTTFvPYJ+JCAMaI1m4yfNsN8sjnIGHmSpdkIHsoA
yomqZ0WvQNN6g/PoPYnRUJz3CWFSgrYXDTw1tagPAL3R5SVsx17B1riTfpgCUsFwR5qoUtTg9x2O
FvhXfSwgzYhA9NQXAteBwdCBWKhDvCCIR2eA7UajAODyMQMqjPv9OCd6YOw/PzK0gTdeiNPhXKwA
Lm5v5Cbb5wLLhhlYJxzOhvAWB4OeFFgUmloXJM8AtWvpPbXJT8QUlTlE7sXcejCy6RpAm+aLmTUB
0UAakHt4A6+KDHma1uUPKwNmlDjO0TGMJsDbfg0KzoECjX98NQQzw4G4wAmAiRAx0w6A9towRRft
YYMOzAn4wha3oTQWMgbEB+pWiFwrQAUbd9iBgtJAkgvmGsietnr8PpiVk/34CAfhWa3gZKavLPb8
24NFgJ460bMP7SGG6iwEZJdYkJoZDy5qFRatxvD7MQPcJXEetLGEsmiiOheqoOYHBkgXqFhdMZaB
8IqyBzK9A4nUf+FC2GOhHhkfnbRV/g1pLynAJw0iYOrUaOagz4ASxnPy+ZIDkwAmhQYPZqG/5j5H
ckcfvVMsNRxo9yaMufls9JxMXsEq2PaMRMzvVLhrxAfmmC/mNrJ2gUXAaL3KLKAFyG1IMA0JpzkC
UrpFHP2OjdrBMoEZ5WgU1mT71tfuFuTL57JkpyBBqljqv8XL6eOzCqmqezg3aHMxJVVAiTXJYMfg
Ew8PEZpxfCbzKlFR+uMTOB3YARkwGXjxYqi2irV5jyxDJvQjNqqQIkWOz/qI6oFIFXyaEA5v9Rsi
WoB4wd56tV4OR8RgZ+2OgG2ovai0WeQYPlHMYA+BGdSAXIbqHBdfMHGgxWvGKTV+TsBA//0Q7Kz6
bcZMr2h3KmZXmJIVgRQauz63yU2i3QenVNYlo38WTXInThZr8x8lA/TodaIxY/WgT+KVMdxiGhqw
NJNZXcneO4SehXM4rvVhfaXtZle4gfacnhBiqIPepJqiQBL1CPjfJR1ObNa3dbnn98t5iMlotn2g
I4QQhzp6g/O19zoy7NJ38cgF3te+6TJsLTDneoBPc4DJ1ixjXmOD/+P/xz8Q3WDH2Pp6AD2hn/8I
eayntZefaD0QXPxnznKIPZRDaNAcc8E0Ytn4Hc0lPImpxOkJdpoqM1oxLtUpYoTEvj6nXEDrv9gb
5pbMK7mw8w9ybaEAcEqzGEAG4rSfYsNB9gmxL0LXC9b6BEl9BoTucC+UkAhR6eXupYPCEs0/FlET
9Go3IivoTVGqkaOKbLlYCe3eLZRptPktfvn//qf6JYqgWbm4hWgfeZj4899N/91dFUBB7akkBvw9
Sjzyf4+mFeY5//cQfvbvFtUXr3ILVXTMjJm4B8NV/oeA/H+PVX3VR2AqHvD4+1M8/f//m4W18XhR
8TMQJu6l+n+eK40nnlm8k/8eCmYatswpvRxRofhTJqmIkbaxTnGNVe7XDKksPxIv0HhkHvz9Fn9q
JFaIvwt+oT09qba4H+/MFveVDnhtERHIL/Ggf3dtPAknr8ZDDe4V7t0FzxM3/v9z/nfnWyhekc/w
97pkEPBq/15JpSUu3Hbdrgs3d4y/1yu4Vfw8d7qt+FtzcgesmzdDxIdqi7dmwl/5ezb4CqzcjLFC
0AvNEbdrDqjL/z5G45Ek76m2uLP4IOLJpEPjEdXG/1VfPLW4j3jb//4U9213/+6v+oxXuU/NbeKg
FNxLPLe4VTxO3O/fBxCParbiOcTri4/H3XMe9O/F/7ujeMK/N8lRJV/7IB7cbduVeHrxwH+fXPz0
3xOLj/LvyAhewKGM2RH+HRFefC1ehiOccShUm1EjB1/cOBK4i3h+kvL+XkF8SHGDQgHz94+UzwT1
iYdjALI2XMUZ9uIhf2+YT9Ftcx6ioXzlbhjHERTx94j/3uS/DyH+FE+b8roVVLK/pyThlx+Lp/z3
Eqkv/vXe883yguLFxK1EFvB9iwMrPqnMKcTZ/d/FIk438evv+TE+4LRPQ7b3feEUDvI7fg9bFE0g
cKkX81sX+7pvBmaAiBPXMGT0iF2TVQtwlS/Ez9oZg+rvdmYScqYjB8xOms0K9uqO7/umxskvdfFI
YeF5gPAR2IZYCpN9w61y1PZ2/yYf485DYq9fyx5lr1f8qj2FdwBNAjT24cJVo6orCHpjK+cyTb5v
IyDa47079khf4kMDJ4eV9OUjTfTFn3pQfMUegn0PQSLe9///C+ouDqcpISziw6We4YhfuK3yUuJ/
d279d9u/nzDz8nCaB75ibm7VawmJ1fAJt5WitsT4WKFyWUHbGFM2cHNWLyXz95msizxgya9Lu4JV
i4QEcFna84mlFSU8HATrQJBcfpaSrWYEEIRM972s9yVk2inDnAzqNSTfHfNiNaRDfPgdYy2oaLQ8
5YSdAZX2YNmyeUIhCqNUn5PDMsBQzEG28s1zmS/qK/a0purQfZRwT/CyRhi+qxb+YwOrfh+ttGvc
CmqZYN4SUP4BtlCVlPeTbl+uRiP0KDTGU/2LLhKhTMOsklxGE0yawl+WGejj3TFNWS0Y12Etyps2
bEilaJtex9F4ArU5ul9aktvZ72mmH7AXqRifBLPRk2NPABKSkE9OMrxXseViuEK78fv+eB0ztjHY
Zxnh9sJZ883ZgjUpdiKb6K/3BQhm7qFixRLhXIxZxrR/eTcISnhiF+tWWkANR4qjlhwgz3rZXW3T
rSe4xBtTA2aQHFIXMBZmeIXxD7RBFVbaz5gz8kE0lEMJgdloA3RFrUGbtsFg+3al2wJUMHKB+LwM
PrhTAtm/NNOt5+iXp7cQ0DOARE8ISOpVX/K2ASj60skTib7x45k1W+YRuZ+QRgguDUOnQXylzG9n
Di36NNjlDPHFnJls2ymuFjhUoKoz4Q/lBwiC5FM082IrMc6Ahbrud+a5DqzwfSgW0YmnEDVkeegQ
W0RQ+GGmh9jELaDFBfncOvTYs1KFpJiV9S7TSb+D2Yt1DDA7uCQcTAK5AzopIh+jebnAnMLXQm0T
b7/Mtb4nbWTsFUxMFVc8OTloruWUi/6bRrW+YNDdwS3/6NbxRt52ZziCD2bdIDDilFF/qZEABXoq
4cRQhOvrM5N+8UVOXsvhdo6N+QshBOkt9FAFLYVfqTjAYspDhLHIwgiVPX/DesBMtcuWHSml0I+p
bzg1JADIpw0jCpACTg6jwXaB86mUoVh3hHiaae+2w5gMH9+F1MHigazJPExGQEK8BTQKAHToieWr
xG9qSrdC/A2OKRcA/vjn9gNSjPk2nUss6GesltAjYUxGOFhu08X7q8J1yVqOtrcfMHsaux0WzQL4
1y+QRql9aYYq2oeny6NpNrDVEq5yekDfxIPRbslTnh/CusgYa7+YV/Nt8ALMj77A83NqYnAq29pm
O+pd0aMx4WDagJVTx2yct3VbiCwYSHsI6OFnF0EN2tF1C3g96i/IUX8VQ62nKxXYc0O98XVpNv5K
sBAZ26DdVLLgJjHXckSSJFNEKGpqtmnLXQrX6LVW5cO/f/Qm0QrDV9f6PfRNIBS4SHxRFk6cMI5f
q4fs9wSnmgC80Aq2/XAus9lbD8eqL9gwBjxWWAyBMo6XNIsGOhNEtjTnBL8w+GHUQ7SRyVz7knLN
+2nnE+oqRkKwehhIYEKO6z/KZ4I/lU8YYglfASSx2GdR1Nsgb1aDFuBDC3OsTL9Nkg9gOpjtIqKT
Y8WE5cAXz7epr98b831u33P2s/ys3jdMSqlcNVG28vXfGb5RN+ugVwtUBIJLRLo3ggZ93mdXqSXR
C8uE2wFGGOnZlsSTra0WNDPdN8Chyu1rpK4aetf4hw9EdlcgSa5Gg9sKC2ZGjPnIi1gzX5dM+wAg
Yee4giZZ6akmFXpDfxQHkumh9wBm1VetHLIbdDjdMjKfDzluXF9cCfKyX7X9lIUU6QmpLrnsqo17
V1eqZXNeo0aQ4DkWXF9P4Qcnxq2aV+vz7jFPDcfcx/KsaxY9pg3QzNn3Rlt1e692MYYR6PZJ0r5w
JmpvD1thvTjE2o6FW89mePh1tHXaLitsMnQn7yRzME8DWOjMeQPVoIOA4zM+4/PjdhFJ564Lbgl7
GC5WHfJerqOcEVEZFtoB/xMJTAkV8sDclkTRHUYeOuN49lEU8uZcwmKcDvq+KX/4g0DTGNgCWb21
78kMbl3ogcRLv2RriqUapwGmsmz8mZ1rJ2GYLNm5Pn/KaVBqqC3zUrI1Mjp1wBONYaVyg2oeXbgw
esFy2zfGXGOetoatzE7F5Ygtmtws7/mCFKAy/iNc3Ea/+GDcXhpELXBFvH7RDdhjC0caobQH/5HQ
tI2AFW1hw2BMuIkGMiI3hLUIQM15gjaKxUCtA9LT8mgLqxHSGttjO/gja/lERGX9H0fnsdw4lkTR
L0IEvNmSAL334gYhqSh47/H1fdCbiR5VlSTC5Mu8ec2sTraT+7+2HfpD58FN7AZHMPKzl+irEEJ3
6wBhFeOLiNQMilV5lWp/0+T6qiWtQkl0xwrStZ4nV/QmgnoMUYqrvEOiJh75Sthf+GGeh9A6owYr
8XsAdwiBStsYo8o62GF+jqGL4FcsUiIyh3HX7sPi3IXhRgvkZfMRFOPCCtpvJgkYkJ3SeTB8OFp5
y3gsdM5nH9pFaRYXHZ/AdRjAJSE1A45BAOWMiMjoUQOiZWs1NCBNTqE6Jng2YnLdA6lO+SlxxvYk
PwCybbS7n50qaWG52xH5X7EsEq5zSYgVa9os99gqeLuecRf8K2nRsy/7YSXQh5jtXKq6XdeTcYJb
wmB8y/XcdX+nGIXmowcPboZgqzQGbbksUyz+WXAPJjsNMqrSisxwQj76ApWF1a7LxmcEllctZgLw
Aepwm2QX7kU5JTi4+Tod3COR6kb9EHOEBt6mmmwcpe7UyE/DNcnRRG5Rbc2i4WFwV2HKyj9m0RJb
LGqGM/SuGna1zAFmiC2cpqvvghXQUylQrFAkldrDJ9ACMlIGT8BsHiqM5JI65PML6OugARLQ+I0k
fn+zLK4atKy6hcCoqN8d8pg60c8uH1UfCgJHIxA35adsS0JAGOTjbwXRRICwtUPQjhgh/NXxc0yL
jZVGmxGBeNj0hzpl+jcxvaiKP83birREQ1odksG7SYI9VOSPZQPEEKn/8sPwqbXuQ8tFHsCl3uTb
XA1PsQa3TC/iVQKjzcTrqjrUjXGyBD555jpaVT09iJTiMFcycdUTpcp6poTmKVW3UaBr8RjG87+0
RensF2wr8HEw5WUbL7RoV/TdQop3rpi8EoUGrq+23CbifZC8enVD4TTOaqfcEjByULgE9wHNpGL5
P6IYittRyTgB4GIo4qavjR9TNbciEFzfRduinfzY68cQEbhTN6xUgN+abFlgXKRJ0TZSIU9BKBrU
U4Oqnq4t1SC/iYZtSYlTd2DYRkNxwurDFdeNbuHoaB1FwhcsAjk6GVoT+D76ELmjHWgfAeQmBaX5
lIsrSOaqtdyTn4vOPsFDrGCTz5AEk62IUFwl9SpM3nEprIfAY9mJL7lh3Uchvakm+CAhBqMdVGBk
IuQx5k3hAcVcVJFw6qhRZPGqCGz4PXedF8gKHkVZr6xM/mlC8ogafCGHZZKhi9MAcePoGHWQHLqa
fou77mfWJmqUZSTHtg+aNfx5/rUV5nIqLNU+ItcPN5HSswfN/PE9u4TLilE97M4KrSFkIYsvtMeK
SEateWf6rUG7OgIb5kLlyN5v3PvLIB42OknQJkyhotnH7lXD5JzWT4+1dWEEgL3tfoyBMNs2OAma
sYuU7FLmzxj40PSYYxMCziWYe4YTqi0JkSKKHy8nDQthQ5qQbh6HLysQ/nUh75lZ74Qy+kq8fj2k
zLBCjN+0BD85wxqwbaankfLcx8A+loQHEa/RiC1LDfodVY6hbuoIP7ZUmfc0I2afEatKOANtcI3I
JYY4WtKHVqwOPeOnaXCqzPsNjQOpAqfMe2kGcakYYQX93tWbv5jliLjvsWOantiWhbSb2HmHuYal
OIIpLnh/r6TJBI24EnRQYgXOoDYuUg2+YLGJOO8yGB+Zd8V3E+WSUFXHpod7bkLogQo3wPrtMjRI
30Ckik7elG+tGlVeoFUcLNrZ8HJUU4oyZEWvZ3lf+E7MtlnDL0valPVZYsjrtIVh+Ota2Efj2TKw
0+62YoVhCs7oxjFBvURkDuiYNCBUVTonENmMeYTemsKjo5DLoMltjwCXjayHv5OLZ84o2fwAQ8Yu
JuAprD5iKttCEDBD8tFnrRb9RrBEQ+xgeSzaypj17NsaWlu9UTZTlevNcBdHrEATnexqFAb72Hin
YvMQ9OGCjELI9O9YQcZfuqRkyOJSjdMvb6NqMN8zyB3jXUPCRhg5sxiFRsm5GoHqlA03oI/g8LZ/
kdGcPOjtIa+Tgp9C0bxxzwLmmD4CYFJGJUt5xeqOcOMaLWE2cEXeZqC9WeppKdT876htl2yi1CDf
9W1it4Ww6A3PSbt/GirnKHIhAWMJ2tULmM5iLrNahfeIwdbUXah3WdcQGgswQ89NRgyK+NIjRtNN
LcK77+0s+viZNosYr93ygxjOj8+KC0O987HCSAA72s9Y+hszEJahJR4qYI4QYojSeKuCh4fDYGlx
vjdcfRFowaNhHfP+pXoIIhlo1WHfEfSaB8rWU7VtUAHiGb9KIS9EhveahW3W3XUInsk/xfR2Sg3p
g7ovVoVjlndr8s5VY3wxFk2kOHwGS0YynA63qazrRbjpcZhlKaUSEJHlOwFuZdNcCuD/FCFg/zeY
JOQRWtpmhyjOfizeMJ+imOjxqbB2WfsTSj55kT+VibUTKHcbv6MyOI5lA1VHgnwQe9VPJb+rRl1J
orkK8q2mlhXurhGNbICVTU5nXp4zQz/AW1NRhoqgHl16EOGFzZLyI8mesmgkbWs0LLwG0s8UhgFo
Bslb1BaBWVas+Y2FLp077HVrCE1CtFTFpWki4SiE05iysDCRAG1IAdBIIq8StCN1w35zo8AUiCrG
EWWTE/GGIYUrb3jyOoxQA11YegjNvAO+Rl2904d3W64yJyywXZzxqRcJ8vhFHS7c8IFBLQd7AVGX
Xof0xNwxYjipzNxWvwgILM6Zis34t8qBCUsDxbwpFk4AQF6CVNE/85YozTFxWQvz8gW8FzEC7XgT
DVNeFD611UP0zzmxcZlIM82qWYcUx6OuNN+llDm6oMyUYRXnxT01WEKG4UG0dgr8pBwFIw8ke7Te
abVHJdQPg4CloDzVLKTSJt6MA4iTtXbVmyoVK13e+yJRkXvJ9Ocq829cEkZp6g+6xYXmiVtL8bZx
nTtmNOAn8tIRR1UXk88is4DTMfgLpLWBmAFBQKw4BoBbugyyqxz2hLk9RE75kBWgxO9gWKTSNNy/
Vtu1TBdSlq9EfBZEHSiFRY5JHCXekcnohHG2y8wJo5roBLVtjgNX2GLg/LNqshRBs0qVY0qWd6EF
F21PaXbhC7UBFCsjXSra6DR1vK1kSHTsO+mxBJmIKENyVHjh8gShEY5Omzb9X7+GAiWdxFB9yhnZ
JhpeuxXr2z5YmQzzbYYpppRuIi1edB2bpUjdmyajIhfeUl6NiwmmRaEhxkWzXQlCZrMdSlwa4P4M
gX40lAxrgubCnjXuMAxLuqWhzAfRWgsMJk39Z+VIT+Hrew0+EkTybsgejDG6yP7KUWB+7e1S6Xch
3pVFLB1b0UBb1xpo6qsMw0vYcZ656QZcuDrhasXdVynhSUZSWjbsWzZhY1TJtN/d3ueEhmofq2zS
exJ4kkUhQTJqhkcvFbQjFqvMwLRWnuBj7V1xxqcuk0MhbiVm19a9m+o5llp0LCyo/I3K9jEcOIIr
Wm9jr8YJNqvio0fB42PowZllsZzGv1nsRKZxE1oneniNeFa0d4SRu1q1EjKRzSoFPS4QYtK1U5qn
p140s6WaIirpZcycfESX1fd0/cVxPA/1VY0KXEKgQJr1rxuRukhHU8fCLtZg/XSM6Q3SR+jzlviK
Bj78cKfSY2ygnvxJ3QmXItX/JMl0Rk4IF3mP2MMwiMYONUb6Gzbxosl3LkQ4w8Qw2rzrIZT+OqU/
789e/m0NxqqmLYpFFRprGim2VXHa9vXCl/11KP0zgQB7fz09Nd5YURWiDFfbFgdL4Ikh2ITqvUpZ
FqcMqoGyblLCHmQD54B3r1bkHwH+o7oznrTqWO8SZNb/aMa5bOqlwhJRgEQySm99EaaOyaPdItJj
+phHUOIC9d6k0CSKaj+wjmTvZ/SrkIQGX3TAybEQDhyxPLryvzz/jQcdXgwwCgogFy81MD4hTE4B
5pkdpJBkwEY8O9bZqYCNLO0l/mri3scMTKft5ymusRC/ksyyXbK/WdQKHQ5D1oDVsK1jdVv5y8Jf
Mu8FvriV2YPKjdMEy34iAFM3A29VEhnrMljzpskDlPdm51lE9pGL64JLMsBIOdy6y6KGsT1YczP/
UwdlVwJyEMOXem/TdCwaQLbwRfVr4TKuc7dDPHr6DImgKi8TFBOi8TdChSPhKIZG008JzYAJoIXB
yWQxHkNThgnoSZWT/RmQmVs0W31VbPV6WBXtb6BkW8u7qBUKCfldxiUJkAhBkrPGVjjBx5FCN7VV
Ugbd+27go9OIkH9KBcriO7mnuPFO5x7DQe5v6Y9Iir950VOHuiBUPIy8PBA/dYYk/B9BvW4xEOMY
f2NLPYmqaHfFditE/jYJ/h9eYQ5jT+XaJnzNDrpTPg8424NOcvpWRvhRA5+Ud4SD7tCfUiTVYeOU
Wbw2fAsYkU5WXQIRcMFw+EUAroqsZmkbUv644yz062aXucO8ppgZ6jivTVBzg/NF/U4ybyeF1s7y
64Xn6Yu6EJd60qLTwYugY3IdRQZ+pZMXGmrJOH0EJSuo+GGZ1jP0omPYIDR08ajwGixddMp7Ce/f
VRwN6DIlpCEU0OqN9azLWZnkkfWnKclfyRg3k4plTRXNeJJ7WLGB59oJQTN31CzRAEVvsgEPCPMj
rBRYBdWWxBeGOoOSELeXKC2R7arSWsrwnzUhD1pAgGnZnANELzmHharBAhgAPLLv2lq3gKB6d2kg
pHnBnxDnzgh8MjTxtiSKqw8IWkG8T6KkR6O9ADEJe7ht/h+bTQMjRlIhHHFgXa7QrXEpVY5uBTlT
4vaYbnWnRD0kYLSKCXN8xDIP3wlXf/gI07ouWzfNhIBm21rDjU0JnG7QYNciBVHwmwKLK3IKBZ00
XjrSbsDnujbwiDXefsLqM18U/EBIaGq5VUtU1X64L4FYpYFX0ovuBXZzVBlJpmvaaRo2Wy4AfzXM
ethu+YQRcDi4fxKUc9muu6UyfrBuVet6EVvoUxSEVdNDIQef6QOmdbWYwiNk6N4d0wKPmT31z1VE
wl15D5i0p5bEgDTHpZAVy+HEbcTY7pLCsSSopjrEHopfNpEtYFHygLSZMI+K1J6QmyzT8fVrNzDG
OkF1arVEqn+1qnGRITbiyeqhWrc6RvGlt516eJIvKjVemwk0DGztdHgITDodvW0Bf0GGQj50dtW8
e1I+AqGnp66Woo4vRdwgBMafkrIEdoR8Ej+d4aSRkyGMF+89lfZqhKVAqgSuO/VbAyJtS1LOM2IL
hs80N/RnWcueWQ5x0ApOlLUFL19kQeugaV00CikA0MSZsLoX+zraFKxovmTRYinHGsCWS3/Jeetw
xo6JsfDBaoI0vHKnXHh8EW9L2Jwr8ySgvEr1vdnFyxufpCQsvsChT0BlxHWfEYsVxDPxr7tIPyw6
LAefH94Vfje7u4ThLK5XKc5WO0N5dNi4IR+JLi6oAu8bZqsQ4mmW9FmMxg6ACOHsFLkAw3JyS5C2
/DnqSBxN4NtfGUWQTY31SnipTgSv6EEz2DAhYGIrHqJkNapzvu0lPPGH/FhruFq/PZbjtnfxgVls
UJAG5u0kKANBFrxlyt6pVPEnInpxQaKV8hWf3GHWQXRMml0sHD3vJTTzLEVn/EfSim4huyuwT+Av
KYKwUFXtmFJeImlfmqtEXKXlzWSP2ojrgk2UDFcpA8npWGsNyN7p6T1pL/QYCIzH0T1W+Snir/zk
wzVFuVF7S5kL6mV/ffx+SL8xIoxNCUR7B/qOVrQTI9j7kxV2kdg89KW+ShHBlQsOkuEsbgT5Eehb
n9Ug8bLIB128OlKHJpcuqOVTtmxOxkmQq6fPuCFddV5MfR+04nlJ3Be3Aw96+TsrT+qHkbjXlwXJ
DTS+IRD7knADbNKLZTdN0wKyhGP8vxlJscOIg3iJ+h/xAmSWVP5V1A5ic4QlpLKwgno0ovSgrQbw
RweE5QsBCQR9+htMxAV3mcJDW4BZWEC1MvJVjIbJU68QK59l9Tb090baE6mWVznWV+48bTaZsikt
6Jr5FzcnV//6UaMD2EK+lsDmeaOt5SBvSvislbiqlFtbv7L8UHKjqvzAC+FNQb9bn+5P6LeuYWNR
wLGCd4uT/rK4qhy/Ros3FivvQOPbnPA0wySzhWa7GC7I9P4leJ3oU45tuk9YYdg6ZEiu7cxfV8QQ
oWc9cAsCiKU2P1KcbeGnzcLPpBR0EZzwkHPy4BoKe5FBOnMk2BPwlweUL52jlIwodrg2SayHYdyA
BU4ZuanmeKbNPKjmOPSSHvb/ihsT/rr/4LeA0w5m8vyvas2ldkmVQ1+NP7/lCMfchs9nY4BCuWLV
ew+KHSJtiJjjDpRxQZf08f+VO0KUYjjfwUy+8Jzxa0M+T5errpxX2KBrM4O1Pe0YBJtPbZ2HEHbE
SyDT4sOXWHCe2UfEUwwq21UDeKlYsH4FuMrxkPUAVkFLShzz4KfP2Rhikq2zzDx3U5DCuAZrxekn
RwBS881e4XdrQOlDkU52OpQGSnp3RNuZrdBMwGaEQE9VlIuVoOwJ22VFg7EXPlwMDZzPrFRcFbn3
AVyX1VStrQcsqAgtw++cpBACOOj32VXSyhWkKJrdrDizyMAlADUa7N7/dUnmd9jO++ukAfTekt3+
eBOluX76R+RmSGpJrTiLbGTRVsOKH2yWa9652VNoMdxhKc+mMoDHvuVG7AMZxik/jTGfgxEPoomT
8+GX1cpldY+LqycvyEZBR8f97NsFvs6YPK7YOI7bUp1SflmjZTiBfgcAUtOVihcIcZasbVFX1qfw
yHuGeQgkwfGpTveDDgqMBoIgcmgTkjCMtydMqck8X/0iHQBr5isrUvRoPy5bAiR0PFsahBaOHqTE
d2RTv+EVMuEeS3YeKof4AF5bH8nupm0PuPjj8cfaG9Y3+1z65GKFe9isdGLt9f3Ec2oZ3HAg4Q2L
EHdRUVGsP3FEWoXeVzeRFeQ1K7RfMtioxYgiIWE/sUDADO8CFRq3PmkR/kzMoWYmADAhkRMW46FS
bZZz/hP6OdvUaifJewJfsIzXluEZjca3Jr+6+qo0xNbO8mEpyvNg3LlP3GunFxhApLHO/G+J3hbu
pMqwjS3swCVHlQkbec84w+KlY119hP/Qu4eCCfrZ/Jq/1a09Y39QXup4045z9luM6EuPLIxTFt9N
XP/ai147qHrgrBSnwsey0xY2jWLr7fKO1dvc+yS75EZZZipcKWfzROD2q/1GYVV+Q2g2Nu7WEPcY
A+bFPMdRR7aNAoGcPeHhswg1NMqYSw/orC0ETuAWJIkSNXdB9hDtyJv+wRSRP8oNKGecwiAh3R03
W5Cr1Jin6Qb/JFCRFpzWQUoCIu5jz0jOfYAGAWzV25bf3K6E2WwHDYiEMuwl8TcbFs0X1ISZv8mq
OXaW+Dz4D9M/MehFPIVXnJ0GLOuwksJsDU459AZ4ABe539AMwMCBSVH+FL+Du5n8jbolPlWdhz5j
E4ZHPJEKYQbzhx0flgUoHJiD1Rc+lTgLeM06PWz6YgFv6VsRnn33bf5yVzJ2RDgh9lfpAqMkogZj
r3AL9oRNEX03S4/YG2C+RwHBD88rbhBDlLfJy/1nsdrhBP4nPbzG0Sc5t61vEVVxhhzGb2pKBguZ
QXeE0o0rDkYY+cM37aiyYwJf2rl5HF76ukzXHO0T41nk/vurmINgnFmf+tCVNj/urW2w95DOBhwM
YWdCmhG5Qppx0Fj3sHXARfzCwm/I9j0OC2z+sZ3BTug5BcWje4R0jWeJtBiatVx/FdVRnsQAW105
lOG8Q0mYQaJn46KjArcTlGyKsm6VVY2GBP1fN4eBDF8lxMa7mYqxf2VGrdpjAlYHoM3Ue49PYOlF
cfK2zZ2AX86M+hix/yYyr7JB7GgY8BUws4O5Rzp4QnC4Dm/tr3cQMezDNQjIsqaBmUcrLVtH2HcQ
XkejCiVZWxYbiANISrn3HlYUiK1mYTzvuAWI/EiHs+sE7JMgaRuNNScQNIFXgJBXeRIciDsCRwZb
65xcI+oN+/u4mxjmcT5FjtDiExtE+ssy3ppfYC7FB3J4g7OrgOkxVGgMeRTxQsEshg1yhrI5UFdp
UqxiKbZ7qib1kMQPlNvTD8BmiCxMNn9bQG+PbcYMi8jgzQbVNfFsB/jBf8XuDtKOYb+aNTjMkYEs
zH0iRsCSOgCUAnOtuUoer9Yeuv+d8TYkjkBpQMRinhLWSyVUEBaL/Bq4X+2pb1BRhJDTg7X2Sl53
v/T+BegVKTr1KiaOcHRMzFdxb4VzWE9lS1907BYDW4K3d+JZRtiVyDs1WsAj0N4YgQaYfsWgrVgy
dThsykCWKMow1yCuDKPVu9mzWlqCt8TEr5rzUlpPpqruMYvfMm2FsjexIWHNThNIhA7WYhWLkrlG
ew6h5sbETxmDznKyluk5XOGxJsIzQvNIMu8W+B2G1ie/dPJMYaa8Rruu3kj1zrs99X6R7Tqf8QYU
hrSnNXTI8MG6Kzv5FyRvibUqsLZExWxAf8CIjqYBCRcYDPuoWFuohT0cE21errQlpgX0QRYgJKrY
pYdP8Je6kndElaHmYIrYQxBCpZgAPh21B9axza5bM2dGC3UXfVH2EJvqvj0gkq32xif7l6GpIQKy
ODTlnm9aYqVBRW92KnEnSBYhe4GtAwLZfN76r/vt8X2dpZfin4Cd7G2ELEzeCAws3Hh31QvYVYPz
yNXI7P4wQr6kpymW8s3SbZktmAmmxHeL/1wP069NYh1b5hRos+xs44f0V6N+bNZFTWz3ciDDcbIO
ZgncwZ3SZ9irFyc6YHAiLxic6AMTC9dRugce2Zig1yeaL+FeTYy9SRiDIQa/PKvMHYVRfsHzbP9G
lILvX44NrvLbf/TIdEo8jOjA3JP7D4uj8OnVdvHimi/F34reF3gGvw0g2kmtGhUELi2HF+/dGj5E
d6nOCPeLd3VgYJNsdTLpQyZUfZXfyjcW0sanOFW7dDWBMLb2w3ygfklLKGo61PKXuK7S+f92ZCUS
ZAfGB5ueWfjwEIr0rmO9WelyDHbGqv3DrooTKa+gBOBcNPkU+d7CfA2ag3T6ZQhO+61qTv8t6TBv
g5fy8X5bSCB2/W39IShF6OLri+LGOsznKLt18pzcQuYg5WaJC+2W/OBwnd452P+fIGbVip682lrl
ol6GbxmfgLf3KtjonAIKLa/2Be/0fM+FL1fJB3XaPbpMZ+SwpA5Cd3NP/RYiGwRbHKsxIa68JdpE
snHgDOnWEngSnI4nntwUfnWsuIwfNfiWfScatpz3D8YCBFMrzO/WPvUF/uWmOsUQHDfGXwKMyuPP
vHGxPspDe/TYO9jel9HTF7iaM35b8rIkKw05zQNp63BF7Cz81SYGRh2g6FcFwnnT6E2nfwKJoWVS
+M7jdYsU8RuzpRad1gKn6+bKmk/d9hDCWPHhwklmxAemBAYoBkma3PhuARI+FE57x5Tk0zMcpso6
MlBIO+SZMXgAT7/ifwJ3jsAWlpx8eraXS/PbApskGJ0EoyDe1tAyVh5hdOONHVtz9hwTzw3MNaJ1
8YAulRGFDVeaDlHFX7uf6Y+e2shi5bfw5xxUHlcHuxp+lXtxT5z+iPRpCm2S78AODFoq2YldiRGL
+BSwu60fqbuEF5HXa/NDDHW9bi7xbwL3xvoTpbUsBivFH+xG+held8Pbow93f7VoHY+T5hJaHGS+
obuKFQJOg4CTaC40J1M9wBD1pmaeELOuuGcau+d5oV6xN2CqiVDW8wk5EvEkJEsq+XBgKfHUrWSc
UpOqjj6chRFEUZHVdXdmH8QiH0OryZGw+5jhVuCm+ISb47LuyGi/wiUI057LzECXy05xTq9IfDSG
886Zor20w7jFJsVpDibE5wo29Ex7MRnnX+WRkxrNCFZJUO2u8kfAQnGrDpuBfyU7wg/ptVAdPPSp
O4ER8ccvbIL7YFvfQF70B8PHuO6kVfzP/1K4e1fZtGFy1o+emriI/xFU3s7jfzhq6X+ADgwU4tvd
A2U7NbHfqrhmt5KbK2kW/8v/+a/6WP7Tv7mj5TE+Qvj+xhPIgFACgIeInfRI9x/UXth7B6UhLvif
DuC3g8IaXaxtvoKJ8MesHuNhZS59Xg2ux4o39wsKEhAJiM/fP7AawsonI+/ZOcLVtIVVA53AYVML
qflF0lswE8/qW+fInFvHB7+fHq2aCwgfMcb/U4IlB9r6XAMCwFYYLTZu6tjjM+kg/PzR8MvHj2eu
L3WCFiwUKAzYz3Ru3MZ//tqrFhMFb9afktFumQZBWGD66ysX2T89PDVNcDzhlIsnX2O5i3aYO+X/
CwkU/GV3FpKnXiAFEW0ufALor61IBx0FHi98r5M3TxVmc3dtGwtf/qs99QEK0Q73QumC+x2KXzyw
0CH/9GeWwJiTjGcYIpdgibjSf6KbRg8EGxp0Zhpe79YcIvOUCppv0Sl4cCU4z9ir26hpgw8K8n7F
ZE+i1H7iApPVAWI1PbbxFvfnF9HVuKGS1CDA5VlbJBg1oGdsgVgULlVYFO2VlK2dQX4G61DyO+nC
hmW6r8wz2In0pfcXfCe1LwUZ2GICVtcJcWO4XtkKFhKxQ0XT39AZ/JtAoD2CBxZZsa0qy16b+wS+
rCCCqaS1rEHlNsUBt6XxIwBgvKsjeUNFu4R3Mu6Hp3vwqS4GfjwPUabGwgMOzjUcw0Vd2czp4MUV
xjy4bKsgbV8+R4doWlBNJgUydFNtr7t/6U8yXURouHhQMta7qPtwvroAvyJeGWpCdEfsxplN+A7Y
X4UORQJ3nIlBfUmvGFSLdCw8R96bc1PBWw367XTBYOaG+j6uJ+lumJEO+pt8aEtpXNXowMrZQnUY
HRDzcnt6nKFgL1JkUDHzWILRWs1JGnbwXQMHYYXW4Y/HBhCVBRcUDEQkp+yuqwcgACADeUExQPfZ
0IRc8U/FB0KYkzEHBxQFIHsSgBpseD5VfxO4CrXsBPi+tKfhA8hNl95na+MHsy913UTchSPYSikQ
6NGd5OikZGvT3CXDDT4wy7NQXw73FKyccGeSEfq14d5G9Z7osPknttQUqEgoqbIAQ9TowP3NKGGC
Brd+qrLCImGmJ1CaMGisq+Ap/aNEsYydkloIiV6C8qjNEYiH7y8B37R76Gl8wKFb9Uh3EVavCg/1
72oiwEjtCdKBm38jrPq4+ql4BxvsZeBBwFAD5UzRG9NIAhfjdQXhuSdm+WsaoVo7ie3iAkR8LvsF
Te7eW6siRgO4P0PBvMtIPxdQnLmS47Ony/8RzFl2jt7mac1OA4Emn5XwTNRUOCwAr0Pqu2AgQyQA
8tTjL5aycL2gNSskFM81ardTgTwx3k7dFRHM9BQv7eH9StMQs2s42e4i2UbCJbnHW2x/sZV1AQ4O
urjIc8zBIZZPBjTqeJOLXZfDWaWojKzgIsxTKpdlBsayt766kooZvaekQTixOOMNk1wcDnRMqEi+
4ECCfjjNekDKX8pzanW4MjiqCgesdxbwnSuf/SZWHu1EJ5/Lt5G7idfhq5V+pgMqsiHnhwlXgnkL
0BdyofYDTjbd3yvOeDDLNZ54h1hs/qKAQzIuwR+eTv5M/KRk2bwldcW99TGaRK5ZIbNMFzFiRaKI
bJAg/LjG2e2GzREDJ/doEnk78SJwyLGcvvQTOMU8tuGRIPcsEK9OR6nEREaEAQ0o63E72kx/n2aO
LObiYqy8Dh8CROpUwR0WAJOgFhPF8mt83tYNsyO/nOTkP0zy0tn5jWdPcQGZHxvdHY4Zs3L27c/u
+TwnhYmBxq739TyxZRttwyG8EF02w0W7nyubYO30DHa4Pc+LtTI/YDXNP6kv3vzOHhlLHZRCm+aE
rzVpL19kStoEmE4pDnPRFm3cxmYy1iTFMbLlVbqHPDWhGd/VPzxkzCNrjFGEbrQVKqZbSC0yWalo
zBiOecfgxJETdrcU/M7OKsPcvW8OoYjPFcvo/0Me/U9XvZnKqzvOWGgpjPZEImUoQnMCiX7DMI7j
m8IijfRt8tVg63prbhkXWN8P2gH682Rtifi2wfa85k0lCnnCI3NwGIb+tUG95giJb3SCTXmnIYm2
sWjDneTL1Z0Zg/8kWdaNMG5Zkj8rIz+4SsIX9IM8e7HSr5NbjPUqkh3CqGZT1i6PFsSw7liwyvCe
KX7c7OjucnDVffaomH/ilDvXv0O8yUlcYPcQX6KVBEP8ln71xke2Xib+MzMamx6rIOdHZ0e6j6/S
jQ1Vtuk+bo7L5VxAaEn/Qwo8VxUqHruqC/oSlGKM7MTQNDbWBqG1yO6AYdNZwMJUQZwlHDQUUfyL
Gn34unghW//tmW60Rf8oL+1Se5DDAjon7q1gjWKS41ZH4HHRDhR8Mb2ApqnKdTo8cIKHc1iS78ly
1jzreJB26hNpAML5i6VvuvarCE8sfDP2WI5C5gcw+r/wQpABEimgA/8Ab8hhyMeLkr4Gb63G/+ey
GkWmA8gU01Ja/T9gRvXQQqv+5oP0yYvylU2JHbH/BYZX8k6q8I5oWel/yMBdJf6GmulNuJb27Pob
7E0k5/T70O1z1CThAw7vLIyOiErS6snJwTo32orffE/P25D3SfGZUkZn7ROfEspY/ZOSfwewSOyn
+LLQDkT1G7yH5wkYhf6CuuWlP7FyJz+XNw5cctigR9PZerJ6c3GcgPdMRLGJzghzMQz/I+xffnk6
ow4W1rxEcfmcqmJJX6es8RfFGmCGDhPec6OcMDHkv10SxmlY+DAzE27bfaTSn6YMgMwewq3P2XgX
v3IFJZMNuv0bfALMsscLaoHEEU/A87RkMPWJPp6jVfFCp8HCv743mMsLayE4ytk3JEzzZMJW2ZZb
rfkzYI89I2/FckOkxYAwhiOtvMYQWk6OUn+UwlWWn1FeYCuhzn4FHIwjwB9wBTA0c5H/MF3TooX5
Rm6/INlS0FD3/stXCF28AKUvKqmR3RZNSnVFQpMwxMwFxv7z/7+D5dDGkdoSR2dXPjTgkSh6B8yn
b4b5hPraCOxqZuSleBPMBzPBxe/OGRHE5xscTyZ5jtutCYnlUCVQOHhnZ9788hroz5ZekhWKChsU
Cdy7LxyCa3n1+Rr2EP5coXoU34B+xlMpptND9/8kYxO86crl+k2YsRgtc1p1H6OJjo2QBEEAy99M
2Uo/lvCV4CfUnSI8U/EfDvQrXpmBU/u7Eg20TK60bXULnVYDQdfZejUkP1HPPUwDZ1Nd4Y+1NUQj
3u/hw7oDrgDPU7Gg7a727DR1zj5sxZ9Z8/bGpehvrOGjYkujONK4a0MoUhC25izY4HrgicSCj7Qo
eTKR4w2ChUxDLbOdYFeq8yPnPdbj3V9YXcsrm2J6LhDE9geVpKZOI56HlAMSelHzT5oD3wS41vSx
u9fSydhFNJ183HFdMixXplxKFKwJV7JzSNtmxuwnE+xfxsxfar4ATNOm65aCEU5KPcYHLGD/I+m8
llNXtij6RapSDq+AQIiMwdh+UcE2Vs5ZX3+Hzn04YXvbGKRW91pzzRAQDhSyvrhHBBdnCGxskGZ0
ZmqI4HnLdAw1bcZJ8oLeQHQ6Vl5fMIsQR9C478wRyeUi64+0n1QJDHXRfQF2xhRVnTejtN4nS8xs
v1P8COiCY2KL2RuxD+bnGFNxkPbqkbfCV+Qb3Oc97F8K5uFFODolSPAtCk7ywfkSrZHDcQNMeK/z
4I35yIN36hEGRBamQDDKln2X7GJ0BTwOVc5EC9erHZNKkVKcqunSjP/wRE6JyMIMiMJZxlUM0c9w
HkhQJlxo6SVH3tZQbQTwPkrpPN51LzZIXpXVy3AwWCYfyG46rIAZGDO2mbWLk3zvpislXtVywAFY
z/ZtfJxvAYVihCsgWtZZS4cJDM6gNVMZujo0iFSZdFm//dHz15GHQ8BqOmU3OD2p+WA9p4MDI1YS
kzV3t6LMIdelcrP80k7QPJeqq91iWMxoa+/Ni5aN6QDnA6pYQ3a0Q/RMNds81d/Emb4UmCCcdsvq
xbXyfFBAgDeI9T4t3WDrqOzbF6lMGadx7qKBq1gNs7PzpcEohsDbwIGG3PCh4ZTA8j6NP2iiiIKB
Fm082hA7YhR6uwwQPHUNH9+ScAZ9pJvwanlc9CUHzEioC+NCdctuJZ99w6bpnBF4NLUARjCe9HtJ
8eeYFwbRwI+3UUcMCWd80zJ/ZfYM8OTPRYaBNyL1OrRESAdLPAnvunby4n62SZO481CAOLc4T3Et
OnMawrDQopOOnoDeLg7fVrPL/uth8KtgWJEz6UlgDy7nGrVYmbd+rbnMo1yOJxleIFM0a93hD4u5
U/YVpLcKEJFJII5M2Yu6qAwZL5oz28RazuwikcmYSUxkrou2DrwvaRdYevgpsVYrRt7FX0XaBI5U
mM/k/SWO73KBc5Zjzs0tmAvSPy20/grBWPKw1dCtAhJR53ZiJ4/xTWDzjMeL9lBTc2UItyFjkhPv
/JjNOIbYCG+t1PRjXjXXwcInX2zOMVr4BNqsbwXXBnGKVQq2+g4yWBRAjEF8a0SWBeU8OJMPStJM
8TrqwpVg2RIftuDhyAsipfgwUChXZS2szPAzUYtDNjRu3Yb7mUlWe0xEPXOj9psOyc9UcnqLp57e
bcbH/H33qZOQCNN1llTneI9PIhsRplW9B50TCWwNslPEpMI0zz57DvT4MyuKwVYVI4wgloCCCT6l
wUkdpuFygNza9cNK0yxMW86W/6P6KE0Z1Safegp1JsrgFqE2KINDZuLfy0NZ6EyARec/hha3U1ql
8gaLL+yxKoNOICLSZXQkdV59nvcxJh1GlfK2lhnNC+WuaEm6ADxSglfqjauQlmPMOAVtGVv21IWk
FYq20glObVTrQPT+Kgu4vNtPMuMNtVxb2gzQHmTONx8IborMpakJRE3RH9MLo+rKcE+w2DPOo//X
1WhHuAC5gbZ3LM7iM1eVvURvFYCh6Rgc1Ld+urfT3crKYzQx9g+2pnxoj1CC7Rhip+7rpwJjKr/A
/6mVIb22jzJSDkp07zTFtRrUmqW8TS3pLyMZ29JBnkXN6WBIm1rkdrFwbovmLOJgbZqpO3J5g065
SLJ6TTrzmsfC2qKQHxhElV+WwKweVSL8D16rEBE4a2JhC7SGmXHX6GyN2uQIKhBWz/sntKN6IJdR
P40+DBP5Y9Z6yrDeKnN4JlWFvxk2CWtR7P+sGM0rlOZW24YZzG0WbZVfPGj5bQVwAP0K+0b9O5Mr
qC9/JXSDoXB17yfAk8r6HP13bf2pEg0UxR5ruWoiJ8VPrECzECEQaPLAkeu7hf5UUWKM2dxaRRdY
TthVuoGXPFMLYx7cBPOJAJMJT3t9mZp2JKNCGEt3ANBvvWFRDSZRoUSwqfVW95jSQlXEGN4ru0Mk
hLTb+nGm/ndRSgiBwDwPngV45qAxacfRjkcdFYDVZxTq5BsjR+y78KMtMB7R89NE+kCq5pt+KE9V
SDoMKk3ER5UA+prwywuv3URwIgaAgiFL7NDzAYqUGT5PmR5HA+fLRrK2/dy/mRKGaiKfgfFTgAdt
AWqjddYi5WBqWuqvvFhK/WxwQsusD9jcG8u06Y88W5n4gIjk5e+UIUCmDAicJabS2UoVf2aBqVpr
a04NLDogrwyjdbIyQGN3Ji/O16seyceEAQF3H1lDqmgHQRrsBqpmhlF76SE+6ceThUYUbrNfMPxx
e91fDgoQFgyk+e7nSDIx3ZEJXspxuy3XnnTiN5KJApP6NMR8jP7W06N2+o+vdJsxUmwRlnFTxdux
IGbPy1AwkKkRrf0GdkkI6lpfJGUgmgLLkeog4ELa9qzekLkUNAlJI5LmYLAdG1PvYvRQi59972DC
0IbnUfhM0hsDEI1pAo9GiMOQATsIDgdTOR+ebaOz++AgqrWkxiabZEzxWkBFioltMTCIyoQ1D7uW
tTxnkL8IQ0BO4NbMhyzeAEzPYfgNegZOpG4WIGl9+KfEBfA2nOIUG4x2WGWBvFGYO4jRZyE1jkYk
gBewpxAaxlGq965VeisZaCgtmbCzxcTasWWgpWckKXr+Z80To0vYDnFrGku5S1CPI3b0sefMNxQI
rjDnouboq4VjhWTdc++KMNob04CWCvgkHen+OV5pwVJCq2LYNMOV5Wl5Idw8D1Ugti8dto+g6KMB
CRM2noyHsQqFHD0cIy2KKTOaLWHT/ss0oT9tQyxZxpXQ2izM8Jl8a4/pRE9hMMZQsDOHyfeXC8cR
s5Z+B1/QFB2DRPPORRBJivU8yrEzFJn6sSRjxXTHYTNqH9Qx+E+QfoAvZZtsJ+llDL8xyrQWdbDv
djgchGedORxbMWFz0UeTf+r5jRQtkLSqeRcAg6UPOIqtiz4b9NE24CgJZUsSdvm4qZJD07wF9YDd
ZAvlAW+3BAw+u1AqiQY8QiceCMQ4i/AlFZxSAtCyuUcRjoa3NagE+m+jP5oEqYb8HJJl/jQ3+w04
YAkoE0TWoqDpyUEnB6YNA5yPEBa/Soc6xPcxAUVz+NbUGRXBrcxfUd5IzXZg2lt1X2SBrFXq5qwj
2YCposVGneVs2DIxLBOAWOd08drDtzqB1A6gXGAWItta9yGA7023BjRCiwiK/hhleG7mddYcT7qd
MqMpW1inJJJADjY6HRmXuVQoNRJY5N6dD6H7j6F1g+mdvxvVs1MLS6ZEX8dwk+ZNXP2b94W8+RFj
O6ChZaMUdLzSscIVeSqAr1vlQPM0+NBceZzk4aIx0EAvCT9M3hgxUL+gPlX9bI7+dX7g5M68VFXy
MnBJMUd5X5mq01IWVAynTNRQfkLNREegJ07BwTEfQlmn/1dcVvpIpYHGCsklijEYR7bvGR/wUaKS
CHKOrvnNhpAV/LY4qYWBArk7FemsZQjKC1jS9BfBTPQNQGunDP4MXKbkk6VnuNKzgBX8hwC1iRCC
9k4AVYZZ7WDLisp3jbZusCvQi8YTObD9cWLUOgXXXjBuJTOGFtsVUIcBPuGCdQsLVjonN/mifIcf
OUSQZbfPL8NKcISbQi5VsUoY9PEkzSRfRl/VP+vMqf2PfYHHiBEGwUePgF84l7ctCTALgkUg6ORX
8d3fYV33bzA95gHM8LWrdDS3wUl5jH/Ut1g2zbnSj/DPwlZhKUB6WRaMweRrQ28nLJCB8aBC04fh
gl8ELKCL1GxaqHvQEM4jIJALAvNAl6h/sYrjZfQW1sJHtjV+wbJQlC7iT2D7R/8y7+lOO8cfFZbU
uiO/ykfGFuMUd295EVbqQ1nwp+bQO+qDNFYQi0VB0AAfyKdZfQAlcVojzFlmUJ6wA71F+5UOimws
bvni1a1IX1v7P/AcF8oOoI00MmzTZpv49JjdNODVW3o1FgwxL+OVsbot/cs/4yuqtn/F70DC5pOA
ITwfqx3jQvZJcUVXOY/rFiRVMQpu38pjeuH/KoMv3EcTXvOq8Bbz1sxUUidhLzzV7ui2z+YE2Di6
zBfc2K6f4dO7aP/yPwJPfn38EMu35DCS2TLiWGTn/hMtn8CTOV/gTOUNgIeTkje/GWIVHWDH2fbV
xatqCRHC7raxM48LeyiqcKmcF6A5Pbq1yy+89MZw2AGXV+jn9TtbtQeu04fx0F4tQC070fgRoNT7
NWeqCwluOF1G5UcNsZc3o228fglEyPSOcwEGDDsLySb9EtoPGyn4JR0ARNJbcDJ20za/R0Rv40zz
TR8AKlH2jO7wpV6EIJwCoxQcK8GZP0CD4Kp9U7ABLdCr93c2iuED+sCBMSi84g+cqtn2iOHGH/0Z
Xqd9da5/eLxj1Em+h58V7CwDz/PMpKAyIBC1QEYcjrOoSkVha5A+nOwUaxEcELYuxb9hjzJ2l4UL
5WQ59WeyRTMC8AHeyhyTiSSidl6B2LO1eAQTeqEP6tYtF704926wkVbZiS30RVPPXk1E6ckiz3u6
EFg7GGjUl8GjsoET5w+/mFzMbYpX9+BWw3CDh8cK5Cz9UVbZWaoalKSe60eUKFMek9zzEItXTHWV
ogPNW1LduX80ZAOBgBDNG6wThIxobDzaY3jOUaQC/5jrYBRXEeC/XHWbnhF3GDabqjtrtOTZTkS7
ExW3cdIwCwZvilfzqT9vkqMAP3NUNwX9LaqneUtiG5sFwR4k9Bo9FLsHYhNLhHnQsH0fGkxszGNy
FzpQWpiL+1rcxvlG0T874i7EVZWBEyZbL5VPpT79kjEkEBud0gQejeowiKQMowNhzB3pOty4kDCV
k7TXhXNH3rQKcA9NP6GvCdTnTGiOFLezqm0bMFMmahGDTxV77/8uoLVn5JQKn6l+pEnGw0haMNMq
N3gzvIHihK9s9ULzV5ybE6uq3gDqAGbBGoSrRE5JjxW2viyaj8J0A1wKoAi0O8AxAiRK44gCME2d
NkdVuASQAL8C4E7ggsPlKpj6HjA2z8hd8O/agJ2oOwW7pt7kyRkTFtJssXSVcI+BM+1TjrXFRRHB
386TSSBQd9HGFVYUbBPUDbDUwUpHvNS2Lal1B0vdZ+cCGhMmMTvNmZ1annAXgt862cxmphAjaUmC
+YHibDZ/LXK0hq3ALLXCLmcK7VyQbTiHacf5E6FZDv5Vk7SeWg93n8KBt/ObUrz6ONdO6IlAumvq
67EqtyVwkDdFpMDhsAYdQxTWCJkWiMR9dJCxSMYCyP8G6kvXHgwyS0SbYiCCj4+SlI4xR2aLmo6R
DnFutoXOo9pQUxNFhpB0bJAijcGPidOQggXigAlfdBMh5Rjw2VWZIZwUnj1MWQyDoOUBp6eIpIje
X6sCSJ2FYQm0g3E0OU5+I00imGrf5iogrZumaMCVfquYSIIRQVYxim5sCqqeZAwV7hWLaupRWBB3
UIBTCuarksmz4VvkPy2E1l6R7oCmpMcnxScQTtQJaDOZyekkNgRgIfnbmOeyzAgLCZHSPCsUoQdy
M2PjC0ejWnIHoqoUV/b2QU4W4VchcNKfksYNEMRDQRi5WXYkHHAcqb/q/o57SN2+RP8Q1LbQ2Lq+
rvW1OZ14vTA6tN1JMzEauUzcwDE8iMGBvxuxIh0cNb8C/mbhhlncoDl98NaUJ74GrOLQ+zIiyBWo
XTyM/xC5Z5DhsJOe3z2vXzVftXia4rvYXmPRMWXXlFzR+IqE5/x+mpcJK7RqvyJAvag8Gd0Xv5vf
wbRtKJxaOpFLZKprPnDX2Hy9a0FINpp3U5lXtQ4molNM+BrqodkSGbS/H11Dc8MQIwxzz0xpSg4V
zYHu+iMHn1TSN7nUXAWRROaNMM2gsgPNobxaKNpT5j+aMX83L+kJlxwXZtNukGil07eYHk1I8OBr
JuvwpOnvtgoXFdgosm/MAiBdmd0igufeij8FWR1/k/CUvGcWbHz1NmHPUHfVuIkk/Cq5+3XGdAX0
ww8O8bwAiKmL+afg4KjnnteVQDh8hdnQSNyJ94x75gxdwKHBP/5odzpEu/9I9TJCSnic8aOuqlUX
zrsCmAV4+AhMZoy0AKoIAs5p6aMsth5pfdWwA5WfPgb6JGZoa2y11Qi/ODfEi49oneFUCC5+W6Xm
UlOl1ZW1RVHFwhlwiXRq2dW4IYM7Jl9dQW60owlr+Hy8aljYmOLw7XFq8z1DhWrx3RF+OHiXFn6E
BRATmRduTDC+FUcXPjFS6TwUPwdFOJWqy/+kjMjbL1YAt0qgMxfGt9+f2iolh/rEGJCdkLsMo6Vv
Tpr6DEqHlcskeTIv4FuCjWK3b0+qsZ//zR3U9lC1ucn8ED/Ngd8yMbnwA9xew7p5FZsL57bLKVIk
V/G/Vfr/385P8z/e5GbBjtUZdldTX2MgAcLOXcUmCLCvsuY1xKuG4YFHROZxoehoT9gA57DdJpcX
H1SnQPOmOaRR9IMbDuRAn1iF7Guy/wH6mHz1OOegv8jfAyZv+r6AbUb4DkwQlQ7wOTukg/zWzBBv
dXiNJKfTAOucuHX1BuLJKTV/x/JkKvtS24stK3ht8avEfS9drehtcSG8ta7uLa5jiTvlwJbEouuU
m28R+WyHMCBgWc+jFxwU6dootqpF/ZXNtItbN0exs4t1WHUI7EQtbbPH8ks0jhbrN4hdQzzp+cXA
fqRzC+mSms9Y4hzP3rxAwgUtMfC4tblI8AJxblJJA4Iux8vtRKE5JzYijOa9z1pbJLrGDXtgTZ7J
VGxDltTg9ih2UC3ndpjf+YW6yfxEu3he9VmRMBnN5MhZSKSbS5XgDM3j4ZcJ+AQoCUxSe5DNyjsN
CXWrA1TD9A+T5TArmCcuRSoT4aNBpiL6lJA6YcBJlaWWyVCEYKVOKI1aZAZB/lVoT+mFq00+sCmr
z4FZrMbRMgxvDcKfBw1BBm31Sr4MTw7pKrvn/FIePz6YF5bC/CMqs/Kof7O0An7QulXKU4tPfnWn
4q1Ht+AV5xfPvjR68Ux/zp+gDd+k4unbIf8i93EIX8L0VulqjEEB5FMIibjiZVJay14+FP2XXL1R
usrTLSAepahcHBilxzTs2RjnTFXDYZHOKRUwNNoTt5r+sa3vqbf3IjgKe024peEfazyXvjjrgvDF
ntzG1YLduZzuKbvcfOYZozVjJV2cII1TFyeP4VZhvmsGgqHsTGzonCk80fyCznLk4pr5d/hl8c/Q
Hxmb9UDSeRBCIPriIY5wZIvPLXlsrbJBXJXDAtwB6jIrPMSA8gH+WWRVBKDjIhZpyb1VKOchGY9A
gRK0WPQxCWR7q1VgjLAt1+FTzytsF9iO5zKAKiVNsBbTwP3EcD3poPUc1DEnVuABhuO04PGM9Ap/
n1qbvN1XULk9aAJeBg8muKTseqbhrTlD9Rh/2RF9wcDggkg7fOvWkQopamSPxTSCRMsgbHdaZBDN
hp+tNWL9VEFaGJ1KhlcbltKlqzD/HB+lsRt5C2qMlwBvb5Lx3hkC26COEOEGzz/e8rYkPBgqfsI0
DNuAZDOfFqIS7uTqX1OhTOhgDdcYvan4TfIwcGrEVCB5LO4DiyJD585wrkw6l3vgeOYZ5kSZa406
JMqMXz7/F5lymZP3HFz5jBzWSrKMuKrJ2mLviUwnNxDRSu58yTpqkQLyfN3w6YedCukkAjUeI9Ke
dWbbWNYFfJShJ3AFk5iQKqf2B1v0yKfA3dqb9crqO0d1HIyPnDmHsveaqxhtsWlJorNGt2u41j48
GX4I1LZU6SmC9sfDGCn5R6DDUmp2yjjY9EtptmnRc6abIV2LyVGY/clcPT6ryb+x3EcRwemkBRmi
MybnxoRDsk0scq3ODewL/SBiXC9e+UY92iyAqiDiNHsVgwvEeywwE+wGeQ2ZLfsUX7/iOAZfXoIq
7wgDBbUxOz+vCTBPBwGgH0OnUOZ/4xooospDHA4oxMrz14XmqAIzO67DFmdjaM+ZsvJhkzbMju+D
dOxUEvwevJ8otciNWfMqfGkQbolwY/JaHib9UKEt5Zt0DyCYLLyzHu1lHbKwaw3XxLNV6zDHAqa0
VpvZ3Qz9nbyKvcPIiVGdkwqtjttDqwyu+GY26NH5SN7Baq5m66YaipU93w8+WDIlhDusvmPjlaGI
rZidzsZEdfIkVKiK4eZKILLALhqxYkLIyDQ6K/WZ5HHemuhdI+Xkyw/Z4ozbB+h8vNMorWqEnuFd
S1bGj6auWmbqlc05NdZOjbu8f85Ul92MbUZnXiFrlEQMc6vsDztSDDLzC7StJMTjB8gFQEGz8wGT
WOjCtpWdrfIfMLAXr8E8pUst/YkQGTMnA9ESIjhcqPaZLCgQY/YZjLFsP+UPeUI/Pl3B8dY4zpE6
8q2rj9z/w0kTVivXnpoSGE4EBeGeifneV4l8jiC/QgMcQ8qSfdvjejCBUBoPlttM2oBzyh8K6zsn
vIxXnb8RJjz0tOmeKS+f40CP/vGXFcYHNXNVC2odjIDyocUSQnqnLvaE5nJL2+jf/PcCLyBi8SDc
WBB+9yNDjCpcrT7i8Mxyp6CZaFTKDeVdjqZwvLbxvDYxfMX1DkktokgYBiGH/ypnCFwA/uXYIRZA
gvCwo38BD4ioPYSeD1Q+pPHKS/BZdeFdwMuN+r/Ku0HNE+t5KC8xl/b/eMGW2xycBYRixZG13rTA
4A4LPRjOhnQdgr2IiUMdzWaPYXxMykeuPPLyp4yOVKqt8O66s4XTvbKKpvkNcxt8f8s0noVO38AD
Cy2irQBs//npsR1diWxL7F7reazN9JJ8gGrDC/cBh5XNahcgFvSuRPPendsudtIw2gjRrCjDaizj
0nD2QghjPAKDw1rViIoZufS4qG30Yi/iy6NzKxUeLxVCAJzQomeCRKhCJa1lUnWCLyv7KX1K6uCr
rc4ldFvBb9ZekTghj41v7hS93MZJhA+Hvq3L4yAYm2YS0PqZmGAj04y2WbPJKa+NFbyfFtse3q/h
StKrI5LRsyfjBncLELbJXPKHUG8/2Cas/C+O112fYHCyaZN9lDyK8lwhskvjqzD+RDUeVBIz8BBf
jhDGLM4rMnJZvaArqfdsCJ1403EGql2JKEYueDg+fHKxiFXiqWnOY7wuLfxX/7GQRFgqtdsoP6J/
NQNIQC6bokWwnsB0+jz1+1Q7z/5X6Z4XnR/u7KoF64I8wOFRmm8lP4cK0QSYCu7ZU0rhgKSax27S
CRlY8v6bcRMYkO5fXeKW8Y8CYGKpu8kjRg9er4S7/4pbyQ9xcxHet7rTYP6KSWchNmwG/9icOhRG
6CSpGbHiUd2YmOI2+Cf4zBOtt8k8QCTEDReGM+7fERnHpP5431UKGYtHKQcbTNHYTei9IkbP6Z79
zeIKcinYTLT2mFKP5DwXbciDJ9qpei60XZFyN+DMWO/ce/fkALPVEzHfnUHN8/DfkP/TRNf3vK0G
uGcKty7dJNCnET9pQ3vXcE39CBiqqSHqjRAs2w9WuTwTbqzVGNOPeu9IhAb3FwGztf2HGn703qca
HEPQE/NgRvqet0hnh/cDkGGALaaMoMkL1rzD0nL1YdNDTYrTI27TJdrCwQpXJmK/xi+3WnIYsHii
0lRw8rFka6NFEpPkDk4TornwJpYocwZKYUSM9XpTlMdEFS8YctYjIEWGKymu7M2c5Aieb4aYIzE5
yFqeF/KDKziQkgrgCmTQKvjRouCN21kX9WViCQCjKqlI8TM+xfBbHXeWdOsyF8TXGp0AhLq0fnOG
XRlbVyCeKrP6Eo0de4WR0Iyn70ZRcP2+jy031/tpeo7jtxIcwsHc+PI2jv7xeROUOGLzrXQRbw5S
YFUsVeg7QcJQwcqWEeranumC2DpKfgzRyOcno9qJioJr47TSleIkA1CqkONajFEMBkWvRvju4enl
OCBGRraYd4F0+hJ4v9aADdSt7rHMTZibtJ8KzWw1vszyJ/Zggnt/KdGnI5MQXYf/DeLUwGIWU0Lm
fsvqWVLUMD7QhncvfUni2TMxqymlU65898mZMU4kX7Pmg2zpkUg9ddNmx6L5soKdbnyP5reef1KG
q9XZogMwXx2ekMF2jM9knZRyvyhoKSSISzqPJWZZOvWi0jHQ/u0C9JzzIn9qNYBdcTbY12OmnRqm
YY3GWKlAsNDelOLT5/5WPIEgJV2+GJUH/SxsUjE9WUD5w3HkU85cVol+Qf6UzA9fwod4dloXO1rR
C4PZqrAD8zYWP7S2GLMJynqodkMM/uSO/U3o30N68b3Prv/1Qb3lMVqmxV4bafKKpQmdK9VmG9Vv
M8Okg3jDY9Kgr8VKSDrovdMqD3aEPn3CG9WVR+XtEC73+iaiMWxczQSbmPFKKTnNdrID40II33IK
8kdzF/mQEidSF2CwFjDkGGJ72SMNbnhzBLDdS3skUhrOnozFID5hs6ZuHL7xfJ9lZ+2CyTODVgHB
XbYeSesYtgTmIU8CEycxNNiH6TmWT4Nxyvx/tV7yzNUYrMCRR9RO47lEmsDUof0hIQoFXP8FjIVH
c9dss9DGzkoBOoX51g+L4Rc/nbCERrz2CVLGhnAfZys8a8Cdsm4jqCSL2RkthrqX2704cJ0/Ne8u
+SjNYaLN9MGYfBrLhiYKBRNf0nFwxv4k6h/mcMjEveLvRQtnpjnzHfycrWgNmZ/5AO5dpBw0Ku49
Z1Qb40BI6bYQ9w0gb7NjlsylwlqMSI0E4zLJRojFdEbFbf7P+hG3IqsQhxNI8nzmN4MIliUDMoj4
jFlD0eUFOPdw/ml+GSH1i5BdqEUMKN6lh3CEsedfZtuBO2g4eDKEwA7EnKEXtvOzsFX+QpDNw2cQ
i3out0SVUFr9Dm7zZG4kvMvIDrq1L++Qlww77SJhdLRoPlvy2OAi0QhbDG6gDaLgwCRySasUkyqA
hCPnb5YiaUs9KmKEJduMKj5eY7CP5oIeTHoqLl2mSHVV76brgJkRIs1xJUofo/IvTL/BA5ZRzFPf
I0AfcS/yehvir9FWiyTipyDWjhWLBmWNNDKn5r3kTW37I3MnPk+PPVhlwJCflQvYj+EUHxd02Z86
W2oRffsoonTi20GdMcouEzI9YYeF1CmCALCMQ1axmagmU4ZgwT7XPyA8z7R0GPkBtkGd+Ao5dirt
AF01xJmsFn4NqAaT7uExfckw+4HmHnx2FY0VnoQHDPYmNnhfIZZqeFvTQdR6/KwvwC91YJPfY0it
XZv3WHhHGeE5bK/kvqr7Tr1kiTskriDkttpDgwmDs1Fgbm0xEqgBzAM3YfDuh5ecjlwN37O1f/AF
DtYIzWYQzumWKSz2fgHylX4v/Fhy7XpkGVrvDrmxh6EUlZRQoWPqL7WKNBkZcUpCTuBCoumrH9zM
V70p7DEDMWjgmC0UTA0VfnUmamcFRAvuViC9yK2sh+9OQqwnGiCTq9jEiqk6xNQhIRzFDpxU3Gra
j4UxUU/Fnj7DWLS18dsyTYRF6S2IyqMKqwXawcz3Q3CuNfhjQe6pXfjrpoCkEbYmScF6Oq4Y4xTj
3lKhL2OtHf7lPSQrVFhVDarDfqryO8UKJbZ6yLAKAAZezEyaRsAEM/yMIxAFfdoF6BUijmwrll56
ga1f2n0PFZEEIRSrGHgdv8fxN0S0WYOwI0jjozIDgMJewvnD7tYzWBcn+DdFZeN5ZeDDQRIN2x2t
GN56+FdQoZJLLy4l2sZom+r/8WLpCOAMoAt8Q50yhzWWzwNOYICVI1l/20qjbl6JuOqna7KQ8eue
UpccJCITsaeH/QdjrloGpCeSIsTOx1Fbn/J2K1KU4e/7SZiGFHApYDAuCG/20fnjUMMfytoBjGHI
iwwKJ5dA+1E1galRgt0TUtAIAkB2gDqXZz8xNVlrbbl3qzHL3ShjMFFcBr3YwAYTk8oN1PoSAzzE
6bPHs6KYDm0mfpsKvP4ehBPBR1D+GT1tAfWhbNzT7EfB7bFkO45r9FztBSeVnmo3idFqwkEJAmTU
zBcTBf9lA2iMrxfpX8Q7NjGrmOsBoz6kIKrxjFJBOOvbnYfnYBOjnUQ3P+fkUoJlAoyPYvjzM/kb
bkqGv7VlpDt9gjXMMpgpLGpGPSTF6L/whicCRSYsk0NS6oluRBp+8QE1NRSvlgSh2ERbzNY6zaGp
2U+F1QHwG65QJW7b05WFH2MkIVUu3H4gJC7OL2LGGSycGxqM/5nByQyK0Xp7S/a4INtG2gk9AeK9
wrro1r7rz2DdA+gWfMf4RLLpKcBg1MUbd0DBC76p2lG+EmSong7KEPRJVI6DuuY8ZyAG46vnhks2
CXLKYT/L/mj4mLgbD6b05jl5FS94DYxb+UFY2JCWYd8TloQ110yaxzoPZdkivCE0CQjw3Sq8SYhR
iNeiDZ0UwTap7w6l20z7Uvyit4T6L0FZh7DPvAJraHHdKCeRaG+ZggLWFqb3xLXKKBEX9BQaDArW
LSbOSyVzhGCNTAC2QZvvobNDWUlQFwC3ccXpfGSbaTzxADRF7GQY9zDVhAKPUVGzbkny1m0pOXjd
YaCUzlcw+yvwCM/YS3NmkC+sbjnOCCWPq4q57grCHY0PbPxJvA4jA+tiHYDZwj+NTR5Wl6Od7Jwq
UzE3u1rjxGztprS7KkO6qr9rrDA9jAZaRtF4C5BKUWmkqInkBes9rixgheUVURuMCq1lUgfzUYTd
R8EE8b76J3inHvl0E19n9qff7zsUPrgv4+G657IiYpn/gPUpezA2eOWuC7EoZe0IA4J7edjUEhEE
IGBjuxwqnN5MQNOxP3apsdOMa6r426BnyGyIn143QrWvrlZoa9XWajEmWaZEGV3YYlV8KMnC9Xe6
6HSzdcoC8YZUrxos5/GtIYtX5tdSbuj/ILNOw65ZtdiWdGjruXG2TAreuK/AjjG7wEgwnSG4/mo9
IOuUKm42zApsjPdhW1HuDHjXmdesPsSS0+DqN7JLLUiCMRF0CRuUBlPtmMW5VTc+X2RK022hS0/I
tlf9c8YaPopdzjUTF80vbBAMNfNpw8RYp0tE+7Uo52cX1dIq8TalsquVdamszWYdjkSSbZPuXOD2
olCktESN0Js28rSx2Mth8gEYzVz7e0t94GVPkqwTfVNF2wIXa59HYUJ/L6+02Ztm62NqKqw4vooU
dxGQCR9BhkzatRrXG90LLyri/6kXNmNJqtS49PT7oBw40wzF//RrzG+BPhgHlLB8M9sA5K3jVx/h
TAS5qrppDDnH0Vg1urKhWGDfEudE4PIwsm2bPBuBeQxVYWUZ0V6rES1CaAtIZsCTA71aIV0bogfY
yswaP4oc8pXK1oSiWCY2aOsP/nrCHUS4y90+Ej9ob7Lg2DefBMBE3gkMFcF0bBzz6dugVjQyA+ot
5396HBNosZcQ8yvxgRt8npNgcWiLzzp1/MoppHwp0dbWGMkz7KmaCwyK8H8cncdy48gWRL8IESh4
bEXvKTpJ3CBk2EDBe/f1czCLF/Omp50ooOqazJOMfyiXgF/PJDwx0R6pyugmFdP6CI0FyRlNcLPl
rW++C9IQjYOt3YmIzkAVoABJkkc2vFvAki3bPUG83ZSevrUsROkZM1wTJ6/ivIY4eEcekzsXC8aT
a641tiK9GsMsbs8BlDML1DN/eNScUu1ngCoozrWNgQpkjrqtp9UiExYmS+kPNDA6M8V6joDE5Lxu
fykGQhWFUEYGpIl1lEPMYApnfDuoWeFSZdle5JDwz1G/RfDLK0MjzRQszn4tsQcbmzvHVqxsFr4R
f4puQpgPFhJjjqMRftT8huqxEYyxoAevyIMwrYDXHmkR7zjLF6YsgLjyGix++xQBCLpKmdk60e3c
az5/mSnmTImxdrKb06j3+h8XGWYdfJFG5bX7pmfE9r/48H1MmQ2Mh+xF4TYUd6OCJDW8dWLlVU+/
Yik68Ff6V3UHLaU65FTsTrl2STxtEwzYoBp35zQHJFsjuhGUjrH/rGitJ4GoyWxjKqAiNd5EfIXT
yNwW4ZvqASljkpvIuUtX7oa8CIjsGhjohHNQInY21X7Vz/3+fbpB0TsbQIi6w4CctqAr1Rl18ycq
mCdDKhXSbhEuxQHq/f87SlaaMkO8zjkUZHiYMaR5DCyjENCU6O9R1n6pUr+aBVEfWj9v3ZykIZYo
0Ib8/qOnipb9wE297bAONuwqHdDFaS7OWj9uAk0HSkjMWGpA5sP2TEZ6z9AwGusNIvuZ5aHyB2PR
QguwDJZcOHwAaTtTdOF9ZCtlRJjF+2+JrNdV83k1ppyzwJHQDzh1ShJPATF9Cm6bibGZpR1xWyZ5
vfy2Qf5P8W8pd7iP00SBFuVIQoCaz1YjOYcdj5F9edQwAy2h7sFCTrNlxW+pmvAA+Slt8ZBoxqSf
IEUnRHKK9jMo4VOBnxq/jo5mVz+UwyFyuY6qveV/pyGLr9RFnEw7wV4Hkej0tHcEIL+oDQB/GNqe
TCP6PzrE8cK6QlafXosBZuw5MMAgiWjZdcZB9B4orkVZIIauZorOeeRTC0w3JSZ+hf+Zwa5AmeFq
7NWa6Ds1XVIa03OlchKOwOAMFaUNJ/gkIDP+pPVTa+9qtfZZWiiHZtwRyWZoL7qmJGJuf9Gr/dQ8
uN4+C+42d4TJ1LUAxxoWqEdp/BSJDJq8hUcrb1q0pPjPrV3rAGdgaUNBxVX+5oznwvxtxqPlrttk
HdHnlwQFt3IRo6QjEah/Vsafq75H6dfAcEIdwHk5HiO5W8p2UWdbUxN4U3L+Zd6B9fs3SH+bXLOE
jT2Oq7kWPev8UUbE+1xjdaMkc1lt1KXlbz3z2hboE95iDkN3pTa4rQtUSPyu+S+D4sH5bhkrIcxH
YAKbqu/fquGsgjCs7a8AplD/YMwFGzGuz8SXJeMZyBZfW1WurGkW8oOInRICgExr7mqxUvkuwiHE
37Zx7S+HKkl0pIs47jz0lKPH1VBriHvdAGFAyDsPUoGLMh9+lfCmFx/Yw6k1R3UVVsAQSabdVYQq
hPeaPaQTXIpkmZP42sdrqqVKx8JsIgqDmeX4LBWH2aDjGaW4rQ16ahe320bpHlGA9L2t3jZKA2uN
bh7CPAVcSx3W6xgA8O2XA3bhnnPfxsyU/DTc+YRAoGf4KtlTRvxoEYBuCINFQaU+erQ8nGTtyUKT
TUSL5j7GXnuG8KpAuTyc7tPWNQSIztbnJYq6nGEJVtDMe5fJDwMUKZzT1CJKhnKBxg3bHej++9bd
NUAL8iraKj1ltHs0BY7as0LbWKorOzzIQTIFjmho1s3N1+djRJw7q+uerNXqi9jJAuwd4ImeuGfB
GLfccZe3xjQWgds+i5StZa+0+IspLN9wlzm46344EHJgVwPx7xYx23H9kXtHn2ciWCjhwhOoipa9
cgncR55cmAKkwbqyNp1Hq0spop0ZBI+CXcCCJ8+lPErObg+e+WBLnpUtJYwsP9gwB4hEa9annPI8
awj+s5XdLQY876xOMD/Wm44TJdhpyJ0wuK5rypSWiY9TtTOFZb9F+kMVfjPQJk2VEJCOhdqpqc8y
vtkAg7LywwSsQmx9StQH6hiQZeGht1GksJyMmsUAktP/0RjXwHLKdwBD+fSqZBMRrBh9x9m1qQ8O
9k3i7mJs2fPO3ubxSgMFxkurLiJ4UicArZ6CpWAn9JVWhHxrP83hzpwkCXaluuCnmdWvx+3PsWyS
lnLUXZS6JCUyNAldVBbaYWD2yWBPY+X0nTa/g/+TEzxFCmV8qq2rUDcxL2uNuKDyu8WITkfGd8/7
bgR6zqMWfjvyonR3VnzDrhquEUedDXWxfO8mfbQF5JXv3Q2gbGOw496O+aupt1l5U8drzjoiiMmt
RDDo7OLyt9LImta8wyiMeSmcXZXHW1lrG9jwa5PWyPavQr/+78Pk5A0OXuN9fSSNczGZBw6Up4Bc
hdwNFfOQjQ/SfOBorqy/LuoeI0+py62bEfejSD6jVt9b9HnmBP+jPI4L/Lp1uDWckbPEvOXZ1D0k
6EaRpZoq2kB6EEYzXCh55eJVd/N9o5cIr2J/5RTAbXKDnUz6SJJsa8ry2WUVeyraAIpYF7pvoeOI
16JNLsWztTHDxOgSvRoBUGztsgh9P0Xb/9oqbyXlwhg/3ORR4BIJ8YGL8sdUyTBjqwALGXZZEvuX
xO6XROHdEk0Ch74V0kF6DBbFGo+e3It0V5b+Qpig5hzhXfspDMUrO6by5lUY0av04kPbaKya3HXt
aYekdrGa4D5KeGC98Z+iCoRu3MRQETDjbfQCXi0ppJ6X7StFnxegje0B3+5EX2N6qo9MIoMTayrt
NnJcaPbDyZ4jlrManX2qsGq3bDDfwSKZrkvZHfu62Ltxv89MN1q63LCGB9pYM5p1FR0Z6dgl3md+
CT7WHMfaa4A1EX/qKo4hIgrhakz7toEdO1oytf+XQNQy5YmNFBzVVvuuAfIUmbiwX1+WDcUCKq5R
3CU6VAHxpPdo14a550UzL/it/QO7cQdfhgXxz2FiUCJwQ8iFSvn/DQFbMT1fm5Z2MivnOPg+XvXg
S7rMJPTBNudOwo/EMTy3OjnYWYoDXaMS0ezL6Oaw+qMRtRyRmFqgMZ8atqH9rIc/lH9Ma//HbTan
jGWAXCOrVTX7w0FQVhX3fihPVuquxyEwwM0ovw5oTqorOJnM3dym/e0H9g0qqilBVk5G7zK61rdi
9nvfMw96R13BDJL5nX8y6id5FETy6MaUn6XPErkewpdfmAtFCVb9GBP1Vh0LILzpQIiVsTGYx2vl
PYEVjAF54M6paOVGNeNW39c4xzOE/nO+IUV7kqk2o/b2SBd2B+JKCaLcls01GZCsavGjJZdPFkuE
Znqj7MfSmpWKc9NEu4rV9iexQU5KQA6JCTA2G3iWK7/57tgBmj0mvdo1LlqA+ZuuX+1Z20X8OjKM
PYvfVDsllM3xPiqPfUaPTda6hSsh05cc082jaS5mdBkQ5btPHXgnpHm8A6CuYf7ySDv2NjMBSXQM
Ydp86WnqNe8cIG/13A1+vNLjRjdBRm5bE7ZNga3MNg9tyvzI+TPBQvQVM2F2mZECeYU/1uJTWsb0
kVkMLixOABT6n8I9Ju3B17Fgu/u4Zg8+EaYOHlfhWHwxm3tzsmSnoivKmY4UPoUBr5ObWT+6r++g
oBBmXYGBxx877jP+4RcqkE31kJbcXmNafqB93QoXOnuOlw3fBZ/ygaSXa8HdGA3ZbnpMMmBK4fBQ
icUM8RsWyEeqpsO6riYsTiDUOxDTpjVAxIg5xLbZFEwlgBAE5Je9NTZvtS1yKE3Uuq1OjItj/urT
qrc9SuHuHRvXUuQHxxJIngj7q9aJ7ZD7zyBDQ1eJWVK2a9E7CCr1RVZrqOjL5RA/clysSRkVs6L2
jrmWfhL3i5G6O1jy1RySXkU42jHlK4ZFMEwFn72zunptQWyJMHN6DnXyylasRTHyxfQowLz3HB2N
oZabWNFmJZr9Hj+zlWawkDQh7h6zzRjq75jh2YgachvlZBOqwRL7MwlTYYpAqXG36f2UGiWO+UDT
l/90hOEAJUTh1f/Fkb1yzHZvBkREDkeFVFkSBmeMu5u76MGk6vjZl05J39UhebQvlaIt7Wxc4+1j
txsvq6x6N1il2rm7BQ3d0SWPBtJJiXnj4Mk/2zrF5kmG246pYi3cXYjlPiQxKOjHufBhv4KuyIN2
Crw9efj4Rh4VY5paB8o8KbR5UhKuWb3nfbNK+/Fd9VC9KhjbGBaQigLInBmyEpt3YS40ImHb1vpo
ccd3rnXoy3zdFli0wAp2TG9LMrKcIF72OK9B8XXltxHg2yahugig8bvqVtOqXaakmMN4s5L8YOsO
EoVwACikovHuFkb5v0TGd9j35BwaOZxBFnZ1h8Ui+griG8CPARN2XE4wSeoMDA50mgZR8vauE9E6
0+Qyu7Rk5ugChQSTNYGiIrdfXhxRmairuIu3IlillfajssthUm+wCMP4ZnvfatJdbYUtDLlb50h2
27b+f2PLcKz2dgk630jcGgaFnQXgA9+ECwJM6/2F3pF8nu1Gg4C4cEx3onF4JBkbgQrLzR4puwM6
rUb7iewX2rArE9y58MBJOEQ2RSpMDiE7/tL8elGzhAeP4iqbNPzSrW9nZKOpmOWfguhqxE+kJN0j
q3m0YfNkPoCWOKeSEpJ4SgUQi3KuzRcm+2+vgwPjY5kZkS7k3TYbsCUmFV8YwEEiKmKnBoDA2R14
G9bAN9sFDuMg6x/r+SXmLDMTyG4xEzuh4hssvHhf9S0S6mdSlUt/uvFEP5KmGbyV4qOtkRp1mP+r
kYF7zeqE6DFEMAQcGAtdYFnDMJwmpAylTImy6OaKeO0bzXXKc41QuuSO/89LL4EQ7PGNnWlqO1ft
thH5cpOxPYmifzlvTFho61r7KXvrD5is5f0ZOZproqYHJu5N0/ILSt5tsfHjdpcKnQmbZuxFsBct
o+0EMyei3qZkL9Nr5L90MCC9k9XKr7FkMdyzti2a8Vr71b5orP0g3yuv3VU81ZHqHbmjrsIe737g
kiIO2Tg0yLSmraSN0zXikhSWJnAep2m40Qzkw4h3zWHJynsoJ88OpXHHPFjBhTWptHOLxosFR6ZD
7JAR0gX4XAhnaigeTNO2ETxroHYV4k51G0KKr1nhYLuMorN07012V0jbcBLynVXUjASNKgvZjddU
9qsR9onZGw/4JYsu5X1Hl5quiKRsNY/P5aPy6lWU9AgtWbQYXxqHeVKna4P7yEJnxkfWMzyKHDrR
26AvB/nZ5OO2MJmiLc0YZmQwrnqYzy4+rcb7jIgHQ4oNPWfltT+yb04DXmnpXRuCcUc02pAUUE+x
38PRAnoPTbxA0UmZx0V2S6NLt4JQP3mM+otffg/W2WrXvpgDFiLBHXdjHhxNRj81cyfydErcNgwV
qSVmNXOXDD3Cwv0twFcybIJsoy6Qz/nxpvxD/MDcr2vXdrqJiJJECtwwQyRSi+7zDaMvkQ6wQ1hH
dUeOZUR9ev9LQHSPIXvkEXf5lnZ6Bnoj2CfRiKwWc5GN2C2OKLRTFV7GVLSGtPWnsVjcGvNspd+6
jjVi1fSbXlw4/7CYFuG/smM1uYn4TgaTyhHtltGvYzzmLkrX3N7hzhuAwETBJUzIFz5HqFXo71V7
7+oAmjVj1kD+FNhffVZHpFyTkcO/NZhAvA6FWKO/StSfDcDXmjVWaL9E85G2W+LLg/A09vhi9ZWF
OInXFoEQ6a48xZIVZ1Iuy6qYSeGv6rRZe05IOeb+JqbC/q/gvCo3QHaYvtAxqu6wjP3mk4i5bdGq
VzOvXhkMgzhR81VfaH8icz4VEG5+L9Zi6DZlwOu/tyXq8imCKsIN5m1KAykrQ7+5iG7ssPoeeJRN
eJBTvJXurwJFJi9LIKssZiedd9y+q6b52bGWhBQFa3w8NfauKc5I+kPr1EHVAkdjX0Kw3eQKk4Za
XxLi8OpzZ7Bu7W+Ti9Zd0maUCa4zHqaZY7GdwMgL7GCtyyUsD2s41qgI0U5hTvbXUE7x5uXGOimW
cMfYWLFpxxI45KcueGreyXfXDparCFF87X1Y5/rsQr4iIbSZcXH6FA9waV6+PLIWzj3SclbTAKFf
mDQe8SETc9WfqxqikeyBENaK8OwvMu2vhMnexi8hVpV/seE4e1wNya5pPzsLXAwExuKY6PNe7FJl
DUK9kyuFkWi6K5baL+MG+r9C37vFo6LzNAlY1Fmc1wiRGDXTQH6P5awcspWGmBrQtknDi26E7Cnw
ZJ9FPadZh66gPfgQil/1bIJlZ+WJWhAvkGVvCA+ROfx+2o9l6s1McfONaintcW2XRKJht4FVoHAi
Q0T8R/xq+ZFhO8G1zWRazMnJ7JU9BSZSOsOfBxcDjJ5E2TcDN3hjWJ9/mO/ZH/Gul+HOYYDc5zn8
tiy9HuSSnNEuxqfk0053AEwK0oMgC8DkDhC4zORfFy/TXbUKWdKtxKrZWJ/NVz0e+GHzTodW2m+O
P/dTcpXfaoaDhBz4d0I50x+0n+62N+fyMyUaxUIUDoh1WUdrPKCWmHdfEDADUMpv/bBRxMIGV/fR
VaeuAtShdasKq7LP+i2EjtUa/HfzgDwG4dasf/jBujPYzkar0cROjD5GDu/o/LID5y1MF8gNyCDA
GdpiW3EvwcArol9qq4FlGOq4oHnrb+XJvYhndPZ+8TflFMlINHRanhcr2qr7qnikINQQjZft5FfM
9PgNySWPBAq/pfQXTbWIwklTz1OPKwYab9jslX8gM0sHJBHOIP2P24Bjsnuz4a7RMHTzlr1mswS4
a7FhJWCBWSV4BxCIG4bFCHkMD/zmKhe3jtmu4EP/s27EKXDxYwx5syFB0R01H+g1+cvhGAKOLUnu
7fPFENLsHgPjlIefMKbY+eN/s6x1joHEzJ2dHdnsfvB4oL1vdGOpM5VMQ2TK3U+aAF2e5Q08aeCl
Sb0IAkSi0yNHaCcQJg1QITVVk83s6i8y7/mQbTibqJ6ubsSLgBYyp/Jv+KFR38YVuAwHgVIIJVST
cy8ylw44OBTeEt8WIIyFTe2SFLgUOp2YQWztGvlekcu0gQskQVlnOm+SYDVf20dKuokdtI3G9MEm
+WpAyTDpfJ2NrkBapRHVuazZtyLaYJjKe9yUy9h6b8puLvMbj1ubXluHJX494ni5pNAGyn6jDsQX
nRSTb5MJ/w6AAoMREChus9WBYw/fWbFXIB3FMxKR0m8GaonciuSAINOS2swq7zYHQFCwKAbfS7Ss
UbrnWMCH5k6tCZcRzjwM9bVC6xcNN0o+mleLVAwS24tFRCAA9EVscAbfdpUds/qL5kErzoGSX/th
Cj7GUJFWm260ENaDnLQeavyo5J+CG4nqMm7VHTjUkcwU5SfIO0RQXNGoukWq3ibOiWWED0G3liUW
bmFeXYQdgxlA+QaigXV+PMbaOSmPU40tJyUgIJ2W19JizMq632a5bRPEqFmALYdXmj4PtgJ2z6Ic
JoaULzj1e/vtoOv7gTiSMABQRFVvs3Oqkd5V4zPEeGX6wWnKOC4R2zFjmx9yDEwOZpakzWYtQTqR
Q/oc7BnrqlA3WojoXLvfNkl3gNu21aN6OV/2hbNRx4WPFNjSKBo5z8vSnbPA9rRbIGCaJE8Fvraf
h9dez68k8OQa1M3CrRZprFwbjUjLND429SXA0e6Gd6eR2NlZNpHH1XLm4wip8EaKOl+W0IBYYUfd
n9Y0a756oDKE+zkXBD+FzWioYNxthoj4xHmZeRljVPNvcM1X20ieI1Odqx4CBNsIOLlUiGo4RXU5
kJ5DoZYhIBqSl2McfG6IIv1DQlntfJgu1pMKGV7u0P6UiLzgH4RKuUa+zIA5eYux73QvZOVWu0Pa
9KaitUH+dVJSZxeEPNBZba0zxFRhxILkX0+JCQ47WXfxOJNY6byEIRRGW8FrbpKRQoXydkvJQpv0
aY4AZQ4R1n3TWGUxJ/vCKL8SdYdbkXqmQBgiodvA/9O2VjuFMjOXphMuK9iARbO3mcPwjj9LXR7y
iNALPA5BVC7a/nccBIoBk7ASagvFnTulOWsBYeSQ1/jo4OdCRzGvY+6fACLb2dbwH60cFzoCpyZ8
GjVOgR6D26soNm7m7CKYAR7xHH6N/B5DSQ1yYZLBqYG/KOkVki6HzoORZ5jsiWuGt203slzwGLgb
qNjamdd/SpfZChdq3XkLFfWJ0GykOWzoGbNU8W8T7nS21XH9gfzaNtiwveksJe2gWFaIv0eTwX87
k6yHGzppe5Ja1eWSyZBK2S1YZaYkuWVcNBzXyW5klawfDZ1cCThWTz1n9MbeX5jYnQSRrJqx0Iwv
1WVejSgMVM88kulvW+4GIu+wYaWQ8jpGGeb4m6jk7qrmpuhYwPkk5Ppr5vwrRLVD8pWWlxrxSUTB
rbIRJtd8qaAUZmKuWH+2Xix5PLc2Ng0/bTHbM7QZFiNQffJSc3DX/CAqNo35otCIhb71mbbyXKIF
naeEEuhY10QjrAxqAiC0GXRDZMLDpmb3pyCik1m/4B3iPkj3pMu2dY+wkmjJrY080LFQdWJMneDN
bjRzRMml8u3A7zzUFlkYjKzl+0QQmXhyhY2IgCNxII+iIo+8uo8qLSCC1Rh7KQFyGlVgzQQCVAkt
in6esnqTkHFxnoC5apesLNjgPOyQlgoXNAg6CMhbvjYkrgkLwcqXwIUagnyhl5eIXRe2aDcB4lFU
gHZzbzx6nWZjpzlh44w+1XFFXzWX8OUmxd6kQ/CgaoHc4Of3kzV6WHuTkVVYs6ZiAXlS8XQrkxg0
3fbEZo+UVAhtUy6nAEwgpMcq+GBbGCMzgI+xChjb0nwhiT2PI/K82pyZvPGs703EUxP3LUXMYKg0
cQbh8Ow3HSeFBPweKsmCQwFfIgsNgeJiJIswbOqjquM6VTZ+vmyTz8ZlE6Q++Y5PuoZIniP1ccx1
dNaooVNCphpkwV3qrCMaOn67CrWzp37GBJUfyB+J50CsbBWS4IC3QQcIBTM3rP5FCU30wZ1UdagS
sPeVxQ6XfIMVk1ml90ogFPMPylFJF8iwL2AU5yMmdaN/Pd1xhV7Q4Wuw8ffNLNVheB6wqH0myJLr
EINYrK81/Jl9ew9ZgeVRtgYmkzSsnZgA09+DHx+Ht5bSy7fvfDf4q3eGuuZnWPI+YL9Av0InZATl
0jQBRgM11Cxme0tRU+JZwyrxnoURbZQA15f8EelLjNVRMexZgFpEs3lFo2o5UJxmXUnk6zNWzmZ+
LnhZKvOfq0ZzJV/poMMs5FgjWrO0/eutpxIS0CsZCcUrtx3XSQ1ti/wJlQtcs4bDRCEcgRT7Wn6v
qSdrCxo+i7G+C3aHpRuYM7zPnRmfldYBxVTEXAhkC0U5DmCL2NEguYzk8pa+fdXjOyyfXYMcEDhP
5bKnqn0SbsGIRryVkb+afub0Hj1zLt9CM+YHnUAfxI0tiypHu/Ha1RYx7vzGOUBfXIumjdXWOPvZ
d0GGa4aCgtMgaw1W8u1iA/G+Y6157hGywTG1/FvLueKzme0QQx3yOtqhgJy5QT8bxw+Lw3uiQQZK
NztM1mkbZJyN+GgqBWrnzkkGZPlrUvBWrzxFmYmUB2mZlTNo3/LndswgpvB6SN3bmqPhwKQSR0Px
yUjPDaYPIdnkVFMoeqZfOiE8AK+JQNvHBmFCnf0+dunO9Wj2K3vPtJSdg/H2TKHTATQ1vAeciDB6
X+bijo9lKDd18QiyfzILUd6uFe2ZGuVc412f3lTvzItryH/6dEbxDcOwPhF4cdB199j/gseHS2yA
pjkFvQf/iL6u+SgKac1Gtr8BXp48wV70y8CVVOO74m0q05ylQKJJHHK54gb6KXTRnrX0Q2+RZ9VL
djQ25j8tZEma9d2zRilkmNlfwrjaQwdoscE16dTcBpKH362HTD1Wojo2XrWVyrArsFxU9feAwkJt
v7GEWDTk/AuCrJ6xMw9LI+29zuzS15n/Uo8MVbXrQqaHo1yanzW+e0G1piHnqLKXj3XXmYo2YnXU
qfXi3Y9AEr0zFS1sZYWhgMm7yroqOAP3W9nZhOgft6Xx8Pv4HMWMBvxPrA1c2zgozPGvJhQKSt7Q
EOanH7qugE4ZnATa4sAGoxvvO9vfGmFxwf6ADqIEAhx/JMqw6sOYeVM7V8JJot+vcx1Xdpjsggip
iEZyoO8/gprCY4P080lylyRlvXhJBoRAi3YCKopdYz2JfOWY4WUvI4vQBY8WPJEf4QhUKf7JrHLe
G0erCPGydOsqxlbKjLiN1Hd28g+7eS/zAQaKjmZwUXPotYiFJUeHWTzzchKvVdw/k5UjIKWJCalC
nUrMmYI0L4o/x/AZG8hsy/eQDt6veUcfYvhTdIAtJLjTkTiBRKL9Kt2vIHS5/YK53qKWlvaKGoyL
bVebcKFcsADUQmUabVQPu4aAgDKwfdP8Q5U+m1yf5ywdkKIRNeJg0S7qrxwRujWWGxufjh3NXWg0
if0dceD0QuNcUG+F5V213GQuWC0ALgA6YMECzqTHkdoNqwHNdR7poJ/Npf5MuanCoQLmtXDREXPp
exG5eUW2s1ikemGxtitl38h+H4CnTsNTFiJiZwLgZYQA1ZTqJZOh8kmUsapPhSFcg1fA3ap8NcSB
oVr25CMlzIyqZ1qVAcX99Id1iujPRxQko+Sm+2Dn+q+hiQ5R/VUisyom5kikHazKXnSsNET/yti1
TTVZRYS6wjrBNNyVw+BXIpyh/aY08JC98weNzMt4lqfbSTnr6tMIMOAWmJ+afyF3tW0kPNvbTD6G
lJiMbq61q9ZmNqI/UYmumD5Ezjm13Z3ePRwCGEyzOwTksg4pHhfnn2Zvko5pCNCQij2Y3sK58cLP
OO+evutd0X/ZUwPm5i45rq51HvgOW3RsDhBGL9B3fL4lfwyn2COBnFD447s+NRWDvkvZKDuB+dCN
mEWJXDYAQ2sLnH8VEltMWCHnGDsP4JxMlEzTWgvew1ax5ulonLNIY1dXscNlLetH2THAqF13c5XZ
RJGTSqThQrr14SHDvh8rdDreS+MYyOXGtyjWZX2blPnEeMcsu7VpF9CztRq+0FjioIwxfCYH1WDt
n7+zA26xfZbUn1no30LemizASgFL3hkogg22fIu8wM7V0yskPpg+nYsfEXn+b+ovxcSdffVjIHEe
qPs+JOYtSed85pXyG6IeLfEhOUpKK/QM8peNGIvgFpWYF/fLAy3m0dYo5HWZ8jUKlgbWOUqaPSrr
Vnz3gbG0sn4jp8r2hZi8wFbfGdWqLK0Kf7iFxH5rtmfJBTl9/S27SRHeGp/V/rZL8ECPf4Lvk+vy
bWePX9veqS/IHIvfG+6NCKGXz4hcuOeOzaflPxQ73/fg0DhuZ6X1XuJSESUFklduMaV6zUEL7Rls
junNMsgYopBc2Eq+TLiWS9a/dYqaNVNWGep2zhHajYkbi28w0p4uclTHoi3qVzVWeYpCJsN1VIMV
zndNnCFVeUyvCrxB+IajdSpPaA8QnMhFpydLMSps2Tal7b2zHF5q7cEjLkcvVl2GOdB6CwRVJnWd
W75nrCljtadIe9iowH2AtbxRJG5gmmcoIxmiHMZpV2ugxmB7P72HCYcLMy4k2xYode/Tje2rR3IZ
/1GmC8H8Icv9vV/kxDAYqxjxQcI+fGL/kU7F1LWnvhEqy8jUZlMJQburd5pMTj296WDR23cIXRY6
iqgo21pJMQtdksoYHBkOJQEKkiw6Bcgu2FQiz+PTixcFqw89Q1Kq3BRmMbYsDkUod6bk40fKQyvk
5feku0NfMbqTKx9a0iE6XgWsWgmxGJ3NoCCU6H2519BmtOda1FyVmCkVa0DpjtrPlJuQ306iVK4t
4pnfwbsDMViNjJytMARwEWCRYEnCyc+HJioJPWNZiMP0JZf1dC6WoXefwkwoySnaOt4zPrrtdCJ2
VrB2aT+FcrOtYs9T46tPJ+rnjU/8FS9BBoUgw0tSskXxyn8lC2yrusv0alW/KX9FA2m2PxDUOZ3S
gVNcPBQNVIcMTd7LWFnqDEjVaDdhv5vpK6CPt2IU1HRlws13HtkSiR2AYZGELHhrjeVwkt85Tnlk
Kg0FNcJFcsureT/FnJfjoq/URc4f7BT8/758V5Q7ApxZVmWH6ckODHfeiKcB62rMDCRR7iErccVi
eKZOUGS71w0sEWXWz+k4QSHUEhEUj6ZGzA6uMcl8rlaaC4/M/5+TwY+hnQ41m43WQ4f0PHbdQ6W2
aUdqyMFCv8vz3fKOO/pWabcDYNDuR++8nZPlB187SEYyMdMvu0/WsjEBU3h7BwfGxoU2mSrh57gZ
JY65zFjr5l8ZAAnaaVjekhQW1qA7Oy3rCJ07jTUzu9Imioa/mzNiLwlxzhUsRC2OQ6Gumg4Fz0Nh
uFIENY8IqJqwac9NJI8hCxHedd+gGp3OApOwiR6tesRtOT1ceYU9k1/Yha+67xdhzJONc89mEcpN
NRIE2MufzpIbB3oZ+UwjmelZyUA6plVKKmOrDOVKZRahk+tSmA6WZGAbKYRkTe4LkE4O9JyadZCC
QZ8wJTF4G8mMo9LAdz4lrq+BtQ4QxKXSFmti6dzklSus+Rh7e39J8u272kbHeRPTEWOhdoJh3dVM
9Rhb2gKcdbYVEDx69opF3yxSyfZBvMz4qXRLJW7WkvIl78fz0KHYTM5sjncqxhLMplW7VvGZD2Kv
ORslY804bKZbu6FvZ7Npo9BKVAGvExExnRxUyWog6lh91gz2q5hyvlf3Hr9OkuBk4B0QI094cMSS
Lr19aWSfzeQUtkl0ACDoVtVH6OF5yhmcTb+vmTU7iSuwncKLvGKrdf05g1Fp1GSExNqvxSvH37sl
K+A/ls5juXUmTaJPVBHwZiuSoKcoQ7kNQtKl4D1QME/fp/6ZiJ5e9Ei6NEChKr/Mk+oGKNPiPelu
3TRd7dl5LIrkSIZI9NS5s6Y1CfH3RsUk4uiseAQN0FoeG4AF44MZnXmHrOhN9xXjq+LEkWBvDfOD
+rckEXgmOCHyfpl/x1we0eIF6tsVNmqMCRDSPKPbrVo2Xy7bYz/7dMg5euOjRxRk4lgoFUTXaV/4
QZ/fq+ilUIuH+jxS7V8Ly70lzynYDTTRu85HiEuw+9IYTpusidx/s6B9jItQ3bf/PQG5LQVnP54o
TWQ9AIBJSOxd2WeVoX0wfRS4fEmu7hyyS6Q1YnpcOh6H7JGYyb1Pvqrp5krDNYqNo+SEoBZ46b4I
7czfUC9o1rjS7K+eXtz4WyQt23lYv+ZuKfdaRNHEtgfoupDoxBdOyUIS4BgiTjAuCg2FvzDm6mjb
DSF5lYXhaAI4g5EBnJhxP3MEsU5uiw2cCTUa3l7VP/hPWoIxFIZfEFkvkAm18Zxl2wx1IAQvwA4j
oJ9Rm1R2MX3E5QESBdSfYgJ59pXSe36MqkDa7IW9E7T7DSr9P2j7nilEhzqFAMWHiA/kIuVHR88s
XGT2mt2e5k35DoH7lR1SV77gkoLFprMv/QhNnsTrChs+nrI39lpRfuE9TPNRtWN0e1s+IOnTDyV/
nLvFOFC/pv2+ixCmGf2csBp2zFVRbMw1Bw7+owPisHcJy8ezUdPLSe8NlRAbThMhy+UP8Wfznd1i
yis1d9qI0eKTGlT8nk4VkE2l/ygcFbxe624mhtBlmxAHKFbzH/zKLnlpIR6AbrAw+hjgcYDAZ+Jk
zd1pYIOUYLKOY7DFbs2fYBFke8PGwrPKbcERQ9ChFTn9qye707RMqLvs6kjymHH4HjN5tY0Ud+XN
aSeKPZnPd3ckPt381OEl0cyyjHwKVb9229+6eGkkeeFQAseayOdjFcK0XbAYcawqwFahwNUcXZeT
RQVzA5KJshquY7t+4ulhf5ckyRcmfZQojjivLQy6PSNIcyCi9oaiwYR53dsecREOUjwUCDvIljpS
VGuHodW0AoJf/s6FuY+rxn44S8ijLdLM/0WmhDPcfGveE5O55OOfNOKnPu+CHKE67Sf0fPbdc/Me
oVt5jlyPga0/WRoEMesBmqRNSi2B3F8N22SCvzoxaNnFAjkzgdqWbr3aAqA0wSzA52IOpxksqqm3
gdO+FrpS1enM2iNrCKLULcEeVVUA1sLbJsaCiX+HOlESw1Afk4GxM+QkqvufEehall4aN9w43yyp
xZ5hoKeN0wwLGMpB3Uy7EI/mOJQvWsNUAFJaT37tne/CrSPgK0yxqEZWTiifGzAlXpDvEJmxjt6U
UpwC3vLls41z3Zu1XT7cUEN5dbknLmm/7NQlsFR20EPQiabkrJftEaUlHvNNBq0PnGGLy3nBqF7p
ya6vYeuht2JXRrmhXaHexy5eHsKNXHKLU56mMnup3foy6fCTzU7+FwRTebM4WUjeHwWiQYg2xas+
OkOMvZQRQ0top2zvJY/K3Pgg5VADQxFhvplqoDzmzjXYAcV3KiIqTsUdZwpKg/ZllpKAwodUn3K2
YjMMWwXWO1imHsDV0yiSSdGN5mNh4mPCpS01MFIVQ6SITj2XqdrCSi2XacNnlfA/6an89tIRm+ke
2zc6BMo4pXYjxO6KUQ0iO/D8at5U+UEJ7w7fPuYqn+MWCr2a2OkDIoJ37i2Phgncy9D4tRtfj2nd
3RKItzipLT/X/XrxhpUxPnkgG+jRcHUMGpp57v3Xvl3YFJ1z9bt3Zzwv0UTRhx4g4eaZ/pXqe65Q
gYqnIWUXDvl562LjIKmaQ6racpHJGx5LHjtdBaYQgxloJFXRvvsU1MVdaW0Vua4iu3eqbo+vjgmC
x8wf0ctIv9qFi3QsMOMcip6pR8W5Fro+V+OoHxUJzsR/RDh6oQSFRObIjY84093EsGV8sLDr0lrA
EHy23r5q3kZnl3jfFfeYBrGy4q1EVw8CR7whll+fMGVk+ZfGDRFnDCblLYy1rVMO64llR7Q3Bc4Q
2bml0i/kb7iEJLQikCwR1rTF4Un1NVIb1v2qTvcGarSnTSrAiweUCHIG3axeLX8yxMZXrLWxozBw
PhhsvpQqrm5ht9xodRNozK455JJ48Ew8mAZU8RVPRS1mec3j3RJjX/CJdd7JxiCYq1Q5IsatQMcl
dTiQRTYL4iBfubMchvy7bZMdengytwTXGPgCJiacIoxPl4lMXvurea3jq6naJwONkTN9g0vLkUaA
gu6g/5r26whPm2cxByZnvbDJlptOHPqUtJyx7WDOhBNz0ewWUwrXN1FQEWKH7hfBPZbD99wve2/X
SRRr/C02Op4Yx1M93jw8FPgTB2AILoz+Jmk/hoRzbj1eTAYZCUAakz1gUYHFHZezaTOxcdHnO/QG
StDdG5unpQZylfincHpaDHDu3JESozyTiJYzEGxr1GEDmJmHLYDiVbPb6JxsHO7IaiJPuBfMl5v6
ahHzdf0fmy8wdhSfNj/GgkoeNbolNelbVqBGbqZHvOYWUkvk8dlFFWOW/qAaSOjjtjQaQECc6Dd4
W918WXiYGG366fOmS+8eMvn0GCTGtMtEktGcGE4c01jldrqH7I2qWLZPrHA1B4AhL3hwgWeG2mrO
yYEiA8T/FOQ8Q804usU0kyO7A3Nrzwu2un66xtmLAeMA+XuGiWjcWMz7dsusbMPNkGTNoUk+YHwK
gEGx0A5MuOx4gtqM9kgNC49g9bxcTM7eYx1YHlM9cfYQu5l4pTmqDEqtVh7ZXIYIMWqq5rN0lTi7
+BL0pcFcMG+aEH0p5jIqj9ALHqLy1jlPFdqTSwtKq+G+XZ5C7xJVV2LXEWcl/9T7LnzUcd30zxGn
P5daHIw3ItwkYqHTj1tXH81DFfp4G+ujmol2XX1tVVEAiXPEmY4J5fLkiWuYDbcxpc0TwnCZE3Kr
trLf04YM0KB8Uwtihl91IOsWwu7LuIfUhMsk5dmU25zhEkfjuqtXPUidglwoz7souavOI2O6qY+t
m28ao0GV94WtXhvG1qUixpAuaYAacTA9pANB64illsYfGdDN2Ra3GPsePBT2FnjlOSh7UQzQCloU
8ZEoh4NG+412nYCik70uWXpZGcnsM+ljhvgFnMdNxQYFYxlogwSlhG2QvyoYcgNpNZNym8VM+WnA
WAzzDGCNqznb+dl5YudZ0Rpjx81VG7RdM/mb0c2pymR+xtTdmoa1Bfk5xHMl/HdwLYaKjRYQ7iry
ijxDmR0YKz3BUY6dVEXApbxPEdc5F7Fy95VfesxuJAZuxWioWmBq7YD3sP+ZfR3nF8PYaSIuC0PR
vKVcYRlcR7XayftQf8XEn8WjTUeuWkvNBs0LzgMCp+VihXuVeNGQ9BRUtmyK1ZgictbiobPTtWBa
3YdbWK8JbraBs3yGrbeYcTtjJWmvMv2223P45j5bv/NrOHy04mWyjzx4EhyqLt9Fadgrk22wWof1
aHkM3ZRinOJS4eux7NeugqS2jxFzG5QXLbrb/806MVyNmBK/u+SgZUzjUm5i3AGc9Rr9KjExLyhJ
Bh9F42XbOaJcreiN72rmZH8fUUe4Z2qDppvyu4dfthjkBchW1GeTK2ikgor8B8FUQuz/PWbwwqHs
sB9KyEJmS6A2uO6Qv+pCe2q4aHTAaAYPikkogmeABbqhxCc/REn1bWNkbPlVMys4uolNpjUG5IBN
pN+tCMa9zSS61uU3WvK2xmjisLcVLDvLDKQgsoI2RDL3ceizmqjtFHyKzjCPnjORwYmqtcFxmC0e
5poII6GgCrhlTvwyUeXQVnUQ8RjRrWvT7yrqTif4LBkH6ZdevGUQSADGKyFmn3pX13m3xsBlUxlv
W4I0zr7qXwhVT9SpSaA9W7e+Fth2FYJil8ZPYf1oa7R9n1iNZyqdbnlzTY2znpxB0CbmSUue2/Y3
dY86MPWYDYfnk/rmHhj6hwnHOQxI3AekRkTxQox7ji5tAWtra3R0QN1MdrCe+6tFxw6mTBhdFnEZ
3WdNfqQEwvVH3XlA4H8wIuy4zwgpLHUfdf2c1qdlJuNxGDBWufem4CJHmyjtJ6+fjmOhIiS7Nqfu
bWFt+fW0S8n5Y4ij7UxFqF5xIGAiq5fYsfm0u1fMT1gbPormlbB9witJmk8nfS6aT3KJHgfkSTvj
c8OujLCQeBvyfEt1dauLz2NJc6q13/yF1psfeg9296+sNgU4n5RhQcmibgPk7FNEkgEEAOnciO7u
cdnbEFV6HHeIyRvJYJFagNXCoE3OpOaqaya2MoV9vAEOPBO/N4BacbFiRuQoxKmdi3ekHzuTNGws
X6wRbbqLNRCBLxH8Y7Q2nrzabqnuHgj7iFd/Fk0OeRMoYnhFs6kABWsb45eBahYdY3zWsX/0MYZC
IiWFAPfZXw1e/DBztoNRhWQR2Xc17Jl3uLfZhvBMLUn7JKvGOmV8ZJr2Pujgq4AbcccXB4+gfYOX
2tXY4qEDND0nf8Goonns+SIXLLihxzaGbY7ElGrxKdOXV30UWEzyl6J9iqvtkh1Gvtp7xc/p0ArO
Y/VIiBH6XuPslIc7D/rlMWrO8FxpDPCwj/zwLvv+p+EzqtjIdBikcYmSBGGwyEYIJ/Ge4aV4H3BY
awFLYwUcCSNzs54WzETAtb/i4ccV71IBvwBHx98QDQgQkocSf2iMiTi4Y7SpxDdECeKWMILQstir
Mbs9RU/6K8c586c92mfQI901Kleoip3/7GZ3fXrqqqc2qt9K4s0zhp3F/sxYIJE+YxpB8WJyCMEf
XXKQo5gssFzeY3MpRfGmv1OjSaXb2slYzzgV5cO8t4YauNZj4rNjWVk2JpJu3SnrKr11s6T2dbnU
vFkOZJSmhMWpkRCgr1TRm27gs9uzVv25L3iThncKO54ryT6mLI+LikIn6sYQQsEdOPkzhefQv9yM
Kk7/2auohIn+DO/N4EZoU+JHQBBcMhW0X/fyLvn70ZFJgScBBfHI3cjoKSdWX9dBUsiH2v6oNc65
xr/E3dkj1dANwz51SqecjMKnnAj9jhQij2SDc25zy41bJ7baggXA/HWHb9PalqrQZrgOMI4hX3zN
ybGlTFP/NMP3Eb5Gj7DlLRcNs1GZ7MP61cxfErnljeEaxABs61BPm+Okdxv/3PVbq9l16WmxPypH
BIbZPUi7WxVk4FWEmex/u+xb099yWpGar9R7rLcpRmTjzHO2nI1DOPEEaTTa4FL4HEY/3QtzNTm0
Y1sRkMzl0oPcXRW+ZFtcRCz/YA4ksbapvhqUzDXGwEdLgQUnFI5GWfRVZtwMYDo0Z3xtE2wKhQGu
l3POeJ0kbABBB3FpXKwEJHyS7LMh26YAZvrplRcRdPhmBnl3YMoZeftcuxTyIQDndfZnlh5ewgJU
ZDMhjKJE8GSJ5xkBq01eSqP8dXx9rWOJcjGa2i5j8ZGq3N6MsQSHxonD4GNZs6ka76F+aKCulREO
RWSfiosQsRXrABvPfWpSlNYtG230NupAWsElVy+NHNWp161jyNGJg49T2YqK6GMCmpg3TQDeOX6x
cwmLJzZ1QHf7HOcWO2fUHI8tmB7/xzSsg8kdvzJGRsylKBfUmeE9kNPYpaLc5Ubx1dEiMni/FK/C
2TFIhXOs01zOEzQxjvTmeBwyF+QwE/BH1e1aVMy80HcepV8GuraEJ/ItiPfHyoX5WYplr89s+tYu
EasMd0FISksBY4zohqcW41tMGoJHTm5uNd3blJZNvAMnlDmg0DQRj4ZcGph02ETS8xV5yIlMSIwQ
0tqkDfsw0d88YqYlI0uNK6L0Y7bX+SMx/5eond710j21Dc+P2v8oBZafPA+pehq308zTNnOQlFOy
hOSxmPpcu5lEjv1dFKPHhxK7XK0QdfVpDEbX6enTQdYmnrcdF5eEQwHqeahvk/AeLPJNX3a8Q/JJ
QUMJjUJAMrvIeaojKrwhwUYzA8u/JcToZrQcy7V4NTg7x9zIbPlP3uqBHg5NdgSdcB7wRiRMibI6
71TgL9D1QgMx6G4jx8MuHz2ZYn5Fi7pXkpmM0eCDTYtPdXLNTBNG4NR+9Uaza7VZZ/65IGsy+loX
GUc7zoLkSCqeELHvc6bSwKLaZsKAn2SHM6rdkjLrmuVP6H+F9JMUsPlan7s5OTs8vmatYz+KuleN
8kkUEmxsSDidR3bZYGPJZ6TokP1EHFEwv8BUHmfcq2lCthXJlmh/TdZO5KuF7EEKnAPIwj1LtOeU
pvcxQcIgvWayZez1+NL0/PsGxw2PDOkc5UcYnn92sRzclPY7fUwshtvQfUPwU9ImGmW3X0MOxKjx
r9O0kIEQfsw8mLHnTGglVUXhlmWutZjJO1OWMdQpb3Ozq7dLmwVfpOt8pTL8MbJvUt5cLYv9L0OE
64v5tbGXlbWcbHbyDb7g7FGOryEuoerT9BiWJYKF1KIRDYEEBMq0ZI8DdRAerIZsZnuE1UpAZLdN
ksXi3mPUqu0ASaSrSPNlYQ/2RUJvt9Dc9Op5wjC83Af3TL8qWRvohIfGPRSEUfoJo4r7NeZPIpfc
9gk78obRnb0u8FL26GRpzC0tkouJ39LN5Nn3lMmUN1fieZLQ++x531F61JbrjJBaxL+YkNnxkjUj
xZ2RgsVjbaIkiNZpRApLB5Sv3wCgZvQYeMlxdPy1mPdw4Bw/flQ/hgmggUw6J4TSes7PuEHYEqkJ
TUHBDHBNtrfl1mAKBArWQ/b1GF2Pst4l8tWbjpG3L0twyvo+1cG0G1fMRU9dqj2GpOO40Cx7fB9V
12uKvop1ya7+e1RrcKGjf9hSGAvVnKY50aPDmzCxRyYwHw5qhOWRmdVpb+jBVmV3rav+xAACmnRA
48nXwQXMB3nPldS2OCsiLbhfAK3iz5G8ARSnnZ48Vbq1VTm4cV2VdLbY6dWKEJybzIXHCSEI+1+G
PmL1THw3id9vytZ4tpm4kXmY2MzMVuBG9XFpgTg7dA4QgR6Lt9mejnNLHmmxfb5e51YVW7PnCAJ4
6FUqV3/l1ScUyyBTqAd0XVhZHVUoTfzkzJ8DX/LMODJhCMMU9b/JROhyMhuRZJ5N7d9M729YB8uf
crdQdrMPnas6LOPh2ugwh5aSejRWWJ76rKVmnJFPvJk04WojQUwuj+HdNeNDAkSCGvi6KTd1+dqb
1gkX4xb3CK5GcKZ89JQXcofo2OrZZXPDKT2cswwt5hivQ86pZoQ+VIbJhaiQfOCgGvigKIe+/smN
S46fL/TmYOEuaGx700vniL44Nxz4a9Pdxxn7miiFSudvlLjr51zoRA6Vnpy0JxL1aEezPkCegF2Y
buvhIpgsVs8if0p7QeUkQGKejbqjB73X7X1P5/1ka/UxOKjleXOgBBEQMLPDZNoLa0ffFwlN6e18
583s9QuIuFYgZeP5Up3hzAU4ZxpxxUmfMEd+qKCYqsrhCvCthzlSSGOPKd1eR464AYOBfE+vCsVX
ETNBk2hY+mVGlwx/KrPPBhRuVOpvZn73kXG0mo4CeEuGv+zTmsI6dOrpK8TYF7bTwZDDRSd6CO9/
46OZM0qAcMDxfe2BU0s1hM6ICzpNEFmb5MCS+5omCHlFaq94tIfdzqz/IpyMfjY0a+n0b36hnTpM
ARbqoT8B4TPSGovqGdOcFm3Umb6aIfg14zZq5UqJC3M8b4bBv7S5gdY1EljiJGhiB8WFj6NTa3AW
jYV40ROYZYMn+mf+P4nd0/knf7wawoVdaSerfeVu3piCMJ8MobKkcXKGWyJjDlsjsHQQdXFfUwsx
7DQveXdQKTOd7bnB1177YuuQI3lwbKJraD8Z2p4DyySzREU73titxpwZJVWLgSiLre5iTDYCiyuV
xoCPNKNc15RIQxBa0ZY7ik7gUuIDKVcGzE3yOWudauKM34r+pS0CQ4HGiaxmo6RmkH/rHuE999KD
V8af4wL0jeXFXeprapjAIBkcZI8tkWGzvvuFTxZv4ClYTi11wsgpbFPQlUNNZ4iAmUNv/1G58pqw
MC+1cYhLlf7od9GQH0YroVHRFjV3BbLAxIajdwvSrfhSLDvLTo6lHdqFFnUPAleSKz9QyRA611tv
o7dvsSpU9TyPshTbfaOwVR7GgQqLesZPYaOA1H/zQF4whNoVzf4lyougajhbTz3Fy7QpOrxIrxif
p0zuS+neiqa9FgM7hMQGt1euF6xRCZNmUZONP45MTCVNAnXKRaHZiNNWHBT5wMVbJa+2m+zpNlkL
8043+DXFOzVkOXAzQjSQpGlKqBsm+PLgZaDMxY01fRd3nPWa8t0r3Ztp+a++5RDsFpT6zqcZA66j
9xCxIDCGDu0efWCD2veF8cKCAxchbIMEAxGnD/X9tCTJBqRehWEENT6TjDKW9sW3qXEcPlRqjX6Q
qjUesZmoHvCQl6E0bCGkBERs39A40xYiZuCT7XNu/ym66ROuml2ff2ei2KPMzgib4i4AFvnD2WUs
jPsGB5NCdP746wY0t+42a8eF4JBzCwOHJbvsdH+5SWIDG52O13BhR56EHFXeRsx6CXatCgv7pAzg
+Bjq9hZxVG5p3ahwqk+QGTpt+wbGS9tqSuAF+Wx47zKuuE/OC9aGgfSwxsBuTofrzJHxvy+DqfVo
AyUAbpKFP2x9rY9BHMCRs0e8pekhBAnNfnnL25jFzFiZ65pBtf0V2iQ90WS9eDW119onFsB1vcrT
Dw4v7vw5GjxpcB6w1xBZ/54DIg+NR01Op9KvDmVdPXt5vdUZYRe8pp6AEWW+jJKuEcHDFHsn9lgL
dVc5GLs/F78AMShu6mLf4cdso/E6H/Ni2vv+/N0ENdtWXakRLIQGbQpKo2enh8NC30u6D9Qoqwiy
JdrYMIIj9AwVWChz7dkiPhRPKNcZ+BwOziPfDQPjfTnyZdUuhCSOwg04AAkv87sjo1PPfPr8dlsD
VTY3vX5SfyN0WTAj7Zl9egmVa7DXAxIKLPacNcXL/rze2prtoRy29azdBk6kwscdTjJTZ2DurG2v
PajQFgvjghuTMf4/px8C2X7Je2oxEYCvH5NmgG04s/MMB2Yn0bliz8y/vjGKVcNQK7PDz8UGU+bz
0U025xYjqK0zjupbwzaq4VigUGU0aMV2zbSS61IZzpHicxB4PY6JDtSCIJDvmHKDKwdVAXsoN4Nb
klP46ux74TO8O9h8KoW7PGOniI0wyBcziAwrSLzosVBMACwok9GvwcQYDMLbhafI1aCio3yvkvLZ
57NSKH/H3g8Sbtf0OjOl1Xi9xoBYBgF1LLK9mdyjWkHdIUfL1RJt3dLG+sr5Us+PCUlUKRGNINCc
IgVd0X4s0AiJXRNqQk5hLxRW2Qv+yRyEoG32R3X9D+xMDH1DZNVlY8ZUhOEorrkt23/ypPI4LxxK
GAiAye1wLpJ+SA8d5FOf8dc0M5xnFlMeBDecxSaWAEdLcHyGmIQVWGBmJvmFlQaclyzPPuvTfCrD
dZce5wG0N6DmZjxTUwWFzJkOcxU4w7kAUk3MS86p9zDVJJljCL92QwsdUxYmPsOqJuvBPrVnZz9h
ZyMKUM9B6G8ni+Qfa9Zvq58zYV+ihswZC6VvuxenZPIIfQn2ZMEoDnIuue0lI0cXEqJdmvm5LpjZ
hdsIGFbJKS+xW6zVLccinaFV5o3/dMZ8kcNYzNModa1fQsZ9Y1GzigHiIdFk1ZJr96IWARfdOhtp
TF5eph7ile1m9mpyUZ8jbIrp8lV/+0v+moGPLkv9WuNbFD1gDKg+SXKOUtbUWuzM8aaTFUz9cT3Y
aLd81ikwjYyFctbf0lbfjnV79aNzhKE1O3SsfH14pTCipkq5q2lN5fIqe7LQNbuVKRgYksnxCwYM
rVXLbtTTXcfVo76tMuyuA/qXs9TMqJk2ADe2InYssydvC9/1Qm33xDYtn77UoQS/wrzsa/k8uC1U
V+1OFZazNgRySJ1DC4K7PMFVc5adjkYqDO0kKT5asFOYvYAPgksoz/ZtylOk3iL4GoBUzSlljlxu
OyOCkkjbYcJVW9RvfcFimLbma5sBTe7b+oqK9mvZgAQHX2miYbZG8SXzpTKAZ0e/p44Gfg7kAjAr
hhwbnrxggnoEdHQE7THrBfQU9oU2Tesiit7SsXxp5vTahZQQgA86DO02a8bjkIUvnEqOJvJIM4tT
WlM3wgi57/uAkzppetbqatPQL94a7cWv0psAAWtMahuimXin6aaWPZXuRfbHzI0XpeomsAbB7ajO
S8+3CxvJQB2suIjNt6wtfucq2esIG50H66Y6l4hwcbsgkEqyQ+Neb03cea086PNC1I/NSiHIjNk8
t/ol39e+QkdNGw7AZvLjpfxm55vHrMVHMlIONrtB4ffB4p01Xj19Tlrkr1uyrpmkBNyTsDbAV0aU
MbE+sheQN+Ez9Wvb56ZZJ7Q0qEN/7rrHPisOThVe7W7eOs7XvEOQ2DrkG2eeXjw+9Dg5whbHlv0X
sTZaVnIWXqM8Zasp9NGpbDROpBLOFQ11v5IyBhdHvZ5SbDFqTxLoRANXN4vReqbpIpx31lEgLUvg
2Pyauw1dgroO2CwlSFZ+v64b/aPm5FaZHePnio2813GkbEwuRgPs9iDT16ZHVpMVQyEKYnHMpLF7
8mawOUY8vjkNlFcrBZBbIOsbaDBE2LmoQLKmGFZb62VO65mJafw0go2E99tT15OFIshzVYrVXgYQ
KrkOGJalP5Ll1bDvc8iQueA1FPn4KXq4KjTNaV5zzML2NMiCWhDWuDnj2V1sDfa8Gec+BwbAsNiv
ueM/dpTWN/P46+gWnMZE7he7eOxdtunEYKb+I01ZrfwFIZ+Noy11c9W/wZpZRR68YY7+YJIvcQx/
at4vnraiE5HMI/YfukLV7p9HntCsl6VqKaJlVMRwrnUFVIMl5jFGnWXCA6BqBemi7u5X9RsGoNfK
wdVYbU3aYR6GTn+NOaJn/3yXAoZ5YaIU2X8ZEXzhpyTpXe8B4IBa14nYhCrJoyuNXmNddOIG3yap
SehfIaFuEXpHISDDpCMHVrs7LwY/mprDoyH4CykAng5vwSCXJ9yAIPZ648/SsyNhGgnYzX8RSx2D
OZ+2ucMvzqn9B+ZH38QZT/VuadYVT5QHaTUMDVzn3Avr56LJHEGgJiPoaeV1hmFQVE3P1ocH8JId
Gy0wq/YvM9mHKC7jOIy3NAe8ovCsDkaAOq6DVMrzSMxjyOWnWiSQE4jvkVYmRWsz/vWe7Lo+6Blg
oARGh/PY4HMRcCIdd97zAa5bYgJFYQUeRX9dX0AMfndH521efisYp4PrvzX2o16qfXHk/8WDxvyk
7VcZ/2f1Hr2i7o7gyzYd23OBNz2jjFCY4YEibNoCe/a7rid2eQ1xVySHcj6IVBw7RJCiAUc+tUd/
wKibtUyLYRKw87aL9M0hW7AM3a8c65W00rWljODJ9DkkBDOThu7xjO/oPYchZJY1zeDj0Vp+Jz99
D/UG1QBesj4w6cevWs4BrsjNopu7fEaDmtmTTBX8DWyqPLipbdoM6lmQoTzwhKZxT2W1FjAnIaMC
DVbYOLv7ZbkNw8byO+KnVxQtezksDc3QWbrVLeeS4IWJZXcY6vaiwXYiI5gUSGD9jKMOtsZkktAP
d61X0uVnYyUGx+zj76HPo/TT7WBTMHT1+enZI2FzWPK3CED17DFYbLKIdASPEYP+g14+p1HxuFg0
sUz98JCwMgMhXEkfbiyBEI1NvPOcjRFLbjv2G5vzVdZTFtYMsIgwYvn6e+g7L3B0LxQRtZeyNI5z
GT/O1asDXhKMNxu6jXJ2zWH/AnvUItf4l6PIa82ODRubd3+jWqDArAKnABvRiovIeFz62BFn9jON
NiJbdEB4FO4eRnLVpoD91fil7R6SHr+FU8c7WZUgprJ4142g4BgdaXbosMaupsq+TgPvybNDnEId
72A2Ubi5S1AhUCLYG5XVz0JZqkXpO4eXGwgVoDCzRkxooeiudj/QYm02nTozRr/g5GN02cLZo37N
qYkYvHblm0mK2GId08k/5+Skl7j+zmkTExWdMJ7PujnJFuQ0HpKsfJwcbnJjmp+SjuBUjieF1B+e
nexQIpfsy3g/ac5fbFuYHHrU/J6fyPpUrpMBXjUOjCHhXkwbZgbpm918C/GutnBedqshyreWdTBI
IHE3R6hgjT6ywv0saULPtCIzQVup++fiN82894pep6MPGLN1AXSC8Bw4IuM969aaavjM6FspDSaG
kgu4crPfpuGMgbOabF3moYnlgtcNjs00KUKsPyaAiiOtgaP22/rDkdEJnA/CD4Yn951Te+s8dfWA
eF+6GUQP1c64hs68LzRrm3I8HtIXYb0Teii778YbAgIyRWBGKbYR75TV85UxDQuMUFAk7FhzeoxB
kmL21/6x5bo17KG72HwsFPhT3D2v2EZ41ZqJLUNSg3RCTyopy0jbLOhC44s5PB98vnGqfUOWsEwD
H7YgX3ZOEkE7kzTWexxM41l5dAuAIMatSf5KMAtYFk9KGlzCV1XKVNswRwBYqFxT+RLkWPCczg58
CBCmNj84lXF2UeFp+XUIXc0zdcwShiGntydbZtcoZ2xjg3ogSiKLd+yAu7DaxyiVbJLiQ2X//3/z
Ir2KBg92ouvCV/EI0q7NwR9dRomg7R8m2ijMsdu4yp6D1YbUkqkMduw1u++pHZ6pREVp4InqjBDd
wQIMSEgEsRY8Q44DAP4Cgg8TdIpSxZFUKxkbIJOVWjB5z4iwlKbR8lLgAyyi40ge/93F9DnUdFfz
nLeXW56cYyAFE4P9dMQXRvacvJ6OIx4dbCS1OZVrBzqfZTa/yRy4Bl4GjBWGuR4qGTDE3MW9uDhO
/2dUgqAtLsUYNBULbb6tZiroH22G/MrdzffYWXQZPTtMS5F1xuY8xfx4F2KnQ603VbPJuCtMt8T1
QAkY5AnNgkDkugfYAB9SdlTLur8JqeEq/BVO/jo1l0HQzqsQ0r38nnNwBeDLfaCIk/tWEVh5kAa7
ObOMUPgypc4QKoX5C7ODuEfWX6emO2oExw1dPA7Dh9tcN2oqw1o7RHQbHk1f8uwt916ZnGKt24wM
Y81bhRmyzt7+R9J5LLeuZEv0iyoC3kxF70VKlJsgJB0R3qPgvr5X3R706+gX954jkUDVNpkrQ2SJ
CpSlM0AoZIwsJkayiY8y5l/ABBA8l3386tvTqZ2QQtHb0WYP5/krjxlslJP0l37rb5oEaz1uMfZM
ffTZ+tsSxPBT0xiPCs27PZufHJymrmh4X/UzkGkCTuz9zKDA6eD79HnKPtYj+bfnGZlmQgKFhIwo
C6VH95YezADWA9exOjQVA6us6P+GvEF1lCw0jMoM2zBZ0V177Mq2eUUvHU824Kcp4tkM145TXkhC
3Q0SwkFc9C2jSH7WqFhmfNtBz+zSCfip8St+GoxmFpqBdk1C0HNd4v50DP3F5D41OYWh2IcoajSV
gVLqz5ELmWesBTm/LnFt9UVv7UNeT2cbafQARjQ17+xQnuPmdYiLKwPDM2Dr19nXw2UHMpHpIfer
Y68KnQyqyqdqtEdCk/zoI6aWguXI1z9HxHx7BB4xCh5stl9B5XW0MxquyXA8+nYx7Nt8nUwcZ2fd
odTJzZNlb4BjocX0eHPwc0UoL3knHObMgX7W5oMcUODwAsX6rsmxFKC9Uls8QTHameZa9x2SxXJM
g/pGQLFpg+RWJc1D5MaFfd6OnCTsYquqGT7ajGxfvmeH1r7Ms42F6DHoN0z9Niq2Lq7WZQQxMCYG
Qmfx3vsLwK+rxMPSE6KUNJnwD5eSznYKmp8sJdtTOKcsYKwe7XFddIsYV2rAXrb9FVhvDBAPmLoa
rGMa35xJc1GXZKPq1nDOwI1MsBFWkIfgd7Qo22IWw7U/NDtDXNzB0rHDc503OjNNIMVWiHjSY782
MTjq43VHFlGhSPsu9IR6WgKjgSlG3q2uHz29+yJDA2UEqqe5wNhjwO1m3oQbnAniMWvG+4AkITm2
ZUpMwXsduAxIYB3n19q6s1qFhEt/4YLJUL+eqn1VExjFJA05XxZ9LyPSRv9griaM9mi6/rEksbtC
YM0scjiTX7n4HjQ4uShYaWFImLl2jKRz0Deh9q8fcpawmyTe1u0mS/8ydx2Z/gexewynVmOJbZ4p
75C+BJ51FmDHe6jV6srOuU86yNJ6cMrhRlEqsGArcBh4/BXgu4urZPVaTEwcm7Xqj6Fr+8khi/n+
07ccVLZJ52hKQpHNnEo3eLJaEnSubuhBuqPRZYuZT4vW137G+i6ix96Op1eVWgBjTmp/Of7rOdCW
XczQAwlvdUAkweuPmYxY5mTtzGXPfDR60nO+7DYzfiz8r5SMHJpmzoYwo//CRW88NcD/eMzDlcaA
AZ2fgRbjL4SegYItZ6Fq+HGyWukC3Fnv4hQtYrm2ArBs/VxvEWOsXK0wYXLqzCDrS8/CjonJfaj8
L6+NthFAKQkDVMDG6TiU+dETuAzAcF1Yow7JS8RdUprxQi4c9W1CulH5Z9MkrwgfY2MEcl9g5sem
ag6r/97FESV1AJs6oTCsbFLMrZPhJ1v1gTY962TznqLYdBjjEajmOH9qH43v30yZ+bd31SMhFgLw
qtEJs2bRrZXuwkZphtvAgy8wCbUcJJyyWOBPQwCTDLkZ3Dnf36o7NJq6Y0eYs51GDuTA5NonLIq6
dv5tS0mOINl6Ta9v1NcnfBJF+41eqXS3zkAXV7G/wqjOTjLlJC4p6coKrXMfM/7OlrRw/nCNtQ3P
SMeDP1AgmJwuhXH1xg0WaUw7aXI2rL/Gbc86ktDIfw6x5nIAJKT6BaeGEBaWck0M05ISSs57RNhf
PFtDf7WZxjmKV9O8I8jtiC/MGItkNTvOkBgGA/uYQN7EOnsoMhZdy6r0aCRWqUpdNLAjZZQK5SKQ
WCy5qlDVUyjjlmLicW+A49q2eax8mvg8o2Te8Pzw9/9WCRBtahihXwtUlwXD5IhvQk0s3XTVF8xA
qeD4VXL6HVxuPesgei34Rldeba2wEFhMLyHcwoxuhAmg1y5i56/g+ozdYt20IWRyboSOj1y0a5ho
S/x8CbCasl76w91gIUw1xCh5aRacVvV6qJN1ZoHugAZfq6xMAnsoDwTm+NQ8aVwbarqnDbZamKBJ
of9nkFTHB4RQDJcfTOD8yTyLfPoUsG0y0b/w9VYR4w+SElsT5eJey5OrWlC6MBIQ/8/T19ShaeVm
ZvSvmczPphM/lYiuE4sh0xBf45CdJop1jxiwllhPRPoUxA0U3SLAt1X/N6/H9SLIlJR+faAuICHy
BrCa9mSZZ0eXgUEx7Sb2A8B4De/RWvmyn6l/7PEj1fxzoidHPN/cBsVzlTHN0B33rFXuc9e+eR2L
0VZSwza2se47+7st/K8Bz4jrTNuGY37ysqdI++I3nTX5HuL3zsHPwfJUS21MmVnHYqR0f4P6NRYw
QltjYJtQg7zTrJYB9XB29JoJrnzP/XxJTC14blzKWfILvcPvvHrFkAQZtqHjC5HenojzeRuP9bqe
4xLRXYX9eIItxnf0CVEG93HE9roFuFex7wTE2g3tLmqPcQUcq5xXA2hNe9GGz1EVUBZdo7RB4oz5
jzs2CqatGpv0MFOiFQHAOcSIElz+mP2GSQrflj/OmqEC5h/mlH+I2T60mnulLm8MJHxtYJ06aR+c
USzz38LyL9CFAb4/PLE3Peb9CPpdGkMQ7y5eABpzrUXvPOMKskf5Lg3Cb+da8fMDnzWUbYIg6lgh
Uk6OZKHPIylMORX1XO8Me2YmaZNI6cExazDovNFjPk9V8uxFuK/C6KDr1TvKg6Z681XMb4PJ16VP
98VRVHBbi4oI4EeDWtukCJ0izEwxvz1Xg+chFjuUxakgHIu58SKY1gldtUuUi2BMkO0zDUEZr0CF
AoVzzWP/hQYd+ZXcyRKME1USETacplFpvXtg5bZjhsRPyOEDBxYllrMPdYoX/XsuSK8l60bt/tGJ
6gRr2h7fZvPncFijyYJ7Rv3QVJvcwZLAFRo1JxYgQQFTFrY1/wBnnaLqtNqfqJhw6LeWaxNVB70z
M5SMoJH8g9uvfnGBwtflNbAc6NWso6HtkkqGcYXVyRU0IX3pEQlwqCGt7rZgEXxUc6gs0GHeO429
A4rLKYVmaCby3roM3ytfWwolIEigQCrdaQo4OmXzyovYMw+Q0VeDTLy03wTnUNqxj+31q9Zl+8YA
okz5W/AjDzZ7+32vEuy2QKVWphkfhF2em4YURB8zR3JP6R6bBvgE92A/+NcQ9EnJ0EB1iXSDPKT4
7FOCtfnjfDL2gu7UT7u43Y7apZJfGKlgaYKLodP1uW6VeSWXHz7Xe9NMN4f/6cYvGZmsYvru8OkS
UfTqBWIxx+FWOfn2EoO6fOF4NJCHhnRFwfRndm9IMwyOGUZJi6gOllZwSu2jZpNisZqjWzGqKsRj
5BH1PKmcTISZOidzJCcIJEh5Vd/Q3PC4MVQiDisGOU28wZgz1d8a4p46d751qoHRICqyu/vRA47c
EKPWAlrNezoRA3iPFGDjuZ19Egj2Cd9Rv6nDnyTCjEe0GXe9MsaiduCRf5iIWKNbyFiLu8S3WQP1
XwRvueKlh+LMX5byiFkYHzLKYx/jjvgzrX41Jm+F+w2mAHWsR6QxK07kgGZnqJh1oiMICeLWRpta
LbiiVafsMFnmFrS41fznlppv+pHVHs/ZwpXqpjA4Eey1hy0p4fpqZs4DF3ZM5W9KR1/Mrly2Pbci
v3D5bRKB55OdHmwtuQ46IBMrYX50OCHKSmPDHlEPGhYtQMcJHa6tOtfZcwy/yQyvBeuiens6DEjx
58BItXLfDdNYTci3LN5ip3beG1WcdKYPfYhnKxm8feTwgAQOxVmt+M6g3IYoenGcXkd8RDyqC76w
+c21wVh6dJyx8FZV3UDfdM09KlRBbqYG3Cce55tZVTe8jJHrPLpEX1pcMHEbJjivu3/uV11y3czf
TvOhJfSmkRZf6onRSs3I1Wm+Dc5hfWC4KqYSr65jXkLZ/ISleR3C9g/a8YtluSzKi+qe6jTw/5iS
IrnnSrL2RBadXSgoWjxuKbwYfp0M1qhO8PDnb9sJQc9A9UEMN2ylu8kkv0L7Ur0X5rbKltJ89sKb
Ojj7Gg4uacNUoXFIHjPS0XLwl2WC+SdfOua8TIqBo3UG8WrcA8nNlEjMptHZQ5xDYHiErHDGH+gN
8F6s5Jh7F7s5Ou635o2o3HBMLeC4EKE60XPw0cV7w8iU3ZsqAqausRfzVhPdoYzo0diHH1uNqDyB
zjeBHiK3KX8NvTXGk5USXqZtpzJ/Mv7QFJcTmYZGDglV+rA4C+x8ZlaTHjZDI/JYyumj2KMU5FyD
WEzQlXoF8RRtrMRfAeDMj4nuk4pWbAZ04Rx8bEx1k0VyxTqGXFAm9Hp1i5sEx4LY9kmzIRZ1ISTt
O1G5RUUAePCifs/Bmtchd1bgi1NXJdCNgmOv+3ymERrHDiM3vk8PZvbKTvxrFTYbQyYnYtt/RfUT
xQSzOCr+cd7lSXhrneMYXYyJJGhkyBp2GJCMH1nOa2v7cMCZMMAiIk8ulrSXw1skv1N48lPyZrJp
zb1NA/2e8DdAp6AqAVW7054JFqkX1HYzfcgo5C420wvchNWcFi82bCUQ9eW19eur26Ic4DN362Ht
2dlaxojadIsIiAAMhl2l37KP6OmZEI0I6N3g3Y67VZm0wPT8axRlJ1Bfc/mm3gTG4Gc/Y5Fg3Szm
FzLwD4wdvtJo3NazvJ5ZywX86Zpk9dbSSn8nqHTLZOUbSNoHBDxKoR8TWdCYKwdX6NQy/qlxO0A+
KptlJt5bL9hq+rys8CLlifJxQifVUCN15j7k/U9RgZWig85MTqzzFvnaWv2/+5wzDvdWB42rmKNN
Ik0SnfUj7tkFq3LSpKupo9j3r0VbvfNZ4TUQS9oGWl+SRVnCi+HSflYVLsM+3NmTD1WNM1KrsYd8
cSijPVoFXnaJWgSrDoxve5EICzhVqmlUGvmR9RhwQo7byL1qvvHy/19+zKFv86O2idgxeOIkbWZc
kZRY3rf6rU0Cnpv/3vPRBWgYTjCihudUAt02BUfKf7+gy1/hF29WTOk2YLxvtb0P6NLAElURL5mA
mmnAQ9t46jgEulB/Em3CBDOFD8uQakj2LlQSg3M3PqsnQP2Ugo+DOZ/fEkhjB3hMuqv6mEMb49ha
8zZWkO5zwPiWCsyZy/WAvlT95XPWY9vAtWKxlw7faVpzKyAbB2NMeJvy9MSyAFczPVrYrOj2wja7
pMHDMvtnvegWzgxEv+eVa84sMJcRJwd3HP8cO72CPHKIJvpAVPhDIjcPiAf2H7p9GuzwpAXDBTm7
0W8Lx8JEGW7YKpIV5CP3crmFXdyFsTZnC4x7hO2gTVbxlObQb6sBomvSq4F3Gl8MubRdaF1mifJH
GbmnyjyhGhq9ay/fcmRX5ngw8eVGtGGD6e8G9q+i+ALYin41O1ToQnQixTUmyhN90UieSaW74r9P
KunOVZGtQ25e4sgb/Zvfs+pJnmB38AO6t9Llne0nM3ycbh/SEFtU1ez5T4oNGJXp3ozYx2T1RhNY
VkDiJWuxiHjFUcRDKvOwxeZ3JlWK8LE1H6qc4q7PBKD4QWkr9kN9TbTy3g7uM5nI4AAVKZuw+dGt
Vjlb58mkkHlLLYoqYRKw4v1h2twDeEHR0SzCce8n9D8MjUrdOLqUsszph8h465A71J77nDJuVG9S
5AUcZuy/UQhm2UtTsCeoZiYQ1drkfKij75LS+hW0QDNyhOEq6lEtUcYW+lVGGl7H22Q+DOYzFjGP
2D6pUbqUf1mjskAvWd+9hNZergco7E3HaJ1QHJevuvPtg1Vk7D6B9A2sGA1343TaPmy6nZPK8+Cf
mtbaTFoLkaD/1q18K7t/Y4sIT4yHmnNRr5HwVw+wo1sePaJBCeKDHTThoLL43kYy0VpSLGNE2Um6
KFxKIONborPFa8e/QH8SBswWkhW7GhTBuITxUJCTWJOIoeOqFudaY3rdP+a5ojuPCVwYn1UcqOsw
yWRoXcn5FkpvY2b9e+zy7kLlbq4aS9MiemfcwGczjPuxOGsFcPTuoM3fY++AXMOAS0FguG/JjPnN
NnZ+/8YR0WjkJnWfUvGE3KtLFTSF+1gdFAlkUfpygY2L96nhh+QOXMHe3mW4BNULmBHTEnftjy+R
7XNwlOG3joCRX1L915iSSTPf1ewAKxfkKYQPMWiAh4BnnaHuriyyaBE6DA+LsfPQNKeQDJZwQguQ
Q9quCBi3EZyroPiVpkhPeYps+gbqYun61a6MGJmVzsqxXghD3BUXhEnb2LUR4VAj87nG+fcO2w2d
arCV4g3Dlj/HN409rMmwJ9GQ+8zlLp1Z1KHIzfHiZc8JataeEbeJRgu0beF+STLpy/ivPamn2GcJ
AFWvTma6hzLkwfpGJrfkRW29e+AJYp/fpDEqlfiGpWHrnNVfU/RvTpGcBp+TXwPmFgdnm08lxXfL
+dSY9wD2wkx9TTIAzKDG/efFOSAUHo/52k6MGZKxLNHCGicRU8en2viaugRzpvwFXhz/dWENY0tZ
CdSgFuXflZjuqtzL6XnWIqKtFlgKtBRvMsNnPpmkFety047eryjB8Aywt7hnLYcgrunkzOnNR/KB
9Nd/n1pCbHrxUWb+x2ToPZf4YvLES8X1U8txXYZwf8kCYkgX1/ab7k6ou+lu4caJojrbHcwpozwQ
YUe5+yUp5hjqqDqSbnKhrQGuc/BMqxzDb8jdlrEKH+kUvUZnq4OxgVvRK9muZYQ/yX9VmH5UgBXC
sF/F4YVhZB5fdTTJWtfeMwvPUFLx9WS5WLN452tD3pLMP5SxtP8BDa1LDxZp1W5OPqJa/lkOKrLM
LT5zrf7NyyJaQF/Yucg+WphjFT3IiBqG8dYo4djF7l9TkSFYqbjSGCAKLZEqmEPkp/WvR95yN4wE
1tLCQ2YboAtmBsXl5L50SQN9KvyICrF4Mqhmx0he7YF2108JdUWifiDOy3ABKmVRojP3cBHSBC3T
vK1R6/vYeQ4BrtYrar9DSC4EI8SM+zl+VUB9M7Hfg6b9zR2NMaD4Yf7tMWSl2kmgM0oQcwhx1duG
7LR3u73TlOeqarZDHO5S80DNqXojU3PWBQHg/r/pO3APcDhreUzLdy94Y3mbGg81sYgw4qj4XkRn
dxQHAE5ic233585HUGKW7wTCqhRHRKzloa5Tpp1ZQCUbnVqiO3p3rxHMt/DItoheWN8W87Fw7uqs
1PNqVXKX2BkiCZhGqpkzQF08QkioQIHq8QUHlHJMz1vHniBygbgF9Ovc1Uee+jThE8nK8z9LY+I9
0+66X+qf42pGOel5W2d+5/gtaHiT6AubDgIpbPdvOn98xD0oy2pfM/RV6qwhYDhi9svW493sQvwC
tiRlNXnqX3KWIfFQNKj+DHjWBGZLfdFcSmU2nkHXeY5cZvg/PfQUtckQpYByLc+k1HKEoc3x/YMT
7hoNAXR+DZye2/AvLx6e/mo5J0u+NGCfDYI1hAmFGQf0bN9NeK1T4LFWpMgxn4vpZrKrKJu7VZK1
J8eblPNx9JCIOPq3xUooJWUw9vozqOXwHCT5jXA3Ih47ZkSj2jZbOPXIFsQ4GbAfLP5akexnlHqD
jV7IgJ4y53y+jEJiHPW5KRTk4kkLiJ7ZM6hi1uGHqDrAwBjMqyFmZZ5+9IsvS/ZP2YjxvT9VJVgN
nU1hhhoCChMZQtzUCTjv1WgDCfDMK5PoBHEbHom57XbGNAPEs/nGxvchIBikRAPO2mwVjenSau4a
L1wrHj3Pb0UMnG7coyVYMEY3U6T8UvxfUbEqvzSUCeTWWZxpcgTnMflsm9TIuVu18bZHUJQiZjIL
84rpm2AH0yI2eiJJrmcox3ascNhB8MhoX+wUCbPRFXQ4grl1mXV+ho7DfbiqA78pwsNklDdXp5G1
dO/iTXt91L+RKa8mVx5Cih0DUbcqXboTNUk312+z8dNL0mKSAB91doq7gH22sWLZiquQEr1Gg1i/
KYBNgfBB3VEky01jYFLISp38nGE1+vaeNOZX2RQ/nkVLpRsHFx9GG+iLqYdAxSaYzGuqDVC12Y2W
YK8HySYUPloBvIoa+zGadeqEpnyT9PzWnkqqm2rwd8m16oj70gRJJZxezblZiZoOQbgcb4j4y2Az
a6cJ8hgDhr5ZUGZItn+zh/ug2QCcdMofm5K8AfIYmvHeC+FsF9uGSAVU+uQ8QZMs/eHidvnBGK9x
/daLaxxxhrV7i2dMfeRVGVFPoqkralIxzAXBU1rUvvup6q2FvHoxq/tSW+cVgYLzfeJ2F0Jf2v6d
jRJOMG0RNhAt6e9dgjNm56D212NMYcZv78AKYd+gapOQL1tWwQoyVFiIw4T3fLKwv84MPItsOMRW
tjeSFv+wEbBf4fMokfWXsXjLKMAb/AEeasNmJNcsAz3EUn/rtPB0jZBtVu/UuNdH5DSzxTikSnt9
VeVM6DrSLYl5GMB3sxRluqDiHELqIuYORE+phDLrnNHC+MWsNuzMj9KzGNKlN4K15DeIhz3NKANn
p8cOJW65A98odFDGglbblT5KeoffggPmNnYJ1FoFIM+IDrRaCPVR+RzSoj35hWJGF8w0euZ7gAYH
fn3TEf/S+C2tutc2YqQAhoPA4EaWLFNSJn+Y87X0xHaN5xkiMWfosJY2ms2QjDAbX9FAP+JQGZTo
WINA7hP089HW4snzGr4OMGQDsO2Bgt2UeCyDLUeBInURZ6Pp3Cw+DHSD2EWDlI+Vj8DCxUrFg78V
WPYaN/sIIPY/6YIdSYTq6hhnKdYz+yj9BzuRlW5Ua+FlxqK0fnMLmA4Dnp8pv+GWlR0byWvjt9v8
tcFdnvNggMR0COXz5UyYJDeCyW1SdyRilfkrdvmyyX7VRi227tgma4cQD75NaBrOsCd0D9zXPibF
SOizarMZj+zNx3Dk8F3H60y3YZ51r9FMkzy+Gx9psHMCZIWCQ4ltFtcMFrdFKLFvcnIQOMAcoFsh
NrhglwOKSyC6el+9BhratRMn1V8xOy2xbJTrsWPQqC9lz9xLuxouHExhX22PD7Y2ALhYLZZdc83n
HSJLMksPDzRuhs9xhrcRp1j9w+//vk0ErNRbmc6U5WTRdamArCTNz3QjxC9aC9er1mTbMx/M3+tm
yMCu2hvExu7aPcuiho2IkhtQKyC4q5kIivZ2o27rjOBlrztQMEyWUCGz9fDIxlvIs0Y/DSoVCM10
bMSN30y1wh0B4F238W5GCIhYK9YAGWO/hXUZYuFYIC3Zj9B10GpcArUy6tcCjUaNNW1kEOIUO6Ml
A8Vfjq5YxuOjdz5rLB9SUOVizA3A9g4UYVjVK/2klpeBGA4REiKtf1geIvWvssMIrp04LtUzrRqH
jNa1DwDgW3ePOXV2tejxVLsRnoLqq8XRqUYjfYKMly2GCucTNJcJKATN0D9tssLN8jVx/Oeg/PYk
Hqi4AZoPtwjD4ewSZKy7+0pdNZ22cBKXwOcj5GJsEvBgyNUYfttJHiIKd5I6kJnDHBlhatZ2vMF0
ucrkoy78emvBs5bYEtph6+pWSfYSlfEUoNupvDlaJGbEbk3DXGl6Aa4IQA8h+NXo0gsiHKdNhRWM
DVk0fzdypE70rjGaqyhFQW4y788ExjWZzOdCPsqZSqpErBf1l0GHHQMYyeKrRr0Ql6+afsjsjdX7
eH4Jtj3N41/sRr9G4C/DhMmxYEcKCuEEMPMlij/rwJPLAK+zLLvX8ZCzj9dXPgMGesnc2Q5V9mHk
Nul0lK3R2ojZDMwj/kEx32oj2PsBlTH0LiAkWW/e4qLdO+MrEtkgj07EzUfgDxHWoE6cn/5wKmxM
Pj5BuBxyxiR5FTQAEFRhXf6hl6REdte9TH8jFH/pqxOMB0fPjoRjnmbXfhZnTwRvJWafAqkpM/Vl
fsoqLBR7hOUaTSpY1rC8UUgoYFzi7nWqEEm8DP9JMRe4xEkz6XP3EbAEqT1SgMhIlFvCWdydG/Kg
Rlu7CnZa621m19qGOAkRnGHM5z0AzIZ4mr3/OsckqjnJw8up5XsefsnFiSUs8l81IEaDGp1o5VIH
GxA9bOKSrKJ8jq14N2Zs/AL7mIXp0ZuNY9PEz5jkeKTSAYdbTx5lBAAoSDgiKCeBXQFP4KQPeffw
8CeEvrHZNLStRVaXg02eQ8IkTzRC06cV3CRpln1htp2GT2SUziatxlvthrhBep626luVBwKl2SQ4
/T6yMkTnxgnUgNIDngj+CyzwFEXWDmV4NPrsmRhcIu4tm23RU5YgugkNVLOhbLWdlxefKV2NYCYy
u8XWnRixhpBJ8wKFSox5ACZ8HPLg8LXSUmBFetUYxQRN8JWGO4dH0iy3UQkBu8lA5rbMbmRyD30a
driqfT8v52k8dzbTHiWJHSpKzJjBgl7luCDihV3Pn3r8mqXIkOdvYBDT+KdH1YMURCxxXOL4Iyhj
cp7VMPvJFIVTL6rfZGx3fTOxxF6E3P4NfKTe2nQi/2rUMFyj0JIZZSJZxpwyjel8hCPmO6QoC8ua
MWhHSXYYnolqy/BgB9nCDvnyphY1qCOvHGroedrePdVl/14o7AUzm9I/+QjiSjD0JZWX1Dhvsvga
NZvIOcFngTo9kyTK60xPzyaGtMYFu4aPPgnXEQBSXeCFfBjUAc4Y7xpenT4m2ClL95FenVXAC/ky
FXNT6XoMUKItFeTNbexfzpQ5tl4D3l6CWTi27jkV6mxrq85/iGpc29V0Snvj0iLVG+4+uwIm2K74
09x8tyzoIcIRESKSXTak3GG9AHE6Dqc2/2yKhiFijoSoZVOdTMBgX1x2bURQvBoVONmW6HosvWKR
e/KUNi00myxa5m5KpMMeyVqC0QYJae43t4Tayo3XpnXpDS7IYFF07q5mshyHxvLJnN1jbXDkwTKN
gEIz7kxNjJUdYWgoLjBwzriCSuvsE6fVZNqvrn2jLkiY0DUgd6wRnQ7q2YuQFk6vflvnmOs0074T
PfMtJE8UHDiXbRs3Y8ru1DAusjsg0pL1lTle6v+Lc7lS3C49fS8Tc+PCVlmkSbtvPHCOnGRs7JJ3
RnprW9gra/YukYmfRdWeWocdoge9ndU/I3Kk5NmmlggIqRRhexU+FWiFGwadrv+vj7G3u95aeuDW
e95wZHUuQ8x68HfVcOKLkabzpKrnHnG7IU60gyjuEPIFNm5FfGZKdJ7lcJDZGRBkpbxS3VuT7khM
jMyD4WQUCdfQ5aI1sEnckzet22gxxi+8KKCLdWXb9q+4lNUd2phcUwyNNnXpbEdGimHY7geHblp1
ZlTKqL56/xAV2cK/1RhW1VR35m2t+LsttgqihkCWeeeIKrqJ4C6HwXoQ9QKFG5GJbXwMo/aKQw9V
AZhuUXeLAYTaNJZkk8OKwtNaSGz4PPVUVqEjTj2jdG1LoBffgL+YNUIW2MWbvKbZUG+AQ53G9Dd9
yR2EACzel+wPcri+3jOCpYkrNuFFTcBqKbhuztK8MlzqVtZcru+/Y/DY29OxxEVHJhunL9ApRjVc
jHY409lh0pqnG4JpXFvJU2pgDfZpskBIxsgBFunIEAbEGLiUTz3VcKpFLzzIdVRxXpb6nTJMDQ5T
VbcmFPzNmB2xcOwaqoiGkZRbF0uKMzqKWjanzmWuwO4hYh8h6M+sLt6RupD5DHmpC91CX1QiByeD
Jkf01yA+6Fl4wMmDxMbb2gEbbWGtPEhSRbGrCgzVO9vcVab3CExcbdCDhNvshNOhS52IIKvRihac
r1mHg21yt1mZvaF/PuUarhA97v9V3cz4Izf0RWLbRAUXL0nPTdhckbU6pqNO2LzFYWDLk9k9tJAs
c/6YuKBUpsf8HE0A8oteMKKqwW4k1psdVNjXYGvXrAZYaqybmFdbUAs1FVZO0+uuilZdJv1aPXM8
MiuPUlCVa/7428nxOPQsJR49jwXoTzpTXPWTVoolvJmKSmnju82DOKz3GWhegLrCAsoSdzNL5eoz
7snMOiE/eYKtNub5Ox/HkoUGPpiwSl8wV8TlKqEsTCiyU3Q+blouPYSyowyugnjur8xlTMCIXbJD
ypYOH0xGyyIJD8+YHYPUqrJqVTPpUmWKAN6V845K/UFEKF7qRT6aWzWwSVReWP2msLwOL3BQAXCU
Fw/FbcX8OBV83kRHlsyxWFAUdEsjQzn/XhBnLgpbBZjCBUBTSSdeM56xeESWlt+xJq0v1YBkzJDF
JuyzvW2aTHuuYUBaXYIWn/fa8YG1hf3OMp5VE1RiTaLgRZ/XMBK8q5Iaaac6SNSPwRWbHoMIGUwA
GSjHCcNup2W0av81UXKQtUucIIES83fR0XNF2gu/2k5lTBkmXBhvlyNYyFJmZaysPZYM/qXS8hWn
LAIn4WpbST5DRJ1Q1/TxwzLpsoMSSKM9RdgGtWbBP8rD5hPxPFQFCxrcaE229mbxbULMsd12Y2sc
SrSSBceqlG9dBkGtip81x1vm08+MnyDhDSloHMrpTxnN0dJGI10IUS0umuAKvIay7SB0dby1MJAl
eo9e8mlxfwKID0mURCyM9SJLDebGhGTQJqhPyJPtVnivOqsc9qMDVD+iYe+521/6slnEreIeakvV
y/Rav/ThRfgO5An04EqvMyD3BQhOFwBIgAFWaRHH4n5wInv83uqtnuoQEDx0SOPZMrgD5FtBy2rE
+qVOfgrsxLbGB9R/yEouu3zPlzIH7wbXXAWQz59eqOUGXGjlV8rGQX938QmpXlk9rgxBQtFg/Czy
dVuSFEofWcYYRGDdc/oveLaowcmD30+c3QqRVjME0C3znTH+X8iOpbL+1HomMhqsF8Qlxxrac6wt
7V+GrjnkE+KeVh+Nb3FBJDAZdXfTm/BBi28b4GiIQve8NUZiPwgu7ROY0tAt6eYMdCI1KepjvS8l
duo5WOjhJ5TZlQFixwm+uOhjtzz6QluGhQEKvvsxDZVRDLvE5gMINWWWQLKLxK1KK3YWAxWUtbBN
ZZt/BKwqZ36mnHdZfS8jMpSZiGUeYsSxyIXbvtjQPNDt2zsLh7F2GWptH7B8931zY9bohVVXr1MB
TSnQ6OyRDvZ5xJkxoDnQsV8J1/gPvl7oQFt941t3rTWS9Wf+2lXGt+Ca+qpQHaqcjhkGFGuOjn4j
eMehqlrTltHZYoiKa9VHHy0y3Ci2wmeF4si15/+xdF7biWNLGH4iraUcbkGAQARjDKZ9o2W3beWc
9fTn2z1neqanA8ZCYe+q+lOojN8TljmD4mmAm7YFjDdF5PqeUzbLeMKutLbF59Q5kZXRuCZLkzX9
NFB5ZDbPJlcIaKzYujBsac4jl9jA23KZSFmdmeuzOIubhBJC3KjYPaIDBgiEZICpmhr/0lia3Js2
0FSc+IxhMDXHXGg1WV5bYyVJ4avLH+KmD/CE01JQY8aHxa6SToH0Tg7GDscfEsVtV+nLg03+QFiO
PBSMlmT6YcbfjAVg8fxbBruwgT6EpF7DkW0s3bJDyZMxfOgxbEFOj6tbihjDUQYXADO/jw4eVgVF
D+GaLflXMabHBrvVsWC9RCgDIoaoA4UGDrYi2FRBzScKmA6LBvHkj5wY0bqwTQwmvwR8Gtp4G2Sz
l2JjKm54mYFUAVEQBUyFhC+Nsaa33QXSisTex4gP5Q5evXX3ibEcj1HFYCOI4kvY3hlEoFwhIrjg
W9m02VOT/h2laKsR1lZipAWbgw0WVmq5gc217XTlrLCODjW0S+Z+g9bezKaH9EGaoxrcjfSamTEE
7b4DPWyBsTrmnLBo8g1qZpgV7Q7HrZdZA3Jb9qSiXLA06aFcwXd9XzQL9uOuYMgpwlJ1NnYlHbZk
awiUuhvHk1jQMk3bZ+Jh2SlafZz1bqeqV/4tWFiq9iTs0aNLQc5GqVUeN11YwuZbh6Q84r3kAdxA
vWMT7VsSGqLsrKfRwWYwYLfWvjBejLTfz9MIhwGvRfU3gher9sdaActn5OMQFDUQAVNN8qtIs1ex
uWotUtxNc1UbhAiS25aGW45mKhVOkMxnM74jiNgGqbw2tnhqZwqG9YrUg1hIpXobh3OGGKZ2GI5F
GH0hL/UHkjMmd8Ado2rVb5GKUAzOttYqt5M42cOADyg7Lnf6MNwJ9gBEKrH8kRk7NEFxS+3LMENm
IW2+Bzr/FZUaK2wE+RmGvpNm26WbXFFr2yR1KVW1QU24Doybwb6NFCGxrmKImZT1uoty5K13OB5x
A5WJ1tgm6huuEMu0/hTFQ4Q+d6rGRwDgR03QtoeuY7G1HqIPGJuHFX5oSeUtUDCsqHaJHG4wIYnh
pJJ5Ch82B1S01wMcWmSPJukKhaZSML9ndcKIJt+0OFWKekN8nN7O6Sgxl4gRRsNL1rCeN4BOwxKP
SFYdYeHIro/Khf3a0eiAsBICBSawTqwc/94KbV81kaCSy5u2wtiB4UVk2L42ONfpMdIEuG0NVGQO
vScMS4TyoKMANlLaxxlj8E0G2BXjoQFpUahmesxv+gDEAOB78izudxB/TH2wZSJZEEOHmBlkrpCm
0rHJDJ5DVeLgPFvQIzDnbaHDst5whuo+x/K19SXmdtxrLgI6sWThMech34cQgBG0Mjj7YaLTfiLs
R6gqLdi+R7e+ECgQl0Z+1wKQOW0YThDUhQ1JFDx1UiIzg+Jv+bQM36n+RlrhJqq5V2W4+cDiutwd
uXSlIM3o8obSH7Yxdp1kJsLL5noPqB8NA6+aaSsuBQ9VpKu0FMvZCmYsfWrjWAxYF1FH9tpJyq8x
y3Gbverse3rLhsLEvoloRHvMJVivmtPaCa8AtwHqy8GftIuhXWKowHSbK7OZXVNhvkkK+AVmwdqY
+20+FcRGoyoSfnevGMt05W9aFd44v8kO9TrlidjQxVBVLJqNQ/SpXT2ZrzFlq+cDIzd+Lizxi5mZ
XPvvj/i55TcdFb+B83NETd+Pw7ms72PO2tfY8tFUWkyloYiysI6GcQpn1mtnNLdjRFqOWGR6v+dT
GCXyRgSTy/CCIQvLKzxnC0+TIWePFWTTPEFalSrMqZoSNnl8jEf7K2tuZZ9jAFOdWrzEsbFg8NL7
utWw0YKYq+iX5BmyVPwa1d+Vcq3ZwDrIDwsKZbiReByJMy3rB1GglYysIBzGNsSTCKPKeZE3tWUc
wzbF1hvJREw0z0wRBz3XqYV94SPDtT9oK8ZNSv+Cdc6qs7ethcjF6ohGNfc9Km9jmsFZ6ODGO+Ih
AMBV4Iw3GpHN+I/dFMF8apnkjacOqTojX/wnB5nBkrMeQ3QNpwiLHY2ZBCKOGVYATPWpN3fOJOog
qkJoIQNCqYkJas/OlGfKsfgQM3q7nEFAcZFTL2aYHuT7vBzC8itsAeyZloGRNyRhpWJz5hkbIWtO
CL2QKFkBeiYI+yX7qiprGFkJBTtcqQBRd8ajhnwplilWIZY558oad4WDF66eXbPJuOW4PY56+aaP
a0y1RM0YiM0XvLck4i+yKyI/9rWZb2RH8kBGiq06H3TInlYbfzA6dYyA/efajbsgL/G2OXcmjtoW
H83JmndzyJ7x2L0rXX9M0uI1xpYKPyXrXyHQhMV+WupDnzj72oo4who2i7o8EljeoEQwoYsR+VKC
Gs7cF6Lil9r6rBCR3BMjIbKqLBQjZa95WFF3Cfl3VfgQxBKzwfc7qt5LBesvXMEGpdU2MLoSmIHd
9DoNmZfjtdyPpU9a6BGPDkT3jPeQUJgfHWY4+o8Jb7b4E4JNaG3uBoq86bH161rLsyrnSzbvAxgc
DyW8CJVcxg9xn0pEaBBdxGcvrU/RKiwFAV7EQrQu1nibAtV3Etg7ggId6Y8p/USy8ZL/yDhVyMyS
C+0Tj60c5kX+PYrgYFgkZM42n8pMuqV1K0fzrI42rjwm1zQ9YdYJGewTO7OtNR1RYoTfaj67Rk+2
2Dln2AKvYROLjCakHD8DWEkCQKnTYrOuL2BWXZdTI9Ke6dVeqvs/Mkoq48RONC5BQ7BoxxiX6cKY
0JQ78yUloTDpMMMwxtMwcafiIGJtBP5ukondU8dWceGL4qUlIpOFUKMEy9a4erpqXu4QOsLGblpw
0X/R2PUab/G93owigkLuLkEtocLrlX2Wa79mjQo5MfE0waoRIzdbmMQoC4YcDBrmvdyVe7KtYFqn
2EmH6qkkf7QlNCfjE8K6Njvl0eAtp5nlOrOydYN0vYQyFnY8/GbBuQ0zQtn5fhH3ZSvhRpnzh9Cr
S2Vi1gzWPwRsvoQKsPixReTsC4VyzxNG76Yi5tFmj6Et4iKMwiDZANaqlkOaw9+p+y1Z04Hxz7CT
vFrPLuLzJnPojcVXHZbXShpPVW3t5jr+KsvpVc8Lr2fYYlGwleNbXn3i6x5TdnTbcvwz519LzNgh
Gf6OyYvlGC94r69GcINZbQkBTy7NLGxm5gxbguqSNdBsjfFPXtPitVybDrs97NPQ+7XWyQSNYiUG
2yvs8yJXpwTrrazgQneR5TJlIcuGajiB2g1LT0ocGwL5Q61J6zak8RkAxGsSqi6ZcBnSLuAkcYeN
1qEMnW81U/ww0fCqgoGXye9YHpy5awDD113ebquc2aEO2BDZ+ziRfQttT9dcsiQAiJlRNqDiCaPx
mFJ3tIAHATPGFt1mGR8zQqXx27oP5m6qS2ocMSGJX8t039I2AMbnan0z552YWE1899ayhWis8Mp4
uXUAyfgovM/zwJ2BpBktAD5tWgx6YA7HZOSvQ90vUVHFC1h6pe0SJk8SqwYFzLv48obxmFmZnmim
q8xEjVXgllzt+qA8qIX1LtvN1Q7IfyzY/FCl684htCHM14R7jXeDXZpZT8VGKDMZspvxTVXSo2Cb
L6pHxhnML2+OaPX6Gi7XCIdg6ZJVh42FtafIWXcW9hUWDZWDhs+BqNDJPyWDeRFYJqrWJFuwv3Pw
hNRY/5NfwxJJMKVEC9stz1lqd3NhbHu59yFnvCa4o63qSQGV+NFTQflXB8Q0v0pk/SiCHNzqQMoR
A2BtTzA4ssxrjTxfPD0yOz/zRNkmm/qnqjftBPM7JQpG4Y6CJvISkrbTdDPsAwB+Lm6rq2SJNG+h
5iirUWquFrdbSElTkzhdVI4fpOZZruGXdduQyFY7707N0vtjtbG5Lin+rZyqFdPMLjSRaZDzJbQo
uZ9HXG2gHzA0z0JNgNAetxu4bEb/XOburNYaoc7xnyD8nRMRaUKl38VvukqCT26yYEm6Dg4VwppV
7iW070wbvqUseGkbjeXZedJZQdXrm/JF7DotECylO5ShoAbmDSC1V4wdHal/4AQMvyFKwDrkBVcM
CVp2QDe6FQPC3Mb/lYk3ixO87IrUCDEDF0PVnk9M5VxOKnoSrCRCxFXJFouelURRSESbM8mnNP4V
a2+DCdDII65DkcvGLc19JFhasjJu8qo8G0LioSTmYbFf7R7+Js5xOR4EBr4TUdkJPDG9lXKKgSTW
h69hTgzWLo9/KzgBXUkqKV4uen4TQydBuuK0btKu3aSy4Svtqe9SV4b1V5j7qMIlbFYzzqx+7aCc
lgqtjd12LLEJsqqwNVy71PadRtM+IHzqiQ8JpfhvrmYeeO3MMjtG6Cs0b6SC0qrpAdHp1IcMGguh
YSQUjnFqqJpHnrBfkHv6ZOZvyzVU698+q/ZqIK6OdQ5MEys6HNzljkU8O0wjPs168rG0V9HUQe50
yE+o503TYhzF55y5WwOrJQO22mYWcERjuGjTYXv+WnRaAzocjbFR32TsVyXwThMEL3hmrjWqAyl1
hkPAsxeF0NpQNZYlY7euL8jswSBPA2JvSyxBSNm1mTvQkVgzeQ38J0YVfYIUHz+FjGurmyQZCXgC
FGAYrgV3bK1c81nxlFndLho5fo1roaUOQQ2Zgz+jDrsqLFAp8lN0zUq5NbqLzch90CWerIciNx6i
QKiz8y0jNiXQta2g+jVcVzH30NSYbYtN3/4VdumKcQXCOYllqDag367CD8fWTha5UxLp7YLdIzeY
dMuuvZPHT4tGqIavGav4ucf3sg+Byx11pTmpAaJdMuAnPbhQ/zrSgolj4w693tJ4Dy8l2Yh6cpok
zf83TWLMZkmD7Gpl81LZHXEQlV9oMXP10SA25xDhojta395EPlulj39MI4c1/CvmIklIyiJiNtHd
ipsRG731KDFWGlKyaK61+qdazrAVRcGTsY+wHdTM/Ttb9eDjBSVOIVLz2srdvWTonnXONhTMN/LE
qP9jUOnZif9C4Sf4+iomTzPR9hoxIUOvnGLhjETqkCIvnho9zBgaGszBSYUKjW/AJzOQYE/86MHx
pYt+VU9xhtIVuGk6Q09mhrMfnF8St81c/ixk9bZwu5Rn2LV+3al+iWNaRl2RFM0hpLdumY8F3JTi
UyYFA8tJ8rYxXNYC9bIWi0QleR2M92qJ9tFgr1kPGoioOh0GI2ZyHvB9TbAAaH0PI2ssVPfZ22JW
u6UYiCsQkpvmYFJrSsY+QRkv3HuNirrZyA6yGX4OrO4MzeqEIhXhowKYYmCG3+MT0c3RsZfpHqcV
fpsJA+kia/YjgDi3zfuwlB/BgNFx2VSuqoMU0Z0VPzUxOo0N8PqTBbD22S+7gsnbeCWrcj2243nC
2Nqm8alxVNbYL3UcMTRYyND64yV8bfC2VVN7k3IGVJ4Dxo+g2wxRCqmmCoFepT6SPLpIY/NXYcyp
5+CmZvnM2vhuEltSqt1dH9Bnm+NxqJrvIFwOcS/COpbkXMw3/WDa1ls3VTc15pqN9QJCTmvcAntY
20Szz1n5kY2CObNxksFZdSYrCAF4+7LsiNei+ZCFi1RxBRK9OI18WhQyuDGqlVq0fzXKLAdEuLPP
LQ0VejdsImMknaQYJnO7ArKrJGfbEK8rWg9rivZyubwGMn4FyXTOHflYxc6nE9O1XFP5LdAP1XS2
8310NxklrAkkXc+rW7Q6u9+Sh033+vHNDIUfxsq/rg+e+3DTlbvdbl93q/1l+/bWrrYfJ//pf/vf
2ZpQzf24+r79et7396PcPK5Xb14dbqEL53y9rVeX0+npXx/+d77yGTms0pXv+tcrSOjO9x++dwWi
X1mr0/MpvuuTcn31fPLacvXxcdm/vb69bfe4ta2j1e12OBzW7iNfXX0f0diKnNHN9/Xky2uc6/jx
9MVhJ/uHthKvwuTWZfjzBEZf4cO38snHcH0PzHT1e/MOzWrteevno1+n2vTaJl6fQp/Thod76vhK
/3ma17yLtXLbzfPJBzZWz3nduebOfXbu8+Tmqy1/7vKP5/PCk8+nKFdP98Qn5ufniS/gK07uv2Nz
eTuXv3ef4mvFr3mNWxz5Qt6bc5TtxdHzlRwwMo/Vg7PA6/kjX7yUIzjx65M4Ot6Vf8XvoJauORBe
QvS3+Hv3Kc7eSfyW//E61+XtsTjd8In+/968QJxm3oerKA6Qrznxtg+OWxwxx3Xq+cziqgwc7b93
/PjvE/PNSn6Ig+Rv6JB3p8EVrxGf5/nhn8T3/OCnkrPO2eAI+fnj35uxda/5RNP23wfjQ5crrh2/
EeeGy8dhOive+MmZFGea49I4Da7vcNlKd80/V/ebH97j++H77veVG0icZN9/9mvX4wOdxEGLU/Pv
xIkzdxKXQByEOFa+uTu5TFE5sA9wLq4DAzJxcsWh8p/D9cYeZU8Ltj6RsLP6ECeBX0MxWfEH4mUc
I3/Af+Ln079XlZzxYs+L+AVuyFiHTe0m7r4U/bsvpQMk1FfG1qZyMjMTd4pp7QrzfhGkWo3RsQ60
s6EaXo8HjkUVRxbStc4oLNttLTJzmHTLBdTYrPuDkQ9Dkkn2KxzRlvfKelWl96YgXaP6HpdNVZwY
IK+mI7bXGGD54c20NIyV7139orTdKsB42TL9NJRW477WzWMGhcAk5svWWAmoYCQY4RKbr2y3ntyZ
2wXc0/qO69rrDLNjml+ksLg6lCcXOcu8JIPMN787edRAK2VWFBiorjsqT+2xNFLs9qaEH8XA8X8b
mPTnLSOrfrgbY71PnfInAvCP4GvOjMealPzJADGbsHEW5Tp0jJjw+YbX9h0eVuxc9ZTfgsTcj/m8
yxIK8IlgmGSqTqPi263u69PAKZORR/iL0rlCJLdgMzTDJxukN8PYD08qvfghRBhI4jdid59tbUdL
oaP0UkmUKIgNq2h1Mr/XnasdITvUYMKETSC0kwQ95brO9A0Pr36+15K8F+NmI8ZB2/4TYqzdR28Y
SYn5vpAlNsKBy4aYYzhPGhSBUSOtgZxzt5yPIjHOyjgBt+SHia4J5/u8xFdadLiNutcLe2sWy19i
aFRndosOR5aYvS3DdVlsYgp1Xv8ZNdZf8TvRI4gdv45Skr4BPbCbAALu5De5rr6SmlTbUYJA1P5p
i4lmW/GYUqE2wKAxOuVQyvIq2JaxNy+7AcOlYhubbxVaMqsG3KekSUiPYCAoAG5bIBkx4/9yTP5U
2XbG6i160fsF8R2AQcL1D2deYrFBx0l4LwXESaEBcAVDFot9GNeT/YltJkogwVeOD9NwLVO2PVB6
PHOYT/ClMqPpsWQGWbV+CdkgVz8GAHtRTEi2hozRwsC03bZz9iZ1xa4wVS+uf0MIYikRQ79Z3ON2
SIWJqVyeTYxI4VeuyWewxfQ7Zdpu432m7Nr5HidAF+UrU/hqebfs4pVv5fSMiKvZV/8V3Dk69LD+
m7TmC4zwJbsJmmhPyE7bk9W8FDIhktpet/WXDHmgnC8bSqeZmxPhFwym2sC1tb/Wy4cu71p4K46Q
nMLq0+xjhveludyxo3LlDo0fH6+gTh2XQ6rm2wLZWG1D6rOXPzkKNH3e1TA0Q7nci/FCBQECL9pN
p5AYThFDyhIdSPsDv+OrjA8NHDT4226uW+sWJxfxMKgp6FX4mEwswwfVuiTTdGjGaKb7mle5ahxy
1cPuBusPHsUA1rJ2pY8UDadk8JkWxRP8mGWuiAESAxTS+d6CejilvbSb43zTVDhWlQv5t0zge/xG
wNgEYtbF6tdCyJGZLXSnSrWZaX0NjBQHGw43BjQk8eGvC40KY4Ix85yEmqwsD6mOPVdm5VcuxElk
i0yMZ4qQ4ZCJicN8W8inHz0izB2SsGiEgFoG4zteKEx/pv7AEoNxTYInwkeLkhbrNEejn5U98sbp
Y5qiuOkMN/N+L1WlR4QzRszhpzpV4HYR3Fi0HEN1KlrmRP0lTP+2NckrHklpkenPikkWbUGU90s4
UvIZf4oO3jVV78BDXmoA7P3LIHW7sAhfSMKI4uW1SzSWD9bfUoa1QO4VglgpNbYtfVVH4FelOhub
jcFOxk1kbuuZGT0pREgnbKxgwLu3Kf/veRAa/I+EDxBlo0sUJMxKG0snh8DINaM8DN+ca8a0Byer
pxzHxFB+ONmtbZne4mYbokATPgXzfpgVXzjCtnsz014+m8jyaq14BaISICfQTnfr1MHrWf9S4z0i
amvgxusZZcTVdeL7QrfOmz1L3ZTt4ugDFYk7Mi81APWWOtwuBWGqw7Jvs49xnJ9NUr+pqrmJVbpN
YyQtt8NQe+OYANBy6NpEJ2oj4o+aDpAEhSJG7dPiFk/f3BUw97LEtbXXpW+27QiLhA6u1SfcsM1D
J2OaZ23UtCX19l6xnEADSZpHOTurFplyySTGnOfTorFx2dW1KnWuF24pXpXA6KfCpzUMB+1WkjqV
Op7G/mdL5SFiDVkc6RvVzH3GOijGDXpq6Z3UnjEGniHOZhhx3TZ9x4SKXBOlAeDt0N6POyh/tyLF
yTrR8D0348sIbimVgc8EyyvZ1JseFTzi10TdY1y9FQOQMu1f4BSSQ71gazncxWaVkFsVlVj6mu1W
wEVsjYx1e9ISAgGfTQ7CeR4xbNdVs3UVOCAwA7i9QwasFn6DossI9iJ03SoP2YLTPou02swolxBR
gNg6WG4ahAUETEs6wbVWZh9khhQv3e8VRYg4DhZ+bCVm7AiiMd/A8jjVjJNRImgh7RA7uA2WjH4x
mBupNdctmkZIWoJiYcaYCB5MMoZI3Fyz07FGgv2FzjbHeFo2Gz+aYcIOZ5VinXyGgiiWSsOxHW5q
DbEKRMFpcR7pzqnzndf0AlpFvJ7I3ir3ah5sNdM+pywxBu47SvhRY0nQVkdaSfyB6Vmz6mgHEFds
uEkq7rgk+8xjvDbECihWg0r+O2dIenOGwGWOuzCkenR5MtcaIZUbq9EpyH9j+UPBgdKUvWQGPNLs
tVOdIPNBud/NJraek7wDad7AZt7ZnEi5YHhfQUnDI0w5LWnrGrKKwSBjh/5BYrGL2wmbFs2ygyUw
9GVoAqgZVia28WxfcQBARzaUNIenGrbJUGObAPkgLNi1bOB3CHlsXYKbLzXLVmYkOdoWVt7vPTnZ
Cg+2xvfoUgXiDBgaaGRymdTuoHE8qshKgjmz6OhlMUlC48fWjuswU3/o41/a4rgYgK4X8gBE+p3Y
PkodRiH7RrIMLrefg9+9uOSaXR8LfXCF3V1I+klhUV+bEACFUgntBtR/qdPWKrJZI4X9QQmZPQZs
+UFrQYU+5mo4CSKP2Nmj4o6eNgEeFcPLurkXKiIox5Wlnkx4C9+Vj39SBG6kTK/3HacV5s6DsDI4
Y9oPSUzSJP+poTJkGKsswTYf7oFyncjkDnRk7kjBW+GDRGs9jrCcZKgCihuIZp2zGMswgOYfWBII
8AhO1uRdqWVrk4A2stW0NnINbh4R5lXA78QpbaXWpVfmVw3jXcSzRftBJElc4Ve0t1osnrMaeMsZ
VrpEFjLfKGr7TRr4ouSkMNB7DFqnYstRG3ACC1ivZhcR7x1dWhVHOOqlcMRJi3MsKBQN5j/ICGlt
YOqkFQLfFxNLwk4BKbO0i6xr7F9wBkY63Vnba6WziVmhJQp35EaEtwALcFsMiq9TmpbZa8iiqN1T
cC5T1XYdfBF2SDW2twMedvKECAL3y+qzUVNfPFqCclMB36Ic1nC4YCwSX00VOoOEuIjd5N/TTcBl
EtKLWMwsFvU2yOrO0D9baGdS+NFgxa8xVVDO3Tyu9eZviZvwAIZpVC/YCMrlBzJmcERWBkL82DyF
p2WSvNcDgE5PQlKgvBLRiRWeDLCzYQ40qz/odhSFnNs03oWZcVQvTor8ieZLZyqVJgyPJekY4AQW
QGScQVmJaz5o6uKr8X8LeUtICPM+4ABTh7FI3ixPvxlsWDgYsyQg//cE4n2eyS/45xsGdMTwJoe4
KXcOcRx/6AJ2sX4mHGFfJvKmVBc0DMzYld/Fiq5FgS1n/DamD3jw6xaJehgZl0m7cxFtOp98h9XC
WoJY1Zk9I/ufKRyBQY5NdjJIi7BLg3tYiB31jSxFuAzNkD2WneEQfpJqW1meX+eeHbFPc3+slRdj
fOnyoxJ+tmqCc2VxnqvxCYkKRwHzoCXKW2KTNhQhbyJCFsMvSd3oQiacuOohbqDYBCdz/lQWfcMe
vwlUGtrqNqrxtigkrwMf6ElsCptjnYDd4eaDiHaE+d53jpeqaNFLEw8bdWWpFcI69MEGs0VY1Jhd
hShD1fyeUaQvmAvNZDGl5LLY7KCiFqJHKzT8JuddmWDEnnevqWTT08DkM7BeDShHE7xNYARkzrjK
kthXOJGwealQmNwT4Ir0HJ0ATnhMyMNNPn8nVKyzfkEIvFnwl5XitUo3s4p2A9g4oSNB/+EY3/WU
MZoc0XEiC2S7Ggw2AdnZOtJXqcFu54Tn0zuVwW5wcmaBu3QmrXidyt0jmPYRThD5v0SV5asgHjJ+
4YvUBecwpd6C4aFCwNjDiLdhG27bz24peAZu6kI9QPSTFiDYhmcGAt4ApvT5XhmA4SKfB8TnUT05
RQnHRAKtxrB3eIb9VxI/MEkG67HBiLujFB9TSWRXa74VA50YzKtEAVWmRCkeSKrDxdXnyY26DCYs
/BxuRxzmEsIMQor3YbwN2tlMaE704ahl0x5CzLVLw0M71C/Qagm9aquS5AWZdrBDoHuxYP4MkHlM
vQJua06RBkPPRIo+c4uyi8uA2JqnkBLeLAddjnfcH2g5Q7dtVU8yX7ASZwWNRpxipD8TnAS0JGBo
UYNc55LX+VpnDx9jh0qo2YaIX4Q1IYQXclbtCCG+MKvD7bKBnGqgTxlrT8LbORjhHcZXxfg7TGe4
43r+LBLFSxvjHcEDrMnqZPX7xSSoD64L6+luwWMiKmSvoRRt8bZUYR0GENfDip0c1MOsX8a2ujek
mhdYz5aUcNb425N+lUXlXq+SWwo5UIK7mX/gnsa4Xz1QdT9zm/QGY0NYNu0h84khP4+F88x53IpD
nRPmJpVvbB0Q+BwNDhnTR2czkS41AEvhzz/myWWc4dlj9Q5sNa6nSXkPTk7ZH2wbjRWdKphnYhEF
kZB9/WVnp7LIT6Qob3v2ezUVEV8D/ExlpeQXuSp4fNXXcPa0RWUneijT31q5FOikMhy8Og18nTs/
DctNlI8rHVZ9UkNmA9LMR2XT29q+xLLG7Hxjxle56S+9hWRkupfYNi/leJmtCWIFavwp+TNgh1BC
2FL6nVnNf2L8gRf9ZHf6LeZ9hlbdasu4tqmRsPhYj2ZxViNjo06Hmgcia2nJhks4efH4Sa4pKACU
jX78IIJ9sySMYMyMAVTRPW3jquMbZZEh2lRv8/RFHGTdsNaykvaMrqR8HXMmSxNJzqTp7iBlX9TV
+0VjsA93khGLxbEE1SMJzW1OpE2ZoyMi1lqasP+UaN6u5fw3GP5qGG7oMDPIyIGb9u92LSTaYNRG
qCni6VTQ40QsO1YL14cSPcX3p7OwfylSepKOKVwRZdumHI9VAfOSlC/oXU3NNtnl6GaAJGMTDZ7C
+YIlPDDUGo2DaR6wZLVUYbwISdTYdgZ0PjhwNialUoRG2RrddnnJCNVpKtXV4WUbUEWQMWPrjyvG
sCfQF2iYMKokvg0KuVFNC0SCF5gxIXr2CpnI4/Bj4eTUbcLizPq/OGu5IZJjLvVtPZJlNRc73YNA
wvMJolFCG5DYDpHq9zbyJTMlOBa1bLPs2l4+9fC95PHvxOITYnCcwH24OuU1TsetokD3QYPZxOk1
5I1ZF5zqHIx/e6qJATve6LPFQoj48USP9uEsrYClN3PlrPWoIKsC7zYDXwT8HssBxDf8NnmuOuWr
KliPR7j33KCaxOKbAom1xroC+0ws4wakhJvGyChT0MAvs9A32UwaRd0Gd6jOrui6X5baObdyelfs
HnvX5SuIMQAupfWUvJgahK+wXDsZ/nV3OTmBKK5C2h5c/VtRW7eEXWNzrMC5UHDnsBmWjAArmfxc
FHwhsPfqM/QBtb4xm3FL8JjHvmmtdIjXXfrQ53CvmzSKtEfJc0aHFmcM6gYiVTBgy6fYZQ++JEm9
Cw3jopmvavYOP5670HIblfBmPCujKNyUQInCmJfbHPLLS2Ux7It3pfTEAJpuYVWoPAqzm8rfDrHV
3YJPbfaF2TAmrS9kIEVac2ftmYMaxLQjgVEj4cx8VihaTbtG16e5aQMu3ia/pam6eSvw+OkFqdM9
oqsMjYysIlqx/DZjk5xwGnKvCUN3wqJEE3pkNmF5MyGHanK4xrQHEf21E4ODcQ4JhFxFSrGLhAkt
akyITAKIJRJz+OG2nRnlOs1BlSOiYiycJNN3yBWJ5pmAofN1aN46Bo5G23tDRs7ZQuIsQdl4Pawr
ltRWKjDuZM5gYgmKn1Rd+7XdbuaJTjlTCSKhnQ1rempgOm4ksksqujuiq816osdh4IBrWkI/3eff
Fq6KTqjtlgzTxAWPIvsQRjwX1odO62hDtOF2vtS2jIeXs7O7zpMsiwDk+aHpD7n9NO2F8xoc1Fa5
oWNxO+g+sGRq+4PcTez7OrYX/LP5GwC7Nif9ZF+VzLSH9fiGKzR4+QDThVm+utMOWnC2KSzI1aZv
D3c0uruIxWAg2TjlhA7pTx/SLmHNECv9vm11MdpxRUwBUMNWxnRaNe2dMfqV5UkRQt/U5xBTWAaV
9JOjruky6+Ys0y5w2nVv6C8V41Os5K4jFT6gJfIFy6rOGOk7zNlSu+N99TVU0rUcOa8LQUQKJOpi
tnENhN3gqF4fhUynr3P+5sT2iwZ3ARg/xB4rftCYBepDX2LKHpok3diLA+yWHD1hgqtUxD2GBp7Q
0v44Qj0Z2RgrGOJLkF+n+lLAPQ9mCUOw6WJLw1Ywb0ZG2cg8cCGQaEhQP1H9yiDjOoSmIId5ENT5
3oRoOVAMQfVJBwfngPGhSPIRhVUys3pGtzRtD0aiMO4VPBR9Dzs/RwOb5p9hio/5oLpDam91zdhj
Z5tui7Y+aAP5bNWaLLIVSiPCH1+C+F2TFldzIDbCIYaxCijB9Rbu/z3mo9suQgWDh9FkHSHM1/P/
ODqP5caxLIh+ESLgzZYkCHpS9NIGwaIoeO/x9X3QmzHRM1Uy4MN9eTNPGtNh4RRix79rGylJlmq9
U2DwTc30bhXuVLQdTh1lF9HV3ZnyLYP5zSJ+BuXz3aNED0RyGrbQ3JHnHTvNQRu2dQ/opjFpiWCg
obZ7ObT1ytCsrSV1AKOYe+gcRpslb5qCRSgq0daycAMxZx3T+t0G0kZRDiY8nxgnkTr2tsTEnVr7
tr2q9SVRjx3JZ1QDd19Fm5JxjyFQWhr+iX2LRIq02lH52oKrtv7yWGDHsxz7dQF9Qo+feU8491+U
/Jo5K4DggD1/OjxNPD4xbSrG/0RYSNLo2Ngd5QS+dmSe9co/+vKR3jRpEXkiUq2+H6cOmADgr6Pj
ziki+EWYc9SF2NQ2ZR8zXdvjGuI/1HlL4VS+K3UPU2vD+QNHnwO50EniV4fRTupVq5PXIK9Ygfft
tcZ202tEB1WmAugHdI3HFceeuSjc8s9aj0R5BjYNQxqsIcT6iI/81SI/Uv+q4sU1rzUGXuAKqFrl
2k/IuPntj8a0A4xPiZzs4gkDtZ5UcqHdxoO7DGp/AQSFnCl5S1ChQ8CDZZ61UHlPRYRGzug4yawa
4lwQPyud3zgXrniHFRcBilcndCzf/8LKTTKPVVVyHhFa0pFUBHdHsMSz/tUFLkgtyQbOSvOnASpG
W1nRSRjMYyoM0/OAU4QCs06dF7rBeoCQWjbzSW2h4OFjmIsWe6RgoQ1PoPf5eYz+LNS1ttsqcX7N
ENekjkoQjg2AqCwi1GZDFgc6iTrnlsTr+1h6pP4TfElY36KwuYi1Rgp22EYVZeTYMGr9mWKDyyQf
iwlRILGvL2wKH2WDjyk0N1l7tSArtmLiJNKzQZZFhA08xOo4dZIw2sdxvO/w7wueuAtlEDXaUmk0
ZlllheVrICc5ZCTQmBIEVjB9dwzZeZZmv5I5Q7tCeFMFvPcE49wf/NbCQ68vhRFfXxm8ZBpLUl44
FYN/gbBYAIcgDiJyWNU5VqOY/iUSHgmGPrPqF2WZXArTtaWhASfGelwik4h1m8YrO+Qh94R8Hzzd
RCMzeatFE0n0nxhRD1N9TK0EY7UDQTLLvVMo45XrhBMb3WjYdRKv5PiZVYeCmMho1HYrKiIbmu4q
ti8LgRdQ5+QY7+ZpBimwjU9oXcuCO5RScLGO4q92RAaUGAaxQlIbhduS+R+h03M3FRoODUoYHc8a
19eqZnhV7lFRraH88gul9SFmVA0y5Zrqzcqlqxk5jWJG3fw0EKk8qyIy5F81lPAQlaTWo9341FN4
eQiER7B/36kaYQ4HDsbeUO9seUicwsSz3aFWiz5H1S5Mo53XwcnoXAyvAhMxwfo2p3F7J/l/SvCX
RWcK/oBvZ2wZC4JfvCMGmBNFaUd+6vDZt+sCI5hU8wVgyHRcf0WfqmCuIR2gQEgxdhmiFoYWOiTp
FyT2N5JZQHT6JzO2it2mpone5Prgssxtx6eVwoX5rcbaMToyawQiI/B23baBjFeRe6MIgPZKYmrh
A1SKmp5cSdjEqXCq1b+sCHf0MtteQFzNE7dtg68Tspo19DZNXxeuvctWcdeSInwJYnGKsotvEg0J
I4qr43MidDuf6FycUYbEGBDkGak/tDL0stjSZz69U9pKMpclvknVYse27v2laOSrWMdxxQOpcO7m
UNqD/p9q2km6S8foMhZ0rg3iT6RKhOVUUFWY9Nn3xrZf8oseWFYYyD5WkqwEQdwH2SmFcitp+BK6
rd4gVLgCMXm8VyCefUmcj3zeWUjExCqmG0xHtoAlz9C+ga0sNLKtJs1RDRES+FaWeKz1VdRi/KjO
LQkMIcM63OFgNFTYIuoPXIxtEO7hfNiy6p9lWh2amBq4qN60tb8aac2w6oqTFJMAYepeHHZ1a3wp
4yd1j1rRLhs+CuY9oLwGTIHTs0COUoiw3ki3DsjcXoHikW8h+S40V/mpay78en7HQ0SBTkLlWxuT
q95LrrSLA/eeChGUEInI3RHrcBLsXDgUQvaoXXfuaQCgMKEa6bqonsh/bt7AV2WeZxfPm76oeTAl
ep3GfzWoINn9iO5GJHbd1T2/RGiimkRnmzCTpaXqY47zeLKVxtvWjfwMeJJT0eMYyPj8V7yl5GKu
xxEKmL8oaOOj7o6ZcNYyOUKIxLBtdONewwcqgzExCxRlEDZ+OvE8SDIyHWbdVyxeDc7yhpmQsxwe
7kzo3tSisiM1T2lqcDPgt6GwZ4loaBq3Le+OKn0L85T17f9BgUephBeGpYVoZTsfZ31Xug4aMJlW
eVYF35V5yOOTic1Q2ydYUkSgLkLbzTlJwZdgyOnW8O1sS0UuM164Rniwln4n07bjbhoawg2MIzp7
Drk71P1Ng/ZXU6Cd0U+Ytua64xWswlpodhIZhCbYQsLY1BxVAXgK4iX4QzF8lhviJnSoR+9UrBca
kBSr6e2opILGMBYxAmTHNoJKwwiOf4T/VoUHVU3vTOpogLjZBsD/NC/vQ5yslQbcE4TlwqPsK722
4WBjbZwso6UBw10lvU/3gFME0c73VmLZ7/qiPqphtfSUl9QnFBoe1OAaqucE7GIB6FHuEangriAd
ulPDe3dga8t/45/sprtyqJ4G8StIqXIZSHEr1izHbTIXFH2ry9x5s1cd33sNkAmvW7//N00GYXyv
ebT9GzvFJHuWxrpB2keVltSzZX56iRKmb7ias9Zv0c1xtZMhsU6B/qybJxMtjPkEos+t7XemIiEe
skqh/MiUvU3mjiBQeLOJ1EnRi+X/i3vC1+7HiCGf0b0nxmu55xS0gqXfHCReYPreo4m15fEseG0k
mFqi/ORWp1Ful25R2/oABMDWuCrJWJjDU9dAg1Cgqe007FKJwt2NfTxUVSwRLG96zdYJyPJgbyfe
mvAlNfnSBTGrxOXSwHKhusshq4B+N3OXO0XCh97yTbSOj1kiJGLu1Dgi0+qc55ccg4FHZJmKelPc
a2WAJb0DPTddNHnYIr4BFq3lD0c5B3qSIZ75/N1kiWT0kVTDrfltxi4bV9W2LJPXKnnJ/Cp53NQZ
KjNvQSvlLCtOffwdoM6ZrJ3KW6evAwwKZkjvleLP3OHRs8iGct8QLWlfBQ5rA5AnJBi1fsrWSuw7
tnIimyAGUeq/NL5LRREXXc8RMW76HkI6duiS06TgPisQgO5F5UirBGgZ+kosyM0PI7oPzcdk1kxF
sjhHd8SyMoyMDSip/TuRnJ4mDhQIFCreabwhKkj1dE0rYg2RYZOl1w7vQPvJm0fj/9blN2V/sxgJ
KOX0SRpKd8N7YKzRpdqGzHrPXWDYjYmxIFYCrussQDHIu6NImx3Yf22t6dwxKvU59fQaxSpqdtXA
99dQ0MEBg38gKw9DtKrgUBLvhi1EcoddfwEdiFqp9NtvN0F8CIQ3ixar9bcekrBCVLlDr8zyeB7i
ciMlvu2RDUboYIFqrQ0JXVp+t0MKdY+6CwMIrkzLpm6crJTAMSkS3mW9wVgYETKgAkM0PlSbj8zO
Pc9XZ/5m4glsO1T1MGW9zYcowMIu61iYrpjIJEWdcmI8pugzavQTRP6iJDWvEHk1YQLh4SYuSSw5
Ylav2Z6EI65u8D/ZNsWtALsZ5rO5dgM+X/LeTA9+7C1oUVxpgMJLgVmFKoKMVxzJAgBxZbEWOzDw
8ugtuH+p8RfEDH9KCiM5yeqz89BPpoU/WlDHFa8znuUQOCAjFrEVL/N1MwTLXv6lZ56ZDRTjteUz
p3eDAyEXuSJY+MPHk3iP0AjSwI/vyMpYMCe6HeMlL1VvJoeBnUQG+1EMu+bWsz6tR8JfDpdGQH01
3jfMzMDda2KosRkc9B61RFuMunqQM0pNSmOX0xUWCVOSFmuE7K41dZceXXZrI+904AAVwWsXf5BM
/q7pN6K8I3k2y7THZNsT2sqh0tVMngzgyCgwIlNEFcFvsEXfE/8txj8SXoDaVsG6WhnPCtkur90Y
nu+o2i/Tas99obubAsEvE3s6zTfcjLn6AQkieMYUDPxSR5yBwaOwzJw+s3Kg8Lb98wQMKJg3xHER
19u6Q/xB4uVR5sl0LU7aiUjJ/hEzScqdQ0InL/F4YoWYzCV0A38ifE3juBPVL6+4yfFJ937rfJ1w
1++17dSraapvYnWLxGx3Sc66kIKBQsfnh52XoJucXrX2luEJ4s8RschbOi0bwUbFpiUxmlXSXa++
PGU3eG8JawsS4K4b2B2asp1Tbd6oqKqbggK0Um0pPv6XkG+oRCobq32RuE7bSp/B0PBdGqjP+V+u
ZJd6ui7Gvp2xXk8VeP2xfNCUP4McjOARNGCBnSIU1xKGpWae+BYzAkcZjK50OE0yz5AfDPrRTaat
sj2Y/ZdLFNjIyZRiNE3gbsbqd52US/nfwBBQVmC40sBpKwZbBBad5EqGLozG5wEV8SabS+nBkEqF
pU5su6m53VJUlknjUsXhNSZ7o+ifEyxUNO5m0TBFbYxyqeJekyE6UUBHZkpGqcxt8mrUUKyLgN0u
3jrkcTk+C9AexYkQ5kAO7fopI/Ajg5wZghMPZkGCkIIUqWY2GTZBvq7N+EsA1zVdBuvsLXBq8leJ
bbVSh2ecY3HUDxXPTaTjGrmpXexIfj+9COiFv0t5sW0988iIuvUE5VDExDXRjiStpsMLFgQFSqT6
WM2pGqe1/p20wUJscTWz0aY+DhPY75hjIlGKpWQCWoNTnkM4TUCL0Wi44VN/Kl2THoT+Zilk7BZl
kM7JauILAB3L1KCksHPg+1YUi2EuRQYKVYiu7FCpnk0FaVE6ZGY6Ud9rbH7SJcws8oL4lvmAWpdm
KtdJwc6GIcDn3LNFP9q1bKKMzMXfS1EcvsMADDrSl0L6J5wrvTlBXZayf80Uw24xaGjgkNkumeym
XH56Xd/abPx5VBP6Bwpaq0ONE1rqmrWYWEuNa4YfeU9JBr0GnOn/uOjZdDmdGXkG5sJC/7LYEVgA
iNT07Zr9qeIpjyYUsXyz9AulgLNkmDcyneppSD06f2/6J9OtGogw5I0ZxORZ4b81qIVl8udZf9GU
uEYWUSCsldRzWqyJxaj/Gnu2qjKleaAEw/SpVz+TDpiM4L2ldycWFwvkm86LY/rd5JgBxSJaQOb+
8nFXxsK/eAosShc+2XNLL8nODduGRttp8HERsOHLO7pAuav46PJ+nSgbWVIOzKiCxrKbMzxRfsph
KakBL8irOPWa9TLrRcCT3MnUxsmMfUi8L0UMU169dvX5X3tY9yS6eUoS2kH07PlUakG0HNL7qJ58
vViY2EV6mKKyDlSICam9iBo594MxPmuj5YvzbBVVP2ruRcZpOThGXy30Jv3/51/QURHHLarPwudL
dVdWw58POwZkryJimOWVxq259PqFgQAH/ZYuiATL/DxAgPBkd2XG1tJ1k4VJjleTrpzgGQ6F8UE9
FBv/cSV0+dLAijP4r7DddRHeLd4jU/1nDnLVJGG0QS+VWLUYvBQ1HvGg3ZpTLBKPx0yFvVowBpXm
o2qgTfSJIyTIkPq+EPbMxi4OzqE6SVG2rFN/mRsvT0X5ahlxgeSTKFV4KZf8+CzlkWsCTBhxJSqr
BBnSFx2LuCzflguMM8/OeQy+pP80OpBz/DQWBDzudFPclODT3BhI/OarIR2WIrFbIUleXfXy/l8Z
9rMKZTugyreC8ATY6Eq9aIrLU/lGsKAdfsBnwM9o2h1HLHAqN3+MtbnH47Kmi4GDt1vJfJE9MhLC
ZKy3azwCamdTS3RpcWLKGlFiidtv4j2FYG207toXHjHWAQxEOQptw8kqTcgFhbFJHtbJ6DlWwpLr
JUFLaPkp4qRbiKNyVYNkK2oo1e0uisdN4ZlYcZ0i1H5NjDtdByBHcRtrHqOezrRaOKbIrULBJtYH
5SwpM8Mf12n54mXdizPK5bFwCFikeK8V6bGtgDyQbrux2peKwYm6e8zhpNEl6Mea3cr3Ck9GGR7y
GjOmCC+NZUiupWfJB3NYrTtafTSR6h2V8V367VqYidhkxRo5P1u4+NxUSFl1tYNtNjfV/6UJWDpI
dYhMELrZ2UTePuyffW3yCf4e3U8if4f9Vh5o15F+GBho8KZLWIztLL/zEuKTzAAq/MOjT9lMhVPl
mfAZCztSYzx/6Sth8Evjv4YzLTcPinWyTLg0lrnks+MUbj1rJ64G1ZRh80e+v3OzpYs/yKgJxTXu
o7feVcguPv9Lhp80hZiBORD3nVAdPHaXlraGFD3zmJioivKqHyqyv8ehBEegk5uutj3qxCQ2DEBQ
4bNGjiSwZ2+IInjpBtOjzjJ2mg+bsF/IVDs0NFS+q6ZkvcFE0zC/BlOTXhQUO7fn8goWisS7cCrC
0uTqdsQWkmPX9eh+5iDpgtLRJPxIpiltRpYHKgbMIAdlmF8ifGFQpEhr7uT246bZIseg0fac3oQB
ceunK2Eg1vr0zEPXtguFgS5KFJvhidaJmc82X+Hv7JK72xHdUfZx+S4w6LHfZs+U7Et1RRaDHy1u
Wrga/QJY9DxB7xIFrm4usI4xPRgIFf9v5WCbFdYm1FpKWncybdn+X2qqq76OD4JVnYS+PiaWMY9w
K1bUDGrlP/DBS5rAI2M8NjjRpAJuRVluVT+yoa5sh2hYTZzVimiwkSROV+MMm1dcnD3BO7Y163lM
m0AZBYW5u60uOTAcmmPHpt4EFGB2CSNetxUpNgzzT1B030YmX2ky6EjKYivbUh/Hev4W4qjzrv7U
MD6rOonrgm/j5xFkcW4leJW40ATroUV2CoeVF+F47L5SznHh0DXiAjKDY3UQflCKPQKVPsbngHhC
ARWsU3RMnV+s052Gm1DjCNIN6wDmibD609ifSkbA2ihnBc9DgdKSqfiNJEfOTxRL4d8/izDL2U75
ObXUUwdMA7cFmzMPvn80JB5VYknEM+oAT2/11abGpZqAeBKqp4QnVY6Hc6YOIEEkRxN4z2ruFUkL
IG6yL8QvF9kSS77BOqbx8OKwYJjczZFGAnsAvLbn682MBojtRjbhasVl92gzi7EG/0pLz0c6HCnX
5U7UIoeHhPaVZDNlkOEiurK1Dq9lE17joNzGobgcJNQ6xq+oGIEVCgfZG68RhSSjiFltPPDB4wOX
+i1wAdaz5TtsIaNx3ZhwGmm6yXpzNUCRU7E6pRZ1BxhIdN5KmQPfRagPsGrHb105jHHkyLG8CMOl
Pt6SMlpEaNeCsM9MWkbNg4p3Ef1Ucf9akgQmE8Q4OCzdIk4NLkZUn9aabQmb1P3wgaUWY4ZLrITs
htUrr7Od2r6a6FnWT02+cCy7pcbyEf+p+JR14xAkb0h0dldwuPs3Nbxb8LmsKppPlxJzGBf4pRQm
RCPD+yJMF3GCMT5ozEPQlOvJQaWjVoQ+VhTDWgsYDFmRbcYMHFBy4x4+rXDnYdTjQEIvCakjQ2ZU
ZMZMkMh0f+baPefqC799XiWlnQm7uJVmfM2t/FHFm6FRo9ZFL+wFCHafLPsjPE/IlTdavq1QAap4
X6mAwRPxU0vSP4wMKYe11YGBjU6R7i0K3BpaMeF8zE01Tfo8LeLYdkslZ8kZ2H7B78aTAJhl29ai
BtHinQ8sY4RKYabtWeFZL/HvFfNYU/9pWKpjXT/kfXTKavciTHt+k9ywlgSURQS86WuIJlSdUncq
ZnuJ6bLzsyUtywfFQ8xtV27+/52sY2mBltnhReQ1qLodZTDsd4K9q7p/gWA4ajAiwA3RLapwE/vx
KlXJO2qfpInmBq+psWULjxBmWPQaUJ7a0BCeDHRM4EVPnqqQ2cVYH1Lc96isAwCHRLtBwnLRraT4
NLj/IpjJBhsyj8MDi8CY30teIAzcgJbRak3/FYRLrTr6UOw1lIAEVaPbaQZiHS7TWO2XOusTEkDo
ey66ekrMTHIGQYcPQz9eRepPTIcbZQP+V0/YGu+AfvGIhmkhPU39LWI9QRBezs0NO/69yHMusvUw
+XWKrCcTbdxz6Q00dxminuL98gBJShoNKLpOw4DMjoBsfGogDebyOjLKwBl9JkRo1spkNWe643G1
uzH8LkX5xbVEmhU69SO4tJdqKZ8Jj096Lusf7h1m7jO14gNqEFi1dO0HwyG5Z/8A6cbquV9CwF8E
wkksu0uVKfuk58HLK17DebZLwuGoAgAFBUCf41URHvT3Csl36/3iq22goNerPGG1Hjqm8K2YRx7e
Aew4XTSyuS1FaGCI0EwWurdj7vELouT4yYw6xMe/kaxbnpytpuA3wFXY3QjhoemtVcgnSbb4kMe7
mBsBESu6Dkj1jyRokAVBG1H/TBgR7FMEabSxmPmBgJlvQgCp+qckr9BfBe6PbH5FkN4JDLDuYstE
QgzsdAdrJuwfA3Cc8tTjMhFpFpuYgBJBOdPFXWuwmjIsNoVQkRQRwQxHl+9SW4e+GStw3viiZJXS
T36gYATN8ccdObeJwuJ3BHE9a6qD5p9o0C2Iv+uoEhLQPnMZqs/B2jRJtRNbiU/AOA8G/ONwh7BA
6RZRhBI3JctnMpomsrOBcz9mcU7nrJ9eAAZcTD5xHpE9CCKOyhzgRrs8Xon8BpTmpvVePYm40yd1
GoARtqZnu3oX2PyBdcK14hsKwDIltLtItGthx/PGasdeRZJBhVi1rZUnUgXV6LKq/UWvSvs7Q3aP
117BKt4103LcrtpNgrplFsLD4pVdupz4LfmRYdkjNKsVzT/ubVqOaPHoxCwxPJjZQyPdPUVeg5q6
EEpTvbvSv72R+hzm3FSgMo7sWEP4ye1wggk91k4lWpbE6kylubo1xgQ2fRngSJ8aCcsAiBkufNoV
0quX6D9sHWTSSegd+65+D4CjxwLGBhocnh84U8B/zEU0lHzkVDtu6fbEXaNm2w7rr/uy9Dcm4eRR
FedCfmb1vWWASKJmWVQx8HPuxC4oSz9aGIjOte7zaeWDVZ/yDpfMSGjhz9ByuJzWPACQbRy9BK8T
USKBkAxoiEqBUYTlOyfeA+4C/BUyfm5bGrOiM3BHLoabHj5aiqszmRoAvALxEYaw0/MSDvgNgQv1
qUdIXz3vRq+65bRejJs8uaoDnlaU/m44deqjoZaEH2w9Bo4AQZhaE9pR6frJhG3ZUZDr8/cmxTKd
XP/PEB61uIzRwbDODCxirOYS1GdFvWXmrgtAafpYWBgwgvaKViREf5XZgx1r5joQ3i789fkkq9Qc
e42tZt+9YCfSQ8MCLT4K1Oqc0AhCmtKeg6Z1EqjAsZKcDV9bKazorGbjiivYFN7wrcQ7DTOWWcUr
Ve7YMUc//DNc844FfGg1BYMmYEaMwNuEdz34lLynK1ajanNPMWo1O7W80U4oslTLi0vsyTMdurhZ
2twb56dmeXo77exc2hSdzN4PFoEn/mj7ZC54vS7OH9aPs2gez87QNBZn2Nczn3+bLddsyvlH1/WD
5st5P18eT+RLF046c8b5+XuO4+He2zvKhWx14QRr9WSe4JTyf+kBFs7g4M3x2K77uT57wKObTV/N
zr5chtls3fNn8IeeisXj8V3PPv3s5Kiz1+G1OcyH2eE8Wwez9en8Pp3wyc9m883cOTmzQzqzr+v1
ZzffzPgy8hmIidfmbzPMVl+X+d9m+ktN/hZrT6jS5m084w+d/uIPb1YbA/IqcCJHsKfvkG977fAv
75091+YHd3Z4hbPNTQLY9wgfLEJ6KKmhDdi5J1PU3XP/m8fX0Pa1+RUme88QbYGzKsBwaPTTfSnj
pLNWo2zeppRCNBKOQxVPsMEhbulxYGuhzP+Msj2yf7Eu8MF5lulvp1sUOrErKyREN5aR4VhkrK7Q
dUwAqdSCqyYzAJQJgnDAaAGsWvNQuITpIcDfJNFAp0DMsiS+U/9JwphjG7gooBDWcXF6qAyBPaF6
NYpuW0ooBTINlqI/cB3m3gqbzebSOkrxjdz8NsMdyXJ3wLAXi/Km6+ELeN68pPbCAmYflyYRMAoz
1JIMGLWXndq/g3oT6uJC5KXQaG9mSCBjBCh4NbSHHtiemLNMadYeBV2tjyW3duSMNybNVWYsnmN0
R6mfQkMWdorSeghWtxCXDa8gd2RIQTLFjdy1GChAJYzSsazP9eAiqycL7mo7l6xRId0t8Rr/tf1P
Ef5U4Q/leX6gzpvyaTaz3RD+FNYrSr9FPIx5darJQgPf5+5zKTLak76kZKUFX4N0MaWLb1zht8jC
W/TvZnozxFtg3nX54XvfXIT4yYbmd1H89OgLzZ62t9j7NqRX1nxTYF2yVNe+XLzPlfeJWPeovyyQ
qaOUAnbFjLqftDh5rpP7n97/NN1Jr9cCG3dFZolTeRCYuH+7N8H/auvliKE+GbVpgGTAA+pkOiBo
q3DdZUyR/xNALccE/5NKp5SBwRgvMcj8lKBhQvkBUsmg2HS3YbE2btWlH/fISzyCa6uwjZ/hNm6a
ZWnj7v66QpOTv6gaVoCSxiw1rpLhxOk1b/CyfstQ2TSnoea1nzOnNhdOvQb/a7bE/rSQbHvwF3MW
MIQdQKfa261eznE1Cheoqi7kSAwnm7a8gGCvil8LV52ccgV+m9k7u+JbUsjMr7WUoJYTRrYXfav9
r+9/2hBPMZCDjR/+Um0ECjsOzxlB/vJs+Zx6H7n9y6M3X4vQf1FbZ7FKDr/d/2M6CPVz7Zjvkle7
xv0WME/wFVkwRs7tLnslr4DF95E9i+uIm4br/pr987r+oHE9tLV5Q32DY3GT1sYvgj8jPHr99sv4
RdasGY7WuLQxYeN2ohmWOZ/92kPnzeuW+/Sg/cFz0Lfuiw+Am1D6NiPLgni+b/dcP7Avd/WclP34
4b+RRmqnhkSG6Vl1ah0Zl0Fyian4WNOrmdo6vZJL/zNI/2Q8X8Fv/DOYm6Q7IWFDyiJO8ivqPwZ8
bIwn4yw1j0pyjMY9QyDmQcM9szqc2Gvmd5u9snHhXdrihYmSTb0PO0xbyMWGvEvr8H4ZyzuTWofl
rjvGxcGVF31Cxfx3ImwGBilgKNgXsUb4z1D9ypOHqL/r8i3r7664NnyzTHreK/LBDOJaYuK2o4fQ
bpvmxVuYPYDmCMpZ3EicFTiKPoH8qsNFbzFoIivNqTvs5X8sfUsWGRWgjHtq3XT9ORJt155I0H11
7bQri5ugQhdBsIIvZ2M7YLEj1Bv0oZDYTza5Cdt2LvivpniLf01xyKkFDB9edmBRLZVPJlrvWFPK
soqbPXBPnfXAcZgE4HNaPmNjXd5I/C6zap46/Y0yrQUfDI51j/LLP/EHQwUK9gw/RbmQ1hVbRuLu
s/yZYcqjmLSey1zMSHyK9PXMg4P3kt4G/npe6C5tPVtcu6O14g4+anbC1queRI5f20yWBV6YA5BY
c5VwH1vzQEQgzCogJDuJWRVYSb1i5Mp+xzs3KO0vo5kzc6RXJR7qahZUFI7CogCutYAn8suNLfo1
si2o43yt0e1T1BjXjU1lbMZh0xibVn1osrhkCVCkxPFKYiicspH2rDlzBViABZcRGefCVsH15ws7
UdiDVWeY/Veq8qEz8Mcmt9HnuObY16GRNlglcoa2DP+CDtai7LgH5o1wEDa+Cr6/TWaYBq5Wr6Ml
7L3mEJmM/gA1uJ0wFFQlkucrVrtljs0uDlAVryLSa06tg0DAI4/YxDTdguTGsa49cBWJXUB+ZD+F
F1aMhTU8hBgjoz86NTaKNq9X4gD23AtZ8m0MwhOydWsnNiS+Ski0bcomt+efA4JkOQ1xjKH4V6cs
yyeQJVs9mPYUWK+7COjU7EaQusPCUm5C8yn662hYNOUMmG+9GS/At4H+YUSrfGAl18LMJY6fdCyi
82stFte6Kz55GTrvSHgRLV5VxhEYSMVdPRZORIA1IjmDu1ewi+vdSVB/mPhSGH4qI65RII6RzVPQ
1rUU+tnDCDlWrE0fXlsq6Usy9lo3olPS4BoBLuPykIsnlpNKwNWw2GYaSLuM+HEvZRdSXP8wWfYF
MAnCRWqDlR9kMWGuBCFQKTbwUxZGCbgMvZtVNuanRc02JBQxW5Hll1lFSd3M10kUUE+E8C5ZLBJz
UyLUwlXd3WkaELVvhOJlDTxZbtVNSRtyEVUnxXMvMGv9ACZCErFsZJWQ+3wysFQO2Uqw3hp7fcIQ
OdkRIaW6NgJ+K52M7NmaI+YB7pBhtu6Ta0OKAhTvs7i1an2Q82ip5hTVhN5UIo9pHmw4hBOQxwRX
/VcuHQy+VxMpwXCdEoCFR1atdp3Ubdexb656XNRjyeqQqL36m1kX9hAYCoN611MaSS3P3OXwcKmW
01TVUcKOFZzND5kVku6dEWrINcxIB9Q/8cIYlsa1MFJ4JcthYDK7sZoH9aADpyjQqMnMMBTyekRM
u8moT9MeluuJKiY0D2D+vxuM7oH6l0QQ9RmXEh2DyhWLNZenmUQUFqNH78JNeGccpCoOwYDaShPZ
qUITaw3OaCp0sSzgsboXFD1aVbMbKFEMh9+4YwsXSdUO4Gim6ne/gTrX0SPUJIdh6jVthWWWYSim
D83PV1YWEhRvTi4vPDQnaT1mdLkmU4DP/alNfE54y7zwT2gVkKbo+KZLfLJDmn6mTMUhp1KZ8bT3
G2znkBBqDhjjkoINkNkTiGzhEuucjOFSYNCVk3Pe9za6Ex6RGNmCP0ZnLczhjDE4WeXopX7tLRUc
GGlFir1RcLLr21yfESNYkG1B73Ab1xb42GY0afT/+vodAEAcwl3G/kWH0W9Qx9Tak5HDGH4MPaHS
xpqbHkyWp4bXJZxGQsICWftLgSnyxz9VX4TccmWvwnj1o09iR5ksBojpQAncvQcDUqJ89Rjmr2By
DGAuEc1lrOWY6/g8pldzAMglY9AfHfm3sOgNuU/l8Zq3NP4j6byaWlfSKPqLVNXK0ivOGQM2hhcV
cEA5tvKvn9V3Hu/UKQZsqfsLe6+dorIefhvdWIydEtazt/b3COfQa28SzAQuklMQ78Ww7ctnR+/U
wGM5hWTXjQgXpPVUk3Xl4pOS+lHjDS6zY2V95i1WjemRut+VN6GU3EYhGKfJIDSY2DrjAc5zqbMh
ABaxmdijtaWA7BuuRv6/6iG5+bI9J9WzzL48gCoZIWxtzusvn3S930ni4kK0n236EnOi2LT07GO6
HMMfQ6VUI4CW0ZHMmoXLoZFaaGRxSqf3uaQJL4bNOKuukIH4r5se2viOwKnAlGRMcDcYMkbdvkDe
aciH1v/05t7E2KuzCGF6ifDdIwvmOUBSIdC8d/Y+akDVxm94fXZ9+zZYXCUOyktXKXDxdWdojF5H
UNjoc1eSZRPDJMd8TwSkAEgg8Qx9nJEQH7txa3DadtHJt16lGm9t85lMICJq/Hvl+sx2QNvpD7Tz
J5+UcUb9JmSP1v8YzANRZ6Nb7JHP7GyX93GiBmVChJHnYLrOsw/9zfWnhTBiGNs4xST6aBtOEf7f
vF83CFd7or2m9hKjl3e8jlsQLm+7FAhepLhRLyXHKbq2zt8wXxGxrlTuDCVt5ivY7k5EFa+oxvsP
chwYK/m3FkHPTKz9TZppm8w9wSpB4X5pmCQ95QMKANtCJnLx6CSlxokxGFvXYy7ssqstjH9ayTM8
5EvXRp7OoMcu0V6gLWzITSsqSD54caf+Nqj0kcp5CYrnvoyOuYuytO4Wrk8cTu5jPZRPBYqNidJG
D+O76yJM9jcRa10JI68hHNYuuHk6DQdoxaRxDDZd5W/k8IXG8wlRRNMt2kbciph9Q0vH7tQrww8o
pdSF3a089NOSRznApqmsBXpoo5NngrhXGvMA4lWQrAvbXtb2q+7zDrIzmYNq7SFgmLAzOwlhSHmx
a4dHOcpDg6Bvrra2GSCfYefjMGlyQZtF5V4d8RWpoISANSw5MAz51lnrkf3vfGNvxS+mPAbFcWbx
4r0QkIky66jhWn1y+b6NfIeAsO+Qol2m8Njne2tEdwGupPwC07xyGQW0aMxi1NFKrMC1A9CF/HJE
u0jtB5/FgBGvnM4+2lhqVNSK6fXcldmmyo0DJKbrZGokhyw8KlujeWiivXVpcxsJHaCIeUpKjEqK
L1hQgxq3rq1WMakYqUe+dfKKQV/l8kIosfY6cvl8pADn7R31k2mb58FkAWF8dLF9krgR0WYui1Oj
nmpQkcMVnwGWd2RS/sbpm1vilVfBdiqIzpJpB6GWweDTGaqN0I8To27y1zFWTD/7YEWR8ssQdykF
2QDjQGnTbmEgMW+rtjh4mW9zU+XqhgBghzi96+qdx2DEFMSutAyJ/WVTOJceBYCkPrYJL7GRsONj
J0cXkar2JGAKWTzLLg01UUM+t1iS/yvi/CzCggAa5sJtUq8VqXo2kccJAtG7HyQtSxndkmAlRbFL
1aON7tjIjbUdPUJoHyhyTGokNWbu4/6pjtd58SidG0VChGvCwaa064SGne9isFrpPf3Qsq+eHMSe
EwApoGQJzJfjxFqfaCp8RJTDLVc1vr2m/yaDVoutrWTnEfPihe3OQ7lapihQy56+Cv840/o4Q8WS
PztYcNTRavoVxtdTBqTXJlQ+m2++vZeUIwzAe1gVjTwyvXaEOJD+y2faxTfOZ1JqHqnNVxButNh4
EZYqEad1az3UIY72bpzhm817VgnqvR3h7ybCvyrbg0CdF3Pc2Z08BF3yPLv6n6q4g9QDisE0ex8T
jEK4LwsFBqB5py0G1ByJoeGquOtY6gizCIuXkqLXqhk+LZDAwutm8R8xjanOHmgME1VImx5wuNJ9
sbYsnoGMLH2Ibe6B3ORhuDNqI6yBo/pXR5eiu68GpuqQB07FLyPSfgrzF9P71K1Pm8e3B841KaCY
RLuZvKm02mCw8DmPC/qgTF6UDkpH11OwC9F5Z1ybHfi5gGtnf3AnhcF1pELvDEp/B7Qb+m98ZDgj
vbna1OShVi2EfO3J9nASy7OfvSXEhLORX3o9Od72ZSRI5z9VTIxm0WO6Zu1RsgAWoE50kfimcCXd
VZGpp1pVPdkYkwt0Z3hO7wJD7k2rj2mBG1uLlkVgn9KMPF84kh7VbYpI04vEqmlN6E1fmY6o8TUM
D2F/Rm4TT6yzyV4vvb0/0WJ1L1r6OnTgDhnplQd9kHuqmVn/5PZMOIq0OvxGY59TtpkTi8jwJwzu
ofM+uwjIM4SZCkoeL/Pszpy/IXmadQL4PFVYpfLKaBqi4asOY2MO18LSWLbDtCL4yuNe1lZ9hvJd
T9cywawEO1wOijfi8USRL3aVKB0S85vfc99FfxSATj9SnoNSYm05TLg045bjgXm75u8hJYC844Vo
PlOn+bX75HcI5o3LbKlvGTcSGeK+GTY+tvhhEqquljpli36cc8vXiTvyU2NfR+IS9TqDJ6phlp6Z
q31C/1chZqlQFA6UdUh+sVs4MDllC37k0lsV0jrqncxd621wNPkUprq4x2mzR8tGovBT3k9nFzxD
gYt4wORluyhz62OuVOwRtTSIuALglblDp4A4/pKlb4l9SFLaeS1bOSbRjEXxTXbhqrU6bnxEayXX
k3spyRrUbiL6DlGb4AKkSNWd8aA0liUctghCAaQS2ihmadwlB5VKWtAseIwFpuGsLBepZOxrxguT
0TQaMWTKiG2XRLPWGo0OJlrtk22bO0OWOXNpSUJ5XC9ZkLc440E2n1ReJlH0EKiKW41nLnd+sx7r
C5b9cKC4UjmB7VfjGHubLjB2jF0CMKhi88T5FOUITvGPJDng0to6ur29QvyJeqhaisA5mDpUjelW
0rdqvNB0Qh9oWla5QsyAaaOdsihaG5S/aUQlTPvetsds/DR+0Otb1TWPv8B/1Zcx/3HReXEz1/lL
0A34jpYavSVB9z1Qj7pHI1Y+RrZaA8vjsH6ndUdYcIyKH1ecCt5mV1xd+RNPf9W46kmTcOwCXQf2
aGeR9Kux2dbGF+vHsP1y0NLIFJfszJI9XCV9tsHnUnThBmFyZUNWGNKFgcDY5ShN8LbWU4uFGSGA
8/hPuMtWeMiHP8lAsDN3Uffokj8/4gUB9vvgG87klukubyTTMlZHREjGrOIShvMGWdZHFJ1GFLyb
UUIe7okWwwX1odvlS02CjDkT+oQSSJJiEfnUBdtCQTDwXBslA0nn04reQHFU8zOpAphgGWTqmON4
4Uis8jWWF/OioiEL9eknZg7Bmn7RDA0fCdULOQspa22B7AnFRtp+KW+KRHyt6kCk5GrlnhY4DxkP
9FfBUqXyyBNneG5oGTVYtqklspshO+YHr6CTDnTGZ4H/Uenc+PsC7a9DMdDkXMw9viht3og0Xdoo
r4p/iiWRyx8RiKeIU1k8Y4EG3MJlDG4pMBhRI94J40UF8V+x4Ihz3AyBu3Dml9p9Def5I3LHQ8hb
kCfbEoKMTUkznFzhIppsqfc0j5ztCUoSL/DYMTh13Pd52DLFUSEiC8C+7DbeU9CHiYvhhGipdxC8
h1yL7oPACevZYOqyfCsGGlXTMiikynUNYEY2KA1BKaOA07C6pUDz7Kw8uDXRCnWEAjZ+iYq7CG60
ymnw6ZbPeegfPfHPYgqSzofWJqohlW+MIxYmos0c2FwEVd8fIL6wpsdRqYzMugj3NVO2UbXMMw4q
5ORBS6uUSDT5aA0Bk1Km5IDlmbI17oMw2jC+0YFXcM30+rcwe0JzAuguoFYRsEfDYXByyItbUlLJ
QH/O4WXgcCw5bt124VKZICTcJJKiPh9ZyzTfleVsRMjeOm4+Emg5gvK+qimlpsMwv4PJWYVUgezM
4pAkMTZNqUr9RWKgwhHtfQ1Xj7NgCXgj4XsixqEtwNzUaBjNh6Qz1WqsOwNryehcuGsetEWnwRby
n2eSaqdnT7FOekhCJfclZzPimFknhQNoxhiwn06Zh5XVOTO9w1wZL0M8V1hyUP6QlaVp6bXR/Yum
9j7R/F6oENGSfySRfHfCewnbRxFOl2Cy1lqXLdBeL+fSPgzA+bxu2OnS5aPadRlLHAcAeMYeHIPR
YDJE6E4zs149wEMdmzQdKJQ/IxcNE1qN1vb2QzdfI+KNZbxPsnwTlmx7YfY9Z2wee838ZEVIWgi6
M/XZGNwkZc90OT7n9BQlmrLSIfbVd/F0hbtsQkqAhSKylgRjnTNgqk+t/MvbYYnrbUNKxS41X1P8
pQRBWfRSQn1eySacEIDnD0aztjq0KacbZgeyL2BAsfuM042duxuPiqo02IsWT7oM+c6ZWd/HjAxr
YtNDgK3xmK6rgOiBLD/YHqxWE5uoJVFLGWihI+Yo+kdDxjRpseN4DJuHrp8K7dXi7S68YaU1w1HD
tjwx4FPEsho5qWHUh1T/dWhRa5fKtTiPLA1DTgkL80dLbEpn1Gd7Arpb3+f2e+rfKsIr81/+7GiG
R72Y06sV/TFMxlZukU5Bjm3VPQukysN4BrVFqh4LCtMFHJqA4sWoq/GhDebKYuAWaHwMMfclBNh+
dqkiBW5qEuCJFzTy8NnSX2Ejop8wQmpCCqIMzwyRjteGxVzfP4jGNYCtNM5F7VeNtKCqe/e5kQtx
9/CnaZxdhFJmJuobsAtR8SyYP7r9nfI8JdZGFJ8u341h32xOKRnzDKsMJAwN1SLiIDKD90Z7Ldis
MVlXbRDOmPN4j3zrXw39diihaoZJtjHJ+EAYIl17m+C5rPUvxEWu9CjZstcoYBsFrT3fozVsFjts
3DSULSje9mfQTk01bHQ2KOy2z5p4naHPNBVzzAIjt2Ft/XjXmBMy3JsWiB2IvUseUAil6CrYR9oM
l9huDhRJdvI3lBoxmQ1HnkckbL2HyL/hCfSYZUa+vktBS3l9dg3YJxTqW+Eg6llW9mTaOwRkm2fN
IrcbpOTkYi/DFJYQH8a8WFDLqJGylJ9UkMcW40Y8W4cIhqrAVN0nI7ut4TTdhZsTt5WpT5R/EazV
VePngNfpYQJv5U6QdTC0yUjbd7jJHKzGAs1KyHcDUIsp6K5JPqMOLCvlK2uAlZ2CRVCjFr6XmUVa
Gm5peHryats/in92ENbS1qmtA/cxDMDk2DAOjYdLxl0iEFgmQmMt8t7EE90nSoYJdyDbpwGYUcPJ
nM7FoaqnS9pPr0YdbVkmrP1ivBYcDplEEr/NGatH3iXyrn0olqz4W8ptvPn42dx9g3D7yanvOdhz
MAOYZqtlrflnf25wP8RcD94BqQ8BYwS0BICgqvGg6Rr7unblmR/xoP2SBU8smXzLUYt2DtATNOou
x0463MzhMPvNoghw64P+CTQXwAbQRl7G0Xc5VIgL5dyGj6hxYBNTBu9J3Ds9WPaWAJpEaciwTmoS
bHD0VKMvxXytsr99o6RDwzJX/rnDuB6wE2NTl83Rf53sm+rHTePueMNTh8Br8Ewkyo+MYbuX3z2T
t4FiYZJ0eyzS6MEcosQiUVzY7dAWoEReKsk9QoCBOTqyje5MMVlhefNIqVQut5hVczMyTQr55jGs
htl7wWis2gVs6pIYYDjlOHF8O4N5l/I++IP3lLY7or46ndjZt8Yet4mqPM89MsyqPrntFf5620Om
WcTeygm3HbpvBwkVLbiT3C1k2ClfJ2EKCkGZUZkxwSZPC/Qsz40xrYNol0Gxqv7a6RfdMZHIGSWH
7VcbGzVWXP8l4lepcsELriojQoGYrPrB4UblgxjPzKNnIZe9Z6xFZq3H8A0Z9dJvu33tikXMkNBJ
GmaGw9lCYk/X3X1Zw83aD6FHwHLwhiX5KeRKcGjNp3GHPUJDuaaGPnnGBY0NK+dWqKS/oyUiM4A5
Mvss5ePJOfeUui02X2xO6wkwEf9l0GmQUrgO/XldV8AqtHpjUvQaGtDQctWPyb5wNUZCrWKxPhcg
4fx7X81MoLINk+aKApKrCB9wG10nltACUh7Rn3rZPo/NOiv/gTtepPQPXM8vsCIhHNjHhiFEVWIC
zJ81xuQxBShTubUJ76kLTrpAngJ9CtFBUGGUd0i/6N9GrDjcnVuQILucyVhiTRsLg1xu/pQ+sNt4
UzinKf9oTUir9HxCTiu+x6ea+V77PWsPU8bPwobUz9ADn51swseMhCEOm+WwGaBxJP3eCk9uJpDi
NhuBRSQlDylNUTWLk1mDoZUB07OKjUgjvi0CHlkDXWu7/OKpxCJRdmhnvAcU2hx8STzSpYr6NJE5
hrqbaWDxYufac9aQostXTPVCfq5ClKw7YMwoyE7RpNzlNLZglQz9IgcIsRYCTwZSlJcFk2ugiQdl
y2ZsvjQphUpQNHG4HnWELxrR8gbMjmTvj88VEgx6JKSEyCSRZ0XyP1pl05vXykzWdTysMdwgY0NM
m2G/JndOIPfRz9GsMx77mH7VDsLsENSzNoyHlZmHJz2VLwM27NkCtTJEjGSxXD5piXiJZczDN29j
Oh+vaJcDIMoaf26x8SV0aosBoP07sqRiC4fNaomkcBGyNnZRFLGf0LgLGD6i7SzpI5z0Dxfn2kPb
qeM9D1HAWHyYlq2Yye3OLPh7Mv2txj2eouIZ6vhksAGSwLSrCY2U960k6OSgmjR57uCfLfcdhbSa
pGPjAe+05mEROK0c7oNe9szaH2nxL0OVjYxrNSBr+hcQiaCEZg8rI1rDYlfFRspkJiuZTgzVsyIr
2FwfE9ovLRcnYkmXWRrsh+rfFIXHEI3Q4CTA/v9885ogNmH9j3b9xaae0Qj65p5s6xeWzgsFYSqa
YaGWy6VmLuoUSyAoK4LVAh+yarNmljg7uFTbl6Ijf2nkxuee1x3OKBZjanqrJ/p65kPuu7sa5Lpg
q1VtE+hLezM70zbB7NLAhbDAE5VwxxL4V4GSKbAu7V6Y1gqQPfAC8FOQ8gwFrgkX2FqxC8+wCKtj
SRffEElCjEY93CFZMUqTwTXimsAq7gIDZShgkkUQxLduRHBjOHsmQJmBzKxcipihCaxAidNcOhc7
cchpxe0uXuNh3vnsmhomzuDKZze+dNOrY/5GqHBsMB5N0K71va9ln4RULPoSVQgT0/LfiAK5JA8o
SDSqYkpSjV6caBYxmYueUjS6ZwqRkRN/SXE/BSsGbSMWJhQWhfPR9NNK136huCwtMTE94dLVXps5
2ZQY0XxQ3uk7DVOptWxudjwsSECT7t6RN7LBDh5HjHI3eIFYZ8LGSLBzkY8btTA/u3LdEaIsekY+
9PjZvbMQtfNQyuqloidQaKRgIhWRfLOOFjdCY0ihiZaLxqNFxnqumDmpgV5u5FAHyNKlvaqKa8v9
3lFgYkR3AwboavbDd9qduQSmsl2ijFcEESVv6l0qGF4ovGaecgSIH65wfgHgVfgOB8VUSPmdMnab
hJpzreLdDAfkD44D2zM9sVwJqqMsY9ZG/SbCmwjHTLtWHQP8aqW83EQcPekUlW2/Tyk78OqXAUss
ppckEPDl25uGsz+Mq62mbzDeLOnMkcRUVCP1E0HYflA9MUmk4B4BbwFOwran42kNE67cKV50aEC9
8oJHkPGBhXgvmKO1NSLQWs/MLwdBNQrpJDOUZOpdc6ylNxYboCm8//yE+TM0jlSKiKbEKeu4upmy
Uemymfyea6i/FmFXSNyL+VjCePZoz2X4J3Le8Oal7/4EEoPS0PYxxeZIo65XHIGesdcwNqTJAXbx
jHyzRGmqjH2J/6mHB7LO1xpNaU3aInIfKi/lTo6RFus5bUd+VKiOwHAZxKuCqFgxG8DqAd+H7n5p
+czYxF+QDC8fQHMXNgMezUU7jhBQuhhO0CIGTsQSdSQG9hixMjLhViAmS/kuPX4bWX6W07v6Ns3s
TIu/UDQEqXfb0TR3zD7YfNYsWBybnAeOOTYXIrtjxRqgJHjypyXBBNqGB7qaq4E8B0Iin30u/lq8
Bwk0ea752V+pq4RVgJF/MrYr+Gv445aqQ2yDaqEbWL79GjVFKVdu8c8MPwRHB5+whORpXW1/DfE0
dLBchejRo36DhCj1mREgror9T7/4lTy3hq72a/5W0lpyEvDihgApeCpYGfHjGcdjwW7Fjwt7OXwx
6J3ZvXt8TepwsyksOvNX41HABQcbUd/0swkec8Fsd5cRxcirRYfESnDkuC942SyhL6TjrQQLy4lI
MqQAXc602weIMv65/koVK8C6nkaQwCFtYk1Ght9uzGh81u0r3E/eXqYPc3QcWfawRFgP1k+LLJT9
W44Wz/fPmqlteFRCPlqLuaTEQKjqHq+NVtDm38GCLUZWxVpQXaRMX6va4OH8MKlMdJBupSJBIRKW
ifnce9NJzcFFzGxpmu4MOHDJocnQjWVdRAe0sLrJmB0UechwDczOscd8MHIAMPcJnFeTCC0b42EN
p1Oz5SGGlWt41Gdume/SaV3kvM4sxZ+EUV5yQ9xqo0eA43KJlJtxmD7CjABUNcqvdWLjgUJG1FET
uqy6FUA9aHoEL74Z5sshKM5ajvzTmta9XEr/oXvpxsF9niLPGSxcshUDGXi36J1LBENKiwlklte7
tq5+TO6ax1Q0puVMr4JyHOnTBhF1Bs3AuDYD3bcDv9bHs9Dk2Csp5nRqsrkn240oiljnvaOAw3OM
8ynLFNMECQCFC9tNNZvkQGs8pD46K9RqPznBfhT6rpPETxcVwrVmRzo47bvBzJEg4TTL926JPJLg
1FZl2/Ssq7prH+Hrdlngtfn/YR8xsA9ejYLdhRYkl2R4NGDQJv1z7I2t13trrfLfJGY67R3HPqQd
zh2Pnzxube3WeeytRPFOprlDwV7ZtxHdZU7iF83yRQKY6zY6MMEu6Jhg/CpAFYcnA/G5zdfOQJ7X
wPTEqtujXcU3yIiNaXwZOmrZnFIJIiNb5RTrBJtq9zsC2y9dcmGoMRqAEJJyyU1OMMwuds+yOSnw
wwUfZds91fXfNC6ly0fAfNkawj0D0bdgaNYKzUOAOzgjm+JEUwN2g1eP/Ldj7L4nzLd5XEdRL+vY
2vwHONDaUxRiqTKxq/4OfB2innYzK05PNA+rf0EXP6bBwsb1lMDnlceOVGDDYOdadGcNwF7NRHnK
D0ZDL3WstGpdA5uph0tP6YE/79FxMTgosT2CCArcPawpt04DCM72jr5R/Bchp6YLNAJFz+wx+Zh7
WkbtPXb4AGkNlZWR/Z+sdTKCf9zkJYK8MADiDk+T9q4IFTWqQ0XN6V0EmgiWnGXEs925CIWIkoE9
AuxEspxsc9g8NCCsu2X1Z7JB979NakmdtrZpHgndb9hFMNBmWIfwDr1gkVh3LdQYo4WLkz0m+Et5
STQTnBzOKu19IsXdiU6Vhy+aEKqCWjyqGN/hxyKfAk0m05KRyplT+z9FCGDvWaCATdHrruOIPEWs
sRGOkeGo258u6vrRuKHpALXLj+zZWYH7ddmyNLF9G1hQz6Op/jjm1vpeWh37wImJujptAJt16AC0
gx38OKFzFaO2EQyQ04eh5NX82yxv0CTpm0b7Mtlfpx5BbxFb3w4DWPEIxLtlUaNC1Ks8e4VbMkNV
keQMmNjYWLzAhYzWkQg+NOFuGmGRo0cuL500vyqMaBZ21tbK5cGUUjXo8SVpSRzvsrPPSwHCFNrl
Z4zSYUBNkkaPTlJXVecm9VcW+MsZvJ3FLTAhuemMPy3d1s5LPPBZ4etQ2DOhc4XM8PA7pMM15Kho
6Iml0rd1O/7W9JfhYG5Z1rZMdChER5PlF5MCVruUAgvdf4/SeVXQRseoHPohWBfvlYaaq3hG5IU5
EkFO7oBJsJu3MONqtc00W8A8nRlaw8pjDyv1djVl8rvN/cvIrDvNrRfEWfUqdghstvmVB4W4ajyQ
bO2pi4tzbpmXkoWEFPqy4ndPMJOlSU/kxrPeBUdDKYAdkEteTz8ioKqPLriJbwdwd9sCTUm0bYy9
rUdG42A4qU1jPcSfXiNxQqxyV4PNzwejkVLDUgjT66qKEWcVvUGOIZJx0bwAXWb8xecaybOs3tSn
knUEQ2jshkLh7OFwgBjD/OTk3I/2rmQFQRDYzhXiGcPK12h2dPPW1vH9fUEUuVeW67gnqS8KvjWz
XiG3GNCf+LoNM4KxWlBfVYnikybl1MEmRZ2kVh3/fYn5cB57wijD6iBCe7PR0+kjCVAJF89uq2+1
OV+ZhfkmaTO1gJUAuIIWUYdDagBC0mvu3qC+s3P7mwNk7SWbeCZRnvMc6/WHaB+uL8h7sc9DFJ6M
AEtlUe5zQXstQobD0arFLqG3I+qy4aZJtizpuWAva1ATsf+lH8ypc28FXNQidODSq8Z8L9Od+6g0
LliILCJ7KXA9+/kD0iDkr7nBOm3O1FeP0sRry0+aubBrEIx5a26aATggZIdRY0TlQoP4tBtkiCZV
k89aRNpbGe5tZA4uV0h67+hv6U3ICyNPIAE4lPURRb6+NPtJPcYIRRpFfQghYj1XLJsHumWI7dhx
i/WsDci5EbHZYHFgWAfmwhHUvdOtwitU64QFdWyqmWHbfDpcgWkYLPL0Fph4MlVvjU5YWMAt2Rk1
U/DS5nA5KcgMhoN1kcDohJwkB5ZksLDG9GuilnJ8b4UlL4IirjkevQ1hlSgxQh47baB9ox9OsXoh
3URBGoEoqSDpRCh3NB5WUz+FEtN08NuEgIQKTIon1wIDiNnAdnE6jxmYkbD/6xu1FboVKtiqmGnf
k5Va/KhhCuFmjI5/VABaCtEgoOAmXCG3D1l11Q2TktGFrQXR59pCg0o88iBGJgSZttjRZ6z7bD61
sCFopnYjxLeSb2bOdDAq45ZRPZ/l2qbDseyLFaBNpNC1CRjwuEuOfa/t7bT8MP3yGZnnQikurbB9
C9NnW9EaQXXE8UaCYysjBPT22RzvhpSwEF8H/+Y2zOiv+otc+vqbUv9XHrYG3Gos6pYtMnpBolGB
fbblFnK9g3Q7hADotDB1FwpCk+vrrMd23yJU94ITRZiRN9+i0CkhLCIekXSbJV6S3FjBFfsqMXy7
lfmWNfRFFKmZ3y/SQaOhg2TuU+WCdrSukhS8ibQ1FESy2ZYNq9q5287NuYUvaBWkY271LEWT3xzQ
25GV8WHQdibBXTaXWCUG2/oSE30ARKPIjIPKGLPRoWrOoU9burl8l+NMM0GvJQIPLymC2I7bUed/
Jtkp5tuOnkMHInSe/YVMK9oY59Pw5UzvCu7m1ruag2WW3tL1uV1DbRvxher/mUWSU1750CvQ7PvR
vkRc7CTdKhmjU1Gcwdrv3VQd3RzxTR+rX+e5IFiBwNqzmIp9N/DeMubhPSKGyF21tguUDxOfT3Bb
YkKlpMnPWE5OA5Bjix7I8N7sPoVH0zFDGS9h1bA2AoiLzM4KrtlsbNkJmMHWoCx1ASMMovsoi2Qd
vuqusZaYP9z0nipYucO+3cwuiSByx9iy7qQMZvXisvtuGvOfz6QG6KWXvNUy3FoshWdrvlp+CD2o
3PQgYYr8w3L0QzCgfIZTB5SRmoD5kLY02aFEUceEBP1R/lf05SXJ82+ZoXHmcU0z+VLk7tZQhDvy
JHtjhxdyDVqKBbdTXqsUeKjbnojmW+KHMWOSNye2gw9LIiswATp1unWrWhNExgPBHOwdHHJi2cX5
4l3ExtqP0XZJzXt0rJ6r2Xtza+QrzxFcISf5VeBf3SGjTBblr9sh9ve75qJXZKUgy4iF/aJIZWTM
0EMzqdLWTfTRDiNi4ogAj9tkvNd0N/w6bvLmaug920fnfFeIsBhRg8SI0IPbkL3/QTfCNfw0fagZ
TKIh1qgfobp4E0wPIdwd3mb4fLnusFY1WQGXND7s5sJ/sXFHAluk8uB/QpBEGlIfYoIJBH4gw0Gu
T9Zd0/9WJl2vF79Fyas3PwKm/zq4+GHcAZF7YsmKxEiSHaYjgJ6RpfCzi4KBJLq1EB17oV/9kLCD
7EgnTDbtsjODu0Un9d8mJ2ZpREBchFNMI3ISM2mi8d3XSA7KZoceGPAPRBX7XepItSnAIP6T9/Ge
xVsL1q3Fqegj/4chzLmvvr0jJ4ts7kJRRkE2DxTJIkJE0ch7k+F4YWdXvvbs2gLV0u8DmvCZXWE1
boGRadVnE/4F0EDbNn3L+EttwbRA5FvfgWyR2sdQu4Xu50AyBM6mpQ6bie0Am3/z1XGQzP2on8zv
1JDvFUcPMW298Q6SBSzF2RT/vRE2bgxMEs0oj0PnXC3YMajDiZTDdR55JFfC6EjQLqU6hs8H39hT
DxWddIdb3DbvIXPHp1wwUUTAlATMM+LimNbXEjWX63HPUd00v6habI8PgBTLmad90ss30hqu9jii
ihAVKY0dM3tCPd34YRPmy/TSJIjE9ngSMGUO7necs61pJta0KfUE+NAp/p7ZsLW5QCsLUZ5ka58m
16b3xS1UZmum97ZDHTz+Zkj2cu8YGJ8etC12K3ly7GtSm0Aqmh9GtqdX9ciTLrzFADHjVXAEVdmL
T2MY5mtVM1r1VoKCxYQaN8OuxrFWdsBp8SlP+b727xwqZn8T40MfCIpy4NDJlW+w/dV/Q65DCYCH
NaOJRLX0ZtZfyEJp76KW4WK5TsZm46Kr9Zht5YxbA6/a6KO504MYFDTeWopC23sXxD00Bmkd4fIn
1G2GElR9PusOZvB5mBIb2VwnwoHszvo38DsbP5NlHuAAM896ir56YvcSnsbxLtuHLD6NwtvE9VeI
UGqWGYIE518RMqxz0uEK9XNhZv0lj8rT3EaArS5dGr41MTJ5zQj/5jY5VCqQ0ojDN6PH9eADgTMi
64t0nlM6exsY+xxsEy/Os0ZKkjZQTIN2RsyAva0loTByqA0TQG4I8hgh9DpJvjA7rEWs/ap5eBav
peWR932YJu8/u1iFQM/QfOwK/UraLODnzCGiLYrfSnd8dxpEwO/T9FFGe+xvivjlfJoB077SLo8V
gys0lGedh8nAUTYI4ymk9Cf2cpHp17Tb0yM26JcpSUnMBKief1MXoaJ5JflgS9ZARIvqWcU54POq
3CuriEOjc8KGxmOs0k3QfrTtvNTbnM0EIDuGRoI8Kdv9qLRnpXlPJVx3RunTa40ypvDZ4I98502x
dSpFwv/I608okFXDcDYnuFezdqY74/T4Yo7Tzps0LjnUvuGoMu1lfGO0l7JrDszH2aQ0q9AizG6e
9r3xEosM8zJ2Kek+wpylmaFQQQVT6Pk1JU7OISG+9AV7XJY9k7c2AvslScuHQvr1/iez0CLGeJXp
B+r6l1C/5yi2BBEtOj6z1JUXPrICS3GoQWnpkMblDv9BtR15GNr0/3F0XrutI1kU/SICzOHVylmy
LKcXwva1mVORLIav71UNNDCDnsFttURWnbD32ptgvkC51H3sIiZPxoiFMlPiDBCoUVEvXzzuO/Ym
01uFfyYEzJv3Ko1kOZuPUOpLzy1e1ABA5YWOM+O7RbhD4DAzKJn524V179i2mSgSfbYuKWpXhwIn
FwIohrNomnczxUdxU/te8AZPncfuJlirz17wzxsHwHlI2ge8mIgTuPyoBfBZYr3ng24dWl5gsQpf
vjQNmzUlnFqDPjVzN5gaibtR7usvOOELP/9uSvTT5YmNKHFGqSI/7RJDsNl29lTuazZUIS+SUab4
zBjuhUQCmj6DYlUlMEWKJDvoL59HRTLjiI7OEGG9FevED87GTMi9jlFJW0aMK/05Xw1sN7rfgFNR
QeeBpZi8rYHeICcDwIIYO6Kqa7UNE/WTQ4OJCXLDRJvOiDAJ7WFJdKJecg+RELVhfxtIwkgHWHoU
DkwHsbr09zktVbKouk17h3/F5FdlO2bYCDBm9eztI2UecdPTwGRJoOWpixrMSXMxes9/QhC5NzEC
ISJyMAX375odAGDsci68SSw1pQgZhuK3Lsi/66S1kg0ILxh/Vtot67i72RZtRtrGV6gy1AMNHRWD
DE5v9o8SohuTT0Y7AEqxBnt+vsErU3ngfzpGoDhrY+8WV3jB2mFPolCEXkJgfbHl1p25tAp0Qon5
59h89V0/vZB8y2hDA6llISxGd/gUSaQGRruOpxKimHRohpj3+wwBF+37QD3UXtVEnwX2iEbNvREs
ReKXvRjpGjHKTuhAaQSjcX8J42sN7AHtKrwcezMdhXmRztauH0PPuizYYAKIIhaQqqWyd5PGg5BQ
lxFEReGht4yUfDIUra3DHQ6U1krFvUhqLjOyhwmfxK5Mzds/T/a4TFieZLp27UPWfElyTerTgBfa
GppjXIzHpAL5UZegttiX1hzM7o0Hml/TOSXMgyNbcsOT3IvZL5j5ijuTloQLrzCeO3O8yljBh9IM
ehydEhKxkirBAKsOLwjmAHbXvrga6fzhjdp7EW2NYWBEbA4Ls2uISQ9OsRu8OfbrlG4ypm5FEi6H
eKS7tuN/Bdes/zFmyEKgGi+FTZIkk38bLm5lz+9ygpJASSPee0YIrwUpxbXP08eKe0yuBn6lZkRd
nP+o7z9iPeMZjzZKUD1Ymx5XJraGkpOmjttT77g/IzsGE9frlK51kf8MKYESfoazex3pYHGs6tkj
mkFC6C5GQhBYn+Uj4dWryOH7e/R1c3Nw/nJB5UlyDoiVmJyfFkF1Lp9HPXqXFjEILJChLvn7jNuk
BgpvLrfpvoZp7hXh0srFXwFnJZ3BBL4E1IIab6L9O6JBYg6Kmi9FBYTejXmLYnbG5Va3qcVwPrdN
dUEMvolY1LBsXRaVddfNt3aCDmMQcFr9mfUW9V2PeEdBNSVrAx+rtbnrKTOs5K7a3TGzt0j4vfaP
ePknoC+JuU/Q6hvyCLA3FPzToB36377A3P4dFRSnDJQDSZ4GWP0xym+jbp3d2ryH7sw4IXkpa2yI
HazNrvjnEnQOvQ/jTUyONQQHSZxNwY7C2xjKGJTjXhlJiQmR1zJduxV9us0CuUtz5oMoMLrBPeNF
W44zO7Ae6CCdbBIB+cRwRVU9nSrtlRVvXO7Y3JnVZoj4LNpvE+8Klox+8VKGJlj/6tQFN08IjD1Q
n6mrNECOE/sPq1yVnnsPa6h+4Tx9iBR5iWftY0cZhMnLQOr9GASTgEaw3BZL34k2jukR9DmhgvT+
GRJYa3Bv9IsDbhvWqBKulQRMeEtX/NMYmimqFBsXT9orJVhx+ASjfo7jA/8sknHtdc9whNFPwL/u
pHsHLdV+JKoa6XF96G9F87AqAmNwQ5r0BszhTWNHlGxF8dyCmPSzEM0Teme0ZG3XXySLIm8SGFM/
JnkxRwifYCRmBI0HYFtkkotNjB64/ZcTlUBTThgEClqkfHc9o4YhVMMBIwCl+9rFeJ7yc8+STbk7
TV0CBeQXHD896plYSSr8Ghk+SQKkKTwVnrfOcQXkgfYVR+UmbZxHFKKX73mg0CPGjKU6Ty5dhA99
k320RbwL2OjaI5lDUNJLWlDEL11sLbxuGxjpOg0EPR70uvadjFCc8IK1Bxl69Mgx3nNUImQcG7qx
nsZ8g3HF8XhLeSeTj0EDsOs1x7kqroVTw68u9auIzXc7/ZeZEfEP/PY6QONagyZYf+b9n1ccXA1D
LQ7k3AbDEwabQPDeNEcbVXeUIK+cB6SHOYA3lIUdhRhVdzz+DLhNRRMchJuzzYMm2y58fkq7vwcx
+qGhpV7BtGJ8BhpcUXKCiHRd1HzHs77RR/LFJnOJEAQBQrfL6bDkTHeOsQxR4YXmdzYIym1pHd6x
7ZQDFKOEFaGPRk+tyD215NRewzTfzbRvPOKMoaHPpruERD8TZEmPa6jBd8pc5F/U9KueZYDVKAQe
HlTc6G74bTM8BJaCPyVbLBAUPUnhHCwYfSUu4PAt7st33HYh7Tt+tB6xNYvjYRVqOweLPpmwCFwv
hW4fDO3UZD+tjnysOeZcG6lvLPnZggYnJzPidoBZz1RCGzmG06OuG1vbRV7JMFRa3znm7WRg5Ucc
VwBO8Nz7PDBkpCSwSiV+3FTGS0SJDH89dC3kHnAPO2PzHDbUk5Zln+upQEgO533rliTnWja7TSR/
sFFIotFdcYIGtUrDhNprPI89/+fwd2Tpb6vTmfE8GTLa+JwC4QWOmJ7jqfnKAzIRI/uaYoykXjgq
DYM+c8X1WNoR0QC4ppKoDLFy9Pi5YwITWcFf5RVL6awnfR2276ULUocBqcHouUBlZowO4iVcZk67
4hMDAvCOrsLy1Sc7PJXYYpm1uAwLGCPQG8QHA4kXq3nJT1S5rxYhL4FPEewd5zi/peXfsb+zUJKv
nnLwyb2y6CaptiO/7DT6yT+3ZfzRZ9q2B0nbbHyJ5rbrtxFSmonQhozPOk/VSTbJsnIAb7HFCOgh
8/Kfg5dhzLtjzTU9ls4Xfi+BJYnbBQGAevKBeDA3NtHZ6SjNze0EeYvBMq8UWMLyTeUrVAILxgCt
LsZeQycg3yXCV/5jRvAT4MRNKIky0OGwELCIcOzdU81ezszJ3Z96XmgCurRYUavXGLCgTZn3KtwX
KtsZ34LA/IHtulhqBfyi+YssB0dgXrS30uaOB33kw7fjLeqcy//QWQw4/kU9tmhah/zdAijl0Qza
StnuL6uRY5XOybl0CBIA3oKoiOOPIvjrejSuZF2LnzIhjvuFpQESxLMgic+FxEMi0dTF6wC2KJMA
0Fk/CSVxTwiBb2LtFwQQ+IqLFaZ4D3n+ikklyD5puA2mjOSz+ivzb6441mG7S1p6uGTaRGnz6bja
M5NPZDDevo+qTR3Fa6kjLUYAgmiYuLRFFWaYhEgacqj/2p5I4zemAMpto4fxwpB/YLNVbYBE2Pa+
NyUeV1liCAQ/8C3ckrwL2qU1xmSCmeC/EcUophVYgP+NvLNFY+2Rx5lgejDHAWIqMYXZb/Uwgpsc
kBov0AVTJ6BAaap77a6QTBotsdAjsXTma0/urv1Hhv1gXpR912G4N9cTim4Ok+qQdSy0yAIusmWB
Z1l6glT2T226tzahvOyayOLsDlqEPxQkxLaq//I0XyYiYq5pb4JwXPWpQTg0CG0m2xnq39rblt62
41+WkOHnyBrY7+2Y8HnRv9S/aEn70I1i4yTtQrrHuieht3jrkkPAosC1TinnZVdVb2Q2DyGJGZy0
pnY3aCqVniDU081szv+PdvH9xtHBVHgN1NA9L1+00S1SUb+w7LfEmbU/jvcTdrh0ja0uYtSLUI2J
SvSniKwbgg3CYAe3GIGJ98NAlPBVsGNYSCpKMgFBXTfqr4Knq+ZhB6tgnC0+DFdLV17yY9koZav6
VDPhvfPNInehBEKe8T7ZOMWbhLTns+Lsin4/+z/JLA+mWn+zLmvBa1g68GE0zT4rHU3DXgfLxUfz
ZI3ZvhxnTLzDrhx5P+3izwjaT5d9mFoOzMp0Cd0LnDuayNjCgQ/SHUQO0msblXNl7ib3ORWvSQsv
nIwZHGnqmSyydonIb42SaQnSmGqQkrLq1uH47vunKWZmxtg8Dqyt5bNOc7HHwgixB4xkJdNdfPy5
d+sRrPsFllY7TveIrdct56uFVkybYaZ12d2f4D2MKRsbk2UbiqbqqBq5nNcxOohCfNKrbLvQfPF9
iFF+BXw0hQLyFcr+M7SdXdTYey2yX3GEwkX5a4ONRJuoq6Hst+IopSAiah2MhxveLfcAcCzW5WHC
4js33YfPPViL/NCTIBiG1sPBjpb9Q5nHBDtYNZVO8RmnPyKIbgAQWQ7oZHCPEmddspVB8sP09hUF
/1/TG8eq07cDqtEygKkQlsW6EuOa7E7pMzZ1EA/I6FeO+I+SCDtC36+z5Me1sA0MVYHqbFkSfpah
sWxaqJ7lqmXgobZbXXyawAnbvB0F1obATjYgkqi30X2l4IvcgMSbL4ggGuKMKn02+oJiE1gQRBAe
7XxZIVBOseVYyLksBY4MAaXVaL44Vesjp/9Nz4l40I+2+T3O73pUrxyfHQ4abQ1tb1aBZSGRpTDl
aoLs54I8mPwdiH1PndYJTCQPyRlO3oCMsYGP6QEhicvfFGdFcvaaZi8mEHbVG9xmf6Bhd9alBT2q
9qyzKOyNIQBX9gilmKyN6DrBQi0a618r+doYEqXDw5DapoGF18/RgmYKs9QiLD4l/pM45FyvF8Ge
5zNlK53H/U2Hl6qnkOtZmk4swbOHLyz4Dmw/xmGd1xpjc4DERGGNk7bI2x3CILAhWKtVmGrHEp/a
XM9eFCyzz79cDRIpMzK9OI7oRNA6gOlJA2uV63jhm4yFQEE+mBpIxIccW5ueSxod7MDIFpgZzzlq
neTPQfbnwv9zyMIYzf7JVtb8Bh8D/iQTcVP9WlTu3iFQp0EX5VKeMhFduD1LfeIacmU0YcLIGJzA
e1meZ0gooHAl9I2chGQH9bXN5h+U56KAU5Trn3J6GKW/rMnl3Gc+SyJkdAURFMnXWHUfOf/YSKbo
aLNLFWKoyftn3R1PuUVSR7/3tOo1qvq909TritRR1Ie7nDyFGfSPGWPlbKjhYRHmMPlwPltAHnV0
utZv1/QMQYtdTAvZeRm8wpnfSkG7rV2lTk4eZRYX6lcgRqekvmyKt0p+2zR8+5j7kg4xIxOl3jdc
61in58MsN6G5ke4qEJsEFpJBwCXEFROxyYeU55TVrkYP4VkPdelGsCYcXm6YqnjaKJy+RVas6/jo
I68G6FcfQu1NuD8h5N/yECD+RXUPO41ec2PvfeaFJmgyFx3yxMChqP+S4howCShZDQEZIsex9ZaY
FNDkYBUuX9FIL0zQbRO7InBsrbkeWcTiJcizWycfo3Ny2rew0V5H011XDDI1n6Fsvh4YdBScTZoe
Dk86K13FSEi+2H9r4UlndhYX/cHym4OGz5zOJCHTJ+jeUuYnmuYdtS7ciQH7fSh55yQEkaeA0ipj
cznCDFR79qRpES/TLqLgnoW1Kvr6HuJzgyvlDSv2FfY4bkZ0A2S7MrvCLwATqmByzhyxmxZOeHY7
nI7YVobYIVYxY//eLwavRAdN9WccO4HhXAmYA7BuMnpzSndHtuyqdFAd921LV4u+n1ACl/aBmC+k
HfaT9ukAsERSdU/du0Eby32RfLYWaFLUcdLYE9yZFYAHDtKcsW0Y5dr3Evajj474dt29D7qHMYpQ
Fn7skCfKLlHQMU9ycWjYaI0qbMjgcArGT2il+wSijEnYyFfTd5/udLe4UfX6lhAnaIbDwRnybVIB
4CbglxmezbR9nwV/ZJ6z2jS2JZkVToU/3A73aTg/VR6DAhHY2xwy3ZjS2jT+NaBEw6JBRWKU7pZn
ovLxPwU4nRoNZhXqOnCDHpIPi/EPSTxjihgBrBpaJI8ozBJLD9dQi9KP127bxJL+bceDU3ogcclg
UFHkjNEQ6CQMvHHJFmzLZTE/Ql6WMnb3gXPSBsADN68+d9F7Hhv0K9ZaxuaTcbOoOJkH721HMNGr
VpZRX2MeCyjXa7v1JB2au1TPTjGhXyMO3SQlCY2fBCEuSCCDq571f1anCBEazZcBc4XEWvLxGiPe
24i/JDIylA8DZKPKE8+0U7q/HxtjFxBcmnA5uOjRbeIeNJqvda1WKoZ9sAPnf+W9b6F4mI85K0nH
2ahlByC+Pj0jU7KKX4PluTAgFm3NAb5uuh6zd4uRkMe+PSLyZJI7OV5yhZJCa938tA01EDOV/FlJ
JMz4WVI5MMytArlK2uZUtGwvyZNo828UpLSbatOotCHZtRsILbfZ/SkvjzoGIJoKyF6O/dFxVs2i
3JHos9LRhw9fJvnzLsSumHwffeuYv4WHZyXmFuKFSMMdb3OEDJrYQFjKp2xU6ds4u0pqQ/8RUS8J
ulgHd7opEHOsObsZwZBiwNjG5m6xBm9doLrXYR5U8/BnuBTVkIWocSsdCzEr8IpXOmMYZ8jtrGA+
BEFW9cJUC6Omew5Sned4Vfj6RmTNOdUspAhiWbf6KYNB1IljJCPCdXLM6+MO/MuTHj1nurnVemQR
pqShRQLjMJnwJuNP9+Ul8XiHtPgBdjp0H9Vw0WjC0aBg6fGAmuqkZvjPOmJHyyeN5mfk3glaf+83
eMGssw6PIrZU3DYMfHYHZZFfR61bB0Z0k7QARjyog8lhH1Nfars+em5+MDnBklA7tp67dltxLlgs
WtOnw+lqoD2LeoDMFYZEs7P6heENPEgTbc/MYd72uOGaeyAElkd33nmI+QfYKKPRbX1EOwS0+rch
Sb+KTJueYlaKleWj+4thHNn07WaWvnqujzwee39Wr2ghGH962hfRsq9a328mwc6dQ8ICAGweDeaD
RNsben0Swn6JuSaN6FwkHmtadBkieTHBPQStu7JI43bx2OQjaOffuETairtdD39zq9sjwjtKZiIa
Cldl7k4olu0muw7x9K1ekHKgBYS+VAZfBHcULFynHaviU8pd1CDR9QPiDUvtsNOr78G6Nd20HAa6
3HGTFN1mdF8FeutMwrOuyOJE2NKKnasHR4+5WUwrainFYF7cWnIADdYfdKpB9e5nrwWieMu+JFBo
dfQB+JjXwrYwoAmku7xvfTE+TzgHN6TqoL9PeHws655U3qKWIY52fJzeb+sy1Jq4GpDa9tV1cPxN
l04r0rsS9vidfRwYrEgcr0MlNm4FcwBoXT0AvyAbu0TSp7yhLaWQ6zAlk/eGrr8IoK1cp54/ZmqY
738HsAPa9GqV78L85ka6zb71GPu/jktqNB76/D6mNY4AfcVGzInNjZtZu3G4jogbApNxInGYbF13
2MUYS6+E3gOIA51mmUwIMR8VDAAbghC5tHRVapQ0YiyeW36k+hlAwqIOlFsL9yM8+7jjA7K9562O
muBUAztKkr8QRRgc0YXHHorcrpabnU1obCPoXtV2vigxbhewjduZbnbEiYgQBCeURkBVYftYVemo
jt7827AvnrRmHeGqdEx0r79a8YJ/7slPXn/dNFoi81+hCeZJdjgM2Jrz8l8bNo0ieGuSHw2gR3xX
paqLQwQgvKdZ6wIG8eQfwWXXFeNNQLU5xb8yr+KLJSlNpgz82pcIyIYDcgiVeerPvPr93ehZqJgF
133DWBRDTTNvyKPbxi3QJMn1UR6ZA05vGMRw+OKnNiHRxcGyykagTC9K+pN6N9fVt1VbnaVNyjmb
3TawkVUyCmkokQQVTvCnO2+ONi678qa5+Vb3sAOZWx2N+YR1e4y8pcddMFpQCoaP2E3OTckmwPSq
TUPUk8App37jNJ5gM50Zn7JpDhKyxKdxhXpwIdEhxveerEdmqjbcuI4VrYmUGq3jUCOIwKaBgiyN
Y3RL8zrw5car3ee+9Tdtghgx/rAZFqV8FzZE8oLXHmGpmi/NnVgiSSRo5dVlW1b8H3xzVCshgYIq
ZAGey1edO8EGvqdHCKEQvuQhH5sxqhr69bjzM7ZIJgqULN/Vrw0ychPX85jSeGnfssYjheDcx6dg
94cmF6vEIVWZ9bPInxvyMWkZLr7L/9wro3awsiiNalwICbuKpkBlLean8NsjPmICntm/szKb3FXd
1S9icLdzLNZ+QsI2+qrJiMjigFwLe7JA4UOwLuVhtdZRGoUdTa93DP17YcBUvVe09TgWJxyanKyA
2wzK25HKI9N/h+wY8lxjrWW+q8JEnQeZPw/CzSb5l0QPrX6tLIK7Ib1xHZr8PmVVrRBMrQsQOJEx
7ygu1Iu5YkLFTtI9+sOh4zA4UQv5kfmvSI6DZIDC8MiIxcVjX1nGjAVIOEBH/NQudAB5Xc2ZPcxb
l4jq0kPThKGf9KZll70nEcSB+EX5GIf02YImm78gbUCvlX4JVF6NjyAdJ+3EikwS4Osgnod509Ku
IinAOcCQlG68pNz3oWQkpq8Cvczqkeo/bX0bsXijolpYg7vLBHNN/rvZGG9KzBtSz8hwALWWrmAA
+tjN/OnNibd5+VW1b8HorzMFBOfAjC9h+m4xPMiTv8aK2SGw1kBWoDGFnlv4ZO0tN/IXtuLcdfIg
m/rXiKbdkLccVro46t3ILsY5hBaRBB5LT490GFv/jQaVEYiBf+JeOPMXCQoTAuSw+pgQbA0WbWfE
yjOvX525W8cdtW+6LZvzUPr01e9loKNh+mEsgYi5V5DR2gN/Zrh3xbxNJnZ+Z9Po2APKa1WLfW3J
k+e5W+fTjqq92m1Vtb8rC6AikUIzXzRtyzgcAjHOSmzyOF8MxAc2g/8URIjQUIs25qqiXJrENqUo
cpgSIBH6of1aWgo4Lpls5ULFCP3/pWsR8O80/SCFc4tBfjuGWDANlyvCZtDBlp+UGIqK0SRMGRfF
kRcUYoag5IMQV8JPQVBTB3LTzN61cQnyRSUEirycmfOY4uyMtFOF6i2cuqFfRK3dAltzmm6la9G5
MXmf67YHsYO8rSXlQ59GgBPdxaMpnwOTXKj8Ga9bCoPNyBmfv8QgL9tiD+NzCwHr0ofWv6Ro3lOt
2NQh39O4a249kk1dh7oqQd6Gz7Y/EfgQkKdgsqm2TezSfu5HRP+KW2iJvQrBgF1Frizh1fOtRPqe
SWcxpy+KdGJpRIUxXUty51PvyEbw8Vo6+H7I2slJXfWH4F39/ZLxUR78+Xl+0AuPlSDJNIjuA40E
KgjzAbLwfqdU/h4Yb502KaHqfuqt9VT8aMNrqG010CtBxveHHY2iQhvOk1L0GuFFF+5fktElGPmb
rO1NEWSH3sLi36g1J2y2hClKn6+8INtqzlp8Ik5qgk0PktGqYK2VR5neULAarGwpO9CYIARBj+EW
sF+aadk6bziG0qrczc64VmVOZoKg1sof2UTbbvzkatbZ4ZQNa1lpXkUOjr+p9gIzkQfB0+ekMo4R
zkV92gWgGjQI7RKdcGNucwJTzRUN8lMbvLLk8NBVajN/VuedWqwTsx8gV8eFgqO7SAyyRAp4yClC
1G4zCCyY+smOT3Zyr3J5MukLh+FUx2fbD595/jSpIjxWZf2bwzaOOxKJbP7VHzhdQjY5QXsfKRyN
8K0B7zUm8c2aiJpnqm/njAd859rlv0yxKGSMlzmbzmB/egdcj4dTj+wwKjcr/K0g1HpveZttRuhm
ZCASL4TjDHdTo29eB/3mkgUsyCdtAd2xJAXfbODucCqxcmN3gWod31J6wZz5hO1bvOWOue9K9uPz
ceCJxKi59XTQl4BU8/ZdUu5VMOgkN9UEINNyku2QWJsiDtchO2CHLKaO/Kd4dNHXoPPAdW5hpGoA
LDjnykVkhw6lHslwqA4xOgaLSZWFxofKtiZ4i9JnzmNufyqKCZpH8pryJ+QxxzJYvHbTKt3vzNw0
QTTPAcPOKxqwrnunHg6UMyM6oHAyjavaJEjnD1OvPnnXrGY9rZkHddTH8sw9lznBkhy/GT64G4jt
mHCOoLj3GL2mDDHwGifp3UKL2V0NDTWXg5xFNwEjXePsz8L1xwPFhIbfzfiErLdu8R0XuBBVl9jy
XrkdRsPB2zVxsCYDfutRaEAyhDdlo6KtaptBDyOaAu+FHT/nbbGrbW1TBsNV9W38QZDL4eX1O6SY
ZBJ8lrS8igTYH5lDYpBZ+ZJYdes3QPmGo2eJt4z0GRhJ6naDPCcy/4omVQmkV9C0NgHU7RAXXB+E
t3Qgaoa9+zCv+cu3ficsv0laUNXSNljEEJfbHv5wQJoKRCeF87ya9XdVZxxS5kEj99HFVlsmLwi0
+Gb7uWZ0QWhV0146jMoOOqLuPQ3cY+70wAfCncaRwd6+5bphgus3JhEdcpsQEB4RcfDHlC+efwrx
yLjkI1T5lgEH8aUZfkpFvJksBmfVop2GVdBtS6gRIV7h/Kuz0gO3i9LBc2tk1p5dp934+IeRnLd7
gdG08cN1LHkACgJ81jOPTu+Gx6wiIrSS5Z29Ud4OH6JHlGwEB+5KVqjKqg5bla1tHiJmIkUto3tl
xRl1n2NOfs4YHOKIuX4i90EmLzO6iKx9gGREVcMgEaJObSewxpByjhgw/FtXdYfeqHZmi1Fv6EiI
8/dTZ7CuGxmp/7j6aZzPQr7zJJ7bqjpl9OmoSqfxMmdfI6EsXji/WDZ6Nje+yTfPUEpu503UBK35
6NqZREaIUZ4EBbDZCELdET2xrWdtjnSCoq9njf8JdIQRTGFa1xyWreRj+RgP+3+wZ6eUYKA36yub
G3yK6YIFTtNdu+bBzZz/Hxh5nvV3JbZPJ7CVNwPuS1vpaKS58F08Va9JemEtH87KZa19sf3H//f/
I5v+IlvaJtq89Qf7ZBjxGXfSckb8oE9YhjZYoqim+SDUC5a2s8/9KqZIAs+aIkLOT7mICDH9rrrk
ETmMfpLyFGXJX1/RkKkJYOQyaiG/iHCRnt7QrXxmwefIpypqXLrwk4sFPes+E3F0Ay7X6Hdwii1I
hC1kno7gJBpstq06khqPsWPMOcGYRn3ce120ALMJSp6IBE7PCS0Eop8SLWaANkjVxXPP4G/6nSay
MNIvT78EDQJg94vJh3LCI3pZ28PvwKrSYzNY8RbYvBEm/DyXYB2XdPDK9I8lbk7DjU8scRof2cmv
Bmu+NdlhJoyeVDsG8qABUW4ThY1MIYtRExsAfAJmvvOxRz/tM+/UkMMkNchM7xwWLyx6ErzsTUNp
Rro7jYfgKxpHNp4qV7zE9MfSHLct2RA1p9h7iMSzjgxIMWAduOfqeF0T0os+ygjHQ1Ky4xne6Qk7
ZG+5dbK0ZANDuutgtETN2nZ4YUznaDrli2fp3KBogo29Ee9qWg+Rs4wlq+Csqx0bc8mKzzZUTAVq
0nCZtwZYW5JcZawRjtahfnK6qyAyw5iypZ/2C7a4a7UstWS49aJmlydMhNppM/dQxfptOjFTKmnt
EM+iMi45PwOAJA7ejnGVdY9EC7aCL1AQ2ymAxPIzesVvSp1bWzvpXMASP+VFhPO9RgMFfRunLeFX
Lp8wmb7mSIm9Ws5jw7M2iXAWomzfa4rGueuPYZ5jFiZTlz2PG7xb0ltmyMcau1gV8d+YUvmYUHBd
MOnRC/AeOGHLkDIk7F6UR0OXL25xqej8q7ZZ+qDbswjagb31U4bnudz2DI1MqM4uQ1kqS7gkHsz7
B+igpCaOFH83jMxggROeegrMHX0jT7IFm4JIgSdnYM7lsxkWbB+cfQRuJ6GRqGc26BWxB2j2kcLa
/JgKKW70CDGNlFXHiGrvD/iYUxYEnCGeSXLtEDgdTf/Ra5C0+Dz+Ejlf7sRviIhURSLpeKYeynYX
YRoQL+4oWbXoe8S7jLM/OyG24UfTi1OOlD0hd1U3RmbN/dqU9jqsjLd+shbB/JB0xnPQHrrYPcxZ
vyHI8cvOed/xlSksPw8qI5uVxmSd3duYb8Vcn3KD5dkmpmMcxQSWIQKqh0grAcuAly0F+u0k5Cgi
6wYApK8sXb/Z3Q1TWP3Us5RCJSxbhJtmgxTr1QsvKQMgyk71PrdnNFc4Nxk33C2v3ehufe4HBZQh
ulFaW3p9fDqwjFzv/yFa62zq8rsSlGQWgeqTihoOdeDewdH2OIawy5Uv/ngM56/MYf1iXwVpHDnL
zA4vgzQ4pZQp0Ze7wUnAWk07MuVSy3kCb4+KlpEBeCJEJH3+a8Yfo59f+MPG+FF3VACYsWBMsyy+
swhEB856n6tL69FIaemb1iGul+3aLbN7mmq8MF8NXZJhoIy7unB8bCSCglQqkKPscISPKu4xjiRt
/PPK18JkRYwX2mcOrQwtlCG9s/UNDsKyXrJSWfcjo9h+J+3xiWVO2mKiIupQx1TQ8+eJ6mgZ7w7O
PaUzoirBehpTr7RBt3TAnw9UlePEQyvJ0xh/OqBoetEddGCLNiHuOfDXYWbFpwKkE86DtR8NS0JQ
eAskigpNYljsVtXgr6qAL7mjzx3Co9psJahNfFBAA0kpeBQ54nUNOwPpTw89MMA9dGBlrY+QwIrB
fq1zoFR6e+EkLylZsWAu9DI8ppWzSaJuH9nTxlwURcO03w12nkUIQNW/QCFfh1610+fieeTSrFma
pxgS1G/gMuIUdb/KeXMq8VywscsLVZsCF8lTwlAGzFe3dDPMHDC5e9DMnv0v9Krsz6YYTyOTU5jk
3//R86q+OATjbu4vSYvzKFr1POqR9bAJhhJhzPo3///eGOpd5GEpckhY4nqEPmFAm50ntkjMrFwP
OT+DtIkQ43mur0hFMLW+8DS0w9WSYBXK3qRfMM6pyYuMVdeJ5DPMF4pZAzuLIJ7u4UAaqB3r4cf/
YoQ7BhhMCsYq/SfDF+hHKK4nphRA+lxoj+D4EZDRdDJJU3sNb0w3Xf85mPDoDoaktZ3yVT1VG+Sl
+PXcm6mfobBP/dsE/W80I44ArtBw4xfvGQgJi68tIU4qwUvuwLaEDpTX8OtROyqTn70j7cInhadu
ubh+URtO7F91h+E96XmeJNyWsDTLWiUdptwuv+V181Kn10R6jGJePZCJDXvckmn/yJEx9X9u8D1o
ELKRHTdJ+mZ3d0In1H3KCQRZa1UrAqBT/FZzs0st1uVUKSlzP6G906Yga8LP3aQsKHT0WXLt0shG
+MMgh5615p7xgIwlYHEdUS/nSmmXl6Ii8dM5TjiZk3gDv6gykzPIzX30Y/ToiFiINexb/uPovHob
R9Io+osIMIdXK1DZlpz9QthumTmziuHXz6kBFphFz253WyKrvnDvucDRWpMbhmu9JVF+1oZj1iRP
omNnSzrKPptZYHn61p8+WBLJyIK/ZT3oScdtDBm3LXF3nDrLPfTgZdybL367Du0f2eQVdXuNsEWH
tET8VJFvLXsvMRjKrgkXjsgmHfYuhIrANh9ZR9QqyamZOImZvkOvVsKh5F/v+5yByI5qXkYirzRm
MDQ37H69GRA+7iy3hBfnP5W0NRlfZ9N9Fk517Gly3V4e04VYPOwWvFthWoErB6cXoYJbylUgnJC4
KebZ9VZL4rDxz4O1QHyl+UYY3A0NtJIbWvQNe1C6obYk9zi+FFzK5lxQniMccFYJSq6KcO95mK4F
eDbE5w6EgAKuy+TePB62BRpkg6CMrQEUhwnFEh1pzA+IeTtSEgMS7xFKCyh+g6vYqkhKmWOJeldG
bxbvYMIwtTPdq2fnq4nZUp0Tl8i2Xa0KzC+a/LWScXS8PmgLYZIwUmTwTKbrVu38A+09H7A4AqD1
ecB7ZThgya9e6DHu37HG5h1PGOfvEF1M/ydu8HHMjE8wT1LWAaHihMai1jsA5PSGJm3+/5wzMQA0
BV1tf2BxTMOESg21qsMR2S0Dfd/JKASxissuWU74HzcCLgg4Z7gNOCc0hzqi4aoccLJO+96QPBPK
osQCq9X3umTc4qF8/DOgF7MmllG6g/e8ieVHWt0a59pGfHLG1U6+FF+4QivQv6q9jCeeKblbb5t2
6G4CjqpkrTev7MpIsWckRoKAI55HxqqB96tjSWaM5/U/CmOGWAliO2Xpq6PfBlxhAQQdVjhF069s
FTQUcEdm5tYHZt4zPJhrsC3VoezwH3nomYMQ0JFHUscC93VEPV1ov3bTbIVks3MZTWvTUK2R7sSy
nxVw8wcAZ5sQtkgsEj5VUC2YXxP0lvwOwa5NP2r7mZ24RbaSjepNMz2opMmDd7CqhfUas9Yl23lY
Pnk5fRbA2G6Y35wTSDaLeXOTr5KCxgq8s9lVW8e7JWqsSZom7C9SxJoYhtDHlDd4/fAPym8YCXH/
ZvH7uhill+g8yq/RYHrJA6ADktCSsB6BW/gWCgE0dOIjmrQHz7kPqNZZqJzVmrBlchshZ8Am/auM
oVPzsfBwauxEoRYxMcQhROnciGwtcOuKlsuerU1pXN0lTD1nr04ZWgYKx5FHHSMQWRJqNqKm4kZz
KhHJ0yM6XXKzVceG4rToLiMbgCBJMI4E2yopdmOGCItgzGj8l2ePuHswP1CfJISUSChxHAvmfZw1
tG90CiNygQZxyaSHTmAel6q8QPbHDPtsVfNK46kcdVbLNEudB72heUvZ3k55eZ3QLOTMrnzkupN3
70gujCa2swRzI/Ws66fMf20QJNnGAZt5mpzzagh7bquRmpc78v96F5/xA0phrz1WyGZaklqb6TQP
TOKsL8Y0OfdZhI/AsiH3UcY24/LKoNCwTh1P7OTeo+Zt7J7E9OVybRSo2jXsfSZiR4skvWIi7+vZ
jZFQFy8LK51uuBSEM5q1ToIVkQPdhZI/ZUwt4E51zU9MWENT/wzWJRgbcuFhFstvXj+jYinA3Gza
lXvoBHOrEW3/Ppcf4EN7i1z2cGZGVAztY2otkAapAHc50LTeuEXec82hrTpfSrOo/BgqHA5+EgbG
16j7p2UkeyrZugvGWv2jyN1VIglOJV4wOkMJiO1/5MgQhvExMHtpmUgIvw8DNoIGgi3DgQo792Tt
TGHrbh12SYA6pXE2+ovLYmROSP2hjgtIfJox6xRbNXzpjAENowvchmls2W2NI4cvh6diI5ZEnAQ0
jMxmFUKqAvtLWVUxE/eq+FH3zZOlcsOy5MKN4G2ddufI//VKU4StvyFD0jVTVrcM4pydxgdTRqAD
NF5boGwTegAlFND8lJPkcXBOrIQMuHTOqceixjZCgMfn8OY/M9PmQIUJc9ezPIUFVj5N+CQ71E0z
uihnGlhO/U5K3w2KdvCOPjXCmgoPo4YSJWYGTxi5szGZRI42EsK4Q7jhtOJmtTQsk7anFMw8xioM
CvBjy3I+lThLG8d8TwcmJ85XblKvEGvWpvFPV0S7WPuJBgCbKJN6g1OkhuPfntzYDxtq0vKOsMmi
UZ8nIwQiuZL0kE5+TLy95IggImVh/AOPh/sJxwxpkQHova46ptoEipxvs/hL2emNlnGSoNtGfI45
lOG8/wbiAGIbP0r02aU/+KtXpSjWLgUW3u0HSfcZmI9ixEfH/KEd8Y2/14wjepZNBa49nY4+Inuy
Zjyftmt+aAejdVNinMA55If8gWnxEct6pxOPiBIQty0HHsJgtNCblOHviEEgcr5MgzEmHPMk0h+z
4q1H1kj/uc6wpefILNMyYVHdP+jdC2tWuwCGBK6kMD4oPVuUlF1rXDWw7EhYVsWQv8EFvRkzEcWA
qvGh0BYKZD/GLXNxefI5GRL+zoLlmau+5LVJeh5Kjjaf7wCJrFu8JC6bQus1IsTIyAcEKgsbseA0
R/3WJp2bmj7QdywY1rZdrxM4fN2wWXx+d57CjiYiWIBvoG6QvliPuIHIUaDZUSJJZ1UwJmrkvf8Q
voQARZpHXm4g76xSiwR0dDlhpWyWdARw1dCFJwlYw1hsEe5z+hgb2xqIYlzOCvchJQ5gEJL4lQdg
6kHQYwVSrNfnYKIxe7HqiO8DoMxkbYQZ7NVX28AoQJG/dblr5fSUcLhH0z6RPlyba4A4Dm4C8WKi
/l5sb9fZj3AKM21ZlwtT75M5Git8M4xLiAJkg10UL+rCLhjPpOae0cqDzvgM8DpqOIZu1berdF1x
dEidFHs4TWoGCCnNH0kQRI1EkGN5NOg5B2/vIVQNWDTP8yuOuJ7rc9CUyGDvEkXdgm+PtZbjUlF9
YdtPCO6Uzh9lQj8fdJJ0WiAvDtb56quD6d2xtRbaxgP/sqBZ6ngSevBvUypv48wJQ0yWFnOuA+rq
sbUNLmjYiiAWmnNSXNRS0nVP2HJYPXb23cDHiG3HZp7HGDuujwsOZLa52p3XcETdwuJmZS7dSWFS
CvIM+gmd4CDNQ4XCU1cF8FzgU+HBCVo8sTVVNlgpMkQmuY5hiMi5edAAnacaQwv9vfMxYrcRECT0
/0pdq/SELOrkpYzrPXHcVrk8KH7mzHFcCARA2Iet9CAWnIuOOPrli9U6R7yAyODFpk3phWeGw+gf
LYHkA8xmZucHOSXvlZyojqN1TTGUtISczc819qoghbVM2w9z5o5B6mEs3ww05rHO7ou8K+XCyEp8
sjB6hU+lQXw4p/H4ZQLrmoL+fzJbV+GzmxgXtrAYoMg1SLdRtSpQWPDaEwNpYCxqNJ0BNh0sGK+a
BZpsQ917g6/E04MxDkh2z+rRguiLq5VVy7cNVBUUTOHyjbJc1cwCNPJwWLBKTCy2et6zJiHUuHqT
4IZ1XLucXdupdUNADATRHlsjR7o9kQhMboxONYUZEdVFRXieZdC4iFuXAykABcDamE15Aur5o0Eu
mEEm9iQ1V0ZJbvTLKXGeS6xhEnUptDvwZ6/DKP78Jn1q3HeNHZ4DdcIhTGgprC0HVmNjGoMYyWuS
sWWu8+DAf+f1fma/RJf9kcXVwaIatYZvqZ/LALcwjiBwmYxzoN6Decy0BrTMOY8Ztr4qd9+HN73N
og0Fh3k6fyTi3iUYtP03W6hyPTsPSCpTGPYJRiO70VC8vGb48Qkn2ftY8zNlkGK93DKHTE/8/JxV
BOSCsZ4Z04CcS320iDRcRKDPzK7j5K0d26PdmWGS5m+FsBjxIOHg2IPNDo93m/E+LCPfV+HRbvAJ
ouKC4rq1aoQJ/Hqu18+WzLeGCJ56z3u8ZD6vlVG+1SPUlnyrcSQguMoJae06Ej3qeGVXW47TwECz
iN2xb7+StCAH7FplO7vfo5hwAdu61+SxgA6lah8URSoou7eGlYE/FgL7Q6Wn20k03MxvBqfXMKf7
ZPgiPnju5ktdCvSILHcXwAw928cy3wNxdasgHMy3mvF+ha9PZVBLWxEk6AiFvTafKhT2s/ZVWN1a
GOalyqBFcw0r+Da4hX+j0R5a96tKn3ydwS01C9svz8YmCp4XZZF3LJCCC+c7Un8CSCjQTasI9EUZ
FG8eSzZVkWnOm2f8a0Ap1E5E+LVUGjnaUaApPe8S8GA+mZNbJSRbG+vewPyEeD3Rgr+m0HbkaGy8
l1GMhyrxzwKunjRY3s//03bAxq1A66/0wQ0hDxmBvS/9/N1YcH0Tt9HwxaZ+fY71kS2xB3qcd2Js
16ZlXSa8bmaT7gxELk120irGOfFmNmk3KXcNq96SWzXhtEhI4dCQF6QNA0HHCLPpWtoUR+65ZPgE
/ZIHP2fz3NHIwU5F8JWhi5t4+DSRfrpOc/aWdF/YA3Yi/8HTWflUYSKvRgUt0d7HcGB4hTzigyNm
/aYBk816jFpjNQA68CST6fgtTqAnuu0671BA4Hcb2Ydo+Gu1xaXOw6UJo6jl60ePTrc8raQ28La9
otsI+hA+22eQ5S+i+EhKmux2JieCLNCNNR9GzCnMOBsT04C4eLLYaQC00u6awUwx7TwcXGiHKTtY
Zo+U4u9mfBmH4LJ0Xai3n0PePZhJ+anHF1cVw8vVpEBtPGuzMCyBlkXnXTESVNoIUC/jva3lo42H
w4XgOomjVlIbxmwgyk9iHXLv0njxyQRpA6CnbE+e/jzTD9oaDgTUUUR8CEcLA6DiYrSQRFGhgOyr
srCsP3IXb7IkpfDLXdqb4z2a2Xu1oK+iDjWo17J2xy1Lo2qcfcqaJE0PhMwymMD8OcOwAJZQlaw+
OKMNhJFCO4mURhllpgQhAzB1VnIDv1m7drElPe6hajB/c1tyB/gopBBGwrLB8wpgqal+44k57G2G
3M4HEE1/emQeBJSrYLSPcetvemlsUxxdbDdCw3grEiTkQXEDCT8TYWm1y7nXyXyQYCUJn5szHxv/
dvarS0zsrzmx4fBfhVd8ZizKdOx8c9K/9PZwJMbvAeDcdsQhmwKxUqTJTn9M9bsL8MaGDADumqoE
WApKKgqURV4FdNuizr518AG9j3aowGbFuJ/aXHXx/mKHFSsF1lrr0TmLyEG02B8Xjwg/MfwuVvvp
41avFgJ0uq2GgXnhsbQibw/aIA2wEEwcjRyv6VvOcLFkdN8OmVr5gvan2galSfWi8xftGTYiauAN
gEyG05JgPFalyHXZlWbj2TdxkFJs2XyOKBi2ftKEftPc/PIylGgVnMci/ufmmOAS9+U4yv4yWWow
SCwovjBsm/uWInTEv80VB2FqayHqqex8z94dGqATugaZ9slbzKjCnPAPmZ8ziQoAn7iJiaRsRyiS
ofhnTxRayC4XldMLEkgAVqApYaStK3eFASefGKsfofZZeN9rDwdJwRzIYh3MAAiGHe0kA3pPejxY
nJDFPud01uaGCvtTz5ankoMrcr87hirb2qxeesafKCqNxb255bfs/zLmkL15Jyy4EJC+M/S1/bbW
5kvqvyVsDpz+puwg1oQ5Fw3FIKNLFgObMu0VZ3T/5NYj03lE0Jw+SUOvPW4qnEUELqzykuVyVcpD
Vn67EK19yDkWqoa4+izagXwF6DeS8fk5gxTC3Kwxjm5sHaMuP2FgoCdCoMMmzWmBrux8rd+78MrT
fR9sg25GLcRLyzhuNCE8juhKF8cgn9A+LK0Mi4XJuwHTHloPethVTbBe8Su4lBKE7UNGLfLPnH6c
7BJgP6B9fXTqGA4pfTDVTR5fdavhg+UMZFneN7ul3DI3h2BrHiShVI1zG2TYU+CjOWcolT8wb8ct
Npr2IQHaCNgnTNGHqcGZRnGMRNaD7lmtU1iMckKjZvGS7hfeRGskIgSvzohYfUF1aptwtcDXLLgf
MPYulGUW7Zm7SPRgbWjU13b6NTHiWrhjvPS751I1oAyRIOlhmY6jjb3sWdVQteOuy8GddmdBNolf
/yHXM9Fgo2GrxC7QxS6dxb5jyDxWIRhpExy9Mh9GRzg/kWGFcwQ7acRskRSHgvkYEs2FMwLUQlXQ
/zCsYuGltMCtec1SnJicEigFoZOgtHZ/iuWjzp8TlMmePPvyrwKBlluwzB0EUsYdxEfGG57qwEH0
Q0aZouHN0I3vPP5wsIRW8tDGfxNccb9ffnQbNgcbcn8YtwobFWAzP0xz8+yYPy3wqS4IMwt5BaN4
RGTxTU3Ag+jcWE8J/Qy+lIDWK1vyFf6cJwPAxGDcy5JvlFlkll9YlVXpdyWJk+BL792PxP3hHFkx
0nRQBvZMA/8ldgcGTvEQguk9mOWnXp5zZoiADDrVB/e3mME3c7K1CR5AbWm6iDm/3NgxqkcefM84
IRWl9NxJMiJK1373sXWV/IGegkYXWIMqWhMieJGAcnIbcANQv7Kus6lODOZMfAkx31Kipsm8lGmB
XZty0HVfmGahyRHmwWGpYawyrnbLcj/tHoBlgKWgDhnRZYbzGRGQxaPBZohfruEv9vrZQshv2lao
CxaWOorNVz9bNpF44f9WcbLnMzm4H3AsALZhtyhBMxQPlufALY1Tet703qKPEFjWY3/cOtZ98v7I
uaTy4YUbum82iSUSaZtO16qD02QA5s9YGRvjsw234WE8+Pp1nm4ns6YSByW3tg1Wu7ss5wdzojeR
LdvE/yZD+8EesNPPGLZaFXGxWVxnXWDxcmcoWLN7moT9ONeojtlbEzo/EdYL7g+BBxN5lDHRodL1
TWsY4aCLL9b8Tzo7xqm6p9BSY7C6VYLWuy6fZdNujEieSBfr/CePjsKW/OVNyQ0y73ScwqgGFE2h
Xfl2uhk7N2xNtcoWKPyCsCE4x6FOMxo8vr4Vau4I9uONLchmEi45TPZOqd6l9TtMzAsg7ERsfQ3q
r4KvtrK4owCNwPvPZoQ8rtzjj3yQGhbM6ReuG1D94rexG2aurOkZvw5UQQx6opwAHldnuq4HewOY
PrN9xi7jPkb8rDjGozfunJp9wvMIxcNLcCSz7gvgvXpxclHxHjH1eNZaocXIqS8ZzcyP7TBhlR29
55ayNnCyTV8vvAxvIxw+aUWvfS1J6GKuwz8d8dW1fz6vKG8hyhxX7KBABIDjY/1Skqdnw3Hr0R3n
xYRokfEf+uOcRY3NIrDXyV80+KJ0oC51G3YJoiDrJDkWKCUzb0FbCZe1B44992gVig3e1RWJlPuS
FV4qCJl0ouLoZ0wqXYReIw7UW9oGh1pHw1umyHr08UEjAYKBgm5iQmjCAe3VMLEBgRbjYd7JDD+0
q24zMEdhUp0l8WaZzrlL9BKnnEnIBveEhwvNHemfsJiDgp46KxyhlZVaszZF/qnFwQc3F91Wo1ou
NgbH3PGogrTqehWV6YK2dsK+QhqQcUqYylDbkQKvkAUFu4BgMF8Vey4O7E2i40lxqjNjAHDeVMD2
Rh/OkfbGjnQLses45V6INtJPN33y7NEDyiXaOUnyF1fm2aTxTJywHQUJCGgdYoB4kYl4nQgjR6Uo
xtoepn5ktU8DEmkEMcwN52g1BOsAPn0uslUeZFgIf+ueRWnmb2NP8YMAxzH9sQir7wNw6djzvmOU
TKxvLPi0wWiFCOlCaaC+Zvrb6YoLvBz7CNQfxDp67sKXxy6+YjNlKBg0f8mg1sEky2YvjqFv0sh7
tXDDtVZzrdnEWQEpYWm5qZfTNGffy/9a8QXtGZkaeDB6Lf6eneWz94n6UcNe6zsjAlGdrl4iz5PB
jeZvfaQ73f8IvCjkvHi3C+/Lehnr4k3T+kcXisp6rvKDn3tnza3/tGT8IZL03DNlHrq9R86hWaXr
YQAx3rnrsrFOg2aiE4x3mpezFczXA2DDBkBs7pb4gJba2wkOAAcWpOYNN5MCjkW565iQ5tuYvI/p
PmY92GUfmfM/mXxo4BamQiD7ag6Vy6XGsWLn/BOsoWVkB7yuQ3VT/m2XTfYACoqnRnGcxijeFTnk
JNbSJTuJrj8xGtB6cK/RqppBU3BqikNJVaTWlpZ8VbQAE6EI4q4H5xzzuigNRwxj0iJ+hRWYBbnI
p+RR51RLhPQsqsNime9WB0QPuwh5NVjH33Le2yWvmcdj8NbTJsS8zGiIqFdluutQzFV9OBbeOQiq
g8NAIOgeh5x3jdGjCS3UQQUZaDsve6ujdN2zPEp7talbOxYjDrGHcEBmW/qS2lBLUWOWNnLrGDFn
t+qYDnvDr0z49chKn7IJyCfdMHt0yclWV1+GE2z8GNUmm/02SM/W1B1Le9e2PMtqc82yZ4l4VAkB
nRvcNd06Z5k4L/r7PCw7mb95uh5mPts462Fqo4udP0rm3Y50z/PYnu3xXSU1FCz8kmn5ieLsPeWs
ygghtYGqFIfMjkiQRghqiwsHHe3vYO4q/xiUErcveSS2dyWzSW3gjlrFIM7Ov2nCH2RLFvVCVdPo
atCXHOfGQ5DW/dhWdUzqkZHbsEuH6WiWr4PrHxVWUIs49RZzP8Z02gEyEiaJUzkcfHwEcQtUcA4h
bpPLRsEq8JE8SHhy6W9hGpzcWXUUeHKsHizw+ElLda4SuZFO9cyUaSvwZnZL+TxVyz27ZsDTIsF3
pGOJHn330R6oQirHuRlxQ/0cGBsig78yT/uI5g9dc4GV9Ti0/fyQwu8OcIpUKT1DvTU851g1vwWX
l49i6Fzk9wxpVTky4Jh2ObNSmxufkwa/xSNb6zm6pyeT3mnBSDcZn4Y2/Mvymew+3tyG2hP3TR57
R6seTqY0v+WSMmNrmZV0BF9oHlCmoGQj5vGqkqFeMqNhW41cy/Djl9QTTzQtMDwN+Zab5dWteUWY
J9IAV8fMmXfDpcxkGOCZrcngMohajkCUCsaSXuyu+u6sj+wvc4AwKjF03hsWqVEOrQ7FB1tHS0Py
l+3KKtkN07nqKPdzxn5jaFX5WjhMltOCJGu5tvp8PVXGVvpsA2gf2Hmv2sS92NL9gbTwArPFzoBl
64G0LnBsNiO52gkDUHwIaIimLllp5dVx23uB677W9tqYfw5ugxoXc4PhHeKWD3Ii+cEz35MFtnA2
77zUZtcWfCpcjpYv/wogdxlAWrOh6a2JAwut3N8GdL1Sq48uTcsCmNQdos8G+ADXGBrUfDePMLwF
g0A2du6AZY3PX5MMBMef0gzWpQVGJsfGKglNyaqz597rfKP1fyxXX0hIXScNL0N2QY0JLcrQ5L7m
U14iIlQVbBYTUV8dgrL9p0GxmmR6LSbAQN3ORiE2TMy9CkAK5fRa40pC2YU559Dgk0xc/8AokwjJ
5zb36H82mk3R4+OkfU6R9YMsO0YuAsvGBqqGlFlhNmwko+zGM2SjZfWctVDYXS7CL7LeUIjTcTa0
rvqjkfubblrOARIBp7nbTHxg+gc2IDUvOSulUAXyLyqsa+cv3wU6r7Sc59DPmmf+xdfEc/ElEbEQ
27NO09dGm/Yw3TaTu7ybabFuTJRZWXdhKp9VoZdfFUgoG0ikww3AAs5FhWMNAl/ipU6KUPbN3eTR
Yv3z6I7BWg4ZIwmKcNMXJ/WcFT0NJ176xuTViMX4W+KI8iRZxEvM9Js1UZy8FJa4N1kZljG27b7Y
FDSVSgFXM+kWI2MuemS/bp6twT+KWWOoyaas6TRWHsujWNdL9cK45DBpDRxv38PAkh6jIr8J394Q
SqGnzGUL6xY6zbPd0eg4LN9oNmQDZioOKBJugurPi9z72IG0sJt9YCVXNoRHZska4ValfdUl+sa9
kHt4d6nG5hg1011FVFg71H+413V7eq/i9MVXHcIE11lXtmcW13NggZjwKTtWA1ljB3763wjMD5RR
PbRj3TxgzAetGupjjOuuBACAMffFQjAoseXCTF456cbHQB1wPVoVWu0+WQ0tTy6RGEWe7QxU2yom
QyKjTqPkSAbCK06TlQJ0Ghqs9S5TvsGHlNZYJbaPn5KNc8b6qfSR0w310xxpuJe7PUFg6BQEikXC
U7ojNobnuJ5P+nLJbZu/i2SdnXjNSickbzUg1Zzgo3QcFzyolsYgwux2fdEi8nHBYVvRk5mRNF4U
4h2vyzb3mTZnL9qGIDM2tJcxnRAJEc+dv7p9aPE+6Uh+Urv49MZ8M9m4rvRHL+YVZnccZc6+Rxku
hYnUqT4OYDqN0T/WVfBq4lvJnK+x1g94EAvFyWIkry0oZnjznNikFmL/q+sn2H7xykrw/JraUTrF
sRPuOWOL6yboWAJ3G5mCNQG8/HL4SIniggUkGfPP013C2UgeUcMWhlzvO4FBKUwYoxrV3cktyPrV
vrOGJzcz9z6JpyjBHkwX64kN0Kdi9n3OBVeh+tG9dtq4zTUPtdWgTHU9JxZlUczWnrgV19gF+Z/X
Y0MuW1R8FkeHiqNCrExoTtBfzNzbTCMbQRvDSfOJwukxEC4BRTwoObhQllB9qj1yYYCDZA/K5D1r
/qQHYudmGKyBGiTypKFIwU5l6TfzbPwEMGU8bAAYaQ3+9y1MFwYRGZ2eoaNyXPUIVSyMww8SHqIm
hh9JVyPIjkwZfuWwZzTwtwXAHI/zTrort8MHb/GLuB72RcvYG5ZiPk//GAZSg6f9gxxcNhROc5nZ
TUu1TwZXMXfNqvUrEL5LaIwBCbqeXCV6exuSxN9IVB2sXeFF0RfYT/C4SjluPEbYCToKnhO9dW5j
AHkG1IuWrHyBjXyZECzgNEhcbvbXycI1he1ETweWxAxbNHEzWXdJ/cdjLjZjOxW8QUvwQjbBQmnV
XAKvfbdYvK3rDJWA5UOI4I1GoF1037mnKaRUgOvAjnYVVxJhh+1XQcStbZU0BOURHzumf+bwKK2W
TN9y1JzigoFXcIP96LIlaakN1WucDuXzuNgsYfRDj09lmHpmHHyedI8RtmAb1ns/1qE9EY1nouMY
2E5W/Gy55a2ytDu2+Hks/aBVxGYXKOL0lrWb82LAf0yq11w2K1H6q6FZJYALIijUrA/XBoU84H6g
cgp1rbHLehBQM/CeL+6j5mgfVW5vZZbtegGvSX4hgllHjv+bI4CyNT1UmUxF412Nvgr99Jx1lDiJ
hOeJJ4DLIrNfO3J1G6qwknQoy+XMhQ67acbXbLH+12n1tUZOFu5aSTQTi/vJFzh+jBfADXejMa6+
7VyIwlhrWf4nFmQ63bfpMXwoHFaj094qkZg37hq54Up2X35WkR3CrKpD4Fbfe3viw6wh1oXQgh7U
u9wvE61iRoop+F4r22TkDhBJO270eLy1ctqhh2yz4tlEIWoMxqZQfGtj3FusknH4cwKBQqB4Nkb7
oeA4NaWxbxzC2xgLSW2LH31cRVoJlCCbiBmkO6Inbfky3BR7LkOkQCD1qpfp4Py5Iqy7l6SrnhME
KS7fZ07g5WgQ29S1HBSvXQGglR/ep0WJMiblejix20MO8J1Pt7iO9r7DzccYcFeWNSqsSz3f1d8s
zz7dLntCqwYwja6c3YH+iNEY9hox8GTPJWzdAtLlUtPeQsNeE+uwdkeUCy7QCHzW95UI+JlDDSEi
w/AHp+a8X8KNY1zR0+5m5CXASpkNroEvbDkmm6OPWGqJ+SQCkqHmT/ZAYcr3XyPar0vKZEaJbae/
Gv1bv2An4AvzW/inQRvKeXou4bmzHZ0fUto6jfPYppwcsju6mYcRlUU064eCEXgyUec42z5rHgj/
TFhDcLhm4lVV6VjEVyV1ymCPG5M8nMkE8IGsJdPD0vyamsM0fsW6daiL+Ez5RL3CjNMlMCBGe3ke
+DaHUqDjwo+HnMdLUWxyLXHXDsZlkYAHEXpFLrhkZA5gcbvunPKeC7Oj9/kaxrDgyJnVnMVVf3Ug
umjccZVFa5flV0mOoz5etW/hcZCznBH9genSvqPo4j4otFMWCOTpSIBeB8ohPs0KKDzpA0lLSlL8
1jpQVHpOR7Zkph7W84tobhQHFhfdsmkxIpHwnSJmHwadj8M7OuDzuiz7oNiCuTHsh/I8IXlnYdUs
YRVPG+LKxGBvcNu54hZfy5wnhYWXyRlqfjr2WQ53nWF6/jPA2O9SREb8xjbxUMaRZ3RqX8FFMVhJ
VwVXdBN/a9Y9Lg9V9TVbn96HafcsEfBfTvC8vcF5QBJ1MATlDqBL4Mye94swcmoffeoQU+6tmO5N
vaZj95Xp00bdhb3hXkgT3sX59Do0B0D+v+zw3zTIorraWfSifxOD8dqaJtpLb58hyXfH/qQ5EFuf
i1L+mqyV8zTdWQYFGefcSNMViH/JfAO3N9j7olfgf3GyDYcodrT91MGl/1sCBTbTmCkAAyHUE+/0
SuhKRLXL+R/CN+J01hcKUV4iuvVwqcFIMK/FvJYfMv0pZcqX+MvniLl1ZG1dJdWbu9D1c/lTfA/Z
sq6SqN04wfAkyNMR2NWrwHcZexGfCM/czhCcpLxO08CIY4z3fXLLxdXQGEg6HZFsmoZA1z52LS7L
bDkKOvJKUfGoGOVwtujQ6s6GjJwfZg1Axcaou2emTXTUDm0S4oEOiQiHc12Q4oOEpPWXx4KnRx7w
oQXzozKZqOMg4d+ZDMiAsLUEvE8uP4zOLxlNqB6lYXhVBhRKyPzJUdmvhbUx+msmnme1TmgQ9sSP
DEtWHT0+7f8+VpdpN/62RfGIkuwlj9RGuUTswk0OKSHo7p4znw0dJRoDFwzdeq+dmG1vDdJ2ORhm
bGyznB68gOgRL8MYN626yVaRA1c8xWRdMM/pCPbmynPjBgYHyWv0lWUsTlp+4YDYNkGzi6L1VIMo
LeHRZ0X+XuqqiMaACd8pKd5bHXqHwFklFkSfA1567BYo5J1XX7+MVr3mt2VZnB3GonoVzDlBzU//
5FDuwfaQfGCSDKlbOi9KibwI/5n3r8D+pI4yt/ukLQP8TmlGj8y1JbMNRmX21Oj3fWMf9dCK73Z8
LlKMksWykbn27NSPDh+GyBC3ameOZVN3Ce0mPBf9uuS3bZ2K3jdegSMGqfs1J0aoM8/KnBd1Ng72
pxqwaUXNH4ywLt0s8TUJnhbOK5NuC5aSWdBV9tiGBC1T+pc192QsN3rTb2nqVm1jgXhTyCV2Jmb+
DolvXU58v6iq5mOQ967KlCI1F2idN4VL8ooBFIUE8LL/SDqv7UaVLAw/EWsBIt4ShKIlWZbd1g3L
QSYjcnr6+erM6jPT3W4HCYqqvf/9B/xaxkzd1taD5MDW5YajnyJYcUAaXN0Gs/AFe0OllYjOnY0M
x4xxEcfwdJXBMydCULIe80pf29HOyO9hcakX2iwc6WQowMp26EOELLxxGyV0WvjNI8LieGTDwcE3
0bc9PfGSkl2AP41cBWkKCdbYxhotLrsYsrQ82ncEA+KyWEc43aLtw9o8fJRowmOqWIFrtbw+PBp2
S6zu7QhAaLg9t6vng+5lhKhj/opzSqiyh7MmwoRMgsDGR84FMZ8aeCWEO87v2tw2FYcO15lqyD7r
nMJducsAa6rjhPf/tLhZP0JNRJpSgVtmFzPllEVFgytr9SVxPooDTkvwGspnqPj5hbUjIXMwk+WO
rhxFaehL8R+xbDhBNbvR+FstPySbyD0yOLyToyjZTPklTO7iIqbUqPRP9NMA/xgmtPkZ0BdkZLnB
8pmoeFnGqrxar+TfUUOXTxlYyzoDnAo56R7vzR0WZidid9CckyXkJ+pRKzkmp6PB4/dsEaM1z2so
Ny9DWZIwBx5yo6PGidlC60l+bw8pCupUiVFPm8ws5q8lfJuHS1jmO2W1ArJlpy4wB4KQrB6N/jKv
6DKZsJRgRksrrK0lnE6Y5wKmY7ElECD6Cszr4uQiNTczYzUkgZTvVJY9PhF6+cOd0VvMzuha2osJ
l54fwJ5Zhd9teVVgu4uSPVKPMwyHyH6othakI6yM8d5G12e0NZdbsbyUQ++m6G5ZCoM9+0vCyRue
4VT6pW2g594ZqeKH+S6K4eirp7keIST03DdoV5PFMrXu0LUInArDiVak8NlRTj3oWg8f+4m9en8J
q6PKObDky66b61Nmq5vJ4jlQih2Di630bO4I8C+KYr49ie114NwcI11/iWkS4td6Zb2StAs9Rd3I
7bave3rYy5CdBwujx00uf+IbZb4WRyochstH7ffwweTpkGwhpyeH5CBw+iAJqu8YjYCTBaaffgS2
O1008c8u6P1rEUh+dH8G5NV/k6gbEH9zxEy5PCV+6k175i6yw3fGwNHpdhWQyiNgVH7jpHSNLR2w
s+Lvg/PqOJ87PznDV3AHxzk0ju/z0QMx0I7fOefA3iHVh3Hi1Ft9Z1ouYbr/yJJY7fpDzFF8WO3m
f+Ma3hCvC9rqCyRVT15jz+FU/s+PdsodOOQOtoy7xbWc7t1yrNPkEowU2H6AGQev9fEj/ukw7CRX
8lHoocp2Pj8PPleAlBkvXj8ejY8NraNufz5vNzbgTey8ZO7jTC6vc6gPNAwuhkou7/gkeViVu9dd
+M8M7ACCRPduBrL3OR5gvqNH244HbB3Ll/7ArqPvSlIRnfxl2vFqPxf/5as+8JQ7S0Cj6uC0wIVK
DswJwSkvP4x9+AgX72PZYL6Hgx74uhO8RrvUw7XhN2chMr3Cnw/xsu6+vS3O8T54x3vtnF4nJzhY
jhks/u7KbN/Z+V8vbursblzyIDgfHOxg3JeXdHOTvZfizHDYaZzbl+xBG3ZJ2mHc/AW73gtPiPed
xVf82w03tQBr0gdWNfvbFSq0Q8qHV7ls/TsIiF4VbKpA+yazKAg/ijW+2cV6AkH2Ux9XgnUVVLdo
Ha3jGwqID9OL1imwo2d+jh/JOvaf12yNbQLfN/fDPUQw19qwFX+Rpev2J/p2J90D/abOdYfeiB+6
u5EGTFP3i/LGIXzGhbweqB9/s3P5y13rVcfMxind0bG3iCc3/Xe7j4/w0dpNv2EI60YfeAa6eDUE
oZ/e/v5K97Lf71F/ONj4OPWmZpLpxEfrBURk3BOJsYZ0WAXz5hJdiU1a9x/QOF0Shtz3Y3eikXM6
DyTQ0fasmN38He94rEH7eShd+Vv9Zrjklrt5m28y2Oi7mSgtZweBZ51u6t94P9juuJ0P0k7ahQnT
EyfeqwfQAebe66/hFeLlun+LN9q6Ptfn7NNYF5WzcglUW1d3qmmJW82Cg6LwOnMTq5fQad/yV7FQ
6V4PqtO5FQ/XEKibxR+3sgdYvonc3Q10zRtPX18kjp5lD4v9M2DounkNqXoXZzZfKXGRKHHoYlpC
F8xfk0/sUTHeWrACT9n/O9J8rdVmBnYRxUdkUQcZm7TchkAthVQG4jxZGCEI5GgVUzE9MXY8UR0z
dLcJ+gPzIAKW0bbM45CWnm7npPFh+Pw8Tpl6LODqiv7YzL/xRznOFsigkhJuLHh3tau2HRd6r+Eh
YNkXWRoDPWbEc81v4LHbPLC9yNtcYpZO5L58kZ/r4yi/Q23qXK/ZSfxr6PcOgmzH21zdz+Dw6frX
q5cG179ri5/CublYsF1IVndwJziSHOTh6jHvx31+DF3cSp3f/d91kzosyv3G8n9HJ4Y0CzHd/OLk
T++s/ACarryX9/ggjfsYLqirHFnVgCPn4bUiZ4/cy6fzcWCbDPzr5mK5G/xSMIclmglQxanXQHo8
053jONeNZ3p/t93uyaYACQkC4Zv+LqGv5HMQMJuvSeJDBuPhSDf9FpQP7zmYmmLddNtZ6Dbd5X15
T22XSQT/Le/T++SXL/FG8f3+V/EB7FgJaF+U9+jT5ln86r4w07D+8WWWt/qqcd3z1JhanDNU/KfZ
TJ4dGEDYJmkf0630dxGR8y0x3axjsQQlQm2+kl+B2uTVPq72S/gC3yYyf3RO1NLcJzOWRM7zjeRA
CNpv8Wvl7L6+rv28xhCLMTIDhhAVWsQ5g2TAXYJhJ0Np3Jb78iMJskDzYLM4offKZ9wKd9gMzvqR
BA/ILKIH9MU5xGa6ISPJQb7FVssGb41vZn6st4m9pio6cIw48vrzC+Hzz8pX2b/NHe9RPSDNWS9+
80WCoNcfvujZfbGrQuRxKOPe0hd9x/lE6FNg/Fs4H/oDvmyushM/zNp+fPQMIz/Y6w8f5hF42zFf
B+dHHFXjP3ilHooaD2/fl+k1/oCEEjxe4WQ5HPTueFT4PfUCcsDXHEbZOnbYIm872fM/J7f39OBz
8D8/Jx5+8T/FfwHd3Eo7EHD3xgsVOyUWmexqzcF2vmX/uzyD8G4XDxLrutr+o4T2TTYvotmCdPv+
3rOetWOzfvrNGnelY+VV3qV0Uc1x4g2BeGzyzVe6+eIq3a6pzxYmfkbq+5+997IrxEbtsIQ4k4vt
gZwG/rAKWq/zjVMroHbyC1zp3vm4Y77DBXeRTDs0mlfd/zEOuk9C2kt0jLFMOlsHhAUg6D6kMIlC
Akmoy03j8vk/+MBw+SZ34aSHtHH4//8bfMQMvm4kTDpfsJCd5xk3RjZHEU7Xbvkg7KQNInOv8K4X
Jis8vnEgUDxn4Lq5v0zA/H/vuI54kKuC2q+85UT77kFb5uCAI+DFiOy2bHJe+Do6ZZBzIIzf4pgZ
Nwlbifwd35MTO/++3KX+cBcbLxU0s37MSe0NaSwvolwJr5C8Xzo/OiNS2fZb7hTRDk7jiqNUfC+0
EKRP7VEVOxK3D4Lw+j35CN3dl0ZuymHxtTWOruz+4nJrmy7ogmItb+jaod//9wrFwZe7mP67EG/O
edBDxEK34xIIebPZ3eJb6Epv7f75YXsbcZJzySl2xOFaHaHGBPkjfDHPvQPLdhsHume5tKl7tMOu
fRCvCC8dmjixb4IaurzOjfiotA6/MucXawoHp/n1N2eZ//ghPdo5k7TD/ZavHaWh+kbf4+b7cs8o
5WBhyUsQxFF/1V+6vf1SuFRip8hH731BkOiZm8In7uMFFOW1OQsXy/Vv5I37I3EnDjyAU+Mpp8ob
1jSVDk5vPt2zpzvzbsXCRzTrjxuoSgr/UB5gev137zj9A1EB7P/Fb8saHg0Pwr9309tv/qghYh/l
n5ecIg+2BLeBq+n98cz77+JJ+of22pEOPCc21ULvwIPYxwcc6Lxx13i8DoVX1HjtTqDejn0QP8fc
thtYrm52+hu5Eztej797uW023GMPxczXF+VXww4Ub3ZfjXu99PwMgim35lpfd2/Y+Kzn92arrHXW
IhJerjsxoC4GVdve7zztwivr1rwCgC8n+uo8kNTttDavHEGuxB2zeLIZ1B06D63zJbzEbzgc+fpJ
PP3LGhuEf0ZgBNl7t6798TJflGsGQ3Rb7wFQ5QCH6nvv/F5YIDztx+Gz3aE9A0932g95/AMhqH1i
Dlm/1FO6t8eriodE4herMkh3NLawtlyaxg3aAz+5Ypu7Ns8hyyk+KFdiCY/9x/idP+pvvfPCF/uc
nGIeUVbf2fbiXbE2sHw04GcdqK42rGNqN+sVCr0OIA0+5I77mfJL3jA91bCvUtfDw/o2Ko+8pH3U
O03QBNXj8md7FguCwQ86w198vIJuLQfj5ekb/vy6nPRru18pGd+FPTGqUbiO23ZO9lqlfVs1YSAj
NLZgfE2gp1MLTSkv8QbKShGjIhfI1qSX8OceQaa6rTDZEwQ2lKNwRSjEujXM1yc+m+c55Tyqrn1z
bnHPMgdH9cdd9MLNRvf6hvqxJbfjrcvx84L9ppKk9Vo8C56oq2UynOIW8DR7FLvczeM9Fuce9sL8
wlDBxbnNQ+7k/pzLzUqjbcN6s/MlB7YQvwg6dIkC4znLjuFnckwCtFD8fNHfZY/4+rxFN1J/qg/t
HLFzF8HK+245hLaaEziYG7sTDSNue55owV7pqwAhXUIqPGh7h28Yx7wKfiP2tFNAZwJmnyECSsoE
H2LJq+FqX9O22OBrUr/OPKoT73n5hBLmG8fQt7f6mfBvJ9lsOcrdc6A558ExvGYTBeaNw9INvR7x
tlO/KgeB6oFRMGrEmyNxdFJUyNSWfIjj8JCE8aj+UWYqzihYImB2ihhtbkNkVQWsYyDwr6m+VCAd
ZNfuk/qjGo/m8GQaV36IilY3LK8dahIatY/YSC/YJwVtZaxtPIfCZjpI6T4k9sVM/RGaCxPi71XV
7CXYkTEifzSljkmCxhOgtfYlo4OrIgc9fdsTxojGushBfdL2rzFxNadr529W31wFypd3O1m9GekO
h23EAsd6PGb1u5pcshInDkZPlPrHZ6h4I437eMtJJO0wSCF6W0/AxoniCqk54RCQjVGloHmQnowc
7k+Mx4Hw3XdlnKPcuVk2z8o3ZNQMGOG+hyPbfYGeFiO3Fe8bVqWqd2uzqKm6u/UTYErP7ytAtzbZ
QeMhI0f4Gd2X5yeWOE6o1OCNQPuwwKYXLT4sfONZfYTE240evCWZzGm5XrbMs9GronW/a099I/Bp
3n/PaB6YrJIyYHzw9OLevE929abz/u3aOGTWrn5etFHhIAMYq6GNa6BnPWxZdVV9SLG2H9C4LbXt
9Sv1tEoelgqD/LvC3U8VwxWZMlIRgPbU3QoVN7kovRjM70Jm9h1U2CXdZuNDUy+DyTQqvyT6HUhS
l/9gba3FrHcef/qsZx57Vy1kBfXRTo56MjlZdVum1dYgrUWNpfNTxU7mzuw0FiwsuFxDXgS1kiKD
upsWQOymlS1iG/DKklJP6oz3J855FRL+BMJcDtm0RcU0p/mG17+qUVV18mHGl3RC8aZ9Prn5CUPZ
vCfgQkClXEmGUGLOVZgd/r24wnCK2Oc0gk5jnzt3zDGHB4bjiwU6DV4GODynn91xrJhOBWP9Y+C3
Om7SFhbDguoB0KS+PWnOng2JSyFV67K8tnpGwBXHg3IO1QnibLZr8GjHFVy7lQphSMCbXdmfmhaQ
iuA7tJ4Bt4vLxq2O9Tto5DxkUHSGbR8HfcmQmgAdW5OB37RAovkzxWOoJJuyhc+FDZTeV/6TNIZp
kTzIX+5kj0T0FXtc9Tfwzt9bHBnJfNhuK+UmkbSNGitFWSxjEbaSTEq9KJK9VQWQ3j9KFRmL/UBD
4fQ4yDyTe1lcsN+BxAp9oJY+OtIrxNPZW2dteL6MMZJNUPEuz/16Nf0omPwvJhkslK/qfZjMtz6R
N1hMOK363rQdEWb0m/mMe3uDDU8NeDydinRGI3bx0gEhlYAcjc+qeB9M+ZynWxWDgTjZCkwZtwpA
+12L8KUtbsmINWl8Z14IqigJMbVcYCyvvFmcIRmzcKmy3y08EjHh/koYgoAgRyCIZfOYSri9yXIV
Ay4NUq9uwQHL0cgeWRB2HvlMY/+De+uJfW4lQ+Aug1WzSP8RkUZNIvmCjsfiXLfUbNvCNYaSmtYL
jeusbkR3Ptc8oDOWUn1hujHu7mIYBfmgJeaB4Ve3YKFHGaTDaoCMJOJ1BQws9lEjxhDUeI2K+xzl
Hq9WzHih3djJk9y5ytVo0JJGJMVh7sQJBp8jNIGiSZ7vMHeYTPlUSJ9JstqlK+ZVowmcU3AYw/LF
rGs7tljwdPJ72VyYB8v1exNdJWKhQTWNFiL6zuwvRXFZMIWh9FhRyImEb37voHmlwA/RFw+tmPkS
ecB4b9/OmPyWuyFhNtNGB1kh1HsnNRhhGzMS1S5120nyVe3x7D+UWzUoDNWmxo/6qzlhIAVDpEH7
wZ5SGTcDbXC4Qj5B7wBuAnnGkc3uPBloGJXI5/3B8xp5H4YnQRiw9Z3FSs0I26xLxbEH7RRiY6Ea
1l88MnWrc8dkGJKoHGM5FUUTT7cQb1KoMOq8BOZZafDB10xXxnleGt/EWfBsF9Yr5ToAYxJDVkYf
lQ2xq2OXMDGuNtm/0qfkF3kIcnxP5LtZx/jIhKgY2Krs1B379g3EXgdvhKiEQc5RWX0u2eKzBSkG
oxEGczX5gVgpZEzJUxnOeMfyrdt1yggIyCA0TkyklKSip093s7nyhuw3jz5krBpsGF2agsmQOh06
YUliM1Ns/7RmZhu6MFfCzdMrgAB4MEp55bdIt1ct287EU5HtLdNEsnvheJhjPFvknzB5HhOOwxUM
0An3aRUJ45jNGzHtKBqMzDFyLE1IMNAAsgyOLEF2H6QSnpqeJTNkk69kuS9YsF1PokkEI8kKOiW7
cMpzdtfukMT/8hQ5ZfIulvpCHFK8UHER/B0vGzW9a8yiDKbmnXaPzBtDrP9PLm8I3NycRJ9lxaJD
2ZfsFqYqy4r4HLZuMeWa1Aw6PJIgvNyMxFo380XMZGswkPmZoV2NXVGNhN2tjMgZ+Krix9i/S9pL
5HEvuEcR/I7+OPB522Tcjqmfl2y5ENF/u7h0J4wph/gPK4Ea/FkhnQH4UsE34zNv78ZLVbWHepUc
ZTnf2LD03dV0xAOxfeIIwJEbTnQEmA6mt67FnqI/1kn1H4VObKwj9uEQ+ARpZAipk7KbOHpWXYdj
NINkSLe99IkhCpWJ4L9AZZGr3J9xj5BKUkmSV4VVRXwbj2wo2DtxxoxX8GUCaXVQKGtWzFjxnOIe
EVYHz6C/s9bcivDjuUSVvXR/bfc+EZ+CztD5jzqypKdGuWVUXVlEdQTTEp6CquUBI1gEiZgHEx9e
cPcxI7Tg9CU68AkMtxzaWZvBFWnH/X+PfLkT25h4P6pCaWT8NIykMoZWYQPKmTNe55QXUCWMkZdk
5pYO1UthMmfsLiUkKpjcExC6+SNqvCQ9JpShsuw2Izg4nAEZN1FYRCGYT4gh+kJJ3CmBqDyUPpg6
chAMoZfmS1nVEwaVT7l7JDrh2Xp7Qrued9fpEiEXjnLskI3ne6Hpn6QbBKVyYxrIMuuJsVHU25MR
P+WLpTzEupWa7xCvOUggJovaovBTiP4J2bpizJnU1w46So3CzH5JAcsbRA7wUxtaf6qVMYMnQTUW
y3BOu79yXtDGGuuBhTDF35FJcR5eS3y3yhXNC9ERidK+PBc2uXr3nKDuM+esKVBl1v6kFoFiJv+g
JPRp5a3UH3W2/YFaroAHVUBmW6hXO43dqQUJRwoo6SfM3Q/GjOoiwfYlHW56TTCJGm879p2czVvS
OqYQHL2JoV4SzEyMRzszieP8aAbKHN0+5FP0bx6ZfDD5WjTP4CuNGUmaxchQHw5dn2+RX0umdDaa
5Ub93GIFp7KpDLi/qOnZmFQh6sSGC8bjUSyi53gRyZ8ZGVX/MVFsDwtC0ob+z5OkfMilc63GrgHz
okZmOxsvqQkJA1XxuIx+xQbdY/GIdQPbB2fU3oQTF41QiNiqKw1m+L2KdELHLizmvoefiMq06gPI
7/QImkmNx/5NbmU7X6puY/ciMAp9QHQcVGCBZNo9kSrEMuXjjHUlDHhNN1HwIuJ+NY0SYgF+K6kc
CCbJki4/jCtrY/JmiBJWDgAQCUrsuFHbIaP8h2ZagYV1OYTMS98wBLTj4WqMEuTDLBAFKiU9sQhX
QUeLcnZJ8U2w6BskfNauMVuDTWfUhWUgWiFBXkjwUZoMmlSYDnMcMJ6tewKVMpD4mUxcKPlIp8IU
JG+bxmTs7GTj3I8UuVS7uVR6mrUNk5csFR8pVTYlDTxkTxKuM2dCRYgBptU+VhBAInSSpMtQwkPH
krRjMatn/F9kIP+IJ6GqA9GltVg1PleZX8XBspQfpVnBjD2Ji8f2XQ1YirLBQhgQvMGe/XZR4KYx
5ujmz6TxR57vkiiNQXqTR1ovVIzjfbVgIqPu4+WBaRCCriMbmVXdBK0ZlYYXIXhfNRJkZPZbiiDc
QH0+qTF/immECCF5dDdHu80YmLEcVwUATs0Z11KecvTCe02NR5ca5FsWAZUStsVk4i2rLWnFn1Ko
HlcqNOVMh3JcEreB3qmeQQ7brMU5TFmdUht8JO5NjJA2g1SdG6Y1gkIYW6zCMPsRLiOUbWfyeyBV
q4ghbksLryEhrIcCcrr0qkSMhoaM9lMw5sBUnJiDN8OhimCVmh4EBkvcyyRaP1Q04DMZ8pN0GbOd
Dee9w5emjPGLIu22QmYbD+txNjyt6F/7BSSsL69o7+AgQzuH354S0FyhlOPg2Ovy8qpiKi4zZZDK
apM0v7LZe2IzN2Rt32E+k0f3dJFv2nDvMCtFY762SoNuionwal43dUtPz5/pveWcns7W/ik6mjFb
X/N42Tlr7ficA4wrTYTvw0g0S9MHS8HEZVyWY60Wu7bhoFkurQ2aKkRYhCaGWJvkpe4gg11b3SFt
wC76S83uDGuBtAajUTAkuc06g11QZjm/IR4jSsF7tpuU+xNpD7URD30DkzXBAo3jrMfV+yZ4V4vS
XCGdmSZBHd1lmldrNUZVlmC9UuT5Qe8ZAuirvQF/xOjFFKoug1TJKB1ixrbt+b+WYwhGlhHOL9rz
1AopFnO7tgNxiOWA9sqOt1pCQkauEoALaK9e0vyeZDiKQiiDtrFQytoVkQUQcfgj64o6aEA2tVpr
RF+v2ITbQv7qq/jNVs8WSs+6fkT5vBXd+dJT8bVENGSqeku67qBr0G/DILUTCIkmNrQXBWrAQGKg
ISIeVOxOvlk6MzDFwsB6XBvIdA2Miv5ETyKIgP2TsJ4imC1Eb29P+19OzjGVjYeZD85VbKQ6JQOc
mqfiPENRNHEkjGcCF2awOQ2WKPIl7l0+Ljz0gJdEEehW5kfHZVN1iA/QUrVZjIbMjE9tjlaMAALR
HAke7iqMXKNMz2bo13iuNPriiIN1SIqtUnYvRgxVbzBOdlz8dXnni5suZBtKyQ7HJkmcjG3lrklY
2hOB4TMQJaeVFxtUB6ku3BuZEBshcHteb+wl/BbneA9vPqpv9aTATErNQB9/Rfxc/NySFhGU5LCQ
+45JknaSVsW2VeWNJmp2ZBNJ9FEk/2cNdTjzwSjEbcJfLaVnNhOu7J5pFNslx7qV3wVlSepxOhe5
QnCiaaoXKDzDCkcKCBV4uLN9I71l8KvgvzWNFFPaI8kDcQHEtREE7bIgsXp8rq0K5zZGvXVUXmKT
ACeoxoZCuBfRzRjOgidQGlNtM4QXpdeqHw+WmW05J844fYT9oYdVjFcbNlkfliK/sd+zP8LQXzYl
EmHLWh0zDhuFoXKD4QmXWKWUBoqOOQPaJhAFtUYvJOIm6uK2DEdR4IL5TOrDVDBsg2gVAi4sIpEC
nH7cqRbDbOne0KqX0U40+AmVKidLQeM8DjgPUZevcNWL0HumqBPj5ksZ+q1JlWGj8FkSZPZ4y9N8
Ibf0fhdwGyI5pJXN2+TyPjsijQ3sm6g9C1a6+c19EJQ8FHK7Z0QRVLOfRO/ioRSHIuV3g9/CYnFS
duWHoFcpSk/c8mtpzahEWDANVDzIljxYeKzzfW1ZO/UGnLCn7kn0iQrCIZSArgZPwZBeF0Pdztzs
XqRthwU0DD2lJ6biq1lx7EsJD1jNzVvAyZqS0DnKwVuYfSVMBMZrlSzvOnEl6sgBgH8INSeo+SWO
jpnK1+HJqBaHBpg2uk+aOFrTdTq8U9KMKzJU5Scc+AO0dEH+zKB6NQqU/NYgUZtQgOQoOh904dry
IlBMZbolbwbZhVM+eB0yV1GiiMabbwCDcIr+ougmkDGZ/Vugj0JzppH68qxPabqzke0DNnADLUQV
so259loAQ/kOhFV0uHF4kPClWGz9H4CMNLNhqtwNMxmPOkTOZDyP/fMKT0HcLqhnM/sEf8uZg4ti
R2a7Klh+otftynw/RSQrfQhAQi4vzDMYUqjwIXI617TKfDBHwdDUM+11bJUNJZsxcVwOCG7RPZBQ
BLl9GM967TcNN/w4UPklPWoJ1qL0HzoL23GSjinu98M0u5JZv5jztCEUCccBOBXYuin6Iw/vahEz
+tc+igmwNIpPQFmvol1cip1oM4UglURnR7xSXf9UexBk+QWEd6C8YNvEDfYhIECVbdAucbjRBhGa
uByL7E+XadJ7qDJds0e47olLQol6zJ4UXiUBV5y0UVq/qOSdYnUBNCKsTWqitzXpeSu6Q6VOXiMY
I3GxIxGSMk/yVrPDw7oa7rY8+gby8VI9RTTmBg66i9iHVhEiRGhepqdKn+VE1yRAKYtMTeViYxrL
eqChpEF0xpZi3fD+e+ndvQpTbnS2F+AdLVLC8KjkSBGbcKajI10OagvcJXHCwmiBK38EWupWZK7E
8UkZAo27TF4DqsjjHP118PuaFK/4FNsm1BxCJrBMj5GmtyHimU8ySVIZ5N/qGs/gw7yDEN94cayn
JT60stta39ShYocU/YHAD3L0G3PDlCkkQ2JVBHJ31781BNNcUF/p+4CATTbbxwi/UIASohdPVv1u
bIbDZKref8JmTT1SPjT0uDafkqEi0q0nYxtY4Q1xkBpcJPHnXIk+VkiNK3BpG4QkKbX1oslYTw1Y
lyR70cGzSEtKkImM8A5s21oubJodB0lPN78gQW6AHEXVYC/H59ZICZ1IgfNyX6I2npoPFBRCtSS3
BHrsBN4q1EUWUxdZ/TcC+g0HS7uk9Mw6PDJjy+SjS/xOvurZKTNRJVhQuDSAEvNFbW9h/admyMYx
tih3CaWr+EKRFcg8vWFQzkcGdnEzNDG83HHYTx3Mh+gPwe9/57He/o2l/F70z38JmkIjG79bnMMW
mgSxzVqigZPbH7zdBCwaU8MKXbCNUpoOY5wY7z4vUgQ96Ql+xDXQ4fWXY35WFcsv5NqD43ITfGnb
6tdF/2dHEcMFFmgmb6tZxjPTujHnAQ8OGh1kEy4xhUEXfdSY8CsEFDX6sBeQ/RNMbwzZPru0eyUR
drOQ8sTYf2yOcdNzUOBBb8Ct5agX4U/PnSbfl4nuwU1YnLkCl2RiSLVAuIGfqlg057IraqC07T0V
0ZnA3mzO/aIiDiQTHelbjONfrcm/TyjNw1xu1V7B44KyacHoenoA9U4dEYbMmRBPsKd01k00KoTH
r0Wjlaj5RpyOEXsE9iaYW/YRJOZoo8qIamoGPAovqdqtQA7SgeMBEBJEFds0TCVXCPwpUnleGKcg
OgAtXagrUAttagMdBn9OmQ1ILRb0PKqcx+IANzAB6SvsCeszG9RY5cc5TTbiBUw85gJeEweO2HFB
fBmuVVi8mBgIW9Uea2kQJsRtYUrxiGFxAS08o4K1D3DVMTh9pAmTOHNvEJQ2DjkOn5zC1eqfFX/V
+kGGx8JkR9ZQOKTteUgYuiNJxilkV1r6u9KXbyNZHz0T9TREvD8m64g6/YhkzGcA01IeK5Ih6gpB
Yw+Zs8lwiNuEuw56zHKfufcm9brBiTisEoyjA53p0lAnDJVtTxBhxNEX/n/DFiWTyWOlErYoKv1h
BRpv6o7AoLJnhuVgRQIx10NjXCqjun6TOah1+yk7XcVKKNMCjhOcPxvXTQvcp8XmoF15UStGqPQn
FtZIBJ0OpHgsxnOT2qUPOWT5zpafCiIbiGGYld6qh/9b4Q0I04xkzB4g1yDjM6ktXkz134ku/i1S
vSee7q05n5OCVEzAuTEMwsHa6obMdG6jY0MsU2yXDHaZHjatcUR4hfKv73epsRalywQHkTcnyasD
zGcMeCYEFVRcOW33Cr2JXq3gVjxRGOIPovU4D/JD4gqR4F/8VK8J5gYEmUNXZPNfkHEZRNA/iWUa
4Aaa5FuG2bwuSk4BLpHah/Q74FgTVi4WCQtVCxKPyT1qRamob5qF1gpFMkrb7iOS4G+VmxDdO9IV
NBbJaUa6NKnW25RXnwqnxUyMAfzgHjtVUyftl04rPQnMc1CZDYQ0pqpM5OED3EjUf7nMJFIvjnb4
9Psu27CPT9nsyhFMwPY4Ad010UzwtHh2UlC64oCGxBEvINEhI003LT9UBefvrU/WxVz+i6bwokI+
KmBph8pRrp+bRWIqO+1jbfopJ57p7GGFK3weUOLnRGUr2kFcQL26zMgdW7HvAgarOf2PbTHYF50p
pHjMI0FWUawwhravIzLJeQCwxYijHprfXP+cJaimNRmiG97b3P2zlhfRONWEkgihkLxCAAZ5XlGv
DaTnMv+Jnz0rFBEcJ+eoUuGs2C0oVBJokj9Cg0yFxKOhkvPIqKx4wmGjSlzpf4gkFuyUh+aog7lN
PbpS49dWGXoY5EryojjsQYON5By3MAHuDWVhqN412hWVAOkJqiG7ZdSnV4nDa1F/GB6TPm379B+f
xIS80rnVYBuhzEDoJD+nXRYmX8WTRr2pJo+nQIzgme8h0ZhdUVclISZCnzVPE0i5aL819awyb+i7
cY8uzQvp1WyODlSPQlkrmlohTRSFBgMXZcHWj5SckngA4ktISBsLgiGed94EU3yvCDkY8cCFIm5P
6Ul8/7IycaobGIUg1U4pXpvqOswAdWwpGNuIY9qIgt76rWc2R3hTbLYTwWwUybIw+G6CTj3i8QUN
nTU2xu86FFcDP9B2lW5EiFGvEKg7HG3CYkDqUhMTlIr9WrMx5oRsHO+eOg5yy6NGi2v9j6XzWG7d
yMLwE6EKuYGtSDAHURQVuEEpETlnPP18fT2bscfXViDB7nP+GL7DCA3TsS4d9o47hJvmz7S3fGXA
aBI2kAhKjIi8zKAKeYcqNyCDcC3PRVCdhbSE38cWKTWR5C1ZeFyyGHcrzspe+Rztu/QXFrtmoMyo
/+evmYGqnXJFWeRa2ka5+kNuAr055/5eMpTSsizx/Ckfocn+vVfShQNVHiAODIHZnW4381jKF7NG
jh/u1P5MTYqsFkKuMxL1BhoFyWJCss0c2Jm7D5C9kHDyVNsA6Mmfi0gixHXMZkEgfXe2q/ukXZv6
oyabMxS04xDGlfOkWRXmUoZ/1YBP7PG+cCX4bbVUTIQswd0NHwlVaLwsWnQGbFN8iuuv3Mp5uSua
s/qsGOs6ufaEMIIRVKeCE0oOb0mhQmWeWt7Lgaw0BYD4xkODax6+CeYsin9M4z01z3zZJvpRNGaT
S9v9NbRB6O05ggdsOufJzVwQl798/uFFcNNLZ77DKuTpRUk//O4oxgP9aM0oeyRfckKflDQ9hkAx
aa3vSyWiwab6HftsYaXfms2jPhxUWbI9U2/VPpUMui4crdIzaYH1SPeSG7bU9mRrFkBoldM8Fe8K
cS5SJ5D6VLXO8UnFs0O0SLaqBsS3ef+TErOR1bjbsN7bzaqMw3NJyI4Z/VkNMxH1IHVU7kWbfinq
UV3xpCclKdSEfKlOtvfjgdTheWta4y4fb5kLd0epvYnqGIFFfowr4blKuOLxMMRHLqKlnPAtkuai
4kXjPFasrTI/Gvu1G03AzZs/Hk2jXHa1djEpw0m4LwpofkLQVXiQkTykCFZZgDdIIj2jpCVTUXjI
+qtsoipA0gkh5QwhRntnb9HowOat5cVOfv47ZmuDGLx+muH6gIJMZz/WQKi2SVtg/eT+pEa1LyKG
PN/6NMgOmgIk1LSLPOVUFb7mfkvmrN/8Zlh7jdrd+9bENTqhsMkZ3ldgR2hYYhuRrODZhn0ulF3B
gTMj0owsDyBSn8mK8ZVFpWGcYMLDDGU3HczrSHeUK3EN9QFaRhxAv6osqDk1w4zMYqs6gBgQPOkM
woyRUNpTY6IxSGXbmjYYHFN3fE1JaEXyi44rtVnKwBLz4FU9SB5HTulGWr8gGJqKzWDU+8STo3pS
XgYcyNH0LobhUEe+52gD4WPRRdtpUbYeMxpcm+yshUin2f8gDtZxa16kU1zyC2NwiaoKZ4ulnCbG
UqPU1ihuKKqxQYdjP7hww4JAuLHNSS1bpLl9IGQkGejztfrUgIv2ZhnRkl8SRHasg0068W6ZlNle
yap0vBKw2LVMEiI545FymDybch+QI3QKqMB6kDJZysHAccajUoExK/SZU/4xh+YXw2NGX5hhb20y
24JgL8VAtGJJHhmedYDaLnRtqRKPILgRS4HIzqfFJV/mLrK48FOMeGMEGz3ymGyeEu4m8MdIOxd4
mkeqBAcmk8E6Cu6gevjTeCclK2fA1ekYGok3J9/AR50vOL0oXV8G4V86YnMTfxIvZ+h1xrW0FKu0
ntX6ZzbgEqCxfAQAqojlJ7IrUI5qjDfB/YgrUl4JyMVgLdFFedB2xrKwLPgN97kkLabj9/KDkw/G
F1IqlnBB2DbWdMa8yBrXcV59pdOnDXMOLMDUSc178tcZxkel2e+kGemE+nbS9j84awsljWSv7AGv
nHQ7ZrsQ5ley0gkTpjnA/hRv8s0RyfxaMfNG1TbM3+sRG7cEe7hQXCOlmAXpCj/qDP1MBcqWMbGd
7U2dj16LY52bUT5RJFsoWU9WXuKZ47zVmYbU2dkY/QuqNkQwIbQJghUVvLszUHeX8U644abPjXXg
a+tEXnAgmgjX6OzCKNzWYut3OpNjxgpWzmQv1f1zGw1X0H+vwo5OeSei/+zfqVm1+9p6d319q6J0
ITWTgBAi5fSfnheVlARELDoKota2VgO7+sSQIqNdUOjJD7wzmysNLUcN1X6pSBRtDGoekaq1xGFI
GRemGEGEcSRudUt4Wpy0z2Ux3RqNgya888XloiKlctlUH0RxqnoKPVYZcTbyVjKCo8GgJRE+f9Cx
eterHLh04TT5u5kUO8eg53tfTOORpU9q68z8WM8OtTtOu+89i2bIf+Zn6h2AYyQUzis5ewE2EOXZ
Yeuo5KIneW3SCxt6KTgHK0V/sm1PH5ylrfzl4NnNnB+TyDnOerZd5677C0TisWSMjP/2sDF9IkNJ
RzlK/QA3FNM34LSIKT1lRnT/JvCXjNNc8jJEmmUDzE/y0brkeABPG+GnUc7LBDyYMMwng25t4I//
xhSubf5Ge0iicVZeKUuqkYONzqXvURatuWI7SPdG4lOMHQAiFtkuYf7RjyWMr7lSdcFGOW5NjY9d
tUuIq5OWbhG1RNcxSpDEJipalgd6hd3uL0lYqgLXy8f7BE0jBD6B6hT8zkr3N1MfmPEoC+w8EbDq
XEyoCdXPwfzxjfxSEkFukJjsVtFGYlQZxXCtkS6nEIcwCsDItdi87PYtznzwxdi9pt03VdBehBk4
JJfBISBhLFAOz1RulejaI8AtXr+cy3zI7H0K9QdO4g+rgnxB/+CSkFhU/rM65kd70zRrMl74X/5c
NQhpr11HuvoBLBHAOsXv1PLpxUbU1AVdQvxl3cSv+IlkHxRbCP+/jkhsvhHSXDFeK9xvowKkXXIv
QTF6eSmji1yexXEsVzzV7aA928HeKvXHJOJ925rv3W/Bvc0vSjWTw8DRHkeMU+D9av+oGAEm/Erk
yi8iFZceJnhqbWgQhrcVVFhNbgqwLPLXVk08AzR0piWocaxXuXBrvJIVZc8KurpG/TPZAPOArPrC
/oO6rdkMc7JBKP5GBEM6NGhuig/ekCFr5U3YvOFvaM1i5Q8xQoyszY0Z6MaIfBjotQIRLJb+KH9U
7fykmBh1uoq0wmBlVysZHu/OOW1j4ypBqdDaDEiBg45r9myFVYA9ZGjEsWDDzbibDHchX090vsjd
BOmOefpkI1aN3FcbmJdzVr70EK1z6BBMxQ2Jp4vhhh9KQYUzlC760B9+DUnIIASSipJmJ3UkWbUL
/E/TunfIKCTs45hfdMGoESg5/25KnK7fr9xyRM3GmMDNzy9LzPUappUUhoHQCTZD+86Byvk/Tmv5
pTlHwXnwsaaehMage+qw8FwKHhXl4c8rwDQg2i+K0j3goJie7uSK+JeW2WHGgOdKVp2WVOs4o6vj
p+W3QZD3JL90TU0x385Er1BaNFLnRzgHO+me1SL25viNHL1/uxR9b92dF8WvdtOE44PTHNr+ienR
+SEGdGUgWRMg4+gql6qbrcMC4aqyMcoVou4nS2WvQ/Flb+X3TogW4t9fQGDI14TkWPASF07WySAo
8TIpZV5sykiCWap11XXbXjVVhpO2CewrFarduhUfmd/SQgbjL8D5FRqgrGTb88yRjsHsSBvXzgA+
r1IJ7unc76MSY6nO8EXV2cZ3jXtJ3qzPc2QSLmQD6dgmxgOnWbntYagd8sLIh4YmluLv3kOr7pPG
1d4maiCYmXrnnwR+IQbiClVnxbY2MzTHlri7M2MdQsJZxxqAa7QmNlAUymkOpzNn1NaRu5JV/iJ2
xkwPPxJMAFkhUbVhV/0LN1FVY6k4/XX22QQs5MUhGSVJs1XD5ONU4ExM5bAFkEs1hUWokKUuI95P
gAMppi2dP24E3QgpuOj3XQRIapXvMewZJb/LeVfP9Yq+yIXtjEuXn0mfnEPstN9zU8so+adsYHQB
xKe5hmQ+gtaJVx6KJ8bG/19S5FVRUrwb6fEye5jAhJkXQsIkFiF/N/AdoNrjR/v14+c6OM0W4lBa
ZxEhcuBt8uml0v8CePjIftGGgeqpVdUC/7hfWYhNbC9fcwIVbAT3vPi5oBt7w+5B2B1vYX+iL3lj
Kua6L8UbGBErqQWXiX3OwHShIUT4YurCGKo95/lH82ebV6QxEcwjeOdM9GF9VmGSSnriEJEsSkVH
4f40lPyaIxnL1T2wsNVxhKiqtXaG9MxtafOsEo+kOXeFYA3Is1XvFsCe6k8You8GX4prSu58Y1nr
pwaFt3VGx+lY9SkfadMmzH6TjOBcuusVaKUTuHpQkH/avXBT1c9WS4Ccs3HmY88jiPbcrBYF8VLW
GmKngTMgAHCRdy1uYxB6nqwWFUZG6pLPdtmzI7fqH+Kb6DaCm3HDZs1dLnA5BBcgNwTfwiRYJtah
gHX0TQt043OUY9Mnpu0oKR7V0J7UqQQXw3fStJ6ZwChQ15Shk+sJKAm+VIPA/1XwkjAqsnJD3yEk
kXrU3IaFCXZmepcPBwJ6cwZezdY+ZqjP1DwifNXw5BTGq0a5TIaCq0aEQ/guQVu0pJEol97bNNu2
Q+FJokAwO8mYnAImPm7jQxuUx4H6gtgJqRG0llGVoroNMJWH+rDsXcFOxIEN5yPF81mmb65Cw+sc
6jQvVs9OYC0zlP90DhoTJXY6+Tx4btz24fqXhvY1Nh64aKduM6TDNq95s3Pc8UpN2leSI2KsbYUP
VqJ7SDZfqrzY6gxDtQv22OvIFo9yDbcZcQ06hGKtXA1Fh1loJ9m5KLnY/Kkse6hifeObzbUxpq2U
2Lt5wk5nPju63EYTg6sv2iiO+RGxhcDe7Kn0/JTjJg+ulCcXmruscorK8pR8GtPfToP64nQGgHv5
rgKSj8LvF5r5GgertBM3HfUIZ0M3X/uUT3SZzbvRgseE+2Z6OktpcJOQ7Bl6tjpsUbgRpyJBcow7
EFk50t6pBzrg7SFSN2lXSWWuOjN+bpKxxTdPaNTgHwtbupkN/VcJs5egBqceGB9DlhJ5YWdI4lN8
RhPbBglN4TavH3NJA8WkGA57fnljdAWE59MzgX/PWIyqWN25Q7IpM4zEbE4xcQTzS0LrXhGSHoqi
KogGdBC8qM5Ic2x1bXTCO/iIzYgka3OqNoYIaeSrPLM5UiQ00lKFcJOiMmHQDBMryZ6DrLSMijUG
AthC4+y/uRW4a4R9P0qdj56+eGPODj2LX1xO5wJwewEjHsbOknvDIGc2TzFLUjiqYuqYQTTlJEH0
6MokvKzQB2TLADuIe/NCeenARjNGIsHiErYYMtmOYRwNTTvox1wqJVziqdsHLzaTfr9yCriqgkjV
kQZ5I30rtWmHNqHO54NtUqTECxtDYRWDFJIzFTixIMUm2IQFZsI9jm8nCQEv/9zm3qdCHhCwDgS5
MQs1HBrMCtXEch/rpGvuYjQHcR1fVSd+xd6bi1VaR6hZJSKOrgGSuIwdwqnno5aGWF/mbdu6iCjI
95NSBzqoFD3zsMP7dJe7OgFgTfksw2zYwJnluvaY4Om1XwZ0aVncvM9GuXNCjOaB1azTfiYhkpCw
Q2BIfstYuzLQiQaPxAmuvn2Le5iR4M3kZlaTUDzBtJwHhFiPcbrXAr0OF8t7hv0/0grE3zMNWE13
0hX6ggAU7JTCSZLsySYguClQi4/APcfT2WrzZNVqO5/SEUO8Vt34aweUINA+lzGMjRi+2srfmO6b
5ay6CW2zj6GDQclHIhoMGgGh65peA4N02oRxMBixJBsp+MAcjQvbcvYK5n6ianKoQynznrKY/Q/V
XP4YbAIaJ6mvO2W9BlMMocVzLjX1LtwPUZSbhCKdvj0klnZgzJ/BoRQHjB86DvqIAZVhv4Ym4Ylx
+azJtOMoo346CJ4aJ0Umllcm9k66W4oQLFOqccur7zIEjzU6T0whKbNGq6PLJegWYwH/tGc3rf8a
SzACH6ouOAUcpg6Cxs49aOZNqBxwMFqCPdzSQYjpsTjWqoPqvtmR8yYJbqLPwESoIWMBNPWB/7p4
YbKgxMAr6B8zeV8GGItapry/x/38PcTk73Sk9gBQxpw4jl9/l61PdYz71wzZ7+C3ZDcfJH5AcN+m
42jv3OZL05rPTrN/jJI0SS3PAHLRR+nE5bfJvAwOto0IanbWNaZNnZp3Hp2RDbF+zbtQCosl7s6g
vAi7C4ixdDAy85B0tJDJw9mkUU2Q7aX8j7zCNh/e+si6cdtN/hVJKsJoXi3tmJTi0JFJAT7u+t2b
CU6au69FGJ2zev5PJlGqm14Yu6q2dggNlwo/KMDQqyaMF1xNSbvOQ33NDqfP2ERtkETiCx3Lq59J
Iu34qPsJ7QyF8JKmWYAWEHDZ4vTxzWM5lZ7ePboNK/gM36s105tbzNS5p578zNZmtjNZj1M4ZYOW
ZbvkAJbyBeycvQyAtM+2Ge1bTMD2eOHKINoaCxRGrNDduYV5WkmqBuEyDcl84lRCB2sGZDPc+Iqz
JbX4OweBlBI7+wa2HiOroAGIzDrsEEwcZKlvaxDQyXGXWraJBFtRJ84tm/YM7ZGBduPisoecThmm
DkiZuN0FE++/tpNBLAUnWc+2RF3m83yzO/E8qMPCHrPfFn1C296a7Fi6R0G1cN9sJ2p2QhUSRCxI
nvZKhQpKPplBcoR1lZr4EtVXXfXHudbV5ehS60EQzJx/TlDzvvGHUbCebgrESXlO8C3EGQpZXFQC
3R7GLMP6xQQ9QbirCV0vlP8EMdazHti/N4RsYNtbiB2EpVPLY/2QjXiRxifse3O04u+oWMbgibrJ
pInNmqt10GyJUKOjzfmJxYW3nwE7qy8cuYi1BqrvmveWyWdI+gPhx6xfblKgZdCXUT48O/5bTUIb
yWsDm7BfveZReVHtaq86xt4dOJaD3LzT+LcVCVJ7v/Vq3U8XdhZ+2nm01dWI4sGe6U7e25jEQJBQ
gOgDSoHE4u3WRnAMAf2H7DQnZkD9ANrGdvs97lSiU3Lom9iiCsZizbGezkLlneLF8IkOT7Zw3zCR
Tps/G5UgCmlSbwayjXwmWQAQJuCLCp8mIArWGh9d8TACZxg7dUg61KnJl55wq9BABxEqWizDnp1R
FDUfleGe8jwq4jKqNxYa0v3wZ3H8MJjq8SQPFwqT2ETrP6VBeG+xBbBK4USYtD6A5Ufuj9Slg4YO
R/vAlpzpa0PuTXaKr5xu1xnhev/Vx+kLXLVnYOuCdXkiDtCLm+kwIzzuYXVAfGG8sDBwnmfTeeCC
twwkC/DXQB1Aij5HucTmzbwAAfOg/SlgJXYJDIDlWgvJlonOvXHNmGqp0FUZaI1i52OOUWiERY1k
FtGha4k/wHFkhvp3Y7WP0c52IqFC0nLingljQYszov5mlipU+6hCNyZEc6TWKuYOrgyd3NuqPVA/
dbQeKS5ozWHRGKkNdm8l5GOKEdX/dwLeZz6g9MUuGys4xGmM2fqj8eNXO4aORDrn53d+x+eMJbEt
ud4REfvOpSTVaJoJeUrZvKNEkjaLlKID8CHierAyWDii+vRqjgYp6cR/S0nytJmRriQjQ5zF5Yhw
ZJdAelale5+bvwIfsWodByR7FmedrdhrSW1rab21YVF6nCx9URzURWKPn037Rb7mMu7cparH17kl
PZ8U6hodV4cxpYwJeiVc/qSqZKkWxAm5xFuReZUE10RqU0EdmmqS6qlSQZcOGDDy5j4CjDAFFXQx
8rRgB5SiomrV52thv2k8wI0G1zEIYBrio1KdLrVovHKgZ4Ray3HMQp4FTiJ9iQNKYSnQqdOXIf2I
opUzkZqYl56h2icwgwl3Ktm5qLct9LR1zgff+kvwFMmbGk3Cooz8JWJZCfIERrDp0tyjmQmi27lZ
Tn/AvfiEb/Sc8GWHkQBfi/vNx66CFCSu0Q5OtFIcZ+isuDGXQ3Wx5lsQ/oN5uCyfZvRQWX4PKDjn
G0hlvWW9qRGszl0CTxryft54AFvZRDGiwAm4P/uJeiSovuHo528Byif5UJQZzT1k6RTZFs0xGqgK
u7hKHLTUfgKOEhVQdwYBV3CDYD6FBYyFOGTQWKEwKvL8bLWYRJG62E3MhB1BAyl1lwUWypKNsBw2
LnGH/XCaEDRsRJWDFY6oUI6ZD5ch2iWrq0ueH4pTRz9E1SEOCXEi0BKu7VtaM/s3X/0L83vMPmjA
luTKohscskODcjcYlD/JFPmFWpIaRbeKhmcBZ1VsPyosB/WSSWGi2yLdiZrckJjpdJ5wJy2U+Ndg
ZlDH+qdqOb7x8Y5W8ZrTED2hOBPLmNa1eEJQ7V+DkJ6HCZAh7hHhdycVdqnRPyOSouTncJ6aFt3/
XSNJrk8Xehiz2ZpvDmHRPPTnZqp+O7ddxuIaE0WaqMO+zYOtlC/TdeBp/NQKLLGCXo7XPdUICRsu
in2jTwc10meVGtpGTExdODMYBdqRy3iquR7Ivsi5EYADkBeu8mdez9D+ShprVYWEZ/QEniXjB4Zk
YGnNUx1l5VYIhsJdCiw6jK/k/RJtj7KHh4xOaGTGwHzudFJLYAR3+Ax9cAfqMJUoXtAh5xVltcl7
LvHe+iZmnwZlGuwxT1oo09j8Oby2I7gBEg0bzKUX2Hz4UFZB8xwIpq3QkxCPRREp6E2WAneTaksu
QxZ8l3wwEMVSBtFPZG2viwiDekmGPnImx95mTusl7U7ea6VZ7jREz/SW4H3ZqAz+tO22WvrS6P9A
TLkdaS1HHSJ79Jb1XYKUmoGugzHQ/MTQ7gx/bvCCQdVprs7gcggfGWQqNK8K823D54UPATsQe0I+
XIa5f+dUm3ngkHRSvPSwM864+yTI6qAhh1MDeNcGzcj0m9rzUzJ+CutTqxGOqqH71MfKviLswSQf
ZnTOEoSWanJ+ioTuTx/FVm88Jh+Jw/Qi8CVTXd+Gb61lXCSWOlrfVDW9zrW6sLVbTp0nP5YBoi+6
oz9/RRzwFRF+hUOcDsWrOpuMvPblOdinYOACnaAcxkriW0bn18rrfZiaH+qgLof+lis3PiVKglku
2Mk3jdMuM48Mpwi6fb69GQZ7SCMhGK1bU/eo1SQ5QqSnTJWR9y10bWYDPvPC8V90c72WP+m/n6Qk
GSd+hYJJ+61JoziPOSRBrrgrnnLHNaH4xwNFa0mxkf8A30lEEtY8sO35GwJAGNIoXnyTjlRla/f9
UdXa7zo+9I2n6QeieBfqTgvFqo59PnJ8rrvQi/un4KQk/SqaF2nmbOviszWDz6S/UQxWIfJWlFWZ
wt2LX2GRnB9v4/Fd3njFKSBdd5z2k9Z45fw8a4+y8aKo/TRQfKIYWvAnr6DVXCGfGXWGpAJxIJoN
tYgFi6yxNtclKizpu/ScFFXSyqh3VfyeISe3XFqyO2sTkhMjhhL+qTlOuwEvXVI82861nbE3qI03
hojcWvNlJl83SDYtMVBFerT1ZkeRxd2HvtS5q9QJK5I1rWxUU6qOtFI+KMp21PGAnaqCEk53W/rX
qNav6PoTjmW6wwZY0J4pAdPKvHPdQ+2T/OZbex1N9yix4WQbFeXGtoipVIgI5Kl25n7ViG6nTHx/
9ksAaUUl/xg/BD2hnfawxbdakbqcI+TlnovoKh1HqcXwn0hOYBLFJgHV6XJCqEiopg4ycN0nwQ0y
rGJfrCxPsNzzx5OfHHJ0KxZ0c228CqaFDkmZMuvwQhv5zaue5K3x3iIMyTuMuSSbuyH48G/oLxqB
tZGWb8JQ+BlJ+oAQNWyKKEHATOdRuUe8KpV2FXFOshcQcFL0aztSl06n/ygR1nHt4SP1pP3xKXH/
ChpJHp37aCMiUOkLJc1kaqkFWo81WT/UT8LHGUen3qQ0kgTOQ34luXX5wAbgtYB8WvEmGkxA3dpq
3yZMRCiEuJiypVGXy7FZ6Aw+qI+lDYXmJ3rwdoKbSB/8nVW3675LvBkqJMm7pZ2QIxTXPI7bWuYr
PKe4dQFWpcDNwGtfqW8x6vhKwhmB8Iws2Kr6TFxKu1K2bHrU0SyJDXkO4GjNzNgPoMhp8W2VCKGi
z7J0+oUy7ZyRqaPJPyVbFkUVj+Rn0vmbFgdNZrUXO6wkZ3gY8TiHg4HVkbQp6YdDeeEnyrf8tOd2
8WrqzbWemCSJWyMlQsr1bVzneUs6OXLwkILgcgZgmX3Ug0x4X20soNkjZnusxiiVsaXi0vKb7yAL
yXx4aAh8ealTyqfwC6f4xbd4yGWkgFxAofIz9Be5+Q8bqUN6KboV8JqE1BqyRMDejS0nN7dAoDhA
65cspDFnvk+vlf0m9fH16N8WShE8T3A+uuoRl/CWt+x2bbvzG6NbTlNwyANz2ccgNSaRZbzbjEUg
iKVObjS0GZXpy0kpL5VF3WFBOAegV/gzUt6HT4shlENg1K9KnaH4IliRYKghKX4aV30uW14igXgI
V3qnGds0XSV98RmYxnuWQ6k6hLJwcQWNJ3QiB22ipzuyYRms0c/X/k3rbIYEBql53vZJfqm7bKN3
6YtqGluqgCGsHtRZvURj9w5ovTQisaLAFUGpuagJC88h4s2y9RqU6qb2bc9LJqeg0NaV4W7aED/B
zECLnMlht0e2+a+smSwtgp5yeiduBaRam85IxNZds1X0Xcvy5CS3GhVGzgTQq6wV6KN4/1qwxUDS
OITuqG/Fz+i6G8U/TTlWDp44HlXefheJkwn4n4zxylhnSOmbpkJXcW+S5MPFy5tjnHTFh2LrqLi4
7guz+hxppFUshjMzN0L0d/0ecPFsj9brRIf4b4TzSMqxSWR4QmpzwyC+G13CUjIc//3nxUDixlXH
3hG7txr+041WNfe8+vAVa18Wq8SgJFi7WeQaO6TFj0O0zXNqG4q3JiMwrSkXae9hB62y7KNqund0
A73+Fhozgz9sbPkKwq2L+TqMzdbJNPAr+JUiO7ZBg4SCxEPESlznjqkibZsRJrarIf7oh+Q80+2r
qNrBZP2pMb8mvO0O+n8izPR5KYZr/pcHX73CCXLkHchP/G1Dpj1k6rCWS70Jd4hURH0MOHoAfTG8
Rz7ZbSn5v2BH6uTg4BNA992JDwj72loFPWola0o/8sDnRaFsVhXnKaMqe90GREBaFAQrIVfmvmTn
TUzlZrhnLN+ty0INuvykj6g5deee+5BV2Uku2DMpx8OqSx5J3a3GiX5cFYfMOmxxF7np0ZKwd7ke
dIG89iLskZqXbSPEsWtQ1bwAGRsWvA37cuL4lN++U8PBzaptYmdvyNxWBFg9ElOjjJchGl/yqxCr
ZZvOxbnnWFsNXZleHNAER2VH+MU3BnQIvmhBoJcO2BD296qzbkO0lFABo4+KWkxHgQk9U3TTq6al
K4Ma91ChZxsyQWWArjRMCchfQNjSeTm2D5vvwHgq2rccaWmFlqhu05eub1l4vBKFCg9MUpz7oHwe
A/VqExcPpaHA0M/OM975dhqWSTNi+c43pgoDEpvONXJiL+LT3kR3n7HGLHTPz0gq1/NNN9uoHbjG
SZKv+B0wEHMVBDnBUg7qZPWDj03XVkcD9K7AuGWpa80ipAYPBC6weV4WAdV+XG+BLy2tlcKwZEAW
UnZSQZ2Wzlpx/KPCP6Dg2dHBggi02EGa1gQNDOsBMKv0zP4IVYi7l4jlxxDC0jgPRya1zB+gYZBp
FRBexhYbp38N8qwpZqRnxKJ9TbCJtkechAG4Eugsr2XO821d6j7iUZm8xrkVP3ZxBKxhSnk2pso7
xGR96QQtN7b4wK4hXNdT+gpXxcWhgtqNaJh8biwd5SxpF8a/PzNJ5oF/7ukgkr98T+qmGu0lVMtp
VG/U7IvvWXYFUZHETGjdb5N+0XmQDzeFQjmf/FQuatWHXFWHdRg4p9YYL9EMzavGS5MZXO7Vo7VL
je2QQUR8K6b1zLwVA/X9sxdryouizgtVFaumhgxXA7QE8cokziNQ1rbgjM2TdFVmj4HrPWk+p3F4
Acp5K3JYe9rlEPjFqG17PnPUrwzBczGQmMrqXDGIBbsoKC7Ab3a8z2ptx/DRNcFLaFvflo67o8IY
VPJY1ZkFnmdVAgNpfBBWCSVeQJIoHp/Ju1Gk9NLJatEXPLASO1AABMBTejqNE2xPCYMHHVssI99G
VfLLudsxm1YyL84Ve5n/MyUlw1aB7hbeg4+R/KuALURPdOzQFaTWyRhfHTqJECINgmbqmz1/i871
yPcpeIH0qPSqIv+ICDBw47c+M36ktsaOPlE9Qei02Y8z6Zfx2EGmmXzapC9rEgXXVxgsO6KbJf1S
ceZxoE1rHmSOvir/7sNqq1sc3M17NBPOxheLorOhoPBQCyoVxB//qAHs4S/8R3HZv0gOAUnzqalv
wK2oqbRTVHGUysiZcnyxETwxhw6sVFO6z6weD3+yVUVmeI55qkdSHwvlUCTWaq6usmRInXljAOeG
/AsMQIeuKQdonvHcC5oasF0bUFMj0ewx5vjGhJt45N2DIbJuhoVOOTo371aeZL2ar1RuV5TGmHjS
+UVRKtTzyBf40BsEB3YljFddnHQEqpER7vzJ/uqU+KDwkStyEoZIYwXTUvJ8aXd006EitDWkU321
M4jSSax6raEBCKMCQQ7qRKRFpbHWcwrJ4wmz8GMQ2b8LG1RNLqGy/myIeHLYDx34sUySCQpVLlCb
JvoqVa92YxhsrYEJJy/7LxtwS3CIRsyJSqkuE66pJvpkSg0IkpRrOufvgMbPJCGa/mDzAcPNVo5W
SbJqEoIc2gowmm21BqiiGaEYsdeid2WaniLahm/unw8bow0EC40X1nhUx5SRUaXOwVHhUvqTh37Z
od9wyg4vwgjboB0y0W9dOwQODMgUBlIrZqRXeX1zcg3DTxw2GIXFU4LxwcQEAUUDV1S0vZeV80oK
2QBsXEB1viGMhpS4j+Jv1KvbIJ71ISEBAARpC5KGdxIRVReYR+5G+fIWNjwwDXVWzSdyAsMP86Wb
msug3BjksQCPq8VdGuVA3ligII+kd9h58v0LgWH/hL5Ne+FYt3Kxkf12Y3AWUbVzDcNrox2/QpGl
a7PEVsXiS5AMGU/KEvy4QWvM+rowsdb7Bay+8GfcZWrvDQRYCPrHLRFtzalbRdzNvPyB9gnx6mEh
IZ6rvzkWZkk7/tBl3j68DwBkqQ+LAQeZS/e77aPP0PCr6qRPjJ9T5++TTPWSgDghgHYD1QaDNFsW
H6b/4CDrZvfEH1StHE6HWwMm1w7Tzg46KmvR171yZcrnl5q3LLhLB+JshK9JZJ4D/TTWrEnAX+S+
+KWxVAv6yopjE6DBFgFBJma6Bf7CPhOEX27fn2x+bOIuI/KliK6L8EkDmI24HMIIcWEAyBjJ31xc
3MzedADXkwZ38A9aotq7s8I1n8ycD0GZATPxy9AiC33JqCzMrZI9RvJx8slzekv1LL1rVi/wMTui
8dD1xnjojX7Vs8riXrM8y1Kfyb0Lg+41bgJ0d//j6LyWG0eSKPpFiIA3ryQI0FOkRErUC0JqSfDe
4+vn1ETs7vT2qFsUTFVW5r3nZqD5fluwlk75GalCayUsAXQ5pMmESRSdxJeVWLXE4rdI+aeZ39L+
pO7SWTpxXnBY/Ox+ONIqIykhRyw1eNQm7RCxT97jyXIpflrEshz68/CghL2n0YWaFpSYEFHYRH3i
0u9QnFBRJNj7VIuUUoxw0V9Gu9bqCNnDc+EsFrCaz3bB9Jn5zKWo+d8dgFfSEBwa/uVoEg41gptA
V205JOnRVs1KSG8EXcjVZpCahcdVwq+sloh/h48BYXc2xu+ySeeq74GTjNZ3HjReGCC64LHUMLSY
4gBtwosip6rhKDiyVsmE5izZcEsyy2VGsh8L5xQoh6rH9egcHTSTLfc3l2EDwD+hW2S7EstqrUp/
IfczbrVvmAErR182XZ2+LroQTteE7lknMygw2TcHoqhoe4dHkZsk+ShnVz3JBcPy22ZQ6PkLl5lq
iwfU76X0s2zpRkpdcF2W7O4E2iatzTOrSIHEzLEr165UBAdsz9TRcfWXzKLp/1vYvyoLTJI3OgI2
eCHFdJt5KFs89QUBTjqmUKnayzOhRntdAcdhahjc4xPKLxKM0GhbWeQ67Ts1FeIo3mCI9Ur3y0oN
8g4hfINGkaY0r4iPxDEda1HLIfhGeLvOsmLHHmhJ6sUmAlLHY4LIj24uaua8ueegDiaVHYXPkEdw
RTOkAKoXiDNqB2INnbFDjjF1YD8PnhJ8LMHB0fcpA9XRMljXzqP6SyZxBsQ+0Kni1li2Ws7UNqaR
OXoRXeoiapj+6H5BZ83SY2SUZ5XGsdhzzZznGi11VUCsUUQTZ0KorZSb1omotSA53kWbCFyEayvR
Qec0X0r4TJlFTkW4tRn6atZTbe0fUYFS9i10LaPmuMTJbp5UdON3GUGsyalJC3wdGwLdmVJXvylk
HWZNU0X/SVM2Kj7qLo5ccTkdPmZCf7VjHNZqKm5xNCdjj+QLhT1dBKnYtAxQZ4Wzs6ACGeZD4FIF
JnBitaNsr7pXTVBPBAbUchs79PilMAtpCb4fIYxy27+s/eB+pguo75IjoKIM79P8L8uuhqke/q/o
guZECSkGhAmBXpTjsIV2QbQfq5FC6EkTSnzciP+W4a9i7iUEQ0FGE7Cik3rnEWB1kI2XbrJOYeBA
oNjz28N002KFWWewjXNxEKPQnBOZOTBzIOueT6TFlI5nmvex88VwSXzuPiJytuWO4dpeQpcFF8M0
ZhdcQuh/MKoMOdBgEi4ljFmz9ihQf4UF8pS2xlLXYH2cslPPJCcEkq7unUJ+V7uAfnizKQFSKQqh
MY1BJ89ZL0x5eKqEaSBDl76QA5ixA7QTX2YC8UYrFNuNN2bqqqouAjWYwinkBzFdq3zPFYHvyRFn
7vAyOAZHFelG0XzgQs79pvzlR5ytiSARhaBlTk0MhMw228sL89rMH6VDppjkmU/7gHmIaK+JNltM
2aPN5a4tPjryati6xVYvZA8Exa9FpWJjRAJ7PTSoXAB0DTJuWcBPNEwohXuURpRdcOvoOc9CzJL+
IkGP+6u5ILuDJw41ZDKhbmWGC4TPrSGB5Gl91Zphi0NQ4zWeyuWoV8oJ39pW3ApR5muZdjdC6wbg
ATFCfUR7BP+ruMuygleE9675ndE7CfNY88v3NFJoXGTcT7/gBcWeW0XXmUOgqOvnGfEffc/wjpyd
K0H1hvJ7AmRao2sVH3ocxi+E4wIqMw7SkXJDxPUNGnxqzYskBUvDpzC4oZYQXURLMOgW1oBx2goo
h/SHYV0vy32J7D8RbmJ6yFPph8XdLBCqslIlv7WuPwVJoez/cAswkMALnzwYhKI3pwjjIc4Bq9Nn
4LdMsakyRyg3S675gS1e1vvQc1CKUJVH55z9LGNFbMoQ2pO97idImcnDRcgKhPGOqEUt/uZGO4bQ
M79qw/BkibFQSne43U8ZogcEYToI/2Umvb1pXwqOQC1rFeWD8BhMY3pOjYuQ27PqlcYOa0Y5PLgH
QsirSWgEq8skiqhCVY4KK5aGUmxh1kUhMZaclSmJqfCA6rJ3RnD6/9fz5JhTTVA9ZrUc46ZYDRI+
Q3q/Paf9Bb6sYdDd0XedeRXLaUGfAABe8drYCf4/Y69wPSIhrTPkZ6PWf6Oq+mUZvPUVY/RF2+gK
9kNRikXXNiPCwmH+BG6KT8ZGVeY0fQwoCzSXmtEvrGg91y3caNPrtVNTMJApf5ktFbp1SdKb1dLW
DR+N9BZwaRQEvzFt4BlIbvzA44PYAkODXqIBDTYmrxJmvxVnaMgbbD2oFwJqfmZx3Jre161trEjX
Kn+ZGMJmFN3TbJ4Uw/kOHR7yU4bEboVidp2BG+4I27QMt8s7hmTkAqcyu/J4LTrqO7edx7XBlJlZ
nmldsw5pV2QI0Kvlz73fhhXJhDceUvKLeMKxoYewhEPTNyrjS8JsUjv1mcBWqUSlFq3DiBGfeCQT
kTKOo4Qr1bQ4a+Ns1wlXWcPnKp3G/UMJ7IrPCyfmVwLLwy5Z06Dt4uC76QXuxW43We/Q3OWZRNLE
DjvE/W4WjYToGXUcvJuYLB3i7Zd/imhnyokYSTC9UJPwp1K685QS5FJ+ZUzK44VtHAxN3dwpD8Vz
VT17hj8dYhGDZRTamQSekbYO6fUnS/+wnW4dxA8k63Zcv0197U4wOwIDEkxNm1KU/+01nK6SVe4m
RGkgEFCEGYTU6TyxEVq8U6TS+nHKmXiHLNjj8/B627pEYf1eac1uVifMNWBUUs/S1PVA31gadbzx
/ojPz8lfVFqwqAEQ23Eo5aLFnNGD1qVLROWV0eljXtBvpLj5kGb1plvKa5oi7lZ1QKA6s/JBmhAr
166p0uLmdW0Z0OGD+jc2yqbLgrfGcEA5OesKtAb796MD7EI4YFj7TorRIzNAEA50ebekbXA8ZpKF
/Kbd5yqqcmoMNa92jhDNfCF3wCFL7tcgbey/IbmN5rAqGa4YCuaeACkfc5BNGQdsM15cP0L1ZAFY
WkJ533QHNWSnuVRs+DmDo5HLraMq+4uY3HYhebWoXDr7pp6y5opiiC+YW6QwKBCDqnuvyfN2do3q
O9OylxE5yoroa7K+kLLYjqeEkz3UD8+Yxn3SjlvSQI8560AGP7vjbCB35nFgdc6X+NuReBP6qUFH
TcpLWn6nEmSARCMQKxw/Onk6zUO8YUMosIpRH245tHIa0PA5jjhr8vA4dyGN9vZQ12dzARuQ/1Pr
ZaPi/JQa+0MsBNZnT2vAMBT4jezAE8HrPKhbmxQBFneL/PKA4a+Tg+apHpFAxs5fQ7ZLe0Te8tn+
v9bHmgZ+Z6RTO286g6VRtLvHKvFBkAjnQh9m3tJ/gFYST09Q4Hh0VjTFNGJiM8v2qnh+kYyTGkkH
rbdOAYyNod0qUUZWV12+huoh0A2/HA9Ny5+v2EtpqMAR7C2CPbF5CBlu1+BHnPG2J87sj1F/6Fvt
SrtVtCHL6CLBseekQ63DhBdmPl45pq7h/a7mhLnicBtVrGu937RA1iVlb2rDmdISa6/5bTvH/uaM
5JobjIaiFvMzUMoQW95l4MUVctcECUuN3LfLZC8Lz/KcMSCyLzluC765UjvYHlR/yjjM0Z6O/t0+
ZFkFLoADONrHFab26Sj8/F0i7+e++nMGwp/b9qOUsBcLWRWFoN5GoH4hA4pac/Cn0fTmrj1q9kBW
xS7mzCuwCiJFlhn+Z5tP625WD6HKdFOfXRiOzxaEh4VQpbR/7W3PFHDAg9wUe9yOBo+v0PhVqeb1
6sOaUFg3tzDTXh0r3wnLUMnT0kgUt3RhJuctb9GI0X0EyXUQkjpRQC99cI2VX0Oj4RvhCJV+FYSM
3V+A8qBAs2Cr72bHibpw5FfdSg+dua/ArFlnqX+YPWb8TVe607U+hkw/gWmujU1xCenZHOR23/sm
sLJVcnSQOyKifmjbmDveXxOo1dZbkX5Ym5Ec+GGbkplOWtHgAvrrafEAUGW64TJS5dDfIVVqV7rL
gbVMPQ13T+uS8VG8EGmNqxSasT68tsrr/LQ28c6Ob0a2Z0w2ExlAV84FQsQ8CJeCAzNjj9xYr6BX
8ASugp1wP6M5aZGX7xz1quAy3KFKO9h/8l8N5LD3e2WXBP7ylvr2RfJ5j7W97rbAL+VVeDKag5gB
SVs73EdID1yHpFZa4gAUgQ9Hj+IvOsO0QWePFHK5Ne0t3nHcYgRWbefOxW1a8ggQbUUmT4kFYhOd
h+gKLjck4JNgHo5k0Dnc+aWw9o2NZ3tV14cabrryVtHDQtPRr8CitIhumWYEfqW9IKORyZY0XG4D
fcVLizkP8bW8tbv9oj7RFBBZSstFp2+wrpxNc48v6egpvwxgTS8KL0RxShMmJKxmpuSHA86ZJxw0
aLp8VtCe6PE+G+WsP0gBwpoC67ageXghPlhL30BMEGiKUyS/jgQUr9JzeKZjRUxV4emfhbZGE51u
UU7w2crqyM/N3cYcnkr7hetq7yCVaCkDQirPFfN3bTVsNfq2Cw38q4S/SPcEkJQ1Hs8p1gGL0D7U
WBF8ZzKtKfJcxEnFGYkTkhgOV/VOy97JzsyB45BNx3NlVe/6m167qbHW3egbrhEJcDx0zg09SjId
g+5Z1D4IEBF+JLwq1J9eO1KP+XSNzBixDI0g+JXU5ltzuDqoFAaOZS7vnFJtIqa024puCiNzirHQ
rT+0Q/bsfbB0o4RwfDWib3fTa/eu4/XcIqnAVMkB1Ys4xdPO4jH/bHbJk2qeIihjLnLAcKY+O4je
l/4fKgHAjZ/6T+qHe/nJ/AVXGWYFCtVY9bh6DH/49iP9WAAvbm5v2+bkSMhwEFN4ZrAuv6d+pTw1
2JIM7UdqqQ3tU1ndFqxa32weg4ixGV9Vr+JN5gklL4rvEox+aT/MHS9/V2wRB0gcCYc3BCKDjXGM
+cibhIIUtwPefW4kExnOyxFpjv2/JHcVwIGecsv34XZqXHF+95Y3Pi1aoJaW05ejiN9Ef3YIdgmA
fMoSIhvZQfcc47StkAzka9h4b+J9QaWiiy/hYvK0o5ktnjhSeQBr0A5fXGiJ6kPb8Rk0MgWEWsRb
IIfws/px6RnKBp5Go12CwgvijbGp7NfijyFMkW4NZQ+uC7WMSdYWm6VLX2gxV9qeNzb4KS4O41Ou
Xu4Fe5WrMz/h249PzUCwvZ7Hq8IE85AEgBk93pu4f/J8i0muetAOxc9Ac0XZ2/jFaNVT/oCnNF2S
1f3wmrSYiw45icsx4k58S6/1UQ/2+jz4IJpSsd6YxkuYnqcSDR/4Yy8Ot8lwLmLP+qZlxbDgoMXU
E3BoP+boMVSvuXaDAmUxkwiI18rac40IcnpBXVjMrvGpWOcGw0FJU/YlnF8oKVtPns4LY2LyZOnC
8pPxtGUotl3O1DoqFObdGxCljAuzjW35dB71ktPyjQa7c0L5EOqbRr7m80s2XQLpqogDM1ww7RaO
76N2k6xXeXjlfyvSemDq9PfRvnAeRHAQH0vrHgzvVflIlDf6lbgliX9k+AWhBJFZf+dDYBEe3X6B
18Juj+PgnkocHmFo9wMZHw9C3SDmsFAtFvveGt8NWwnv+cwrvxn1l1R9TfPbwtRJczX89ebV5gmb
NxAzyG8OIOwnlID7iWqWUOkl2Q9/2p5NrT2yj1ib/JTfBmqb0A/8OnWd/hGXtH8/6ukjsp6oLyou
B/f3Fe0Uw89C921zE6rvKiuy7HHFMunIXjRs7FfeTaM9cGJkEC3e5kTFELnSDmW0t0uPFrWl3MEP
xYxR5u/Yt9QdsRN4b9VEfDWlWLDjxQTC8KN5rQyr0hWuq0N8WvyaxVB3Lc/42Pk5C6DirzjhUJiA
swmCS/PF3F/bt17zzYvN35SC2IhAIPoyBAQ2XM4nYF0vv7XqNeWu4xkPXLVYW/q+q/w48adDy7Tj
pDgek0EVxbZE7IobX3PiP8gx3qF2g2capt9qKrsspjP5rTUVERTv8GJon1n/W0pilQ3tR6d8+e20
bxNW/WX8gUaULj5MLeyF7Cnqb+F4w5bvyfvcQvXzYXQz66Xvy4rrVPvonbNh+UGJ12xhHHQc67En
vy+MxEmm6DHSrqpNxQpYrsw3W9qx9GvF1iy88ARdcnb/GYBR73z38SX/6Jvd8EfsPbEXEVgfPCbB
1kZRTAbXytiionxw5IeU95YTplydqDtoMRaEGkDe2yr70dpSZCj+AIUBBN3iVukad/s3kJ3ioryN
UHIw1oJU8sItZUe8NQ6sXSbdz+3QHaqBWbw343RSQILv4+IreIvSa/GOCZAPBIZPggx1Vm7Zu4Ty
K6DFiUZoWwP3Rlzw4EkP+2fsG/rnUGxL5y8ykbevunK/EL2F/a1evWnXGjxS9MvJf2jXEPfDeKX+
oPW1f2aU/Sgwt9E7PxuvZqq4zonGLT5YmF2KF0o75gxc2HnLpYStI39gN2HPBYCEbOdkbLCkYkQE
iXlvC/hPa7nf9Nlaf0PlvQrVFZ30zPYY0PbiLuJ3PGk8kxpEEgXzNBKv9YUVhGmXw4yJhCJCIGA5
M+TedHtD3qdEYUtHPB/MgZBU0iSgoisli1Y055rjhAdD7JJsfnCkkKVkhj+V2+lQJ/8mYuOVtT1s
kaFBI3KUDetxmjxIJTBekGsHBiibLRDexBsZtvMaUohcWT+yPzayxPHCzxzmnL1KnhQzp2Bn6y4k
5dhNPhBNF0/rMmLtfes4+K0WIsyQJbOX0TYdt1SHBdOwybgw6+a72i+2tJV5Z+Z9QkuTocN38dPs
rEsz8aJ6RO50xpnY6bV67nZFv5HxeCFYBMQn5ghxesh0vHRMCFwjWJM+wdQdkn1hX9H0zwj1e5dd
0VYOPTSn1cCIqtzm857aFDgrpWn/0m3Zl3JI2anLMzHRX8fA4RXfgf0Y4E5+Txp2FFo4qITJQgKp
5SKj4yibcInfbTLLqft2gw/9GhMGwr8bgwP9/zK3+u56eOErlhCr99i8jekYAwbZVCwruluejIpj
KnfELG4E4clEsVQu+35mEjnnRl4/QgFds/H/UAJz0qMyj1cVrf4v+dl6FHkziYmKa/+w/rX9hZlH
sCdqS9ryRhnlVuenWw+72Ocj0D+poZb5POyMOPij1p58LzpEpa+2V5WWr3ymGGy+ntG5+F5WNb7c
rdW8QQ5xO15zDKUIWJjD1iuafjm91CfBrQ0tI/ob60CF/M3r6KOGJ1xuftsme3PD8M4C0c0siNC1
Ndu2c8lDnz1jNDY5fpPoFLWIEfFrv1ABHWT5JPEeccJr7C1oA6Xb17arrgHz1E+0NRy9q1euWrki
IkLcIwSTW04ICI1GWt28+O5wDM9z/Wr8iP4wRzbkgupR+Snjiw6K+C97MtsF/s9jdDbL+3Lo/Xgf
0l5aFe9cRj//ai3X/iuepAT9TDd+sPzICrDsOfywYn73X0y7bI6kZGyC2PUt3WMVT3x18qlvw611
YX856E/Z5nhjaJcIfymBSi0MmG1J2hH4B3pKh0jbap/qM9xXwMD3MFBkuu1b9EicABjUAeRSN7m9
6YI3nq4Kiyg1zUDA2rOcP3r7wS+ImU9J4ynvClp+vHLdRUk/DOXL4mTcY2/AHaohvdxXJIx/ICx1
oJBZmF/3xbt5iX+UPTzfRPepqthFAnMj/VIq69tFZqK1RUohb4rcr3hImMyWYovmDMCaVyO4OvfF
vVdwoxHoB6WEGhvRJcstWF7LG3lQYDISYPc1jEftMwjvzMBwVkQliKDHXNyLrRTxFQfONsX3TC8O
eX1AncTipvYnggdnwDUHbeYGn6r0Gvy08WOMH2g63KXcc6H19DtTv5bwGVWYO8+O8tVY10H9YgOc
kwO6gqQ98Juj9t6Fz4CD/C2FEERwHZbdHTtjdOB9xSqb08QgJBuvFTVNEL00023gjhGWgW77zVbe
hVvcRMnGiYnx0hbaSNR9QcXWMCxsoq/swdmsitZac6y6L706Sdmmoa8ceASTZC1u340dXLDa4K+v
3kZrlzdEYq60B2iK6ThIBKWsAmRfxn6ggi/vg9dxAfCRABdqEHKl0Hkrrf8IJEtB6dR5o3Loln8A
VYSU00TXWFafU3dmYtbjMSYvyELJLL3QESoYoIvutL1Dky4Gu/whROKYJaFe0qCNcGRJEOLjU0s/
VZLfxIgEtGI+EXz73qT7csajUvFQfqJGW9Nr4UyKfaRZiylYiqPGAeWc04kHTcoQcuYF4ldMFvC7
9JzEhVUuPpe4ZYtHip8J045gHgx2sh+p8MUElekhBiExjJBoAoh/3HUwdCECdWF8jx1nzYwX7h/m
IHClqOvIm7VFEqyA1gI7nekA6CgmBfmKqawFA1/nvDak26aPb0zshAkNDTE/G206vhdUE022ULww
uxhIA872bL9Fj45CmBBmvzfYavnuk8+gUdhX6UYY+ElIrUIOk6drPXAHHHHC1cnwCrQKcuC3Cq8O
cHpb/VySJ7UcYdDyg0EyP1KD4zl+SP1ZiZ853fWCfcFBOsanleWXf5b9PgRvXGYn/62zG3sZMnHE
j5gkRX8soXOMqJkG2wKAlbGZzd/acwAQ/kYH1B+9cat67TPO4bJH+iPus260XAVNtqpeuQWNeU1S
4vuYmZZq5bcpWUw0wgp8GzWpBvIwZevaIa6G0iep/orsPOu7oURXbSsn1Gp+3xlUttZKwzDDBdWY
jk2YSWTi7ZBiQRZKPvUcyXhMmtHd6f8mBsvG4KBsIrMP06QSHG4jS6UA3oRLRaSvs4s4kKM6U3l5
5Na5Z4mOJYVDZBP7QNJMgY/Drzjkl6wMwU6wIDKoqpQ7kARWrP/t90p+IneZblnYgpid4GPaf8KO
zN7iIIcBQWmP8PDuUkgcErUJDwfOxRF7yi+NUsaFDByxf+kSTXG6eCGtD2kzjJ+mob6kbABzpm7E
5FfOGA5y2OVcqBNnWDja/z9+2Tj3hdgdxTn//6/sXcHNtQga1HKXu6iTWpQY+7xzbVjio4IsMFhn
qJC0Gs8W4hrKMSEUj688NzWFrnoR3GWzv9oc7eQvrKYW9a9lXSOePp5RIRzE7B/02PTwfIXZY2Zo
tSBzjDdqcEKbgnKNOyBhEpoT49EQT7hYOeM33p7J3PFz/z+aY4bFtRAqApwOA5eax6uv2y2OB3xk
3A1XGIlJPKylEe0+orporWLHG/5gvQhhKyln66oez0K21xJ4yp/Clu+LZE0xkRKSduThZFlN6KDz
8hAKkTQ6asBHuA7pEMkNW46zr0d9F6Gc6Jy/obhFeOzL5tWZpn9jtNxCBFGVOlCNKYxkzH1uhp6C
OkOiUu1K/VqQ2GJOwl9EBWMXp9Do3CiJPUbKCU3bCTEYg4fzYPWvFVgYoQNVEBfVi/wvpcFbhCpU
fXQ0kdm/Cl+srjIpQc6ItJkLwRBO/HQiwdSi7qt+Rd6vDY4ehd6qkuOjUAiKcXgJrVvQOSzM9FLq
p9ndmvIPi5Suini4ENGb3RNcLJsIzuPYLXJ13fOBJ0acGHqXFC52lcCzIm39Y2mSrzFhYhPaPRkF
jJZnjkKYDzjd5gTDZnezq1/auHnHsfveRtohRIA0SvlBz62PMDpyA+sAdCGATZre0kGSQOiKhK2p
WWfkGpgduh/APwXPEzNCISNoGs0XSKSYOjj4LUFTpmoJQRj5L2+aJga8DMxsW/Y1Q/EcC9+5RC1A
Omhn74SADgzSOMPIYFlXoRgZnxaqJRE3LOQPNgxyA/4GfPjPiqA2gmhcnDjbqOhfFpzS5YzURg1A
SV/HcDmrS4Vvr8lRrKX7Jh2/TLBzM4McThWMdMxC3un/b0ATJvAUbW5Gm5FMiovVsxnkDU69ltbM
EFydCPFn+WujvUuS+FqIvDFbjGPHwMLmnfIgoGtA5+KU4UVFSpGxzRbhp8wYdcZNEyGbHkzbE8uN
wLvIPRWOfE3K4qIWnlAJIS8ScvmEeheJJLutycssCAIKnTjIN3lnkR9Uu8VdDZ6pKeRzZCmL/Vgk
GpRkw2VOc2YViomDEXejgpgKCcFL4bIETKgD0N688SFHtdQAqSlMrGQrt/eY3WYk23XTTPmrcB/9
D1iVqzWud/QbPVEyDMXhWXX5KTPkrRBJhNa8EzwjqT7afMXCheHmUAgtCo1aPnkpF/9zp7q42EYj
bnjEI7E+7uPXovzCH4rRiVG1eOKFj0CVmGjHE4MGWCB4aoSXvWuCn1oKvxv+f87hztRx+qZvGg9X
x9yJFxmUTmr+WXL1VGkaluNmIgRD6MkGRdkZXIbGJBHFphnclm5Rh78jcpUGgZh4snJMKxlrQO20
PmE9Vdz7WvtaFR968q+RDjqW8Wr4s5GjSKhd0aGSCyxj/mDTj6hwxHODuPESDxTd4KSVuqYLovmC
PFLHf4IQID0MMXHnCwVPHceAisBCsxpckCrGeG3Py8s545pUFkMhZkXG4MnMwwXlg+3PJujgf9Wa
fTUEqAmdGQwBQ78MqNrE12iT4yM/nXJkXdBmkb/guxL3j+enwsSvqZqHUrIg/DmcukM0nRwn+RK6
Yvrr8z1GCMIm6ewQ63REaQiIwlD/jnQWdF4xu+RBcBqaDlvHDI46wAm1jpl+g9acrrKDNC/YjQhV
MeTzx8TKhNZCLHJ8itK8C4iQymiQdZ96j9KHYk3SlE9NvWJ6d0OjYIJMOto1mArBIzA6z24sT0iQ
BJlzRHgkiEOGxmyatR2nLDLrEBeuJKjMCDleesM3QLWrGJ7r3tqlzqCusOaDMyrxRQGOrdHBzrxe
xpTym8iPlqS8ExO54BHJX3r9W9HmjWG81CPrl/Y+0q+qYuEcemTMURza4VI2e20mbafhKzLtt3gZ
/GXAhZmTD9Z2yEzyHPcRKV+puR6skDo5YJwwnvQhh47mrPR+PkFUQ8KFZG0O3TH1gEeAQ8fAwzwM
1QK1jxwTASigQkxHQ3J2pCD40piSNrJEkFcMvVDOX5xZvmIfYdhMZI2CghU/QZmQe5LfI4aSsVjI
I+JD3uN5PORcgMkpvSx7GDzAef+n54qFzVJbM7PTYcgzZM5747MGH0/92uIVFK4Wgo+CBkbgKB9F
ULudmTa2y8bLWWVibPnTAGZ4gZlP1rOxHI2JH2zYJ123bqhLa5450G2uWdAPpf0W5iEKOH0TfXQJ
vnWO7JDgjaA+Nv0hQ9BPSW3L7ZF5MgMG3tyUAAizy187WPeI1JqbGPPqwBytjIby8juxMQ2ouawx
xKRUvYhqRYvTrcn2rFa3SaKBUgBqLEjjxIxm7FKbMHekZmHGQIIJ8YTIqerSH4k299JA98D5C21l
Wxnj0QL3klnyywTgbqEpVgFlFlSXwpioZwI3DP8NU/LK6xIyu0HdTLQLR4Zfpb0PGna8pd+R98DM
XBlhKUjtBvEcqypI0kR2NkoN2HQW+chIDueY3SZRXyqrOXPoYCYaLHs1eNMVtiEsK37O8Dcry98l
r4QtcWWWI1tn226M9i4vvxXKS1OfPnOIzjRY+xfBjjLm8rWj3ZYsR8SPuOQBQKrYCABHCAukaXWw
R6z2Tq1bMFdomAeK62aoxac6FD9lZB9mshoLleNRuoOod1Uihpjp9FZDXbNb+LHA3AWSGdRSaKF7
4rolXDOsOEqi0D4E7GYRQ4NeL6G67dL+wsFOnLkypgYh5y5UPWtx/knq7BS+DdyySrnK9XyEiiNS
N/EprNkTuKi0ztGtTgtHOjHskg6F+qw4uy9V7Anzm0ICYZ9KRAbUfpJSjdNliJczfNZN+BYoySk0
tX2j0F3MCYyAahqb4z8BK+7lr2nsjnKy0KJeIrimcAi7CT6FwgDDqB1G1Ljywo9mxDmvN68iKtFq
fpL5K0+KkK/HvbfUeMwTFCx4XMdReheyTbGUsZLHP3FovvyvJGSb0i35WLMqNIL2Mcq3eGQK1jbZ
rz1bJzsfbnlrHvSuz1cgI2L5WLXSwdD6y6iDnshCZas5dGJteSsPIZEdFEfOtFVi8yQSxSSFKr1D
0RRO33nV3no1PVSd/RIVokMzb3oCV9SJRU9rg3MO7jFVU+Y7HZy2GoTCo4njfyV868mJSZWqH2rO
XsU23KbAzVOg+G2hfFUt3KVFzS6os0hxsquz3B4szFujvGCrs++VvQnbCJ0LxQQ1WkseBbEY4SXK
ZMybcnCJovFIZbYzWD66UHAps7M5/zgdniQ12xX0XKO2Ovd9ikxpvGvTfAkWCdkfO9AkvefdbtT7
s0BCCIOKMuYfaewOCnBFBnRxbJ4x0h3R8O+1YUJvr6/WIxfCwIiOzmJai8spdJs566+EldAu3BrJ
jgYBQa3UTfrT0qRkl8qSGUYJwMUUyf2s479HNIGPpyZpROBppUHZcsgDpqnLgKXUCtNPd41Vg/bT
5zIaX2ZHDZeFl7QfCNOSfAq40cBDS7mQaZ5cq9tcKz7kpOPp4iBedWQS0cSZncPQB+cId5eA9VTA
M3IKa9K4FhA/Zpx4C4DYQQcQo0tQCRqMbs5fL7r/6r3pAxrCgIfNibjN5Gc4ps3ykKrftg4OSu6s
7ZiyqAwOMiRqqU334tCcMeLoEsM1A2kb4pVaYv1/kk0iv2ZkDBksDKIkb0nwGOrwYAnPB4e5gSqM
3NY9x7zezafJK2vwQ9r0y3+GaVwrrXyaJ2Y5nCBUYbogj0LjwoYKzkZHP5hkWyQVRiFTfnS5vJ1S
unrVQjIRObEOI6KSQTVrfRkL7/Wt1rKLpSrwSeuzTVjM1GEZ1cBbjfmrnMQbgq8xX1TyWz0/wwTJ
V8aABG5Nh/dVlSuvCR+1Smo0D4SVEzE0kulp8nzmyKzmezVxbtHMz1xPdtoAbLka2DqWixEY/+SO
IY96mLY2Yqogap9GY/5kSbXpeDGk0sFka9xE+8pEb4T2sRNESz37fxeCHOGYD2qrgaDRCnkkhO+S
p1z80d8+1P7R1LKsgjuGo7PmgnHWrJbloDDqb1p0B+Znr57rpd8klC0drURVgmMYwe5WblKxQAee
bkVMjKBEPV6G7dUM5/dG46Ra2RU9QtWbrcEb6+7dmknFU9uGSRJTDH0bo62WNQvNK7AKYnscP3UI
2jVEmmejbU0HU2IB96OHn8PooGesIgmfuahCLSSZKe9xhzVFaLKxN0Vl/iliTAixlV7klva6YHOU
5XgXInBJnTe0sixgiqoKArJwI9b3MjHwVX0imp3ka0qQZ0Q+JF+zE8Wk2GcNalehsBKZEeKvywbj
GgFIS9FckyEMxjxN4f78lljkBDwd4d2aU40TOq9tL8Fihc1qqS8BTSmSo/9vK8jy60Qw9qbJhW8j
8TOGVUwDCfqbTul7nxEJh+4nsjRQ5O3/LN+hpE3PGUEsWOqy+HaXvzQR3KD+P5rOa6l1rWnXV6Qq
5XDqnI0BE3yigrlAOWdd/f80+9tFrTiNLUtj9OjwhrWTGkAz9m01vo3kKnOBzvTwMyFlOmmwaBKE
DczWfyra7pG4w04Z6eZFt9qosWIqw0vCgVMawYrBd8oOq1Erst1nw/RPfdU926gRFxm1wqwdvaY8
ZRDXrXJ+zRTnR3O61VBE+zhCkBOfFdHFjUluSmSHYnpNmU4ynTfPbWpevPxd6ctbj7gR1HKamAX+
OrbrnrI0pp+dAOjKaNWUEyMcLLk9THsbWEuIQwYQlcsn0Q3OymgfudUxTv11WIvZNYRxTNuAp7Z0
P2AV+4Z2GoLppYkp2PrxoIZfBWZLznxuIOQu9Fx0I5pDX7y10i3ri9XQgpLpvi3GvKmd/8ssb1E4
5tpGp8frNk3D6Lkrn1Vf+5P3G+16Xzg4MijRtaWIy4Fg6L55D4N2OXEftfy3awCcZ7CjBajcANB3
FjpjUojCR1PV3xVA3SItVej5qgZp0sbr2GS8gXkTBpno57Y3aZeRt4bSawQGO5kcVSC0TJrQDgTG
hhkUZloCedXMH9rnHTTfTj1kWnmac9pMvrZM9d8QvWFsu2tVah10a5Nr4y5RBTl7ubsrBvqb6fg1
dt6mrgpg2COaFOm7lkZ7BBvBpcBqS13SlDhCz7E1WmBx7DQFgcog/ULt2DPy9eCRg5to9xUPo08P
aIstQpS35MoGmmkoyq8VXW5g/TTM7QkOydZy6/9gBGwJi1gt2LZ9KctuWoA/vOlF+jFImwa6ft6Q
0dP3bUg9gzl59TQlXI3oqfZ4D4X4e7n43RvJk0/jJSywX560c6T5q6L5z8ItRtjGbkf7Pz5OufHi
R9JfxBzD6DAYqY+l7n2iPEAJRKO2xb+0CbZD9JSG1q8zoHykMXqlP5A5aMU3L1kdIu2WnCMHyDJ4
15BZRISvila2e3XqvoAybxByffFcE5nVYecPZEjYYcizmPviir3RkzIrKLkdatrPZL4eDzjtAP7U
ybVjNgkAtwa75B+GgMxnvlPWRzpipEjZ1XXzEcrcEhp0YILyJO5Yvr9wpvc2xWOpT59nOnyMkNT/
RGq87tDlK4MnKeWooIQKAZfikAzQMxx2Ju0AqfByDnOd0tWHhufp/Smdw3fsBjep9avVrzO6Qall
nkcrPttT/D37CDjT5rMt9rtqb8VAV/RPbfvFDsp35H3f5M1zuvQCGM4HjwhSb9IoIIEqhekKQo+5
QYMFCvhRXpKCqHTQXYVel3DIyQ3Q1woHhuKpp2l0DgAgQqX7Z3npV1jZxyRuvwfCc8SQew7eCoRX
4QGvxA1rQrPGK3FahSMw+MeMFp4c2EmC2Bj0aXDGVChahmaIAcXf3Iyl/24hHAiE+8rifmHK7Ov2
OS1cwG0rzcn3KS60s4fk7Jhb274trnrHa9JDhcFzFd0SpFcIL25QvUalckgjdVnRMw9JSXsMV8fu
IHuuBFbThP4mOIhJDF29ADHdBhNtK11TCta9fxVBXR8WdUi62HL006ql7WO8R3Bis7cIaDTBgMIo
9F5HkzkYL42ojWIKvSTdF2nwhlDYSxRqP5JmBH0LwOPJxxIz9nzkouwdJAWQpMKfBsSH9LQFE0zw
x8QM5FdoGlUalgG0KYZzQ1aiwEmD40ob5Dhn9YUZEv1MAxQ9BMpGiNYDbakGJjiaM/lZjd+Ydarp
0USavQXLxqqll4/z4lXgwxFgc4vGK7tFKOK0RDCNANsPIQ0OBP19s7lLfJLr8orwEzIm6M+mpAIG
GFKhvGDCjEH7c5YZz1sPfqyY3QMyLHZgbyoaQ2301QbMh1ikxgjInrA1+vrO1JWHOk5vxEbJoeJx
OsEcYj0wrag+QakvhUjO/K1lAs0NBtXPsERTS9G4x0RCiH5ur53cxtp10U+hIb2UlQGUteiYF5/2
mF1NxTurefjsYp4UThsiI+u9h9fQbWcUf/TqPz0zdzCc6nTTugEfau4M1A/Dplp1DtrtQ3wb2l84
7eKbPcbfJicKY1pEc9Cew5J0mw/tY4RoWXFQitbL9Bh9E5O2/MIQAUIJFiRwqSBicU7gkUAT7+9e
5oy/dJSmQfecmUQs5+8qPzS1uApysE+AuSZaQ8iuAN33Bzl2F3/0ReD1Q/I2+5/0FGXcKl1AhxFO
QRThwF15Mxq2pBYRiTlSKweEbCXEdiM6a0woad/WhfoqS4mFoVPfIG2wsjKMuav+1Fo/ND169J5l
98OpjXX02HmIYY6XsHsMJ0SRkSKddAR6aQBJPBOuYo0dchMzKsqUUzhdmvmaN8APbKzDyF0WSPdM
yXDJnS98fqFb6ON4ikmOZIAiVjV9sh3B5EpLy4Y9wLdFt2PXmyaAfiKB2MPyDTv0ghHEG/o7Q8Sk
/O2ZLQuhg/vKUhNYPHeT05Y/RWBUBqmyegYmbiOzYa52wAvbefS2uY7Mi4yQQhu1mfACFes2dhiL
fVh5xkR4+3ffAxhyxE3eFjnftamfRck17G4tg/wCbodBxwAaICT7CEcs+DEpbskRQbwzbnUnVn/o
g9mISeFcwFNFJUsiApyFqBdTUBkQB264odUilLARZYmiefBQW3SVhGloAOwi9KP7xcC6YrLbYy1o
PpXluz68mnQSaP05oxiAkQ4zPcv89LOAKNhihiAGXyQ1tvYzewU5wX92Uh94JWoDoQWsyyNgaTM9
R4N2FL4VZbNjSIr13atgM2WdyWS9hs4Y0DyyoGy0w28CUr89sJChHMr31Job90pOrxqavYoOIS1a
lEytKNpKoVy1X/KI4virBn0tbel4bi9B5p2Z2FpTvVlbxhalD/ayjguxdGKc+i0CuSizBt4Lxaz/
T14xQ2PPI2ASd2iZFnXFrw9hSQJmi1T46i1yXtVfrmmg6am3DzEVmQpjC7FbchehF8VZcOVey9Qk
bgpIGX9d+UH5N2LjkoXFDfRqVIHa9H7VoNg27j3Fr8f4od7iocRKeZmPKJM4ye9Q3exqVY5khHQB
3fhCIIabpKB2wP2p0+eW7jKz+rG0mekZKznEgyBSltLYl2nr35bmttEG4xnyGaVjki6dpfFumPZF
xKntxD3LaNSMBKYiUzLRAzy2WonlqXCrwZ+qM1yr4cZ7jOjHA/1kcAsKwYnpAohn1812GQMYH3CE
iDoynOcWVoqFIYn1t22b6qdCj08krzhn0DfhuOIr2HDiplWVvJHRMuFHjsynuJjvck6ItKqi3ONi
QEybc5A5hMAdQBOIsH6IypwInTY2p/GA6Hj64oJhDxEaBFvGQI7sQcYesiAUKl6xvIZBSX0XbDxP
vwoBx+PyG4DxSVQecM3FqdNDhV17jpk4ySyFFgJ5kkbF0i95WMwE6PgBKGFPoR53dIf6ODSxFMJi
WUBTYGOC9OuHJ63//cvm5vGE5FMdkHdCC6qR20PfKxDtIN6LeTz3CrgJI0qTM8ml+EzWyyG9BcPB
a08Bp9xCzXBY4GbMqKsM277/W1U6g0PPp+SEts/7e8Md3m9f/LJ7g/LLpadm4fWoAUHYtSh7MAza
ilMdF8AHFtkvz0aCPGP6GL3K6E2hRB3o4hkIK86qtIFD/RYFBPVM9H7YV4epB1/MWNWmQx33D6ax
3g96rVl6+hJBepE35qoL+z9UjUeoc6xLaYH1Ma22cFi19q0mF8fqQ0IJGo/Kg/4agktkSLR+TJxs
0LxiulCdBUBQoGLRYKIhZEc44jMmRQ52EFcWMDMkuV8Ain04P4GS4OdNOEYIALgItK2tjigHCrUQ
0Iu1fEsiNfeITcLwqsm0vZ1vJQUOLz6oP0jFrMLBOBPJe6QozTdNuOPKShGNHWp/94YQx6CQ0sMF
OwDPIy8omW3QKpkO8gx+tOATgE8LCtBQheEPHkEDHMerrORmmV9W3V8xWiUb3c4gPvtOPWtM2wO2
qiXAGuDLciKQoNHp5mPycEv+6AJCmF0eBczJZg2qRUPdThv4WDgTNOxNCt+eEKwoQn++9uSpko9W
4Ebs5jcH0le+6NlFzoLJgex/UGnYkWxmlFW0fGj0EWpIzPhS7GNrkL8n5o1/cUdEfKHVcKb0/p1v
37bU7OhQIAmZrcf8iwyLLWySLMjAN6HVxv/hLJ9RbRhh7vOHIoYrHnUYC/OxAl5q7Ju0DFG75par
KhedHxBzI+OrmKhqmGRqNM24LGk6XXSIbhocSuQvciRDUb/dpfQFGEeDeYqRXXDUcT0CC0A8ah2R
18v37AOYV6X2LJ4DM10YD8gpYu0snPoKqCQEkSK/gZ6ltIsoptBQYXkK5Z4dJHAs5Mi4IMkreaGM
ZQN3z+vF7JMt4AF9SbKvoaYfM+SHIKA7jX1R3qMGHh9MfIZrjRFHC+6Z+0f1643sOR6gTcGbfeSe
BM2Snmwf+Bg0McXzVyCmeAiCYxNBB9TU0OlQGFFLNp+5ExtDdhLtH3RRJZ7nrDgy8Aq2axtdJIAS
hINHi/kgcuRzcCHdhkDPh8c80DKn4wvQAl3QiGku95utwxxApp0TJJZAfwIRx46skofJCQgcTiN5
5eApimlFLgLCDlssvcE57cvRtnr16sKwFi2sSX2yLFDOx5yFi+gGUiOIz/Gl+AK6ey6rhHzmKw0E
E8bqdfIzh0RjPelgx1IwEgGoAzdutyZqV8jdyfeNQL4NbrSHkL6EZMrXdDmlWuk0livpzroJ3K93
jjL2VomyaAjsjoVKJXAYdzN+H9MP+k9MAMC2tC6eo+uI1ALFDWX+6kDtyNOWS3SwxxkzIgVfkITG
4/ZYsKkAiwW8nnhI5SMyJJLMqmN9nMBtxPZPN3b4S50InpKpSaKHu5fWAyDpX+T3Hei2AVo5AvmY
UihNmHQE0W+Dr4wUFFgrNcheSiLRB+M/R4l3fEV57Jz1LdACosl7TGQoIOeSq4BLItzbGApzKmO+
heuyHN5mDJ+YFc7SJIwRtpBJxRGSqwrnn9bAyAwFM2mfto/JujWUKW5y7JVu4bPzKQPkCuOs25EB
hs3f+U9s/l9EJVFcpYwWJXKzYwxkDCFKYu7g/iI+4bF2sERNfyWfJcqBTOSM5SPRkxf7GuKrBBnJ
YgAYQsEjU8TeFa1rYrsJhwNKn97csSzn/COqU2IplL2d9iB3irubFL48XAIDJyP65dDbgVzRpHO8
ldwiwm9zQ2zcQ8fAZd4GwY89S7RxStGNQFVOC/q7QV9dnsTfE4FrSR7M8/VEdKtu3xPnXYoeqfPI
RMgp5aQgaSGLb0kdqGDI76XTpsKyMrTghOgN9wDUAMd+EVVC07Qz5eZ47abA9WQQ8BKyGcLAHRqY
I6Q8FtrPIfhKIdhrWbZHCOhPpcwYpiX8e2zHDzKHLg+GzijZfquR3qA9kDCYQw3UNm/+cGd+PtX/
kLJi3dWIyeqpT6W2aSsOlemj1K8OH9pc23CvFm/5fKE/GVBcFoB52U18IbQ0kohEkzk+K1GhpcDj
16vxav2RSIguAClrqG4h/pZe2h4971WvHQzo6636K4lRjdTeGOhoNxfbEsS/MiJGir6rZHSVJuIb
0rHAsN0XN3YY8HgCLG1KDelzTv1NqkRZqBYRMIdGAcpMq1+EUl/Ekms6w49AcDPysCRQXgurvvD0
WZNB+3D+8ZzRXEdkFT51jl8EEm815M3XMkTvb90xomR/AMQgcpFakYFRMrAUJc1nhhw8mMuSWdEm
GUOgBGCODIsRcPerByv7BRuyPQHEpqtPdCBkKj2uEPg6PEgTOBFpYhAUEaCunTPHnqODKd3yMrKn
nKa3BCuOUi2dr3IkyYPjmDSMbAvhXSq5Gd88ST3kjOsO1Lb8Lm9Ioo8Q+zITQCR6Iqabb7ledoZF
o2bS8Im28WaoNoILaG0xGybZiXx7Q2YjeNg/K45E38WUHGxPMU3nJrQB7C2IbZgS2XhWoIdNKJ1e
LedAANSavWU/N8Ozs5nQYCJcoNEiCEEU7oCFLWT+YRkjugI3qgLRUenUaUViR21BdLO8e4dPmXzp
ygGQeJEsWgXJkLO9LfuHsC4qKHwQaCvut1Szlv8pEdyi4cqZrdjRmYyCQDHgNELiTNeonn7nSn/i
oseb575XNYSfZMFzmwHTgwGSM8g4QIzg6EN/he8ooUOrtslAL3RYiV8uekvdxFJAT4dLqTTkR9jQ
YIDD+mp3Mc49+LmegYgQjjiM/hrvxgj0gQM0oJwm/+v8H1o1NNIV0jZYLyopPDbKetChKHuTIp+g
WmXpjhWRCmiSoxINZkRBFzoasoQLXqYjqiovFZOHGXlWoD40cUGUcScShqJyiMf6VwuXEK1pEj0p
YEljOZL87lwk9p2vl9CDN/Q7wrXcQ5/fcPCUleVbaDv6TlIkZ/Ef1pkqJP1NEWnVDMaxKSzHFTUT
+90uGXU7UvzriwmYTPsmOZgfoKuQ41tA8bslvQMjJ7A/mRUImpwRdmn+ZrhotNmG/ptDZw7voqXj
pZeISqaUugnit3pzAC9LtipVAldP6OZtxohau0V+TXoJLL5aJwAghsaxCZhQii3yIkt5YukjvMFJ
WZPSdxxr5nZMDkB7WQ4sDOo1jiAgFHIe5wJxaHSkT0RNaGy3IvpZ0bPFTdH6DBE2A5CZ2tmW1IL6
pVW/I0agTvOXQ7UmPUeLdjhg70D62OItp56pqgRgNQa3HvTVAJwPbHA7CFzlzCPGcwA9KFSwHxx4
Xgkzrf4QMZq/tTMivlgwHoohA4ag4WlmscD5vig7LFIwSdQDnOg0a2ZABkZA7svkOnwz6bdwiziZ
yXdtS/gMEpx79tuAsoJUyFJVIpZUHFgLunNXEqRgujPpYMEJVQy7wnwhO7P9vewHVC8SknDwuQRJ
yXzRSQZQ+K9iKi3HII1oDjUuowtpWepnnuv/chqp8jSKC1YbERnSCf0NwzobzZl2oNxXvnvof0pI
3ReGIF1vNII4fA3EWtInrIYYmk50HTXqswFfLESSQoMBVHVvPc5Q1CXLVsBYLGTiMHuej8/Rz/gr
NcBkNw8dMj53f8aJxrPAxM5/svEAdkIMEHBYQSgGzZfk4SCB7kdMY5lBSulX8PxYPwo3zkIvmx6T
dgjDkUqThQd2XpDaXK5h0yEcsqWR3yqPbhNVEl9NOAnkBHTvLAtFdtLz0mmPOTZTLZxD54ei2DZu
vkKLgL69aRvI6el7G33ADgwgHTsyEqIpOF3JEVgqEVVzdWsib0mGLTMGXkEPkAVNSsMJwtkhRQQw
falGSvOM/iNYQ1IgNgDNEwkNUonG69pCPPouTnMETByeHCzdmQGQ86VSILBu1PHO+0oTiKLWZUXP
+lbAjAONwaaCKUUKphDWpuZaWzv2/zS4K9Ij9pKA99puXMGpIEeE+MGdl4S/YA4DcgeDWb5Lx2CP
eyDyNxL75FHBu+C8qu1ns3wK0WOZ6DH5D5ML0xhUZiaMUfeuwMzq4h9ZvtwmBgXoouMeYhMaKO3+
l1ZN2W42ICTfJaTQiTbPDr7tnL36jfJNMl608MgWCZ+0JLglSEez8tk4BoUzsgBElBytJu4Z9Zbc
TKK1HOvJvYTCXNCQSEKBAIflD5LFPHns+Kr8OYTFAoyIzc+RgperVCCI+C0XrP0BCAL+vDRnVp39
PsGOzs09Tn3SJuLoJA2gwuJp8ekMDGFVwQeDHtvne3c89MqxcU8lUvLZWXdJv4MHib0nQ/0Knz54
QnXwobf0PfFtj31k8yZro3nBIWnKLW43Vlsw6vqcka0BmATtZZ1BMg9T2LAtHLd75jw5doRx7DlQ
qbUdd+nX5PKceViK8AXAZQZVvVQjtGLNXVt3qzLSvlukshALw8CiKZalzXiWdQ1qvNkGDDlgmDig
bcRF24o+NfU5xrJCB7nDgTjqzmsZvc8s5bpFFt7a9AFSoTAIIypuKzTPeeOuHeegcDANGluqueF/
TNZdabearoMx/yioKCdJCB64kAUr9KFkRF4LdjuzpAGD8CyaAKyfy46efg1omKDp6dpxEj1Qo185
3h3cg4sk3YgaU42uWXcrxT9lAAtLLutDGow6Dczp/0vgFDB7QcgpWJ7Q6tWYzzogNeJNdxczUcf+
yQZvPdp0xMjAhsLalJgc0GwzBZ4UqJI2tq1zs6B1eLqJ1s0jJCwa6An/GTfC92JhlfSyuoa3A+U3
gJdKguhKOVyBaNLjR5jtnZDaPX0EU75oRXdRTm4cgy2UCjO+un6fPCi+BhMmNAmMi5+fZoCEQW/+
lNJiBdGPDWtawtqFegLsZeHTzk9AwIUEFAOrjiHof9iHqijfUkcZEFJmZPgYZ1Ic0M/nnJQb7EK0
HTJsG00UI5pHlFvPCu4FoqnQWT8qPvNiwh70qOWCZfcTNMD1bWf+s4NVI+fP3B+76aXLJ4xXu12T
K4h1xHjy3ujF6k0PyQEqAnIuIKQfIyixBCQzSM9tSRNSuigpaLoE08MACoeiPmdp9NLW4ypos11I
5yHVzJ0ztJfURVrCKl9ZB4w/aZRvKea0wqXuPWsaAEi1A+O1H2r3MIdsBRX8MHUeoM7K48tXyyYF
E0UMonuQORgU0hOeyeT7KDs7yFnmLv2v0gTGq6K0Q7aKGbVCTHWZQblQhMwX2D/4irh4ndDrrDGQ
c4RgbzevQYHsfPU0VP1mgqkgQxJvfKil++ESxb3kF68PlJDhjPIAEwW+NHL9hW6CtflNWnpW6Voz
MD3rbqpKpwhXDZ+A0GjNq1hqI8K/zUB0ewCqQIoD4qE5ZtFCBbBrNq9/vlLZhHyIgzYUFbcT7lT3
AX58QbwQpPdsoTxAZAstxsT4l+1juhcO4NicmiB9CL4ySSH0c0rWnIBARKIRF8b4JODUEN8p87OL
cUDO8D+LmDd2NIw4cEaMIYbGvcbOgD6Kvyzx37SF7YDLOqSDa4qEb1CJZtgNhLYTuusU9GBP+dlW
wFmTmwwAOyDvOjWbbXlrnZaJSK+j+Qu4Ejw4QD4k6AO7PcZCqePZKdIawtnTCsDuqz9dWm8Vzf/0
uN/jobTq70xLdgandoW2hQ2EC7zHLiX3jJtfdhS5EU/fQ2O/QcE2JBOvr4pnXkyne4k3GrS8LkMt
oUzNl5EwVuFsCY1MrrOygOeTcRW0GFlWRJwWByOPkydvzi2RE5sCQmEROUeTfUZDKUlek/q9mH6M
HMPj+VY3xqtWkTvqEHn7xyQFda19uj49P6CcaHkmHuQBd6Pon/o07zTjM6Ih1agIQPO5A7Wtsm3T
4cKdG5j4S0yKIPIgW7zvSXo0pKsLcrDWBFDYBkt7LE7zL1ZxAEOjbWMWCNEgISbGNwbVRBzQ5o4R
4QG45H/O6a8MbNKHMZ51ZrHppC+d8Vpn8FYhqnF8zo35HMrkjJKTTDUN8qNF5zTDcbeo+z0p63Zm
xxEQxkHf2KazMeJ0zTvOvQWqAFAJTzgzAU/VzAXBHI/Gpp77Q0dYKHDRC4jPVABO5S0qAw0nOHAu
9YOve0CseWfdGNYCaxoBTAXZvEYq+kmgA5sOxRKHTWSgQ+phF0pgSNDzTZN0W4SkmXV8kPwNIUHJ
M0vUFxgDLw2Y2EDgty3pB6VF2MefHu2qiAjv11gp6P4GU4yV3x+9MAW7UR3IGvKGKrMKX6maiaT9
Zsbsoaf5HsWAXhC8GYdPiJwBDAUbFdtMuZLyV17/1GEbEyNm01vWj45hKI0vrIFWEnWSGJdi3bmA
zkJX68FpBfCp2EYoumhshxBoeCMJvr/Hl31bK3gONZCy7AULWkWEBkZOouM8gssqcgrKa+mj4uGq
PI9bGZRrCZyMCHPQ3DlwcKW0idmgY+bPvGQNTBotZHsD13FslgpNxjCcllJplT+CRVTSA6WjS/VV
Eo8YMK4pKXojXqt2syKM4Qq6y9XvGeQTku+LGeg3YuRrpM45em+kh4IRjhgd4lmqNvNNSjUfWZfD
hK+IR8gQKEBRMZJMrxRwctaxtBJU52YgyDlISKviElyfsbR5ht8EyoXVT298H5HIRzUNV+oZTgMc
U/4O60nZ5wDz3d4XKWSzBgmVrVS49E3/LoYulqJtA5rDlZMdbFrCYjNdVRl2xVRzBMAGiFhIu2WQ
uZNKgI1yEZpR1fist/pGBUyHJgiceiofy9kUTAU10qcJZwEmAbWfbUMNenbHtA2OBXQvn4Bro6+X
0iBqyBtkqk7wwF5KLMULwAfCAQQ+2nf0U8+CJ0+4ZDv9ULQXHYsio41ezR6p+G/tPXD1fTaT8QPU
FvhPyEmhY+n7h/rq/Q3HemIh6sVWsgZlJ3DkJEHGB/HTTscQ07APE00P/YpJ8Gs2q+vmZM3mqoQZ
7OIBnrOsCjpwSBh+Rb71PgslpCAT85lWkKugnChW9ANjPDtwjpmOPtx84WQDUIloGXlaYHPbaKLk
uGaqdAtTOjdSUpbxX2u0ZQ6ioMeK13Rl0SmiYBpBrbDnV3qbXuY4Z/o2ohKPLi9tHAV8Rtn4bxFC
sRE+BQ49ZVkxjN5NIhipqVp6G4PGl+XFuwKwAalGGiYrq5B63ErhaZfbiqlCDZp9rG5dtW2wcrHD
5M2P8SfTubQpoqXL0BLUcqH5p0wUZdgaM37dzZzug7raZ3xmg9gPeZ43l/t5xqXe/yrbU0vxb3L2
97G7qZgzki6NkwFaAicMAAdkpj2lpwFpw1aqe22rQGhBoI79KmWrNGXwGmBuqTKjpllU2jrq6vF2
801qsbb+5TEEb2xtyf3dOdr1UNFnNohvYNNo/pgMcguFoQJg5t7w96HBZG+6GkqxF9RFRLBNLIQv
QKUHATKEI6n5I1J/7Q7dARa4QwoZQBO+Bewc78mZPwSEnNkwyQprCwgZIRJIIaT+tAvE8VQiERsd
SOmwiv5rfXXfmBxJ/AH0utLapGSRvs0gIrhXxs+QfRZ0fcAwnSV80KYpUmx3aX0SDtWqORo5oCdq
dG579VW5E8Zb7MTwpoL697BmjcitOa3HkWbwSLOD+zjAIk9Ism71Godx8in4eoRrUCM5ia9crgkn
UQ5qv4L9iU1kgW41K6MNVwJ9HjYNQKWMbrflkM8ijVFc5xFXR+KqC70YbSXODu6U0Ix68eggpaba
lYcjgDuJG9SgCZn2oDOAHz30KRDgRu6V/CfaylDSp5nvZhdXvnD+FpsIS5Bmcuu5bJYPTeQYvSgj
4FxXQrSWNkaIy5SLdNe6jl+QQPK9Z0kfY4ETdA8jQTyepSR4+tSpezJFcyMZo5P8GNq4ZJRYYDEI
XX00oWsVA4q8d+nvDqwWQGe+qqx1cg4CA61tBfRv1/C4k18l5QEP+fuEu3XABPrvHtN78RGKNBF5
guNFk3TY0OUSx6yBzm3PmAvP0FWovWN/Olm4EU4byslhQIOwW6gIR8lYUaK34YUsNw9bXwa/RNXI
fw08mkD0qJFKQ/StbXkYBS0Pfz1YkP/pehe3HtskS9vL1zMs6zubnI0LiN8nKvkYLtHHkOdrof42
cIkq4qmhmR8bQSY1sXb1o/gYQZXOmBL6HnD5QxH2SHeYkB+wuOeRU3fWqBCqTbfUTdC381mlFlLi
z9S/pSReSXk3nBezNVZOBZjUwVhOoFj1oyk3Ycz7JA/VPaszcZ+EZYLoIUmFGEZJVM/QHXRJcumb
U5f10tCMrC11nm6vBQkTWq82T7VTfypKJN3659TPRd1uTCQgi/Bt6G+Krx+ELO7j0tXpDIodJkMq
DxuM+gzvkrR4VO+RYv8zaOMlnrcEJX4ibwvww0ugPMBs6cXPcDzSvhUGzkuBRno5kNL9jJxPJRZC
3rjxp12rvtGZj3r6WhY9G5jSYEUwbc1RroRS7JMw+ZzPzfCf7rM+zyHZIr8D98YC14YQem/vtGpV
+f2uA2jrP2ZwJALqKIuQUUsCQTbZqxW0mCxcycJPbrTcZGPbeHsxmUu/OkpP3UDXm3OPeERynxtk
xjClAgo1E1EmxqKEejumB2ieJQLItRIlyLG8xt7U2V0faACQOY1QXARAZCionyLTauEiqvs7b+5f
6oKRWfahgROQTUFvGcjySvOiE5clFYdQYySxlH/2I9UHxmrDebbyRbVyRjSPerxp0AYq77aYsd5s
7ju9ISm4E1A7Kae1FDHkf4sMoF9TIkXdMc8ssx0qA6vZw1z1Ts0IzsVUgE8xeyvqdZZy1WjGfQw6
HU9GURFDtL7sTm3XbSoTfDMf4+fTqYrDqzV9iufQpA17aJcdYyihvnp2dZ1V6+wwcx6Q8aTaqWZS
QYsPwyxuDQl7m7KJQhfT8vQVXWKmtjwisQceKxKOFoVhHDi+8xitIW4vPb4fqu6lsApIGg33I/FR
c3yE+W9DryDU0x1K0gt+L6CjJ3vAmrWn0o6uuveM4g/yDaNxSHRzPfTqvSlBDIzJ0agRI4IyI6oW
DhBTJX5JiK6Tpq+5m3mB4ilHSgrVpkcwLAK/YEedZG8gDxDOWAn4VdCblOcr4CbldRrQLMO1Xtsh
UvTWfbm/3Vf9qnxkz+Vr8RVcnGvvLYYDiOtTuG8OzYEm9R7vorW/jXbuwd/W+2BnL7GbWFTL/ZZ/
W3kbZ5fsEPE/lQCuFsZJnv6hOafX/CW7dff8JXmkLwWw029+3vurkixzdDhelHf17r0r75SWd1q4
9/gDZHT/VH66b/zL/Dq+Qk55Gi4KolyXgR+fpucFtcVN/4SMKFSmJRnwdt4FAIJmftKX6qwd4+u4
64/hlVt1Y4J7RgKuuMVX/yk4QJo6QrE7091Cb/zqHJFiOYAj2yAuuta2SKoc/J2/QUwcsab0mO/U
vbaN9s0m2CbbH0ZrZ1qHTwH8IkAJywLfhouzxjJpj9njJtmTFpwWbIYV7xVs6117RDCZX3KRpFrT
Jl2i9XSMV8H6n7WlTDrzWysEj7/yNyQVlsoyOIebYhktPghfS2/XLRFpWpmHaW1s9LWFJmH63/dq
v0lX2D5ukq2znrlgBk3Bft7mR7ShlAVH8ZO79y5A9r9pgEKfab/9z/F7fA9fxnc0BYt7dZ/fo0f8
or1zaN6wG+VxXJMDdE2sBTYQ33feMduZuJF4m4QnG+yGNfKCu2iHUtSpPUGFKi7uoVhMa5WrIrva
9/tx313GvbzcXGe7jLeYzsYxOZBFsVZQ5+CeMz66DufunN2yg7Uzf+R1837euz8q/7e8Qgk55tfR
XTAKz25IerBczxm6E4tsp57lYdGTRyUNoXeUOXekK1vGRQcwsjzF+OrugQZs52N1jnjQrALYzAvc
sI/2ngdxBKexT3goEY9GBDv2/KygqS21LRpXa3YSz9DYorF20A7xJb3Qd8kv3mE4URafmn1+iaA6
LdKLcTAOSAgf1H8zKqTZCc/MEzn+HvZTtNC2mAZ+JN5i3rIZ6ZjsGt502JANQALYB3uDVTZQsy2Q
/USEC5NT3irb8/ctH8zzTH8jXoYOHP8l71ZyceMBk+tTh9bcptgXe29b7I0DliYni2uR/1PtVWhk
GD3tvQPGzHh4rOcvY82x/BnvlC2GgBuMDZf6Sl8ZS9pdy2mDDsLfj7FtYN/u21/mlOHX8IEI0YJv
vMpeLd46482NQ5kups18QJb378Lkood/0R4mEfI4vwPvRaMQmiYQzwffK9kTJEWo7pDwff/uSnJK
TiO3Cx3RDZJs8xZK9EN/wVFzNT4HDPvRI7fW2jOCmNrz9KQ+1Udz/4/2bLBYxN/uylv+U5bJ9hmi
zsV8+rH3nF3L53E37twnZZlts/P+u1lcp/XHavNB1bXAAZUfhTjFtl9ky2RJq2FPJcU+Q69oYbLP
EFxchSvvgg7SkgR4nx+RZltQHJ35r0VyguTDhpKB74J53xKb0ePw6X31/GG3wiael2IuwD9t9jz9
30XOv8n/IeJwC2z+OazA5q8Qs1rlF6SJF/CI+IGUvtQOFH97at9Nufh0F+vD8oIeKjc+ecIoexkv
7N2wZ5DNm+C/vQqeELxYGjxEproXHHp5Gxoocp85C9GAfRvX3hY0nvy8UW2veCU/cDzWCn/JO7EA
+Ev9WwJMIvkcZucXRkwrSoilxnsD/ztPe+S4FvK7tLP4ZwBreeXscRZY3uF9LnB1Xkar4T258t4L
d0PLbxkekHjmhxnkghbXaVw2q39MPZ7f7QVf6/MLbYYFCJJldwxWdCL3wSrlv/BDWTBw4+/3r3vG
O/12i2TxHx+EswUfjeYub4pexDJYIU+yVI/TcVp4q4Erkt/lg/9ewfSKy5X3gdqyKrfJihYf7/4r
fyy3vdhrS+23/vIX6IyyS2jHc6/k3y+nnCu2DrDVFrJhvuQpUq//H0nntZ04EoThJ9I5yuFWiGii
SYYbHaIioIykp9+vZ9c7HttjUOqurq76w7/jg+bjGBQB+JXiEi/bwdu9HTEi5EOclTpROZ//z0L9
p8rO0WB5DLSheANxT8l1I1ccijnHTUaThMfVDlE08r58+Ct/VXu1Z69sxhSLwgaKPEcTj1WMJcCd
Y50zotoyvb3+zDltr+nxiM8HV6IMyqnPYXFL5VgFRyTJGCICjdX8aI9Z2k/P6KVewHhXJqvR9Qf4
2WCzQct78rM4CzHLK+U8Z4Q79h2RP/TtR6XrH+xDvwsHq930dzo+zl/zZkhtYeSvpI02E+EBvTU+
xGDWRxd1frkoQ+5s5s7nv/0E/XIXripr1OeceljSIMVKh8wTX5eDmkiPhjZ/Iz8yjEfxSnxO+QzK
hp/kg2yVjuLReyveIR3x0xVkeA8XOU+sELRphxRQ+Yw7GH/6CUcQv+XlY3EUUPK8TrwK5vgoZK1l
rSRUgJNisjjMYvjYAygfFOiGCbMeIp6HUu8QtMxYfJBNDClEjdojqykapcjLS7wKoQGCBEJd/75z
/oWJirdgwR5zeyc9avr54D3Cunjw/YWp5r45C/F2+T5CgVxx/78CropXELeYRxwtHIWjRnbDLZLj
nvNLJsjJRHsR7/S1SbyR19+TifT9sDx1d9Tv1kRA33MJSw9Srd8Gb4PKPdJw2hC9l2IE+Yw2gE1e
vPwSZcQHygBz5FcYZV9PLBm2C0WDj9Ddv7zlZPxeXqrBfv+e7atBOryIICYiuHjSzA8ebuh+3Xs6
YA/BR+Axqy6fKQNg9f9AmImpff+629kFfSvGZT6HF+5+5rVHwCdEmlvWxun6t3d3tLHoaE3PuOS4
D2O4Rp6XjxP/H9frNdez5kcneXQpXGKGOQmZ0SJOfP8/he+/cDErRFB5u8fUvQFOn0A+ZZy/BuyW
9i9yQm7NcTx2p9PHWvduxKEbeyImE8bDRAIx58V3QNS4RhQfxhXfscSBsxv4E9MND+pqOC89EdfF
HLyJONu4vI+I9azMzMwXIU68qbSQFiwTA7EmtANngYgJ5ZR/0VlEF8o9u2rYDnIPZ6wBILFZ7pWe
tWAxHHy4S6AW+eAEG9ecHpftkOsGUbu1Hu9hM27GeFr+/P+oRCDU5/GPMei5yxedVcOY4d/8b4m1
tyQiEcv3hzWLzgUn2M9Ebsnuf4tAO6ypuTjPavj9g3XP1oa71wyP89Qdc3XiNSCmGRjyyBmLJSq6
98OLSCWUIQ/CGfNJxDyMknihCAIJK9f/dwc48orSoe7eypE5N4Zm6LJUk8Gh1tyi3Etn+MHMYIaP
Vgtv87ORvOdW8jYDfwiWmkfrD8nmpnd1cfixVn+Hw4b/DjTjXXNRDtu/9xwOPdK96CI9tZE9psXB
1+G6GzKWek/mL58fniV3gaAF/3jWRiud0AZV3CUFc4FxuThYrIJl41GffNZDsc3RbrS++XfAxOXw
OwAS6lV8wFngs7Zqb6D9Z+I7eeYvxFvIA8eVePt2Gk2uzihyS/cKcGB2VdxopriIFBO6xK4ImqH7
Hr1m9Z7M94ef8ruRK9J+MUaxz0Sl/qF76+NxfhLrpVhsLidSAB4Wy5IIpNkvwdzzf07/hp88veUe
IwTUzq8Y6OJQRBbucMPQD3FTED9l8I/pfa4fESMRnSRsd0iYXgB7XAW1WJXB4rx+UG7XfzAWsOJF
A+F+IA2ryWvgOsvi5zW4GUNGg5gGJesLNTGGNZ8Zsy9GSuk5CzHMxdx5T9RtxVc0enYSh26vIssS
K008Gl2nC1jpa0R9WbbrH59FH784vvtMDNc8U+jb460+RHnN4/6zwUE+fcJtFFfxLzYvRHoH+oPp
jFjVMDnTFeDOm+MAlxLqwh79Cg8rBf7g4cSHM8k8c1/OpB8sUz0ZRNggHlM9HdpDaQ4C3ftM+jVY
gIE9RPxkaXj24PVTzpzJZ8LPBujRL/xl+i99ECMSZX8et8gfr3SQ+RCP25gobrHiu/+XUxJL42e1
OnecgjSpvIKhg8OVF87DecZ34dxcfAeZR3fHA2c3sjeMvWHj+Ru8yefivVl8r0QLHqMYE2Sme2tR
/q0pnLAo/Yrl5tc1vcD9LOJRNMvZ2bQ/sJ5/WAEa97dy3RN0QfeynC3frjE2yRLbmU4oigbtr76D
pY8mNM9+KQZOwELvth4sYigqbrgTcwDIyvA9z+a4InENMFqGIsDby3SP1aNbT/IrgXcskqrIC2fd
BF+Jk7PmX9zDZ1jOMg+yEvMGMQXPHIvZUUyZfJJ7tUY0R/7dNwUTFWhbs1wMDE+s1RFzSOIV8iD4
TZb2mD3koOV2iD/KCIeEYcrM7vmbG7T8/284uwwTeVD/m5sUUC7MzX+ztuSGdoNsTpy42Yvqj9zx
vnlOZrP9abnfB4PnHUFp1i36CK6x1Vxpgpao50ykieY6E2WLBscgWYb3dE1NlKMiGQaSjt0v/V6s
zydYqw2UeTvls2cfkh90EXbavJ9+f9sp7ptT+9LezQHVFldkJID2Wfedn5Kr1Cb1QsQ88TORr4g8
SGQ0oP3+/UzkO+KelIt8oHBf6vFV87rlarVj+fp9rFlsAFywTkRT6Wxtjstq6FoA5UgeLWMkMknk
iUnnu2n4Q8/ucxIZ5/+5/euExMJQ/Gb6qw0A3KzFrxqDz1r2KGzxFZvDYfarwOl1sWQcQR4dxb/Q
R7xoLTYOYq+ijpqhzPZA9r7z9iCyCrGD5O0+brIWivL/0s/XOl4mO3yeVjRGyGqjXTMk28/c5fCd
3RUg2ZcX4I6bs2mGqgxuYqyB+sg/p1A9xeW1tMf2VgSUaB4+EV0fd6tgquu/KhVYOR3Y2/AgnUuC
/YHFrf4zVygY1TQ/LbiL4JRdh5FH2ID7SF9QqLq4yGpiWc5vY+gTQ6msoWl6/FOIur45yPfWlf4E
ml8H9RYftE37THbyX/tsDtHaYPNATQO3VvrRqhuiFASPKxp2pZePcsyv0kFgDJI/SXc/HHRfSh6C
SPUxM1FVQbIXhJJMXSF9Z0hz0Eah6p4F70lmGNMWtNvLKXG8wvQ+HafUkO1+BFfQ7jd1nJIlBf26
A1IYx6+f9LWsbPPQfYqdabYIJFAMzxzrx6D5FKLj3ZrLxDGWcpIj2xMtLCrnjoxG3RdzER1Abs10
abCzKaiMU4nWQDlUMDq+vraAIzQvG9HIfSRg+UXHpkNavawukEsE7iiRGk9C38VPkmnQ9AcroxyZ
Cm3uokIgnMZkny6zlp5JQynZYdGhlCoAL+KyNL/9SVrWOh3yx+v30z+tF2LM1jmMkS2NDwr8MJOe
ZgXQ237VZ9tReULosJa48bRIWPULM/iz4mCZ5IeoER5SIYT5TQT+xwQkANqzzNnZvHQ0M8e8r42z
aEHzALCRByEb+0gPG/nXRM2vn4bOLGLUKe2ZVrSEKMHTNsYR1aTNIiUmyjgLq8rWZnHqGpZLSrsC
kEDbIoPGCFZYtJ8EMgJBGoF5mJrU3akuSzQdkpAWa/dbmOpQk3HxgXkxQRi+Vp5l2nnYxgJpNovs
5FvZJqWBB/AyiDYgFw1ddUuVLCtMBZ+N6jAPFnB2fAD0gpSwGltjq1H2KZRdJE5RRoSg+4UxGtnA
c41fnltI7/bNOdAMgjXXHWOI5VB5Gxjh6Belf81npBill5o+GlM8JAfFK/GaUmO/nOReU9ke7auu
eE1QyAIEh+Cf/EGSn23CJ56GAWbgGnUAplYK1LfDJC0Ka7csFx99/lK2mn4AIolqESillcShRWPl
X1+ZBl8aMf6z16Az0UXzmfgJaorQWbOC1gZMkVgZxBwf9AWUTEu5mjhBtuFAdONT7f92eSw8mGpM
BDQ6ClWkb8NXhvp8O7Ey0mwgE3DzshjBNNgFG9NoPds/VyhzCFSHArOwx1YjjcFia8VI9EBKrff6
Nh4nbTFpEmXItfcF4NYSvqCOY8XAEleJTzPgH4b5i0YrHRa4IMxOFPlGgqMh0HsYrSOytKgdDOdp
fL+p3yclRtVBj0oiXPmXELSX8lNrHHKsFgUcIgOgGXwOmmkAuCDGov8C9M2GyUdTUOB8NKBrPpiv
Vw0xZYF75pJ2cSjOLsf+i0qdigExmQgr7Z9vj2n7vOkBCbhSnpfrGgqAakG8LhbvLh3b1q9sZhPB
POfWl4gsot08YIqMVEvFQuug2oy44Kz36QooT2o+BFM/lJ/t15iAC1aCLdglPJrPIahu40XNF5Nu
rSSFfzUTPyWTzYJf+dPNzSoe0c1Di7cH1IKCoKtad9XOl4n0EG1eVH8gQTnA7KBVFXT/04vAXorO
qqKx3Yp+ext2XWYABIOUCUHkizrlx8NnsUIiO9ugOIktFzk3BC6/aScaeCITYzgVqLmS63erjpcK
PkucfC+hhkBzSj4bn2aTrtXyO1JGJmYTDmsITTeDsV9xpyS6d+SFiSrMFg8IMH2HfnUF1yuBIlE0
f1G/4z04ZaffCNUxkAij6Ct5UUf7m8AMWnWNOTsa7U/EL/BceqiQQWIJnPLcMP5EwxEWqRBGMPR9
iZScaKi1xl4oOQO2GoleWNisYeEMaMehtOhBTHSUjWQU05J+iB3qXgrUWiCBtM7+SfGe/n5dH1ot
8JC1GdHsft/kL3L2Mcl8u7AAM72J1LSaShgDWQYYC56JQg5tUCYEKyjGkgbVqIiHKGACLV9E4aTD
fK0McB4SRjigI1xk5d7H9xE/mf43PDjn+BBeEkpvF/sWX9RbeIifLLH5X/ZUb9jy/RXPHGLGtnqi
g1Bd9FvLQW8wW+7RqT9gqnz8/jFM2U4/2QlHxlC9JTy4j9s/0wtuQggvmLfqybB9XwApqjf1r4DG
85dy6O7W3fAge8in7Jgeg0d1zY7fNe+VHghk5tbetVSr3PiYXanehPwOmFf9Lh2QrZdPAsLF9JdB
oQFudJVr/Ff+Ssfv/nNGnLY+W8ecKZl5+UPor7j5uaXrFd/zcwRVApb1OKFVBwZm4BzLc7tVn/ql
fkSPF0/Yra7Gtbmr+35Xb8ozh8n3Ja2EhPxNQ1uOXQuVuBZU7eDbIZA1NL8TsJVvlECykYxdvQp4
c1IUY15Z4Hxrjl/tVM1GKbKpNXj9GSpMOHUV2URNsLxnWoxaoLzhDHoPr1IaGF/I04+k3vO7mQho
/M+YUoef9Nb+NBm8SM/Eg9GLkI2ngNzQVPZKa47ZHXQXFZT6ID0kzaS8Matwj8kbAG2MIs++aVhs
9/RbUUNzLegXNzGEO2xLULoYwFUm6gY3lTycSv2y+3gy9fHPXw3piAVzzyfkzBpuvTSGSQeshpUq
b3761ssqgOdDC9k5efBlU2LS1xxgNpaw4VeBYEyVz9KgZYa/woXlMMDeghnBBP/8cIZ6KATvkrX+
R8IpMMoCSuDtNWB7bvvI1wYr2lyjoJvcP/fglLVef2BZCk64SSqHhNGIz3y3CxiU/Nh4Os/XHYwA
/sHX7FzvlN/sau5e524VXuQ//WbfGM4MRDos33rg30hvsWu5URMCuSSfvuv67/sX3N/n+ho+0OEa
+rc8AvDrhRfzRsrISWrPXtSXERrFcVw4WgZ3Cr/c4+j+qYakUof83lC5kTa8zL9ph3L7Pqd/2jbz
2JVc4a+2K+53t20e7cPZaQf7Vu6yR7tStvH5dexv2i049LhdoRq+L35tcR1UFQ71rl75x2b/3aKU
TU2PQX6uzilFkRczs7v5N+WQPbRTt6keAWfA+sShbg07Ty72yb4JYaxNdqme2uF7rW7509gBcHwA
wI8f1abbZhDRT3wn3Xl7yRo6JwkzMMrbLzd8yGg/PpuVc/wA0sELTq09OH/n6o9XSafiAXAESIt5
7B/vh8wpv5EHv77P9jXh9gZ3ecVd2pGSl5t+Zxz9O9DhDYrZYBcO9S/+V29wp6v3safNDrzS7U7m
LrwQmBBeuGk8VW7x+4hrD/zD7kagwn7z6t95Xrfw0t3Uk3Lt1t/d+0xeBwGHOt4loZtxBGt9/u7s
P+0ZnaoLo+aYHFEUez9UXC2AWXO3/LOywEa42vR782id+pNGHe6BKScPpL1RwfgLDty66k85dbv2
Uu/UGwGYUVES9+4cpb5a9+SaHHldQB+IrwD9nIzYTfG/udu35vldpef4ET/qrX7DLpF9iLQXDNRV
TGDliWzqbbcj7Vyb15T1BraNq17hbGELc1SPvFM56QGyHdF767bQ7NIzTz8+Zw/OKzn2lLikYMiD
blfOXRz3wSUm1xRZ9UG57rns4lKJ4b/DeZVJUPxyvKuEPxPD6MFLTvx+S8UVMd9tcIT91G+Z5L3m
tidtZ8NMZsIdfNY4ZlV+RVa2XSfH6Frqi8+RAVNf42QYM4z4klWG4XEFfFJevxtt264/V+3Efcke
2aMTP0+5EaLTxG/IgC55dfjIn+ZB3qsX7aZsw+8g/YNRkjz9i3ViKPKGGGIkA/9arl/0oV6udqq+
bvbXUcpgAVLdmOn0y0imlMNujwZp+yBChY9aBkfhvq7aNo1cpBjvJbP1ae0Y0YxrIOXQJ1xrl3Jv
OzFVTtaO1yW2i+6BuODkaO1eRyfjJifHdqWftTvPQTm9xBOmaB24BvP8zpgjC8R251ivRUzSniaB
xv9TiAXRLXu8ofackKUD+vwHS/VleeZZ26IMnyIzzYJHCSSeVuTaFy4E9I1x4xsQH+hFMnX5mkfL
19LNJmfgu78v4iDX7jd/8mC6Z4CwBZfMmgvumxgIJeCvuwC6lD4QB4bsw53b91I+bfOnaFwBuiI1
c0nHHL5AZah31QOuivYzjjyhUQrgiErZTfoLb/KF95QvyvGDgENFYuqGJ4s13hh+L7yNcoofyZEv
JB1GrysfsnAMntHznxBlIhpMz1Ik6+L8+cyDAolu3aDzck4cKb7jbPbvnFEii1h/wGvDqFrrqVeF
XndB7J7bxef6qTlucAkub64XNCdVbu5CgHcmZlfD4NLeYMBGz5Aw7KMrNCwFyBSRF6SD0SAYI8mg
nw1ge3tYDazM3udg3aybc+P2xYWn3PxzdOHrEJMKoF4ckvPd8tj7eJ4/3+WwJ1j65+YWlkOLzsmf
srV2zYmBWnjyUglvhs8bLVT97Ps/HfJFNjpb4QxR0+9TlX8NCkbJT47np48NsPQTUPBSRhQwCgPL
Boq16SbkCMYR+XJoRK027Zzf7xetonXDwydHdbxi8r4Gj/e1uJLAZdf3VT19T/GRYNkeCYnmtrA8
tLie9OaJTPqN9c2mNS4iFbtz0n+eA6WTDkUMhHBBFaJMgR/NgKQLSVXyQIIZrynbIysziZyOa0s/
UBkgi2/mMU6ZQHx2MBipB1rtWvxPXRRiP3eVecg/w0tEqQ7l5M3HAiYmZhjFin9T5a4QuK85DcIQ
yLB4op+ntn0d82t5Va/K3j5K5qDavE71utuyQS9mEi6Pm2bTnnPF1R615KFlX9PjbU8qZXyR1bhk
odSKX4MKjDFVD/ZmtYy8ohDCWgtrCPwnGu7zKwY4YcIp1/2hRtKrqHMzXShCxpnY8EFZleBFjaDS
u0mQDyV2E0KJrnqX67fEdf2E8GSqGhEb8YQfpfzIcrBooboLoBADZKUGm8FMUjvPyZ2NIG18LdJ2
UooqHb4+JvLzvfchX39TmEoMnMBxVsb4R53LhU65/BN5nfrQ2YtlgkNSbIAPAtRHNwckrziTm61k
89CBxcBeNGrLUW5OHZmA8Er7jdovC0RKZAxXXuuoxHvNGhdkKVBpqvfWD2q3AZQj46Gqp6cK2aQG
rEQ2xlVq71BeK3JMtQl+WufqNJNxc1gbBT0NQ7lRt5Dw1oNHjTxGK0111I4oq6CTD+8BhCd0UNmp
JqDikvrSUJFGZjbadnk/CmVqybHFthbVK2wBpw4Ey95aV93iAxOh69Oh2q6B9HYFgHMeNaBMnQdt
oD0xVuLeK17PuCnGgljVRtoi16ppTuctaQVXqw0W0J9cSg+IUSleVO8kEjpBIRPUNbC+Bpsgp5t8
38Gwwp4VrjCcEKEZEtBJk7aUE5Az9WK5n0iA8HWa1Qh44If23RfwGxHXFDcEEndPVcFAevdtzLtm
jpA+9YyxQolDIPOheBbSoIuCCQpkwwqRZ4GwBKeNGwUb4r2egblCVzMqKteX5jBvndYcKYyUV2Xo
A0GQ0nShkIgRwSLXW4T6lbuuNMOct2lVKFmwyKlloegUlYt/LL8cPSu9mHJmHxbdNqOe/N6kBgqc
xbhgbcIFBtH4odhdSpAyLJl9MZAqwLCh0N8pcJlnx4L2s9AYeR/1zzbPC7Qv4gnqaY08S0Mw2oo9
8vGvkrRgpGGXrkvhSt1+o7OUY0qMKJgB4rujqQYMvm3R7WZ5UM0VuYRA3EOo6zKFXpA6+pLIUy14
k+KrBianlBcMJPnrOKNw9JtK1NxA7ZstQlWirtCFVwC4snYWlS/gydjulf1Zh44WQgGhlD0LV4KH
Ws78Ap0kOk3wWw11kXBTW0Uo21N1ygokI5wxoxKFo+/Qgr4owx+rYWC81WwGsUUq9EnrrA2KNKDE
YJGkyMZ0aGF1KWtEw5BNx8KZS2j+ox02hefVx91Urh+vil+Ggb7UM2yL6c/3wYMZEhY301+U/VLI
BRpUdKgm1X09al6yVx4TM0EyL520SIFLlpCfheJNrSOQybwKdrfsheTdVyEt7lR0KB7wDCunQ/DM
/wHj/aYYHNqsnGGVXXQNhnx5t7D+/aBR2rMxwh6KSjWbRmoqAg5PDUFDsDnA48zM2t9SBf6MlWda
/eJzLdiwgVGOu1KfCX6FTckzQBJTjn+b/pSFW1uivVY2S//oaA26mT3yZMGPzxtQbhoHnTHnUeYM
zqLe5agNWJb+42QIU1HUwyQxaAcVPs+NRMeNSf4NYfm+thE4/vTzGvqaM4AddfnqXpXT1lKSEzdh
2GhwDtvk2rzyyaeYdB1YT9OZieqGrS1DDaH9mj4ahPkQqKohDQXjoEv6eRRR2E1sirvDj4lbbzJR
y4vEy3rtAyFc//2o2FOHs6IGapWlR8FSCCuqXRuHsoqU9fuii3Z+Iw9CJDjs7mK23hudiZqKDk5y
TL4muuREfRVa8FuZSe39Yyw1e2mqf58Eo4F4hhRoyvON0CPpWHPjolvWXeZlQO9kHrduwvbU3K9Y
OOGJvDrKseTYhUUnTtpUZY4FjXwPk0GN6xQaUmNRQXtD+k9LeiI+Y/BNXVkwmGPvF6UHmWiUQJDO
a6Y3aNeW7HYGYj1yqGZXwR8VR/XzG3d3pTsL5lMRl2hxEpWJftbYZ+n4GNXP1wSIYvtzI22QbqcA
2b+HHyGMiv+PCKG23y5VKMVZMlNeYz24OdF7kCOma2WyqwX2AMTxJxqjTkbN8tWvM3TRrGDhl/aA
q2ZPjddARIuoWiCzARew9EGDo0WLEIVP98pA1UPX84lOUVtvDdRy3SrsV3mCCjr23c6LSXhWUrQ+
LgI4rbR4MUnwZ98XwY8xkZuMdAu3vJlUjNv+rtYWxUvKOd9fQVMTg8OArRoZ5bzWvzAa8l9U/ZGH
KW6iKGqp9E5zIAZwupiK0DlgaCDcUlTvcYBi/EcbtlYurDNeKmA0Nv8UkWNGGjx8FQx9V4qxQKmd
8R2I93svYlRoCr0dmzTXOpZ2Qk5C+8a0rB+poI7N+NY+kyxL0Bki98l8wfj+wK5MKzrXKeW4W1pS
6K6RoaI5EUH3YZAoUD0qrMpr+zcsb2FAUpdOFeU1QTXhIy2UbF0UjLw7+qezRs4A5+RsfeBRJI2D
ZLmXIwAp6/IMSRaEBiBM0V/5UBd9fyhd6i8Ijlw8IUhCpglGrU8tvFfRt3kvLEBbpTlWVUjTMIvJ
bpBsZOAhFQiGPq1mHwMIkjX5mj8QeCRp0tkQhR85SyhcynBkv3/lGgwTRjLl132bFuSjqaD7v5XO
qz97tVcOamr8Cu6pylZB/aCDt8vImSN7GtEz8nuh3Td0nGVK8o5jAaRr9oK4GThwVJA9kh+WxpNh
/URE8o1pXYEbMsrm4Q1TgcbehO97wt5StAmQxqlem8DfRo7thjkjPx2xnhKi1XyshZdv0g4R1Sh1
+tD61Akos0OnajeM3qjdf44QdnOUAOiL0XZ5QQJlsYAMOlBzNDB0FkCMUyl9I8pBhAuSWQzdGWqY
k32nDoJoKuLP7HViRZn72T1W2ocpHRlnfbGIe5YaHs4bH8t3x0Ko0besu3OkzpqgGX2SbKxhytJ8
EabT79wvIP3Um6lQ6uB/9GMuZyungUOFKkfg4IJeeg2sD5wCBN3fZAFtX2ff0u+iuSUIwqKhIkjj
ItqVyJXgoVPXoDhgDig97I4yXVTKi3YeEDX5mfj2TOtAw9G04uo/jORYORigixo0nwRTjrcXmp5I
gDnnivo12vYy+qzmT5rM1WquI6Zq/TjAGFLIz13EY52kqmciEaLoitdkKzkiA0ywUCHr0hBKQPLQ
NKqDoVO8fXWssY5hzuowXoVUO9tGgg0GEZZBZJIYBkSuQJDa83hnv8kAumKi2VO5OqOU/sYT+4PU
crvBOVe1QkgaruR9a7yJLp8STzD7EsoW3MRl6W+LMtoVQtMDbgrNSDoGyRtYW+8LxVzDOKU0XVkM
eP4p0TFux+VrwRagp89qFOcAP7c3nCMWm1eSeZaBXANtLjvNBTWEyGexAep62sfnF9oVqMePxEag
SGjsBCg6xov6ZUNbqNaCFWfl6y9bW/K7V/EgzpIbvjP8XU4ExIRmUpWzv6rta60D5XVYMECcKSnU
VwRHMLEpc4x/Np8eJ5UM8ZeFDIU6gjf97gWF/GwHjHJYeDEiITkBTFNIBqGK5pG0Lp0eesmxDofx
UlbMbSlhU6J8vCCMN0as7aq+G1n6F/HMcizox4Ip3n7NUfP+DoWEgGC0icZHE+70COupPYh6Zpng
trwVk+3NmxbP42ueTRhjebmNVu3nV1De0B6jcBpGtFvDjWjN0q5jd8Ev99RjVWNKj9VqqnlEzRGt
GNEoFf05+dug45RmSy15jQUT7tMhf2OwQsFyLRUqCe2m/SioyTnjuN5XbAYjQINI0X3oUVhMJRhC
IkuHhSa68a903ijRKAp+6npW0+mTS8VjPpUarcmXMcuQr46oHKi25o2x65bR/Qzyelj02S2sL4qi
CxmKQd9BK8I4V19i3PMSUSUjFwHGjDCISECElUCQ2EN0I1+NvxSkHj8ElKcgPUOZG76bsPdkeImF
E33EcmvFK7SguEu+lS/fRLH3L7oWbmI+DFobNbUiROS40zxfohylZb7G5K+jYSEPbYox4Nbeo1je
tRhkBawBoxxiAZIINsLAL+TMUOIm1PYvxA4RaM/IvPYk4ai0+9lfjaiq8249zkAw+PT8HMtY1rAo
1OXE99OR8qRLpn42KWtqo2VTiLOi8yp+I2+yraOs3h/qDnWHZBro7HQs7rWNHD1O4Q6rSoaEjU62
QItbbNq/tKkFfRwxiJSmrnCZDOx7fhfzj2XZRKiVxcfPhqXPrkYHy0QZrTkX8O+72BacTgN6nBxd
FPI9CiY6iPWe30xmLMPU8PdCk6TC25PNHgnGC50/iSKVaFl2iBWlBj9lK0IaEyIjzeKOJmgTsNz3
F0PW79lnKcZ9wEY9tIASVxgDIy5Fg8PqTr22+3bJItWmKrIystay8oyTD9rY/V9Cois4b6j2Iw94
Ueml+iPe9Eu9UgnZ+ZXhXCzBTAGxwxdSMmLJISONYH6xby18kR3ucRXnVjTKMyAPI1g1CSo1FHhQ
XUDO3NKXloLtqT2Lv6AFly9/hTscij22jWQrlI8IW0iRNpQR9Yxqb+PHxnZbJDDcISbdGz+XiIsr
+kXYnqlDQKlWlMfrk0++OJ2wEQupSgh5FYN9LbKbX92caWXsipKH8PZFHUXQHgtVEvRNxdG9xBry
VMin8AC3ocsJZqeSMkMRAG4J4c4z4ZGUDpW6hF6zIweHUrKgZoMerLFPmyvFVY2g/nxpSsXdUCGN
FPomnL6PB5P0QiaLYpJMBOy+QLObalJZCLZ8GFsNuFuKq0KMzVbRzkCsVN1LX7Mixjj7QCSpWTcR
9kit6WaUFnxyUzvBXpzICz3dN1FW7xilErz/4Sv7jGpOORMidOzwDbbmVB/GmgIioRescUIe2Xij
YRaaaSmKjvDEca1U89pjOqmltgwooHwcYyTY0uqeOowPcMngjqvRhma9x1+i1mSf9Ze1JE9ICBc1
FuhpPzKmgthPr5dCFTRhs0UNxTiBv+lQo+CwgtpdVNe0JLkfBkRjKt/ye/NPLiMYFNSiavOsUr5F
dlLT2IOZ/BRtl4TNENTivG+HttEvfSYkNS5GmUgExN0WMhF+93DqhZNL3kf7LByqAx/KC+yokSbA
4krIHmebnryIIfJahxoVk/BJXGrQ8/j2bzFi659co2da+h5oHhLrsgCyxFYSxfvoDQz1Q6EHlSpY
4pOKqhtRX7yX2HoCuaNd2EOb9klaYzyjvvRQO1SZUCSGkUGipFIEe6TSmgDzlSAbjwXSozXtcZgk
41wPt0JDo591srbqY2X09sGnIllTvTpABuI9n4LWSfraw3OuNQgmBGIbnTZyQFbrGEQSlma2ypzu
9iruzGKfW2r7iPgaBDMBzZAofZIIQFVvUKdC/JLdsIP8G2uNiNd+QdGFfPRe8rsvIxuLA2bfamIV
sA4T6yq8BGXpp3ox3CUE2d7jLyjs4LPqQrCMVA6+eIwZBNQ4eQrcmRT6XlM4q3emj9DL9wIdv/g9
wJQaSDv2u7jDIDaAtruYlxaqpzifCH0elKsl4GrG9/2Hp5MbIY0QJcpK7LUS3C+A1yiIYSDF9Q9s
1sPzR2DgVcU7C9shSZmG0PQdeaIbyNYag/Dz07yLsQ1ygvZvnzuDEK6eGkPQKesRIigOjGl6BZll
DmUd1uLnNS2pzIm9k+3Enhj7SluPq1Wd+EORwAZvFvfqnGSNx8WEL2sKQEcsBP9MpUlyFLA1lhnM
ggbf97WKgE9uTRmyCVuHCMEt8ROBUKntu8h7VFUFDOQPI7a5bUDRDDtXDW24wLoaKtyudtobF3/X
aIW4S0K800SDJp4Rfd4gWFKDGJN6QlegqJHDQ7oaLSgIwwWZjVjZybQEoz/ztYPzscBqvL22jEZE
QrHAhsgGZCHoM2WTJcBMuJd+eEcheZRb8gQQTdUI3QZiWy3vUxZgLiQmQ9IqdYpkgEjs2OoQtrqK
9fNVQBbKN7m2Ryc2V+0f0D99sqk7cKaRPUhxLxMKdgjZWTYokHDyT2ake6BVmAa2EIkHQ6PZpFuY
LbDFkeXPWAhPNUXKzoXrWIOiES6dJmYPMQpvZUPl1qD+LhQdmqGehxRyqbR2ORaM6A4hZdFhey8S
ws++ymp8jSz8TJihlldjDPR+bURuxr2sYtRV/1UtxTZaAHaQdqxWpgxbr/AvhamPxP6ck/pfSqNB
whBPApvdt/JFHSvEZfnSU1EW6CamFxhAqw7naAQrL+wVGWW6L/00TocNTjpJkkeQLCuslgkOFEXr
1hpJejz7j6fzWmpkXZbwE3VEe3OLXMsBYhBGNx3AEu2976c/X7Ejzs1eewYGpNZvqjKzMpUoOTXU
jN2JlhRVjdX96j1HVLcu4oC6BJoPyxlATzRPHC/Aruy6lT7s2hlSwWpALl0XPb0shpMy8CQQmS49
zmWUYhYhQez0Qbw1uWCVxrl4wu2N4cbLtvRKf+AEgPZfZH19RETUgXxrJBo5Q/6EayRYI95tbnNB
WLcW8Ri+Y8yTt2Z1CP0SlCljXzJ2Tz6KWL9IzW3heQCPt/BAK7ZzPR/Y4GAEwIiSpFGrxAcQv8XN
W0aXxhPW2pWN3iAaYzycoq5pMFjiMAqgTXMJzFpJl4i3aWr2OErhO3GUFpcb5MCvbjGv4fTG+i+m
FaYHNFkabvVblZACyyNSMwOUUtRuRdi+ir+PfN7Sg4pvSdddsKzkNhCBnDQzNLVI8AKkMBw4IBgu
y5QFX4JeZAkefkg6OUBrTSVaz9nKGwY8QVUlBWn4i02KuK2IIXTMT2eZJYq6DaO10AYucpuiXRf1
wXH3qUXGnzFwi9BlCerO09Di5ppm7/UX+4W+3VIx+4AXg46GHFbKmzUQ7VUxGUkZln8RVCavtgXt
EgBED/EDrBF64Im00HtKHr2Y94hvQGO84FdOy+Chc8V9z75TecprjxGo9WPjY+EkQ/qNF+VIxLBc
5BlilP8I+INg5jgHeFGPYo47K7nPOsxxK9WMG+YYhNuQu+s+k2C+CnGskxQiNxhOeHkEKEU1r+XQ
5d4qMdrWV27wXnIteUBzfa0DhsDBFegY6jPvJBkWH7uy0e3wb1Dqw8CJrhvo2kyfXZgL2IYRlbmv
KO3Ln1oSf8LhtMTV3jHbSzk5O1qwP0M8LYLD2eFgpqgWPcxWrrQJMMmEehGEUc2JQ0B2KRWuOePu
AUUoVibS5lBc2HO9xfMhZWg6tU4DD7gBWeFsVzDictGyukbE6l0vPaU/65zQii3+MGK1K/aEdRyt
PDJikcLZMdGwdSh+vrwFsVhjGTe5vpGDzjQ/deMwLczj5bdBGo380ALvimMX+88HulMIX4f7nWnS
3UzD9VfdBMvZ5TOUQqzBc3RQLjgeTlAFpVH4A3mNXcP8IAkF6FHDsJGYEz43VuKQMHWcd78uukfx
N+H4qnWOfL2/YFZzFIeheGNLgMWIi9l4EKeImgVEkNFWfMnEaiSuwFXtq1RBFalw2PCCR1Kiie3X
sqFYLKP4jL1/yGHgAUSbAZgSZgyz+hbjpD4YxX6INiNv3knVJ4K41/RLGGOEHIl52PmBjYs+6VLT
LVjcrXzdBOwrNH1npsTlsMGzaNj29OcJF6uT0pk0GWAF7tCGnwCl/p2OHDsTPjIp3X9f8Gbn9K4o
+VlzaEGVB48eq8hV3PEUgMaLwkHvPZgFk0j6Lc/znQB3wzSv/uI1wPpMvdzxzsTWrhrw5MTmKLKm
nQaVxdlEhsFFKosFHLYskfBbHEWHWN/KMSRsZgoxolevVQfGW9GjsPwt3q2UN2Z8l52PM/EmRVnV
hR5eazj9v9h8I9eqgoYXixzSXS7AUJNrbWvvRq2JM+qVa9lpvYz6NcK6GL82oPgeI09RaP6RTDb9
h+5s2+Aet1woBpF76PPLrPj+W+JWc9DBzTozPIhFXovdaZCpPofad0PDb3oo5SoIhG2AiCL1iDvf
NsQw2gC34g98FuMTu75l7Qp8sxhwh/sagYAHyju4R/FN0yARB8KydAzaCoIQU8GhF/R/2rmxuk0C
aI2RrD51lO4c9nS9I/JnYH0cn5B5RuBtualfCxiCGYPEmUz1knyyshwfEdMnfbflyk3h/gyPqWbr
JeuBM7ynarEE6jfFubg7eMhGOhv3VItTx8CfOMg3NUchPcC6Vw+igHdH4n4m+mdmd4kJL8aeMQBs
xBQqC3ohfMFhbbd2fLdSYb5ta22RJdHXV92mWSnstUpIb00nD8ZOB91a7TZt9ikJDRjx7eTuLohg
4W5L3pUJ4xZahrlkPJLiYsycS62zJyhCaaYjvEbU4LXsXhdyXTXTXWv4p1n9ta3xpy6YA8ZmtD57
bLeQ4hFbIkFcNNTOiVb46AugPSQ+hn0s8vmARkGnnDXAaBiWdvdY7GGE7uDLnxBfzq6pESgE/fhg
oFGnJSRTR1q4MMBOIouvf/Q0wFTtfpZ6/Vlrb5Auvlt6jzxMCtLJpIuInF0YOpsycNc1S3vQeCZQ
gKlZrmYe34JHOxMUzfLSLx+jjP7NxTrMSWYVRhNJNW9Wm8sNwmuKXY8zvtaehTnoqW+4A+zqLs5V
NcUB624ZfsvmFytBrmhg9szgKO+4IJ8KKtu2HNbs53j0ZFtPI2VS9VgxgZNbxAFyg8kJGkzWUZq2
DNaqcfeGqxCgaO8NdlrK0KS2N7x9ayQ7vPMGlRMGvetkcJkYwUPOY7eY1okBJ6LuKFWFSl5wRxW4
0I1RGCqa7necHGIgGNoK9ApSCsTes019yYjdOL4qJvJmih6OPcY85FXJrRHp8AVQbLxFm0o+hTcS
F6oIFym6PFbGEBGnZu5HI1+PTnFBiKQwIZBPLw5KBtF/dyouQgf5tBsapiLLzi5EKdy6XLVhhGXY
XoUB7HquJxzsK6S4vC+UxyjEg2nv2C1TKtk+p5lmgmCLa9hOv7WdhR/jG4cfNZIiTC5cEHsrorQx
O+vLStXNyKmkV92za32a0Ik5pKvmy6MLuCtrRl2II/vreMbbPCx7aTKFJicgyDBpqCB7JP5FghOV
ADsP/CFlckG+lpjx2VRMyWAkWT5hcFtxd4X1MQeMzrXmPjBIt1vOPBqD9WQi9sR+NQcOr6HO3IqF
jndMeR4UrCgWWAwL1TvAZnEeFRfsa9oNIQOZ7BExcssIhBvluMROriVoOKTH7UOmOxd3hWWXn4bY
vGC9rEOssuwN4jWcrn0iYhs2Eyw/dYme0R8dQLrJODuOsTPV6l/wMYRP8Whhvtg995SuchpQCHvN
fUyuGZjkgFY2osIrHGvl5urOo6+u0M7wfMISlym92Um6rjbMJy5FYTi6NxUBm1IBaoXezaEnGsC8
SmqOJyOPNi0gmBHkFwdpT/avL9uj3M4VpGE3gAKOEGwlt49xl7Aajha5oe2amUNCBxgU81BMyKxE
B8YoKUkULhbOBnjnUS3a6o7KNLZuvZusTbz1xFtsAj9VU+s7QqmuM98ilHAc/Nd6mO9wSPXmp9YM
796gwl8NmPrh4Scy08x5No36aHUuYywg9o4mtnK0PEW7yursXDruJlWxrVDiS8atHIbXgfPWdsZv
jxJ4ni2E6OVZwBAqBIaZytlbiaGyC+Bt1A/iW8ttGVILZAMmUB7SD5MpP+sCLNo408pFkgI6E5r3
OWMSMC63CHQVhHkk/Y6Am5Lr51aoV5kQnj1iwgl2QIHBByOsQo/cd4gqqGIkXI3Z/UP2omqkSenv
avfZF5zS9GVLzlQipJMMVjQekaeLVE8R/WHNnJ8GMdAkC0FuEQZ3Z816QjQXb8TnTzINlJaARR0p
yPc05ysXJjekJ/GQ2ZBPzUglDB2pStSTvKSpIAdCvVWQuBJouxi/skcb1d3LAhHFlon5HmxFLv7/
sCwAcV2YXkLvcxo2VjOBJgHrMjbDpyk9Ui7dOxyd1FQh6ie+jKE1QpE7IBrUs2SIMAcnmramv4XF
tff2PTUEZvrUEVTXE5r5mFeA+S3GxtFbT29lqL/8nEZmEus/5Di7GCw/4B1OuTFYqypTlcoNdcKI
2mmeeDnstShtdx6tNzRAztAiUVi8bZMDwKLLIilsJKwDCdBOqgglR9dIs1iT98gwkZy6MoY44nNR
nBztrrTqnxLE4cKtuaKEvPEgLCsOKnHRdGTlAOba9ZsK0hiZ98Er1wbKh8mluaRlMIKnamS0XjCd
+g2TZSAmPKOp+KW6AKVhVJHQWcBEzLUf4B7bmzM6B651AhWnwaBtfVPNBIAX9R6NaEiJFc87bvZp
uM4tI89InVXiwfMWaIGozopczz+rZc4VLv9Yw6zD/k1DHNh/e1S+SvQbIhpsMKdvC8zxlzs6ENkI
eJIDWEJEDPjbNY21TcZ918Wnyfz0mp8lYny9vnQVSFH+K8g0rok+yd5rM6t2DYrWgsqQps6hAQbb
lpkzIE2BtbS7QJV1XW6rCckFF30Njz7KVlJbmlqKTC4k2zmOOQQQWH6NT3xO9osILvg0IHNouMmY
egDUhVjhp4OUZcimxQQ7Dn9iDOZCJm0Bc+QDCji3gGxb7FnBOWRmzSUnYvYZFdsBcjcYL1cDYzHG
PxGDZK5xjmy8cye324p4waAhj2uLga3V3O2X9j+DA2D4YqfJRsYmeJN2b91/kwqRjp7RzHy4MEOs
O2llbQO0kCPN44KihxUZWodfdj+RQUJjPdUQM/w3HYDwleCFSAQ9g08eJz9mu3i0yejzTBuDfQgX
sDoxjkYalyBr4MeV0T7FvgFjMbRLmsOqdjYSJGWgf7MFaYc4yJhPg+uW+BcCWqROFydRG1noToFT
sOngE9rbKhif1V47dMioJhQec6efhGQ3EV4JjMjmiMnqGGphtRzb/OCpS/YIqRs9JptqsiN5gwy3
eQD/Yrp8vlVaTEVz7WHS5QJXG5UZ59xnq1ZkQss+FOqkUfuHieicBZhowqmoa/1QpqHd8D1hai6O
ChJXvjTFoZyLuRLwSlQh9+WMcOkiAxBsWRMaBFTXRT9s2kklTY/UnkOEhVylJChuuJfsfq27vosZ
CKJs6dXHjxn5up5QRU+UX73E+kq/JWhzchOz5LbHaRYhZxX5tpLuRGAipZKo4gRNk1PO2RvIouYf
ImLihWLJ/JXHbkNjTAAO8BXlyVTP5eD8Mq+Klh3AyIrPirSB8VFzXucoP5jA9wigM2m8UO+xEdyF
9L30monkAcpFD6rH0boOAducweecrwrJXTKbYVTGN5j/yzzAFwYPij77WXpnm4uNqaRGwc3JRy5j
0Uk1HmSANVQYdrT/84AvQtAzKjkRhCzxm8abkx+KaLFgCmvEQK+uSekJNzEngK79gt1KC2p7nGzs
lBE5DW/8L6gK/bWNFpwhxXb+c3YkF2uBxwH4zoC/BBxKsHKnHKIkkGWHt/NGfpg6nOssvxHkncw4
H9JSMju+iupzWb2BCkpCDvKYwooOwkGAA45Me9n2Whpf2Tm8QTJXJPGk7QbEs5jn75FpISkpmGOu
cPwJGByspms2eJ/oKkgnyTe5pu4iAhP0al6bAAGGM66FB6VhyDCpl+xFnLpB64E96MyQzzGDRjoM
Rth7rzu4ynsXEFq3vtmT307nfniyjSMKzQEpwXTJvaNVnDMXIaefMcpWMI3ma+qZA1qZb3V9Rq9K
dK1p+2Fzbm1YwK3FmSrCwoNKLFZPaE16cg1Iio/G+DSq43jC54yCqko30bwLwGJd7mG5bFzUT3OQ
4W/N/5/To+vkxyZX96pnwPo+mpbGvWd8yDrOPMZH9PS5ZWZf4w33hrlVSR1JmInJuOVjk6noIX/w
1HGjZudxUl7qeVgbYF4BAmG9/wU2kIaRElikHRrjUjw4xN7dc/hfwsk/qiweBKH4vFWoppfw1Bvz
iyH2fntq4AGesenLo1ckWAYMiBG0p75D4Bvqr05AtLFiMz8Tkr/KDaLNyAj1rt9mIgNzH5X5OSy1
DWKIp6CzXyY6hCSO/pUPiWljWNFZvvQehAsFhvUk189kpk8tdZOVWHsFrMlggF8kumrCGIdS3xTo
ismK/GksSRA2dl6KteGyxtp6x83Xlemx8sjpqiVNpEC34857G6KwP0YFtpFkHSZtitavwM+Vhs6g
9LbNpw7JTYN3eE8svJphl9a3b4U+b6Yg3lso+RoLwcB0L5Onquk3BsEG/yN3uFfi+ClP8rNN+zmi
cJZDDsoRpMJDDV12MVwolljR7OcmF91YfwkbidxEBOLM8s+Mv+TB6OdjsRPXhMmj1mRIvAqNPfJ2
udqzklkjE0sNzvJQv/SOu44Tel5vt6DmR85Hm1McOve5bQjG3Hc2SSXMR+DwLIEwDHmnGPUFbwNY
Zt7VeyM9A9UH9psEVDS9dRStJbCnUoGvz/+JVDDhOYMESuKGQKd2uJPPG86fLU/M12osmi+5s6XC
WJT5LDQAh0VUPYxT/IJASVRpi16+Toh8xF6X8kGYeQGrQP1yfiFTz+wlyCnkAoJdCbHoxWetxWA+
/FWJLO4VX+hJ/qmWJQ8H27Ew6Z5XvAokpXCeLIl03KRgARPhKH+pTIBMbEILbU3b4hrSyswIN7WK
QkqdSyhNmZoo5kpkHY71mYJFxpFBrUQ1yKAdvR66LFvbMP8u4/cR3sDzUXQZUjdywYhKuyuXg0x2
JIx7o4uOWfPUODxl6Q8pLiRKty3/Gngh2Qa2p2awguwjzASuCMWh6rZI5AMTv322KOEcMCuiY2Mi
fcEVAitqkRgVCKktgABhoeCDh3J+myk5vWbrtN+cb4v10enpNpOWE/TXI//H0X5G8lRnGpyAFnfU
fdo4OQql6+d07pd509gXZoUt4zojYwEbsj20BBNy1ouFMB/n/Qdj65lv0HoiKJ4BHakWG8pE4rZC
+3swBrCfrw4AmBUL8ptRBCeM7hzkikNq0evqQaj0hP3QzO3BHit/yi5IaREDRuoNE3+v1B9iJ1/T
WIge+iBN3LIcCrx6wFhhS1UouiL+leQCht0d0GCWlCVMShZfEiozqqiy63alwpAx9yUqnl4l2AlN
NpM1Ozmj8v63xQuiwRsArp+wP/dKqCh1MWVM7OAxjmq2hi68eaQQ5q/N+K4RvfC/vlBaSJFu2JSJ
BqBmMN8H3EMQadIAmWC4E62iWa1SDl3ecZz2z7ZzHhwbJwVv05l/3h5SYwk9KDoMpJ19CnDg/THb
vAK5BRSEGHVFJcTySkEhFEYOWM80EAWOB8VFJmnkxca7AnxTNCI98pIAaQNkbV17W+JYt/hQyI2O
FFHV3wNswEPVd+0PVM4FM/7oEOLhkXMSOKRA/DjMDg+LyMF84Nh4C5v68MdgWtNBGWO/6K3tTFmc
kzHYY4Y4XrSC0MV1QBEikCi451oAezZnzh8lVEJsYoqQgCNVMg4ri/Sr6HvRfKUKthPKOoPriKWc
HdgYM3cPhwouBogZZKVw8mX2Iyoxle0ke6UwXgsMZjrOPNOlforLHc6rLm6KlD8GKITDZ0+jk9MV
Zqp75LODfuNnFp3m8x9Wu0htJcQS9KlOd+wGWYfStgwoTEdkpLjYPMCLWDV1z75wsh2bT0V5ITFi
IQHPY0NzSd+spPNLmmmkenndT2BuGtXaoPxdt+RS8H7gq/jV4pYvskanmoF7aCF5DZwCJsMlMgck
dY54cuDLTw1hBxRahgGxWfhQVFFFFl/E7QlfMFrogf/l8X+hBewIz5OcPQa07OVlMZj2x45bcoAq
j2/tC2Nl5p8iY5bEkwD0RbCYbWCispIxF25Q40zfg5TvKDGKNJKc1NLkuvO/2uBzhZRXnjl/Iyb+
rZ1GerijfFLPhe4vWkV6ITRYNp488rOkXOMvEe8DB82Q85SewkuUgHahlxxFC5HS27S0+bLKOMUz
cGYPxA3trmJRG1fhgcWWzrxg7MiYsnKo5uIQazHlX96i0ihrcEB5mweXT49/5iIOKhj/F7CBg4hd
x/8izhVGQT4r/uQQpVfS/Dm9r3VIEZu7tL6swdoesNDv0NoQi+edx2hgovBSesEqNo13eltnrJ8w
naXH4NoUe/q/bmh2/wRHYr4OiPYntUlHZqiq6jREwHSgLXr+yrO0vatA4KGxUdKfvt7UxiYzPkxy
laTfDJg/kQ6/QTBCg/Y3hqYZh2S59rCqFagnY0TRdJaL0ECuBheHfgigVy5KG6gtsT75suwlSBMT
U8fc5Q4by2dtiVfFzIynfhVshjfSYTKevCGDlxGwki1W+Mit252BQ36Bao1vIScD7RZXs+AiGQ20
bN+APii1IUXVmwweDHQD8tIpb0YG5TmvjLbfmBhsWe2moZKaJ+Pv6PL496WJinYCzMgPKM8e5XPl
kNS5vKStF+ComVNJ8HoJCK8nCSwtXiPocGzN0quQFTDaPwI9km26JMZWxu/oS7mOS402HDJMxzR4
ugrDKqlHjGS7xcSQ03SOAZ1LMC5EWwox8pYXnnlYCm9Uqqkw+A7miUiT9pikl475UhY0YUI0t1z5
pGgIMGMvzwtdJJ9i1XtP8NieXR07nVnR/8kxO86OwZ+MJ6CO3GTulsNPJAg14wq2l97YGpoTnsLk
v6pjsgOPAdnl1YT4m/+KNk/mG8uK6QH+NWjmKkH2LeWVp7cnM6dKbI+q5tyY13KR0hec/KLISsFB
MHZmI5cgXLXYje0TfrpoBzkuRbXNAnQX73MYzxQ69VA80zgGHR/CodMPlX7ou0PbHfBbXHA/7w5G
cXxvEjwCzSfa46AqXpB6jFzmTcqzxxESNxbG80QyM7jDHp0bYYZsLmb4deALJJZtqT2RVJoiFTe9
t3z+N4PkFs1vQw9MOTKig1kQdBq4ZM2PpvID+emCLDHDi1XNRqT9iLrgb/ofyeoNrsQUDmMuhL4Y
9sQXY4G9QqMBTqvN+pYjmZES5Fnmq1bj8TDt7W80qChKY+ME9QI7zAj6XavxVKTCFoebDGmQfJyN
hUSImGpUNBnqEkfFfNJl6BQxzsxAKRvLhSUnjooYOsD9YbUQ7wLKQ+YEkDPlI8JricUMyEjwPaB/
fV9xrZkthqRJTKyRj3eKg4jDqo8OJRxwxCeXViVbjFqp2BTd9wg0aNt3wSe67FBB/AiQDv5C0nYT
M52PJ3q8z2dfDVZNiDiUcO8H+NA3fl7v7N81lJjeHocuRDvGRk3sE72wGE2JJqDDEapskQ167UZp
YPogFA2PkKAGcYa5a3P8tkcMSrkNDRJWMCtxw+eWgkOEZ+O1N5et3SYMdb6Je5OVMOXJ60uroyAM
FP6CpxL7hc436cLdygsec+euVx817UwTnBTeob2NCkZ/15l17N16PdlrkocnIfs1kopP44zWBVqB
ioSLXqyMREFGabwCpRwqhVSOHaemAP8JxC1lILOzQjNOi/dD6VxymgfBWXmLA79mSjKNdpACAj32
3Rk9ykNdbUburOErcJZHyrk0cn4Ca++1ho8mAknHwwjBZsD1jlcQpAwnYNJiNMpPzlQvG7cJynW0
S4L9IPQYG6rFseax3aUUk19E3jSnpd289NqnSDYHRtG2dbuv63Vys9GX2tOpymBXSvd5KoGbYvwa
BiBcc6f2hNnHd8VrMSFz9FsHclGyrszcODJk9pJE9gc55ZcpqQ+1cADvtIAzU0whFgRVRvPtMbdQ
ui1VJxd6typSRm8w3BKyNzBa4uUQZ1PHFA8NOXXedHCGXRe+JeZJCb8YefT52EYvQR7w22QvJvNH
/X4czy28jr18LHAJGDdt417dUhrABGeK9kSjLA1dx0gz5RgRUJw5nEIry+OUZ9EZGLLMt/GpL7Mn
vS6fAFyn7pdDtVX7vZWQFfJofYyPevPoZqj/XjEDI1PNF9W6NDHLqJ5nouIJykbaBYgRT1sHoWek
HkA8rPRVdIwmVcVIU3VmFK0HwFfQSG0scHf8fgC/BaCKsRmRzS4/hzYCJLXloukZwo85JzuOTWlu
OqyBoLroZieG1hHk7PXQT5JXeGduze7sPejTlVxzJCGvLdVYYTyTYQdlsrIgQJf81CZYjCzpukie
GkA1sdSCu2dGCPfDZNxmZgzO/z+GbCGHplYQpKSd3zA4l0b5tlUfG5xjAlxaO9DlB9Om9j4iCyQZ
7gLD1MRbx77VQNqhz96BrkPJwgneK0he1wkae7CsYWdznKjUcw8hdqPunnqMQ4o/Gu3KZeCzPlTl
2XAZG+SQwQxS3zQ6bkk3i7FCVocMkHfc9Us8rdLsEVb2YYI8a/cTqYgDZXgGIqJOaKkJzXSz8Tvv
x814s+fPuj8N9rLtmGsPps8eVD/qHhVtYG7oTCiEQjJz7GOXpExfNnuaI6jq0DWsdRoTsPg52RXt
kfkcoPcLutiuJQPuMymhd6PnPvigpQjouQUStObqn3C+JiQiW+LBMjfmZK4xGwxhwhe8WD8V0KY2
/Wd3+qrA+KVqaYOQ7BOsg8QwXw+ptwns9BGA0hmLDxeORXebg0hrAtdbEyfsBZ+6ggFyFb9QuQr6
WJGBBAba2Duu50o9zS6SSTzxeD0xDRfwcKYfeHKF9/XHrlG1auHdGrDOfMqZQW+OFdp3reMIht4q
0BdPrvGkDDUGBzIcmT9KOa4Z+PxAHgo9n45+Aa6rch12iI9qNIYk5WTAxTT5IrIzAeAKdVhrZu/L
Gh+baV+2t8Blm4RcpVnB1C764B5rYWAgLXwTHMCFNWgb8xhhrZIW/8ykOlqgTNLm8CtS6zNJzZtA
CZ2QHuZMyaOsFhelGg4xIwVacFP+i5nWnjukt0L3ulddn7eeQ7TWSg0YsZwfl/6zY2ypypsDQpvG
OBmh7ZeSK46GXsbvwEgQo1kjI3GIGixcS9tzbgoZjq1Xk6K489hB4BS4Kw4Aag7XmmSMWaQ0M8KG
qwEc+gWUlquooq0yNQ2eMf1yC3jH9rcGBASYWMjg61Mmo5K9IA2IlB6UgvrQiLbihagK8gDSUWro
dZfxPWIoQYqVChHblL5zs/LoWhk1mm5WFGwq0sL44boBXPkcamuEoX8zuih3VI+xB/1sA9sL2s/Y
nubClmKTxFxRUu9lhaT6zWaexGYWCGGdyCKUq0vBV/TK/ltmcd1IPTnQPsLacznZOELqVCEK0teY
6Sz5HailOD/rEjdxa/ynKPVmyrG592yxeygMUBmQRuFC0fNDuMrkOkLLB8XmGsRCQMEzILMwA89e
TfWh7i5tbe31YhAfCtci1Y+J5D9z0pxsKD57x4s3jcX8mEYOGqWxFsiwEV4DtdWBpt6WJD3l9O4S
u46kKKbplMDRmCl5BamIipDG03oYRD55m6lg9xENKeiPjqOzjRC1Sxi/z87C/rZsgTriGTMOjIsi
MnnqP1NH94cDTordBgZkCunLWVH7PQ02iCaMBfKamtKoulQGGZMnqi/L85fumHqU9DhlMrrQ/rDJ
H9pgEMdNO3gplYIrBdUHoLAa/xbhbZnusIJT/6ZU2HSqV+wh8jogQY3cvGijGCiPph7Cx/cUdW2a
m875ME3cX3nVKTbr5mMtpaQ10474DEDB4T4rCb0svsG8Ixv1CLoN+npWpFreXFRarbMdpYu+ouVZ
2ntWA7JACrd4pUwM72BfE+6Ui7Qr8Dk2c206ohG+17BxAhoTKeUblcnf4pabXyoCOa/8NxfFasBy
NN2G8ztfQVgfcSr8gaJQNIFa46SQYN1zR8jA+UvkfexdRVkiYFUIaWlyNk4hoBpdJZWoYAYG+iFq
Qw0h6V92mRpTEqVr6i0jvvA91CUPEiJaQkKigsOTQkgBDIQpW8l61Ir5iePpwQOgEolKyZ2qMLNF
HanpJbgBTCy+YGxsWTJTGL7ZjOKxJc0U1Zr5SlgmSfYXu0RnZr2G4DtL+6VhmkuZ5k761gGRCkSt
yDf0+VYBUnQSneuPcPXxxa3bVa4XxwbuLYAFkfcoP4NWGp7LxNBnQj4T2yekQBp3eZLeE/Ql8q2u
zK8pKKxQPwWwmrXyLH8ddO6qUI2tzF5Q7ub0ku1Er+XyeACKuVCGyFlL0SHyTtFgihRAyS+Fexed
bRZ0x5yRKRddTWh9DtZbxPsOQDv4p8JCoeVAeViXgPk8lHZ2NszOxgwBYOjhi/A8xSBiJGpLxQid
BaxRmHn8OqZljBHjDI7GgJXMLe5i2RK+585HYqBIbu+iFZstxr5hep7A2mw0hLl2nqDi6wmbcrro
MO1/VGM35ZAWGZo3LjfkdTNGy5NzX/qDzatGSrjhVlSKG8W/s7y7zCfM16jimJrfl1z1O1xENMa+
mOaoihl9yMWuHpkrEUYNfpRjLwsfReLsNZeco0gAGVvtTqONFRLoLUxceu0NZ+WwXnIKUcs5ZOxs
hutDMHgDAZMZvE24zJf7AtayP1qh5w/FNoSKsX4ZGZQxj+YiA6oEw7fFstGGnUzBK58Zh2tuXvLo
AoFeEDQUb9xTh4Y8eNaZW26O1kAXQ+XeCGgM5YoeD1oh+6PxzYbefNIox75zY4fqHVU7g9Jdw0wC
DhZk9yAw8IwdN9mIxw/luGsc8+UzCBCxncfiR1T2wsrPwDKoKRm/xPnN3MclvWpxHXDfKQFMT4Tq
Eq+V6I8DZy6VPpEJ9bKRhNyuItvw2AbzVsm3PM86ptZWyQgawG7tCdJXfvgvl0+C7o20wlpBYtP8
4+k3CLED1BgLnuN98Sui8BIsJpckwE7befG4byf7VGvQtgDoOQd0VE9rPWSEtpzXiWK8aQkEVbqy
zecXE2hOLacnq4KK5i2Hid+7WC/gdwHg36pcs8TUaWLiGr1U5lnaeFp4WRYgW5B3O23EQYk+mLvS
GVZZ8hplH2gbGP5AfxmJVqq50MEweRMhoMnylplNAabYt4HJ2XN1EvWBnbI088ZDxwVazWZEhPXp
It4fD5qZ75DVO+mvzqIJUYlfgvKUF9CJYpAMHwGYYY57BptD2o0C9XX1KiAYd9RKxvG1RGU0gdzb
O3CDdPh0DozAVgyeZ98RPdG1TJ/18YXX6aLpMHkTkMpgcXwf2uyiebcbkmIN/EG6EkfjrdczBWOl
W4A+8xDVaxOIYkaVpsPyl6xdHfxM0Z8V3JMJRDYQ4hPzzKmAcAOssk6ZQjCsDSYHfqQSoEPCISRp
ovBuX1RKaZumucJ3smSBTe69CI9j1TMEqYo6q6LpN+5RyHgKSq7uHMB4OCxTrHxT5tbK7j8L9S+H
BCNOYmNMbfT/Hwb6vcY755mAt2osBFC4ZhODpGO9joIUUExnTzb6yWlc2fU6koveOIMmQqDwEWn9
u9khgeXK8oqtSmIeOG9a/aZABhqVCvMyBhePI84jHJpYPIt4MI6iJ2ZtRWlYcWE0kJVk2bLok4HK
D8COChD9Gvt46g8isWe6tTsjWp1r92FoWE/lQ8PyH1Gig5fipsBrkkNRP4ctE99ecxgZIha4P8fd
1lDI4YBJabUNRTxnqEuLX7Y4tzB3lTcvBboHpbFWgRmhVdoG7j9I7bzZMQDJRBW5YA3MFGoq1pFL
eK3zamNW6DLgpFN2V3C5HWEay7gSrmRWL71OYZJskLMravHckxg4WXd5NAkx2MTtLPNhxiaSQ6hR
3wQIRnYnM89CyPN5tkQTo8blY5W/5NMADJOOoKeIJ5wRNCC0UKe0GOpSrV4swp6BpgqNNAi0odPK
6EHZoBzHo6nk+4Co7AoJcqsz7QfvykvM4Lq1+Fvv462oDCJsnOxziHN15YglBY11m72w5yYwaB47
n9mUEjSl3NGEyGhUCPWCTgWu4m6J5fMzU06SP43ZAXi0hU52QXvfM+V8DZYvtjyoLBZ1B/ELCGCu
l9K7JC7D5hlWZDjYIIlE5AImIJCUlLkwicwRtrTAds5m7Xt84dIR7hFzRmIz3T71M5kPR8Sg8lDb
iNjO8T9eneZcmX32zQSjovJX2iaOCZYQjccqzel8sTNo1PXEJClwjnDvEHwRhZgov1ltA2sKBfnQ
M92LeU21i7mYqPPLplqX+W9azHuET3QYK1fB9IEioBGPgLceRt1dvvTkYk7RQ2AmKwd029PXVnCo
FOYs3iqSq6GygLkxWI6/TbRcrYtwDhOn/BQW9ALhNZ5Paln8Y1F0fIzABvhFsrxuJrSg9KGRaEV/
ZnqKGRFPhXO4RSQM24Uv5mVyTUrNp1lP6MBdg9BcdlfZEduNH9bEyCQHrv0pGIBNeCyzN7XCFBZq
xXL8sqmURm3euTgPA8EtJuN4QF6cooXy7HJA2cW+BfNlnTTmCbiJtj68SCvsMm3AewjVTQWzAfpS
L/DruG8YwWdgUfkkbxVkoi3Qb8ro5dZmSgq9O8QxJ2IoYoqrGYHx8NdLt3xXZY6nBopKLup8TM41
kngEBEzkUi/E2Lmp6NS5JjI2eIgQMJdflOb5hqPaix+LiouDiqkzrgB6aNdEFLgg4Bvb5E/rjPPY
WtDpmDDVpT01zIbX6sh81zFX0ydbzPtxDKl2EYRiBBJj40tvpu3ONUCj1Bv53dBMdv5ocszN0pGl
up/9OAuINS9FIOtGJdS3PbGa5ONRtXEjk5/mXXS3xaic2E60tQForyh+AZqRheT6PqFx1Im645DG
amgThv3/sXQey61bSRh+IlQhhy3FHCRSEqUrblCKyDnj6edrjhdT9tjXEgmc0P2nXmNkEGGxwCFs
w9HJNoNZP8ofkm0jyy/Am5glv/9ZhgKKIoUJHmpDbQ6NxnjjNmAOlodRFMqHqRzewO0E+DoxHcQk
XTslYnEknRR3aEFyd4Po36g2mlsfB7IF8BkjW0RELEkVlCEP/Lsi9d71pjxOI403o3s6pn472dpL
GAZE5WM5G4tdF4U7vUvBSCqEKH/ZYC2lV0Vjg37o0QpRyWqfkd8SbbYJkhWRUPP0Y2C1Q+vn1CTB
fjQ96O2pKbAmhjL1vluWRJlOMC3DqWfehWaljIBn8K9OFOLENLB8ekbtQmYXoZ118a7oVASUWgBa
MKnSJN/7a4ohUGb6tYrEEZC3jKJJB3QnQWtbMx8HSWTgcVsHydoD70A/rtqnNhRlNIPLq/I7o9YZ
QS07lYGGthTt3VLr9EMcXFqyFALoYJHUKWxfo10qnLsOxmlklD2Uq/MWUm8iHGRQB2qvqt6Y76P1
AothUTc72kr09VlyLnNPEPinGCkzFizY3JqbFbaHHl6TcBAkj0oVvUpMh3CTbUvM+czbgMkQeRhX
3zKx463qQiy6EVEyEdpmlHOvecklbgDXhmtXy89MAUEKj+eBsNPs7BYMOznnmxk6YrA6mqr+MJbe
2sX5O5JsbX8gx5gNg/NW3xTaQEqOAYOBt32KyUrNLqYpji1U98amRQZb2P7WsqatkemIn7eF8oUv
YzJ+BJhxQ+K/glvPWIg8MtY+O9sikypHZFBnGC8YTNEX1t4kchDIg1IhyT5jjkE1IZkkvVEj+RTr
9Nu57jHarULFzUWBH5+rQ94caz1Fyir65wTzKLfqlACOJL/GAIfmre1k20EDwRpMpKX5+kKsFYhG
RqZhGZfZRC9pDaQ0wTTD6IN4c67W9aksT285IhI3HlZiIBAaFk9JjXYE2pMGSnTa0JH4+wDnpRoY
KR/z4AmWB/mn45cHMHIol5EVnaIN8BnJTX0lpx3kOL5qrf/Mws98xrjE2JkNEtDdlMbbnigAkQcU
hXORVpVvLlu6AqMKeW6YzQ5VQopbvKrJbQF4xOl0ZXa3Ev4WvXcYs26hGKhvkuVgkTNF7Z6okJIA
lODbRNDdcHcZYpdgOQnjqCWUGSUdyNhMGIuMpZDnvoxyaQ5lmAOFwf5DKCB8x33j4Yn7G5N5ZbV0
fvS71OGDsvMx4WYffrtCR54T5j29wGOzhh39RUodHndEKkGQOSvbwKB/8qlfp2QkneqqGS82sZkE
DbWc1G38q1DU6sp8kEAbSWvlIycOkwPJLO0uacFcnCtASaDvEJKmKrwtJJa/0l/k3IZKtuD+JBkA
e8vskzXRnyQWj/Osca8RIRlSFI+wnwni5ZBTgPYf7UhGwKGDFlPSXGz/BtNqIgiT02RM/4TIUMwT
sI/S/QE68AfcVH12oLiRc4kVwbFB4ymX3Z+RxaegfRFGSxAS+RGTDg4jhD7AqGiGYnTgcOuyiR2x
TINHg4qABQmOJjE8MNXCgbfoVPC8UDWN9k18I1nFiXBC9RIR8YI2gP8k6Y2t9Fkxt1Rr3YzgpHMU
d/26RxFiW9+hsqLekJctB1jCsKH0oqxH503m98yY1CRJQz4cFFqvbXrRjfDjeOigQgEzSfObB6Oq
GR+wZj1KzlMIXY9xqod/hCvq9gmX8NTtveRSdTchHJDWyY3s5utUofemgqDKwMaN+J3aoKGayZHc
UC60mJ37P+Dvg0O9mAO1ufAa+FmS9nGYPxyQe1RYNeUsfh0FDJBqISqKtWC7DtbmEcrFEMtMwy/8
dbg8R+scMdMpx0PYVNFa07WHea3Q+3OF3gF7MRFm7bepImXV/gRg6ThmB5oQ7CghES8i4LdeU5YD
kmSF6CGyMzYTxmZVcfdibBeut6buJh3TpKv1yLB2oHNr/rOlXug7m4EcAc6g1FtqYPKsuhhGvYqA
57At51Sfor+ZPAOrN3ZBAF0BoQyii/CZi8B1RIRhetfSIKjJ/wOctWNvBbgoYsKIynaYRXHP0BY6
PeOFswZvwgUDrloYi2Rm/PmgnqmBrp7tLx1fP0HcdIm6NSgzUmwuEm02YIBFIK/WHwBv5EjhTSRc
OcxBTALImei7LdYq6G3UgKPG3sm2DAAglEv0uX1/kbIz6j6xDP/XN0JHxJGKbZMbK3+jsQdIKf/R
g+QcMLML7ubv6DL5F+j7ZLcl18w2CNZi+F0JrdVoW9r93s0IgYIZ1ldCLUkugWxWLdLx8MFqhu2T
wzlVxckp6UFdE//HEYzeOakAEmkCqcK5PFDZULxOFcFPQG8ZvYJX0cIm8JGfgshLuzj7YjVgRGCW
/crIMSdFNWwPB/m94rsq22ntRkebOpySDsWTGHvxX0Nfq9NNquEa3q671AMsFEihODDS8t0hORFF
jcl5nQGoNgPyFJqG+SGT04BymeJuIGRKgA39WrCvcIYgrZGFMABbMiS0O80Z3hyP4U0cf+R85Eq8
1mpvrdbtvm/RhjXKNs3pjRHoWDPqRgRwutIfc5rUCPxthDPPlOgp7rylTjngGd+O8R212TPyn1HF
Qn8yqXbpn4WAJWKC7r6OGMnJ9aeSdRSYZAqSrhCaa/HGoIndtbG7rjs4GopD32OkFikACs2m3N3K
SJq38Ss4kQzhGlRkV+WrUFBIxB+8YKOSJKLkHNWxdpyLndOirE/y45xae8k1EkCPPlKoOSr9UsVr
y6YMacaa8m20zLVEuqTBsx/mO638uDGAQPHvTw+6Ys5/TS67pFiLvUaENxKLez/V2CyPc30mSIC1
V43lC4GrEngljn4ivxECGQqiDYwsCH5FG4c/VkSTSvY3Q0FSt6tpROA9qhvknUyjMa3nCIexyRUi
1Rits+Vd9ZRUaabCsU5wn8ToS+cUDdRcbmM8zsJQwy2gmdxP9g3Z3l0jKQOhxho6nH5nBJNVOGtK
Tvv7Gcjf99X0RIUAnpMRVgxEAKiIHGG2Hn3VxPSIA0C9TVqwRdI2xsUK5cz9dHNPgUpRj4qRpuKu
gKNSnUkExbGGjJpObgXqJhZJEXB7HEToxyLHfnDB3eSBZ7DaXrIKINO9cWumT1RYEtboqbAOBJoi
lInYM6MM4cG3RHuJ2BkQhJ8qhZgsVhACDiTpqMRUK1UFupe6XMVo6gYXmhN1d8Y3C/mknbzY8KNv
Dmb5e6I6MQgok/Th3xFSymCo60uQfOtuuNaLN8o6m3qV9o6nkY0bufk4eoFMXP0mgUSkxNAwCDkP
VCWriWYJcEo+Hui9EpNX1P8FNjUPNwWnxpihKXSLJcIG6i9hlWpyt0prON6LOnYvVyB69ImhhiL1
9if1KlttaA9FSRguwyhpH+t8T9gZv5GhGSE0Ls8Z2FxYNIMmkQvS5KLuaN/8uCNvWFqSSh+2ifcP
00Go92sx6GFgseF5cUYijZEwNv7i/cpNASaHj9BvnZMP55rHGwMRVG5F2OyZbzuOx87HEsCzD7xx
Lbwz36amWAkBBA3RPXEBdT4yJng2ZMTkvoGHcsi3fy5fZXxPyW2hNQUjtLibkk8f/l1HsxDkRwO5
ufx5KVAowx0oU6nIbameujdhm+w+RxyEWl46zdQ9h9XnxPvBnykGZtluLIw8qgjJkfwBXEggSMkf
9XGImDcjYWYenX0YHVQsDTi9qDED4wjKXFkM2vGt+tHWyi2RhfdWwArgYxKFFuW39uJjQ9hkpmBF
RiBBPLrUDl6rLJBxxl60I7vqI4DITpgcU2LdIJJ+RJPCfYLJgkcTELT7EPUI59QVN1Lk52u6pd64
46BxsWwsrO8k/CCm0KZ018+II6yrCoIiqvF0DzZsOMugiFcuUIJczMIJIAkUVbVIZZGzPOIvI4ch
ZWCeQbfOGYlwMReNIKsvq0++mq7keMGrvK7yE6qttYc2SP1Uw4hkhG8Y8j69BRN9ogH9g8p55smA
Q1GDeGDFfOPAZUQzUT8yZ0+0sALjW7CUnJxSU8LYCxRYzbYk63QEO8TSHWd7DcZfKdSNCO4M+0//
9Kj/RGs4IG2/q3Q02HrD2EgfwgNXS3MZwZrIz6+Nq0a2YJWiqarDY2I8OgFMAIqgHh5Qv6ZOu4wI
DWR920n9FBACAqd4MOZHrZdbMTr5/XOpn7MQiRlhJBNmizZbdXH0lND/ScADxlcXIwgjQut/hjXt
oTlZofiZK0o6iywDW7+Ag+Xqs1lOKD7CdVntfUi+pmoQnOxzp7kNQUO8ORl/2Q1Jn0txAkcq7zMg
y8NFWypKCKs5maxL7mAltjZ5xpBZrrCSrUb0KVrwGhufW2294DmMVuIzoxDgwgxNBq96V4dEb6HY
7vGJiIHxH8nFHxEPgAdNOEMfJVGhr7kpcwdfGwOSouJXbZ9xlhlju600luUKoD3Y07eoqHvcpXCH
2Du4BFjQMyf6j5juJZSU6CFpI8nuXGlmxaupj5nf72osUDgSKAUo4TnISD1lJElgPVXaBZXbkPsH
N7hRhUoviVIdrUJVXz2Yhlr98O2zBiFdNNiDFrjlZvpPTf2MyogENhUIf+9WkNHhqaOo6olGyHP/
frXIXSWG7wHzLZAJ8x3Fb6dAHvPDHerdeabEjNONODU6CW/2D4WUlzYQ93Nu37hLRnXFDArGAaDp
hyTmXm6ZKqSaxjLGU2q3D1575QNLEzSq5hfKhgzqRUQnTaxvs5QQMgev+Sedmaj8gQ3kcFIb8tdw
N1HsxYyLcMNXCflly6X1b18Tg4ENO95LOQeRz1bW1R8ePhvapVjMg0/N+xU0dWY/w3zImphq6zMs
1K1F1weZkOF0HDzj4SvSyjUE9UqSOoSUlRrQJZEmkZYceTMtPh8NfhHWCmBadZqVOvsI+XifEUfW
cEVKkVnmE/8yjd6KWdsllIlJgctkIKA0+OxJbayyN3YkrV2GYIk/Dj40dSsfFTN7gi9JG1XahHlU
e44f1ieYhlwEZAiHVOWynmNkZ4O2AQWXwEK5wQOMY3iD3FNd6juzuQJ7V4x75bwQZi93EbyVmBG4
n/1EOfgaMVWkesXZZ4EWxCYoQKDlxhlJVIGBCTt6BRO740ouFTarAICYyCFD+eUenUr6jN9u76DR
tdRkXdbGouWQNctLoDGqSrrjqaMu4C7hphHQ071vcpOZTTJHuXpEaC+1p/RTFRaFtiRvweiWJjNC
E9ZK1kZ0A6t6uorvn3vUoEgbCDmlTGmsXxfeFxhEXNEu1WsIp0F9NcfIRuydEC8B5z97B27J6DkE
WQvzicJRtAMx1581MriQC4/LW34+UpJ0vIWqths1QiiAElyxMzFqtkjyD4MMbSE3KpR5CNu48MSk
ZDLbGc2bhIDyiwinXKvB6h4cp56UxCTjHUWkrMKpOpU85PuUGsJ6xBuYraAVGRzCfVpxXaCgDi7e
zEA0dDW9BkBGLMxJzd2z4Nktnowszrc+yWggFVRwUE7UVTrwprplPaIgk/CHhbDBoradJNQ55h/y
7wTFrm2YTpQ1wjDqAXmNJToU7i9g9jKIH7EE+9z3vcmR/8G57VKEQcL6eAGQXFx4rj7osTZehvYP
zSm7juxyYnYyKgmenYbHV/xTUW8/lDA1QOIrkes1DWx+9CZ1uMiaMJ1Ijpwgoik9CA9RtrTaXAw6
VyXRiCdhvhJSa8rksV8kTwUlEgcEO7nG4OIG38NHbpNCxpktdAAulaVksQgY49OLyArla7MwWVkp
OQFaa2wspL49MjzpOdm1I+vQWwtsjIaJOm9AYpn2J/iPZZzvhvIrMGF5/L+Rspff23orD8itxsBD
FO4Q7hRnYFLNOSIylENnYDJhFiyzjWqd6agfPnrXQ0uOn7/ENE0cEpeDHn7KIa3Am7EPgOlYaTNL
LEAsKbOCmcpCUSLruldgXsBIzeYkpofB3lBXVx5Z4AsL6hgpIQH26poxH9mwU/03GFdANGNBucek
H9490adHVfL8L176HOFkVbZqsTLK4Cx2YWXoFwPaMuHvVlKyO6DuW/ebR8vwntUoHgtqHpvWvdK6
v4RrqRt20X7wI6yK5yk+tzUx8kyyIlIbqN98MBKyppYoKUaOJlo1DcS1IivY9RZhEawQFMvaNmxm
e4MbcpOO9fQpW7NIn7E+SzfD8QOBgVj2JEoCHeEulU9UYbo9yFzu7Ad8azGhlC4YH4e7yB/hADeA
FxqqPuCwIlhanbHt+5NBYo3Y0wJwLra5wMUSH6al9T0pxaOmjBkopqCbhCMNxmEp5x2nuBJfTefQ
2K+6hiWFJFFUBZRpwnhn+Dcg+T3QsuAZafnVoeQY0S21mAzS7LWoM+pmEZZW6JLHqdvJZT6Ctolx
P+En6K5/qlHYFg6TF2ibtZVIp2SsYsvcpWWuL6lvmffeVFs/eGxqnRwdaC+GrtBlBKgwerEKVWRw
CedmY3wJ36R2UKKNmhikS5BoAlMg+DMlv+jhwgt7gKNM6npmemHxz4ESvoczKRR+t6z0tckcjZJb
lvJhpmDodQ7qO1rPXJid1NxS6w4l4AvAi/gv/McREzjNIscbBRz68hLERYwHoBXSo3PpdsH4IJoV
yQQzED5zeoVLB//WqPLqNyHTOkvvfoEIeQZGIrC5lv3FNtI5cKCKOlLAQLFSFhP3LwCjrforvoxU
c/xFbpJ6QqWV/AJPu8C6HKsZd24KvqpaJ4fQJflcOgoZRrhwF/IiTe5lrQfOaU+lBuG56+NfWXfS
N9UXOjHa7TDdwDHJzZEhfJKmOgqIFsKAOK3uCcBA0AEzzk11GfjrKFzU074cp9OklIeo3Ju8HGHl
TfevZcSLGhFPFCq7obKIFWrJA2g2NjXwpBNFjrARbAHijCqTIWigCm68yhkHEuu0ENkfgocBhNeH
17Eoo230bowmzkNgEOUKAiuvLIZJtpC2cu0zSkkw4KYtj3LtvLZIU1Aq3S9xgH0XqBVIBBDOS/uj
19gPIQ2ExQosSspa90/DXFIRfCKhA0FA2cYyqtHV2IKip4x8CAXUyjR9g7ZyJ1QKkbgC4PICeh2+
i67yOxyVWwxkFRTZwaD4Fdaee0W6U8UgvZO00gwbQosMvrvm/MiWxJpZZXIDgeodqvWS0BELSZRE
Hth86zuHQcMhwV8CnYKeZbTNYqlA3sGTziGkK9wF8bhp0SDxCmVLhK4BTHuMU6J6CmIMZg5O6Fzw
hZAAMZYmdQEoJZ08iwlUAZGl3ExEJ/BPCVDq+OwK2sqSHFs494c6bFdXf1lDC6oGYSPuuQRyBm9A
kDqxY8zxIl+1psZCuyOqGMslMIRqdkKgrNxmKiBBJaOIyGs0XpyzVf9CHBW2Y4fBx0vFS5lMwdQE
BOBArQDTfMiYq7cQIz1KMe41YRT5H7HJDwILstHqaF4JQMBlMqOAc8iCp5LUMZoo7Kqa5FEkS6Is
p3JUVcJxkE3TfvNGwFhAEjwenmS1jcB0lFcmEHXVR2ueQY28TOAOoDXhghx2P1DpSWqzeNhLNoHG
ndUDM4HpSc00tPRUxX3raxMTZUpS+jjEYXiseNoi5BI4SmCBpmZOAF9MqBNKN/yXID8RR1PokKBW
1if55uio3LhcGWjhJk95Z3uqfL8Y5JWshlVePTvtG+2SzamKZ6gxSwZGvU2z98//MBjQYbCxbCNa
GRXDI5T8QqPrRnfYCxnAzmFdBV21kY4+QfU0OitxHblscVmC0oLnfnSkdfLcYStcB++T7OkHO50Q
cBO8UGylpL3LoqyL1IKe8ZSm/0QSbE75sUYwZgdyQiaICvSrmEx0MAwFXpKXJyAi0y8qRlPGTQAY
X6676iJt1oBjq+nhc+Hh6V/yiTlay6hd8R8BcOjtK+gZEib8COIH8Z0nMEqXAks8MxaJTN1Gt3dc
oZTmJbeg9s8eflgQnHmq/UupLLSUxp+Fg6tUjDlIw2K1OSYTQDRfaFR3sMFsAl6kwEWQegHyGPTq
gCIj/iJSLJnidJJ7gWUkVYtDox0m4YlcY1fbUxLK7c24XeyFNNBWrT1Kx9yaHDXUrurA3cXsERSG
bcQbZp3WTwndBZ9Q+HXZ2qgHQWIkI1LSyQIc8cJJ2KmFe+I3U4q1oMcS89/8DqgoxJ9RWdr9zckm
UWf1atTpgVJeJUsi4XFzMFUj6dOUwLoOYfFBeIzjMgEFLV9N50Iiokk31x7dTtvyDySpqI32tT4+
SIHCtjTCx76KNl1IJD34bUhsr+FWB04hXR25jIy9qR4H/VHhtTrNT94eFBgMg7QppJ7MGc+r167d
JeqPMsAxR2jZPofp7GN0DMsvJ3/ywsPEfOE8eaq8IyuIRNZbGTLSXX80Sb7Mfkr7z/GeuvoI5ulz
iLYZ4QCsr8wiS7TOdlNl7TVGC9HxFR1lL0syQU4NLrNBaUzws40t5WGgY8mK4Ak9Ai0EKbIMl8HD
vZmGCK/DJaYAprlMSGocH8OJYFaygO5EKvWyHN0dBizQZwWYjakdQvmqm/tpOyL1JHhxPsnNM3bN
QkRXg/dWMNe4zHaB8ybLnwcphYsYsV06ZEzWsMucv+K/4rtIdgIFQIheGlCgRn8+2deBH8ivBHXm
fFG4njCucVLxi3NkhDDk+V5jtEq6h0X1SZDvWhwpBG0IkudBNIL9SbabkoFB92hE6guccoeGg1/h
xJ8OTm7uUYFAudxa9CbIE6Sr5UQVPY7wYLLNyRRg0k92poWjG7Mx16D80Qg09a45Ag6BpbL5FCdo
Wznz5ZBuUlBe5ZwheU84VBTvKLeV4RF9Ov3KbETZhxrIVgDsJpAHHDPyKVhOlnnVfopeTwTXZvcp
zjqJ0+WtzShHanCrJlU5SDfI2ECSuYA5C4WH0NpbAP0zx29ANwq6MvpOukDR+clDYXUIKDZTDVJ9
kEOFgQZuRPSLwhCKjUMOQMGowQ+UDzTG92Bx6Zd0aPMAc0evco06iH0QvzQEaWI5G++JjPQuIWUc
zIXSxy9qlO/kWwU+WA0UF5AmSL4mxWQBlYthi5WADKzBbSMKPx+7C/euEf3KKqKO0c2vziMoUl3m
CsT+LPIOnerS/Sfq1hGNxrPx2pK1bm1SsLHhUBocvtqTG15MIvgHjLIr9icxINW8VwoEVLggwG+Q
A/fRB7lBA+ko7AcovoDGKCm7B2VCgxAx7nLDryhJJYFBE12fhgq1nDc+w4tEWYJfh+/QcNUj7qs9
mtdxozK5SUl2WXAzkSLyXSAPx/bFS574qEP8q7pgCEBLJqnTqV9QpsAhRfpTg/sOkknSjqAYgEY7
LgS/1p+lbGOlkVSE2PM0YPPm3MFYjTSWPyg0UJMxzLI395rP5ab8SlMudbAdk6pbQurHK1HkCu/P
HgmV8GRzxyIBiKgu2boVkJK8bAxTk6mtStVfh9ZanryGPl2OXa7GIAHj4w8CSQhTALHMuehQAjMZ
h5JfNkoJ26TXr73nPoi6p/X+UlK32QzA1Cfpv8IMuAFoP/Y38zAset9bVy6pYLwLnwpBtHHwW3z1
EiGk0Do5xz4KHSJ15bqYWPE2uQQJ9IoXv5oFubeohfyeIEl6NKAcdKK0RYPXLQZKF585e+aSTFA1
fb0Pn6iQI3NfTlygclaJ21XCIsmfQC/dWvoieOY9lyrsBYr9+eMulFUuvBXCN04WD42LTLIcBkhM
yT/A3MP9yfnB4jdQUSW6tvOLmAki6oJLyYfo4wrtWpajIKZE3SO6aE81pdNIbo2QxaY/bXmNpLqr
/V/WTZdO3Ye9hiRcX8Zy2CJnTsy7djCi7DfJQ3CxAZBUXF9oMBORFUK53QMtTJB8YeowEmI/2IOO
y4YTKMbAX9Jf7pUKMx0EdJphauH/QjRoMi9JknJzJ1zXLAviwioWscsuq1/YAtlwPY18Y3kcYunr
a31314jCUbCRYfA5c+IRMT6XMt4dZ8kccIfsNPRVjXZmwsTOprGhS9UAh2mkZO/D1eX10iUqYUCm
WLcX9JfzUK9MCizKSkdnptfbDILUYheR4o400KB5bODE5HcHJsYZx8T8jwhBIbn0SYSMTn6AtRif
XR/YTqV5ZEOix35rE/phUyN/Gv0VJWU0byeCNFHYmD8Bk0mSnXad1K+SU7n4o6zTyKmBLWJDOOV7
ppXIYRn8vKcdlHXO2qdb4My1sk/GU3EboUxyJ8JPeRrVn1u0C52GiruKYo3GQPdOc5+tPmav39oO
3lOd2i95TdBAR+Mr7n2t5NQjsn/6MMuz3n2h6Uf3hPwIyF22IWtI1qwmafskCZHVML3w6xX7DdBf
JFA8MCY5sHkebBSkOkAqCjuuR1nl4vpKN9x24p0YD1r9PaKWuO/hWBQJwl2wJjFhSFtZUbBbCCA7
EnPuJgzuHcXawW3JPCOb9kub65eeo0k1rUXFXhAZ039tuJi7pLZrXJ8u5sj5L7JFCrQQx4abkM/3
U1lENkUMX6SaQm6LihJkwq0BDPVTeCDigw9Ko9E6DO8FLjaR5nN1BoA40jhKtoIRn4A8NUMSbknL
AQcatGeJtwOHw22QEyZMA8dpd6lGIhMQ5zD6kcncUKhcslTb6Al21IzwE8p76rgLfLRhtQp65kc/
ddEjcKTMkxUGzdbbddgBM5bbDstNt8n8bxudp4HneT9pNNIXRtdoHOB++NAwxTfBzATFT7Ivg+Kj
Q2qhTsu4TSX8URIYHOJuyUpL5nPcf3UxgIv+iBSDIU8wLiPOjPnRu0Z4QVC/Cq0qseLDA7/DG61t
KfEL5BBgfQSsq7iorCVDX1ljlP6Bwm0qI6ukV///aU9c3yIAuqICkgqN83lYc78D3J+b1l3URGZE
QkrPM6noX/EwMsmkfmRWNrQOUpCeAXy/DhR7JZwqLYJBAyf8G0S7cGo1yTL3NcAunO6Cqwel+kdG
wcj5H8DDzBytDrwj2Rv68N3UT278lfJpia3YoQnyKUjrHGZP3+mIu1/bkAEjDwPnHzE/wGuL8Zwy
Mk3exBIlfxf1sHKzGCkkSF/sBDUz3kpMqrIpQBKpl3LYt55LHvmgSqx05WUHkXU2bApqTERqp3lq
dvPQiRFLk7XJUCitRJHLxyRNWlAjwpGIN8mQeHN5IepAkCcMcWvedGonUZIHm9JioiVq9YoY7mpV
aidZryJTVeLuPLA/uTBFJsJlTKo0tij6gx8wQm/aVNhp5vZG2ZAqj7SXSvbsJuTKg6oCjWGfaEC4
PGj9qmCM0SL80vzXOFSW6M5jc5v3j+H4hs2IUx6sMbL4ldpp+oGPmVVs5hRLwzYOuYrxZ6+zbquG
Kz/Ee/7GUECj++OUYa+b2YthRQvcNxFxmjZu35U6vJAhE2QPnYMSjJA5rvtwYuRvtdRflVFKY8aD
7tgo6DEiU9/SCeZZzPshqCv+7npaIfIZsubRBPxLqle/3mZUBqSTRO8pI7Mw/tKHFdAcXGqO0G/J
2ed4GrOvePooAqY8egeepARIMYOGiECpLRlrLzJP+TScaGxNrif+Pw/1oIGGioe7P2U0b3mPvosK
VCj54GrBSaNq5bZmuYCbB4Ad/B3nKFU6+nB+j0BzhGJQMHPIynqOrVMboEMhowlJEEcmgGSC6Ba1
PvsrhceylY6WmUHNNtr9BxPRNtF92iaIFu2MHfSB5YFRRqXfnaHI5OyNbFTLuO7sXUMUJeU3ByXd
CYwJSg+RnnFxivaT38anYPz1Gp6MwUUA7jTQEH2cr02z647BxSFVQDSkA+kcjmhxJJGA4188xgbo
DJeSjonNpNiyF1xM3MwAYDM2GtO6+cbNiTea94wUXEOGnN98Es7zEvu91i5JmanilxzLvQPYH2aH
ivGUUd/B4+anvrowTUskS43/Xtb5wjGvwjmCfA/Mxs0JX+F7A2ShP5ZJbuDekucFYtMke0OnWqMU
RPqZMdGIIlxEyO2cQeWS+bkp/Hc2AmLMErI+0v+p6ePIBa4i509WA3oEviB1QV11C9v5x5Wkfdv4
ut1dGwLxbcgOSpuNiX0jW+kB9T+a6n0RtHjpcUQiQx17BancOQwDcWpIw/Of44w2c1AqErE2CeK3
cF9+9w3FHQ7uo8U7j3xGkmDU6DZ8FwOsjdpMihaaf0kqM7EFUWoCFrNa+IjyBKQGXzusbblP6QvC
/pb0/npAJEM1Iedo4AQH8BDk8XmIUBKcjQ0SBi1JYlST2EsiLNmcL3FpMSWMoG5oTWoKpjuwgnPA
adHeCnuZO+6DifNcw69BgDAjfHk51EXEM0RYvjHOw/8SrfVN/reUiFgc8cZRLYSJy5o/drBCUXom
DoUGS/RgevukocNoO4ZNb8L5xR+kWODEEUyY4z5Fgu2FRy1/Fa6U+xJDq03QJYu0EJhALZuTCncV
3e1GGx/ODuxEeh82nUX9TgUqyim6hca+9OOehDJV/ZSaPIE4U37o3lN6C5+7CiMuapLor8kfiQ+h
EuLdwtuo/bcNVGwzPQ1418xJ3jsaaKsYrPSo/VghDeQtwp+FV4EkwoP3hoaGfD4NVNThQ7LtORbI
VRkCCJ4Q1wB4U/hXl9ynzBeg45W7llIJelOLwDpjfZkiyfDMPZx7P9yEQY3g/VXipyHiBcG0ESbf
yd8hQc9PMxe9dahDVYexR6jwaKx8+xlzragjAD2BfkEgfDAWEawLpTY22UbUebxeqZra8qth9nlE
ILvyPppvAYawc8xMZMnC4snKZCOhq3iXTfFHw4BmjZZCjZVlqP/TYMEl8zuch6WonBhOxwyHwjmW
tPR1+05XRR8jbZZ8yGn6s8nJy62CfDA0Jh9UKqMLNcvON6Fq2kiFHM5PdF7iD9aMcSNYW2Fn62r+
xouwbgeDZi8kBwrcmGQfXSL6xiuNBp8M8I9jRvS3UkpgGeyoSlpmZ7s8N/pwDoI8elR6RlXsRv+p
Db4RoBXWn1TXVvhPqw53HNm64kpGSwHYQWBOc84DDWv3sChJjpfv2vcXVS2PszKdy8BdFH62Yx7g
TlCxkkzkykL9qSEA/LLH7qF1txnCiV7ZVH9TjfqLxZYU01MwW4fY3TfmITEAyRGVONbJRZncP9dU
XKNL3KLNrJpj0ujoPjeeKvmwlJPzxtVCOFLSKQd34TnBjlZTf2ci9DLPIyAMWtLhrYxpozk65A33
7fRVxPrGapszh4dNgsNAGAb3om4ExxKDOpLYtc1lVXjvPl2+RegnHmCfvDLTUh8czdk4lIH/muIX
wq+xilOJCof9gllWEl3c8r3RjDVhD9sQ+2hEh4FMv9D6Nb7AXEVqiz0Q4aTHq6fkxxpVF5eSqsEj
ld0lcxmJ9BGpNaYegrhKaGGLFwKFif4Cj9pCBpJyWnfjM9NB14WCxXeW+LCuqJcMnSXeqdjYDWMC
uLewesRXwGX7MpgNXbxK7IH6KsqlrHH3Vgn9xX5NaNS5dndVS1JA54DecD/4u7gt9nPgMgQE76G1
srToTOzgClEMnsKaYSHzrkleHGnvYyBKGI60Gp/08askYwLE4tHg65PbmkN1Fp3+0GInPE3pX1h2
C6fB5FO8eShbcz1e992/iWCFtkUscC4nTvJ5V9HZ8uEEFZOCIuFl4ifzmMlBrY3/nRwYcwWGCUy2
MAJJl0J1670lAEG2eUtq6H1/fnSrM3LPBwvIIujGdQcSK5R/wtGk6WgV+gsi87iyF47DHJ1CcsMQ
PLB4RwoQQocZBOnRDOTo3IrDnP6ZJQmuRLK6IGhzeUaDTG3qqTw4b6vq10zbAz/5JF+jfLa0eS35
2gzhLsboHSqNY7NJmAg/UFGZkBJj/szvAMWMOYbpZ9F3yL2uu+QMIOmZT8W9E0sn80Ci9paCDDxU
gWiFTUZljA5HCmWYHuoNVoGV0fUGFmXoJYShBw6jv4BEhnxnwpvFMB3zSphgjLdePP9l/U1jj76X
fDycqaLmLvTlrO9pJRgfPD8WEl/1qJpMlkLk6OCiJH2WdJSK1So8l0p6h7SkpKeRwvUbxz8BFb8L
7F/ozmY2fczSnwqNZcqJYFXlpqPj5Fslbovw/zY59MAR4iN3S+VlMVeMp2AxhDecPjSETnX7WTnD
QxH5om9hswnonQJUWmwBSRZCyJA0NEMUBw64V1PkH7mWMu+QUa98bg5MHhdxQleTUU/kzG1sDkqH
udX3CsjDVzvuquFPJ/HUy1RivBgFatJhMnys/KmmRi49+mnC6JFtuoy/GzcEVwuGN4zqo+27mzR2
1kA8kp879icliglg3XdMzumPIrYZ1vq+cg1kmvoG98vUkjMTHzNblx1MstQ4GWu4HG9A+su9FxIN
zdDf8iKAg8ItkB6HFtXEEnzd57gUyZ4MgcziZ73Z8cR5jtzBcgzPmJiKbmRcQ/Su17QHzT91ZAYM
8I8H0OmShEO0NQNMQFeXSv5mTs5TBVojg5pkJq5ucUmSKSBmjqzKF+aYPagjUyTvunL5ESxF3FYo
PSMK77nrUdyuIYcIc19kr0yPRJwHAMtTkDmp6efkEAiUM8mNFDGG+Mm4HT0KVlrxzzatTW3eyvyt
LqunUR+OWjasZ+MGWCLXRk7g5yBHBcGGnemsrCg93LEeck7R3sT8576KUWU9ZM1CJhSKYUG2FDsv
JXqpc/2zr6HkuCB/QdJGOpoQwBQ+M1llqN0AJubkC5wDzUFn/UJ0uNo1hp+0gbhGV9mp8UsZAFd7
MoFHhb71TI82AfVF8eaQrK92xpFySYJb5/GCojxz/QeZLmLlXJUIDSwuRe3q8pkGjpFoVl5LTV83
eb+yYqAiBssFfDGb3q2eh2cVHcdAVNUA8IuIFMiazcHHq2JsnX70lpMHr5fHWFT4FTgmZYRLKVo0
326gHbE/Lf7H0nktJ642a/iKVKUcTk3GgMFxzImKZRvlnHX1+2n+fbRqzYxtLH2h++03wDpeN9p/
mn53B3FfDDZz5lPTflgJNJjJkbBlkpOgSe1HcK7Ye/dM61ziuWePFPSWu85oHFWABRjWsW5uq1D9
rLA3HMJbB0o8m1ysIUpvRg5FSF1RrnhfwwTQY8JWM5T1w9+e0EVXvyM8VqNs4Uztk3Dfpv5YuoTf
ad8SAOpOxrLsotWMd3LSaBiMUsni4epUOoXc1WrzlwZVIkbpEg1jUBvGUBssxd5k7qGnirah/mlg
rPqoH4S2qsNA0UD62hZvgkrkLsEhtfd+bQHSvYhzN8iPBAMscHrVh/wyZTCP56MQIPkT8dUdwv/U
2FpJrEzEJHwABjZk1NksAqk88BtHZrrMM3gjF1v5oyQdDm11htTj4xgLubEe7iWoB87MASZxzOVo
E8EKW8azHO85hHQ6EeSRfLEenuTICuEPTcx9OJ8a3B0kO1Ja7EhHysHy5I47Wc6/kMgH68VX/yNa
fTdxDCORBqOyXqcY+lGJT6lRcNQmL7rRH1578yX28MNwGFmo+X99YuBCR7VPGfm/T43Mbi7T93bg
sjDFvPthIs7p1Re7hF2VaQefeiNJAiSgiMsYrpTYQhpJ8IbBw1OGVSQUEaUkEoLzCWacz4wYDpbL
p3f5B24H6HbpvQxmS72F3QLQ1NVXuYTCWjmoNlgYWEIQrCAAmAmnAHM1114GdUeYbL8csrM3zR/y
7dI+2htpcXfH7iu1jeWU/VTOF1nRdJOXPmc+HlBRA+mVuEpYOuQ/xqs0KtMk7xbqv6Yeudh15KYV
yJTuFe8qvbpYeo18pcQFa0zHUrkTCVKUTIOY7pzXIYcgCEGa/yT9fnDx54Hrn9nO0nQ//+zOJYJA
e1KwBOv1aGNW5EcoJ/z1W2h3PY1eOR6c0+Mm5RQD26joNVqn3XT4wJIhQqdDdEdy4ZaTf+SLnSbj
AR23boy+5Dwcqm3W7WJWOqtNpubVkSIFJSxihpD6VWQ+A4tL0uRZFqvIRjgZb6DfRAq3YEvajrP2
cEjWW0alBOncsTjB+AALN/xiHOoeJm+AKfhQqQHsbo2XDQ9Pcc8uNwt/YUzsSMRxGW7lbnMFgYH3
HCYoKLtvcZ5XSLydYF1KTBUvWGomicUFfWCtY8qyZGHNOQJWK5AHALXGtjcTCSt9km+l4qa7pk6e
zOAcpi9BCU/dufFb0p61EFUr09ziL2YDA/JLu+PZn5+pstoMOwOQOUrNh+sAEzD9zoVhTsovrws+
o8RtyNqXlEr8uAOSkC+SEwzMSfXgROeaa82u2GxYKy88de1RSTRAl3CYyL4Q3g0tkZVk20Q1n+Qi
IkygGHPApJcJ76U+/PJre+sI0yq8S7icZWtnDlXZsSx2m0kzJHFZVgXXlEYv60GQ4WnICMrReXUZ
S/cW2cxLucYMKi9wFlYsmWLiVckHp9oM9DM3lxxLgrShrfcg88C/tGMdPsbR8ptt4veffbIV/3u8
iyyTieaKIfKKKos8iCvyTLQyZWtvhgiB6lRuKQYLYKHB6FcqWEvVbZvvx3AdlINXqCLhowYNKuTK
wZX4YxzoMJGhztZFfEYtcTThchlUH14SLd1G3/UI/FkZ8lMtr7l40H0D51fCnvIA36CZBtGudYLe
74GcvtCbvflVgWJpC9UIUuXgWcQ9Dge+SYaMuG4/xt7cKeO8NZx0WzFkNVjcXRT1oDpns3oN1eYL
Awr4r0eFsMEKrAh3EohUuXepUAeUJh4V+bw0hrvt6WsDex5k6Id2/C1p7/l3sjY0GPqwrSCBSU4H
6JXFjS9SggwNAErYEUiCpcSHMhRv1QywYwkqTtXq7HKquelXb8eYf7LcTeS7EmsqBiLAcGCkKwaR
bDiBjCaYsMzpIjYxSwahD6N+iv+yO8POopZDBtOHLq0k4oDibLKrkzL/VhP702Op1GZ6y1EGtn2/
LOJnjTgfHVQyZQ6bAunZVGuTcFwpguWZqw4Ot3s5RVjFwgQTnIN8UFkeupyq1WWKP8XsR+91hjqY
ShLMmRCSaq/LiR6c+oENI+tVpEFUQ96Em7H2K7BZ8qA5XzvDR3x7T+L+8Di2QOW1eTy7uvckyY0W
fVoTSpVZbqGxqdg+gIQU9FmtUe5MnG6rsd1IDGrbgl8nw45kjzsRqP9zFy4zWqrXym/JnB5+DDos
SqAIfK+uj4iJH5uaA43L1uo+KCdEOIWXLRPObBHSEZYxOvbyKN2I2P/bjCZZKSTKlBDHykvUXOvK
34UhuueuXTTdT23jINz366D4stAfiKcbQA1Taxtig4pvlTgOSu61bTZ75SVV3JUXxziJ5Ew0nRe0
XXKx8iWS/j01DuZ007JH6eDzzGOe+aRBdushIDqI5PNVAbHGh6UptIOktzGs94D0WorjYwZmLmtI
NC1iM2ds7RbHy/ew2MrwQoDbGb++puaMi/cNNWgNpxW6nfASAcK5c+OQ5t//K3pta8jwaPDE0QiI
gS+QYQxqUAhegIm4KWJsbqAVxaV/Hh8KDyEVkt9giBvieGX8EXkbl9lQGiwMjI1iWl0O8RYjHdFZ
c7EyMqI0uo2c7wDo0Hlx5QhBbPL2P4WkoEp5l+Q4GyjV4awYdBETHNFZOBXMvrunxTLHxWl3Wdsw
oMwR3vAfGDKDVuYiZACKegKghIuoB+MXvR4nFDcQRorEw5kOAjVwY5Jbxn9MloWy5nOYOhfKJ55K
n3ypLZyl995sTnxaiLQC2GvMLurER/mAaFA5C4laqEdknQWbnLCWJ3yUvv3PgIMQtPFBjoJW16wn
9dwXz/ClcKaauV8Y8WDTl6cQRSCjNd8iWeCMll64RVrEbWM4JMGqWKt9iiDHaJlwx5/CIQAMFJrI
RNYmfvrMOqSN1OhT4pYbvtyTTiuk9CB+x2w+Ajnp8O+Y4uG1bzgSatiApwk345nWZ1a34iHhOhjr
UpABzdXmvlXB7Ol4SYUQhz8pEdjK6KaO/Cev9WeBPTRg0CmHTdjor+VpVF986BeCgpdQ+2tGeXai
/EcL4szhYaj+pAQX4VNnF6dm1WbkTPbQGn3BCyTR7kPiK2pNDA9q4Ay1ZiQKeCO3QQMc6ZQz7BSG
4JCxS5QAQYSc+dgkL2H/koL+J+5AEkG5Aljdy5ChVbby+9Bl1vX0yfB/E6Ka8OlqBS4dcwnSYqxG
8q9QAuPoc+RT5JjNzmAjWc7gHbduKnbSN5G3Zv16YAztYwgAO26iv4/Sjnrnq9eNU4UWVJx6HtMc
bGElffsRDRjBimU1wxN7qt5t1cP899uG7Jw69o5eBTWUBLr5VY+Rp73EWxTCrbJqRVoxjljj5IvI
+GKgwHR16YQak4zpnLH9i7AAqoRtFpYctexD7h0w3qo8DClt7kB5gVMb+2ds1jGedRJQNmE+4FM/
SclnVj5OdBWWTrB443NUEA+iWQvTwfKcjlLR1NUIyU+en4gusxarUGqIromXDpxrrrXAxV3mosD1
mQL/NauaS/aYwFxyw9h12t2jTZEIhRmGTYy7NGP6Ar6WdvGKgzcP6wQ6mi+A80RcqhduygpOdnqo
I+3A7Vpj7m2nULTODFZBeH7YYc7w7uqHMXdOKfZDWBpSOnngkKZKkHFhbPR22ncO49dcmBsQb9VV
rzBleXizupg/VuO4dhmJtcCOvWUsU6YNXnePSC8TAW647KYvEZfJMpSB9ERc7GxbFyeMly4iOmOW
Kvq3Yfc0/NzG/ce4hDZGcBSp2mShMhd88AOZGEkXAFQM1pivxVXaC+5zccetYsX4DnWQVDsJPa4H
ZciHgdhM6moY93qD0y89b7/r+gBLRyj8FsLN4EeroBCp2boZq7eu6nZQtCy2gwUlQ81IpLTg+ofr
KNrPPEq/6fKnhwMkGFlXPtnWwQuqC7U/Ca9MSyKu6b7DNBkBbGo0J4dc9TgOnjWsLMBQ1hNOElKA
o8yzjc842U3QRxNEnXLQzRqW7dNBotaUNt4p+DYOQMXw2j3yRll6tdW+mATgUUlSHYRAdbR3RWxv
GXR3gIqhswb5osoFDd9LbUyR4Ys3UYmVPOsMZDlXyHfijh25TWMIPSVALJcOl5AjYzbj3OG8yVwv
iT9Ujs259V4qFQ8vY1x0CSPWrLjTXl2mwl5yd8GZ6y1saNRHDnVhZDnELrQ4BbZrHswVugrlzw7g
0hjfSHChAFW4TU+F+lXnM3UPPAz9CRoFUagrI8I8lOSLB6zJ5m4UvPmgcQGDjyPRDMDd4aS/d+T6
WqwmHbPjXiHbkAuv7w+EzpyoHNEELbVRWSZRvREj4qwqTwHzFhFteqD6OBlvPbinRLk+WT+uQTpL
6NKZlVsj7c9GHC+I6lxjZLEYgU10++rPUJ+A4t+Q6C0zKqoCz/5y78Qna8JF14c3RlhMS37aL26n
LLYPxER6Srq4DCTvnV48Eflgwc3BHEPl9wF5FCmrUB0ByFFpOaxVsH2uw7s14SGHnEA4AlLcyKiG
I1fwLMguzkUznM1gxZj7pGtH+L+sqqyBEfgK9XTA18Yq3pL2rexfB/M19aIlL3Om6AFaH7NfJEsb
neJInRiOmjYCbe/R1jqSJ/MXCw9wPoJptajP409jRhCG3Lw011JMNp2/oNMbw685Ry2u0nB5dLHa
OlF8jGBOapzhn9BBOb+KqDEvMaIrPyaQjqy1vqKRG5WJeKyvx5w5c/sUabeWyALuW4xjoPv6wwFI
bmG0JOkyWWsR4pjopPveWNPYTBTm9D5thfQWNEOwCsfv/yVYJsIOxCZiozmnJF3YMEcYHJvmh9Vf
AxUkrv6rL31cE/pWHFKHSE2cl3UYhhUdfovzxowjfI31jNTpIHGU/RMxoKRe6Ew6gwLqXKHshCgw
YnJC9B8kyeIDSrDciMnkLnMDtkZfwItJGJxQjumXtLR+a1yXlWjgdymWHWFHndrCwJ6EYgaiKqoZ
o0WzwzoeJAOh/jZNfUV1nGusNBhTYbKcW5jUTrfMWcZsMPmallzi4eLSdeAku4hocFDYqMhrdCKJ
kSxgcKlWf7qRLtrQZ7SPt53vAx5fcN/iOPKWiv7LxJNdErKbGjyVXlzG4IUdL8Rv1dQvzAn5W5xD
y+hgIWADqYhR6bC4kRflKjpJlqBf/ybuyUPUZLIx9Rw6Q3YTwnfFDMXCRMfCuazNo2WP6pKAAMrN
llueU95LnwNVX3SoG8YBmlW3iU11BWAfxNPOYTxUALoRPYEdfxcUSxi8ofuahyitpk0zosrJofZ8
5DJgiG+5P2zTnqUDDsRmMBpr3c7vMUdHV5jrAHthCJRS/uO8XQ3P4vnggeQ0WbqtleBZZUOPaBmr
odklzK5y5QaDHK/4rdC3mGNYBSyJKNhS0NbQomJePl4vxD8Xq0B9ZvQXW68IIn9mYAeaVFKselKR
m79wxEqDtjj0B4Ji2TadHPkUxz5LignG3uXicdyXufqYiXarG2hR0545+kZNiyVzCh1OZYQCHzpc
d6NfdRk5xrBQOtOTF4dHiLsulZK8B3iFc7vPcE2N8Lp18Ph1AV/amxw0hjYvwdrFhaMcoLDX+65w
16HkoWfePsyOLgWPCf0nC6iZg8rhSRw7ZwOJHzNdt/AewEJRfzgAd9kc70L4MzU2C4KtC4O7r15K
RilDDjvpTwaoJe9FTNUzoMEM53rpzUYd4ogK752WN4bagWV5DkeiSAP8Mf8GuEJjoWyScVyaGOZ3
qkzkxoKNU26k4cqA/OO9oD4jTYhLVRGtepG76kc2udgtaNFdTY8en6du3AX7l+JEXoIv3mdgtwUA
V4Vet+FUKiM8d6dF7Y+ok/bwkaX7rkzcmlBqZSOSw/RSBtiVOpBzGQtQMyj1pXU2tLgZfrUq1vhB
Cl556VvK6Tt4AraSEWfgIa2uyHAPLQhDyKOQbwxrIrSQP+PV4I1LTjo5RlSIKo4xURDs61RfhjWT
cuBMMD59iNcxSaVTdq2cYpnYDFz5veEZKfpz1k+HnLrA53YRlbbUilNYf/lN9tqGybOAGOzzosPj
2aH5lWZ5Kp5dk7z7wblEoQbm32Gcw7iUy0Wy7cT7t0ynE3CtySdOjfyfh0A0d669/T4WyQLhORcC
8A0rntASJKv7EcZWFDKpb57wNGk0wgxvCpcirmcpBoY61DZ6ojp61bDHaspPIFdT7rMwX9jVJyeL
NDwB/8Qm4qVgPgKyNq6kx1LVY9vzM1l2/EWOkACnrxLhGgeQzBHhDAB3saEzGuu0g33Cw4Du6cD9
q1vYk82DUiQIjw5N1iYOMnqV3RCRqdFhsWFbGMIM+C1j6+zl1qEfmfqDYXjRmiNRJhCT8ztOHwa9
hRFQReD/gOKi9hDqgdawfLu0viYYl0ZTuxNMnjgFSQzluFb76OyFfzMaG7aaUQmfLMxuJZGwD24b
0dnVUSHAgHuV45+Q+kML3NWKuWP5ye/FtdAJqjq8deVx9kbQLrAajHJIcgBfKDgrdRBXD6olpFjW
doikfJ7exw+Quo1p/bYDsS/mLXT/aZry1LPRE27XzPEwPLUQoMOOzbAuLbMjTQy4Y1sFazRVQke2
5ktBEag1BFqBvUYhnngGeUMhwjfAzJRskQxZvXotyb8YehhFx4oyXHf+OnTs4uk0inf7sXD/C/kC
tppBYqTlZ5vQugpa4f4aTbfTi46kNryGu2o9aA3RPfY2LMKzOGnxEKQPL3J1qzLHUvweR7/skjBo
obuxOjowRYEYAXudCCTXwtYeP2zHOrct7GSmXGb2bGFRMJctfCrzWiWYg5DItgtsSTItdvjWUApJ
qWgwRh9gYtZEUxF1MiANzJAiGRPgqv1HWjBW0hNI5lWbpmefSlFF0CSNA7OuobooFOICINRIXOu8
/QbbNjhC+Y9bK6TPElY2mD9lXO4E6G4K692M8MdldF25Hp69x7JbpcQmq+01YzhYUw2r7uds7FR2
fxcPS/HOGMx2BXABEoLrmrB4XARVTvLX2Vf2eDcjOgF944YyNcwK5e9tMgioCgIAm96foLsj2mNU
LGabMgDQ6LoG64PTTXFus1jBDWSnRwWG/fMhMuEYNKtZZxNi+gUonuPR1afDIk3/dNt8xDMXHPT2
4L5OHcwY75yiEFc9biEix6Q+gcQ7+w5qASyrqY9xz2BP2QKDZsw+6KI5xFkYJma3Fja5tGNA4pVe
7RzEg72646JocH5LzjYZAAX3c8fIysrW0bWwTgHgGcNsIEVu3pCNWtTuWi6v2DnGFJbAeuDWtxKn
I95zzE9j4cFfkNVWYqxUdlcX1VXvNhj5wcigFspVbZ8QGZkk9H1+A/r6l3t4fdg0+PjayxiNTd8W
95ZBrs0/rOP4oPu3gJ3mn7voFra/w3Qv4XiEOi1/Ge7cCdjC/mUdL3voZ2JmIeNcAWtraN4ObAPX
ck+SUF9TDlXte1FKj9OaL0n8kxjERE0vLuhx58anCWk7I4aImsrkIrO+H9sDHlVFIWJhZhmRGwXt
gRAvvjtFA8SBJNLWA0wbEapNpJ7VCpUdF6QLZ9wzKUHglCUfBuiLNsdMupDYQbgW0mTNlKRR9Q3e
QcxF8Ra0mlfmMbyzAROPBFC3drq3wOZq4wPN9XzQ0ptFGgFkh0kVJ/LWu0a1Dw0R/k55ktSsrv4v
cUgZGJ6gfjOXD7OYqWx4hGgcxydZtI59dkzn1sYMf+piP5AmVBAfKanHmAKqn55+F6rlAEXGL9dx
6Gx1sITMqFfAJfJYPO8gPa7K2kgoA+2CkqYh63dCJUbjq2ct5y0WusO+d4ODbHyl/mvoSav0xRnt
rWd1bxEMjUhrT4TsLtoYP/WJMyfw4BFp+PyxsHLNOWsTYpoPJ4U2gt6CB+fACLIJrSliRPvgMo73
R+USEDinxWdHIfejfvajSxB6yDLOrv2cTenJdqyFzmU00ooKJ6Irf2I1Jr6z2cxl8+LPBhZGkE7t
1RBfGn4pLEPphQXVQPKnD4R1OAGt1xxunCl85sRfSr+oALOn88mifcUA3sKHzxkYfcKsLxpjhQPU
WsgNnBu2Oj2Xtr7ttfCgp+WzWHPMKtYVIc6HSrOVnyV/LxWc3OBcqtRKKsppqfTj8L9ZyY4TwRxD
AruehyGEjtrSN6nzO3d7SyNDVQ7Gt3kmcsxFYluazBvh13TKooPZVWveY9vK9sKHScxDKthWY3jo
kmc9eKMHrj1oxwIYY5IUrefIRcwOYa25dkn/ybJwyDn34+EK9w3BX7bqHQNTBeUFyANEVap7IsLF
MH+krVERXwpqkMGRQSOKYjSzPzCFRk+/KhGaIhNEtO+TqmniQvE1ahDImORpCD74Dgp5rQa6aSwW
xnk6Opm+cJr+ZEYZvAOU5bTmmFVWjBNV40pFWPvV4p9lx5AiwXbgtak6CDjv2ff6DbYpdoOEzC03
DNscIBLqBKZpFPcjugH580c+SrXPWYjwhCFTW3RGIZ1IvdNN97kdjQujFTkHwB18fA6HBheZ+uKM
Z+3NImFBxbV+hOjD6qJmzPtPBsnlVK6UNqfOe7U4KQHGpf5niLQM7P/AfHpGA9gJRKTLFarPBXmL
oQFnDDMVQDllLpYG9rbEVDwZMEBan3l1dHHRiRSVDjg4bwatWzceZ+tSnMFMrKzE5DnTEXq1e6Em
EBdQg3RO+D941PNoZZJShc4lYw9pkJj+LcCIZGzmNM918v6YCyXUvzxCasZgROeAF+cZ7wWuDZKg
EVbEzAJ1ekjxrRSymozMWRnkIMWUkorgdNzRqItcEjw78wJ5daNUNK8ucw6I+jbROCxy4yNBVSpD
oohnSh+y6INb1+ArEdyo+2Zckmgm4gwJB4y0tKJq4ndTusWckPHDkKHT8WODMoFwDZYkVpxYApTe
v5apaYguRTgMOXa1CYtEfHGV8Sh7hmtLfPwJFnA4xWODqQPMNVu9EmYtet/JgKZkf2g+FtL8awxc
nn0KwI7knOEGuZGajaNZGHYO12/B7MadPUYa9ZsQ5jxWSNrF2Jsl55wodE96tkcvxWeU9j6EVPAp
qds5Eac10npr6RefXIgPhKojZhQpejyJ7+kBC1CJZhYCBD91NtJdrH2WjK7ENp6bTUbJwoyRMWDf
1/tCsj/yq8wUBb2dkc8JnyBi0UUc0Q9ussaXgOMwZfuSt8Acw7a+J5SNgo3Cup3ykxwLNJ4WnoRa
vW/G9yLccsRwxjJXTrDvIkS3tz44coSFDTY2jgwlatBaih0ju0mHGRYfXvyZ1+bKMVnKDA/I2VKh
oXEt9gFDgHZfOjevys853gJNbD51doIVP8waihn6BCpkafcZT6kGvdxLqve484uKWcytPX6SWJHS
JqgJwYPzRsQPEMiZXlTsOip6PyDTBNlQkpEB4WGrmjtLMVJmoYgjtAUwMs//jMxE4KOhF4O5aH0L
2G0oDgy8HJYgLg3quscqy2Eo4WZMEjALkerCNvbIQhWjfYsKXFiik+5voBHAPnqX6YCDCZYMGObE
I/kSzg12GirvOFlz/zbTBXQCSaF4ZM3wpzLDX48IR9zs2Vcw0e6xUWRVou0XdFhgYKn+h2Pun2IG
CKCgmwGHJhm6y1nOIhFemfyRLnZVHMajmp6lVHRm/zDiNoxUeCAKqNySefkiCCcoB48hqT456CQ3
JG52Q/FM/gp9p8rCkpZQXDRq01v1g41l11/MIIZFCF8WJHC00apZfwH6gAhvwTHGfIDuGqM/B15r
EN2VgiVGTd1axo5ajtqTxiImatvoRVGmq4DjLdNnDfPvAZOJ6VnRP3F7eQmYwCKbojhnecmNIqRv
znebsUjT3mA8wgtQSHox8zsnuPSIZdyvObMVCJRCiMSWw+mOSrPPou6F2xviQcldl2GEzLmFLY0T
XJmPsI6hGEn0Fou+ZYoaglh1PT0ZGif5/RNtHzE5bR1oKnO0rM2J3NqG6EFUQsWnGxZQgmAjdS44
dSXdKfaWAfluFApAGvI6+FCskq7c4y2GRBf3PfPKzK3mHpD3gZMiZYHoYPhc/F86wzSyxoXdYLPo
IXYL7wrGinBvYwARjwlLGN684uaLRy1EhMz58XqI6AxkBiSnc96ehTVXBOXKc1rcEtx1jj3IXWj6
dfZB57elGBTXGErXOrYOxPRxHc56twE3d3gSM/wkns7EZyozBCcsUI1tZaAX9Kc/ShIpMXoHNjnP
ztoggWdK9/BxaY6Mp3mkKVrJUvtRpk843QsXtgqBWhy1drC1ujPrnn1AH2R9BJwFsDcFQpq7Eddb
7t32ztLykC1BSgJ35wd5wLviIp0iT9PN9xzaBc0wpi1ip8GXcByKOoK6kGHt1s84KXBEZIStvzkV
POUhJffEQvWJMIMLkl5YJ0SoO0RMNWphTp5n+gf8m55M5iht8iGEr/AI53JVGj3DiZtZ++LPzcr3
TXQ/GK3rHwAAkKX62nrG9AN6RkVgEOEGZsTRg6WdRU4De6W7C+WibGkFZOxAZwttGaJQqiXgMNgA
4SbNw6VwYrrGOp3pYHXsclkaj8AiGnU3xoEJWT+pB9Kf4haArxGWq4xkqg8ufSFj8sly2GWaQrEo
eWIYFySXmkXLSzax8Z9tdVdYBnU4U7cPrLRglayiKFxriF5q3VvwCjW2o4xOmMdYmofR2QWeuYHp
Jnlrdf9Xxc+l/zIoXwEM6/4bhE6qGRlLSIcrFQDtpPyG9IiQmovgJgfCAC8KthCLXc7xdi5vD1Ye
yI2NFM66AlpxH1JjFHQRbNJGI7K9Wcl4qKmPzKoehaHcbDWtE0MamHd0KEKNHxHzmQkcLeboPUA1
IzppaVhPKJSKaK3N/+SixMyNDxVCfobUKaBJTIrMjN9hm54V/kPsRKrtW6wFGV9wxhpuwKCi2arp
ySov4G0+g80hW9R4/SG8tRXCbT7hYi5c8O56IvVBeDNHuNaEop1i919kf+Uts2Z6YB7CDKciQ7E6
j+8Z0wveIvN0uXawxPCH91HjnTwr0c77rx5xjxUvWw44613eht4rlKsGpoZMXuZgnYrzd5TyyZ+a
j5KC3pBXhNRBw5gb63MBahgcadCwMXkQjDwa3vL8t8RyX8QSWNUUdcAB2ctNAivALwE60gvkWfh8
DS58c0z8oMBsk8TcWRgkT60MoiQ0T3QQGjYMwuUGeJRNK96/At2i5mTndzb1ZYe9kQHZiKlK1660
VFtDQunV+EcQWadTdzKmn1QSeNrz0MFqzm54Jm4Mo38gLOmcvhsQlZgZhXgF55gbR2sl+JKzOMSz
tMk+is5eJByWVYGoRYtJAPibA9xLrzKhBMeL+hibwY80fDfqu2rAHeIV8JAgYciWkr/uRoJD7Q4h
woccrhzTqyFQvoWJIXKRcV/UxHgJOTapvnsECZBTRgc7h5rJMN64Gb+Nv5oM/m2LdwpMNICg2Q9R
TpB5VVoQC7oH+54Ktggo9Jllhnp7HZUQdgv3pz2+FXBp9HIfJxvuGBY6kNfjrB17Z92NQKy7Elsx
ewTSj06DER3TwFilwjvvwKzY/QM4MONzSBjw78T/p7yq1M19HaG6Knec8rbnwDbm/dkk1sJ9xadj
7ulgSkQb0L5fAee5V6xxq1rblJ00ztDOhhK1g01RQVdsf5SUWXVnLeLBfXJS+AWIMeX3ne3/Cp2z
3Xmf0L6ju4PQ27DiJ//EYHBp9nC8O/z6xeIZcyMT1hGTuKHXFgz/RMiRuK92u5VGpSoufpLs2iFC
3XCoIeWT7OEl+XcNPzA2qA+43v28RXMwPBW1xhgVpTDMKaewP3UY35GDFomarH1VLGVtzj9NpjKt
ZHjZ3FOARw0dJXqBps6hwUdLlZ0F8u+0VxWP3ri7trF6pTBop2My9ksrZL5d7Pq+F59R+wKCnpnH
ompXelSd50LvkXhTmPBgqC898o1Kj7U7HX18gxMgc5d8sWC+eqRLl+ey6DmcwbWNS42a2VVf0g4K
iQIJjPN53hfNSDHxqqAmcn19gdFWHf7rK7g70bhU0XxgI+QxVYzSw+SDjMwn6vaVFpkX0zO34Xjx
W2oOI1LeFeNMGYJjsfcdjPm/oH2uyu7F9Y19mWwandxTtExBRNYAlgVJjvoN/zO6cJO3lqfGolX/
uJkD0lQ8eJIy1pr66DWE+zAY2zRIn9MhW/Mk6gaMFdKA1ZJXhymUYPhSaQRmTObUqS7/AyNITPWW
4W+mzvO6R9sCxLjuLDzIbBy2uN56magwCOISYNS4cSDld1aOCoK2lvCDhBmc2Twn5HHIcokCaznj
Utwwpyg8bTcExgt5l3MLD4SXy+G/ETVi1OT/tH5HusneJlBPSJm0jg7kwiD45+T4xNMCVXO3buv+
VKdahlWnjyWzsy6ZtKr89kXvHCMQ0xoTl4jeVyx3DOw7OCo95alrzENEBTox0521Hlie+KnSHr7F
zoMDYV355jYOfpMGhlfVmYfRfEupej0IXSrCkSqtX1QmCG7YZIx60hfAMj2nZS48vM9scvcgKdAC
ZHa56yr1qPrlrzc5e2ra57ZDS7Mk1g6fuHQRHKaYwKtnLx6eIhdWoO5/uPju5ugytdljotivW1c9
6Lr+xYZxQ7r9eH7L2v4UuMExKCDjT7196lK0MhblkbYw+I46zkYq/jhqMH5mPQMRddnHyo9p6YhT
tc+57t9HjpS0u0vXJXpZrvY2Me5mp655/YF39wFwNFN5tdPhbLXIitlGc+OugG8wMgrOgzkby7pS
1hFQB0XdX4YfgaPfQItR3PTta23/0+YtccV+fcfg/kn4vG6XvAp40fjqSwEmZY136M4kGZkvVd5v
uzbdObQaHiNZChwVMdJs4f8D5JZRb9vKtuhVvsn8r+8+dYtnzNiKWY096iASrDSUJfFdhqMjd5VU
Co1LaotxauZ+URQaFtQS83Kt7ePM2Zna10G7M6StRxYzGkUuw1FG/Rno46chGVosHV0p9mHZcgIi
y8Jypn5zoMRqVy97RDK3Xy0vWfGfbTGZAtFV7eGj5yAxc6bsHHoDvsAPHGrAehtEAYtelZaRZlwf
N0MarWP+lMtzBC+1XRhJhzxT/rP86hVqo0wPVgk+YVpc7EQoXYR7naUzgkLr1SE1b24JndS4dcZ6
1n5686iwSgZAv/DbBvvDSMaa/NUwewcLN92puFGec54mOLqGY/wcYL5NJSNDmMpID5X3CxUdeDmg
Sa0X0KI6T2enoZWBpyslATMvyPcRW+n/ee4V2J/BOZ9M/qJIglVuTmwHAmZqfs5kWYQokr4NURHp
kNSWOkMkaMn7YsDYggGHCgkOS2ocerXXuTKWzI18j7p8bA5pOZ48wJwBJZLjEau+i9jmXtlgsenE
lGBADXODhgyTNvSdmL8suZ4DbdgHvbbz3L8x/iQzrIDjYuXmQarNgXC4KPii6MudnxBELka15Sc6
UtYJXjXMHrID2DxdVC49drVw07Xaf8m5TybWsiiwpEXOUofqgoulv6BfABB1MVLUzHeDyyqmk6HY
YjzlMwjvh4HU5kBCs6FnhdgkM9ZFJJ+dtPY1hc2NybiNa4slBN8xWgeXqj/U43PGLRtad1IcVFy7
M7Ik6MWMaSQ3lWOeFBllhOrSVptBMVAD8gQYWlsUvtpz5a3D9BlpngdLlq7f2FrjjzCL0wIvvl1V
wejqPJyBbtzwKFF5ghytVkOTScurOHc+XIl4OeJioAIHW4RMyiBQsnTwd1ukwSWbzoECKctQzgrl
Yx3qLzlqCxH6zYAJSGZF3TuADIkwflaPgjdYbfASV93BgNLRcdXjWUX81wiSH/KtmiZ9Uz0EP2WC
a/QdeeLowacNItAU0h4Yad31O9h91dNIQVPhfjbOabemjAOmHpW7OWo7gYlNPnrB4AHxECUxbSj6
zLnY4KPF2wLy9CIhysRQT4atHcPJFqXRWMDYAJ9pafQx1+CNylBIhl7gmy6BGC/CzW26mNmtOESj
8dmAIGcgSWiNODg6nLqFfEXUN4WotN8pQGXLx7TV8V1I7ByLpp7vaDFSDrPQSndIwsJ5PIz2t0zM
7a7b10P5IXX4A//9ynPKzNpQVza8W1qrjlGwQ/FOiQwuB5CPt4NQS3KlPQq+CqCm43TmwHtAHkFc
owi72MQVzQkf0c5uoLSynCC44YqYOQzEiMuBwJhG3npkwlBDC1LJCSh7TToSrDjc/yPpvHYbx5Iw
/EQEmMOtJVHZsuTYviEcmXPm089XnovFDjC73bZEnlP1x3h+LUwbS2K/FhwHOKfLn5gmJT8Wlcda
o+MHNQl6pLTkHkajVH8PDhAq+CziCAlJao1nF68ySAz+HsUwqZ8EYeIOt6SER6AUIremmLk1vKru
S/U5AFKBufO9yMU9oivKwIxFvioQGWCjS94Mqxp3uBiAJFOH7S/SrhFl8ZiRopD4JqArDGCMdgK/
tVPE/sLEVx88diyDbLVJ/bFZjy0FRG65Pk7uCQVDmx8T+FMRFKDDC4zHKEn8nD1sVmJBFP/wKONG
9DsbptCyiDz4KxxS81B0Em5ITHkEYef9FilNbBRch2dDQRc1/APsV0cL2pCfL042YfUoz0zWkYn0
LRcTqqeZD9LTnjMSl+QSLX/5wdCyAulH498GL5GDIsORiJPwXr7sgCJWECFiZmSV+F90Bw7LWdP6
KjRXnNC+pHHm6leW3sb8RcSycLrNzhuym4IiBkR7u95SICCfDYAUAASjGo8E865MTkJBn60b6vp0
uTr2rWfggErjlUrxjFAHqmDVNqFJZov+a+ImqueyuVk1LlCv8mseAAHhhNQct/iHSK/owJG6k45G
LNTZa0tC0oTC4YdBiFuXRA1APet6v6u0TynVnFn66gUoc7nTJGoPgSfbm0AM4A1iTxHpmdIkO9DC
b1d5m0tIK7gSxdslqY8Ax+7UO+KtNnZi/lmYYvYzNE0xSikXYaSDqJjwAUgU8S8lnfiAzmJtrOVG
6oxbiauRaUROPy07y0hAFKs/GmD+zTNOAD0knBXgSKtxExnN2VRwO6Vsr5b4QWUyhynjCHQhAMXy
y0oK6R9CRuGQzaFXgMl6BLzz7DfpziNDURT6Tjru2O1B6cXfxGoFMrSM37H1lVOMN4NcUrXgtq8m
YRgijXGgExZznejfi3ETiZQKaoAWENikQCmHa50MnTlpUKC3vCzguTU1E3yWKSI8pnKX0mXbXWM0
yMLXseDzFdeWKIyEJWfN5A9ipQZxKknm1fYdSJhKPXHeF1+T2a1rEqXSjWheif6yuhtDaWh8mNn7
aML9swBKg2L2XME9Ncg07L2e06kXrzv7KceEp1sDH8JXmjj44hj58ppEpgN5J+uxSvw62swJ8SWL
7wwx+khM6s103xvFXsQcC8k3ucNPqFA5BOIZiUeTw5ktapXLKKP84HMSoBxG8i+wiMWF9iTOEdYg
03Fp9/qSBKNUrDKwPlannc1nu8JuRdBdndaooIgnTIm8PPTozpf6PCPTWQod1z84WRDsVIwV4pgU
/UZhUFlCES+nBsk0fGI4wd4a8LBFJyQSW46BXI0qNjLAMeYIHJs5hKk81Q1XZfMg1eQlYkJROt4H
jnFqnqJO2cPdjVzV7mjt5J20q2ed22TJDZoE9uV8GO9tMp1yciFR9HWLg0MAVoQvVgPf+Ov9xGJh
Tz9T/YMmIm4JtoGLYjaSP9VoKLDEDFEw74zDR1b/aynERgSExMVmsNCJUXMh1MgRBRZuHUnlOwhX
FSAi5NlSafgUJzDDYEKpnp0O6yKBNCY0IMpvDmkWucielQdtenXbiofMgb07yOyBh2sNDTJF69Z+
Eiqze+kgGl3ya0zPI2ucGaojDcgSMxwJYiJOcbO1TTKAyKV4lQSYlawF+Yb5lKJJ2VaInhg4Uevd
ydwT4289MePOdXmaKL5qORJ4nxyklXPwzKTWwoyMjkqcFbpfogm8tL0tIUMRxxEsPqJVwT9tUCO9
t6jJOYQ8xHNMCydArcJvULLqCQnUb3urP3I4Rfhmq+hnLDHbdgePdzYFwWEaKefsyGOR4DoSFs7O
Pgz3w+SllA+OY1x4pS5j7WvdE7SvIIzaqN1N+h0pWgPBNLRIN6RBLdaNWRml38SPQWxp0p/rtvyn
RTckIVEwPKfzJSMzK5y7ExLkMt1afXA0Al6sda4XzBWcAR5P9l7x1APTRUoXDE+zOMhw2asrY+TB
9MRfcI3pFA6azg/G9mVoGnYhylOqg4rJAZLIdOb7pO8OUzEehRvWn5cg2+ET4m7h5ReZIwbonEgc
kTSF1CUp8XsK8SJhoIsxHPScjq4RnWo1/8zWQNo4zdeJ4XtKSBUf4Q9s8VEXbGzV75EPRZZGqCvO
HRIB7IBC1DRjFmvv50zdo/iC/CdtDs0uMrqacGN+Ib3DB6Zi2Ho3ZnPrAXdLYV9ktafWcFGuYTMA
J0BQi0tuVZe1n7skswBq2topjwEejX2FH8dLaR9Q4S3QAnk4Muz3ZZlXovfk6CvhpqFDNLN8miZA
zRCyfLShH7sVgjQamGjCUFDvW87VGpotx4LJIDKqVMS7xz56E0VMnOTHKHyZgqfSqHapREgGPxYX
lOQ5kGlZdGS8yy4bccBhfyqn7LRoF/jPwV15QKKORqNpyGkarsQsWU9oLseXtPq0tXFtoDnSMbzI
u2KG9WZBLL9Y0Tb1Asoioch4G3MiQ3IWmAkK2QNA0Stfybkker+wcSqtdRKEY5/zFQh65EasrVt4
muY9N6PW3y9klGS+7gJvuNSP0oGBqRwQtZQxtPcHLDpe1m9TbkJsBJswGR+Eq87JjZGqhmLqfd7a
MoFwRtvWvcykpklVU0aySKlvQr68haI9acMhZkZrUCW2+AmgcCE4yheLVcTLgg09JMXMEoijiOtB
IywDeEkbj72sKFa6qiPUG6zrk6mjsmdZdq6MR4ynHDRU1TggzgkwYvvVk0A/8tGDzze0nVCExgmu
tykIDwT0wilaHsVkyiWOSf8cYuZILMY7wzgozs6b/T+VBoxeT/gwPXkZ3RPOtCIeZ5WmL0lSr9vY
2M+L4+tEHgY8U/KtZcj83OZHVzZ9GdzJDNSn8YY+XZKzCHhVFOLPsBdz6pGKUo9PA10NXLwOoKal
nhC0feRNcBSjarsUv1pGMTQhsUF4C1PkWFl35DdF8aWXZHSqa4FLDGbxsPrwELc5JB7h9gtlR3Ov
iglNS3ISeUYY99GhCZH8bGj9Wz+a6EKIC0Rpm9lPY9+uFr2812rsEBxmjqFt8rep/pxybZMRKzR0
zo1ZVdKslmLwtfBZ3AaL88NK0rn097keQPtOVO2tDflutfeShwRl4bJFo3CSEYkgtbUa9wfe+lWe
UIdKHjXpgwA2eoxYht9EY+PJaJCQz3Jmf6gU65AAZUiaj5X+LuOzSu5y2X83g/vQcF0R89e1CuAp
xVbFoxN6J/nOPC6LgTgqyYewmv5bzC0mJSz9XqFyzrkfEmbO7BA5T9o9F0mSolnhDIX1DFrqdp6h
xycs0qjbRF/+Jw9s1lPyas9vRJ3CsO9awB1GKhnaWV8bKmHlNOTI0kmHgDF1qC9B0Jip9rkwxlOt
l+9NyH18/ovvDOtbQVpsm2KlFoGvXsbXLoFC52RrtC3TBymLXO4gP5duemmBRVObtgN80S4SkgjJ
iHxLXjb64iyHtmJ2L/j85MbAfx5p2gYWmhx5FM3RyRoPHLjklQW+N5i+uiSfUzOhADTIWYGxjSlC
wodeHM3AWqXGU4UhyrbmXcbGPZLTL1lQRvjC7c7tHRPBRrLhWD/bEkXPcqahB1WYpHMdvEnd2Uy2
CKVN8ox+W7SQHghKtEtcqpj1Z0NBZsErV/K1brPwXFQvRQQvweaE5M0g6UkqkLmAWXUM/cEB4ecJ
k5pvdwpvqt4fQSjR7MhcwQ7+wdUO5iMviIB0+GFG3juIwQ77ba+aB3khozDxDYK3OqakBDUV/GgO
xtZbGol8Pzr66wJ03N1RS5mmHZ2xX9PwYCu+V9qcLSMJMKsi8pX2ydN7H7YHtytm7iF59kfQz78o
IEYHxB6SUkCUqKGEJzMpSTnP9iKi7shQ5GiLbPzdPE5krmy1MTtGBNU26fxadueZOjKTIwrpdMaT
rnb57i8fDXynBBaXvOwAAqWDZM37jVzFqvIrfT3ih3VILBJ8tR+Io4F+J5hZoiJSoqWi6cFh4ZF6
DFw3yLyPIgqxfxI6pamSIlSu+pXT3QXtEYyD6BUnqgB8UOzVZHyOq4YbuMviC70awG9OuqUd533n
ek+oJ6ruO6PzrmIhZZ+JCz4TWwLHAo9GknYve7uOKE1Vws82QDjne/8cCulruFqeKo4elLxckU2/
tvgoxth7bxYImd7YmMZ3lO64QWgwPST1izhIRgKCVTXas1W1NqZgMIe6xaZbXcQsKVvOAGkLld3V
2pfYrA2WSxQf4gZZUtRHtEt+awjmSJSLEwNjRu9LnJuwlUAAM3zXsItdZaPgYCqWzaTOsNFUfCBC
cYnbOCqze2GS+suwX1LjcczOBlFvIrCjILHr1q3qMevpCBkGIgOibL3wVGddBBKskawkv827+NOB
VZn12M/V30LEgiKOBxVc0GfMJVpVkAtJ/YkmXkpEjEl64+UyC/fcVpMvkm6trWGW+cq5yOdo+tQX
d297zw0YONdZRGg+XWapppzCdZV+AYtUzJ79ZuFC7RCOlPvZynZW5X0UdIGqB/EvKcFn3X/JCq0S
+lyQ22A806Zn6ceZLPVWZ/jJUVxUjPrk5BXAQXC2dTZutGm6xHp6sDKw9vlbH4NL4537wtw1Zn/G
c520K3JNyRa2tmMTfGMFCRPtMeR99BwX36XzlJ0MNJ+aXR87y6NI8pMa39hWjvoI9B8gR8EXbxOc
lKGskFaWLo6uAwscCO9fgFwE9dezlaEuI/Eykg1LA4sp1ukwHIUSU3Yd3PwImg9oNGg9cmOwrpGz
mA5LWiEK3q8Zl0LzkcXfptHvI4IMFmvTKRdP+WkD4GuLPZLRlYlIknwTc9N95XwIClm56FYbG9kq
kGRYX9qq/idatXFAST903OzIZ71/IvhAwjWM1hHt0i4CjIyZSMdneZmjyDiTAaGakPpMXhGDZQ/4
gbZCJLsGYISqrQi6G15x+oAXPUeNpEVN+Cq1rvKdwPsY2BVFCVAX86YzofUpIGcc4h59qYJHaXfo
OopWRL74rM1Qb73z0sNlufDR4I4pMjZrSp/h+c8xgUsIH6p0JNrhppMrDdDRKMW581KM5PGa+YMb
ZSmI32LisMDTVUvbKpW6Nut6W2c3nf0G5aOWFzvy6jpFOZKxTX5UJ3JHBijyJ0RMCZZk5yFlMOSQ
bl0mh7A4V3VDxzHsRvfZN1DE0Z1CxGaITSHkDxziXUt61qzTxF5PL6FRPgr2PfKvO107qGCKFaVp
zbDvoAHJR82esIi/Mix7nCAmB4IcSrItsP+KoZK5GzB1QklUaDpIJU0isuxib7OKU47EBxCFbo8E
LeNYeDslmhF/AGFUb04ZkAIBhSB5uMMt6SnWG589/c0kO4f6M5vCzrbYN5617hMiziRpadwUyOw0
rcBrYh8SpiAOU56BZsHdCpZdkWLjDOm5WEI+yvc6YuNHDtDUX2M1MHLzmgI5uuiqEXpokb1SSyLj
GDcjMFD40DI+uAHrjs7q7kqJlriPQ2kw87h8oTjqeIHMvkG0byeerKX61zVkay+bwjLuRit7EGNg
rVg+Ww5KBVQqWGsSsKo3WS6adrxX8VpNI62PhAQY1n5sv+WG5a7hviA5k6NLVD7M83NKyuMMVcFE
Amw8eoh2I44uThOdZMxJuTMqDOolQfr0ajp26HvG3o6/eudUxx/Nhx1c8+DT7XUit+o7degJVYx8
D62w32SiSOUiNarzEFIIU9Ma+B1FBTnPCMDaH4fRNImSjfxoVfbs8Zm0BqLBsEefQG8K7EkPXccx
A34uXrOSH45EMoFBpsW6t3BOaPgeaPZk5kGGIhEK1DWJZBEg1ODNnccP8AK9Fh0kHz7XmsXxKsoz
+Hu1IyjdOWBCqhXqggktouos+kiTe+5dauVC4oeeVVv3h08TISbjT707oWnPkSTxcsXMKHWz1fhp
ZnQbExcfP0bUf3hZ4Y+K4ifNsGHUzFH2DvNzVTxq1UPkHBk/aAgULh98NyxJruLujyDtOnrIlrHC
fK3sUoSD4JqCuQtYOotTiWjf/Bh6fJBA5z2xT3QvhAjO+DvEPcVisHPtRxcCrgdmVc/tU4IywtWA
fU26FKKrDVifU2038YukyCt4nxgLSl1BM/gNeEdjjNkXW4kr+RObKmsylwiJUjuxeV5d97mPvmRY
Zw/C7IbKkERbcUsQXYjocEjHyzx+F4EGJPZqDquA5kYWITMwOKNR/pMFBXNUgDwjKkSBPse4xV6y
pkKontMihSRV1SQ9IEy5pnOPC03CPojcpVGTW5NscSx2fHCdM9wpRLI35Y+Eb4+u61ekciAUjMhU
RluIGsmwuQUdqDIe8c2Ukw7KlQ1ukc7eTkQc0p8FUun0zlojegvUlDhCsDSmNSjImVEkDT/dmMBk
3GXmeREWnOrw1sKM0N7EnkbgOKGUSwSJ4Ys4HX2joMiIwQGKgmor2L0RFXelWx3V7iqpEPxBf+gM
m6DCbSaKbGEeIvyP1hMJGHsZ7/h0pYC1s6+QBQCBM+KpBkUZFDIvrkncAG+x2G85vHWqLLT2p5hs
P8Q8jWGtJ/DN4whtm5MkMGTbGZkSWjr04C8oqUkXVVJ3n6JiQnEf6jueWQT64ExQPcPc39M5yjpY
e+cZmYYAb0T1MWvJs2MlXIBE8Yw2BHy4gROkzKUFxJdv1rrGCI8Gpnbt5hEE2VnqvYQkafPx73qk
HcPD15lVvyLXG+lc9cTPT5cRCesafHXLCzST+UxLC69IyZQY8IlJemFFZJ9tDyhC/o8XXrhM6Aar
PrLgSYE8bOuI8/LcOE+6ockiIrk4lvqpZdCoUn0Mok3XXW0/iYkh7Sx/oAqQt8AHspOzKmBIowwE
fQDKRYOgFlxSvqxulqOempyYbp5Ru1FxDPbrDjOjcBMu3m1l+RhZYMMcAbMFIIecHxEGP4GtZdvO
4D3laiyfUwX5t0EuUvGb5dErWRKq46zjdt6w4kJwMDTov1WF3qVv/2gVCM6JqJQ8OvAzUVodwZZ5
gLNmXku2hK4nMEN/fXqeXdx1XuK3VkrFwYxwBZ9BrvHxW480vvEo3/gjJFSjcdcmS2FOpwkju0wh
okMkjiu2ONqKM5t2yAfOANIBguG9zDqLCJryoRgjHHaIqqKMyDRKi4LRz9BTcnnViIAJMswQdocM
h52oJVPFn/riIuRv5GhHxVnuFwLi87JdlctjEk0baybq13emgJ9UuZ/taS1ezUUNbjMm0aIr/y0T
NA0OVNhViXGRfBynGPm4lXf575znK576n9RQyYMKPrSy+21IC6+5fge3YhyAkiH/gtMDjbE978OK
mYsAMnEuuXH1YBLEWC/e3iIHyB7S57mtfDMYKNVSb7ZuvQmuZOIIl3BWxBWojDulv7rDS50l17y5
2MOfANEx+reExK3eJme2I0TducvMYdNVFJJU7dGL3aOOVsFsTjV4OCo/ykKCVdORNz7F28imi9L8
N5gj9+SvGt7XCrDKvOFIgtrcN8lvaD7r81cY1Vej6HFqUMIOTz16xkYnr5VDlG8wy6GF6miLswn2
eWRzyiuo5pbajx7dQ0eWvdnTARsA9uDFDFCr0GBJ3duBh8yBPS+snTJlfrFAcLTWjryAFsFdzwIt
abhF4q2rflrbTAax9mIZ6WtnzUeu43Xagv4E55KvSwcDyd/HaX5oS8hgEuGHO5gJZ1lbFYhogOGF
EBvummTb4EtOX2f9VC73aPzu8uQ9nR4J7eSmQht90tvd1H6zcIFosJLrZkTZNf+p//U6LF4jUqz7
0qKtOdeXncYBVbUmWxnZCVTWAsNh44b9844FTDtU/pw/iXkU/Yi3UokG63ybVIH10oc7ecNlNXdh
RjXj39SNvrvAANg0nTGbBcqmyZ8lDECzt9xp5MhMm1S3H1vk0iEBqhWXrov71NtxLqvupfUoygRM
QUbrErL4u8QXNPwKEh+mTgA/A9hwlbYUBRFiOiB0Ivio2c/kUGmADmFCcigHVxQjeVGj9xD6kVyO
o0G5UKfHd8R6OOahzvxOJiFMqjpf0o50uiLZacueovFUQTDPgKHtnOA+DY+cFAGHlLyVdcgtt/I6
wrZWLh8XTomCNSrh0hYj94uLUibw+CT2MTOmVt7QqVFJAqs9+CqItlktvlrummSvs/ejcFPZSuqA
9NS1haxwGZPnwrbODM93PPVrZUZbXGUbcl9At5TdOD02JVppvccckD1OBtGGkxoTRxLurTw8dZgO
2gbrYoGyoflq3AFUu940ZKhUYJTiJZOQA+kGnvlc611DIpjlV9U/B4BMxYGL3OemIFtQVW41bkPL
3eg2qiQ/pgLPHTYzRxDd6bW6MYczqgcmjedM9Y7uaB5G7V1n7qqB5Ibe9ElI6pVTTY+BzLwm3iQD
hJwBY+1YBflmD+5EaLSSXhVcZUumUv3n3YUfdNQgo2tK/Sg5b8nS4mRDHEHh1bhv0Cmi3ES5camy
vQ3otoRvzqFqiT8YMIW7MJO0U8HChN4AkCdpNwqhaaBbqEII7ANfOLvhU9zfIpNhpTuZ5lNNuNJn
l5/4zYfypHUcI8ouz7ATo2qgdj549eJbD+DHlBFEpKGlzxnFUHpOuhwg8wr0Lwh/XUJ0cCmg5FP9
2uaX33Y6PDOSDWiO2SUvy9re99wwS/GqQfeGP0FGkamtrfvgyc258sedQapvz/Nm6bTNQ4qHmxos
1FuuGYbdsgBWZFQtIINspd7MdigOmyC1jsvkbSCHI2IwJQ86ZVxlRIENVdX4PTdruow+xphoMrF0
7YYKox0KABZ/cs499ai3D8Te0vImLUiIadkRzUA5Gp1CRS1zYGSSzPZq4DNCJLauzVUcQgexVFqb
RFFFcLL1QMOBbVyCX8MMlSyUBRnB00jDY09qTTkSA0b6mLIKVRMB1Qw+Vu5UE3/r3nTPDcO7c6pi
HkTGlviuaIkDCV4G8rdEozImwOFD7+flh+w5Y5UTEPKvTo9Z+6ojipgRqlSPSDp9GNAc6auERZVA
TuqorSoNDTgbdorzJeHRiHcWuR8ma7wwF1P0LzGe9B7AAa2I1ML1hGdkQA0BUsUYk7WYUlPUwClJ
UZV31Ev0GVyPXNRkB44Y/rfxAwsg+yUWiZnGh4yG6R1apKrUd4SgiLm7mF8b44T1IoLlwaGmWdvU
XuXPE5hK0D111QkzZmf4qOsYD8EeSbJ6rIfXvlBXOc0yDORK/0o6cc40IIu3oBsY6hF2FvWDqhen
OP7HkXuJCvuGd463lzxfOm19SjOINTNhyZz9OC6wPM1ay7KdSneWgyZKpmgjRvTfGttMQGkfTLIz
vjyHOB7v4pWzTwfGQbXfSd+xW1iP4jev65eF8mYzTB7t6suqbySEsU2Cds/3mgmdMknRpW87iCbV
B87XLv7pnRxA9dCyR4zbOhhQF3FKxvwl8Xqy7JPCuPGXNOd+t1WyMzFeZlxAZAmdcVbF+el+sv7Z
7TqO1ikNhtOjkQDXooZDscLjNEe/Gl/Mg3UzL3B0SGRb48HsV4bNYAPf/piz59ZIEpE0nCMQA54U
SXqUfxwULqWN0S93ApmbA9JzlagR1hxWnUG+QWy25tkYXNBai2Dzl5DwOix4Fj/HQTMuTr0AIWDi
Y050NsHf+/mjQUrkxNhk5sufjZCHwuMS0ZfKtzmCG9yrU+USzQWW5m5ibSei1Uw1twifWkohyoof
HUdA97jg9Lfqo8SNkbY0IXKZFYcFnIQlVrIw4p0bjHo7qJjdm/BiM4vYAz4zHCfy9do5M5oZbKG4
iYekth1MorlfDG9DpI6LXTthMkSD/dp30bHNofMlAFbL+odQO+bevoUDorDRwpkq4TKmEHGIjPJq
+Qk9hyjAXdNsG3urLtfauPaWzjFDdJnz3tfdnhVI5W/CF9QtcEP2NZj/NYQEeKqLTxbWtV87+L8V
88yW7pjpjt9asfh5zJ8+6/ETceVymCC2cpQH+a7D8jVnOJG3/E8ByyfAqiTLtIj7haeSfCTXkQQW
8veid6uG66/6J6FQkswlsBkjYF0A4p3FBjfWwxNxWT6qk/1IO6C4tLX2mpvq2iBirqMupfE463G/
3YOvZVcMeR610LXDAXDXLy81JLfFPEQOc8pwBsQluz9AoPhVULiRFd4gSBhYOLJ/Fl5hOsXchyLb
E3DB8JdbFCyNIMMO/wZmA4FZIkca2g0MAOiX6JxavsTQSe8Uaxs/VkYZje9k3RooojDBuicXJyz7
K84Y5V4nYgfJd0uNIJo+xFxT/zkpLH3wd+F0mcx1h6DIMMR+RVJlhSPQSN9zmE4VqNfCxFpsZy54
ZPaimMCn2ZXWS6u+Y3fIMkpT8Hsx/fIzQWFzNlaS4K+rhAj8mP190hJ3SO9DfKvafVN8jTozzAbE
o1n2nReSLnpmw83tm5vlrCGE4W5dIglQ4zThjsr6avo3q7cheGmaZ0IN53IHIzN799PwmqEghgSE
2SZMr2cQC4aTwhMqxb40KtXVWuMzILoCaQLq+QbCtcH34eiYKHzagMW7rqbG+U9axTQQQCQdU+S1
HoWjHFUwT0v0Am/XCfp5113DpybY5O1mNB7G0gLW19cj4we0udV/EJUmk1gGgc/+XlT3lfJgN3v2
sWVGrETwRAlV6SrkejbIsLp7C6RTJRmJsSP9RoThJuHVSN687qaHzTomZ4RCxxAtOnETu4nyTcWd
8D/h/RjJYN3KlSZVLfKEC/sjb7bT3Nuj38I4ZEfCiRygR28doOBi4oB8qbvxiZ1h1SRSK47xgGJe
74FYJmvoDkI/2077Ms8Gf5tEvWg3VgH1DXATiV85tuug5jDRbpOWPjj58lN7VxRu1z8repvuRREb
0m4dtTErbHMwo9OCb3cA7SjTc6q/VxRu8uqCROrRWfUG1BpnJyH/KN5x0kXediTA3yBpZzXDGs6x
cUnfFupE8Gpsupn6D8IKthQcWQl5ZQd8G6Du0D/IUsic0kickfOtMbYCJwu+Kd768hp3FIzVxwSb
HsgrJyGYx8TytvAOCioOeSUpSBFHsB1ofkukuBB3zZaemGJ+Sox2V9XEVDYwsNDiYCsGKkN4MPyp
vJs5c1/qe+/pE9EpSSthbpsFfEqnfCrSHBBuGo7s+9iayB8KLnomXUD9pstBhwrtwiWzst1q07mR
d9dF4GSerxG/N2S7gJJug/PJssiZxEWcbgvYOdUM4KCUed+O5MipcOXkH5EmJsw3M4ao/+MwAHrH
2a1uaP96j+wXO92HjIApeozGVTd0ICsoUagLeXN7i9sn2dvEV+phfkvM37T7abmajHwnA2AVKh+9
ZV8K4Mh8RhJYvvEmBgrPvYGcUaW9cJtC+9j7ukz3xblNLl130cH4c8G360tHLDGxcorRH2uA4xEf
YAV+IBwPwHA93NnDsJOZKE1/DfashlszqVjGEwLhdbvx9YZMS3YORj+HjqacAH+cUT03Zzd/mZyJ
FJpbBdBTeQKgJN8iRv3FWrUy0+BTndtz1Tg+iXR2jADvMac5eJ8VH+lsE2//KjKkmSrqv7uUa71z
MJiOH27ERdyCExFwzi47lvqe8paOBI9w+xdEO7xryB1HCzuf8o+yXIR8ElB4UAjRIy0WbdutRvih
YSwfh2YdpDV58aSmsOxHYCjunHxS83CJmcQmkgaJMqWhk2Ah8ZdIXGJVMooK65MQMG9XRw/LcfhI
g0F2sh6ChJQpBB1IN0mtelIIGAh+gvkzta9udHK4r9iGid5q3PqiNCoNttr2QMK6M+Gl6FTCI1SY
3u4ocWAZJKKiVBeLViRdv0OT2eJNDv/BGZTZNR1og0CTUL1X+aWwvub2NJDMZ+S3tD0a5Wlh8kZO
QbIVD+Vn/luWxIE9Wl+l7d7ZIMKsaHfTJsI3r5MY8g/tS2ptcoW8xo3d31lUsnjkdOwABRMVOjr8
2S/tcR6eMog1CUrT2g8xAVSK4SuRCcBw76JGjHnyXO6sbLSQjuOx4MU+fZ9DdFIhvFZzcfiFew87
8pVlA90jRAJtxcTv2vEtt82NmfPyJSt9sDYh91yWbgoPdWItUqkI5fRZi18rThWo46X3fJgO9MR8
fxt9sNkBRIGkpC/xQHvdoaSLvYnvIwukoOWx5bDCpEbr2I3/d22fm6HjGz3xT069i5x9zF35ron4
J6egmWgDQuLv4u7IPxiJQkXZRfcJlBz9QfjBoHrStDsdHSLSdGn8s+1DHW6n7mYGzAidt3G4pGXa
KdJtwFQCji9Z0/IBsn5BLDLWiBogts0dh7IuIULJ71+We0qyXDquG+dG7s54HTtakdqNSqQAwAmD
ip2/Y6hYxwGGOhzPFWgK4LyCnjjH5dahanaGXfkd9nQJAdeHxObUOKmwN5ATPITs/Eqwa9tpM9qU
KIBkVgOFoxmuaWF8CEy3NiNw0DRfHPNYA3f4bUyTwaZ3x2Nktruxg1mtd5byGjUY9cYDa90udAju
D2di0tVDEFHUTIZ3ZW1c63MGLmlEigUkMMIkevOG8hFn2QLqcp1f024/dd/dMvCQ+IoxrOrlpBBv
0sU9OdO9b2UeLpvikCs0NBnFkVwdcasQoElq0k76hyQdv9KZl7pntENbo9IuJrE0oD17jtu2I7Gm
39rsJNC9XftREsh5V7fhJWBXiD4EIpfBH2gcL2/BNlqn854g6tMSHo12WI2pfue4iNbv7aK6GuO0
0+pzUnKPo9YJGNo7jO1/wiswB57ZPy/B4M8pp3Ru3KfBEQk26zXxv9uyuIuobIGbqwn/1DaKPAgD
n8+nyVzUTGTu9m9ufTJp7KwfjO4t/iybS6q+uEW9Lot3Hhy5EWMhN6F2a/vNiEtMFPkGTMdAC4OK
BqF3iq+F345a8SMmCT1lb6JJa6w9JCevk07EFFqfbhUG2mWwcna1irH1PalSf14eMAoiGaUv3lP/
GXO/kmwyFdeoF+oA38wu0hT5zPPoLo86ADpaK9ITr0SRtjOuHEqyIFcgZoT0gyihibEsP9LufQ6F
NGk5G4iJxzX+QcDkflEivwaEVa5V+0UVDqs/zd01gUcefo4c7/d9yE+nV4+qil/g0lURM3dI71S3
tjT6NxC0iVI7ZD+USDAZa7T2ebbUQxJdxSakTc+DRhwLCg2mKtG/IUIjUIHJknHKGtk97g03JwNE
zAjimmd2H4YLmq6l+HQ5bDGEE9Lbo9E0ngb9Lg/fRiLQP7FreTpKrpew3d0CxV7VvBiBhZfLPOra
PYQ8Kw5Vw0yeI7QUqqtEtY4F2WJJyeD9orYJj6/IoEZuVWftDOhJHQ64i6HxKQSHwE194NkEBV9g
o/Hv57fYowly9i4QxIDfOgoj4aaIY0BpXUFhgReKZw1iLwlo2CR9AmiuahC5jnSagBNJhFndtVeo
yyInr4iAEyyXbXsQbyvKH0ysgb6VAD3p3CNYwiZyixQACYRlDR3CX6V5hqIU81ZeJ/i8qXTgLSpV
jh+yBkPQY7Vq3ix2ATLXWWiPuX6I2ZN70JjG0uipRPVraSfFMy5I8+gRSChvkrJQgw+6Ka9RQHx1
/R21e8VpbsWMmSifoxv5j2aLihd9OTXKo4VKqtzYcFVE6vVE5VGoN7SDr8+USdjD2eDRw9FBx3UY
E8BN5GPLZBYiSPR4p+uh3xtmQm5Zvqr0ev2pDzf+d6u8oh/FQkZ/tYqjVj6IyhzkULxQ+TGFzAw/
LKvZRB1fkIP2wO6/ugYhg0MaT+mSoFNglgIzhhhhNC7shxafUsT4pMCXKuEtJp+fVaqT89VgH6Ke
gECwnVu7vsJciVXkMjAfqqx2AYe9qlOGQwMqKQEmReBTPd4SqrKjUiOyTiEJiogmCl4bV99ZJraR
KPPj2ieGYXmISRXXHIis/3g6j+W4lSSKfhEi4M22vSXZJLtpNoimg/ceX/9OavEiZiTNSCQbQKEq
8+Y1gbXknFiObo+/1EOtWpwc2LJjtZc3a9f7oPS9qqUkMne3fLR2k09Kto7wLIJdxnPLyHyI6HTL
CgHlItX+qLDYDDdRG2NfByOv+e2xcLS0myeInnGcZ47PyTykxTNEz5HfQjQrGcUYxnwrzQMZrS+6
DKgqErNpFTMMcYSqgacUDD6R/VEJHcCphBjEmY7gFgeyCMzLs4KdljWPSQVPnCCkDCpWZMGDDMql
Wd0yJrwjTYOiziutgsAUsxfx2ajHHSRDfEEzEvkDa0KFkVG0Xwwnd0a3pncG6lw3FNvAL617iA31
FvDmiDv2VGKFQ1MhLAu/uGOBM4zrDBSh9A64MNBNYPMOpXioVxg/rArMVPg3jERFYwGHuMmKdWWS
s2ResQr3Au8HGyf+BZuk2BIhkVcgqKPmCKSibdDByiyd/80Uty6a1Qj5LZnHZdMFWBpjR411iuCf
Q2WuVRdCGPasHjWtCk4h4/+4v7fBWcuCq4WPaI7jaGuACHhEUmD/ArgjPI45+otTjOChvVp8iEzm
DWqxzjHLLjWMyNetxblWjuupjlfUSHnwrFcuSeflqmCankbnHGOKniE7EusOvAskH/X8jO2kygOW
BECRwZBgEiPaGwx300b0dnxERlPiuQcLPIJAPYihJUeu69L+miMTXsiR4VtqzFBhGGjiGSebrgcf
m3kiMIc6Ez/2OjJfggHSo+7TsGwHxN6p3D1xKRO/auizHEg1A7CqQ6iHRRFE/hLc+zvAkUqrSKgZ
soUYkiKFEYM7FkCOBgZ+wdg8NsajcFvQBU0EkMIf6KJubfofRfTmkT3T15+EFpLwhbZD/cT8yMSC
ADKWUmWkMzEzoWdPEUml1Lntm6BYdgUfImgWBubs0jjYAFtENXTUPgZ7h/0i+qgpuFjjtuVNZoPN
ketRphrBXxk8RhFsifgfhzTmre1pdYO+gayPNq0PvilypclkZzKds5jvINGOQaZps/38Rrf06DRQ
GPA0bxBNx2iXQHQjjPiR77ZGxmCHkUZycJ1/s3HfbZAZVxv0mgGtHaYCg+utmhifS55ABFQirJHM
b4+dYW5YUeItpIZbtrqifQXAUJhodWawU4F7FLApI+M59ZLkQqxewHk+nkolfIkZgczoSRC7ht5N
Dixh37Nf6M2DgR2DUmpYJLGaXI4ffwB6I/IAaM2Crx86HewCsqAAliEjiUMR15DAyTapAtjGxPLe
Yuwf6DCxMKJVIeUU2fgAKz8pPCEWeS7FZMfZiothOh3uoV3toARMfbBwoNGU/SvPvacvG/g2HFza
TFTFQxr0oAzk15eXHmueDpgfjyeyvnPtkrLHTspd0y+kCKTqS6jAEoPt2m11/1yFx1DfO/1fPyOn
HheJ072EtrHukuagxTi1Pf8DlUdQGO5EyW3MionYN6g+CMSyIcdg8kBHP8fdRgKrBO5gysAUqsAg
JGOmYXP1uJryxqHGJ6YNE4POJOVFqI26hix4fkyDZ6xX8EJiLmFXOEoqHnY+8PPiG2L8LMgvKUe+
7LkmGRG8cNgSIrlpb54wStu7t55nj41kFQJpDdUAMPrBxyqRGcYOtJlJvQkdjwjvg6rM4pRUA1Fr
NISa9+6ZNDgK6RYWoB2lhg/NZRotvLTTt64G8plecwv3A+wxoh5nBzB5xPn/IoUBqVuNLbt9qtyI
07oQLeMB8iQW8wjSIylA2H7KdlqJnXVlX2pM4J154YkMkXC4lIbXrmHpMVpKsx8uP5/hiEJFIl9Z
sQ9RNW21o2Xus+5ceNd0/lTIGvQ/ptAmV8he1d2b5w2biOo2dX5T57Mcn0Dl8FzswKeT5Mc6jqvM
x4XprGCOmjDN4HRrsFezSDHxTBS1IfAqCqWbVb+L82vCIFkddkQPwkrkIGDDUvuzDn26rgt8uPAY
tq0n2AA9M5IyyNEHDPhUNeSqv0mkOn8TkkoZjtrOtJ89NYSzcrWcM/Mxyhfk9ER8mr8etRLpwKuh
ad5aclUi4nimptkGWKDnWF1ZVDWEqL/KW93l/rby2GRMZH5YX/tfirbRceNDlaSfJtVeOjg/mnBw
hdY1wJwm5oAi5Fw29rbzn+Vr4eVBUJvyfO3xwnus0ZY5BJdX1L+8FHyoTox0QypJ9cLgIMXKtoNb
vARQvRTeB64QM5NZgrgAzGuE+xGLWpsENSTyIsc/bQaopQyR7VW7gXaIWawgPMjEfdAEkg7oeuxm
OZgp/g4U+NWFxtuV7vPIdllbH1Z7RyPH2iqhsYUEwoj5K1zeTaGbvJaf0kN4EzlShJLGD3Qny1Y5
ZwJkox5Eax96X7YfnOoG2RAPgqvAUkx4BRlzM7dLDxBSwB1goDHltKk0ZEfGzF8sZIkWhNCg8Pbw
NTblBBwu9KYAtVu0UVVWYJMudB3a5/E4eZCPQDfB6nU4j0SUVxSGCsgo3IuSMlaovXW+TSLcmPAM
b+DF4zsEbQZ6wOA8u9VqAjhy7WjlPfHzvLttfvFBxBERe6sp+rJweMLKkCdjUyeJZgTBuhh68luL
gakLVKVO2Y5aQQGyRR6R1s6Kua4q6UYbu1wP8NAGQHllzF9mvX6JmJo2abXBq4T69dVTELd2jPO7
m+QISVaIC/5B58jg0UPFkRFqI4R46qIOjrPeOkvfq5/r7pMCQ+Z8DP/K7E/iUSx1Kwtf4yt4E7M7
u4uc+7q+y8oRJSotK6tZkFGL/OU5Z8ifXnQvYbag1kfplzlP9ee4TinkOKHGa62/mPYlsjN0fBso
Q9vOLlGQ06xkzOhTjDphraUE1B0Y3gMh0v0ISiwmcIJsC6yONgDaBoUS6CSxwbX/Bg0iY4oKqjbq
hw5sVwAEAzrPZOH/pOjnAZYPVpetgSsGM4NhhBShOVBwlLMW6/CB3ugBKFtQQOGWLPsEjJPcKVd6
XT5KNx3/jrRp9G2PcqJK7kZxwqIGtubAigsIOvDrAgQo3Bf4BctCQbNVIIsVW2oY7l2VbZGYih0C
VRHPn/+P8awL1qRQq7CnqwbSamclpIaoAT9hNMOhiabD4/yVcZMgrZ1KI8ViLPDG87kNtP7roHqm
ftti+4PdBFZcM6buF15B2zwF7YVwBGmuCTNe5iC5PH5RHiQp7hnAfT/tvXvVbkW0wkjqPt+NW/AR
/PT37Mf7m++wu7Wbc5tep9f+Ml9RMX7Nv9H78OK/+W/u23wdXvRv97X80j/AKc7L/nbvHscr99/+
ouNXv+gdonBBOt6X/2ZcS4aPoH/g2CSXfNIKwKN32c2/xLfio/9wn+FPvRJy8z38zS/5b/nZYlOz
8t+C7/FKjXhl5hQv5CMq8Ocv1GL8JO6kv7K/9FV9xt50O+xAy87OPuW/3a7bWfw6Hc0vgpKCRf1p
3Ylg2LhfM7h2KP9xnxpjpXgOE8L3KgGIqJ65rdAkDsraWdPXraMt6SPb9qU7pxus3n7HI5yVs3NW
PqX4xjKMjurbP0GoXCbrbB2vEBgtsXHa2ftFtPWeKbxO6R5c5DRuzIOxK87ljlZ8MWwIonskdu6h
OOkv9hM2nZti62ynE3GFD2jUjtbO2fT75Dl5QCT5EG2aHcqXLeyWJfHzx+wcHJzn4lTvaIQ+EWIu
P5rV0/PTqeMTvNkLwlCwyuMoWjar+AGD2of0AduebbG3DsoW+Q3y1IW3dQ6YYm67U3hUV9O+XuqL
4qneQojbVKd+bR0gPaymFbYDe/UEZ+k5eqr28QK3ZJL1IJ7mD9NKXyWrYqPT7O7apdJsLIYwM4V3
gnkDAh8gV525VJq2tJQQh3mTG/VNDb9G0eeMK6dSoR35i0p2nvDo8hKQJWphC2CY2Vr3X337bJjg
MoqyqGjJJ59n6S4R2sDpmTmKqnINNDKTnutE066fAD6Z0w6I2uYoX7ceK5GiAc9nV/ntYEv4EdAf
i3HmlMfz0A8+nOgbkIo/cxbictGp5I5ycHj7avoF+uV0S9nlQ9R/ojKdIRsqHYNcZy0GFJRESoZt
MNnE2HzirfdXGbCb2DMXLtOqwsyfxsoJV0WQ/hCvWeXAkm0Ge2HUqNyjL5CIRYrNkCF0Ltt+yDV6
Ysa9aKkWIico/PaxdIY9XHn4B8B4QL6+h3AaBvU4n1E4AsscVXYKfNrXfauyjzJpU3+kueV72nhP
oOyDPZ93DN6x/IEdo7OhRygpiCqqIsqTdaq/e/ZA32/L6D9GFDF2B1+7UKksbOhVFh7Sqf7UmJeC
GIsa2Q4ZOQ3nVUhWZWN+CuLCWY8r2EqC3rNnjzq3wCsdFACmY68CX9YZ8gUqmxG9WLs1kFUxmOt6
hYE6upgOAw/73w5noFTguGVTa1yceC0suhAn9GbwytI62OnSBZsroOjPv9avYRBWlR7q6SqySqBO
C/MPnmaVAoujdu+WanwzeamJ7uIeBUBwQWO/1br7YmY5aZ/Pbg8Rg6QwwLqFakA8qi8mHuNtkT9G
qo4ELV0HKJAL57thGlclD5pxbwHNVI9pZXj1G1JNQ5j22R9TZREsNOP4yj6OkHal0KaQ1rwIQqw8
vpMOLHo4MGDGSPGf3UkKe7SA/0tzZJt/jusCOrzkhOfZmwmgHoOuvr8C9uMqZlLVApXmlJclJsby
KZtzo1biEv4SgyShCaGjNABPLAAJXYhFVGCElihQYmcDe3VI7CHe2pO5Kosjy/s6+u8alZJAA9L+
+Nbeo7cCo84J+e2alyLYzRrG8QrZnN4f9aMKczrAybpExhWZ+R6OFJWmon5xiCmuhQ3BHVk9L4Oz
dFoFZA6Dq+6hT8fnDvNHaY6zS06wYIvlQxwcRHiCOkLXcWJNgJXz+MRVcEJWJHqVCQyScNqRXAUA
dnBEE+bcuLFceiB1QPuJMCBk1m7+xs1TGSkUdDDpKKdCvhIj8tzEGpFRrvpnAkfkgXLGpUvigvtm
XBpF8cDcSituoogV3bBGXvO0dRDSNO7TzOgKiURrn02t3HR0IXL4KpqBOJjIaWBOnHBJblKyiyQE
0vQ4QfIJNqJZZw9EzMTagghK3J/HVekC2C4gZqEJRdWdgO4oo0EEYbPxauvgNkuFjthonkVD5tIn
INhbOya+IZfE/PK7bQ2ybF4dDkokMtbnmBsoFeJdoT60LTZi+bbGsQd3LfFrxhVrQD1CO+FoW1OD
x5ReeJVU9qIS9GTERZEbWCRMGbtdjh7bktYYI0fXBMMN/ryeurcjbxvZVIrHrL22EOWUbOIHrYTb
zZNx4U37zW1GFZUF1dJlfzBNyk43O6B2Yrn6aKbwBj3C1gaiJghPklxIDWC/qMBaJkauQ3tgtWb1
LlA2DSs9uHXpu6BuZgrwUhKEB+lkhi5H7kPJjZK9ROa+8C+Y8fFIIUXJ0rNZ5tTw7NGxZBhQT8sk
BvckzKzWurKbp4fSCVHKkl6EYbhuKlc0yPg0KfsJOoWePYW0igrUNzqUsNf3hKSeghF37mLN3Uhx
e29LxJ7dJcmSSx0wMXA0hpokpnYmG+y+pC7Loe5NuFbs5nR8z/1uUXkzFXiaXEY3/4QpABiKOFJV
v/O6fqSvxhoTbVBlQukg/hZoCG/3ANcnMUYIlfIGf6acO/xuITIy0IIumzs1OW8p6wBV9l3r/8ZU
2fi8X5Bo4KcdGgoRXb84eH6ogEM9/rBzUzOqdXnDPCx47F9nJOvhTYtLmPjaco4RhpLNbWcIhiDV
tFpy6E32unRcifRlpJhsyM8Z7KccDtLg5kTJcgPD5uLlN9mCRVBY6OO6janH8CBKwIPoRmcEVzZq
xY5e0hrKY4/cumdchkFNM1ZLY8w/uZWM3Jo3VEHpcJX3gD91kwPn7yAj05RwwLZ96jWGUZrUKeUX
E7dtGdrPIazkcko/XVo7sfvtVCAayIhsLxk4EuSuwMJ1i4Gr1kGUc/eaUROtBT0IpMviX/pTjgP2
mvYoxoFyICcZm2KdYQFbk86zxPh5Gn9pMVGebuVdzyyGtRB0wlnbZkGZQGbj9azQFKUVgwGIjqF4
ihdw9lIH+7tmqyfpuhdAnzaMwakKKDDf+SgmoIm07IND5BVj/pJ3SWzyCojheM8oqzr57Rt8cmDn
JLmJC2j6WkQwi2Og/1yOL5sRtcl3qIbiIXbSnZsDm7FzD1kp59wMhxUyIN+zQsnFGYod9GZ0PwRU
hCCNtwNJoNWajUHd4IyNycG51u5iUZbA+B1ayqp4zeZneVd8kQxs8zPlhxdhZtSNqCwV5SjsTl3V
T7yIcrW5MCR5IVvUglr6M84XDxpMieoss9lWuAFVdvKTe8AWHxN2mFrgXdd5YG41YUbnF4uhsxZ6
AJM3uk2GsrEBszjYItz8IvtXTnGOdrlpEnlQKujf2sdECpKoWRtg/TSIoaqsjad/9VOaHWwmyyPi
K4PnLRqskS6uZ4fVLrT7BJep6En4U5rUdGToqwVgNeEhXpN62FvTozk3q2Ab8tVj+t0nK7W5RJ67
bhqKJLREYrjurnroOApB1Ji5ZgePTiCviThuYZI5/k4eJieeg3WY6MYcolGIS26i4xwjYDGwMC/g
UOBYyJSuJR8x3mZ+/UeyoBlhPmUxvMS2vrKtVT23pxQ3BOm5KalU9dWKSdebrpmNmDgy6IPTPYP1
TdO654zebqLVU+19aCBpn9hLjd6HtQdKGE2y6Ydqt5bVoibdui7LLV2bdyyJc4mpEQPJakaqK4xV
BiIdDFzui3PzRiITednkZs18ofyesJAdJK6RB3/yxneuczp1sRq5jbPAf4eIgZnacdtaBS0F96e4
O6MHIA53ZeKtxXgI+eKqoFxEygPs61vfgbvTjOhY0xQMA8p+MFGNpgC4W9YR9EE0WD3UN6SS5BpX
TEX84A5oBRRt6hhh+vnG4zhqxmkp7y2zyJ28STO0qQwWbQC7MsdtMDDi11TpXxzbP4l/XR7cAQKu
lQ67DN8EIDkel2afiumfmc46ZrPSoE/76WMGN5cXOvCg9xfQ4G4hoD4eLQw4V7MKLEhpJNvP0rVY
uliXDFepVGIkKoBTsgoUAm+unNYOGVboLRSman69LxirMKKuOO8ld9S8suc8jRgGaM6tZI5MhtMm
ZIYxp7ibMmvPjZHRI7se6IJWX8BJEqDRbn4uMUOTEY6in3xkFF1AZlpVP2aB0PeUS20RNAOu/J6a
2UoB2cKcAmUkGYwA/xwXSDrv2M/Joa4YhKLvewJOM0IFTUZxrvXq+FuS2TaEo8xpsqm74ujU7SOy
NWeb7iedXEj9Ecm8pz9A84oCmFvp+Agb1uNT0fexr0pzCO0Yht0a3008tmq/PXcY3aYh1zFQwtFS
OXF3bDpkx89k490yUj+b7kefHknkK/IXb8RJiG2OKyHaaJfNO33ei+Xfv1hcgCEMnit6S1hwA3oA
FG+m5H900YKfWFAWQitgJhFVN1tcZgBWx249OXS5BjipFHnps1pyodjiAyVWsN4nBdPfIX+u8WIs
3fkxGN4H781PmzNsqDSguwwezXRL+gmh40jygRMyVMEeOOIdqUncc+zBGJGoKyRQQoKg88rh0Ftg
gBVIlM0MACM5cViTCkwDEvOXEGPkdAMeYrIS0ligPzEifoZ5bhlQCF2AUZ9NihpL+B8VA76Em74Z
0OaE4qBmWAtHDjIcv/pK0V3luboZjT+P6Urvt/LhpK+1odkYFQp+z93x5lbanV/5wTpkexc/YJ4R
JznZyeShOAxX4CljfiWabi6+MxwcLVAC8o1iNcX6B/EL/duMRFb7GGHiE3YSE48tYYRBCz5TRe/F
kR4T++8f28G4xzlFmCGNoYJBGXAXNwdOhc/aAM0vm3OOKS13QlXv9K9MKTPvTTGibYcIRYN95N0E
mJa2JeGgr+ZVH1kEI3FMogDwvHEbBdMFDcEejUITfnRYldk1uhiCx1C+JfOPfOkMzcXEKQQgqIb3
VgfDaYJ1DprqBBMhXdax0q51fPRy4yWblG3r/WVEDiSwzw0qfqw3nTg/uuPa0PqNz0BpqLW9r0fM
YKHwYkrO4BEkVGH3zDYDdmbjSau7RXrVjR03FtYIIHqLYLeBBWQPPVzKYK0HysnImhsNTRjfxAfW
j0t0DAYVu1pCZXqp66tK8epF80PhqT/RlMBqh1UGH5UI9GOleC8sG4SwH3KOBj05WvGDM1zYA0vl
FFOuZTXMzM+8Be550BBbYaW+jIkA15r3birOrMeSuh7ajGX5zPnItcc2nZbenL9qG3kexvlGb+xM
MLjhbxi/qwZLUGxR8vhoPMrirut3tSQbutWXrveWQh4vkj9ZIE0ZrFvYk+UIcTC/d9oVC4hNM/Os
D7brn+tvhGSJeTHYP6eRgR92oFp4j5lRm/0EYx1Xyvxe2t4q8JSFR7Qk/vlPCTpWcKLE8rZt029t
ghMqNp8ZOljCgEETEaSvbHK93Tdmf3TU/AHRiHxvtcPsySO2t+d4M/GGQEQQ3wvmFaX55/YRamPA
A6iD+GZZvo46r4K3120KhlahHR5b72f4dzKsxP8xK8ytpvGQBUqGEgGFNxW3bYbtSexBtDng6VAG
Bzl/Yi/YNxbxZE1zdMo/sbpTkwrrfoFsAxgqDgkVT/PgspoAFz1mUq0PScQl3iZaujCOimfGWunj
v6qdWSMcUSRHAgct3RpIG49wtfY27fSYMeUwk5ObwMRSEXijBlTwUUDBqepwcSmFUoTdNvrRjuXv
2h5aJKj/4UNvffQe9JdeR8ATIk0o1hRUru+zoT10EMjVQWVOSgvYjBstY+Nz562JibQz743iYeAY
mQDousi46BFbs97Qa9BcxjP8um7tGbTXTYjJImIAOEGKvnU6xM5YFOA+ZVfIv7phmY+ELVBrWhUO
eomOjlhbxC5AJ2BzkbLfx8ua/C+Zf1LYulIHFiT50AnoVwtWBSbBqXpN0+QQGc/2AHtehVP6mzUu
0e7VOjStJ696sWLKlFRdEa3k9q+To2882p8kTN/TrsP451bRkCicJvKREtjlhY7K/62t0a+HerYd
POQHeO1p9kerV7gOj8jV0BmtEjM8Ruykaoi9ymw+mv6vGEBlSbNOoGt4GbALfmiJsRrndjHZyh6H
8h5h3xD+jPzWMgNvyNLNIcjDykypiWCQMe4ONeLEQvJp3gP9x+G21haHWY/31NjRQuPbWFPSGtMS
owsCyQ0OOgfGsXSyNlxBMIoMEV2Abmwg5w8zFsYXquOuNf0VN4F4/orCK0xPiHvFZuqqfYAEOkPn
NJc0esa8C9/6iqR4O9lN+ePUMfmfbHBR75xgY9hjfzX3qyyj1PaD96kMYa3HD0N+9TnVILitxvw2
d5jR1Wy8SQE4IHqd+lkYz6nXkDBZbhh/21D9OnNc1b52NFySo/tkPQ/ttcnhjjQxM+A/XD0Kk/l3
A3DAMsl1aznj5KTH9sPQykyQq0Pl3L82wffsW+sohSTTYjfKEsvMdzbWrNIW9Df9PR6VZVJurGB8
iEdcQsz8MvY/MwnrjPBKJk1EsohpulgZ0GalJWwyHYe/Cc2nFe1U6JiT8Zzjo112C9v7NaYvgQxw
f5BPUYX6EkPOb7O8hNQtgBk1tp9qA4PLe4BnODcavgWfmCeJDccEA9SmnRtruKMh2DO8lYZ1ZNCs
zjN2BT2Ub2XbRahOGW+w/daQyKwDVXdkOHv8B41uevwInXcHACSLfmDC5GLENejY3DKio771k2A1
+8UViA8LFnicazIOFSDeLlGPNLd91RyloA05Qzwj2JhPac3xCplJ2jf59JnUKHqHEkJ7xkSIHJAc
vfqBayt740HhITKTMti5e6NZYz9vX6nJ9w40Lg2L16SiSrTbpebmG8FAvMh8zHt7Lb6SgqNGzK9c
sTvCnRw+onAWPUpkh/o3Z/oYDPh/baV1pDFeRUl+zmmjqrZnYs0svPL3mC+MBHJYTxHjV8IgGsCG
Zsa0zR9XreHcg2bjg6y2ADpFvJryk1UziITQR9n1z6IERJNHtqaqAG8iy5U7Xdxle51haNHhO4BY
jnHgkQLqLwOaIXmeE/OJArAu4PHqWPCq+7y6AZCZPEcrTFZJ/jg+NzFGd9DwVArxhgHDVLsnHWf/
OH1NyDuGGksCXhimP7WbE08CImo0JxAgbMS0nF+zHbvShDdry4+pIA8OTEZLCoPwccbIZ9BF8UF7
ED14NLAkB2QAQh4zcUwSs+lYTVhwU9eOpAgwsaxVoAQawEIOfvgcmVN8Jvgm0+gKXOuGTsT4VUuX
GqvSXFsYWvZoRpwk5vZ+StX843R7kNnK2WUxgHaLDVLTbhVAa0NpVjqcPy2AAMOtaTycYcJ+ZxHz
AzQrmEmjtXs0vZX+4JfvHpaAEJ9txqQ2eIiFHWKIVq1AlEE26VI6M6kDdbrEFOELHzFirJ/3UPoA
RMBL+KbApwY4kQY5VT1bQBapK97tS8TmxMM+ey2T5OgglGpvrdrjTiyGK2Z1oM60bwxE0MR2+xjK
CH1ZYNMnASDXmCvruOor9o0akKyUoxLzjWw7eolgSVae/qx36Iip4oGZkRg/S1/PEGXdqCOedSpQ
GJIPn7H/4OxcJ0d3us463DMSXkZcT4BKIUDU68Kp3vDEZHoUrkWpnHjZ1pqHTaUDzTPKSF3CWLgD
QA4VY1EnOkv6hTgYdAGoHy+oFO9SneMbpEDwKAvQSXaTzH6ETtbWv4Y/nJrU2kJJ30gtbEFSSzmP
IC5xfi0bk7bebX66LN6ktbudcTLoB3crz6NkSzNzDXgNGSgVh8+0I6q0dXzq3epWeQ+u/+QzGJqg
GWDuxlhmX2A9U/rz1g7gU7m33CogogLUzvk6C751JDKQQlyqHhpTMSnvAg2d0RkPv8jB1bff9daE
SRxWvi3wJD8yWLsMs8v2jsshDQqCqU24HQhtKhVt1eN35SWYW/d/A4wHKvE2ai6m568iIzyg2VYV
QrN0HxboY6rAUwNL1XT9GESkh+CsoulHvaY8wQRpDkAw4TWQ+5hWDHXCXc5jGt0LwLxni6UuDAXe
/AZFJtVR1m2l1zdBnOxr1+Hn968DxmthnRkYQxcPssCEyVZBN1HA7mUCUZ/jClGlMxKQhWEDFcxc
q2jfzvr0gZ92Fbmce3+2R6UAx1cn28syVgMqa58SpoGsQQfik02jnesQZlAhPDK+KQLIrG+XzTxz
SXjszclOVoeMzZhNaQFVbFas0uQXJEdUApEPq1v7lEUOObMxrpn2ATXnX48XHwRk+lcqglINOnYH
RbwZYmMfzcVbae4STBI1egGyOTLokNcGIIvGnzaQqrcd7/67oHk2/em/17iOXlLT2Pju9GSp1HEq
a4ChBwOfcv5EswtTcssldL2BnptDUNMxe9GWOSqnl8g3PwMM+XRGxikBdug7LZ5pf/bI1NDRdGmI
nxP9D4yqHv4EdIZKDCFKDV0kzIyoQIvh9tAoTR8epscD83w/HwgM9FYRNMiMzJ3ppW4vYAXAx1ty
Vqi4AuhYrf+SDeF6RBKt9OO9AkEth3AjVpEynBVopS2oaY2SrQLnJ54zbiR7qfMM/KOebHwzi6F4
DEAw3Q58GbJUzuntUESQfcFQiR/ZiOt/hM8P5ScST3gbYLAJbsZGBLnWVEC6yE9481t0pe1ZZpwl
QCFUF1B0sYsEl3YrZc0ZIWuN22mHxAfAU8tIrzX2o90tghlTf8j6+mc6pevZD15KIzw1JbrZ4s/l
+v1YPVXtvFSm7GnMmBzAjtTLJ91l+HswDO9DqrhJdx8h1p97FKVs7VvZ2keODovytot/8bol5PrT
Rp9e9/lG6hcg9GWHMtXGzlWrdzos6AHIzh2q7ej8loA0rPM2xuK6tHdQnCNnHQQdfrifWEOxD3Gc
BuBMtr5karKJ/HsXmYsojp8E5feyv7K7VhqtdElavPXhwoEiYiyqdriyQmnEernC0BO1aWOdWrgD
zqGCa481E+zreQVbb9fSTIRtxnjxtYm/KfHm3N00IC4atj4WxBMA3rFE5CpFeSMFgLB9LJyHOoJN
iqo4d0iDqNCQW+KLUbjTpWJDctgtXaA/DmGbxecnrB/ORaevhGvKMTqV2ZMVfwPlOe4tYAIIA1ZZ
Q/D54afkQ3PUgyunoDigOnhAX3J4Sh1bk/5XYawwKJ+41/NkQi/fo1YBzZ8x2idf0RkgN2W4VTJD
c/mpFQlRoYUijFreT7o32zWfXPZCIDcaJr7DSBuN7f3k4gq6b7U/Qbl4EyRVQB4N2QfGg4t2t2+m
XQUXh9lTOYfsMViZ4Y9gu7sgK/ej629tBCqoRZz8LNg5LX1FR5tSNs7jsXd+tYHpYUEyIFcvXIWQ
2m7oubA/nRdtiBkzzAvBJv1qXtPtSs0l/6YV40cSGfg09OtQsdz/h5HNdOU2UO9MQXAmlv6JslYq
XKkj2BF5WPF8tXmR6vY4Rc5HwEpgbCuNY895I9V8DwBTBR3Vy7sMFNJiXoBo4fLzT3UxHNL614W0
7emvJu6dDdB2lFw5hUy9AVhKVtR44rxpWLeQcJkB/ph78UL1HHP26D4nM/MzKe45KhiDeqm5c3As
U18VZlg9gm8peOuvkWqDCs7Ktsw50WEy06GoHEbkX4xAZuKCEz5cA+Se+PkurZSdr3bAJdCD+y+G
5VL2tUwl/vXst6CkQqFGllJdvpb+RdNbZJjuVkZAHYuc3AYp5g2mNR4Umd9TXz5JtSB9FQYYtH//
fDR9/UT02ndA/aLpOCzAwRrihr8iP4itZuyiDbU/7QggvOxk8PWHiIoX3Kfn4PlnQW2cDYp/pT8g
OwAAwJ2iuhruBYyHOBeoOon15PrPsqt1VoP+ol4JGVSWEDUK22j5q9oD1uunmUEZBJ+RSSq7ngfF
TotwT5NGRsZ6+Nq1HZIzngYXLEOFOMFAr760BvgSxRtVd2Tae4Oib0p07hBCdF5chhK4yQHLQtsE
HC60S8IpQQdAIRm/GMJjBaf50AgCYdyP8mYeoOgr2zgnFJZOKbgqHKpSx+tcEuPpFiXNcO3deAUh
RmgM+AjL42Bz4aM0dDcZBV5KyC3vpz2Uz37+MALTTnD7uYFy0+zyL8eWJ6f78Ej6ggqAz94nbFZ+
xIh9UaAWh5SLHRpvp8FfTaZoI1FUwZ/qXDPjOKTfMhwu1FooQfP4K8tRKSiZTaiHiAUxVuWhQUtk
aHzNmOQlLHLy+EjEkN7qbCEaiwZuDI+BoylnNuH3A6o7Ah+yi4YBCSdgQQ3bVpKhvK1inBaVkGPq
2eV904Zbg0ks8WMD5CtPuZYz8DmeLusRJIP4J9q7BPJGJQfGSUoqwLcs+Y3bA/UDC2lmGDeePT+9
Bz7dI+cLl5fCM2V3xEmWQ2uKKb4KZrDEgKOnLjM8cCQuXjtyADoktBUjnR9jbgvZ1FztnQ5yQIAw
rsEjkh0mYVg/dSyU6D7lKAKazyZy8eMHxAWgkWGyGT7YHChTlCyeFcAkl+6Cz8i12RAkgBLuJdhg
ycPHE5BDiTBw9SLrWBAbaDQhsxRj+G2KZ3nJxeO7bxF9MXeWVCn02bKlKZSelms96ZhWExgoTt7y
Nun+SlwQc4Sihpoc2HTB4FkVvG1DHKwKJt/ea6B+cgQF5yYYFx73RutgzegMj7wt3rAVnHw2o1YG
HeWKtA4TKRJVFEXDFMTYFec3S3nqPChxDvvto8zMwUlXCoPDmQfjB8eEIjh3f53EXMRPMkFHzDUD
ZwekUmBjF9w8hFpKfyMrlcEX4YuIbaVwQk2itP06oIEnpoeGodFJ0AUwMn0MF7fNsGWewTloxBh8
cb9RmeAkFoDIM7/iJvJXpQzw3Edv+sZ9u/pLw2eRBTGslglVlWNs8hZA4Z2CaSOcKBcyj+7cpMXQ
iHy2VHM/GrzvtN/iv47/qeskSztT116QnEZ9j4sQXKsA58e5h6BJqQIvOkYC24XxpoOz7M4DafYX
9m15nAwgNXot4QKFKP8d5/0/ls5rq41tWcNP1GN0DrcoS0gggcDopgfYqHPO/fT7K619c/axl22g
NXtW1Z+K5DvmTqpsQPhoOTsXi8WAg7MgUT4+yXOZDP1UJippM2cihfm/EsbaDj7bcbQVZm+XUAB1
tF9bD8QNDne0UHRSuHSu5oqD3t1aT3vmeuFD5A3LrXzblJOIovgE2zZfODI+Y/RGfcufUj2mXX4i
jVceNJ0JPonUV9h7aWZsmx2MRrxULdiauuUaIfIJyh4cI/rViDadYqgpuhu2r5bIbu9hc5Ieswl2
efOJ/arL0HmaZ2n1+SeDUhTNJFPccsQGzt43njnv4mIYemog290xX+EucOTWye5GhJMZVbh398x0
4Yx81HxxCmg60YJUzdporl1gHrsWd8GGA1Szt0chEcueOTL5N9ER8tOZlFPVeZUbJUQVi7LL5O2E
JS0VA6E+Xj1SkFCuWyQlhNxwJFMbubNRJtEwiECER4IxJ6optHxzJeVoZMQH307GDJ3SplSWNuvt
AHfRou09Nb7I697fGyvalBkwNetCUIAjk0Lp79MGzmZ/UlkOq1uj/K6FXJU7miVQyGQuKMr8fDVQ
VQI4f8T5FLOIBZRYeWs8jhWAoZQfpD/oQnroNdoV6br4KgyVKkKtnmLNr7hwWbiHIPEDPRh9wkiW
pajx+Fgg+Wjh+EroIaXPCYKW3R7E6VIThIj1q+5ZRjOG5QzJhAg4BHsZzd2OdJ5Ch2HYPwS1Ai/a
xMRAlJpjsjWJHaiOfF+SrswP6IbNvkPxwwPuzY1AgTxcuc1maz+hE+Az69ERpCZdBsiJVBv6Zrff
hXC0eTKveYrmji0d2xlSX0DCDhIsjOp3GQ6aKV2WBi8HEASYB9qU+aTA5omegBG3tc+dEnHvmUtB
b7CskpYm+0lTtFUNV2/IJ0sTPFtc4/pN+uM20xYMp/aY0QeCy7aL2TfSBW8EoQfs86XEGgB9xEU6
LLMs2FkbAI+jXagJqg9MfdEMd1vTNwIhIUsYcSo6vrlKkeTLiRddJtz+QF7FHCL6VG8tFu9pg5BF
x58pqhgTA0rG24J3hmKVQPsyIHGNa7jEBcLj/3WQjT9DA6fiMuBd7jGRl/OGzWxDeh9AIDvgjmbr
s8GdMPSMFEB6E3m/c1Q0uf6BblAFu2zOPpOI3Bzcq3HFvC2oTkW+Blu6qaZW5x57mrIqSwnBXaHw
ETWYTnbwbCzE0qdIUDtmD1TFLlUkyK8zko82/suz5/KURg4QsUsgBXXMIRe5UPALCUQGeBAPKFIA
yhCrOLcUUjeWu4avnnQu09Z3n8HWQMgAKgt3b7JZXahf+QiECDXMN6jQ3MJhLOsmuOTYCy+NycKj
PxAzGYhx8WqEa4Vdu3Jlp+DlYLMk4M5cCgpPSKObALwQFEuKq59+8nHI13V4rzu0pghHRA3WtOey
vqYlGiM0qzFWVvmbnfKVFZJCeiuI4UVAxj9VE1IgwmfRoygstsCDSwadi8YlUdVlbSOoALQI9+RF
NgE/zICtHn8lVcSxqqUDAzhq3sXMeeJOsYaAZf5iAzBgvPQHeveMyXQZueqJkD0t2CXJTgnEc8da
FuLMuBQzc23yfAe7WDReeRBjLbFvG5zTYAP/UQJaPmDH/Q2UrUbQpmyiiXl7Ixn/4IpSdFVdku2Z
pE1k2Twt3cObKXc6iBF12DXeJjJkOvdHUz4pnQzANj2cQWJDMa4rdfwk2iEDCdOi7aRwxf8buLFC
Tj4njp9eRngixOnEZWI2vWtDP6pk4RG0TQiT5KNDAEMsHccBXm7M2f9iIzX9YdvTAqz5IchKRL1g
/gr4nvGq0VUPE6EuJAEgxlC0KuNGQ6kDzYh5LSjXHDFEyyJUsRxrw5lDnCDHuByO0pDyqx7BhNLv
MDyjgEaIY+Yk32eY7Rb0ljnBvDl0Lo0QyRTEm8pb77bhroMh0iEH2GqY3ROaPkyeGeM2QKrInygQ
FzTTueD2TFlYRXU122ox7FouRgKYp72j/M5u8nihGuD5lE5qIkieQwLXCw3wZCmXFoh2IKsW+wOe
r4j8GpRACr7+HhODKOs5txYVZshP+cgumOxic2OntOd8nUcYSPLLdvmlSOoN5i+f/SafFfl2c0w+
Bf60+IN5tSPWBS5+xZcOmmNB21QoS4tHLBpOuevgXZCmy6OVrz3MYJJIkGYIr+FYEDEFr7IjwgR/
aCpxYTh1KNcleJMI4FD2P9Hq8CaajGUC3NONuK9VTDtNLpKNeSJ/sz1PFrNT2xCMJc6xxHKgthB7
fGuA8JQkukbmIeqoGa1EFh7LYh0kim73N+XFp8sRQRUaKqY7JgHKHeOzAP0gAgxZACACLznxe5kl
G6X2d1LwfXfLrKMN47P/2k5M5kH97ejNrmDQyr33JLZWCmlBc+ewgM55KoFxmUvpr6RnyfqeaEMV
mt7cQvmE/IG2jl6jHJkBYbidHNWBP0mas7utveRnhnQGCaBln0eHNW8TbCrCXQrs2mcXaJ9APHiE
oBRqz9DE0IN3UUcP71sZE3Szbj1eB/M6Df0+wIbZK2y6YdfOcuY1LqEhkE+1TbdrjPok9FgHNg+F
q19lyFcHLkjRwHFRJC598PCniCs20qnP6MLHgTS5OYf+DrZ1Yq/dNb60Y2dnd+JSfuXkSGkK1OEY
24xflWtQH9N8Mcb9j6qGWy9xNgZgE6eS/DBam5zpGA41k8HR9oEHQlXGrFrBnKx/cwew1mQJDqFn
hOTNRwsENuCDErWeWsxkv8WETZ9EXegBigkKYqCJTgl5MhWYDbc5CGAn7w8d5KZ0vuYh3Qbh36pE
EVDNMjfIWIwNhzgnHI18tFzUNmdamnO1NE1EbDDB6T4Jbt1IWjfm8gg8Ca37izW030OQAGmO7Au7
UqMYVakBtPboQ5Vu/MqYs/OWhpIrVornSIH2Wpf1JqBRwFDI6jnHHEa20QF4j+ldK9pTjx6QM4rk
5Q8XDYXe4QqL0eFUHI6O5mjwtLU8CleMtpG5NPpVQQdiTi6GNKiELmjXbWifgwq3QmLKXuW1ZfXv
Jsu5rLx7JXBkR08sEFJjtaCXyHTjlE2mrzba+dakL+CWl8GSz0IaDtBBM40+6b5rZIl8Fc+Ll5HW
/4utYNm5NsEI8VPrsqAMlQThHb7PgmrmfQpeehGRctabzzhlD7x0GD0mqzu1A5wI/8qgOAfptQWK
tQ1/n9sYX1pOw0SZ7U5JDsAJKwS5AW4H+fU30S7A7VDUYNHhtm2PRUJ8B+J+jefaX8VLMOCRyFOi
gOv0T0e0FKHVaIFZWjS6qzCfXj3/y6V62NOXIEK91wGyGoRksouvC4HUUVYS796wQ+edDj9237Rp
qx3YjqP1m8I3dkGnEMGm/oxVvMpgyByGvmEgfJ3/PO1J7c6K+Dl3eJv6o8lGJo9jxIq1Att1dn5A
FBjqsOWAaahsOwDFM819QjfkuGhnAkjHeiNkQ8aRyTp+FtVHqvadBGfRy0HNkE5bvxD+r9U3g5uB
sZX1uAR1uBqmXgLUkvipG+gtxSxTfPvZHbE6hYFfSmNi0CpkUGQhFNRYH4KO4pcUjDEIBOPuS5gz
X6lidIXfmsp6LvNesFijGtZJgK+v/W+mKGhk6JtVlo5RGLsCriM8CNb4uPyoaaO2oIsRlIDhWpBL
MCqZ9pg/0eF1c4rBtqJZYuFZ7LNOM2BZDpszAUAE9yVym7QTHO3RGDwVzqtcnsI16SXbdvjQTL/Z
DPQTgjbZSry1i+HJh3tLRexevzNk1BUEONvrbVgM0nIr1UKPTWwZ3mSaFRNhVAN62Og43o6PO8A4
j4TPOMwJQGgK5DViXjDnlguET6p0bhGPAPwo7OBqYL5VUsFcAX/MeOdPa8NO2Ff6aobtyYLWAN6I
4+9kyg5RimrYJbWuOYYOWi9G6hjeEmiMioxEgxIEjlLhqCuGs2n9HcSpXF2ZbHqSD1w8BnEZ7nkB
6JkbeHXgIwHWmvQiZIBM3RQtdOmW5aJX2sjbkqQuidzEpcjqHxaTgZMXa8/JzxahJ8iQ1WbTghN7
uMyNXCTz351olij0BaJi7Bz9h4NFB42FDDwtHQatUw5+Q6GchoBf4fLPLoxKagyArfdIQVmbHJ+x
blx6gI6Ca7Is+h/5X955mWkFfjJxH0izkFA7G2ogLyuEWR1eOwlyIFeGkpSN1kVIkS5JtsJVcffa
cbpsS4PoDp5DYH7QK314mr9qnT2PjOtTnZBzwgnO5n7S2dULAjH9CiUps/HICoORhF/X6ha69l1E
XyJyDhtcSlDKKY5u7VUvsbSBqfBZRBWwCwZb/P5Mn9JI8tKGrbfmLHBwlfAvPX4YX6TdLdiY1Hhk
d6n/ehNDfka+Ikso2cSRLwPuzQf+4C0Z6QJkIjIciK+a6sL3TJwYNDsB0wyjJpCOyyUlJ9Nyk9Vk
JmsB8R06RhoPYQV76aZAngxrepG5jA+ECWQRaK8y+TZFu3SJQhzcjwJZOzDEEhJiIRqHkCYIuGFg
s4P8fS1mLzj3Sll8aiyF76GgZlqrMfWoqMZTr8KlN8NSxxPIj9MAklm3str7Ks5+4OyF4QcfJgBu
RwKpreRXxdVhjgmHwnnHt6lpAFSFuqP96SvSuNRd0zsEa+mooch8ZSU6megXuQPROtvgGtKETvRq
dtptmjnc6CIncz4EBzRSFRcBUDDnN2LkUVFpyKQbfEx8nDA/HSjZWB2RYzN1BrnsUfbXEz93hPSx
gYjrsXbS7wr2DPpnzVeF1yBG5EDpda7smPT6LwEdpKdoo5NFtLFQ8a5+YwXsIp9ATHhUcrTUxl0L
Ijs0Lx1B/wyIMEnCspKaAfHLze9iTwI56cEYCuKqfOrPSEqe301no42eBf0UAJj+Nm4LmWlFlM1m
YlHa0bmjo6LYouEvcRFKr8BrmCnzs0hy/OaWw6FI4BIzZkbvzNUUMLsjOtJmqXfRF+JvZtQHw06r
ko4bwHHpYbShfzFICfLoFVS2vYKd6jzboLmn/E496HBhf+uwWsvrz2Cu8wHSRss4GWs5ckUWiCKk
m/DFMiDYyBwj2jz5aaSU6Em3TZipFaQMeuDtjPGfTeHC+gt8TvuW2Sw6Kf8lcS8NtCBs8j21yFAF
du+Jn1adPbs6X1gKRVPgJ1ujACGICDZPnqe6+TM5TOc9OSylOx4G9QycPxFszvNus/FPwRtlDsOq
sE4Rh9jiugdMTJVNT7tbWuC68OeAl2IR7XB63GVS5G0U84RjnhnrMJxEI3v6ON38jDyL04yQFfCk
S1/anPxyAFQPrkIAMeMqoo+xmahApCvQjsTjXXg6WkZ/ODvBSZ7sgECcjyfmbOfKVeT9McAjoA46
I5lz5ICTQeRrZwtdmgWuHlLyA0r+I7dK7ZdElwjOIWfKoxn1T20/YGkgAJ0ViJUeonipjTchN3nC
GnZdzocAgXSQ7Hre2MY/G2dxySGUO4T1OQJgtQ4NH/k80h+RHSIMeM82Zi413h0oKvBAc2CHZHBz
cGvm1o6BgDctHX4ROgP04u/vSfbHZ8ucO2hk4TvR7sE1UDCtqT3pQboo0+hM3Wq4X9GxcZmqSYFe
Wn8pufRHDqyTeE/SP1Km5YTVU3TK8evLxANtICAZr1XEf0lpB/Pghr1pwWGS4cyQfl9ldxg4Jd9i
QuckbwM/gJC5Qaqzf9d5pzWv8Fj4rvEkWrQZX41mj4gR3NeE7rJyFWi3k47NpqA3DwCYRMTjEMEM
kvL7cCYz7tQekw2fce9fuTob4sMwYbQq6lWDnE8z/sx7AyMhcyL4Ag2az3nKaQQ5hFdxghpRvpuR
iq2EJ/BjRuLwNw9ZoQU1Ef0KxCAeI/mC3bdbobqBb6dVxu/D2Fvz9HTDxzaEBYTOv45/BHpi6hac
gCSRsK+PI3nRRMbymYg8RKBd41cG17L/KMx7PPEn9X7NJF4G1ipk/Mh4pyEUeg+7q1VcLM5cYn77
koN/bsNju02zeS21Nj+O00280qRS32I6DJaHlWgC54hICuoxFnKjK74FQeSNkOEb2bYNKkfOnnIV
aDkaWCOGA8Sr1w5vge+NQLKzs53r+cKRwtwIPjzbu56fj4gUOV6q6iyZdaweJVByHkBI0sRne6DP
P/4hqKiBxCLzhg2HGm1piYtWaCVGYfoR4tl64Ov/qGkiVE226XQnAWOkeriILgVYKxTtFSWL6Jro
vYV/BE0aDP9JqGtYbKu6O0SLlbTS6WGoP9gTAToZgMBLqhAgQfyTw5SAtIhpluFcRTKH/IPVDyRW
r8BUarJ8+Qq+fVXmmx4xGFJ7hCIqwIdqZJhirW/c6Mj9SvkNI7BxTXLq9tLvIDiIKDpwcQUTo65j
Ah+fYu6kmGImTGILoSHTgcXvcTZzbGLwP46dbUAVLCosD/PxzwvOVBobN9zE/4XHMOBBUx1SsIGK
pImOQC/aJNfXl7zuTAdEh+ZpVy4q7Yifo4mSZ6OoD/5EHPlwTLDeKtnO0XepGBya7USL4/7KPZKB
FLMRd+njBxKa0sPZU6EP4lyEpOvTC7GvkyU9ylLUjwbOKqXJdoI/ZiVoPTmjGZCDR8MK3lhz5XFq
KPACvLWZu5VKgu/gwS/yk9I1iyOBtdlsguAji9mIpPgbcnWECuMn0cfgjXZ3oMuxx3nv8IcEvfRA
ZsL/4NeKAoyHa8rrPbNQWqnrptNvqgHTwk0wjWQ+AbJIg6ar2knpJLGg1KFXGB57oqt1AgeL4ECV
XQnWTV/E9S/6m3a4O+1rmSSbgmAnCo0QJXIeXL5bVr6VfiAXzUhWQHSLCMdo/RaFcATkiCgRsCPe
t3214d2i56RhVpEz9gZ+2WjHWqSdMOb2pK8ZawiGFlMyLAgwmuChfGsCm4l0eaq3bBJA5vbOygGc
FPjXOkSjDYTjo+Dh6s7IZAFcBWjUee2bF0H8gMEmZAJi7ISAk1lIdNkxC0F4KOhwYdrMsVm2ofXZ
eecKlYLbHWiX5AGT5AbCTMOWsAcw4bbgLRZw2cEOXOf5P2KPWXC/MSlvAJ3NiN6TdoFdWggKmfwY
eEj95Q3OYO3mkALMl+S3oi54pVOpyEbKeBH9eBOQGNJ82HxJ4CDGdZy2naxUlUxWXx1WTqQRDXOe
MJ2DI3vhvDVBPyiJJQEk8hHVlrpRicTgGfKhDQbSKBbUyVP1eFNJs0lpK65fmHKZbLKep5rcpalP
uQqN2vwSTQqQbGGhvXeNX6Fr+PDSO4bakD/PugGepP0L9S1DlMF5vkIKiEzmAcn4X3ig+eJXd+we
Kca1PAtoNem6KeCeXHLN1WJ7In2qhQi29l+T6KMK7xkYCJgmcKIJ9EybZhXEr0V3l3jHsf4Y2/qo
0IN6+k2ok2R8FeB8mkx2i3/EGvswwP1YdRJyUrqHDJYF6LABv/DObv0rWpNkPrpqsDXb+FCBz/CZ
c7IUBnvyN9Yu7yh5KGPy6jfKWgnsZ3x6LIVnpcO1n8u/mX93fLpFSDMYNSvfzM3vAB6reM+FOETD
u2BwCKZafKVN7bJ888ufra3wERp7UGOUl0ReWsQ1wj/JS6/ho+wBA0S/vMxExAs4Xo/h9lEUtLsT
nya6tKThA71KuXyMeuaeX/GQF4GDYhgrkXhTyZI9qAjEKhSBYpIdgBznL9uB7FqIIiW9y7/Z4Ero
R3RlBMxpQk9KceE0JXRoG8M6ywPtLX2RddaWIL0zawuJsjzS6kyg1tLRjbG6wIlKuiDZlyzjIk6s
xGvH33E5v1WYLXy8oanxHI+PRAuAR83qVklKoCVluyceROb3ip1K5Mx6tFujg0NgNbEKVsqINNtK
yQIU7yrvKjeAJbSNmb5QbddNvTHUWwG843xI/IhafOgTKb0ADHRPaMx1yi+3e628h5byzdxXQwgo
UJQGEbckuj4hcM7xEZnGRmlWJfWKjwOPq56SFsp9Sr1Vm4vwDt5Qb1ElC+ObatFSUzSIxLc0Vt9E
IQS6Hlxl0v8vTwZaw36BF62QRsVzK859iEjFDFERoY7XEDy0ewBOjzZHASOhIRdUVqqy/JbXBRwm
5iB9E7bpsqtI+EO/Y906KKGs/5CxLaNRTP0XAigRZxORj//3W+Yv0X6LzZ/+rddhi6iwQsoY9Ns2
yL+NqDSSai20g7ztvRMI9xB4bHKeyKEEEAbNL6ldcs0RCWJzDyDlGEOsdMxzBDVvpBQJ1S7cTnzS
lEPJNpGmKj770pc0EBupokUBT1QsVvm61rND2e/l86NvY5EZmI4J1yNY1qyObNs5ozUVmIW3vXaH
daxhLgdqESOIOWC7SvBQcqwy1NCdBoapk3/l4HRr1z15JMK+jXlw8EEee7iYrv+We0FmwhoBvdN2
NKtPTInhPytiz7EJOP5c+WseqHR9FJauenOd9zRUdyyAIq6SoY6/wSTAVCV5WHUyb6TDE3KONNCS
ThvZYxaVL/KZk7olhoqaZyYsLP+mW595yjJDKyWbe4bwohA+7NRcddScCUV48kt7y/ENWvNCSCSm
inrNpa2b3ntBXizhJwJEyXipAuJz9aPD0JxX1G8WBNxDnKSAENhHY+x3XvLlsfii4AdGEyKqCVE6
wgMqKiacZglYlIG6VIwZFltP6HUSl5clAGQifxI03PNndIkAWxz5NLgNPESE01F3jrjcqMdSqkUA
KPUxhROAd7C5cmnNpf6CcuEwJWfsISfgHtWCz550eNfUyGqayJjUlwB0ajy90n305pnEPGGa3f65
oKjagGKZibRfb78FGg0axArfwmVLIK+o0Mv5mYcqmQUsWxiM6tMgwUEab5pk6Etax0YwWVIBuCnG
mmjbjMfhle0vKdtcCH8xbrlkyOXxh6Ef5e2BxxMxRMAh1krzAKLZ+O/cf0o6vCLhACXQgv4qTQJz
lqAuA5FYGA7W0lDQCHa2sZ7/KQr67grS3/qWD14oQUEwNNIqiuKTV1yHDChoFplyZCDmv9l+9Cdk
DhJqpitAX5SjAncLlypKWU7KNmQncINAvWvBjfimSdQhutugd8qDalPDcdUQlDY3tA0gIUQbxiJk
qfFKSC9MfiEL5GIgG6uCBe/DF1EDWqpz4UbsaYsE7+E7i9MbVRWxXjH5LzKCady9ziPGyoOP61N9
VRnsTDhG7byasfiJJUQwUsm9ctvqFSJFiK/oYY7WDp41PmC9CrAa/4YDEgtmK7cRwlSu14cQOM72
Y52tI+Ssg9qeDZP4L28guwPMsd50kAdVTcj/2ebYuaRI9P5FHpoABbnQVelMJ+QvfWD3pmXLowfX
SeMUko2QZcMSExrGbxT7gDeosxC4KkuDQii3Gf2ZmHpILJAO3uDqUQvKS34HMZWbYkAwJEZv/GRL
BZDcKnoMzAHWyQ3yySAw5VVFAME9K/hJ5LzTbxCQBjjKzEkINlNt5RALTvMrt46Rc0czH9Q0/ea4
1e3iubCzg7wr3LPSm8sMkCbNV8Xc4Q3kiGDHjlASVTFbSCnh+bVD3cXOyzUoigBPksbCTRDBrHDJ
ArKgMuPnpusnhMBTs5UoMQiiUCrOSPrn/wQef9lih0EMkAhpSSdMCBNXDwJCAAERL7lm/zIq3dI7
zuCRcik/vHuBzfbG+CCX2AwQRrcTROzlMSzAFvRDwcoAQxQBAkhxAF9fZ8maxyDNDjntOy8o0LEA
6hCvpz6wX6VQ9o2aH0UfHDxVLLD1NCIMFHeXteY5ADLt8z9p8FyyLsAuL9W4rW5Vw/pwePxIU5dg
0UtDS1GQnzUKct5wGFVqcFeqa4GrBA5Rx3o7ELJf2O9qE7xG9Nzt+COXlMZtV8Y/9XDULQJc2I3e
bCQGKdDRTomnR2wsXH8wmDpaVUj1ih2cahAvjRGw9UrjoFQvNhKvpvxwg2qtbvUKBWS7LzTU7FtO
EnVgwnJKjxIhsmDesgMihZpu1SpsAa/n5FiI84nbJBjMk+tGzIZUHrYGLlUOfFw1fy1dBrYqe3fC
/lQTrzvqwclmR5Ndg1T9WhjN8xQT26Txu4mEpiNYXxPx0Dtb00IxoIdnaTUp2HVbvyVYSyry0kz9
KYedZKnZdJUKadLmjTYHPAvXdbWjbxg56ORU6Wdo+oWte08OsLVTlr+BXh34BpbI7FgJdnFB2B5H
oljxcz7KnXktc+S/DNmiqGAmZzkP5RHuckYMl5OtHv0wHfBE3ck8DYyy0pCKwrwOuFpYJR7n+Uvi
jMvkS43QxvlkROxyaOKSDjFuBuZzGuXxb9hC6dTFQmZUOaKCniltx2a8dCukLV/E98qdFOoWFwrM
lcnzEv1cBsdQcIFoKViPduaVcGuCCenSJ9wwVLTC/R26/DBTiqL5j9bl0ZP6T03Mg2q8Viy9r3N7
pXruTlTpGlsIBHLSVLHO4Ux+9MIsy4hv0v/KLYz8h8meTkeiStAbgeJ+4w6NUtoItjWJPKqxCADF
+sGjoAagFUH0BicXBI/uVa73pO03naevjAjLE9RElilP6kQsVYEKqgRO6raDf2X0EHqD7B82fX/3
Y/T/3EQCGFuADmaVIKm3NKAMf0ZFYxOe+OAEIPIB5tSedU80cuVGhGtqTFxcsWzsY1v84upz+Acq
i9A3e8yvxI48NAGAqCzpkWSSuUg3pdoBJsFwqSL8flAyxtlRSElrzjq7LVRPeZPrSZmAPsvee6tM
t3+KrHglOhpUQaGM+MBrDkgJwz3hDYSvQ+PqtTweuFOt0W+o2ETjCPwp1gjLv6V00MSRc+Z6t0dA
pLv/5CJsGu9ZwBhBqrjdRnD3QCcEnp7axmJBej8zpl3WL1xhnMqCNV1tQDwET1RHeUB7J4IVI/Zw
tbClO8d7i4Lmg28xIUIhuG9Hk5Rwq39lAIcTG7Bv5OFZ3qgZL3aKNpDJIwKNd7nfJZrG0v4F/ipK
zPcY0GVs2eyhwyprC8dGC4jQZbqpZrqH0xTrl8ljqYQGIegr/iA54SPW75qmr/sseS8dfZV8gjgD
gxveG/ClT7wCI4ncfRbZ1k8exyrKulUK3A2GY6BrkkBpCrK8HchIaMJsBImEUe3SqmGBzR/LjjYO
uWDJO/VXGsaBme+hzdnETsghVS4eqFQInOul01GiT01G9AYEoWaRKIducMtdRdwl9TWz8Xj8SfFi
5Az1+SiLCdhUT9EpcmfVyVqHIv6EcjxoSnKKCw1lU+/T/zmv3dDnYtNF68uRQFk6QTbl0bOkVogw
jrInwwr8bI59QyYJue2pY2ZQEmRkLEQxTEtOUQz8aK8q25ArToblOrRZ0k3RgDnzr7BSrN34Zcuw
EJNBTeLEdMV90VnlltP3oHcCD8nkfK0xfIqR04Ghkn9Io5dzLVwM6maYqi3QAQqrOb8U4GTI2XSw
YMFYK6LDBX5sHI2GvCA4xj0LGJaH2ZvB52sSCSqaRpL6affI26fZqhQsVtLXoAGRiau8c6NXhBkC
YAyutaFzA2YVYi+xvVcpXMprQUCIirORl1WTM8utwyCoCP7ZnOgwn43S2EprLQ2XTNJCOCJCk8co
+FZngjMDBiVzD+kk2w3abzq1zPIXrHRnmGHsoo+do0Mw4PfR9pb9K4yfxAfO6FbkhDvoTokckr4q
4vpoBvaacMNmU7UXoZsJK9lhxRSjAe2vfP8MPRK1Cd4nn2xIt+8QEPTwa3Khc4ZkkBJ0m+jVBeQP
UVSQri8pMUSz3x1H5VeNiV7hcqs77QP1zVo83+6YrAO6XClHkGBsvvxMEpukDsDjEetW7xEyUb1D
cwpSJWQzrZgoD1ZBRwjw3TbtP0j6BO/mWwBLIBbKg2QeeuIkpj9qNyL0uQmxLcym6r+HbAmh14lA
pEXiP5IQ4UF/0pCwmvzkVXyUPG0gUTZyBismolAQiWKjM/WiWOCeEay162j27ZfRZi2JdYQ5bhyI
X3YrwRFSVhIAFFThAumhrlFAbeBnpXlifMaipxoaGLwv8n6XPYBO9sYcrRYYC0W5rx5tJv6O/FBx
LijmHYfCbO07SF9RTwHrCyEp4x8+JWSiLCZGvG+zYQmE2ceu1LPz7ih2tv/k8y577+BpeZM6nqgH
t8ASiNx6yaxPEfZxYzFZSR8FFzLSSg9DLeMhy2YPkCuMlkbj74Qf03CsRn216/AY8WF0Gpo5wHKY
SpbLz0DuM/cIlAo/LhIDCY1T9fJL3ozOMZfYXrktKKwhP52CBhXfR2mlfy17OmNiF/TZVP+xBZV8
EvQzVGnOAxxmHRCZzSP3Lazzm2bqdwK7yGGv0nBXzcla1R0iM4eNwjUrtpWRBTshQztrNLZRkK6S
rNsqvOoG6Gx9DMyc4IxVG2rIp3j7ethaTJ07pUuk0/uxav3mNulL1dgaWAWzNN4tfjbjKD5JekXe
ABfVk2KM23ocIAeZrngjTVGv2POGKARDYxu4zP9t+eL2uOCJ5Cpj63Oyw6XA2/LZd7hELbu8xvm8
Jif8IHc9S7SFT2iMs6QKTKq+5/qQTqrlpw6S4IKGSsHivlSQNAjYh0VEZI4h5ickf9WI0E6lBkhZ
QSUsJLBPfAxgiNDYMc5Fk04FksmnJMrnEvnGykRFD+ojoaziiiwng3BSQk5t7UtjEnVKAkvQT9sl
mK/9IR0aDhzplMTdWMcza5iUN4ohRg1pfRwTWx8kguKdoGgjrMwx3W6peQRbG0v5e4KZeD64+QyZ
Uiz8/NIgie3tejnFr3V7hjRxRve9w7mtosVFRftRA2Doif7W85wbh9iuZEtwNqbRCZIKfSU7U3r9
pPsn9CQiRZa3USSmCeRgRhBOsbXyZJV4Z7YKPnGwXHtJ99+grbMpXAaFt+4oW35xYpuW2qGJI4AX
7cLktARDokO3JlaDc1XGLEZkNkeTvy/gU0fzLYigapnsheOVzpmYqAzhyJXHEXORiiFdLq/Mo9fJ
dG6paQB1ctdCsnnwrlMYvwaui25o5bDdSHHIw25M/2BrDB4CUVE/jexs/eRGjRj6kqOQpamRtqCN
YhSubCgFb4w8DDvAN/q1418SgqmrajIgjsLvhzUKP8RhyV1PfpS+3feE0tWK9Y/rCM8M6pbAmAmf
pvkKnoy/no/Mt3rYghVeK8lbzflOBVx3EhZ2UQyEkHZ3FREOgvKaiCHUCVKCBZ4wo2DxraY/l7AO
KLse9Apdmo2nugetmSKNKb9Z4UmIDXyqLv4ovDLAOlIPjfpXg7gp0vw2geUNgMsy8LeYrxxoTh2U
lcgasiMOsfcWlMcgG4kVO4qGV0pcUIs2WsDHhDbRZRTwoMQLVs6HyGvYBa1fi4IMYbh2lNbIUFA+
oF99sSRO1Rw/S0PZxh7rWL1qY/MJGdTTJonXfHeJOe2YNexQtJLBC7UnJwOQ1YbgsNYTkYpEKjg4
ZEBKu+yAeUGz+EYJAMu0DeiVm5wnsuQqjyVLCxAfGdi7lN3VBIsyi5bWtjZvDixyTjmuU2/vwclo
IBFkGbFUGaOd5j9XzFjSoDX4NHR9NwTmcXLbpcO4MUXWZ6FP0IAOHEVi7ESq4aITYC8vs3yFPKCx
z+xihkcPF0FakPT9O2xEk9AaeB6dtbA77qBf5oz4ZOevZbqkVtGgD8naTbeM7j5oSSeaP+56WPIl
zUAYf7e6T9hHA1iGz4AZ3lZxmPCMaDakqEv8XAr6ZZr2qR7+2N1f0UgBcQOAog4UJ/yAPTgFveYo
CvxtNKAP7kvUtJ92NH5E075YtG6zTQTt5NqXPbNG8xpPOh2RcQrVS+h/AdN51GyhY2qOKBZPPnC5
F3wIGSkYpUnagd1Hx8ptjpb7q2bigcQXZYxX8qm2UYdTgofiNS/0UkUz7hwUe+u8pQwD4OkIAnrr
2W7+ZuxxMQIgIRYblDEIDl+gRVkw8fZau1QxXfwxUEQuPb/pfggkBHTyQhyICCAm554gfkugoLmp
l2Zl7ZhE5UEF032c3kFsBTITkLXEZWQAQRDMz4b0DWPBnLFdjFenqYyb4Lm1+pPFtAgRoYnc4owi
pYVVfn7tx/ousj6tuDAw16AwxXyIgxfhr8wyf3ag56SZE7ZqZoipCXAZesL18q1fkaVClKHNq6nu
PP3LVNZl96dkt2+/dixjbSJ4EH7NxBZNQyRggxFgvzarXcnQSHz6HDLcA3oJjiYQeISKRXr+nEDa
MUXzYr2wkbJo7VOvYuaEkqm4NbLg0nUTMin4RZ2dEdNvZ2ExQ1jAaQLheDhByD/jnhWyXvuAzpNW
Q76CFLwYTSvmpoJUHGQfYosT3BLIdA4GyOmS699YzqBPmDvtamKEQoFKZgcWYFKA9EA9Ty5geHS2
0bbjLaIvihFAoKZ4MrABOohapwbpRy3WNg1HOX2ATE71ReRVFqQ6nbqM4kxMcB7IfdA0OKCkwYsO
qo1HNG5xst9xXx01W134LnktoC5g7/CNbvzuFMlSzKBsmocElrgDCFV6cMAKpmc/hQrhJACqM0Ko
iD8WcLWjjUChPkF8l/mJThQ7x1Ossku1/2kVIdskQZMvRNtiOziQ1UVM7EZcK/uIxag+ufRe1x+0
MnsGOFlbOD6j4prXw0LgJBFu0MXP5qclqBIknUMpEF+bGiYbfvYmqJ9rgNLJHBazFZ7c6v3xzzGA
ZzbTYbWMSaklVxvIgocm1cy3ZePfXVKUWn961qpbTyvjizuQF1ImBBnHfTk9tIl6rpOEosp2Bovo
EKYkx7+X6YTOgkLF2FAN1daHLc+6u2gBpE9Hm4T9B+BilWX/EEpLdePw+RLaDViRWu6FWLI97u9H
ExP7rP7WlwGj8f9YOq/dxrEsin4RAebwauVoy7bk8EK4HJhz5tf3OpoBBpgZoNtVlsh7T9h77Ra/
FGWCw4IlQBYQT+2mJ/6yUl4N5EuRjrQc/y5xipx0Nv+QGI9lqMHoYqGsLeXuxQwx9WXZhU2IjBhG
ZlQ1BCOBF8uOt6O+ViHSxW5y9Esdw/XJYzErz7FM1ngm+VJdTD+epW7/55fEtliU39GwVGF9MmxC
uXOHLcTwBxwW4fEducscm99aMMgmejIqcSr4KvQQx1IfxbQV0yFBfuyle3d4bwSM1xeHngWcphMC
a9yvw4XP85HSTWQdaE2xkiHEshWKXvVXa5hiMlZI7HjR5v8iZOWE+fFYyG5B8i0bRT1KsSNDeBk4
orLQ0eDLTiG2yy2y4AtI07NbaC+2+TU6zdKmrExmkhHtbplN/mVQho6lbraMze5gQkebsCtY4U9V
Ua4FYGp1qaGQEj3bcs+1p3uEBh4/EaL6vdUuasM5MPi+emO9Ys+2B8jJ5dNHFCqgYHkI9KqHqvEn
73GNp4UFvwV6oHSarRt8ygLLkT3PjCUe15C46PwOuW/CZeG/9CQbSN1QjfM2iqsziJC98hQ32j7m
NCUuACneqeGR8N2MvAbt0Sm/QPe9DqNPq/Wox49FlRKf0do/Tk4RKLKPlsSwQjU3Xn8ysFooT2zG
9w7bHGmNRUKqY6iRs0a+UAotka6FHsQsOhE7cTe93r4qJPDw3MjCbSBUYajtw0SsakmfG80/PTOI
QSHK3WB3VFM9DRc2U2xB5G+KotfhlQCQy2ytp76KJqF9HZp//DMyA+NzVO7i8w7ZxUVe4zn7l0P0
uxsyA0KUOM77KdkizSfAz9nEnWCF3JUZfHRqtpFNYD3a37LGjnE4paV11iGXlrbPFGSZVqEYNNa9
WpGI2AJeSrfWhGYJN8XU9wc35kpN8ZnwQjj1e28Hv7KETyv0a9S/QmQu0UWPxPMG+Us1l8/tN9tI
hciari+JVsmfcA88JiE0K1yQVPMMKYEhucFGnR6ZWa19vXymdNAb+Er9oh9JUG9xcHIYMMP5P8An
mc9VBNDOI+SSh1y6TFZRRf0nclBBE3TKykE/hNfi0IzR68T9rrGTn/zkqf3Oem/XFq93snY2SxIf
2BAr4dxky6ZCaU5AJL80fPBjHKxmrDHoGu7ic/MxvIIWYjXWnXpabjV4j+x1yDHsjuGmHLWlDKf4
8mATz3HG6MrYS8HWGfZSej0sS9yZ9VqwY8TbqTaVAnc+MwseDLZ+Pg1qrEKUGNqrzIH04GRZ8fsE
R65vkfiaxaad7WdRN1iwimbywSgf8DnG3BL4+UgSgZJJG8BmQkHVrFHxhI54DbylXbBU+kh4RUxS
kVnMyCNpGNNKLAQD3mIqBSfflTaeVf0zQUpJz7xxtPScAox2C4QKCeX+R1y5q3wqSXXzWJVwd1I3
sDWRyoIGTqOb9ChIR1EqYM5i3oE5xQI6U3j8oirpBwDIodZAj3JTWNv+V65q25AJSRWg1yEfiJ/i
MSpo1BsLBuD/SHB41SqSRuhSqn9OTUIPly8bpLbdRMm/kbLdKs45Mn4tTbfVnB9yCCom6H8m+vFw
Vefx1GAAtWCp+bmKhnyn05JkvgyKZNw56wYTTPugxvPFYTeGMROFBH1LhKUo7/F/WwspV3pHubpR
uR1BAY62+u4rDIUN6ECGmfN2h0SHhtjifEqu5tV9DxXMZ7Nzkx/FZCAL8FbBJPbZcwPKQeJiTsO3
YgzNNhToJ7dy6y5ZCSLNY3cL5YKLDLmffKQ+s08ZG7c6rh1YF7x9d/fiwFwr3KWMseyS4GTlxWzD
DzfFMFCekhF1986j64m1lWqFO6vLjq7vnpsgfwKrvZRqSNUYNkegmr3eh8sJdKfHPAH7eP6dCFZr
uP1tcz6oXXWdq/wDDl8L1XOg6hXroOGHP93UvFfVvu6yF6BgGU5SrWMkX0b2AgKHPpQcha6oOnoM
jrUdYfEz8h/BO2oI0fV7Lb8NZuUoN4LNlya2i0QrXrwcw26rdcs05eCI99ag3fMwQo4C11VOOuMp
PsQESXvMZqoNo63UR33SIOtOlqnEr3hbHcuXE4QYp+Kt/A0cukM9g41HKxwyC+fQfUzwL1A07xwj
R1SOIsqY9gKUDEMDee+TL+spm06MdRhzAqzq5lZ+e4lMm8bsqZqw4YtCR5AHLEgGP1gGjHG0bATc
tsy4ONg4BJP/wOWzopaEHIlh0MUvk3ffkK/ZbjA+nKbvIs+RK7kPuHj5M8GdLjznyw20dRLf7UZS
6DWowSLjI4CwxRjbS4haXPsOqM4A301NakfwDDRt3YQn1Ho+uE4uKcle9GnQhNFHCcOw1fdJq2ex
NrUwRrWGss3ZWio0NluN3/u6fAsA2jEIO7g24gF5R3j91i79vAhtUy5IjUdSQUJhQ9UpdQQib0FH
OoML6S909lp+qebgeUIOVIjkDuGOG/TbQnTkDJlqMsG0i8+P6331PJXPUei+OBOUCUyOcm7IsVjK
4qly9W/5N2Ry0JnhVuHSYC0c8vkWkXJLseuTfRpLiU8hnA4Ppqtu5e9jE14URh9K/SJqawdPFwfk
RMxc7+HBvQOpykj7KSh1QsV9BUcyWumdpikL+mGkaKU+bcx0p9nBEU9v0yvLBNOgGPg64xTZztrV
DBNG9fBQ2WxgFH5EZLDBnla1Q83wiwjkrdScUzz/pC7hhZn5pardsk4YItuM3NiRZFSjgX9K9e8h
2mqtSr5VtPJG0kzLfNErh1EjF6hZKfkuJZ2PRYJPKlIAoyPYJJrzkqBtcwJzXXfJfs78ktYl4KMK
Dw0ekXj4Vftmy6Aa2WsZVhdhsHX5hy7Tvtnc2TSqWqWsmRypmvtcZUAmMSg55a/k+0jICCQpMH71
VeIywsF7Scv5YPfWOimmbZxXa4M13qTcE2kFuqYyvM3icikB4w47eIsvSbeUHc9ZTOki+lmghguT
MCvdgKyimgkGcGfZB+LXzraGAz8/JGe1cPU1OqXrRM+dh9VTgMbH77Eb+7JionMxnjMNSwaM76JE
V+7ciOjat2V7Gy0G/6Avq2A6VwWlNIoz3FrVt96AabfL8VeGNVyPMYernUJWZpLF7Sj00Vg/tRWE
0OFddcflyApVj77Eh21aV5bwJVy+bkb3y4ej9elCzVqyvBBK4//hSBrVyVsAEl9EDneLBbqprdwn
XSXX2UoPbBLvIBAHmkpVBY+Uis99KUwaY91h2rXBMyv4C2ol3MYQEUkWqG7K1MPXQknBZmugNiU7
YNfyBMpt4OT2MpVhTm99BhrWOgbNhXnlfF0rdDeT2rYQqDFGhrn+Ovr5bxraOzU7GZN988OSvdBs
bKHR7TCvBe0B0/CiG9Yuf5UieQzV5FyZX7lCXpX9JLk/U0z8r6FzkGdEpM86TDVmx3KLRDwjU+cf
jJTmwzpUnCummn/JzkOwn5zQ/ahtRK0ng0gxlZetDrvroS/jTZwyZWgnVkHVtB1QGaf2x2xsYvs1
rH/tddpyWzCNKs1H5prDmG/ycto5jnvoDWM9esOxHLufsLn1Gknd0wUjzORrnDaBLIYUutDSnRiJ
pFupBrrceSq3zbf7Er2Gz8GPx+qII/iNZN7q0HA6iA+3tcxvSbOrde/SOT8NBbac1DqQQDRa8onk
+a0xWcAhaSQIzK8IVXEOHc1cjM5Pt46+ba4n9KuWusaFtxzrYe3VTz4wCas7qo56k74bomzpol3w
dkMW7cqzBuFPXdv6X1NCFXvoq6PMo/rhdZhjcu/NddudSStv40fwXAY7cfEPi2mopPcZdQ/WBFCq
4q3u7A3L/rHA3S0MUopAxAwsNI0jk1Iu6ML608tH334WxUBQGk8ZIU2KbXwkfFlo9rhKoRQcHf1d
L6szIuy73IezqvwTUdoY856AKRTWkGMwQ4z5Gpyz2RMexVfa0V9bk3BImeyCDnvUsmnrMYWZNIKj
Iu0lV7aWTS6gPFNDXW5e/O6JNBX2hV3IUGFWzqp1nONkL4ZrmACQH0JEjB6iPh6XvJ5fqUhBax/V
yNl3Kh8D3h20h5XuPw4eF2GxKKycEBZsAWMFzdHSN0Jwo+kWKVw+dIRDUmDX47kZfhMEYqjfsIiz
ZgJPDjGw1g9Dkx+zkacP7aBcscNF1ttsb6R4rpOVqo/HOCfzgg2fT5dgty8QWlYYJuVPkiedChzk
t8uwq2HunTfQyj7HNH5EL7ouI/8fn3OZZ/vBfwXrvw5drLd4BEZsbk1LGgjHeHYR9MGo8PLbEVz8
kViXbFuCumFeUBiU+g1sbP6+ZNpmY8zyGwkHTpsU1AuSAS2KHxOshf7YXWY4A6IPmtviW+1fSmf+
nYubfL6RkRySNN5oLv0HQ5KyPtW5AHr4xGmkaHoFDNxMJZAXygReE04WO/VAzYQfIDVVbBmCkfU8
sKR1diKWYyRmJGYMGRgeJG1AQ2m743LBLBt/Oix4a+Kgt2487GNuG5JNZrwUHjUjit1zMnLrjPC1
/PUYxu9t84o+gjn6YAeLysefZtvvNoMLuft1yhOJVqNolhVY1q4KMm3Gto1YUv8zk3o/1e3SsLsN
BpBCSi7+cDEpSHCk73HQBsAATeN1tEhKi/gAaBsHhBUTYljPHbay6OXoj5m/cVsA61gZowUp0D3z
f2elYNX75OQm8mjWeBVdC4UPgoqW88Jozj17Z1XvzirGEGFuGKieso4wyd0Mkee1bREA0RtAGQD/
jBMGVc/Frm/l+CTcDJOKIgXz5tXRF2N5+tbox/d+svfyVn/V1VOlY3ye1hMcLT7Z4NCj0yCwEd+x
SeDTHD4Lxuo+HiJ+c0wC9Df3JAKxH3eeSKcHXLB8SRS13M0clXVlyutRcJgpKW/TeHGS9zh/a7nP
JAsAcav5g3ENjsKvO0y3GPtS4VL9QvdvqfgUFUEdVBvtPr3FvSEPYZZ/eoRbh1yFAuwcratg+GB1
Ul7GNtsr0kYpNdc1UMsUwYWGTBe3EpopQ7w/TLHl1KVYxQi/7qzbaCf7ks27bCsKhtA9c+CI1LnZ
PfgVM4TmV8zI8zh/RIyg0Ak0pnmIhq0ZPyUUzrYNJDx5yhNt2fneA04pytCLsGuMJnoag+TFN5jU
IvJxI3rt6dkK65XbFDyfECVYYJfcQWLsritwVw3SfueJCD0mr2AM8vrgUo/5ZYIhCCF68Q9ENTgy
viV31Q0u3zYialBmiFrctFv4SPgbNtO6t9IAFXUhzq55WE3ARHj7zAgHOrPaGWOjMrTLREkOcwGr
FXqwga+LZ9R2Vn12mgg/fHCG5FulVDaxVQOpHq0Wi+VA7TMea0QkwkVpUA8zlAbxoPNGA4bYDsmn
STCSHzbXnvlSyIMjeEqGwQz1eG7jDfBGIUSY2bPwwhEbKBSao1992eSEwpoQKCB4xCMvWE+Aul7k
LFzcDRY618evhxa20MCG9+9RZpwwHex9uvIgRnhGhndavTGxvjpaddUH8+LTVMLWeRwdHK4R6d/S
jSb9VdXeq0GDRxeUr3lnHpvwV2emoVrVg6GUu8aBYy/S16pdoe7/17Ttm8cVMKXRYzRiOrASzlKd
eKwAAXZyg8lJDF53GRsem27Ek9zchrDajh4HA0RyOt0srteKgu/Aesu77EnHX0hqaXn0W0ASRK+S
wXQ0ADcREP6gj0gdeTv5VPkoy2qPOn7Jyqwut+Dbx9Q+jDHzRTVHsV/pF76Q/MFgAca6w4JGXbHJ
FEuhiKvUWN9n5ZNMjMdur5F1gZFv4OkqMK/JWD0KzKcg838HZIB2ayLxE5WU0vKxETwwXb3AIuAB
LWW9MYnzZHUCHsTBsJusuwidSt4mLw2KbuGbC0cx8U2iBHft8OGDag2uMk/KmKUKi8+1iCEiQj1l
ZJWVSKBi48GeIC10EGSZdSplsQzcBnV3Q1RE77/oXmksDG0+GGF1wCF9NbvHYip2vOvGeNPcT7e8
OuPAhe5iQ9hb/6L0nFGPdnXzXRI9p8dLPatWyXASjFwKHnegHlV6jbWnF2JLBD1u7ADSUFgZ69zj
u7Jrb3s3WDNM1yyTUQ+LoTRYmpUbr0KWteFajwhH4/Rylt08fhtN/agp5D5W3BGeOe/DEQC76TBe
jZKN6OpYggTVuxJFO4tBPstQ9IdXH7hWSVquHyCFsuZX1FKPU1QcxpQX2ar3yKhbfLT0HAtTeyta
69z147P4CS3rB27sYS6nlybN75papEEzdXypZMt5snbkFf1LFUgVkcoqSp+VRVe3T15OndKRe9ij
DgZmwQaRbQqzgFGbvqhpVywXL4GKA9d+nxi1lSNDcdAfZkftUzL0m5dBOW0DKd6tALJms+Bd2PJn
O+qkQcxoDhkNGtxHo/Q44LDvg70RcypNwNpHMSnuwAIg56w/ZfXZwdqGoIlxjfdbRzg4k+ySTcZ3
F9D7UPfMPrFUqEEiQgNEe9rE/5BIn8U4aRres6hrgOYvXLRQDRaAOUVYt1L9eWd648FiRWsk7XUm
pe4+HJP1IVtYP5jzB604y0leF2/ij3IZueCVG9FBT2jLfD3Yz+vG8B6H6o8fscboH7JQ4NJGgjz5
GeW2u5/p6xyd/FXn0dUoW31KJoN59pCxH1WaDV42ADtq+9kAcm4rg2bBWg4qsUXqd1mS+jSe6zLm
2aYYM2k+o2dfGNqiAiqi7NjCoCicZJ3XpztxA0OSYlHpqOFxGIxjS38EwQl/CWie7kxBdJkg01Ps
LSrccVCVYmGzKNoxQagRxmh1kFOkgQY9UyQKwaaksH1wrAC8ober4Be22UgS2LSwMv9t0p11PoY7
5Dl9bRyJVPMHjRkEC8viiyipWXsQs12B2AABSJ2XOxKHExpz3d70abTqAw6LdRE/xxwG4+BCr9fv
SqVKE/af8ujGqo67MmfgajPa7p/ELjXGtFWND+43xXzhvvb0G0BkRxj9YJ0E7tBhB0yjkJRrmafx
1XGttwyd0bYtM8+7NH3MyAuZg3b32dCme7iFWUDDFzdB0Llq/a7hK2UwYUMejSivRIuma/5BJvls
RmL22brzk1vuphlcqma205Zyge6wsgml9YtuL3qmO/GVZyJDJoEQ3mDozEmvJBcPDXRFhpgJiz61
scVHERkOaIPlCeJCA3siVQZlj7wqDvNC3poeEU5zJ1GdfWgcsZWv4fp5R3HnZa1/Fqa55s+3gGmk
7O0ycGJ43CcbnRvXqjMQEsgsV6AZYOnWrFdkgG6hqJ/K4mznwT7SsOVkzNLozSxVW1SIaeUV8yHO
tCH2vRgxCr48jZVnpWOn50cOrJCSmgOQp1mMMIOF7sZLTx5KBwsniauVDz0lmDPqxJYUL5i4ENiK
XxiFewRyWj4wiwmblNNpax3y4F0wAzmScJZYPtrOWKYcSQDZxcmXBSG/saY/5wi7ggpKMiEnbf9T
v5lsjTPtN/fsbWFVByNnOK4xk6s5f1QQBiyOC6fclpzHAZuwmp6uQwBKziPgzGA34e1RKNOGzD8G
UGa9jOB6Lr86u7osnxL3INqBjOEQbaicPQmzg9AaVxLU1TmbiBFWy2B05jnOh+jZYH+pTC9KmiGn
ZTpQXBJYO6TXNMFqROnUTEzkn0M2nhMh9KlEo2rLIPxC0m90TLxx3TiVvugsaE3dhN8uebJJNe8N
QuhWahg9xPWpm06qixW5PWGL7a17o8EDfp9eTkTQN+aiqd+iAYGe/Zng3qqUdv2eMkDqeY5CiuuW
zEeWgBtl+AuIwuLrUJTHVsX76O3MSH90mbyNmBysmlOEH2Da5tYGBZCgVs+0vcrzZJTBQpmMZVJ4
mBJhGQ3hYsw+k8DZToA9mnhTM8nvOyibGJI4hZ0q2la5ccth3tM+e6zx4b8tXafca8mwaijMHqzO
XI1T8WgZCIJ1ipuBMCDnsfSZtnyyT9bGbN26N1H1AeejT1HN6TS2zZJZONEDnEgMN8sO9wvSLTNY
lsxUEY17c3qwdealCpGbUpu2xtJSiqfJdNbyVbQtFQ+gpq48OZ9Z/ohwd9aStcF7USmbmgxhJztD
72G/VkUlwTfU8sVfhbKgorCusaA4iJwGps5aD/zOxoTFKoIBeZN9xuEy01+1mtIflEHyys+oo+ds
2xNvxRuczNdi9h7TmDRapo31b+6a0NB4sCJyGsiDiumvij7lwcZGW20mz19pZbCzcPSaZD6r6EQU
dUPfxmrmreLUl3j7CKLD3mqwBexjxInEgY0chE19niHbz+s4JJdvZrr461LwiPmdJ9mZIuL/vm1Z
/2j4RhiwJaJpYCtl5Y/8vq36m0dfFVlVFtMFCh8FSTP5rC4bVfm3en8XUYUCUZs1bM3AFzd2ehnG
P2R9O4fp79Ac8CImHV5d1takYZQsuYLPubkUQ/U4oYaYmci4fGExi3wuk7SXFbC5U8d5oyFfTIJb
gyO7ZLSEUkaMopN6KlAWQrISH46OHlFHOYfZb5hfB/s9cpBoIQPVlB/N6I8ZdHNMqD3cMBnZwACW
E1lEm8FAiDNNvgjERvrcevT2KEIZmqrHGDlwUD3FgxhBueX0uN2Wxq/qV2QjYvANeTPDajpzI6j6
hxLRfAZ996rELePUiTGzxnsErrPlDmF1Ic236lXLzr0Jn7pgci2uBYXJDZ1QlxGBbf8KaMJn/1Gw
tQtYIYuTOizBldJRoT+zXyPscGNMVHJc7mGzfY3zs15eiRXtUbIbDw4SUH+8FkGyaELtyQDALe4J
t+dCsOfvwntujSu56yL2dQl9sPDYdyErRjy5c0tUqr/uIVx1s/dPLeMfgjD2QbbiP6KWc+mRq3JA
C3mWlzEYX6Q6ib+qgU8alpOw1EaVVGPo5/6IBhYuALoeRCDMtzY1WkMW0ZxJC6n4crBUoDRaGyMn
fYzACxy0UwFa5g8xVhncyFnwNaaXidlBBvMdVV6ELIu3P2o5RjnM+b51EpYrAxYod67txMtYoUxD
46qzveU4Fx6RR1/AdG6FSqFWn5Tc4T0ghIprc7aQEMMhBM0pfzbYzS/b4hvI7QORZEe1S/plT8sb
9eHS6WZ6UsrEcQCeoVkrMBNnCxlXSwaPZaJDnj8HzsLagPg5m5uquATUPz58lgTZW+geYoWHgso1
K1xsV/XWhU1foxzNimpdDMqFfwMdtxMB1Yr+wWFyYE/p43M3LVPeyZqBpwIz2+AYH11WVy3ybnZi
9qmprzHz5hpRhLyOgZhnPkd20ROppXWH/zJbUVHhugF+Ky6L7i+ckH8H+5qLn2FNrNs7BbnDPGND
TbyN1SHUpZ6cHFJz5wkSObLnh6jozk7ZnF3LO3sR4DtUdRoinY6vp5b1p/FI3hi9ZG2fgpAKq6Kp
Z4PSa/+c2FoiuVpjctAh3DZTslF9exXZKscUNtSpS18CPTxGevyMIgEfXtYf047QQFCvfIEJERHY
tFzaT2JLczVYpPmzK799cvOCPQqIzGI8tI38Zj2hBIwI0Ma4YGMLQefPIgWvhNff6o5ahkxT/6rD
DuPkHuXkWQ3VJXfaW2bGjNSM12wABpTmzP2Z4ZfNc/FhmuACu3ibh913Ttqer/F+OpQUZKxZD9PQ
QVLD+qvn+8H1PqjepgxqSh/dYss9mPWcAUJ3D2HTHOJIW2uGvSNgRGfIy2CgfcjHCDgi4D18nINS
LD0WOw5gaq9J93P/ZzBLbdR3DTiOqu0CSkrnU5kShBYZyT+PrMjrlAsoxJqBhMkiBJXcrJ0/oOhA
ucY+ooslFICCA3w5arR1KAon8DSIacsBL8s5pYTwcF27I8JPKOM1aSMKzg4/v6awoutw380+PtQt
JaPN4AYqQG/iDcM5aPns9R20dKyvQf8CsWdETKCY7KpZdYUVpwBJZdcAuHrGWJTExVjdyEvAYkD6
armBEw5InvgAmU0R7F1GS+4AmmY2Fxq+LMQri2RqwDh+KS0+MPvTGz9D5+LydmugiWJvmaQBnJ2L
XYZoBY3XfigJoEMJUWOrdtLwUjjOhlF2m5mLlCBrlwu37tor1xnDydHbdUG059ps9VtgJwcNVB8i
wDlK1vdvmh0oMUVQrUhWVC7KYW5R9Hn7np4bddQY32JGaA2jyBiYXA/AFhQEpY9UBQ0Des883T9q
fkzhbyftxUWGg2JjWRj4OjMJ274T/+V1mWC5xkTIchJ0dXTN2GAlY8sudm+U7ZM1NSvbQmdY7Nth
EyrJC41kzJMDAxcNxKrnGEtge6JZN09WuoZoBgWSsYyzKcHKOcGnF6ZHwogUezv3Ti+BY5L+JQ9m
gN6kgYIVU/vSg7vps1pz1imZvocE8jKjMk1jBgR+6p2JITZRpTYTnwav6GhMrw060qEzLlOqmQ8m
5a6as1Gg7x1Y6k6bksYh9E+YTKkBeDRnexvBaYFlOYUb9LRV9Abv32YqK6+6ts+o4TNW3TURuCte
5oJXsqChQBUDWtA5GIdwWlmfILjbJDQfAl9qe6Ll4/q+KEdxb0MD0Nz21nfHjECeZd2yPo0Tbsg8
zzaZmIH0ue1A7hgoQkHt2CiBTWorldc3Drm1KRkG6zpPsfdQ80QD0M+KiNEmsboIN262AWzY0bip
2VKa1Cgj0sQE0sBgfzSFcrBpb1QStNLxDefMIlTgihU+nOpzNnzx9dX1htFdUKJiRUFgpBsMqxme
kpG0L6/HbfPJglGUn8VZTv+pgBNzUptn3teoepuYxGW6WHywPpQZ4ZhX0960G7QJuHz+DGYXOtzq
Jz5VRw34VmGwjqdwvJY2N7D7C/uZQIMA/NkcvgEa7tV9XYOssOflUH5IlrrM1u3oFsYEjo4cuFTp
z8WcP6HkZ5BH2B3XHUsn/tb8PQdKBo9bbRzBnXiUwkzCsMHwqeevyVx+042v8Ukwn9dRmfM9osws
9hGfGn/BNDqhRjTBzJlD/mCZV3pmoALcAc8S/Q7/BG1DC+KVIuehVm/GcOlZoXfzeijhYTFKDW88
RrKP8lU2auLFQIuN+4ZZO//lAqXhg/Ko2Hi6vKJ9pXalTOopgVSHziwD40mf4oV/lX2RG5S310Ve
LE2QrjWrAXCXY8zLto1fQ3c7luGKH0TO+x7gykJvSKRSDLyc0z5Dq5GTLTjN9ZGvBAWs6vJYzdYV
OQwi2ukB/FfDg89KnwHYVB/VEAls98eHacXBWjPfW/SIDp0X95emQBMK7PujWHmfED06viamcx5D
PBO8RE75TQeeqseBM95rsbO9c3TUVYBO/0Pcm3bNGrFZzIhZzYAg9pTFKpP88HVmJs9R2tEXZv4l
xn/RUZOxFk6HI/G6u4pqI+YT7csWUpuzls8i0Dj36Kab4TSPBC5ilsWXnqI3oo5LWkLsBcuL9WDf
BCZU54VNC5MyOJz+lcOBmd5Cvm2GbNS1nvnuhCMW6528dErUcPwSjdJZ53YEp86nH1JaFdOvirmy
Mdddqqz7moJagzYXXGVPHpTKOumIiJnZOGHMLREa8ysVrO56rqaJqygm3t2K97W+8aD7mo8B+1I+
28xrNrTeLaP8etj2wJR4BWzlV57nkjEzVyAtLL/UAFCMR2oY0EmuRlRNnsstaJ7a/svoKd5kjopK
i3fIL7446F0Fixf+ODVdkWUQSNtGZ8qfSElEvQb4w1I3vHhW+RzTpfIds0ABC+QxuqninxGNZ8X/
1Oh1YmpGumCwwhHL9lM7/o2sStV3D284GoVEXnQHSpqkwpThpbPR14YnPbN2un1mNkoJs52bZmNb
H2Tm7BG0UumerPwUZxaXG19IKso+DofJLLc68jTAK8u8/jV5a1zJjuoQfw3jshr+JiAGlTT1efta
I6RJ52g7I+VkCMGmqQrgy+D6ppLySvwemCY965Mng0ciANkUmQt+UfnTMrofdWYRoG1qWgWLLYaM
YOoR+gQDIr6EJjqjQFhLYduxo+EAov+UnL0KA3rZHLAqHhIGM6ODeR/NmileXr4hQ+1WyLHlfUBe
hdIgM/auKKiDv6iPlx6LRvk1Q8tf2ZQ/8pepob0hs0K2Jfd3MZpn0eplBXG0tr3TVPxMyc2nNJJX
gOa2sY0V8YEF6VGISlcxHw+/48B4Sk+sY4fmSRuIOrcA/PNhXVVAq1p8DsxrHF1GvCvDrhtf+Y+P
ehKuxypGrpl3x0bBSMwFlDGZxXq+zNJphQJLgAglJQNCMqnsNN9al83TyHTJpBulvccJMfEOjz5I
+hCdF0Ht7YDgswCG02/jdDz4LgvU+WJa5Zdi/ASWswqR8Gci6lV/cTnqwHa0HjNtP0BmZS1pN+e4
R4YUBI62jLvp1gUHO+KEIdWpVvxnK5vfZIIimYYVPVWnav/yEh7arFMqGf1pzMNniwLASYiYKnEE
5B2LJPtog3Cw7PacRd4X9sEJkYIeo4ROFSxaFv0OTqURubYytVsvSBGYwNKLZ2WT4LsqQWyaMUFy
dXZr6urky5grV7JPA1NAWr0otf4ZI0OqgDIbpb6NRTwxgtZCZZVfev9Vn+1bxkZEb641Yn56FImC
NQnu8NnrDdmtZAnAKFimg7Dy1jI1cZgQdzHBjhE2qXejZV2ttCfec+STF4WjNwl2IR3jVLUvE9nc
GUSzxBY64AoNHGJLd43mFk7nmvRBwG4t5dnYOERQWLC+74ZFedqYgZGJSqevZBv8QlJGyNQNDPcK
ZK6TY6rh13mQb6dCT2aExjLVAYBH/S4xc2L7wk/9va/4foqMmRgjhM79aRlQypk2NBcVTTgNn12g
ZioJjCFpAZ9X7nxxqsZjf+7U33m8RFwUevRWR/1eg9GcYMCe0Yno868BIC7etBOgFC7X+3koz6mp
30Va1Hg0rQmTFmiaQMDp03F8/VXpc9VFR17TlYMkkGZC0qbiP0IlxehIOAoDGGjypJGKnpReCZqi
vw3pUmXOmiPVIbgsvEtBLjIqy5Vjjjkfm1YBUm9vTGceftgZXC1c71lAHJXk1edn873k9DRkigCi
sUZ+OF8aBbm58uNVL7MBqZwOu17ITcFM7aFnP4TuquztmxXdqsijOcFU0Dk7DqyarQnleVSR6cud
nRX2tiPx2fBwYGGin2Hys8HIuPlHhAEcy/pABepCY35odP+jVETMwRuWrvDsE7ce+TRw07xN+UF5
gcumO2A5Wqi1896BqWIaobF7Y+9tcG0QfYUQc++qOUo7mh7w7UGZfbfkZZCfoxqk5ibDdmRNHXH/
GFZKrrWyalGuENB9KIlMibxLPZmSTPJR16e52ZbJVdoV6UpYidloUbnnQY+NK5fTce4woirqbvQq
+APxzpEmrvi0jfy9NMhg4u4LzH7pA/Kb4m7jFV+4sTcpWyzTbRYWdAVqeFeb1vNUAPbnRnaZPXLW
A3zlQNQS1CjFrnSeJESaPXPZJVsl2BoiYwE8i7iHlRUvsX1ShkQ0UNLGe0i7Am2DsFhFOaVxXnXd
LdMvJM3JTZNKlUDjaSOE5iQveioqP922vMch6gBMh0j/z1wB0p3y0E/wiRuVlE3/yZmMxUFT15a2
riz7vQqeCwhYqQwZyo2as1jkdKr9dwurvM2gwGUgFXNdTSz4E4/dHmPtsfm0SjjctIMJuS8qF2Lw
H0nntdw2koXhJ0IVcrglCWZSTJIs3aAoS0LOoQE8/Xztqdra2ZlZ2xQJdp/zR3gaHT1Fnuwr3ql/
K2B8HklM68PbzOJh8T+96ag0BN9B/kUvSYXmrKIpC5zKirqjCt8e9c8Rt+NAURAUCg2x7UaxykOB
aD/3qKLZAOCMqLTDmBDk+ICqJMze9A7VElI+BeOGrve/HVhHwat2nW6hN+M6c9sLw4ZEwSu6jjkF
yYDZcy7dU+wssBDEbe1GNtSyrWHbMR5ALOmUAxDPizWk5J7uaIcOXWMP7bFUsMGDVbGZ2HzP6Tln
8iL4dUrPDM/6COsFH2zkT7wMUjKwEJgBSQFs8WKnDre+xWFvSJ3+Nadn13WNHXQCIk7iFa4geoUX
nFhulTxb8ZeAlHqAeBXiZMwyAMr5MIT6pUSTBpotSm/T5Jx0/VWy8o4+3VJtbVcWmX8BFHW+Jk1s
YyCIAJSV6YcMYFSxVfF4T1ClBRrVVtZP2UdcBsiw1bb4iMvRd/IAIeui5a6XmL84qZTLlQDTck3G
W+ch6Ws2xJVw8ZrvgUxn0bt4WdQ/JYhNjlBOhZsMaYiQf27uDO9mXvO0dWfLmnxlqHYiXunNhzc7
RDPxrc5iE835NO/kPEILjTltAxJsWabljRQRUARLoJYMbekPqns2xNwJ4CTsG9G4C07rqLVkLZPN
IM1f5APRaJRdw0Y333yOUuXXZuQDYXzIzMmvEpdp/Jnkw5qlEhxDoC+TU3eGRj2TVFhh8JSCudGQ
3iD5IG8Xl3M2OWTy88Ge5HdQvnrWHM6DmMiLgDeBjoiMDEbkJZE/sBGUkyanYBNmZ5h4s1hoDO45
w3pQJ7O5c/CG1RmdM02g0h40MCvkORl7zUYKVeRXKJWCxR/eBFYOALzyU62eOfsUoxvJLvxpSbmX
QyG3vjNNSxOfrvylAXcLaAxyzyLudwEvNoJj1fvk3qG+l79Agik2qRoLFVl8TYyiXFi4Z+S0N/CF
B/GBXdCZ39xrAwSUyWGHU3MRJXz7aBjKMhrbFvKAkIeOgR2EpM/A4TUgYQHAmNVn4bJXEYXhetla
mikZUGOFB5yl1HXEvyFCG387kn6NmQgjdgraR7xF2bxC0w/YarOioKYgWRVdtOJDIpuaaBO47/ga
1ZBy+kbOuXNILA5flkxcdezRpR6sNUTSI1JVuQvJ26WN92Ok4EFixsjPFDyijYbrfmO5llCap70K
B8eBysdU7ecsPbBsagxJctn897fAlg3upBptd7szpLKWSQuB1atQ8EEDJ0XeV40HcSqpFOuMDR+U
ga2rE9NRXmeKqFdMsZZJ4EsrrVDomHo7vJPffB6gsm21uPVptUXZ+eno7iF0vbdIIDSdZxeJa4Ui
dDjIrz7BS5gtNb+oqPfo4pVj480ySi6Y0WTisE+ZS5yHBy+s68MroWyvbQboCXsBqJBL84kdZPOS
BeZQTPB/+dLDOFxx/rC1UsUsdNybAvzCIFXK8/VCWzFan4nqkZFkyZjvjMrEdVY2vh0l14CB3Pd0
QPAJPGvIiOOP8oaBfrxPHuLJqflQ/yq985AzoIq12Ri61zhNHtpskCoKMDp1ZKal/IYsfM9ecmiK
zkTWqbeyin/z+qWCAzQ8/tmM3SAxmvUxj0pOXks7G7XzmgcpecXBoqLcu5x4j7KLLtofdLA+nrVH
WZNBFK91TqLEFLewKY7SVpTWbzGoR9i+hp4GEJUcHSQAiEPWscSrnC/dQSUA91vz7sgtNHT6nUyR
YTjrEQpkFFhFBQma9TU8K41BJS4MStmsONAXzO00hWbhBQE3gnae+QINFQ8bCx0CUUW4e1z6Xr6J
KwpJuHZdezcOPVNZeHGB+CUYNVNHbDjpRR5kDoUWdoakvqSpbiONCL33bmEoQdCGWujUl0QIFD8q
O0f5HqJ25xH3CA7lqEfQ2dMZre4tdqIBKYs5wQ+zvlgGByc6XnQbIw748Spk/BXxE4MXbufkfwu4
PBOHHEi1SzbkzoEhqVJgMv2imURb5DNWB7ZKsHl/gotwYXR6U1k6MiSf36HEP8Fgj4Jelii5/Dh8
hg29C9ObUrxpnC3MVDStLya+ejPXBU6Ia94SOET7MNKr0gkRVulX3nU03o620zhXaoZnmWEVADwS
BpT2EVlJ4iQZEoKYNChgmhXijd6ejZ1EE4SuI0vVV5z1fFu3gsV05kJ0iUVmT2VNIaod68ApYAUO
WjqPxuEur21JZvFvy1DnMr3KOqIKaMUASNB0/Qy6r9anVj97WXggqWfFeoAbYCmX5nF8xDRixnAE
+pvE87NAw575y/xBAGvMSKGynQXKuODQ++nHVWJrq9k6OSA2DaeVpfv0gTAGTaj0CgP1IPHUMZXD
Cgh4g3uuAhCd+UZzWHH8K7ysf0XG5dMxbwOoFW6A3nwLciJVHHAD+QBTNZEzd7aTQBVDv0unrIB/
PfzDA1Wa4pMbU+PkjBny6vhm5nx44j1z0HTOfH4NDipk49gC2/jJ1RU7CLCQYNDpFt4FO7hAelWp
29F4RMWPGWTErvgb8KRG407a27EgwOOli4JVX8UoQ3YSFxytvZSKv2RFcK/wYMUG1dD6axW/d9gq
Oih1zrJKv889Jz/P7pj9g/jdKdzh1G063o+ek+pHFclajXi6rIFYu+IZcsTHLsCoXAjhlKfE5QtU
f7rmifOeiSlWP0nP4FtBqebsFduO0H68cQgS4aZODlXA/DaYBAE1B5ko9tEwiQYD2yg8TGfeNbxo
PRye3KEyba+PFPZJxIvljc01JDGycxGIM+5IIVvAYVOztHjeo0654MtfsPSmtre1Of6DQh2e3GZ8
c0yM8+WCy11OMPLaUhCtpZpBQxFaPoEqBBOZFaytOTqGEXfQnwpakowsEpHiEdL0QI4pRB0ANV8p
SzHeoVj+WrHardvw4LaYSwJ+lsrTwXqdo6Wl6I+LXdxt+1bZZXOhL2oIRK195Z4dCrGTskqPUX+I
GGu5c5XyRQteIN+W5U3RcVhFz6k4O0wSQeNciMQ+FcajtwO/QaheXvAScrw2+5H2shLmlmOeWHtX
eqYdZBuBbQFa6zugmI4NfEhz+iKIBWovAGFVvar6bUY7k5GuayTxk7B9nUCMmsECck1h1MyYmrPB
pr5RuSaTw/PkMFEPBowHm6gX8+1kczFPWmYdc/IGkENS5HeCNUEctXTwgerhpkCNw4c08KqZfCzQ
b6oZ0KOA3A4Ie/OaKkzzPMzVhctoFzLmGvh1tGp6EVoVS/AZVbxjEj2cnGorv4RTvK/6CSy5+e65
T6fx2ozWtQ77g4XogCIlUgEJMEuQTnVUD5T6ZsibZpXW5K406mNgtcXn5CXhb2pQJlBaG1oVCHP4
If79ZVIebjLuXcDR1MAKkhozmkp6SCxqhSe8Bn3zkqoxQY7WNg2id0/E92BSjpWNyxbrfGXQRUnW
BbY0xBqXnDaioIxeMk/QNVXfh3qgSKNeTx37vyJiMgzd1Zh9u9bwbSTVU9jF3lKLjyKut7097gXv
mjnHb11bvmWeikFNl3VJ8l3E8e6kNvJs5RS6yrdSkUcECWxjpZbkaMZRgiE+YfIq6XeRw0YA0DUH
guVSlmoYm7rhIjG/VMGzCAWMLk8uFfIz/Z10+4Wk+EP0aaQ6eWgzncnEV+Chm9Gz86sII2ITDnKF
EHu1exjDjGeotTY5OzETuhGc5E1YfJRGJlk5i51PRXZloghSjs1wHcthkzSs6SRDGczSeUHJ1QUZ
pHx45fje9t25tPcKlcAAoSjvb7gCQTt0xJMGuiRl7v2kw87tuureLsZ17Sh/51JLV5ER+8qocsyW
rOXETq7zZj+j8YJWzgi0wAnE5QvCpkc8oDwxo5G/8G7KvTHMXiYVWX4T3Vk9YUMrLqM8pEyW8TVJ
S8I2w5Xm+VlovZDl+UdviWryTC47olbwYkM7e/qmtVM0NnQvKM6ej2XSB5hZrItGRyekgPgo0+cc
ayNhVl+ioaijYFly808z0DDJugk9Ueyq1odq/vtLgSoppfYMVTMz3GUS8V7rpxsxzadZWM9KRQ3Y
OFALxIE4mvMg3wSw4eDGM4Wh5aYd7yBmVkKMBwes+sQuj7X7we+oRL8pQbVN2l4TxEKDZb0mnDWF
5ZBuIGXzJxXne9OhzB/TzWQiPR4/SBgT07ebGis1wqta2w8tsY8s9j9ehD19tP4JvEa98ENYC9bO
QYvxmhSsHEa1MqfXkfz4OGSXQxRZFMNan8z7XBp/Ago4qGp5yWksWo5kAn0H9d/p2sZUSVpfAZ2V
hQ6ZQHnnAQ9pyHW0qBeYvrjKFy0s6aFB6e7Z6ap2gxuKDUY6etylZAi4DCQVPkAvdhqaMGYPVjkz
yldqSmC1CV44uQRhmOfJ2GlG9dmxNOamjXldNg7baIXNnixT3Z8JNTPIZx3slKO3qj5CVqQW44im
wCkmD3qdQa2xVoPCZKRMEE+tONYO0SYYCUkaZL/FPVCESX02gzoych2SqRSWP1t8WiTsAUANDarU
vPFD1HA5u5JWEM3VbNuMn0Jzn2Ex+DIRzB4R/gOOYKfj22H3RGmP3wYwT2YHm0lSLk+8dXJolj3A
MLsSiGBYQj3/OWhkfg9YzjXE6/kvg2Kb89mbK0V5a3H4EPiONgcJkCVdg77LuRDwjzuFIjYkB0wn
dN+YFD4tx2kjWALL6S1MTCLMAZ1ibjVHTS+oMCAMjzFnljliaOEbQBQLhmv0OHG98ng2CJGlceVc
i2it2RhVQKy50yolwW8Di87zj5Vz6Vq/QXPFc0j+RdOKtQMmQPN6NgP79ASUOp8uv+c4L+t53EPY
Lw2X1RibYMJiHzM11Mp17Ehfkv+qsy5mO6DM7PDfcwBqGxXnFMc1BE4muWITJVOqB4cAo0FO+KYa
PTUy6yagfWqEZQE9qlSubC6xpDhPSXTgNZ2Hhjgqfci3rZG/2fwgKT2YpnUravXHQekoQrQj6fyl
Wg1pzuFdR6JIit82TSmRo5NCQVqshQzgHo1ju4QHKKSL1VINxJCDXyPnVtCqRCSZkduESGB8DoHv
ETWjRNpG+pYbt7u5Aq1+Kj9bVPhlg/dtZWTRBQPjjWpjLAb0TvKBJRW6B8H2jcjM6L48/ngeKiQ5
sPUaVpn0PSQVpDGr22xOm4a0EEZGSWl1bF6EY66G4a+LJp7xMw1xs2wSdluFathJo6mOd1ICN5Jb
tEep1b17WoQ2wcMg1G/K1trJtLgk5jA5ysm5cZo1kuIv09Ho9QUKwG5m0fcANRgjTsyY7rQC7DQ7
k2THiLFN0aKh2S9LcqJgD/7BlmxRfK23pknKa7xJ8YcI+m0iqIB2BFFL4MPZcmbsTGawt7SayhC5
8qrrTH3qY0L4k4498UbqI8IEMAU+wAxWWMwY+l22IgLcs26bdvN7VLzm054fPTBJXqeONy+to8zn
jnS2Il9Xu9dBf2soVukasWj+dIbHyBYuzVRcLeeqFbiZKxKv7AwrZcsPBTQ1MxUjPd5HQU5Vb3R0
asLZLD3ZzHb1Hmc3PWh8YRM9kQoYBNun8oOHPnWUdVgSExgZ9yl4VQMXK3MpuS614osEY1/a7nKK
bLDyTwDJ2is/274luMAGQBSW+CoU+2j1M1uuU+Hxp7akAISZwTkARVCOMQbB9hXFep4B35RO/ube
Lmnnb3PG3oxUdNMOpl/KOGgebUKsS4/mEnLkvCA4y7+OHYAvi4TrFb9pUDwcXphBl6+Xd1cvAf1Q
Go/rPRm3WuKxUjIs51+mzhem4rNFV9K2qz7MjkPn7ivSPgxGeaX8mxa6H0vB4jwqe72Nf+feIOjB
3qTC9I2Zr7be+c1hRAJPBPOLMIjtyeM3jRPJhoHxouRu6XbP6WVNW81KImx3ztcAudpbM9I5dDtp
teJDttIJ1S84lBcwHpQkIk3TWZZZJibBjgkYuJmzOBfi0ynKjyB+jSYWTAy4BJhEwbckWrnjSKBN
b2bmggBYn4EC0Uz4aTikZ43PjLICnGIgIi8VcdASc6u5gNNe2cDOfDmcbBJmTxXgSroAC9CyatBX
Gi4vHtHoD4cHwacMHjqcKAumCK1TTTw1RYp/8lnKKJsYUy6+X8yFQZ3RSlXJpp0xazmWf+cAvSGh
IFlFUHHw07hgqyT2RGmyBysrQGrxwxzkCmIyTSEW0nh2wKgukwGWON3RGDY+h5IoF+ihCU0mM6U8
uBiahpE0fEwWJcpaz5pXJmrucgx9OnkdC+4a61VptV8FDlSVwxkglK3IzIUv1ay9IUipzHatRejk
11w9WWmVEi1T67xm8fxA/6NzZszMr0YyXkP+tzYI5kkNkvjc1NgZ2gXb+6i3WATxkjNr5wwKJh+l
AkiGO1XdT5XYZfIFK5s4I2iMB5Gb0pWwx7+zHwuqNK0bBs520lxwbHeA7epf8KtthQSIis/tMHFD
DLxhEbzLPay/+2ACaiDAEEPN3xaqQdET8ggxIJPqMpTpxqtBEqOAIcFEcK/eXXZC+BF0Nt2AvsUI
1mTT/E/kdvN1VM6lzExTBKqRtprOpWJf5nb6mBXzgiccIqTuYLvQuhRckDGSU/bJsVq7FMo6lvKo
3OIOSpKoxT2wgl0+32RUGjYQRlVyiCxsMUU2nEPOQnWAT6B2JmFBjfWHh5qny2jDMHBehNFrNkb3
1sSdFa0MnR01sQJgPdKzyN1jAdPIvd5A/a0YJQrexxHpU56+kmE5D6cp2c5quZL9FsBicVZu/63A
HBD5O2/ycoC7BnTB0wpTlIK98zVD+gUoraAOoIYGCFyBKZmhr/iK0vvofMnkIRPBRYFZGj/G1pZ7
96wdshFLKzrztjvLsNaJ7TPXrfeuCnyRT+hOiIvBRiqsvR7Om45bvwamhRCRW5qmw7Hq41pqVAfd
+iOvvQEkdhL5zsWlxarLGus6zyAh/hvI2TS09750d1WPA3Ycf+YgvBoh0JSdGcsQWnrgrcYBs9Ft
7YuCFCp2fUsHITRTaxmW0VdlE3PJuyT3D69/Hwkfy/SezJi/T7mddFhSZjzTjraXjqZ5wr04Xhzl
YlWpHxbhyp7op+JGHdKnBcpP+PjCyR75RLATM2aSVjxP+dFz0/eIux4rEUJydRUHYGBEn5RDc2Qx
QBRPcydUDCCUAsZSBxpWoPDcwxC2Z/PvrG2koExnHiYHEbMbA8EEJA5kyUi5soyBxyk86Kr4gnKX
9DnBemX8zt9oBgH7jG9gDIb3kzZ3uBwkfYxVTe5bdbr3Uvsqr2PB19HkdDZ7lfyHN0pxwafgXR2m
Cel/7FPMJfAQ3LJjf/YEpM0YSJm6ZTHe44q22BSlfWVqhW8HaI6H4mhOzsEdvLdulDkvRLnLmyzM
nH8CGJ5gP+ROUMnILJE22ASeqjvyi/5xGk29csh5ssabHW6aPny4ZbPFk7xskSrR+FXwS7wfd6De
kwAn/YSKtjM3DAeV/tW/ljRnRnW0Yg7KlxWKyEgYTOE/kSUFhQGRs93OKdGQhUyTbfUxmsQqNCyF
HQlcIIgLRrJXM8dchGozUgeU/EetLW9uxeah9aC0HDjp0urVzegcXfjPKi75sig1jXikUQXUWSHY
sYUJsB6uy5HcP9Rbi64fToHDXRbXzPbPRO2W8fQFId5EGpZkbyOfMn0IANKU+6jWBLmZsje4X0mh
gD5bdMwQU8horoXJTmYehApaKDh0ewxorIg72Mb3OUhWE4uoxV5fxkRk4lPhCuvTkshggWyqo1pd
3GmCPrWT46cEiHkcM5AFyLD/OXJaAsuDnQX0lhq/MpFbmM0ejNeexFkT1OpMd0poGgZIPdJOoMa+
fOHqaB0Vo3/YZf4hE0dymeTFXqpCpHcwZLxMSH+nrEhiRnEMGI9lida49Jb08cWQasec1SkQjBqw
HZWlfeahs5+K4aIqT5g/4kgTsWHN5DWjfe2RGIK5BzCZrWZtC4xqqr0rqL4FJHDVjVmHFZr38TKF
6dZQk2NvIH4ZxpcA+YHLNTHnsL1BrJ8DHUp1aDc5IeOg1sG3WozQufl8MbL6UY9vkXHLgwAXOWln
2OKIoji6rXWAjg8z8uCaew2+HjU5aQH5RrTrAp9z0Ixs67c8uSv6oadmEwIPrTLSiSB1OSp+1Uhf
hy7lS6Pti7YlXcAdXh0Qy468OzM0uP04cNORbbsPCL6CTGE2N2zzPfZuOikqGX7rUsUxwuM1NimF
qBWPsEN63CSuJSqnKJr+moONG7UfZK6xfDNMI/xuNLLyQ3tNYuV6oqJiRMtcGt2fcPbWcVVgsM1X
Bcue/DxSLDlFC7XVMQJExDimMSoYv0iAAQteAL77l5ZlLhlvTOG6oDRVl9izBZepqlJMNh5Tdone
eEZkpRhUfkfwRVqly4oSJqqOvc/ixE/7km6E/oyzlyuFI9FJiDcGKplRq0UufFqlUwGpuJdBr32l
To6J4+2kWiMNCVKJt6VwT8GsvMSAmchvpX+QAKlqEOdcPbc6K689BXQWmttqLP/WVftoSd/Q+mNk
eS8Ji1jRFXfFsP5onhauFe6JyR4y0rEgWMchZ+aeu13olJ/hNP0Z0vHqFSZrdMaCoXRftZdu0hpt
ZkfRhjtNNCXFGLXGFmNQn1TFOhhy0C+H9T6sCYWwGrZfldnTdkjlkcNIxR/tKBC306y9a789szpZ
WWWwbuz8xapsLkWlOrK2P9DOK9LilOJ3ZNEISbFstU9m8p8gci5GXFHbADbttV8Kjq6kSY5B6H0i
HI93s860MibqcaosSh7dU51MfhBgbXQjvDlto987AlU25njwOvjLwOYATjysJWNTBEdct2yccUMi
Nn5WUYqLws9eiVfFpAJ4qLNzW2ukYKmgGRz2tHIBZznAorp7jAwQWAjOhH4i3MirdqTu1wUD4wJV
5+QzCJ2/Se+AD1ln9HRnSFbR7LjuG5PpOzU6X594MJs52ZcdgSac161JhT1/2DgSN0/RWmz8OK3y
qcQVA1icbVNVQ4izDDqPGGEKv0gU6lkvde2tcKtjjzKeq8wn6NJ3vOrhwKWaI5ktaLcHLd9nU7y2
+R1ctT63bsAtOzJO6NOjoxdXhgp08CW4b6n6GwjDa/ZlNiM8iKND6QzaqpgpJ+omN1qVBCJaZJdM
f+Q7MyI716xxRzzIpW7Vg1J4V/nT0TW/GYxnymlO6SRmCnYg2d+aRsIPNG+dVJRaOj2PwwlXv6U4
AccrJudZ+wIimmmaTcpqnSr1pZtS7dSjf9CZVxUcB6oZXzMTrIUogGCA3JgsZrrCOsRz4w/s9iG8
kxzAqVVtPMZTdmAS9TaCTAEW/QmORV0aeCDLxPkaRbgLopLZIDg2xE5ST6uvhjD/BKpZTfwfzbj5
VtKOYmKFYJPOWeHPPquieGild43MnFY9j+gUo990Y7hqwxzOFXWTjkC8LQg5Dsvw71QlBIciWlYz
90By53NmpM066ZqMuw+i2Mj8SvW1ZZewrQby2qr8nqJZOvqHe95g5a1ZrS2S4L1h2tbKdG2qPL9N
E3dqwvpFaMTNruIMypYr4LU2bplH7xLxR5HlfBDPw3cP33JqLLOI09cdunvZOy9EVJarwO3IheHM
a40fUc07J0JsXjfu4GtS1iMyupgYLObJRvesbVzeq8DJ1qWZX2ebVJYpThADAVsEM7oPmffSFPZa
NJHf5WpKkHHAv8Hg1WfIRrUMVdrkHvuoEpTGwD4YE8Ht8RZgM8eosW3K+tcaWgINU2XVBp/ClGCY
SQRE3a+KKtlZiXUdVMZOq2aWrJiOK+J28w+CWHH8R3425EdaJ7/jGRecVusgw+VHPF/chDVzRuno
QYaZS1im98HNPtNg9MNU2dZg2VEnXS8qsetYhoqPamrW1F9tLRFXOFsljnvoUng/RSTp0uBFC342
t+V7L/a14RYykexKsuCA0ZsNLfupXOJ/XN4s10GCxQfgQOjHbfnHHlr8I4icV2NfPTBdrUyu29qc
EB3a28iWZVfTU2BtKmlFA2lOSnttmLACBrlOFkHD6JpcnNRqR9mGO9j7WVUOAw0IY/7TIXBeVCpb
vNFgf51oc3NqyuqqxG8s8AicQLI+mtWo7p1VXJacoG8GIrT5HhDDhrrXTgAu6bhxiw76N9oVJfgx
CsfhXv4xExJSPPICU3etmrfKgCasJuunTpJHkxtrmYccC3Oti4oZ2n1Pg3SfVDiA6Ay8lxpGXABn
Jg7k4Geuu+vQ5CrLQv7wNCTj1dzdvC73NUHon0rrEozGEWEuouyhJkONfbZvre0QWSiqmfqD8mGz
Bi88tSXn+dW2+6uOQWN6MVx6WrUMHBK1difyl8BMkZ5hLpRpuROKhxQ3GwcYjSg0XBNOicAuIo0h
JqyHEythhow0Us8CegKxFGonAstXwJBq0MH/LPFoOlzW48gRxe1z1sFwzm5405lszh4GEi5cx53o
SvXiRePCzVRzeQ4qwsPzaeW1+aHJVnpJbVABHz6gZycIR1NOLQd6SSvzPDKmr0wkBhUi/THc4cXC
CRQhwCJhSkz61qFupoJ4S/QJCS00EziPgAeoMaIlaOHq9lP+KzSXJWuPyS7fnVp40vHNYoBxjIbW
laPlhRuylU1rU/14IG4R8tDYIlTMmQ8Wkur416KKlqAJcjIkhqqRgZbDKEidtryOXAVbEYfkkZF8
17pHgrbQCgDJ2TNBc6ihBvOl6y+aZa3qdGVYL00AbsNYNSPT4Rszwe7wMbrlM5rsQ8HuVnr0AEV7
VXuXJzUp+b6pgb2XJP0OC/pUSUI9jmmET5ub0DsJ5dcBtiiYZ+e+uqGTW6rWMw4/K8aq1vAW8o5i
7xl0bTFr2opdvQIvVbmQDQx9fbBFj+WX4jeo9zL2OZM+OUugysG1IN7GuER7fdPanZ3fJ52o3A9F
OwyC9KZlgFC0WXXzKoFJQqDmfDXDa8QE7YKQU14UKgg3VNxvxpudIbyxHiSvEbPIjRdbHq7LX6Qn
WfQwmt9Ekw8DMuRSLIuNjsqWRN/VQPlpVexyvAMkOa3advTB3Il9XbD1SpdLq0OCaldaeGgJxQQX
3qocMkFZ8X9rjXYX8BhEybknQqhF5lBkftO+Jjwn1AMvcdmZzfv0pXrEp9X3vnoPGorNGdD7grM5
uslvPCkaIj7o/Ki3nu5CytgG95rzHqU1SZBbE6AOiYqrGscZJ5BX+Tq6vwlLOLB9xbfZ8pXIwh6S
ENpEEAdPi6cRGrlXCgo0tHeYGJtLIxpCX97Ribuz8QF1xVEUu158s0vKbYAAPbxKMbTipiTJKfli
rfOb4gwuJZPC2P9NVN2IyXgHPqXERq03B4Gg0k1/jJ4mqoYuy36D6ycsSr9AxQO64U2kNreflb0P
EsAQgMJEkQOFmr0ilg3bk1zp5K0g1wmjyx6m96zDvzbmBg/4OKUjBS24jI+EwKrEKcXZX8nMhO4k
+2RyRMUxD0AvVPzPV9W2sczxI9hQgoxd6PGRkeQkpdLHkGXojMVJajM5K4e3idcrQ+Gr6qAqDGqc
5MBZrq6vTpkKZnwkyrL6qCkI+EytA8lLLkGcHMuC51pskVtmNqghAsCdAc/pIEysydEdv838j02D
MFNHAqUITMqJkHv6ulba/eAyCtfMB55ytLNVKp45M1tGTCIEJ8EJRfAxHwSiGnvemz95tebRSoal
/DHhMdydhemRczV7NQMoGYP1r98U2J2C8P2BF7XBo9mzubdvnUPBWLanb61m00DGx3Mzz0civlqy
AznKhk+YnqVtGqigbjmUg7mtMQ8zWomXogCF44237iPN0Iw4rt4uAVTgbsHx+eol2v5DRvf0gtu4
ukoQX9FhWFofFJf4dLtwl9r4onE7TASTHIvuibV0UWGJMxe6/ddU7X3Nc/oS8LVfOKQsz2GMMRhl
uvptSySBz0wYv5I4RFmNdr/ewoFNhMnH1T23Pj3yj3MwaqQe1Fs8Eg1zOkpdQAVJZxUyN8fwp25Z
VIcZw6qSbSNgNhsbsYGAH5ximPet8iDK36ISLoHzJJhyo/eosvqY/+r+jIzr+iKVeqLklUurxWDc
1A397Kb2MsuNw3kVBMPVjfc6OuFV7ZDCTajvbBWJrImoh1vfyvOdbnQH5HKRGZ2mdNxmSU6Iu/VH
zp5KEwN6Un0julvGh23xMwY8kU71yw+vavNayobN6KDg+RWvJi+jIFlzYpCK0KrJW6F0SdQSz0yh
jcF9St1MaNTwvsyJiOxB3hrERAmQtzOspRhefqfps4BiP+tom/VhIw8RzqCExFoya9TxaunPkR/d
AP7XhLKYDcjw7lAp8daxsneO1VRmsmAR4VdxH0FfMdAvsq+JJz7HUzZgTDs4CReBSbiqADFjfIcY
J6lk3A7iZyC4IH2NlODUIEiosvrVM8p/jomIcNjYt6c/DelCgXMssis0PXePGU+bLBteZI1D+jYJ
vEfDR7RWWJi7MCSkxCZ7BvATjKs9VVW/CcZgKbEeQ39KaBuQQerpKumckVlJCGWEIDz7p62f0h3U
GuhYagwM7jcapH/GQ1RxUsCYw93BSyvxSpDY1k5XgE6Ev3ztpO5alvTEYCWtCwTEww4LkcrltL3Z
jBtpb3wOnrHtuFGK8h3yZKGT5D36RBOYueyZ0FmWY7FLHYvgWbJ3zL+Bfp4uybtbLfhPR/dIznFJ
651joF01cAflHF1nYsQHbppKMhyo+lBUdVe8pKxAFblCkbETYNMtkv52TKQ+XlQUidbzWu1POo6r
ztmXxMcEDs8Fytl0/ABr5aP0zDUoAE9XaRAqBWIT1W9RDutEKxc8Jj8uXSxA9ubK4mnW5k903uCv
mjkfW/ctIGNVD30xnQtdXG2n8AuXmU8pybRdTNltiN8n4w1JAP4eq/HIfGkumbWlF9V2Lo3b+y0c
oGr6XXhiuME/y5H4/7tteq9E121QCaICJUdwFALpdQILbfh8npGD0V48tUASoFtK3rkw4TDe8+q7
zlF7XCUnJ78Ku0hO2M0lPdS3uD5UhEd2xpKjUKQUw6tfToanw8+QbOUn6RCV12frRj6RiX1VkJ50
kM+4V3oHk2kmJXSvGb/C4WF2uklnESwpIlH00SqpM3ii46ZeO9I2Pn2xWqUkxcsNXoY2/v/nbSxo
eJNzsYwuQ/1iDvpSRdgY1SQXR9uWgpm6Fgi5giuC5LokTdH+KR2PWDLTuIyu66zEQO0pXua82ylf
WA27Jib6dz5UlHFN7C2jw2Suik1l189c0950c/wi3mrRq+3qP5bOa7dxLIuiX0SAvMyvEiUqW5Jt
ObwQtttmzplfP+sWBphBd1d3uSTyhnP22aGpHk5zkzCnvNLH8oybJz6DuOTEdymw0Jm8ieStzI+t
1OYriXoVRffEaWTWjwm4+B8YixqJ+iCaXAodPHkR5pZjA2D5M5lfCdOQSOYORDP+luDcc4llWd3+
V6TVhx0S/ZkyaVXJQ0MULJkSBicSXG1c6Y4zXniNNaI/3nbadA+D5mUUtEvzM8r4oXOYPsho7Pcg
/g9Y37Fh1TRO2Hs1StUYf8V6GZ4YpO7tLty21j5BxZamT2X2Iri+3Jw2BjAaLxQtVl4KTvxk+eiG
z8wGnP/Vop1Zv+XiOR2ZGzf4dRUvSKts8mEKVoScwlBUSUyoG8tjh91K4NVg59MvQFoxE0fEBSMn
sHb4X4/9IQLOR9xFtPAE3elvTgI1O6L8zL1bN7+n7nhJUHddkO936Os5pJOziburfPIzDHjfae49
zrj8K/OEZdCpPFou7sOcrcVlnBlIkMOLt3Ch31WBlnHYpXxSHaNJADoXnQOpCecU6+kMFFo2wD37
PzYxbsAUZXoEWXk0B357+SYBJXkPVQz8M0sc3MbeSYMW7cD2XkpiW0tC3Xw5EeHXsmney2quG2DK
wbcaW7TIcYdNA8xTnMVnY5+nP4g2BKqCJngZ3HZv9Jh4IP1jE3O2UMQhINra3SzjlEn+3Wt0XU6l
HPH/t9rP3nFPBr0yzJy6wtbsYTGuhdOZ6Zswv3YL4qfluVaUPZfXAVhEQg5bpV92HSQq1UFeMok3
ZwyJIUHkON9ihj7zyJbj1k5x0ELj40BkCuvHHCYPV82PcZHuEN3D3WmButK1TaLjRIqv1sPFhb6x
ILgNwBGbFhclAWupJLg4wpCKeByKRsm7cuxP0nrcZhOEX3jxMLJpHUPqGLEaxVX7WJS428Heo3+g
8yFCiMTWQEXjx1AVPYpmdei4nfXG2rnIvugODeOVwZyk10dfBP421kEjSVC/lFxzOKGSeNW3x9Dd
mwdjX8lGCIise+Xxjtgj0QtJNWeLP66jnwLlwE/Lxq+EZq5HSMa4r8Cdv7+bjsoR2W/D5I4uZwdA
8AjZRjmz8MZFz8kAJgEhJ5EIWNE4R3iTyITPacRjqauewxb3FQlDL3RpVXbOjYvBJGxxSyghIVCP
X+DowvaG97EZmgcEAaOiqS7fFsL/9F3TDqy4nvsa42xIM7LZrInpgB5g9cM6WQpsQr/VnKOZUAUn
fm3yZ7M+jcs3Jsdh5wf0ghkKfQ5DnCjQdOHBCJcrkhU2Jz8E5kZ5M7lSe41YnZHcBjy7RDsdGntr
W+GN9DQY8Lrfweenm4XoSpcntDeJ4jgxRGUGKwRdoSdKy2Gbq1j5jcvecoklD49dthuz/CNU37Cj
TEiT4lOX2Nhhdlvh9j4uUsD2NIPPl9BgKV3ofdM79ho+o+a3xiYUKDZ8Oz9MTe4Lt9iHFhkNpFvY
d5l/gU8Z7ohzZ+7N9dxERwMq/5qx0LaCsTN6UUjoXED6CJdx5M4vBa9PS7DwU9Vpq2d4DPslng+5
O/1buUM+YVNaPOskR+IF6PpZVADTY+qBL6UVh+c02jDE2pcpp6JrDDs7Mg9z7bU/SUXOPHcs9nSi
2WSQN1L3bA4eWXLQhgRBl+nTsCEZTE2/NNzxVDA16uRJC7YWFiBW3VzL/r2j3sZURtRI060qlEXS
e6LlEAAmbwhIR2jCra6/QHGtM7BVlqSG+0KsXfOgvthq5wsmH/F8TPp7C6l5Nj0nX25LqZ7sv3bo
EfXQKWLX320Ygq3DxmQUVL3qDzkJZ9Wx1xniAFnjyd2/RwNtmSaoPPASrdCtI9gbAyxpS4F3JaNC
DnH33yGu63cT+06qbTyMt01ywVnYQulwFvwK0rXoE/25XsUnQdrdxEx8pKdhkkrDgsqIK4oaZmrR
QwyxN3sEr7jBMz6yIfy12PL1qV1XAZGIaOgACTE7GLihKWGgQIv20iRiLSBd9MV9Ju9TAhHww/04
xKVwnfWXBHZuO1FjASIPHwteA1gOSPVFr6PM9CuKKlmz26q7RW04AwPE+E0USGe6G9K0nWQlxGxX
x6PeHdx4E7iwKJzE3UF4NzpPmshWXGcgU/FANwfHZ1b+JBaCOc82cfx+OkE25geajA2GTRCZm4w+
m0oGOxDI60uPaT1RoQA26MOpeHQwv2aBC0G1XJu/KWEDCXtgZOIZo5OFKkCaBZQ5t9Z3Dj6OKPux
WEGA4o12sVbpClJBUythMid/hHAVAfVX+VV1PgFW8eXZBEZ260qVEglPoeVXAjMMNJijaPD3sakU
89ZuITsPWEyBI3Ydlp3u7Em7LpEgrsRwOHUfIGYQY0b3mKM2oWdSofRClVvbTIJUQAm5qrg7GGc/
wvST58yprjCLqTY5p1nUQ8cru0045vfetk9zPUAZwKUN3VER7Ro0Wlgjy+tP5oLLT9pQhRPOtXEd
ooBsogyJUrB3xWxgjRedXU7j1vAlhhbyseBsFUA+IV1tCSGX5TQi6uXgD+EI5BOhnRp28gNp7NGK
CXwLS1B2DQFggglr7R9sSa9UwjpWC068Ztxw5KX6A2t38KcJJoKBWNpRt7KDbEFdsBvwlO6Kkz/R
f2bq7nCllGq+dfXVVMeRmaoKzt2QTKEgjiNEHh2hvg/1p6CdT6a8c2g7qLAHGK9EmWAvd9Y6RPoZ
oCVFfNedR/1ssAnR1/IkdHzidTPdCg1FrvbXARdpUcVQGp8j5ZOg5U7cCrIRwGH4PFyxMdQapEwB
TYW5tjTFkz+BByJqwOQVPCCaDc38q9W9jS+K7OYAqpjtUL1Pd3CQhuyHehr8KGKswlZh2LfKW3eV
ZowroJvZMGfyX0FLS6XvQgrtyOyEfBac8C120Oa2De6NvbGNe+wCgTP+/0wrrVznDI1iWmldJmWs
TlH7XZXXVuQPl1nqqmt/DO3kTEgdDSVk8O2CSz2YieD68FS4XFwoMpQmOLVoHWHn/2nFEZtSjHlM
rBmulrZidGeLGWqMD1sdVGo7/+diJSXYcqyTJnoXLjVzv1PckR7dQT0WHvrA3gtzvoqOdEXQ8ZIk
JLBwZjpZqFyQ0GTCb/4U+Gegak+tC+Z1CW2xkxcAJI6UhtQCzaUxU/D/Gm8tkF0fd55rL5iEf1qH
dPqK3bfKRQ3IVK95ju3GzwOxH4pLkrEI3PI2M46l++gjPLtxea9gudMj4n8GW8HDLIOeAVamhqiR
frxiaoeB/zyjrafdQRHXXlMiV5BTBUTFNbuA8SwHUMnmGwN/YehBDBygUfAfMyWcFbmSAwzRojXY
pMCcIdKro0YNDdDhcqRilLHuCubR7qsbv8kpm4C2WTGZYu7HboixVu7oCyAuhj8dpscA7bLpNLtD
q+0C/YB5w6o818Gjdk52VF8ldAsZTA2Ry7KuwRl1VB1B95ISjGNXW5dSPZzwj9qG8wFiCc1UWfd0
JzVkY+5uYBRicMiHG7NvME55qPPKN2r8X4ziU2VgkVEebIY97LBLs8dK1wO728CZ8Go+DHOmjbIK
j7zAFXDjZtkDA+4RZR50T9/h1e8pKypdZBkOx8pqeBKv+BdMw3o7vLD2wvzQf4k/FlCLhdKFO2T2
tWt21v6DirsN75AZd9k+OPNifEzo/W4b+NF6eavPKCJu2LsezV17zn3E/L8N5oHsIlDZ/bQ3T+2n
8lZ/MvbHbGHV7oczwo01c88X58O8z0/Ws3ju36HFxy4bAtKfT2jFbFyJOyhmoiih1Xg6wN4vGIgR
416CFs5DINJVayU/JprfjscgPpWLhX9MwIVO+Vw8ifFZmjlaIfA0TQgXkUJ1atNlqRZlsHOh4+Ga
/LABtObyJRyf+XlB9oFugCStNPKIhs7y31r705u7QVuZMF1ZQUnI33Es79+ta+rXHjMcfEJX+s14
QlfkwRH2sFX3mBB47TsMk//sjbWPtpAlNsx1PSgvK7hhG4Jvz861elskKH+r0TLr0Uc44ju5LSOs
ZrZkepiVB5jO9PwlqVD2rSCsLMPaeGQf7aW6Gq+DtdGwWZ+PZQ79ehcRUFXAEfdAxkwBecJDIIoq
a/RNQsAfYXDSxi1u3BCKCsgRXrn6rteRV3jI2VdY268wdVuFhBLSjNJ1rfibqcX72+tx5eLZwVoD
vN+yUsyYG80v7yywQ3etL/Mje0mu7g9hdyFWiGLVf0Hj1PfWhVkc45D8SRwHn+qn+uSLQlu3FbQu
dL6wNpJX9bs4VDfzt/oU37nHzv6ObtaFXQePTgKf+K5hayWJg1DCsKlhT3huuTfLvVvubGxASZ8K
mb9TTa31i+GFe91vT4wCahx8tmF4rMIbbNWF9JYcR1mYVPvE2rb5tij9WEd3QUvl4X7UZqc2vAzV
cVCfAuVcGye1hRi814RfkaybnRzqZ6pN0sciv9D2bbeb5cknYXC8Yv4oVS3Xn/M1Ms2tdgbURkej
UOB0a5z0GXgCStaQnxYyvVbxf3BaaJWNd/VUhl53wwL8t3+zLu6O+ml5Uj/Vu32y/5PI/pPxHS/b
aMEyBII3jVbD8AxYNWr2I2QcKO06aZBmxotfDcf+1f6OP+mHGFC+I4akoCe9CmuYT9KUruKKhN+b
jxRW4272YDu3W9iLm9YjuBGVzh6J6IAPMOczlqZf9XQk5HlPkMbmdd6+fVGke+84RQKhbNBYq0cb
gArerY9FZLxyVlBZ9DWWrBcWpvqw/ppXaIF3S/kK3ut9cYfYC9kGucdGv9W3Cl1vi9fYCZbJYzyH
j/pjoFHfImpE/na1qYySVbRLffsPaqKng/q89X61NwmI2ZS79oBn2N+CDTilqh4Yn+UlOgfuxvgM
Nino1oYSqx/+GH2vnU1EskqUXK0IOoVGSY7KDraazNOTGqyCU5gQ1S0oTMZ4x2QK2yM3SCfUfszY
UCisCs4P4KY2jPbIdGduqGzEDHAllR8jqlX3AT0Yh0MJOclbqB5+spiqBrP0ug5lpW+bVA8z3efz
OO9d8x4svhExajOfi+W5TZ6G6SUjr7zFzSzIKMHGy9zuGkaD1XborjTZ2LLSqCJQlkB1e5Tm7eV1
5ORnMcBrpKQqjrr9ITugFlx6/Etb4xBM7ikl4Jt6TE/afdHdbeSVgMcSySm+QAOpYqMJE9OXWd04
dn2PKEnUovS4p/HDEGbkzwPEzu8gfmvEmxBfHRJrWDLAA6sILAkz/K2Kak9a9rkWiVUMfoHYJyPG
CPpXlcxW0tIoM1X3EHe+FVXYv2N84PgMzBHrCmhbFOFKn3qweADb+VPbWj3LElm6PFNe9lSyg04s
BXE7LZNk+rG2fuO/o+4ENTnSjsX9TUraOSrkxV25Xz30xO4E2dm92nx/80oWLT48mMMyaEQds2qA
p3o2ZI9bWJXcakTAFTiI7gnin/L/ZJNgN0zLrkHyI4cJslbM0/96RlQIrBXgbp2QvOC54yLCrKLd
u3F8zq8Tcl1Ja4wq8J3oP03ZMXcBztwMrSC96S9DQAGOrQGZ41+5HvCQ0sP1TEopT4lpqNIzzwKg
4Lic0M6FKc6nvDB8S+YeokvmO3QysjWBRUnRVs+Y3sPZzQyPzeYQ20RGD2MCNA3J0XB6YkXY+xkq
LrwIMcOksFWhecW1wuqFso85gAtvCkxniih04rvVSR7smbF0JE9chXAMpKCMIaBSi1q9khEnHNwp
rYOcaXhkMDXMHmxTxjukeyIn7A6P4bMbvhtwq0NxrpaLhWojnQgYVl41VdvLADJAbtKBLc+2kq2A
2x6UF0GKvbHuxR64YxkWni1o7ZuNCHmw3J3b/VNM1qjfCQbhq4wt1IL0FwBvbD1cUFbAdKL6Wjrm
m/ioJU/1WT6q0HjrvunmIAbozEK7ivkMPjUWBjvKX8CYho6QBrMhreIVmNrF4SodGIVba2sgAYBu
mcUBi5iGguhBTo+O9vfe0aWYAYMz3J0SiEfsDPYHAFSCaN/Cy664yxHQNN+nNtyBvA72H7foKBDo
DvxW4yfhFfY56SDqqmteqiH2y0sJWmEmX0J7R+eJ9zWSXDK5FfOp5xFbxq3FflNqn4gLmZG1uC7m
iDR31M8Eve+E3T6HDDOgkM8/Ibhtnry7choI63iT67cRKnv4HMLkBaZvHiPXT5X1RGFfKtN3sp9/
cp6w2Bg4cyNjhZoBmhaGCbpWkOnsuyVHY4z2xvwU5/9pL1oDcW2vE9abnhUAanV2fOxrWuua9c8Z
ODeEZWnwZhJMQdGqr3GTEXbPCHdV3i3eE2YPqxTYcyhZ6sPEuOmYjPSdAuiXxD+Op4TdTDc6UAjP
0AzyaY8/REarJfejrKZ1lqbhl/CuzJJhYgNNCTPouDw0ffNMqtlxRvBrL8oRBqcndYB5n2zkP+vS
3PVzarYzO8AdzCcHun5T/uHokiUFxRNYNlqkB9owML1vUh9WEUBETZHKyHAh9Ss5zkXMRBkHwOKj
Dd4QFAXhU2lg51J/jxpK3qpba4pyhdWHCZoKFW45zSYYGdzZeIOTSF/DKkDQAu4UpRyYET4K+X1A
JzEd2V4SHkXYz7wEJxbIGBYU7+YQz8wJVcgr0w3uOB+XY6AB3C/Mz4LFlZELke7n5DS4lw6P6l7/
ixn2BioZ7sZ3CgKhKbGPhfTQbztaLR0TaAOjDb3CYzCxt41hroH7OXUI3mNEHF4gvWxkuJCDkKcs
CVzhZUhkAdspokCN6NIVNBSMyJaUZqt6blOVj6ywTi9QAhg/Yp9bHCeuVWKsAJeWlNcG8M/WXFiR
AX8VFvYn4Z2Wj4mn1TDtz6YTXAwOD5V+QB5MJm55Mk3uX4Ki+FIcuEJWtHf4seMMSww/mHbRvQU7
wrrhu5rLVqgAKHW14uO64U3tyMLdj72CshT4W6u+hMUAn9cVM4GNd1EMyG+8Vr26JfzQh68ih/Py
nI3AzQfU3NxMFg0YwPzsfDHNEEDmWnyLSfSKvuQLZEjlAFSZEDOJsp3xDRbRU2e394X3TcHUwrgu
2sUr4rv0FCKc3PlJFy6ec0J+FZGgvW7L7FFSjpVDm0C460b8WcmO+yPlM23xP26do9mXm3ag3Z0/
c/z3XUFIi9g4Y+85aetbOskB4T+XXH3+bvgWsn0tom3YMtU2dV4wuBw3vATKg/ESUqhlkEnGpjhK
7ZC5FLvRYTqh+SZzwYx5S+javJrkuMR/0qDR/MEfD3NVekkAIjvC9UpQ+lFFVb2G2UPo13g63Gzd
XI8EoOfaxLDxY+z+05YClz5Yyi5QE8gs9RcWWauW6bVOSaIQCNOIepcvyhmH9aTGNI5jujuAp/yj
B/XTQSMij2uEz6454Mw7a3pfGuvJEmRpsdtIHglXIeVjaU+7Br2XRPFGh9FrtW2LnICIL4OzJmOS
jPX0xKuOLayKO7JQiARHkAH57km5jNUrlmXcr/h46AcTwp8gozMozXWRGP/s6yqKa8lHrdI3+Wf3
fIUE4FId3sRCUIq+FsgzYZGpdUq+CvnOvbOrKrpEcJ1R0MqUEeTu5w41KMZsBrVj5MKHTJ/NjZOH
3tIbng3PK3WQQcD5zpJxq7cped35xi2il/ja1Rj/YsSBMXjlPGyeaDk9xj4iXAiTOchJ0AGB8qUV
iTTSylJkFqqBQuPL1bYC1nE9slAJ1TJmMAb4rmYsVvxQPmG8WiBG29CBc4MQrQge7/zKn3xO5h7h
yVfQ/IJh9KH1qlikcZQFrmOhX4WfqoiYHxDkiJ4jnxp8fKuD0KjUcY0ZQ2r/S6f+ZvZn7TxG85vM
EiQinWe5rxUuTYoVXSB9uSSfuryXnukpWRtYAm9xsgkYw3SqykEcba3gu85/FkoeI38W0gir+Z0n
DLf4ijEnaQGIgsrODxlOElmA0pSqaa6umQE4FfFIceR9lau+TgGC57My4dtWkfKVpL/azEgW19Jg
prDjsRGKuIIxmuL1DvOuRZ+CWLevcJoAI9KA6mWrC0IXLcYmNG6O+jnMfwTPb9WuIBiDrgnvObnG
QSKhsuok2OtVhsr/3uEyayk/jaa8JrS2FWZEiCoOCy0ieTlj9R/bBtNHAdMq5Jh8GE69BaXlSnZN
sAsc+cdaIEJnbl7ecoLvTPssCuc2cIeYubjGlC5acXYiSlnrVcgoXqnYQVWVinJvQddl3bFXcXAI
qD1Nd6tiw4D9mafY7a6OaGJh6zgAEJP9NCKHtZpfe2yQ2+GwGhQ/zYbYEZT78Jx1awcV/yInf3V8
783Us4mxNUoGU1a2iZ2RvUYGZohHgoR2Un+KG7KMJK0HE4Iu6fBHpDCf9kat08HAudcwyfuU/kyM
cFxXgPzhdoREuq8OKVU33E/CAbiw1rWfV/cM2SwPYAENryHASNIG5ZZGYrlCNjp0mdC9x4t+UNFz
ZV3PaRfsFvKfkuCzQIk9oSscpKMYnKkUmbWq9c8Ng1XNeE/QHvDsyV3j6JkGJrqh9YRHRs6FTq+B
Ywrk8wNSY/aezVtkasutbiUgnqCAQrdg/mmYQ1EhhNAyICBgFV7geAQ5R4aZlNFtgrJP5RtopKqK
Q9uP1zZXyIkhDN0857zqluFG/mWBIcTwhpJlPHUcZlGgQoZyGYQMHHZUgbA05PiK3HN06zEeGfyC
PJHcQ0aum/zqaksgKZ33V5p+OUgvMbEbdZOhOTcRW2WwYSIMO76WGt1haCx6t+UjpCFH5TShGsex
Kvkm1ZvaBaMiW/cghJnUy3SS8iAyyMZbpop3Hx4YtK3t4ZFwSqOud0rL13QOR/xqrWjnGmCKzrbC
m99S0/eWjq5pvlsQFbh6LRkjy5/N/TwMX4Fa+a37xXyVimkMC7Tx3wSU5nAPY/tzNv+LlQjcC6rP
TJoXoNBUEDxFBWSs1XlcxcBlfe96VVfhHsivMxy2E/DyvwFP+hb21sz4oufkRwmoTJJ+2u/0ItvZ
9bwrxASpP/NTGBV2Ff3ifjPYN9v5jPt72sGCHjxTr8/ymmAD8urUGvE531JDUhHA8oRRNldfpor3
ocmoEey8Hlocrsu1vKhKNk5B0PM0Z0cFkIGH6EpqLGHyzGecAePYR4JPFNC3W74hZKvJCCupLeTB
xZLUjPE6572XJ98x1x3k30bDYQoyYNt+hB0noNs+TTngT3KYW/Kl0kcY3ySxVG4TNWR2zt+HjMA4
mWzWCe+qN1QEoWcd/IKCIzUZXwevhIL7GDVtyKpLkTaZrY2FP01f1hxERQZaUcD3xryAXtdCiCQQ
AyWzOGGwxtnHr7W+1HExw5JnQNFbz1z8Iwy0J7tBwaE2F0s3/cbZ6k10EYGyZw7UwNSWnHuZ1z4+
HAZjc/0XgGx2MQ4jjbYPIAHajOoTsdWWnhQlWnlItIy4N1r6LaqLMd1lXCNGiKpu+Jy4cOsekKTS
Zt3Es1cN7VYnVFgk3JWm2EuqDzmTJKARW43Z0DtGDRcBN0pVfgtyx5v4DsAjrbbgffOqQ36g3Be9
gZsuydpG8DfSDXZ59JmpmJMyMYQcP+XRduBw4/pyGCip+NsNyKPwB8Mwl7neZA9ohwQQC7YCLQIN
/h2lGhxGQq82g6M9RRxhQOEV8zIbZJD7MkBNiac/vUFQOdSyG8w9sQZjJmNEp5lWIe3TTcWQomFI
Zk4MLMC6CusblDLJ1xMnY5FjrlPcO+vNeEs47QTFfAjKq6bEhY7BvkSSypr/zhjitMJcY7JNj/Xv
KxsjZgwW7VqVYAxCFZuSlWAWh4ipaKY/9ABfMkJAZMwKcYtDdCgwU4mQwKIFUQW1MLIbFvNSMxMH
021U5xjnJj5hSvwUgecHOOJBFhevfWnf6Pxy0tuQ8uFEPi2cKYv55CYKvlHJz5CFb6eyS+5xAT48
TuqHShM9BQUELyjwZXq0cvWAP1nFNvt3yYQhEwOQDS+k8kX6yrnAxE2XigJ8gvv+XuBISUjav20h
t0gEWEIBm7D7I3FoIHBKlp6sVyTDtFEPsjnosoj6wsmOY/OOMAEu6n+ixcy1oUPES+QU2ATJaWiq
W4tWMj+Eo7LJaqgT1oZQZywISlrn9gyndhJk3On4qsCjwSzEwWYZPgwO135bMetXBgtIqwFYiszh
mRCCY58DQVWFYLsY1Utq/owKQ+Ws6ai3k8VT5j0lyofR1OcwJM0dr209AawIsUqlMBA3WWfxiOWF
oQcKwuu3yHb2QX2znL+cTrgnLIRJ9TijohLX1P7MKavYeIi1SBCqK38iPKEzXmrIClZZXrljW2Bp
Vq/mdjv06XtJwZ2Wjzol9KXArTZlfT0xYU3QuEL2P1HYO41f2mfgxwoBIpcAJ/1gDEBdtGcKciDc
2ai5gqmTAIfTC1/6kfJjF7snOZnMFJsBJH6y+WigxmR2YxFYToB2md1y6zVkNKSDzVGnYdt0CjBC
iKHbyEOyUuOtTObTsRwaqulqxmf5vfCj2KeVsTfGcRfmJWzQSxZy78GtzuFxkVmxmSibrZCITkYi
IVReJsYkC8vJow4qmj5yuhMK0taOiF8B3m7oHfDAglU/NvYaDRfYC9mBDm0EFV0K2aowFFLN6Wk4
tAAJqvyYU/K1bvJuMpyTnONIWt1hbjCxwZ08uaoUpThQadlDTXakGsaocjrJFGHPVvmTwjVRuYSx
4wZDV45nLWSKhFk52eS7QfuUTE4iszBsYPY3MU9U0NxBL4TvpX2G2CpBTd3LZ59IgSFqmNr9igVw
sNatodSZrBr0JQfUPj2hIuH0BO7dGtUx7tSfLB/gjj4MXJU5KzkEPNHHJH7guv4v9JOYRFJSmfK5
I6asJYTb4tB2DkOBYe0WT7aQwe7i3/HFYYL7zbrIg2PV7kt1N9gHw7oOVYOF0G9aDR7+KiDLFl7A
22xmqtaFuwxHDOkjRaOntFf+5w6BN/bFsQFF4ryU5NcQ2TsOsSk6MFZ/TItgYR5DIwVSvhoe8hBO
gFWxL2rpaYOaExhdAOETaszlpnPAJJStqDAn6FFW9ZPi3aYgnENf0T9bEPtmzo/QZlujpa6+6vLG
UpedyAIbH2ujPXqVijjigeBQez7JxAloCQMDvdr0tCRaV7nmV82AUrDlDL7kHMHUB9IbZy5RGTBU
yDEED0iKIQid32FT8vwNyzfEMcAZdxuOOpwpMrbBGVn8GV+0sJiS4Egy2CTf0DBUzs1lEDjV0Nlk
WAveOhFIccRYyO8Uck0Nd2UNjywDo2PQPWBHfNKahGdMEhj8Ejg1Iv6bVBpzHpclmyMDOjlREQpj
WblQWTSp5LQgWAI1FIwJYE7Ks1OWsoxJVAANPpiCrChu9x8ZXIIoeMme8OAYm4diHaQqAUKOvN1M
h+kX/NNy8Qcbu1ZsCavpgQ5gS+ksMUI+qjvBxsYWA9IDG1Bh+d2FBdcOJlK2sN6EgZMixISE6EQG
OlzMRcL4wom9BRcgsN1g2BCURLkXLFQc0d3Nb3hYsTVXidlgQAX5A6a3Lspb1xxDn3LGIKMLNLFn
sje+Jy1yLZ30bhJ0Yp5ewJHg+n0O9Zq9KpCXSyVcV+d+EsDgKTCuj/9J0/ChIEIX58Fq8aVZTGJ1
ZODRDrA73DjwZIPUIm9ypTcj2Xsg0VWnbMehWOuYnmUgEl35h6hQPk5GN+fS4igA8GmorB3Qy2Id
p91RxbJuAYICuOPgkKiKdeh7PM5nfBUbAw9kxpXAcGrXPsnbUR6TGTViNr0WlC0JmKtNccP7FNay
6abvavyTGjCYPTZgn7SRinJNCrw8gcR9EcZmAjej+UbPsDifAkcbl4ox6B2/WYY96KTzxjmxi+Zv
qtxOoakwYcZAXZWGGcZ5cb6VCVVeQQKMmXGibQENOv1Lmj5x2Xp2KGTYw7bktEzwhJj+2Ee8t1B3
Tg2oXls1h5QmtuDo6vhCQatv0XuOQAWGOMdUctGdC/yVRd+ymcE85XeUj0EWcD1sWupZCbOkFRwz
eCpyW1O9SQZ8ZrabYa6fQs3gAIGeAB7WNNuCxWxzPEbgDOSCcK5QEc8Btui09AOYevMrDHYQ7H7E
kWCOsm/ow22igRnxyuPyt1wUXLoU7POYGA8l1b8JPdmU0XVgauBLSIXkthMYZ/IA6+YcDajq4R1M
5JwcBxCg1H0jQQn6yrLtJsdXBnhuivzTXMpQ/uLQvS41Y+kAC+3pgjjbSwX5A5N7TNH21qK5ZBSj
DjefjASlbeIRqWOLTOubcjQqUPKxUDS1Zx49H8E15EMLUUzRxHuyXq+j8Z5E1dkIv6MgPmIBxtM3
TybB6P/QFVrfQLsKG3asHKu1GNEQQMccNeCjmcGX5P2E8Usfq1t6fak3GoCDqFpGHnRb72ac6gKZ
uvoRBgjL3MRX7BFTpHClxG8yQxfn3SwaOYgVnFtRGnK9MsyUrPgyS/5dZPTp8stJaeukLM+5zHHo
mUJhPqnT+k/7BcH0DANY60aCYfLVvCAUzp/l3Sw7MvcLvikqpOcYPFFwEXDQSv8IukskWeeFfBYL
gYJ8UCh9R8jXOVVfmBdk54JKTtWztLNSiTyzcXFQfYd+hh86cA51n5X5Jfs8eWclpu4zOV2Y+juw
mfLq18ZyoutN9NTTTm0OjrTQic/RzEwwd7ZuZl1mqSXmMNDRLCX0NMhz59x+rZIRzoT0GsW5n1aI
Qe4odsC4WVfvzRpXFAdb446F1oanTHwsNeZBkO8mCva8gzldY5Mv6VVasgOMRExUEMjjrsA3t1YJ
H4pov+WmuzI1+7XuP+XHl71cQOE85ehDabHGmJTTUkcNe7ddirh43M6T6sudayKtd44dBTzugM/w
LZAewikuypPQx02ZXTr65hG7UzWXxqJIAbMJL5+2e52zgtYOzxTSvSbEXhgNJctrIj4LDS47uExW
OqhTBySP1GcQdKJrHEkp1odsw/9Vu8Yduws/Bw6yen1dVcDm6swVp3iclLH7kMe/C3gWVe5Km/l/
ccM4mnPgS1/0va4Sgdt4el3vVCV+FZlzNsfsOM8ThzCYinjM8+JZkJ8s0HJpMYLrPKPA1CtL2g6A
Z7Mk4Rzmgi7WM/N6vLUxLDo1kOYkFJfU7k1qZDkqOwPjCvFgumsp4iAc+msqcBugfBg5Ey05VteZ
5PYkG7fs+3kFVivye8ALxERElrFN8GH05b9LxK6NF54/seGPMXK5/IkcZtZCUcb5aKHDN4ufJXnp
ir3Ipqe4mzeSfenkrw1CG2n/ow7mo4RNk25NRqsJrq0jfW7JNUVsxgRizaaVign8qCLObdltJnZ2
mhF4twxyTZaZvKJaS1bZuZekf+zTSuD1OFCsP+gqZH3BVVUDb5gGkaWIn02byTUhjWgTqQJFGVxi
KjP5DBRbVk9kKeDCp7igZCuj+54GsSH8VlZDJsyAUeGetXs/bGCgwRk34UyonwKni0pXfruwOwTR
CFoefy8x1s0MW231Se6bvqi3TNwSgXGMRfooE3n54eTVLknC8tJnsQxQp6XjvsTgltlFwJsCzD4F
glnnKGPZcHkCel1cEheBP0EqLXA9zWRm1oN0Om8tXi517ZwBE+letuQXS1KiFOqXvo25Xy8QS5NR
xSnUWP3GRiIdBip9HTN/osjdWRZxLbuBcwx1Vcd/HsEZttSdhTxgYpVEZrpnzr/wKauRdphMoWG4
9nBk3ORc8QgLF//6qdyjdpV6LKSffEJ72Bk6GbBsNclG6E4FIr0zJiRHHVasiz+5NCTABtwHtcEx
OXg3pFS7Vbm6eY5IcJOswy30K097Inv4/dRfXC6jUTOF+cXnOAPF1TBYShPUU8BPLTcT8xda8R65
71KOVLfwQusfDEQuKc50Djm0Ovh8Rjs1jgIEPzg4oXYd4DeoLgRM24m3OpCpknCh/I+k81puHEmi
6BchAt68kvA08oZ6Qcg04QlviK/fU7MxMdM9LTVFAoWqzJvXsBU7e10RYY+cg+NXWa1xOl4yejKn
XfZi9567f4KvDmolzoq8o/Ku+jw0Cx4KbAdfUomUGMWvEoDDTDAoy6vQB+XaDecD0k1OJWR53EMo
cAlJy67DWACCs3UiUBVnWy4dneYkSgSpLxkdv4P0UfyIGlfTwhlFCUYvuhXKMEZY3m0xIIThUb0z
8R+/ObPwwZek5uQY5XNqk2RGnKQhhA6ieuBQcMVQYKJcs/lAjE8SmfS6EoothVomNZEMVV7UL/U8
hDyHDH/Y8KrUdbwy/TNn4B65fSKZXUel16d4DisEnVJ6QpBYbisOaV9NowDw4Rd80pXC1aeLoJuL
UwCqVdaGJr5IDV2feNc20GGGt8CAn03GLsx64ax9ztqba8wYbGHcirKARSgQGgdbLEUcvfxbEAmW
FwZ3j7i78fZR375opxAycHSdTdBUMWNftouYxyvsftPmuPoIqWuhIcASVdZgTbiSBvlqTOAKw/2m
i22g1RuYz0M3npLtgSNHRAdqK0FUKCUGkwbynqDpzUJ1QtKExYEurZFKtSNnHRzoJmCgDQRutdsB
R8mnsa4xT1jgl1jJRyNrX0PiXC1rbN3mM2ebpxIQbZHBRrl99ohJUfZjah+miQQQw1VdbMnvS9Dm
+dA3dFiQaern9dBRaQlWgAPMrYzWu8SHNcD+HNRqu17S4xItrJ4tPxu+MxVjcKDMaa9o+Es5P6lC
cNPcuWsqvwgll7jukBiL7DpnhJYSjVoog6s01C4gGJmCAh81OYZ4FRyr9fFGE8V56LLjvPw3X3KK
/zqGtKCxLfCrp5wGOIKSIna9aUoCW3MwwLVQxaC/6D2BYjYNQ1/ONPF7Ic3rbe49hpTYDugFwJXz
l71MS+VmFu5Aww9y1icu1JbKnnhtK2eCS7BWCqqoJieeDhvIsV+xOzBPQocIECyDC2zdD9scxEeO
X6dEBNJDNbJAWd6Xdjz+f9uoB9w/igm9Dtp+zBcM3LNvbxsLyYJBJ6o6jjlHI2BhDcWAw6HKXDLd
3eCAMNq0b7q7jKNrSJu/EsljMZiSceBt+dqSAEvMv3j1QefAz5h0zgoV7p06dmvRTNp0D1/LaIeI
mzOwZodgCxGxXIxp3DeJm8EZFXdeQMMJVtlah50Uh6UY1NoqjksYnc6qus+zc48u1eLoz+mlmL8v
hOT2I84QnExQMuKb6uOfC7V4ivXJRvpRHKz+RSciW2UIWelZIIqvlC9N6J7FTEgYcEh04jAaYR85
WC7eXfCl3Wz8TAMmRvIEImWrEeM2caqnmnMAkRwy64ChxtKN+5E8SoHDiRkTPROtVwF0sUh5jMRI
KyUPVS6N9H8LgtNdFJECPBLGkfY0xZka3Az2rWF8WtTZGxT6bW2MhaW9mP2BAi4LZPaujZjRrPr/
j/UV4oykXzlbVKTQBnY6Kbo9ETiGULEG28wXa7fZCfkobAGDdtAV51M0y5Pxw7ZuDtwVKhBqEqQ0
7+T6doLX5K+ILxMkI/mVaL+lgkA2vOFwtq0fTGfkDbidl71ZLBly8/x7knkL132wLALgwEz+UiJL
52zXM824LZ8qmS5G95DVJooo7Alo4UsDEGSrQoCcjo+jgEloUITrdf0yu8a1f+oq3d8YP28WIYyA
oE3ztmgmXUarfFlI5rYVbdxCacQi13x9UjhJ8K1hR1sgKedLHeup7tEF3MdH0d2PNfCXHeaQYOzW
AlWHQ9ENfibnZ2ZSNoueBnHRFlcnYGHwYejIzbddIDHGpX5gf+RhgFx3u5Ed2KwIO/cjfT+eWPss
MQ/0CN5qf63ldFA01KI4EeBDjBka/PCrAdW+zKCSadhBdD8GhQLcw0xTXfEhTXiPncRjRNN+Zz7H
hicB1DTbvBtwUyB/eNfM1SEb7GgCHCTu6EYu382uXyG93iYlXJCE3xj3OQOBS64xwIxOghomDO65
aCqIz2AFjfhNWM16yAxoLsObxTme3GOewpXRZQoflhvRyMqR6hLbyqaogFsZzTIeEsCtivyA8Tic
4k4yXQ14QmVK0BQvxK9hOL7+d06wG2402CmS1IwFIZvYZtzPZXGPoKf6tUUaMtsVO1HL9GVw5Mdq
w1BRhx1vQA0ZgxbFYOXnaQUNlJYbRgF2GszsLJ4l7EyBgBg/S8A+PfgLpMT5/twK+atNicU5b0mq
a2rzcaug6Bl4W6Kam+DG2kQnpomxn2bLbxndzGjRVmd6GBjx5bLkreR+jgyeLEV9nZWLQBCmtvBN
piKTo6AS+hInBsuc/RIx7VNSay6r6I1Hbio/pPYTtGIwof527d+gPdnUNFJBjpfVU49wcqJTpF6H
JCWaemRYougQy7Rj/+deizONXzDIZyJ30DAOS2fkHajbuCRZenPzMrrdUQCBJPWtwYpToJ0JzxED
49qmpaQmecRElGAy+6KpKGBHW5wNG+SGBpvoZO4CxenxfuHHj4Tr2Dffru9vNtNY1mkN3uYQAMHp
W+vkd39b2kOB8whqzUrGBc3PrV+pQRzjPKbwXv8L3eHdC8jSZgj/31iUeyP2WJbQtCAP2ZBG3B8l
QwmV9JhQwosyrC+/HIRf2K8vH6u+IUmE4jw5UUYX2ZwXWOX4/W+YhBjgdAMe+wkGuJXVHkbngn9B
OLQlrXsGvtFt6kcjoDlFPqcVPgPmjfX3lWih054NkOwCwNceMfmhlZIXbJJUF99ZbI/KWMj+uHFC
6su5eU8wMsqRoWrvYl9i/u1nEui/KMRpG9oPftev/8oJG0kHZ2RjPK8QLQzZRqczP0nTn7FimKTA
XRGRNfCiCv1Dgz2i3/7kzDOwtKUmMLEP0kmYb69AmWPbRCX4V05kRYNPc5V8bcxOSpLbLbwQJaTS
QvhJVuNpaKPcMQ8N03MBr1SIMYXlDnbq3syQhaUooRppSecRUZuJQpOSXBRFDaQuXrTZXxavn89r
lxx0kIJ+puIUftdwj4sXUXX3Srb771Euw9F5g2PhZ0z6C0uAgNT4vgIh678ytxwOSsc2Ak5f01Wq
w/jQZ9sDg1uTAocqRIZ7XBMy0DEjiyVFw0CEEY11O7Vw0u+bxT5TA7jFFBtMXcUsiCnJjAdKgdme
oXnCiE4AElA4zjL0BOzCNpoRqUaqqqax8MTlueHJh6uccfRKMqJjM4a1xZ9z+DZp86KoAyf3GIAg
0o3qfJpc+xajGjZtp4SmpnxP9EJQ3GFNNHRz9X/zoAUuekc4EkNsVrHqrJ5ukqWWezk9QK3cX+oy
JU36HWbAvJLpgvQ6fyrEHc0O4m4ogLoj5PpkghpYH0WFy/BzliYyEd5H8Gmx1AaHBvqxEHsuzZ3c
/EufYboLxxYywh/oOdcUB4Y5UHh65vxIU+/1YK/jgr8a0m1Uq+bbimshIF1VvS0bdkCkco93P+GA
sHnA5IMeqDi94qJELbcwoXmCsOgR1LnD0625GrwtUb4sTCBEdIGAopNi+6hJoWWrUZX/RJadZXv5
7ZgQ3XzT5ijru1hWKI0LjlLHb5ZVtFQGIC49OGU8xauotcXF6G64FvR2KF47hXumtB+iEpa13hMD
D4kKMICgK2zPNVrALKu8ES3s+pyO6IRxcPrv3DbeSp5CEZfT/7Al2ooeCTfsFeiAa9QXow//Hzit
0M4LDNltNnwB7q9shZMn0V6JooTvxEI/OVjpw5D+lDIYHqJv47VvxFspfnQLxxiqrmE2UJ3xtrY3
oYUXQyLwb3NUAixjQHrEeEiU6ppBgknaQmv50VHnczwcBEdEHKBlZxywK5uwMRaL0wTpmIJpC9hO
hEGHxnjmzpivALm1343+3QAlFA30JP9NDhSqIqE4YvDWvHI6OLwoCz1r/pnaL95XtfzTr/oO2Es8
DuIYFmOHYdtCGlhY6JyjySixYqeDAARYPTdmh2KTXzUjVASxhsMO7xphdKbL8zlpGIiByirQz7Pk
Wzz9KcCUIK9T2d2ZvuTa3a9lUEKL6VRdfzadcRRIcFomeGOuIRP/abGPd3qlHeaLRvGQNE8ERTWr
idtsF1X589w3R7is7kbTOxlSINXsx7AgwFo5SLsZCx02jHuZx1jcoDXU2c2TnUPPPclaNKNOFYOI
waAlaBs6azK2ofykE2OneY//H6gLV3yb4bSm2OZQmMqA2uiYXabTIP+vCbPqG84tLM7VrveWjAk0
pOKCMaTBp1WsSZAOszQNMMsRSFPJcckbROEk8Id1QgVQH3QDeovORBW4WVGtR3OzwrXxt+5TxliY
EQTighpXuppLnkOTcbBEkLQF2U8FdgnfBDGNGMg4yLO1lTkayfZx/mn6ZGIgMfSE1Me7oZt4aY5l
RE7DI7qleccGhBvtj/TK6I70McY+2H9JL+jmXu1PB+lZqPtPxX44sHtXJxhab/rP/FYf1ofxYr10
zpmaX7b3xaU3vPq7SE4b4mwfeZWDBcD+gcxzoo4yKMVwjnDAMQ9TGeOsBX6sxUw9NJzmSUZqDsMW
wtzcKuzuOAwRTe4MJGCsHHQ2u20kqO4gv8uoNiD/v5M0NDQPWGKt39WZonx8UO6/XBsICFUbVpCz
Q7iO9RcDOeoGx8FgHDQUESn5JrHuQT9gni9nkfWDgvu1O01PSjgeNrh7oVo+KlRQ3AsI/HpoMwPS
X7r22N1+NpWO41HjIQWRg537olFrN+vplqIlOLNo6T4yjAedvbo9jdmRN7RMDxXF7Dton8hw2z3P
By0gcY09cw8BA08UgqLqE/RiMAOfP6mXvUYhza6574oAHVSLT0Xl09jeCTXYJS2J8LFUuvnqK4jM
ZX/RMCLB4ciDcGf2r9bdayZC6g/W292gavDanxx9YWHBDUFNqPgwc26YqBLshltm4RouIDZtPgw8
89LdoibUv2i3UrSVGNjg0Ppuy+EA/DHvyMM9VcnBkDFmOXcJOQ14Ipx9DeIHU5/itZsX19IfbB30
ltAPlzzU5m3cfvV73LCN9NAkcx4v40F/y14k+i/hu7OnXL2ne/hLBbHS3vonK/bL8EEwZIMfmasT
GxQT1fOOecNw8/DCYfDNgAw9c0fWHJMvt3oAOLoUCRwU/IPn6gt3Zaxq1G/ejtlHpkJwKRgFuqKJ
YQcDi3Jl+N37NvDVTtGiZj5xk8Xvqc/+oAXRot9BaN/Bc5qTHSF5LtF27rqjgkf2fgoYGqWB9TWh
Xs2gJdlumnm2n3wQ9Nf4HOhNOD5hnMqDJywloeaESozLg1YGVfd3O3egAIMvWa6yhfXEXfnOa/Tk
AWTUnmEtjGLrkG4fKrMG2qqMl1fOMCMNNcCxaUm+TfvO9JJMhAq07qOZ6fZ/G5T4ZUQJBTuDlg2Y
UkGn72JMMx150YUklnOyHuzkRMNPBuwQ4tZSO+yihzvKKGVkSRu/Zur2kOknyLLTsXoe/lDREmGA
Rgd3E0R2e5mH9awQz0BJub/9ZOziUVuHd54PN/2kj6XqCoZQe50O22t9JgHwT9PdIq7wzQcWxlWx
IXLzlEtxIXlFGTLkm4L5sRQSF/UeoFmZap/K2fzsMGOHozaql4oDt96XbFY7BfJ9zORn5A0wHeWa
bvQnsVm8ZdfqiiGUc12DIp6gv+zyFwMrVQbI3s2EWIkFAgYCEdPebThil0c4NlOs8+39TpCV75z3
cDolHDLJjQqWV+poTgUZsK/BC9qXN47QY6PsKHb2jhwu2wdyrca/nRgFkhIBur39W2EYc6+j5Vlz
4dm3rpLyjWwI1AfCtcFsYFTiMzvVF5u8CZtsj5ZBStdMAPcr4q+zYCFIRn6QU1uA8f37/JPRQZuC
+nN7Fg0hjbwALlIkBvgzyCAq/JLjM6qxggUkpuj/luR8vxHWYGKWD7Zd8gKMIBoGhD14i9Q/2068
tilWZY3H3ALHCg91JkLNxxQu1d2WIlgtP5i9BNjKtfKHQI6GyTmJghv1YFsKptNKtoJoDvXp/pCS
Z7AuUVfhKobVrVyFUo41QIoG0EJlPkjCikZU2gJLFqUIsQR48aF5p3oSpqHt+LxCiqu6x7x4bks9
AHsTVezd6p6wYoi0eoHdvkJeobVSgE8MwHEN2+l0Hh5I3/XEi4kSPeW4BJXTRWt4O8km/KNsxuw0
uNW4TJaBrHwUVSwmY+qa+aKbFIXyWGN2Xn6Kb+NPELt6wIUOU4qaQ0BYqcuycTaZtTlytFLhj6jE
4Jk1dE1zp4aiCqvy25f4NNwmff4Z7tUr3grJyQzazLs5b0h9cekvOAMfQIK4jvycpMXo9j177KgM
gRk5FuUQFKhjsUavtBXVjHn3rjwQjJz6LTwiz2GfbXeQcfEbqZjPUYW3T7bisqa1/njrnzecX1Au
7azYecMPHQB3JCHSVw55kJ+o3+EirsLydr/FtsN32T9D1L8X5yFSqMEXQnj76Vuzz1i/ThbUGK9K
aNxfatqPEj+rf3chLUrfrOF7Hd/M9E13Exjl5nEh1BR3anonekpO3ROxgtH9l/GH8Y736zjDD4mk
oESPXx5haGBBZygwd1ixhA/5K1TLejuvFiPSjx6OIDjbISdqCnxzNx/KIjA80J2zSZdfRgTO5XgI
EgnwwqSGkJks5CEsL4wPb9fBDPvEwy+1YuW+CouZzc3pjAuu0B73lDFcMM8I8pjkXnHobnFNAQ9A
p+LC5I7j81IccbBfCc2Ep2X4qkFKSpA+ajgW4PcFygqT65yF3ZEpi4O8mOCi3oThEyZwl/RggyJ0
wFbkUQNovELQsqOGaD6axN7nqmIWVZgHHvTljcLKBD66Jg9K78Nh5oOgFFPrr657AKe3sGu+s/Wg
DntaLixYEjJKogZRWlAlu2xa2OW/lxeYaWRXphG6PXNH8loeMVkxl8NNJbie9FzpGwt+7PgYw6iv
eLaK5d6EyIc+YJGC0xJjga5K9u/FczPF6ua3BIUBhSDEgxh13yc5BmAwjse9o/6WhR7eMW/DblPn
zks2ujAM+YwzJHysQAg+L4+18zRX4da+I7xB/XAbgbrJS5unp4zEEbmPwDGpXmm7+ZRQFCr0kHCU
gzFdfVvkTt2NA7p8a5YIVboWWe8y9WDLc6g/HCxtqAeY2A6Ijm0JVZWY5jPOo0elr8Ou1r7HrcaW
zyEhY/ifUAZvT0o5uoKnQ3u39jdsePDcoOEo4GsYIeHhfzJtAVYB+7Wf3wWKbS94dJlvpsEBMuN5
StlVvkPvxrYyLqgrTbihcEx0vAcsczrg24CO3F8wM+rGz3K5BUI00fAzhIrBNvGiyfGOOy9aRvAs
IQnIZ+akPZr1Ch9BOzhaxTIrIr3HJPlRLuBHgcUOqFYtMAQbmnb2LKgA9+y2h9+fs9PdQXPSRYkK
/WUhLxAoBvoBFCPseBbMMhiTNwLno7IB6J1sgKHvmiAIU0gghEd5cmwp49o+dxP2TkFwAWeUsHa2
i6MDSCbcNssV69Ra/QN9e58Z6QzyPx1PjY1JBlTzt8UaP+T78ISVYjLevpI7AHMhoXVn4DDGDi9g
1HokWdW3IAhUeEEI4hAIRnFfMW6XIgbokVBg0awJTg4vb9TKs0770Pc8NUoznhoniZF5m/Zz1RYv
JSSIVLbIQuRoqWes04VWYsVnlRnoc1ffgqWG76wydlXHoNIad0vvUN5UnGmto6DG61Z+IEvbrdlU
NiREeUmrJes+N7valKgsS6qShw4YGHLVsNTvhtGcUlX5lW5dmOqDb2HIRARpKGzZk65hjA6XMyf8
EmsRI+1DDe9OwVXX0WJwuJbNt0rhSiCdnFs++bP/kU7EFHRxhCDA4v0r4HdfmumuRX3uTDqMWoFL
UofAJO+3nLjQcmDLmjronAqcJD0Yq89b7sRai3oZ4Y7czGdNSDZ54sQ8WSo61Iu+AHNxL63Na9OO
r4XRHu5s+nyaBlsMDboEBHG8BiaLacpfkgULMoCGoQ9kHNO2DhlCS3wcMcFs6sIXyCS2ehbQ00H6
MN9X4Bg10CD9kaL4grT/Ea+65m3AoHqns3H/V43E1YtGYigxXZ70URqk7wGqXStUXUukkTR4E/3T
iQ5Ib33+Cjlz08M4HO4XtYBi5LHj4UfCCNEXnx9PjIXcAneiJsdxBolY6xNApTOaQYnJqJh3sdCn
q/uu8gaErIEBMfWykTnu43zOTHfGs/yAWxE1lzzEovJC7YVyMIThLklxHo6ya2PbAb0VLOsLjTdZ
9+kTafC36tSV3p2k+N/qsh6d9oEdgcp/7WJdOxQjT0qo1Kel+tVgC/hmexxvn8xyKI+Hdb++3E1x
gLfYGELDIddhV6khXZ+K1Kg8WGfqhzoJV24XOQ7RAsHQmr8ziZA+IuONdXHVmsZ/oEhpGFbfPLxw
GCI9zN1xq5llPgLd70zlheD7fS5crrJxb/bQCXGZbLvPfHu2sIVVJh+CFPyXpsLuB4b2cGPqiqWL
igcF4cggD/tZynatc5pYFobFLgjOR4Bt5CA0fBQccR2jb0t6HbEdlCiNdLEn4N3XE5O2/Gbdk4J+
Tq3/moals74oNEVCM+KPuOiD4dJyur0V6JhAh+U97GWX0dn2mtHfI2x9BXjX8FPyiN5itlLVb9Py
rO97BycrM/UBCgz6hlBipmk9oAjt5092Qzyt2L7kNaDOpiumKNgeeoTtQ1TLJwGcjT+QlIbqxWwe
cUYEca5xz76hiMzQYvgqs1gOpe/VoBDTy5f8jFNSHpYx5GRRXFAVe2wJ5FbY5MrjZmju5kfzmxY/
x43vgcl9fe7RtD9bnv2ohHy69B5GVEFcHdalo0Xb/A/SaFoE2Q+Uw6k5buOHsTzaDQrrv/bB+IBY
dLj5Wmh9sImFiktYb6h+lwfdm2Z3JNncoUTezWy7b2SQR/Ae4ylc4jZKAuwSkschtE865yTFiZuG
K4SNzJX8+qeKYB4QMXW0NOw2PftEuEudPmVDaCYeMdRgvpm3aoyYdjZhn0DhSFiwSch2S6xpe5SU
XFo+Pa1HiMvvUXsl3xz/Zh/GOdlTsezs+wLNBKSyffFn6BTxpEK7hMSDsZxwkmGLkDHb2S8j3K2d
6bwQlwkpkAuMBRAzCOHIWbzxJUChhry9P4TRLllTlL5Kel7Sz9765ZNjECd331N9LjL8jqfPFMXr
blFONo1ngjFGUGi76k+4W6xQAIF+mP/+ZB/3iwS5+wrg0oe3LVyO2olIo9zxljeCqRKorFhZ7kwr
mBRf71weQby/MDMj04ZBdrerOSuR+mhHQlQz/biq4pOxk/PD+0sHJErBE1tcn5uXnFImQrtKivld
egIgr3DxoNh+5BICffKhN2SAB6PwMEe/NXtDwmiXr4Q5TmBaNCxH/ruJ5mpn/DMRzYZJ+lghNflX
fRYMazDqiFkAjh2kKnpdjI8DmhH9u0KRQKwWoGVUORF+JmoVkN+GgBkbOGTtqM4yLwlMRNDYjgnj
JeTgl3JlYHkhTVC9Cd58Cd6FpppSPMxRyURmPHBnQfD+ZDwxsZUGTsr3+MlhnXxQqTHhDUFBXd8W
B3J+kGmeji8Vhcqea93dg7vtJVxI55R8zgHGfbixAFFJjCygcO0SlhfoXgymxQ5F2dtEqg+40u1u
P0kIdFUTVbZDShiXkMnpGbDTwidMOEZSOttg4vjz8B7cLBF9DDwlJCUOBlhQ0W4cD3uCx2NZjrhN
6xF6Jax7nfXPUCV2fDinv+vVCrQnppuIWgFJamGGkv31UYYrUDCHzO/j6lg14qbR5crxlPkd5O4L
9/F+i+QAyVIfOr9SaDKJPEm/OCRg94TVZsCPTHLic7w8xg6+IBAVMLwRZ9sKDgpmCSSykDUScXEB
pWLNeWAfyhF8w7fB7BWQYSc2o6seE3MGhUFKXSnEKYgCg/9n6YHFNDSrex4qtBAkgd2O2R/rgf67
PTL/yC4AjXRsfKjxyMKcCFSy3Bvepwhsd4t2YRWD1INu6deJ9oOeRqN3cDtm47sNk/uUIoCq/mdK
P5v+XVGBLHn4yDx9g6JZOAGXCwM6zVeYPDnUKjsK1TvECtrZkDKToFAaR2LUY84R2znfpBPYazu4
twtvMQVIv1L4sOdsGbpIdiU8GR/GPwNeZe2zRtP2wFtAOCozAQqAg5vmIOxOxiNb1TQeOVAW0h+J
hv3mdSXDg0AGr16O6w3axKHp/uztq5diVn0/RkiccgwmYfd/a1wR0KJI5d62LCXWPEKUC8/IWvvL
99ifqmNm/zTYvEHdqV6gkbAEJF88vzxdKMYvmsTipiQFyXmy2zME8fQsdrDMU6/39p3vZEe9xzq2
b93ejLlpsGCmb/mbZaF+s7qKvxRyICDrV8na8eCF3P7SlWpzj7E/sJECVQYLx4XHa4xvxwLma321
aMLuVotG+GQ+td3TgnZs9G6P3Ii2P/GZ0+ykqnH2mhrcBBlP4pPa/+G8Nn+C394QpOjYcOz66dMY
otX50aefsoMi6AARg9SG1oZHy6uW+7Z6kM4dJFG6pqPNfMrTmMyArn5h7JldKVnooguL5rZWfWYe
zg2+Yzj5KsuU6InXW3ZRAOMChaSIPYypUj9CjfmFmCF99wljrwgezHHyMc9JHrLn4bXBHSaGqcyu
c2pxCm2IvAzpWX5AdSmpHsZD9WG+DthbP98ORHWAYxOfSNOGyb1J9Abn1RZBwfqdD881KMuuDmkQ
GfCcgDyhdEB80W8M6qjaQhRu3fLS2MEN6rtXFBEyBUgHsFa8rIztLoKOjcAsPaHlWyFcXxo45Qz8
5m8kVJnup//kMkDRTt4P6zpaFCRA+/qGtQzkYQwnrb325KBCY+rLk9adDLax8mjwTKDNnvAtDE3s
ltBXvGBbTHmle3LpZ1dSa1COTRLzJZ96GSoN8B2aFW+NyXCIu8IFLuhOZTDfGZXQGO9hmbhsid/s
m9uVppOCpj9osXCXCNkix8RNwvEbGBRTRS2W3tXBAy3KFRzTd6YvX+DGYJdRd0cJxhoSeweEa1/U
Hpe5DBLomiE5VOzZyW/zm/5JASOKcnsEyeZjrrEjNmNYurja8EuGiZR5GKjxBg8CLp8MgTvBmbwx
YpgRGHd7hoY/qXj3yRT2BeF/Houj4Bi1iIaLV6JdUZTulS+4/hT1DRrzvXoBDuJLd9UFl5CeZHFY
KM+ixoeV42YfeVRG2Du+q2lw55TA7vdX9+crNjeR5qnIAG/uRg0/H/O/boqBtVp5n17aWKfP4/BC
vsxQI38+3j/BWvMLLzNXHzKzLpKrvmq4+DEjszZuTx08nYXpEpejPOaB3YPlnmvGR6Crrwl+imxn
lIUnUkwgdTVFRMAvJwo9u4M6ZgzGy+ybdxq0ACaQfJ1orhgV/bS/bcxe0oRsLOwf/G3pr/3XhRRM
fN0MSBtgRzgpmO3vyp+qwH0X6qGrsF6pWOJciTjEbfoZ/jqgESuwwotvL0TSJFZuLmUDzrywpd61
KjZDqo3inwrhvNgXMdRjO07/jH/aG98G0RsHTdjAH9WVG34h8k3XXQwGouVVP2DyYfpSVMWC1cII
kWPceTf99E997b87hKEoS8M3HEsi7dI9sOg4PjwgmwMWcNbeChgXcFVZ91wyTY565nxxgsHVVx6Q
PvjOAzuHLOqBnyC/yq8Agnk0fzEAp4f52OgrHytIEoTXBMlVe5Qi4I725EQKkm9IzCHXCkcwoG9W
qT0HHjcEWt/2nX+m0NZpcOA5hPfAuMzfW5x91FH6p2OXs5/j/zYLM41T0UfuBtO/DacsdzlS/iV/
BWYBQclbCCBAYAjoSbeXIntimo+WUAlU9di8ghigQ8v/McHJGF7vgdUE/APY4Yq8gBfoI5LhO0FX
HvG6IWG1Z2QV1cdVtBUBdBRmPZc53IL1OkRzQKcSqZeZCAjKUp7ejgUOWy4JUe02vyxbwVMN23/M
AdRDjjCfVljGbWAvIDdkV3RblLNKrFwB/nD93O6ecmWnXnzww84BJGKb4DFT18N2bSofTdpC1b+8
MCSeyxDiEWIZvD95gDEUV1pPX0LlwNXJ/+FkbxzSWL6UGIsTXEtQYLyx15KK6bLnrGEezFD5hb1w
Ho+hlEBEhjyK3dJxxhcu7L9LDNg5FifxyJuqqHqTXzYOxlNT84DLlu6Q0IpQ5HNk6PVvRo8a3uKV
ugLwBLPqHa42PMcUBxSuqzsduSbJr5NHZNGX0Zr9B+BKzbX9hsmtec47UYsGgbj7nvpuiJbL1u8m
CF93nz0hjwCct+v8DXWJYWRGsi4bB1OOLQYHZuCJMQiRRYy/0c0Bm6NUWuF2YDLHo8KGg2U2A0mA
O3Y66Daxmrg28nPYwpanYZ6depRS9Tm7OEIoHFA0Gy9kdTP8Yao+JTi9sZgp1tke0p/uxz5RjWAF
iKjT2RkPd85Tj6JDxnb5ml8/S6oIbzzpvhnKhyUknECF3uD11HW8poFb3A7Dolflc72s8DG+aPym
nhW5A8Sd3/gxUxlRAqaMhGVCpF0AV/uG+wMedFiOmEAK7mr/OL9sWbQy+Xf+ziO1qlcKm9XtkCDE
eDMwrXnGjeWX4/HEZtfDFANI9Hmb/ICFJ4ZekC4KAQ2Z5LQPFfz7bVddsj/R//yZIPKvFevhyk9x
WAQUCyFcr9h4X78YSmJQxcjj0HGfUQT858ib/3GyL3zU68od4dS5kmxjDFwFe/KZZDUwpuINy4zW
H8vDDROujvZ13/srQXI19bJiRhMu3KznkOGmu2QYcMGN2guxMktACuTX8lh9SO9pBInRgZMBuLGb
XidGQuNhYVUjSUH8lu7TwbX9Ht17oLIN4eT9xzLAPQDxBizj2Aryi3GlIjGuAvjEdtpdQ46/kKAu
Klf69diiFRAE/djxoLUQPc49FcLCHccp8bEgVO/1ZS2j7RsXYktChR0xNtBQ4bQP+aWHqB8bCL7R
Pvy+MUvp6v15vgWc+8Pv/VIf7V9sYQfDc0hTghN80cCvySFBTUD1kAfD6KEkF6UCKmo0Ci5lRbTG
9+RtTv1OeZRfbyfixDJOC0aeYh17YKXnNR6Z45znnQa33FRdeC93VKwPjhZAYGDjbN5W8uI9KO2Y
b/83W2G6s8OdTpNo2l5Peum2h4wA2c29Vx/5s/mkErHJ1ILSnwHtsIelL62imRvh5V66T15/8Kfi
GDyXJ/3RxJmKERjLUwlK+C93gdrrv3oftWowof/GJRt/wlcMvL6oR0YQgtczzIeCdvSBLeomh+KU
xn6MSg0zZfkROW01++BZXCjmogw09tszIQJthj3Vzjo737xOz67kKrHzZAF0SB4qZUjQDNg+768w
dZsIph08e5uCjr48Zni8kD9P1uyyr10YlJzWk/CH9JLxk91/xQsGkQNjwT0V8kxRCrVODO9IHylz
MUfChsxYCHfEIGGvfw6pqJudfXuHxr+/oWzgwjOjZmwq6if2SwtKz1V7p8LBZtyzUQlGmbf96zA4
aD3kOyYRj5KwKyULpOfdTV4yfWxQ3o3ln2wzLwCotfXGlRgBK/c3+ccgrWQiku6klP+SFvLtv0K7
UO868JslD35AVuuY0bZYhHDePcj3A/NthRHr4+27ppLH2fsEhzvGtZul/82Qy2t8xeNiOU9IXI/L
sX4dXHD0neQlLil6+8XvoslvvRxMZddwONZHrOarvfxpBOpDeWSaGCEkhTSo/GwfqRftPmY+K35J
Dzz52VPu4mrqjp54zfNbv/vggOSf58cLtBI32QH/7LUdZS2/XtHG7Ey+DR8f/nAKp4MEN0NilFc8
6z6qiaD2N6+LcG0OVm+IpLh+hJkR3Y+0kLtAOkHhf0j8x//RdF7LkRxLEv2iMistXltrBTl4KQNA
oLTW9fV7Arv7QF6SdwbTXSIzMsL9OLXcKtsFi9ubzYu/gwa5nDaUJ1vk3GuqFqQ8ND+W3/+0pbtj
qduc0sWtXfx9pPAw/gAgcI8Dr7joM1+HaOHhUH5Hp7S0F58vzb58/b69XfLlwV8jEucvTK5HTt08
QvWSecY1ei/+Q35Bk3b81Di7De63eZr2xov7pX7BSnaGRTc/Roy50QKVbL41voc1voxf513bdGtK
LO4ANSOHOR8Z9+lukgjs7V+WYC7+kVy55Na9/BtZCse1tuz23pZKb/sPr+q0wWK7IjLlCEUILxTh
tPEVVOrSXqJFXzyPi+/vN21JYcsIEm7YFl3EbnpjypLTyzpPO7AkaCSWh3u+ZH1aqItPth4qI+af
l2nlLi6nxSOPyD1cMfcK1oy8v6cLOJQ12TCLcfmPp+ns7jg6r3PitlAZLnDk8Xe2aZYzhvuWxpyf
+C/Aa/sWFItBTNoCTxwGdjin3dFeeyfNWFkwuTA8LAaavWtOb/aTNuAlJcFow91QOYIcaBMupwV5
NICz4Rt44Sk5kuJSNxQQGKmXjMxmNFNMLD+ta/luPHm7coVSbVk81S+UA6SHEd6EwDx8Tj4Y7EAh
XMNEPlp7e62flR1+XXgTlGs/9sv0sF9qoiKIvejhQRzHVX/qTxwdNkxMN+GedISjskE+gmBv+4t5
xV98MRJga0I7SIbBkpDIpwENZXH5DTbOD9ZnBlLFr/4IiF6jPLC9C0TdBT8FjsuwsP65b+25okmG
aJoCkK/8wTDB+y9xVvqWGIXv6QkMafAbU8eeSF9nmc4p3xFs6Yv3EIcstcbZ/yZpZFj+V+tPv/1v
xmj5SW+OcBAfGkZwDvCL/HdC20A6CUsVdv2Nla05c1cK5sUFgP6kf3d+0mbD4cFs9kya9Q3BfRSt
UsVyz9dR/8ZBtKIV9kjcdaJKN4KmQl5tix/onu0b6nJ6Z5Ck36ljrUOHXWAt0D8GNwSybhDDuMR0
ocCiY7koF6hxluXvhMXcFHiVkeyqeoX7N/2NTiHVEUcGyis67s3aO/fQaBt+1ppBOvkA+IKZvHK6
Ve6uuw3bU6m89fWm65+i/F98oYaHbJKwNJxphtysc/vL0sheFfHg1ktalC1SA9rI47PurNxX8jbO
4m4o5bMI0J8tAmTyS9hcVJkZbAiIIU0Ho7ntpE8ITdeiRnTeiHbILsGx2A4sXc10jK6MtTf9NtpI
vDUVKmMoBFDsGpCogzXdaz4TXVC6JB5hKFz6HdOANf/GX+URug0kxBuisvIrP9p7BvcYjvi3Y3m0
/9Mu2kV/Vv8rzsrFvrl79fbtzY9I1khOT6fmqucL64WQpVuRpN+c8qwPg+52cZUOwH/Be5mssAJS
5yQBLjYYNGscT96dHlCBhAZKxt7yVt3Gv/L+2hBYtkyz2EU5D2TYMLIVQBQmWg9SAgkFoc9nb4bv
BHAPzQ0EdxzBJe6DRE/Kp08uluHTEzzEl5D/09PvWB4kAY1qD0MSjh9ieWZcbSRWeIv0s6GjgwrO
oCGMiHqBk30d499l9WBUvCB3uqPvAKzKpDOxxTlNqUaWX24c4OJX3h7FHhKm8JLkG3ZFj6DWbqu7
Lyg3CnPNyHWivwKZU+M7LBmKGR3y0bXJ6sACnKwj7+56H0Z9cZWv5j82/7jYIsw2va0JXl+Ho/vU
E5zqfbokbO4H+hoMKwF7vWP7p62H+9TarAd7jf6OXJhTQMnLmYS6aRHai2++sQXXFrgyPr8V+4TL
q/iavzqH/jGdTPswHeno8t6AVeqJ6FtxKEPyy1Ca+QVNo+De3fhM0zMSaZXI5pXTXssS0TsNCEDp
zYOKkh4fw0kpyoaVaFxwZYru9djHHDIgnblPOqE2SGmanNGgxgHUM2AARzx1gzfdIn8gF1XbeF6y
w5rtYTcSuyj+5kMH2UccPUJ46pJ0VWIz1npjkzvvVhi8KB4ZFIwZPD/Ye2MqSoaBylEnL7WwO+iN
Eym4eGgHi6Q0nyEsOw6aBrx01N2UdGPyJ9Y3mT6GWLzIBKDcJ0833hhFAwQYtk0F8AGJfDucpu7f
bJ81bnTcnUQYZmfdImHyDQgALzUybYoYRJqumi91evdVQ/fQ3Cbo9XWUiyXScYupMcwUPyWylIqx
3gusLuI/GsGMDWhVleE+N/XNq6awi/reBqRahPrWI+KjgfbRRBmdRrzH7S6LMRhRcnu1um6G5KUo
vwVjk1bGU6iRwoV0BlpJOIUQgxHg4Xg34r0AREEv7nXNOHYxjUCycv29WHkVOkbxTOeOgo0SS0kP
4mYwxj0BB5Ynxt6T5TFutyUBuIl/K0pQgeVWMc+z/omZTOy17lQ+GRF7q4UQ1DmK/JVARuCbEGiV
izuSKsxikALCnV4I0JvKt15/nUlDx4ETglYYQW6ayrFhafTpkvPNG4xXVvwFLm0zlDzZKFiU5LXj
8DEU31xKGDkKd47f/McRBb68EyNmbr4F5n5Ey+BxE+2S4Q9tOLMHKANgbObZxE2BBELwgV5Ltipu
nvaGA+9TlBsFkZfIq9MQ2REDJkYACspvREDk7nkJWXMjDV3KfZiVbbPWMzAstAzgE0YpwUbxOgDF
BahlydVCdiTEGcfydrlfbYPe+E/hK8VetDLwHyWGqFm+egQGtLmj4VngLSMGFgV2ved015oD70Q+
UtTUVy0Y7uAyhxF9m7r1IMhRtkNvzBEksdLybCZfBTOIJDRRudj4xR7Y8TXU3/DdMF3gEQ6s35xd
tFD19UjrTo0JWqmT01DrV8srqOZhIlR5tFVGKBj0mzNCNz9dHZ1oQO/FA4iNxXcKH0ImbIE1cH7M
cTIMNfFrTr8wjQfMIwhngqYFp9BEW0xVLXUVn1tne0OBxUUHYpE2aIktPkkAt338FCGLUHaR1ZCc
sWvwgQiTULDMOdMdNz0ixq9FY8n2ZdBwkiegUG5zBmYUVXyCUT3BjhZjpOWNnGkoJoi0UuztMZoy
3nu9eQGQ4vPspSnbJrQIwZ6krvuq9hgB5T3kOarZpyH8CAYM3PQEY8ZDeJLo7qOPFSQG9KiDErE0
RjWmQBAeBoUukPbW3Bp8SuBgg+mrgkak+D9O/M0eASJwwoekksSptOYSeWkxuEgVnVVnvYi4Ffgh
jxSz7rVSnUd6AhBR0qfMOnHujY19ODnngCZLoi5ne1tXykYhWJC3FH2ZYTrruf90+A+wiEpqJfyB
Q8CIFP7qsC2ASQWZvzal+DGxguHIIAE58lZ9czDJ6lDDJXZC7MQLbqF4WRoGOfi2HS/BlH2HAS5+
qTy3N7ZToYnioTa+BqM5GYD8coocW7mFLHxF4Z/4bTqWiZYpVBHagG6CncIOx1evyUzioOtxlOPk
OsS0QG3IrRYZK4SqBpRMarAAiRYB258D1hym1Ajg4HoEJkd6/ZUvm7CUte1LgA12osabqnegcxiE
bFgyAdIN4iDRArAiYEBqYVPZOfBHHkvtA5iujUVEAHUVAlwcYnAJUAi2ZfQStjFQ2qdqSM8l8ePj
3O3y/AMaks/pld9M0YsmVC+RBNPGUj0gYQFyGl8WDgfQGLeJKCtaZZWzF2JUh4IbsZqNVTbo3WXS
qS/AEkpuT9GrPMCfGde4LHkSYN/BS2BtKFleHSbVDaDNAHv/mLbAas58a/gSos0eS6zpZJA6lOmG
A4DtX0THHzltNvYIW+IFohaxIVtm8QhMc5mJu2Jiwe/rLTRJcf47NO0yndpnivY6P0qkOlw7F+9L
XdznigORHl87/zHWInoyBKjnyIsHC4g79QcM01A7mQ0F0EZT1UObM3xCdKqRfmvwZOYVshQbgAyb
Y40M3sMs3+sOwfaAOIv/KvuRZ7RgcHMJAY+GzeR+5Gb5LhhqRPV0q2P80X59R8jZKhQxlBIm8Ib/
21xUkz4x/UYIKdDDmRRRDCgqiHEdYaqF68yrNgHqj/okns0xRt+ShQ9rxBQTEzOMXR/zTMFqDgsG
17WJmx7rE/dCj0G0e4t2QPAMA79EnUGQTVPwE2dmo3RY2Aya4FGPyLRo95S9KCeDlcH4j4vbYOQJ
YBEJbE6e3L//He8tohj8nyDgYsRtGSPNQgAxDtu8yXEcxtMkg08oXIJaUtMXAJjCjGSdS8t30q7W
SDpTMv1ImGWuT7hDwxErgyTBIiUq8joONqKVbDF/5lHKprqVmyQyVkE+6W66aRsS7CD9K+iI0clK
VBabfF0AZZepoX3V5GVNHLJMZOiHEDnaacp0Yzt2WR4V7GTCrMhRhukCVYGewm+baI3o/kbHeImq
U0+zT11jZwSRvhL1ZAUY2MKWlysvg8+EpKW1NtE3t4jqtnlkQRp0E5wTpVt6gfnSMBjQmG+yjWL9
62umokSBbZlAb9KOEOZu5anGqeFAqukMh6w92tA/FEb9A64HR6YEJtTRwcm9zzQpsP4RaoFYgAWC
VjcHqIAJZkqUpw7YzKJWE+KCiwteSKJEiJpiFXxTEYn2pb734i+Y0lj4Nx48lIpfKnTZEUh9jq0w
ngE/E0emaOopdMIt/r+2gYBxZMMqZxY50vSkJMyQKAcjD0535URQKGcmmewKQnhjLxXDBXjekbpJ
9z4taIkCugI46A60US8zKmrnI/W+EnSHPXBS0RGzSEiNCQXoVNXFnslnipcroP9deQZaX44K6Tkc
I3nE2BMIPcGeiSJH9MzMYN07pZnHtuh7aJgYdXMR2yE79UF7B8AnGx2kIAFg/ak9k/TQ0dtx2YrJ
B+hd5eggVID6sU3b+TxYX4F+itF2Bwhp+mMJs8owHtAcGpriguTz8q8YCabhvSolSKf4M9Gw0j2A
spRArHCSehyGXpuj8h9BYVSfVFoNQQOoQgfSdSmlJqwqJqMmVrHklmHLiJNjhlROwWPgc0tayfEN
udJah3urPRQTu3X3OpULh3I7puiqChlr0+9k6RsCHzlu+ceTkC2g86hLsfxaOYkUHqNbf9+/CkoW
zGbhEKsYobUzbhmBFZJzUfjzoUUHnagU5AUlHcPDnlkv3Z7+jatLjoOkWDQT5QCoUVKS0SnP1UBC
F6yzGfEoWpzS/XEB9sAeZUwWtjeQ+YK6jEmZBRUlrl/qZ7A8C4CRjfUj1FHFdJ7Tsd4PabOLeQYU
dDEd2WMNxDFk8YPBIZcHdCxeJuNasKEg4UlcyH5IGsVNXctZD2UHk6aODh9xTynCBVk6+TMEdMJc
kvY2xeBs15thNTuY5yi5CE2Dw8gM4mWevyOwgzxQYxJu1YzPy0G4jHX++RCX7wC+Wz5BnO9dNHl/
FZXAGp3PQe3uE5uYQn1cABJRsQpzx0zkwkrDFIv43rl1obt58b1Xa96Pr4QFx4lOEWE2xqD9a8wa
XLmCPiPZe+YlpeyY8ME216Ea4UmAOiBRucYUFZCf8u5jlSlKBla1ibia000T7TLg99CnMmrKJrGP
VtRuJYpCt4ftaDobR/aSaAQMqUX7kmIcC3aALVrALp6Chqsi7NRks4+OlAB4q590RKJ9j26AIBDf
NNixg+uk7BzMwjg6zaz5GqpuR9uIfYVnklc8hchS5eNeEOzGMByl1ixd/VCEzr94HPmCy8wBgYjn
XJiA/7sDiF594KScBqqwNtCHawwPGcTyzrp7Fzsb0tRsBX9iw/Xp3WpLjPf/70uMgyos/62fbcbm
4TBNJeraxanfTniBJkyi8SUw1WfwbSnZX2ZztlHbqHFIamHDS2/zYnzkkX8SiCG29ludhgVEjeZS
Ge2arpwFbCXWpwMErpsaeucEe7HVRA/WFxQ9DoWPJCLIOp2ybOvV3dGRy7HpqaQsKG5wqAaLNwIQ
sFf9NiFtioLQbJUIHn0kEplDZ4+Uqe7DS5wIxvOzGJ1twtlfZWAs6KWQB8SsS5poJDkLClHwMDnb
OrwFQaQPPZ0ehCOsrkI16Tu6dcxZbJQOWrHzCuMo1Q9wShPkhFY016z+gUrBuikxNC7I8gHCYxXS
b6K+G6ut39sXwAqkmOW0ScJHAnpaGhNjQaimN2AMgmmJ76IbD3HGGuD4R4/xEwYShmzjxU/LFder
l+RqHUjCREcKTgGxR0uAd6s+i/dqd+wDe+XKqg9hNL+PKkYdpoBdS8u5vbMdVEO2gXiEc8yHtwHQ
eQczUfhqlJZomci+5qcR/4Om3dN5buqfOv4Ngpd+pnOK6A7VTIHNsVAY/HB1HYCfVDz8Ebs1ie8N
+Hg4obtmepmD7liYZ6oGinN30T/7otLlbFzEZydjX6VszIrPuHvRx4tYNnKqWAumvwAVlQoNRdls
Jb9ohnAr7EzcdFQmvA+YkAyHlSXE7QeS2D+35JenbPjhUn6okNQ1Jbo3nfPqk1vGcujB7pc3Uzat
Kdix1Da5/+6huGggAM7UQBHywxbVTaRWAE4zrux04yAdj+ldd6a7jeS7oTlp7EzxTHv5Pa447/o2
tlKfOSoNInhcO93sNzqp8DrtBWP21zXxtKZvUdE1K5MsKlvZSuCEVZRrSlOBQrNntTTRBFDogskf
pduGW7OGOWzHyj91pG/Jr9bNXW3SvmdlUl2Fq5kN7zXdmlDRzy3Cfm9C07/XDf+a8FPiwjhrdIDk
IWCYU7UlErJrNKEeowUyISQDxgnMGESngdg7QEXIy98jtdCxDo5jzo7xm/rTjb48IOcF4LSofUmm
R6iWnJtgL1Fb2lerYdImp0fqgzykd0N7AqfoCBWw7OBarWcVWzzB3xK5Cay0rP9zMCj2OHjn/z3J
27QH+HaUa51p753EOIM0mGL0LBw5vTpBKI7/G3BnELu7iIO8l1dXgVSZIa66NPsnw0dT05GTMPSh
gWFWvFLxUyx0OAJOgg76GCdqpwieSw1AOPPL6TWibJ/sHz61xYMpnap0fJ5a1m3kS2h4JuNkYoFI
E7qpIJaye4E2u2LQHEAxcuNji/wyqeaPFFuA3xyk1SjohRjGehaZ16jM7gO8FausPhBw+N43h6mt
hXrUJzRIz9RHg7uS5+BZynEQRCPROQmfCSvqqRtQmsXHsVZwlhJw3T88hkJ+t7d5WwurulQTwx+F
9pSjTNvRwJ41KteqNx8V8u7aZhzcH+TF7Vv/1CnKpkEZJ4DFFkhviKx60/iMwLbaTGK70LLsXTTA
4ffIgGF+E1GLVJi4MSROB2knTGhvUfiWxbGlLAXhweYrnR6qrrrLVwPembkcLykRBRXgynE+KS61
HBWmdLChaCu+v5JuFjULJw/ya20LJjhluorre9DpTjk/iUI6kn72/voxu/Aa0jz+K7n6b4FwC3OE
XYH2kbL2YkwzjLmRJbmXtniVeqcmC0nr7f2AqrUf6H3Iq0B0p2yMowiZ7An20NqfsZedezK1PT9/
ZR0RamsI/80PV60Fdp+aCXsrqwSjDRxuIHw2LC4xrOKALjxNaRdcmBdPxxSVDzuDgDFmwjsUdG6J
EX/I5pTUeIFwMFNq0qEmIgFL7MQYbO7/VcoxECvtkP8bbRN7Urtn8xzpitg1nGMw5IzXK3Zao9NY
KaTSNMnhVtZha+1BDrwqFVKiyXxYbXCtEo/u610APj6EEOb4T20BeQCbepSPpIMYN592hYBdeJe1
4iOyncM0dM9tRSYtJbEsWc3QMaFithdrwaFMdrGSEnLLw97QfXBV7dIOdL2TfDqVFXkagCiF58gm
ktP63rFNcF7qXTgEFScW2sniFaelTDwZMx+8mlff4fwL/2ry272PPNGq8RTTgSk5V/T0/MFK5XNL
m7d/DUisKSBBTam7neqrH5Ion4CIznze5aHzNprFCYCK8ZAPuL4oxNDRpPmbR4VnZMQS40hjLfLc
CfoxOodmUWLabBmPAMU7KAboRdruuvEo1HKHL4Nne7Dz06w0l874BN+ak81BBDGdozB/LSLggc3z
QBNVmKGU4T0TOPFzAwLKRPyVn4sDpzYI6G08bE/8KuIg9REu6PwPHCONwKfSGJ4Vzq5psR3Z1hkp
u+QNcTZh3uFS+0tCUEyIj0WSlfva09X0ODlbqERg4CUZfuW6f/hNTqX3I9mo8nvImYW84/Xas13y
LsfIoXDbK3Z0rfxZXaYA6EI1Y5aAVzROeggkNAcpO92CWS+qxjpEdJQqZkPamnbPCJppes4xJipH
w9zT1CV6GIP4y9B+/YUrDLP4Ylm9Yz5PL7U7FCkb7vCos3PY5a4WsTZvS6PAIf+aCFcH5aRq+rqL
9HMXHUYNGLTzM5SE/YxX4vdUmucZyXf0PehwC4EIYFLBW9VaGAsYAxQqqYJFfdPV6b3Q1bNu5h8m
4YdzOO4BpCFaJgbsO0F85KK+FCabaXEM7DCYk28ELTiaWMh8GCYz1zqzY1AI7ntqKXSpkItwom4r
DawDY3ZHBTPX4SV6H5OM1/uvHKMF0AXmufbdlc1IZUanaCYyLkLR5b22+CJSrAMwAyAZkf/5hxKA
9pWxuBPJHHonF9+iQLrbg9Yww+JeXEzCPEuCZzgg1kw4qujTcO6dT8estUi7SHecO4+xSWJOCtY8
pxHPekS/xeID+MRXhFq50WvrBE++Gl9pfju8oUaOuVUlyo/DWFdeGko0HmULlnHJKD0xXseOwCoh
z1q7eWyArL3Y9VsRPUzvETK8075ou//jtEKH0CdCuPVgmJOEF3f3Mhfpg3dgZzaRFAYE61o95RWM
urDBxw1FwKQkkxNnMqABBG/QMaNTOI8LWlUd0j3dAOWuZygD9Pad4Y28jg2T0k5PjppCPcQNcOAS
idczC3AGRhnC+ZqWbl1CXNsxltGZm5clf7SN+VLwtPbTRJ8/WieIznOaZ4I3q5DKyw0xbJon2OUB
wZhukzMCLpdSkdCQkhdtng9K15Bw5gEtI++d9c7bRnEnNuePgq9rR8k60ATL0HNuSu+qmx1baS+N
+qnz7a3vNruBM3089puSSLkQyEuK/pD+bkNN7Zm8zDg6ecwc3tWWiA7I7oBWHfxUXNNyw+8NSfyB
G9VYDOJQx9yd4RPvsuyWnQuqW1+OMYXVXzxFRzRheGhpczV0nmdd3cX0nQedMoVOC51cNbJ3Cm1F
cDFTYaFJw08RzntHYXZTYg/O5vCq1OgcWCek79i2ycpAU1pl8CdmXOwyuLPYPzg6rzO66QVdwYna
zeZQkToYcAtnKYuMpWbPghTsFONziPonNpNRvfjlj2yYJYfivnR/E6q37tlXixXA1Ke/RYHCTq6f
TZdep1R3ypeaEAGGV4xw4uzLQ47C9hq527Lxd338Xxx7QH4BKiHEdNP3kI8mVLTQx/aYDXLqZ7cj
iZirgIYyholQ4ly7ko7BuwjdzaheafIzKeIF5r94lP4lTCqL1aRfK8Vu7m9NEZ1BZC+j7rvo2h31
yUb5Q88vDWE4TV8eZhYXQALnGmm/yXPuc+0i37k6bvqsje6hq8As4/VuXXwpdAtiEppil9l/2N9c
dClR6ghEn64pFjzakB14EfIVIgouGMRTUT2X6s80OWuhlQhQVifuKgJeyIHuKGDNAQB3bGvrHiCr
77sXyfrGmUtr9CafS67tpIMZYTGz9GgfRuyrAcf7uQOvg5vRe0RFeUsxhoBZCYZvae3U7o3lSLql
EtnI2boDOI8Zjg2bLdEP/E3Yb4jhXswUrhxNCwPjFi8XkVcSy1dqxPgS7JbgcphfVUHEUwrq1riV
k2NOX4ZyscPpGRKTIzuEleNDUDgvN+tZR0dXfk6kwKnMuUY23dZDjhPdQxuwaQfumABzYSgILQaM
m90eyTvaC4Ggypnp8ulV2Iusni0Onlm60nzsEJYoNICGiQNDGwgqitfCs8KEyqMaIwpitrXWG+uY
FcNF5ywwzEQtaeG+UJQPmxdTLruqBmvoaeLLZ7T91UdksrTdoTenbc3MQCmV19YzF0HcSThS1+Q3
EwcYvYSoQTsgrGJyBPS76esLllWKCLkpjj1uWIdJIlv0TvJiSi80VW9Rc9BYdKUoLepfv1+r3rzl
bpRRdkn7fD35yCUmEmJs+EXaTb7C1KJw5kQl6GENiD6w5c6rNwETWKbmlgJJnVMW+pTk7yj/KXet
VdNtmtS8epABPnXvWk4fDqeTIWTNVzbUu4PzAzWjTAzyahCl/PDJozkgdYqGHM+PrGAsQZ5256La
WFYDl+lC7e5pw5PC0OjmVediQLqU/0gfgbzHk49AqLVnCkbsuekOIOnCSX4mZ+8xFpDHzQx2ePtD
j/P7g9kAmxjv88QcFalIERACV7EhvKT1D90vHqaSoaVKWn0voesf9Yj+jgkT6yRJUC3VeKsjbEKz
ZlKI9mQXlKCu0CQ1P/Ok7wuEvMAtqUPidlybQbfqgeshE9iP3Se58AQx+C+NUj0If1YwIiqS7MAl
CoyIgfAUH3wGwlZrP2pXuyr0bScUUqN9kRz3ksm0nb6X2OUVPrOf3Tu+axyTxVW+6Rw3QydYG769
KXXye5kOugGPUETuSLgPiBKWFWV09AM1JC/YonGSE68S3aBwZ3jZPqEvldRIzZlVc2qvLOXLNvDo
wYdWi48AO2nVE8pu7kgB29XBTj6OE3yGANwohJg+muu2Q5Zj8pR2uLQgBnB8kZc04rnrcVmaw0Fy
0vlpCXv7Nx0Vq0euGP8l2CSjuyRHBFvaajAwNTgu0iMGLUSNKDwWvKmadzIZa2j4ZYmaxiAUX2Of
ljoyATZb9jMOaqNR7vv8YteACxT1mNTaQZjPxLmsrbCJGZoiKaRnGFJM08GpH5FxnKKIbVLdUJok
NBeaCpVA+5rA0pJ2jstJATko8xdiuqih5NWZNefZbStEcjUH3mczbH6iNn72h/yhANYBApgOTO+Q
mlj6kiVw7rNNQoCcY0yswiSq8qy3Qb2Rjw6TbI3a5TRDY4+wttYmaasOKQEgp+YQY5EOpSP6ZOQC
m0QqyJjZvhZ+S2GhISichurv00mFbXj9Lpi9laPHsg2pOF30nQPEhAfepWWuwXTKlJAmeUszAvdO
dlf91xH9UyhBjyZ5ftqZ+zFcugIebWEfXK5Abn5MJks2+qXUbAGQF++0XMP5YDISEH2SqaXYDdVb
n7AiUElrLqVYpJ4MpTwBTE5goPPxw4Nwg4epOgB931vagSeEY3lvfPaSSncbn+QrMCnk/aEOX+ig
xsyo59jykcz2JVKLvcUKiEwtZ3t0KwRnSo/yjegKRYF9MbFIm0SNzmqVLXoWqDy4F85/kf0rK6NW
DSspCVyn3k5etlV9oOaAWjTWEfSR1VDDawxYSH5tbsikUYAjUT9H3hucgIJ5VEY2DU+6/SMSo8Ai
IlLNd1Fcr5lX/lQ4ZyNWD7QRB1lF5FPRfWVnUnREqD7bvttcR/0wpOlWV+kbO3zDkbNr9KTZFKYD
VB+KDqNiUGG9Zwh8Uv0Dsy42yMm4ATPGkT8zKD+3ynmsSn6Di9CdROjnHHqpDxKzd37afKcSSdJJ
LkJ2UAr0rYgzaHQjBKQsZCZv0cPCsKnY7zadPqWqN2bL7SCcidK1gLWu7XrvPiDGzP0BrzyySsj/
2l5xa2aSF1Zsy39lxndvVfdUcezuAXcNIR166s56fGVP4X7KQbOOmi+XjgAT0bQnD8fSNwLmbrnk
dYkwB3NWm5RQ+kJ1XeQzuh8QaDzX9fvYRct/bqqs7cwCpLUzbSATnC1929+V6EBEKFSLTyB6pQHf
NPHJxHBkBNEeLi0CmheNvK+Z0JpDkBk3g59A4k42UbWWfw0Zqb0Q/zB5sL23mBeejh1YEwzWJAbL
jdd1+Le5ckM848fhPzMJzto07XjmTeBQs9Pjcef9MYIjIemcJ0lqG3aClzWoC3yK7wKVZaJ/yItE
KpEqtipciHHDi91xiRH0hHBz6hqmAAcRulOsXQolQpBqpx5totmEe5cOUBMyFfZob8ndMVnCEtPY
pMFHFeIGKsmKBnYpd1ZpqwMTu8hFhKoxb9BscJwdUdoqwbRskFFzVVxxJv7H3VQxjQUMw+ivEBZE
Q7l57YgYyGm+Z1R8XkT8Ycx7QsTIOoaxWPnuugiG104BXu+cW+h8nCOqIaEUptoEUBuE9w6hCptu
xI0vTefv8ec5kJOcPBwTyTRkZ84GhKos5vR0YFa3MpOJWRq9qeKqFLdpFFg9PtEpGuEclswdKkov
D7CtpLEH3xxL0fww88Abq0+XlOWsBdeuzDnKHGvRKuo/2YIsxjseM8bKxqSi/NaqICfGn7nT1ra3
d+jt+lD6ItrfBcOhip0yN3mVQvrQ9coG6p9VsFQCzhRyNsTXPzGJqpiIEL2lBdWepWbVyM+uZMlb
1CxdOvKRkLXBKqKDT2ObDd8iFuarmPDpAqlFyDNOl4Hwdc7oBYzk8pd0jHSyDpn5O3qIP8gAmywb
8jiGbpjXcs7X6cpLs7NzaZyU00HFP6mh8ne8XVoBc3UdrM2I/eheqera7Es5dGsBkPvq1SCQRJk/
pKKSE3QDY4whRNv7a4+Ol5D/atOiV/OhMCacg+AQNefIuPSVcpLRqajlLLLI/aMOgUrUSGYc7ajp
KoI7FDIf1LPF2DNur3EAmqlZm4635Cuo5Kkyv30kCOsjmAjmbwMxohdSjkVYpzwbIDf0i0l/RNp/
UwpcBi8RxVIbS+WIqJY/XgIARbMjKkc6KxuJUo04eZnuvBa1Ws9Aw+DwTmDqJkZzSMfSMFpkQSX+
b+pH+2gnBwcoFkNG+uG3uLbgVq0hLwaUY1I0Oh9tHG/K6S80AKkPqOWJKeLWheKPVK5hEArvSlP2
NK2nR1+84MVtx0PPYSTaGpBEvG5PoEE3f0XdTc/2E6AkZU/Xy7UOaAEc+8QvTepjhRo/ojPwKGKA
HySDEeHyAiEuDTCJ36p+Qx4pR0iTEV5GvjMOgVuKy729TSqc/FOAr3e6UOoTXNU05+kZ4QYHcPoT
lCFN8FIDSp+4FUcaPta4q3KRW1U12/KV5m5cv+ayLfhPzBz5IT2gDCwR1V7s79M2wH3KAz+tETNY
FUawc6lcBVJR/utT3KcHu4XgcW6Dk2bt+Hs9bDlZMscLzEPniuTUty8aFcHKs64OwTXdJaPONrfg
CywesIaTq/GWmXADjxwYfHVTo3DvNpl9qh1CAY58QXUf4+hk5DmCLYlReVhE6PlKyzY8OC/tBJTQ
cM5e0+zNk8P6OtMtD9BxKExaItTaTKiVctVFzAnqbeRtkuJI7MkycIcnWRpqrB5sCdIqY5n1EXc5
9SNBmuUHFse1P1Fx1HDqG88Ze7oeAEGSIZhEulrzXaIxWuOu4KTvLASS0dnWX5PkEvFK69ALQhLc
FCnkku5kxPchzZEs5WfPzdbjm0FUgqHCqr3U2SDzOxGKctStBmWpsf1Uc7aThzx2HYDB1T4bn83+
w8hRa4fO52xHl4Zxe03ysUkPgTdWK8KNkK8dKmYJLJ/qZKPm+b/SYcFg5h5Z3lEJOcdC3g+jdJfy
j0zVbqao93SALe1Two+bSAuKqETdPNimsOwz0qiziS2ntMApxijsqJUCqma7tXc9qh58RwLbRh4i
UgMLg9BQme9JR4giq2CCNV6Wi4T5IuulAPvrcNcXzIw5Ks/wrUxOEo1KOAM/xzWYvkpD2mDL507z
G4VvBzKuJYjPY9Adxo+IoK2RBpSFhnKAHSKxSUEGddaQnI8e9OBrysQtURBnMVaVLC7rTGmq08Wg
JaYiArGxxWpochPnFhvKpqdFy2DwWupvpGkycGASx/BK1zIsP2ixeQlEu+Tq30JuNXEHmyy+InVu
0i8+UQp0TFYXL0xPnjZufZzGNF3kmRGBTF/U7uLkONPR74qNnoz/OY17KLUI6vP4Ynjq2uAiNJ19
QCiGFFyxvyiCd1X7mFVlqdYPh2sjCuiA+6IU1akWPXrMvE//L5kOKbYaUodpVlC/9cynB3ilHqEI
o8Vjj//RfbIAqCISkYRsM6IDgTvB5ec14M/S4vD34yALpmZHLou6lHl2UL1nEtelP0o0sgh6IbRr
cJkEhZckv4MbbyMmMSlAyFdZkwteHlfDzktnADFV49OFYV5g4lZPSuOKBH6gNcWk2iQZWqKQteZ/
SDqv3caxJYp+EQHm8GorWsGWnP1COLSZ02Hm188qDzDAbVx02xJ5QtWuHS4BYfBaxD6ZX4BiPOJ5
xk+PEMMlpPDoryHyDYZpC2ACZtRWVG8jHUcrxDYg3Ybrc9rhUBg7MLPqu2bW70L2Wu6Y3wncE4YC
8vI9y30LnPTRLCEb87X+eF/+j3w8mjVVv8RABYoiJ2hT4rpmWHj2D1xgbTa+4S7GfYfOlnmRWGTn
cKyFT+UTz2oNH0JzI6lU+RDPWFYViErCPe/geWPzg1rQsDF7xCaOzp+YCZdBzXTRyG+fv3JLIBmo
T9P4VaAmdRzMjaryEA44GKDsgz9F/oDNt3bYRiASekaVyBVZMpCpJu0vlVHY9K54H0/5VdeaTQkR
KHWSAzPbYb5C1dykXO2WUocwVocEckHjob0o6TTCT6AcDSrO4oJQU00SF4L2NIW5xeW3cEszsGrG
V2v+wkY0KnFUAmcTYp3HlGf8c7YzN1VPcvn4KiPTAXKIoWHfpD/4QXZs+ZjlclXMtbjU4einSD7v
HSaGAjK5OdNC4O+RtK0Wk6TIXlnpYxvBCiZTCCi81ozfggG/U9YbyBHHmnSDPhpXbBbhTXPy5tn4
+Pf8AwvVI4zoPnhi+No3oEQI7/XFxmOzwkDDvSeE6LaGwEHJ7k5YNDjKf9bpWRuM1Jrm2MJfJXBF
BfO3BDZpBmFTGjYYRYOJjrEI5xTXEWBshotHxBc+Jgb01bP/MofFzo+WPfDZt95WTyaHtpi2ViAv
Ur27T1EbIvf6Vd3z2PtnmA03XvFqIfG3WgLplnlv1B6r9Fni/TxKnmFONxEWQQj/oIUJWZVeTpjo
8ohsjtxxZIhWTW/4RwoWbugnegxJmn91tP6fDPBDzPx9jdEnPHIphRIUUZDR7x2J98VKw8wVDBUP
jsTWV9o+RDyjYC5R6VU4qYV1wj2Dy50XbGka6b1DOXmqs1xEJhRCOVdrCkxSO/ole1kATpwAnzTc
GBKXP4MmRqazzpHpMKcZKP8T9nOF5Z+ZqL3mMmCdT4EFYWFA9jvfNYa5c0If2tC39cd2OCyopu+E
kbUEXKtZ5WKIH38UfrAVguuA8We3MG3I6t8ELrdmn/sSTeDwT24/l8VZdzYYjLHWsXYAVB6L6Kll
h1opVMDhzhzbjQFtop/uJJLLouEyhB2TEMyhAXCJQEUz3nqIsMyQeXeUToQSJ5ymLT+N/7Jw2rWW
OnnDsusTOCumScYiskyynoskeuuKf82i1maz7GcL6Nkxu2eqLDpJvM/Ry3sCwHPt6TnUrJF2lHuN
6kxoNREleixYvdffenieLIKFXJGkyIvUeVD2N+sxb3DlDUCmZFIUYDDMQ+ZuBsX9Z3P//llTasVx
YbUpgCWvx6sJTkufHCpGdrJAvVw/Jj70d6N2LtPovTTafJlCsunyT1nQGhET6H/4qSfpqjnqjBnj
oKHezdFL3UBV4/QthcV/2wXtdpTrl7URWCTKTwiE8akei6vhnWUg0P2mnF1CYylaJMTAQQTfeBP/
/JelYL8nZr3jrybzxOAfbwsLepEPURwSGGDLX/HFhZEkLqzvdBUSCt3234P+GL50xVahD2w4J/AN
mAqfDDIMvSnNM6auMS2QniE7Jvl12pcpIkjOu7HSV1NWr8dhHz5hJQ3HLLr+DfHCBw5tEmfhnnvN
ebbEQ6+684L4pDwIBbOHptQ7zGP365dGvhn9kJ8SaBvb6BmAkcIy+fM3YOU6mPonHtkMHTq3inWd
4e2gJw8OoFvn/zDsGbr8QZ44g/7ZJVuHB28sPuNGmKFU4QFNNddt0ZLt0LvurvOHVdy8Jf05hf7S
WtG9CQuf+t7Cq6YhcmOgOlExmSsVg9xg3Zefi+ez9n04sUCbW9b8qfnLuUC8g6FtnNwbI/Sn8hC7
+JjwjuBNyzyjoGqlN13OEcICl/631//506urzHXUniR6zOgxabG9mxL5pkXcys7kdcArtabfyq7W
qsNpY77QjmG8iN9Prz+zsVtI8xA8zUVhfkpQS5U/tjh+mO3FdEKiLl7N/CUbHnP2v6IukIJJuDJE
Db73pkncus5ruzdA8owKGwWnPzGLE/2IAcjtwAPyVkbofHFB6QwXA7mo8FC1Y2GBSOIoLaXkPAXN
3Qyb1YcVWVD6UEsbXKhamJ3g3NXMJtC5eWBPvrrIcCS38XGfrxwBtEwenAqWwioIsw+wZQmUswpC
0xnly/FsFAyXQULN73lpDlZikpj2WC0VHqPUASXuH4Q2oaXujp45nRQiUWFgtTBqh6vFU59QbIQt
BtVwmYA8TVAQ5l4BJk6ioWnMVwok+QrjtcDwhGaYg1kRhEaJGtQ/tUTOQH1y7t0GC9X4p/EqlCLw
QmHhzP9kLmHTkS5gmFkwrfDpPjX6AimsWBvlDwnIoOwUXo36ys35IvWvE2T7BoqIVunw+5CiAELX
A1wqrtKRGtN2Eywl3OidqIbvJfmt0+mPRZkNLwkgkRqzq1kedLyEgJ4SDWSj+DQGbAlCMpCacS3v
Mm6a+2hB6l2n3DWeNXAAk32Z4TU5dQ1eMsgcF3evV3gVWGa9d6bksfPrB1Bn7iPhbUvAkwsmYXaU
LhnEYSOljpPbzIribdVjKkJH1bkljMPltpomIlpwXuv78ndwaRED/zEACfHqEVaVP6jj1BMuicGV
WW56Spx8xvUkROyo3wf0P+g1pIA0DYQ3SU9Xbh6KsTzUVnJg6oeDpBk8QS69SzTsWZdo4xPNJhib
GxH304XZRaUpZZQc9yOavwFNXovPv9IIHPeCF5gtlxEXPF3DDEj13bNMhpIxvZat8av7FbTQ6Vub
g30WD0Qja8TjOMYB2PsL+3cCIECaGmuEY80nLjSI6syvbSQzZA9SuRai2WbJ5VjoLNNdX2tcxgM1
l3McXJ+CntsHTYtMtJOiw1+BVrIcvtIOYmRXbTIvvRfn696bjrE4/5A+7WBIUAK0O5doDA9yey88
6qp3SGUIP4U5A7OEzl04Z3FjnqI3HcWWTsVAwBdkPAdX+LL8Fw/noOhXNnpKmDZ6ba50ZoRjauyL
MT8rIJBGwsmTQGhVlcvIZMTNRk49FOVmdJZqiwOkH4gnYZjEghjBwhS1gU99ZhmwH4NXFPL4ljOk
No5/XCtE2cvSnu1IdKfloc1AM3UkbRFoVNMmuIhUmI2R/Pa0+NW6NnH2qYbevhnoWxva7Wmwtsnc
/BS++djX+s4r8NJA/Y6qCbXisGvsfmPhSNnyISWsyshhHBXjudLEXBVCQyiQwWSjynxyCcKSfRlD
8NG6nLXzPMErZot7vZJSPa4f/RgXGs7EqX5odU6ZRl+FHEfE/HructcOB3Soiry9Mk2/c1vfI4UP
4+Eyk0Q4OwZ0qNTbeaX1MlAXj+Zz2Y/7AkqxQdfg0OuSZcZ0eMAJc3ZRLGMjAbKAqmUGlq/hC+vT
fb3qrMcwwuuL8mMZAReQ/U2XaO1ozmXQ7FWDVS0HrsQkCk1Kyr4RBxkDlzdOjKmv9z2WpRKuOKBT
9jwoOEYAD7bLrm2CW4gMALnI7IjM7/GqsChPfIi0iFcJzR0zjKHNMcfWFOcYtAlVHJ9smCFO/TiH
9gdnPnfdQE8qs/raX4AfXIyv3DtKajxV68uYgti0X8yF0CwQF5MQWSBqHEqsFtVAOmPeOmJWxcAU
Cf/4Cc7qWgFp8hkaPzyEGYWQWFLnW5IZbGTmohtKGQNJ+CC5nFIgxepsYL7In0TIa4dnjVPBAHds
JKwn5rNvppqvdOdgqiISGDd7YZTPS0yxrhjrzezqsG8uiFmliDMT7JeyG8FU8vRNeEsR8oU6pBKr
vL+4lnhEzVadA1BNAFHNB2XL+42wPmbuHv++grFa49AmgaENlZdE3WZ0qks3Ql/+FzZ3ggd02HQ4
3n0eozAxbvIBG1Id7/+XFgItviPDfNyaXrrO7U+Pd9R2z1aK0DrY+mA+JYBMgKm5MLCaUD2a7Y2m
fREPAat9Hl6Fn7r0uOkeJkAHX+mHvDZRpfEZilCDPhccnLh60RFWohcNweTbaROLkRU8OZ6qS7OX
9XSXzXHKLhN3ph1A7A1xHxaaqNA0mD6VK1ktf2IqNAiSTFvwlnU0KI5fcow2G1tBhsrdVeFZQI5g
Zs+D8aFgFJJ8d7tAAzZa6JqMJk2X8FoGD818scznGYHnPDFH6oZPUinwmf6nMNdJho8wLHcBjbpj
P4tqLYjuXXiOjU3V6KBKChoysguVUoVEcLL3xLkf6WxlACSyJLYJo1d5KwvcOBP4TWU+ea1oUa0J
kkorSQcnh0dGY06xHVFqaFLelBdgQqNh3M+jCHyCAmisGq7C7sBHiPXyZvSf1XwhQd0zxxsYVEVW
rXK0su0Jei6OiN+AgCt5cuQb35nxN3rAlRPhq8gPE2peixmqhz23GVxD31+b38jj7yYNVhoo6B+R
0k3eLOH08DX/yPzIea1q3lkRnrLseKBVngecLgPeCULe9LMagZjB11IH1QGuhNQTs/Vcn3Qpd5Eq
Y4rvcqVPO52tVNcttv+ERlA458G2B9TXhPmhvgrlXWotXQ0Q42d3YQSX7iSWSAhHZVjTReo7Zt7c
YCUWAgSF5PgtJ7+L6PNobp1uXSw4azzFzbbx1gbd0TyA9atdZGd7HCaMUEpbXkk+72OE/u00/HSh
ebRh1mtLcqz14BgyV6wMF2e1U8Z7dOlyp7a/5phuUknE7WNSFEcdzi6Bj1IIh03yZaEX7BkCiiZK
Z8JsMbAT7Y7DQNq3oVSTCVkGBrcc444RDvE4noLGOpour7mwV5kEOR7a0QdUSg8icdB8/6trFPco
MhMFPacIdm7jgptTyXOGS6qx+HvQwDNHgsHmA9TqOQqSBcMbB6U5WHDly4rsh+kaFuQzBvXehVbC
nquc5T1evHVXl7tMH15H7oq4hqqbBnhGGgd6zDV3U6l/ySIcOcvZ65b66uH9qn8zKAWgsrXXQMg5
Q0OUU4SRgA+2Rb/pOWaLkLrdmKZzO4EGOXg5scmFQlUBlu5t2H2tru06JuuDjsrXcz/qgt8eX8bp
EiBDK9L6hOJDRUDL+Y+fkDFESdVX3cZKR8xiFlLkecxuv64H1LaUQTl4RaX/NBhfkZoRlBiL5sWJ
xU9Dd/HhaMi5OiC38EidRaQvmoROI2oE3zfLsu9TDyBpeBL81c3dQ+MSTomp1xCmazPlryGXIz2H
Hc33FUxNlIjZsDESsnthblUoomrS5yzxOYIyZQKQt9hYZbByB6iCdn8Vsqnc+RGOlARSzuVwO1rh
YSpLRHYuEzBaB4AXeYchZ7hMbYduhiAFvqOjHRoo0637oEcLaOx7Zf1GvlrNYbLznYzcDUW6KNgk
YwFcBQokwZWnVkqpU8+vFyl3jP6qmv4JvSBmilhZw8rhWJsUTs3DgSk9QGTb7PGXKe2NAcZJxozT
HAQPTFG1gzbCyWD6qeA/T3BAl55ReoYWIt941lPhAb9UqNuo2vSRHZBgz7Pg51Bcvch88CgypvQR
M4u1XjaPsK7gJHAiccVIGSKruiaDoUqa1TCfDKPcOABB/HoZe0ltiW05Vp6rWbttVPxcYx/pSB4u
+RkJXvyR3a7kg/ZUyTPtq5BO4TLuh/4BF0LiidC4QFhD8mCUatvneMSHcO/mLF3P02uITQ7PDlJp
6pYfk0nfAlYHteI2hVmw9LAffPM4qOgyUDqPurExR0hdGNvkLBcdXxXf78yVapzbEWFTWncEfzPk
B7umj0SMhGsvASu+hAyBuIwOBumCAhHGM2QnE74imsttrDyckHSG+8SohNWDjYe0EW/QPAIjYQ5t
9pBBx+FoYtriZTg/wZ8tM1KDPHa+0sb3yho3acqc82Puoav0Z4VCAFwDZS/0zR4sMJrOguPQdpZt
/T340CLjXPvM/HEvuyaCsTJgg1z5/XPgmZsgxnC7PyWDez9DqAxLIjecDTTSs0mAst68LTAWqEmo
PlSc7rS62mWwdUFAkk2QvBZ6v6sAoluoEAkFqAO/LQlscUlrNTxGOfs4tKELmFZx0LEipffQ+wfM
eNMDx9rYvZkkFkbNrayQIPue+hXZyMeJuriIzV2ooS5KkqcwaHewj+7sHp0dhuJlR3CAZW4s9GSW
B60iZ1QVwXdnRIlRUuEgzRYxpVaywdJv6DlSfTFh7YrqFOCRJATnOYJPyradfs3oGfMXZW6LFivM
umJYgrEYj1paKa7uzs33FvxgR8IZln+yQmIQiJqTvrL3Q+cAfliQbtxj3hy9/JvzE22k/A5hObC8
0/5sJM4OVw8VmtJhUyg8DeNDB8etZj9ICZswu/bzaS8lY+g46Co989iZ9Skamsc877jJSrBOfCmN
dPWw6JemJ5SyuthsIrjQ8fARZU+5MX27FYwUvJzVK9hSBINUz61HYqpYZEObPzfswRJOgIXbLJwI
DEQz/CsBj+hX3MJ8WFS/Vsp4Dks0gci2IcgjQvJje6U1y24eL5GwyjgYHOutWlx4d95lxi4WwwRm
X8A1xza99oStGRgbYMoqiOEwWevCJmjMfbfLh5CY05lJvO2dBovFxrppgMqtZcSUz1j1ZA6Y7fAk
Z3IBJtrrX5DkkF/9/gRh+1ZPCFFDwDeMvRiLUaEv5vCMtOTM17WhBtV1s2vTZ6uL3xoX6iITKvMy
2XjkJ9GdzQmigHA1GI2VEzwASUN2Aomm2wGe4bZdGucDDh3ue3FfPMi2FKjV7Yb31Ma3iieLrtXC
u0QHsafbUsuwzVz93IOLGIYO5XCDg5qV1tvC/UIXfEPbF9M4wH5AOpdOOlxwgK87lCz/H7ZuzWIH
fMJjhoab0jikV0/sVYkRTQsU62EywJGLuLu6isLTj+DNNSBNMSYkcpLV8GSWTvxTfczOJzx+koMK
+0MOcUwuN+pPnQOuboJNHf5Yxnas0TkxOdXd51K/hL6zR+nwpM/Dlq67KCtmNW8g5AGgdRZ49wB8
aHFPJu5ubai/LpFLBUtAY/M6+jZhx/5K4rRt5a+9yj7EDgMS2JDjKUStfpMOj70P+9q5QqvQW7lb
5bqTTZFkOHX8ZOSAWIg95Ixk1PR/B5guEOxwhtSG98z+ZAQiDzJMX9RCuCltPVlwRgn7tkMviG1o
iFTYV80Whg2VL9Ye1JYTW0SGTDpuJbK8BPqHRYVfjgb7EJ6J9QrzCC7BS0gDoHvVE6W3UHGMaCCd
YxerYF/jcQ5mHTHsLJqNFAH1Am+H5rvBcSnXic3mOh91DFQZ6Cbk0LoljpTVdbST1dwa4jdCQ+QE
zVZFeFf64E5p62J1Y52k9m1YwR42IzY/md8uipASLqiUpVgHSbWGw4PQan80b9otSDLjtFoLI7QA
SK3bXRCae2PRiMigNgiXq2Pbu8bTXuUqzGA0SXueE0OkxkOoQNtiPPmYGNfBasynW9OAGpx/UUay
4P8wfuNj6d2d6FmTPkdGFL3k5AOKSJNLjxceUGOCa1ddsXI0Jkis64Jz1sG+QCVENrTHvvrOZuB4
OSC9brrt2+LMSQ/tLUaVKMWzfEbSwo+K2knOEYWNJs1M2w600BpDQOp+QDBpcANIS3+Hb4E/SAem
kxk0CFBH5QiuHNINeHOIqHTOT72EagAIanFHNDqxYjn9gYaH8cvEZ+dt4+n3Gw8kd/B7EwsCojvd
EgSI5IxIIMjhrebcuUzZcnhLgUtfFhkfkYW1Dfw32WaegkQznTUMOKuIpEqZ3TSftq+fI/djLseD
3MPl7KFuFrEKg9OZ8ItiW8sxY5IXUX50tKacUinCTiOZ1pSDINc0eFJutM+Wh1QdkERuhIEoPFZE
A0NYGCkh4koBwX0m03cDFb2i20CDu2X+5UwMJs/Q6wPiWwMPPiZFeJYTze3vqHdkVtep7oAbA7Sx
ph1fcCQx51dzeorC/tF2yK3oigevCw6Y1IWvoxipADikFgRbn62hiFQDqnmWS7nJiColFBRXyZbO
mLneE6B7A4NPbMhkuh/pB+5Z2Ueo7yorvVGet2ldh8iR6ZYfs9bM8FKE9o0fEwYTY3TAP4wgQ2dw
gIM2IEkAdqXjHwERuTa7kd5hdK98+5QLza1/TbiE+kJohL+VwVIKymXkijoV83gAqh73oDwEbfK0
WxGm1yjzqIYWSudw545n6X9RClQEsWdPJqzpjh8yd69dc8QbfcRTbXoRSzcFzhJAsAnVt5VcyRjz
IK238KsLEl7wpQuuY/hCjtwqZaMIYdMYtVM5kZonrSNTxpCJQUW+Xo4tRsAcc6g96Wo2C+BMUuVv
Nt+5NIOzaHIsxsdy9Ld6dSX8kMvN3su2iHL9wEfMwc9jxFAjngYmV4yqGBrRA7rh1cm5uGYcQPSt
wUjpxizNRyOLNn1R4VYYn4UK7kNLozlEeMD7a5/kvjcCNKz1uJnc4VTGalsa2nMLrjyShGTGEOIu
smJ1jdEpGrRhIPqd3yunipTK4TTdmYxlITpdpMpBCyQrm8t8O2cT6e6vWU3GuURck9gR1ldtsh+z
haxEKLg+rIdoVs9imDP6sO34l7pDVjaEKHSO8ZI/OeBxo+NiDJ/i7ovmHzDWwCCO3j9STBraeCbk
L7vkyjoSJKEH3cmyZv+mj/WVMsGrUWHDNZbOEA7qotyNwtVc3vyS8SSHD6lLTKsUjyN0HaL9kSWc
FV/s77TdBsu0wfUJHUyEjLsF05H7WU5nodknUy6hH5Be2XAwQMlLomRboIZk1dH2S4Ta9pHtKMpA
wfCA9m8dpiB1/TvoH03qnHKjpsp+h2AuqIZCqUmBQJcy3lo0j+n4GULthr8b4dDSfVktlmu/rui/
oOyUwgPEF6WAcSo2jxnZDqhp0CD04P8OaK1K2FzLnlBrkMdkYMLhFU8DaIqu4vulfjU1uAcocqUf
cvT8kX0VGwaiYGpGehXBPX2eSI5sjzj2YjTXTRmsrehNaY+pqJwo6vO42HbEc/iP3fKqpcfUOupJ
SIlAFchsCc+PVSkqocU4GZhFkC+sobT2K/bzti/Kn16P8C5ZoJZafv0950wUY++tx5yQ2p1t6d80
IfuyK8eVFhKT4cHcGZV29maR52FxhFnVyKWZZA9wQx9agohVZXMNmyixbER5A1OVmDOswSaU2qC7
ev6wjhLcI+D82gzkGu8xZ7RpLKj7OCZgHz6NiYv91QJ98tSCW7b+AxqRFTUEjhfX2dDfbdKZQhyt
Es4XWVnM7eUv+vB1oK7wv7ji+XSneYqnET4OHqMcbkh3fpeBvtFYN2Kx6YX7jvDokExfrqmoZUrK
yxmo/nyKU3PQGJm+WDOqVkbtGaNeFxcp3plFM+Ir4xLRUIeTrA5AmAC9s5NuJhQlKV9UWw52D2Mc
uLLg0JiJSXYIyG30PbzmdZeMLwFcrrLAuPsVNihqpxS/AsZViCTcvdvjRg8VF0RHSO0qS1n9evKe
tz1BcPieAfLf5pxlXqPvsDy4Fb05g5XbWnPeY87shLPbLAlu8cc1zHg0dzl8BQKe6G8r82hV1U6v
2x83HfcmhCfFJDMofwuQqaZ3VqmKT7FvnUGb2bqt+eLG8f2MTs+p4w+OiD0UJjmO4lQ/Jw/JQLgY
84Zh3SE3ZEMbNnlclOpz/NkY3iWOql1DtwWvE8/zmm6yz3wu24ooiPbtz71geHNyOA0D+QOtThp3
76LFe5PaVgr5wF5bzWlojfNI+1L6/0xO/5jVzcRqjc7GPf9BJMF0ayRMweE4gOnxUE2lkNTdAB94
1ksNdpvDNULZghz8Fi+pPtAIbJhuxtJnUh++ueXrQvFloet1MbSFMdbkIdi+DYBrDHCZtU1Yc6CN
lxaT3KS6Mhil1Ig+9ZaZhlU1FycmeVZtwxlLoQMD+iKY9oZPHjpncULbmiIr6FH9kKvVb4t5azks
IEPfmnP74leDTaYzA4hGsWFoFbFyQSRUVeOuGODZJFDxluWlQOIq0i95wwKWwyddtPfCSZ8zH2I5
bHypXoLowYUI1/wO0RmCNtYXZMNOhK/Y6CAcUmCjFh5dfhWIybwCXaS6+7rM8P+9/DqaI2N10DF9
J5+864eHgrjSvlFklVjHEbugsVyeZkp1KCuv3rhph/m+0RCV+jj5oTSN8l3dzm/+4q4Ms9m4wJuO
/S/GXrJ9aUiMd6p72a9lha6TI1TDFc6ci73hNpuZC9SD8cjmHONw1zYP/TwAuXhbqVG6xDzOOJWF
JBB7DIKUTwkJNyPoeEALdWZ+7TGV8UL0k9pjBIF6CvYD6ZWkrO/4o9YS8E6GlQ9/42hwh9TkiPbG
B5dMSSZwqWP4XHOQMCdEUTBhzOhiFDCD6czIiLPqtRq+WwPGK4H37PS5iT/G5ldrxysEVQaJt/D5
4atAjWkIZccamR86kwrC5Rn163jAasBNtyG1JZ3QT96732H666OO17v6vMSQJQOSX0Lv1+qwf2wD
tIiWh1wUMFWP38qS4OTJI+Po2cFDcYizs+iHUl5owtBmACk3TzZHf8ADnYC+Q2Zb+TBt66LGjfq+
9jScnLqZ5gYoj/4GYS0eUteliBieegHFGiu25NLtF/9gZe2nE433wIlbTuJ+AClx03uYSByQGLEx
eXGPAfZDFJWUPhBFqeGVUb7Fzt6FNmMH+j1WrUcRq2qtQuFIod53GLp76VvVxRs/ANNUP/qMN97i
DBwYdvHJ0NMdAAGaaj7FcXDXQ31AY6g702NSQ/NQ3qqt57dOD694lZJoRFdAqvB0HzMcmZkfhNCL
F6bz9ZKfJmveqDp+002u//R3ylsU1/ApUAu+1RjipUzMU840t6yOR0b6d/WQXyPX/U7RrFQGYobQ
86/9XN3Po9hK3MdJGd7Gjf3YOybVH8Ts3HysGLG0BWV4zdJqCf4o3X8iw8u46TzIsHXWvOou3XVV
zOu4eA3ncitkIPBs+IgZofdqj0IItYr6njv8v4hcMJAO4UCdOemTWJfU1rytcJmPcFtp0vEq6hXH
nImShvsGdlqP9FtVsScqi8UgumlVEqMLWKA82kuclJjrgiTkcOU8C+4qbZdbhAd9cFZN9DlM35LI
nntv/De57nUuxDZhvnPVcKXgpJXx3wxYm4aBEyou9Sh6gDgTJu4zKnELPjiAKQHz/XpYfCoF4lM1
Akgj93Ya2kPqH+ouPNUW7nAYslmMpXQcyVNcFIci/214lmIm1zNJGqEl0GCGX05Bf4X1lJ/Na73B
pbMgxjAjrj0z790Wk9fR8HclTnEN3Z1DPazIQrGi8taIopcyLw6mTYAqneJApD2u8PFMprHhbjK9
pTDLvibEHAwpCHnWUh3jySg62rW2WyxitgyGmUlOs66dqzGgWV/FCxZh4qyUT+vOs+/UoD4oYiDy
xCsvMe+t3Py1ya9Ap7hRFILy9/788dxuLxHyXkbBiOVDp+CPkDkFn7sqTWaK8I2ose3e5YQwUVq5
NiO9YIel/W3rUq7yFMYOulVZX4x+OYXNtFlmTE0IrPCY5NF2t9QJZDClzqV6b0rnxZuNndc2T0LX
NIvgn48012gedI4EY/iIs+46DGR26dYGYJW96zLBxlaUSCwzgdYy7CMXf1wU+ascxVo7k4MHD19x
hEfhx6wji9E5PeF+JEFz6IyQBKgeAm6YD8fbSJ82EYvaTMI7j/3IcNUFQU/q8lmeQqF1H71nn/AZ
aLuHTCd7x+lu89qg/HPcozsHmzC33jxHuxmN8gynmLk43LbWu3R8Y9+M8YYab5N6/mjUaYmZQKbz
uaTkDgf4KzbmOJDj6z5/CLx5p88Tqp/xFm7UXbxoH7GZ7m080WCgPwWkGLRDSMOtEEHkwaO8oOVT
4ZqyDLBZo9mhWOUmQwmIBofwQGM4hHr6pMX1D24QOL9aF1fYADpo7/RT+m+KnArTTj/CIX+sm+7Y
ue6xIKwyRZGNgRc9NVF6WNxX74q5HCYvZ68nSsPwv0zV/toLaiTff61gG1NEf/fHnNGhTsBYMpnb
pHJf2x7dY4BoRy3Nb2iqq1KgcYzJgPsSYHgF4WvU3EMyHfKJ03tRzOV1+wbHwYNL4WM1AGWdekur
6VJ6PvVJtx2ajac1IL/8dpeUXCCczdxit1cmx8n1HuzqDoRl1Q+I46IlPWRxv4toFFap+16Z6i7o
aN9gDnT2YkHNx2YJCnBMOAdc2ghTL/EZ4kDYBhq5K9qIWfzFhJw1PKgsujAbBjlOrUPSt5uq8bYq
Sbddqz+0cblVlb+yiIob8ztb78S2VoMyJys14A2YhYeUDGKKZmAlJwYoLa4JY+TROPGIMbvOexJX
42lj4EfDGf7bJThNpUczjD4W4SXFUNwyD6twFyKa2yRnOKap1tU3c2vvdwgy0RRFBIaCvSO5xF6R
GUfW3Qc2IzcfWGiEMzBk24AqrkgQJDhjC2/Pe6dTx6kUBbGnF1ivMbMFsOMdTHsmljgqYUzX4FZJ
fn1qW7sE0vhgd69MFldR23yRPxe60zEPC3JV5wpX7DxfG+hLtssoGXXdoWSg0xeMUGfyvzoDPgDW
+/msX6zmGGrFtQ8wBdIYPM8JUSqtB9vTjbdmXJNzLtbnzuxvcyvadmivs5kRVdRu9RoeFBmDUaPO
pfmWpPl7DeEbZvt92rDA7P/3ml26D6VdYaPcnzGanZbbPuRinGi5s+kI6wnCenaPmYhHuGFiPsgB
BAhw32BYb/buxWSOT9PSbR3j3sMu1NoG+c5DNWXs+LHY976APKNCbFdDgG4B83ZNVeu00wHtFIi1
wQxe2yyYYXgJc6N4Pw91s2LIDVq5MB3pbpTKVnOnHybUDUHk/9pets3xmtM1XCh9WLbWjJ1t2OwX
5JC3kaKkq2G7QY45a4Uij9rEXyQPbr0G/vzij5sGo/KCPMJWxyC4VPWrX5l71PVDRrCOuyrx3zSi
9kICxQEb/I2uENmiSCvRBOfwlumiGX5saaM0ZuUjXU+Z2FtTAcYhGVTLZTKq9wT2mg2NZskwyc63
Or4rIofyg0vV4BJiOatEta/aXG8KB0xCT29tm832WkYGtbwRbcsu20Rs4Eq5a+79yT06A9KckdrV
37ksuqgGgiaJ1uNeT+eVyMCEbCUHdB1fSrILYcM7tDYmyLwGCDL1cNYIXQzx+lZlfpBf3M3PMywt
j/WD1A2+Fw0FQFnoMAhkTwyYWvbOc8C4oAAxn5r2Qd4UkyXh50hECVo+xEUlzatvevvatQ9+DVk5
wA7+1scZFdkQhOFf118QK+h7I4B8U3QLhvEkqDjRQxYNtwPZuPwjh3cF5QjQaGKpadCq5NIZAnWI
C+2akpZoNPoZ/8lv/tY420/xYpEUUF5GEBw9x2ulPkEuX7t8rEoZxzRu/tmtvnP6+qIMi6Db+Ygh
f8JkDZMRkZInV/n/tSLfnWcDqoPpvITsnJE1JQ8v7SGOMklNmOYnpsRuzzS4HEvcsNK7M8KmwzQ/
WCB0wRENMx9shr++eNz73F+Wdq6xJ+kvURb/x9F5LMeKbFH0i4hIPExV3jv5CSHpSpB4776+V/bk
xesbMqUqSI7Ze20CspKVeh4l1b7Sbnlkkq4VXyrxm5LPq4pDU+zUHx726d5uo5PGw8xEZ4cmi1l7
SF+iqqueMW/A4TYIwqkKRLrzWv3QdEw5oHg8+owEBczzNEtPcbEbGaopOnrNyNTWiTJESKfKk2jq
FMQIWcyrzuhPYBStipwKh3bP7i3A4E5yjDs+azImjo7+aiEAQGNZKrUBWJOMIcDIsWUv8hlNIQMW
pSmO7PbFoAXwI5jGZNWkbJbm+UT6zDHvWYTXrAImnt8h5ZdFKqXeMdIANlghsccNo2XzTzTW06qx
CECT/TpvvytudjGlP4MJw9Kxf5gW7nxi4Trx2hU48ozpMGEI5s19w42+LNv+EDfp3RqKzwaLcWjq
y7gaNpWFGFiYYq9e5lF5ttUIXXAbGYX92pTGLkTEAWNwnUltm9Q0jLg+Y7ZPAc8Lh7GffM48Rlu+
fk56l+WThwa3X89tw6cZfhX+Z4/DyiEZTHO5jCEWWSOVapa9D2VxEQPLDJv7baqem1zbZXyCLfhL
cXAHcJqddtBHzgqJ4adkJ+PUjJwAU/VdeVU8WaRqlX5u0pz+l+EqjBFiS0u4HOqNEgUTDoshePUv
hYKneNW2SZKRbgRH0pUgPZ8UBUE9sMAAV810jlVp9e4boElVGemwiH0KiuyDejPS0KyWeSYYz2mn
ljlo1Wro7ps1W91Hp+3jCMd16W/mvLxWaXFEUJ9p4DjPin/r9AZeOn3TJm+5a264KXhmx1V5yMzo
6EfaogO/8CSOOqhlSsFjnuIhLObPqKaKd7qtF21q00yWqgCJE8k7DTY6rvQnM2t2rR0jV5aKwcp5
Pl8TBocRczvD8HDUQ3itKhYp1JVAsdN550TzNX9VAs9eIRC53zdNf+iseF3xpmW0lKkr1KkPAOOK
DyWgoY7iU/cvh3mi6rYwUdEVLkxhYu8InwLBviujYAfIoS69dZf7S7QXoLKZHxEhPOYfRttB8ki/
p7reirZfp/OXOhTVV8aJ/R214kYLonTkTmAebHEJ5PAx8qi0iUauipUG6wxoxRYXoHoBJgIivdTX
gmqaOv8nMtGmb+xiY9UfkbvmzeJ/hxxxv+O/iMR9ZMO8S93sMkYh5QCjSzWVTouffLxMbfGGeopn
anmPfP1gIl7PQExyHVjwLfW2IK4LEziajaFgPjWmxPUpIBiXCl/H2BTUCQylsXGJBapuju3+aF26
UHexx0ZbDwkW4bcZMj+x848NedTL4rdhjTsYzleWz+5CuPZDk0ShjX59HmXQPBW8O/rcqnCGixHV
v2ZNkgYn1DCTVxiIjbS+1I5JwzLj1+E+TiWqqohzU16HgnQ/Xccoplko3gsGW660/9k1A3SNQd+U
Yqe0bVb/AWQph6wxUMOWuU9aPAWAqLQhOAojey0ibZvG9qNnTSysCaQIS76YsqaASk7LEFXN3hfi
NuAhNANtZVvstqeSkhL9psicvVvFqLYZVmROsI7Hj8iCw9RWL4qxENsYy5q6/HQqbNZ6wOKPQXUN
AqPyCM0w4aiaDdIk8G9Qh6WN4IkhtD+kG7VdBfmh/no0UT7fQ452FX6GgTthqbGvwlRCMRb9rBOq
ImWiiubNsrcg65lOmKSd6d/9eKMYjp8UUAzf6jJz/vHut8HMQdHeBKMefLSdgesMoVKV/HF3Xfws
I4ATWeGWkKiKB7WdSsaV/IQ+7KEzNscBe7wZ6dRTTbdzLdLACXQP9b+y689sGRa5Fj2szD3NurZK
Ev9P5qSTu5eKP38O5K4IvGdL145zw7yvRmskm5vuI4jmj9Gz/Ee6naKkaETIIKxgAyxBzXRx9hYa
lUoUL9/9xIbVCNejtfjg++hN/WNWtKeg/8snDVII352X4Kq1BEmIC+oPDy1VF/X3LUrdjzS3UE9O
zDbSJiqpSelYPKfZSRI9eh0ZdZCZqEO1r9Eh7Tnxv7xu3no9EVb6EO8ibDM86hOXwY34liIV+y7y
/4YhjamD+yM33l/hFuA1A0UXGi2qt6n4ajwO4Dm5ggj+FzrzoUvny2y55SKd650VAxHNaviAjvNV
OPqwMMoaJN5fBH8EOXWq6kMsKBnf57EUsAag6nX26Qt9a0bhsYu6A5qXbNoWWv8wcZ1M5/5GOFcS
xzcrdBl1M6IYjoPxI2JjxacPBNKjz63e7OnVmaDAjlW85Gp+CwCUO8NXfmzAvIX9JyDK//08YJB4
20hJfcFFIrmBYL04FIFVHLzonN9Tw24WmeFYv/rkytTF/6mZ0S3Ew1YWVBXJb5GKD/VlvExN+iBw
Mkr35hp4zNhYIqcrz8Kj3oabgAa3lSRd9Wg4mbhs1DEEIXQTNe7K0vNlXtl4TdMNH/LexDycsxZK
BDxOj8zBlqEkDwswOjC154gfhZzaNQgwpPWyhxQ+aLNKQGfLQHzmOjoKNz/3A10MIeCztIi+tTCo
fcSuvzflSyJuFmabZU22pDLti5bJvg5yOLwGc8UGkAiQkmmyz2KUtIucBj2H+IJxvJhN1u4kxbRM
1nl3MXMKQ8PPUGJbb+4+OiatB1eEupvCiOWsApg2NCZRA+d4+AwBFoNlDQX+fu3HSL2dBRvK1FZl
2dKrw+1m943RraL6LlhHuv+6ECZ+kz7BWG7cfYAKl7Bfxe4neqD98132DJhKw7NNyDWSOIKAkemH
B1k/M8Nm95iw9sJ8xB3XFCH6qXwzQmGZWOYTvkSYSl/v3IZVKkaUFJG1FxGUdFPGgCk6UR1TVr6V
Fj06fbk9HHzL/UIh4bN7Ic2mm/uTHpXwoQjrHh/TLAg7O0z8B5rm8UGBu4SLyzk4Dow9+p3m011o
wSbvMfthDh1T0M0BNiVmCHEGnBI8Sh35Oz3nPiaHmV5+YFcWUEt5R3Q9wlUm6j88bTR6qMO9aC3T
aGewoAyINVjKwn1uOAaZvXZ5tu1Fo7Kt3IJrPKJoYAwT2hl2iWahbqBBMnUYVjCtwbM01hv9uTM+
rArvKogMnlfoVQ56CgGLxxJK3QDzIp/WujZvuQJeYKDwQmIOODkmqPcOImOP7RnnfBE1C7P5tkHG
aZRR034s7imco/IXNxTdF82Mg0ywbLfe0N/sTts4CYYhOiybbj4UZF/QELwws0P5Dq2hKt9zh7D4
pCTWp33MbJRy5xnPHnThCPtcuNf192K4pkZyGvoZ5CIBGvN4ZL+UYjopreYl9MIjnTP+iHLVmd2H
OTivcThto7Gnkzx4kk8j97eVPR/QaxaFCssCmdpzipCHy55vrRJdJvcys09hXQrSOjGdL5kwKhjt
N61h1Ukg0BN4I56wgMqrOjyEXCZdwJTABPFcOjeIt4ui0wUgde/CTo2Rp3uccvlOOMwQDV9Gnq5T
k1FBOq+r9jCWlMNJe+oDmjJ+lLIqpRrViX9LHcYsjoluOnPWnfc8BSUqv48iwmnQlPyA9yj7jrNH
jGKExm0RRTWJdGjf2mRbm8WzcJB00w4iN0YMMP6iEwspTNGlNugnOqvD34/bKDo7aA+RK9j1YeAO
UahV7RVDo42JnqOlBRnqRE/+n968SLbqhmYwJW0vNIiID9NtYwQr0xGrCmlM1pgLDvSYHUxFirxs
oNcTumE5BNwkq4jIG29EE5M/x7fJ11eKYuuoRf2/yKY2AxJ4Kt3HyCXdkF8Bu3URC/QbcCxoJpQs
QBfdSrjyLkMLrgoifP6bSXvq2ncl5vtf7O5fIUxyGhbzUfHDGDBAa2op8bRNzNGt3IaDdbYkV85S
Few88rzRhq5Gwzcfhe6tBOsjz0AdYROoMUBsCOF/a94/j2lAGTkvmJ4QC4zHLuzYJdPbC3fLRZRr
55jlUeGu8Ko3sfiMyx9Hb88mZrsyOtm5igPrGHARpZE82vGnidBwB5FLQfgypsVyqOWxqd9r9c8p
RDYusbLDeJnpMMYImdhmZcxMxOwO3Dm/AfdhxahuGK2jMcBlm5ujXYWIsMCGRwSpjB5UFeNkDnKl
cR+PA3INeC4grQWauqR6t+2rx6+N4J6NUO88nt/qhPLZX0RBiKDxMz338MBnVhMEDXsZptcn462r
Ny3JQyozsq3wR/on038r2QR3ZYZVQwBxHTa2/dHn09o0QJM5v6UBCDxG/Vvc5NDqy0EykoWpKbkY
XAJyMxbN8aU1xTYc1o59wSm91PYep05fvdZau9ZdAs3ju62/C+7xtL+0g7cRPfUfqzSbTQE28JPl
6CDXES+kyNXaZeKfMrM/YifWc/nhcNnaOdF/rv7Ienen9YqfWN1TAplb39v1/ehxoAc3ffCBF/f7
sOTBjaDNbCA9+B+TrL5dKXYw9niGY8WaP1zycHhf5HCo2UgjplVDCywInPy5k5zghO5VXcu9iK1g
XOlhvNaaedty95msylhr3XHiMmSkoMgGJnT6K3kPi3B8a/3yl0ejO/M8wGQXwzj/M0ZrZxr+0e14
1HUtLIXkggPu1SY7TFPq7em9h1Qq+hewo0YNDix7yW33kbR8nmNDfW/qKLElxz+CoVY5CwUR4mV2
qkrnILDq/F+EkydvDjuRnioMk8zvXvWh+RjJ70IZteahv9BbOjSD151ArbZYfyyYYu3GjMs4LD9U
szMS4ywBrvkFZs1h+FK3XVEWJ4+Pua9fWSHuW+7IYTpPfFeZug9yTTAVqOy52LqpoV8Nslz9QstF
x68Cv8cvq36beozrffUN5788MzuXWO+jC2BYI791hBWLwrkSp/bMskIztb0Q42dG/BGaX1Yj75O1
G3QEX8OBxT+ScKIHIe0wMWaDDY9i4vNHGjVSPubk5eZbSE02G0pc7cpO2RADGYU7sipa9OLFfiiB
jjxVzp6ZPuqrNeaTs8kOFfWLyX2GrdAJcZTsNZ+rg1F307Ky7dVu0rnFNg//ob9oOchFCppYQfDZ
zj8NPPz85GC4+3Hau+F+MHEHIOR3vwcsJEqT6HGvTf6wyTW0a/G4GrAyBG9Q7p5M4rdy3sEOG40h
xGXAQgazVGF0Gs9il5geRzugXa+9W4PXXN57r9zF4dkwyQnyzzrrVbYV6c5g1pRnH6OJlKnRXp24
uzVwwKppPoQ2ZKM8CZZpZ25SYR18rnXDIOxHNVWsFPsg2grL+XId0ryTOHkwAwKIWw4cdDzVnNoC
d90RV7DOZmToqATjgg+zJosIOpGqTliOEiGiYG8SQYrNu8ulAqCzYsfK4wQYuSrulrFbkskTH5jr
UrVU+5Sg5gArIj8G8518NbyPyTRLsF/ojRRBgLLK7VK05E7JsAr9VVtgjht6jJawfUr94ZXdJuIT
Vjh1dWzHvqYhps1B46cbRkh99OxTOj75/ACsmmJgokSEclz770FVXZn08ffsQzySNmUxNE+m1cHW
A1cU5+52IMm7hfaKX5BZaXyvoqtGGGUwH7h8YwRAE8EC6NqUP8Wi82ODefFUNWL4GxxFHeVuHBkn
zhdVVEddsKNdcVUe4WhhKWC234PrmH9Vd9KGEigpmX7O0mac4EfHlIN2clISKwPWP+Z3mZJ4YTEJ
YDrOx9P7GlWWTw6DQBx3KaV2Kly4mCSH5VQIHKsJ8bo5IjsWlDL7trxN5WHNUK6+/hXlH09mTRds
/bAxFrjCynrnOzPYSGfYV2O4lRyDaU0F7uL4Hjx3YXLq8xLVneFQFRTSQRv9P6mp1b7i2FiPsflj
Dqwf2ReEvB8ytbDFZrCqPxMLRUIFJDoCKiqtdZLUa8f5Vp+bwZklG/TleFg3oqV1rfgN0XyrcAkp
eV6arLH9qAtFR8Op29GjmBRAnJmFE6IEXLWa9QmjfGYbWh2SuHh4890evnRZLJsJ8H9xN1IE0VMD
jXav5gt4eZ/aJrlKfiYPn5OI0GbkMZ8+123QPpMAwI9I6QqY/S9iqmYEVrAsoCDKT8FIP5y6deg7
kDiatUdVPieHNhpof/a9fDUjQMf8o655O4NBi3qeqgILlZHo2Agy7sm5lomgJdTAAnU5VQfHJQDR
eu8RImdo5lhVYVYSw0+kHo82bQSvtBe/Gg1qIS9aAren8C4+nxmDLBj87Ne93zH8NwU4KuwSGHm1
acNmEWt34AnIWkxcHW+csTXXs+dkO/5QkgZWgE+WDpVahPQr6/OrHVm7wI/fYxX4AvK7nz8YQvaY
KMxCZeUiKBXD82zVdP79l92WO4FBt6dbHj/6MVsZ5GcWFob+BseYiRTyXygd+AmsMjmOwpIgMXEG
JrTL+Bh0KEIcm1ItrgByVKmPK6+5KvORg8W8qWDCG+0RCHDpVUwXOWMy9FdqUsX+jJvV9veZhK9n
9/eR/Zqw//zU2hbSvHLbPgsfmZEkEbsPH44Roo8Hz2BQ8qgHIafIom3OWC9P3Sie2xAjpX9Qn1E6
/UzxKdWSjYaYq+uMkyeiu1LLKX6TqKblKMqfLkxAt9B4olTxBHg5RsR18vC9amsPCeHRLE/EHB2l
EIhlGZzO1jFtvasf7ZOELGtj3mGeoLbPk0MJxsLmY2RncZTL1A/x9aGNpAQweZgvkiF6C0KP4GCJ
ibU7Op516lrtiFtzPZUNJlkoPT2Cwsimm6lwGs2rVnc5/BDI9T2Wze6hcdbTUm0xveB2XEDsWKvU
nBZJZ0zYFYomK/ifbrHL0urWW28VVpV5lrzuk0eH5LLcS5PfqEEJB0BTOR3bUwRsH4Id+Ylc8N8A
dYhCyssNj4NJJ82Muo1Q5UGJS6nfNWciNJLdckg1tJz9bSdWzrhEaKnZi57F2qbUOIlsXGMuloCx
xrAlkVvYT2kdru35U8+Jx0MHxojQ2xJlebR5atAAsmpoVrm578BNIsEphqc/f07uDm3NpLFTbE+D
U288RMlW6e7sENP+wS2/5pwrfprXIL5xrvKPqC1/ULHp8cKdlyZ1ZbgPHcZdPP7ln9u46oF9LrvP
DGN2nJ41bM7EPKAceiikgG8lJzlDv88EYlEsJtZ06H2kXFZ08iOWbxFhNtgVa1zhaBtYOX5GfG6+
C0zIIS961FEysaCumveE6x90990PP/vQPHjdxEHf7AO+NCn+ImA3Ro7yjMUofpOQQjbRkXExxyPI
tsS0NE720giov7RHVwA9YaYfG8aOz5pH14XgFppLxkGlx6xjNyDqUBAJjyc8wliLQpEuJyRbnR0H
61OLPVD2WRBz5mgvjph3SU5nQcPLk/YgQHMZrKZ6WSCw9LeeMeyAVS6Nlv64PzZsK1n5gg1F3BJP
97lEMRj6XzaHXSm0Da58HJo8gNP4D4yHmXOoOjD0YmTh6s0RurtzNJ0MOmsl6k2hIQrteL4XBJjH
3XqICY7N9nONTl8qYy0GHXaPi4WOvzjyrEuNo2DEoZbPKecNfTqKil6vTxNe/7CrL73NhSjJKMv3
dJKIzhmCU09a1nH03ZXGgG/u7/rKCmJKHFZ0ubXRkDip9FxmtiA/E57mWEHonLNU3oYZMzXnfSfB
wtf+yo3D5yHQt75LkHLWX9SNZrEg7yrqezXIOlhvCRHWST1fJs97aV22CykEd0Y9JrGLlPsL0AfI
XvDcdRCT7vnI0I+nsU/jZpjbjodT5f0zmQhk2HGG0VgNc7X2UKRmXD+iM5hWsI176af+kKY50rV4
PastedYfSXNl9NbA5BXVzo9umTsSpkVnhqGHNorp69VDnusyA5xjHP3dGBJiQA+mR3d/jD+69FNG
2G8y3GM45FmfeiEXGkMJGxfxMDnQBs9JGCIyzrtn6pHgKUYZUXdyHaVvmeuSMwriu4gDHN65CkBO
EOu4zCNizA/QHlM73+ZVlawM5HN6FTJHxUXajesgIH1Yaby1VRH0S9d+tz13BedtmZFfk1vhLrFc
smbYeo5/lU/GrMgPw5R0IHI1eg586QnUHHCXIiekhE5Pt4NzWhWL2gaowLGgXYfyaohTKLZJdBIt
Xvqn7JuJc+DT9S2NbkO7Y44LxgACfymaTbo1YriWfIPTrFv94U60GrTl/YpaQqUGxFSgQY0x4R62
7xa/NudD5bsRZvLg20/d3aye2X3GGGPgzv1zv7jiWg63+cXQ+U/jMzHaA0fjQeysLDkFdJAm9bFJ
8oYiy3dUeXnjrJyK3B6ICMya9I0cjrERkAF81CtnZaWHpg7WSKsLHRkFJ3Bwkz5YLldBDRHQMUJg
zKaxtuzTQ45VTh+fA/RumNkBC6H5TV67lPwlbLNobOu1wBdsR7+g423uqB55eYCGBpqlmD6q6Nfu
zm65qjUCO3GrPgW/Jhg93rQJZqw8I15iyqShkxhW8UUv9Eda+wdBZz9pJJ74/RejTsze4Hk4k0TB
+mLUDoZ5QFlMlxKTTQSX3bIRhfq4/0FVOVAlr1pl3o1R/FW0WcNFYwBg1/JO4Zua+rqnefQqesaK
lAC9R1vltvNWq8A6yU9pWRc9tlZ+Yx0TTiBEUJ9R0xFDYqGZ2EclIW8kT6v/k5Z7mzVRcMVuwXHb
L1NI1mouIvHSWsGeM3Y3egQYpK3hL9oiXnsl+WNWusgsa9+b3yBbX7Jw7pe9h4yoK+Haj9rZ5vAw
Yv2vx4jGIZiqeTzk4PLO8ppvNeUvG54nTRJlCR3bQeYUuVcioxzcxDFRaXtE53WQHEOk45GSN4XJ
wiXyAXMDpp8cP6V2xNdGQniMrx83j9JZ87ItK3qEdkpWHIw0Tbew1sT6ZUy+RlAwMVIikbbEb1CN
WRjSESKGcJd8Qgma3ygbXkM0BcICHZJFKvUuZgRBMCseWvc5t00gqRJ6k3urPYzpXbHNM4aoKLfL
WWND170PIH0Clh0IyX79pDmUXE/ZeA7zZIsS5i2Uwdroi10F/ZjM02dM4zBtnZL47+YdPVrO68ta
7puCyG+QNvwn1S4k1W6HeJ2cW1LQmbAuWp0oJXSAQPE7Bipg+/2HQAA6ta8pqcM+4psaLEiLYH0x
a/4Vlfp9dlr0SQ+TOYAhEExIxILoHJjOljNbfPO5mYuPBPGMV2y4kbR+k5mb2v6XhtmP4g0TYjKD
HImi5g3tTlLKj6IbrgXrAxlLvI7BtYV+iw4Z6VXImgtKNQpUnmWTzT9zNjfp8Oy25bM3F+ssIu+B
fiMeim0//Ln+wenEhqHF1kNmPXprY5XY745c2+HfhMYH/wPbNjJgSTJt4mIfyHKbKAsY5pDOLT4n
CSs+088TAUh1WG1bLBgNFINmnllD0G833FY2HQxmPxAI84fVkRhSjbtUZpAjOxJIkM5YXPwhwqby
2NrBkQmW48cQjYPp1Lbi/+WJGxOPBr3Hmf6CIngWjHnHIHjOefB64l6EvGw8SGRS6eClWQSTbsPi
uvosp5uBiHmYDrRrK8uTSxnHy7EemTIgHJf2sFPC9XC2GDFSYBaIEX2KPowQhyQBJsp0oRAfzBmC
MUBCF6BXjDEQDFZ1GJHapol7LJx4m+f6qmJtQIl7i6pifYmRt9nuCdUr5vNVRnRY1QOk6+XGnaaX
pNa2ecsbFDEU4Ib5pyFqalpvFwg2NNJ87VGj4xL8q5RqjvRG3QfPH+DPIyM+yX7qEjSrYyNi05tr
5CagxzATDSY2xRukJzP7R/gvO7D3zk5PQK3gnbHDTyg9ePz5wmGlAt4Jcq+XPlJGIUgllj4Yhhq8
cdoGS9tFjRv17DEH0gr7Fx2BWJdTRjuaWlFWwEQm8FVrP4svxhRsUpkbbGRda2ENGoPUL5v+oO2J
5ZIJDpIp/g6i4Nkj1aWcQrwvKGSKCNGAfkPhwHnQms4Ob8bSnyJ2qzJAeIZhjnKl1//YR1Nh8KSW
qD/g4dpcQRFDAaQ5+FRTH+yYStxmawbHT0UUMpXf10zx5F0FV2u6i2/QhQ+EaCUNX736FvKQwkAP
pgqgVcXedo7tvbDc96m2kUzO25gmcYamaU+LOEBnWQlkCMpx510T1IxEVW9tAWAlR8ZN2ieyJfoc
kIP85gPmva1PNQRgB/hEN+pr0M1IyeqjGwTX2DHpNlHVhxaDGwwnNMMUuAwKYkIkuoajAhW7EWWH
Jms3/1v8MIdaPElGS1/LInvYPIKMLDjrDEkxFlaZS3AKf66lJ88o3f5nlwWDuemCV12SDcaMnYEs
p/E08CqwuFOBwJrgz8OzPjAKLzRQkIjWyyohoLqDrMPJj2JoJ+xnOW4HenIx3SDRHb3evqIQWeUd
NueMbN36DLn/K0y57qx4J7uShfN0IXJ349Br9wlGHIRhfKQTi40Q7FNU2TA83joGKj5sB6jwbrpw
tfQVCMuCDSyTCfX6Ys4iynu/5XrhgE/iQzpZ8H1ZQ7NcSvt07cT51uSlSI0oikk/pdxQRtMc/E67
Wdqbz58HKzszkxcZ0r0Y8yX2uX1QUhUplzgR38HKoFiE0HoEXf6Rjdgs9fY9B+1HdnLuakAvsMhC
XFXDYoxZnHT7eJAbO8Ctr8ysgGFLDa9+rz9VAw1HaBGgOP0M1ZdJAho4Q1JFzLWtKtPdlLF43qH/
rZEsWtZa4/vNalWCW6mAYgzOxzj/Tra1z0IobHffYq0RwmhxYXXLYafh1u5cc4tNMCtN5EbDDb/1
svY/m0B/dTE85VGybUyI+z+V377mNPd9zgrD1v731FdjrmIxWAHSpYOFULBYh41btLcsG0qChEwE
fsIznA0Ph9+C7VinPRzWnuqx4qJ+cTnzbZBQk0eEyFAeHQJ6RUa2t/qYeQuLT7NnwT6ZL0GTnDuP
2as18Mus6dImDOOtq1fVPDd/qsi6JsY/AIP4Yank8w1LDGc/YnEcq+iQzpylNPtmi7ZITd0TWhx2
BWHZfABq3ExoI10XKaSX7dlJoPzJjW/8kLBD9QwdMn7tbKSUVmJc2IUo3Fa8uT4bnZJAXdn+I9VU
44UBk2jkXqsfzHhAvykIzABEuX6ZGctrzkdV2U9Uvd+Vmgqa/bqduMto9isLtqXlVwQDFs8hs7y2
x1npprdZdGvm4vjXTbRTPpeolZbw8ts3sxu2xeCcA+Vacozmjti3Rlroa1c31JAFBcPHrM/M/QK4
xzMvPNVeNTd9CQbKvDnaV4V3HbTgRf0VNaMnkaHZeXaKdUsx1NjOH1GIOPRSc1farzpLRkVA51f8
8GJXCh/UEW3aT3/SNj8meNFmTQg2C9hS4nPDUFyH3jHTnJ1vV2tNMhDDlWUwqLObN4vSNGq7C3vD
LiCUrjwD+57YJ6IWZvz6K8ozCJUy3KfDh4kgymaOY7NkUnZa10IO5TlYYDm3k1c/ibcZS0Y1/9LR
5Ns0sa5AucdnyEMuNraAeBmmDd1O/Rq0fDGrmMG7RaTc/T8QrxDjbp2SHQy3+knQhL5VHWG0FmkH
H7ZBkDjZAxZR6ra/dWiitBwKCfAtP3fvpRc/6qHBVTgv5jzadciBNlo7bFULNEbRHxo1pjxiSY99
imry+ogkssrwaur5JRVM0aie+BQYUzjDbi6YrpjQOys2IprjbyaJDLNmcUSPgxhHZ5fcBfP/ruJC
tosx4IoJzOkVM+LKgYWgDnbJQe+W06Pp9f3IZJxoyGVYEuaZDHt17f4/KGR5HjCZ0gXxZC2meH9t
d/3KF99griLk0QDoZ98/qUemQwHERLjXHXYkHvE3PqrfW+MjDnGFc8d5ttY6ncDMZCTTMvoIGG1l
zbNrGqjysMF29AFTmylnDWXMT5WqjEpsv3PFe2iMjNBwkEqGNSIBK+fWdIZp8t4JkzlFe5skhlmJ
iAxpf9iNBGjQup6M4KsX3r5Lp4f0jS/UnL8eYb2CqZ6aCvkJAZZV8W/ykc3PRGmRpgbweeN75DY1
2hujsUevN7gHaRIdn3Wg4AydkTlapnVv52xXJfkthP0/UH/KznhMLmrWiofcxaRc12n8GD7rvbso
UOS4qLKKoDoqDEmhcwoTKUeNpfZ2Sm9ec13rtIsBX6KjY+tRTEodDSqyH44ozjiJCxfsIZzjLkGu
hMBLwWIcLniS/woICudyTAEuoqAQa6f2zmbRn2daE7URh7y/8yRzuIql/qzhkENbZGooILQro6Kl
ZpPCgXHBtJ9REdqpfugNwaNZ5c75apVBJJlE6MoSDaEDsTKuu/UNPI12cXfGZldM5akh03i0+Cof
7UXpvNimeyrxHzWnQOOLX3xHv056utOb34CdbFbFXybQWtzo/fSGXhOKF1KxpvDWiiCR6ck2qYjX
ZVejv1cyfObuJ4ZKSfyprgqSbFwy30mJm0cY5fVrMhNmEHVHmvYi1Lcxq6s6WudHsy5AAeKWF3In
ZEVY8ZuXIiVnfe8/zbT9MQNuOyme8+QrbF6aMjgXeKhQQSMly5ytDkvbgC/UTOlFjJgLnKU7Zidv
tu852gV3AsaECQfl+mIwwfW1LCoy/YZ4aWWiDWPXZoIy6FlQ/d8TIUWtofaoHZSpoQ8GXG6jxKZb
Jxu1qn+Y5C693js4RAmGMJQ7nYaM1ZoS/qkVuqUPiF/qZUDy+whcjFVC2PIyDHal/Myh0pdquBaN
8Q6hy9K0gEX2TB5AAJh2sPK0O1uCmuUJIDzP8Z/D+i2f7c3ME9IBglu1HT2as/UJTGq66hW18doJ
eIAhPGYzoAa2g/bqGYj5WzSiGlpZbAvRpUO07/GcjrmhpW7v1AWVuvTKrbdJXPRsf9GQA2vp0LEi
9uPpbyJxD8MXLGlbtV7QlEzgkUl2WAlINZVprkkMkewKPZ4NqkivyLXveB4OzUft/A9d3AGUhkRz
yryb315GNrRFFpAeX29i3EYxUOJuBz3/KUrE1aaOzScAlEb0GVHXzkmnpL1PLHrsCblItvTZkBQM
4BJ6sMAZ0KGxENkKoPDBaz0ZK/QCrC2l/eqDTumI2NbEE/9QW+8FXc7AnF1pEqyxe/nLKrIsjQRT
EIEPT0jE/nyevkwFk20gsk3hUVpIVBda6u/GQr+rIW9BZQt8lkM2ZSErzzbLuP//AH1Rh8VJSQFi
boimjJeon5dsgzMeP2CyyYbfOfhT6D0jjdkIkjzUBYyX1a3ipl+6mBA8ZGch6HRbXHXKmy/3kLCU
DhDh1tLvLxDYeSPb+lUBVpQisODAQ5iFGY/lLTAp5hpKvkw7FxEx5pz+p/ikHbGKxt7y4MpWfx3F
k1eIkxO2p7ppjgHDgNkM9rKcN6Z87WljwEisiwna7XRvU3p7a0IVom3j/j+OzmO5cWSJol+ECHiz
pSfoSVGUtEGILQree3x9n9LivenpaTVBoFCVefOaz0aOfkdIAf2mDLOlLENuyQprPkFQbdEI+jS2
pRIAZE0ObOaJd33YAz/L1kFJxjfbzr5ENDUE323tY0DDiEJTvwybTKsUOLZPoEhsosBlAjDPI97f
xHFHdXrzACSUKAWMQ5zLd1Vq2KveB66HC4v9tbM8SF4cssTFWMG8M1NX2PeJwT9u5NspwlcNMrBP
eaoCUFXRr9RXh9Bq3I6tDjNHhUZdyMDi0t9lydH0pHno/GOhLDCGXPUUIcCOc4wlcNinGmV6mPjR
rB5P8ENE1+IBu44lTquwf3TrMAzfvVmsxZFhKzfBHuFtYD+0yWjt+n5li7XbQoSyloP6Jq4+8IKV
VDK/Uzf+SHpgkz4GWjLx+gkqUU/UImebRxOeSMhe4cCOYwJkWUYzacgh3PsQL7T2K6f605mTMWkT
DGuJJkuXFiOGDTp+BuXBHKpNU3sLrDE5LxARrkYFtR+DmqE2j+WAXINtzNLaGwcHHkr6yZfTN53p
SNG1p5sRS2+CQGZESAQwkIbR5cO8sNUGIx0qQQ7elRBAhqpF79bDFvTeDaqQuCw4bZRFE3kvR7py
esl9tmaAGLDr1s4/SRSMdJ21d3LYB4tI2jkEZy/xUUf2oa7wSpgzyJ7E70eLBF1fzhHZYpBl1f/C
ZqMPbKoItsWBHAuvc/BQU5L3Ba90GLl5rkBDlVe8TArYexBam9r+4QCYCT6PAUseARAls4NOB95T
pH/qnbkahmYnvD+qnbirdi79INBdlxGM8BD7wTADRgWJbfDrlSC3zPDs2tqeMMLayO1PFDibDuNN
o6l/GgU8I1XCAyHz61hxbqFJ/AsDB6xoUiypUUV38vAPWegZ6eib+PUwokSeVCQ3lL8mbF8ga7TN
OkTOuuyeDW4sfjV8ZAr5BWSpyXyXCcSby+YC734Gc4JpzsdoftVTih9O+MyTeNum6cEZAIPRKrsB
fCxhnymX6oQBHs678COQsAS0kWD1YbnNg/JgY4vmU6jraMRCmiI9MZ+WOLo1pM1IEEl1bLtpMalo
9FMsMBFNFQqil7p9GFJwUBE8xUhdK9zNKlY0RM+9MAGkZgzAYjfCvH/6JFaJ3DlR8kbyRmxqbRy8
yyDkfQdrCo9Ts/ulsb+Zofkvzsc5EYNrIxvfVIfU8JfBblALt6FBIqDTCY+FkRx90UBXw4WhDQGZ
w6OT4Alp9jlJ62OlGCSZM6HCtedSemAVU7M3EfKqTXUOOmOnql1Hfrk5x+I0ypsFYiVmtWRcZNKN
VBN84fuGotFbRFhVzrqgQ6anCd4siSVpcc7kEk4LsaJZf8TZstUPGSwnoqbmKnq/ps3nDdyEssUs
DTWX8BNOHfaR/gmCbpKK11jGiZyI5VRrywE+eaEal2bQnu1PiO2GD5KXchi3ocM8S5LXdCEHy0l2
RTHNA3kkgQfdBhZoZV1t41h9S8K3htiToJwLOsE4qDpaD3w9YrVb67RxKoS3EfFKNErY+JTrsAv3
MowQaKT/hqSZF37w5kU9tkWIbbAOYKP+lsrvqnYgM6Ir98ILRGiMdF+xfHRU12RyNlrAogaM47pm
do8rTibrixybgamUniFRL4YZL525JGuHoE4XSdnu2/4SxG+l/cr9gslys8gceh5SzitDxsM2W7Zw
teFhGNang4sT8iHrAO4kYfSZB+eh/CfXF0oHSTewRJZW4oBhaLPGlIZ9Aew4NHc9e7ykf9sGrpFg
F+n40ff5tlHKq6QcPIW006Jayw7clZ2Kf6eOqkWagh/VtxY9MxFcETeCBqt2RN1gRRUB2eQys017
4xk4CnHvB+hEcLgEURbjrxVqnZCRsOdooilZKfTbI4ZhkUZegJ2GR9//c1+FDTXtLHpDQcBJzbsW
diQwYBpVwl0JMBH2eb+7WF7osrrrYCqZWBFCoYEln5fBY0zQRDCw5SQzcuNbEMv60p6llXcM4pMV
lWtFbMq0yajY8qLYUG7j/qXvHbzE2g6QhrmIOOgwxqpYHXR8i4CaMk/1LwP34FmU0mI58lkCzWEf
laVhV/r9Hk9vnPguUBoROjCao6xtW32jlrC4HMAASgQFRlMEdJeS+hY1mLlQ+2SoL4apu3tfAjyH
cRlIDqWHBv1emxvVI8lwD/Ohi7eXCNqEgmvkRBSW4l87IQPJXADsEa0SSDyxOPOuYH37GaIOA2vC
eOPQnGdJ/jZBUBhHc1vEeweKTA130ZKf9k85JvsaP0qVqVcRjgtx+SPmanZ+jasE+A+yNOEJKYRq
A0NV4qC2MJp8bCtjK9tZ2YhHCKfyX7nAPKzHndu4hq0QaWLfdxoSbLDZEZg9qtjw41xyTmD76YNx
4ONNJhsBHUlba9usTSHEUPGasXJKmVSOX3AQ6aJZ7s3wOYVY/VW42gsQ1mSzpu8m0C1YtyqsNqwE
VE++0HNG2AMjx3YF5FhL5iahQBJNjVXgCz0QKYHiv/ZJNDHgJcCR6PQSxHm826y32leoRKbbgN/W
odat36njwzJfXuX0JxY1fm2H2xj1vtRDOYeUMSr59wQzdlClvcDaEMhBkobFpXxJdX1qsEbjmuBe
CFMPhsVy4Io3tMt+bODSNMxgPxUuHQCCdRpsfAZGnDtt12BhyEWyTCBvZI60g3GMKwpZlfj/A/01
TGuZxgpYQhCz7IHcRwBCH2epqj3L2OiHjOQkn8Ktm0cYr3eXuz8IlprmioOlQTnIeByuHbqFrO9W
MRukzeYtpBw6w+F6KFdi26hYyCIPoITeJQ40nq3cLBKIEglVjsLQ3bf8D7zP3Aa5mYd5c4jpSGOS
HNCP+9Zhby2YdfICh9OdxWxK+lrMV0aM/KCtLu08ga7J1tQ55MHqi8LeKMmXP8l/d9Up8C5kIqMw
vnGYK0o4IYfjzcoNFmC/pfAJi2QVhPFygqKiGr+MhXeiVxCAjmiLGg3vZfbPwm8vY3fAXGoDcWtl
2kjQIIYSVWiyXCBiG9Ky1xMm3oagboihm90W6w7wwDQxS/GyVTcBXUUsO9ttRI2f42XEQMqCkZOr
7aaBPDZNw7wYWtzV5LnwZvHybk622gn0LciktzSiGpNXLSVxm1AhZa2Ib0NFYtrVOijT29TgrGBg
MB8VeyfdD8pNKXljdApzKPq9nLwLERDtG5j/AjL8fKh+Mgx6AjU9NXgODs4xSA2YFO92ifwX2MfD
tgCjrTpk/y3uJaF/slJvAsleDPjZ8etnBZbYeoQnU/ql7EQlWVZxvFNiHExkBR59tCsmJLqmO+n4
YpKhYNYE4+Jiq67wdHJkdSkCXxVOibGmvOYc+WOw0xCA/swLg1qHT6OsNqN/curQ6aC1N64DyD6u
PNusAPtCoCLM2hqJlTDE5q2H1qSFyT/F+G1p9aJSukkcfGqECGE4VKaBMJ54JIYOPvbkzfgQ8y2B
oSZWtRRAvjVhUkBbMSTAOExF8Jh/j3PgzITCihsig9QMqK5UnRkLk888M5aFps0G81MJgrU45pNc
fjqinAHHdZhYpupXYrZ3cYamkHDhOy6LdDyPFrBgOfNjm65S2LUgaIzNbDMWxymijRdjFDG9L6pg
V5L0XVfdTUfgIkYNzRivTdic4cjnMOKxkC1RcXcRJgMQ3jvEW2JgoOUyVGADVwXM5gfsZJXulE7O
t+yvNP8svmbRBtsyDw/ED5pBshNTmATW0gjOkbH9i6rGMLGaFHpztxKsS69fK5F0qNV6A6FyptgV
1Cv9IHzphP2xV4Hs0i2lKMj74CIlxl3zk72d//ZGcCxCqAtYlYuLTUjgYr8W11plRN1QohcRfIka
Qz3nohnaPcF9yAr0d4vJtVVA8BetPgweZXoR+fs3HEvQig+ddRH7roDi/Cr9EH7BIyodU8C5zAwi
+CuCEwFLT2f4Xu1qtipBsBBPQoDavBfE3EJeDBZUMmqtrq2uWQQeXXszQCPQ1WMDMazwMc6AiiCL
8/siQe3RMceEh5crrmjOkowaDl/hUWp2lJNzxAm+bbpoxESbZwwpG8S7NFQ3ay0WPGbJMz1uDx4j
KJszssrK946JCkVh09zFPjRQ9tYWwVboOhgdB7hWkCq8LHkMCcMpicv3OR96fmhEGk0vtJCJVjOy
Z6uj+sNJGjddOOOJ/yzY0ib1GCSIGCysgAGNStljPIClmL9ynOK7Ukso+OUxUb9ETG0YQOyX89XA
KCaAu4LCyEZcKADdFOhGWAI4POrAKz5KQ1kLUrLY83RQXJnFW4HIBZnOyQcah/8iQ/E2azdd1jGI
rN12wnK4QgMZP7B0fQidk5JhUpZhnRS/RDEsziqDgn7koWJTc8qKir+cxoU/UfwTR6CgqTMbkQt5
TRdehJz8/1rpW7OkZZBquImIvUc5lZ20apC6wCff2arxsIlm8ZqdY9vzPJWebYwKix0EUvAh5yiJ
qpCS9NE3w24aEoawwEeAEVPKy8qk3eMy4u6HOiaJMCcLFp3BxB2sRAzAa8RqXH45/WknXAHiZFWy
8XRAhGtrEh9t86xN50cCGYySG+qhxOM2h6xRpwfN+xQT94gCyWczNFSk063zAXazzSyYgJD5JziD
rU7JBQGssMODKHos3VicmnTY+ZG2FA66RgcpxSZik4/1a3zJaAvC6hMTHWbpjasRboRZq5hNyfJI
PPHTqteN/mi9R6wpLqIVR3I4ypN7nI0zWdeODcHmxM/Ax5mIyBr2/YCKhS4SWgVeAOPagIc0BM3B
EZ7qwU/JmCVCVKaz66RoLk6Mt8UsHZ9JtCX3LGb4mKhHmetUx+WArD5vOnYhadWb/l6E/rVjf/I9
kGaw/AYSfNsuZWEuRcxKEbBzAJFWYbrSJkCH6Hsqsi0M2zCSwGn0A+r1A8z1mZAfZXULmG//Ir0d
pmAhAsdGUO1WGy9Fbi9tz94yInQ1pHg0dy0jiTJOXbQVy1IjpmKCEmgL5hlUTG+RjQkgsHXkzWJN
f/sliSNvmSdDMeuvzK09hDrmaL4znMHPVSIHDbzLykBo1ZVowXJedUIlwHjFUMqgQ++ofDoGUhNv
r6h4HEy9UiohSjJCeeNlHKAZZWTj0RvqMN0hXU+xK+pN8ZM4Fh1yzFJoC6FnpW8lE+qJd09JJSbu
7zEqOwIhW+DoEYtr+ActB3hgQgMJNjFNY6J+FNB5+jpdKygqUAYsBfUhquwff6cb+RJTg3mB0QOe
jegG8E4DthDM+4BVFAbpTRWmaxojbYWH0wzBJ+yPD6WsrqIGbzt1lwTByqS3EychQzj6cJYnYWD1
WzbtykmHqgWSxs9n0E9PMt5xvPWCEiZICuJhWbAUjKsPN1TUZj4bdJYWq4A8RkfRYe4rKx2CuLjx
samxhfw1sUMI0WnUXW6gScFdhkxG02QfWD+41q08o8HFDSqyLc17Sq80JTmKJrvoXIgSNSKMJqLv
GfQtey6+y9OmEBBZOG7EhYkXM/GRrPsWmXjCj44Cclrrtk39MaF3iQx4MREeZZz6f3n2uJlDgkkx
gRZfCjDC6bIVMoB4YrAUETzd6q900DaKPL0P5XBMy3GjgDCKakdlQCjGylr83fwIAkHKaFKOmMFj
ybWYqPtzyF05QG+bc9YNuLJ1YkMBGu5NROOlK5mE8hxS6l0xLMYFbCM4isqYudQzbQWjoiFcNwk0
NzDYk+hTRoheJVpS8VxETaZTYomDn2Qo8WmzNM+w9yHGwlfXQtzcMniexvwfR2LDJcu00ANzuJyF
Ki08SzuInRy8Om5x84Z6ocgcRp2LidKSiWCnhLth9NEtP62BIiPVN1V4yuiRYunKuSwMTFKYVMwt
YgfVgb/vmHsYU3LSS6AJQ8gYf0PIIt7w/rdPl8aV8d9KzU1iye/gncsmQdUUblSL8fyEPB7KvlCq
sfkCJGF3w2xY/24HCz4uUbRi6JrsBU4e1pBliJuQ/P4cr+i/GNLC9skodLzA/raQjcDk8xC+wUgb
4MuLgZUAnUf+9oTCzcGkc7zrMIwJZKjiBkfeedhkmHI3oID+XFyNgNFbo707gMyqOu4d9KKVLaj8
CFA5mgjVRA2hUTyLSUUqSStjZB7OeZMib2RIkjD05qQvnS+ZxDKMrrbA34tIIQfuKfTalvEYNEKB
hIGOxqMXv1dBX+P0lC2mDoIE1CGD5Alp8kdC0gSXt04gL474cYTNYbReiZGzfJy5x6gsFW0Xrig4
5oAl+UxMeXgB1VJl/RLmA3mYyQUmzVZlLA1qj4DOX8iyRbPpwPsWbakQso6SsqoqIBMzPA8jiQ2T
t/4bUpssz0j7VHGWntiRksD4CCno9OoSFIQhoINZRcYtgFh06zGrhlCPOerJx9dIyVHJsEIdDkwx
gCauZh60/3QZFrhqUtXgF4YvUlPy8FnAQs6kwe3BnXfeQ3sWHVyOUZgApOB6sOO8K0i5bAZJfWZe
SwNWAunofhKvLblj9rJpERJ2in4R0K4DKPkn1+43GoEBAm8VzAqNOijEILNM9FOSwzBIL6xUtKGc
gFtRFQ05iKYQ8udd7IrCK5gsRDekbLcvOXc14EPRWfvwKT20vgKvhKKxIhF57Td+Q420kOzgjwla
1d2HxiBWzBvFah9MJinUIwJto2Ax0ifKO9IGgi1+U3Mtlrc9XOi2Mle5Xx7liDSsMjhGvhhp4AuD
Ar8IqK61t8r/CCg0wsq7dUTPlTCopuyrAV6GJad7NwVbh4lF3xA2Mkz9TvAFxdZvyQ3xw88/Lot/
w2JygbYLsmo7+3sGbDLRaB+rCvZshWZEYSjl8V1VUp8pG8Kfzip+Yf8s2oH+Oijm9r6QPkTrMPRE
S2H2Eqid26QTFkfPzhshb9W/xDJSk5GSzLmo5aBc0P/E9g6WkvKOiR7eYwJMot5BY4+wbQpo8DFD
HlwivA5Os8F6UEBPIupBNA3daG9qI16m4K6IaZdiJ4e/90ypciT6Q0hjYzu6TU31kfYvZdrbTrCx
qBnt5i2F4jwS2hIixBgx52E91T0Swaq6lBGAM3tDq//DI4T2MXyh0/iTvpLJyqRqZsge1KbvrD4i
lhNcU7q50DoaNoRU5unKdwK1LvGka26pbP76loiHnp/TxmgpagDTihDr3WXbP4ovMuFzlC4NIFjx
/tZQugW7cEiwVBkz7DJrGJcYzUrtL8VDBUWUjIIMMyWdt1ST8DqY9xaUPY4LoVrKFHXtsNvk1S9T
vmXbwJkBSMqZrDH0wF2Q7HA8QoCfv0Vb3bBVebReGQMoqDEr297l8rJVsS7W9b9CQ9RAgl4tQLqA
BMIKOobgSYkmTaj5BODpce810qwU6Y3+k9lVuIta+6/aEz8uhoiACyNJyThgY4VASUUjO9b/VAd3
bti2QTQCHKXLokDX2jATBQKGbn+MGW54wbSG5L/x6uESAEzHIK2iUFMDfKDlKgjnNqhPqgdnE/EV
anZHndaBzTma5dl70rdn0YSKmgkPdSNqN7IZvY+ZfS7xgbC06V7Ha08oDVAxT5b2IUh4+nSnYxVn
nW1vy+SLO7pqOwRHVDN6Eq2th9rTnuFU5PufbfOMYHUK0qeQ1P8tUDADKCW4qq/SSNyMi7hNCnUx
tjqMqLJ6JSq/mCdkMt9tfMQbICUCTM4V2/XgPaje8PijuGctApmcdwtz26o9pC0RtZxok22TiiiT
fRUx3TN3ObWdeEYczlPW37DJf+Zd/a1kxTaIgYbFkSvTdWv8epoIFcIDnhG4AY3UDvy5hYmUONQb
/bNktu2rOubi+Z7sxbOVumUNKTCCr6DBUhg5WqowP2bYPzFrlyViAce/1gvZ10hGWCczSVtU17bj
iIjwyGG3glU7cVM66FcCfRTHTmCFyIbKWwRVVKMn6TjrU3JKpCZEjVTg2WDxF1N0isHYpqKzxeau
DyHNieBx0iC3sar+jJ12tozsFgX5RrK8jy7v54Mq0MJP3Mj3fTJdCgdhkZxqF7uK6UvRSZAG0OPu
OOM4CfLCxSlhlUA6I4DNHbVsN0b2aUyCZWXenBDxgSCoEpNIqjbDg9BYC8uQLOBrB96iKF69MuFQ
h2KMQlJ8MUFpzhKUyh9QPvaip7aqV0cEtgIq1Iz/xEvnmzozfPvolfmlqctjqGZLsy32Q0ZP1F5l
VWD3HUs2xjY5dQkfoUT1kbQLNAQTlz8Wcti9Y2a7EOGzYaGeBMon/F8IIAc9yXqE/PrFZ1tnF0uB
71TGGWOI51YODyuGxkjcHvqNfQLpzNSz9WRHWB5L8HO3WlGs6VtnHlZdjsrLmEsMJXs4GgTtUv1K
DSToCBoOE5UWhUWMOI/+GvOWqFgKNo6IM3fqg81OYgM7Zcx9LNrRurD/iT1YMFpL5mvgv0jWFEyz
cGnJ6DSd1s2yiSCnYFVImBgQHqDjQYM9QtNMayX9SOAvik8riOuTvsTd0OVyMeYoLdVmm4B1MJFb
ZkThSOcazmrmBFhWVWtMpx4VW46oBk3urO186bG6GW3wT6u8Ct5Ln5J5q1THAn/lghISbMePi3Xt
KGvBECgrAKGAxFci5tV4kQB1id8SPhC1N1FxohQBJyjjUyGcY4DsrIEevw7SC9yYJuNZyHhIVFp+
dZz3kezIjAMiFLV9YS4Vj62ZUPZ1A/hdluZPHhkbAyuRWJe+c0RhuLWg4GbPqtCeC9W74bm54m1G
UGQUwW+CjsKW/+NF5VaHYjrgENwEENrZIEi22BLPsRowq8pg4qoDRFrEKj0Hqv2ICmPpF5YAUe2l
XtbYIRqZW9n5SutOA9Pgtu53aNXAEldFyRRoHNJ43qcDXBhcm4Crh3CjIZigJxSjto5Zcc8uiuf3
El4RHpPwfiSc9aHOuBZ7my8hTW57nhi5gZlP6rS0F/yFkAFaZobbvmvgPjPkG7JzK+FoGE2iCtmK
jhlTETF7VcvEFWZFQh5iw2rROGAMU5ydNIphhThkDNxb6jWIYMKeTKAAv2sscUaoBpQneNZgjpIc
Bf2pzCSsTvVzFv9LjQJ+TOfGknoKS8iGhNJdVQ3oHWZTxHzChlEW4LrE2MnmeReinbVt3m/tByG4
m3oTPiUdOcytf04d+acKfBLT0EERl/BmNXY1S5Dge2ilronHVBX4oYl8t3PwDBEzihRmriEjZkwY
qUCPmEv8K6UQ1jRhyNizJfO9tjXaP015mdUfuk5kTb2ayMhMelYivlxtpvHO8yYQS7ac7MTNfLyQ
gu7AkHSc+mZuaOG2Gpxly2mUcKTV429GKxoMToqZaL1Si2be9grPoXvTfeoA37xj4bOOevKbAE/g
wlAR6p8aR6KGK4mQUlELpeC4UQwebVhuXuHvx0tPsbugZFiN6JVSvEpY8bbNKFepAGQAgvOWE7OL
LbquzPUnh+NExcm22DJWV3zjy6/rDx8tPfYbh0CxQCjB1PleewQjI2/LpLe3PI7xuGTdxSCYMTc0
XHYltke6ehL9pir0ev1WzQiklPBrYYYueCRiZm3y8gUj1jRQChD0I9oi3FJBDlfdyzq/jYLEMRY6
VEMid3KRchlGy6DwVniqEeups3FkfcxkA92WyshaTt8chSGJ4dTXOA/u0XjRghgCfLVNoXTQ3A3g
Typg+Qw7AnwdNGitskj76bZ12F4UCbN4ZKjiOrFk+PVpS5xgWChCCFCBwTCcr6P2jIoK+zwY1V3G
7Aq412h3Q95tBKg6df61kEsY2QkE9m4DPLYeygY91rgO2hMHwEJhLmcxxQM8C5iTFbk0i1jVKuwZ
S0eyE/ZgzGRBYMJm8Imt0R9iT931tXkZ0TtmRrFJm90E1l3hpYRNKv74FuxNZefl6mboCUgPXgR7
sPSt9j0cGCAOerSoyFWfldwHhLp1BG7vbNnHSBtIGVxTRerRqUb1UE7dowLuE/0Zs6IxMDZZfPSR
eneFemAcsgz8cV2V3pc/Orss8y+2Vt86NPMBYc1SAZGh9z6rsFlP4FR1lDzTBCk/BNCwo6seJmJX
cvUiBt6Dn3yVsbIvma8aACz+0BwiW/vxNEa7TfzeJTR+OBTAlMOxq7vVk3oRzWCtkD48mMHGVMB2
onGDSFXspVKkLza6nP4qHLXiUOi5T3CtLlVBhm7XczbBhyCYz5afoo8PcnbepHqzo/IS+8ampaPv
TDBFiFEeTaAJbSRehXgUAABWVgcvAiJxZDnCDkyZ7AtsIyMATGeLsAqZj+GfxAdaMCP6FMYrjOm5
qcyNpiSqc0SNNyH/yHDWrXR5naIXL3FfGQiumLytYQQsoGBbcDZ7Frp87iAczMIuNkM53VKura0Z
waMGmrCLMXPnrzGmijjj2rJnnj4q4deUTbeuWDX3ELZEpal7v5UPjQZSiTZZUswj8z9lltOWWuyB
1vBm6bchii+qfSFp4WbwjqvdeQjy9yx8RSDMkoHXa//bjWvoyzurrfeWD+dh3dgkZ67a4d0CEyhd
rNUVB4HW0bNdE5s56NOl67xN5YIpOX+jn11iiCEwtOgf9TW6bHZXw1zp417199xvEFpU/3pBbw8J
aNvmbhl/JoxNZse8m2XfUEqCXcyUf+4v+kvzhX8Lw2YozD+KiBgifeVkFHuSb9GqzvoWQ8ElpKHu
m8iJkQxVDg2y3dGEkrtRLSmlynftzdEXKSL+A/hnC5fYOGodXw3N/JX9Cz84hsWk0jrGwvbQ6Mz9
jzyekzPeM6KFtQaSeFafWKvRBtMklby9EFWKBd+NhMXUAyCYNwTTwBlSd3Z5qhnV/RIagk4JF0bS
p7Admb6wy9SMI+Wqm8XnWLlq/imOwICYWq4d3NTBcKH+oDhk4m+uwdirdiF8d/u/2496zcO2GaSr
cAWNgVMno1SYEtLXMJqK18N4IW8VAa+wimS54tqqSL8J74Bikp5LXuO0140Tc74odPWqWYb9LyJo
+CsavE8Qf75Nb2I+ss0gZ1MjYSv5GNk7oZVsBL8aiiy6PnDyp+gpGH+xfXKDxdQaaRrXNQtPpJpj
fya/BV8FM4J+jmpNIQn3n0HKvYn5A9Qeohlm2d3EfxFy1i79yT9pOGiMVKBgTj3K22KhvNoHJgT8
SBsAOs6rr74hhHwmJohr7+k7MxgBejZjNUACoBkjF94LV3ymU5Coy6CdH8FwET94zqnwHwdKwcCR
hu69IntgTTG3zdz+ofxAn+SQ7NoFhh2sogzd1Ff2IhqAUr0FWcTkgZjGwg3xQLsCT4ThatQ2AQMN
NiLYLjNJEnUKQUIXYXCFz8BOA4g/wX/srins9nhOVjZVXL5siwWpi+TSCfsZf1Y/h5f3yD/5elhS
giFzxzEi4xvZzC2XDhMRjI+JUvAW3hHWSEN2DJYWtG+8cXCy4jlTe+wJ/RthdpfiTlG0wu73kh2w
7FmFp+rgLfVdu1kcg002T+76g5+tTzLx81t9U2+yCzXFNmd6ciMi90t+gPL72gy9TPxZc9d/iRDZ
Fm6915bJnZSg+3DkHpaQL+5/ZI2Z+pTO0d2bT8viklzyTb9x+vn4tHgyGxVf9KcHP5cLXvDgwniO
VRwXoPGanCHX8nv8Gd4bOm4SFlCL+sTTE71NLqUibgEMpwfW68OLXqc7iG/LM+T5wkyhy8HMCAgG
P50N1son+5reEIgeDDc7Ri/viQJ07iywOtcf3GvvymOpXrwPOOd1VxyFuhdfkB0KCR8I8xuGGCxy
oggetZvesqv95NK8x3ROLtZvcMFze8vKLZ8YkOhP9cET5/4Xr4qgqhk+oso5urBSs9e44+54j+5A
NOjVe/JmsDLE5b/qW3+Snyxyk+/MVd/aU3OHUbjp1vnJ3KGF33nLfBWfMhc93ZKmd1muxP+4P1uG
CvT6r+IgLXhq/AF9F6+cLYbk22H1oyzbHfrMFTDolujLJYNZd1hXLAFUJtTAzplXGULoQ9innOS9
OtP38gZXc9dZBEsaTRd7sBOczSXAw5I0MRe4d8OWv8Lg8Dyso2u7kxeFm33JK4pVXtlyQzLPsloH
xwy3mWg5rscN5kr8U9oZ5+YF9nlNF0Cwi3IL7Lfq1t0hZ0HCNTi32+TIn1/zvnxlB/Wh/yt35Yre
bgvXZxFctOX48K7e3FwW6+Gg75F2bKqDvsnW+ia4Vmv/FJ6ag77j5SUenQbwjmsKnRUsuzNnysY+
JS4Qw6XfZUv/RAl5LU/Z/MdYVAe+CquGPeRknesTH3W2kOcfugP72bm4ox2/9A/9wfmBZwY6oXtx
caJZtpY3zV1+TofiCz3gTt8lF35kNj7UR3wrvvwbYx/epPbMSnPezR0bHMpUhCbP7ru+FWtvHq05
AjfasuY7dvx1yb1Yc783JBLOgythrScGoi7386t/1LtxXW6IYV5joLBq98WxcH1+yjuB5Lr6Bb3I
Z3LId85e3WV3+yid05vEUuBtEcuzeAWXoZwVB06GDoL8jLc92iqf7Ym3q3+UJ75/8jIfAPNiqbIY
X7gf8G+5DVg8b9i9Ia29lCUdLBsKsyjX3JFVt/FP8Jf5mupOfYwP84E34Q7n69OwTg7jlnjqXbAM
2JnJ3JBZciXqEd5a/WFsK54yZLwl62LXPslfv8s7tCyn6sVN/ns/xQDmRaLnquFR4C/Jh7Ng0Hre
uTblYO+6I+Puub2S1pPrsHSqQ7BXbtl+vNhPjtMlKXFXid2ctDO35HgywAy++huCH3neHZKLvCEr
iMUuHkexzh/hAw3ZETEQUhGOP/6fvUWMkd7lmfHJZsuR+U7BIT+AdNipYYBEuPGChoLpfvvdPLhX
X9NL+8xv+Bq+sxmw8XkPUmaNWf6mvJo77Db1Ci9114gwrhmORhT97Cnz4ityyxORx58Gh+bOvDqf
bFMxfjLigUBKJVSKpMOyAU1gjgPHg70OI92Z9omJ2nv5IE/nnl/ZVChF2CUbRNDU7rP2TL6TcU9v
w9q+dgd7w4ZV3FvmdtEhvSknShM9mrP+iM77Un67r+7C+DV9IjtO5zwUl9WrPrpL84o5syA1YolX
LF5UQZzJ+L1/jVvjnW20h2dFvB0vXTBT9Fn0BRzE3h25A7UK6eL0y7vy1r1YBcD9/Gsy8apEmKIK
07UaqvWamC729eIjvXKc+Q/qRzb8ctWetE9WMGZykPuN7+KbVTkMnGfOO/pk+J+YZV/NNxaw8sou
I8w2cVxqn8N6eqGuJ60+gqiDQ81Rhb9/ZNSIFZ3M7/LSnyQe3wfipfcY6l40v4Cdcw3ced6IT+bV
wyuV2U0C13uY/6x33vv8pHEqsemOD9lZ8Kn45hn6jCKDW8guTrXIycUChRzG4cHKIDWpv2EnzXLS
7sV1vCXf+KZwZEDa45DlVlBeP9Jb+TO+hQvl0/qMP1Kxyodv/x9N2kU55Kfo0BNvO8zwqOJvrV5k
WfImUAXQ0DUHG1UA3/nk/PAfOSxhxDILogbBrQT72Qu3rL4hXeJsnUvRgpvO5/O3qZTVX2xszb38
YZmRSMftam/KgcdJ+y/t6ycb4J215z1Za2Rv84erLz7BJmPs0txZuzyn/MZ/sVycy9tF4tpHClkX
iSsBAJYr78lxXFYzuvtP52hxmECHc7sDzTcdyuk9+U/SmS0rqgRR9IuIcADFV2ZBUEQceDHUgyJO
KMr09XdV34iO7tMeRajKymHnzkwMxMNqPRSc97VVndoKgynJpjLFZ5lm8WTBWvaO1IjRYHyKZGSL
YvY0cw72ez6gdT6/fKBlP+n1hJiwyHnyTeUj2g4/b+TkKJVXhJvR/lto3oIryrhDV3XqaTm/bO/o
d+rUQmG9WYIHBd71JguB7Jxb1E4FeCv0EMbYa6PCZ0w3/mdS4kah2fwi5cvp9w2gCvQsJAPrzray
D7gSt6/2DAeb3PtSt6urS9yaIqmWn7S5mUXC2+sIj0VGozj4LEJAcGFSPNPXl/2vYvVYpIhYkeDU
XK2XVaA5Bl6WoG39b4A1T8GDVFaPNynpBV9kh9Kp/CGOqi7P3hJulwBbItR4GbFnPD4LDz+Ur0VF
4Z9K+jDuH6QF5XDTzd1R0egfrot2u7tZeF8pxnD6/LtEbfTU6T6IO3APKfLdANziNmSU7czGC/pK
7JokSy4nTohMrzFqOJ/4fnhkZcSRRzxG28dcPfaO3/iZss7KjgfGstDfh/2olqNjGY029bEKhYS5
eDWpjPPwizL3k96dZ4qzgzrgfHYpkgjLftPbdOsq4AIEBL8FyqFIcLpgLC6LJUVueNz8j4nhGhFY
xZfRE5Bjzft5ZtzjSjXvkxkTXZhtq8777tWehJ9lR89SfEuUQ8XX1iwgfiKdfXmc5+HrX+aMRGJT
42cg7XqznDDJ71JGGaWyP47eNE/W8rBafgPUREqrMHr16RIFc5RjkvJecycIy+9Ieym84YY6e6h7
4qASh+BxlnMOudgf3gbNPKJHHwEOCps6U41mOmObHiafM1VngbzpJdRxxbCN7zr9avze6jqXNyOH
KnqQzN9quKDP1+wbYBG69Xt2D75CwvuxtKqn9V9OOuaqvTfEYNwjJ4y1FWeY+I6tOhYNAZq+ZwbT
RKyekmJM6GDbJMrfh6ZOb2qIteGZtqTKqmJYB3mxlLgGCuU9JWbrrfjpy7RcEprEpgRbJoLfW3FI
CGR7XxGBK7uew1bcOEYjdF/j594rukQUriQ0O920s3ZTwJVFY/vPcJhkDkXmcY1bJ1v1DIhwDvxH
PEOey5B2UPpM2pKZ12iye3l0erYaW7Yu8++sxv142ned6mcHW2ABIoWP2cOi6Wha46V1i1/0iTmv
RUilYRVWLqr5+NGvxsi6cIXXnAAifcyVHewT+3cUUShQAra2ivHXcRRZ1M9WotErUQR9po/doVh+
w+u8PdIfOsZwoxdwGdiWb0wkV27odIZTcSJ6a+LRkdXn2KMJhunvD3vN1nMe0CEt+TMaWVANg4v+
g/ROR8CQFBJzYKYKwbMC90JEPEJEMTCEzqShOfsJ1oexGPTko9WiqOllbCd5ThYAUnyl3U5YQeCf
fwlHoW4ogADi4Srq5h0hekk/VVhodYPINyIa29PhAg6bMFeIgkAf3hoP1KyRFJwJvJgmlWdFyMPd
to2PoXSQuSZoN13KxXn8y/aTEGtUCdqHZ6fBESHXZQt3Anruiob+Md9Efx2e+w/frxYrzpiHhFd5
6tupt0LlMleBUSEZ3wZpNkS9Eu3ScoQ6OKbdi/mjpM5B58j3g8Aw25ugkZ6EDIolNP9QGqWRuuQV
VeX6aNMxZpMGS7gS1JqSZetr6pYXckYIUolv7Olg+tH3gCx0soAKwiLNmX7TqeYEakThQH0Z0nWs
nNLc8EEhewHuYrIPXcI9kXeleJjs2y3Ye+zXCsvGkEQN5SC+Ar9xpDGXFDjpuuV/RUdBB6Hfl34I
Gi64sEZ2u2oO37XqyMdbxEexJe/osao92bkTEdQRZmgOqdEfrkfHK7sxp0Ue52m/oa5yuMt53zBm
BOmGRWVj1M113iUccxYSPUPvGqqAyj8+ILbhdupQH7nHXIxpP2UG50wJuwP67fhZvubPVPWousED
vBMEl86Pa7+9u4NH4gGuXAB3btservxAQ/mPfWZ/eL95ibwHUFvwEXBgUoKynSQcqmEqYY5fOHbo
wc3bqgJ4tTio6HSCBxcJQxNRijYii4BOxPQvr+vxX5Hek/2x79MWpgrgVuCiIplHUCShKzfq8o6b
guaNq6BK4X65vdUneUccCxUiLm3tjFv0ORDmHpvgk/Cah2HFSoFRLUDP+PZ+zKErj/KmXmF+4iwc
LceHkXcXsklM56DG6JuuNXhK2JE2+ia92WNH5do9hUhIVIWPzfnF6BK3d2mVlJW4RzEk8m9Cx7CY
oIpv5KQ3dwgwWv2HrkjxWyATC9Xb928s8ngnjjSuwttsp4OtOu/Mxsb/DH6r2snjT0BJQKxaGcjA
y4CjtpisGNUe4gn4WTpZqN7Hx+UmyudW+bbeLPPqFWNSFvTKtPq74YIDYfWc3L1EQrl9rfEcZ/f8
jImpOFdxkQ6jzKEeIsAiQXvOtPGsoqM5ztQ/iOZ2QuCZUoleEJaTEoDTZC2s2KxJWEwOwf5IYAAK
iuohlYPdVdbXHaSAQ0c8+NrV8yqgoUr8Jb4ebUoi2GLJVzWB+PV7LkSQ+nwHHyL6glhJK65ojnzc
MoKML07fdXrngZkZm1AsElc+OuRxvq8YPypRrQMQTQ+tQ7HpcN8e9K3bdgk3cAJPiwhPWbaH8fXF
QQmYrOG8wRWpVBNuEQHxO+r/tRuEuIetERF971jFrzm+SKguWYoKgQbtAKOKiPHnLBietVBqiBkH
ix/YVzaYn0G4COgEdEDM5eG9RGwL8Hb8m9ZePedH7CMHTj2+oy5GoLgY8iPWsLIHx0/Cl6J9+R0+
Gu9GXasbBJRDvf3gLiRFwnexyeJUEj+8I3wqDEmTspjIHHbjKVQRMEbyO6KGn+H1x0tIF2YVB5Nt
OiJ1qOP/n50Grtg2zhurcakpwRRnD+WBkev73J+0EwLOJJKoWvJVcM6Itv4ZAoqbYTvuKcpLSUBg
ZeAnKtUcIUaJdqgfVB5nF2vxT57guQ1m9eqN4cc+nHBM+75Q5bVDsRbNrRb0Pl/fmIvqImNDxeBJ
Lh+TgO9RGA9JKAWG1m0wPI/TlxCwzTRRRoHMcZMs0OWE7vTIx6A30Y+H/bH823vcK23nk/bIxzGF
BNVMKS0jrAyXxPaN15cT61kl4tj8aM5OfkUf06HtRr8pCxvNDre8bcfDNAFOL1aF9jeYlCoQN0j1
X8Dt/gC5ZLEJoADsicp+i8NNG6mE09In74yrifjQSgBw+u8TYjHkTTtFnhP4NSEYKKYZo8UPTWGx
bVy0i/s4G0+XJBKCQOCAAJ5BIhAMmHWT9ELVFqaXwB8kH1wqUeJ+OoxR4rT4QX+KiVC8ehMncr83
BIbRaKpKWxL83CbpHXmFm+oVBmHd52YDaDfNFHkY/uC1UKeHzsYnxzAz9xORXxJRYk7BuEuaTwt/
kUNOyK/Qye2Ir6vSABxyaGkM+XK8WMgKPMfHJGuo/ksMkZtiDpOYaZdbt2zBHu9pOEPCY2IWjcN/
2yHV2hYdMmrJoNiBjeVWuHuOLeKI+I9TvCNakODY4PvDFIOOwYJeDboZ1w+LEsG60kvwitMLw40P
gsH+t7EXLghBkG7ZFyhd+oCo6qsPCwtvAZd3xNYhneg8WhTm7IM4STT0wvWAtIykYTSV9PrPYvIW
8i8yqYUXyXLIFiZhBPKLPyJzKywmc7dYOQ4Vt41GQIti/AXkih/WGSj6gNsHHWGXYeNhxf/ZPSqw
od8TR/cbunGxgTQBF8uN2mXPuDQxExiMECGiRVmLWAYYreP1GMnsgLcZgWIoQJ9QR/QnNpleNgZP
oR3ceGYfzMCeBYFuz6JZ5Jr2ztFD1zYdU3fNwDFdV49ErL4naok7Pa612J2ZZzfT3F1g73pafIh1
N9fi+ODyz0dzzYPuOqYZBMEh0N0gCk09ds1Ic6OATzkzV59l2sZ1a808RBv9ox1mkRaQedCisx24
4SEKglCfnZ3QDdzIPeOBRo5uRs5ZN/XIzLTQcVUt0nXeyvNouilu5uDE3Ng5cHQnPISm64DrGxeD
KWQa2KMemD8tpp2gZnKNXRTTP07b/SEGGh8OuWv+VvQ4bDXHdUOT79T1gz6FkaI556jWeOFmRE/N
5Q9iwMsD7QDBywgRQC3y3Fb8Nwwix3XO7s8QH4kCM/K4eb7Jda+WuMvg7LgXI4rPrhuZcRgEcRSd
o1yLYqyNFujnKHYPYnFt96m7f7Ebf/QYwq8Ws9BEqUbEG1hEbs8MXEYwBz0e/cyEDO2uR614D4+Y
aWd+67imziIZLn/pMzfUY+3grFnTmKV3nZvFPQe6I+7QDfZaof/9PbS/c85GYdfAl7DDIYIqE4sB
/QqQp44e837aQ9HYKNhPiH78Px9CgMr80wZ5a6j8QjIN9O4I0Bt3ZwD1ZdunTZbodTPKGnQzU5hM
eThnPohSbtUBGXFa9fVpuwiNaUDnUnpQ9jhqY9KEWbktXgrUNqxUCaH9s6YzkQOLR+teCbOR9tTh
KC+D9v77+7phFfmS/pegwGeS0OcyoEsR/VqAvKWJ8ehKp3y8zOek8zph4lEPv3dtXfsvuwfbbblv
6f9+odwFGg5NLyxROfcuaNX3+Wupi+9RfwA/+1f+fFGjP5EpxO1+1k+5+lldOrBO82IlFTUc7IdJ
5PHcU83DCMHRfqKPn1Hb8gzX2p1Q0TGsPhRwZbrUKoyArChAsK9D5lN+7WJS6NUwpLt1UHidnXOQ
b85vxinWopah3BDHaeqBcaFsr6TRV0ULMu7KYi9QUwoKVqVN1sD8YscHF2jUzTd6ZKQMR+67z2Tq
p9n+VhMIhc1+kZ7S3c7GQurB7hDEu8ANYj3YBANtF6s6Td35DSEPHixjSKkAZYyj3o09ZvuSM98P
qAqwxg/AbhMfkEqFUhsfCJppmU8uTkA2V2JgJOtpQO0rGT+5uC9bmPlac6B3H+7fAfI207L5Vb39
UFnUMVtV3vYEVjE+l1R6M2B7oN2X4AxkGz9UiVKCNDJ5bPw45S1ipUIfUbGvQf/g4UZsV5/ugDqW
ZNIYOC1EbLXIr1KJSIMDmSLOK5RJE3KL/BCxYt7qWLNeCXsTrokuAXkRd61I0QcEYDQxPUzWj1ll
4oa69fw9YyaU+10/LPITZCuuC9nqMRiu3ZSEycCRdCTY0yJFRHMqXc94OuYuOMqZSr279j1fdxCj
KVO72sz6tkG429OY0emQfmni8KArHRkE4z3RaJLEPBFN3vUDiYFIwZCD8zdYfc5SSJnVj8Y9lMJB
GQGx4XxS842/hd9NM8K9SLBjG+7CGeMJcAPuIbHvvtK+68YdtwTKVBQuX4v++r3gluUKTi4FtYxb
eEFPpaOWrPM5CHyUWWTUzXFFeiZD7wQXXis2LNTlxX37j5ghQgfY/zZw+Qz31bwsxssfgeQimzeb
ofvFd1p39tgcLH4xFntKT5pFtuydmEpHT3j0Bp55F98dakT1KQNK3BvkTm1I4yEUrPM9EBOVhuIP
qF7wr3M+LWlKSN5z1gMUztb19Bkw2Mz9Br3Vd7nfIjxPajVZmOQb9teEnNi8xrwaPc9tYnJIcblo
iADeFlGzBV/B6szWYKqD+Ynbabm4robuc3ldyQYOmNVOP+bLKPyhSfdKClLzQLZofWfDu7BJ/wIx
QSW0aOw5PcDD1UdG/JjG5XTiDs16SqjoSUt5SqXvtliqzieRXFKZp2IJJHKgVaW8u05Hxt66xtk8
m0Mo1q/kXqRpO5NXE5JQpISYeb5t1sVSnt2Yd729zurtZfGmU6NGM7k9HVDJPDY2M+VmxfK9AM1e
UQ03fx7aGZSaxZCA8LHaU3RNDZPwReH/BTQs5EkJY65cQNAa/+ojCBH5o8+aCIB5F1/3cSM5imuZ
MMrXZ/zuXDJpDU4/oa9TuWNT0g9f7Wq/4+t0bIvQK7MofFleT5cFhXgmTdzdgVMFstdORxaOEBcZ
gKlDurUvU8l98pt9AD7wWmVx4xc2KWD9PZMJaS+7zOHr40uizgRuoC7oHsY2yF5ug735UkBr4x3s
BVcxfxb8X+MejRZlPNbfFj0xvaHNIAg3DwTWBgMjyoDEfyQ7GXXuc1TJ5X1jYpevf50Va8l+zUZW
bzbxbzt5MZqXs8vsB/0AIx8+N5Pg61Ku4o8MdVZbQ1dKXjORG8jMiUuDQB+Q2f5sCoc2VSDwefAy
pPBi00SGfPjAAO0wunVv+ybr2ttOfBVNFcBlMj6BFHKX0y6ATWfwdrNn0esaTwyygin5lMaQxEgf
Nguu/2YSj/+aXi1mFCEw6Ex75HB8kVGy1XiKyOThzaRS8JhKKB6pMd6yzhReFGozYqgQXCObwjua
l+tw/VXKMznNlHqT1B8INYWHiXagNkLKhDrlPaDNhPlM76KeAtpcp9ORJesJspFA2g716rFDuTNJ
EB2BBs0vViWGyxldp/VOjx399W8nVCw4PyCeldMmRBuf+QL8XuPpDbaTB767xkRKPo/6bZ7G4685
MASEDDj4yYnmY9dVBmgMuP7S3nTKOk/I/uQaSq9SjZIyp4/5oTkOqr00aNXyYmgK6prRUaBMaQWP
62GhuciFgqFxCdRkO8VzuWyxRMpa3TzjHJABncc5UtI7RgHa4OIgVChFajjeoDECBeRFrsa8qe4g
b2jjIVDajPIz/SYxK5UO/iK3RjXAewwISdspTaWPmvZYEQOCoT+uYkOy5f2suGP3suovmXcbEYsN
6bK63Z/o5KOs+yCk5Uo+kbVn7i2FTxS2ieScko6O4A3Y/bsDk6UxRYL9e5zET68LOtLsffez/PhM
lfrj2fkY5qZaj4x29lnescCtdsPS/rEMvRWw6b+0Dnq+N+uvq/Ngpm7VCOKL91vxZiIYR7YG2/6a
QklQ7wRRE4PFAPdec7rVB8SnV5gpbsMEEb1YFwG2WaGFzfaxaNbKup7D9P8En3WfOHMrkoZLEg0M
m0huu8dqeP4e9tBNOsIxTlM0OpWL2/ZNrnN4vglwoj6+F4KyueZ9DP45UzEX9H2db3zN30OjpfMW
66FjKVEDKuyG91Fwh8pN52d4rAL4UWzmqvmyBcY2vdl97xU3+t0Zu7XRrp5B5n2XHHsXCEXsGgH1
PfyEl9NwcU+/NhUDf2CWUAbq2cR+cd7g8M7BQOzKzgmZX0ZLJs0jUHsvZJbvtfh5pCDWlf2e5k6W
vBZZAuxDu4zVC+hNmvaOkDtnDHEzJyEVaOE9AHKyqGyJ6tkXNgJNNjXZuJhMgDLGy8G0I7Mw0Sch
KIXRkhkdTb/kQjE7+tgggbCSpvQeQonepvSuMHqb21QK4wEKo9H3Ts+CCWSNgiws5yCQiA8pt74J
2LdspwA4dwfZGMwqrD697+dvCyoFRBh2GEWfnwGdnMn0QxT4w7TQa9+imn5RrZ/xJNw7n+Bp0kzW
2jtMbOL1fkAhaYjb43TL1x/8TEeynyYgpPme8W3zPM6DCWM95kBiyENQOaP5a0E6df5YcQcd+Jtq
vXfvKSMlXFJXjC3ZDk7tjGMIiB5DMYBrAEkI+OMonVnxfpwlT3cSPlh5FaD1drooQDJAG3S4Pg9o
/EDp6hpL9tqN2LDeANytCvBACU9W/INmI7pG+suBDnwAeoxL3MFDpHdYYWDy6IzSI4MC6k6f7laD
6XdldtREk5jA8ZcfJAXn7zaVt2N/HzVnWm28V41JH14cOEpef/Pr6Uvilq0AVWNiOvT3juZpxnc5
XuNuAgyA1SmHfsyJAEr/ARTELG/Qm3FKLuRxAAYZGgUw+M9thxMCKkTmraNfHVYF04nnzSTYUhti
my1U67/maVqX9kiKEUSRKaDWpqbUya/oXvsvBdPFpDEBXYFO/shAkM9AgEWSYZNDQXl3BrcMUkSA
hoeHxgV5eL/NMUNwawed+BGsUwA6FAN4kf9eDY6oewCtIcXb4HawviVd3uC5AZmBioD69bVvTYdv
s4KJdjMo3BpQyQsr70QeE3mGogeZlZwY5E4+jeuwxZLgreK+gM7Ap0HB8P7vR4AkRSKguBNLQ3gI
fsjqiIMb7DdQbnh1L6C6VzReg8hVCfkiAW4GJEshz2wAnGDfsrf/g0WAJIJwy9wM0f7BJB0JyAME
TUDYDCy8ZiISWArwtYCaIGOBr7Ev+PJMm6I5t2o+aovwIIP/NzZvLBIpHEZdX/WqNmGUSiONaOQT
A6OBxYAK8sVdbYKFkaQVbYEolEO5QnTti6QU47SE+LFrcCjIzLIWrLRHlAD+Ix/r+cABFuNJsDx7
IEKVZt8UzdBNmnmAAuGhoxQAJAxgxII7wM1nHW/gguDHCZImUEDIAiQHRyIkgJzKf0HoCYWAKWFk
fBLlzHchAIIDBIOVVLjIDwIXPOaMKVyQ9xR5FhxoslxQVwSWKU7nivdDLTlj+74jwR7qFeYIKXsw
rkwkz+j5yilDpTzv5FMgV1rPoPwbp4gNONenNrsDaNY/Vi24Gle5goxhSums7NaRRI2DLP6PHR4L
WgP5ME4vQlqANP5916+IRySNg6TO6accy0vgCEo5qCUXaX4eHTmGUAmSzV4A4bERfB+EneEai307
8QtuGiSPBcEGTHKTj+FakI7PtHzJqF1oklReA8ozFynhtlkmZJNd6xKVrA1OI1kZn2WUN1UCaYjP
Uf7Pgvtst8jNZR7HW1qQfkdV3eY9crwDEjNN8KI/JDA81xQpUt6M1AuyLAwGRRDq8Hu+5G94maDt
eoIJDz7IrgK6khs65iQ/uVdklYejYoBjzcPhjPXJ/OpVwiH6DXRxr4rB0Fcuc8cgvJgRalSMRUWO
3gJG7FJOkbKbrAnuyLwD9BPugWgjWWPUwIboG+wAhg+/ptwO0L44PF4OU3JvcClFzy0dDsVFEqSs
PTz1Jy0ydbRmSenqT6fhCsqR/Sc6jnC1Rkd8KKCHL/ilyInxLTzzbwHGL0I+NkjoEHINUMsApYHd
eWbkEOCIkwtsitbibzLSoJ0oo4K+xmSE98f3DtnH1gDuIjGCs0FPLaOynymJkPG6WDMgV3C3BDkH
ahxFbvyN6kkJ7xiIhz1IoFtSljBOH/QCQz2SL4ZUrXqXreAv4iuRkridEJIq3B/5HjKJqiUce8jc
ttAx8qYJxgeVf0cII9LKkzFBgKU08MhFyoZjRWefNVV2KVD7lbogWiTg4PM+6pAE/1wsDXqN0cUk
pWRxBZHuR0g52AkSy6LVEf9CWC8SWQDxcYezB6hTzklJYhqFoYjfiyHIBOoC7Pc3/7joUeR2nLJu
nAMsUBNzRUAYNlrooERJOWV8IaCeXW6gAOKjsiMGF3JZWBVpEwaD2V6qJv0VPjMLcK6IodM2QnVy
MbYPIYFLNrstcqZ36kSSzmUL4kSOZI7TVqSXraQY35SbVL16WqXtdL9BO3xTnvq67a3w/1igYOLy
DIULtQJfd2hykEjd3SIOC9+BvoFuQ5LjS6bMCd4rXE3mU3oKqi79gMkL0SKiHR7Yt0SklziZL0N1
RtFtwXLKHkmjmBUUsTFJDJYXsXyvKht6KDEpmU7iYBaDtFVCTuSIfAkJEEZFmNIqmKR81yf9LhVB
D8rdvVckYCQsEm4HnUgWN/xUzHzCfgzjTqR3riJVREV6LbIRxB6PE/oZH4QvJ/slJJwk647NQb3y
zsuWZ+Bss6/EU5G64X3lH4+pcPm+CEF4H38wq1iMcWFdBybDzwYF1Vp6Af0KhAtK3MRiUgg7I0oh
EChomHBrCuYNUL8uLAFDW0SG5eV0FKq1NtNvagZ20BSWYSuq8Q2w+Q/6WKAega4U6qQYKC/yfZNm
RSHDh+KVj6vQ1fyz+NJ67u19c398dZni3TUOI4Sz1sGYlUAhF16hN6f1oyDv4UO4IM9TJVwVAbtt
s0ZYIFJf1PBQ3EYyiTzTd8J8NZpAGI8T02P7jQEAxSgGoCsSL4CJPBDYnqKaGM6yZ2BLvj5CTraG
osAmuZsiI0l1DieAdVIM5hDWlG7dhVdHPIqyzGkBk1vYf0F6+ZeFwdZjSLHQWHnaO1OTwhfdK6PM
6Z7F5E76sojEFekp/MWb1f8xI0Gk3pD/5mIJCI01nQj7SKpnzKADxcD8YW5EhkaxOWcwp1FbKlUY
1O8MmKZqCmMUQLJBZ5KWye8ilcO2ksqjZIhSKeEmDExgGBXVV5uMZ4MvSzUSbAbWAe9gYvUbGIfe
e2+RYUVr5A29bk0kfXLzlM5WCXmfcEdt9TZrfrP73ajo91lb5cimMuQJAvYx29zCE+BTKCWweZHa
om6IqXyNASp6YRq9qrHaouKE/BL5KEE647ZYPG6LPG5NDTZ6mYRcY/LRmutdmKgO7cUg4O+uOuGz
4MPg/ikKUxFt2qfjajMpEaF+nBBrXh5wTrYYJBWDQkUlpUpcgBwzSga3hJZhNBFjFykgYCaAED62
x4WfzTOIRevsVnVZH/Y/Q3ice+OwYOJvys4oCSEDRjEQcojlBlArbQi9Y87KvztBAVXtiowiaTRo
QZPaR9Ww18KJ4Wx5HNE9gkYugLz4kP4QFmp0v8FI89pDdWs2YGg+hqYSY36GN1u6UZNstJF6JOH3
7GypmuJyS9TDte5lYv2wqHf/BuG9MG+/xU9d7WW62U+rxqZwuVQt5TkbX73RxKAJ2/PiwGUVHGim
YiiL0d67KLYEzvIoaAdqNHLQyvM8vX02QA6UC09eVn2lDJwWaaJER/rOezJsy8vbfJDMjep8nsGC
0gp19mtnUm4XxWwoOawRXqc0vVOP0doFcddoQQK9fPjY6Eyhs9KcKhD88AezOihRifsLuPc9kYtn
6xcDB7fkglVcfUSWH4zN2v+CaxXcBbEU/wTHbpjyBuizULbDwfGZAiQSHsVYQMyp0JYQD/8FJfRb
5/64CsT4TwKcgocPr+uT8HliFgKkHJoa/II7NAnKfv9xKFAi8AgaHxoirsgVZ7OLufXL6b3JYK1S
PCX973CM/lF/Bsf62KTqUcrNvqCEYDn+5waVUUeiEuW8Gdd436CQOywEtTqLewKrOqayo6e9uH1C
DBxJLvyI6s09kQUPRBpCXVBiyua4nQJP5Ii14438L6OjJPoe8t0mc9sjNhQhuOk32Aeb11xw/px/
NQzPGO0PPArviqTyPKfYVVS78ejEhtgNfstz3uG8EB7iYRMtQD3DMtzEz5DJ88IiOCDWw50jaJDF
44tbYFIRpQERvEL0CXfO5VlMwi0+LO3Ko7CUhA08DyHwm4ayU9LJEN/YbZHFJ/gqRGBCBxrpZZVX
Gs+aghanCKMLrZhno/w7RrRp1JmplNhysN2udd/DuPfYfm+n9whZnpbUCNw8ro5Voz4hTyBOMahk
BM1cuLz9+BXd/ZIf0nLO/fGUWOtPLHoEoCxw2kkmMn1LuK0V0RvdqgFMiSthNjCGAX8H1w8nFmXO
x/BHvmThDKj1XAVf9R2RKuS9SBTWn9XCWGLWkbcqJH44wqzFgUY/s8kUZPYzp4/hQnYHFgSaI3YQ
1vERtjRWiwBGtBUQriJ7BEuESSK41ZALic6JFAh5qQzoDCoeBwOTsO4uqMrYO/gQuDis7jfGGFSt
jRn/UvM0BecYJRQ4wk2qiH0mZPu1y7lnl5QggNi1BmXadKnGhE9o7c+Gpjje9Bl4XS2Vmsd/v/lR
EiIGRojh8l1NZhEDpf8Yp/UngEhAAYphe1AQtQF9L2XGXxiAnhIUwFFmXSvLyOvwwTDBfuP24Egb
exMG7o9+n+T4qgtndJEVkjZSMaLDw2iUFIOKxJnEYCda07065I4YmeaVz972N07GKrPAT3uJsUnT
itTOhOQQHd0gfA6NihlFHqeV8OE6sfibypIfE71expAzmRsDMX9cZ3Lya0+o61b54qf4t3bW5HY9
iNV8danOl2yHSnyUXkYnXRrmevKPfnVMVQ9GAV3aZAZBNLP9z5o8KUzgcNIc84Mqfk55X284/Yxn
9CtoadOE1PzU3Xs47VfhbRyyIO+33V3XZXecyIuxNN0/aIS0nFBq0i5rYpMq7I/NEflKnCPG3NPl
gXZ+BqztpyBLXgiGOg31CBbDqRPjmJAneq98GHBNYWlThxyoLjdzEmyZXq4nwIPU8S2YJ+wO/D1s
LeQVSiQdIOTWeFCbiaplrei1BJU3N5ncxHXlzKqHTiU50MUHIIMXFxvRicFL3ufijLnBMV9is9n9
3B4MnXGOj0elvV4yuIleafSAyL3bZNXcj1QOvxW/ySlZsh4MKq9NlA6FiBiQGteDSBCICcFCVaO1
OZhVjLBPdpycEWijNB15lznVTMveBmv58d9zeSYtqLgDLuY3Vcrds1bnf/4/Z4BjyLkTh5mz5vwW
Pa9KcV/ws7Gq7zm/GxBPEW6hCuDQv8gzEGJDpwvxocWsAwXLT/cTEYrjh1VXd7J+zfHtqN2b4bN8
Y0LlC/2uPrRHMfFgcL5wAtoN5ogcIJ8g3sQSQXHiC4iqN3yluCKoFE4y9CaiS+p8YqEpcnSLWdN2
60FqxMhVupaRZIWCpqPV0V7DdJJiuoixSLIDX07SAeDOjm8lX4L7ct2O16IIeSw8NF59PJnsIHg6
6KhfIRhWwokkLT4S+ogAl+eG3IkFxKG3KcIFdxb42P9RJ1LBy0BOiSjLc2iiJ/QHMBY5qpAtoDoa
f/hHQx5Uj4lOJciQGESpcQmoDqRT8ECXI6rvKHQT6DcvocNFUEXKm2dAyZO0PAp64gaDJYwIoBzb
QkySst6URNqiSshnFvecep54QHyogUDziDAP3Z+Xu+Ump+aDDn67zL/btcd4gGXuNwt5SY14TsCn
CiGC+ygogymWkR8xVMCN9AA6stAY/Gt0jSjUNNTgXertsSdYuyGMQqeASSw4vM/0NZd2fPd4cZsj
XdCHBWUeRNUDu/ZxKCZ/A09acLOEmhgx9ihuN2MXYNCBqmu/qQ8Q9hgiGIWFNRkgkj5hDkbPVEnY
pb9NTuEWSYkE6fiECDt3Bs452oyOAnoBK432HhiZL/2RtIjOvMKCszlszXjxcxAkFp7Yic3hB6Yq
hfye4hgH5oJ44G+Kz+U+SfjT7I/j0sS9zde/J6xlfeT4MtCI9Ya/XzqFjX7YFSRGYVV4lBPEz1h8
pLfhypTfoBkUIt+FGj9nlSX7bbg/NEgIOkM2sBIZTg3smVoDg9nrPU88imoNaVMzZ0OypL9T/oY7
JJ4lZ2k2vw0Hj4LI3Kd16kJdZvhbtA7QMpNxgWNI1BxNgtHHvKTs9WGMjZ/DQZniL8VgCHoNfarg
3tWg56lLiv2d0qudO3tz9xl45N7BGuBY+zeLuNBhhogg+JKFYMi8eUfsrxQi4zz7vyP+6vsoB8Pp
z4Teaag6xE4t88ckKTK79NYXa0x5MMlLZxQQv5jqUuL62Hw0kls7ysIYk+MdeBSzzi/RxEB6zYyq
M2ZNUhvxMJizzUJmZk59iEjikAvRAVnNhwFp0+OIAobwKZpIQKC2iNOo9mBc/PRvAjd3YtDC1nv6
eH+1w5VsmsxRiEtNmHONaNA7VZf87HFNIEQUqfR3T1Gp+yUbgR5Ei+NUoUbwq3FgUCnCkfsZNxps
VRbeD44cnpoEQR7sGCbufL8Zxk0CwrSQBNksrGfk+oN82SUDLfpS7auQFmpEiQopLU48B5RiNXL2
IeqI3HJDGhrqVlT5TyCkwiWvTHaZAnLIyl9/cIS/LHoqEGbi99ZHjhVCjApEyK7/3C9Z8AtwudAI
FPbglWEbbFq4e7xDHKGSujZRDsYfJATHBCGhvHNO4yKgGnu84xfYQAwQEQVKAB8GNIPKH7y3fwdd
+LrYGO+TossARCiQ5eAuob773A3X5IawUdKO9cuTJgUHGB0JvAjl8b5QsZBq+WK8RBlWgLJg3b8G
mgUbTBjFeWhR5dTKsjL/jgTuMnuAGvnQhwI0tBauCBuDvHqQ3RE/gGfsAO8Wf3yeE88St5ljPwRA
E0uTAwrRrIcc8D8/U3h5ov9W5kJyReiJRGCkcw95SpsRBweP1kU8Bj9wYZ4dfYFnLtoeMMJdH+c2
zip+LgKAt9ruRQUm/SAVrHplDnO7xW2HW0ETkQQFfk+pmMJtJ9HDL3CVuX+ekWkUFzH1UMDw/BaL
xhVR/lwRoyHTtg+PhLwPCQoqS0jM8DqitkAb8z+KOeL9Eslf7AOK52N8DC7FM+UJS4sZ5T5JeBN9
1BvhFVBjBRGYrAmaawPagWDwvXizRI+UPYnbQ54wMpBKBFLYCl9ZIJCUfeFwY6S+hTVu7RLAAyCY
obGdW1L7MVqPSofmrPSEtdQfckIj//Qu2L3grJjfK1XG9vjuPZT58MfsXJr3BBll3sVBJYRRQ1rc
SnIgSY4iR3tlDr7Qb0Jpf5Z+fjVaqO1fPZoX0vpfI3tzVEYN02PrsKv9DmynYLDz9C3TEYbZx1av
+SNnwQ8qDW1v3pAxeBTOkGsc4swYHQUTr9m420pXgYWbRD1VDW4C77DCuN6adcYM2gFtVYrXMaOt
etUzXbAYhFu5tILtfduHCM4+G0Il/4+kM+tOFYmi8C9iLRmFV2ZwjhpjXlzGeBkUQWT01/dX6XVv
p3MzKFBVZ9x7nxlLdatsjVI6QCcGOVDtuIdL2WKKhM3sk/7GsDmXSsxrSqthbR5Yc5Fnv5A4puLB
+/ZXNF/uScQJIpmfAEF4M/sHefrJqfd7KUHusgluNP4KYIJqixof0ksa+sT5Bc1vkMRxBmwAsQM6
U8rZkDmIJaqgDADnGEWMp0Q7nEwhUcKhQKTaKSZMlGE7e8V0Jq0y06mBsSAKUTN+NuhqzqavoKtA
VvNhSn5B7fxTRyIJ0fEW8BYl5xtkxbZEn9kAnm3Ej0vKlABar5ylU1hxrj5SiQ/ZjP8B2X6VoXWt
z7TliWlfywm4FMW5FR9TbfF6zBXr9114ybgc0MMwV81MkX/fia0353c9vyMtrWBTdBtNzbGJa8OX
IAqNC0pMG47lhKrunRMFp5ajkaYxxbyKodZYy1glu7ozWn7+mow0JnqPLT6Q3JNl/phQXW8BYwmf
g6ioQ8fMhwXRGvNt6jGWcP/Drs01RnIxx6m1Kfachst7a+SUdR9IalK1U9xbkzpj5mtaSOJ0H5HY
jxR9MWIvbxSU0Z5GNWIUSZVEMnb7vKdXJRsd6+HToC31ADNk3Cl/kudpIeGskRyVXHVPdFnSuHjP
Sd2lO4iMZzzJfKGEZIRtvR1zZiXzYoMWK5R6GKpUhhNzJ//xrqctXcCcDFcnIEUK75SvpHWWwZZJ
5m9zzgaZKuDgQTEyOpg2Ec53QhlshtXje7Xi49yQMWQMNh+FMStQoKliUUegmSUL3ATbvuA8OtTL
ULuHoo8VM18z5LQpMmhaRLdJvMI456Lz20zYLwxPscArYjAS1CH4CoznZsamx0aOyv6mBxisES9K
rtAvkMuhn0bMbaEiDAxvcTK+uUAsJ++A2pipCW2WN2QmQT92sUG8HrWmTF9lDI2DBEtqwF803M05
ppKqO2tKDMMV0IPFrDAUciI45Gg9DTQonx4dOZX4A8lOqofoX1IR6AVFWLTFG/F0Mj2iUlzed9Tv
S+qiZHiEmGhHUNlmU1Nf5G6VmV4idxaR5U+MuNCiGmFEUdmsfB7b46/SQXGWtIVfG/bULS1mIaLb
54z1NMCVn14p9wI/XT1LUrnDwKMJlkN9uDH6HbEfIgUF4AQBCztPUdHHAgrdXK2UtaDUB9zZeIMT
XFEQQZEv5BDTSyZteutLo/gS1cD0l1pMMl30by16MDk+R35Iw3VYn0I8wFhoUwLP4Zj4t355ayPm
TevScqI4NUxwY32aZo7GqpinY37/fA2zsdg0CD1ubyT1rYKPQ8guvH9jG+/yFxa+bZfF+MuJ41wR
PAeUzDW0sXrVgxLz3o1W2EjbNkHIymvyCJgQmVeehSRU+NgckOQ4G5JZEppU9JlXKCh0CkXr4djq
kU6QQu9BXowX9RGPgm/EwTeQ/59TX51GmeyUPFJPR7CEXYyONM2iUEE5Cx48+BAqCRR1ihWj1P9Y
HIhXsU6E1KPlE+yI8tkx7wXwcZYgL5sKBiMrKVEYTteijD+jYQI5jykCrvJDOEKaBtgqeLGBBjxS
7j/GOA2I2MmczENtHAZwGOUUNmDXUExD4WiCYup+MEaHEPcXA66hAWD6HEMsJgtaovH47NY187uA
mlATnhVlNNzWDDndE3yazfY1XdE7ZnLcGYDMBE2zkYYZsACiIggKpJYEL4TOqsh1euNbupFTQsy+
au9fNACY+sgkxk2Ri+IA6mSUvRumq/7QnWk7UnrP6AQJ5kRVGgTjQI+DxJxJoXJNNzI71uXHc/rN
Qe2NwMRZ9g1KzA5WRfuhGJqvXGLR+/79+qbNCJecBlZ3RRKPmG+GE6xCjhHp2XShNz6jMmkP5CnV
m0UuJgFgSp5ebayJ6kiVrGO6ISLHHrJpPShohQQhhtm0ZGh0GkQhk5D8nYuUgMmGRGs/hCgUDv4K
fcN+oHMIDwLEZbkp3b7UmYoAlu6xGO4zOb8+76vWiKYqZhLBIiqJcIGTuKYhrnPmix3dtwSPJUmt
12mBkX/IQIqAdpTMshkhQjLkYK5LJOYWV0WzWHGa52z6j+IYCoPVEXw3xY07anw1m6Typv0OTFRE
Bbz8qLBWlOpXBFgIZXA01JeIExOhmThdJwXF9PH4sGSbDY8uuAjKFuWJIhNowWtx8usrtLr2uwIF
l/k6Fc3OHeEJm8yvLKX9k5hLoOyJfWsKSv4THagTe7zLOei/6LTUxQFscxlUw/mkXY27X+iermws
emNtPmfEkPz+Bn3ZMWy0/MraA2j88UGwG4JkrYoQXNNbcLkBUkMrB2ZNAKARHc4yasiBiRziJF+1
3Zoe2EP6RINRI7dKASkBvWI+rlzZKP7eLvptphkLxrpVC4oCLF9rbfLnPP/OmJHVUQNe0ObDbj+6
VZ3wmj+Jcouf5VdFx1kMsc1Wpx8pIoxl6zdEq3L2T/uhPWmsOk6cKn2WlcHsD8xl9o+BUsxN2d/K
Bd+qQUEwGBBONw3IikCP+UaixhOLFt43hxhhqXymQJqgSkGlIS7IH5hfAKyudUEyI18V1jaZ9nlZ
wbIg3AK/WaxjbLSzPQmmkgG8b+Imf+Qr2D2Ci63YpQ8byIlrpwDbvqUr6sPhdeH2Ir/NcD/CC/CG
Jzs+2cfzw14KDhGRyDJx9lvoSkfevXDlcwH4GFz7rtuwwSDguuTHAmXAMDa0pARBDGGD2KkcGCfw
fk+z2Nk7XuN5a2vjeVYw75zaIwUA6IpGF/1LGnawwwYsHv158voGOS44Otw7qEObayUOC0w44rcv
dGuO4JBVj2Y1SkJkrLPTIXZUp3Rj/TyZD54DaBJOmOGnPAMMBwhFAg9exTnDBel3gB/pvKLtcIZE
4HBvZ7oK9pm/ebickM+/PevKG9NGtbOvmB+Ivf9fxgGDWLg8dwoz3h5LZ5/vHvJztsyrCXYczDgH
algkfiIsQXzCDbDpmEdDUPEttD24cPHKQEOhbcLg5k8N8JIoXkiL8QdYOUI0PGYvPtOQ3P49UTDx
Jb/FluA9S27s7m0Bq4jHU/PYxqhdl6h6kHfBPqsdSG5bGcaJYsf0TR0ELXIwC4kTbEEWiBs6IyVg
t5CiFXcy52fu4QQimAt9+RkNHpPi7D2cFtChTDNlf/SRCklGddhqYudBoZs5sie+p3pL7NTOeaDU
o/kgbYEZLvmWRwFBvMc0lj2+Bj+ex5AClC2OgCc8KC47YvqvNKzseeUx/AC4t4QlIZGKJAAzDxjq
NRgvscwCr0rZnHvTWakScS2qyZwgZ7/fcu0WUwuDvcMFsQ99di4tVm76HgIC1x1x6zEryviUXRqC
FpA2t3kzQ6vCAfrpUJ2y2Uy8H7kq78OE1wDBYupHLyQ+CGhZLRrcNG6b3X58uZNCgBvBxVZng/sv
3AkVOhg6M+23O5TBd/T9LdmrH4TiXc35xvd7IDLdn92KzzGI9u4D5BundnQH8Mclh1DhYTOl2RPM
Rx2iZWUv54f1+rI2osJhSqxtuic3sfk1/iOkcq9z23CfLjPDbAJt+8mzI/HkK6MPEto5ii+37uEd
U+lwwOZvOm8acJ45ZDbkI/vB0d7Oz4CnKVqBaXYnDnwhl9lb9uCuBndwp/bEYTAPSkmj03qabtNp
XnU+XWfv5dV8hDfvqPwu2GEUGVHgo8JGmYBSHgQvO/hEpSD5vX+8dmg7rtu1zAUwZR0yRtgyOc4W
o9rt3mGQ5ROwwkPorGREgF4PNOHA1FwG2zuQFSYyk9VByb2p99Jnn+dkAjZyw439wRPZnyLVzewo
wsVx+aXtSzYP2bJZABwm/40ec3c8pMX5fHDFHb5dixUZ/u71G36APcwtfkP1Vd+MR6+OGLfM9C/L
fi7rqORVAR/yn3hVhsN5p2Bwq6ibP9kxvviywn283TritflBUAAOdQmXy3aQcGFtDqbNcxYMuIm7
37PWrHFtyw5W+kxtG8g2FAGsNxwg1Uk/mA/JF082CAl+CA8lDLs/pYIHgc7nh73BOyt+Gt5gjTE4
D1xCPP1nxW9vSoUOW6r5r6iWlm2Ek9hVgNJ7DHU/R6Jx/UiD/tD+TNes1QH2cgV2CxQ2Awe959vX
2uD979U6Or3HbeGsK5vdw6VnruXC9fsHOr+AF0JV9dPatCiQt3Z/USLlSGLkpe76yL1iDxuKtMO1
+kb5jWI1g1zWsnOhfrPQcEgOaXgpNFEQR9cNF3V/gyHHtCQxEyAHDcGYepMascTw8Jyf1P0BxeL0
wQgXZPHadGBOQODSTjaJLNxxcZulTupQTXPWV9ay8mFMOC/nB7qkc2PV2Rb2Grt7Bpun2HtGJKMZ
FsNRsm/Ohem/9rqzDw8YrzPs1hL5dAAogtgsvClOA+eL28PiKzz+3INEi9NzznA78Veyg/+i3Yqv
lALaNI5YTop8AYbHk/fzAzTk3JkR/NkPFwAOl8S12TWagcixeLXf+HTQPS2glhtTn+FYcePOv5SL
RDhw82DRt/B5xc4BMxTAg4nTBPSl8Cbunr6208VJFFyE8Xz5nf2R2LuCYYP2x+ppr75pJ7M3v1eJ
uMnKm5/3vFoX7EMc+XIPvdeBxrvsnGVMjcSdn7E6R+9uB62/Wu2i7yha+KC+1+njtk8qjYGkkPXk
hb54f7RUZYkXG9/Aurs95GQq6ommbal6YOASe7B9/2vW+aPTuQ2VdrDdfu0C+/Rbp/6750/xRR37
8fKoouv2b+cu+HHw219Pr+UB6bayEJaJf9mzL7RsHYBttrA6JIU2P+f2OgNa0aa7sZwulTU/I2Je
TW350npTu8VCcWlPe4FkeUTBx7lFKzDXGHysH60z24QwofgNt2xHO9VnXvLy9WnERswMeJQm/Imn
eON56stus2JLrVbf3zthv32e7g+h9t+fwf4IHvYZQrUIIEQ4sMU7u7C0hbMdI2cpxYYfi2MNBYeN
ckao3+08mfNt/zx8NmsytcfluOwDgy2vz1UQljasXdiOYoWdcYXLWSnbd8Bo+1ULT21NrWsOXoFv
W3vIu5jc+Xsj/qFsX74cWPthIweElFRvmMC4CeT4OPfmts6V2nwC39Hj/r0jHQAbQVbIG+JpePfl
8XiUAhFRLuNXBIQKzrns3T+Wyz+/v8SDa+z2wePFpgvD73cQuwjbpGDknAAat19zffG8oKnxBaSC
Y625F9IBLXV6CJGGfRgcLtB+XdA0WqnfpohNhPrmEEC1pWxrfAYHNrtjAz63qzD9gf645BEn3sf1
MveuwIdRxAinS8mL3vYOPJm9G2zEpwLJYwTnIvjAbM1Hfz78ZLi9U0D3OF0+g1vs74QHRfkRzIm9
e7jfPwUbNSyWRmzGwtW1/05BaZf2goY52Sj2+r2h8kHpTsHDD/Zu1vilBy/K7RZOKK96J59Tmhcq
y7HCEQ5JI+e6/fmp2zPUQqGjx6W3ET5pwR70v7+/Gb0TTvAYWbhiTK39gVF0CidgId3D4fKE1hMQ
idCG/VofgoC8nfU1XfsaUbMPn3G3pv/j/Fiz1TQcl5Fk86nq/gwRpTtnddpoQed+fSmbwv76+vrW
iBU+gksg7YX6tGF749ec99MXhn29ZtFFLM/6UdsB66OsDpXXOWvNXXfO4dLFdnC355eMtTwoW5pq
bjafBwdOl4dOhXdo4vV6zq/bchAEl8yZv9iqXPDl8PKJ5MR1MzTeJubOXBCFnjkjHiVklBdCYDhG
zjHeKgRzHQ3K1N5sMZeoPnjbuHJcFAr2zs3fYJuOHoh6mw0oYPpYZaL5vQpXNlk/5wDYc1iDG3N7
/0zPymX4Z15ukITMr+QXbuJQbGkBlIUD00z7qj4nX9ICdbY54uF+7VFyX9FiJ7ICteCIqOo6/Bkt
OGb8yezVYjXDdPkI2dtf/mLlR7a/ns/ZvQNJC6HVF0jBaB5cO3u6nDo21WTCLQZnQsaSFvfPJ3HF
n5vLWkCggB59BniPiaslnkW7kPQTyb2NrtvaKolOoe49+M9wBTOWeciO5KHk4YJAJfplnFwMsSxG
bTY6zW6XgUwdmBFVD1PAqfmoA0sCsPQn9kEej07b1bqCmhUMCGKGwq8JArK1eGrWZrqxNjfA0NQ1
Y/AU4AA2g+w39Czr2R0wy1TgUVrcExiqfz0sJnaPDJPGVn+TA8KAoMYpR8ORQGKhAuTpjgN9higZ
VoB1msFnbqTCEzwoH/o6X4gG7msmr7tjykRV6o2hXHtTbPEI8Mp50v+sDjplD3YfIwmf3/LjfGKw
N9BD6QhWDuowrUXqZihK4/0mSO7l7BG6CShkQsMC8EBnlnYhX0Rv1ydzXJA1+fH9QyEfiFEsAV6x
FpYMZWhyJzKxRbUQMwhpxqJ3UQU06daiEWsup+4U9nEaW+vxh17q62f6i7D3xwtiCPlFpG0m/2oE
ExBIk/zHAwdIgDvCmhwUZvvAxGgSog2oGOohocwyRUvgs5wIJBqkDGoEVaxohMvdurllbF3h0WnY
AKJ4Dx6V3vud9mf+Ww0Rf43UcmXGUwDPqB5MlqT+chuvJZMeVQ1vwfTLwWFmXlQKPdgnChCN25so
GxSfSrOdggHImS1UKj/6QN2OAkZa/iTjPwNRnm7VJaju0cJ426/7XqcK94TMb7pGGlCTyJkN10A+
BVUI4zu4FT7hXiKBco2UfK9YyBJGBjIFyKqeUKsUlWxai1TUgQnTB+lb0thmS6WcEnhyX4DrAz9Y
6OEko0zvlk/3yQDpY9JGTRqBdk4ZNX6l1kmdHJ0LKY0VsnWmGXiQkzTQWVS1gkozRZeyFwXIlFI7
9QLDoAx8AoVI9wJwN4zv76zYwW8ad0jvMBQVhnJLfTXgFRs4vffCA1zfngIBtvkTVshKUCyOOnEy
QmOOKHxlUGl/EAzYc2Xl5UAYaNRTl4RDSqlV/ZesOY3VPzSP4d1Wb2FYoAbX/8Yvi37ZJ1n9rIQm
ft8XhxK0QbKVMxRQ3juZdgOQAa1YVMDnKwTX671avu3cnA8TwnsyunzGZCXvkf3SFQLYAWD8oS9T
xqI8Y7b/IDHJdl5TW358DRq4gIhDm0S0ZU4vtOaY6ckYbqr/2pbmj1TO6TQC2R11xsPPrDUQDtG1
PuhAnbih7rnnnmhyVNXZQvtgWGyBu1DUFJVx2sqg7XooQo6+ntFYq9uVRPG78ngpAFE0h+EZUPOk
mfvDCkP3yilq5ci97ye0wC1G6p1c0ZqG7EUsPsZWFxaphiz6rVgotCT0VWvKHrrstwsNgfqGid6m
tzUF6qd4IXeiL5hDBH9tB46Wp5PyiEsDm6RFTPFgL7Ff6DxzwGgXtLfdO9lSXj+pocoP0yViE1Om
C6rruwt16eMx7Eb0YMCo8Zi7G6FpSJRP8rSgSkyHHqJFt8/Yx48nwfceBUJUuW6XtA+ZD8PL0y6l
OcNjS1an2w5QUBrcN3QGnhatIvRPA3r4fPdm+aBVGCT7192/L+gE92B2qSO2a5pMDcIZWr09vT90
zU0R00tC6cjasdPQaCARcbNt1R+fxI4LLuoOkqbwmUDEW2IuUjIc0BD0AcHuDL9W/pmwl5vlCSDA
W92Cf9TuC3oNgHSKyQ9Wi5Y0nKvhk5vjrlF+Lz8o6qfBODCZCe5RvrYYgcy1akiaKvsaXRX6FGlg
1a3HkIn7bamkx5uF/rPp6fkMbqia/Cb5iiI34uvsCNZ8Qk9xYLJnEp9I4g+M9QBCpXX/qPSraPCQ
5/AIpQ9L9k+AcSjeAQMtmCXIjCJaYQ9ldiNZ1VbP+4a9lHrTNcgq7SyeZuPS5gM8PcuvvTSraC+G
dQe6SGNyxQedDWuIeRzYDDFJif4jixlMBNEnouIP5Pq2A/pAH/a+kXqI38l1kK7Jik1b5590NcBv
BXTxAJYUrOGVSwPUgMK/dra41Q4B/ERfgZbFXwB4Zb161P+OJSGauSkfX4n8wa1D6zyJ5aL3etKB
4X5QZaYPBxMWlliqbacR7/QETqZGlrpFqYLGP5P3jhb0SWTU8Dg0bQKWOs6D9kCvYTzII9CyR5BV
aMYnXJiYwBKxbC1YTJrLUjiRPe5xwL6dbgtT3jNWmJ95D8eXdu4mX2XLIBvQMlGHdeJw8thA57EL
FVRfQgaIYGTJ4G4z7li+/yCY0YG+ej8+BPg5QFWp6jbs0VTtBIO4TYATrf76G1jiyeGxYGl4MSA6
KPc+gbB2jw9jCaSbpabLQ98UZC63JU4hpxgaUreGTwCuBG4BgE7N2rFrRwZ3KLMnjz8TA7lAwOrH
bqNy+CeIyTKwS2id0xyj0ocHBXwqdAl7OqWIvmKrvsVOzjfKR6vsgbhI8kxO4iGJq34D9oxwmamj
W0wDl8iDF5D2yUHjIUA/xAD8kYZ4BuCnoRoIu8PhwH1e6YuO7PYH9t4lWqliGXsMDLxY0NHvy5D+
Mk8PuBZOWpnRo6dZDx6EeVo3fBCLQBOZw4+VBVCPU690WlcEQe7LWIgONQOEaOihOC22l4mho2kN
jRvwqeD1CYgRhjcvaf2LJQKuWk6ARzUz/djSH+MMQ3edcxEARZjyhb1IDK7FTZ7eaYKGoEAqdRTH
QIDoCx4Wh4uQ5fQAS+HWtICI3KYeAcjkeQAozQAO2nNYK4oVZLr0KXNIQjEfwQ/kY9xq0f2EfhBJ
H7BVioZSyGg8EPw0cnkcnTmvFnS7a7qsXKgFTiO6V/OMQTZUqGjVoatOfnQFtAqpIKWHjlQ0lBxm
1/QRJ589+SaMLcOGSc7TGKIAEzMg642MCGQIWwjgCNgo1p59AsbqkcZ4HtjTPDqQTlgjAbmCsk59
BnCr7nJhzHYEwM78ABBhvUj6rEi4bhe2tdR5gsoKPJxnzDme84Mgk5lUjc6H7N+KL85GS5cIX0bI
SfOee3mIwV9ARhic7vIChunzfAg8IHMDxgDFUaFhDurphQcRTGbm3QO1pnePlplLLFIzT+2J7Nds
rGJiI7BvMsXYPxAy200ClwKKuV3iVDkpOa104ExcpMZQvBnvjWtpbrOOjhTUECoaitePc5qd99sM
48D9gsNSjG9Wf8xXQBwwRznDdlhUAswSrkektEuYAm2xkKnYU9EA5WDOCcnAVQEavCNuArxHYJA0
Wr0Uv9uV6DKD6EESg49VTO+xMmmGxqzGI/3HgDhYVQATsFG4KZ66CWKSd6xSWjcMuv+7LOFdWE62
CdjkXuxNG/IWD5bVe1Z/NFU082nz0vXmXi3/XaAS6nHrHAj6lxyW5u/hP0FBcfEgOeS/0VsA/1Pm
y+VjcELQnyilXXI0eeiM0ALGIPUMMKMhSDaAVDOosBrBBCjvxDxT0LL5gufLD+DYwScRdU3pjQpI
t0lh8LvcAqHmcJdbOrTTK6mV0vvQybCy0NrGVwCPDeDsHt71k/x7gK4EHZSGkIgpl0RUfGLif7hi
QPg0vnArFEVN+/7aw+eFE4igM3RLTJ60LkFrUO8GI/gny8BP0b+4XXrF4VkVK3bGlJIHlvQyFYMK
eXyz9+L1+6YaCz8tzqmvSGimeURBTE0QHBcXmOedtPAZWYvxl0ljMbISdCa4DPJDgirQ8GBy4UIy
epgKOWZ7flpM5zmhqADDAOwD982BZIeSXHDjhh5BVOt7f6QyQXjfe1b1oRoHRQykchOVUF9oedLc
xkgLrgrp7i3Qr7wdazuYBO4hRBajBmnssi95B3AEBIXEtLAY0USgvf2irsS14WLIcqXZoAHhZpao
YGmemDyYXdU0xu3c9DujPOjtQY5BOpuP8A9NPYJ3N/YMGaYbc8j0EBZiY2zvDMP8Wz0Gn5Y1rTuU
cyDeU/Z8Ce0xJBLoFYNDYsF0A/0Rgl6Yw39DNGqk7CggoezDlF7RfRt3dNBBmbOLXycxOo69WNQB
Rg5SHuvHGQOKAb5vBK/CDWLZqjmpGhyWBD+i+pVFAxSYGm/W/3J7ty2L2OrzCWXW1kbcggkY3Llg
qiMViERCxMwvMVw+QdlU6CAQt+G9wOSKdH4IuRzEwpW/rP9Nn+4e3E4+HIIbQqdmrDxjNj9iDyA+
8k2pR93zXFbhGwZSFUKcEhRLxVcozbELie9Un7emh19lIS/QZSFvCJsTpjjU1eQpmO/wygm1lGkM
9dy0MBTIdzDxCDKtXtIEkG2YirCzANVCDs9+n3XA7rh9oYAA0ZUGG4pwjtiv7OsKcJgtQ+bkFPBU
Dbc2XNjCtIyniV9NKP21f4uEdAE/CCFKga0EdlkNdfwO4TiFDsQlLhxc3o+UQjngN61xg4AsJHTK
NrKYS8NvCeyXscCNje2S1bjpESeF8N14HchOEzOepiFMVLSXgUkR3qDkLVRpIV1zsHmC3GtxYdUA
kP7x75sFMCZOCY/tPe5keAsoelhzyJ+5itFymnEDtJJ9S1Q16EsTM00GyjOGmwGjlzIN0iJkBvgw
5sE9Y9w2iwpkhF8hGyQVxJl0RetwaXCh+DXsBXH9m9jIv30J9psLpkmoppRRT32WTAEAoDOFOohv
Fkzybs/uEoCBiVvo562KP1q0RgBUNg97BT0nYBoWo8fhqJbOPyyMtCYYg230NL7xHfgaOJmCbAp4
2FeAoQkEXcjjYE9hE2DEwsylW1zu0Hv628+QRQE9zvDs+BIQT8D8YE0jhwCJBjovD+55VC3I1EhU
AtZG3Aq2GWJUbF6wC5SjSMEbdcPpbH/NWbZFAahnEf44RLBXiPfSLMzfgQgSSfoJRSeCzJ31S8A5
xs//HpgLzE4+ZF7UYFBkwE4j1A8skQYiALGOOuzEQWISrUdKNKaKQMz+SOUmPO0eP6cdgv6eGV1p
znlJ0H7Vo/fo3fHu3E2npw04Oi+Lw+3KgHRk95068+pfXXg5gNXRu9G7WRVz2mKQZPhDIPN1m7oF
3wQQ82VQUaKQXNDXuIt/d/4rxmD79Rx54g3z1Km1UDijrMZf4GVAY6dbfnO4JJ/NZTp/r8mF3gGD
KUmr8Bg0BZnK1TltMqOaWb09sDDV4Fopm0800boUBRUP0SG9d2sTORNfnvrB5GuaOnIeNVOXsicF
hNhALoEocQpRjPKmofgJZaatfgACHD5oc8h0PO8+ZGWaEafPnHt7uMZnvzTE58bn/dh/AJbDotJt
ZXY3nUb9/GSW0OsXaA8iNugoFJUoobBXDNNmsYEqs34cT4iRqBpR7fc5Hz5pN5sRuygnEcEu3FZa
EgllCIGGB0A0xgSZIqYijsXMYz84UgeiL4DZXaD+BX/3DdBLY0aYAYr5DiAOVC1UI2IPBkszKDnG
epJHMJAYF1saAVaeFyJePInRe9IRi4IIDgZNcOanK7y4vJjg6nFGVQj4j0ONhyrYd5DAscsDBFSm
jHuZ+Q0MCJ1XTvcEawaogG5ii7w7RsCDMM+U+OSxKy7sV0X5kHAR4wKZOVNi+uLuiU6H5Q1MCWGP
EKKUDquMIZ7eP4VzZa+bQm+H46cCLH0L9RmgoYRw+PrKgT6BgAEjSE/DL1mGcd/cmhkRH0H2lHEl
hKZ0Kk8OOEPCe/IXamWZiheI70wiIqeqXCsP3iUa4dqKMklFJQf8U8swCvwqrO4PkgFCf4CSlBvG
CZtLkf0BpKGAc3aFC3xXQs9KRzemmZlVTHrC+rBsZDqEhW8kECCHM8sJ/z3uWD2sh5ymgrmH58ep
Ta+AwzATGCtAr3DjiIVxSbihN0QMBsVRI8R0JltGdeGkIM7Xg5jNSJIwamdemZiOUO+khUL+F6Ak
pW+8CvT5cfjXi3Hfl3yI0JYq25lBZQxZC4zgH+Of0fLMg8SHjP+yKmJXmmzfMQBaxyY0m5kI25FR
AAGf/aG38cCLPBzun2XvExW15jfbhd9ECAKT88gYOen1Zox4Rcn5GYishEMrmSDEXpUvt4t8RdsA
mfFn7dVPny1WGntQkreEINoxUCZPhCw5hwC5KKdmypxwMEc8CtVP9axbpO3Mf0UVl8kvLqqEnCuj
CRFZwMTxW8DmmCrafepPBMi9EUFJsJz4rMJvssVQHOQ3gZ3QLIQL8LLC+4NoI1QfHrKJTBUxFXta
zcCtak2YQNgsYFhOyA+P96nPI8MF4f8FfreMpD5CjKpP5l1PeAf9gePGyFy2Ilw7PYLq9wRvyqhK
yeEj+QIREl5hQ84ovmr5VPnALd+JrkhI+HE+ktFBQCTwU4ovkmECf4JGCqNAf5P3HNx5gplht3He
EF7jKFC6BrHHqqZZPE0iEix8OOczuxCNMlCd1WUGuwPAsa0s4TxuVUTw/wQQrOgRwYv4WSBUkotg
O1okhFnoQqAtcjeWbD1MFV8p8CCVrwFxFKFpiC7EYwibWkyAI14kZmDLKt6TwWHD9ZnMrT7Ee1N/
Z6cSY1kpOYH3YiIx81OJYa5yMUUfg01it0xFf8cYIeSKmm5lWP7kLc7JG2wnA3fJgqk+qKOoYBEP
g/amDAsakU/4rvD/CMIxzefmdWmoUzWDxxIQghMgC00SZsc1YpABN6TzG1XEM2LHskgwD1EpSdUZ
YlANXJImjcUBpSzEnQCQpz+7GpUfLh6bw/ER8SIxBX6Y6B/9KHrr4jRGhFo8TOIUUOhYXW4csL7g
apOqqTON2uYAjEOorvGMeUoU3Mfxk5PIJ5U64yLJqUgqeFleioCdjIULFk+XKm47w15gu3kgbDcC
uZZi4BDJAM5hf/isJKsi4oHbL6GnIKxAMOGTVgApS1SEBHHIbe6IXHx3dw9ZtZwRnmoAjhscI0L9
RAaTJiKgKyFMoIA94Hc9DHP/Ctj7tRoUv0w/GbeT1CNPaH+JNAliuGPeF2Se9Dc7iaFrICjNGBCp
znhfNg/nFVtgCnVA4nJE2p6wj0DFMZdHCdCz1goCIF8hPLWcLEPXlKfDFDbg/lR/vF730EQeJC9v
50hEr/s/W5DSSo7YbVIZwO8Y3z51PGv69X54+iTUUk6oSyQnKQFaM6hRP4/8KztFHGQVtBY6clgA
lLQZ+D6dgRXBSNwLGBRco3MDHFKIloWUR7RNx9HvTZTCCbYXL7w+0qV8EfSZSTwV8rtcnZKCzuNd
SZ240JvmtAA4yXtVMdIMG0T8xo3lINPqX/nBaUHyNNAUzBff5znQdhvQ1dYI7SIiF6bcc+9cE4pS
XDSPRVWRZKE6uikYSQpCGJwDOqXEKSqdFd2TJyFSNKi2Eu1Ij6DUnLGNeSMiInpV3BAvlILXoKGB
JnoJRY3r8TIrtO44T6GxY+StrcvR+W26WhoMNAEQ2rPIewLr7RFSFWshjfryFUXMXng8XH3PRmIP
kmQSxbKod3XxUIP6IaTKCGmR+EZ2pxk8dBRx+SPDG5GleX5YV77Wqx5WnRyBhFEfIqJm0EZzC5bp
BRFzvDsqeej9dYMI81OalfAxaycB70lAR4aqhzgIciK5mnFn/a/MpF/CiHKNkZ8I9XebkBbJcqLn
l4bkHz6nf8/1K0PNEuENUJ43Z/A4COQJxCk6aOY3xvfmEyGbWASU39lmmu4hb81SvuFgdc5djoRb
mIRJB4XUNiTaSC7w4hMscPK3EdAX+42uybtYUw5J3xsOHNfJYSJ3Mwit3z5oyFPjoddOyeGKe7td
OIJcOfEfKNWKISJQOHhrJYGrIXQyRULQhP0vD1gHOzdxWbri5XKHzL8AD0wNO86+iOTvAt3dgsTz
aZcj/3mHeYCQGsM5r6QiXObdEs8Kf0ZBhq01mdMHF2no5bm6Jyuxx5CE550VZHcdI6Va5/PsODt5
41Mk6Zvw+XIfcsjJJV2ZoslEv5yx8WVQNz60NmBWuenShR2tgJWif4lFmaTiUJ/a+LV77tiKfIOq
Us1WUmP2P4Ewy1mZLht1TL36TQXhLzQmB7C4YcyBp59PyGoNbpM5JlrQD6+RoxRmcjs3gCI94a3+
FpceHpZpZwg8Uyy2hpCwgT1jTNwJXGc6eSRX4FJHh1nso+rCYOCfWC8qCBoVLCr9sP/OwzcBhLgl
VLoaX3ow1B1nWdCcmU+a3QiPBjQTCtilh9Yfp5qlwLoApZ2k8Kn83HIrzljmisJIG4snpwZP1RUb
ufTY0Sw6Z4/KyQmQkeQRXWDb2Fug+jEQzRsLEjBgAE0nINjU8Mf9PfFVJdDMcIpk5gCBLaw5vLrX
qPFrmqHTG2O4rX83THcDPmrIGA/ALMeAJp5VBvgFVoEtQtJHBYX46vVndTkVaH5xkmWuSMJerRuQ
HQ9oQiT35FM8LZJQJvNivwYWvwi5RyoxTx4v7olJNPQfEjHSpv8lTk9BoYGcpxOSBZ0aMN0BK8ue
4JDxAOr+A8CTwbYTzEd3kqzT0a1BB3OJ1GaYuhCkzR47QOUMB0kOTbmAORhA9vAutHgRqxGxiCgt
UgJC9sNwSXJRwYKLyo3x1ghK4waYBoMgGr+bhR0hCjWTQTx0hT46oGzNqf6uCGeRZO7JClAGUwpf
PwvjBTASLg49gizgubOsAEgw/wp6WguOdsIcS4HHKY7om3H1pEDFsGYQTYU1oW2NYSOQbbKYuIjR
dNTciHRFzS2NhJTXB6Un3sXAkNeOUTiDKZ5983RwLkzeOFmMWuDp4h2xRSAUqFGgA0eAjIIXB4WT
W8//vyMyIjUL2c/ogU2zv+PHkrcFmqpIVdgoZr+gzWg5mr9sT3HNlN/QnDP5YhPi0f8j6r6a2tqW
LQD/IlUph1dAaQVFBIYXFdhsLeUcf/39Jufh1jllexss1pqhw+jRo6nGHatN15fFd8qL+XFho5Lx
8r9fndK5mUqVJ9G0LT4fguZqxc0otco1pTE9VLoTCG4b3ANly79IVwQi/L8QozTx/SG8L4Uloki+
63odz5Knu8kXhH8uEqAwtrm8hICf1K8DRO9DvrntBiTDfJ/608YVOnesOgDQkhj897h1fe4JZ9+s
okNTQpivhG9w/kiAsJw+B4ZZ+xLKOKgOMpMjvz6+CvOrj9ay2nSJOb7dqst36Xa2JI6Fw+OI3ZD9
CT4NwvpFFCN3kNFZaMITWmallthWcEM17ZGKxS5Z93D4CmGV4HHfKhIJukrljGI9VrqLUjwXt+06
pWKs7dB7iY2FaAUZmN4vCR2PY6MtT6EeW36tPluxxqN1PIV4hXWRvUzXLfdw/fcwMh7DfV08Imei
aLrHj5hHoCASgw/tI93dUG/WRAuPTMifV6smHAwSjfT7aNvEarVt8GUNHP2yn33K391WAYdVNkmx
UhnXpPb+2W+aVDX3nI/LXu9V/cvPMEwvOFWlVHGwSdcQsPtLOc+J+kPj5ZGKW9wvcIY4UV7gRgqI
yeSJdxu7BJKp6LAzO6t/jA/5PwF+u3Xy1baePJgg7E2JIH/TGBu24DS0m5ddQoFr2drOknr5SyVI
NG4jkLWOkn17JbyHUapHQ/gDe0E/9rVzkNwSKpE5KxOija/f1n9RI31o+aQFOVbMlJnflHhq2C1t
QK1wXUUDmLuJKtnPgaCLihWxiWSfCAu9DXnaBl0rIlgBTNWTXA9j5GiPgFMR1oGM9yGcu6pfk1VS
r6v0jjJoaRg94gqcI/YgsiWgSAbveFLWlLM5EJBGgseXgLEolykySf3PVCQ+7Ydcys1HzSKgjBBR
TWvF2JoyfYyHlA1mN1207A6emlyX+qcMeNGqbOPZgFWb/zUMUsZZCQCDcwi20VcM9rdHxnUSUBTm
z89Nd6Owf763MpHSL+ZHJjy37MIeDSRorJvrjJBFvrtMC2r9CvEpQFBCfPznQwJ+WHt39eaGge4o
LaA1PQGXWoErtjFkTxNOR1w6yLUb0ZmXDgDX8s9uWNV0Tyw0Jk3eLbYqbR3wz42m7IUse/VFTBe+
0U0GRUmteM56h0lRhAI6a07bRFtMOIzVNnzL9wA06fXnXrj4uzSpZsY9QxsGtP8qTwbL5NbYCJ0+
+iQyKGp4e7HFNaRNi87c6Jt7qzTU/psI2OZ/rFY5ZgKWpPJvqZJX7R6tOowgNSYDRr8MyIF4ahII
QVIiJOQxXVY+0h8YWviNhNQZ1zWpuCOLs134W+adBdnHBoa6fdUvB1qhKC0SThmDILf44acKlEIC
chiYJanmAVvmoVes3ou9Jr0USkuyWGWu69NRA8emVRAg5ZvsI2N6roRwp5olgs7K7anEBULOGnDO
ti8JoKf3t2J5oqixuX1YQFk0bLz0U+9M9fB8NSKnMogeVLqM1W3ZZo3vlW71Xcu+Qp5ilIIHCyJK
4hzrdfN/ZY62f1Vq175cJIhVyPBn3VoWBHHdGHKRog7R4Br8T2G+MnS81leFL3EOgwYI912i0T2e
oAJStenWBPlqYDpVKHWcU6vyk6esATzXeP73EAkTZS/rW6v0BdYR2jrWTj1Ca4YZKitMWABWUkTD
RzgbONJc46XtRhu80KNI0Pgq3TumLxPvZDp3gbxkSd08V7JRavEIJre8avMIhZdbiJWO/4zT5WaV
Boptvpj7D5mxcFVqQSHn8hxsb31UnraddnfS4WA9i9FDtootvQvWltl1XhkNB4HqKrESTZS+Ef5U
bQXS3aPpRS7VVkEuZnKrySePJv/s53ufOggOKrBqu/KC+OO0LX0xtGkrbT68uJvbWbuQPR90Cq2e
c+kRl1HlSl8Rbmr55RIBtyO+lf6nYwlBCvhFFmSOhcsWkg/MQOd2SsQ+DZea7KkfK7ZX2lk3Olyo
6NLdu5GmV5kQFKMRMxZVmokv4sz76dXK7c/NeqOTi5Zyj5J45iQV3YXQppiEomtn06s2IPjPFon4
iIcsar7xkz2UUvBuaFKPTEtCIMXzLYWu2Kx2+MfdyRVud5ZXwS8yJIPtEiAXnV2KJaeQ4MmWfI8l
KVVwGrqZCQzFlytFmxX84Wnzpl4m3z8OQmYhCiTC/XdSnbYBpXC2U8uLF3aUUDTxPxssJVZfP20n
y3SKaxkI0YIGUKIUzS3hjJQDVbvPuRfRSsBT7m6jaLltXx094azDU1KM5ZmnIWywnJBPMYsdOK1i
cMy2r8oPlGb9QWVQXP/CtXWnrOYy32JQ5tWmXOtQf9mvP2WaoIuNvJmHV8TLfz8yGEHkMKiHs22K
tpcsNZmltsf53uR1gYegUS1o+ffSFvAY11JMZuPl28yktaf5VwNq0F0wWNR90Fq+GdRqNeUsgHGq
BMhG8GL3gzQjHsYDbq2ICEiEork45lH0FQM/9/r5wO1QtoOhdWaH557NvP101rbX0EAs5DQ71oin
4Bm0Qvf9nZoUQ3JSDsR0YDzCIDhdnpAfhm9wKRjFI7kjnhoV3gRjcqjwX47d5c0vi5H2bCY8uWtG
fFuM6n/Xr/jEq97i2GKaV62stzXBqH/Lp1szhtYJ0+C07d42neWk0WtXuyVjiDb7512+f0+Opo3E
PtwordOqez4NxX7hOTbsPgZUVO1Y77yi6EPVtKtMDEHfV3i3MM5DZ2rjmUq5Cz6aG68GrckK6cGt
fg2O4YMP1HRJry7yldngnHix3kIehZSN+KoDV7fLGUs9r8ij6bIjuFl0dE0WOqxW0eCV7GXRqw0/
fv10Ls0N3XpWohH5svp5T/5/8y9X8kXjTmov80FwuIgMRVh1Z002t8+MHoJ2c9iG5Z9z1/mHngTP
QgtMw/HQmc4n2IyPt3CFwr2Ta7rvsr6qZyl7TPb4E9w9u7bLSmotiWJvM/JRr0xi9fxc/nMg5XWy
2NZVR/T7or8e7oeLfiHeh9FRb+Gx/FCR4q4nBdzqr8tgBB3yvYZjFMPs5AEi+5ehJSZUYV0t0sVP
BT2J7rUel2oni6sdrsQYHahZLxtlvfo43y+Ncr1AuUt3b4WHhloLNyRd9703WruYCDvwtGtb89Y2
PWigESitaixAM593uIsomJdeHp+PVISBjbZI6ec5Ks97uISibFqkqMk/tR/d69eCOvZrNpj3GuNr
vr3WvKXCGlEUTbYauK6VqNS9oZV+VLcRJav5PdCIA2llUvs4bztKM7cI32o6jTGIqiNKb2kRd+2n
2tvT8B1TEDHINd1NqD3SUFP/XvZnQP4fxR4Ep9UwH6+Gl1uXBV0uW/WOGgmsmkAJk2kU5ARZLrpl
QWfAuKrisS1V+/XNjZ+guk59Ju8fobu0NOtxqG+XIXt378L87PIWlJrVXqp9ukGr3rXb2CdbeRcc
dhbrwMpF0w4jOMgD2Ds71ei03L3/WZmkUu8I1KqO1PLVsYSqvE3lNL3FLl6+1scS2kVI+BuD7NIt
DGa9R3LtXRkhqdiwnK7j2oC0YTwb09QpDY5xNqQ64e0N+gr7hCZ/M/EKRgTeQTRPtIuMGpW0PsAS
7GBmpLWh2NA4dWzge1AM5sVNKArDCHPht2g2Lo+yJF+3cbNeeXRaaKfIdUr97du85wlG05ElJpVz
qyeB+7xs1j7YY5xpKuuD2Vi42a/3zrWnyiCjKyez8LbzPgb0cPt1Sx4cdP98f7pG56jceMklXhA4
rTT9uu6te7dkN1h3zunsc0eDcbwdPpJtbyfK3T/XkY6jc0GpTaHymVzWcE6liTLw7yircrrcRpV/
8210PcSzeZ80UdCpHk2zFh3r9eMlf4xPl6CKhs5nhHV6VvFFnDAtjjbzL/MDFSobUv39zH8j1CEs
Tnv1njLuOe40BtVzr3Du59fpQ8lokyqhSsZm2vzAeaiWynqo6kz5Dw0bR5HF6J/SQxqMOz0u9ESO
ejuWde7rYaC5SxkVYwVAXoagQNY1+fevQhg/t1eg76gRFattP2VbjzBZUCz7myGuWLVDdoJp6Ujo
y7GzS4qpGmpM1W8i1JVAsCEzRrOwMHHMD5BhJOEoZJ7bruk0y/5yfN12fakYz2ttFlvhETnL3AP2
Dmqs2hltx3WZkLQtUvBBvFHkOaziQylkhMye6O87oyuhcF2nPIlm6gH0R+07BF6InKScvMLx4T70
zbxA3asCGGSUKn6QCdVF1UhBnV8NNtBbY97VVLJbFd5612pn3bcShhVMtC6kqu0sz+9H3LuXlLNT
eDdcvdqZuQbl7yJRSmmlghZpcIy+PCIlt7lvevPASPssfhdDfevktudD7dW0weFqaN2342oshV72
sQAU7xG4d4nOiVKMVLTuYwPla5HgWVzOcx3rEarNcfzMBhGIDAKSZdbDE8f71rEvkbAd7K2VYy3C
XczRogy+DlsGUW9YDrRBkYLMhvk2aDCYbjWSxjCH+AHbbnEiMgJw6snxUahSFZ7TnLykUJ/NPNr3
l0gD7zzqhaIOcaQ8emVn68J5IzB83/t9U3MrvisfyfcVAcJa1LyYs3cy/4+8UP1FIFl00w8RD6iB
yrCXfLLp1c0I1d72iBYi08jS4ZKXgxD0RaOF53e+D+nF4IyVOvRTeMDlWIYne9+oHqariRkmDv62
osGLQkTIiNYfhTTMs5wPwnTHy5v8sQmxlovLIJXSj/38+3mWqGqKfd4XDpL+kKqelmosX3KkJTui
47Ws0UMxkTXT05hJ+HhSEPibZWYqVecCY2vX+0tTGr8OX9vXhlcrJhLDkxjp3930xoYhlsvX4t8H
coKAvk6ghQpFuEREyyELucG+pY/v/OzFwx5uu46xKmH4w99Lr4dfBovWJ0Qcmn5YoCtVrxyDuV3t
lbTNHxH97t3H13owrXc8GG89WvXEKiFmH+16AmVR6KJXLLxkvdlg2Zg02tck61UHe0Qm5ekhWam4
1FvF89dbaOlbJp4Sfc+pcKkUnZz7S69OTmPqKUL84celhfRIdaKBqykS2e+6myGUIxyux6cqUohn
rJ6HCZNLrL74pCgyDJGUYFA8wLO9nuov52TXW7/uOSw6dSfh3nqf5qkRXGMag+8ZXvk22U7WP6ta
VNRDZDLgsD6Ymet3iQwbBAZrQIznifm/WQ8uUP9zKEVCaOBXr9HRMs1w68gl+qrRa/teukUYWFAo
digfhzlEyijzs313xXbRYpHK14Xk8sQQSa5EWsBcorimOVSbRhK8QiQz8B/YLMRmwpx7VOGLyGNC
iTBEPhdDzAEENAP0Zsl6zJRdfja37iUMYrCYuyg/e2Ny1+tXKJ8wO5aynvUcUtJqra7fuf1PrhYr
LmjrzJ2SYikBEC9z6e4oaa51GjrvCu2Z4uTJ3E47QtF7+qO1UC8eCXTdhHvsn15J9on/dIxD+w7Z
LfTk8svORJneasLx7NLgKNmDQPeEGsw7678wdtCQSyk0wdLNm7N4Ts6nzq1tPaSSaLo2ulZsbwpd
YbG5SIpbfJBPwUaCjCBwFp3g35jVn0PysXzxJepQdDhf0Pr+x3FDP2G+xbRwd2DDrauwpz3v3/kc
Ju2qQFXuT6ySXHQvHTWjjoJua/83J2pc9ItdXLCsKr6gq5rs4wYjJ7I2+XMZ6Z6616nzR7tgS2bp
Pi3E82Ehng1LvZubZ45fwD6UB7sS9JAK0ELuPv7USs/ZQG51fKunRVFOUMSKxRDVUWgnIDtP9ZUa
teFHhW79aIIuGfV+tb8ptzNfEdqErSDATaaXS3mVti5f2ZoFQ8zeYCas+YqcATiGCltY9nTIQtYG
ueTy51qMVppp1Y/yrVtS+tPob5Lrf43+Te/nwOSLbj7NqZ+pYn08kluy/cpe62l1WJ2l1VOSDY7r
l93hZbuM1qh26jv9czR/e/T32fOmkJxaD1WIuJo2kroMtZPT6NF55OODFjuTBsz3a5oMNip5kE0h
phIfDlOWao+pDGof4viKYsDkQhh50xXcT3tE82sD7Ru7dPtd+Sh9lHsNhLiErvArqiq+04wEdK/2
kes4cGgOi8k+zpJGZ03seC1jb69jn2YVBHpEhX1lS4VYkEYnOdZoOxOB1TorzabagkbTYaUvxMqS
ano9PNeSEgvf2b/nEpO/qTgWe2WtQfcXv2/Jajvuxd4iKcEF+7lOcUSyvRJGKt2SSniVXGIvT/Ta
AXVTtZRkMRFH6RyZeq+tmYo9wVnFjUrP+n9IvJjQQWaf1OL1fdrb6MbKmApXCJKcZmbovpNg3E1M
K+F6EF0pUwcXKHkbC/+2gMazuDNEPLmBVjsqiMDh4T4w7zdDxz8E4dtupiHsIwgwu3baO/rkTcUI
8DVq1v43R/QOs5GYEuX9CYh/M5zUW6ZpibVdRh+Sj4sx3BItbn/XrGKuIWrvGKkGGj/XkfQE1VtF
+GCXNg79rS3yCOa6X46PxzZnWu4YTz/FLb5J+PN6oKBLcf34XubXg/W7ted/WS1hntgcHh5+1ADA
6nOMb5KeLP+I3rCDYL7CkGkcknCOYd8SO0xWcwGe0BE1KajX40mXY+94yMaU8F0HsOh2fA6jsuS8
oachvOvp+FMr7JU/hWrYWIcZQFJ2Nm8rFC4vMZKWD0Ocu1MHn49L5Uj1eF/+Xs/1fGDll9qPWg8w
VwjTPbM2PVVo1oXsw+WrqPO8tnsiAfB4pv+gB03Y/CcDiy9UT1q1lxnbiaggAEnuub7kelNMN3lj
CeeGeT/dkTfOTSCfWegKDkpdNcwC3LI/Sq6e9np8kd8rh5cezate/DO5tO7xHgdwJ1Iir89H1zma
Yr84a1N+M6O7OjWNprnMmjfk1VULY6VIm8hXX6u3cZal9X266u0eWJe38Vy8XG18FU9R5i+qpnjO
zu3bodVIt8fmdUZUMz0UotJKAeH5TPoJBeCcGG9Umg3PhQEohuqcaoNIo7B+qf/d5/r5woCTP43s
VFu7WaCXq4kYQkN7WlqWYpZrE5QEn2iyrnUMyXpz8XGPzJv+jxIdFMY1/lg73uQebRf9klBDc+z3
whQVCrGQY5rKPcMddTLOy93h+VvmiO67/c59SNVGuVrTZJetgTtm5DA6H8X322A1OX7vJrV/93fZ
+P5d1+vHsr/l63aTUnfWN/tCamTEcq8+qiPojGWAK3r0nmCFIRLUojNdViMtQyfdXczGOnUldRwt
hrvJjeTpOp0/ktDgA4XoE/CsJ2XNlZG7c+MZy6Ic11X5bxedglGPDSQJeQ3Mmu0yArnjlHeW9XQv
pXCFyMAevuqU2h+pGjLUpR0E21UwBBUSnalPUPwUGZGPd9X2m5DvNqLLsnv7Oof5U/dEwffax+eV
mSubTDjVUDsB/my7CyDCs8ZFnpJnNvN9vBkC89RLFCRCycmzrvshHZp3CEP/Oh1+PcTm23EQ0jSj
s9IR59A2d4sfIUUqMxsBHwqqRSH4rVua7GY+GS3xfT8I90s89Akxb/vxI4wlrfyIN7Mu0Ln67pan
u+Ee6rMc5xNX4TCCPemgD9NmsX7qABtwU5+RuHweIqUHGnJVmYPCunKwH4Bfirw3Fk0Od/NIxQ37
7hYyjk62ZiFlp9oPNnK4e1fKp6oWyYJ81k3KyEiwWp4u2JhyzOrQd7x/KDKE+AorBxZiVLNW01sL
+gV72Q/Wf13eXY3AsH8jeGbXQjQLK/In5Zc6j+QPcSENiMxUshhE5W1+pxyvRN0bGd8pDccBZTqk
XSG5Mlo80tnvtSysV5JVrkINGmkIn6mhmHZKZ38tf8irW+DeVedBbpeAQZhUuupUO8XkkSobsGXU
7O6ygktPYSTgZhLWfAPvu4ys1JVuBS6BwuMJrLb9V5uJZa4kNFvrD1PH/Lv6uwPECtVjAN+ZKPZz
ETaqMoJKizhAWCTaGwpcTqBxv9Obc6B5BINkU5Mwciaf9VZ5KivErxXDoTxrdGzLO4rJ8dwsyTIM
T2kXSm1m2GBtYYR8P5l93LtZqX38d4hknZBQKW0Lso1Jkq82qzZpb5OCf1jACAwCrQulZUZqPavZ
O/75ad7BiT4V/+z7aJPheEluxdvxbqjjSuZXuKZ6SbgMJSqdeaH4NKaZP16O1328Wbkytih6Nsld
yAM5iiWxjDVPbMAK6rNLD/n1F4Ygpvi0u6GED6taoup2yxfDrNKwu5Z2YpKvOG3zc5L5swRHLZ6f
WzbjkzDt5+an/L1dZYLZ3WR/+88Qr/04/37Rm2zP1Y3P/VVI1EK1KhTW4+weaT1fpKznFm14cpkc
+TIkb5jgXFkvaJF3FRAubaCJC1agvGALuE/ETwCBmn0a0KtSq/ETAOtSk+O3wP15UhpCyimaBCxv
NcpdX2RXWSxlRfdYXttYfHs5pa0MPSMIHvVVqmklnF0UNClLX73mGsxcebIx4XgqRy9ZL4vMKtQi
403k+Rqo09CVmqIwmwWy7YaRFO5hCs3BU/Zojn3/9miHsv1vflgNMY2VCLDJblIUbAKvLuBC084A
HB7kkKIDmwyfdY7TIchXrm4B4wutsmpnKyTZRdt+AMX95dizLrQC7FusW3nHEuNsQC8Cwr+ukxk+
rmU6dyP01G2PmjGV/7LmvtEpKuruX9GippUfHPDLKtr/U748zf7sWcZcpCYEjThW/tUe/fKqtam0
dsXhpdJaL+lLlV4v5+TR1CZATS7ho3O1l81u0NjEpdOINo0p7nkSiKE8iDbZ1PQD08geRLybBd+w
UyRAw+rW993Tf7dK636ABjXl3et6u6ARTAiAK6s9c6oxsvmYUpx4nh5aG8nvgX2Ir+i9gRakFSeU
/OrWdodzzSFetEo0Z/82mn0ezw/J/TOO5/qvz9L7K04FDdwgZzqv5uZJsjjlQXbo7o5/qrdPeUG5
2H/kbjpM3BD6NvPj7Wkzqa4aZi+9XshSKPiCptZpTf8+ZGYKsRUb77VtBP3p/3al1kYYVpSXlytE
kk+dMhn7GvRst1m2doVLa3UW90t/i6XPMnVy/dVn8gSI76tJNtQp/znrr0XCePSleqKOWTyaCqNY
vN2jnDxftfOfwpyk4WZS1iJJyHnoYolAZI/50K22dSUViAFkbk/X3637phqZ/whBlmKlDkU4S2XH
SOEOF9sR3nIRM6SOAMRlyl6XSm9BYS11sfWt3xiCkxPPg0pcyu/8ZwDkwzW5Bz//P7w+Og2DIsou
gn6BY8IYJdNF4qWy00J1bDNa8QarIV9hK1i2ADfCQFi+BpBocGljVSEN5pOzXIeF3w5QIQ7rSN3k
HsMvTm9nxTCpUc4E+oDBD7aVpjYoVadHNW6ojO/ebsVIvUz1ZNHbfZ0ozaqPdjnImMCPKCLDeg8V
9+A+shhBie7prr3e8BQMR4j5L23epMxaHKJZrQ1dMHf3S4C6GEnit6+bka6KRt7LnMtEAZdoDJir
6rsxw+JG7QcXBYZigntKrnCtjT2YmxhP8fHpst279y43u2+tp7jindubAo58au6q3nr3rugwxmoR
fMkakHBWw+I7+WH54sZcr3l/ce43tOlBhJ73MWRh4ci9NF6Lo3LvWOxIxbVKvKPCKvLLFw9G+CjY
jgrdRiKTvW+jXSGuLJoP5YR5XzYqFwyVABmdEFYs6ADcsuhgwo2Lsl+nG+PkNsve9V2/9O0BABf+
gPxA5ZBOtny4HIOvLRyvm0UmLamWhopHCBND9BiaG8VHKj0F1I42lx8MMZhrMVoPYG4ZLIIbJTPF
KN6ToEGbiSqwJ1guzRgR+l8grLVqMIywPcVAUdj16n9McENen8U+BOJ4zA8WIwxvHjoytFvsLSxw
tA0PDszCS7oStYGcFH0FGE74rH+5RcpT0uN0VkVhIHiUlmqy3ytZqoGreMqQ+oM4zVj8bdqTrvh7
IBeI+5jzYIGPfeXkSB8RjrcDG+qbRYenGM6MJuKe4uihh+EcIHtHvQobkkLWO6LNQ7owobCk/wqG
nosBm1ZQIL4YKnXMMxk+YRAkod8xDTICu+EIiOVDfzZ9bJ10PdiCiH5rQlb4HbwwjZVLivv3qzJC
+yqHylxkfeJw9nj1aXezBqHPzacmlfVY239AVG+QNGA4AJet7JS+zkwwSxn+UoE7OMGfoJ+8UDnS
8INl1ff0IXf/rd9JvRcR/buYdEORgl5Y3Zh1/NRZq4gM1QbuWe2QKp2eGm9hcKz2TANszez9678q
X4Wf2g/Wl6noqI0/l0/RNtsgsFB8Eayfg2/VoUYGSQmBqopaFo13w9jDNDepUy6elybh0AEHfg+e
wugJRFAKjYNPednQ/Z1hC1YvgN4XBpaO0gT5Z5eeJiegga+awRgeEsqGZ47zJ44v6z/VBvMdBiOI
n8rxrxVda3Xj5qUbCuWRygf0PTh6oqlKFkYgC7DryW5CqIlVhiXgxIPdJ/lvN2F1TXc/PspQjlz4
3hWvDl5SZkhVjCKgAX7l7jNUtIVEkPF4To2XGq2wvk7qOyDY2/FBlvHbyPgQBqx8E4ZCLmwB67zu
Wzv0sJsbo2nuFsIFXejPdvWXbSI8WJoKADkx6azOjmqGs0GPdgjl1jKgcoeAcsAHK+sXQDxUDgus
zqCDZaBcA4U2QFyuOzvGe+O4lHtJnvBc4/V4Vm0fJlaETdhZBkWQJarWO5dzmFS/l/3bz9oeedix
BmUQEBc14YyEmXTCxDoeXsCnMZvL00OsuCdq9On0d8a53xkAdko22JoNjMcZLlABYOp0fAcQuNk4
1JY56R5Qyo+8hFyzYCMX6XKsbrwUyYU85vIjX48Pk/C+PCndDEGaJBXIA7iNXe+yDXk+mYa28c7m
Cwht/Vq9vVlotk6BxeSxlTLKTcnuWcqG2zH/64L9THv+QWox/aVkjyk7BN5KiC2Xf2TAAexSRoxC
qOZRMIZCWCigfBKzqz3Rq05VLn/d72KIdTIUjCGm8ANgj/DwIRfkPZFCT8/WAtZBH5PXD32xwRBz
H04hfArBzMfy1qbY3ayCu+XoK0jpQnQpDVlkEsOKWdz+ajIfi6CcNib7iF1oUQnNTHtAhLGgQWQb
/nkA9u2Rol9d7hGVlXO8Rg9LTimmBesN4K3ocpi/DkJqYUfZg6JsRsFlt6Xh0LQagT0bF9l1EyKw
hgOeL1T4vdlUaGJbBzg3K0+XjlQTyq1h5ZcG2s7kqHLE4J+Xtxbsnc4/ISBln1Cer3+HEJxV3yXw
GDtG7MbcioGV8Rx2e9ojMVYq96AolvLcRf9FugmsrJC00lxxLuVG3/6JB9FTr4+L/km6fCRicacl
Gq8iWdY+YHF24dfDSCECpUdOCtv/i5UJs8SVJlniXyqHmhmmrjLImU3yRAbiGFeNnzM/mZZH0C2r
aTJo2u/NRKutv2jIgA5w8BFlNjVBClfaX/t+ObAk7KYLig4MKHi3gsi0CgalH3tbArHcuyXcdfRu
vNDWap+cJouhG25eGtt06zh9Kn/DouQtpCXO6fCm7usQ8N7FMF/a79X5B6O75LDdxj3jz4J6ZYYy
hYv6DZRQDi2Wh4kd3Ej3izH/in+BLB46GQ6OH/DWalP401vQCQyOoRQp+/TXEKOJZqYC/xZaENN1
xbquzfIAK43L73WSNfxOIeglhZuUcSUTAgmiYS8+6x8IGEwyyiaOXwhrecywKH2toWFwz09j2TtM
ynRdaHGFH5CPz49EhjQ8qMzi7P5SkTGk5hHw4VyPdp/n8YqNnNf5cFXB7m3zvfokL+SDrf2sTy5s
ZoZRBPzyCqHbUZdkVaZ5mbiDm8/TzWq6DHswjXasPosgPXdfmVWJtEr2DyRZR+Z2bD7jNVyfMQ2O
MJET1E4YwjFD8uYoi6HXEfox2wbWNR/KPmrteRaA87m4tJDhYix6EpCC0HAL6r88hECrXV97oOU6
ZqM3xna8XwfYbexNHqMyIF6MrEmvmmLkALJCNnHVRt079ndL4gKuUyiFa33UjsyWwX/AQhzOyfVm
u/AJTbl0TehAfYVqcT3WtGZmuCOAUIpJUEBDX7VLX403Jiz8RyiPQVGy/LNSk5KjuMzNxxy8d8v6
pIhPaswpAWayzUuAQi5DeblgftMqJtpoAv6HwcRrDXQRHAdKA3tJWK19MPqpUyi14EMCxDnZ70tU
njdvvRvVktj36Ix6JcY9DV9jbrCqSuK3TesekLwdpHG74cr2e28m+XBnXYogMgLmcoyDX1R2ErkG
wtMxWr6t68/Lr9zKzPfB5vWGJ+SxtnGj8LL/r6x9Iz3Pu6X+6hqXCk95zQ5ROa2mi1r3groYrf48
UIDL3+foUms/+tehUtO8OyeRXNQIFV02qnH/7g0qXC+3TdI4d2nJKTdeAhPmev4pnPprdEUllZ4y
zLGmDv8cBOO0oFIC6TZep6NA5Ck0aYkWDScudTcTQ9dpWBnR+esOwihAjPYXYdIxXgSOVd/wrtot
InZFMGxL5utI9LGnEDId+SbyffSwiSHTKt88A9NHJMNWokRfF27ekxD+/qpyldzH7xmaiomuFAU7
ZEJEM85q4ErKMi4ts7/QEVAEDilPIo0RRQkABbvSApEWydAmvYA7URYK5/DVKcmpEeOnCUC9eW+0
qVjvxKNdUbTOsLxlb5sfzWvA0R4ZLukvtR2VpIqpLB2CUMv/Z/CIz1fI0xu+nFliJd1ower+fQFJ
MPDlYfJZc5XuC5blYeo973l8Bm6HsCBbvbmnWtu1Zrt/lwmtBUDPpWZKPZO2GeJfyYhFLkCxsQhL
VYgjOPOKncMQ1inu+dyPKwaAVlT4mSmHsq9FHadIXHgDYIXyVbBuVB05qVAmrC/T7fuy0FzH5dEi
B3F4OhkaG1cIBOZet7GBwZUNZC8MeSyPKh+1DzXWEjbneWD71QfVEbVMSBH4NmU6xYDcYPFj+ysf
/jDRhi8aXyzfGttEDuF9A0T3ML2IiNZ+MmN/YQWVZa/OT1uHHGiUucsFccs9Jsfpp3B7LQO8FTtC
FmVQ6z0MxmQzfyeDZjrh9XSzjfVqSposVPDVrH5dDG9s3t3F2DpF9Gfd4arngDCM82H9mxzX6vPw
sxZdcw6+LxweSh/59+lqeCa3Fgwno77I/vNH75h9Xr85A3JzY5K/PzP6en7QD7pL9Zu7BneJNhi4
3zr9XWdQKyAcmXSvq21dAy+sPeDF1xZ+VGDsliZiMYSQv/y1XgnS/KH/TyVaRAP36h2n3dsMzRob
u4sWoidxQywZOpFo/6w9mvwcgcvvoKsH+jHPlbDGWA5mH6Bwv2I8FcVjE5/UqpX6L02KY32Mg0at
uZcFSD9zT//J+KQ06/Gp0luR85B9qu4UzCPPxWeTAr8RoerJ+f7PkhRjaYSYOOzDIQXkctdU2mR4
bub/aERcoh0ImC4v6KgJ6/ZR5RyKNpAcv0rOxz4CSomBSYiR8M73EiNaDzI0cly7pPwzBHcfCPSu
4nzsAsG7dlL/9ZhCkR4J8wzjnWwmi0rabwL9avUpZn9EdAKWZ63/0UEEkvI2GjJ+HU6DFMikUIpv
6T73egA4IbaptK7HwNQALG2xiS73j+zeqc3xMoWo2ECEJVBNfuOgqKZPSD7cc2V2KmRXcn6kTRm7
eu9ylfrVPvBIazRWhysBJj7iDyW5kDuEs9OHVQgUSBkIB1SdAwJ2SLnpqnDh07nU1RFCc14b+H2P
riG365UWZtkWj4Yn2gXCshIMkF2cfdJZamBzKqZVtolQTMZiI4qNFsfUl8BeJoINmgeaPRvJ/Z6c
v6c9Sflu9iuJd10Pjede1qMbUCatv2teKcelUD1jN6zrNin3cjhKpW65NzXsIyNnEslz6VUSDawg
Rz6ffkwxXNwjyKNboCeLrJ9DUvB/r2FqgqGCEh+RkjiJbWa2lmMB/E6dT2gb4i55iAw0lMXUkjef
9W8XheIDE27/4jP5iTRkJLdA7vpNifUBPkDPl7boAzfXLXr8nIa1t/24Hhf0mudfq98qFdWywNPh
QRZaNlc/9/fV+SWbLCbu7y6tDIIg4wd/kvtwT4AtgbgZ2B4Hc6gDUa7waANm0ZjEQ8veXXZPvkPw
1RcpI6RLt0sApyV1jqFshhorBqDgM8juC5PK354ZKBruhT8TsDi2Q0J9lMfYFXQwahpu64TJofod
GvJlLSo7QDg4nY5YXV71RrcRVYxd2ajfQwzDH3v6sQulaHYKjcnnBOirQ0XKXkkLi9g5uSwGpQ93
ljgZ5kZIE6fVdCuE1pZFBTcC4iuH5l8nxYRvOp66Fzq64QMIaVSfyqdm4a2CnkbaKRwTEbfQfReG
xlcGHKmKCpU76EWDMohOmpuo9TylLhKaV6qnV8lQ6Ufvcn1LFKY7XRJIeVnU4mw07ev5yl4Ob7iL
s1NzmzULCDSFtPwHdejytfx3wDZT+vqlIMxfDj2V+8enSFJ5T9C/4Zi2UMYsmV1falosdLUVu/ne
HintloDNNrVE8LGVb19MrgaWWVyilALoOgruPSLSyPpIYPgLktQCggsluvtboH7SOqcfRUmPJtz2
0K5X2o439UMvHfRwOTaSgCxPG48ihMNSXQQwexzD9VxfwCruX1cMylkjVsGYuFhZjCOvLgOwXgz5
bgEAW9keAyMubVPm4E+oNvgcVCh/u3lXjeQ21+pOPXjWZQ8gVviENNs8OYVMP9pb6FGEBwIn1HpF
+XnEV5TLIOCiDbYeuSB6lvEYkdBFlOt8az3QLKgLonPtkrLQLxVTe9baJ3NKA+S/bdWQNnvK/EGX
uxAfc7F6PMvGNEPSAspfiyRbuJdSmdnpHXhSYv/1SDIV3NYplWx7pgeDNNyk+1+MWE0isGiI3QXn
DoGKSJVKjniH3YQwZqhUIw3ju0j+8miiE2dTfcpNoeFi+ZApWXEVEeDf3Dk+W2CZg2RrGXt7FvQy
667HooVz9bfgdU39GOnpwXqN/QTP4QwQ3jp4lU/5nFgAlxnaaGYpOlc431Th2BKN0Gi9tAQfyTQ/
8lT+37imODghOfVcpi1ScPp13i8HfNAH9Rac6jsrwOupK+usKTWvYypaD9aTmarhMOu6CYWOalub
Ib6JWpYGzUhJVoGQzGlfpe2Av+AZYS4CxBCo4FNV0uLouu4+GIH8U25DcdSZIn9PqOCPE217uGOk
juoxznVr5R5zxjjhe8z6xfMgdwE9CEOJ2G6pDDrvv6TgcjBisfPI1Do2+WqbIiMJyDz9OrJIGm1C
zih9vOsWV1x1pyXxi1jPEPegsnIK6bFDHHK5wG3GTne0GTcrieEs+9538ClAawayaZcdM2b6tfra
eCT+j8iCHUn5PFcmMh8t6fIiSglSI8W+LNQYaSq5MQbxsvqbIeRIPdGvYY1b1/GdYN85VnyV1qqz
ij1uvDXRxmqb3NFmFTbHq3EbLgMpI7Ez42XT9N1hlQesQFjFn6Chku9bp860e1mZkbwM2BR2hl2d
/WUdsZ5iigc+WSbmzuq0rGiltBCYHgFBDyBe+NB7RVnaTv8fSfe1lNgWRQH0i6gih9cTyAZETC+U
2krOma/vsfG2VxEPJ+yw8pqTCFYyyxi7xatCgcbmVsSvQKMCwwCOSoMjmO2KkRhuBamjpTLk0z/7
P1TyCzz+SMLrs+LkyiNrqNajXWqqvZLnNivMtXOTfFFksoGR0tZBYM0Vfqzoc4t6FAwCVdTz7NIK
Slq3d86iiV60k3BR9x1QHlvmDqxp8GqaxMROl8Ct4t1U2oMGIQfInX0gDlC+U5xdDoFWdh6rSmxA
EXeAEQ01/ToL3LXLSouvDPesIxItoi80wVUCfq/aNBRHB3RgF540CQ2Vbj32JesgbMMqEGVmjIVf
C5uqadsVM8sg9my14Gy5f/MtCECQQt+b3rpbS01912bkL6MT/BZunEASrAeWPoNCiF3Lz5PgGWsu
lPGwYUgQd09gh8SPPXBFgn66E1AiYLYKx7UdeAyBjmB9aZAEJ6mRAYcxtWHHDCxxB5lrEicEkqx1
pMS3Eh6fI6jWBFkIpAhESLXbiatg5ISc1IKd0K7AtBKP1l2xask18DmW+MSY9jJtoYCgpZsx32Td
ekboEyGZ4UIEoUhrCFpjsdIYT9wYktDG+mCgURQsg6hTQiE6xpDc+bMYt6VLVYviqE8I4VG+ntiz
hpM7F2emK5cWNxLq0UzSBxJXFuZhLrML3JYRY4zIAQjvAthk3ORueHc2SFhy4jnTNOPF6gE6QJ3o
LHcUCEuV/dg8OahprxIwRfBawkrKApRTh6CuILr760MKsBlVRmRrAdOAfwbUjI16PDJRxLXZDAJ5
tCEL8IYwQmwaUK+Ft8qv4znc0uT8I6J/KKpwDsAPIVDPe6ey1UiBAa7VWWokx7Q9Kz+ozgi4uUAd
AcyAzDveBwA0roTias0oHo5bgFp40mQtKmF252tFiSCfAktzsQxJqHS//oEDQI0cS3rukSuMfmDi
X76gT1++1ipMk4wgZV0PBXpswrH4uS0/Tj+EEgJSQt+dGRCNZlN1LSBT2sZoy/nWgi+6wIBQ+wQx
YPhyOf3ygxdiD0AEBbRfb60YKF2FsAdUrPvNv1rYIhca13h1l3/LHjkt9W3DKDkTvoarqJmrMP1e
6Y47vRxYplMULrW6bBLbNvB2FJr8FK4hFx0iNrVfOz2LzfzdY0ju8hJgSqzqi6KVDLs9gAg37DBd
s2PSPdPSk3Vp/4HjueQJtjrwf5FRjSPVV3EXoG37HyDasB0h51WrPVPEew5s1jxpjqDojTjq5Su4
CZ1gzryCY1TGuch/8Q/tVCYERmFFJ8xobtMOlPHsgRPJHuNZrhY9lhAczv3qiZDwEe+7f7DGTLqz
mKa7vjIlotm2sVI8Yyx0FI3Ia6YqIx7AM3PGXYgAyDfmT78o74P0H7VYWWOihp0GJNjuKz/OwPtx
Q9w2aFuXAyTvzAHlE+n6DNVAZfIP6P0Zr4xPcchm92UYpYTVOWLPwjEYK/Pk9ppntTs4SIR1aoBD
G4SRXv/rj3W8qugygnEB/N1xRpUHvBNKw8Yzxps4fJ5+iEAsZWMZocGj3Oz6ZAUue8eCz3BQbRWs
1NCUNnyZaYcb269qKgm2y40GnfSmsL/M6PX8bKMougIIXRm+sBo8jXgB86ysPQ2sPYjTgBofEu1K
JzIxOEkKdKSf4FQHW7eb1snOeaBdFvrnxlro2derS/0YqUU5hN7tRivJPtYPF4JW+dcZv7dcku3y
PndziPLas2ZRzwA9zsWHxRs/bAZx4IqWoHuYKxsHBlsMhadTxhE2ziMYtHqlkl5VuqejSb2w6gbD
/Ng6iOeXPwyLxpAT9qLcWbNMb0JujwCDgkoxe8x6sojoUtjVk7q2qLUMU8QS02E/EEfcerlqUaRU
1Ae9grRVqUVbkVqz+qhvLocps4S480hU8zRlYwqyB24Xj/hb7gxrz/Yime3E+s84Wmf9/kHgeXIm
kl1PStJ3ly/hLDrcRg84LH3r0Xa/yE3TesXgHQyG6mIysWPFZoQ6nHTe4yBwJkEi1kRI9GpsQQ09
mGYhDllhTWYPw+PjekAmkfC2fYjSi8yIaF2+yODjHYRwhUju0SoPfo2/SzgKyt5BIm7Vjqn1IU8f
/JzJFLOKZdTSZ8MBENbMfskeW/MZJaSJS4rd2D6eyQhgETco49mLrcR/Eqg8bBuG3Q5eM8MP97Bb
2WpG2TIkDZeHB8TdhAviBg/vdmSix5D6haCgUOcu6oviMzIV4NXR9ZAEyJlgg9lD5mFWF7jf4GNX
OBgXuwqtHAr7RvhIJMj+d7X9zzTFx/uT13VH5kzJ4ssrmF3JqNGbWQ5TFPZhsOEmfdkOPuIq5na3
yZtpGqip1ZSsmrWlfuElBHllSEWk9AHE12OIPn4UZ2xv2a36efE1PT54l5OR/+qVNgMtdOOPBG98
h6QELW8VbKnpUKrBnqGvqTscyveHx9EyRjqeSY7rOv0n5wr0KbYQ1x+rhNj2kVNH0YeUjTLZYle9
3qV8B/eImz3cNrwosHeeYaiu+iK7yzsLy360IkN5b74ZMmbxlVn48ye27OVgUt0fP2hRS6u6bJGt
PTrSLTty1rBpTXymFVye/UeoUf65DkDR9eUeZeA1GF3pf5X7q5iqpX4gS0HsTbJNnVPtSflWgaLt
5yGnroFcXm8Ga/Q4OCj6UgcokUk478YBaeR8vjFyycQ9mGHi0ybxHrMfmnDIeZcGAXQBgEvP08sa
bXtqXRnKn9un08M2/4FdTxfmXjWgWGkyG/Ykew7lNDxfU2jfpmKvyku71ABuYF1aOVDyxCqmhaQe
mQ5B11owIgLRLwgF4FvuUwHsGuHaqW+7Tr6FYdb310lv/zQNvFx0LeF8+ZrVcNEx6dwPwu3N8k60
c9uDb6JTIZcqEYllqtqhV8uEa0Z/VE6pvWaYYigSaF4OLtu+fpzZPjoVURFnsW2mvLvNq16LYYwq
hm49RVLEWfIcWMX8w9rNf0nDGitrlT39x42VzjmoA9p+/WP/7lS1aPihEGcdAvt8Z8qxAYgfXjpT
DBt4qI6AaHqMFvN2akqS2A4gzeeqhQfrj21vUdcTMVAGLR5EfkgRhISh9OhAUESwkxoXALX3T+S5
PzIuE7b/JfsdEhwMrr36XkGy+Yclsw6SbNbHKuZUIbwt7BO3y4rpeN6zd9aWiYbQLN57A6QsTEL6
2M56BZOzVNDdlwMA1zL8DuiFiptBr2j9+hw9xvoNq/AZ7subZF+7F6CFp/qOHyKqxOv0kDRgU4wV
RFxa/Xz31D8gO7P0rZT2ZJ0wJNRnf4WyGhkIYgUfELtuC2yLFF4lV2VO75IcOvIul6dtppmbNs7n
nuaAFZ7W90ruLn+tqx6tvaw/lnfLIxdNc1K8zDT2U/o8yl8Cy8tmJgwsWqoJgtYa1Z5L071IRHdT
+ESDVj5gCcSQMkQnKPPCtGDsZa/YuzQbjTg7g8uaoTF5z9eez2ppGDK02/XYNLYQtUN0//wPqUl9
uGkwB6snBZ7VtvBMaTANVeyQEEGBApzQCynkqfBxHG+fuAlt4ARv0454f20zyJ5+rz+CbPbKApUJ
z21V3sobPBMIwwJ8oUeI3iIEm76adFDVZ6hBpcb44wp6kPwNLYrlTcMtk41YQUJhS+7lqmy6IVkm
SJhjYUwvjdo/CbPp+hN1VxHqKjsu9+XtFahyzsq1K8lx6RbfcvfVRzyS8HsjLA3lLzQ7sivj4922
eC/htyg15P9Kxxaaskt+oJkLUZMFMqz2RMBH4D1jOanF+UVVXbkqOB8VSveXwoCnQHJhYdjpLBQw
YfIy1tdg69vM7/3Hcdoqhuocqma+eQoQlm487I3GddrZQjNBvKbDSD0oSqdiazp8OVy/wbvXAFvB
ND+f3ukrPh+UIS9AhVa7NhyzVQhSkGFeej0ZW40rfEGQYFdhxuLlJYOYk5pFdghsEAwYnxANwLXy
uMkr8urvKh/lYx2X4ALvZTW9HlEBTQP3WaGmL7hH/QcH6HxKNlOx+Wt3U+uVWBOUU+5pxN6/Cj/i
5Zv8zJUsWmAG6TrXpgwdYnpekcIV5mVwipk0i9kDjSjShY7y0KkaPS7aqCtgA8qMa1gr9eHZcZ9O
5YaUNx4+YX/9QVuFZUwTwfUle+v0bg8JIFBLTrvSQnhMWVDKSxxxPlm1b2bVE+1Cq1qHNqDwx1oB
ryO0Pe8Hz8FngzRI6lu0sHuAQi5WvYqkuzKDZb1w+oI0qGRodqor7gA06okrLqg4UlDiJ/A5pbT3
jYyEKjz/EFOM0WmPcWVkBATl9dTyiwFUOw7YBaeUhLM6pj0qWkzfug/lrvaPRKtCILEOlgf95f1U
4AESSMB5B7cMkvkHVdT0gzJg4mt7saw1icTLHz98gqYKXGykOvHC0OVaMd1oQMo4EM5QeF5oa/zh
cXHMCPbasQkAn9pXfJM5SvxKG4Vxtn9xfBo2nVDZJwdiFJu28+oHXDiVJyPDyGgiHVsYZNuUpxA0
lYWuUE/sloz/YXx5UO4ItW7q9dXUh1926elB6M7ZIm1v/UXIGJYamUc+osvOB4w4hixTJzxkiETj
PrtsAYu2FMkO1jRAwLSIgnekJ9BB+Vdu23Dy7qXwDjdksIyzTbyuIV9DXQpTWRVXBqtZTK8/i/oh
m5y0rod0jzbYu217njJxBRIn3+pCQsoiEsbYtahYgRKQhqsHOIEh4CgkJm6rJEi6FZJ5aCWahUCL
zczC4ev5k1jlgiYM/vg4RAS5XMrN+5boNBg4lpyboiY117Qhf2eCbSZ4VIn3H6WzZZAlCV8ZWSkX
mH7bi+lqEANXSohFlRdgoHs1KwE2CcJ5CpFqk7QZpZfna2j5AGxbGFQ+lY3VXi792su+tww4MWo9
JuNu9UtueLx+2j2ISNZydYViauq/Srm6VYIkT7tmadrQ5VxMmAtG2VrixCuir1tMDPGDDdQTjKgq
iCg0m5ajlrxMcCSKrwIONPc0BeAoGicd1eDr8C00XCvSeTyf7Xa71wyR3VtKQwxKD9coOnwd1Bcj
ncjX9fm2rz/ZACCv/V6FXzrw2JjgWtd0+yEmGuaTzwOVD0iZQPWJaR2Faof2tsGlOxRiiIYLgGin
Rubl66nlv0a9NYpaOMyfnltPESJjPNIInB+jqBsh9EZbGrXb7eYpisdRcxnjhYybiYXxG0h1+9R4
9Nvrr2OvfgMl7jgwmKftZh/7fL+J6WQcSaUOBhfVSiYrG/XbIjbeHfQdiInRP2+G+1apnYYRgj3g
zWa/P6u3++HQZr85EK5kPkzT31/xvHCudv/2MRzR/u4Tcf934Gh38nuJwEhmr9+b2bN6+BHP/fK1
elX3AE4THqcgaghswf8z3kzOEIeyyVr8x0zpfoY9Ytwvb9K8iLHVKHwE7hMJ2QMJVeEVyf9AMpsl
+AOgd1pautMGvB/x2wclH1BtiUlMSEDJGwEdXkA1OXEvWabfagE3T2L4k0J6/BCUzniQ6/nO8y7h
+0AuEDK9bRHImvlrl0ISO3sI1dLcT74lCTCLfpnLCtfr73oxAs+SdI6aGq2hvNXlR7I5/2A/HpBK
l6/pIPOOVQuT0KWD+40UfMD/xLjgsHBrfvKv2aqsPWtQmgjcpN4ieX77evZtyLYNyWnMgXgMl+Om
v/ikWEVwSpRI+zOUKh51U8wiGPVi5JpKOvlXwU3dAm2WsNVnm7jtnfaSUOMdigwBUU6jAviHoXDG
N2Pl0CzfZ1pb5llJ0D/Ka3ybf4zejj+3EK6aO+AdDyyXbMgjALLeh6DpdRDgcdQPXFCkNHl2Gsc0
yidyAbNsMuATyweyaLFQH6g7iojnVa77JFYcu/Wjbc3dM7EHuAmActbqy5QT56dkv0j8vC2aXwXO
ZZLExEReSVrNd2N9TQr1VmsXHL6OsglPBJBPrb2N5ipPmlxYuGueVPum+dPM+iGnwE8za6cHZdYi
tZwhYdQgYRODGZIPMIaFo0RfMMRcsTSo+RZZ4iu/7nuFn9F3SdCUhFRI/X384Ar9qMkUMRWuDRFq
nUok8+gIhW1rx52kOZNssnmeBvmdYWnHW9Ckh0Zt/7GdtSHA3JlpPHyMwc7kbfFv+lR+2z0Xn3PB
zZjHe3WGxXM7sJJrUK+kBW0wSE6RtrA6Jyfu5K6zLstUorlrTh4EJS4UOVFpRE/BO5bnNxO1H4Yb
A6uYTRbI3L8FqPeSH4t6gILTTLn9sMGE/bBEaVq9MPOjjKAnRob59/hMfFEbMhnCDmcsUehjUDpI
cPERv2CIDmld6Z9zvSYXeQ4QnxCvfSdNgZgC1A8gEzdeNfAg48r9UtnrOd2ysTT2nMWsGtJpOKVO
w1YAyBw2psAwYr2WGtHhpDsHrP/t5G7xHsh9FH7fsNgX7+pWMzygIiUegMH397lPVji6KO09sKQD
JvxCmg7BHXLNAFqfzQegd58JreyfwFSEGLaCOaGigAM2KSRaQtAYZGuNS1L5hW2XgSOHM4Btf9SB
E1gYoJfotAMJmanG3ikXYp3teOkKiwTJg+6gcRNeIhiOiyZPvvoJFmTdnl3tXoWn9RpsEVedWoxi
7Hu4YmeJyrXjuSe5x/lCn43QxndSRsiP5SW+ymqQ1eaDjc4/x9IrjShcWxLE4wVIK2k1E20UOvUi
hBtFW3vV9dKgfsJohGML2qcl6nM3D0gU8SrdJoWT/rqceKmw0K4SbxS2fymwQ5TSLt8v38op0lyG
FnwHYQQtVveqDBC5KHsWQSkpJuHRSkZLyGi+OqcgW7LD5snG0Hi3aikFWMkSiXKuJgh31ToONNeV
FtHePmH5UskithXRp07VdQBvqKuPKui1tq3LKQEbsm0Nuxm4RAU65xof27t69bnKWDLhSlW/ciMx
9PqR+cK3AqEIbzPInA4Bhz2UKZAf14+ZKLdPJtfAyloZY53cq8FvzgrN06p93CeXS7JhQR2YSMnk
fAnRa7uYZFuGHIAdhNhZ/FWYAhiTyRBe0+WUbZ5e8Vwtbo7ymu8umHujNMRjpU5QzAqYnigIAS1w
oltPSRNWO+bX5n3fKz9lGwUWm/WsdLL0qpwC2BP9QoOplYVvXotOz9snYETifVLZ46jMLfD9lZhk
qsxxkOvjoM8G5wD7bVduP0JFgzq6weTddsl9Zp+5kRSa3hNTBSUVNu4NqJ4gDDFCoZ+BXbZtK8lf
fO8/TuTyx4XPh3ZQ/g64rq06WT7PJVGB8alqgqeo6OJx8Q/sNB/J5rKV5k+FQe4nHn4RkLZu4ZNM
PTzoGXC+UIegLBGaqhjql5GdD5rlr+td7SUQoKzlc68/3HGfzAk0tWwzoF3/oCu+e6Z9I2gOTcR2
q4JhQLC7fc84nweTN5JgKYZiaGGDF+vnT/v33KCsF/Xl9BeA0amrsEbBzE5LOA6vK/c9FwVCe8US
3JXZ++7xuFaUJMTHadn2aKjRv8X7pn8BqaRUBE/h7/xePYhIAJAHeLis1RN34QEUxxm5yE10oHYq
yP1furPHzeP6Pt8ddvaf8ydCBMr0Ijp/rj+rynlklhqfoHu/ZvXiF/9q21iIFohkq2fcQHTUWB0a
0hf1LGgi4UpWtFZ6L4KIk227MZCKZ7LgGRwBfr8g0Bww0wIFJAVPbVmTxqymrBdQMJWxDOhNwksO
MI3WRUjxsSawb6Dd0RSGFLKOqcDA+5CBKGw6PuTvrF65zWDGXwPKrjiJe8hXIy6nj1ppTuaW6BP6
ghI5PmFWcJQOKPdkuswUAOjLGK5UOMSV3Lgvd+DL6Z1b5A/yMGx3GtSZFHWBCHAvEnbO447QVfiu
V9gV3LdbINEtOnrrnx+LNUUdgTXwh7+bdEt6+jyC8xp7H6v8qPxKz8WO8h6X9I4/uSffQ8GPjIdi
wFHdxxWGuVEHLxcdlqALzyt97/gCEEDTuorbMiOeDRi0M5iawr4+OoVfNc16Hmd2KvLevTmzflXv
OJUvz+l4bzrewVSS1lJHmnxnLpmW+uTNSf+u9zfr1qsZ9De/KqcHj+NQd+Muy9eOKLgH8KYHDjcH
2YfdjByFaXu7pO/jbON67wHdhnM4vUEA/BDux8kceE5MhhP4cs8wy7bCbfvEOf6WkquZkjDXfKBx
+LjP+ogF4J2/yly3EIbuNp7hCUZ1nQKm7W+5+ayvv5u1JkyhgfLg6ByqoV3Ip501bO3bfLpIGFrV
ug/wScRdDc7tbl3O679D3YCv0Tmwm4WhkihCVQhs74YqbI7CaJ/qnhFdjrlzdkNlapzaDYTjb1Pp
uxv7u4pjjKIH8auCM6f1Bd/CR/5m1gfdorkOg812JXg0yvnlUgicEtC9QF6EC1wDqq4X404+hOzs
IXNuNy9CWsFlLDVfzuV5lP8YxL+FeNX4YHoW4UMwtD2Pp3JVQ8l8sWK8UBxj7JzcGdy9F/AMGSoA
B0nk2SKw4/wNioohR4IOUFATCI3DWcCCqa26hin9e9bhqQ6gzGt36NrCGt/G2YDbsabejWDWtTBE
cY8gtePCp7e0SPvFtR51WCWL9wHx19Lpu3hE9FT73f1DJLmOVu+43G4LbvStW2T/mQuevSW5ZrcH
WO9ZuNRgMUpmb5t3HCeIs4QHGodzpyhlsaIzIHQF3K2sukwyRbmU1d8WrpDxW/GihVxTGm2z6hHI
F9xNKk7koHNhrrPPZtsqDo1xnPX9E1Wze678sskW/1b/hCQllfS2KCINnBdiPFUaMHCfMNZCuSBf
fz9wdmqY8WYpjFZ3pUsPeH8olErsv8UWNaIWm/ph31JnqjG60MMSFjYtaXaQXCK0bF4aEZQSQPaR
bFauWVGOPgrPL7hBau5XqfcxH7hQacD81VI/XaU+gfyvukfkEDbmYt+s7Ooj2DMZPHMpvLwraoRx
Cl4dD9dhnJqNSgWmFs4pOaCkBIkZFjvmskJcy7YmAlTBbFUwW18j59mnLNxySQ9HCrYJ8vgKuH+o
m62flccHlp7VqJO/9cvvcHTpKYQ0Uvy5DB/ANuW/d/Xh84ZJtY2QuDE7niw9QPrDHaDhFPmPFm+F
+KpZS7v6YcFDbi4z9zmvxylzuSyfiiy19rvZI2Rtz46t2REiNaKWOipWUPGgJg675lQzpgccNdA8
Fc/IOsPZWLuHNs7U0fX1dNAE2z7UWksUCQHON51hFFtF+UK83cTKGM6AxsfypMm6pMwzGYOjeFVE
0D30h1+zr/VbWefVPNmOUKmwb9UJg3QH8hcfc9H+4dAYl/w52sK4/zx38uX8YJkvIFS+n3ATywvt
nNu34vCjth+sNfxc+uIPXarvrnw/elkZmDFK53idSxSVRb6OCBTY1vhsj+J6veX3vj6ToTdNwtQF
BA1RhXFi3SuIKMpga4JrSYhqrYxNcbX2PGbMZrI5uF27/FP1MNXq8G/0nS0n14Eurfz9NvospEzS
TiUBrCvk81YdFD/Ob4LYO7x5aXGsYixe/Vb2WCV4i0lJKimXZN3a94QlM05Wm3j1pAQki4zW0njJ
leQUGksNZQhi36cEUubhsuPaJSdLmPX9Ov6+3D/IpuDp4UALSeEB4DfjircBhOzi1tf+YV1IM18j
ev/ju/rvCsSDXqwQh/FyqmAH1IaFGF9OIJYbYzKSdayuRVqLoUWOC+ZIRnaWSeZ11at1RhDxXs5J
/S5X106khZ0njfqjklwW6V6opqpOIaot37MLKXMdidElPi0ao0pSyCVlkMm/CwSbVFr3ukuv36dt
tMG/RxuMw+cAju0c3xsOtm81sZ9csq05GYMrgE6ONWYJBp7ivuZvJTycFaX+q3b2ktSWdR1iGTJF
qke8Hial8gvpsf2xNbomYvfZKWM6PrP3n0tKOmuJmmxNArtOaR0Vt9HbybXd2rn0dCnVs5l0pX5a
cW1SrSo7SsAkCgdFWIjTKoAR5Mc1KxrfUVJeNta7xJQYC8ZudPT9sEg2/Ndqsvz3sXwsvtQmkYVc
eBtaAVtVOFBkosk5WXzOPivf63/boAzFOxJOWHZVL+kLMSuCgas6/yw/bRyHiGblRppbtQVAUMAP
fE2KUXbU3hea5usguH1NVnKmqO5FTr7W9GY0xRuqUeb+NFJmFWdywlPtSqFVPcVVjXGDqojd5+Gj
rGdsq3okWv4r1DWMlSTiJLnujiT9w6wtinQ/5sJT64UkfL1bnIs95ZzWonP32J0EF6ReVArBzseX
bC0gcP4Fjdg71k8Xj1rfIEY4Rh/us3ftHHqLcMvV96p0XzaK1tM415h+Hn9P+eDSX94iNtovPhCs
MkMK4u5QRL4WldTwcbcYPCDGqhE+t/V7Gbmc8DQYEsyV0XAereCmoKD7HOFI+y3+VlFgPK+eto//
SvVqW3hrn6pMez4nShvjUfPYnf+DRWqT5OOxdyBZROpFovBOTltyM/8SfmEneGPSHAO3diSpHGdT
1aHp150O57iw8MGijx1bjAon2PaP1UgQPwUKml4UIsSVZiEJJ7YQnOuagOlOITnUlQA2M9Hho+iY
PDqB2z2AVY8On+KodYIvVy+2syR5ukunrckLjjf/eMvj+C0wYyf7pBRtk/AP00OXMFkt0tFvIdrW
t8k0PsUIR+NCBFhQSU58mid6ZpvqIB8tB2JNJPdu8rqtZ+o7TnlSjZvZkcCpvp24ltRalooPZ5r7
5OAnomdpPz8KkV/m8ehLs2MROF7cK0RKHaNN09YfNic8KkEF2J6ZqPqk9Om3PJT7IvKexpnmpdiY
FR98Um4kE1soD+NUIhKI8y3MPRMEeZhKqrTZdgrUY75kIprUpNLth2cLNSoFiMS8aqB4KAJPksSA
ZZLPU/dyI+xkQeWbSsg66j8b5Hf1FRaDf8JMhTSQTAhsclD51ttLY3pqKkkv8zCrWrwFhjCR6l3/
kT/6QM9A2GjLWifBURc+EmY86mhL2Df6xdlDRZE2gYhxS+aNXy1gpBfV8icQEZWPfjMoh3Jq+OK9
TL5t1TidZF3A3+otxWM+BvFUiGeXdLwVk4uX37l9nEHWmEsulf6hnAw/iwzXYVopmNTR7/kshV4v
LzrTom68+8Wsv086QBIz+7gGIm7SnV7QOaVL34d3mwpi587sUwBnsVBh0shU9bkPRoV2fhNX8tS+
MDofJt7ukguSis8aqyvNv+RjUOyxmGxLiYLlLUcDa+wxvDVsTx/RxQhfpVP55IbsigUPiqR5bC0f
x4+rz7eaJ3pEuvWtCjCqfGPPvT8n2y4xkOkXL/ExULobnFp/Owny4pgAYH6xhnqH9Jgck/CKXMX7
FkEkjgmYBCtXUnqjD6PKW9bd5EEFfWadSXClno3VnNS+r/X58zG5uytMaNnRMinGm/tsObLns6JV
3VGz2qY5GrNavPusRbZvfE7Gj7gF38INQhb6Db/NW3u75RKPW/O3oITal/imtv14CddGRRPbbd90
XOf8Xk2zT0BM4vA//DFwOAWvwutMHTFGii1q6O2wg7SmYnuya/5+PTA9fWzTLKukyWcVKjkc7ZjN
ivTB8dRU+Fj4TLji9UF3IajNuCozQ4CkpagUnQA1xmNwZNE+oT3DBg173dU7h1hty23LlsLPNmlA
SlxieA2Po1yn3NIVMyg6AVqtlehENE0uP1ycsZfD1qg9a/PDm9um+vZ6Lf4eJuBpUnHd92MkZx8d
6tJ0HaZFXW1KynSL9OA0ZPh9XHotkhOIRRykb8L2LAn+FxrnGIy1tqAIV5rOi4j3mYwGquwej9H1
Sa7jKYhYLq3zb4xcLHMeI99bxhkvFv4t9xFTJF4LJ7qbcOtzdXqeYZJOH1Z3M6C27Ym7VA/xupG/
dSt7mZbkICXvNcPuYQxX+TU/IM6pNLI2xWMWYfH2f6k7jqenaNW+tkj5xMiqGCDUi/GsGUQ26IJW
MQ2KAPyEd4PYPj57LxZk0ZIn2mzJYZd39NbKv6QbbwYtY6PQIJ+LiSWXq+uvZzhzMF8y77Xv6TPk
BLvjWg9rn3pK9t19FzV4uuGnxrWHC8vDuxcLdmHNr14q3zvuXZRldXnvYs+Enzj6CjE84vB6P69n
2/tk9xtkDnMs932xpLOW7rk+e6EDgEIl1buDF8TMKT60q3eVbTpusb+4GQ/Fu6BQ9olIhsVzCQqk
vUvXb8PBKh1b4n+r1DIUMf0ed3fpgfX6RkNQoI1Sfwt0KmJXQ0InQjP12Sdj4b7aNiQv5U18HBqW
9fMlmA7qJxIgtXMWFfFwYa8LNXeXXZ//dr40gxWNVW/ZWvua6KJld/VysUurPQowPv2ek3XLxf2l
sE12m/hk9bnc+BjX3i6srVVEjBz5bqyEWsPbO1xU7dX97H6fjGQH3lwY55l97V5uAxkkQ95EbVt5
P1mNV2N87po8C2XhDzZr1Y9gQCBQVsQcFdtBNAx717fcWxj4gANvAb8w0rq2HUDdj5FhD0OZac7f
IPF+TLvn+v7t+OZBHU4EjjzC5jfbK/tkdRCmpgbJ2gxo3bavpWyIoPaKSLk0ClGHa1Pp53vX79Ws
WTK94+eCW9jgLcmG1XIVg3XC8CxBhh7drcVVhWAf51ZRWCOMzHjbJUwfwp3/ydK/n5mHsKKOk0iP
mwOtwWhGgibVHr/DQFkvqfVkNa0YGUFcnuLbc1ozsHDNHTSHAw+KCApr5dQLt397hGg1t5S86f+/
f0FmbevBuZpaNNmnIPWuyljjmoAd2zDevZ46B0Dc7PKOkLdQfeGxAGABUrjAPjsjWPKopztXnAIr
Oaz2dFWvcmcPxwAOMa50t0MYVOdTm1auLlqz8P8h91N8II3u5hRJMutaFkm5rxjS9ZIVuz5GhJGO
ifKHamTlxGzNbtCh8fBNbi7kEVkg4q09kcs29L9XRb5fk+TiJ5fjaaRWGanznSehJAxGMMNOt2mo
MVUVs0fwEW1OnLnfxtNgbJpzx2Fr9Z5Nm4RxpkLubmK7MRzsKM65ySg8hAWzT+wuA2xVhRMFjSVT
QWCYlfHYx4+mYtnNN8L7u19Zo65AhuO4ttuw0szgvBukQrirYFcGjbJPGBcfBAeZMrzbO86OHN3P
Pkvfdth3ub1hkl6cd5ucH8L8/WlK+6xoBp9ZvxbO5N6+dk/WXL3aOBNIpaJLgwAABmWf8/SysVSl
7zX9FVGN0knHjxXKPgNDO+wFT+bQoHIX94yup2BaZwS7WjnCt9IE3+/fnNAm4Qc3BdRWoJTkvpiE
02TfUcDcnL6qMW3CUoqwQUSlj2KkVt1couGjWvJm/xpvQBFk+ZuxvoCUsyShu+oynOJaI9MI5qLV
1QqL+JwUSa/K2+Il2y5Z0ntmssB5DKc9VcNsPQRVt73fflp4LTF+Wkphc1xzsVlr1aWLGkGbIepK
JlSPhGgzR5HKS7s9TcNtOJtxrr0KxCSvpze5s7mPnhK4iSc8GvKm0U41soV5jsefs9ZGJm6y+jza
22WS68+dsePfFmGnhim62Qpml8f4dmIl7Yvx8nmZN0H5WMfEnyAb/wsy7vIyDPbg8rHarv4GfXXu
ZtPjgmei3fJf5UhcY8szB/QcFN/4cB+sQnPAZnmB6Buv2vQi92X/sOnxvBqsAZM0ZRuwnRN6un69
TVpwfwjM5PS0aFeqZk9wJtGxkOaiy8/iY9YDEhhdm0S40+ziibkee80R85tX8dTtSggk64cNvb+s
4/drr+uV17AadLIkgN2Sg26zthJF1kXmiWnQzjXD71pj4tUHy9WJNi4bDJxguRZ5ceFiIdhkYp68
Z2rCijMwpNzqw9N4Cp+5XbTQzDJP+HeTKFwpVYss/JvUQIixPNieP8Xwdx1JYaLDdXe952U4JFxt
xq8bK0EwEOMYeoS3FNvpE/IiGBzBDgljFMyP8NNC6XA7O2JOjgg+KdX5zolkhwR3E+Wu1+O47vEW
Khu8uVRJ28qQMhnHT5p/Py8TvaHRvnUOunf2tLf9OK+ku1YBIj28Cu+EySs0L3eav+KtuwvmSzgu
6FArZ/x8SufP4bBDo5juWzb7Na58B/0S1Mnf98uvYI3PEXE3rVOjR8Ky3La2PqpFhSAYPwbdeXo5
dqePuTwlmnmAqkPq3AyYSpR7u4QYkriQHWcaDmm5sezOMqyim2BJjgdyptiuV5ATR9Q3OdYWNXod
381JTajhvXBDDN6gbG7GeFAsJZsZ2GNcydY3gd2hSSz3Cg96ZR0UzG4RUfK7uo1XDOggsd1TvZPt
vfCTg/OLi+vfKGHSd5aqcpZ3eJ7Ax+gKP3zVWqPk0BymNYgaQ6c5Q6UFJUYqaNO4dA6v4P6i8UDF
dNVfJZG+RN5iHQ7aF0KdyBwO4G4f4YMA6SCrrprHSURp/HKK1JE1VZCdOOUTzSYn2oW5xO8Vkm7N
b5IKl5p/wL3iCuAOJDP4WQjo4JCEBxX75WKrDqK6qt9u/5VJIbG+e15Hn+PONtQehrg+mReM9mGk
lorArCbVlgxPO1jPy/o1OnYEMRMetzuc1dUDNfUKakXZNjzMs6cLaiE4GlOOlCirXWQPNP7WckZk
7NRedVadkuKswqccmQsFQas6540gbWj+BCtrjAwcAgbY/80SUyS+0Q4G4kEJ4ObySRG1zEyUaaB9
U42FmjvNqA4pkKWTpBDnXsBoOWsQyje6QtU9HWnigmBBFjKN1KAT51LhHceBHVc3uenjZ1D7kW/O
kFJRNoPQaRJqDUJJ3ygRZ1TliCfo59I0+IjVktpjlaY/KDUb4/AbxgBqarg//pUPdQsrLDhxxWTx
la0lebaZFVdUohfnWmFmOIYiDze7Bzlpe82Ybhf6O0EaXggN2MBCwk7vU+Mi0+GQMbSsDS3958yF
cT4/sA6excnDNBfLiRQp68unh0r6Goe27H872BNFhT3BzKezas1gbIR1XmuKF0VTmzhYC2hyN5Ta
tb9Ka82SQ5j2CfOBFbIXyDafjInd9nZxq48BzMUIf10X4uu3TflGgUOeVvOTZtvBCEZ1xwLjyYzu
L8FeDrZoNp6W0q1LAv67qqWxOnRWtOf/yOUIc/tN6q3rh0bw2aLD3TwJWr72umhP66qC5K2jwmtw
666dUTrX8VFfNS75DgywL21xd9SHn2XJ2HjRGCf+Bb9xrIyrHhzGad87f7+cX8/BiYSldvMfrXAR
VhmsoKpewydVoD/yKR0TVNnibqTxg6PwHtTZqBeOD8ccXy92aOs6jSnzBXaefTOD4iW5Nsf1cDXZ
SDc0So8d57OPFm7R959hshKI7+iVxiE5D6YLDRN852tn1hM4XD4Eh3yeUF4dHLS9oLAKFMH6AX4F
nZh5DTZEgcNa1pTELyXcsxOaW5jm8nk11ryWk8SjkAd3S3nK0UBns02jnAyr8eK+3K42QtCFNYZh
cCb+oV9cmIb19h1sijBX2RjbCdNt2DsRzcHfCqYFwzPs7F0IhTPl2ENTgav2MeEcwXaDkl69W/xe
4v9EndmSqtoSRb/ICEEUeYVFI/a91gthaQmoiKIo+PV3pDtO3Dj7VKciwlrZzJw502BqnOHlNSvp
gQffP4AvLwN0tOzzLhEf0JNAt3SojQ21TcGR41U1jrBzb8VrJQrNj8lArDDKaTytnrJ0e1ovd9kN
2HZZ0t+hQ2KZBSkhRZCdJZDJDQkUvrH0h/82kY6AnBgmWoYJOjaAKUxtZGvQ0+kDwbAXKRQKiCKR
erwSEge7pcQRdJacvuy7t2xNcSc5KaPkMNieJQ2WgxbS2GwneV9r0R09+t9YnjdvsXvJnlPMoVyy
1vjDHyhC/DCMGYfFKbB6OBQ8Fz4RBxY/JGeNbuFcnvP0miNJBCmIGUP5AJSz5KpJmgj5P+NEmtN/
Vr5g9/8DfMgRuDbpilO0z1glkbruECERj7gN3ontP0BgD0tx+V7dtg0ESUxLes9NXUZL/aKMqeTz
0Q8DKNnTJQOsnWrTjsLbINuR7ZakxMjHjLRE1W4+Mu6sLkB4ogsDoXZ7TPmgHdnXFp69ftinjSDf
zIMjlnj1bgt9VQoAHvdZl07xcjJcJIi6sRJ88YotIOTYgX+D/XyjEvnD5aCRF0jIUy3kf2MlESjw
LbVGogK427uSsB4czTEpee5uvQ5rt3YRQcJNMsQJbXvCklcNAFLtwbxNLqtkZgKFryTRzvCtyLaK
nb6xIArx36hIYylpBaSXAk2/DzQd2gPgUC3pm8DSt7bdEQX7E4J4DG39FwDE6t2PFWKolBWxULj4
yJUWUJ/Awb04tFhIkNCZfSQx5F6XrJ0BaF8OuIHfH1E1dIyhNpfkkDsRDUFH6FVlhxK2AxXJvpT9
ShK3k+uDihE5vkBI5Hzs1gb7F1CI8V1Um+TJH0+eTvx2tNgyGAouE7NqoRcCimEPBNsizANeRQEU
ew1GbX+8fMddvgOlvN3OkSLWS3ENeZAbwyG57QC/kmsU0Bk5SM07A5OQiQCPtL2PV1/91kYgrQsz
2zHYnkSDADlQ7EePVavFSx/gL95/6AMzB8hd5Wz5GF1+AL0I4xkvgZu8+HjRFASCdw078la3gdTY
BC+V2E/cF/KwGCmGlGOS5DgXvMyDweIs844/zFbyN2ts7s8jiWQLrPcOOIzzu68sMlsBh7mOIH9V
D8tKwMBitbx/aQdxtQU5dyyJSEsxp6n1DYEFU/w+AczwQUgMNZqqToerI8mSlJOACd0KjZ4fagVB
SgsTtW2WbRxI+UcbSJhcLKQoJTYcIiRDvInOwaQTpX+cKnMuBMr3EXthRvw/yIL3rEvJk/obkfoo
CzpktyoHrBVHKXlK6lJgd0yLSE3DwYjXOBO7XcfyEOgYyCiNTn0SFZrBifJVd/tcV1Bg0QkJ8ZFh
7rTIm5Cmf5NcncSpRVvq/ifFDyr+uxH34PmM7XUt8G02jBpkWtS54EGSPr2Xv1yyjKQou5DUtfuk
6+s7CZy4cTZv6lA4oHV+JhfcINxQRQKr3GaXcnv0UFKAK0jFUxHxCDYhVpeRh/aVroebg5g+u7bC
Qk7SNfr9k64rILpE5DoArLqvkz8UtB0dGCnxLcIbAzQN+zgV+yzhO1Al5pMScutb2PpGzAuoRgdB
7THhwGsyKI5dyZvLS+WnkkcEvZNKWQNzIc+4uwghKUIvVDao5DuteZsfpQZn3YOH2Hq8hlT38Tlv
otu36tz4RJT+sbE/p5zP9XWAm1JcKX7n4Zrz81GLVSaVuj7g1lJcwz/HABOKs8DTDkiJXuCimuQ/
bzfbAZOcHERM0SZ0asUMZ7t1ZNj6x2mHhBG2Mb4r+M7gHqnTmn58C6IuTFLnTra3pIuFaRz7Onbp
VKQ2DQjSsa0hYzwEM3E/oTaNGBczTZ3GkuACAAXKYMjEs2my0sfZBqBemT9RIMNQ7Io9xfM+hvdQ
L/YcuBrPdk4rKPG81nLazFMDEGFN2w8PWMS5b+7qM6LIY7dGLQaRTDQWLZjA+g45uqw8k/PWD8xj
d0wO0RxfA/agfV13es3Tv6oABKzfFsTlCRUF2xrp2+ykrMJhfhvCI44+v9jo3VCrgG4ZCoTSDiWx
oeGy9x7sKvezu/cKeufTrYgkMa6VlAFuNX1e9I9Ea9oLbpB6Sb368ATQ1MOvS+4GicG+giwuLdYd
Sg4RGSAN07lCQJYMztq+1022E6oKaKagUwpg4c9v/vxI2x9VSJzB8YT3qO1UBdUflCGYtccDpGr6
blIVe8czGg7S5IP0rwf9QQivSAjby+OOKRaorNBLR+sVwb59PIomIVTdIPeOtb2UrGweTB89S5pm
wjnnaykarOfH0j7IIrpTQ5TEl35Iv3VYfeY3Epb+galh4+vOHD1w0EBXe4TzWAosmzlKPk6Tos8t
2CMlAoxFM4Mih6q4ftiCFzlVCWC0Mo8oAQjFzoS+yzX+kKfFMHvJDUmv2szrK/ifCVzS5wptbFwH
yBB5csL1PFrTMYyehSj3M4eTDFWgN1JnfkPLago7h2Dshm+6AFyI/a6P5UoPix4FSlAp4l7so2Ah
r8V/aA4GD/xFECep6v9X0//moSAzEm+/l3fH+hXaBTmAmCgAIB7AdmKs7lj4c4CPc80xpQ9uOXbA
ribZmsspt0YWB9MDUSzgNqFGUPehVz9/YnL+wv4g34x6IBuxZF1Bgvz3ebre5xLsEBMUQBmShd+x
tan8VqzYt/4H7kgP2iDTlna4yYls4IdivNjoMYBX1mKLA5oBCMpKxqDY6F4pjZ9ogKR8PGsxuaVO
SM5pL9/AFbSzRQEDjHy9gIcyyRfcF54GA0qdRvkC5LMd5jC9mZwuO15gSsiDAxyPI6cWL/jrqjuW
3znJ8Noc1l68yHq0+uB1PX2TJ5zE9e7Ek4hpNdx/M6RR4zSr3AftAlS73OdO9wyPDldP48QH994b
coJ04DEPehTt37qiw0S5DEHi1bBeaeSggI8owWWWLdLDB2SZBDZ8rW54APsyig2ely04JdYn7aLq
uSJbEBCAj1h79C3tIHURXHsPy9a4QzYa13y2CIIfJsFQe4vocdaccBIjC5wW8hOKCr8d1TkwSnDL
yJEcAPllmzOzwFpBB1y+ArokwNT78G9G56EWObdfffvsm1BTlE5+Di5JKzdLdJl43V7s3ggCJnlK
cuGYzC5RqBFEvAsNrz20id7sK318XbXCCsSXy7qCLAfIG7TAIwpaf3IQGbFTQO/ID/zbBQgqsYZg
TbuQ3ME1XqPHAhix+kX5QzYMD9NnJRsPjtQ2hiEaO3Q4HWT55ZPigwo5StDAKkyGs8tJvs2pjHA8
2Zra8D55IPL3JDCBHV+t4g7zdSBoymnAMGBJngK6ydiRAcxVCItcedYrXBFWI1R4r/aerrG3ppaP
8gq2vct/+aC5b8fDGJ6hfVvpG1m78QIZHGwxq9YXeCkbDNYMn1H1hnYEkHmUVj1z2fLlN5o9vI/f
GWCAfi62Ps+utJykThRQS63sdJCsnyQw9h7a8BSC3AoJQGUuK5xs5YnDedrNea3Z5f4ZuVLeaQ05
YiBA/AvFhda0M//4uCWc4H0vFe3vGYT0GvisiichtnMNKPk5mD3xYBZPKW4Od68Jvn9zP6OKRqo3
hWtcE7cVRi+HoF9FMbbTqcfislIn5vTFFZliUq8BvBing1ts9mieX9RjecotSKkrBvLMF28K/xPP
+eK7xukx6JNOLPYzPhP+pMtL5+3hK5SCxhlP5Fz6Z4AjbJ3TGSSZ21jJOTxweJzF4MIL19GdcQns
bzktqayLU+Zzm065KY4P9Sm4e7Lv29NoXu/l5pbEPgQNBlAjW11iAmQwJsw3FSMgL2aAK66APeJI
cPHh4moEGwBpaM/TK8jNf/TAYLwa9i9/hewRNuf08djMcPriHBJqW+P7Kl91woLURSgdgn4g+8PH
b4XQsam7STnG+kkHMA24JN9CSU9sUeWUT5YQLdSUjflG84yYTyzcY/DCkFx3L2wF2Ly6YZuB6XpS
BoOU0tjjOEg/iK+hp5I1PEmZmk5JbkB2QwVMsiTJQiilYdEFXNVCVuIGMjSb4Lxg7R5litbL7drp
gtkugwfWEiMEbxOpj0W26PIZuraxlx3Q2bzBImnEmpSDywx0kjJTk+36hM8E91u2NIIsHnppBdwm
OrelW39947wZnEOHe+HfxDvi+1JSUQbuSULqUidWDfUOyl+al11Ytw6SHg7yzd9gkRwueCHrBGZV
/0k1hdD8B4LI9AxFgwZZLrN4uGIiFAUByGMyXJo8esAufGQBiGuMgnyngSTm6tEsTGRtcS2bQpUX
t8fsIMIgarBhM6CXd15SboLxxA1sBZYXoUssJ2opwaKbaLoTrPARIwo6HA004mlr2+TP4oMwZ7j9
DeBZy1sGsPFOH1SLKIxB0OfJ777Vo3Vdsmn0CXjPYYqqACIXZNWcBbJfSLzIn4Hag7z/LAX5FPSZ
jzWsJJMkNJfqtJTYqS7sKS5qxOR1KPU7IPjT9ySuw5JR51wNSTgkE7n0isF9RQVzg5CSJ870ztLT
oLSITZTfHr17C991CVAmxqzqLH/D+3pe1iOj0wR7DsC3eY4ValxO/FwvdnZi0HVaeOGO97mttEbr
REXvsVSTIYVKgEjIwxjZ73eCvrmw4uSxsse774BAWWDJDPR0w5zWQZOL/90xxYqOoR5NzYxCY6li
gHXihLeSHcKGxIjsm7LVXUKBxTZmTvHxQv7tnHYchgbJnRgZqNoVbGvndjRRa6TbE3OBgd5IwN42
ndZQnnRX5aZKsAXWD6XytEcM6O8xG5jizhxldJB9/0NujXUA5MSKGfZ7I8cRexT3UrbzhdyIvf7E
kD1tV2wlFm2YDb4e+7qiEO9JWbQ1hQeXIfLhXI9ieIwYy3gDBnVLfEO55y9fK94atl0fm+BBEiXc
F3t7V5PJjX3NgRE3IP48ZBS+8MDYbGJ0DiYGvz2k7m9/pkw648Hm9hkIvYm4V935u7z4FTIxFL8D
L33E3xcNWjfjIX+3Uz8aYAUDiEuUsIF2YUNRAZV0OyKtJh5A2e1X0pvLGplSOnHWFqmCXfVPc1Dk
4WMIawmkuIRpDaR8pamHPYRwRR8WM7g0YDBRB/9RdozdiqoodKcEhFgqkRVZKGhw6rb6bVq7m4DH
zcq+T+nlzwJ0vgbAYsAGstu9XzOQ48rvxD69plsQAc6oKYKVkL/GPCaPS11dSpDEwRMJmrlc/TNA
RSdsew92ttRib/xEqEPJlJgfirNweAxwhS8SAhTBowD7ckD/JAadui6aW9ROUangDGgcB9mHliwR
dxp+7DS8jMUyUYz92ixBzLmeXEDwciGn5b4UnhhSQtLqXvALvXgoUdnZacM6QzsOMKLFaA9SkTCe
NlzCTnysPIpn70uX7Wn9fjvFL3xO077kEotx998T7iVeO2PloV80kor9pc8UXn6WFUBHMxllNBAP
TIocD/jy3mg+2qADGJ4udSHZWQZLKC5YKc2WI3tPfAHLxr3tor1s1efuOqM7mZifsEy3zRXlJ0Vn
WJt7ST4k6Y2kOrFD67HKJ8mTALZWegrDD1MjDzOc18UQYzan5LV4T+I1TDPqgHT384wLg7j5Iy2e
NZHeC0Fs/sw83bEcdzmKcTV1DxEMiRxpn7+SOCK2gfWR77SDIcg7FbXOgC9IusFvpUcdNwA5dowZ
ooedsJaaGE3rTD1yyGuZwul81fhE9VglLp5qSqcqfxNv++A+qYrOJbodx0z5HnZeXuo974iy0LmZ
4rl08j7xrpJWF0vqbQgi0GrLoyV2i0i2BXgkAzdEFgFnQYsmr5a3pyOTXUFrNgozS7zBj/irFLfJ
dCN1++OAlEn5yanoFeZ4evCBn0kdFfsZCnwUiQz0149JlRN3i7voixMWVwyTmBYkJ4/x0DSavuyd
1CYlBocUbxcrJretNImQrzMcvGce7z1jQ0+qg3KXcB0bQ4mixNp+vsjLiU4QWp16915CUR+Pwejc
B/0D9mMgBpne8PBEbB2T5b2hrY+t6cvNevWGZtEbB+psYKuNuiwwDqLESsnhWXf2rt7Um/gFNkxs
hlyJLDuWGvyVF/9/wyG3kJnzNWBQRsIVL5ig42xfWH7yKqBYx5q2wEOIX3LOjCRuQBSTVeucOg5M
EJz2/txLmC07b0/5DbfAW//fiL+JF9PT4OkWXzP9DB8KIzuWAJNIkD03AP8BT4IVfBTDnm9SZq4S
GaPjsrEq+xleX8xI4e4lXgWpIFep6TZbwvksbn5uzPJnSFJaouJqUJpBi5qsFCcLz5QlD/oLwFfy
g33j7lgUv483a92iI5Xsa4B2iNM5lKAB0G9ewH5kce4LQ2rHS6GQdg63fkbVJAriIXFS4l3XFXX/
39R/0QmCHiNAZ4barjLpkHGTMXMOwSt9Bvwivae6KvP1CVojqFthjju9HFzwBEnVRO/TRWFAFetG
jeng9mwt942YIjTZhltWgKvW7BXUr16bmaNMIGKq3RveJMgy4BsG32Ct6kidOk0gBGBljKlTUje/
I+/htEFyQVeHjMsRn2E/7vgB+ZH/vs7iy7LBqUDlxUfw3an6MQ5J7KiyMsCxiFPhg3GrSH1nkben
CWsGoPOt7WOpgwyrF3l3hShGFNC2BSzn1+OKhQJJTkAKCxYyGStriClbpOhvYhtK7yxAEv+jAeyR
Tf7V3ZNAptLqStCbFpIkKOHX/cuKVc2GktixQdW8/gbZVFGor5dsbxlfI7ER6Ilr+sZGogU2Frav
k2MIIPEj81ktJUDKmWBOVVMibdLZq39aUnQRE/PqYBDOIr+TKvRDz8BngEpgNdiPUA4Nf59t8LRN
XyI0ia5TJAewIezMNZZ4LyaXVgOZyybRak2LoZgYonFOBNMqcZyyfIR7ZAanjkUF1lTVUiOgkL5N
oCH6HnmFjGyXaIoYhU32TY94fwnlCKGntL//O6UKqgGkAFEg+tokIj1+y5R8ZSYcE+2fcAwhRARY
HpeRG5Mb4yg7Xj0glBQuR7blktKRwUeTSXxoEjApGolUVHmMFvfw8RPhfNrnPSZcVD+nmNMOSsJE
n3JtmwGh9vOvC+KPjaS7/4suYjKzOeuI7mPdQ2mcVndaMZEaRdAYUgTSmQw+F2iSQWxfFfCzQuKk
gFvqcCGwrJw/GlUXUHvoIUARqP3zRcRhUN++uPk4U3gc1BQFRFvOabcnR+D8xfsg5g1MiCsScJDb
zQBPMdLSBtLpY7O5NaBE5JfytJb4tm4fqU6e8uaw9HY6DdC7iSmLrbAdhmtf3NaSXs/y0DFokrCt
ZMoUtbjpIUXwht/9dM8UIbmxQHVrxGFW+OfGuUevSPptynx2PLgo5w2wFR3j8aYjaw5tNLQxGbWB
U9JR+YEhelMRVgKdUQp13KUSeWzIpKpNlSl1stQFHS0AFjZ0s37cz/IxpgEFBgaz42Gynn+rcZtB
xHkr6LJfWQcQ5d90topeGMoeL9CijoMOOnoIDGAEjmEt448gh2ArC7f7sjVg80XHI3jIDXJkt2Os
Gkd6cHlFk93DHAPMAvQD8As0uunuIzykLtt1ERxDqFeU8yiOJuHpL5mi1oXSXIWiIQJ6TDo8+9Wy
gV/F42IigD72VTLPKYcR0m8LIJ+CZhLv1Oy1DS+h25OOEchoBJoEtZvzwVzRPFuiMVYsM0hOMWIb
tDHaNALBk3mITqjUSglQ3AeFExrrRUPfagQJgtGozdERk9ChKC166SglGt9XcHZSpwunixIu7ccf
mjahgzSpQzVVrXstYkPKRk0vzt1uM7h9kG0LqCIyv95wU/go5BRt5A5VC3ZGw+sQ8aOqcaN/O+gA
CVxRZHVp9uS9pXUDWsDJZ+Qb80YSThRNyRe2+sYMPJhoCM3Q5WfHT7TjulPj7zpvrC94bLD30k87
Xo5WS4e15tbcfww9uC0IBJEezZQk3pW6IJVr+a2Cxl3vjlRBvSwy790MmPWEmOWqETGywtnAsonc
O/WKG9J63mt/u0I/0Oa0vs6t+YmSlBWYC3PAuRab0oRi3jyFqIHeVZaQ1ZrzC6v7HOQ0Bg+acInM
wU1ZczpnuBJlAQ/iNKzlcjM1rX8ZmPPaebLLiIXGJoW8cWt/WZjdIGPFkTfsnwNIv9mOdrRo8hlb
wRkE6/eFMztQWJsYw5zuaC/NFSyCfXdoDOtpe0Gz2c8b7/SiNHIdWS9ugJMwI4rQH+rN75VVx7Ce
ZRAizdEPbk5Y2/MwwCpx9V2+fGPXcC4ZcYhxIoBeLpdEucsiXO6ckeO4o8odhe7o44xGo+1oRIDN
a+aOM1/yizMKnWC6mvb76jCl1n/g3+FtB/3pVKlAHRy+BIGaqjCYBvzi8CulmmkQzI8gL1P+6Kih
p4Yr1S9tdVCOcgLP8zJ7qGipK51V6ShIGH2O3e+6HPTkUHcMeIP+5kcN1WoFraR0grN9WPUPK+qR
B47DsRB14G2FFDg9WJzF9BDIi9WKA037h76cFmJxwUZxostAvTwVrPixL9Tkg5ri7qY8Bwk6+WHa
B1Zx+sfgqI6pCuacZYNvQeAc55SIjksuCVcW640fXWZI7S159Ooc5gGVJ3Ao2I8e4slupnjq170d
E/dIhI7RfflP38EsI1I3RyBMXIC8diqUB3SIaLaT2F7+F1bjVKhzU+E5zufcrTnv+7a56A4XYKUC
jvkOwJ1Qrwt34o9HIT1uDseVclmgnIlr2wKZjLZbd6s5rrvdVq5D6OEOBgO3qfB6GPgRN9bGqxNX
3+wRJ+xKLCKRyGjruvb2MeDlLsBzqeztBWc8oLhh2Gvb930bLb7t9mrzj3DjydPckljbR6PDdr9V
EcFMn/bgoQZu5Q5YY86usJdc8jmyhseou8t+YrirfsNwxu3Ba3E5MFA0aKfuuLOrFq1ncI16r0WX
n4vDG0sg2TJR3LNPZfT8g4kNo4E5igg4gan/QdMfnxiMMJLRH/18Se39Y9o5nrYDdLGuNaTQF3V8
1H6pev4KAlFJKaImngbgy5BjsBs/WggSSv8N7jO4jnTv4z56Z+hpu9eq1UWUMluQhozpgRgbsfvY
13uJ6SCD5XZ3Xm606XlAMUnSiOaGxn1y3AvTP14gJfvHhnDQ0hatYbNXb0+/zS2G/mJO6eTyaVEf
p0vMqkdZyf8QNI9BnMLuXvfOi0eLYybks7FqpyvRMxfoTFtFFBp2rTCj+pQwlLrjdftkoUE2eQ+s
6SesPcoPVJTuA+teU2CCse/FE+JTJohfR9U0HZBvjUmhmARwTJfRPBm1w6bO/LjgY/abdIyQZ71L
5MPsklTimCEmm6hP4qytnxOhU595PJPGrqDUS4iHO8bkAQDmymrSdnz2r8x/AUC4uQ+YtC2ETWnw
VPywL6lHUbS9yL/2j4beSNczSWcgi5FWXUXx4ZWpEiOa29pO19Vr16DsvTd3jRC1YyopXYiaEIEL
RRm1bCNTqrqG+wFwtfwyURm6aPxbWNzBB9WRzC89PXYLEDXKcAQsByRAkFdEUK+Em0BzEWAa7hz+
CdDbgUjjBJ1ME4UYAhZkfmkvhqUFUYhaBRnVC6bAKffbO8IDBDKI22pYVFDWDUrbybIwFDKd1GPc
5uTjaz4TpI7GouEMi353cXZ8c/m0JxO/YKCUU3S9FO1RaA4xHe229ZvQIE/eQGRGEAYtDw2z0n5X
DnmLaQQmTaa6ry8XZCg5FYbXKMKp1m2SOKfS6ZbuWc3Zg2Lv/ENtDsEpUIdhvDRHgDf9Zx62Zw9D
lbn30ZwXuZgEST+8zmAgH7TypqoOj8J5jd9+VDkZIpPp/Fm4BkVNdGyIgXrw9k8o0sCTU4BVBlET
aRZpI9G74XTpEqca90TGwG/X0KAySM/jDxVvih6WUy2eJPN/wHkdhgBqbs3Vouh1UhH5tQbjCDVA
FgCTOhyTGpsoE6Hlq66UG96exDzqsn9fVZUxldszddUFl2m7JtP0LAQbYOraNY0lKzMonk4rVfKV
hma3SyZ0H9N90alRHSYZYvraJKf9YZqGHP4yBvTnWtTE5vPzUJ/oh+a8ml3WHc6TyGmuzUDBoqBA
p9dSybzq35cIOyRzA7Kj7hVcls6wDZbRVgZKeLfeuWYKkh8h6wqG/tel6gXjJ/57nRba+soQid9q
IW18m+TQzFSnsImr7pz9xWbLDXlCNuxsXybVsUduJwS/YFOmasPOghGa23cafwZXuoveUAaR2LaN
t337Pa0p1pF8QmRfCRANqZCiC1kYWGsCzVe2CURv3Xu8kFZxsVcas5IcmrIACMzC6zS8D0PNY5J4
P669NrVuGGlhvu+0FMXctoUABKJ8RHTB+ea1S68iqAf5poZJ8Tu3G1OTpJZa7Kb02rRhkHxR9yWD
HXUW721yvO8taKHHeNGYppMOE1CLJdUHHTyUNIvQ9eISlZ9qwmUHPeiXOSL8R1zpfFeibqO9f69N
16DIWbox2ePuvXhM3mMwQQL1j6ftEjIfchBcg+WkqSu5CZv8hW6G9yRGZHnoyA/1HtRkO96tFd7B
9++TvDEkbTFru7r6l4+L0szn6lfnoKyZOXK4lxhJAsJzUD/9vB69N1XhPahQ04FOwF54Okonpd8s
FO5XwneRrG/SClZzyl41e9KaMnhvGpRWETi5KJDuDiqsMeRu7/RROULwCLQR/r5UfHG71A6Q08L2
IkxDBMpcRMO7c2MMr03bbaw60lXyIRX52JfDbQuIfW6PMmwmlY0eq+Z5c+8nbqx6vIMHUreAie/F
6TO7nhbVCZCdVIG5Rq9e9Oq9kZ/F9n3UiUl9V/r3hy3qtXHQ0IOodFum96xVJ1Xt3NVy9/nedxt+
8zW1nE8e3n5bTNhYPvvYdSr7MfIgkXPiHsLIbwRdzcvfU1Q2ItLwoWGsebM7ezvxyGl0hEOQQJig
lmjlyvjiObdWcOl6VtbjLcybn4JzWaqFSggc9pNi66QwKHMvgk+qu1i8xui5vvwmK2Pc9s1jc3Cd
aeF98Zx1ZGbasOtVtGguy/njEOEdqQ8XzgfweACdoNOF5C06YYjmouFK9oyY5yljpAWBj7Epx3f4
KpNb7LU/YuHN8NRnE91WiBBFsCGo9jw8iCJWm8TevVf9dFE88NSMoR7fNy3gxveAFrZQh3LStWt0
+9DJGyBrdFt9nPPii1Li0bQjwpoMBTx+Vt0NZIEJzWtTfWxBDnmi07PibBAnesHX2D2e7n2hrcgR
gemKBwJF9dON9jVQITJhK9Q5U0Z3InKPZAr9rKZN6ZohkoNXiMJqYwk2uncvu+a+O48CWAGhjmrp
/Bpcg+amOzd/jDE++RacYNwvOgwzkGvuNhGOiNTVGJ/gsLztXpfcAunV5ev38XcOb/PL/NramW68
fLzxKg2XO2WkKNOgPoRY9XcRGErnYg9gD0AxeGZu0hyeay+jcxIqAUpFJhq0dgtWAqWunKCILYP4
aA+YhfQYQdcWjqitLgAweUBSffMtgy8yt6Frn/7uFI+kf/X2h5TEc/qm58N+P1SXSg/AHuBc19HO
AQAvSfzusUDCzCQyujmtZULSaKLbQKrffbqJ5ejcpJcor74PLzCeSiU0K6w6F89CKU9npCBTy92z
GVwK70P17uJ+UKHr3pW1TJf3pVYuT2GHaKz/KhiNVhabRuZqP1kb90K3ImVtFxw4B+ht+Y1h+a3I
SUUF8zS812tdI0Y6Oalp0WhpNje3N0HUCNNTXyAz197rHPK1lfkXU526wKg9cyiKVhXIl6kMZr03
wwq55ZvfDRo+6FbiIXpMEk4TKKSUXcdtDqIBTBUkfJhpQ+mcsaAQnqjsvd6HctCOjq/VfXijcgjJ
ZpFTN+XgqA1C7oQrTdqOuBWXFg4lZYS2c8t6Cdx72pj6zTHFoMays3ky0CuafQ5QONEUqohUEgdW
Ph03Fxg0CfdV5omXKCW9fXLqFrQCjSGOwtlGrrTR74T6sEsh+2DyCHgtXR+07hBK3unLMZnchHis
GUpI9gf2UiDJjycFjY7txBo1IhC86gRHytBVMcvnwGPFTzAXCWDSM6rbMM31zDYn5qRBsOkQjwGe
dGLb7K36qNHaHm0i2TL9E1wXJaCG2xg1yCye/fOwCmZwgMfUDhNqXn93FNCCX+lQ/IWY/xhVg3L1
dpPDcJjbl97LE6Z2D4YJ1WpbhDFqNxtde7Hu33rCxBbK6akX7x5uBuvnonRiJ+I6Zk9EiOU9vIp6
4QI8XH38WTxMeE+8K3AzFUtl9BYdtaZNEpaIFry9vwg+mPAcodXDHsTzw8GIx58JJSuX3uQJM4aD
mr63k38QqgMNrOrE+qCID0njqaCru13fq6Hq0tzfQ9GNeuOld2zZP0SCPgxCmlekpHnpUUPyMv9E
ywF0B4qTfw8qljQs0NCw+bl4Ou30P5wSr05pWjr76DUELIMenWC8WidZz4EyDZ8wREHGhzzScTaJ
NyT+fbvPAdQZN/UYldp/DpiD49OeHR4fIKj0xNPphlnic/aHMZo+Dx/hUfc6fp6mJRqnXOl5wWdk
5EzsXj26YTuKX5B9ec67lFX+KiChEnCF8UagXalfUPTMmRAfFpjWpq39vjU/nlpFYOYkHhvtadPm
ABmE9LsxIRFgwvgvYNZv0rgMUiL/F00QTSpKzjn6a/l/bmXvEVimwPoH6QyIjoQXZMeFmUYJ1SPk
/pZozQKK+JgrYi9elIt/6D92B7G7B3v3R9uLm7iFcxn2ISqHR+p/fuETEAdCKKF/Ryp8Amn3QcPV
MQKMp6AJVkATktdQADeJe1jiZ8AtpJ3wREnv5I6mx2afmaksg76sDySf7JPfv2ExWpOTz60a3sm9
UTIFSbhJnu4sI/T43XUSuPRh25CeLj4Z35zN/21MlB5DYQX5SII68JsI5Pl0UlYjm7Sdq0/GzJqi
MBnqo1cXcOtEfivZgH1OMD7atgJ/Pwkg06b/hvlfP9c/ZkUyQ4ChbAOgjh/NvdhbYlEmcOtIpecE
iNSA0Fak7xNhxzhzDcbjtreMGR6nsFVgwlp+xOKFIOYbi2hwHsZuw9nW3q1P0XqBHYtzJmyhS+lE
h2dw+zVn6V98Z1iRbeGlFHV7iAPUmd3upPily3lJQIKjQ1TkDJsAujMksOWVWiDXl2IsjPrahYSq
yF8CrS8NA+0+3QHzdHoZ539gcpCEaL/Ofx7Lcnif1sNqnk8XyUYjT4gmWBMqo20HMEGGeHzrAt3f
4geuNOQG2ka7CNn7Oo0tMA+gh91d4GbwZcb7WnFQ4ofvvkkPOix5+k0Di0Qatv4gWWqMaG8MmME7
M0bZ773PCLs+pcH2oTnTZ/UMhDNeJxYgF8Z8eTLgMScAw+8eE4MI1+42DrSe6xRAMaRfSVIkQ6Ef
t3fETSZz/oxfasUlBVaIA4yURVAeUgLL+WPfD89LDz3KMzXHGUNPAgRqIEfYQmvDluLj/v5S97cb
/bba2yJ8tCbMf3pl+3N9NBC87r65ZIhu3sKoZnVQmD8DWVdteoEwizpSZCEopgWmB4wnde8khCFs
SDQA3C4KzATPkE2FmCjlM52xDllio/LJ/Hm/PcmfoxehzbJeEzJwkRN9o3Xnn+bZy7OfKx6kkVyQ
3ZpED6CSF2PDmSSJdE2LbOXz2paUY9dG067+qBtEv9WfBnfxp/sZcHNM6tmm6Omjk9gkXATwIKzf
l+AE6fTU1yAeZEGc9M+fftIE81AEFojDUjhBAj6nb7rFaFDvmTFv0ssTPwPgRbYdMg+l0cSvOl77
eM390nDyBy0sHhqZyEYCflD3RoBSJwVwKRW8IBVxqTt23Q3OJgX0B9LgVENdLZ6S6JmaT2RaclX0
0MrcOhq+k5kBDw1iAvsbOm9pE7PEiXrQJrInW3m6px2cRmhJWbd3XZ0AH+AjQ2RCJWOjz3H/ek9n
B6weHnxQ4jgQtkTbmk1fE5CEoWNBTHUP+gaddgRIP11sGFyYI0FTZ/DedhfaqD08Hds/aUrBOQqS
1b2BgrzzhFpAPP1GGw/tPvcGRkOH0O68xzeeAPUoV1F2p0kHxlOukD9pwiqj2Nx2zEV7kraYUO58
Ti7QuV4DP6jk5N/XLVQ9Tj4Tda5Iq3aAAu3uhsibmJ6kD1ivQhpiisFvUzLQfNqtXsWC1smhRsf4
hqYTgLLPBsWbNx10pOT0H+7K3ZX24dZcugBXyaI7TEsGObht3CcVP8Sf0Boc6bN4dCV+ptUTlEBa
TkRpkTINKdoTjcPw+mTckJMh/mh6eKUPjRDd1QNWU9cjHtJbeCylQSGkH9Ok8UnmArFts9SjfQJ5
9ZjUD2R1+Vk9Ry16nch1NSZl34PP5BdpkLVmUL7mXb8RATSmGEwnKN5/6XtGZNL9yfr6rLGAUugx
pn7OKXOOzZl5KOllWyMFo9NURx/4gHIR5rrGSZP2ILP37D0uqo7E9iwutKio6LqNQE9v1ZiCFVXD
O8oMjalBA3eTW3nRaF+8e/n2AQsdqPJsBbFmuWZKb1kyTz+QP9/rCv3Q/3F0XsuJc0sUfiJVKUvc
giIiR+MbCmyMIsoBnn4+TdVfPnMcCGJr7+7VK6SbCF56KCtePFTBNQc6lM6Tk3hgYG3fbiNFB0nG
/oOofaRPg0gfYZhYIBkwfhSbPYdvxV79Cz8NDuA4/c6dft3tjnw/Yz6bOJyT0my6OEezjdvN3Gjm
ulgNzqASNJQqm81mcbZte3WDSDr+6rFzP67hxg1cr3Qt1Jb22ukvH0PvyeOqn5T6VmHeKS1gJ9FA
5jbZLm/tpg0XEiddGUGZtk0mm3QgoN2REeK/vYpMeJIKaGz3zWSul0ExmSfE7PymixLH+tTulvj1
McfUcN8C5fq4+AFjbT3uySh3dNIyZnrBcNBiSqph1pHYNDN8Eyt0UrE0pMXPWQQHR/PALZntMkbH
VZ9fgAjEPIi6WXkoDw0MDZIubisy0D61AlN0d6wYOIShDSGPgQ/yZHYMpuOM1NBxzt4xIBp/E9UY
WzGlB0yjPTOdcRS+f5HbVIzBqFzp3GG35NmpnpjXm9MGh1Z2gUdGjVla4dsjSojeDmSHcSpZ8ASk
mxiA8Zj0ZRBJKQx+YlSsFSQhjfsOv+fbPhxfLHsftgoONrwkeDS40uFkQ2Xc2vUv2Y+S5E8+46xZ
ZxQcgdHTPA+3YZVd2D5p9Tp8OxFj8tU3vW4XjhPNGe0zf0SVAS3+6bKbMurF9uAJUYjCjKE12kO4
S7UfATbhGpO7eAJj4dvARWfUXVuA4vz3/KVxZWdmR05NS6U4LAIdrLd2XtLy2eFnOqU1p0dPVxrw
M6yJW5vNomoJsM13Rbxsdq8PXf4knOlf1Q2kO7ugKUmB+1DgPqHm+h/RT9sFj6c288ubvlQPKkh6
tVdoICZ8fvpZOl6d6lxfRq0MYIA5CzPSOICRCpAiQqxI/5iDKyh/ye9kztVvGqd6OrzoyRxAndsH
oAN4uvGiB0ksLi8gJj38Q7Ag3rfr7ntyqjckLlzZKtfwVpls9NyAVC3jaiFTlBMTzyFiQzOfRm76
3uJtgB0xThYUbESvTYtlc9TpWNbXXU1O8/5FjlizJGewYfKL6m1ZQ7P9n6g2DKMqqx0n1T7W2mDz
lBxgNewuJe5qjK8xen9gaLn62OXmRk4osMDIg3ufx3o9X6vn19w4hQFQCwtn5Fxwiry2BDNAfHtE
P5PHoDjKI/kKmVCIdvmbvjm7n60HEQCc4ANh5pb/ggiRekDmQnOqVr2FadZrJ8y7VbdVTu0i37D3
QouE9vkLIQHQQjlxeNN1hy9L+YMGkXczA5OPBqvsWVyuVE5ZeTpAw4EnPtIr4XmCutPHs8ryQ4ef
+DWIHPYDxYd0Ui1HbiLNOnw6RH/DcWBC8gHaW00Mi1DzzC59jWwscVPAGsB2pV1U5Yl1yjNXLGvw
jIqBF81+xQNxZ7Ruu0ApxNwI9ID2tiauGb1QZk3S/RMHzWtth+FS5mB5a5joLvlhpI2/CUlpyIO+
9oCwXi/7iaXJ0/30R82weCiJdCiKAV7J0yWqU6wslZz4z4pVKjZkfo7vuAG2yEBZ2ZzGZw/bHQ8b
MqRvcct3s8oS3muhAsY/pHwfIQiex2/QxiO/84Ei9VUb3hvfm8Sr3w6Euv+iisawIuxK6KDRfmW2
Vi8g/PHDVNhQ0PCg5tNStOD1nkrIdzGGCWeF6F5FtJIlruSMKqD7s9FQxFImYCEAFw0PD7DR2MLN
WdZm19eiGxbmayHyI3Yl6CrQ81tP7N2J4lLn8n+FzGuvHkrJkQ+NDAB+Kxx6ZQZxuwpnQF8lLLvS
HyJfLC3lu075iQd7xE6roBi94dhuXuYh1ZaiaqUQ57TZOIHEaAw2HdJ0bIoYWmIchUcU1GcPG2KN
SQijTXj9L4AGN9K6QAtkv/Ba6/NJl81JAqGn4dtVjKtI6msWH15SgQRPbRxFm6OA0WGRxGzRXf3X
hj9tP9OxLqcBfgPwB801kHD9oZjC9ABlZrLN4J7twzUjqRDa7Jqr6yFqHr03BIw+nku14CRHEcuJ
Cg4MlzqmIt42G+ZV6ua5VbBdKh/PJRNjbGhun+XIefocpfEbNFhsjJP587e4wchnuLjQfzKKntEb
juNmQhuMMRCcJoL0FqzJdDW4z5/im+AShl0TD4wAmTOeDn64NHCmgE50/quWakC8IHMEzj+OVc6W
Yh4q7mvHLg6ei33kXzWnHKuzadeQLDXqUtXULdW1IQd1upeQIUKzq3Y6ApDn9CNRl61D7AtwmTLt
MUyXkC/SNuH/0EkNXk+PyK7lhtC84NgpvtHPrzCTUU0wmAEJi39wOCL4uo4c/pqH6TvHI+N53Pwg
BhOWCU7PDA/24gf7lzEZKSd0+v07UKLFjhLO2btE7Ag/+krWXQJd0XgWGNiC9qMgneAsEbCrP4FX
CCm5um/ATBw+2bBRo+Oo3XjixNc41NiUTGyA6DbIif18Q1nqTJukWdIj98Q0KfrmqvrD6041QelB
HWGoI/eQdu8zwSh3TKWokMP8D8Tg2a5wNNE1p3M2Odhf2OxzpvEMeNejVOQg5ZuIEXt0EmC9vAXG
xNCASeVyEaO8GAV8Rhvymn4YtTEjQqRm+qGefwwXNs0AlAJxFquT2KtoXhmbAFhQ9tAOKN+V8zyr
OwO0z3nDKXc+pZ9CF2xcoyZKaFrGM51BH5lKeCezQ6PQ7edZPs8KogiYJ7JTWnm7ka+kyhFBT4cK
V9bSKNCvnK6/CWeVk5IOdZ2Pjpm1K1TrKgp4VB5PZEyB4wLWQgw7rkRC4pSDWGhwy3sjeEZM5WZR
BSsqxblDLK7YbsQznyxR6lAlobmBQMR46I4rgfWgFuPKKkw7x4uffPViTkqWzEKoSUSegxTE2jiZ
lobD9TlGxguxS+x4NYyh4SzDYhkznMZ8D4B7uPBamGVXS5msVZ/Q6YHhe7oKJ3bDOlWPme5yU/CH
HOysXNr6NxKwZXfkf7hVWFkVc+rh/3e/qTv5tRTX0d7JqBtgun/mijLG6oz/xgaMf0hgJk7dr8jp
ADjgK4c2X1mRRKeQLwKNkBObZdrxn2iL+qlT53Atxfwb8SS/UHLmEloTzcZlBXgP/4OiCQkEggXg
Gn6VjplVx4nMkuM+5kTMxrmOSnn1ma7IC2HAx1yvkNhpZ7HkMfirM4e1x02Qd64h2Kz9AfYtGmFG
fu+gM4KqXVDiMQGtcU7LVC6dNfmsOdU4OMmFqmufgQ9aYgV8s/ZT8s+0HcQC7ePRE/MP1YTX+oWa
V6OixdKiYMWTp2Mj5JdXTIjfrdeC7TKr44dvRtoYyJ+R/7UMpQ2L4yuUtzHscLwqsQVMHY4sDg6k
QPArak6QzO7+P6oZTgd4sxnVJkRD7j3B5TR49y5HDucQOD1fhWpl1i4sQWbCyhtmtMt9y1XnAivM
zboZt1ycrAQxUKKg4YQbFvRvLPaPMH3SV6LAvbKU7PGeyD0YhHTNWI33d9D3cZ/NnUKG+jcFhQJK
IXKRf9QfiwWeow5nfLHG2TvUrEi2U9nh1iadNmQYgfSQo0i1BKaNbIMsf4kx8wwVGrm5r+zO+US4
M78pQA7B6w+7etPmueuzjHFJbrXn952nhSIKGvuGfA0H84MZ9zR99NNxBPSeN4/+XpAImXvcGeMr
F4DRpvw622gp239srsTLIYYzoaAQvC4EYLosavjhmDf35KLP1DM4HGpYlnTJ5jSmX/JYMEeJiwX9
gdhROCRKE6le31/JqkUcCdUapgf3Ktz4Cz15rNO9j5OpMboaSnPlQggG92WCVZHuyeFA7fmek+mO
Qp9wNFP1xZoFz86DH+oSJilXj5eKxkO9069xtPC1JXK3cLrCocqOREvhDDnLEA4hnVrmXT3rZ251
kz9/ziRsehBmnT+UlEdaSqJFgcJqFg+IGkrmxJKO+3iwowqLLufzuJ4j3B1501/ag7sVAvBrsLOf
D2zKOfda9MXqobply68Gu91TH39Rhg8U0iIU8HZPf8lO3n0LHFxYVAE1c7JXOPXR8+HQRyrOuKNM
9JF0y2saeVdnri7fAEYbcAiCEUAGgWyzPnlgs6RLtbJ2X33D1WXfqdc8RjWhwtvylSww/rjfp0yz
JicN+dX/453R/y813AMy7fWsojW+LqSHVk4p04dvAiHpHbKfsrTERbdLAE1/Yw+yLYAduxevnivA
wUbGGgmSau8U72V5KYgTuLqwnpkusSW1+gP8TWFyewEuIoSmPBh/UH+EuekRAwy2JyGWnI397sKI
5sAZJqY33HUccUy6YOawY9FekddF6TF2FtqJBB2GjdfMofXsEEAg1jGt9pcBJgQHxY6w+7/BbWAr
ZB9MId5mBEtNwQ7peolBoivh4cpLG1kAi2Mp9x+AfWEqPQnIbOrx7ruJ6LvhFPdjLhWvkhxtEF3o
wxdJd56XFKQVIvH4lGy+9EP5+D76X6hO8v+oLOnj8qrHPhGXrj09V8bkgimgbgNxEhDFxSQgS6ER
Rz4xseBzd7uG2ak8JvPdmDh+MTzn8kH+1h3GsvRF8KlTr1lR8NIScwnolkBgq90IciLZpu2urRcd
Ogy5agVPg0E3oZV06fRWMFi0E3s//HG2faRf8BkyyB8ao2d4J2yH+KHwYnC9gNexS35pbOm8aMtV
IoQgIX3s4faMKJBhHxYrDg00DMyZUfl/Aq4zD8qjk8SpwfDbMGjPfhHu81KxPTSRX6izTDzXv7JK
rbCtjV88ITY8Ky9LmHNoQYZHeoajwi/yr+FWtTgW1D9cAbP2apAK5ZLhEVasr0NAD/5xzQWGBgab
h3V1oArb5h3nEUAmhNiafZWtq75rqwOz/LJYd+3CyP8iGdm6hlKlwAMWNIBF/3I5xMZzr/ZMBp/C
ng6xENekeuL/EIIX26uQKu9jv/Vdg8WGtJQ50pSDoP+n8yG09StqHIY9sd0H3Qk6EH1bX1kiTQcF
eIU1J10PWwESvvyilkvoMeoPcebiEm37gMBknlTEPAcYCYTXzQCtmlMM+sIrkEusolfhfVK6Nfx7
xsKIdIqZsZ5QUhUzWeIKP00/26FzttiCmcErI+pH8II3YI7SBlWxw4zqvwZt3Gf3mXKrpVkuRHYS
r69rSGG5z7+qBYfGauJHySFRPap/eadu0w777CG+9YwKEXaJ7gtyergpbXU+fBXwz6ARcYiBrrhA
v/Qsb1vYyyty3tYT5DSzZC0sUpcsxlVnx6d+0Sxrj9Bfh+Ie1SRmTWOrRZy4geBV243/zv34mDjU
C5B1U/ezROg4DaotZxr4hfjdFROXFW18TyPfZHdDkzMq0VMYTtbxf+gXJ3RdM0WLt2T70b1MmEpB
PyQ0yJhzLlbmQlZ9bRNrSKI5iQV/wqmcPXlpFOrVcYzvxF9/T43D1vwpAtFjYM6PSO8IxyIdkEDD
k4sVhU2M3wUKMqin/0I4bzhwOKgkTXsdcb/r7wPkuWgYJVCQueTPHqKViEkdStuaiSAYXreAQbMs
Bo89ir1hnrMlw3xAFLBS1YHMexBZyFeG5D/1UxHtNSimKeKRK6a6L0u8umQ01rTecg5/gxZGW6sk
qsSOoJAFBNDNhPNU/UHEeidHiC75x4mrVSvua8Af/MLLxfAQGQOr1LjFVizdCVM7kV4ZjV2veMIl
flL2w2KRMiAz5sGnuFxm8hbIXqFSVnBksCSIBbrfdYFBxB2egn5NQAj5iE8LH/iBIQb2d0ggyy08
/6tBHe7kp087fTOdZGjU79tw1n9887VhVPDeAiu8lyZSpLtEhtpym86R2h+J4fpW/z4Q95iL9JZm
LjWoW8uqCxLVUbfQG66TWT1WCdCvYUGQ73AwAJyGqQpZAa+ynGmtvqyf5NwRemRRSICySo7if4Sf
D6pABgrkR7SblrYyJ0t6LlOla1IgqasrAg7qjDfEM+UBMFeiS6bfQMqHDouDY1o9DJ8SaXJhupA5
RAUxZx6VR4xJpI+dHRj4QM89c5JLT0c6gjmDInGebGD89j9wAuHswOERLQkYU5x8s5Oqw0PwP+AX
ma9/p9j74EpmvaDHXcJjH8T0HPW0YXzp5wHNV08Xg9aMguDA2dMsNYow/pwVtSWx6aBibEkqPV80
n6HcDnBvwdZpInvfUHrZmFjZjS0sKYnZQdk4YfelQYncnlcuX9kC/guE6VwNAnALA6z30SUbIcbB
RT0/KST38bJWRho7NPXLikoZo8HEWS1mM1TC3InX1QS+RI/t72j9KziUlW3A4FXg1B3W713+h4rG
+FL/8t1rQ1zRzEcqYbs7P2FaMlhYVy9z5PXyOf5mYttctEtSBwM9dYFPrLIyi72S3XraOeOiiAH8
FGE8oq3QjV1GP4Zqve868jF5RmXW5ktmwrr3mcyU0/XLcJFNT/6oj56vpfQ/TbLBmzICNZuCc8vQ
EFcgaTo+WdGCqZ78QwRdjWoHojTeCIlDwU4K7VL3OBKjgwCIzCwQweZP3wY9mHZispzX1A8CCOvv
B/QUjD6RzoPyv+n7tD8SzdJ46L3MAAEYq6ZZhTsB54dFjn2V6JdXThsbXFI2RkwQPNpUICHFtEOq
OdcLD9UPxVEmkN2ienTEtLdtQGKSvhIlO1rDa7NHfiTu3nbqxTvgaTiQTmi/jvn9s8cClGi9dbsW
rOSM15tztRXdjt2aVmEKRXrWn9If7nomwwuos5xhu+Sm/ZQQ1bfZufkpSX1EZogAcqExr5qmt5qS
pZ+4EjxdBzcHSCCVC9h5efoOqC52874yF/5gqptfbwdWDohY5ZmR5X8rP9/RvL9uSgaGCOs/O41k
Hr+6SXMAswgn5pO+faKjHwnqD/Hy1BcKQ8ID1Lx0ehQnTnIGTsoY0SNE8pR5v6elhoIbqIfJlkIi
CZj6gzKvmq9kJf8JmICmd2KxZjmwCsM3LOqoUqEurVXDR4ncnKKDKlnlBsR8MhcdKZxpf2NKIOOT
bslHqV8vGWG4iMKGqccRgV9aP8uKeRz9th7cDEamNFpPGNbQvwLlYhw4ufEZOajMAiFn0bKgw4TJ
dhZAOEzy7vH3zPfaI8qWhmkzpHojBlXhzje36pTeyh+oD8O0CVoirixAWiQP9Pm26EBSG92+qJlO
4pcwTxGouyByCgJuetgU74uP390oUMvf4aZe1/0XU+MSKwgYG5qIX1CEvdeCgUmFRjwQQkfamYTq
0v4quGuM6D8MZxP5Okkue9pr2f/MkVB8AZFTpjBf6Wxj1EAnWOt+nBDXhc17UYD2m+OeNjW+n5t8
gUcfx3gAOaui8FwTS7DIv/gEPyhELfGSQiygbYHvEO8NSpJtfI//TAv4CSAjYQHjERHG03o5MWBE
qFiOMLGveAMVTlYP/thpXFpDeCon2sQ/CJ2lo57rcyo5TydZN1vKzJedrREpUNTh2rPDDkSZ4STy
O/b/1FRuw0Cid/IfLMcMC3peCfESgS3NmXkZEGM8+QOwEz86Kmy6trngg6i/EIoQo47m/Ga4XO2C
d9e7CDeQbk/0eUeoR3OCMftaQUA4qGtQkwvDNdamxSWUSUaZwU2NgxeiZJYtW+Ho4UPA3gG/QSBr
0lHQl/6GH4/5P7gEWDmQ9jUKJtfAKN0xHn2jbnhtTxfVTbxvPldbig86sDLwAIYRwwxZANTiEGbI
tVuauLdliotT9KhX7GGLWsLLzyk9yeLr850G/MWM8zMNhUsP/CB+PRE6vuPVJ6IHolPIrTvm91bu
yv2oqRRelswmgvf5sDPlVR25XIHXObl6eDXyeSYQWIpldUtfe72jCXOf4p7qY1as6o1IiJloR+oR
9KvcJ/2m1n2oTj3+WaKHSQBWlIw+km+UKEXsMwqAMtF+jeIZ2CZjRh+TAiYjMDHwrNLXkuhqOK1A
5kcFksIxs2GTKnDFEcnXc5MC7nkAGXr9gQR9AFG8jEXa1/br4yvmilI7vNoQ7YUjtKQ7rWgZcP3G
JQzR6IS0Fwc+t94pRFYdyq00rwLJfWNDsIqd0m0ARI7XpfKlrMvBgt6WRAv8W2BIUldvU6Ir3m4j
spKn6frZ26/IqR/6DC43BQaMeGFnQD1lbCcGHXw9ispvcSA1qss9PLetaEdLuMTgw0clwVPhRQLr
J7aybfkIWepw1d+Fg7qj12c8ochAQQhKc5FsdX+4vx8581oNwsfsJR9LBCSyFKjA6/2BfRFWe4g1
2/aVrNke1V8iVYmXS6z8WxvDsWpEvp2XL98bnXIdsNdYZDDUIZyP93I0uMZOUnyx6laR4nwES2PS
MDc4qbwrFHoH53DALoSBzMfX4X6y+kAYazD2sMyflPNyLmz7L2NmbowJ+1C2zOCZAFO63T1iKO6K
xyQwRy/QKRwIEXo0izhaig8oPT2B5B6PZrIb9tOucySosBTbFd9TTSuurSc0kY1G9twBP29mKsBY
MO1QiO87ePaQ4SsoGGwYuGmG2EIM83e7RJIRlmcmPjX3dulTKl0hsnH+Ug8UkjvBkItXr0E3nfFS
+o0Z28Yq/INlRkpvmIIQM05CgsWEb5xkG2nQg43u3/dQITZzkx4j0wEPNCe2uSserebLd3DmNHsi
ujhpN6XcgVooipOaQQK08VxREFIJDFS49M4wfRWreuFGeA1o0OmvaYGyw1tHGwL/iJLaZT8RiUtH
L4LAEAUWbFBpgwq/+WZEMjm1B2wbQZy8HhAdOHFDjVws06W2YeKlWsrgpnPjEEKwo9ZKNoR+QzOl
tZRtcILCve7ke/EtnoEe6RTelMpoDSGFAiOChNd3ULfhG+gWbwfqrJeVYQWJFilyAMLpyyicIRvu
WGnwMJhx53sDZuc6VoJ37SJhGTOMwT8AzYPOjdbp9vUAR8uZiX9PFkj4R4MZY9HgvHHDWGucakxI
+rVSw654lsKW73WQ7MH5oY+faR2HDQhm477d5M6JyJwJs+51TFCUz7EkzEFPY25L+A/ooqgxsN5B
Z4at0xSoVD8n9LbY93tjaxIu9wCtiOnjfkmNaULovQuONtKmwEKvOwlavE9VTKmZj/nPU2iAxoeL
iRyfJxgA7uAAfbNC4nkvkooKc82moYgIPhvn5JOZxNaP1gFZfIebxpJjHFoUi477xdaOrAGgfcrM
fDM5MePm0oK5JUjybCVZAco2mNKbU1WYKTKh2C5usOC6hsvY+32Y/AH903VQ6Gq5mznUZFvwfeLs
k24UMGaYv0B+A3HCwg6oT4MJZOOeB4BEuyJKyEF9GSUAinWsk7rpCircCAxh+tvNaNbFBcadMqbN
U0oPWBLdNtmzvJnB6fN4a3KKrRH5h+P1Bu18e0iQYAZ/scBpOMZj5dTcOM3rBTgeeB+fBpzA+Lvf
MwGHBW+hyY/wTlj02+EH1hpCHknGhz66C4bbY5XJgFNy6rm+PcUcC8vhiGxQu2gQiTsq/+1kAY7e
jnR2/JX9OhhvUHhGiIQRc+1T7EOt+qRtGGAA47BJnCU837x6X3oo6UF20yN2EvP6ThQHMLKram7J
yngAPhucCscIQpWM089Pc2QxWSYKJui7pGrYDfO+YyKOXgJq5MDuwMYX1yd6xGoJUhp96WtmG5AZ
XMgABmdZxB8CmOvQ4YHdLd1Rr67wXzWKXsBNyx1tDN3e++4J4S+uRBWj7f6u3pULXiUDLJaR8pRg
78FfX50nevZtvQd/vvKY4M+YRTCVgvAH/8Glak057lya11UKlvFccE327BrR2uCGTtYTq2EQSqtQ
VejOOgvOiIQFV4FThi8kG1pZyJtc1Cciad0HrUUZlqLsB3yLbJA0SEXXLzPg0yz30pG5eeSA4Ec4
RuQerNO0WHBd4m/h0Ak7hrqgM/qdukhfcS8lcEwfTxAeuuq1XLog8Lynqvfe53dpXyXAK2fWFE6J
evJ/Ka0cTZNYdKBGDwS86pct7ukrhEsbmq9V4QnzcPm+k51arpM1j05BjjCG0/s3TGxun3bfqp6C
mPYBF3N2XXpaA128npOkZtcHaGnc5YZfBmgzKN9gI/opphKzYRl/XwMIWnNlbjpMMvTd26s9BAPU
+LR11zsxO7/ME1iVS6D939fsZoRY8SnHNsDfBLoK7Fvlklg3nV6NQekuPbLmT5QXBF5Pow0LJnTx
LLRY6gsOvzW0qZeA2Jy64YEtyQGIeipsXjZ0Tfy1xIDXxwJwuLMmjNqSI/gm3pDAEH52dQlbp5xP
/uetNwOFBvK4bwNKlOwqIMXb+ThvPjElBAHO/eqv2mGxs8Vb10ku0gR2Gq+JhUO4QHMpaM8deZbe
8WOz4ZMqeHtRNdoyh6Vn2lV0bGQrOYV+mwUdVpKKmxgXuTjL1+AZXqTXbpwYd/Tip/ZqjRMNQmg4
odJtyKQGPabLIFlgOsP2h8UA3ljPKVtKovrPPb46rzmVIjHkrvD7vPN5zKH8cf9OwGj2yKC8woW0
x4YUzf404OctFhewpewrOd9LCBftUbizOeRM834+nkldj+pBW+Qrbf+nJgduZTyxmNRlS9o/ZIjc
rVgvvd1cttvIyaILNwFk5yuZ6/VegskO/f+hG/NB/ir1Na8iQrLVwje0FFSNXzGwDjcINkzYCq8/
F0ix+hGI9TZZpwRRuBMfW7AYKSgDChenFgjRrx5LRgNQgg9Z8zRAf+D1HyptzW0P3Zb5shgyG9sA
pI8StxyiXrcrryhFQjbrQxgUq3IELXCjO3L+98xqwg3jgr6dd6nXssw0RDjyd76W76NXOOP6kfDA
ZMKc+JADy9KTboO0/JxA6+FQh9m4VYvmHIK26D3Xab/lenPIMvAoN+Ndv9Bw2odVjYTE03bCLuY8
w7rcx9+Y+EG8gqJpg+f/ol+/RvXmyJqm+VO8F2Y/zpVzlzJuNjptOVTKEQhxifIOCRNk0VURIGRP
/2hLX39sbsen2z6e72W75EMcAWGiTrGaAz/n0J92YzfHxR4BBuFU98xLCeBRVgWjPLoqQDI0R5z3
eJEfERsgL0DQwQJwIXOvOA2Bf5KFFEwgo6x5tHnkyj+7rHBiCCMzaTeckefYOuUqt8xmOMA0+6pX
+q11n49qvQtPSP2xPcR73H7DTTzHX+y3U/C0Tb5VRmJPzpn+h6HT9wQCo+xSS8HdhJseVKPelEkE
iWV8zhx5t2G+4n5TFzizRUA5zM+ETVm6zEHVgNZk9IK4EmPV8K7Dm3Jr19WKVOkLnHUTMpbFKIOr
PG4bFH3Fo15XR+zL75kzuB/cEMhaDtq7/saTlm2o3UjtQql+CtYC9i2EyjHlFJGVOgx4316Mlsn4
0morehFUHC+EGgoioEK/6DjNL8ywajJ96j0zVGjd8+uuo1z1Wl90IsNjXq/MgRHMoCKBidL0TOGZ
nHltx8jqtvWhd9oSdwHFVs8MqTGfnMMrEwR4Ss8D6Yh8YyZbb2FmBrf4hsv0KrSpy2EA4zm56wLW
Gk1QvqQ7U1a08MsPsXHUlAe0hYyfW0f3Cxjn9zc2kijm1vDD4mJOH38FIITXAluFcbeKtiXEFwYe
ubKWAas0y9Dcj/eiYvtWWJxoU1mnAyabMBJDPDJKCm78KNDG253m5ZRxmM8IqwSXh2JsWwqsorKZ
9CNT49F1UkZrfg4Z1HsDEC/E44Si2C0JIUTOU9gjEmFjj1YiVjFY1y/UsbNwLXGuoeKcCvQCP6pf
wsk37AnEzkK+SbQyeQKF0mnwzOFM1tYaBuCgRG+XNR7/fny2uysmYiA6pPepm9Evp9s/7Tdq92TN
zYcBZuHkTP2OT2P2zmdvzWo21T79NRldfJPdztvjtaN+hj8WzUoegFoJWskH6jRGDVCnca+EWEd4
iFgf72hB3qGfMHbCFI5Na/uiY5+l4G0/HU/1a7r6tlW2EZYeoF/ytlxdT8OiRyScLFTESX917Cd/
MeNCW38wzrDbyws8kuJ6Ac7x+gs/yxQ5Ve/qvgrZj1/4Mf5qUitK55Pbib4olLXYg8/9gY8ZKyRK
Etx9DhhtyRCN3b6z6+IY6nOpdV6BtEOq2aPpMS+msrqy6NA8x07jly7Ca+Y7obGWYE43ToQ36Xvy
VRzQMaTvIKKUNgPzVByYTdSPcjfJpwq4TjkV/SpoKaY94DokqU8GCjYSf7q0aFu9F7nspOvs+dfT
lRM1x4ma+xp8kSU/MHHQI6eTxrT3Ja4uyimNyAFO9M+cpw9FJ278CGl+/SMyX8CnlVEqHNfORe/3
g7S7HtyWiUbNTIkGFTtYsHPcSB9x7uUP5Z69XT5xTbKHBpULzhCcF7h1bN/ltMGNgwA9alYocKCC
eCWGC5wz5JPIBBlFHGAPUOmOhV1tOvZ5ZsB4BUBP1hwBRuXlVfGCZvj4bbtd9d2C5NnPfbLmLKs8
Dl+VAo9bUT1KIOMpgN+S26lNbHnk3rs9zI7IaY8kaNff2j061g5MyjDCtWnWyuO1q5f5VmjAZRgd
FWAe6e4z8dRo2Wee8gz6VQoGH+S7EJXWvNm3K5Ze9asx5U49h2FlupnIqJGmSBlFRrsQrdunYwA1
8XZIA6J7Z0cGGafw5SPDOuA4sOv1fnMvul9wwGcUaKEjrPK3W1GCmossXTXwD+GKVVSQgIQodMaL
iYcztyFHI2xPJkLjm+aXRIIH9FU38SUiVMHHbGRyihOuWTHlrkNvEPB72C3KR24iRr0QMXov/onA
hTnBCTgFoccQdnIQW0hHU3wO+LAjW0c4lNFTQUzpnBFqQVtO4idTMDtuV6m+bB8mBTob3QC7NdRd
AfoP81cCourAaDevPVjSaz2hhlQ93VyMW0Y5n5xLHpBIIDQsjOAhtM2BCttyNAPp9iU99Xq0+WVP
hT1aLjJsK0rdyq9QGr4FML+buDQ3PCo/lf32ZRsMTICWgYsN0Gs3R85I8Un+ObbAfx8iGRmkbSR9
l0PBpiP85nrlxx5eXR30JGMz2gunofnNgZwdWcNz3kvNDCtkWA0MAFVx+jmLTPQYt5O62mIVc+Fa
AK11hd9gb9qs48Jq7lK6bYA7SQKN0dL8xpzvuuvjkcK7ZQN94eeoepQk5HAw2Mm/4j17ZNn7HA2C
MDs8qwW73sC+ZG5kItPLDXZl/alF5354LSJ9eiUNb6FzC2CMgL2ClR/DryHIjlcqW9PmkJ4EHcF3
mMZTZXNEK4sCg3kwfG6VUQYxY59J8RSAXAd8PW7/gYQPDyObiV3vKtguT8ccML+dVbhMYBvATtWu
JG5MzgwzX7TxxlRRT605KugAcLlJt3w7CuccPMguIIVh+sDkwWH5mOWCT+Apr3kiAYrr5nnScvLQ
vv0OklhiwdeRPI0zlWgnxkb+uvnVwAAWbwy7x5XegGeUiDnvIF5YQFCJrEOkL6QaqvjylV4veTrm
uBxzDNRt5tXL/pbU0/jS74hmE9gyd+VKWlSH4qIttIAPmaQT3+DqYkgH/Pw7qe3k9mrmieQS+8ZM
Gzk87rGJJwyOQiKNQJWvrceIlIpxpzH81iP7NnjOM9OW+DPRf7Wu0ZXTP71O5kZ7kTj7QblATSnA
JMosZov4UchTBWH1SUZRAHXiR6bORBFI2BhOyRpKlpnx1SxivNUZxUQAKFOs5viwM37MhaCmRarQ
TcuTykyJzURDzcHLufcUXBf5VmEAGryX6tEAibn1t3bFu13kuwjnbTgxVJwsAXVMANCv514+dJOb
DFKQJft2/sII0NjnAz057Di2588mnNwkBi3vqYJ00pJ0j8zDQfh+RUdB2en5xszcHrYjagz1uayj
l9Om8/cNxhSAO+4XP33qjI7s/McTTgGwX84VMTUg1f4Fi7ZdP5NA7+m1vMwVn4/6qFLHT5z49RWz
42y5XzJ2CMplBK9otAfPvD2zjWxsXlDDPkGFxUzGGrXkWxeC5EJQ3HJIxKEb9bSg84TxLCAH0ZRo
fWosYaYNzBcGEVRK3BOYZ8PMXrxzuztI2bem78Se9+tG8KKbeaqcKpwJWXwwJH8KGKk7Tr9q0fAo
2u49Z5xZWm/UP6VjdHuj9MkWutrXiOLTfyMSIVk9Oss6Thi4ZMN5fhED7JV4F9KBUUMvip8ncj9A
Rg12VvqPpPNaUlXbwvATUUWQdKuIYM6t3li2toCASJLw9Puba9fp2metXt3IzGOO8QdHv7pgEUJG
lx1NmsfQRT4bCf8HIpN3MNGD8ZVZ0sIIii89QLy+RtVfv5vQUAbVNlD3b2tSXMloYVxBopZ5s8AO
aJmfzIFLSYji6NEEPPQoVsnKPvRP5ZijkYEnX+zZRGrdRLrU9iQjLwYhF29QlTJQxx6hghHh+vi5
9wifp2e0Ij71PkXLiKRT7TXdr95MitO7c2ctCTrYR8bc1uc5TFVzZ4MJIfyqtnVzCOptQocXm0J/
qOpUQiniCnXFsRZy4WbKtOv9tJzjeJnQ8OHLPIAlf/VrsBuR7sowp2IcOrF2JpkCDislBJSOKNlw
OOrlhDmP0KsTGWAsCTE4QRbW/nUsLlxF23GrMKXPCZOy27TcQglGuIfJkbjqOk11zEl2v5T1QFkA
PfqAq4B/VYEvnrA3EF3GqWc9Szi/vcumDdz9cLVPGevQpt5KjZ36J4hjoY46fn9mOVvry61f5wKC
yTB8qqvqSF6pXcCpNe6lT/4diUEfrvs/vSwj5LLtcoQrA7+OZ1/Z5QBTGG9uMFD3gwk3tuQ9ShE2
DUUAVptLdWRN2VZRrOWCn83eyZy9PAQqITYDWUIZvkPh//g6sSEmzpYzMHb2WYDF4k8BtHpbs5uM
402IY9yhMCYafIvmUP/hjldYaMiYXCrOXxF5E40km2B6JWEIWgnURSA49hk28RMCqRfCmPJW+S4r
MJ0YCOSLGFYB6EMf5VrVId81hgTSgEN1okWlHNJokaDOp/gYa+p/3MesbIzwaDKv3JePo9K4Be4S
S0TZpDMIn6ckb8OUMATrQBSOXBlsOmBHZA8ohEogCgF4kDHcaJ7u4c3sWWu7B0qBehKCfIRs44ac
LaV96oZA6z8OVUaEeEln/iuyMuc/4mSGzDck5vq9IkSA3dFYxWWymqtT5Z6zeSbY6gTkKlHGckAA
YhlgTZonlp9oY1/nlA+XA+SQScm5aMbskdwi82dP30tzGvvKJKcqj1eR/dSe5OtO5nQMKO2Y4MZV
OCGDsO9AL2Slp3MadjP4HhWlWXUSpKC2J3Hq6uEi4u6sTIBIDfavFV4Q0/cqnlgrUi0TbYpKNE8B
Nsip3QOkIfqewxd5I+oxmA+Cmfl5gpmHNqO9J596HsqrPD70n3WaXMidUL+B5xgqvolYUbS4BrOy
331bh6KIhurMi9CO+5u0GKiI0I67iAv0XkWYaEHqWG8cXlHPZhhukfHj9o94GGQxZPX4AvWBphEp
fkCNvN77yGGwbfagBzOBjuxBY6wGdyycAICqQ4ldifTfgxQiTDv5nmIk05wMrA5gKu/YR7K5Qt2O
nDXQiehcPgJQJmA02aAQ8UsdyrXkLuCfQRQAdorSMR+U0Gj4e9uUvR/PNNhkBK5r0k4fuEg22mIC
jcp72hcKIYMTqxdwcCWNEUukloe614i8qSgy4LGCjEsv2PkkKylDwBO04euD35CZmEA0PQrI3+L4
oqLIPZWkOk/sVvLOWn1uJNH4BuzT9mad4rVpOm/Zx7Skw86wI98CeMF+AlBme6YNCo486Meha9e7
pMAq2SOn0n+4Wrg6TtXrbGH+posvDt6u9iyhCmpzSBAAcT/NgVQXVMUASOV3lAMr0UYBFbx0xIdJ
6J58RQcABG1vQCZi7lGYgZPjnL+fuU8V6BGJ3nWg732fgFFInXFs98cP2AokPKMRB0IZCjXHJB+h
oBTCHvzpVsE+2SqL66w/Uklhs7hx02IeoKrWvnwIrjZ+PcEEPzLywebCmMvr9PBBYvHnetZQ5xuc
2cap2M6tKfeAcplug9nVDznqf9lG+u3nCBcZ4SVAeJ3Dmtc2ZNtX8T7chkum/q0XQhdgtqkFkBck
JY+fGaIS9fwzpSazZ+a8ubezRYAketLdfNFMGCX0FaqUdA6qAlAjAV4p0DpyNnqRi6OV5E/5A2wS
VLqeeBsxJDmzgNkcOlTwr6QcrRFYCZKyrn2JsdalmvbMHwK0GQl9AjqOt8kRtqTYBbyUXDu3/sgx
qFNcSVSMjOvNDhbCwgk70cSlJ1Pq/fT8+fNLJkpdQXB8r4wKsiTJUvHpQelVtYlRVT+Btb8EqQCe
FjUx99aPn4E7xSgKoB9xlzR9Y2CGRDciACAeXGjaE2F5qPtURIjCuFz+2NPPTZ+QiwFIVzoFDnQ1
SNZVuPlOcuimFL28ArkWwJ8zIGMktkF1v7YFIIpi2rNqnsgw0E9Y040UDoUFqksea2Fm+dUMaadx
NBHKHsjjTBrPXONOSoFQqETpfvorz/Rjf2v+KYOWLm2fphNwGmNhGzAfjs/L8+2A4m6Dbm+wK/56
9iHSOJOZ/Isf5FRIidTk0UgPl3uZ86T44SCoX6idjULbTTGSonoCdz70vlhI5eM8HlPdX+Bo4mGn
MokAdRln+C9zAUwTBaCttuaz1uQ4qc1B60guVFWvv5CMWZXsL++tfkMhZSlk+L1mGm2LdQml4GFM
aqofaLlct58P4J98BSD/AuJOwmRccIPNo4l/iiZEypkYA3IC/3YDUiUDnAdwyyA73rtfqvCCsS5q
m8jLQey9Qux124QCypBDQIYHKgDiChdZ0E6tg6wcmW58WlLwXWx26qQNNmb803wnqu6RN29xuVOH
TDV1DgMAukGPLjF0BpNimQ990EZmwnRlIuhl+QDDb6OCXM0H5q82pe4LoB36gsoWwUd88YWYhKiL
A+IgkQ9EBYv3fkUiJXXBZFKLBNp4Q6USskWyjYMl07y9NbJrth7yN9NGxaIwVZZs26Ql7RMeL202
Idzq9rU2zrCcJYJnfRFn3qaiJvuFXeezGiFLaRvU4z+Av9Jpj6WS4sOy6IHugFFWkkn1nWfKkhMK
8hPJHKrVRrvmxWnul3i+coOrD0ISML/5XHbyMiE5lpAWbhNPy55Up/MQAY9NEi6q2COh8EqB7wjC
PWciKpRXZHPSUYWKCtdJHOmWEuKBlmBtwBf4ANpPHU6vK5DYOxwNth2dXAIp10LfUwbXkQYuRkFE
8fZgHiuhlQGww1sSQjH0kB607+/3VkZj4P926/O9F4mLatEEZI2AgoM7SvExgGyA95w0iUzKp2MN
7irVSyIKalz/UOQ2DjI4gRUouk87YkIbOp+bQAOEVmSMDCRuiHpI25JDLgHPbpJkyV9BgaDSBx5Q
A+RwKMrDBzAWnoQxFBZla0vH7/vXJie7MGD5WqIgDkBLR/n1IGJnDWpAPasiryEzqFM7q5JkNAoj
z0aFlot5ZYg6Z48BDlymnvjpG0/qfPy5dNL7RFnJVvw8tkbX4W5iBakn2fNvd74Gc8Wk7TJ7JrSF
xlr0XGo1Cr5mPu9DTEP+NNyhZeuSV6M28gbVvkLjw2CJd64EMQNzSel8/S11P2y9jK5osNOdShh4
mz+tsQwoDCWtR7Pf1EVeJIgb2AvJuogfL9wR+gk0K5t7YZX9NgiRAZ/gy6ydGGJlAjS+7IlIPevn
LQrnMWKqzTjmkThPUllCVRCOY7ew0fP4AqeLWjfn4mkoS0NyMnJNbT4r0nWdK1ztymkkbXJ+16S7
e5MyXoJdixPVP6xdMMHFImxWElMCRimpGl37MGNnuX7oQOvjPxWKRTnLjZuULPmZtJgaSAanHUQc
QmbgVanh6AgwMh6Bz6jLXTiMPl5mrMB4CqRDstbxDQeyMvCadFMlCGKPASlLgU/tBd6cRG4UYAoN
3A2+y+LCz9ELVWdxcP6T3UQd4gXEAc5Uu4CsxuSJ8WXnEk9P2srJbMbtF+a3QvaR4qhKTfInpMhl
YhPC9koGY/rBnRfgHIdbDFoZ10suIs0a4qNVTOBtwqSzmTbL6L0Io2cMQqMjhgYjoAXUjwuuzrAG
2bqyU4dsquaW+TSXHVAvkbX44LX4E7Trrju+60vUNSNod0r8kL/LuJy05PgsEi8DPsfgpvxxU2X7
MXax4XfNWqUHczJbNCpm0HXynBKJBjKMaEaT0FHPqrrN3oT+nUdfdMEF2pVJ0wA+yPFZxaeIY/4u
ycrUbEEhIrPrF5pbAS5RuZ311DHI4fTnl+myu9T9EZVqwZHjWZbusbP0JPZVC9GsF1yu4AuU6xC/
5GkBkKLPrHUHBU5RT7RDJjcVQCp72/NEPSXTWtmqaFKIiAvWXkOl3LCADQYvR9AHM7oa2JbuFXXs
ytIoIxAgUNM+WykidIYHk6zf31UM8SrFMndiN+1RkikJlIVXt5Kb90eIJEmPZ61BJkRgwtp0CUSM
+iz7BOjKRJ7yboi8wn+EtdhPmh0HHu3q/xir6B7fuXt3lPZQaTZ2LGFazU+hN/MhQCBm+jiq7Iji
uw5Egps5acDcA1JSbQDPwF/5ai5gRaWFsb7OS7JIpBrHIIcCc5LhCGs4iuYit2OznqyPo7eA3kl0
AQmBxjcGgaKChQAVRXqpcSVjWa744UZiPxHwI/GKePfxZ1L/yYp1KMxXxE7DRwGegjQNbIqzDrUf
KDDUF2inpGOI9NMhAcRW+u8FI3ULCERt3EgbJ7l7/VH+iEp5eCk7fKUgm3X/+mM3Y6rsGiAwcLYs
KuBAOF7mHsPKS4Nbsyh8kToKoK0SPZPtYT2PIIDiXwYCINXG/ErPlok2EEvq0mNSHVAfWogeb8VX
kS6pjPLZvEtIsblZ0Z88A0ICvw0BE7hc1yxBZ9EhoUyBfVJdbO7cgVMl0KO5Fc7eIa9K2/nbm3wb
F3xwYgjI/XuBKnfbS776xNTuwjkU0vy9R+iP3qareP3SXMFJReWALzpfMnY8nRGicVBOP3jc/6Ob
aq1gr16NlWWghyLeSqIqhJ5mMWZLj+60qRI0VbiZTBPGJ2XbDEn5MHgMAr9razOmjnhsv2F86RKG
U0kEcx3CK0dmdeEf2YNUUtibmHpRvWMEqU2DmGwv9BjzUiOdT9/yTzyLE6x7uRaMkT+8Hi7MLCzl
QBzwTvw3K6bA6OJTdCJ4qYiViUY6dQTWodnEJwoz3ENI6PNoQpAQeiWNh3dPQUbYnQA4cME1sSEz
ozkMNPOHScEEbe0xy4bXa2igHfxE7704NoBQXYFiXuITH41qErsNaP8MAB6Ad/5TAQUyYB/e4hOj
LvxwDkwW7dAuusFvU430v25fbAdznmMiiszEEDLVosrOkwgxIIJ2EDX3qN6cyXw9uEbZhEUPIN5u
u6ioDLMfnqMT4k9wXg23XgG3Ai4qzy1YAFykBFmVeE852s9mT6RCXuUEJSndY3iDATqhaesQd/YX
kH68RHqGwckFnBQ693NpaZozEsPwc8nHQqogNgaaRvq7H3Ozn/MBEmBAzlt0m9haH9jVhxPzmT54
AEGufQRoRlbhEdyR2wI1A9I+X3+3QFWgMRcCPCLIuuQyBQCv8+MziHy4gdP41O2zh+gIcxRe5/Dq
IP4WQJhIHBBxxXdQUpf20mG39ObtiM1Qp0JKmlLU8rsV9NXAbSvX/hORIa2/AVVkh34jizyW99z6
0DlXuYNrDkCW6wn5dh2kbbFhjXe7/oI+AprWtAgdzPhcrhmtXfMAvsPfCS2J67k7lA+wtv9Grlwr
4C/reb6GLtLtsjNgHC6KyHDh33QITs2KMYtOxZaBoKeE8qPldL6GtHJ+1v84Tv/UeXru8B5iVTDN
rj/iHL+zklknupPt6hXqD7CoZnhxWWLXZIegC5FGTO+0lq7J3261ldmNBfwiiQjL/zFnQTMa6JdA
R4Yf3TmNX+/iO8/qI48drgOYMTT/+gt0JI5DOpeu4bbA0NG2/lKvygdy8IWwyhFQznTNhaW/MYrf
ZU3y504Qy0uy0Jn9361lTVlsxC21eC63h/Vr1uyZNNB4aTfLgSkA7LS/CAtDU2wl5h/b+AZ074B4
dTNgI6dhV5ddlm/kZzBH0J/pveJSTK0faDZAib+OQZxFR4nNIT+H6D/svhfO9Rbzo5FOTnrJxApY
BHBgvktaR4f/0SF0P7p33xknO3QsaPfVlvdtIO1fxWnPmNFqbkqn+gFohgiSo30Yn4gfaUCLAMUh
P9NN/A5Bb7cz/wTN/cRvynt5L24de3Rzt69ZtWVAWMvaTbiW09vMVPY3cWA63wtQUF7EoPAJHIyr
XD2uyMUyjb9TGcG2lxgG7pb6IbrzDN4AQXUmev2AvG0fkXhjF2E/OUOfJpkIsmCuEKrBFi3X8Mzk
Pc8v91jbRf/GHdwYtYY726k6Z+J9b0yBBx/7j8LfcFDduPzyZL5FViQ2xsWUxn23rKvo3jxYvzrm
hNT7VoUsxAf+35Zok4y5e7NnrZBsFoNPO5gX9F46R0mOycJ1CuobTATpqbr5utmz0zJLa6RLQNhB
hh8OjEkJk2YLP52LPL+Sn9m9mBu8bamNhXIBxVGigmEC0hWSDrAaIbfk81b1g16rqiM9TcfK5eRK
9oxgkKmCRfaFfvluJbCdyM/HYCAQoAe95pDppqE0t34Ilr3q2wQtbOMcHUHscpKzhfPFJzI4obZg
j2DVo1kAD19WRRDJNOJFP6+FdmNHePEglMpYMuQT+D7zhPegR5kN5o2VqR1RpUVTwUk1QerrQErJ
LlfmqtnyZ+75Rkh0hMyEq98ITvmwDo0hXHYsp9mzdTNkbDWdn637986u5+I+SzYXqXpS/9zDI0cC
WMpdNfb5Guhj4cDAeyBFRE0W9jzi2kwn9D6pUmubarBHuCVLXa7xbHooNtmUIsjHUq+GVkW5DZH4
6+n93fJXfjJZkvvVwG+GY5DZUB5Ie19P0fm9DM4iI6FOiluwDsgJoPI3fFlnwKRmcLqSYA/xOYG6
eOuPTFTe5KqPe8Plhckjk/kg6ZDBxAcNWo2FEUDjQCUjP1zwwhwm3Enx/OJa9i+thuPDXIG6w+Bn
Qwh4OMKTvyXPl1l+gFoENRtEY0gcZAwlRTXTg6QBahAJP34NJc00cck0vt5k0xKPfQOnRWShphz5
BBPVhvT38it7L8h+pLpRTE2FyQbC9HyKADACG8TPxgdxZqwT25VPVcyWOFgnFQpro8o1DoU00Vb6
KjvaNuX/AXY75Na5JL/Rf+LABPBUEcabHv9shaMrOnubcJ6lTjm9jgBOFmgEYbG9j9fac9wjHOaQ
4A3Ya590xntJJMO2SQnYXiNXagP8/gN2HuyIpC13UM60zEULOhr4JkA/Ngzg5R+nRMQPd1/yjWjc
PiUd8h7BkYNEDinfwhqNSWYDESWx2j75f4oEQQWQdWhu2uf3aR6sdb6IyFXSIxjiDO46noRf/WZH
5G6RuULlXprqGyCIuS1yuFkw7j+jHFAaVynq7+hAkpzHZZ1tjxOY/mJDpYb/A09IX3bGXOqpOU+M
9QuvdUr/f7D/EW2gjusE/1xDwSXA31iGpAPVoVmQic+cD6jUt9+958lvB9SPVA5SboOpwRp9GBhM
ALqt1vR+OQL5QpG9RhpgmuEABPQinYP+oXY0SvZCPv7j965MpdhdrPz9Xzv09/52Mu+HLmKe+Fcr
w99V7OHD52Ea79gk2h11lCOwDn9vno3VHnEKZSF3SHR0APJjEmGItbzfO5WCqzw4LofJEEnvfuSi
2zqGa0BaU8FWO1vg0jFas6TM8Zd9VTyW1OPo9dDcwPvOA09zu3Hhay6A/9sXfYphum3n6TbdFj6h
mlf4yVr8uRsDVNAAW59qqd2qKIntEcBf9/yWtLI2b8YFBRRqBIABnNaHC+O8Z98p/jCi+Jg48TZc
BzNQD/nWOBbGuMXQW8h5I7M5Mv7Sad2O6j9sRADuIhOCIfsLjpFHFsXOdmyjOds9RE3CHO7TZ7al
4kbePlwKVcKnsXo/ES2+5o4ajBFXCm/XFevS1k/ZHCMbSFMazIYETBsQxgXrluk4sIVqMqJNMeVm
xSmZqRRlyrH2pEz1oeXr7gFw7zrDD2gARG5Wn+O5vQC63vifabKRf3CzgAiBflJW+QingU2ANMA+
TFUdaheMFzZDtke0TOxntqf+kpCVpSYypwhGvErNAezQ2kBrkY2PAJi8IrXwJ83i6425LPUOcoME
/RTY8JRmhwwnVA1IiJWvLRU5FXFostFHIh5AufRXl4Lg3X1vZGxDDg1i6NABq9/fKAchrs5/CSWR
RgPNzxYq/6CZ+i7W3f4FO/g7wnXnG+xxmcBWADudYE8Eqyk+QVjoFEdoodfSL4jEiNaUI/Wy6EHx
i5Q9NTVNrHd2bLLWfE5/YydmcyezybHBf9m60W7RyjvV8Jy6FVVT7gLZhAqbRBUSb4UvuS+f9vC2
/yeOu+8kqzwKTRUJemir1BAjIQNATZP9Xbm99T3be/k9kTqmkw1cI+ctRl7wcqnBAzx+U45xyEjT
/Vw5iHR4Colfji+eVW2JnOOa9rrV8paLyFptmiE56OiKzrYYs3fgci4iOEvKF48h+pgcPZ9UKPCY
gUPANKHayBCjT0a03wohmpK0+q29cZXhZ+0jxzUZYF6XTD6DRvXuak8IU7iv8cE5P0ziPnXJItfW
nWmDaE5MlplDVWRi/g1WboE2yMbZQxlzL9IJc1/fOU3mc5X8z6hg5AKIce1/x7FlAgbCmJVbU/8j
aRtDfxIjDIAIUHBC4ZNiwmdGPwtujOV9OHTzP6g9Zr4E5FwSBIAkB+D5IpeubdT6ZJYud60Ytr28
oh7M7YLEFkXL15YZrCTT4qYdObRDECExy4H6WOyn1KlJiePsRu8QQGkAJty6WDBBO0vcHewnOvhO
a510aQcygteUwR3q45TSmQSI/ymiAlazS+opt/38ESfzQoaeidqpdOgQGNpDqIBBkOM6/SarHo0V
bUrk136esgzuYMUqEXXo+jeDhnQtNkr9mwYz2f410X64LhNa3A3VO0kYhJhWVItwGX9UVPpzUZmz
C6xoj439mw1Gpuwhuq7h7FlNrXZXVPMscTVMywFr4cBFHKN4FL0krKTh9MqryBLyRoceRhJTjQlh
wNYTT8mklVxPAT3w07I+tj/LID9fSy8HRtoeBKm9RL/XSUsUbJwXZHHgeyz56JHGB9qSriOFWhT1
MUdRFuZnjWIwtUiKs7mYkSDUE4omPhqvseXxcMQhpOsYFvaVoIgCyQRB2NcWdX046+g7I+zEFboj
ytpS0aW/GeWBKeghq0EBHvgSKhuq413pER2JYu33YC+q+pbA0oIRZiP1mR9D65SChP4n44c0UtCS
zhE1cqH1apCAJ51/h4kjS+BaZzWq3tYIPAMwfbX9Eebx72yGVCy+fSpAQ/SS63yhpeyCsVe1B4K0
sLlR4s6DiUwsFfto4hoFGgqr0j683vhdMq2JQ2WoKvN0jXoS8ATIgP32fzYgS1we46gaoi3jUpE8
ctFkORNoIf7H7E0ZP7YISqWO/pQl2CAwNZgWVPSJDokXczqSGfTaQk/LSy/V5vHn3CN3gvz+Z91x
vFp+/EFQj38T1diPACKY0KgrFcwcbmEULRw1ddkRAXO0ss/+GaAPzfAC5Xn5abRFqVoLNmo30wk6
pekHUrUCAqMAVgK8guPBzI8Uo5EKqEuPEoV1p9BHrQ1IQ1xiXTlsm0O4ZKPHaXyO9hjMTCSBxTKE
vA9/gvJ8PUWts5cXVLR4LtElxXwz9kQHyutlk28+t+8tpS7MQdN6xcwSczy1fj8E+YRoeNtwfjNJ
4WZJhEatA8bDBsNi/aalX0k/ZTx/a2ckhY3riuPmvSRdxMSpkWOgE8nyzdR+2VNxS37MHq0bOhdY
0/hjzuL4kNS/Csom9QTsB6JUiuy/UAhNob7SvdceERKrc3Fuotz0PH/AEILa+4fpYHozfO+b8U8L
hZrYjWNVVOU5N60eGf1RcSNp/Q9wUsOGcwi0Q2J/liNq/OTLp5yuJtSW646wmy+JfiD7zQeUiIcB
NCme1g4sK6oTOPPtmRcgdJb8lebH++8RKIYoVQvJYpBk/CZS2o2xpTbLt61oixYle0vPqRc6ximf
A34ICLlLgXvMS78pPQGpw6yOWUcPxkh7kqoQKhdAMLiLWDZYszkvSTRO9ZFLiZLNCAfifXL8HN83
DZKb7AHIAJKinoL9+5jOB3f1xC6kngiw6SCEWiKBqyHSTpIpfDi0hJ/ENBnS4NadT+JxwquMxFwA
+WMKNuQD5pi7CHDQW7gtRCSfbL9HXpldgA4GoEDALlYUcTZXDXtCY2kmL8PcJqhqCqegXy2kz7kC
0J5QxdxRHD7fY4YDaumxtMTA4TgDSA3O9pIX5AsUCjIYGCIO7jFGMRYLHrHoZ3LjbdV2xtyk5spl
kKfXnKQ14s6LgGCjQzV3RF2Y96PRgjdciNsU3+ezGDl6dXC6riD14pZKLHZ6gT6C+Yj2ej2ip3k8
eIv+SbeywcD9QFjr368wCEzhboczHIPIpKOyq2HAgSp+KSRIeA7dwnSm+Uwz3Ei38N/4Fh/dcV0D
LMSL8vHhlpZeV3RHsDZOjDhoIr7N6PNBDC4vzFDQQ3wMg/dvVrNH0USdCgpvxGZFz2vn4MHOZJ2s
E9Jv9CwIBOJJoAFAmjgNqyO/TAsBB3GNjfVxCwGaQeNayWui13PnQ/9/vVChHjYS49+BOENt26Hr
AH3ye8aJM2FwYqhBCXGocA0N1tzE7Sd7iv6E30K53hRoBFKzmuzxXa7nTAJFwGFYxCGXkGWyLfeF
kAyAfIFcuXWn1ayH4saEId5DPYh2g3mis+lYOpCeYNXRpcwEBoWPp+G8NOtAjAJVQmPGFsQgc6ww
dxj5lI78xwJnd2P50kXf51d3B6YYnAh014meDIlRnv2TyyXhZuzxc+F7bG8gQoJtFwLsI1vgxxgy
Xj1qZ/KJHzHu9B69HqyZby+gXzd9w2riEbyjzr6eDOMHNgFMySNntlyzmNgX6MZe3Vj34MGI0o7k
JsbfmGXE38mQ7gUoxWfWncsVhO3xWngg+FBx45ZCioE0wssagXJjLsCjPHFztjfvGw+KHlk7QZl7
i2PxvxsK8wJ5I2S/Qf/dk5tYtkf6RWwUkPPIf5Ei3xRHA8EkEGgkNwCjicyCeR0394rpds/VeSXG
iteujvqTFw6Xb8AVKanfIXA93qp6Fs/kaG6slXriJZQnq56T2BBN5WPepSum7BPpW/wyO/ijxzhb
XSXUPyaiQQmcliEQzfcxEzI2eM6wtinhc4bx1Z2kS/XkJ+hu3u11a588k5xK4tL3rEm++TnCpbqu
5NN1x6EVKhNTmYJ4au4FXTJqTJ+rHn9scC8Ghjx/0SnuYCddgIYC2ZLbncxEAlluesQxfGdwJ7Dh
PcwNLS2eHaHtMkQEjlsfGsBhNlNLNgqGgW2M/dCwJmQavlwgBSVetlkso89TvRdHrHdoS9+tvg2l
BUJCvN9W7yMXyAK2n8RLNNjLzt8/MD2EvVm/5VQ88igMUsEysXXAU6wn/94CDCKJDUnY50Cyk+9c
U4mB1buyyVmM1UTIs7ERlPOU0wW1d8aO72IdaFDMODYnpoqx4kd1plQz+7AH62DsRmjKFNAeSH0N
LWHvg2wPfxzUGwuHoCelJ3A/c1yBqPPyccxE4IXVk38MjySBCjHrCGVQg6TrpEs8GAdiw53gIGvj
XEf1FJpvN1Imn7HW+ZDWAlyv+fCI/JlE+osDfIxQP0/nLg5MD/NZ/lretcjnWeUdc4FxTKB2HX+e
CmrL3Ug6Jj/DghxpA73MgegP8bobybvkOtIvPLkyHPWB8tCV4ApWLVBkctKB0/CzCb6NqLZIx/yO
iTUhjg7IALQF/S101eQK6QKcG4D3CwDm98nSiKfwHLVFbsOmGsYEepwTl7bzSRNlNtw6xFxWtBWw
oTa5kleiE7pVJQCQ8BaYIYGKzujS7OAjjpCMNsVlQN9gtEQSCjNO2oriEIjI5CZ+uBAiWSFBf+tS
wwHCZ1+MwssLUopQgiYtXtuNQ6eZF/3lMamvuW+0rrBZ4gukJBnJjXSLmBYN0GtYfYMdg9kMxsw4
Wsnk4I2/SBPwvvxikbLKUzQKM6YUyC4H9SGeGl+niX56X8cCLh27Gl4e+pD1g99eUyPE6qamX6HS
xYqCPsUEJu00z+8RsAYYw2A7yw6rilF+QjPtXbj8kUfHJbKsEw09j060EFok8OnWHNlULpfYSurA
8Ogl0mqFy8MVqv24G8CPpO6GuiOLjy2sGOss2jELuKeiWwP9pC+ANw1F9k7foBtmzGOJwt2IeWGr
PsDsTzb9mgTwWPNSKx7KZ+MBvnBkODGKqp7EDWyf3SNCV1zNfenyIiw4GLt+8yZD6NFoZVPbuLZX
oEgRZnp7aE/yduh6Tmx8fQYX+QHDuzwzt5ClZ9LQAGTXkLnNPfpF0lz7ljNTsboCQLyxb2/YG4Cf
mXgdYINReLTxSSIPCboPea/Wxbyw5dLVkR+hrC5ajUwZ38cdi5bzChaU5V2mIHyDQr7TYTz7GX90
3FSZ7c06ZqKSumHdGR4im1fA+mvcsanE2mMcMFLERyMftjkruhyMNbgMK3WfIspIelLYKiPCMyJr
WUtIbDsD9kpljCUsHRrwM2s6RX6kmIGG65QkGzPIWqJo1S/ltbawLyr6IyxA3DvfS9JhVGHgKJAJ
DV17Rp5xAyUyWDRChGjwQJsK+vTHnuECz5e+4dX6VAjK0htImXEB0xFDH740nxa/AB5mpH8nCqzO
2uUV+C+upBFKmKsGVSVjgz46adwaqBsCZAiyITg/Yu2a6OVSAwq2PNYG3zti+Ej61iiNZKiuCwQ/
U7jd0vRv6jdnNZpZj0Ez1ZD9oRYC9wCr4693/QB8+oGIChcgP6hodsNpwhldIj1DADYs4TWR+d8M
nJI94eoyFe1kkmrbiroULFp05nKHYellMjMOkmiAcytwloVoq6b6vEbKzzCTB5NEHurRKod6QB7G
7eGZYc8R0m+QE1oZmh/O2uM3/hw8AuU725EyyNcuEzrBz/ChAG/g2APj7wTDiP+17L3UevjR0GU0
ujVBApYmNeYnA+TjZ13lWA+MT5DLiuGWA7/UfN7BZv5zx3z7g9fkPfCBZxW/ZufI73kHA0Ih3zXO
8W8Gf6Z5iFJxp7Ui0iUbGb7aVzhJhyUX7r0RrXkYdiLNC28ht4PtALddG8pYCEOuvTqfitMAgKCj
byuov6jVYSCNaiYJMtQ4M4fEuhDdQ4JKQjYYsXUciodBMCUDB6ib9V1iPSz0G+iPHiUGzedfTGFj
R8b2PYO3OkSK/A+L6gHXboiR1M4RXLx6Cflny2HAA9xRg0cLEZ/L5PllubUJup0gS3QXv5dlrmIO
eVvAFUn/O8gOsLuhbjKfO6YG6+EFp5EQQjDUmSxMzCuwiHMu+TBJMhPfm78BRYAzXP8BpjKDddRO
IakAbMDLrHLk7yaSvKSCg8lHoDkpuFRwUYrRF6NZFdC2q6LaBdcLSRfKrJAlodBTg8dwC8dWqslj
Rif6Y0RpIvqIrF205tQH7wIlOeMweGE+NwIrzy/y+CZztcFE6bYNFgKhe4UrjI6pLjx/Ixr3w7d5
EE45dMTgnPy0pN73zL5khuPpd4e+H5se9GK2XYzCu3+rCBGzL7N1a+GCTcNs5/1j4BZPibrxW3Qj
6fjRezAJsI9/naCi/LBzznEa/9R/qjbETJ4J9N6haXGwt/Qzv/uSZhEzpEQkzWFwrmtz+VFGX80z
zLE8cAaMK19Aoc/WmuHS9WmXuariWmdV2qIi+Pm6+NegJRBRRZPgoWz1fBJC7ML+RprZCgScL/pJ
DcI+TvtDz5TNglMixargD405nfnQznUcj+m8M4QvWKkhcqV/8I+ZVOA8QHdu/Gawg6aqZd478yFz
mgnGgE4o4NWL6reHVP2nM/PQNMXDeBYiLYrSkwIsa8S/KWInugSR992rh+YP1UjEDGvUsQ7lHy8a
dFMEE9+kqu0zQqRhy8VY8KReYLM8g3vK/Ap1flhLa12d58+YC95evUEH5rNeFDy5CYBzGkNah7YF
iFeoSHFREgTOeHtFbMG5duPXnkpNsZL/ckT0Ls0iRup2+FmjkEC3wMIGC2KOmwPzu0IlcXDm881f
iPtAM+4parPnzzohZ31QSuo42NSgOL/t/ipP26JzV2LuPDdABl+d9irEKdhBKZHRHTmKNgDGoJwa
IJk8BXeMm4UZKMXYWT9v/e9O+/iXaq+DP0YcENXMHRshRFGnW0Khzg5o9v00BheNkfTTO9SRWM1K
RrrGScWFcMjOM1WpbR0gV0tsG8YUCG45GqzZ03WoXwh1ajP0GnDuwfAYy43f9y5b1hcm4weO5bA7
oDC1+f6yBzLWgTLjXNWXTEuW3+D8GvjZ51DCbMMhCs3EwGOD6lrxVyaS8kuh8hcTYK51BK+C0Z1F
Xo/zG7jmWXxAy5JNwZjGqCmyQLJ5ORim4PaAie7qHhr4uAUDB7INBNKaU03FYurf1oRwfHRn7n+b
h6B4B8Pqx1oLeUV9FKsuNGjGjGZc8ovmfLlG7zEGE4kYwQYuyC1wo4jG0baCmghQDl1tTKsE0R1n
EJkC9JCUajzV5mT2QSSdi53hJ8d6XvvkQLk6cFAqIj22CiSvRAfpOooP6n803VdzIssSBOBfRATe
vApvBiOEELwQi4Tw3vPr79c6cSNO7NGuJGBmuruqsjKz7r1YWjXn9w6d6zEIZL3kgvU9YgcCezl9
izTE7jlxr51LlC+NwljHlFtQzVHzwJmi2POA5WsFrZdWsp7/oJOvHDo+4aG/HJ+ZdNgyu9r9UQ3B
xolpTNbfieDQcCLuHi1+ofxFVtfZ7lBmkaHXaoKVw3ybqMRMTDb2Z6Qrm9vWbe/DxAjC0iJV46Xo
WDxd2pvb7PqokvrNZwahW5tOjRuniWjesNjvlgJTSbS4YIZZPs+IHBA8/l0+Hn9WDIm17DuYlh6Y
L7TjGIXIsm+Tqpmi9cfPvZr/92UaM/6XaYm6SVXJcvHSOdmks03/Zhr5aK9/Od4P9jwcgqOQmIBd
ifaCz110fUsqiMQgluulbfvq/lB5/IQYEY5EEzUqRpBW4jD0Rvon/bONEtPM9Dl4joXF9/jnhoXl
srzQUF57su112z6bo9P8Y5T6mJ4jpiOp5n5wAOXGNiUQoRIzx86cvGPBdXLf0PupY8W0rQ0CVG21
6NB5DAuVZePMu3zK77+zjHzT3jRThB25/v7P+V5MTS+1ZzepGYgRIT8O/ff3TC3eOX9jM1kPxl22
1zODIKto4x/xFuHMomfoQA02kbiV5L2LZ3nzS1NxpetpqHp17peThhpJQp7HOBq9Dsx+l2Y+vV0Z
HBea6YQCdl+6jybLagzNhnRUmM1iRpZlvCslIcubZE0wO6Q9biJ6HmlhNdGLJXa13bGa7EpGJgbK
72vZe+06KAwvnSu2TZQe+Sby60AAMUWknIZc1u6BWPq2lYSPD6OL1tf75SPRyoD2EtGtvw6U67fn
56l+qzMfKLzTGlN/Pt7kZUxMN7HisredcThpblMNDIOMwUP6ofbi601mPsx+bhHZOgblrZsXLZBQ
q6gJ92Ins9hVczNVV7G3+YNLYr0/YD+n7g65spaabHq4CF7g0OoyLfC7ZVq56zutG5ecFPb+eOML
KcC4G0PZgxxA0h83Sv1SkglsJdaYetNXHP39zeG/me7ig6VY2sgNnrdoOVidzS6pZLuvqg/0ZG1X
NG97MY0RjWCKl84DaFaai5b287WY6CXGEvRd03pOslO/RedrKSQ0pUctO8rV9lUU2gX3ZB9Mqy1m
VPBypu+gH5L6t2mnGrR7Uio17fL5Jc0xr++F7x52zLJcn5fZvGaXpUkdZOV4AXUyzXm2z8VlQ26u
13/7jZcyn0/+3ufSy/mcbSbacjuOqteRtFEmpoKtHht0w+qA5ut3hDVEL1w6vWc7q+/k4Pq1/3jC
ETeswC/tY9Ai0RazS0uEcTaGcBj+cKvkVXZs7ihkHucy15XSa8Rw/YRljtma620/kl/axecfSCt/
nmnGZPQwYwkttsz2T9gdG1PwN4Vi3jjHmqfGupumyh2fqowoSdgwzy48297mnfhw251wiqk//mbf
MbeL1XXmA8cUZyivGWlx/svWkkPt4HKqHqOj4lwQtI6IEdiH2xHu3p8Jd/JeScwum6oWmUUE4Iz1
ckBbBViHRC6H8+XEtPzzlTnmP88YevVvr4OF/Peh0Tyv3QlwHFbFG6Toc2bNioqx3ykXeLBIgVg6
GnVmRtMjMIJdKHrzMgDo85/Jl0lGs0R393WHoXS04iPjhInHuRBgdKbAsuGWvBg7IxYO4h8ZLfN7
K/NJm5QYoKi7/di5K/McONFv2nDT/VcuUmOfrCopZy0XxTi1Pj+0Wa99tAiIJcTq8Ct5Xdehtcti
TGoDqj78EqXaPQp441m6BTwfwPDhPfVvX9802WcHo5wgZTN6BTkj9XvaN8EraCQfoXwvbb8cM0Zi
wmMBsZXbID09rCvPS+sr23s+i3OJF2Vfc9vRWD0B+vIQIXuDCffnZWDIZmv5yX+BHWehbggc6dSq
x+A1SapES/fmGXbnztgx5GG0KJM5PIn8SJmKoHP3at99WgwYi55LTK45I/dHTXhfj9AA0tDE6q7n
RsabJ4YrsZrxdXl1xF26WyTAOeGDztzp8RaVJRHlFbpa+1Gutfzl9WfK6qb8KGcrx/q9cxskuvQf
JTuqqg9YTJKEPhlIwrHLi+ZDQSKHZn5OGjoooBT/+hiF2c1sjGUnWzO1ihE/XmW1f//zIxwWTNoi
z2hiAnqGiJT5mjF1nlbiGKi6VrOqJ1u80a4RHCHry6GumALN1LWTndqFBkyhylFtBKZ+5d68Dw+6
DF/p6jouZw+zkLOXJj67E7CXbj7apD7miFAosbhd/Kk9cI1NkCLD6Ot3jLf9MMaLEmDFjj847b5m
+cor4tnQRIlajiZf+KJ9ssNtF+yE08ut7Fg+dmg+H6ZJnaomNBee2heOujBHEVPUBdk2+2QxdXyb
fxlMJCPgxTiUL32ef8xAPo6OCbRf86jMgj32l1yo7tPFeNO75cyPDYoWr/50I1ZhytozY9ZwKz1M
SVSIUmyPWdzM7mRztahvR/ma7jrSMo0A+9PCaDUWXNd9Trf+Pd2asKZ0teMwMOHE4tNEgNm5ey9d
W/lK6s2S7uQri7YA19A8auYM4jx98SWq3qpGqVaNGdNZwvHrJYfxMMvwbTVblnimeCWCQHNr7H9M
ijDtjSfrrXLhI3rsXv5dyomi3cf7o3GJ3NT40DQgJM8yG6OxTiwZcoGPh/EF1quB30ag8ekYFkL0
EeY7yxIY5QfKnO8YO4FP+I3KbajBM1g4WwLJaW7PXhNv9f6xBLTMXOzKJ3AWz078vXK/L54Rtyg1
WNXcj2y6XoqNqGXLmWxz1140063T2MpUY+D/MuX5WjQvbWyIbHEzPlbylfi8dd1/EcFYr6vm/Nsq
tyTZvGTDGrhFCeN8tK3kVx850zeCwGLgXB0sZXrT3aCwwBC/mkyOCa7P3by/9RfRL+ChMxHXg4Oy
nsgwsaxteqfx/BsV/TUgjZoD/4aX2bE/DwoNzN946N0fetu+aZH/zUr27qdGhiUpehqSuVGb8IOf
7XescW4VencH5qmd+NX3u14wSIrZb42+ydeNYeu9Eu+fytqxTkHdHLB36A9wECDlDuQsj8tp9zi2
AxVMs+kn13Ag3spiY2zVWN9r80aiHRu3HnDPAKCqkJ5f2S92rAbI3LYNzAKhrRfTZXlbjNlHkVCf
eQSjIo6JE/rH+t7yYOJf2v7Aeaqxkt5Eb/kZa8a6QB+n8qT1agNEy3ljAZ/1xKdmWOJfurkosxts
4ftWjh1T39D8uzwZhpqQY0XlqsMOvxjrMZveNeKlVVvnkKhEzWnkgLShlxhSnE+6mMrlzac2HB1D
hkP8wKq0eBdjiyBpdrRjrOkwLi072/6ZUw/8v3gfmg9TNGOLHmCNCbGInrW9zZo/mRmabK49+2X3
+pFuze/Vx6eTz+zswNO/f2x/sO8M2v51b3O/+BqYxphgAicak6ab6jW0CTO/93phplXSCnecqUwt
X1tpLJmB+3gZuFZENDLWzDdzvfNXJsp2lvX5R7wiklLt65L2Vv9uucBOJBLFDMZAOLYKY32IWzF0
C938ef1k0MKfQbzWM+rDp3i4PNd0CO6TSLcvniB3C4D17Vlc6p61IImN1BSMUijrQkcPHZF9NdVM
DM+UrpBCdzNTVByznpuXJV/gxk3lOHavq6uhrFdj5lNg9olHAUvrUbgVsx9Lydijx2D5A2jYuZQZ
WBTTQ945lbPm3uEtFVgXBdYN1nu2svy49mPVWESeWTHhwGiMZXf3TwSkOS4xfa6evnlflhCc/s0v
DQ+7i1DR5kjn3NFHZPH+dblU7n1zsYambFW1aCbzEns2vpVAnhiNNv9KGgStynP9Vs22HbeX6qkd
m0eP9rOV7cs8W2h1dBQNZJ3Sc6qM/UDiD8y1wFRY/7nWF/GLylxlJiWqUPyQH7HZ6J7moZeu2HAj
GfDkw09nfrOVVY3T1D+52QcaYHHVdpb/+qymNRQXxUUpWcc4/9Uo0Gc8t+4tDfHlR157aVKDaRci
baAxwP31LuMZ6HgAlDfD5a28juY9hoxzGYuBcdPFraLpVWQOlHpzYkc5RSgUwMF/71xyRblYVTR/
i7UyH/li8u1esgR8Gt/lRHDqncnCojwxOwRpTBrnyPfapVhLYCjlOqvWZHApnThFTMwCPc12UaGG
zVU0DMHmDuTxc//RPr3/Cc7m0q2vTRDChcuFCyH0n97D7UU5CO9IfOFsR8hYtEOehiuT4J97+CV2
Stbm0WooW2NfkqzPk5VDjWFLUSpQXLhzkw7CdSzC9+8WGo9q5t9ODAtrVYPP4HJjeZY/LOprh2Kh
u3Se2ysPWzkblEb5NpUuPUebcn7VevUnQtquQYuSZPBKK1m814+VjQFWnFBKDKt5pavPGzfTBQxC
7sU6nAVcsNkdHyoeTJXlR9Z+i0U6wUxzmpQPaBW9a764bp/RXGnXF++oC/mKdCf8Xq4rD+zGSg2D
VnzzWs8M3GGBtHStW1zOO1obF7ptMeOK7ub8nSLc3t1BhP8bBCAQGWzxj11C6VF8/oTPTE9Fk9ok
Es3Anga52aNNu3PlsSK5I33Asc3MK7sGXeazbg23sCJTnwypMd2NkaufvV+e8CMzOPevXfXC6P7x
n2rmni5irJ4pQAIN+ZGsXlKNxK8pSqVCI/OL0zn/EQfPSXMzGmxHnEXYFag09xJWWxe7qWv2rss6
JrXDgQ5ZzexAlVYQYKb4Qq9/27r8AiMsRSTCWKZpHWTyAKva8aswuJQz5P0lg+Eq51FSP6sM7gRk
jM+9ay/779FKYGZWrB+lpEHgklQezvWNEeTXD3lJOzabs3uEu+xqsZk+pYq5m5oUgZNqx3eFdsCn
c+902T0YG3DrHDEEM73EKTjvLSqnJoR9UqkOvwOOpe5N5CqPWgBaznxIFp1AZyd3aONBRCtzDil5
ePZQL/UeHM8DoGYfpf4lPs/dfEVaX8p0J0W9qtKjqv7vPuyNsDPUSBNhK9cQLfKVI4nltjM/1M99
GechktquZsjUbwXSDjTUeckw1qnl/bc/O/lJcfNsZPd1Yy4O49vMhIeLZXGvKwL86lKpZcp7PVU/
RMlpcihPMoIsWk/pm+7RxZRWw0mQNG0OXr66d7TMC/lwyfn5ZtEwnSjuE0H8vFdhR+tvUZiaiU7p
/vNI1EiG6KxQwieA3a4tHfNCwwJX9s5mluvaghRcpbnL4WMNxDekTi5ZOszSZ1n6uW9+QZ3i6PVJ
5iiRzu1b2Xc/suxcZkJ0sAXQxJ7zJQ3Fn55jROfNITKvv4KuTR6lfIm18m2JRvPadf7iVb3U8inJ
0SkK2WSsO2lTo7gVRgxsTIBnCzHO5n1KAvhsoZIdLjsK+ewwP1znoiUdoUF5TOzDFTzebmGENl+o
ihHtSh4fUabmZuUWtX28lBgEKWGYWShUYAUUD9FhBgbYNNaLFs31bmxmvFfxT0lpZHWrkOFEERnV
9adY/68qSb/txkuJt5ZnD0qQlPYQ6ncQ+7rLkWHRrUnn+S2qt7LBTaVuvJ2rFPaTi2rSW4XXL7rH
i7d1J6ueHDLQeP3w81i8qqomrRsS+vahff14ipqFxtOhEHRdNknHWZ+eWhLGM/v9y54cjF6rtCxU
aHt8uvdMpvgahYN+FZliYjHdKyz66ot3ZLBdOyzWc98gclElPNe3lUku4ekKD0Frb9ErLsJTJoB2
nE6KhVq2nW2bJtCg+gsPK9u5/RYc14noFJ1m5mStxutKiFjHyrWFQFbovX55klFu2IH7FnJg42qH
524t+uKY6GQGpe10radbO5mbt+SwMu/6TQcODZMrjtex2ni1YFrinSGM/wiwfJscrMefeyczmz9c
RxKt370sHTD3JD899mv31nkSnDvYRRhZ6OXDVlTeuVNsP0japyvr17XHOJhb0ItyupmIEoWyzU0z
QDf3qdT6lPrNlYKGZ627yp9w/kJodjVjxtD83ZR98+zsYh1hq3jyktBXf/me66BflQx0G7u34c5l
ukyx1SiJyDSCLtON2mZsfSabLl/KTgtnMKIHLN9sevAOgtssPg1lzjg9PSm+qUA/H+1zthHrXmYu
IQBWak6jEr1RcmqrHrKKyzDQvTH5KgCT+1mng0HS9r5hCMb5lB/jBCC3tKo9lZF6GlIyeXOHBvYS
cVTONdyg3LWz7M/VnlnO/qGIv0XZobsWL/SUsazSY/d6GlieuVnksUUwM3n6HAStcMfvvAWcr5gj
k/rElYdi/em3k01GMY4oKFL1b+smp04ua99i48VYzDZhBLNNw4xJy7AMq0PlONRecLpK5l6zmH0U
n8GQjms+1JNHR8AfgBHKeZW9PzktVAI04D3Bd5J6qoglvPRcijHZ65J8XHHLJdfn+qoWt90M25Gy
Tol9YA9N9m6t+U8iOJyZjPuk+JyfGqmBwKym+JuiZtgJeZ3H9JLRGDqImf9DJEnOzGUoX7EWg1D+
0BZaU7+yelxwRFLc2dzvs5X6tHOFYjZjoPPgDbgl7B7HF+1LGPoX1sREdOndZruxS0xO3a3XQPGc
ryy/7+IEQBLM5kWUI3GH9tmY59Jp7MNxYkkNlONE24TOpgKCIixRXvt+YhILumpeDK8xNBA0+YiU
y+Ptt2ceBMNf1LLUrr5kUCBN2X5To0o1rh/ejUpFfEgYGkSU//NsxbBzwYHdQu9SntROCwQ6c7ZK
667LCSExrn6R0rTUozQP7tSxm/kHNMGZ0bX6PrxvfxSsBoRI0F3A/WMO2foTumK1Gw1ROf+sR0BD
d9EumYgLN65zuj4t4JVvJ6K51a7bH90e5Re3KhmrxWYy35F8dSdS5bqrKNYNWbMgHTeMXHRWdf8U
Pgm4mSikgoDH/SmETDi6NtSItfXXpLm/1rajhzK6II0v+TOo8FUb/NEAocGewRnsgiyodIvsl4dJ
8dY6lVJvNDgdw5jSTafx8pssXbujy6jcliVG9kgK5WeYl7D8oTHBYWusJDjrr13joBaFvzzaoaJY
t/5yLFnVShJmMqn8h0FhzV4sUXY3lx3OJg6SuHfeGQkTUjRTYTpSp8gEyfC/bEFc43gbPORCou21
HrRYPScprNPf+E7mK3uiKpmem3HkkQ8ObuK83b8KvSyje8RhJYwjWw6INIqG+X3ZBX3bIlFbd/3/
8RsYr63lzzbov5Eho+f3qr22kj892JBpBuEaGK3t9G3J2NJdpJ0uFVzNKIliSFV5ARgObsvtohC6
PE4oQDffTqeqp00RQwiDEq2XBE3CVKgtxnEVHMab46OdbEJZgdsnebdwyX1/XRH4peYc92qTJomX
zhYiv8FifzzmRZlVo8Jiu27Rw1L65hqueNm6NM7f12+UR9P0+gARFMhbGCXCGeyQKz2/fXn/riJ+
riv4XMjYOHK/iO7Gblja7f0stioW2vGRJHQe6ZCsZ6u+HJRlq7GQPdyEWDuRKKfJS3/iI8yO9IeQ
4yYs8Ur6y5bUsbYNB50V3w+lTkFnVl0kPQSRSrOw4yQELnTmcHNEyQzlUamZhIWbCkT9e/1lNQd7
BGhVBEY83isORKchAF91HTkvD7ODdeE13eaeE5hFaqJ4mmWn647jNbxfKT696HNGm7EcID0pHQ+l
UyQUOl3hjRGp+kSD4Yd/me1wHG2/6er5tfROPYmds+nsiL6Xve+ysz7Yr9k9jFHo8BcojWMN9uYC
2IIZ8RXe6PbsMZsBy1Th2JiF42CCIHggPNhlbO1rprEZhIe4insXAfH8DiTvVT31ZH0vjSRzcOrH
PvwsPU1Owe+nSCboLh4J5oJJD3OfU7QOWXYTkntSGoebxrCPMp/K37s++8tvaG9qxgIkW2fNIgny
O7fBaVOVL8eZeUEm4Xgzjiz9O+vqihJ7+e17rz8Hl7n5oOP5tQlfaG7G81XlMDYgjXMWK7VhLKPs
lryWpJ07/yOw/zK2upmoA+gjsg1Ln5dDP9f1XPzDeNe4jbktFT4dK8lm0sM+9o2bH4UKlTpn8qXx
gPjGjTwkPK3zx7m7NI9PYVBbRkc10q0RzmRKIWddrpHya6z1jHmIMlowC0aZVQ49kYk7Bs0GJ8mw
C0kUjWxLRI68QzTZ1Qpdo8smxVhrJYh3iL/jU1vNUvBliE1PKQiQIZQDT1SQftC7K5VC0DRJZXR6
Z3HhYucd7Qqazj/HiHknGS/OOxaysTBKx0fz/0mdyoorIv0qeQgL05p+1CW6dlYouPAF2H/l3uI7
M4j1uBXUjiMdMiegz4F51bTu5iIix4/I9HZ5+vz7NlMnqF5abkp7pUXPTiN8/qy5emwgDrX8JrKn
/PMVznNOlmVUTHUsuzwWVcmTyzbzw7NGYi+XbR/GGgFSMCnNbeDgdVj9YdjZ4VleG2v4yKAWCW4e
h7tOvrz87vMKxHNrQEC7Kaom4KBCUD2zqjG3iVmNxjp/udkFmFfIP6wqxMmEe7VrvABK2tehQCt8
ChqgnrFCbq0j32F/4hYfgr3Fox1q/MKfWZ09I1aH89ctBVVuaseKgFlMfTg8uoaCValrnLpKDjGk
6zP6ccDoSa7B98XdCcfl9ef+Ab5rPP7pLHQs+n0fDbTn3JELT9Wjhx5HQN6H5rAMX0riDosfJ4Dn
2Q6ysBCgnsHvIdbYdp+IK1+XTeP1awqZNff3tJwFIBcWRL3L+6VNjEnMRO0j7jhQOff+Mpjovn4p
FGKnijO6RI49WLdOaMy+JfUs3syhnQ+EiDFwoHV69wC6OQJr4sa3eT85VWjUQ6lRBtlC+si3oiBo
QG+P0vchOrbouPyYZwgHyaaIT6hNMkpRGnFyLXKJXwc+QjgQ6xQI4dlv2EpPVxwquPh3+530Sc6E
2RCiC896vJ/8wJ4Iw+0Ye3MKnT5H/DCIyAMcYEJwzbHuHJA7oFPOjmEQpyP2MJNlGt03e77nuuK4
1nAz5Bb6SME2ohxwqEIbKd645FKozK5+4Azy7Fx//Vr7Dy0o1HatR2vSe/5ey9eGsi5UxgehKDRD
aiulxzUgc+G/xojJeyn5DZ2LjY2C39WOnISkLT6mxKHmFUMT6d47fE1miyitDO9uO6exFD6hD6R7
hjMpV912lVnJL8TWVdFIR92nQkMH0HFYaFw/uDp0980LeNFgnEMxP9jcG+Ji64WpOExx7wfZvp2H
ixmTOe3p3K7o77FLyZ9WUR+ghuJjaA1KW2fXYKVmEBnfXyoR++beCdCdU9032DCdIhu045QQLShx
Z0zMgBXyK/sxCRf30Uh8aGKT34/fRc7eBur6Xiuct5P2PF098jjCod35m9NuNictessb1zubIBG3
dXiANNLkEucDRVDnUlq1bqP1MAt1BFMc1Een6Hho/B4y7fO6c+wnomtXspcimE5QQBJ2wWk+5ylI
ijQ2WPpcovQ0FE7TxKIB+RuEDQXA0PS/9x/RbTwZnnou5saXLZo7fGYymnQTlsGPsw+zyQ+zU9Hv
1MsMLu/L0eUfT6y2VPvaerYScDqDYkDB9bjpd2/J+rZFBXpvgRxKmhuu+/K+Gmxmpa1DC+Ry7UsA
0lOQhkP6/Wo4CB9UefC8rzQO0VoxFqWbWsynnvb/+iv3b/udUpPFOIQ+zBTOmAqHmcvZr6huZdMo
0whoyaIGq0pOmdLmw/NIt1bSqu/D+LRopKfSkHB4Sj3wmXJKorflNPWWbqcLJXAuYCc0PDfGGMlG
YgHIWIakR/Jzml1CbzBjUibCwq69+2ezUmsQc5n+0AVgBCwlgC6xrsaVZ4SbtgL7SmPibzWuJji0
IvGifLsr7LPByTE91fsUm9LNeWcnzukiHSqnmYRSYrQ+1FLPanI6Dw0ikVr40K90z6Q30AL4X1/D
dH+k+A6fajI897NTOI0TUkTcNSbDrUXMLO5dhXHt7/syI8KIwb2jl+hRGKLt4lOaaEzWdPpfhyYb
Hypt9SrEl4fwo7Qf8ZgtsJ1oCQRsxgMAffu3qWlndgseZLqWmU1ujbC0xgF12vSELqnMelJ5bdpQ
qYeUCz9r+604CiFUuBcCApwOP2xuGSFLhz7Ue/ePnTqxaZGE9GnbF/Onnmdaw+xsuqt27MDdD7WH
WqoZ3gXiLaCa0vvSkJ9Ull+ZgfjRCgLl+uGdQQMiUL6zdRKicozPrQBpgKBNPgI8SXVKS4MOZ/D6
/rPVKJj0x0dq3r0LciVUlhfHfHUJpRi9my/mPwZMJJ04BoSX73UY3boPbHm3jEzpXPVY6eX+3VOl
3OdxdO3sokQ925604YXqutRHoZXUKxppDVmaHm+66Qr1tP9ietzd6ynrUVisTCpiLQZFTT1dO9bQ
cJp7aGFAgPbG2HPb+I4N4nVDXgwrD83V2KLO03QytBYWf+hggDh5oUFsVohqRVmqWloSasvdxrbE
NRFyHK8ECFCDKEaYCglKBN4atGdQSZn/Ba9j12jEnS2QhPiaZYDp7GLfJQ5ucQuAeg+b+Mwf79rf
zTLd/XDdd2r2TUGvxJ9vp0qqu9MROUS4InaRi5f+p1ZVu8Mu1NORQ26ZjybMHQiEL7S02Cfv5PeD
5/rxeKfyOwSfetbNlzaDC/4Ux+LuH7LW9ftOlmgC4NNmzH4lvy+fydak+Rzm0crfWQmJP1Z8qrRK
VT3Zp+pj3nwF94PgomFcKJMEJ3SWIX3KOMgQoSZDZkWr4pPnGCLlq5QjaXiVEDnyYuqiJnGD5+C3
qEs0eR0NMv0tyNZ9PVX3z7mZEnWUkUnM4JxAEUkOjTDWamLVlqw88uWVTY8J6jAZ5yafeB7Acf89
DyUWwvF7VxrlKSf+EbIGF43/bkikNCxzgK9mS8fW+mP1nvzefC7p7DqLdwlr4ZdSNPv9+p18Q27b
MfMyOaYUeodP0GPtqlI4vef+Pap4Cn/pEQ84uoHQ9pIn46p0JAJXXPAWpS9LhU95ipYuh6bNpwTE
7SdKBKg2CgMgRBHhNorN9Dr5mKM91iYdq9THnXxB0CGeLGeSjdDnJVy/1nE0THS4BNF8rHf5fX7v
fs/fGKt8/0PUllfPf9ylunaXqIoAVVPI3iATbMG8lIlx8kftiUUkOD+P1bldrzjtCvas4GkxWjpk
7Zc2Jhi08AsdhSZAYQNagJcQqo0cWLCWne4aMlkpvNEu73fUBhkeujBUtzxpLaauo8aE5pN8NoOL
p+t7Am379OEsD4DwYwQJ0qLh24TIJXMsxZprYqDialCo3Yv38qWkvddCxzg31tPJ+ykKUJ5p121Q
pmIr3H5NQ737xrNiMAuXrFQ56wFes9ps+ESrnnx73s38Xj9ksWUFyqRIvCtUSJzlreFjFLqhU1NB
oOwIT+tOepqf+i2H+5jZdXs9DIVk/ZjRft43c51E3y9Ej3V1acYbaapCJJ57Ww1U8odBMsTAnSbW
Q6PAKv6rJaC0Ec6UICoAjkXX22x7r/iXi87E2rRLXaZ48wbXOlUvA5sAF+YwA4etqzDd06HyDFPE
08PzoWQ486bnJ4TluGp4NuFZldT+LTmh1OG4aZJwn4StirgUhxaiJ5Xwvv47voRyZtBe1DmmvEuI
twORKzlFHTGPeN1xgl6HZpTPL02vdc81BFhbC3jq9/IwgyOj0s8TpVzDayXu9QnSveEqs0KX4gHv
3ExflaE8CEgre1vfu75Wlh3QTaA/ItZMfqT55XQOQ9SVwYbRwHTm2DPNRb6c5d5lgAptrsG65hb+
XZoiJsDHAGI16R+X6Q8yPY1XPWDHNGcSVn/dd43uN1jjNsN58oGv5pqjwvkiVjxluAy8bTLhcrzE
aRa6xod1Kdxul5aAMEDp1D5/QLNfDj/tXv1ds2u4RatsG/QiIXA0azwhUBLvAuPzb6FdPX3Mi0y1
eWRvGqsHbz3n4MhNuIz5k59jpWB8CUdE1+QK+JVDEBqfek/emhCIw1hYVhUHH8/LGAoBCB6KAZde
apafnvWZlKzsCMVzb3XNVq1s7LhTLz9M6bb3Nz2V5Tg/lBAI5vcOHOf6wWvNjN7Q8tVHkh2oHkOq
qGvuoKprzJ+llNdTGRoRABSQW/FeXHTDjgs7Q48sdGhejUlHBuq9pUiyPklG8jvge7H3l71ovq6k
8I81AHM88j4C5f2TLHe0JeRhq4b87q+VvurePhbaU/fytr1vFzqv72x0buwzb5crRKiW760ezXzv
b3KadnyuE+tMopXOvWRFlDxOcRvgKveevXrSX9Xuf/m45VUjO0y2EPkH137u32keWl59gJdwsych
utcmy8pFbraqAA+lrflpAiZmK9o+pq/PQh5aNibiUNn0spr0sGZ5j7u/FvbxF4/mCj5CzPeEoKge
KkE526e6G63KZr7r26F119Nak2kKjunpPFaSN9n+aoBGyPmtI4eKH0tPHwP/oIvC9tqfm5Bggc4C
FBbuen4IipJV7HHABgHmRKlLlQ+Mub0L79fQbk5CZ9YdSFPp1JCDiPWXRxm0poHQ34US406xdW2G
BbG8Nhe9bccKus5bl5k3AqLYAIvnB7DOCbDtCKePjI6Sm7R76JuHhur+XplzhkajsZegIzOnnT5V
5Lb5ncP4MXM3fHuSLCv3YQVWtrtywEfUcrVw43clXC4JKlNjZmZcpSFoVKQd0YIrd8BaxvlpgNEw
8eQ6blFIKpRLyy+plDxagSR5vL0nBnyhMQVnWdxWEN1rzBcWf5ZIGL320daQPv6ggGqwxtPFg3nr
i6oCTeqhl8FUEmF5JOe+Id1ZmgaUfMjKOXBlgwkZ0yreSULp/keLJ8Xa7BwaPbHfAC0HM7ZAseMA
81z+C+mqpW0/vYI9lnz130k+Abo2yDO4oUAa8Ix9jS6BV7GAUeSRnBrskAr6Gfw2nuXDCaZKgdrK
L95fNsG2uuaZhKKhKyMHaKW/kuC6dLmVXrUYL+oL5BW+Y2zAwIyS0/HkKbwBKUBsh0Hs4z58NmNY
7AzhziHzRa2rcct5j+OUTOfn5ho5lQQUFwKpHl78/jgMlGEhgkrJpZFyxtB1d2rKVqRhIsOysu/c
DxQZxfk3g+3/Hq6V6mi8/Feq3YzcKpTRtaPXLYIAg+PtqVhRRhQPdtZr7feB3FHKFQaMrANrbvkD
Cyidy5ewdVlq+QDov6dZUmvRr4NpS+eWzlI7/7VCq3718wJziPBsYkfI551z/9Zbd5+TSHMmDIbQ
2RD4Ke/hPVyzpHUIn41d7dFz5i2UOnMuYrqpmqdRFih2eg+NqK9CrrT8YX4ShrCgbTGWWLYOLDvH
+y+a7hcTUrwi7Eyg96qXHYb0AIrWwHU+RPNKvLkb5LruutAbAG7Fe0XfCXQhfR062P+immQIgGcd
5kHzet8jVEJdfMsv9uJo+sZuzuQsPp/reuHXBxmdnrXYJ428AdOXIPG4k+AQZMSqD+gu7CoW6cOE
xg09/BrDIDALUkFIoNRZCLlvz+E9tFKTij/doofK6K97P84PQIQL3F5pCYL/VfMdTgUyeJZUFxKg
XDfdzrd/fwMsSaRaUztCAELq9epncGCMsf0jlS0+PNnWEvOyE68qmlCQtwGx4nLxLqXfZsa460sR
X9NR3aGTTvvpv58M8Df1dhZcCiaVvmWIfJ8lLE5UYihZYzc27i4KKzeAjgptx4lWj4QjtF/POdA+
t9TINAOBNjB18hWK+iGMfgXyr1k3q+ZEl3mJwaR8bmNdBL3/G3AwaRZ6MI4RlqTBxUTrWd7W2AxJ
ipF3HAsODmTRVLeANDd3nSamdTi8edBhxdx65oppFoZuR2pTS7vpjkb1Jruy+up9zrEb0hoF/OXQ
fv3jC91iHKh4BYnVeFBapYUGIQAy2UZkLXSovLgH/LDYBPEpbpFBm5nOHdlN9wl+c4qgD8tRrJTa
VM5l1DO9z1u1INfSoWjiAHfin8QbtUAQmiSqxDVRtpfq3PgUDEz1TK30KB8lKq0yuC6gjkQuRso+
g4JjS4rwe2Sx0shrYQ3vp+JRs444/1rOyTLY5UFy3vfDWPOsDi0wFCredWKp7yYlI0wI+PyI9ZWq
50byytet/ENGGND/2628GaSo1ue1x6r6HOKHrzFGBr5VGOVGlNaoFvpShoIYHa3XdDaI0nDGN4jM
gvSULNdtXQfuwaIXtpbEL7ZqgguT5YXl75YIDzBnJXL8/UJn+wiNrCYzIIN7/1JqvykvPCKvEbLX
hfX0qyTb9B5XNrpyWXlxzGfzbfSPezG2r4SF7Qfjig5xXxSG+Dif7sUJpUm+vOwvNEiBQEgd3Tzf
jPJ/qCvON1KCDzb2oTfrZvxmmnd5l0QMWcjAVtE+4PH6DqvBYeCQ7Syih9MM20aS0UuaQq1ZJoHt
qG66BtsgzPcxwgZp7NzY22bgWHG1gWOSb4fm0frSnLR9U2KO+9MMwoC9TsitKl8p5kJb+wTYXHbc
dP2OXBpbx4OapKvnIEoohXctbyKZ9SIKuKbSHUh7wW/vQwwuM2hPxy0plIxMmlhX+fbZaUpEvi4u
xkC8DV/0lqeauRd/79MDiVlF/r5WsAxVt7Ndb973+OdiR+RuUbKMPRGvrFbZzCwA3U29x2Z8qqPW
SW+/VlGhu0E60prpwGSRRP2227EI9x9eFB4EE4fwirhFhdJmcD8X8+sPVVZgjlnRPeQ0t1ocAuve
TZYIDcwatKc/aQem6/nSzJIJThQAygXBLMBoyaniVo6t9JDtD/9AUX/571L8ieg13I2TQ1UbvFO7
6KC068MnwvORIS1CY2lf2ctNPGLaCx0XiZAKQQX0mOmwtBxYy9K5YwKAPohvJ7kfmwU6fgbYIujE
PFmL1IVYmP60mq2Dy8ApqMQI+OeAmEqRNcFQnoYujOMvNDsLXZamUwDqNmw+JPcq7cVTYk1MZ0cc
QuZKvPUHIUGRFjNHa5o5hml8icr1WN0M9j77JaQAR3cDTqqVsiq+rAwoqmo7U1QhKh+f1FXK11X4
+VesNncZvGv6i1nSYCifKydlbKgrscz03C9tB3mMG4Pi9+/X823Hg7UnGYl1/bzPJ+VwA6Hu8UR5
N9Cmu27MUpLbVoxms1qpkGj4V5x5A50tzx2VRwZtGw3zvPY/lu5quZVkiQLoFylCDK9Si5lML4oj
g5hZX39XaW6Mw+Njq7urCxJ37kyemp6T3EVel3UTPq82VONI7wYL1JHCsBUADW1JeB1INCcYtGoS
pXat/LZu91rAxbDmkPT8OTerhbPHH91HLgvlOv4c7gD3dJsSN2GvuoqoCRLjtWL7W+3lshMe21sN
eIPO51lsM8j1i/uHuIowzxCH8DlZIZasKO/Z7mT5o3G+RLyAzabvTGy/dO6iPv7LaK2GpmHJKlcj
sxcpAMp+haRdYUSlzVDfpv3vfd9yt+svI7owr4kV2GPZKfcBfX9oi8Xru5k2UNrgFUj1XEv5rpKd
Smom4XiJJjUIBOkd8K0tj1JV0k6lV1pG5/ov1kf4I/L0dS+l4ecVNwA7cFxjPTkC2r3DJpYPmfT1
0o5mA/1FaCIGwqKybC9hVaN1dO7l+9n+E+X0tfco38qZ7vVU5rdl+4Ua2rW27bV4Op1cxCGQU2j6
ypfhWoa0+A34XaVIrnuC4i4fQ/ApOLzATSfpB0CBX+GTRbYqIc1r55/3RfKAqyt5/qli9vXPRuAS
ImfeKvRQA0C4gBYGYe04x37YG+V5T5vMzlGE+CJW+DLiSknR+kKDUXavikluhnG2p/IsDSfmqpve
Xr/lxE2PEGadXBRQ5PPeqSxp4mxkG+fecluZ75Rsa6ZaKdQK1NAWClFPwiJr+Rya0rD/ABq4TOkp
/JV+HPCBOJL6y5bEtQRtSHDzW9RaDBf0derj6ObqqzqzJn6kNgkQLBFZjIAhX2q0W6glumpY+0cl
KbLlcNmx0P0vX9JLrSsdJStKMKabHkxscE6vA+UXAbN1UWfw7H/nYPOkHJppRQarVqa90m8TBzbP
Xn6rEos3NgxKPL00ZQd+LdbIvd2B1KzXprshyMdX6IPhTopWxhOzfUj/hmsBumJthS01bsm6tuxw
nMzrpLksA2N9SU4k2rehSobsU19Ixg44UHNTuwxytTW+9os0wkShDdjnHVkqANpQOz12/uflWgow
dMS8fzPIGYC5chKe1Gdwid+hcreN+bpqvm8c0fG2mh6sq/v2shprUV750qlxKUMNsp7243zZv0qn
t9Vg0ZRGewt5VA1BeS5yK3Bm+fd489nLO1qD0/T2fmtOBvPq2zGK21mzUzF6lB7VHBYhUcmLX5PG
9bBt75XTm35V2iIWD51HedbM/2XAhfFYwbi1zz/b7tkk04rDp8K7L0wfOlYqJOxcEI1Czn1qNr3+
Tv6uK3PHzePWkenNiZj9BuvLDTO4Ni7l/DgUbCgbQt6x6+T7rOdurptH1SVhIvBL+mWj+NccFdal
PPnNdXdAah/n7wQWpLm0SCYVraZScGHzQwSiOStrHNI6/bn5QH1BKRMsCAX+bXmyGYddSKqtN2q0
GiTfFhJ4cmOl2JARaM6O0aZ2GswGd9RxITMnd1oYFrpag0fZcgEJcJgkGLv4UldHJGWVWTckeocB
ySGIGgo900SgPX8p35EjuT5F4t5VpBdpBwa3MFVP4WNAw4oOt3cslUj+W2VG7wI+Sb+7l7NSqOR/
L+2A5k/WcQv0kufKdZT+EywSfyp7pxDenQwW9H549JKEeXTOUZA7TBfWMWxFFAariMxwgpfpfHvd
zv1z+6EbZisthRHJYRR8LDU6O53Bdu/Dq9ETe1o4VQxSKwTNdQRb9+8qQmxGkIDx7L3QJTHoT6FU
5vjxRw66ihjmnxa8FmD5G/Bf8NmhLzYSgl0njipR3dj3plPQCAFPYRdyXaEGguPBjJFNGs97q1oO
NYZeqBpnarmF3CKKDSd9PCb26QNFsxTDAsJ+tHiWH8CHi9JssOnMRykFZTwdgCG9fv/WZwxVgd3f
D89oO/KMjK3UtBo3WFOohHM9/u+SraTgAj0frPbnNJjfbPPsnwdtN6XDUylp2XRsfwqBZ7F4GSxy
lW0v5wp+8PelnatpUF4t1CTUNQs4/8TsFp2xQWY5wVofBGKaPKY7FW2l2PcVU0Yzv6tiRFe81Tm1
zzz7xl2rgmcl1T2UZx392O8tHTD78bG+d8dqIGHpP3TwvlVXmeKuQx0EyiiMl9FcldBdhDHTTf7F
hum+g1O7z5uTxrwXz/Ofdn95wZqfgqqw/qS3+MVvclOz2ElKUuixgH1DR8XGBYaEaVLJskYDK8bp
95mtroezPmcBFdK2e/gSZ+rG3tMgei1bc91L4WI9RlsaZ7Dt3eFzRmZdn3Hg10LVH5fwCm9+lbhU
zzAdGRpIv1Ub3jNFh3TeYgTitrsUY9NrD+NlNz0+Qhglo+VnTIkmKuzegVQaopBRIq3tGxOGsYX8
XMlm6dSJq0nrpd+W8Ury35x/FiFLt+ICHs/SYTDNvt3+bQRqS2b/WUE7s4L41wBLbnCB27oStsRo
/rOHNv5LWqbRsbdRPCOx+Y4QRRSlO/u9D2Siv+F7QzeXHoiw9u4dMSrUlaJS67cec1XMnkkpF32D
rI1wOFw+v0/3Cq5T6uXxffpIdNbNdCq6OECMx+lsbCnG82R5OcwxBG+l8/ui/6AbYLSFA8dGkP9n
ubJv197y+1nfNPT5qMzKlVXjLspZXVcKag67m1ttPiwsKjeNNDXd628PhATjYzSTT2MofKaudvm1
d/gqcEaXlRskidsrU/49D3OCoSqCMFXmW3h9mpd2ajqPnrXd1+3LHNtljceqeq/NXMHaBdnYEepG
mPFoVth/P3SNJ/177aU3jfi/OYxzXEes1v5nNyuuP09Bftin2Wxzqc1ZtHtC5JYPHYI0973rJNEp
tHaDhHK9EYXSyTQT09S74eWEKxZ2qietI8Lt69BHP5J+u/R3eH1m2tyPkrIo1U2hFf+d8G3Gi1wJ
09T9XLp9XYebxhyfJY58EWuOr/xo9QFZBcyEcAfEflVdyxbN6ndFSBMecmk3XodGKlwesWRN7GAQ
o/lQkWLPXhrlDzVMh4Gpj1Zgnr1I+1pcrfdsr6BC4t7ID2VWjwjW+0q4Sjn4Qmn5QWGAbw2O9zvX
hvCClvuOtfl0Cln/rRR1KJgTnhSU9lhlhQr8DAoQrabHM5qhQ6YzKy/aD9Q0x+Khjli2pU23ast1
Ccz5/rc4l8XPocYUDqdrKb2G7OVPVDAk2vJH79dZsjq5Ibkv3eQyB/qf1lBBgq6kKuvuQg/p96eg
mTDne2zSnH1dxpf2ju8yus9bt6/4GIWO/SSfLofd2xJDv3fOEKAvJoptbfkmcLsY3aVlX1Rs+ZF8
Fc+ER8Zl7Y1StWv92lqOstXZIAjxeUl7vE6yrvnKMPd1imYtTK8lhmx0aez+NnFiM9PL/SQ04JUA
KKb7sSwkV23hx85SjKWX0gwABxxVlp2qpN4tOdZ8Ef7EJaGtWnCE9r8AAY93/txxVuejhpAJpwI6
VcBl3uB8r8eFiKMluiNMDGLObVuICb7PeABcwpzkaj5VXVs0zS8YmPAW3M9gYaEg/560M+nyCic4
9ua3RCK6ymK7YPeCFwX729NecPuBFOL6Iz8+F4qPfrY9+3enzmeb4vEn/XasMx2QciCNBqUkPki4
6Pr96Cf7Z8n20R3pQaE1H4totGcDIun0tuztOudecpzb1dN3bFzFJaaERDH7W3i/54u338eYXDx2
z0KJQ8XmPEe1t+/Pd4qzUN9/JseZUCuNe22HoEk3cGqE+8VKC1fl1Sr3kBg1Zk1KaEBk33BD1+ip
JB7noNErWHHU3H1t+stDMKjRKZ1X7eWhmgfG6l23dSx4+2vFcWEi1Xa7UtZUXFk86G/ZhiVdZz3S
CNYSHuNb+9qbaC/Ru0fpt9vgcvcCqX1UeN/0VVk3JmLxcNSC4uN5aVPbzqv09HVEyR5Hq4V71Sf4
AealrYTEqRx/lDMF7LFapUQrIfFMZTn6uGOwzSP1jfzJxzZyko4ASm6wEyT452ruwqHoLt5y3aP6
fa2aire/y6OYY+8t2QPH4nIeJeelguCl3k/uNo/c7cz8495pKDGPTmiMM8W5flqb6HwpJdG1LVun
Wfs/V2XFcOMRXsdxn1lXgPzXl1L6Udr9pRfviW56XbXDN4qaNST8S/dn+FnUFy3KbFlWcDykMGzM
uRxYfqqY3zkcTpqK9jNvWrY/K+rylSDk/nY/Ka2IItDxR/04mC3KuRSa5heCTGx/1cK9tG4qBPE+
GsR8HMvJ0R38KjdKnXuPRDOrmlO17IjVEuUlRsYYE3ER3aD4izuggJu63Y2K/nSsot711Aq9lIOb
E8r9pI/gF5d/W972ZjQfIAGAL1oPFiPCCen0Sv3uuhKyER1F/tnu8Q1savNzgAFTJLEYIdkGDNq+
gZ4wfv9Lr4j+OWrwc8YwFRY4jmPCd5MBPJpHS2YsIMnXY7GA7ZechDbJjy1OoFBeEuoiZOJfTEf7
L2a1eAFUSVf4MfXJMjWD+ZDvWY8XIj3K3P7tP5JtVIUb7v4+0WMEHN4mWpsOmY9nJCDaCVVnycbq
TRO+4hdMcStTqN7rhGDn5Cim39L/Jm+HhomLFW/iK7+q6ENxBNaM32V3XkLMUM61ZtO1+E3x+llo
JVAJzOQErpgsO/OxaItlTTav/UdrFu8UGsuyMs4aJpDOQrn4uqYISn5tcJTOCT0yVr3nv8DHJMel
1O6GrxfQohH/Shxqa1Ukot5JdcVCpaUcMWl762idKR3RSJ2ImdoS89P3gnT72iSqF2emq55nlOEg
ZAAXiDmmYC3djvfTrmNRfqX7uaOCEkUq4sLCF+PtpNFM993/1AiulLcu7zrX+ry3C+H18/fxO/1V
UH57Qcysd0dprkS8vyUfx1muSq4svG1T/8SaoKYQfCVH0INmj3IB7Ywo0ffiPdkpqDsWYGngh6w+
onQL8gEUFdjgLPqr+RVuBcDan9hPAJ7kyiL9aEV5hst5+X6M2pO+AxUL6qMSOnH8mROe5Y0Vnek+
P/LVWSfZ9+ez5PvlFu3e+HNPqvPjVmZFk8fZv/zf4cT0RGR5XMzbQlvJ+u6j8IUCgVKVzJI0ics/
LQeLHy2gZjratfTf2gMepbsoY9ubj3PONRrqRIXBtokVfEZMtRmHt09HL/DlDlKD+J4IBdCuIRHD
D+evyofwTWeH2z/9X/qBRWDVWkmvJHRUkjsNvAOLEVRosvvsB6o5/L7f/9FdZ0ciHcYmP7sdHAeF
0KBrNdKSYv7qOAIk+7ZO1ICACNPW7AzvhYLKhClX0rBk29x9LLEQhrIqvYT6oghy8aiG0hrmguEK
rIA9S5qcmuLsh6e8Ml8npBcU2c7StVi+degyXeCTfQ9lGNAXN3Mj/IPwRVfJe039rBK2GwDlAuuO
ceoHxgKCOZTDlC+WOyahnmg1tk0k/PmL+qOjE3Rg+0fP5fCOwStXz43Xf2YnI1uDgmLLR69uOX67
3qYV8oPPWuDiH4SaR70Xw1QpEDuvGktxphcLfk662SFUTVnNtRGUY0Vea7yGvgdGcXUfoq2TZt5K
RM8j0OyPpDiUGsdi9uP4dv4rtK1ArH/9w/htUTOcup+H1EZnIZK8LC3a+6YOfej4NtVkPbMu71q6
T5z5XfBdzyAPoQLg1AxFDRtsFoWwLesT8UL3Ju3BZENfqFPAmIhFl/dBYqlwPv+Kq8qC5JxQ0muv
TPVQlmSQMpis248pECHs/PAG/PEYJeE49Y3k2qRLUOT6Ud/b8BVK3AMytwDHeGvFNtG9fJRnVj+s
4EbzmmsAPq5g7QrFw7WoH0NS0wqNmXTPDYX//xS4DfYGJjomBPcEIjj1VPY0mV0AdOqJX5gMwzQ+
Ca3jTobyACDjJMuejhJo+wQvcuw2mXZQcrE6neETpNKmmNUDRGUED12f0Eia+q55ElQI9/gdNIxg
17v7Flqwr7pDQWY5EuKKnxHycat3qjI7TgwvpXj/2U2ApsHTFJTKj++ftz4Z6Khv/uIgSY55FySe
KJwnmplFM9nZI7L8gDm9MmCQhGFRUXjLRHiPnarPCyJGRoMGikW6/8FknpVvx8r1g+KQUXyIZqja
U994az7kXz/iELuZColC+K0PwIHNp81FwN6aJ8wYnIZJGf3epM1cOQYJydTw73AHZEqZj5vIVQHL
waPjiffvG289q0VARl9iZGDAstGcOaIDoP4WQBGgUuny+VjLjwvd2T+fOWx1RVMSVmFRbO5f8XRl
t/+eMzPhDERLxasLYL+lO/AEhivM7Ophs+lK5lJs+hfL5GZ/pkonlP58HFjDDStEDLYiypbORuuP
1d8zwWAq+Vq6FRxzNkptRxkMDNjlPxbUxNdjL7yUbNNEosRueNiUsyzf86x8mqDxK182mOTihfds
XyiX6Tx7O2Q+PHJ7rK3+7qtK8utEzCHx/yjAwxwiLdNi55LVuziej+KBr7Gpx4+teSLaLeq+xxhv
s+iU7BLxOSVEd9zJxSsLZF5J/VxVpi5LiR+x0NE+BsFXvGIRFx7JdtbpaIWgXtnh+wVuHrltIbqz
uPHTanH7ucSjsdVEpHj9FptMrXjVw63AmTYL3f2kkdmNdn+GHd5wUl6my7sNjHF5/z0plA/KW2bR
/RAltAWQ1tK4gDpOldeGTCFqesCYKKe/zvcQSU8MbzKCheIGbPPLBw/l/QfjMz++fi/e0l+T+Cj+
qF2/c4uv3CHyoP3HgjluSnKlVAICuxE71NCRxCpmx5Zdgcmwg2zFR3F7ru6/2QEMAmuzRVPw5Vys
BBU/z6lgaiZS0f0TzESI4FK5fy7e1zFbvXb/vB5qGw6S8mIjbxna6v059MdFbpT5AXnYbwbnrXk1
1dsP73jL6VkaFeLReYvuHb9u8XAcZAuymJVwv+51W5l4iL9cKpd4aZNjWJY26pEFZNTugEh39LzD
AqT79Nc11YvvyjPJg3JykI4zEep7JP/gGqeiNQnfd2V4aMs22+ue5od6Vp1ZS/SyV1BrOys210s7
DWwd5k0esbwDsZZbYOG850DLc5X8ImDonkOyY5dp7CUYJRfFarAO7Yu60m7mFcHXjdFSyqrzv/x6
8rvlbgFvPN2G/QiQ6xWOGI7lr9Evo39KIja15cOtXGCMXnOJvTQ7ImSSg+unf1yEWXfl//aX6hw+
5nZb8hjb7gRZYRJSRSN1PZtmjiVKgEBcguhUl9Cxp30OwgRkFJ2TgFgmDGiF2OdkCnb7sq2cPTRf
nwNwmPwLtSfmLHcpJ34sFcSDAaZ+thtdd778eP68fi6mJGmKV12Lg7WC7ugdAOyCv17A/VJ3aybk
arqGoBLfmleM4REfe/Xkpj7bNc6aABYN6jApAVGcP38yt0bi01FLpQjIkfx/nKw2c+XnMPn1HEJl
+Z3RJduFRXB1LJ+nTpLdxLbi3dcfylJbaRbI9JCuJtuz6fYMiObkCuXTplTKvJ3qxZrhBV1at+S7
6XFZzbUm/xI/Z8t5FitHHYqcGguIbrG8/PJKE9pLO9+ZJOvz127I/WR+fh7kibcQupNdDYvPTneH
gxDsJyiPUqm7h7OQQ6CmvEjVolSmtEBVcPPlGIoRK14oXaawuqkem3wvWzA1ZXa59zIzMSkHJbLv
QJ5eN6fnedmXqb3MK5Y81G2s+zKPUXpAkfUSZ/Ssq8fA+5uaWEqDYZ0PlFTUlwi2WfOxomW+4lUd
ZH4oVSdBkiQuIApWgnqu8CMDLbttzgGSjunoJtkt+A/esq0lKOIdLM32qkg84o0kesYLIJfrrSbw
i2qRaTb21kskouCHgsE0vyn2nSHTbBX9ez720h4Rhoqp/8e85WLVsGulXAUMvVJy6C9hbBixX2lx
GXgXsWEKrF2QqfCIeNkknd65HnAZTAmRGZQQCiIkvuWFYj+7qUcbMw6wZXOeBVEuxz6XjRm+jkQv
9bMBeJhuyaVdw96z2w7+LnYjn27pfSU+T9ofo0AFhg2GBkCQqlpW2Lqd+dxMIl/aaZtNCOup8Sd+
doXIoQh1tW4zoCUWUKFW/h2EKwXBY7FNIb7wWG2XUK8U5t9vDFisr7fEyvioBnwfvAKr/1DFX9m4
fhIFJqXwA8fg3aFbQK3l+XWtH3NzIRDix6bKEDsrLJPNhn5SkE02ZQOOor/z2BsNDubyOjKv1svl
s2eUWpZTXAh5tzu/rp/WDIan6T1MGQnRno+VIJ51VSD6so17unfLhbxpByjybq5DvOzCjxYyAwFQ
O6RiTFyn5pvJvOvbDq/Q2wpAzIYwQfAHOVigRP3O58zRpdGptuIrXCqHQ/WaqFirJHk5axjifgc2
EzEBvYDb7QDZYeorPPGr8wF48Iwy0hUSDKmhMJyjJNQh7ifkpkzPrnjhefKgE+hfSCTdFjBnPKcz
EIR7A3gIob31Vry4Dfe/JcpHpI3LKPeT6oUkebZjEI9d43gt+zNaIC6jm8x/z6nhehwsZxtkJ+Rb
NiRgrvPxywTYGrlcy6jtziRpHOBcr+7hz6uCcS+R//8uipa/h6ljD7xhpKd1+5JtpBzPWcOHwn0V
g8ykiGIDYA7V5udlJ578N9OGwmm4YtIU+N7PflMzhN6cFEwKeyiH2TBz/Iov9UU5d2/Jf9dYLXbr
5zB57P7lxJvjJP1Z2AvsanftLXZadzaOs5pNbNzJWPN8q0FSFGaNu7cSxcSqss8KPXKjcqiuCtf2
dfk2mX9uUuN15j13bW8uIu8IM99Wl97hPcBlFl3dQPfXtm2TPlTjh+om095KOecr5p782JyakbCU
UtIOsXj9TPyk42UHhza9n9tvz+5jENTRlNgj65WZktYLmMhSqrfIK7cHUfhZMCYmv6u/U4PNptKl
UINr/wG5hKekPwBsOqupYl//f/bcuzCygvbWapprQXDVUj078yj7iURyW39SwIQfdUvMCePaztdy
UsOWYay1TwBpylEOJF2D+3RKioQwT19Qv8IPnE96sE1UYiOSwQm2E4BBB2IzTiF/5XR4d7r9fE5H
9p0j4Rm5T7+YwSOETE/YJOSpzezu5gy0iGk+SA+W1zLR6YanZkycLQSb7W9QQrLO0XVqjNW4HfoA
jUQxhdjTHmekXt/iSCVEkFARUPSWUrkZx1p+Qgcb5e3E7z0dwEnuCQSXDUAk0wN+Dr/pkfHbT3rg
IIpo+747hDIYlxKrB4upYWl0eUZ2LbxQIlazg59pAl/bXuImE8ziRmrZTOysFk8NkYXUy9hB9PGC
NkIkaaIs1J4LbJIBlTQB8pDEnn0fv9T0qD0pVAAJEhY+i+aysMCjZREqMBv9ABeJNy8J8D/iPdFb
TDM/uR9vmR/ERl5IZ4xmfpoKNRcKFiPYY7E/tTjwPnzJeQ3hlrR2dmCRg3z6DOZJPRfqumMj527b
5h2mm09FvY2HcEP1P4uJ2sz0aADrdno3q6neTZOHaRbdIeuWhTnpJD7dxRqREOlsAyhrH2pkjShA
B9QOY0rgc6quD+gviiqAixO5lnpAnbzaAWkFpgN7ouBFFa/iAgkIhbUig+V5f/2VfU/8kjK7qnLI
wE8QqHUSbwHCjPwrywGUcPwXT0aocdEHKbQ7D/DV3ISzo2VHWbqqUc6rcBCvXZI+AMbRZnOKRsdk
Q14RLd/f7AeGDh9k2rGBt1qCMcx7BUXdeYVQifZD3cuylouY7DRsJQerGZgyJ23hQMBaPH85BrT/
l5Od2FUmOdU9/AFidNJtpl++ona5K7AXCt/hIwoBRkstKPcVdJp9nnp3vBHH32v1JlUSIDt5lgiF
DZrdC/SUDKQG92T3KuTPGBUYfCAQ2x1KuhHICz9BoKSG5qUnxIEgVeOgHlltuod9Mpx48orjLuXs
Cs4p0wXJgBG5VZc+8fwWQeRi5ur5NvCAAG60bkowBQg3qkWoCGU0/bz/0mrsrtRuZ9nioKbb9+8C
BIHOLOveppapeZiIqMBklKtNGmKByx9o5d4BWGQjBeEVlOEB0zRuZaWVKvbAWcBp7i1iDE6jnukC
FvfXJjxYA9BTzO1Efdm6CZOuahcgqn6hbm6c0nw7yc0WkO9d6/m8nPRpcKvCIGT/0qXC9xLOC2UW
8DakjeILeH0VuyA3Ag6Pm4R2/QYFAZ/9GYQNNUq0BMkjvYngXl58fNk1HDC/Axbct+N47VoEpsRa
79RIfnEsZu+MxlNj8c7huH/iMLQX0oMNVHtsFKLoqR6TZUsYMBSowk2QfOddS2JztJimec/Fw5R1
uQHKjo0ou/unMPd7TiQ5nPVJ+U9MKN1hMx2mRLPx+YzwTxbrAGhkwMiGmP4uurwG7OgoQYM/DLBm
xCZBTZDYGxQyL/KIgjmdt3ePKNlJjcJfKIQgkFFRLaazaM9/3DVta/h8hDzZ8ht3JTWCGLOG2BCw
VILkEfpMA2g30F3VWPsEiHauN+8rkcIbKZqGupZJWw87Fx6zMm8v1v1MjwGxaa7eKT7C+T8Fc8r1
GbGFKPUZRDl9z6qcZikZgpsNr+j9GVGmhjOmH8hq0kPctBDBhr+H1y8TtIggdtrHEN/mkSrLXiq2
DZNwhnRWNDsh/5cfEFerTHupi7PS4yLwqjOK0phnyGBjOTxA8ID0But29ookQiJiwA+RIfmkCHbH
IXFtWk/v/r9fvqH77hkeAZYPdeU5VmId8ugQYKWmlMqDnXWhYRGnnpK2FBpjOZHwgC745K6ME/Tr
vuwDlpVhMJHHmJRjQUkH5cYippPyn7t3tLUva8n3S7rLujJ8e5TiMBr7oUDI9Jhs7Dmilx1n+GJ7
YPQb+hTfvj6K7jwDjAjTFwSxiYwB+Lziz2rXghHnvq8y+VxAR7NQRaTB1TUgSDS9rPv2TtN5Oz8w
ZFNP25l2T5lpQoX2QJg53F9lYmNSviDuMMt0mgEWEpXlmI3Xm99GDpLLL1MahJ5PXWssh/88lsf7
8UXlMBuugl/B2JlErAUa/zIF843R5wGVPfRErwPMa3VDYgviArpQ/SEsIXVyajqojILJufOY+uxJ
dtaMo7m1GOx9C8WGGGDZn+vA1nkZLPaQGCF1v5c8iSxiiLeKBrBIkQBBBC8D5QnpsNGvTE1e2J3G
IIkd2QOiVmP/o/pl1qzFJ/PArKlNgN1XGTA9PfhcprjwwxxDoBvg3TmyPEBBk1MlGn5+LhHOFh+M
w1Ppsq17qJnaBibOHTIEoBkFrypkr+0C4fmM+rm6vZDoOUX/LS9qYcx1RELQuWGDeTbq4ptER8W2
pdDk607v5lyyrM0UBxrW8Yt7lqgLGASEmWlUx8xyzP3Mq9txtlOQ3ghBPcp9odA51to0r590vU3R
Y6eHXezxCcH1V5Kp9gj5t1QoW8Qd4uPcYQhf8IVOcGfEhpfRcuwqVb3LtAqR/1wrNRHBeRBvq4Ja
K3gY3gBF4FV6vLtYrhXshf982B7YH0pMEYvMohrCI7cgTh0W2bBCLyyurkTLKs89SEbzv5FCZ2oJ
Ufd4RX31Jj0bs6/KIhMIZlQN5Ms2h10i6J5TrLMdz9u5n0AEZc6U0MRql2ZYWmbs9t/lfQmFLe2e
LAfCUleP71edCoNXGEaocGlRcTB9KjyVR7orsfigsCvz3+WvpHdLOHrR2dbzjbT2T2PdZg6VuGFw
8qNUCfwfrhsIPEDN9+DbpNeNxfGSg4FIZTFUPj7dTEkcm0+jKi7bT9oWnmEyBXfkaZPxthZSQX0+
Yp+xz+0vQWzqFwHXC0OvOoEYG865atWZNn0CA7FRgDcS2auAYBzcgny2lyRC1FWB2HXAFlR+eOSx
rU58NrSzTu/B41fT0iJ0Cp+sNgrIvA9Dr4kbB2TOPwqAfUtrJjl7xLmKk8KnVXou34JbGYYalBQE
7Tt0g2uv5SNDKF0DcA8O8MayFZZV7pHfJurpgVSFA048KEsduqfJCBTk26CgRVa0F6EC6FhfayKA
8Hpy1nnVj4hT1LNNP8Mb93KfRBObzW4I8RrtMxSEOaO7SvAVcBOTrJ/LVdPIxVCcXobnPiBe7F0f
dXEaFSFT2w/CWsFVWe4G58nbZt1f5ltEDLs+nar5DrUKUbMa7jMYXo6/pjSphDfWNIfJ5yDsVFlX
opWfSwSZx8KspoYAdBhYyeHTBUS5QaKSuTeCLFPA4iS5uefvw3eyzgdcbW0NV8VCKBnxOS4GB4Qy
EiyiSNI0n7YJYgTwcMBsv3d7kyL7nSkfiGwzr+YqxRXqDINePGzrQgfOUDxVMzLb2vvHCE80CkZB
L7kAPulao7LtBDN3ymDYPE1NcdI1QlAirtx689T50yaTdBN/SAXtRAJzirK3t5MaAInnLcu1cpwL
WaDjCH/iFHkt3/97h2zma5Gum2tTEuI9LD/CXBBDexpFFs8ot6sIqiyTFUs6/e9ik0N9iyoZgJuy
p8YpjliuuHxUKTaqM4NBYlm9vO+uem8SHEGXhro36m89zeoV5Z9qwnclE+vYE7zzVdlT2RNBiwD4
L6vZpOCKuiMEhgydfWRu1r8ucSEFQqH6BYfGcpsWG0xhrZkyfZlZLciJxY8puKeGpt9aJWa1wyKM
kW7N0SZm3ZvRr/Qh7HFjnWw6UxSdu4ZKE03zYrVt1Vorx7FQlJdn23nxx3dq+X1SUIZpBgMSGcdV
vVb4kjE21DtJglC9fUuO8/YQO97glsWfdVWkYFCITk3MwIYE5wXktcyX6YtXjQ9N3CG1VzgW6BRa
/VXjYTFiKhLWYwKJ2WBJCBsNbPwQpi5w7wW+QusUmzVwTKNCyCVCpfH51jdt1itfeEFVHIQ1VRwu
p5xvW/2QTo21+jTS0OQG+ZwfaIuzzZPAGB46suj2j6EH/f1pg/iXSZ+kalbRs63TfMxQ2v/GMYEM
QWBIGkVTq0vHMnhrI6YDqC/HINh+v+uDjkahtZUErDHHZrX1o2EdnDuzS8fjN/m7vAebXGTfRNlj
70ulh2NvEmzwsDSKbF5HJhg7GGquQQNz+Oe3sgVQLTRX4+gyj3AGzZLA3Eu22Vm7d28jlqUG17aB
QXzZutZwk64ZpJjhDD25ZQ3nhmFL2l3bthqH5NMVxLCRemOihA5lqgRB/qq08+YvSi2++uA/Y04g
cRHuwLCwbOEE2x6frjfKUED3qBoedfyqjQxrDYU+dsARMgqajA5TYZrD9DIV3jpScPaRNPs+6HZi
k35idAR8+iVdVy6smhhltokIZij62qGiPPMoIOxhXUvhnmJLEiovsUX8hk15Yyrdpka3U4u1VIB2
sDG1qsuXb++qEce5dETE2lmS5aErGVYxvGliF49pQb+lEBqeDTncwdAvZ9Qrqz9TPMep7wf8klgQ
hN+dtCvGp8LhKr8UX60U7jftqOAYvAf+xf2Y0exkebgBMv1tcudJ3OcGWFpkt3pBRCGq76zm+pcp
YJBO+Znt6BDAUcWabOTLe5hnrjzz4FZ08llyfsNo9h6m7b8ALLljcY3iVUdatW5hIpna8wY6o20G
ziBsY1vsOPaj5krUb7YRbGOCTW0ZLWDju+WtEJrTkeupa6DmobON2V1Fd0KVrdJa1kNzPtq9HcqT
f3e8u8vBXQ+wZf8cWnrighhRDfHCyM71YvaXsldniQCyMVQ3cnF2FZKWb8WO34/P49BdpwxqcHZi
MaAt35xl1DwC1TaUuPe1HFMghVeft6rn2tj9zUDhWg/mmul96dYUMcH+gn+YB9t3p0FgtmSWAjiV
SRaOiJ3hxPpFEG+r8lZtjVnkmPtiduol5wjL0TFTkmUfk04wWpcAe2DIMX6b3ZaP/fBEdvlKiE72
shCmut5NjZyfoVzIRN/Ky68AncMJ9XTgS663x8ksJ99GRoJRnk0+c/ugXcL9lmUlWG07jMyyREFH
/j89QqDe+PVO8Sc1kJ4HY0SzofFkYDTeNxgKyldWVUxcDpo9gN78PT5VF0pPQ+nePcHO0TI7mAF8
xyCzaIpdazv7WzFgdHVC/gM8R845/0JeyslDma8ea2DJwfSJFcM+C9l5BrYUgaSeqaRQQ7sGu8rS
3QSVWAlTOs8LCRgQ0SFcRw8UBDdoNhqgiypLfavg3mo0/w1lrKY3P1gGezPsEw4Uy5ALjg8036Lt
7DwpNJFp5u7LkrFrg1fykoEm3GQYQcyBryiM9EdT7GzZdg/yOxR219nT7ltg+RvaXvSBflNrpIKT
xkyUN4/W9vpJe5oTsaV3jwmKpL+f1yCXmV7+5XZMCl8eRFY68EH7pEI55n/CIJQCe7gdmkgPww78
jRyq+a/bCjnYNdOtZIQp41vHevj/uijU0vbOatM+j++KlM7NZR+1kpfxVqdpJteiwUiQReB7eMF8
CMQw2V8im5dQjxxm2B0z+7G3wBKZl+tymggj3HAoAALRUThCCszVHKk8TfJrhMIYt8Ptq6qZPdOj
nmI9n+LdEIamPrw8v0gXtjRfj1jVjJIzkCs6qvI2qpJN3US6adU53nAx9zlru4FlO469spk2/tmh
HKZREgpSKl+85su7LrXlYIRJ+pU0MoXUIJ1An5Nf5LSXiF3rYpg8CrXhhkPi7MLBsQbbTGe9qhom
SWLHsBRpMWecVGL6OOamYxGKNMHKiXK55HQRRIsFQ+mD0aGnclps/6Da4aIF/YMBgCO+7jOmJznd
35Tce+BMT00RtPSU/dA2ledfp9JmClaV3ARuUVeyfKmIZMCA2bbelfRlSzMx4W48elfzce8qHm25
zsbwKvklxyz5f37aLV23H5erNyaZV3WG/ztKvu/xIocUZAgO2Dze1rB3O5TCH7lr3WtvurGeF/M3
M23KxTFQp8yGBhImmFMGx22ddSHxCFaAuj6CPqL9LsFpxmFmh2ezDVaM1Qzvr9z35dK6hU0l2OLA
O5ShJRJaJ7qtkj415wydMG0mkpY0kS5m8zkDHogvPImuoc4lY8aIu/AfHQu2sYucfzNmuWhKzloT
NPi/q45Kg9OhKeCqe5kaJBKv6BWB4RUH1gmzEKRXiCzpC/qS+i9Lz0WxiDD1YItESiHEN8z/ZKdH
g72KBxroekyWvY6wuSARjoTUahSsa6X7u8pq+Hh3nZGptNbNcmyNTL4HupbawDU1mHhzhuprwknL
MJXknXXn1e3EFBk+ZpT7b1XkNU2O7cy5CinVaP1LZWSW6kPDyv7ucRjtxyySV3p1O2ZYI4npWgKP
3KsWtdnH518sY7mesnf0bj0MBT6dHrC5wgIr+d6vEGbZ8PP2ReDqObA9l4EsIejskLLUqs6A0cxu
6/xQcoJ+CW6/lc8FS1e3lX3L2WRyBsQg/t/XQQulnv9j6byWFEeyMPxERMgL3SIvvIe6IQooJOGE
PNLT75c9GzHbO91TjZFSmef85zf/SNp8darv43vLB7IWouXAVK765zZAWCiFpFC086ecovx93FP+
lRbvLccWiMqCIqHFnQFWJOJpPg0PcCytuMRc2weDeTiISG9lEfPRzgdsM2g+0IABGatevUh4OAki
6Cac+ArWU7ixFCLpNXbwKljzOC5jD1gaQYRY0ndkjuL/hdktemaa2YU2JqdGQh789fuffoseueXh
0kkrfQnRCprNsXCd4HJyfMNdQafIGY0mlKkoGWXfowC3EWYz2/1BE95jA9z84bU23OOGQRFqBHjn
CriW5opxEJNEDAqpU/mYyZK3JtODmD5hiJEJ5AtI7CQi40qD2Qzvz4nG3TwPwCDYaDjacDEHzzmt
hrZ0/s+8QSQ/acCWTLaWHZYBMrZUzVL6BIx3RHVszDi/kQ7gk6TT6/AcI/P8T28OJfwqDHFiXh5X
7yWMdgYTIkP4XwgKGvaE4JzvVsqAK1JMFtP7yoRf1oGmhNrrB171R5AewwYbVWiItaPKzA/iMEn/
4vdU7TaDNEov2muaDqeFHOIVVQsWdHZ5wtQ0nacSxY2dD0DioCkMx4/CrZo5LaH68azyByo3F4At
7z0IWEVAif1gBX4Qs7If5rH7njlJ2OHu8D5ZlGxi7OSc2OKf0lbAIFiRFECyzbcXu3WFfT2bF8NC
nkOgCXIltwDiURfww+L4YX3Hodjb2ilHUSaimzhn2QmBzIb/9aoM7V16MPZN2g1+5c5xkv7bBcQB
+k+fzEHz74RkK8WPiMKEPvaP/Yea8f7HacYOzaP8Tv89o6LawV0DxI9NCV+Y4ahiZHhkz6qwLsPK
4bSiiMKPWzxHVOJ44QUPRMDz04qn+CPyJt8/GRR+gkXYy/4761hCPKlit9cCWhV2DJ5nfv38nVbi
zKUs4CemyrlZfYsR1GamEw8siUj/bXmKq/uYY0903/wwdRfKxdzDGB1bZzLHqin96D8XEOpNUQ2z
VYDDzcQI5cTJ8vR57Kg+aJGo0TLMZu7Tcs8AE6xtBBLNBsvjxxfkt+Jc4EeXneVxsYufinDdIYpp
djya5iSSkwCPAYkv8u+Qp2dkL+VesonzuIkj1z8VvjBMxDNnwW1/PoD0uSIgiVt+iGQlmiFUZZjx
00G/mS28xnAi8r01GWzMKzMushk4rUkjwkiZ/X4v5lsvEf7BemazfGEFh89TUA4h4BKL4fEv0hkj
FCqV95ZP1iie2L1OzlfxCCJluX6FT+Wj9fDppyQEES1QbVDP+A0e25gvDCk+kE9EWNvVrfjemLzI
MN9dIskw4Wxmyp43GZ4bPD35a1j/FT4zLwzIxs8IF4Q5m0IqnnOsfPGny+a8Ed68qR7wp+of8VZH
jP2nsOuNebz43vBuRZLwYYg57yMkD3YDwx1qfHxtfrvwRR0XpUeI+ESB49P6C995164L7A2wsBZw
KLeKK60FpCoMR7KwrhMhss0PKYwRex0UgC/m+SJmCeNRyCkbzFfVG1HexEzuHgsSbdMrGgLWGNYC
rjY/os2wljDVkZKT2ljsPjt9WUWFS+rtP6N6EudJmnUwqJvpWIgjp7hhLZtu+Hvp5MR7HLPDJ2ZU
SnSXcIms4MeX7Mnb73eEB7SN4Aj4EMyTloKby7OGueyZ1cFaG5Asj36HRQdDTYzsGIjhVwRTKfOY
dcA8wsGOcq47pw7NNak+CTs5j7K27/mOw5H2cdBY/DMy4bt+hEF2Clnh+sb4a1mxKTcRwSfXb4/Z
i902tvp1nqTUzHAEPPMyNH08NswTYOfBrlKhejIthtONOBiROLsigWHV6g2t+Ke6KD964WpLaVlD
2cVag+J7JwjOkYLJhYJC/+koX/d5wFSBMX0kP1dfVAyNcUZHk5KXA/VSp2WDUOYNTPSzHsxGdaaR
ekM2AoxZJgVDABPk2vUibv6+0jhHq1EE99B4Olo/teD9DM8mp1Xit1+ecsRxiVt9Nk3ld++FPpxm
bmmNSx2bEhT/wNRxpL96AfjkyWdEH0LlO2imRQL2aLoSSerYxTHvgIEyKJEv1PCT5yqPCL+roFgo
a74KEedduRoC2WtQpe3mNc+Cvpirhnsf5nZnjWGyt2LXKm+P76SFxmQbybzRFgNKEdIT3VRaqkY4
lLEfxMTJWj1JnJCRb66/QyaXMOz5otA8ocaa0phpOdxcy8RurOSGHE/5yzHfdHoctB35JNCAR3Ay
T9l3JHWOiaUFNhZLvr0FweEh83AV3svaQ/nt8IBKYGDQ8GlTpacXuMuARmHONS5OQb82O/aGS45R
51R5X4cyD1bn3RO2cDNADIAW/YuGj2KSIxkLFGn54SPCzW7VHxNvdk5mDj7ruxhgBQCHwoTd3753
We3BGH7dD9rTVZ5OX8PRfgUfcAKY0fy+mH9P6kjJzZFubLV71KKrQeEn47sH48AUBFtI0PCj4z2H
9ApSeJ/68MFKcDoeohXy8DfedoI1DNEgPvNLIws8Q79yK9FuqHDnRozt2FhbLgEjZ8upTTy/76ZL
qDG6XMgFZY2v/I5VX1UO155LyZ/ENEuMKuEJ0HOzIB+P6bMJ+AmmMxCGyqH3aHb8iVQt5GYD+SjG
vreamXXwqL2iWVdwlDKXYR3fb8a78T5QcRua52bZH+EVLqC7wlRXN3xoVAMVn3OFQ9hnBPNNvvIW
1gRWMh9yYK3MqzVhussnh4CudeIzSG/ebpTXN71H73GVF/VjarKfVi2bywYWs6GGCfGf+RqQh8r7
HQdyE4IrM/0FlaU4FpMOOMQU0rIHXe+1Z6D4qmYJxD9T0BmHq7c8FhNTOmfB3gXQjclOC/l3WNR8
SpgeUBwrJ2XzBHCj/qGQg+oBcw6ZF+VhLGZENN3JlvlcR5EIJ/8uZjvwIL9NkN43oE/8iYwGoYf9
utBDhDZMpa6p/I/4Rk+9N/Db7wRvm/dtoYvCiGB4rAZc+wyPiVjwvBEctBGSAChHPIOw5LmwqHFY
AwlgNZ1VvYGhAv37e8TG8S7EGR9m64pgcySyV8DxrP/PO+Uasyq4+6pgnbsZaO7X590H6j/NoWBa
4HRD2pUQDzRHwVFXRzIJRAgAeK/OYWFCKCZkZtEm8wxMj9Un2VjIVEerFq/HO/Dy6MGtK9eUcXwy
kmavs5Z4kBrPuuTx4R97/jvDKEe9Qu2P9006Ts+sXXEZTMFilPQo++B7eeY4WSlKUGo+SwVCOEOm
jTbroCjxb+igAt6Oo8M6BWoorbg0rPPTisqIu13veTGYKf99nE98ZXrIV3mCa664jxw6vOYDHJkL
BBUxH0vmhv/njrSJB2OSl2APogjMztROxfuXxWB0TsUKo+FfsZb7lJAztjqkDf6A9GBjxRPAN4VK
YetN5w7TzbMJS+1HZXuFrBb3ELFXADPld8I7iacJizY0NQyUBG3ZhVzCy7KD8Jowg1nbjNpYrCyk
bM914X684cSAlKIi4KkDMGwCPhPcM7QElHwoI3gMmLpvVDz5Nb9vBPWvB9eH+O9w01keEFf4UUZo
wLt0gyxNiI0FtFFd0IdZdeI4JoRMDVAI3Phqr3co3uDufr9+m++fiGfKMxwOsb22qmA3G2AJPJSl
IB8A90nPA5BTT/mMQyubCFajDNLJdYZgCxLLVEFvxNCPf/CeeyeAvsj9YozQ4A8FPUTfHCAND+XH
7nva1dSlZkTtRXXKP/2fBr6PZzFpL0I0YVe70qGyItzjNbre3V/J05cAJuvCf7ual4dpqC9zAlC6
MTfK3ioIx3YCthCcvmeIeZOdo79CvnLoItx++JNy9A3qLb6+Lry72mXfGuHD7OB/7pujl/sO6Xy+
F+CiX4m/TayEb40OdKWetGu8j8VfqTwafJcdJZZdrjrsy+fosWMjQD3Chqj5bLXft41SJgVGBofK
gKQF1iGBu/1nQL7E+HUGBD4jbZimH8FSaPkMVahGcHJy0KYtuiXUOT+9JWH6i2Rud4dECDsxixg+
YlXRjR6NjWiMbQHyOEXnMwl1uJKMBMYVAYjMF99OwvLrfCaIQs6zU244YGjmeJBnqP1meBs8Px9x
Sy16NOiVCNNXQj5kQv0Zp/KKwvcLcoTIa0OBV1zaZjbUQ0zVu+b2af34RhveTe6fCWICeqJMCT5N
SMEOcYiSDr38BDHETkb3BA+XZfXYS+XkIbtMUJhFFCUCPnOSKvA/HehSscR1+OkgSh9fG0rFZa57
aJXuMB7UUH/NOWiG+hgz8BZRSa0TwRfhxqirs8/gem/wf/xcSsxUlZkur2kx1F32iWr2XUpbQDfQ
u5LwhaYZy69VyRQMj3bCC7IA91NOk+F38qXJYQ/IfU65z2N3J51jyRYxkARZosYIAftr0tZiXN9g
9h84IZQ+4DarcBLf2OgBObyDj+aWOB0O2Nc4nlx6QeQKRFGTAvHZx8LSjC2rWKs7YDNdtCG+YOR0
YfVdf3A0oY7iHH/MhkTOIDkiCbLwUosMETvF6I0t8cbb4p1UWnuuJvpEhFR1v/qks7Y/K/LLN/B3
FdUv4Oy3cT5C8sv0XO/xyljCQmoeY/REdXt9dLvH3hnKsOchMR9OWmqruC/k2PUk5Q8eV6nXG4mX
dzyE8llrwf6yc12FGC7Lqjd4+girT0ieyLJsfYYROdW6paFXpOPCWxn48r1iG7nwvxUBD5zElHR8
9jeWAk9bUsKCbpgPmG0VIyI5pcc34uUkY3OR3fDAkboQzspJ8KwedObwhOeaurOwpXHF5K9HlBTI
P7gl0JCfyj+kKDDFjFdY3mpC5jpEruuq99CWUnap2OVk3eRpfwZiwN41f+BxWTn+cIB+uoi2tFYx
gEg3FT6tyGwv0Jof/eUp3b7mZGBMtJ5S/QdNR/sZeLyTpAWA4MwRjOpWZL/pc8rmmdczAycQXfGQ
qFBksHmq2kLBz6mlYjWf5yTlTP5upMQD0ECHRUnJltzTzAIZpvyImIQtPtmvlS60zIWrylTsLr7X
Rq1DIsPBPVv5d2C4uf6j4+WsJKTAvYXCD8cH4Ug+VGjqGI90eURi0SeNKujmnHcPAjIs4QDDPU0p
SSLV/KVHokJE9Ar3m6mKoUfvmA3Z08inEVWsoQYJBFFtn2QMTnXokS9EAalPOVpoe3kKINtVYxk9
KAyXwXtSs+yy5PjATFzSp6jJyu/loW5fdPSQDqrB0+10DrgBknQchxIFJ8zTqtFnA9g6xLM8lmob
fRpk17yAOkiI6Lmiimm+myefu/guKVAFLAw3qCQbQoIl4WSn411j0CSC9MK6WAMnZLRTwPa5GPa3
zHXY4rhIirXkJ0ranMFMG3Ipowpvh2pilG5BcjBk19cEluOFrAYe01NJaINgdKCbls7fKtLrI+Jl
uJRoa+9E4CBklpcFTg2KFiXgBsuSA4LkHPb4S/yZNXnIRsVEhWRANcYG/jsanvzyE6oMeCkX2fMZ
llyRD9fwchkLUeoF1ik6gTY0MGNENTBo18iWeCGh25zByEfCapDDg4U4dtdsEprk48QiSdiK+Sc5
Qg36un7LSDfn7SM4YUx51XAhXBUXg/arI7BgxNPXEfOB0CYGn5QrFKiOhDnS/sEmhFSEjjJ6N3ZJ
q/+G0234PUZsZvBe59MvFsmyp+E3BdhccG9aElr62btAjUHxfOXqxG/3gUMWlwZ6PS74OZ731q+a
gjZO+vxgyYIVwWKttR+eKYad+i+QIUg7R83p53R7RBpjbreWtrjUJFdMrhH/YacGO8/VDwjFqSiL
yeOnCN+H1y+lG1fj9GewUzMUs9vZ6/eUE70byhtV/XsFMc8ZKgHJHv7UFIDYS1I1UVS76owHJbtY
HNIwxshE5t0QpzFYdPvXsUT198QlwW4I+dFtYzusdxTg+Vg+cvx9krXyCTj8JHWCoyUUOLwoY9e8
lD+in7i1ODmM2/EA7x3IgqAftDtsdXx4LZI3OO4oK2CT7wJPDjz+UOCYYftZDNYfP3vZzZQi8lWs
v3O+3pIjNKXy7Gw+Oh4s7aglWNp/WiGI+3tHlwBZWhlu0JpQ9DbJRTGQF5iM7ZUZBSTGwOl9Dl9b
IwLO09lbPuYES1/Rwj1mMI9adYtlP7+V529l8pQ9QbiAp5Vxdo+Rv5ro7w9cOEDVnlU9CCw2IOoc
9lcTyUKH5Z5oZI3ThL0OPTNdQ8nku5wPNbhVF06whra/x/O8QPo6CLXHcthwyd+B2jBAfwcxvj1x
+5exluEUMpyiNFL2LeHAra9VEdofpkQguPOmctNdds4xqgNSJyK014EhmUTk/mkLft4RhlAGFBgV
CU7AlBMOTQkLUBElDikYub/OuFERk6RB7Fq9bYYV1VqzxQYp5eS36/seZ0c+aOz2RzEVOalbq48I
i/g6b5TWZxBtINH2Shq67jIR+EHK/Wf+9jsc7/T8omdXvmqzAoHvUOKz7Afue2kdMWbCElPGH2PS
EMKDK8qBxyj25ZcjAiegI3O9V3cSHsjYRNuY8dgg8PbIlJBTVJRIETDigah7ed1MQh+mxk7yIY1O
437U4pDEAb37LN7Cw9jpG6acKBk4XdNb3Ns86sOn2+iX56KY36/6mb6tMIIPKhCsmJjHLfLTxKCL
VOjQoMZJEcO05yD8bAuku9CHRrogLXbrB9lakEU+QvHEo16A+GgOaDiZXHiMxi6ta0cM2TLVPU33
5APneaWCvdFbuferiu1Zf5F+41zY7w0mBJFQYk55aoy1cemxSwuxU2B4YT+8Fs8WGJciamjESz+4
Ii2AJL05cy0SrQpXKNoM0sREGBBYIZOLgSSmjxRbSLXLPUitxfcao3Ud2k9yvAP+huQbETZ/H2y9
UvQ1pSsqsfB9FfgYuhIMdg50+KqEmbyYhxo/dM9UqE91L9PLb2iiDJqSoZf4ClDhSF7TzQHo5P05
V+fWd6auH7/PBT4D2FK0nVDI8y88KO8D25hCAe4r50RfYeVvKQ47UjL0gchAExoUsm3Uv2B3MHr+
veMTD7RY0axrc3aOl4HFaXOkI00gLVTNscUPDXYBUKnULBS2FJpA1fQT6AlU2TxbTBWB4phIl4Dm
/YohT/EU8/sGlyrVp1fD6chpGd2TqvKPdcdBjuxJWyrYqqX8EVC5ylHP+GWYeGLn9CyD3hv3AL9H
tzlqB+QM0mx9iL+qttWtHdj3cbxotuXkTYBIpG36bTYBoJTKgAqwaR2JYGc66+Y3Y08lCrOBz2l/
c1vH5eQ62GYLkO1kRhriePsJFEs0fyViphmWNKc5n1P9u5fsCpyk8tLiwVqyCgWxZ8b8UL8SW8Ep
zdBDwzOFT42ZpqsA5DO9IRxilwSsnALOE2ZBc/Sn1V8dGZ62JA0SIRNMJ+Y+v3lonJnIUEsUf6x6
FQwoOxDaYgwZ80kBQzG6/SoOGjC/a3f+BKZvZWTNysB9Yt5lhlSQSv4lxi06tZNM83QrOj1x+YxP
MB+gBOhu3o/SyHr8vLbxOJ8+XzYjgnm2Mo46ERMs36nMrO6noH4gDQ4LCNV5nrXodasUJ8bD8DNv
Lrkx6tlJJk9mb4eitJtFtiuX2LA9r2luN0GxwW0CxiXIkWobFJpIkeozz3K+xKcqUA+q07Md3u64
anhxPBII8LwLCRcAxOtIQSCNlR4YS4/rgKuBhicg5CNqDhjCoD0MocHD1pvKDCfqMBsQkDhp3+Me
my6wCwxe8Gm9dTOc3hRpqt1eU4L0oucwwPJVT5zkQJMNv3FjqvYdxhaGdjMWXrUxuiAOrBnOfxWH
F4reiv3U+YSYg2w6oTejTsWS8kWEIg5X8NXIgPS4TvJTOCxI+3yTB7iteYSNHz4L8A+YR3vtkF7e
WyY8hSDXSay4azetGa6ugIkGxzyEJa+wVZqcG4A+OAQwv7dPhzuWbiAhILFYw6ykZTmnNuG8emFy
g2UxBMmfagdOxiA3MvQxIIMe9oeB86R9x/QY0ZiQSqTO0PKtK71nMR9CHFCmysmVY8fw8qA6mMSD
Pu2sZY/ERS2xuwkTSm5sNZEDUx4hlGxG2En+80Xz7yRPjhNBfncw90yfc0AvUElFcF+gzHpYUoDT
pr2t3ahh6mW9wwz2hZoVDL3cI5DxqevMFfs/3xsf4R8MA02vFtmQGMDWUTkaMg8t2a+wnLMrKGDE
MLOKULCjbgXSZoT9tXyc+njqchcrRKxeALJehUdi7apBv4qdZkuJINxOCAQEDVLCu4eJ4OeHqmfo
D7/nEj+qUo7qIAm0GRCJvtcP8jrfKS5AvZ1v8QI+hQ8+xFSK2uH4eUx3xhFIiwOE5Plfjr/ygNtm
Petg3+1MagIPG1WfBQU1jwMAPhmqEEpc+rnT9r4BXGIVviibVMrP0cl/8Why8lsjDGPAayOBCFLt
Aa/RsuOoU01eUfsPopU5KJn33evo0bv1srw9kct1Z8ZgixjWAAWrUG+hjcDfTfgoQj9/H/rWg02P
jHydwwBop4OZ6lFLxCt+Ub14ql/w3MEo3+W7v9dJ+PaqT1Su5MUzlBgcR2UnLISwT+63LNXqYF14
dpO5BDu3Hz3c6pzU3mD2ZVY2ktlJ4iluTMKvJl1ms37PNP2vvhlHomRoanwqQQpnDMm/i9O0YFrF
mjwtMLtnWrPvdq/pa0y1iZvPnLfNxxa0CtbevMK7n2F3zXgSVnW3epZzPFgT13TwlHVxAmHa5dG0
6+MmiLc4NeFMNdFCDIxBtrx+LrkYf0lrVhuFap6zmk/bZEGcCr2c/55rkSg4CFoizoCFa3p0HkAC
O7IUwtfysVcnnzrEThIz2Zmya5fcqmm6445JP7i2vqcJ/NIRjiUitUdI70f6pRuZk2LSfVFp2wWP
2RgzlgmtLVN4V/fY3HhE0t9sfeI8FZ7G1ix52WDK4P0868qsC6jtuWj0otINt3cAjxUBJZmLo4MD
gtNixI5iC/LQGMvs4U+J3zwjS5Mec9xGDwk644h9gUWkrsszS8jNdlAkrKu80869kAb/wRd2shvR
Z3i+ZlNUiQ0qoRdUPbzBVg160QDFqI8rEpNJGz37QBYESgOhMfCREX3QrA238A+LUIUsHTK7u18x
L/rib8gsD8cz2Bm2ZjhY22KyokSF5SfSorqv2I3rGn8uvnaa+Xkkj8u3nazV2KdJY8HjrPnlEUmL
9SM/V83SqK+4lsTt9UPtwpDxCZlQn/XZJDeXckU7P7LC9HVocQGG3VVqzP0XhA7ySGB1TmyjGVn6
QXoKq7pH6taFg+mdfKPOJsqeotIsvIFvUhOcAZkhynEmqcMAj0Jsr+Tc+f5ANSH0aPxdaEvmBhQ9
OtHKHjcTdCyGfubpE85FYFB1jbcslozgqeAFJ3lL4FE1scZYWL/O3wtD0cdOWPscBgug2w2zw899
ch+ETBGUe3T6fbCeU5t3xqWKsQv8FupI8Ee1WLIOjI7Zps8Oh8u0JTuiMKJ2UpVdRRNa5dPmQLGJ
Qzb2qE8kTSnoEw7DzteghcCkFHhcjBJIQA2bs/TDxc/6ab7v9mTWST+DRQ8ZxNEVwZ6Tgch66IU+
kvfHGsUMlyS+h4wc0mRuzdMcfBcgCc+AUQEfZvNyFSiAylxRbWDMJjATP/9M+g1b93uueibOu0R4
6Z5xszQ3X6nn/lKSew7VaVQVTodfsTx+RdbsSWVMwe6Jdb+Kw37bGE4PqPjzVMkedQzGVDzi2qJa
PK8W7FX8IldDaI6JY7HM0PL2QXcx1enjFH3KWZF4+tM3zyq2vZsqcfCV5Fe6tIbc56HzHMxbcqFh
I11bDnu7J/FRervgmNiYnyL8l3GvNUBRBSqBV22W2uUvMR1Ume5AhAhYAN2XfMeO8tRgF4hCB7N+
4K6bsSRdZLDuD5+n94bBcIhnRHLgUNhwUR1KtUm8ojkaEurb25jov0glYIxD0BrJGTe2LwPzTDaZ
X34vFwH1U94HKmlm8X64pZMxHWVJqxn/UsDjSfec4NnWvTivkhAbUG7xcMpSinnrpPOqQ7qjeBmA
v93uRVBj0bPmL8ls+I+IhoN/MCCzsEGbS4Yjy2wmLSCiXSvz+EbHyUkl/NqGa6dbMq+nK+Fn6vdM
kfCTYkLH2qCoY6fWh/O8nBhT5Sfd08wl+LOgSoYUBk2kELZv/EyiCrdTY6sgOQ4ZShe4AGq+Ibni
JYJ/5gDFhcUJmSDzOMhyEd+2MY/JNJmeTA/fkSumcwOyVGD1AH68QGhddiyh/zXSjZ5cQATYXIRF
HBPOVo8sMTl+15CPvQKJjTpjFguuvkcjw8bBHGowURhr4rmGpxNjBpjyyy+cg8Rn5AaeEgcxGuIJ
MzwmXeB2vBlqz1x2v5hx0FrCQgS6LmhNeTGPMfnrjBUIpz4lCRNklBwmY5htRrmjhuX4OTVRi+LM
eEC9PLgaq4F3n3CgGts84L3UI0pLVZiMUMUxO+4XOoMcTMveXlohmdWvwErghvlZ6Pxb+0rpxjQt
lI90f+qc3eiJyuv8uQNxCHMhplt8yDtLDg4GFiBY3mZBO8aZaR3PYelzg9D4AMf+Msl9nNUjVRXf
FyQiL/aS7pv8nZW+SBiamf9G1hBYsQ1qpqIjacSrwukwVnwGdAbj9gzPmykfwimkcfcpYEfdXSDb
YJBzwmLun78Rw2nQWAAeOMAPgqi+s1q4kiBBFZS2tJ803IY6d4fn+IC1SKA4r4Xpi9x2KKojns7V
cAIu4sM4n+o+cCtsKcAWZd/4msdAkzM0LH4x6yStsNrJURoSRQ1gbhNsbzPRcAahGZK26inCyJnj
BvOJBPick+0l3Gym+ryLuqj3TtMX9ptYUk9eswrxPhQnb3tjbdwK/JTQ6/p1YLiVA1C+r/hpXRwB
E2utQQnZ4fOIHblNsJaB9fIE748hvA6cVJec4wv8kT80r6qdbd6/ZG0WuxTqFPOdMemYYevcsZFw
8wWZnmZEVzqyaD5Ne09vLvjlnykfOixQruHZd3zaOGIuqYsYEWIcM5ZmOuuMs4Mhxd7cSKsxJwCP
N4f8rApBdUcmtXJ1gNlLcAuc3xCmp2Ou41m8ek4kPwA75ZuJK1RMMv6QMq27JQvTk1x4NB6kH3fY
japwQ/TASHJZjNRfjMKpxRQ/5T00tnA6BzedDWSHfQzvnwOlG9ucejkt01Xv7W5YVoXMse0bVQSF
w6aWwsEljj3YRaHEMDQbQ8ZAKXx32eJ8LFc1D0dlqsRN9fPx2/PQZQEdWpvCASKZ4rSjHSAt0TSj
ynvs4pW2LCYMA0XlN9b+oFe48LZcQVpcJL5RjtQ1wcQkb3zCRz8i1MEZzHCMJT3Rjne4NvZXnmf6
HVquFY0VZat6heuEx4osyir864RDAThQgbYIWQWcg9cINBvsXJrRRrAddX4WYHoT4k11h7k+ZuSe
PHzB9PxiBw7ZL2U7/NPwfGoD4jthlAoUibGYE2MJTWYQDj1vCgCb5FkYds0bFhKYRH+DxzbVv/PC
NYtR5f7FI9Bw52uL+MgDdOYZk1DZJ5I3ekDF2xkBIpItwFPhPwMS0GnAPN0uN4rzXiIoQdy9MLYD
eGA/n0m6oiVYAGb/S3aJx3SaS2yZ54qPUWa/qMVxcdqeptnuJeQ2uOKKLmMU7zIx9oU0eu3sNykC
it1P2lU+089Yc3qN85zgT1kmdnxTrxKaMBg5vJEwPAS4Lg4KDx6X8mkLaTjUPTZMKJj3n1aI9CBX
oj7g2jx/Kh+2yhkzQBJFP0itPO0xhVbQAh+j8cWFElsMyg/6S5R3oKv/Llhjyzflckd9xuCPr7y9
L9GAE3oFCs7ehxZ8zA7j8AQRLYhljUNAB8N5jKumMS/2R84ogYQwRgMyiAOotMUfg2FUfe/p0wd7
o8O7DQM+muDLwlcFnLWfC8mVtkPsknePQK7cigrJhIdMdORPFg1gdqO//9hvkWISr8DsOKlNUPX+
CCFrqk0R4ChOd3vNZMccq2d5jwPvZHjLjNFzU96wYu14porQ9EhYodKmgKL56mbfE1pPErdH2W/5
e8KAtnV4FGbZr36hEMGIdrDmMSwu7Gl1dNoOmFi6nMadT11IDvdeCA98yBM+NFUYvQyMgmdYHJ6h
flGi0/LkfzffCX5hQXMWoWqqZ/jvCbf1c/nCKwIO5qCb4koUxLPB/DmhWKcnaN4TXp4zWLiniOAF
5A7oQ5BlwK3Dg2P74p1pMcYnl1yG5ekHedUZ0vZ9+V4+lzTQxK7a0GpcejVGT70HOhzpobDtYe4Z
DNbUSMDLg/X3QqsoGEogWhjpeobpfDagUsNnRF02XOqApWtQdplst5OLE640GyohlUY25iJwCIBh
r4FL4QtcyK543AABmIQtzISDHJANPmkcsNAEh+Q+fmgBob7iyYbENb0vUyyIUYgSG0d/NwjUev7w
kohBK6xhnfFpABVdGjd/+raDyOfV549fNJxsBm7BPQcFWTBzPtWehZ0HpfvaPWbUV57iD5edC3nV
ZZbjZlM5YG4EySO94YkKXWXf6DZfgcMeTUcrtFg86U3tGGP1N/OY1iIA3CtBR2HBj2mrocsjhQsH
0wAsf9iypu8L3T33SZ4zVTL8/LeLXrQ67KzKSD/opTtYW2txZUfVtGVDa5colknIdEAEPh7JYlhD
H5MrTr+L2m3tF5MKeU5LhFknq6kjqlNEbeHvPoC9Ixhmcij534M171zNTl11rLmsDf4rNqQYJqyB
rAP5aG0qaPDcIknQpBCy1ghoActeDgPIHYmITnHr7d+X92asDf2vnyehfAAXmr4XdD7wl+0XTFH7
gfguKOfVtmZV/HxWyUrVOcblX6786LtUl1nYk7M7gibgqot7xM5PaDOI0GAK+x0wFqLV2grVY3/k
uD+xA4jjL15BhZ1mQbrr1/kYAR4FlGu46twgM4nSHy8jbUnriJMySlrhq8fUg8nU9D6hibbWOO7P
Yue1fvs5lizC6hbLrToYeN0S/J3Wt3EGB9XTiLSY47gCXdOr3SerPTMZUdTjji0qCcC55kXEKMSm
0tjJISJOG3Bs+nvDTRM1AJgp8DCM/wtQ6VTGjLULMq/dYCq9pzzg1AFiY3C1Uw89HQr3YAyD5Uif
+Fyml96yoThhVsJ5EXuVnUT/woqB7ElK2x6Z0/t4S4zgqyOoACN4s1PyPODGwSIewW8iLaRzT36z
lkgT6z26RQGtrDXfuuQgKZXHInxOniGbRfAag4pdO2KvMb3Zood9jjjcJMzTttTd+qi5Ye2PikY6
k7qwBSMBDna2QlP0x3lFZSL8PD6Hxz4lGeG7yIGEdqRC0vAJt2+lEE0Opq7HDzl6NSKFbs8FHJOA
QYCDm3o1B3q91x1ONf99hUd4BTyBV+lDBnGp2aj8gJ4xFTmmziwLhZeLYI7NcmZx49MPDR8n5lq2
RvT+2tTAa2w45fFpMbwnUa2ZNI1N70/3l/LwSi+HAC6GUb8MvNupfM6j90LD935ujs79GOTcaS6f
yTD6Oi+A9mzGaweSj42EnS3vR+sAiT16O8UCgtCb8CiVHCoLS1EYO9AwP46JKsVPA3hjh2LCKL0I
T7dyB1lrHLsd/DlgRUCFbc3svNwZYKwEy5S+hPxmZB2eR8MmNwyDJKIPvwFBMSJG5huU/itQg++Y
hv4YB4/Zyc8ize1+i/Dr4V2dCsjDmDLYGcON4pkvnNeuONzDUkSJWWuW9Al903NKkjsuYK8bp+ma
kdtjJ0WylwbwcQLLVqlampEInzZuJiE2xZzx/q0KH7R0HHHkRSu+5r83r50Wtb+Nk7mNR23JNTD3
Jz+x9XMy56M//k4OETreAXdl4QGZ4winz2VvrlL9uaYLadD+glmN2m32de8UefP3vFmfdoZIEuSk
9sA16pV1kHbFpk/cctdMVE98j4Nya+MlaU0p1C4XczphuKMzyPTVOY2/fIAXot2gtk8VV55ky56s
JylMJy8iHjpPmn/G7zMUgtNCPut7TUSGJZeyIESu3Gbo9H7kwPJirF5gW48VHhjiJGS/8qDPYUCO
UfkdlEW4NGNbRFM+8oigAKF8H3FPhcgTkHCyLK7DP5M5vAGsIf1+N9XJPwFc9IjnRuDVlAj1F1tJ
1xjCHne1W3aaUc0N3Jb5L20NcSW1XbzwrCYXBJTN/RCWtyPkqPYlYyww7ct/Zvr9/X8kndmSqloS
hp+ICObhVmbEefbGKK0SFUQEEfHpz7f2iejeHb0HSxFyZf75D6ue36hZJOI5weo6dCbsVMFEn+tv
EWTj/IfTmlqoEWXCC989XhJe3/9tyf1HJHgAxlRTPSTXIMx/6pRFt6b8i3KVk8fdazscA7tbbByS
hxKaocFaYm0+pooGYofW0KWhIRyCXJI2PMzgY53oonjUhXv/lgosAGQWIzNiYurt9wSm1PV+yafb
1oSXcBMOtJM9q0hQ2BsLNsSfDMBvwKH6OBexKmwFna2+fk+bWcaAhRZmeI3quOPe+wYYFsRqiCzJ
I2gMew9rh8dLg8UbFEIdFjy7Okye2cNU+G8LcjK+7hUVH9dE6HMn0EKo+AfW34w+jviZ9iHt5zW9
zXMN2qO8YAgRuueCRlDd7giWOL0FC3ioiRauY9ScqOOrHsi4TnJxBQmbH6QtCa7Bv1AWJDMG88ew
JypgS5mqJIaJiPUSAAXzClytAqfpNkK1wNQCoRCCFhgDLRvcX05UrKWZwgEyKsjEglSf0GgotMqy
S/z244UjKJzC2+gN235KC8kK4JezjBGXlFIY5eAHRxCJEBrU/A3PVpjQ/s+IBvcGb6BxbiJjCUrQ
CiQGqw88h9lgAsl8QFcOngcl4t/LazG0T5zUApGUWoETYq8qPERfnPDMTNgZ84A/j/SfoAaNsDnD
4zjfvP+XEVjCf8D0lQmr8yFXhJYAMvl7p87RVKBBAM0SHwHBuOPRm2i/XCJGEbbUOqQSgp/oPpgW
cdsDkkF9ro/zM3i5HD5vCc3WC7twLEFZML6XKpdMn5ZwRx5U434OXnKfPJf9ECQHGACWSjd4pw9B
qyZS+NhGasSyRhHOf9aSa/faUWL6EHMzKFlUg+C+w46Gy1bHlxTgCHuCzXdUUPLp4fdaovjWT7V/
tqzbGqp9nZLJFzLVRJ+pFTPoNkvktMFhxh066cPnFHqi5gsYf8jR1jyYObEo0CfPmD1DH4PT02eQ
ZHif3xbNPN8XkvfZXOV/glF7BVkTFcJYr1wjZwp9pRArHHgrCy5LP4eh9+GYpFt0cQUtd8q221fk
De4tNPhso5BAgyWQC6axnSK/qloqbPApqEMl+g6deb15bQiOGRI/TpQPoZ2vD05vxGwSgLIjPYNU
L4gxjclzRDJsIjj9zI2K93V+rrcNnqE0Pix/xB2mjyEkPb+jy7IK6sjKB/M9+ac6OqQhz8jX4TEy
XKjIDBaIlgad125FxwJ3FzkV2xMhm+cbau7x6/5zc9jbdgMOJHzwj8a03N9YK+oj6US+BX5TTKm0
9RnB2vm0xDMGFhGpnqz16GlT7mmmXIZ8+B40IdSi6xG1NywGHgEalkYWo1CD8mbNStnmJhN+701k
g/IPEGDAw+9QA2keyh6KBPvh+1n5pRagLoByg54XkPa9E2QQKDW4SXH/szPgTkXnLPyQW9AJ4E1W
aB5RyLRgXdLPdMsl4QySCUdY9/HYW/Gfb2wdjUCUcctlnf7pEioCDvow5nm9p7nHapgJ7s6OBZvL
E7YGmHJacOWZjOA42cGzC9qUVJpiLmf+M1axvSY0aiBHtLXpCxYc8ME3yrGMM5B5HjAAzo739d3P
R3gRJaImAY6A89CTPoIP9jThAwCQ4Nl8JiyTUh5iYsxSXcBazDry/JK8HyHMmPhG8hdMmugys36r
0Epk4aj3gtuGXw7iA7zx1LAJpfnD8dicZMfbn7TEG2MKtgD6CeY5voQeReN+ZIBqdKFs4oB7n+QE
N7zzF+I6yJ1LiLOnpdaEupAFKJ9RjjBpbcF+WOQBkc7sIoZhIWGzeKRuKif56x4gxD3cFsYPuVlF
WDDUc6/c/JY3FxVpp8bf4Nq7LVyD94iIzNy3yS8IOtRm0Xfehib7KXbyJA8Ss4cqDfX0EDsC6LjF
io3VpPu5xfb800V9qiXvmdXtIKGgU0AdPS9TY9puVGFxChwLH4kQRCVt/5C1lbKXt14ze02lY+PA
E+f8hOab5MCh5Z/KE569V5IqNnnKZUq+jmwFlTbOb2JHihWbAIWRa0Htq4fssrLOo++lHYFdCNJV
3sJnMQOQsd1mKsCSjpZ0xhtojgLhqtLHkWhmdpMcxzfiXfNUneEaTKfOv6dL5I7HKXWyDg6fed0u
Ww1zpyhrBcDebmDsoJhGX/sVGLcMHT9RnIAPsqA9Qv4HxFxJZ6x51DJW2SqgT6E8PvWVWAZexh26
2n9ybc5qHjfwgA+khBEwDcGBEDZEfeDiojzqMOg/O5avH9XcfZuD5wKL1JB9EFv8+oRw7MB5x2FF
3s4wWzbL7x+2CsxoRwg7yggRph2hffis84A0zIWWmFGPS9Xx8+V4wGEYJhc4TdZ7LNDfAX8Eaoib
/e1GRPOg4u4HVACUBN0TXklMisAcWzxD1Lm4C3gQwSs4bW5UI25rcazCMQQJGhmes23WfLZPAKtt
+E2r7bMNeLn75MKtPuFBM3agA85jZcI/ygRtIsMd4IHCalpdpxXFgs+BKTvCm76dNsaouS3v8hHM
43KbImqrb4RIhiX6CeB3bUy+wAMzgsdPy6Rg6xPqG8kPCs4pwvjCQwt8pRed3PoBSiQ9KGevVXMk
GwZ7wRs8YL/0icAigxDLSDXST/e7ywEzUWfUll9g8dwzwq//XCoLB/oP9xm9z1cAPgzrieYj7mfD
RXe7lOJ6hQ4rkeqYkWJIKg5X+fwHRRz5XZTBKgH8SSlGiZ0wFKUknU/shLnp9F48xp/nCG1rI/nq
hX0FNB+X/Xz+BTSPHsyeGPP3LgMkV4/JU2/HVG6uuIb2KebbwpYYEyjsW9DFU1DqvwqmOiV4wfqG
6gkhXpMDinZ3RN+vapH93MBXPBzNV6ysytWDKZyJw5OSbHfxxd7NYufa0M6412mZoMMpXGR1t1W3
sKHn8aCwejjM9UDfoqECUfGuHJo+zljEPEIUHhb7DOj+MrVHtxF+S218OBXQ6oTFcmrsii244/ji
P/moESBpMQOHE/Is4FsjICFHeIcL/28cyWPitK5nCxvvPrzszJAVIhGjCtAuGhy69YOFs/YnlUg7
fgW4nvi3XfZDFlSBBamxeXMgJOg3/Cu3uw8ewrJLWdhhNSkQMAKgQH9jt0kTlQqCfnBbmEu+MHUC
2c4rcPYE7TG8qvJk7uUxIakUr353xRjkJ0uym1cd3JI28HilcaRp+7g8Vg0COkhDpa+WHnGZ5SGk
+AKS3k7FJazabUHC45vjwpezbX1Y6RWR3JPsMDY+C4tJX50xbFys6KkkUNwrw6228JCh2vU+f0zV
ogTyuF0n9185ctKu86hPQUckZWhMecZWyuTZeQwJI4KJ5bWyrSBzDqHNG+oAbmS5gB3+DyYcC+7N
QqfY4XYunWBvg8GhnOD8nlxm+CQsoFm9lvWkwbY1BsTsqFfEm01yNA5zDUo4TSTNwfg71mYHA8rA
wDnKNACjPGJBDXHMXuNScO7I6hwqIIMIU/6YAMVjQWVeC9ouu620yML2fFlC4F8Z43Jdrs1fA1nI
5BDpu2Ja7JiH5g6ERkjbY41HYSPBYdy1uxKa7/iF48g1+vYI5We1EV+vkXmJH3pSZVPdJNFxVVPi
XhVAn/1c57ZXXfy2WNxLnzzWAuATb+HQvnNCbT7Re/iGAaAMn4l0eqXS5BZf1wrJgiCddcCqmufz
U8fvz/Cr/2bSpqaXvGhpLm2yz3dQs1LLaK+yN/GeKQr2XtnZt0iptweQOQLBXtuXbLLInjQI9vvy
93BbfK0V9As2Y5LDNx4fOI9eT9JhfbNcD29A+SIhq5kjYcjuIRQyCm1H4UM0fvVtLUR4b9SJfp/q
r1X5Ga8BjL/STMpWhGL1VXhvfzUCHCQ4LMOSnrOXIfZaa1vaShKyu4kGuoXwBi9eNR/BDEbdnr/O
0mXcf3wC7AjyZJNeKiLaDIxeOfx1+gS7PFS5NfXXbzrCC9gMyQxsrn1y1rBXqEQsQpAk22MIWND1
1AF1rxsbE4ADPSmCK7OlRZOFFT5VX5g5+jSXgKw9HE9GEzI/8VGkYwL6pdzzrcK3pjmh2aZnhLbL
CQkajF6daYl2DVtCSB1xA1hN2uXUjj48yrBGOFUWZRXgQCWErmk7tja5WJ2U3bJOzEP4+rnMagkF
YfvFPHBwj+DNQQoS8dd0jIDGK7yhrPkVh+M97d6HOfARMEtD/HM6TgvaNDobxABNQidLdda8Gs4h
sLN3CJcMvNeN3aVopVXMx8C7JLZ3HkpX2VyCnwDX+irO02JfFDEK8NrIf+mdob10Ob0klx8WZzd+
/tWx4D9DhxDj+j26MmNRfZGq3H1uSpg1byuyO2/LhrOQMFtEvQ6/SIwo8lnoKZ7H/DAF7wBOaTGl
GNIg2omJtzYmZNCnGTMxItoAXCABBW+8uIAOy8s2XzfgAZTWH6goCDI61J0sBHcIFjDW7+UQ8b96
Zr/xdUHs27UVoZ1Q40OUJfnDh6WSWcMqT6vPsK5xMfcLwo4IreeAplHdF4dIlO0f6PrvLRA1i2FY
Z9DL6OztI+0S3Xe3aZlxqBYLMgWHz/NhBY6T/xDmtkG1Crl90kaYXAtWM1uE+pThmwJu9t5gLtQL
OwGW6gQr4uO3qo9aVE6pR0AWzhKHNRxNkP+CYtyhozBBqhAvi/cEW/Z/IK2HIGRxB/iAIAV77LKr
Paahux4DB7AD7MnrYh86vB9vqZDvl7PHhIEK+y2SCac3YUWLKEPbXfZgGNefCsyXOYCx/1SkhFjx
w1tsBxMnFiMMdgAYF6kLEbbyCQlHwpqaQYM7v6qKEBN2wBxp+gR45Yxj0GfS1UNuP9pHerBDvmWY
JrhIRQwAs9pVX9OXMuzgb1YhEyRIA/cg5kCvPuT917Cv/kEgJc8ZjIEKuwK/uA4rCyteoqw+aYUA
sHuGD7yaYQtmSY8FBW5TOrvXCJ0dpBM4jhohOLpHckmE4yuCUB3Y/nqk0NA4d+9fOjSYcnBOUDY+
cAvAmhVN6ZHFHDvV+4Zn335N4c3wt9Eq0YVJKZsJYAhMc7FueBC3MtbPZATx7xnuEM7848njT92z
gtkI08VfxjLW1IcDrg2BWnn9kvhRuA0mtL+vr/k2SwWhoY9e+7vm2duTMsbtQRngGxTx88Lunyyi
wOsCBULy3dl7nlDhFtAH0C2yuULkdEneptvtH7gK/b45iJhP52jMf74bjcKcMi1IsJBigtDyDSeD
ydZyhLXtFC0PVqQShYONESMN6NnBpYxVHx5gsSGDa7R5KB67kymH/u9tBSWIV8s2JK+s1FOdgNG8
8GiHf/4NuE75BDcx7u9sXAf6BuR895irKxoj71fM1VYIRYDZ4xlxeWlofXOK2W3SCMpvxZHfIuDk
nH9u8mP+c10bSzastBCUEQSHUXd+zJ48k71LyrlyehyAhiIimCnMOKw0d2Ki3OruygwEOyEp2WjQ
SzJURFdw25bUkgnyiHuHUzrZ3UIZ3fn3UalNuj9wejRpgBO7YlHuyIPCtERkmLSz20JD0jOtNlrU
jok3BhJ/JPm4CYujNeInFacrHlfzbl2lrESwAYUy2bvfPHij/eNHSX6NxGK3bo/3HZQTnglrCdbM
rZsduS+QNjTD/KebcQtlJuuQCGBalYfXRPqyyuYCdJ46Z8DO18T58b+HvbLtzaCi2MzbeWEPrh/X
JGFwYaaUywNFPWpW+u7ojD/JEyQmLbz+p9g5GGoG/V+OOyS8l0kF46F3OYZSHcr3zSu9d3rY20iJ
B8ZRXhfbw6z5EVxndCoyGdjFopHgAqJWMBP6kHtSWYMbEM0JwmKx+KCAHJhSKAcHCOUeHBx4WLAk
Sa6PWLU/3wi/UEdj4s8Ah4Iivdz3+cfrjUCyI2i0F1wU+Tzwe3P/6+Bk9DEHifDSfS4syddPDwRd
KqeCh/+9aYN61LDddwZEUvTpqMxYZ+E2Hiibd+7Wu2acO65YY9+9+1x5kjI6aNf2uoU4/x5o7Ggb
YN2omrYf+rY2KCsyBybvDSels/8Aaa0y3avWr2EZsIX6vIbP1fXf0uNgcJww53pKF1SHGDmmukJX
2VLl/wxMlQ6cqzwGbR63PxJ6KTvKca2DsGmswRg2XxP7EC7gc2bqu+ZK1ReE3+LNdq9F5dHOGe2r
NgRu4jy0R+v8yWgFCQI6GmQ1yq95LFaALdk3vpJY1H4nHAak3l5/aH5u6dZMhOZiKrGEUdf5D3A/
HEf+CJJwsauQdjF4PRnr3M/SwQ9HqApdtwPqCCfX2Q3nnb87aVzHx6hQmZICcsFH3FDX+7Bn+tST
K6t123v+QCzfXhF44CDxofJ7pbluXgFkW2W5v/9Z6GjyEdPFF9zE2n/FFWHdCrqtb/QIgTUGccYE
HzPgKyTYCOWSC5HQexovNuhMjI+p/BgaELJvu8POAOp6rC2c9uCnL28nh4Q0SOHsR7aGlXDFkOyL
HQdQBAM+s9cFgumOkgH1QAtorclsg4v7HFZxEefJ9xLiGgqRaHGfv4Pn5hYrnnGEWvpDojBBtWjq
l8UIbBwrsNKr/rAR5Mb0abIe5pDG68nSbUoTUTVhpQMrzbMm6B9rVDqwmteqLfg9rGg/ghrJUJj/
sz/p52QiQCSBvgXvdteH3Rl2LCXuzNIBTbBqB1AWvdsMvcUbgmMCTxCXHX55uIyo3z+U8F2xvEI+
gKwiPLJIgRg8puRq/klhqQfW/jYujv1J5Y830qy2BlbummTlwVRiuIs4WtqhNqF0cGLCLS5TKLTw
YYbwgBK2Pu8TlTjqDf+t4MeGzxFPIepWP//GxraFAQWZjbUEGl0Nf3cM1IcmYgxsDNy3CvcW8o6A
6702bXwqA4Zbj319as859KQlczCS1PCrjG9ThI1ZKMruv0VTcRk/x2oClKpzDGLEJr5UDIUmuQDG
32R8C+BCC/rp6/f2Swo0l1bsFaB3F4zmqXUIWJ7RerJ1omi90LS4yvG2lWDSa9QJITUxz/grFNuH
47I3tHcvxj+a5eFLh5e9kn9e3416RgqQf12WXAZmrP88yzXAqt5l/sx9CToXNJM/s41qxcVHb2Hb
HsX30ASMzlyMu71lInYwbBK6SShPmL5MLnvTByeDFAyph6aOYWaXddFzrlq4XOxpJlm7SYEzBRKx
dnDbyj/g1EuopOyVZV8C4n/Ay8ev50+LzOQ65NrAgKLUHzD/lwNKiu5rYLtCvQ4vQKbCEl6OFIEI
dyjWZvJACTa6/QJY16ecPbnqauyr0ttS9VWyEX4P3xGj0vfXIUbcDpms6QhBSbONaNE1kSbc0i4t
9RGoxedkLJmxqhkGeZeROcrmnDtQuREC9L6z5DPcOG7xK552CcRK9yUSZRgbWPczYH2zBHdHMiKu
HFQnMj+xHxl0Q2aKS3TwD2c0PUyKyqjsg/dLnCxABmBH/QGPArFJu6xwFhire/hKQE2Y5IwMzQWJ
KaGqFR6KNVio/CTev4nCAxOct18CFLCFY2XoQ+jAX2z5msGylOMmuf3JaP1H9ormjXcMSmx5eS86
iSNetFdYnNkZIvnlHd+RToDFnjiu5T0vx8qPXLUPXlbZJwWayuwBsFwzpNCU+0tU/Wg/ykLRhXyM
osxaaN1BcsDpQFgftQnd7RDKcn9URxzyEk/8i6FtdiNlPUvYWNE3ILHE1I49YUXMuSU2irCAL88f
Hi7VSLBVebOWHphH2EiUCdyccDMD8+T/Xnv2EZ/BYydv7PE1MOd1gq85LNF8XPyxFfiK78d33nRK
awgjsALKgF5btWYk2D5uiQxv4RoC1OFaUOO9j2B285nSpPEacJrpBjXup2m5wYiXNzP4UlDinETS
wWtGI2yl8GGC+qQI7RYk3kuq7UiHocGYYhqE4S/0b24vKJ65a4iELb5VUsr++YjfW1/f2HhuR7cm
5nalyDIuAlfC9R/ZegCaVASvxoeFb3Wbmga8I8oPEyNQQBKLJ/hZjiqkaoEckOaJ56BvjYTNAp4V
gqDtsk0aHosYEHOs/bKSxB0YPtC08GUeNvd1hktUDpQOJcYGqG/bzgz4ER6Ajw1bADWimw1Zy0xf
8RdbAH3w3ZRQPbH25Nxe9o+hLCY6xDfMBWOsETAgnCNFEjMTKdhxaccwY9PLnvmuwAZwq44uTthS
kfFvw0Dg5aJT9sBIFfA7AwoeHOFsrJlRQWCgmiD10OkC4UqwhRn3e0dKnIsPVsU1lv1+9Si95udx
5lNdprQTHE4wPeDjbIAaPo6oaojuOXW40H8QErHsRUKN6Wvc/HHUeaByXHyTGcvHAucVX/CPA51t
EyUL0W7QPDVQGPcweeAwSKc3TIUhq10SBAk15b49DPgtTl9KJ9KW7ulyRsOdhFA61lDDUoky3/zs
ZWpS86VJwVNsojQRexmT0/AQcML29RwlfxkfmPFZWd9/quB27NltLJwttx8jNrgxa2A8jt5beyY2
dh3+wXz9uDky8ffMcIJuAX/h+vW5hOD48Otte8noJxBgxDs7PKChUTJHLWHmY+XKvhz7PUH/qze4
nBqY71YRft66FoEXaG1EBVITGekhVp9YIGG5gJKhI2SyXYEq4N0IJPS+nlRjz1zHe2Kfqfcp/qa5
zEcT1vBvyNtmgspdZrFjhP3B02yf4W6B82lj/wNXOp8JiwaXv8RciDC+Z9Ol+TVMFFa5IYenkxgQ
LOn9VYyhXWmvbx9bDnm8iEEeJiIMVyfNMpaF//qwl9AtM95T1HgpB2pT0Kh+Q2Ew0DuBt2MwrJLm
8A5ezOLFN+naYSPNLsPbGN30geLyFcolhnidHvI9gX8JdbqhIgLeQAdI7/HfZzAfBPGkXtYI7Faf
DcOFupC+cbssn4GxNvYlSvrH8PYjffyHhBGg15yYPWfgTjdogUUeZa6xFKtU1I5TihIZzhpaEr6D
hJsEohm42VAKc/1UiQfEU6HCQ9aIi+FljMtr8HGZXt5uNf7Or8JUK24ht6f13tlBrICSNr3RoqXO
3gC8h9o0Oiw/budJZznopn3w8XfdAiOT4Ik3gvcKYes9U1wAwFzcl8+yKeYkI2WYGDiUiPDw4Nbk
yYVptGN6mSPUemguH7EsfQvIZvIAIVAjBVX4TkdvTV9O4owPuqhPD1NUk5FOCxXq4Gfss+ba7HtZ
mlOsWrhsEvcQORh/+K5o6QMH0EG2l5lfdKIKfw8TdXeAM+v3oNchZyt3JVACNg1PlHCYzIhNQM9G
d1Kv9YWJMHjhwDJA/nUdvSGT62EFEA+L6JxvWcRxZe+V8K43+CsSOw2CLvthn75gM2U/l3U/bZFN
vQf8qm/fSFRwP11C9BtJwzaSvQuEPMTiMG0ATDYo+RrQTNt7H/xqjIg2fvlYENknBWvh1Qs7POhi
DVb8q3r9FOL0HAxqDbfmyHGpBAorirTHwpzjgOuVmsssLorI+rOwJDCBgwRJ4b7heekg2E1fZ5ml
5cXv4a4C1LJ1gQW/cf7yXyz5VU+H+IJB8Wt22YMgK+79yAbUhhNHy4iSD4540UQow/Izp2+RqiPm
DXCe9wq0MeFcR16eQ1bFfA/Q4QcCMhgONL/NF1qOy9aGKpzTcjCWY8G35ORjwVE+Um6RcT+U5wwc
5SpXkCFBrRFwI8faXg8OGM7FPGeSyECJQZmfGO7SjWLwE1zjYsw+tWOc64eKFAIYIj3Z4b3yXcDj
FsMd60BOpBKGMDr8bCxOyat/sQkrTT4uRlDZMrfDxg4v91CFLI4PMiZh9vLAVksKNTk0moE5vf85
Px+QLxi8Okjt2FaGHzbR7+gr0HgL7jKDDac8PCEcK1wLgNQYyOrgGvcTFoqPbTP9JocJoZo/xHuf
5bRCCg8Vs/aUPX4KhTNuslDH4SKRg6+Q4rwRKiw/SqJCPEnvUEBPZjV6Bvm0WAOriGeEiQdvJnB6
xLHLDiFfau2zaXvi5axn4MwOk+4TmCxPAMb76RdM3YSk4en04tAVFoU1kMEyZs5nYP7mUsjftFNq
0z3lOaHnhDHGsXHsMLRHZgInUo3u20s+6mCGiwPUF6Xs3Lw86C2gBTV30/p2VpeQCwruhIpvLzWv
4w8WX3g2aosSWy49bHaWPpI7UuBHZZXkzrqCpFBrUfhuhtc+1N+RcrTLeUm/J5W4opMVW5Jf6/iS
vbReY5v4Sdr5Hj6S+/2clEsg347PjEgAbBSWPcLc4HFDvjp17jjM4QnEHnFVXQJ9R4f1giUSUEKM
9wGYEl15KKGYIxeDHPvyp36NCwwA+FLppGiEMve+rTYVpClgHie4WCMVtKMh+WCngZdQ2bR+8PnV
L4vMGASW6mt28sTk6HYNr1UoNooQ6jH8TjRMXZgpdFcTj0+qaWFfRw3NCiw1eXazBiZu/doUAXtj
uA4iJt7UNebXDro13Cx52dM0MgeQwtfxI9wPOAK0VzOSNd+BSM5X3MZWk0p9JGPYZbGg3qpmpME5
P9lv17oP7aenvly19q+PAXeMNSvOzkr5kMuQHNjENImCF21ojHKkHteYF+y7xYumXUmMf68P2wp0
izvGxHYC5SP085MG3WmojaU9moC/mvmkH1ws73ky66g43+E0nIrH8NVPrHJM/s7FlYQPcAChgr8H
7E4rbLkOTF4Iktt2e1UEfKvpQYssDppiP/gm9fmxVBLn7/X1M8wtE9DwAUroNecGbea/EmtPhJG/
mhiYQiKTXLOZxqqM3+uCN3wkAx9gOkvoYhSvQUtnlUesp6XezVhMhQdQFAcVc8jp82Ej2bqv0ncq
TFS6qUT3CHFzasxwjJ2++gF2elUe3X6qflKVoTN7ISTrJyZpAs7oc74xhH9jc9Jc+Bx+1ft9k2Ch
qAIrXIieH19ZffHuT87MOqvM5aBQ+0cTO7MSX0SUywTLAqSBlvQ+L0J/VwTtxbcgBBi/NkxWaSTt
r3e3jC5j6+5nqmf0rI/Daz+UoDXAPiA0FEduen0cKBB9cSz960dp0FhWCEh6xihCoDkbEoexv8D1
AuYz7hj4VoL3IHtWUxnsjjqNFgwhAVI3NXXuO3y/4YCqt4gpLGevfE0tlCPcFvBRWU5xszrcFgGO
Q/qbxZBLZkPIVHEBB0Kf7BoEwSGfvEefZkIxBsgBueFM4m+W1zWkVJx7iOhVgcWH+vyCOx6zNcv7
+waiWCILwQwoDog4S0cQHHmGjFhwMmccY2QyM9RDZYs1TfSqrL5Y4L0lr6QRR4GSOnZ4RxPWpE4/
taHi/6Mw495HS42J04v+vLitFYRK9JvfuXMbwwZhtsKQdyGAY2wdQH7Q/2LP00YGyii87hgbzXn/
8EwtokEl0BNwgx3I+489iQq+/wzlMVCQzdYGlihgra+uv1vEy9hC/YvCJm+HNZMKs39Y/TAyQKrF
ts6IzbDxWQHKc3n8sAaYn3BhgWZEZuyWAJNP8tlBESXOvicHYGTLob7HkfANZI9f+p4rVKzs9/S9
Z/VAiT4+AlIl5uRwJcYv65XD5JKw17ylLGwh4HCFWbz0tAfapPzDKxiS1htngLPuDPEyu2GPPX8W
o7ZKmA8YQqGbsqKBz0lfi/EnBFKTFF0Weyr+RwC+W+w0jLBO4Gb1KJPgMEHCBftGNLwjNY6evhw5
y2J2maGyYOEm/DmYRAgXntsrY2FyjJ3vX1eu6N19LMmbNR1ZKDvIeJjVzJm07BosLCBRQvMdvwS6
c0tYIZM0ByGLBXpMF3VBrYEwJYd4DBmCsbQZshXy9YR5EDj/77OThiyQmfUhcYIdgEnZezo4ZJil
h1kZGxNyZ0LYP/9YeY8IghmTkbznNiCRFBsLacdijsv4ndIA8aGYcy30HPSTjAeXDi4LbqATHBzA
veBKAQYwS1q/N1TovJfK51tnYcHWl7voXnnkAdL+4A+HsRkrOTIZQHURe0F6fnnq/rG5wvCiJ0LA
I28uo++2m5lzRpxsUod9ep9YcBkfdVgl2EAQag7sEjdk/MyMJUvleoZFJ4/W+6RMmftoz6oVUTYI
kfIJAAShGMN3aO3uAe5GJ3ZxWx6j+DsRsd7HItXnTtTpEA01NOYiZORwrMT6gLDtwu8iTINGKhHq
d49HHA+UPoKZkwKGk7ibFiL5/e2z8b6i0Rp0rPH4R82mDqBHbXpUgpHx+xAyRm1ah6Tc//Ff4GOZ
DRo7bOJQihEexUMuMNaqa+KBsckEwX0OcQeuzWmz6YaXCrVej+yJAZoNoxI/xa4Q+K3RIpi11tJZ
Xj3AXtp0uNX50fGsKbbh8gyEv9qyGeLWJEwJeMny2yO+z9BoEbjy11mM8yufGEyKjVpz5C0DDYFK
rcqZhYa88t90oih5EV7AOMrnNa7oVJS0D0HNm1sEn1vi57fcw8/jYwMMJZC0SGdx75tnZNGsri8r
uRaL/YKcwubgggtlAddKHr9Irft3+wlILHhMrhMu2LtbMvDNiW+M8iM4FoE0UPdhMgEDAXg77ajh
5hphO0uSk5kymIh9rcgkd4QMCv7IM9RwtWZ6z37hFMK85jM+XkPYEwDyvI/uSEQ5T6TxS9W6dcsO
29WON6yHcPPocW1rh66fYf/wiMzoVs4R0wEMtLelyaKQ+D3YKhLM40/o4FWF7WYxsm9LXhDkWyMV
jisqsASJZiXDKcVhl0+nLaxyV/zzQxVyiyLNby7BDc4GrEciMd7QC7x2oUy7jQ3QRDPIl83UwK2s
AAKKKzF+I4p4rQB+R4q95gJy2rFxZbXDMyvVE04a/mqdRZc+ATu1cr8i1ZJPmHvd8tAOibMEhK1X
zYR7xYw4eV8MTj/3l5stqBB8dTcIgiso9pARrmE/d35BXquVAl/tl6F9KwEM3ocUWBxSbLh7/Gjm
LX0PCF5tBSQyqUds0/l5kHtf0DFffx9fnugnMSMeCE0L6FaYhz9JtW4Vr79BEo7JZeHmyiefsF5V
c3lpTbl0wGKIvdb3j8cCEmVisYdTybnCLgU07F1EVIkGD5AtfBV+mh09A9qmC4s5z9z24PlFWAls
asAJDg36FdMuUdjjalaE5C9myE+JlwHcnQAxkTHFKgFea3oLYVJCFsCgeqwsiIdi6BqD3bbISBYV
BqWD9/QiUtTB0Fgr45bbRCxYoZzg+wpGDgjOU1YxYDCKGaSzXDkKl/+EnsIf8chvY8SJbh+mAVP7
4j2iQAVajHG/OQIJu5fDHsOVf3ZgAMsQ4WgdURsqHowgmB6QFe/MUri71TPj7naM5VRrYAMGzyxW
IdTQCUz7H/V8mNWBhezC2cGnw4ZNx3A4hN/hSBAV4c/At2zDzs/W1YxUCjRrSzXMesFqR77MJ/oR
1KAkY++WUFKQw9GkPr0WRBOtZAw2w08Ex+X2xoRVHK/yHDT6i3805wX/JvgGbVgstGE+1v1r1MyY
E2O0rL76iT4eZh9CpqmGNJlx/08AyznKNewi2Jk2x/QJZiBj0YL14VGwrBfECnH+KTt2PqsLDqXO
0mRDALEW4Zi06cJWIdGAk14llDyb6CN9dl0faNu3uNYIHStEfgDMbT5++Az8MTnwYwQCSGP3dGoM
IjD28V1hdYfmu7r6D7ySWdT3mI7rCQcwTRAi3UD3Wa+bO2HQePBY9YN44+r2Gj8B6oJqevAeIQ4I
QPEUAjQn2zIo0XZUC2TzkczW3QD+9QA3cb68ckNgwRrA5lO2bRMoqQY49YsXkf2aY5vTYZXxGNPV
vU91yCNIObr8kWlxWDm/5hFYkwRcqh5vmvnxu2UnVKZV4ARyorPweMyviRE8z825kxB5a2hVu2Or
kwuPAxxLZoSckTOyJ2zPPnPobDPabJ32ExO4BdCfNNXDS0yzzA5hIaPeA75lz8myzDznezwG2LFx
JgGfBI8x0DEW8794SI8psUb8mXBf3Kbd2B5dj2aIe8mQZMIR8rKbirM3th+82WxIKwqPAR/qGvB5
/K5BbXA5dzn9IMA7v92GqDMPiQ2+8fgpQYMQQaA0iXRoPDy0ihCGnpeAfAiaV1oP+gEfZScnLNgt
3aOR/YKVeaxJYXvznwoe0CHqoBJDbX/966WzqIJaBwdnwRlvirRHNPGb8mR4chsIk4aAnkJ7QRHe
NNgswNkjSwEMbgH9mW+CLTHuIYg+KJuEtq66yILIu4HVB4mIe44SbeBZwwGB0/iGOM4oE2WSy9qE
qOlm1yNNF77r9KU2HHPdAy3CBbQEVWp9dcZ65q4CivryUBHgC3FzLokvnF0vSpjE+uZINangoZF0
B3EDo+JeLGE4Mi7/kXRmy6oiWxT9IiMEpfGVvgfF/sWw2QrYgaKoX18jT0XFvXFq13GrkGSuNdds
/nho+hN9DD3pgL/5B3R+V8gOZwoBPrwBpzy1dF/GjjGhZinlGaE2WPqiKBCEK/INuzm22k2NEZ5B
bhOHAmuQqq+IlYwfUfoTFsodeNBVPgPGFGMcAt9V8inpyZ9hMUweVULNJzLHsAHdhIPNH7e2mjXV
lHqS3ANmP0eVlVK+MnRedZWh+dcxCS8oX8sUX34d/sAPfJlalOCzfn/XVOnz4VID94gG9TlR6NyT
csp8P3n6/A+dMd1S3ENUTjhAgg4XcTlCGEdi7j+a6m5/+wsHIcvuvMW/ibIUz13wuNKiWKgiGbRM
NeZih51UUXceo96fIUXqoVyKTylwW88ts+8C9Q97H7+VOtynK7tiOnLCSkk5aBnrU4gPaYwN3CU4
EjHmIdYWxOwbvdSYloHmYUdaO1TN6o8SXIVs52PEM/IxO3SZtOYMEKC/infjfY/3I/eMcQAET7wu
oO7hV3FfkE9wz4EeBytKuXrNZE+K77ka9nd1IC/f8eWvzFAcIgn3UJfznEzLnOXAocppJjs6NMah
eQfYdc9pz4UABoPCod8hZfePirzJKU7ZeT9EQGQd2VxgrP5w8Qql/OMM9jCPCBNCareZNKF8LKki
mHXQ1smI6RAi9SEprT5/3P3veDBl+DTfcE2PWLEx8gEiGF96k+KVys2iv8NgFkk5iyQnNuqMzGJx
YsILH+3vc/Loc16Hvm4QVYwLI6DECYGJ2AAwdb9iFhkRBKJg7udAr0fmv2qXm6TyBgwdKPVydU0/
tChX5PoGkB9G80fyenIp2iNkYAhBZFDa37yORcBjj4jR2p3hP2JuyVdkA1S994SAKyYFyFVMAOfO
uU4hY1soTNnCyN3DGfYVIe00HyjSfhB1+I9d1OKuhNuwicWBj950zMHhrPbPFfp9XwGQN9Ulsxn8
KW4mfUmZXoJqzRcygzdTUvAEqh+OJ7Td1HJ0ZxkHpQFTIFlCv0vuoTxGapTqYyrxDNOFsI7x/A/x
PULRgHevcwng9DlwSdwjLDAHw0GRA5A+ZlpG4N0Qu4yRpS9UYihbF2uBbWVX3sZgCkxzzjpgujxu
/NHfZ5Zv364IUwFLx4DFe/CL5ISdC1B4gfWrgSsB2MrXGsxPBzzGcIp5eaz6GsX50+P0Fy4ZtL75
IMfpCK630/PEgZsyEVTdKiPyaNzB0YBPZH1goF+T55PaHtIFPGocglgn7VTD5DyplipsQhMvpQjD
PRS7c94GkGAs/Dsqt3A/GUTtqBch7vtlcGhItI27MZCQwVOyxR+Jbg9S51J3Dy9s7egROtijmDBj
HMDOzLV2Jece8rSCOkK34Q76SLGDjf30MEILPjGZpB22wRTYLZovLOcLdB8RfpzcaYB2rIM33MEn
3EV0s0jNkMQkhb/BCpdrZXbTd9IXGkeNOQM/a/9ONIcP6xb9ME8AqBv3LcIdHChJPnyZ8cgv/gYM
j/m+jhyTI0vXSeWwGffyE50jYAJPooZGCbkRIalV/HCwN+BcxVpuIkVXD+ySjw5H+QhEhMuAZMGW
MtRguMV4GxOcgYWOLpA8KPSMq4GhxSwUVxtBO6He3n9jKWQIFUJzbtO7qVuLlzV55DfcEV0KTnK1
7FN4sc4xJiUlJGdKWrv1TvY1oK6pfZQDRFIxJ8jw88QDFxEu8W2cz4hLIoAB5sbB3WPGQbyRLizW
VppIjWIi0suHYZmLawM5jpgeNt9qitXJNJXCM3q623Tjkr2GM8VmgRu8DT0/wezJpeuxNMJ7ngYr
/+TQF6EcsNvZYwyShWGAUFSPfDB4Z6yHqDnNyq8ymiscdDKsjA0iLeLnrnWEBdeNtQIfvcqWRRxI
8zfG1oQWkvfzDMiEzeAQYJnahPj5YNV7Wl1XOb5UEMTjTy14YxzTI6zoPI7kk6HZzBLsl88KmPe4
u4AfYFTymIeD4CrioqDtqAmcaUvB9mOzf4W1NR7YzIRCShDbuoljnNT4cPsLAqSa2E2YUoCsT4hi
Hvyhy+Aa2p1TJKtmUc1Kh73EpoHFI7+K+7uTxcpKMb3D8hwPujFSOUeDS9vzL2O0yoRAs41hFkf2
OcfNVFhi9EKVh7ZFsk/xOBcCfx4OqAImuCjVYJ+b/EqIZWZdYLW67bCcpmrCH64Or+4mo8MwpH3r
yzayFpqkBMkl5C1MMzw4oKzP1lfg5yF8X0A6Lv/wIeQivLghuDJubysl4nX91Y1+GWJCjnRdcCLb
CN5lOenPH1HDNqCMhLHQ0+6Qll2mr6TOb07l1D+WObBsUOOuoruIE4gIwauBeAt8D44/h7+jQ+1I
WMFRc0R8y6OBeY23yd7hJqL/RyIy4lx/w2fBJ+TqXt0T4++FSkunG2/vmz1wu6WkT6n8nVvGVoXJ
rHxgkraxNJejxRpBTccgop7exzw8NUDvEj5m1PfB1wk4hdjjA9v399eo3pK/uX6bpS+Nq7mOXMoE
CWQi7VdHnCvuxuoH/EhOiKElI/N7AANM6qSf6tYpvnXzgTVwEIAzCQtqByblj2A8E4/zoNlK1n3S
TRQoUoKlCen2S7XojR4wOM3rhKjCHEGZWwajcLSAyYtMBeE21rxghBZc5911jJBWX73WSG0bjPyI
r3EKqxzL5P+ub/k9uMHK0xzFUxZ1yrXzXjSIDJw1Noq+L7n92iBaOPiD29ozxLohyGaBVAGvkMbd
rSGxnsKB1bn/PEFkQzWVqD+vcVXh096cwhFWdr2l5uB2V9oQRbm9o/DiuBhzeCyO12oTMeMYWqP4
6ZTRNztFykTPcGNNu7i0e3Ak1jWuCjfwAi9VzefdhcunHxmEndmdVp/oCzN2C30Wk42oR2IWiN7N
puocCDtjYkGBM6SlQBqEctGpDpoH79h8TE8UXwhwv+4X2Y9Na0g3yZFWuOhifC0CGYmR66RwAVP9
uAlguQJGkc1GAaqkwhHjvW8JvwZVfRlrRrQOF8TQoMKR6M1oBi1Z41YULvil3LiHTxOVpGri0l5A
Qxo41+Rqi7uZ3FCwGrT8iPEIbqV95JbBkRFu0gi9oT4Kviu9fqV7ysUBP5CDgQCHdOYVSP/YW+Fk
YvEfsOuzw/6ily0eD9pnvL62zChPeG+XUFuwHXCgCY1CiOI+8QM8jLQW+R4o2iqWJZSD51+PJgEo
0Rlx8bwHc/fZZmhV6R3btbv7Ce8BtnRiidoo9L0RKPiC8eW+XpUTPqnidGe2MhPQ1MaQzQMTis+h
FMnwk5RISOSpBDjDJGsI1yWmuRUWBmfOAgRtKBXhK1eHDrfze3iDSMUeEaZsEPmJaVbynLDUPtGb
LeI6fmDauuofZcTWwiVdoDN6fIlALxjxo23givFngBzmKjCP+NcX/ixwIv/BCtIX2itLwQeOcKXs
GXogq+ct6RafCJGLBe92HzMlwIkwpkeVKH+h/1IFVzZSEzmRDqiHQag7bIo4KIAp7fNCjVk8Sk5+
F/hDOXkClPRtfJVTpgeAM425novT6YBTuc//UnwLWBKL4q8/LtySvZ9/fpmGLwAn7mD/3Q7/TqHu
tvCvcJthImci9w9/U/UDTYS5mDOs2TIOIoUcmZJAu7N+gncaFkzlePeIBjxud/NsP1ZDTiZHZyPB
bmz9zm+5C8U1wWfdhinOXs7GSgP7MWpQBPhIO5T072kPe0wdqzqdM+Bp8Z6T0USnOsmJLtzjzTM5
hYXMnXzNMe/n9/BaB5oECx+MhOzMoHAYYDt1+vH0A/suKhO7iJ8BHLwJ82SLdsweQtZHOhOxr/xx
RJDEtvi8hOtEsplCVeDzo9b0cBm3ELDAR3Iqfui9KajQoGbQ0k6cHv34YjUToXHhBBoQ/hOyZv2H
DSMYGnLc/BV5CRSabpgtsaGwDf8k+7L7ka+In3zLJlg519kDVVxnD9BX+Uxc8uEMRyH3LQ62KeHB
dLUxbHRr+kTXvL454qBw7xmHrP3xhG87N/jMA4F4QZq+YX8MTdzdXiTihf0ZxGmv+0PrY4KI4VZ3
eBywfzFgDFMmfh2Fk0kR5RD7e4ajBLJb2kZ0CU7gtG+TKhCpGS+CdJhywjU8hrLgyPLsVHWqHvls
QFs4z2n5k+v/tKF2w5c8J1BeFEbT0FSYjtpaij/6M0ArwC1iJ+usBkwOHsl5LXrAAdGDx98e5jI8
5k0gJpU4i2374x7fDeYZ8suXORx/9oxAGQFiWshBX5Y+81UpfS8p04VApD00ycXX9nxC3K0Hy4ti
f5g04OM4BpTETrvRrHKugeeV88JnLOGK0nmUYVRKPUbxTsCDP/Le1ilEUstEAXNfv4eSwrukrLAn
ebfUa0jnNJ/AhS+cTRzGwWgYX3+9K/PnNaCyGt+Rxt4yCKOFf9IFvRr53XUrNm+yhqgFsNIX3wuZ
9dXGoI/L0duP9lAkuU58XohCv+VTJz2AxoyXUlooD0qqKVZNmJPoY+yRwM+J7NuiEGS2LHjS/MNB
o4sZzYkWCEzwhn0P2xKchTbAzIxaRKCuLBKoRjFLoZ+AQG0gWAFrlwjAUchfCLikCcI0A9sFhuOU
Lye7oMFBh4JNz7/pNl4nGizMVMRXNt4v/aUNdIcXZDQRsIhrc0FyrqdsQCdNxg+scRD2FWM8ti5Q
CiAu7H8WgDOMV6jemXTJkONAL2X7LozgIVI9JlX4GJ9TClS1NUhguaY0TU5HQYEmRMHr8yTQCuBv
ogtHKzotYIas8YSu8L4DD3d+JHb8D3pY/IaeJeRidYynCPatvayN61jzCbV/e3rC9JeZJR8GMHhC
Q0UwjZ7cF+CDwh4KYj/YtiJYpx+r9LqnI+BJPBE6ZJdGN1fdYkRn0uL8B2eKwWvA2GWCPpCWkqYt
+rDa4cerqw0P7+ScqC7XrR9UU4BS/5mAXlhPl50ICO+6fi9K7zs50XQ/vc7mrNkYw9krZhfLqqUS
qsHJs55I3WQMRmkxMZf7xiGs8lRaqTa65t70sIlhF9u/A+3AorR66S3CAdAGfuyvXzvEEd14GFTg
9fD44WFPa0eY+yGGdVOCGxlEcDrf8jbnE28/mHX6o7A7IyzizJsMlkJa698ZRBxxWeg5Ayr8k/Pd
Cc9TAYBrGdFaKagOGrwVq4qDSmQJI3CsbfxwEDZy0AC250znuw/SxTPwYahOwC6/sJVJSRIOBY0N
6gnvtzXnYqq8GEyZRjN0RMYGBCCtGLdCfYOgS5GEcDfqVEuOGQUsvmC5oF+NO+bdOdoQVyy7gC1n
pz1dTJRoaSCUCt8TEWqNBbmwsRwGD4gGjD69csdbtvuhy2j7hjgVijVulZy4E3BSnMxZnCQ7bybY
yuzEljOYEtNIZCwW23yvXz6iYkOPrc4e+zeTusUH9wHWUNgs0P6d+NrgL0CLwoJcFk9exSBmAEXL
ZAHhVySsQxiZveDy8fJyoR34tr3oLdikwL/YBh2YDE/vIXJaeQIPYoEigPkKigP+ANLLhB4HS4xt
UBPi+rTCV52fjjhxSO3G/pJQKUXcFR5LTbV/A+PLb2FS1CfMzT6RCPdv0s+jAALNZ1iBYW6u/mj6
7oegqr8VRunMVzfbwoUlUcQIsuWEt2MCyexR4QLCxHgQLYVNePdvkoPZGPSMvvhs6AMu7zFXgOkq
9w9y4qh0zzuG+ZAL+FvEdrIziOWzEF8b9BnDzpuJCIA+macc0y9ED+Iq8BKScyYMR2HFJ6w5kGgP
RX3h8jaDDePeyiZQlJky7wZ1+SrZbA+AJT/EoJ9oqASUTvcFPTXZVjzjYgDQuBjOFzMIBgw+iW1G
NdGZGDlB0LkvgFj5luRxgmNzS3GPQlMbflY4prF38k14zQYZZzVlgMKnId3oJlLJryH09bc9hDDi
g3uCgooZAsZpCxYSTwikFFbraMprGXjzXXfFbcJHgDny76/gc5RhKsKHUVZcNX3y9YRoixEtr8It
GeoOdq4YPA0ywPQmxM6m+IMajodyOxSGSBj5hE/2gk1SrLEmjbCcY4TXmXfvutAn2uqc4wZyt+BU
PBGmCutvgQXBi58qPiMGZ8ZdNPhVSDpYtNR4PUdsjRNwdmr3Ft44XBkYPy8mdALT4JYAJQOVxAIv
VO1mAakBskPlInOgxJ9B0LkvNsltBm03GDC+/OA/35kvCREcQPt1pyffHQApHv4HHe7LBg8uTgfc
+fnvjAYQ0wwyfcKwHDMmd7CCOcT/HSDqgJyBmzIvRVxNQLfIE2AAzk1ktXC7yUPntezww0lNM9Fh
6YYRbtYNUu7AD9t/rivZEzxCMJ5FWDi65G8I+MYkaYfahhvWOxAODzOWMiHkBmgZI0oQd+8LQEnO
Jc9x+qUBpBIPcc8H9QbBZuQPAgSVZ0LBTfaVOOlAGmFG8PwQeDirrRdetG9ryL6uYBBLS21DYgEb
hKTOFaazu7nXvFizL8DT4CdIBT4ZmxeXstkhrNBvnphmhvw6XnV2KKqZ1OMuO2PJVNHvwDxKTcQ5
2fM0aknYw06Ji+wg40uIAQwJNCCn2HCKLFmH6Xc17vknMox3LIoVBhMRjxWzeQS08Jz+8XZ0pnOv
oAk1v8wHEAfFKM68LPkcwOMQlWB7wfzAXQXZKNwpU8Ci6ND53qKrInLvFouHbsHvZJlhJ8qlTpEB
iFYFlhqPABbhGT5Ud47fB9NsxlHAU/i1MLSkpWev1yLkM6QQrM589tpSrJcHE2OT9KaA/AKa600L
eA1K9svhxHiIJ1CsrjRL4l+F/ZbLyegzc3PZrnJ1AbF3IjLkioCkCvwwGYOwyQ4TBSFkDU6uTi4x
WZQ8jz7sMI9IzGrMU4p/H4Nrr9m9QoH9UfngbWyar13rnh0sJS22TSnj8VwqHLwM8nFiJINZ1DCK
3yxg+c7E3xPQMTQlwEQZx2KrxFjwE7cQlXj0eeii8GcxlDahSYjefwmmh1YhEJA53PtwsX3QInYB
xxAs7pMz55S0l8Usx4LHhjIEpt63QdbYwNkyPisuL4QewijfzhNCEdNhFoTw6X+F7PtsHpx0CtKt
xkERgk1AG/et4VJPP3aHjx286qdsVJOCI9TFmbgKtQDwwkPqFAORDg1mBPgVn9makeevcIfkeRLh
72IqQ3FkDywGtFSeoymLmwmDcUkGdg3eiYEADz4sAlZMbyUiK3AmwKgTiq330gmvcWSvWPNIQbvA
HniDd9qIjYzXDBiJfgJ2VOqSkQVqWh4R1rsajktMVCH28SEW/ZD4vZwKHnajteW9vNPuCM8LhSDu
6eyLwwD6r6XP8BIBN8Y+BV4VszBsLeB6FcENI8xzqnuXNXMWnW2B2S47Z39XOsOw+oMNZV8tjvIZ
AaXuc/f1/n0zpijwsVBDK3toPq0RfElBwEbI5WEQHsbMo64p4kBTBd0msgFOWsaBwai3xsV3fVu/
11cQE+O7qNZw76s1pJMCGDgYYuLMPvzc8RkKuwgxbJk9Yi49vlpTYWx9IaoKVgfJsWRTkmwjcLDd
hz7xi5xQuNWX80/aEkjH/GcpT67hBaZvittpF/SPGwFYd/DQDQzd2DudN5kRUDiJ36TjpfbC6hRw
+5+BK/pwLZKT0QElcQAohGNwQD3SA9HSYyI9Sdoe+MxomCis0ETjm009ZN/2iOj8eslWRj4l1WDQ
g8Hai7TDCxpS7VKmMK2mRuH4JjyFg7aUaJr6zOszpuMoKwkPwMIQyhaOG6yeofWBA/j2Mfj4d9IK
Q1Kmt38wUIughfxfrrQjTmNbeTfrIqJF/N64zH5zcnFSqj4X+aiT469pBrfg8cdAjsfrgtk1z92k
89hmjLzvUiAZMYVhxFSNWdvdOlamuEI581XgBcR/uO1jKEuZRNYS96IfhmJCQsHDOC1jaf9RI33Y
EtiGWC2nPbQVTjqL1cXyJgKFIVptQuXjGTngtWZu9kOnJgI3hN64geSzu7mMCZhQUG7D/TGvjBZZ
czzqZN/djcUo4YyYD61FlQyO3z36OkaJwhT9ml0SopEyecmg8prJDDs6PjgpAZw6FZ96w/plJwJA
jI6Vh2QTk+wvzyJ9OLMUEoeNxrnZD8YavDXw/3mOc7Cvx7SruEPaUHjDfnTNWJ2XALLeFrwPlxIP
ez1LPF5O7cLisciGdTi7SmQv55zrejYDa4v6lVNpwRuF71ntHu7Hl/E1jiJuhwEFbg8UWDNYDTZb
Pr2d1aUDchR4aubSvgsOpXV8WBiVCXvnajpHZMNXebCp5toccV1wz0YuVt7YclbIK8z2T9ysImsS
HX31hO0QGiqDjvDqMD7lLKiFkMS7uHPm+yYFr61StFRrZtNww1LOZzbu9St9c4hszE+KmZJuf3fo
PGzk2fY7GzBpjOYcRxxZqqdyzsHQUieUX0u866adPd8k82J6JYhOzJju4w1G3GX4yAFjpd17UQD/
4cHl33kYUdKCO7/Na9CQqbigFWQrxGG8HOPIChmWYEPS1Fp81Kxm3cVV2ul2M7tYJD++ABMwDsUl
GzszwOmWGLrzBGOIJyHagCQEwzPQXvfyL6R6gVeS9Fk1/1hjALu6YG/1v+b9eEDzaB4eZPABc7bw
TJUclKBewkpBy0sqgAfbLS6Pmz9OFHY94A273Aqb5r28VtHTTyi8sDygG1lBw6qWlGB3ZnZfkSyl
J93uQnGJrT614tOuI3hCRHgMDlpH31afgtLiboRkRa2LMc4MNPcUOgOfNUmVIZBOKKmOgtieYBt4
0b0Q/DOnAdGZeYGtwgn/x7JXpvKkdxAgD4fyR6JKh3dM8TnwSeTr921EmU/GnBO2cuAH9t/10KNO
jDqnDTYEJBkIuScYhXg/yIRBO+mm2vzuIzFbMAVX2SBeiFoCIlmYzJYO0U7igShsGisTKGonjO7j
btHtqvXlDy8+obV6kPcLr3HXhN34s2pCNv6WszdTLcZfNEDJ/m3PHn9IF2mRP4iyyQAgEYtTzj7d
bHGU0riP2HYuUzG4/e2FTjlV9lhrbjEzpTvrhRhUTB/7MScx5lAJDaDVwhGmnWbuNYh+zoFw2/j3
VwSv8Mojfk/7ux5z5n/tgkUwEg4T/o9BBbTBaGRh53PzaZkCXyHjZTJZ949Q/UXtqFEpEX0QDCGJ
fW16DHaXYMQGQg2OL6aLmZbbmVjGinhyYdeVS7n49mTHmQ9oHnJAo26v72OIbr+QOKdMwuB2AtOc
IZY3B0/jgnAMMaFjggjkuMn0QwsICtC3k0LwApiFTEs27pKVynpb0K0OUrh5/svMmRDBscBYmM1T
iKFHjAY6WyiILxEL/zlvfXYPgWiI+CQMALuA8cuRNdGS5SsM6p8TdK3YpJmnpOa0Gr+XzRG/A/1L
sNLQbDBNHg3MH3b5UBA+Fq7r3w2Gh4wPvkkBFsCpkQ783mGU3XtmG0uU8+bbLlfKtsnoIby7JYe0
p9kz05cUFWLqYihbjOa2bNQw8ZGsw8WN60nnQ9KLoVY43wJDzaH39HWPU2h0EOZGmMoC/S7FRbDY
r737bnBgt/2lmNNJxF/f3CdtT97aG+9mzCRbjLyrGCqNVWIiwybMNNgXt5N/waxb0IVL3h/nNf4b
UB6bIjgM0EwGQ46ibqGs6LQkomMo9JFnCs8u8rOmNMVP5Jpw+wXJRmZ4dGJWhiUHrjRsn5rxWiET
surk6zM/ceiZ8Zxn5sBGAyV7Kh1v80+AKqgNJBfpqIKwDnKqyE6qtuqSbBSWU3rZjgQnF46JfRi6
lnNONxMM7gB1KY1tcsgnDxPXqhMfONKd8x6+FC4BF/M674upAWlSkI0d6nJTPKTD5Qzpn69BjOHj
iXqMeh5hMOPbZWd8p6CRS4wiQ+bt+M/dmMHT0eFQUUSqTS25Pc8vU3yoMF0ip4DfwFf55i8/Lzkk
pXR8CR5JyxqsaKN/zgDeAjW8Ax7A8674NkyfEL9ozhq6fUtwS97WOUQHugAMYUTYMbX4pb38TGES
b2bsFuQNjvYdt+7LaiwiMMUeLIdHRGLmiUkU1GNIJHxDzmAhrk/5q1+gsG/ADSb9mKxbu5hCcmDL
58NiUMciZXLt17BpOcB6ewwmmddk3ZwRAJ54UlQmtQ93nP0W6g5z2Co/u8Iiadz9DVC0AwaYMaUX
jEYqR3gPuHybYgLV21cr5jmLBmLHZ8/D42LneR6faHCocUXqgRge43IgpkiLDxel5xxBdqhLiBFL
SHG0NzAIUI2M9VhLxQiVIYCHwoJ9piAHWfhCEhPycwQ8Kt556NbT/hECy2ky2PP3YBqzjjkbwEC5
rwZtDp7I7L8MIZHcGUuKuegE2tekN7cAgsJ4BOeYERx9jPust8KjnysqVhN9b5PQIfHCcvIi7egb
dJpgoL6CUY59qilW1pD4jxqECQZopLsPiEZc4MZpZ4ewjVpWWMvLTyBHVAJAnSy4PrRVgWVjT+HS
qUGjQVvDf+vs1kcX5fapQ7ivwQtEGHoRh2VLsIjo6kb5B1aT4A5iEQI7ieIdNsi/8pPpq4yozS9D
cAvuPYZDiRjTmlBq5KO050JFZfgiuJsLxYjgzXpMBazqYFNO2Ag+vGRQCa7LgHYLGmfBBi7C8kgY
MpifaDnD3YRVonL1ljoZeReqFlQLW8i2BnlT5ojJu+IwMwwQ99YZRhSUBgQ+pMImvp/rFhw4ZfI9
qIfHjnP+T0ke4XWG1iI8jwmiBuG04Txc3XM8wEsOi6bZLcXF640Q2fwx94//ZfVwzfEytqTll8OH
x4AcTpG/8Wlx0TLBz6XpLXtgZ4tZvR7gU3GGc3Qed/EtZeCoMwZjEE5QC8Y8+c8rXYbL1zHjphL3
ikckxntQhlK0HnHdGqe4Q0DNTDO42iSEHRmt4MPeYNXJqMjuf0wZS66xPseeVsX+4thLS4pq/F1k
WEUnqidaXh5HaL89Q5b9fqJxJx/RLZq/UICD/FE/PuBtiuYBXNzG/DmUYQMAW0QS44rfm+17gJeE
WeY6OPR7pWQA3cWfylFP7G0kMLregbsI3ejnY8e6gBKuePcEdkBaLb9zMbljCNFwawVF40ntYkJh
Q42qEZlsXyfUUvBYpoOozX7ibOxTKkfl/AUHK6M7bPfg7gCylH9Y8I7bs4NcgR9BlNySY8He07FW
CcYzOeT12Q+P+1F+Q9xD3tcTRhA2onAHYP7RcSJSP+1oFlHnDnDx5H0YNMlxV6TXkCSvVEmB+elB
R8j+UUNBS6L9Y3GyuyJo8vgUzLCu4Warf4SUgwjqZYt9x/Lu0Yx6wCRAbFRP6tDvZWdkEaojR2qI
xwbQD4cCj/uCyNEZvw/3yfizQgDkEWc5vcGMgjfqjmmqQKgoedHbTFjmQ7OypvUUTq+ybBgFYlxe
gbIt9fl9crWhOCNMEK6cRCLpMZXOAB5cI4pS/p8Ej/OiqOzrPQALB3WHU35B+QgYxcF7rPcvpMDQ
c7bymoDYqw+5LaegSgDM+mt6cx17kisDles/Vy6woDvhxTnCVSDDCtLtK2TctBitGG8xnab6ggoM
Ho3BJ+DlMHkG1NSAfwAuj0kRABTwgoFh44Obf8y7/57rZNZ6mKra1YTTkiGmQ28ZXB0SMDA0lilS
LvBCS6fZwdamKs0esyt2BYIrR9FHNVBCGFUsJHgWZkZmQ9geMx1wJ8arYLgzxWJI6xBnFknLcsKR
EOKRuVS5Ry9j2Xk9ayggFY2KXItOigswKwGTwVfA1a80sNNCJ9EIOR0m3XSYu4cKTPQEfrmNH5hw
Q+gmFsCl6tPozpE1lLtBSqK9lQvn2lFwP9yQxgGsAFDDVa9idfITXZ9LfEOfgdLuvLjvCEbBkJHz
Vmi2AMTjLlAIC8XrSyWPie2DQxSm4ieSYIuMEtUn/cC90JQmMrR/cmYJaVB2HwIjZtAefPyjI/lD
bJPIhKLNW2nJ9a9CKsdG99gNoGExm/FuO+TqbUgdDetF8l7uZ1dikA8KBjXuHteLwmlm77D1pAks
ZvNbGSnkobDkzNAgI5T2O+QshT8Xs0d+FmxifG3UTMYlU3ZsXO7NEUeSTgd9n1/8LjjNP/sHJwFF
N+aUm+Cx+tKOnea3pRr3MH5g9kVPP5cDkB/rJcLt2b976NDhmmIZjO0YteHHGOnGhtW1xs8b3VCl
+OS373oJpD0KCEf1X7P3gq2HnvT6pTxDzEez1tvRWmG0CEdkaP8siCFgugEHwWdHsGKsZjpGoUyO
vSGLdTwEMo176AVEsdQ/28+1RneFxQAQ2a5HwTDwZB4j2uHg3+58NRtX2sk9DJ7MS0h5bpA54rLf
Eygp2fWCayd+IPOsqp1xjsvZd4XXgP2y+ulmeqJKYFFpcE6usQxWu7owFEAaeHdudw+qWSoxB6DP
4F535hu10KJ4O6cx7cffZ1HvPt5m1dfss1A5CkcUHNAfnpxVoLMAt17tXUHQU0m1XkicxlqMXwRO
nlMZwtnXwQjiaX33qvV01JQG2b15L+fuN9HArb2NI+cP0qHTHhteNHIXbSglJCr94wgzuwDhuQSf
Gf6SmWQ/TEAlwv3AGQX4Q2a1q4eydTowJMrKA2aVxmml6GY5bRnw/7xm/w56a3ChqOcq495Y3mvk
xCHC35993iyWHsb966h5Ma/tTWtK7t2HurEf5qi/x5hdyLwHlasS3ff9PT4rqAChgbnS5Od+zJfz
zWQf1aDTrw383mWGHz9DuhpFuol0oFwMOiTkD44WX8KHPcz5r6dZhfIjPK8LS8ISzLhsNynuLiIu
xz37SjAQ7KGfcUt4qqcPMja4SnfFbiLNbaYD3YRYANL/xSJM+8JpIyfMLFDmw8QtTBUIB0oKqaxM
TRpIzjY3ZXQTTg71zeN9H3AhgkvO5Js+21q86Sbivl9DTKeMrLGHvcaf8Lqu06vb7kbbfno13955
NuRWY/Hw4HgCj8DymetDSa6Bl2scYkcJw4PCHELn+5oVWV3OBpbRkACK37K5O4+h+wIyta/uYMEa
u+Uiduw+G7TGPdaSvn9mXcNxzQuHwd7y5574Z5g+V+0Rl0STqdr0Beks+Myl4OVgKBhqbMMUutTt
2ONBcpUBkNgGZvgVCWcGpI0XnNkYYx1LJAiNrzsUSi44M8iomp4yAjMslifDJcoaPlkC6yqFjb1+
h3xs6xaeo02O3vM3/gXv48NTp/i0+f3lKG4DnUzh0rvan5AHUY0IgTeffrfEr9CCy89sCpjEWOn5
G9eiHCuSFzNyKOOIfF+r5uR1bxhSECgRFaU99Ngkq/wsftJ93LtZr87BgIHyDlTXfFE8D6LXmCTT
EMkdpEZ81IhdGv8MBUHR7Opy7TgIx3qHphHX/bNbL97mL4AdONtETL4CBEzWY4Zwh9k7B5ydqDk4
j6GhYAHs46DxdNysz9YANsfQQKD6tQTPlkT7d4CrBkuM3rT0zyDhaN1Q9mimqnoa/NrVpy9MR/rw
r4BRPm7duNzu0SYsX5ZS8wez+QPSa1QT6yX4gXmdy3Y9LdjKKDAZ8gpnxKRn+Oxe7GX4afFDyHi+
7oIxWpepCgFPzd6M82nOYa4W849N6ogFy4xsbfMEgJ8pMfrYMqswM4UDPVy9FxI86B7zR3P498BS
whRUZKo3zIw/3rfwJAjrPJQLruQIgT52FLLZxRIZFJ+VhI3p0CgQoCLr+WCWj9+Ko4RDCg7K85nM
SY4pVN/Sdqpqqi9Lf1kISL9/Nahq43z/HoTIE4koEvOw+b9p6QZ68baLH6nytAoQ873CWmZedbHu
JBi15v1ktPmTBQJ9KP09hQt4fytFEHHLq9EATVBsuu9sOIfo9YwvjLETdSs/+eHVuwHZba84Sox5
tYLpkqc5GrGg0y8pBiiH/xnXoYGoZYuMXfhY2gCSihB7YEaKR3LdxPDFoLPBm0KRD44qTasV3c7Q
prKG8vczPh66BU//G9pw1mlTGhNfWkIqT6KphYN6j89nizDDGuEqRHEcIbGop/Vnf1zoq9JVLTKf
PSrwe4z88/5C/sCjoK/us/vszNIdTdgsIUY6o4cZnXjKP6Zmt8CUd0dfwSzk1pfrq9tfteEn7NnV
gkdI9rnlghk+NDBCvlKCk2KRf/fYRIFC7luNZPXCeyeJFKjpLRRM/5ejwyKcnGZnJHFZddTWA9AY
IVIzv0xrDCjB0sacYO/zRnV5wbXbI1UsLmkx2G4EMMRMLsV6Av6WoY3lVBvZr5U+5Yja3Rx06USE
qBbH831ojMgqxyEB4qGLkaEvGUytE4oW3dAwV4ixG33TXbjokgNCRgkoH+AQS2RbVsa/kJMXoygC
xmY8QlQkXFGQQhxpd/CWqb9Of99KVB6c/TJF8wp3L/7KaKL6D6/FCb3hNw9nUiT4jKVBcA9LpRnZ
T41IRUepnBfnFGgFNcSJCfzyMSAE8N9Km8hHgILGQtKORRFucdjxmbyWplpL8d04eSUX5e0BrCgS
1Q27jXcs3M2WhD9gfD4ze+EUrNZCrRwoaBB46EEfQMJ81RzOf7CfN9EZdQMfjWktfQZkeofVNTub
WjyalS5msQuUwLrYL86z03iTsZg4KcONxR9kn1Ozay1OKY6e/r6aP45UCurZ6c34WXvkUTZEgeQ2
lhTMvl6i7t+QXU9/XKiH9x9JZ7akKrKF4SciAhUEbpkHwXm8IdRScEJBBPTp+8vdcfp0dNTeVaUI
mSv/UXWM2NjJx+6cHq8k2hKi9qQchG35iXBnQyD3fcUiv5chXi4vRguCM6XWTGdwr4D7wmrzm4NT
0f9HFeVNpAQzgbSR9Fcp/xfoVtjJsFB2TnH3fr/pu3J+t5OULfqKpfNR8G8m7BynfbFvXTmoENiA
NeBWDLQv9gTi8iby/DfrTWWEa7QcI+4A1CM1mPvT8AYOfsuYA4lVJS92Lorc2GQchpj9e6KGTAJM
W95loYxhsN0GISkq1fMTblSz3/ZwTEUSURLREHRywJChk1EsrxFqoAgDCDhjowTlQWCDSRiBqCqS
aeBX0ZMQ0EZhE0GOLD1UIUojtCljQj0E7IaFw/lGldeP2vXrREePYAkKDknwtUJ1QRY8HjO0ijhn
qlCyexMdJgo7IEfb4Ovfxu91D3HBgUMa2agA0+hkEGUgNsHLx/mZOMJwGLfISfyCYz+CqBCuhXMP
Ew1KPEQtCHxkkwoxcpFZtp17nElCj6XPVCRDJEgiEPrY5QGYk3eFiAvC9M2NwqXgMGVSCYcesxni
VFZmKCKkP6IkEcvKMJCcKFFIweZSVrFGXwSGpSM5M3sczljRIP8Pg18ocQAMbpXDO6+mnwn//2sH
gMFIngOZOVK3LYWArX1v78n2K6NQ0gUmvoA8D2ztZ12RVMmuMRR8d01iwh+cX5uaT+RhUfUTYQ0t
lJUp1jVwt8GohxwMDeqeD5dECBoWSVADphy9+ZxJSfuReG0+FvQvjTKF6eeHop82yvN9f5lAV4KF
u8YJNzWPZlhPi1k1KwMg9iLBCquFYqkbbrLgOep56bxA2DK+zi4LfVMx5O1uAcSy6hXnxpGYTSsH
06P3C39TOVD+SA8jEx2SAdscggNkuwwRuNqnBlpsnzNHcdBHAxKqmCS+myFSlHk56o9/L+ttmN8j
vtj4FWmxNq2cIlLs24hnIAtKUk65+4kszIkh2qIvr/0GznOdwWrJ3i9BnDYvgYNE8/KvJT2MH16d
L4E+Ggb9yT26tVFNpL+pE2zC9s2WSUD40ij88qSujbUkJnBInvU7YMKD08BZSahXazOmoWc4//97
7c+RY+EXfJgcsvfN/SLVRpULiCythna9Tidsa4hKn6eLShcl3ZQsYQLqYz5Nbf5yzIGrp3rMz5Mm
Mz9skNGHgxkKPiE24lBLKS2plUO0fyj5lrdl7ddY9cl/s5qDOrvFBlYxLc4T3j/qkvEgwfY0nF9G
FCPwTerXfsCosSE0HF2YaOePuCRK1B4G3y02JN0UaCJ43vR3kJz74RIXh+FIwyI0EMGCr69fcgwE
iUY2B3I5uS31UeMP1leSXLDrY/yjuJdErJi9qVnrjfM+Pdh5Z4RzA1VGr/Hn9m+eir7xtwM2s5Rl
DsvN2Lf7su1Fv8OLsE8K6qBSd/haLCnJlpD2ELSkz+TQErpJfJwwJvWwail/emAw9LC7Ic1cDNgA
vOfx4iHRs/RtQ3SrYnN8YPzorStmN+Ancl3dN5Dnk3Q2zEgMyVf3ByhoF+N8jHFrreO2lCj3vDik
8nI4mma7n68RDmDCNHd/YF0gWuxb03tAVx+2kp4N4SzcOVWggJs+Qw0gp2dOpB2JjCd6nnhpW07v
zUHh0id12G4Q5yTGvglxWX05BbLdwAPReHZNHqglCKSDAwQ8YBrZ9ucYTA8XryHRtDiX+DBpskPb
wdKLRBvEg8WgJovczhjKkfjyuDLR8l7/TZaNOPAXRdAdOCT06khc6WEyKMkV5h71xfhaOerQY/Bl
DuVO0Jlj2bkJSkBsT8O1ee79ESVqobD0vpu3S8Ty+X7mDi/FbJPDSFWmhhOFlpBJhziQ3SNbSLFx
tznLyn/tpA8TSRBn1E4uoGntqLSJzOPJoREYybw/ww/HGuexGYMzDLe6uAsLRCs2HxJaq5BHIGMV
wVTL53iQ/54bdnGCXn8e0YztZXWhL6MJ9NTnbKUoNj+EoemzKybkH+NBI65hlhJ9PJFJheXkL6rs
lbC/r/96xC6KFd98jfsn5k35aRW6uKK0vALA8HNQQq65u5SJ3nrt1e4OacBsoZK4KHmfLdGc/YWy
4BR8P1wP/aFz8XLhE+SMwFXm1avrCu8Tpnn3FxAhN2gTpbB7sAA8B5xiMcR8xHDFjaMpVsVkiAcH
wHQQNwu6xhicm6DgVt73YAu3EC8dPmysZ3uDiJPR5emIsS2LfpxcL45Kz8InLAh+RjEJaM6RE51d
38a0wj+CW6Hr4ud89tA4P77GaHHG4vh1AfBSoGnqpnFAkws6Lc9QajmhW6Th0j/C6t5bEKeBNwPC
7IUpu3awj39WAxSOJAgifWPXxhQRDIQNIJ2qhvkYRmkMZ4w+oge3U/qCfsyObUD8gEvoyIOR6ZO6
qPhuPnqNSeX3cBTJ+6FgqMCwNkpcoRRH376+DUTSifrXQA8kN+Aq+K3e+GX3/5n6OGGS3HD4Hhiw
8G+wYx5UpLr9hIB6XAWlBRWBMAchsqzEiMbBi7u6v/4g1IAR10li/fcP1C1fwULzVNy69ggz/LVr
RZ/jH4flRxJMxgdheuAHvsDFEQXwflSUWNrWIFI/C9PhqTfRwHYQIlGGYMl9KjpGWYZYhAZzB3AJ
ovPvkhCmGGiA0sT18vgmsKTEBY5qQgdy0CnSW/qwrHmkgljd0w+WHl+etvusZhfJCYmlcVbmfiLZ
YKYUc007MskGWfI4K9itgHQI5I5h27UxlBdkUOlALxliZANX4CjG/SK4QKyIcJX/0/NYGwxzcBxO
SZjHPETkGwIXdcO5gq6ZDwo0Y15tIDM0PG35CayYRjFUrVesIuUBlfHHSfFPmyovTLSAjdWNigQV
LHOK6EX4PXQYySwpNsxYNgF80y+FZxw9wRWTHiZUSDWijBCqjEA/WW34CFZXOCahVvzZVxhMac4D
i3VHeFwL7Kc//3Qbna64PNolfbKUMWLGnXI0z6FYERDtORqvVeTzkDemFg1XnEUSXFpoMZAqjzux
dHcjBBYcO9B3cGmEuZ5TxQ20mWcVU9JD2LR6m3r02bfOtCKqCp0BboQBndV3FCKsnKFkdTMQyTEW
XVc543zpuQN6fDoOPnqYbzXM2DAfxwdUrYx1FVYU5pJAHhIncU7HZHfiVOn5h9dIn34dzKB2ebq7
EM/TN1ZB0NJ8nGPwjgioh/mTUvsRwyfjRG1UPLpP4abzs0AJhpPiQI0GmtF3IMzM/QUoLEhr25rs
EOqbguHP2yGMBARyMog/R/C3+EWvKTcx7d3stw8iy8hYAoI+vVr3Cs3BKE5Z/ZAQJQEwXDhE4Cgn
w52T/NODSKRt8qZsn4BfxbyTk66Kv5JjHKXjgAemFhUjrDe3j+DbG8g1go6d3t0FWM/RMyPB5L3u
r4iu3i6dMn1IWZ27HY9uWFVTsTyR6vyzjGPFap3TQhBXuY1TtB6MymeEzKdBmUeSlOSIHgpTFFKg
N5KvAQsPbtJO8++4mvlT4XwVRTE4Yli5jBbfsdUjA1ODZXXIf295mCxJoSrD6YOhQROyP9k8P3Ub
tQ8P61evZxeDv3cvLNo1zQE7CKwGNeKm4cgPF/c25oOUomf7+vFIkzJ6Nh6/rL9gGdU5/WvW9Zvc
mUrv4pycnmDnsGMVFscAswzA3WGCILlJ/UW3IhJeeO/iJW4Q3uSY9vqOAIszj32NPW4IzQxL9wgu
S1zilTL+UPJHpg+BjIREki68E/uZbvYdTEFwsaATKvMLjuzXUuf3P9kGQPrWD9VmmgF4rM2TPO8v
9CAff/usPdT+AQ1wjEgOZfxcKn+q0/Ok2PNYmkLmQw6GHCQ6RwrJhy1HZGbz3HRB+rMGKVw2zqiL
j3r+D07oLHzOnN11q92zqbEibsRYMfQMRBpwF9MuQp2G4RusQrAK6NoZeteUUwrHZZkv3r8lSEOT
R3gLGbYw8WmIYxf0OvOfypl9R5pzla/IOwjaVMelQ8QSVPzPzWYyFm4ciYKJ5q9Ic1rTSY6NH6vv
tDFCErT6fu/v1vevSBHuC2M8DOVViwAAcgtIiTWeJ4FAF1QFyTfmXWkb+HrM0xrIE4OB8/PSAKyl
4qU77xiXNTha6xTIHx5QV/kYfOvhsb6yYFF8Igqkcob47XBfL4YEZrxteZVz4r04b53G0PeeB4q/
gK2cf1e0nc6oHnuRLLlCLCXv69pp9y92coG7tEQ9xGagYs1+Lqs5qWyEdjPlTBGTHMAxU0RGseZL
PKslvIJTduzyfOt3r5JahtcBJCapF/i4L7qt5s47yURR2AcKLaPY/orfaFSGmOMboH/zsWs7C+6I
qLUPvt8GRQKIEWEmfywG5TTDEgXkh1GYY8r2abUnnZBSRALO3SUsIWEWwpSuwaIjj8FSlwJfLYTc
umcfuH4YX7m3OwuEHwUBZ4NDMWcxBShxjdkjRDlQj8VnQkTo176RTI5XAuagb9NjxYDDO0fMcEGl
wFxEVglHXayakyGd4iwful2l2OlIAjZbwoxnD12k2LV3/7unCkR8CRXp22a60n5R9ffZ130bm345
I3OBJA5huhafYuZwBDL3aC09YPd1H5QIvTZ8sVNhbgCdkhi0rKKKteP3XJJOhJRwU9g/G8QC+7cQ
98OHc+orMQOu/8AQpjnIVxMXMU5uJEMUWQZsDrPbAab29Ji3/4SWzUmy70h/oIz58+vk7QyRHwqV
BJYv0IrhMARnEtGck17QB0iWLcCVNw6RjAgusU/1id9rOg9HlS9HRAE7tF2NsrP8goQmV/juZTrO
DjJu/Iw4pmKGF0xayKS8YSNDlvd3WRN0NyJxbpEuifYkeYspeCYFYS/01T8IZZfonI3MAwXeQ0yO
3UNHvURq5oGPeum0dg3/Nep4OO/uVWQh1gORaljjJmWQGyqeRCADnCSj1I3cZXwzsOCk6wUG4dNs
9cxNaxg1V14jBMRLoR9E1C89NO7PAbzqOCsx43Nb1YwulGFuPj72CBuCum5RHjU90m67Y3PEFBNc
zhR/xYQGkIYvYYWzsVXhnpFMXoCCdpQKGtJuNZP0S0HG8CFpC7ovSSN8H6qryAz+cAOuWb1VnH+k
E0wzkuc2FAiO3l5v/SPg4+oOV9jff0Bw+N8jZV+MX2TrDPj0QU77wMV2uYJDHivTKnDfFhdze6EH
hVMJ84geslAMV3RE0j/35vYxfC33bgD6LHc/E7T+M6NmbS/voaizqO/8aPgrV4Dxd2Zu+quAPSe1
UySaR7wzd+V3xRn1zSoiNHAiRhY5SXx1+jYJXRmnUmJ1KALm80D15VwcyKLg4XBKZnr3cLNGDBqc
gj4n4PTu8FbMUyKbyA5LWweggC0mNenA8T6b5uMJtOHiuehvSvtE0rZL4MQAQP/JCYnDm3hlR8bo
M8ddwBxqDCyZIXzLeMamlgYiuvEXgdRoyQu9J/c2d+w8mwpq70JNqFcuH+Gb5j78iGw2KR06X0Qd
hVdkFqpc0orBGT8IMFK75HQ7wbZyLEa7GVpKbFkj0lpgIksvC59kQNl4QJFV97ZElHI1Eoof3YLM
OWgJsGoAHzR1NeJGTM8Ttma3IqbrNkr8d4g6eA7j4XP4+Fja+O0QBkUsKcoPtO9kHV29oeHkyBxv
Z4R49gEXlqeihlgCR+gBvZVeEzytS5y75Kl7feu2A971tPHgiBhuIYrvdGGhQGTMiURIkouwSW52
hnakIynnkiDyNbktQ9k+/wmrBKJntwiRtBxIHfOKKTEaOEpQ6PI9/egz/izqWZbZHSx35314m6zK
o0EvuBtWBRmUmgB3qFhZpcIhjLrs3v0XaWouYKAr22hJxAMGgb6UQWjZGdj8QYmI++lF+iozvduk
2xvI3LgD/d7yhaBl/P77LD4TJRIHsXCwf48b5LwxKHe1hIv3cZXMdE4Ek48NErWnNGZC18sSxtki
e2CErwxo6/Q91HGdgFHetpdJnlxGJBAuLn8Qn4mu+6+nUy40nBjApwa07UwKH5PL9rXnx7/Nd9CQ
Fj0h4GuRYKeH7iaLIaHr4/6wSccFqfzYJIjtq+QB0O8RLu7gAKCLpLRAyGVqUYaRKoIJ8FxNqnuo
yTEk4c8xgEGI0VmpoJiZ+168Zt1PJDsPUO8QkbMmw27axAQmUvDD220IRAJiYYqZ408pPravKjar
Lbb9D7E50NYv+jYtKSe0Hc1sf6SetM7MNp8AnqFxSpuuFruzMpaSI3LoiUokdoYmtXbf54xiJuct
TNGY9ilY+eAzxImLwwzqJ7VTzE8cHjbdkjDpxyvoCBbtAkL9MqBlJmTmGsnqnT6qz29MamePx8wm
st4i+BsMoyPOj7/ZX7c807hjxrxqfskNrQW/ZCgqiFIi1iRLotpFth/o0fd9kJzVZ1FCLbrPn8t3
sa+Y3enWp0eMGL+788VRyHt/7bKjfkijshDBg8apXehrXu/l+A2+D1dDH06ar2IN2XhBSWcos0ct
ZqL3+Luo6TTLPTrOS80bWNABGF6+nMCBjI9fotpL2Zah6YNixhUUNx3ZzsP1A6TPTWlPYAScchtN
hHQ6IyNMcdtgYD1G75EatuivlWNn0Z9hL6/EQeEV/QCeDuL++EZSwzR1mW65q7a1o2wGXoEk6T40
Od/wOj6bHtYvCH8Y0X16NMQP6876XPMI13P3cKZMoYv2+HWffVMxH/ExW4DsvTeNczWXyde9n28B
kdgy68leH8vHz1HdZSL87dOaL7+IUv/1pS1JQXp91KZg2zKeq1EPXhJ5hTWYDuLe9IbslSwFG5p4
BeRcfM3qDLj+oI0Vm/TQbife/WzENHyQMHYAKGZS45aibZlcj8MABhhuTQIpL+1kSfe2JwfG8oNt
s/H7qsXhs3HAJ9UC6wUSCmZgOoOSS5yClsAL435mymVfqC1DCX9f+75myXvQVewrBLlxFdEA5Anq
GFJ+RMsG39SSrefegO9mhLfxJL6s6us8EFiWlrzgA6uGxL+aMrbRDk2LHkkhqkGeQ2lK/0WpOs/J
YDX0KyZDk+eTtULiAZ5pYASE8q0kT/OakNpWs/auu4dNfVaIIs9c0tGMvgt9B02zYCJsfrolQJi7
aH8msgB/ebW+SKwFgsi7TwnCTC4T9BxvlPI5nVcVD99mYA2W/QgXKIZJYWWmUG77IaKWd3ySI3za
JAigpFtK8Mfbeilt78vihD1KcFy4MkOMCz6ZA6y9Yb5EaQkRP2G0It05zpnSMmryDLvZ1u5tRQrj
bcoLRMyKLhP2sDxcWfeIJjACkTZOCKqvu1+uAt5JDIUMhAeiKr2brc/I4YOucpg1CeHlxEk1EyEe
zHd1FxpbYp6lgCcZvyskDxZNTyd3IrMTZYycAAcdGo3dWYLIRpQ1b3mgYY6QgWbE3z5haSl54vXW
G3oB5sxgnuTN/3j2RwB+iAW+DrkdlNuySCHfWTD62cUGqpjAmk9IOgaJe/gKhWNPnl4XNe+HtLwl
xhfRhwhrvvxAAEqBQhh/hnT3PPTZUkibjoqY/nLcvHmMe5+2c1gu3GkaumCDyyJYQCJfWRvLNe4h
H5+/D15jLjO7nSKBJLIAVnLxdPRd+bLA+bqxTfvsCt0ef4DuHegTXTeO9QUkLwaeubD4oxHnAZ0O
qdIAZxCRl9De6JrBgGL5y/z1O/6OWAvISEx30XlgTXFOgbWpiO51tPmyx9f+SGQdE8eYiOMBU+6Q
xKWrV7vNBrFuMcpHLw4ixEtTA4oCBOu7txvYqdciFF+pxGaJzO/fFurXhELn9Too71BCn0konPTm
DLiAZn4bdbhscRZjZgLHc7I9TeTWmdmY0ldknON0BwgiIlZqd4o8DUMZbyEkKYh8EyBXMdjchtTL
3/Z5GlOrgiQZ1vZrIUyUmnnH+be0M7r8wJVF9E1aHH9MLZUz4LZgqclorrM/alShLGAq778oNbb5
J3vPyCW6nGXNoiilfztXTDqkTqW+pJ8lTjXChw4HWzLaqxao7o8QF/RXBHtxmAWnovWCrC8E3pQM
6qgNLLbXPsA84BUMTie6kOgX06jbVflAEIwt2hFHBAytjnLUvM+IbOrFANydWHys9ezMtaf7hNcW
cEnPIMXF3Ufn6xoesIzYGDSowsLcFj4iMizFbEUBF5gH5hULPRS5Cuv7kleGf42cakojSBZ40udS
xLlz28gi5DYEjqFq6DFi0nKvTM8SI5ueUDCJhhhPDfe1kAW/CXvkFimdmGYAW7d2F3PBOcgjR57T
XyfAt9eCigW0jazxHlnLMfFKimb94T4EnIVHBeaedqbtghXfEVsMY04Zmx1oPCAl0Im5y6i+fSLS
1vxB1C7J1bbeCYWpwNGAtJxkmX2BzbinHxQokq/vdYpDOL1E6sWV9CZRm4aDGRj/S4HYHo5dwGIs
6pIIICk21ebzheqGcjL5hLsmAkQmSAonzahBjiFSOpBBSFEN6EtWKzZeXg4hVQ/v/g5psGmv4ftr
Xa44gEvei+F0EEgNpzeE332UMqU9wKH4jHKeY0zlnmprYCoXh6RMrwMWDe5XEaQAcOHUSeVsdR9S
Pvy6y48/3zM0W/PWxrxKci5d957urcRidtbs5YDPKI0+0Zm8XEuJEgojHCWBDkA/QL0vAF+Gupfq
K5Bw8n0OOcZtZOsSllnWVPJOOH+05DXTioIO8y42oD46mS2auGanr5WDYecxr+z3h7+OA/Jv++8I
ibn7Bxb9SIRZhvpvEQxWjG4IWZfkjOM0Qa6gkNbglyCbJOWxKpFrxDHuG3Zj+FYPNzWOP4nIBTAB
AWeCdd2S+D4B94N1/CQANT5ENX1yiLGoHlxVc1RsBDSSdBDdD4T6uQ+f8yGp52ghpV8CXvJe5RPs
HeCONxlJrkcE1wC8DXimCoa9UFFcKCG8DD1qlPAt/BE/ImQaF3yo6eEx707VtJzjwUPbBkArSmcy
G1jXJ/ZkzOMQl5yIULkuKPiLuL7cUNLAIUWLewp8lkvw2XO2oLUcJJjAAa9ziUgJXiOioc75FlHS
EJ80i2aAk0zosMFwLlH3118R3k84UQmIFbHd4YYAB2Z34VQo81yy5ucxrNEhX+IGIBz3Gz5WOOsm
UlDsaDOLtBFjNWRXIKRV7E/LwZGwJSweLPbNhuWfQ1oecEjhEsvho6TIB8aCfc0KyFdeqBs0cJsh
grvSw00y4d3QxyCE7l9C7W5ejY0CaB+oRAQiF1x3yC4mA9bcq8s4lZAjZiHtW2ozJdB2SjDIBOdY
HRDS4ju7j7GhvLwORQiKu9qnSpYwMx5JsHSmorsLTWXLscrWy0uTNVvBs3S8UvexTb0nZxZ6PG+7
Z+HJPa8p4+yV1NQp4wNntfmIahkeZRGxC20mgr+UpGVphKjCEniZG3zU3UTfbeRQluOujDHRzvB/
3bcaS6ed24gTUC1zyIfhnfMToHSqSTd6r4zxlXl3ivcOGZxGFHbucEJfc8CTOUvKbj7DKm3pvvCT
gym5GJDxtZE5wVyvEW6C75k7XOZh/WDU47sIKWyRWF3sFewdz78OPMTI6HBgsWZiq9bGh3eMs4GO
IysgDzgiANx+eASZ2UQmj6hjOKGhTx7o4lF1wvP4uYtkPkMV2wW/BuTQv096pGUa3mN/Q+lIRPPX
lSDui4h3/sKRxdYJFwddwH16t7AjAdvAcNMlwt7Q2iqT8NdS+O+HoAFAu9rWbthTeT6hIJnGunzG
84w1CrpAhUNAHps63UbXLPZYdcw3pXjouQpfKwf5gwXh5Pp1MZ1XitPTAggJYhXayn20Nr9cm5PA
e+THdXiCMVSRxgiPV3uILno2mzVUBs/X7x1iOs9+HI3t9hcbhNKSCsmiw3qPwGBgGViANDbYcMgi
+XbgOxiCDNAPBKAhf/5RXHIqWpWCSMEuQgT+tsZE7F8NpeRO6ZNm4YiXSQRoS3oFe0CpmiwW6bI+
YtGhyA3q4bFCFYuRvwaegalsiwkjyu18zWa9sTyFVOngboc2tqlX5tzIBK5mVJtqVk074GbQJYNF
C0+CUc2w8Tv1MFQCUI3u0GjDXX0EoeQ4SGjgHNMT6+sNJ8PHJeXoQWCGlY8Q4s3AVcBK/yXa0b6E
PCK+U6fJUP6YN96ZlmgPi/SWe9EcbC4VieC3tZz0xhiwgXiF5vi9bBApFqOWERbnldCGYQAZMcAb
PtUf6BsMER3BHH0nCV330hMbPJUmGS4gFE4kWpSY2rM1L55usJIcrP6U6lIR+kJmkGySqITSTKcC
50r6Fd4arpPgo/mUXFKGukkfB+UGCPPCe/WJc4IfF2HS6U6ktff5fTZ1RrUrVjdSQiojlHegoYOF
CofHCB9/DmAIW7ow8JwNk5ZpmtdG9ieC94DfLE1ExuPzLGx2+ZJUHHXRXCKa8i6r4ljZSliMCoLj
Gncz4ENhLWb85yFkHHCE01sz88WPiSWNCZ8X02mC14DpCqkizjw2fiYadYNej7MFOUM8548If1rL
AMpoTeQts1Duagm0rgNSijL0izuLXMrx3XvwEkVpGYhFfuDYZmKMIhnt1XN7DEGDsVgvepPfpEwt
ppJO8rptQ47tiL28eoz50ot1jbYS8sH+tAV6gQG9ZAQgOQzjR5IquLH4OKvWjGqSLRCxPm1AZL6b
sw4fFz1q2kWEJhSXCAz4joWAKJLD7TAkFQWjCScZcLThiAMYP4OLKqrV0X8qL4+eJp3RQ19RcnJb
KzIVpuIGfTxtkdTSBDfd/dziIZTev/iy3MuIgSGwRYfcKGkI71j7RffVT0TmsYYIeI9cJRLOhZ2H
O0vsr+qEEIRp6xPd9oz0hL2XlRbv+f97bm/ydDpXBPqxvFsQ4QaMGOR6TPQk4CSOBx6YLb1uKBl5
B0ZA/BJfXePDSy2KDJQDXbc0tcOwUm+gJpxD+z7LY6ybe62zcmqKoRztgVMQPym8ALw31idcapgz
/Yx+KTy63AIhcAsr/BX33HfxnNDASZQ/fc2M1pzG3DtHXz5n8o+oJKHMmDvUZ/BnPnoJ873IVEFU
MCROBwc6GRIVq5UAAFCJPg6Z218TyYSREbbDpErDRVfEmZ8Oiz4xAkpE1Bi6KH8wFyfv1zKjNMRu
upDYKULvtl/G+XL9I6yPKApnD4xDCC9S8R8KN+x2tD7zHG/zMwaVseIO9qkpbyiZrpxXZCxVaAX+
E8QGdtQCZUqIG/eEj2Kv+F/MeR62PE4PqIuCIZeHZAla4dnVdBpDcmL7yP2hYgtYrAg19EdO56xv
3ohE/MO/onHOGZx9XkvwjnxAYMz99Irvu8YjBoe4/DIihAsektMf79HW/W73AupXcQ7Er1MJQwUY
9xkzkl1v3rXvstMTKkbcXIzbkzUk5AyEDwv8cohpIg+VQ3Hi7yBoAcgQYVhctxp/DXFWxNutWVhe
R2ZVQWhzltkgJNnD1OsxtLZfHe+jbizSjimeY/j61/IDwzIzFjRG4KXHaJ9T6cPCb/gKqnK/2Py2
HXFkryNPs0fjX8LvRmKC7AvHO+peaVFALt3WGA4jka7AUyEGYfJcN++9wgfFsJgvFO+viEVgGZvS
EcaZoxhyYbIDePxIBoj79BVlK3kKr7XhbrLpAySyo3WoAMP8DWP/Cl5BWZB4JWKHSMp5zweWGuoG
mgpAbinUoec3hpf3vWdDTpAK/PQEbRm3dLYzVcZfNOiU1XHTaotrfP5iGpNBLotpt1RGCIocsMIR
pq2OI8LxtqhXZIDhN7vOMMLyeb+Rvg5dYRWiPRfLLzIFE3PNPQQ/htuQSZCMy/EFy2z0IV1FiZr4
/dcDx24Xze411QGB19Sew/xMJo3/LBFbDliRGCUhmuRNTTw8IYFXS8FXe3i77cbIrXrVjt40z8HA
3X3I/3nHDVqYul8ZFuAaWRo6zWoENKgk+rAeAAWt+4BlfDisyAzGQj4EeUOKB+po1lRxgid+kmMf
3u4p/nG/C76r14QiNHdxcbA1UGib26o5lU0ixKrpXKT/0Y1gETiMJvnMsZHaCQJN+nvOdg46SZLv
JfPDt5JMgbbUykOalEh84U4AXWDGuKyaY8aZH4c0Ztu+sKYw0T5WgCmE7jB3ZX0wSZd75sn5Jv+D
WWSyu78DwzDL/SeBb0+ZpuEb+a7ZbUDa2UCEofffLuQZtHn1sLLoNblPSMbe/aLDl5iDAcVxD7sU
Qjde90XmSPJESI41lJwZ0b/BTkh2kyMIPnoVaGnBFbKB/8EPa9csWanZNLDmhX3d1uCAwuv7C6rg
ukDU8CPq544sAarc/Y04kROw5vyC567BbuR9sK1qbNUHyPyjgn2NYPch5BUZDsQdTIB4HoBe2la3
xPRSI0rIfE5ibPw3qOg71V1PR/CWxK5GB6qBx9n+36wuzjstPRMvQqKSS8a1eE00n/Ok05SQfWxv
3+nXei16mzS+7PNJJuRReggv+do20AEkYKxTbDo2IchWuoDZy3HGhBdvABQWCC2E3A+NY/6nnDm1
CbltGtQchV5Ye+/zh/clKZL2BA5C3t1WEYUV4yzkL00wuGLPE37dK1/5kbGJQOS35o5whYItHyPX
4u0fU89thTKaAHYhrYYr1GZYNfocJRdoS0lSxnRzSKd9a6aDlDNA7+FXMmzFrCHuG+PRk1QIlEtC
k9ZD7UJTXfLiqgC/J9KGz4tTV8++zi8hRRckWfGVKyvArMR5IgAVPhcSKiBlxXWh/cHV1hSHA0WS
qIM3rSMqrmNkJUM79eDSPVpR6dp5zJAsoPiQHc6JfFK41HaqX95Iq7rh9rI3qXN/YjYYTAgXwwFT
xg9SsVpSogiPxOA7ftLBS0QKjP1v86/utuLEzK2J9OZTWjou8cRAN0JIsR4SXDISEcPO9W8Y3mZY
5sTcVv+po/c0phWJTEkBdDDCNHD7jQ0FwHooRdqcMCUusk//j28wOhCp7WB+BFogQm98ie5jfBei
IiNApUJuM1Y6hwINLIi5Re4L+xYhlCKGg+RCg4N8D5k7+qXRxe+NbrwsKhCaP2Nz81HdQVPictLG
/bO6QQ/V8lSRb0tikxzSupHUY56bv1dQ0UtIYAsaDtlaMQwycIEuA2Kh/+AIrttDwjV8eHDiHzpw
hYZHahgzJO/QbEFwz0E8CIcUOAevjY2H/EK2Rfg+IZ10UBmlIXKTR6hPeFTNHQ5xR3VL73dDFd6D
UCYv22IgCpT98ASHTWdP3KCQohTphVwU9OVxQkJfr68/m+Rc1Pmnx0lKhODfZ13OYdFJNGWpQInx
p6yaMfJdTtP+I0SMzK1DqniITtlrvYGPexwO++29Z0CY6y5q4xchFRixGp5KyhXYaRxx0Toq4XGv
f53C/SylNQoWloaktzGOzeiBvBDflmoePlPgRKCIBQ8vopGxkIJmSOZnnHBQX2JB61NHMW3pfuPJ
T218BqPvURD/dNGRapOxNx9q2awx416Z12ihuEx5xxmSQZppqvWQHwRQi2RozBXD+2gWeB0I/G/W
w0m91mbXQz/gp0+kmFwSC1AYnwLKL/rb4gboQ7iLkTDEfdRfESohcZ/1RpfweSLV/yGENw5X8Om9
5ijz7/MsvHkVMwpdyGgIlMljg0LL0/mjtVQAAej2OgNZNWudvoQTn4VDZBx2k2U2odA0Hd9nGWn/
8vgSaB5UUuM0Yfq2WUxea5y14/tRIKltyK5MvArJBP+Wp3w+nEDijhtw7UWHOfiLFgk+D4XbjOQD
1HlD8hqQjrP0PS3lY9PS8p7Kzn1BWhE0JGec/EGOgBE98SQjnsXWZLYkRPB838e5ewSWcUv7FkwQ
XHmIKSxtxnhm0hKz4HzsaQ6LVgCAZtXeb2j+XwsGVoLPzeOo57yYPntgBXY670KcbE46KeMvAgod
vIaFk2RbIUcV6rWPl2/ryQ3Dgszplpv69PNFk+TxTVuumS1uAdYERw9uHokh1gIZNce9DDEFy7bA
EqmOwYTH/0hjkBJ8l+Q90IE613xi8Vn32Io7m/4hq/Nbjh+noQ16HF6jEUEDWMql5JjOJxqOyenE
iD+ugYwdhxvQEnOK+zKJCIrlQ0Zi1N1BGwlpL4+/7h45ToDD5TxKx9Vey2NypNBeJSlKOLIQKcWF
l8fwwWzF77rjaDTfmy+mcrMixm1zP+ci+Tp6u+lCZVwXlG91bo+v8+vMRzqYqh6uPCdJ/VnFit/5
+MPxZch2NX3Mq5D0KPu+gplNfa7O6hem/pf2qctEczAYQoy+iZPovHTxInbywDaE8aOGmPrZEmz1
Fi83FgLc/riMxIOE9Kg1fwzYiC8RYRHriBj5Y2f0iHw9hZhnamhQ5nzsjkLXOioR87DcoKVmpcN8
dbMbTNEDV6HpwnBbzszsttiP1wNeyO5LTD0u9J2M+IFGjk8X3waiDqbG8fWIfkT7Y2p21TRIizWO
Y6MJe3jnEDDWdDii22ysuh2Qmbhno9LlcTc8oWDs6YjG7PISXxHQ4VugRpiUM91XtCgDH6Q57H28
SmMUeWoVM1oRrqQAbCANrmKxUqlHgsYYoVas8NcFYCRDOTA3yz6iXR0OxhhLbBKX4K7MhlNOAe5w
hqx/ckeDXU8fLmmyU0JimxPMKrsgMetXSNa67+YijpYORv8/lu5rOZEkCwPwExGBN7fYAoSXEOKG
EEJY4T1Pv1/2bMTsbE93C6iiMvOc//zmQpTngPhJdTWUEPsScSHCXAJDBsiW+rmNDm+n0T+fO6e9
yd1htJinuli5xWNtHAowih4WXFifPRwo50k9MT33LnWfmNVfO1d96YiN1jh1Oeg3rUnd/E7mIsT1
QRVhoJfrniP9kZrnxYZxMoaCXRYsXtN9AX+jhSqumensfsSzTa/Ty1VsRpli8u3JpNM1bEIYJ/vt
VM5hFJKMoQxUEFydF5WCUUztFoq8KVhBTCRDdi6o6u/PhHYqNbj3WGh14lwFuf8sHRON/am4ZjxP
C+fh68sON0h+hvxIk24WwLHuqpN0mThFPVzw7313uS0iB8a6mjHtP4Ogj1j3r3fHt0vWVEYqYsz2
f6jYjtcWS6c+6POQrvgyg9etSQdnHGBd6VH1AHBzql9IpQgV7GwcPsaFVfmkSjQfjxndgOyZ6H1k
JP+E3v/UONUwXgJb8qD5k+3TNBVQlKjApM6Mr5X1Gz6qMIB7SYQVxJO/WLCvOn+nRjn1yR0ZNwxU
r0yE0Bk9OFyKm3zu+B9nOv9wuTBe4JVW0wBeTkwdGZOV8s2BSv4acE44D8TR5P0ebYVXQser4rjT
D5CRedEeKekwPDm/art+4LcEy0EbVO3JFLG5q72oJJwxAJhJPzl9cqoMkhFchF7hd9v5a+0+fFsP
JxtGQD3TDR6fz0q2tBvcf62rYk5PWaUIGeYGuF9SVU/dbAOJdlUcmWvD6iA9qslsP1bPt4/RUT0I
nb2X5ulm+vMeDEjLw15PgkoxMx1fUSuXZs2TniAdevI14k6NkLFIiB9CNAwlrso4+37ceKggF8Dc
1oTi2GKvMLJd28SaXA5GvzawOLKd+rD0aDww6bqrGqFYM969NH6UppUtc7Lzx0Vg56t2Hz9SZUHB
HZXElY1L79zaPEpqAgzx2OjaZuVXnAsEA35koZc4jN8CrNW/JhijGy+hDJ+cl3O+UDkiyjtA4iwN
ktZn6xYRPCoEcrVde9t9vjNBKeUEl8WGmX6ur27IB5OvaPtBE3hrqsBRsYVdMfEKfl4mE9p/QZk0
S1fOcErlQueMtvcMPaokthV299GUdBtNGrdL5caxSGcYN1/5PrazDetp0368SWhua01nSbuWnNta
rpr8vXS30XEsJKTx9373aWV/15JD7/gUGnaONrvKGkcNe4kz77nqF+n7x2tRe26ipfHZFq+5n+RU
hISD8CN7EV6rsw2Sq3Jgvpdyx952W9ZEX0V2sctev91kJ71Koa3O186ZakJ7RtM7sLkaTGTuTfOg
9f7r+YoKl1riNOLcBifIRWdBdswyX3UxXRD/nQVwrvh3ythAaPsWmlX2bx212W5y1zy+oszLsIWN
zK6TOzdep1GYKtjTjSiuJX63kPvkOtrhNsZrCRS2R5u9ty9I4pG1jXPZveHUJFm27T/PfLvv5JWp
5naAcrsyYsdEqZ9YMZsPiRt9dAHfqvMSPAFgUugd6+f6urmHfiF/fGAmDJ61ZPvR0ewbngMpHSbd
U+MWvH8M/iMpufwIhizFwEpc8D/NfeqqYAa/wK7RbFMN6bN2D3UBPkMAm47Ny+gx2g9PSCXmGiD6
NCIH1VdsUBhIOyzP0ZnK4PaWB+Bfk/w3y87Xs2OhFIZgHui3RT8YzJqWrOuvatyPcH+q6WzlgJrq
RGF+RaMbBZQj1XmUzcNNp4MTkfFidIyok6qhfM9UO7vOlrTlMrqMwnAMElfoBuLBqQ07Ky863Kaj
p3Fnogtl/m+6JjYg1aXFl5EU9hQEIUuLmzZwuw8NVc3EavK1Ku4g56/F1LAPsJa38naGb+H3Ak9E
OmTl8JXhIJtPBSeoxqZSaC6a17Ph3qqClq/4PpYn9VR04k4xPXUkGjHomu3c2pXjkvqpmYrMgCtZ
Er1LOTPay1tTzrQWxfcEdcgSRaOaMfnS9l0GMjEdDJxBzVT/qTyyc9txtnGqAygiEfafHLrGGrvH
6PS27u66dw/3KDtk2hOUj+YtoxY1CAGiOMjuqX71tiwgmZk+ZWXvOcJwF8JodiKbXMOEhrr4fG3z
bVlp1Jfd+zdRaOP1g+Wwmtvycxy+c9X1P6EhOdnvfsoAj0e+7AXzozOrgqdO51Nd4yt5T9YKgoT+
jSm6gafr4X+V7kNGKCXJpyis87RMKmFAnb1oCWP9fP86vX4K1X0Ud8ggyXa2FQyApSYEWvGpeuRl
57TiIMt6XNVCidNIDfag1bUgKl513UR34nxMlebB6vNQJq4TJtoLz1Aw3maIhzXCSTW06EXnBIaZ
JztRWgz2oBOJeiBwXd+6PA62vrmQwHLe1m9feMZoEsqj5HgxvJnSEHt6Zk9gt7uLPg42nYPuge83
OKOSY/oeiPACJPCfB1vkpRbickkqmUlUtgcAayVm2XZGpeRMMbVIlWPNZT02SHLrzH9s5s/eMN0y
X8lW1qjT697LfDiY9/+V5mBMrA0OaKnyDiuxih7mG0w3RvEawUDgwIgPM2ys+rrCN5wEf3HKdvXw
nzYzUta8rKax+t8tEPXemW1nCN3LO/bM7THAQyruIaTbYcfcqgbPb/delm8m77davJ3ivjvPUBW9
lDoSPaJwOgdCwho4Yg5tAvYoJ2lZwizCYs8qW9QV9UwdVBKiTJL9ya87V0lUL3Xo4vJLwY2JykKv
bqPk9lfC2zfQgN/bXP8pGcIFG69W/mrXonDaYfNWW6sf5kf0FAaZZXWXCaLRePkW8prxx4gUh5Qv
72E6CdB2+CfdH3AOr1skieL4YV0Far+NJpDO/nlrxyOgfzxirNdiSmQM5+7Xg4OtU6J6QxcJ90fY
ev0BXbsY/9lED4zqQ4raEPPFxOBDNr1GDNemppgxjdqU/8x94tF1kBSXYZrRt+cE115+I2QUMRPP
3L/xvvmnB/km+TckaxmEc0K0NoJJP5ZhiNResaOkSrPHH8U9XViXk0VCWXRKJXgZAkgYNm7G11ai
OMWrvrLb9UhKuPZHoTCgtG+siopqdsv6dZsX9BipKNlbfEuLC0CSNAZJu0n14bkyv2Mg3KPAgL6g
3M3mSZMorCf22Cg1yFHh05kvhTEU1pr1sqzJIVvVX8bCi28H8iJe/3tPz6+2+LfC6NheNON2OvpG
xIjlD0Bxdqlf+5fODSDMqlqt/ZWicwkMPpa2oMZFk9hD7Cp3q0S0aiSaW6iZS1Gkp4PW2UPmmBAB
GiuFpxdvuxggmxMD21zzoYjDNYK2FfqHysb41GQ9aPVK8c5uXULBvTVo5Yq/m9ptumrl6+caZApx
+BHqO94In0dydXt6tPnNEpLm64HgqwBqTbrsEv4G+97L+QtvBN3fK7ho+QbF1d9MIbpfFE8d8qzv
oIQ9DFib2Xdf1dco2TNd6Ru8CIj5MKK3NHe/61ZImlv/2oWahRn+z1myYLIV728/yZkk1NhsLu6z
mZF7XYhCH7aoQKj1RC1D9Bj/gWxIhEp1xWrU1O3952+s+OfxX1r/6R5vXvqydENMa3H/0THvrI2J
UeirqJ47JMZvKcjny9lrgtoJce3ZnuG4uTlNcQwHB8NyNFyUsQJY+uZmYe6YrwWXYkpuVsPrEq0z
nPDaDCNSWwyNA1rKQUBTmKqO0c57m0ZhqqvC0JJ55CIKs+BtlHGtHnbbjFMDEunQENByeFuVb/uq
IXYefyEn/mfyYW6r4KuGyXMrMEj5XpZHZliDw8d9inPWwFyVvPgS2KYZDl6RjUxxuK/qhJ8RJ9lw
WuCKfmCp9Jf1wB5rIaQQ4yh9JNllqi7mLURjBCvUrUPE39xMdz+hNTAXe5+oPcKXgNpXuXbCgx+o
pHBg33YjZ8fyjbaN2P05L7jMPF42tfX1CnJoIjiZYBQ65XNX/iou1mnE6wkIo+nYRBfECVHSwiXQ
tuD1k5p+stCVsxICD7AIk2MVoo3RMfipIszUL9h6qTCBT/iseSPdWOn1a/YpmQBZZCQ8XZu65FJs
PZR5D1gXt7qZznwzP9BYP1vUx236K44YnuPlpiSklJvH+B/Lln++I/Ani8IdwF0LrhX+6qH7Km5q
0+T8yRvwZA/1+WNV6RivQWqwmA4PAQnct4VlT+kzimPfLBOkvJGKes8Oobh80A4eupvAVov/mwYx
EUeGfVQXfTfwLdnYD8mLuo8ut/IfDLMT/V6ydlAEnQyNBR+HchPpl4WI5wjXOIHaalc/zYhT7LXz
ZF9lDEEEaNRiUYC8yx5IfCZ/6SXwwD4dCyztLnpg2OOIVQPHbKW5TATnaF2nQyTOneuKr2bLIsK0
Gi1sUlm25kwR59SGpd/3FIg+83aZsZFbFReLouDUXPMvWRrna/I1R5mBYYLMHv8gBXW2w8JgsasB
lhV3XqBNePkdUBBtqZqco+A72wjDVe19VAi7R0LNLf4vuAooUAp3pFYlvywCYt0DQNbi1f+tqtsx
tOv6+9fJ19PmDnzjgBgoAP2/nyArDUkkMUgLCmo5+7kf7BnzktLwbKki5aZbZhotN6uupGn53X/u
/o3rtNfA+SUDYZ9IuGiyy2jWtKGcHTyra0S+dkaBxNcGllvF+W9cKvEOWJAsJF3fNfnH2UKz3UXr
1d6+UW/wVrrDjpEnselG29kZ55V1eJSkZlpG6FMsd7cDU//8Z7IsDoP3jLE8SGDBC+NsVL7EdFu0
8zXQhTywU1n4bWftpOgFIET1OOAfDTYJS8ruyWFK9R/Y8PdPI+yf2YEkZp40IaImkD9GwuOV5V3i
g8vSqoqAvAGXIRQXKffhlEabCKK1FCpXXhuBiV9btIf2IWd7rPWq6McGKPr4sDHQy8omBPwU6wF4
5LRaaGzfj929s39Pc0SiajOt4c9V9ZcoA6HwDEPhwht+cGNBtVvFWjFooSjaoYmqNru2FlYMhY6h
lHHf+v1q8w57Md2+VRYeZ6VTZrQsTYamHXXJHKdix1zwfSuWwl1quBO5waJf6GQGRvul0XDSn6io
4z6JdJlYHWkGRyxVbKg1NE/Xpjvn2bOdC6bKV2zPti92XuqOGFGGjIFuyC9Sw9vs5eiZaX+KrCzn
gkEeFMtjjkbQBXduojg3d9L80J3DA1w3u/Aq2lBNGEd9lAh6kER9JQUh3nsoI8l7XVsGunErj47N
daswu8qleHXS/RASpZA1GtOKiiP/EDeqGvLu12g+aZ8jCVN4OTk9neKhqxPJ9+P0hnJH3qXEXNpn
NxVAzwcR7v8rSPQzMcMWe6oH5HTyJlYjLWaQTcfWLNu/oN5HWWT1DAnltnqqZa26lmATFeaHfyWj
t1h709q2oC5lLi1cebgNlz+C1/VmcIycxfbn++e+82ziNK+LPKfIo/FslmPSFb1FAN8KMkmCv344
KW4iY54RdW8zrO457Y2OZXwdPy3lBNMXHZpn/6ovSfIuLXRO5Z51Os/5ine1WdYKGP/Vdo2/oG9E
oV2LXnbsoQyIm7nVFh2aj4rs0XIv7dljumVQNobJ6LVRsWQPktqXtqX97+nzSKSh/OO/cim/d+ys
MjJ9DckxA2aSc4OkythcpB/SmG46cUUwVirrgMAIUFdXUl/LB/bD8/2vgW1e3Dh7DBgPs4xm3+MZ
70sEEK8QZefEyL1QkGS8jJvalODxrzE7t4/tVyDBRYgrQGbMydLuIVCUMeCmiv2TlDvXyZeCiXUu
wOLJI6LFv9lsN2CIwzHPgNK+j/D7ftIFJREWAulSSjQT631lnm1KnYtoEyew2333MpbGVMm2mCJE
wVg8UU5xM4huXbt5uI0LeO/xYn2rBJzKCiD6xUdNB1fAwEnot4Y9n2/5ob3A01NpVVqX8ZHkp5cY
Dgqzp+iUyUfBHPP0BhQvPovx99RHEBVOfnuHnlh1zH4o8ZNchnIB1WJ0H8K9rkPD80AR/2vEnc21
ezPny42W9RBDkh1iCCwxQB7ipbMKC3ZWSsCQBI/8n7coPOqNRXny4dmv3mohoetZ2xrseH+qS702
1rZDjbJllB3z40CLu4MGzv6GWoMs3wJihY7Lyt0GeYqHjm8cXhqFpEaserdMB1puhnu/+xiGxfko
N2cXKVwKOox483IAi+7xgUmthwM0FChn8HvhbwH7wOIjR1KKtanI40R3SG1255dJT1elxjvwr5b8
nNHp2YKQgUuzUGoFUhJucTQ3nq7AdqTUf2B41UhWlr2YrVp9V7nXs1HkPCMb1hGrj4R0lZNTkI/8
qcD+FMdbmVSGWvEaSn9OEX3AyQGGm4hgEknzqN34YzrQ3zL19e/OqLaSGQatV7qWGImdhJvJA8+3
7HlmGSURgzSnen4kA/kbPTvL+oPvEXTeHPCD9O2q3QYs5IobUxoHeVYA3XRSCQmoOZ6Y2sxs6cAH
seEMeXvNM8FysyZFF4CbU8lKnJEJX2cGuJ1BR7vrseQ+jcAM07V869/EQIa8J5YZpKrpHsLudoZ7
Gzw2qf5RaOO1UIqFpmoVPd48hx4U2+wten6eRMNrL6/A+NKth7XFSPHYDZyrZ8enWJZu0E72FIge
5UVtEkxNQBCmgdWUUzTetG+2lv+sAs+jPaZjkFzNHe7HW+k8Q+qubTubgVsB6ThO4/1rQ+yTYYGB
AkJ0viYPOdlfOIImbTS9bQf6X8szc5h85NHS5MhoS+ev8uEr/vH3c5QTZZBCVg3cMtbQiXxhVkmK
TNWP4Fy8oUru/Rz9I+0i9v1Jjg8hGqtBDPxgv3v7sI8H9ObjXF+INroWkaoBCwzbWGwnR7x+Pdbp
9leBPyh0wdodQAPDA9jY6sTdbz3662dwe5X+kTVl/fU+VuDYFnYa2m2U7iXtdI1t8ePYvZyLkyZp
ORrFxevtqzEEvIN1MNwOz/MEpWSalXdgcO6LvkoWwMogrJJhOqyrzJdKRo6xALbde3Lr2PiHifAH
lblomYf0g9kSRI8SL4mbruSvBNcLvRhEKspQcVXjIbcl9Sa2u+8sXr34b3K9uxXv+RIbhosSjKA4
U02ZiKsAQ2MWTlQATH0RPSUx6hjaAuPiSmUjAZgNguUX06snjo+iWDf5r2OTTBOdunaJtX4ESkQ8
tRl6Q34BjW3EpiZ+5sCSwc3I0SdEzOdWDXKDVzH3san57wFmRD3/xepGckFwFbmx/53M/qZM+jXx
9Vc9fIKLLSleMx07mH7cW1olfe5fsU5RFSYSrS3SSU6Dcf7e9KeY/VHs8/qhcy2UnmNzyvHzF0zQ
XhyL76YQJe5QnxNBBYsKEkr12OLwHP1MAlm7wUahnK+/yMEUM81tBPuR8cK2IcJ6ikhGmvlyobJ9
o2kpTLVNHzhZHfZNYRdLSJklWwrmWKBTts/L98uIqOftBQoNT95zqniyrwHlU2Q1O0idfUlgK+5g
d8t94H3bdtcCbk+FxgKipzPSQ0I4305mcfZTLdGEL/qldmoZ3A1IxwW55QGlJnPw+3x/O3XYf7lT
CD/X4crVMleCAVFIQeYgFOich/fpsjq1lnbdY5EBithA5ZdAOP6os/v3pZsSQBHIRVmw++MrJGQd
GLI8dfrNtIgLzU04kpopR3GSi8cWSLCc6ZI608KPoulRTEdzfQgMQIczcF6PHm+hwzZceGzKcXsm
Ru2ttQCOnmrANqTqEJMUco5C4tq1+WLqBLT0PyMKAa6FGQi1ppmdzcZ/1Un59JlpvwdED23CAIOl
CkhZYB6dsof4WuEXBHbgz+NUpX7R62KXha9AYG89zWjuUR1v2+bYlYmLm0gYvSSaptCknuEn/zqd
4bmpeSVg/GdrBq9JdYhds73h+kOmURrL/47DEQvoOcV0mXK6HjTAOIdjbHrdWGBwaSRri0a2jJ2E
TyYCXOxnMJCLw66yshTefL72urptdZoBwC2Y5Zvr5twElxOdOis84QmerrD3c/iHac0ZG06L9WPK
ZLmFIyhXlg2p4qeaDrbaSZt0dJ/HmYxbs56ltelOcL8XTdVhLeOWhW9ti+skhvOD2u77wu7/xGok
BXGzcnsnENHRxXPvSJND5NunXwrnQGB1adV9UypzaasHEsxsLjwfHt7u6oBzJN8l1R2kjKrcEW8N
XzYapNEh9W9YFzjqlbTPkwe+XN6e3zJafQoQdMcG1Xx47Ths9J2FS70asvlslyhOF3ok5nbVV7To
Zb8unzdOS4sa//LqspySGSFHQdJyP/F5/81F+4YEFRSOwVqowH2cal46r4BieG9ttEZ/okRnD7fu
hOD3+qYPfKxwKMREy35tWwSypTOV2rm2DTatH4/m6uPFlTbYhVXSdcildqj8N2WBgALexCHmhk1z
2c34QdwfPN0P1vPFVLRTOD/OZfZw66+/M0eyUuFULnTyvdvPq8OkEaxdCcrnRXsxhJZCOlBJYI+A
jt37IorJzn1Uz0OjGGgIPYJHpscYhdtJeBkYmCPdcFh/EvaH3fuqfaqHhvEi54VNECP0S2dfmlRx
JCoEaV+nznLAx+WXrcz0FXWf5V9+slGmwnWjt2SYvuzIEWht9ANcusqF4C7DXBbyUjyCekr5t7AH
smpp7oEjI/pV91QyDcapbC7Ov01gp2qW5G0acg4CizFEktyidefI6CYK3l/n4gVUkfq8t1Pe4+CB
ssRNls8aObmOJgqge+lfTnqYYQi0wMwKiDNime9uSjfYlIojqqe3rS07e+axlmxDY8GjDrVvNcYN
5W9vE0cMO3XgsGdNWEI+jPLFtrHhqnUvZ5jFrhhrZcu7z+sXtCLVL8RLhfZKFWaYz4zmxXswKyc1
gBgIctQtn4u3B2/dmuAcrz/NBOds/Lx7OY0Mhsvbf+dsiOAbElDCk+B8Y4V2mCNWvS/7cr6+Ch+B
UHWu7qIQ15Ivp+uLurl872f7u7JBMUPr5iqZ1rMayGkGrcVfj35R/1T542iPZOu3iA1qQDkGOnHF
vfKIrqIwj/WY45n7r8anAb/fUabqwqPddNX7q+Ied13hgvniZXrSldn0kG2iXOnGu0tERLDEF/V8
BXngrAeA/m1ZRPTr423+Bic73XItPA7Oadbv+VlaP60FSWBGXhrWxUXQ0Gn66ocYmrfnZwPl722B
TBblu8tBSP/IlVhyR8kRbXd9MUCuMaVmIX6oxBigk6tQmsWXZUEi38xS3pbn4DbzMPb/Bhvlf5KB
m5au3J6lOA7nbGsSx7D8XjzvSoln+dl99U+CdEnBJwJri9kwmr0ca9v9W85iulZT+SpwTPLkrySi
Ra/AbafzulU38D6hs+PVopRiYX4usVV+nGyu3Q2S3Vvh2GDzmJfY9kdaIXYrWmc+ctna4t6ZSIcq
iqF6cFlvZTZfR5np45Oy54HInqFkXle5ndolqHzCToRXmlhhxFfjyECdjIF6/dq796+99Md6tNA9
cSgfI50tmutR6m0bbSmUaGhaSZujkUV/sirlh3H+Fv2zFomg+1/pFStz8oRtj7PDWLKY/HiicxIB
ojuuygvEvve9icM799zEOwVnShPb46wbOltMBbxaxdpNelhx8Swf0PcNRINhXXYVojNio9yolaom
3oy3iz+/7z7sriwK41b3+gvg4yUqAFPgH89ygcVtquxHvS8Obpch16mbeE+8HXHBbB39v69Dt1BN
Dg/8zANUqkTrx/Pl64U3Su12G/0tp4dz2e88RY68XwujxCXKqou5UX17CwVKH0n7nO4tGH6pqflg
eFklZb6c4ozjj0wqYRhsdL1+5v2BOnqrpYeMo2YUDCbwGNSH/14l+bAnXxD3zuX0q5IcessdPDc1
VczGPm08ClQJh4fqSSRBMMVEO8kgAPRJHAyjVuXVruwF86yOeJMxL2gk/r08Fgz3RdVIPeixQ3Fd
X3496ksyQeaMfTejfW7v+/FVSYJKieMj8p/PtmZiYRuh13QM5VWlAQLY9CHsXQagqsOH1ifF/b7B
A1Gy7fABn1DlAESQmA5fiNYfLQGuqseJEb/7PDJjP/ePfXf+8KXiype97D4RsiONIGbJV/BBPvdT
/GQF/OHwl9zDi+HGvqjcH41HBW+wL443/UVz0/TdmrZpAFKGte4ioZ4/BD9WRy21pDYAGTzKC5JZ
lbP2tTNJUXCpNZnMQwMXuFmulokjBn+hlkh074r/fL4kTcV9ObobvFIpuSWdbkvjFMDaKqqM/1k6
Puz4j7fncCKgM6MV7gZKiE1e2bDukuSH/wjzrByT5DA7cTwkK9URz8XSqDUKevJ0Y5zwkk+GRUnm
6whE8uQ3thdJpV4Reem6M7uL/mbhvi9q12/X4P/TriTe9ol8zMKy8pIDHqvI80vmg5HiM9Xz79jo
GO9cXxXfI6fo+3aQn6eXrXSssrs2lHWKwiPyK0PX2fJWYyOg07KkYs/g/5aLtS6ZirnBklzqoaiY
r/EJr/EosSz7nvRs+Tl9jfUz0QOjdcspXeEZVl7LIJBhiBlryeWsJ43k9QSbflAR9AHge2o1Ajnf
0718/vZqrB9fm7fweYRIKROprtWURhDvu/f7P4eDwg933QbXvWpCwp7a6/DuQW37rmOjLW+vnyU/
7Vz5yAnsPXPlsBEK/XX3Gq97+h+0E6sSIf3+mz6Gk+qZYemkeCd+JAEJybKX+n3od/x46lrywQ6i
796Xs23fnTAKOb9K/ppLROHiRprvLScdDJhtOxDyZ4Qaq3iEHGbSbjEmv/7YWGoxAGTbsmt5amMz
1XBr2CElagXUb/1MfZTvJUYcmr8Xj7IBjOuO5aLcpLVHNL3CC3OjWIevjvOVIy5sFQGX8NBSP7SV
EfvhePsdPBTwl5k8iNMd4sccCrXTtUYwgoDzTNRSl0YyOCXwXp8fh+5a5md1ru6HcUgIqrsdcVlJ
/VV1a5oSQzXmCE9hF60cBbnMoLZbpiBWw+XKV5wUj5y2dlHz9n8kjxrwaw2OEBOCQ8QPAvCyqSCV
z5kD/wUXbG7kLmfRlzc2P+XruKwKSGL3rfvhPQxzRX1faulMkVPFvTDYHP14Z5Wp6tv8aRKNyujp
ieQYnfhs7b/Cm57KF/fnXl7uOzdahn/0ur9FzUtR+nsLPLmJFyRrxpzHb/xnKEzGn9x38e6Wj2aG
mwZ/LVJaiYcyvRu+jxglNEITAf3Tam/50YK6gAc2hTWTVsEq6f7JdbMWXH1gJuGX61rv5YUlRz7g
2ULkZdWQfLul+4nkb/xVT1N8/3gvVwc6caOyr/rGkPHejL9aN9CBGGXmYKt6QQSMLItCceEn/uxW
WNN1PUMAONrpXmIQ7H3+zDBWvgcfnCEJKa5xI16yXtUrjbM1x9Zx6BMapJDSBc7N4vuIb6s9Q69D
I2UdMPmlc4db5s3AmWlFQWB7rNuyy2tuwBhvtb/a4eOvlXacMTuBOmOkBMXSS3szqel0Kx3QWH0/
l3RJlmb4w5uJCUft0mo8i730mBPMHgCbZPrAYEltwW0lxFDfjSpY3f1kP5YtHfMxkhvbQ6DZSG9d
DojviwfNspswWg0LUfA9DsMkglTDuH64ryMdoacI5k5E1Ds2UwNwTplJKor0HXr+sCMS1u/nblDY
cg28i3tWSsuryYR3gbku33q4stqr3XvaVYUrG606xlj11wBlyB2e0nVhsyRN0bRgeu+Dhh9Hqjt8
MFtnBw9H49kOzny0zN6+rk1DyHwf/e9tUmI3OUrqPBT0bo3yqBHYQJDw+xD57y3bGqeHd5KNF70V
CwRCG31bvt6/oqEGFMMx4TF0GpCPVbYtAQjtQxSrXEBcSp2zCQ3LAfwRu02TrVQdvS1oOEzn78UD
JEnb1DlUY0HPaVu8fzsJbEg2Anup5XrNNi2MTaJ2SVeupL+xN4/8SXpwuprJ1feobrgN6eoix6PX
8pY6UT+lxAmUzmA7tgojz+d50m2tUzOOOn7FtyKhlKvsIINmwWa3gBRO9fW1WQ5GQdFjCCA8MYE/
uqpp6mfxnYVBfaGLgQ3yPeI3jq6ht7TZFdPtVdkMhj+2rZeNvUQWBCKtqyag6iOtVwHF9oCy0i1t
5YfnteeLIR5BEIBdPzedAggm3ffQwihROsDRhS6Ctiem7o9AIOnafJY2Vkr8BDRrQBAsDmmHjkB2
5rjeF5kKzde112D7eUV4+se+sH7YY7CX58lkun5ur6hq7q09xHDTx/emzVr010zvD1xjoIJwsedw
09+3qyt/IdZhCfphfljdXv7Rp+CdmHSMJ47X4JfymZsl+6FfXhkoodbJbL0zu+8G/lkb8eY9CEAf
eOSw77wJ7eEnMYPOhrFaIaJvaO1wVFOjhWHzm6rh3E6VAzJy4zXs6w9HUv3omORLXl5wDqo8P2wM
wrK5/bdS7+nx6+cwSnP7P88J83+y45z8uc/s/12Ij+Z9Utpka7HHs2e34dnPcRiMOTyIlLZQ9xX+
D1pX92baaQRJzbj/tEwrm+9Ao9WOv8UA+SBbS3TfD6wFqeZleLzcG0y5R5sPVy3bf5qtBeLjbAe8
49ha4tVophIc7Bamzvi/VAix2UIfzmiDxVSG73Zx8T3pMSXm2Uti1yKP1qBrrk2decSWprYtuG9w
pRBAQDSmcZ2GXxM0In4E/GDT+CM5wGgNuAtySbqCqmINCgj1q6NhULBV83u4FsmAL2hCqWT0nxK7
pRbCJcTeQazEaz+at+aKSBKWEH4ElDK7i83LVMRsZFKl27Oa230tr3IBD6Xt+hOin183Ejgl9/Lj
0LstKkcWLcdofW7w1EJqoh4wknot+4xp1uxKnr0CIlSuWAAjH6vpXDAQyT4kUMkD7K0YMB8w8Def
CZlHwVEkJhF1um/mVkxqRM4RUFcxrcpTj0gU8uxr8coILbe3n5t5rnC+YUjmfm1f5OtYdlY4WVbT
ya58umB7ZBAKa5tBlkHIcM9u92CUnP/8Gz+b+ykftejR2X4S+DDH006UoY97GD9aYBVHNs/LuHP5
jX/GP3fMVAKR7DwIXILYbIP3EOhAIZE6IEEJu6wtG+2UTy+ipZVRQUD4Sk7vwbg6EJke1WxjhKqJ
qkpWRXCQMQ7dCHXL12OVKVVjB/PT2M2nj1Bk1cRzZWI1BQy6jqfwfo3Vqvh70DDu3kEKoBAtOTMt
QMyVLCSTCO4UHiLn0vsSfSht5L9v7Xiutrd8WGAbSH7NY+3WyVXzjdA0sHlh23TMhesGjZ3eMh3T
tnYKwFT9o096YPKGYd4wWH2ta/hkf+83dkyntybKvJnxiq2D2RDC3HsIa8kbM19qZkE0INHm02KP
QqVQfPwy4kNCwM7zHG6w5Bxz9W0k/Sj9sesGbTxCq/y+JSXPpZ6Ltj0thwcVBbxy7e2+eN907r/b
xgaCbnta9e/tNNBzrtYHT1/617mt26g3XyokhhOubA/EBME2neMp+IYVCo1XNrrnpNS8MQ5M/1U2
68aDXvPU2YBlEJAaufeCxXpHbcn7el54zUoA3uXSQRHnLqO9iebSxBWIhhOfYnO+djAHFQCfbCOy
2hIb5q/HExbZBkpex+rsJJ/ohuUbyU2sm/m6Tu+fqwFrXD5vm0/ak/1gbpJdDklx/K7soMs3Z4V5
dcJs34Zz4UXgK2AudagrpjhLKElagS2wk/Txiqbb9rQfqMVTvHctY9ANIJ9z619FNMFlh2kgtCwq
reP8VlWGh3UEgeLdT5ESKKPpiuo1+AaowSYWFh9GtOGgxlcr3Xv6H2K4H42LZ8p2M0o/ZZNoSvKu
jgGGBkjgxCeNKPJYEJU0Mj+5Tg7OMhky/qzZjXLhU2zaOLK4VnRjT2qh/Edqlj+3UUJYrgzYaoJG
OpeP+40+KlBSlvXbSH2/7Hqn3fumv5vxvam9cOJ4JPTV9Xbx9NaldkyhDF4UQPq1YJuVcUFMD43/
g51S9sMZm3vztsn2rjQjdiYRxwcc3gWYPaoxqFiWQXDp3mMYZCiGX/fj3j9GhMju47mqfDtvK47q
JmOfyrlriuKpaB/5KKUcRBKNjLHH53T1+OhMvqlMNgmKnJytlwIU4d4sNLjkkGGZu69w+VfTv9Hh
h2rkyBBT4XEovb5ovJziVjwFAvuS25cvsW37kjKvSQpwfuwNc7np46kI+wWFHv+JV5cIg1D5E/0u
NbvmOAttPg93GenmN/vmYaSQPqnHprFrZWWaFUzvaP4uTJBm8c3ojuHxvvYfV5N1kevkTB5bfPop
0hK/+eUHRhzKT7BtP9X+omv9+f7BsrW5GiwfAKwyV5glj5ZzbZ2rrLPROgAojdery9aNhOh1qmtb
dFIKrSxIISfTy1CZmjC6/WgpAsLgYbHZcAgYEtkPPail67DASGH1jxq47gJ4+Cvcood52WQo64LW
8bSqJlLRah8YNcYNzOFjpSTku66N2A8T1b/uqXNsT3r+7JMd/Kax7z15RmbHr07OitwUZ1uFWQjQ
QX82kNgaLWB2kgxDWJt6BdPcciritvOT6sVQmtPCrg0FKRgaJ7OMOGRx+29hHb7uBhWgdZMP+2+y
JvaBeQAoA8xAZaWNLvxcv/9mx+/4XM+W+EneURJXBFzJeD0NeUlS8awzJpionmCDeSIXpfC5+A48
5/pwuTNJG+gc6pD5Id7aHrrCbLTjVFeqJrzybVl/ntw73HEkC51jpqrDV/X9mZ7ZDvV5OngL4NVN
Tj6Dbgt8un2Ok/7Sqb530e1d8u1QsKU65H90aIVj3fn+x3ONI4bUa10KDTikYxKO+NXwVC47Gjyn
2qMEXp83GafHKCuBZ9cKj+aHmOjS4IAxqLgP7GndSa+g3Un2bWi178tQxkixd25kBo/O/FtsTT2c
VbNLK8ugAS0kdJF3h+Wz5oFnGoWjVQ1sVptaZZEFy6EO4j07DP0XpxKFWqQCTA3Yj1Rx71qBSRgb
UIm2D6ZeSPthxLp+e4x40RUG4fsdgX1W7XUdgyMIPkZHbYtiuOK5qIepO38FiFygTGN3NtOQOSjt
zypSPmKgUGaWPMTvl4HJvoOQqofZsIfXflpGG+eDhDHOI2vZww4KpNvET3jsKMTWH9vmID36vhdV
6G/pnp0n385gXAdxR761+jeH+pc0k55DndJzO+e6y5WlfvnRRhgVGeKY9+kivjFgahRYOAOjUPhd
ItCoQUQ1tvp4mAvYeh1atvlKb9vd11ONAVXdqfrsXSGt6L6IgcKynspdjMPKodUz327IvK0/W5ZC
JM6tzLkdiXR41kAWuMX91QrvSNGJDk/fFkJpGWcVwTRenL0Gmfp8EkQz2+nDQHKc7CWcAf8j6b6W
UlmiMAA/EVWAxFsYMogEEbmhVDYIShQFfPrzLU95wt6KE3p6ulf4w85zwyaD5Op/TPLliskLwR39
XcS+36nQQ2CZG/SAyAal6hKoI3GRV5LE28lx8jleDfnryJqX6WX4Wv0CR+ybwP3QVB+AobAj4u5z
NdRwGZolAbhlkNUkiV+nl2CCZAfZNo08u3cQSATFj7af2i4LS/DT5QhVL/BkvdPlC6h/8T7kYCLb
EzQGPM5Uo1PQi1jlqxaAubxetOlxf7erfDeKncv9qhmVuOVxmR2kQnOWhpTVPjUIaNMtWT+VcBKU
kvWBj/UT1ID2w1p+6fLxi/dUpm0LqZbwaaEwUjm/KFtBndyau8HnbF2XfW8BlXkcdrgE1VQvh7tx
sZ5WQw7wSkmYsmndTW+TC+IbUg5lPTZrYDtdYMpxCguYrAh0UEwUmkhIvtouKs8KFirG2Sgc2YgR
gPRNmsE1+gNadZYh+zt4UVCpgjf8Tu/6efYmn7rg8r98jHMXkPb9H85km7+Ud9Ut6uU/B/S7WFms
/oS3VskEGspDZdWOpMPSoKuHXy8NvLFV9DO5cADossMvGJuDHmeNentjP0ZUBZRVNMsI2kP6Ogvd
GkTdkOb8Gl3G19llvKkNtOprIG7KFZH5CrSP5P0yo1wvRKnDT80aKhQ9wBDlX8TjakaNwHdOBi8f
sEaqicr72tJDF19Z6AknNzcc/XJscQWULYmhn2TAVKwjagDkh+1Qlxe7TosBMmlt0YeDFQVZXrHo
iAXaSuYOu0ypYldO6Gn2G4+Cukad0rGe69W03N9/jifLgrbiIi9nhNIgThhjnUbiVSSrzVYvF6ng
b/K6/0eMyNWRDwiSJB1AIV4Mhd7cv10tR4Fu0YPO2bQmgFNmRNgMlgabVqQR2meoBvQn9FpSFeDF
cgf2l3ImgZyfLu4wIjsyEwz/NMX1O02RpJl9kXh+TfygDwbQoQ8zLENgnimLwYFG7klPaDBvZZqX
nsbhg51FUgHrR5uy83+7BNQ3uXY3rT8dIbHxu7QICOYz2bbfR4H78BLjTkZDGbDP7lAcZZcfw+sI
EFafXFbrHgrDk5KHJ0bEANJS5btDmR9F1WaoEnKDb/t42uD1RGav/Y89R+4eHmpdLz54JWipV7bt
c/eVkV1tEgRFEEjkDhz4xbwB84kzEgSxL+KwP2KkOj1gkS2t+NrRMKfbM8SAwmA1fJ0J0qRUH/fB
ryUtabJ9LoI7xh618jE74nggij6zokthguqOeAdCfFa8vMHDDSpFxO9qhbFGCK+CKvL3bIJVmWvQ
FhNgHlr7F4uTAwTBLFTXv4bF5hlOsPpwN2idHyzDAt971IORbuQ39ti8HQpGWNiNdQeutvk9OFaR
FF6nCqSqhmywVYR2yQ7GuKpuIHR+ipkLhEOIQYYPgAiDtRtl4K8imfFkTjbSWy1aO2s3G0gmEk+9
9eumjRDTsxhljcWxMlP+sNOvQuwhhV3x3kq3y/39ZHuv2ZJ64wqktDU4V63LDXTPEEuzXKFFadaj
xKkb63VhVmiQVnSx1vcfk2zbAOYx7lNvqT78unJjLDhorK29LLd7qH8MUrKYLfELNfn7z4fDM7qM
ESbwEKra+1ccjN61PmiP9gCzzJjeso2ALC9E86AtUOF7lFFZ/eN760tZ0nt76ZS7MNGgPYpqdMws
IMKH9qtlFOAP5VPZZ/vi+W8TQNRd17TsQSr1RPgk9GHQ+rGmHsKQR3nizqPLaqJtQ+iCACaLQA0h
elPZECiF1dpDkKmPNra/QZmZKO5bdvNqjp3fvrBeEK+OJSyOLsOulp9+mxHUcgh/HHsPpX5ROYfC
hKzG/TON0i4ECMd1s50l+9529lWoFh4ATYbZkeA8IbrYTtWKmseN4mMhGZeoiX0PzSNLCiCGglGB
TB9vse5Yv7pZCAhRUAtsDKt7slh4IKLgulg24IcfkUuKhcqjYHFmiVix6pWbvyr6hk6e4i5vKftl
VEvnjQituYDXPruv+8b6+jebjrqaH5BP8XHveIO9chsWoDkf76ufdQtVOvhvlc2xNusc+X1e0cWY
1sXT+20eH1V9PtrBo4YBpyLXzYyAWKC6MrHmex6xiMibBziE47LCllrLNCZAwNlyn8nOAq/cEc5e
H7W+nogLp8YGHZKsuvN6tq//UEXHnKPSeQuYfk3I9tncU/0iY094daQMQZ+ejw5g5WPwGlivHajv
oRVM55LVnQJWQ8363NLYftgaCK3mB62BxLbKWWJfE0QwUsv1KGCdE6BG+wdvhVIDmMh1iXO8mb3X
Y++798WZ832sEr88t0SXoZ7fR0ICeMrKs18/ATfspJaMxr69U7DDlKWUCLzwmOlcTGbtDe8OqYzA
I5NEDpOubDhQHgQd44iJBH9htSsi47TwQ5emVxzpFy0w8tWgX5hN0DvGi7ydqhlaLrkZWwhVv7u3
A5QqaGwPhUM5iN7w74jMoXom/jJ/t900/ojD+l4bSLZrhvJj8ieEkhoZc1mQbjUmWEghwCtaN36m
X0sLaX9TRjMTYxjuTOMX2GxdWT6eJi8iwoyltPAoV78N5o85i9cDkbgHespqdGC1IngBF5mHNTbb
lDb2XGxImgJOWzGy99vXi9Wu7Zm5MTUpablj4Hxc0dmWvNjrZQm92zRvVIEas7Ni55vMqji1Ylnx
7Icm4t8ifEdPMovs/ywO65eAAgKKTpYd4WhfQ5hG+DAsKt2qLsD3AOug4QqRfPPyC4T6OrT2koRm
73eEmCO8KXdRGJfiwuubayJ6tlQjCU6lls3k0uBAHPoQW+8LIJVXTZeUgKB1icZc+zVVHcv1rJ94
xhNJYo6i6PbFGFvoBpZaCYyy8bpHSWxl5aaZiIo9/bo5kG2hXD+0+nOiWlYKsdBBEEhGQ4eHkEHM
x5efsSle/xrARtmIzcg+9Bt2SvVH7048Q9j2L+PWh/QmnWo5ZaXV5Mf9ibU5Qdgru/aibOPohIwi
JFvs/KzvwhibzPKz9T0JRmjEhXPVPt7ab+gBGN6Qi4eu9UTkjTyhW0fLxr5XuRspznd+gf7WbY2j
oA5nH7j8cD43eoBgpnN1z+/iaZOufL7+dAqL3IhzVDPXOrzCR5FQytpVk5NO8HIuF3jb3CoHA0sU
btU4MdYutfL3Z1uUgLGfA9i3kJ5f5wDjjXU3f395uD0cOgFW1PfkkJXnkVADcHwb2wfsquu2CTcu
BU5tbjodyczc54daro0tvbR8L/2QH5YW56fDE3yXwJGgdDNLK/7OOqzWDtx6B+cFwn1/rb4VWj9Y
51ZqGnD0jP/dnnN87vl873UkH67XWjns4yvwYN1yLffwBYL42ckMroOcciDhio6FtbMjdsdV+LFY
y8wuF+p0qSGQrmSRL2Y146Ju/VIXcO1XwAZOWEr48L7Xf4fgit6GfG2+KA8z3pSOQ1LoOzUNu1Qp
Xh/REtgCHLftp8E5vVnG8lSQKz0rowQybvO6fuSA51GsKKYpo0Bct9IPdNUyA4NOH88Yj3bLk2W+
V0hOrxRiObB+XHmR1++ytXQ+2b+3iFxlH8udy7G+o2MiGIKuAqt4f6Zpc/emPQnSqqA8uFn7yvcp
oXMZbE409lbCN7Y5Nj7QzrePn/AyH0To7hTBxPN6JIo+0E33J5pxmaE7011qUkAswAeeJT76ep7u
JuDoCYTebpnuZwbZlqMl1+qGtezyZ3mZAh92LkB9rCd/bGaHQ40fPDBRd/WoNH8dXtBlXgsPG6DI
x3W2ftLNwdve9u5yrct3ksvWRW3bWfGrmuNnZsp/1nL/cldg0YIKOXIjPhvxInjIXlbb5lq9hOKa
qr4/nhUviTXT4ihVTqhkhPXIJYGq55o0nFJJ6VI70rK71Es/REmF99dq6ulKMrX0cDrVrtnqD+N3
7zA48BIU9D50NUpMAu2LsJmU+KwCpMRez68lKNqH3HNuox/Cvo0Q9XW4qtx6ns1Hc7MIB4+Rtmi7
RwnOwTu5cfGedZxxKI0LDw+M5mqZ1/KweJ+vrbuukWP16rP2NSh+UNDtFX9EIO8iuBJH5fZqW6EH
ihJcRGMGeiuea+jae1v5ofOJMhloKVi88w9RkX4+ZzE6AIThitw6+R9EjP3wXQv/t3ZaQI19Pny/
7Ic8QsV1r6DPrc/nH9ibI5En+EeNfnHQkgbppwq+8rnCwNpaBReU4muxBIG7hRTt98FWe4+fLLTJ
17JwJXPu0w2wpPXw99QrT29gIuVgx8K0FJarQwd0SqADC6NkDGFUnH6n+19MQwU138WOmvkce5bY
6Gqay7aLx/HhNKAInCPPfoN76/tm7rf/W3gjoPpLHfE0FvntxrfP9vmrdQAmLjYheC7fwsfTW/7c
XvPG47ARIKADE/deGRpjR225i/pSEN2JgrRFwH/fPlNtu+PHuaurRwxP9rhLP6Sz46xld3V59INU
rgaqUxTrlB43ZwK9YmZ3IavMhTzTTzQBT/VzbrG5vCeFLTa37/iEfzRkQa15YWUa76n2Zt4nEHU5
vqWBec/ZSV5tuUgOSrqlwCSf8Qjm+Wl2/gC7ktGH94b+PK7Ow+u87Tg+dHUD4GBCUQuLgPiomIDk
fiH4p/t+ODXvCJM4ohKaehD24JVCgbibumq+f9cXD9VsrVag6tfr5yPHae3B/ikE3fT8bWSeF0MW
RIBG+C0FBcziNlnZ+oG9ctrjX7X33l0/FVJoVCsqhcrbsDcNjYk77ceCnR9sxHFEWa94RFVdY/Hy
G8bJVBnGr+lQfNveso0Oj64ptQ3lxemF66G6xLx65RKqI/M1AdBBMMr3r28wL4WB/oPg700DfNX8
GeWbGrP73jzJ35eSQ+32VgnhtHOTaV1vZfE51PKDlyC2Y3xon9a+YQetcHeEPb8ekXn/FbxZGhAf
nf2KCONxcJeq3nqGMndNvDbpj9YRqADY7ruaPtzfzftbvBH4ubfD5jGqyqsXWQm21BbNdPpDEAEy
koYPrA23oyyKzTeWQjgFu0phBK6D2C/+ZnSeCKqjzF1rt2SUyHJIS6oPTzwBnfLojgmURDBpVRXV
gaZWS4PM9kt/zHYmsTB+1Kh2Vjb92Xtrdqa9BEEysHzKFiS0el1+lzea8GH1csafA0oIff1gTo3n
CeSyrirB20f+q+zXyFiN2AlFgVA2mNzRXlurEqtRrSi0r5Rh82rV88G8F80BK0T1+jSmMo3eNh+2
qcISheBo31moVW4aLyfAIKXeJho0vRi90O7n4EOw+tmKYhxhXFuQoMsdQq0mjX405Ve1n8443Jad
RWMcoajU0wEx4xRJxUdkfgBD0SjXo49kV0OVA1pQH8qiL/8V1GC6itOzEhCbI0Sk7SQDaLVuw9F8
NWDFDQlZIRphu0cBTEPziMqhiuobhXqIGBUzMpb0CABcghMsi1PWqU9C+UlcL403BsopZ7UjtSRw
ENp6jt+hsFu/PRZIZs1D/S0b8TV5jTyXrNmvnUenFzMMK/XYWpefimBUuelPPZptKn6PXNYurHau
eltUvO8eSjbwJ5bGCpoV91v+RhxUwTVt6Pt0biAWxAjIHZZBRG6DdI5u9QVkJqtnsGllq68nleBA
QGnHq1wXk9+3qxQNIr1ifSKhZPNXZ1PqF1DKQ7fsylWndjKw4ig1ymS7ahBsAzxEPhA6W9UOtmYV
jDVgtLK8mLlyGF0jedemPkWfUoxioKWalG0r5rEWDzqNkj/GdrE2F0opvDfzXbJbMoV15QoBUr4/
bGbrW79oe2Xw9zXMRJWIiXQhAY2grTWyRnjs+WPrTKxy+Q0VQguGAc2mmd0uNE+OdW7ZT+8cK9/Y
vOxJpq9n5w82XP/SbgDsAEZYk55xIXvcdUsCtXsTlGsEytruVGDYHX6yh63rMVoH08XqSS8vk5TQ
DASBy/m6mf2kTUShzXOov1POlOLLxBvnt/QsSGLr+3z/MC03aTQ0Y4N4PSXRSTvqkrf1k99+R78S
LxKy0zX80EYjdPVEnYzRoTr9zCILjXH+rFqaiSarxvuINRj3v5O+V0x2RhwrP6XM1eVDk8MUmaYg
3C2mOm3M/NQ6TSEYt4csOu3PfrAr0F+sn1bJ9VlBnULTd/N3cUPkY3Ts0WE3Kus4YvZ+Gzwz8QLj
6Z83JbjWldo9Zyz5S3DfDo3zIwtKHsavW0y4bFO79e+Y66363LnQdVvzbTP9df/9vVgj6H235neN
3119s+78jspoqBm9EVNYeXckB4Zp31U7/kYxDUIqixVFE/TZbpMeZvqGh/8Nk5DX9d0sY36JC+vX
B7P7WnMfv7QkmJt6L6kQtT9Gv/8oB9PfIjnAUYZB2JGezlfnvEHgCW+c41Oqw1b7/psfmFp0410Z
Vg53qGUATvQehmVLkIJ/q0CQQnPXDuDucFdQ6AyRBfJt95a9P8EXZfqHtxy6aW4op+77gGb1vpbz
roHWKGn0jCJUS4NsUpBsi7iI3dMbHCUgARAnisdEt/C4zHuuDZCBRZnh7sMBftE1vV6bfVti6O3u
l7919Ysyno/iKV0Z68u+94uBwSipla8Va1kKCABmTfFAJ1RPNlrFlfVj0ab/lOKRZdWA4de+GB5B
q5rXwZ/+8Y/a4hidZ3GTzrH/ezjUvtGjxPNn7KjnE21QBKjsQ9o2X0tNCgmRcGLg63/0AAfOh6Zy
agDMn0bljj7PMj/60/HS7F31CuOxbT4E0rkRDgRth8pY22AZFVKbsl31/FTCmyOI3CP0VRda6hrQ
VdIa+K7+raQKt38EkF84Jgl1uaP+Rp5LAjyJNve8XdKhUZ1Z7GnDmjyWj/FpvAPYWBOznokDAOpM
9LaiI79ICTevaHzHj6asfKnimuUaoVI4+XwosWyUco9tPQT3mvlnJfUozykE6Cm4jQDkKoRFK0Xl
OywAs6pAqyfNtwFLjJPyhedfepz34rv72nqyUpvuvgagt1wdzmwngWdc91L3fVx+mek8yT7MlRjK
Q5EIZtS1WLkb5sYh4UWF+jpIm9CKYxI9s+OYpEe5lnzZJvrP7JDRI541sv/mBLuDbGRz/2in7vEj
dbGSn8Wqg8VwRyFZR8aIz1vF6j9y8lUPdt+4kor7rF+GX41iE4TuMboLO/uq+iURDU+PrdplyQ5B
Q2Leyj2k1EulNEBprjclmf1NLrKdv/oiHaW+jW2Sx9sM+j5gapt34VBl7X6XvOolEun9aKeh8pW9
kfjG2YmpTTDtq8HI7QKhtFJfDYcOHVpwLtprNGNdYJYNoh89rQbf/6LuKW8bkKv1IpxfJZtykOdD
x/h8f7UPy++37PjG0IG+rYiz8cWvtn55OG+q2fHdfQb3p/M5yurTPGU/GnK78+iT4dG+tyESkm2d
F4hJcLaoOjIohd70BPkG6JFayWn8SUBTSkQCbLx5+IDG5ZEX+fN7IsrcjX+/mrAIkpXi9HCu7ca7
XxoAtrLVEHRBppsNk86zGLFfUBpNtzKrhnL++zhLXs/wt4m/4mYXVr0VWZJVwOpLA0j3Ita8aiAk
vZ3kuLSS3PV3x55Yn1mcauT3bxS0FJXf5v/ungu8oKtXtq401sEOYOO2L/uXYv88FcK8j3EF9ksh
u6zl0FVCzwFdTiJ+TOaz0rq1x0KnnvsWUoKKWeq9kIFEqgZQDqJX1HYst57aceYNgPjjow1qfdcH
Z9Su0LaLLSMs42qZVXKmT9s6STQmgIpC9Dab4QgpsMdbQPPCqPOpmSk+2sblKfMifHdpthK5F9gR
RmoB/cgJzgXqn26X17ffc8O33EC4haKPl8l0uLa9Bdb9rGqkP/fLIuyeQrW1APvBdUyN4iceAqFD
3RgB9anOl67waI+zpf6NJv3bTyuTk1RuhzcXckrVeeWdZEu31obIjXt5E1Q4vo14Na9laWtBSz3m
9z0BW/GuNi/XPvdjFnknBnbZmfjtY3k3yl6F+rne/CU/En1d6Nj+JOW7OOj+1vQHh/xdJfY0YYmw
zgV8b5rFj7obg7r+OTc8jOKoeEwobXOy9BOP3lUVjvVSruMGlGv96t0ifybYWZjZAQnd3nbteVma
wX49ES+KD9h/Hd7qPvzxXb+c/mIYtcPycH9LNmf+fNFV+aHQuAlt8T04X5AEAI5/94MDtzre6wh1
7xUVYwdL5btbSAThzbG+B5iEVrs+FO4ax3KSGdH8tubOZf7Jh7oPg2ziVMwW2+VTrQRfkOkKsM5r
MD9lr29rYL6do3i2E91e7bdlVq21d/5l+Xb+3Lt5V0snsqDDnVJJ43P6oVKz+q7P78J/MF+oFUtL
Hnwt0mMRHtwT6bX3k42PALlh7QYqn+x1P2kE7hOt80xrcgI1lMd+A4/nFWpT4WjSsKjeLzLPoToT
sEtF8trkKHTWmNLw/7Vv3ImcYBvvWumh8vxeFAFfph9KB9BPbkN90WG04IXh7wIskVhzElL1oRv8
UelM4H3i6goOVpSwzaspAqSyuMDV6bPfGrA2swCg79W9Cx5RrdhaAE9QywB3gMoQFBXHGVZ3exJ2
zjomhU4YgFQgUGWYh4mSxPZuGL0aa8GFOPNrXArOtdMFcPzOBI/w/uBCaNV3GAytKpgWgVVLEU64
PkcaoMAeV7dQJn44CteL43yiG3pHMxAIya3ujfBedf7nWZ27L5oXpnZY35UMNOfMWnaYh7iT4Tph
XKJLi7jHwQqq41KLnoJJlPvDyK/cpTxUqIHKzQNONwwZWfqyH5XJdxhDxvOI0YwzmkWG9C9bqU62
fw0hQ+Qj8YXS4eQZzyQaRZGOxndt39RWNBKh9oyCNpa7eyc5IoDjQ1yoJZzaO3MSQCUP33cv78Yl
d19MBjF06kJxr83cfdxbTInAwEABN1L1mEDx3VyIoWWHxl01p069Bn7YGlabVxdfzcGlKWz3RYIo
Tg60bkTJODnDsbmIS0p1PK8h8QIjdSSsRd4BRGalsxq/OZAGxNUueIZWFpvqIg72/mjqMCE0gsfa
JJ7o73P82gJbpQnEiE5hsj+/y223Tx9P/vyQG8YvAuNQaIhzBFKfL33lDCLpCPH7Bb8UN5oJrQyZ
8d+MhTUnmmyqTgynybF/Egrjx7WIGx8qi3JrwPerOhjwxfTm5VsDytXG2oXuaxPBtWdhGGF18ou4
XKfacxWjbGR0B16ywn3knvGjGDNpVfVSWQ4WoK5mRqZlyAKRMK8uvVuGn3SMBrNZUBiqHiBRJBMH
PSUxC/I+urg0BwyGOpNFqCPHA/Q1iluJu9NQ+rueab7SOaq9jyFdWtlerpfm4gAD0T4CX4Cw7kmj
pIe6+TpNMU35gPGZC+C5nmYj0+qFYr9pOlhUm9VMjfzV4mX0yASxqbuaZJ9uleZgQCFDi7sy8dCW
iyQDl/yi197rLAfQbFFLW0Q+/F57VBGp3vOvfmm3R01ggBWQGBAgSAtxiWqz2VEjm24rEm1f5tqg
WX18sd4lv7WXZpshM3qSA+kV0sFjBu8NPtljL1UFjslCG5/fU8WiQH94MBqRDXfs5WfDCzivGei7
yqR57x5q94/t0dLv+2fJbAG2I9WN6zRtvL+nZGLR9NIlW6tIutHpuNmRh9UcBL0jPghm4qOeRt6o
e8Wr0xiAAoHQZCLqqk/1CVdN3WnqJtyENGBxNBP6V5WFMfH+DZQXAAUkZ5OFEa8on8Q8vKtMvV2T
NCTCT70zpbxAzy0UZDx77PP+VsHMVfX8tTNNenS4b262Bt4lNVJ+CDyjRx7FCf+TUuCFuZpovnzX
ptekN+31gnsLtgDNFdCjaecn6Uxnl1ovPuQjf3RfeG7Neb6fIF69WfnpFbqm8X2OZWOxaD42E7qE
58T75PRJj7dOpaeewghbby5O3iOU13dVMYBFCflHBdvHdQcIodfzoKYdVzLrjf+nMc966im9KJ5O
S43pzNF6HY9qtBh0fgmeAJZ4svVk1uv336t+BquYJPVeMunVx3WNb6MX553OZr1eDIHPRxGXJadl
cf/3KnxWR4MLXbip4Lvqjex476c3be1tRWXIYMWl+paLNJlQKOOPxgzquN7pTXrvlWTgsz8a5J3B
JPHIQILjd5K/6w3l8n0FJqjjAqbFJOn3+3WToliZONnCmTuTXjLr1+Ga6nap2CsT3JxePM1s1YOd
+vS0M4GVsxnHmuFFt7JuepZxJcLqnkmcwhN18MBdq1mMY7aihmnL2sGahaEczcTfVb+e+BcPN0Tu
vHe2TL6WF8WpYvJzcVCkGWXP38Vk8xNoQEuBTadu/fH92HBUtyG8DqHIE+eng3a/XDuAhhUNthWB
sjhcOQmpZ4YFCbyaY/7FGLVTPX1v/QsCDd6T5vl9bD7CDJblqe6CljzCDx5DaLrRcPt7iQjM3a9f
RRwl/GqLuLew9v741cH5ZAECT4BBkiNvbmAa35aSxfH1/xV4HyLMIc/tPqmBxS7Cg0Qm1Cx5cmS3
7p5jr8yE7zxd49AwwSxtZEYKaMlk55FnYc0C8S+TglDMIKT87YFionM93kXx1mueEsanNvXYHXA8
VptvLmJcKFv0Jh5eTJJcYxtrwfUhPZws/sbXGnp2682FWENxxMUIFG0Vcct0MQ2zJ+ZonZUqeCae
TfzsrrVTnLVl37UEGvF48w/xgeLz7vH7ybPcGPe7DS2j9SicR+HqLZ+r/o5nqrtvvD+u/OyisB+L
6sXIhZmNc987So9nJUKN6dEpqxpZdQb0rZr5UYpMDSX29q0RKpt7QSM3LqUIWEjV4jAniPcBxkmP
I3DEodiungwrmxvE97R5jNbZYkUWSLm86N9QcYLJhqEgcl0pzaxugRwNv/R3vJX4aPw39ix1ZCMk
MBPkEWStFihIEAr1dxF/IlT9CxEwG/ElU5h06VcqqeZzp4iOeqmkntfJMg1639nq+nY2WL2Hxpaq
eHvTvmk1HB5p1h4eb9CVjHTap0bo7Nt3oMs3JNtjLg8Ejy01LPPV8FLsS3UV6q78bfZNdcvYjEBe
h9GW4dJqGR7vOz6w29h/9pBHg68m1T7YWQ2Z5wglI55xZWrSmhl8PW5Oufxse2bLQewbNvYI7rKz
9P1XG6KmiwiusNtO6UMY3TpsUuh7JStFoUM3EDmGbe1ztodQzAdhItRnDOElYgua3PW3S7U36Y11
2qcOye9IwGWJ27256BjRj3BZhigZH5uZ57w6X05UzdbklTiLN9tbDWX4bYOKy009c9k2jbLNU4Mr
FdwiDxOXH+uA7w+U9UywcFFgLQGaD1CnxQcdYkru7NJcPyAjk1Pvve0gnRAO7m/sxsvLEwZUDwel
4y1oGQfa4gDGmdEEIjW20BTd6WwjgPn00k3CX0K5lxBCbucjPIEzroPnN2Lb/fB+xQT67Z/rqfqp
TohpSOpOeTlAMtl8W/BhwQvldlt8vA+DeEzWroebeGCQ/3tJmst0J8WuO5a0tK3KLIgsSjhrxVsl
guqv16L3Rcdn0zjGhVv/iOsjdulwW8kWkXrYwqvx6utGWAIjEJRKxw7RmxLgROVkgxHzJ+LNWCIn
1rLKgp6wQ0L+OUMMPUPzDkFGkQZHBdFrzKWF4QJaj5m2iIgyVpwIzmJ/iFnGHMN6SJCwKV4l1EZw
sXV8iisuDenuxh/isF+vVNwCxvqn8BPHk0ktUuP8c3nhp08+6mhPVs7is7jqmSznP3bLwOUq3rtQ
oQYH9s5w9jRfrFiu72/D+Tv4k/uGpw2ZXXFrJi/Cj8QivCK2T4L4XrwZXmR8ACsWFLf3ohmTzFQB
4/6oi8Ykm5b/vL3EOkmg0zYQa5c1PhZPjzBZmYHUCVwmZejU8wGQwX5kiQtGvquKz/0fkUcOZLa3
/M38nhNJLg2LVpDSMNi11GKSm4ceX5R4A0qe7pjkAQt1WSaDnzx8lNA4KZn61hp34HMAoDZIY5F8
9X8aZ1/bfgjkUVliCB6qqtukuvTGu6NUUn6OwfvSlmNEYvyCWJzy5zi0Ia0s3bb+oHZlf53oiNZd
wL91kmu2a8+Kb7Unlq7jfXgvf3U5+NWL7XRSojaqb0J64NAgfCTcbL6IpTmHMEL+qZ1rX8ATX/Wv
+m/jmNw1wtb7875Ijur9vuy/d221Z5F2DKo1V/AWay8hXxdMlBIkPVRMN+jJK6xC7FctSktoZ9un
QFoL4wCqInUXvjb9UZVrgnY8x8/aT+Oi7tIGzZdBqGDFwk5NQKfQqq9i5okuwiFk/vcTTHSxlXa6
HS/e3pSXhObU99O7aUCjAanhZcXlI0J94su94kNqvNGHO0LOUrjkJlCoff2NqX1MDmRP3CjCay9v
OyHSZhEodj9k0mIT6gSn2gbc7Vb5eSuOVOTUwMYlfBu5ALFKbZ1DNa1+E6D087NsYiFN19uMend2
mOrKaUSKAsyy4C6azkLTckXUzQKgPfWzuIOvyEPxFZoo3FU58Gd1sFdzcIrYwFYQWnFZQbPzo4iK
Ynv4NMpL7L54HL4Ri0mkH6kxHul3vbxu3D14+z0gadlf3zL+PJkEmL0q1HBV0IOUoZW+BB/FkWDl
RxvLSiQWitQ2QrlUvTPIVyAkv2tCXEW92GRii4keGR+AGk2NLrpuxx7yVZt0Bibic6OLU/K/mAFq
aY8a8mAx6XzVPKeJkDiqE9cHNJGOtDfKA6JG4INGNsKVWJBiR02Nc/cdAYJqCEsgvXOQSE40cKC9
XqpSb60qrfFwWx22hmPxO3RrDxBIohGL2+TsjiVBkTh7j53DbVgU1JiAiCNo23XPko36bCZunklb
ptOOgswkksfIPQq9M7xmRPixhFtMl6NbjHh1oWzhJiRbUla7ps//JMms3l9VXMye6UCrX6dtGCpK
/X5rNptOrZJyqN7BXwDzYCT21VYLtNCMq7wqyatY8KDhaptJ8M2q9dfxGOqj0+KRByzKwSPmC8A1
KlpFIiaZcrl2cUF/IB9A4+tciEE/HbHeav1UhgwZZxK0mT4XRSockXTbQWav/TEoZW2sFVYXaU1z
UP89EK26dAPa2uOlJAFuh9nt8l77r3GN4fqgDzKjmSL5SuyDsX0P7EjqB8vBe0PnPBhsQpCW68H9
boiK5Vv1iVkR/dfQ/47ZFlFhPJz46nSSYvulOholiyjbyYnE1+FGBgSPXTTXpztAQ+x1WXrxFP2K
RxgflHiZsTJaSVgI10ZUGcnqX0o6MygHmhGMGiuyriBYHSt94xX6UlsDEvnovuICPTeo59lXpcVH
u5XMpr16vz+bpasSKT+L99UlwDK79Sz8N6JoNUf/Cn0laHeasWMYtlqeKG399TzO12dr8L84Hatq
JznFYHxDXp/gjY8VOVoKKoIgGWXevxkaaXtUBslX2GhKYZGkLha9iMJ9oBCCxnPkaG7H9xKGIoR5
FHUwUYONsOCTPfT+YvL3n0hVYnuLZSEcZ+x5z//X7SIhizw24mGVHi/B+c2KYO3MMKu8DYMxGcKv
kqOxsm9chZ1d9ezbMkSr/z7kQ2KPnA9ZYko8CsOiz3iToyKGnxxhRFAUMCctxg7H4S1SoDiBha0d
X1HCUju9cx3XfpS7onYXe7om01AQkWzToowo+73j9A/i+uOti9h314iAUZllID2zB2z+xcVFJBQn
jkKyMqxQRDjxl7taRuIEkSIJhh5EPLE2XppLoXUMWKS10lOxUbBSSlXT00qr3huF7FiMAwzy/6Ks
5tsUA4QTBMZenG6wGCzjwv7/igJf6b74l14JTuIsZd4CO/cTe5UUL3i/kRvbA9Iyo4i9/lZiE/r/
+MvKHPVKkeowAnqlcpYGxbwHgLsm1EqEj2JOAh6thZpP0VK/6pdbR8P1EG4nHguU0P/P3fm2T+Uu
1p76tOK4+9DDuDUO05PI1o1hZbweLEHdd97vf6GfQcs//x83fglKnhRS+5tHObP0YyWc9c0ig9nS
MKqgxQUW9//Drmsy2E1/Fc5UrjBmIzv/mzz2jdXfIVOkAknItBTo1HTp5Auenv+PT2MZzTzvnyLW
pDb0jMwubIuStiHgdmvDLms/t2IexyQcRPzpeT7Ky+/UsZ4iLRLdqqSK9vCQdTIO0+vDBM/cDZrP
US3/YTcVWVi8MAtWoa/z2vKbdUhZwpUT40YQH3EUTzA+jCNIsseltENMeVCiSD1cxNCRyUiJhWDJ
wHGqfzUTrYWPV9tyucvBCUrifTORHzyU6TLc/qxoyyAR8e40sSyjgtzMye+jMRD7eMxMXw1uYRi6
/wSTf3u3eE6W4/Xa/80uDrLVCeCgwzOTK0J8iQKF03LzCFI99VXl+1Xwa2onf6lUpFDtg4RrM/B/
dVIRllBbqhg/EKm2Yk/d0JP9f+6miCfKF1TwhU3xtg2+pADF50tzRSvIYeemXIR1mwFcPwyGO2yR
xx/GVSiqUnTWc/l6jX16sVzKjYwdeZIkSFth6mjfdBS9R840ojDhYTPXYQnjasL2dsUIJWZZrC/x
5gbBMx6JL9o5ySYSBhk5A16uE3959+jUk6XHb1oBlZM8MtO1fnvdfNQutEuz9eyerEv9B/vvo5Nd
139UhfKNHZPoS+u0r25YsJKSuuGfNDIftdK+ec6Bq1KVdon9TBU4v5zqMrdFF6kfW49SL5lQc0QF
U7z6leTNABTg5/Xz9eUwPPxWvkdE9R/Yw3dPtUJ/MzlM0vVUo9z46L4sR6fJ50tu9LO81VO9YoNY
yn1GdHxXTQ1y6GrLdD2Tr9MubAMrt2/Ttf2xlWlza98QeYMk7XLuzpUrl1xtrrW7PJJfGJVnNKY6
q9Z8VOR79tt4nwinm8+/DRK1qUG+vandKi/xy60PxtLV35f9cwkuWFmz3Cg2bon+Y/1UPfaBNpsr
iM1GuQib8lO91dP1r9bnJDv9pUs3+NkmGSo502I7NdihcpNCAWi+/55XdvdnBIFd81z7RpftXrrf
3dQgoIL1bzSMn2qWX3qY0+Yb59qZym33q7V6YHYP4pqt3xJs/lbkH9nOCcb8CVAcILjCwVE3F4vi
AJHSPjRL/a/6oZYbrRG2vM+cbbfd31qucpweE87u7VJ/83KpX2uX+lekNvlL8hkuLEmhnq0fu1xx
F/tkMB9kyhGayqzS3dNLRKICyy5cCpRhCyj5nUjiZqzwHADKi69UW97SBquEJnsCmaoAD1zfzP3F
oSqWvatuE7LsUtkQzIrgnnoz2S4aaqB+V5gOtXAaKN6dLmWA+1y7SNuoC2WjRR/vbO2zmX/JdjfN
986NU1OsXp9Aqn871yhvHY/VTM9z9A6i+t3cPXoRGJ1+d5YHpeWAHTIutUioinjNoniIYMYxCqUK
yikK3FicQr1YN+1tJQQhojP8zKfovupVDlNGCwy0/LxX5j5EXrw9p7vyVdmVMOZpk1+RPZHPQr67
nZtF0Lzwhqq63oYponBiM8EWkVzDsJXMHgAmN73Px1U/2FCbGkOZWhrViX48ORGqRukbxZbf6eq+
SNCLomX7fZxrHJC16cpJgzftXGc7+bHSy+albe19XZ++jhA9Yt8TaXXd6hWGEbFtGgUlrL0STxFm
poA8wIwztMc+nZqAjcJQrFOiHMFyZFo7Wi43ZVDEzEaWF+kZKs9FnVo5xMiSR0Xj3IRM+zebfEzf
YUc62eZPo9Qs1Mv/kXRmW4piSxh+IteSWW6ZQRHF2RuXmgrO4og8fX9Rvc7p7qrKLBOFvXfEH/8Q
Ysro3vgivTIRToCBwX1YZXq3yoRaDNF4KPvinupL5i/UOpKvww7LNk+/EZFhzHtsQIrPlH+QJcGe
On4n/99bbQZ2Cqq12rCLN4sHnFFYGfIBof7LC3KdRAiJuAqiG7UqrDnu7FRJa3TgVLYSM4pBI9WK
eL8TWTk+j1d4GOA11gkL+FnkAPUbgiGguuNZJq5CnCvJhSDT81KNQB7S81DwKp64vjaYytAWViHo
32tujWCZ4Ik0xhWxByFEzDmnmGxiApTwa8YTAxgNgdxE1NCxQc4t10cnyFF6AlvHh0t04cho8Bdk
JfRu3BJgXF6MRcFzTDZcm3mJLB4BIC5Qpy/dHxQn/PpA/sXVrgkk6Yr1S+IKCgnSvWD+et+e0JFV
h61gfj/Fmv/ZnXXnNSEaefEjQCB5uR1CCUlNMAbo9nAgGakg1icwux8iU92locPiv/R4jQ7JHdgf
JL9ZweAdtiL0fbBT+OZvaEaQoqWOZSDC4OcHMR99JKP/L2pbjH4Ab3//ywmVXmtGUOsfgxqh6lXY
TTILywhBu0PeJ95rzhDzMcaEE8uSDRaEED1w9sZM3fY7vSI+Tnu1Ay0vF1m6uoBLfc5uQ6N3QOH+
nZrr+6hCAeEoKIPAchcdj4bjgJAIwQfk7Jeb4HQ/aGHHJgmZUG6DWOteXPb9PnapwwY0gJmKJ7Iu
SG91bH3o7vGqhhgorCr5N4gG+3jjVrncXwnwDd8pzjqYNGWPfwF60Jx6DyzzTfrSdzojgMrZEERc
NM5x8cIDgpe75Z29If4fJzwX0ZFjlcSbcm2XS5vAN+vxwzZIyfyyH+NMCmo0xnaLXZN96OV98I1u
ww+EHZ4h/ziPH0BIT5xSTM4xUiyB94OaJcvlvmL5hTUvkSCKcUpF8vidbQxCKEToy7xOctiao+sA
R4ixsWFXU93WVvU1Qj7MeBXsanK3B/DgYD3wj0oNTvUjqQePAPoTOzfObJg6dg8bob1+UcVKNH2J
N/qSHy8GdvDOw1dPvKpObjxHoYBPEMqAAPVWScQibizMwognZp/W818i8dIEusXYCc3xLvCxOIvN
Yb04zewxIGXZCS9rbath6P6KW/MUgo5zq6Hb8enR0JJAh2INyq/5DshNpJ8oKV4pbuFGihKGDohu
aiu6z3OszF/SJ2GG1h4iHu2QBiJzXxOu57336ol5oYyG5RthJHtLDK7w6AUpFysTpvBMr8/xdA9h
22mFzwHRcGynxQAq2BCV4A8YjzMzvmQdhiOUHmQBFaTc6tDpwSkHxYh6k0OJjYKdBm08uNuHVj6l
CJycl1/xoSNfwoovXRhTQ2DOQfWnd09be6/P9aDfCa5AfyscDZvBY8umd5nq/MAW9eBhCtH/3Kv2
nNTf2E6UaSf6MCcgM4zOGGADlGbNCOtAJ3Jak3Een+k1WfhkqUtcMg02h6vZB1q7UIX+3enIMJ0V
BhOEMixR0FKgfAUfiBiyfRU6rzKh7XmEtU9JEa1rt96LRsD2jDEwFNudJAW6fnhw24FKOqCIvTHY
Ha+GwMpVxyFeAokj9iM1Wg20wFTmZoCZNB/yMX3wkVhzkAX3O75BXCBokOaeBBY2tiOXarE1GnPI
a4zTAEkJJUO0yri6y8W1sDG6EGtoplDMbiD7rmsxEBsb7mdyp7AXFyFM8jhJCVaM2j9p+eMHMxkt
JlEaIhtkQyv77Vm0bzwdyCVxP3BOV8gVsUCdVZxTSKXFbgMFp3cBpkTHiOoA/kgKpQNykvBjzraj
4ryJ270AZQzjicbC/KoDH8REOHNhQdxCDZJPbGx0eNB3X/JhyUC4+6uX7FM9kglYNign+u3JO9Rv
wecQIPErA2OjYT7y+xAt0GzedficHCTGHEWwAQ/6MVJ3z5z83StS2sQO+HE/6pBcXWtsImtZldfR
uMuMgSlvbLiCQkMGW44uICycRCQjnLMNJQ5JEgQNAs2IbxF83u47FTkfdQHghAEgbTFV49PDqB1R
3wDJOHEvaDSoOPAs8FmdFKbv4Tut0nP2RTl0RYSrsnhtFNpfxa8ZiBLDVuNggmAe02EVazuiNeJX
tkrSikkpjgpMjNl94C9dumr+UHu4tHX6soqsMcfhsAVDPDTG0s9T2f57K//INSQ4OhpRYqDnMxUx
bMRog/EhzhIoCFvb3xpdZLAizRWbClTHbI7PEJ8ANGEmQp3DsiRB4pKaCwEGEaEGSPdwaMXDcYTz
isdf3uKx216/MjhnOmgXsTTob06cCGYMMTFahHZ+CD/J1mbLQ+L8igjuO4UNY4cyqXb4vfz6Etl0
GV7kcKMqQoQ0uGaf7mpgRbXESXzTY6blT0jchc8egdcrIvgntmpUpDw85FIckt3R22gBBfpUYuZF
737ZH93IZ99hk7nshWtQwrouxyZKGltWCTVn0MIKuej/4YKGokYSffFswoiGAyLTxQHg5LfEWwY+
cO87sTAzUffIo0R4HFXpJ2pyKzVZsB/Q/oN7FN7xe31nDSCbxRmuiZSZxM40eBnjZ6rv8UnrYA92
oqDReEj4dXJCl/chg+K0y+aMIckZockgMss/d8i+us5qJxPz1RNlN+eqERBYEweMyUOsSaI66gC5
QO6WoE2CXgoU+AajVT4XpIlCWz9ECOVjZdaCc+1W4QNDTtTmLX8s7jRtyOqnCT/ByDa1s+GZw4Ja
miicW7HcAG7eCwMcdXrIf3Cyw+BuduWyPxzMYpV1nqPIEUyJYVLG4cM+qQcjPCQ6EyJhEUZwSjqM
Qmo2qdWSRxRpkLhniE37avi8eG2M0Xx035kIONjI+CgIcOIv0tTy7i5DI9KiaocqA6CLff2bDCFm
MdQBQerpqYJnmvBH7dHXHXUCVOpw5cQ55gGUK746uwaqJ7uTHtoOJgFklMj+Ndh+XDpUDzGfR3nU
X/UQwSEq3x7YbsJ4zHOEzxa1UOXh7euenV0LPj2es+4OV0JHYsQPru5sT25uUjFw6PZ5xCO28dRy
EbY/nG9wiFfb3/gyaNxTr+kX4SUt0h5EtjmOxFMlNFFzzt7BCVvwVgiv/uE3+8uYlhs9yXdg9a0+
ZZzklyDjbvXbWAvhLYeRQEvShgIjAjPzixQAnmTLmHKQYBqU5hVifCoNRpTxpghFfrl5TlvOTsmt
PAPPDpkdJLzfmAe4C6JBfkvDFtxyrVz9OnXj6czCFLfO7RRMZXnGqUFjk4Jg/xy+es2cZ2HDP0xS
2otLeGb+cOvzBzaShQYTtn9uCZG6a3oUjZs7r/27UW7WHXy8tIjtcrrZkXEwxqbSF8vtW9jGEmdX
EVvJmkIuyTVKAiN8XZ4eqZlmH8JkCi7mQJKw1sc2AIIt6gJjpu7eOYoVkjA6WqJgH9t70k09pz/E
ont2qDGedd4zQsLXIjXJ5tgGPodUD5WBoPUe4DtDHSxUmM79K30gO5KS8OzzwfLPKiwXWF3OiAwS
dYRHI+WeUnQNpPUGFlAh2dJMIHCXYBcXgJ+x45odPbKzjRId+X7SP3DjgccNrVDoFqvwJzUx45mC
R2ssDecmO8PSoyCGqXdDjsES40sZg5Ml0vbKXaabzUoGK13IQj4O/5c+WSVsqkEVHvFGvaC1PbEL
7XLmUuPa2e1Y3BmvH+eY1lOyQD4U1FZjBCKjqSndJw3yHxA6bh30VBnaZDQrNLqU9S1ngxYVvxGe
d3nKB1wlVTpXBKjijMfIKLCgPDHuubnjMYpQUdXgMBApHOviNbjcMNFqUceHeZ5/nIE8fiW+lu52
u/1lNodgpzfoOTLmkB2BQqDxguU4xlPYerhFD7dmQqLZx3G+p3hm0MJnHurxyrt326MPJjw2hzBv
D+nJIypxZHLvEavk3n0xQ0JHArg1NsfHPQE5mCkQ8C1nhM1k09GWTyw/ymAJe3DPa+B0PzvsbMIR
mYazpRLmwI3oI9LgRGbwBY2ALLYXNBhavAOuPTKmseHrc6g1yKhhGIHesJfht2LxARyc5TkWn4nv
wZ2DyPOBHU/cVctf9PLaiTcYCeEPquJJSCVFicTkCq9XXKyQkrmXScsneXJv9MkuYzHKXWjCIv10
0WwlTf82v/vtGP8GYE1GIn0rN+NWn6MRcUSiklW9oyzCh9l29UP67JDBExwop67+kZgxQLiVoxWh
eAlythHmUPp0yfRJz6kJSamhhLhKRiGp7PgCvCEjAy3iXrm+TTvHGAE/cR1tIfh3a+g0hs+5+PgA
byKKxBz+s0rFz+WHr09s4PhIvDgvxY3aY596byU1uIpS06EFymlZ05xtTYQu7gdSCvsKL/ULPnzj
L3hhRifBEglLtU2tecusgp/lals8V/d4zlzs0eXrtW/9q70G6iA3Aml+9UXP456KdHX9ezfx4xH/
mrhYH3+Bdk+/xEyg/cZL89ADYeJWivAGScoFzO1lo9vEuaPLV7DYpfh9XLPrNeOLpcUIrPJ0BjDl
BFNmqmBT/6dNTQ99rIRFTQBAn9B2XIvcskJalA6zxWFnCZiBJuNnuTUJxQ+f/yNzMWtfQS9XW+vi
Et47GSbgZztFXXKd47todFJd734+XU2ZfazwiWvI8xCrlGDkiAEOXT3l7lhfRDCDr+m1qdVNz1Jd
Dt7LYVxdo9W6YwPHGBhlfLqfxZXSD4iP0dCDkhl9SnjBKY368ZjqTyq/m8/LqXkFIjnT4svmiecd
nitq3/5ATq85Yjig2kENw0nMeqE28YoKmIgq8xqTtg6HOWpvHjtAtxPpgor79QiHX1/Xiq8RPOX8
Yibf4UQFub0m9e40Qq43uaarGXqb7JFevE4XMfPy0nEgpkCkgM0hibwiQxQ+8gRzbzBDuKoAenDl
T3efghz1vHC0nmBm+oZCmOqapobagvvbWflP7HGgq4EXesq+lSqgcLYn2lpmH2yeGD9g84UTF9MB
Lo7di5ys6EOkF2Zw4R4UaWhaqINbXUmjPdECm5M3NCJoRXgxcvb3unXAs8zxkdApRXrv6N/wlUwR
nGUXKGfMmDaFUF1HfGC54eo0r7rYpr1j3ZY0V3oLm+kLQcabcwr5pMJ2kj8Hkh4/ks8UFge9JY0h
EidV6BVLM6njk5R0VJQgfcSftHl6vO/NA3HmWBPuG36d8FEGMgOandR/Qw0hHq46Tv/tHeLOqM3e
FBccT4wrrgkDj/lljD6KYZFwWyTstow+Ary/hD0H960OOlE1gK+zeM6OzPLpa0HczAlEuSk80GRC
Vwui3XZU70Lrw7zsirUHQV5AwEjM/PbsBqJcjqrRvXBPbe++PHnc9tGLbFfgJyup316lrxtcHUnV
w/uxdCwY/0yc32zgTBxe/Ut8XD97qzk+OsPiSyqGY0+v0x/s5QQ4PL+MX1Mdv5OXf+SQHK/KxmHQ
8iy9CsIBOSakaXRPbmeBB1hYjA+Dc45yO+pgkK5i9PKKnt5aENnj5AR6fBo8KUimxz5DCaN0+cCY
zsStu8+kw+4jxf0h+Tz0PomW4hRUblq7ct+aWGmnx2+vs2vXlKDasOwf84YUMCDgj3NDNI+RQ8V8
1zvmjDWq+IwBHlrNj9tMy7zqrdgAqAsHxwg3laiZrDD2gFIFKEqMc7FQg/v0uGb0c/VVxw6bfRvY
s0TS0opHdxyum1Rbv4Z6xJ0uh9yh98zC1g4Q00xX6Z/aFT/K1Y6BPQ/eHhRyW0xpb71vd4H/MotV
A0yAp+xoLCN+BUMHKs+vdCe1/wfhU8z0W0Eij4V3i1FfuHsKsqAzAoBFghaPaCe5hksG6LF6dOs6
RJAbvGGjfjdl+tuUO2h9NKrYKAygdLOIv93bjDHygxJTuMTCOOMxWuggGR7AIjgFHD6zf/34LCAG
+3QSRXACH2ZegGcGJ8U3EYiGGTkiTHZwOrnJa97xEU+ydL3ngAZu2C8wPhlx/8CcTwMJkeUez8qw
TcQfTTQ0VTZpBGwDGIkl8SOSOQ1oXFDis8GOiv7ymv0gtjCpZWz7WgB9BdRi/6hfOv53ewXki+kG
nG6BiptFk7UC5P9myoED+HWdEkHhn6dvHBMrCgQqhwFbGQnll0APtD1LHVeCwbtnBhMVQgUglhmV
iVjOlr1mgP6SqRFy6jXFPtKTL228CZ7DrNO3k8P4sf71jH+8OZ2Hoc0mVATo5+ENMibeMyj+0RGO
ZdoxPXgLDRkshZA95Erez/n37R7iNscy1N3KVaYTwSw+iy+c1fgLbxM5zhA5K7YUGggSMS1AFA3p
rRzniLXuBI6SakO8za3NqLYOkTsC46HX8cS2loeaxutPDQENatlZhGL+x2/IQ0qg3oNTImN9bO2e
NRY0Deqs7hdoNjVmvNYUYPCT835mTSo5MQKOK9sWysGG0nmI1T70BEYmGU7/hekY4u9vQGH79V79
d6xNCFDK0CEwU3mIxnavzmBWFoB7pVQb+hfcGMefu/jdcNZEneiar7rv0RvUIPujiJ8LGIMvXbIU
Ig3CRpIEjvgIYV5OqDmjXYu4R4lRKw2mQPoUfLtHHN/TA07SuXW4eGw/t4yyp2U7mJrbWFsQYkOY
/NuaAxpjPPTFkgkj75vk8D3+qM2s6DmpdoLVz544rhl4Mogy1jH/il4zLEKLYJrYoDlBdz1gpyHz
BNn2a8zl4I4DA5nQ5h5NMT1SQyAKiZX1hlf4LuohOZchblYUwASwAOncXxTIp7D0xoAKGHLSTk9O
qfknAcB4NtITHjf0eTdA4i7WWZ6R4hc3OAztbmf3ipH+r6nVyL/xsG+8JPicLg2c8QD/KWVxsXSJ
UqRPAjiQsDoScCxc8W+MuocVhLDbpAAZzLDZJwEQM290yH+kS/LXPuP7GCiACFFJAhG0aUlhyDTL
5N6u7a34/t6WGDktviR4IwsKMYAlNVX887FPA3pSsQ4sGSFPGZnqpMq806aLpS4yAAa3/yaeL0En
r2Ky0QGxNHcYgU7vmNNTgFyALxoUaRAuHhA4zv9SkG02xS1ydZrRAzZ92+NUB7Kychj33Tbj2pdk
LfAgrMLz4swmNn0PH2NBX6zgll/6Y9CYQZFoCIuZDC+w5DCdtzY8LwgFGaDTBqotDGIm+G63RlRP
FAZ4nE+9iMWWT5XEWFRU13hBkYQq0hEN8JnmTMOiV2Z+X79cqPsiui+e6WF4SjEzSIRuB7nMx2rg
VPN5nrr3QXuK7xN9LdW1Da8OK4FzJ1Ypr2APYyeN2OyGVh1PMvbgkh4rMyN7+mPNiHwPKBQuTPvu
Fnu1z4Z52GgDiq4p94UinEK/HBuwL+4QseD/o/6lOmpajoGeYyLhC2iQ4f+nrT9qnZptgYEnzFWe
WIo6xBDERz3JFU2fDyiVfz9aJeo4WVF0DQHEfBgkr0mbU0F8p2DrwnglpYHYpOxBSNUJM9FiquG5
Kn1F70otrqJNZ9FB3/E2VbjkVBsIuW8D0jbAHhjklI8Y6giWfEzj2GKp9wGiVktIuUy0MKE2Jw0O
FDw9r01NrAKwQC5zAKk1ofbiSLJ8JjrF9AzSUI+GGKEmxChou9qgxSXjwgbJkGABWsSTD1FQHMM5
z7A0p7ksEMpUsxWdJr2/4h4hoHVbgzfx1d9YnbnFwE5kqnA/+a9dU/Ew3nePFHRehwt1aDzb8q/p
6crZR8oLSiUMqLqwvCmFDxfaEHZ72hmUfutX/MkAHkaGRUoOeGg1PBB1dhczAY0wuc/iN1SQgJQu
4n6WIQvuhTaOI+6GaSuNDC6pMJ6QFQ+/EGehkjwceLsfm+6XeR/ua9ygel53JjzbpWtsXhm0MJ4k
au74ucd2WtJPHn+CMbZcmmTgBJKscBuqIzvfvgPLbw/M3i/7Db6BkqyyGaO3A65FmGR0wbXOsysN
SVjP2PmK1FBjJPmxkcxwe6TDP5LIu+SX1ce/HLuYmzA+o33HuMD5cJbPVECq/mNjEqO1wNSQsu1M
Gh4T1KfuXNL7TP4MaxIkGjM1ZjiJW3H3sXnCjN5o+Uyf442yhcSztTmsBypcOkioEYBD77gpqxBX
FiYMH3w6R7g7Q7GDrTlQwvZfSXG8OYT4ejpvWnSx7SDfFtsUc6APMJroVskNxPW3KNmhsEQdglls
WapZFVYU0bh+/HwAHsHg2OcxGq8jc3AKgYLgVaDczJSO8831tTiDlEQ+P3g68bDCHhKL74ga223N
WxRapMj1VhPw2L4ijAvUy8PbjzVw9X6TL5MK5i/SomrQIACSu+W2iWuCgHv1H7EQD4ltWOAHEsoh
IciVxgTny8J/DspXVCWvEX6NKoy34WdzZsCkO/fZWZGEZZIXggsIhvxV01PCA+445sCEvdO7bT/g
Yljy9lW8nqv0lZ0iJt4+cSB9Cd0lQvw5vLmHVI2bvkrw9bbZnHbHgJkp6bDAM5G+sPMX4N+ncGz8
kUPuHnU9T2vI7QV02mDNsjwsn7XDyAdQTCG5CcjnxClIeNxnLEct0O3ii7f4nxEAvoEQ5FYXPCOH
sZ095nwnHbuVYSndP3WZh2K9OwT5gHDNUArRGTvFYUov/WCb4H9QX1o43+HVwrrinpRYf0BTwf71
Jkc5pvUx0yzsVI7B5utL+YOPOGFiOP8Lk8XO3vtiSoWFVwkSo8f2tBeWMXcKuD7h2yXSD/wTqWZn
8Jq1+uoRGInhw1xlEDt6pgrCTTmZ7llnDVEIPQHnXoeqNrl659E9Y8pA/hbDZav7g+/+268SfQKC
3rPnBBKnOPzl90wR+1eR2/2bTJUZD/OBMzVi7XEWsUVgXLZvPCPirTBNiD69AneZU2L9O/IR36VS
FutDe3tiIvieyE802vjUFDtpud5gCwtzcEhXMR8ipxQG0SDjuuE+urzr6BsSwsNsh1vee8Lvuvpc
v6OwY4cf3xy9t6bzWQvpjAHq+g2p7pOX0S9YKFMM28Zv6NyIR/YvBhcAAGAcfxjO/gasb9Z6ykNl
dEgA/mctTQ49dq7D8+gTWbnYAp1xRdyJEa/QzxpsvU/pl7V2mhRL6iEgR4oc582F3zf6l9B3zlfu
pAa6J5z3koEJUDlxkpC1nxjB6y5LtyHomS2P8VjFi+HixlxEJYT+vmnHBloYk+sivg9Xcw/fp8U1
us5u819wcD+zM9QLYFyYGL/BZyaOvTVQtfudnNs9YjuaR1LOb2x5Wthi4kb+L7H1oJn4T+GqyR68
gH1x/QN/ZIyHO/13rdDIrqgjg/Pf2+ZLFSDjH1+EevHlrzc41rKJR/ybRFr8dM4vnz8kLJdgXwN7
EmxQpxiFPl4+6cSPcdWvOvhT9z9Y50J7Ytg8MIjlRSx1kLktScjPq0/eL/6g0C/ea+2Qd9Tkbvj2
O6wfQ/sXwMbQb13OizND7wb7GU9ZZb9blz//YDXwSA0To0GrW7b71tutS/+3B4a8rO0M7xjOc6R1
Yh2wQq1aYt/RWb7hBMAdohvo0nbRaVR7FdqVdyIrktsWcAIiSiiZqx/6QJSNmKy+Qw26ndG94Aj8
iNi8rFxr6Nx53oluU7DJLkh16gsAD3CaM1RhIZ8XzK121eSzeTAGwVHFMXsWYw7X6mtLe/INTFLd
AXdVduOhjl1MZhwTa2L7tkxthFhynj5JYWfCiGP/HLev94IvcHCdMZBmf6nxPfJu956Buho4hB9W
LFlF5pUmQnHbkB1r10Dmgthp8uQr3l1zCFc3JfTP476QlW1qCaG+BoUfQJT7Np0vawkHWpqHh6e0
Uu5EwXNW+i2tRwA0d8r8ei8IpSCvr8TmwSAfGgLNo+mfV9n7PqCishXPWCUrViPLj8GU7huQIs9k
2cbM6sgXuEGvYlS2SmxaHQmrUn8+3SK5vCXqqNJ/d1xqB+oqvpewPnY0SDNnt5kDmBOOIy+tsmtw
IaQ9AeZCkyUv9eKDy+p0fU+/RdeHxvaEvzgjbhInKEJ4Fg4Xj8sDnsd9iEkO342vIK27ElLRENsF
SFtgwMRrrLAvzHCweyfAveDIlL1cqD1qcAc5Jpj+fJtII9cFnz2gfhZ96b33+JiS8fTwT3sgthU0
LyUhVer1iKgssf5TLRfb1jZqJaN7JVIdkS7E/yl5Uyp0KWLdDsvvCntCoEjvyeQKgovqIpKt9r+E
P+WncK0AK0TJjSl+kSLP6bWfewKpQGQtBxZ6M1qlvE9LLgTXw9XNx5xjRPmtptS9d8ET/aPWL0nT
/XkX0UAYL6Zbl1NKifpTfAjjiuE+tUj7OtoLt1vnpriGMbicxmUZtZltUz7sqvO40ibqBqpzgXw2
PfvtMaDGuL09xSa8jNJVkhpa2/o2/kxVVWjMwGO2uvhMC8MHSShzYKxrbk2V6aNfP51X/54ch/au
WADhRito9aQ1MYBF8RphzsaA5B4wGaIiBsk6oGvkvzlqzACVY/zsKf7NOyfHpYxz4S9iBXRM95Oj
aA3s3tSdXIHs4LlPbuST4HLx4pVvPqNdQVtUwRw6/TMG58lvc2fuC/4FzfHkLNS54XZQVBajO5wo
oHAF451WBGcmFt9HIFgU3PCj8dPCOvQeFSE7Ly8ITUrddzBmO6MHzCyULweSj8DNUZ8M7tuWxD2g
1gcihbR6nlMoA5XBe5rYKcRBRDiijj05o5UTfajQ2MJoQALWR3s/ZwnjLjvRAyWtAvnNd6TP2qDe
aObGYDCoO3gm0O14KM8QtSJjFjTVETppwazoNqNxSjpL5t3/SBYNZ78K1QzkgKn48J20w8N0teRn
gSJ+hwBUlKN0UdJB4QVa5D//5oxqADQ9pJQnbwrDOexjoe0RBTaq0U1wLZgsihvxZVzyTjCVyftG
8nD+MDhKVusaDevUynhTNtRefSgrdvuUWIQpgnEOGpA4ItlB3F/Bvfdg3cCp5MGnMyDSDBIkV84h
DAMHv7YmrInEJZKdeJWOZzHRvMFnKJIWlu/Ob4CfIEsDC7mNwhttZcTSly4pcUyWtKyUrpZsj7wZ
nFcRwNaaNO/ssZXkQ+D3w8ha0JR+FpjOcJAzfGED4QcnL7FcgLYGbDInOJSQkM5wtSRlnIcHY1zY
S8w1MB4Sitp+5WNwB6d3hOSHIZDzt7jwxtOnpyJCpWYDUWx192Z08loLs8+/h9Di0tcXHwwebxgn
WOR2AcYHWJ67xQhaOZge+d9yluWSv8iHxy4JVtiZQ91mIgAzEe5qK6sSo6uMb3kz/oYVWBdwctz0
aNTIn6NHCOyt9g5lP2YpAjPuGxCs6uLYYxWOxzUiQ7HB5L4lG0KDGVeXNpRpBOFCcFyUwMLa2wIQ
8N/3ZKX4byMEAlB0BM3vDZvH74rFQ8cnOVHtMlG446jBDbrGp1v8gdH5CD9qYOqxziT0EADq0+M/
yuit+iD61cktMHOdrIBnCDTqJK2Tb84ey8O8gjQ9qkgPIkiJ3KDdjRNxFayQWwLpXHFqdhUsJi/B
+085h+2xXbj2dNUtIzuselp4IV/Ab4CJaTIMRws/2L4fkGZ4q9GTx25SUDvep8/gXfi/OQinRoNK
2kzl/oC2VWYfOlSOsi8QduWRp3CLCeBeOcfcDG4XBlgGqNqYAgWgNcG1PK/7r/A+4e2BkhMH5v56
3L0uZBV8IAAxJpwjjlSrBq4PLXFeGvG2XGXC6mK3HCrhKjIBy4Ba99fp10apUPt12AoZdXLg0RiC
8P2riA8TanwrZ5o61lFEXHY0stfo1GulwLeXngqh5UH9Q6bCwkjuU+TYMcSVzar3Sn7ZZa716cri
V9Jai9MlbdEX9uTGyK+RSbe7gIzdhSV3jX7byjuEMzWoGc5roZ0irA7/hFPNh+3VfiKmxeJqIFLZ
6agz+rjF2EhawmlPBDGe8pDA+ie8L9V2n/ThmgETmnvORKnLDZ4wCUSwcHN/M5Q1IkDEhMIpOg70
B65osvLhWKI8FgHfvuy+eR5D2h08+IGS21eo+x9uep0eh5/wF9s7xlM7tRPYjN277eFt1gy+Q5wm
YJ7yCTJszgD628GEOHKgws6yGfxjiooHVgVT4gfQhUROBrTtPiM2ePgdAPPrDrUR0Rzg3uBiDAcg
WqJBZB3iioKnhJdg/jfB5g4dHNm/6PuRtfswfjlrvhHYC+nQkb0vdwBziYghZdqFswBWMMgX1bQZ
iBUtCeEI3VGHmzkkemEK8aSUSPlX/P431FNcC7PD7Dcctpb28Lq+jK3ETqzpiaRMLgTniYBMVKCV
ATlr+X2Olu0QHDCLIvnZzJmS8ahCtKdjgy5ZR1CpOLZpNA9d/JU4CAhdgYrPoPMVMPTpHQmDEmUB
A2xMUhXdx9iCXQrw4TNiJzQUahTwQMNOVGhoZDdSYbGjXKZNdl9zy3+IIR5bfKFdiH9jvF2nCqMC
sSgTu5FqdE1MKJEmWqwXHzlyqBFMu+jvPLG8B+F04Gzt8O8sNYoIU7/D9qYu3BEwJMcEUbpyF4+J
6tQuQ6YWc0IZOHwQw8GowkSOsQxtdc+cN0j2vFsA4TFnd2KSp/1Q6WCvkB7jw76Alc6IS87Md4e/
gSu35cLnx+gSGuekFajpa8tOsIYkS/7ajjQtErAxzaQyNSALSrny5pRmpCGUShHR4tUhLkCD8/yw
5xP+UhhtH/O3T9lL7/dzbutyzK34IH+Q/7HZmhM1v8xeC7n0EbAZ3AK+obP8p21BP8NI7kv9oDIm
RcwLUN0JDznIrEx7gNEcI6niZ3zxKlgB+BsSX7C1o6KvDyl9ueNAPH/AyURcwqOtwprU1xsisoM7
2MW0rSDAuXYO6LLuY3O/wYCWy+jrMXxDeBrZZq7FTK3B6J/p40+Hn1lBujHyS8qS9soAEqGdX/95
A9d0sG88Ua7bdn7ksGVuyNQbsJ0GDD+OY0o5ZY+/swOaUg27Qi3j+wH6rhnoP/goVT8EVsnBabor
D1JdIrWVGVow9GoYlmKJfoEndVrCoASzpaLFkBBCVgMX8/IVEIy49DLGIW6A/he+P+2bvTkNq8kR
p+3ZkaAUmJBC7n/nmI7ikQzegTQUYhYkwekhQyTMohS7ACWjTXx9+ULbtdDj2gtWlhYfAuKCW38Y
mnh/0A+e2FfNGPgVQdsZKlmLffCJqLUYGYNWfN9ZNG291vz4ct+k2MIMgvmA3UP/NAPQpy4p+mQQ
NBzOSCXmOooiDHCECs9JTohqxWbRnFGz8OSAUX99KqDOngT3IZHO2Zn0rTODAUwUR0AHe+h0Qz5t
diZGIXpY9KE3lKQHEhgCfe0agy/iSvaZH3t39FCwq8arsGYzQOyOihUbM764VUkeK6CsEVBTz16R
Y010iFRvAL3kFLZ2Wo7lMS7AtEZrSjl83qBBk+iCFIX7hivObUpQORDBeUBkWVSF2CBGKkxntjcf
V+Xona/2xC2dXIxckTuKPSguC48eaYlxEelrHVQI+iyMTtEPiMVVLQTXQZUrvc76S7QyEi70Qa15
EUnun9Fro93HYZBYcygneEGKKbqZi41hC6qzMD3ooND0V92aIrqiGlaw0E6OjJDkwtA7hJtiWTka
0JZ7mxDKzt/BxgB0IXlFq6Bmg+SjSk/9mqcPa1y4tHSWOGEbPeypxaCazwBf5nA1aI24Uz9yOdnQ
ULb7L8KPlmI0ShIm0taUIyf4LFEi5nRyzYBG67T5QAzL2ktjxA6sPvBdZ2Mgz+SQg5PUPaDWy1Dj
x1TDY9sj9jG5T9ozTkfGANT3hM0xPDtyRNZsN0ji0Z49aZNTDGLpCnAn2phLrh0IeVjyBtnZkXJw
jWJ6ztAfal9EXC9BBSIdZzMn7atnAk8JZgwvaizcVCAj0Cs6BinCD09Wp0VIeQuj7RN8WHix3CFJ
gZCQaYYpDnoi8magLDNwXEnqtbDlqaq6t4SCK7ICoyvUxaN3g3fdie2AwRpZmkeqcujwwxPU69LH
qA4NlJWxwSVUnCQeX7fHUJeVJn0iAVyoVMw+0m6UvD+E+4+WMySl1oNegH0L9E1loGWMqcb4wLeX
fAI/+Ac1XtZ8YCMbS9OAow9jyR9u/DZmwWI4L+oFfdlh1ydm7Uw8L9pErBVYs5jswrshaBXfy/0M
/i4zR1qyiiMInbz4vhHK4XdS5nHGGFIA860Fgg07YWJcUwJgNsJwaMTdpaEnsgFDiUOOlxt9OpIw
Txt1fEQrah9jVkzH0e4EANHJZ0bmdo9pGy4CqP7UHlbI4n9DXeeikZwz+2QHa7sM2DDge7LQeZ+P
OUEIeArsf0y77mib5YnSiZo0h1r2CJ7Y5xX/xPmg/IqI9iFHPMln/nUZy4UEssMkMmLmdl0sbeFL
o8a8QfsYXbfiN2f1dNOr5/DsoOzs2bAVW3avN6TA7Rlj+KJrzXSWekFqsNIlAomd+Tom2gg/is/A
CDRBpRnynn2lW/h0aBg4IM7c8RxDTnp2IU1ha3acfGlZST9FYd6enSdAt90a56lf9Jic6fHhhew5
4OWOXHtYqtBNYvwYi325UOYx2/Ah2YGBsYwZcLEBoKYW9wrMuGKFlFZjBk5mz+Qzz/VciCEEZQ/q
+ImGZkQyWX5AQIe8DZEVIrEe3f2o5LKCywRFBvGERlCPaYey2ss6EF+vDLROfeof8UV3H6MqrVmd
pFCx51500pVNiqxz0PIP4fVfzAjMqsbZtPnj5OkSDrBUIs6nV6RBH94wwObcqreby3CnjomV6rcH
hAG0p2wtvh62efvspT69i28wJWSUo/p4Lyuw7q3+tSsxAXe/ZkW2XSqJOhDDeM7HpGAPXwU2K4+4
5xSSKEzqVWAMLeb+P/ya6oTa3T8NGwDOAut5Fc4wIGeX451YhM1xg6F8Vx/ozKqBxxvFN+mX/fQ/
mu5rObFsCQLoFxGBN69wOHgjQDStFwJJjUd4+/V3bU3cmZ7uHmGO26YqKzMLRSKoIzqpyX4AQwXV
27+jknlWT1pDL+WkQLpzkVTj+K+q6e/l0zYVpbGD1Uhge5MHfVJc0BRxlKtmAOEO4qsv6mvKC8R0
9ZNazovMW4hSLQ7X3UuzGLK3AlQYxNfE6UIXfLdrQkG652jR2cJDo+PX6+20k/Od5oVaSahsGL89
e9N6su91V7j3zoWYFfNE9/i3s3SGU3lnE7cv9Ww4wX0735ODJRuFQiXxL1dN9kIHu/zQGTYwLu6/
PfZOy0radPhKDvWp244XjeRwOkwCQbXE6m1x9bsbQKa7nHtbE0tS1XPEtkiPlsc/GSVgpc1j5Nvc
IZSNZz873LVLb1JBreAnifdFplI4VOBntPboN2m1aSuPxlP13Dgdrb6Ffii/OmgZEssYn5m0oJ3s
BeYGNnB8/br3Sx/53jFd9mvxnYdOxyc348byu1KgnsU5usyzX6taFmghYc3BYysX3Cksl9Iyvmej
ZAKoq39L63Afr7VetnGdDs1seHz3TnE/m96UT6rPdJzRbmCBskJqv6nlHt+J7dsVWc+ul21ci+1D
uioOu4TGbWvot6GlPUWTBOfeSVfzc4hPqzD9G3odnGtXtMR0rO/A4tEoYVSpn8OVHuXrolI4g6wr
d+XZR/kZ6puj0/B6iJeKZp3S56OhmAGwOlbAKSyOLZztQo92TwGOPPpr3b/Pfg767Zbi0aGnaipP
bknX4hvCt0W6vWte/z0+jeK3IDTQVTEybzunVrbc12IB5q5etx3u3i+tVHfRyUbn+FTNNn7qq8YV
NKesW/5z+5Ooth8YRsf+FhyyjwnM++y3qafiVHX6hdd3x9Bzlsjqw8s2Krwn3rOjYEVQFFLraUV0
V1kpq+xFWD/lEqjzXMkNQml701Y91T3BhPwjQkesP68l66XuT8qSoDdFnuRKjXvZy8ishz/DrWiL
BrKaHKfngrZic4OyfhlaMeiJtZ29fZawwm9/Tv4sSj6jVWf37+bRgNNeWOQwB+FHaEz1oyA/jZJ6
cCiGP3u5s0FsUp9j/fcUYm+ch79pSfhodJTln6zVGnfOJUKyRkkriu6zlxpwe7MZPAFvj6Yp3H5O
cpYdo6WL/R8jNFUWNZzdRr63aCznu3tZC11pMPr68gmhEal/Kp+kugW9VDLdjcXCilHMVSAYV1nl
3fnrJnxFp6A1QBer3wOJSAvrnAJGdf+oPDe11J8UUsClfP4dS8llMzON7ledBIlfo9Omcn5U1vc4
fa8ecFFEhW8G3eve3w6NuQT26iFWYjk/Giv9JwmtHo3kvxNjQE05Vs39S+rZeJw0szI6WUScIFm9
072bfuhH1DoD2fbH2P+cSP0f+i6XE0WgUznhKXG1YGonsxnmVxrTlVeP6kI/z3+Xe63055Su7F9/
c9PG6md8upZ3T1S78sroxgBmd9ffPKMp0ZNaa570upKELiwq25/4+ZGJbt/7Q8WhclOk3OoSA4/K
zOa6iPfW5EXlsmwdGSklPr16Zll16k5XlVS64v2JS/UEpdJscJa5NHK79xMmhLYhZFgENCM9kdfY
3rcmYtrR1kL5maxmztHhe6F1WGjKkeBTxi1BXQLH9cbQan/qF/licFVMxtdAEKGQ26uF9K0cJHU7
A6Sm/2FxnHG23ecYUo30oG3Tqrq+VleFslNVutzqnraqbtTjvve7uj6Kr4sGXK19MfKzw/eT27vS
IqhD6XhjnNQv1lqwVP8ABRqVfqK1ggC42+orDP57wgTNVTLp+mXZ28LR8m3Taq9Z5rNx79sKSh8K
yAuM7Ws5PTlQJMxzz/IGWTPbzmztZ/XpsnpL1w5q0KBVlbtSLceuC8dvVXliBbODFrxlq8FpRW6k
d5onV072AMPpRsLCsxNM795fOmeyJzlXCgjk+0oyixGSGRjxir496+ChpLlE9PhMsSb8DG1E3x4C
BH019Y4lA3xonafEYiVoHlIVoQHrjnv5RHaO7QIKFMpuO/eOIv+/PbUZhKTz71Yp1A6z82jxbXux
gxZ74MJMLbVuTuuFziEoqShHksPUR36BqBFm8iDbCDszCfCnXSv5t9At8VJq5BEA92zlpKuz5efx
S739ZVHv5LpIPTXbxbaV7gMvU92XYT1a1fTN/hBZSfWTvbyTAb+iuLE2LNaf6XJWnVlFtK8U+lzB
cjDQb/qXVPf9Q/emc10/UVvWoXKT866yrm+7Kj5Q9m1T2emqVplsuBi/AEB3ueocjbWg6lLeCDm+
1ifdk7afyaGGPee4GJZB6xgSXGPf+DP1TcOMdir1leL+ylpVesOhrSb+rQp60J40bjpGy/EdU+dK
pqiurxzC2ie6DkC33LxER5/5bFiIbCDCJVtj2K64DMU4+ZdeVh6C0F47cMX9PvXWvdXb8eNhf/un
6V/uT+kQTTfVVZNkLLJGXEUFxDx9yHh74+/zPIxjKsD7Lr6fTbYqRClb4cXBK6AwmaJpzbFP0U10
CbVVdsyDy+ioy4yO6q0pZSNDDXmgOpsernhMndVQIJwvYJ0xWaMAT1dXLZqT+1gdOD/XOCdOavJZ
LB+mcQEmiHsfCIMcBcrLc2OlZz3V6qKSTQAKKtwxsq3cA5mi9ePhZaLV5DqcfuaMz0e1sImSxXJu
X9HJs/jJbRRPcY3kthmum4hq5z9HdKngyJr7+8pVEocPRnI2lR87ReO51QG2F7hJqrGQ2nF2PMU/
ITT7QgKpvJo/pxBNHsy+8aF6jnUjrmSjUufYFoOlmtnhC7nMjiZfPbX1ba8d3+8fyu+XSHUyOs0P
Y/N12112fcmWndKrphVsIzHAiLNV5D6TCHbypQAUFBNgLiS30hCCVWPYmS9UlKxu4qlSZ6M0je6I
yBlLjFS3p6vG6h4lCrXrtAoP1Ji09PWy5HX3M3w6hduQtGnv6CSkGLUEEf25dxooLLy4ErU1VYnT
ypDYqSF9TEWJU1PRYF4MUvDY2a2JrDe1Y+3SO/y1nPtVutVU+wvpMvOM3GTKjgb/BL+9ifGwDh3q
xikE9jM3sze17Ct04FRWH7tlA+y43MYLEcKziuNYFLVVFnSxSo+L6lUm/eys/uRPoc/DOhut93H6
ye/6tOA7puZzJm9FbhzxLHsGYPRs3UG7KJa379Lu5b8jusvnT8fzjvKJaF8EETMGK0QZCyLu+rOq
Cer0UFF8xy6U5hKfC9TWVV+y3aCGdneHiPAnTfQs1MI5SlQymkR5Oul4cVTJpWU57usr0ycMZhXt
wILUdPFeubH7UbCatu6EcxQOp8rrL2S5QIsuifnzGq6ZVme+znP5LN0XBPisNUE2/vnKfNMV6KaJ
OLZj9Y2tgBRSjNZAcSjgTavi+MxuA0WMUulWOZTq2Ze2TfryVXOFwW5XXyP+pzWcL+tIhao3S+KK
rAeLbUN9LjyjR/SQ7RFhk0+r8nHL43g1e4nrtFnb9jctNLXsO3MEVo+rzuo+OI1O2/fNIPQLtoAq
4YtOd7GvcqTkbXB+RMdUY8tM91Y+SSlvtQxtAdbPsmaHdXIv/SDP0TP7d4HqcyYVszXqAhitt+3N
T4T7th8g7hwu9QLNk3TjHJMDYotcZ9SA9tfUubH+tpXrEb9ZojRUH6n+HoLbPrIByTJQMD+SJh1Z
5J5J/1zS4Igja8jy2zlp1ECQN3Bl6spAXdhnvEPs23e330qV7Rz2tvy4nlU3UClsEhCnmPSUoO6D
LdgOVTw/99mQZ7roczcDkipNwpun81dbC2MzJ+KrqUDMMUuPCdYL+j0j+2y/j90k8lo4rmks6SuH
XJWBUXTwzVqC6Vt6gWKLvHfus1u5G4R2xvTTs/BnHm8G4zgAGg93d5TURizp63eDffeMJbNFgATM
DhihNTWid76pGOEda8wbLSDT35MJLMy9007BJjOTS5vquImJNHBnvFJsZji0BFwx47PhVMON8mr4
lsXgPF4NLNHyPZR+vUpzQQ8bjgjZiJ8kB1pulcEsTjRcBB5vOKgTDh4FmwHcIfwlFafnfuphJKuL
VjYYrmqosZ/dtY/oZhP4GpXdYDPIxNfxdZzx9ML5hY+tBrnJfpabhLvBDQOO5zm6wMPoNOKk0i1K
7mPn9PtDi4gW5Kw+JKjdYzccu73+Xvf3unCHdbS2n23D8wwntuvuungFXMI4cLSpqWf5Zp7Bj3r9
fI/sm4AHu+DsPFw8vbQbgJPvI6FNqlFSwbHHH5nSA7DtMV5Uw9lB9D3K7Pz6U70QXphqwQMo/BHu
uuE6eiiOhIPsuhv/wpr9JNQaOFp8+6//QLmEjHs3SjJkXiGCuDf9+44H7Oni68I3pn+PHz4bBhpu
ZfM827ukIGsH2RNJaBAZupNcdLQM5lRuFE5DE6LTPM6wPCsfZ+zTMJT9G2xjOdLC5FOTTRejKji/
aWXefnDaetAeiQPCnYAICW/DCNA0xXrgGLAjLyz7nr+XX1FQk7tRfGB2jnpSMIsOHscs3LRwurml
3zi+qXEl5wxdosxkMSBUCJccPmmf6jK+C+UBP6F6il2DkdXF5SsEBwF3msbQt2nCGDa239mzqJ/Q
G/+7EI/ZpR4awOADw4HFABGdEsbHRt4UyBXTGuV+A1Hcyt/PAudDKzsHdLN0kx5hzDZ5nXv3pbHt
T2unRsm8DffJn+PgK5ysOPvf/7JciNjtNQpe6+Ca2bHvs/BGnDQMwf8O7GN8hsPV5BgUWQdEBGy7
QjuY6zg8pP8elMtcDcyM5d9preQSfhoemtOfB5D7v6cY6IJSIX3li7Uw2cMzQMyWNzTCjPMcZzzg
muH2OXrBl/zqwoIrkhnH3oeX9HHM0MeNSfQcNmZZppyiCBhQDOw0J5qEqhOcRaf29K3gb79n4oaW
fGG40v++VkVkhI48PnDKOlFFPFl5cB5+IRD/f3KER5tUi9rMFsbCR7iL6IJivCeFSko1B65oDlDE
u3GvOBw1PG5rS9tr7UvjI5w4nXRVH+EwrsMr12rxLVv7bb4xyjZXg7DkfnwUa0yfxFqPdoIRspvi
ohbdaSfY/bFGVCTRTq2KRu10ODcjbJaZKH+YBIg6RmQh9I0YB/taTgnNfCcXkPOtthOhlIS45KoU
DMcqqHT9YaXP10qBXhR8c6hCYLOhkVBYEazFhhe+b+cWI+AHoX5oiqMshM4clnOc8e7HQw0jcKI3
rc+P+zjUNLK6Lxq5XLKMFIvjg6123g+SqlsffsN3UAxyLuEQTtfpU+zicCUwIlqTMBLuZgAn7Jd+
Q/acRZ3OwzPUffMjVEQyilefHkLoeTThxuF3BneJYTiMpxNkxx3+0LGxA3BTotMt0sHYWY9zjfHE
FbDTLo/cuf/O8opa/uFjIw3BH+WR+nzZjQ9T++Y27AykDwPTeP7vmYYXfhrI3oVy/EnWEfsHHb3M
3iEYEnOA4Es9HruyMMLCqHhiI4vvQk+kp1NzwsEvPWjKynH5US7X/vyUeTSEo56rfvv4lHe1GmDC
8u+65uoY0BepRyf8wBmKhy8uubv55kQfI8fBRAhz2Y9D3a/T6niL1pee/sQkcYcZBbXMmkA2CeeS
rXVa4WHqweXEw0M9NCaZSSfM4nAS3v17V0MzJgeMgq/z+PfwpDYNByyav//dkI845rYwqLX/tv/U
Bo3PvCmQ9bF1/6M3WLi8WvlWqf1eTPC0yFdUKb3Bw0X/C0PCP3vLfVgJc8x+mND4+/I7DCxT0g0I
7zRvrOlxh5zIktE5z5ldhdeT6gZy6E01Y09K6eF+l8pJ51of+/FjUvhCxEbiUoJDGGDXdalpsJ2k
QLhNim8fykJpGCJPnfzbMRdTNe1mFznOTUapbLkZoOGGj/Y2s9043bS467g7WbU2OiFA9rEGbD+4
YxaoydH7TC7WbG/Zt85CcA5W1RD9PrcytNndkVgcuF4c4sM3GTwsz4ooGaMPVAS67ctouibjHCc4
2iNZvp2ssJP8W4JPkDKnh53W65qN+uSp268d0kRwYXy4H7pX35EI2f+Mg8sei/7+swsYDvqHL2ux
/rTMR5XDe5kveRU+LlH/252hzyHKcsqjvzMocmF/CttXwtsWA3XK4Weid2isISBtDk7Nk4eR+Mp8
hfpZqBSt25hx5BqK6sMzct4t9Dulhn6zKYgYsC3eD76MZkKvn4+MXGonDrr1eHSUk/PjeD+LEtwC
AinEHSRubL40sRwxZAwxqaGyHrktWb74Ai4ilXDUUADFQxOzga6MrcdbPpp+L2owiWclz35glhnk
Ry/E/v1kgdGjqvAY4IbF6iCfrHt6y3kGYCqeUp6//6XV7aznj0HR//XSBi40rAzVraRUuKfV/FdI
iVHvU3HwLuyAOz10ws8tu4lNtZCq7Js/AgZRy6z0J5R8AKo7FaD1UMIQgVgwFGW57cwAjsTJ6Q9c
CSIvMUnd4+cC5Rj/Ml8p2lMzIhKYY/qdoEUxjWATMvQvTcB2qqRnU6nKKiQmBTKCW237nXi24J0N
4oOfbzIbPHRwntq7VfVVFcW+XjGXHiHaK5Yu7VINAl7xVtLjZ1M1J/gZCz6X3zIYuUt2LGYRl9NM
zx/paB1+nAq6gxNK70Q2HL6R7+aYJ++acN7AmxsrfuQ9kgUyezmaOGg3+xmZNFJj9Xnc8KbDwht0
pQCEBroxBVQBcCapq++7LyVyanJng6A6fROj85cZYM2nYtrdIKJ4jikY7rweCGS2/fuY29KsNCGn
QJegokrOfxAyaCpYbHQXG1hHec2vK4A4+3Oc+QqGmbCY1IRtqwjkVd0lqva6NR8qUkPxx5U7L66s
IwjASl8iGsHWc2zMn82gM9JtGns32LaUvvLzXTfxddG8BDjFL1RVCJMnzJjVAHhU+hKH/Hf8bewa
BGPIGJkgceFXMiHJWI9wj5z18vR2atwZS2NYJTs3DbXkrNRSCvJzEUa+nMy3/H7f1It4PsUKQ1xo
3GP4/K3O7MeZnGykcsdB3b66N6SUEUginaoJlJKXQfpVT6TbuxlV9OnXHuakaoG0oy/EjMT6mtLP
PHo948SJ43nVenBwumibEqZ5vublVTdVrOUwuKjZ23S7EA6/curVCoVK/MWGqf7KsjJz53z4JGCL
GcI+w0s5OHWy87I5TQq0U5MLKHOybZSYL7BVQFOZJ4aWkPhgvz6iUlzi20RzrBxO1hQzcNnBIyAd
DQtHch7cL76D021o0sKUbkaWniFRRcgX6xRaq8EtDvZtEpbQ+5l9rz6f9PZPu75esHVp+IhfQEtZ
DQUpyHy9KzdEUYoudv9CyF7ytc08qFMvlTym4OsLfS5LhMrlr2FJD7EMmx1OnkFofq5azBwSBWI9
SkyI05rTD5PgZ8SY6cWYpzBEnrHSuup9EehTgQi94p108NDejOFVm9BpPejIf0CJONFJBC8qY6x3
a6Q2OpgG7TGmfe08P/LjOhTrSR7K4ncGfLd4fioPNZhil4IfjXg1P8ZUZUElHa6x1L7W8b3iz88c
6It2hUEwqp5Ecj0aB6tK4SlhROAn1vNMXclG6ohTMQQHMeoW40pqRcs7cZwOtb/9rPh2rM6TjCCv
bdxN73/EZh7hy6EhqrYKEw5hJ0C+KsHfbRvDPKJ/IVNb1dnd0fe8Ws/urlmE2feD/VihusnR/BQq
gUR7jP4FN0YOZ+1NM5ijLVmKsw4nEtu/YxBFciUqNvQpxX4F98hPqAZWla+XYsSlCdOv5+CVueoJ
LhXdaz8RRSTNGUud8pfpE2d7j2dlqgShRJj34Us92VjV0o1Tvahlui/7dTF8O3aS12hJIkfy9HWV
ySKtTdSmXuU8CJNLXP/YvYwS0mFr4iUZqThBsJ6zxDJKTLbfssjTCIylkwJNFmzn9F1Kh6boq2P/
PIP9rKpQIevjdVyYLOSWL6WqsIpaGqaHbvIcS48p5C2i8ktDhiv5up/4Sk2Sc8OOg2GQttNvMUQA
G1/O9enPXM5qrK85YGO8WHRGalRfF3XhRPVEoXIcJ2nOC/Xtopb3+KH/xn2mYhk5nSJr4H8/T6dH
7HsWLytpXMQM1CiXka76/i/PDVZszTBlN7vIQoFj5Z3JU0wfFARDbBqYNMmVTpHfw1zX2+5Ut5Mv
UIuxbX6/uZQAOVZOz/BOpMqCNzzLFgOQqTkCFwSSmpOIoKf0/LppHl8N/de9YaVCjI6ziXOXmmDK
XzhNJVPNLZuMzPcDqIo36t1TdqLZainV1uHpnGAQM1htmk+xgAbbHwsLAWefPKOaIEAIC1p0Il/n
ym2EM3zfqIxEr+/V55Z0U9YD3bc4YB0dPxH501394L7XnZXagmY2oTFC7TJgH1I+BrB+x/yzemg+
OtlPUG0KqYmvjpPiVstXhtOFKadCNsPd7C8h8ppONlqUwQ9WmuuRygPxcLmZt50qujJXZ9bNeSFd
vX1f6RdRT6v7weGbyOzGEeJcl63Y9hr3k1Aw3gxk+Lzvijgk01qrODhpzBPQgOB27g0UhryiqnaR
GxoLmhjfs0y8EpFiX1s/s+JSabd88TNEsLnynIG3zEXg20a9LoeYLdGT/wnj4AHYSaDcsbhz/F3q
03k8maNreJMZ5RonQNz4R6mrshlCpXP9o4SVQtJH9tXJOmZfKSEjN0M6ytO0MC9APbh2ru8rGlCS
aos5ixI5heVY4i4nk9cFq/ZP5XcegHxoEkOIREyZd+Yd0hDEPIZ3kZHXCNitp0ci7PN42w95JYoX
X31MJzHoCheHpXnZS3Lb/ov9RqZu50AdvEme0NXLw3z96Y9lQ3qbrmREmI96+m8A+5KzAoAPOhbl
3+5cSAhqolc7WyX7HSb9P91bNU1ApU4QZcWAi7oyA37TpvkTX3rcokdgRomnjqOqiV3MLLxeRPlr
9QNrH7vJd5P9c5QpDhDHZGPb4Lov3y92dKP81B+ns6wiXCPEF5u7WUpOqPrFGAO4CXKL77p5c34R
jjrHYP77krsfx+tvWG/9EWW+csNs7RtHiHn2RU51AjuYaLaGAF5cq6F7y2YYerXBYdBCV80tlRUh
IsMdjeFurCmSzcVsM09/LBPSz4KsVVfE1ANTkI5rBDpiFV5u5p7lXaJzXTJPnmvf6JmEPS4JRiiU
QzK9697RVItNQnkumpPc16JLA0Qjmlay6O3H+7FYatXdzVOM6gus5xYDUVyp93YeTVv2wYLQPAjq
iX8ibtIV7QUM4dBfhfdtDY3/+xELxTLc+zPGLOfxOVoZCO8aHBLO3X1z56FvfoKwUjAk0tsN7v+2
PcNrHaeVzj+3vUz9RpEPK/0ZWVt51wgOuMvuZ3vqqwdJCvd8dbKZFMVy7UVvsYiRRg4NTq4uuHBC
JvlyIRIzqQDhPuIJyuqotn8j4gxHpl31EiIMWomUin/5xaiLUuj2L6jY6j+db2FJL6d/XYAkAgEt
8IqnDPBUu0R3gkN4+coG8bmOcdGIZjHILJiLLqWWulM6mEdQb+7mu1N8nCc1i7zWQxMBXl1N6+m6
ETJabNNU60N8c6dGaSmO5d+QaNfZqnzOr7u+fipyy3IKu+bCR/OC5+WEU23vskkw7rOINnPfx0MV
0fHeCt0BX+vo/jntLrFsNVHUa5UGQUVqwZiLFxMnOvrh6SCHF/4xJvgvz3cRY8yf99BXwmjDou2s
8NAJ/2slHeVCH8zQS+5cfl3wAldbwRB4ur9iQX5jacKnIz4SmNg28fhNYKsrF+PK26ZH5NIes90u
T5uhMRslkMhlEWuFk+/8aPO3bRQksMnm98/74VieDnafzwFTW2IFX0VwNEfIsGxGY5tHNyNHqqc5
xdh2oG26vAnR0fzbZ1t9FZnK+OdqDEcZh3JwunWo5SrvyDd/Ei7qrF1XSr+sVTxLsFP/9VYhpVh2
Z2+PlL73BExY3A+ZRw+v2uphnc4QJ4qX7fvBIVoOMluVufq8gJggw0ALvo7PMLXg5zL9yMN0CQsq
6f5S3g/otmxuiSruSJzTTuhXHtjjm/ou5Kg1q5EGJUjdwc050Ut9KZOQQgrW6WZnYd4V59rIZWJJ
UFq19dedGjfhp36N/vwj9OpIH9nFmqusoBdvTBD6d2WKIpcG+GBDmrAas3zFrgerRxknmaDcPGh/
wbFS1wvJT775kca7RLG06hxG0BOQxWfPYqB0YL3oMeTGk7Xwo3h6DNKOCF7QLAWztM1s+vbTEDiF
EgXIdx4w3ZR6kFaOZC/kfvJh/TPZs9nC7GcLFu/ddBw2Y0bzeK0BUOWvHr0vQ7/HsbnCoKU8S8br
boGyDP85y+7f6lYJwTST6fbPdwjLbyGTubQ1pazvZYhNFjC2KHhp4BwzbFKxcN6NFSdRMsrCZDML
ltVC0lYQYmSbikNV2EGq9RMfB7n6yti8NI6VOFg9uAMREbHC1ek7WWLYgA0a3Tvnt0P/2gUz/Akj
bdlj7+0Gre1imfj8dn5HMwuuuQ9fsxwu3jHUiGPCAml3hhZ+hH4fhvNhcn87iVQhC3gHvdvnjS4f
amN84EGRAotjDv+2nScpMSVrsygJCi1DGS4RQUZ3mnAPPFOeHxtrvhDBuSmHNm992MwN2JB7ukT0
Pts8OOwEFrCH0yUljUJzqCzejQ+V72wNU17ytotQAJTDAM6VYmWY0y9ArzaioCJZxS36Hiuw+EbS
XJt5jrl9aNlxn8NwAZTFphR/0W01k+VWWm4GLVzUmWUYbfAC5rTybuPu0dgNYAyvhrl6iHkKtBrB
bEyhhWYOsgm+r/RAU3bqV+suRVnGLKWM40XdmBvt2HAgv+14JQsEhDKfMNDxW9jX0oPL5NBWZrVY
hcjCiI3ZQoCOsF5rgb9vYpQ/ATrxm/Wv8g0nU1/M8WyxwQK19MS0aLdDB4triyGQeX1pgx8tcCro
SMpqwtXph2W2rOFDfxHkWC3K23k4mjoas7arxxJsfPBTzv/2zQvtBS4xTKNdoNbG/8DKJJJbVzXp
aejl1cz9RRkZLSbFmBXFkPS7u/uTsC4dq3nWSLXXpCBFzxn5QD5w4bPMzZCXj1MIwGCIWM8DUFH7
CnIIOElP7vobd+Ft8SEPxnjnT98kfFrHa2itkmDrXp0CnUObQk1kIuCk4RBSd0gjay1OcqdZqmoW
msYq0jhu9Ej2dUP28vb0zkdfCm/WLjtLyHrImR+TnTSGc5cmRmLQMFh/dJHIEgIkm1zJQ0FPsXSQ
sntLykhAEHja+uIk50/YTUhNut/LZohuD6poa/GwKrPVL7oJmFLxopsD98zTdQvs3ryYGX+6JmNR
JBqcRZuZf0L84Uq/pWCL95xbh9x1kBhL/LfQAHn5tuvthqe3Ih6f+ATVKPuW+kptCSijXNYCZamg
65kf2le34ZwAbAoBJ06WL0hmgnq7uLYhWmCi83jzqqZKNZeAPJAg5OA/xNQH1BKGQdAu6y/yDH4S
19AKZ/5TbRVrzogTiNug6K8ONq2lwTf4NkEO4lP8Daflxd/F3300D+h0thDyVEvTNlTYgx7opm4G
TYhtFPpy4MyzuM+ovEzWdvmWHXmWmkhKS0bMpsu6TVCikD+2HeghgySQnqdtxvMQmz6bq9lD+QtW
UpEfZYJ4I4Le8uZZG1NMkbovW+rh674QNpb/ZiUe5KqfCNNKGYKSBvDZaiK+W1a/7SQ28/PbzUS+
viNrwtfSzbsVhL6wGeIHS8RXiF7zem6H9k4cDfrBlz60Rue4XB2mGqEf6YPYhz1bw20piD0LQCFY
vYUz8VWwY2wr72kgnbZqtMhIiDUGE3qPzf01+GrYLu2NIETmKYZM+aMgYl7YXpHOgkddRqpdHeD2
ZaPRPtT0ISGxVM8QR5KyRsEtw1b4M8JRqCer+ZnECF+OISAf+4CR6IuBG/0o97B5uAlxTElat0R3
HY5AVeopMJrznL/zrdSLJIiA6Y5rCoJggP60ibam+l4aHhrhVj34pyQqKEzsYSubxhfxBM+XZFXe
XOkPTI+bD91nroncXb6Sr01rOgbZT+9lTbyyMB9uLmHDXgwMFSokcoxNFcaG5qbs/KpYj0X27dKf
dQ8s6goxrKr6s7MaUJRQVQB7cCfsQXMq13hXGaknP6IRSvim8k/gUil94aWMkJJU6RlBASeNmNp8
VjmsTdSFOQE+K4Y7spkdrrVEeUTgyCNjFXw1Ddw/vRKGNK+Sa3AaTHQSX2eEvRA0mPlT/NfPwtBA
N8nOYwB5tTAYSVB3mgEzla8ux+z6N4Nb79GyJzbszINPaI2MNQzSey1k0WqdYd3+d6pmmgNZm84k
a3UII941Fbqrjz2qdHwe4DjESvTlAod4W8yue2Z5HW6Csh+Lm384hQo0548Pe1pl0UzVgaK9V6tf
CuxKrypClzdvl89U+V+q9u9h5woccTzuP4d6vhFEmLaRLhCHwyaNEpOUazPXmAQLDd14Q1gTnolF
y9rWCHv7d5A2h3uhCAaBXP4NvSF23Z4ugjtdrT6f86V2Hz+izNJnXjeRo83LNto9jM6Vf3lejP3E
p42uMxBytJ7vj4Yh+37qZ9rKa2sLMo4LPzxcswWi/nRwFz15MNolZmO+M4fo1bM9Bl5HnKL7CquT
tLByxtfZ13pIQSFUUqs3ZdAodVh0uYg1wZhN6fhLLY+d9LIWwrYTVgPfhdTwCnOx1s45N5e/N4G2
4Q6HnaDU+x5eRycbCCMMWI9sU/Q1yPweniTYKhTkjHrs4iLXDn18gFgydK98o06WkSEwS6QJ3wb2
Jaono3X9fWyl25XrYuHyW1IJ4wYT5eH0248GCRVBRF3BdwTOyKvxqgvUXW7mz/bHPOL/71/C49ar
95t2hYQSar+LriptYhO5Vjr0Qwly/Xck6naOWzabYPlHaaiBldxs238qhSRF+yssKlwCp2hTlD/G
047CjoxQSKUfM55Jz7Yt/1n1366YMbpmg0V9899C8zgNvtGj+crVci/6SiKWSYcr/8R6b78yZ9m2
rwjF1NW2XlhGfl+pIlkHLR1FI0lTlVtvVc20gpnbMkbAHdkzDgH7zEi9DBScc8wl6+r6Xk58YqdN
Hn8VfMDFRpP6xsFdbxZxTDASJigf4f7oSZ4fpIYqPvolhwyY6PRgZX+GZxef/iyaxGIoNxm5CtzE
KBJeaO5cXX9vo2kzeEMl/DtVCSTkwpdgYBcd5gkSORpAAWk98Xl9K+CY7JeVxZ/lJVIKFiRpJksY
2Al3jTYvIZyKS8PTiMcsQ47WT0O6n63aHy4iM3gj2NBFgr1R+nNWncF1rH/XB0Qz91XsrMS8aXSi
5vRFr0hUzTsmNNnitQkfaUIeZUVwT88+U2yE/VjCC9n3RTL753wxYyrJdT4zrd9YEFaOo/O0vNVT
8qBPbAZuT/yvl05rXWVHEO1H+vetsNkDQZbLZ7xrlDDPFS5FxGItK0k6Qvg4tRfCgWewoHnqOCjN
wStB691RJ4tTr9LG/fjq3crFE5zCmLmWG2zNrG5dkGZRk3zz3j3PMaAGh5gID3+FBs3EDZvBUiPR
bZDORJvmvnnsZOnaV2/bP0eJ4L0YsccCdCuMaOT3KAk/rowGjg3lIzmVvcrtob+DP7mHStNx/msV
Xb5Cicd/kVA/W6O/bpcaIZEtsXy5tvbsYm0Ii+5pX/6+IvfySBldK8OUpK0w3Mz0gfDdq7gQatjF
d2vFSRYYvKuTKGTVZMvN6kho1u3c6Nra9A5BycVyXl9bxuTRdZLxRRnVlZy+Cz4nQtKVqnlHoXNT
OURVN7V0/xOa0yu18IrAC/Z9zeNWur2AbjdzmUg3p1TDYqdJZNh4sk0cLdqnz9dnCI/0HS1ynqOD
sgQWQxRTvaC6LAkxeRKsoLPy695a1hNww1XXaaNW2cA8O0NUjlA5vousy796zEW3NNzWNn1dWYlh
M182YqYHvMsX/VNl2QmtIrM1hruZKIEpAJ+nTwomToUvrEZMVSyH2v0NoNbIt27ji50cZesbosL1
tShtge5/pWMYb12EW+iJvd0DRf8xolet8LUMYVwgEqIi5EGcgfULINx83utJYfBHUlWUnw8T5zZG
xG1iez4CxRqpL+sv0UdZzldLD25f4YloPS/DxJQF1dieRANirp41SdmDtzCkJ4gUyBgMoQwDEs4a
s/xb4WvMXr7i1oT5adCaX8ECRU819i5ymT3B/eyxbp/H91mmNZ0l2FwsLT+pqZaYi2iWeePaJD6E
nMPBTNtnzCPoQw1j21aYWC9qapwcfy4MJk+6yxj3TZpWfiXqc9Oq1UNpVh0WE45fLs9Kpmb5ltJo
YnKDf0HEo6unFhBeJRCTwRtCqQN/QgiW3tTlBcLCkmaE6fLrOBI4Kx3w3wPyZCYuKv1WaD/grtQU
SzVjDYN/xsXelUiDsoyZTBoCdm+VWHKky8kJZKWaC5v+tHxrFgROxOBpDVttcGGvTNTP8x1AF/oj
3SaDGrNLim6uBY8bXJ+HeiDQ1g92sZetZlU9jUIGrH6/400NZAnkYtOBclUf3QqYEiwuY0GD3Ene
GriW2Ke49fqiiqSmvUXr2KVz3vYlNGn8Dr42pJSDn9FmJi4gkeT4LnvsbZv5eDUtJ9ureNks/fN7
G5WfLIKzpiAqdFhjJ/3O4s4FRspTuckPt8OoIFAozkM4Zh9FrTOGtUQWjcs8Tfirtn3F+kL5TnYQ
WtnuY2P81l31HrJOTjLz62+IsOvgUGicMsy/8UY/RlwgZqt65o85OM5u8DQI6t2fUD7mgvfzZRfd
tRJ1sH2UGD1rRAWXaf2pBtvN/jQ16yi0V49eMdk8CQ+GrOhsA48BqcPPOloIKgEd3JLRC+xZu5Zk
dvXgOD6NU8eGNhn35eiUYN1VqF5ulAfVx7q/fdb2f5bNrS6OiT4rpMEGnGl9ZvrC3K/2sqBqhbsF
2LfUAxqu4eswweOINV6wXApn4CTOPsa0eM6Tb6aYBwJdYaLlrloJuJcEjt20j8po2X2W2aWKvexa
m/hVEuQkvsT0zelYqiPGDg5tBfgQab5OxZDEAB4HfIZcsfb4OsXj7EBKp8IWigZ05H/20yjz99E/
TFYzq0mqp66mR4riy6J8t7bysC9ipsn4OAmsVB+rZ3ZpxTgx2rUOROeBF8hOZEWs1d2H91/3UWZU
2PW24lxXv/5Y/I+kO1tOJFmCAPpFmLEXvLIUOwIkkNALJkSLfd/5+ntyrtlMz7S6gaIqMzLCw8P9
PbMi3kldK8z7z61pYgzb0eV3Ma/317eRmZjijAC+w6B2I+ff2TSXKkaJFF6idHOUeDeD8mW/U0GZ
QPmz3xbo5VK5JIItQmLMY6HJdmViJtvaEYHS30JfHa++kai/xpOhp+86G8Lfd8RO+Nl3Jx3SRdVl
UjljIAsjE3+rhX0ALzIUcAytBEbLp0rhUD7/yepzb6l3wiRW6h9JDhLc6RI2ReJUPRw6k9s3ecJl
tvYw76xvYIb6QPPFwitfdaiu9YRtqRmlu/flti8P1d3vhWlAb/25Zf8m+XqYDnKDj/XrxS/PKF4A
Pn5T5mI/gxMwd8v2ZVy8sLm0QF/G3qdrQmqw60/3dglQRRcc579z2GDjFcVWXtxwNnP5fJ0LMQ2C
xOz4mRuTwtCKhsE9mqTPLvP6Jdtd3RsHbKtlfHrW0nS7iU/BTsuPJOm12rY3mZquGcAmSs/Wrrrt
UQm7aDbhc+C0Ejjfx7RY34pReVHPvzFa1U1Z/iBBfFw/NyZN6dvFkzdZ0KJORAYZCy9utCk7BJS/
ZoZzTafRpptu5SnAOWOkY9IOa/yqRf5OsII8UM3jJkVJQfK8rd60DYT4geXhYFuO1jx6mcsVys7r
PNG/RfPWmaBr1y5nInC62usfeWWhn2kEYOxv33tK7YMbyJDZn/MjtjTyVBVqacmhCqYVpDd2/acu
5aodBI1/7+hXShPEvU2l2MwJz7P7bPKWjietW2c3zA4yH4l3IcvtOeijXGK3wOIPxBBEp7/935GH
I/BjWU8HHvGfnqRKIfBJaHl1FQbFLxNYcjfy+Fq/mvV6S+XjeB5fW5uqROfSlpheUbGD6SmQrvn0
DXbm3R7+zVM/zLzLTN+pscVJTiJRWLPOK8RFXf6dEJuMb8gbQnS876WGeX1Z8THdJ/zVPtAry1Qf
QGoDne15kVGIBpo+j0gjybYLdm3tip8k8I5wau3B4aHtsJaWU4kjt9LGscJtBqSnCo1zHqscwVAr
x+GzK9Y8TleClCBmEBOJ3jET5rtq/k7bhtuhhoE0YtMr/qoJnbD4X2oWp1jr1d70JENHrcmgNL0Y
Xx1yJA9rwiMqFrnssiQ2b+76x1CHSsf97Ljx/5FgdrSSDumAAkECHX1+lbXoum9/jI029x/d+Zia
JLI1xuKos5oV3Is0zwJnLGX4lXI9W4sugbJFwKMaCdWGN0CAWEPVa1QBj/8Xrll9muDUKrg7zJGT
GCJtirUoqpMZ+1CVWI04/gvVcXDHBHD8yahAU86Vz2UlUeMtVspCrc3O4UhrcHWcZTnCylTJzdST
/opfPwveB2np4PnvyXA9jG0UKMpw3GrKrEf55rKFeeBNSnNEbYleHtVMhWteJA8tjdUrl/Ji8KyQ
CdM93JRG+4CcBRx5Lm9Syyn/rrVropoBpbFYzZZ9OUBzQTfLqY0ImKMZc/zzUkA4LCRfmSIYOZtM
85y7i1nKeR8yIpREFCsVtz9DZ0T/UdyxVZaLbYoNoJu54MBFB3Wh4YRsV6Ncna5zYAT0+Xf6EBze
lhL3pal+JfMoVK+VJTBm3j92DXTBP5r5f5t3qu+fpj49HIELDHMsT02RaVkTP68d3m+fbMNon9NA
PjN2fLTuyIShG+S4opD+gP+fWMTmeqt/UYUeVrb/ClVmsPJJttTwUflvAgG+Np1/dknLirC4Eu/Z
P8RgnzhMVSRRu6/Opm2FZPu3/34fcPIfjyJNjoikZYMaLry/QTmMvt2xdZ2e66Hml/lDKZ5dfF0D
hM7roZyFnJOvYgtJ134eMnvIwdsFf494aFOCS0hI1avRNTeSYCye0Dydkm6S3sd7tjsZZuEyUS20
g3Wcxjoh42L9WL/EQSMrfxnk3iCOjhJ+7FxzkurL0pLTeMDxHRijxJ2GclgSBGPgdDeI8rXU1KhL
WDShTAPnp0uXETVTwLYtDav+Edy1XLax82ISdoju5b7+kLGG3DNRefwkKUSZ8VQ00wD8k/ugafLY
RW9u00p/23xAQvEprgM8mX7A3Jb/aL7/MuMrv6RlgNLzKAPHPnbmAzynNGw3INybj63kPFDDKXtW
Efgs/LndH6a4jMrxFdG0rB7oFt1d+bMGbivS9iRjfphF7xLTFuQkU5k4geik+3UFzc72bUwhovCH
rSug4bm3UChH4sVfqo2ia17lZ/mz6nmakmp+bmLJpk4m3HxsA0xUVPIPdr2tSQykuZkQlsqoPeat
bf+QqRaJL8jUjVQWKullmFw+IkDpQgnO9GwWjXOxvNiVtzL8m0kyBenw9nlLllLTZJZ0B5Tl+nKP
y4qm2zyQyo6Jnv2LA1Y4t3dUGEEF91bBqTlZvd+Q4tZeV9hUcwB1UkkMUu9tiVsrWOvJkHbl3Lb9
HFw0Z4w83xdx5trI75rmRccS6kyD+CsneX/zNs7NiKWWHrXHiK4DbcM/zlXsnoLnd14DMNkkGzwp
axV2jLvBOOmEGIQNgkuO1e1naiwbTLQlFt1TVi8q2Aw/KUQ9y5Tic133TZaT7WS7Jp+b/wdDQ9fH
Ub4eGZZ1TEpbA3bvgKD+FkxDpbQhhViOGK3oZX4HJLO/qssWBHTny9dxJIl+fI18iggmlDstS+qy
zc9qEFCYQnmEkoTmYCtV8KV2NT/9WpUA4zc9lTVjokCLPMS5MML5/BOU5gNULYn6ecSDp3Z1gp+b
Zz11qEAXH+TesiecDabWSaHx/RLj1yMvCfPqsmBn0PvyxxLxRdRc8M2ZmYC7ra5AdWBV8WLvpWh2
rW/f9w2WU+7usZUdvGb3Zu7NAl53vdmzn3s7Pd4LUbBrYQuEpYgNZXW/HQOZel6Az4WxzuJb+GTT
NcAI5fOznPhdzcw41zzN95WGbhOBL3BV8rVgipxG5TYvE9rd26EeqWvntcNmjF1mTYM2aKmciSr9
nqr/olaOBfiDFCOFKq2dXCVdu30Vnf/Bz/ujAwZMpQJ17/WuPOvIsnOQ5b6LBKGkfqkCQkJCD/Pv
PJJcCI5NF3Ssy+Kj8a6TZM1OhGY45207vYyh0iunTMWA+U7W8FM80+byuJ31OIMURhPIPVxdf9Rk
WJg6OvK5FRqmwcVAe96OiKGrXdbAJT1FmYz9kY2hrKonZbzj81naKIckwtXc9u2iT6UEO7Iq1RUt
VjKs6bvLY+1qHA0h2IUa01Bbszu8xpl7bV6Iz3zCcGSCXVFaBh5O8L+iTDDXOCoAxstU2VczP17o
CqE3g98fPCoLRfrDoOZSxnl9qAJx+oleUL0+GwjTQ81/P6k1TnDL+vL5c3P9eT+Vb96s6k0SM6Ky
BQKrQLu4+HFuHmTzQF1aoMn6daow3dRQILuJDjoo3cyljDbTy3YpqC+UmaG1fuKSqpGgee9ZT4YK
7YaZ8aSchzao4FZ+0Fa/xo5HZGByYDf9WmMK75SO85OABK+ovt4axwniaQkE4mtsp68s2FA3IN4k
aqGQwcLIxstcaxJ1F/n6OYrdzfxlltt9rG7vIs9tUn/YLcnS4dbY0wdCTnBsaf6O/Sx36784iWu0
0d2CIewr1/oyC288/dv9W/0j6xDNTK6fYRDi1cpQPKbT7UYX13h8K8eK+0DFqxxF1VQq/ttQwyIC
r99cfvCDv1VxUw/DC9ylOemSaR178Mo0kMA+VS0c35OH6iL7mdn9LBJ/3tx3o8jG/e1eTqfrWbbx
S8BTScH3XMSreVi8T+41qmiSS9mKkn9PBqIQH8C1tFYmeEZ+nFJBCDjL2nZqdH+tS7Fv7++/21xW
rXKG3RXm1dUkNd6mzQBMbxSitpNbI59onZ0nChPdpKhCSOAELLHdZFuqbt0H8XReon7vhyEiyDkt
eFIjmjKh7VrHyy+P/ODxtpwW21BwyFRUcq/TYIQirCJfsbjm1fNbIhuPtSs8wuJ7+jY0Y1jN5dDm
iRht4/2RPNLf9gmGfsYn4C20V3g9PGNlVn7dFCQPk86N3tqJ7ep/RaA8MF/fngf76zD5qLJnTWWq
+2y8fnVShTchIaMGR8sjtzEZbhKxwGHaK5uvAD4XsU1Y0GLbfyy3NULCJpiMyV1zLea3/DK6eMXr
uxkc4r3zTw/AmmW7xkCHUgdBepGvEyA6LRudB1TH2cTI9SYNVjJnaVqigrTQAhnMY4Nj68Gpp82q
UtT6kkO2TOrILmCCoYZIoaqKYkG6P5bHHVxHSEOOo4w67TcpniBBnOmgVl3R5txUshYXynVtkq8c
g075jmJWCOqv0f0x/bAR59UFm2DWap45cPX2I8an5j8pwfw9nY1z0XA9gkrqkMrAfQ57X5Xo6tLc
Ep8jt5GIr7uWj86T5l0MnfJaFttndZMpF4+N1DrOLhv7SdX/HG/UF5L9pLv6n0kuNY59sra51Fjj
ZqKg8ZEUYo7Lxjn58cwIPq1DopZdfV2Srev9F06x12AupS+9JNORbIergpb7vmLTB4UMFMPa0mF4
fb7lNxWfTg3kZLaXvE3mvi5nL2DBCqTpvmwsUu38pgofum8qEtizfhHxyctsna6vSIPn+n5bXHyn
RYto9Nw17bdFVD1e41txkMlU8sNUvr78e/LIGeW/7xFhoNhaEla8Tqy5FDu7L+rUh6/88DjRhbs3
T5Mm2YtzMB2Cuqmz1kGRBOczZKAMP3jYgEVD3Q4x9CfZzqIGC/7ND92gryiq6dNkftW/gmZ1r1K+
jTF/DqLouSltLrtDdUNU7duX8wZH9z0pILBOuxtzdRbLxVemaAmy+9woYIpAmENWw/TeX2EUnat5
VO/JINHLtk74bKGBdqHmILqWi+NnqbziyzJWy0+GQUI7OljjwpQc41u1E2iTHvlfAUxWD0Qtmh0Z
mf+yogBYtA+/OhfgKpuM/AqZ3/XP9yUAnEfp2p62LveC6ndRwk9tdLBCEWRtpz8leDqWHFGJusju
E/CdZiCY0CodIF4q8YpS7WB/uyaKIrUy0PasbH0/Jxl17nzVVI3syHFSQ3htEOtEvtBFuVuG5VVh
BKdKTKhlOy2Zmk4G+S48xykProkXMMbv5R+cgCr0tWXGR7yshKGdY4tYpsps/vlEDTUlW/OqY4vK
DtXim+0MwHGH+Mc8raJS0oTpR6bnbFjKJD4n/xx+SVFuR+4MuFU1LnCs953BrkKsXgwf6jJfWFxO
VfWXCqBWpk2v0pze4rMydwJ1QSyx7zzpRr399FBZjuComQ+n9WUctZ1ekgEdzF22t9HHPpROKzIp
o+W+eS8Sjqo4+lMzx4jrScRRolbAUK9ep4XuIapei8YWjX0GDM99cipayKL7s5/BLEGPvY5e4+jD
ofpCCm/cxsUr+5VYVp/tXMaLTnEG6gvbEVuuFyXj3C4u1gvf++r68zk4/WYagc2UbG45r6wtFNMs
X7tfqcrjTrtmwYjUYbKyG6Qai5iZddS2ZUOCgnUXFMOaFygBEss1fsIbDWdRi0UbpZTxB8o31Cam
YxVgt3IwWMSbZRe+/EjUirvh7lGLtj/Xa5xehJt3oaG9qvkfn7X8g0vnv6HqHuBt7MFgtONyLdfl
SCphFQ9TveS37Z26tXaSaFMpkpNjxVFxJlsvJXB9nl9aF6FcACXS3jIxvY4zx7qIwfDbI3msqlvm
QYVYtpDtbsK8SkiD3g5fvuPlWEl+r4LFfbfALgypkWQ8tsTFaiYSm6gxBCfETdvQiwcYu8+K9e5u
bKerodTHTblLMnoOeoJ67ZNVxQ0cJ2vqMzMaCp+QOBo/nR3xVEIPzXUvVX0M+1HF0pqg36NG41qn
3u9+DSmnDGywlFWhW8ga6+Dh6RWJe8x8ESRIpETdGk0pcZ3MuOBWbhionZWB31tAqN4V7DyqPowB
rPs3UsfDSaZhb9+nd6ylW/Up5xhmzMUfAGjBwDtpL34cSQ8OH2OLaLbjMqAJrCulizcvvZff+9jK
s77pZn2qIDvOvpRigIh6ZQZUOvxy72Rl7M5lu/NP3jzVqDepbrnjMo39wNBt/RUJIOf1DLurW7U4
+4Nx1QOvV5//Wf7qfOF06X33Q6skUU8PeKprMQ+KSWfLjmwdlUVIRyHeko8zUAfqBYJ/oITTUt7H
3nf3CzAjDJwfwsd/WTJbN7UD5bSQbBc/KEEjq9OVusTBC9rqn/ZdQf+v35+UR6GKWZdakLY6rWIv
hEvfIXIJgOe1NLpTO3Cl97JKKIweQdvvBAOwRdElC0M3wPKccZv3vIpQ4bIw9ujtW3dtOjtmlvsg
w7Sd6v8NjK/8nhTKUWyRTM5yelFipyzvOkxT43MLIrjqFAZJnKeGRWQVFuv8p/tZDPueQLngutp5
gbx6UYNv5webBtRo2uTBSHjrJIowSsye91+94r25wBc+/VPBTcMoYVJySbqBKDujnkLXbGJHk98p
8yH2pQ2kCpEMJRhEgmNaoT7PvL/eJGCTf4u2uq1Yv/xyNA9JPdSc5sbAiao+NdRbmj3eXrtyNC6O
E/pmFmq2m5iJptmO9eWL2jnRB2p/V/Oje/XpzKeHFiB4TSTmwDI7SPkbMn1/3+aKLixsdDjWU+gD
FWulmJ7dLOyIqhWu/90tztapoefsHwEVlrFYVd0vCssqucidcggMfO4kXfeIrh4x3UyHCe0o4/ch
Py9FdxBlLIlhFO4IEAjV3mE/V5bT16UiP7a1c9Qpb+Xdl2qWzw+RdYLSU80d5wcH0gUIlo1zkbh1
4kM2/8r5RmUHiyeV61Ep1+1+l4TgYG4bboS3p4feddHJwaIt4fhkALUvN/+M5VR9vdT42ApU2gzT
oYVxsu1nrvccPN6S/eyhnI2U+kgm+xRB6/s1NmOoAmrsp8VxrsH0hzJ8mpRqOWyWT9vP2M/bCuji
an291T+Fz3k6JziSFFUyH8tpatk6U/gvdHOziMDfV+HcvWmnUZYVMtW5n9ddvTgz94Sd1vE4T2H1
Lm71zCy7bVzwYJa95XQ/Ke+PNQ/T6wSUSZUrVBf02crgYo3317gjZ5iUNwRYoCqpsvudwlQf5/H7
4vmbALoFliyZm/kQNZcVmKX+aT18eEwXTMlFLDn1cQ8UIdd5YvxqC9D+9ICow6P92o8SGr7YypFr
lr5eapyDb8jWTrtwHmlwehbm3pK7+qKz/xTyInT4eSiAFOf5SdmmcsoB4HtzLWl4VX0ycGkF4a1z
t/GGNPuCnjyguC2m5D5s4uNnn9ES9KBcQD+fXRRM65GUNtWDyjJ9r2n3FnWf5RT5IQX1ViEqua2s
37nNNP6/0tEywEnLUZJbAq0ds38jRMb2tX/7uMxMtqb5R5DbeMCA27l3ajfl713lH2n5qJ7CvWif
sApGhKB075t7iu7bP60IdAog1X/8+Ux9W0+PYPbA+Hwffh/I0vCsHXa7ycN6GJ0y5t792reWn1Jd
CjRNsg8/QR7r0aaMhlZE7GjZNYYk5GPNQFQI1diWbVebxe1GSR9EPcX0f34lPwVmEWFye/mqHwwr
4Td3VHkvMxSGkam4Nk1zqxjbJOASyKKadlHhx5ku/Th9OZeT34k2iLM1nybiRUcP7petoTi55VVP
0VEhjg0S0JOyPChPfIB6jNvxIdncLijaKXIR70cyp4wutrzeTKft+hkOg2toyKY7GWBNsZHvPsa2
3LEl2ggX3ufa4oKxG0aNCRWQlVHtaIZ3ARAocoaZDC7DBGM5KrXyrG9zq1OBffdowoLs7GeuWVzW
ol25vwjYGTbAHrBwGfrdZHAaHv5JPSy8weTfs0klSmmkoXMPPCheK+oD6P+ZI7yIpUD4DypyuvkG
HDP/a4Ky8uO/hsNUxLrLoYf1t/0XA2F+swVHin4WZ8zPVCs/unI84tiAlnR6Nx596t1md+JtRN6j
z3UL9zmIwV0HMGnOPRNj0efu4/36qD5/aLLsKvd/UXwYm5A2B1GHgW+02uv0ITCewICPMGB97ySr
XkxBMxDsobS3r6PjJ2rIXL5N+JYu7/Dw3v1fro7yx5t+wNHQX3ulFwGzSx36S/POrx68eqFnYoyK
j7TGufnfS20ZGtIapZokKeFlsgsnpdMJDrD5EuEFPllp+NmWjr/EJvEhQZAGP97yHRjXfLqX1gRX
iLPpun03RbLVYDSbbEvi8Rt0XqjvDZM/WaQL9Mh0xbw9fo+2l96F+no51+PxzcxwIWumAjkwh0YC
+Ha5BmkLw+y3E1E82QXIL7tFsJALQWMz78+BTnsuBO9v0Mnggl4V0L3Wjus6M0gtQxTR1Sz6MikO
CeEqcWilBhS4uWzkbmiYjEaxP01iy7aOfRQa0HC0apOLuER1w7dyLgXIeeBEsdHzCNxoy9oMjyh0
Om+bOGOCiQqaoYcPndTTvEYKQ/QwJQmF0JYqnutGFXxlbVOUbG0Mr34Z1J/XCusmTJ1R/WTekd58
EeshMIIvm3fq17c7bIiTCU8T75cJBQR9VEgul9Lc/k0YCmjze1F72wghEiO+I68FhO9XLyMut0/Y
WQ2t6OffHYD1ZRw89etCgTHPP3iRlv/9MNJ9wYS8EQ9ftdfzzo4U2lq/LvNrTv34B9WCbtgrwK/U
WSUjeS98Q06ealuBdFslRsry+aGo9lsfLzlalLej9ShxqSVzpSWuvGcIF86Ut6sGR0sXmD0P1qn+
LcQNPHDqs1hmOJfzCcML1xO9TXbdVfv2a7FSQT2f24XdKK10OPT3qeYaGVBr61orFlWJDQ1uoLrP
AANJR73vvakJNa8kNxUHcifA4Nm4kOqj05mg85bpVT0TDeE2O42bZ8MDXTRePNbU16umkmouimr0
Co4v77Kqv4Cois1fizID+VuW9AFSBmtJuRwrlEZBbAYqXiVH4vZTfaXpYYZ5gnHnIZVS5XMlqqXK
uR+youk6mExNcP4E+xq76CdYKYbYiw5oCIRA9mJMXs7CmRj5/k/NflhovHAgTdF9ecDRb7D4nVfT
aD06vQfuMTZBGBCbt8KwU/YvtHZXY4vmvKtkGMwgPZQjVGnsXSCaoP/6WnbpTwatHeNjVQ6oIc/R
xqkZJgoKSIfAppYpcNsuTjOVBVuMClpxpUipeFvbxBeZAfYY6l2hlC9nkDjX/WJEtPk8fjjeGwWK
IXh1glXv0U+/b2x4NhXmfsvFweVQPRRiJgmNyx+71N66Pf/IvkHidQxbHG8a5Pwz0/2rmWS6x5AN
vI+s/HkfPGYHpwt74u9z/9pPEAV1/mOaJqvZXdUoSPXePSCJLt6jY62oXIDJS/JpW7xa7KKn98HK
cBuzKjeih/dAvTJMG6Yqz9GUPD+3nsrlo6izLHyZ3/SfZo4ROq8JItgGFZ5V2zfjGPAzre91hYLv
Qvu1t//3IHj1/hwem9eBLFf50Hr5psnS8lXbMQZ6lFe/udaVZnomvv/QHXKCB9V8w0mondpSOvJb
y/ilTEhSFVgOntzcV43oHAg7aHvkbAqNrS6HC7iSqKmeDX0vaBPs0sjjlUWumoOmnRp4hAksAATt
PqyMiA1JCvoVx+K7mIoUogQzYvVqgFUDNQd6oBtTPr/qxvVpElxqu2esO7OlBQ/JLmHX0kUO4RPl
A+RjSBDqScjWx7Ba+M+BltoEpbBb8b9ditOBWf4beDvvFnSmDChNb2trglKppi71JTuYR/oA5yag
SmhyHtmbqHQLjIBjJVJeJdgRt9OhaXX7wgt4RA1IxXKUrvlcDS7JuFdMnnXwKoRP0ZejORH44oXO
nPy0GNYWvCBRZyZ/Eo9svDnVoRMscwWy0YJolvlPDX6bNvuV0kW7KCzLd6BTvnEV2LERzcFwylOZ
XeHin9G5liMqr7Z1ByWyDxmH8msrsG0bKqC9cpgUi4bYvak8UaPJm6XDz+hD9nxwQmpZmUh+Vl7j
23i9DvDuLdNb55oYjXknv/65uu7Uup5a2hMKHdpYU8jAehlPwIXgjs2wuKoueHdN/gEbHN4PT0Ot
qLaEEh7jiamfRMPZuLs2nMBioG8F97yEnKWs75zeNZ/pOkZaog0iSR9q/nDrRCd3t+pHdyDBHzBP
ogfF2JIKLwWYOVdWs4miaYpKcEypfDRD4pR4KT6n2UFywLxPShkorf55dbNRxb5iu4U5ZOI5HKZu
NynIgviRKaP/WuLJ9If4DjhRQ/MA0jaRl4Lb1brag4ljxRqjwmYVQLULjDFOVGHqc6fYhNpKTaJ/
S/27pGdx5qGtxm+kBp+6mImGPN4qEyXQjStAgNBe99olqgW2hjqIUE8g6SleAD3Sy/QxLs6HCUxW
k4/OD+zg1Di1bJ9SoxSyZF7i1JcNVUgwZRrKYfcUYgVrTbBNdfet857WJCQsal+inz3s4FzbRNX5
RS9DAxWieIr7BKclViFvPsFCVLS5SexGHzBOg4Na0D2500kSptPGBStSMS8+NykKLLg4j32cF65W
1X2xoqQCkWIgfmjRQWUSbVlZYhbNvLvt2ZjHW0ZWyziLRgOOhI6h6n9JAzCPoirI8zVeIM3eA6ya
Ge8/vbEFs/5c60cGFEq2FNj9IKrjtHBqgV1vq9o2U7cYDo/mSutuBsKV828/53jk4J/TUYoXkG83
Gi6qT5BGxuh618zM559NSP6HM2+gR0p9ubemockJoX7fnMNpbnZ/hxT36VHzXG5qQZJx6vgPSaiu
5iexmahqRUbXvhyU7ZuOek77IEAB1MCpMbKk21f2LDncMVvhkWo7yOSdIQXZ1naH/i7gleViRk4U
6Mhza+vZC49wlp60U4vv85MOUJga2n2pZDI9ToLzknI/9S4qaah439ex4tGstHZmNsjy3E0g+ulP
pz/vT8z9Rv7YejksDjR8qnoCuZaUJ5vVQ3OzW9Y5QuUo25f4FC81i1mwOu9m52y8TdaS/cPX7di4
kaBfNlybLpzNbdGgeceTHyEoWnT1Ea67ppCVP+rvAWJi6Y8vKKJlw/6t63cIntLsc/XcXFxqIgAN
/2fjqAXsIvRcHMRJd2tXn+vMGld/9UKzXIk0L93+7TpgjBfRkiA8AF1YVCTkGTIKGXphbwf9jajs
LQ/F5kIk/TamoKylEiH9IdvckkJq8W//NN/yQ1EyP8x/b1wJ6XeYyLM3f3wXVhBxIvMpWcGyb7VA
3KNFyyZLXYwv62RKMAXrlSEQJ1OyBuzDTMg/mBNWHEIkOTs2aLisX3lfGkAuBdWh2MQUzOrKTdfk
DPivFwIssuXt9Mcgt2jtErXctZpYaprVbEmLNZevZpf95SI+JRTGg7AxlcdhM5QvY5wcdcWzYiP/
H+SyI2wQQPNmL/8v+0cTweKzldeLGH7uspPf6iUiYGdxpaovwZxlWdEHy52TmvXl9b6Zx23UuZ4F
c9ZEi1atmCaRMydO94zJOyzjeO5C6o/7JvwrM87SK/2cgXaC6bpDbf2XZo0uNGDaKFUrioK3s0Vb
zSKIdYoNxUanQJB8uOhjBzSKY/+dBgClJFGrnis/Pr2R+++ZL5r7t13n5OtogCR6p06ols4tZiCx
e3uJj+ATHKJ/rCbx0MLcpJQGtU/bnT7FtTrbv0MNqoq9EWKlMihAE4Kome3S7u1GgSHMW05Qsd4P
/87k2BLx9jNizOdI/URXsygQbfMYPmcOZiZPU5U3qv8/J7ZhCTUuNzBCbZ/Lf5nWa1qUfMWr3zUN
gtMnY5xWni3IffyC51m6qeplSnAIHG+J3GLKQUQmG8aFCZ5xATTRKU9uKcYvb4UfVXSRCVKmfehd
eunR1gyWOSgykMat5zWF4QQ8sqjiEm28C+y3fYk9oLc9cJhYRiKQTZVNF3kmzVfewNV3eksxdeX2
urpal8nzvNwZX/zc0laIg5iI/lkvtDCLpeniXYtVWWMwOnhqVS51zZrKISYMF2cruBZmiE4GPtWU
oH7jf411dwcAIvMdpCG5FuIuBb1UimM61ec/9GsnKE2f7zUx1/W9wl4Aw6gtjBXb4QjaVzSkzGmZ
QkU28MyEDBPg346uTMP5H0BUMxhu5TjRUuvWJv/20+2nH4T+49u+Nvfkd5qi21IfzGScqKVSawYp
aSmiJr9SvJvOlBjHBnnhqSS99HEsrzub6e/41C1vSo1Gqr6KuV1cK3OMin/zf4XxAvsWp/JmSA31
YFQYBXUoxOXc11M6+nfX8wk8s+8wJHwKqQWFIUUqCUW2i8U61jY7wFC0bLt0N1XKR8PGX08DGW/L
H2EB31vD85eiT02ttBx5cbHYDLnDpnT8M4n0O4G5KPxUP8g+NSW0dDXbhyr4vaxNU/Q85RBMGshG
+ghIFDjb/lpAKSchLEiA4B4wyJUzFTlFzXULuiv6nvXz93lIJYMApymcR0Pq2mdJVyel7yuqkdty
GmO5j8qBXDW4njxsttM6IhuOnzVB/WXJYad3HgRn9Vo/zDgmW/pbCRJIBK30bbKUYvFTrmv9INOs
nYja3uvD0iIFhnVBnJZtu3ye4l5p+mL2Eghm+z+nZiLOD9PcKJcGaXecNGgrSsIQbWFEyWfpSjDG
A3/blx3j2hGl9PBcW9PUetOB/U9OYrrub4fZldHu5DtlQ9RGNoLoJjw9D6iHoNHSRa/oTeVDv3Vu
buVeyhYqdHBevE02PIGLxu9N+Qdh/gn45/fuofDfQ3dGP39ZomRuyXn4AZBCvFckpZ7ximfNtZYs
amMFoAJBepUbBA6GXQFyMG7jUJhUE4eOssL/gxJSv9LI29d+hCBg9R86IhRE9LfwvTSYNgK5Tr7h
HP+R0JDlNvZUJ/99QJ/J1x12Z5SN5vo//arXl4pIxSLxTnehYU6br1OhVoxqgQQp+p2biUyVd/Vz
2VDxMGmSh/wqQNREKpWBgRqKBNzaTXBlyeSdhksplEBRhYsGmRl9gI+9MuxEU3nSPMwE3P/0eNBM
oOCKizYaCklZfgwQ0GrQ+FVvklewUeOoR/m6QfeCrSW8NfALCobhlrNMFcW9fUAWpGza23zgxhOP
D2Jsy+pDyte89F71adCBaQftBO/VLlb2dS4sn+E9701pihWEBECMJZwAq/fEwFjjJ8QsztdSH5hS
TgTsmMbxJyiK3ZlgnGYR38DK/u9mYS/bF+jlV/YbG2I5ckP26GkGAwOOsvt9ghHvNQWGdmPuXRP5
gPuR7thrYlc4ewfp73t/4VDO4Y2V1hIXBQ9In/Lks5KbSYclOZpS3pHM8Y92A/wSXUPGEIBISCUi
k1dup/qaip4Q6OYVDJR7MoCd2DXzVFkuDDtGuvO5sr6NkSKnCeFGk/nu/tw0csUfHdDkZ0zSNRIo
H8j633Rs2z4iM0MOVF8t/7bFSrbY2n4W8MR7t7EvkZqZLvqvR7ViGfSBC6c1DhtIxpnZLVd+ZhqK
KTWfHFdGqfu/vsbzfTM3G+2yWJfl59U4Zeq/lpmXLSHbKAgA+DC7num9sOtUBFF1f27pmMjyfcfb
eJJtBirXt9RRdwSmrd8TEoT8QN6i86IJtcJuHNynIPSojR7jeWQ7809TU8lA7uInWF0ZZxSIJcLD
xEyRI9eX+Spsn/p5NroRhq6rk48g0+nlBGXDO0Ockqvlp2stScDmTXB6QsPVfS+07+nq81h9Iaqi
/Vk67+lXa0fK4GN9KxVrP5DSyvx90Wc27q8FtSUX+c8G4X/bT/4hV33IllYf/CgHUE2KT5Wt/siO
/oeE3xgtGNE3cONUER7nfx3Ve93ZfReod+q4W+zI0xjvUTarDZ8N0Mtb1PMV1lMFy9l01vnz/Jkx
snYVq1azTJsYYgs9PSjhEMAMuJ8U2dFH5KBLs9pM+BlNoyPnma6IV02vPNCug8dHBJSVuGO7Fowk
vBGIVuDeR8wxxIRF5YxVPRLFjBWVL2SHTdQc2kC8kSiMVQ68mP+cSOCK5f81j8Adty/xChJzdajt
jWbASa/NZx/FEGCZQTG/t2T/eIqCfCoZ66Rq1sgD+H7bxc9Sx6g5Dq+E/YcsDfNwsDl+/O4NLkKD
jPe3uchnbJ7C3lQ/nNu4g9KE4hK+EOgSsmW1amLRSlE7SMZS7FyvoPiBs3083tz7PcNvf6e+6dwo
Kw1SF52b0LorIWm6vapHiKIV+EqUlpm6AtMakZqYSqFqZJGmhs6/KDw51FccinmqqgtpLDTZRfI5
zaGrAP1UT2/5v4IM18TA63iBLpNI9G//Ib2p90u+niV2UVffXbF+MgEEwOyQpB7updvj65QQDdJm
i9QW+FCiGgLTtYrMoP/qulSmOHYuImcDThFhzvwy34s9A5qMmsbuCLxIe+Px60wBS0kpgKYpRJZH
db1q3uxvmYlqRZPS946qWKq6wKKZjvos83H6JaqqMp5j3zfARphDOsrTTXXT39U0SOtHnSrgKwFB
7DeUE200txSQWmtSd2x6XEjdO71lwnkd2bpGc2NDhJY0xqunm4kfh8zVNKap5vxLV5KVQ3lXe3RM
sZnCIPMpK6cItCPHxKyNd00URwTaJlT5n39haCORMBy+/lFsBYEyA9J6alCvH0LQQcdEipOJo6+/
jQlrDAU/XAzJF83cQz7taBTA/0/EvPqKY3YoRJBzlJnq/hCiGgqut6ghmBltHkXt7TQzxnUJKj1B
l7Ro3BIL/oc2UyLA+xYj3EXFCvYoDPNEXU45GkQAAPnYv8M6tto9wOJs0VlnGqEm0xeEISs1DtX1
NAU3+Fh/igeZwA4IcVeb+jFOyCLDwODfiZd2Mm666ghJK0wNiwaeQc67lrxjcRaYR11R3rq5Splh
LpQ3CMY4ZacZYbI5Lx8bR8zvFbWwHQi/uWse5uXbo3zIuYhKmmXf3qS+oY39NLCzxRAwl+M8GHaA
mg9xAh1LM6u6YWNNal4hUy9+Pf+Cs8N900tYf9/Rqw1rP8RpAkdHGHq6d9lCyi/BZDYzLX7ev+VY
t0mJCId2E9AvbdAuvXYOkCQgCEiS6FjbexCFUqrOJPD4/QqCzbdGytANhBfJ35CaFCyqJHc1iLI4
FZQs/8LUw70in8qt2odC404La0J9jaq5gn+xakPp9glueVJHmdqcszXJLpxFAiy+3z+1dbblT87V
iybq4w08izLsfIWvwSkxdRX4/yPpvJZbt5Yg+kWoQg6vDGCOIkWRLyiRkpBzJL7eax/XPfZ12Qok
uPeEnu4eaCXyo3o1LxWIR3x6X3xHz7QoEGMVdqWV2Z6ZkLMEHVgwwA92FLY0ZivGanQiJyAFBDgg
qFdwEaozoLT0mT65e/7Ng/IKTAe3AzAVyGvTSSs68/Hf+Fmm3sSWJzywSt2rp8WjO9UQTuZ9JuwE
1Hiq0gDgWcIZ76h3mBVQ46D4uLEy18V3WEcNwcKGy3iJXvCyoztU/QOgu5hZ8mKBYqfA0Af5hhyI
Hsy4U20AEnAP+qX6xLSAcTfoX/U1vsxsA0OA5UV437Akci6bk+Hi4Rp4YJUC64iDD43lutjH/ZS4
xOgodVwFX/xKTFBpK7i5dKZbUAKqK6I9/gwIcZCBcRk/vNsSnIA/+cdwdY7DPXtlXwjSDsJaqPhI
cVakA+IdUojyikj5OIPBbEzIFvE36k+cKGFK08KS4hQsIF/Vq4+Wre42L9an0wtwv36gBIBQavgc
TJhs5c/x7t/AMuH1pRvi95Dv4DqD3EKooiqhmoKX2dyp6aR+ofVry1sK2Xq4KRxfkIQcde9T/Agq
gLYCgiSkjh9geBXbtk8kH64hL4fCkB5XdWYlsyVsFZ8axSRsLgmnPPB2ByF66QImIecmi0C8ymDL
EYupIAWv6NwCa7UIEwFUgXQGaD/9ptpBY3/zD1QyvBkEARv7YU04Wxg2Ham64MdQiCMpycANl8Ca
0pFcBkwPz2C8iyEeCkygviVKvbkgs8EWmnNykWC9oR5VuPt5J8ABmth4aS0NoVBDH6WjcaHRkihH
qMgMsfv9pg+TS3RPfigj0MbhhHeAq4Lq+86ACfACadGbtSCQcVym7aL7FPRgMRyUnrhC/jJw4syw
LRZiMwUNwli26qH+Y15tn+wd9gZwcijzDDE3sC4BPWOFnLk+i/1aZBcE29iogEKwmm6FIh5IGgX4
r5m7vEpl2V4jhuK/tM5EQxpFxx2wY2EceUFt+s9xgrVtJ6xdGGBDQhWDrAanD4S7+ZExM0OolHHn
F4RYO6+mMbvWQfWidaT8MWPn+NHFk4XGl27OhCgHm+T3ipJG3Rf/2CqlC0rKrAZaO+m9L9gmuY7R
FaE/rOgh57QHhnOmcB0hdwwuAga+HoQVgBLY3NrWfLBoqziVgmNIjPfZ1x1NbHVpagfqAMFeXGMp
4H3zcvi9BkYLFBHy2Ufbisc7+xQFWYqzlG80iqKf98l8wG0HKy2MaR3vqOeJVNFihIx4D2+cWiSA
/ATGRlwBUhj1khWC+KNyatfUcfK+Cze8PHXPus5tKTjaxhG4Hxexk4Y5NQX9ES+iaOauohVp3tma
e6qVwtrm2HFz5CleyN1YCIBDCrqnjHYKdLDYJgNPcxI30xZ8DbqIQICrV/jJuKXAKK9ZEDrUx6Zr
lyYkepiDXFHBRwNE1S6gl4J77FM54ViD0wu4m8Qwf85LY0wEE+6Hao9WJOuWDrtzMZxFzC2GAJEi
2i++nuib/MYzeIecGJTmX+8Z/mTmDkvNBVmESAKzQKyhsi7WCjMezBASfSIpG99ah2KOPzXgmg/T
BovJ+KedqWzN1dbjHAEp5Yw9709EBeYFG+7bEbYveiSGbnRVWM/0yKuoQTe8UBtdw7CQz9JGNO6M
pdLPDI0AZBMmmvDm001vzuibEArR8wDytJbgDSxMiiZXybeIsTyPOdsSbUBIC7OkmBVhiyysz4zq
ESAQh0QNF4/eDWXVb8zUiCneDOMbKG2b7AQEGs+A0hzo1rkwAxItG4YzFMMoVgSHRTWY67pe63Js
akpRQYXmhFJ5yoJeScjx2SpJl1U+OLMEQXihzYviG/z8gx0e2KHkTzKNE+7Nfgvrnv+OrcmXgeYF
7xnAJYrsi+AdbnlGY+46d1TMNsD2By+KP/FHs4s28hbXmIUoy6AFMi+jTadslemraZz1VRMtwIfv
w3sxFNtQnpWH4aFui/0AVJ9Ox3kwbze8zohOi36SuYsbXxRcGc62wRmdWoA+P9HGwmh9hZEVjldI
gvnWBoODHM2zPQfz5pzsKZ0nJKe5dgr27Lf/NBbDup0Nc3TXBw+5IW0wXkILCx9p0BnhHCHNzGeO
JRJg/6dKNDwp07W0co7GimT1wuG6RqXcX9HRHw/PEk9Jgypb+MH9c6ELfmgJ3BCQK8Zw25yGPtQg
lvjQzpFnwaowLz6QMDDlDk4UsvDZ3msm4R10CtBL1kJeugs7UsWmG0wEIC4i+ai9qXYvl6gxSNzK
LPhqMhBQHBXXKTp7dk4ylB/pbzHZ/GDWAeKJlx0DyQONHzGG4Itp4s3CZGRRnxI2EFfP7hn60/RR
76KDDdF6L3ME9/ZWZgJ078CfZ9wyCx332pqGuxgEjx0NQHK/1JDfwuSfjGMtoXAEpG90B87UYRdn
165xt+PdAtaV4HXf5TdEucCYQytqyVUH4LP8gOcEzSRtJQuuWJVChZxuAhTlNK8WzxvDjXZNIx4/
oWX+K3ZHercXMBcDghDLHd4RpWfiimmvWAdGa+yH0+AiHNuQGVwE0Y2BLKOEy7itfnJ/4lDOshjM
R+4yTPoB2+iDTVY5AyNGF4gRL7ofqEcdm68wVEKGOmzxo2AZyeEN8ffkAGLxCbqxaz7xd7qTp5k7
5nB0wVlJbiw2wDFAiHgQ++yzHQbAZ/OsnwNIj82M+K7vAP5HFh7zCTuIiGchypQzXTu/BQwzYak8
yh4+OOHQx/AOoKxe5BhY5teIFzGS3Ydpj+bNrZbvgzjKBOddOaIRVXDJe2Qo9phATJpnQ7VvTvHL
DDH8xMpORk/BmiJMMR2M/PiB6+KQUmFuy7P8KX21+ql0prEPsU16KepsAMwx+2+dI01hzvNkiD6u
WM7E1IS+HiBQjOn7fyatAxLvcgp1i3qROR9+kmgQKfvxryAN485NGamcfH9nEry/0H0IiEFwv0YQ
SXtBUvbfc9pySmwV2NNeAK2Z1Zl12rRPPm91cLmResSRmsDSpymxfz222NZrbGQ6FTo6XbYm5DNL
Upm90zgi3tXa8rw940RABk+FGM1mIlo42BekEzM9Dhxw+A4PUMHwSZMGPsTfvV91zzw2vX2iNwmf
6oNvY+hJM5x9vd+ITNBjbZyf6JdxHMRTEpLyg5O6P2fPz10kthvjwxv8xhyqWILGq4J0H2ZLcvRo
boPuRL6DQM33EUOw9gM8gGFN8vfjHa+LUSFgw7uaet/AkznLoIkaFrmTsD5YnwwKky/yPo31+TNf
EvEbF6ySb3dwyEOm+NFICwFdDfgRg2ZCVIG6stEugo15JxVrRyZyALbPPzJOP1GJOtQSWNaRqM81
qba5kyHARJNFMG/O/VYlODX4T0VzafZDfYdsAaD5Aa/oGs8cxHwmTmqgeIur9MgmH8Dhf/IZ6G+K
dhBVNugmPPKGngfDa5u2532irxgoXKn4SZZ8XQOZlzF2+Cd4EWeQXUow8+o/UTtYTO/bTbAgj0LJ
Gfho0w1tD/IK7F4bFw4EYQd3hDlQJhksBS2giAYCijByQAtZbYYjHyscHWkLK73f4BTYbustMNQE
C/uztP1hq/tUXu2DtYr8+9rPrtKKQIS9FONMl7IP0w32Rs1YFbRvvggQCHWo8KafJGZWlcif1oaC
EekFHtr7hj4R1R8HYw+rgqcqsbQF0QpE9R+RX344/mAYxQJ/9403YYcHjEgxSYCs+KRhYJsDEGYw
OUVIdzEsQsGiLgsMGtketRZ7FvTTTzQ5Ca2IUOt896gP/W/h7j6yTpXa/cWWSpUZOLbM7OHCwuqr
wW7cZo61x6MQcX74iVBswWRnVqHV+YhnyXycU309WKND9YObVOr+IVsMJ7t6sYMkpWL8TgJCUrZl
+onrOxO8eK7/+ZthVot2YSbPn8EM3ulKOy3weoFVLL0c4VwNK5o1RsbkA7sak3bQ2Y4fJdtU4IbS
QsGHRn8qL//A0CEuYfSFNnH5k8/Zl4NbIuwqpLiL7oUUh0+bgszZqju4ENYHXtT9DPtwsFO8hhj+
zj9lLPSZioKTTleM8O2Hf376a5Drv/Y7+mG+eBo3z5opM0Ojec1LjFkhIPa6pHvwKFpxc+UzConP
EGXj5bByNv01ckceyRzKsXChBWM7i98xYlUs/scmrWUZTzLwhyXTyxELjPRXkK1h81/ivfpvw1R4
ZgoF8w5GJFNBxqVMkZwQCYCA1qCl4fXygGsB9uou+VlfIJ4O3TMNc49xGLOAEh3mwPqmCUgg3zNS
lDFvrNfaRbv7CBi/u3twFfNwzrd0yXagD6gVtpw8kAH/gGxy1biglktvDeQMdR0Bz5WxJvU95OZo
BysVdTFVCp0N6yyY4rJYmJz8Ze8e6ZoMeiy2m9GldqhmCg6Ya2VeLWBqzsjGIJbwOVZ4kmM1y+I5
PO1oxM6fcF2QaHG3408ovyxBpfTlydvY7IrWUf7zgdrpRhB2cyXQQkRAWZiGzJj74wyP4lLcJ74H
NwPmnp/4Zp3gsOnIRpN5TLFkEaTnRLwWmzGqXnsKnL0LH8NtBJreAivYD8ktNx5+owZvCUbEsgEB
j9nlMrh0XoeBC1PPORvMsoOVilech7edj3eH/yn05s0lQDGaTHCnNmfWDrdarLPRbrhP+4+uf17d
vHu4LqDH2+t/xlaIWJF7aFvqDLfkEkBnf0F9YdPG6D4g097ZwMQoxuV0oQT5wBWNaCivkzuTNnxH
HBekzri9wYRAoCYhjz5cBkf0R9udIlA8RmFbDjcr6/VZcgBpudiYj1PIvVhVTNkxwkzAGRVPWJq1
Szajr0JKsPHc/u7vhmW9s25MtIkH9uNx8a8eZcUDz6lF+pTPgDUspy4ZEpjQKOjJp+ZRLSb6XYWt
d6vhb6FVvHpA8B/GszoE7F6wpp45kYy5KQ75FHudLzFxt1dwR8tvgReak0f7KQzG0Y1wY19EArEf
FafcvWD7wF4RkQH7kPgbWDa3ZtorZO0rQwuKQRSdZAgUJYK+hj7+a/jy0QWyHDi4Q4YEUzVRd0su
yyHYz8eIltKA4SgsUuh9DGWwu4fxIES/8lksNIqxBibNwNtmko3pxwwNGeOHek2IGXCRw8GXo4sq
cn0iVQhnKXLSqpzTt2EiyadXTGGDkQTYDskc/SXbfDHMhzPOl1hOqydzgS0LTGgbU392dMyxH9MQ
KCKTRPjS8NOYyyxZqTXdnN43TqvOjgZtVQm1+5tlFMzByC81uifC4gLp4vwHoxfIXPVa5a+S2+h/
Kiv1JH86IhTNgDJoFN4n5YBYHgaQ+1MsssVn84W/4bkFxjEofyhJ2VEFUgg27iOb/BKbFwZU4PaU
hLrTLlQ//0aQKoMCzLgUxJqIrYjn/Z4lCiw9Qpol/BawW6UqMufaj7VipgLEA2toYV4JUeGNFLzg
E4z/PG3HjBFVmLbCIxuAFtsT1DNXfApnFFDEPWEbhCJd1PjKUQxsQWpRgI13OHioJkEvEWQhxgR2
sba0hzTCmHUcSfq0i2ADzjZ7Qa2KFvweBerRTtrQohfzZNcizUV1e2MFkAAB+TkFrwPxpmDTLsun
vqeSxSefd3nTxTg8ZY4BgItxLyL7Z/MF6WIn1IzGESiOMgIbxd8Oi5Hb+MOaMBT3LPj4RRpJ+YRg
8YZklUnTOfjtb8nCukhCGooV5IL5Ew4LChIy4wLblYfBy1YEw5EuIaA6DEWuyyBR8uwy+D3YnJDg
z+WGUD7egT5hTsICIb4BAgp6BqyYMzGcuyfE+wd+LY18uaQKRpELQEPtiZiclZvFLPgND1Rhe+zH
3QLXJtli3tJc9YAKAr7chm0k9MKcMiqf2V1avFf6Jlq3S4sFQiQAhjlYfUGTZKZNxQORhxEPFgHh
hD7FZh8xhmgsVqWBZF3oBwoml2D6ojMIjuUn0jfyxz+/JgiwrAr2r2xHs0+Y+ySuvz5i5/Y9sDuP
FTIHMijWtfkV7HvVHH0UAWIVEbze3/wEq2ppkZvAKVou/APwiaV1xq29Dhumz4v3Lp/+AhxPrakz
Ddf5gj4H7zhrEl5HQMRz8jSPUOjrnDZmmqjoAib11eMR95Ohnkrs3GLNU8QAI4RZgi5xmp+zS7WK
0HQ5woKs/fasWcyAxhN6Kdjv7DFrPykycO84ZAn2UbnhBqv0Bo5CNijXbK+94AYCARk5DIqU0tkD
jdC8Ftay/EuFDbzzga8xpMZOBDEiDokTUjoZC8omJrc0PY0L451QQ0h5L7GqICyArFSoUSPAdvZ6
/a8gZsAhslr+RB6NChBcl7Jmk98o7e+cpILtgeYO/rdIjOBKd/8z2MoPuLvOFpRG3VOV4jNqTdiW
zoQIBidk2k3458F53n3BXxX3WAG8paEYD+oZzu0HjQX1SIr9KBYB9DFi+kLES2/0N3SnFpNenESE
JQAUMVBeoZ+EtwsbgYKFg07IXf0BEjExWBYvoIAlDhF3DFAPFVmXTECMM2fgl3ip4qsQP+m7KOC5
zsIE4cy/YVo63sFL1TNBG1muhRslfh4XZtJMSJGlGv/sWGmp6qd1jNjQrR2oSpH8xU8TWiZdvjzN
BhdGLaxth7XNqMaJDpEkKGv8wekAIJWpLTArN58wxB8QIOSBDPeggowfsDVpOriKv/ac/TvSyj4T
ngD5Adgqtz9ZkAywXrYXcFz/7WtcYBTLuojqNeM/ITQFPTQg+6B3p9SxmUIEO+zmQRiFn0WwaFkj
uaKTDJ/23D6Dzl+lyxK6+tmC4Gnho41lH+EAUIZ5C7bpyzhGWwxeusp2Ik4wR4DwT9wIrRMyyXeG
M+EMrSxws/ZDEDKp6rDdoX+k7yM4jkdpiZz9R5wSBuR0ehDPGETcKRkz78y5oIVCtgzuTe8u+Pl6
v7X3rRA5I65mdvjvhNEwvjfSURJmqvgPMVPldzJKsfc1Q5Mf4ruxgnexB+AjFhEJebyUrbAcmfAZ
l4aJyA8Tf+nH23t7sHIBfK4gO3H8jmDO4ZN/x2o6X7x+LDkY+PM6+TQht+DHUd40cI8VMPCuftIE
KoRz46LwLOqnvGGjoot3s0sfuNH+mr03Gdc2XKbUdY5sBQA/5Kzju3VQZ/0Ka+XNhwxlFPLm/Boe
sU36TdY9dYaoBQB3v+2H84FLPLseZPzCxYQLEcJUucWY9BP5imMu9D7xkirnEC/0ezj5omsh38GX
wlIGDI5d9ixWBLVihRxmWhitFoeBbXLmFAxFc40lggNCWUIxAp68FzZHrH7dU0lexQKxbJXuiyN1
nYvdF0szIHtqt+gjO8BCn9OrLAYI8XflXM80yqlVuq3dEGdN58kweGjofsINC8sU+A2B2MtABSP/
MVji9TBEIUqzq5q/45b6b9zHhA48DbNTYWch9gPS/X5jgocBINCLcUTqznRuXlzhiDE84MixtweU
78jkllFPCtTnUcAC0EHMm7e/6U7Z51Nj46CnmbE9HYolXMqB6VYoHPQoYooX/R3FBU3zeIQOYJgg
2zbdlyvaYupUQhVH78W2AsEMFgxYYc9n8WASfn8wSYAn5DMr577Z1SFWKRnkp/hcfgoCMjwBFy+w
SQa89v0NY0n8SoZnZDprxcnV2ZRaW5hn42ZgTClIIC1AlqBHoXuCoJUtzTNxkVzNCaeX1/cIiQDr
WRALCABRq4JDIGYWDHFyHhLHXdpStID4mHCwQAN65teaJoZDcAY418RiuEV8nRhn4CZ7hEOwBanJ
dsGDiveu3RkVz1Msg7OrsIU2KCZB9olJkBK0nxyqtRpjFuEsDQIdImf4WpBiUNMPHC8AnYqZYEqG
OIjpFJjsDQ4W42740nCYkvWw6C/vbU11PrHYXksivHcP61ulOiABIu2qts7blRyxoV00S/qZdR1i
Q1HQzFkY+KF9cXRIgTORpr0F+zzUWb4nm4K5j5jIjluwYIbBS//k7AuqtAko/zLdxWs6m438OUKw
hKLCb6dZF2YjzVcNYQQMlkW4iD7hTIST8m8GgTLYgpANIhwTAamwiOJsbsQyLP1jykVQU98zFEfE
dIb0GHIYIV2hiZXBkQ+HvGgcvTMrCvYgSCQ9bLX3Op5BK3VPPScGTNEG5lw9bHlKPDH+oIWhDBto
UvUbAzGCm3KkXSAEtxjDYb6Cn96ZjzbiqR/jZIeRDJ8oEB2YHXgjZ4ChmSEYe3CXILTZXBm+mgRA
kIVKIjFwjuYsY8HsAnuLTdMxpJrjXDktdhmrtZYWy9gQm/FlsssoGx3AoM96+4KzhRR+8kOQ5FAA
q+wazrfUhhwXQygJsOUhEEZXTMeZ9F3E+AdGHXH3XLRQEyAmRpBkICrw38nyWLm0Ln440GGCFAME
78qtUB/UlJ52gDZFDOY5aPfupGerioKQLiAfPq2+pELZyna3puZBSfLBibLAOb32L5bjuff2ELUE
Xzr2gK09IUtLYbYHrA2cs5LgaC3LdLTJztQGKGO7oWwo/AV96zcFTrGdm6JRpSfmdyyNuFVwQapu
rmbY9JkDaGduKwtTJyBpujZP0vzoORTPVYXZbJesPAtLi/gd7od4WMWxMzHSYerYcjnpan2jG/Ib
JgikJAsL/s50uyBdR3J91e1xLiXtoWKfJUNtb+hXIUdnrH8DdRNW4TSSI7cex11G96Nm73Pdmwy5
U+lkhNe6fqWmzsx+r1jxSqqzfQccE8s2mxacedIxyZajec3WiMpk3PnbSjY7LTjpVrMxgea7EdEb
cu2BDyIvkLY2bKn0OySclfFyivgSQJqro/gVqA3CQh0ozUnPaRwvPKOkMDWqU+7I21Ya6C6VWllz
J4VMCYs6ae+kLLEaD5pGTar4v8q7/Wv896ZDdAU30veGW6LWqyilwooOoWfBhaycTWGZwFbGztPK
rZw/CilfVyGAB/4eVWEzuUQws0lbFkDReITjKavFmU7xosQmfGARradBJ02VWxlRTasqDCyMGmuS
h47v7Vs+mfkxZOFrw5Qttydy2J7NLt2GzdYeSU9ayE12uEhNRsMVxNNS2pgG9AwFnA42TRB3cN3q
2dscZwPLD1NgM2xy1cxbhcRHizwa3pU82vDQ1R703jCEWYXXoc8HKOjHYep7PtIKFg3AYvDsSZdh
0qVhh+rMwjDdtZXpit8dZayi6d1I+s1lqvCG+Yrn5h6UngIp5c3OjwH+56+6FzvUA8z08VSGgeSH
YAy5f3XMaKm3yS6VnLlkQCkY3V4FcPv0UJqDTuDPkNS3SsGJ02ofsgyRTUNt51ADleUk9/tdz11u
EpSq/dWJ7S9xZ3q8gIbwuyqlZVYvnXc2D0MoIdo4sxu21GbJPrHek+YrGKtzIrEKp/dneQ2s02PX
XAPAhZiQDe+DpCKLsbvXwHa62ClwlhlLHxCn7Rhgf2hppjONlqZquehM1bV0AB+bXeAtrVQw63vW
sbWMAc3Cjbgp4gwk3VZ/E6hqHJLNbuZHbDgb9WWYtPfBM/n2utu3kbRtGpsplrNUlTBZyA3W2lZ0
CHDYUmLtqVUKshRl2AaeDgxY+8w1FH+qGxwdP3n2Ff4YlVntw5xFGa1UUikESy9NmIOT6QKz7Re2
w7vWK5ZNSM4i7MOLoYW/VWpN34V6shusslMzPDcBo8CqPtoVYwqWCGRRetBZWuJk/cMyMTtXfQjl
MZ6Y3aYRRpnl06M5jOphllGKRlhu0Bfr6azn2tYFQ9DNvVDh0lq/uu7wzO5yxxx9/OhSCG/6ybA3
cezaxQwmUMiu6fcqiLeKSbP83qvUyl5OaZGtnRqoKNJfaN187NrCA3Mke8Sf7IidGUxrfkDQuLb+
Y5mb+BI7ywxGWsJkWwfBTNgP8FcYr5ACl+LJar66Zm2ztcm+YkASAWBa3wDKmnce/B8OtdTtEFXq
uOuHP0OwktL1qK0t1kSwmYLDyD/l7w9zQNdH99OPN96AEbNqal8M11ze86t5V1K/8lLXYB012YAx
8Dg3/nqT/VG60G/CkMjTU6ldA5+EDqzVXdNkZULsYeyXR8tONacOaAgOF1g8FsJKc27pLDQae8rE
RYfx3Htfx6uyfQZMR0kj5jzQ9lr1lUVXQq6q7jDoN5X1GzSj3Cqqm2HYZB960C0HLrhRrt7qxVC3
XHTDub6trwAbL5AffW4on0XNrrORBpdKVX5CTCDm1dp3K9rpdtZBBSG82ac+vJtsh0rdOkfot4Xo
2Wz0fM3Xv4uP8Zhb9wAURcatFKjZ/ErzHx46H1lkM0/fJcVVxxbbupxo8KO1Hn/wkbcayjUbpzF+
yjEtXVW/vJNVXX2b7UukD7OhYI4ZSQu3J52KvWJKhDdLxfCou1X2n++jLt5Q4sQFJqX4z0J93PSi
TwwZiA/rLP7UrV2FPQEDK7pre+UUPxGGUgEVDo5/CZQavoUWKhsXnfrXMQllcsiHoBKyRYiGUseP
kruXZP9yi/iZdTgf/RNnwmOfl7JW8g0/P+gxoPjIgJzaY4pdVLSgEAgVjCnUAx8EZ6DzPyxekPrh
9RFlLxl4zWS1fD/GeplUqxZUevjlFMbNM4NAaoa/sfdZm0ecAJRr1v9qwb2rFxF7kt+Lwv+Mgm3Y
3/l7nCNZcPt/45HO18mKB7P9dBCy2ZosnpaKi6Mxg4FHXudICqoNOhl9I95h79144KEE63Ufvi9d
s8uCfRQfwn6ZWfcxZ1svPxoizF2uf0v4TlEPy6Ok0cTOleLXHnc1JI/30vS2skrHveiceVqsDG1f
eWeiZgjgGxz6fBB+JaGzt/moWezjbfjAuDYjaS1RL0VzLrFnL1l+js8oNqe036fBPMYVU2PZ5U1w
WFXVDYuN3M8kqPwABTqHI1SXuX+z8lVg7pz4GhX3QDu3+UtVT3FIZ2zENN+6DEqUnDioaKtRnKNL
onfV1GMFfdAf1+RgI19Gps1Pnpj5doi/de3iqc3CUbExCJplZXPhU/MiiqxUGWGnwE5urFvZxq+G
8Kh8v/VV1jyc4pyUsJo2Ot4iJcl9Tpwbo0VY3VTtymUhAAGgaaPLFSb+MfjmvREAlPwuoqBVnFRz
kwERwrKCoV/OiITyuEDtIB5ftWdx1Ptb/4OvjraH5gtlSRPtDf2o9pkILFXmWhsJvUD8HcK/dSRn
mqopnsRMDX3W+shfneZKvCb1o1G3WOgikiZmJD5rsHSWkGEvoK86cwsxISt3dMUkd29cUuPo0bEC
cQSEAFWJ2C28apNjh0i19LEc6Rd5r0FX15irc2PaVfjZ0lkHxd0cr0pkrt/Ob0CMGWDyyb2+Sctw
kxjJdeh9rDEp8lCHicim9hdSTNZ3swjmovirVZBZZ5Z8l7P04djJT9yyG+XtjduikIHfMDIOlV2T
9aTIqDpmlYZvU5HsfcmnRg2+BjshcsfILdrO2knE39DM5llIFwX/2/TeTzVEE9kh34cmYAHSV85D
oz4z0VSqfYe/hcnpQYjsGWiP21lFmoy9PwNQYvBmeduA5EQs3KuMrz4B0mFrgDPG9JiGNC3qbKQ0
bfH6we4gji/vrFzLWvfdlPYirbimKqw6iOaVwS5uaZhIDpZiw48S4/Q+IiMJsF/pfsv2KKpGQ6V8
HRSGRwynPJNcRoqQ6N/e9iQ0Hhp5mxPjKx7amA6hlnLuqJIN3kfS9rOcSnLEUMHmxLcOYJ6NuiwA
xAWoqJq5M4ZbZ+j2NquLGnxk31sr/pUiKiYTrnvZo0uiWym1eWmR8Oja9I7/L+aU1aO9s3h+JeZd
OIPzYGoJnrkJi2aMGW/w++RMWRhKcs851lp/xANNM0feIiaDaQrIEoUSpggN0nMEe6i62XnZpJ81
w2LbTgGm99kIS9j/bZqrCapWfLWooJL8Lt6TvNGZ3jH8Kjp90jMKjdp9FiJ9yskXOUsqIktcEPEY
QusVAoz3PVyNDvNR7kIO3qaEPxRGc0XGQl1BeOcle3FxpLA/2NKng9ykKoO1D4c41rEZTvmdEtpm
eI21Q1HqExU/yuTMZz3h60NyWiqXc8UaJqpEpcoqCT68bgC0LhayTxj9KQ2ZwzluuvJS8qqVGiAg
PDldxFgcdRZsn4TI52lrPwL949lK+a1r/ZVkhZTQ5TZCilMIXQnD0BbNEVwnbvxKBUvOHSZ/lnBZ
YdVJkK8Sv9rrAdMLuSZOBWy3CuLNm/AjSpPwzRC7o5UsMHdNnX0QD8usW3uAZaKnGRRycxwtzWCc
tqHgKPFqUCilJYvZFZPKlOesNSXcZemUJtKj8z388vAjIMQaw/BRquqfRr1oJcz7/GImfk8Jrbgk
YHbXAjOjoYxcQl5TfqXyyfFCNojUsL+Y9KrSNJBoXkzZDd4AHFGuw2SXbt2bQqAfi43p2etMK5YY
1dd5cvZq9WoUTJOdFOBH/YgJtOJK+RksaHRjMg+ZhF7FMKtMZvGDTRHReNfBGUAmVOysTloOPzTz
l2ZT794saqJkxpYCD7hAYw2TvNXaEuAOiFoJsYlz0A/b6Bpl695JAfjvSCTwi0muJ7d0VA8FTHaP
u6jL2s4PmRyGKsfaT8FCPA2bPEN+Vrt38ChUvIFTFqekZzlkMGYxocmxV+Eha4FJTMhgiFSOW/s2
Ua2YWupsZJ5l8kK8tjE5Jvp357APNe72VgXLQcNCv+GSsb0R3KDxsCGsq1mmWguZN9XQuDhN6kyQ
SoV5s0eS3xVvmJZgpqpn4jmJ0ibqLzLFi+F1h66OfDiNGZZUOruK/OjpRCWkoaCaq9L7UxvolzRD
+nBkLm4f4EyEq4pQuIxXySiWMlcgYy8HPVEIo7cACEh0bJMMMCUHmTRWDuATcDHKeJb7UwdBAg0A
KwS4ragjY1x0Kjzw7eE6ZgwbYlXZqEOxqwjgncnatGqcPpIgOAS8W/tXdI+9zT3OazdjgtQ0XxkH
icypj/5C8T/z3KZKZ4aOvqyjMo6tL0cf3AZE2xOMeO+DV0oYQTFA6ZFgO9hkfwM6zdAqF33BUNYe
1u86iTGW6S5pi5SKj1blPilvmzqxBrASIEtrxfSFdf1TmG90BAMEIJLJAnCz8nzs1XL76qj07q2m
0vQ0SHDeKRYJ9nN07JUP78KsUD/0p0QCtUmR0QNAZAEb00L1x1Zxpl70/adeLvSOxBkpuyB3vi0N
Gk4qU7dSO3QJPhLqxjDAqAfrNgR0rW/M3ll9AIjm9SwdQ3TQeYzkAFsUD7MaXePszPsc/4teftKt
vdEi6WV2q8ppy8JsE/+vlR1pGyWoTx6/uK/TU0y8AYA5O6nOgggMzvovhW3UHi9bivCQlWiSHNIi
e9NK/l0/vpIYDl4GHQNSUAo+aL6fYQg9omjnRGLep8StVUKOTcXxVeprBbBAFd9aqdsb4zoYbGzt
MPJhQKyP2ldo0UYVe83ZS+9DnB/C/OC994W8U6Nt26wlRqeGK6tHD7KghdqMbNmqw65LMCMs+qVn
wkArYLv+2QmcuYaqiY0a7fhqLZZHI0gJipllsRKd8E5KfNcfMXoCClWBjYUGUZZ05KPdY2Wimq69
+hMjwcFepV1FHzHiG2+7inTSAmneNpQR40khK5EElFBZqwZKemSvpGtik+ZVl0rzPqLCW9SdAzUy
+mob2mwOydCmXA422jY1AoRVz3rDgl5rDKW5JbFd7C+r1/TSRsfOj43XrvyTgt3GeEB4k/yBAuH4
tJSGfVb70z4hWerhQqFHiHLWWllcYc8AQ2bvHjNhkyLISVvU28dA+QSSDMZxFRoYPMVsxmJHBrpC
NvUV9qlRvGmpZm7Ls/SU9yIB6gmpFdQIAZp2atV++6b0V4yft8dKFxY0NPFDbq6jLuLQZmBuV7+Z
ZnTJziLbdqF+NnNlZZAy2m6vhKd4gOKrbgaPoYlBRzM8ZG1REDtIpZ56abBulaIMShmJSodaTqKS
bdWlHtXfEMIV2vByVfGd5pro0HHLqx7mxDHy2LsAqiXytMmOrTQ6cjn6wEKzwGjFsraZXC/6ALuR
WjpXKnQ35DVJqX4EdxuouynDBSTebTiKgpJGyIlr8CRz9+Zyi48hRCtjIsA5V3Rm/9F0HstxI0sU
/SJEwKOwZXvHtrQbBEmRMAVf8F//DibibUYhjdTsbpTJvHnN/JqlbJcOGY4dmqkW2ySr0U+43Umb
IT6VitZm2wLALLM0khoyS118A2I2AFNFjdFJPp9ZbtQolxYNGtTYwsBIgg5AyeQnceALX5tgOVDF
Us1aCTG6eX1uGvRAr5bqH0nBgFgF5D+EqFTq/JEbOjLk3jz4obYa7HoPym5p0a8hplvp+uuiFa9S
Nftp6Baj5v5mXvNIYpOkDyyUzPLqlWprW84+ima8rjHzhaHOqplglOEBEE1g/WNufyCHV41fn6y2
+W3S19BcZB1q2nSrVfGTP7ZLikaTRJnePmY+kKrzFtWfevuXNlChKLx71IMJtOr5XZok2Uy2dpph
O9V7txiI3eRDk4YU2OMavXHQc9SzK+fKvtHcg6PXK8FNoreMteRJ9OYTdnR6RRhWg9cOvbyPZ187
jbhqv43ybcooGdWv9KCD+9wA47lJ9X2nd8t0PLgsKEN/FnG85JfWhaHuuRR9+3oYVv/diHGHbHgh
OvhUpuJo/fmvbIZKPj/z2iZIfigXieks59as6vFNGtDjW3vZBsfB4uhOcOIYcmz5I3QxdbutC+MH
9ZalIUXscnjM6XPAHAYSRye5G5HaYf3REWSK3uk/uIS3aGnV2hr5VHqyF/M0h5GzqCirnWI/Vxkm
ZVBuRyuj21J7zA02X8l8mtQBrGb0VZExbBMEtBkx3UAwjVcDjKwivEmS4Tsyza8pSXeZ/umHhEgq
saUXWEVO+m/uV6QXsg7qvTsXSPqov5e2GWM1CwIVRDurpcV1QZLt4seoh71ZsF9AU8IeRDpkBq5x
A7PH1pb/LQP7CbBKa5Nb2SGhjY1NJzaBuo0IGkfdOKNvgwh6tj3knWCPple+lKlznCseF4O+1ggA
fHz8B5HIJcF4Mdzq0tkGbbX1322vd9+696qRGFtb3bbo/KOdwbZPIbHyTCswfoHpV9szu7HDmxnD
c6Ewm/DvthVXGU+vsLtN4v0JbjbNq8+yD5bhzaaDUUpev+3f9KPO5KfSPDjKXfttddpb6soBIzIN
14akeqoAV32ZM6ouo8doIAcNtQkyYDwi5ayca5P0xYpOOXgqS4ZCA8at7ATVG0CgnFRJ8ZEq57kw
/e9swLXHCyBm6JqDjNJpd1GQV0tq2iyc6QLXuEK5GIqVpbSF14A1hcizIKFwAhcl7E6Azwm5U1kg
N+EysmleEiaW04/pvVSUcbS5S9GrQ+yat6RH/e5qWOpgq2vbp7ri3akA/TBPKpkK8uyH6qF0xpGR
dmjtL2d4sMjm78p50/SUmcj43rfj1tfrq4qn76KsF7VLm5CnVHvAa4KM0GZVByiwCV4fsYJXP1Xy
Z8tsM7JUc9riyOvIdCf6Mkg381EZGc8JXIwZlEq514w83/iuvUild3Ui9Vso+27RhguEQWZs/tU2
M/gp3haVDhe9jbZ1HcL1GjSUIsgwpGTlm/KgMkYQlpevnP49kxCiHH96Nc3pJ7dUxJGsHzTNlE+F
FSEohwhsxC8NqaPqOfYpYERNjEr+Fk5SLrTEhQUTk7bsEBNtLuOe5I+kO0qmObEZPVRk7FqjwLsn
JMEduYnm/pN6kswyqXw0sTtOeae6Emt/jDemlT6mqH9xgiJZt1lyt1z3HkTh0SjG56hTSKtqqLqF
kRCdhBmBqj9dL6mWZYqBmgkuaMfZUvX92okIDu+d5KOIT1Pn4dvd6ffKsKpF45WzL7aVeeuyI6Mo
7zk/HMUsvMYDarhMHeYfIK1WrLahRoYLc8KuBb+XUbWv+shd1ENJcMUotnX2aeii3LoQdBSBV0OJ
STTDuIVVT/UeeX0I6m+E2i5oUbOU0cEJo7uulccmnCBGRNygVTqux9iCOUDIUZPk7Zr5wq723XpT
xt2lyy3xNHb+tctJWksV6oEKfYkacmo3QJyhyw+hMel3324+lTMeYr+5hZbo1xRRZztvjkGiTUti
Y8Nc+zU17TG9J2InmJHxS97sDUZjSPS1+yj3/In+///y24L+hD8qm30qdvNvcAnw8wRuvM0udUL4
4D6evubeyBxn7xidefeCFAC/bJ+LZB6SdrTrdfMzZHReeg5VWIuJ40yyNsC1tjjqzkEmzIvDkrLK
qh0qZ+APu3RvVHH2IkNv506bsCs2k6pcYoSc4WlAmWXaX4EJpbdN3pEIxVi1pfmLBg82AgIU29wg
uJY0u2LQl33Jj8r6Xc/c0YF+UujQIQXeDjGN/TCuRZqenABHi9FZy34cnzonsBd1CU2t9y8t9L0q
w2LYZVPk/VuUSCx1AiSSETBSTDmZ69optMxHH+BUYFX5Hwf72rPo5P0KspeiMSnkF21OK92bFvrP
pZnyw51HVo4PMRTD0hBIKioTQ4KYvrP47WsgQz2yt8L1T73COqQMlE2PikwUyiKH9NkjlJDXMIGQ
aWEzvdyXE27MvZ7uSie4jKa+M0rqoXKongt7UljrRlBR3YUd04sWjBDng8TqXsvUZPxk4z1Nu6Kk
/tul+srPqCZbycldUhmO1UevDR+pX/1oFuZdEz7TOXV5oXh9VXy6hTrF1Vggtyv+9U28KiaMK3xI
mxr6ZocbNkk5hCbGU4FjLl0hLnaVfaYpNEH1rvnG85TgXjjADCuZy7dlc/T1/BHZEj9OtfQxzir5
oC281izbaSZ8eQu3Nhf+blz6DNYIHUi9rS1jZ+km5UWV3cF13aM2GIscKkdjrO1YHcaOK6ZOBN6M
NROM6N0s9F99/BxL5B09c2et21YxGzcYqD+stT3QM/EGFk1f7DOhIA5oL34eHFKPwXyAZUeOrCoz
d7pVrltVbGrRXotegpx3d6+s5Q6/Y4tHO9TUb85AOFvPd+wwu3VL+dVM8VumcUe1ET5hYXmdrPDe
z8dAF6svO+c+0txjUL4mkwXwGJ4Cd27RgSBYGsVH7n07eXKxexyU+VY63/gOJrDzgfpZ9+fi01up
Lr2VqhNPpj4ym0yfVYzcRoCzd/7Z1Ybwqa/bh8FIMJbjLXax5GhPonY3WaCv7Q5lrpsiVo0NWh3D
vrC8vZLw31HimJeAASXXaHK/dUFsoLHxks+kbijkcoYGeoASxqq0s4ZrZRU1V9Y5XN0o24Bm71gV
tgL9sy3a4iK5dUUGtBiS5ElPnM2WiZ72PUhz7fT9Q+Nc9h2xygSqITZjaPg/Lp860IuX1i92XVzp
C98AgI91zLDG/NL2bOpw/GhT+2f+friVnjPIBzLpqcOqn6ZoAaIzeLRi2lRheWF2fUxz/HeM/BaN
uPhF+gb/Q6B3L77qSKhUdmys4OD61aaO8YorgwARGrG+DR1gmJrAGHwDosyOOlayyidPUpZXC1vI
PCv2cmJ+4alrUtp/ASw0U+JXrlLnmulQfUwntiirgqNtjQ8Ht1cDfApCWhnoDxEPclPKT7MO6NxS
A6YFgTyjBwej1c7Ca3dCxhShNdo0tm1Ws8Lnf5vU/U5Yxhnnx8Ep3puq/p56BDZ+wiihiYaDZGkK
v8PHT7wr4W/r0oQEEVvvKtAeSkLk4ozJE6wyRXiuwTikXi7LyF8FlX8Ni/7T8v2HZ+MrEdriYk44
02gGp17yEgbT87yS7Zr5oKE9BYOL2TenRJrMCJuPoe2w7bLGeBoG8SvbEo5K6bAAOZ+dVSvis116
z0UavkQaJX87zl9uDtszLz6G1PtOq2Ef83BFywMt+z/hHiyB+D/V3VVuZycN9mHoRAh36caEvXbs
bz+ia3G+NVGgvYwQk5ninnjzYQY+p7nNIuTbKGrHXFRy/PBTWLcZlHLAwRumMswJ5lFR8sGdtjcM
LPh9el1YSgWZ1tMprv1zGxTYrq2EWVz7Bvqf09OnlOU97poXbzAx/uqsfeOTWEACdqwBVAZVNSy6
zgIjBIx3cSnxuk+CNroKwTTu+eLPs/DfAbX3fNp+WCfKABjRKqYhoiYNQLeeY3degJKk3RwI2lRk
U9lHg1Kyi31s9lL/xYZ6TUG7mnJuAm2C/MmGS/Xqg0feLYpYvgKXfLaWvqttWPKGvTadmTzQnWUI
6BQOB83rXrORQoEzyDXLI1imA1dMN+Oz8OXbGHYwvUh687TT0HDFhXa3jfIQ/5fRvEjuqjgxVmPg
E3bQ41dSG3ivQqI3bZuUDonDTPWZOdVbH1eXeoT3E2oV5pdY4HFV5U+lm296r1/nfgAz0l3R9+Ks
RKNZpwX9zCqUOKMUcJgN9uwQcSENfxUHaB79VKZ/d6rxy28MSBvGg6xtqILWJhPVLIQF/B+1AVOk
zHuzfADCXMa/3aifzdYg1xDLom4VmIr9FtJfc3FzQsOd7sbiUTJACFoTFX0zEv067BQ0NZHjKKds
5wJP0WTGMrXyLPGTlpIulow+kzmY3jLbJcqAodBNGjB/G3wPu/hkV+5y6LSAokjcqmFCIi0XckDZ
onIb3M//LWsGfhOEE/yKlXC+pqiB6uigNghpQXseagSfqvejzx7rp3LEUbHwmCrEjN5J9xFN+wqO
ljMfvsuQAZsfml+2suFEIpGromeTceVTnpkmTvkrzxrbTQf/TzIi7cbpEoYwyv9743r57BcVMB28
QlKXkgzh8UiytutuO/0X3skoGWhqJsyMCvGLoWLCPKi6YvZXV1VLrTDeaiWOk9I3WgZNs7aXRqw2
jSU3WpmQF+IM29E1F6VpvnfKuztTTfPlUEXStoX5u6UZEEaZ6KnJ2jS+ubP8Wx8x0TeX4RDf3cS/
BgE80oY30ONn4Et8zFOssWzzL28+eqwOmO1sE4yiuJAoqPtdHSV/zpR9xLqNgzu6deffpBnrzBq/
/Vrcir79oQtYGCg60pBtFLmAS5W4D0Z7GSUM5yBrfwseYaalG8s3/4UJs5ICCSgkxZ/CH14jH5fH
MtimCSjuLO2cqLxlnOKm0u2rUV+mhkujauz8KlrVLVglnQ8kq+R70vHEVMe09vaF6WL/Mf0w1XgJ
KsqIVEH30yPIVxC6mxotBtGh9HYLUzK8ykrxNzSYwLD8aKSXtIvHrnU+fMmWCCzE5wfXpNwpsIeg
8Jx06mK6anKUzZUmZ/Q4KLYDXLl2xlKSexiArjQxK8cGgaMNbT6EdeqidGm6ziJziQ4ic4y7HqeR
ihMwBnuYKHRmbqj4bemhE0I3DCaMbfTca8XOLwJ84mCiGd0HfB7YNK1gtKXtg2uY8LAFokSz4EMx
Py/xYrRmODdcNDg74rI3v6AHDNdyMFopPkNw85uuIvjiCx5TmP9jurVJGlBd/kdR4M5q5iDEQCnZ
byXChazIgsEnLYGMTjEbGHjTYoOrXRNjWhqJWk48J6aD+NWSIw/9wPJsHGTJ6p6MxVS/28m2bM3N
gZ2FN0GMCB9/wwRtH6CqMUrQs3bVt8nON/8whbeYw7bNCz8w7Pn7fBSfA1v0eGUbzY2q5NkN1SHM
55ujxdwJ/iRVwphRsL+XOor44keJN2nUC+hs5xGyqoaIsmaOnsDGVMxbtewjFWd/uNC6P0n+ISUq
uKL9FL5ZwPsahvaJOY/Kh3WWxU9FxUTk6IZAhnx6pf6mhNvxN6y/Gx/JAKJN1ZgkrSECIGXd4K9x
l7rFbx2hk4RkGFMiVtzJAfjb/LWbcLTAc5Zctz2wXDznJfNC81Npqc1zuPBFBy8O3VLBj6+4fErE
nxocwmnSTkDn4XTqnfdIMHfJGSlgBtHisl2azUokPYNsfWFJczc/GYoG1DyRjXaq+Q15mxIZcp6p
ZWkoQEhE3rR8Y6buFIKBpMj06/YeZcO2j4nk4mIBMRattUoeVuivsHoGcfCVOqfOtC4UMR3zyk1i
7GFg7zCTCByGE+OUb+NXnsxyKEcsAdsBkwrER/OOrdr6bs7jCicLeIAuhWjT45mLWLElHsqFUFZq
TE87+dbQomGYUaB7JX8pzy00jiZh6WaW3zPF1AcTLz96ARDeaba3qfhLhac96io5DQYftnm14nYf
TpjQlcF7mesHBwGHZ2P6YY2oOemMPA9+Vdnor3V0S8N0z2T9OcDy3fW7TRD2n5WQW40H6yr/e3C6
m2O0m2SijpNZtzLUR46nUxPVO5uOoS7sPyDNTZZvgj7cU4+GFVicptvsOGm85aazax39Hs5d2RDe
BU1ij/XG6AHEsPmraFpXkvqtGMA14U9BPbnWSAPIa+Jo7QfxZsiZG9d+mXPeH+adtlG82prsn+Yj
3WAk3ZhET5EVrm8m3z42uYlucNLxy0GL3VIo4XJVJpehJtvOMtEvBigeLH+fSnkwCwJqPEAEP0t/
yGOA6sw5PuanuGNVZ4jz5zCn/NHn7m1+kcnie8wptPHU6Xk/85WnU7b7FmFsecsUAdCElFnU5xLP
01GPnmXV7N1holDDGkXTrUWJLZRjpt9BG29TsIGiyAkd0v1dq2CaRCU8J5QENaRSL4jj/z7KyDc2
UxZs91IN5b4lA6q0Vbjt3v2IofT8TVHt/FR5fe8DpNi8g9FGXZ8nH/ivRR6TqAByTIhnXWagVw71
u/Kme1NexYSPuz/hj6M4WqSWrUU3Hjhqg5lrCDi5HYzuxTY5oXgMRRsfrKpalwK2dFRr0HG4HrXW
OE5pcc5MZx1gq5gBUQhfoeOoIaE71QozsMJrzM2Mk5Z6d9H4BoSrYEv1dHlxv1ER96FnM6HDo9Sb
nqum5xE5+L9R2WZe8Zxm6R2XW7NOvlUVrwzkhUFcvzfYehsNfuGZFTxrQOpTREyv9KS+KWxnQRVZ
i5zQ8pKm0Unq14GRXhluhmLaAaGRojdVH8AyJ0NxCvXm2aBjmUv63GNexiqPSv2DE18nVsOCQpNP
05NyrLfKKK4jIIKff4QDKUkBtuZx+xUF5qUYkHmlDLQCkR0Riin5GhaHJCUJN06fzQiQG2koKO0D
DtJraf16fbu3+s5YRBIqN6hymo3PBVRjk/NEtSBeoWgeGT8tMNGxZqyZqsWvz29xuk0wbmyc33jK
jkybwLcyZ+N1dP/paCzeEz976xXupkbjnbsoQCl1r5v0w4wiDDkNztfupUa32o/NS9t29EjExM/7
Ydam+Nhdkewj0/LgZeor7vGu0PWH6pExGuB6gjaoCqsOpny35AGnfv1wOiq/NhMYktHv2yYeUVF9
cRM2STPp+SIDPvDwftQY/y9aK8R4x+jA6uBTlpIHN3Ysg6ivTind9xTTx/TOKgbMd7vyq87nKVAH
RFjE5ctstAMlHpjAPsWM3qfJ2fZYP/tNywByQp3Tuen3mEaXJPKwN4GAz5mq/848DHufah28wpB7
RoWMXOjzapuBlpmOrybU+cZ7icyCkB2JZSCWpGbn/zgSeqGayjd/5GCvpp1ZcnFkjvmRpw1K8glE
M9BGvIUoCfC9FM1Z56YpkogxJvoA0MnQCPflzBVvsKJLrKufI0TMsWNps7OuBc+Njo8Y6iRcJCPu
6KzHDzBO90GdHdKudJ8E8YFDna+kx9bOIA/RBKQLQYBbqzMKs2NG4u9+x9xjilGRDzkypxreuZ/2
O6m6XWL9M8sJfHhC1ux0CIeMZtVLwbUUmiBGrjopuPSCYz8ecioJzARThwatFeKjKCGLsY2YCm1r
jUJhlGWHxtf/S31s+puSp+aQ1DTiDzXgW8s9IwV2XY2+rYT/5Stn60B2BDUkTdx/YQaLk9JoXVj2
f31VzgkxXI1xhduPZaBPcweeAaK0PDunIzQ5H4Wh8AmDMm5zDZnnYttYAmKQuXEcm9LKxgMk8J6b
GpKgFNldt3p7nib+yRAGgYeEkUIsTmP4UvKlW3cqKODvz7BgvW2aklhvIImn0YfZhl+qU336sC9d
poijFr4XRnTq2uqj018Ts7MWnuv/edOAKgiWiRhWIsKSLopGphX2pdY2gRGcaqvC8JgKupwfprwi
zgsL9UxrxwrA+jNokVap4jsNPlt7Tr7ozFfIdLe69PiZxZwypj4is7omcb7B+MUq2/fImNVkgkLT
gP+a62AaDbs155qLfWitBXZN3E5DKm61i5ZQWI+wGzeEbPuNfRrd7m8wAa4nTMPmI93orjWXcpaG
OITpm5aqevB80ntDqGtwCLx2GdO6B17yao7Y7pi0w22kDn6JPfSkdqO+GsifiFhLUd7+2akiAQ0V
RWbvQ+6pBlVwQQ8lh+hkS4PDhCrbjf91NDMTPFnVuruIatqrk1sFvgbiRMyYkS99aslk15nBJY+G
bWpPzLL8v4ZZVgPj16DadPUW9QQoR1RVH7aWLGUNBO5VFPyZPNkKEqJe1QUm8vYZVIXdoSnMk8Gg
pnJcdI7zJhr73wjZYrSwhHQgDnBnIwnZctdeC6gvVoiNlieeM81c5mP+onzj1orpp1Dai4u3KBoM
ZaWfcTCdqpz1i6W0RrcvBWm3pVjO38X8a6eNR1F0UPdIv/W++gyPHrZshkbQS917hO1F4AW/zuji
+J9e5nEp7KjXTuJjp8VrN//hNltlUbPUcqSUP0lR7wMLk3pQ1rwJ78P0HmHt2w5k3KAsCnFeq/KH
hGjoBowFrQy3ItWvBq7cEl6l1oQbwG6sVSrykGAOQsjN2/Tc0baONR4MsbVxE+fdMBSIVrrsO4wy
RVAfPMxYujFfxFwAhgq/QwrXnFBx5X6Ypoe3X3mQFSZ38j3RMLIJvY1hdytmqgyVhq3t2qSL4o0S
R4CxYlto6pCN9V/G3oyFWI65tco0eRqle4UnfLOcaZOi5NPgjAuqoQHpt6K9LTsdCHUgpEbYXCMu
3px6e6k6nyFhds7Z0nmdreFv4mjkac+jd3ejlJ4vE2gM0F7nwRato+vbc0gPcA/z/LUxGg/3xfbl
r5Aw/HN2m66TNMgH5NvUJ9jzwsvvfUMd16J+Nt5kab0MqYRSbRiXsYM4Y54ZbuwMYR8925qgIA0r
2y5OkbZPC4b+tm3Ck+XE1rkwITyvSkiJsf4i0+C9E5BQpSReGMsBmZVrRjFPlaU9M65eGzrKzCD/
8ofiMWiECE3BAyr0rgsQSsroTWWCVLLyAyLzRQgELaiqEEp6jXewLdxkkDUHbbnvLGa/rdOeq44A
6gBv7q6bPUbg5RYeGXgwrDSyqribEvT0rdH+NAR24aitKiAxAzwfs26W7m/Zt3cpy3XkwvyMsQfX
g7pdCkYvMiITyUc8SQfcS+QE5nQZBnfF9C2E7egtnYzhpaefgr6793y0xm/XZln8CzJrpQOqciMJ
vOLjwcRGBJ/Iiul1we087/iqtL8jyCESRwzdju99ZX87FXy2oJ9TSseBTrGmufQUWJem4jdP4BVG
QTWwrRqupJAiEzHlqeDE1DN1MlBbDlOzgDQW5psC3mAdH1MOcr9KbnboX92o/DVK+8n0i8tsTjc1
n6FLwdKPdP2kl0kNtaofgrZ3qdowzH3ThwFFAnIfyO9kX7IL9ppqfXji4sBvFn41a7KV/1IWlFV0
q0EsQWQg9IQUPwwmgvVoWRtRl+uhCjZNau5MMewKhWchzZ7TNLsxD2FG5wUTb/NpoiqdfHPbasE6
NLS9J0h5thIudSKn/wKvX04+m4uXNQbMNnuXwY9LQ9CVzm707+JapPe5KufewbcrMXe5bZ1rzyTQ
A1DFsn/C3of6VHEaNcfBl8d6RDEN8Tar/zROlgl43msF/MFh5yGomflmRbAd9a9/p7iIbpY1Upyo
8E/hG1chkGlQmmu3gPqW8SoqJCkv5eT8pUG9rxECAikzBe+p1SICWysEduz9QSdiUJQkXSTNyTb8
y9i/Wp66FQwMCjTZyu+5+jM8jGLqjXwYkCa01mZGZjvvM67Fc82566fW1oCsuUBhF3veYqgsDCKT
rzGHf8Qh28FRL5TEU1f3N7WJe047rSChriagNehi4KQzupgaxcOT+OZ73oWVdoT5fJyqdC4aDoM3
bGwOryzCL1sYp6GH4FWrksvnLwQuwFx5PqVdGOQN2Gsg80VDay81auCJsoGiQIv+oSlroXKQVmBw
PuDTHlXODfMm1GdthvwN0FtSacR+tgOshlfPiorhUXivooSil5Jv0T1UYq9tZr2+t5P2hDVm8NBM
68uuEd5oxTJI1drGicvNo0Weh++68WKFyavttz9GiFmX98+1c1wn3KleTiJ4DRUhVIafbypL0IAw
7UgddO+5DlgLrrYrSgCQNjn0KeBI7B44excjLcq6Kya1dNAXt3GO44Uo9oXgFYoc51Fdh5QKbFU1
EweVZ9I3RksU+MHERgm1gzLAt12B8E71/9p68kn+09/GOvuLXHLEJu29iXOg8SljnZGEpOphacHp
4UyKNZSV7pcKP8gPjKPZAfhJGO57RS62o2M11ToNJssR7B6r3HlR8kqSTdAgxG1coCnAkronH08i
LCkGG+YEg5J4ik+9ru6BnYTLDscUQZRPic7PMyZw2dhlcThYMHvojOIGQyCnxQuwAEq2Au3OaHfl
KvyHPfLGVA18NAyz5ODLFcYllMaTFnafUyAXZVwv0EmNrUvSgnvtfUhXghtSQ3q7zCt/NaIDzTv5
0Cztg6tyNck+W0JhYUjrNtdMuiaq1r3n1dciwi4txlHQtb4MLs/Bt/unID4PSFHmed86kvjUKLFx
DCbghU5cFjRoLeoZ23eYB6QZhplFg6eB9WTX+WcVBhff8tBSf9PFcVeFl7lCLBvxXXcfpdNiA09m
TGZDc5q5dbgQoC4tyJvDCDpvFkMwMNEmZOjHlDhZFvAIujUbAKdJuiI/IP7Gj/C9ianGrebsGGvp
fI40ugozCXr8p6b48hGp2D76FR/jNJQK3+w5UPBRrO2RAVjRLOqCga391qFo5QEV/qNSAwrl59EJ
12Am/CO3aFYpZly5/ca3piJ85ADTy26Lj3fvYQ3f4dV/MJKLOxwBOJ9Ezy2kfzN5JsgqyKa1gvyc
efsm3raoC3uuLRvNgv2EctGevYkurbWNB64Fhlzaz2h8lbgOMKDlXtdvqQQtgqOFeM85xQHJJG9R
uKVKHjl2cQiB4kr/xynl4cDV02MFH5S2RDnpCJnZ0sODr6yfzXi2xm8Rrvp7IynXFozbtI/Zctu/
erAoxEGdM7o6cXS5E124y195txIxUsQPI//yiMfzHsmLFm1zeQCXb8hdgZa+xB4p+MRtF2tVB29Z
QPt+jWoFszECMGykK4iO5Lp963Afw5qHhUvATUTI8Lp8153NlNKTP+kJkJO38vRf2E5mezFnKzY0
C/+Mjp9U3AoAGZFjdrF0LqV35FnpfPgouGFmQQsX1hvNvWjDZjCYiGBsh69L/0EN4P+DYmFSjOne
XjknfNEdNYJdHK2pJMIqWzgYyIMvXU0Pj+aFRaJAggzhKXk0DSotTn5tlTZ77Dk8xOughdGxIIFD
W3YvSb+rsmMtwxUrpMRgvqeh/W0xAxLv9HCcL9ojxsmfkwcyqHPnyG1HEiCf8XCI0nZtUCF+46Ck
dGROaEdgegJV7VPnUv96yUEQMFsdBxv6I5rUL7rW1LonLQsf0/Jt/VKY2zzgx69wK9KwAltHGDHi
WkKSdYI1Haw+XPhLuCrdqpkBQUG6yn1v8fdxDfQ/cJsV8bXnW4c+/Z3di7P/q6FrewkyuEvr8ZuF
Fgp6wpXZvsL4wBWUNIPW3mak06QgvgcHJ55xDTkgv7ZvEIUhFsv39mGX59llovzH48zqeypWzM7n
FyPxsr268qSXG1x3kTzV9ZGYDFz6+TmgVKZJofCmplvUn6vhtW0vVnt2JfxCrMs1KHDIxa+D85aZ
TA+KYx3tR54yIxcbyu8auov6RuyWONXTFP0W4yuaUt28ie/MfPEkgv9VLH5Sd+k+k/Q8XnGqGvNd
N5xYAG21z87jd9OePCQkNrwxygRKr6fqAjKLAIULKMT+GmPAf6iAKRsBBUa15lztcdVQpB4sDG8r
rp0RwiFj4AVYhyEg1iyBR+4EYPKLxIsXSkZwgLuNPj3xFkrDP2TBzgPriZo9vjVucNGKK57mPQJd
5CBedgsF2qvniNiFGNjb3qX5jW0wVegN2Om6cw445YbyxXAv5vBbM7zuuSypcRG56E8ScizO3SdP
rCheWjDeQ/kJFZHZxIbVCpcQUKRFp/Jljiv9M+mZth5giTj5mglK/m/aYfVEzhraiHzZIQIkFwmu
zmStcAci6sEJbhZis/+RdF69sapXGP5FSNQBboc2vY/H9g3ydqH3zq/Pw4kUJUris/eYgY+13rrj
2MLeICV7XLtldLLDBKXENo9hzGQu5UvKDkjqtOJJ7qVvE8uljg79DbEmu9i8uFEamEJT5l2H6hYw
LLYngf3xOmL9jtnYNtCuXHIaS3hRUp3H/d1GXsVuXB8JlkApHYdeBbnXgjgs5WMI7tRr2W3N0RML
KAQvHLCxA/FdicPpE4ceFiL4f7JNe2m5Ef/1DfcygYO5VRk2NlbhTk0LGYBMLObXgjvfwEMIVECY
l55A//1yByfGacEHS/RjVmwKbhFikysqZb+nmjIIIGjEw9kPen9rKK2UQLspmTckVNL6SICBjGC2
/RXDM/8/WTk+iSm0sreeCFDOaDrzuQh/m2v0c8R28fQnazDs9qoRnlUd6RkvXoPm8X6KwK75XiN8
Dg4+MJQYS519tWw4CEVwU083FdVI5xVvNOaol8mk6ck2sRWt2JFjk7S+snwWMRbzl4RYYhe094AS
b2Lz0JNRRlH8SmiAyXLibTxe+NoNwuHtYR+TrSM5pkrayH7+JQYvKne8iCjJBJKkM5P4v5V6FsJv
n8O8JHxBFh34QrLY+BaxQWJTxjKgIVXFq76minLsbdww9Gp6wnZOlsRJErBIwieBG9XIygsfs7+L
hV1FzWmFduOvmW78Klz6iJ9SFBsh5ZySc/XDjjk+sH7ijhq+ZOov0l2rHtKW2b8n5JeWPne49ZpD
vPKSYGlKL3pHsDs2E0PMjnm2euOb5W2BAxrLbY0JsnEx9mhvwfAEHkB6gAJmHHZ5joUSFxKdYXa4
BUwizlFBfqtwCvBlhsQhGy26HooNxSd1Ltwp+sf9j0KuhuwiXi0uhx18IBexc5Xglq42UJ+0dkTF
Dji6rdbsvCf1XWSAkZ9o07xR25Y/Ec8svCl977BWOhduTToRCRhGeCZyTw9bany8+Uz0vHYGeOwl
G5EL3xyvGESwKI1mPPl9RxlMB3iztIDRhM0bZyo3PF3kqRvXOXRM4k18pyAp1Znyk4g9zo5xw2wp
xOBnMxr3ln4zm6gryt12cbQJsOIyADuza77HkYOWms6vb9puQMtaikdI40vs6cURkpgXSsnn+QRB
GDmUQIhfKy8YEBJ7Kqni2vImbgJ+O8Cn+1xfV5SH09iyEX4Mizc3iWrmlqN45SFCElHIXpekrAmy
HRUBsmA+Py1iLd1t/XKTgavOMH6BxyHKK2ep2dI/Vclp9s2GZ5x+OcmrPwTyUXpL3sWM/OGeq8Uj
l5Fy5bTBxjyoqdetduB15DrmBuo+6HMeSUJln6i2yyNHdg2uaZtskYRzrY0bNT4StwWBh8yKEXoj
/H28yukJJKqSYEiS6sUdpm0qG6iYwcRik5mtHOCG0gNojgyJc0PbQE+06WbBlm4vR0H1ep+wuB+u
nEbZITvfOR0UBEviZkHwbeW7JbDS9f+kdlOxTRGEnZAatrURB67YvKg8OpWkGv5ENEQBVDC1yk6W
7oV/OZ328pEfBUOPxZfR3fjrqqugrtZQPHw1YXklRoLMvYLEajoRFqTObw1mObKaIeVT7GkSfgQt
+jeJXpXcey658B0I/DXajg5y0GjYkHb11I3fGHUesp7Vp4DkmvYo3gfNWYud4LX6DMWLQfnZX/Cm
oeUq7/2SKU6i50Xm4QHtx0e2zXybeTh8AFujrCGsg0hnUgrNH5I6xZO+JqMVvKrFpEVfrieFDsgJ
gIxPb7yNugkZQBFfoTuKf6a0V/2PWCMmy+1q0nAR/J3HU3sk8o60L84fdcPejYRJ3Y90Y6UnlTAk
YiQPsnl5D/GYyXRnmzv9TlFd3VtBsI4brj1p3hEZc9CjR5/TRripRO06ioEtBTMVheEnkLgBsVZ3
QMg/E/kJwj7ds2kbXxTW2vaQADCZwnESt8lKAwetEHj9tYCQRgNeVW0D7V1oIW/kbtGsPlLtX2sM
+1T+4f4f2ACq9iuUWUPhdhvsMEQfAcMn3hQ9qvY0mm+rmLoYlSiFzdhjgJZREaMeZfdpOLm1D5wm
MsM1/emmHT7j/oi7Z0XNCTHMIPsVSVYib6GS3bVDyeLOn+mmyT7l0MZ0Ku5xGGffdG5cqMTAgugQ
9AbdUHr6h6+75McVE1EBB0YmPlxmCx3kx9Y3LOm728UL3Io7fJsQ/7707WkXeT/ck/SJEAO2bplq
6Lbc+OMthFFXgm8NDdTxD/HTyn/4Jz3yGNZZn8Bx0E1wwP9xnpb2hL2QlvfwG6CxwMQxbOdwyzOO
WHMkD0Hd+5JDU1G3kScssGBCtCvmzOa2j5fIY8AUdN52rzIBsgPGXRgUkKPaETdEoQJmyd4KJO46
EknU4c7YoL/Pld9Y/sW4WJJTTbDeuGuHo8+9Sy0Smudqi8/RQAuleUOxLdl/WNuLW1wckuAQ3dvW
7vb8qMEnMX8poxMOTApCfivu0XcvkQzzkkh89plHr0QUZE7vPQky1C8EAmzUxqsD6g+Y30i/QcO+
DrLf1iTsCbUjxaS5TCWV9gh36W/5G+8wp0t30dN4ecvoI81/BdNVQhDm8JkRd9bZHFB685jdt6w5
kMDZXzLudJNw0f5Y/GqvSnFRusfGlV9u9MrXynD6f/2E5smSH9CVmiM1++JKu8piljik/iNI7H6P
8SQYvaQ8GDp2gH8mwD+SHihgqllIoVI9Mz3K8j3zYCDz+RBx4tLOae6jI81v/hYyjkGdsWNlVVwa
beWt9cgVqhfG2aa4IQ1CIU1xTwZZQOKz6XW34ViQsjpIbsfgnzg12YcEzmAqVhz/YJLMpCHKwRFJ
2QW3v8p4OY/w5DfC9v6NjHkHaQONvg40mwltAlXVnTa+ZtIdCX9qR0CdPXFh7xFdK9SddLZJy2dQ
7tiLSdV76l76Vmv7urx3S3AVYmNeuqznwvhWJiHo81naj2yGM9ttRSX98KGWt7Kv1xnWvha4IMCg
KHVrUgPqX6OiqbNXD595jx7Hz+yKzUsgZ7TnkSTsVKSeJg5IXLyYsJttvFijtn157tnKR1Ejy36A
x0BeTJOS2Y27UTmEUU6DabZLUJoLM6orhlohwXjEok/+GYMr83W9rUkrlOQDaXAZiYpA7OZdns4y
MnhEIMUAFYHmalsub2PBHVUs6gciZdatySwEr7lK8QySzjMRQEBLuikclOiwWmHsx11c+aj0vYZ9
iV2FMQ/tS+rWzZbJSkPXXMETL26E+KAZXzwBRryU8EHDhalLnFcaktrPG2X8ztovo5cx6Z2qgLJz
QVtPSJQMiEjDIIaSkaziLUsoXzCTb0UCBRGvhAqsTf3MfkWzDIKIsV7rtEkMNCnCpK1l0hIhky1I
X+KuaYMUP1effXXkDRD4vVeQD2UydwyiukbzrcK09CZp2pOCkGdVbCI4lBhtSi4wRQjvTPpGvBv9
bxI7Ln5ARaKZA5VhzplrK5C+eJXJTHOaemFgywFhB5ir5JUDQUFMkwZqECW6TxpgEg6x6ELrnSbu
kwD6BPtIkpPNfALmYuADG1KGaLtC6FcDr0r5oWJyN8BiZvzyMaXQlol3scBeKQy7HuZI3OcoVl5Y
pc1Hk2+WGr78i5xdHb1CdjHDDT+KAxUo9kKLIGE0tKhSU9VJToxc15a+tMmZtkZtwVOz97bKHf8L
mUL049Z7wm9BqlPGIJTqFihi8Rb9tZVtyFu1IBzoVFBZp9qc48VqN1Odw9QKhbzrdqriRTJHvvBn
hB9Ru5yQjESE4w+n8hk+KT3xJye+aNQBBy/1rclInd5XpWc+wENC3rrDRpwPlXFMmFhLeuc2kfKs
g23vAa8LmM3e8ittBhWAqex2ItZSNLFYbd0MoJyzpz203/pHqrv9UdMP9W9dIrpA9Gk1bzxoQ74j
xaD0tyElL6tHtQ+JmE6ItXJxORJxOcCS/gV/3ODzszYuFIUyyjWa7swwI8CIbMX6gbDd6m5Kx/o2
bIP3eTFSOj2+eRK4rtSUDeiCHoSnLiM7YRzjiYj3VHkZxoOwpOolwPyVB+SEhLmb4a0Ij7J4rOo3
JfAw2BvyozGIanM1oBzAMeWO/IdXExvpwHExEwW8hgNjhUoZhJNdqj+p5Wg4DgzGI3D2ja8Qj4BD
xYuzL13Y8nKZPwTyrEAMAvZQYT/fDXLPzXU0OSTA+7+0Zyt0u0uWwEJHPQdim49o+ja7Y9uemTMU
qnoBQJI3GcCBlrrlgix1bHPGQPzNlMB2WKAA6NVLqx8GAdadUVN+BzMEWMyirYkKaxnfp/1SNcaS
oH4i/m5ewwL4Ubh6rWAvlGOzpPoW/wbcVePqkL8LG1L52w2NwwCM8A4MIdQgMU7K7VcjPqTwjXTf
gkw6YnbJbelcthjadoLkpZ9L9RYjZVBKog5tiW60IcLJ/0MSlmk4Zv1EfEI/L9WhKCVHi1u6/Ab1
538AECmRaQt2+s7rtfjKqtNoELv2qUk3xWej3cRsgr1Cy3XTHvRzXl0XA72AzlpFmO/3ny3jfsRj
3EhffsRzBUAyWI2I2RxX5IMcdy3eq9NNwaWoRdAzGX5gDYBPQ3RBRrYI49FE50k32GFQxiVUM6mX
KFtZvR46BBIvDokSbJq8IklsSPFD7cskPUiUqKDQql7t4pQHsNEp8JPnXQsBkSb/Fj6CcdIW+Rmy
gumGlIkKXO0ysbWbqncWMiOab1eM8HGVbEpQ+6bWjzlXFD+TJ3cj7TT6eqi8RDtO8M9JgPKgz6zE
1K2cL4KiDgSavN+Ix7pBCQTqGa0xt07sAnACcpmSa5CPNPy0qE0XhGm+FQDvBWdMV4dWjXPE1MjU
2aDVZnNFOD0SUaHche4D7J+/VV60FflopUQzrBo4TCvONquNggYvAL3iZU0OEdEwuMw3qBsWrswg
lNviikojTwEiHXz8Reixqk/yVxc9JoMsGKubN2IJPUS/SnPgwUjKOxMwOLVm8gYSPkzhxtQKLcC6
z3YLVyuzY3EGV/W4TkHzshgxL18nHJ38rGQynrZa9t2q5OsfVvpHnX8RdoaoxCKeuTTeepkKD13g
awFWHLd1+ewKUDSdVcIjmBp3L++8G7gRwZpwD8TahRi9IvFf0Y8O1aH4h9YFZYi0iWVHUM8GaIzM
o3zzA/iMUVakFIcY/wDZEJ0X2MLA1ZIzH1D/aQqaRJKQFc8apu3MF2nzMXE1QAcE+RVoSeCbGZHJ
ruvpHUyADoWp9OaP4VUnNhg+/WcasKlPz4uHiihszzgnobbN4N4PzhJGBvBGIBw4D2m25Pfwb9AM
N7ZCil9F/VR3x7K/huoJmTwVtix4eGu0/tgeKyAiDqGFQEUjx8FJBAT0PXiRlZCQsdrIqVOhsrvS
fwDWPclAFYhdJEuMzqv63s/vS2omNq8jeC6/IEFFMShnFNrdRPY/KQiKdjHJasPAzG1QNq5OfBKs
3Tq48xIvq21LPMXqsGpPnJvwRJG+C4r3UkQ046Je7sG5I4IuXao6kuBIUwWJ639hdQQ80H7qYzs/
MEk3E8iAPW1IFftdfDDBjeeVXgrAVHxuvAqzaZPK+5yqCOVd5XfLMM/iSen9HXYBjMytTluPo/Sv
SLA4Qttho+r0lsIOzLPO0wKFT5kpjwihF0oa2MSr0aZmZzQNLE9VEbla+YS4ygm/vAWRS3esTI3q
krdj6myNoe8C12rCrVUIpwpzZwnRq8pdmGsutI5BF6TRyTzIzI/qPVOf8adAfrBPubS4owmlt2a2
+ModociInMG9soBGfzNIKK5OttRoWyuH+QzVJVzS+hMoctVuGvVLmbmp1D3/xQ8YxGgL0HnoH1jy
S/HJGCfhZqUwS4bzv03ldYD/zhxVeE53lDeV2waIqXkVcLAt/U4FnR7HpLmJpJ/CKmzn36kihvsm
oous1vlvGe0RM87sq8c02hmQ64RD0FC73NrNR4PI6oootZU+x+6bqN1Drj+awJPpphxuK3NdoXwG
FHSJihXJNEGvtVa4VNIxQ55rcqHeC8XJpwdbqMz51y51CMZVCRyif3Pxglguy15F9aYX5xLMFF/u
LQXRp0eD2ODmtKI4m9uC50PY8cVNxMreELJlL4Y+gPyGFrbAEeRDMz5Bb65pelbVXZ8c2vg53kl1
EPuHgYTdoDIlPvf6sRJ3+rQvvjQJ5cDSOEyyA87S9hAujhP5t6NqRXVEAcJs45fkKN06zQ1MS3mv
ikupHvJ6O4HPUjwbeGbilp3HsIeFgEmBdF0SqKdsz7OHa1m09Q+R5ugvNMx4dmijJU513bzx51HU
CoKTkvPCIkF0CwzEqiU1HuEJ4TxEqAbY72j75OTrQEybhHXmbkhE4RLbv+THtca46cj4S+Rno0WW
Euxq4W+q+GOJRZhvHdNpAKvrV/OGlyz0U8OkOSonjfs+4s+Js/roq5LHwzW1F2JweI5TEuxMqmco
jilgice1zDeVTu/jYPnUeRjoNLpf6Jm230gc95JKQwt0VITCkZbhxZEVkvooGIsig7jg/g/CWobs
Gmg/GH4xvr4E0BcfTmQG9QziczAd0qOivkL1lYMX5FXnVMuqqCjQyrSB/PeqaP3YaTOQawA6+DMD
eURgRxrVlxrqmxhlAyZLwsNGlCgIt1TGeiDZNhK3TcLSE0eIKK55AJ8bkMkP20z2IfeRCNjP8g2t
p3wF82EyP+qSCDbN9ikwlJ9qdJbwJ9yEvrSC8UejJmDIYEWvCU/wBJwHhJ2ZOy0oPKkQgDfvY/MJ
T5WPJjfOjXF84CPq5XPg53mfrQvaSznwwmJei+lVj6mxZ/Fuh8HZQAlKBLGBZhEEqQQFwDVp7sqa
U9QQDFenDFNJ7IjVpDV6N0JK3RKhKp76PzE/j5lXcEYoaGgOov5Tfs3MT0jL22tDkUnIelp8zHCE
NEVItvAZIwL3m11CE8hvgNI8fyd0J3Qn0Z2RvWOieyPhqfxaOEKsTcFWpE1cO4L6h4xkmPLxlK47
gaGVLYHPJ6vW0NIaOv4xswPQE3wUP6h0Cv6oAgGKojS8omhceNOinxwMi3OvVPbB6CY9wcnHerWv
7CI/95rbVWcf76V/rpr3pCLJF+WPSJyE2wDp5/k9Cb1Qb5y5+Zb4RrsLK9uyOC+Qi+DUAP8tH5dX
eeLSn1f8Jgny0HN6EeoNl6FhxXgDqqGx15CvbepqUWm12t+Kq5GQ0t8aaJPccDxl4gYbLGwpHrqO
IBqeQBcqRk6OEFtU+sAqjXz1ASK8NEeY8CnFT4WDJGzfu9xu5zddPFUYFgBd+HifaDLyHwXR40q+
VrktJZxB1vTTUkNGSBFkex58aHnGP/hPnEhU5nTl5Fcpcle8gUYGgRYRjfMKy06kExIcWgm/f3FG
v0cDCJe3eR+UdD/BjpJXDYrqw+NIfxH3RwdEoEcdcAGK+l7cDBzSEcyaemnS2eM93MYOVe5DXFkZ
YxqDgh6dDHZ6fPEjgCPTgVF6DCIKsljqOfL8C1ZUHlEo6+tQIQK6GXA1okGbbnrxzHniY+aN9hwe
I1NYC/6fyts8Ef9xflFhsOehqGY2H5gQiu8x1iI6o3GOHsEYEbgx0Mr2r0Qf2RdPPtkcnZaZ22er
q5D0bdDdUdlB+hdjP9khvNuuAv8xqheW4VMp/Eo6gvj4TcL0wAnHcMyKPDDHKzxvg0AOjMiddyRp
B75XsQyJUCUmSmEzALyXtEAxC5H5iPAPMIWxsV3Hv5PyFa0Ir1WZYfIjTIgBkBbSWbZFcaMUNyBV
gfRo1RuVC0U4BB3Ou/g3JWeKVR8VuWyHF7q6BuAp8wjmQKD7CH2ROBJBS8E2ec8QbaCbtYvq2Hyv
tMMLK66GTTC/9qiWGDmy4RccKfinRXb5rv4Rlji7qOVWnyyWBqIOwLrA7kiLnlxJf0Mu4ZNIuPBf
pHOd0x25Voel4p6IE5skHwUpEUpyzkaIJu3B5zW9soKDQQ69ZPXBDOrPIWU5O3UQKEvU3wpArELF
BsbFleGPoxZp2MGuHytadN57mAjzRIzNcSE2R9mNnwN3FrDsroW7JUEz26iMKkwWq2N7NpAMQb8c
6RQ/JNq6L7d9uyXRQdA3mnle0nIeWMviD4OKysqd5m3wV3JknxZb5nZlnprKom2Kup3qQ3mfXVLw
huDYSsicT9xFVNxl3SEE5fxVmfHIHlFfnUrwc0CY4HqM7L73sETzWItv3We0C/i4d1a1Hpt0R+04
tVXtgV1y3RLVNvvHoDgZnwb96vSuoApeYRnPwfjbJ6YCVn0hf5g+9KjgO1XangpQqxEMNUI4ysbt
//IqhJ4a0dIA5okcOyzm6FGnE9V2gG/I5WiWQbjNJXwxN7HfMCv7gw1jDDzHKJvSRtl/A3jkAagC
Tlywu2H3rl5DPBqh/q8SLqzKaXUk/EcmTrv7rbMvjh0mhH3JTf+zYFSjhaAGsoKCJtrN3jEp4WVB
LYvTUPBvb9kfPsIK4pFOr09lq6qeHFIfFhl2irKnUFCTfYj4ZGN/N642eOtQHn1I0QWkpNigx28H
wi7XU/WaOAhYrALtqFef+DOyir1QWBsdwx3Bp1J3TIYYlxFCCW/sjnmNfIGNnJd+g9wOW0ijUpQA
pipsMQdzJQke6ENeL55s7nGwUjRBnyUbkJkfFpZgCqwc1gIDg8dOxHoTMN6I7Z/5QNTPoTOiqTPe
VnxghT9qwJMEQgT7g9MruXLe9PpBRsSwUb5oiUTepz2ruGRs2fHU9FueejYjCufhIXKrtggM2EBy
bhhkCPg3nT455eMx/Z0JQQBb7NBZEDWxbWZSD0814cmZbVDYJfB4gmAeE/RlWmCb50HeTX9L6ta8
WR0lha4rk3dwis/GR09DPfJ1UCMr8/cT+Nko/JgKi4LHmTO81JccOYkWrKm1FPVrpj+Szp2Kt6z9
B2Bn5PtI3GS3KN+1pH8Gb8ypJgaJ4mwQIcArMPI01anQLFhI7IA2CGdZscpTEYIQyAuUyOIs5P8i
g4FceYmXOlJHWF92qBhIicNmMq8LgDTv/NjKv32JsGcgLb3egYmho/hLkwOh7IP6kXbvWeMSNBSI
2xSIoFF3SNSHquPdbEUjGzDg9gFdBcpdsqwDegh7lxTEbDgFlMXYLGGaLS5N29nwT/ft+q4BjYHa
HMLb6gPRgxHs4E9wWq/Lm+6AxxSWH2zi5jUyWWrTwfQfogLkzlSG3M3n1vCoryGZBgKf5vOKzXPu
sLWS4SEFvRvLP8OVrzn4R/2iln4Azk7NadCavTbssvGgDyjtVvWHLxE/fIgMUvdMwdZyyra2Katm
ZLgGuMOK9wmatjm6VK9mE87viNDdRtkYvIQSvlXcyIh6iaYiVMJXPUr/EG/DH5xq5mdAVSizUHar
8MNffRqg4b6lYndFNe3/ARklkSuS0lpfxOoDKc8ARw42Je/HD/ISxfwH6K6h/IM4cE73U4YIoTqZ
V/JmfehMfUOuijl9hsIdq2GSnIM7Y/9Agozd/8rE2i76gw2iNUY1xMGrKwXqtT3Sx7iMj5FVY3er
rn57qxNE4kJqNzpxrN4072YD1Eo697IVkn8EjpScdKYnPj7F6x++aJP3lajoqy7wuLGTyPcIJlFd
68mj/3dWUM64inzRCdAtUPrvsdXyzRqXYQCYIXHdKzF9X1QcN1e9P6U2XaahwNBD/LvXrh5m6uEy
nY0T3vTMauqLHP9V6X5Aah0VtxLCtfY/yM8g1S/gvJvtItqML5nKbi87dP7GDFHo1jzgiMyscYNp
caBFgwB1XHhEW+Oo5w+e1bNZ7xPudioPEo+H7hF1eygpMjW7a6h5Cq1nFCb8U6HACoKE6P7dKyVm
rFMb3xZM9uXhOy+dPn6g1voL2dl+JvQuVEdR1TRQAg6PFHSPtnxp4yEId7P0j1zwKtjqmF8Ah6JD
SROQThKqQbgo1yeDgMwc8CgxcEBPB5TEWC0Nf8N1M3QPGizdqOi/yJUQIOh3kvKsiAmyjO1NuzHF
18g1YV1IXLFpEDBo81N2IocNx4TdbtX8Ti6wdZCT5yh52UXMCPHGTsneyHiRucoOoSma98aWzU1v
2PFt9S2Xx2nYa1O39vMzx3jO3x3mXmBuUx7b3EGeiXnrqwIAKm6CwnsYvTExKJv0R8qsFmeQdhlK
V4mhGTfpOTxnSATWGuEwv/6G5qbFlwqjao8NkdDTcfA9pSN45Zoh1UYqk1iS+a/2t10WWVxTnv50
PhC1ifLTIOKRJMT5U9A26hsbwL2GB76Nhats/w/PZ7Vrrv6VLK7rwksnpnT/3S+uZBHoeLXTN8k8
9f6lT3/xogYQe3eDg0SpbwHkaARO0a0PFGgg1kFaMp3V0PaxemYOGoVs3o/xzwkaM5WvxLaEHe7r
fd1eeAjwRBpv8SOV34bGNW9i81FKRBySJ3mhXZO+3eY2rPYA+h0c9Krb6IDAztmH6bsZlPOytjgd
vefjusYejPK7fBvJtF6ttRZdpsivKqjWamVNHwA0TXJIhCUQe0rcGiRw2OnPvL1gryoPJkY11nsC
KmpviPcaOdo3n9cMCV+3cfedWH2x5R1l6ms+uh4/TOactPKYIsXUm1+MlT1f1FGq/kGL518NQCmE
BWtffavfigOw5wtLhr56FBKFREwfcLeQ99UBe1oZuyStgeiwgZD18T5A1oBkhyT7eHNgq1dt2CNz
gr0J34dnaNBdwJm1DvSDBuxQOApEnyMObHUHrBL0xokNJlybp1feItNeBy3IOmWAz171RG7afttO
bm98AT7EhoNqG6qHBbBimWucQIfqPw+nzgNkCPJDiA1TuXHVLWMnZnYQWQyvPf+8XSyLlGMeRH9P
VS/sDipLjr+mO4sEXv4zFY+sXeKV+g3tDgb2h/Vsl4+p/jbQa2GtKry438fSqxqJ1D1gwfe3+X5Q
3uab8MXyL1JiFW5a8sV3o8DTiRkErsTpULkPjgnwle0kftdOWxviFm2i0bOc8yunlEIT8bemQaLi
lavb5ZZO+XyPQJibG8VfstxNK/xFT8L3w+gGk50lqgXWHscHxvJO3qCbyIcjZI7GmL+8IH2RK0PD
g2q8oupupM7ots227XeNsovzzxW2cwNhTwVyaGz9aaPBd8nojol0w6HdgAF+DZQDSR6ViEvHhNVJ
u1zfkiCdcJE69TMFqwHqrxCMFjY+qHVe3mqMBTpD1CJa4VsKD8bnKv8F3paXcwPhboHPhN+poHcF
pgtpWUcPUEGTn0G/9LHhO53LK0GeMhaU8lEIF3fu9tipVA1RLZzYfXbmLx++mBB0um7JhYC0wxZI
XwV9pXJMz+NGTI9h+AfEvtIfbKr0TJBGN1IPk99QWEHA1AIB81aHxIpUfLmxZtQRUQCuD7oJvLrY
NZ4TrTfCe1R8k1mmD3vGeWRwuUM0tCDQoEf33ZZItIyWHYcxNTCcbnAqXrpYoWHVI+64qn5KEaZe
Jwvhtju0xXD74pZuxih6p0uuGo4oyN3FYUjxSND8dnxEZp4RXhnb0ZEIWlYIPX3m4j3pC+Ijbemd
6AH1OtpEvpeaZ2aumjslsgdQor+goi6o+2dUp3Yb/kjqDyZITlUEwE19QOSI6qTXUW3DfBQfQQnS
uRvr7fhedIeivCC8lpRfYXKTU5Ixw1z0B4jftZAo2YT426h//D1h6CjfxnN4+YgvqcTGjLBHzXaO
lM+VV3eerlhchRXnAqYr97jyVKqDTj58VCRea+RUsV2Toq7ILxoR1/QWkVkvs7NiixmHB+SWaD7o
KlgxmkW2wuFCfyq1gWx3lI7pZxy9HfUmIKebuTvCiwr/Dfxtv7/6xQ4IKbvPAe05pCe4fbKF+pfE
Y/tl/q18T8i9cgQ6IadNuy866dUOOTZDcoAeotnrgzfDxTWkQDVkleP0BvAAuzY9iXtSlO3xMyGV
G7pnB3dHzDvihxyY52bwlHVegNusPjTM3TSFoFaubarX1Z+cuZp35iTdK+6fjY7WBKRa90JlNwT7
EBWEuk/nXQqn1NohsV29M/bXtDtCo0LNopmYDkRiqejhZPEGalJb0tMkuLO5FvOrizCdOZVLtTlX
THwXSbyuoDlt/JVV5kaJG9xXRJSKOC7hU0xb1l1Y2grZDwad0mnglwoUyoFkWhwfMcE3d1RvwQaZ
Bj2pU7yhvq9Qrv6Vg4CnuQJs0gXY9XmDFXJEGxOd5dN88U+AMqNxAISVoOz9asdXgPojWf00ZBA9
dINamfFLp4fef0YKPR3qAROKiX2NSQd57dq0peMAc0sQh+CsxAupJLXHk1b89NVbvYTN1+6H03BN
J/i99BUlTx28EoGk73ZoDIjGsfSdevjqxO8Wsw9/7ufqP98I0Svc7od48uIdNhXKNtPES58DGUcL
0L7o35Z4yQnMl9aIm/5BMS+rpvbRk0dAwRtZy/qiAYFsyxjbOayPwRdnXQeqvTVCS/W0b4lQig2C
i/kb+514m24EaBALTrDbK4I0/wjO3Dgxxe3ZHpP/Qafg+GP8IP38Gv3N30A0BfPHMuxb7TtCRLdB
KW+c+AYw6wIa//GBMGnhw/YoZvGv7UE7mHvVIpuVRw38J0Wt2bjKO+gYaOpQXoL9SHo0QYwEFagH
hWnzi1IylH4YjtYD6b1rmN22tpV3/Szd/U+GFugCJCHMM+Il/+nlNf+COBne0NXNVnzJLwaBPkR7
PSLcqwtfGTVuELikEisROJaVXUvBalnJwL8pOlXt8ZXAM6Hv3sJghwt/piHoXP7dGn4UFi4wsg8D
ZBgIlwQ05LGO+j7SKmoxdBWPGLspgslirR9LhwrGM3EYbUhQmDWd4simhcZKbskKeGO9ODfXFTCp
QRcNxEb8w8CL3nRFHHNgaXQP8q55DoU1/zM+xA8aKdmzT+As3WWpM1sH15xmad7ZySN6lFZ4TI/5
Vboi6mOi8bqf9DR9N3CcACefhMJwB+JBJuGZlETtYJATrqJJInaT6nPzBofRPOBdf0AImx86edb6
aeCZOBDPA9HhzG/tUlqo5ZZIH9tHtaUGuMI2AjmyIEclWsRPFEzctIgkoPhZbJbo33WZ2pW5zg76
BMa8zn5AdqXjRE7jknVoCX90auAh40Hl/cEnW6SL07RDQ7MCtHzFOck/dsMJBnWe0GizScZ19lSQ
9iCeR/OA5oJB410ifwFomGzBb3aM8kyMQ7hyDCKqMRLdkgIBP6cAXWu2VBPW52h3QHY8JAuxRmoz
O6tOlS4YuxWYxM9DbKCMIdZuTa6m9c49RubScBNewdJQbYPuyyZaO5fXAirUcrUxkNHwN33RWC9/
kNItxIdJhP90K5jW1B0i0lksqXK42GRt5jLEKTyJlUu8fQmOtilBEMmNXB7QoobN3JHIxRW5I1xF
aNvDDOBhs7rO1UnxcFOrKh3+egRVqyMzj15vZgMtLuv9tupugbQNp/0iWBKOIC5kyiIq7+dTNp+h
5ihYGMMbkwoia4nQngNopv7BKFi7enGZCRHnZ2S7btyRiknBGRDYc3lXEsaobc9Il7kSgTjpJmKA
YJ/DA/I/ks5ryVXtiqJfRBU5vEqAhHJqhX6hutU65AwC9PUeXD/YZZd9z+mWYO8V5hyTtTADltbV
jLWWO02wzjgpOM38aSuM+w4VF9IFq3fE1sNy+qaQwOSQzAMSbnG2TOMLrLopSyyv9rcMGQUuMHlR
h4tUsZmVltbCQv3xM+W7jS6YohkC7SKfHigjmw5NZOWTpIX5McPtxjH43ns7zp3R9CRpwSYsotmI
SLznc5zxkEvzznwgU+NvsqGVyJ8Tkp6l8VJ+wpLjptqU0p7HPbUJXeRH5U/NmAYlh5hR2AZwAjWb
GDkixcmcx07k7a23N9gATuGzJ3EbONezhU5/MDwQdqc4FhKPWgITO6ryD7kPbFyL6ka9F3E2sfQr
9O9/iPm1bxNAR4rdNJsreFJU+QvRA3e9kp2q3xh5lE3hN5gS0n9yrb4Y6gjt3iJbnPbWTvNNTDKL
8kXIJVSGTkOEihIeFx3e+UX2vurSl/Yn/AU+HtDiN8TzoQHKFe4yTkh8BtyZa7jFcfGFewNuIQS3
QPwqNPIvGedG8+Q7tdzKdIRm3m8b/y6YnqWfouDefm4CWaUbnww4PF+TyPFkCfsiW9JsAORNI4ex
/Sf5fvPVtVK1M3SUotkfmjWqc7C76AoDqEGQQL2g4hdpmd4z92kxAg80VyTNgiEiu6mGOTk2J3YG
Uu1VXK+uyT6QoTqw6tAmxNAyOSC+oh8LYTQem+Rs7JuYPyV7WRgseL5Y+LPbEwsQBv9Yz4T1ggwZ
ek+OiAR+x+zukzfhVJySEdbVz/3N3LwOOKCnOZ9FzIxwIpjpQrEswn2ybmjDYlYvjC/p0Mk90u7N
JFzhDM1tgYbQTs+VutNb/KUwmFWGCyoG26+YwAeMk2sZYww+AJ/TQLA/3cDQ6CzT+hIblbLeYVG4
FsZb/oe8oEi5WZRHIDLwKCgsJOg65cGoWDBxLRIc+lkikVK0U08HxM/ODeI/2nRb7hvcE6aDoZm/
yew98vHwu/+Y7H9g5oRbigG8T29bs2bSHdP2DoULUMQJJ4CeBdKtbcD+/2ChJhBwGs8zIJQPpbk0
wKj5+7S6KPnDR5DMGoK7WTIE6PUb1t1RwVHc0J85CJ6b/JB7uoZakDNY+Qcag4NLRjhMqwxEXzxQ
eYTqSQHE2y15ha2fkjlFjAai2OJDNNptxKskKNIWp/sby0rFIFeL1my7CMuVii8UA39YpoWYIFnb
ktfwC2ef4SKzkO98mVSpXW8eaROzX+aNZDHTINboqpXNVpxTi0z2pppCeRFWF/wWgmIr7CH7meYZ
fGpUAKT/cIHshezMKpo6Uf9sTO3qc6OqNktDxtwpdwHLS2xRmLnV9oReUQqWy1I/xAT+6mi/UJEe
yfR8yytDuljUYRUhtu4ArhPZ8mny4DFaVRpIgUethquFvHqMUZwe1clVMXiAgoJNaCz0F+gS/xhT
nMT5nlDtqlhjpBKxXsnsnGYG5Ym4C5YNUu+py+YuNJgmKACPomsaH0QWGFPT8OsrHvHTDWi1MnzV
wtVQzyOt7lePVBz30rdKZtoc2o9H6MN7yYalZtc1qaj26YaUbKgbmMFz/uhexwaBIIkcJSu6TlN9
kWh0jzXau1ukHrIaRJBVcCRqWkf22ZIALUN5PAH7Bz13ySdxBqwGdr2UqogUUatJ2sVkPfUkAK3c
mTxY1rwg4uPzzPK7wVlMfrnlfXgokSUU8snHSxOjnKVTgaE3Aj0HguuN2hJpc6PRHHtmeQSLNiLK
I/EYImy3/mTPQPfK4YG52eptC0dne34nr6LsJ69or9hC9U9ChGTktpaiV3HeDXIbjKZuna2ClFgL
dGfYzOGSMqArnjWBp/FGEKHliSiSBf7jSnwfW522CkjIz2aIb0RZArAjOCdz6HdKhryzNll1giuR
aNlvPgH5OnOCL94G1xw7KWw82iFDkR4L64qQm3vCS1cEGNK9YnCHZifIXu0UFfhZBI6zYjMKVAwM
FjxGB82vpO4YQGC0GTAgjNQfuNgwOYyzT7JswWl6gg2HpUoufMH48OTfNF8hwiuIffFDt0+R7LAw
td+kS/xY5LJmPJ3EUuL5U/Ep5psPckCsSGddvhTZikVwvlFcX3CqZKXgAOCEz6mKduw1fjTYgm11
LxWiEBZ58qVjVxS9EkAXFmSJHppR/2ADDMD7mkPafzC6EECLRdMaNr8gZPIZ9eCQuohH81/JFHeT
/cgnwo4x2gqAs9AWgceKvz/k4oivQZmspQDPjOCJTBuhHR+PxBuiCS/0qpX4C6wJdVPXrJMU9dGb
/zOi9DyUtxk6mUlFQ+Kq0w8MKHE5hTlIbJxmQrrLKhNGvs1SMnUj6WAce/lPRtC1gWXS+ggdGXtu
mJeLfznLpGw9Pj86tyTqs3/9OVOuk/ANxkDhpCWrt6/6val3jLDDj8fTpILj0JYCv5KIciz8tWT3
jcKvfO8ta8NIghfFNrGk/uOxQ6qKGhKJXzGjUO8HHuo50++modnEbcRUfoa+r3EKw6MIwU6DsQ09
CuUVESCfbNWhE2FK+QldQorDJXwL7HY3NAnv9FkdQlKa1KtyLYN91izq+vDDlfsGhyUeR1e1Zv49
/Dwqn++IId8X56mDIkJbqa3HqICnUEKUIvNbYfMR7IoziWWXWTI5cwaLo/EWpk+zW+vkfu8tm9+i
Mt1qCXkIb4aM2xOVjg3mDp0bQux4CfJqLrBEwArAbhEAYHN5V1t8L2/wEiuAdNBF+rnMIEST/zAV
EAfNTdU9cIVrf9NOFR5V/8U1U02KDoZlusb3THd8EFJX71jOsneE8XCMrliir428QtJvMh2iPnA6
FMhtnq8TnDepwOrUFktekOQleZ8D8WVVRpXPK0PODenCY7djWotmhyEu4RPfV79aG+9jjaBWgo/B
QGdmlCemjXrn/uPtSYQDQj9tPGDdZeTBK9VV5+nfy7PScUWcjD+0tCzuIIn4ytcUNgfOQg025ZGn
g8P8Uy0tlB3ovXsRUtTig7/EYWFUEbLGwSCwTaRNmRQ7Ox6VFXGJWAscFbnvMmVJmzlVjznmjtsB
XSJj1TYm9tPWnqq8Gqpj5O8k7dV2KwVDOrlNmdOJq+xandISCvC8l2mGF6G5D0SMyn/TyfFOmOH4
tvEnF6uSvXjyayJ6SRARam9PJe+Rrct7CxyRyTzbSd/xpd8x2MTqWklv8I0bZGpHOb0QM8VmmvLA
A62NYJRF4nhm1SS3F8ZPI2+oqi0/L6zMKMVvhu5CW2l3MACN15uli6zvx6mKhQzsk3M6fqVcrPnZ
pEHU/0ic5lbpe3AXxbr3f/A6PCvS7xDJoHrej/f4R8Qy85dVq2ZPy3yVRxc1bLoSy6WE1hna7vqD
Ti7cZEbGZGEZjpf6GzUwq0anRYfMnkFLf4EloIZEg6Cb7nvgVNsr0Z86PsMjHcwn+UsrMHNcZcSY
OQL2A9lNh6PU2ROp5fIZtgUXsPCrsyuqXcJaoZeIy4K5NQNW6tp5vWo2GvZVOqtzrqFbmpvVsXKz
M5y2UD9k+5iJejfHasnqmZRVBCuzYM/l368tfsUXlQxTPL4r2jCmkr6J+QP0LIilRXlChgGVIG72
AXQ7mEEM8sLs6rNN3sVfXNlvpu5MAhBb10hi2IPAEb5SrTpoQTpsg3PrQ4ry2QgW3HexRgoeiqhq
HzDipFmVV8JZe6JZ6tALLHRGPSh71BQp7MnYB9dA3Vr1siM/YwUAhIQhnLg/hrWy2GI2vx3m99BB
sTtUWwFE/kf4znh1NJ6R/lkiGLI40PlLVVtBOYKi7oHyfUpLcEVH8bfKx2VWuGn6jV5v3nfc8Q1y
2uMkJ3UlmUHFe6M3G4FO+6o9cxszAKYEnCWUYOGBlog3gTNKmLpC5qkuQx5irAgk+twabN8ZPFQ7
5iNiNcHmFKk1F5obrOj6TTt7L3le+HYnfCspTbYBx4TPp8JpObDcFdV78K+lk6sYnVyRQNFBwVfC
plnYde7Jqt2mLIG3serp8ll/e7QA5SIn0Mfatz6kHRcDPHmpClZeopN+DMLdZuMuCOaMPuIZizRb
/2GkhlwEqQvWMcltZt3p42n82tAn2Hn8+2ZdIzwpi/2jsfe3EUzqf/IKKQn/Up75YdzxG6fn+Jx9
sRuZ9CAE2MyzV/Rl7NAvb+JffdM/pSN5jMOR39vR/1XXcqM8/W/+LMJa9jmF5E4+VevqJly6SaQQ
bvEc3QbMKO5HmBme4WmHz2My34IX4J/gWCb/Y8ZQxt8m//TvafrBcTnX/qjquaFcHbfJP/MYb6gr
+PgwNYoFAcxeTwgRK2bunWVyL+06BOSwx8eJ2pWVL/U1E09917IVSpgFsjUpZ2O6tSs2qbwldBPl
N/IdQpIKFy8tQigCyzC9TZrZFf8D/g7DC4ZNZq7knIqXnZ4MIWLTpXDHSlckvsxaSqsodLTsz2zZ
lRoeK3Ml3lps2rOAc3qOkXRWjnt4BMM5JvW8W3SyDbvTYg2i79df/ZrqVk8x402TJwgT5ujJW2wE
Jh+CtGIym00EFBBtNtAAVOQtv/HK/yavmLiFkmeESbZHYl2q2enwqMDa/hhwVpnQ2aztayiUqVMz
3kPf+bn7+jEcQTiQjlOeImvZ+G5PmkaEQmvOx+i9v5Jbeb/yTebG8k63RN18RMMeqZ5lqzuMa/ug
OsV/yM1jM2CthYR+gfmopx98HwlWKpI7xBu88JOwE4tk+Jp8LaEqOsV718KY6ORfzp5R3Uv9o18D
/elUjyOy5GjyNJ2APG4v9JN8+vLbTXXSuuYpFcPkKAGBJvZ/oAhN/8HXmI08z/66xvqigwhDBec/
6lBx6BmZlURu+F2XmyI78ssdE35FosyoX8LmBzcg+WuJvhg1r0KL2U9MioJj/zbi90S4VjjaPlau
Jp1zdvqPFmUzhNK89skyl3eZEVK0YEnDXsIQcQOKvx8NCy2VZcU4Sh6uQ4LQMqAYhi5Vr4oHHYh5
V+a5w808STfx2/n1LUSZib6j5Fp44AHSxgskgIzXR4bO8KmgabGBEfF840Rm2VrjL9X3rXK3Eq98
n8gUvQHPieigtrwQ0iPAYNbfQDsj0TP4CD/J00cuv0lASs6qA33PMtzkT5H9cWxTZPCPwxPDZlfM
xrm1FLoJxzShPGb2n/HoIpgThCp5BdgTW6ZlRTlsiywpIm2rEN0FUF7//OLKn2SoB57ddtihR5r0
cdcgISD4B9UbmqRHQq0Yr/hD4KUgW+/R5MPJ7TnF0+PyH3It2DiMEhuctv4NaxM7SuHVRcQiPz7Y
iKhChlcfuwmWmAVPMUGY+GnIN6hX1iFGdstn3Pt2zvvYnMU1JQq/eJTuu+Gf4U26bnUiNTzq9rsf
X0NS2y3Jc6Irfp7pAlVwCm01AQEu0UMBvSU6GBZc+PKdcEXTS3OgCfz8DQHb/c7Xtzix9FMeHXgp
00W2V8fr2KxVNkPYs5jb89T1nvqb2awTzNKW19COtD2eufqzMnqYWsvaUnj3V+HxCNIjVNY0Zioe
eW5p/yqh2PdPlsEcZfqYV1XuoZvj3ZOKH34YBaxX5Xxq2PLdIpTVVeaKyDRGrqkYhRXwR/mJ6AKg
fcG2hIfUerMKISuH6sLFPs45hYuCUSarm4DuxOYwtqIDw0deQIBw8oZfPl9INEUvJGE8q/lLFy+q
f5AkwMdc+/DdcSdzUA7RTmeisxwXkE1RQc7SPUCseUCbRzUrn31WGtqC2YQbHtJ7t+4ADKJhP7+Z
ODnNFcfd0t/BiXWsGVfwUjk3BeYkdg6YDffS6iv/UnfgGvRsMqkVzxLShq3+kS3DOObR9TPDeZQ/
Kk6GJb5RcYnBGT4E5ECbp5tHsQSDURxQxWI9Iz4Tds2mcs9VNpsizdwYmdJ3tsYb1zthvFJZVK55
IlG6oRAHfzDXfztz1REEmqwTl+KVh4IxoOVV4Trn9ciZnml7s1rxsCbaXkbPFi8ErmLWmwbxL8Mu
kC0EXj9KiTtz04BaShlEeZ21MBaorCyqmTizCy5xOmhWeTMCg/mEkNiK4fSVQfp/Vq3Xh9NAkE51
b+jrkf/Sq38Ch2c6fpNIkN2NOaWuNOmc8NNsmQWakhvNgcSClfnMA8NTn81llOdWv5S5u+qFEnr9
X0DyhQ/T6mTq8HVOHZIrs/YixnRoe8otqfeyK9ohMzsCkzg05/UXHypfTvEwQDXMotaOrcNEh2Xv
zLscnxUOHMYmxYL9grHKWDaV+8GcJ/qTcFiGNgtrBFAxp9NlW9teSIb6zHWAXBRGc2FHBKCyeFQV
UxDlmNCSXt/5oQIFYMS0fiS6MgWkv3Tk+FR+HAxyXXIarvI9vEUrihP0ddBWulmNaniefZksu7Bo
45C5IMqionYRf1XEG9AODuvYPCNDaVObzaonrwMySO1IX3XIK74Z7H/+WRotBZZAnOoPVOa+Jz+s
ufASn4gQWITgljchb81l3Ym5J6Id+SCEqvUUGEA6LCT80/auCohCJVjgRrRKsmb0wZNBqgCmYDpm
DG4dCvhL/CsLpzLbmpNQTJXXwM62bOF1UpdW4j2+iuMhE952F6Fb2VLcj3wIxCI1jg/0B4jkDCPg
rpNm3Tnf+c8m+BFGD5pNi0LWVm75g1kh12+zpvMeagfIU+q247pCK1+uLcvT05X8lWLsPtUXgweh
8c+KidAmoriaaWyF/EPz8Peqa4a/4XIczjSjNOyo4i5I8cSRsJji+HHKNXnpBc21jzrps23JMxBp
5qT80PLkZtuaabt/j4PviDKS/V6+Tyn5WCNQjiMbndUABH+6BYtkPKoBBj7MNU5JU9Xu9EN5o1GF
kiX/pAgOEqc4AZFHb7lvG+pwaw35x7yiI3EIabDZcxNnEXrx93vb4ZR0J2gOrIcbvOEpOIQpD7XM
20WOb6XM1mzsOAmaDHpIJjab4N9IUrn1gpBPXxKSiMKgDG8qH4SLRWzBl5key3N8zyfAWETDhgAa
47o5syw7Fk/U/9FWM5kqkM8GyIdb3kLO7/bjEg+vSUyMh2GSHw8ERuIlS95zw/iphxXFA35Faz08
iVnzuS6wwhVesXixSULW6fpUKmv2eEhUnpBmLW0jDk7E56yTK0Q9EVSOXTnd1E2wAi+c4pZ+Wewv
aidP3YAfH7VFvPDFBa4NpEfxqlDsBJGmf48enTyfqKakryqMCQGpG8vYeEGQIbFnJv9hCAFKulW2
THvgtxRs9qaEB5SIoEHd9wW5oLgAWWI42qk50fqrbnXKFv1BY4QDSIpqF/P5VrjWChUhG4R1fcMd
RgqwxdeLi+GRxUyz6aDBFAjHemBKsBUwY/AVMb3byfsF+vSxwFVK34tsM/N6fJ6IhAsXie0kgkAc
N2N2t6C8UZZ+dNGDh9r/IX1mSwYDTT3iBOVpoZmcuGkBungHQyn2B7rpEYNZ86s1p5YdQeEYO6hs
mFwgv0pO3q2Hpeb0fCTrahMTrXRqXv0u5rNbl8BqZ8KWNzOj2PM9ckQ2MctudMUpdhSNefK2Qa01
oAjbwH4dVtotIGKPs+rR//uc4SZzEC76yUqZTg5oIkAg+uwSBpCoui6/yi5lYElsMLcnGlPK6/GU
ST+szeiBmbeesm/CngpJoQlxwnM6/PXZKQV4yCZZdgMWXq2+r6X5q1yOf8iApMUCrTBXKbDvLSov
dt+svZtF5cAp94bZaFyzb2XC88nfASsjn2oQH0f3z38VbO/ze41NEGqr+QXko9xALXmGC9yJCANw
0TE3QFIwbFlcf9IdZzY7BelBg44bp4W3b+c60BiqHHqsBqHHnxDtGRhti6/UxUmhWs40YDe3ZWtP
wHlPSQ7vEAf1sKdJ5WmzJLhhHiGxUrGBaAjpmfQ6eUkts62MBfJ7nLn70Ltmu05ddch754OdPo1m
fsGe5EPLxHjqQD7yGcV8hbzquTBJReZyv0FQAygLFiyrQGMJVo7dEOEw0DhtNvc8gPmX/xezkFd2
0Vf8+24OnwVBq5PCRFpVEtAORLoOYPcJ7FUSGMfGx+G8IFfZKVp6b046MZo/pdUhYRLQIVYh+lqI
lpB0ql/oQgySWZmM+hfSak7XGcrkBG/tulJ2Abr2U7LNS0c9fEw36R2A5BKPjoX1rs4KNNyeAsKi
ug7iUnZrkxZlT/JSkLitgVdxUPliYB1yFgDSu/fys0EFFlvEKHLaE8n+KGxNSe3M+FfnNCvXBA1+
09ih9pDkhc8ARjok9YUwtkngFH++4sBVmNg8s9GNrw1qzw3FAHLe+ihvxvIe4ko2XeGzKKfkFRBP
lnVvIltygLJVXn0VJ8zR/C3AjOeB0QOAniZvlza33j9Ia5PgtyQKmWybCiTrDsmzEBFMfewpHLk3
oHviHIBvmC3UximjbdV44MrhVefH0dbVP1VzwnLHXhzf11f8wqKEoYawlX7RfqNDD5GwTuhI/0bb
MpSwTugQZ5xrEMSHFYr4boMIUaYMPmtMsnLaVVqqaqdTV/JeGDim0cq3hs0dHgX28MKLAjq7OlXV
CsFWghyevYHO/Q47wRuYrtAwsC19s8OdRMOQHCEo1pr7Qf+GvMFYljNULRH6zbku2vUqdLDG6pjP
+CnZmiCvWuPMaMPlO7j13UFcI4gfjhjY4q0srLvsWJVeqt3a8Rgl+6wCeU1G1GeCHV8Yhg7BPaSX
HKorrBYFQeyTCgkjqYbBaaohkssOsMMCCbXceYz7WW4IbJ4DiH3pDjU1FjwCjXSKDPbiuLb56q15
HgIPT+ZZA6Y1Owrjgg6Uq8MhqIedUXPxFYwJL4aRLOrK+jBc0QhSdV7elGj9OVUuXKag2+bRe/le
i2cKvBXdcojh4b1BcjVsCawKVyjCf2rxO2i9yTU+dQ0MWz+yaw0YtW1/LrBH+Io4bm+Bm8EO8zDd
MASFWVChG7fZZs47C26VHaNHop/HsTYZPKmxw38R993gSu2T1+AsUdHUk1rpHLP6yZU3kBBsKgzM
6HAIPLLmWn5jro2u7iygfc8gIfSnzl+E798UhTBjVDmC3EhsEMLffFczHTZAQCwEFKaCGwkrGA3x
6PFj8DbkAuSptahAlwIvY7+br1z2DAMw1Z5+9i2cZRXZObX9d+L2wLYvrQ4NNeb1oKpzNRAg9sdY
fPQNoY+Nl+SLxtpkK+v2hv1n9xx8RDkf/XpjGcuaTFObXXxfXzVUOkn1+ohcddW+a5CmU9DKmwSB
Vq6cYn1JIyfGyM1Vr3xhKdWrRcbdr5KOCQsVygqfP8wHLV588DS5BL666GkWZgkkDZIoFsTo0OEZ
x6L2r47sONnQvJbDWoRMizW6si0v6Q9IyCDItPdKXhXNs2McKD+CN0yZyOYTNDtYXxDXrVks3s1h
s2SKhEKZFKNDzyVbBlDdqNk9+GM1aJLEzf+PkiULikGNJ0y4C/gs47q8o6jHTFl/7uQDzq0H73Nw
RivMTAA9FywQoyQNFG0z3rHJFTVspBxOkZvrG+yGGNjwctFv6TaZDCPgSZnT+Z4nJwybqL269vQ2
vfzjplz7jE8EZILNfPjNOGaYESRW6uERiWr2bgLL3HTZoYnQOGPk8s9fcDnJ8iLCasTWxtm2xaMc
p+XnB1kourBxbpgLaUJwkI92wpqeIYhlc4oG+g0RcPYxlgbEW7W4tpNukWMIrCWAYjgmzQ59HSKX
rT/cRcR51A3ybxs9sh7MlDqXNK8/4VktWy+NMDSz0Em6X7yhcrIUUVtl1bVAv9Zo2OZidoA/Cbra
6JRKAPSYGV4+1MOBskL8Qm4yswo4VQi+kyXrpAqzJzCSasvgtZMfY/ZPYmYWM+CFymY28jyvPFJ6
iTd6qFP9i2MXBP0ZE7CREwuIxpCq3aS0iNuc12OL7qCPbppkK+wciidREnO8A6ira5dvrUCP8ASA
iXWgupnijyCbXjUpN9i2VOpiYjyxAfFLTDS4i3hYKI1rH05oQg3CfwdbgTmh3b8nhxM1DkwWkTpr
aNHHcPxMEXztDju5QjcXItM0AmXxJ+/qYVG/j8PDJGmoB5kVH0Mznw/KDXhWWwAIK29ETpXvM55L
XAcc0egcNIjH9FIGPBY06gNyNh9lHc4w/uoFIN+eFTCDxMw6s1bHZKm+MBwnWwJELFfSiJ2vnDC7
d8IrZWdBZ0P19VDY7GOB5o/oGb+aSK5/KgQuX5HOG/dvgI0u8YkjyFKvVh86Gd+tNboGDU+v5HbE
dyxNI+4OdTykEOqdezSZF5lPZ0DpTc/QSNVDddqn5EUvBfN3SDbNNYa/hK7Ry5V/SXk1A1SpU/gk
jGOeyj5IlzoikIS/IMarZJQbmWCGwQ1Nb/BXPcdyHlg7YpzmsXyFL6BmCCWRAC32xbiVr8w4gu2H
3qZHGSAemp7fbXJjQC9k5TTC7A8FhheRTorBGrH+dB5E2OpAiTELEkhjhoFOVQFNAfwn1mqyjeNX
gz+Zy6PdCX919ERctPjwjck8FY36jVcxAHoVpfch3/gi4IxJACozNCGrIeTYXgM65K+7sUbG11XG
O5Nni3/28wClitM590/s8wz0tSqPDvr1KvkHKOEDYAio6V+pv3L5oIde1n2HZJu9iG3ABXkgjIR4
JmvFHMhEwc/T0NsD6grK735RvI9czYVyVlHwQOmvXlVyxYYq5tAV+Uwe7xnob1ABwqLq0Nju5fc2
qL66kbCBf5ETObHOSA3B6cAMiiXYHLfdjHjKIdrnN/8vEJYF6CbzYoIkdVr9CKDDwCk/wIPn9n2m
ayyHa/Uhpdvhxpur7iIM5GeDHJNFLdrtNBqQ4PzsMEFzzXEZqisj2KFFMCk7wNrEPphI1B+OHp5R
HOWfq1ba2lrR9sPS0LbFPfrsKIrYw39oqlhMOJNbhGe8OXeYLEBvBfOSAklbUBzIOWN+hA/KLPnX
FBSTPyNFAeCzYTIVn8Y3Lc58EspTfTTqktgDUf7NGf/JRsGjjVvgAy6G1l/yFCaT7yNKhLj+Qc1c
0hcjod+p/VNTDub7WzP2xVrrjsEvD0MW0z5CYQQ0wjXY9heuIIb8pLbQL10lYaJvowPDsqv15/bO
XpTAqIHYwVUU30Y079GX32z6Yjfqdu2GCytizRtuwvV7B+EWxyIbUmz9LAYBWkzELYb9VH7KVTDn
1SbSn8kmgIY0Qwvw0EJGPF8JePxD5OFSFEh2WopM9PbhNSuP2bS2Q2WFQPiH4XIpkx/GJd7w3J5l
pg8/qCwHUCMnBgCFkxNgDnv7UvfHvDhlLA85Uujfwi/5pOgea8wBDS6v0UHsoPjZAowiuzBcOVnw
NUbxtko8kCRAmDNpiYCn4ML/h/IfR4oIDeIhKJsydzu2EDPNoasOLlNpa3eHInMPAdSKVf9eSzl6
SJJH3GHWv4p0/eFuZoPqGJijsDBAzpmjzyfmI/Ca7/2vas3DByEXOagacHJYereEJXTpuf/HPPtn
3PzQxGcmLaZDvUZ9RNBrz68Vfusnyvwf5ZzfmbFggchOkKc/uM6hOzKsfpI1xvKZDaGLaObN8o9t
YRodxBEOOjtdifiEL3T7MpjtbBdp9gQozTzfAzxXIkRlNLVUtB0NBTqtZa1vCGJoVgSd4VWhkcWW
YjxDExnDCfl5cbWCUx0SIYHL/Y3qEPH+DUluNpOuFct9GKM3/6wtqgtn9Ur/D8LWGbP2kQtbGFUk
6yYIQc/sQ30n/kb9hF0L5QdDrFd3RESNtr26xsOZFXnTnhjyqEf20rX7r/dd5CXBPrJpA2C0o+ev
anQG1BSwq0lL7BYa5Fo0QvmpMhvOis3wr6kuUnlF+UwbJo9uxeUcVJd2xPCAIB95318NRUEX6IEF
vJHLbM7MY0GptK/1aVCdgY5bshORHE3fjDR4nVM+rVDzVJkcB4fA093AyyWLKwmTsqq6IA6BgOBY
gYfGbaKStYHAr/IfEbrydwqAgBP/7/2QJOGgE0QX4nQ1jhz5vOEWvDgsvNBkOHm1C5W+Fl/H5Ihq
tM1OMadmpy6QRSt82H5GRhFVtdZircVgyvQr2U5klzw+sFxc9/LXO961hRvTTwrPFB0+FMZe8eL4
OWFmQCyidhngtGkRcGlXeij0FhBnTdQh207/xlCvDuTt4AJamt89IdCzZln110ybZoDSOf5iYp6Q
o8wI3LpU6RHunkrZXRSCayEBtKAFvdlUoesY52Wx+QePE+NKwx1DognkEZZaw6pCUTn6c+PQMh5G
WJWfWtR6VK7DVFY0uispUF/3CuKP4qTBaozfj0pYD+UPS6lE/9ZVT87vWNreqHPe1Vemf0cIn0V+
++QJOKvut3197gAa4YHLo7+EzurzC6UqhIn2DqjAQHoah8+wKHt4kUhQJCewVcJrJHbpC2HgMpmA
VNq2ThYsdMI3PqOqmJJGEs17f1bqsGGplByNDZ6BPYo/sWZfNElU+LWsYWU1ewLkRMXrzKP8PuRs
4l1V9viU8y/BQwYk/jak2gAXJlBr2TfACuBwMAfew8FR2QP45QSjwO/DTpVMNO6A+KXxg7fhP53H
UMP1gpNmK2OCFpi48H/o+afAbYXCP1buBLYgUlApJIUXN0sQPVocnez3MF4QKjrTxHsqwqlhelb8
mJa0EAEA7kkYyfh56X0iBrfpha6V5piNJttL+bcDEsx8QYr5u8cNkXQC5aWm59ccoLA9BP+Qdckd
ySOAq4E60ej/Nv7jTTsKAyh9hXrkdSxAilrYVCn4glvSwM8ifNpuWTIX/dux0ug8QKEFmSiKT7P9
4FRhdvGj6TcRBebRwukiO2EKRZvpen6HXUiOCW6r8Vh9aOmZX0jW5o0KTkZDjWatbmn6GrjtYLAF
W+qxOcGOIJ2mNvAxxv/iknV8tpaxRN4HVEYy6qRyDL5L6jSG/6wXY2MnaJfoc836hT+uh+got45E
s+NElwZ2ycjYAKFlAFEp/+WHMwPZeWeJY6GXZjz1gWpitISiH/L2ijIpHxcSQNHOGYCT4IHGYvnm
+l4AZkqYCdPin60RycK0LJ4Cp6JdcC7iR2i4vupYr3hLosRHfOENrC38MUvyITDuVjdow/m3z5qW
b2BuopH0+z0ADjbw2a5gZOzSv1TZQoivtXYIVQabelY6aG/VW2pNC8eWUpTjGj169N5BTyYgLP8c
Y1Vajknqsf7T4xQZ0oUZWGjekYbyTvLY7XdVIYJvYmxqoOujOwg04L/JmQuzxq2O77p+24q41CkW
8bkGSHwORXMscQiPV/+3ZtMqQYLGh7A3bKsFaAS9bGoowAyAAOxir/iBrcXs7tgsax7zgKsxYKks
9wIv2lzqoSr+CObo+jjV1Lmo8I4Ya197Ke1T1UHC/WDUAARZRWsZsf4hh88zy1heLkkLrGJk8Usm
SjpDidUwYrSE8Q+bd6ulB75CSYJqMmKyYqwCU9czxYOpvBiWiiBZMJdb+UrK1jEi3YuOe4XpL3q3
NzEYjJtI7ZmxAclYAs0p5kc+GwK6+Q/UTzs0R5k3Dc7S0xUtRbBhl2n6/6kiLYcQUp88F9YEca0y
XjMabQVNHHw8F75CJu+vkt2YxETtnTFDC3xiboE5cFQyFS14dALZXasPnb4X4ZwXVaemgUoYEMTM
c6WemADlX8V5U3+QekEa/R9J57XdKLZF0S9iDETmVSIp5+QXhuWyyUEkAV9/J30fu7uqLVnonB3W
msuXGICiesaAmrGF2TbSccbynA9B7Uda3k0UIaT6Q0f2YVmbIl6+43LI3KRxke3q4lGuSEy1+9xF
3GHSwvvJ5hp/GEfTQd9L+YEeMK44+jocCHDS2LsgWmf2Gx0R7mjmS2QbQJ/Hbq7TWluiDEWqmZ7F
H77pf6boSmizcCZOsnR3CGyyAu1es1rM//K8/AsOE6nOXEgzqr5HERwM1ZNUryyhdjvkfchYqgZs
KwL5BRwvfCfPzMcUfxrH5rZ8Q3obbhHwayHwE+DFixyaFy2qpRmepvFkC/YzHL9MYPk4nvmQTdBW
aNhmVtSffbga3WfzwTHtlNMeKLFVxq+YG1OLad1fuBNxnKSr9wWPVveb7GnCUZak/Zax64hvkvlt
Wrg8IJzLhKLumepW3H/RViBHXvMCf4WeOQA3NR5U7eHrHt81fj2xgbLrqPt2doCXS7qLbDMwTqVV
xJ9oQ/CfVoVNIz7XEGEJQWPpy7z0wB0R4QSTmfgCF5wD8+BPldIqqdhnz46zYOvXlpkh5ccqHO3U
5CGSXMFcKCw9mduL3QqrztAV5q9hy9ioI1CbFHNYobV/k1/RgI7zFUVHqCJiepNrN1ulQbwArxDt
yEvtlgaLQ5nBrdNtxtDtkf+OxslvvoBbDakX8hvo9qOwaK8qhrLpcmOCd/wJUPa8I5Ru2mHGFTk5
P+4R60nM1hK9u2iHmJ4lz6y2bFZvBEbPeFQXDGxZD6NOkx2pn++HG8E/ROQiSnpxyVDa6v19dBSG
Al3g+tJlsGuo4Avh4bspOsP4mXk5khQNGkhHT4rqzEn/iSFplRLo/00BjeJOEqz0zM2LEhAhZ2Un
avM0nly8I18nGaAikjj/YMwuanhFdkSOuD7lDwkhcKmniG3+qXLsIlG+19vkl1ai7vYzY1VzAMGE
QQbwCzGD1mlD0gp84lWlL8bcHgOnWv35KdcNhS1f4DnAGaRwyo+g80jeI3lXYglqYSIB99mV0b4s
vLxzwj1ZFp8Zq/QbAATl6XfLavaacrKoob4ifcGr/UJHNAuWgdPvm38ZUMro/KmRoeoFA9PwiIyi
u0pr6riaLtNw6CNHR3QHZQlbjDAD2IbrMN3nFB3H4KjEa3304Q5uMze7wu7RehcYxemub+FM+IAe
IdidMZiT2YXvYdENc+Oco46yhZsQ+iTRElMiPATt+KbIlZm9Mtmrp0TZlxLf9HbHRV3Hc/8c5tab
b53mBAypVqG/+JTX6E0lsgA405+6eqGhiqXcOJv0FePPIC7YmSEfw6E1/CExKJ8JXliDTey27o41
ejiI5em31h7lU0YueI9QGJEZy9+pdkUAyiBmUBcs+YeO8BKWtwXS6enFMZ/zb+/rh7FIxX1jzKty
JWvbFN4VmeqMLRcKPFmwTcD7uxUjeLbFnQNJpmQdwkPeCc9S+tFfJKGE5iqwaWU/0GgTZlQegbP9
UVtCDz2yvkQ2883AnGgGdzKu3gOiaE7A5AALBi/L2EVnagwENnhxvJC7nqG8HS/qtQxwgNCrCZR2
xA/xR0bB+MxFVH4jmo+X+VlKO2bHovZkMQS96VIn5+T9k2YwX+gzcgf4BTtOQDGWNCzfA0tkzA5k
tcr0Bkcj96giWWy0L5IMzuKjthC2KeINXQeHFwsPTiw78zHr7f6rXmzp7fbPvELhJjqIuAGTg1vs
GtdI3ZyxJ0NJdhiJRmTjXTQPIOHnQYCnffarEwawA+70y9gzVlzqK36nIzbMXYh4i8S5D0s5lEzo
LA5CA8DskTR2vpMeyPjh888OxCVIxb9xuPMMtICnJo5/OFPn1NdgCHEeDH/Rie1t8F8qlzR+4cyH
70n41DKkPSDO1fmAYMThZoV/LKZFqi8OmE3giED/ceS9QrtZsHqEHjEZIMLYnkb08PcEpOIkUMw4
txnJsdanm/8ANmF4V72/Jjqf+PlhKbMkKDfgdvU/metDA33PvmuUl6A5L2w1bAnhX2wkzOBcbNbJ
URHXGbGicHB+tUPY3biMYiqO8u3K+Hl7OITT7WQnA1pf+LH1PfWPM/ykVoIOhp1DRH8pkwVvk3UT
5I0zqED8m8HWUWIxqIyuw4AUiVrqWersySz8Tymw6adasdh3es+0C3kbAfzsfzUqzc6pBuwlTiFg
MVyJjdV5YF1+c0iDLPypXnEU+cafgIfQZCP1o8g/I95WLqXEuM7yf6P60NBldMP+M7Pi0Zsd1T73
Rujf7AA14ZhAlm9amAR8e0j1SUgB/oc8Wl3Nun8fkassX5naJUegTXLoUzrr4kpjSiSMoO/tD7mB
XN8+ygvZ34wFC4jcCSUsbeJfO7PS4mB+zY4Be6hhrg2HwtzLyZ+kvQaeVHGPdNwNLn5glSRwwWVY
LHn0AaT8wdP5JaJG/wqO02H1m1tIRmAYQz7CRFyy4kdzo9Bjk2JRciysctSf73PKGE1jgxPfE94x
YW25pwWrAenKHRMZTiAyH5ZUKYTxbYwlbz8Enncas2UWfUkcXvsZbABbjFzSYMmqd8FBYTUi2iHM
t1liFVfGoXQZC3QQcbQXFm+IMcniQrjTJ1xhNm5dkyzR0TWKF9Sohii1AKv4ygjnyjLYBgoU1EvZ
OUX/1GdXib5bL2iq/vJ7oRzS0GlQafSgPFfVnYUCKTdOzq4qWhLMbGyQ5uCcz/eNsDHk6ff+bvaC
j9l3oZ11hKmnQvjDRth74T2LwYb1sjNAeoQEvutOmscMRbvTjimsF+9dcypnx0pxBs3LJ8lAJV6D
ip2aRdATvSOT7NhNlDvDrcLKmIYfI9ChXMRrxp+UyIq0QM84Bb/C29FtodkGCKzlK9Mi0KSF4QJf
VtnVnOW3wzSoVNfgupyevTqdTYzTunTbB4PMb9GCDiPZkoUGUHnV8LZsntTzZ1ykP/ivZ2DEYNQ1
NqobfS3ceLyEI00lVP9JoP/2pJNIlIxqmTeEbd/t5r1hR63qZ952k3gBqvFpp49j9jLrL7BqWibE
5G+x/5rnN76uxGi1bOkg/DEwXTY3xXCNyGY71disMq2qcdJTuGPyauho7h0dQ+Uy/1IgIrIVOuZX
rsCyJlgYXSXH/oCCE28L+RUY9SNuCehZ7ncBJWCP2F8NjjjzQnExYDymN/s7IkH9DHb+6JS3BQql
DF0Cn2NPXwp/iAHIUxOZ0iF6ZAo0R3NL71voLGCpKyhb8UCmy091qSA0PKimvf7QPwizUVzWi4zW
SUB62+qlIpwMHVML+DLfyt9meSgwRsJ4c/jI5sJ6GmDvgWSyNcek+tCXUuRgJdA7NnTL0AabrlJs
QBBfkdyg/9WbgCFV/svrK1iv2WzkGveD054PEr9bY3GxSKKFYJ+8rub42dBI88eGkNYUq/Bwon9Z
SVtdYyP1JM+zcWW3SuHZH2KIa7SmTn5lbigj67X45dvtstqRdaAbtkoT1y5Zv1Cv/fELlDiQSKGF
DENGyLzvPDl2GVUEwAqRkS04Re6lGy/eoBk9v7hDJW16vk/I8xAMb7p8YV6QtGsvBBfCCqtlofw2
J6I8L6p16w9sPdXz506G2GmS4wNq4aWxgOT3LKNq4SyInBQzQesBVTRX6WKEPcJAsvvRbNM8vcGQ
7FGcUOi2a2hyDHeAloczIgHJmmvLlUpoWxgfhOUEWu62Gkr6sqNfeQRMBVukYDxJaNc0BI/tHj6q
lD2UCYUHxyXZKTxw2RZEp/T5rT54uY4V2n+Fkmg6UtgY6fBk1b1CjhyfQ+FRXFA5t4c4NnDFTBpS
693uqoSlGmWPMV2o1XWI9yYV7OxlElkCZbtaEPDN+i0KNgM4FkYGjFaa/mMzK2OM1yhn/tAki5+j
REvWgEtuJBb8EunQqfc0XDFlw1fRJYc0WHTNxM96hsk/FDyzkSaQF4iS7206qkpOIG+3BIr3np2K
GjR6fc+ZC/GO1i3zYHhI/MhJ2W1+FepyjH4z7BG8y6IHdMzQcbbAyXzRaP9gaDZbtXQ6cwNiD6cV
/ChsSzJUx6OEOzo9zj5bUL1EbKMCQFijyYisySNe4OgYmnVgrD48yUBQI4Bue+zEmbMuizOaqAaK
ALpY0hT5vb+7A37MevYvY6POBhXVB5YXav6D3tnpEZi3upLzdXWKj5V2oNFQJ1NJtRXn/ZfM3v8Q
C7Z4Gea0hXdQGe9hPuNRqEy77XaYGdgc8fWYS/tJg890KbDDX/UDRXWVDf/470zZdKwOA9a6l0L6
MJeT5TdHvk4Q9pgkMhCvfns3xPdLwUyeTGd1O3K7ivwrEG9lBVaZp5SRZP9kCdaeSwTJP/EMUzJD
AMkdyr3aTEh/H+2L+Q9FUD942g94jTVIcA+rXfxLRhWsssAhH7uEwaMg57f5BNplRBbSd1qRpv6C
n8JCEPVTsIvrG5cFh6b0JvsEHSqM4PAUJojlweRdA4JF9Gc3m08sFVhfA/LhhQ1njuuGa54uQHbf
lRcKd2okrPnFpCigukjugenKn2vefyeEdiEUEAdHQtCPeZtRJsMiDtoORICb7uRi16Y4/C0kRt/M
LK5IThRntKtvgYpaB/fZDfYoHEz10U2spORcIz04MjagvsooJ8Yjnf8bsNqhbvdZ8zTiQ/Mq79wi
bxk9rrpG8NfMLuJkfP+SQ4zT1KRIHFzTDuZLCgN2n+9fCf30VlWWGMaDdvFsgTnMd9gQUMWzzp65
jeS1eARij9ddWMp6uLNdMFubti2wVItzxGv/VdO7aHpI7EoJjgx7h4M6X9ykWCiOGdOsS3Yojzes
a4q+kt4rKEqb8RQglAVBiZ0TOQNq5vAnvaKT2Ua1O/DOWluGY+TP2w0GpUJC0JidS0xjH/JPJBJG
BAddLBtJBfwT4Dda2as+szvm3dtQ346v0AoDAAtzGTq6nZJMuvhcOjvq7mp+oFv/QgNl1Cs49MIR
bUFn3uWeqMtTc+Nq0+Ql7t94FSxJAvHP/oiz4APOlJQx5mZYJWQ2adcSsHtE+y+4h2ZlvJdqvdG3
KOwEdd2hFaFZrxgpuvi69N5LfGdM1oiJuZHAeku7ZDj17L68CbAuOMY105+Z6ham06hn+bNET1NX
cPif0xmb3jLnoy0F7nvLuE4J77q/RK2oEtgUO3m/9PUVGv7ZVuh5JzZenNpjx9GgGAd7xQgFLM/a
zFZF8Pp0qxgPnnCcXfPFrXH9O7VGlJz++02jrvrojCJdwtaMHdkagPxiapcte3CnlW2yqrdolaed
BzijwEKS2QDATrzetyPTNdZ8pViSHWHG1EtsAByUWWuT2ggwEPr6UfgidZUOngcagPm2L4GBnTqk
Pj/GD8wAEqc0xTO8EkypDJPS8aEesT9cp2xtIoqCes64WKr2qeKUpVu9z4m8kyD04bqkPm0YCOpk
Fi9EERCgM2Ka1p0mXTM2NAuH/LG4h61FSqiFI+bgXdclU3usezx84ZVRx2TY+ZXxe85QQ1O75uzT
gEcrW6X5NcbXwGYsWbc1/2axqg9I9GrZildsGgxvhPs6pzHGlikvA/2CkkclgVQ+5DPGF04Lig20
ZYQTi9xjAhhQHP8XU92zwmWn3S+ak5B6nKBgoPLJS1F87qHIuGje2eLkgqzRrIw2ELgxPXSM31v0
LHNOWJ2TL/pX5J6q7OL2QuxuDPII2FW/zpiCgZJwZzBlFKuS7ni68MzwEqf8vT37if+A89zvpLVH
BCNPrk4fcQCu5QcMnVpfiNym1G6OWhzVPaFECKoC76suzhrzWeg9AGeI6BULDyJrtdDcFgWQRgTj
vOB14JwYGf072L9oopibmJ+elp5cpwPmfqA7LJ5v4w8FJCF7qnoiVE8lnJmBOtieW7LreM3kEXAK
8VXqzD3wBINPP8EvzV+o/2jN32w6s39y4sTIumldP1jNyzvr0hayzZ2cnw7J2RThNBFkKYK5iTT9
OW3/tlyA7QSBxZj1OfI3FjHOumRdYPSDqXHNCa4QbpRMhswTQxEklauRspPvnmtJikvaY2SJzUJ5
6c+c0dG+I6B5+MFxJUT/+BagPCsdTbiwgBQZOCYRH8OqcwE0j9/ZP/CMKkN1KdvE4NqYRLrApLge
IVkrjjZ/5a/Z1AfCIgb4MmeDld8m41v6GpldERmSvjDUIitDzCUpHsv3bQE3fRmwHlKnj1m+MKSM
cGP5pt3TVrDXlux+RyS6We6qXfIILCQr0PzzZaJchj/QRBB3qFH1OVt4VKyBRXzIZCMEfFJiWpX5
cdLVcFDJyjaXmOKN5SZYEL7msKUTrOiVujVAQ8Hj0HyEu9DHCshrW4jA5359YquhdjdYjBKbXQEl
S/jxCn+tVnu2v6Zy0K7659y/LUE5VQXHxh4xoyIfZw9WR0BUDRG9ohPcJNg1O+2v+9duY3Qz3Y4Z
c9s4dOq4edb6giFMhjHcN1cN1h6PS4MhQVWvR9/yqdC0BATsEdkNI+sMrZDZ81wwT6tY68SnmDmy
2KK+3gXI+bnkiMlofSsDyBrdOwbwVQArLfmTmRvYb/ZAArgrIsVywp1QCQ6HhNNdVviSM9jjF4hU
TOY6RtCO3/AlCg+MdNXw0GM7RgQeKR6AS7hDs7UEE0U5EBeTcKB1v7rwo1VrFv7y4cOHD2CZ6rdA
/3fQsRBiWiNpOP8mxFBvCbIkUKmY/iE8AnbBjohqWfqgXyq/q3BlMmCgsKTEN45NfxGeYvhsqNO1
VcNSAyaIwFZkWi2mjwa/bSitSwzLSX8L7dzVx3Kf95fc3OB35SdMS5exOPn+06fSpWBVugPQ0DJc
kSxXXUfc1BrrKlyp7OrhOaWISNRdDUEgoKzq6fMaEDaWBE3x48OqBBXWUEtKCEgKcdOxaPL1baFT
ezfXGouOjw0GkGtOhHcMBb25dakrQ19qLmWkLwdY+SxglY0Svqrh28jR7xjrj+ml+T3nqxMQY/AQ
YPENa7N2WsRTonaa9d8Sl71ivIroNAq2Onosumom9jywBXUOOvu8+JP6swClCI0wSzcIdPCgDOYw
ldfjPEq+at1bNTYPmVrYn6dIiY29h0guiD85njVmIQk5g1fGJ7QWLPzRymVb2jxVeOT9iZEDzwhj
JCP6MZ6JYaMcQK83hvs0Rc2B/EpemqcZX35zEdEG259D7K9nJKFj8rifsOIBcDzzMVH71I52BpON
IvwC6vKIyJAEMf+poSduWT2vqYMFf9G9ioV/YSmRuAiVyBYyyGOlfcezgDuTA/8bGhTFdU1TIV2k
ygouvY1du3G7Dx/X/IM0cN7zyFsUvaxCWSgrFskHvbzs0WK8+Jc0uLonOigfEW/52/g7l1ZvaaNn
xIiKPbf2MdEJBZz9NtUrMPeSjOnlIvDrrAlp+hxjyWaaRtGKZm8Rn0QMN5SUiWMmc5j0qNJ5dYxk
tYij15KW0nmjKTafokD/D3JyJMNuCx0YjZnmr0mCocPgCaOQ4w3y/vDYBoTMDK9/RAPzfJobXh2P
wRZDkckgLyMtkfR1ML6aLWL+IzT9X0ei+1L5OOo3ElrUJTjgVtE/Q9wBNkF+LskeJEno0Xb2x6Qi
IIOi8hqVqcoKshPvdArz+Q9stZbWFRC2fwLkJdDSooPR5Vh4kz6E82rLdCTxlKPEbIXl9K8yOJRE
4U7NLBW42lJfabXL38P6QeaER9OPpBauuJ2t0e8gbVjAZq4AIC7hOuSOBNsA68y/1OWMWaeplxrr
iJrrbhJ3SXgDwTSPvqPEXnyoSvCEGNCcC8y/DnMA/flWIKIzteizJy0u1DAYM9Z4Hmim5m22Ha90
4X+YgA5s6vk9GljnIHrXX+LHKTTXRGWWmcfhjud54QW1C+ljKyj2hxFhlcBXXWS3GuYOoyNgyiie
wpWgT7nJBcIf5AEYEVQGXCQqZt0CTwfFkfZSJzCHyWrCdIhj6ZiaG6uAcU1gLVh4kK29YrUrtOzt
p8qaUQJd93uqcRYZZWp5TcGlK8vwqmCEIXYFRwuTl4Gy1NUVB+MDPkbas41ByhQTmYVIVsOm3PVU
tac6oOOjyQ03XOgMQaa+PFmJCwOa1cdSae34KmQ7g43GFbYMxUMJmlEDCvxDGlpJzFIrryiAWA6G
jIbQwROTkiEn6Je17JjFMyLXLGid9wsStLkUT/oDKTzKKivAe+zJF52x4OLYUgDtxBdXgFYiPiJI
j4TqDnf8hRlUGvwZoaOFd0Td2jSBMniFFG4ZvcyKFWsIb2dmjRRhXtzY/McEEqlgS+0G3UB1VARC
hO9FMJ+9lCsqrxRhTef4hBc1lM12Lnld64TxXkpun9Ft6Igza/aDqWJ8GNXPWOzf/V4mYmnekxAp
LaIdsFzKLVDHUNyW4o3NO1nA3xY+hwAyzQuPBUz/ilbJA+CoEMpEvdHTc3LPVwg2cmdE1v9hi4GF
4ZD9sRCmpeSLOZzEkhGYWT/F5orEmcgatDT9oiTVGOvA/K0S9GHPqj2tDv8LudgQeVhqB7Ls8PZY
79hjAIggkkqY7y1TOIQSWEq4Yrl8zRMcl32FacjNCWx1+X77J8ZQveMZLKNIzVRs/8psIoG08y/N
ST+whEu9xh1Lzia4d3n+IUNSiBhfogZDBExhzOX8XsMX+6w+q6o/VwGY9sn6A5n+FiFigPpP+oOF
4lxLVwpQRUYLTvDdFndC4RDAxkjv+n81tY70zbwSsQhcEqO7zejF9GP6O6XQHaV6DYyQzxkCQ8K3
QKvXvCshug3SNVStkvuX2pUkXv1zpNsUgLIiD0M54HG0yYwkODWDdvXuVppyHdDJwIP/tGejtgby
fzySGcvtjOWkbdQHfmnDmq9BfQejIGFDZd2MczHbMp2KlAViXzSz63CLhnODe5R9JPJDuDc6oci2
fjM8T3ppJww7E92AH92k5NDM82O5fTvmrzY6aC7Cb20O6X+ZzpbwCCfvIOWMg4x2w1UvL8qbepRB
hllId4YNEjCQAOSz0Eotqi3czS0zH+YoaNDQZID2MEliROWKXMCiCQ0Cq2L+I3evRCFgjy8SnlpI
XivUl8xPYUnyjxw177Wouv6iXddrgfYN4bLiYEqmxqIvLJ3xt32DUiK6fc48s2ms5I5UkCD1Ecfm
SYAuauXv70xbjuKX1Lr8oExz+f/HdD8IyhA3FHuKUdxHxpWhnoWSJyJKC7HK4m1/jgH7jjlJ78ZG
vpYQUzeBfuooBfxpdJSxSWEkgb1TiTd1twYJwDgaJrMvTkGCb8mj9kt9D0KRcMm30GVYNmCeXQEL
Nkgs9t6YNb6GYsWORD1X5RFB7/tOA0yt3+DNF+b5tvwat9lPyak72zLqEkmi/JtdeYaAC53/6BvQ
ilNljqMHqIA5Okv3t+pmd20Ldyciew9FOGQqDmtSFscjv9Aytskk+3DoZw9h+W7WzG8wP2oglis2
j9D6bPOZogtxTRpeJhwMSimfVYFHHvW9xdokR1XdSNRPXrMrjTUoIIuP/c10NKbDQi0xG/W5muHG
OjA+DMnJtE1/U5JEwxldZwtlgzNbuMD3xC8TJ/hkJ30TjRBammlkhaJyNBfQAMyFyJQzAowzaYUr
SgHI5/T1FVkuYctyiVxmmQcEGKtgZc0lYD1PAg5olT3TwgxTmYqETXZVNuCl9PCzK//8CToGYhVs
D0AonbabtHDnDPhFtFKxGv7BjjC4LrhUqAoGslcp5IWVLbgQhCZfFTZXeEmcJVuztWi4CiQI5XcO
m4SYKDvcSveYUdFe/TCReRQyvw11Gmoh4eG60A6itEhkS3sf05Bl8QJ9XTEN0NaSVzwzqHf1Vs7O
es/fOvDscRx+3pD4UWhzafJmOfVgPRfpMSebllpAfy4YYfRP0VPLa7zFlTKUFsc0VbzJvOSzk9Yp
fd77Ouqb2ec5Kki0bgRBcCIzHYmSi7QrH9qK5GCttymbJHkLLdP4MhmtNu6gPUOMgTTq3JRr7KGV
y9ad2Ln+gbMvGrfvYR8b+wZ3vkaIMWuedliyYkdbDW2TQdNBTl+tvBTB20iv/+7+vl2iDcMBuIWj
AAyn01D60PmwOyQT+h1uBpkoXhFaFCL8Xp6vaL5Y7UG2WTB1+498Mt/tSg18BMsZjPUUS4HD4qfM
9jIBoluckH8jkQIrhCSqzCc2gyKBlwIYMoLsK8eocZ9xPbOgIzEFbwNxwtdgJ6ebEq0YKkudImXL
U1++vz4M2Cddh0royheZeJjPeusAr6BgFkox7mFJTMgVJY8nWxo2uslAwPLGgMWmhKF8ldvLgF4D
CQIzDm5JCiJik9t99b5y2SYZQyHODkDttPcJ7fukNql6R+gDHPoIrr56GdSdtuJ9ty9+K8QsawxP
UCAHhHmuRNA86FFwKLBFQNHM+L10+GHmoZ9csL65rrhFefpZ/oRfHGNR7DC8MA8+U/qAv4NUaVkB
ZMWJw4BjMdEN5/oNcuTA6skK1+qR4y19H/jQvJJtdOnMkCNgnSbmiCEaw3mUReuZuFa0C7V8/yh7
6A4uXXSKQ/2hNQcOwOhzleleHbBc72Fj/qPrfqvEO/FbRBJ3zoEtrTn2my+2iEvhHwYNunTGvtAb
s+GLDkZjclqvyPlBxKGI7sgULqFsZ0bRKSdxWBbFutkgmtEZRxe8xOIym1lBuSNpdJZ9GRgWLTwo
egxxkk5kcOpoQcUYRtdMuAvYQKcFDN5E7SVQ9vR3fkSCTe47Ve2ARmZBSHKb/cjlXkSC+E1Nx8gS
6wJ31Wztg0UwqbsbZj7nT3gegYvGuiu0Z0Wi8lgrSDspcJCGsx3Bw3fIfo3PvEbbV7MTApmi9kzN
uaNtrE7IquXxpIJ8SF0jJ2PwlPuV9y5r5qz/fB4nEYaGvs1zVjcMr5mnxaym+BjmCBhCzQ1EFxmQ
ABST8J9fEQjhLfqucmR5OKHjpQybYNhFOvMmKg3D0rnDwDQGX1WM+XNOM2zmXkl3gj1MXwTNisn6
DiTmpOkjo2RYqm7/F7ak9M3j+RNWzBwLeBba4rCjae3/io32U4a4Y279sA5IaUiryZnC61AroP8L
9ZEHbvPejgIHG1pbn+/2XGEyJscbZQbt5RiHbt7YKofcDLkueUFqdKUa7VB4CNKvrr/M8DtH7+SN
FyaiY/DFFLNn8NruPok7msc2WWNIwyw2Vm6GUA69sEx9x3eCy1AHizBJm86DMSwC/t21Mp8DE6DY
a/7UzK0xxV6BBoCnSRlwzaxGIZvMNRsniXc6U2NNtzVCmSnZWmJNPj9ukV/JuUN5IwWILjFzNmvB
OPZrnxke9GahAyw0R+pRSleGXqAa2Isb2XeaLxUUDL62aZIcIveabZDRIXSjDUCHkNj9pM6n1UBA
PRfP5LixYMLMqDPp8T0E/SPbyWntr0wAimrYiMW3MrjSkp82o9ibscFkIrlk73wddygH6/UyxB3l
NP/KDhnsqu19Syz/4bJL0LKc6z8qfIUS4xYV626q/xF/gLuR9iVnXDKnW0IHSNBfEngwAoptxHmR
e7xhI3LJGtSQhNga3/NsIWqrTnwE4AVyDEV2qK4HqtRG/iYgswKVCCBTvvrsmmXjlAvWe3C5humZ
t6Fkg7yWSAIoL5r/pbF69cXbAOv3Y3xrvTNmDHJ+GsgY2cV8/8za62C4kYknFpxY/SBnXNXxmjMS
nTCeTBoGYh9Z1UXLpvnVzFuduMwnB7v9E7+Mel5+juO+s176fbaug34fU9HcNeySYDfTYxasatpz
Wfyu413qaMUmPZMbhMgZS0q7m/W3ot1PGp2YtZ/y5HPjORGDVXENnZnCx7CpjwKXSXDAa0OrR018
GW4NatySDKiW+4iVHhFiBn+N70V3H8Kr0E8hK9GSXXfEMFOAAbTXpyV1jBQ0JMzhuyaUmEbpozmy
+OpUl+GqQI6WukTbGEC9b3bNm9DSXYq6Tg2fSn+sCPMtFpxV/f2tmyzIcOB5qbrMFNBkbuZKwSrS
7krwpyUH44kyvbLlO6olZlaQRfEGI966FjJlKue/Bi1sP9BJyFPFm63C9CqH67TDm5Ze0EG9WZ/w
WgCD5F9VtS+n2GO4m/smpHtFmpw0jgjqs9sU3OpEB/grP7GS31/Zm5UPo0ZWPMeg2GOALp2YOXnt
yfjHdfYgbXctUcbRTAj60syejbGXi6/khfREN9DWL/TwUPU7cVjUxOrtJJJ1qn2j/yNPmNH7+/0D
/4PbOiYVcj1BpLP1R3m8yx+ChArYEN1P3ZOZzXAkVUHIH4Idwvnf2j+N8SpGId2YJKCu4asQlVi9
Kigzyjmu3CQhjZRL1BKDP87e5Fi7ZCbopqfSPcqriGoaYQ/lHdIXtuSWfkXNz5NZ8qFWzPKDySTq
Gu/DIJLJtZohbaxfkPK5RufluEuITwPG8MOQJit275AVu+hW8XWQ3F7ckD2pMa+IDiEUR8kJk72q
Av9irbk1lkDe3nNEJJlyMIqvvtog/fpDuhkz2Em1B5O9SFj+9KsIywEJWT4ZNguoHUhYik2DPjfe
ETCpc6OFyxTjXbVq8FKqO6ybKTmcCGji9zZuvLy/x/UWokOIO0Sd829KrbdKosIqm5Z6/IdZlvAp
hfOXqQw96L0i82121JPJxmCVZBxAdOaST8SGuTcD9Qx2qrrPXQrgzmYXh74E70xAlXuQWJNy8NKi
qYC+kXNYBPcKySS2Qs1QuEhHP86bQcB/VMsAeA0GcZgb+eJTMUpbmOyLYZ8lrTlnGcIhEV0Yu1Rb
CsiQ/lcR8WQ6reE07YUKN5gRF/22DOhZkbGoHlG9Uepfv/uRcZMx1STqDOuUkDG5JbiaLJXYTZO1
gZsvYscS/2NFwiZjW9NrTkIaPIYrHzj4sj2HCIkhQApey3KrzrbTX+uZELxS3qnEdVbPdnW7qoIj
E34cGMAzfH+Fg7BRHEbKeQnGY7qK4dt0JAa0C31cDuOOPEAmKg/Sd4RibRDMMO7lP6ICPxelvhCN
h5qZGooJ2BXNh058KO0iEMtSWn+MlcrglLUhZDvmB6XH7ig70xsxfpATO02wJEF66b5muP/7GdhZ
LlBCYhe5SOSBq6P6xGdpXHyc1vTqCIxZI4XHoFxSeEsnzKxtMkEOF1iz1W1XnPR2/2ajNULvavkc
k2zLLgSLttL+zZQ7+QDJ+W0eFWDF5S/hFCnWxUDd9t3//3+IHfr6SQIMyS59DpT+ZM7+BUzfMoyl
Wnw0Mq+L3JjwpOVXIGzU4ouVX88QhnAmivM3OSAkg4QJZyYCoklnvxaE5YhKkNKa+gBTYdEckEjp
zHxSHoZ/nWH7nPOqcAP2W6rntjsUaW7n5AJJpwKA0nNWvBIGZe/ywbaa/tX4koAsvOG1QIVhy83T
LIX7niWYv6b4Gy0KXnSu6lImfitcwr8Qe2RnRECiIWq0Nw7+9Zu65U5Cue57uM9MFZz0d/wVfoWD
yyyVP1nIkDUos0O8vtmblT/yCp66DK0pL71oD5/up1EOn2Y3osqALdZDRILgC1loSev9YRZVgGBG
igYWcfzrAC0m4VcEJWxOA7vuROIwTknvNGCagpAtBtmG0kmDRN3ou8T4DdX/cXReza1i6xb9RVSR
w6uEAKGcLGm/ULYlgwgiJ/36HnTVrXNP9dm9Lduw1hfmHHNGT2akS+YGhYI+zdWVnw/6o5Ypi8aW
Q0f2hl+jC5f8FPily2BF+3IBdmoz0jdXMhc4NcTQPHKpWyTQEVWg6vuaFquBzfCohW/lu35vJmap
afxhzq+mxv3Se3+GnahORicEoIVYw60l2hzqxt0IL++J1+Y3TO+HfwKvmlRqM0P8wy9iy+hM1pqw
nB7+npBlBzdjom8UsiowFeB66X/ScMmfO4jcbtBkPTWa84tpF4LlsM9LkPlXh3e54fQymk3wWeas
3Q1YN4tEO6U9MV7WumJ+ArN0dJnhop5I1+/W7ZnRmktR8YvswjR6gDgPwmyfGHal/QJ0IcgouxKT
OtgDwo2IJaMDAgNXekZxHMPdaONr/DomcPKsE8XyS3KpjZP2Ukt+Om51DEHBP0PD80dDtCD4NLMz
mAbVIXv/lcF1sulN0QaC6XHyDisrWVcg7Og8cmIuhFME+UPUiIAwvCDaDOucoc24ijSGCIvo/toq
gV/VEpW6G4t7EuUZn8qIswE/praRfXfvC/6Bzwvp1aErDhWwaWUrZozvwOoyJ+vnRK7SgafrvF+L
IoEO6tHM9xkBMsqRYTQ78lLZhVniT6YG9m5JA5YgV8lIJCaLcSCgAJuNaEztF80zbdOSSLSgXOj0
Y/52Bx0/xLykSufwCxc45neoLCpWSZA4CENHRUgcA3qPtnP0bWkmqF54+rBjoA5skcnjPlhH3SbQ
zzo4H8aU3cF4feEyftl/dUX4JpoWlZxATlsQqrTwW2Z0rbbk3EcPC0MvR8mE4MM2GD3T18W3ukGx
O2895trgFQk6ofiKzh/5qYhfLfpm1lp4+pfEIibFrw5eL2To0DlvvlIOt25CkHWtjU/jjS4EXQ7D
jY2HxhBKYAD75gg4m18vL1K6Ari1/zzkf/n7S1iF2FUatLHtikgFQ0SkM2MQkU0QXnLdPzYdJHsZ
vqfYjdtNQ03WboV9VDgnRhvylRtJh09ygpJiBDRAc21mSydBtL84YswST7sNLVtE7ikWt0Se6yTh
YZ0nN7Z4WP1pZP5p0QqA+lky2s41/4ObvJl/SGZrtpKxYKyC3CMGxqJisXhDRlA30bP9rEsC4DE5
E6IV2HB6ZExia2Ze5vajz0tlwYULTgK1vJ0B3x2OcJWxBTHc/xhbLTwB4026r88LtR9GFofhyOsX
nfF4EqEOii6oHeKqhNqXJLr8m+Dx44y4Zz84eIIFZBalR0W0i8lgiL8QrSSgX7DGIk1GTIRigGVX
uHvPA7x6yGVT5u4Culrk7nAyWYUdBoQ4VJJZsB0/G/OSssGXd+ZxFI/puHm7uKcgXC3hfLLXVD3m
STptJawjFMYN3mDESdSrLDXlX8h18HvpEqBk8/PBGBG6vMSD4UG5AlZOUwd3u3OwNgo+2S7ucGio
vufVF+61ff/gB92uSmQKICi0X0FbcxZieWk7W5wn23bxMaeZG5mnbJIP8r9hByUxmjKcQGat0guK
24zbIbFV2jdoOSaZaub/OPV1942/nt82nJMT4aN7zMDhDcOcemJhV6PGwOu4YR/YpCem+n70WrEi
CQD3gBsQp1guBm10Y5AeaDmJZth80HEDE/wlsVvfpiii8IicTfkcuPph0ND53zoqxNfXAHZrcDvN
bipSBJHjdGTMc4ei56YyLRmZkxTuUFHzeuYORqAicQtjocACJ6oe2QSwZqWZk/YF1Wb5OfFeWOEl
0tccJrAr6RMz+ux7xZZKOckos99gJL3EYZv6aWxdcQeHEB7ibCNnwKDts7Szgu8XNBNYjg7Rz9Mb
ERP45Q7qUw2upGvlTiXw6Q4IrpAClQtUISUCDfGQyuShL7DNM+zMtKX0erx4vFhSq/8jrc0I3RIw
C9Qj7zd3OT5mjVSef0T6/RNsyyPRjzWv8Jl4IgxcUWhHL4883R4YSOGoP82Ft4zpaqRN482BXIAt
+8gR8nbWrOJLZW+4KvH0zzMkZpPGuRLnQ8OEYm6Efpyu3k8DvA4M4gvcwtDhZBwEJmss++sZ6wll
/vqGR29aWwRk5GQWA75Ct1x5/RVwzk3yCSQGPAOYD8Y5RAeEHfNVtJff+PqJF+Ez4vWwLXOFLplt
VOo1pUPodvtTJS7vMKNBw2YPTxQPZw9qf9JuSXp+TM4INHKvdM19AMdU3Ojs7/y/jqVHPqPfS2/B
/K04pqcYq7fPVymrFQUTtdVJ5S2eF/Zn/9rxsGW7T3dVNxgOJGwWmFbMcjF81yTTfWZ/ROwStTjR
7fsTIMklP2OWC3mxYOreetJePoA1U8dFT0wH4+YhAsPtJjtmGTPukf8ZkSioGAGLV1IhGX/SUKBq
NojmpcKzcwwvz+xHXWE7mWXn0bH8vfY9Ef6JRGSMXNhQChOk7wu5hhQ1f02/ITdHEZ7eM2ahW14C
kAXABOPZetg84gVIIkbqxMWR/QARkQFs74TZjl0AqKtwMeZflGwsXAUbiqSIhgw9KwEbpIrym7Mn
Gz992RmnA0ycM89aEuxlRGIslBgxTOr0BbtUwJQ8jzQBbHZhA5c6Aog5Z4Q+PFrNh97GTN6rsxUN
gLHMfqZlLmNBFve2cEc2RZ5e6kaqj/7ZqJx6WZubECWnQa6lX7Gfg4uDBryHkkT2BvPirdhxkjsm
tiBjn+wl0xbcaLC17wGBGicTO/zIIc+dN0twiDaW4x07Qb1/YgER9C0HtQEm8TBpOmkPS+7vJmHI
dU6fHTgs06HH5ONaDKrTF17hFXwgQtmjzFOKfco49BtKR82ofTY5OqgOUXJIO386pJe5AZUYTs0s
rZfpube2yLqh/rwtL6KHL/bxY2g847N9KX6jPtJwZXJUVbuJJDOTTIdNnOFIK/2Lcx9CGhGLVCCY
9Hrnc40mTGC3bv9emfteGreWVDnmsabXxbBibGR2jUG8s918/NYLnhFDP3XOCuZTLVJGfMgU9YU6
D49Ry+3DD/DPwgSElLncBCyEGkcWl+o3OrCdIFwKKtOCIwqrGgF+OLtd3bUR4mNCSs+YrwYESvWW
wROiDTf6lQCO0mrNos4V2bGBe0y8Fwg4C/nFFsSvFX6/FVyvhPrMdNQvf0xPCuTwFHCcDexS2S5T
ZTSvrZC9bYlyUWWFvmJZDeLPuHO8sJ7gSQw2gLcnLBDB5lx/N8JrMVazf+WXDI1rBKfrQJSqv4uO
9axCjFNkJ4OdfZfCOmiOab0gYBKir0oY85tXdikhjzp+XrB8GKVvS4zc6kmMV+XFGtdJuZbGjXRk
cM5y7cYmJ8aj330VbHByzqQaRrMLbkeKN7j9FPPeQjlDAbZLby9mZbMaHQawPbYrJCRRov/rVt21
wKlNFB5pbiKr5vk4uIxDz4IBvcvWPjw1c67IPtgU1HwLC/RDJgCAJZempjsp8BrVBGudZKjCQF+A
RcooJBTU/fjf31hDP4pXrOgvLFyvB9TQUnIHfzVULjNVqG2b1mE136BOFr6ykl/uVan45DPtR1RO
9TM+oYHLLjmK68JLrEWns/hkEOy/z6Hs86TyOywLx+xJW70UHFyKZ1FofHyqLiIlPHlYGsEZP+In
uZnxoin9xNx/VAhfLFUqlzFep63D0qn7DTBnLAU44F/U34NfNzZebhHXDSOhYyfs+i+ikGVkfBJz
PTq0PPEjvI9B40yNAJc9OX4qEV30mGvc44KTcPHiTUDC1T0k6ghpoeSsfH4TYHzpzSRlIza8EJkC
wXrc5CFh0bRJmrk0N1HrAjoXKpoehB0hOcWufLACR9YONXUqFfEWDxUsUOJ4kd/Nqp842YjRngGL
jvZsb4FyPRrBCllgKpB8W7XZXqpdhlYzc/TLYYlUhy7EJEOjCv9B89ur6VVjOzHALTwzQmNMHkPG
U66mckLqF+Rr887bEVGuwW9RJNfAtd8guQp+w5B9HU93z5vIBqNEj0DL8C2h9/cFplD9b/NX6h65
kwViyK+W+RbG1GMFnL8802OhU5uci8Nce3K8D/Ngh9W1v0jdBQNShOArIhC8BkPGpG8kXHc2mI5B
NN5PVy6IwdX3LaWeKa26ZpWrp0++1CgzveyZSMKiGTqbuju2x+LfwPPyWjBmFy10IZiN7RG9T7pm
6qQaBFwhN+pZU3zy54BNJVlzPGkBgoOdiJAdhBAZwem3FtzG4aZC14YNC+uKPft+OVlxLrK6F19f
oP1wEYyMIQm0ocHQ1x9AjCn73Kr9E7qvARmU+JODeyVgnO/9PW8zWipGG8axarYq2FOcnzwg2tYc
b6GFGogypiREvVlp+OumuiD8M9o9WyIV7yPoUv0vF05Gee5QaThFdlP4LHgWoSAssmfAGvbtqfdJ
LzagbWN5F8ChKjdAHgTjwO8VCYAo3SxG/zrhMYib1GVdXoLim/wzMdm3+jzmzebHdYMTFx5G+HrN
qoVLrl3fpyXPOcO7Df9SkewkeZFPBUXoA8YY2avV1Va75dKAoEtncqk+Rs5VyU2kQ158TSmTXvnN
2BiDk2qJjsbdJTHOYCBLKhpB3yPBfuKG9MT8t0yuOhul8S88fpyRv2L4V5hLwHEh3OZoxMmIp2Rc
sRmC4wchl5fzc4ORDtU+ISFBFBZJ+dCCBBH8IqGJqPRfKMJpcgkQsllsVVIsKOC1FWzxgFDyr4Ee
5yOtKcW7gb8NWcOW8gkTAEOYAPBGRM0IHZ6tBnIlLlkC7Wi7mm1wVD/HLCxJzboLSHonaO7wQCbN
ZNFKfpL+66XuBpZsgBDwkfBHRs5KkQCDtUjbonGQoSEFqQ2XuKTGzulUUzZuEY+JIlORySw4mh1q
R04S5iY0gtJlQGoZr94g48N7TEIhyUM6Xsy7Kn+XdL4xGHr/44t2smyYQhCzZDdHGgXKELJXEwcy
fB9D+ULv4qMjRT0xa91hOc7FQ82hBYAXMH3nIbYYF7JbjXsqDR4Uqvzse+yxvQU09x8KXEflJ9OF
LNf4e19UzyzjtzlpD++K4NpJ1XkVhZJz9sYEQCiJHt/r+hRXZlfSSeWyeAP2xcAUFKdGAfuL1Y10
t+E35neJyioEIgisxM3FYyP89Uhrc1h9CBiO/U/x0khPmZeTXGGjEZHELc3ekLXTDf9GwdTgfZzo
/bjLz/yGS5Ssafg0epgg8VZfpB25pDPQlqMItEu31ddZpiAZd/Q3w0I5RRyyDCn0lSHPx/GH6hQV
3qt7ytZdYp0JoqlaB8+J6+apRz3bW48oLmwdLSN1whAbaDiWU5xXcNZrbjDcqlLJZgjDPRKukjqv
QZlDs2kgz40NhxR25MvQVtdtaJs7RgK41nOHGRK7lrQB5ziP0dxTLTKsw3EMtJGNyyf5tWKmkv2S
sdtKiPZ2YaGzWGQIFCh8RGLCXqicqikyfP4ickGdm7dkH2bzaPsBOiIuG37fwYp9lHjEWPBRtxSz
V0ZiRoD8zePzQfaCtO8FO5as7VKgY693bFVQx7c6i2ib0MlfLiGI67jqo2h+bRbVV4y/42hVdPNz
XodeI/drroQbrI5Y0rl2u2OCIAYfnDPiiUfomc2z6vDa0zExq9c/6aJ+MNMlmR7X4FGl5mClZJ0y
sICeisnMoCtwlbO+QJ1hGs44ejkYAL7LAnHBDn0XO4688KqDNsckGrBEAYgTpY9WWlgm7/cEzQFB
Vg6rkskWIoKcIwabDCq908BidmHeUDtxTzNARJvMg/HJN2iGiWcg/sDj8/TTigZdMui24R+Qb6zm
wZMOz6IWS+cUAqp5x2CaX4kiZQHT2myTvEDhzOLUqMIpoHIGPhLs1Eu2Rd1rb9TNdrKPSXss5xY4
FbqwXUsMAXgVFwWVi36lCBk85fVswfKUxGX/zVffYVir1SMYp1RZSv9w4GccZNEPF1sfk4Jmpz/s
2CXzyvplrA45EgdkO6D/32i+7Pe1nvhDyZaDpsp37ZHb9nOuauyibriS58G6GX7l1xbu+haCIpso
lHbXQfqKztRFk0D4Fi1BwurFFWxJ8H5aPJjmTNbZlqxi7Gylq2Ji6JfmPXwR4JljFfmu203BsMXC
mNRwc840g0D4jPU1FDIb/pEmrg3L6dp5XkOxn2NWywMHOTb4Y0ZNBBewon2vaRAFh6Tgbf+vRhLD
MaFuWGsL+j+Rr44CHHNJssFhiojUGmw84BFQdnf40sxbS0s5Fhvet677MRpyz/GnEY3MQ5l4eAew
L3T9ha/SHi3rZBHa0WxkoC0d1E3+xhjYXIk+OvnLQZan2go7gY6/UzWWYo/RbyGgK/k10ikvhkIP
P0YP8lji9ZgJ+mZosXCeFXyH9ewXOwOcPsZNRuZRe0+JqK+1aQBxsVb40rSFQqAHZjzqjpFS+2Xg
Dr4mKgJdR8Bz+lfvefZHm3N3UbBOmpO9MSIOE9YgWmS/+2oyH3UVDywTjh7aDm377PWjR+gBZ5PY
H+sJtGqeaWQQ9KLSiWYt4n3Jgv2oUhnvMDJVH9dIlvWeGRRmF9GFOhBvGccxDOXA0JhcCd4UyjEe
ee6ZbrO139MvMxQBvzjNpzHQAjdBt8HAeyx4DPkzOsjSik3k80DAYd99jcYBFYjO7goLewTT40Bu
GKTB+QTBpPhTyQpAXm3tIdvTHivRr5YzoJ8ms+mFjzWiWaE8sDHJ0+u/Fr2ysyjLCyyIDKa+VPTW
io+iN5j317rbIucO2kcaxSDHN7AiURf3qzC+dxEUyVVSuWKy6zq8iDs8hB8kgiaE0/7P6mceK545
IZs96cQUPe9Nm96nSTPzdk7ziJkLyqRFfh+GzYuUdlR2/dcbKDVWy4Bqj3QAaELG8mWdGV2vYP4w
SOLdOU3ModaR5C2HPI92Cy2FiTwYrQUN64jCtXbL9ktD9YCMN7NLYSJVMwaJlkhkKSSmIVM7b1hb
vfeB7EdnhWQFByZOHPofeWvctTvM42YrbzlLYaocjMHPr/mKl4j4URbhSK9VSAXSPPaVL9IuZO89
Z8GZ6yz7ox2KsDm6VrZyU+56v7GlO4YRNhfWg1om3gB4SrZK6JNLUdcnUb5gDSE4GcIlywa09bVx
KrV/ory04oUABYYJLbsiVhQ6SpufIf4pr0zxWGMCdBhcomSLZ0XwzuWDyfjbYJc70+4B24HeQ80+
EDrMzDA+MyK5so7EojOTgW/YKAL7avee2A4DWowffrDlNQHMgokDFZ8T4a6J4xX7kgHDP1URcTjp
Bopo5J/I7Yznyp3VemcUbI4ZhpOJSLsrEdJN88m3ytPOOnYqSzBV9PlSlX+i6aPYBeORuaVKTKGY
9PJznDYYLGvozhgZtE76xCLCK1OvWJIhF9Jrb4qz4jUafeo37c7snSwchmkBLBSXdaXG4BVAqdj9
MeQGzlkyUz0Bsq02J4Qs6Sn64A3FB+DIv3JDXPQemZyYzJk70YLKTEBCmP8osib/CYgEJr1W4Sgg
51FATMsHxmBBAFbWlWKXCaElrghzZr48aoTAOXBpZY9xPNu1cPRaGB6yK/6Jx4h4Fe7HLfs2zLqs
udaBRebAAt2xwlLdnv5/P6fVJ28aDDOx0yY8QoMsunnn8pZgo6Pz87OTxPi23SstqfZsEOYACfE6
idq/T3fmnhVIjIdpgHIQjVKPYg2Enq2h2+npqzoE3zg1smtzb2x4pBOKct4nno7ZiWK3WhXavhhv
aYg4BTvQ/Q0WrlqoHD5YK22MA88PCwMuEuv5xl0ARBUlL9/6dtqvnyzfcBNCqcmw2bH4ryLv7ZPL
tJIWRMM3X6+byKuGHeeqCc83TZGwigUcgc/xveRBT4dzQA3P9uTdL0P5wohX1Tfo+43mTqWPAH46
OdQlX0ojA4bpJBIBXqum81jpscyBfvfLEL3FCwEVe3xYnZcKywEhSLmhhoxwPZGmTTD0Sryi6Uqc
li3K+FUwEmwu5vhIeCIXIQL++K5eP4SFpXg8SMfAD6T/pNSK6ccNKYjZ4q8aZIhpi2F/QVIkfabK
A91/vMA6GCVCF5ZnWK6eebg2tYkWC6olG/9QEPA0mkwKVcTWWutkqNVihY6LNFJRXb3RhaZQUT8m
RHu2b9LrT0zURS3cjfpfn8GeIOnV5Ykk3TSDtctuefkWvlRmYW16robzq/D03JrJw94s/SACqKGz
4fVqBNGZos6JlunyymkSSL3AbPV9uumeCp/lQ3QMKVlQUSqjZC3HNGUgKvnAUlq6JaLdSDGhwZRG
0bKwgESusp0Y3EurW7bFrT0ldnmSwRMi9i3xjyYI782Gf/LQK6qcEZfFFa10ouJCZLcE2Z/LSAh9
BAjv8Vwg9U+4PJJHOfKAYh/kiRMZRuJlK6J6pjPEioK13qykeA+owo6sdZ7urK8XInDYRsMGA2wk
L41n3lyFATkQyoVRu+hIGnJWyhKMym46Qbiih+SR6d+v8J9mkaR0Sqf+2/T1Vd7xjo33ASMkZkpH
XmnoxhXkznx0HopXPbuIKLkqzNuFbDElJ6cabJ/eNgxNGIbAjntjqM3VhZSudKZlSVTTThM+EHAE
33Av8u4pPZnCvHxG3K8FVkfTvxJMhr0a8yD+P5Hvvcw3hTUHFIUKaAuB4zRtgM3FZ2MJXNfjJjc3
Mn9M/vylxVwGW9rhKzAGXkO+0wIgRUJ8QKCcxvbKxigKLbQM3NsiqwNVoJngLlkWx4BgkBAu/IIG
I8AC8QEIRdBiH18S0iQ/+24e7l83PFOKiQ8BXhy79u5HGi7RMWMQugQ0YbpwIOPcD6t/I7XedxCu
ynCvTtetYk/hXOUW3b6Gdb3D6J0FXAC+hpxY3PSR+1lAHYP1xkbzH1fYUD/bhIuZM6sBZGjyqjLb
kF1anTTAbT3wjvLPx0aGmobbe66AMdaO+g6oa/SGc4vTvlnUjKDE9B8AlRzeLORW2Q6FizJyRiQX
0jXIDTxjsUIaJwq28qrsYBW2pMj90hy8CjAGxOo1w4aKT856JgciuhMwdvwC8/xQEHsw4Eh9a4cK
PhwF2FwT0OBwAusy3v2HhCTQBDgDhzPEJ4rBGKtUDibCETk1iVz2+USItpMtziYvcjAtE6Olm565
K+k5wKAYvDd++Oz6R9veS4CiFDKI9cAUWG7H5tjjqQAjLNvD1ySTZRpkY79WmDMHBB3U1w9SBKjQ
9nuejv77X6ZN+2+AZJoxFVJRu+PYBjXwef5qf8wJMxbKo6PSyJo/8r/JQfve5eWU/oJCEUqDwO6V
WU24qZfKN3gvDOXS0SKPXiYBl3OAsS6WQgQqrL5YVHAp0BIv5B+kNvJWw4PAuSUexMaYITrBLtJM
xgzZ+hUdnrEYjc0pZug7Al+eRQewGNNQx5abP+4UDceNTSVn0X7MtQf/uFzEi5fyrV61J0Ky9N/L
qaTVCy0Jpwq9OxNP44w5mP8yPHvN6z2sKaW1b9a55qCrINSV07sJiZmX6y0rspOugjyiiCO3mb7j
hZFokk/gnYo3iXXowj/WGirlX7wijhGFhWd8c1PT22PHwnhIRfWKNmxVxkWlcPayNLBOhr68oaDC
WsRz3FgMpOnwOO0IaIhpZCjZDSS1rnquObhWtBtXKXC0tfr9Is8GAfyMk3c+8B4m9CJM6AQ4Maoj
gYVjrAYC3UJgjz9/qbJ5R5sQO82ayMZ3I3piCKEPeoF8BVzw7shAWmXJWa2uBTuCdKOHk3RxlL9z
kXRKxg28XbCaQk/qD8mp6++v8UseAcvb2a+6LimD8kfkiSbLgUmYThKH+qC5AsAcmwMbfshk1V4T
d604OB3JRXbwGfhg7H1WI+2ycU9lT77pXqC5qbkuT5zn4Q7izg8q39iGdEJMw/T4/PIfuWf+aKqP
/oMyeGZeqnGCrTPFRUdB4c2F4Ex1FIvCGc206JNLcrMz6BiDj8iPHsb4gqNl5jyp0PcW6g+7A8BW
xp/0Z5IIyfB2OOJ+Lhcc5XjBNwmvI0oFnDijj00n46dtnLE+AQ4Zx6kv/tOg+tWedkKrzHns8Vig
DgTA+sYGHAKLPvGkkvrzyKVfruRWY//C1DLeiavo/RUNU9HKd4CnKuLipyjnB34kGNaFvU7HgVtv
KQRLEzc6ZtStYPMtIKbpf5p+yS/lkLAZ7OfRQP8QIyVeiiJ7+lRZoRSSP/cI4BLct1X23kiX2INf
PWG7XpO9UGeNi51C3tbCOuV03vy/VONhpp4qeS6m0CxcNTxUZua22mpgCwu2icTs24ADy8Ui2YWO
8YWDHXXDXDz2c2SFtDbhF/EFmbJj9kIzoG/5XzBeEhd0RqxFgzvMsxDGNNDZCJYL3TCuMgNjkzul
xJm7N7Bd9joq+5PxF9Iyh53+WdMK0BkT5RJfyC31DAbsTEhZIZrpTd+yfBuY9FC29i49d1hQ7fhd
zAwOpEPAM7eAch7eUiaF/etOFwGepWMJNR7LGs/vKZAvHWCunico+M7hHlETg+sTz33nGs8pr52B
tEy2Hh+ciWOP9DB8ClhfMuOg19tax5u7T4KDiMjoH9J6FNbsS+kITCSl244KmNkotyOzQo+GhA4X
4VHIho6O2AA/RTO4Zc1llo0vsp1EVwfAYyVp29H0MTcmKmpWZh8N+XuoVJZv9Qoc3Hgou+y1BOZL
WI95RoWJZ2Base772Z+yx3LGXBzq3Zv0Ag5ohqQSCbh0j1qzgzTcewQWAUgxEgduoQx77lTVC45y
FL91tTrBOeh2ob4hQT7DIGFuecdq4L90egiTj9L/Lc1LXL8Tt4aj+dpyoo5Hhh/Tnhd9mbCvTHtk
g7wBzixX6wqCIskVM+5Tllj9A9uxgUrnjh6CqUFyRYxD+IkjSlvKHOHOi9a+vTD/JXYv+2HLDQgD
IdGZ5kWuVnl2G0c03vGZxF41u+F14y3jzmjR2yMFF2iBZ03rJZ8lSE2ozKdRXAf88LoFZgSDOSbG
JS7Im1D9CxAz1MlBLNwC39vgo5FlhH3gIyAKhjxIXC/3kFNt+Kc4I32aiPznZXNH6sfws0bxCe0i
nE0O8/SIEoK5NZ61gNun3asoQZj3pRt+o7ym0Kgs+iXBU/UzAiaGL6BaOPL4baIPbT1QHSqHaf+F
60/q3YHd7x3JDSNw+j77cu+XoPxRHb8cTpkaUk/cnSeXw+iCVWSKUU+eu/j5nvzOXIfhkgEsfTz/
xwdkWv1idTEvGG0u/147IGX1CvwkqmVtTzYjEo/0Mtl12dBgw8wFhHKYtxFpzVBhMsgB0ig5HDMu
j+2rvgIE6le6x3OWzq19vSJcd9B59tLnNDSQHK07wKlEh957tMXINWsoo8f2SkdTJF/AHvtWnnno
ljW7RuuCO9lgZhcf6oIOXyRpkQoXWLgTHFDodXiVdlgJZnhim3SBKN/v6S4eSPz42d0rXimmciGD
gXdrtz9Td0iI241O32eYSWzreOVMn/iOCXMDyoFnt+EIOilsoNHJiPEZ0CunQmBi6oHa+kAIHfl8
bn68zHQwsRLpg2jCFSM3zzYIOhGwv5n4LMDheQ1f7l/AHxYePIMcKB92UyxFWOJSGdUknK8RaWKR
phTmxXdiCPYFaWGkMHF1spHAdfvgvTMiT+l9c3FBmsPpyb0bZuc8xr5Kkehnn/VDSFnL0j7yTSF5
YbfV+r1XUn8Sd4/IfY45WGP6iuMI4Wl/R/nyUVbYaMvhYYH32SYn+JpaskWSj5KP17HYJE7JvOeb
eYvU7qxkhYynhNlkoi8gHcKzuYJzxiCc96UTYE4rT6zHUPOmqMJdFfT3BTEGl9gqdiWChotLi0S+
wjlRukKyN/uvnjbNaP8RQkp5FGzp8tH46At8bEm+16BVbCiPglCigDlbvE8M2ysDnQwvmIm03xfM
lVkv2eQIS04FPn99pRu1AvgcyNJWPI0JqnF+5HzF1GWKJoR/PMeJdCE3NXtwS+Y0t1vFcN+Da2Tk
Snmjy1uMNRYJXjWhx2V5h5cHFxcbyGnfwAGk6HvmbyjPIcuOzSFDVKlhLXnyz9v3ZsApZs0JCC6m
Y0q5a6dXuLGmrBeaPro1lLoOkgQmsxL/FqI11qm/yAE2ouHUTOZJwWXJNAP0zXSAsxQ8SN490tej
/OHj9D+a8MeBRgOLRI/VL42gbd5g+g4Hw+8QE4Egm4lvr7OeBqNim7HDEhMGYTLG77iI1x8S7CGs
Qt+XiezjZMTqoCm+eK7cT+8i2Vao5odNdAG9rSw7ivkzj6qs7vLgbvLrGoMzp2wS+1rv12wMOHM+
xRGb9lsBp9gfKNEFfaEgdUkobOfWulY3GrpruMk5aVdBcuCSAQpTRM+RB/M9T0685gXUrL9h2s7l
R5pFndkbGvfwpghbwHyTCx6NZvI7RSPDEsbbk/3oDEnpBAbSX5/TzYmVNd+8UXDYfG5qK6Q2aPJG
DEIzIidwIl34Pkr2/HfeV/avyI0Rc4krAykAcCkWPoQpinMCTXM/h7BHTi5g/R4fq/ShGanj+6f3
EDpyVqwKBJLVNRFWCW5RQjk58auERUn/TIv1NHBHxsfhrn6/aT+FAdM49ltVgO/h0SHe39ImRZ4H
k5dpLg97mLmq8W8ab7/Ds/EtFcfaPJT1Np+kQN1C+UuRPDiMcKW1hpb1pyvW7wv5XRKjp/ZHximZ
fOXgANilzmsgmQxNuu+mvlBDMTJMbhLbAJjK+Mqmb2rRUycRcujyOg9sPWuIRnruB/JSUyanp1k5
Yt/OtN+QXqUf57LLnLsmmYDwZSfgUfnjTxBLhrrroFjQKi4qKIldvIY726A7phGjS8LJZcgPE1Zw
SnZDbEHN8AshBd+weUWGnW7E6kS0V6DuekxQjpCvlQQyKSMrnajAH2u4Q8wlyVDdcWrxtzR5NtN0
JGiGD5MgwMndb5LsXAA+JS5JK5CNQJcwUUatdRQqOLcfJeskcfgb37cXlFJwD/wYx3VXsUkDSkJN
HH3mEtQE0xaNP8BB0BVUdQFciO0Nfv2xcgHWgmaZ+8yHRLyZQJRKP0ci1tm1tbzGH6gPs7c+GymZ
UA/wjfBisJ4l4omH3ligzW2GZQmR++WWGO5LO+Eo6G3TIgluK0as2bfK88FkmAOSC7Q79PLyxYac
QBKi53087FRhDGIOAKUzhPkdqWgzNXI1fyIsff8WqAKsRY3+cTxyuhkfShtEiX+8D3QjTroppHVe
+CGhZ6uCfqvw88/vBNOO7rSR7bKDtPD//YbpJTrk+qau+OrhqStoVWDDbCXlSptnYEsPpvuJEBLw
i0SYKadweH7YwD9gDMTqFjYI4IGm97rnJzpRTpFMFleXKQ859tEMROW/Qd2+lROjbwsnL6fWDoJA
DIcbC6fuY5jI1GXfbsvCfyeLF5W0N611PHp49ke1J8HJR1QAI8RcW18BYfeJzU+4tWyunEBYvTVb
1V3QoG8FlBKqIjQ6F1384YzFlFCLZ+4FeYV+GIsg5+qUhqhtKQgIzks3XA3B5MTgDqG85o2lY3hO
Wdsz64Mz2JYeaKsA5ID7UEj+kIh2mLf1Hkt/t3zDqkabOIMCyjyJlQdWGoZet2hxiAgfmMGfnZuL
PL9yBcWb7H1rnvn4TEq/YNHA5BgN+hUxAWhHuLF657DPMpCwYvTnWsPhAAmpnX6Km3QxXlMTaOBd
MeE/rXLEV+ahk1ft5wjsdyWry6a64G2ixmVwk7jNZVKm0y3WeIXv+FmKkG3zFEv0ntfUCuYByoec
aID+pk+vbsXr6ySukg8TKN0rxjMohTfe4U3Efjj8PPirE4yJVCgkUY0sQenTm8G1zgJ8LHq2nvu+
e4rNlcHaB5FS9Ex+c7TVtKrKN5lr5LdxrGLbeE5kf4dqn7NUef1iqGcRgy+QqXz1Dfiz9VntaR8X
X6HHDxY7nIu0BOlXj8+IQBqeG22WW5hp3NH0SuRXzIB0NvN+wS9vbOaFeRMQUc1SDGx+glNrNZr/
WzNqUA3TEPQ/ks5ruVUsC8NPRBU53AoEEsrJ6Yay7GNyjuLp56On5mpOdZ+2Jdh7rT/2sWudrf4T
xtQ0Dvg+9fmpphd+i4QuuyV7jnDB4aoVe8THJhox8l5LSndxxdgvGiG/uTgNgxBAu3hgR2iBOxA5
u3rAG7VuDY8fEQdq8RM9GJZu2GXopuFH/GJLlSunLbd6dodXFc+A0i0Zq6TzWQlxB06ExTBx/5g/
ytdG44033F7FwnsMcO4RDf9FyBorJB20mCNgQABldnBVAMxFvuF3E4VP/l1E+VyfVeEIpp0ExwJ0
h4gq6qdI+h+u0ponVaW8z+uVTQMykS0fHSAwur0mhIXzZ2H/vufGqLC0Ak2r60E88ZGn3TtMWqTD
UNyF2oBfWFb9GTHPBj1G1+/J1TZoFjxSISZ4xmsVHZdscM5ugRqpY5AwuPIo74jur3fVyDfu1MqG
02baao8aHCujvuSh0zySfbEW1+9gKCwoYLXNQxu3OMA9zF6YqjmPctfuvBk0PXYHTJpOfCsQChaz
NyCKJFUWbBMhHZACcfaUOhyk9B+E3rjrGm5B5HjMyeIpo+8l++YBQvy2CIwhVf91rwPvVydvoTj5
KqBdaobqoHvPu/ch3YkwMfmh1E7MA028SEwIXzi9prNOYRxMAwxHbwAmflaK19+l7/Gk8pegRnKH
o9wcaioj1kyb8lb/QXFwpPkBAQo2vvktsgA5gluv2u28A/tPFIJAyMFbB6cJLyDJweQM9h/Yn3vh
FA17pJzBDwe9UD8A+Zqck88vJ9q3vGxiBYzWjbiJf3nZ2e8o0brlp15ltMDMu+QOd5iMVJg0gtnb
bUASIqMdPFuNCIVKD9SmqeWxhGnJVsxtflxmepgXltecpNEtiaQ0X5BkTIKESvXlBtGcKRIAcFkQ
cMAMVhuWxOLwksCU519iPLulaCO3vqi9GH8z4wyfwGwE2tbyt62s8gpmKPDMRfTwjAe8F+wCwNC1
jbomuvZkcHOnR+R0Mh1yRFJsA/W76BAchjaRU4GLFyLU9GpmBx+eklf0T6m+efy4x9myTAl1nKOq
0yr8HdaDaUszgnd0DAfkU7zU8uQyo5of5Z0xNSq8juWN/kdqGpF83fQfsd0kwIexMxjI3891v7Ek
H9tRDdnOrAwATkibk7R7Q77P2pLdkrMnsDKcS+jZ1zmEzQwdsV8RXK5RN+JE48OcXLJJ+cSLJat0
Q5IbuWSDjE9yy6A6rZv22Vv+6PDaoR40+cgs2yjPrEEzj8FHAYh06YdVQHkyz4mJW1pyXtN7V+0W
6VK2Hi7VlXSSQH9Wb6REld2hz11iWIee4GLU70vBYfYtfWUNGO4q+K3xNJGTOBGmQ2YJsqP5Wr02
eUPb5K/hlXsGJ+0oAkUa7oQ6r+GxW4sQglh4anJF1x19lhkrE1V+S0Zfz/JmbuLZnV/r8meiXlGD
TebysFFB4aYRciRfDpY1B+4elbWFxIreX4qm0CgTMtS8leJR+4OjYfSKUKTdWmtl/SkTAkhEPcxv
eBMXeBdJcLkGqJ+0ZaFHFDBIpI2QWWtLi+poXRPiyBf+WlPyGD3RpjLWp4ZHEBHcBalWDT1AOKEX
gIPnpQWKxIDKwwAoSKyMscZiOXMKjevEsK1flJ38gYGFWuISXKvIEMgoQcrPjT7hf1/8KQUxGX9D
5+FQCrAKcMQsR/8upnmaSyhzYbcY/Et+WOhogjM/5mR1GZaIn11HoBAMHJnouNSiG1lrXeJk8ZGC
W4pwYVKygftYs1+iY2hHLh4p+8Yxj0CGG3q4RIwskfMIz8R7CR73rfgcL22ONAdPxoKF8ank5YGB
w/gD3wLWIkKYSx29RDetmXniznbYEl6EJyGfWGUPK3+meLWI25p4j+GzFjkL+aPVhN5us1yPZK9r
my70+agGkiVAd8nidJD3oDAhhoC6pQiLIa/7+4uEZJs/gDQkjZTGknHlExTW9h4XY0a4ekx5nHsx
PlHCqeKmnNcQpXy9ooQa6Q3qqG6gLcnG8PjmaVQsILPIkIAa9uCotWHLWs7VFHNPz57cvBXjMW5s
6YPKLnjR7hdNLEn06NkH0UY0DyGsaOtmhIQxHVqicxiaD5wgpv4RzoigT4R5WgmJ6SxgJDyNPwpR
v0brZcIPz1ckcImPKOeAB2dgnFk56tI386YpfavRqcZsYN5noi5AlBUZVGoiT1jGqIAmM825u+fr
kmYW/StLID/tK0kIETiYxA0MKqdVjreBdy0MlyGQMl/FQM+Fh5v7CNa7qh9/rEjxjajo5eZRpA+D
HZRFMkzg81gmG5mILaCCTEEoO3CwU38wqveALOHsxxDp/+ZvGyfuh+o6Jb8la6NOUnQ98QoyFb4u
S+05JeYnWprzcF/NPv8eYWHS69Kl57jexMUljT/HcjPHsdMQiaEFbwmtUq/dyDsPHBw4PNs9PlGm
PMRYMlMzWXJrxDeWfrYIU0NXwRMq6bdCo1kC7Rs+HKLnzH2V7rB1GdU38rLa8PIEVUx2z1O+kB5d
46luMaG9/FT4tGCepfBPA7zS6fL6IiRh+iPXGtSoGU4Z7EsG1x+hqAy1R0ueQDkhmQFgWOBEk+aZ
1AmKhQ0H9AMwYkFpovfAuHBje21uEzBY+Bx0KMrq/WtXePGJHJ6YQILMD3/DM34dzLgLJ19zDr0j
Ism8jjC09YjO2eVtZRqpXXFRl0EXV9sk3NKV1C2uY7giiIMcH5VH/A1D+O01coS9DyQbMZcuQE5z
jDkrzvxySBBk8i/u2ngid29j9A7mSyD10sb+By5OjAb/pSlbVym6O6AFHOOm6JeUZ4NNLG0D6cKG
U8nhVmAuNVzSjg7j9sQUhiX90ZKzvaSpP6LNf7Ltmb+sJ0WceXxfFd6s+MOfEC9Vp8b8RTk44jsd
TtomoOAbzRABEUCi7bN9V6kmAIHaE0E9/6c2pq0M4Y0Nc3cOdtjPBafeAb1TmtGQK2FzNyhIpfEY
sOptX9uw3dKPa6CpZfgH3hIq8p4bRyDTzmsO8zdLfbLL84sJs1S7KUHG09LQ1z1o6EguU+T7VMmU
+xcqZhsgDmlvp3+O4V4OyFTGxA3x0MV+DWLOmfZX8nzTWrxlUytdAdsurcl28cbcyvv8H5heP/Fo
podRv8Cj/vH7qtZpvGUXZBHWlagWBGRysFWlnwUGc7Mlb+GbjkgC+/QYA/RSUG5e4RyiC5sqGyBE
O9Bi72Cf5T0QsM2ymvE+U0YQEofDl9v6SPYVv92zhwTNtlreCR6tsEaiQRkrkclKj7+wefmMKER7
0Npm2JOnxHSz1dSm/vSvXXquF7Zf+laiDa2Thk+U7WR4IIiL8o3AlpPepXY7nrny1PzOy1oiBt0A
kpjmRlL95tKKPzS8EedDW6JM+aX+Dl+G1b3bcK3n1VabcZIznV/BMPv7MNOiwbJGqAb6l3EDlX0P
tF918FHDpchYAoNj7L8ckpe2CUf+o6Sru2Fz6X+J38aS9Y+NCQv1tE5MOrzxU3qcm9z8O92xYDX1
n5bK7NZdRpDabuq/+m5cqtbN72hrR2sLDusCbpvHQvBiZWucsWKaFS4UFEih+tQxQWzLejsSK0PJ
Yg5uzB39nvAZah6vCKeS+pR3HFFLdKPO5Ujnd4+4QDavMuJ680fOFj3QiiSCQKFArlh9Bj9M2eqP
aGxwdxCFlB6Eaw4E1SL6OXL8Iu6xo7cQMjVc9yOyUrIKNqheEDOOlFi46p0lZ1/g7rIc2BuweLDf
UfeKg/FLHpIQAXND+MQuKAe5VaOAQ33JTkTxKhNWu/TuaKFLEybofSA46UegnaRoK5EoyDpOrTke
jkUyMOwr8yfeiLnf/LbU4DolujDlGkcu6Q1qdyylb5iEZvyUA/BcCDEsqM4iGmenF1eiigLRRwRK
gmxeOal7Y3dPXIvdMm0/jbd08Ove/xQzt2PWqq+ifiihtlYgXOr8NlwtuqlcPqXqEILa2OndNFcs
GxF4xqI7kzdIAosXGWZ2XGNwvxR+b/rc5WrvhySO8MPbJDl75MZk/NzqThedqLyp4r7Ktm0ARAcT
vu1ebKQrHvVVjnicUDKS6ACtyeVbC7EdIBpV1SfLUnuDAAc6wpzMU00M7IkCoPQHzCD9LI7qx6s5
GDFxa3517KX3EqnZPGarBDc7euS1Uv0r5sXJRleptG4xt2YRERaPh/mUBiQNI7VKjoHG7PXAyI3z
fkDzqG4JaGcWPZn06G0z4ki/Y6aeSHqzoh1iCtRofBRufZ/GE/8Kl6i+zQ5B5b/yi1x+WC+/jfZF
hipz03z50SLcVrdLYVXhxH8ISMRr4wwOhQU7OpLxza608QY5PuGKPMnPW60+1OxORMsSI7hWcSJt
qXiJfnm8BckBxAWqF4OPXP0oMH8zdtAmx7deMJCT+ssNDRGUHuMTDFA8HhPAPUAbDnGdTXUPcsG7
QZjK0pUNV1SjPbCVLX8T2vCAMFJCe4sdmjbxyk8c2BeESOCs87mAy8LsnZy5w8H7rDv1PeY1duih
kAC2y3kPk46Mbj6wNVYqPxESG/jjQxk9OwpL4skxwZU4rl6vt1fgIvFWhW89t4cjB5JLuetjGTKE
P/T0lWEn2ifAbGSwAa4bu6/XFpMSIdbMbuhIuRst4S1mOZLX/BLZeM3ndwZsaLtEe4fJiTZY6YId
4kVbk725Pk+oxgwkCptM9hLc5kwE4vFVEufC7wqS0C/oNAp/ke3LJrpWYBqLvjhs+IKtc0P1DHd/
NXwSdG+db5vs4tc6fW17fkicNdqaIyr9oIpBS88jwSy4Vnpizf4hRQOPRqUzhjta24k5rrdiDdZE
wyhiOpwbFnLgNN9z+zS+/C6XPtB6DMdHLLq6rDYWjiwnDj67cENCAmMM/wMNodLlnIAdOhJxAqVw
iczziOAHQL5kBsj99k46TUk5yOjMFsub31YnJbhVxkditGvaQZIlj+5dVP+08SGUy5yxlJz+pcHg
dJgo0/qi8X5DbGu1Akp67MddPd1iVmoyqtcytaDpAK6m+HN0mcNTzyvAvo/MM/9JmJGkHGkkuWqD
j4GK30Si54x+Tyah4otvk5wChacGLJcgyRSfFxK1qLRDThkU/9IZQjAztjp21mH063oJwyI9ucGa
yapowTrlp5xAaM1YPu2h+TZBvdAL8zmBlEzCm15tKoWqjXhDJWfM1YePiLw8MjGZbXR8gv+EZXXB
yIfhCZi8ftf6A1Ak6SgoWWSOucZvqqulH7vuTYdgi/utzO0r2En+bB6l8uSCusaqN6OCVYkH2DJR
BYgQW+vHkA5W+QfryyT71tUEZo/Mnl3GxY0aizW2f6cerxv2WGstmkSsP0sl7h20AAuz+FVGe0Yp
Al9Y8Wd8DRgIV8VxEM59bkvEUTlk8wIOUmA+YlhHDlPh2JT3WfwP+gOQMNmIJc1xwlM3sN4m7C2q
LYvL1CuGdCG9xWTADB8Fh6TebZkh0YF8S4cyv0/kvtIfBD+XCWtknTgKUX5MWx0sNNqF4Q5VKKM8
BjDNF9VTOpzJ7yd6PZouCSSQNX/A93d2VK5fT7F0sFXgqqgO5MrCRiX3BLkj5Q/8MOvqntY2kskD
+V4w30VyzEvKn1B4kF7Nbb8ZURdMq5Y6PuQSqDMvy9z5a73OaHmY+Id6+7Ic9u+IWN+S78a1wHN8
FvPE2AZHWOVgTfO7eU+fBEx/CmRXY+koiL4CyFQNGylDLpMM/cD9qHEfNgDqHzGwGEQCXLb+KBJP
vRK+cCtzjwOXjK64XKcbLKzpY6ldDj9JEX1Z8L7GijIVUlFzHt51Tyo1AK2y0Ucf49M4bMbhEGvn
kKCDXDsrhV8MBJ79yGwpHRKNji5T8utzaAA0dMw/B3n24t28bycHhFEjJdytujVeufmDsBuU8UAW
pxLQ90f3IhsXw6dQ34J7tOTE2bV1MuW9KfgzexsSFr/NHtUbGA625oY4Wdpc4/c0uracGxivNstp
7BHFGrw3HNnk9M73UYX049c4WgFVX3bTOKeqvuS5M0jnkNyHJSifjz1vb7jDgO/8/A3pYjD7Awsa
SFJ3D6NPCMDKZoLnVAVuR82AgWwlnIjBtKZblcCU2qTtyOqhEDZ6Dc12LJK3RQyw/02CU0U4fe5l
1HIWR0o0Jt7HNQpAcicVAimwZ12I/xr2SAIM5NiPkcXtNuMQIkQs3QnTGycqC3S7m9jfsLdp2WXm
JEe0uhqeUunEF/MwW7/KvvXGh2W64790LSDHJDINYvQDVkmUNySlELAi2h9E9eIooFKVCpNQ/jCY
fHZ9TfrFqr1EEtG9/fKBXelpVtAdESj6wnxkS+0l3lRu9CM0nlQQ9uyO4aWrVmRDSm73LG4VbeYI
AFwu/XqtXtSYrxI49lwC2NwxsxHu6czvYMqpfXo2ud1315nKMiqZXNIxqDOobZSm+B16j2BrdAUi
TcwEl65A1wPlMn7rxGh4auKZwk8EKti9K+q2Vt/TfyFc2pe2I9wXz8taArkEerrl+HdxWKkP+XV/
KR7uNOfFXUakNopOYkcfBU1BlleTfbVekh0MRx4duX2+5s1MD9zcfHQf6CWU+GuJZShVVxV9rJ/F
D4FnobbgUEw9TFYocAH9YO20FSJEQi8VV9kTvncr//F0tooXfYz/+mGDWoT/P4jMvNtQB+CELQtj
tuuNQZEc0z5HAKtnvk1MCJf+IFM9w/5FkzL62/pN5MlmmHydVAguczlHcS2a2y5nWbgpIsneTxUs
c6LXOBnRq9MDsfoXQ8xjFg/cGtgQK0zgqIovc6sQ+0dDhk0oVgP3cBwkYk1cDeIB9jaxX8GvJn1n
Eo7qNTr3Hh2b4nWIkNJdIz2jW9yBQWEM5PB1zFvt4hXmdhxPP7wSB/qk8OQmJ0Ks5w05EgTx4DRe
DJhEvWS8wh5COpUAgr1yt/gZ0AHrvioAFHzPATEhBo0BI1YTjhW3yBCCVNQyrbKfLlh1gYv4XYuw
wR21/iOxts18rCzEI7YJ3pN5k3xL7J1FlQ6bHSFg6Jw/cHAZI241OhDYdZJLPf4SZCX6FlSlU3S3
/J8e/6if+paAapy/GZKjpW+LY/DdQvbYufUViW6JAIGwh/UpurFBGlSqOiFtv15HoLyj7Ypblpym
Z8w1qx6n4qOcVgNcDSGE6r7ZBuW/Ub4E6GRpumldauhIdyFit9sbgZ9tc76LgbsTYBNN827GhqA4
5Xgd4rVeegHm3t9dfISlt6VHJ7MaansOwSXj6D3ax9oWbyEy+mBH14r6lrf3/t6gZkYr5OjP5FHT
o8JPXwrnkri7+Vt8a3g0QpErKw1P5CBH0d6M/JJoEWVH9HMeuoIK1vuZ8522JGi2ZFW+HgVp9FWI
+WKLGQUry6av0aZRxLgUYCMtajoPzhvSNz3qqL5kzD5kWfX/z6MCVx+g090Iiz/WUzSNqGn1+cfM
7mpIOkeLZ8jNMmon3mXHHDxEKWBNlX7Ob7GF/gCvEl5Vxac7lGZPXHULuUkDUW4nsBwMeg18gXpq
HfwjQA/Gn/Un6W4YeQ1Q8rgdGL/mF6sTmUZui/jXwL5eDIjNfzLtLs2eMG7Ed0AUoEAsXLV6mklD
RTZEqwGiZj31F9H7BIJCrR59cdjJIclo4A4lljRSXYvPgGedACXjKsXOyNusR/84SzssF6wIqF8o
jaeZ69qI50H76desxz/aR3YnQcVX+9PoId+kcJD41DeFI0SlB4wV0lM+wmRrvjCl/5JQYKBtg3NY
bpOeBYuzvaXHCiRZpvJk9A3Ao6p8xBrpyzsqk4EQSc6dmJiZmVLtn3hHVrjMo82t3jEtgCYtlcq1
M1cXaF6T7QurCuHo6ilifYVyyEs/XXWoYxCPjptlQfpNzSM/xbeJaoU/0W1wduLskuJEb2hs6xvW
pAMnaeUphatel7A3OlogBez2nAqMeahUBswC629K0XOq0W3KGu2SEC9bHXbyvQR0LHFq7EfDk6iV
P6bRGn538oU3CRXIlvIw2pLIqQNbwwUHpFSdpL+m2umYq5mHqc8UUWBNtH7RiQ7iZRrzilM1eRIg
mQgEA0D3nhGABg7i2YHTSXbr8IEHTQ7cdDxDRIX07qmAlYQU9pYXSXxmGx6bCk73wZBfolRIdTJu
XOrJvvoKcTtWjkQGogk87btg42ZfYdjN2VMecnaCLBgUWi0dYzwt1LX4S5nOgDy94xB/BDtDc00L
kfQpnijvBCLfKhLJ7z8pxR4zgqm1Ft/42KCaUN9ANZU5jvrsKxxRCeB+P6pYn2xSEwokWfxDJDWz
tuW0FsI5AYUQW9hQ6AN/6Q4XniTtUor/hiMgbRl5BmCPuLQgyRoj01ISC/cPfkydMYJGNAegCZbN
TsJIq76Vd8phGKMtWJeV2F6AOtA3FOqd0t+42yzgO1GRby9HC++RuMYABL2N46l18czCeJmOKdzJ
TUuCv57OckwGVnJOWf3MzxbCp18u4vvI3IsUOX4T0AYy3pb9kmdKS6dnoh99qPAlQGYYtwFeS7xK
lu5RLpr48GD9BgJEMP8h8XpF94R4ECIBm6852LTiU8KaKpLuGTvhs9684GbA5mm/IBMPgjkw7uzG
wbSfz+P8WQ03SfiHWxKhakMhJLB3egrajfYAi8Z0xyqNWxhhfxrf2+yQdkcy5GSIJlDVaD5HOBK8
bt6RVJZRcU2V1aE9BCIf1TNXjqV2tqCKFwPTWVaObbgR+095WEvGPSjdimxjzQQVADl9KEhiuI6h
diO0gTRxCDgRHJK9kKhCZjrEu12pVwsYYJPhV02eXfc3D78El9F98JSZFEPenIHwoQ6eBB3SLg7/
TcJHJOxU8vPI+uQCJF+J0lu+IDdGEwtuqD6aCA0DoBdVrmr7U/fYpmnvpQ44PhJU3zytHqM9HB07
uU22XJwRGWDHes9PQiWITqJL95xY6KXyNKAJSL4XBqzb1PTwvMmIfD9qiexRdDzGCjm6FL3B88ni
d6xTo0Kcrb4uDmgtY83Tpo28iV9XEASD87Hvz22AG/EBworWgqQMn/4aQgpj8uWZEUDcTezCpdsJ
P3y9AiN69CB71OovsIVBfIF7m5X32NnoEjmDGw2/q5T+CJ8k6kzn/DigTWFSD4ASiLAl3N1ridr6
UkYyLv69wgPH77ohcyfYlc9EYh/THOy+ClKnSDkS7wIzy2LHU8lek0BEHGSvWIQV+lb6LaYLEC9O
A6vh3H6WtMmozhT8AQIQlQ1AKpfHlh2BgR3eEwMaODh6IiJpcVEj8hEEHOT8kGxINAVENjwcrt1j
UEy4FlS2Ex73F+U2toiviWj56G76zOAq8DMk8rAx8Y8twIPTR9c4RB1EecUYbknO204bHZ0IGZOO
deiBhFAfcR8+h+vMvmLLv2RODasUV8BON05deRbNLa6HgKZf2D5bfMg+rSvgl4Qsc/KkvhD4mvVg
18PJJ/Fa7vD3sncyIlOft2ZvpiacQBGo5/dG9apNhBMS3kD3lXKrDGdIxJznjGXldZFiD7SW33i0
VQL6OEQ6D8EgYT4LVs3kdOgB8UckOb8R2qU17mUE32ZEIiJwGaDhmNxpyX5hrFK20QFllQXp2bBf
1QQn8wAh0d0wvM/KGptVesIuiRsPbYZ1r/hycQhl0xr/fbXakw7CxA7I6Q2fqOlg1DhsxI1uYW+H
OLbtcFt/BK2XirvqPcelwUu+ZfCYEEe8tvUOgcVq3M18wtBVBDWQk4XkSebQDO1yxwgblGvZVyKI
lysyApwSU39q0ZPtmUIADtD1PhnNkMi1zp+pH0y5cHvuTgI2pC0sIX87M+B3zwQ3sxBoy/lrMtDv
Wkrgz0nxVgWENbL/EvOTrcqtiNc7PHQJgXurVDjV+5RP7XAOkT8i8GEYPfPlCCO5Tti4N+B+7IKM
0Tx05l/KTgfXvCM8cx2ZyGZopsUoVzN94A45tNyB1h4XdnsJAMp+q/oUv2ypJqAHfeWxpN0rpmaL
CgLiiwBlXkg03NfAOOITWhdLiGa2CVyV9eiDHzJseumtxh9CACUhtCQorS2ydj7qcCOjdHfFeD/Q
hf1C1gEiruW/ITA2eYqvlztfeukXMRiBddmSWO6i2FQeUnpGlDL2Ptcb6qSuthGbMFnutIcyA6MB
RcxIzg8K3iWTLl00DsnZoiYbYQ+6cQ47Uj/P5l27pKUdU7gSU8AznqvlUG3W9Xb22Y5eHAvEsBUb
guIJMkVf7da4Ek4FXlKXoHtoGabEs86zS6TIAjReexFJmRMa8L9kfr5Jy2FxJbWGJuDaoThBWWrt
rPeEutmyo5i7vBfJRdP8KP/I/y19LhWrk1e9WX7ushZUDcwTdV2gkVsmd6q+TUYjHpKYquKFKjax
d5z+YqzaTr0odcHBGD1GfduWl4AH4Eln9wZzI/o1EYZ1XuQqfIw58T/FSt6kEFHv09dQ/0vqY4am
MGJPe9VEAaGUX0IAUxRGiBnIr5IcnTDuS8/IV6Fze1X3CIGVSKZCgd9FXevFvZGg/J8vtswSteZU
vFkjmn0nLu2JliFpvdwsqFEJvn03jpQEkbTH527eq9daOLD4InrCu6b1DBmBr7Zc0gh78xkPQKWs
ZQTvBqGA/FEk3evpmFGFM+67d9pG5tkhy/AAVrWIsylmpgkF6MlYp8q1QoAugViuVbp/RUh5l9PD
iMkEQDBPQsXoz/iIRsEjfuTUW9u28/EC8301lBSGa54kmWPJhGolX2YVoox6CU/D16f3ptgpOCmk
f1H9w3M2kHO/ti7pOf8pa8zxJgIyHk6mpuqFEfJmxURwHDE8TH42fnH19x0kxbUh91b+C6JHkd3K
+Es5Bi4HeffUSGkRqptB55Zdf2QSEsuVJtodsdGr/GEc8+imweBRxKZtE9RFXJhnxgmOZ1JHATa6
f7OGzewyJTcBmuPldM8EiCxIjm130nGVi09eR+iViWDfL+m1o602S78ClD/kkwlbLEQ3pONVvGke
qeZJgoeNqyJd3/wem6s+PadPJKHlsg+CayIFNFAZ54OrcI2uEPe+uOEIBpm/WIWo7YRHU5X16wOv
42fNgpKDTzlsF/0BXAtH7UW5DSj79V0P5FWQJ7rubvPrrWc+xRhRpEuUbc1Grm0L2c7c9BJTf4jr
7jd7l1iqqZm3dR5AcjdQsPt6fVWkY6zdX3jKZ6C8Kxv5IKHIZsz2WenEYh0lD+pv+frDtQi22LsO
ra38mnrhx8mm4e00ePLQRZDWkq7WBBYke90VVzZBsSfWrFj9ioSNZf3DkUCa7eLLLf1MW3oGh3iv
mjccMvV26O26fc4NAkPibMExnPC9zR1rY9DZVG2CnWqS9e3WxlVRLqjxwIcGvw0xAdnxgS8OCFX8
WXj/sT1i4VEQs5QbhSjryaOvAEYXymlkKQPWYQ0jz2+RAZAkjIPmrwPw+AntnOQiDHVAXLTJhNCO
KS3Z3dUgJwoBxLDqwDRWKRA86YH1RYbWTa9ls5e5NqK19EGzX7bweY7w8nBjjIxtNcWYF2OgLmcT
2DkDbfbXAq3yWYJOWnb5Fa954IiNjfmIHHTSKAawECsbrIHjYXjXg2sMs41gyQQbwqXvnUCwEdHb
9EcoqwhCASOYuOV2gJgmv+8MJ6Wew1fiiOcGN+BF4xHCOSD8M0PaOu8v2VVpVmi+a3Ixoba42/S1
pH4k8daAq5pq5GYxtQRrUhnCxxRg1ugAntc9JZMxR7YIqEF1sIAoMnAV9j9zHleKGLovhZbSBJKP
qp6HqlK98lSZpBoEUMrGreHfjqa2k32TiDfCpUUnJtK7REcktLvUnziY4SFiR3FqLlHzokPhA4s1
hq8oD4GeLeQHHih98S70fwNge65S8cDbmTl0hp7oBOaxr3p6pBkMIwkq8VPLX2sjeCikzaPzpdQ9
fxDKLP9VLdoBQg+bhZytqY5wNea5HTYdbBg9cuqvLvoks7e49R4B79K9OL/g07k4Qa9mr/eyW4WU
iYus8UCWY22lNYfG2oxUBFWu3Dyy27ARQfo1Z5IfSgspTmjOeFCJvyQPCt80iDIIDscB2M6De4mr
RiKf9CyBPAfrlLOFBJZkXUKNbwVQ3AyGAeKRWuZr0v8Z9bso7WZav0perpYjxePFLiRPmWiXInn+
MXEkhXZEVjtefLutDlrmZd25JurD0C+hzMxpMdbwFwB9ndR4R0CbKREFvwRDIR+1558Z5azXke58
zSwfoDQAGKH2QjvLKFJ/RZ3hgS/x88UapK8bwx2nY422n8meEGkG86l7dCSe0e7sjOHvK3miru1u
IeoRMkqvifE5xke5o/CKUj4Cn/9VKBjCTfM+rGTrrZG/cwEcCTkkpnRxbxJz/0VGHba3WHFCPnNI
IcutbZmCTYGXb09TJAj3SDc7rEpDnxxcQVO/d69rhl+cn7ChaZ2ShXu4Rn7I7NEyOWfd9tVwJWMq
jau/DA2O/junRAnpjiEubuWUsET8uglWvuYeScelEItWx1upEOL1Bvla0hnHczL061D6oqFFgUbv
HW3/8qDPtNUHp8zpRZ03CmwoegRHr9UbniQiH/3qFJHZmtyLL7hKWMrFO1rPn2q1A/INy78ygX4F
Khm/U2HwFVdCWyP/yfaBzCf5c+DOb2kGJIRsmnbCsDrXP33vERaNA7R3yTfc8nzUN2mZXk2F5BDo
ifTCDsTbDyVTw0PbGZCDS38giaSF8QxJBxvcLH5MkHQCrPR712/7gNFaZ4CXMRhxrK4QhUU/ZIsS
6TYL5Jcipk1C50/gORiZrDIJN7GwSuqvWGE/LZCxkLkGNmj+69md6Ck24eyhNP4Zls++J8sbWp0q
1YmAVmskMmdU7IhH/iZCXohju7XohObB5ZziDhPWarA5mwIQhvCTqF8qeEWIIAztLbrNGeHsVKmo
VoLND6Pocjeah7LY60gubNrY7nniTPH93HJkJelH1P0TOSfN+KktfQsMXR9ia/6G/cGgGBrOKQdq
6CevUD39bq3V3w433bTvOT+ikJYE8MPzwkehQaW0p375pU7X/bGd/anb9ZP9akVUCkCXaUPGSOH0
As8RzS7T4EZsVzMStJroVPIyZ8Yh4yZKf3WrOdJ8iMkxGr/6JR5nF/I4FNZOU8Cwo9BR9LsAPKtD
N3EMt/F+utakA0ZfQ3tuh4s63FsZoSEQMJKZnG4F5peEcYPABFbSka7bqwUDBhEn7ylOg3bhQA6T
3ayellO1T44FBTrGd0YUuca6LZ8LSNlRPiJZzdljmu6vYiEP4D/RygJBHjREGuPF/DRZROmZzBnp
s9KHLzED8OOtDk4hZojGQ18XNiSvsnRUM0mZyLG/LJTXr31j3Q0INVNAIYBv5JqrQLtbGUB8pnkU
Bgi77EgB9DjRb/kZI7eQi/e0uAWsPf0SnBkn3HiehnOrEOweV39/rHCAQGFNTmFMB23excZ7yB4F
uCN/iRMSmo8Qa6XuwXpYVuhOSz4DvGJwySuCdvfGQDjBUau2dfsI479i2NFAGFxqcfN6fWmBb5Ea
FHmxeplE0iv2GWwkRS+s64uI3O8otOkOtUKZpFw4Bc1BJZFW75xnsHgcpiI2VDfqt5a6L8iWyWqS
0fmOEEUUbMqPTH2IMYvuSk9/RP39VX3X6W8ynnX9GBrHKd/X2XaCz0McR8KzKXn0HEzpvpf9/3F0
XrutY9kW/SICjCL5KjEqZ1t+IWzrWAxizvz6Giygb6NuFbqOLZF7rzDnmCj06jMJAbU39hY/YwdL
mdmXeavLFSQ7fXIEMkP/Unm3uCs/AefeixubrqXfRCmCFiDEsslZTNTJtr1F6X5BkcGvMHARtFvj
7XdYHmI62888OvYMyHlQwXa2fN2IsbfJ9tV8GqXXgLNW7ZAUz99o1xCQAKuVdaN4VAgCCrG5+GX4
XfS39Kr+0sqW7LxJD0LKRPWL8KVCMnUYL0BL3ywiyXcP3OJrXkQ/26POH3Sf5r+9y1HB/C2Y5Qo7
5k4NxZzujjOwjGHjFjwCGt2G3SG+HHR6mq9LZAdte7QZE0EkpyG3hy+d7MLmMl768tARSMkd3n42
qPxqhRvjD62/eu2lo9RHkGJDjC5Wka7fr89Xi1Ok+Bcr1yK9VJkbygSzsCYC7xg8NCJpMq8fnOze
5o8WitatKRwKYzh1L+pp2ZIxAXUiqlRPSnbhj3jJmEBfxIuAAplxIIKEZi3riPOX5nf49rrU7T+R
wy1qV0CLuQ2MdXrEmqKnTDhdxPi6uJOyjVh7i0NU26wD9NNI9Bf7UXqCBz0bYDhSHOQNLAUBj+bC
CQwf4Tn4tZ53adjof1PJzf1y44UzMAO9pk8wX+AK44wj6saEVh9pdUbGBigxf0EGip8N4QvDJkTY
gBCOQRnnHKJcvOqhpbVbqXsvpRviIHZ1LWM5VCqZQKwz3lm0l+JncIhBtL45of6SgezPDnajMMtn
M504EoyIHm1afsyJxsBo1eJrf6eXRw8OxvC0FEMHboLsu2+1pbLY9Mqqb5AqJ854NKNDDnQYTzlQ
Ub3eT+c8PwjFvsDJIjiKhpwV8uZfrZ/RE6/7Ys7BmoQZ9dORkZx5OP8NIFIBUrebHDkYKiNy2onG
vWHlDjtx20DhqQMy0HERqvhfXHm4oBGDrtK1xQrwAr4BNhBKuEtwI+HS3Gvs0RFqMG/4S/Un1DR8
UCExtfld01cUmyYyw2OYupXkNpiZPpLmwJwILfWp/53oxxEHMYahvW5Gm2JdxBd9QNFD6LMJop4i
P4PEvapeV5vkJR5FHqDxwVwrZ3x36m5xsocwIqHFJ3FIYP/IP3DlZlMTDxEjWb11mLor99V85IjY
qsNo7OoQGdSlApVXvd0S7UxJUV1Uf8mskUtvcvoF4hrJAaT0xI9Y1JyDimyhQFWdBZOQEJo3E3zp
VE/7/kUS/QWFNW4vyqe69Qfs3GRKzOq2iOir2kl0r0r/MQHArgbu9ytKaPuX5QNZN0998Y82Lk0+
I6AlTK4u0L7Q4RPZWKKd4sygLFhsdXBUfwVpy9zJmiujmOYeAGH4YWofrOPMzK0VS1hsmskFm8e6
ExiaoGzoDJTFZ2T6Uj0TIFHYcvBwVFWeup35HHcD2wCTs035U/Vrhs7oGzFGGA1NG6oFl3ET483x
MuOQxt074opEzLtnxSIeSDMITNLFnEXiqOYODTTgaVxamEiNhAUEpYgGogRPjXpuQReZnqHa/AWy
rGDHNrCsOEZZ/drDWTaX+a+afVf1fmyX4eQnzAcDPmKilt7tdiBpVt4N0Sl5tttEOiLae4GsLQnI
uJXY33+bnUBWHauWB2NfMHnDwxyOWWNVdABZvu26HX+zRRsh7uYMJNnVoOTGZxXeH0O87kA3zctE
06tXJ5Cj6aacyNydk2Tiz4bfIbS7bPkqQaH139phYHaLufhWU2/HlKdHhUuCqYfCBM2whysKlyRB
x79GWN9WH0CjGN/B0Z4EJ8b8bSDmXfcfvNkvnLPiRpIseUD9ZQsyWC4gNxICkZnm3jQI/+2kd4QH
a7XqCxslysdIOKYMBcleJWQnOqPyT/w3XV8LFmWlb6WjMZvNAQkRJojXi8SykOA+HaUG2Z346ll6
Konfo2WntJYuo7RmII3SThGs6CymhCZg2SUsacbhZZj99C2HLKLwliK+sYDzqHtA3dOl+Y3MPQzS
nvZQpsM/yl8FgKD6NIyXuKXf5bM953DRmrXZrhaZTcUBpFDMzwb2myU82cQ88jnyO/STzWSPecPL
D1h4kvIEpIFaDdXGq9/GxOmeCEPuv1U6VKhridtm7PZ96gKVsa6wEyV5ZdwpnpjBvomLLu3WsEH8
5+/n0HMVWGkJ0zw3NFJQ0UrsBQyWMNDf7P4viuGU507e9vT9i8oJCJOIb0RYUOdEfwyiEO8AiNtX
h/fh9WVCW1Fgo7F7Rpuw7L+LawbhvYKexL+yF+xgPXSf8Xs73t+cDOalg3H8y5opUntLYK80yyGm
eZ+kQxnAGy3hql/KO6zX826UVQ8xKy+3qq9hAv/a081DbmxM9ColE2fUVNhbWLgY0kmUHwPviAbX
mL0r3hHdytnPxDMLiwU+y84VJkj5/GIoU+wHxtOgMGAXxFfKDA5M0OsanzZHznSGC566AOARTNUT
Z4NDDLmofCWMDklAI1gRbu8C1RZ8RzTYPFMY+N9vO7/MkO4GHZ7TFDuWXTTF9d/4J4+sy8aLOPJn
LnXEtiipqJzKBc1Kt+JF85WnjO8F3lLVeWNuFd1uZDiu69uRHtn4qn/MZ71O5GsdHLE2puQ3YJ+a
PVVX6WdgcK2CJwKWVEIZa62g58M/MDoqFYdAtnyXU8SZLPsxi/a3KAdhHJ6V36lm5FWDfWVJari6
9FdPftF/KKWfvSkU5Keg2AMTsEiE5Tu3g0jetcFNWkeVOLPZYijRHLeclgPyqYMcnypsKe+wpT2k
PKLfcpkjtQzx0tAnWFEOEKmHPjQJzBXYR6fsGy7hAk4ia+xc/k5g8ysf3prfv12sed1Qxcdsx9J6
M2UTu7Ur0GFZBHcDytltTtwM8kruSD+bATXtnN4gJ7tZ627+QyPCTK6BqWDXBMcySCnWF6AMxfv+
si4VWyt+xnaelJ2h2DC7fetb7Jkwi/hz+48FhlW+MhtmPnt0aED/cwbH7glGAYVFhuSvA5NIpl9P
iDNzFBAk+ybnTtqwSydAMGIsR7odKE+LWMcWecCENWzO4QNehQ6xwxYxU5h/mxuTQiicgBlG8wHo
iNfIT3mj9mRVYiqpXGCw4ntXo5zFQJD4xVZjSI2360qzhxCe2MPVdJM9rqmMWtGltuEvuy9BYOmw
fH/hfMB3jViKyw5XIP0SC5L98Iiw79nQu8/TlwGdmX4PtrGwQbrLwBppOKIUykXoq62fvFze5YTu
9vA6dgx3uNMt9ZC+V/hrzH8N6A9Lf4BS67s762rd2JnHYsFo4XOcV7zC5q2ROEgEHvXWTtxz9LGD
2unMG/H4Df/S+FAudtmJ6UzyPs9PJEVjbNUfmA48XIPm8R7YInaVD1wl5oaYYgmqlIBciqraCX2E
wMKGsxxsVIbLyI6GDY+LztzVhqDHEj5wU+oHDrPuiJAPL0qjIyC3VLp9/DNDiBwPjrtT7c0/Ml1b
bigrqrzePMCnidRV7Bmbdzg/G0ziJ8hcFnFEy+wTZGJtHt/dzA4vEidmSBPznH8KOEB0a0zXOujh
yuqVL1hwU37DxsYxN467GXwlXVIWVG0scYlibDAor3nhgzOIfijk6IdVjGTxP+RFmL0CjtZzK38H
YL56AruhxaYVsVfKrYUA81NTVunxBj5SGTLt6x8iwT0TWrNNp7B9w9caJ/e7pkJUjH/D7tAztKgW
0lJGwR/HT0nukI+vohAvCKIw9vUxOgkxB5/wIj+Rn+UryDEtd1aoXVus5qYDwVr/l/oVUclOBH0h
xucGWYhTgMxmPJ8K9hU2kSUx063GeXVA/jBg3YRknR4gzCkbDSZKAmo6pQlfSOekdisKih5navo7
Yg5papg+4SehDnW7mdXR0Q7k8WJx6EXE528XBY7B0aSAk0F2EK7q8FsnG6Nl6bJhCRcd1eYzBS8S
HDUIQSxamwUyb9UxIktCPXOAFcBhHyFSXsm9X/9TeZGt8VMpUd94GtUZ5dzcRehUW7c0p2nap7Gd
uJr4wxptUsl0sqX5dbKif4zF3tYDsTHrVq3YlNds/BJanGvBNnfVI8EhqxYsBfD/bPBbP7oK7KGe
BT8OSxrgebfRb8tTM/pEfbiA9+bxIzSQFb4FDbfP/zl1cBr25to8R0sMQyxEebuIGq1uKjuCWwiZ
eHKieSi7aWBPbLJ8ozAeBxLfbZKF9/4BCKspLo1S2rjaHy9F0zEIaD608Fmx8DJQf0Gx4y5j4sE3
Qic9MAWeNUe4JQhsZ+UlPbD4ELOhQWGezS8IOGDTqaEjkGOn7VDDiB7r+trrAUxA4DqJOTYMGpdy
DqU657p8TwJi0lLu45iCHQqvNjXwqhmitOxwH1O0waoffAH/HkU0kZT/Ny1tHJxzqvL1KuyIB1o9
qv12AQbQDKHcOvlGZvLpgabhAZXopvc6IiGGzQTKrCJ1V8SQb/ZBr3uZoFjosoguRpED946hZcfW
+DknM3DajPlaGFgaK34Dd7/puarR1KYQNxONwML2D4ISC9kSlbBoq2BYxmGrTj+m4C+KcMVwFBMg
+6b/724Cllj4+U28kRrQ67yDHe5PsDTS3CAQZY9gyfi/mjZhda865BaaS3ATApKQ1F8/2lQfkRvZ
3XGjzkLMRPH0ATktrMtfsIptzBxYwmbNglP9osbXhxPeI45sVncTgWfxHTBRxEtO+MPgIqraMgyA
iyXFXJNveOJIcxh9dTQo17K6aCaaOO6a9KdfnkAtVCh+cucFfQGUkhD/skDLsjMoKlm6hWiGlb06
stFr6HjANZAHJy6HmWvTYiDbc7Q32pHbtpV0sB9kPvKUkM3bHI3pB1QFdxOe3P6Dur59SBTO3Z27
59XueQwblN8j8icFc47pjiw0aa21xbjqhL9xwTwm+CvHLTZP9qFzm5KTnQsHggNT9iQUC/swXFco
XNP3CTtWlk8g0HcLSJmdkxr6KuBb46YWtGPDoyvXm9chfjEspW+QnJZDQsVsTN2KGK8ghjZYxcMJ
lVzb7rn+4ehCUTLjDU61kfw9YVZY9rNEQGNUJ2zEcI/cZvH6gvEy8ytqLkwUL/9fxsyAYckKvZv+
iWupsnWLRwuR10vfxWrJ3busqRg0t8FxBTAWIPh8HKM9zY1l9cVsErETf2N4ZqivEfnjQHdOpk+4
OM8tSBlkS7hETg9Uz++76OyHfbGTKZWYYX/hvYq3AlpQS93iHgTaeBx4zFx8aFQ40A3xnMY7Zi29
8FFkKxyJw05Z6UAEAE/T5/VkXcGhan/4CURmV0DE7Ogph+eQhay+yRtKWUTKL+5Kqznzc/PV5r5p
yYw2bRjqc/KtTckUzWFaN35PVjzKHMEzN+wls3JkAe+9KrDNv6kgJMN5gCQGLsB30zKZjFGOPc10
NivPYoPkNu2Q5NeAxumGEOBhIi9sFMA+6aDu8OCDjSkBkUCC58SovQgdzoGjqswt3zhbRFLKRrLC
2UFIcwQICGDhWbHtGFMwCivjDEYDjAPVmegaJenH7IqINcvR9p0iZtjwEYEYgYKeKSDIYGFJdeET
HofOjgxjwA+vGitFY1ajKNpHyOev6qeIW7FkrNPZyftEVttMo4BzLrHT6pi6Nvi8eLaAl55jWlz4
0vSB9SpM0FIfA+CWbIKl909NVt1R0o4Ex9CKmwX/ZiToq4RTiMXyCXTHBADgymdAjW2+MCykEnHC
3oycgiVaZoyHnXd6FNZkdhiH5EWRAnAWaB5S09cfMXStRQpS1R7KYEN39N4RO0HOMh+IkN0Qu4fu
IvWiHzCiwiOL7m+kFKsJ7xPWuHJbF2tpWo/+gtOFuHgOWoBvhWMmtlFvQr5dwxGiYyVS10RMWdHd
o6hJCUdJfd5qFvUL/VQzyaP2xWBFv04cPStfncjSVX950YPfKMZ7jP5XaWDlQO/OhNVjlhtvqEj1
eP26pniZSSVA6YPcZyR+hSQN3h7ym9Rz2H0w60PLHbBnJ3d+pmls2o8Mw5e7WO41neAr7w0vctuu
Z3fnwmE3RaPay98ifCKPzxMOW7nBnvlKbjUyhlVLAg8tW/nVQeZLT3NhjXyR2xL1040fmw/oZ4Fn
kiVZgZ3Ahj+Msn5ef/EEoMLpl/S4fPbFP+ha52pPvUkrqfmLMx8CDFGmMWgjX8gVYGrxW9FPhDvc
K2jbeMqym7xYV8lG/46u2t5clc7NW/yQvcYkLYlW8ZOt43PiMWTFc4RNzRk41/lgb2aTEO74Vdjv
FslqRNP/L89OyL0jGm2v0fjB3yQGnQoGoFAq3tFlnsRzZ9pM5MZmL2EcRP+yYRI+7VD3iYVN56GF
N110ECO2olPpW/nMYYpGEf8rVGbuhemGrWdgA9ORxMaU9PU+jI4Ww7VgaWac5b2xCr6Vg5raAQlX
g8T5/Jde2AVGiHvDA6Bf6kJ0SgEFMEO80capzUQ2SlfKX/Gml5mYTczOn1ezbd+gdciRtWoAcCei
1GkOX9m+jH1q+JKVFjwphhaTemJ+n/x0D759w52CG7aDem2Iq8X7s2CJ7HYnoNjbPmAIMFOgjU0z
0z55vvuVBfUDi2S7RqSeot/z+K54gHl0Y5SJBB2h2VY+mBMS9kA/CqKZCvQh4kFtbvkhBMBgbhgh
cekcivurW5KcdRkdo7Lw6/de+gOMHdUmw0LmATQXATrovfAcs43c3EzigTwIwIkFFk9A/IqnlFJf
twNbuHJ0EO41X7UaQbciFBP0kNl+Xsp5IOIq45iC22JL6r+a/XQRkSiiErZwJ+PtSz7iXRXCq5Vv
NGQTSQXM+RrelU+EoAVyZZKGPe1kVs4sQs0uhKnM1sHYTT/QrfMwVyBbbT5xfgte6hDh8gzVYJqO
4mmOdVfXi94BEv7qwTy4yiPErr9MvwXpixE6Clc0GoADuJvn1E+M3V9czt8LPtGlDpbeKo7zsDFG
Hy/QquYO9Jp3sI4XW7PyUu6Jyqt5XfgaWEnGe1qnFhkq3WIGtwSxPENXP0IDlp26r4WIzchE4eDl
2cbYjQTI2oEIHFpNHfLQEQmrPuJq6VC9V5BPeHG7+Bei62tAx3VS/nElNicyDvPGA6ShzBS1MxQp
PGLrZHLSX61wSGQYZhgI5DAgyAiIEdcUKEEcpfNaQglJg2faBBfqxLhAVP3wJnPqcENTjDO7FPam
G5m0U37bMVWy4ZT2Hhb+N6IRTHM5/xhwXf9/Ogd/Mjl9SsI6xYGPKcZOgdKPaeINJdSKL3r3PsXF
N1c4xY0l/al0QuBC6FKOLeBmcKpIyWqCTm1phxMh/gezFlJhRhwHq8Xm2r+30RHNIutvlTnGzcQp
4rCXZESs76kqF8fBYwkL+Qs/HwDal2aX6OuhLYykrNlk1JlHaUeyfbTUv0ZGC7xYkOzY2JQr5jHM
sGqLoela+WDLTj29YjOozgtBbKt+BpOGTa9L6F2MEkBz0nzDyJSlbcDwL9wtvjGk5aItGkCfsFc7
CQjWxQELVANejSjUua7GVhRf2xyP1zdSF3HNYCfYR9YqvQADSSkpRZteF9UNwy7YE7VPR0v3tcwk
vxARPc6VzpSuhbfXjxsVwbkfLHDPYhIk3Ja7ivgvVg6QteBkvQQLWd29+dPJXofG0YE7IAaGVVbb
7sZDhSBas0FxEWYD3ktimHkK1yBr/NAPdphHeeSoAeQzONxsD9MJ5tut/aCATg4pcPaxW3bYysUn
Xz82G4X8o/eaCLq3dOB9BRVG4UsDeW2fCQyNs+4yp514tNOVXFqS/YHv+KgiZdIYYnFYLDIPazDF
QrwGD1De1RD7oscoonEAhUMaZqab4ZNvQ04wKhQ4OFOyxyQv15dWsYozMrKEeQrZn6/ph15JOsql
MwJxQyergjPZoDRij8wM96WsNQk4TM1dLrFNd3J1R7klIVhqLIUT1kSKaBEggr6mcuJy9/pY7DlT
KYpyhGIwVhGZU1DStr2MvS4470+kRpQxKvR4aRk+m2sn+HjmmZiRIoiblGB7RG6Nr/IW8a/dZ4cM
repi8OIDqqysWekeJkynlE8Lg5PFkyg1Sl/rPzqGKWRg6M5LPOH4Yw0gr9Uv9QsPte6z6oj6X8O0
heJz6F1GfKCWC7vrri8u6oeI+C310fWbpvu+5vk/rhJLv7y3k3GQnjROTKOzNcdTon9lCAFYlhCW
oGI06aQl/+4s/hWuwHixe2DGgTTASBTPpyhfG/Pce80/LcExsVywEiXQ4vTSmLOBu2fyZauoAphc
agI+QpyINkNxzDUA8lqdmtUWmSaR5OfDgQTmWj5e3YZaZLyWPj/sjoqD3b6nu9ExZ3uJ3AqiADGm
fCbkh+KCRdSwQfeQDDOAqIwdcdOfdNU2TV/HNkUFn3yn/aEplmi495HoqTSg3ERtYIcUpZegcvq7
9jlhpvxU2itrJn5smMEMHQTznus75eWBC4YfVWAhpmwfnVfsUcaTbadWPFLO4oRIW1r2/7B3CnaO
cpb/1NAn+NToe4nsCPrfFwamFPrEPHW11LVikNt1Sr7r+1CdpHLH0VFMe0GYHfCtviFvSCDLndVg
GUIlZS290QlsdYQDRnY+l9DGyK1EdgwCESl1vjUHHPsnZc96uwkYK1i4gW1lawR2fWeHQo9gMUJP
dfSrq4DMBMzKLm7IELcV3HoXM6FK4bBpmSjtFPFXGLYZdjt1+YOpPTs2hveqnf4bk2zfH+T8/GKc
YWm/wODrv8Yg/pq7zyqCa9bSETFxd+X1HGxngT/UcV3nHHnkcLLPmODCHZH5aPrVeNDl/xb1Lpow
mOyrdk+80esfG8XKM3o3qzZVDXeaIsTrgseU+TQ7AoP6lLg8Y4tOo4ahAIpR/2xUcBEQJ/D9sLoE
wyxfY353atd7KLM+Zb6DO4/m3WZxeasWq4ZSY1f+pKIbMCiPj+giivJo3ul/aXpo7okr+J+NuDbn
kG6Ux8mq2BWMWXPey34m9fcblL6EKQGMXbVnIAHETCHk2TQzGwD9DcxauGoYgibeR6snsAU+zP+R
TDPLHSRQdU1LMib8sD5NydewlayrzhINrTSDMTpJxTqY2Cl45EHlix4vR8glbi1uwU7lT6WEwrWv
PYPaKbYzCBfZGgLSCE0V6wDaplnPh0GcMjvQd80/rnftSUh4Fm2CG370F//7jYZaUXVYoXNErFis
yOjsE49s0m9EoUq9kYZfHR3gGWVZDw/yRe6sg1YUW5iwrA27QJjuBCBeZzbSa9vvJasuV/0fZmbI
E01lByRdUlazhh8dpVpLOA2Kp4GyExmluXrdKRLxMfla9hm2G3aG4WfCsQc96SDwzDdewNUYiAc5
ukycquq6xGKERH+lIBRaszMs3tRAuyjyypV6K1oPga+k2e3gRcwamVF0m7I4M6XeNb/ZA0ZBEvqC
5tXhCwgV4qch/GqENcLp+SDuDriueb0X9tyqIJlYIa7tiT5k8rxbrBCUFaYftjQ8z7amMPV5MEA/
5WAVU3uqfap/O6Z5wno5bZSUz1Cef8/kTKahhOnP4+fTNRto/oBJ+hqdEUe11Kw7hT8AVHp6KPM7
HXNNSNyDwCZiG1Ao/QVY3n4X4mmqbArD3BG5Xs/NjlNhTllLZVfULcCiHIDBZONWeX9yJExf3Mvv
TwAWgH75JtOVjpdK+ZMZgaKbsjidmMEc+OoUVj71eaycYs66RViO1Zhws+lQ3plWgdhgla1H2zpe
K0/1rG9D0rC75fQLQWPSfaai6PKKX/Zc9B18GakrkX/+hSGzm/HpGebeRpl9ZX2K5mHaZrRrwQIb
21niszfPxvRYnLLswK0JlIy3U/DQOvduZxze4/7NAfGs9yaEITfnsWXLgTNppWMtCVe9uusBFJjh
Ph29kLFqDcNWTpH8s9RFQv1HMz0YCCcFV2Nmmv8uEBzrDzqpFzLBuY+3+G+YCFF8IKyI2z+wocEQ
mCDemA8yfXkHnhhdM8AUhx6XL3yNQ9Ti9t8smju5btOT1t3U3eCb+UZxo7Wg1M+VLyWYd3cm42Bh
cdcA5Jn/GPGw/KPx1h81ybC0fu8bI27GJl3pEXGe/3GdcUDFt4rF+g0Mm2lBzNJ82q3E/BDHncyG
KYu2GfY69QC9u+F5NIk8FzF18Y9S7tN0HobiUMbbV6kcj7TA+uxUx9B6VfirOoP/9kJqgMt3aND/
k06eIlEOmboxYU75xEpeMWD0r5qRy6MgHQ/DbhRaMf/aPEj9GuBgaaAxCv4Z7Z8JQn24t+qh6R7m
41V4GjVghMtWColnsfPWY40XsfVBe1CfJ2kL+ktmM0FkJpE24ie1AGUj8zf9/+JxxDgjTZb6aDBF
h+iaQru4d9KayAzIRKKyBXxcyj9MJF8HIPls5Zg8VuyFzGRPa2V21344D0yNhSswQQhozYnVucDl
rR1VCmMKm/ccmgOCFiB6JNElmqCCydv2BoSLs8kQM3kDRPu9BtinJlsASUPiLoxlcY4FQjkB4q3w
9U3fZA0VfvZ1wTOMHQaQrp0/cwb6g1XtA1BH83Izd0Bzxv1Oo+DfJ59Iy9ILVvkADujkqpFdX49y
7RuBS/CoSi+9rO6YxhgSv90W795D+WuLay4eW4kzBcOjMBPVvzN0K0iwgU111BAFot25AdMQ0X3w
JIjChjA14opofnG55H87aAbKWjggc87o9963TOOSWsQwU7G1uXeK4b78owat74wZOihdaUZvZ7eA
qGVytWnhXcn4eZ0BsoKymgMGnqWn8Mmt2IaYJWIEjORaS9iOJVigvB6qeJkN/e/VCH6Y4rzKVvry
1W3Nt0MAXmglmNCyZk0Bj5yWWotnog8dGkjWPJVrMMiHMygsHIpVYMLgCKmg0WGI5VpSrXmMw3Sa
reQeiBZ6RvVd4AzkkrT65SVp92yHZFhOXYh351OPt/MPNq1MvHXgBKE0P6jllHQLgAiOcW53D650
Y1dRU8EiORv9lh8k6f7i/EZtOi9hSjiRLsg02ns+OuFKHDKtMJEo+hNLFCsasqYm6MLBP7B5ARJn
A/qGzdi1i44DKH9WEskwTx+XgexNzEOkDQ73+BahH3rKCeS9zWseG7/WT4RDFXY/gqtymUHDv3D3
chiIBOCaVmx5mKyOBFHPg0PqfBTsj/xHw4sR/lIMAwkkqKTH+JBQb/5TNwEAU8YN7twwoNnZ5T8d
frlZOg9Oum6OojsNe6JlmWWJ0GygzqyYG5pH7N40Kedxw/+XrTwA/BH+1z3lDxF8IWYQ9bPQ+Vhv
XK6koWHuq5IjGGC6YfMhN3sAy1vKZ+GB35dM447d9D6L/kqnfiZHJbXIugpuVUMTeRvEHQUK+oT+
+X1Dht/NgE1ed3PPShV9l2yhVKTPJ64FIRJ+avzQcMsnYR/gxuo9pClol8qP4gYnokcmDXwPIV7j
4L2i94udCpoRlFBqjguw2fZIlwhynXEd6wx2Z+YyxP9pD0f9fcxIf8aAiBUF33hwN5xRIjJ1zoOF
Lpie2CQaENRCXzV5Bkm7dUyP3olBu5P9su4aqWPYpyG9AtbFcIqG0DMJ5sHSoK2aQ2ZB9uWnpRuw
Wo+Ocjwr3HfkB8HRMRxe2fCLdRrX3ktfw5rOLOU34pJ00p9gX8xj25r5+7X6jNEVPwXdLz7hgjMR
ScmJJd+XB6gHmUEiMjN2+/8/Ju4B87ukU7y0DTGsCmsW7fhel5WdwGwDKQk+6H1KKTWgd1BqMWHr
bX5N4ErsxouTjGyG61+eDbxanywVPK4G3kY4OOYq2Qkr2RcPj+QI/xAz0QxmXTbvvXjF4Sz8y39l
AW48A4xthv3RxQWBPYyzpWHm4oMTXfMy1tTrbLo1H7xx8AFUeEHNM9gS3sj8gNCbynQpBSwadgYE
zkvCEgu4+z44/JKTSGitRfo3NQdrTwuqPzJgPlbFJuxiq9Rf/D46gBLR6vk9WS8i5Puun9O9oG4w
sLNc8YR0p5foIAkFIw7vaqW/cWZynO2yL6aV3Q2iJNv64u0159qA60Mi8W1uAV5AzCiAPvEiJHdK
CvgXAwYBNvZ8frMegzVRuEZxAG4HKDmvbW6b6k82fGopqwSPogId9JxSWHrql6naZb5Z3OYpIwuC
94kvdmK/TEsqHGqMbk4SX0bIHa2NX2PYaFjNCbbyzE8QnpJx0Pw3re0OfEJ4DP8fLYD4FAD1Rh7Y
eaPBryQaiPMdSBEI74ZwL8ziVEvcleu0cM0Xy3gLxJhoBRaOHTqSltsJDhC8vNnJ5PSYiWJSsQtS
PjdxTw+w0cxvqfwcV0QjoK2/d9MRURnCiZB6ec551MtP8MyLG0bRTN0L1wrNkUJFCQUwjm79POf3
eB1C4VznHyFBsx3yrdVkMPKI52wbWjMybBCvCdsmctmmA6+i1eT3Go/FFgGfYB4MZmwMvb6NdZGu
yvYcMwneSibJQtchQWKzbUVWKozTqzldAPldHPGaQpaOZ89CI7cecsSUM8qwx9u1XOPSkYzfadsu
iMjwYcgbyAEY3+2E9PHeitQp46pfkZKE9PXduDXcudTmzwsjhrh20DAzcvnqZG3HU9v7rBDkT+CM
hWEDL2LIyjmsPPUXfibaOfa0ogeSufdK88RZNZZup3ywpuAtIg51yR2LlANT4W2h+onqpt2TQCRw
HvTyuLiUaROC1F6WSNScWtkoDLsPdBhPMHtavR6ZmyU3rbbRMjZWcY1F5/XV0PTcVAaDNxnWrPKj
EHTw3sWXFKAZYxFtE30X6KUcge/itRbCK776WP2WwMCXGxkAL4J0C+dW9vu/Qoc5d7fReS1OmqfV
GJK9esyXiztCPiO6vIptcoLRNGYuUzPx3oWQZLtN9T4Y/UN7AVdwO+EG4oTGX/ZBDMDqjtcEA31U
cFollDiIJ1YGiSYpITPFUzRZFrDfEffcB/qqAd+xx94vQrNpBS89iYuLSgZe4CMnReZJmSsPn+Y+
u7DRg/VkT/7IImRMPFn0D7CQ1fdHwOygtXMm1pCV7y9oE7kPLhyC4g/sABZnqScBtcKWAP2nO8sn
viPxPP5NJBsjv/uYJrruCllE7Q8GnQ2FwdUUVmPipt4LFudM0qtX+U0KncDn0ZPJfePxB+DBoOit
M1smLmV0ct1n35z4TEE58LC9MwSZ0FeuZgpkeGgfEXXaeoHmBcB0yDiTmIgEaMNS4J+LNPk3hX44
c4oHXe0+BIqwF6NPlUVz7iXr8V91IZie8Uvi9Uy2FUuhQlgkVnWpwXF8qu0582lRke40HiJJnD+D
4IASoWLjqMdNtlQYqWxHBeo6dzC1Feore5jXTZLDesbqNT9ASbgzoE2GjKXkVTQHr1myW7Mi5X1e
YjI4FjytKGixWzVEPAYusSRrjhXmnK0LLVbmtk+4Nom1lsQlOBNP1z1GCD0fJvEEbDd463c/iulp
rFG1PZOqTvGM2HJNWyvX14azVl5WtCmsQu5IYrDZMXpgSME2vPgAtw1YgMfgBRAT/2x8DFyGGTLq
AcWZfiphg3EPth/mbbXzumKN/9QYXQyaQ+BncyTlOhPWO6hxw9Hk7MDRbLhSSkCmz+6IaaETrJPo
NFwGE1T/KVy4Q7tRYX0dwwO21VP2Pr3x2R5RAY1WHDn9wkvov019NcjIwgIPwpCwfzckPjApoQ6y
F37f2QISOvO1TXu7q9HqbwaGuHHr81xaennINT6vEPgLQ3T+bwHuvpnuVWm/eOR3DZhokcE1sszZ
eBR4JQL+zZTurnW4lqAnMfJbBQ+GG/kXREIkBsG2w950bNGYDyTFMzUgDJrBC4ONFcQ9qj3ZBhvH
TGZZ7kKyeTVKLGzj/tVkZyec5fDOJSP2aFx5tDvHn7z6n4DSpqQwYMDd7WMgclycNORwNa9Unkyo
bGVAzPI1YS0QPoLE1qH1pLv+HyfcAg7Ojyn/iLfJZ0r1H0fntds4tgXRLyLAHF4lkspZlmW9EI7M
OfPre7GBuZi5PZhuWaLO2aFqVVAfdJPybyGjvnqDFcgo6mwt6IGa5YB1/EvWllW8jJh8I2tbI6yC
7zyHpOPxwNoOP28cL8aE85DtJfyxeJVf2tIdWKsxTtZYJPiZbX5OjOXXaH6qXXogZMaNzK0/btU3
xdvk/YlwdZ7NmBBjFCLsav2R8ZUJ7+cpc5IInANExeEbYpybEoRrGDi3OwPi0CGKsqMocWoxuNsP
NbNj9aeWt4GwDZEyVNbJLx4RD0Wdn/14ZvzrDmwjCaTSKZaudEqWtm9ByMrcGCCLwKfGBJc55fgm
VMVCSF2c7Kq88hImMgI9OPVTOMz1rTjSw6lLQzz3wi3wENBsWOUgTG+Jh7bFX0aTyt6gsIv036Q6
SSz3aloEuxpRL/Ed1SGQiK+6+LUgd3vbnnpLOgF+CPs3Mg0j46FfZGBZ+K3WMT4d8BecA05bXGOC
xpIPy7wr/b5A3cLij0urLXfTyL8Z3pJ4RKCGksPmNxesTzFag7eEwTugI8HawFV1jIF1EPWkbTWD
HRJqJuiv2AaFm0ge1t8A8pveW1ps7t2Onzobr+0Hfi15i10JkG52FR4T3PMK/iMap2UPj4M2qkVl
suR7OpNskQ1Oz0JZs3r4I0e1iBkgkt09nx0Jz72AqQlOFAz0C16FMLipDA7735rRe8KwzQu24G2L
ZM/bLml7VbtHoSNlHzIhDvxenwN+KZXkpyU7nYk6i4jlfUrCUbDqq58AR/04lpQhPFSM/BUcszyg
LHoBOIa7NAJ6wlMpLqv6YHXPaU/9o29Rpnfa1Sy/RGZV4wKEK77ZQXoH0ck6Kwe1Ec6qMowSmIOv
LCPkdl9eddbmGYd1vx4RUxfCR5LxmHc768jB5K/w9Hbi28BuAkartuJ4lflp8Q5chHgpAXVbCagQ
itMAJ4kHfMHQM/gRFslHIaAJZTDsYCVnqiXhP/vYJK7+oX9Ykz3cmDu4qEMJ8sAhpKBLXnbkTjWu
3rOzYCkBG9WErs7sqWAxSvNBVmG5x+Mf4/dCKG8zqGJ6qQsLaV+BVaT2hZtl7vtwjUUEH75/kCbO
7X2Bqru9tJFdQe4gNRJjGxLF5VAulVV/ph6oUOW+88fCKBQddm8hHigX02ytH1mor9LpyDVcOdNF
Ghy4SC12pBFCpwd82k4REfG238ZXF4PoJ7RPd3r/RLYQs6P/uDf1Nx9nw0mPomMlXS2LgvuhZTsk
29EnbAlPPEbKVqJN4nWZ5K+xmh83Ay8zcHkt9SkmgIQ1m3YIOlfkxC6qm6zYw1Y3V+N4I7jGNE/C
dBHDt+CoVps6/LTq7yLDrHqs5/SmarUeyZ5c+B/saZbTb/YiyEpW1xSadc1Pxy7HIZEnoIemHGXM
MK/7MS5jdEkXATdbjOESOOUi1V+ghslwqlbhrc+gYq/SUzdeWCaQbFPfpAH/JZb49ZbfSifsax9p
l7pjV8XPETgaHJYYOvehZkQvu7TKDDZ6+hXaVwZPEh7aXdU5Wb9mchFtA408GIB0GjbRdA6nGt4o
67E4WVtlQAr64p+xJiTYOy2FdoXbY6REfA6gLf668ruWWdhs/PCYDh/NF2Foe+VVjreO5Jv6e3rQ
1zJgQt6wMZj//lnoCjKbIn2WTrBEugw8Ah6U1hOLS++r4PjKtlpLEHlnVwQvPhiLYHchHmRgQCPi
akAzrr0xX6a9mvfeRbZnDjmxIUh3qcJE5tusPkaP+xZ3wzYXwNsztcwyD3LzujELpulMW54SWNp8
5qH36h7SPsYLoipRFqI0neVlPSpiWhOisj7xXCotyL1xt0zIj8h34zNkxGGCfNHlGknFUQE6jAdX
AAIkjWsPA6GE4ba0tqbVrvXsreJCs8S3Kt+yt3GNqxo+TPByDLkOuD3LefrTOW288mcaNeYF7gHl
yyx2I6qxDSdXLVFpXIzqkHTbipEyCjEd9vySh3+clrWJkiBBo4Vs+i/PDTLDxIXx1f7m8DLApBX4
oM5DdkgxmnMeyCcG9P6vKmA14kREfd9CECyH9fAzhU5Z/2QmVhYWVDYG+eHHmn7E8FYfuIAtgJjG
MuQsyefTlPpkVW+UzykGdpdsUFzF9SFmyI8LUQQwbDxN3ERgsKrovdNRJy9AA3CgR+h/qIoqsuBO
JGMid8CELM0W6JNG3zA1xkKBOKTxYwYqy7DKydA3ZtDZ0PSvEayT4OWaG2tZsb/UL5P53ktQYNzM
sPeQ0qVmP1F0s7ur81cXHlTfX4nxZ98xW8COimL9nFKrlQL0soWGNYbQpYksgPreXUf9ZPUnpd37
3cqRYhANmSPn/FrLIJWXNDolwwgKoTraWxpewZjlbLRQ0vUAlpKlqD8DWMZzaXOZqDwUJfng5MgR
nkebVR865WLBq+Lf0TAI42vk5A8eLd0m47HG7lhuMdlcStjiKTflcTfqVGAt8TpflY5lmBzpqPni
X0fStnDwCIPan1zmK3Ym6WCBnlSrun7tx/dCxlzoRJ+x/oXbmTiFQbyUc+OgLDP4RlztKUTuFUYN
7FphdympWLvRCdK/Cj+EVitcGNcAoVVBtVd7dMvhCkQm38L2N7OY2x6q4tEyLdTSsxq+MjyqaLAy
Nrj+sJpG/qZLh+p/B6kQC0dnv1OWj9FGe0mUoIHYFz0mNvsGU8DIxCsH3yi5xpGtSQkQCbmDiiEE
H30/DhTpt4KRX3vHslDaw0Vs6GgXYkDVXf4gWQ2hQYYASBng66e03vqbMVmGDCKOsuiG5UHmzhOx
w29jaW+i4FBWlBkN31Rqzpf1JuSOZ/1gqDVR3BKMR3VcoCk50iBGvOHV4rt2gfCU7ByHfYLob079
oo8DHhn3F610jQ52EpHW3Bk4q3FWYCkCXgiR2a6/s52a7Q3CSKHdeSlRXhsdXCuMzWUirr69PaoB
eCWmzSUW9xsLCuAvZn/+7AIIZ7grhfWgX4T2NylvhsjTV93icoNassvPGr4/8iZrFMGUJCWSFJIU
RLfBQlftwP+WBTE4K73j3Dh7H4QPQz/1HjQ4NFngAwvzJhzmOF907iv1m2qk/Ywe2XgqePuJGtMz
Fzxq76+BFQnJIUCQ4t1rLMAkfeBT/2QdLbn5kYKDtafoHyrOKpgxtEkbuhjtWhZ/bhQ4urgiw723
pe5ZwkaYB+zoyZxxxl5JFFedsLXMt3J4RVg+lXsqbvB+Alc1yGxAWyWZKza7FjwC4Q3eT2Z7K8nF
CIuzOePBacLOHdQfS9n7MGYebfgHbUXSD/2huaP/SinCw+S9CT5jZdsKR037rT/VCGG4vIqvhvZT
8qUpuyVA22VfHHO5codSWQrl3eNAG9k6JZBAPQqdMaQTLDhFOtRULT5GwhD5mlEqv8alVt1NjouK
W6zeit7ZICbTI93j5aFyxU2tM4TCJ2tb0MZO6fAWHrPp7OuLWLi1GYv635ipUQJXU0vcWtxY3C/0
MhppDCOdiTjXWbxmxfuMk3fos00aLYfxnbXGAEZiDSG7JFDExCmokwTsKBMbVYE6r9IWY0X3caow
lf/NYtHAupatC1g2NS7ZKvtNHOIl9jgG/e/8C1AkN0G6034MxMHbyv9lV35G3NxfMlwcUngOOYYG
RslvqOdil70D5sF+JHPQTr+THGjsG2pAK4LvmNwZfM5cwMvAmp4BbsvXVeOqiLqTAcKpWtXpPYMU
Gn4mawPDU/iQ4fQTULNQ5pcLQ1ZLlso3os6ajFzI/b2tqZQujtkw02qu0E68FTFEns8uBEm7fzLG
HToyTCu5fIn9izpxiZkLQXwocJf83B6Y+lWbrHpW01n5DqeT0K6Ix426Z6c7xQzU2NSpBUMbybl3
FMUNj3VnvvXt5/xwMir1Hkj9HJ9EgI3ispZLqmcTvgmDm0c4nCvgWu9sxtH+Qs0a9sWPphFRaR4A
wuvZO4musbQGHmayRLLlpX/0r9YuJxWDFsL/NF/lurIHRKXiJb2a22Yz7cEnrA033jaLfI9g8OCt
zT1H5Mm0h3egX7sSazqjb2XNvNMWxaPCB4iDe6Pr66nY1eQK09L6wH6uqb5WkLumY+diwmKXr10k
EDsBCGqVkgCJ1aJ/cALptMHzcnnPUKIaf0LsjLdeZcbJZtChdLWZLNoUmUv5FpMVe61r25zjbB4N
q0j4GfF9DAk47FY8rVhDPSBBPmmnz9G324/0SSc7utXDtND5EKS3wGWpu+bCKfyDlcyXIHzoGTPH
fc9Cpr+MeAD3mnagdtCmxbmF1m43kktMZ4ZBhZ3MvKil87J59mnhjFmMhRL8g6VO75QPo3EQHUkG
msWF/iH8AkTxBWTzdntozEUkOzUzBuSCo6uaKxSY4CCmdOOdzcEeInAWe63aSEz7n6RkREg8tSWL
f+17HuqMf+Uj6hkvnhMUx6ztFtY6OSiOeoIXC1YWQdSdm8lfIoJfFKxUFjbRZP3ijwUrcm35KklU
mJcGBj8KH0hvy/TSNHCy8RXazca8qBrYBM8h4fvL0Hlw/9jAXHMGgUGF9GM5MpD6Mj/4Vvq0WpE7
vIfeT1ZsY3/DLK98eUAJzjRMBb8VqkpoVtou4JjApRsrHxAHdGbOoOQXxEH8n4c/bPWVs3Q8Gvd0
RwQeJD1QCfwFd+0FCelo3QBhIW23bH3Vf1UmJAUHL1F2YzKEzzLzz41wqsxvzfWRNzVOqe8UNwC8
55KyImq3FjFj8wWaqfWZi9pet/Ff0274QsDEW4x5wfrVuh/VZmAHZXXJbXUqirVfXbF71TnTjaWl
b1Gw0aeGb557ljcoVhEll/UTPtaEZ5nhZbNmbPymHHj86DyjkREuBTOo79BRnbNYXtPoqxVvlKMF
ylTE7rM2e8d9xlm5o4ut0xaY4FliVrWv1laxGtsDGIPMdKOv4bJZDDuYdT3+QIUsIBCHRwlHX1fv
gP/i+4zI1oPQD4DCs6UvqnAm4Yw5GL5Nu6nZwaciCKBmQUolDk1qi9x8JSHqdtLjdLfoS58slqgM
jR25NiRjnIxdD7oPyRC2fu5iyv6Hkr4hbMqnD0BnQLgOQ3XAUQz0DRliJX2LIY0gnTxQGhEmhnQk
Q/AuoIgruFKdSsAT7HabKH3zBEpPE2NYeup5f/z/GcmD9ke8h6S9acBBOiRjzNwpFVChboEK+JZT
bpNvVVrHSLSMWahlhbw+Fc2Ih4Z9ixVP48fgHZcDHoEN8xDFtuJTfFHe21+WPHwP57dkixgmIxIQ
k3PM+eY9mxuP8ITPoE3XPD/c7D6VIJ42nlCYQShNeNsLda+ijoYp0F+ZQvKbDxXNNjtRmr12zwbh
yovn90SMEoi39CrT7fIaRWTUkUsiSVsxzsLDPe2bEi0p5FHDjepDWv16GNbAy4unqSQu2AmYumk9
hYldGac03Y3lX8+4QhjfuS4GErInonwYK8asqguSfBbxlQugQ+rIR4TTBNUSC+qNNVNZ9F1FTA7C
g0vWagvjW1MZMwFQFXpnKO/5p0K8rMZ7AgD7GXafEadmPWULoi44dmmFLBSO3qd1A5IxIo5qTa5a
yVr7NCEKhKX8j+oiVrRlMR57h6IzZR7kklUhGtjVr1VdHRtQ7iazYx0XQLkuGturB3ov+jTJycN+
YQjzXNmdDZce9qzwI47vjTmzv+nncoQk+DKVjiqkW01AXEOn7zFp0tIwb9xL6OtskgSe5D/7N+LM
AmxszJpJNIKOtohGrOYMq4pngBArsv4wzAp37WyglfG3aAdU/yODD8h5QHAGv8j3v6P9PRgaX1um
laz1wdd0pzA450w6lWfU703z1TUvDY8oNIjwt1cQGV5ymJJYAaNDB0m127X6aTId/G9NgxXyDx9j
JO4wRzF/wRWLcRaYQamsC9CBhHxnb6ZyisIHJlfwg5VEpNOKIXF19zgu0RvguiGyUvm01BXf9ID9
t3IrbjGwT2T7x6o6dfpn0t4m8iIiNKj0yoysrWY93H3IkcSfXhR1GZBbg8/EBNEXvmRjL3aQujYV
tlQgdZwVzM95mbLPROQcEboOJ5XPSsvsquQx9129OJpw6bnwRZBHHwH4dsAY6XIMDmxj2YnIc3iQ
zSju0aAeFfYWU/ce1AaDcgyz27C4GqxWzTNj9OEeA8bMUMIWFRBJSkrTAsm66BsiJdFMot/zQBGL
jic/hwIh1R5IfaMglOLXQS8XdJfNIlE2msxMBcf9BqhkxTCmO+rwTbOl8oJgVO7DkGjsXVuvFZ7v
NnRk64QT9AnfaZLu9B8D2gyJ0VP3HWNfb388Ko74l1FjCruDSD9J3QCy1ep3KwF5Q6dHauOAWxd3
ZWC5uoKzrtvExX5AX1IU89largbrUvvl2tOISnyN4a2h7+/jXwSkBqvB4z1L7vLsJYIJD7+SJZiq
XmQG9ImGv9uiyBdOUfTZF+x1OISLZp2MoKxreVNTXxTFhxEXS44KQGUMXno8Xi2aKMv4zhIRaDGz
ZkH/6wydj3VGxL2mdquQRiMEVCRGvxfgYqEP9eG/UUvNi56uJ5HH5NF/zPf1wBEGX9RbkLqAYLO0
3rXwS5XXCaGLs+ZOcG3sWtKKYRqGoOyObLY6w5fg7KDNZAPrKN9WsCr8Y8p4IGV9x6O+EMA7HtBZ
ImwyaLajDWlAVJWOUjussOqW4dtSxabr49N2EsaSVHqutocJjAODJDhx5cPd7SHup79K7vjgx2vA
GqwxAS4DEdVOKathnU1+74ikLIK5a52R9Vq6jJt5vcuor90/Cu0PQk/EogRJUBK/+f7FnPc4TA/o
tgiC4VTJATGVB51BeMcwVzPhHKFdrJ00BpmE4B6BH2jEYRcy7Bz/qGQOrWMiE/Hyc4ynpi9nPx2p
NulMPOpc8n3YMD9GRPCNg0sCqXidH9VhVkFQMO76P4CbYv4z8C0wv3i3GsaDAo2TyZXYoX7UGT4b
PuXUHMugMkIFdDEOhG8zCq/I6KH6zOlO0IZCgMpcUlhC4iFSGnJVSpZlxjUAvoqesacYBSr+SpRV
Wd2j7KaiHMeooDmMLSdjVxnH/NYi3MSlQTComq157aJEShLlNgsA8CgMR/+LYVmD9wvGTUM0Y2Vk
Hn55PavyDnOOi8J3BLDzzFUh5ODYissemW5ywx/lZ7sIrzcejP7c9XihlpJ47O6R912LaxrWSIHU
yS2jmsdmdIthF4XtYky25Czpybz28JmfCuT7WCM2LL136vRH81wU2OKuJH9h7L81iWoBty4JutpL
6O/eEcFQb7zC9G5xksoU8uDD/o+ppmE5EEhA8JF2Jj0dr7SXrpsIw/AqTA7yaBso3Rz/L9n4yIWL
al3t3YHE+KWBSx588ZBaqFzerf7hwW54l/0TxQfnM6Mblka0Emlry+hR6CL6gVSLzy67SPF1JA/i
FIunMd91xLTgGMHGDsPvZFC1oZJO3Z6x04EIsmGV8CeRaGA4RUlu3BKEMbBodBiEl2psm1b8JxBz
h9oWu6+0ZR90bJR9V95p7Tsu7Pi9bPchVDv50jKNU2GUombtCq5E7zBRD0gTFHQMUdLTC4Gz1reg
vSVIFdYN2A4e2XpjPCM+LzrRkSEAAzy+n33+Q2ssyvFFh/fUIqCEvJeX4KlVEsT8eQ4kadsEkYtQ
oGTjwxtYbnAHXBEeqjIGowiMLMNfNU0eAdN93dK2JSJdHhVr48cnscZlEoJ+w3k3sWeSJTQuTufP
bT0dU++oqBKK4UPdNfHPcEgcpGzITSXr2bA7kAnldEqyvHSSvHv+W4QFkbD3mlVoUPPxHQ3KY8ji
wkKJgdmMGf1K/s+UFYiona1M1B42kkzJ+huHqxqcEu6W7DNClrQLQWTILUEslyiSZwGucEb0Rdw6
Ua5480wwPu8SP1pHUaMmB0gQRK+L0R2jvcUvCVBnuwPe8eq3Zpx1qJhmW/HZL+HeAjDwcr5J1baB
2mbKtiS+UhaR5lsG9MOpxrWBx6fc+Eg1vE+ooSWKpEPCd79mwzDDj3LjyjhWyI+RtCIOkvh6yB0h
G48CiZ7wN8lzWULYGywYlgt+e2uRg5k2I2HCPoC/928Jsj4KHy7PFfgoOkbBbkDqWA+i2yriOzCf
lOWNIkYZt8SNBQuSV8mW8R+DsdYs2Bpb+grDFlC3UDNwrL4Mt6GgRWzHuT7uWCvHokP4Izrj1jpa
1kGgVuLDzOhRz+ZnWX4iMGGbLhBZyRBmcjBsMZZsD5ndvzgkMuZwKgds7b54BjTuyauRHkh4KtxJ
O5W/EzE+7DZKkqcIOTjJw12fLn5Nfvfk5qzLBzVgs4PAqjyalWvQ7GgIiedC12Rg5QUy0WbghdQZ
L8PjKP6hGYDWCGxicngSR8BPqMavkrXhW1vHW53XRfuka+iaQ2AxHr/yQGvjiauInyc/lNgsIrsJ
XNacvfcQGaxm5TrFri+9JvFYnRVXl14Fx6CKxXXka+tSYgnRhzSce3+2LL2xZE5Q7BTAvxBj8GMH
P4a5oRwTkhcyrzzeeorL8JKpj9zCjsocRnhKjcmPYZMTbgUWGtIbq8VrgIhu0RmHzFX0B/tkEnS5
8xUE7Okv/5nCFAl7f/DRCB+6RFQTwKjPvt9MWJxBQmcfafVkViwgKjf6x4Q+RFKgxoR/FfoUg09q
FqKIbNjLjtxrN4bSK4/3pDKXmfkW0aMBzIvBQ0yzQtf4wrD01DGhuQZ5SIC4nFF9H/Dzh2efUh7j
qLQMtF3HfAFqljg5psa8rx3tIYXn+2TQG/nniATtRPthA29Mf0n0kQsPxWDioxxymTZMRkn+0Rjc
tIE9f/QmRnzcttJ09mSySRmnxT8sn9k3xf5TtbhVDyp2dJ44JC41evI3gnTS99Fk6aiLm0Rb+8yH
BhIQBWFHfJfytdCaXaGgwd6b9UNvv3ii1BiNHPI5qOtMFGU82NdQ3LFEqoOzRSqcX200lbUwHFQC
t2dvU31XEP0zfULcg9wi1r9jNroEueGfYwfR+t/9eK4bFqmauGw/BKTBZDMgCdQ7u8RggcemgsLz
UuJ7S5YPkk0cw1QvpYoW9cQEG3OPjkWWCz+6RnAi6H+QQfrwjMXajbyNmmw1Vsz5vNImLpFQok8a
dVE8kIc8WVuMpcDQkjlKlXsfstITfnUZ/gzauiMrrF1CHwM+QtDknJdNtCYifGIJD3KBhZLcLfJf
4WdmbGLRHOAqQDQ18E8TckMKJ0qvjFcXCJ99We9aR/yzAFoOCt9UHhRB7xx40NScHHABJdqstnmv
ugvfdGazuCJ1EK4FIoUSQBhqkNYhUaFc2PFOKR0+613aUYLI78Nw9bEWtigxl0SxVRAdWCulVwXc
YSF+idhpKvMSFHanpdcCbKTY1DD3sYD1xeoUZIcWRG3ifWRQPlk9FDdLXXt0a+8WUQpLsXmSpyTh
7LjAsCanlNRw+1u1yTiBG48GfkMB23zxUGB8EXGSLJkl1Xy3GAPxnbNISANizgdgYBHx9ln7PqiJ
Q+evMoSQ6f5bEXffWgCKolHoe3w3S77sfceQmjACu8XGr1Db+6SpTJT0FTwEWQd22l0MbB7a6M5/
TdGBQjOh6OBvJiO4Jn4VKXndtEd+d0mJxPDeESM5DXg3a1ZO0OkG/0nKnLrlmhuMqeFsOL4IFn64
Qxn6rlAQkuSpG0SUGQHHxtJ/L0qDQwlAJ6LpNj+a6eKil9wpfHkLqLpMCQTc4daP+NKVFeBLE70k
3bgg/RiozjFxskiggqbYIGtzGrNlYnjvIww9C2WigbgNB7phJh+Rymz9L9CcRtO5UUZlTwlfEeko
Aj0S5IfM/x1QXfXMHbMIN23UHvrJ34jCuWYIEhe7/+ffqlDYc/JN7DveTOOZF8eZ2joHhzH5N8VD
DSsiJHmEsGy8NBRGGrOsbUu8srkho1hnYqKvuNuQJrzCFrRf/QjOeB9lnI4jWrrGkZAyJt5pTN5J
MMcMx9M8skLCOEkatbZBPFWFn2VyE9jn8menR5ZMPmMOFgN21S6/0mzHWQ9QGQJ1/U1NF+Y/YeVC
Gw1+5kckaRzFWHvKBwOp2mPNSBbPwKvcSAg70TegYiIgD2PF3St2rfBe3KvpnXvNujXPGscL5u7/
e4M43x3mgTYP+A/uyJotkGiL1mPD3NOHKc08Nrx21UX+I4E9qS7c86xFkuG92IhbDctdYWO5eATz
9D09E10zmRvwJaFyiX44S/bkbKuQt5Kdsla3XnY0kVjCxd1q/lkg5gNsvGnrj3t3immma4AX3nRS
vC/oUjCEjV2h/5L9zUzK3LT5rvpIiu0cvc5MU1yzRRmZdIGIZx4Qot/BJLTjf+jaj3O87kU8mKS7
MOIcdkO19qeNQsgC4WBPb0V3nqDjJOovdBMfJ2zKVpLC1UVhv6f7IwcCOb6v3gXZFvAuLqT2GGUb
Vk748+kUl4zE84u/KtZIEEPQRW7BRW3CNNTf6Z2KE4s9ueJVgrE7GwG07M3A9fJuQA1iDRnPiq0x
+anLvwLCWI7744adU6+Y1zldtUHDpSbrJP/gE0M+KXmrrnTQENODwgay5zb3oqy9lYsrkydBTElF
ouzb4B5CXASfM9qw9aNhL3zudxsHFosKRqvh7LpdYE9mg88Yfe5uFdEecGhwVscn1aFvVf9IbJ+e
GnzDdSnfJc468cTh61Mw7OMLIU/NqecrAZA9ZvXjplcjP0Ea7t/KlVE4rJ2L4Gig1PjO2hWmcy07
YZfMBuxpxNifgrf8XbTsObxcZ1UNWjQ4oFeDTRCvC/mv2lOV0HfzburIjgo73AYMP1FxLBmgHEvA
t8Bz/dkVnoOzsgm+qu2YLRQg6mqjXtRX8S1Wuw5bEzapAVLMarzG9Orc5qy+NHeCp3pmr8HtpO35
xmSkRq80bzUPQzY83RLJQIwdGarReSDIgM+BSsrLzlV55/Zi+MxnwsjGX/lX5NEr8dNw6ZiSYp0T
C7XhLMOOXM/xRsmq2fPlN8BZVGRTM3CjR4zcDCMbVVD1lA08tCVD2ie/Y8pmzlzj6lX4OBEslU5W
ryyoMdWSydmd4T6TJptoWGVb7INNPfJNZr9qras5DbibF9jVz3gMPmgmRRT9DLygahEHo7cnM1ym
B7yhCT5XktR3Gf0IGUjxsDhYTzlbFfGezk/Bd9e0mCM7rDnxLVIeSbivgDYMiCjMNeozrCoX7a5t
RPmtHk79djduA56/YMU0C5zcfKfLhG06IzzhT5z/8aERbb8Dh+zca9Fh3yRYK4I7cpKS1jycio/f
clvnD/lQf9G2QyOj2PrwfpXF8M3gBJcjM0YDih7SdmYArrz0Vj5E6pA1PICOm96ES6law+wQzE+d
AGcqunLTMy9LHQhc02kYj8AQ/RNAZ94sQoVQgSTs9TjakS02VPlMTMi7nUuI+lHnK+wvhKcygol/
EUyw5fyJf8tD4rnCdczfBMnRdvG4yf1795NQ6Dv8gFCfC/Pa3Ck6BGeoD/2bJNpEcV27bbL4ataS
hMAG/RFbaVDLQNvZgpEyxqKveOJ+MiDl86Z/TF+o/3egYwD8EQz8hzxucNUCAIczneIrhnqud53x
+VLzzhVNLRORF7oIRWPisIvTNTeX8EQw3M+WcwWwD74fpwJJRTYDwzcumc71LKDlqG4P8spMV0/B
BSarv0on/WSeO/mEnDrsWrwtyGmmacGtY2IznnoJyjgtAY/OHLE4Xw3MGdV1WLicwSw2sOfX1Q8T
N641TcXvfrJIdVd5pTPW1g7OhL2yMuW7EVlv0fRe7dPPARmGsRn1OxEBPDvZlbkvytB+m7HRHbBe
ol7a5wOzsJUh7wvUQxzqIK4wfzGlQpPR2b1ymVfm05mPoKq5Xww+4WqtmG8hTG997XnvVn4fBveH
mC3ioxfWRs22QDboXsX6nF+LOcKrPqAQK4VrJzKFoVfDz0VQSX5Mj+p/qQMXMn/KPG2zTSB86814
jGgkeIIYydzj8sx6Q1nnv2jqMHuAF//oGQwUbEmh9lyoqQFN2BAxY2WFjC6K3Zkpo7lWD3ttibSM
LeMfyvXbbNQq1uUVHg2ns3FlPG6+pm+CKhm3YuWaVt6fD1zHEacNaPIuvcIS10mf29ILcgLGGJgn
qGpHaxe4jI0+9U/FcqsfFNMFX51LxutGmNg4vjhHytH6op2rYRNyLgt78pCGE7Li2PyPtuBRG9bV
CTFA+UuIsfRfuEpUIz8kdozshDRB/5hkEjh0hwEDCF1bg08D6H5F1IXVfQpEOYHFsgvrg1CvB5pe
1dzPelGautDJl64F2QRXkBQcw9GuqQdZumeUOOe++BsIuCo/GgVcY77SiY8B8GBsCX4hRkbc8/Mx
TSXepgQ4u9CMBbchEv/uZljL4isflqm1p/A3DIVTaSuadoTqJ59H5Qyw+1mhfrPEsxG/JMIDglXH
3r3Z0IqndIp8wglxCbK+67CHbGi3rN4ODPyCP+3g8P4kvMocGaXLcE2aD0yXgN2X78CsV9aBC1IC
Inr7avYh7vWHFuzB5dRrXH0xwPHBFmfAi/7n6SAX6g2dWwr0xJmaDfJK0hJxn+zQ0DPVZhcSCCf6
uYHY8Jr0488c3wHTPgsEXMqanPNEqe6icik2wJyVe+adqLwthE75TqrIE8tPBbdPx7L7ewp55pl7
BKztsSjUdGCBhCCpR2Rh2DoCK1O+RxaPbcX3F24Hc0hfF3k3EPUDopvriFXUrsKJe4WjYXTkHtt+
D1UgIXKMP2Y2fbXo2htmmERUKsGn3tsG2369WFZPHtCSYFQevKA8eNaNPJ+p+OA4mLRrY3xpuBP5
yRLMULCuJzTw1or61IFZaSwarmIGLd8GKZ+bUBlX/fw0VB9MP5iej8UOmTkTjTbeVLNKCvcMaQ17
4EDMn3nVXKpFCy2DOXK9LWuXOeenpfyY0l0eTxB72PeyKlvyRqfXWcMhMPVI//TioVkHLdoHk4vF
iJskABpFTam5fHUEFJEDwUvBXCnQWlBViPRm9AK1w15UHl8DlnnrMI6MnqO3dM7K1H+Qt3YdNEMA
HxA9HxxqLFtAJGB1pziC+f6nrkQO6jT7pXybT8y2Xcq81dsXE3LlktauPrxV9RMPxfAMpiPNNwUr
adTFI5w2XY2C46CuJHb6fXxDF1aXX1PMRLU5mMqLNq0qDpN5GAACW4uGmZUUmJAcdZBH7H0oeFnx
RCqxcNZnXHwL6neu78T8oWY/UyMtxPgm1vuouI/iRxTtC+lX0b/qP+AzA8bI9lPyhL1cNG86jDxE
qyLmgICCXE7/4IjkSN/Ry0wWQuVHDhi7BlCMup5Pjm9w1e8GXDAlnxFPlsSzN/irluEd6/ZB/eVQ
U/iKPodh1+jXhGEezKfeO9ZU7N8Z10uM36PYNC3jEeRX2reZ/Qq3HmsNLyOljHqODDAlZtlxhBRU
/Z68bZjabKn0Zp+TPu4j9/BRscSfHisC1HRdBmqiZIVOJ9jkyBKS28isLdpQt/HSMwZc3ENdyigK
QBpQ+uDa85wr3w2fwcjgs2nXcyNq/+PovHZct7Ys+kUEmMOrmJRTKb8QKtURkygxB329Bw10t+9F
28dVErn3CnOOaeJYoUphfWMkcPXT6Sfc8cewfczYMwT9LU7OwXvREsshEztKFaYBRp4YsCGG3Yfi
VtowKSxpBL/hby+uv8zG6/G504zfmp8wpU2ltyyy51v5o4rgnJfe16TY1V3umijKZOOH5tyhTppE
6HJzCchaiUn4/YSXZBqifUNfNhpRuj2YCEpHZcnAGw8RcDFlRs+RAMY2Nk2Eqq4C00e/hOQd4/2q
8qPNg5KgYsKdrgpSjNJny9QT2QJbb5DPlH9oGsisDMmKk0ofPlX4L9ZhCTo1dvs3mjpAhMrKAo6z
VQA7DNmZ/Xz1sFg9Bs3+83WluvLjpHVCbDI8K5FIvuygj5VcNqC9GagLwaweh4Ef2YDp25IaN0Wx
iZEwI3yNpFBCG6bxAsshHRfZvgyCzFWc+/jKonFjutabvchuVueQR5AxWPbXevDvrshrjCnWP+yO
QvTdDLgygM3I8/sgW9fWijq4dIWmsFFfKqu8IoYlX2VA2CIcxLsqsmOU5BF26l5kqPneJCzdiOiY
MV7r4nPwnSXSNtnyVX+ByYSV4pk4ThNICRIxgWGwXYU0MOAkexkcCTRwScUmc9SQJDRMm3RghR1r
FvRTOjJqEGaoChnKIQMXLp08EwK03fWcXWXz3UCNesu6C7tnuJECALyDykj6HIwSVDo0twUluCIt
LQaZb7ZswedkBOE0ZyNpqRgE3lu9ZoR5B8IjeCLebKSD2b8BK2WVzDBPLYkU0B4CKyYpPsrVUiYE
tMFQ2jovPBktF4P7XRoeUzoRJjTXGedCa8dSSRixL86D76otp62XsSBlWmGx/Qr4bQIebDBAdUER
SFlN+hsN5CVDmwp2NEbxFH23Gracgn3uuhFg3YSuShtN46hYG6n70R41Q6+iPDGI+NKewQ0kpYZt
ggH5CPKnuOH31QdfUm06Y4mRlBUO7phlx/VcLwUGkSagptP7u37n4HyPb/qFr9df0u8MFDwFIn+W
VDhixJTnrlprCfFNz7QqwUGp0lKzjzLeH685nWLMCeThkJCnRxVa4xE179P9fKN9SavFYzv5EnID
84T5eoMYLbL51ToSqBpCHyxz83lWFRJMa1W5Zb7LGRgVCMbqgpcRp7asYUPv2OCU5AUCiKF5I2pD
+bz+DJFKQkaUiZkttXX98GJakMi8sCaxNrOPNDZ+lJcvkw/8FGe/bT59UzBlMO/EZdD9dgg86NIu
wOM+ayQZoKM+C5BSVgxNKbb7pnCUS5o/289Vlg+oYOP+KKuoOimTsV4C2KIjqcgLtPwo/M0FRnF8
Z62BeoFzCy+Cxunf0h+p2qX+XHsEJEq5E4Ufpj5KuAYmWXlMqToW0tKjBLqjLUzxGn/WYGQYH8Pe
3L7VB/QyBZx/fNYcmeLirFQANdHtAekLGCCisrA6ThcZamTmh+lPDAy608pZi26sSoJNgVaplykg
VWJZmkMvdifGkjpk2/wWwWAuTnh51NeWXQfVYQotW/ulBP+K/0qo73BhENKQc4qM367QCmyTlRVD
CCaL79GTOibzZNf8jiXsqIDMN20oFlp4F60fBRhrw9Uoo2BKKY3f0b0zID7wDnCLNhqWSxhg74EF
A4HHn1OKQsBEKv9iLtF3Cn45Wn1+rZ7/XmWh1/Jve728Nj9IIapl7EQEZkWQlr+15YxMLpJ9wJUh
WBC1S2ZgYACCVI8ZtsM6YMf9jgJC9Gy6DTlV2fce8nBk2QC+EfO5xRnHQf7mRe8VO9YxW3V4SFK3
w8JRwndh3SxwVzCrZZvH+2TI0hIWJOROxncleSsobksK+PxTIZmZVIrhfig6YJD12Htabi/E0JjR
CThBi0GD1FGA5qjNYcf1TLTLpUD54MBbpQIVqNFTHN8NmnJi6vlvPCDfNYMrHg2MCqMGjxFJr+2p
kWmSLX0TSBRrVlsivsWhECSMYC9Sf85wYHXUdBAwQfmpnKz5+9gBM9Z3ObOPgTta1pdfWSZ0z8Bt
q9lBTdLBj2oTOAWInJyoqvx9Bx9UxJMvw5sh+1dSA67kav2CX8NmHj9CAfnJYHHvaZNK8qv6V801
pqFPAWe6Eu8rCpdefQLHY+2VbEWMAdQ0xWteBajwsPK8fmTwDHuSkvgO2DUqxUwhU5tl6punGBJb
hhVB3EFXE6x5h3kEXXhK18hK1cUbUHMamfIuB7wvx1++MrfLIeFFXPqcFkw07mOTyEA3phgx/Ia7
hWcyR+46bS0c//IDhXMZzFtSZAA3sAjvTo1vXXIrmHbxTDdBWDKS5n85bCQKC4/1f3EepnkxGX6T
fgYDe5QDjqlsEx3oS0a4L/i9jda4An90qy+BTJdsgOtrhqdUSWh6yBOKRQgMMCugKLqhaSEvcbS/
+sopaBjMn5rPtrTu43nJlYhygt71deHlwxJsLbBTAz1SQVsDxRWCP6RIJaihruKe+xxAu36rCyh8
UYrtr3F6Ryj2krXR+2TCdQl24EnXHCVGpiV11hDhFjrQXOgc1taw7YuL8cFbNjcSSGrW/MPSqwfW
G6GY4oNC4ZNKh/696dszFZ4hM1rUBM8I6lUsW1Opwfu9kpMzBDxGIHicv/mqhpWQVSnynIvJ19zL
8JulJ6nICICWUbBqeH1qLtMWNLlC68uWAeX/j4KA9P9Oir0WsjFTH1099BBMOfVv7CGwVbMvIxqm
8JJfGlM5seyYY0GgBRL9IcPIdtHyVcuWPmIBJ0inTMApw51osBFiiF1J9JjgX3M7ZeXHXs8dY9IK
Hug2xdfBroCyvWhozmiSv/0iiEpSS6B34f4sxvoinGsUd2P7J9Xz1gkGbIPrilTTGFBPpRxyVhFE
p9Obv1Dg9kedzoeJSmpsPzuEsZmS+BrNcDl7bQsZdI2POT1nz2uaeCD9DLLhS/+Lgk2o7DgNTINO
l6Oueho/ZBqA9qldVDAOINBF6hW/LzpezJ+MnWMIADpSXgU9abzP433DAIbxn148QyiT+SnjSiv+
+sb/CGeVToE1igjSMylxEVGrhE5JV2JRr/hfOkTgkWyl8ILwc8lPkxc6EGdahPGPcV/I74TFm1MX
QeUo2uWgvlIIE56nEjFNCGs9jcVZ+l68iG0EVp5wrnApTRJuQQn+N247hpQJmBzCE5iT4/Nbcia2
S86Oe3Rgn8IKZ94LGxEhOoxiqJ0ec5omfcSAS4lv5fy+kFpXlafCtNXmOLbiSmqbr3moe/xy/bGe
HSAG1ET+gBmpp29xFJFPYEVASJpp8FY0ZrM/KV33PFmWWDFcTMQHBiFMsWjUdAH5KhdUAUoZ+CRB
sSwZCRJnEgYhJlKX5Yg6eWTPxkVWa38JZ5O2UjXlOWVtSGWPuoB8lz85PBiMCkWG4kBinUSfsRak
FbYFYSswH5Fe04SJz3Gm31Fss9kJxIYmBAJcf9T4B+nWx9vve+tw+qU0kQNaD/p8PVzhYNI/TIEw
hVXT5tVs9IxBDIJbwhDAMGGXJ26kQM/tiwvQWwLZ0BNcxixbeCC+h8DRo6147RGMskP5egbhJpHd
5MThLkrGRyKMcmGYWFU+CRDtmszgkEixpMv0BRuWFzc7yQ5LE8evScyEW2HV4HuS1tYFbTcl5Ovw
IgGCR+Vdcb79RYTODMEaZkRNDno9K9gSTbsbWQO1bXmqC7WTeo7kebaXeeb12Y02LZ5KrPuT1VCd
tGpVZ96LTHiqVWyx7xm7C/5eQH/4Exvg2QwPkJ1xf/RP5lYdS+Wkx4PmyaMKh2OP0okzRUdhznPt
MIxzJee1VUmkto0R4G1Hw7l/LYt14KNHz+5sT4imgRbO6hjVy1o51dIUldaLp/eMZqFXXX2HKur7
Byw/6E89m76N8FDIjucNgmVSEqWwRsmJ6F5jUPCaacWVd73rbVyt70Xa2J1XvJhYGqvPGGcNcqTw
gQ4kw5KVIH8Cmkse5errjoN9SrMK5286rMJ57T40P79rwZp/fKSEFAsF5m9a/asT0qHtwbwI6hNB
cXKPi3V5RdSNuw/7BGFgOpp21hyXlsyMMxti/53u63RZfX5ef1ygn/139nI22U4KnA/oZCAxI1BF
tl8HNEhMaArNI7WSSkimfJu8g1mzA9xRqlMZFYx6KLObVGxa8RzyT2WQXjSXurvkDKfGxQTtG+Yv
cwYhwSS1EKUdeUZfrI9vGiBudvo0Wv5OPrB9ARbBqLCGpyHWN1G5ALuRmaGBcuZxXyr4ukbnRfqn
5LMB2ckb4hkawfHNK5VRhw1tAQBvvCshlYDJpottXdgKM/5txYMDmpUkK6VCWqGgiKh1jd+Q+uQp
bJpm3/Fe1ngOLu8xFKexze+MZcKoRSRmhbDl4TMiqbdITgKRch7GLUhN9ol0BJGwCrCpYRQB/ve5
WpeUzSuy89mqFBGl/wkPYDMoc8JV4VbMO54Auri8RbydjvJoh3HSB6b+ZV+KcxFtOODysrU7zvaw
PLHG0mlWdR/glc4VXbvskx9JcDzh76AfjZnqk0rAjVGe0A0xIkC49fK4ecKpcQl2tYVkGkEEt3CC
0XqYyt0tynmFgO3DfrsrZISIs7eGs8U6sofVZYTTlxZmP8cMzs5G5axX/gn9gkOIFprmmPnNu5ol
+oM6L4cKYwQbdNGNW/IcptTAMlcocBh0dUmE7m/JZEuCfjA6V3GU041zg6XSbEBBz6wI5LDboh/x
QUdTQHIFW8SXmzPkbqG4iqi9vZi+bSoc8FQI06EFUH/LZ5xf1vS7wLE0/ItdNjqflcQe6GMzSdTu
8W5AZV3bokW4rCPKNz0dmUAZbKabxRB/AUE22cr9LO2RpzVTgExSu5Z7HjBQHbzodvG9leGiXSKW
RkjghNSMziLY3XC0dKeKEzHwN5LXzU2XRBvaDGuqe80GxmKEgI7lyZROPkXwI89La5aS/sHN6aaL
4lgbO0Q1Qc+5t0JEMf3Ea/3KyxR4ho8rsJewGCeEXy8Gp2TKN5Da4hBZ9CLylL0dRJJRCz9I7L8W
nB5PoC0DejuJaAa8ssYc+zkvO1MCCt20eZTqyVpkx4wp6xyn0VZWrzj8mJHOKwnTo8OudwyDVZ5R
uJDQp39nYse2Fu/JH9NjGiN6AP5oN/q4zL2uGFWGZ6ceANSV4lKsHtnnNS3qzutR71IYvKVty4oy
Fm+9+dsKzXKQr8aIetiU6TGTZqqooOqn5/9JLsm1KIcJK2mgZKgnPTbAsrQTghXVxUcaqWd9wAJx
/2noIIdd+jmbxRKCOzFC97KZf4YjIzbkGL7pN68fRZhnrzlbL/mqDyR+aPtQ3GjBivkJniJWcVg0
EhkakG8o5aSnGRYw1lm4B6B15F5uHcwreEYrvCpYJ433rCWY8nUa/n1ujKmz6Fz3/yLDr+SbGk8h
zAdkZyevTdxfc77Hwou7JS4tP8ImYbH7ElyNeHnhjiNZ84Z1pTn0a88eF2+3UT5Ey1vTjEbb3PfG
X71FDBoR9zarVQksAuqhaBHjGottbLnoNlGhUpm0GOCg/3K2NozlMw+/jJr9wI97UbPnh3g6bis5
/xPzD/1Os84RKTYSiXfU/+s30BuYGdo2MubG66CmW9HYlj9FzRwSWx8iLW5raHDpNCR8d7Acw3w0
qLhiTH4cq2NV2PG98PEHlBoaNyk7syl/A7a0GhpE727YD2qj6W3BTznknlawolZuXzs+XNXKh4Eq
PnS4IqTPMB9+FxvZxk+cskh6J/txbN9MeUF93QGzG24Z6YgX8g9AO37XKsavDoUw4olBc2j2Yzt4
gvBgLta8fASZ4T99XGw1fNemfQIV9UpV9DGHhLHwpVJ2FKPv2aIKd/pw++r7ktFNL+O+nYsnQGLT
91Qsdh0mZ5LFiB94/eQgH7Z4Z1APwgZE0K/Os/U7ZWlN6mxu/0IvwoZ0DAFltgelwi7lpZFbs4Sm
dUn2yGtEC3Ub2hkkByUGMAQVH3ShLy8HOHmQHkl0hKOOpo2W4H8CwPr9QY82BaezSHOv/G2JqdXn
Zb0AD5aqjKxaot7tYEdCDUFZwj4V2SQwhXXUXcTQnfmiXPdkJYD/THe5QOQDNYJCsKh9HNcSZ82O
yOaSXKZCiKCZcDjI9jcQM8KHFtrkB7XHZgH1mIMcJWydHb/4ZdK/8XVjjvd2X8JK0PYyr7gmzPNk
yfyPDzz6SQCQTKAcwImNnfeJGjnwQveLWxguR3QP02VyQvXHMuIaYHs7gmnSMlSxMEL9sHbkmf5X
Y+elM/vXswfk7/NTdlKqF2tzZdia1Z2WHoNZdiZS6fv3/Hjrkm9/tGkrT9kxf1G5I1ufzqt5q7oq
wx5xJMlKp6BaUmjQejqBB9kjB9AM0QnyA+oVdIQjFGAWTil0MxU2+SLbtV9HE+dfOuVk37Mbpffz
1H5NvfJxWdD6aTTX20O2SkhqHWzDeHSoLVSb7a5VHKTyIDzk77RjnCUYm3Ac1iFWMSblCmLiW/b1
hzp4Efs0emnrX2kjGP5XsolEOEVSBHgpMl1tMsnUCai7EYeQIQBUbZX3EVIKHWZ+0l24J6kd+fKN
ojkg9K27SQv5qrl+OEeAj7DKs15ugrTV41EXFT/o7cNrU10iefXhRluaxAuvYJtkM5KFQDK5bzbd
o34JqaVOjdNuQMABg3ZmIWkaIADgaFmUgCASAtigKFNYXY/6QS4vDBwMbQGHh7v3wbggqJW4vsYp
F71FiAoQBB1TGsI0whEP4Bbr7uPSeNbNeLMn72VwfHE4GqMP7dB91oirK+6shVFALWHMQVrSCXHX
rcEYwJzTK/sTVhXkY2xNl1/JZyCmuOWUbgYtPR8rHRTv/edUguNvw1nbLshMinYK8e074AWvuaXY
OqcouqeEvjclEsBl2tXHzi/6I9s6E/XLGP6o+ELmY5YhZamFrMh6otw0dwZ+GFcDuFYYFD6+ic3c
uHQwdcUty603hc4kxy45SRxcdRkzIeQNBL7fxyuVLY00F8VVOC0NPwp8q/pfzKYv9PwBfpPUtdCv
FPz0DpEkLGhbxo5sjJkpUGx+IAVgS8y3xL+8WRDCYQ1aKjZEAm8XAeLYsa91v66mmYn7CJ3XyHgw
uYcmrQf3dhXlS3woO2e1qX/i1yLIPTSaSrLHZkmTVBIriT3xf7Vad8/SGdQ4WB8wWk9v4j5elav7
34PerVhU5KeBwzDu7+wudQxGKEfEdh9LswAEnPJkLkeTJtWom1DhoZlwlcUYV8Ec7oB2GzkUMjSh
hiH8pKekgyuvXAbWyLeFxAOBcCPwXCCDlYqTgrobzp7veyRUhdVDnVORCyynGcqEw7GtoEfb2aDZ
3U3tWcO6gE5GTSGL6l556uPa2pyVwSZv5jpnMYWjFN9zvouXvmesb10sQmkMbTYUHo79Kp0GJ8hq
CLhUJCxzlmdc+YAGM/PDWYu9h++VfpG3hZMg8Thc8wSTORZAZR7MGVXNLHEPYbZs2bMt1GNAvPGv
pc5AnGpePB2kaV5dG92LYG3dh+rIXhJb9werESUZA9sNj0/izKrci10q1vTj8+qbDIohIq2Z2Wdc
KwX+aHT46GLYxPkNvVs5V0PF5fOv1m2x6RW3ujX6OSJIuWIObeojAqBQJxq58SlWCa/aa+hEaK9p
g6psjqNrLNQr1ocIicwpkCyqVRtO2cgdbnACSrkXKqsiN+wOIQWCdV3HbOVhgnrrzDix0/0Cu7PF
CLkmME+MGTaTbwBZ7V8H7xKGg9b6VEKUChlDjuQCu6H41/1bfT0l27CLRkrHHjUp/W44FqgEe1IA
PBaWszHxuUn+BH0jpCPLRKFxCAS4VasuYciHCR65BHy8bbX+nTVOfmepCBaPpOikeNQN1PiryVc8
Gt8kOF15xAZwAb4Dx0zwI9cxjpgWPa7LJmBcRowCF2oJ+fOX/GjavAc6YOtPi6eU9AEK/0VMA9+6
wCPVcXkwRoqhX6dVOXSLnD/2wExQf76IJIKiBTefsRhTBZb8LltctLsqSBlggJ9543/ZQEBy5zb2
KR5F/spdlNmVwU7DMfUtk4Fsh8cZCWQyQ1TAWJ9sCI1kY9R+4NEhz43wDMw75Fnopx6fyrafIZMa
nfWgpp2mOJrCrD8PhCg0zOCrrXYV0cp+vPDH4CQIjLm8VNW/0QL+PRNYRdxXi96Sgu2oHSkSDNs8
oPB/VefyMw3VCevYAScgPkJ6t3nhRfOncY3LRcqUXjXWHTUnPzMc5Rr236GMfKJkjPrStWCY53zJ
CY8hOI1hWsaAOoiyWjOF4nxBw8Z49oKemzUIHl/CduGVLMhh1ZpVIR6R+2RM0GVyiCZs7f7Sfl/H
S4V8KLyFLIjLRQBMhUwVWJxgt1A7wh3axU8ZtmaFcv4FzmLBPjUqrhRwPNMMuyRlr7b3gSOPde6c
BjS3VtkEP1Axdmytia+UttjEGGXooz0gl1ndsFt5ssuF2sdLL7tsQ0GHqFfqARO/JMhGxEAy4mQw
/XgNvhuETS2Zmx5IHOCU536bX8IM/6DTFSdEVUbvsfvdCtfUsU5iBHqTyfKTZALTVTEprATC4mM4
NmzRWv1hNRc08gw7zNe6mP9a/wtmwIwiRhT2VjMTe7fvzjqbNKo/FqtINOcwgBt4Q/rp5XGQZ7+A
sPV/r9JlHjIhXoPRH28rqLHsrh8xRkK7hTvBYq/1YnnRMf2cgLSBp8qoWmIEpLAaf90qQmJfNtFj
RNMRwszJZT47KgFaYHyZ8Z2mk319Rqu2g54x0ciMoy0hTGxhzYLjwFCd/y9Y7TtaWCROYAZefkIS
HxqLBmEmPwY5N3AUi3GeyoCgIU5Y3Ac3rjzmMCiblxSuBIV+RxUo5SvAR9e8yF4zo+SZW1fig/jC
gnuGzZ6N6YnBvmetrhAi6MS7heEIU0YXKX82q1t8YjAECXgBnoSflaw2cHg1XhJXAdIiM48d71Zg
Eg1zAJDYLj8Z3Ij6UZX8qoxrxOc4MmYqy2NlIIDwUCmghsAWSZPEupVxKj8pfxKGgkjFD+Rjx2Vy
WDqfzkESgFMn5mZjN2x4zMtPWIzYcI0/GYGpTI5Ym2CcwPcePNtDPWuXLFb+IbGjYkHeOZy6k+KV
3BGFXf59l2w7hqeCwh2lEXuhB4QauP3gmsa5EMo2pLMR9pqKPS86yhewCcHlN+kL8sE9wPNvFAxQ
7VgPtg5qUxk2jGzjjEc+tlSI8ok8XDyJra7ENctgNp0vWvXOwXLAzxnk42fErJ8nQNhwbG240piw
clXB6hCAa9CKSS7CwQ1euAbN0ZZimbAfk3hSu9oRiOMOd7YL1C3UZChyOkehhRh/CzKGVJ3YRPdN
zhCVAbbGOYE8hwznlc1Aj7LoNCqe8cJ7HHhTc0Y/Amsu7GxWOCNFZIN/reHvCEY04Zcyo/Sw+RQ8
dHtzh4RK5vuhiwREyyZl2dy0s/SLz34UZubnUJ7glJIIQ+XfhjT2Wp/xsu4q34P9SBxh7SbI0Slv
GwQfbL7skBC5K6NkxjN84Hwg5Q92ApKF2WMj+oHVoE/QQPFJFwztmQbzujzD6QD7WZp2K2yCj3Jb
b7tbw89myxjrKWhwdeBwI22LCxOHKhA/Uq5qfHIL3hrc9cgGdephNHzZD+0vw4J8w/CbTRpDSGGA
C0Xk5IQzW7CRUWQMtyHTqgSocBuIa33893NHY0EmHxuFO7uNwwu3V43KAaq6XW+JDWCYwaPhQWqx
SV70igkkDWAKLHPjp3msFtkGar+H0Oqkz8f3gJdGAWkyvgFWyhwPeaPT/fvsFA8NiNdx4jXjd1q5
vIFEuVPcXajeI76PZ3QdnQyHio5mXMzY7ysC7YEt09gE86UjLcPB4HH2EE334dNgorCX+XbQsNKF
atSlk/qHUp4T6h8FHV9vWRxkye+MCVjS6o/9LViCMRR1b650fIHcKOisKm80nfAYghiAjvWmrYP1
DRBnSk2MqVZzuXLr2mXaTH7im0PFvfHIsg7nKKBn50dMEHIjpJqYoP344ca7gf0rpwHBWbAREYnC
EwUjQaUoM27lU0WiGzxZL22LJwcDPuJ8i88wOCHVZMZEWoCC/ZaYWU52sLVYZgkKHPhBaU9pTA5Y
i6njcbQ0sLom6gkXCzPzbKf8Io3TIC+NUSUsEmxQBKjvhdhDWDKOgtTxkzNKW0Ddmsz00q1YkRKO
N0xYHDOjUMCOsQ4sHUJ2u8Q212R/qbirQRPgiEiBFbvNe1ZY3htKQ+5irObFhvdFSxuSQURNE7r0
iaim2UCzxWFqOh4bGAf+xWgxY69Cevxhs8Cn4o66ISQZaB9Q3JDQGgO3Q7XTOis2ibPP1NqKbLNm
u4Yga8MhZdkXfszd17tkJ3LduNY/jJV58AGMFwCVOAs5exCpZzd5ky3TDAqrY6IrhjE2rhZtIqR4
4fmccWlycVoMvTl26T65jBFI36m26y3ejXHOT6P7ZKE/nCRnw/cGrpLh2/CH3EZjrLEnqoHNDh9q
qNuMvXjtRGgH0KoxT2s2e6FHPEy4cWJmuvBQO8QFDP44kniXqb0DnjBP3mcEZE2SI1n0STz56/7w
sZPEalJg/wvu9J2UF8GOv9J2c7dwkWIbZYVhPYwLGhW3uSgIIvB+Mp8iehQjGwZuXlAk6/xUAggB
FtLjU/LN3S6Bww9RcrwJedtJh0LRYDVuJDmm6DI45Y/mTGzu2rn+Ndb1dAbGISCdCXkNRTGBrYQg
97b1yyIyv7JN+TJIgeU0Vje2MU3G2JQIieP4dIHLsw0SppiVTrjm0x8VceW1WrA3/oHn6bSriuXU
lJrjLK/EeeVa0/6qcxSzcaWeeSOexwQJZopr1lb+tM3gZn6CywHUFFkPN/yP4ik4WWeGp+o/ZQnq
Gu7jtDkZkxXLCh6RmN305PWn3rSH5fHmiUdCk2bI0HH96av0/8eGb+PNcHicHiD34+Ch7wNBBDRn
hziQtIxJegrX4px1TTVb0RqL/998QOLCU4XowOYo5yjj8xQQtTBhQX+STJFq8T/oLsYEwQDFil+q
Ll6yMUYwhHaIY6ZyEUJbhOMB7BymnAXxd8rdjDJCJzu3W6ByaYlSxy9bIcHntRiv2ouBKJAlMmWC
o4BLZWFNSBhgN8g+YB7TQx7cpZfghhbazf7PZN3lf0Gq2JQ0mEHxwFEJw87EW85HFB3eSy5A31nU
12FwPh8HGcsH7dNBX304yuH0StQqcCNsmme0seG/srIZZsP0wBXZaCTz2TmXheYkHApkk8+GE0aw
ZTjXt+RgLtEvTSVQiN9FvSCyactWPiw4YPBzCTSak2ItHgMeDe6qlbH2u2t0HzWokwFv7VrmUbrH
t1GyAn/vRDImLg1J88xHMDJbtTMn/egHI5sKy5Yt/uPEKyX+ytmrnoAPMeTHEwkeDX7CHOtzKi/a
df0voiF5BrWdYY+bixdtp1WLz5FkIXfUIm2aNZ3mMXl0e5avZUI7buebcCGfoDKI1F1UX6wSn42y
KDfDmmSpBXgB2ID4p1hkfeBNYungSCDqwyQSkNZ+IxHtkM88DJxjc5xcDK/Y8wLxvPEZMOZn1sP/
jbYrzmnmL1GGNtEO7xTckClaZonP+jHs5FvpieB/5/2F9ukSnkhYIBsCbZJxCM9SN9nRKg6/rIWJ
3orZmp/K82fLyLDIneQfpzMUVCbG4cAuWCRIkduX1RuAgce7dbPAZiqxxLH6E0+jP6oU7MSc4pQO
SPyY7JH6FRylHw1Dk4gms/bFY7jmu0EJE3Fi4wRh1MfQFHAtPztnGhclZTBrqOjKCJCPVm+cKnVA
bPCYI+2YaGfOUHiBm3rDss6rz0AjLFf0kr2GLX1i1k68stZf4my6MdQ0580n3uccMZOlYK1GbPB+
gppUOJGHhTQsZgJE6i17ZJaf4CxCWgcUvgjs3y76lnG8gb0XtSy3y6E6Z2g1xmsGrdjPSBVbEdT9
x8lY3BVPcuptfZDH7RpDLapc5PHBkRqOj4vrnoK78A/hvneKE/9Efxn25UyaFn4x51Fl6A+Raptv
2wNzHEoGEKtjuQLUg+sKzbXp5EydkAG0SO8ddv6SN5ZddA6z10FD40w2Ae4d9CLAbkbfmsL7B+Vh
NeO9UK8UEkCXpT36gXUwbR6UnwkFF0TCSb2vd9mjXxcINxiMQbZEdjHp50zbhkmDQkXHMj6Zo/oa
kF/DucI1wK3HkgYRCpXqz/Ge7AuGXBQ8T4OTCLwumruZDk+1iCfLdGZBguYEeUGlktYa5CUfSwbh
v+hrfj87fGn/OAYSnlpYNuty1jspMD7kez0z3ZN+Gp7BSlriOuQu0+fs0+fFil0KTqQPUszbCKNF
cZUCekhavIIQcQa6ZkYEZEAACOAa495mboyWmfK6GLii+aSaC0sLGRZV7IJRxKTIHTk0y34kn3il
sGLQAlwk2wN3LHb9kjRSn69QQoDkoOBAvzFmQyCQ0u9gU6Dv4BEn6U8gf8OJw52Cacn85T8z5ilX
Yo2Xg6av1Cj/0wazu1/XYxPr0DuW6l+ZgMbHjA+9KW3v/PAFhBBeBQRozBlDzIZ81flBhRLGaA9T
Eop2HdsFhR2fiOSt6sCngl1y/+1GVupOAPPHQDPdS+Iyj5ct9jR8J0QbEGH0P02Mqoaqh6tncUkY
EFw7iLDJZBBdjpIE3Q1Ts96RP080kuWBE+ZLcqvsZm/yeyGdP/jhlZnl7JJ/UTT2qPqtsw0kvLf3
rFFYco/TaiTkbOcY59blCi0jfS5Jybecr4cLEWzpl0gSF1gwcnyIwzpVuvxeV5BKqrM2U/7YApPh
Lcq+xG8lNNM6uDUWgKeSoHYHSQgKW54PdU6ubng2Bu/9V6xZMUcPGOf9xJzFbvQDYNcpH2a1NQIP
kJ1DMUGUpv5a5QQoEYSqhSOMAlsGfBJkq5MmwaiH5qcigvwuRMzN0wssXL0DHz4L+RulbY81lYrG
eVGr5C3b1CniTdvUdiLPj1Jf9RaVos7Tr2xM9ytpk6nOLRLU28I07IwEWZRt3cmQFu9+V/NZaeX2
M/3cGVSUKXQbptsqNh1PlPBSLqpzztabauOrLGjFhR/4wsLy5euBTX4e9Af8cKYzkgLGc31onk37
LMVL//bojuJfsxuAyniphKp+Q0J79y19DYHQotFW4P4SV7ja72MezZObTqJTPbXebh9cYsNvV8lc
6nZah/mb7U4Z/0X9IWLQvAtZLurYi/snQ73QE/r5p2OOaLojgqzE7XkuBz9n4w3S4c3shrhBUupZ
Cb6nmcEwZdgblA9fg0cAUDarCUv66/PJMyU8JDq84BoRSW8HmOVToKuTBbUhnCsedGKHPFXbfaWf
T7011RV5VN8r2hKNBSxRHyE5oJC1WVzyBfJxR37Bl1ngKhCRx2+kcb3Cln9FpJ06zORkbhYeqZXR
st8WHJYzh79xHc2Y+o/N3pdC8vdP+kGnaZG8swzPINhglcg3fiSFkwXPElqYwA4ZfCGywVBGqqDm
Q5L/kPygOurMPNCNteaEOBqOIdh/H8XTFuo/DZFr5Y86k8aJNc4S+/VDr88agssGCkOI2D6YJ0x9
ntpExXGI1FRCCeUjHg9zwhHGVRk3Ly5mcIc6yDHysVgAMOrdsaLmsiywQ06JviawtSZJ9gtb3B7j
GnW4xzUuW0QuDktPYWkcqmkxFafdYSBjIuBX+S1v6rTEiDZR9z1Ssd9hTycT3tgpn79MOdlt74ZV
x81l/bTQyCfZiUFDyXwbrPqBN4hBjHwKRhZoAU0WfycsnK8j1c6AAhoz6W2F5IkvUvVow7COcChq
aO3goP7SLn5Bo9MTduMIjD6aE+q9pB6mYI6BgyWIQT10uTXSxRgvylRWZhKBBhh/hGkOPRDp14ja
J1bBTuiyVRtBMb8KTx/PRPZx2sKRkJgyJG69V4Hmws00X2ldA/oO7F78F3zxTs+SrN73pB4cWn2r
mghYpsl78xU8BEea/mAykfG9NR58azpVCsf8IKDkfyqzjrRWKP2TcG2O5qWxf45EuDGOFHucArHs
KYUfmi7oDGAHHHWfl8tAGDkJUMCWhjV3UVRQ2PKD0HH8Xz5HqOysBQ7nKWaXvfDAuYHcKq9t8BWR
Rjr2Uja2r27bGytUGVk872v7N/c47Fkp9Tr+1f9IOq/d1rFli34RAebwKjEp25IshxdCtreZc+bX
n8E+wAVOd9+9bYXFVVWzZlh3uqlGHUfn7sCSYa9TTj5D5wwmgyM7JcHpLcc6oJitswOtej3vDX0v
U99G2E5bwtYyXgVWQ4Q69WzRBptTTcFOFeSJHpaUXcLDROyHXekesI0MtBHusHwZOE1AdbCSCd5N
bdQma84imdilj50WjcqOn00qyzIfdYKctUs6nkaGO0IaLJdBOSTrYzzJ+gvrLf4D/yavM9n0HY+7
ct5LLN7mI2akFrOyyHDD/rB/q8zNjo9x2lILwFIqXuwWfzLML7DWWL+JAXhyv2CFovok4CUwmijy
33BQb9BfQExlMm0X2yiR3rq8zAxHZt667GKFUKh+P/rLO71lsKPOgLgzLTNEAJjT7QMoYwLAO14/
AKb7rQa9sibXDncwjEFXcIUXU3/RS60r/u2AlolpCN6kaBPxhclhb22zH7AWpiW+QiR8WBLyhvR/
vG3mKJ39LF0SBGtKlsrKcpMB/1GQb4BcuDaC04A4cIvdmTyY9/WJI71hu8Hf2IsxOv6YlnX6k3Vg
TxA2Z92nQpqOfF1yabHSf3TahCJ9EvHIsVx4GjfJT1ET0QJGhAR4R1cKF8escFj1p/cwc0jwW16R
QZy8ju1H8cHRFLpDAGC4PhtZ7IT0fhiiYd8H0osSTGAMY3nFKZK+lxjV3ramew5sF3YEXE6er5JH
jNumxiLPIXOH3WQAFS5eoT3mH9pxdHSl+kqOJ3MtZFFMXQKv4OidMKM5u5iok56pkFbkYqDBuLSu
IlsfzzfMtCAu4pbbubwerUKIjmxyHZfE9juI0K0Qn5kLjtvGOxsHFf2rwq49/UakyOyB+JT3tJpm
bRogs+mRm7dT72dfiewmp/RGCVo0GEGXUGKHfAOyRT6DJIWZjEzxv96giQNEhR/PpfROcLs0OjLx
ALZVekt6nkIm+t9p2GXjayEh5vA70kFw2c28PHDiABmTGwJEV3zKDM5un+yN40F6NtWThWyWPBLk
ckhlgw2rs23eQEXBz2/bjDsTq08W1Iqv85D3/Ew7fE+/m2FnqOd2OpJSK6N5NFgVbBkWSbX91tla
x+FHYWeYHW4F1Cg8STvULyB8wQ6X9eQH0+b6rSc+kvz3IyAE8NaNrf5RYyuKbEw9HYr6LkoedCWS
EnFEgwmA9UO2HHeq4KBo4CteqZOwM2heA2AhjDX/oySGikunwoxfXxVgv0f9nycFRheIK1blJhGv
bBxh4gVYB27T4ThQsr6GF+uD3zKb+ButpsMFXtqRoxbQZRyEIOvygUwUFHLiCfpKwKxv6m4lrcPz
RDIgh/2O33kw7gxSVeGE0uvSaQHu5a4M8h/tpgSu5i79onx3zXoftSf1LcXlUEREuUWyFKLJeTKj
RaQahq7CzRzuuXLqyoVLn14ESLbdtoLOXR3BKXiIoxHCBzbpa3AhdHlMEHvRYSWX4N/Gkg7rH3qz
em+ER7b9cbgLwx2kruzGu55lryU7bnrFqw+Hpn9y6rSzx4y5BRNa37Vp2DFrQgE1o1Sf6LNpINcV
0sN00PUCky2JQ8h3+S7Lfin7eJTRGunFgUldUyB6O/GhnBxdswPY0hdeIHy7RsFD3IWBbplux8Bt
OOThFgO+K+4Ozj1wId1h4X6nV0Y1uBf0NUi/mfNT9ruqYzR+3OHgTuKxS+2HtAVqDvGVMfVR/Eyh
M2/NLw2FB9qAmVRoxITAJNZlVD7hq86gh4Armr/QSdqnlbeI6tI358vS+dWL8sHiWGdVwzH5q35w
lI8uRnOfMCzowJK5AFZ0kwqbm46EtuYG7zdkn1jZ3PV5erB4RFm4fzO5UA65shAxPNCfr7xFWNVk
+S0eRD+AGq+U7431jf1M0npBb/df/RqL6PPT4NPK2QGYa0ncOIWn/X1cVhdCwAvyiA27Mq5EWOK5
MxsHa3E5NkRRxs21yq5D+BXXTy3/EMd7RZF6uaAizaWPOfmB+4v7J193pJArCTW03nOnQhGBhdxJ
51mC8vBpAUoU01HGGpzZDS3+WYLNgzr4XEVY5ZyxukIG6w6XnOV4ZF5XB2qaq9dJO/KPKCAw/p/0
pzD9zbjOD9Nfjdu03MOHOUgGELGrYXCq3eMc7QevYjV665p7ixcFSlfx1ui9W0FS1TGGhTJqqJc+
/DcoT3m8Z8VH1B+MgkhpNi18MfGrNnwkaEOGvVgfp9iGfaa4VXhQho/ePCwG5RTMYIARNxTjRhJ/
YvlCuLNqvVBQILKZwzec0b75I4ohtF5CjlpinsJkL0q+Wb/AaBwzoo8u+OvO2MmzXRIFGKFnqEti
f4TLMsYf5nglxy2QdlAidcjpmMrsdOkEOoWTrcgl8IJUFDLdPrM8rnGOLG257j0wjK9Ue0RjDGGA
uKsreiJhdA2qPJuy1F+V0j/QlqXgtTFPEJsoy9nqWEebpPmAZ7lbZU/qPY8WgQlF/tHisOvgyYY9
e+rBJqn2CjGXXlS8ki5Xzl6ApO8FfcpyFKp9Z90bvIFvvexCkqB5gDszFR8zDc2BW7G+9qUnDp/j
W3jlw1C7LzaCIoAQKgH6hmnP0yoaj8w4LD6LxuWQJS6kpBJfgdSpwaX9TsYezAvHE3HBcvxgHCcY
RN9i3Ugry39biDjtLtJ8ldAge+hE0/Fm4icaqrc58er6DZHxjQ6qHtZlL+0QrV86nIT4QhJk2f6S
wk4LS/tSYlqwuC73k8iOdT4oPNng54zoCjZ3X+HgwAwyIrdUbeARGji6YtTrZQ9Fm63pBhctD0c5
PvhVYh8dNf3CecPWFGi2HvwGakv3klROO/hJAKsDcZhTAfQN1NEPbE3tmJCl7hw2H4F6LaQTIpnZ
uIb4NLomHKWUaAzi3m+9dEuSXcQZStGbkRvabmPMgzI71H/yfs9qq6OXxqb3FS6alu1T2a7Cj+wh
PEl6gLo+Q7W1aoXNMs+mZcsBvDTkOIFThmR7wtAlw+HFmm3JdEG0YlREeUZLbI9X0KjYWLv4tVFk
62LM0kaVv4IQs4MtIX8l4j75MLNfIuO869/V/5Lr+/TAGab+gOVIJ8R0uX4bpiMFlqRTv0SfEp/i
7ExdIg2HGYztoIif8SG1nFOEhU7oIbri68GUcshccwZ6pGYBm/lI0YfmlPyKq5+XWL3AaASkgy7D
Lo2BDZX4Gh3pN3Rd3KHU+ysSF+46rmfD2IOyw82kmeVxj7cFZmgT6rTryCezjb9SLA5BfPFxSQhn
/M8BaG2Xr/XrCbwu9BFLoaKEf8Y4U73Aexpw9LErohLIuGF3W1T+tA69EK89JXGjdRPOwtynKmkm
xiuuuub41KNPQ06dpLdg7T2fZhp8NjbqJSiu8RfzEDQ7HH7Gf2BdsFla2p8NdUdDIYQiudlGqSus
HmBHhYt3A2+uuaVnEZfkfF9PDvfWN20v8Pxk96wmocpJ5g5RAvc0TQU0hp/J3AezZ6r8y4oX4ypa
XHDq5q188gfg7+Y5hxxZOKKafdycgcpoZTTcSjCpZIvMVnKyDWE/lR8loyYbHm9OHo3sg7Wt90vz
wv1HewD9GhokHTS4sJg/QNK5IQyKNV+AitmZ+Ae9dehg8WJ6sLlwu7vI3wGaEG3yOS9IwRqYW4gx
dHcRyIPLLD9Iz/jpvVDUQSqG+ImgiQRLQLwQHmvsN/V+Pgk/oqqyMz9hdYwuDwMhNuLnyVrdj/Wt
5rKLbLFPxE62sGnoxcJZmS+YJ1u7uWIJ43c4yOE95mv5F94W0NwwX2E8gPyREuuNEWiCJ0u3g293
IXKH7F4+9PqVzXStvsLxlOu/uXP5quHMx9CTvNBYd/58dGDkZMDJnEjRFzjkcK8KqqPHtgfj5AJU
W5ehH5HpZxvfKSka2+RiPgNM49ZAtZa+kiTsDWZvbX02Kj8z9oThMajgEsx0g6cgb05dLSLQsPER
yvIesZWm+dGlbM60unAKpMFz68WTbPkpLQRjr++NrXJ8IAZo2uXF/n5C32kFb/xYBh5s0+guGI9Y
DsDLoVoRM8RA1vqLBmbhMbjQaQrVLl8A4XbEnnMnGtzo5FMCW22QVcGrA3JGPwumC4eX2Y+upHlR
dZB7wv8I2tsKMh6xgB6rgNN88Cpx/1xrc7cFwJBikjLWwoYksCQslo3KZ6FskmP8xr5sy1c5Z046
+SoZLI72Pt2Y8GuAhXLbkVSm2Xc8U0luzg4zYbRE0zrS6GI/hlwqtw7cBEu9Z6JmOQwpl2ug2qqy
ey2BEOBfOLNysFDrsWVgY+7wEcr6yrCFHWyR+h0ypGbTH3xnHnNKx24C74FKieo2hjHhlAqw40H9
5PGhJM8om+DR4I2hHvnGEOiJ/UUlaoD5ghhxlQR5Rwz9NvRNw2GVHvvoolTSURr9K0u3VFCINi9x
uvYKaP5YUuGzJcufdfZuiC8Ra3UBo6l9gJ6Ums4cDVAS7XLFVXubS0+tXJNdZkrWiwtQAeGi5oGh
Qxhdpm0iV5nPV/4NbN5l32pn7iBiXtDMNuCymaOZ+9I6YvQ+Ik3pIBOMKBn7dYc9LA++oJZWLUDh
qbDFakjcVBlVl+U3699TUOkevqX6xoAjIzNk6qb8dB+Q/cOPBTA+pcoO7FgnNLzV8NGirw4AHhA6
qdKXwJFvWQMJCCdqYG8eQ5khSQ0/EE6R0xL07UGnXUyA/lL6VmU3l0eT5j/iP4jVszO+0PcU1mtc
HtHGhPU1pAX5zeN/KcFD0pp0kADKqQhA38TmLA5HXCtiKF9nRn140PxUDvGeCSLwzD8kfy/9Q4JK
1B31v5kvBDG1id0vhBbUs+xv2I1v8K3OISsSPTXY8UFGQofAgHWX4KK7xNmNCA5Q7TX8z2ZjggCE
YSaZLXcAc5fAfLB8Jeh0obuqiLueXrPk2nROY71l2XHQ19UIF4dKyqz8MuP+m59XUjtULEzuKxf/
nczTzGcPeCUOrwsmJOqO7JfGuo/JT6Y1W67/ybpT7QWdOErFxza3fmuCz3R6NXRjQ7sPQNLWxzSF
iUQvvB+Y/mo4E28xBhMRY2p0COUdgWRch2l/pXbIe5IvaICiQzQfJNJzWPxB70qs3XpIRzs1PgjJ
qZrPRnwP8n0rn3DPRHCtK6+EgFF1rB8z2RUZiMKO0RhWQ53zIi+1fM+x8+5BAk8i3zKToPmgoJeV
B+CI46WR3of+XGCUOcK8pOd7S78SuzxRcgXLFgqMorD8e+9Wise/iFZ5XQsrdGo7U/aN1JVPMw1O
4c/jvyo/N/XbKBxG5U3LLxCHinnXhLTYXO3ZqRgulvylLXultyNk3Pic5Lcm26lEAqY7LFGLxWl/
KxyMiaZmVbVRxjdjvyDgP/dc8ATSQP8y/F7DUpuS8y6ZtvJnwaxFHYHwQNmWu+Yh0TRxSeHHPtqW
5vL/I1w44iBZbzJCflxAzvxWw7SD5YaBpNVggdN4aeV3+U/QeDUGHotnzZ5c49VtTyOF0beV3I7q
q9m9SECFhw7IlVZePkBYDi8VLtGyE6y+ZZvOdNiggZezeZdktzXI88XtZ5esKB98+G0/umV+AuQW
4GXjw+payY8eYC/sGcNOVvwE6j3oWupYeK3TICA1dODvNV81sW0lBraOXtkGw7y3hOuCBaYsHlSX
rs29WPPrX80EuTxZ8IaDFlXh3Sj/bfkUC0QE4AgzV14A6lmwkEzdDFaBAPUXojnel/uoetSSHYzJ
OR59AXdldOhMDFh+j27X29YnM1oBnYQnE1bRQKKvFWN9KfXDWSDE4sfo2erDKy8FAlrqs+o2uhtX
TH/oaQIqcxK6Wn/U0W2g6RbqR5pdQi4MmCzFKq1XzgmQ2FFWDwOkg5xQsRq3UBeD/rT7W9SfFlAP
D63fFhBPTzDrYiNQoJdKethPIDFS/8kaswXjHg6l/FPMr0n6KCmA7UPiXMWA82WIzR5LmQYSC+qh
FMOJbNwV+AMNt7TFMclBYqalvihDITgtfMtms49FYtR73dcEZlBHqg4FOAGGPF9G7fYsT/QZuzbB
D1ocr5y5u4UWiSvnJf7Rp580P7UDhp1ehZcwUmVZPeXCQWxuinhY+h27MljvrEQib0q/F+ufZD5r
4Sh6QQI51e27U49MFyIZaBwRPwundaBDfl31U1P2JecQiVYaV86GFsyaZBVGyAqt5qvcfJfLF5l9
CBn0U9afqjVyWX0Ri31PKnMnv+cRYcaPieDr7i8ilos1Gds1wSDzh7XJ1xRck2kfFdcRc08ZYctr
zKoKAczkWb/cERxF4N2bwT04nmbcnpl6LlVq8x9k9r2OUh6z9JypDC77sNgpgb+IrrGqEeb+bCQH
Mb2HaJZVv4D9Xu35eaHqzyIOE3Al9hM1Ew0FwWSoE8DxBZ/HKG68KuLC8SILq6ltjJnE6MxwkOiG
t9UXKU0LoEgw7MecVg79V2spDAjZdiEgsIS1NdBHzfeifZHhBynJ6wAPqMlep+81KS0I2S2qF2k5
liLO/zpkxehfzbwPhD1g47ZftH8y0EcLNaPbyy1s8c+h+hwZ00oR2k6M2xD7uISFToIfi6De5+gg
N3jrQUcND/THy3suo+mMnqp0FtCpmL6VvSOn508PkMtwL5X4x5myNRcX2lUDKzmxvlvttdtZxt8c
rOSeb070Vs9dgxONZ0dPdG3nCUj1NelD9MOd1DFIrmNue2/wp6cnVu5WeK/Sm0np7scj10Yc2pHo
LyGBJ2R1gzwIEKWSSx18ZuFtfs/y/YiWT1g+5pb3BYoD4LcbtcswvUYpxnj9c1ZdcwEec4pwhx0J
vmRA1EpIxuyBFWY6vQzRv5j8QA8BrUmpestVv9LOrfxslLMCESg+T8QmJ9QJn4cxwQ4QDUFVXEuW
M/BZSvN1Hv4ddPit7W2RDrO6i+LfIPsQ2GX7Vkq19nQ2AsZXyN8ro0+xfi/YjxGwAwLjNliPj36J
Fnr5qfJ9s2KzI+YZLxlhgrWnAR6o62Nf4kQvbieoNRAlAbrx5fFFFQjVxn0pxAS8OAqKjZM66USD
5Laqh7e82P9TLPKQNq/hAH6KXwRhgI6xqsKjv3l0o+ZRVRAtQjif0FwjFW4zV/rICphd8kqdh8zU
0FygVi2uc7HD3IVVZ/oQeB0MaayJKP4xT3VDIjnr18t0TsJTjmhPbyAp9V6V/GuKH3yda2KhCe2G
LPxc6MQq/K/eReWNC1ntbo3iTcnvMN4beGPWo6uOxVcrvcjr9YmPumgM1T7SaVRWg6P6PCl7YzhW
RKsVr8n4qS0fpfRMhttQfwTtOVR2LKWFyE/Eu6Ld8hzxBDdNlLJzvIsYg1SXFg3jruw8E2kyTXxs
8wR38RnXiPgMOo03plkDh31HUKXD7n3u7s3wnaV/lln9M7nMSnSdmGz+qXPgBWq3nYAvJCYlskag
tsJ8gktD5Po83sjpZAPIgE7chqXwmdLfFph3dkAB4ZtCnznJH0KJ8CEqt2LFxLp6dmWSrbfnltys
jCWtEeEWyYrOZSLBxziN0Gi+qmvypcM6b+A6Sh9tcrCs1aHB1NBIuG2GLmDfVfceofEk/WnZs4Wd
0EKGwG0sVGiqEQ/2D6O2HJUtwoDHwEBxCphppNFkqw8ECd5/FNJd3uxbTBy6cz3bsekqIEDWff0Z
y5wdS+wGyu/ChJtS00lYL7p+ALJPWFQD4ZanfvhXsjP2LJ37/DGNN73gEyaSrCL8Da/7WIXm4okW
QVfHuDiF6WsvHPELHBeHkYmrrKxeZmACIf3WAmhJxlGIf/ogQMJabCKD6X0T4n47+gHVvJW175S0
cDX/6IYZpgNNmwCL2GSiQ0qWShEsKBi0dFEzRHUyXeIXAuoqQD1dh7I1Un4qSNcz2T7wHKIQK9Po
lbssn2BGoMEWo2OnfOgqyy1cXEWEajm7xRzgnImtYQbmU4knRBpgcr38zAmnqFAiqadxLWTjTtWc
eaQ+slZrCTBTaIyQFnClzcnIHAGzxChufflZQbuxQE4CHVAgvpXRF+E9ZE++kC2mZIcC5wqmIWZD
Bgwl+1ODn2wlZbR/Kp5dFTvv/HdW/kT1V53TraDhb8/RM5FANzdJ6jYDE0u/3kER0xWLgIHRGjKG
pePJIa4jy8eEunmmNRSsaqvxq/uceDTY9VAFZAYlK1q9l96bCoUlKIHc+an2nJhrc/V7vI2seIvl
qTX8PYWDAfmyFlRI+cDV0oTlTrGtKqycIL3X7KQ6fpes/0vQGTZ/yqoPo9OCeqshKJ+Y2ZLvevkW
JSA/rhQtewSkuUtXYhEZBFrV1ejb9hjubWNN9VIkQjMMyIXFeAYnFncTZZ1BLykydwl2liegbMZA
s/J78wT9ApI3QA9AdeziY0LmeVI85IwkQTyq0aQl/vIva64pDrUufV9ySOkPYLKIn7Tqu5IUrJdM
cUXWEJXw4CawyR9psCCuTvEli/wYurO1ZmhqkHGXxZOh/iE9Y7VVEZ9QsIJ7LNO8p6Wv93LlKL9Q
OSqv8SbKumq6MdeWgTy9X44DujcW4ik+Ra9Q/5VlU+4mJPZ28K3KTj9E2GeBIffrqjjas4ENYS+m
NpJEescKVG44R3zh5qaJ8B8ESRxPCpyWTnsvQ2JgtU21QId7z3H5jfuDVUHiQ+qPwNlIU1YFjGI5
05tKathoJ6rizzq+CJ0OC+rrD0I2cwUODdiS4i/Ic+MKuT0RFo9pqvXKpSZrF6VQ7TlT9lOK1Y0Y
b7QcQV2873oUDpSwBiGkBsaMuro5ini9wyfU3SAhyeei83oF46XDIMZtCfQCX6dIFQ18T6iWkgW/
jXE5X2Xcf/guNyacOsRzQuTlPYox6TeF42M8FQeHoUZm0k5XJzIOe0gUT8QqACADu5DxczobV4wl
nSP0HPwIcLWyq3gfwFM0l2An0peJfkKgms9J2jIXaoJxMMOYpolxXyW59w1TvI4620y7ULiPw4vA
a1G1Jw1+LLPoS7wxu4vvE118dVU4GFiVLuUzuA7yAd1QyTJxR0jzZk+yV7i8VySofY4WKxkFEgM7
Jo3JkYvadLhgIYWZ4SmQ9pCM2MtiTsGKP3ktvvBe8EAd9BOZMl50im/zXXtIDzxtdpYnuhP/qzDK
25K4I8VVF04Dijwy61YbWLTYW6Qm4SdWDHK73lchbIjOL1HzskDhn8HvIGzCOGJIgKqHXchGvKuI
yJBP/YJgQa+cb/qHgP6QV8vX1ieuGLjaZA+l1+D9iPhxN2l3klYXemNIO3QDNGUCPW1u4L/5qxY7
Wngl+9bwwR+IurkqpWvC/hzIduNZgvkfko1+UtlJDDsFwTsGE5DqYQEKjwwCiWQ9TOxx2ujC0Igr
WrLPjO+l22NrmD/gcmr1h4hMBiQnxbuJqpcOf3EP3UDRvGhNTulfMBxdye0jPkarddGOuLZytsWz
KdO1osuq6Mo8bYfSf2DpiSEwCxyxwv4GuUYni44BYcGQUKdTgC51ssdvaaKwmxQpK/6J/hmGE/Bw
c6Fk3P4KYugiIqXrjXMZ/5QKQQUbBhikOLSVKheD9sLUoayFwvpkOEI1ohCDiLRhpStsNVqKv4lk
jNI9WLGtj7xLD2qbDqrVkboIbQzfFW7ACAJ/IcOE+6ug7kAKX7gSW0iS8WeeXkoWkhHf9uYPny+P
T59vJ3bHQ89qQQp3RGl2yaP413KSe7smdrnEYQrqT8vY08PMMqK/kNPJXci4r3lWA6IhH3TBdBtu
2gmQrpB6dnQ19jzcmbvmNNO7x9DwhHa2cXmBacCzhE+mXeyBMHqeexFmYcIdEeAkIWsYZS1sSRZP
SV/4qLTJe6AKMY7jt5qzu+QXLJ/PvYKon1n/kfKcKboLtrhVY+TPjB92Jn6PGGsFf9Ns433K9BWi
Q/VYJzYQhKjeIwrXrTTtimnFaUxlKzd2x/tHlx04eJMIuDFQ01AfsatSnTZkdYXnpx3xEDVuJDjV
gl/HtgWXQ5Sv8kIylG3wtmKXkbPikVBZC9gDgiNYglhdUn5SgpewXmXxQ+u9futmaevf/QcAKPhq
kntljC8xtqIOShcwCeBziymAhKhPLHhY9eEJL/b3qWdDyz6NIo79wCsRTtR3/Hs7ONuho73y8IQ5
wxuL3csYXdvEJK1ubUAhsq3SsuappbuMgBETxt2P7nMBS1QPNxH8SUHWQPWdPiC8N8JvqH3VyqX7
DMJLS7JQQbb5T5a8ST9GeQcANpoDI0Xe2Ypbn1lqSTK2sGTPwXuDWb0yT9AyYfaNjAjVovzXY9SB
JpZGYpXoNbTJ3xJ7LbTyrCmhckYuWFakbgxiwAirkravfUlxRU/hNqXLHEUXp5a2FXsZMvJ8w5+G
MK6Rx2i6JguUYNtCZGUOu4L99aY7AG6ZLg7eIQnFhO+hJ1pwMWMNsF0Z2xOc/k34w6tZdYCQaLBC
AECHtcYjDMAarp+HrO3zyilVDxNrQhpLNnYuY0QRcXlv6R4xBeCndN7K4EpcmDU1CDuBRFuDeDCS
hDNQ3y3cLgqmglqaZdjgMQYL+2exbHp1y63MP3CUTATaIOWAK4yp8PSpW8T3gQIgw6EvwcUcvh02
lzwk77Rq/FkIpRFSn3jT8cfRgTMH76Qn70x+L28UwfwXT29UiAjY4aEhWUVUVECbshUi1zBEXF0b
OLCb/DPCVzC280/caLV/zHn0Y9ZDf8/QntGa/Mn//YqoRaiJjeFW09xR5RuiNqHp3VRP6Q9stCPA
TLataNsS+7bH8zDA8Czf8vAYLBdRB+N8CmcHlXHo0OF1KIE1l8Jt8UC2pMHYMyMxTWZoK0TlUfX4
PxzedqQCH1Vu/jtMvd+5s0eo0xg6/uS/1KT+l5eBWxC/hbe5oGVG5p07+ey2yhafJfrP5lkJTs/6
EV3tUdI+OuwVEE9BETdsbKQ1gyAtZ3yRzk3OswZZzKZX4ELoQVFg19zjTxkhD7Ty/BDjn480jo1N
5MLFNodtjaIVftq0ejrNvwNaO2w5WWauI7W9/DEfCIwUI/YQrOU9GelbxLLLYwroMOOOvHGBt7YB
BK4JGJS3pbDlmqTzDNAcYnVOezNtSrjEiHbZ8bAXxLUE50nZ1VBKS/CxAdhsjjkxdZQj5m8F8pXq
AYNg71yyW7tVbxxSrFvNA2BrSP5BEwcb3Hjh1RH0glWoDFvCD0xvWnwsFuPGrgwcAV00aSHlPscI
aKsDugIHrWqiLcg7nVB5pOM3MENhpczPQJ+KGQzGeYwA+Jkqe057+svFwlnCGpgbEeSy2I6+fC4d
g818BVC/nbbURf0dqCXhbfFG0c2NTgkD48S5rgob0CTE6Cm2MXfn0gZOJL2TfnoxkdSC750ChDw5
q093KmyL2sMPx6t0cdX0SDo7RzWlS8Kyk+UpCZKok8+AtkdQaDyJbFNljQGDe2OKxxgoQ0n5AB5h
a/OrtPQwNzdQGQ0c8jdmU+8bhxwDX7ZuEowEO+pX6qyMjfSZq4JmBVK8GaCAtiu4r6kzJV4uMQ9t
I4fAFAvaP/cEVBOXbxO0oW9fVPGVe1FM3jPlscq4Qg4Dmp3jHNMoY3EnNCcNMxZEX/gsNOwBVnvC
0Fo3wRgWwVhE+UeIIglke4AR62YijKYcDZQAELHqxyASx0aoyeaRzb+ts8inM4BTzLz5zwKclSBA
PYqZ6+ImNLxNhsmP4slTDtcd0x5rC2WAYUOLtgvpFCrcNbuw6Lq2Mj5Wsl2wNLU2EYt2/CiUR2p5
nHjmOMy+mbOQcy3+8AcQPViAQuxXOSKb6Rn5c2QLgTNDwUcaBTGW641IACTRCEHBa5RjKOxR/+OD
t+O7JC7Wpe3UOmxHKXn15EbqR1G+RNUtHVgD3JWv0UDc5CAHHg5JgmsTkPY7ItFMiTzwbbH9YuM2
tO//sc8I6YInAPVfHa5i1+7m4N+3SsHDjZxdLqcBHtAeavGIAp8teGWDBKIn/1mdG3izIEcKeANU
jC0cz2A1CkR7bsPjW4NFsLMdIX6divxosgjfwDvBZwjiMXV2pQo4Cd3CF7r7+G1pTlhGdOZGQWOz
if810zH7Rt0MoTu6CZgs0z1IDucMhjROCytfup49KO/Qxolw5I9hA4TQnw0Cgz7yCUhY6i55l38y
6dmBJ+JC1RvnNZiDNxGi5yiZspwuO2nUz979v5o0l1ySlQn5wiMLqQmPYPvGb2rAoq7SugXIbDB5
nIjH4agvDllUGEBCOl7NZVjZ1VSgjXTvaaGYuDC44WJZzbEixDd4ChDIQEIfRSnaDmhZuS85Ur2L
iDghKZLcEj4TbENYsHLMpx2LVYJGIx6udcEKU2Ge7PkLXzd+DbpVAI6tuIMDS3lmc2G9RjfITWFi
i/WuEl6M9tmTVXnRSHpvjwa85Q6NoISLgvZrkg5FWrAEKdgyFK+CNyvIr4w4ESQM7S+r4Ch5LQIM
KfXk4q5l/8wWT0K8HRHoDH47uZZ1YO1CsaLO1DiwdLteYGCI4IfnPEnYyMrxm77UmOVK/IH/fKio
RIr6MXTXvNl1aK1rP0WIgpVcyBaBXnzwNcIPBHUvVJ4q/SbCUQ2ffeMrsrmp+md97xs87oCOYH1v
Ci7SkLM30x8v4d84/es1Mrous+w0LaJB9n3aB6geQZQ+zu3JzgIFdnVSZgnjUq1nkXZ2EF2n8aIJ
5xmvP/jJJo2I7FHcSvmx4ICocPvu4c3j0JKNh7C046emXxPxHSZMhE63O1baR8EHJ9k1rE481O6a
9awJ0MMKJd1JkFim14Hj2GLusnimK6rHujmZXY3CifZkelYD5t04v1EATEf8rF/jEQ22+q5CNhpO
VWUd0AKp5SlJCA68aLq9XNmHyAXX84icB8IHYiTM62qSOAdCTxgoDyZ5dHlQH4qSIsOVGC38NRW/
Cm4Ruon61IWvdcPD8CMNBi0aYNeDNllMv0ymIp1tWaGayFF/ReJgCDRp+Tcck0AF8lVPeRvxcksG
tvoROvf6aWWnmXjFYm+Q482FVNU/svhS6fjKyK9aRA8nHlLEWtFbC47rQO3L0yOWCL29kCUBTzwR
HRUvdyzh8NgX9g2dHwb9YHBjeRFUlwqqE22QD7u8RlDgaKtxDIt78DqlfO8xuoB8vS0xsECOPhoX
A54qzU00VazCDnMVuW3yVq8RPDWrXoo2UqjwQIkNGKNZhErKXlFOVPl1QZMXR774IveCOgAKvcoE
+85sZUCPIatwhYGF9sN++G/oYWBOyGX/nNnCOQIeX83ih+gm+D3jUcRUKHFQ6KbFhe+qdivhukgX
f1Jj/GVrbEnOffSeChJ5XDczOcRwywJWLdeiuSowqt4NBJO4C1RsqkMHNFK3AAzXoEHIEp9BeQG7
wreECTf4NvL3RqZr43uNDuqM7JQDex2co/zTLTiX831tJshzlEKs8S8Z3kH1Szx42Gt0cGv/sy1n
uMKWzPQadmWNfviUsn03v5luddKZ803WPEdxOfoLKq8Y9gPimWYAjos+9AluXoXHUAk868swJ3uT
AMAASPUrUrwilLblC7TmCMoiQwk0I0qq9ddNeJfkmwLnQWnc6QZR37xoCF18u92rPnzQ6gSb6jq3
vrrg46T89dqvMF/q+I0bLfcKG88ufIARzNomEsPVAIMOraGjH95axC1T+52Nb0F9ml2OQ/HM8bmj
c1tguHM6eIWlN+7aYR8mm5g5S6Tf6fGzGa8L0LOWkyNxz+kvZ4q0JMGb73dqug3QZ8hgXoNmNxB+
yTCcmEcgXE4j6w20RBo9S4Cj0oeI/33CejQHs8PJ5xDg7sp8OwebFLuyhF9d7qL0fySd13Kj2BaG
n4gqcriVECjn6BvKkm2iAJHh6eejp2rq1Jmebtstob3X+qP716+gRuOR3taIJ5lEAKAh/4ZAIeiX
6W/CHzZRfRQdR87ngsrAYhH0d3G/7nEEJCqbPgkDPGnU+6H2VVq3eK0Ya9DcEHRgZUQIOE+FfEq3
+zGJL8OABMO/kUfWgGwMIJ9iFDGY1UrV0GYyO3OwDgEziI090UPxCacGBb+2bpY3rWlA7vbaKf9p
WKRm1bKYuQiiaFUeKzRpSAkP8kW/qldEpLFjzANKGFe/KGg1B7ngcm7Jt+KzKbIzOF3xQzjLh2wD
wJ5qwznHlbvXCDdzh8Fu99oyPfLIwjbzYkzMLef3++TNg2cKKzqp5r5ykj6UW9PKhj6O/qj7GBjl
5msBBnsXeyt5Y0BsTATmpgvO6l3ijCkXFaZE0jKAzImREseYAwKYlygVVjCKWksQxeajbTqhm/SI
0/qOnswrxQcgJjwHbN5mcvBmeJKEfNW89x4BFtQfCOs3pu8llxvPoXqGuFX0FchYWXCkBFv2jFK8
aTIByRwP4kzgFc/XEOmgInw+Wb7TDaVLwY94w4CqtSMeIgSIwKrdW11Y1S7iyepfJZqUsfqO0R0N
1HfonVGyBF++wWqgTkoVHLht3HquypYLdBuLE7vMXbm5EPcqSwqP8I+J1Teh72aiP+qSQm7TlT2S
ot8XVs4WXNIOZ5jeAtIeIsDt8RuPWQ8CalTL6aee4oKQNJXvekKGAAxY5YY/XitxbU6RLuYnNO+1
ule9oxGcW8GNVPZldWLlNschlcPCDpE5EIRvmwwJ7PXEgW1L0J0JNpsL5QR47Ns/Ip807yv8CxJn
wFRGpiZHJmUBie1IDR/g2TvYxdUveSgtoY2rU9WjDQXgbxHGom25Ehm58e15eRNRc5v38J7Z1aWq
md0Ja4qTe50TAYuQeJFYO2u89e309Zmp5NRh3t8pDt+tyk+Bskj4K58p9ObHTKa+v6n/uhcbConm
mzPWLKTaGPmto44JyerYwclmLOF59XOHjeSCepLadXti7j19xnRYCkfSy2YYNFC0ClhQb1ygRuBa
zAd8GDMoeYr9uMGX5NQ+AnXW3rSHN6I64huf0rqS4O0nB04fkbwjs3N5SJ7yzJo4yRjh+tn6mEmI
cgufQTxO5r9ROtcRGOArQLUnPzz7t7jpBA45BvI7oqgmmGKq6IiWPOJnEFAHvuItjkRcH92cSVVh
JI3NrW3OymeII+HQHFmDgBfACofflnJ6PlC4NKvJnIx+mO8ZsU5RO2abgdIx0LB8pA6dxxBnyN69
eFnPeCHFr6hzu/AatYfWIl/ZnARf5A5EEzRb7Zld2Do3ETgKbmxwKoHcrS9C/BjpaGqcaF+6zr58
D62/1uAp5xiYRBsTO4UziJA+JuZXxuOI8xZT4nxaYV+7IWmr1BP3fQByRV6XhKefR0VXFyfhgQAi
Q4vII0J+Vuy5oMIWMHE7TV+cH2RrE8kackCo25ojHNVUM8N0V3CWo6vi5CBdTloAjRtHr9wJn1X7
kPmRQNVeHKKtRbG2awMJIrwmSAtMHpBytk9Orrjjqmw5uPUp8lxh1taTC5ulebKmuw7vFKIpYT1g
kI83smor4kS5NaKTaNcA/Bv68YV0vEU777TKEuR5Qe+DteODAP9XT86pgwR2IZ4UmdiGrWA5qMPj
GQ6OiswH80AZA67MQJ+JAAdohDKqJ6cJgJDv/wSswfgBpXht7ciX0YzLwFxIwmPnGAVOB77nSgA5
dpNNwiOXwkrMe6KLZ/VTZSDPmn1AWi2sRoeThDQfMV/q0lOS7skhFGwTRlBLtpFK39GPQuDBdInV
/FetC/7KX2bMq3IcGFaBaDaA5kCRDMyNk1540Mzxl2PHRKkrTaIscmGFgQcxuzyClUZhDFg/hy6q
XZ7NuYYtARfsT9HTu03/0qIIFkaxHYQt0SEJEpYZK/gJhIElPP5R2ymXigwcPavJmmEpvpBf8arP
qnHsTFj3KT+F1CHQdPQjQ5jwAEISgKDEI7hmfTYns/wapHPQOigYL3UI6xqBKgI5E9xGN5IAQh5G
y78UwsLLsPNdsnQhjQBI4jJntB4qfaeHK4xIaFsObE3+T45AX78kwRQksBPd8k5dn/xEjEVHMXIG
znjULf1B0m8iie7mSvnwI9g0veJlPkFCKteH2Z9ArYxDOrn45Txeh9RTTeWHqUzMB49Ih22Gi0uk
rxFxODfDnE5ivBr0wYizjblHZkGHUe8MU3aLYSdiBAaWseMFX3OqLyCt2TDGp26GIHYQ11p5UNY5
AnxWcq6yEaSfQlvT2XpE39d89pplTog9QliSvHw8F/Eux2zKc0Bu8aUu3KhfCjaTElqlUaHGp5SZ
+mTh3eRoBA5LNmDh/y63d7fWEOXz+XP1P8l26mMkHXn21b+eYQQVBS72HiMKo+aUZ6LDR8eAyTSh
uoTVJm5Mm+i42ffqSaW5xPtttb2IK+uUSD/od4QRb6CuKpMd6UlIHzJtSfvG/o6F/V3v3srpU29C
87v05sClH3uNTxnZmfrTe8vPsF3rd0hCRJsfDZ3FCLixe3RXAYuR+z5XO+RO7Xv5f0I9KTrTsRtg
mBLO1Cz4amjifPwWa+3A6oB1yLAzUKp0u8WMaMsS4XSL5H0bMPsSxyzQLo27AYXaQSaPzcmlnV9D
h4BWE2dO/FtCjK0NXtQyWI8HHO+6Wyy/W/HGiK9q3aRSDz43ckFQY9DDqiSLTCe0W5+1+H6/e3Sh
PYk7waG3Xpn5I8bfYqai8ue/cHbR76ItDBBRJfizaKzo35wsJBAkB4vhtX/277uMLJHU9zFLK182
8ZYzvwTx9rlLMuCzE+RFDxUpUcrbLZXm/DHPTfZda7uPOm+AEcgZ/RLaB/AtuwIyj/xSM/SgM6iT
A6RnrFzADVEITq0Oj6tMkNqoY8rII+weBHntwNXwDyOY7iBbsABwdWKMCK8K7Q8rzHSP8eeGx4cs
jGlmOGvBXI12yVcIN6gS/IDCvloFGzxEH3LFGJWFP5NffHez9lt7YYl0+abyWLQwTfw/y26fOZ6x
aSZB8wD94TdrFuGu8q5auzE+kyVQMUc6DWfOgiesQSpgLIlJ8zevYha/5FWksY1CoHsPcaWXpEXY
6ShHrvEMjQAttyFCT1H6/qwEWiW5a+mG4tiF/UPu/C+IREUL3zHmxtucnqO70jxK72GdBR0slFqB
6bAmnoGCCCZJwCp2bcYayuCY0pU57sOIkjbSaJTuN232UfQwVrQqeBtF3YY44ntcgazdDHyMXC2E
HgVZJtgVur9+3pYnxlqFulTU1dZUtIGkBRONoF25xFOOCZXpJjHXXBLYAOLdVF4VX3rjWjjT+3Xo
RDN5Xp6kGQbWvfrgEKn7JVe6MA1deDBY2hlmL6Gl9wy53RT09DXa8vqxmISIvFE7Dh4GLn8lhiDe
opzgp2m170xcJ82sj8irBD1Nv2VSv9YtjptklX8Vo7TLoYzspnRw9ONfYJz+B7tOzkX0a7Rkt9Fl
uxKDhym+cp+39dWTqSaxku+94lR1516gPZb17TzUnKIHJTilX8Ij+a0jDs3P1Dy+s2Up4hsm/Rkr
3zIYPzV/7TNGN345VWTSC78DfC/4ldJywffTpHuEPOXFb8D0uLH2+Bosu75pGcAvkvULT4deAd8q
F5INYKIBxfz0Unbr97MsxkhNVvYu/n0bxC/oEzVwtffSYJQUZLdjY/tNBpPRxUB1vLXexrQXX5At
QXBqNuIz+WqEK35+lk9tVxcDkaOuifCi4AQGtocKBfAHnsT4zjedKMVXKR4F66q2Px6n0piPOcWD
LSzAN+IjvhnlX3N3JM8+l5pReEwqRoUTGktGtTDFt/KXNxulmetwt8vRJwD0cajE6aeeg32YE8P9
bpGlT4tDJeMPtztxJrkC9+kmJiqN+gyaxg1etl0LYdQvITnLmrqyGVMtyH76airbirbZCSwLEC6a
stIaO48K1CvLkwW/OfO/SUT4XWLQclHO/ShkFbixgy6JPkuaMUG0G+w/yMuJQnZLJNKQtRCu2gz3
rTYprTN7myrQLjb5sxYKBCjz+Fajg6/VfgKDzJklsGctfLXVBg7OHGGSXd2upNY2JzjQ/EPTXYot
4j3ZbWV6VtKvCLGTLmEm+hDg2ENYgD9UC9nfdtDxZXUY1ANOogxq/v2qzMgF1srIpU6ql/kKMVEj
TJHYQicw3j8BuwYKKQ/sQ8+X4ioVriBspYFSjWC5Hcst6xO8TD/hzA7t2DwE6q2A9v2oX8zWlKpf
6iV13QOKxnRnJn/E0JLYh5HzmRugaPgvyTc6Nt78HThRfS5nDW/TREsR9igWFMEPPcbenC00Jbgo
Vr+oXZ5kmANgAr+UXb/8SC6xCRTnUnhNJztB9BUeCJIC0LdRFYVtJLlFzdSXdup1F2LquBEfgP1S
1HnLUMGkiGl+Ize+IUUDW1jw5+EgIAEDily5E8Y8FN8kLtGjbCc6itmK0Zk6K2xerGK0Z3erueHK
ASqnabsomrW4joGEVPEUmsvRHcNHfK5rG4//bj0Usgj9R9mvUafQDSuFL6Sz/TyBo3472i+SI0gO
f6Uq11KF8CfIxdWhAchVwHDbuVKwxz9brEAIY0AbEq+6gByt4FIx+c6Lycz6kwDI3+tQe/YYcsMz
YebzNFqx4DOQgETuO2vd9Q8O2FC4hHumrAYoJHth7iCKRHXafptQbWXMi/RP+ktS0tjLRWj8ROFB
JeqbNqCv8jaEK0PApEDkzL3IZipZiEt0EblwE405TTRIBwibmyVPn3/wUr56IreFS+9RwLNB1uyT
MVg/38YLMleN8FIySv+RkT9D1E60hviUtI0ab71HKn8bLFMBNS+LFk8LHULWjjTcdF4Zk3z+7u80
qWHk/vrYroovoLOQXS+Ho0xMOBWIJCOSHnjNr2a2g06nzYDctGEOhwCYsNfD7fChNobuj6Q84ee2
rLkBoW1UZxHUhxAgjNTFRRt+3xqLqH7CS0ZKhc7YS5ZFvTT4TNEF1441dYnuolPG1CVj4mu9P6E/
msaaHCn/gGDzs0E9xWBociu6BTRBML1G3jwetTPlvv2jK4okDAjPHR3yQvMjXCPAmnLnu3DEQ+B0
PpOReFAQlBQ6ETXGQxkeyqGEq9nBTE77W0SMlb9Eo8TxU/vfTf6nyA8StnhwvUm978ixAshLfmps
mNwk+hVtZQJhidPosy6UlcmCpN9G7u5UalQmACWhSTVXYUKqrbf2GCDqki6/DUOgqq4NDkDCJwFz
u44iwm/Tedc4x+9pjqAW4yoS6j/jDyiX0lJtUR05m5AVW82lIzIMuQILFL+EcLH7EgrW0XUtbpMt
oHeHbx3xEG0vDpAzqvduEigr+rzVZ/r7Rn5jOX7o4vkK6bohmEhxR70uFlx+H86aBIFcag/SHJxa
0E9I8UIUAG8nZHDqP5tPvzLjS9ufuCXG4mKKKbtZWK1g1UHOGpl/naImTbaisRF428yf0Ed1Tchd
K22rbsF3Qc0sD8jv0dPs3iQbC6fe7vL9gELd+vwgcLcYT+KLXhLAC69JrEv2Uw586raywRmZ5YQ2
bzP1KGdfYQhszx5Mya28jIt5UDgWb7LKZZ/8RbQIpdvgDb98C/ttHz7dunWrzNakZ6O5RYccQ/96
414i2aAKnJoIBRgsYQXXgpEbLGaQCB34AYXFi0Bq5BigNCY+47WrjA0bl2eSgh3P2Lly4bsBgymA
GDgcnRiw3oKxQHo5CecfAPtq5iMZ4Ub7PHDfy8Oh7za0S5CT3t3f8tzijWH2e6sHiFLa2uh9yXD1
pge5/BFqlxYGYDfHfGDgAK7OvsrPSp7B5g4mihk2VUqkILkg4zk2qX8rzkQyEz66vbfysqTaOVWu
CuIauf6OyWuaaWPmX1ewjExaf3KNmPGiV4iaZYzAZ3AdKLgqLsaeC6kNJgmBctOsnYkCOCYU5+T4
YY5gN0OhD3qmT4Fd8anc8G2wPVX00IDpEqMLMTPBFj2VEyeiuLU4iHj78VPnD9rSGuWBzh8CqsQ7
0zqqR5uxy670bl0+avXepzwPbr8eVkpJA1uMPbfYMNGV5Zz6uckhfv5wbqEZlPZtwbb7x+2fuhq4
xEQIyIVClbU2sOEt4/R7ZHF1iBCi9GeIaYZw2au7Tw+qT/roDF0vwiHiQGCZOfpZF1kMCFaIf5Vr
y6eMKIAMuAinxbxJbNxrK9PYSNI8ydd1veQ1w0dqNYfgC4GTtkyOWev4H/e9Q+Sk5q7YrYfmlAI2
wcC890lItfTSCO1A+R0cYGkSSA0Prb5dU7bBSICRI+N7zqneoSbmLbuhsvQJl/prRzIlsY142aWu
oK0QqGgD2DjRAnJ1bKJjLexF1EcipEbz/kqGm+XQ9ozNWHBr9CrymudA4Bt7m0H4ThCMteHGNBB7
EKOMb+YRQfdIbk1qlbzstJmonGPGr0vnuwoJRZSNe8NXir4ZTQUBIBWhTrYSO9pLFeeeshxbatFU
6FSEjXFP1PR8oNHXsQvsNgCkDjfSTN76llioQvQmhU/bQ7EN5ftQnhTvHGNrRCFkrBm82prcPBLn
XD10zWCbwTwwU3IZ0iE6oO+ZJ9aozyrpEuDtJpZvDj3Z5W4sIAKbtfC3jOMN8VDj49i/BAsf5KRV
ME9MO1KrW/Qq025F0dPvSIrKv2a2EZqv8vVBpWidSmPeLA0yv6U/+WwGq3fK3S4ob6Jj56EKRXVD
3iguXv5G+H0v+nJRr8tiMzTPCNnnXehnofVUtaPqLZP6UvzRjgT2Yy2YuWSOTNrUJ8l3uEe3qxyy
Nb+aF1emxBqHI+khh5ZhWbericurDqY8Vz8Ls10l9REidA2H1mVXFVaIWI1qLbH1oBTSJsZ7hc+F
gZu5DpP7lGv8WkpHSXGrg08ZRcFbZr6kfF9ILuCgLjo6mWv8IRBK1CZFuPEIfxpTXHi8uMBPRBuj
B9M7+CrlIRqo6r16VpaHzj8UgjhKnrCs1DRHGasOsDgkvqAbphSJZPG60u9NvkfXS6sXOk6MdGaO
pQi623K7isfbAEVhQSfxuaI1dFKuaUYj0iGYarQPtYiG8LdFVJqQOUMCBmPqJcr+dG+ZktLitPdG
Oeg7Eay/seN6WkkL3WEy06SlarnpsOPGDvy7SSKJgWJ/WVsbz/9m3M/OXXNp803LXPb+Yw/sBQ7M
vUh1q3TJVwG8s+D4aBfq/Cy+hH5qxfNSXmtLD0n7+6u0np96NNUisSYSoZuE5ZxBP6q+M+JkymOo
rsntrcRFdBxbgWimF29petJ0R0CkK+7qmPi6h+lv+VfW15Zw+yk/hNAdobs8a0OET87dvK/DdQ0P
i/UYH0Tp7ZA6JcMi9F0jdatvk05YIhWZdxGDF6cIwoRH+b0VYrbBEeXibaRkRSCoSSeOd5OqDivc
LEECf1HINTS3vUNaFV1NE2WmiC5zaqW4Jbs8a3HJxHjMAifxZ8mmmLa7IXOJ9odmoXlyiqCuZDCB
Wkyjm4UzWCAaxTbrTUlaKa/GKHnDn4ZgfpSyIo2R3To/SATNzNH3I49A0pHOExoW0ac4jLJoUxOo
+cx9U4TXgWJxwI/vvVFuSSpvtMmyt4Eb5FvIhP6DNgPra4HeizXUjNgn5tki6b4jHr9g+NKoAOxu
nXLwiHKvY8qRjhoDAbjXoqnW/WuMfogXSEdT+B6EPrW4+xzMx0frcVKvcgjeDq0bKQ+IGrdC+ayr
ZYP+tJjJ+blXj0JL6BQxe5+Nqb9t2HoDxz3aMd//Vhsexd4nQK52ZcBEqRvQoU7XfKLDs9k7Wbko
lT+SlwSW9g+SVTxfBFPV4j6B3vuQqvJGkBSS8tcmrO7m088IbD/XtRuhpu9EIln3n/GQhogeyxVB
h0Qiyo70BXKb5QhX/G8lvzbXN88IuF5x7rXjJ1636MNyD9viGbmYQmUF0w6fHOuZfLZZdS9lW2dn
+NRU03UXnlfTAD9n+HaGa6djiKESbGnlvyVTg/KXoDtpkUH6rGUVY4CVrXKuGuk7pjjujmTOMKfR
VvkDHUXLCizAP9gS2SzEVzCKfkd9jNetvJdw8Cx4STQSwqj2GZW/ZF8wz4MvjKVuo9WXjx0kVHpV
EQHx4wH2WZPuSgr7e2/Ei5FMLEFAbPS/YKQAX7f8aN5QJnOLhw/2S06Dpb9HUsIHjaWPP9gc64X1
i4ME2QWfIf4mn3N39fcl2Vf4vFNKoCFmhy8vuQB0oCuoEffI/XseGvgvp5WAPGMOFaF8/mTExsqH
IrLjm3zi0HsOHx4aFCsoyBSWzSWor8l0pSiH9z6nV91+cEXw/Okhf+WY2TZbk56dXnVcY+hKqMqc
1QaCqj1TKMNJzmrMq0htLl+Pck43UpbSHyLpsLEcVMz4JJcKMYxv65IP40rWUj/XWqPKt8MQjUkg
RuO+jmvXojOafMfh84q2aK5xDbz5PqM0xXgKbpdv63XTctewpfIHlVFxe+2JJwUS8YtFdOUNFDaV
tTXSXw+siSqBSD6gAPoER51Ek5tUcLs6mIiNJ2cLGhkU1TwULCdtLdh8VgQQ9G4mR5eXDBBSFwev
WCjoPokVQxdkuOh8G51u3d+B+I8Nk6U1ufHlGE+h/KJ1FVBWshngeqKtTtexfH0vfCbI3XoNj+G7
N6FIqJOAvkVxPQ1/JsawAYG8c/byPFUzk5cLuG4+Po4kgXCWmLuCCf1jznPlIAubZBsS4czHjemB
6kOZv2SMTU62m2/G6pElz0n74iHMzijIZTzlLvkH33y6+QHzb05EcDFj/kFL/YpwTvJb6Q9Aj/eA
EBOGnVQ9pSnynOo6fumUdkQ1PwiXCXfRx66d+Ixg2SoRid47gYHA6ag1Uwkn9ZbhopLclHsT075M
Tg8c9Cz59nn71Jq5YINgGqGBKoI6J3P+MV8fDRcLrzJnZHIjVE55cB3x4M9myKRl9ViJGw0tBPIi
1SI9Z98hMZrIn7NvuTP/TEeOCff6JSmbfMYcTAmaLYQdEnue2xFeyYV5KKD7xjYpHML+VnBgcN78
Bce+d1BqsTPHJrqaCaetZQD0KVdGYZi8xmVSoDGOKpgxEI5gtj1VLCwpXwP4nF6SikKzAe+inz8U
gjRyfsgmOUFY9f0KbX/ABM1OjWpWWcbxWhK2zI5bVs6f99nisQ1ag/MJxZTEj5YzAHEYaa4aXJis
at/FBxCp5zG1Iv8zywNN2I3b+f0iz1YRB3U3SxEVjHgGp4XX3noSitr8HHerUcbNB7si9IvERG8T
CPsWJXNGPHX2UJlfQu3HO6W0Ni6wHPEofLKdyG+gJru5MgjmLl4q/K14FZtujk+dd4mR2zvKGEa5
jIpZ8osmAv8JN2bTHgYhmc19uIaUUhVeriVJFgjq845E9HX2VIhgl8EpNt5MaACZTn3PrQkuzNIT
qXYm2PCuuDfRdpsMbfAQ+oYMCPzd3Or8BmqDzHCOd8pAhTStOf+eknhvV9iSLX+JuSUVFmRbasJx
rMU9WSpjtk1Qz/t9mPMX8YlWKPm02LTg9Ood24sBumvzkwbG3uhH90nW/4mWU5NkWe+AvBhh8hXO
kMRtJzRWS/sxzGACuYhZNYLuafpDauIBx6yT7DLRXhH8kiJV/4w5yXxsxR8BWAwe1ZzLFu2M5qpC
lCcIZAb84fIU2ICczrBpCBkdQnjIxJlY/YZcpxixsBERVSQ4H9OVDikQu52jUF+Pj9bx8+B4f5uu
Sms00hbdDiildlScBqNanNAMEm1U4Fn62fqZYt1wQpUBurfxM58J6FVoBRv4Ib3lW38O0jLnT7C5
DZKtLQAG4GfYfpuZZTVLxLXYON4ImyoiJLndwuObj+mQ7UNzUckHSVoy53neguqayC4+YBM0D93I
3aRgJqEEnc89UqOJqgv4vJjDJh/tOFNY+MSunsvdSfu8UB7plau4YBVuSAhaf8oI7YkiZD3aD5uH
9Vfj6+P2IqGH7MdwL+OJEM2nSdIN3MhoKNuNB6S4H5gwlOZb7Q0UDwvGtwQd/JCR87r5CMvROP02
jqFOkc04qPYwsdgsenErlnMhw32w5AZp5PGL6aMAOfOsaVu5644rqElXmIU1IAHxXFcuGKSZn1Hc
q8pvnrrD4dOuUmYt7HseikSuGUyYyVwvUPRpsxJYtLe1PyXfj7M9OK5pS0hsgSK5q00R98NX4QYY
waP3SvAXMoGjjpSd4op00mi6nfX1skT5zTlPml1p59eOTIPBau2A9lR61vDpcHaGyDzx7ZROh3K1
vJvATOyWQbUd9PPnrp7oVUcJDDjTnrnM8xqRx1jpu8Olo+WzeJUvQgp+bPa5AG4Rw8GEXxaOBffb
3ijWJiARc40egJRtWoeZV4c1JP2exDv3zfsjIKEruktg8tHaA+oyOryxgG6BGrDdocViOXLkZpXI
j9JuizvndXCdaV8s+Ci3WasANic5VjDiBLA1aT+jpwkQdZ5fpYtJmdu6xXDkoOQZtuWpXeFsUwPH
OgMB1cvhR9BelGuFAM/C3Jb2lEYgdNGsXYyhgMN51bG+0XvA2McSRTSiIy9SzMdrpMDvA9lymHq9
m05fMWUlY5j8A8nRRnUjbrRN1cyBaGgv8cmQJHSKPd9mzM5YVu6YUiyikwjK0J/6igNUbF11Dl9U
HZCbi652ENyRPmeBNx4hvbuv73QLooGSogrRJE8qbrnWzscIEqN8SEBs9dQ6+8TfZVjNAQhIUHRI
0kudfoUtsabmVXepYQwAcpHK/Ao/+QtTgIi7gDqHzYLinkmzTtKHKOwDIjFm5JZcBITfK3mFo1TF
dLzjIKkAf8dWKYQwU3wXWWePDSr2G35Rm3biqmlHqzbsv/DrNVctcjN9I4pcVyRHnRTy/DS6h7K1
IsxrACTMei3+tZ4awvLkAwOZ0NAfRkEZnq22pF+5u1aQdlLaOw01gB3M74B3TuYoTHHGB0W09Pyn
P6wyREj+gygpy1gJYDat9ZTouMEnpzvluV/zWJGQ0q/Z1QU+ZjlgFUYloEzEKwr3KWNkgi7narxR
sGtnGY9OxXHY0wXSWnPdX2nVWhBd/QdIhV7YXQHautTkTUJR9eAILoJnJMNBMC1wSq47YgRBZMnS
41wq7d4ufYQyU7YF0wLIhv1h0+MNZJXLflGHV+C1zOPb5PlL0GOzRzJXoTWYhgvWWFn9oYQmAL9N
FwtWgvfaewVvVGDEltuY10V9VhMCplW8BfhbHY6DQXFrznlo2I4YqIxDtKISnJwkaTFci63PLqZz
LtQyy3P+G1FYHnTRooghIKVNcfXCL4Hle/8OjzHTsN+dkvKICwlUAuuqdvD7rZDtaeWJYa4dHBv8
tXCNHIesdZv+G0nDv3mQtjq2x/HoIkWl34TCcxBIRh4V4fSh1sjviuAsJi3svBNUV0U9kPmWMH2o
Tg37ZODlSegRrNpjgMN8wDKPAYeopAI0RSFTybR22JQy2C4mpzzmKMGvzK8Sq8KIzWektJi0Pk4r
/3jdPobqmiQ37Yi7ly8QnXblL9mJlrND9bAUpw0y5AlNPuzJEUp/gCvYa6z/6peICCQXJwS+RNUW
V14x0ryrilYnCNIxne3meT8cmhJQQMAZy+JccoxyunPof7DlICD/kCxcqq/3sM/CS/CMRh/Hivsx
H4jiIoje7lPoiYvAtZfBqGtTZK3GlmIvQSWAe1KxIjfcWlBvc00nJ5plGnbPq2Aj4ZDS/qVGqwqR
IemCSBYkpt+daKLytI4BASQ4mcr2/EZ3zttp8E4Xjqyg5hg7D8CC9YXIy8wLr/j3UPguGrwhxlyD
M4rLJXPqp5onbNMqVzJLJPuq3G4RDYRkdp+leGu1ZHUuQPKlduP3TFzpohsTT8ia9n1cEXzL4G+U
DlscpTrWRX3XG5sg+Wn8W5DyXn6+S2Pj8anIj5XeYhpa8yU1UjLjFWbxLL6g0vDSeya+kOdJ5ixj
n2GIpuJbINBAfkokutLh0V/N8qagASXLVzUPHSnjg7zKUBOQ8gTBhZAn6UDx4KWDRp206txj1PuQ
DeCxiacEMQlszn7kqB+3bgCAkrtnnhXyZpVqB/HaM8HzZzWkBj2uCHB65VukNoB5IoRopo9Gl55R
9xgpBMQ9vvRK+nMARz98vgd/IVJhBgdPngopIhaanGB4mHhM1fLcdY+c+owaJ/RJkByVr9sC1/Ja
ybiDM2gHP5/nRI5JPWlMhI2pF4W/QQ+gq6Dp7pCC99p3QMoicaLIifh/uo85R75rKIlbcS3mCxHZ
FmIrjoBUOzPfswsCEggKvAGDuvQyq0VV/STWqqVO2fwNZebHjut1Dwkwpod+BTkqHKc/BdKu9fjA
GjOQHS+jduLQ/aKftHo3McZVcBn2SB3MfR/OgB7ENVAK4AXAZzJsUNcz1V79FwSm4OItBIQnZ/0c
Bi4TUFAe0z9YIJgHdS06HB56uSRZDUyLeFZHoJ8sJdXWrCvGfYpAE3jzzFuoAFn9Gzz2bo59p7/G
t9oK80BxCWBDBxSJixbYhy2X7OjukBLw/LkMBAT4N487p4ehTOgK8ImFZWEpyw/Cey6O3xY+OhSv
CVzNGRcX2W7eyeMiXav3IX8qIHDZI53hoVAwwusbVsx5gBmBsxgNmkncGz3bqLimnhyPvvFqRPzq
PdJR6WN70Gy4HiTZ1bxT7DMULERCmNGJzHF7g/qc43ySWgg+mmXwHjd5w46kDQEJ5ucco1bpvsU7
wHqBuNDAoIp3a07PtZba4E6if2m1q2X6y0CN3O47I09ehT42bR5ie7g2OtMjgUtMfaS5tNz6lss1
7CG3bt6LD7HJf9m+PleZ5OAeQC5HSN1flz1zIk9nsU+kK83oDHLT7KHH34ZOKH2wWiWz8ZBHol6H
6kpF1iBzEIl82heCjYBe/Em8dYQRWCn2qkLUmWzaMaF85TlsOsoJaIIAC02QcBWIw/oPqUFn8McJ
ryGgyBs4EfVIFl18k9wEexggJUbkt2zv/G/l34P2Gye1V8wN9S4Rf9hyQlTBzDV3Mr9eB5ePhV9l
EQSkZbNVInvtnhjhmmzeND8pGnL8GWlyKDk/7i0c+0S6kzCw11Cm2Y5DYc6ujkCjbYWFRhqjKVAT
KsMmRMKlXD8KaUq2Rx119KzrRVo4vrKuvK33MjAS13deXfJggGEVNw5nCGTbaqohIvMt7D4e3pnu
KCaoXBeahk6X6leuu3Trk+/RErFVHjJlzwuQOFh59hKz+nAp3tv3fsi3cnsf0hOImYf8hg9kpJyh
hac4rwHSRFaWDjeb9dmX9T18O37ypWQo6Bk/SAXkdwB/drJrWXdBOIkNmQ7/cXQey40jQRD9IkTA
mysJgCTojUhKF4RGlOA9CPf1+7C3iYldDQWiu6urMl/CWkCNc4pYtBLuUVqYsY5lBigeEHPaXHiu
jPELrA1t9ZkZMKiMqNZl8shQLrO9oGHDXzYeexgwxatlyFYDNqrIIdgnDfCuf+D65aexolWUdaDv
sFMHhy7cZ6HTy38+Ax5qVG4n6uKK5cXvD2Lr4G7vd4AbmErWH4SlWcgV4d6jt6Adw5ojMgh0r3hn
hupr9xbW7F8vXidcq7g8HyLYOzRPax9hdzATX4WeraV+zNnn13vijutYu05jSUeRHXKroAZmn5HR
wWlAtsiba6DoznjKMdvjMTfxauBpIa1bP0eZx9qGP5OJ9C6+IxlM9Jq+JKOIU2wxcLhVtKiFY8Et
EWwS90brCY8cZ1O6RJLKcJiEtHojXFt5p5oHHywgC+Po38HZLCQugL50NtHOoRih08dlhkqedTxB
bfcYbYvyrS4+YxmFO6i4hVjzLTNszD1w1O9faXwVX8EM+pgTUhJzK6n3qT4j16pYBtCEiEKB9tYK
RxOfQGHAT5FPeXhI8TqllNNmRYZiT+wKKve5XQ6Xv7dQ4BhoDrlMv+8jnnZM6R3IXG4GebOZcCRR
K1pIoLkuKZg6Gt57Wj6UxgkIL1LHLpb5W/m4LnAUHek/J9gPGH8ccXZhLjTko3VoSQIHmkpnn0iW
yqvAEH0p3TbEY0XfqLYNa2WpSF9PEeEwFTScp8RUr56DZsUVVh1eRdNFoSr4L2IEx+hotvx6w+Ck
3huJ1aN5b3BjmScJBHrywWUVcnnLn0dhASnpAv8Ffz8ecjdET4/3kg6U9JFaoSs37E/Bup5FO90+
/hWw8+IuJxeugxTIrNck0oIgIar7w8vWL1jkArLQAafiKun2VYPSZGBsBYDQ3N3n87vdNqguiZpF
SR1JAWk7x8TtOZMC6FvlWgCeBQ2W3b5e3B/Fp49sLzl0K5qaffAPKAPaa14EfRvcYhgRFKn7R9d9
FxvWU4BASN8bFGslQs/44Mef1wDMNEEtjKGt9Kc6cl0I9c86OAJUphIcfwfkyCsfjluv2DHhp2Cj
wKvMbVhqil774Dga+DpM8TD3k6E80NjbZqYXKk9Er1Pv+P+66dNPSR1wLaoVJQocVV8Rd9DgbF7U
5pbLUKvdUMT+iSh2eE+sBeSCWPzyaeXT2s2rX2SV7ZkWysMIN3UsLYPhADRSKK4CKQnT/ZvNYEcX
aiQRiGFc41pnLKRStQSbFa6JBfRi3Vbx/r8S7nDJpxjZ72pNXfv/XGH+HxprLZlb47vqtv7WYASK
lyb1smZdw5Gxf6pN1DgU4LhT+sLFqc8fIr5JZRl+0+nvSSElWYpbpfjgAB9v/ANgXizkPzoPkYeB
nrL+HWU0Y0wn6ETG53CCwEmU/EGxlkybQTw1wmdButuHMqxEPN75eu5eCrSNcYI5OZ24h5id8SOM
jxHBX/PwK2ZWsOpmxvw/xo3yQ+Zbjl/VG87Gmq2L/mMgD444k363lf8vT9fK6JSMGXobOjsZOAZ0
ofyL0uPtlVB3KaxLkhkrbP3VNeA7L7mmd/lPbu3eNAQro2Xu+U+dALrhf3aHbg95eNz2048v/SuG
V02tL8hLNTdWvXUzSVRQZza9/C8WaDTxj9l+g5O/4IG1S8KF/p/4Gb1XECni41ctmYcCg1v57bYq
Nwqdfd/0MlRKpWI5kYj+bCuHgHJyeglNwFWAw9NS/tVe2eu7QBF27bmEfl4DwZgQU28k+Iimfu8B
Syd0qBIkWZq0bmniNuY8R7EYmaiLHASUxWs8V4vW7PfQ0KVCzjNeftfP2LW3T0G5yOKLoD+ZyvW7
WaZDlr2d0wamXbpmRqKtkXOn8Nq69w/PeTFRCb7NNczd4KUB0K+kU1nd9XIPiQZjErcgrs12k7mi
W2j/xnqtiXvylEuqMDYlnPobBGzBanAo2ZmooixsXFpWYFOE/Mo0FmVvYXxZZICxTfQywc4HfF08
H97sY3WqZRqoW/QSOEiyh7T8llkNknCVuq94W71oJ6MHmsi+AODnVyQ47LuaI5LgHUxlCczwOCX8
q/pjMRDN1t6Zlb1ZmTCtZ+vv2GwbLinjgJ8e4RlKfOaPfvnshm8CZQXCHdYh/NgFdODRn5fXcDeh
TVyA9aThPjeQaWoYzl66/uurd5P4dK4fcwOiDGjL0MfxqTcKlrI/13EBPzxmQtNXny0pmxHDRW6/
5OkgK6Wn0KGVUY0jd4cGkfJQ/Sb+Jt56lbFS3l9iTTzz3OOmHOBoKseNxUtTvK9M5Qz1zH80cRL6
kH5Jf+er0P+iuuFihfiSa0rCD2wYOKeIPgPmwCed5uGkfUIeYjquWb775i86TslO+6xQOOpuWCA5
I8AGITnphQmkv+L2Rjtn+h+aqS2DV9IBekrQGzEeAVn9V4tQ9TxhApE8c0ponNYqXnn9jxoXZmrE
c05zODbA2LHoCQgDeYTt9/zyNnG6Ki9Twz68KS/0/pv7OBBsyaWd/SwKTxk9kk7BDUxTxUPhDyS7
qOxWOnrIt8jgBBdv/L2hmkAge/OliwCd5vcN5QE4ZpaECawoP+SX5fyDoqXnbwXtmqZ2xRhCGNjC
eW1OiryPiKLS1tT/Gfur9VuaJ15JGVBBJtQoaVZGuE49LluaduM+0HMmcuhxBqlbVCHX3vRadauL
jx6jJylNAQV1/rAUr83uYSkRziQs6Ong7GTkXsWXFrMgqvl2TVNAGzaRRrjeIe52Pr8MOunsKJhP
Gnlt/Nu/H7J8kZKWxstJ4vU20VjiEdPtCvntbvJZpO0aLBjyzBKxWyp1/J77mKKVCsZUdnFuJz+F
Ti4or/WayzcGJ4uOP/psOwGa69NIR95HW9FPyTKJLiL1NK1XbH1oI//V/lzKbotulQTMZ7Ud75jY
LRpKJ/m9MnmJ5gFhgF6sY5xMb17ZmSGtBTXwDGBP2kXjNc/7gBkS2Mw4d2P/EJwM2tGVRAHwzdBX
HrYkRuAAVpW/sbpVPfcgg/mEVDpR2S11AjzeOi5+1ECczeNDEiEE+QUQ1AgZyp8HYkBP4iUdBZo6
DK6LYSsijEHZlmg/A9EuFRpqbhmSde3oyVlvCqA3ARIh/VQZVeFXI991NPBlz+buMaqZp79G+RMx
A9WyX7XxOh7u5D9MTkS6WSMmTgk+06i8crhEINDUSwcYzAcZDSCE7nJsFNu2/idnzDl5Q8OfybjF
Etlx9xbdfmnSznVNGlVuQ4RT4colECI6eTLTe8zQqyhGRU2Yd3VN/W2N147WIxFmJNlMG4OO5Kf8
Efy2HbKLZltqJBP2fOUqwh3MbgjSZPkrYsjA6hdEGvDOFO4KDnGSMCTfjcyHHJHHc8YmV1XIi3HR
MjvCGGZH2beW/yh7xXC7dehG52n8tcZXSPQuAQ3fwWb84StFqBX8Rt0RP5FwwQIQfAjZGhmayMN5
Y/smMJmNhaeBhn/XYSoNe7sxhsPEA5CMq1of3/5rMxAvgzp8LZWYTJzxhVimLZldNJo9FucIKNmb
urm/K1Ca6MIHASNyUE+6fM2Sf30G3gufsJOCkxp2LT6rhcEcBmBPR2YEFoP6apCBvDWFi8LRixu0
+E4KMrOIPmRpyPSDUe60iyy4Sfkepa5inomwI/+XOMgRQiVpkdDiPFV2ySSkMOYF0mp0eweVaxRr
XWa6xBSTz4bY8iv5nUN6H0J3EAc6vSyrJ7PTcaWp6yF2cW5bA8f8eBdHj7BQ7lVMGSMYQ7RxAoJX
AFg5YsiNtPIaMGAYFzoGoHfaZkbp+AXD/gV7e658l/iGdJ5Cg3zKCj6t/g7wSXB8W9XgqCG0nP3N
6shAx3xEdElorlvRLZwulu6FXPz8zxE9F+CAwdWBXY30jedAN9Bi5D3osGp1+Gj9NbEuqfrFSIb2
6cDGQpHLZKT6iTaQ9PzybNKBDdEuzsA2W9I9HXIOM9kDfRcmPpl2GTUe1+rBqEzsr2px66VXZDh0
/3Gy+xK7C9tNYWcoedJgR3TnuKCxP7gZGntQH2jKxI9RwpdjGx1NWq/aoIKTvBUK4K9E8BRxfSpI
wvmbwPUgIKFx4wnV6YQcTFmiwrCu1XDNiVcxsDuxrCVuaywW5heIMtDy2CLuCGRNuySEhDYF5zFp
VmJJ0RierIDKexlxZBcZXXDsNg3HoHErGtxA3cvf9ezjy2g/+cNSh7qVzS5jCjROfBkND3kHDWFX
M//tX61z26P0wi8Qd+/lRN6NG/Jlf1S2GTh+HuNCKtww/+tgu/UIfQyNIqEmKHraZCUyFbhH1PpO
SVWmoxORcuQUf0pxj+8R0JRQJ4VhOdN4eMY5KmIkWdxHa2JikNu0qZOyZ43c26Qb6zHYmbUz4eAv
br6gLBKBJPAawwj178BlRBLZdn1Cy3B4DYbLs0hx4FYDHPv8JLDr5hEtIcqhOoLeVjPEiqZNgPZZ
B7+jcUHCVzV0EAVpfcRVQlAaLRAU1Mojqp6D+Dk7aRCjKSelgBb2paU5hBOqtwFp27SAkUVCC52U
2LzV67I94Amzkr35buB/HjMj9Ubl0VIdtf42+Iji07tfXoQImV1/7uQP+lfRB8N/9DVR/KOBrA67
v8aEJoad0Lfpa1S07QmsVCOa8ijbJ/o/2t4ibhBgUEJMJH9N1wWPhintuCJX8rWdA96jE6iY4ZGs
uFZHjIVXsU5i3kpSSjdkStIyWmm2qfLNP5w+WDR0KbOnOhshqWf1Dz5dYd5Za77PjbphDE8NP556
jZOXS13Yo3pi1vahFE+oAlb9GGnmFN8pBlXAFIo7JnZD837Q9q28DgU7IUxlkfySKNnptzjcgybd
jgzakScMZ7Tdj+aUhoCgiBAg8Nqefpuj9t1Ta9zTO/ZmLJr2+Ay1LfFhBdsvSxFtZ7Lo0KfsrWmf
7T65Ti/iC1MbOtlQ6FwHyXvDl0lZunwbZ5MNnFiFgUT1jzdDeUsCPOe+w9iJ5NxTMaWgS56djQ8Z
Bbo/vSyTRl/H7mC47/5pWZS8dUhmgLKkZkYiKGVOgeWNDrRAnOMO9cRwV8otUQ7qkXeQeLPW426J
viS9MBDvpk3cXsbkCzFQ6TuYs0nxPrDJ4Up7yspSMGxKCm6M1/7K5Xy8Qpgk5JTyVtvrvRfXK2Xf
3os3h8CcYcFyHJ2YQIJ5fTmoKSqySpfSmZ2DMw4lBlwjTlxYZIRQAtLatewIfNg98l2dS5GGsejp
I7x1+n9k1RCRZEHhob09oeBmB3AQSShfIg8JyVvkVvbAxBBFVyh7mK3MY7hmUrOc+1trWf0LZjl4
xe8GVEt6oK+WwO+Ry25DU4sAw2+y97mdvURMH9mtP33LnRA23pbwM+8oEM2JuSY8CEf11/SZkC2U
lSd+omgZHOJ12b6mpV/Z8TdXu3geyw6epbqBwNCci9GBCAPazYBkjDWzfLw3huQ1jVeQHpSuGZEU
Vx1bOLeEveQoXjVv8AeOwJAKc9bAR3x9Ox6+RjGG0IHQpNF1ENbTVRZwKbj8J9AtHSbSKEHqwSEm
JUy3VuxI97HeM7whCoTXSFhOH0hZK/EqZCuWZD8zfKfmiAcCVLe6DftdyMWZLExxURzZ8Lwy9mpm
k2yfZvBGUiHRE2XGSmtoXQtYDGyGrtxzj+MatQHqBF3bCMPG989p5IX1hdEFUQUyU5CIntOqPEgw
0gfichMDyWC6PsUFt4ilwogCUYdUAPlxoT3X2b1U9rG0KcltzBys/VDIjhitcHMRRKU+xebJeDnS
wIJBd2T/Re3avwjEUnEirKt8Df4kX5V7vJDhV8q+BOYb74vsJuJMJm1icq4WzdWKX/4joBsXwQ+O
aQVJYPRz6qTaAIcMSyvwyYGe+83SoaKl8amJX5O0D04TdSnahcsJuau4q5EssVw2GpcFn6IdFCvN
xoS8Smxi8HyQl5JBBCmxvqWHTw5beiwoFsNkLfmn5gmVUObFtY5GNF4ajSCaH8WwrXPx7D+Zi8hE
0lILwiD6QSZT0KBrVuFfk31KWU3aB9GsiwqL1TdGAowG/18pVb6jKrowEIMMiwY9/pO+NPk4+2z7
ZSxsC8bBB7AuLtLA5HPat5hQ2J0J/eMWz1R95hvaAUOAZJX80JnSoexRdKrXjFvglZqaC7syMcFA
cO5KTpNAs14V3ZK2283aw4kkK0BByM0Q1m30tU+EFm+8f5LpabyNDR2fEJ6zuG0+KZLa/AUO4dw5
7cH8V6W3pbqGv8HtBybxskqBZyLD0Zsnyc/yLj/T/azPzWtuVvQEa+NlOrHurLNESM/Ffw7yGUEw
RGTalVxDWRH1nuT0K3lIjG86SE80jxBCg602bvLXPWp2HKz0wVrkHbhgqPiTw9www5tv7Md6JZvw
cGn2ppSy8h6yFdk6g7z1YUdIleamjGzLseJnBgvc3tXw1xPOns0YTRcjIcFnqw7Nl8ry526t0anV
VwNnAy7sxHkPfHG903Pm0Nv1Sy+qvA7EYsrAlxEYAdnlJdEw824ADL/1ozkiSeDuxODWzC3mzsQn
EEn2GzJ0omHAsfh+sEz1nGNypSDSKfzz2yyWeXYIsmOtnUWYBtpHQY7evj8Gp1j2eKpM+rBwVbTA
jD/MldHAEQb11OVFNc4aMyk0pPJqmqPgbrOwzu1p1cdA9O5qA1kK0y+FFTx1hrXzbC/jZqwfRgS+
SLuzr4IGQaq7OpOhKvo25DOw2PQw+t/IWqJZyWptkOZgdqGTj9lG/VWMpyZ7orlRqzPvMb8rgozx
aJGPukj/yYgF68fcizGdFo/YKydVx5GP4o/+U9+tv7Be0nUGJMIH0EgL1jYaKiD6HeQ4xPChxw3w
pDjyop9+w1mDWMdi1l023zS88NNZkVd6wau+d38Dshi+HuwDPz1C829KRi7jzRc/6E2YZ2DHW+rh
E2MuersXmYxwhsKKgx1Pxbzbrum/dxkOeHKDoAR6zYTvg5QSTKRJu54FtEeqAUbZqPXJVfG3zKPK
e6M5dF2J7cHl/q9Bz4gU29iyUxrMNH3lHutA4up9V/y19/wb4Vtd/NbcxLURFnSBjQnrj4t0HS57
v2L4UPxiMKuA+SzaLf4v9BH0C/m8jTvLpZ7GWfKokLMXIjiQTqQmcbPnni5HX8YZ+Asxy+91Dy8n
cAntauAE0yliz8sTXEfWhpjFeDCWc/WMmcZa+c8EIyVvOj2oQXBwBDODpl7uxiXCLmQJmwYX0sq0
vnWAFLQ0SNbCYlZ8o1hhGG1YzkTdUXD9XShzqUA8jYIo46V+UkP6CKor7z0sfpV//D7jKf/DdkD5
D8r4jRJu1/0S5dVco6fezt3DjjkZ47C/snyZrHAckR9iSQ7ISn5pX/JPZH0UcCRmiU5oJx+8V7Dl
Co8tfDg/0kV54bil4uLMmPD8X6tPYQLDtNbIhyQ0oYfMOr8eyQ7ZqX4N7zFBHiQOOhiWG6cyPpId
w05H3+ZfKU9sA1PUILRhReYLhh+uDgxgoVuG/XGoXAvcxfhNeINGpmGqgNzDbotGkZq5XNbZT1J7
OJNxJIK+X5vvbtla9Ck/iM8isJcHH9qG12PhqZZ1sSJSED1b9IpuueB0f2rzREDaP0Hiamf/mF5Q
ZW6UE9/qluSmE9os2kxSgqXWwWUQ+d8cJ3wzrRdhp4Fc8z+hmCTh4sPsSZn0sl8ow92Wt/oiH5EF
qfRwpzVdeY025kBffgbyK6jhvlEivG/44nCvEiMp9VT8NY2nJyc2jgMo8QloV/1fOG1Ia2j5prNN
uR5fIHyMc7VDjY4iZCNuzFsJSu3VeuY1/Gb7mfqP9ru50Wie7gz8mR+xvWyxQfSSTbeDy+HM6iW4
gas+5t96leOrf9MpW/qvCq4ht/cvmljGH0ASnF0gk/fDR+4YHn+poMccr9JfdsOIN3PpV8jXGFlz
1gtf7yddtpRqXecKAkEvsgv1lMQMEMmGwlRqd+v2QXi7l/tn7Z/yL6YURaNrMaqlH3Tyc3OlXArD
+UkXn9aqc1h5bKlel9nGPmcotE3JKqC6jlBmXoazfOrjlb77wYPI9gjvfql/qptoQ1sYz4sjrTuN
gwRSZIu5jSGE5OgvYZmTpLfkVnROiOcAdYB1xM78C/hLxr4ovXs6+e4Da4FIdrjDO2+Xv8JKOXBp
MRz1SF65x5Yob8kA/cUB79EJ5Sk7GfoTdcuhOtkkTmS2Q3wBkyMmeYPT2PXD2gMkpV4EKok/acs6
fB95Z3bNj+YU3Tpf8NuRYL9BegiZQSq2DgcSGliPK9GTQTR6Ko2FQ/dlVfZ7iDNEEtjU2rsxc/sj
cjjIKKtZ18UHqvHb3mnl7ceH0aPqH/+VZ4reA+wK5smpcVIGKvTFdDf+MANxYSiRN1BK/+pAWL8q
VN8l+qgDY8xm3NJVft8QuGHA/0nlvUbDilf7O79MBiDZjyLYQq+irx2nm1p0UOwMZEYODaLOpzSc
JxkDEJlt/rnkKhaPez2Eau+7NfC1nYoZChml0dw1RnjiURa+aQEZPyUkloFhQaFdYutaGMA/Rgqg
+kLrjno+V7AbVF/jjG7hxt/al9kQ4cRHLOUDVfwPrEmWn0GJNHA1mb1vczjCmXXjh4Qyu9Mq2SCA
Bgu7xIoIkms1OYQLyG6Gc7tB5LsRPKw+4JmI7lE2Gq1QCBTcAu1Qpgu3DlLvomBHWgtQORbrdYiV
p1+X0Zq7HHsgJxeTtH3i0fajhUTHoWa74BoA/mIegoVrGrFIkEHAXMRt1eJwWrVgpzPsAVwLdwSi
QwYg54CMLqRQ6oY823ZcwRNRtAMl1xDO2jaIDXaK4pUkQMTZpCIDqzeNf13uWGdLXHHP13U8NnRE
sYGv/U/aXjKPS6lWAk2MYq5zWXmNekrjM5Q7zsO3qyduETrVTd41EXfsHRfJ+Gui9Qrn07hyKUFY
AAGreh9a0yFihlmH6ds9QshxAh2F9dTD9x8Mr5KvXNsEwU4a6V6qkxOHZFRwZZKdEiOIycTe7P4U
lkD9UBLEy+KzKp6VehyZXQDnUxvMSIvha0dROG6SIxho+gU3JuE9qt8rKodA2CEAfPufwMh0bVV+
yP+a8S5oJ/2BOWLXMUyANYrMVHYJnZBhbU9gTJAhRgxVeKHQfExr2J34c2fwwexoCCJbwvrKI5PA
0C/iM330obvhghkLfNlzPnIcbYIbczDxn0+4uzv8ijjI14AJVJcKDklaDd77pCERZqmbnEgj/OFl
LW1nGSNWcs4B3IounSQp2NMuHMNVe0meyHt+iuQhI+8ylv3wpQQfgAYzaN7Bsmk9TJHdmdAGQdpy
C2PSoiNBvPMO06Besr9bsAC86ZffgvtNimF+qTv02Ob691inu+jiq67hu/it5GkHgpY/j5SqyFKw
NC3QWSEerO3vePEJw8bggx8r2oahcql/6OkCFkZshF6FBn9O82nTA/BF9xIe5dSeWuYSuFovcXIA
GzoYIIDvRuc05Mjsw/C3Dz/T8FfCcoTl5AOP6QieU7+ELM5iBwOLj0kqNUmmA/BfuzU2HDcNqgQb
2qyp22x44oPR3LUntTt0yoO+VtI5Sk/VPZQoVQGPwKt/m5Lm31GftlG71rQn6yMHJQmpdtxxayeR
wjqOYNoIdG9PBdyfAa4m5w68JFtfSYBpvi1G0CALlwZ+wW/EQ42nX2h4Ef38OZ3MD84rKib0OpnL
Gh09C7k12gJAsQbfAnat5XRiAl595gy+Ohv1gdQuC0bNCyIU1uzBSzA4zLb4MP/Yxy1sAOYK64uM
uzLn/HWr8jBo7D4QFWqntOWDTnQBTdAdxKAYSwJoh2QRAeAkJwFFzQGYKVcrY4fTKnhwR2nmzyDG
V7EnrgixIEJrovMwxBhLBiwRBLfE0Ti2vjsM8QUj1eo2ovrwvdZYP9ON9mOGQKq32V3WzvLXgHfP
AHiBrYzUutlGzyti5R9Sxx11PTLeJkw5kMhCuWqfwYg+eRn9YX0EQp1rXALcnEyzz46xBd8vEIxT
TazJFcUTpaG/qi5fwWEYDwHdHvrEi7CFFQzYE8MDjSvsT5gHv6YjxTDbbnwgyUTHPXztUrcbr1F4
1sxNz4DdxCRld8La2NV2zK6A7SZZ13ZGZQrYW6epqH/U+cckXCpEH+yTDkoikUrDhVSvdCueGS8F
2C/La3FFnkdqCgXOAFeT1O4+6fuQi4gtgoR5QkEHu0Vtu0RLUhubfo0epXpQ4o9/zbf/QUZH5TAV
5cw1VwZNVoyKfzL7vvozPAnUQZuS8zKuVH5mh2KIuNK1zFntGkwfyGxTIfgtYHX+GemypOnvWEc5
giGBohISz6FfYTKveRfhtVIO9NzUaCraBX5b/yiKexV31rt8MVUjWJGYhmQJSOBnuul/Mqkvmisp
UDPozeG45H7v+lIB18cpxJskgLKfnHaeNkQ31ouB6YAmQuHFMbp12zzrrNjlHnKdG/yDyHsgPDh9
VjRyGvDS/W/xm+2TLy7cALoUxITo8tAYiOfsW7pl8D5faP1JAaVlxJ2cjkUVLCLA1Cv6dHTdHWRf
5nJ8jWhpfVQHjrZVA7K4VqrxNAmAfxNsVr9SbB83Kd3J+UqyFjGmb3w2WDJ+GV2xnU1uh/qK9+Fi
BvucvHreVoHkN3rz9lhBqol2wjpgAqOFHx1Nvo5hD8tMAg22CrxmbjGgZp9TP4bdFy+osms+QlRj
H0h/PxvLYyZENtq63vpzhRw4sQ0SdiM4BUq6U+aV19RWYRKTYoGYBjBacKou1eXNYD9EFgvwxY4/
5YoT+x4QwXQw/A+i2rHz0sJNvXjcht2q+daeiY52Yh34h+xbRv/6w95MvAB+moUi0PDbK0eWI5oP
mgOL919xRxKYb3QvO/TJBl0DMTrWj6iS7roEcm3RZvREnuBJX5XFcXBTOkTOnC6DGWbBfkt+PSc0
XLeW79jfD+i9lypLRl0BqsfZr65YMI4yutZPTIehxH0PQ/pnegbfTFE0OGPLjsYSP+oZ0YQmlsMJ
DsaxxQosfM21wMB/rP0j9IIwDo7SflsLiZepuFPL1BGxyWLkiuJl1f+UpFJV4F7yClG16UTqc4gj
+HH5PVIAyKFzZ6zh0juSuWI3b+hF54J9JjXzpcb26b9fwTC34ppthYk4FmjUFp6WAKlXNhnLJ1/h
bT+aLhNthPTiVqEhMzPVjhZCnE8GgckEuHPfGG7Lo43QXYYP6ZkdpGZVdlgJYPBcQsAiIZLtF/nK
lgLwcNO8T6gJqnEdXFUQMrRZLiSsI0w0FIilB3b/xriCdQtfjbKeKMHwhfZrindFWNBzZ3+N/02A
RNVv2BOw8wQCrBlAs7QtV3hpG31ct9OpwY1fL9PYkfN1lp6FG7TtiExMZkqEZhRrDmKb5JUSndla
pgSctJJL2UohfI6MRV36GA3cZB96AHRQOyXjTyVsyXYP+MALQUDXjsttq8U4XZ33FWyizV5OiQu4
ESY2f/ajDbmRYegYfLEvRtBFtINkg3HlI+g4+5fpJ2k3wnuZFnugVM17JxEtVhxIQNTPIYcuNwjJ
49sXlLkSe/kjcmSIKsw/uJXe5Gkx4uj/ecV8BPohJJbidVxg1xvslFOTuwGCqfKnDbyKrPpz3Dl8
Lp4g/WjarxwPfQ37HV0K5ymBi39XithHxaiZXXqkJl+FADxnRdQCkGXu0dU71x0H5yojExdqXbyS
juIZzw86UuslrNtdFO31MxGOFG3dWq53KpFcAED+WiiGlxhZD3GkqDe0m+mobzf+INfSRB+6ylx8
CQdWDty0jUxVjoUSMAwCf7wl+5oMVMZOh4jBwMIudzLsjI1xY2F8GMaJIr+y7CmmLb7qF1s+Tvhi
o+xll2eKpgaP3XIq3AkW9l97G+HaAhe+IqtEGELqtDuswGspp9JmE6h/ph4qe7hDeSyiJW1xEqyC
i4a1r78QeIHKVF6J3NM+VbouEs8dGVFN3uW6N/EIf/WIB1GuPA2J08ZG6za6jI5T1fGj9RifW+ai
doCWQIvAiLr9+V05GD/zp2Fs5DMgTsZQyM4U0gjOb/EWGHYuIClYtBrGwWsqnAGeYtocAgfj9rGB
3VlfO+1hnWQmDDE7jGxu2WwIdBgX20FyW4BNTDcy0npalAeFlzzGzBGYavBGltaGrTLxmdqwyy+w
c+N47vEUQf5w/C80y9cODXRUPrgphHi7nOnEjtEFNgBxQuQs0e1oXzK0XRg+wA4c5swMmTXt62dP
R/DIM0wpXxfZHnILZFR2S/X9wb9Zw1laqv2/kTbHRsdy96VIqEcW/AXbYRJttGEbwxLDw03ea0u+
yMogTRl1GZwMGroUDsl7p440SqgQpzU1H3/F9MhckGXzoUsetdJ+ilbKhqFxsKgm2/qU9xix39t3
5EAtPAxHstAsTtz5goHBLgVA9T2OqH6RQqANcZWf93nc19BsNojDGWfgR6fI2FHhAniTthWUWU/v
b122lyifI7s8YXrryxNcOX+fFQdU9TX4lKt/YuEbORRl+u22Jl4Ca0tYFmyJFll7sNV/5eRQ09K+
xd0TOb0YvyzyLeW9JdNWYKaYUb0ozzfQJ+xugY32HPsT1M8/EI/Dvzi5cRYpW53cqhkfuYFC53Ph
lGd9OEIJXupcc2o8miMjVSAYVWwr00Gbhynt840eMJlBfyCXLQgKWOwB3xMLxTeb45wLKXfl1jiI
f3nXrHpee+HU+SaxE8baAgWb+mAL+WTqL5t9JTgZb7EGlH8Wru+6WIDq3jESq3i3mLOAViVttygP
IRCySgJ9kLd2XN+iA+Odep3w30RvBDB4+sVsFUd0dfx9bVtXbkpG93iLqxbfQB19mftI3Mtmsp5X
CCLFfqqcTvpLeNmmki0n/R1BQ/JCKF+8MpN8DabLFKJOkugueEhJUvJiYZWecoEpobgtqDiN4WQZ
+JdA3bTBy0+IoMFtIaCqqq+RoDgiiDAK6XvWBbtGL234rkZ37nqiyHbTZ9jR2iHnNfDe7JV998qU
jSh+S+IdKS+DGZTLQN94XDSqfc/MVuhkZLSJ+SltVy30naA7pLq8IbvYRi24sXIXf0cn8ymU+Noo
kZ1yc8pE0xUrt0A1I5rXCIBcCG1I+sv5YlU0RJHZ4nqWbY3FU1FBednX/OXmJgklM9J1QXxt+xsY
5xgoL3ecpYTSBaQaGonpVLcXwzoxNlblJWB4iE9mRXIADAanHmwaoplLhdDRAoOHUGjCiSAHf5/C
VesQTNI/NFdRdi0Q2LyhrJzCem0ynZWdItwM6sdU4Ubs3pt0pJpFF9G6U37rreek8jbTWtKRE8jv
/Dr1wA91lH8+Sqy62A2s3wYfSUmmA8YTpfWKvttGDE3m6zd6uJAyX0okRG/AyssJPyFFq2U6eeOv
3sGeXXwTpNehHZeqlvxlXH2KhC0F3Y0sJW6ACkc/ixiVG2lOzG556QIUh8JV8MO/vDob7eCa1WxN
haYi46WjzRyrqFuJ5cg/LQB0OI1yY928I9cUc94Wn1w+bSHp1V2Q5U1Ud3b6jNPQzZK/rjjXxrcV
BCcB/FVmxvSzCuR2PcuZgCAkoPBZBOtgKgxeVZS3OjyL4/R/4/ip+Uwk/yPpvJYT17Yo+kWqUg6v
ICSByNHmRdVOyqCcvv4OnVvd59jlBgMKe6811wztLtBk/LDdGFnq1Wo/LVDV9ITxLoiK8sgkGElv
xHZEjmYS1Yxh2oNGp54TrUF0dE5WznutctW+pZlO8CB2UgZczoZN/QXYEKg0nG+bTIts9we8ZpxS
+DavrYwNoPnagF9hvSmEPxl7C2GnSN2E6iNm96C7tISNcBj/Uv1jVlGP8PgxtGqIGqIOrznsOR6B
prAtCEYbCrzjsl+jOkjQLeJjH35Gu0REQSl7oerEIYZGNFW6jC03Nilq73SwKLWrsjZezpR8vdmx
TYFJFinIEoFe8V2jnh1wHdMBNztSXF/puCmmD40NTMDbgduGMDQ23mjHBBqyCzPXQfgt09QtFG2h
iTH+dIuYeK/k3osWrxwxRPrEd03FY4XIFFsgIVTUSJ+RL/q+eP/TtKXQn/R8PRwg3WGazZ7Rw2VQ
j+3w3Wu8zF3pRORFHxEEHUnd1xjT15eIWVIHPGmCHCnhRmjJDBJwj0/2Yop/fT4T0JAekVAsrYrZ
eJfOuY/Qh5or6t0Xjurd61z3d72EHVBCM1IjlywIopBTE3o4WCBqJp1yNjuVac/mbYekzecnA6Iu
fC36cSDZ182g79f2RG4QXzw77L+3EStN94ubvRMz2R2hStkwd/Dxpp8M2LoFvvMbcthfW10/Dcoj
uZkaoj3UjNGn0q/z1+49/uBWgVZElNfYORvGFr6JrG+qXcnGbBzFFL8H9l5it7h4YMjR+MDvOM2d
MqxuJ/tIYSXo6w4FP5AsMxdsc0mlPlHA4QKLf/DDWIOITN2Omw2uvR86+K4oO+nYsc/vpyNIw0Qa
jET9Th3emIzkFS/HfwiYJz+p0irO3YhGsBv3ykjRhH01KCHKeig6EwkKdhN61hU2bghgE9HyTBwA
lm+s8TDlLfEpgn4J+w7LX+TzWrxNwJ1JoejugpNAtoFrIG9FPpOJrvA+dg583p0IdBCti+823VXG
3YhXhvT7mvFFBS9mrNfV8RBRIrCaVrRKAHXFPjR8Y8aD2nNaHkX8pN5uO7nB60vE8YJEqDWlFrK7
ng0w2s0mo9YI0MQz4IXjgTvkDlt4I9oo1tisINxMlxBT4qn2CnwcFFBneDIU0d0i3WfwoCF+4/sy
UpcBNLThQHYaQ8MMa3ggOov4T5/CTzgQ9kkBLDSuNjG6/BhahBa6Bw1+eEoxmUFMQuQ/FbpNCMvG
lJhRAPg4QT4yFMNNGmowKYEigFoaRm71UZGrU1fOBO+4fu/F7pY1m9xghAF2TQieyJFXWWbTGrcB
SkFSeixYxrWGLk2GyMTYDADG0hGJb6IaStC++Ak2UvSlY+5HAQkFA22mjsrTwKdm8CtcLKuamTvz
dUklr+n105m3KIDGBr9AtPbDRB22eXNRwVmuH8VlTH3gkvKjwT3SycjYomrBlBi3h9Cb+h/hVTsZ
92HQlm5IcEPECJlFHECDC2jHuL6/Z7MrbHvM4H77SAlba9uFz47cH3GAnbTUzDnKGdw33Jub99mY
LYWEC/IsRuUtNh0xdyPUKZHbAv/BowGKrKpXc7BD6FhnFV7BS8bygg3ZA8eSm2/11h0q+ctCM6Ke
BN0FAYGmIPmKyMXiJxBQG3KvqgWjFAVINCGAHrcLtuRGPDfJoTNYPVUsIbFjw7V2/IZTzQ1kbaUv
RfyKf3P8PVfqdcp9PmvKUvn6B4eavK5CRjzMNAD0DFJPhn/pXY7WatYCn14nbZ0bIgKfpYB5BE4h
onqBq8ZcK6yp0dIfuV9BJzZq6DvXIvFSdWUljzesSFwvqVGCaRGhcYAwpa9mR4yQtr6YLfQT3WtZ
dTcDIaoteDD7vaPBnJhcTXPfkDA7jEyqlV7upXYTFQguz4WwSZS7PN/EHSoCNnetpaOTrjoWEmXz
dpvxyOKEDf0EzSRgaK2e39ItKB6MMoxsoLSDtS+w4tYIta3fKLrpr30iYwf8fJlf7/Jew8MK5pP2
/lVkO8LVtN3OBlXDDoRLgb6XIttIXRKjGX0bUNitLVy/SfjU0qUE6e+FXTp9++nlxABF6FcqzmBj
PIXGzwanzhhnATHIrqFsBwDMOeIKonnROaYCd5dG+q5Hf2XmWtNvkPqZhWP/nluONMGq/jSNY9IB
JPYoVigMDvpw0vxaXofQ6zpbbg+GfBvwxzB/gRpWNBZcMtNaXY2Sp2xZ8kzFf5962DVKsuxvRbd/
mc8Giwvd5rCUex2izxYITXqOwkXvzjU2KUOKPhMFDpL4p8HMAavWzJMll/Dqlw1lmYE2HFZzgWAP
HmDOYO9dY/N9yxU3jJBvEFjgqptxIvJVmgcI+cu1Rr8cbhaG1xsQTDQHzkvc032B1QLnmdwkaCaC
g65cFcBbtraDipuTMl1e1VVeOg3u6dKOe44xmvQw8E1Z0pn+ITiu450a7fTx1tbfhcWwaSPTdQ6p
QQ7UJoTV+mcYXyRDx8Jx+DZgmOAxisUhNFcY4CrY6E0NUWSf4z0u0taCqVvcnEkj6xomeABsd0M6
yu0ZmQbHMpK3PdDWvBAXaA9MeM1+AIvcxPkWgg4TFceqNwbrLLYTr1UOAYrRaDmthHqd6jalTxHY
ip0Fi+ZAtIA6b+DnZ3Ai2tKrve4A9LfCAgm7Tz87nBE9G6u3tdVwKzN8JduGNNGrhBQP9i/2hrH5
RhAuZhuk1wXC1PIs5M6gSnaGahf/fzjdfhPZefkTXdOAho0GNhQuzHwUvMx2FB5zEolzZcMZtUsQ
nSIixO4RnYEHPKlOzwEuR4/5Ik2y+z4NTONW9K1bFjYBolK0LO8qwO3HjooN6flAVhac3Tcd4KGF
BKf8BXSPUv2hMkwbkOt2zQYTpFUMhaRoCQml+V/SvzfTng5WYHkNKkdEpYY/I1Sq+ewoKHcQWRAA
mrafvXKBkGNCX2CaBWf/3V8r7ZCQ+gIg5MtvRPbVxWJRZLZ307YZAC27UWEtFWtdjyLOLKuqWr3U
ryI4QbnzBHkhfLRnQ1xI8GraeakNET9BQT7lK+pxaXFgM0TXJwLatxtulfDaYRx1gXa3QvFDRHID
RumhIiqWwqN3xzu2D7KdHNU/4O6ySjEZ++MEF2TBcT3wJ9dOwoIkpTXHPm4cIf5X7lPtmkcfUvAl
w9WmQgg4yZQPZL2anj+Un6H5oc2mKaNlF2sURcka//eVyNRsDVoz1B7TP3U50PwDaJQeg4sB1CbX
YYGjTzyqL1emFTvq1J+oqO3pyuKpIlWG3iS3i6Y6ZApSa8CbrSmy/KazP7JfrVHts0vxlmGj0R2P
C3YoJ7WWhuGhYuohgeUbBhtTtROaNYEvC+7zCNLRB3G2wv7JVflWXOw8XultuKJWK5/tGfDoo+GX
njELPqB7DHHoM9dv02ZsS8eRWR6Rl1t8DT6y6B8XYyfc8uFmjrfXtb5nApIEwEyumwA/X3xz6erS
J2UEtmnh26cyKXuc1SIIdMhdkB377bSiny9xak7OggEYuKusOc4x+dGqE5D7q/XJUBWVTe6ROwR9
B8XPBclW6gNXJkcB0zZ51R0iY2f+w1GRIVqh2A30gQVCRs0J/gabO1i4FNpvWcX4239rOY0D/f7I
tf2RY4o3SUejK23Ade6BaMU6psjHISAz185aIg78sXTIaJy4FimOtGlvyp/kb7+4oBnfUp0G9VcR
uim7EwSJEU9xqhDLpayrsT2t3xtYS1Aks3QLLN3fCyA20orcp6+mjwrAKNCcSvmLQoqECQ/beVY6
wHVRNBhrXottnt3vQbBf67rZpntF/8aKbKHOgAGviMWDAhuzxA9SYxz7WukuXgj1R5DmLKI+ezOL
QIihdwDhLUoJqSYL1EuCfxWx3DMkJQcXosUxvtuPdy19aqzljOdOkVMTgSDcW2ak3oDqEaaf5Fiy
R2DJULlv7n3rXmUnptvP8X3+b76HLCw9FZcuB2CneYs3RrBW5d2IjLWJ53yjAJYeCkbxWU9grKgm
EZB9YBUh5v67b1xWpA5yE/1qvOyzoyJiWffX95+VddXBvRO7X5WAO925Wnfa3RAvgYgM+PiekXTt
HmkUThdSJXTsTxrWNkASkgO0r6lBGeqYG21e5sGsF9gkUgAn+BVB+6ERPsM6ADqtQr+48jXFT8S0
Fb8kJjxyxaUZbTp2eutJupoKB9UVRu5cNE+u+dtgPGK/90hcgaptFjOmjhV2y1tKBmZSS+sj2Oj/
CGolnlUCFf1E6i7hEuUJJuvjjn14wl+7wZ1VoaJdhrCwUoTbwter25jdV9jca1TNc+zyV2Muwo35
doBIKcWApKbpwWy3VAaqIDsBPlUZuaMZ44UnR9LPdegg6cnVT7nbFkcV59gUv4zK+MHoReJK1nUT
gzBmba9VARPJes57j6ciQL42xFJE7ZrSpssdyfhuOYWj4e+ezOU4aS63c50+OOLzpqf/smarTDzI
/HyJtqatZzNM8adV/ReMk4xQJcOJ4IiElsL8Zq1AZjYuA6Q9VmBi7AF2VuGzgIqBNsHuIYchTRaW
pg0BNusdycOFM5MB+E5txtYcrCnT6wmnE2imVbUhLaJq0amw3r5z+JRIzJ2AkMyP9/SUC0I+DoF8
lQwDt4lDGO8GKFNYQAk4GuGYCFVJqK46LjfFoUPjE14ndTtfUDIIEPXvOJ/ZEKyM8e/9AExqlOg2
sA6T6e7p3RlFmuwh+CT5432+qgH9c7qCv0EiMCTql8S75FHha1DXbmbyqNKnxTwGXCfHuYcpECPa
mHgpVDbvfS9QqiMKLz8LyI3pU53wsl0kP/pfTlzRdNHhs+vpb0AgzmcjnCjLxX8Tt0uYVXb4vgBk
6QZFLk8JcV5vca++NeY6T0iaBVqTDOy38WpmCvYvPYFQl6C01j74Sb6QZiYwuXCFIij6Rf7hdwUm
aeRr/advuoWk7Lj5qgLxpDd0P2lwRn+rpB+jgC0d3vl+r8xRgjBltJ1UXvSY3M1lEJxHYmRi2hMw
GX0zkefX2u9xg2i2Y0kHxVHYt7MM1vkzfEoZOW79ipp7QvRc2OmJ8gLgWS5vHfdUOnySKjw/hZof
wx3jqEOXIUs6ru12tgzT7vyA5GMdnbdMKiXKB+gZ+U2cr22tuejEd6Xyru3OsSezKTNydoJ4KaYu
E97l4apgk47SfMk+TSWapw/c86OL+Y+FOwr9RrZBSrElv70+omNLNpSd72gR4pf9VHANWeSQgP5M
3VecD+ZZIjJulu8UT4LJoepiNaeHYwhCPAREUbwvmA9geE6c+FInWge/DXoxQL9T4cwMAKHYlCLi
fuhM65mcwI3EmG1yi5Zx165hJzKgP1d4+pl2hxAZO0+6GslySpeV4BMTViv9DMVVO33OCZI3+DJR
8s9Kt9mIoOKUfLakCJ/TiEgShNPgGy1ue8/8ZZvTtVvTLHDFN/hRmJtA3km9E0frjiIESJC4B2nP
DhtM10oiRuExETew7Ojjw3uOObE+LBV4lPqhdFkzS6j1suInH+FMpbVJJ9rF+kUHsMibhUi6cQhB
lPsPsFoN1yZ+lMZ3yoWbCzTuES93KU94Lg0ni9A+xXu1RwHFHe03hSg2daxXOpv+ukVtFKImWXLz
V9ZaUyQa3K38j0oipSHEpHpCzIV7Cbkkn1ZEQ7HSPl6EB6TrkgnXLvaqaqcTQNttwnbbWOvdDlmw
nUu7YJeCDn+wqjKbc2gSinX0U0zkizlJs9YpsV6ATeLfgBW7cHwp8F7tqSUNBxwUrvQm08+mYVN2
JXNB0b5X469G0mL+YQk+xRWMmVeJjgDmBjO9QbQQtLgd3NUUDRAN9p+5YT+KxIspenW5VQI3xL2k
nTeXdvwXoAQS9hMxG7XDTFhyUVBKo/+Wdqphp+ifx1WqXCMKYqYwj6DBXI2u7k4nwmJXxPAQN3p1
y7MVRBOx9PXXJatPhvmVChd5nqrgj/vmdzLJVjZDeg4h2JbXlhhBGcI65Swoi4kXY8q6C6W8PySY
GzmvYi20lzdkZD3+sCafM1/hqpMTdsEV3hho/cqDAHtj/sU1+3GM/ZsV0eaY7ZeuXqHsACpFP9S2
Ftm1y/dG1o9Er7UQKlPbaLwQLw1d4fAvE3MTp79RaJvCqr4biDKzxyQSn4WZOcw90lO0jU6Hipnl
KiWh5KOmfYxY1Scbz8P+NmaXdE+hJqgrUQKQZu3UkPnRDQLbBRRxc+cU/LMML0tJ7WUgUpXKMrN4
/e7WTRhhwlQFG88uFTbadFykvUloEyWnSLddIxP0h8MjSXhk8UnHcRX9RHFLwQZ/yPigBgkQYhvv
z7q/ldRmwjyGGS6qVS8zQpcNgjaS+EyT+BZWLcUexV8orvk4+Qzviik0AhZ0hpACahYqFWWblrDz
2FwN3DoKPPDkK+NXNQLR7shHxa1Fhv33/i1x3uoQTFakpA7lTn8126lWEacz24BITG5SWhPhPI+E
ue6NCWAZm+1y+RQ+oP2YXwWgEjVl0eGNDVW5XllytWpCPj1aFNjJkgzoRIjRQLT3Cw9Xi41sxhr5
3AzRhehfQi9WZSw3ASY9fzHeSfibWciM03mtY+KtojMIw+tcKpmL2I1/K6qBdIU9M5RTHYBurVJf
AkxpOjd85E7hVx8Uy/m27nuSAShsu7OJMT1oORUZA23ow9DEV0n1GUrrEoAkeKQJYxwbyhCBbikI
IJ5QqFgBSYr3qZRdGeJkIe0B+/Lh1KvAs4voW+7OIKAGo1SH5KfsJ4nsrF+z/nJjvWmkuedD3BHh
VRhL42Hs1bUEXzh8Dmgq6qWRnrPOLzPy7Ug+VxiKHoobfsmFLwNHj7cOD8XS4dqdBxR4gMLYLJgk
4IwMq8bVXrs2+hC7p0gw8myyScKdla3DhE59pcWfRAcH3COYqdY23sngz1Q6PcyJzMAAQP9LDEQM
S/w9Xm/SDoRLHF9M9ToiSreQYKyN+pSWfoDs0fitR5yqjo10VEAdIU9i1we/rFwVjM576Bu8oYIM
gJqUpBEdWIdnhQ/GNk1+NOwby2OmbaKmlZda5FQWGSZtVC3DBAxakkQD/SRC66+4Po4TDpOs6l4J
p0YbLx2No3Aoy2M73kLJiwesslZ0kypN3acGAL9mEW1omKR1Dj0lmFzYfYKSQmPFOEKEBO6LJXoO
UPsnSzPLR/tlSrvqh60kAQ6GHswExyuo/TRh1/6DIlTuadhrSPAPkshUXFpOIGrhYIv6R5CvJicR
diBq2Wcg7DHGk/8qy60LXDmYwEDQAuGQN7AjJ8fAXQ/9obZq1PtMaOD+KvBJJNgUoMkZHMBQipmI
cYel/Ib/QJhppsFSrAlXfQA62EzKR9l8zTX60ojOlH6d3d4pqzKPI//eDYqHnwTA3ntYhFSTAy32
y1XzS6duW+4rnTlKz9s9mb/tSR//sc2VdFsFJ7+65uQdzEfvamke5ibjzYBZidLiLf1EoaN/15+p
m9mxtRLY37Tty/ihl6RRyz19Qktx6GD8xv9MkkqmJcsnWJfEWId3bvpq/sjr+0GCDYO/9KIdYk8x
PbCVItxbXGlfJsxTqYTYQ6G4To7A70BsiN+ZpsAiWstYWXYKsaxQbzj3478id3RxZ5L9whyEMz8M
BCrUnhiecLQ9BptB/wsEWP8r/pbAiKy7Vh85kbCjfB7z8NHr/oQ4F/0N5bdxqHHCh3bCzWSXJ5a0
1SGAsXdGfDBzKzVMEkV6BBGr/HWNVhjNCNlw7QyeiOtBxh9i0eAjzFqHHne08OuTT/NuD6Ko/AwQ
eyYok0y42a/G4SbV3rs8SnDa3/UPzZdgfXW0BBJbZSljRuCDLTfYtvkWa2lAkE+6Zjt+AggI0PSz
NTcK5AWfzUFFw1bVa2B5QE+wVz7PiDi4u7GYGxwU5K63HlqgeZGrsyjjZBXizd0/u8Fh6pqhfldX
RuUN4nG2TUOLOYLDs8F41TLZkEo+9RcZ83i8LojK+yV0o4r4VMjVyNwaZ3mu8nZixtbGZ4yTA2PV
sMF9U2TE32OafIiJ10QObFaX4hcVsqrj/cXF6gOq19wt4kOmhDmUxkFI+m1NyDkzYLceke47zKwF
hAPTB1FfeBCRDoJqiG0I+dnoptpheJ0NbXmiIWlssQC4WaID5++In/dGXNQowZ/QD59v8ZwfklMI
FTZi1oq+WiTBCnq0qB6qkLvrHEUeufBeSnr2Un8Mzy4+YQSfNr5ePmx8DH7rr4HUwD9aPCqQbNvY
pNYuCeGt2cQcYZ0y6i1+/0T/Z/RvyEZKJMy/CrPiG7swA54lrvKrz1l8Ga3QRLD3NcDFvYeV3zZ5
45fuvL7fBC/+X5e126A9nc1uU+y/PeMTIgo2gAbEOD1nHEqvj8s9o2HI5QKIIrELvBJIo8FcG4Uy
ruQcppL2BwQwvCIR6d6rJeQZJ8TMieuFNAQ3wojjLiU/k0ZSCfQEW6o3k4pAZvVufTWmVSQeoMHR
mF/CsJ9w+xypwUCwI+ltpJ981d3+v4DTHk+2x8jg1wo8KE+tNkN4VDO4uODySObKX6HtRxGS/XDC
w/A9nRniscm/8bFDfukHtHZejZYIlhphIaLwKRqbJD0mwh+EjuGHp1nqHob4pScnVMX/3GbKDz48
JofRRy7VoBMsts0vCzbjktRNNksL4xbpiM7lxmizmROrXfVruDE0pWmWEEspbiOQiVptJ50xdnZN
6QfIOYHMkO2D6VdkyPak7Necg4kYozdCtEYzszTbclkKnQ+9b3hz3v38wlsv08/4m+nYHj3mvjy+
cV4k5VI7tviQx3PyUnocVui85TNUXswLxnP+xU3T3OJybRDIdu+/tVNGRhfQH5J2jPyt3IfFCOd7
IJK+48My+6dqwFFyvOcoKYhHotr40ybGAOHSnJwcVUCyhdtAoEf8DasxPgw1JtFgTCRq2ERWd676
rRZX+BKr4KABRcLw8FtlVunU6sFaw8hZ1x55NkCXdFssSBuqO86oMcwBfaEGP80RKqxzlvgMYBYG
jQ1jgGH2qFf/kwALK0T5gNsN039pRY6GSUQsVnDIDdrJjulUqdGIqfgHA8LAFIkB/rA0E2fEFX5F
Nhz9vI3yOPye8DV8ewWXonzumY0SfsOkFJBpn848VRhqA6J4ydic2fqf8UoxnZicJmNcGqeRlDVr
OeKrp9DsSziVy1wj6ka21u/s9v4RtxFb2hVASLVnYakFzig8GAi/P/mgvAzVFtkYRuFAB/nHTLKe
nfNxRoEGCPyErfoCr5OaAO33poJsi+Dlb8Ipu9nmDYmMc1g8dkMt/DCLyDChdThe3IrEukjNUW0Y
jp1fDBZUT2AZw3WPNSmWbDyi36abz7YukNrWOo4oBwG3T7hdaO36bbqLKFLqhdMdU2ljQMH4aH7Y
hUGgCw83lWo4D1wIGC2WKLG7ZEVzyTAigu6I0R1kjIWYbs1yNbspSSvwSTZQBfpuRVjOQj4r6VbY
0MN+vfEpSDVo3aSO2yHke6KUpi0RTOVrLbE04jAyR5OgQhnUY5gyKEdtK8iguIByBa4pE6JpyHkY
BtGyv/4m85aPhA/Z/IVMncVk5AmLmb9bQQfL5/0t21HWsyZB435BTRfvL+u3RWMBS43i1SAgHfts
OuKIFVZ56Dd+Dc2EmMGIgGqDc+UmUr57CTuXVYZPbZ0wEgNTwf9XvLHbW+26qwlcLm5NaHB4d0lP
cC2CxpiSHJoVxs4ddIGh2JbsEjPUbM5/Q2lEyYmEheUR7arIBRIKdgxgCeARY39T434Ls8eA/Ms4
X52+x5ZTFFzH+lFl2PjUj5ZhazELAvAp52pmCdI3wfRFAEoPgoXNxKz6AgeftnJ37BDvKf217X6r
xGBSyDRE/DCl2Ulrk+KhyrpsFfiPrVr8KmAXlpaDcjFCKldkdzG4JsAkVfpThY9cvOOsboXrUn8v
ZWbW4Goh8Ex2NSeGQj+miMeHI6bnNPiWaze3ngP1PRdDVW6T8DHynYLjc4yW49Rq/0o8Htrk81Wc
g8o104PFCwnW1gLl11u/cxNxI+orFrKEzAzZPEvddiAHQHzk1afBqBSoBZYtnjAvZioj1c0YfAmy
mxLECu+i1e5Tt+3AdgJ2poBeATPclC+YoD+63iTr4yAMp5wUiIYYq+6YFahd0m/2LhNtnPafd0ce
orLGCm1Mr++MCWk9432JGwr4iTnvUiKb6nN8mHyTAPWTNxHjK2SSDMA5VuLfKPnFGLLg1o+zQzvc
E5KBOHWj/GUUW2yRJ2wbFFxM1HyXcxkYr6+WQr7EUEQO4ZGFHX5FpyA7mCihMOjoyu3YPAzFz+Hn
TX8BpnXs0JWBdXl2xDbD6LFr5VAIOAK9nrmDd8tK9V7Pgu8rt3ErF0cVlm2X/F74/oX7tmcr8tEj
q56F/xPnAFf0xMfM2SdY25H5B/lLfECW0h+ih7KaH4pe8VvtZB9VokhOz2yQzyRtk2xkTybihG/m
x0Defj1lL9m8nqKfOtUv72UDh5t/oY93Cvf1ZKvl1ZLV8Ks/ENq7+A97+hcPcPML78ITfTSk/ETl
v/mx/3+8zL+AZM0LPrVDxqsW7v//XfTIDeIVRQ+Vq6+pCz4qUT08n6+rZn5+SiACadUbXB29iKe+
nWyD+/QXj5xlLLgSg0OB+K6k387NeA66TJfd1MXl6sUjoY1Q1986jqfqZZse1aBX8u3bqZ5oKBx+
H37U5oNz1ZwaV+LZIHjO/B6y1fwe3g6TDH764vvhl4M+ekDCIqdAWFdUbQ9SZaUNhmh4Qs8mQRh5
IZPvzuhjEbKjafeSYhl8STdd4LN3A+ey+k02vW+tjbVloxAtFoDmCNGXGE54t26XIN+WfnMHQSXH
BX+R1ybbzO/4tYk/GhdRP4iBy//i79emv8TfptNeOAZvR/c613x0HN35eHccuyW0smXlAg/wceS5
zM42IAPs6dXmdXpTGdJ/YaZkmw/UJG59YFbNI7EJX+Zcb7lN50lv/6RI784cy/l4cLAuECCcGzWl
Q4e8wL8W2UZ/UP4laEGd0jGdyFNWkReANjhsQ9Zfv53uiRfxx9hEXrnWNtQzPHTNF+KUBXf+cfzZ
/SvXyJU9CP//TAos74UdGOF0a+YQr9WLCyXbFdwLI1+ZjpNrgknIToD8SVu/7z3Bxt2TnGMieM4T
RSZ2BTSdtnLXOLjlDz+cP5or/baXAk9+TgjhUR4w+Wb4lX0Oi+hzNMLvbPPacAhXoE3chileWqon
ezhdzA9G/gDhiKHtIfxW/fnC2fGDZlcfGGdwglWPK7m8vA88lLtu/sotvRkxJfbxM2LGxZLEpVnt
EFw5aDX8dPF3kReP/bChdCdKkz828/9frjpuyg1vqdl1OzzhvI6lj7ZALWz8uk7VjvszYGxk8qv5
isF8ckLUmF7iS3QqbvmBDoo3Sh7jBSsmu9qll/yShEjI3gdurl12SnlIs5vfabETfdFfQhU5pZfk
lEMV59yPbnyID8jIrSPRim/AHAC1S3goeHzrC+vXLr4IRwtNmH953YpdeNG6FRFtxiKGZXoU1ohO
0dRku94PztaxLjb/SYS0o3E09yHS6DdsDxRGfniA7X60GOLteCAN5FHfm3vtaB2TnXU8GWvjqAkQ
hjVoVS5Ef/im/N7gbJ5bHxFVdEtusGIe73oZ8Czow/hEnaHUBqv3Fx2bD/uUx5v7GjYjMm2+PYe0
9Fw2yQ4J9y7g1YQtGjSFd6Dx5mYt0X8/rf2U9lHxol3tK59YBfCMmgizubmEuMwbqvqFsI1287te
Y28EN3rd+rzVY+knu/lD4PZPFNqifODRfoaPtyJ18L+XUmC97NknMfTYsZemsZPsOBx8Wrtd+Jdk
aaDtsRvcQ7B9f9BlcKRboIpNcKYDRNJ7C841W9nNPMNyNV5L/YyIWvsUrqjVH+1/r9d/vW5sd8In
zhmzVzyzmFsrLcev9kErNB8mCxd33/ZO2Y3rcW+sM07tfEoZcsJy5J1qx2xnrbHP+C1AEZFgH4Rj
eJh/5rU+Z5hfsn/tytgJ50tFOM7XDIkKGE5epOLf7Jk10qw2PXpi9YHbVgPyLFP9rHGKwIeB7Bts
Plxun1euObRyLTzOCD95gU63ziCUhbr9Cn8EE7whAaw+DIwB6xbDvoR7kk4vHBs7irGYUMErvlr9
acm1LTFEyCNiMAdxoTEsjkcCKgeT0VKwUvoeG0LV0eB9FrfRQqXfHOBLi7r9Jto1VD976ZqFPnoj
hnsmeX8O1vGpso1/JN1BTtdhy6Cx2OAJ6xL5VtqPJPttKGKhNHKzLzAI3MjFCpE1xBcnOZWT36MA
0HZF9a+Hy602DJR7T6rHTcNQegyumZwgcVcRah5eorXiwKPO7KtrRMKfKdgCnm75RbuTl5RjMcrZ
JwbV2FL7pVh+KVOGYg4HWEq3l+Zo3UnJiIdLYDO8cZ0ACc+6xhk1Y1FrLjX2MmSbt0uIDIAuJiES
kpPFx6l3q2RW6JWA28qiq76xaSv32UeeridkcJktfNbUi/gUkdzbH+JsN1g/Wlsgk2fMkbijhC0J
7scdVnaMLcFsoBlwWfYkp5luDX+0QchV+a3lvJrb8E/OnxHxFU6kQ9xlIqjkcEJ11g4cMkosppW9
STMTeKxeAfGhQCYIjAGqlY0iL++Q88oX5hvNDYzY+NenN6Le34BOpG4haUluSDEL5iMpLLUAfyey
MZuKPK7DG4H2jeGIkngkyuTfQqStVJUBKxzBnGOkQKg14veCAMh43w/fXOKcMlI9JKSKIp+oXAfT
DfK+ZK0wesrqg2AQMf5ZM8JA+0h0AQPbzuFDRT94zLvdDgUDC7ToNzqV5gprkWwXudAH0Aws33sL
TuBkwxTsPcb9vvBHViLyoNrmsl+Ma1l3oydQD+Wu9f6HWwmaWQZIqPRGVwdWHdqDTHf+omhGW9ev
cdXr0wNB9mO3L1FklPrhdeNyus71lS86HGCm+RfxIPxOJ/n6nSXk2CGVxKiKwPIq2LN5syBp67KA
b+OoT/1lv/3w0rjTYL9WVJ+PflhxJybgm5gQuSSo0DUdte+YcQjtwqLe9AQsLLNfpLLYOjJqwuAO
V2KI4zuFArjDtAwPCsIo4ZPg+9kfdTh9O/WIvWzl4RqGwSbFDK42J+QIuOvdcL3uQDadGsRhQUEm
rwW2lXTFcid1KwQZBcUYDQODBQ4zWZGUtlA4eA8gFlS5NxwV8DzEipmzvsAcwqn2OJyW2zl8mVrk
8vLHftkF+ELaMdlhCyhEHzAxoaYtXr/oeziOzRtZPqU/EeZfDRyF8SzXv8rg5HfrO/6DE4RTwjk/
A6HBjkGwvwyeL4wQQzslyFbzwztwvXBg7E+rvAXfA1IRFY+beJL80DxxPaGcAPJE6oZgZziimvzA
9OSafao3oOyv8tBkayIkAGnoZfRdodm1eGYt8FJ4kulxzJDAYLxrQ97T8f5kAdeNxXr8H0nnudwo
m23hK1IVUYK/IqMcLfsPJbttEIicufp5+ObU1Jmett224Q17r73CRfgAS/tqo8PmVKwJL8NAcRed
98O+POSFuVhZoLeKyjtjX+cW7u7tmoKGtBYsB7vwUqb0vp9crxvBmR0pNC/MLIrDWa8KA+kUbS7B
PvlICe9BY3Oh7bGODhIg6fraYiN/Fa7AF2XlUyaF5PBJNsu0wVesIHZDNBK8Okn1dQmoYdz1z+9O
+SFTEaF8pge8gXFPRLGYU6bcWFGIR+cCh1o4+FZ7MrU92kXqnuW4zfUT+mE9eq0lIOYqoteY/KHf
SbpNlmA3X1w70Kh+gcm5Rxn4S8GMzBiugdrvWOgur3S+cAuHTBkm8Z8i+JvGBjCRDBE7jo8erEoG
0sQzpg9SS65nfkQ6UAZXxmsX7mImGxTO876rjcwowOrM1KHjbvGPRF38u/hub3VrLs6qNfwF9tLE
sbrDFsSQULWxIKDsOrViYXWELN36px7QC33Lx8ZZOElxArrBSTCcPlY+gFYAtAUZLIRyfP8k3IW0
iF9h29zJQVw+Fgm+z8g3J1v/G9/baKKFhuUzxzgHj7naCvD2ETbnq+ZVrl6vSUfpnvjMOiKWEf5s
no1Qa5wrZ4toIfwAClN9uTXyvtLGozjClH4yWV0EamcKU9vFWgMZWQtf6icuOHOVp3LBu8VOUw41
BsTr8ptuZCQlixUJBCabyqb8bhAbvfb5338DBTTB0S9KfqRItHcpuR1UwcCjND4gvYFJ8XErQo+N
iNBdEJwu8tXYnO8pRsY4kWDqBL6zpf7D0yni2lqsiY9DKjarTFF/avYUukC5KVSw3qBIRafFqYEk
q+rdtOAHYlsVX326G+XDyIgDpsn3iNOCgQmaCO8GhBggu18LxZww9vqRZ3iwrbYMCYBvKbCookjw
zlpiRMzXpTgBpnVfmBtBUyZWb2hsSXdD7AhZxKQNqR4Qc85v97L5dzF8QBRfKl5Ae9NZfWvznxbI
iAXSG5SxOOhw9AB8I2PicKuSuTrvWnPkycCBgLsZzz4IrwsdAlqXTXdeMZESYUavkdQEhRsRU4fH
Wu9SRDJpx/CHOQmadU0HaSOgB4fTOdoUTqe0XEfXOMdOz6LqbWInFa1YtJFKkXtMNKsGJRqQLrV4
b+XKhD+MB4CPf0Hr8ihzDVaSFUT//7lnyJfilkIo/6Yh4COsmqqwiTGYbXltgQm9yPMzgg+W26z5
ACLbhp0fQ1WMZ/tepkS96nBAKvBxdKBvpkDG64NpP4HvsMuw+mDEuZrNuPQYPySGQ7YEx/Wbk4KZ
gvSyOVY5UGuXLkH64JFNGjkVkCxcVbPAc5OG8GUH+9aBI6gDIqJPrsmrLn2GQOTMd7Q9OG3TxlBl
EYfDRRpr1hKFNmp4QPplfCCnuBfR2ljZjp+17+y2s8uVP9vGjtt05UuZJ3zMSZJzUpb6jAdLTO7v
xqRSUTEbxrywszmE9WPY7jEOQuX4xprMjVtOxaR0MrgXzhh+MpRB5ZAfxG5XYX/dr5mhor5CB4LX
O48CRQH2GxDeOw87B450/szjFptDkPmyjHrPZCoWczfphFGh3GRqYhTiBo0iXh8DLj50TUzs820V
+qECq/LMjdp5tBsdzkXNMSM9svMmrlemgbhSUKDjciFZyFZZdOmPQh86/jT5U6B+T3X2E0YDQfv3
ij4zKtGKbrWeVQH8bZRAU8fJcW5B3gXGUH6MRqJ0xdlqdx5XMRhr+z+l8ME4KZB5btp2JYiwQVUv
g1mLF4ZkFZOvE9tOqZKdl9XHS76p/NtN9yl3n00Cp2CrvE/tcpeDiWbfKl2HQr++6D8FgXD0bt+M
VxmTMSzbIj/CjwqvDPq7xUZLrmiWJ3jTspXnXt3Z4nsD0AliR5pxXVM1MqqCVYNp36kj7PoNq2fH
uIiDinESquUq/X7hyUEawrV41gx/tgq2o1THHK41pAJGaER6RYL1yrDV2/QLM9WIDaGAg3UIywqf
kV3/nbTrVQJJ5SRgx8Xds8agWK2OdJg5c58AIUxs65+ApZwftNzYVcnKR9LtqwVpIW6g8ylu/T5E
twwPJEd4wcw3M2zdubJSFxNrzlyKlNJv2nMjuMMbDeq6f9kcvXODiBoqPmCNfiYmfZixO454zabE
AhnDKxvuioQ9kwnWiM8w4W1Ccngp1IK44Zl4AnC+U4s4Mf5paHopP3tTx8qSRFsVJSfaYdx6zyX4
Gugsyo/PaoOjKhOQeOT+tPCNZcTEBAgciFzQzuiv45V5NfzY5EgYVlnvVv7rHx9NUxizliauUXbG
9xe+8oZG9Ya3IrOQnEoPBsiTPFW7vQrMrfDMWFjl4hlrZspR8y+tGMK6IbLrpIkYPEpum4YHuV/u
+xF7MHzihI6OAungyIqe8NKLJECOywu8WMCJDq/z2XslwLxOxIn+t1hvMdrkoDCvBE2a2Zl6fEuQ
R3hQnWpDCPZat75gk/c73fig8mQaTuVoJG7tfJFgA2i3wXKeOgqbTkKeI8V5EXqHqd49eFB+qz6f
i9ueAVkaqqsGstBgjmcG2/f7scww8DUB/J8UC62NVzzhUAVWXkh7uoOQcCK66U6Isah0CjjZeJpJ
iI25/UJ3Gf/EwWfzstPQC5j07ESgcyG8xBJ80DmFw0a0hhptJPqUeuyELVs0M0dMSiAdM0QVKgBa
JcxJd7D8pQLFTQTWBZPGFrDwOX5ATjCH4YwcvFUsnN0zaA2EgXAJ3SKRANYKF/03DPktmtnk34x3
tbQ2GIp124VmKm7zy77KsKZsyTLBT8pUkMbT494wWQ0dzazlvRMXVo9lRCZgaFUp2C5udMGQzyuC
DRgfIaSlHYBGZWqNK6hA824t7skwqsRDvAkfNEHv89hYEzxAjakKew0hsLdskR+tozNpqdS7MlXe
Y2UIx+z7mgUOEhcsYTqmU6gmqILORCPvWqDsc32HyQbFY0TvAz/nPC1uKA8nJiJ76e2gpCE+8ZHC
SHXF78KqNK/jRTZYZnysl8faoZdgPO0ys8G+4hHfSRsx5W+sffjAysKacDvNeQIf034xp4G5IbFY
zNsUT8BSyMQAIHL6XeBdM3erOuqpf633L9lksav0uOhmc/PcYlKH48daenC7mQRbWfEsrFVljz4Q
Hw8HGhIaLgNFGCf2d3BFZSmtLDn8XIGmHfh/NUULKRqDjxhXPA9LUzu80c6fYS5L6Knqp9Ih7bEw
OiYPT/WzO+Cgc2mNRwmL342WLAJjDVxNibJ4ku3mcM496q3CmLixyK7Xp69iMBk0c3qSFazONFuj
JlVssiW8+cxSbYwb5QMtHLbplvyEHiUHFxoJsrvIsCCJXVrX29dWM48FPsT+Unfa1KCbehtmDEw/
jaT1zj8FTeGQb3EnaG7Zjr5vnrxxstxmmG1cbyH65qb0/UaR4NL/78N5/rl+H1Cq/MN2lyEzjwp3
Bfb5aSisYfh5bRGC92Yhgoz/HDFn4RCJNoWYrl94JS5em/w7qQOX8m94OhG/kPC6A1s4Op7mR61T
vXH9BuW3Z0ASC0zhvklHDof6bSbL3whrArlTjFD+cGQnAmkr8n+EZvVsvWq03neCrqxxNmzm/yAm
is1GdypfiraM3tYYz295QowZbsNO95EVqn/Kd2At7FVpAv+d6n7PVcWhy7XOXaxOQM8Rzhn67A8l
FucB0IVIzyfKQXfptdjyMAg/yu7LHZCYbku/xzl3LXirffIFCLgbPNbKNy6Xux7WxrqmZHZp3dcC
PhjosHdpuq/fln1dzyRtejgbXdEt95t+354G/Ec5ydlJVlBslMEkLgabCQMqk/AvcLijec6Mdrh3
dNV03WT2c8PDZoVPs3xVwc+XG/izFRPh9B559csXsI2e/OVuUfrJ38hw6y9PPmHMn0Cr+uMbp2q0
pDZj2YVbRd5pUM6ZfU3xMGq/vtR1c3k8UBYsv0jNDC2zeKDMfeK5ITiDuGZa6AYlCImJhyKeTQeB
OT2/pFcwdXgkVGoQdg+rQz+tM0+u4R9DRk9CyEU2YndYu5j5FQzNC0hdFHPV8PLbpWIuDdR5ez5k
62DOd/jR6EyR0V9r/9Q0u1/J8qKPWZ8G0LmpXlZEfifu+XbMgMwRZz/GcQdFtZHN7JgdZMVAs7WB
sgp1wKzorLZLRpmhQ8weR9hCNjjR6ueE6ncwlQSbBaxdHOht+HQKmYPU4SViZrcunzC6V/o30gnR
LpmZjPhyo9SmVzJmNd11/AWRVLtZSVxrkESN5mWuXHHLwpl8RHnpedhC7OvaTX2G+ochSLFFpy3i
uGK/NmR7xfCJiu88t9DqEVCADHQrL0wihiFzwykQr5kJgVQnwDlb2+WXw6kPCyTHLGPDXL/EScIQ
sWBlHof/neompAAps/lV1K6lm/itoycRP0KmY9a9vYBOEEvUn+rN0soRekC8fBfeTkuLf8sJ/pdR
35hq92dppkeZiEwhxefn6N/7X618oldLztg0hRAuGFzFa6a60JLJK1saVWrgdiRYEJehkCpvb2g8
CLV9Y0OvXNVeEUK3fpSaifEjVhMMeIiIdZPqF/nOP+Vj01rzTVB7PfzZxYEv4DKnMTrG9Y5XOW2R
n8Bm4DvPdlmfcmtAcRxQcBH/gYkukgqo4TTORugiTSNvmReBR+nnsH4NMAqMyIgfHCo7TxmMx+iA
i29EdwpM0c0QLxrNRS98qp/3ATeKxUfih4kTxOSzffdn8pCj2XsX5UhzCH3tM6eV/RzFDWcjLFLs
Wg3tMGl4qyDSMXQr9OG6iBv0PSN11JROJiboeDc7E7/5OT0tn0Rt+k7PpDHn85luQ/wov3M2aStu
j2x03YqQ4FWkLptKLKxDSgz15REaQ2ITAIQJkk7ZOmPyqVPybUO4kOVJHr8GCo23LfM76JC4o+c4
UT1UWJyjh81Q9JrYyOKgNLR7OakJFfShiKJ0hn9wSHWvwjG+jDGhM4lnx6mpniUT+HxYc+ia8X7g
I0dtMtBaGO0GYtzqUyVejYznxZpOMS62LQLg3NO7XRoQxb2RqeYLkH8SK3JPoMl5fab1JQgM3NA2
9RVGFmhnqP7WPNvJysmghEXZPADdIR1EQKPUFXNgyoDL8doS1prFfcbCBX3ZhuWFRq77aVp++710
zlrkKkyLc1MU7LkHnK1t1wz1EWAzRVlCm1jL4kMt7Bf6c8zbeNPMNexiOs25n2n0lcI8vDRvZ0Cb
o5fnLAA0xQ/bJBZNZPz+uki8lNVTwS1UOxeE18vrMfuKNhKGn9DRpqcybsCS8FJZKxjBIAqcrxZo
Nn8LmFmlMefXEBuQSc6IugaApHti4qgvGBo8g/WzWnB16x4MPoCB+fKvr7XuwUQJ1pBKt1N5ZIrc
Ief/K/Z+sS+DG8bieJTCbCv2DaVM40Mm55qV2kca7o3xyi3WGEuNpJo5tSQ7N2y70ohr6t1vXaZj
/KUVW/yR8dOXh6nY1I0XERrbkNOh6K4vTjfWzICQnNSB4etG30sbIs8MNvidXDYhXNZsdyPntBms
st1A9msDO9OtUiKHk2fyLxt2mnieblFEe036h/QYV8Tvndvs1POYFvMchw4Dmg2w1PtN9CKDAKgj
bbhNJR6k1y1wb6TXLaERwuAmv2qIvFhACy/+MGBWwu0bRj+H8mkR+W1sl5dm6hi1moQgSXRZIhjv
8P6pewRQflTfqpTiIka3xClptePvBO0nh3OYfcu/pAbUxHSi84WSov4uC09l9LqcB3bRgttqYZKi
OL3vLxVNI+5Qk9+oSLHxGpjTyU2oZmU/Y4jQXCBlrWgQTIAfCJj4+nCY3oBtb6GwXfS7DvFvAs+i
hpwQ21I6A8dkUuv397h78gfQP6ejdIHXUOBOt1Y+FpQDsg3q9T3IqO5/c8bZWX0DOdILG37YG770
L3HV8eBJKNKy05vDGddxUgskvqxcehghqUuDTRAoHrA5PF9+G/7tmQdyXvxSrlBTWmWJYRT0RtDx
+G1qS1Q2LjcGmTM5EmGoV9nrT8D/AunRagfXA7D5Ldthu5kiP0RmwH0AaSmoP0q0OqfoK7Kw0mA0
lJgV8WfAcKeZCZ2zGzH84Jf/bN6YPHCFcffjCsMYP9K3ZUzeg9k5+bGd/ZuC4XeRzKN7LrjIFyNf
AVkQQNjxMgFgBDrTsgfVcbersVSHykwUjm4FCwhrKEJLP1WfDeldqkdGDstB/s37PbyZ10+t7Xip
BnNCqviwOpS4b6+c7g5DDmYEwb0bKlmIMg1hLtCo02MrbDPtmEKD42Rfp5iHEP9StySyKGtopfif
1mZI/E58Xr2JdR+Uk1VHmHBhGHQZWTs0jPh7uwAK8C6bE2RtHgYPudR2/lynvq3i1LHUZbsENy8t
KBfstcKrJQM+iwYZDQvAXxLm6wP8mH/6QM62MycbG4XgL+FihXigYhnxPpQQ97Jd8LFiScyn96I1
U5OwClZPTsVH5DEJpvjWw0y4yAMqHE6nMzlYzeRc3jKDDrwNESDg/gxiBvsM9yVIJOpTSYywsghd
bwCuyChHcMHdNTmMq9l8B7Ykh65Y2CLu1dRwkkVUESeD8h2RJ6f6bzcVtklgDzc1/bllg9ftoF6z
YviqaH3Lr2xKDu10P8PHSyw58YI5KGwfDAh6R7WmHTkqv+QxQQKCs/fLGVQd8iOAAd10uISXylFJ
ggomYtUO+AkdRO4wkx60R68YEV12u+X++0x0R+fEMFZ+Lh7Bt+S/8QH8gahpYem75WDDTGUw2zLX
/iu3wg93GjTYv6FhEH0Thk2osFAWAW/XPA4wxOah2K6eMAW0aPJkQ8wsMXzwb0945nBpkCcOC5vb
9kn4UIQsVTjIXHJMIHDmQP1wfQUOweNSuBeWntK4S7i0oCkkWVqos0Zlm3XY3NJleWS24nF/JBoc
STylEK7NPkA7DMb0s/5HnBGZBgyMDjR1fMd9tlyDGkHNXf0JCLHdaMPAmr/ZAptDwCGIAudGEmwY
msDZHpfndjuiu+V78tfJ7a2ZkW7oKLf5hYlHuFcvMtGK9wdPls9IalMVdzxZSLUzgQCw+1+UmaMC
bm4sccHHE5i+dmXS3UIlJhR69cR5ckcVAZA+m6TCdoRoC9zLJHI0+lloTzfmM4BAMYC5gILz5mPO
RsTHf0ndwYzxtKRyT+nWjOlOHzzXLJMhL2dYkWuJAYx+5/FNFh8jz+6vwt8XK7fRIEDyJZlkZYRk
xQtH/tBCHFzsxsgUIlORjckY/rATIMOnJfRSNnoS7GqrLa9QMxaEPg5mh2VNZGo/yoPgDmyaSO2a
3Z7NOQaNSi3Y8QcSxfppL6IxlcyOex/WN8lTqEeAHmZLFKxe5w/xzNFFkKfNLIAn34rH4L+/4dEj
ruV7aZhQLazmPr+I4KkWR4jYzZ0mnQyz+jpgRcGIFvraaXXFyWDX/lOJFwhYHxLMeOhgyDWnQwFq
4mjTvhSOOGou80OEqsDMsXjZLwcmmUZ2jlj2svNuSAix0NwyyNj3WxcWD2ZLrsCNX/6TdIcBskMG
5uq22nfaNSxuXk8JDSkXy1onXK/2IJGwPdEkcYs8F15oMrgYwn8kF/IATODpg3xnQbNEhn23A9dW
oKr+Nyv4UjVTMgmLmL5I2gkO4JtoeGFGksOInIRDc3Z6g41u1ujwbMjo1FFkrEz2q7UYPEkcC3/C
T3WXEy+ZbFQ0YFUgERxVySeEINGJz3lDQCUqbDRA6+nW7Bh/RO8jIiJ5vPYk2xVnDlJ52LGNQsLt
32i6LPCz9kjm09IGBzDgXoKp53awgUdBdgqhF04h25ydzCYol8Ft1tnyk0ElUPvocRYZqBBb5Gcz
xjPT8y/d6U1UJraK8HPEx6h6BdNn5ozNTvugSuA4ZnSymk1SyRpZZFY8kcXI5lra2kP5CaX1Md7X
gIQkPK21N/cqrImOsT1KT8LdKKdqbzSJU144wQVzLkSd6TXYlAd1pi+Y9PF7hp1QA3/SfEdJHD54
H73Ho0V/xrFeeFlhT2Sr4OHgMa0OAL8ZHEc+5HhukBKvRWFO6ywIBegv3CLLyFFayPouNQ1K05P+
PpIlNxV2q8DP9RcQHLV1skCe/l0IyIbxfKW6iDbgDviqLlz5WLEaqg2zASDByRt8CMPL1mA0pjzo
DRYqNn2n0OuPhEG9P0Dw2J25t2f0UB/zyg+p43/m4JHMag9DuidLpOvM1WD27+30rP/F2N5SVqrl
Uy63lVyslz0TuT62lU24uJbJoVgdubB4i1T484CkI+8O1SzMRYBbM4KrTBlEZA51JU9Hxn2JZcuQ
bPIDTA6dPjthYL6UrLRwc2jRzNfgkS7SHxaFquJa5UIqHwUzXs3Tt1EDkTH18QR7fBF5LG6ufwbN
RFPfub+BnWQutWCBFqRcOWFpVs1Ng1+3MhrBLwQrBbpbybZwJTdGoJUBWyXLyeDupYaAkRrR3CIY
QayuoI+BqUqpw/ScUKnIJMHuSq4kGiPUph7dSMUIhh4dyyWCxZh4cifg5FAd5yHqo3hyAsnYDO5l
+fPV+RjxhnAJM7OnnYGAk54ExMJWcwLRZ3v7qs/34fj8Ch8drnwn6JYo2UyRuDPtCyWK1lwkVMy3
ty5TfxJm7ueU1tqRYqYtgXKj7VtlhmZoH4iHBkfsDzQZ/Oqx9hFg0S9cxMgTuPMRvYjunAXM9af+
ccypiffC2VKDAYEX95WDWLI5xyscTgjX+qEXR6KmXUEaWKxmDkLvSYfq41e4LMGLZ6IbdCCOUVMA
DxWAr/3CRXU9j/zRALHCJaxZjfDKhrxIG/13ab+u3CXhEQw8dy/kJbbbHK7XvZlxRFhH6nJPs0Lh
XB+gsW4rQ73VR87m4wpaO10NooHHTDQoVpeJa5KalLg3ybQqxo7IrxliODqw67wQuAfLT6qD/15y
sGmI/gptH4eYz/dZo8wYljbBnVQTEKtXfzSN77fLniHyGBlMviG5Uns0JMwQNYQM52824iT+YZ09
rXTYNH8YnAEbW9heCA4nC5dJ7pEKx2fABUFBnd0lcjv2tOQvLnMu3G0IsrwfbWyBiX9JpDXsRpeb
GIsspu8OuLv2EDWyuSwLwhb5sbW1/JnwsWNScVMdxIAyc3QTvdUnj7b1JqchbBdY5W2mFSFc9CLE
wCEm4ueCAzBzzPmhhvmkl31OOZiJYWpQebdoD84sOJgQsKfgRkKlrr02cChEsM5BuLguTmyDTJqj
dW+hwdmE1Nu7ocDYp0fdAR1wqCUEmxdHBeTJ1F3z7EwyiZ5SbzR3QAckGmI/EHow8ylFaYleQMZg
CToY2xrPgDWVibjjpqHsWbzdhIv3Pl74jM5B40naTwRXueKGXM6lPl0pqt7WfC0pfohFPlBewyyn
TSatm8F2Q3eTHt4qqgdD+kDi+50fljRM5dyCIEbz6A+VjV/1EJqHHSUO/3tirgx+ujLEX2xAN+SG
lS6tH26KdBmar9MEMcBknEIlv2N4SwQyE1QdiJnqv4Pgkv7o4cfrB8QWbHhu9eqDsJpn0hlSQo3c
nh3qKgxlhPVYljxCnkMMnwXTanSF8HAmagP+m1jKJKIkdBXOHSBLxnL9ikzJs4JUGtqaoiCggmEn
ClS+NVbfbkODxqNmB8RrnjoAA2y92ow2Oiyqz0SAWK/eK94dM0mFJ0pjmvxDJoYZ7wJAKFjvY7Ek
CHvc1pjkgZRIWy7OQttE0EyYRNb/LMrVBQwFZ48T5uKwcBaUtdu9zBbx93whFn6dU0gIoZwEs4HU
IrsTyTeCtj6AJOAKNkTSxUPpoJTjPyi2Cer+a0ovml718SBOu2IAW33d4PEbHc4OQuMX9xS6p2h8
FmRprMy3SD0xrUtvFqetCA4DpSvuxQjv7O2rPVc3HiAYkYHsVeGuqmW7n44l1qUlVk3C79IMslsY
mXAjdSSTpzZovLDHaafA0O+9PjO2Gh5ENooISQ6fwxLDFl9JYb0xf8ny44J1GywphRFlIKTWJIxh
RruK8VJ6yA5kgpRpecgUjlEwrHLW64h0HMMtxiUPiYmPfp3WmESQOnhI4TXGUH754Sq59lPt1hOh
dyM2t4qh16XDZcIEYPBj0Vmpm2E8vDwMzbDG9etix9NqGht00sszDN5789XyHW0EjRyIl+SfgEqz
dRpGQRgk5xMBmvYCvTETBSp/A8sJWvKJsUMjVbbKPLQk7u1PkLbLFhXMSmASew/I+kGHyCvoqAb1
4FL8RffxMGK2QK5mQS+KEFUlP2g3WcxDEOGlyZk3P7wvTD15LPU2Sb4oqBK2dHSi0p+AT0NcM7Ac
yf6OxINnGw2nI6rqHKhvCB9V/yxlPucYTdBicycPAWJ/29rV54UIwJxgu9CLRyG91kur1BdY2OIu
MX2I1gqi1oKgrIIJBuVog94MLGVJbkesfHBVa4/PGu85AesbltXsfpY5eSofUzavLHxl6ftP0b8F
hjBTcME7Bn8EcO/iV2ud6DxYjXyVCCAdY3Zgzy+qGpEyupVGBNkEBq6OriY1EHoeEf/8+7wi8GpF
KrnTBccQzmmrWny5tkBvjPvP+ytWQ1+HGkt7Fc+OB9QHuARn0D+leXBrhbAw0zp1mxqvHvDkVXGH
SJiW2Ernm4B3W3sNLgTZkG5rpmAsXdqfizLOsXEgJZZoJfD3qeqIW5ZEs23Fdan8VlyiLCVNvBeS
Xw8fRXJheQWXZUTYRKtjt52vJ9b7ISMWaTVfa1xfV2mt4C6FkPh1TVrMydfiaEg/4Nfca9iB4YLF
ffJXPVdYb+9TSAqvrf4HuJF9iXftByJyUpnZM7+Wwfp1lfJD3/mJeNTx6sdyoD2OrdW/zEC0hOuo
IBLyFbs22RPto0geuXweX5uUsVW12I4PAiNJTKw0xJZfQQmHgNCx4WOJgurd3QYtNEoIXqp47R8Z
S3ao9itVW3d/ReIzSk36C4Xa22wP7Tak1VBw+8Us49lYC+AYMFiElOQVYhW03IyYa8N7L3Zi9gti
PnkLQgwooNfJidjC6pxjp6/fg/fmRdzZdWy8YnlEPzDhmICxe2VrPysNsBHMFZll6Y2rWZY89KbQ
fajiaWDDJSKdd7NtLA28AbKviWq1vVX4S2xpvLT1j0ZZ9pW9Lxq4SVGTpek293bA9OeKG6kGpe3U
Rkd2fTZyYbTOyDnYMrDtcG/DAftVeRXcu4QI25nptqKFdBNc75Pdu97k78FTRHsAqdB2TcySRxs7
SE/dYtRUfrxBt45qvBPeGR7HhF6fVfVUZW4lsRAlt67cwFbLDaxniNUZtXgv/rX0LiExrm2wa6p/
r/Q2cth31AEWA33VikMykZxY24wML5V7xnxUtWXBfdXYHrjCT5cfSYcuuY/NHo8U7VaOF628TrEX
zFPNXZZ6r3j/xhvF5wyrUqfZj8sD6cqL4BjUjvhVWXPRvH2fgWTe5ButGbQM7WIdd9/UNhk/QjHn
TlCoQXgbxBNkwdxe3YnBNYve7FaMtabM0LF7TjglAKMkZlAEJjP+N9PRpr7v54hmP8I9KYlSAi9/
9aWpFDv1K/tLdCxjbfmern54j4L3U0AwpSzFcYZeVUwtlWNS3IU6OuD2MdXfJQZ/ys9YP2jFuPze
Er0aXXu57dV/0uqbOyz1R4a9cbmX1DO5a7WDIaZR7CsyNyVTfE7asVzOENQzWf7Lg58ZaaKkJPh6
OyCXROSE1MWhLaTl084dWM1IptwRDE1jtDFQZvINX9UBAEzeCVSjkfvkmGYksvCxn8qs5F9iw7yS
twF7j6MpaaxOtpFWy/lzGjwIXIvVAyEcbjvapghgyCBYyv6i8m+ov4GDGIpM7PkRK3cqTT35wE/D
wB5xtasSNyLTB6Y/KCSp26vyDJiXhPEpLv7pJMWkMK+GS2uvWtI9Xs8ouHDAABjFZPpy84cC+re7
xCUcRs8KbBwvmW76qtGYNt90rdRoxeIXVlncnzX8OnpnWB0b2sAXZyQzjED/QrxP7z1XSwhvZ+Rt
gdRhXWKgRbrEBOPLVyeHjlW+AhUMIQYQl7E7UgVr6iGkPmmuivq70kD2GmjDOr035lrvUwAkIkNu
emEmkZIMsXDLYZtP80BWxtiOeTx2X+3+RbJjCYaAxJIQGG2PC1G22tb1MS0dsvoYfVJqSDaqXHUv
9HCvKiw9c5eBwVvbSgWdGmO0f3JDg+lh1DwS3Yyx0NLo5YN2KvYFc+gE125yyihJmcNBy3Fkq4Oh
rH0W7eH9BRUTIlKz2AcbhblPvEmJ1X0xg4WI8trIniQdMGfpK6N4bGLaPpKroTNsX/FpRW82B/1s
Rmbd9Tc9VRmCMltyvlU+lpH9kq704lK90U3IxKUHcbdtjh3EyQVH/Fdff2eD3xFEE20qcx4ClSfQ
tdyGoUxOg5KQa4mjHZZtVu1ikyG4WkA6BNGR8LqhSE/ZFq+E9YCp6eioSLbQZ2jtvkrPy/5Havfw
ascdZOsB91OOVsor6AL2yvxHG8yxPIvFIn+BDyAUi5rRLeCiJ2M/jlMzp8VPion1rMApZ0q1EnhL
yLix3YvW2wH3E+DMm1KBnASnIqMt4LmT6bYLmGCOztSQuTnHjs5jUjCil8Mct7F77ZNsZPhxeyAx
MopAdng95bciU+g6Muoqan9HlHFAdKPXrbI7QvmQA4YL6uJ/uslNoGJyrZOjCp0Wz9F1BBXGSL9Z
PIIjhlYdML3D6Y37FAcK3oPD1LhGxDjxFvYdwR4YhUEGNprE1vbsA5QS6NQ3IaM5M7R547FPkGk7
fOOrnC0O+XqnktF5LUv8+PnRhs5dnvGXlsUtwYMKZJvNyoP5nfJrqozMUKqo/GjJT5QdNkn9LWuA
/GcdBxPhtEghvbCI4u1bJnr2KPk8J4xM3B5+FZ79+Kmdgvw3ulIK1zOvOMOMqEhsNf4a6p7hnglg
Rj4Lsxe1uy5YBsUJS0UjSfylardP6CTSCTBNcEmsI7CMgc4HGT/C25Qv7V8QWAXlBNsA+AsMcYLO
EriD5nSVu9zVTD9FBy/lMbVCZGbLobTQADnIFolG46u6M/JktNpweEiUIkUBfnwGBfaj9YliEyYv
re1X/xzjDyhLkXKPybz9W+gH0lVK9Lp9PstsBLqpXTPu3wIQ23SYJcd2B1Gs8e8yereBQW2xW0j3
vt5+kbOzq8+cBX1KVY2bOhLYyRuL+xwX2BOv1T87OyJ3j7ajKk/wAQO3zvDXBT1kvAJJPjImvo+i
cmgaI4UodmOjTTzVPl7dIP8z+crZQkdtp2NhVkyXhGrAwnztaxFviVJZxkxLN+3b+yr7p0KYpgSn
NGL3o+vO/TrdxDqUlB1rsC/2kvi5pN7kUdN9MObT92yAiuPcnsxptjucs0dwUhtJBJn29VN/dPIW
/0fy1Ch3Iyz6cc4blr/6dMQZHif5zFn86+i1P4p2NNSLmoMQWVgyagziQZNft0dns63jkrwf2PSm
gMSCVhEW/AvinIL+E9jPWVySZ3hf9uZjFxGtQGbbQXBiHHNBK484VfHE83yDCXhpaD6pESNBeaQW
Vt1m9emuQIxFO88hZoSYye8K9MjsRTZ1nH/mLp11vXlJfu/3Ixtz0+CPk/ic8e5sLzOfWdOn7uEw
EmIQjf4YI4ksdE/K65QC27aIhdjLlsoS/yGpdskCpPNSvuO3Db7vICRpR1M5L7Z4peAMJ845aqkH
d4zbgNwVZa+c6/F/HJ3XcurYFkW/SFXK4RUkEMFkDPhFZWwf5Zz19T3UVbfqdPc9xiCkvfdaa84x
qQt2JmYeZ/RXhHRANuH2BTtK0N7QQOmkMgGeRNqer5gLnXaDH92UW1VvTfi/37Hn2518QB3Wb0v1
KdPM/8k7JtUWzpOn6SjB6XO0djFqKL24ShK5iY9S/WKtmbpbobuNsLaaj4mQ3MgyNmq/77GUbEoo
Yt7KYKwepRe+KnycgGmNGyFYRAxCZ/HomCgXknJ7CAXZp4XtPf0dUXymNf1+Dp4T4UHqs6X3JIko
ffj1Sb/V7EJ+CN5fjV8OQ0YirGEdjAEnVpqQK1V21EO3Vxr6DGzPdLMsDhY20coIwbiduSVbMrqQ
LTkV8ufUnTjd9eYj7+2yInWC6T3FHYPM9HdoOTA/LO+rZE+SdDfboDWHAM8qLN/4X/GMvAu+y0R5
aAEw1YNWgtqqj+PE9m5TQo+ChqvnSmOaEFq0OMYZgfFOhnneLadjTEOUgd1pOJXEY9KuYfKCY3l0
pHImQUrFWWg3coTh6tikeMotV5wLj6WO0Yg7NN6GB29kWPcp6Xv/4lcHrft/OQhYRIajKpJhCXgb
6em+dS19TyaTzFFwyQRAOsUzncqGJeMfc5+kcfJY04cICQGVJLrxZO1/o4NGsciTEuNqcVEuBAKF
9kJgC4TOujKX8riZhYRLYW8oLalFu6rZWgjvk3/A9An2i5Fp9mhSLGUtC6egJGKWgrTkWNOu82qV
ULJyR9vsNEhpA4Ig2mVMa3Jyq9tINlLs9uzUq1rYs3410VeMvtOjdw4FDP1qQl4M3314LzhLYHYN
9pwUJmEVnOY9CLr84LDhavY4woq5LaPx0O5McnGyPflHQMJQTAj7qOdRV9obER14TmvgEOrJuuqp
C6cUCaZUHwnwlKojeDEv3UgGoPyFTEDBxlAW+egM3YaHghCv4QVVu7FLGoTsrVzAuvgpIEtoP7VO
6pKbz5jHrUpdKzNYoAXl7VWVEFGOFrCNYyZkekJQQvzMOKxZ6XdekLi8FKJ/qpu+S435o2M8FZKp
k0X4r8PSYNDIwhVFDv1L+8dMkwLvXT4qILxf+hfn513UHoOBkcZnY31MP4PF3rapwBAXuM11N1IO
ZfioMLIpMO+wUTUiYdEsgRLun+7Wbqfg7mnb2mVeHNwt7+IXND9Xdf/b8nBOFkKMatULKEAAd/js
xfGbgDvMzTSlRlrKU8HChFdXVV3rt/VfgJ4G+ZnEtohyvr60up3+K3VHPwhM9KoNFDPCpnBfSgon
awR5W0yfaKd52nitRfYTdt8axQmpo5xOxG7V00M7a7TeOBiF38gkGxxxaDyJXmh9J6VJNTK1y24E
1El4ZMOlPpGnpy7wlaXEEcOfvvU0/Vdx+NGYG1FcQ2rMs93QaIun4GEls4YNuZ49XcK5V/voYNFA
VjfXVnHWUKBLP2TR183bMw+deBizv1Q3FylTLAozFVIL2Eaf2mkXsIKbLiiCrnYbazsliBCTa6nc
ujlYgjlWjkXpOEabod0K5noYd6TKlh5oA5RIM9ZXYZvWFn1nLGuSK3zC6ObzY/43hHeeXSvYQ3FA
7vhrNE+inM10p3IXKBQma5bhMdla1sfAwlnM6vH67aWuMR6kcjPb/5Fbcwuxx4vsxyTqEAVBnEdc
rH0AUNZb6Z9WdY4GHnQWieLXIFe2+AkEZqMC699h3iyfPDeN/ia+RKAyjk6F5U57Epi4Ci1pKNo7
pvs5SmeDGaXOH91DkBbjP09k7PlRhSdiH8cKnXDq+rntX0YJLTSxA4lOJ18iEcQJEMQM2r9aeerQ
FVLyss0bKnPBejBqhxuUEqt9EKa3QhFswxQrdHoA51Y9SYWjRLfubXiEef12Asf9ddS63U3DIC7N
4kGTEcvLH77zgRnwPjHAopfdcmjXnFOmQ4HkhMLfBDdsMJyHv9kQG83z483DpvxozWnW+oq9tpuA
TtN9NHfTCNUqc9Eu5ydOETJ9MQXSEV8jhzKZeN7BmRho5rTFLInQzeVwyg0byrfcrHxAUAjbJv+r
DF2JeXvMzk+6qvGn7CvCITBYwnNq4dDBhRaiwuXGUH4+AvPecPxUYNhqWIIrmFzlJ9GMoMXluD+g
lXMCDEKBdVGTfx6NbNKjiHIf9WYlqR1ZTW9Tp+vFPMpjorBkyUKJvQ1L3Z6uFlHvFtoJgZ7e/J7L
lKKYA0+0o5ct4ANll34wUS04/BxRaQjQ+aCMGkS61VSt7vhmnqbi+2OxGN/qOYj3MspdL7pO+4AE
hEMCTkS5C+oxoCDEw7Ty2fGz8kOlny6K2zbmj+mNSbXilE/yfAerEu7wrsAeh3e+vsTKuoiPNegF
495BJVwnpqtY38rASBsHLNq0cM1YIK5p4y+FfNsifexkqMSgc7P16ORjYdclrUkftUjDoVq5JVi6
TDoXbf7LhpTzFgQ6OnpMc+eCI9WkZ5hVdgQnQP6dq+CfCSMsOdfzDQWtRd6H+WePDSkBbD3B/8jK
9djvjZ41L13EAfLv0a7bbkPaCZGBwzHUWP6FZ4rrSg/ZARaEgDHqqo8N4rdMugtk4bWu4f3Q7eUc
aaz4D+ScD4K4k0zYxxl8wgB4qxnvQlMB/jIc2ogRZP8zELWYoryNJ3haOkA5DVedIh4IRD1wI3Nu
7ty05uIK4HeT6jgU+qHj71kAQZJMJ8zJQGkeieRB0HeQUxAeHp+hMxy9IvdpVO5qkwJHpxDJk9WU
Gw8T5ZTa0UaSKuZZNOOD6S618iMT8YNCUpmMvclixUSExkPp6N5O616mshkEKPJyeYmC5pFUX3kR
fkX5ft7TB0quYEbBm8hbcZRZgkFWHqF8fV5hjf0d+SY90/upJASpnZLfPBX4uciJzUdHgZDYghiv
oehPYvU8UGSnxJrrmXJRvQj1oNogozell9DGFy38mQC7pNYrzCe75e+laCYKc3i0+KV5zBVWvRYL
kwEfJm5PcpzbpXqUjeBMOrg0nz1GlArma2g9gnjMY1fjfGI0WhgWn+OPWBOnHputP+7H/jdIWCdF
8xaa1T8B/agVNY8wGQ4iRjsACPEw7UTPw7Kh312hUXeBNdAPL3B9/kmZec7FdyInhDhiakmFfU5q
sQUpZRzLv5Z3TfujV5F1ew7GYjHRGKMg7SR91FOYDaT5yaTKbk1xX07pzb8msnokw3Og0aRv81Cz
M8/cSBi4uHexqvB9kbKAIoiTiiB3jMC9bTz84rFFki4LgO+j+hRn6Wm+MrpaXkTSVEUWj7b75wU0
qaY4KHgHLKWsGOMPaSN/WUfz2/MdBSeIWT6CJL160U2NmX9TpFK4j1nllD6rObFRgnJNZ5jXyKiY
DHfvH1SuQsBlTMNARNHH5U+ao1bDzKny79STl5XpaFJ+wccuonBrEwtjFGgNXr5UKgzZrOEVA3aJ
Jrha7v3oyLHWELSNi5fU6BJbKwi3YCo7eMrJCKixH6OGzo6S1wfehgOdBiNFG6l1vgt6QMnZPQk8
5c20ynfeMFLl/U5UnwattSLutnKPWHv4bUgGDIff9j0ipubj1LgPNXD7v7Vm0Ksg4jMjo4W3y0JV
CHNMLHgcynfFnahAVZD3qki7ViRZFgcGMBxxZKLkVwAhlzrC24Fz1zh/QhqF9S6m3+3j1Rfpj/jX
0SLkh5QmgOV87qn3lt6l4O/rHjYyOnyZjxwUgokkfWaxkw3npPi29G4POIo7cMELiIjfnjI/X8kc
G7p/MxGXCrkcIeOY5zrEZ8S8Hhi0T0vgyalwNNv/Xzae7JHnH/YkzYjXyJ0AdzfLv/lvAoYNj1uu
hELAK0Ti6MjBaw7Orfj8Xsk0EUyv1kJvsFb8P0GBpBLLCC8wp/wSf4mEdGqPkYx9+1hGcAfFt2ky
zfZhpcGo1b+CL5H7r+PjSdmFTxDA9LCUq9j909vD/E33jEmziO5h/WWgjSXczCdQQ1EPmiUSMaI5
54HnuBFhlwtIfNtZE3nWi/Q0dv/g5QY+DjVxJKQEYRIT/5LSV85wstSk0OAm5TuPGRjNt4SgHobe
XBeIRf3EEexGXiURBwPFFfELzZ828q85zXkBoS+aZfPMnazyIlWMmAdvCinW5DzZDV8517eDmKLC
dFEtVvj5pq/yYVkPn34NcMy+e8q9nH7i8UdWvpMceJbt03puhMCeSSZc7QzEalTd/fE3iWl4zTnH
DR+3lh3NQhkQ7QbeKHdmo3NPDLcWwWqUvvWpXVXFvvor/vI2Q1l8wwJSwCUxqXumgd64v538aEsn
FegB78+TMs43pBrymfmoSKriws5kSi5Bnn9ZYeFOGt8MxRJSemTtqMY3POpFHvPTfyoyF4V/BMnN
/cMtk/Vz/xhG+6r40zVMl9Sx/BaBddaK1vzsmMGHMUO74ipVtGYwNPrEoNKO9Lc64L5ouJg8fN6M
v4jHtRQV9sRqMMQ/LRUoECuth3j1hzU/l+kKDwsDwXZd4+6Fpa30InXaMknfvsHkvkAvhycFM04i
lPB/RdfLi7U5/uDtr+LP2BcQquanuf1v8BUUwV+Drk/LLzBCam5gEDifIhxDkVb1kABR0HiA72A4
YuqgISBKmttGKgiVm4Y9JJp5loiX3OiZaD34rf0u/J9MPaobJfr0+NQtHys2yGRIliZ3IrgbCQc2
tG5CmWPKRkYOO4mrUg23Kj5pNH3fnwUQLREvJWKOjhjvRde7mfjMGQBQCmT8lBJrjley2zAw86Ag
B6THXsX+r9FPWlE7eQ21iadRxb72BUqlJ1AziXc7idetKzowvdOxrfjX4ks3z/MaYbVkhrQqi55l
uzHprfFOIKIi8DdRsK0RIpjhijvZg4Ch0Lvj5gXkpvY90XTMK9sKzDyTEgBVXYwpi3S2QXvEmb7j
embp2xgA5WkPnStFM97g98T4Kj9BiUN9SPONBMScZnts0g/j5YaFHJXnaWAqq9lAx8WcxMc1AcII
kKLo1xt/dO/l817qAMYzw4dT8jeBKrwqvQuVY1726ISSvYSsSOuBtMk0wTdQIrLQ3yb1V8mdEvCc
F3y09KMiOQz4YdWxqGJ+7hgvRfjcmXn0dGUtp4jUk97sqCuW5HcP5brERsi3p9bXBgyXoHxIwZ8B
+y5BOOATV5o9m/5D6V8wvBoiVtuG2Rl/ylw1cbYEZTmQ5rvaTi423+0nXaYZ5DsBLilwu/T6Sh9I
Fa+nu2kE65qfUEzSi2f60Tj8SVwV6nYl+BtJUu5OQXWfa7qdwWwV9BAHqACXGrrH7IMsMDFcadya
ArrwqMFfvTTCGF2no6MLre7iQwmsjaQdNAA1XIyo/JbGbSah83bIsgKum+8+eaWBwaFFKwITNtvd
7lzTlK/Alc4Mshh7zLngVqnBVOS0Ezy+2Tiiw9hgWUJVk4U4+qt2XaNEiUos0ZAESIGHmxNmC6X+
gjCcj9BbIOff1QodsPod40sYCAFsKRNLdO98f/Cml6PSbIWwIuAFRdDw5/FeIv1RIjgyaSOgX/T1
Dayv8Rzmz1C9h96rGlwhv7C8m3BN5FWt44MLV6ZZ2QYqCYG7QSzp4O3ob/NQwccyePkxfE2sx039
pbACiXNGezz89dAiioxmQO9TWCKOnL8rxn8yfdbRzo25P4S8GKH57yQ9m2y6VjiXczrjKh88xFrZ
IzAd9wS9Zx816e/wCsi0zkPV8XK3rxAnZdKiS42ljN4sJ0ZjYjUG6Mhz+lH9+XB4LCQdwNqrwAXL
Ex/EErcxschUKVQTNVpKQvKQ4E6Ytrn2vXDDhDX6ezMn3sAD0crNgekg57aZrUzSm4DKZaqzrYZ/
MUEn8oCkOsATFK08SnceNKSrovCqgi0Uaqk9phqqL6BL46fIhRyIU8q4XJzT1iIPFFyVHoyVhUKB
odqS0X3/nqm5XKeEUa7EESpvp7tItkEBQCKeOc10mHyF9EUwKD1PH5JzlgsE0NUf2B7MTXxJWSod
UcAPyGGjbrQrGS4LTVYppRB1IVIY1Rqk4zJhWZAuKkYcnfSdCkwNw0at+er+2IlBF+ooFFk2hxe2
q46dsKdhmMIoCkXjI0aXWcUry/cR1HOaQvNHhyaJAIzv9LdgMMdfcb/XvrKTMUaEmbXomSY3sXoy
2HdB9dcPqIXIycVdzxSNEeikkRTXHOWycnzG+00xHDtGJr6GSFdiJlZidTooPJXgamILADeOlBw5
iFBOaCnGs+dN5LV3zBAYepsdKn/KyW2Ls8xIVVrnxXbIsEEhMClGmmqwBRqmiG56NfnT4PoU+qMH
TUhjRBmZT3KHhyl9K57RFDo3W56OPmBQ6x/BAstSSfhSoJzSqUABz7cVNo/K2qf5E564XukoHqPd
xFdAJ8SJU8M2qrvJbd0b46YSxZUv5i6OOC35FMYtrCWdyMbZg5glnzXelkjwtiFJURpvqgs2IWGQ
wz0k5qTgu2ZZS1fGeIsYneOLUeMPk05ko8DR4qIofEwB7sTMjtYtGCxwnGfFqDezScIZGl0WLuc8
K/zQaIvP32rI2FEhfIzXFgbdVaiUEHziiZs026pqRwiYsBcX3GBhy0fQiMUwF0O5R8SOJ3H6i5wp
gQTJoZG05k+qU1TT0UJtHl5JBUBGeoyLc2BwU8jPWNwP98joF158NLne2CSR/M900wEYtLiJHAEK
jcKWMgX/wvjFBgQz/lcoLlX01079jtufqzYC/TMJGv+S8dEzjKzpH6OZsZJPiQQ+lA6jj/Y7OxvQ
77ge2lWgqdWfIoYHjdjbdXqDcMS14NV8flRW7/hIBVijFYBGUbh5LLDdxyjclBaZUHKygCGRvdsf
SnPLdUCW38nPwDwBLeebCIN9ODG6FzjA0eiO0p+cG0MZHNHHnVx9Y4GQ41cfoD/GJWwyRkM9m6XI
TuEJ6NO/XPwcMvp81TZRnkn3JVtfPowZ8zQWT3+YMIecdF4fM3EOrgBEUBA8jPBaoiBMRlQrKQ1b
5kqE1oACaTEfa9qtb87RdE/FaxTcUgsFtP8Z5Q9fd2vMis2vWTyN2S5MoFXMDFYS6ByIf+R86PCy
m99W/NOQ3nrCW1XfIh0n+h9Nte6NP68wqaLuWviUek68j9L8NbVPszz2NLar+repf8XuKRu/ITzJ
6V70FxW+fben54xkTZYNW4TOleVIP8a7b17K5lwwDJdtgNiIVgo8L/WZEnBRCmQsHnHqlXMS4m0Y
7zVV4fRZR5dCKDinf6f1B6JMpflBg1h6UMBORk8P5ib5N9m4yH2/SEx8yMM7Jw1D1pgSq2+9Xt9R
eBtoj0qy1Cz8CSWulpZICNi9rC/FpQ/WUv4vzYOjr31ahrk4FTTemxbxkY9rzOF06cgypoxFDve3
p1VXHIXgQ47RSJQ3qzjNgqthdpBVfOYsWDP6RM4kx/cSISTcpv7OYd1DzmZJfBX7aPbRY9GiU9No
K70n0/sV0qVuok2D9HGUgYxUnLTYQdnGx2tBvuLo3cvGDZgVVh91mW9VDySSLhIdweJgughVGWQg
tpLoDR+wLD4SsCrNpZG3qvLHv3c+KTeoAVuOFN2/BvZE1ZOb2Ww1gpj6BnNo/pticJm2df/oo6+I
DrtUv4vit9LjlReI67bQSEy78FolqZzTozN2vY9t8WHQaRdx8KNFQnCFFB3ToHesgCfSX5ToDcbc
CjHdwQItVIQtQKkvKrO6XHJ0/CRF8ZlIr2kesCDrTSUWouiKcjiNvvwN6L++XNIr9oVVVe+pNYKU
aXsFsxNsvLctpBuCYppci6a55L7Hvf1PJo9m4iKdK+2ZG64iolphKZLOWMYg9yb/RA1wkbaT5c+c
x7JKEdc7A01aeYuMDzNnxDqB1DQlrDCS19QQo+GGHQ3aHVLrEfahaX63cCgVuqZihX3HBDp+VyxM
L8x2S+UfKlHOdUvcFCU/wOSQLwnJplltDI2Gkz9nZDwoEpPqR5q+Au+Q9Aq7IFVWccKf74eMxlX2
KjIc9cX+NYQy2ymEO/AjEe8vrZ8m80XTF7EqcmQYVrXxbquezNl7FMTHiWTcIN5G0GSEEIFpznxx
b+W73HJbHi3eNeUoD+218hzZ9HfWuAnpRBm3fAksJBvoMBMpJiNAVoh+/5YoW0RCBxmiFwPJWkuS
YWl37tQElanxY8Jg7RB9HrsLQkg8Eqjrm8wm3gdtD8uPB+rKW2y9gBQgEi64JT6tlj6Ooz/l5/QP
dZ34jECnjA5GV+iaeCAJSYGiI+KJWIwo4nCYi7aE/o2ja3Y1BKerVwGs8c9l+oPTqNJseI6x94pX
7Zvjm8EwrFvRkKCWL0sHF3szLEEOroqlby9p5+jaWog/2+ah6aeeRkP/MSY3jvCccqkyR2r+qbir
FBsS3bHJtmjcqaA5Spx9xXCOIa1BkJ4ZfnLcMuqgrqVv4ta520SkjnKa7RxNcA2LQANhIFgFr9JS
QZrM+Y2aqFwjX0G2RINmjM8CLe18I9DTSYJfO0KPzO4Ue+ic71n3MgCaI38KXlAxNIrxWsWbnrv1
e8AnJGofvDsDGxJs5+3cvKLwIpp+pClD08WnrRrS/5O50WLsKK2wq+n7D8VdCn57DqkE96jRUaSv
4CYlkscI/dzNyzYV9ROnTOopsx/25A8vInZnQOUaJ8pxC6BQgdTGmbfpzxES7RxcSbRD8hH1L5m2
Uf8w+7+RaRAOZPCMGM0ptA38VzPUD9Xxd5tvuNoYvwGlQef4UKjF9Fqyp/obW17JzCxQqIySjRZ+
WFB7JrZ3IP3Vmq+y9UmrWdGoXErEoeTiQlJfA1qj6jwGb61kM4n3B61alTfAkgZH5kpsZ9AEvyKH
j+TfUgMObbbClCJhDFJWMoe03FtJFsUz/pMp3HrZEws8Vst+xjKYDJq5HuPNCv9o0DJ7gFUDAM3b
wx5Hux1JLjGNc5Ck/A6QxVH3uEynNe8naOzpV0Uw2Q7ZKkdNgW2TUxLzAOYIrYmhQthwlmtrrIpX
RItDtqyNlXKFTI54gBUNs9zKJzN1Hd3GrbqOamfXhF+9vPGROrYrbjqP6R+1OEl/OCuJiKazoEVr
60a5YIXjCuQ9XfR+M3cS0WBGsVPRkFLxb+iXKTqZdPAyrLaiBzKW27kYxFWN/ubhTZe8O82n+IR+
XXDO5jIksUayIA+lvxe4dfUJe2oMXiS09ZQe03DrTEdE9tglpP5FKyNGDXFkVAcJdtyS+cMxeR7t
cOwdhqU6kyg49hLeAFxn1o1uhWFTJIeUY7JJyP18NK61lih72ywyhDYfKhBcGOBixRlfm3mLbYUp
fSlpOm8AlAUVlcDKXFBRTju5PnsIR5gSAXT19E2E2aIkjXG4yyzF4FMSi3UYrT8hKKDFKQj/Wagi
aRXRMEQJ1NKBeWNFR3reCI5YnTvUeWwMxhN2JWs6M8YQmUhJtiy2/XXsHRPl1Y9E+GFWZiMlMxzB
Btc5ICbXOykZx7lqsbCMVX3H1voIYb0JoFjsKf5Q65c3sCoC6jVXOtRKxsH4BHLcM3vgczU3BGzh
ZcxRJMeAiH8TaX6y85rlPvhELHBpQmYh55aWXuSqzZZTRPBdqj9p+1GanzXCogc8QG8lUpk/eZgz
l+ZxB228U1wvPlAdRnpIoYRq6VC9teBVf2y4OggMoTZndFwXIBHjYmn1J5Mu/KHYTbKroyQb1nxA
XEBt58q/EFZYJuAko4hzMEwyPtLsDW1vnyKF9WUJYxi+/KusrsJWxAO94zLTiiIY6SrqN9gnGVNZ
jg7aN2kcaybNrAno/9ZDu6E+le7VocrWHIE4AuOOpLG/n+0vIpH2kZuEDyjKI/wKE8McvjyS2/xr
yzAo3EgbBMXU2Xf63JK67TEI5kewpSxJWwT0QXeR6JeKNhwj01rDGFDpt8qr3jp7Gok8NH8El5G+
CseEiL3WOE4+fJRx581JujbbkO+fBn2+mVBuK5DKZ9ENKqV2sT/4+k9gLtsfnY790ezmEJpoVheD
FUGxr00bjpSk91BeoaY78Te3NXRAHiN8jViAXJZf8Lb6hTEeqwjrODhSLfhlzwi+2OiIGoFHW2zp
MEfjFvgxrdHB36CLZIPnQaaFfM31DTw8eLpDM6OYxRsMdx3ZyxbtIHfSSjfOnHYwRGsJEv8drm6T
XsCIifDGQGcdCBdURGhEUXnVyUemPFSJboxdq8cEc3pyHugJ6gN6AjYBmuitTYJBXrjWCX1bRFin
S6uRSjume9M0Xz5IE+FzLDb9rd8XJF5dR+xbzHW8XYB5zZYlCJkOTdlJhS27MN9Miuw0AjhLxhcM
NLq6JxkwDYgXetsMEKhci1WtHdFja+uhuHQ4CSCog2U88eFGtIxreunpkfKRg+jIGHzbEEpnV590
uKpl+CnTTfogr0DYYK9k82aRpjoini+aJdnZWfrO5LO0zE/ZVmJani4ZzOEQXErH7Jn1XDtymXgv
gAAOsAOZAX1D7URfAYa+1O4KgoUdimUEQ/oEhXYB5pb5C70PXb5gg5CQ2aGXp+6q0GkzLt9CUaXr
Exk87zuOUABaOMVAW+SLsU7GBnWc9Nvhj8dDUK5Cgi3D9QhpIToagovUxivX3R+9q6pgpPQVEI6F
tmWiTL6iozrQfpmPR27dHKYPvVv7bMiNrcgHU8RrRIiykybnfhcF7m9v0VXkTqVubw9psTW1dY1J
Kh4A7S3iY0lvpO5PJet4w5JGHzgmjwfaKjpRRRjIZD2S3JH0xwQYogDmETkNS3tmOn6za5kVHLuP
0Dv3vyO09e+Cid9q3/1DJ8Piiq08cauvs7DhDVnCWQDX0ZHbPGfyMbNp4W7b2lLdWR5jPnTinL6h
LvdEMBDqhSIOrviyfXcfE45ekna0jfQLDxyVE2zC3tbRw6+hlsMAR2CxQmmUrRWaDcRFbk1GBRaC
Qaw09B5t3VFwM1FduoxnPIej6Hxq3Z1bV3hNH0Ql1ETABhC0JgLc5x7/TH5qpi2cCY54yS7f15iw
wJ7GNmzdG0PyFfImxjjL4RV/a2zvxWYWFHL2+4C3TWaN/lVtajSQa/FS7wYVE8eQOt+4z5SY2Vu9
22H2XBm/GWFImGjRY1iQ0tYqmdETOQHGCSb51LmW9sBNPsdNoaP4QHWHHCp3IBtomw7jfOewqFQl
x0AUMjxb0AfkHybAi5EHehl8m8+EpI05nYBEF2Y6YFE4G0C2J20WyYx91yO09OVOhkjWEtpE58Qc
uWTMl5W1b8N2r85cYv4Oe+0AMT3ewsSffTTY0U/9e0aMQmXlRWIA/+6vNvcSoRNQd90xtwzcMZlD
+p3Dexr+dantLwHC+MDGVQgktI/i3dxbmMg/J9HXHldMhMEqdHeJqQ48Y7TXnEdpA1sSDHwe8KkE
EbdwwRuiCYgj7sltE1zndjgoI0hDWU8fLqAPTi6W+mywOhqbmjY8FiacIcmZjEKY43SBRDoI1j8I
eFbsaghmZ5Ap93p76AFh1OPbaD/uU/KeL2wYvWjUxmvrldyRrrLjRaexvJIDrJ3IfBAx1bAsl3eL
VE4jBD+/wrkzw13kaC/psxnR+gtXw7GFwrBCxNJK37IKO/JFEi1bhbikwhA9etRLUd825HsGX7hf
SvkCQZ4NL8AdvFf3mujG8zHHOkhM/ZYqfnfG24se+py4Qv146C2QoMaGg68GJOliYriBlbNC0knP
ynoVH1SNb0QTo4I5JzghWIR24zlJs0Gbg2IKDqkebrRqq0jXIfjpC4cEglrkZLQKvlDMyOlHc+bo
Y+6qCDv9g7lr6xEVgAEWQon2ryn+xnEFMC8PUba7jWeXRGzvrOkekkswR6ndx3dIRFTKs4DftDpX
PD8fnZ27QoeIluSGyCkN9AEQiE7yE6Iuww/WUhyr3PjGibwC5ociuebsK8WeMgCViaDbrJxIXxjm
IQz8NzyJdGAfO8A1uWJ1XVQbBD4SvQeqETcXiSbdafJvnOO5YsFI0ss40l+1iWCmTESVnsdnvz2l
YAQ5h47Cji+HAUjGdugVW/Y30qwa5cpiGqfPZlwr/pbwKUZxk9k+mUa3BGHSnq+BuVPuANOSwLLV
FdssPVYmSOMAxGuNa2pWGAwcyQXgRSQZzaPAhv2BOV8W/+TGl499K0zPVJQlMyYWJDV6BVxQ0oNZ
xvFOkYtCXoW/Cq/qQ5q23JubmCWVBZOaTHxK4jMMGbrDszGwJxKVU01gJLRHErgc46kx0a9LIYNx
FBFeh5cWjO3DV45zscl3VPMoqBv/Os+HK4SyZDNVlJpcpCL6lKJd5P95vAINuBYTBsdOEaufVn11
CHlAs83FCDooDF8Bs76EDBfSHBLiWatrwngwIOBn+CUuSLArRqGqGwqQ8XH8UKOhaOhhRqqbhlgM
0g6EjaTyQ6xexBP76reEXy41vlLmAz14Bip/tXoMhFbJlEihpONRWAjiETwzlRyCd4bdcXvI5/wb
jNPRoZXvrFvkUxAQtinRsre7ecyfd3+jdC/5p5TQ1IYaGdIlSnW7i34qdsWBvVDYMHOWvMEVrZtS
0JWmDtQOUvPFk8tpKSafaQj/Rrivc2++RT9iOTK6tJ+8WZtX2Dj6pb5qLwjRW9MNb8wlEVsSrYtb
zZGoRAHIM0BYZj+o5xVaS9qq+uFOUxy+WZovHRAGDkqMLtYy1LAWYAjIfB3VB3cIh5+AAuibIKAA
YzXHajiv39zn6p7GMd8vzCg8Cv1ZcK1rTqw1uo7l+D09cX4EWDcZIpAm1ayMI+eiz+F0xR/P7bsZ
nnFwFLfwwDHxsRmqB4+go2LlOUgNdY+IAUQDm9rVvMusAGJRo/MenTKm7yotBPpMNactp+WBfoEV
25S/7J7dIW3mh0gJPic6Kp3DeL7TEfGhY97OhevOyi6DuceAymSc53LelwQIfdar8ymNOKEuzdGW
5pB4LMLR/3IebtyWKGOGgiwmF0SpX/x+zsKmsbVO49o7Q3zvnf5iHbXmJbiB6U5X6YQwj8AHnFrR
9m59drjFtxG+iR2LklpUXJFDsCOlwXOs9SF/cctrxpr5PDPDYt4vIalu9Juq2oWjwwfoN8mse6vC
Nep7OCPrz+iuIBkUCUAs4xWu6iOrNmJ282Hc6mMkkNJpIIn531kHE4vzA5uX7pC1QUT2wX+oKmnk
Lsqv7os6GPKckC9sP3eRUdX1lenMEhzgHQxWfyUXsHOM+li+h+KrJHBbcekWGMS3DOtO3ulgRdVv
iwKSmxbf6hrvSP7gUH7wIM+zhi7Ff5DdmSZYrCw3PiNzFDvbGLsAmJFTf2oL5TqvWnMIA3298mFx
qKLlNsuHiIfppx+mguiQ6iOZJAxmJEfihvAKJ9DsYXqWBTj3RVsierdZ26B5L/EfndoNhQ4iWydn
7mlDN8pyNIVLykjcvtTwNNr5GZ90yvWycJOHeYoP+UWiXXTB/uwqf/qTw/JFPgR3WNdOcE/2kCbv
GLCME50sCJEdtANoz9J6Wp+KOSjOhqH7M2H3xbH2CMMtdPr/SDqzJkW1LQj/IiJkEnhVJsVZS8t6
IcrWYlJAmfn199vnxunb90Sf6iqEzd5rZebK7AzveWZOYQ3g87qUNKbY6ba/9YHOmaPC061Vnl2g
NqxlGlA55YbT2skBZjQtZ4nPJRmnBgRrhy43X4z2a8nsQrnU8jlg6Y7ZO6bRn99n4MPPt4Id1Cxj
EURb5bWI2fOQdUSU20XHpOZswN2SfQ5UC/Nzv8K8clsgvy6oEwJClzCqH6j/vOqEjTCcrrH0Rdml
9nOSH8KjOs60q0Q/NDe+MH1CdJ3a/Vr46+L9g2MLdITSB4CjoTP54b0fK79TrvkifKjgFe1CSjww
OhyW5iHv4JyQ0pjoOQQW+k49RTXlSCZmvic/BT6ijYv92np46LggOuB95EePPn21HQXV+gH+j4y3
xvz9pGBdvAVwbOYBA2aUyYW2RtjbA85dn99MEmGPiP0XgxhrHSb+yuwvVUbj0wESI4boTChKk+eJ
rCOaRlrAhOTXPj1bSC8KtwN7epleGiCgMVzl54kb2+xDhbDq3+spOD07cZYi7rEnxU7GymwaQPNo
VPyzjmRSRuiiZdvuImHzDhWx6jZPKhtC0QBC2PjvEyLD6NGPmuwPud2oS9n4152r83QJwylj95Ly
3kRtAiVrx+btI7nvonRLpYLC/WlThu6wI9HoBvRnNJc/uOPIjxxnWwhmZo7wEPyJEDYuTXWb1Du5
XksT/MHl3+nEefPzK5RtYP+Tt5dZJ4Y9kFVYNsqiNxKdwlUOFkuWNjADzpcBqtvuhD5eiu9aR7ug
o9ULO7dGJxN2vM0NDFiMRiVOHaJcUK4NQUG+HmAe49w/Ept2iYSlaEw0MWqz1S0E65tsRgQynYOC
2JIuYjrehgiBSHcywvc8kQKa2gxtdciQ6husbd7Um4buOEf0VZO8xqaMmLa4hPIv6tUoIa78SioP
OHoePTIhKgTbNnacmJ+jhqpYV1vCqYUAG29yMG2xixRIaTXSVtnjDW3zpD9DX0pT+b6ViP5kkTvY
xSXI+2P6/K4BT984EFZBHf0l4CBYrktCQYl5Uk+z9sHzhjScp4G7n7797+1BGge2RI32RMVT4o6R
a9mmGbCCnWB2NuA/SbmdrLXx0bPXS4xbh9+giroxeK/mGwufssOrOTxWDW12f6xoaz7tr8rw44sR
CVpLBRgPIPjjgiDBY5XWRarPCaO9NwsxTj9DxPKOl9Kl9sFjLtJmRGETLZt1f4Hm1eHBj6nbBt2j
8gyGG2/4WwTl5f01fVQPaVMH6aUMnY9v7or9a8nWjuXWIwtefhsou8lR/zF+rD3xLuspJO88XIG7
PgPNxlLkOJ1Pd/2yDqakGmgM9u3b4BmoezBRa42B5r9uod2iIzeCm0+OhI1I4/lV7+PfCH9PIQMq
13275o/6GdgnQw0U8Lq0QCqUOLpAyrsAIEKZXOT8GM6Zo7W2EaPsxLwTC0qw8XaKVQN1MAPNbm3b
2h+b+x3pDO09pr+0X9itONhKlSJVlzwcN3q6wroiHufyeeLrd56O2h6bG0IbfPgUVyo2GlMnX+8g
utUE/Np7Qr9K4SiJx3TlPGe/BJ1iFP2lKAhDnAnRpxMXEgHnHLTmyBqAMF6wDjoOjqjMSq9H29Ix
rd8x0Ku4bW2D0TRzFa8mrK3uyGb0eb1lO3wPYK4w/atUEhPN0a15BZO9eeCGlOs/JcDYgkzhJvZA
dZ5egKrom8q/ioFP5rxC4xfG7LDqzRGK3KCiG4TwDlAJ10v6VPRo2amh1YYI8VLpmFNfcQcvHJTY
+uEPkOQ7ICDGJLsB7fi/T4o5IynV4lY/92ySupNPQTmXgPbWM+ClL/8xVG2Qtxcz0I7qY0yJu2cu
NsLdDJ9nKFKXn5dwJb2f3dD/guUgGkVxGc+3geYNJZkMvLQoEWI07msxg7Oc2CKlZHRAtt/FAoZt
0KEB5oxzGiUT6MNkTgkByl/vWTAgXfL1BQ6iz+VFlIh0YN5nn+F+nAyUH9plGB1mZFRq+afzkbxK
X1Lof2QxEF0bKy711e4G4b+G7TL9RowOP4m3KSAp/EW7tgqhW1UN5mSqgE6jQRCVgCS2nDaL3uPG
4QLESAXGQWRHoeYi8NOcGVfFCnQGFTNHQZY5LOJlwY4SSC55SGgcMz/0QGw+EDYywl8xh8gppTFx
VLf7DFyj51K0g5h6plK9Ru0uREiL2gz8y8QjXPmts7NFmtz0p36EaE0bxzwkEdOoqFp+c8gyygOw
ZGaBCx0o0+00jwi1iN4By5LGQajK/BMY8JhszHyhaYuYLbIhM1BndMch8xaVF1U6ENFL+4nTf+QC
kwfTcnp9g+NClU10j0JDBANR4WJyCvuWpf6IgQfGAiMJbuOB21tRfknRI8HrsOxPQIcEZn7o+2h7
ZJojFMbjP0vfvTHu0RZZcn1iQvhE3WqyS5uG7OTpGW0adWFRHTnJx+4E45m+v5D4QzBq1DD0niVW
c+FZU+lRap7SUWzKnFxxtmPxAI3zOabdWW0Zqm3/JL57cpGgTVX+bcrJ2MGjcsp5lopFMQet2yFB
jpHqVSMuxWR6rS1q87ElbYrooLtOmpABELoT0w8FMl46GkhB6uvOugptqe8bIFob+HECt0kzUziA
UIxLoOelc35Od9MOv+rHszikAIUoh6fItGudeNd+Ti5kOmeNX0DMDRttNCSisCknSGdajXDH2PMg
UFWa1pnQTEULLRH1MWmW9JfDBV6vUKw5ImUFHg7ohR684RIR7uev6UrSJyLXD/VuviaQnBAvIaN9
ISXu6DvBY1sJm5t+Dt5nsBxwSUcXhRAZrfpoIqTgfyW9dUOnxzRRLi4qMex0ChadoxuDgEZhaMMt
xxi4j89unzDkSYDDWP6OlA0qOnCJ/39ygGsI+UJCbkmqLNkxXlx1gfyeu65NDZ4oI5zEqefgtphI
Y/5t8v4JZ06cqjDvq3zehrScv1u8iefEahY+JIFgQbp9hML2dUZUORKTiepdguXkXmUjYW5IRizE
fOQcxu9DZKEG9JQLpvzEO1CTfvqrjtF+vxb8tHYTxPZ/FL8Kc0ezAFykcrRPplj+OtqtFXcC5jw7
JTjta/KwGONHaCw/D+qFPNtNQaWuRnLP35H9oWzAvV5ClQseiFOL0B+Gr30xnktYMhVieXxXYFf4
OavY7XLZGq/Mm1Kp5PQsl6wrRgosdMNNp4BaXUwJGgwert+3z132bdRkXd8ziKLOB2E2ur0MMkTu
YsPzjodIGOlDw0zXT33TvICrEzvBbgfFoGElC80EaGqWFjmz7xM8GsE7C+B7a00qdY6hNHh3pfjP
L0g5yuXmwgRKpS206Q8NGdYsw9Qx8aiA9Hp5RKXS1+KbNG6TE75NBrbdxe51ZhoRi4iB+baNkdIc
HrBM00SFwJzxSv96/vBavWNX8jV1qdBrboBNTSa9LOwvkAYHRvnVTA59vwdwwr/79hHKWtY+vsHm
55JRdmWIDNBmy0QCfL5gr4nUeSDQi+SDyX9FsWBl9w7Wok9STzJXKIYuA+92guC2J3OE+LRW38Sx
L+IFaRUmvEDsKhWOmCUY3TADX6JxkDGZfDJVEFPjPj0cvi4mD0sGLebnxuUhRrer4MOpIPFlzj4h
REPqT4Pl4tRq7hL0xsVwtrBL+4gxfLXdRiRjI/gxc2LJkdlFF3z66XdgtBiJhHTsiYEmVM599e5I
bok1vTTDWRApArKKsTX4OEImbQiuP0xSP6c6heGLCbCse7YlDMgyduo6o3xHs6q1MRMkCQpsbDth
WCwskxA74dofcH6b030kXLiZ0pzGp4Hig0HQd9U7HBbV8E8qfyJ4VBXvIjbE7zc9OIp2ApShpBIX
yk5sri+Qapi/pcmqJSlwXGVogT8OeYz4+lYv1PBeB+rR1Zf+ebdkX5I2QyY5UbzKqksl2NHuN409
STtAVHCFHWEheAMhn4SkaVNsRrZMVlgUQ+AkENXlgqnbatM/UWJtX5II0yW/Ho3HBlvCgbSvvYHW
R5gs+MjapT/ATU5blC8pjHlyCJsDGn81ccx9VONc6z4Hdj03+T3jM9CkmPgDDTN/Bc2mrft8lZK3
mi/SbJNN15QaOFJRyBe+RbxP7AjLBPINW1+F2zQcPaWZh7dmpO8lBbkKdYuYh4UFgYeuX84c+g8+
UqexUx0Aw5i9JIEWehVPIy6iYCekSqmWFsZFePm9cQx3lee6Hr9TvjoDdsRSiTfsc82VRQUgy8nf
ETiLyd9BjICnC1U5m1jpqGtw6oTz4H2s2nOd/GMOdlIeeR+fLfMrdFo+vjSClmBWrycUxqtzdPKB
IeYg4dJboiNVac+zBmCTmv10sKcbTRhS4fJz6ljUqxpCU/NA5KyFtNCv0uo1HqgdKQIYk69yDm/D
SbPbuOOvjyqiy8x++2+Kcf2HVfT08BSb+IBAVaBrx3j08L8u5H+Aow0HINVQuCG7BwMiRn1IvcL4
fy4fAT8oVcBgb/z0loF8mbk3m3nDpFzE8jd7Z5Sd2JBJlqUEM8lxwI38xPHGgVgXq7FFIjy3FqCU
X7x0o0PYEaqXdvYZHcIbBkZktG6FCSH2+J8DllCEM0isIsaQCtvccJxpr8X7QjHT6KhPZDwoSgzM
apM0pofg68GwJFYu+qvqiMIfRkHx42egWD41Im9DhGbWCcPvgT2A12UN05f62R8LnUcI7NieIces
e2yd1XQDOfE5IsLrsCrGXQYUv1hG8J1+UvhqN2+IaP3KGHjF73MW6mui00ArOYshpKMjI11vKOdE
PiC8mjCNottAbfDtNZQaX0eXn+sX+hO6KKkmJaL6YU8ZmRSh1QXZL9dUA5zQ9Df0+nJra5g0NUjw
mT5iYknXEMEwn1oj2rDu4DIVboyc+v1JuSlVYMIkI3qEcV7QcfCDOYsOH0LYbO3HhiT6NL6eoMOL
bJS0jCvnC/gtvDsa0B/MNZjCLy41Q99Ruew+xwhIQzsse/Os7grzxKtc67vQ2FvN2srx1ruqzbrB
8Oym4dF2gQCzSGEU8PcfhSzVM8prKp7Rfl8aZjGqeTz5fnpyTUdGrKBfXeK9osDISMik8X3C9Qhe
Iv78GPdpvZvCeqGe8HGSD0qqyJyhipDme7rR71jdiUzo9BTCMPHkp+dQxyrnGbvY5SQXPCLu9xhu
OWnvLBrokNTD9NcrZUgbUslKdeJrID/PYckRDVTFSYG4XeyVHwfXatIMnvI6uQMA/SoJp3LMCoHh
6tZ4AhH/m2CmWPvh0yUjtsG7kzphUzUMqS/COpjc8JmPtuNbRFlTVaxyCH8xzqWIZuGMUg30JUXi
5qkJfbcd4ykdzyWcicm+wHFoh/NDhVvzy1G/oKCpv7tASjfokc+gzXDlaGTxLaCkM4M3+pQn2g97
wJL4INEmesaCVhBrDoBQcZOphvF/mhZ4+JwxzODJsr3LbaDjYcv4A14SHDdOKeA/nAmW7V3J8J7o
qT5h1PLNE+X7e21Ev2YUz/XoFxJy0iLaOYvmNmGfIMCWoFY12UlZPx/VjRauTCTF3bmhHpG6pRm7
arN4Air0eKaTXJTtOqaTdShhScNQBYQcfrZpsYtBvYT8DkjMKBgKEyEIHw+n/oHUrgdSVjnDzMFp
EptSqIND8vFXmqg+Wo6RR7hCnj8gRW0fAGCkaS9eH8+jFAmomnBwe3nVYFOk0ZC/b3rE/kKYybGb
9/++O+sYyUtASE4oAgL/9MrJF3X1pjt345Uy3cM0DQpZGhp5MbjhIfzyCjaHq/AOMOs/o3GMt26H
mFRY7Z7tQUpJAd90NA0Dlv48rtmZMi45/n28P/wdzR9sR3UHbyU2qc/DxIFm0Z/JQPjtN/g4qYjl
Z/lqQu6Z/QIDeoNACFWtmt+wta+7PecJZa/RY/LHQ6b1kQDg8OXTPgFmZV17jtkLX5/L8NozIZlR
lUqoVtPiAG066RDTg/5ZBpb8XvnQYCy3yKNK6o6RPYqmgk3j5cWrY7NgtnGwrXGhqCsD4SkGHqiK
MLMDtG0uicgzeCHmEblJ1GPjjMmx5oYoWL5rOhHCAANzPXiNy/eSlUXcU/YHh0y/Rm/XU/+gfoLC
+jNHR/qODtVfihsPHVLrqveepB6ZvQAbS1CudXOhU0trW9uP30PmAwtPZeLdPGG3iCJIvpSS25CJ
iWFxvQTaGXELQOVa1JChMq9ELKaDZg07xX7aO9jNGdba6mjtIQvCJnd1tL5PbI7Q4WJBg3X2MVF+
U2M1Jv/SFgMcwoVxXknQNbE/v34i+VRDarJgrOgwsVBmrjEEpFEdlaOZb0qsnmOHi0moZQrrmCvn
p4J5IW6K2HMiObIYKcGEzDzKOYafnQ13qCYrQ34U+rc5YNuyLCYnKiYLoql//SbcrJ57XPLq1jHv
+5S5LAZWvOl/8epon5tqV41rvHqwQtE/2w+W0fE5/FUIe2z3g3GtEMyryT/kOdJ1+r6MBCD2exRL
DNBhPNCgJiylu3WX0f09mXsGVbYOysTDp+qFKTz2VQQfbt7tryVhRXmEGDA9ZPDJb8idhK1svkbj
XHOUN42rN2tgbqgxZCzSd4r/GcrhGfOktYVBJcgy6TD+B5fu4jSa61Sq50FR2NIddQjRg1RNxol+
FJ1Xfu3heQ5G5WN2PQ+BI0ArGYw8UQALm4ksRe2C33WF16UdglQhXZ8zLaxjZWMeXoziNbD13oQO
b+IYxk/CtDQhnydZmZX4RMQcFoVCuuAm7IgpXMmu9lfhxYj4RT+MGSLQD+bK5MKEIQdg85tGXgtM
eSVN0/QKcomoCvHxZCZoVChrEuf1mfKzwTsS5KmQaBCiYY8vHYUEiDvX+3GhHZ7/amv/Od5YEovK
wRDzbizS/QRElc8Xdius/sx6J+XuJN5OpyzjRQUupUnfGIPh02lYXyO0iMm8JW7fiFEa5fo6o1ee
hBiZLFG7mepgmzIu6f1M34ZGR6w8CDdswVKoAiLsF7ofQz2E6mSes/q6CSNL9SmOCqJ3fsQzVErm
ZEM+YcUM4+uXDGt6IfsJvTrYjL9kCC4GcEuv6kIE9yEqf2QL2vbdkUAVUY3gJhC52MAZFaJDp7vB
EalYYjeENNVInT8Et+JnYZtWkJNUVShYHTGo1f8oT8zPKHGt9QSbWwVtLCbdrwhLoK+mw7JNcuth
B1zdu4lOIY4ADCZdCmiTZQrUNyUnHyfG9KwNp3O4mTdCglo5Wql5K2qc+8HF0DlUVATwQF1G6joj
iJb9BiAec7eb/Cqs8pghmwgEqsXkQ/jaTPatvJJ6xdcIyP3ID21Pu/502tP71jQba0GROBKFHCoL
NfoyJqTs7d4YxTwHcFngk6jDErbxY+kfje+kmLoaVSj6DkaMhFyq6w9aFvlysUbzM3UaFOuxpzRn
JlAwXYNgpCXr8YnMvrtPkL8OYW63zelTX0UTgXMAOqJq8qXxQZLs25x8hcmbJpMdl0jrYZNIkd3g
+RPx1qTtKVYExHoap6uKIk/xMcEdrwlMYMGcxYKeRFaOcXONoyX7nFl6DG7K5Azhl/U6gJMO2fcr
DOgBMPGM0w1HYdwuOAQRqXIKR9BihHn3qGtcLHA+tV0RLCwL9khRF0a+ivqVwQfISEQ5S9Ji/2zx
8vbhl0K6SmhoVEQRgnS/pG8Be65RY3EKLY5Zv3qHAd1G3Doce9gZpdSI2HKhpdPnFYeweYa/ilAs
lQCYG/ODx8ayURc0QBjSmprHz8efJoT7RHDJqcoWhWU5ICAkIl285qnktjOgmvsxHL3JyYQ1w6zH
hhO9gy6EJ0LtNV1yuTlXduV4TzsfgasQqrydMPeBeOkOJnRo01WheUieKP5T9j32h9yvEMdhMRL+
wYvgmZNwpeqC2wQkDsQbKy5qVway2ISAEOkvqcT13XBjBGU1pSyieOUXfVqzltVNxyOI3QKUlCVY
IRr2kAcq+IgymapuQzE0EvCGUkyN7x/uKGAOd3uA4KsCuk2LVKBe+H6mnACRjxQIpwvIGgylsf/U
r81FIyd6sOEv6S2BcjNK1Yse+kIs3CADWzAg884JR1o0mHWh8SGqBMdWzcv0daGvjfYEgzRJttpw
yLQt951rKG6TYklb+sw2+JEhPuEHAPoCH2sfXLioNY8frgXFKYG1SDtQ3RozZtYkHyPMD0hj4ff9
klT0Aa/kxhYmzroXaYs3G4hwNoxMF4s63mocFns5UHuPwxV9IWFF1E0gPjAWOLRy0mgtnLddcBBY
AIKLjM6HZQHRyA6PDpfGGAeVfsWdBHmZhAHPHnHIe/qTWVfa9TbdtDDudz4c7wFnHcuGq0SLwleh
fS+jJYMXDCRNNtDuWwn5B3kh33tWICwrfUqt2fR5tGbKQf43hURlqJ49Q/L0fGUgmgnbM6g975sR
+m3rP1NgjKNaQI3xWHnd5GuPqcVw4HcDRcfNuoOiQCfTstHgcFd4bggx+d2628Ut2oIfWPfipu6k
+wtKGovL1KH9BfZgKiZVj02+EIv7Rg85PRj3FoUj8hPpzgOgspVOQAdAW+LH8UIakHQ0n6d43RBa
pj6GIJ0bJ9F73ZFPcSdZV69bF0xEF8g4nrKp/xUBvs8AU4Fym2doxdHBMqED5NKJBlKWwBHOPGLh
zlkzgTUxGgxfKLGEzOv5HUmlzSbCwgXiQDDGVPgDfqvCX9JwqkuZ4o4atDJ5q15OZJ9xxQKYpno3
QUIa2mZY73UJoIrNwmfZQdPFEqIxRzI/DC1uUS0/0xqODrQbKlyZ1Ha6VjhtcZ6zpRhXXb4/pTna
HjqLq6hSGgdvS5oezeCF9ikNJ6ATh2f5pdIVRqhmS1pfGR5cZ2mSFzLJ/Qkf5U058yKRUAIL4/23
ulOFja15NUSzw1c/Ew2BDUbTCHRSNmNhgDQqOJ2iERhKpvlbyiKYolKh+0F6YGGtzuiTN2F6YNCT
eSd236sEhxfxN3rMxBLrVEF8KNYV9goUQGZ1GRD7ufQXWQByCKvaV7MQ8tUE9gaxQt4igk8gHbX3
DNWfqLCaBMHTgV5flQ5MSU1zUB0Grxz4lQoVASVZ4ZaRzy56pxTS4msIVFJrFw74oaF5f8jqEQCR
XaPnEUe+JAcg2VMTuYWQXDPeoWIyoTMbtqSLE908CxdQqSVtcU5/LNQkrc/kBUAVAwImdsWJO6L5
0Rh9W0FCcgnCvanFvvFfOngQE2xwYsMeD2p+YIvgAtg3JKgxWDsaf8oyelsQMl71bjHoWAI6XB5o
DmYkALnILPluElOEqTNBogf0/CaamZgUTH/3lDNIibgBbBP4oXOdHFvPQnR7cceA6a6QAj5j9PGY
NuRbPQePkQ4SSeA9rWjJJ2J1fp64g6Jn8XuNM9zJmIiM0eJ/5Rqtub7TcIuDW9M95Fh8YO4a1Qjf
KzUdc/pDMjc1PGdfIws3LTZjPHiQ8HF3uGggqJcpNJw0h6gzoZj4tMN0yXQib/x/729z4xL4uqQO
XkgtFZIoxZbEX+axwKrxw/hAoKy0aGj0GegcQps7x0/lpDRSjljsH8UGIr6eHrRwAWKZ+2A9dQ49
akqITAqkjWmuNzHdIhRfyI3IHxCH3OQMjWdo59y0bo6NF5QtMy1WjU2lJ0ym8MNAkIaZUuvyrfmg
tKnNf0sFEIRRTOpKHs2YbmCKWUV8AD46cz2sJbRGYoqEj9vseKY8IM4TXuFhPDCjg/4OLyIuINS2
UncymcACuZ4c+D58bAPxEmuvXXNT+cx8ArBirP14cxijExp8RrzOHG3sBJDCHIxA8OxZzzWAH8Jj
/g4XjeKez/DsfDwXGGXhRoJ/8RTIDRN/DkBQOqoEEUQRLe4xMjKJk54WgvcKdgu1BvNOL6LHiN7E
8y6dq9xK7jkTdg9eOr4DSCb/kZlANJXM9+DrMrk1N+OK9EvHbLEKWKPcMkSXcuG2vIqZzVrkXoOU
s3ZZTuJjM1XGzConOSjmg3ctRp8jaj4HKSd9lBmKkqy5YUUS95TLXgcnovMInx620BCn8qN8wLDj
TW6LEwarKhhivGC+oOxBUtnf9R1b2PMLN/bCRUrMLxidjEXE3BpbABQGBD0dG55fHDWoFtBM4ftB
7cCHRtJ3owSjAuQygE/AXSWJ7h2S2eExtekOXxDeSkoU7h0LmtuMSoEPqrBYTRg73IqYkbQxzUHt
LV1fjIiWS5Y0qD0ruWWZUPBhb8ohwb/g+s89ZUDm49ETvzVGvcUKJc6a28Rz4S+CXWLSxfeJCbNm
m4Gz7nzuNapuEK0PLzpzz4y1dWgtWXp+SL2IiwxeLlA1ABo4Z8lz3IBYHCzwYgvkA3Ooaqhod9i3
sNm+8Yoxlm/FYYk/kevywpbLEQsX02HACv6Da0R/wSgHT4ggUFYt6sTcIyFghNyOfTS+WMRxiZgJ
jWyY0YJPiMoZ81koE0SbeJ/0GfuKKHQYJOFR/Lev2kSSjOaqLFdvzdeajZhaLVcWxRrrdFxp07Ux
LIHS+IT8LGQQaurVmLw3W0M7mi8cWE9qBz54JPiboSxk9wqMM7L7r0ayFVNA2PWDYY3hQuXMVfG5
J5qPvZZBtmm87FUS9Epj94H1bfRFo7B45yjlU1XgdvC4sLidiNDA54cthskBtMTdZEWcNYtx1O0n
Idv6gkDxuCcMg4FHkW1iYE0S+y9KPojE0jezLXQtQgp+J8GztRwMFz4Gwz24RCKfn3N01+O8Bqdt
58OHBmNWIvPOZ7+QfgQc8pJPkC+haYDbhE5YEGWpe6/PnoFDgrTK8xitCZ1rSTUz/MnTJQKneLmm
AsXFN+nnCKotaN1F69UcmnBJTCiIMYziRJIOdhMaqhQmj+Vlr7kxlu4agiQ7ZN4ZUfeqcRPkoTD5
s+nMwbwPBQh3dT7ZNtCHxAqlCoCgrVROZfjPGU9uVrnAVDKBeVMAse5LEeOLs6ePlYA5W7Fr2OVf
Ym0zPB9iB0BVJqlrXJLQti193ZksvAubzz/kwHOEQA4DjbbskbtNAA+TdkQviXDiGftPQAKD3c/+
1c7n933KdhLybUasMYL6Q9XNxA4sdQoogsKkofud9chx0aATioCU+N9zIy8hRGWaZeq9uYbb5ROv
nfmLTG9Gu9werYkJwizw7pRd5kw980IdEOBLsnvfzVv+xfT9/u0uw9kqWUgP4wuLAJhvKvyni/7k
CZv28avvxq3cbNHOucmfXx9W1x88Zqdm7OPcj4tMdjKGm7vfAV4Vr367azzYggBRc7ZlguVFpX3n
OSKCwMWFtSItpSV2LzhNsET4HL8Zk8sMroMSzYz1C2EXwy2Zvfnlcel7dT/YqvP8ETs7AcmkN/7k
a6Id5rFn2ffjMp05G9bVtjh9MQsMchEwbmPru+km3tfk3EtLg3/kc7wx1rhPbF87xSVadN/EzGp9
liQh/gz/9D05hjslIEaIDQNakxxRnrr1eB3VL5a0zDzXhljqLTalv8afCJV2gZyg3UxXUBU42uy/
FJJ5oMhmjC1xdi4ZP5j9mrPrc+ZcVp39dcTPa7YXvqPottbTzfvyWR835kwEg5bnaBeBdbqZK+0S
1IdEj39Ly+KKP4V8Jv4KPk66P7/L79cfjMRsTqdLDBalOB0JY24MJzAMSN1kc2wUN0Q+3MQPbkdU
EKf8YN6qY/018CZ57RcpJZObde24xab/2mIxt34JIwbaKtEbQDks0E8trBMj//wquV2ETEOSUcQz
Mj0K1T74CeObFJwTuC5OMn795yuIyrDZFa515icG1ATwNG9n6ijrqTPsMf+Hk6SPuN8JkyThgLBn
nMu+0aUFn4e0EJMcX5SMSNmQEBY3ks0ezY0PEu+PIGKcJoxg1cJlAryXKMXoDLwb/SIuDx/M79GB
IoJXAaMTLyE/lmVHX7/+xv3PZfTLQ/OGNc2bbmwmREaGZ677reQXAQSeYO8uYAQoMNFm5D6IK1km
lj/xJpuRF+sX5DH5i84yMSbGMTnX39qPfudK6ImAXN+E5tEy0ZDzffhDSO4f5vZQF/PHhd8KnbB1
te5A990NlKK5ceYbV3F0H3rg/Iu6e90okyhX6JLIEiou8g5tJX5jTPMBgRo2ZQGzGPB7IArUDJyS
HAkh/M6+WXyW9Ze0o08StcOp30EsVbTJJ3XB+8/aUEVzJp4lZz48gMLDws3jYqWwS7P8i5VBw4Uu
5AuLsxvCX5zdpCtOHdcPqBp4G0IjUVTQbVKiB7U7XSd/YMww/6gwIMl1lA4Ieuf83JeMjbzD71wm
nSDgymTAr4dpzblZzVSWsMEswF/CloXLBjYbDJ/iJoL/38sjc8pcG0dc699/6QqGxHCTCytMPDBK
7P//NBbvRlkjHvCY35pXM47zX4oj4tlm4Z64qTlciV0v8Bv/Nfedk+7UFSYsC1i1Re1T00OcE+be
BySflvfxpPq4jbvZmigzt92GSxX89vd1aA7yrfqygnEFkuJkZ7IjzP2A79Ff+Gf4JQZDl1iag/Ff
td3kOmWm88bggidRlUzsnmsalm+vo5h7NA96T9T1pKNkmAHc0D13a+0M8X1Mj3oQjvNi+ULxecv2
br6toHQw3MG9g9eQdcIg+bljvIap5RlfRTS0denW5fV9eB+Yt53jdLt/L98H41Is5SD7YtQsdZN9
7mLzc3jeu3O6M9xb4lfn50l2Zfv9g93OIQmM22vNeP0O1GtXHl/+C8v62XuvomWHJjm+9oBf6GCP
VjQLd9yz6lGxs4Ip1bNoL1+qr+HR36IfncdizB7RusR1gdkg5JTHDgeinjLUNtAx+bJfbtv79Ayv
MCJg72fvBzCqdMj2xRr91VJznvf2lN5lG7ewcFnN9ctrn4t7VK0N8g3073Cv/mOyc+oV55x5L69f
PU/ZAWuqYPrbm3gsMv85z5lup/WvaJFR+cAzok6jRicFLOB3GC8YyWJE+v5bK2cDnD8+5CS7Wpt+
3E307/ewhf3UnNo2IQE1tyTgiKxMQggsRhF5iR9GjWeVPzU3lbSqPi6eei/5WnI6oiIddsNknxo4
EQGouY25IYMrLfewUKMBf0pkmx0NVJ1eMvoJ/oCfFWNnqKPAuBvoMgYHf2ELmKOEVZZnbBiGINvM
r3QF1UhSTW+h9sXEZIZOB9z7nSPkwlV+pqw1Is1iDwTpbQAzSgHKKF4rdj78zRpeUeqfmf4NyYfI
QhabMd+XrzY3b58B/Ojj8h6i4aJrwHgTFayB6hEomb0wBaMKiEJysF8CSUIyM0MuDFcAlSa2yAmA
DkdNhFAP5ZV4sTt2YX4yUCBDwyhFv8UG7DeX8ivbxntz87rl38Ph8y/7y79hKVGNsFO+fZnBbAww
6FoAfFCB4pjLyP0hfCjr5NYx3pE6NMuiI0KrTxxOFZwxyZghjZwhlZixw87ZnnndgLbtBhf+fPF6
rkGrQCBzGXspcje9yXAo5QAsF/AWJYwcvEFm8gNsTGe6zBoyzYd0OATtX2hhAFhcy4we+YDvb/oZ
Yx/XWyD4kSgAtP6o32lv+xUQ8CA7gOIpyubXQnwEXI87MRH4pKsHKXt7CdiXD/ANhg0wCJGPRHkA
6GNLqHfM9fLTZP4SoLxGNgWpDzOeAQ+TJVCKRkFo8DnyaOaw7TiQMxWLsaVPT5O15WNmBGGhaRuZ
ZuSb2IAFgLdAGxAQYHwmJjStT0NYXDivrRU6VIHNzaEBuoSA0DkH+dSy+5TYeRfsV8AN4Cam+8Kh
lm1IeNCjSILoWaB6aZq/PD8ItXcCdoZfJJJw1hrmUKQIWMZ8aB+o2HTpoGT7GBUriC2kJD3pQduM
9+lBWozMHijBf/8QS/nGUSBdMuZ/SLF/rALxj7SSGDpveAVuvcYgBUrd9csdCLytvrvv8pzsmmP6
w/oLf5FQiV74QlOBgycvwVx2wCcv4JqMixNSTshdMwh1WnWheGEcEGyln1U+hy63Cg9umj0AFGYY
snNNF2oSZc3B6LU+bieOspoEld83gmQ36Dmu4aE4GtrMogdUINAWVekj6E/JthNVEwBBx4RBHv/R
l2UG2levBK5mTnAPwEGEFOGiam4zBZDVJAPtxwm7hRM+58Za25WB6iFhXRFdQSlN2Y8nwOv+9Hsi
dN+Q3aIL0UwMBxxcz7TeNWuPvubN1rTRl8bePOYbohF9y9PsbN5yCiSrZNVS/b/s7A4Hx4md/XZ/
kw3AOuX/ZxmdWgQ51cIMJkGOzwRR4RuoME7/heZiC6Quw3m1bD2oFVH4aZt4hRHOpnEb938kndly
qtoWhp/IKulEbqXv7TW5saImAoogjYBPvz/WrpNaZ68kSxEmkzH+8TePwydKg8dPAiGZDpynP6Ni
A14XPFcPlwnCx09YsoJeE3D3PQ8FFzeImAiL6GZh6BAl4XxN8b5uCSxLtppzimh6PawArI83iin6
7+FM9t58l/6wZ704YM17Rvju4Foz4iIMfdC5WFzgzL9BxIF5upw6rUvngW7ycluSI7KRkO6xi902
pEwtcUF8EMUH/f8gOjQSgLUY2PzSjTQ/5Yo6USeqwfrYnXvfFBwrw8kflPFoLysHkFHX+MmJAngL
Jnc/YHK05087xxejIYv2tNDfa6eCnkq/fjpQxNq19+FJm0ezkJgXSzSwVikMwofNR0BnYaTLIkYn
RAnDTeeo0RymCHPQTXEWllrwsHu78spVsqLWLnzhyj3Ka7Pk4VYyU8MpHVJ3UFLSMyCxXvuGHvkH
8bPVurR6tPVWET88YF6z3mQekCwFnBiK3slTKE+pwufVGMlGXCA3wjyC9X5Wr1wufk34ggBAKviZ
IRH1+pqtfFinmLHDu0A8w2SrOKhLkb6hCYfDaU2tiFG86NwMSLXOjbM4p6RIrJkBPR7fP+7LwdY2
E4w2ElOk1Xjs5ugEeFCxFYHtHxKzNeFRRprB09Uk+2j9cjRsVRsdy6Rx5fHC5GzGJCeOKQsj2hJO
ua9pfnwmqxa3fIL57UNv9XRdBp/LJx7WD9YGiL8JRfAys0/2w5W/i0xXcI/GpFZ/0UNCXcXJZOA6
qXESZC62uG7mEuzCsXSORwvsKXyi0sa9waxhOmLP5wvMy2DPreFQRw97guP/IvvpjgT+3I3SVtxH
kGKDxIIlFnSJ49Zj/XBoyYyZ/cD+9ydzMat0GE0saHIXgz6H+7GYDQsmGJoDHzPTkEcpm9qZm2zS
EJO5DeOZLXqNwT4IgWPwZnZtXsm711eiziEbaPDDKzmoNkIYH6GoB+TB3x5BQmahYqXOaVVgzoQ8
41x6TTR10E47U29q7zlfnFQxol4yWj89yOsx3awwHl6pzzFfuhvIgI3pWjFwbXKljbx6Mf+7it/9
sXFfayAmC+F8INtow5zqml0TQje1480ncR7axKFxMUGr3MeyhQx9wYVVOHdhE9z4GwJWBlhBH3R/
SIny6GllVo8NMWisrtF6KIzEuCIACZQsLno3HW4GB4SnFiFW1H+oGUzGhmA6pfMyqC+3c7vzemtq
Yu/5e/c4CD5+wzZR/gJequ40uv91f8kycbXLxEGUzZqr3NSR/Jv3Ch9GFuNkpr8DhpmYuI0wKTv5
w9YCbPxtJUKeZYhexhIBijcwZLMk4/XTIBN/copLt7Xv33dP1JmO2KrVW60HOrymSzYLs9UB5hcw
QU0CshdSkPql9XZKYruJ0qHv809eFaR7dWJB5BJudvEzwcRDYR+qzUGfXKpr/TBl/IHAKrCDxDLR
SX3kfuZrByFG8d/XMk5XYJnOe/OIcxuDM7SRCGfNNCqifjwz5snubIEPi4+TXXLsA98BBrYTClBg
WmzRwegPDKi8avu8DiF7hC5GSL+YQyzUTWti+Bbn36OX+6LcsuaWTDaoStaYx2KfA/pwTrgcUMxz
Q7rM/tpUr2bm4+u51eKHPXrX1z40qiVECjTddEmeYLFEl8T+scOFvT5bvOzxsD6BsH1vGCY28eOt
39lDaBhxcCQXExRhJx1eEcV+tuVZj7tZDiQg2sTOULya2M2x8BuXfkmaE/hAYhqejAu61+XcpSuZ
Uliuiig5Zl8CJxoimdfa72W1RZPs/FtU0W0tBOmKam99XzetzWRZtEG04wKAYB7isQvBKM4PBKD5
g3dbo9j9e+Bg+vOKiN5jVT/w1ea+gnYVvpxulRNdiIJ3lcZY3iB6Zr/p+IckZ1iq2x4UOnPZfu37
gEZPjVuCWNhCJi5d9udL/MZLGOknvBcb6v1euGD98dwKR5l7CCYM1+Gr32ZfJ7t0mcSShDf7g5Q1
bjNk1qCYAKtwHrGAncFV3qH8bmkGOQXt9ysa5Y/Lu4+Myzutxqxecu7WWF7LZu/M3JedLR+uYGDC
qp9simHz5GYbUEULHq7493bnP9JRiP8Q0rDSX1EeIYHHSnFNYPGezcok3ixqYHnl+tyGkm+Sqq5P
7X45Xz227BpLqKrNlqYEdg+TgAX5ifspweKL7PoJujAxaJT5em5qe7YHhLgwz21niEONx7XeF3+t
J/OI6K3OhNXyoeigJzUS7sAIe0L740PvMcpg8Io9brg2hDjvFsGC4ALOV3NYulh7X7pVv4SyA++h
+aouw/ov4nHg0WBRrFgKUEBhl2O6tS2PEbtsOWS6KowWxX11HFaTQFi2PLlTZ7q/ReAWdFDvC8gA
TRbt6aggexgzsPTGfqHwgZw2xmrfeOCAhnndSr1iUBfM4N5zS09wb8RjojoKG3ohhOEa2kL9DnUF
NyyaPTyctJMLqJVOf2DMYgBCewbkojm15wtLuKDTVUvSU2PPStIISJOdRsRwouyF4yLhyMN0BtDY
3EvtGFDN4qKOEL4g7j3JDYOCh8rHxImTN68aG60DHRt7DJ6ZRIF9AYMBZxFm9TrTRfFKgHz8DRYb
fCnCgdmt6e94gnQHWGB+es52N+u1eX6DcjESpU8BGKL7yH5R1FMo6DwbCb/2DZ5eSxxbkMCQlHwk
U0DY8GH5NDULHgrBipgSHRYnsO/TBJlc/CWLFaY9PF0B6w7MzwESP3h7OXgtGoL72VAU6I0L0UuX
o+KQWv2vJwdpTPm9I3fLgkxsFHtjWBlSXI65vlHrzfheiUFVYzFHtaf6LLyOvheMUghOSBbXSj8I
eh4o5uHm9t50wQajyyGsCv19TNzuoFyw172ocbkt3WzZfLFa/qieYg40W4GYuRWq33sM7eGQ7dqz
I7mQrJfDWv1iZXkMvvCsQkI82nuxG7J/SVseepPN7Y//O31DDG3Nz/H2c4tiCTNTKOs0uR/qaHBr
ePXH7LYoliZQc7amRv7XlEOkYHSaLUdXntISsShim8bL0P6L24O2fK7IGaaUntgKJc4b6MyY+4nf
up89bdBmBpo5dyYB8bwO8q67CeD+3tHbMBZEDsCQUGcGG94Nkv7iZpy40QnP4DNumL0ukl8EH1QL
A7UwyB9iv5vBWu6z5Z9iIL7XXw4L1dBc5o8vZxZl+l/nMgHQ/2imJwHd2mFyZXW2MqVV64+TzyQg
KVQ3pocSbRiph6xOKrEY9LIk+eF0pqV6hoCe+A0r2z1ZAzgnYo/qsuU8l6IJhcasAe/2nHpHRjdh
phYYJaTiaOCZhmcKlWWyzdnE2F/mGARG2B6YKkeL2sRmg8fDkJNEv4BIbic5Jdvg3HvGkAyfm9Qc
n7r1z+So8OzlMXKUjkXURvVKdWRvulccTLTjflPVRiuG7arbpd/wYLEH30EFx0Tk/l0yj8Sel/ka
R9PjYYo+YjFFNeYXu5onOJOzmzv0ulob3c0imvs+ZtUZmEIBIGEqcpx9c1vvZTvZzlYsaBgooPNQ
Nhctd0iBlVHr1M44rDmFn+NdtHtahegWYQnHmVKXzPyCis0Seo1TmJRQxywgbhj2XmamILlAEGMD
kAU4QthVwKPLSelRuEfs8eV7K9nCtrbzvYpHTCB/115lIeCOeiopNbgdANOFJTzIooW1OYJb1UXZ
QD4cKMkpI9z7eRKM6yJxQXW8yXJG8gkYyoIsPJ2PbwqAOx8M5PBtuf0pW4j73Kow5nh/njWDCS7L
muR6cR/3VuGzfqcRj1A9RVi+yQJ2Hjs1iAr7oumifpQgKc884KGFz2OP5TLZsMGToVBZctR58ooS
3UyCE/v1+FikCvIeVPWacz8QZ80Uwbj/jIXl+wvAa0orqRmSW7KZwIBkgQ/0Rak1nlzEoP0l5SWl
Lbwu0uLoZBpbDib2jK0Ix36cXVvnp1o/MIzol8OKApyhwZa0Uv8xmtXxCSkSzDJIriV17Qxzdxzs
ZjYppZyh+kwUHx3Ec6md7yZ58UZi8bgImg2ZMQ/m3N9DKBkf//R133WhgifmAuQWeBbj+0MGV0LQ
ZQx9SgOi0rDjmw5m7XHBlPl822VnXDbCZgvIvZFwf5NHXw2YeRvMdPvpWIkVPMwKPdnIjIZAg+3Z
UoJ+IC/wiIiwwbHnLpaSoz6HahhznHWxK1apj80l3wMloSTQ/IEAqky/A7qjlqCd5O6ssQYjXAtH
A0YUC+4xFdpFYk8RsF4g0BPdoh0lns91JO/uTuPSUW0pPsAl032+z/mbYEh+G9Z4PI44OXXVjQ2N
CmvYQ7CkfVIXaNywj2CkjehlUZ0bqOVQOmjzMN5RzbnEZHyhMO/YFRe4ibayvv3iPtYeTw5B8Biz
Vnq/mn4VNlEuawoj6xWKe9jCIY/mGOqaJZ0WdZjuYEHDctm3lrjU1q9V6s1wzNJ0gQgUBJUljiiG
pBCXiZjSujug/pxV2qYavwjgf7fcih40VxMdoXtyC1qIllaC8Y9OWbaRlzczs6i3zcLGtZaxxclV
TJgnVvPPDeXuffzG+fi4Yzpj1DAYba8nmqV8YA0snki3mR+RO4PPG2A//P3SGAodxP7+nX7z26VA
TaUntGwgGoSV/Oa/97D0oYVSNH4CcS/uhx9qez+Li5AJdphs7gwVOuROseC4H6rIigNAP2XltgDw
qAu8IXggwW/5SvMFp7azTY94dSUYdAE/RMe0+/qn3N5+5FDdAiswhYXjkK1WZF3ZY0F8X8Ce1IHA
LeHwOaTeffViO+3rDS9d/96/n/FjU+woHBGrskjh5rFIhVpv4FfxtIhVZ7aXf7qId/cZYnpMbssI
uY6J/5Rx8/J1tZnuhAOvBr2/FvFjcDQmETw60XvMLWm+ark7YA5Ba8Y8NqTngER42vdbCUYgarlK
n8+QI0PGNLKTm0jGdE9X0G+ErYrRCvsR0R610YBKSqQLsA4xugvua5XOQUKiv+C3xI9ebu9M/xkp
8+zDcIn6iASbP5GO6+a81uOpo51ZyiiIs6jfv6On2UQEWvRT5/Pw6paYF1tu4NswLLZFRBrIsWi3
ZGalQ6rnUMpzMRyevTfXPDIW9830FD7A/lvAnZnZSZTcz+XbvTm0QrT1cxc7RLZhWafF0ZhDRO/g
5jBKslvmV0pi0O9HTzf1a4w6Fjx15t59nxFInbmwlvVPULn36OTlDrb0zD9/PzyOWbZ3mwgfRlV0
hKcXxb1VbfM1xlTNso7qH1zJwVPAcoTjxyrd3MwduEN2DrVIp1Pb4aSMJ+g6t4vfgS2HLAPF/lDx
Hl6rsjL71ud6f87sAPed4CSX5Mj47aCizjlUvhaxPJLNZF2dGdlt03CynkRJrEXi8haMffM9ZLei
UyywLXALsgp5OBtVzCdw2l/1zHCMCV5zSFfcFHBEfhmOETH+OODGqp3YVRbk4rxhgTNyZbIKxd5R
hqvYmTVx0gmETZPZWq6Zrym8Ob0iJhSAAMdlqr5jsR6+kyOtGhY7XKwmt2h1bx+sOhyWWAEYRmYZ
tNaFdKx/UNR/Pb/uzhwbzdToUZI8YbpCKzefmk3rRSvCTfXAFH5iVv/szvLitxNsvk8bJ3eYZ+tC
YrxvNum3jM3ezVGQ9tKRHxbMvHHnNWTvYeTOyRsHcLSTpLP3nPXiF5OD9OeFMTEZGjYDyBXeOWvt
QmOV0QzPdTjZ8xPjXxu90qO1Z7IFSUo25RUFLE3uODgXV7NQ2WgbrFTYyWj5crvtDMLXqHupdE/f
aJswdvxQaIuMXIJeDF7DqCa/CbhH6NQRoGN8Jds26jfN8o6IbGIhuOtyUxGM/jLZcDjPBNEA3l7k
1iDYYQhtTomzz1ygN1SygMS08zCIdZXEJ9K0wQMH/VNjJbN4yybx4TkTd2JP+I+nLQxYyRvM4saE
uMxNM9JHIfRbdW5qxTatrBktxZ5GEGV8BWisLYAL9pw2sAYwrmEwe7hFg1kO1qOIC9FDvMlsTm28
fuLdPiYurUoWlNmOUPp7bRUQipAhVdaHzw8WObdTEaVFkHNjoZy6I/6Ktdeq+kTaZ/k+hUw6exAh
fl8Lb0+/5kzg50hDJJsduEKFC5teP/1pZc0/zlzEk+Z3Kq56Moq9BNF4vhFO8fsUixzXKZKbdf/v
5SeVy9GTQTNYXFQgE04ND1sVM+MWwweL6O26j5uZowGJCQaSQM6/UJsl+TlSwLh1yNxBiz7l9tWs
Z+/d6b17z3fFY1M9IFdZn8rNG3r4WBylfy5Ls0/HW0E5luS1TJjAhqL9DGqzApmonER7G63wVamO
9owbLJufsVjTRvvoEDFpnhKao/iaENw0NqPzqf3JxW07xIp0vd3C54Cw81wCZ03nG3m+4TwB79C7
3/+YrjLiVXtLJUaoNiU2vH3nPVv99E3bz70h/z2uUsDd1/1AKEBjjFwUPZiqE8R5V9nYbZx8m+fo
ziVVFukBA+X53+yCG3H0smR6YjGcRhSZAEKEm/Qv41F7AjD3DAMh9y5bJwyBGQ6cWOEuZoKsH3p5
5JesKXFmiGhYc+6LKRvq/AeJ4lPiLeAb3O8bEXg/DfhVBJBlgyoM42Qb6483aDULcWIp7PMMgu5W
UjnPzn+WYVWGEqUy5nwz4w5rLfO4bkKcdcBuIAM39gQTEWRKJnxdXObctCm9Gf/o5WSyiSUKJ+Zh
q4k/f/ltFag9Rk/2ScJiKOqaXZptkC4rGKsRbSAxVBynyeSZQF9BGE4/3AWPmaNi5pK7KboRQqdL
iKbEly8+mwZHcGJwESoTQV6YE/KhRBdWT9+aItYZExe5FxNo+fuD5wa63ylCSYy5LErz0eK8H6EU
NQ8YnPJ1o/Z6MPbRPy2Ea2jeOt9EvaxIBnptbBwVGBJ0c2KcYBTENBfqEHJe9Qu7LmgqSeq/Sd0b
OU6GwPuzT+PZlcDIWWrdKMgk7wStxifFBsJG0ICK64Fmmcf+VE9QIgBxpgyiyRkev1k8nf6rlCLc
ybDHYvrLCyAPzACRGnr140RjsOsPDVNE7ToBSc9WXXsifLczPu32JIUysSloh0hDZftjvA4Mohkq
7/YerU8Ycj619YQqEMCNfj+6p1sVABaBFlKUG71raaPPu436tKh57hQxalG+jlRkhwuhpnxunqSu
nPOoCZ6tW+KHLltcD6YSYo/eyXo0NtJf8sk+rSu1zkx0m84TeOsZ6lUTqJhcq1FZhyQOa7OAl+Sv
r9zlxeYoQrCYEzZVuxW7IEWG9+9SzjVIduP1n0s2B0jL2ad2yXlvHTyZG+YkJYN3JBmm1Nmjxqd1
aN4hEqWH91dPk1gyI5xYbK3gF/DLM/O2mWzvB8bnoFOJFJ3q5YmHPK+V+tAImCuAcj0vrDUaWw4J
uIxedDKFjQz1mtxLA2oFRzXqThDf3TqmsOPagYLFYJ6DSEedGm7n45nnADgyFIRwDmiY62wkQPHv
+TV8E1Czj2sTy4uKEtSY4/sGJQkfySzkY2RtmMnLR+qzbBNx88lR2ZInhzeDMEqZuHkOxbBu5OWQ
bicTaPX+U/DRPiGOTJ9u3xjM9Fse1bWwwysgn1sq7qi4shRs6AvGo0y8k8KadLaCnXwwUy1wPJb4
BDhoqsMDeKDBT23Ox8RXNwojVHyWg2pZ29KBVCzK3bQ1LKoNiCV4Y8DcOg845oMJeU9PBsnMnBHl
obGFnYCqCQEbo8NRyAVqgCcwneSwPsEzaZ4BB4vQjRtNyn+Ge5gXnpb6UopqyIBtgoVfLjnoGG/8
Od9/6pi7BooEHwyMUcTCKYM5psOeUMQNNBB8MvwMyUsd4yXfc30o6XL8XSZMj8ZrCXOOE86LCa/v
jDiDGv1ZHzSjNd7IzEBhCQujQz2XWKNij/EL3HfIAOJGbn8R5ykSN8bI4+PdIUcUtQ/DQnhv+W/e
DSbbE2rABIoiKkm+p15Zg7BhmrejtiEKvZMUF+3fG6FQ/jiOYtHhvX+N0Orkincw/4jfweQBwU9L
7AUaCwryj5HICw6uwf/hvaqzLcQMflS93TfF/6QNh4ZZIkysbNQpoq/kROPeXN287jnan3PVs9Nf
0USTHDNkZ94HtRIK7HiY+s8xBjcR+ZzYncZQAXgoHiereNnIKWeyzYFwQlhZUHDgMEIPvMXY3qKq
wSidkna+lzHtQpF688RsK37Ob/gg2DMQAUWqiiqCD6x5H+BiJO8wSGCWDKXJ6WjoYTPcEkmms1Ca
olH9IBGScDMwkdjxsZFwfVir6K/m2w5zwJvDL3f44KCeYFHMPHQ577dZQhKpfcJQeHHtdm0wf/2c
YcyAqCC4ANlEjwcnEZqL2Afp9HziakyI50TDhJkufByEhaidMGyFMIkRkcLvcqeSNAMQBwNCJf0Z
Y1kTWx9m4cIoIQs4Cr4DspljtjLzcF1rsv0dI+L79j1ZfzBG7j20MuDbGNCjs5ji4ovG36rkqJVj
VcCXaomZLwFoHZzwzJfw3WZcJdDr+7iyozjAdeIt+Fy+6csmkQZl10xyYKSwFnDJQfrPqUGB0x6Q
CYxiRjgMj/ANro1OIVvyAshqkBIVMG8xFERgiXccemtGgN2qZIxYSD+TJk5wxJmeuZiIofiav0Zx
V3YjEQkeHwwNnB45xyA1OFlu1GUWSqgzyWoVfVJdg3L1DFkPbKwNnM923JuR4wJ7oTuHl4Tvyqh9
FH9UOAkT+Jk6pw172xc1HEovAXUR91sMKg2lFx4QRKdu/AHSGf5F8f6DVURO3fx1SMhm70a1Fkyc
6dtCW4Fuh6NUGVWgZ0Xd9k+WyX+jOeZ2bFF3PV2kOf9TnVhmuGen1SaRNo/3F0I6NkdIUVxjyFeS
4JfdasINqSk6S3YcZTC/AI+DJoyi+YmZJgy4gGs0mjB1V7m18gOVDUJoxtoZRHQ3gxbVLMs3pYhb
IORj25zYKAzZRGBj5a+RbcVi4w5gUT/fIcs2rf2bgjGfh4CXe2yOWRXsUylWgQQhR7D7sORPuOaP
ldHIqKOa42KCePFseWLwgiTF41bg3iLyAdkRNqBzixtxNPdBZJX6/PnMfBVNb/XdDRdWKHxpdgNI
aZNnIFMUIfBDhvfV+vmBnbpjpP1PJ8bn5R1YUlwUmdG+vJCpTKG8YkLClOt3OE+2t/1rL9PL0FWA
mTKrYSIPrIsxGPwPyGmHPO537YbpACLqa+vRFIgrNK6xdHlbvD5vx9LlOU0d23c+dTKOITnOTBD+
eJbh2J5GkNOg+xH+/kbLwUQePT8gEXzmmgBBdhRLLDzx/IAI0tgPNMFFTFjGqnOIi1sT6wEtu7dO
IR3Jx/qGZoWNKB1g2DHUQeyzZt3xSKLcZ33t+OzcMFBogFjrM5N9FE/aF3IoVtnITsPjFhhS+V/l
xdaBQ5wB4wVCF8RzyG6dA07O6O7hSlQbFUe0vDtPt9gTwLRCucTyB93wZeaM6hW/aoiK4OinHSYz
47NzfNcFMyyb0o9ZGKwkbjOsQoioW2DdgMVXe4/hiY0WOwcGI2Z1xFlxGB2GTr/ZaDNhfeAKM7XV
xgswgxLWulgyTeFeMD5k23i6b1jZbfTALQzA5b5FpoYBMFK5ATXl20UEKr3dkc1o8blkuJT4yBao
F5AvZD7Rdw2YV2bVsbLLsTGFbIh8CN9rtFFh9g0zXA7aa8GAfkPQDStmeJlcMthY3NBsfy9HiWfE
dvgaZko5swPG9yTUgHR4KUPmqcd8L82JfIYdHAzEUVY+jx8sBu6oEimCKLu5QmdmhuwVeFjPx+uR
bli5CNwU73mhIasW9Z/UjpPgctlvBjL7RtyPCb/FxCYhqHxRHZnnBfwTHjnvIhjNClA5QmK54F8L
f1a5zKERQ/cnfRfSI/FdNy7OY1eTpUfZhmsGpJSn1cCHwyatX1Pmf+LKKv5o9rDDOREo8tJpC0EW
AFg+snnbF06yw/7FHrZd/IrTDWdEu44j5fsPBwT4wGHLwOUAKahxBjhUIS+AyQ6kYDqtkSzEeiKr
DuyP6Lm7RXtI10MtWt0Q4Iy8YA5ysmWPY2PoQMYJxoaEUppI2JIVlVl9popi2EsmBvOWB20RQez4
7WtBEiKs3OX+iTQ9Cxct2t3nRV6B1kXP5YMkOtget9UEYS36yo9hIZqzYN2xmGGpsm2pW2QHkHTJ
iqHgFU74V2zV1l0hrpDJqYLvy57FGIFjKT1Is2wnPC64nUg+S48IWerte19iwo8aJF3er70JR4o8
DYF5ydzEgt35xLN1epgyZN8m8alcaOvep22wmaLtYYtYRPhEbxg2TVBEbL6MljAMUjA9Y5pswoM4
cs5Ad5gOwB+iFdKnHvQMiFIFs/GOuVHntfCdiAxYTLwSqBREbXP/oq8xG3K+mNbcDqcdLSr8zjvI
MpscvLoV9y0GwTspnvjS9RPDG9glAVf6lzoKTT83bXt+kUVWmuzBFIGQ6brSbil6ifcNxjHcwMJh
0M+rhLf9aTf7nikYqS8apDv9UoFP+t0DfBlTgkQqk70TRcl6vmsJ9dlMYqYj4J6dd2eIRmm4xax9
8zyyD/cXJRYu7y85GvzOJ8AqrBkTMQVC0YMEjanQiJXgeMa5gHWF0mr/DppttR3+EvekYxGyVQhW
x1Dcfo3zLK41zSKExp8xw2CvbedRGovnVyyEHS4Dqjtb49NlqTduXJ0OYRLnEegMSeH7z1E4JtvO
+yx77AJgbzJZHWCtVZZ0kY6o4v7oUZn9wZIbN9/kV0BKUtq4JcI0fYaYjcKQmy/YDmOkgvAjQcW/
bxsFq8BxWUFPF7+bi3TJtsqG0AR3Fg3QfYh2C+XoDvrOdIH7OlsoG7SdLtPX+WIIFfZmMluccQZ4
G4UyWIfQgKX0Lmo8knSwbzkyEpr9PL6mZuXiiBT0eAwuXgTCUGkD9lRbyQJcwVKJWd8UxEjHduFw
j+kB3P6r8Jn1XWpPxEfyGXC5Ev59/dfus+s7GDllClw1MgK8NoZat+Y62UJMpWEAxmzK7+dvfc4P
w6rwkxBv8wBGDDNZ6ZivuwijocelD3AGjW8wNRC/qMwf1dGkiLUzC4d1cRCj08/4wdbzaL7mOlmo
vyxJh+APFvtyPlfWCM+J2Q7+YPTQoeXTgX2+yqPMsAA4GALsxxFgWRKV9der9gxF2Vm50ulA/3jj
SpJaPPpQRmPhR0YGxIdqL1ovt/qBvfqIkFOiTNPwJZJhSqwRJ//yJD1FUJYsnmetz03tDGOCsbie
2h8LphmG+PJ3t5quyMAYbKTb0JmqsAllJ6GZLPyKYa5sj0Q+1DSQk55cwdJVNv3xFBYRGtFvSgZj
nNpCxVuSrGyyM63JCWqgN3JDTT3RGyM25iGbLBNXlB1HzOfhh85tpCSfII0gJcGCI7k6Fle3PQxB
D5jxlurF/hE84PMB6NBG32AVjCxWLDXFBhe5qaWtesA6CqMxtLtAuqd6zZ64IgWxxLXf7zrmx3jy
JPhDccnWxV4LINvYeZz4KIfhsZKRaSTOx1R0ShgIvWBhkCtTC80gnNiHTYnkUfUBMS9QjZvC8nlB
husOXufV3CYZeV7rCW4cxQHPpmPm1n/FXt2U2uJ9pMBPf+SR8BhDyTeJXwsYE7v8L6ihiv47njWD
zwlF3b4lO4p9aBbWyCNGflzG/bVPo9ffsFa+BBfxeFgxaskIkSNYk5N9wa6MOz2+HYDTxBDKSsyD
BSh7+EPBA10VWB6yU71HMATtuzM0OKWdAaAOP26KQzmSlHkEAuFBuMaAs/olydOcMvGv3B7O5Zvt
vA9yR2FC2Ti5XRHXILrgvw6jCie1a+sW3Gwmo35/uH9PTdkbLyFmIc5t1ful87FH9a3gzS+37WzT
r2eBEkGhdnN7AR/f5BloaHZhNKhAa7c3YY8Zo3p16uJhcLAbCjAuN0NYxFhUEehzz7yPB1lmpHRF
n8Fir1NiOLnDn3R8MRNJf2qYDjPvHVAC6AxjURGbnfFyn6hGOj08Q1dcED1uE0JY7pUimpC2CBLL
HTzmPjgFfNxhURznAQPm5SkoARPoHUEeBOt9Zh48DuwpwFDLQwiLK8SgjI9bIncchmJzPNZLqJby
72v1FBadZnYPM8dn5Kmrb32m6Q+2wq/sK4fTneo1EdKs7jWasq6wZ6xE/LJETO6CjrWYmBiv3+dG
ySQdM8ELS0OVAvFpU7gxDYJZ0kxC7WFJ2IcuWQZ0AXp2gl1jFzWAw2hl5E5eK0V1usJXa+zOzS43
UOCA8DKwzHX5H4e3ZvI0ZsgbH9XBxC/PDQUEn7c4MshgY6sar8tcY1ZZU2GVKlbGxWd6cfeYbZS8
u2wyDSrF4A76yYsPJvqtWzRb8bwnhoFSCrYcGc4rBjiD4n8wf6vND/u2PP0iiaLWDvd6nc+jO0Sm
mUM9BTyPgHM+tQHBlU07XSG/Uk4jPJw1NNH2lEWWHVVpOX1fQFbr6W4C5/s5WnHR8tHWU3Dl4ljy
TpYColnNLTY9ko4D8aw+3jthtda4IbYTl8618kQ8rheZN+AHBpyiGVQ4K+koeyTZja7lRtHrzA4V
v7PbiPnn/I+nKmDeM2iOahxqcfrz4IZ+XB/L0woa98/smyqHGQ68YPqNcRNkKsg9vFaPr0gRYRqY
Y0oclTHkgLmb9KhZbSZO4geXKCLDSKZET4pKyZ7NDKH2GAK8TDyciIkF8Z7l7lRjyuWgVE0TQFDM
xQ0CLqgFQcamaxJYtwyraipgyIyUGZ3PDGLemzxroAhNVR2n9OKPqrj7U6j/KXQ7g6nXA9U+c0gC
25jcqTajMSofmDxMwMRyf787r79S0udMUW6ETDs3yHM8ANP9s4kFNSDiAZiAPp12cHIFX8H9oof1
d49zyke8eP6hcdhq0S4vZHz1eU9GCIOVTTwmgLxJ9YyLj8tQBIvSNw6xbywrCBgz5rTLWFeET+ZU
NSR2CdYjNqdwSD/Lex1QeIP9gkhiMIZ49c1IYgt0xH6cQEb1ad4YPyC7UZ1/HCCICqF4IDwjUvEC
WHwu0+/8QO1BU4Fmi3JxbCqQ5xeL7LWCLrwttwzYg2IkvD6uql9uen+2xFkcUgMcGxSp6CML4oHm
eNEuJJ6WLXcFHsRg8+P8MGE7UQ1GVrBM52HV+RrPtAy400W+h57uhZiwpwxSLyIEhxNKUuZCWFA4
1Yt9HEIYGovcVZoQ2J/HHmkbNJXjY+w2zu5klst3w/RKWzA/5JxQ5KAZpICQR2tB5j8oovPcnL8N
fs707DU4uehgscosQYEijYr57bO0JAl3MqwqTQY8CdYmNBS2NrVS7I6u1B38y/fMqVQX49FGg/el
uDDgb/gwwT0xVFwmlFHlCLuURNGIzC7ydgS0NhahJXxpzy1zj4YuCcgUpzJ59NTG3h3AhFIGWO9/
eJ8pzotoH5z32lCUwwlwNcgMZae8QN0MQgBZlTp+wFZ5cqWsB7OASYiYX/0fOzBZdtd3N+qNHv80
zGCGoMsAgx9OdGlOZsGjt5/pksEP0yB+hAYcgPiebcGOxuZAcioJ7Yw/wo+SS+8PQAP2CvCEFx7Q
c91a2E8CsaU1DeVoZTR+ITdm3asWPqpgzbwO2Bk3A3jahyQPhhRPFzwIyGEqmMgTsWsDr0gyv8lM
PC+p+zB9QUN5WgNqqd0KSxo8h1i4o6D+wKSAig+4F4RrBNp5FtGu0y0BdWGDBPbxMeibQZhAoLDD
4bg5uPqMkR84KzgyzjicF3BcSJtAWzf8urGDQpzzrzuabDk9gNwgWPx8RFuZhQCO/MNeQFuxObxL
DjAuACRGVP09GiNRgHczLGR0jgayIGk3BBTmZz6VoI72UHMSGBZPanEAT61c8CcfHl88HKg2qBKB
eNPN7WXW59ZZsTGgcAfp46RBcUYfOOnG6E08lV5nIEqaWyRkQOj8kA/BF9AQvzuuDjxakbI9d6yR
xw7IZ4cgn1XyjXdQ9os+Kj8n0Js118GLChwToyVCoceAbh7bkKfI/SSMjYJKGOX12AE3v1NSLzMa
cQ4JYXwS0rycRAe8HR72CPwDc4ABwSzmHgmR6cVZWDvUXPg/oHkFrmkXDRIHVMuG9oWjAxYY9pwt
B/cL+o1TqMTyStuqI3oGBcTDrMquERbko4xp3erT9Sz8J1qQrvczp+c8imGQ+0MIG82DOOMMHTgm
vv4j6b6WE8uWLYB+ERF484r3wggQvBBCqPDe8/U9ljrimL73VAm09zKZM6exZsKxBWIgF+Fq1RUL
4c/tf8NX+112D/0Y1BhzCqeW2dGv5/XnyxCfafBuQQrMj6+T6uTGJnZNDcko1QEydaSODVBGTRJr
/DItusj8MWPMEx6Valit098Uz0+cjmBUBCo7jJ7jdetYMbJu3DpbKRRav3vrSZ945UsqrVIa9U/0
c129Dg/N+KdQkNGiybgrCBrzq8q0maZFPMkqKOZIpg4lrL8PlzRR+KOo2b6r51Sw2e75azow+k30
X90Mc3Fk876LvfTsxKhVHrS/NetAoy/IexQe/eAwenfgARsU01PDKLu5+Vz3XsXAC2eOVtfRjTcz
vSswy2LJfC79tJh/Z3RIB2YFQOuvxE+kCsdBFO0DVzvPH1UM7mLs4+AjX6PDx62z+GG9/yGnIbii
mUTWt10vvHJrHEZCUliRQtJixcimnI5WLuigQHkkx10+KOd4g4mTslR6flpjWU8LEP2WmSKi/IW/
U+lrvMsxjYIKQ3ODUrsc3Bp8kHHDg9RnvPDR71flyIoDO7jzGGX8N8JqHZ0Mb/1WTXQuJhWKekrO
qsn3eDGPDWNkbDo7Xkki6RpZOl8s2PJZdZSYc+ytGS6ifV98oWwQVRBXaEzap3qqoRAKTM5F41Rn
WgBbzU/H6Hv7Pm3Tvb/y2OcozfhKiorFcKNL54rBipFEPVlkAAfM59Wm3jpObjXeQN8ZsPWltpvm
38Mzsik1QabpiNI/hQIJh2NZwCDi44G3ZlBaNDDvXiqLUq6wq/AwYcaD701at5wv58rfutiGZSF6
1PCOFrlNf0eicuju+3d2u9y1OMY/81f0/Z+IMtm3HR+YHaNoXYrxpxTFFK/qvII8vi8lmZVc8qps
Wp03bhPK17l4ZKIfL54ipXu29pLQyKEg18fkOSP5vKu4RO5gpatvvNmVVLmppzGVDygt/4ImK0LC
jquKeMVEtGzkjlGxp0XH3ZRbhFxGcBSvGn7vdIuJmoqGIJ6XZ5iBQjznD6G2fDu0qKYXnOIkkj3y
zkWnbprnavbTjGnJKvBZARm78/5ukkbawIPJlyyi1mNEQmJqcUr5R2f0qgzvrkL23VX8bU+kUuCc
GONb/RhExcAL+5rxH++1IAox8rq3IjWn/f73PVgu66cGvNeI3Z30iHw9P4wcUn3aWDITEbNCgINT
SLABrihbmKNUk1vyzFxT8QMZD9CMnnq1aZ3AMBxhhQtVEmAqsXNMj+L9JxLPavVBZguePPZxDfy2
Jj45VIbxDdI0DuYmS5fHuusedVv7pUIquHlB6NVNdjwG4+GDod0juBRwq40SxrT9IzfQ3QiobYrG
ts+cTGpsMGuJfAbfzE/Xurv3dAXemD3xtLWGnRQwHiXLuuIHrAfA15v8sVNufHioyVSDu8O1tMP6
7hiw+TEkuzIVTHb+xhuUDpXLjFU9BkC4ARbVDJ910+iaC3ae7fm/OkIKH8HezX12pont0uFWhIJ8
ZEt+cyZJPERlpS766Xasphjr8l+It20wAzMXIFmwJp8mKVI0MzEOs/WXA5OV3Nhh45LDwuAURP0z
XrbWLUuByWjZZLYalOVAaSOE+GTVzv2cy7nPNLNnh0Y3+7UCAWcHOSf01rvUIzRooqCSuPHsLgqL
UdyU5wSdkrIyeA8SY74JBWwmka1HUSMjl9i5/pxcW7mON6TGoPNsTdu5zoLd5aexr5BfuwB7rZ8u
uQXb1CvfOqt/EuYhVtL4ADUnMmmFyS5orXx+PlpcdHZHBvjhMKtko/nVB2gt/MjM/O/9hffNX+A3
3lPep8YG2d6oi3BbUSHA/hdl/D2ViSk6WdWJt597Q2UT6yj94m2+Qyh5jI4D03+eGaf9kEG4Y1sq
RKiyLI0Q8GyYu//1qP1AD/pCB/N/geAl/sGnpvEmyKgLH8nqPeBKA7forTpl218wP/B6wfDl18io
rORMrl5b3W0Ly7F58MvYatadupnuonX4UBVBC/lYK3N+9xWOELMjc4dyfHSs779zQ+ZR1aYCrXwu
9HfldTdOl4OpZtmOOY9MrjdeQ44NlXvwIdoXhgpXWK16qLQr9h0GpeEaFbJ6a5wHijFjvbwk01bX
nToDm4eSi1EcPWUov/OLmXo3Y8mee8nGsmto/mgsmH11s7NDX96339MGULhQJKlgOT61SMCeZS3K
i+RRo9ICxj/HzFmiFBaqfcYrBteFtAZ7QH+uyva4J8kQm+eHQZwf+cycTIWLyOobSKqMz1XfYxtH
Dziwl1g+p3vLeylbiHVCydNglxbiJkKViuRVs4Gqy66XLkAgU9R3OO+mFPpeIkvJjuNlPRDbpf3K
m4MiFveF4V1hM3VTd8aQylcfxW1r/bEsKcqqibmoDGdF3G9pYC4qOjV8zXxPd5+2yUBVk2SatUjZ
ZoWwHLuDS4PoFi+DB03wnczVIh1eAvv8IKlwOlbETpmV9Tk1GOvxv3gm820PoTHlfPqRxDozu8xV
HfVQZBA27BtLzdFXU/Nj1y1XTegomrV1OdAEW/PIeQvrrWMyr8B+KKDzb8+otLu2lfCb2UbDUruN
0lRYdqsSyg35C/P2ij/WXaFtZSwHYugHnbnrO9LJtrsOuNsuNEImxHwHdBFqqFr487e5WpqOLdfJ
dfzXW5zvb3SE8T6JfgJXDX7H8YwTaUAUy96vQ6XBW4xVmPSaUBNHzDzmL2UHli8eq7mMMle/oPFM
5c/t1Ri55v6rnvLU/6YGDrncfI3nKEKZ/hhAfCrEnKWRzuljX3qb/6H5T+xPThY4caVr+dj8go6Y
63xkgt+J3ZS/954kkp9XAP2x8so3mPZUmc+2chjGTd6NNfM75IjB6uM0d6iGyVkoet/f1za3Uj6v
vXg33gXpQpqDFukAq8j1z1DrAymI+8V3NaExBqNqBRxNB5RWf7FTxrcSWJ1sibG34XpkWJcc7X85
xywKrwaX61MV38hxqYU8FuMNE5o61+c8X9plC9FRCZu/E3+j2mXm5gp4Vu3D+mO7rL5GKDILg+H8
pv885eWwvlSIL26BGbdDg//vp1mAjdDwR4Jx7rQYJzqRpzLDaL0V7Z1w9W66qAkenQYuLp7EuPVW
PszEXaViDX46jnQNZaD1qBYY67DT/IydJ9lpw0he+jiK4/+HViWGSFdh/34XEaPRQfBBNopMe8Eu
1XcTKPHxb2V7+YkJoktnkbCgZ6aZYxiX2n8zvQUnXa59mUqW0P7y4TKelrJgES2hi3Mqjc0YEjmK
9P7QW7GqeVS1xLHgYK87s698HodmMBFJMBKM3u+CCfDE0AAt36vJ00jxE5eaJok1LjqYt6rX4A9B
XM79dbxs10+LL2N53t6kZEUNtH2yGHt8GkuMz67wu1PdcovRNsYbnvt1UUgVYWnD+4L/aXBh9TeX
m85fI503+z2AEAJqKvXKffovyfyyd4nXD/9ANX6tSDk4d8QGkVc+V5GEuJVYnccPa8cGvt4DZQIZ
zL71mfFGchYParM6TI/hnnlZhhsDBobCVj92A1+EabDYmmzv2trMFeDx4vFcGKR+L7X3N2D09SnF
4fq9+MwMOs/elFXNPltcf9++GHBl0Zt13Yt/CT44P5se1HDZCbNSCk6QDYpuuvjOiuMzs3o19P61
NU8NzrOP/uoiFUvcUvs6fKCQ5+HCtAP3ZemRbkS25WvNBJluPVGmyX7Vp8+wrpXAgT2invsbscQw
w7hYy45N6bmhIJIPzNoD1qF94bmWLiRBK12w7qs/TRSeg0zHUES7+MvL9NlyEWL6oJYuf6+Vzar0
nly7gdt2+/2rXXDuw5C4gGiXWITksxPb1JaLjKs+j1kmQhg0qQWjmWWUx3kzV9mMI9xIcf1K+1/s
GIyJw/Ub6xdO5fiNqat8ydC0flz+OUg271Lm+EF9yJM/V4z31Asb3Kn+4VzRrZ/rU2G9wQgegcep
X8bymR4/DnOpZQkKj5Dcir/Q3F8rUErEEFaobho6k0pqzGGXoXOWy/WmoIp5Xj6UGGE5TFVM2by6
31O6pItAqoVw2FZqIOk1Nzwn89fJyyxJBMy2xlAox1RFr54tRwECCeMm04AIecWyAP19ZmrZAYTt
MHL2uvTQVRX32y9E+dRCM1jXe+2ZR6dLggJCoXXgdx0S3I9LU5U8g1x2wDYh9/8XR/Q/2mMiR86E
vbXcGJU+hQbGv33ZLKFItiS5ipHV7tZRqF6W45Ce7lOZOxgQQPo+ASJIlAHbQvPE+MFyHaEn7cmX
QdIb6ocp7L2IlArfwt2Lytt9WbmnhHRrycvT3kIyFZfHDgPk12O+XQc9IQPHE9ib6+zoHby5G6xj
7gyHy9lTP0sXcUGy618jvcW9E84xPtKzxPInTB4W9RSfEhX5pW+QAHibS2qMmjseMqVkqpWInArV
DcKRK+hIZGMce90VvYIzOkL+WD+cinCzX6tiN2KdiCZvCBz9t/58vfKJT/Co0h41KOOHxQTqVZQk
ThZH0RW7kR8dLuJ5I6ObVu6Qq6TveX22slZvGFdm2SQJjGvtYEjWcv6A8gkx/ILG1iKQAlIIT9tW
EMg3BgWyN80GtkVzofTECcUtG2MRF3H7fe/5e0o7fJIr4fW98B44SDW0WpnEuvPG4Is1khPpmJSw
uWADHY68WIFAQgM7JcI9NLk779blZYLnuYwK9iRF2w6x+3ivnnkmtXILmdwlXm9mqOsghshzgKBr
VxbFUM4SxcyzcFcf/a7hmqZOmUIgeaMf3z6ozGXCbbfF47PmsL8D5Rj5PIpXokJqvVQ+bvpj8DnY
fl1IhmlYqZehgZQNh3xSw/pgwif5Np+/KxK+HIlhMgT1jRSdIK5yfhYLT7tjjEOatP0i7Djk3+/C
mSwPjKgrJK/F7UOdcjsmO8rk9KZLeO9eefVoPzKhW0DqJySP4HflH/fQxjhd9iblhzaRU2ys4w74
qt7IEREtPtItfmd3GYn4PxpVCYqLwlUQDvPg0O0GG0KypomGWqN9B2HtSuD63JyF+SQ7YsTESN+z
ftxB2giKKiJRZt7giYsnC1uElSX0Zj13pAeYX42j+TauzNYUd8H5U4Ip/c0ugHLKxNBG8wXoPJYS
4+g9ytmzYZWwisi2uu2KUwcaJBQkKOYG2UoWDPECzgbC2QFzw1QfL/JX9u1vqO4g27kiwDvuz86A
Y6mxdWORzS8NB/i6cxs8Z2aut3bkZ/GdmK9/F38GW8hUYeH8cYoTH6tTIfHlklvvyruJnEyY1FU7
oph11Im3e9JV016UDMyIMN5Kqi4l2nNZfP1D89KLuRH9FcCPeSvWViFejeNPZPq2oQSqPUcRtbTS
lUKcgsTkafJqQKcPwecvVHGWBo2CAVmu6fUHJcCxFJ/xn0PUANKjcia1NLeiqxq2Ln7ogOnLsgXD
/wG1FNdKXJYswByCYglv4PjjE7VB6rDQs2hKPmP4R9/K6lWmngDjuQ3ycRVCZekuGd//RiX6T0Vz
kJB9n6dOf2LXPOzIjDf+veJB9ZuKo92HDImj8hG9f1dYU9kYVrfj9J0w3X/vMXxGw2IBtp314YYP
/59k1VHhgJO9/E31aQpsATmGMqSBWwQIzkHnie6BIVJt2Xg+Q+2nGgtlrWKd8+3vgQ/Nhss2U+1V
PjF4xyprwo5+6heLJdWh4jNQOnPnhPHe0TBE6Zazk83wHMcXPE/WaugRidPzx3e7VFXsCV+YFfVH
yHO05YNGIDvyo18/+676C92/tDYNHV9+kl/7UyHTjTaMz7woh5KN82qeTNx0ESnuKvmHDm2ySBTS
X7BIF5LeSoHJhD5aXI3j/BgC8TYD2cgUVl4HDU5PIxzufyvguigu/gkTuOoSGSjLk5Pj4SjHsFWe
6y+PdZWlfRuVo5ORcc6h8PyTiJmYcdpVDRllqbHxzsOxDWf9x8w0Qvd2qpmSczilDTusq2azuejw
EPmamgcmky2ah7Nk0ewnRDBrkEPRn6njHS7ZTfgmKrOcH0O1X4apKVCDLfZwzwYzbFCimugEFEXM
ktbnKkAlmR3pN4MUFX3TQcTsRJf90qHs644pLJHxMpAW8tOv6Mwq1+FKHHw3c3f2l/JW9PPaTFs4
wE3JfOrbrwIKyQwv2h0MgNuQrHqdrSJJPJ5sQLWN9kyEcw46HrEqHU9getKHmNqg+qayxey2fD4V
cgpK5L+Xat3/bp4vViOK2Dq+dzVGwn2BfCQh77Ge93ESt1q8oQR4BwmR1cXpH5aAFZCibknXXYHn
Zf1qAJMoJy3pUC+ei+t/y2UhvigdnSGuiJxk8fx7oM3NIfvkxrH54Z+CcrKdXOWFfD0+X7Vte2pa
PNuKJHrzD5heC6kKgUYJTe/f8SfwJu+Vt7zJfPpnX1cV/uH45x+/aDs9SwzH+2q2f6qpWR5ak3Pl
PTiyOuZag23ILDWeT8YpDLyw68C1tY6L6AmLXL9zQ84iscbe/cOmD9/RbqaDylZbsWj6fDWsMO0q
6Wpx1Yx8PzqPnJ+y+DEYaG7+nX8cdocqWOY12/6eMvlt7V3OfG0MSYbxf/tPU48+dewoUcM7TATb
x0p8dmxlxtexCTPcJcb72rJZJT+e/FUmlx4Z+CWf+UHOelTS3whKSGLJ72nlhoJbuykhF0UD6czN
Lo71nehUZJYjtm9YQT72j+VM0R5KH3qaRBBNBRvLDLjvMALN/K5773/JL113rgmVytpAHYPQybp7
7Dq0H/yOzSAK98mugyLrjBz+ZcDuu5796jM3ocg8tt3Pq3GkGFqKP6wxO8n0Fzx6cn/Td9fdTCs6
O/9SIbHJ/wmLLpW/iwj3a2GLvRoscRuBhIb+kUQWXM1Os+nvdBCujoxzyNnA5vTdF7uFFki21riM
okUphB1uEd87gGE+2b0bKalIHS+BMv3qoi9N3S8aM3m6Nfrgt5wFfMB3Nb4apXiD6trVJNg/D14E
7VSy40zaCzuNJgFcI6sGTgO4h0hgkeR30w7SQeLVTvAEkKYQrZ+i0rha55Ns2IZ2RNGstcHYVhzj
gzsKw8mbbr/J1GPssgzBOsH7Ccxdoyask/yVIjWqv8LXY4jMF+1e6lrpmng6o5fy0iBt2cFM4iHm
Vo/0s5P0ZDVLD5QPb76Zi59d+dJ8/3u5fUStPvDlc/1dpJRjS8hXhJUeu7ZRBldZEOpHZH5mFbdu
0ZVU3miFDAvBNpP7ZN2w3abCDcRRDPq6/sJ8lwdirPKaqriYW3cOqPJ3Xb/2bs0rsvCJW1DsB4lo
8JrhMDaFC6+smEqgQL56b246fvUotmO2rU5xU0QarKoM4IwtxXLF8SzgST93UsCYX/fawyP4Dflm
m49BX2wPf1Myb+loyhNwziS6K00waJhyh5mGmu1LPGPeM+qrKLCoeJ9Ade2A/I5FgRlpSjcHNFFR
X4GBIlLj7D7+ojJmWWFaYdZLF5D73NaWhIB+xk2t6m7W/AE/XjWVnALyossxrW8ZVmmPsiwpBDZ0
XeJhFN5I/PKGt5Ees2gbSQ4vqZWp4aORgLKgK7/6LP/jeV+bTPZS5Y7WPYy42E6ie60Fw2s0B+qJ
Ry/rhHR0nEbqVuBzTgv5lTJCZkRUSmOPZuusZZuO53R3Pb5Eayqm6dMdW1rMVkPPp0oBwB0mdQ+k
tweQDl1Pl/LPVlYMQdaf/ChypdABKVQmL+Ev0kEc1vlktqBwyQ62v6snaZpewZGsRQIfA5ERIFEY
4C8RdjT5yOCNVS7aDNssns/hxOqnSulqlN/nnG/1x8qrdV8x0DPamwZdAMsOD3XBqSk4M+SvPzhS
DiSbRL8DZor93j5vMzMHtSkvLcwC9ID07GLmaFYA2dL3PJilOO+ddTZ4tPtUtyULabbl6qRMJ/ab
+b4OHMbukRuH36Zr/WyoS4TKJdvJNxfOJSoLCACZlWiTgxyU3jI5lRvqVRMXv2on4U485h1jrt5X
0+lh8XwkPlkXioNY9bO4BWmfLhQ9PNk01zqPJd1YeyA70e15gYHj1T+FXARf993v7kaLf6vhm9vZ
ayQgIsyvK69u9J9nYrKEoVvYjKPNbVcKjkUKhHx/TL9VvunZkTkNG6dLUOUuf+mczEHATGf2DZfy
NAPaKEgjPR4ZuLPiyMzS6oxF4X0sUuPX35+RUSKJKvwYPoJmCe/9HS6EnOT3V6CmLQyEM3/8nLZu
DrnjUf5/rq8j0eNkakJfO7nP+ERQr3KRgbr9vCgf6/pBnYQ9rf3JzLeWUQuWQ1Nv5uC5b81td6Q3
pf2lGou0eHNdmc6+daByL8kh2/dlZfvpHa6XJcf4meF+cKIOs5tbDapJ5CQ8nDD3RLsYZyIPYC8G
/jsvOrPAX6mbOuzOo26Q6TwBFZ+sldsMxgeiqVp5RCTokKlLPdKkr1WcrhrJHklZDkXMbZxsq/JD
Le0ZZ0ijIkZvjUc9dareT0UVvM/dhUBE+4XUajU6ze6BpeGilOmoDPdBYqY0nCzUI02q+Kf7yQIh
lUdbcixwyn1VHLZPRSGdz/9q9t/Ep08jnb+Wp6uuocUD53D3YdqbKoCKnh/xNJpz4Nrbisoipx1p
wdfZMLS9vtZNulmaCc/UF2ccNCXFF5Ti+aHT0lhhqx7vzE2KfNbMC2mbF+DKu4U5gZQredR3LIPf
neDLyfRf1bJPOjRfd6m1MrWH98q55ToavVO8j4PhbjjYxuvukvUhg4XNP2NMPNzf94fr5lTdVrTi
Pd+ECsZDZXKxVycHtYj7Wf+Gd07zHJTOj8LcH9gzfTZInJbiXCHDzM/T9HDfRDVO53V7/ZAuQc4A
5bqs67lz6f7oe4fi64Vox1HBZPxyePzATvUN/aPGeElItZbe0dP6elcwMtKN5bGLvmqun0F/vnVX
2xYeGhTd7JpE0j9ADA4JhWZ1ke7+fzLoGXMijdbP1qUf4UD194Sj7XOCoUD/+kO0vl53PPcQD0vT
mejPr9N/F1dPCCBWgqussrZpJqj4tDOJuory5XWBv6CZ+XOPv/e5fH70Hxv6m/3g+a6Q35UfqwkD
rUh70dwDNHrL3+m3onPazeVscUbNrIlgf+988MGQJ8X6Ot1c3YfpwUusQra1z37kmhSQSFWoR9l7
/uACmTgflXaoX2xgBE/DHeh0RXdmxUwV7u9S7lSAq657Tu136ATfLl1ta7Z6D1enSfuTjcQ7iJ3C
k4XZ9KI9x9tttmBbAW9DPFwEAyql/Lq6Q538BY+SjFHCPK/1KeXNccnRpXbjcfBtGgfzIP25dZ4J
1fl9jUWln1jtKq9rM2NgAeGUj7ZoTmdWp7d+vXWTpcujSLh2Cx7cUnhmuc70exot4QycceCXZYYS
OdOSdF7Q1Rv0wTc3G06jmFHlu+Bfxxt/viJ16/7QE7P2gogtms89oWhtsys4r44tDb65O+9hiTfN
5DeNBzIlxJsmeP+oMb/396LVLBw+Pn5mYTGE4oX437+WwXuonEQKLyRaulRTr2N9GZbSq5ueADg6
3uLGuUWewrPPxafYW7LzknLeSaKEUVlDr8mq9H6RlkIeUwa3FTYQ1TYnjA3CctpWaJvvZPJ5jcoJ
6pR2C4eBvibCHWFngU3eB7QIl6uTTSxc6hOLbYXd1wFFbz4UEIBNXb4DOvcRf5XWucrzZ//16L56
jgPjz9JxePwnneDESGdy+QS1I7ANnh1BHalTTRmVzj/+eUqu7vPdWAYZEOvnXN1qzFnstU8z4J4K
+hCrL7MfcL94N/UqH3jKM3n4yQ7eHYiyIi9+K9C7eYiXZdFfPGiT8XQTYmYLCZVF6TQyqF7wK9Vw
QeAp/DSH1h7kMFnO/bzacCxtezia0AXFIeVQ0Xb93dxP3dMSXutL7Vkbo3ms9zlU95P7cNERtF49
+92/BWvZPDgs1x8XE9K2BQ8N9pjZo+tF1V6xPFwKPdqoLNZf4geiyv0FORHSJ6upd+k+1N+pZhCH
e4Nz5dTZW80idYMS0YDLtnuzV0MmaxjjcXC6FSL9hz6MgQhkKpOfwrY3apIgn1XjcJZI/vlIqvIn
3hooQ2san0VT1eytkvq9rlq7XWEzP2ya8aKJTIXb7R8Up7zlpJAtvPbF27epEz8kv5WOVdfZmWby
yDkuhiljgRCHWH5WTLxHCMxYIikBPjcf5858dxoB9EQtmMm+y+bKb9LZdDnmWoTOYm+eylqYBCtA
DdC6Az9LOGNghyorCS6LP5V0zpEfXdfOOCFm8dAzV1lIZceUb95O0NgiQlw62IRQnErITN3HUAGn
EzKdkcq2K8T+HcP/rU55hbwZfFWn5i7aJcdKpLfcVBymOyri7jtbOCvmRTmZ0L+ixcCByLZ23wss
kF4invdQLuuuwwQCzABiH+nB7LdPqLvqkk49Ifl7OwPwAYbZf0jzcCuFaO179bJj/cyWzKR1X70v
fIABM5w/3siO+MVR+KJDwOvXybbJhn05dTOxfDXgfud3gmwbApwX9/ZtJNH8FRssjVCV6um6cnNz
qB6zzUU/EAeO9SRXvJNfI5uebJ/SXgvnXGnT95HYvlgXuCnrgg8KNgHGSBHZhd4DRc2tOMezTiJn
6To2tDgMUY91aLViKJdQGBXWVFK6GymhQcL93lTWr8rV3BMT9/b4l16OZXmet20ch+0gCT2rQ+Fz
c6v2EJoMszMXO+A8g1IdxRdaMS/0VAymUwEZsDkNg4yO3j2hqevA+DLhVUU+7mVJkcuA36FXf+8j
1ZC1sqgnMTQ0vcjHsVjjjXqlWwQLxUtQg8iz3k1FILxxYrlXnlF7YSBrMRb/ym2Hx1/WOhYS0AXN
fcVK8TXILTubBx7BHQuvdow1FrTchNm4ottu+sX1kcPKpX+6d+CBCG3yaHNr5RGY6je3yBZTQvti
6B3mB1d8FDM4q5JMg3eK3Hi3ICYpUluq8nxUxWvGDoK7sgxkf6y71Xu+Lt2ujUuCIOk5XyiPXSoh
tG/7SxQ93VW9ctz2YCaARHf7gAXGllVclsOjvH6W9CxL097opxUk21mNjemXGbNheJZvueDeIonG
ijf7hPUOdIGYuc9NxSEMw+XpshQZLKzWH4oWxNSa4esdkDymo8s8teeXGmgz2G14ceu6+CTC6bOC
b5E//rjX9j/xnpxeBiNAu+fmJ5upH66FTO5rmkVU7qUbyWo82UxlOytylZ9jREjKfnCKm2LXXDES
3JzhHbWPmlgpyGhmc6z7PR1i0fWIGi9TuDT08m4S6NYuWtxOBPE+VSKbceJ7Ov3IatyTwfgl5MfZ
exu85ARuRg2r6sF4FIJiovBgKHCqo+Tg0TDxQLDE9z2Wto9P7tt37ItnYT8dZlYZe7focHpECha/
xBFmR6vg7hPblwGzKfzUV/14LD8i4ovKDpwI1uu+lr7F8xH6h2jvfQ/bgN7AGFFo6ZGxkiugvN42
yE+rqp5TrK5IVXCCyxT/uM78nPm22sS/jmevPQj/FatGYNzyl0WqHWO2aJf7U1e9qQt3VWbX1WME
iBrUAqs+CIN10FOKukuZdMhBdTXoaJ9/3jKsHAuN5yD1LlBWjBA7XekqXuNdhcyuwo4PDEXCwPz1
XsvcW5aKs9QY+rwZrle/iYd5T3UTLUYlgoSA6OJCM5TGpV+1o0HHqQRn0EFqkVlUI88Q0uwgMi4+
Lcsx1kDGJGrwUNz+yVqAKqFEuIcpxsllEQmpMJjqS/ibzsiYg5SG4UKOhVUuUB/vz/YiaIzoohbr
6sI/WbLqNOnlj8QH5493MvA3mG3f6Rjy8aYhI3oC1p/L8tkJDgf4Eblith2bM6ZfKu4dKrnnl5dK
R+Eke/66DJaD6IQhi4ld8t5I1ANhhkEcCOsNXUz34CPTX7QDVF1/J0EBUwhXtlZ5VT62bLv0JJHN
T87NTeMy7e2r8OPrbJUuLLhdjrjz0hieSp/7ceaLGTXUZgfOItiq4CaGbmyIUG6Lgcygs2Fi271/
qWr/9F4eiVyDe/NZK7OEuve1lkOjVuxWYxmVP0t8s1K+cGL92H4pLF36HZYL2W7mZ5Fj2XocJ5qv
1p6H5/bj6Eqs+GLY1I3LBOh4Vn76z07qy9o/87aMthKX2ibS18jTlD2/yLQzVXWBDLglviCP99WE
taut9Qf/owegIEh9vjTMibw5w6qpqU7G7Y+mlprrqgFMLE+mvVgHVYLDYf/STa/pnwsMkusUq4ez
EWb+vct/ckeMZgxJqFutEakCZE7O6VO4CAPaUtRoI1CnzG7/CDKkQvex+W99yam6tJwfvhG2tRRs
lrKpSvJijJMJZPVLCEhMzJMyD24tFUz3+nF2/Z4qS0T51voLq3nzvRiK2kGp0VZxS69deMtGUi0G
wys7Ip+IKG2K106s+ADpx/Op8uk7WReoLlbmVd82PXDhgKvKnI5vMdv/xGombNFAzckODEFbhpm7
b0809zHtiibu24SbHths953EgqPir13Lj6n1ok7nFWFeCNuxSI5NIsIg8Wu8c3WJL3049Ob7XdYt
r2tWxrlJKvso2fPv8p13+sf16/zVAofvf/j2AQCcJI86HVf38Sx9Wci5Kp1JwLXiFZXp/WvPXHzJ
7xgcSQrf2j1aPI1NO6P5F/k29aeVcAu/JD+FLnO9zsPWHeb6Bq/TrtZA2R4g2wIoefUucQ7lzJnj
Rp8sgXeSrWh3WQMhV0w/EU3lxnCLgDiwsqYVmZxewY8x8ZmiJ28ckhUlm5vlMHIwzAVworRrnCJf
AUwOJEyZZPYfKRJsMF3aNU58v7i0FywTfggvaaP2/As4DuxAJcX+DJzoMLFshMHmWwhgDwV3WVEh
8wHKBZ+t1PxQfVj8+9opWTGJCtNdHwSDDCKlIFl06CDK0tIAcOeOFYGh5OKqa2YnmVqQPWF3ZOYa
SddU5PPJqzpErBfTGrX+/mkSVgFqMvF4GGvxoXG8wzMupdyPHQdcj3rbBcQ+Reu2ycgHnrgtY1EB
l32I8gis7pYN95BBxRtC+yg6SI/za6SQzRYIGmJzkUgG+ObVEIqxKQauCtPDWCfeg5fsZhpX9hkY
qjo7MQKOtD/v2Mp9dnrm40PcMi6b9OoppnObYWjrxRiKOtY8N7Ut8xy1YPCWW3anH4/Os/v4lEfF
UWUzjBZ21/JhaNcc/tFOlO9f5iZrcHB32TqVMb07x3baXpuwjGDv4rYBu13q01+wHhJMG9DXSVlm
qt3pYFdfm2CkZcM8y+aG774Vem7qVrUUHgXJoUsUzNYGwTgXXBs5ql/vixKVsKyjAIBBHgPdsUJi
cRguv441t268sv7k50YfEyscvh4PnsZQ3UjokF69+/jSOM28QmcEIRHwC0+m+xT/YmAoH7IhmZ39
agsTKzP2DkMuF1nVswSxZBGc/acVPRoBoq4gj8ntGy1rMS64H568T2RIzsXmBWB3yu/+pbub6lJS
0KLh5Z+lX+3C0uSv4YoRYOSpODYNinwdcVDouOCrkEXPSiO8WzM02zcQxskIvfRervOPgiNQgG+j
wF0HN2oZ/e9BN6qNsv418o5k9Zmh38AfoToO5qM+zkLk+6SZazFFxNYJHjeuRD+D2yeu4qnBqMr6
xDKfpwcABe6Lrl9G0I50yr4KN08f5TMQ+wJaYPq7meGGIxM5pE/VbC/VWVecwLma5mHavmAUWJ0O
RfcYtHyWthQvo2kbod0SnevuWGLs8kP0fvjGKsQDorowCNITtWMdDLTVeRQIqLzAlmO1TNsvke1B
khZFdYotu648feZ2hkKYxce+tofUWGrDT2RNTp6IGrcqzhFMyFCKNDA1QWLb62BzPDXWHXFtti5L
PK2ryhv0JYsySTOVG4baWldLoxmc+gqnxvDWUBKAjjk5dBC8yk6oku4qci/pVua3xtCv4qvJnHd4
WZIUFsv6sQIQqINZkjPjNLsb5c4YjaMe9sZhhE47zBUPSUJyjJcQXNDPPSsUJQ8yTRGLyvVs8NOC
NEfGK9DncL0oA9lrTzhw63koaJyGINPtQDJiXSH8FMZ4+XqVd/Nb558v7qnqFQZkTa1HH7bx+hE3
H5Y4Uk/3ZgR6CsUJu4spWSh41zTglo/9kuSNeHscOu4b1MKnYBv20JKRi8oRnG5jfrO5x8hk3o8P
6xf5js1GA1fs+YvbmKyqiG9BqrhvUUVgUnWV4Hnmf7XMv3Rj28qEFiDST/Xh4vUlGSQqJQ8vCgU2
RixnX6iJqQ73P1/L+0NIgC+r5iimV73nPPclPoPJfe39Qe+NALWSQFy9c5kzJvaOgFN5FVTxODfb
vhef2/KJKcW2zNigQkmR7Em+PpZims3JIFdzziMV84nZ5TglFFwlxLiKb+5jFnz+kfdtCtfya1Vz
Pjp33DyVd2EATDOnOo2RiUpCZ3bOU7WF+dC1wqHDbI7zAl6FTsO5pmjp2qzOFCcHQUPEVdox67S8
N9azQ0N1tIyHOTvL3Xumgvcn89t/UpqZH8DKSJCGttfQI2GXCG24VFe39kDXfM6SX1VTYl1kjpPP
CwdULTHm4paXzOeKG1znaQxvsgiKTpKGxQraQqAAQYLZw+LacH4MF8X3eJGovceoWUjrqpzeEJ/c
FkOXRJEVCzbbzOyJTE2TNXiNrq3jICyy/OvCP6wBc3A6YHedRn7o/d6yzfHPAqqwDs6Ywz+Xyuuz
/vda9Rq4r4pHh9X1VY+9v3ArcywbjjVX6nOsu1j0ry0EnC274N87lnf5BTL3Xlz3n1s7i1LzVIoa
VLqbdTYU5ypF9G+6ZOMtunMU9mTfL77smv4tmEMlK362f37d2iCKNVM2PVOIYpdGm+nM4R7oIR5f
ppOZhxezrUyz5aDBBuh7IAS1iOal6MzZOVh2z1IYzPdFe3c8PF9h4c9w1FVOud4LtLlzSnxpXwkp
KG3J345lvAzkmlTH8TXMtocGDb7I8/GJSDZMU61fG9DlW0OOgdd3LCFs1XHqRVlzacExLAwQpbPH
YuJdQf7UhEWKl0eZkWCs/IIDkshcqfy2pUOmTnYRVRUzVBJcyqGRMeRs36rvduFBY7sbWt2KFDGU
gcGHD2AQqQGRSIGGVsMZcLG5dxav5sG2y5zN+DL1wf4Vbo70+jNNBucxRIwXM3U+aVpksgWrDurx
qvjWg2f0a8r7NN3aI4nGBwEDSrWGqL7mG6BlXyqJQXdrH7ZdY48BiGwlGEof/qw7lP291yNYeHSA
KPdb8SnPeDWn5F38G+zlkZGY98Ehm0fF4ZrSuL6G8eknSHGVLmX/Y+nMthTFsjD8RKzFjNwyyqA4
haHesCI0BUVREBF9+v5OVK+uzsqKjAwZz9n73/9wozjDMYaEsFAYcZkJNLx2h2QrOq/7N2rizxEa
PheEEg1Qgj2MJcyeLV+JxmPifbFhWdhZ8LLA0xYrA8uSR5+L6otqx0phdfyo39y3ziK/hg3m7K8B
MgAQAuiMR5pQFsXtsKX6YUfgEo/QPDT+krPLv3HzcNVltyYxAgNQHj36HcYS/A22akAxfo86H/Lq
lzpRp1TIvMRdKEMyLgJQHYiGJ55MrKA4VyiNEKDAbHDsQKA7hmZLc59bc9MftswdqWYhUyPabJIC
tA9mlGuZzHmpocRyLyXs4WLkmqJk16fWAT6u6H1vuH91oZqKRE6w3rm8AMHoYPRhhMnDyiDdcsuY
+kSeKnDiQijA49GEWjBH6nYCYHSbI4XQCIvIHgog0I6xaahoh9GXTgo5yRAKaOsZuyB4vt6J8hRw
DpknvgikQ5L7SF4DvLUB5zldtDfthukNpgO+lnUBt2WnQv2geE7F1zBNiZ5xK0oCZfau5thZStAF
nrEsop+J94kaX+XjODwo7jjfMFbDPqTfd56ws2L7KNZ8T0spqdIrjBC5Ui2xkc8vaSvFDaJ2igeo
P40PuLEuxF9FQHks1k+/WHN8EX7HbJoZpy1htCdcxyrhS6LrWfN7+5UXqNUzIgYb13w75mU8EkQQ
PnwujtmgbHyKnEKSMuU5MNsvT8w5rPDVcWWoFZABsSv6Ftp2nIuMgJ3s1u4xncHQkIFG61FGLkc8
gpywisoykQIeGr/6xgITSXBtkMNpLPu9lmE5dT0yu/lkjHbwUKOD5eIrEaj9n0aX2THeR2L+CzBB
sTzMGgBMlz2Vog7lObOKBu7rLeAhVWaIPL+HjGgJxSE04OHjK3T5TKGa5BgtwuyhFIa5y0BJD3WG
i/SbA4UW7hR0c1jcrQC2TLxU6kwERjyY8HycT7cx7LDGb4oyTEi+6cHPmLTQTTZsYt/DCnKEtNQf
KSoTlcATgFrQB2ZZPCfnlH16DmDXjiuetEeFWWskqyujAaloAwkvPBz1l2dQQkdpCa2ntiYpROTO
Fz+XNkIpOoFAckQIw/uw5El52dM8pJOvzX2hhlJmZ/TpcJX6d/CmTX43exHzgRjzToWctrfsDfHm
ocCbfUS3KjJGEbxj0fkzsYSzjKsrGE5w3sqSXxChXEWdgdRigY8O/kEw5sqFUqWmleQnt71kN0wh
MBsYwy1B0sBwcKwZGak/QP6Mrpi9NF06aR7B6MiQ3tbTPLyx5SDCIqLIOEKJKExiz8eALOfTwsam
aM1yULLcUYpOhky8FO/YoJhiuttO5QHjSWIwPMw3seyRQxG9oYRXNZaWasyMnevQptI74Lppo3FN
cBkqIJhwA46JcPDIpyPBxeeqkYcpK+G7pjAHpwiua0NzZXg8ZDfkyws+fx/CAzzV8G6j9LrrInAS
+B1QtuYoDrjorKZXmDfNZIS9F6Ft7++KvvAqj5UhwfxMXOxXgmWV8plig/XA1BDrK06jDiGJnFuc
Z/CfClWCMJnHMSEl67ig0KFDce0uFoNEQzyufCJhitAs5Hm3YSpYt3MUiB1BMec8O01VG2/yw70i
ciHpUj1fNtM2HYX5PCcV0n0rc5waL6Kme9O88kDcIwZojBix5gEEogNFx4gT1+bPN6ulaCbwDVXh
KzZ35xSgV4+fx88zlPbWCFsF1/w6h1SFN5CY9DNDZyimrywa6pS42PQk8iAvIO7ZC8UsD/qbB3RU
T/v9ZfjGZoqsFsSfyH/GhD+zTfTLFrklv8GZb8nhmMOCgSS+DhBi9zBQwQpQMHWBgTYlIlHkBhNA
TND90s5I5BCGWOcPBEE8m+Ky8MEeC2iZhssI6lPEcIZAVeiWwHRQS1kW3sCgQHUe5yiUUDHMgYXY
vQDzlhhgURuipXD1Oulaj+Xh3Pm/V2WiK+EvrJRfrHmmzPzEPlth2k1p7eajaXHk/vCM43l3ntVs
ktwdNLiETEegaNg5UdlwsdnCgXrtGKsJRlyQsAf/tf4EIq+EqxdAsOUqwU6W/uIwtCXmcoIEadlR
TyQ56c83RqA8L2RSvBIePnOEt63XeygpoGIwFF8A35Kbs4T60XgQ85Ch8DnkI1ki5AY7RWyw2rHW
RucKZgipCg4GFzoJsS7pRjiiOzVV+Df2ypV3ZQV7BvdvYNgmrLdMcwmy6sxje0Kkk8haqJE3JKGz
OrmGHWnoOK4B33HvsXb8i5HtH/z7hTo86lWP5FQpPkuThlZheAePbgGdihgFDgqKFYobPECA5Z4h
2AS3dNiQD3TX/p1+pMLHlEWNeZ/PYMQNrpiAHwyuhw2k1TNZMcM3wTTSjB9F0iDhxLDIVafcKMk1
NEguhqb7cOGQbysr0iBpIA3AUjsxvnVXX7NG/z62rW/zaf57W3p7c3b5bm+xXKcqzMf14s70lAcJ
6RwuXZAl4j6RfkjrzW4zMyETEvRulWc4bRvO+2AMCziZXukxKPH23ffexAsI5++5DfASd2z+YNNN
rIx2T7KN8yF6qlH5Ci8YYjXZ8xJVgN2PiQ5pziOfclGZQVt9vYeR9/z4mn5seWcG/d+HgbiKbWZs
snZ/2NxUy+sw4wV+Y8ZXPmnmBZeMi1D6H2igtxs8PECt3D9rx0f+jeGXZKH8vK1H2J5wzZ8wgg8S
oZmnsJiSOXZbI+C+k/AHtNWOizXzmDf2YczZpf1D3YotBY5lB7qETx1TGp35KzgtFYlIcWqDQlld
35jIYdu5Nq8iZAh50EueX8vMKgBqFohzbGQX0MwIQM+d1+K+fFT+a8JFqQ2OeU7RQ8UDAeNFLGFx
ihg0f16CcQdl7UI1tHwk9QZPMH1HSfHR/XpPNQvKg1ELbTSv0Uf1BjsjRCjXA5wCOys6FRNgaAD8
mo2+DyGlWKSYwcYUCnc2GSqikrOgNiQAR+bpdjVzDPr9YCMY4QsPeuQSUaeShgig9N12TFi8Sxni
F4rO9YWpzKuKSRIi/JJC1wa4P6V/nC2a61KK1TrBla21vkh3p/3m9QWhvvrAmrcrJmWhYYVwduCF
lmK3yr/OGMe1bI5jnmtNSZFTdaK8Kv8xetf1BJEaR4ue4/kX22XoB/2Dc1vYqesnzCJKo5PQA4EX
IqPURiHA4yifstGDPAgiLYMb7o+xCViHWCLIZSIzNC7x9tSE2qWYgqbjQWSNkb+SmlwMLphgsYCX
81zbjIimter99l4G2yJhL3TZiXeDl8F0lY9MDKDCpQAfRuPlE1FbHVb9jER0Igo7vAtVvovdmTCW
3/g1BvI1IgiehnNE1s7abgu6bb9VMsV2kjpNcGhi+XLO6YvQWIEPSzg4gPN0+gGjA9ZtijUkO9ng
Pe6JvRc+ykiZmohaHSS28OjiseVol4eLC1FGcMNkaIbIsQXbwAPOSl4gtXTUCYocDQF+7gveEGgl
WC+Yz+oGHOi8z3GN5QCJlQ4jMW/de9xHGTAr5k1rfrJyxsXI3r6d8R7c1hkBr7UDQI4FOQ6PAJJr
M1wTc43UCk/DPc51v2wWY9B7f1tiKYJY0j+y8PONqGBFb/ZOGI7GwOaUuZeNvrPYRWAIEU/69Cnl
k9OP+JXNmZ2bOQcf/6usTuJO+Q8X56GSo24zYrVX1ExaEA1FUh6KRXZZ9R6PLHOkP0/X3p488O9l
/w+hMp7HXH99RzMw4fOuPrOHizdsEiK58GV3E8LTSvfmyHfXqILeW1OW+KP52pwn4rpYTtJ7iRk+
jADbiaSYJsNGHKT4Lg7GE6dA2ctaeUFZLfb3Q/6V/5NovN4UHXj1vp3sHmVMbvL5WvzVbkM7dZA5
tMbntPlEPorfCKYVSDjA1hCAkcRrcqegSfL+UuRQPYDS9nQMVmYtb444BOpm8S+OhyO8RPyeo72k
+t21kC1xmhPOKmSzZprlHEa7E+oGhy7xPXmdIqZa2La6PUG4iXxaifkuO/j0/iKjGx10NNTBfd9u
NKoBDomFMusf481pygCUcy5pWXAfIeMxtWjaeHRtjXkPlx9D72zCUkSOHD5PmezyBRMbWWcFRsif
8y/+GcWAgzw4GB5tKDW5EpDKOT6gKkosbBHT9fPIOqRevRX4OJPKI5nrfrtnhag4NbyNN6IErT9T
yr/NKyZ5DrsbOI48/uItACqigcbMBFBIvA9///z/NwLcBi5FPEMtRFPgDJwoBkvmvMNRfCQAXRyB
et4muPMUWIAPOOpT+dURL/xv4TAiwHYYo3sGYO7hnMKe+O+OcP9uUDDmHCfUlD20aQ3dZBFaeZxc
19S5W+twvP9Tx8cvySMOAFzJi1/OFy8FxfO/z5arv4fwAYrt8RO5p/k1lGMzTKgmEiCX4BUzhMl9
wzsk5Ze9rZY+alL/h0lXCORESjHnxHXkyWSYsgOyPf7/pK0oYSjMNRm5R7x5YPSSwubwrLSBsLG6
bzZrspJAmnn+xZmVUbvhun4CMfR2KJXcMRws7Jg64lAAfQEzaNThb+GIdLQxPLNEmNpc3x3YgXgH
Fo3qHr8Ai2ZaBFsJqj2CZqYoEzr2xRmqJJe7ZzDFk/mO13OA2z2QNrALF97gAiC4ZPTRBYALRnD6
4SV8xayWTHuZJLIzPiNgZnjSlAdCTMQSou3Vl5epcTYUGIW5VKSfAEnGmqmZuD2XSLxk4sT4HfFD
G16d/14//lAP//6QwpR3i3eM94evXtdrtgcWQ7YUVsNfrhfdEbGleA3zTJKECw80bJzVwzklK7Ip
KIB3VjJAG4APh7YuAbNnpaWT/hFj3lOY/kv3o602hhs6Kdlc4CTAI3FYm0fO4BiEG/PreFfwg268
Mzd3BGEiogrCNo53e6bH2QMq7Iwkbj+4uVkzeYWS7vYrtAIVmjCwqe8sn2UXUAVH8XBNQntnwmDl
EQVPLEIKySFlKQpFOjGZmxpU19xZFdDdPRRo1NusVXfDF6+qFpRbklKf6NP44hlZG/UNlRV/Qt72
WtmTkUnrl+nxL1vFaZFJWYaNP9vY0+V+URyw8rN+MgRn7AuQGH4u2yvTdZ3PFqvmGXeXLoCFwZMo
7lHB7RmL1GKWMgaiT9gDfFUsYQc5PrAW8RW+cHmIKoLbZy9Zmu6f6X83lue3C4jRBGYSq+pBrNA8
RApPpjiKv5ufMAkjQpz/ED8IoBg84knUnehiTHkFsZw5uFNvWHcN7+Ua19TsvTkcFjOCRmRlOnys
PfvCKyZAEJouxyiW4OuaPZthe1FOsB2hD+DzjeWGUfuTsQUnRebg4/kFSaP4/6mbf3sfA0P45XBS
HjHQGM/whmNl72EvE48calYy1wk1hmXnnpiiVj4hxm3nzPDVXg1OiATczb3wGpJr6tjskDxNLQ+X
7RbOjKKA/9fJLQzvuRcUDtnG8qTla+rPlRi7niKmvQa/0veDh+zbmH7C7YxR1+Q0vz6I+qVsphyi
BKISIakzx403FyUJCzoIR3XzKxgkejlv0Ebw8QhnMjK0mbTu7swOEsy9ydDhjek9Ii1Ir4awwfIp
oe6Jsucat4u1jlU95TXg/BHO30r8bGODbNZ8+wSTrlH2JXaWEERKBOUO4ImF/yXooRptW8Q3K5sL
z7LdJ9y2QUPQH16rb8SALFD0yWm+Jl5aXLcKiljFqTivry6zArK3fD4XdvKwv65PJ5cPDqBjiK3r
7/SwzVsNnnjXM/CjjMIw0D+75rlABX+abjqWBihIlitjKvX1dsfQnDL6DjYJMft6OToWF9RJznhg
pQKdXwxod5Ss90QArKfhcO9RWCBKhK4PDra+dyFEZeAb1Nwl8go64n+FhJrLRRcok2mMN4UvkTlD
4wIN40idCwJ7nfLMCFF6R7YymvBfCR08cQT/SCFecOi0eKdBwBKr8mCIV75enWcClbE88CiKvYef
s8rSqr4JHNnw7l1Stg7MwjFDiqTsMlPROntgbifeKbSQhf1NL4uT/lxbWauWcScVJgUnMliUfley
o0IjoxrvoGURkR0qZSBBhPx63ZHpAG4RPU4cuNv+0kl4jdstjQDRr+HvSuyjsjq4wAH+Um2EnG6O
K8gEM5vxKS6cU/yYNHC3MFjQCMscY52KHiqq6ZUIZZ2a9ZGkXhVombdxg6p2DaoggNU/v2UqKV/E
CbC5c6V7dhagoQjaErxwDvj+DEl8VW8JTpI+D3rfxTQwIBQZUC06O0jtcGiIjfIpzNc09GwKrB6J
wdLBLsJFE+uJkCfB/8FiF57EX/GdHq+/jFU1RJ9xZSYJSOcFKgetjTyjO3koISiJ5WySz2Yt/gMG
ysc8O28aWwF44OejMuxJXgOPJSnHiBLb6DLrVsVYdWE1XXCWgbKxHrzBs3IH4t91isiIrZAU2mMw
wWuTniOtLCImRm9RnAGTsKUJJgt8Auf9cZ8/r5NrBSzw/eH23AMK4pcPeoc1p1L6MIgGD1NyFENG
sJpceclZrCmVCKHaDMGwgWFEoDd1PejEtYou9FJEMtMgf5ys9m5zyw5AMkr6MPf175zV3N/S7Uma
gCqdqObmuuhTCapI2/lATGB87CT5HNARA37Cmu+rx0+1YF3ybouyIEABLHN0fCOIKaGFfzUjYrox
EMeGtBVQTK6EvKWaFIPmvnlZ+tSG8+SX7oTOl0EGO2k/PuECQfp1M9HZc0++jMAsAM11KlhgmZZz
Gt5qqJ28IuNU/J0OfxXviecpgCuY0+y0IEdizYv+UrdUPpScwS4P6VOKy3hnxhdAMvyRnJEaU/l2
3QacDfodEAP7lcRDpGv1GCELLxSXEguzqoqfDE94KgPG7aQx8/4xVQGvNz1SbG9HcgoZyj8UYHgu
lGc4FOyXFMEx7aro4vNPBLIXv1AtXt1Aygg7UMPrx1WeQpwHyoqOUiU0O2aLV0QEtkE9wHr3HgHy
HdneD/BWIeyI4o1tW1rSrCfCdo2erPXg2B3Z9EZflG2oPkdMWXq8ZE4cSY9Z3l7Zg42Y8xcFaITV
3Fua1ZFAn+cUwKhk5iwbejiMwufx7W7yndktkDjnDNuJV5hKm0w+ivDl41UNNWs8gBzP+hQQjyFF
NTVD9diIUCkKB0EP1LIEDt1oJySmAXwhIFVCPfkNBkvkZ9Ox4rEUXkB1LJDcHvYjRnWye/vF3BAl
tr5gCOtjdI+cufQoW5SgWHTtfAInaDOak119HttjCBg4+AqeNDsDAkQ8EA9k9MzwaRRjNinp9yor
nBle0tG8otC29qA9G1TMQmGLwFkhkrdZcSqK4StdTFwE69AKF7TYwLZqzEN0OYAKBFDvZPe1YHbi
ZpySz4jh4xQozK7ezt6w78rrjeh68jsuhSkd2463XQFF95kd5UNmLyeNv4EQ+LxNFY2q2do8B1Ix
I1HGfYLTQodHXo3vHIi1v8xGl+UDSOfPYT/Q/T4zdQca2g3rSThd4zv8ZlaUGbTplTziYHmLWYIL
EK1Euf4hssCIxoKwEjbbCUYNetQxkWf3r+b2r+Jk/SyPH1PVfR/vafFDd9jSJbAtsG2NzaR7OO2X
ORXEUc1ZlymZK50wrDCZfokm5Xp8ij0ECm1xVHeELDOgWvAK0HwuyZz31/wJNVSFl3LvTF7kZ2Dq
8MZBhYhzXkGI2/gJs8+doWIw2do0+nzXTD+YP4gClAK+Ys1maEHhCnWMps/ti/ThrvSaPWn8webp
45Pa5jaYqXnmEYwnIAERck8GeDT/fMNmYbbt5xGg4NWVbC+HF8hJQnTkfvhVuOjZpxpnEQ3j/ptf
lLEOX4+ZV+2S9JF0GHaNqVe/nl/FvEcWMsT5Vh/CfHaaiOXHyt3+vQCcbr5O8Rv+ExA2GeOY5yC0
kJ0VXNvoucvhnJrh9e0ZLHma1ywKPT5vbZYYikRSwDn/k//kzQvuROakEqa3H2jdXNf7g/bBgGRs
4porKu0ppVQufTMguwMD1Ctc9sPd+z49f4IPHFjYS+iQ0Zr8aBBL+AoQrR2etJgVFoCRSDs1fvPE
t9fdrWVv+e8HXiGvsnOiRlOLDWu4kKV5xp7IF7xKIj4Y5mTz+rGtcU+tCfPmaibMUj8bbiJ9G5MJ
MuFZS5VnaNu5A+xNNDw8yXvE/sXY4YF08Yf0HdYaBvLwA5vVL9sag7iCZWMLIYOxBTExr6WR9SOa
ZvZqtvjnkSZ8M3l2KlGq73JhSwHFJHMqTYGDjeS+WPDz2WwtRunS07WI81KYp2zUxtVUZzJHHQlp
VIt5nuaX2b1ZNbhR3LEuqIjvIXFJ2VuPGDSPyDkV0b5UwBKJr2vquflqvtMykMp6xW6RRJe03r8X
DLdzv6XPh8I9PheYLFTTC5oDnkFUdwJ/YzewI4q3z0aFPEU9TB/DooxU1l3xBMvjgXg0lxUM3gBF
byqhcGZBmzxFEwJHmdq/jNYMcgXaWKIEvgQ2ZqtqjAd4yrCnCFRXy0PsHO4h8kRTFHkofPOQr5Gn
xEXhAoVnend5/E66LdJu5iw7aK+TznuCrRQBboSbQjiknkrHq5ZAJmOgAq8AKFjYiZYwOK5QuT+x
1ILkXCzqA4Jpt6V+SwZCpGGzX2VBcG5JMwON1YmoxHBseQt10z05w680zQGeYMbATEioxgtl/Fhr
pddM7Q0LB4yh4w2brNzhHUCdf8WBzd081saGig5UiKqFyUGzZuhMW4BOTiaUUVpC69JFNpcZcr9Q
JWZQrAofbJ15kxobDozT8bPGPP26FkkgcMHgC7xjibLVgFaHBgSM6uWZ9XRQ/zED9KubWJvQcLMR
fmy83IlbIWSHRX8vdkvSQrh5RlYTooaInh7QEA4n5HHz+QR9DRnYK0pFiQAiXwxcvW5vD9NL2pwi
QP/75nrkz4RqGjGeFFBDQiU3eSfOI7AXiYzoQ3X6fiIlAEi3QGnY345dypIoeMFUxkD536hvzh73
LDO26+IblgJH8LR4tgW3A6imtX5OUKeAJIvj3auV1FiREgTxj/gybTlAXZBDMvoEbJLCUSFYXZ2O
8E3bGcJ4HR92dcdP7O1YZQlsA1LqNDgwfzbZGLvxWHVrCOSaARQmomRm6pxde01nXEb8KUwIecFe
YHTuA9kfhr8TUGwIfA6U86qeMTBAd0Pnf3oGHkEJCOJSphkjlIwszq2A1VkLmMOgvELFZBFMwcsR
YYUwZDqQkZ0MM/uawqRWnvQs+sL0MZ/DIcA3VqgGNn/kCbCR0ReFQ9H9QwnOJVID4LkLsYGYaWMT
jMNYXM8+qUKK15toRpoyg2XCyB5YAsDQ+5IvdHbUQYM3obZWAM/Z5UVlRXlab+UvVmaxp5xPHksK
Ty1OM6xko5o4DshmQbtihYVIOTNDZlujCQMmdrEf5CgQRz2NFXvM+vkhkBWwZoPPY8ggvHW8nRpP
iE70J0mAMVSDfAll8dWvlPD0rHySchjWG6RG8heMJY8ojCrWco6TXVG43Tk8z3emXDyFNDP0HPSE
m2LMlhDdcOJ7eB8DzvxtSrMQnJVvKAR0REw6KI3556qFoYpDk7Hlgw907aPwRcfJXBJhSMG4D265
hzIoNe60YuBNQE1vwh6t0hvFAAYP595OmIhv0H+4k3LViO4KpQjwkXdba2pqk0X5OjLk3SgZ0Zb+
dV1MmwuIJKk9800f8Mg+YlwxsAfGvoByWdSCOgG1KoCpEsjre598gseRTUj1rgsLTcZImASxzmYS
wFkVVfB+VTGi5Dil0a9FvdRkzWUsgU/jgczSgj/NMxSl8RlqXO2/qVV75kNPofOR/Rsyf41ACwua
FtdRrpnt3LhZdYJ/yBKV87vlPSwju2KAGKpvrEtfAp70QanE/ciYGjYMl9AnB/T+DMtNZn8WYVn8
7xzleC6wAWJFNEwz+lrELIM465Et3uP7/glX8U4kEoNCNQRcYzgI1M7NpT+DwZq9F13wJl6P1+Lm
Z91WacaYrBmqSziUJHtcKMomE8dip60CFORumXYiere/zZt7aLGEKSlmfEKkrFKTiiQuFPCXDdae
dLrCFxYwrzjy+sJsKkRA1nt+L2SfTzAvPsuAfaeDkYP3nNAky/SpmOH98p7CNUBLx6qV3BBAQH43
x1a94u3HbQIAC8MPjp+3UqfBY3wELY+fCIP+jIaf9uM9Y1nlOpwMUqeT36u/oBZNy4/XQ6i3F48t
eeVN8JmW7dLsfXsU5FE6iuyCMszJX5H67xXyUxrfSC7VNivOGL66o/Ugk0DkBp+UxPEeM6Gw3N4W
WiC9lxMMebqDYgf2t/kPO0Sjp7XmWQcOA5NdYfwj6C4MVRdPybf2A03jmgebgvtoNnveZoa23GJA
PTPERNFeUso2dDZsRYxwRv2P/M5yLJsmJfAZvnyP1LZCKjeu/bWakFqE0+3imLvjObIa8qRdET7z
wDdKXFDYdetEwpQaus/JfyEj4t2F1tFrfhfl4aOKrlPqOdaLp0aiHEfhYE8Gg2kq2Q7LDX3DKGLq
ylpBuQAngbaCI8dCbfK4LDEtWuW7SwTcQR+FfAkUAk516c537GhQ6Oot09wCthecvJYn9yVvWy9j
S4TqlZiwQ+JKvNeYxsrX8HH+Pgt5FVpKRm5all3y+KRvwD4sZwIPA1dxsF76jgIFwncrdPvAScyA
+cCAGT3kLwKwmYYFk3U+Uck5Zcdlb+OtP+PFyupijrUliC/vFTh1dqVXP6wQgmyYMwmjkrubIaKZ
786sVahtmMmKAE1k+PAJqV18GdU/Ozn35qoQhRL0igeJCR/tTJbS0vqir0FWnPxlFOELd5vzT0ne
DcyUHcaCnJQJg61av1COMXNmj7IwggMpNIxfhSVX7FeMXA2TntvHH4VsPaa3OL0/MKAVu/hcZN7m
x080efnt6sOyRVolYWi4nyCOogk9R+xgfnFUStgRgZhasbi3/ooi0B7j0vadPeXQHoOen1lXwdBJ
7MM17YFBrU94SKktqvOSr8g79lIJlqn0Z7WJlycv32fD+NKzNzYNxOCNwt5r8VO1MogpP3LM3aAX
51NfsRqymIY3X90RLZ37BLzCRrtAsLbZs66x6INGs2IO7lrevedrdT/QVfBygEfe8erQRWZMlxVI
WUdOvbwTQ7qljX3oy6YKneK9akdx/QgrUAQU5zd8UwGvb6jY3nQqMvLkbvRrGwvzfo3Eoyoxdmse
0K+RTwJQ6vUhx8Zsc8pn1yG7nucMu18yreCYXczLX7t7G0G50dwW9tcleMOMI2zwlJYILidKubgQ
qjnrEDnd7xldtDIs2UUaJPPqlrUVgeYdaBK57Vl1FGxijzxvBYuaRN1nLdGJUTc+PxBIidWkP+GF
+rg0FghRhxdeYw9QYnhz9hSq2l1J+w10IBDI+p4ZFEWyhmHRVtFxbI9NgHG4S7zKRZJfY5vyV/Lr
Lp60XD0LcuCHuvb6sxlwZwYQ8Yy/99kU0AtBzFzgDZAJakNMXfP4+XPBuFawaXqPhuAd66EMPQyU
+uIC4nEZeQc8IBvLAY0xhu/XmkTFnxYlUU+gDLbAYIaAvI7EAAm6ie5Ke2B2qH7Cs02ENV7psgfI
SligvANWONL7+g3PjBpDOREvPbOAsDkSWs0C4rNCwRJLT5JfmZvbop89mZzA75jy6fInapTtB7IB
tEPIN7d8ZnY/TIVRpDCiL25TsVOSFYkHBD+j2b1QI33xloT3DS52ZqwdPsscXo2GreG1ObkXBbOk
FbYeJuzUOkVBhV75TEDAjZeGKTNmEetPqnl/crgRt5IwVi14/TC9Oz8j+V8BrjNj1EAsJ6sf3dA5
Qqcpzue61kDojOyexxeoWKPzslRT5qBnXgAZIAUcZKIKK3mOwoCaiqpBwXUiswGLAFvD+90zX/7l
zgC2j2FJXQ7NICq9EcZTNa4yVtLr0Lm9C8VzhVHVr3XOzugDnnAKGo97UR+UT/Ak8xxsnw1Q/0fd
MlJXXdd4in4ScxvqLRWQIUH4wdRtjOMplfPxQQ9gYWVXLnqcRJ9+fbqDJNKPqcbVpWxRlRUVigLI
eEnhHjRGYivYZe/zCSN39mUY0uzlL7jKavcjn75HLzAzXEwY2N1wCcRhAw6hou8LcNvuPT1R70L6
/0RlM9dO0ljHMqf4GbEcCt4i9+sONzzIeY2e76zl89TVqb1B6BgRctDhgUBgkAcmAGexkKNKnU+a
KQQ9cO/d+fBcM2HVC8AZlNbZHfncKMAfwV6duP7vdMA/bt+d005FS6T9kzk7rPwqqseKDCX7+3MH
WbphC9VhEsJpdEBtFiCByJyS4YABcVLsPU/Uws97AtWEmWoGWns+i31a3VFN4VNCr7RXjy+u8+E0
gqtE3OyJu0ehp63Vgo1aGvz3/eThAaAtb1QcXD7p5AkkwHby2yxX5sweno+g7/weHjlCrUgb6Doj
o6CatfYyugjGFu8XoMJoLtoLA1mV7msjOhGwzzyr66xrJsKtSVlKAZbT11MEDtpAnd8JmGDyYdz1
2bRkiEN4er0W9oZehTpKZrbcexs6gxK3p4vXb9iBC4vqg3qfgkEayqSWIt1SxvismfPBfkUweO6M
l2GoWUFJbfXmb3eGixah6dcYFtcU24/hnA3bD8vrVf6y8SzFf/P5st0HGMHpV1BvtFlVoCdnex6w
oS3X+XNtCv1X0p0SjMV1YJBRO/gDVhLw+TrI1Hk1hVFFHK+BnvmVdjAf+FaLbUZwobWD1sru23yQ
xAb9v3sh9RPGTNS9lLnQQ4jXojyTJ9CRVfqIL+rP1NrcV+UyP+SHBpeBz903cMynaC7FAA6UD0UJ
hBEMKb4G1Qe2Md26/UatM0BPQUdETKdOV8PU+HFePvW0m7dfmFegA1kLSUJzrEsf+jLTA3rM91Nz
gJ5H4+tlLEMXHxhSPOMOj6h2SHQohg5xwLfqm/kx7yVFWet9rLHFjK7+d7KnGmze2wFm+BCw3XUb
iEI6nhBCL8+EAE1Y/DAS6uI74CrR7qmWqVgelur60fyqbfqsZ5USS8rh/QZgdEEyODEC74V85TFr
7ARLwu65UrpJI2S5gY6aoSX/JeUh4DG/s+DcpbCHl0wXWtXpVWFdKh4BvfuTBIPbHQspagrz/Ut1
+sh1r/2U45GdyFagMohEu3F+BNyRCo+K0rKRi5w57qqaS/YCeSr0OQfzh3QoGKzrIXdUGg8jUNQa
G3L3+p/I7BT2Z6ZtJQw9pLH1mOQd9YcCFM0odwM+ibY1DXycD9dcmIujKq8A82+lJgzySfA06Sfe
p6wDrTs+jFeAiqcDBZtCACiDF+fPg3jQTlPjQ2yJ7dkyDhJ4FC74BZ/pmuMVXnNDSiKqUgPVZLfL
BmN/FFw4p3BEbKBQ9EqkFS4+Lx/D5RHFSYGCT3qQBBtWzfKiJHkFQdlKjS5Dp00275NRJOTxImQR
J0ZYDl6YO4+w/p88H2v1uqRXwZcnytUEOcb7PP3ICzjLvemrGKyDSiMM1TjplBf6iX8Cnffr5Tx+
qBHqR6S61fS55vdFvZTlHQ8jDQvr6OUSkHD8OjLdg+r2ge9MZjXW9EZy66CPNScvoaJhxISksWTB
VNAsnHnG6MtjJjH2kkEIOFedQlrdYd4j7Az7fU2DKM+VpSW6B/5Qjg06eRuTPKYrmYQrI+r2C51B
DoqU/2v3IvanDYRqh5y2L2WpzvXJOyTsqgV+kUAgyUMYv+fG6vR9+tWn2kqdiG8FE4g/QAZfFF6j
yT0VpTYbyn3DgopstIwKGFfthvYU+iIxyLE5KVP4R5hH2GNp/IyZ+DCfRBCuMtvBMDJBs7RU+UbO
cNfvhz0GoUtCJ2PLjN5onYr1m8MB6uTD+dUKwJgmn+UjxkwzbpEQIWUA4ZIJwOA/teiFz0Zip9pB
xfb4mijY5r6oORJ5gXMIs1nomQyW1MVtbC54ihMbefUCOIXIx+qXYwrwtzk7j6SclBNzKvJGSWVK
GdmLFtxOO6LnGiFzWmgzIzIii8C5YhRoEK4E0iVkDFJCUc+4UYukMbqyMjxgeEW24dZYDXwbfTgi
kp2yhEeV1gAu55lI53zHkIzXp3G9MuNqCgyDlGBS/Aj4WMy/7gTb3w84U5Kq+dnAfl210YjQ+oFO
gimplBHaNBuiV1gzv7d/ib3ECQqH8+eiGg9ph9vxZSWoCPALPm4xRtIPisvsrwecFtQFvPMqhsMl
tiHNGkuB1eNIg0Y1glRsbmW00dJSjpmSdyn97D0F9WpTYNolTSb4LkcFrwhfZFKhKUrtrIKsAdX7
yDNBnDjzxxiWQ73hkYoJuOZO0h8IVxHImgP2BCPhvFxG1vKeKjPcpZA1MQLNt0ZNO2Yvqn7b+XI/
lnSc94MH5bmJ/Bqj2Ktvz/9H0pktqYptUfSLiEBpfUV6RbFN9YUwNQVUEGkE/PoanIp7KuvUzUxF
mr3Xmms2+vLhicvMG/mxl86/TjxXl4Jf8d9AQ8sqSJZItGZCADI0LxZv7M+ThRAMPyns+qWKB8+0
W+Nwab0oC1yGU063emIO4cmetnjtsiAL4kAJtEBAbeZ8eBeySTzs0WbRXPbUeew1hxfPqa/4ki+g
s7UU/xE+wvLc3TIPEdU2DtOtBkVw+/KaYRZsPLzk3GNruVSX2Vxadf7Dq+mUL+0h9TrmqxSL886/
75/71FNWisMAkH/UTbKP5/F8srvfxGV1kIJ89pyNTpVd028sWonDf1KtW88ZPrYLus5d50ZeOZsE
r7nAP6/555YyegP2PL/nnK9tfeNl/527AjU8P/D1ZTqaeTftD+NLfauQtKweiFyN/vDclzcEQfN4
m1IC76MNM3k7WUj4yOw7fxIIp2wuLxumi0t5M3JGq6+TcrSjlbgRl1+8OV8AWOv+2obNkVOdkNO9
lhbRXMJLaDhedpXFOBx7+r9r+F2NOC9aUF1eE6OyY2+8/PKKnIfOYsfLZ/AN19F8HOrXwkXivha9
N2UJZkxrDGW9YtYjqoT+Jyy0hWKlIB3pLHWlAwN7ijGUPlvWXorYReml63ou4FgzWMSU5Nh6BQYZ
TDlqD86crcxlK9KRI3WhHAxBvvTw0hYOpYs0aeR1GHugDca5IYBvH4iA1hO68REkmnfwQlXrf34/
M2o1kY8W2dFV96JjFkSesBYW3Nmon7hDuUfxW90I627Wudm/e+61ExYPPNWYNAfZn7COwseOqebn
R9Ptzwzqxg8AXOcyrEyZl8an2B/NXn/pqkNr632ROLymj52OexvgVMCr8PtBuqt/aw7n+9u5byhn
VIq8G9/USX83Ik89An3BcxPWkzUOn9z5H3hDwkL99/fRD7o2v8MjaCZBOXsE2uKDPUFLAW9ooMC8
QojwmcTd1GLM62LY50mB7MUof+427mRmvO0B1sNnbKhMig/d9GfkYhuMdzSzgcyO/PYcQZaBAfyP
DqT7vZXyA2X4XugrWv8P/cN+2NiygaeWrvPwfc4WtMSTTc6uqG2qPboCpu9IYoKUiyC5kT+xcUXz
FXf4uMO5FhafWflDBIl4fJvypjlgjiGBdmK0Om2PYf4rwpgNI5u70lJNRrDPIZcbowdCHAFA5VVz
S9fFtvPe0wdWUPE0Xv1j34FXGirA19ti63uylrSGtAF3PGvoPuEq7NIbGSVsvE/YBemNHWzx+qlY
6wZ7HZxZooVwjJfib+mMZ9VGJ4ThvfwEmFlvxrPWHf/myNTFmTwTWGQUQhNe9mOD5MQbByobMaCe
z93OIE1axkCotVexOcRuHqo+DRGcmHO8RiyxYLSRLZ7Q057b9xnyVcfSBQgVL3iNlYjA8MDs9b0f
QCh+aUEf0ePsihnyMPWAYMpQmZWccgngfv6dfQc4CadQzGalgYoU+bk3iCWZHzKPORS1FTkczUAO
hIZSzrGyNd97YNCA7rTwzNN9W3hU4qgNfQBPhDzsVrCgIqPYQsXkBR35Vu0hhOHOBAGh3SGIjBx4
Nbwm8IzNrHiKJIHd6E4mxfCu/Q1hbX8DfYU5T5uNoRx0VoD8TUN7dkv3d2/f4lbBZ4a6geykN04f
JnhgJAAMLAj4zdHlzQcQ8Hv5wHdsbmyMjop838hchKYkKxnSbx/Q48MMqLenku04cmCwQQAzIQsz
mYnXkLS+Nn/jVNI1LwZAYkjLY0TEiDiMAg6Jif8cqrshLLUlOylKthsnnBFqeqYAeHp8gRMGTxIO
GC/NmJapiXwbDMvZigYmbLNXxAWWX/BiLShR9bzZj2ymJtqF7d3k0kFoxuZ8iNwAkYU2tZDfU/gX
9L8rlIap+1oLRgAsSeA4Bf7wc9A0+SxTSAjNvitNQvIG1S+mWDhlMZvdg/yBFvDU0cz4g1HWja6O
tg3wBSwLmyST6XEgZTbB0xEvNfDomMld+z1axgqOXD8cLqikx1UEqEOXwAtpF6qL3Kuw5gc9+R4G
9Xk9zxaPgcAKRIpUzwblG0QtyAcq6xAIy9eCT3eGqDCsBmdtmc+ly8BeGE9t8TyQuL9zktSuwR2p
MN5p9UAL2leM9+aSLbK0BIiNGOGrfkOEiO7oDp95IGaQWwEZQzjI0zyEds7/j76qM38Zot25EZgm
MhAbgEKUkx/eggNO5KF44rSB0sk+MQA6lzbIobRGTCcRyqpOe6PlsL5Ml5eDszMnFnRmD4oFuP5F
YIEyfPh9Zl1uAekcZcDiAFLDjg4BYA4bZ3QwqX4y2CDloK2tTSK88eWILVg2GbU7txrkyIHT/LnI
DBDoVgGqoTfjHGMmYbF9LR6LgtgU8Cpsn5lpM3NxOFnqrdknV4B4QEImoj4TQW5LbmfIfYw6Fd7t
hvvoMNHjmex5Pbh1PDu9HS+UyuLlzII4LrsxDpj04LGCPz2OBeMVRZ7ocT9J6Y76fgWNEkRpuPUe
+MpxX8AJ3gK+DSfJjm5suUD1+JnBEoY/MZvMGPdj605uQYWFYMvzwTL1MkwaIM74ByrXh26qwXwK
hoQ6GNvRpTPLLHlF3Jx5WUc7ABoRfE5BRwhC3hlmtBtIcpBH2Ey4hkvA2I7pw75D3kb05gx1Cqfx
Yz80pFlk/DFURfMIMezEA9cODJnDGMoGH0P5soAMrzGIm2Z0/zjwZD8EbSd/E3Wurr/YMM0qgq3c
BJ8aU6FeEFySc81EIZWdT8rS7qbMP4G5p7rLgz9xmnkaqnCzbkeBlZenet6bTbgjok3w2CRUKEf/
LE1KIMVBXPb8e7HtoE3JZqVpomnlPsnngGfAzEDE2pJ7bHCtsu7gRJIxw9SKip3xGysjdkS3J6ns
A6kERyx8OeVfFJ/TCA/AHQ6t05TgVuLT7GIFfwF0F8sr80zuEm6Kmo8XtGjfXWl61m4UvcdSZYb/
te7ryBgxUTdy1ZZtRMqL3nxvNV8Ek0QpFNvx4cuwFczlL+G2H/5M/spyCjHFaLbw1jDp5kwYDB0j
w+JNjoRtdZZ2U6C9mv1c4a7cxQwKjAIqLb6oxgfnBVMmaASo3YmPY7OpgB2mTYhxFDYo3JEM4OFP
MqpaVWbUh+lUIP4maOA6OxOQFjfejjDNuLT8d77PMzNaYrWdbRctlJ+vcZGXtfXGDCUzYVxgmSwQ
9ovZS4xdjWaOrrGJjQyXZq1c8afBmeQnYiCFAgaCHx6KpcfTOuNv0sQ4HPTg0P7eMnv4iFqPI/0U
ZIQh5VJ9eyVoHqgAi/T0vRVt9YKVPuU4ft9efK1VTjc7C6jm9O4TXUujyUPHzEHF+5u940CbJQ+A
cu+jesZFvt0v1ZDibjJb/srTx3qU4KjHhCmnBdizl7DTskuLrnLJPeI1uk31OX/IqgkGpZY+6248
Qf0pDmN8StszxtSspyosBOtT0Xt1sMV/y4uCUSMTP3UMFamv7RHR4KzeQMcFMOZ70JKxUWQNBfaI
lGorGQGKlAp0gZc2e4apm8BKoAGLZ29tliFPhiel4FTgsa3fbNXHiZEtDkGhBZWNcFwKMbNdiHjQ
OYR3QfnAtMEa5JGYXkBghk8JCkyWHqYb5+ZlaYkj54jjK3kL8Vp9w2t3k9R6UxqNR6zO1dMHxobH
CbQLTYS2+H5UxuxZ2fo7DrN+F0tB6ioskEgVPhPnvWjQ2ifYxv3qfx/dV8h22Q9cKXwA2C1LvqAc
H0if473G/pQM6RgrUKI8DtHWF5EXdMyWAKhr9zOnugF4BsbC1xadP4SXLbKCMb4gKHfM51a7r6GE
jtzice7PpbIv8M9vPuvCy3QT2wrJ/ve2iBLMdBzk9zVjvghlVLt/4XjH6k1AHtCb/2rWwOdQkHWH
CRDDaQ4Py4Cucuo4xDR12SmoHadZDMnivS6O38hscLsZrRvWV5qZVYt/+N3+sPBrj+XDR0CA8bWJ
/8iUSogaGLJk1bmEF0qF+aynDFfgor2xbeb5+PhYidqTwmuhDw3SdFIzie+rYQotm130nn9Sq39t
8tz+bpuE0qTaPtZlzZfIGdwKiGO59mcG/w/ZryT/85hDeI0dbiokGyzIzNWigCBiuFgi0iEq1S9Q
QSDVUBbmZXfpNVyLmFZjPuIjHANBbr3v2/n+pjz2CKwXf/lPRgbqy4xedvwI7+NfobuO+aaKV6WN
UWl0NxQGrvBTsEsaWWm8wTSCZqsUpm2Hk8+egMKB3dlbtvpA88KRAsxv34n7vl9yukM29uYxq+uf
JD0iOdPf7G5LTVwXmBcZXmQKhSVlRi8wT7nmHTrCnObrAwguWP3IHmmrcbvSpU2CEaYSjkYsBwl5
EfxG66rYYLuVw2V4BbqMrT6jVi5OR0oWaQ07XqMUGZJOSZHcDGNfHT/1KVg6vjJ3fCXv01pBUAqv
xNKk5f2nY4E96lfxiFd7UDP3YlwFWXayyD7e+7PqcjdL99ln+4rWBf4zNFCo6flD+aj4Kt4RnaNY
4mbo4SN7ghkE+pOh3cqC+gf6ewod6xfbBGi6NIvFL1/KH20xWaTB+KhA5DD6Y81dOFeIuOisyVl4
Qh2fljBuXqZWzsoZ+KqyiANpYmprhPhrbcE/azmsfyfrXjBkyShmxYyXGn5OW8hhvFPDzw+366b6
ey4rR4IozCXCpiKoZx9X9TjzacBLu+WsQRHTm8Xsy6hDMCou++KNNdWxnKle6Y7RYP7WbhoM7xAB
SEhONm9seG5eZSsWSBCwQ+3yqjM44f4jiGwYhXyX/7FAeK9L4T5/VbjJpfuFz2wTv+JgrOenXiNb
HVNjtml/gGVGfgQTZ15dYm+AULJD4Q4ISTn8M5MW959UMIBQkGRAH8HNFb8Z884CKVnNJSntHN4g
AiGWX8Yn8BLZdPHXl0M+3hcHIxo27GYQyfERWpvn1CSM05PW8d9kYgpk7uLF9rGywaffUcWZms+b
dtrj8HffanKQK6ekxhICxkJjJ/T11M53Z0woExbcH2+sWW3naHXIpBmsTrflyJ1UC73FAwtjY8lM
NUtPMZs1U/zXyOylWLk9eyvmloJGh9/NgtqhGvPoOQLFYe6MQJIoneCOYl/Jc/2FaxFWb93t9Wgj
94OhmsjlFdPZ6LOL2WrY16w1a1xsiXgkIMuG1wU/r4fE9feax6/jhLAPxfjDRmSe7CUnFdhBwb70
h+3/+aRkFvSRSWc8jc13moByVa3xpYYw9Qt5JZPyMlGMULTn4QRrb7gmr1BoKe1CfSndJL+zOCqT
C9IemIvkt58C+kZhGDXs7Wm+r6B0sVOh+jI68jPGq/u5bncOIQVMIiusL0329x3/EssVIR+b99j8
ecIKKT3VmPMtfTOtM2eN7hS+IwGxCGLG5vd2/MBAJ9Ukdn6ybT7ZVAP0dC2/MOSDIVdMc1/bUvQU
SCnG3TAc0L/VNJxo5kfACzIs63X/tBsw4G68ffCCX1dnErFSSmoQ9hyOh+HH1PnetkXuiAfdeHyM
UMFoLt62uJZMd4CxRnQRKDsU2XAmTtjRz/ekzPbQBoZvX6LLMYxDIyTCypIvE5mHg3Od98aUyaRR
3x7epF+y+FF9aRQ0wmgr4TCHIMb4+ov7PkZw5delPZ2WpeEjVjIYBC4La4o8orp8/G66FTu7kcLi
p5zJqMz/dBPK348Cf2Ka/JASMdRYExpSUyES7acNyc+6LYB0fabQFGAJ3m9nIRjTCeD25HH5rOK1
kIugyo7IA0IeGPhWjgzAe8dNfzkqpw8O34wJaIIyBnT6QOhrff3mkMFoDzpiW1nCkPvb8779URzJ
YYL2QgkyjfCAZwv48CRmzmQ31pw25JEWpFMuB5oFgEk9f/rQeiJS3T/eq9p6eA0JV3hJGrRc1Cml
d/Gh7ljNYYp3y6qlpGfA5RQ3bn4liLG4MO6/Gbf7n7IGznpNbpK6jbG5daTqj6evcGOnw2cTaoeR
1U5jA9PG1IE951YLJqr5gRJe0lNqjnQiXMEYjbZfB49Ut00dHPttg9XGdybwd72CitTwdTypNU/V
lx+s9oDLdQrrbGT6Nb4aK5b0MfKJfPoe7bcEzWTX8IMYCZIDOTyNF3/cx90S9oo2feDMIUqLqvGE
k/BXuk0z5Bpm+HihsrtobPL3EzefFllUoq05wR4bUhmPbAd5s5q/YejAf2ictFhNUNkB2+9iOBRK
9yuSHpuMNEJU0NbDfCAUQof0jzsPg/lVJ1BSPuk8CP0cXNrHIWtlqGdnqZyxQ1mwHEf9ZCo3j3X6
JTqa2UZ5avuDEs1qOpg3lMdYYVFbPlCNvRhQ6CNbftnaF1jpc3umRy134RLd6XzIFT6SkEmBK/DH
LWXv4070Y057/LJFyNZ2r1mjbo7kWFjLifrvt0b4dhJ/jnhdP6agykzn3TvcS1cfa/YbFc1kK75s
aBiq8Ddq//JPyB8N9lpNe/tUl2NpVizz7zxFPDBJj/p7J+EVTveFoxCjdRTIkGTA9B6GmvrIYnJc
+fhYu+cmUT1ljtmHDEsQOn/tQLxrrfIK3wz3gTwcCBEcigg23/1lidt/lq+7bjaDTgfP/VP7JrLL
UPBPetODerXk3veEeEfdVUt9sRnaTr/GBW88NscJxsJmotokrHTnj7zNxngDE5M46vGGY0PWER/U
7ltn3vpeSlBryBMmlbnDGaknrLgNld4ZMZ9ZkRJD8tECIpTx1Gek4BSqGWZMo5+7fDIVt/rHL1kM
ymnIvJk5mcWYNl4Q6hUplq/rLp2qNJkqfy33wGjR1+4fPk0JmU3GnWwfdMGIBQ1ApWh+h1rRHsfN
SlCPquEs5STUc+NXOqEoeib2aFE0e7lZZYA1yIgw67icUSuzmrQzhXDVkenonxm7gfUnMM2JLB0r
RVSR0z8uTkP/Rw1+tx+dQeLTjpoXepurAiyz296BJyiiynRZ/E40+0/DrLw2u8bGfOtFbJfFDJ1Z
OHf9dEsEfcERp35ivxXzucTySphSBc/QuZsvgHLmCS7DBKYWic2czYqZecVO7cM72sIwJVaMGiSd
p/y79isbYpUV2TxMTMLG3pdvkVncsigYBQUdJQTMwleChExfVW0wisy2sDkCTaUJI35VMD9kTjSB
GkIeeu0SNCIo/7sdQtBBxj5dyxtBtiUmYa9L+rSFU2Wyr99flya2+AvTNr7Hc6xjTFqwaKnjq8Su
7j/mLBOjlbRqD+Xtvi4nZsVWW89zih20H6jDrhAgKIS0ntIs18wHvZu8rcmtpJiUC3T81Hap+Z0z
eFnzNKN5bv+o0xvZRD62g8Wg7+s6HNpgd/LTUF3lViSHWkIzBnXsEb18dStpLexnsaYN4EwkEiEY
d8NOLQpmxDvdFKDeotQJJmsK8HTFGKeC0q9C53LVfYzaZIDdnRzLjP5+FT6+ymAUILk80ujVgi/2
2AAlTiksaeQLDt5CVvI0gtnbCMyBdaDYv+Rg0LHRhcElfKNgWZvZAtpzBf/M7s+D3yG1Hi72rA3o
6iAQvmevdDax8SegrW5OxYbeHRKocoAbXY/mcDwn9CVWzdb6HJPWCG/Z1NtpbmftkAmESdFJzFFD
UtYDl9Pu8xaUpymu090mQiP0PaGsvo8Hl4W7chWYbOtmtG+/TpnRHuXrsQbzxY98BTC7l9+Um6wI
YAnMlXo4jaNMnrWygnQCJ658+36HSM/0PLb1Hn4aJD80MJiwap+ZjFomxRRsPhKc7LMTcLgCjM3/
viybDwLREuWaMRNnYeCnno3dyfNvAW7Xn+FqgWsxkWwXajHjZH9kMsP5DO6XgssfM16swz8mXd3m
4SIm/YwWrNbi5pW59+OglwayAgh873W/sKtTlv1+xd/mLNlPrkIuhrhjjSIfSwFuCB5CqMmilb1D
0PWspmt8+hjqyRCzqH7uTKUJN6kwNlyiE+X5//zel9JMPmdrhXHBZBnHQVEh6FEuqUrm8Di/wkRS
776GJCr+7KDtj3M2tsHEN7/TBlIqfnM6JDarSsKkfN3+pJtSPJCDRNJ4K7vvZXK/jkSOFECOCCsJ
z8/1Qzl1HyuW3VpwawhxYSlcoc/EtAAi9f3LTu4WsL+IRtJAsUxCy2syG0Hbv7UKN44cvstZcZlE
HlrTrvIrClByEtRsxvh/PKwSvuQ1TFmwZfgXgJN5ylZpHUHdP3XYjNS0d23/gG9V/z0nD8g7oMNs
vQXNjpPX5AHZbEgasm3IsBRNNIIIsO4zHaNGsAscYrb5onnM88wtg37bMgejkdPPCZJG1SCTbduo
iAWH0KnXD8x/XrskrqZekr8SEZQBq9Vj9jL4vB0VqBk6WjgSV69kR8fYVcFibYeRC9M9QjREh2kN
LrAwdRUaL1fDrNgUfvIrjqRYZULVA9qvvQJ+YfnL/8GMqY+3Mnl8IHssdUUALwgd0Ui6ifgCYEWA
/HILaFgzmehdsfd6506dwVNHzfc3ThwtnI3x5uxAjcbOHmIpSdX3lWC6iUMkKICqJ/xiWuNC1XEw
TcOUAWcFKDHQCEeeHqAZGpaDAIuShx/H088v894frZqlp3zzsJhsdVu0yEgec2XeIGhlh54iASTc
5jX2ycCrlEPcsrSTUcFj9zO6wggTYfIR6cxEEpSLO/0BFMa4Hh4Sbu6uQkNZ/AA/a9q8SPzmbWH0
O0ZLi1E7JFDk85RSmA1Zr96OltK+g2CKEoXbRBkYhYjXuHFQwRBcC6Qu3cP+V01tkWm37CYMvLn3
bwwI4FbpD7L0fL0I0WZjrfBhEAX7UDtk6TQDOUe7zwyzOn/FEGxMUC73+44n8z0VlqiZ8HucU1aO
B68bQCbwdSmfp+1eCEn/nMCzaP387kiwtkQDy+tiMqVvDibhE9XUFwBGN6TeSSOb+NUL2cisP3vY
jKA077+xpeCRQtYw98UCipp0LTsbJkE0dqNFhF1Q0Gx2L2X+Wau/eDYRas6IYcE1eKwxQ1i8cRMA
J2/niHjIbcWtnigGt2BpG/1W0fHTBhjda4kvtUGl+RpDHHKjPi48TMSVkHFG4cDLEw1cV2HQ5OTY
6VbH5jayim76QZ9O3JqH03sLUspDJAHAT+OXK1HKxi4+988EvpzbDOqSf+EEhMxi/I+S8CPOauKH
RJvD+yAWgHiA6e4VMTOkfjiCnLXJVV0TNdHnXvP7/g7vKRxbLOMJ0Pxjs5Qas0XUuOj2z3Qq4VOY
O5hmmhRoTBXe2/aHFGt8qmXSdurDOMC2G67QxBUZfD3hpGeWBKehCe52YRMOu8B2ZY8JTIZPU+2V
W8xYXgu1Z9I6oZhVfd2fHCB+oGpnoyPMYP/cRivIIRfmJ2qgbbUtpwC3yhLxc+nBsUITtUD+QBHq
vYPEzkn+WHB/c2U+2/e63k54g3W+ZWrN8n4e6K0g0Vx6bjMa63/+Av2efJZ0CBNiyCvfEDeauGbu
qp0yq1YluWnrblMws1iDc8zHbBwPt/bqbXF8HvMjP7lq1sJPtxnvIIrNmkURvtaZ+wlTI/P7HQZz
f3zdjYnZmeuM97b6HrgcVPe7TcgYwiyIY6eeORXHblNvmfseSja4RbTvTxXeQ+DF/AAU6NS8H+st
CHW/128cuDL/IsLEP2EdIbU6sF9xMkFhqcJI9njYSP98OBvvc7V6nyCirLrZ69Ts6pCXLK6cIJya
R6De23KLK4at8Q7wEQDMMQvJr922PX9YWYeE9TocYWOjQPmI129Y0ygZkCam69IbeDjJRWR0Z9Zb
eV9vxfPzGA1H9xi5Y9WoFnWozB+iFb9nE0gN+IQpNoTrx5ovrKUcin7T//453MLm+Vw5ifimnKsz
3khoo7c0i6xyVEMi15oCi6vGEnGkHMPHY3gb7MKuws+EROMdLkv5pmYeZim/FLYZ8xI8Gn+p2Pm3
HmZzfUZaAw8U7HEeMeIO2d/jyzssSbdl8an/XpuWwIqFjtbzRrYobv6gUAl1BOxFSgmqhSkDolnp
95s7VJpFQrWxUukqOVTsFvxuLx9GvfG9JWuQnXM7F5xk1hMz3m+i2Z2/xccsTK/N/Lkf+C0iPK2v
E82VoLTAfSlYQQJqTCimo5/2NY19rFjW+lU9YpOq/TRw3sdDz4H141CRJ0b1xiDHel5wb+lPD9J0
BjsrbhX2KSbjIiJ1bAhh5jFPGlUQPBnZcJ9/Jowfq/3DlX70l40JA6/OOOr9lyybgE4TBTrq9Cf/
Qff0+/L7v+Y0HrR+w2J9Y07CeBpTg4KBON0EE0J5Cj2LoQD8ku769pPjINRB4MvPs5nWWPJ8jRO7
JoPlL+O2yqvUwV6C0Q27EKyBlD2f3RzfAZBBilMIPOwJ2BpMDBWuL1NXQstb88FSMhCOXaoKzD9Z
NRskMYwDmEKSNQphtEORg1n5FP8B/h++fmOMQkx06XytnngchfrEQv3FAsqvf9M5Q2V4ullmIYjJ
vgG/zqiWLGr0Z0gwseRJf4SrFPZrBQpkPv9Ag0UvgcdU6qgbIRitIY+BwCR72dO30VZZZKh3B3dD
dTD4w9vjDj0EFekFikQiBPQDrDKQ91AFgWLilzo2+PSMvGE4MLHmHLBHlnBC/qn7mFQOnsAXDGNW
MNusxCoX6ngOWVGDC5QaY7zZjO7GHBUMsuROfROIZ3xuQDP8THGuK/uxja+v7aLeF+Caa/VQhZO3
obDZ8t7nSY9OxVAvgLkgoFWDH6oJSpZ8veoy2SU/0VyfS0HMGyFVvVWH5Cyt+sv4Qq/3Zqm5tJfi
Jj1JA6K5ay+JGPQHoN62sl4UmVhWAlUh2DK62GCGsZ7s3ofqUNweDCLZxGFVcsgppU8xBUEk+qS9
0PiISCn5PGh/FQP0/Xl73t4TQ6YVhXZ/qg78K50ri8iThvkfedxIfQc1ISw9q3QjFwiS33+MOTlv
aJNKQC+8hRHHJEIMv4vvSjrpMTAwqS9BNNcWGgTMxK3IokCw+UMcFH5lVwSnsHfetJHc4NzKgzwV
MZeqDNTbdz9o3diP6AgqQqJhwMCdgc5QEloy6DXR/rwj61M7qOEaBrH/dl5k+FUyxV1PJ2OimWK2
Gr1p0Z5oOS3SeUYQqZI1lnjIWqDt8JtVZJFSyRvEKG4A9KD3IjDDywr8FMd2akRaP6yowNYpVGlW
qHrRaPDc79lXWF5f6zt+sLI/7K5cWmhdArYlw3wOwQ6xRpDK+E/803jmUABCTOB1+UzAvKitW6zj
2g2PlL6rIXejKPMf6+dVZzZ+zvbqCVdADkntrPKQQDliWbwT1YiO3ePwGa2xDSHIJKMLD0vKnOKQ
7pvXDFoXhog4SPCQ37nZgZGx+35OefLH3MpbPs0XHsrdVzGxJdsIdJIpej2FIE4Zo5d4mgxRHAgo
VOJUhOEPxaXY2BEumaRBgKNzUoNqRk5JvZJdSAso9e1JiCsqghK29xMcGCYGsK7Sc7//euSH0nox
ba0cttOvoZ4zhrQ7gfAauHPFFsbcMGOmlbhki+FM35A68xBD08FPiM6BtfVAn4DQPJ9Xe7hbwia9
FRckgO798DqJf1QJ4eM8nA8qWog0Y0Qv2oFr9LmS0opQ81pNrGiPrdto3p9KEjPLcOCEQwUQ97Dp
pqymLVEggGzkYp7pBulnufG5NhDQt+mCa8lJHaIIaErgVNzSc/S2GU4GsvU4fX/fO4zQIXVse9jN
w63Cp4EER8EVyjtKkvIonxX0i/A0YGl9AFv9F/cTiD+eCU9E0PCN7JrU+mxwbwZnfOIcDuQ1oo6C
MTLc48VkED0Xh++Gv7HeYtSLxpcbJL3pu8bv6XEejA2BNr17qOH/8PJfD5NtZjIrwi87LSeeIp8V
A0eIr0F7w64yOCyILvP/6izfOGbOLcfPGeEmpMQDK+DvULr4RGwkdH06kDdsVB5RjKOxPrkQSFGd
63m7PzV78fbcEsF9oPCjzGNoLlySK455qDMS4kd0GLLtX+widlnyZFW30YE3S65cbfAcrjK3OFY5
YxyiSVLCa/pftkSjwwv5FzJBGc/Hw32lH9zLOG081NDxgEMggYxKlz5z8GK/8Z07JKl/jD7M+tmM
cebhoUcVigoHnIHO+XuhFOPQYq+jE0v2JRs9PTx5p4yX6XswVokg1ULjwbOKgnwCUdcVeVBGBiP3
d2vyB6eXwRX+HweF44BzxirFs4WTBopzBjpkZKLvZjXl0cVoAMXbkE6PUhuzgf+v6PCIc2r53Gwq
bNCTf40eXE0+3yDxim/4ZuQXll8uOj9Ax/nC1yUd1Nn8MDeHyO4s24JkfWKrRI2soSGd4u2S0EeA
ccFJZ7QAXC2ZtFoQc7lnOIwaqns/3F4cDPIEXpnOhRwgGqMDy+7jsUFM3mAXwZo7GUoB1oiaDYJs
BwcKOIYruC+UKHFBWw35ZfHC7ggINnLRe9Db5djwaEetASyCWrVAwvQlnqIlX3Rb2pUOpxknJdxw
onNa34iIB9AGZKmARtB29WNv3K2xo77rt0whpwxhFMCvHrxQFVnvMVpOpHVZtcD9UkGRk826fDmw
c7+e1Nv3eKYRSyMGYwVZqQMcB+UWSAsC5yCQbqnhivDZb3pkt9J8D4LQq7MMnv06/p7kNwF7S5bQ
geUnBrID3oQp7x+uCqMiZuK/SyoX00xiUvQaXxdomPsPndHQ0OKbOWNtUAxvdHnvqxvFBvcYpTzv
rR66jKAy9AqpoQxXkg1tqSC5wUby7uWTXYXPkt0+fTTwEsYj+eMkD2zG/L7DFGiJzJy1X36FuO19
KpeCfC6SabJSc6Za1jjDEtPnNSdDtI6MhhzSJape8ilGvS3B/9SnzHVuuBjcvYGTiM3JuYQZ2EIt
5DiIV8G/qoVF99rzbL2fm0nkF7hRdem5C4l/HhIfh6A75UheyTiaoqa640YagKZokln5CkaqmO7e
XUBIvUSetdRw/i+mhOwsS3GExwyaqSh1cSoYYmWIIx8Tlm1iB5FMBuKp7tsPiNRAXk+7g0yIPwQE
SyjNsIYJxRnIWmjW96y6fHxaSoT5SVhXLu00NhSVuyJsrziumrPw2IEIv2ar8eNHMMzxHkSKl83B
5AtQcB5ZKxAfPvkIzODpOzChqaDcb58eO9WUtQI4LsFQohzPY+Hnq3tj0WPpg5/NDz+a+YEbH+Ln
/sRWozsZGOzD7RHAIcPHr1vA9LC4jXFS3Q8aYbtlfWTfhSIEZ+y96mHDmvUmtgDH5AdOu2oOJfYM
e3dTcgtRx4N1c6ng0N7nVGYwuqEZYZs7R5IJwNZVVkvW9WapNTz5m3yUTJfDTn7CJvZTwHZ8hvst
ta2Cc97YLwuIBzb7FveRCIdA8EvdvbaMIBGDYuNLkhymQngYlyYkvdVEB0YbPrWlUj2RboR4elhO
KC2ozZCYq6cByHzYg7PUlEbR1CCmDO6ge64Td9LH5ot0+F5YXMXJDw0M63JSDavhErySR/9xU4NO
c5DZsaR8pFBT5jSDbmrPRltqjPXTs6keyEb10h9O2/YD+wBzW/CbZMm6rJ+qO24FBJSjcufInN6q
EJci2iOCeLSZsUZSaGF7izNEcVHQ61GCcBPiSqEHPHNR6mmCHZ1YMWjeYQ1nmC3JFoz0jlqPvUWC
g+HRKwkNC3mE4H3Lgx71y291wF0e/zUMSrruB9k0Z/UhejzfPNrUGs+OhAUoxUyNOBUEoWhud4nX
CfysE5cQD6U91466BLkzp+BAmUtVNui5WVGx34TDwrf7sDiQm8ViTl3ITUN9ytpPk1M7HTJDKMZQ
K9AJdIhuUE32/RCTxmcAF8Na/y1uX8gecqw9LVzNE9nMfh73KXE9fBOvEAw9kJsRIP5q7Fb0K1y2
iCzA+YC9BrYvF3XFvIBFFBJ3j9hxwcjjP57ObElVZonCT2QEiIrcMoqz4tB6Q2i3IogMgiA+/flK
/rMj2Gwai6KoMStz5UoBZ3TpRuAPfQcIOwoh9qTMrQA8VVMrxgq+k6wk6fWVjBElYSogKMESm0QP
JnFIkN+oy6b9p4MtqXt5Z+YH/ivCh2IHgq0N8CdLroQrBYxsoMlAfoJVw+D/RJgFz3j7KTtmIDmf
zKzwoXm7TyDs+AwhDg8stiPQ92jEbzVekjV4jAd09I4gIBVE38ligNEK9QQ+2Ey5U5VbrtgdE/OL
mVHoYAJAiOXodrY0q4c9fCHrP338RmBifYwKnEjuFqLqGpZbAIn6a4ilEKfnM1w3UGeqv8VY0EuW
LoqbyOweiAXFSIXHo7MA3i8DI0HD8wMHA4BLBUCmtMP89JqDyvwULjSt98RSngyWBojo8gFYWAjE
RIJxOmvVwn/LKkby4v2LdPqdM14nVJ5CrBffUM8xfVnxTr1qc/Q0L7JCZ0xkkj8hzFoMcGK3Sy5O
4FADuRQf4GNPmgm/SfhHNB1svHr2KTzLANxRR7xGsk32sVHVEzkGgtEUTF9MPAK9KkyIe5A2Oia8
fTK24mJEH2Bkv4gZu3ptm5epwM3lQkgyQv9/bXb+hzXVgpMJzAowPEzfxRGx+HmWNjKMeysCdGHP
/R0Anvb3Q/v1dwBvrSfjkI3nWD2hS2cxgCZ3YBKycCQDJemP0x9l/PResQVz0pPwowNrcFI7JjVW
nFSq7v5GyHUAsjY0hu++BjqmvFlUYJcXqksiGL0LQz7bjB7AAuwBIeiEeBZVfnNlVfG/WoOwsHsN
FvZp/lkA1L9tmNSeDC/rsfLZi8b280uUTb3RdgTkY3cCswjs/rgC/RL4HIVID7MIMr3y6xOlkDbH
lUDzWAJKArgggODUkBDwXvBSEBocqQXmBGQGDoyRFsIYV0wR7cE18qOQ0DANmBAg8wB//Tu6Y3XB
HhJ6xkbnYGvHhIEhijMSJ2cETOZDPEqO7DkR8xBbkUBTECnfLQOjHpUJB3e4z9jFbwFiHUdxcRyu
xe32RyTH1JKOiDocUDzgwcxw5C31N6Yuw4EdIWp/SDBCB+hteGbWhmQCVRFv4hrhkgsmMErHBZsW
IQmTXS0cxZjcW54ELjjI2L9QYGZjNgQMJQ6ahT0Hoj3nWya2CFxzn57NHVhv2hrjZmVPCJ8JUoyt
B+orZieEknyM4epbeVQoFxwIu0ysvAOeKno/B3mxyrPUNrQ1ymyIuJHjUv24oyEYgmTOfoZ3ibX0
KuNhtmGtLyE+fF0p37F3JQc6ErzyWONwWfnmxAVtQ5tx5uv5Ll7OBW3BwQVVjNxM67AXoEWoCY5C
eIJQ2VktDqCmRG4iD4DdQhT4FoGycMESgv6L0vO9fFtbDVw8ToBcZ2xtQMjRgaY3p5mgy6rmwlPz
WzW0Bh/Fxu6/ssH/9NpiqfKKE2saqgakUmqQgN06DiCzhpniq/4CRIfaC2ETegxai+LzEf1fapmR
8NBFlAxi4OjlL8sUHRA/EtEV6QH83VbAm1XsWyUTWoDfKC4H3ZeKx5gCkw8/Q4+8w+0E5Fikr+iM
Ua5jfnlTUxvVfJzxnbdKxCUsMlBew3IkbCwI1/A0cYHEgFfIa2jn38jEBLzC2CNN+ts41/mDjDiT
jgtxjY4X/1DcOui6RGoGysz8jcJ8X23LXM/wCwMo/X0DqbnmTPbkhWkHpCR3pH09ks4B0Qf2VAvx
ennxU8x1WIUIMgGTgSWNnuO3MxxJ7AiFEz4C+Zz4KyttDPgPDwpdPiBb1aPPLERDHlmQBuzQKCVL
FAX+1d9pAF8VgghARnVp5vgn/dDppBVT1GeZCm4+FAd42sH7sKM1nhZhtqmVGgjqLNrcTzUUmLo2
fRYLLFGh198xyWq7UDFlvEHwZJCAYlyJfrwUhHHdeVlZmN7gQ3VDszMNoV8ZXuHmIIAkcGfa6xpN
hW7Iapye9cDnF16CkGYH5GPDJ3sPXYT7YgwFJlbLGyFJoSaJZ73cwVL3vhAiHmXYRjtE8JzvI9w9
iU72dKiz3pxwRp9lFBB70ngfbtAHYDCDwomQXVgXLnfQPONiQS63HolxCMqRUw+aW81Cj+flA2bW
jjRJqhGsBDU8g2AsiYMKWSck0MPVy9I8IgXMmVjS0xCEg9v5YWvQgznBQ5pyBnh44jHHKsuW+aht
2Oe6IYrkCSL2zUXe7yweeIJVwnOP6X7gC8lRUV0ifTIbA1fED4+dRpeIR9QHm6xoiSwOD//9PsK7
1MjyFWTAKAEZgyj6B7DFCmQEjEcoltjEFZFLeD5MVUN90xgAtdlwvI0eHMWnu4PLgm846faJ7xyu
joAqlNF9Bjps/8BHGeC/W9K59JIAsij8jTuOLTevqdDdMxVn1smf3iPHiu+r905BCQxyYfPGIc2u
Th904bB86e9xZm0QlsAud5fgJjuzXx2sM8XGBUeyGUOHfH6v3PDmhLMSbv8eWFkrOqtY0kmOQVMD
10HISbHaop4e0vKBCBCDjvVBMF68CbqBiUGHebO23wKy6NzwejxUZP1cSNv33Xg5pQdiEcpL/Eip
Hjg8drAuPcH/b0Ji2mr4JBjSG8PtWIQBnD4X4QWD/VD/7J9evw80cHDIu3bxMu93zN6ICCj3o0X+
MgeR47vVYIyZB4wpaMFvWJOQcOA8jEQauBXBgS6JlzuInzAsEtMnhgGfZR16KMHY8AECy3wBIZmi
x5mt3K3b3emOhogWWIYIWVsYUBifYSYZg+Ke3O5WXK+ImumfUIs8iWmP3xb0MGBL3lDWYa/Faw8c
LcgEHCwIo/K5EdbUBqKVy5MXoeYzoCfzAQbcaNNR3D4UqQMDNwiIVhV1nFYLauLO8JMngiaLj8hM
7nAeiBfbFdwjj5UAPsLBtSd0MarWdCT1Z8RW7YCpdqLxTbMe5T6dPIHQRM7n7ki9kfxaEO37XW/e
NHQPrYOtAGTGq5l4fdimzA9T5aSoRqq8le+rqO/AXCRXdoXfNkHc43mizu7vGVFQRkVnUuNaEy2D
wiMQhl4RKLyzluNVgeF2hcO+xBpoPPsLPgh0ZxBNsMCiyltDgG/L52HlYq+NFxqVAwg/sCKfBQIt
R8dovHSJJ1926e2TVVwT7soI7iJA9Q2mh0MB4D+4Lz7wOhPja4jKVLPDDnZ8l/Dv8X0elpMkXceD
ZVy7z8Gyhh59VJoM0syuHj83Zcv+RMNuzHIyyU9ihs1XwzFCRI4B2cPP53VD4T1Ftr0fOUXEOCwB
tukAwDqGir8jW/vA6xReh/jOxHJ2w7nyAzutPHSKasvGj52e6sE3g4a8Ip72YvjeNW6tYMMRUIjA
wHS6Y49Kp0z3jdjtgW0vJ3879Iu3N3vFvoJeFUQiU8x7BUE7cCJCpLCCovtB0ZiLyKs1HGdLesfb
qOk01bzpggPVO/dN9nTSt4HdAuflHT5aV/Z95OTyD5ULCiTIoDi/rhocC4DJ3XKPAaU5guF4E2Kn
6c/Lx0q61Dv0sMOVIDeLYIz4sHkNRPBRVZfWVXenZKt3vYfH5/1Tvu2uPxW8YHCu1OMB/q2M9XM6
tBOcaqvJA4zYbReetXf/pEiTYaItH/VUwjqnJlaHkQXHVg9S8N5ykB/Sz3CWGPIBsFtVw6Ob4Oq4
uQ/QdsbEKbQbVj3oa1RhraigpsZuDPMTsOBAhFlPenPEoBOUBrgcDDKLZSDBPZ1iEDP7PWUh+ets
BI4GCo2SqJosx1AfFJlF3wcYpW2UvxhfqT+5bwTKKJCNQbUToscZCe7T0eNZc+6iY4MXunIDQJ+y
pcIkv/4oe2log/cCDf1KhCKN35/BWOu4EK36mllVVhfTirLoAPOJHOIW0AuAzB+C1/KhrnLZ6OM9
BNPFxwR2AqUULE5DdqX4cxn30AbQpkQWF3GfLr3qL7P+MurNCdn9guZfngSdSeGbfJeKONmdJF2b
vt+BHyS3wgyozCpP4cIlSmLnEENEPalBckpC5ERE76P4vV5B9rECTbGX463/RmMiikeGzeiJkcm4
XTJMRcihrmxI+moFNsRK4UNOjdzriWgMq+ShR6N5NLlh4PfdISbIBDkyMGWWaLuZPEK7m1m3sYp/
WjMFHwUsh0HL+OwRgriHLY7wJpM7zkUvoliO+2JOnxEkryfp8bi7x4K8BTvzdpLY7DhPZHkmKqtE
EeRAHkMYrJ8ahB3C+w6f4kmK6aJgF4kZDhezlw3uew36b4JjS2BWvx2VydOq0xHKzEUzuVle+EPm
4a9yGZ6ro7QhWG21Bjq3rL3GG+4/W0nPVjI/IkiCbsix6SOr4FjwvX5folV1GeyTYzXLtiY2M9iS
37gz4/SLZOGqIBe2yva1eK4IyRr+BL/+ufbeDiQcHfM9w4cCtgsZp9NjCAlX91Tuqp00x6p0QNzs
oxFH4tsjzvI/zYtoypnbL2BQ6Pm/N8WdyEGC5aKDTAgaqdYb5imq4C1Stne4yYVI8AUl8ZNI9r3D
RdbFuhcsnrOHZvMTyQB/odfngj+5iDBhAmViiUeq/ubAHYbR3S63bPptTM3Jsf2BFLyeskr723go
r5FBHLhEDUKX/xR/oON7gDS+h3ZRhH+0enn9fWC5R22PVALNBE3LXg0NJOh7gC5Y6TdNV59LZrwO
DuXpg3wj+C/h6WEKOcTHfIljNCqfkISPhQL1z/0PIShi48T0TqPi73t5mMEvwPlYmYw6jYPGwtF2
nyOIUfWinnjl64+uRenYJOCnTTECtKvfrUFb7dQeVUddUc8cLFW1Ry93qR9+Eig9724/neHZP/e3
ksDGW/kCOWT18lhztvG8tAaeP4J4f1UvGmR0MC268D/vJJ52LE/BDzsJ4H6ju516LHDD9759Ey9g
tyGMLMx6YFWYMkGvfC8++MMCtWECxz31cv/ND/ypXR6/fDrV1ngUl4Py8WyZ2Zw5npcIa252fGKr
Zxb8ZsCH5wcqgyY55X/FJl6TBUcOZpp93HaARfRHOTI02v71LQqvf/wqJ5LRHh/cKxf3v09gP4gF
5EZEb7KpyPi77Xr9JTNtgeEnOIuZTtKR+enHlI0L+vcQCjKihcczViughlcMSy58UpPXiDogyW2r
9lD31BdMDSkyEt5V5V3Vk4EhoZf74MmY9Vm/fVg3cAUYWgOcDJ/IG00+lgaumjoNQJSPnJ9UA8o8
E5s5GsbGB9hIzcpGB9OHOm2q3YP9AZ4hD4aGSUssJVOawF3DerPKjsP5S7XZMFJ8NqOMvtsFQMz3
Q/gELvgctouNxwjQlmwiKfi/7+Q72kTtIKFPkZqD+9zhMYZa2zwUqa2U9te4a/f28qw35RHGK/VP
SqZPrkMvQFqiX4p7VFxyaX8NNdHSdBF+a7tnO44pezua+ZPM+ZV3MVYpLz2MM4+3Z5Lxa/sicv8v
nwnBpCevJbv9b+nbRJzbZ5rRfQEFBX+QnI5KEcQ1u+Y8mMIJMIuO5Zb7L2ZOjJBoCiEBsosliLD3
TnBDsHLvBpvIu2/7q84YeWOKOmMObTdw7ttRTL7e0NcrQRfxPCZH0VAM42P4G/7Qd4/qqdmwNMiI
YlY2VwHyXTO9niZrQDGwNbG/MB8YAH6GRBqAsec8DPRm1DFplRu14Kxu2/pMI7KTHu6zrdi1MpbY
91zK9fOibVj77yhF4KNABXEBZUr/pfE4ty3P5CAa//+N1LZliT/Id/hSE4zadvjyE/VONm0lfS4k
aRuXOZUx1Q4M2oI/u/vo2DwdL++d8jsG4/HDi0YBwSZ35UxJTxRxMFG2zFbMlcllcJRWKZ4bmL3Y
ixiBgR118cfqgIYfWiqmNfu9pPsiAHDmG2hhSkxp2iK03QdGSY+/aWTIBOkndCTalSmm8XrT+5nH
WI7QPUlH/qf62rogYZsPF3wYBxfCuvNV3VCeasuJLkilcY/XPtn8nvmLmrjbD48XdEGOHcVcBtvI
S5dGjwV58BJE4nbEUdWUkZs8xpmSsSpRZV06FBs3kFBozRZgqHmCVn0JhAyKlD047FGFrsbuQppB
9eSbgPAFKMdQUuWqUG62VcIFFmeUdUQJQFMX4cSGV5OKLeu/CmtT0kLdY27VK8qWXVD8QXgMZb6V
ejGEVzcHmW64/ixhEjUjp7RRIy46m/7PBz260BK/3XQOjwFWQdWrfsJRz4K8zRbBuyBg2qA+0bzw
pGzCNbAZ0IH9n7432HaIvI3uEQrvn+KExh99Gko8FBGq0GOim0AliWqte60UE2sGcSbM8CQR5SKb
DiCZyYmnJe2S5WM+nCH2JpeeCDpODnDZs7GYnMmPA+2GOhkeUdyxNQEBgHZSyfS75YMdwAll9UBz
x37AhLbWBYnTKvh4M8I2ZRJ4EGxvC24DlUjx1e6KYhHRCPQ+6xHoDXb+aBQFO89/alRKjho+omFQ
WArARm+MkvqAkRQMNMR0wHbZlH7V0FQ+R5jDNCqaA90zFx/00IDnvy3I3pvOSFdBbueam4qirzqZ
SN12+LbzkqI9mGi5YCrnflYu/l23F5y5T2MrB98iEVc8II6200Oyf9u+RlBsfieB9kyXv10g3yR4
z1w5qMs/zUXLqUQAFPRYwOpjTOUGt+jCdJ+IAcEoo8d+82c4tRdtH2cM8i6SaWb/wCLJM6+zP+e/
dgC0Fzzx74LneDUL6Szw5MjhPmM8PjIY2ifIkQuScL4yvfFsQmKg6N8J7+6h+Rzs0cdFs+wFpTnB
3bMjNUg6ysYMR3nEC76KUvLg9+ab/ELxGPQsJLyCFKhLQo+S8wh60Ej8z0EebQYkIinTAWfuc2ZG
aOuDEd7eZ3iTXjuwe/muJYjdTydzMlRW4g1kwQVH+zwvR4JiDsKpguwinPK+d8iFC1YLxcptVh7S
sU26JJd2pWqfH93Gb3XysRoUjq/it7MgGLix0szr2ItYn5SD4iow3CaTfu72TYLynrNtdAQvx0Hd
cqYhOSiWWDZSWMrEWzl7fDu1xRXF5DfOXJOO1FyzpvAnZ9LwJ2c+mTt8BF8j7vPR30faBG0m1Ac/
tbn9y4Sb4Pbab22/qv2TrLggWVsgHiRnsm0f5FexnfnWGS/iV97ORec7WfNnWxIeacvDnxw83p6p
Ta7JX6xw35tttm2ZObfpy9qiHUjAHRJzk8JwpqM9nduYW/zM3xSF13CmoVpBgWdY8ElNUdqCkpJc
2uf5lT95XPz6zYHEQrz4nsmKa1FuUFRnGgKJ+7t7u+YeD3DgH4UYzItJR16c+ZO1v/0s9nzRCigQ
SReZ035SWwxhVvgWjD/bkvAnj1JmytO+l2z+lYQsyJ77ZHKz4pU8tPiDg4KSF0f7bWTXlthD3uFW
+xC3yEA8/X0Jr8LwwK9csKqxf22Lw8O8nEfa7yEBD36GovxckJjzje8RtffNiOwoPLXH53KnvcmZ
J8movfhXzPaC3NtkvJLskMBIyYWXHLlDhtGqGT289n1ttpSVg6dI0Jt0RyTibwnZDRdtvK2/zcY1
h8jxe1AC7jejbPbvFhlQBM8/8xsZt7XLM6lHVm01tG/l3utbFBJycJPnxBuZ2HjKR4aYCiGSRP/O
7de0X8AUwmMfdljf6tWA5NAZmTigyP3ekcQmS9z4fnnzfRdvIVX9TcWZR3kpN0VJv3+Snpv/ziFw
vm9m3GQDx/32WfKmPdvrBmKy731yaL+ie05NxQFKsTl8LJxPCXRTBUx6xGF0HtmuehLSwseMLpAr
GDRCyeR43n3UqjaY74BYhT37lc/Am/f0zhYlfY2Z32T3/gAkYyApI0fiRrNh0qP+ybotJCa0z7cJ
KU9b2n/FpsdzkxJSZ9TcsAvzuGgc6o9nhYDetgefxA98BnWO2q+teW6SHWfScPhdi2t+ChSL91Hb
KArkGA+6b1t8Owo58G6yBhghnuF5fu4K5JJO5dEXaBDO3Ol9L9rc29eQXdsIPEs1izNiLeOnxMWN
JLyUM0nahuZPnmBvjHxJltzkVw4uOPKnxUu4ID3vjIh+h/1D3OMhKhBtBsXkuf/y+DYrab3gt82M
+yELYyASvBZt4Q0hyiKfgfYXXmriM7ijXXgBb3qhohT/axcsmvwUa6K2KaZ24QlaSbvwGAd/tWWj
8HwiKV5/vIBH6z/KRQoy/F6y/WoL2kcNQ1I0ALsuWzMqr/4jm5dIz1s52qy1C7mQl3rhFiUsRCrt
ol3ICf66WmTC++o/ikMKzrUoNT/x/Pdb+IsEbTG45lP4hYvvh7Xf/1+p5l2T++T/LQq/8xelpoO+
T+htdv1teniwucE6g0R8c/qovglYC5JX7z0MBQbOaqwN7MB3+xd/UoHZKEcp+nVgvAQyspP54GHc
um6BqudtoojpPYTOIkqtAr77ISGshPvjIzQlYQq7EyR+3skNvG5DSw5nBSg5uL7N4ABNzpW/ktAo
liogakRSdqEYzzQYzubJYyyBCCpMtFE1ZHswhqZO1J29YNkHdnAzqwQCOLce/Nbh6UbMa2Xag2L/
Po3XL18v8evBKQPkpIZpQQ+XES4KSOnX+8eO8iV0Ql24WRLrCTyKjQT0mzD2ILuvOivIAT7E810p
49pGsIER5e52IN///YwlWwrMEu74X/izny50Ax0I88coLSPcnmJPwZ+C3VG6eKgjWV7hCFNPH5XR
ByfWu/TH0ag85S/H99QGxjizIo5NhaPsLIWkbZFPVUCrxKd+mHf4uucy2r/uqp8u1VkG0vI3W0Nq
mL4ciGkiwlqDp8C/CYKGPswqna0EqpkvIAYoMbC8kG6OJuDUMTrzsIcZ8L4abEIH9mhWGjtZ4Ivn
vITPVWrD5Wwp655JcSbyCi/NE67JD/NVjiEKemm6IGBhP3cY/HUTY157irPsrwThhc4BX4Z+m/u4
ozyMO3udHwiRRvHx5dFIz3H48x4QA8YQlVhd/QV+PiT9WE9pJO96xSh92DdYYv/649s6wST880b1
aAcKTBBWuBSVx6J7ggMJlsUCppSp4uBJhAsPLj5dsDOMAQeoXNcpHBWHvXW3coFkQFG9udvyePgr
g6hdp08r3aBoGy6anwSwDN5sMMbg2zG9wZh3lVd8u7aCCoKXaQ4BIenvRjJmueuNKkiyjfcJtqU4
HvuLGIqHuXKCnxGGpfTQAzhLWVwPdflYAmtGTHRguE8bZgwXk6WFPXrLiL0fiunLBZSa2ph3TkPA
Pr90itSlCCcYo1AarhszXg2HeokNFhuvfXt8p/Zjfyuf/F/mgEw1iLqBPtdk6BEP4gYQBcobXOqM
DF9rRtfAfsKwwnB+wF6C/7TJSK7m3EuUMWNHQ5FbQZhid1QTy1C9YVjCWxIRlyJ14rUMGhCvc1a8
Lg5XMEBM8pvFIJHBx2COH6kOtVGgcSKV5oCa6QyNEK3SQJf9OfXcs1Vid6/zAv1jB+85gvZeSapc
uz0rvtZLSSOwr15jTrsWD4MRDTLfkU+DH8UZYkVvXKF4gsaXA04v8LL8KXg8qXJeVv9A6ZS7HQcP
DqIiv4wPPi/jwSI6U+F9ItiJgVuxVzZ9EL6YZeJ56r6BZLwcuKOweZQYSacDsLM3CGr1aC33bbIV
PSy2B0OXjlnu+GDGJpZRdaWu+A8uHHb6LpxqCAlWblow4C8jptbBorEfrmQy2dIFGPIFX4GT1KZA
P6bQ1Bko2A15cvAJbxgsmd9v5rMPl2juvtya4Y6DBoNMNEWJmyzvJdbRzejBBky4vcAJw/UtcSpG
dEM4IYcJRoJdQNYRNWS8vHGb6C2bQ3JF8Z5RM8H4NcODU7OfqFBeFiOG3R4MXacCn0dwJWPCGzQG
g4eXT3GrVYwXOj08v3yMbDrebuqx1zWYMvwu4V1MqTjE+0cN7pt4Bt1lsc0WvW0x/0Cl+JPPpjij
GcooQVh5zBST6OfXFCs3Sogj7UpUGxO0b7xAajWDfKOxg1wFOFB7wBrRMqPXW/dP3WkViy3E+0hP
lpHMFrj5px5iHzozf46xCagNRpLE6Z7Rcv02HxuuHYkGAVrYt+VjZRF1oYvS2uhOozFCSbV+OsWf
fK0XGo0mC01YAO/kSLk8Z6jmUGzjkrEsluU6XQ73WmAkq2rFas1KRQ1BelbuIFotCYdMk6BLkp0c
f7UrHLJBZ4aLIzUZj6CxBS+hOFQgboQPNzpJi+5i6PmlkASTyIALRZO3/gaKSzNdYKl/wlNoKC6x
U3TcddwSz9qFJEwU3QldHiPgmGiD9hDHRvFF6hjC2mgdHgZP0b3i+dspUQAXzAyrZB4C4T+r4C0I
HGglR2pK2iM7dnIc2YzCS8isy3KaOkwDUKy13U/DVwWrhSbbbMbYgKsIgjhUsDvHOHtBiRj+SlP6
KMaeIzpzu3+qnNfkbg4mTTbu4SRWz4ZwA4x8H9T96P6TrcPKKZZhPH38iXUYK+hcsShsTvgpMW6f
K2b94aR2tV3Pzs3SgZusA+BlmtXWgyiSA/iLFbRw5oPgWMqmmPjr25H2YGJjvWcpVCB45lMRW5jL
3rsu7m+g8I1sPrDzBfNp46mnAWLBc5bMfX87xD3SFNYuTLGsRR4emCLuhj8ZTsDUIlW9ekYfBxTw
AogFq+LPquaPDTNhiDPW0O1ARAVBB+wQOCrB+bVnSD6WCAe9GMSDU0z9wCn6xO/w8bKHhQpGPzwG
CR5VuNwJAZKkl4SohJQgFVMmbGx1MZJezkGibhSWeGML3GhyXcXzzuqG5g0GG8OXcSVw5djjgc4A
8/PYv60l5ZoRJWbXSw8f8AOfRYzTQQF7IL7Mm25/7Q8bXS2m6vEjGTWMgkCjodpmHcbvGAoFOwec
0p0ModmE37BxFdU8Lb0agD9EfssnkZsSgRQjHuk6FuuM32WJuyaXAhSo3bl28SW1AE1D/WyBpxDh
mmz/HI2S02NaTw/d36d+0FbY921MNSOmQNwZBKcyojLt7PVNIF82QgA9mNbKA2fatQf6RRlP13NI
+4pwzRQ0BOi51EDUA4zq/fadxsRMoL/MLl7TzinZde2ll99Mcl5fGe19+Jlh7AYGGSMhycREgc0U
8mOYIT+z/ilCvBgTIcFmlQLa4e8lAjjGo2xVrV/uY4M5ftStHFgiB/oBX+MFnWZRE//RoukrQxnf
VMwLJsEsEQ+EV3EBKwyLM+u/zly+XN7OuUkpWPgOeDUIfs7fGn5P4GWQ7lF7UHRpq19tJ9isQxcf
hh8ACjyMfzHbEYMANeWJCQ8oGbsCEydYHCP+NEdcsnYilxRmf/wxBh7LHEwXJrIn6xlgOYsCmMkp
xCXNZILHxHrIrC6+fGOseHY+FXMpJNcWQ8PZ5jYxhF0ElTkmx5VMhn2DxdWARNSu7YyR1nHhUjEI
0qbHOtvgxsTAipqx9tBa0ccJ2DLTICp87wb7eIwgAcLOhaHDbvbvOWs2hiFgZ4voxBzHgpv/gtLT
tRkTwt/HysbFvnS2wfI2QRVLCZ9rNGqNV0+ilSGNNDNa+VZivHBnKe/OVWj9rMBTN7jXNqhnE5CW
zETa5jVJz80IzWgxr8FWj0Y9tkeufBAoFeKT/QlTCH56hgaZr0kuMoWY42TVJaTxUoTKMAIbtem2
mSTgersTtDrbwSS3cS7G1BBffPDtEWYGHDmsz+VTGx6Oe1vAw7Ny+zkw9qfJUYVMykE/msx8+L3O
IVpUNx5r8IsEMNk/jVrMVePiqk2ls3rgC53AVLH7363aYxRM+wi96d9twmyI8vzAPPP70UDhjOBC
KUBPm5+TvEuXwR+sgooRHJI5LHNvs5r3iaE71pxsHi4Rj3K3MT/4MTyW7JCcp2hWfsRRfFNPK3yn
4T5B/FIMqTOTcA/uWI/eNBhC5UqYXpqRqb/cIVcmH6I7GxFsEA3mHcJtDZAUns9f1gXJrrJ5gXNd
OU52/dhDZMMZnwRQmhb48AH8dgHoZ38fOPFZYm0tmAEJyZkwnQdxB/o2d2NaV5ol/ry5HwfdXZLt
gsBJsrnRB17yjL2os6wbnMQ7S6VHpOZmoQDlZCwXVX+kwEEyTAj+CcCzvDMISgTZZpH1Ebulkp3a
tSBH/GhDHBM+ORSEzRNvnvGHsEvymEkR+nN/NAT/n84fySGSDyEzUj7Lf3JTGZglgjQPNNopklA0
BCzf8D+WY4SUFEcN/A5LJ72tkbi4yIMTuylExOd9/PBnmew8s52szbvN/A3d8eczU+RxF+tPU4y1
O4xc9htfU0hXTWnZY697S+dlsSb6I0a4dAPflK445dMuiAcDNUlw8ycZy5uiLbte9sAstv0878BA
jx08LnvZSu1NnjhR+stMXg3wy2CSKBGVFYAad4AgeoHPvXzgU2viYH60/RNtegrQjOHBt3yA+7zh
7GSX1p0OvPe452sG/Hi9hco2AYaDFxwBQyahBIe1qgjxYQLDAojpyQbu7nW9FPoidSavtFn9k1xf
tce+9g7geTBCRKRSAkRSuxp3PQzBzMIsLQMYXlRgk3rniLANH0PnyK2erO/B1Ypwnofmh00DIn9e
wFYtWB2QMKFUZe8FL0O0UwUbH/7Ev0j1xQ/cu50jizabswrvCpZRRCDk3QWEylOkUnkV7V6/SJDK
rDgEYg67UixoEIsfVo0oMnTJQ2z1ccBgV4AbM4JfY/cCsUX+ZAZvRFyWj8xdHXymUNkpxh1ftgpc
JjhLvAUgT4D/TO+cHj/St7q51bz0miE8JQ++iFYgYy64DTtqs4gpAPa44436qQ11W9gVnmYmpGM/
8hF6X3Xb9fgGH4H9mmo6lKl17haB2ZC/HYdupOo1Lh2l0TCBPImJFOPQhj4NHiZYugbWDRQBcS5K
k/hY0MDyTm2rbnkKRosUiJf7+MllNhSCnLoJHbjqMlXXcFn3qDQaBDURWEb0ZJBITYnflAn+0teB
O084wg8lgRN7przOYlP68yW7VKkbMJvopwx+y0OgznS26CwdcPuavYmnaAzd0MGPT69gVCxMJ3Cl
5dC8O+HW5/+e2bcUGCl+37H5RjiBDmvfOQ2mHfglZRNKXDYlcDxDQ532iddKxAJBRv3omR3F6UvG
A3KpaiVrZgL9aiM4LH2iVofj1za2+5MXunY0+VtF1ZNzg4YCWRMAFYQ2DtKPCrffnDyoqWcD2yDB
NO08sp4pMZz1xKcLm5CF5yUaDTO72fDKhj0zJW4IfE0pfnvGI7LevHnPE09Aw/YLkx2Afgiy0Hj9
9TYvKm9NbVBD6rrcBxfpQJJLTVQMOlz38CRCiA9HHCTRRgNTUwcYOR61xnBD+8Fvm0wGf/wppyYV
TNkVuD4hE0LVsen9tSV9okEAaNA3/L5xd1B9Tda0MpllPo75RkkhCf0WbWKMrviWuzEmvHP0MYPZ
Z13hrHm+nYHBU8Ac0tVDMNPmwcX/k+f0p8+cKZ6QcIM/H5A1hjf3ZuJENv0lXB3biUO07/0NkBGg
XS/1y3MCb3uz9FEq9fTL0CVWnHmfXcAi/GRWZvXMC+zosFsgBR4gw9z60waE2qFjQeZTnoNL3tGf
k4ZlGE78t1O8HdD1vj9SocDEkRVuTwiF/rqZDq6+iwqXsGQYWo2QgGAvGDY2fdbNbFye+T8pjEw2
tNREfQVGN8Q/GtvAUd7LE3D0kffelxhj0SKi/+mMgnGw+pBn4OJWh9lpBBkJvKURpKapcx8nNrx6
s3LRsEfhQwlj8gdJA5SazRVPEhUORuE4AqcDkT7jP2DA5ULE+Uzp+Z+U8AV6zXfhDBKZfcC/g6mM
3IhRfTuguSFKuhvhUBTPN8MRM6z207drp/L6oxj89R5cJd+QYWX0eodwBqu6o26ZKWXJkDI9TkH+
WzS9Q0iCpiaujz3cSIfucvDXoMYG/xwJOn05hK5X8KfH8pZXw5LfnwscMtfU3kFdwzRa7slCgzrf
X/rEbjMHB5+Yd+WeyG1QA923eESgVsLiv9VU/TGrJrehiAQ3hKW+oPbhs4ecX6SHzXISIATfjc8+
DIx05n4mLNULULOrdBuu4kXkfSavWX9CY/zGHfMWMgvhmVptumgsFkX3EGqwiKWEuxuag9s6XL5x
2rwd/GVFpLnBstxTbUMV6qStPMq3n3OwoiMQd+7iH+6z4FjMCljb0lWygLJupkwUOGlhg305cFGk
fXPYZ28ywoeyt73HLt4mFREyoJczMxuGNImoDayAsKab8a+YODqj4bLaD5aChkyeQFWlAkBAqD40
xwjxk849Suxgpc6h8LFRqvbn8ty3GccJnJIQ+AviHrg/XdxK1xKAsUk5lpakU9cDMDtnCHMn/Qkh
y6GRuYCiH0G3ezMJ9beV4f2/u9l1Kqi1wYz/j6QzW06cWYLwEylCElpvQWjfEGCMb4jB2EKsYkc8
/XyFY84/Z8YDUi/V1dXVWZmIBNRoYPVrRBp5aOUKXzgL34hYN9gCNMZKn89mPfS15n9rxJkcUBY4
fopeoT7vVUob4BcOM+D8aAfMermBmOM5wb0jiT2T19SQerUIChySJ6xDwgyFDkGJqUi7i8ccL4Tz
t3MKORI1WpOziJCWSOCRfvYR/0sEsMJMNSx1xqBbiaSi+uij/gc7PJP0nDUjLXy9CLKwImvj7TOb
9VA8fiCxHQk8/pr8tKHoLdKYDPJWNA4ttCuVzESCU/c3+QVcmVUcPtxsnZuBFh/hJHvF+3Qx3nxc
fPdrAZeS8oHrpZbs9/DuyQuVzV62nvWyFn5hEXTcLNuEscGJ3ua9/AVHa6mORXCBTEPIB3Mz380Y
XZixql4uSGzyMgsf0ixfhgfhgUXKSDE165kMpVax4KzoMJNVSl4gb6ZuRcnDdUY5DLqMuWgfXmH+
rvldFBEX0R49yCYUBVUHgqJbvkdcUAz6+LMoWaJuLh+HL2qComVOGTuQqeAV4AEymnNgKTSswusS
MdHRdtpz/OusXZ6XbH81R8uwtgZmhbKEzBB7PBYMz7eFbsedNDI4mVU9fRB85ChIlGQDAR7QCxXH
QW+J75Inq138uT7XCSrKdraYnP/as1Ln0EJjqzM2TnD9pdgO1ngVD9AO8TeLlVvx4X3fKfUHBssK
SmjXPbkY3kYb4ItQHvHMCk+NXEdlVyiGHGbXBJpyg7gpox/hfbadojjZfImfmSn5dckzZ1bUTImR
6fad5YGPx4xqfL4zx4nHEmygSvnDDsYu1i5x71fqSribUHK2C77GL1rULtlkGQQMU2XbZCIXITNe
sQHKQJnV05b98xDWqQrtEbwCXNSOIMwghM7Z0dG70EZaoBeWUHqpSL6i21VA9By6011yj0WtlIxx
0RsZ40OoFsqU2Okea+h7vPjWFgUPUrGE6sixUnpakBa8DszsGusFFMeXTy5OSKnW3msfdN/kkREQ
2GPkCLeaUPESBBI5O2PuihwuVHiSUfTXpHZHys/6FzPB6S/Sc2ijB6pUDmytGUTEIaKSaIgQ9RDe
ITJLApTbFNRVkH/9J6HVNwH2Sd72CmitDkM0k2OUeHZ+RwQBaRPCHORKcAgTuP+za6jhP8TxQXmK
c9+OWuItcVvnpCfOI9UjhEYSwhdmmIkT4ZZF+WQy3dyJXty6QPUtIiQ1y5LiG1zMwqdWLiCh8M+I
zJwNNOwlr8SmDjFhO9xnm7HsRk7kVlS5/LwSukZxz7j1KR7KIWgdn1gNSKHSMAr5KqWqY7JkiLS8
IHzch/bnMTelgXgBPEO4r4f6+B6/yHAfcuhyUiXucfFy8rkQPce7ISmAwknakZFAWByoykBwM23W
FIvcqbbspPk6ACan51RO+lZOkUgGWpIcLemLcwaiM26n6qwLwbxGdeFUVrXLetFrrnKSm7kTqFCR
fJ6vpxrJbvKranjNwHrALEwCITlnj+SAAvG45nV2SQlXuUYK3hhZ6Gq7oY6etFZa1S0hMQGyLSLv
UEE5E25iaR9stuQ1lHKXKdFh+pg9JG28vQwQoa4MPG7m0iKSEDUqi309hK6Ze5TDcBNDDBzeyRe4
I05JXITlp5C+ZeiOfixGQqhN0RxMmijZLb7ssZKcQid/JKfkkpBzuUEr1Leq09LKKSF9DFzYvbMe
+xJQIko/KNygOAUILO92qUzTBgzXJVlbAzcC1ZdwxwJ6z3yQ8bTLzXSXgUafLSpp6ibjC92sAdMD
14FvhXJZREaRyVMym0nZoI6NKndicTe0CZ8/9VieaQGHiNSg5jzO7YIaAwmNFnldWDmvhebOd3Ly
W9TU9CDO7BLKVgsIe2NKUbvYGOnZMdQQ5TYjJwevxxTpMxnguhCpu1vSheh9R4+lmmzHaqi/R85I
jj7jGN6iZiXGwnfCNgYF50MsHV0SrbzQDnjQyy10r163GMIREqr54udZatFlT02xPXnO9yiCA2uV
wXOqC9P30CBjDrnfim6zA6koVPZuM6cC3LieXnFcjwFq4RPgk44tAMEFKS2QvKLEt+batiZjx99A
fRH+kF7MlJKuFXqm+JDx8h4Li74tmZEDdrvlfjQzf1SG042s/AUJ3fboUQpmk3G3S6dywy6gbhys
aD3TSnulRfvZfnZaUvXFkrDyZgyQkVdjfXP+nO1i7lfGLXcM/Br2fnbxOn4kInJ+mplzzDtiJBfS
z1BSf/egN+wNb5Hht1xinOHGctgs97kyViiChhw+hU+Bxbao7HJtYBZq0mbQX/EclL6xmy6RyTpP
2+waGMlG1uxYKRkWMKFa2QUP5ONb1MWRtv1VEp0TRr5mRVwSUMSXJVlDWeAOPzMj6hA2GQtWoZrt
uDzRzktySwBe1pR/R7R2usiV1IyoK80XOQUB2WPGYqYRGG7ploKKnprRKTGqx9EzKixg4+2mtAUr
mq35XGJVYIRSLXphAEp6SZyqLli1mVMdGR34T1N38vd4vpdj2JTsUKxxW8qyoGhtu1xn9gqCn8uA
NXhJLrMnIdeKbthzfuBUNjQULDFSnRMH4+8YZiu/JSxT8kArZcVX0P3lBzM91yIoystH8pj99ZWF
J0hrGY7TEgjt+ocvXWbk6/lvPZXvLmX1A9GVxSBO5YabmUJIWTkVjmi6yXq82J2cZmsmycKsrWqT
4Sp5wIWvKPPDVBpHEjeBcX9C5bwMce2Zj/6Gf1ng426kTPGDNDfymBElpTQAPzPrldJ2SlXmO9xl
PUbdc0SJWazyALTNSoJ15lV8p5KeRCoz2mTHpFesU/6eMKi05gRmXPwhf6IqBhvCQ+avufxJFrkM
Mq9mMusxDUnckitG1g/o8/mB0t8OHKsSrfvyUrE5cW5dcProYBPRR20K8NpihR/SGn42BE8KJcR6
I2g/ZL7ZPlwOgsmDpyle48susC1UcBCXLbKMRrIv5PH0MjwlMFMcmagn5YCMFbYUimFhi7KeMb0A
/sOJuD9EVeBjf8R7qnmknY/wgCNqeBQ+LnPCR9QbUo4UU+vHjsGugamUN3YBLqhhkTlQOXj28Uq4
f+j+eTiVzXy1ZZT4Gx50nSm4gl7kho9YCYGpeRqO4sZr7oHGysVLJV3cph0LbZNumJvdlPKiBOxO
YuBVFX5G6crI5M522JSIHaVEQQXSK+LQg91wl1HMc2Hpkg4/ZCbbH2ONw31PIIMpO9Eivkeur0Fq
Cyl9JUTrZ9/Fm13i+uNPPf3yCw/IMcTVlQZF0Fgp9rDOFvSK/DK7OjTC/5BqKZvoHtMMHzxC1MUi
4G6ydTbUFjS5W7Djwkl5QHNSj+u8Q1La4dV1ZTKXXIZSSY5NYCmc5clSSkmfrydWyFDmu7yZHFM7
QJAsqol2jsiIk26I18kBaPQ1aLMurMcgaSjW6ZDlviVcT9RjsWFqQQFOPNJLqmRy82+Wx8RBEP4Y
uiXePPJk2eGbQvjtRhIGkOSP9lEby72Eyxgp4xpOSNwYcXbMAWEkz3lQYXnFp/LKdJ9eIovyt3um
8ig3ZZsPce54VtY+2ulKAW19bGSLf7dU98QnLirug27pOcenT6VYROW2RPaJzegYntG3J/kBf/ch
3X8cUq0wJ8fwhK+RdtqsCzfq2DipM8XJ5lqpzXusUfG9enVKWNKy1B9C+yFuhAUHfG+G32YlmqUd
sXnPeTsXRMl6RFmOHXuQ3io+tzv4dSqDIS9iAA8EacysR7mpJ+WBxAw4Gv5BQhuydkPwNz6aQGwx
oO5jY0ld6ZkRcXxtuIarTqiF71ziA7dQ2IiYS77nRm/nAeqRv7BkQvGY6CdQit4ggWzEuwjeoPBC
FAB6JuSgzSe6gBrwLl5H8g8A2EO6KFZ4IyLksujMXROuKVL8PecmfiolBEokLkAPrSX3pLyWr1zE
yMzojlwkTope4p3Dt5cL6VsX/uHhzRX7OOp9+AY8thtRxiebOcFIb8jKCdbsjWJSvaHBY4nqYLpX
mB1oBRLMFpgrlnD94dKKXU9+Kf5DAtQbTuZve3iw+qTzFJbRcoUR+QPZd+H95xzssWFGlEE0gAF5
8JMlx3D3SdOhcuGbbC/h2V9HB3ZePYYKtucZw8P8CtV+x60F90p4EupXOojNmNQjHo++y6iv4/uR
0HuDg3WWu3jLzbKMDAK6waPoMZ3Nt4yGzKFLQuAVkz0nI8DsoScSm9Gbs05cg0yDmIFY/1/7VPhI
6BzH7Qgou4yrEsl/fMKTr+I86TJXi0xU+30WDoaECo0T8Y8aNFw0BJQ109NzoPDrMOxCMfQNbWGv
ZzylVTIsR4+UcrgewdTCSiNWpswbSUFkMzDrSKDybIQyJ7iXeJ29vTYNoX7lkaB77h9RboQTOujF
L4hviEq4rfPtiLmfSXmGwmOIzCJ85gPnL5Yz6pYS0OBqfWI1ptMiuy2Pk13alU+uM4OwhmfouEGu
tHwbKDGhFKNAbxVfi07DpP5FyDi4YJqyeqQ77HP8jfKULjwRoVFo7LuMk0ncwDaScCnLXkaGgnHA
w0Jg9O4neSF5GWV1myHgnUD6iyXL+MpPAYGEgtA6QTwvc8OYMxfECOF1rn6dffVLAlVIQlkf0gD+
le5KtCjfl31Qfg5JGherBJUY9ft1tJmpkekToz77zW9Hb+iaOTixUeCyvjfi7+FvTNX4zK0U7wBo
M2d/43lbzOdvpTOM7HTHX+TVfD4io3Hk3rwX97hcNfAmTAvowUgLRMHqghYnKp4MrfSACCqSiPZK
Q3BvpBAjADXSZyUQVyTxyduND3f4fIW/EQf57bdG+wg8/7rjcluuYeodxiPWp4Sy0sWpMJDvhfm2
awPnSJ/bn5YtV4l0UCgYgeLLEsb5hndrIOtWnvG3e8hyp6swwISAycW5MewWbNxDsQycrG/wM/wH
TX9voIwk8uPx+Ws3FKuRqeJdjAiLiPV6SyAaWmd3CPzoKHQHLK3yPRcbtnqLMwzhIMaQy9zJqn2P
87ofnn+gHceWZFukGQlnWjEpUD5RPZNh9LB68LSYWg8pMmaf8y9VVQlRtcSVrDrGuSOcsZYgir+A
P6iyicqKkO2HI2VkQa4JvGsg7SlpDwsI7ypbH1+UqBpnh4N9r1GbKAd4Uf42UokCZd1wlKfRMtzy
QBlJ2ff3d+aQQSP6BbMeUjTKxHPPPODkxXMjlp08TZou3sRa3jgtvr1KOGA3eyANRV9lyhWciYy5
yijXS6JIzFx8r2w1JzEGk17LqeMBFw6vajM5R0nrpE3SwnXMlvB7Pkq9FsPN+gMqyy9xXDJzagg4
VU75hKngRAilWTntj6wpzoWsW1t2HOJ9mivjIk8MHxe4LB4Jj1zHu+eg/TmLGXWcSHkm4ygfYysQ
i5NuERtjIWIlVMFsgRHTYM4zPxxh+Y3mijFJY+1IyuzIXSN8Iycsotp3RGsSt8t5gHh8k3EO0oZ8
i9iSZKInm7z8A4YlRiAnJWyKEhz8DePI/2hJx4fFZmWYmQkO7TScycDmnMUAC+B0lj+oHv5h75Mt
VCklsn0Qikm7MFA+w/EDVl7xMywYQXMwYEQkfExshVcyd9JzhklOSHJ4oCSNLVw6V/vkW3iDDC82
qERNQYDOXZQyWLfvjeHPjmRkeGFEzWWP/3v7ZFl3Mt6yxzL0PEgOnRx7oAuGpEcMlgWR0Dhmh/tN
WXrvwwtOWQ4y1CO+czsySeRW8I9/DZXwQoaANcMvDHYdS/uZdHkXcymF+dB+8gYeu79wDGOlEA7y
jJK+NEXdetJgwlRu0jO6S+8p32dEGBN6+ghdHPCOQxuUApGAYZgL/mXHLDLOa04R72328B6jxZCw
lVeHV0u4UmgKS07mkoH+cwwEJAE1PTSUd2Pj2tGXz1OnxU/Z+HBdsq7FkvgpvkM2lr/TEpZP42nC
2wrvPyyWrys7tNi+DPBfYER3/W4iC45RfO8bJxyULG9xskfOabtPVKYw4I4LOV4pkQzIIhlw8V6y
AKUzf7uJ7P0uZF59pszhSCWNE9NgSLEO/oJJyMouMCPpIO+hSMTpU2DEmckOLuwT2KJINLDZsO55
Ag7JIMEkC5QACO8szXT56TtiYQreOQ/MwSZOFq+kEmvI0Ulmm/QaZ2ZGVGZNTA+7kvhNXK2ECbI+
aIR4Qv5dnBdr/G2utxBjErfRW5FaogM4P75KdIsLZKLFbcnRWTqOWzMHJOzEERBn4D44ofAfRsDb
OZbjWGiu9JeY9H2s+XP80i55rrOAzIsdiAiObWWxvLOtoL9F6QmLDGvHHjMKTf5WGp5yRRbDgzQb
lpu33cualSe9jS7ROYCKr5Nmipv8cwTYzF9/G38s2xXbmSylG0p976l5n/XF3DFiDvBiIeTJxMnS
azZUaf17ueGy5LCF42cNsKElpNrEJ/Dx65qNizceKAQWm8TnP+Sw8o6aMDxZTmIU/J8EsLLvSmr0
gFojb2GK37sX1VZ0n01M5p1KP9bHD5J6cGbwibcrAecjZ5zl+T2NztIICakYOXLUGImsClrKiMGe
wfriO7LwxOXLQErQ8B61w8+fBd9/ZNflPOjtCGoknpMIbBPLsYjLqwgmCHi81lF3CYBYj4CRlmy8
e0SEDMheIJ4jR41tnbMzt+1muGrG5LOJU5gfqbMWvgMluW8/SGXCP3icyQZMBvoHTN/PoYmNGdiO
qTvB3+BWEdVAkpG1AzgdbnSPDN7Wo6ziA9otzlKp+vwejW4L7xDv4S6JmUMgSw+bcvH4akjMYZbr
/odyhwsMcJ3u9T7+lah/uxHhWet+brlzCl4flOJ4O6qkxnX7eR18Ulm1rcvFLdj8s4oW/Gnq/qh2
fHHiBRITFOQd4Zlc/8BLANNmfz1tp2cyFNCbj7keCqzZY0wRBXUvR7SrRHP6HG+926wXwUoFy++0
JWBGAyfU0Lo5+9d/m/6UvRM3sSCe8YzR+huuL5Y+NLwDaJryqw+SBqj7YJNggmCaotMcUG23giBI
8RZDhodzr+ggFC0XBV1PDkPlGo5xijqotgLgTTHMKYVBXaARNxI9z22ic5I+jqk00cFCzCGZAeaZ
oanTAcRlg2z8z0U1ddSh565ispsexD2PQczZGjIFJ6D+dw2cdXAAX0dY8W//z8muc4177kACPqoy
Q/VLH+3K2xSszs/C406+GV3uw+6LyzewmtUORKM6KNDJgAv2g0pJNJb91zc86C9A2CegSkOexhw0
Q+Ub5uAW7BWQwJVjAMkADvZxiNq1d/lV+iue8TVaBCfkeClchPAAHHuhfG7K9uzdr8NuG3IL8QWl
BPJxOyVksLoAVQs0FlH1cAcuYKlXZk3NlTlxII7C7xFmr2wKIz/1XF+jQ98/gXJA8uYpolMXiIka
IYJQuaKOEAuwoAQfWJDTUm6wG5pbH/4B4KvP4e4wnIIu2vS3fW8dwckONbjp1ZBxgQ+CKOGBRE7x
MBN1AHas/whgEAN+Drs/EEVgByJAsuXFMw5SoZ7f+qxBxAxEA8Pkpu41tPtZViMmOmg/108iwgOH
aVI3Vjza/ZAKDTeBsUATon+DNA7BZfIzIFbRXpjz2wJKeiNuLb/3MeUeACnu/m4KAeMFSsjJObBa
oSwj9XwXktcefF8Idhp+zRl35E5YrRRlUgFv95vdiKIBQKjgsE+p6j1za3b/gjy3MoPDR512wPZR
giTnNKDXjt+M2aR2+pgMdSsEt506qI+edfJNAJhgiHuR18wODmrmg4093Gj+EUaL7+uY6bACdDYJ
wabwCpAoQBwKDPQDBsoAEazLb5PDws68ossD14UW91ib8JR6m9Hj4Y93wS8XONeeqCDBqnEBHnjy
DgihopuQ7n8Pwli+3wXWb1M5X5BmQu1Ww/HFW/MTQOnllquUnF2Dw/n5R+KIbLPxPtyJ+H/SNYTE
ENJBy7UEgYwJ7akBEvbo56dbB2qmQSca63dhZp9ogEtS16d8DngEV/vcS3O9/XUna/SIUQa1V8/i
8H1KDtNFpee7Kacxc85rOD6pUFcS1H7ZqP0efNjpyOy/zEEz40cwsLGIsrMiUkQANd3idQv3FOwA
NUQtmh61/jF43LydGRo6ArIBhpddRHTvmLe6hxDMti2176b7gmN1MaKwWW5v5FwoJw5WPgddNgDA
5OBXi41bANC5/CvgiD9V+gCfANAVag44PUNF9RCjQM8DjTK2VGVyW7YBGez9Fsx17XnA4mzaCt6U
E9VUbwdMI7Ten/iAov0+KL4+uqYMqYJGAOlytxl2g4foa4D6bwd3DxWcF1SyZ1CXinAFH5daZGQW
JZRjyPo3UQJ3YkttWLDthsx4BId+cIbV68BJQ52hmSEEIO3VU1inohfEgy3P+TJYdXn7CR0nBIe5
UjxRceIKEFXUtSM6QNcmp/v0njocNEbL+5wWtJuhOd5gjRQrmWh52gw0KiJYMQoyVnZHSCpGaEgP
muWjV/SaEgrwr8YOrBPilzCRDrfjNXTg7Lat0F1AfmH7t2FT929D1r/b5Iy8SVUt1Q2bDaViHRGS
4kmMD+JvQF4+IT7UfOEJhk3nWejcm3XJL0QnpbbyaPhr/ILyPLmCGRwuRh3stnia4Nlf8/ZKjRM0
TMrF0XsCgnAKRw3Akg1M//bsL0Eiq0DdGgjE0Ey81SMYiLcuEtDbvM7R+MIf6hQluUgowicLjUwL
xS6X2ejZRBmk50jz+XcQXUI1Y535I5pfqKxoKP9MGUuC4UuyZ+vzOTHBzFy+xhDN3EXqFiZO4/ek
RetVG53TDcz4n8mVzWCClciVdzOr/Xg3Bcv/LNGeuMVKKpE/4PwRzsQNm8JcnVBbZ2CE78b0Ozi2
9WCTvo++BM1yKOMoRjC2iXUiKoli1zGB+DvA5AOSZ0HtPeK+OJarYrnYkGxlDVfQPVrE6j/nF6Jj
qDnrvYevPqTH30N6TSX5e0i3v6J5l6Igw1+6WCfNxI8odstu8TqVfI3k0STjekPdWCGdtCYvuUt3
iPPBGyREyA0EkyRBuxifK1+QXFMXi7eCPggJCMAtI1tEchNHmzSH5LEZm2M6e93DLWqcfWuEP0CF
yAfNsYnJHiHgg1ya96vNub54hU8R7QWMcR4+GEDQ69RsUk3OXFd19fxk1oo70sq+sws6dXgDldqv
tSFcoRduBNu+MuFu/7XxlPYGd9TpMj5D/Oo9UISYwjI58i7kxUKk2mHXj550zQptBGvdzBq63ghl
h0Pnn8zk4ZZ+sx4U3SZ+kqE5+UYbELWRbjjDEjngVcQ3A1nh2qCtQ6sC2M1hqvMuklhye+MWIpn7
cAGgskDPNVl8K4EDHOYbyAbHsOHlg9hivpvU8B4Fo9VFDjRWqH8blBQCIvepKwdpS9JUewz13O6f
J/AxbeaHiUQRiBnEMkT+xhpSDESk4gyQa0F/Ir0CVMh2no+u8oT67slkH9iVyiFHHXTP+ABAD+Ki
LgZjeMsu5lhb7qdr/zhAsuNk4PuGx+/7uQJFDDSLGsrtoNb9vUHxmA+V8t4ZbsDyhSrrrJscFM9u
vVav1s/cGLikirlodpBcN+KrUlCuR4ldjgJqU7lEUl+Z+ns2h/v8cgAR2V9/H07ekbwyuu3IQgFC
RpqjjZxRgkiPEe/J8nHP9HulIgQ1UnNoPLzEuKZHGJv6JhHSedTZXmSeMu0TqmgCNXRZkRs7Z+Yr
bxfT+jjUUjVTrUHdpmAWCeiU/oh9lOq618i4+h1wmUtmnkcO0iZsXDF6ue1qwZHqWGmzSXEuzhyI
RX54c8k0hDBa2t5HqP2MP91aoPDRXMnOXB9EV//+CfdrXGsZ4qWpVWfGK9xMTAlEk/WkPgxloiZc
ryamG20d7/M+UbZVzwm/EqvN9V/Chd6kPU1UZZidcflWf935VlCgKnCtGcN9sPaeVFde+08Ykn4u
wcUuLYr+Kvv2eTqV9/QFDQ1lyM6yVslVowy19qk4cYK7jo3HmxLRAirLtMnzhrcCWD+0T8El2+5W
zXmA1DIHuF3fp46QqqWuf+19rNf/4AfJ1QGqU/fPJjxga/P1ePNtPdlbYG56EpERdrSg3mEh+2dy
ZXvxEYxbxL4xaJKdF9jLM5izbfCgDkOJF8GXCCLCZ+y17nQRLzefxofz74v3GjEbKKz/r9DHMTlf
i0NeEMq2HvVq3y+NyPdkfHkxu6mlh9sZK6HRkOKRF7cpcj0Yv58YKoE0jOuiemAFi8sSTSNQxGZl
BHh7lbuaeP/LBeGhRLt5ExEBiMrksIA6+TDffrT1v13qjh9s/US+T5dmKFAXg16msnaM7JsGV3+v
Ymo2n27jEYuisbNwE2WyIxDkEKpROgQL3FLPDwc4w4sjUDwH8L331GEADHcIRlDWRs1RnX00/8zx
kjtn1Ojik9VHeDdRyGFhwckW9UuIuagdGO+N4cIHVF+iSKYa/ebk2/eBdQxOB8+gHM2NgHSjcAYV
O/q0D7Yy0nJsJxyUer9OjAgYPnTnL3vhncrY4Loe1si1y/UVZyWLirq2P3Q5/w1WXP1BiuAdqX2z
EmX3dWC7hCFAKTQgoyXj6V4+r8cCMuBhAz+Jco5uBGHPY/9z/wqb+7/7zj9Ayv0qIH1+cYYHdkVl
P+e8byo+oNAYZrYcSlCp4Sbt8hoSuTysfkIy4To07eULxcyosz6bZmChAM8px3aCRzfcnD1UrA6p
XTDRYr2QevpQx2lPXxXsezPz9x1TyLbH8j0+i6Mz3kJJqMP93HzoI4OYDMa/D9G3cqFXh5KOk9Kr
UCmLnDnqP+X4BdZknxeHT46Nl/h8jpDF89iP68oJrOvygWEtOlhb8AK+PnyOYQnfBVRdDIwfvEsB
o52CctRRofgnMATo2A4KkWmzTxFnpDOVdGdPHXJ3HJ0/kRnlkHfaDztqq/zL8PDZHABsrW7huSmJ
olawOGNgHYx8jPji19Cz5yVCwBa1eRBel7SnYZObyC60b7FUchTFOjJG7tgtDuliZHGrexsC4wjs
Aim4z+enMbr82tyKk1zM9h8mP92lIiC+Sc+fHPjQRbA51pO4+lRC48uZcpzQxlyqZ2pwiZ2pwMnI
3aVu+EAXl33wPocccqlX9zn339URVMcRLB2AKvAKx+RG3pB7GrVqFZF2kaic/RWwIULlWrlfym1A
jToBjray8h5X5L254GxsrsvN0iWo4fcJ8KKJkgLPYp2DM/snN/pozxaoENa/yGVxscUxJFa5hjcn
3CpOgBamr/HZhwY9eZX72X3uEoocvpuZwSdec+X9yC1wHnPVkOY4crvsppBgxhQUuqCD4oRgJ1ZH
RNtb9FuyjhdIty8xl1aCeEmlh6a3UtInyA4jJ9c5+RsXucPWSp0uuhNmUEn5zQAcYFRaeQrp/XZm
ADums8Rt3AJELkiePcC915w/A4KCe18hQwVeoDxxb0SZJ+/gxZWdctWLx5UxZVByQlDG660lD0jq
uCR6WFoVoJZ5L9IrEEacxZSEMSDD6aZGxe25wDYtKnmiPfAFsgqcxPYzR/zndiY3F9slGE0QnuSj
YAsn71UZFB+CJuKca07USkP/IyCGZxRU+qz4CTgk4rwNKAsJBMHKYIuc9q+Im0H13sVij04Gx2ig
FVqhokoZb1IsKr0xYwp5YBXACpmFxwhb6QLn0vd6IAqACjS0qAHPpeb1UiCFe7w52RsYXqUHKwGi
KSubJOVd4fwvt0ogiRhWreQcMzFXZ59eaHPmotovX2WP0T9xtcolLGp9EVf0zFpImkAumPWKIcsx
0rsJCpG4kdvJ6lmqFedUsixbTI+uywipDMYLmzwm9oRwG1gDwDAjx5ADufRhVpgZe7Jd0jbyD4mV
b6anJbldbhIjgfAIFPOE2jGXPeD9SNSA8SSYmAoUTKqA90uBdSn+mp8cl0Buc1YHi44VoKTMs7tS
KyYiMlcc9klVi10xcbOGkzywA9B3vdULFZSkWSLai/F5NoPRAxNGXwULqpXIw4QY4Ip0iFjuOnvO
OfJypcylgbx7pVeA/k7cWKkHukw7ZoLuM7EaRlEysGA7TzP47GUCwBTOnpTARacl4De5AKKXpHC4
JiV6B/nMkD9hoR+IHTaz55w1Cu5ScE6E90blTsyWjBGNxygrdyUk9njkuUBGYPdgWF5zZh5EKav5
OXdTsWLiarlrkkPPHhtp5a6VZ5fQzyBeIZmfznsb1OnG5F5JbZWKr+a9SS/i9J6z3kgAcyA++B1j
+XaCI3v8+tY32PItZpMBNiDqruNbDKTjOrdTQXTsiDaAS7/6JICwErFSqtNYYwcKVEfkymCR1XM2
FFzghKWMt2QxNwyfUWFj4IVYlCSWSLiA5sM4hffzFHIgJ+HVkjCZ1Mv36uJDpND43QLhx8xPBAl4
IS+Rvtc9Y/KQDxxxYUYFepasisJ5j38VLDcwNeZLa/k2/cTrQGu6GLBiAe6JsI2Df3xQIs1GXFdN
hapnqaUGpdN96L6Hp5hTsAef1EfRrtCQv0724T7kBE42HBz6JdfQQ+ZTV/D2FCzwC5/oqwXINyon
DyDhqSAojkArOlR47iBYd4CJF59cVKUO9ARHr421f25sBwufCjWAaI/gFSrZJXJ8EEuZVRjFHSQ9
UQ61com6ctIrCMHwGrewuIRO1Etan20Zsg0Oq2jssOt9C0ipIzOClb7XdSQTTuYJdYmYiq3insDn
xMVctqAciCKxSZNRb0aZT2mVxzcgnxKf6L5spARjQwnYK6QwJabQ6zh4hRqqMdkx2z/7vLs4jWqy
nyGnlHuk/0PGOj+AgMxfqfHP9RHfs6ATizhk/BByj8k3d5nNEfwRbLR+WyDFOCNwuxG78fTtdD3e
FcTcsfYucKC0oLIo50c0CyWYuVU2lK5R87KU8kGd6iaKHq5IknI/HNaROdQpX3OphbuHbi51O+Sb
GX0p7bAzBX31LXQtr7iOAMr5Jukm71G+RlLWoJZNYEXU5d2TTdEwRN3UGPa8F9mCfQUjeg50ciTO
vM43E05SxI4I9hCFQmTLLQkXJ1hrTuVM8qIaVkfULe59UVmEOXD2CjV+f4WLiBKpaAuMi2KOzbgd
72NSPlQ4HMJtWvP+ayIlEbviON3Gtr8rN5QStf4DrZhtSKgakzPHkPVRnbckGSRw1GNyeNvc/bxj
iI98863MXHxMeMngwqICKW1Crgfk+1RLAKvcUvQmxZBmKHmCZIuXCV3fDk1+UTBH3p06rtFhvB9d
psijMSX1F8VH8TE7jHvhPpYS3HNBCv+RAfgKLwEPGzVyTK7oZci3Kar7YlR2RTOSwkDKVEYc88b7
7bD+OkEQ4D3DTXHKjl+oBjLLCDDBQc30mcNrvKO6rVeZVHtA/R8yI9SudXOtooiL8rHrzM6vIWV3
1K+dHv1FqEZm1WTNtJluM0qr2DA1OKw8Sgrb4XlWZw9qfhJWyORFmaW6qjPKjOuMz7Wkgkuqip3h
eqxRQFpo4R6lWbrH0rhSH2NXT21I1amdU5prY0rn2XWpVPfZkfmh/nFMWaRVUmZJW6VOzM2JUwMK
wRtKj+pAgdEhpyAJiwgtfuKkVqTz0KtNARpLjKbsZovVbilFd2a2/tB2XksdS49qLpzIa7aIFhEl
fiu1ZNVT01dTJXVertFgyqSUjUK2mh6fqavrVVR2lpdsHz+yfWhSkPNDQRmOInzGLc5Nquu/Kc9v
0s3MPg9YGuKddOriXgEFc6kKEM3i38xcSqUoUaRGa0qJT00ND+VSxXN0j52ijhbAoHbLjhRS9lz7
dPBELRkG28igvouE8w5nX57DXoUDNCJjcgg3y1dFxeBtSIFOaeZ6SSkTFcNnymnrZIFOGPKDXIVQ
otFUW2qgORvGG0aA/Aipg8YziO7d+brz2H8X6pCNxu273+qQ7E55QS0DVnZv1Onhoxd9gOXD/1AH
720kSRZy5xUOADyus5j9j9IVra8/PXfZuUPnx6LEXkvsU3w5eMVy/enwSn/T8+Cs0sh0xh1Ht7R2
B+YnLDuOzSGbQ2DUTk72gKQZmAxS6LPrJ3Ewyt4e2VlYlKi5oN/QGWyGjUewc1uy4wFJqUmq9blK
JTVZczMFhgKYKdADa6zhFsOaKpyN35yi1xaxYJ/aHi6+EXiR+gnCOQIMgSRJLYKApi2CCQK8dUAk
IfEXgTwVEKCJCDupOQBYlz9G3Uj/eoyUxE6JJknRcjsOlFkAWoAYHjNk5UCAS7ZVro6FIlyeS36K
SJfsKqcVgvVSwO9SHwMkONx8rWMgREePO260hZ4xGDMB2DyFpJTSHB1kO1AG4s0WJaJKglM9RxlC
ykmIM9jp9c4z2Ik5+2wGuk08T6gG5KGUiol19iqJJ0KIVX4RfueA2CvYmD9NNmbZnN8KoORotW+y
Pi0oaLsQWVAObO+kLSlz6COYT45A5CLssZSD3LirIXd/lB93gT7iqElekFsbLM2Jm8T9z9FZLTeO
BlH4iVQlhlsLzRi8cSWZRMysp99PW7UXszOJ48g/dJ8+wGbnktm3fs5Jbnn1bTnor4Y3H6tz669n
4XKo/q0nprKX9uV6Xu5JwoNBbd3NK/OAx3QwPIObN02AXa+MKxq0j+2eTQ/WrwuKozFBmNHZ3Abx
NuJoVR0yL0kfJQNt9mCXXeXxoyOP4PmRVVtBuo1gtLixfArNR5/RKr9PDDvNVb0MOcnaPYXTgpUD
KzMKaYhw4KrEkzq+6PrshPombb2+/mdgLJe/hPH1Wbh5FgzPPe+qHI/YS4xc32TSoShH7JlRnOHZ
xHKMAgNXByCnxeUCD+FHaGT0bkBXsAgIIdATPTzDT5gpDneh6og0BWg0P/WttNcPEdY/TI8KO+FX
Iuasht1J2KT4LVTurF8WuIbgMr/msivyQwILiwskfkGLi+UPwhBiTIsgYrIxvvKoQjxDLUaL+XFM
T0m9yz+5VriSTDgFbhO76bIxqPjr0EPgPZyfH4itExvRagZdoLr3EORPS+3H2lur4VXoW7JbGnAD
39QXqowF6xHQz18mW+ZfeUWuHYSZPwEs2zxgUsrk3Td3gWwcVruJsbQH0VF/eUSkMBOYyhiv+11e
rN/uWp5JkCgYpNEswb3jE7rLb8+3RcW+1mY2yl8C+pH/tIQ7gPM+CVgdDMRLKWAwbIQ+samEpg8R
c1VvxSEZuzCexRUKZHkChqqPAtJFLryQ9AlSsY2dmV4eQM+MdGK8BXniht2GntJhA4WJh02Ywbb+
ulob8FUbwOO2M/FzZMX7/4zpAUNOULmOHMB7QQP23I7S8dnyvhtbHG9PGdTwQf3SFEcO3/AokBXj
fUunHQ4s6YEEwxMuNZiIHWP/6VQfLbCRZYAHHHtKIFYOBGGkiCwv4AGR/OcFoyFFexJfzarbRtB8
cEW+d7qfRAfdvJBh31/73wFMy54SIqSzn+GivkYf+t9qtkCitfRW3JM7FwWcAy4azKwYx17LI2UW
MHuKA4xPyiLXzl+9ZhQLRMkSysYa/yTi3dogDeyXjbaHv/upT/6W8Wyn+jG1zY0UxOHNmp18ILnB
azDZPZh2+s2zqhf0EPoNWIz/OKTiCqzPIe+To5HOkqYTaIEe8jM84eoARge4zc9mzGXVzhBiVed3
FrZi3EqNI5AOh7Hi5KTjbSyciTgUFeJWUH1jV7EWZsS/PohF/IaPtA6eKR6GgHhENhpGuXUXNIY9
/sPhGSfokr+WbJpLUtHibxoqeArsAhFIgtaoxZiBrMtH5Zu1r+EaSOfZnZPeqeESLbsh20+Zj4Py
yHz9kuN7SCDtsnmiUmZC5WMBjPRphQPZWp3NEF7X8UtSmAKDrfQEUNrR4JqWY2GRyq3fu7K2i+Nz
Xe440OvS0aKN7sIBYAAlnkDKaKvoVGlXNSY/gco39u5Y3zsBqyUDjGS5w70A4Sc3W7ECxhnTYD9h
JHwRTA4Z5UnsHrm6fHh4lHbbAbvDZicknmVBKXwZnOmH+AviNWqCqbmhkSX8Rf+af/JrGiRMpPF0
3M04/E6nGaBoxHpiW1z6r+YBM2BFmMln+uqpowukrcdQ8iteAD/Twstl6L5b87X+pbrkTd2WwRHA
O5uD/G8kNHA+TqSAcBNymX5IJwW08P+pP6cGue3mcC6nrZ78GkRyR9t8dqLnj4WlXuEza2WIA3bN
h87OrU8tl8Wy0XX6Zjc0vLDyaSaKR6faYWOv4284UUC8OU8ccMdVGIH/xoVjRWuguPrH9/LQmFyS
zC5gdSFvGK3Uq4uQ0zIz+EdiawJfKN1ObcAaBUHmrGGg0B4pPwFHCMAFwNOpYvCfDP25RD7vALhD
FUgy+kMX5vwTa7rmSsqqnLxB0OFB86aB0f+PbcZHix1WG9Q/jmBuazh+CNm6A98nVEcD3TxHwk/7
h/xD1byEidsXs9Bo2/zkf/PMLnGKxWs6txFPGcQAfjiurNOeEUDviuGRdzPzu+PfgWUwHq7iOZaO
4/O+AAiNX9L8FjavKheuoNhZG6jJVtbfS3ErEtFe7hnQzNmuxDK6c5meMUGqBl+GZt9eI7Qpi1vn
uzILNJZ5KNNBk9HrLdsYOFmnmHCeV9ZD/tUc2lc+d9o96tJKdo0SgwAsAtv2BqiezHQNtlB8jJBq
nib3zfXJ5LU7WD/m16jsTXJpVIrviiUievpH8S96xFAjTuGn1Xk0HJTi4mUio4dUQrx2zQ0NzAEf
Pemt6vasUHEIcsmrVRebh/4cLd9xebDMR2IxvbejyZtkHBk22Z90K1dzVbG2YfHl4wZrFlPaExra
2JEZZFRpb7U/3ri/pAMtP7gacx67mchUBESiPBXyAwJBzANYi7Y1Usv0aNzq39Swh9SWecXJVhJP
Mr2Wkah5IM2+OQzze/be/2WXWPHq9DI9ptkrMfvGnks2fQGjOT7cjQSXCOun9oJuB3NUud1mBd5Q
Q+VQZ4+IQuhuF2e86aj0LirunxzThzVQuIEEZDw30eil+5a1gYOsvikr38BLE4MF/MugGkDw3IPv
wC20uF1ecs+g4qgR3PcSvMii9KbkVXkCI4nGtXpnqUp8ytmdWKBD/H9uN9m103zIP/uTpayv2ys7
aiCj2KqQNBhFwP/4pM++ZGQM4uyWesP4yCAAmpviMw1fwjPDrxEVVutbMfYWFLJk8AoX4wNBLKrt
q2hyUbNlmaY1GiatEYldTgW0PB1QFqjVzqKWXPE8OJFquw/btzS9wnqRu6+8OsGcYv7I1DZDFZ8G
Y7P5h6HUTqj+4gx7RKb2Cao8afDJ8cqRLYrvQvoaYRSl3Mf5pq1Dt7XqCnI4w/NhCu85+VwU6Nie
t9j8tjiJJEGWDTCMCghv+2g2Nh0cmGOceCuG9wPKpmLDf1dxsMc79U8FaHtM2oW+xlQCcNVn8cvY
KX/jzMci+IANdQzeiGMktb/wLtWfyhCktR9hnarRxRGrvltnSqycOvx4JQm0oPOghvm/UlLzAFJC
ErpZ62bvpmhbjRtyBsv9a/EzqAB7aN/EPaGfEW0H7mkE4PFVurxiXsz4Z5kDTn7wjnEQ3HTNmmvi
SCIM6KZ8hPdptAf5zo+fRYgWXqU4jbDnzK4JXl4nRu7z0L4wv+Y2wQov0it9Q5l0ziK34uVbd2qc
tP4TWpdkcCKgcA0VnbJyYgbM0HhyPgT2EgRERzccqrOsdzEZwudKks8Jpz7mqrBvRduEV2wSoLxW
DY1OieqJv6zBjpHFmQJyxpvzygQr1j02IUFToLV8+YjVjiu/hhHB2xQa2vbf8FPoTijYpfnR7qLh
qBt33iGv2/psQ8yPGPvgxZO441njflM3AtRkiCDFoyfnijF37ZCEFVjvFC3QRSrR6bCm+Bx+eEJZ
b4shej7jH9tkIYsBHjuphNCWGqfAoTzebfMban3UXU1oz7jG0cqtsYIZY11YdgCoWNPmToSz+DZO
g+xSf/LOmO5z/5EL5OUQMxJYj8GSfnYymqT0wGZnIv7/YSCpcPCIYye/CwPp4kLNPN4IsObxsiz5
v/6LBOcGu41t8lD2lJzV34BbLPBL+io9csS45LKrTmViC33ILA8H+3on6W4hesbzO+04QK+YVtfL
hk+j+eB3M6Y7YuP8oP3Ihj3/RZEPc5VKD9OAwatfdTrNnxSKp60F5j98BeN92x/hFnAVP8lTEJdA
0787NOIA97L1Fim3BVqkbJPITUfCVY6PRrHNYixAd1p5TE1c2V3Io3p2VWVlYxFsK4U7fZjcLoHg
Wu565as1P3qVlEeNNO7HuqGtG4zCUYtdarDGfLXmC3nv+2fpwhCKJ+6xLrMzC86IXQANfTBAh3g7
jPsp/tTOCu6M8Docc4GnHTOkrh0mPc9blTrPytXac6/6ACvQg6KeLvz5yxD4eeW+n3GL6dzeL18m
nGYnyQYPje31mQXp6CqMON4qusIPk3sSSy3LGY1rom7EmBRTv1CQjPTfSEfY4q9duy3xcZIPSeiv
bTqDPEjLuJ9qSaCfM4AwzSUIFy0Y/UOUIdmW97lTfdWzV6WrFTw61t7DjTU3N/RYRurMy775JHRY
xMrbwEkbHqBkQfSocI8zPZGm3woDNu+z/eKcsejKGGwoyomxydz/izD/sf6q/Kv8XgCoop9ueBTD
dei3jJZ5YFWNI/E2FC4pNbKZBNiLtocGiLSnl3RkRBnClyhcdN6n7FvDO3wx3YNiYvQ+Q37orjpn
nYLTOV9KbaDAFMif9zm7D8a3ot5E89TNl9raT0Sk47gZfujVfbnAMZZrz8JpEv/O83QYzsoeumlL
RLtJQLb1jpWAn1zrymmJEFaPZuHw7ge2eLdyA6ef5EA7QjH5/EN8A8H5JOPogaf3d/WZWE4Ozj8Q
Niy+RcBk657ZlK7OoXmEQxNqntAEmfUiMC1OyeyeOZLKL7rh8ZPqnE0RfxkU3rdhDYxE9WX2ZGa4
tUlwHwNPjymUfmgSnwzdSnNoYviquLzCFcXNZI48XT7XI0NEWvjc1ZctFdRg+ErsS4aL6InZzRNT
SJF+dPPU9ss5QeYiSNg5hw4v9Jo+mo3sVbcJIeFwMpkiqW8NRjzLDRuUyrCz374DFqh9Y3BpecOa
Yk0gnzxonx9yf1niVyR9DOcmX4afrzrMgKTaWSSHZmJJPVoqfryU7J/SCwNfRj1oXYhbIwsEFmL5
PUibEDJevZfUCxRyKfvS4kObrL+FIh3M5SVGZAF9OucawwnkXfwM/571njO9N6i6YLk1yV4ajhHQ
FVASEGpOFKc28Gtc+GlC/S5Dy87/YI2OlEHR/3KeNjnbLRUJw3tsif6XR3GSI42kBYUqJPPQ9mPN
EQnDh+nZowwP4IcJwRBYO+M/j3BssS1YqgFZGUQMJIZXZO4cHaxwNRTQ/T45Q7UfTJfrnimzVG/z
V+jvEd79DGNTV9TdNVMGP2LDIXYl/+GrTR1i3Cm5mp7y156RTcQ+A/xot7z0rHFmRBA36mOHKJ/o
UWWjmriZv/HmhcIv57f8wgoMixc0hAJmlp+GaUcAbOlaOlipm7Ja0L5pDp7jae3IwyZ9Hxh9fAqM
JvVdNfmwuPEK6sND9LkIv0W6xwBHwSm7g6sE5yWIPwrZF0FbVVtN7aGn+XSSCQlFJvuE/AgCtN8w
SEBflX1bbtP31c0bT/+NBjJ4QzXHnYZLiuCUJsKWvbocl/i9fULBX92UdV9nvqKafmkxmcv7K/qg
5WjKQGibcXHq5UYC+2d+VtEM6jZR1JlrgqwBK4/XHNYeNqAYdVoctM6YPArJ4co1EhdFb68A/3kD
ESG/DU/j4/kFglhwmYzIb/zMOCwatMUXCxNGtjZN/wRfGSemPuiGADyWA2DcD+2mSnxqCRYAU3vz
hN19NO8AzhEe/1D0p/VulF94KuZKBX2HbO1mSLNDG1P7e/PaoGmyqON4vfit3aNHItYjuQypW73w
TitfOmKMXlMpgiin9JLpSNe5e+LqR72VnjRmgS9yuaU+sn77wZaibZreZJzNj23FQUIAjO7Wo2/0
t1E9tAxGT9B8/RwT3Kr6K/l/nF+7bahop3HUaDlZlsLX1N8IRH9CQ2k3+uCZ/SnC4sFylcUHqxjs
NWkcKD9k9luD61HpPv2mOfSiQ+oP2QcD5R0KBkSeOCSW8MHcMfuQjX+GfldKAr8hiEPojPa9cbay
HTnLkkkDSjZL+83KVtpPdiTyMwoi2pRu+xTQeETvuelQETb691zsm/hAQ4wGwRrvPRQaiMymD42b
kj9/NbqAWmEEFsJKmwT4z7KHhEPePX7p6DsoZ7UPHVJKQWZOCMeIspqagAr5eRwnF1lEjriOptMP
NaC51zLyKqBWaJ2GO/Ne7+mXejQ+hl+QSPHGDy0DPJpWqKp3oSA8uR7hfg0IFa5df+SokApvoDZX
thQhJvC18G/Ot63kLqozld5sXDUgsafI3QBoJ6wCvpfqt4XQwbABkvA7irQXVja2Y/DWCxsMKjtS
LD27JZCleSPTMzefUOsJbFCFR9R91uZOkj2hfVFhwFpuUdm69lUz8sERlJOP5BkSdt+J3+r8kN6W
WFPhz5QdA/5bzOmwKa1dLGE7ekn1rWCu9up65eTCd/mPsBXCpfp2u7yuVuvppdlgwbJKrErqli5Q
I3cRubFDP7e+UzCdXxKso2jLEk+IoyJLCvpHHCzhNnzXn0dezqTYrO/VAg3+VvSHNQtq2vfiSesP
Vb4jB8uoT1FQtK9mclNzArNxuHAKyzaJV2IWUrzl7dG0fBGfkXkv9Tf6J2GXNKevPtybPQqX70x9
0F9w7iWI4ssP4nZI/kkKCvqz0N0IoInErdrbRQXPwfxO5/1AlwmZsE9uAmarwrdRuET0THzDl8pt
GFV06z/Vl8yQGTmRjK83MFrkGjrvaPU25+wWl9MAZh/3u4qQ78aTpI/wof4IyXbJdrnmkqMkXDio
cb3GSuh5t9JdK2Sbjyc5BTJZWHDRm2tm2fL78Krx6iYdbm9HeBbSms/WWWpvk7avZbrd+DNfo3hC
gFgPO+2sPS29Fx+w2C6St2jBNuKW9S9Yg4v/VOYEiiPeQdaEecu90USeSDMueHhv48RMfkWfuCBt
WB6zzhQnt2AXEKQRTBMJc3jSfietndX+oO2m7jQUQZbsOvFLjfeawlwYAH9EreSplzAlQ+towpsD
UufU+szuYXjXiIaSmDJXTg1SU5wr+TQCy2KhuWmSndl9TOsgFOZ2rjlysk999dH9UUZ2X4rJI6Ix
2lnEYsfbHw2dcb4VQmiwG3Ow+3cM50MWE10s6hSQN1pZ2vyHqX8/rV0rviYx8m1fvc+il/oL0Hyx
hXMuy6/4o+PJ/0MeSBwfMJHm34yb9TLtcEGXZjedvT7z5HZXrbpcvCoJ5yGogMisAw7npIHxEQvE
F74quO6m+CS88wfj6RI0VEc3/l35G4tzhIILD8gyOTWEmKBptPa54VqWwz/kWLOZD2AoPuNIPYtQ
/Gvf5CzUTrqwYV4gSK7IZYxUDqNydvDE9RLM/zYLgphvjRa/cgfeNPoSxhHsjnfpGlWnunrQDYOt
tJv0N32ZgZ7gEsk7YkA6QPwkDfrxraRugAxsbEXpFTZH/Ay0kzF8phgPGQe5eimkb1H4gwqSwcYb
3NzOvuNwtepWP0DS5M7mp7DmpBu+oAbIHGwM/CwMt0bdkbrS8t1DqoqccLRr+YAnO9/+qD2i6hlg
Fi4GQQomq8kq+blTHSdCEHOsoQ0hB9TY6UxzkD5Rd0u2kvp9QEkYUSLD7SENQ3OmEAAN+RhVHihE
wGgW2T23vZRySWCBiMq21QhcdrCBqfCKG2V3kb0+kJByhVvyfChxRnyN6FynXwZL0XBmUhzrPhw2
WhqCu7DsluxSPw/TdUHUL+wXRLXTazlcKHinaRP2QKi/0rhVkKFnp6hB0PrDyUHKjkbWkuzy53sP
ikR1Cf1V9yvDa0iwEx3ql9aJ4AK0F7JGrPqmdlsN22qAQJW8nTA99O/jZeK8h0UtHcnq4csIpmtM
uxgd/SfpPLP6KGcPa3fzbAlu31BSIiD3ytAfU6aanvpNeYPqTqi/qK0SG078iFjwKFmYWkC1ZuK+
qmMbe0YlFr4IMBqtoAKKaG5lTKQHTVvrxJiYjlANRjFyns2Vc5cPTW4eHLQxvTHXYUrWmfI60bQR
Th6dyAQkICalTTh1f3m7NVAOjtHtqf1A04jybfI3QJlOcXtBZtR72Xu7bCEKTMBowtqwr40CPgkF
gzbqHVZGM7g1BIzaxSzAwgQr3qo8YCow85VWBjxJhMjmg5tBI2SCQfqJ8CvCtGIWA63IdFlLKqZd
jZ2R9LUWoB3gRkIzH3TlbUFaMlLCqW9yQr6oAxjFQiB8eqSy/skMJ2x3wqeJYzADsa31K8vEJ0Fo
3yAMnsgG/DLfTYSTy52rTv5mVKXckX9k79SQiKvjFAsChuWTK83+kvlh8qFqASsp05xGdEvzWtE+
dzaPsLtNL/zeNLrY9HOlxmeamjFYo9hOCYL7A7Uut9Ift4uC7iKxwa5VdZU3R82FqzvKyMwK6EzK
fiv/E/Qrj5+Po6JhsVekixkR1fVLTvH7sShecaNPIY0RsXW4rNdkZ9mCiFdcwMlGCJtAeYYVVeEJ
VDIXMfJJE8p/xNqlFCDBSVAfBuY01T6fQJYRFvWW34wvRNdJ+vtonXv5NZE/KgvX9f59orU2oC8B
CeC7C7bRBEnkdd1Jj93seSkQKsEkLhxsgzHWr0gfIIwCnZbmsdJD8lEYfpR89sp2qvz4QQERN1dy
HKzGI5YDuEIggD75FKU1qGFKGJN0iO3W/Al3gmgXAkv6DXZkDDqcEXh69F0ZdxrJoS0eNpD6XPcJ
E2L6JMSidQ+lGm8Okupxf2JQXP3pEjLimyA9ZmjOtVc+byphBa1dEnkQrRKkDpyxOIcNS9OVYRhO
lzJ+VWM/m85Pw+80EjIgTDPhx4kYMmiTBNINhzufXbXcuKekT9roJ6kVTb5Z8JAS/BjxK5Y1Eo91
czDibZGTmRG09TZC14EOh7bRh394VK7kpFWvz7v2WROMqa3DYuG1j33u9BEHAKwRV8x5Q+LK8Kfh
B9h9wa7dWK8KzHpEhZX3xIcKNoy5oSRX1xxsBGHZGoeOMwQNsGgzlaUNeTL7tBw9PXaAwck+Hpg+
7JeJOK6DVtzwVmh+1TciPx/tv15xplfx0J71/bT2VeinsXHjsE9JfbLTs/ymvpG7O2PrtPzBu7CQ
g8trbYjwjLFqiuvfuOXkbrA8/WI77Fv+/v/8XRNSDzvf51qQVlx3DVxrRHaOhPvDJ/9KIDbnO7Bb
wgFgQyuGvLxf7qvssXgHnQKCg3RdBsTen9Jvuu/pYkEwRpH2xnkToThP3PxcXXFZPTIxTd6y9AA6
jI6aVm+F53lq8UpLEnSfaWFJLp5hyzNdL8P4YMHijiQ4B40diFJeOumfKIKtU1yjN0FTXeG1Ib20
lmNariz6+RuEJMB98YRmZzD97J0f0Vc7ZTv80Etgx7BY4AJug9CFUiRM7sy89cPM9FJduUgIA63l
fUrcdoe8DrBZYwRDMXQFYFben8eQuLgc4aa05dVi0PHR436VKmb78UuR2UBi+PDELq3L1IGf4AMy
N4ds4PXSk0GSwVbW2HROi9gvPaLqtspjhfCLzdzb9Vf6BbGHPodmhLZIfToDNI168cAdQJ8YSDOb
Nq+8IZ4g0AzgXO5hHACmzFQYQlGoehzo2Is8dEpvjDtQP1zXl2RAu9j4C8AxR3hUOn2FKHaSnKkJ
WIn6+h6ev3T7fRmsGAqVArwYBCdgfhZWFhRK2MAwakTgZAQo7iamr1hPdzB2nAi/Y+ALhrmeQE6p
7JrRWqsxy2D10asWV/MmnceC4gkCW0kNeiA46AWVxbBHEq/cFdByBPDJQfwTvzrZFtd8md3zhaXV
dR8tUqb+GC8O71xTPHyFoVQhD2eBFBAE4Cr9cFuBjfDTiFf9IqNv+eV0pueDN86IgkqK6cjfvKzc
mFpEjypfe45CBJ3VmzRcMXuU4Bv5A7ytaSc4XF89u+KH3pTRyIrplTewi/D9CUtrAFPHF8teS6b/
XYeH5xGJElcALWueXHFBiqybQhP3LV7jEz85khzwHgW+jsR8Hwvy4VjqR8oscVgvQHgM1EVoR/t2
z++Taj7Kz39h7jOQHfSAJ57ONpcBNAVLs0fyqqE87NnLjN/a5Sbg4aAHfMTLtJe/irP0YGLHWAJ3
CkYUK+QieewHzDz0dWGuABOsPfxOH0hdmFqBBsQVm4kO9M7rA35k1bqdZjRBc2CO/zAQWNQToE/9
UZ5bYpC+UTVls9ewN1Dx37KWS8V9IvMAi07CYFbPqvIFsRDtj/EPJwXzpZhPo/TBrH6+8SQq6zUx
D8XwYcSnkbFq4qA6N9NriV5W9SN8BVUcnAhjOQOhxZQG1OI/yvz2rkY2c9UndDIGa4KvKujhuC77
jdSZPyofUHHMfmeojoKwCWEJOkICsvA+TvAfCA1ZMCxR2acQ7aS8djshcoSR4WeElKXhVLqAxC7h
HdS/C/+k9FJpp4RkYvVOSdr1RLqxvAyLfYiVgL5TpoduXp/PfY7ZwJNK8JwT3QDby9xQvwQsfo68
z6cLfyo6QOhZPa8TjWlwEHEgtwbJ0HhTYWRnuB1dW0ftUt5C/UxFMiPosNY3L8eekPqMNwbmjayX
5daZrqLbHWgwuEY4EGqtHWXzEaUn9dmTCroXwiBdMWWsu50WeL3aATEDVjCrKREt87dK9NtzWETT
IwN5Vu9KspebNQuX72dwTJcBXp04IctDQM0rjY92jbtlH0dLYnPxRJmzaPgzVNAxDpHROh3Lqu4o
zL9S6aaJ7zXfapS3jNW1RP+6ELcXggOl787u23utBksClhVup95Ry2CeX/XhsgAHGpc8v6Z4CaSv
w0RrAn8WRjYpDRBkatqiN5X0YeJ0cM9XAk0INO1kZtchCswoBBKmeyRVljCVIxXfXBM847N4LOwh
82OleGbsPaugSk9MkA3tzRjOk7zvBRuDmf4f+gVsjY5rlzMyxcb9lAMXlDXt/780qUz6gFm00qPm
8C2cBYEIE9z66r0W7vh8rNSnV8G1oOvOU/LDnAzK5EJagubhv1L0j/DNAEOmisKSoYCbAhwJA4Y5
AdKk4Ve9KdarAePYaPHZQWoBgsUnwL6wReroBIMkNky65/NV+YinozYGwFOJySBhPBZjUA0fMlkO
N7ZEs7yXpW5n4d3k9xipQjz2ioIj2V7oyfBZ6U4jwm7YxUQ91mtFfMnUeyR7EwyNz9jLXpr4n3Fp
wOIAt1lZHcWESfYImxQXgvRqGleOSV7arN+y6LcbH8mnrJ5hCXIMo3YRHkPicvCAzXw/mflsR82T
nmdtpbiCIsyXobyisWUQjKAUsLB1xd1Srjda+Crf4PfF3+jjmb/Ve+SL2OSgGUS9elXFIzpSaznV
hIWfxBdmqf2XCMfm6a6acbwmrACN3SM6lEyL30lhZJbRS67BJ9e8YHPuENXJ3mcOxmjUF7OdADFl
2Y7Nd0v2HGMQKr2Gh/OW9cc5PvewQBvD5VLXlyN3QUkJUqwesGKxZWDEBUBnpF4x9ojgTyHRLZGK
HMpqf631XYcg+h0bETzh6OZoieVTStsRuetZ2R4meFiQQYvypZh2M0c+tWMnewrKqs5B6oKNTzk5
BXf4GgTsA5TOAJsps8qNFtHIo8jixJaPuXmlSIrUE4wMZYaiYr8WkO849Uumy5tJCKjrnoKdpHva
tchwAea5N2vuBwMni+FiRB8VfAoE+1A6Z9t6TMlJrMkJxqWLHOitcZeagBuFcbKse4C/6hXmDQVb
fFLoYXGVyrcQP59kKVWHajjFxmpgEr1bxRaGTMJcO/+/aHD4qYi6qFz41eFXzS6WKXzk0TOgVY1r
n18aqiNUOlAUOtS1TxtfKYMYdoL14vTRimd4JCisxU+zPZULnEefI/c5vpbptSkP63C0dp6GA79S
KoOugs/nzxOXlJcyLIkYFn9J0C9lIl+ab+q8Mfdhc8HNqiDT43q4YF5gt6TlLluIDeMS9M83mYeo
VaQFYgBC7hLOXJlTCy7kjFnD6Wej94dQ9icsZon8fe5go0I74ylJj37cqlA1c2+ibCqxMjfRu5Fb
3aIGg7NbyKuSaCAQUGREGO4zHeyCMfygA9gQohf00xnuByRX1bw3qryRfmBjDkQ+t9g2IQ2muRHI
fLkxqlfFB8UvhTDSfO5mVa1IWsWrpTz2IUoyA21D+zVOn+E65oevmt4tQupxfEvvixHIf2j41YiR
cyFkvylq6+y1Sn7Vhg/8c+akEq0n5feN/2aJojCsoMEAoVeuXvsKJ3v2hMgjo0xhps7d0eEgrzJl
EBEyRzD9klf4HfmKC4asqkBjOFR6dAaTcYheWPDgCdPkMxQb47OCgYfhNuqpKW7UZNXKJ6CfAzho
IpspKZ1RprCXMFtTYDDhhKetLoIK16ijMjL9ELPjZLCMgQzwNaeqC+QY1t/wZ23/IgCG9TsNOqa5
v0yF4jeG7DVI3/roQ6S5tQYupfbQipZdKtRFmIOGFF2XsnlbqUhcD3P0sQx8JF5EGrF2XBhnC8Ut
zEhDNN2n/DJyoXGBc/L2DvPR2bwyxlX1zyS9pLVbQc4zvYwiJK7dBmc6r4BHn/qIKcBK8KHj8jfx
NICZaSX+tH4d0lyNc4KrEiHauOXgnZt7Wm5LY5dEwYT0op7+hfjkfM8hBNXh+McVn2N4T4jaeKwh
Ak/rq8OXT20TCd7wB1WCe77D72katyVRn6vDpv7ZtZ/l/64pWf4d68eGwWK1jqiK8VhqZ2Z1vIZC
91fpdjt4TALr/NgrL/zahbzHgq+iLDKbN+4qI9mPPQ7m0APJ1agcoEL520h8ngc9TKtuR+UrGbe8
LWG8DuahqQ4LJAljN2pUSfjvSDeGowghZl+dD88ecPctm67GeA11A9kL9NfwD6NXQCcSaPTlxwiJ
mP5YyyliuBHcwANKnfr5IYJcLNMqWtnO1iOZQG73JSYsaCA5up4Ov+OEiAK5CbbUVeop1cS0kafN
WEXi7dVYMwh8FvOzoFI+KtxKbYSRHbpbYr8jRoficJlqBpbgVgVeIr0gE7AOm10jC32E2Bn+te09
X35yXmkef9XptSC3hu+KrWvFtb1WQDsWPZxoeoCcAzeCdW58is8PjZIOjepaUaV7icFO19OxBlEc
WFHAiHjWjzy1/41u3OHl+b18Wbj8+covo4PUfVqPbgymGPOTKgCTrchrn+xnGaReuBy08WNaPcvL
s2wR12QrsidVHkYumFTzLV1R7fTvMb9OUVBWAbCAjKUeGQe2vDh3UoJhVFqe/n1nSH+3RaaDXzlt
OlSpARovc+pSumXXK68KDrJpSbGm3pyNXYgMWA6cCkPK1S/qw2Ti5OaQqQlAxalyoEnz8/3yR6Ex
uQwqpWm15GLBwQfWzq2CZoHVUFSezvRHTQHAi3fCvFknQcmEJGEH5lt65oTetrmIWGT8m7fi6OXF
kXQk6nDuvV8VWwedawmM3QEtB+TAyccGyY6FB7Vo4lJ7cirkXg/vXc6vUhTMm93QCptdBCzyN6df
EmY2yIZNZ2lelOZFQuYV3jmOwFQG9TQiGJPGgNGkQlGb72Smc8xKoGMVe6ZlIEQQPYj+JsP2P5LO
bDtRLYqiP3QdQwEBX2kF+yZqfGFoNKJIIwqIX3/nTo3cyk2lEhs4HM7Ze625UMu/CHAsAL/R3g/Y
ZHTh2JJDhbay+dEzZujZrTyUNHqx8XD135yXzk6E6lify3b+Yu9wmyIFaW8I9Nh8D9/c4VFDmSyL
kenzSoB2g9DrM4rZOBrTG/edMnH4j8IlZZ36XE8o+FQ5qN5xwtyTs3vuKu59oTbEEG7exZLC6oeF
Wp4tOnfai+SP+sWCko4HTnKYrz5s6O8uta4SvGcBGrXw73tUpl/Plfyo/F1iDv7Bs+8wwptZ6vDh
yR95GIF5yu9RGOU72eLupg6F1bv7XFHodZF/eH0bcb6t8Cd3CInkl27uv4+XL8B2hfouLc3n+qOC
PM/H1+ASSI6ZfE74m3x9DT5hKbkJht8PU3C2ufwZq3/Y+jR48NEDed4PFXD2A5826YH2JtSVZY/X
IO8x8aCNUuYSp5m41f4BcCntCXy1JBWEez2l8vMLS59bRf4HZ8WG4q08pQQBXuCvXzAoprtLYEw+
fo/AvD5pz/DzOSAJQ67gYJHSzWMjkfQABnCxQQvx+3Z9GFBmlJf+/u37vNxxPE0DWnVw/YG7i8Dk
NRWoP7Kd0XP28B5zFoT8w1RxcP54PW7Nc+5/yfcD4CjlShehx4M2cxVQU+AQgWHhnVOMD/OAbg6Z
IMSdD+EVclQ+ruYpUOSBmMAJu07vAcvoJhR0/z2I/BTsWDnOghuKTA4QBNygWJQ+0F5vMEPBENyD
G9wyyZnAjhdQZBKwAzBe7jsA8AQH2/D53+hBGEegwAOwXOpRfSOS4dw+wojbpQwFzghV/YqG2bCZ
PecFxUZXXi/FAO+9ecw1j75zHnCT73IW5U8S3Mhh5OST8Islelh5kr1A6XjOZs1mcxDSRMKuTPvU
V/1HIIdLdVnhcrpLTkUbsgwJeHOy4mU35/UcBOgsE2Ds7IRLjJ+QzAM5by2TK8OAwdxCIcaQxXTA
qBCQPj120NAxggtGzwcXJP/nJsJ7pKDptfw6t1siwiAshHL1lOgYuQIejHMUKJzvPNDvdkqkY43v
urO5+DV5hhciCfKAMJA+IyzlMHSdYqmNK1DUpXcP6ETpIS5vzglYvkDbkh7vZwRaYN0RlEcgIxa/
/qKmRptC/WY5QraDAaxaPoNpCbDmNEOyIZin2RiOI1/HiY9W8dUbgfKk2AKsGmw/Tq8VGYEcTq5S
hiAnD/ptSuzAjeLw34DDysFsAI51CC53yfWNvYGjBCYFwkjXRczMcGG7FxaMfeF+s1mAVNii0NV3
HaaGwV+OAt/1ITiMq9/LMcZ2umek7eu39VhpY+YGF0MVl7WEHsgcQdP0b96g8MMcgW6NCxMc6t/1
Jci7LhlAg+ighM1vHJDJw63PQQUSXDDIK/yb0PJwR4LQQzWIOR1qkQx109co5haBsRNrhXy3/dWg
8mU463GouzScXAz1GBCHNT8g1wbPxB+mUVqETciKg5Upp4WpEXI3fHtBVbdDhFK8ZpkBxL1KwgnP
nXEU5IEj/7WO/K545IpA+eVhPeB7vLQy6G5w5ujwtjRezGWq+cXfccyCF8Q/yX6R94A36I8a6A0C
mX+ZsyBUZVy++i813mJMfzbkxcn74zFJQZFDcOdFZ+BfBADT5W/3AO6tFj4PwGwBt+mhHArj5+/x
5UAwQmSMqKCmarKdYS053QRqYtaZ4LnJp3KM5PixtmGlwT5cXnXkC6Twxe/KQcQEMO6ChaOEMvs7
8t51+TgUDFv5njzAjf/LW6H/9Hd2SMVgDvb6/LicH3kxEgwEh1FiZSRKzfRfvCmgY7+86jHvUoAS
sA7Z35O7Eh2IILn6MTtmUqVMeEACP+zuJZggOqiMRPnAfc4E1uEnuLZgKAJVpAVESiYHRQYQT813
qS0yU7RgcP6QinK1hHQvJNdDknTkgQC2i4uZDxgscpmxASLNAEoynqu/QS5XnuQbyA/IB/IlVvq0
WBC8nITIE48vdCElOSYQyNNtHJNmBN8IjFGHSJK/SKm/ZxvABJEXTVF/KuQd/oW/M9QoSfAKK66v
v9ccTeTRxGrMI7AuH8KGlNcsoTIUVTgQ4spOYQJBUoKz8+DxBPT0AAcl8XJCRWLe5+/culIRbQlJ
RkzZEr4iiWTMlyifZerHc/Hv2+zNuGQRkPaINJd/Q4zM8Acy/2fmlrfLQeQyNGakn3CqC7Ty7K3/
Bi3jpjrUY6pTqX2F6xn5ufV2TIAgMqhMhkbJ2C4DnVOO8oEbAsMCAiXv7vKr7CkVQofBZy7jgN6V
ZPpEB6gtpwf1J/wQHCjhz8C7kngjkX5z4P6dPk5F//RnVie4RKj2nK2THGU5Yjw+XM+rtLT6s9vf
2JDrX16+zCryZv6OuJy1PwwVkvMuPE/5uDEHMbDw9YZ/pxXJfSgUpb+h5LeDOaWoyy8FTZBCVE4E
w4/Ce0Dbz/87ba0QV+WCJcIIH97fpEHx9TXWW+YMJoPgMmQaqaGQynUkKFPhbijhYCaHOIPx9O9V
8jq59XLFc59/jcEay4VHppmP+mbZ+ClS+j60jLu3jgKIKsE1HHiGJ1eoPI0SRrC7Useg1MklwVCV
dyPo0C7UU94g7cnqbzLircqTyiDMuRQYQZyPVp5c5jydUyqPKKcRIsyDKU5nktHE+U7OGK+KvTyv
u+D4yn2jwP0WMy/JS0UoM4VO+/eeZD4vxjTHrnxLCete6d7eo95MuFZdHz7a38UpF40MBflc/sTQ
ru4cHybCAOtm0PcQ7f6dRbaf+bQM6jGORL7DFwXYOyCEobz/y1S4O4y1MaUPSXkTcJa8P0nwUUIQ
qhAWGYnZ+LOT1yg/i7idI8PrRjDOVKiEhHYxjch0xApICqRoQzhyvF3OL99ieDVh8aNywKJD14/O
SDHdE5WEMdPP3w8XAdeJvLbLsM+lwWTrCfZn4KmOvJeuK5dM122mdPHmdHaWqgPVkdWNAAPpAIHr
gyYrB1XnYMptBQePHGk5ln8zn8wXnaGyf4aGwI4Y/xXgtgFzi8QdqcwWdwaCnLwLTyV4GTi6oF9S
ODSEP/Pkcs3K4HuNP0EJOec1/Hfj7kMOSgiPFpzB07+GyOnm9xm0nuFVn79H6vDhZ8ShPxZPKV84
Bj3CVYK2ARt67HyuyB7wfkPMt8nx7neclgWM3TCVxbiv45edOVBIsYu5ei636YdF9S9bVW+/Q1LP
yuiM1IHXQ7sx+yCPGlIJirpDqJ0PVP8pxmZbcz9BL6ZgFjxC1aly964KaPSIJwiXkXen6LlCRcDq
EipA7iawF7+jDFzi+EkNI7F1BO9e2XG673W+x9/7aJYDzf6M31cHU2Jzbql7f+WFFyDjAGntxiDy
S0iKVhLWkRf1QOfk3CHZW4zh3bRTc9NQhbbBNl2ppFpGamtUMN3uBqsrlo7XiQbCldAUWKtoZKFF
kgKPoDFoDi94khRn+6ze2oP+28fBX+OtinyTH5DeXvacPKe9atfDZ4S3XLuHWgVg+j3qZn76dnb5
RkUsDKLpYJjBXUVUBpGG0tkUm1jZm4I2yGgMWc2FgVVEtIQsrBwTLezt+tS16nF/B/2Zesr7K/Kf
A1O8xAUl24892beuwcJwx29cFvySHubLZw8eQIdGJtMCkMQIw1BvQnvXTJhCme+wbIF1EN4+jRfH
ACBIrVpnnw9beGDBq+v9tMkWt1ZO6LI8SEtxgQuNa2awqiFvPsc9ZaxF7rtYN/ZHjywsvlDLd31j
OLAcXhHT4Me5EkDlYsvV/UYfJYfqV/0hE8HhUmaC8mmjv3f1BfcHNMucoD5xVfAZQnIPOaiOEbjy
Dc0txvE6yuc0Pm6EhVLLpacGt5pd2MXV/Bq84nPJr5U7vaW07HeUU81WF85UiDigHpAJou3qlIKq
N4CWahwMtnP545j9dLBdU6eKL8iTSbhtwv665E1CL3sgNWGauvudF7m6bywLV4coMdEiDBzicqFQ
9hclt4Bl9aY+T+UYtQdmEIBVOU4+JGnaHv69gXsU6nc5il6/KAW4eRvRECIqt9CimlSV1z8V+hhC
cbVQA3EvgWi+cUG50GvU0yCesyQBSCfUxCbZ9cDC0BNAHlMDyfWQv9DoThZd7Aw84eX7XdNERptl
IlmH4VwgxkCyS9f64xTXHwpx/fmnmkDTKkcV3Q4rPyJsi+xXD3yM2Q972bjueUrlxeQs9IkVeGz7
9Zpys/GcGRqZGl7anOiJXWGjIwKKcdsiZlrRpEd0ILQdui4wXHCitQUNnwP7s3z8ebI9tJXrbIE8
EnEa21cVrj/rGxwQH+wfPBRtxOSKbNNprLp29SWxxK9pZBc1udNQ/QBW0+arWSxkvMEHUTighXD2
UjEuUH1QJ7VYG+EjJn8Z4BMlZDZhbDPU4XNg2AmNKarj5lL5HB2eidfwzmT5FF/OlHAex6qacxi3
faKqt9SY4NwYLtVXYqXQYj988nCiJUlHVGP5BywcFGdZbdJsVGVbChkHmUiPXOxOYjObz38Xi170
ixqBAMD2b9M+pJWM4vPmRMt+HVCVzbXZ3e9/3/3bbXSi5d08/N/4Cz3BYmGSg0A11rnQMObVLfAK
DW7u4EU2CI/Cs/JTBW9Y1djjAQvC83afnIZ6fSYx/KaPbp2O87qcWzJXswcqmcK+8P6zZnGj7RYn
iGJf7kCWbLD51Ssds5qfwIzwgoJY15YBSuNOkGqPG3pNJwc/EEqVGNZDeXvh5ww7j68yoSqWaYuk
Hf/e/UFZuVVCkhDenbwkY0M3YTlgZqLSW1NOVsD9linYR/UW0djcXD12okpzfhpogAuWvhGaoAuJ
zuZn2UU00E3WKAviBRXniIe7UhRNHFrTUUlqYv62X8xA8IkS50RBt4tGMVJTbldhvMjSY5GM6MIe
TlTsXo3pP1+j7pakHC31k5WJyFgZUvnv+4QydGTvYdIjSlzlKL3N6QXqWMmCaog2hogVBLrJqseb
KNiwowGR94Ls9rHa6Olk9NQO/BhzRpYvy/Oly/3EQCAbPmKLRCD+PbM2HJCTVH5fhG2hsaSGzM31
wdNdimCUz+ia96S6mE1Wb5Yp19cKDW9s/d4+fmuNKLFmXz0cCS/WyVTU6/xj3VyCyTo2v77I3BHq
ZTKCLIr/V+w4VF5Z5+pTzBabxwxhcp8OO+AQMlUbp15W28/NMbEWwv3b6UeKmPqQ5hVsANNFPYEk
wCAiK5e+R5dSPyrAGCoN26bPgiaqzi59O7rAMrnvMd8ZYbulkTC4EL6EZ6d6MKqcRe+9rqnL0AAx
9hW7gHZbIbLAgBkV+A++Xry+ogmyO/fieEgjjPjCsrv7fJ52WBkhVeVUOyh0xQcVCCWQ5/QrGqbl
MUVeRM9ZlzAIbvW3WVO46lVSjosvEgP8dAUOKWHCvh1SxVKxNfasD0JDVBh+F/Os+xxfTZQ3OPl2
dHVRqNkjbatpAX0Z+tLdwu1VwYWK7iQRDAwK3vQzxmt6s+Qk1u3iM+nh+QzRM5vPYY1jY56LflRK
qC2GaKuY6nhNovCy1pmt6qn6FVu2odNERpywuNGria3epM9wW14i624d8OdZeY3QcMixMML0VF68
hpgsKyonHHJuDjSNQJrsqNtnqYM9PXyQwRk5aDsJmRmmV5teKpXwhGJ+UHn02j3UydzxrOJg7AuM
F18Vj9Kxsv4kGg+yn4a0BzRgGL7tcoMAVvWZn2+2GSB4xdBga6dPqOwu84zafU6nW+PIOD2ulmqV
OyWmLbuzAF4SwJrowW+PRuv7MWauZw6cUyj8UYmkXzPN3FrmIEtZDfa9D8yZ+9tFiIdng3OAaKqi
fNPBy9UfN/MbGgEgfWxd5FiX+1GxYBrHu+xuqLR6IyxltF9L+5e0uR/KEh84pSgKIHVC2O055HGg
J23CPeQSspPerL64s5QOBbDuRlf9q0Y8g7Fia/QAxEKPuaSZ6sftrvfNeI9sRCs9e1pzG3afa65r
iAXG+MYqnFSuwmF85NRCnz7DMaJD/3KIv2CmB0vyzdUxoB3kwVZ11VLWSqoZTHbEpuTY37GQdEXd
EALjeo1fzmzCBuPjXaeoEt7pN03nU+wX+UFBfWqMEwir7DI/w3oQnpocU/9igbUeyZ86aRBnRvab
Xt1n/Poa0URi0pKUwJM6Z/oG9F4gv2TNQlkyHqOA7r029f6FjCsmtN6Eh7tkOfLojIYSe8ObINXE
RWN2umG3XFXt5h2DThEh0DsO68J7fdHOY+6s+1NpdrFjiGXG4uE0yOsgS0afb579mzIt4phkRSya
03KtzBIMDRoIBCvkxoqQr0Qqg1u4u6uujukljv4kapq0Y3GqUsMWshK1XdybIJVYM2jIZvsNahRj
FcO8IW4OXXwGNMrP+lNmo5h6FEshehkQB6zSCp/BQ7He9nfzY3zFD193qNty9e/oys9SWhFkgCMO
QSFuhNeW1pJNARkbKysrgGZ6eHn/Ji/cvYnqFgp45grMyDL6ebtuqP2kdy/tWMuzSRIZe0EWTn5v
esnXcChMTjR6MKsZ36bGLXw6lfN5Li/r8ev3jtoCS9GvYgYf24ht9TNkdU7HB+wKHZU5brJm3dT2
e38vx3QVursIloWXfqcsCChnxXWQbx8jMeIjnZp3aRrckMwD1hWXCIsN7H7o/YlPZEK4NtL8CZUj
2gEahCh0815YIKQBQbm+7bJs8jkqWC6+Yrs/hp1vLgwcR4RFuB9yRpz8oFLpKT0AO4ag1BoQKT1L
e+DjBt0kCUHMU4WNmrr/vUBxLfR4c0G6wCBgJc1ma7uzd+HjuTRetrp2vrhPNEFBxprk75GPgs3B
Th9Q4lGC4LVGUwl70Wzd165vAa83f0EVgaqgxCGCVO4SSmp9o+2mCo6FQvItmdhNEMXUaTJe/yjf
kKeGaBkf1AkKFhlPLN1cGvX38y9P2o6ycxeFv4AxYiJgEG0SnPbNjflAYQ2vYt/hc3fUWsnM7B0R
EsgF3JEb+ofKkpOuv8ffCeUbt4OiZkxj7u7SWnTjac8efusmWhAmwNeUGU5X4BZQKAq58WO0lces
joaM/MG8mnWYmWAaWDmaJXZJ4w+qK/boYbKmfUnfdo6duqOTg1cvGAJiOtqs2iNi1iBZJ0GRuXge
+psbW2laOsAyFsW+xeYq3gfDf8yfs1uIhg6d9Gv/rKxqXiMUJpdFkJTQqbGSndDtzkUt9DrG84Ex
hIsEv6KmIEcxAXD/ba1HqyQJajpFyRhHagcF4weBCjK63dsp1u/BEDERkoqwVtguqz/6YvcB9V+8
hh/P3LNH4PpzaD4TiX3/0kZVIg4ZKslS9CKb4ZB1vJdiZTg8m83Tj79f5jBKtuljM4g4ZqPkM6Od
krKIxjbjA1r5ALNDV6XswTUO3tO+4RcORZIl2k1c5RIXez1iXcTp8dOQ25g68HA0AtS+aedWR6AJ
Dcs5X8LHGE2EMxg4bYLeDE29WiB2yVlHH9kXfb7JJaKZRCnRfnv5xiTaLh5jOvG1HxMqWhvE21Zl
ORK+t30DJhPRgzOSEj5ewfjobXAp3wrXZBms2Nd9duwv0vX1+/OxOVUPGokHNADTQN1z57u4t5Vx
bM6oktRJ3+2i2AdORFSNHrTt1NAddDmVEfS4+ZHjgfwIGFbmYprHMYfBr2sM888US4mGXvjw+H7M
WDowyWbRsncDSQFnzL73RqGK8GNASWSsziFnMImWexPfE3pCNga395O5FcU6vaDOd+ZXyZrVM6Ne
Wv3xUCQw6UI5jjcli9eGfaaDHAUVTlcjfRccEX7tLRqXtLAyy1ypNDs2mD7F+4Wu8ek2IgN2io8r
6J95P/MfMKI8XdtcAKP0nGnIxvPEwUX2rbbutZ32F0nsXrWxqkwuc6FqEJP9HDa35Qvbj2rbW954
S3nh5Zs/A7+9e+gnY9Lu1tHOCLHBcF0aSKGpD+66a/JuRih9K/KEcAwg42TTDfOcPXE8jvHKEEsS
z94zPN2iQYORBVGJ6kX5k7udUS6xazsY+mBdkX2A6kvtUXUwcTByR4mXXZAQAHXoEN5UyOrYqN07
o/QRjPjuFvExno3W4RCLioDMKyTw2tSEQok6A+1RdwmJCeF3HL7OiEDue/Y5SK0Gc/gMmJkgvOp2
TXwFRa0jQgqCHTNwHx+7Gl+/EchTmRGJO3b/B+7Elk0h30QrG8Sg11FHzEH+EQT7hRtfJh82PICn
l7QWKAONk2VU0o0brAC5p/2w1ln1UT8BrPa4hVp/YSozHqNgLif25vQ3xaqzATcUFfcVNrUhwk/e
Rryv6Tt6+iKlkOdTyf5I4MzLQ/txvqx+mV3xIazxUZDrCGI0GqwQTqacIMCgLCFU1nbwT7o9nyke
4tBt/g4M6cAOAbNjOFAcrjgzYKYzf3Bwcu2EHRzKXDbqMMb+Q6Sgpc8qgljmWKVSZt6PlaPotDWn
8rKhHmSsDdl1bbX18gNNE/Hh1ZLFvxX/NqpFbTM6YUzjPw08J+D/BkvTh8g5ykVLdclmnMVZAo2s
vDuXgO1xD8tidBT0qOl041HHnO+e8b7pbc1qhc69abC2TKCMoDYq2/A1GKOuQQylDLGJUcyxMQDi
UlqzhiKDyyk3TAc6awedXt2uDwgzQcY3lCVJ1ZvnULvQ4bGG8LvvOYxCd0WwdDPSnOfP/agBqr25
WeV1V4X7Xjwq8eM140i13w1Ljdhwooejsh97/MZL8ncAM1rxweyNe1gMKK809p0tsu52g3zXLYeN
84BzX33j3aThc6ZMUznFMNfHj8TFmHwh8wkxhb66lQCZTRUI923bw1f29rtzw2ZVXAwjdao0Yc/0
YFnn6YwJKxrXw7lB8zw5aZH1sdHBYOkquFsjjGB5pE7e2Eyo8npgZeao7asg/eENe+wNTEdhueEB
IHao9bqZTrP/6lx3yGGHH+tqf3e96sSGmYlIp6wSgKBFQveneMBgsKcQYLKRZ1nKbg6VpEuBjX8N
Gq/fWu5j1oxevkr5aPaexIsWqRbzuu5xRcmkpdk1at35yx4+V7IB4tbvmiNTxNGuorGo9rB7IatE
fQHQ6KTLbvp1BjfSPNzWunittaBEqFk9Yi+2xAW778nb77nPgFwaLBRi3bUS/N5hPSnCVfkOemzD
t2/A5X62Tx/hgPgaVuXMHSQN085zfsGOzNmxmS5hwYyjLaQYZFO4yuC2vUa/dMvWDkkKTUgOD3Hp
jxUJtW7mNzzplnhIeBNDZj6QH+e73yDFZ606v/bR/zk3KvSTK1uzxDclTsIBt3JboIfeXlk1IJ21
CeH9en2VdvJzg+rn/2b+bQIPgsd7DuMvrBCYXwl4t1mMIXGAHqegvfYf66t+yufcFdAxHTP/CZII
9cToskurIVs8Hk9xVdDwggGtttdkxqbg4mFtILVhi/2VmSz3bs0Q0aimzaLlL8pGZAuag9npuw8O
yaayDs1vkaI/2eaIUskZ3MPcIbaIXIRBOHDY7eTaV/jEe8mb4rJWPPwX/W/2KItsz1IZgcDK+P4V
06tHjYq4YKAJQEkymvT9XyDHxQwZWhGGVM00UV1gBsJzt2+IzUGYm4XMrMrdM9IwFi3EABWg/Txy
SFvUKR711lVehOXbfayo+FFWjaZXDwtta63gXmBHx2dDSyVEFnxEscCPAAVAxk7SVIHVLWZvwMRk
v36QhHP/5szTVU22aNtPLftML9/i6eAav39R5kPwYOUcyhFOnWTFpvTq/d587vzdZU4i9wD/kI95
HfuynUOUbNaw3/oUCgMWO3Sm8bBd0O/5Hot7l4Yg5QZKYRgNeja+36vHLYC+qNAMryw2KRqzlLuf
eULeGaF89iOxHTKG6IrBmZzG8BASn6HE2ooaYst1GbvKcACZHM8NipnnEAa7umbTcsPrP8RRRHHp
ht1ywuOl7bCHvzgmbHitTG6sfwgR8KqwSzOYAlTm38VKF39RLt4jb8PchBKsdRAmOc95teqgDXae
I5JDhp8f6DDhPf4pHefpwhkFLqano6Kdt8yJMw4bTml9SPaf1LQQZqWkF1KQFy7VBR6oV08ZhJjN
HxNzh8ZIdU3uH3rrfb7+u3SbwcAs45rpXHcGtmGbfDYdIPc2AmBuTf/+XG0YrX//QgfHfo1Y0ELW
v06KbYcbht1xEz9Bb6S9HZjyIwDUU2T4R4mhEWUBV/VAyJtsj6jrIc4he24sH9cN5Sj37b2JD63c
moS/15hyXXAZXUYK+phqwfXliKDqQmPHZUXHR8tHz5PPHzqS//5IV/Lfx3sMdHX67yfkpyL/ihfO
ly97dBN73tvJp/X47aTTfPoGdWeGb0fyQ0nM5DMsO0v+7+Eq4AvDYqHvlE5vBuFi0rDFY0/KY7Yb
kXz9tVCLoOIv8vjSO28OlyFPSHrnJl+q3mvddQEfu5qtb9jn0X/TbIpBdBWhQHugwfl84+OO5IAy
FxVw69xxz70jkRg2XVwH/53NLZvbBQU+OnRPaz8zQ8oKVs9ho4qegcPgNRzDcsw+hL1MDcLIjrNF
wwlh1QWx6BO+AxyTZJQ87/4VMnyI7JVCL029fHkrnFTSLNShevz0fRI5KZPbLEE4z2/u9uhIGQNb
3KT2C8UbmwM0ftq2O9SPyihxKErbcH4s1j38KaGV3n3K48jWUZDa3Fn5vTZ42UyVyJgQvK2gYQKU
ML5FJinFfEpV3j8BpCguidvmRlpsbod3a7Ue1G2vcrbzcw0MBWmiPeBjfoZnw7HCUWdLg5bkRc5o
FJJVassf2kGjZtInbTBxjRHNXBq6Ot8/9r2ndWQV5F4WlMC+aOl+Fat8kQG9r1eEgUhKszdL3ON6
BqTJqxZXa8ZXs9g+zmrURSKLk574YynjUJrTkS/f/Tj4Hx2NJ5cMRYyqnGNqbRYCiL/T9rHO5/PP
9keuJhKobQgH9hnokn3hMHM9c7hT3pH8Q8IleL5bc2oYfOgWb13Ow5uTLz9Gz4WhIOeHPGjrqLlH
FgcWdRg+KqD3/z4of4NFl6EsQ7txMZM7/1QcNYl+xZhogL+hjsCYn6NzPWJvif0QTJYjo524Oxdm
PmP93zUg14GE4L2cz0/tySX7cKllkRGOWHCHD5iAP+HAA0yzAYHbbJjse2D+qbYiv+HC+3e9vgKk
bwfm/GUxxy67zOYl18d9PhFBVw21tx7LV2WQTl8INgg2RhEhcphoYk76M5PP5kRFlKHOXj/aXttn
O2QNypA1f3dB9RzbNAZhlaCfDXN/GXR+RCzRtZ8bEePJsZAp4N/cQD1ZfY9AF1IuItwyYhYw/Wwt
h2rX2qPcmhyf9hGOiXUZ9b3Z7Hgkw+ccc2ZphnKc1+pwvX7as4Dmz99pvVtbzPLOmC0yZw6fHmtG
k+1kwWSLucw6cJuFO6tT0fr3IbJPxdGRsnb8CJHqfdo6Rjj47fhGWLvco9Zvt9zIslc+FJSSmndH
JNo6rOC8HmHtb37qLYMnfCzKlTEqZ/GPiCdUJ3NungwpyDRwC+5HEAkBewAmaTPQvv9N1nyeAKS3
AhlYLEf5ODIB+lQHyWgLaBW1oYL8aTAU7VDXx6qOUEVfVK65YJtAGCuqFuZINEZuPH878gGmjxkZ
fijtfJmvr6N0SQhJH+kgxPlD/BW5fSfGgd8S6XMb91ekX28U4iUuB8Q6VK5r1U42PDXbsAKtMJp/
25jF82qTLil2DFaXA/2KRfWLe27Mt7jPwndngu3Ce7Zvu2JXhRsKbPr0AjZ6RD1Fmw4Jyh4pRMTY
9RU8sLOBH0oesS+zOW3vz6qshm3hk9hdkGowcA3kn6YN/BKpApoekPfAWO6s2tBBUDcV2k7Dunj4
wSkqyH8F6TW0mC0Ndyogyy78F6s9XRH/BOmAsAICIPkFJ/dvs8dXF0GKTYxUSkXiPlJMSiE0sx3o
K9P38Hr3tNIp7iHbIPIvdlQXrkx8m+e6BeZeWzGD8QSmKvkudau3MXfZctrlvK116gdwSF1qBldk
7o0Td9yuagMyx6VH3DzNJZohF96Gxxc9w35QnqFIQx+B8cIwoiQ3/xd2c4bNZExjqipLba0u42qj
FkDFHPOn78tXHowTlim2zhXvHNPhg5tQzbrITka8MAKBU6u/7AmgqmEBfuqAqJnr4+6KVBySjgaT
a27x87bJhvJ0/6XsQK4PgUWJ/YDhC5gJbON73OnayxpvFegEgDVAjln8Ut8J2fp1oc+yC568UMvX
3GF0h21vczn1kHWwRuyyFlGC3pJz1FgdN4YqxCsEWvHAtsD9VN1G7MJm2NmA8osyhAoC/ZIN8jd1
h04QnDMxKGhdDp0jZ/nhw2hx+kvlZHKefvLdc5fvtNXzJ96CwWOcnZRTdmy/o/VrG5Ni9T6uk4Wx
LWblSvnSz9gMkQ4hO1IOt12CsnH4nCKkookzLdfoqNCNKTZH2JMFSbFmaHM/uQ6J47nacoNJp0zQ
v/egjxhj1gtS1F5r4mvRv+UPO0a1YRFjviPiBWlZfsCRyMK7q7FJmSTUfkHVkIxonqmxd0rXYARQ
7WV+6x0/dLV7dsO1E8/SvYJWL5tzjW5UhcbYRMtBXBMMQ2uTVLCBhyzquk/OHOGKlTgW5331E7EI
QD8CyupyUF7+A4UPe/PYTrDVd4BJwvK0o6fTGv6r6z/fqIqchFNY2LBYOpv4iTRxqHS4YkYRrhzB
rzOirFtEdxxypJ0hxdG87k93AHINOgMgA3xVWGq8ZuBHg68BxojMNzrzhzrODp0UhQLmQ+9NKiOr
TYoIyLR/2x3xGWv6ozDYzly+VOExscYs2EHlNR3naowumeQQ/KTUWK7puSEDIwHVPpBp6P5dcaUm
FhlmdjEqpKMaMI060F0DhZy1ZPxyr5jGaEi4nbPxVVITI5RCtdYAsVFzQiFBFL1QCCWNqcW1C2a3
ZFkCtgXI/JwWp2KOsG2HxpDQYTaCPWlYIUgGsQHF1MHUzC/0fihYt1hr159dkvn9XeOrJNNdaWUa
CxhjLqTpamBXy9e6IU0iCTq74sSShPW9BEvUyL8j0sru9M/dKFAQRLAUo0zQINOs9nzVftFaZZ2j
oQbTDtXSGA2OT5C6GIvHwM9BulDZYyP0DkDcKseioOq9MiTL0SCSE9LXBKQWzlU8WG/6ZjV1f1sZ
AceDXASv/Y3ajL7vPAZWSgkeyywrCxQadGMx7/1SokB1zzKysy6QtlnppmD1wJxMSjPeykMnHFAy
hizK3qPv0KWmkw+k1Rx1j83KYIjTw6CY416JQN5d19imxxStKZmq53w1eKDAg4AFH52OXbz4nNnI
M6U+QRmiMOCRQKXw3yI5KpPXDmoKwcHYuDnsQLGhaNj6hKppyuJImUCKhUIK4+Tym0SSufIirJeS
EwUitvmIM/roRFxmEVK7iXxgYm34vW5s5xtjjt/xhRv77n9Oz9iusQTElHiJeu4u8Pqj68JjzDaI
5doPmmDsud39uyedpCr2PnTh9vSd8EGDO34DRf9BTseVrxF1OdUB6olbAEfEbxdss9XfXUflqoXP
Qzfujc+XGq8FMf3JXYBhRPUudtHyExvHI+xb8JH0CoG7sWzjhPC9jOW0xkwO1JU9Ou2ph3tnHxmS
9Q4UOwd7UjlqhGTyWysOOR6x/tQYEV20fC6bKSCq/fPM+H9vMZYerksWYrOU7QYg5Elv2Z31wtsG
MtT8GqoGHkT7NWYCZj4kPKQlDm3TkgPItYhltpXJs52ieyu/Cxzhpwtb9m9CQkoyKxgUSBDoKI1J
BkkdFnvPQ9/TAHNzYJGSfqXhzdO4TJ/f1XefZo/wEwlifM2R3aVLogORd8501BduFCK+IzXlw7qu
+wUx08ZAt6L9jMOgM2OemnOvYKK8ZXbiVkuCplh7bZOQrMDz1aWrz9KstJWJtgcuhlP5gaWjnL+6
q2cWxs0UkWjQpczpp2rjubXrcr/ZgIPaaLtoB71OHttT8HVHVjnNiXbAgEONTlyBFl/k69uSEs/T
a3ZAxYD1OKwf5hTu/eTqsbr5BXvOnc2rdHDCy5Lz//vFD1KNbUcFm9bp4GxuqVJn+Pdgjtofw6ad
tyCoLDBgZg3rRTl9b8ovfUvn+8GGY6uwbDxVtCu4SljNK1Z+uuyKBZXs+txxoqNJzfCrunl4YKuV
saGnd11nm4gSssWMD0cpfO/oKTCOQZZx3s611DFxPkI8j2ip07P/Ur8e/CNuBTZJ3KULwSNTMkEa
13/7eolQwXp/x+dm3A/vhwpnPbM9ykmaK3+cYaW/p9pVn1XkEsBLTYdjNchpJigmUhjQcIDKUKcU
H7bB8LGDjBV/V4IzjbfLG6KfzbxgnPtnbip0eUCI0qymlN1p3YrwbsqeDIa7SIg+fG04CFrflMN3
7Q+1X5pWiWK5tGyYxGhpt8aQ5xJ9DwtFqr9k9ShEB7mU8Pv5CCkT1BBste0RydznL2tJCjVMi6jv
2Atmlgat676XNonUm4B0whizVgYCBMQXqW0cIjaAjD9ek2Rc0e3ClCwvQ18Ze3Xf+Z+o89pSlQu2
8AsdxzAgyi1ZUBQMqDcOaRWMKCb06c9X+O9zNq3d20hYq1aFOWehEMup3/H7M+pYnakG0BMJFv1v
ZWsWbPQhhYaovshimpSUEXz2tp7PW9QOcx3MDE3dAxbLdME0tPoNK11omM49PjoJLbrJ7hNRA2Sy
MaRQ6wPqQfmZ8iKFB0jPhKMttBGlFEJC+A2xf/sK6/1LoCm016Epkk570CBL8BvehMi4wiTckkus
UvSYfLm4EHinKMxMgWvQ9I+ynrQR0O/JO76S70Wk6opfvwSoRd3utVVjeJ64m2Fr2vWhM29zjBzs
YXL1UJFFJewNSIGePrPjDukFutBYCDu1FsiOPBYqbX+fsuMPKHbIBVEUablA/ARsOcAEYgjBHJzm
q+nj1lMcELUrWtgZJY2ssbog3dErhYaMgVCc926J27MEvQh0O6bkRV0eUW+42vneZkiT+GIA99t0
saSLNh0ddAhxQM2S9obWLcPGOLeQSyY5OKPKDwiZHkLl3aIXUDOjBEXteKgxmA3mUYYGGdDqtTb8
7BSG4gxpkvosI9VwXr6S41bl5EedCLeD7nvSyvJt0RjnBHrb/4D3Qxs0Zhm4bYuESIVFWNeSYtGi
U1hmgyunIHR3bl4nLpFy5nPziIAZDMOCbJCbL2/TY0gHPbd11tMtrnSB64F6FC17cTxsoXdA8xgg
JjuOjuEB/P3e41tKeroew1aM00GA1EqAINciuiLM0zVVaIfGZPHHBYv8GVPiQIIrAeBDoQGIZ9Y2
KYODNEBHBqRHyuiNbgkluk/CCPvplWPgWfy0efNrgEMPyXllI9gIwOO/xPaoguHOpzU4/kbzauBX
famM8h5OMqeSrku3Na+Fs0AiC4wZQPCvfcMCrYgVjNQtaP/t0PdoApGO8LBJJs982Cq4DSFedIoe
yzBRLwkQ6HHEUG9KvuhN0icCHlZjsbL2yaVj0aaapvMA6UoAcV797pKq5StsZdMBSQeMnNSQ83eZ
tRzCn2Of6Vwjp11Y+d9zgTZhd1J4UsuhSXIKKKNrnkeNdfm18IVKp4SfWNsdN6+7vZqfAmi9qbNf
6Yf1QTpN9drkK1kdM/Mzye/mhSTHjrl48rvjb/BGewvtyuG7494yEyQiOqJUFJAyo06Lk6TmJkzl
eoJrRL2XZDtlcWbHY/GinzvOwMq+0o7M6JxAQSNMpGebw+aDT71ghTyqdnOWQC+I+M9K0Y/+ewaT
heHdeepqiHdLaQOhs2P0xcPZwVip4SPSjg/WFICV7dPHFCKB05aW2BiYY5LHABpoGYFrgnvEu7Sx
Eqgg88XdOmC3Jm0kDSnqDMqt4qKVMDtPmuazT2OCJwEx9pKSK7XJehMhPXcv4teGQoZmhPhejtgX
nRBo0GA0qZ8QfiCE3xFkThsCMSVh+CHE8pPvKE3wxPa7J3l8MObwxybF6JKa+Ea0jwoIRwe1pByv
nONMo8V3a5Qn2kbU9aTx+mHAiOAQSb1zX3cABT13eC05NPQg9Y9uh/jNV6aP0XvwwSEx8dk+A3WL
6xTSeLtPA5NxDpaYkgk2inMSn6ba5okQ2CIFJQfqBUANzJQ95AzODif0FpNxt1U387Xw5WnTxrL0
agMklamMMNTJTy4x+6Dfh3W8qMUrBEzsHvExMpdWtia2vMdod5v9++ghurv5GP8/+PQvsxfwgaek
EwBSPtbKvD5npVNkGjNP/0AtAvVEYlpKqwgzc9bH6uI9B8DAckqKohiwEqI2372aIB+RA8a4v2nl
B8pXAHWX7RMNt7/WloHIyAdYS82Zx6k7TinaIPVewDYi5j1HqkMlnrQds/cKNimjU66BEfjskJVA
vvA8g0VOZM8B775zZZBSQPJeEiG+ZjkwfvNdFzETskMU2BjUuHgIdTofcsTUNcwSIS6D8j5Ofc19
ze87BgPqek1aZjZ17BeKOX0Cggmd7Y+0aOm3Jvgq5zV9Z8bfobJUQzJUCTpQjfmVZbdB8dqYM39w
degP+x2vpm/d3fmhD2tlXphn3fe8TH/qob+Z5eSayTdLSngyrOn8PeGUmXur5U9SPcKt1CeogpGr
uxkT4IyWzSsmvJhWWiST2iS7E+C+Flm8SalHuRHxNtnODm+f9FK9Jw8SAYD165Ebkex+FDnRNtpm
ZhRtt3snckYjTJLj3Ew9iqLRKHL+nMWWF30DUvBOzcBiRVGPvZns9ahmRXys7MNkwv4mifQWbuhR
qZNAJws4XMpxJsNlMpwslzRQ05dLUdaiBKPP54ozXw7mkkFskkPkCfIL1kDqLl97yTN84nKg6cLZ
lCQjQCfzQ2qZV6A0QdZJk/cw6PfUQTx5HTlbwKdDHpWk1E0f3vVhy7wO+SZUu/S5b858QEQB5bfT
9GQQn/ljRCEBfW+e6Psfdf/Ibkkae97SZ2/Dfxthaoa7GdKxcHGuveV8oDpg+uZvo61zwTq6PzjL
s+Z8MH+ZUirqjFXEDngNJqswWceHDRu6o0V0IFdUdlOOsKDkhQwxx85vRx2wJrCPxHMhZ+Wsz2fA
S3ipVMTkuMgccV+ay7qxHLwtOXapOMjvnFvTWy4TBQKW9jtqrg2pA/LTXHAZSkkiDzAcDvYkSXAD
GRWC5fj6DBS1F3Fpe/wwOniM53hj5EjZgWoU75oMueuV+p888HJzp/R7MmIkfSYn9m7NOBPzjn7o
ceAt9n5GTKzPnwbnMdx0zBBZwwGs3phmHzqHxpn2Z/4e0CTA7+rwoAoac07/zC/seRi6TNqrMc64
OAd92jKmubkOEMAONge90KdBcNW9YMoSbk4pPrm8cHcxdpn1AWroZjr/H/v+JnzrMEvk07wdheXQ
p+TLB8JjaUG5fsNV3aiko6+mavlke9mtpgNRjyN4siOhz1vcme8j1tlrjLMeVezyb7VsImpxd8kb
uKEJEtCE1nMydnyXG4aU6w1ElSMCLQsJrCr7T0mgD2wW7K4J6jK+m4t4QedbE9SxpfKKLLroARkj
NkeqBYvYuptvuz/6GyH/4Th7wxnFW6kNbUcaZVgCLuNl8KRDTQk4i7mvimKO89CZnPyoIO1H/IvS
gQr+Bdq/yRv/Is1w4rgPQaAPklqPF/Qc03lggSOl93mcPZixZwt2oeUdOMV0uFwe1v2X1QeUZMnj
vGrRLw0rjnUORY5w0eV9Vz3w1ujYGYsARpxZVTsA/PMRUxoZmdPM9zrOfdJlXTpOqJJYvJJPChZ8
cBxvY2u6WPT7lsWFvup9Cin9Qg8wM1uF76VlopH34gZ7uSgNR+FZMhBOv7+wVroV8IvDDQL2abvt
ByQJ5EvXjBLC5w/yMJQu6K6VWXU93FFSlMGBJBHeiyXjRTN3u70JVmTHkyH4Mp0sub0bj/FCWMVD
P4QMMM3wnd/6ZrMJebVNksc/UMWGAMmYYayHJjATAwy/4Xqb8EyJ1mYSy+9lacv8mM+ehi+PzEig
Brl1MMJNyD4wyHfueHewdvT4Yuymw6AfGBl6Q6KK5Pu7KSN7N/Z24527C00ZyhdjPAYCDOjADWlc
fj645H4sDcPFTSwF7B7bf1ofY4A9FLMzSbjv8IL5ABss1na5xHpQy6RJj43xvg/wIDAQ2ImEGwYD
Q83ir/MJHMfDZFaju8wMkY16sTxaPfE2sH5+15hxcB9jNqP4crM4yoPB7ANQ8cY7kNpwwVwm/iFO
As23WXH8HYAWG1Y9DC1AQykZ8hGcqCeFx4588ZLd5SGTw5Iq96svhVYxd1KMFCO6JPamslitAv9s
JEcJTgBL2qnuiTrZka6xmYE9MtGKhvfT5au7hp8tyYd4HoOBKJP9lLPPiSaHYK5P7ppBS0BsrIM1
YIlFP3MVm8xN3SRG8TveF5mSEtj3mMSPLleH9xLP6ECcQj+bpiRDc53vfOrgk8OxNw43M586qWyb
GYxscF6bO1eUZ0OWoXCzAbQXbEKSICroxtaD3vEhp5YfVhsuwEtqsuuVp8hKuXIw+RTaludIljmS
TuS8ltBVqiVh79b0QY1zwwsEIUAjY51rmgBpYeFYPnrVxQWQLssnpU4upZxOuWHC+U7MpM86yYWV
yywLYkv3We2WsvDMS3sA4kcel2eXgKhZllL3M6OCSsqMJKQUvSmGf02WHhaeSY/VJBpFlQvS0O2J
RmVQdkhADCk722BX5Hp/DFZRcOVMm+GSsEAOfcY6IcvCYMlXyeieheRz9TWTfIwjBcvW5xEHhLCx
CWeq1erNAL3a/oZTzym1MMvYY6M2EYbmZvfWmeWZxcWiczLSXtPptKkHKQiFlsVH3iDvUc0ek1Z4
TT3iBfLTHcaBt29b+L3HHp1juccAYqNGfxT1F4uG8TX6GNJ+EARikxB8M7F9ntX2FtjE0grWAVYp
WJPgE9s0Do31OhijzcDcYEcgloLIwgxtNmjzjdrofnTQ2latzaxmM7NU4HKsV6yiXevgkM3Qx1OP
g2aoeh6jT8bdeFdDc013x2u+RUJC3YBzZRUhwEDsIDo63gt7QhCC6Tt4JNgS5qWLDFH1yBG5NRLB
nIGxMV3EAWp4oDV4pVjSGw2zWjNItMDy19M1h7YAsMx6ViAlB7QfDZc1qM98KM+UFqsJeRDqtyYd
AIFu0OeXBj0sDeowhgimhaSJTJqGUO++zro59LAL+/aA3gHwHTlbORHkvfUNcxfA+of+boC5lgWo
BLr7sF16TAa6PTEQBYpDOpfC/hWwAf2IHQQzqeOXJn0xEVAQtYy7dbdobQlgATVnO7dyDEAoNkA2
TjhwPfCoRCAI6vAH+vSyD1r1JJ1d+H3glJMIpRAtWxoAbUAWhW4TlZ8gr1hZqV0zxY7IJiBOWGbc
WBLEPUKpVUcNUebXF5TQDzDCXvalBPjz2VSwR+IICzADyIUn5lt0Icgu8Z0w9G0xXvLJci+fTKjG
Bw9e5mBeOVvMkbkc7w+6Qa8uTpVQ3WU+1Y00UnYdv5agWmo9SOCS/cG1+2GNcOJLfUvaxj07W0A2
blTD8+Ox3ChdXjlUmUM9OnMNmjRLI2qIBHyyx5Uf1g1swc+Bm8/lPGMRFEJhMSNiuagh9CGkOMzJ
ypIpjjxK2Z8VokeezQZ2Mu7mVgbDiNdyeOFsFs6Y9dgWjJMsYKxWWCImQMhqkKDXyzI1pFrAmZBN
68s9dhSHjDafMnRgk206PR+XLhSPbAWC/TTducx1bzx2x640FS6dd9KMlGDHtBGDggMSL4I11mDt
MY2dtecddA/iVbBe5D1xfdbxYrHSF1/0DQZvKoz33DyQdwOyURvfNwXBZC2A0wQt0cTn0UWsTbar
A3SVwlgKlVnWmb3WdBtlasFh02PA8PhhldNHO1k9bodkOT2ZPBbQ4JWObxUBh9YbTCLoB3hZwVQC
Rtzb6fpr3MCaiA/GzLviTD7YCnzHFfgN+26+jMJCPY4cXx/aU4UEEXiRoEJqgKfAE5sEkhIjTWgD
pA+XbU6qxC0JYBcixujqOjiZXy409Fk9GnX1dTCSeA8Ipbytiikm8SKOMpPoAAwgqcKjQ2bJh7dg
loQK8mVyz986kqN8MR0NBScjhpTDV/S/O2gJ0J/6HvW9h1UaTxAtkA5MLdxPrjPQYA+qJm8bazJ/
2w9qVCTixt3x71ALDrglkAIQDSYlUdzjb0B2xX5cDeWBmywbdNMKw3YE/r136ACxSKfptGbRT0tw
iyvzOKVXpiX7VqtODpCYjPPTXVCxkIFf7T4x0kn/u1pyWuE63U161uKdUmHug9/XKXteQG2Zf8TP
cfzHSx962xopvT88Vn4wk6CEBFqJxmp1JjLuM4AUMtHA/g3o+wIi7Eb5qUL8Mcfe+GV4Zs7Zk/km
NyBf/GTG06FkRw4YYCr3mTEnMMRpo+BJEMgGbECWYCZPswJ6/eJn8ZKWQ5IK9uBqMsNkq9wrcsjE
5h277LEyy7cIjEy+UXwHvlBWasH03JEuw4/An2jibOA+dJ3lkuEg1gSSHrtqQ8Co3g08zXhP6dVJ
WuJSAZIEEieguLtkMJzf8YAOtoEo2BwJR0F6jMfleAStJ9BO8fiWHVwSMQcJx04rKGMVSswrRyhb
5ai+8Bm/uLb0Scat3bvPqG1nw5UZIxITq4uH11oq4wIBe6MV3ubq8DPMkoZT7xWp8CZq6+5EnfBS
49gnZxaiCQh6PihxvuVHEgT8lrAhY14z+chdVdtuPJ2Op7tduAupRbNigoNxBQ8pS/revA4kPpRV
jb959LeNz7JW03SSx+We/xDGUmg1ZL2GwupKToKltopiWMxZh6kP8rx40hIQk2OrfsujXZ/cki3L
c7MvKEsQmOZxKN8ENrNa8aeuvEfeSQbLePeePfFmIR+10cGkIl8LUQsFcykz7cFMa4QF920HYUuG
NHU7oi9xct4wMsQQocRBqYiKELg2WGrOzzidoA7SU5bXxawlGbN/e8ImlVbdfptd1v1aiCNNQCgS
q5m+JnyMLygtQuR23nbLa3s3SKO3iQIcTo5ZwHISNxTG9GFMO9uuzxHifgOpZqWlioQt3aHhKicj
ahm4cCZogwoRJ98qyNHrTICkxUxwdNVjOGOCouPiftGrrCNZKGKhD74J0Da2OqsEQ+l8wwVpG6/o
4B/854gGMHhTspFCNuo2YSiRpsxbrERqRVvMmZypGC83iuJuNdt1GsXoh1gzLv7KlQBdNVWzO9Gw
MpeE//UwRAYmQoCspW7bgtW8rSulPLTzqN8xv8CSGhrT6U4LTgG04ynzt0ycYkzTg2o+NMxY1fuj
0XaEXWZWMllTlnfgpWLrxfphqNg9YI7E7l8oO/CKMERco18C8AflFpskUEGBeQvgm0w5c0XWkNLI
ZvvK76W2xXqD8usfdH2x0rh4wyeD4gm1pay+h/TDLxkhdk4A5GeDc5Qz4RuuGLZWnX2T9JMgXyWP
eWd5QfrFJhllpdbPGorpFXSvrBYClOUwKsvZqUz5zaQIYpQeIC5ZSR4WZ182UBK6JLHffVkqcTc5
WNlbOWA5jmbvwnBQNL0L1MZpM+YQ4JhBepmxXLacbC0PNLwjeqkNkhUdBxl3W+MexUz7NVv93ejy
YMBTa3v3vpCRxIv9YX4F94tB9o/e0btizoi9ZhJsydZAYxMiP1KaT64fBowLJCZZUpovAKf0MgEU
CvgCADdNGWYrun9MBA9PFQofjk7fxMYSEQPVxc8tzWwkNl2+UjYxy5XHiOeIkIuBP8VvMY94SHjH
BbAy8SxJjbtyL76g3CSvKM70x4DkCqBTsozyOfIKyq8MvETTJYv3JGIVb06cPMk9SrRZfThhY0Fq
483OCVb4Rovdp/GLupiYEpRgJwEASlQseQDZ6GhffaAAh/HwU7qs/VxmZELx/Ux8fnFvJUuAC8PW
Hv3e0uGwfqeC9AkpOkm/Siox67EGCbxYYMqy/+Iti2f81MUmb3A6Dz2czXBDt5SArASXmjcS4rGd
ehAHccxfdvkHUbgnGQzxl+VQcTzJPMu5kEnINat+ZDXeM24Ftr8HPy6pUhmtMG9wJwSPzv+G/z9+
jwMZw7/tNyME3S1zTGYJBCwXEE2vFZRkVbkYJQseuZeJLL3VYj5MJhNcNAG5g1TmHtdgWyZMGGgB
1G1ZcWU6pdV06vc1h+AriEkcOlGNQ5AMDgcyVx25sF3u31AF5g1i7J/PLk/LNsTHlhe/SSNJMknO
5T9xPbnYciaWlV25GcPJUHL4RP8hubCQLO8ZJ32JMyhFAX6wQ18yxsNEztxSTqDkJ2TUfGBslNXA
k7CGlI/X5V5SQWRofpf8d9lPhowYWTsZQIDDmnAMKNwwlE7OTlhaMqokfD5ZrJ32b7BJAvjiwK3m
pbSQ4hUHnpUIeSzx7Eev9fZDGVRkgkkWkIjZhOuGgTfNMJXthAYSZCsJ/8LxmFV57DJ+HsyRtoxW
3rMBRkU4+SXw/A245u43uT7AX0uuHSgIcYvR8eLyiA9114+uVGO2qQXiw21g8n5UjhZ/Zwws8dbk
9MolkYBSRvYHmLOUyX+xI4qSVSRFXsv7VpcuDeTV8s205uas/uYjADPeKY4eY4cfTUwG6pdyOdGC
w2g0jfdM9lOsDwk1EygirxI8/Gcm+yFriwDBCQXZtn8qripLlGw0FWI5kY3GOtyrrG7t6OE+Kg9f
7DUW3Uu9w1jsOEUrPop6EGejYXJCGoxQiTekniWOntA0qMGMJGGlGEc4MbfoN07sPJA/kGkLRCNX
NQTKTt9bPrGWAHIftv37lMENrB/GN60yxt0RAS1ZpwGlhFSorkQHPS3C/e3VR1cXOEFydDqW0rv6
Gr1/ac7o0pXC/gaTqwsP2AI95FLy6jVHCO0L0neRMgi8dKpZWtTEdWKvX5wVwoQqiqL+YeDj74kd
alZ7gByAeEmms+qfIZemcFHTAd1zTbWn9G7Vwv+2a8affNHeWHydu30laDnR6NChnxurk8QQEEIt
vtw591/eh4VIqFYoXhHH/V3cAJEPff0eKTwocROUc/uB9GFKvKNZL49v7TWciy/O2r53M/e9Evnq
wy1A72iavvWu++qaH/22IKNjiY+KshRx6R4+DmrO5D3eaA0hL/TqUb5wSJehTlZjk0knTmRdn1q4
Yoh3rHTyS+IFAUMjswMxR2K3PwaJGDkF/rxoTsdnR3IJqE85IFD/bwX/jSScD6oeRzRDpP4hsd3T
vJvy3CkmNBuJp6RwvLK6Hw1SFF/GjoSP4s/IJkGTOAoHU4ILEYo8Wv/ch4MtoVMxvpgMEwbNETMt
xpoQhMDkjMCkeFFtv3jqDxL9y0aQdQnkaZdjAMVYI6DkCHvjaQoPSTgcQpQTD1h8CdBkwWmN0om8
hL6ilbsrT4lj9DTreJziMwCmatB8zgNV1v3Le6J5gZ+Nu33vv5mtmOX+uZcFeZ+CfBZ0cEXaeBvy
hfLujxmQfiPa+BB3QH8FtFYfH5dfvyfjEOvBDJKN0jk34iaJk37ZVrRO4IL9XAskkp367mvTYMf8
orD+MmtDyZXJxP+SSwdo7okXgZgO0aYQ0PbhPhQ/LLOzsfwmUcuihzIG85gFZnBzsO0jMKB4hn/k
gCgrqyPiPkC/mI4ulC+opfjimoASHk3ztHmN7rDW6Qho0xLsMOyOtCvd6UH6GNrfeX0aodjOZDUv
forU+ml9iY/Tbp/IGh+thYBKCMJtT8QyedGhjtonGiS0cdIEU3aU5vFmCb/9ZMKwuJK0oEHnd9Aa
HBrWZ/RcnHbq+LT7oA3ioKnDJe64VJGQxcYNpBvpEwUFvU5LIj3v1+daKF5iFjxInZxm4symE4mF
aBIMstYWP1eu8cuSK9X8o/M0QxZyd3W9kJ5yAEPIlbNvpIEfVt6n4VmQBTJgZJL83FGY41XAkW/q
/dQooqbetSXljBbNsEuvWQnuoMjxm/nmVoHm8BAy/6qJmi0VV3GbLsBq94qK/GEpDRNEkchGuglV
hOoGO5W5/Z+kubQj0Galcx+J6iMS7rJWgkgFs8HAkgWSmzWmfPn238k7Scl9op6HwsxgBcvcF7X9
LNyPpSuo4heC6mZnJTISQfKDlRqU7CTw6celEZNgWjKzmaRlNUBleO5h0Aln8Z+/L4GObPIb22rV
R12zHdDVsGLyAb+yGU4AuB+odDWsnGyenQHh/+LqiyMvOaL/zAnpGgkWSJo4MnRlhmvxg6WHDl01
4whiC3uSnKfKornoKI6GbBjySyhSWPXh+e2nmIASyLjEzdFqTuTbBApOP0jEoRgXeptqc05XCYlT
T55cD/E1DPIAXLkqDBQTKMdO6o7BTnsG2TkMoSyMR8gCL10SQGK2K9PIIe9hWknWTVxECX+YViiE
VZtM6r2OO0UV+eKEIVlPSlvDJZ4WqRXyZxz2KMKngm7GVKvpxURWcWFZCfcVWVduEj8WcElEWV0Y
fzLlEzxHScBt9yTH3vTpYZh3Qoyt1a7uZUwTw7AGwuwhAiIomssYl1gZqHsE4AzkCwHzj3pWNzXv
2Tu4b24Sh+eL+4jVlRFBg68hYyokiw+9TXFh5UC1pznHEIl/TqMaF0Y3YeRQu5G6AwOcokdBvp9O
94kM52otGsIMqTLvUqRDyg+nXxkA46VwV9gSFlAz9CUgQS0MCWbKZD2JI6izVRFH0xenUG4eLvAe
aEvkrHHjyOKuA28qaQRJm1AOkSSxfA4YLlH0ZJO6PWrqkIZwFcWDrNI3CI6ILynXHwgXH0xaZfvv
OZlCUlSh+wJzEtK/sZGENxn/gmS9hCCySXyTmkxkPNDf/JQeBzLJJRPyX2LGZSXwPclEyNYk/0Dn
IznDnL3nuMW5lMxNmyQHuhImlLgqxpUpIUuvrLC/TKJkD8X3PJltt+3Lb0ZYLMsGkDv80fuR5BuB
Cy+CuCgpXHFID+ZxiYQPUbgsq+eBZG/+ZSHlvTcGqwQZjOc2plKSnYIVWK+ZEOyaJJrETzjQn884
hYB5HcqflX2RK/zLQqlYkPu46T6O+msgJ0AGzZkDloOWl0uqSh7pUqpXudGzcyD/vw3RJKisV2Nw
QZ0ALN8InBorcByDhweF0F9QX8MtoSO9d3DRPuyJhX1ElHDXVbKJC4Tdyu1pW6aw/I+QlGLhZkZF
XwKCseetg4Ul+RFsTcPrMrNJqrPgYKDbRt2Uj6VTCn/J7VNtrEWYfBhH+Ak0aoTACRTULmZS8avz
KCkoshAk5iF1Xuk0Ai0fn6lLwuREGsFDCRGSXiReRjEDJ2rhNpTMRfl2yfTD6e9J3n8/kvRaiwSU
XPaV3uSDWsYlErfkPIGKVT0j90BAMWZSCfiYF770QxkC+TASdajvQhZza7svfJoaJwlWDSVsxIyQ
J2GSV0kO6XTzIesnaZCWI7mfglT3zZRNMTvG/3zy5j1b5cUdpYDmG2GwNlo5zk2D43XTQf3i+Hko
oSA/fTEaRXxDyBpY9sk/IyJlPYBclnS3Mm5to91BtU9HERvE8Rk+JF2DDdh5rSOkrfCN1j65hJbf
mIAj/ey+ZIFJk6puiwBxd/pLSVOfAyUP7+qUsPn5po2bAcB4//W+vYwGTtfpF3AP3ISm+74anx3y
tLXT8Nt/pnYX7+U0yRVUclIWon4LlaXR09hrJjrWdErMINk9nLxtf1Onhd1l3bzV9BJJ0iZeSw+e
Ggz6N3F6e7g//XXOc/a0fPrpfao+lscMCCSME3WkQGynYVlz2m6sL93F6rp8vP/OKVW3Jgsr4sHg
MOPvY4/Q9bp+g++FR6PxUV8VndoVTg/EpCfNqnR18Rl+6R1ufVO6zmmoLhySU/Lo0JTbYMc6BWyD
/ej1CLpnQrF9a5wDhAT+Q6VWFM8pdjT8PS3VcquRUeIEz6wfEi3qwIUJc2gkwMQ1u1B6Rc2/P8Bf
R7TgI72wWqwWHTSdk0f8SIo43SqLDst0lY0WgyVdWsQDQLiH5jMti5Hl3HF6agN1WBt0h1pIkXeo
DV7e13l4zYorl9JZR6LFjOW6ER/sdHmwS4Bkq96q1622X+i5l1SGJdGDVGak+dHdbhK5pYN0sB90
e1KelPeUfulLvPn1vz6s2kHDZwQdvZb7dNBeh0VJP2NbkmTA0nEqUo/SlN+FZ1LpVNTwPmrBeYAM
k58Na5Fs2fA+uNhC3j8ih//qdQFR01+AdutIQ0nZWFjvcLTsl5m6HfsMduZjSYT+NngeqkQ36KLs
gdYNjSwug8JBrqoyFyyRlnT7udDY5sTzd/9A04uDuFr0hZh2Fp3FPVYi0KGjevD0VPgF4HHCb7wP
79sb2zfJtxl5jq2W6p/DSED/cDGjb9dGtNxvxG3/E7SapvaHatf8SPOwo91pUqOm+7vThFxaEveD
AwBVi4tPOD18qwb8z1UvR7AdKBy16sWR+F1Di06/JrVof4kYdqsGZOdN2vAvuZl1Fw3FUbCBmrmt
Q7t+0V4cwhGh1Hn5SE6wBIxy5au91u5BA+3STJtmNrsU+hdZDaLYh9lFD7zDYhEzR8+0otXbpCR3
+L+R1ofcpvW1jYI4i9WagGY+TTqgJyVFvn41XQXNQYRgXRynqKQ1U4eceiO3LvEKtgs4xoeOuBZL
1MV70OLaOnxp7YdGPIXASyPM+2/QekhlXOw9OD7FuZx79d73g8z5ets1txEOmR1JiVLgdX3WOAiE
IypDEpF+qdvVe0DEGcMZTb4xrj6Hw5901qwvtkhzxdf4eKBpVCtFhWu1oU3j9prUa+xSZl/8m3mZ
sZbgu9BXnmZyaBEVLxNdw73ZGKT4B9fecb6Ku67qrvyiE+zneJ4NaEr6sbTpf7QvAEiQlVT1B40Y
cuwEoXGGTjMUmMa0Wx/vn1Zr1nVBqtS8b2oXNEZrDO7tKetshyCi33yb7XF9WVztD3SxBND17deB
l2mU2bRvX0UUzh9KrK58pSIyHBNkzq+QgeEIILXWy5prSCWDB1qxdqthqTUKZoSNN0d0EZq7Nwp5
wxzNJhJ7ECOU7WV8qZm38DKCIrAaNAdgqemlgxC5A0/G01gGOyfXzY8kqz5CMH3kYLyuhH2d/R+d
DRGV02bPekK7XlfaxYs8yArF4cV1mz/8L1o2mYss0KvlnzxAlkfzPD4PczJ4FII6I5J4pxFMKhqN
ntxiiQJS443PI30egKRc2uMOTBAFXJqGZAA9CZv+uR6di1gpL0Mk7dAuAXXu7hBJNer9nKZrx0l7
ijzsnTwvpDwN+H45rEM2uxjdetJFJd1ESVABX0Sy8qDzR6tY7nG0v624C2G8qzgreI+LK85+/TE6
lxebZe/ionF7FnHaZoR+xiGpN10IQ6f58XVnjEMAKQGMM/AQQafVHJo5cK8eMgOfta57qes5ae5W
/O7id2gm8/eanL70ZdgS65SwgiGptTqIMLYoB+NHIZplNuu4RHeDGXx9zz6p1x3RJl0vuwYGevSN
V4uUtSNpJVCJlisbXvuThK2hbvaUgradFWJ/hPl5037gi1C/JaEKan3aXLz8glo+/JF4v63NVhs8
zBwCUkmrCfNRM7p053y7dZqRo80/g67jQSX/os2irL+TxkSDEaS0BUNcnGxkhQ9wps/m82NhxRpx
kyTNiSjZPVqa32Tdj2+qUSdXVhr50f8gN4Dz4DaP9OeEtC0JnQIqGFoYENbNdoNMB1SRYqL9rT76
dUQnCcSrEeFEFWH3ipVh29H4IkLmKB19TNRPRUmhi/EJaHfulFHqPKeAOkYpilbWMziNqJZYTZqw
aPTEAgcUqV5jiLqj24i6/cw+Ifbb78QvfJ7tZ92OL8P64DB+xel0NWr7iNIazZG6eCWXYb5sxyUW
Kt5f+zhFwz0UqsOIwPU66gAuoJQiUKcUFs1Au5EIsVt+Ktz7a1Ku6MBMxw1jVdPJnXANuGyKYvIg
C/aVvhP479NvrCDNMDm+Bs3cLpis7WXRMEhq5o72HCmXKP940Z6kWXsoFasaiUlSOLf9on31LoVz
zrwGrLGXzcnlj1vbbHHR0eutm/ct3Fc6g0+fyAip5j16Bh3c1aiB2BikMVJ2B/1FKphKTGZeN5er
XoxepAFyvfhbDdLZcQ3pZXlcXqFp1tHU5lTJGpK0YRxJC5caBULzcLG/E4UlpEsK77pR1qezAeet
mGAbLgucljYKUXDTUS1QUWKiT0xXf9A1nnV2fvaQMoL72/Lvgzz89tP1cYZE5GF8LifnJzIYJl96
KGgYw7lgyXu4RZKkXoZOyU1/JPm0fSZgalE14hxvWiTZFVAg7ZV/0BZds3RbEVlHPI0P6qfGjSZX
f1g57WM3GbVt+zHPBrUJhhzlraaONEGiBAeRUYNUlZ8GquZ3tGx8q3nkBHH3sbeP1qzZnNbqA41Z
6kH1ORH8od1Hcb2PlhoJBCuffeDit001FXrlM4H+ddEMCOWj9hso7mqpBEq0Cup+Z4SAXHIZ8MJ8
eBtDNrWygQbR8EoGjgQ8MJav34EE1rbhMqZ4Is32QLmR9mxAQIfXfQhaaPG2jT2065iu1VDiPxFL
hBrwTSmI9bhBfWP8Rh6qDntSGpN2GP3tUWoWqVunIcTTftCUHrX0+XOHlcwTVMsGF48c1uCciLoh
1N5n3YCP3fKpShVgTH3thQaDX7z9FcXXr0sD7efHeGAlD8YHTlbVJ6w9eYdIiR966R4hZKNLno7/
XEY50I1hjUQMqySDAwxUXwlbf4dVREt2NQBMuac9ByxOSn7MH9pHTMpFY1TgWkf0MakBJjtT0Qd3
BnmbE0blcHRRPgbdx9xsoARP0LgscLyRrmhIZTjAQxHvimo27FiKe60hneyPyYP6LFJt9JoBAEtl
bWWk4FswrwchmSIGuPm+hS2LkDMRAG6OtoFwqEbp3UgpHdaFAE1YwCnl2vGO3RP0LbaJ0FSAamhl
tSFJah3rtH3G2oIhReftLmIKBn9Kng754UEdEi2NJVNaOzg0T1CZX6zbJCCWEJ6m6XOsKG72Gmpg
Go7O288L50UvdkVaiLQOJgRV9jNlAELEg6UKk8xXSWZk6RiFQxqLQGNj0Su0gt7Kfd5zQMwMd/rV
e+T9NsWOx6iJWi/vulPP63EQ34PVqYOSf1PbfJi1/ucDpPlTRwgYyB69Xm7k5VYuDWDoAjPhSvC6
bwvlWb2GijSi9efoqZLYKS0NoREgvWr/AFqYgsoZwZozIVwXUUcIbe8rqoicwyNI1YOXlaX+eI1P
Y+zEZYitxZPyngOsArEA/XP9b09BlaiNxgo9r7wVnQR/glOi5SZN4EpbpfCOl4+3/7IfAEdF+e0K
Vwt2MP6/lAOlfP67id6RbHUrgT1JrUol79ky/5evM9tRne22861s/ce/FRv3UXYOcIsxfV8nqIAq
MAbjBtxdfZ63vh1FUaSo1qpVi6Jx8zZzjjnmGM+/ggONsSsC40WxEVnKFYQkdfrEf/5c2SR/7iBH
/Fm9NvfVY6ZDj/irF1ISzAD12Og8xcVUDE0sFPUxJzQC8ff/fO//JLUEQwo2C+5YiChHFD3IhIoJ
XLJJv6t3Kd5S4p7qolfQriLNGPdW47T54UZrqHSS9pJCRa/yyXazDxk6uoHwO0x9UqJ9q89urVi8
RwXF6ad/Vb6KbuB0T5RdH4/IJIPMWTC6bP0wYfyam0etutpX+kjgN8Igeo6NdplXYCiZBYVUJtmn
RvfyldQIy5q9S4ItgAJHmce6VPuZZcfVJe/zH0NUSSTvwwhqGqrGGkQ9NkMhB2P27ucgX3oqU5rz
Wt8WxtfzFyYu9az225pdR/n0Pja3JMbIHQCxq9se0toAvfME4cUZyq+L56FRY/33Js8GZ6jdVrtK
3h6NOsUlp92TXtEs1cLqtrQxHOvwojm1dyRXCEcRqejTFRpLLUAXYQK+UhUQxzm9jm2FTmt5dIfr
ltIp/V7Qeas9YhWrjB6oLL3guJEjIInOaViz4yEyCmOJD8WLemhNNT084lCdznVgEjm8AkV2Uam7
V+JcQHV2PFrer06xWknIiqqnWwFqc0Qusg9q6G4F6ZRbwXy2hncQSLImCI9cAdW9oXcGvNu6GpeA
RG2bzJGgTS7IDKPUGx1n3TmNaUMP1B2GGPUMqa5fdIDC5+Z9qogxWVPHHVcNqNxQENMl6nR6ml/O
FGO4BOpCXSiL4wpGDNt8mBf+v9WB0aTv6vleP6WRaTsPUtCPl94xznJzy782oxQtFtwPFKeEH3l0
UuS4iYVYra5IBRxf3xILNWsynZUUxKcVLeWbB96XrJvwCagJvN0cZxk6Qk4SJA5CwQkCIzSp68vn
hCy5IKdF7Ru9HIJfSgz3GeIl1U/1QwT+DG6r1GsCYsnHiphrRQc9Z4uZ2nPB5CFke89m6bhaso1E
5ZoCuW+D22KuTFkRaXcWkCqQt6g5HX9LBJjZEfY2ra2HYtlSnVx2W+Fmajn8YtJsb6B+24zHtzbb
02f49JClW8hbKzouKs/wkOiepNEtIU7Fl75wpJUQGVCJ3UvXuDkDoROD/sy4vrxRL9hlK/aNnbR7
MqfcApqrSJOtbY18ETCK6Q6yQFEdOoyR/9awIlhnK6SmkNMcdEMNE4NZ82Pv8gv+6/I7VsGRS79E
j+nhYH9UEDV/ZZmA5epZjSCi9UN8xhLa/OhoZWCJ+ppWW6HNh6da8/umDkTFfJlMCeDDZFotETTq
1zhgkMQNdZZJdGpYyMckIddvUljFf48E8SMnrjVhhUA18P56UqotrCdA55tPPyvmfW1YIyLGvobE
0m66E0y291haImX3I13FuEi++Ndin+E2766W1+8AMdTQRCyUln+qQSlYD+mIdxVU8Qe9n1WQ+RWy
Ln/KBMqOtfd4kKbS0kZurR+/goJxUGxuqxZk7HjITya4ULsrUWuYWXEFaFsAft5c20MYGsWIH8Yp
0Nz1Sz9VEwkEsvtuAnucs9Lz2PK+A7KDVGQHJS3JhHlTlUrvHcHDY2TvrhGI6hqcAoxfI7ERw+69
VoQs1GeKXC7W5OSFbilFRyhsGrymDM8X0ePy6pggXkkp1hia+3RKY/EMrooyY1UChlqxYddnkJPP
1vhFSEKlnXQiR88xD3EgjCUT1tfRq6/e4Oi9kTOBUwKag1LdV4HsQen3WJtSlMuG5sUk676QgLHd
Uhop6SYT26BdOx8Jez/Pqr+y1leJ3cCoEWigIeyc/pZ7BF8G/VAHkr5ccw+zt5r3WbNpo4fATm/J
Tm56lbAoC7OXn71iouJH6qrUpLZvx7uH9ZeG3ADVB7R4U4eO8g4FuMrFHN1A16kWEjK3Rf4jtEB+
jrtunR6SM+sjIY9xInm//+RtNBZ0/6PHCnq4bbBJy1B00DDFoonEf1r+407eEqm4mQutGYXCFwA8
xmr2Gi8cQw8KHFKwz54UM+3uv5f5snGlhehaAYnsw74TmnkVrNsX3fTY1TjdR/ypKVtUHupjZeF0
yHWg0/gJrD3NLSq0S0AjOLmsXHv1t1p/yA/wZwdYt1FyUNBvFHTTLoZUO00ujyUCZ8g3YLNAgkAS
8ZhWMeI/KNkkhDmQUOAqwCu4eazoLO2Z4dv0xPf+q/drcyxzOEAYQ65dU4NxCPmH6u2Z3+33U3Ow
2R7E5A4drtdwPWvnSXT4jPRBIPN+9RBNFc3pdK+Lle2bMAS+iurK14CXZnKYVb6VT6xydD9O3xg7
0b9BJMXtoaqIb8EnUp4e4VgVy9CRbl6ORcI1MOEgahgG+WgQsmc8gXcHW9N0Htn03/rn80oNtX2v
HzsTHvvJhJ4PxYaJdrYpCsPLGedjag2wjbkYA32OciX9oMRoob1MU6+UhzldBrvbqj6xKnzq0DQB
F8qj248lxEMXtxml4FeKHgl7LppUBEZB8ccouQOdsk2I8tgQsJXvygkVTdKEiGIy/xV/r8Nl8BME
5/kO2vKUalN1Ltzzm/YMpCkh8IhGWyrgEJkFf0BQiMjXXKhBB8pzFJNEqYzqMM9thQg/gzkwpySW
SEqzoIC1B6Aw7msi+IMkNSOa8Fs+VKyGguFyFD0IPqIroiqe8kvBrBLUP9F+/fxBh2YlCsn838GJ
cENAhe3nF+K2sK3+K5gEeZtq1MM29rRHousNCJK5wDbsga/Fe2UDesbNUiAV1fIZtuvs8EGdkDWc
XY2FRd5ew1xz+L/1222brX3W969p/tiU0gb9sEvTfAv/BWwt5JBcWxl9KBuu7XuMXI40u89p9Vjd
9khnqbrXD4ZsbTyh+taIPn6Lbw2dPjnUX8N8zY5KNduTPs6AQhU42rZcH3/rEdgSnrNxxa2J2OHh
Y6m0qZ3UL6SYkJrY4rjwJaoOz/hJQk+JHSGcCrKuubAnysL+brgS6lCDFt+h9UpVSejFqTfx32vt
VZAYJsr0uQEaOepOAZCfe0/NVT4+NJW0Hh3XyaQPniMpQFMuPl7a022WLI/Y3R7dxzQJMkomVJxA
RN2jT/tH+Lj57Ag6eiADG+vYJk6tnTJAJ/vYByg2Do/bphqWCoUghMjUGliTlIHfzxLWwYRZ6T/h
7ZGOAgYmaNO76cfVAZS+GJkfFi3Fvw78G258gaKcBOTVxw8EK1R8V5/QgSBaJG73Cga9Q0APU8AO
cI2tFjXVgDXVLKUgL7GAQZDanOLaiOI9prEUlG8oibmA/8cc5BJL7R4LCoHWE5nptvsOFUTfY40r
eSfsAgHWCLTkyaMJ2pUe93E2Jzpjr8PZhNOjTebC/+RfFHPeb+9+ScYVhK/EwXZH+0UDaZsgFfdc
4JQjgqYjrKyw+Oqm2OCh72oHH0JXpFuIFF7iB5CkHjNqFgDq0KQeKHYBJzM/GZV0ZlYeW2WNhpcK
fop0+4m8O4GUxbQohzoIe+mr8IyBFIgGUQmGM/znuKoow8FCEQijyPavJ2ujLShJtIzEVQnuQQtF
VKB5m/wiyg/w3iP4x68PAyz2XjAC7gsL8JxWrzPKMLxry1pNaEWJugeq0gxUuJGit49DBD6J7fZI
Dl0K2wGNtvOQlPVGkfQ4NGW3xLbYZMICnck/olBfHh4HNK/eTtMPT+wGeCxeh+ZxqMco6jonYrvs
vmTWjNqYyT5GzdTeJ0t8SQo5fA2CF+QKITBORKrHTzQpKFXdIcDPj0i2/jw9FMq3OZsDbDgadTeJ
7BCo1uv7hZDuGPTL7O7Uvyl6sW+HVbmm9kPBhoXMGoqqan2yLh9KgPt/ptbz4RTnfvnZJ3RgbZp8
OFj1MGTCxu+D1wBCMliRK56axdL30UfpVaxvWeIn1O44ZzDPSsBB/VQUjc3h4+icUqfdMfR1j5IK
5i0aeYUzz3flSYs+2+abim+/TBRm3AsyIAu55LxuEcclMovjnPQXxZpZ2nhUe4UmrTD8pAQheaY5
shZp5SuQXq8unt5Bt9ClgLuPFscBgw4PMOaKQSJDX4AkwFKAGIHcbGVtph6UT9ivivs+EeF8NYFT
VMonSWFNejYLrOPC9x3fohDQm8lqkYrfBumQmLpOZ/LPM3ymbv0miTihI5mwAsHsSA/vSQqiRKcL
xoyURLB2GJd0IApeyDtoLS97OQhhKe/ZFasPfI6wPVL24EZ+sSOtB4/JgMZddS4LQYE3Hj8fCP/a
wgKTZEbUHMYVjPERl3b4rObZocfSvSN1I/BisTszpmWEHnFDJF5gsjK7k6kCWIOgFg0h49oHMZ8B
rGS6A36mlUgJ4xA3pCCSbYoMM7lRyeacA7w47wNQHVKV97v73CkHoCAklCrgyCeMM8RmOcnnIm8w
LcmjTfadf5eopychcyT5RZODd60AKgwHp9BunNxQrfVWj5yDIM2mTydHyIKWGA4xQ98NuKuZPefU
RmR8At7JGicWCo7AivlXjzcMsbJj07OoDj2TwhLNy9jXSAcTGt9cWV05pWijPMYFeDOVNctlrj2d
HPgz3T8T90HWTGl7+Kojo8a+Bz4GAmQx8xMxsy0tRK6Q7U721Zqg6emTdhPAQc7D3Si7hY3tmyy9
rhYrG0NzeAo2aMSAufP6eFp83CngOxVRK4yUaobzI+6heP+9dindFka0FasbQR68oRH/sjMy+z90
AGnR9eW9R5nusSImS5vCBSKeum99q/U+gwD3iRoPykQ974h4MPxEnG2wlR84kbcryBZ3io/Lkkqr
r8b5XEYG7DcZBH05kVm2CVbISRPkG4zlJ7qGBmpLDqvjh/IDqm9QNH7zvei4Fj0SCfoVgzCZgWhy
P9BHSk64z7RxtUP5agRgzEgAV8axbU6YTq20dfTvfrNCrY/7evhGyToewEVcFLN6+Z4+59VI2UKT
iT9rZWKN86jecLvIQu4/GKePjpNie7u8piouhcLXZFRUPiv1Gw5Qhxukj8mIpCDBhN5S2qHE80aO
xUZ7J2R45yIrobm42lZb5PQymJbLYvt6hJScQO6R+G6JwFBZdB+937pIwmuWc5Ux5nbLFXni8KrT
cZF4uGzf2qG5BuLdGs+gWZh4bvZ7IW7GIFIAtOCsUnH1zSSmcDOYPHdJhmjzJZVPJjL6w7KNktyz
paB4D9XrTD4G9FDdqVEjvxAXyHlO3xMhZJNhRAAfGioMMSENh/gyc33dZPaaQahjzKwxYoTETr2h
XANfGXszjUpUazEXpI0CkgVSkShdWWdzIryPwKWcShpZVIpG1bmZK0voMMzx0XWkL+5bnYzGCiTN
/2hwyI0Y/s4dtjkg9/vb2CsgB7izhm/OiHY7v7MChWUC65yKFQp3FHuU+lU2qaqgfASyW0+lqJ4a
fgGX0iHSmgPgYj3RORWBFxT8hNA3Ce6CWaIHLI3tDpQh1pftovITWgxrr6SpGf6S/yEltkINU0EY
UgN/KgXNUaiI3Zbp3MbWckbTB1aBFRDaRDrcFkLalO3bI83q1vk0AyOhCCLjy7bqv/Mp4pbf1nB6
QKsGxZhy6EGlcpBJmB5QqBGEFuRJVnY3PFPz/fCbjxBwgDxGkj4YHpCp4YWCaiU6HpFyuDoa4R6A
IYwt8HD0Eaq1HU3NCOEHxfHiD31kyPkND0BjlFe4/BTPRnCYtfNzXVQLFNogaznHabGziaPZpyiW
sjsXQZgJ5xjlFqHdEGljXDRWefDwBsP3koo+qhTa+MmGOsNZiEWYEhBuQzeyYlpbGCwmfs7urXUY
OCymOBGZVKXJ02Wh5texq5AtYJ3IUrt7BKG8sMMKGRTl57NqIc/s2y/zm6vHXjDLZCeda/5rROFh
dJz1nhqhv9r/tgrbOtrrH8kHBzSu7jtSaldz5X7OCGRR/4bm8CCZW3axeFlTujtGdxFLiyYmA9gW
cPHnjYvLYDJP5hIAYjp6xcVI5iJ+CFdYGowzAnJwv+0v88ucSBtt1aGMTe8fcceV8PjoZIWoMIPJ
gBDmNHlTCgEZ2gALSUti2Up3nm3QccPALgQBvTQWUH6lb3x8a4ioqAk1Tnp3j8TecFMYyUdHvhhu
SeSD4gMqfE86FCQkMfrQnJiQKSdZCHeYY2KmPcbZb9f6ty208vd9VFuOgQPfFG3y7vbNLsSWYW57
dvHULyBns2uM30D/2M6G8u7xw+0iS6bxIUAOy70PfJwJB/cZuuMErgWffQyVu8e6WkEquBjlyp7f
v8pJ/UNAGnTxk3vsMlyu8J5hUucurlQfl0gFd6yDHDa7B+u5kGXFvPaDu5CECh66Vo27f30TNJui
gPGhVdkYI3JtzkDpgOqrPEALuLPxRPUX1UkFKqGaJQ1ZyukoXL3GUvzZ5QjRh5ERSgcGEOgPA4sj
7pG5THq32KF4OdPBegKWbuTVyp90NTjJpzteVsMBifqG15c/DNoyQHdkUdPpgvnyOJ1pU7jnkkOr
CsUqFG91yOE/Rk0lcgD7gs7b2UMYSUXtFtQaizk29JKJBmNiQ5DCUbxhKri4C30Rwkjnx6GcvZbt
PkG+l0t9pv77le9pTEh2V9hgQCt7+3xfU1WlvcRyACdLtL6j/OMgqm2We31Fj9Vroq6baN/O2gby
Se5u2eH0OUXWcnVH4D28NV5nQE8FikKnNp2/VrqDv1Srs+qzmaAwBt2rcbplFarCOjjfJHC/kYcf
tQcVDx60lT2cXgeTmsOneBhrU2zSMLw3hCFUP9emyrw+kK0NoXw4JBgpzGd7SpnWTuLBouzEj81r
SrsonaceSoi0Uu2fy/KQeMoOHoBxyGq/qSeGNk2/MAEyc3ADG3SSChT5nqCbhOSt7c5gl2VHWr6u
9Ku4gk9GQEbpjEYbnW2I4sbomceKPjPvsxc+0STirwmsAENb3d6rWnIw2QFhdSvVl9C9ixBx9Ag2
mmVfB8qaHIQKEkjC4BEaQFjhp3cmmgP6/O7927zu/Eki5EK1b5kWNNUOSGHh3uEESzg2esxBF4z7
yOrggV6/ueZU/87s3AlCpxUxD72d6XdZjipCWsoyqY9y4zuoWdAogvqm6r1Ao+SgY8PuPNfk4Ev0
t8CkoQLBoaWzJlBWDAm2cWVlfSFLcrhDB/3+RCSO1y3PpnBMkZq0ckcpGMO6F+mGiLtJL1mnuVvd
mAAHY+cFzH15nK6wz3vOtFDfDIC6/szO344UpESYirro9o+lcRJOirs2kALjTF2l5XpBodLH8jFi
K4cZALLBGgua9t4Wcx1eF8vzpIRWWIxhvZuUkCxSAjfzlKhf3nH2sjwJf5ICh0FmkJoOc8pQTu5p
NHYQPxi7dKXPmzE8p50+wk7jc4BBJBAjZayNmI+edS7Wd0pGMBZVyzH7GbjjEf1vNwdj4oTaR/ic
kw3KsxehDoTm1xyPZyuN88+SJqcCxCyhVyOB//Xx77uB6pqg5bD08EehccNHk3V+NUYvQhPWgI10
/dFffqeN0DJ1qSG/ToMbPuOuIXRt4ERwzLCfIDGWnPxYM1H0VN+BZZCgMWfwIJK3j785Q6vjNJt3
3fAl6Ajjv6WnbgE8HW3gPRgmJKm7kpbD5Y0rwkrf+2xSoLPNXp3SDvEaHujGsp9e9zog1g2HOo2v
VLqIlebK4TN0hY5raqEVq/6Y23pZPkYkA3U6usEIBOEcGlLUQbt7gPYM3xHdSYPV+7fClB0Etnc8
8OE2qg4KpWIw8pBvmBQgRfMenjX2TNHOLrT7SBhpiBH0DGtUjnmWNkpgu77hI5hDoafyhvMKQRGu
7B1xiMJ9gosM4qfKTs7SMqXovSgIVY7DouaaOw/Iewp9hvaCHilpQgMZYtuk2U+aLlcVev0t2OYa
ywGiBIpvM/Mz1VmgC08P29WsXtfrLGZuMc9axcXDFE19FLUN04EEp2WRnQTX3k3ZGk69NWvs3fM3
+QVCSAs/P+SiyQZWQtRzvrL7Qrs/gZjmFKLp9LGGfD20by41JQl0e1oheXs6xtY6Z6/Dz9UUXqiw
30wkKUGfzHQY3zEwP3oqe7DpSLZ3Re7N61PQlOSn8iGefqZPJKMpUX/plSNyb9RI2mFB9w5VixNg
awEFh65ID/LbwPTAs6Y3iBm3dUPXXGDS9QcBzggtlg0d8g3sSnhhdTekzUt1EnQhvk12ngLSPYi4
Dmnotxh91pQzCc999KtbF0iK9hnibTg7U0ZGSs7HKAGVHxET1N8y/Q11QK/MijmI2BdB2Gdsjmyk
ouEPshgg+Z4579xXMT2PKHMsFt0wpC+G5ubN5h/NDgIfNMMISb9Z6UhGoWLbET9fHfEXeUL+TDfw
sGH1U4Hkqxp9y+hh8Bqw6/dW9KAJ+Q7xlwGab3e0pyFHmRCL0TO+++vjsj+/eLKAj4tG7hGEBgXj
tBNiS4loPYKVjULUdSh0fX5+rpOfH5tHfnhwLLqa2uFS4NPPyR9uvk6ideLBKnPW/wWx0xMMZdNF
+6B2RRI5SVE3vFwyZ0GHzqobI8+ITGM++ezum2a8EHqMdGmElwt6gmzAxLt8Ca06IH5fdr72okeY
LuE/hZxTMpyRDfNI5utjFevIxeeP48xO9S48g5ACYyk4DtASDrjQVGr8omONvtIW92aE/VUIBcUw
72P0yttRsQREe1Rhko7uZP+Ne5xgAvH9wPsdBn3uXn9Ih143Vwa4GPTT9vc4g0QZtlCG11XvXMnd
ZLaYNTxr4+UTmOI52EPow35nmtJbPESp+91/qabp8S7GjPZIatd+zyy8IGbgIm6c37zy6nYBpm2u
hOabDztsqTFFP5h2jZ/bZAfkgj1AOky21qLfX8ey5NVzah+NSb9F9FT80vJZLyB4m0bE5oW6WeNp
14iJAScQuA2LpTtLLkKJePiidkw4gAbABUdtKFZHMUlCtaO/w2eVgZtQblRtBV+IeO4W8c1CygNu
G05GsI563CjcF82823rK7r25b4hzMRmF70UBMZUx4are8zu20MdQkscySJ9TnarZbZnfR3YH5k8A
OGxt38CoqQFGjV8Sua3deCpUCYNWMiqF+RddNdAoz2lgtIuWjgT0oOALXl3t0KFCAbcVZGiq0zmt
jtkCjjru8Yh+/fUruAVGCzs2FZoXcVrG6p2mVbbuU7FrDxQpO0hdQo1AcH2aCLx3hpgvAYX4Eo1o
VQRhFxbY2IKrzhPZ/dHlo893LprSqtAlMHSMaQsx2CE4huYr9Cn2e6G6INhCyFW+nBHzStSWRPuf
EEqA8uCuKQgBhf4JP1F6EvjoPx3Pohr0ZHcQLffHNVA5P8H5gNo2BAwbC1Y6Dg/99L5LHGRghRDs
AK76ef7zs7wORRP9l03lXQhkClEAaoSoKwuRR9Gldh/9bzU8YRAuDlaQm4xFC+3pgcWbmGlvChYT
ygtUlbHcdprxYJwtrtD2iHoL727H+MOinYdIwwY7WWZsthGCRkK8gV4dBHKrndBk406HIElDuNEw
AC+me+FSeT0b7GCqjnJXXKsxka4JHnKZinVKobtLdFcfUuNMYXVQIXwvkjJBqKYnhzRsS6f8iAr+
OBvLl9vpTa2YqQh+yRUdH/3iXIHYzfSJElBrDY5joIJZQyNdO30dkkP2VS6rOUTtvbJpf7JocOpO
758GLaVywJpmQ4g1UeigrMfCWHrP+Bj2U+nn32VpqoadQ255fPwB+c8GiJq9Bipuvyu+sEug511Y
bjz3MUZWD2uEAjT1tLDdMRNVWmMIENjS8YoG3Pagog/YdBT3Hl9puaeaFD5irLoSaJP66toNVYyL
PRNaxsguSfn90o4aJF/O1m+7gmgG2eUFBQ7/23XZL7UaEsydXY89j36siKrENht16CU2CLRusEtc
sKUDhdORIcgbNzQN5sCCAfgDJrr5LVw8IE5c7s5gKcRW2O0befE+ZNAO6E6hsougBkVIXAciUXuJ
JPpeIT6gooQyCWYbX9WCXd2COJOtWbKuEv6AyZSankrzogWTyYGXL4RFBJsXWK5b6hciaBLVHGEg
qoSYsRfUoL6lAZWHSEEbjzaDUJ7Sj4CgOsROah70kp+5BliZJcyZfpjVTvP9AIGmpjzAvheKECrW
dMk015+75OD79XZBDLgodX8iDjLYagVfnjCLhXvZ0dtWuCUUdK4+PqEndCAVZ8Dacw3T1K3ESB+C
aNO69tNtbnsCpqoZAtqBbn322e/tl3DFJknohjKyQg+08mNa1Ksr1i/ek3S4x42NmUtEaFQjO8DD
eW2spK00e24hrdb0fVZudZvgAxdTVgBDXerxAyZe9M5d2DhHlzpD00A4cDSaogVlGoK5RKTv3Wcl
tljwOR3lRNF7VtMQewtTWsHVlQZTMywttt82bAhGvOOWQtIKU11KKgkmW7e1sUHhvlukJyJu9SJ/
wTcewgF5bI5TpRnC62DVJ7VJZgAMG3Kdm3CPbpHml7VAQi+ojK/Ikw7kAKQathIwagZPgw5RPo7G
aiLgebOE84eB3NTE87NjTPKB2lDfQXu05pC30h+JNYLQFx8YA37Ojaoom8sqn6k7RhK5IPEj1WAZ
EsyWXkH25itdDCfqltac0V9tmkm2LrbSqphyMgwphqh6ZmCLpD/ZPvZk/DCy/R57vGNUEl69DiVQ
+ppi/OI+TrAEIx0B08g3x9n7ZyC2A+kAkgYmg9lZ/ZV/0V8yG9DlR60J7BrWP8D6ATr0DdbRnHIH
9Y8X+RjJHwWAzwwrn0DzQTHUnyanqYfajsA/Qjaf+xc2z5PBWKPf+el+d4mrg/1j3gmu4r4nGFGo
Fg3Wt5LyD/ygUJPGt1t4nXF/MnsLMfi6yq3YPByXCaCwSmnUJT0BPYGpTcPIbMz+JJNnaO4H2rl6
oK6lHOycSW7G78MjFjGMstdggq1kIuSISJ/RRHWZpok79Sb4lMg9TPuzZTrvc62yYwGxq1TyhVlm
F7E0OcbCgp0EGgm73QxlTFMnkKEP5hyKOE3aHzKIyDoTVA2E8fQYf412Whkjuw2P1rDuF1kevPyc
XfzlVauPwpl2dAD7JgxHNUKV7ZW4UuWnAHk3ZXKnNBMdw3J7W4LFWQy2hyPPKgq+mte0Y73B7QQv
siDrPR0d6D58kAGmsVFMetaHCYFZSdqueYkgqaL1EA7ezo2KWk1/57b+hj0j6TSAkmy7xPopcZbp
AM1lWaCytIBSOB8tBvPTFy2xMiJcuO5dA9kMu3tcsgSRv1FEQF6cZm9KxPFOXfRTRRTRh8IdsF9o
Fw2wYPnx31PlV9ex6cN+qfT+9R//7X/+j3P7368/r/nr0V1f2X9kn+f8lWTv6j//pSjav/4j/+fx
0eU//2Xohq7ZtqFpimxaimGbBr8/f9OkdxVP/3eSl7ZW1TQ04XUzrt07TKSUxu5ZhV1JEZortJYA
/F5jUTARU97K3FysKF66K5OAUCeXghZr1yqCsDXdX1b0Y0UqGMe8f85ycMyh9IGQG6TcNAd+wjuk
E5WB8nIb+PKfeVOPaL2riFQf7mAGHLw8382FaLZrZ2SwwExNMgVATYbFHGU1EXRWsA49aaIl7mff
pT4NqvVxPGe507znO4Q9dEQ44LO+hQ8asXju4Yq04r7btfTeGc5HTOXL2x1L71n3mUOOn+6v/vP0
mKi5z8yA2/b/v8YDWdX/34tsmQTkhqUMFFu3rf/7IltJabW3T9euiQnxxH3gMysHTdQFWNAEt9GA
n60J6hFIDmPPiTUXOlSxMOociD1wRaPP9joFbHzwlC7KkIM7ToSVrhZcpxkex8cJamRcZgR8k6k5
e+A/lcU572AthIyx+IvvCXbISBzTgkRVbJFM5Yg7I0fW37uIF8j8Cly3i8QRyYGY9JjsjoiDR08E
d8UXqlKzPG5+TdZEa5HTSCNeJI5b/K1RqxPvbq/Ed/GzOdNotSB64CwfCBLfULNrz/e/QwY6GwTl
vvgVbyneOpkCzZmzLsLGMZbpu+H08/ifN8picSjHv5VEjtJt8Wvj6ixO658DaFhhuALiM7FF5GX2
Kou7iM8Qp3Ef5fEg4MLzXZzGIBAXhwPz7xzUh5fcxM/8JsOVBobtcSLid20hXoK3RIRhtC+e9IhN
3le8DRif+KeLeNrfyfEQhy7OYxCII+NTgI2nHXdULH/UQv+5gHfeRJlJIeaedIBZE5lLPVjIdPoN
BVgC0s8b0BrGw/pKHJ6Mh7I4BvFRTSSOSVxFMWbUv2fx84K299D4YgTF1kS8qXjm2wd6oeDmi6H1
4b8yngNyAJvO7wKeuBHf8/PLM1BSlr8g7vCM9/kT3W2yE8MjXfHsUOJByVdGxgaK57cUPsdSSCX5
IIVMpLPxBUwOzzm8xx3v/vafrIjeLaCjmdeJ11ubko/DeDbgPeiFBlCFkkrPs/ek5QVqDIkTYpII
cmCIwOOfqIqO3+Kc8af8NWPD00e3QLoUoT4SjTOSD5A5lvzQXEs0TlOE+ud4n7QYnl5hxxNo9+AQ
edciFCcNU5knQoP16oN4JZ0FnF3F7DM8KRannZ0lH7M6jkgcU+mLzxG0WVT/EIPnjDkDcQ4SvxtM
2LfFp5ic8XNMpDl6hTdMfd7+AwoFT5LcF8wf8VwuMFzZDzqD4iYLuJhsZS2ORbzvjRrOHZs8ayoQ
Ha43BSgOR/yi4AH6dkY6/vbSqAqFm94nrMLnqRoXHLC4tV2gckEkni8O7OUV/GTG2VlcaBi/HlUc
Oou9Vyg+g528olzHY/zzX1/qSPm7ouIs+QCy0Gqs87M+UvlIiE9zkaO2NI963VKckvgc4+9zxK0Q
xyjF5ijdieOzluIG4bXEIfGk0idlDzVK/UXY4FLHJRfHKS42igIxjPjQZmAbnj0yR4+9+N2N9+e6
cl58Duci7iHjkZHJQECoijcgh0Qrq6Ha+/EFFY/LO2wjaZN7uSdBfhzllKFl8bXSvUeJFjZk4RAC
EYIJyyQwLqS/oYl+E0Bhc7gGg5HmSlvxb8bD8oVtN5BXQl9NR5QHaYuRerkF+oVyFpUW7q8YcWJo
FKjHQAyuOOX+IM5YnNiAKaSubX4Sh28gF/83vu0w34vB3DC8xWi97tCR5/9ycIvF8BTzRgx3MUDE
NBffxUpB2zPL30iBdJNOr0vx0zvOR8LhWfVN/g7gc+hoLqsu6F8stMmazcP/kzX4Ezk4jqh3oqEW
8s8zMJeIq42f+FETiESCvC7aHYIieAV/xHmQYnH9bETorBH6fKEFURa+lai850CUYjd9CNGGCVpd
DMoGRQKhIkXHp9tvwED9CgmQNvogAEKS5x9D9PFo8ubikl0iZtccdO+DeN11dPTF5eZ9W5JJUAfT
EzfhHcJ8T6BhwpBE0gHeQChululdA21krMtQE4+OOUxYAGWoe/CauU/XIA/1qaD96l6JsbHuwZP1
DLr/r0GJpAD1KSQqsK9/j5EY+ftKAvU5tGFg1n/wOL/iX/FdmwuHe2hmQu4vFAKbWNbxSfDHfR6D
UQwJDZKbOCpkJTg68fk9vb58wCXn01EBvIuacD7WPXScBBovTkLmydcgC+875MriLKx8ze2F3N8f
NVS8Fdxl8j2kBSHoeLYnDjUNdJBsOu1JErhPKBCEGpISyVRIwjaRWAXE1E12YjkRIwqPSu8TqUxf
JvFajDmhcyQWPlrF2VRuxA5ixL19sQuyNYrtSmxU4g15wqI+MxBZyFiyxGvFHLTDwSTZiaX7FYrv
A8yo/1lthKgFOFbJ3iCeLPaLginLEsPnMZv/WZFYJ/hVF1ibAZ/L7vglwh4RBrFhbcTLtC8W/r9j
HUzt8LpjprAbPvbi/P52JuZFydYjTHDF+b39+nwbvX7/2b3Fudl8wSnCG7L0aboR5wLq9BB7PqFA
SQ+cyWR5oiOeuZpHx6/fxpgXRhaDBBou1x46y99ACsR6kIwooqNoVZ0/jGKoud6N2/a3QnCj+uVj
rEz/REXEusGIoBbDXcvGrAc8X3OL85X1SeVNIc2wVrVRCqfjb72i9lJH/4uw82xOXGmi8C9SlXL4
ChIi45y+UI5IBBGEAPHr3+eIe+vd9d1al9drm6TRTE9P9+nu0xbEJFJT2/cIK59MRbMn+d+xYXbd
7BHXu7uHsYSEl3SPAEvoJUMSDO0jPa8tIDGXgILa8d48vbxOEq5PQttRkFhjGc6CmDUmHZs1xwvD
jKj7JxbaTA/IgaRCM0l3wS5HOSc7i67vHRpMEy/xMdEtpEpS7jLl8lIPusyBTUUkqufeBffaF9qp
2ikbtvk5rTq5gC8EXCTd+opGmpeqs4K6cjE89Z00uBZzmOZDj3vXUg4bPoFZZyfoi7ggC6RJIhOb
xOo+GSt8rAdtpZ6uUDV8ALTL5z6slxMn3XxpcnVAVLQGKJ+DREOgdp5BoxJG+7cDemDaO5SAG+eu
tCUPDNiyaDxCd9wB5A9vRJASCw1BMI3J3TP9e+4WGhn+2r35+jh0hZ7nubHPrKClkINAHcQH8H2s
SUVIrBfdEcN4OqAXoxGRgnQ9rDvGyOG+Vz2xjFv9HbAHf1h98lyAHHMYRKx09aQJLQYM5QPRupul
EkQ3nnYdKNYCXg/LErOxxslOo5FgRmKSE/FP66OgqyAWidN07q+GXpr3FnwBLZHqPuTKfDe06c1v
Hlpbn4EbKrGF6ZA/8170omWZ8deGOTz0uQ3m/9AnfYfFOku8h7q5+ZdepYXTomvshEMccrK0xnpA
T28SOeOX2dCNlJ0Z1VH6aC2WwxtZQvhe+nkPYoXU6Zvv0GmzcoRAeVnVIQFu6HJ7VNL0Ye+eHPqk
FgwXQ1b63aVy07rOYBVn+Ke+d63JWfQOO8Jxen0IIcNqWL8jeBCbzu7ENUQXHqSGDDNNDblp7+zP
1mKomsQTF8h7Kg+gPjGlTQOrpl2rFdRIJb8rLkz4sqPBOCkBXI1JFzVGxujMQ2JiZa6YQ8alSdFp
VTUrz/0yjK0GwzpI05AWNZRs6I3bIXFDBxiHLLBtL6KZgBZ7DelnSGxx0QtIeVoMjzSzYIlYipyp
zxgrJQvIkrbCAqpyLbqEajukTJVPd64vS4SywziSzpJlJGnX3vJezowhH5ZPUyb9suSXMUPdTk/I
fy6k1Qmu/cmJsGGj4ZgXIDMGdWT5An7qxi6DkJkmNrAFiYKkBV52Nnd+nfPiM+MsHrRVJWjarLwQ
HUl1FIvNRaibsG9NRE8mg0ZmY9BtUJQSimZHdWTi1RM3dkbHZ2mJy5kvHp4CXvSCM81PIfDA/Wq+
zIRK3msxQO10NGPeoeBjdoPV10wZI/1fd+ZjKFy/LrtTY9PLjsivRqF5qTrBS9lZ9U4PSyKO2EP9
4iXrU0KPYY3xjB08piCdnyUnW8ZZmY1CTme5EDo3Lc5mWc5+IkqGRDY3lj/5+T0ZVXIDIP/qYhNf
lbyjwnSXOa73UfjQnb7+HZjwzB9gieh3WMKqDvXM2nqnO6+jqvMypT8oRpFLwFjWU7d4kz2070Jr
ofOF2kV6gX4SvOhY2IIF/gtROLwJUkh0TnAIy5O4eGzcbmMlHrlDsVf5PyFXAqa+AVdh6IeO41l2
EHihgK1fgKstL55mG4M+xQQEsunIpThh1jnskmlGhWBvR3bk+tHOKbt8iagm2/fmziDb1fHf59D6
0xyGgWebAYXtLqP5fRi743nvrs5OfVdmZL9mpFgYmP/FceB7BJRsYl/GdOTkX8Zxlv5w6T+hSr9e
+ht0Z5uV7aw8v75zV1eG/ZUvHo+KrFppXfcNAkxhRcg+vwfNJGvUDcnBvJ8XP8iQZf9hGSLH8a3Q
d0zfC63f7//oLYKlXR3ru1lAZIRSFoOkeN+5LtyiY5SLfrEOE698m9rT69B9rb3+D5Pg/mEAkema
luOEgtYi5/cBHMyjt9ztq9MdNTipQjy0ICce4vb9PpGq4CkH9nKBo9y+3af5nAsJgrAvwUoFJqKs
382Qzr82lqKcLWjSm//1tN5X9ASc6eNIbIcsmhJhjnrsEFTOtEe8ji4kDqfzBlUqY4Gg3qa7Rptj
5aA3Ag7rKBVd4jI5YlkJ5lKBW+Miysevoe9lM/ECMhapFU3JXnb6py+rT7qRjBvzHX5oTh2Hy+qE
2HDg6lw9tFFNK57if05Nq293qBX4l/K3X3weu3LTpFHwuTt/n3f7T8rjt3n/tv/c1eJ0mlnM+xwo
bUTcl5lajDdgdsxVCvmMzG84QhqEUOiVgLEa9FPugXSF4CeZ7EK6Li4v69DAmYCQwjT1ViFpdt8/
d1fb9mbow56BSY9rHE18EMvZWLilMDfhog3cd8DJKPBqhJ9qbbW6Qj2pbKG9vDy+nDMc5c/RREhA
Cl4HkFS+h70BYTPtO/wJBMxMtbgsT1iWGBUspo6IIJWRJTtCpptJ5xm6grwfCYxz2nLyivJ5gWkD
IPGAO4exLAW6gtH81JW3TYwXPVugbaVx4UbBH9HZZCY7RFffmx7Bse4KFkPK2WWp8lO+qz5pkYYf
JlBEVzaJlt1ikDl2ZOJzzBsIGinnsd1Z30X8ZaOoyYz+0E/95nzZnS2sZFE65dXqmGPDNAqZKFAH
z1MnQ84jsriCNFqsuibEtEjQgOoaAzhqmXJSCbQSFCNfUADh36XK/YNKi0zfDNzI923fdr6ptMwt
Dgd3txVQfsFpoQ1EbC5gpo4WfW27NYLl9xfM5JaZhedsvHybNSbWhn6vx050XQ51/2ymznqIxW1D
Vj9vP/x9tJ7Ox29H0G+jDX5XPd45mqERd5DBoVSmqfG0vZl1PapqYNsbm9TKla87yj3VlqeggYvw
e9QPtKKokhMumnEvsZOlJdRJNgYp833S7cbkoMerDpWnY4ow09MDpBtUe6uxEYVfHQNzoez+/WYs
8w8n2W938y1IsbdXh9Dd7elQ36BSgitNcHJSOBqcW+sguF+wuvBz790FnhIgNU3NxKFvFsw+pB9R
Zohcm3wHHesfGbeRdrxvrAxJ/hqzs4L7FrX4IFNCLLLnRNK77hWvDvvP6u/Jijp8Le5W8K7vE+k3
DzNWWk4aT1MWvWB+ogjQreTop7C9QBck0ZTHWqJe/z4/tv2nSNmvsvndWioXm6j0SskmaD14BuxV
zTLKHaYWGwc574tPP+zrEJo2B81FBWrGmDk54XYaTBRscBpMWJCg4D/53UsoTZEKtBTdWgDlzl3r
DfGGqLRaU/pXdPYTyqLw7gVt+Xdyv9doE5AhWnHo3CoAPnQlwToXrh+qNWm5pmZCO9bJfNCopJ/h
J6FVG4ib3F3WQvqPDg4IozxpnSjnxixuXAhytBr1iI+Ga6qFQN1tXsVJvO5N3yWeBotg03lLwjr7
UOOjbS+g0dEa1XT6UmODbe+UBGia5VjO2eVw1M8DecjlEBelV8cEEvkUfQ5lyt1TovdIJ1kJqXNo
pTmkjgKohQKB96SCeuhxCbKa9ZzbY99vYilCNvQMuSvnZ8G1xhAT+qPsbgfOszsWMPWTbLj/2TpB
ENi+GWEGYgpF3jcjaJOfNjsrs6o78yWaDCoYNY5fGflsvd3drowX8Pe55HH0lZ9FywEVmi4H2Zhe
YOP1x/mBsoTz6zl5JerdXt2RdA54hVEwfSuoV7n6uxg72sW/6axmqK4ThiYGKybb7zorN5aHE0q2
uhssHvyRXZM1sn0R6z70dFQctzcW9CdAH0MX8tcnh1zWdesehfSwjr+OEItBhPhEmTMdTMkMIFjz
WA+iISkNfx+m5TpSnr8NlMC06btW6PmO7/LH7wOtbLdab6vmKNACk4DQiLeEG3Yt4D9ic5zzrjZW
E+u0+867TIaLzSFzJLy+bL9zRwxQ17OxDD/Zc7IewL4a606moF62BFldUCJAMJLigUML3JDsYSKl
trbWUIFGSJezO/QgxgT2DZHZiZ4tOLCVq3T5mV0122u4vCsYgR6VGUm2zg5ziHOAkiL+nt3sh6RB
6ddpmt+sxpwe9J9djXOAfuNdb9oN+R/W0InNAbIbTq9lXtVfUrm8v6R5z4azhWZvX7qkHnT7xmT9
qstlV/UXe5xh6ZMgvG7OIJnFTEq6GIdwhPNLY2fNmBOo8UCViVfq5mQ/yWqSAYZFDdNgCgWj7C5N
0mUmdDjrLbMxPraeyMeafL2RsQw1dvI7ltyEJtfnuGDC+2qzaDD1F4tMdjiRbUhP6pYsNl1ZeDT2
MQ06GDnznzN0/pJFCSMAgRBdIZoo/KzwuASg6BmTHSbzuxZXn3m5HjFXlKBGrRsMiGFLTqbXxy+9
TTFy3QsqmXBuz82ol70MXtOn6dScy27UQth9uMObEcocZTp4i+5I02tMONoJQ6mZpc+QkB3ei0Dx
eT73VH/pE3dD8mB4gJdo8SEhIdeNX1fjMH2xsPmm8LNpbWz42jSAf1dMj0q361Yuwh1NNFXL3j+T
BE2Cnteto/WJ5WtRZHovGZoGpAXQpGIv8/slqsT4dQeSbM0Su0Ov0a2x+FpwPav71EU5VponyS2A
jwS77J/IgWaYyMGVolIQb01YLr34ch9cdZXoIxksQ9d15GvRl4o505arvphFrnG57PQaOSP+z8g1
uRp7s4FT9aAxJojqMJg04uqnmgAlQsgQ0aooMYDLpaSd4gKQZcBzMlagWmUvcyVSkrkh0hf1zLJX
k9vIG3VpcinIomwyHXRj6rOXIRuMEo/kEt4XQA6VHZ8fvmi8p47kTAkX+izKi0Y6iMhp4Dddl8nR
LSvnSW7NnijGXqdRMzBFI0LO4OWHtrH2uyx+cja7WFCxOapu7P7sVXduJ7M+8HJ8Qblt+jeSXsjB
D1EJcTy8mIAIlOB/Eraa41sI6g7jV26LUEqoFP4xiOWMFMQtFKNSIMEF225+gvztBoqYKbYlQ+CC
1uv1YG2ghMLfhRHKQdK5T+4zoRtFB+bpDvMaJ0KPcqAL/JM/okfkkQjT18jA8kA1vbR6knWruEow
0utAptUmMaLyoRpiJ9jgsEJYz7hbG7Bs0bJwdQJliiWGhGcELnvXsvVsOI8UiYQ2iKabq87pno4Q
jKd4Wd+6nJvz5ID7cuzWXXrcxFlXBPNy1OSqrWFFBm23+JU+WRTKg/kJAaSpEggrpaRDOXfhhPZK
eHOKT9TYPvsvIYQ1M3xu8FW949jJxqR3AYBqtMJuAZVBEy+u5BkDlu5MvJ96n3Hd8d8zDJ/tcP4q
fF5lvZqrLYZPANitLkB148SDxX8duBoGEfmIQzrJkvYZvuunoElGLISX9/C5ly8H99RCUYL2Uwbb
uKWUNHGRQ9Lcg15/7Gi+eZOEQ0smeFvQ9Xwst5XCueFyXFAmTV/2h21vzdfm1etHKVUpilHwS2Oc
66VyFi/tH5ZjXUZIs+ZQd6J74z4aSKJ+lxQKndbKr54uwQFInkH/hTqDxPmA0PpVUQ0Fb3kQMZ12
jhWIuaxNohKgrbPGYHRgL8fil3AR3MiYP+5qF1Nc/m/MQyNd4dJueyVOrlqzShIMcixkAwLFpgJo
5bYqqhX0NlS7B5oQxrN81DBywhlyLTTiEqS3eoeo6UsRCu0xssHT3ZcP6q/7UqCipJp+OtF3xuII
q8FSxq2WK+MTD5cLqjmBM54FlGsuLy7r+h0q+Rmpnqdjl6zmy6bllpQzqLmU88p3X+/Brox9zGIr
cXGVKohR3CeJBcXPfDZTIOEqECLiJmxUCRMiqoYiMry3PYqnG7NaZjrsYp38w4TzletqrSWWQTof
UzsoYVvysLzQy5qbFFpLPKhGQhgRk1fdqaAQpA7JukiXdoYKsQ9fl90kF07uwUVqjGsJlFyBOcOU
DGmgPo6Dw1XKodevcBQqvHRPfc4Cbi7gYW1ZmphP9GGSZqfv8du653wxbZQXwgwKarZMDmTbJmru
C4v0+JTgYiAb6wbXv+gnk51a6tNZn5LHhZwI0JET8q98onm8FnR9LLJ5K9Ul5SmlM+0odn+6gcsf
KVV4nhBnE9aM7iuUr1QrCRJ8KzVhP9g3kdc9IcMVf9FnokF9hKvTuLErMvLttZtEJHAc0PFCCuQz
L2gH4dBuTniGUh+AqKg/T2cr+icxfPrHyPnHD7oh4RX1xzeJF8sX942uQP2c34u0RuFJ7dGFMl2m
1YB+XIAEc1BAQTdRg9oo8n4J7To970MxCQUhKpwkkoSIPshJaupECf36984d2Vw/4vaY9n+07APf
tnzLtKNA3tQvyH10ynOvMgs50hl8M43Dysk7u8GCgk93mpLtwt86kf3+8m7WVVsNObqanlVSpbMB
r7tW7qTeq8w8KhT435koq5K0gRclG+j8lnuoIHjdj27nnOwXSwRLRUjlhRkXKxqrSzaw7FbZyk4n
+/BIsBGWcxjKtxZQvCZP8ZJwp9Pdm+jIx8LGqjK/sD/3WBreO8f3DSaWTnDraXrtQJN06G5HzeCv
A3gs5x+yj5VUeMlElJmofCC6TBByP2I5yLS4+CRhugeRrojkC1kGDmgCWzIt98MFsqQvD9tRY940
robeJ4NKhogAUG6bWxZ27XSU93C+E+7oxMTCUqe75H91VycJurPol0wtNKZvq+R4E9DukHp2kCzs
EK7BezoyVWUekclxJgGuxs0mAQTMZXsJU+Fhz0fRxzIVV3f1ZvRAC3efbleHsyRUpVPKXSdhqCMQ
S/58BUOERR8hqRzteRul6Q51rFMZjSTPYa9epuSw64fAbIk4DFWd4kUfZiLkJYm7pNPTeBKim+Yt
ynfDyye2FgEUyuCKSBjB/sfgk9uAtZuPceVw+Kh8x7jTjhh4sdJa1t0TRUhPSmhhJxDaEqDUQNVI
yQ4vBwmhRA9JxT3EEhXcLSs5xLmUr9M4eY1/IB9DJuZmiDzghfHy5lcnwtY2bmWzazByMEKsUzBf
zErJoWQHmSCtS8imutvsiVnKDFOm1IZTUviP8jt2aBvKgRRvkMoQ3CwrbvUkEFTKTLaTzlvgIsBj
unDw8j2Q8omPzT8PtNPh4c3bJTMq/JiNlNwR9tR7k+QxEiOQOaTEQs5WfeF3RWf7govcsT/JRuJ5
6bhdl86or+rW82/Sho56hfwhy8JMzZvQ7KE/7awYdT7KZcAOFIk9iD8VORQqToNvvvV/mdIZGTor
mkYyBAoJSdIQfj4DFlPPnX3z3rA3faZvC/zH3AKJ8rwCoAyOn+T0sUicR6tbpuCPwuG+imfo8mJp
W5dGnovEZD/qNyfef6h0Br8cRaIdqZ1zWQH5Wzai7ZGfiPCN7K7klyKNW2HjiJ0yAJEM7YhGuPCw
FR/S7hKyX3Q2fL6NpteY2Fug1Xn/cqc5VLX6yhnvEtSQcQP9kJO3Ti+5XvBv617yPpxgn+dmfhYk
qliP097iUx2PWG6OUx2vmDnU+2Ad/AugNqbfl2wvEu26ZBGkuwSrtcnFWNBmSeevbICqZ0MrUN2u
Y4hcOUjLqxBreRVvCSKpe6Fs7D2oqvqnrTp0grg+wdEjaM5gs+okz68onGbbkrDxopN0/iA7SakV
WIG88gSkC/8656xi+zpKOTqHJskxTSITATQJyAL7cZecvpRb0eT+cKhSIzAOqCBs0oAwqvmIA8gg
0S0NDF1yhIyB8ekPiHsaOtyLheN3fFpK6XjkkOQb8ht+bu7n/Q0H5CalvmnQ5CzSjI8/aoqG9bD/
Zr9xnjafr1s/YGHolNXN5xTrdvbpRZFdXjTnCngaHbUslI+hqx3pNKdqFJv+PN4r/D5XQutdxiPL
BBIAbBQd3ocxfw9NwE4be0dW0jnZXglKtbHpZBvJrq6x2y5/Mb8Em+DMxmKxn+x3uS6CZ2WpaqNR
qf/CexEG2TXKUWjm9OWAea9NiOuoaZY60BvmNba1/rh4h/LvFOlXmihbik0JlN0YINIoyn5q8i9Z
K3UllloQfSjoNJT0Sh0lnxQldRjIo5RuuaSrXRQUjzRhK9LYuu6d3bPvMJfw6K6MB4rIZcjTnOtO
HqzGo1HLM6yYm1XHZIOxHdmWyq69YPrKp3Ww4LdsvYqTwOjRf1ireDlbTNZRp4qSDZajqkvVWdCb
TWQGKXW60tdgySmSJdZCRrds8fODLOvZs5Z7xfbWByw6h/tdSjPK5ksfS3Shn/U3owIzakkADANr
1HzyiBLuemAoweGTIq43pYIYVxlpIebA7u456eC8QFgOnHvLLt0Zb0LibBaiwMbr0D6oI+1CJfZP
6OmfYxX/N7G+AdLTrWU6p3pzuqOPV5PzJ4sDFE8qTupK6A5o2GhF7tlt3c+/9oRhZTJBbkJwbRdT
8pZCnspSr0b038EQm1F4usJWheVREUnEQ2eQhCZHt7nJht5sMxJ2fPJ7lV+DMN6Rg1a/X/wFfGBF
W7OxMdpijBcPchjkOgaIrVxiuRD8j6qIRk3u2btyzLC6m0OMk48zME/njzqjdGVgh/6SBYOqBaG4
iIVEw7sryLdeQ7qyxQwo3neIz/l5S3ZO1MsRLG1/daCDh4x3yfL6YfKdP4cF/z/5ylj4xb7dGJti
My0ICwoAutR/XMAmHTMKVNMcB+ipKULh2BAsp0eVGGuSDH6+/Sc6jmEIBtezYgy1z7JJ1BaVBx1P
MAYqslMvmZSw6ablk4lW1UlvMmVkHqIZpPNlAWgHYz4SbVSmnU4GVAHLFxEAUg7kkqOq5PBVeuym
Oa6aq/AKWMzRSwSBUwmx9O2Ow09fWUIfMHbMBXnRztGkbnBDlGygb+UF5XBSMb+Xwg39VgOV/X22
nT+mf/j/n+xv6R/LwgjOi5zJFsoG4d9wPiTzOBlVDUYnY54wHQfxApQLLxxMJCJBr/iS9qF8AIkk
QyLo/X1U4U8uzrfkiGi+i47bFfuvThdfUmRKk95SPIM92V0+KWYl4QAsXH014CCgLSBvnxYYeDqX
fuMbTJXjJ+bXQIlZSxyBCnNdJhJGA1acj04leXhicuoK+zmBLMicNkEMaM45pBYU3iAOpap3ojmv
HF7lUSphsYHguHNZ49oHf797x5J6+R67sZyIUBMB09APviVFBYdsPo3CNTvgBecmmeOF4Yth5Ar8
9EhzkNQLlL0g/n5qTMyv8kvws6IAmydtaMpL6N4mtxbd21j9jWrHuZXxJXFSwYh8QNWqyXyTCpPb
I4tce216nzUwrx6RF0nDHsyoKaUAixFl+jJBOfmU2rbXvmJn7cBYdfIp5VqnmZScjG/7Q6ebDO7m
ebqizTgZp/AVeZym3hlbRXkaa7aR35bAyX8MudWCoO4KbaW36yC8fIBLhadSMAVx0mO8z4akuP7l
gjKhCMkunZGgCucfq9ZvFpVp4BjDJ5FWmzM5FYaMpkWTs/mk4zYbrkS+5NMrQl3jCiusrN+bQq2u
dasJc+5CClsMuBeXiSM4CLwfbKk5DRMfPEo6QsFgsjQbLUIaLn4FjF8fZWM1yPK4YMLRPVlI2JYX
H0NWxKW5JjYCv+uvJQ6kmRyGJsfDBhf04n5auBJCihQohpEO/RL06Q2I5Xa4kT0qu1OaRufsPFWF
jeL5dBjyqIgSiHd+xgdVIFjR3AgnTYieytB+UubhfyK7BB5/leRv4dJluTnZawdJlqRJWuv+FjnV
htY1L04AxRhPmmo9cjlI5U4oaimZvKQnQYMWg17wpcqOE7K170Ik0MxZxsEpZ0+o/hSvjeQIEpeX
x3iX2O+CdAXk6X/12hUGJpgT8xHDV540K/nDDrbs/4SJv93399SWzJu723CBAYEjqqoifZ8FX6XH
+0sqh7SqapHC1AGEkBMrl0nuEGoYFTe9VxoCnnJTs7RvQlxye4k7sU8J15OlIcyADpLzz4pF1FTh
j9O1Au/tXkpPgM+Z35XlQzkMoDClWaCBMhelxbRhVEtDGjCiKmxbMJ/QQhnP4ZOMbDIT4gZI7QhX
hPEUE5ucBV4RPsmhoaMwBDHuo2ZS2lBmooqbjuyzv+tFqwmu/6oXA9NEmgLfJa5tWu734Htmev4+
2+yXtw5lmgc1L3MXt/7h/gydeEmQOt1Axk77bBo5Vyn11FUei8V0EQc064B2lhocC2a62MchCrrZ
dBIBksNHk49msOCch/Py0Yquz+Xtwr2l7RyE8gd6iq1h1L8qKS+isgXCW9o7lLBkGol7Hjv+k2E/
m0OSkvKyA8+dDaFONDHOVzvzagU4YdDTrxdUiUf4YT6YEleKBm4Un+m5XMY2Wa4VXRXGxn7sw1N6
aNv7dLPouxb8suJMiz53cFBP21A4zx/g5PL2V9GSNF0KsFLr3JvaMM2rFwUccVsIPsJe4XdOpxje
g5o4D/1X8A0cOJHj+SE5QrNp/pBv5nzf3hRlR7aSR23bD2zL+5bzZOVVuFuvFpsbmIB30P6u7d4y
CzpGnvcMDx54khvCbrR2W7s9vAXH1KW24bAfueUxNvbVZ+UdmPzZezZ9nFvWxD1YrTxPDrBNBHCg
O9bAPtMUmFp/Y+P251O6E6w2kx+EShroN5niFhzPNEPHtSNK+b+dtU7mrJyze1zfLP23w2HXCmh5
GBjw+D7YdMDzqkNsw8I/gzL5UI+C9Y1vEm+2SrjeDuk2/2E09ndzTBPqWlbkkAwTmV74LWvD3S3X
UVRGxc38OPDoDraHqyyHGXU/ymglYsOLYVnT7i5ftYzjJF9DhOhskmz3WoEbzA0aqrCBIWyOrrZL
q1XNaM40Xfyw6N9VWzNEh1GGpBkGnv9tzZen/ZI87cX6JoQFZEONqN/3AoyOTXu7pP4A7pAfVuhP
Qub+csFvczLzrOiQnZbrm3rejSDId+kUWNTvSy7vz6Akq/srSiQ84wd188f7DEzEwrNcO2xyLX91
Q/wNn+7RsHNKRUnoXm9X+NzO2DrTtKTADrUff7jPP14wdDH4XDPyHevbmbEwvH15yPzipt4H7Qq6
94DuVGbZy0/EceCOsVczuMLhHIp60bJvB/16Qb+p48jaVC138eRtaaKzLoY/jOpPs+9Zoev6lkvO
k/ltVKft7FTPvENxk8PibNCqxtp0V0bRd6evJwA3ezN2A05V1/th+vW53/flr9f9JmaVOctX81VV
3Bw2YXt1hKb0NJLAR/W5FdU/pMH/JzkxcELTtTzb8Rwrcs0m5vLLYufWzHINK4S79tCGQrY2Elou
lJtOEF7nlMB6h8/88HwC0Fm+HYquQX6DMTiV4+U5OX2GpHy52J/WYOoYN/byycoHPyyClNDvk/H7
8L75Q9Yyd/LCnW1usjWk28dTK1wGrXVZJdPw0Nmx1efZrnvc1C8L54EO1W51uFudyta0oD/frh79
MJrgu4eu2fJdm9PYi0gzDr7JhG9HlU9lRXHzpGZh63T2silaq67RmkMy6XWWHw6tqlpw/E6v4as5
fuUP3u2+M3tzrso+POk3x0E1OD8vIXq6CeJtUn55Vmv/7H1MP1eD6avltLrH1scSErRz59jex2/z
iXrXn7rk/9EUm3Y/OaydcGLB0EZwoPWMiQ1OTkdt3A3XaoUT4xBDDAPjNEkbz9NegMsEl9qmV7bu
4HWCAzMx8WLkbqyS+dO6T28ierNDDYcHqXwdsrKOCUEp/FvsAVIftrF910QRiPRylON3VBA80mUg
KYHdwGtSH7aZZNnqQzELMTLUpfC1UrQwruP2a36lBIj9V/Faxf7tHnLUqNUv2pvR7tMc0CsUZn63
S3v2dDEp4K+j8urrfFtiRB3ul9fzl+K+Aiz/+yL+eQ1D3yfz0kPDWd+06moWbfaVxb4eZFd0kyGh
LbodTFOLNnPQASfOMHywXylAx1cpadIG5Q5Ji8c2KZUw6kHv2CnHm86q30tfew5Q/LY9IxVh2hOH
J7SPtI4jnbf9fGils6vDw7wLfbTb2fUF8J5ey6tqUva2z1WP1oXp6XM/Cq4UCrN63lVEkcdP9vh/
NWtosbsB7QLTiyzzmy5ZzZ1yeXKKtU7VMwEfVJkfwYSJg7VIfjw4/nCIczmIajgcPYeSnm+Yyqpa
eZ435XIlvAeb+fFhBlhRQPn1cJyypjCoZSDwR7osH32jbZ9oBAH707420p1JdzdaSrzM6/7MOLWP
tCVxziRwz1fjv69/+F/9GlqUfQUm0yFb49ucZFa0y6olp01ES8AF0ft0d5sny05Ii+vYp42be30L
f1BCg3iDDhuJ+m9bsfLyw9dlnF/PrqdXJwis9s4rNJrnVjah8u3KFd0ZFPa0u4CBD4IoLFEScZy2
3aKDAlBz0Z51oNqe3hgx7F9XWLYrI86S/NYerC3oyec+Diw+NZkzUNaH3dnTsk8HhpgYJbsZbqtB
3ZrBJQZ5+S2MYDC3f/x9Yrj9P2hbK/A9L3AQGBtyJ7TxL4fBIV+sK9eti5ttUn3JBds+BBCRwMdK
qyD4UMXToxaVhK03vUntw0oJHAkUeepAVgbNRD4+B6QQwO5H9Qv+WebCV0YzIKjSj9BAM9ltmnBD
vgb7l9ea+4t4B627Ue8JmtT0XAphZw7did1SAwALfnu7s6Hpww3IeNP4F9JdGCQJoNKSqAStw/eD
PyT6cOdtXC8vPg4smgoX9KPsZPfVNA56zrMR2490LanT8lF5/vSuJvoMMgBPIPSq7TrZxyalNMfk
TKtISrjSmt8O8empasMTR7/MiU3fA1KBCFR7dxReHtsw1eCzQmnnwks2PNCL6tTbdO7oVbMkBkQD
zhuuAOAABwp8+hZbXEVVOzVyv9/Z7eiN6CiqhBRC7gpywkCElXJqaZGj/P4wzT7IH40pCyWUT0T4
qXp9gh9UrZnhdKu7LmFkMvKT3XNY0wMunY8ORRu6hecIOhBFr1dj/EI6Q+1IFzx3jAndd983T27q
PClJEviQmDwZBcfzyLx2aY/bmp6S/WZkMiwS6uxVXA+gHD/f0lMaIXUfS0iiWmU/TK4Xt7NY6IXR
hXmtRV730xwqSZovTz+5i8G0rRq1uu9fr6DgDJ7pfPgWtrPehyFZvs6SE11YR3D0D4wYewMxLt+w
9mDB5V8bjk8503mnhrh2E9N84D6P4QKLqX1B+gVh8aZyQPcshrVjcy27pOrRqiTqMdE9/JU4v4Xu
33Jb9e2icwS/jU+jw82Cly8mMORWj9n99Abskn5INPOAdQ9utnIAMxmXr2AC3owY4aKTTzbtRVxN
HA1rcUvDYK4AVymBJF6ax85RZx0Eo+gGWrBwfTixlN9xhY3eI8+dXlglnKsEosOi6FbQLUMr76Fy
sA6+KrKHjxx4R+i6SuCew1MEN55DnDni3Xl3fkUz17LtDMoWTX0mdpt+aujLdjXiwAZE3H0sFxkd
FUaHcHVPyqiB7oLGHO4+jnJEvEyObQ+KWFNVxXRgu9omHge7Sdi5TCpeSb9KmBA724nR+3DgDZwh
fFkKsRpM52/b9hvr+kxbvGsWc+hCGQZzNWejFZ97RWySNdGBZrlPE73ZyUkzFQPsBsvjKtk4BG7s
bHIuv9QP8Di2IP3O4IWHLxNnHd0In3d8oHUAGPP8zqNp9BvNl6CbhXT22uKIpf06CgcW3f4CEwWy
3DENDRKXxrqQbycGbLM5H+W1achHa8MsvoOikpaHkLVc6akypv1hfOwEJNkd6cRLiwCgIAjlY5fm
MLTsbL1HY+jv2xTc0Qu4tVzHswBCQbh8dzCWrpzlpMxvI9T/HmglOdx5pKwc4uk1nRyh9qoYSREf
wZWyjn2kS3vrHdJkWiXmyafbSkOzinfl7W5mQzuxoC8flCj0k4Gt0Sw+o+c1VHPtNcLrw++ySYh1
9CvYX8fw4mH65YfOFFySptJZm/Zw0Ogd2dm6ewwsJAdi32c47JLpNXUgeXs/gbVy26eX327NBqQ1
zyHbxgZstNDvxocPphLqxIo3uw90QqMXORyEshszTJTZFEmMHkIrhv/dR9uyY3g+5PTxW7QFar3T
vXiYdZ9RLvTGoXFC+3S/a5tDwpHXBE9BWmfvR5p1ZakZvlleZw3z+CJZY/8sRvCDYome2/dO2x+G
/myyDOOb8GpKf7S8zdGOdeg/OUx+SLEEnXAOD8fh6s5KnLZ5lw1gTW+fuR7Xue3O3TvDXbXnB1hK
C9FyLlrvj2YcdiH4j7Pbz7xNpTJwEV07FffHRPbaWWLcbR+xOpJc7MtOmGQvZLfFezADGCth/gcw
rPtW1KLtFFk6q7c1iUcsCYlAEUAScNKHUTzW62wwh9JxRC9B3U92Q4MZqlkI6RcvxXV1nI+mH1Cy
wnBEaxDVfybQnPee1XrTvMKPja2x2zJG9pOs9nMbxmh0kXuGGDeZdZajEz3NSrUuo4cuLa+O2MZB
/GRDKEJfwGAiAwnqx3JML8Lqdf5BNwreerV8huv7lZOnToo7bcig6zyu2ALhJCDXAX/5aWl1j3fW
w+LD7ThfnkE1lE9jCpoZ0Nk0iM8niFfLujs9zLszmk7WMa0nj/kAB9O7cSkhRJ3SQmpchvgRpZJk
DLqBTpZvR+vQyaL1c51t3+absTxSd5aGMzVYLapXN+gBPnKX+3GIRQ+2SBNryECNDw54y2tDJGav
xBS6HQDRLSguUfsWfz82aDA5MOjZOx/Q62oxidHei6JFPzOz67r303NnvhtbtgdFI3nS5TMdTZ6j
xB9ytiXwRtEJKRv4XTgt4/2nabUxAmhmxCEk9RrEy/vabHp6vdiPm3Q74TRIyWHNnw2YHnt+Z/Fh
JdYIyQMWLxK36/qpRQaRlL9ajt3s4woK4G0y+4KeLUy2j7OOiqtidiclDTY9X4lVAubVTRwTZoMr
TrQjINkIUeVOSEeDTHcec7pxU/XgmHdsq80Te9Re0Yq32XC6tXvuE7y3XkqCskXLyJZC4T5k+gCJ
JJUQqnmJ4rBNf+GUvhAzCMP/bvn9yUsI7QC/1vN9WqV/s4iXe68+5Z6/uikoX8qrmzX+GDCkvQ9i
Nxht1rP479ez/wuthA2wYoI3eHgn3y5YObsp22tLvyzEekUd2yinD8luf0hOYheOrqfzU/tA763T
mtDGHLBn8+DRwMI/nlDXm95iR17MCdvEoPnvtOr+fXj/oSbAy4eVwApC0zFdP3K/Dc+drUsz38/B
IsP07D4UJ7uz25ziyvhaZfMrK6DBfZod2WI5vbLNHyAPX0b2N8jDCqPICwBUfX75FjkK62obWnNn
RTcA+istQlqjzAeLzBmxLNNicbVanx4yhHS2MVq7TYSZcKrddrg8jLK9Odq6s3EdYVuDQ8w8Airu
PNmygjzW21QoTYDopRnG6yMNzU1vWG9pn0wauH+/sm43p4cQRpKVWXWLnGo1fxDVu3Zt2b2SnGbf
7xnQq0bbeLZbEiAwgQPrNpZZ/myF9XB2AI2DomThXW9DWFnf/P08XVhEq2iGs+Y+1gFEF0f0u7eL
ByGo/m4FagHO/Pfls/8LJUPowNLh2kdUhDeQ1y9eTLm1imJZ2KubWX5tzhd0/qY554vrPM5LTmhj
UNCTOdoKvg1y+8aHdRlbcI2nsWlbC7u9yfumn2blm0+WK42v/z66xgf+vry/ju4b7L49GyDvEaOj
AVRwdiCYv8+2/yPsvJZbVbq1fUWqIodTggLK2fYJZXvZiCSEBAh09ftp77/+7Sm7rIP1hbk8DTTN
6BHe4Oc4ZJGIaurMLPYgx0QX2+AVXm5vD67/s+3P6siM1nVUUGj+i2/z2+pISVjlNRiD1fE8pJnl
5Mg9RrtrOsuQgs9E1+q6Fx8/6s7n61sb9RO6B+BeS+lB1Pn1Rmj6Sgz7FVvT7nppB3ppYatk+UoJ
EbausGW9uGLVkfb8+5EfXejuc+5kvUnKqshXhLZLHMjJzUvyty47Pngg7R69QNxQDMNWVFouhpiq
/Lu016aUy9qMslXbUsDgPIr1r8PUJA1XVbRl98VnFyUKtTelyW1rw+PJk8HWMTLqceBhaaIPmv2x
N75J28vZQwms107si3s582LKoWpMZXNc995MuVyrRf+g1F7Z7ppTnzJTeNr72rF68EjWL2uncDQo
Fq0SxVKVu916Pt9CK5XVZCWKR1ImVSZDwH1kiK/xbZ2+Rm84whovOILhJqU49vttcdKYvzjFFRue
afihnNyIWSngaMa+CHWNkFPvZtBQcVfGiueD+ihrhd/OsZ3Iy5wjXCiZ9MlSDcorwUPpNx+tjyKi
HgA4JJdEgdG8Ibl13JmfUjNodhqZio4JW+bRApWRCIWEoWCxiZyMuBrGHgXV9TubmpZMvEjGF6TH
a+903SiUTL0H4Uf+pb+kWLqloC4kC2MG9d9dkN+6pIPXna5OuO+k64rnkCqMd82VeUBB3DELr5An
17rsayGOlSWPmbtdGZRNH/O2v7e+2Np3wQamtsScj1sRzet/7yWJiAJS2+WrTN1xfBBoynqYMjuK
Sr8o939fTP/lyTWkNyQ+A0aDyn1oqbQqanoHJeZqlI7n93B7fLJxXkxcmjv2+3Wmjy9C7L1FK9lH
bb0H8p5zbIyR9wuGA3gKSB/XLRDRi8trzhHMSb2R9dy7OIhj9r7sDjQ8Is6ecfbOK8lyMF3A5GFD
YSk1TqQ68va4NG5ejvNB6h+oR96KPVXd34+p/fJNMBozEECXOJ+1+y7ZVbomsRIf41VHq0VoXBjL
eJdMhMQxbhFzdJAnHfAS+mdLeBnBlSIUAMfUWmA/QB10fsNZoTb9ZI/xaYByT/hUbm47MzjPhPZ4
Qd4bgkn5+6aVX2KTprADVNUmu1HsO2BnqtRpfmokHHwv/kVd9vLQvemkDcWq1wSZOGmIMpfSMXTM
0vKkf8Ks5egraNviCtu76P2agZBN/RYmg8J4MIX6gfvixrg7Wo62zalt6Mq/+1SrTo19tbp4pVsD
QnSXzuRmEGW7xlq2km/GU4s7NMn4/l6VHyDAr+tyAjFw5pOVvlKJb4dhyucRHg9tvMJZcyEcyLIP
Te8bn92s2cfYgHykQ4uuzSRRfONZQpdrFR8w6SQJe44x4/6ImF9AI6OiX0XzGrfWR8Hkl0xZUzWE
33lromV9tzAWs69LaISHlYVJmM4JqR+nxXVZ0Zw7Qfg7U0rjVJ4+2OLyb1tc1Wy2uWrwz33ckLIj
+mB5xJesr3DpJm4oOXihem6lO9M+e+V5FsaJswnyBlvTHCSq2D35I5eBX8ZtFAgKuTjqGKp5n4jH
XXmoigNPr+SVx45ga5yMILRfz5bl9IADP8J1/PrgIDv4uG2m/NbXt/9tQ5wQDAuNVo1WCUHyfEsW
jXUc2yXKMi12G9prITUIc9PoBeQh4yhyXYdZu4/yzk0SexRdboO/d6j8YwNouAKYpszb0FXFvC+V
jrZS3WqgN6uSauD6KZ1m5A4Z1Aft6E0q0ojGf3DFH4surkjqb0o2J5h8vwSqXsZtlOfRqlMC+bjs
kl3P2hvJLMVgnhrB6LLRDaGcXqBetvnVwIUCT2FqNO3yQSvjRsvletg8uKcf0evunsTJ8+21SKl2
O7U696QdL46kDiRhY13PzvLr6qgGl2ZWhfS6rOXfl/3xFdxd9S5xjMLu2Es71r7qBacekASffCN9
NO//7SqUelScJMIyU/h/n+0Y56HSVDybWlduydnXloO09u1SflBZ/qxreZ5vV/oqy7+tosICnq9m
DEvyNrtkhlNIzNlWKn7bVjK7nWZyjMcrLXGcuLUHuYH8Y7SkSboKho2Th/+SrLu1jFW6DMdDBrUx
EieOXc8UvXFPGlkyWOZyHNGn4cDR81kPFGiGgZsOY/n06KARydc/CdHdbdwtdqub7fl8iMNl0Qi8
FXq3r+QZRePXPYaT1ZuNuDmNsgYHgaP/cEMpDy5v3+Vj2U1L6vOVVTifaPocY4ZmeSb3e4fGbURT
uHw6x5sEgRddv4y6bmaRB+FeE2X14tRtK2ZT1ig6bosaUJn8YnZyQCL3YNNr90uEuI+iSIouhBkl
zbzLFKzrxUhPcXbdxjv1vUNiopnYfd4bHVjURBGNHzWTmnFZjmJVNT6NpYUNKAFbGiYCxgS6jxB7
ojvPvBsPWsTSISBZG3uJlICKQJ6QLj+gvyp09L6MiWY0YLnGcSCTFtG31Wa0ILql/d9DcP2PPXj3
ZHeHaX5OwuJ8Sa9bbVozysHizJje5liarY2geepWwHPJ37Rp83x1mncx/JPn6K4y+oinjckw5+3m
vUkI7CEVh4Y3uNspYn3jUHaO/Qg+NnaEE1h8424hBDVkEBNf5vJf/791AaDCPsKkx3bxz/OtWeFJ
c2WeCEbSRuv3duYqXENonef7FNO6jb4wVn+/WiqQB+9W7M9vEaBSk9o2r4fr9n91bLRkGONxaUyb
d3DRh4n1Yq7RaXpX5+G28G8LUOEazhSQS9y+JwD55y+blcaDwYigE5Os9DXfyfPcGWtTVDA9uX/d
qf14qqFvKfSCDp51YuYAaNaNsYBfqDM0gVdVgOg+WJIOdEg80V1rliFEXY3VmYqtoD5TNr2Bhvay
MDi3nyN49XBMB93itkTyGsGJKXScOekQIwR9eoIyFaNTrM2ZGWDMZ0+zsYoShxmYSxs1BWvWraxV
J9h7U6Hh8PeSmj++6Ls9Jb6mbysatb1jFuXJddsNxud3fR7tskmfWQIaSExhHValBgavji2qAdJL
CHHmLN7iOpkOpLnhSSN5pr9EU4XtEruChbOhvQxIJ1ogozu+4HhgITEi9btFNhOm9HTbe0uqHIGK
c7DNoNRWN7TYMcSa3ObKNPoUMhXt8w3E0d+P+gPaLVS/FFICldyAjOQLWPPtUTOlPJIuREy//HgX
79r3cHCYh5Nwg9YldCDtPx4Gr/hz/4YAoR0EEdbJAAQ8ph0D80Fi/DOSiptRNYk4RYJqf1Xh326m
S42kvEYWEGgknXC1GELx9UMMKgF6r/TpYWZM8GH0syG8llm7YJnaefX894r80ET7WpFvN3F3qGlx
qNVyaDbb9qm3zj8RkEWRbX5C0MrEaY9hIcJT5ruJyvQCqRCnXWI42s2teecpC3lmL3svPQQnj1Pd
RZL9SZoAEMsfpPLgw3/75r/d5N2Rl1+iulBPfPPVF0jjMq28ZIpY2MqcMTWmVDUG3lPb52OdUA+i
RZ/D8Gsm6VSfYSvpNH1PWhlw+fRpydjM7F+QedKWRpCs8UaZ3gBB4Zw60KbSi7XFLsBahltQDQDF
7Nlhra8OLsaAU3mNRSReIxfBce+ny2KaTfA3n7WePjQWOpTlGIUizAbnWIecx/by0E8hgdqwtuOF
0T/PUMNzoymI/efTsNrmcyZ9szaI3WYyP+Pugqf1hLH9INmddr2pjUCN0b+OuhHWzMMQbQgTMrXg
HVyB7KEtPMcoIThhRB4hLGijvGL0DyuUcgML5RTBiCoQRyxnh+d81U6qjeIzc/DbJRYCi8i34bBa
i47rSovrgiMPqqTqRUva40sFfnSKYkvpWfNoHq4ArTOc0xbhBKDcop5m69tb/nGWXaH5Yc7kpe4a
EIKBi2yYQaJjozyryyv8RsF37IZmkNHGnyhz6elCCKifIvzS4Ukj1osUBdzbdGQNm2my1BeAdYAW
RWu0DcYJwH3omEghHvHpBqK/UfgGo7VCkNBmWBTiRhXvhIIkUb1b3vrm3Jgpq+qperKm5ui8ncyA
/A9RqGVWz9E0jVF6EW21ehJ5HA7TUmAvZr2JvMD8Y3Kc3/Y6gEXqANfd3RYcbW/JtDe+sGz9TmAX
prg1B6XfGwGdWNsLE2EuZYkEy4ApWf2mP/c2xRtG7GdwAvBZoGpKC2wH5vqSlRyV+PfACYd/ixvk
NOTIrp5Q1GLwF1zHZ6Zhxswe4WjIkdyxLJhbMjSDIQunPsGKxXYXF8/tAQBgUucDR0zFmcCiQ0JA
1THZwsXVF2Qe0+OUSeQwPjvtQn1QwfwQqCVU2BSUCuQNgO62dJd7VJFaZr1bXW+xuJ2db/0YQ0jm
xsjpbPKVSBqSeeNVYBBb+C6nL55ejzk6TvZaPxwrY7Y6ZwReVQMBYwAM02fQzy8ImMsHl82Rll7m
fj6yoPtq2f2TL4vb1nWg2RKRn+Hgv8db12VpYeiXekvTbXD1q8UZx+vbU44+7VwsbzqwXaF7JQe3
zyKHEQOuix2SAOOpBqqPXdKDePZVDv24I8Oy4CzQZfwB37y0hpJ2zbneekBkZNp/48vyNjRXqlDi
x84ZTg6O95PxKcAEcv13wP8tf8Lp8P9f/L6Cqg9G0VZSUW8FkIdBaVCvjFeJnQUczbUrTJRTd48U
Cem5Ac81WtNqLgW6D1I5lDRggA9K1K+Zwo/lMGGhQJlg5vBFKP12DpbKocirgjuycDr1b/vLBxgU
0i4EhpgnO6b7egyaLVDbyPP0CaArxv+e5j41hcsfluPjI4z0z+Gu2DImZZ4Jdl4CDPrvltEqmeNG
O9ZbwE2jZnR4Kl5ONhCC6u22L14uL7cRMKQGRvnRbabSPtkSqojL/KulPMGhalxPr9tEcP4Qvsk8
oRiAQqd3nNca+qe5u2pcWr6+7GrYAoe0f5Fd4jkHPTLIAwibo6vPoGFiT205sIrcyt+Keb2QkPE1
zFc0B9vRabTWF5i0Pnd7sGCu+YxWDGKkUPYdxvNe3I8YuO+yLQ0+6S2HYIgfa+Uoe8b3TubMEA0G
MNUbfh3zADsvJy95edSdNH7JLRn/ygotZiCZTDL/XclGv9oUgFVFwpWmQw1vR9UtP2MgHbiBw+5u
wG0Nws6v0yGCn3RIDyTbQ61wk6dw1xydGP0T8FYTuxToKxAz0Ue0xdjGtWyAKRVeIev8KdmhQraK
Q0d5On2a2Ibki9tUrT3ksaz+tXGMBiCCxo/liiNhmDC8zpuPHqnd35+W8aPFw7b5/rB3pUlPvYUF
1Khq284PeJC/HyaY2vlqDRT+uLiA8ELwEPz1Nt0hxDq2gix3c/SG9DFsmLCHta+KPfG0BWzyYm5t
CRn120Cnn+GcduYSBI8MUeHkarZDBzdanGK3WChezbMq+6x0Lvt8L72QJdLMsofNuz08AyB5cAj8
7C7ePeNdsXAw4u4cGZeKVKxFE4HJ67pBSPHyDJgFNJ7gD5Z7efH3yqq/lL2srGbApFBlhYHrv9tI
OdRpWZqsrOmYQ8Zr7m2cb5s3y4u3mvdxIWhJzx+CI/mqUYtaM+FdzBkJDukgjApB89SAU8ux9ACJ
/XNeJJbDlHXYJ6Zl/Wi2Jhf5ZMPrqLYYSrkl7rlO9NIOz3sNZN0C1GBwGST93gz7EHlmbGqwOIl3
iQImqhrQyUX3Hg577gaveQ/gGTRjiy8778foBkR94NODDih16tkL/bkoArOeWqkwVQFvjIEyE8HO
432HZzd/0Gf7oVMmzvrvz3UXAesqos904zWDiOihFVjBpnPMefnKJ/qi7ORN/XKcRy/Gs46OYeRg
X9dhs/h8eZfm+HpLo4vXofZh8DLClS2CElp+n9dJg2qMtAegRljytBXosb83yhe7/v4s+X7fd+WM
coXMVN5K0msEWctdZXPT6AO75bR5K7bHOU7g18FxAXyjnaRjMKDAM1EkuTrmrHX0sT6OXkK87uTl
lSh5/qjcaKG8ZztMllbd1elJrjCwq1G3AXMVGIR9VFPcG8ZABGo3XteVA0rMWCWDcHZ5uz0LpC+j
+o+WQUwFhhXnz09dgIZD5CaxmqkePP8vqQX1JE0TqGiGxvzyLt7eZMg/qXmottEnciZa6Fsn6B7z
wj2PawzcbTGSR6/KzZ+r5WlqY8Tz9wvQfsZAboCeu60bCjTf+ybp+RhncZYm9VZFvvnkKbOTZzvz
Eg51Wrhh5cHgCCfvhpfMe2AKKx85nHSByicCZpiUcqxDDfLlNQ6nIKFBKkOEP/j1Iuc0+/tOf5h4
YFkDOknFbUEc9Nr9qFct7VA56z0Y1r4+b1EjlOkLCo1+PIAqEdj6H4zfnQ+aa177ln7YLtWLF7ny
xfE/kr49poxygenSMesBbRUm6R1KK1h7LIUZ4AU0wTy7Qh64XR3lQdz5Ghv9u881egc2wz3h/aLf
4zRuctLewl4IVdwXeZs8TIcSEHWY+me3BCJtHQDdloE8jl9M7MzHCK8TkiCxL5Ep+M/AADRGjkqI
19omu7ndXoekD5e3zpEOTm8BQPCKQo/qX0foTpFd/L32PwksrP232/+x9r1Ki84Ja4+jISrHnU81
VQN+57N8wuxumLne1ZWRbgX9j5TZHs94mxRLKMNl/ScJaeR8eF4fkFGlhzbQNiECkreRQAd/4MEu
EqvJVSSuEWBdDgunXhZ81yZ6FeQQpAmwkl0r8QcSgkzKuvQEIQwdsAlIsb1k9aO1yHOLfjqPsZ/3
y9SNUdp5EGN/KUxYBEFc5kwTOK+7dOEathY0SeWyRbdRCKelwJ4lANoQEeCpeMkiHucvAtsMa84v
6Q80QjwJgn8VaPQQ29lp+9/f70UXp/ePbfXtlu5Od0k7NEe10ZmKgf6Hsn1w3ipB8sP0mGPUB3Ld
9DtAA6CPEaNEbnIXLvNXYLAudi2T7A3pfK/04O6ps+7opmz8jbzsnhD1GoXzaCGgrti+j7blCMbc
9BAkAzB8xaOFFe2gn09hQ5ADw2Hwn/9mC80l7p3ruhFPobiyI7mlQ9VA+X4bASEfxAQiDl+g8oPI
B+s9OKz3xxkoJqEYMwDBay6AKdLQPQ0+wbtfxocpioqPbvJnH1u8/f+7ybu3b1fMRduWm7y6V7/n
bEw4BPb+jPohOWHstCPGaICotvr44+buz6VbT/LnDs266wjq8BVLl9yBkXJ0z94VPou0+nsr/HqS
MKwV9b4EntYQM79vVVlYmU12Us8XUi4+Pfc8SdyxAjy+9N7zKblooEIuQYaWhsnfV8bH7Lf39+3S
d8nH4QinP4tZGpp4hdM2Dv4AO1SOSONpr8wP3lFy5niGXwzBVIKpNaCWDXoUj9SQr5JrO/bbAXtD
LI/4o6k86baxvwjnFLvh4Jg48bAdHfvW7uDGSzRwCCzo4yBViiCk34BRT7x8WRZuHjBfc3ovg4sj
40sPSRLvivVxXX60TkPLYNVzlB1g64k9ToMyddQhrcB5nDnqul3ke7DOW+ZepMWdw2HohaazE9yU
whFy9BKgmp4jLEmAIoxrd3rDmVVQTTr/sMg8EpHhjZQy9Ko5HKnJzbPfEe+0pi0cKnMCfteRxgWc
otBn+BHoeNEKqane8Dh6eWtHm54fL6FkrZLSr2Dehs99obmJI4+LJiNlFFvfqWGAAG0al1tgS6cb
PEB1eKNHInRzbhintl4RNALq1u0Mtx1psGdS+q0p1l8QIdYdtJ59jZ4kfBNopUDrJ//R1FxdYFVd
EX+UthCLZfDf6MMeNoxdPEFuOlErPynuea1CGyEip66G5tOLNoCI47+0XuahWZ9NEKzf6h4t2xOl
0TMgFsgr9CG2BQ0lYO4MZI57zSFIbyc5drbtHtqAc6Cdlnu9zHlOp+fxwbN9cP/eAqLFu+i95luw
wx7oP6jEOPqtngNA7Imzz8Yaf8M7f6T9ZCyNc092TaQuAmlE/2Em5L6u5LMwbt7iIPI/JqcgQ3co
+WCq427jvgSszw5gbLdT5EXMoBmYryfYSRTxLjqJTMtQoWQXVC8iencTwHvrBvDga0ID7/CijK9r
a0iT84UL+8UGZhFeKaPiyXYB+a6kmhSUZBkmGWXgNtme3JPjX5B9OXihR8PAuXro6b0KLsE74WxA
Fe3MUogJQUW/3qbbZs9sd09Ddsm9cMnQUUE8i0vPQrq1KDqPDa94On4yzKTFgnJiQquadAf8OsJE
ggZBd+EIUSxguT4bGhW1p9JhKL9UtCJerDZdzojlmFKWLDrZnUEL4jL6XJeTIHOHJcMfaWOBFESM
MpqbIzrb78cdRfw8dMr+M0J6/QoVCGQJk6EJF2qY0f9iRMYUtRjL7KkQQhg4bTSFZEhq3aDsHKRl
wRw7rSf4Der7DoMd1rdwiicGtKjpHT8t5zlyn9MBGpvHTyPtXzzktkc35HP/Kxy444nztKyWzbRa
AvjIpulasAHpdw27FZ+AZ/J1Js/nETN+xYddpw2rSNC+ua9XdBrn9QH6HaRNCFGtB1cy6qsO4Ll3
Q2eHvcA149u8DiHgvcGOYTXQOeXVcJo/daMUVUzR5N2F08vutDksxv8hvujx4yeYgkKKJ7Qc4038
bvGLLXJiIwAe4pDTdGRHpnOFKDaDfsaP13N6OY4467L3ngM369g65QFZYB21RtvbPQjPvx5c36Lz
XYmlqy1j96i60AbWWfyQYLKzMf3BTuJM84t0ud+OL9twIXbiisjh9SDb2ZFDWYWX5mncklozKOTz
z5x9zBAeh1wfXGuCr1IEH/JTX5w8qLjeUnGKfi/AJ4lZPHqljA2NfrU8b3MOvLY/fDSR+4nwEGnp
t0e7mzOZcn44xhfOPLKwnao4m5tHVejTjXxNN+eAQpwY9vdyflVkP5IV01S5tA62Rb5bzjPcGTvR
k8sWae1lRie9atzwNiiXxTImiOeDxfO+OjplCUVvHzrS5NY6p1W3IeAciVLb9L3Cra4eProx5WfP
RSzG/93Y3WIcMz282kUqsqimcbKTEwaYKAO9dS1eLU05FNqCclGi85lR+QD5jJxdNdkFtwf9WFPk
a38s0X3LOknjWi0LlkhFpOLKaTpPdzgxjZo5+FpRWQb51OyTrvbfGCVDl2zGx/5Gcd90VJw/UINs
nHJCN8byBoweir6b/1dsshnjsv84Mkgfyn248iRn5uDC67WoCCbjxIfvTWZ2pSg9QTokzTi6F6Qu
HrW/QUk9eLw7tEp2uZ162iUXuy6dcfBBmQSQOVJrUdg9XXYFCPxPe64+3Z546v7tqZmQk8EG5oRx
doRAZvK3tx4peLTt3Zxo2z1z3Mojc6OOru4L+HxpAX3XE6FlfdwfaDJWXgMU3RqV6A1XJrK4jdv1
OctwI4IrLI4YBfSBKMpxr93E1CCv0piRvmABCuG1CDVfy3ltGUTB+koCa3iC1X8F9Xt1LWQedTi/
wijLdCLOxb4goiNkFQiRYCJTPa6dB1/Rb5sVaD9NZoPWh3m/ReQivKaJQVAKX0jADGZt4xOjOuq5
ANAP01r02t7Q46OWj3zIkciPHF2Fg+IE2Ry3NB3HWPw+KoY+9sJamc81XcNi+Pdd/tINB76m0pX5
kgjS9LucupelZqkYfFIXKAUHF8qEQjSXvZgk6rSMXqv3DNwUmSsTZ/pjA42aAALQR7mMfJnxGDCM
pI+1ArhOwimdkudT516oGuf79zxzz2ekxhQGBpz7y/CCEC2I844xfRtAxSugLiPPMIw8hFpcN0jY
aeqIDsXfD4mY2y/7GR0sMJ+QYhhx3TVrI924ZCczFsW9Pc82NyZJ+MFh/tUQVasRyhkYNtnOFIHy
amTSHIerj2PkuOBAF/PWi4HVWLa5vkLICD8NxGjUIF/dDr7Zt5/IDp8KwQPnmDl6FQqxQABZJRdV
8CflKXutOmdizS9clJpZg4lxXEmKY4Kv71ds9HCNceLx5taKZ2Hwcd5F/wmLSQkidu5cc/jBZ3d7
+ySNK4F+HYauv03GTesob9VHu5U2dHUeNKJwfvh1wTS0zCRBPLDvIm1oXmutyM3zVvEzrxlNmeM4
CZoH4fPBDSlZksVpQ1notxyvdv86RelmrGK50QyLKdXO6MAwW4w2+dSQ2rERRtA9kUzcQAsIFVCM
N+FdhlNIseRKjRh7HhahKwS9YQ/Po2E9iKd4+DpvlHcoV5qzcBNNo6m6glfrmWhwJ8gSJl5HZozQ
JygVqX9itB861TgkhiQYlzCnDyIwE/k0XsrD3kqo7mZ+yeA3C7IlGghgCaqBjNq6GZQTaMY0vBs4
0uQ6ZF7SsBmACUZyPIL4n2NwIpHdog3pm3CqqaEYftdIXqOOOTVRvyCAaLOe9966CcLlqO4+qM5/
6X8jJMVsFpkksDnaPapeCZOs1hWOHDQBh+VXY1JoGCA/w2C257yR1IiSEHdKOE+k+I2rBskr+SFB
5EqTsPBKLHwskWpjIUkCMdx2Y/nZxovn0UhGkcT+uD8fv9/sXSshNQ6GlWWEFXmtO91ntjAdud/5
kMVHybxEBsFEGFbUfvlUfXsyPSpmd6pO2EbDg5fx0uGbOD3QD2ObTO08AqI/OSzayYEOtZ8P1T4R
3NOd/7p9RalIEtTjnxzgDYoPjryx9ygfDNAacGVyFJhwDTC4ij3RuCb7AFEux8C/Z8Kgg4aGa/vI
GiReOji/ISCzaUFe3oarGlGK6/BE5UOdrvGbGO5STDG9gznqdRSxfQ6W/2yS/CTItjln03i7B4R2
RMbmDRUDFfYNJQvuN5SIR2eduKhUUeao7mXR0TzTUOs26fJEuJLEA2Geep5Bv3bbAML/cmV4lEg8
7/yC44HWzz1moyhxWC5W9+5TNDbh3Itxazf4nChrQZYvJ2fuGCUWN5uIePQfJf74zCSVquUTeM9l
qDr8TwY0vUm6/zvI/gLb+nd/3jXqbkLhXLfYn/lO2GfYJAGXmTyc06oeFSvacZS1LGHrDISJEQpW
A7AWlKQXGp2zbLjMRsu6cSTCRNR/eBj/1kVEdQ/iBdxfGU4M+/Vb66gJpVNc6+GZCuH6Keo0Jx2b
T7dNsawxdxDZWuwf3HpWBq2zR5d0XgU1pPuSj3qiTS6bbBiCpF6K3vkjNor6W6IAIQPSJsM6S78/
gq1Ub8JDZZ236hwfFPO9mJUzYutAnpn+cdeihSV0WnNXKPIn4FsTuq83HxSIK2aJVHVBBOoXH6n5
I+noX3AQQrzu/27tru2VtKEam4o4BqYSul1io7JS23RrjaTnKsh2IZgsili3G4eIuBTkW9mgHDPn
7RfCsOVBDPzizP8IK9/u564yuV2OSZceWKr6swuUpfEi7CI5B56TzQFzzrUyTfeHifyebWJ8cjQA
Z+n04iY0JcopTXfMFUjNkVKmX9APCefHMegltJ9NQj0aRIvrmCEYP4XK/Rp7Kk5j7B4m0UYP5CCc
9wbH4PBigdCioYJm86P65ouQ9dfj3Z26SZHJdRR97QTLt6bxK+5Dk/BF2CaeEO1GYgMDnQbhOdsV
onOIpDA+iF3NS0evtDj4wgAOCUls4/8pwqBvjQhDhW9VRdwnQUZlWmES9DBh+K1g+LZRjLsEC11m
VT2LO5fnPWIzjXZUeBqa8HDiBzlJojHBanBEj3jwd9j5X1mDH4tGlg37mr7tD43TwzE0c7uKLiDr
z3hfHp8Rb6mlLwsEKwD74s31CbQj+ymfNRO0a9bJ3Bih6utcgxbYZbGs1h8GvbgU0efUPb2lg8vL
dStcbgipnJKcBk/qqhHy3xXIP+1d9tsZKDv/VeBaitH1vfKJ00NxxkpDFJAS5/iKEMugB2QvZPTV
wwwZbSh7HlFK2d4ZgxcFuW20TWjB3abavh7+hzznUi7pKJzc57D/inkJckDgnrCPG/UefUW/wHz5
rEH4Qn6TIZZ+ZX/fouG17DWxqhvnLQMUPo5Z8VFDQdCHQggpWhYfl2k9TZfwVuZpoI9Pa7Tv0UzB
3JaU2MQsLVlQ2wZMrQGKXPib8vjLmgtGg07PupiKPwHWigxMQ06F3Q7tqmIFVtW7TTCzQlWfHJu+
KsRierd0EQeS81k40wt9WTYn23VGioW/VudP45Wwa1K/LLGEfLt4cxpRjxwU6Si0fQKOR34CY1bk
u8R9hIHhcr/8u3DW0Py5DXXU5nm945i/hZeZUKgfGVMEmtwTXUzEZhEhqXBbEMavwloDdfrgzBAQ
QzE00lHHR61JWKGWO8RhMIcTutsk+L7QOcNzlQyUWZ9nfOIOASJWc0PMoHoziXEhUEkAtxEumzeh
QoS9CJpNi71BRMI/aYB+DxkAnXvwiLhNjyof7TsPMUQKKwEDbHwLFaWeowLYwNtpH29x2nDV2XF8
Ey0B/hFmN5h8jdliZEAgXQi7vUlHYdUGsPlGtdfN7W1HgooeGCPGmBEJ4mP8VmNh+2dfuPohMDNG
BPa5h+PcgUauRSOX0TKdVwk1KKYOHDTSGEQXuvq4UeMLhXee5KRuyJt7FgDx0eoAqAyHJCDHOHoi
PRljwBPTP+S4CtCj7Lz4pUf6dKDfKw2RxxmkwY16ISUQt741P9PRqvh8RKcxJNs2vW4l1OTFm4Fv
QPbE13gLOuyD+HyaaT5nHmwvoDwTxUNaYhEqViYXQBIIiKDwIOmhKvfa+AhbIahp0f9FYJNqhAUY
oBnnFkDbMBzDkOHqCRxxO0RSxjdnFg1EWyw6BOMYmxObRTNXNsetwqKypJ5wVMvYsWfnGSNGyoYr
R7JQSFLpjSLnhBT+gb6G8EZv+vZE2OXQ0cE+5IA3oD08ANHmHZH1YMEo2uYjms2I9quUOKcxJhLT
Sx+vJeK66YPFxiuonBCI2oExRhi9j6gXp62oR1wkgQbaGB8mbICyfhEw1kAzKR1JT/UEogYZjAlR
IKFbzs9wjwXiQYmbUANoaLDLTJCR3EPcP3SYRTC4UfmYTpAKYtpMLy+WKIQGopNmYBPR9qFnvghI
YT40EZnXPbYR3PcxPHzPYO5jAGGjtc9mEN0qiCd+y/CSLTBfZlPaR+ylQxD6QvawwvmFR5jn8ysE
kquzrBJHZu/F1Cln+CniMUXhJSxD8Z1DBc5YMdQAe3xjGloPw1mx12bWDKdE8NBCFBB4y4OR3//i
Un6cK9+C5F3KmN6aOqkanSPt6bAQEaQBv28+hcEFP0Rzbj715t2ueD0s8uC0TpfmMFuHQ+GTi2cT
UYafHR/XzVx/s8fm23FebrEVk/f58jRPXw4oaIHAxPcCGcdlSuev816B3TsfUB0Ys6v9PnS1fJZT
DxXLfHrmxY4BYs5RRMVFqgFEngSgALxi0vOjKRwnp5kdhsx8gFujFgPqvg3MbbeIJs0u408VPmRV
WJtRu1xHyjiel+MYE5Rwmkwuw5t/moEMxxWL75NdpjqcC3x3FDi42X3w8SxEAQU7gPI4wU9J5BIY
tjLgO/Ixhbwl3gE0IFm09xmpGbME3gzOEBjgXfpn4swFO9DQR2xQwM4JkoRYGpkZApzZ1Fh1sHgM
MrV6wDEz6PHOkwHIFYrzytXG1AT9HoNQYWwBIn135eu58Rsh+7HRUDzjwz5AV7BHFiYGQOqG0dxY
qQhEGrMrYxRlhdPLagiEevSQvvPb6OH7UXpX6Eo3PT1fLe28JUcXBpEQk4ptz0+HzCIbaDLs5n4x
xap12E6rqRhyEThcYYbcDR8pToER+ll2IzVqIaNgAMRR7kGJCLnX+anryq006Dky08nWKSL3sEb6
apIiodrvnTy1cm763LJ884neMc294Y1yc2b3o6Aa5+nAujoxqO9kRTozPiDCivbowlgj8QJrkhnO
rFtrT82LsekMt2zdUtgVXWcMq3ngkQ7ivsUSMJ4Y/WYFKhBU/fuZhrBLr0Wlm4Z42JCwu6fhMpHG
VkaoUdmFcKHHBVZdsPeG0gSX4HE9pzsB5P1ISklE3nQT5jFIJajkB8ePep7OL2/4f8yKF9xlZteZ
vU6urvk/pJ3ZkvLIsqWfCDMEGuA2NAMSkxhvMEgSxCQQMzx9f5G7u/9EyUZm51xUWZXVoECK8HBf
vtby1vaOehzOfDKQxneFta3PKh7stiLzVK8FccHwcVyex4y6PQqc0tiD+8EzzyDkry+EplJkamoZ
8/UypLNMIp+cHtd4u7+nvTt1uN6Pv1Rz3d2S8tQV98YZeKYkjrILr0FmwrntUs+LX8qbivf3ErKQ
Z7zZEdtWLKFk7iAK0Ky2sH85tYlOzbSL9e2yqRncr5/TcU0m+pmoyWNJLDF4x+0+Cxwuj9fd6ayc
0h7Wi3VlBpVY2tMBCYszyYf3FGiHzC1kZFwmaZNL+UjBZgPq4FXTa9haO9AdzInXg8Uomzizq25e
vx+zuU4H4oAfrTHfU170U++Wkxb/DEP470uHM/iKEexK51L8vJ8J1BECMy/ustvhYravreJdFKrO
qn3olhMRA8KMH2urPFNUF953DQGVQFhoGziqMNUEYRK8UwtCIzOVsVeDnnmkOR0z3If50/joIfcF
vCIYfnFCCFY676cGZAM13D4i58Uu0FLAiJDR3GZl8GAKDuj1EKxQktlxfdeV8/FWTaZpw9MAy8RC
k6HFDKvXx5zdEtFFaX3+rKU/cnoNwFEvlzFuI6rg5PD6bm6HeI1lxDPtVSCVqHZpGZzPNe1krzb+
NpocIVAW2rchLQBtTNeCkSIl5mCWxGnpXskhWndga+J8DuXwr82+XBVuQBqeEhg5GJkvdtwp6n13
u6W9m32ZNlUbnDBcjZ+DFaqNVDyZBM5BuwcPoQ66iU0nKYDyagA457ydH7+IzNaBO2hgJ4E3Guyu
DPZlPHZpUlwZh15MfXNhtzhrhmtJ6m6ltvMwlPXK4ZPEfabUE28CSzCVdj23p4kVdGPdw1iT9Kfg
oyJbbPopvEM9THz+A2yK95wf69IpTXXXgDu0Jlb7Z7Fqk3iSwN/rkN1BShkiY7EPLfx/0Al/rUBW
4RVzrrSw4l8BNWsS2VKQxSWdk5zFWbAKbcgwZ/KSTftOWpI0Qcjb/PdGJwkr9e34UDt2GCyD/+MA
CzeXNLsLsHljAhB2+cEDFsbVnTQB1gHEGV7qVtf489/glLAPKBDiZmm07VOk9M+UMec2PAi9eXRP
EXaSVYaKmje4GiQcdAGfA+wnGZqm9K9Y5cAeLT1E7C8eTOo8B2TcNAKfOOh7BXrsV5gHUIb7FfPA
5LRda2N+0TxMxMROU7qEqYOwpK5szVO3jDUxpKQG/asnU+dgJTEVCjE1NuAAqPvmhPx5N5Far5ud
duP25kRI/Lwxym/aKBCfNWZdVDWlVMpyYnd6Kd2db+d9r9pdhcOrdepVKD7XAQv4xpi2vR7CgzWV
cDvQxtv6dnYYLBv7FhNtUDL7Oiy/SScPZHpHh/69pizR1ZikqXItnva9Z+P8Y5N8Cxgn3S15FXsC
yneELW9u2uWTeabE6+2D0k3c69i1thmX0kLIAf7FEFQ5I2HnL9YpoPejbiAb7ByDwihPwPLuGiPg
6NheIfArQUt9DTzlC5ZYy2O87x18phjQSN9/L/FlHelRtXbs/ccOVBt9/mw/d2P2OP9+aCb1r0wO
50K5zENpbX1X6ztShSmDbwoGpkWX6e67Eh0W57u1GRkVe8unwqUHCebs8yrK8imZVSAKL+LpWS1j
naNlkghtfb0qm0ma9Cq9+wVkpIqG68HwbQzWccILsXswSd+tSYsZ0Q2YDvB5PLWLca+BH8C1f6BA
eDD3dO3pOU3jN1nm74VlwT7jdn8c8TVMegX6HCU/bhdgYn7+8X9dVUiecJBiRAyqN5A9uYZfENVy
f1wXr+UNsyrcC/bJrfusiO079UjSW3tJT5vnPO9NuvTyvAyybCiXezE+yufhnbpYIn3UI0zkUsOO
T2ZhXPnSCkJjgnOeX+MbuY5qSNy/qKrMfcMU8PWH7k8n47pW4l2v2H6AmC5D0FN/CXV+3y/QKbt0
yG8NhQxKrTGK0rR3jcQQFWYYmKjAu/qIRdKzH5b7R/58GS2jEy7TIZESFz6UxIW5/qSrDoADALC0
GIpiMmEzgbf1+QWW/nYxtKIusz7aGEVN+fmdvz6YMinvi5e4sO5tG5tpsVNGpKj3YNBBwYLKdrC2
h9qyh0WHhpZQYE3dOJP7BYVE5j13sr2ylrOFKn8/6euKMp9UuU2U22PFitJ+ZcEYNOYmmMevlRej
aCqYmzvNUiwOb/D5qnOQpsYlhNrLcEr6T3jtb5nLDnzeUKnvwfO6E+vRKlJUuZtoA/W07BV7e/fB
O5UD7ug8n81yUOI0Oo8qrEjFRh+Ob3JguCqDhm0djsP6mwZx68DerTY2jtKi/wwb/QHwp9uTMZFU
hX/qHHRxiYozLddpQnv3hWB5gHToFWJq1vdrv9mmh8LtuKI4pOw7fhXIwXsGXPpVGAPcoJu3TthA
41DaeHQuXMOJ9aAthlcADGANMtOKCn3bLIRLJFjOkq6rudvj076uHzeQEZZOHKiMJwjAgwSDrW/y
sNppcz3GB79qfd5uhqyrX4OjVqzKaSMqfjryBL0em6O+Opzj227VWzeq3aqIJq2nGP64z6zhZ0Mt
xp+yvrdh3iynOG45B7glPswp5DRPLAUZCuOTtt6m5UZKS5JDJBmxBmYIshB5OFfU11Lre7fhRMI6
akBbqQYTXN5l69+dJn3VOdvFOTiOeaYja+29idkrtHuoVnOirS7jfOan0vQ3qjAxVD7dT+P118mq
TuKCgWka/iawTDDsw5hcs5a9eLqPDn19vrpz+wCyY67vL7d+4eQ/feB7+M5gLy18eFM8DiaNS1R+
YkIuJt4u0p3iWTxGGtwBt9o74XiMU6j3oBQPiqp5Z6gCdTctbprwe+9RJ73a4lRhFr7jUPm+MRUA
w/HWIZhM14R+rI6bTEPYJK7WOj/AuD9/6TdNMTgPJcTyxdKPnVcmQBYKR2XJgJy4twnXo0K3OqrA
raWhE89Ld+sQFepLCyfYxsOGjL6eF2F3ztJyVwuN2pkze/WvRXE3xLXIVy3jFuKeA622ncJqTdrx
GIQCG3WNVgDU0dqD2nN8RG3RB7KWuNEVMinM7HtOsCz/LadIB1FJKVgkSgODTGiKK5hLVyd63Lta
Zcf/8a2Jm5VpQew5imsgUpINOAP0dGG3tRTxBeMIhi6QRuPopnN4R8BtUJNq5Xmas91ww36z30qY
7ao6frsa2evr0VqX4uPhlmhxTwEfGmJ8zQmBWMn4lB3GIOkAvQD3kq3AoNOY0oCUEQ9eGCfmsgPR
+OooXWWUhhuQcCYORGUQJnTxAmVxsZYkKMJoaupmWTy+pSsbgqg63ldb51w21SOlc7jDHCvFslfO
wuCy86oMvjfGcjiXqjAOSAG1r9pL/4nvPz40C3S0fnlBf6WjDNQn018mzC9XbZWJ54ewiAXoDRPT
OVUTnHxmWezFscNQSGZnzFPs0OiJlGt684dm6CUDzE8xC3VTmIgK8u75MZDWIA8YNjUtTGm0MDfd
O1G8wGwLEasx26BOc+GL3bSinfdcbKK1vaItofWo2NEdKQCcN0+y29lje+cSMZDrRpvvMi+0t/1S
Cn4p/2GFtvPo0fl8cipvAj62QniTMgCQuUM/geVX4DjH1buRripxT4dz9xCQNvGVPE21qtgvqt3d
9DIJq01DJCC4DBmZABWKys2+z1H7fAF7cI9tTaY5QBoynOecaSplk5KVXbDznjOuvlUVW7eDmZQ8
BnhHiq1CnY/ikwP8drNISeCAbmJRwJ/M6JcxF+Z+YYwLs2wuNDkQv4sDCCJDX/E9+T6d6wjGCSwq
U6IGJXDn7wJz2Y0uaiwQ471JohBU58VOZazNb7N0cMm7UvQ3+QIuerrClK0KJfyPzvzX6yofJswm
vFzinpoyx+jcUGsnu3i3DeyN+ylpyxjCK6D1kcuF0XRWTMcPSTWM8Ti8dxj2cBgwfAXTuwMMfBS3
K4iscJVsXQ5hKXSUvfVAW8am0Jm3oDeZZKK1z/1H9Az2sJL6ldljRsc3ri0vYlOyIf3XSfY1o79R
esrF335PwjzJpvEuDOlVWDEkbTih/kG8llvtEK+uy94ZlSu9+haGEPT+ToJeT3iyoWeGN4Dks7U4
1Aq+jDlXerba7NTvF2AjTdyNh8CcZigTGzrLmju6+YjAbRhQnLYx1+rSrDqwpuhFyt76HS7CfgS0
TC/yOAYc8zYXcaflF8gkDOiAnuOahrlsCNMndz4fhzc8G/yaq6q069U4F9VM0C0/N1rC9IVCtG7A
BaDo5cswH2HuODgdIL8jhDFOzJX+YPRAv8yK011ZtBljNBBN4Iak9hCw2ud5/fg3qD2TKRlwyJhO
FRMbNRNwi6fz8aKg+40OUhuOq3VpYp+5rb5Ki11iVZ1rjKUBC7xgybIuinKQ9I+1c6fa3jWOD+sO
MzPcjPYRY57SFrPOLtHVTRifTEsmLObElDdFKWtFHorCFxoi3pqvl0P5UFXjy+VWiDair7aHcNCE
02yuHfhKLjlFE6jJRPDaSvq7hmuHpjdPgEpFnstByXgX3Lg75dQ5nfnNqkwQf53W63a3jivXUyEq
tvsG+jVnbIAuX3qM/7K5R3VnH0pZ26SNxg3yctuL24v5BU+9q4W2jXq6IDzv0F4R1Le9BexNglkQ
wD8Qw+uwXmfs9HxeRtmz2HTbXn0jGK6AIAzBpnNsnPo7DgXW2Rdo5XpwYPaixeRY3gVzwSwDjUg4
TuARpzskN1yJDKjxJjcr2J9EE1HZCjkgftAjw7uWrQm9WaRXjMKDswBNnItWRPdZpxPDhJbg+Cbo
lFpYizqD6tYy2ndz8FX0UTt0duZ5tqSvp1vVnuwdQsfGzUFt3T0fdca2efeqHTI8GxVC8y5BaQ7k
t/89iXB72fW+17NzvdT6PjlacCW1c02af2ZhtEAEVqSzPMX1pLWcT6eh1puqDuPXhiMMyK3aKG2E
tdqCVt7gJmo7q1f0eiEtfKwuUsiaVKMYmhxEoTZqxLI/3jj3p1gtjB/ifDfPYyzoGQrG36mKecMB
WeHQ37z5qW6UxW7QtuJaL7FretUN13Avzyjn+EuawViOuIstkWLtznOQ/zftGob+luhZ4IhcrKpZ
QKNiLLXiebcpRKiHFWfsAIDZnbvH4BzTHpkPv2T1oFzOP8ej0l8Y5fWpGWhrudtPHidjXYj6Vyt4
NvR+M6pCMrQiF4C3gV7gIcJTq1uqdxc3sVijRf+8gHcBERxHM1An4EqNVe7rEdren7GxenKEmnDL
8CFlSsdFxF9xK0a9f24wSg9Xzi9mviFq3wpJSrKnOk3myaAIq/TR2Dtop6EB5EVqVQaRTMXzsrAM
+HOZnONCemdhUnSFJQ+0ocr08kR6CDHpOELvQ5oH2QSmuVNV6AQb/QRKODj5YFLn/lxrIm5LLksC
M+sh+oiRIESsKXc/v8F3QYgNw5RfsitFx9/19Q2mFRxg9gkbxwpgk1qBhVLGtIKA8R9NxsyZ9K5Q
dhr1ZmDR4+vXg2AfBuTCPlFzvDyKpo+EVG4zCtBvIRogN2vRLQ26NbuhaWJ07JPvhsdp7RHVZGue
2cBA43fR9vqff4n6psh8+SWZzVi6V4tLdcMv6QfDu6RY9VMxtoJ6fXHAfUyvL7x2e+jE5syYRXSQ
L8he3ZZrwjqq9cKiMyrCfrvNu90Ha/u8tHLe0jIF4EU5Q2OTLxmn7P+8Otxl/afwSUQD/+Jqg/Kg
Ezc7nTNvMOytRW07Tpve0uH2Js50l00vJ2Cob1JFcqYilF2ZWmMs8vrdH+o+3iXU5VEf7fQ4Fc0I
GgZE/F2NjrfYBdyBS5c8z7J3iHTtsFYSYG5LZ14fyxvmYS7DvtV+1BfoxEd5UNwb8YbM6P6tLnN8
4pOxvZYnS7krq2Isr5VKbax/N/30+8ltDYsnaDpLsXeRnEfRNxaprn237WnZRjG1tWteW7c9WDjG
tFdyetOu107tNuraGmOUP3/bNwTj16VmczKSjf1eKUyiPpPaprxJeXJ8PubOLD8AmFwzTLiXQLJF
4sYCbaG1qFrtvDbDj8tqNuIoKF1UMpsyduGZPVasXrbnS4V1lCWKNLzZSPSj1I3UafPgRDs3WtkR
V3PnLqD78Q/8ZeC6qrAbqT/iyN6aNdMlc+QPdH1ioAWDsFfz5vsZHbHEbRtWfbVor91F26uhzO56
3oVG12Sa8zbfgGJ8eObK4DWvg5rLbfsrJzpWbufyraJNOCnsS+fpN7eO/w0x2rSFHWomwQM6Vjvn
I77LCbELwWKHBrGcPJT5iIfrIZkUyxM+ojoeDo9oMILE4q1BZtrYkaCxJTYr0XiaSLy47OHtLRb7
ptf+/Ot/0uQ/3/DXMmQc+fXrt4/jUy/s9Ekkx9RRSLrB+N6NuE9PAk2SfhScBjaY1xQM3jJpBMM9
dBvKYmST1sRCViHeXO143tp+jj0v5y2pcgt9WF6Wm3Nbl2PFuPFx4sZODIsmRgsmHmzi2jS8iBtf
OKSB0YwvRk43sEHqxOgchoAPdu3uXua9M9ZbiTm/5B1CTcb2TyvLxH5tX90yrKI8iYbB3QrGkDbG
ASlJXUdnG2zCMc42Tb9CZknQvde5hbuopBHQh0VLI0eZkhT0CG8r7jgxv3mI+T5/2TceyUSJf1+2
kjmdpfRRea6vFTZYgBaIuZzwBUW0qUUd/FMH8siFSSfcWd2VU2Basexu5A7vkJv470sCFqMVqTKt
XtYjv3bXelI5X9cqL6ngDQMIbJiTC18MRiDEVq+bd8Pob4+ynDL+fx+XuWGK99VGuU5KPwFJ0o7h
MfhNtjGCgBWFTXy2xycdRxwEX/hmFDob1ycdokdEBTlsOj7UOD4SLlClr5tMx9MShNNnn9YLrIzY
hixYMz3Iz7jWnrmWmKUc5P2G9weyrEJIU/iT/pMA/3pl13Vcmuin+yTSx8HdCcar+uzWx5nDiR2f
Kzzam/vgKb65txtwWveEqB7U1vnB8qwazN1waXrH4FirWTkZxfsN/2thmYCV3uLksGbUIftJRYw7
23hNfW9GSyEqB8Ed+UQVEKmIF5feDKGhj3CQ7WbzL3w3GlMMqL7wvKiAKUJyNsBsuNxdlKst6QPx
eeu/AaUAYGkAM0kHXKr40wf59Q6fk7S8W1eJrUeH6jQqyGzjEC3xdTmFaafUx6TJ3rVhnPzkHxDT
A/rRwcTXGdzbqIgaVGyrVjMnsdWDciFoxDyEEoxW/kixj6TEGtmnZXoLa34x+xge9/OykTfUoddf
kLmUnuXSJZ7Iq7UOC88cX/3SSUz6qt1cCtdtMHLEaG8w7N0ixNHc7VSDKMEg8XJOsfNTw72e39dl
ZM6vXrzqz/1WZhq3GiOlgbyezqaD8tdetyo1BjaJ0vRI5WN4h+aDbSn9tNkHpi98W5iidqDUDqUU
V1LGS9bqIMK7TW26nVbbDP3w6TccBTf7op53jn6UnZ+WnokF5ev5eCtuWDpz2rWvsZPig4Uhi2Cg
7PePywzOf/SpZNjLpTb9hVleX1sml1wV18bOkM8+K0AcKn4LDxNbjVUYBI408etA4S9W0UjezYYN
/o1g6vMJIM7/ibyvS8ic1k0aH57KgyXsyP+lA1FxiqcKTb4qbHNS6ema4eu6y/jeq4Vj68TdtqrC
0RqsUpQHMQDkHrOllYiZR192in2MhHBRWIYoxq78JVp123EcGcyRpFvV8QrQgunNOFmY0HFQaSNl
NActV/hOWZLkj2GtbHdjsWgvKp22Z7doUCDC4iLUITSVbcas6IncLOIip5rvrUINSYvoESbych5F
fvo/WwNfQ52Wewk0LIOCrdLyeX+7VmV4SHzcqIgOILk1xlxaSu0+HVWGOyj1n7+InvfQzIkuLm+l
yfnEQ/scaYl7AdmbxvDcSGkCFe1hk78T44ACEsAMF6lDJA27nlazeTJnrFDWS/hVQf0cnBGgIFC2
9n5FDB6O5qYN3IZa9/7Jn/ZoE+CyAtIgHqLetj7/ijcME7bVr1eXCQj7o7GfnI9E1nIXat0eF9e7
98C9QGy9fRPCac7j5EHJfimDO9DAg4BRodkvtakst0qabiYRHKtmRzc7jHKhlTXVRY1rONdi/G/+
UMF44t/jMt/owUiS/VrncRQCfSbMs9ENMQwi8ibmlotICMj8JsQla1oCxqltBFYYtZyL9udHffrR
mXdc2T8u1cORVfSHMl0KoDn3MVVgazhREAzp6j0bWJ/Pmphi8U/rgRM5TjC0xjJL8DtL2xW2bfbs
0WAQ4vDBVHMbEPJpTzl9PWTDUF3N0FyEPSsv5XzTdecFVmBKGNSgcojea7633amXcxrHkwjLFVPp
4nxCP+SOcChGo9s0usNZJwEh1JCVb+sF09atL0YNrAegsswQaA2kH41Gn9FvOsOmL77dr69W5+xV
ARZJXn0fDyjSsmk4Elw9S2p0/8v1Z/534m2FazcmAkkP/VbhfuEXNnC/oxXXpT1q+SXbd6HyCz9C
UO8PcGYTocsnnRXwFmu1GqnDZ218+9F44o6BFM0vUvUn9cRZtCiub4hIx3wMBqFDtIYewajjb8m/
HIRnc5BYHcMea4IlV+0tbt/gt0jJzI1PI8/f4h9VtbYBfUPEFl4BFQ/uopgeyW5Vl0GlvjZaOobF
f88THIeUgrmGjOc52yKULrM4Q0hua3sY+GtnPCz77bi2SMz6DZS8r9vSL66IWxteLTZ/u1yURb0i
Z4a394zDwMTKapti1cDvT8XurtHo5pzR6rvbDqIFTGecapnwmSkhT3d1Ce1sUgUGkJFtOB6vxLiP
Kq39/8LcmFFFKeGOAonEkdPku1h6TYQuGqh3rsKZybtJ/tt8EQmkkeZIBZ3bgCgjwkFrCUTUvFt3
Om6zpRgP6TxgY0x85D7DKUj67a2ROU5agK/kxoOD/B837C7zXnj7D1FrfEkbCvn/NOxvPL3ZIQ3O
wwr3nQcML+RUC8CIb/cg3GjLueq4I4T3iSCUdhNzUQsTMfj+5j9r9IADrG6t5vopNhJSmv/dGtX4
l7ZmF92M2V70wKPR7CXuygEGxNdCNsq3ZnWE1FAA2fTny7yT9wZNYEQWEgJFUh8Zl5f5BvvCWk/u
abkK+LtmYnJtyJRM5p1gamEe+xjp+LQxTMh4X8s61kqMONKlW32FSSpLtI1dzyCT6+RB0m8ckX6v
CnTtNRyc9pe9oS21ahTjgnIKj8gBv+9yau6XvRrFT3FqlSnRQkhH1Zwg+u6i+vVC/mNu86sEOG8v
VeVK5zqqF2knVzu49wGIdcHB0ryo9ybVenlUptBe72mLF2CiRhX0TGobZxusLseXNr4dLSbu7t1K
47qooLTCbRMHQCPKO4B/L8mX52fSmeo6WVcOhVKVmaFkm9Q47qoGSQR7E2bObOBnJf1TC7YZDsw5
Sc0b/uLrB85cmMdJsro+4HFHUumYMpcesAXs1l8Jn1Gd8K2UMOlXxGlIS2p7EmtGyu6byFGQZ+d8
hXdJ3ctbyNyaujLZLc8HvYpllu5CoCxbNx6I8rM0ETWU0fqw4iz6Oa/+Lwj0+vsz990pmZyOyo5P
fzNLGGTKxuJgAEMOxXrOk94EWR2kFQNXnHDLzEF5PUqlYxpflgWlGuHQ6VNWX+st0lVpTHPESAV9
bc771GSBkMlC4I4za5sEmTu9nNlV11Q7V57GsRApFwHMjLs0WOD41hlPajMlwoOmRkxRR5WCixX+
1UtOxNa4i1fpF03Xx9G6LnQyVXE2nAag3MP3ugVm2bWf/JEEi8L8xBaFD0K/DBjRexaE2om/58+c
2+lnmZ9+RmaHHq7P+2GvpTQdhpf+eFOfyaiNUNmMfOxVSTnuFbMBwQ0UbGl5sL9pvhc7uftEboRP
y8h8vv3EUNPb5FCQULkOxqo5pPnLTnClh2h8FWhw360m3hupyeV3bowlFvx9X5uXsoAncoIxG3x3
OtEs8p91TldssvaOYYrRKMQjG8rFzTMHG7/FHEtSocHTBBxSCfS2CzyEnJvWQItMqEL+3LuOPaoD
WrMF3d57atDfz6oWPaijaUppglcUXRAPr3/PEXb8NHg+vYTMaSk91eNJV9hSarBOkXZjSEiGrTHE
nfmNKTIo7qa4CShjdyaJc9xhegMCjnn7V6MB22eLD6oqSAlsEx03lsnBvF1w2h5/VwNLos9yHc3b
6x7f+vPhK78pQ17Ogvznvy6Tw+l+emgJm2i5OAzJcCS+SxmPr+t3oRNFFzfyO4x8IjsoOthFheal
aUwxwFxUzHlukfJ3KzG0lI4LnYoKwikjAzwvk/SkPxl7A2I/HNI1OImDI6v2PXRk2mmcTKbOCCY+
NsKwJGo0zHaOSTO8HQcn7zSo57wc9W8MfF1P5vpjQPNqub0WDNmNAhlMRbD9Co5k3Phg0AQiwSv6
hV5C3sxyzGrLq9lC71KxAv0AgBdaiysSU5H7nv62DliXzvQf7Ng02s2Z3fY8HBP9ULoaUX2sms1o
116TXndo87ite2eAxhb+vD5b1Ps0X4L6rt5P3Ede/+INCP+6iMzOUY7X49bYsYgyQRTDuy12ls1K
n7okdr6P9WeHw2rb4XPcvQZo2eh25cTxsgxwr4fudQUZIGh1PqnJufg0omRr9qkhm+TfT7qt2gHz
B2ai3lot3CRMpqrZkpfSfTC0rXsRbfUp5hO7nXOS/t4qVPHcKezcYpFBXpmPoi0Lhmpsy1rUP1p4
46/C4mI8fu5M8v+NT1ELxIFYv9WixPIBCOFlWXdmAkPWmobGtIsNDPYhQEI51+ubE84+kdccA9+5
YP/IhmK1tCvosTxUZ9BN1HQ4Wawd6ZCNdXh/B+k17n5/nYU9neJIUBvR1i00JHh9YPYGzDyuMco7
BKqfX9ibDOtlYVmWTamKf6sG5QQcr/kUTVklcuhPZPPPH6pNCuoGA6IkureBNDKef37+m6Z9taSU
dOYalGhHUFm8hr5KJd5f052mUVis+oYoNMeK5XSSgSu5BMMJgCb2Cp3KfEWxxq0DZFezH06DNoTZ
jcexTWHUzu08V9/EwN+r+kE/fwXktb5K4n3Mqp7d4TAFY6SmuIto5gwfi4C71cB6XOJr42djXDQx
J+mf0Hs2aM4drPOX9JtmsFM55W0ijxfcu6JzXSKU905bM/2qUNMPMJtlYpWrwEwwOxjMgG134JwM
touWPbW5LpdWe8lYKup3jyuWgr9xalDVPvxbtBa4suTFkjepzMunUDKB/36B4nN88KPrF37AeBMy
VmPcpJrudG4FcagfPKYa4/tKwq2YoKf0qgrWvLq22/W8DkvuB8gE/Uey0R7PkqpFqT0M9p0gAHKo
I3WcmMxyHAIBSGOVJ/d5BwHvSbg703co1bk8S+36OGqC57QM+4vpkg1VSI9ygd+gTJ+fIaLVYUJb
y/PovKgn0cZstkYGaTXsrys5gV3rxhdrrlkwgxB3DAOvm3YX0rI2t3/5ZrQHr5z+/M8gnLJazoSr
e3m13u4uN7nPZHe8IB27nQByQ6fTWbrfKtwZWuGVLk0ju0aniE5z//MBfBcAXpaQvUE041ZRdixh
iKIyQA4rc0OaaoXwe4Ux0WD0XIzMnimpl5+f/AZTeP3xmZujstaSx/J016K9HdQftlOYRVuynu+J
QzK2oZldEdA12l6xMwetkg5CEDS0vFW8PerUPSAb1SK86wyGEO/P98Nyd9C4QevDoMjUarO0SAXu
dRiusPc5nRxms9WwD7AvmZnXn6JAZMcUBd445D25WMvfep/38mtFmXO4OqNPLlz3WmT1gyCeH3Gr
sIa7RZ1eraAt+2WMGydG84U24JHp5UHwbxpbr4/PHL2DcdncHiUer/FCwNSa1PmO726FAK4MUVV5
ea3fkvo3h3j5xZla8JFOYPGVEyLPMGCWA/SQjlv0WyCmpkm1YC0Mq93P7aL9zbpff6hc1a8gX1zd
1rdqcUuu8EP9cJC5m7Ndjb3fkb82DGvVfs2UROPPG/9d0vbyczPFmq7u9cnhyRuu13+Qa3zwcDlW
JCrpd7SQ/NEEGrzIS65rLuo5OZIm32YmY3t5fCboTIrP51Iv8bbLAl7hqX+3hpeaNR6PKfsxP0Uo
MPh+hi0oHLT7a6ZZ70si9aMGiAbA2O2uCZ4kBRhFg1/a6BUFrOvPr+jHi+XTGjNRabe/PAu3x45v
MxzzVvzWkupSdM3uPD+T/0kKPz0sE4huabV4uhR/XsjZGlZcgxhQ4PBLzoHPBdMSIxzsfcmm9Lr1
dk4Ezv2tmRSooBbU3VP+1oPF9nccAOvWt0t1RWcy78W+D/f/gks1E+6S1cY4GfJ008/BEhCuodPp
0BWBi2aGqeNR6Hqg358/59sdX6piZK5U6e4ZSuaoHUoXZbu+c9QutT4TdeExOcRWIIZCfyBdWUYV
ATXP5JY12zmn7ecOzX7dsoLKxKgw25cpWq/HHDn76V4qFVTJvyP1pkQJaH9WXLkCn93e4gufnIY7
GqUIZSTVF5ydhVyE9fktvCuVSr9Xkjn3j1WSJMtTLM/90AmKjMTh8WS3Hd1y6SbwBro4tXZrsD2t
7ryde9W/u+p+Pz9z8FfLZFlWHjy/LCxqxfEYTK3m+2ShZPi2vSbLr/HbkWXkbPG3Af73kzPHOd7y
YVbLldzi9BP3DPojI4PZY9g2c2lgIKJ/F3lf/o2jJpMNf335zLkuHlEVaKWJ/PJB0EwwQzyZDqwA
l8zChDDSNRN3kfuW5X76tN8yx7m0Nrg/N2vt56lBc+bcAZ18Lu4W0BLXGQ+9geBexP/qJRvUv68b
PX2elcpjws+tevUxDe0ZfKm9KTorU4hRY1qeml3aR3lPlZv2v/5cnprJVkraTqskkyXZyk/3rUAT
mYAN7VbYtFIJYlRoJClazmF6G7T//8fluZk05TzZHo2Dymb+iSWzaCXBoI7f+mqY0G4on6vY4C3a
85xw8rZgLSPLwOetguW7nnnupHrY3kHkVbmV+cVStBbcTHwHSyYDnVOEwk/FvA5+kCnEP7LzrNkD
qF3s83DnoNK3zkxmcT2AKZScuKW7n8PM2xD/e4WZbOqoJNv4+tDUSN5lY8yXQHTtzpfrji7Y7Ai0
8nAKbl5+1fZGsiMP3L93kwm1q5K6PGhPnlwfJqgp2Pt4cbUoIcwwJLC0rTwQ7r8c8X9PzITU0uSy
XK2J+TKkPcxgHIPEcWm7+AW49sMKe92CZeUkUP9l6/17aCaOHkqb9RbasApmAhdXkdUSGn5KNugG
DSj70JAAJrY4NU7y8VlVbrC/B+7f0zOxdHcsTyoPhZ9cpSVPwUvFRte6XFe8pZjFX7POvY7MjOja
ekCCauo/Wq2l+cRat4vL60Dylbc90Gy8tfNqF/Vd7fJ7B2RCrrHkwKgnuQPOLO3pkFTjl+JH664v
AxEcCuUorzrT8jB/oCEiwVrRGEF7/XwKfuq2T68pE4ax+ktQUcmV9INJGw+RSTg+RlemJqaCoXVB
E4elxoypIeNZE03BDlNs1VphTdhoHG0bEGC+r8+9hWfbg3J7pItVhHzOpfbbj2q1hj1ABQ9mgJYS
RNPr9qr93Qg10AI93No93+BHfP49P6qlD78nq/EsVeL7Vt1V5GXGmw0CygX2m2o1TMQ16IByHyj3
0Z8H0qArYRnIlOCfnO5XeVR4nPeH6qFIGJEU0WCctK4JVr3yRDf4grcIfkNt43S7SD/ah5zP90aH
J6cS/3t65vMZsVZYTiZPPh93WYC1C9oF5KyiIxrggDbwU4zzYJcwlnO6fwL4h9+dteI6QkEpPc4l
eb5Ak1x5wJpP6wAO5sDW6fi+c235zmBAFXTs1EarSDYaTNp6cymF0tCgSqVqG9AuHDRKTfpLVJK5
XPS3KfWvF1TO3LvrKiNhlQ0vqD+EoaXCPaUpTufRJc+gcDNtU34ZqsecCzDvy/zAOr/2ReWSxOrq
Ib8M15/jYLELXAVTzO1odgs/RQQlE3uBCZiXhxjl/ubMzWboy8RAIKlGRRc9H6mGlHbFsEQN24Vx
Ajwh61XUZe1KmFc2/7zQT/sic7nFp/PDOB14+DBoXsImMhogyP/k71UU6qJBowXuNlBV3F41kTyQ
0s7/Zxfev3PxIx/99fbT1dI4K0+Fty9FIU0KiM7/Ie3MultVkij9i7QWo4RemdE8WR5eWJ7EJECA
EIhf3x+u7i4f2W316q5bdescDwKSzMjIHTv2HhjOmJHXkQHuGe8uYpD3gk//bH89+82O1+DUkYxq
YgGI1HlJoUD3VmNDd3pYkmZDDo2gJHdPjf2n/nXVm50uD2Xh6GPyylkVeiI4OgWczO7P5Gdodwux
b44jDGzN6T178t9zqG/DfLOPVfEwFdWEYT71FZH+vEq98QsZKkx9ls+eF68T0re72fRv2Mz3VX0T
9pJIEQba5arQj/T0tFzudhu92+g6+RObCxPqHq1FuTPGXxv6t/nUdeeoFTreLNsKnbDaBPxNysy3
uIImJ1AH0lVMXneclJ0ZjLpFqb9ax9dnylSC2aFKpV9Q/zXg4cMJdhA4+7i3EfQj/cck+CoPf7vB
rJCO3VEjHM85vL+AkhGILwD/+IS5+qw/YhDp3MMX+eOuTf3vu+5/58FXMvbt6m1T4A8TK/3VbZtA
h3f4xnF0WJmscziS99Sif0Vfv02AHwoKmSoO25rH3c97Tn1fr0TCoU/bFy1a/9vDvf3u92z22yPe
xLUzuhJR03DFEsLEU59EF2BflPxpBXm3yGdL3Up2JGj3NpI7c125yd0rqYKNRJcS5xSwqMbZiY89
zPxV63iYRGayNNd3I9m9+X4TyZRLEZ6FvN+9CGX0ZDGbUqTBPecRYQzI1/B0jkaDHu2dp/2lYfqf
hEa5CWaB3CnR4Ch/LbSnZNHZHBhfatxRRCj4cCtaUgvKv7PZdYam+yxBqIP+lZNep+QW6+CMDvG9
FO/uPd1Eua7SpGpcEW1y64kQ13m70xaov483uWlYZFswgj2dIzVlR4OCmXv4wN7778z21yLY9yl/
E/OaRq2iAJYfsXZuzhXrSFkc8VtjvNkgrNLPfqBJpv55HtEn1UzXa81qVcO9cxt39jj1Bj7JihFx
Bk0T8hrKLuRTpy197MT8/IGVAIjSNxYtXkv9wV2Pdh+u9AgriiTnzm38eoL673JUb/K6XDtGSYqG
ch+QQYMhLukv+GDvXrzA8nR1bj3mPUwJRniCaA9X4d7x9ivE/BFxv7TfvsW8AZqRSluxJUzNJ99h
F4B3iQiKAbGjpK0TkQE0infLcMsR8xPcuGQXkDMTYVqbkvy2dASN3pAexbwsHtz/Nyzx2wDdJoFn
ufJVkUlLBsQOubk8fiI4POuLU5MJE3Qw60kTd97KnV1IvQmSCL5WxyDjNMlKeaKPZkldPLZxp1N0
75M/bYayvlLM968sbAJ5DLKGdwj6+iDUZ4gu/2/JEbqRNJSAbNPgzb757S0dxdQnnjAM+8aYY6dE
uzL27FQrgXMN3YBAcH0s5yjC3E3Df8+Ev136JmzEXYBTUdJfGkOpyRON+YIB1kP1CNdH43N1clcc
jvF+1Bea/YAz9Tq+fx7+9Y18u4mbqJFe03zQ9c9vmifaOeyenCZPPSjJm5R2S7gVVo8DCtPIHOAK
rWPB8/ec+P008t87uCWJFJ3q182pHwbzaUwFDyNhZPKoGcUm0LYDOZJ0afEqYRdIkhqY+zuT8nfw
69sN3IQKqbqKTTpqld2V4xAZMg3QHqchZkCfFwFVTNZgr3cC1O/nv29XvQFAQ7WVwlTlqrSDPJGV
z1kKpH+YeW/e3ynSicaCGiGuOuvDvUv/ijXLYyS7h5LKf24u7UenkS+MLz3al1/hS/SlBJum5Tey
JA/fNSed1T23o4Wweedtfwmx/oiK3659E3a0LPRF5dx87VI2RaTdJsGDZTe391OUJGi8KFzOpLYn
XSwOZMz/2WPncE6wqOoQpQ8i7ubY2d3Do/8Ps/C/Y3ITmaLR4DpuiroPh6Nej5q2JcxfsZXRN2Nj
tXqGJ4DiTr36qmpN7wXG3ys734blJok7qWWdpTKv5D+7Jk3u4XZDAfMdHODBoBfbgQF5Z+H1j/TX
q7jJ4ZqyE8Us4lVwzWgB9rGEMAB3ypnNghXbUd8os7579P6Vr4Ju4/+efTcRNxmHV2VQcNnSntL0
/7Qkc1OnR7OYh9sQfNN5hyTyHEP2fqgT48ACgAN9bwn8mjR/u4mb2BvFUnXMVV73/unp5IF3j22e
niSJ4tJCMheau3XvZWi/HxGQlaPeQRMQGqT/7jVJcdLaLM/6OQYxbEw36+6tb5Zbsela8KUnDxMW
+51HHfer+eY1yyo0PJQdcOwWvpQ0v+1w1XU4oMM2VRAAM+lp5WRCtv5Vj79+bDaI5sg2Nk7Llws3
dXnfo7+wwzgphUCVTPMJde0z8oaorMxybnWzSdbAROGj4D2K655K6LsrHck1b1UiN7uWTvMjNdBi
ZRhB7wq7PgzMNat6nNn74oR9pooiLQZm/uvH37P5N9od5pmi1j+npki3CoiR0I3rQRAo8G2IaHAK
q4VkwNZ/IfXsTYM/hzP0+3JdftGhXHPwDHFsgjk7MpFnDO4hPf2e8WPQEXfHfRqxffm2D6SRpDyr
8rG8M22k7G0kdnrpJDoxOBbU3sN2jWTqcHHnVf8Gt5DI/PeqNxNMbOV4WIZcdeDioFujaPlCq+PI
UvlnRd8BbL3tmsPg0Lp34P4trqOnO0TuF6V3lHJu4meiSYFSl5K8oyLeF62YPyaiTJDdFWXxOXxO
nHrAW0iNtj+Gm47vvq8cujjCiXZ9R7vdi9EZLO0P1yXwnIyDj3+Wb9yzhP8tzsIdhsSAng9L4lZF
aJidxqqQNPIXC75AnnCoS8h/Y0K47AECOkJH4wWap8Oem+b2hKk70/SXoCvTG6QQeyB8a7eaF0d1
mFziSyBT9EKt8eVl6dn5g/fWwrsk4Yhol52160f2vcWru60fmaJGS0MgivfdvRXzSxqgYBmPpNJI
lUkEbmaLr7ZIxRaltJMw2ek1hfruzhc1NV6OO6SRl3ZPDKW7M3MRCugT0eeIDNCsIdCCow3vxsff
asIKLYBAQdDUkHG/yUuUEFw6vZykXXQ4YVM4guMd7uLdGOVJNqfC4JBC74YW4EtUPElIz9Po65sC
FrcLXDg5OaRnc6X3UGZmjGO9G7hig6HK0VCpKdxVNv1lC+FuGTmB6QQX/eagG0nSRRTKQuK8zal/
oC/hnSmNoeU23Quf9fNj8ZQ001VjX+1nSGgTjBE1AzHx68WMaaOqFvfOMr/hECpOC2MRfyeG8baW
37YnTQ59SdilIVndUzCEmyLuKib3y8mbv1WQGDzffn+kXedamETD2pj1xWyi4VcVKLDX448PNIC7
e+Gw39P/CYc4sSoS9NwRzKUxf/535+uCLhTqUhVJsRvjbHMifwOT3ZynPSDQqy31JEwXCrr593IT
f7swTgmioqi41KhfWfi3zU/VojQN4k4kx+nru8vc6RMc3HG27j3Q+ScBjYf8fq2bnCIYHsNr2rQi
7Kyn+QuVDSR1RrgL6bMJjDf3fnHvxyZzc8Gbs9u4yOus67jgwIXzD+W5hxf6nd0B9UpWE+jGd8bz
J/eqv6Q47F0BRYz4vsyivo3nqauLWgu4ZKKHsgHR11CgthbrytjADEe2CmSXVjjKvc+lTrhYjKnl
lBwjaogSf7/bn+e2oYhovjZmy6ftayTeHCXa4nKNjm1JLAdK6LWOoKQhb0rXOuJ1LLkxRSz3Xjr1
M4m7uerNVAbjrbWyruXddQ0xpF9oGgU82rs8e+Xb4K7Ku7YcLr/639y7p8b+lf67kP595ptzwsVX
/GPTXeRdsx67+6eOvkS715OwvVX1TFehRUPh82zSY/kfdylZPzaMm0e/2TAKX6jO57yQSbH6zP1l
Llm2d4T8SC2JzjpLn0QQW+9KWv1Ma26ue3NiiPoOOzXhutOnp55Zz17NOfWTJsNn/F1h4bj3qpRf
TRp/jfPNWpaEuJHkspJZy40l2hdvbAdrfxv5CJWG878n8k8g6Ob5btaxGItJMFC/LpayBaPmx+C+
tF6a6m9krxsPEASXDkjzWClPju54v6U6S+vnnfv4cVL49z6+qjjfFvcxCZqjVDC1zSndxKluzhuL
Skb7zvqav+E7R2UcUOpRCqxHK1g99zKQd+7hZ4J2cw+3YEw4xOLzeuZdT4H3X0aRPiyMXvMNoQhn
8UyZrGCvp/X17sK+9/Q32YdUSJVwbHj6Xh/Df4EcAhYEWWGFS3HkUU5Z9HSbv4f8Z53q5nFvYtjl
KIdyJTK1GW06i+0+4fIQn31c0OXLkf9ejvAT57i54E34irMoPbb9Baf09L6cIy668T43Fb2F/nJR
eK+Li8PBf8qhew1h/e/H/anKfHP1m/A1gNYkjNqTTM7E+PK0CWciz4YYsmS/3PCSV85MfzYmNH0e
LVjU1JA+7vIffu6b/wTRrxD/bZ4X9CvA8eRN7/u8ze6Zlg67JqAzSKeL6sedx/4psHHz2DcBrDld
xslQZoHThKW/jOxkqvf8WcMqnv8vhLN+Qos3l7sJXt1xOKhamY2xW/Y9GVMg1ZcXD/FNz3nHR6ZP
5kEbLNrInXub8k+a+M21b2KZWgtx3ij9+sWJAO163JX08RZL8v2clsTlcrNTBggGwRQfPtXouhs0
Rsn0jfWCiLzue+etnyK8/97PLQ2pGMS1rAjM90THaWyE/xOEShpx6MY8kHxWmb2yHp/ZRagOrumL
isx7k/6XvPCf6fYV/r9NtzJorsdjxetIMJBRvwAYe+m0MBLgfaBCcz9L6BfxH7vXLbeIRlE1a/sg
ajbGXj6So2By8zK3nc1jgvGFPYNu9cxkvxPNtJ81ryHWW+qY5mGJmjN//DfPh0cajZu8E3ZTskMB
A6DCi/HI0S+lV1vnCHfK+fj9dLauln+Q6wkuI/uMg1qGlm7S4rfRQ+A1tjVn2uQx4vG83t6Xr/n4
6ZYdJiPT1IntUlu3vhkD2KU4oerUa/iXRhYSbuOt1HgY9vjDFdqVA77B4k5yQwMEgeNkjvCb1TGD
KjEd16CUR59jxRk2epebQY0VeInFuewpmTGMwZ/l2h6knkibqkhJKM680jfGFuYovhcNsJZeiKGd
DfH9PTnq2LyknC2uZ/NTuNDzi/3vpXAq//N4QimLL6mxgc1fO9K7dnaZdsf5RXb53OvgQ1KN4bOC
7uvJGnrDeHpEbsLYeGXungRdzCdyzE9thhc3wbCj20S5IVbTDZ5BF3ewADz3hsFEzLxjym0/C7HT
niwsYmnSjI0AUWAjND/HubmjQl8Y+EZpq9D0n5Gn2AQN6Xr9iRFqxTBrsKDGfn+r2KAlFr+KBuHq
JBp+DOlU9/Dc2jGa1xyc8LEtnAHAmntiMMzhwP3kd0WrQG3BHHNzkaXi9Ef7Mx/o7byy//yKn/Hj
hSjoODbzKDTXa1g4XCojCoxzxDOLj/g77BLeuXXcdlAItrzTjLlQI+D0Br6ICwbPGljJi/pWDvpq
f2y2j8yDT7XqJwwmGZ8ejieBNcZP83Nw4nMCfZjPvtQu5dwt5mihclLBLyzXLKxc/As7UGEwkXAr
zXvHbx5ANPBwTiZ8YGieuIyeSnbxiTT/OYcdfETWflrD7qDHHamqBMUqambCWz9G3G2BSfpOo3gF
5NcwCQv+v6SXub+7HF8ns2YccgWC/+7yCOEvfci2raCP0AfMma+Icfsr9M8uDBPvUMMU4usC6bwf
fMZGAmBIrs5QtFFx8SDxSDE3OW3iaXVxm4tVI3KTGR02876hNrMwNpTEFgpzNZ6TxPTeF4KpnS31
4aErdEHHqvBk1IXFTOv/2s3DUj8KiG4GCHYhFVkj1yZao6NeNnT7QycZe/kO+/RZ85Gb+VaCyGRF
Xqark14ELI7nr7V3vfznGmejXnWfwROPYlQfwmy0dyfIdIGqDbwQ7TvN13GXStDpEwPbuJrPIydc
DNbPE2sAHS4wFtVFN14ftgEq6etenTJF9SQQqQOOA/s1w8vwqMvMpVpXQl1z5dP0deA03nW7Tbfb
obuw6PlFFdh8ft1uc03HhOmqX1BZlzpTqgwenxqDZleV2UbGaWhL+OEdGULdj/Qx8oU8rdMa9TNt
0ecpK1pXH+1PymPos1xe2561tTi2JqJFwGKRaYwmSuCAHE449ybiVsBAyrm0Rhv0agjKG6Dm2FQV
k5zmrIfrHDUY/C+ySaiPAuNCVMoYvxYsZpRRfBkM9YfyhY9QcQ1B9Maukd7zTZnZ2egRclEJLozn
T+xZj7078cjDQ/uAXMyn8NZUPatKze1oe6W1nPaNgUfpLIOsroV2+IDA1BW57caNTDcfTPklJ9Qx
4x3oYWJ1tKiLNtYwAg4oH50KCRXxH3VFr43bm04YB2WDY0xZmHJtjXwXYD8YTjQjELFvNrXuQRYO
19JIhYciNqRyipZJC5OghsVeLkeyeeaDoPeaNUV2zKDpBU9G/GtdvV2oNsWfje6XRvWWozzoMGJq
TE1QiI2jwV18jDxWA8VyPVgeSsITjZNr2HzVlPZ5fu5oSJyfOvOimLXrnyx+FAKtdXRG8iLo72L8
MYrBlbtsxrV7QT+Oq+tKhHzuHh9Gnr8JTEbhciEHZJRpK2kAcbYlNxVoegpRXQ9s3iBv7oCdVT2c
SFg6xbv1KNY/ijN6Yq747Bvi+KAl83w4EURLIAUSDNwyL7Gj5GarcJvYUp6ssm9dUmXzkhma0S7P
7/ics+BEPT9tB753xL0yMqv8UYm3aewqqXtsJnWamvsrih/ngZPIL1dnPFr63WuABiFGbulUTmcF
/n/DmZ9bnbiFLYBubKo4iQhvIhx4fyfzX9L3/2YZCLOqoLUaVpWA6jcHJr9oc607D7vdVN229qk0
ZdmoT1yxsjsbPzWMKT3tINtn9LwVgz5wTnIvJ83FTI//XVaIf013Nt5Kp2lt67NwM05N3OVnVyzE
Z+Hr4OVihI35GL5qY/3ZR0Erc6xQtYd6ElpFhT1eBjtmEVCw28aWS4wIodQYDXOfucJaaKZAv1eC
r/33g/8GKoJ+jUXE4mSpLyT8m+UgpFbFsdp1JHSiKVkiG5lRbnerXDLjRYN3pmy4Pn2vq7+v+/W5
Pwb823VvBnxUD+QqD4Vupzj1vtvFdudK1nBSW91TG2HjLNqqnTGgmjnq3UsDT3V87Ihkq/LGuIWD
GwjTsXfPig+vb573x30xFKgcYfGF9+O/4yENRsNKkMtutx+4gLvsE71cx5eyUJKYOdKFPZ/DQ7vQ
6MxOorS+PK9i7NHOxulZ2QeiS8945uDSx9cjfXDWM1M2VXugF4su0tvZspgsM8hSiCk0LHcb+YzF
ojS6z1BXqBXnbD+JN8tDAjMoCQ0kqf4wjugnGE8sIJvUm52v1mCe6YAWo8nr5OJsjyzqD/hFz4dw
cpxvswmL2n14eC28xUSbNt5lLbHcRQyCiHXskJkxanoLP/ST/n6rv5zIWUbfRu/mxDTIu7zNj1UH
f1M4IHN82rWm/abAAtI/z3phzhqTBdAdLMiEPVCfzTmn3JvTv2Bs/9yFclPNEMPrKBhWRT+nn6bl
7OXtjdxmB/dhY82SnYXsM1vvyVjXiEes74zA8O/5c8tNrgfo6Elnrv0ESVy05zw8ikLkZRtnDJaN
XsukNLL1gbD88fH/ee2bNXVNuutIa08dqM/8apQzwdAm5S58XtL26fX1QExuFsUq25xIMLYMwB1s
4BdI5N+Bv0GAOj9K0NPg4XtERHPm2uFFedh1ru7ozsVqiIjGwwOU0V4wYMJcWLzS+3rvmCz+PDH2
d4HZnDySJE29JeaJI5B9scv7Yehs3gFm0BxmfBs9MDwg0Ev5e9h/qyOoFPnYPxArQvv/JmTQUDa8
KuWxgwQydKSDiO9kQczwkYexhkbuJI68EVY1biWpLi6C2Xg+fFcnoXsiFyLXmWefAV24gymmaa5m
3bm5H9xR+BDfb+5mRab+WbzEWtzBUhxt2yekMiXNuCQP6eaySqx0ruBERyENjpTo+KQTB2JMHBkD
zQDR6PaTYy86Rawo3OHLeHfn5n6UHf+9uVu63KCpr2EcJx1alv463gnQRmdnT+zlcJf9kW2Cz/We
87AheNFMCNA3fr3qbaOT7LgXvl/rkovtkDtwBJj3f9/crzujpCiIgyHkpo7Em/M/zC5VkQbSdTdG
VPqMeCI+2xxp5gpesLk3cgQb4Xj97g702+z9ftk+wHxDWIalKIaaxmXDmeRI+HmL5mc7QR36kYxk
Fd95yp9Sev0rwLGCnX+MSNpXYerb5TSluGZZl3WokOGViFrcbN/2sjcv7HxfXiZfhkqOsvrMnejF
N9G9dqBULQaTZEXDn/b0/ICrChpMf4/+F9P/dh/+fl/9MH27L2WYnJPwwiL+skhqCmOeHvuAWr3C
cBi59CJwnLY/E+Nddh6flXfLWW2Clw1tQNTLXqNnepCkwtr2Tc13OfLDX+ctwYU1r6A4fss2qNqu
U8hHyRYjXD30ysIIVA3M6+Sc786nueQIBH/sehsj0gysD64h5f9pmLOywONV0//E9W4voN8tOVPI
SsB4F0gT9Jwit8/pbHfkaL2jDI/1+XxJWcr7DOabHjxa2i8IUPWUFDXAsxIvwAk7LMmF/qa6X6gz
cM1pusqu5jvtWJ+b3MD+4WX0/lRY0/HMfwWFdxE9hYusgkdzEIvnR7J2Fahwf/nSMlva2bb/JMSy
VjP8oFYOkNXnyScNM3YOXFoOjx5IDEayu9FG4jzBq4j0Jetxs7Sr/rub5GGzS107eQGz2mxGGDh/
8Iu9UyPabXuOrpTzO1Cb/9Uvh1SoL+NeOBIQgUg4owIt9cLnR4rqJESg+ZRgB23v5nGCC2GpE1pw
r9SHhzQZ7kKgld3bkvqKaCKINDr3UsCAMp+f2RttYe+Rd5k8llf90VlJOEwj7Kno3QQ5nXzZC+vj
2Y2/VBt5pRUjXE2Ze5H78MT8WZg8RWeOAs7FKJ7OeiSGAI7iujYjSZfXUA8uit1gQstfH2tbK7zm
PQP80Ie9vWZpt5NHQXOuMBM64z9oReg+4P9hxdYl0YWz8QApljNfRkZGu5y2UACW3PS8GMi6b5Wt
cxy4TTtr5UXbpypIv413kmBIi3TarpIrBOpzrO9l2cwt9WOa1GiyZ+MNTdR8+FrV29r6UGBmHP07
2KjSbxo/FucYto00lnuK1k2iUQ7PSVeJ4nWnMIW/Crd0JJzstw7ACIDJyfB32vRrk2IfzgALYDdw
+mI2g5FkCMvaBLDHxG6LXWat+8a5niuLbsWN3/OL+ymy2Ie3b3far+RvYaStr8EFK7TrDmtZygfk
A8jzcZJszZed2hckz70R7gYwE4p6r2oYRsbzYtvNs3XTyxgBpLMT6n8Ht1/T5O93dRPcRrEWDdMr
43d1KCXMqaEgRdIjkJ4Ep25mQSJRjZT9xR2DEtwjjCq/5ai98SCpCqoUmCf8Oyi1WmnnwbG57mJ/
UpX6+en0pII5od8/CXfpoljIZsHc2kYq+rg49Vq4GmdG8hlvZZDAxPFnoMzBPHw7Ho6IuqegHzsU
Kg9fUNIiVHXlsQTzXp6c0bOsGqQQf4/fV15wO/++P8BNDSpQ/LHYpe11F+zTReuddtUaG6APokNc
3bkWgkR9/vbX1W7yuzw/d0lZDa/kk6HXCzmmIxOlx8Y8syODoC/yfZo5Q4f0peob5joKI01JiAYe
l40LkJqnxG6Bpuh8XxwJtCPimMWhWuafPDTkCxxsrZjuUYuM6daNBNbEeuwFZkoENAK0iHzzAPp1
+MI3h2/Mi3Vf1gwf9uqH6LXLHCnZXO99j1+KxViv93gzKdyEMT0/9xCTD+Y02vnGtJrsjxCmuO0i
5RkqC7yqwo/salSH9IvrOKgRRr0eIKF8tblnnmCECl+qN8tyYL5hVQjZF5RAmcwLFImbzdFsEn08
PW+X2quqIJJFb5A/kQxcz0oE6HWF8Gr5I5RXJbCdHIiMC8+LPdKMPnlydDXeik2hUzpRDL83DBCM
YIPK5xNHiM5+eRn0Ws0vieCeZiJFOIKrYiNIjjW09VT6+KgJk6sxAuQa2POo405LDh9Muad9zfs4
XA3NGcZeIzoMSHddoKkImmIEAmnBpZrg4c0k512d8By0IvSEVXAWQ7oand1xueA1q6nSO0UKwlO4
WbsYZ7y1KLSF0mgzW8hpwQtSxur8ThIL/G6FXqJH+G+4yUhPY/bWgR3ndqO3gNymZtVk+lO4ye1y
r5R817dGq96NNqBZSlcFmy+2A0c1m8z9wGp5PRp42C2D1a3ay65406z07eOg8N56mL1/r0i2sRvw
TCqCkcykD7N6XIPGhpOtP90Cmx7cXjQWBaB5fcj1qWkaW20KvK2/ZpvyqyHkI5z37Tiw+aZgTB+q
N3o+sgVbZNpg/3aMir9mfd1tOOBCBQ5NGCzpFMXK60oTdoxMqkfVZnxd7XlFovlEjY4khZo0DQg5
cgm8qtcuPKK+G7AQgjF47wyTKvkgoz8zuczgiYCyGJHbXBne0jxjvHFGvmXoXI3BewX/t/cBeyuM
ip8aQrzDR4ofEWlElqdYiRuCcfQy6qHJa6GZVytZpP6CKdjOgtbUJuIsxAiCT+L2rRP1uxzHBBNj
qTLneRorXTTWiKal80xmah9IsQqKBLMrSMsYk/BiQdkM86rGavbXo34OzQiQXbWY2/4VlNbKXxUW
/OsltPLCUMd6mBrZ7jI7hebxose+rqVmsAkWZ1uaV1BwtAnZ9Wg5nAcHZe3PcYSa5QvgkmrvM7/X
ZInjUC8O42X9ykBKqSXKRqNxoo8WZW3033bz6XAheuLSn4+X/BJ31UEvOU5KdtrOPpJBERAIAZ2b
Eg1QEZXtrI/qKZPMbbGQrqx92dKINV7VxKlt9kQkSq/WSZqxtkA+w9I8KdYJCk9qDUPjyjzmDZW6
so4OzalfEyp798nA3Eu59nmuNjQrDGH4815k2Zd2XPYjLF37wWZOxJp3vNoUrgdnY0Ddo52eZufS
LPkvt0o2c+wXIUmyMjSLbDGgGiD2ILL/UNr+Q6JOI+LHszSy89goZb0u8aQzjoktpa7M+88mV+zC
Tk59Na/VaphbioSejBUPKD+QHhW5WcbUgdwLU4AYPXCkDT+qUfnIDPmEe4KZmHKryxZsDad7HlCq
+ICIaEv8hAf4u66sYl+8Drs+Sp095fOtsepJ5R6yl8zBWeft6hS9dmz0ODIHHoVg64Ky/q5Ztp/X
wqqXsduQBg4eUs9/KhfVDLfH4+I8UcxuQvfmApTOSZfgd4aMR09gS245QhnMp4zlWzFbyGh5MkHJ
9WpRLYYTf+1D5iptGYrrSD8hGL08PnXLi82aoDCpd4/cHiPKXCkOzcQ3SieeswPhuxkbMo2K9CMq
j6fP8YrO2dJW5poVzwVK1cvcFszjQpEolYXTiWjltntyqmnoFJY/b5ea5SMEO4veiD8NTIh6MnA5
+ohwrEo7aTCFkJ+1TTONAyMqSHQ1u8DfOfLNyExNyQ43uYlF+sUebIv96P3oKfNmwmyIWG7vwVvb
V38EXbIxRaNFSdIr7JCMwsvodD9OYuwTn4eL5O10NsVVTJXjZIaz4yx9HS3lp+r14p2X6aSdSgMa
dAuHeb4LjXh7NMnbx5VZroYTlqkQGuyB/Kaj+MYQOgFFmY24PQ9YnN2qxeVsnRzUJUsttI7e+Wgo
GMCKZjOnwspSmIyX6lJ70OZgPTi4Xa2a8RvQpEGltq+tn6nq0RuwviyDadWa7KfR0D7PTlJfS7jk
+qBP5A2CYG6F85FZmpkn28H0Msv3pApsPBo059SqcNKha6B+YEzP70Ta4EBthL1LOxkdVuuVVQbW
KNRzyZVeyqf2nUUWCF5ztUg92LPCSDdzYlJoSPNjNK3G05Q9fc4Ka5cZdaGzmYpsJR2tG4DPH+PK
uaCfwzdq/fI+mnUfFL6yd82QYz19uzyHs+hqZTPh0NrVRF4BwPgGVaLBR/rGEI5OetSZykLqD+ni
u0AZzpO3Y2bi+oLMG0U+0MbJkBU9ibbh+oj6PPRObRsvpNoQS6Dsbq9JekIOMC0fMqU/l55z+xJb
Eagxr2gpMC7YGWmLAk2RyXgdrMrXIRwMd4jHfZZYIa5oY6cLjXChToLnzCIQUK8rSRXGIPAFYT94
DRYnXN7Tl84kHvJOKa1rZ5NCTjzncXKUV5eUwnMsO2RbfSIB6p9DcyIXDBe3QAe+QfJ5ehw+546I
40ttqLtLrGubYKlQnbAGdnIg0RtsT17g4veK0bpqUsvH25C0ZLC9jPV+pu8RVc4G9tASn5k4bvs/
J0VyXXKkT16JsqFkyu+jWo/heHw0egFrAKj8IXxo3iLWp2LnKSVeXcM/eVasZMhuRzalUvdtIYKv
HPH2NUN495c55d9l+Kq+1JjKjl7bi1l9pL4zdobL6ilza3z8RGM8kcyTwxt6AFKjshwsc9E4fub1
Qr24imhFnL8X8iqca+RVVGrnauMKj9Rph7I7WvHqs0YXn/PcJHUg/pXvedmz7rGQ639OqIzj0CBv
gV0N32LUB9/TO55hpjgPrRHZcOyJdsR4RS+iG7njpwjPVH/djcm9on0WzUi4KDC2Z5NcpNa7j255
Ll12GGFy8oS9sD9L7NRsIbyt/0x4Yon2Eh3axJZ38CKcI0aFQ3yx0P/v+q5cYTJ8qTrvNFPfk8XD
YCLZZ83IIz3bJzscDk3NbUXvBJ/qosuVfcZ6FArATJidXqsSCNIPzCrS/bEeMbpUg9+HM3mBGv0D
0wN7jvRT82iNEpYXo3rytzj71qE5fG9KoqpgFna67Kz6qTYPIY5rB+K7nfaABH3S52llK1tRBYHA
Im4LzWSESSZxyJNn6jReDp+zRwn/ztaKMwIABgWYsV4O3UEt9Xx2OqhzYYUr3XRIquNhv+WGfYBS
jAuPfe6Hs18JMG3ALzHxbex2nc4S0BX+ku4ESR9MMus4J2S7g8mowKOL6ALGlFxpZKWcMJ7IGKCR
/X5Q1R7BxyPJTijksw+crPFH7nZLeQnolePbo+rZUw3lo4EmZAxmMentgW1fWDRXdkrShCh2o0N6
IFyo76NlfrXSQ/bO1/ml8S6pjKqgCKz3xHR5iWlo4vLejqFZHQicRal3S3EVokPjjWbHXBeO5qC3
ouXM/Biezewpw+HmaAzXBFHi9/mrZO93Op94eW4zowptuuSuzmArK4QFjsCj0iLZuF5dP53W3AXq
BTDNAB2DzeA9iYxhw6GFgL9ulz6+cmA0urIgQnbPvRlePcmprJkcKJ4Eh7ynz+bN8BM5z6sTev05
TCUS5rihRhvBqPcC2SqVGa9eKPvLTp2d4YteP8ePFZtGvb5sWwlNo8Ip2DmM8i2Ys7sb74FznCro
Rip65MEBmpRW84SbwMtZDx6oLSgrmGBF4ArxQibJEehPG8bm4IJfemUMYkMtt1qjd8oS1o2S22xR
NK/xlfaLEgVFSPXN/0HamS03bi1d+okQgXm4xch5FEVJNwhRA+aRAAnw6ftDdUf/tuywLv7wObaq
SiUQwN65M1eutbKsXQnq0jo7aZH9uID33WYWsASkKOr9zB4ebsNwjM4ezVXDqB/GKSW+lvgNCXTm
ajc/hzOmO9fM6+luyN6tDW6Wb10dELk2c/pxUbz1EDA6u84cSE+NJ0mOcimZtUGNe5+F3AE+Hjf/
2rtF7zZMIM28qt9G8SJtgyyzIRVVxHoC0ryu3Ue3xHWiM+3ymL11jFblXlmekkOXVjkrZ+Hq3LOA
nJfPJ3X2XScXUC7A+JxDmZMNE6eODVtVTri7Xbh5sXfv0KQ657q/UlBZpDrOSJmO9/zNjl+vzJlm
JsMT04OSjRykMv9hWd78+sNaWbv4pG+AUbqX+wIqwzramPtHj2qzJO14QvbGS9Y29UzaR0GyurX2
+EIYGb7vL/oxnKVnky2bnRCAmZRm9IC5h2UqOwoEp8zNoOO1TrsT6cy8tE/Sda6Pdr1SWtck7O/j
ueCzc+JAmk85kcBcKWOuggIe0uB+tuaEZ7wO4JEclF01y1dEz2tuW1vyer7kR9SrcN/O2xuzfKAP
kvDmN2fc5O6wND+VQzurl+qc7pXmSW+16re1IxUz+bNJ3XFnneJn+WOIyVt4ZLa0IHKW7/pL+0x0
GhYt+zWBO0ZTWz2W38PoqNtItsUXoqJBQjOXvnULTppt7b1mdedEAkkFdYZA9K4fi1V4rN8JVQdz
ZT7dyWtTxDm+dUrmseBZVPSkOMC+i/b9PT88nGIVAy/UTrYyqXBKv6ZuO3dLGIQwxrJVxnrf90ZQ
j3YoMR0oI0xfSTkZLvIQHQ5EmtFIfSauwTGZpwbUOrt/LSAOPUmHUbJvC8FwopVEM7Na3Rbyllsb
HJPGYjDs9VX/qmzK2fWjf3kECsA1Gkz//pqeR3gxn2XojKkthjO59IWrLbXLP187woM5FMGdzMuY
CJWp5OXlrObfrFhtwsHbylV3Eqw8RoJDGBDsAjuB1rFGt4CA1dmE+2vq8m9BdIo0uIVOzJl7dejs
tecclAAv+U1KJ422f2RHX+1F50+WVrUIV8ZBAQK9sN01Vtga8qYq2KFi18QGyGwnjdqis/nWBA+w
bqYlWxh7yRdn1TmhIcQgVXJtYbpApNpkvhBFDdOHR9mdixOh43bhDwkYt7NRzsM0+DJ34etADs3V
TsKmu0zcVYB1OBOvZupBER0FWzHsW+XyKcSb9wgZ/rAi5/oUgbFqm+fEd3CzMF5Dei3ePeVe5NdH
ORsrnw8qvxKrRDSJ8Ecp7HhsRPohINwl21py7unmWvndJfxUKteA7AgfgqeFmaNo60MgDgEfzTBs
ZsuFUMCMKUEkjoqpm/Tuw/Q5461wGREyOpf7jYuXaM+AT7oVqdNJDlRJApd1sAy7auzuTHTlD6DB
xm3A13BEoXHGspcMDsTeRvYJPhNxFLrozU+305eEKygmEacPdYRT1X5e2tP3noivV4ZQNF5t+bng
UI30BMvLVbUhehKa+SayV4ImkZdvnP5nTl9EtV9ykq8ruJnQPRW6llxXtfmL168mcwnXee3WFS4N
RPQHCffpcR6bk/FwiZT9GFy/CL2DaBM7v65ZQChta/cazSeWpyNmG8Jr2QZ8LwQZPgpfdPp6Yoce
uU2uMoX+zCOmE625Ce0yfQqQzdi+Vo5VzYj8nAfcOB+f3+8ab1hyM9OHYmdxQnQ2Vymr+ZWFN95n
0VvzhW935WjqvBimnxAfqy8eTPYF2uEUAUu25XUCJaZe7GaLcR0t+4Op2ioXsHzpEm+Tt8RkoCGL
kWGZgvc46LvbMvfFtf4cXv1sxnyzxfUEX1YI3YoHe7pmbrEHfloPswfNZmb6sNoXX9HiZtrKOVt0
3NPlz6E0Re/kjRONM5b3CDU3PrIL2HsW/iAsSpZmex7O6sSUZnXwUdW58A7PNb+MO+1q26LCUWSX
39l8fAm35rZfpQclt5PXMLS1U0Pkeuu3WjIrBl9YmLPC1wb7fry9FbSjzznsy6sznsXQzU+J4PQk
U5dom6+vvM/GFnZ6BEGS2bA7vg0u0Bre5mmqodwr6/KYUQCUGGUntRuG/CnO5GcTL5cvYWeGjkHl
15/ztTFXBHuq085800iEuDv8bAib54oREdPKs8U2gNeZHeGoykv16sQUxVv+NH5Tz7EnL+t9va62
quypZ7F288y+skhhKh/zRbygs6+fi22xFZcD3PNDndmPk2z5Ov3KvYrQPtxQsrhHcUmBInFgBvkJ
fCN00sxN3xIgg9h+RE5ztCA1b0u6m18yTKwBQ0KizJqPUWQOV4vfatKAvXxuo7mwg4pav6kXAbQ0
3JRBY9qZ4A68/U91lgiEOqc6wrSEW7q/xTNxFr3UjnwRl+1byXxk8Twuzc00btFc905GDRWIs9tJ
v2iDo1/CZf/Z73KcEb13dUXStS030nt60ChW/NSDXbupnuDcgbfAUoEYVV2+KSBdK8PE5uYNjLf3
VbAIVzuUly3lDolMN2s05+ryxpx2M6U+DMRZJ4DZ0jFeDT5bfy8BQGt8Y2e/xss7thceQcofX9hv
DrfMWtnGm8R5QCyf90RNfIn8+pjsiYtsyHtACQ8/RHgeYDTnXkO/kjqXr+KZOeuebx6vng0Xbzkv
3OhtsD/CVegebnRA62edvuqpdlhvx/cE1vEk04aJs6jWXKbcNm9Y0as7ZcbVFnRrIZwerIOwgUl7
iF+lVbO/7R4r8b3dFZ6yUj0myAUPJnhPafAk+hHd3m9Q84e+6ZKzLjIo6vicnosvUlWNRzFDbTCD
oU++SVTT00CfZuO2ZyI/RxNZJFuy+NJ38qt15TZJtqP1sCQVDufpJVnJcwmccKnvolM7GxbdQp7T
LKwv7NfwVcPZNn9u3BIonEEkIhPkOq6f2oIH+hbuSupqb9yJO3MVBdGJ+3IozOdkkh5XHQCePvtX
46Rve1+PyThC/HnJW+gtv+ju48L7aJfE6NCNAvmJHGjGwad51mkYXQUIY5Uvry/C19WyR+rZl+jJ
WpObbZJAneff5C3C6eqX5+HQuCIyXnGePj/2WukKz+guaN+Jr8N07Fepm17ys/zKr1Mn+dIO5jyj
xqgmH4IbvPKUsb7F+nHJHBkK8VKekyjUM/nVfBoW9ZIbEecMSYe4+YCvUAO0pR/XoAisA2eW+pX6
43r6ZXQiC7mdCdFH1B+85ln/1jjopRg9HgYGFlXDsl0aDqhNh5/ll+oe4G6vhmO2iPbtpV5mQbI3
LgnD5p376bHkzOyDfp2xMXFap1fpJITw3E/2aD0W/FXG1apf4loC6ZY5ERc5XPSV4g/H207zAfiN
F0rK2Ine9YUePPxopvnGR7HpvRxEpbW1I+BY4tzfH0/FQQSYfEoOzeb63j2pC8Fuj8P8/qzSPvPF
dy6/tPzbygxCIKESM1p5wUpdJktzUR1kL1tYfuJVJ3IvSrL8OBUanHsoUsKbR69cQxCBWiTfpj5P
neyJ5xy+Nl/Vmocr0OQhq1qG86n0Ue2BQgp50CWlWEMNMyByoYCZXhMVzvQLRtyzrz30JWfqsWyf
7HWVrVG8cYKNiEIQAVl+r9rFQuN0ojOz48mUr/62OUSz+3vECfWSzW6f6jMUG1ycGxBOBeXqbZXN
OjDj2o4ABUFCk2WYYwga+wrN0PUDuYnGMzQBQ6m02KrScnqj7RJpEH+SLNu5ugCzdPtTt71/QZx3
dXp7rGOIXWy8/XhST+rzUDgCtJ4ndnG3ixP3Jk/gQO7cXhR/3BRe/3ybj288uh1Le1nBEjGcO0hx
8pR9Pt7NF810Rl8JHpt2WV9StEErcUtxMNI7AX4DNFh0oBkWEYsA0c3kecT5Ws6mXH30HxsAYgCg
YqWt43NHFwvni4rHsxQmuQsZyUnbaN5t0bsGg380bPTvrgqB21pbQfVEpjqhCLam2cI+3ehbyCHq
VvjqP8DlVFwSC6/2osDEr5yVBRTU+CSoEXH+TiwjVQz6LQWeHX3WVztHbPRUb/onQD5hUcP44ExI
VEeW6QX5UhXIiStSo4Lp0XZ5MV9k8KjYRU/cVUFq+Bp9Btpo38qf/aTbvPGAg/N5GO1yw4FTYGO+
q3b0Ud9RtzzewV3jJf+qXivfnKk3u9ohZRnn7Zs02PIqL+yUDMByWz517BW+7E6TrdugIv1IZ/1c
dpujOas38TLfVLtuU+ya1/xgBfV7B900x4OqvNrdMyDkVnb51KXl1GB8lV1vKGXemo+KRg+VVulX
L/1rdSfGTAWI+ziIR6J7zUyYZFWwrB5UW4xc2uFq/Wb6+gs9Bp9gZQNDujIkGRtg/+Zbq/R0XdQv
rd8vyU4CNRgXwlKa5wEKExKSUx+TLhkLhfbEHfnKotqGgjs+lYAeun1j+C8ys2oC2foQuNKxTKc0
XRIwMLfw5fZsFOxUp5p3z3dAs7t7gyN+s8v3ai7Q6QZog2zigcn1LtDrgvjxXUNs9MC5rbdyZtod
B4zlkDwxVWDc5pyV48RNpcvla4fbjAMoPpI43ma6qzCaEJUZXBBrgZppUQaFay2GKWcLQOYF8MT7
HMD7NrEwZNc8d462yOZXgv4m8zunfZdf8k19KGuHRcU0Y69fjfPRrfmatGf2WN/nf+BPTvfZ45l1
VM2jp+iJKrj1FtdLGfB4/fydqokeFdh2oC3EF5l/eBAPR/mOQjt/z2BOcU7N0dHszWNFp4NWJk3Z
bcVk4mguLXgOQb7h0cQbsXeMvcLD8etlsho/GzfesMwp0DqCYBZ0S8sBe6A5Zq828ow3NI8++X59
2y2GfbnsKf1oZLgKcBhjorz6kB+KHXuO5XX9yJ/z965xAGw1HaVXvokPMEJQVnWHeDbt2nAmTmC5
tM9WYA7DhMLkwBePxbgFroifxWP/Ec64nWmstW0939bUuzvNMZ7zBY9iFS7bg7gankdSNPb+Hiwh
cfhJ4TY8Rtlb1TvEAW1frdJ3mERC7Ny+M7CjTRIFFmALbTzs2UYnpJ9EgPgQXzrDzcU1mV35DAQt
Xr07P+LuErFYLynH5HcDshgFwCXX2L3nfvpwxHZ++26f+TaGnnNxbzDctHCnp0q7r3fMbbppp93e
u9NvrKCnRVFQP2bXl/y7kVzjJG91YpLHt+jUDH4zz2eS07+YW/M6tS2Tp7JxYiwCK3AS905UBWHm
J4iseV5NsrP2cmU/IHWgcnmWAN5jr+Mhv2edR2+ieCrgcvTkuBqbjNQ2kDxUZsQpoPrpzTRPt8O4
IuKIbiwGIlnRYCsnFUZ0TlUjuO0p2WqvgMvaa3pC+ZSvx6nRc6Y7EVPFHVRMDSACID1cVqM7E94Y
90yF3zqwEWKSH1KqaD4seHyE/Wo3PAt72Vdl+Mz3p+tOCEy/8OvFjfT7On1asKaD6aszeSm4mT99
FvrketAGOr92H18lQB7qiixzbhQ5b7ev+tRc1IO2s6aPN7XarJV+CCctHP1w/pGC+IBmyJue/jza
hR+ym73WG54Z1xNX1nfyqnjiqtxET/GB/cS2e9WXIsAqsvFuLcybY70Izz1UfVbZbaOSs3C4zdOb
WzuwPk6DZ+3TpTiLl+HSPIPD06hq3WYGU4NlOhJoHznxhV4RW1hc3ijYqF/Iibey7Mnnmm0d7US3
XoDt01z24ikQ5m/iZQho9p5r511FKeA32/Z0RTOKZHGR79WLPJPWIw0D2TG+hrU+66jZM0c9m2AK
W8Knmni8TJ3fWvGrqSgyXmOvfqvhZ6dTxZDZ5jKC3/FAOGzfgnvnZNqMEzCp51OLy1NnRWyPF15y
vhZnkyCQXJ8n0fB4ZsWxNiHLUECvYoIZENIHf1W9pEz+eDzTIqaimTqD2U5ejYWTzxowsUW5KZ8t
FqAMTsw4VeSxO+m7ke3Os5zkZLqggkh0oUUgj531H3k6JyrIH+1z8hnSJiYnAnF34eZPVFnObD9J
KQgHJdBOw6kX4NIH0LJYeq68JdIdyndAQdBFMg8h9BQNkANngOuTFDssByj2bHy2k/mh0961EHQq
36xM6bn6xNn7JnjpQY/duOQlVk8Pp3w4r/H72cjdFfa111fBSRbUEgdmaBsOkMDVY8EfAviL4Wz1
+upBefp8f5caZ9EiCJ2UJsd6He/LIDzQ91C3yGjnyo5eCBf39ihwgHVO7/cnHMZTHaZm5S6OpI4I
LeMIVirV8WiPiGWCb0AAfI/yUwSHiRlG5mniTen7+iOdv4hS8GJivJacn2sIDchLHGuGLjN3VVrq
z8Vlf1/2l+TI2cvyvNH4E9D5Bi0INSIuOI6MTY29zEVr6R+b4/E73LC5r0y+QwG3nMVv3yxdFgby
ePubVfGdubPbAd9D/vsdHbXdYycfmvN3pfEXjnWA2DKi60xzO6TRmKr2flIodtBNEUkCnKNFrU8M
PmKpfcuzxbDZcLovxvmC37pf2IKncckgVyr9FMLWkp/YoRJmto26asVpmki15VPmMCzc7/uSXs/J
wNH5lsLsu8/UiVthvZIu0cHmt+OvR3m4ivY34lVrYALUsb/tvgX3Oq5m+6azcSeh+/wJH1ub0yJN
A8ttAA+cgerMse6L6/JauU3o1LiNoYp7TddpNNubxBvl5rHCmJnUUBnMr0tp91lYLo1XTZgbbjZe
rFWS7fPswiejrd+hOCodOvEnxpp/T66NebDHYC7HNhxr0oR+n8zoIrKKb1Thgeh6LYJeckaEQp/G
6r85nLL8L3Zm2l9JnD+UKY04JEkRQ82VtveJEET8on0/f8FQbTKBOhRBFc1Cd+6/qG9LSOzS7Gkr
PT0xx75aHyg8NKBhi4ifOL1fQu7+mPsyffbsfY1L5dWu9qT+VxsPLSy5exeEu7OfSl/CBzDdDpTB
7VKfT1JoNPiYfS1VD6dmDwNvP/bRSP9R70+E8thB0+9VGLqGOwj6mYeVrg/asIB23l2AKc/UCI/g
fEfnbyd8HgjFvHh7Vy47+3yexmOTBpgAFuVhw9gzDptneMaSgyz9aJ5F+8SDdgLvkC1WATDFUzDZ
bXnH44zFTuSFsMMogKn57XxPMmeINYIbTfpdhtqUdKOZCn6dQZUIkQe6dB6V2R1ldKApmxHdvPM5
i5ls6AWhv4JN5KE5AiBz0QAfj+r5KMyjIzv7PskB73gYrPZ7jWbSf7/rfxVz/OVV/5wwmg6N0aUq
fN2JpvjHbosiZ4CQlmETiUkGdCwHRPfUZIEazyZ/URy4JlWkcxQvpMO2PkvBGLe0mkWCU26txOWR
O98vf5Hv6f+m7PjrJ/0hh5WVPB6EiS+eiYFmQy9GxzFncCLWE7Mrta9xmUf7A8PnDywcpA7w2D7W
a7nF/v0P+/1ASU679p0E9Y0GUeZ7r9lTbVORofl9L7M5Cl9GSswin2AUB2U/f85CqC3//cCViYD/
H5Rla/rzv9DelS56KNHIA39Wg7d1+fpIwEliBFTHERuo4OAFr8r3pnzYCnwliFYjYSDbYt7yq7Gf
8m96pr8+0R8MfJ0R27VUwHVnkPPLG7il+Zx/+Klr2wcmKo/+alisGIS48CriD4Au7NAtRra/ce6R
Mv/yTH6Q7rPwMWZ6yqstX55rwUcQQECd2re0mxiclHmHcM5bxfQEseYciyGSN9EjtzsTcgwJMxCa
36lLQ4My1DaHRYFh5z3Z7ahHSPxqr6KHN4FaNKjSZIuqgN6Ck2+vX9P30+XCM3eyGGnPppub/tdw
Zpn7c8lmTiXAFUO8vUmAgFf65jQEs0nLi0LHeIJWM9vjeTAEC4fScxq3U3xQeIJsu6ninxqkMdLD
OTFcYXYU3M89bEa28tfdxpgCKrIbGuygyL+t73/Oz89PuBNBVLnTUCjlKXV6W4TZgxeHq+2kVxoS
5erzusyDz+uknWJ5wp8wONJr93+5Sn8o7HIr6cdq5I0sl1v/frgk3tzc4U1zPAS0QQzn//oOwj8q
tqQEjHyXD5/Pv6mFpX/bK4ggFAu74Uns90MtLDM40UjwGHpiHTB5pQ8gtFIGdxvMJcJfNqY0xY+f
G1M1JVO2NE1SJOmH9KKQo6oQ7zHKD+dSzDDAcG7MpCxIG36bZf7rpX6IJLK8Vap65FKKLeGL3Qc0
DBgaZPql9/3fL1L6t63117v6oZBQxH60xDZBKjm7uTC5lplncc5CLrvDfZ79EqQlfVoY/3yKk25x
8u5Ep//38PbImlbHk3h40oOQZD3ATsIzF7ABjgC7kMNrt/fK3f1qv/UVElzsfWwxgO+duN388XQN
RA8eGsIAiwEViNJmb7S5X6SP67NASL8BN8FNQMvbzrNZsnibdHwSzB6EG0cz0Aj6vhpo/ghi5X1+
y6vMjdyJaCh7pZ/taaJAE1Xg79B65LQvdvGstL9SVzsnC2oFXnoJJnzdjOts39Bz2FtO41ZoKu8v
8Vm13xfm9h1nD4QgQlBuHgshAKF7iT7AIjeKJ+xV/4NKAEIfrIJD5tZ8DBfgmNdan2hMBfHyuhq+
G25jMdW68XIINOi/I//trvZ9+zjdNgAksAevn+M88wWy1uviv1eE/O/r/H/e0M9ztK9q/ZpF41MP
g6yZWTMLtQdkK49HsuzOmQNEGZQInfAiYTDKb/YS0r8ll1h2/f8V8uMAjIVODLWE61feACda21b2
Nna7ginASybVP4JXDGx+ued/rsq/e6P9OOnusp5Kd7XBsXwpoIegLkKPg3zXZ6R5WDKD0ZPx4T66
acA8vv++tvTbtX8cblXxuCXiDVc+tEjgK5vbTnKva2MDWhTtSs+sQJjv5+I329rpx/59I/79ln9E
8HsS3mIhxA4OdSl2gObi7fJUM4BHmEYjyajYToy5dH/Z/7/64P0IonFk5Mm1nnz51trHwIgN3Ykd
JhDS+FjODx8re/DAvzcYIHIefiPge/7laVs/lhcezKJsYu/NCFTJMq0/y+8v+VWdpVIpPlqA49ZH
4aEYgTQVrGAY4f1wlXs7UWS3o4st6J8qXTcKtGyMvFsdBlHRuHL3/kiA9eOX8vH1eBq1fWl8Xekd
jPAeZLhz9YsIgGKY21obcYA5Cre1fg1UuqRiBp5ZvWr0j9QWm7UbzLxKXhTWRhHYWQ1ntfaW5713
H3VXU5DtGTLEFYC3XPCaetyOAIwhiiU5fmrNYLgvB7NDMutc8cgoze+o8ax0OSh+HS8s3bvKtTPI
rqpxJNqt9vAVlClGgh4MfEOhsXHvvqpxpRC/8lkMv9OicZx+5sk2pF0lRqarZ9D84tFRFFztrI1a
gLjpgJW5FDQjjUXAxDFzv27NwzUr1ByUBGaxMhElgio92osiVo4hW85wlxwJZvmtXY6Q35q4dZr8
fAPKSNlvkJz64aj2y4e0vw27SqHqgi0RT5RSWln6l1Lsh/YsJTDAJsoyrC8VWxlLh8NYbzrj9Tq+
6OpXDIzaJVBrQXvU/kVsI0dNDqYGjWdUvN7ApoaXOz7gBGfvZZxOhZNEB1/O7czcWw+YYuMxFmdt
vUtNqLYP5FzEe/Ulig9q82TBcANDpnmWWaOdYcbQwLADrSxoTOfK1qqP4nAUZGiH6qluH07enzRa
2X16CFUwi+woiduq7mn5rXLrmOW+RRuworfX1peue25pnelEfhWKiYXESLi/m2AR+fL+WHaPp192
wY/EadoEhm5qpogNukou8yPmxOH92uW43G8jpAs9YNDjFEsZGiEkQNe1pLldfkgQl2cntfH++9ry
j4xjurYlq7Iiahjs46//AzxQlFsex10BmRpesHnqxo1kzC0BCkm16cWZ0J0RFGbj01AuVdz1r2kg
NjNheDP7QBI9Ff6juIGd/Eg2evmbOnoKP38Jiv/vsxEUDMMSRU3/EZ5uWVaI0pAW27Q/duZbw2F7
fyAlGp7T8UOmMVgYK4OOEZSiEJc+43wfgaPp2wzHugpoRRVGoIiYBLkqKOZtlSfrppnd67ncB4Ow
q6M9nBSTBhziAWvRqgcDKwp9Eeubsj1F2jzStjXNI92NlLmVfPSIU6xfAv/P85V7nCIgI9cU1VRF
Rfl5j0JSS4oSlttMfCvH0bFEy26tSTRIKaEmGMXpnqzPBcJBOFGKxOeQRmjSQVNrUfF0zNbuml+S
jn8GZRWbDhPbTtFS2JM/El5Di5NQNsxsC1W9zE6Z5QrqupehV6Bc+O/19+cd/v0dcy0mXqnGFP75
/98zUEVKQiMexWzbeBqCnvd6Vc+bTbYc1zdIbo1n0vy7b0SwGih1kKEau1pU+8xjwjh98AoqiuE1
7kNYSW/lsvX0I20jOOh4E1AOiHa7Rm3yNnxFcE7X1MQX8Ry/3c/ppMG4L+sveiKcNQhDQNS7L/XC
L6AfgVCf4i9l/t/3qvzILaZ3rVuKpPHCNZNN9yOX6w1L1Uu1yTjsIJtrT+NgumULsK1s+3Kfkfxi
Ko5kQFlVGhGtLrzH+DkS+YenG7ok6HLd+KHhXAfP64q9XG6+KMO7ZCzVqHYS5fkxzM1Hhn7wEBnb
TLoMmHHKxdJQzr/cyA8vnOlGDIlZRZrBTAld+2Nr8JdT+3qV6ttNU9KtLL4W5kvbN24LdNMN0CqN
d8tETDsWrjnAVuGgGUwKYyz3hkRCi4ABII0rrY98nS7U/Yq4CiS7gp2dKm4JORu9YkUDMls+zO2g
LEvDv6q/mav/UKL/uQFZN3E1kpkSgFfd31edUFyvddQqyTbWZyX47Sjil+hL46rQlndpPcigqDsY
mwUCaRr476GyGKNF2QeIFqpmA8FDL32FbgMs8cLJCEXXxymMP035XCWnohw3A0oGWVndGqInJmPR
U50sukzBqDL/pRT+mcX9uRmTxIEta5mM2fmxhbrOSKuk6ZNto6AQ1j968QVfooheudGse2Gj0Gwj
GRDqV63Yl7gThAUUwuI5xqYDJrUK2CuspXrX0YLvOznIsdyVX8z+HN9fC0JRyEEYxq//vYbUfx56
YAV49IuGifMLcxb//gqSIlTMqrhDhA4QPyJZRb9Mo5Vcq7eR4JWqI0WBihDv4ZWhnQQkGnda1ghR
DN9MvB6nOMPvYVhTgb6KUOhtA+E1diKYmKqYur0kKCmxRoP7h5Ah2ZLfiQaQWHb57xv5WTFMj9/k
9GRXy4yLlOQfqbtmPpIorh7x1ijxmyyDEY5GeY0cDYpr6N6Q+Ai7FO5K7te0vhP6cEnhjsUvS1r+
lz1pSrhWYyQiStjx/QgundUIiVYrEerWgfrw0GdzMmPjsTKhJSd+fclSV35qLDsVZ5S8kW/eNiyM
Bq/P4ZeWxB/w5e9BXRNNTghrWpKSofwo4B6JVhi1IgqbWlplSmCV65GOonLC9LGK5np46CU37Bba
4BZw2+5TDzJDrfzLMfYTuOHNaICiZA6yrliGqv94JLchSsoizYWNELkyzTbm/mhrKIo3fXnf4kRq
RQtB/OVA/5d1rTEASMLSiLFXmq78WNeZIXS3exYLm1BDQtst4rp0Gig6WQO/e92N8CiCBBZqOLgj
LJtW/wwNzY5DX1K+WjoVrY7aIxaZ20LHWgmf1Op47z5TBUr440URF1f2tNTNW6twxgkrHc25yQYt
wWdkTETzNwNmyC2fj0gbHmgfRgjVv6z4fy41nC5NhZCjG6qmGD+eq5z2aloLabi56d5N5gRdw7Ak
b7Ewpb37x+7+S6z4lyRpuqBOsGCWGNf78Uz7ps0aqeOCtTmvKwn13XXf3jfGY6mWq6h+pbtTAkDD
xX6luZi2K1Wb1UjL/vu+/5mOTgafokK0ktlfP+3pzHuUcron4YZCkJyILV7ES/M3MPcnjDqtWi6j
GAzms0jBtB8YYKU8hsSouUxkvpDePWoXIa30XEikB/N7vYb3JSd+T6Pvv29P+rfXytQUQzHJuCfP
v79H5KLPpUoqOmvTPLaatGNwEkKEpZ5g+fAsUoKL4odS/hYq/pkTkV/+5aI/QkVYqbFWCL21wd2r
M97aO3X987SormRr1qzNzqrktJHbyUsLtiuH3OPw3/f9z1xgGv3GK+VxM6fO+pGB94kkDoKSIe0x
Z5pIXHIfqi9ks3vjNb+lgP+6ksmoecLMetOISn9/xkpn5GZUcjHdeKlULBrQ+fazgtOranxio1it
I92R8jWEhKLbC7AAlZcOfsrjt+D4z8JPJxOd1jNvHPOiH297FIa7FYaZsSk/w7t9i4Mb9uyhrQOD
xG5Rb2FAKl8Fxor9L2Xdn5Lm76cDV6baFg2Nulf/WXLqffaQqkTXN0Imew3EDKvQ/TxSINcVyLzx
dTThGEuQzQd9W8MzvdXiRdBh5xoJEEuaZHP9pnwmYXy0eh3jKcYIal/JEM+LpjrGpDq1iREK33Z7
3DWvj0rPqqrWjiGSifqDB567D1AgM9W9UjYdVe12taj9sp20f65sfTr6dMOUpmz5D/b+lyS5aAWh
ebSJvmFhT94s9U5xhbNxAb5+a4J2K8L+7Z7wQsZuZHF/lr3hOFGOofRDUAGt3g9YBpcekDOY9P06
Tw8lXChcBGjcUrZQpbvGq1DS0q7RxsA/gYoDl8ttg/1/bxBrSiB/vDBugxfG3aiWbvxIMKU2Ucf/
w9l57rauZV32iQgwh7+SSGXZsi05/CEcmXPm0/egPzT6Wj5tobuqUHVxcetI2iQ3115rzjGHblAP
/oOB3/lgrFrSvcr70kc4PpxQAm1Cpzlaj5Y4QyGNLpujCrYi/Kj4kRJ1sgiQSdDaSOG9bo3JK39E
jIp7zjqkkBOmmL7wrXvGUvgsQAFiSvjSvWfIWs+YH9GcDQGSuA6ZV/2KxEv5ql/b1+SD5TiXG+kU
H7GhBPR+sGs9as8CMtcP5dkdFpIyix61D+0DIU3/LN1iW2YGiHpF+/DwHqDvzeFrTzO5UqA1NJGD
PNpVdwowBvmuu7KM38t0sYwaCXycAaWJcapdPPudqoyjGOfKoUHEm8MZsF1zLtVz2ifWIkJs367N
xqmFlZE6lb5oukXu234zZ6hoNDZzxgoCcjTHM6Yj30LrV9tC4piIZ2SHsjKHBoMWS1/GOdK/u0x2
mpL73cl1W/TXo+XgQmjgQ8m2n61K3xnJkd65oFasPS1EnM+aaCfpTVDue92cucJ+bF9Szs2Fu6zH
ea058PARpfkaFslNoS0zGxCGhQYNc5y60t25jBSW0qPfNMqq0Tb6NYLY95Hg1wLCEGVOJaqUuhdv
xq7QgibvIuXgxw54I5ARGkgod1YG9OVphs5pVib9AqCYNTqYfTNzh4lZpHMPNpDUDvSQypzzGqUX
x+SsW3XeigvRVY5EGKowL6Kt1uIXdDTTkcplOe66bt1bC39cZf293j+29ZuKUDHbeuKtXjyEniPD
LQ8WlrloUUPdyeq8/CqNhYXmQXX8kUP5DAdXg5P0NELPDZeAcTj0s2oqsiYIAaI9DHdpfcOSScBF
+p3VoNa7suPK017+Y+Gm2d500qUs5+1zeURR4oF/2i20w1AhbW9oiuJLaMBm4/9wcWhUAY2IlHCT
5Bi25rxSmoWmvWTKp6JAavJ5zpPhbOQ7C8zAKHyEV84u2q/KigrdMkDoWQpRgop60QANyrEVg6o0
D0H+XmTbstkmfbcou9vB2tXu0Qw+W/AvBWCcjoNC4T9IeIPaAW1gyyRW3ljZs5I/S8mLAGZpGACP
ISGQxA3pkhBzkAqlkBT3JUJJ3Q3mwVSy+hbd5IexuAuMfYRV1cffZMZoKIeUC4++sXuNcUqoB/yc
IgSn10GljH93W2fsj3H2mnucR0NUrIo1k9z3v3fcXyXJtB40BWUJsqAoXTYFhShRimJIzMOgPZHb
M+sGUP3cYSacNXmTM674+/OkXzv8xQdebE2y6JLQJISAMyOa4Vu3erGCB4+NWAXfH3Tsi7q2FKgM
ywcpeTfDG0PDFFRwBo+xL4aLLIUag8rz76/1fWb9ed/+XIeLB76SUy+KQtbBSKrFICEY4fWpjnRh
9kN5MGkTBEE5p7vuDAacKQ/yhEViQ/EU0rMvqwZ6INwC/NtSAiuDmIFrkc6/a5mLhbt4NXJ2bZSk
4ht64KMIKukelfThnLOxpgcrJF0kRztifIwhoRYC7bAS5JWCVSICaJYAGKyruYyJvYrvihFATbWJ
S/w2wqb2HtrItD0Rj1uNkzv4qnU8t9lrDDDNlU/dYxkuPXV5ZcGn6/xrwTnEyFMSO2XqxYOYDoFS
FnlkHizoNm1fwMVt5KNeQ72jc+AF/A2Fhhb+4AAZFDVV2ZySAVMBMBAFuY4lA1TBMpUXH/30QEXP
VvqWo8GPyR8RjYfMeFA968ptcinSopqU4YWbqiTTSVaJk/1ZVAeWmIY0HM2DJJ+lBFxArtxKCUgs
k5sX70xEo6tAGsJij+JJRZevKv1C58GqCo92ZM4mfBt74IMr/onqvXV3Gt6GHplzFpiHfmydNFQX
YclMUJTWDU0znnxt4BVM5fH3Jfh9/OPHSJrE2ouyLtJH+Plj/CIvdIF2OXHT6DY3NX538yGM9p20
G8He9Xc6c7K6vjGTa2+J6eJeXHw+mTaJxb9M9bsM/E/BKrZ91Oi+aByk5IbIZWcyJtzEIfMoxj/B
CDHhti+5Z2NKaYMRMZoLxYWYLOqU1gSnw+zgpAX7jgGbSuCRghEE47D4pLGJ/H+t0v/+rpSmP1ep
a4W8UPzOOHTicihuo/LWjQ+xiN2gexTkjeE5bn0w4ltDub/yydPN9H9fJQq6n59MurNS9+VIunRA
g3XYjbysIPEOG48aTBFXOnCs/jmRTn9/7iXqlpucjHJKRzq8bPnm5S+OLa1XM9c3DnDGZ4bgdMy1
BeGYQVoUXjPG3Y1wG5ftLI5v6h6xffM0pAqzMn9mCh94Vaogn5eGuNArzpvRTQYvNOgx2XV3Qr7r
G/RpgVPKT39/60tB0/98a1NXOFnzb129uE5hmHgoj2T9YKmf1iwDb1F/xJT7Km3oTKKDYzN4CSTm
x4QFvf794f/YFxSdBhwtZlqRqqRffPhQNbrguyUnsMwu/C+BgZnSfLYB+ibLuk+rihKtZbdNl8Rn
L6XoITWCucRO4dLrT19cPBw0bv3gGDNITstoFbrnoEl3ao0dCUTpUPIe6j99eIpVsm9M1ERdtPFx
L/79Q77HET/vOYVGmywrCsk6Bq2hn/dcWAWWW1m+dpCe1HNyzp/qHaPvNFjmWKvQ/d6BvcPxf9R2
zV3/BjDDexn20pZhWXNqH/Rz8VKB40FTEU5sEbaWN/4KC7J+Lz9w4G9BQ2BKeFbv4/OwwxJ3tujH
v/oEBsSzTp2nFP4PiAhC2QGKMH6W2DQ+Uxrr9YysI+k+Owv38BHlA1Q5Jz/mR+8tR6jZTy6f+g7P
jcwbD5veW3/z98JI6u+nkZUhrF6dBudUkBfvX8OPa0UxBPVgGcsmsUXVGT27LheCDLxl5SOXinZ5
uRBx6jDivodAJaMgplboHM+Yc1gFogEYZC72M1FHZjE3yqVaO/4HHtqyxEm+AIyRSjMR1nxkwzUC
RmdEc0gdOIghh5jqItkNgGO+jUUi2BuMxchYQ2YqBGtNqYKj76jd3GicJp0zYcEJ2hPWJK0s3clE
J+9XMYTGu8xaUtqZqs3xASKPIC5bxn/GvInnIZ9kzHjpSA8F9m3OcNVnjYUKUSDCW2NWvJe0kzmo
QThlwIQs5HvykUcLnSTB3fjKZWACKswrsCt8B6LjYjt4k/p5GC8ifqEwl6t5Uy49FxTUgnFJA8Ip
sKN35qLeiG1t1j+gAUyQ6oXrETGfvhXy/Rg55FTxKYE8tzgwMI/E1E5TVLbL5soJQfrdnKTP/H8u
tH65/SlpKakUU+DNb9xJGgGNM/7gUKC8u+f+LdqWH92docx9ZJIvsMVehk1wMPfWbTpREFG4j7fx
rn+KXl1oy+qXiH6PQQyNCvT/r3ULJ2dWnPtywWPlP49raEDJZ0iysjDhX1Le+0QM6zMO7jLrgPnq
A9bUfQcjQDpTb2yJ/1iP5wq7LoazE35ITGMoA99VsMhP9PEljqT+vMSUBK+Rj4AZIeNQSN/6OxBN
4lPx4O2qhw7u1kvGCf+lPRjndl+eJPDpmGyTey4h14gHD1D9cCfdXnmOLoWg0z4NvlylK6eqZFhd
nhCHyk3TjKn/Qd2DpbyX7pUb9xScWWoLJTV+YIzf28oW7qsv9wUu7buIDXz6r+KLa+G+GPfBq4TC
H7wMryCODrPqVf/if4bzvn5oXrO7kn0IsoQ5zos7CT7WVj2przFsJHaeO/OVgbe4Fx7Vz+pFeLTe
WGPkOtj1zVuDIXY4C07YXNfhV/P8jc+qnocPlaM7oQLEFHfv/XFc1jbwrABszyNUCu8kf8QWhu/8
0L9mt+MrFttnD0Nb5M6qtfdcvrbnYVE9JLWNmxDnpfxOyf2lv2NC7r/UJ1pOeP9s2k3qE3Yz0g0/
qrW5Eh/Sco4XM3nGvHrIPlxk9g3clxK6yDFxhpVG1pt88E80bcKTdxPu2YXgmTUrGKU76XlScBoP
4vZDvruG6P8tpZiuoTFNtDlBU5hcVI6uL3TMLlr5QJlO9Jf4RSPE1yZAeavZQmX7/qLBzYRlsCWm
bpaMtkA0obxwx6n5YYLxIfAR65XvgMQakFQPC1XikV/ohu11tihx2wMS0tkB80XxzgwvgPlQg/Eh
SWwOPyN4Js0O9TuvBlGYdoY8WrIzMJQtRzvGCB4vIcvg0er7pZzbmEMLoiOpFnm78gcgwniJrg1t
/nGGpAL4HgBarM2vw4E4hH7pISE/NMmSSlXC8W/ZcrSE/wXIYwrLAKcYHhqIXfkaqRB+Srea6/jk
YFllTk+AReNcedzk3w2PacjC5ULzhSjkuyHyn1K7osMidB2XSkW7Z/fFGsdW95q495CUBx8u7Uyy
ZlG4Lot9JNgSmDf5gT6x+JUnO6u2czRPLb56hEykoDU4BcU7cY0RiLeuTLdvFfJ6h4P1RGgpO5dh
C4ic1BsT6z6I9/ZzNF56jeJhVSUH7R7GCJhTNEizmhe1VB89lgYs+GxUl7CVgJvA+1IVSkqHF474
HG+5H/hKpLUoNuP3UFxC1yKNdcQcnywIMpAXkBHomkj5qfc3auskuAijucUXDT8wStY3mrzU6bpY
0o3YbOmSKcMyMJZjvI5uJuzdXhGdqLyvuqVG7zt58EaC3LYe/lzox7Xt93OmJk2yd7NVI82qnILf
BqEtlvO6JebW3oPzh3cR2tj90s+/r97/5eKR2aGKTEFF9aJZMhqN5xd9IR+MGxB/jOiAWiapncIW
4K6JbUW2acoaIPxru5uqhzlvZgzeXeI0tDFG4LJ0cGeZtpaR3WPwlq6cjv61m1NtizqvSVRGHCR/
1ouZOpTCYFXsQ8YaRV/+PpbMspYhXXpmyt6WWVOq2ZU4l4yjYR6T6NZEUF89aOkLlMcmACQnPvX1
tvEfCwWxqTOVlJ8VTBKDjstM4cCcvsXg+jJrbaDBVHZNs9YBqmOW7uWlSphDtiWx1BWe3Wqr6bu8
XevpWkdZortbJXfQgHblRkneFFzo5nvXLENpxZla0qH60TxeZ+NuyufUrjQ4/lUv/liZiz2yEUpX
U8xSPniw4BnKH+gdywDVZHuI7Fq2cwjjrS3hOagPvrgAm7H21OnmF9Cn0eegI4nuBLP9SnkdgKPy
wBlzsFjwwQZAeqTukLULEI+pjbrIQyy+sWGnoFS1K9dY+Uflyy9B70GTQLOMy8NNYgld0WkZGTYk
aaOAw/oAMTV2NFwWeKEn6DEEzmkA0yCchZnyzTsErddFtuBCS1xwY3otdmBbxioEcB7Qo2Izz5bh
xUEHzBZ/Pze/Z5+srExHw+AQw4j7soSTldFrpDCWkZ0cS3cvU4BpS1lyXPcOfuCw6bBVaVss7dVw
9kAhWWf6dcU1xeE/Fo4HgvOzKiIpRfx1cYC3hsLz/dCUOEjPLIvbb+4/NCD7sZKThPBUMSsYbYaI
aecoELu0PcwhZZgAVcAluOZu7JTSXhLQW8xajH89+tN5OSwziHxYw6+1GOXfPbnp+9LxoTVOS+i7
MfDfdwXjykhrDelgAaGC3M8l4+RWzBh5pM+0ZRRc7vmM0QdnAl7fHdI1ILpMUqOV7C8yMALsRP0c
LRRoOiphJSf29coJVZ6O0j9PqD+/5MU5LDWkspTqaVHx0ClzfSJaIEScSfBosfXwmFC9gpkoF2wT
EviLV7G20TgnSAAhqylXnvPfsmZNRfajWBz7J03cdxTNfxbNTPMwDtDzHyzoLZVNpINUc29vu73a
zfSPihJ9kzdfQ2unj8muqW3PXaabFB4elauxScNlde3G+0d9xndiJmxaFucb/vpiVx7VuJYiXTqQ
NuDZLxTKnDZGYvqYXipOlMNELMg7TNcGIEMSNJCm79KPiqxnznMIlaEf8zy/9Rvji5J2R3mWYW3a
d9ijqFIduAzDjrhp6jAVUfDSMOb9nftR9fNiF2lnEDzaZyGTIIPwlbZ4t+WsJw52vGuf8xa+AiI5
x50zpooepf6gDv/vjz8/mR/PpMdEK3dZ84hjFkTIGGn6CI6FrcTXzn586oqzHG4AcA78rupQDjdt
vROL5yzZ6SZXLVh5wbXy63f1xezQkER2IgRa9NV+XghVSF0l1kvxoNO0B3FNAN3MpxoN2Q5HM5hr
vMNHNtDhFJj7EBUrAmVK1Te3QND1/7EskjmlIspUEoyFL97Viep1dR160qE3lm21cvFy+U+ZtKSv
Q59ChefIgHzAlR6/hMG9VJ0l86m551D79+78r21GFpEOTsJkhCn6xZvRCrMB82EmEjsFMw9MQz9q
ALXSuZaASz0Jje7oFVZ/80vIgsXIdmgV7WJgQIGSFpWZHQzvSZrQeRGXFTh80T157SGST150tNBo
j/JNc+1K/qO4p74xGQlbms6r5bIUM6o8ibS+Gw8jWiX6oY8CAZv76iXnJG0rJ2PjoVd4Jx5kqWlU
ldJJBkASXDWj/uOG+vE1LuZUIofnIVf5GtHBB8q2FkdwQMx3MdaARpZR1c7lLYYgU5oHN9egAP+8
cv9dhIu9N47KXtc9Pt19EW7yj4EUDG0WNS+yty6gGereQgEWBFvLyfcFWcxTdsZt68HnmbstNKOZ
ukqppDfe45Vb6p/LgoMANRnXSFYvnrMaI5XWmc144CCz7l4USig6b64DTNw3aX+UX5xjAFYP31+N
J0558AAnzRtw+0TbU+NzgpyNz39/rX8MO7lp/vO1phfuf94NSWkOqhWV48EXnCE9pJVdr2GVN+rj
0Kyjeol9oFtk+CxJ3cKt5RiYwA1bW4jitRru2gJd3DfjmBt1ErFAwA6/SAfjFuZQpqyEctlF2777
QgSVRPYgO2V8hAHcDcty2CFrmBocn+6KEcAkiNIOXbZqu3UNxjjbDeTKM6ImtqjcS9GtizCI5tKV
YdG/vrkpsZ2bdOXQY128yxIfW2pfZ8OhAvDO8B47HQFirjwbmvOVy/W70FWZhIM30HXsUdalmLj0
xKZyu3A4jAan2XZXNjSN9HkKx6Zi3N/7T2Z3SLUC+9aVvdmYfsVFVSObOkNFfqCm0Xz/eadoYTGo
bs4JKr4VbnzEV0RRIN6lH7UgEgICCqYGArhW3lG2wdk7NILHwDHXxjDpvkGrKCC1YSqJdgmtFV37
R0+KRr2jF2hwEBdtGbisuayIeFhwoG+bL6gHOi1sYqAmkIhuLczJADjTrD197XC4DddogqaAJ6Im
Uibys4pGjj6jLhwxiFE6r3oQvoaNiRK8D43gHswiI3phJQ8cvkl42GtXVukSTEHvkAv0n1W62H+C
zJfNXCsGUrnoXajdQigXodxzkbhAZ7K3ztEqAn8akP6i2jLYqQfaEDUQV5fQv1U72DodeoBtOw74
VKoob2hN01GGjZQka9Is/76jtH8UqxiuJAVphUGNeGmYEJQC82STD8Dc7eFEDwXBSdwcOuVQYA8N
3mv65I0TuJvG2wwJqp5bEwVZ/IavZZSWsndnDDcNIxeEJcE8qlZZvTHijdWtym7FQCQI12QLFdWu
rhdt7yg0N8uVJx0xfE45Wu2K5oYHv7BHxFfv2Vp0gAkMH0aSH+y/f+q/6mCZWS4DZbpMFnr0n3ew
hEezln2jP5Qw/tSVym0nENqCM5b4sHyhFDdxPR/aVQsIzjh7NAVUXvwb310NjDDKpRK/+xo5lJA7
vfLaXOsf00GV9E4KMQyuTDeti9qnMSpTBIfQ4zQEXHz2gq8Q0lCeHGX/EMLKrwDCbFzjJc1eRfn0
99Io08N78XCjrqE5qBqiQclzUfAMeZp2mlz2B3GjPamgW9JFqO26cUknVNn6T6ie4tJmP0bMKNGn
I2sWiSCVNuenydvDYPWxR7OhLsX8Matnfbi1cAtmCymyJUIn0kVeOz2Ppzqnr+nPpPXfP+C7Mrz8
ASjF2RQJS//tsvD8vkwzNRoOxRc+YOHGfGmO8qnFF9fMqmX3Mnzm9VbLN4z8aOMp6rJCYbzMdtNe
FE44fyOH107PvP4SltWKkzZ4K7XcFgyKnxrURrwFSYUwHZBJ8oq9fQQEC3XTmFMdVi3v7Xm10x3v
hs2mvvKS/odkje4VO8vU4ZiOTRezW7ExvSLvtebgYVEmOZbwlzPCUisHgbqv9lHm0KeJ38Rq40Lk
ehUfLG0xkhznMuvDv6dc+T5s+Ze3i048r4xKDQ0dpzjromqQkkzKCtmFZy4jciWnbS4RE7KjXRo3
qyF97EBWjSRpnLrw1nVX9Zt5C6y/19daCyPGrsp5lGyl5l5W6KLeGPGuo9sAVd5bm+7Z7J7j+l4N
mFM1j0V5kEJiIL0bqbgxEMQm9Ma8Q6I+95pNBtpNqWKfQdyZZN5JsqIbGbXTgHe9jLXTgPxVGBnD
MpYJGtq5wqZhHGCtIwK/4lWmHCvxRhruLXlhRDumo/5wHxYPWUVWyN6AJOjvK+BrXPpkIZULTZmz
+gk5a8aC1NCM7E67iMnGWCfJKjG3SDWh9T604OygJvP65/8+voTNpkNkU+9IUOxdLO4LRZqJLwHP
xkSEdkS+17Okr0tY2+2yJYEnRt2/jcRNp2x17UASQYnJlxAEsMgaXUyyL/Qbob4nW0dkPo1FsCSS
Jenw+X9o5kMiLLOOfMhimQAPo9nlD7uiWdMAsPVqo/f3nbctpZtg2CrkkHmHUE4pit5Gmb4JUmrT
2JQ0woMvI/rw4YL3nE3h1Z6MAq55f9tblKn+ITUJleA+7MW1J+zxEBn6NpeXHj9RumkzW8xvfDCv
1tINd4q4lj3alzupfcP4FRpbDd1eTs7UIw+OTDa1dYr8V8Hbp+69XD9NbFX3EPnbMLZVb5ersy86
cqdOIztlHirbxj2qIHSJMxAWJrBJTK3eOqn3arMJ81thXFuf5bDhOe1zyvq1ZkE/xa+9gNLYaluj
WeNeT9RdmG9Bj8ok0EkkAA3au5J8StFKGG7qjvww4G8mUwZBAbxVvBX5MRXIe9Pe0vQglzbK/Fla
LA3t2AXbvl+J2aoLb+LoTKjukK2TiY5UOwLa+gETnvI6RkutW6eQjF1kA/s6vjURweuLsnBUf2la
a8z/JeSyYpHHSwlEuLkvumUB89S48XtazY9DADee+lIfH5Ejt8lBok8R7PLkplbuAv1oGGcBuH6F
O4D3c5A95d2+J+oDFK7Ej7JRAfkN4H+na09x+OKX69C6iaodmi5PPFWM9Zrhrg1vrW6WA1kkoGKc
CICqsnaBmiJbt6/B+r7dXz/2bPwOqsRmLbKL4Bu82NasMIwHte5d7jZwUMASVZEINZIIsZkqXH75
K5GXpb7P241bNQ+GGDoGrvCSGIp5CtSQowvjuy8FgnI5Zb+OIt72u9YlV6HbRBJxW6G5MDuHpS50
HTe5j93Tey3FHOlYj05zjwcZQbJ7pQj8LVub1MXIZExLxnOH5OZnoRH6oaqNcu0dhrqca4SPiiFZ
KxyZNOY5pdtizSxXoXXoUCC0kHxTXbjyPvxd60xfgYOCLkmabujfcqD/nOtcSx37SMy9g4RsZSgl
plLYarzUSSz3XQdZk2VfbQLK0v0sW2MdoQfPBsNpMegFp1jbR5WNF5j6js2vfjLjwQ55CxqNeKX+
/OY5/LgJ+KLTbEafqh7ll+fd61tTzgJR2Cd0+mJiXswkfkkEAkM5mmtIBMZk1UrGZozJgiCshJeB
YQq2wvD17xLid0ueb8JJmEEkpbDEnPTnVevyKDDdKnb3YnEuPOgXmrkfdWuu5PCYMdfquAv1pltL
xWegl/Og3pWGbcHp1eiTavFZMq4UrP9aG7q2uq4ZlkaNftmd70rVHy13cPduflaEUymZh1S1SF1D
NrNKmodu3XhcXQ8QZ9nsPBEs/LVV+d3Mtqb3O5YXReQ/aBZ/rkqcV4kcN6G7D2nQKhEaEaPsV7w0
vZrcNDzhavvS5xtJO0atthojdWUWQBhz9j31oSFntEgFO9OQMDRUgAzc/75qv06llo512jAmJwSd
OlH9+fWsimpWHC19Lxkwhgt5IybvVoBW5++P+d0nmT6HVrUhsRyYmy+WIWtbrWx9lwii9BzLXw3p
Fwl8VEU8d2G8KmkqgZlk22nZojVtWOWom+qm3nmKD253n3Ikiq7cHr+KsO+vpOpYxyyF5+di+4xK
LXITWsx7xX91UUfVBKsQroA6K0WRdu3T/vF4AEbj2aD3gJuZyu/nSot6VrtqX2t7nThCttM+JKzV
UIl6f6WMq7XPXNwpHPOz2rwzh2IeI2YU02MvDXbp5xuZw/nf1+Qfv59Gp4xbXp5ugMtZUNwEmWHh
VdtHOOYDsHrdsTXMhUErwNtIVe38/XHadCv93Kno7SiKpKKcmKbdF/uDOBTgRuOo33dYlQ3wuwqc
Hcu7c5tPsXrNDdp1U93bZ0QwOHo62mV9nzPSs7TR9mt5ZRjjrJPufaThmUtByZZiAmr343HZkP2l
1beI5cRo15XT5ExcIKydC4ygXYkM+MznbbxAIprnZ0PZ42tZSEK2VoDg9CJWKP5QnV611a9F49gr
73n5koOXsNT3MW1WFXo9OS7RXSlrL7rSufsmXFwsDKMlmAuWBb2A+evPO0PGC1wkqt/vlVoDo1p8
lG2DHFj0PnUOTCM1syLzxpErlBhF0zzqCqOGIIUNjQpTv9e9u0os6CZkM5zdjicJ9w2VTK9VdoP4
Y8wP8BGWEXPdGqZDnX6mIrElJkfy2JvXEoaAiBnP91+vp7XrOV4IqkgWCTpG99NCO9gh3DFH/OJa
N1f1d21TyMayDiRbb7+yxr3yYP6P4vrHilDZ0GVA0EJtA97E+rkiWkqllrJcB6z/8JpWeXCuu3l4
GxHc2B9i2Vl12nLwHwMS3XCJj+gwJfMF47hBOq8gq8uuMpe+mu9Tf3RGpWQ2/SLxAGlIFnBYbFJT
2eifokCGhAXpLjn62ldhVHOpRa9kIJsjtgy2exIfJP2OfkIrn3UeEq3bJsOOm34mmMqt0DxGnrfr
YxKNCXdlflaarwYJLoPlQghKTqavPDRmvKw7ioK+eU2bAvbnW0PFbRJiJjKy5A8GO+D4zyUzB+Op
DPuVostvnUEw7zHmjUFotEa4LylgSQaSwrIjxeGonaOqSAq7NtAE1iIjeUJgO3ybb1ombVWCldSJ
N7UbEoMIEYOn6UZ8l31qPFMk55DEDJ5y/VZRloXA4cLmbaO6+7I+lSo6xgpPUyAFy7gn3r0oH4We
myHDmUnMupU5SkYJke0ygZDBypoUCk1ezGW9o7kdzWsdkJ/CQS4dFyh5LAFLzbqVcjLf97LE9JR0
0RZSspW9uggsy5QBLyCsrrllsCOnAvHMW7r3PHsiNXWUPwZkpI5vSocx67ULlI3SU+q8RISFZtkh
GwDMSUdZPmb+6lZsHiSvW8atP4/yrzIi5K8lG4sStpCMO5EbwEeJGhdPfnpSqinJYdNCSKgjUkRP
DeDdtt4nXjFne0a0suzMYxncyf59qrypNCCjIXAiMdygVFwkM4RgDDg/JaZEoSjNxychIKFEGWnC
MoTWw3nvk/gWPJoCDZJGT59FEYs2q2RK9bskS28CqohSPPt+ekjKOxUFRSsTSKW0K/4u871darzq
8COVnuarYoIYG++RzxjecAw0OBe9yhF80HEtPBWGYFNQ472ba5o9tHuRBq8e0el/1qzTVKXzCRwG
Wg4JaZQcazndNOHnkHovVbrx62bHL89ky071SYHgz5PuNZI2hbRP5BchS966ttoqBAJL2j5orIVG
q1UY/SVU/jqY8WqfR13OlXscBpkdJ2be7WrsW3KozOoi3aWxtdEjGeh3EGGujQfxvTW7ZUpwZ97r
ji+lm0xEESR5q5HrkmR3hAGRnig0X6nKEwAyX3iyuB/yoXkuS3j7HTkS5y55CUb9KBcbrTKeM9xE
yQfG0so7FFa/yNk6QPOy9w3iIshXkbEx2r0VHpKGhiDRK19J+ShqyQzkxUOz9biQPEvstXTEVWpm
KFG0BDDxeGwRLeMkoGZle2/FkPuNqKKe7R6zwcmhB+ej7pjZq8agOy9C5L8Gk/jR1kXc7ypZgDGK
GBV4S3zXpyZMHLIdzFOlNbagmHaYcQ/zB/QxqcgDKU0jsV3Wti+3aWkso6Je+lK7EBS+skaVQidN
j7B6yrHDs4T68B1o1zIluACtwExTT5kItJ4Z5jBhbYZ+EWApaM2jKX8N9ZyJmDutun8cR2teo0vU
eWg5BYY5jwYmM3QpbnnknzTyk8sAVCX9UyaLLtUPoUrfaF3uB8tht+hxyDW4miQhuhWFqbwv1pK/
aZqz0eVOQj6r7sXrrAN1Gp49Jbyt6IXoTMZdpuRaMKlrc+6dOk9WirBzW2UT8uJBDVPdBB0aitK3
K65iBweqJAWhtqbkM5NjaI+twIXgru6V9EtUsJz2oXjIi8Qux5eEdz1kd/jB8xBuiqVnZyVFgJkO
9FKCZj19a5V9Nb/T6DaFJjIx0w46urT5sIqrV0gdbxJS42hMFjHD8laC4wr5cbpIUSI4PITf252k
edzzAPzI8Y6X+iDMy/KEvjBgNqpF27by95bJRbDollt7F1LAVGWJlrtIREqTLr/JSX/1uLO1iKRp
K14Zeb6ZNlKD+DxjLjGX+bv+kn/VX7xU4Z4YdO/RTvwG6XjBIAgithlpIHsmYEOTg6OhIvkkH5lb
nC2r6GtEdV+0Siz5VqvD5aiH96GiP1XxsKjb4rVFlq9Wew0dRTOl0MscV3jb0DC7pkmTfo3qsNvA
8sSWRR1gwHX7WQOUdSeVni5gmaPpZbSEdcebPhHpoE/V47PbiLYVtQuN65SZV2pV6dexaPpwmrMy
G7GFb+6iJLM6wQqgF5iHUGAm2sw0PGqa4O7NdqVZnBP6Dyv7KCIYUrXC1VeXIdyo3K714Upx+PsM
O30T+iCabHF61PWLA1oddVKTmK15wHmSkBSf3Krs4/L7gMPe1bm5v2oDVwHeoi7f8LamBJIXf985
33KNi3JMQWPHQQGlMZCPC5Wb0vqyV3Z4IjXlTuvvxX4N24Xe4Ad3DzbvMkYe3C/bFI+z/tJQmyhk
ncS40n23WtJYRnZzjK18rTavtGgNWriG6y0r1Z9X1lcRnUfG0bxZ/IGKBtVSLhYbQ4ap129UHoP+
f5F2XruRY9m2/SICJDfN5mt4L4WkCJkXQilD7z2//gzmfamUEincc4Duru5GZQUjuM1ac02DHaj1
RBnLCTMTXGUMRtVtpRVHHbpipIhlwDcnMrUItoazleqpV066cnT3pvIBrK5AmGgmVf+pZjju0X89
B/Jcx29l2/3wSzH2+9rkIE7DA5PyFfUDQ+YvP5VNTZO6eSdPwOijRQzqiPUqbOLevLgeZgvqPtEw
D0Nh4+MeQNlAlKGbRKh6QEMpmdJMxVBrcmXUj1r2YoUAXv17Gd1Uwc7NXp3x6MS7QPlAmz/nem6I
l8v8zzI1UaGjXu6mCcY4wr4/aUCsRLa55HTH5zodiI7iTOQQ8koyXPCmbwZig4idnTxb4VJYst+r
8VIhFjLhn6iCk2TOzrDItVDjw4hkqOtI1y2tjVaFG9tZuf5krqvsI4T8Wg7fLL4zyLmu1KsSd7CM
Xk3aOR83ltjduKI/xHjg5UZ8iGV80yTWr6bmMMejTyrDVo+PIjyZaj5niSnNOuJgdr0Vko7UWuYo
RzIwZUW8lZWxHGJG93G2ENxr7F4gWn6ZlAdPkI2WQE0vpYSQbtwLELBICZYjc2uKeM/yzklhc8Pl
jynjN6ukTBk5/5rwXGmvA6FbsfJWqeehOSjVhlDG4BgAiBcoClWJeyo8PzXHJgBzV+2NFiHG3afZ
KNZPQ/DvUMG0iMB2p9OHA/vrTLlzKgMMxsQounjCJzBz5bagBo8cY+koT3ZMtZ9PTLJyfPIw2IE2
FbrRPBpHrlweUNm74gdx3PcxN/06+nysH8BCUTh8mf3qalm0iuwRn0yth46WjFMn6+qVJMqYLZxH
6hwzshEAY8gPftWsBW6z7FGDXDzZbTtCKiOEHEFoz0b3KVBwR6hgNqB1jLBCV6pzRBE9SForNT8V
QbVT/LPtWYdYU54LcYlKsmi97jz1Jkk2YARz7DryZFjHudocKTOn8l2XNxEVRqWPS496JmB1aPLV
Azj494k49Z9/HIhyctjG40nTEcfgaP7n3SR6vTaS0XROTrxCIMhUDoERHEqLPFr/QHH5f/u4L1dh
BMMg8AQflyTUg7RaK0CqwF4m5dlSp1yif3+c+Hb7TV/Pgagi+E/b/Ep4Da0iD51Ux71a++wreYhg
4FrYGlOx+AYZkemeo8fvdhlyqxiy+5qTmkYyN45u/cCRrnGQhemmxVRI3ud4UmfsYAUTTHKaCbrk
Lo/qXUl8lonsOW7tmdXO42iZofL49zfB/Psvb0qHVQKWPxF+vsKvUe+Eak9nc+rLJemycc/ULtha
tI16eXW8Yq0xrXdVUFnKds4Xw1737muX3Tb5bQc3mrAGfBe8eUhYdHIKMhx2ik2rrGxJQinfirlk
597G7hrSyrxQ7gd7b+XvZnZT25zjKj5ruNgEl4wesDNIYzV2wuLIWAP5+hRO0Ckg6cpTE641xhlH
6X6WTb8oqJQjZzuQo+DZ1wxThMKr5tNfPXdATGQvMiILXXNLTxwibwvyeKF1YInpnOi+Ib4Iqjst
/UyTTzxYCPQhl6jNFkpbrxXrQRY47CmkmIq1bTyFpli1vIdhLOZh/8KaaupjR6MYcF9QU6ihjfv2
rkAhVDYvFIFASf7cgubqMhoOyuXY/iDQ/M2W+LK9dHU6bqRkh3EQ/rm9PF8fDYeFd8LQyIrVe9si
dH1ug1/0DT4s8wLeNcBgVZLcso2NJxkgpb6JzPshRG0czW2ePCpRnPm3Q7QidY5plTHcy/ocEWuU
w0EJlZTuhhQu6FDjhW/573X3l/MBBq7hgOkhmmEk8ucXUPvYVLtIcoDj2UhgVI+AYmUEv5JyEyVP
Y/Dr3x+n/R71ff3FwFZN28KGjVp5Kkv+M64yRRFZ46jYJ3wTlGliNbz00WuXczsS88fe8lkhUpWL
SmbrXoC7sKfNwZwlBSbukHM195cKGaGStzl+WZ3Y5KqxprYTUbMJjUuRkFjj+nelk64UwHrO6Sro
F6AGAbBlBT+Lc1315UIB2Ep9jeP4lDveXPZQHnkbpoAb+uJK+923852xqgNjTf+HLau1wl5/rmXu
TDCDzHqG5e+Gs+nNZxavlmbvPip44ljtjWHdadn90CnzkYg+61fVWrNPV0JtS9orr3BkAGyr1UHp
znB8eoeHohx2XALUzBST0teh+tVpREmy09sKG3tsXpzgDf0GI/p7YuhHQoHqFx0wMRyeO+sl5DuV
0HMiyEqK/9l7nz+9tu+HE/4LuGJDTGL0on451y29avpRrTDJoN3WP8dmR8mHzyu43IT+jxgpMIX+
4UOntfdlqfzxoV82V65Huab7/+9DldbBGnQaPoEbUHGmjNtd60ItTmsYhaepXMwB5MeE01yhShp+
uEi/+5jhM/vfn2C6iv6zcPMyba1SH3AOtFVQUryJXCB7oN1kqNe14uKu8Mtr9L0uQGNGA/QgdkAh
QbRURPMAZTWGyLJcY4grmKVlznEw7JVTQ0FBhxU3n36UbkfyRjQXC7OWGoWtSApjJQ46TnLTGRw5
l7ECMJ0Hwa/cTxZZ189wU0SPWhqg/adppF66CIPT17JWdmbprRgQOWSYpjiFRNRm8V0noaWk40Nj
AOjFeDlrck8qa3caj809yl+F5mYtuvNAuV/Z2nL0Hhx03XYQbBjA8HV1ekgVoFrY7joui0VB/R1T
Wv3w8qeX++3lcyrZEy8fx+0vhUuIaZzvSYwaO2gYyW6MBpx08MyrLnjEr6qwuHfFh4crg0d0DY1B
UuC2QGvyw2P8pcCgofztXcnKx2vhz7delboaBYa0Tnq86AiDIOABnBLPN6tiAcJ2qZmuo5dv608L
cw8fDD3R7sLLvx/ju/iSxce4Godj6gOKua9FbViDhXmudfLcpQT4lmTvQErz/J1p1ZuWo2yAfFeM
54zqW5W3WbeMtSU5HTMxQktl/N/6xFvcpiO6Zg60yZ1XOdv+h4X6Xu9+4pp+by5xf/ztk05lZjNJ
/TIWEXrG2EcHhgu0c8fVZYzKroun7g6NQEJ+0GsOa6toGRzCdDNNb5WEKmj758hx1xeXuvEfunqt
VuFVcZ/74tkydikUvOkkdbkM8pFURS9nHNsfbA49UGQtC3dTj9qmvIbcuphEXdLOhuEOVO/fr+O7
LQNfzwTkoPYEpBK/R+n/OQv8tIlEUBpiOg57uiw1q2aNZIixaY114wPNxlea19UPH/utZZdCR62i
T9WhpHH/sgqiNNZkY8fWKWYWSeym/FDrFwXEusy3GhZvnmXOOJEr8wOC5AKwOY+DeViki2Cqg6q1
051/eKLp3P9zl/JEAr821aGE+FY+NEEvCjMF2ue8C5Qlhx2zaaZUvfVCK4A/zKrtiHbm/CCtGYuM
Hz5+mkR/+/jJ4oatafEEX3Zn5nil4rkAvowAmKyoyc4vlnDQKQ2rasfkyDBf/v2Rzl/fwX8+8ss7
KLsQ8ULfWCfGLlVXbIZsPXifAZSzae5WMy/Ke0zkSMPpFKoGxnQCQXakia1V2g/cnRwfOYHA2Myk
EuNZlmhXyFU1Dit61RqHLoPJiwKg3dkduRz1IQKG1VVvMerFno31+2VWNfZ4ab41g6WiT0PQbN72
KfwnojQCOY+KW2GRO0NkD0hyEaSbsA33gfXYxw8c+KeAw8vrIUXlx3z4YEShdVcX9mOJZVBfTFtw
cMDAnEVnM09tVXeVFMe6soEd8Ccd9JEQdG1ZIGGxBDHP4jJV4Hab4TReroqwJo4eyxw9yZeyzVYw
9nzhPOncby2GmnlJQjBYG0PKaG6NZ6nt2ggWHVh3AMrs6TDcalh/+h6Jz0Kt9XnKQPHHtfu98mXp
/udFfql8g75IrLrPLNJ7aK0+Ypxx2zmoFcSykRgVTLX+vXK+Cwam3WtiVcG/0ENaXxZrpOepFRq5
dVKzK1SumSh3VrFXaFXBJmVP3hOIVzDPa4k9pwnh8XPEAWSgMjZa3CGB8yfOPCHu7oUsSkJQ8rks
7n0Hm/03CkHewGhmv6KxOfnk+KRlf8fZpxpQJH/Y9d/1Z9M3gUEObqhP6SVfCrOKOyXtBd+EuaZf
HdXSub1pnWLPKHPaBPy/jVxkhPhhwmOkeP9c7OgDz9epPOuXSRBvoYtQtv77B/77Y+EfCWUDzbD4
eum0LD4zR2p6ipP8PmqBoaANlgE88OpCBAktGL9aecro6hMKlqxZjwn2DAAzGBG68FELpFeUz9Ml
VbXQSIHe/v2I3A9/ObGEhScY9BoNPfaXRWANiaaYNfbIcNCuShs8TnX+aPdLWV96zHin6U3PKK/o
PsU0/BEnW9IedOMMPFrW1W1Z4iQhJNTo8rlyxWPtt2d9EgFq+iGH8w5hadj6g7aA47N3SZB1NBxA
6+N0S+rqZ18XGx0XCfa8YgXQ4/nIHLproW5TcY0AtnB15YaeKrtYIQgnHqkyTALV23mb5PMU0DVN
zm1znUAxanHVz3nJMTGgfbupxvNIUhUzGob1hLPEHBjBMYnys0bxZHNxwxe5rU31wiRilgmUijhM
KelHKUaa/XzuxfVK3eYSUipVdMm4xKrxYSjL3VCUu7nXw3UoHPceuW9UwTZRM6IAyBxpptlb2/MQ
hH6IeMl6GwBRfpNF05ESncEDh4hb3VNzTJFSboCtmEvAsRXfdKSatKm17YS2Tbx07yFLmRZpV7n7
YOg3RTplR1S5i0EII/l/L4nvqxbbQXpvACFqXQc97J8VZhyqMmlSqzumxttQYNAVOHtRPbXww4OY
KIn5gIlkoVYL2caLwX6dippcvHQ6XmT97NXyoI5Hu8AOsLB5+/ezmd+u98kSEQoc8yMBK/DrZKsv
SjIQ/Qp+sUWO9yBwIcGGn4ny2OivuFCJW5C2ZevdZUV30lNjo9hvVfcrq+lv0TpLhWVRO5sgwDqo
CxYDjsqu9GmZj1VPlCbj6i4CqSuriVWZ5wcqPLp/K7hG4VOALEbHIkUYs6Lu1xEchZEvrCn5nYrq
L1JenRJdZ+nfej4DFzze7LleA8P73X3SYVEMh8TSV2bxk35Rw7P+r7vY5JBBGcGF+eXuGAtPHfXe
tE5S3kdENJmDC8VLYEKQqMVybMQ+BOpO3EUBoDvyXnyKIQvzXY7GAofLup8C7ZS5F5GQwnwW0gfa
dTxIdP8ug6mTa+Ym5GbV2s/Wd2aYsswsYzqUgrnDvuhxVvPFux76c7OwHtUxvnPi7BCE3Rzp8q2d
lO/TOSwQUaRls+sVhtO8DIGfJ0N1CWctOQn3KIrnId/7Cb0CZGsw75l0ii3LDZnBVYNgUCqMsiM0
QmDlLsyAVMWyJ2SgKiJEoxdCAzFXamEHah62igHCdSIM9lVJQZKch+4cy/NEUImtaDGOwzzmJBqt
G9OJ383iobPFuinhAii0l3mSHq0MIh2mc0l7kxJhZnoRfqQcT/axEu1K9mJTR86B506azw66tQpx
34OlanCyTZsbvOko8FqK8qVSV+uIHyzFYJFcr/kg8PINzqnP4AT/ilhxkSL0N0X9Kg0YThyQHGYZ
DqPTH3b0YamPH5T23Gd9imlck9BmY2FbX9wCgUdE0vE0aslep3IG/eS8YqoVM2ku8aBITQxhvakc
1eRRS05tSm43ru84xBfjQWEmltwNYbF0m7VhXGIDFwPT20bYh4r4sfC7SxWnS25ui09EN1IQgaW7
KymUh7I0joYIFtUojgVU/e5B9RkQ7hL/dgx2aQafcJV6a8d77fRj5h58AqncG2tXqyfPP/cYe6FK
xDRP714axA4hhNWE1J5YsJ/hOk1rVIeWFzbnzrEfYB7VFtXQq96f+e0mbkYTW3SeL79EJO88UEsf
iJeK8fdEkBXkYL8VZ8phgiGC9gUe65KZimEivA6fGZXF+CuYL9MfCq0PpT0VLzFbIm4hr2TJSqmD
edeeA0rYHm5STHFpUk3XnjEL6O1dtGSVfIyKXx7EiNJ9icJHZdwHPVTU+7Z86QzAeRNHgzSf7Q3+
QNLRf9SvVFm9uBfB3TjeKwM6Vs/eKNz1KQd8MOS3gEo6by7xd1V9GQ1MwcKcxjlYeTHps0a/7Yo3
vNEnzpXSJO/Q7wCcGrgfBXPJ35Ol8zQJrjCdUS0FWhIVHNeXgyfQQLJTqpdr/V3tMeRrulkMvF1W
lD/JVg2DTRo6T3YSXiPGjzxHyBDIna694tFDzEVnUeXM0fV17V/V6g5rERBliT0nXw6KT2m42Ozg
SRZdYzKPCkQmYPWUFX4XrPycEVvrsYJgDQkL/swSuj2h2EawmG7FzHu1zWfDqeeaQO/IFJxGoFLt
XV8tWnmjZTBNKRMq2R5bYgi8tcIIQQ/qs0lVMh1hhdXuopz7GXKKzkCya/NFHIv51MjEUAuVJly1
4Jc1zs20JL9ip1rbzIhrmyIg/A2fGPCXpm69xBuejdsmOxHs/IQWYPhQuo0L+uRwAjWptuiqcTE0
WEpREev0PlVszQlR5WY4FVxHXm+urDzHl0HObOfNid25hdFjl647PO7Jj1pZcHBLIgIi9NPdFK81
q8UF2/tWu236BMKMhQsPJ6uzVdpdolzL/An92RBj5sTl8qx6n9RQNXcaKHVRXqZ5Ryp3LWFSGOiP
iG5wgQv3ULGC3ASNiGb4x28L7aqtx+Y1xjdM1w9LPBC7ldUjqm1xV6L78TV8xPCSMxFSJjLaZ46z
8MJq16dI2Ritp9WjXfvbOO9PpGNOL4RjZeSAdifyppFvelusAj1b6nNXbbeaBwWE7TV1EgM3dcww
WIeqVOsnbeI/BacS5+aC42yALBVmD3p915t3KSLm0UjvEmNY1VGzsCzGF+QfJGDhLapKMOpEjEvj
MW5RUyufgX0uWJ+mbN96T5/nOppVHIySZ8M+hyMKSQvE0bl3O4GpR8Jx5S3t9NirE07r9ecKoHoC
+qenDCG1sqiHdB/KraoetaEgqopBfsGMiR8xwSAOnpzmv6IR0tPPSpxdjOlqBnZshJjDjH8m9YnU
X0zrI2LABM9UTdyZWzNk7cKVy1zJYB6k7OIBMqpEv2xTABb7ysBugZuqTwjEiG/KvjnUpE2JLqHm
0Gi/Ge1Ayh4XBm4xAU6kwLObQer7GLA5Qwlq6zNolynyGQ0Kb1N0+85zFnWkPLSjvsps3DPRwuXO
sm3J+cDoqy5gH3DhO234rFHEZSrEUPsjxCe8i6mEyZYNBHpTSCxvsKld/Lunn1fq1bZzHqZdACq1
1hAHlucwFKuy1oEkge8gjMfmujA/LOuDan9lqW8FRo5m9TLio+LhAtR1+pSh2VN7w9q68zpIH3g1
XjABnml9C1kRU0msciLWpVKYkEIbEln8hel9xjUe7s1j0N+SmTrr2zt/fLC8F+76IavmrfVsWrej
+5myvtSStAgyC7DdwDAvPkJCVaMHFS9mVb/1LSgOPhzcWYozqMF1xxS9gVgccWuU4YcN23IQbLHm
tsLwP/H9s9qBefs6nW6xGqzsGHXGogUKL2obw3NG+BWYcIK0MnHmaTvMDV2Zxc57oTxmjc7Naq5t
GJwdt4UZsNIuUl9X8VW6p87rdpYNB5aa0uZIdsZ8bXPwWtqD794odrRVlUeJKNSfq8xfVdxm/XrT
xesmxpZ8rVMHeKS4VPxA9bDMtIe4cmZNeddJ77Es5Wwc2sNQ3w6SMHc0ZyH8Z8W4D4Cw3Q6/AwOT
FM7vqUuvdW2XMJTSunJj9OqCigu2i7rtq3amjfe182lpF0Wc0l6bJ+OwTzFN9FDB5canMV5GE3/W
6NpJ7Cuzjn9YMfe6dIaxvjEZ2Rhrr7h4s7Zv6ejQkjIp7a2MYENwBO89nUqiFzteqeMmhguc7oYw
38U4+U3TNklh0BWfXnVpGaWEoQe0s5EaDSD8MkPD7dTb6/EU3MkOGdJ7vznz93ahduNyzUQ4BBC2
YQD6yfYmxthseFDhVZjuviStuUfWhPMZhUVTqQslmd46HS9cf8jCubNKucs9+QmOVhvHOB5R33Am
mvms0EL8Ku/w9iz7fRr2j6n80CqC7PmzY31fdv2CMz5cRXwTFyl/zI0atQ/Mz5BbNJy/4Tbz4h1i
mjsXl4h25qXOoZhMLcIav7rkM6mwzeZBdVDpkJ6CmGlsL9jSUHw09lQ0Ztshr5YxRUKBSDVIGM9z
DgtfOdaN/mLQUiZ5/eDTU0f6SxBfUw4FXRAsDcES9qLeEteLvWrByCJSPhyDZe7grFw3i5rMx0rR
FmvP8ldyhPHfXkXmkklS32apAxsbCqjSMgaGxhjCpWXrPeNTMrdMhcyneE5KyEPBDaIrmKLg0mwI
Zem3mEtNkcGbtrittmV2SsRJupuwnoGTgngF5ocxPMbFwUe3Ut8FVCklFADfQ+zNbElaLi7B2FYN
/VxF21U52zr88IpoLoKPysX7CJCz8lah36z6QqLLlTvyInFkyZFWz/SxePZIHCiH/DWsg5WCL0hh
ubddbW4snxcOG4W4KDQMm6LcNuVWjNuebCw6WpWS1FO4IibI0afR15mtK87BsW4NdLljhafHzsKd
W7+2JhIRcijUisxL5KIleQxpP6xsgDwJlWfsaLkc5Wrc036DbW7jUiy1Lge8gryne+HFEjAjqgPZ
qHgdeIsWy+MW4pbn53TVsAnrayuyEzLQpUPUjpDGWZjtLqetoO5ZNrDhKzNe9RBFwquqj4sST0Ff
1piw6fPGUBajiT83rtmF51zU92oR6e9uMG4NpbxIDqAelKxu233cvpZIlAFIGBpumEbihsVp2jo3
qd3aMCaqpaWNDA0j9OTqYuaBzhiMdBrpw3DNVgrZXuB1C69tUbt+1CUNYTywkc2ZXmr0kM2alTDw
w7stniSdsWz1Ypm2tOdQnQmukkaHb5ISPcoRuAie9NgouwxWCUIXesqewVu/zzSxC6RyrJrwpI5i
r4p31wDyIU+pFZIu9b7vX/zmV4nd52BQHzUOeDAuBt0lGB9B2yzOFtkcVI0MYqLg62m4D5eDB3S3
GKNSzfs4TgzugwOyT3SxF80DdxXEzrIg46p/5goLeyBisggJXQ+gUaLP92MYdWzGT6EmN2UMfuaM
ZCPAjPFDf+03HuGpkPMfpY/J3dE1jjLE5Qt7+MB5b1E3EiO7GO0nbFKWnbdOwvbc2G8JMXyJfceE
ocb6M3ssqdKVDzeF3ul+IBmdedENd6BT+HSI1TxFTW3ANRld+lYK4xaDJSaE/tq1LVzd0nWuMS2y
c9QqNv0Q6pum81GgmMql18JdWJZwtMUDP/xq1MuVp8hl4iqrBrP2Hkom8U0qZx5fRWhIacxoBUy1
CCjvM5yyoxoFeK/Px6amZLvPvEXEbW/N/fg9kQLwj0sw/EhLGoJxn8SXKDsq2ktLheZZFi487iFE
VOZlcjtIFMQYGJhXt+3XskTf+AtGFDZpC4cS3sGgGpAHqb5DiZFsbPN+FJDMbXz5JLkZZTH39ZjA
kIq9/TEqylKnMFbHvVAkOz6FzK5hW9Qus1JD0mQu3aKedwKrXeXDQ+VQJxAyd4JxqleybQA142d5
tc7W0blvHZLwZjmG9FBrsch+zC0w0zkOzGCXfbi0b4kUG9Hn+Cvf/NWb4IQtvJEn767c1ocMF/yn
CsvlLPrUjRfJojSGralfI/YrThdMdM+yfPPBCGBhuWA5LXqgeUuQWIyBKybe3L8V3sQEydrETGfl
PU7JqectI18gR3NPY0piinEqUf73RzO4VtBE/M54rJPHkqTOOtkYpv4uwmytEf1Ykc8aptYioNf3
elZG9eJoaCqq6jLhPU5v4THCd9DxVxupWzu6fzvuiWz7ZdA2uxQXJhbOMUSCGH9nxuUY0gcLzb7t
/XsXg07X/hws/sJ1lEbwS/lMz23mlf88pNdIARWie6oxdclSpI0lf39+GBAOBa+CTZsYLTArYxmD
tGcUOx4Qm6DUydC3dNVnlV1D0o9ifDJkPpk1J8QZy7nS8PMg7+H3ASHrzVPpfdT2bYGYh8FQz+Ip
sqdR3CvOhwC4qh9cBVun7jqMtILxnVJ0GJxTiWMg5L667n1lHEvs5CLgpGuW4YnAazoNcG9IRS7d
j39Dnt8BeniEExHK0bVpyPpVa2slRWY6WQOHO0EPAYWtxfbPqOcu1nZ5NX4q6UuK1qccroF2RU69
RNrjD8ZZ9y5eh2UBRkOnCU364bG+IY6QHDGGweTcMoSDp9GfKHFQaGQTjTDDWZeGve+wFacyGdat
sTHDnVdR9+z9YGcNP0DA38UNXz74yyTfjuIyySonO8n0ZNc7KbFE8nd1sp3QN3/ZuVtlgIjwo1vA
tznrH5/7zTa3M+FDklOUn1ionYYAC67PxqHbTrB4a7IVtqqY1qm0iwDG9qbXCTvGxwVOLX4gXfyT
3eB306bpecgIEMCIk7PqlxeQF5E7+HqRnWCh7pht6eSddGGGIocZyS7yXpD0OFQ4MPl7xZ7l1Y+w
8zeCKE8AFm3hLKjqk+DjzyUgka82vlVRhiAT0M8lPGbGvzkkTCo5G6pQR4oqhXr5IxHrb4uPTwTJ
ZEvw7y8z79brCzH0AiKOfq6DcCHybg/VzrSBOJGuVUeFDjywFxOLORmcn4Zm36hAfHEMy/j2LH9+
/y8TEkeNwai99PcXV2iE0inhOz2mebQFIOcFMOiHYZqU0TzXnka3XnEv/bD//rYcMXOEmqui5v3m
spH43kDzARcJpoGCAQHF3GqiWjlIeZn/t52/NvG+Sk8NlmMTJQ7xp8tkMXbCRX2xBwq69vPfz/Rt
lMgvwpBzSpOHEAJT6s/14Kmm1zlWnp6qlC4nIZWs+ywxPeR95La6qUksSL0f6KJ/3Qa4R0OxZ/ox
ZTP9+aFhaPpda5jJaRowjEhGEu4r9DVhOjFPZIePq1k8I2i0kdmMETrh/+8xOl/bIIQbEqI9+RN+
+dojMdFRqDNIicCx/ESdmW/16JxyU0MZB/W+A2EHkk/qfh4zGaiGs5U5sIDLdSOOE5l5UpuQkdGo
BOSmVy55hNQ5x0qy0e33zryAtk6wuAu4NHoAfmW4GYPgxoee4Z+NqPvhC3GM8Jv9wWJBO66xpx2H
Vc5EfZrC/YdNpOrtYBsalkEataDvm4dC9JckwCnadVZQ6sEwiMW1P4zggyHdAnb2DXoFLOizXXqw
fX8jq25TDRQMCp7zYCSEsNi6stWC6rmX1Rq2kFVcg/FiIypnjIwMedARHpG5V0/TUE8gdi1mmSUp
Dfnm6ifswW1pKecmsclbRazlnyY/HjRO52mIY4BAJJHyHjG+0ZnJwcXtwmvergAbqnod6q/TtJnZ
4QRyAoHkv2mQtVbjBMbZDYL+1jc1ksfg6I8faR5sJTWcXZjbznruYLBVyLGDdD9kNkpjCPmQMSas
I4MPbUwe4Pzdo/poeMqK8clxQq/rqsIcah0gDUwIuBAKYXWRvkagNZvILmOqTv3XqgciseJdWZ+N
rF865bkbbgxKVtazAVXK3ubiTiN5CLZJMmLQ/yY9ucjbnZd+ara3H3ECUeS2RdsFaqnpF0191f2d
xJMDVgLhSK/MxieSckhBFzBBQ2gS2NaG2yuCIQQ3Cm/YbR6mywmqDLXkFhc1q3HWet8tpumKUux0
NJW0Jpvpp5sWMAqARSLsVdOtGxVgNdwL35zVPULkSdDCwadMY3vec+MiIoEB18AdmzWCwF+K6dxR
D4nHVAgJa0RJ3VTovQMQdCKd8iTewMSoWvs4AKwXnB6MAaObshsetBCCj2YxQKzflDQm2oQmUvGM
Q12QuOwj7hPeqTVxiw8jTOMviGAUwJG4bbga37uGR4zDQ5uLg2RQ743WMqSEm0YPft5tAoabsJSn
eQjiyXVZuxBYXhuwEtFam7qZMhaCJw/VXCP7XecNx1gff4FkbJ5JgDtmskMgYa0H6mmnxJ90cPg5
4R+5RQ/VEVI4WDaWhf5iqBjuMUWpgaNSapcE9wgQqoWWBktVh+0e7nLAslZ7EcxhlRCaFr0S9AGF
vqi1Eqh1hUu0B2MUvMwMBbnfztF3/HevQfiD85SKoRuq36Fp56VtMIr4xD9lJrWLg/e6VzPOcTeM
PKGFkeiOok6mIB/PmEwW9d7ta0YgSP0TqnmbFSTkJ9JDCMymipeOXd/++8rQpuP561GDx5BGLYla
AYOXP48aP4ptr0va6KR2chGypTtl2EQMENKASDPjQ+bxJgmutq8euqi7Js1wSM0ejmO9AvX/98P8
9sb482EMTF24wwQ8GVX9KgXwjD4ujSLx0M0um+Rk0z+WI21nyNjMKucjnHjfXjR0+dO+N05C/xXB
qZMe0VCxdrTnTLRN0qsUnVx5MsfAkcEepXdQ2BgtDMzmJLJmCTT/Q0Xyncrl8OR0B/ZvQ3tNfLmD
3LrFYCrFnTCGCi5wpW3WFTh5oXlr6d/K5CGTJJTzv0IGPBEeRUNNlaqclUaskvHeKxKGyYeSrE5y
d6oaBzdANLjb6q3D+VD2eJhgekZHbCooSxEwhvmsJcrJvBlU/6f75/v1w5ehnJxs0A1h/ia7/uf6
0Vw04XXngOdkeDFQvjjDSSRnpbqtKzwxMAQFRHRUTPiDRwODWgv4UhXhSsmuXbuK3FstVBcVpgEZ
JvL/iyXCTynJ0JB4IH91/vFRHeXYVyjMoQnj9ggaESkToV+q4S18ieih4AqoD8QRM9jcS7lzXqFs
zGnlVyFk9vA5Np8TBgydfhsQQVdyPVRPFbNVP9yETG8TKhXTRARi/LDTLPv7zzrVKZD9LGHYVK9f
KqWgr0kQ1socdclxGnWNYbGNpJjHjNKmLkqYKSrWch2UwUrL7bfce80RtTt2z5J3bkcG5qIkNsad
GDcl0XmfMAlEZm49SahgziAxOY3SX3E/R0AIaVveei3Neh4/DxFSsOm+BrEoOeeHqjhMt7DPRenb
1Q1Ct9eJe61n7rKTHRYmzGW5Zyczp0kbm6bPFYY1oq/vDPzb1VHehLxfC0tmIIkVbnJEKVSohf1V
4HcH2wiXnUqyw1oTCsSbc2r6KDWmiV9QAWWHpHVg1SypyGSM56oSbAIoVgGXm6Jr+EWKJV8Cyohd
9STztYukeinyfoXNExdnjfh6otL+D2dn2hO5kqXhX2TJW3j5SjpXMkkSSIrii0VR4H3f/evnCXo0
UywCzah11be7oDIdtiPOec+7yAYc2HiVGdqmiYLXwcTIfewv5WCaucGCMM9bedFMCTsTdnh1r+JC
1ONe3E/pqoE7Pw7VfWogTSuz8WDjkZ/1KEiKRzvvr5U2OMw6Aruw4hAGjbHdk9Aq4Cl/q8XWLmaW
XjAH6odsMzNX5CqlHEVzke8GCKYOhgkzZDxYyktu+W/AMW1hZJ4tMXr6nC+7Nr/BBDoctZV8cCO3
urUhqo2biBF3PDnLZjp3RNCCnu2FicTHeOUGV7LKbndFjQWCfhoLk9ZmXo/FJkaBLk/eOCyBRnJy
bsi+KvQDx/DUhFSv7JqJ/upHDh+AvbaDI6Ll6n/cEOKtjW2ViZ7YSgndojIKs4mSw9jiIAhnz2N6
s1RmbZugHKGe8euXzp+vnUnb1ZRTTTh6doRBHlW1LMjSdFg1ZL3PTbjQYFhKGYv9Z8DsoiK+I6es
ZnKekYughOND7A+3vMoXAOp2iE+NX+9TyIXy3+WyacxcbR8JsUXR+ghd9liLdWBUXt51Z1m9zJaJ
wOnUGirJavWqLuad0fA3F+uSGYtq+EvprdJ34inNEeTLjFJz2jO+XRv6ySVksJ09MIPWnJYZAKSA
pFSrMhke/5snh7i3PM1a8nGAAmeHaIGarNDxpMAYHepHo+wJ7VpksAezk6WfFXjtgjpO2PG6Na07
VWxUd9z3yEF8wpH8UWdh4NhE1q5Bzc1A8sAr3LTMFHjRLMgTrTT+gSJkQSFCnO3o+WXTqpfzjDSe
K7XLYCddRZwpXySE1VkaiVHUqf5/v6/NyKTKQZjCZLZhsW2qzgrYrU6svxg1MDWhWnqSCgstuM/t
R+lWD2y7lu+ZVEZrA6pn/dDJ62jvMxLEkGrE6PIFiujwXBOqyVOnNi8I96eUdwUH5D4cL7Pwtih1
kqF5gZmzy180MXqpFXU/9SdBd1DIcSymKrG5q7QQe+1wMbr0jNUq1dJrIn0Po+YihCdyiLvaxzO7
OHwz/J5SSo8p7Xbz9Fi6e4cuCNM/5mNPImDkZz+1FHOhnKDKSpKdMGlvZ2LYgnFR9k55AUwdMFRm
N3uw+HrwrSmV4z+C/MKMAwAqckhE1TxnywafFqhYbl6uZ5XyoV1HqnYVMVYJR3MbmgFpb8TeYyAf
6cJrilMKnT6GEy+pfdiLYVv52jh/0/gvcWzjPHuSvutMjxoiiIJw0blbtibYPe46gfEk5ZwIYDyt
OecjzES4RjCnptZZqHCfpnD9RvdijCnwPKAypixP0cMSweLZyjVFvmmnm1EpvBDelYMvRU3PVd1l
pfXLrV9gU/gl41Ve2Krob8aABFpAASMJNtjUmBhcyyLcqZfqSBBNTrGCmrQWIGa48xfPLf7oUBCh
rd24XbjCysxrINlUbnY5oamNJvwxuvw2jeJL1IsuRXudu0tzcphBaHss8SSTJ2o6T5Uvhf8mD5ME
ekHnJaUnZT4taVpYHfZP5s3qQhH6kVjn26p7DBqx62FQqXp3ybvfwfDItSXwUsA+4SBeyZKXAJGw
laBlRowNxl371WkooM5ASKahAwuYtb2Dftmk1BPFjQYEmFX+dZcPqOsJHOr1pZTl58l9n0/eCHkH
uJYApd2Ajc0wTTia+YzItGw5RsN2ZK8Kngz1NeD8lDoleW7KV7ZTHpT0JrNtwnXPGqPrstK9kmQp
W0Uhjmuqa4llxs5bh+Up0obtDK0owAQ2iXaJ9TJNAw/gKYbeyqDQaRhHDSebKxQ8pch9PNnFdHa/
zFK+szOuAoZwmMBtYvhhfdd6tUztMm4MnVOh1xjfb91ZJwQC1U+B4xAJbZiKYVJ26U/qmSe20ZId
r4yNJMAssBbzxVK1GUhiYJkmL1reey7PolwZ+ek4gUGNYuhp4G1FQ1Yo9j6BMcUfF9htyJ3OTegU
GvZ6wg11O6PYJbKg1G/q6YzTWUNPKqmilRwp6Sc2tniCUE/5G/PzEaYPY6pccn04Wa/TKP+rRvWd
/L/h9kydsS9jdWM2w2qI6QibpXAZyqnKWqAbwqEIJ5d5ESleU8GgrFZO6K5UuAS5lK0k5hNmaVd9
ejlE7VZJiwUC8otQOyYlTsg8tgquM0mQn1w2OEyt1prFWMYaL00snbJmIwabybX+1q51sNdxFFiq
1ToGkcDKZZm4Ac/cizY6f+RWxwHah8oPpe5XaB6eqwL/V1QpaPzed2aqmCvkx3N+JQUh1fxIOSTE
I8MFuZVSpVrFT1DeV7CqoOzHRN+F4f1R2pgUbdAYgigYRgpDBgcUqXQFgTUwIVugpuewMBos8lIo
ItWhp9ySj4JsqL8v8i39U1OqO4K0dMB1/KE/xYIWpRnbddAAZDbZVlgJdvsQ0LRx2ajOsXaiwzQU
IAh8nZBdJ2sOXZIwi6J8UGfwIXV9EtnTEG99bE5AdqgeKcivTVus4z+TqLwJ5pbGIdLza51pErjD
SHeMyZ6wz+lIlPX4C6skD9mcMRNuiNfijDqhnNV1FK102DmSSGkT7DrUB7BwD8wgmvyLsQgeImwA
5UFeJCNxb7jUxPscE88eCeBUj48JgFuNCbXfwoxDjCN+kEh/hUpjCQsBHUgWU1y5sv+0brXRFXUZ
AgHLFUvME0W3aF7x3TFI7/nx076cBSGtQaUAXKlisPL+47Iq0v0aTipA5ZOsiSSVV5bf0o+1Jhs+
Omb5IydE9NOz+tV1AlfwjMK418kue//B9axrRdkFuRzKSeDZAagyGv9YNOxk9PzGjx5k2ldvhyUc
bBFg+JuG82HuVSiOr9dETVyBx6RwSFJkdG+on9ofyuioR9dlEG6r+kAZwGlemf+fiQNWNgLNGP/l
foyCGJq+bjsryRkpg1027kpDIwYELIHLmVNZ9pDSdKob4H9QX9mAqUBYpdKuEouR6XTGGXiyf7I8
x9Lri9fVoht3Sa3DWMb50NiWQ9Vi4aDI7hMnqwo+f0tGJLp0Y+e2+qrroksVH76yUAkE8Rfq6K5r
5zzB2jbSldNGXqdnS3kXw3q4a2EuFpQeJYfYZIzrSDw2tg/SbJEmnq4l6qyWpAPjIRZw4TXeHgks
NOgP6OOoEH51RrEO1G5pFc05zteyD5K6kkaOqXKk2etsMHdZRW/az/cpMQ7V5Clzg71pvqyzs5yd
yOJczfAUUcPFQ17TJ5iU+/cNe4IaRSeoySFKeio3DZTWlIieo2+oEBpAQUvO3WbHa0nkoAGS5H8O
9dABRHVq9Bwy7GbnGBnMFXUDc3wkHXWI8hVw8wbGtSxsdIuzlsbJqjB+Cn+h/duGGQWjdQEOKOH2
JgUFTtA9UAyXsw2Zr4SV/hJhBFFFjqel0XXgq5cogPEjSIxtBHzakuRFp6hV1rVGVySXHK2wb8I1
aOBKsz0YlMkjpY86FZc65/Tk3uvNvPP1Zq9w0tadtUj9lkYfTgHkQvlJU+VQjzyOeJsqRKq6wV42
5pwVY+l7eHeBp8s7bjJhsfrwTs5AUbvi4LWWghcE0wRh6JBZa/ISSJTwGelyt+oNdhKlHmwk6u1C
L1TMg442IeR+YyCyLkFVR6iYuXuLO2ySqWuKt9SaPBAtbFcLqizAsSeysFalexqnvxOcUKB3IGY6
T76W8hhqa+ovJWVYLn5TT9tjsQwAgLOJY77zfBd+wYhBS/LyNjlr8VRAeiQbCXc2fgeFskRoshxa
8FK/gPFgmNdNGHim/kLa4lrW1rK2HxlXdBg6SUbHyFQBclcr6lvfbTk5Gs+icOgt89KEk5NlLBaj
KwODoelo13RLwkYO4VzPOQJKw986SfC7GDMqIFAqAOsSH8qp3ZW52MW2/ntoHrIp6y8q4AycSp+4
vJgQCrTYdH2PmkWelPG7om4tY2ep+/wrJWMLLFL/obPTOeIdsn2nFpYfpdCsapey+JT2O0WjbyN8
sLSuXdOESeMZHc86Ldvh8NFivyar4gRalU4ItpuoHjbApwRQKyzDQ+d7un6moSaGtQYUkMVU5RuQ
o5Slws40ZhoSifyiU7n/CbRdhlZqhSaY53+EYVKQJWtEBcLMcYkNQIkRXdCPntDStavBDBPdWycT
LlWr/OEs/SLLAXdx3QaKBg6lEvswX8/Ttq9FPeGdxBMGvGPXK4JLd6NzIpRpVg8MBcoiW8tmqQAh
+r4I+uqEA+B3iYTifMNM7f0J1+WcfkhfON4AfbQDJypzbfYzKj8O1O8/68uzzcZLH2AVaw3dkmff
P2VD1/fBDLmaT7Jk/k1e7bLkqncv4aWR8RKQ01V5PU482qUi9rmy/uHjv/584oSYegJif0qCcNPU
jPt2zK6aViPBJNAxtFLglDXaSo+TX2o3LvKu2OCV5THgb9InSehkGHy0UrSPkLhq81FOGKmR5e8J
0KgENEqHYi7ECwoEf/D66RejeqRiDXuvdpCCfCmlJiERwlK+dJSNk+reaBziSV+MloIbX3/p19II
LFvqanjMoGJncK6arN4yRHuiEaCnx1sCTEnRAJxCwiJUCUVReUE7i2jnqaC1WX2QnRUmQikJKwY9
5RQ+toQFSEVrnpdXCOwvUeICBYcOhk/MNf2QcwV4g4HADk8gOZQV/HW0uSADSLqiFWigFDIb7EJ2
QU+FrqaogePuKzLlqgol2bqhP63u6yL1CpqdRinOnCJuaazdsT1WhbVLQY1wxSNqTmhw3ZGdZGEO
mzdZ6b27VSGZmgyutJQMc8OBVLcXWnj5/a1/iw58P/LhHXN5yoXF82faHwtWyNrqUA8ZNIn2LIiP
SBGAGPOLPO8jmR0G0zXeayB+yMMla9EABMDi+Q3F5vbJwtpgpTgZZePHZFtP4r1MlZGzf1fLj1lC
KEB1afbMAOca3pbQIUEzw2Zc+ZzCnyscxt1jgQPetNB85bKaEhxbUfakaXs9zGKjsNNywsiKpNKe
hglqywamw4JBBFxIY6nTFDlJujIUsZUtfW8bW7b6H60mPruMuARvWRT2OIxAOHrjDfzzmkaW0IMU
ZeSVqQNB7nIB5RV/ticJ6ezLBmssQPrvb9BnQ0f5mZTYODqyBdKKvt8aMNNwpqHCQE5iQSBZPovB
KRpyFEqQVyKPcnktkCYOhxy7BwwICn3EyhtnnB5VC9bD338n48uFcOBI4IDDt8M84f2XwhNlKqwY
93EJveUMSFgNWQKPyIAkH6kL0+sM+zsZQNuupIhvrhWSecsbxTaXBo+ZxbNV5+FmFpSRuMgH/Y6K
bUoKzDLh+Gk7wXieh0o+g/IsA6eVM08646TSloKIWSBmfmzkkHT9/K61GZcjDakFc9s2XryJGolA
Gf3g0uebVBKCQHA0dX90KDCFDfVbO8hKj2DYXQtDHM7HMY66gyV+swtpjJ2bqxS5qtRZcjS/GUwu
HaPBTgPZHsVgI11DiZlS2itIOIuJo1Yq+nJHO2EM9lzOELfha/bG/Ibva4WzFCXcYmi6OdPlZtga
Yp1NT+EEE0BVu1+GnZGZpC9wU9jyMt31rvVbOglEEXoRPIYKBJkKfiQ5ziFQLU1MhAaDR7A41FUL
ZZUZq4PvspPtrDLeUPUy6JLrI8tpoUxXZMf9KlmDOOtX5pQ9dGryJLD4L5utxLGmeCVtFDV4dHo8
XBTasMMqU0VDgGB0hEopn7HE97d0aYuEAkCKeakwZ8OGLnGiILuXJewg7X7im8lx1hVjeFguLvdv
jsGg0fE2mADWlNn6YwxXSZIv0O/J8tYc9X0TIopM/5gCd1b0jvAo09nyNPoVW87oauvedIm0M86t
M22lZRxRS6D4wzo51x1SuQwf/LHayTEHNTAeEmlvrUNDv3P6GKl1ueXkGvNtYRiLKSxOZRsuOlyE
LXAJQHwHPp08xMb0VcvcxYBOMvK7TQkjYHiocT/XWYMeJ37KJTqZLqrPaUv+UIO3bTD2hFqscEMj
u7ILo21AGGEwrRIeDMqUrMNbPDqO5byXqJ1NYRglLOBwJmFSW7TdjW8KcD6+ncB8QrtXYc+52RqH
g52rIBNy2p2YMqlCzhP+0erLhBmflrMymbfTxTbJT3JoodTVk9wuSX6JowxbKWfN0A+/e1/xpEeJ
5FT42lkeXX5QnTCY1C6gDK4dcclO36XhLgSpkTy5LkFSBy0f81yeJJfqXjCAssxNsrLgAsjKnPrf
7BWvLXzZcpRIgjBmWEmmDbOE3wkatHSX6u7fLhz/5DBbArxlB8e9y6biSHkM4wjWuI70YeyPclI0
JzrnCch5zFRCYvtsLrK2HRYdRqD4QztYRUt04fvt7KvqR8bLSO9DTEr0jwzjxknUBi8F0FH3zNYK
zgbueF8z5e/hxrxARdFNuF7LrJJqLOa5P3nCvllKfDiFGakDbBgWiTqq82E/tQN8T/SsxYcr2eF7
M/QnqSEOSBMpllBKJ1GsO8bCkn1EFVpV/mWAfQdzBsHgBYJrPiBv6GBiQH/+YXG+IqjgjOLCLKQI
xnri/Vavkq5OvEGcSdiFl70aDhZOJdlrUZ/RvNlMUaaRIQdr0ic7lqqGilu74w8V8udqXDpaSeyH
tGeOF/nn/5y8wu6NifuXXrnGC1ZWzMT7/vyfUlxzXn+4ZHlJ7+8GR5uqQcuxsb13zQ9HrtVjml6Y
c3olDw6JJaCla0ptKTcH6UBQ7gJ0vQE7lKKdpMGJAJ3UOiTjxUlxbQwcbr7/Rm8kzk/fSNMkdwEK
AzzL95cf6n2Tt4qVkkEG/hs7G+k/I7fuWI7tOTCZ00jGWiE58bzmPskqCa2sipk2EEEskt86M+dg
vs6wswmDs/ydHvIaeo9i0D0J/kzVOUKUmDH+oEUvtUONa4DBlEIQ5cl+Z4OsjnNx3w3JjRwySkRg
VOOtbFNTyCB0uYGmXfQnVaswAJR8Cvrp4u9csYiYIxRMZSJKWO0Qc44YEb4GEl7oxzsJT+SYISpE
D/dO4gkVdw0mou2UbL5fSDLDPt1bi6k69FxqF1Dajyhib2hNb9YYQUBlp2CkCeDUIr/GLRbyf9UU
d04ynkq+TgHfVCYtyLiDkHbZmK9cSXSOzyaCpjAR8GkRwNsYAE+MlPClCA3k5uLRDDDCGXYlWeAy
GwH3I8a53ck1GpYeXRSCfZuxZdPsm+ZmLA96GW0CKhGzeWUXWGfpQcfXVyWmVIp7WhJdxKEAnzFJ
/8rOik1yyRlUTGj3So2EY6PBTigcG9sHplWuujEKsGe8OyIemGIqCZbAdqB4LELob8xVQ+l6X6xT
LaZenTzJF9Yn5nZBvJXIFEYRPaLUwY4Y+5NH0nRbPYuOEY739sjBDCFOgpyJ+6QN/qkR9moiAz5f
pcZxjLWF36bHrMjXkdPtzFxfyvJn9m1UfHRm52GqNxiCX1hkf1pTeQvQu20LohgkN3XWmx2xGhvD
9gIQv7xJ6A2CVdBgrIlenCVUtH7lOjJlJ6SZeD1npSNBnRxIJEyNlYRW+upFtflFEBofxyjOQkWp
Xh3YdDIgL+CXA7gKcrxgdcqJcU7lJ/tsREPDb+Bot8qbHrufzAtt/czMGXnNsZvxvSD5YiNnLZId
E1MP2kTBl9AII3Qw3GAHlzcp9VekbHl40VhR2W72ON2rKmGPEEbkTQfY+6Ea/7w1kr2MPIYjjN3q
P+jwP1vjMIytQ76NdZDvM6YEko+LaylJLDNtO6zv718h8/PuKD/PNg2o/5bFefV+LxrmXOmHXhGH
kqsNklQyXzzi8PB+ei1b6tHaHDBLReHdjRpxzY8jRTJUHmb/TAlD3zjXaXYwg3vREhGa1DuncFeD
CdHARqhFyAmQ11CqC8vqTzYsgTEimEL8dt3mnDHd7LD67Ou/HdQdnDIt7aZu6TBclNyqsyQya6Oa
2Vrv6IY4xhEuBt0MpzT/YSP54sSG6A9rkx4I9v2nEZlRJEkZzCWhhNEvBQhDg/c1Lw3Ls0tymYct
uQzTXyt6xXSfR23AkI802fBVLddm8tAVfxO3+6GM+YID6WgAZYhRJBmfzuz9jRHGkKuhMjgHo7zD
GMW22iU+2HreQuDEo9s4k4SaInMl4yGzK8biGZ0j/JHpZsKWVGqpi+6iZuUwI/Wm6VSxY4fFsFbZ
6ZLnKjRXTXtrizt7iJZx6mVkVfFAZ85Oi6++f8bcz7v0+0v5MF5y9Ca1R310SAq6sUZSfAd8t671
+okRiwjPeZuuipy5dNtSfePVCD94ZXb4V/uE6XBNJb5C9WAs8nzvYwgEsywK7jr5Vkx4V2BIg2oH
ceKzlt2M6V1COI1ZHjSFQYQLhYJpRc57lDbwFYGk98Ii+8kePDQOFyHfIFWNVZI7GwUMiUDA3jY3
boCb2kx6ghtfAnr5CTFu8XRvoqtPbCSDrvusdxiYPAduzYAeZmqk3spNV5s8dWNpC4O5v4txk69F
2BPgm7WfogP2nm8iSOgaHrrUhQ2SlpKToWiMApLy4q4OFQYMG6WApm1UFxX07Aj6GXYBc/HKBlm5
P2w2wvp0fnJnDGl3ajAaZ+j0/iFLIqviq7fOYVK0naESqaEYizj7a2C4lHCnwCQ88sfV6ffsPzWo
C7LBwKjsytEjzxrvyVruOXrGbV8OSwUGSivvFI4ws+ENGJL1kFTISboaXuy5JXT2ik3YH9jQLIsk
RfrdtIEQD7GK/LdEtLDijjmF8RAOyx3KyZdgRNaLwOE5G0fyOH9l5tlVA+LnSrrgbI8V/qorGTrX
QJLNDwzTL/YEVFFsjpQWXw0IrSYzu87N7QPOf1oxHAmOusrddsmcBfoDNrTFQvdDTxfBIVUedHZI
1KCBg8X5HMGShDNIRLpR+StlUi+c8sdshs8nBd8PjjS1vGGTjCQJsv+cFFTyRdFUBKna0Fmi5IEY
XbvZBPmzyT2y+gjfOG7ZdDkYO9IxdybceNTx8LZHmyp/HfRXxF8bMF8t7hu4u1hb6D4aNdyI/G/C
MIWktRB+SK62XtPtmvJOt4mGe8b5fR3YGgFYbEPR/MNW/AUYBSqmSqyea6I2/HBZVdkZ7oQz5iGE
MFLgcFeHV6G2sDCya627oXuYYtzSXr7forS3qer7mpyPdVxAe0I8AOY+zKNFG3SRGymsJipwAq6B
K+pnvQKH6gL1qo1dlNxrM6egalfSoNzyl3VypVPnFMYxRvIb84BTdw9Zt0rxFhRkHbOvL0T6oGp/
rRqXMFRShrFx8g64rEZNaqCHEPA9qY1yAgArTBZaIiwT+9mqnlNO2NZRdxZmLuz3mGqulD9Ez0Mq
HL2svq7zR6ehtmdOowc5A91oyZNIGkTHP1dqq2G8AGwwxC9zPngGug+gAoE+PK2gu4PtTwQKkvVT
w8k1zGNLeF6XLyu/8LRIANT4sAfhKjEbLkFlhpDMe/hP0KOddPaMxsQJAAaQMqK3CD2OjGx6tedg
EVL3ZbrnN83K1K7GqfYsPzmi0ZFNzDEunweGfyQmrGpTLGr6jrkiDwgnEOn+OEvrvOhh0h4q5dBR
G+eXqTpsBNF1OgK42TyVAsLIg9loFyYwpegSL8bPYSBajWx3jG+xdIdo1uIGZONldZ/MYMyscdp5
uYGW8yLXSEqdbbL66ivkQRcwJHfCPFkXm6JH9YmRXmc1j/ZMXmM6nRRsEaW5izMdZwQHTc+LYAKZ
DPduUx71rr+rnDzCXULaK6akwlaQagI1Oygp234NZfIwqS3kEftiBCei6yOxBil+vkaOwf1Fx4Nn
ybQJhmJDrfMEfH6BzTY/EEGrhf4m7YnCfIntwWIo4hVStKi/zqv0hyLQ+uIY0AVDA1MVGuWPIf/8
n63Er9Q6QURnH5JE7CCfIIYjryIbXqKkuYRSp0Ycl/o5saKjFkk2kDq+0L5IjgpmXQFh84w/WxU9
GGEkNqCxI1Zd+lRmJ1Ijme41FZO27FTBKS3g/w5nDnMNGXztD/CfTnrFtPPJRm6X7lAVVCi9+B3n
GsBGWvTXDP7VdOu2m5KJRUaxHimJF7QP/rFCrpBZgHf9ooSmGmEo1kD5p0brhzXjURsTmvluzJ++
3y7eJngfdwtLyJxeGBo2UMr7BYvr0BoyDGoObt1dKVy0pPn73UFOFCH+F8aLGZSLGVi3i3Z1pP/R
+4MEVhJ6LZlEXPDi9CDrzEE1HxNCjll/oA3DURvChDu8gBzRymIaJG195hIqQbkDlZdk/TZj1waY
pQfqsLNKEcdJr9YJ4ZkCWdl/6Mx7hBhelD5SwPZxsCqwDvcjKP4KiYe/kwpyNi+FMbCQrBSeAH1U
LF7n4c5mN2gIhYzmYREB/hruT3NY8Znd4pBs/L8r96GstRlJjmob2YcKqDDRUDck+yk4JeGmI604
uyrHEMOUq0JjiF2HXo2v3BDcxGT85czLxW2FV0IJycPW4GxjQeQ0zyK8m8zbVpSLCmooRiujviz5
24doo9nP6YxCbriYSPl1z1V0Nc8hNpoj4oQtHlUeDngb3XlsLQ3q9tPoEHYWXxZhRweIryLrXNf7
qHuN8OipSYzAxDOiYCHMkiTq7qIp4xWQk/f942V+RunkInG8I79Vhat+eB8ZxQfWrHMYWTM9H+H0
yYMIU0+1GqwTzfVsvfh8OL35RUAXEIaXVr+s8MxhS6b4X1jhQ6es9QKl9LzvgptKtRYGxTW4wMUw
nc3s2GO/TBmw1fU/LS5fEUWUNd+awXng3HfzfZflmIXjN57vVQGjF6Y9Vajh385Qn3v/dcAf5Ptr
fkMeP79S/3vNH0Ax0yl9tfBT+5ByANeZsqxTKO8EcRa4C6lMXoLAWjc+9nc1blbRTTrpy3y+VyMQ
+v6x0sXS5RE36rucusRvxU0Sdl4YuTsdlKe2VzB4pxqLIRDt516964Bz4qBc5rH0Nti1c43TaMNL
E2AJfqUFrzkeMxY2amIKtrP2iMmsod8LvNuT8V7WrkEHPi+gKTpkEwSHshPs10QoXzL9lyqJlT7C
oK2R06v2Qp56iYa9YLXV3XNrEPGH1yyyXy0c8IrEleY3g2qs6+5qfV9ZROxM47KtbipFwa9s/8NS
f7XdWxDLaPqRKeBA/H73YpbvxnZK5ahhrIKlUvC3rUpgRc1L6pypPzMRWDDpfa3kC2Zonh2sKa+r
1McXk7cmvhTTrR3fRfnS1NYulhCjcSatRI+vHMbv8z7LcRp+tHuvGO/c4dm1DlF7P05gm1CNunY/
Z3uFzOgiIbZKWbRwd3gZbXzIgvmSxggt8i24a59fpRyPKQ6k2d+6uq+iPxoNefoQYcrXuBuoe4NO
BmC20MzjhMQRPTU/n1dXlKpVAXmbDRW62gh9i71xKJ4Lagx83FckL/2woizYp2fXFjK6HfkbFfn7
BdWg+RYmfsWkjD+N6m1q7ZwYRVjMfO0HHsuXt+6fT/oAZsPGq+ww45PmHvIDL75zzChWcSj+/oq+
LMM52f7nkuQW9U9JkE7Q1MPe4dYRida0jCs5Q0gaM0+VsdBBSvu6gF70084nV+q7lfyw80Wu0/Z5
yse2Ro4hUg+E+9gar254M2h3bvhUxf1y5InDx3VRungVqr9EtgarseydCE+JtNec9lZwM4m/g6dN
7PHhMhZ7EROQeKnZqKR3inkyw0st+ZuH27J9Ugyw19tefajtrYNBWZmuqS2Gdlvay//XojrE3Zia
YcHFfr+ofl01o61a1mFQ78bgmnc9sLzAfS1iNm6T9lddpM4Pb/sXlhJyqq+6uKs4GOY4HzZWe9LH
zsxoqJiHZUaNi9+6mFBmoLnSmSlwFAqMWpnokdS9jQCff6TCG5+1mu+/gmxl/3mYDKP1ta7iK0RM
nYBFUm4TLk9NR/5RhmMSMDwG6BmyrKZjQFm2yzQz8Qy+kSrxKrtRkicnxAnFX/vh73miixkDnGN3
SbUpul818s14hD7vH0cZ+j38gF8ZX9UsvNYMq8ACaEw/tKQ41lmd3qu83shgwl9+jvemPt1E9kPe
XxgmEBtpwJhsEYZGb4TmaDYhsBo62D8govOYt/ku7SwvdLtj1/RXKMBNqP4KNQp2TQvbFPgsYPMh
aMRxVzHUR2n81bzYYXqyAnUDc94NfknF9nk0h6MNDeT7B/OrgoOJnEbuhCtMHe7Q+xtkaTjAIDax
DlU97AUC5Ik5iCuWen8jvdDjY5/Wx9p9VLBcRQxn+R0IFSqdBpUspSg2yx1AHG+r8qzOBwV8PaLH
ZB9MMXryV9XzUD0EeIsB9BtFgXJxb5DOx1GBKrJBgGEnd1R5Ni9m/gh5ZhH0+T6wmcqp9a5yT99f
7RvZ78MmA6qjq3Q7GgX8R+lwYHZRZ1upAWztrgOmDZG602YSvq6jgFBvV4NjjEPx/Uy9NbfFcrax
mmvx2nTNzVy2q++/jvEFPGrp5DkxDCRmx7Y+QA+GyOxBZT5xcABt7Dlmzvc7wb1NPBfD3aiFniPj
xw2ZeES8893Am2Dpt0WGZ6jaXrTYrUC+UwgdDVwVRf5KNpVO8VC6TzL6zlliLJHyww2zL/du7H7y
zjK//P7CZUfTYKyLt5L/n7dbI605nJ1ePyjTtW/dBskvgNhcp49n3sQ8qad2q/cWnt4wUm37XBvN
mgQG4fyN6Yx7ccjwsU4wQR4HpEAMc5DSTidgK7OES+ei0CENTd356e+U5igI72t8/KJa3xowtF1o
amMG+7ooPOH3K9/xSae4//4WfeHr4ApD5z8E3pJK8HYL/7nEqFWIxM5M9dANj459q0LegMvdETLZ
QP0x4E/rkI1bNCt08OUt5OVFnPwRSI+//yLu562IFxRPIgsWGaOBj/P7EkVv3abzzFoit2eYf4E7
/DIcs1VMuDbcExZPwS7TH7CqHkNPxkG4hEel7Ov+uA1l3yfsvQttR5q+hfg2J82mjiLsTXvUPiNc
PfwURx6hpLQ3RgsKZc+L3OeT8iL0EmmybLuLeMwPbqlu7FUyPLXBTRlcT/qvkkkjfEIQb7ISPPZv
E4a0mwebpK9WGYVyAIyiY3fZVPFylIStoyuaZQDOH2kvBfW7hpugDQvUmm6fOL1792qwWnSL3VYU
tz7mIGFYe52DyAELbw3SGu6ptGw4tdWYQo1NdwGUNCYveQcRBQauX2Cd5pbZMivjRcCkQJ0WxCss
9PC35Fi7JsUiUuUOD5y9b+o7o4sZE+obH+PJFo75YP5Ag5Y76fu9hxgtikS8IBC/CPVDAZebXT02
Njdwnq8KHbvd8SkxblttF47cAoSn3z8wX32cBayIMhLXPVt8OPx9K55bgjGmA+OkRUFLM8R/6vio
I84NS6mz/Yn88tWrYlkyaAXlG9yGj5HBXaZl86z284EqPYJNb4X6jvTsF4gkVoSM9iB6VKvpI2Gs
bfWSimynif/7RTPJRELlgOnapEq+P80Qa7aaMdTzwclj5OzkQ9yIce9HewIP10ny8P0S61+UNy40
BPg+us2h8inGZS7GKO2VbiY14hrfIjCeCnNJGQWyoDionWN17152Z1yg02Bd5LgLetVy3GPMg8lz
+bcvfivGa76PY1QIpF5e9NUhts9KtandJ5XZO1NTKl1Mh1HbnMv8QpQebNswg7q1mMYnI1sFmJta
1OeHtPhdvDrZpgAaINCkukQFUk6XqHinGZZc7fl/R/vohNsi3ea/9Rdn+C/CzmO5cS1ttk+EiA0P
TAkQoJcoQ1GaIGThvcfT34UzunH+ju5Jx4mq6pKKArbJL3PleYhQTR+j5Varx77ySv3NHDykYeot
xuZRbt3muSj3+YfVXFgV1OAlmN7T8iVXH2XtXc9d+EH9fszpe9oWF9rliYtEpA+S56T8Hfgbr8AN
UmOXG4+Kfek/U92Nyl8iN1T0ln4abKT3eXyWmqfZOLWqg95bla6puOlr9IRjvN3yjufNWndVKxuu
9LF0rgenhQedHYX0kNBkG7D4Hfi3DfNdO8dP7Hf4ahhkdcqzprOLbJWvSXws4qFu3Y46pfFqJdeS
7CESJgEZzjNk+u80x9ctc2oXSkPTX3FwGFgwUc2rbdRCc73O1nnIqIRzRuk1bF80vg2T2PurRuJx
i/nQKjbjg2VvhmeLPxxfpuJic6qYHycHE68GnbqlgejFJHZV7ox3too6h3D1ARLMGLzMr7VzVJwm
61Qyc4p3tbG1lreoPoKWsKUfO8F8cYyQ/OnHJu4LaPk7GTbRnhoc+WGNyHA7QwXFBfJj7/77I/4f
VhGcAZyWwNLhWPr3CUXLplhUS/vPOx2MhLoOZkrX5KHPHQF1/b9/sXVJ+tcKudrmqDvEl40F4l9v
b12bUh5qvL1wpwJ0UkiURIqY/Zf/ay3+D5vpetwyoTWtR1/t3wcvqVaKsIiXs81oo9NPxGQdyFkb
NbzWsuY0DaWz0v/4KIkX/t9/H+5AGa4gyyTQnfUK/P+dJQie5aC7+vG8IMv1cuIr86qFMHQ2ryHI
4nyIHtcpOZKkG3TVbYoCxySBweJtojRnQGxyuz/2rAIrl6ci4N3pZL+lh1TgyOk3WUqrd/03yy3U
i8GTEceV6LnIFF8QKRoBrkrY6sciP4TKfO6L4aAhjplF5kaJjduPUryZBYEBi8ZOrDfgTixqx9A9
XsIR6Q15kpemuBpEQsztIiA0UnGeJS+VrLP4OSZT31z9ZQ5gAKOV5NZv+XsI5rhL/m4/5AanaW7l
dfWX51Cjm8Lr0/opjyXsLa1foM/2VHJF2bgxprtZLzQRta4yHyco0ra4KwhE40Pd94dSGtwQKaLL
DadNCzdgxPmPrlfQ8hzNzhwewurFhM024oq2XLrgNjYtTSM0NFN1ArgNSze/DrW4NpOO8Pu35DAM
zWFDWOlaYC6o4xOWZW4tAQfoPkFhFo8LwDl9fNWbz74onDlouQKi4C2kw6yRaql4lxj3hcTeQC+f
TNEY59HyFEDu7me81AZe7PBLQrdlm9qvLWrrALYETUgc4bGXYto3XhQOkFpe4Ly9C8bpYK0meTvE
hHmonIK2HyJptMmlk7/5ddPGIJ8yeOnNS43waKxOHvHWBle+dsmBSk7rO+cARwUwpFH5bVJbIcZg
26GBon0v2Y5aJAtnxOpqwuY3NLm7DN8SvUh1LYBqK9xLhzNTPqm+z9N3kSKsZuR9IMh9MJLTostk
YztsSfOzi90C5aHqtI2dn0ApVtGfUXsqE1G6ZnVXar2Q/SiCuigQWahcUDyzwfQRzdsIznwXPEN2
AIfHxqC7hn7uVd0bJuhpxct/X2cInf3HN5GRLxq7iRzzr3t93MwYRNKM2J3yZxBGhYbbKcVeGceT
nM6ngPu5EXc7/Gg7JmRUII9cLy7hnJrQgqrDzBV2xgjfScUWwvSD1ocHaGnsmAG7SNZZGy78HoGg
W2pYj3x5rzaMk2X2e7ODsZaWmjPNtzV7YMf52yI/RSGtUeNdscVe66tHUZqvHcwjuwc+zo1bB+VC
Bv+xII4jgEtqScf3dWZiSV7Q8uBzKMb01KNkN2ryFMuzX3MaWQXcBq26BIKuBq+KX8f8+LQT9Tqd
zcpQ79apciI17KPr45wc5YwxbAASoCdCRQHYyJhED+8CykU14ZcGlpEd89WxVaku2cUNXpim+B5L
YqbtJVpLW7Lt2vIgBsCAFOeRVZXtejN109YcU8AVOq+k5Qorcocq9Yfx1LfXuZTpSMIpUd5Xx4um
ybSycgccim1UNtxOCJC0/F35QTQ+oYQYlZyBiJP/DRLV3TUZhq10wgUMKGCNe/yssxqFxYLHKBzM
cwhvoQa8nuM5ibl+yP0viRWylyezzByNkAnmdkemSCDHG5lnRz14MOnKyGuH0i1nRr5ujHDL2J7E
5atpn0Ib3KTCbsF32OuHZtCOhXpfUuYMdelNM1gappsJxK72npo/wN+PQc1EiwBqSMe3WZ6GeKd3
T71X1BMLUeeLyHCF9Fcug9Px8xi45lR16ZaIhLkfkE+RczLpMX7Gk2W0G2n4CrmfTVjUVH50JvTv
MAfuqXzPzdscz4xYa0CNvNnlUeD5SImFYAXaWMGHvA4Q6cUgLmdUA34c4Wia4g26uuFnWle3VGFW
HT7YFnOM+hamNAjOz0K5c9dgNI7Zt6JhaZ42EhZ1TVRM04iItc/eUgOuI4C7yOHO0EoP9BUjJziR
KhO//CMB4jL3DTFbg39xuS/5QMjrYgDiYoKPJq/gOABR5a0S0OhGxi2Zae/WH5TUfgbJh6CgNU0Z
/+HL5uHKL+lDRi1YyVI0qFiu3qZlZ3XbEf/bnJ9NBZt/pgGpoQxxcq3majJaL81mJ/dkyk1nodQt
Djj//s+gF+bBf60uXAWwsaxFtPj0DePfeVdzmjrbkLL+PBAewcXYNNlBqqadhKKm2LDanMYi/WNj
lWTmkejdxqhUNk+T5JO1GcLEIcjqh/O6Zav+vLyO9U+Ma0JGeNvXvC1GhthgaWdzSikETJwY7XRq
Vm1F8VPmpys2FdXe6p5K7G71KPkTT0IwD7zp13xCFK9JWXXY08w9k/KdFjOR1cEc1djQUJZW2OsA
ad4e6mMjG9uaraRTbv2SfiLn6LC5Y6phMiiK4I46XIQmmU8M61RpQiEI279FXo6w9RypgICCSbL+
XqhxmwuECr9MD8QiEfosN5/jo8b/I8Z1arSLBY5/ciPGPyyZzsjhSDdg9XV3Q2D8GWd+9r+9tvZb
8YXUQ1r+xC1fh0d4ymCcIJIpM37ThhM0w0qjfIRkyvFA25k5+70sDlHAtLT8jSGwqjQpxVnhiJhz
Jg+QN+kZW6OFrQFH2gSjL+O/pRotQUewSC5L3EM1jlxQEDtLGG6VPVXSuex/cZfy4RU7Ib21CvYT
Mz1E+FZaqXbbiXaIePyAnmKqx0DqnpoqdyAM1CVZSkJzsuQM+urnR1WSA2r/lJ3BcwqKC5sO2aLC
cIzkPjGo7bQG9+TzpHDQ+WvGyBXDQx8CmPIGFq9EujaGOAhj8FtG/033vOo9wZrYjDze62SsPYmi
Pewm7WTjFvjUeff0AOqTwio03vT4pYPh13pdc8qb5dQKhLUh2S/iUWMjiGgw6Zkjj4Xs10HmW2wv
xRwiYlebijbtkNOmsfrRs8DTSE6lfldgWz7AbEtouB3Zv3T+QyZjIeefU5JvI04lXN/mKfJWLUtJ
2mMwjGeVZTtboPmhIintrQvW+urGNdvBiQ3Jp75QI3+U5G4VJW4rJwhZ+zG9GcvWlLuPJANiB30r
DSWyuljBu4Hiy0/bOlvNuwLcuYFIXGDii8OzYucO8kCdFa4YWxzHkm9K9q2TAGrApIIG0rnYRE1a
KdB+FYlzJBHmgCMqDUUhD8sYU3VHKU3/S3c3UIRbTOya2Y6t4gjpZ0z9ebTNUnY6Xui+tn3VWDt3
uM22A6Bl2Br3jRZqm3bKnYyDczx9abwPjUt0YeJtGUvaxG+jAT6rPoKLFhP/aDdddh1Q/uko39N5
28M94w7Kyd+mFNGLU7hMu/yhui66O9inmaKft3J0Z444AOw41mPWgbnMD67bGmB4aUWhXSNzisTV
ZnqS8Jg52JAyCI43U/LkiadmQ10KcT7y4d0hUVy74fECqOqOGOZQCHhN4AFlWL/x7FccgDbcfAvc
FV69W40F2CiYGABecgghMMfTxlMe4NSIqAvUVIzJL8ybJYX7OZ+7ALIs0UnKSWlcPhI8iuVIdjkp
zunwaZHXk7Pp2MFCH/N7W+0DW9pMWPJspHKBxW1YnoFsmFOEYwttGBSYzUGGK5IxnGIZCkXrqJZ6
zIIHPfDwmm7sft8LxVUnsR1kijaKYU+P+D7J01OAvqBruMNK7izhRjU+uPV0A8JOfOvGO/xaZ8lO
pvKrmhJ9Z8g01Z8JqlKl2kff0qU1NaTOsmwvrVv/BHv0aQhvec3uSStQ08BRtX8WZNPQVk9y/sGh
ggHm2o5ZhJwFgZCZR2X4StMA6zKCWkKgZGyIMLUP5AMN2b7a0pe1DIgNMolhBcYcz6Pgx846ji1W
W9GFEOJ4oVRzOiyRgiRKkyGa2wQgIxAfKeFIM4c0yp9MypyqkWPfkDrM9hEChsUJwaRxp24iv5lG
wBrhVqtT9ngMerdlNl2jwmfO//HdSLVL1zMSk8k3fk9V6bX1pYcTBgh9EzdQBfbDGoQcodGMGj7H
8YEBM9BUm1oYbhpsfLR6bnHtZCbmxeGDsmEVEcQcbhmBwSE4FkBSTdKKLXiVVeDuwsmPsE1m3Ovq
YAd5gusfoBw+CouG93Dklmu/LtO6DbLvBD/R3LnIgF0PRJIG9eWNstLTfiLiKIsJwIaFTWo6lq1K
euiZBwbV4E0U70b8NacfOqRyTjr4ZDrpZtY7EythX1IddpuH36ltt1ZPdyXVRbT8xFJIKodlPJFc
c3qVNM+MiMRzkBt5p+vmHjTVZpke/lEbaMLmuBKil5okrAOGZ9AWpdLggEWpJkKEkq2iIg1NyW0p
7iMN49VJF9tau3H24emdIDxWRFtOqycTjgIyIrtXcjH4Kw3pqlFEqCm+Uu0lni67yxxZ/sjKX3V+
rX9Wg1Vt0/72Hgr0hh8LHZKZRp7fuXstxkLGpnKFxk1I6N56gdbhzQWp7TXyCV7yeqXVg+ihnHcw
m3cKISuJq18djFAwFbegeLlpCbFToWcl72N2H2mj4/fBAHYEt42elpVGexIMhbWg2+YR2ysbgp4U
Bx1w4bRNqREw1MW15ZEe9gu7wWhCGnzuR375ovJxN1OwQYveJJblTcNNghCpOxj5uXQ5iW2wBTBo
MLEOFc6yQFmOIEVK1zk9ReklUD8aCf8qqYqFcDMER45GVf3LZ1WP3y03cIrmr8H8UBVcsoq1KVZj
pahLWC4Cwe5hEs3ZCj961HUw8wNPO1ZQLm+MSI+BGjj1/C1HfykHPA4ua8Bh6Pc1DjuKKp0Rk9Wk
3DNbYNmN3/C1g9QRY4ydYTg23e+oEeKQPW2PMR+L34PMAtBAawkZ3ceSBFFovUQqL4Pt2VQmae+C
o11hPM8qDbvFSW07VvHviFzO3O9LzLmmoZ6F6tLg7a3nO53g9yA/p9TM0L+3GThGGv0fjNxK24rq
N1GfRu4DGrVBA4JBx36myOTcuvvScA7aT5nMVgRHCHhpelKrp3zxhPmKTHjiXM6VAsAPIdeWms+e
89g4uMsEy4PquULXXNGeU9U69dZDx8mX2saKQdCoy8SMMPaphI7ZGnAdJSVqB+4v0u4b3PdMEp9t
Gj0tuhSgBCLkKjt73EXqUWJZy5LfatCdQTtIpD4axbwFhXpdvYAyvaWj+dX1jRsKm9a3U85yvjqG
NQZDDQUVC1Bn6LSnGSk1te0XFZrRmjPTVXj1yn6Q5u+uDbf2tHwmWFFber7ymJKcfj5rGtTaKj/0
Vuj26U3LJZj437JxVRdp0yxfNIftafByx+AjmBDWNUoZOTuSyfbDfNy0pt8QVin0eVfk3U4y7lDI
3Y7DOdaeLcbulX1fBDMCS38BkvgsknFfFLLT9jMWtKtJm6qIw4Mov2oR06r9KZPK7u4J/iwd/8F4
ChOLqVjGwmlsJ4Tx0qzOaj37LVpfvlabcQeshuUks77NdKc9ZKW4jJJ80ewCntSAkzmoTmae7zXx
142/nBMNLgmNeeUOZXBqMdlyDLNzpAgakl4f06F4NKSUCwf1eG3b/MQUZQWswfObrLaXNhdQW/J3
BdNcgZ6t5LQixzsIBqjXl3FiQ6kwWub1Ueq/SKFtArt6jhS/5yBRE5KJdTKcOYIel6euV7c6Ucmy
eKmSR2KDsj1slJzOJLX7R0aaCyowTob5UzFJEOpbIT7qePKsdpfib9PlQ2WX4H0Fby8mIxQ6OrYU
EDZ2PGyZFug9q4fJYi3QJJfyJ6PaV0f5kfrflEXfFOATaZaNK8Amh3Z91JKLaVGgdJU7BAgrOsl1
8ZxY6ZvKGCMJtqS7j7L0KqjgS1vOueprMOluJ+te2SaPC5YKHWGIp78yP2tedy04SWVKpk4cYyzW
dnFnrOXy5bPltZ1PNDXnylM2kXIPLy0n5bpqfphmY3gkD/ItYaIW1i+16WdBpJjYQFHcA+s3VX/n
YGeIR8I0W4rAGXl85FzDwbewHywuXGQvkWm/Vqbzog8I1Pj2B1/Ca8Ntcj+sP6PwrtI32S/P69KR
U9uEiNlX6qPoCIsGD2voWLV30dD4CZ2TufRhwo+11ZH+HM0NpU1f0/Sp0m9NcihB5u/iP7DPudYQ
qkFNQ+20mOOgLxND4UDYEh7EpO+VSnRa1RyURiJsM0gRLXppjQ+iQZvRQMeSyEKwE+oqPXbIrZ32
VUcxtxciXo8xnoImvc7LsoOjij4TrF7CLLsxNb6UY/06vAq6LWqbu7XcO6aM3eaWDneZ6l58fozR
QLWa6GZ8AT4jt2FeIKKLniLk7YcZltW3oq1ecLoEOX6zg7QQxoZWPWHJTXlpQmBENp7K1OtmAASy
Zw/8Yip2evWtljwPnHViqgbDEUgU8dahdGkmI65DHFR5VRgPjv1foAUAyDhCFO+awiUM6afhkCAs
r8NQFZjilCicB83Im1Z/RF3u/4d2igfp/8ob5BPBGyhMernd/nuMkY5NIs3UGijaXScuJpmknpDD
lJkHBd2/rY6q4IogX3TCUml2VLStpWxXV3Fobqs42SoKKey+40XDM2DMvqk3pzXmuERgm6yfkcvG
DPGjgKgdKb3fKD/KlG5k4uZN8zpzBJmMxzlMdmypq0M1P6bTX5zKUJwotoigBc+XDN9tRT4t59Kw
BrU7NphZui8o+ctIxciwxQnrZC2EO3iOqrckl7FRIPtJQE9u7RC4JTerFLWGhDtjSNmRgXnHVvqu
co/O7Ze2JQPElQHQO8ltvClj+2308VaOjzkXYvltCj/nGodC05+wwjY42+Pv1YRgKL+zVVwTbdgh
HXG5WwnvHT1Kt7k62QXjUXGv8eXVKK/povLRXQecjC3QPTL/xW8uPosfbT0v9q/cv931HNxS9C5N
iSeQTfiYS/yRjaL7E6uKBGCGjSwe/izJcoch8/P0II8XkbyNoroauLWM6doEHBKC+yRIXPcPjACG
/F7li6vrh9RsXUlHf/vU+Yj1iNOSbB5lrpJABTaDBukHps9yKpiHtErtG3GOE/q2NjL0uUkVEPHV
6KbaKHAfgnMtZ1svMSXNyS3lnKkYefRvq9W3CbL53D0l5uLhnnNk6WxjEhTvWSY7Zvjeydwngsnr
ivraE1ebaSwW40DZhEyTrInscJ+laLumiwDFHrTpPlak4GhebeBekTvqSp0KwW91uOE6Yi4LWxZg
96Lu4+qzLL8Cni4Jj0uFfEpd7jK8N8qhpcvY4CYvf+YJQOZcdUN9Preq4mTSO/1EQr9mSNZdW1yt
0XrnBtBQojmyJK8PWUByqQSzcZML1kwiPqX+kdSfDU0CEobH6TG+F/mtHLiLcu9Fr6r7rzlTyLii
6XKtLViO5LGhE4e5+nSWaObW2SiV6I/RGZPu1l1gk2UJsVhLjp5ilI1B+TPzczhx2sXFlizuHOte
Dhgn78q3oTkKFnP28DBZLnXwCx5jw3fpGPWuQg6pUyQvdgCtBn2WE9EmhjHwSFPJvRgvnFmqzHJl
wrIxJzWTlVyJmEuk095EWgjY1YTGbavXRmKgkbcakjL1R0Bgi4PzKDGa1Bnc13wMYbed8s4J27vM
e13q/V9JLRZ/MR0vctgdsaXuK4hinCtNAr6gCrj02OFaesAtMtjAZWuTZtcC3ucIKXjwDKnbog+8
5C+BesOR4Qb42iUqd0B1douGjDA6qsHincBMfyrU3M0s3dfmcqc2jSeHnhWYP+bC6TRHYCiPIO3P
Bro0UY8XhsK5hRi/EJpTwp8EyR+8tsTpJSdXzDgEcjcRQH18q3vTbZXOqdK3KGVFtkJCsUTdbD0M
3ZZBotGtSbv4U0h0pCrmoSkAeRLP1rv9KLrPNom3JbEGLvmemK5W+TQ2tPvGtrdMP3LzVtm8Pn16
LrjAY9VQe/OpkeCmVZgm2nKTkVLOKGg0VeWYFa2X1NrLEKP/VWeN2wI8FAenCFtfcctI5ao9/3I+
YqvEtwJrmWk7mYh4CM41C438MZfnByHGrVJ+8usKx8pq4Vz5N3HAt7nuRW1yTLBS5XOCxnWOYb7y
T/knNDqFfgcBU7D5aqsrBD7I8iaF7/bw3aABmuDwwvouZmQX5UCeylXMj4R0addbrC5PQ/fRji2I
wsy5zCVAweBrLuBdcRGJEQttw+Ydu62VjKL4CDOxm7pTVYVIOqx5lQ1ErdvI7Z/enQRniZqOnwgJ
i6sMAwAnUId9zGNjhlBTEbd7FVlCc1N7PKTIjHN/5P4ryw9KA5tYvmcxtRVEa6LgSVFx4qaPdFl5
Vh+TE2kd0SNdIhNKHGO6NT8dIuYke1wOG67+KAgJja5NnXEGMoA6UeBu2iAurov9rA6KA2uO+llB
FrJ31F7bc8lHHjBjCZa64RQZMyaD4dXsG4xsgnB6CvF1pth1Iho3KiS70p5PJg2vlLRVMRF/XthR
3S5S5o/IaSMArliHRmW/lymmcw54Tfye67rPgOgg189pTfl4+DvjfUvC5onrYZyajMScisahOkcc
mD4STpbZPNHwJl7lJvbHACoiHUucxjvq2gIZV3d4K2F1Jc3iliXSeX+3uoCparbLAKWFqS/LxW5g
UADH5RHMsm8GMSUrxT4ci3cxTO+d8WA142PbhS4T0vdMNd7oIry2lPj2BzrRN23wbHC4K6nhKVLs
BNWZIXLY3IiXjEXHBrozyztHOPlrdRGM6wQ2uM54wrFucSNfTou6BkLZr6DAGfk9WHt/F4w+mS/6
x0UDhDD4RZDtJH5jpok3CH419bvRvCyP3Crnop0Y79SPAJZsQWnZ8ZMiYWAn4SNRS2DZ0ZnZUhPd
SGBx1sV71qOxUo6y9mfBmRNhx43vsdETLxSdr9X00JTnuecRUAxmj8ZRGONWVcNz0P+o9K+ioj2m
4UDb4nUwyVQO7QOT1ra/achgVkGFLlUMKmP8IuIxxvNIDcSp0QaHlwMjM5KyxEKeH1K1e8O3RokX
ZEuq6yM2+po/LvrhYOuTp6fTj2Zw0B7SI3yE15DmwaLBltARLeZOhJ4aroNuPJnxayV9UfWzQcwq
yQHXLYMHiqzE+AUPaxuO3WvS1K4IEH6rET5e5VaNva3YWEeJkW0qnfXFh7z90HEMyDuMIInqCs4H
0srTTFzunhtiJorO3y0fev3YGM2ui2JfLcVLU0/HqJL2sQ0CYIo9dTWV13SJpJRhcyurEg3eZcsM
iy7t/l2Tso+gekY3HHN5lWD6/mQizoeP+SrV1IFv59pm4S9fhxIUV5AfhLZDusBmiLBGm0JT8RSb
y52+lWTwSs0lsE5sCQEyAXX2D9ZzyhlzHmQGBr6FNL+gQMd0OOggQSL7GUMHBGpGq5Z6kdMFZIXm
yY117HmFm6SEik/GsoMKNo7v9FA8qgqKco6O3xfsFcWuKkTLN9beqbs5gwl5DwPriNL42kZc35Tx
zyoKb07lfaji2K/114SZ2MCdbiAay2DBH0L93IJuMWuJX7O58aJUV1PgZ5UUk9c2AO7DMw+E/kCM
CfIQTWpL6WvixZ7g/ySag7c5qDUB0Ke4RH3tY5x9gDpX1ZUzXgeh7IqJAqeOQydNYFJyrOTcTdCW
Rp0EzkLr+0g0LtD8qQhBwnBhT17nxiTffwUoupf06IjjA42KhZmW4a67dzZmOsEwkP4kbdTYF5cd
pAHXrqVH3SzyTUiVYzlmFzXUHpRcf6QHgwYpul6CZW1lrPdGup+V7GVKR7Q1hljk4F7HERITKD2W
glq1jtHSl05eiJM89ReFwmXZbr1h6XelUv+JnPR2oZ66xnzQdcMruullQuxWEBqMcjgPdctx4dbi
A+AEvuB/gAurdB/VaHzmpOpKqD3Eontm9rPMkap5VfrFCUi1dZKj7pKgfS6G4SEMS9/gK5UUdsyj
csnSEuBmd1yykUgntg/dvg4sYh0vI7Wg1p/Me4v1A66I7OTCOln9VawkbDyMiQHEJUaG6YBdg0yA
OYXtKA8PdfRavkTV0Qg+ckl1iXOu20djcDvgp+SN8JZHGs0FMn6LVX/WSNCuiWN7fKXIazPW10o7
C+0XmTMW6aFXgx0ledWKQarK+Kyb3W2hIKeZGQgukpd0r02FymFkT8pEalYLl780pYePbW8JymMX
8Ekp6CcYA3JpL2kpunYH7UTB0C1DsYpqbo60J02sR+r4mWek3qHYtybZPrvAjBX6S9t8jJTTqPw4
gqYAEPMHbj4Hak3foqsU2a7PaA7Dd2B1oZeCgULFfhtOZoA0tdIaO3k3RQX9qwzGbINpgE20k+7I
jFnTwLHQ5IPssajoUOHstQxBqTYhFs+y/1up5T21U6pCVNQuwJjTgsOZdos3tBqqPY8PR+3kzJno
hLfwZanaDb5KN6iygyKepwtB7a061TsDG49BEKoUcHjw7fZu2BTHCSpodNue4Jlv/NO3ttl8+2/+
ZvPrx87344lfi/f+afN46jZv2ebtbfPmn95aj/89Pfpvj6fHt5O//k+x8QdncvhlJq+brb/VNvEe
RrnzePr+5zd8fmtw3vzH2uWP5VQ74fRwSawrzzxrgeknf+KZYo8n5ZEB8pPl/kLncdH+H4Qn/0l+
/9LuF4eB3aY5htom96dj4jKN9btn5jCouwdmB5vynPu2Ezt8r93W9Jdt7XU+9/oNy+0aLHyYfmFz
YdqnQ+agOvDv933P1uRA21Se0Xyt0zecnuWJI1Zsb/pvUqUalSM/8gejBZVBBeO7T4An9qf205LK
1VxzwT+IXXqDQwltF4CXxkttnLC6q+W2B951Ko76lj+M0A5OYFMVu5azZIBKLUbBLKv3V40sCfcr
lpeHX03yfV2FvslNuV44cTejk0DHEGy8ZqJ5EUhPY1W09pr6WCSsuzW0+io9BEWEaj0vR40qv4Dn
SBc/EVV9k3quFpSlsD32pMkFcnPMCHYQ81Ejwy5nbzKjda1X1pDE6tXR+9d8FLs+UInKvpd0kDFL
8Kx62hsUUyv6iHzLNAVwkBjDvQXo0KIaiVM+uG2gGMgT0wJnjWt22jGCZX2VDfVAXy5HLgSDwlNW
QPR0puPAM7r0ySpUX52Wd3q5txkwgGzpfS3ID6ATdV6DGSNhXXEeGbeZq5IC62FghBWLsjFhRE19
ZQ4wmUIYSRhTEfzB0LEChAH94sgfAVLZIAzj3O0wprcsCJqkb6zpo0dhrrnHjsvPeuoAFD8MFFKQ
7BDShUq0YzgzzMD81aE3RKPmq5GM8RTig/XXW7y6ojsYqgSH7HUtDTBF400LhWPNd9+d10+2z1fy
NqOB5rhSJdaNBgJnzO+MMhIOcLuu/OuldzrwJPuCDdKcA49DEl1QsVNw3owpbrIFcNNenK0pPWcF
FYijP1CUUo/mVpdyfyyMfR8/c6h1g0Z5sHC4yOA9c8aVOpgYFtYhP3VTcIpQbKQBSRrzN+f8iHKK
nmrAdtGvipTymaJlZ2zas+Lr8l+ADmNCEIHEx9+0s9RXXfaQdEro7hnZ8XgMTmUHJA0SsQlzxRjx
1hqcpMfk0ifr5sO0SQLXnF668KcVPkFDc3Sa+GZzZ6/jN3SQDQ4HGiqx/oQvVDttNFCDkIw8zWln
ILGMsgMi2EH3hLKId0raMQRbnUahLByqwgFViKdZM7dqCEkMeWU9znUoIyZGRS08tKvREHG7XVd2
NcISvAfLGtPrNua31ctM6pOtR0Z+gD9npY4msTK2SNMX5imoAnwdf02O10h+2vBEpaMhqAdu+C6J
Q8mYZsflTgYWyw6p8MpXMhK9z9PC2b29FMZZxzEVJL5O5pWozabUroF5K8JvjeI1+VlKT5N+7ox7
V+274pH/COVvElDumoPPLeAe6ML5h21gqxnpFtPcCYeVxSERA6QudIfuqU1BDG6g0mohLi35AVpU
Z/B5MrO39WqvBkBlmLcU/gR+k/FW198KjhAixKTwNVLeMLj9/DTpz6srzgo/w1Th4Q9kOCLte1TL
bluv24l6TOXXhJ1+6PY4Hs3sJUcLyiAU8RGDUD5VynuWvs0oLPpzt/Tg9JInpnIiQaZS18mnLMSm
7stTYrxg4fFSlgZBQRkzhAAhpSl/Z9xgMQ6jUDZwPRPJYD7XjfIO+u8kMarmWLyQTSEcxndeGjc2
cW8uKXjirutGCqD4ijHMGcKczAWt2Zf2isdmXKAcTQrEcfTxVGJVcPryMzXZDZruRWvoFQEXafoz
Ot+i3C09JwULUssWqNpEz6Zgm5b0WQAlK/g5N7OxVygRMPGQyLm/TB/YMGEL/0hTfrAmRh91zuKO
QXIBzM0AP0I+x2qV4XKm+dUhg9H8P8LOq7ltLN2ivwhVSAfhVSTATImKlF5Qliwh54xff9fxfXFr
XPZ09VTPtG0xADhf2HvtwVo7Gi2RVFDH2xBintU9WfYr65JVhli+4HZljjjXPeoiqVEgJo3P/osE
vHOFqyXKbscCWTzkyEV5HSA9mc8Dq9soeHJpKCZEHI6FN6YwVtJHL5dcwHUUoll6G14JR5RKonpZ
5Dt5uyj6WkNtMzuMA8qYtvScM8fKLC/eDs1Lxz9X8+1kIJBQuhWfzpQ+YN5by6DjpXqorQi5KMWG
+SIRJykqyKT0kYymPHcUJpEhgzhRCrnsPQBzxMEY2DBfYp2QBHaEywi2Wu4gDga7H51BTjLnNz3R
BdM16s9u8oMLFgLkNkKKq3BMI0Jvgge2SgI0g3WIeOBUJTzzSxbqVEYZKm9GgB9G/ejQRuTdx6KM
vvy69QxwScdS8OQOALg5wTOEIQPM+4CNXLMcYEneGcBehCifEGyoyxcyPDz8ca3vHDWAzPRcMI2t
SkStZDVY6VfZJ/tRXfYLTldtsc7zQk6RxGSx/G/EE79q00D1T+mXllp2dlC8R8rq+aGp7oMYRsz0
2de/5ksNE1+IVoNERKXUCqbRrRXW7tBVYSrSvccvk1ptk8q9qhTDEXjrOsfvsAyoqZyLqXdroblE
fTB2UJx7qzg1XF4z61YI1EqSHDv3AbDuweBoQ56Im5FzZGHv+wpBD0UVCwyCiSryLhIew3lVrAZM
C1HWew18tiCz/Da2ECSwA8ZezmShLyl2CkglKe4Q69NhzazDUJm7rRMeXK4KCRpsOqrNFE1kYawd
fu807RqsCw0RfBr6LBMQZ8mfVRHt3GgIMZj46mF3C2+Dk2S5s8Pss5zjHYFRqyAo9qPtgF2YLyoe
hihAd6X3K0e4/A2yExRxgXYKswMzqpF9htSO2z2tMp1+lX8k8bXLNBTxg9emvK1mOAyIWRa7AXio
PQr31TW2Nm+8o4QaHXVtslwnB3qlD7t6udooNEp7wnpB7GX9WA02SAgsAyWJrqhRcwTWImc2yOAe
F6zOKHuBypcmWGLULwkTE0iBWPoy17+bsuzcT5CWPPNnJ/bSlg+O8lZDlCQy5VdzlMwKYZkD573d
nc2igkSr+op+k2g/q+gNtx8JxblINpOtrRbFODhDdhqm4LDEmVdAcWJL0ZkVPee7Nh4NGa83vPBc
gUjJtoOYoZKKlW/eD7FHtFDfyGI7KKDU4mWjCHUztc8Jd8cy9x5wgCJU9hDGVuTKehodUOXOmMV+
zuazaIoHJOJlHO8s3GmzWtxHbXQ3MS/L0R1Ji30HmjXolLVapAclfRhSZqbKtYEdiN8P1lHC8jvB
mVrdZMWp4OUjyWxs7sy89Y2Kp1KoQJWHc+Ci4xVMcEeKzsjpfKvgxTUh06udnCyVhrM3hLkJF57c
CnPJGbVmCW2TVKS08QvzhKQK8Cx5Q/OxdhwPMR1aAUMqMtpTULY+jT1iECg9wcvYG+tIfnK0vy2p
V0H7linJtqbEkOkIINrAhFVcunLsoGYEntJdtkx6Nf3HMnySgvNuh9a+zvRTaOZrrRK3i0om1nSR
2GvdaY5UjPZ8G4xU6pgcIWe/Oz2x5SHgWVS5cIXd1IAmc5EJRc1sI2eOd0HxFizr1EJwnaKgpPjg
Z+hudAlQY1mKtpFJSxpjW4PCQUkPXXHIuRgXC6RVcoyy4RR2R4vZq9O4t0b9lOgHFriL5ocB0D1k
gLAk4HfVb1VK9Hi0A5fM2hDKRKWwbg8BdQIqr1Oi6lQc1rnYShmTOqSbno60rNkLk0e2kolt40gL
aygYfxjEj7txCr6sHhEsgOupTteEjKNvdY+uVEeW9nEqwEE66k7G8RQ5UtWU20jUpE+JM8gx2hD+
ZrTpsodieQoDiDqI3AqbHN+G+Ad9JU1TqezPo7fwNS8hHDq6ZCsP96ILzsFQPujSIzJHu4ivBKOb
PFQn1ij5BfHfW9mXvlKjOHW6HUC8vSmCHktbivkyYGLQPqtTDyZpF2W4QWrTl8ToQJt4pD9ZPXxG
d62MTzKll/KJWW65UTP8WgItMoPuZICAqULgz7ZjiQc+W+7zNL9E+qFN+HY4s9IM5iy9ncNYJYXp
uAynsZmPM5M1dfG7PngH4bot8V4MSWIjNKHUceZWHp/etGj7JFWozwYp9HlLCuS0TfRYy5hRPB7l
zkmeiL+hY6D3nCix9lHYbASHgMKnlqY5Nd27OhVeSWpalODOdSBrBxNLD3fedfdFfWjNyQv46WN2
IX2JfAkgyi5hhIygp+mp1T/bQrmz6mzPR6BgxUOl35+67jIPp4j7izj6HyMLc2cDFp/p7IismI3l
a0S47eBoBxGhYSq49JUoZHMNuCTXo1U9JMG6mJniyEjpAhWPOT0QSrxfYNQqhJQbQ9OuK2WEZIe3
jd6+zl+M4c0kZoNrQybhGuKxsyWAALEE8YJuTWQnTkSRTJ7KMWYbtwLyNZk4yI9NdycUnLFOpIRr
kQFkrhUHrjEP56hGIocEJncjLiydLygeiaJ3hqd5nB9DizkBajMeg0l31LDtVP3wVHXJvdWKK1Up
7GMe5kIvTskSfYQF0lhdvNWUw8s9T2YtW84acuu6De7KRN90ikZQ+Hs0nRDJP2Sl9qtUUKycOVp6
XaLUB0V3DmvjXl5sQ7oc46q9ZoSCu5Xr5Ye8MY6T5fqhezaEu7fHbTcQmbr4dAseSmhYntHXUL6F
U/zBlHQ3t/OuEuqtWaunYhWUV9ViF6GGB7ZQoOe++tIGH9nhdak9Jziwwtlk/aNjM/Pu2eEO8WEk
h7iZUZ0EAA+mxfUmNr/bPFme47UbfUKzW+CWOe7ItIxlJM6ybrrWOroM6EdWtWErbZE36QaBF9nP
ZXKt0RjhUpNJGT/YY46mvgKYzSMd3RSPkWG5jFyHKuN3IbL3TCwXOT+b9XGD5tibChTQdYh8mDrM
lJrG+iXlMIzrZTs2ypHeCJtDCE+YSRT3d05DZWB9CIdz1mDt3qtZsXOIkJ/U4MF2y6+M8rFEqSzr
CxNyXR1ceoeXNR8dXrpAE8Fqx6SlmsnxGim9G2LNsni5s2I2l3hBo+i5KpO7ahqfFHEu8wItY+jR
QibAO+iwJXQvPw5txVnCp5gT/UhooPY2tdYqYfHCmUYOeOtpjA9EFUGH75CLxv4wv/QzxVwwgbAm
U74SyqnIwby6JQwX/Tbsn/PQ8k3raqL5KWt0+W7r5YjBUiimQZ2dks6EGxwj0S2Dl2U+pzStJuoT
i+cjS2vEKD5fTqtt9eClxuorEh3FKJ91Y2Lk2oQZZ8I2SJ7q5hJaPwINtV+0ticaCP1ZTaNNlOqQ
V+eLMBiqMpyt5ROpCz1tMNYTaeoiRrPbuvcpp32FkjIfK9LGUVTia0geAmwHulLdZVZziZb2PYzc
NWJhz2otD8MdkUsECWTrITiPIMgdOH7poCLqrDyIbIPZHsqOdPOrZrbrKG3XY8IjVugHN519+kjG
VBKAoMIY+ShJfeu5BmtLxyU1rMfFOzHiiPeyypiyys/wdYTEF0/EYblg3Yos8nKXcHoaNpWPr9Ls
29AZvSDFO5Np6BuQ95wMjeoQqh8Pi+4u6XIfUWXCndq7bPvupw4c3XVi1Wq/t8gubVRf1uLXrDGc
8SPOku1iXhIbhmKwwbVqEdhEaJHADdsNMGOvKbdPE8wIT0IeLw9uSTj5/Olm93GK43K48P8z1fBG
MrNz1pMJ9Yms4K0a3S36BjE6qzxhFBdgp8O7nVvGlsVmrr6JXoJ6aeB6GmDxahUAfttuoyBcESAw
dSB603DPsCKvcEIyOKuB5nUlNTODIjFfLAbhJiVY8zbRhKcZSXYt7T68AtEDd+zpbQZErsVPqegr
HpgQoVuZyuU4L6+2gTSFTPOUAa+MXcIbJdAd64w9C3JQ7XITs/oIGb1M0bRj1lOQNwr2btKrDYiT
HKU0Mrxcyp21UxUxCSDwrOnZmK2W0G8YpFBmK9r0XposlYrbv+vU7D+Y8DQdaTq4HLgd+i842m9m
+1n0eims2oJJ9UOp98M4Y6vSd667rE4RO1dsYn7eM0ToNb9aC0vsap5wCjmFGg00qGtu6uKlgU3K
r+ANMbuhgGGltMLQGAjSOcjFC8S0GmLWMOS0ZUxYytx+cWsTE2q51g1uS5RbMVOHtrywGThIQmxG
3DUCbZnlftOqZxEyT8u+xui5UNn7pW+aNpE/AwQzYRKpv5J2WHTaJoGWUpBnmtWPrfNzKo1NO6Gv
srBsvTU8nS0CF2iCRQi4IiGKYZo5TAE819bN3z9X7TukAXOjZmCogNJNNIH5C6f92+dq2kpksZ/H
IiAQPaiZPwx49KOvUH2cpHvDaY/5tpvviZy35TQ6xOtJOw5DJWRO4afTPyh3+p++aAO1kY7U3wD6
8g2tR0NPHOJii5Mx51uRTX7NRNaEjPSuKvsZFT2HLM8BvdTXzhzCxFq3dIG0yqb7xpltEaUFHv1i
/out/D/4PflJmRqEfcAwuDG1by8sXrS45LEqThWzVyq0hqZzVJ01k8+23qlYGyQUyZTujwGmByr0
jpb/71+X8R3goavM8yFqkCdCzqFjfaMOofAKikVRWFy61sVqrM0YjlsyOJjcul7m9IRfYzGhS+3T
4bAgOCACnoHa1qrbjV48tp3OIboLXR+jlsHEWDxM8NBi923GL5oqle/QNSlSqD1HD4St+gxMvIi4
D70F4rrUmzzZdh13CCBynrdAHP/+Bv/0/oTFm3NNDdTgr/f/2+UIHp9Iua4cT3URXoyIJ7JG94Mn
FtxDYDab3P0XFJCr/X8EsJSBv/3Mb/SQXmmsvFqS8ZRHwbFhjjEryVqwSAOT7SEi8WeSljouMrVL
kYlHh44wpHGMzu1M0Kbj+h2w9bIzzjX4tsn4lAubWSHmuv71zcQuRqsdB6eOoTbTEareCxb2SEBW
FAWl/cBO+kaLMf0R/ddD7D2rSGJk+CCaF/iSev0MzMIBoN9iq5tA3MxABxCmLAtb+HJluj9FedaK
hwjtloZM590VmHDiD4fjftARY1M84iAjOiROz2bMP/Wmx27/FhzAXEaHsCEBg1WmdQ1o8AYuBOBv
upQTqgiHPmyOGMxB0aLDk4j2MHrDFO1m8TheFcYF5HmgRLnDLm5x9NuoMdJbZSIQw2HrrTIMSh6N
gkOR6RHiQ+pgjKwBhu7TYhC4oiOH/8DjhVPjFuNAFuIiHnMZEQTpV82SVQ5GT8k/ENWjK2+mj2l5
gwMw1KAFp7vFDfYulPqYbJHGeZGSaUtiCkS7+ftliaDrfy4SVbNV7ITwbGwX5i7//rcLk+zdyGjn
RZwi5nBauE5ZRMSW/ML04gPlUqUfk2Z8H3B0lBnNvxLsNNSTKSUej9ePaVI81z5mnLRIvZ38UfqC
lepJjvykTbspHx0+yJSNrdttOlZnBo1MF/9IWnZiz5FLDiKDv5bptxF5IbPxENtE61YmBSpQaNO9
UY4lmzC73SgBhQOjpIbOAXHbIYF9VGJhCLK93N8ZKOKLLjqkM1d3JlaLrbE8+FTNS5pYJyf56SCR
yxaH8MDbYXZvxPJp2UyVEakv54H+PV2e5uyZMPqVybZwMpiOvzfiLcDpYJkTo1gkxLYgNovgcOZL
JjLbiPV7O3/SO9/0/E+jc2/0ChwT36lOBmM2OTdaiqvgYvZfibjvJZ4CSwl07nsXPow6IeBFNWCj
Rvbc/OrEKpmLpq8My8a01S9EFduUyOs0UDy1/owGEixfI+VpwLmXTztHcY9p+GgMVDx0vMwz6AFi
Q0PIeFDDfp1MHVsugUeVkoZDjo3vTTxPp9h6j0RA2henP/kJ7JJnpTkbB24I6WSeJ5oJh81ksPht
trwYaXEDPsDXDAshYb3NcPlEHAeIMR6MSIdy3q0jECP9PO1cXFwOfr+OMjjPmhZ1HmIe1lPO3CFH
Zzt/z2qsHlOPumRN7BlTsfsRpo1G/i53qBQOzyTNu820jvOelpHuN08/1QRQZDXtityEvQ+KlFWf
Fcc03k+VfhfkMXf80cmAFFXxfdhlG5z2QZv7Xf6zwH+RJOlasUNvKPclG/RAuyLgatmv9OneQsNV
S6fkU1NSVM2baCRDi9kMZgxi0INJxYbFAag/ONFPnaV4mazlYtB6MxMch6yux3C5CxDjuUHup7gP
JS4BO/aaiye0d2pgYvO7kBp7Q0gHt5QlbpmBxf0RpR2k9KgC5AuU6AXRlz7Qbgc07BDG47PLcLHo
DrX7hMKwdwUjDrFSNcx8J7zFCLZTpsplfVYQpZiYqsy3rMV8ai7rOrtXeaiK1FjbpJRKVPw0PU/m
p8H3Bo5detGZg2NkYZWYiuGoYfmjCcjKMyncDkK4t/TOhh/ObNEgOGRueqbqjFJVvyTfRuvr/RhW
QLYGYo7qVyrb20QuXBzE18k+dXU+M4eHNTaE9omxyMpkJNPV0X1DvqxBt25X52EOjhb+tYWl5KYt
nmL9S4mRkjWYuNwtZpVIyrJiDLSqzxxkpqGCQu6im/iV6mE8tfZtob2hEnZNiTAROoQfiqQeH3tQ
MD9DDysnXZu61eieBgjx5j1YBC6GEftl4Gs93/VUQkx5HRU/HPNt47YX093gj2XXkfZfM2KARJwZ
qzTpuEKwOhxn5J0W8gqluE8V+JOjXBgC0o1+yPF+zQbdzKAFm3gFU6oVLLgBmu6CNSvA0ZSbvZRu
2Ia5kHjRk9uA/iorIVQgCczI1lNyNNEcGE3rXoxZf4pKwxtiEq7d8SbRMfAQTNuRfRKhzJzw2Jip
ddbK5xL7RA22o3RJ8+xmFG1HPidGrr6y4GBof5i5NDax2EPoWtiFH1vhu5FrxMtvZtzyON/daSQV
EE97EK/ZsE29xNtgfSpmXwTvYiaKL72TMJAQg0kbMWTgzhTTPVPvBMfqlDE0coEooQuZIWIK6YvH
JYwwPEW8DIC+Y8WMlfJpQuECcQWruHKTKjW/O7tXnOGmy19sRUUvw/Mryh4tiiIDjU4hMXgfCe6O
BQtAAFZkoEwQZQB+WfY/tHpThj4U3yTKxLnPHjRbeFYaPCrz24wYyHlnZqlhSC2+iB3dkfC80mPy
N+KrRb3YjBT+jXvI5R8cKHddzKvEX2E25qMxZTuLuN+pnx4trDhy9mLBHgo18K51tFuck6t2h3BJ
SChNwBe0u7ADcRIa7HZUomEU1HzVVtWUg57xzTeWP+uPAoGBvUCKjnn9SeKBIrCr5LLg721e7Whk
0Vz79FrYWDw1YLBFAnqMLDgV+PjlYowhgWKhrdZKtBvdTZlNqxDnoGAu0FmeWdzZyzkg5KqFGAa1
xM23U36dGcVrlPDs8gvcC0hiUrbq+RIfEyoYx/zALbsacM4kabHT+rsOZxvJZL7McTCax8myf9ju
voEBdBhZIuoOEw7ET1xdC3BUNQLJelV2RFOQFjqJnzpqTTNvgZg7Ow0nHTZYDAI2Wmc0ByPsIp4k
ecPDxdK99pD0KoiNwJvCr3D5VHr8HY/c1zOzu2ySiaBnw0gQXZGkhfM8wAGYEETL53Q3deObNjUr
d35EM/ALA89wd+lMKC7XoGWr1/NoH/YTBrSkZ6aMOAOnIKUUHxrha47NDnTxemYSOb6qGqHU5B5s
ZdslMFGqPStZ1dyCWA6sDRMBBsGQeMp5lff8qSubaJ9g094lmzjwqV1U/AKvhErnb1SjASfjR8iW
cWIIyMXJ82pdb5PFLxWuea+JPyg6rdN4O3xqV4XnxujbX8az+ZI82gplw4013LQoZqBq34S6Z6No
atbnBsH7z9CFMHHjHGjtlzvgEtrgWeZOG7et+kHBylg3tbtdw6ttsH+4ckNgEoPWi0s4I7500cuO
zjarzwtAGI1flo5IrCFoRap0h4qoBrvVnYrOPZZwWP5ec/4PuV82nFCCdCx7OlSi772eWsWRW9a1
ONmEg9csmNNlPy5o84x94O6r9CN3ftKh/f2nfkcpyh/q6KDr6YmACXyfs/RL1pp1ZJhAngCjB8z6
a7ZCp5g2SOe0NRy+vfof1bX43w6MH8pG2RSaJacR34rrsMz13uYXnCJ7N+XYMMxkzY5zJoqdXC6V
iCdQhtolMo5Lf0iKk1Z6prPDbFAquo9zDHUXQlatXpsxttmWAls0TCRt1nBokh1geTbWEZVj+kfS
PxGaa4VvVe03JL+1PYteIFT1xF4u/rQt4F9Utn3rmeMBXBhXHqg7ez/Lo7wMbuUjch6Mncx/+vsn
b/xpFOO4li4M1QGXqX7rQ7uG0bPeSuUSU2rTuNa4/3kc9uWXVlyk6BCEXIE+dRTpmcSiQXm1xdsw
vtliOafL3bAAvZyvjhVv8hNCZCZ3muegFNDR1AQ0nh2bKpLK28h6neqnbsl2/Uw+LCqTth63cZO+
a5riKUSx/v2N/fFCJmCJ94boXYXQ99/eaYxCu9eXSqbl4qNFUQEdWR0e03ZHV58zWxw3NabTf/xU
iRf9HT/KlSynJQRhwWKHC/rtp2pVJuqpL/k4Y7GLdo1WI1Rqbno24gnub/rrGdM0CzGc941z/cdP
/4OrlvQz5ErCNXgRqvyyf+sX2zQaFYcj7BSZYGBR1KlnJBEbKkz0xcQRs3KjD0sr58ZQXvDBNcrO
Ak1YBNE/Jir6Hz8HR7NdYUFSBmP231dSxo6eqsFkngbBWotss/orX94iqopSHiCcmCaNy8SzVIeq
Z6WHNgMPM+ym9gPlHQhofk10jG045Omz3IJo3FB//7T+NPTTDQHr2RBwXK1f7+G3T0vA1KsRRZgn
54KoE4JSy/IHmGOOoC07DAYKROvEOS3NRq0Lge2I5I51yTI8Dtj5acbK9B9USfcPt6POIFKXoyhS
fL8/CQF7OIU6t2DZIEU5+m0Jn2CeWDh2+OUWgM0slfUlXE/RR8ceDSld2TMOxxCpNFcbZoFDB4Xv
BkXBOh5/BLKdJXTIZQ4QsdYgdI/Nr5s6qJE9HUSTkZ9y4yNy/RRFjbjNKmQsWCQiJvJZ8E5MT9Rf
RzZDP7X5I5zgQokPlVRN9ID5HXoRX9b0on8rWSLUw13MyBhV/0oLdNb+rzmD8+wOIEqsPy/KFcVY
2nAesox1nhb2CPZZIl7J2yOKls6S/VMKOLIyKYsGmdl6hL8qMxQz0G2uDkEK8vpEeJVOxs9LwCYC
NR5QyB4itbbGkCILH9f2apr7QXlTUK4WdxWyB5rav186pvOn65v7yxGWqQubcPj/Xt9dZpmKWWvG
CYlz5G6V4jawzUPWeaI8hWQIILUdEt5HfGfxjQ0oh6AE+gNztMACLhHwSJhfOdZKnFdpjEEb9aZd
XOGrYph5NynMY+W5dblNouAjIil1WVgka/cx8JRUOgaQB9eftKY3UeyXZJbbb2H72Ue0vrrFnE3h
27dvMJxgd0NBjD88YpgwtljCGfO4dGbp3WQivVYfzSzx8+QSv/SwnMzgPLjdyrSyXRM8cTKqw48Y
ISCIeG+qdhriNdpxCQohOv1mJL6jD+8Xo1mL8zQi5EI/VDGqTp3rmD0XJtT4HFWJDVnjKY6fMzId
tLYD72nsJN+ONl1rfzTKS0w4/YI86BekxqhWDTL43jybNHCJOOkogmwUEkNHQEpQ7axm2I615ucx
e6h8C2oXYgpu1tS9aZV7mfBLvIjEKXEFOZe0JgrwsUF5OB4z9y2Bm2M34DipobOCWR9y+Q+tx7rf
Bl478EctV724hlC1HLoRY+Ju0KEgNNUK9iLIHXLc5FyFDQHp6WsFeyogsLraCVqoCmQrxB4xPpVg
VYqRieR85wa+k1iIpNEzhSpArLWLpGpUPuT7Ko3uuMzNPlZhG2NTGFT0m0SykzMw3UrJniqdNtmz
pX8sEqGWPFYFdzemeFyIB2AOQ0AhmYWntMSHBCU8+aENSKbbjVqqx3GJ/SBI/Xqq7gra3ZLxGeBL
pMSuT6Ti1FOCePhXU8NHpeUO6wwGR7YywIGYMF+97tnKcMBsJvaSEEGbFU4HhhH5QIu9iTo/sLdW
t3EDj4sLe6YK5mCI2EDGLFfJ2nIFvFBu66Lak2TaD6fkQROt4YVl+Qm2DBlhtiXxG5M6nSsFvxJQ
8ny4BRYAyTfRVC/SzY3JhdAi61bENkW+lbCIAcW01vC7DzoTMfNlqvvjWBfrgV3/GM0HBUJNwmWt
QWpxgYCFtbslKfE8d8XW0NrHCshQ/4xajF0TzUIDlT0SmteUZFYicZ2EtksRDKbzxRCoPQYrIOxM
OWnA1+fhEoZbCVfVquZHik/dGnGYRApYTBSfwPC4v02GcTncM616ltFCMaWcBvlVQX7VtHdARdTk
Lq7ftO6rg0OrlM2N1qdewsBbYq3a7FhoKcGqxq1aINyhBapGZbzJnRECZfYTmeKmDPPzUA7nUdQv
MhG6nBFiTR2Itum5ERBESoo4ZYI4MhboV8v9APwENA/TwSpEeexGB2f6ShMaPIpdI1VWKB0ZMGJ3
YAIw/xq7w/EEPOoqpU8h9SsiJYqIhGzGy5JtMD7ti6k9CQ2d/HyeCW9B8bCEZKuWAGgrhhQu01wt
fBkW/d5h/mqVELrmkd4sf7SRPAfoHxIa+jTETpsEAyqo0fQCXPxFyPC/3eFABSZb7vW5ODfAXpIF
Mhf/qmVMViJ9RG0uQU6TsosYGchrSG1/6JTPagXQ0U1ulTi+ydtXI56o1WuvkX6YJv+QK3Ojf0uR
h9pmyEbbpYEc1nkvIcMfbvrRqAebeEv8AleHJ1bSLzste8u1x3rhoQDwM2QNjXixlmYCB+e3MZwL
UwHKB9oellGRk3ebTBuN9WX2gnNuXs6xXZ8GEnpm1GEcmAn54+VEp635dh6jCO4B9jw47ruNr68/
L0l4zLsZFNYajeW6w3mgxg8K5X+tH1O62uxpns8kVwNlgkKCgxjSGfIBhDiGZCG5pfMBwYjWFOFL
3vk5AdIa8myru7ii3FTByHg3YjuTrtPOPIJBTDnINZCbdNCAYgz1XyFRtlwSfq+MBfE+FsFJrslf
/z0x44BLtZ0t44RRugGwhGRCJDPy3YdyeZtDJPRcAfR/B4fnWoc1xZkXningIRWT2R+HGOOMinFd
joOHESn8T1PHz59eZ3NgknYvhmeBWSJhYI/SplOmO10bvWqA+pkJP1p2Y8Bu3rgQ6rJyGSJlg7mm
pEJbgwjI0JiP8rruS8KUZ9fmCv7Rl1jGTBdJrrOqleiY1UQ5Mzl2YA1ky5XDMXd6T8HwYGK1xUsh
MZKj9tjIOWMcHKtrEQlvjvstfdQx1RPGgGpw08jsnf6t5Z4SzKz+Xpn8qX7kQ+Y4ZpEt//PfT7ki
oksNApW6hGUxqBMin7Z4tnrOxMR4+PvP+p+wFtns8HVaEKwYztnmt71wI8yoqprBOPUYsHrlJUdm
lN1hoJsaBPitVxZyB5RvVbQkIK7laRdRRuAM/8cLke/q+7VFUouGnICcif/fo/1WyRekXlddyHpP
xKWvE2wqAdSZ9uCgfo5TA1nrY9He246x6ZN2m7nzKgK89I8Xof7hCicfj0/CYWXHMllu8357FWqA
1UyXQBqX5Yn+WeSzZ1UxVs/3mdZH8DwJVzNq70QDDI4d2JwrwI6VLE87DBYtAyMVnass851Wp54e
H4wS0ZIJoSh+i80TNcdKwTAwo0tmS2k0wI6JfMBKr8fnPPmqYOmM9vCgxZB6yZbVY1uSS5EFVJuO
2mBS79P5FI9S8khsbiYf0yDz4WcI3x7aB5NHUAizJRrzu0o0G6ZTMGoVKZYzn7BOzljqarEgRtw3
9hk4rheBQ5EZBjknJiNHckzwaJlQU1SeaTj4OBZMogFTcE3Fk4SyJ4G1g/9O9GPn4OpLtllyFymf
Cb+PLZzDBpaFWZg+PaR5fS6K0Ju5AWMq3rkAi5KScFh8VnjMA0nGJyXn3uIpLu/Zf3yZf7iiDDLJ
NPI9dKGS9vbf77JTRGXZuqqfpgbPX/Rk0xZSz1cMvgVIw56NCbGRoUHOqkJhKB6S4R89hv6HZp5M
bRlC5JD2YarfXoI9CTOEhmGc5MXgOp9zol1MUcn5+CosHjq9IWqkZLckcdWUXzTyvcmcyPgI2PMl
SGBdoN1txBwLeaUlu4GzS6PIqiMYXa7E5h93gPhDU0TKC820Stfvat9nSXFZWH3Wx5AGijvIOx0D
a5cJ0HBNq7tYOYK0JXLCRMFR2J+gEOYQqC4NT2CUm4LkiaR0bhhHPNSVTSXiPOI6wiaf4h2LGCPg
EewLXzWwyQ4kVvQ/Y+c+zjDd0QzkHA1cMAertjd2HdyAiFrDqNXaN6dmA/M6JFQ7SKE5s5kzrgaA
eE4fbsmEdRHGRfYKIQo/Rv3HFORXVNS355JFbpapM8GzeFR+eyK0jYbCYwm0kzFADTuOku+lqS/x
vFdgFZoVDs59B5Cm55z/+wX8S7H0/UcbripUy2G6af2a+/32MLKCasKsM2unWOfOtJHuwtqKpk1x
a3XdbRknZCtBZ2prT2WIMDFgTBnMSKZeK1dO1NfRkq0cojNMnGsVo20+ofhq945fM0IoYVUYiFgN
h3QLMIP1oTOV7Tw74CbvcmZ/tZbunda4Hylq//7W/qCJ0ki31nVB/plh/M+MZEBLuWhJM51ye96b
UeubyhEptB0dhxIBF/sPjSqUBViGR+YXVDXt/zGw1v5XmSElUZqBSUEzuUO/3ZxY9Ys4KuLx5GiP
I3ueAbL2iCSTSBtJqozJFXZIsCT8eGWAtvEDjkInuW+RXkumf/kvjZYuB2r//b7/q9GSD7Tfvu/Z
aAZFrcLxZKJfSlAc5MuTFkJhBHgOMAauuFpftQIGScYCjLIKFqfLEsO0oDKyghAvgm+Y0SWCwnCb
+8M5x7fBY9ly8BEX/7g84fz99/WihTRdzTSY9asI7lABf3u9MilxULLpEXKfn/nBbtoy7PfCLQaW
LQ5auCd7+9bczHt9r26K47znnzbtV2ivm2uy6z7geeKJ24NK0zfmpjoWu+6o701+Gfshf97zJ0D/
24376irdytFO/v78i85gj93I63xtp2yVW31fHPUNk9orYn1/+Vl6EjrOX4doU3rqJtmBxN+zatyo
exLYdsVO/WqOxADszE3wNG/mTeNDtcy/Ot/dgoK8knSwtX/GL9wN/Eb525yTfAExvwLT/UXlB8q/
k13G352vbtSN5TW+9VTy3+623Te+uo/P81dwIeeDdzfvxa38E5St9kA6i19uFd5Au002BNh6vMkj
4Y3bYGPyUSGz+6HuCbI8BaeEl5jtOCaYO5wrPsFsF/wfYee13EbSdNsnQgS8uSXQFoZeInmDECkR
3ns8/b9Wt+ac+TgTo4AggECju7pMmp07s/q0P63SL5dPtqpJ1/zVjJr8dDFg2+m0GCA443PcCMoh
le6iWtQItvEx3kTLTjnwQQHgkG2WOtOPdciWIp1qMGf4znEtmCTEyKL6LcVTQtIoUzI1k91L4e0Q
QjQNoRwRmvbbSlRKfZDzEU2SUkTeWrL6qAWj6PTaCG4aQbUzifY0YtE/xzuMEEpZB8uOl5mlm2jF
Y5Q2k0LArlbRJJp+Pz9MSh3KpXfg5XSG4YirUcch2MeLiJaGAJ1BLSQVqLNNmhGzibHbhoVwHF1i
Hw0GoRxtk0oH3kunEQINJZRG6tVu68/AaXT4IS3fwwdioFbBJVpQTD8iLnZT6EJPiCbfxxH7XyWF
n42kwQ7uN82+k5GepdHUmPu1+rUHLE5m/X33GJdf68m+e3mtJjbx+rCMyUbh1utJI2gEk/6EO9rH
pANGZIqxIpbh5n4R1OIK7w/RKfJ/8p9pKoFMap4mTQZ9zaxcJtvetldNW7fr3rTXiuGkxIXkEk/T
Seg9NhJY9sz6zjEkWabnQC/D2vddNGXtNZNR8HCmy4/xlUtVOXnxGZ6tFwk29zv60W6/dq/dc+y7
SVzhW/u1yPPwMIptkidj2Bge6N7MoWZy7dIDHO0ca6Y1Zg6qPmwy/yohO8XcV+JZcI5twCyqBbWA
ikXBMKwjDGa/9pyhmnVLtVP9We2sKbtR49vz/TUit+lHNoPSWbJKxoNFguKP2HgmqaSLZNfblG9W
yXJQS8thK9pwCIkOIVXUSnxbiUjSat5WUvKxCOXf8HExnLDR1yop3Nci31XSS1jitx6xSFgGaZ2y
pOEmafDBrkcmWdqIqPnD2TY9rkgKZlLkCis+or4JU7vG0nGq14JrtA4O4TaY8d0lnP9oRBtOUKLh
TH+wQwa/+uQqO7BevAt/6KpoBCXWRyMqhlYyB0H69P2C1UUWFTvPvPiDEg1pRK3o+ukdwg3zhiFN
8Nj0LjSIjzvUjAqa4SKkkm4wDfbRPKgEpQA+xGuV7O4bbMeg3IFN2pkHVbRmQN1Vjpxx/CIsxuTV
dQoRLB7O42/IggnXD8UOKfzhlfP4sxV1WRadBafYIDc81apzoJYqX1J9iP+nQZUTUVI8bNVvyp1a
u9zhDFzYQ6bpMoIUxiKCVZrs4gOPMX/tYh91FtmGv53RuNzhPJjT3M2d17LZB955TU/ut8uoQkQp
uDz8t9lRE6D4m4b9h8b6EtLaba/TBdvEnp8K8fB5H6IYUA4qjXHSfKZIfVR6VESwr2IyTVYoGiX3
PJkjhUcsGhJgI+fF5eMQkh7D4Jb4e/l5Cve8XweFZ+VetbP62CJMD4gwJ8ElnHLb4+i/7+Vr+OL3
vdTZQrBYhFuaGa5/sxbmzcu8UC5n2hfNBHsoQo10ZhF5VjE8jHDWvqshj84P62D1whx+wGuLJ7+2
70eExJIlPkyGSSYS4kk6DVnkfWDlpHCrKqkgqZss3AkzvMHEcZDn2TSaB2tKg92so2V0ik9x6XWH
pm0kik/HFlTxvZYQGkAh1p8LoaK18CfLrfrFdPvHvX+xlI6lVv1wHi7PT8U3NXL5rRypFqF+3FQQ
Z8jFzjq8IpTgsjNuo7QUr0PV3+6BXVdRJECZbaXw5n4ejtJhMmGcHNtNwrRG6M6UBD0kSQKDgt6j
4hT9iILiSPYri0cpFLuw1FFrE29YMkXm6OF1bzQoYk9cHupBjT5howY6U/k6iRvh+ecCRbhEvk4Q
KhdEE1XhqZN1M/2RzyvbQPAhukJGYvUjZhJKLAVF1hhFJFm7+ap0KV7htZBBQsF4Urpu5owGviK9
32IUTq69fi2hFFd0fS2gJ/+0v2796zbU+QjUmHnsRV0GLfniFg2nq9ZpuhqfnzC9UozN4MqsWtEz
sNPVBvyBAqTGXI+cM/qBytw71sCuW6Zsd6RMOGj8YKHlc2UHoTY/gqOcTOThIDYuURObqoiBNvks
PUIa/9DaYlOsAbZXsvpWuN2ipMFiGG8VFzW9I9Qf47q6hzmMoloyFxao8dWbqlBtDLEaxVfBLkEL
8/70TGlbrJHj+yJSie3jfTz8OWEhqdVZAzyb3NACza2yrITVdIkx6ZBjm6G62VESPTxKj/yyEexC
Z40m1PZTw0iDpviocTP9vu1WX6tTamWpL70QOpGfbHn6mv2FEKkFax67EKZqUPh2ZbYMESb7uIV5
sUD/jiBq96/cga2nMBMzvvXCPjiYQBpH1Wg2KAalmNhuuxw48+HEB4sB9ckwn7Y9LVcl2zFc9jCC
U232SrjuseML5qU27+UHFRkDjYgZD42HWcq7dJSO3krv2vkYEv4fs4q4e+2Z/SO1qTAnJzGphpzx
8q2elsIjhtRkoMmqka4pfsQ29urNfhljbIWtPY4OTIh53+m7Y0rUGXGfFyQzm3wyD5jCTxPKfmNA
b8PcYt/xhZ7FNLHhug+Zscx8az4X4uULJTaYLqfM5/CWFPcX/BFFe+Zs9DStZwO2CKdHN9mIOAaF
b5p1+eCv4/rTln3VsFB5vjtQSoBqQkSJI38MQwpGOVOogAbPk7fbLiA8qyBuJpzseZRQoUwxnE8k
tnvgx6N+/qoddECNXFEjvrb6h3AY194oJNZDCKBQVDDnlJRPplQlGsaU94jAh67Zl46/s7GOx7Rh
5laTA7ppkWjUsN3ppxoJawZlOg62kXXzFwmF1AcKHYjYuAckUfALpE2rj5nDQxvsktknWvetvjPP
lpVQeSNOTyE2thBKK9Gqd8X6qaW17N0CYVUMh7f1DxKCNbgqqR9glXnKGg6FjoLW0oErTvikwWNH
2zQfjvWbanjpQAvmsUpaUfPjGjRflHZ42kE5UzurzjgmzIndMMeqUezN+H73tHwoY7soD6eZiaKF
VIwv3Qvy5RJLU0QcUnVFzUSgCdHYPcTMsvfpM8ZJdwq3p6tlPUVKjSNkdp/ywSgAftZVwy1/jW6Z
nF0O5dtdXOE5Zbpin6juDt3moJFUiS8zeSn5p2TrskeF8ovn3S5edZV7bGahU7mL+c65TiqvZ0Tm
6QVuuiuOWaA4qV+bGVAkIi/elZFK9UJii9b4Outoy2AW40lYfF/+unRbtNf2TJGi+Lsx0RFv478t
jfqXgMQ/ZP2XsA8Q1WFOWjnaFslrGAsTSWe2zJprIuPxu8Jtss/EzyRmSh5vjk8V3ErMESTr9l3t
ug7ObTY5CxVtuo+UWaEYoM9SUGs/U7SGkfM+t9i25E1gA2PSZ1NmPChiJarH6n9A976mxX29tYyB
9jcj6rgGhJrXUGNTBLpmgcJMJaHXpGdcA8pQmPl+G7s2WlEZc0gLmuR6jdc5xvUMs5V1hhE8/UPv
fw26/aOJciD/1sTKsnQ4AfKfn8AUlJrYOuOEHBSF4yUleTSoMiyQELU13lqxIyM+QmWNhARvbdhi
BMNB+bfszQak6iWUFX8cJcNM9iCiGB6GhEfrTUen8YaswQzRoP1gJ73ndVB8vEbn+xpfCxDosdTa
6z/ea6n4hdD5j5sVcvrbzZYX5eN2NS6cnphdmBXw6DEsRukKX1QD49rFYO0Pkz1GbDNpNW7UyjCX
m3dVcId9d4YTXkeznrvnd3ITwgmm3QrRqArfxsOe8nmIVl1jnq/jw+s6IDsHl2aJTFlGhWR0e4op
y0WhFD2ZQ9f/C736IFvtlGp0dSbNgUaWX526J179oaKCH7JsgZxQUUJQ9WDVVVwoVv57RWLh/5sj
U69A92w2oJqVXbJ/66fR+txoVVZTJ8U2nPa24fDXJRp9ntI5Ws+ZAKqGljtQ5DqaDIZI+NvTZzHT
lWwucQt3Zdtj07N1bwWmw7TQjqHDB8J1zXutg/w5TaiGVgUA0w1Seeemw7q3JRjJB1phxVSbYcxZ
cn8JX6pfu23c2gRBP/X9JW09VjPt78k8URnMS4UMPvY4TSi4y6eQJnjMM2zNFgAMemjeLBCv7Guw
H8JLgzrfe1WATy/ntzZew5B72n16tRJ+nFYH4atyZN8cPzQgV0EL0M0VosW+ZWlk/+y0cVK7rd1Q
3JP78tL0C/aSQq4WzgA62DJDeOX7GrFQwbaByJQBcGKE1BsYiF5STwmBuE5G8e5HjYIKN9tEl2OB
rbfpFcPpoPmh04/qRRT6WPINHAbgonUXOheQACib8EC4z/ACNrxBqRc/1NEtgI0Kyw/ly9P/a5Gq
dUVVWKonaUJsP5Guv1W5K3WK+PRHAh3iF/4YOhjGAg6NFV6rT2tawKasmbGLfQKA5ZPcONbOIpr1
XUs4SZgZOywlYbxKfHre8B7Hsb+JSl0+vwdT0r7paCmcXibJ9EeZOz3jHpdwncmXQN4UHwXJrg++
935oFPjGfMDmiMqVLR4n29/UojJ3q8FwTQv36oICD0ESygD3tBN4zVzw3KiY0BOaPZ5iliiwVi9K
tQWfe6xOlTaW96wkKL5q5h+7lGjEKdZf1ubehYW3a1p+ERcCWil/iCVxAfpMi14dpnW/gTwSKUHK
mFzHuAUfEE9al0frX19xi4OnJ0ESK5YgdVJih9UmT39gMWEtqUgOoWbXCYvIm5gBvTqwGk4rOq2B
4cfxDexMW7yPRdRGqb7V8K6ZUGSeVgs0zvAIuFgfzx+7UuN0zzcCE9Sfov9WQFWbnoOulK/xubMP
7xPn1j6xRzIIFhYob0EuEaL7LsULuDnSXhjV+1E6SXWSKEcI7MnXtMdbAw7lFh31OrPGn2vp5rdb
4loFRoqZm4FqwnGOTj5vr7wHpIt2H7bCmSwqlnczM/qzxWjbHRqYJ7Bo70RroPzo2ctPjech45+N
2bfMU2IGazPXsN+V8MwONEL5qfjIdvNcoRQVH6nmRiLGTRlfzKZ6lwKm1FLBii4G+6dygGvFSZgu
XFpFT7GUB51vdXwdF1wIjkLP9xqds5D6opmzrZGGSdpfRmROtcCi1caizYQ4UNf1/pmaLc/1Zx0X
Iwz4M+D/JUy22lMrrlCTPHN2teAKYeWnKC9fYUKS90LN5dhoAVDCoNBr9Ha8xzfukumiW41nrEfs
JStIXN8fiJ7oOWukoft1fFAQq7jW8XelBCW1ifevmhM+jH6IpVdAl/XHtSZ5BT/w1KLnK5q8oWwo
P1h/QHTbhjtyyYF1ivfjXhapQeflAJ8nwAS2jU+HlMpWyeIT6J321fveXubr3TQ6XkIAgF912SQl
GverD27txl2rMjkMW9o2YNnele7sNqC5N66cLhqg9jDBwg0h5ldluf2ldVgB8QDCu1PxTjCmV91W
7/q6wgSv/EEBk13ybwqYJBsQEPIuWo0vVtlicZxTcKCioYK+e9PnJgr3uO6Jn2lMXlJ9W6NC5Jzc
l6N8TFbdGoasMR+b6hCAOqLHUNqh/oi+AX/TX2pDIkElwIxFcIiK/f3jKroRlhc6oPwnhR2Tya99
dwEQQFH2iMQ1+G4xRfdAKURk9Nv13rHB41poOGOb1IDsxWqGybYLE/yFpfOSGX7PIpoKyEpEipMo
uwCGciJ31oZsSBCyQawCyqVxASprvjQA2H2ILV8VmSyRVgoBMb4GbY1k106tXQ8x77GUyzh01/4K
k0sIa/M4fTthUf3JXyGC+4fB+WJFHpuF4pJY/gnraJwc0k1AeJyYybMm8R6boMC64R3ms7bxBCIv
E3WOoTDHXNFwABnoLT6nHK5Jc+IwDO75iw6cYHYBkKH2VA/WPYLTmYRXFLagCjEq23j5/luTAvwo
m7Skz/f6+aqHzPIkGwxIBxn0pAgrI5ogTKhetl2lMUy4DHaafkeaYiGoLY2qCEGiPVEkuSzXuW4g
ZSnFgxULQwdHhFrYIP6kqrGWcCpZkAqLXKZcHjROJ99Lf1gPOSntH8h6o1Ej66xRIffsKyK7H8+2
62PVLmduE73dh2RL9/A7nPrC7M23/YfGX+tWo5DdaJnkGme+d5QcEmK06RWdkish7pRCvd8vr+zE
/A4jyQBbFc23jrddtltl+wF1HRVa911RWZRS13e6AajFqEKhGXb25NPRL5eKuDdBra7rR7Wl6vd/
jZwjqpWt8mJKEehroGcz4FhjT3tnStTLxTTvPNW+5xiips/ulwjj7p5atZyFTGokZfsYj4EYBRsv
A/ZHDSs9EikeauEwohJJNL6jViWxMzbBbkZ1wmkZXhawLrEYqXIWaTeWWbPi1toTgi9MnYdNp9Vv
9au3vyMQ4fmTOAS23IKap5miKqNl1bYiOGrOBUZE+UOtSjRtwsL1gZkFdZ436uQrWlZzg7006i9X
Vuv+h+Ggcnj+1gKdUf+1okGpXeRFVKb5cfxWYkmLyixQfkZedYnAQ8AyFF9N9NZ238nU1xMbA1Ga
6s2gOBIZJVYPSkj30k9IorUnRburKQ8cXGLd/s3tOgOwUUuDyjEQlzGO9NfjN3Yy7RtG8sJ+7bNG
Im7C7tHqnk1XxameoW6xLzpgm7g6WHUVuQhfXjfgOLbnv92ycu0LfTBzX9EFZfbsogYNb/7XLSsX
dpVK61zBLaPM+LW9PHfXC8hebaKkhfaK/URI/KEMQHL6vL6slhFFaZtv9ft9Z8sYtKftxuOayu1k
1wQH8jZDTlJkq4ru/PbyfGRHp337sguX5Q77tle6C3YXay9vt+x4Q/2lcxg+hdDFL8F+2zkMzo10
cl9N1rO40Wqvb6q3EAUXd5uEksLU/FpVOxSOWFd1oMtL9n44fx/sq0nzbhlPB5feogyHKLmw91A1
rBMrnXa38d26u/q4UMiOuul1mDphk10lBuxbMr2hPj818EGk369QDM690TO0//avxTN1Q69kT7d3
pXByiquv1+7d8X1417g8nFhstag3DleUgZ5Gy020/j7FH1gFFCCq3Fe+bSOIlAeSL5ICcCM7gbRx
XZ4PcfHSeexX7tKX5rzP/soHCtmkL/fQ87tbCml2YBtP36hkvWUjTzbTe39+KZ5/Fjpx+/nb8rlI
9XdKwnSawbrdnT5T3RNq+u32uTLrQHovd1/mv5btcVrYdwbT6P6ZZG+Ky85n3c37hQIynQWI4XJO
OambZXvzfbC4acP+FOirDrsvaXUwu+kiY/tsh7gw/XNFUBNO8U3wkhZ6lVXYKHwuo225e6ZqJVxo
ysl/K6Y1CrIms/fW3fj+x8vhHbRydsse1qWff5iX/wbgkYhGjXQSCmEifpmW9cYSitnxSrDmpf52
qoEJ9M/hbEBQANpns0Nk5EhmYX95U56wA0o4jl/ZN6LUTgflDkXr/kj+qn1hZubL5G/t+aIsJsvG
/lReskwaiBKA83RrBZub0i2syB9Vdr4k8pEeikHzk+2sSeC/H8VVa+zdzDvMm/EjxWGG7D1Talfv
fhUq4bkZHrtDmMkR2721YQcMdv0jO2fgaZAN06EeTKV3+oRkml7u2Q00OZPYdby7wshkcxC2aG+z
cEbBCOXL5umH2/HjhirFUL8oxE8uAEVuI/b+pkp75b5F2WUKId/sb/DjzoC3nco9QUO2cGCn4Ws4
u4O3zEy9tAMqEc/TxTm8dDflAKZ/vE0r94uQ7bTZ0y4mXf2z3WIXGnb1poRBxM5+l5tF2PhV7nXJ
yUpP33Ukfo77BXLpItIToKomhTug35v98+p21Kn8nHXItTp1yaModNLu6RROW+3nenj8xW54hYTM
JYpXLCoJc2rfiKqLPyj86r8PYRNKZK1lOuqXSPq8cl1dIUKfn1bBtBntKC5DkW0qy7+QSFPtNQng
H1LkUEL2MdWMRmmBJI9qBMmnPoypxUPVopt5Wo31qcaHh2KP2itsobe5b11urm/gF5/1+tv0+Sfa
4ediTJXAm/9eEl/L1+VTsFWC4Y3JUml95a5tN6v1Zjounp/GlJGs31A1pdFFGg0BbagkHNYP7fOy
c4AgyWdBq1f62fpDvbqv9MN/tOBLD66O+z01bGlBbd7GPzyG4zsqiUQkwbEhcu3SmW9vJpub78Ul
W5G22QsG2lTjD73wL1HcGrv30gnFBqnOlQyO/RuMOD2fVodrZXd+ms/b42qwOnUgjhaqvcLLhelp
3fZ1gAdaHbR6R6ggpC+OKKjfxeMZBiMqg5wv4fjp2GmRtPet0SX5fncTLkkq7VyIAO4eWuGqT9pk
k12BKJM9ILeAKgmbLSW7x8UOJeH67D51KCdswjh6I6NK5AlwhXqi7BTMbsezeTjBkqZsZsR4UJil
vH0qlm8ofL56ql3jItuZHx93nY/SvTsm75LhKApg2SA/xgS+dtxP+QYPZYHabE/g2YMHh+vqoMJY
zkgfmEal9R86tJr5ff9rB0M1p9Beq0badLFR0kL4W49SbXS5HU+JleCobomUHDNz+ILgSiiWgUGM
n6HjMXwDviQujSksObEaZUAs1vEjm1sYV5aAxoIZwC6AVfBw7MG2ItS3Jtw+AWYsS1V5m/Z0vGtP
GczcJ0rFXwWeK4JKFyxsrsF7PfjMdcEPYH/C30YT9dGaD9I1tMMqr1pOut85VUcAoEDTh7+YmhRr
f5EwI+eu/mxottErdAUzCM6CowozsGWYOAOQKkxOBPqL4SGdp2WPfVOSKYa+vpYIa+4v692Krw77
GToM5e0C0CsO7f9ir3wCfH1pc8x9OdWv1kIWXa1CeDT+rrO2TFofUCFBr/U8rq85DqFROv9tlqK+
8YNgNxlLRGJyF0Z+jz0EP5a6lv41ht9ncEGrWzBz+WhMm5IPoEMc1EUjSBOBXfc+foQu3Z+kDB40
gkN0iC5sqpQRBYcJ2xf/mA40l3GFIX1JNcudaKHIC9BbkT1LeRHwI5oqKngGrRXgGgHQXdNzKihn
OKYSLQB1hcdYhBmElbHF+BzAjKw4cLERXy8/88N1FNiZaZK0yJu8yU9guOYKzjf/3H3oRY6I/JS4
UOH5nHpSn2cKj/7Gi3El+wKDefMmGWA44iB/lruguqUCD3JgdNMkMQxxy3DK8FQaz/m3+lSQ4T5y
MNsYs46q8J/vCv1TSBQZfwmAjh6bABhOph2KcOHVVm+IgOPjiseCKFJGGd+HQhN8td4CUIrhZV7w
s/7wd7YR4oz1D6LPOCe4M9L4clcn/183qREdgy2uTf4QlNi3j4NSf/NIfJfwjX6ykNWFmS0Spq8M
eIPH8t9KJw/L/EM61Mr1BuT3WrlW/2L4zA47Mk2HxxOG2AXq8Sk9fhSBF+SiiQSJ4x1YO64iIcQc
H9qlw19FALA5ixC2aq94xF8Qt/MnMhxALyptVh80QEQOfOVqKhG4kvGT5EKxf1NQhOrJTpQNwCHp
HkZrMbDSkpQNJr1szwWANY4yEGje/4Vv8BF4iOkuibh5jEeN0j0hXQddPEOsVeDowKCK0PrMH5Jf
nJsCqr46sXKYCfoZW7ASjmcjcYbzym4/N+DFxOQc3xyNd3yrN9/FR84ZG1MypI5rg7W1/jFLlj8W
yfGz8Hb5KDGZXUGLHoYjM/HIe3kK4x+F/gJQCmphaMzOAP31NQdWFYMSprD68Tl1XgU+jcA7FZB9
gBY5WRgeOFOCMk1wwIc/fG/XUwiq74T5kxP5L8giGuRvc+SLBmketr/niAKcrSVA7JYAEJPU3DsE
FPBD6cYAdfUbRTuDBsHqlSvpsfXsgrab4VYYQxEHMNQgGsDOxRka15sHE/awJb65e9drz/lXm5jd
v5j7Rfxj6owAtfzBNf6aV4S1413V2b+x0WoVW18LdYxntXJrejycntQJ14/6ImhGFOcH9KBQFwgL
UQQCIKKNecSoEu1TyZTNJKHWBLdtsEncskEcRjqANNhiLAYvEPEbeVf/qf3+e91SqvcfgKKtb1HB
k2Bri/zL/9Xq89m1dq3OaL2BdbmGUh8mxk9VV+tekYIct5MCgKDKXCaSz9ZjqYXKN0q6zMhGbOvy
KV9O9eOBan/1fw44GrokEkrwks2NQYJEh8qQECh7ySKVnA2YBKAkp+twv7+FcXUrpx6mUbCB4QxB
sCelVlpuzqyRMkido04NGFfdIwtHaa4qIFTy5lqh9IggU44tyjJjDWLqcVwemFwHredrtOlUos3L
ltm1IbBmpKr5UUurL8XsrAvO7DlluOViQfF9TVuR1GKceYk0kGb8HxOMv/3M0aOWYShk6WeOI1wd
NLfr77+HsFH/F1CYMayXW02yXOuNeuaU/s0y263Y9OQ6zkBhoJVMgBoKRuDHjqpmmRbL7FPZK+fw
SKi4nuV9KKO3HxpAov1mfGjNYNdA01dKCB/vSx15F1PC1/xBsXhA5WZfc4/cEUS0Fo2WUQ4pO+Z5
tFn4szQnC8ZweR4Wp8JrFv3G/vOj3alTzoLoy94E0+hCqLwGi80cCALbf80kY/i5JWk837m1+TQe
3YxIJwBTrGcXuABsL3saZJiYmdE5TSofOXkV6mo2M81A0fYsZ1CtaTN5eoKv2lxabfk12FzvXku1
mAJVebFyalI2v8iyZtiRx0JsxfxDf4QJ16vzzFeIrFnvaEIwX1zY76RWOvm9CL1BoysffjY9gpdq
9c0Gph5MyWfNwNIhRiH8PRJmiJRyvcmA/aSrpPnUuCsTKpZjJA23Q0dQB5S6I1lK0bZHBq1X8hv/
lyZBj7B2/RtjsldHkY7v7ED/rvLJkit5Do/nTHSH7Wa1Xj6rHODVuDlOUgpNlIAXgZDmHry2FEgb
r4E7G3Dx8U9pwaPYhJZ9dlEvVPy8wi6lnpxXwfQ3Ucnzzvi5J7LLsIGx/n7kt2e+iOfUHAZT1muY
DK6QZ9Ac2MV+5WejgQ04fc7o6rylmZDZ81WTVuUUTS+0+UbbbCg9zCTiW3oMmte4TQnoLQldVLLM
e62cnmgcuVdcgpZ61mbEj/veRz6wTRq17c0hBnJRxvKzAEVCtqZ5WM6XyseIa9szlV1Ap2b36inz
W9LRybmjtJZg2IBZUPvg7nO5C5X0gHfgtZwqMl+XyYKpkM/P0YD0Ltaek925PUJeQ8bw105au8h3
+UOh7N34maeTYALPJKPQzBOZJaRo8bltd8K7xOSlcEans+11QGyFPe4FKJP26cmbl3b9XgXAvWKA
sXT9sW2TssIShgJzy76onMb4iEtHF2jZk1ajePBTT2u3tG494oAMcO7RvSssPh9ckenCUa5rWi7r
xqtwfnkzygv/tOW0YkoKnf7YiiCXK1r2jjlqCqFxwpbqRsPGyRnz1APm3Luu3JwWmpRmcNL/jZMN
+6r0C+edcwfIvSlnyvnFLfZsStek3XAqXNVAu1bJiVzDVs3uTHHEmSdckAPnvfOHWXmGPxWdw37l
VlFIlasRy4zAtpEihfDw2TA38Wn26CLWhKdKNi6f78PjhyJcBrAGNPSdDxnDxrKNQ3nTvhs+a0Hn
oen5i9FwlcIhzU26bRZLJhGW3xHmjgjeY+jlD7YbIaJsRMN4s6EOKjnDsl+8G96WdW8IQjNyl71q
bvqXAY+MqUl1mCx2sYN4qu/NE28b0wXXvIZFahRY0+zQpbKwMY/s78LP3EvXTs0vpLFTH2Du6Nbz
WT2oEF6psXfI7wyMAnekl14nRp7flxEQYyC2fPKut0N0hvZnapCj96+XqJRQC4vflRJ75cid+aCy
v6F2rGCHsRBPtxzkTwEzMLgIndLdgJElJhYQQk8TOWNgvxSj0q1U780nKZDZ2KkfZ3DVHK2MGvCG
+8NfRbYHZTQdWKPnLSgUnr2OLqaJ3dH3EoPPyZluTgMm45vBReeyF6j2M6XLwR+AydsXf+2EsY1m
dnJLjw4/WafmZ/Kan0m1LWUu/8vGAXT5gfPMNnp62vapk5bHLV08Ggl+v/is3G4/XKlehhWIYeB9
HT+YtXl40+t5dqbrrSf1wLEwUNSg/OQLLl128ZzG4TnZzD7rm3pfIKXFTWBc5EyLS7TjQg6dMBLl
m/Adc5CHINLLKeu30iMwf9rkmwxzsffowxMhVq0d5sgTVVDYRJgfLthRmTcMEnASVo6TW97Cmx3A
mvKyx+xCDozrIfc7WWekFiMavB//L0brjtcg7ks5Hjh53q4OVDmqVbIx44+YeLDj7snzla2Alo2P
8MoZfQi5J9SwCjZV3SL5OUPG2lfi5JTC8ZPM42OmNsd36I8UxVMFI8rCqoXbxcBTVNG0BYyfajp5
UEErQ3PBrIznDCTnznsbKhehvpCM06TxiB3xqHhu3iuzkZrMW/Sehys6FeK5MgCvUx/wUuU0lzRn
MNbvR4PCI+7A/5e2HsWmv7clor/NdAIVo5luk9bLAkNmT76n9oCKQxuhz66mg/FdBbrg8dZMFerb
m9Gq+U8W7K8DnlIJSMok2snsxhyMw6/DrFP7Dj+L7dYnbxlhSzedbbRw1EVqiItDCMucepIUq0kZ
zMa/1l2SG+LyT114CYDE2DvVpzIelslHZfwIYrJIIWoyIPoUCYgLgEV8ZQSd7BVYTNlsUUgqCAUj
4UewNzk4m4x1n5MQpjqR4gI8dh9zPi28esQEMtWiM6G2GClOZby6DTFnCSaVdIevL6Fvxeumt0rm
cBjPwe7p1DMdyiTGQjSOfZYhn2QZDcnkrhBN7iSnbHoFwjKllEx4oS0TDshP7sF+u58l5i+37kvp
8HY6WH4bDxp85hPEDNigdl+AQnkimWEGcDdLmre73vxTbE3niYwIzjcHU9LNPtM84+uVdMRlvXAj
Gt7qaAlGbDNHS4/qDNtR+ExkQ4aciSGw1d6uUes587hwtYT7xFGkBDai/adnyGEz8azlj+WmPR4I
ZZkSJnuGzR76i9tyvI1W4e72kiwDmoC7X71dBwR9R6SsUH2Q6056MjJNGREc0fETacm5c2I7+H58
CrTYaz3DkiNdSdePY2nxXzkoQpAiNx43DPfpEWqiuSvDEPCue34YgttUQY74i8kEoMnvZRaa9FR8
LCdjeCzlZPq9jOuZX19w0LOvg7sD/JfCt2NK5W66wdkoI+lI2osnMYuy8iY4mOdVHcL5Z7UjF9Mj
xEpnPSnsUGzATqX6+ZtG37QZoc+cfuMttp73YKuCUTkIqh98TFcvnk2MKWd4epVR0mBwhKyyvAVu
1lfPm5/f7hHo8i9KX9/LKNSXbv3wG4faLrpGixevBNk++d+O9578bX7FMpuT0RTpnl7irwbqTtOP
r3aIn/qtqK50IXvOMfVSfn4EefNWBYCqHdKOgFSvD9Pv9WSOQ0619n278O1833pexuUKmO/mxV/r
4Bf5ReGb3E0C5ne71/P9Pm08O0q71+rTr0m7wRcmNwMBkrwtwVJZUk6gYCJLhiGZrlQ8z1hLzd6o
3xhAaspoUN3GQ8bKgZMjXXXyXL6TOJolSE369aQ1qCKc6nfbbv3/MUqrd61Bzi4tk/8LKweY8WHS
h+3WGkz6ck5zyBleT5ZF14Tdn0NDlbjYl2ODN6EZvPnUjMx1ruipJKjjq+ZZbjtRjdSMGRmPci7H
0eg7pDvYhBrCOnE4zLI2OrpoSGcyKwoQyOpvsu0zmHaLWa13IzdcZ1DTZvJNwzjThiiT5v2QlBI2
T4WxN4OWCzEMKZsJgYH5hEdqCAxjhzuHtBUFE3D1nI/EnSMqXEiFby4bl6XUL4fNcWDo4+axLdNZ
0m5rUBjIXJK7ZOGB2QoiUp5kOIGcC6VscbOFHGUCG8QQiUXwqJRHVbbhI3HNxxamxzbeN/jTizvo
U1buNh6/U1EQhpqfc4bOqkCwzlIPgsWezBN7aqoi/MyJyb56xjVDJinZ89fph1wfzfqWKbh2J6R2
SCuvfTfeQhSF/6WXzyFcVb7/Rv2g00loVhwukj3C14jCjimcCypjDpnkgDCsZDQ1OceTZiC/G34D
q5xjTA7x6t6WIRhjNGKi5iAZGiiSIm9mHDWm43VUfDerQwXlORTqObSdx2dcimdE9DWy+oOgOHEQ
Vv7ysxQx3lH5c5uA2WaLtvCMSH/LF2ou8oC17VUqJAROnmVS+8CNa4tkVJhvBD/vBO1lnl3jKdU8
zH0h+vQ+PNN/9qpJLrLWjkD3psaYvz0Pt49mhJr3KgENNg4BqlK8swgY/cvefeCHpc7hgdAVJoX5
0FBAvg1BGrMUBbMZcIJ1IjOIA288d4iPIeYZyE5mpOlq6nDVg/sWTE4KCdxQ9I/eXJEPyMZQeCvj
qLsFszLrQVsnv0e9V1GKCW65SIsWD1t4DwxUTLjnU1T/5QRgqywgTtMrdnWyuc2wboQN7s87d5xV
vQo9dUUuhZxdzc6v5bsz3Jl9ebWTZKWzgUs+aUd956PzlHKOT5ds7l7Y85Cp4fJo8szIg0zjnM+e
M+n9zk98vbyO35396jUZ876rPlE4lvAUmvSZpY323HxQxWQw/Z5HsUj/NFBn7G/ytBxAFZncTe4I
C9Jh58C8hlpKnqT0/BP3lIv4EvMFcf4y45fjB0jwqWngrdTEs92Ts9QIo4UkwPlzzFy+n0E2w3eG
2Uxez+wZQFgmd5ZBXsXEopRQptQMPIq1T7/ZkWp+czzNGaCpH603rR3snTf/92EwUDWZA72+14ax
B+zv+pN9bU8ZJTJf60rulhxISlk+ljpnMmCOiEqALaO5QigNMoS0qkVOBJ7EueZgkXvKoWUohTBK
VWTJQi4Ut8RcJqs5M5PxCcy0z2AWkIMM2tCNyFCeAdVyAHk8pwc46azY46T7ywHwWtQn6hl6qOJl
OBk1wi2oIxqauy6EuTOGIdmi6A0d59F3J/5FoIhMcguhmPNu+KxEfCIvsOInZ4SwqRpkhLwjcWCc
2i3a4naS9viFHTt+az0ELnndcltzIVx+9QAfKgJfhz+d+pRyAMZvZEJrHO+eVncSrM1DNI1SE9jX
IUTOclhlnDWp88+3P8yxyQuouFDhc1IzMJOjDuus5wTOQwDKp8wkZFJrEtSsH5EFZE0GUgErdbxH
1iNyWy6s2ecU7wkvP3Iuq8FFF/WelFBx0DPUhRJ8SEpo+JVLehhN76qfvuZxyDPFbA4P58e8eJTO
nwNOPeawxSza0L10JuFmHzYhj0TawUbkz1a06VOUEWmJyoAPrzi8dilMvmEy+vNZquNkJJ9NmPSU
zu+QS9LSu79YRfASUcje2p48G6+RMZYcNywWNIZTXRuQPaawpugagyLKAc1Ku+kaFVptCxepUlWs
pnQpEkjY5pfDONceWSrUSx7vd4mdMNlM7lb3c+4DUXr8johCb4ePegl6gOlci55iwdAeNuKLiqRO
BlD9NW+c31ENB4cB67+FR1QiV+Wv8hzL6JKlMRtpoSAYBV7K6Lcp5Y9wol71pJw+bAoykOt7DZQp
lYjNqZIsQ8yYrs3jLvsEXWFQtGhyTgIYJnnhjElSfTErVoq/NWFgwnVqtJYi1oRtMawfiOhlc1Oe
+nHgMVy91yQpwHd1HLsWjk3DXK83O1lfS+mU5xnIbx/HK26pRsi2+buSDFWcY2/GrpRbr11soY58
GmeGwcvlo8ZcV9HnuUSW99G9vGTkafw4YjR4ibp0pYw4gZLOr58PlnJP6egjf8VUpwxDDab+9ILR
7vD4Rf50JH1vILPGT21+OazTv9PYmz4PsE7wV1tRlYZ5XYaWsuz4pl43v8KFjDlt+SzIlvXD9IcZ
UE4UT3rHxnl4MSNoH17LKLeHww+hsxX4zqqcv3H8NIEDxgmnrNlG7tMYOVPJ4kl+CWsQIiO5V0dq
kLBlnyaN7cjDf/bqCCdHjsk5S82b4i9DcWTTQC5BVBntRZ2hS9z6KdYJIPguMRuia3S6XVkdiJtl
ZMfUHqh29OcpH50R1HN3W4tOIvr6hz2WJ+9padE7NMGV47D+ZTmxAzNgO1LQZ95DUMDy4VXdrXpn
7tYzbz+tT1DMetlFo271rIuex3lV082OgdfUgWd6wD6lN/w5w3afEet5l1N3KAe1ZabkKlW56e8r
6cIiUnRepkYZJBWxjzNiWDFdR1uz2rAgc4vSHOEWOcMgvBnr3VypHOMURREsm7+U+xS1+D/Czmw5
kaTptk+EGTPkLfMg0DzeYJJKzPOMnv6sFdE6X//VbV2GlQohIDMjIzzct2/fHvaZy53wNMgdGOvy
RWgarHDPf4J5wpeUyYI0gkMe4H5QIUYwk/BeC7akr/jzAim/0J7A8FqzPBFXwhPWQYgxsfN3FyJa
L3vSXk0wIj4Ve3B8YwL4uzkmbo/RgPHAgbiQABkn2tSwkz7OX585vb5DlR+exbtpYZEXo1dtJcpg
IcDYYmMNDdndKMNgn3uELhSCxFj9osmNoYJqZm6mY6pPj9jqFaGU4YKV4Kmos2HoKlTi4s5iUtBt
xqBQ8crpUbHOYT1VXboQj8TAJ1hoA2zn2PhZ65t98HchEz83AVPwwpyHrmg1nrgwVtfuhVkYQw9t
hUPpdR8+/X85ZBBdqIsgaCZKoEu2oPzS+XNopHpSYL4xqgnuk/CLTCqJj2ICRHbMJ5eMFoL7hEHT
zTK2Wnz5XpxSNh+NhedlUaTzz1ks0+XSKH4qb+YWb85/dYVgugPBiexgtfr0m9J+i33dq9yj8jfu
6+zz3HTNo1OfOi+/RJkPWqFxCUuq5sfP+Ve9ZIGA3Yv7wqidvk4Hhwb/+BfD3I5EHXAINkFFc3R+
3K2PHCAJNyKGwN930MNeR6BNiqrp/Fql6tT0cgoMlmbA584nl3RcuK5HzYgD/GMw6FfiqLn6fJMA
WoL3LMOMadfXjQfsmlXYlNtFqkHjeDRLvSxfBFMGdNF7YvFyqc6d6uhd69A7LmCkXOD8mRAZ/QBu
16Ax/ShDSdnB+5tT+8zHvgw/vP5sG6CHORFFTlbcdEPPGSQ+DbUGbdDifw6g2kW6Ne4YaI477qvU
zXHVGd4hKhLDOj3piXH87Cu6OkAg1DZtcVQ81xh5U4RM+fZ06DYCi2rABBc4YXd+E3bwZnvT49YU
kSKXfYSgnEiCvmEqsAs5XR3XUlNKXY5x9o5ePktvmSadRN83ueq6ldpWx6saZN/vfqa/7567x+cx
QsHVwsfhVF/c5qsrmb4Eek/0Z2whH9D4Hh6ylcnnKmksri/pyneqiRTLgUY2zcl76mVxd9hUN08H
omedeTqUNLaLaqEh+yUXuC+4gAgYWnFlaBGKoGuzKhV3i0rqDg7x6ouzmfWg7yNFTL8KtGtLi/Y3
ANAE7cXJXbZPfg1veV87nyo0YUngO5Vu6ZFOrVLmnkxJ3YIg82oXkhYxsWkGM/dAOSmM2JhHMesi
vj3HjiurtwIv2FbedagADRqUIREkpBokXEskLUkv3ploy4RqzqhYZf4AvgU5oOUVA1AnmUHO3NhE
GSMTP6Lo5LsWFauVTOComxryHleZdvqtWEe0utiTNRsTuqR/zRObnxLsKkLHMMgp3+6vSvAmlGYw
S2uGxTQvgktD8zfuHAM0Lgc9i1aFygSu0uRZNhCULF71c0o45JvnxovaBpHwYITlCZE86VFJSTod
IVfzegZN7kqnTo5sn/yOmDf2b8X65EMdpiIJb7KDhFvGAIZ9Htc0fTi+uWwvoszluLHJrjHdY6yW
l9HYdEbEOZGtm0gRMJFcMYPxIBFCadAJLCoHwATM/CqhItcMld9nyppXuTgTbnvzZ7eprmlfs3Qk
sFeVwrUCEKV77mH5dh208FZ9wYk8Qcj0ulSi1F+dBmMQrFuPEkNCkm7+xsBkC9I5CuqfubsZAKdr
dtJRwsTIcNEz4ItxIJIBfoePILIHhDZr5z+FoPSIBziFOMwoWw71Ic9PBnL+KWQ+Hi547Qg8Iu+4
wKuXzzftXDAkijzO60U8eiUPNKLuXkISiHaHDdUgB6zqy/9jXAO9k0Ozo50aMdaP6DKbIDiHNjxf
K7I5TQBP3Czc80We42ZR/rR6UAfO04xbhzbcjal47Ws0iSY+dWMu8eq5g/4PH2dTSOrlmxkjUlhU
NLPFNiNp4CWutWYUS5yxcacJBM8fJJ/dU/OVwr57iAVKU7drnDHZzUYkYj9aTgPtc3eVJ/bzISLm
+KPdBgYGjnR3fEgzi7J1+TeFhlNRAaNBMyO9nmdnUpHMUCdcnqyhTAspJ7F6mnf76RjxCg9Los01
IiVGBCMuQHXWcszP09O31JgyDCXAtGH+VJvT8hPYgYNwVLAODqkkm9wouUi+16i4ACZW7hyBKDw1
McIIkAicCFbYORpjySKrXqoucRYws9uZLENN0kT8R106RkGr5hyfQukwhS2DUSUh09hnkte+UkT3
xWe+tm+QA/cDpIxfPIysEq0BrJf3zGcEVlhyvFlKmKYr5sa1BJHQqEFTgMVMtl/rMjRZrWl0mVso
EIU2XZJ+TsMiXLNmATsi0qkEIP3GEYwYlzR0f9hEIofHK/B+pOsOhPfqkRzvozhfEVPBqNXWxPcL
UIAVz6nD5Xv9NPbuWiRKspAcINHJFdligXyvSm3pUycOSRwwmD8xPcwoSraxelcDqGhzyCC3j0JW
gQyDcvOuThIA+0qmwA2A6oz2oTKvpkjOU2queIK7iPsIJaiBICKzA3myXogOSJPOe/CSe8qPpdCV
SF5lKauVoKLYmBhBHUSHUEQrDlDymXymPhXhon/yU4bELdOYmY2KHz+dzMkL+wxgsxLRdB268v8I
sTiUIsD+vmcCklQfmpoeNCFy+VEFbbwL8Z9ThHvdyXw6doI8tJ0CVp506excv/RSzwcO5EFLanGW
mdBYb5IlnGoAlZnJzmo/Kx6kJIFLaBKeeyqeUCD4FfksncXCSywJMEAcg3Z56G7gkvFfvHHJpwih
Cwi40P0PrDpsSUwqMGt3IzdZU/jO5VH/yHbh17iQT8wPwaHvVqZLFzWsh4hcTL0YBenVq1Ki+Ykx
Oik+BGBjzE5kjlJNxElWYDMCaBo5/6qV1Lc1HNVFPeG7GmNSAuIvqt1on5UIjgCGmZ2bGTCSgW+a
tCCEPswl7Zke/Mb8QzCIDyZK5eWbWzX8iS79ur54GZAs8kvMzVKqO08wniKzWnKDiJgA2ePU6kbG
TJuu5IFC1LpCzV66MOSYqq2APfoz4pAJJnnfmj4bgkjzdW8QbUm9Ezzdr9D7ETo0P2c+z/NSR0w4
gs7tDpzXaIzBzoa7NO7o+Or+XloUO/IfYlonFO0CU4C24EFOj3UC+2D0jNO2hYcDq4afskqio2Tx
+Amle1I0qgYTbiecXRlkasUmd2wtP7wcftfzvs3wt2+uVg9ZjC9IBLilbblZoDYvDLTKvc+UpjWP
IBXyIAw4FLbwYYWJunUFkPgsbIXsizGd+1GKSzVoZi/lzqL5y4RRsCne5+PQLdKN8sJmqKPvu5Gy
4VbFUQlRYnuMrjI+ACqHYltwJhiR+AA0ODE+moETVV5QLOawxaZfEsrG/JST4YuUMqRep29UOgXE
yMIZb+fgl/duH8bD/91zzVA4hxJ8+wTcDcCPjDZvFsY30+i45JrTd6NC2d5u9iJa5Rf1uA0SHCN1
t5VkEg5CIGAo4uT1RRRMMAFwcAr8eWpsh8YXRnPjfkQJiCz5er5F8MU4d8JObVHVrnl4XNTPH4Zr
UVJb3CgfpJn0bQziAqDAmZrLMRoyAIvYqxcWx9aluAsFLM7vHwSg+LDYk2otfaMuocR8xLMphKmh
AqRGCnZm/6DfR/zRisi+jp9yR2QwicLi9FFc7hullVHrfIVBA5TQrQt4P88CB6dHUamKdSbp0HJp
7a8TAxsMmOTWKWAN5C3oNFG/Meai0/RJQdBRPh8vTGoZmGaGIfL5pH1J0Vq+GB1YVreq41P3EhhV
bgrrF/+PW/gPpT2S0PTAdYFH75vhpYOHq3+g661JjEppPmeXq12qcofdHs234Pngg+MCYUOxn3pF
7tG+GFjS7LbuuG4ZPgr69jjMSvJuLaMjaNuR5JW3tPui4Twj4WPRhKtkLDcSju8i9Ne1woM3dnlT
d/cFbk9+OBKedo/s5v5i8wD/dzT9uetZelcg26TQb46bYfLT3NMYxRZynmZnYomfYJJYi6bZ9SfI
gMoWa1qwwWwi9i9oh7gG3AIwFA/52pyFoqA2z6hAQ501Wnhj6PhF2nmfyfiZMOEtkTBuPhdQanV9
R1TYTIsryoetFYCKPAkRbKELfnWzmPbH1DZdGlkQIOd5tJya3BHuLRPp4/xhVoOa9cUXYQXOqLuo
okMGNcfGBm7wHCnseJfcMs2leo/cV/GtwvzQzfN9elZwMwk7pXTplugqSmUmaUOSeBEUq5cNy00U
TCaE5zUfstIyD0uEtHWjTfbk8FnTnI05nfGvYiddl+t2gdhdpOTHWaj3d+T7l2zlUaBoS2dM/HPz
1bna5o5NmQsRBMCJYDWmifP4IhaKH9el9MNMPA6m+h5JQuelH3E6j95jfYHEc52j+Bcn+W7onPWK
ttfOIVAL7KDUBehFwVh5BzVcoiOajfNtuOFaIGdM9t4tv4Q1UZynwNv+9zg1UvPapQGs7q4+A1mO
gVGZkM5srSL9MS0nNoxsEnuBKivZLIlzs3ZuJyrg8ttQcxshvVjw5qTIBExV6xkRacu7xlUjLp6B
9QE0ubMg5GJXA5slyBnTOJevD8dKETQwReIji+VWD3B8p0hv0ly/e0iT0MWXVJM0tBMvTkKxfUFE
/nh7uBJYzSHTmq2deG5R66I9eYBet8CxWT95yBKKruafsshHcG0EJ327OsTJHie8gyagH9eL423y
YtZePw3u9YvMbxreWR7KXXgBorsWqtTES7SQ9OJD9pnuhFS34v3sivCWnADqyAwDlYUvl5vPDY5P
Qvt2li8w39sAxTj1+v7is4BCC6XGZe5eyCNIwS2+jqB7biK6QnpbMNtaoHIif60ssJtQrWwnjYUB
6vhD2gfIWW/ZSt6llx0LRLmLhKVf6ElDK/VocIWFMGpeXBG2FqFvzVZstor5cL/gHup+CNeaPye3
d6Ohit4LKqdgbMa1UmYwleE8d70cNm5/LTFi1Epejlcpiz0erFBJ5lWDpdlTuafJzzbPL0HaipVD
VceDEW4GU0nJc+t858AhAtmW28WU7xQY/pDiKQwX0CmdlyYxTBMq5cVvp9r4fUy+xvYw2yfnUag1
HN9twszYtPVfdJF2TI3itbnLmL+M/DQJc7HwrPCXnwzCsK86LaSh6a6CaNbmAM7UUrM7i1MgA6UP
KzwgE8P/8TCBWtzUfWX+4U9yCL/Em/dd/b6kr1KicmmzDYrcAz7yHSwv4pJM4dNVAquCpp92NghT
W+jFKT57nd4VkObPoufB4mGBsApOEGJJLbR21yuAvxxjsqrt+zk+XMb79KNlNLiy9LOggwXurUVt
Jl8tckshO9Med7I4qjBqAX1XjTlMpQXsmQLSS4xtDhpS7LqxucZ3I4uGdAwqtDvItxbm6+DNWJl2
5TH3ItUqjB/ulivGIvPpHf1CHpLm/M4FnW0sKUNXWTPk+3XgsCPeMtxZwFgoKLJsD7Ui2UG9rzFv
FFSPIY/69U5ayCR/exSwgx42+6C3tSH+cmuhddAH8shEkG71gt/RB9TR8+a7JeoFZjrHuvMFz5EB
1R7SNBFtuCWXPq9nHs2TmaVev8XqQPoppvGB9838B2N5rlgrmGYM/YkoOOO4baa7VoDy+3O6azTh
B2hBt0YdPN1SJ3va2ZKN9Oe0nu1OO9MOsineh31v35vSWAcQnk9O6/veupm1IrG+bWY/QnTSC6ja
GQUWn/iSIQs/63Y74WBdgxcPi0I3iuMJ92jJhybXly4hjU/gkPUkQfPBx3VPfWi/ItRA9qbnanpf
KdOGeJKqzjePSwSi6MdNKm91tSxWJ+vaZInY0AIy2Owple+f6Pv7hUzMpn47phNnjQ8Px535aLj8
SqZdDjq/PeLWjcctuqqPFr0BAPW0ljrWhRbm6DivH5dfqVr6uQY74FBDaGN+m051mZ2XVHdUroxP
vdmykgY7Rg8I3ZZJbUZH11Nrg3Sk0safHnED37hcmTRm94xK5mNcX1bnhdo+210tett8Zft4oYio
laWBfbmyL1Zbl8pk8LBdfHCU7ak1qXFhs02d1vST68WiN551ucY1la00W2bPpGhp3UndTK7nX6PG
iZO6LZSflsdW5iY7622WrXL1iDrzzWRdH+8W1cnx16EyOl8tnot1RJcIFNV6zCOTKcSC8xxy0qkr
5fr0b9SBzK3JOuTaxxP8z3wfYnsfQZBQn5O6OiHxw9PUlTxR21IgHslH/KivBfZoN3NjOc+PTCXc
+D6RV99DjZuIjLFYUfa8SRDmWOGwW/NwgXs6eda1IkILXwXnVPc+ubIGJ8MH/Z1UAZxX1OT5Niip
5gHIC7fKO9Mkz56O6YQV10k3yyrSJQqYBQprCB5QB6VGhosMX815P/j27KXm1XtRXELXYiE/FAQM
SQ0fptUT3bfpcJDmKBsuVolQVOmhxfIgD8FAKcPJ1WOISEpc8ZrfV/q1aVHx1M3fOQBm/4smWXhb
5saCARRNORmKkcS2fs2rJbgbYmGWDtBgK9waTmjX4mBePyJZfkJrx+CWvEvjXhzV1BXUgqvcDafe
H6Sr51LdA/GWXavcp/9MF1tpRv3Awc13Tzk9/iHZL3/LaioRtNIUZVZeuJkCrx26puHnvTEL5dqc
fBKkv08f6Cbx11bpBtX/Lkkqut4HNM7WRtMv1Cr9Fr94gOpvnzr6Q9cm8WJ3qKquQrBuiYNQhmL2
VDwzydFp4g2Aeby7L0NiA7zCk3nP1gKqEqi3whDxxX+1FpgGnZZxz5cc1Z9qsl0rQ1tH6r523Cyv
ssS9cWB/bit3CiE5ZlMKqVgnEm8GLXGy5NrnV8c6BpYXpuvx1ZUSK9lWzAvflWqMnsN7Hi58ckXu
BlZ0wsTd8ge/ikovwtDR859qtHOlwr+V2RfVkyomeVrJ/qZTtt0k5fmqcDohKiWeLI17eXWgjBk8
L5Y/WsATUW4DGHHQWNtUftwQBpuMElrco+RrJG8AUmgoMmBeyLSWyPZPZZSgdYR7I55K4GNVol+R
JabcEWTZGEhvw39Stqd8VcSjDUUu4MQGJlZlilyKZZoeOOwq4AZXF6T299cH3ExbookKFahMEU+R
Y2XMeWoECpIer94wWyeQEU5Y2HbdfN2CDT6kKdByRFd1QDp99iXJe9ShmxOIic6oHxdDiviMUYZo
U8jjSwuDbAQElRQqaYDL4n3c1XGgSfGI+EWyxRHMAv1LQ2Zpw3kiy92dQ2hMtyXkMmrTw7RuKQ0M
a9JNijD4t/BqgMkzn8ZcIaUp3h6DM4F0yzxjYGlsZ8vBUWcPF9eGVXoTnk2BfngATyZ9MhRPmG3X
3cDjJvuko2rknTwq+CE0lyf/lMOVuBgDga0B078s+ymkK42pDLlywxJQnUGOUjxmpPRjj3d2mCjC
is03pq10eFZA01JX4qdSiYbf/QMQ/J7ymhWOSiw3MvWWwVlc1Y54FbgpdIOmVtMlGlSGoN8Azsck
jP/7T7nZPbwd15Irz65oUoE80riuSzD/EuA/YJ0LGO3/Fj7I/1OSUtmD/62p3yRn0oXRfpZaIzlj
vK9IMbl5b9t3A6xcPADwnPo577Kk1jORj4RFJyiOGtPoR/HX0Uuas0FF4jLeMS4vSiKQvv77hJN/
Kiv/3xP+Tf8EnbLtaXzihGHaIpMlmOUwigv4MLB3isVMlVZAFCtLgC83dwzYsSFYErspoM17bi1r
CN1w4X8lxpupz2LVSb25s7VjfKcBnHAO64LFF5gkUk+I42MgrnpGGTmxEB1/k3O0QWA5gRDxjeBY
ngAAYciOPOE/SY+U/9UkIs5m+2F63pZ/b/SQnWwu5/T+hDE+Ylxk7aeRiUQglrxXvLTOYTheVPOd
0xO2jshuJyYZtecBORyD8PjIfMwCWBSS708CZt5sQtdOHtDZoOZ0nyUmkSx+YgmJXUROqHUSYAih
GY9eMm3FG1kcX91qmgviiQc8/20JEv1HNed/ijkzH/42Ar91GssPiuvFrID2iikoWeDbm+090A33
xlXv8s6gBTNr7Nih/nsuZv5dzu1vB/fk/iYaMk7NlrlUloNLF9i+bJmItoeImw/T0cwSEzBLltSt
xakqyuVEjbrRvmIdeu7BLXPwmLRGT/7FLadYz74FGgKZyNBgIqy/IO89wtZLtfKfKKSIfNyIJClP
vhJ+S7/66vTjwv8SCSKQIVRQBO4X4oCR0CrmKomp8eWHwbJqWrNTlViZN7hEsmSTzrcxj3QG2KIa
iI1JBrk33DZRUe/XeEpl6S39h7SSwaWijZIOjK1Q0EHVkcOB/KU3Ej2TQf2E93ViphiI+WEJT6Y1
huqw6kz84YYVdRH+obD1vxv2u1JPfrEaJdMZ6yWUGefqjj6OOE64mgDepVjqPW4fP7XLhq3u6JqX
fWPyDJsFQWdEnUlBUC7TWodSJPLLz7LLNwCVGdJDto8TsHQRmWl2PUpQ+uGUb5qnR4Ko6yjVY7EN
RqcnAi5xXgqT6YEyDXBjPQnVFEziRc3RDYRtxtQuVw6cPDHjWSNYelyBLqxYrjL8TUfJndahiE0l
IK7RYcQ90WXhI88SMX31jcn2M5v2FtDPv9uRNA+iA/gHohGzZyv0w9UO16n8kymjB+Mf7s1vmvnH
07x0WQw2aIRzG6KAhV5dFuu8G+pQxeUjWuXd84GyfrD/snSMqPbIEZxfDRGMSYyS/JlvggbfzOCG
/XA+vBV2xrM+QbA6pAfgguVaoUKKG+YttrRAWym2KwA37YtPrB427eKL+SxxEWtLL4fQBGmNsRQT
PE9bEQuGm8LKNEegH2VC9YdlOv/I4zTqPI5ozJEZVZYfp1e7GoPVkLnVp5k0NyfSuxuSxnB1SBlA
nuU2mgCE0QYWArun7hRIwQA4BGK1AP2qNfrQmKQxLBoRR8ZuEjoWIZCyOwQRgZITkWecL1mPHR6W
tIFKQWFTZolhfPjv9ffvMl/lNH3Mi8gN0xvy/9rL/C472I7L69ODjrknaCYqyrCYrk8+JSFE8k32
r9tix2ETALJ7zUo7DLnhd31N440RuAOT3FxITJW4H61AgLy2P5uPbOGfSslsNmWkvpJCOSmVgzjb
3+x9aT1dlpLxVhl7cyCyb059phbTBcSVzZWJFFZ77BImtcjzt9rEVJbsATPgMYWK8f6KNCvTBppq
778JTRosIG+ue7X6/3qFIve8kCCEd2DWkV14XbfS6wqaqCl+rK1bC+GIO4P7OmDwB/lHCC6xilKz
Ail6wAYh57YEtaqXts4oYt3p10kT2lVIgno+G9IQ4IO0B9Su6/tOQ1feS4PcsFcbLJ/WCoIb3vck
oNRGKicWi6cIN4G0mTkT/UStiPZJMFUKLVUgsFyxYsS+SpUgEbAjib/C6FJBRc/WEeCHDwNPcRfX
sqGuKgIQhQ5iJUzwybOfFl4ptM8p9pigh0IQLYPG4FaEZv9ayFa1Wd/3xXqtgAK9SdVifUsfklXr
/Bqam/B1wCdsxupl5Ojf4DtOKGaoIiJe4jmI+niyehOstj9uUf/Sz62QzucLebRjM2hx/75DlbeT
7PRyYYrF2HUvO/GN+IjpRo7VzHCk5NjGI3rlJdw6AyY0H97cNVwlBn4+FnT/CY1uCQx15gwyqaRR
UCGA2UQ5mLXj0HSPu8HgZUv0c7h2I5ZPEPfucZOmMIb+/20O6AP7rwsqnyCxXC5k8pnybzY/mX/P
Vuc0fSG0VYYgZOzIQPBgU3TxlLjIckhNZvlbZO1AzGE85HVaCJZFcptUX3oYuXHWkbkujbiFn0kU
4uDqFiUYYaMX6hGZ5elX43bnvmNlcAlw9CyPHe3J6bNs/wOLwKm8HRKWw8thr3QDkECp4IRVTMac
ul4zesCzwEChr4Etr8m+QhKhZs18aNhKaI/qHTqT4x6jZqg4qnV92gO6vIJaTqtHbIRVUy5bCwRh
G/VWZHVcsSan7bQ169E/lAZ3XUvkA5Pgw7hcsikV06z1GJzT3B1f3oSuo1ZuWrkYlQVjNBTzpSY+
Jc2pkOMraxxYdwv32TT8ZKOqbXvGSWlP5DLAkuwSYYSUrWzkuEZXYD6qwiAD5F2EhqxLVXwUexEL
Kj5GTCi4x5RINeEmripHwpNFfd1II5aL4jff7m57bklMn2AsHa45w8f9h7lF0Mye5b417Z0qoxoW
XiQVIEt7IBsO8ssX0Bmr2H3NLcy4e/Yxbi7RvVHQSfgKlR/UezhR3YXcw+jZF90a+Wr6U8jSDt38
1IwMLG4Mlx2+di/u6fbpRRoBR7hEcYubfYk2rydKXpaUE8u0F5IwS2WESVqRggLzwNZrxKyG00fH
ygzwqk1ONQ+m4yQjIwoNSovJDMX++jWk3jDyOuXr1ulmyuxU3iKuYSgA+Ga2yhFpSD+bZ9AzswXh
5gMcEAAfWFBOILBqF2wZDOFDZ3v8dnxc4k0u8RfJV93PSHL4aXMWkwbX7cJ3rOensOjTFBrtG2vc
fYZKK6DdjP/rNGffJkN58aPnwkO0qVYX+S9HjD4L5jlyGGlYqr//kQhw/IV/Qs/iBAQ4DBYihSnu
3tK4jOKdn5shfUUvncy9rk3efSIERjDwddyLj4NH4ny1gywRJpMfFRLNb6rK+MMJgA2uUxFiYIkJ
WeaW9IgsTofGQ/qKJE/xALTJ5LMKCQoheBr+ZvymppMwId0J3C02jJgKABM0Lyz3NvmsDuaBG+vm
BxSF144HHwvArFoRiBt8pvDprYp0b3XQCYoYdDqDU1ZgRm8M7qNfFi0xPUqae+CLs+xULprZ286h
SBF9KLmxLj6nf9wLI18jdHw9gF/biTIFeW7SCBi1RWZuY5sFIuQGOkeE1SIHONjYwAD20lUdzcMJ
LQ4nUDAxpo3tw+wutnNFc5SxU4NU0lK6jmR2uFue3qbO7HHxY0iQz8pQRTC5cN/0yb1Qs16GLYYW
ugY8cA3MvK2berZk3HA4FmxT2VpUYQBYIxm+HQqEHkNeWmKjFf/Ze+DAExRFiTjR2ZaTaE5Yno1o
oOnKCLFaQbkdymRIKHpL4YFaZOeWH31SXIJsNdquhLDQCRfnM/IeAaJT77dQcwU42zUc+g/6JtGM
GOWuT5XBo4si91B+XH+a7/ADLqDwP36I7oMt3zS5mjBUdeFyFec1Rw/Zu9DbEu9YB97pHpyi5uAM
L+sHRFBK1IkJCbc+YbvQNplV9QFuE4BSqe8EEu586MKQZr0QDWqSYpu7GSbX5l8B/go3T7Asznq/
2kO5ZTj7y9RnKGoSofbkU8ptGcRQeUrZstBr4RFFVrw+ig+9el0XwRmYmTyo72A9uaiPL7FZrYtc
MRYDux88xMn4o5TmvI4blmfiPLeYUbNme58508Vim1jtrk10l9ZXFtOVFmhqOSaxp31T2PKppJna
pG90rd0Xc/X2sSewoL3hngksuKGbIbdCyS9lzhQE9BRddPDfCtYjMSJ/lbwg7qWOnaGqUKPfImNc
Xrn06gIA3b596ttuTbUvx8XrErK0xMdtLkNcEVQQfDG+5KBZqlQJTe1QYjbVsn1xxGDQ3x9Y0pPr
CX60qIvboFk02tDWQ8UtG7GL7sJady0i178mC4Ip4Rej6Evnm7ZbGrZTBw1F4zEfOgOyBpUz8Fpk
veuKevGYU5jth/qCq3c4Unx/kdXjWHlfrRBSJkS3wlHg/r55uOWn5yGbzO5p6KbxHGlb7W3pWrqi
p8jIYoXznhsH5jbz18I1XUQA0jwRSwT8sj3Skz4LE0ECBQ12iVm9jz7c4RFPD87Ptr2humKP3SyG
r/Ys/7eInIsuOEUFweKvI//cco/gWLovxOIKfSnuOauTZcHUd9EchmdUgBWicKrja/HP+6UpKb5l
kPtDvPomzxeXaGum0Jvfobe0I67AG+EvaWuSaFtB7ZMmRqOyaiFV6OJjT3O2O74/3RS0COpNeke9
06wDMqqrFixQzLiChjRdbJjvpjgtJKMN+zVQ/ON9BDlhe46mw5P1oso9BRX9i7bQgXWqs63eeoo+
rFaYv2B/AooeBEjZZp06YW1yc9zwLYbzHNYJtr78qE/vgawmURvOfWjaizGZp6TFNM9pub4el7Dh
lGUYTR49T5ifsv105A141o0DEYGFMI41ujNwUDE4wShcwhR1Oelqb69Pd1mkfaX6xeICS3Uk+Wuy
ghLvlSK5tu6Wz+u98k5wv2ksLRHQBYrxYjKT1KOYQaVtqrVw5Pk7n+A88E6NU6Q4miSxJChOM+Wh
SqFEx2/eIxb8Q3+NJFgDFK9JNrH+x4ZwWFJOSFUt30vQi+DhXB0B389D2Xrlzw2F+exlMNWTR5Ei
gxM10mTARaqzJbsWAU9xavQU4FwGlWIr8LS90eoyIA/lzqqfrR/vE06baU3kJGFy0LxwaZGtO2qd
SE+qMWTsJMNshAZvZfGiVBuVyVeFO1GGSP632G3QDgXXRSAIKfMyXVNvKhPIK9IGqycQ4XhBmk3o
OSs93hgq8rRk3BPaZKrmMAl40EXhVzOaxDZlvjgwuB+F2TiHgGdvCXTND+ZryXvQeAIvMzlI5rS/
usGfwLkqtiBnYe5zdRUu8iGtV/zcZCuwZ6jqDyI5nmDgpb+VzAp1IfoRiXwjHrLverxUT8hiduPP
eX/en/Y3fzH7vVTfYbwYC5snoHr5cLa669HtkI4oP9cRi01xjW1yXttXuT2+/u4Wq8wubpjeF1kt
bpbVoKdxNTR+cYtREFnmXqwic7NF+/gqgyPhknbJ7nCQsRiFQ2UxdDt12ZYoh4o33h1FRZ34eWtj
nNmBGNzZ1l6WV8ALbkluSq7bb5RuSKy7f2dYeuSv+QiI+G3cB/JvaZa23kwKpgeuPY+knQ6LWXO9
JWfh8jsiTo0XEDyBGVI9pzIC0QpLYzO1Hx7OnSB/u6ZXBYm3ptjSmRlHzZ+KOM6xIqJkefj/3msn
f6BewgjMEypJqpQ8mGnSxoS/0Kjaim4Imebt9BQt63CRpHEIoy7ZskujX7/w0Khs+A4f1ARA4QQk
AZPdh4xJ8dWZbVm7QgRhGVCT6LyUPhhhNH8v3gi1EPE9cmQWpT+9456TKXq7VhvkiRW7jIvXgwNF
6RDfeJOdh+2tfVJsiu7CdDOJFGMiB5aPJUFqm6Er0kr1jY9XzfG1rm4eDqtXWHrkXXxrrBJirp75
oiJlkrSBHVWoJRX3icJwnsCMietpxa7JFMNfqhL/pk8u1BnLVqZ7/kEYz1Vhm0idKcnCsfheB8p3
7g5VKehy002LSlk3NxSDnuVQJRqdUC2AwHUa4q+tXlWDkXOgVTNnnG4s3yU7rJBUkAlqLKyLr8pg
6dHWp7HoxEtWM2BF3iXyyGOx16afa+woZNu3zU/Pr0d0oQa0x/Qzr6hSjgXC+qLFZsFCMPw1Wtsv
24AQmVUFojnKTjq4eh36XJYfl2UrhgqHqN59gZGwhkxrXbFkhyUu0qCnYDR7NOvMHQiXlbrh2AXA
1eiGLbhNjyYEARTCdB7KYyVGfPXO8Wilw7wukhkwI1ACSsozmyjqegNN4B4b4UhMDve7TaaP4qxQ
RUzJ7RYyMrMSG0guobf+SPXN4rk20vfMgsx3xSbXTPMF4g4uAJUfRZqZYyjx1VBp5OjmJPJ8p6CY
YBisC7439Kv9Kw04aq6IZzgR2BXv2fYFLQPvStQHjCwM5tiliv1jvigNANX06nsIyxukkV92cH/N
PJl1Qs+McqBS8/Aybg3oP2oxMiyCLcUOU8p+0GVh3u3a+cCG1bXXisMqJA6k9WE91VFCSHptpn5A
OCjw1lklOQw50gkgNc7V6Tt0YyZaCXvvvircaU10mmAaDmiXGPjUkj4ZYmKD7EvLY8SexLLh5TA4
uQ0YzC64JoVm4vhqzeNoqSChvcgTbtJxdtKb9IIeFy+dKVY5UD1I9q8jTm7SXf5xmY6bjLu3Y/US
kPyAEpzRJxXbZ4Y8ukRzHM0jajeiBNvyUs28uSIElzgoNtIpAJK/aKJ1QBofABDk8O2bSkUhNFNM
Mp+1AB5ogjFJ51i27nXT9x0QvjClQmxrEFf6yjK79+3lL58ZsGTrl6cRhcb6KvrBrhFjBz03yYBm
WQxtUy1DOcv3YyjHehCCwUVL0JK3MYUBjoCKAeT6Krm2qsiCy7jyQlmvYZYQjC5frOMTrddZ9CCj
jzWS3cYmpQyYhSj9/lX/P4YfSlVn7kfse8I1OrW5Txf9qHWE7ZWt00wSsbBs/dRfkJpVMeL4kKm5
lnF4WPfuldJfvMZZn82uPaG1dsgLjhFSNoVypizdG80WJLsagMc6BGnx+jDrsEx1SKLspXIq3EYq
GJxCTs5oRvU4yp+WY+Q6m6sCZRG5oWTy9btlcq6RiMW7aqykcMWYt/VbVlfjvhxvraW30KmhnXXD
c8NJ3vS73BBPB8BErY27wneBagLlaaKmrjUSUKlehE98i/NJG/vTy2nUTJa10pGp7nW5zejIOGFP
ppt44cG3q63oB32DLl+p2kSiLNq1HRfPgPAObZy8gsJbaYc2mtbHt6NjwrYbjNvD+NmzCRWhIPRT
NBQdZesypSxQ4cCoT6zXBOgWZxcmNqklLK1gqG6BRm9bTz2qdyr8cWoch8Gh47kAkUeC3k+/sKoe
hLoG7tcC/5Z2zJjraZzfAt643TlEuvx9dZevR83Mn4S+vv7+wYghevIxF+H8iYGSmWqhA4Uu7Brj
fBw8bl+K6+oIYi4TO9VyIueydnUkOppUFLTHjXtBsbC9YA9TxIQ8wJdrN+Zxgr3lRlIxpo2wIlgw
C5WgNy2FakE4ELRffNx96n7gegBXh1qzGnUltwOkZc+3qUc/qsfBTPicXLkBLenu5hRgCC2RYcsQ
1v5uUsrGG5neC+Tmol3KUZqh82A1rHNLp4Ly3kcLZ72x4+eSEwQ12OfoDAtH8WHU19bc3/iMuIWN
x/mXevwucewlfRwDaGX9p7JboqSsHM7fuacb4t91cBAgE/0TvtHNiG8M0nbofGmlt0Mkt1cUWQm6
6t/42UITV8sn5uuPwzxbznxTVdrH9ePw0Q7P8bQ6yb1CvFFtLkkURmUJgBKCiB5udUVm1qPr7hSv
1VPjBStzRNXidpE0R0f0zDbsTcQaLGv/MMbXYMBKPa2woQai5WMyvFmSrOqiMtIIWYJTFWix5/lv
L1wGiueEgLANqK7VYJSgZIQym4CIxtKbQpUCHLZV01GTNpeiL7klR8TwKdDFYn/ZziuD69DN+8Hi
q+86EuFYF4+3aA+upZ0OwsVMrgYtq9Qnxpovjo/em+/Sx3MA3Zz15WZjKkDSLLIDMkZu5zBK2WPH
rTGEyUxgg4noFltyFIzyDRQi9CkOsGstYUuPOyd23QVNhHd8F6fDTNSeOL7eC4qFvGq+nSvQu/Ru
yfvU2VZbPNb2uCVroZyo3hz8R0pXks4hkBDPdPbDnQhya9/1U9tqHLmdx/7+7oza4L5axsU43Bxv
Zc5QYlKXSWNORSqSILXPxoGedKIAxHy1aP23uWbzW0JNPozDDISWvfnblo/qa5hY4f9NKPYQzRev
NC3zDS9d/DIwO0llwX7fUNNeCuTxEn9Qz2EKTj6nfttMlsEVb+aNhlpzutKtqRyBK9VNf6x79s0y
USAMJuMU3mV72jOjMgVb8aDxX8L3DO74Npnk/POngZtAqkchFc/lwcqCYMTx8uSMUu2yheP80Gni
rxDawRh1oCw2n1LEpP9Ugkkwgi1/0reK18V7PP8UpQDecYqWSrDj+doezHnex9OEuzGtJm2yUwG3
A7Pyac5TCuO85NIkycf6doeAgpMdulGH1q0VA2BbfIaiilDDkf2WQfAH0lg2/W/t3fKFQokedXn7
vP1GOU1tLtnJZDM7PcQGIabjBYsUOxLF3Aw1+DE1HbFuFUjEw1fIUwgeiTxGRDwhOwUqw197R1re
unsYl+v02E8sPszGxrprCbgiX+43ymHEZ4TTRs5imIJsMRkmLhscLD6wCOlUmYJncsyBH2LFvt6A
fqUJxPl7GUs4fY/hmq/5ME51B9dFMNg6t+6Oz+VldfCrVGdL0NtRzIC1iH32o5Og0LYjUM3drg7V
HzgnFkfKeoLbpKQyGy7ypVhhHRzJ1wHvutKPlytq7daWlbJ8Q+wMRDBSD7z162a2pb9PH2hMl2Ww
qeaFBaxGRCjieh53cqeqOCiY6N0fGYPJPztZc9cLSSbJpCEoJIES9DfKz2a/OCwmg+Xp4elQTUxq
g7yLIMv+KVal00qfNXSTUhmDqFnzK6lO90hLG8qNsFa6TPo9xrD6K6dXBsZgTFOGF4K7IxGABD//
B/bOphJQN4Co0ZdekNIC/IF0v9AUvhGib7OvxZeQgGR/fsMvkiWgfq1Et8xH5lnWYQa+TqAAvVEc
Hr5cWrMbuaY75kG0eDI3pe6aBw6mBTu3bFLJMoLHHQnpvrD+8o8gtuTcAx3+lbI0chBjfvA7y3be
dNlqiyhz81fZZPPqgGVbRjTZjEthWZ02KfQptekzPPuAHR+QbBLIpM5MgRa/K5aTaGC9sz6oM3uY
v/yRxBu6WP/OCc2Xc9l8tpzLpAu53yjwy9nhPDpOE3SfiG3S1TJ6SJP+6E6Eahscsg33BDIGfArT
GelmGvEeMDdQapcg2HZP7ZklBFBDPCOqwCgktlIVYgYFR+KGxLBCoKUUgNOOoUjYTezYAjn1re5j
B8Iy/X8kQgl0c/Vyq/ReQLSy8DStZ3qRsyPRetXIfVmlQP6f3SskTt+oYGzBuf8jw7qU/VcDSBP0
QrpkW9rCbwZwdkxNTuVlzhFKtfIkcy6UitChZ0kig5caZAVoqfSSIWeOi6tYVOqetM4F+aol0ZSZ
EZ9NgP9s10f/G7BGpCJu6emlsUvRP02X2eFkeMEV+Rl6JfrauL2hSWByfwSjtFDkSIrIIFSbC4QI
RmkoqSbd8VPbLOhiEBiwH2ztqG9XNM4rgKoq26lep+SbOVoYZHPwUtMvJoG8p4eOp+CBTWZ4CjJO
SZ+Vqr4sM5jwdtCLPdqMF0VmzZTbhI65wwNljF5qVDPANeWjbDm2fmvPaqFc86EGwpO+ouUzPpQl
qZRCuyu5piAb2NY3Rw7TN0pWGn+xeZUUtlfuIGrjX55mu8ryQcUmgdZiZ3qjGFiuMb4xP2Wfw6CB
APiaut5yMLenS71InuNAnOJM9wQ9GfJWw2InNOrzbdnOGEL94NbUiTF57tMQ3m0pXo8omiMtqcbE
HN3UoOwZjJNFahV+zSrTKouYLK25Vc25zkZxgSNEQQt23YcWf02N2wFXqASasHgmh4dlkL9rele/
wcLBTSj/00CEosGQN4reZML9ci0CEnAwmT+RJ+hhk8AFojjyA6KE4sM08xj3JD24yxZB7yKfLPSQ
Kqu4NiHuzwEu5lyfZGaMA/NDmzwu+opWyELikq4ukA7HzXK4WJNdTnibmSmnaMYqBaFDvEom6qG7
Y2JjWd6yb84nGRXlN1J0JOzmL5dtFRLVcE/jL/pseS3R1GnyHAGrFjGeWNx090JDJNsmhTRvb9lj
pVNZAXVkVpl3aPXTnVOiPCMTnLrR9J5aeFm4mjJ/eIbbuccWa7LXzXxXioVb64Ke97qK+FL4WKs9
VYveqmlz0PdF/EfcUsoXdUwHFBWWbiwp9E+eip/0r+HBdqB76KatStMFz9HtwuLJQd969Vcc3uBz
pn7p+pL5q5TgcXlXxZJy7QVKxAfS2NbArylijl+25itwQ7l/tmC0/G6OZAU3I3pcht0FjMqIrIF7
oVrvImEU13ELk2cJPzLw8+TE8vSYBOLd0prL9l7iRH6JawBky9afWVK0gFFBs0aXS609Vx7JClKN
vs20ilkLcxuu0TQTwZxtsT4NycK4Yljz2coAjUiYMlekn4+VHeqLLKsDTS7JBbP0LeowK/j/CDuz
5TSWaNt+ERFV9LwWjQQChGT1L4QsW/Sib7/+jJHpfa+Pj2PvwJIlBEU1WZlrzTnXXKDJlAlIe8gl
KiFOmnCLSDpTnPF1ONHoT5f80TUEyiSDEfKgj530FuL6BSkbKtUSAWHldt8UWZu3bb0Z5Y8TVAiQ
lGnjMqYr9CTb1mUtV9+CyUkIBvCLHQS4CNNf+JCIFCJy6+j9TS4ecqpLp3prIqtNsTbZZtgJa5W6
Cr0pS+C3HdhL8VxtKaf9YQ2/Gt9ihy7dh1fkoyb+YEKEH7TLUHt8uilPg8vPacd/OiEtrwr0EjeS
EmL1++oG59zQM8jUNoBD8120bJjyH4HPKbufNhad0k0waqPrGULMCzTNiAZnUjcxLrs/I/k0JBO1
ok0VT8fQacbgGXZKzJrrJ7F94+w8iCiBGnstBov3LJ1q9q+ajWiYpgMlVTNg8PMEi8/QGAcBoJi4
aNMFoGH2IMexytK69YXljwP9qjkKIr1H5J6HbIFxb+Wek//FD+wmUO2OmMDtr5r4vq/JuA3LRdqN
Lh3TBhHaIeFsdJOiFlUhSickw8MKIBmUD3G6Z0gAzfOs5aW/RazavebyXp2pjWarfqk6d6/FABPO
tR+vZMifABBoASde80XHFGJY+gItUdyjfuTNrxH4lFIqggCKNYj0CRPu8FaeBVtjW6LF7gZyWRXa
qglv5HpCPJfODld1sChGGbvFp4YhokZZ/EgwYGXSIXFh47ALXU8coFayLgEmHJii/qL8AKlXfUk3
6bcE4zQNvkINBfh7JSRQmgIlgNkGXwkB2pLAC3KPS7t/Af8JvhZsAJCGTyPcRoeaoqEXIUysiAVM
OmKXU4Ku4xIDAMdQXu4E/xHwiB+HGwupHAWePRkXgTFRVX+PdR0gkMJrwqkjtuGg4DABQ4VwZf9E
//07NyLOq0lrR2b/ha7VJdTvRN1BvK0mjiqQ1rhpjoThRGj1UeGceAt7n/nRSXv67C4JJJKaQD84
zmiWpViZ2w1QG56d+NNco8r1nzEWysC2XEiu9ol7yJDWEXK5qnYjB0QO+OZVssWA9rH637Db7+nb
iuNXmOxHOgQhZhnUs975WN9gBK2u10Lh6pXRtUGOU6nxlsiH2t4czsf0R27gqouUitWSibgEM6FX
mkmLN5rjWcbF+xBZQoe0iC1v0Xauw6Thh3vXRprEHXASEEyWMhGe98teWg47B8o/9Kjn3RE2ao+f
5OU8EEY2GFo093bch9sDiMkcWrjOm9QRKODIc5x1q+pMrxzaJMurun75Dno1hzbpE0lUDSpOPe7r
2JS0qFB2hvS0YXz2rJbBO6Ry54vEey32TnnkXwJ4yIQiqarTYPElT068exdttLtHkaLlfbtMlp02
ZwOdagS/kApTvVTh3hF+TAHIlu0vROwWQxd4z/ga12CUEszGZNvVVpWi5kKz9CRUNr32AbY3wqy7
zEvn91RPP1HY+gm9ds5mgy0ooE5WFamK9r4rcrd8qPGZZ6i/E/vBi9lXXoMDSZ8iHRiPNQikNbPF
D2/gCJlu28euIKK+wPuHFKQybY6vTxycqGXsZoP+vrNgg0CznXO3CBSwBdUbvS5ex9fnbgRIp5wI
wQULVz0E3XPKrVXIqcY3a54RMD3hlqMdv5MJdeJd8i3sZhCJXJ/wJuZVwJeCeIEmxErGoK5UNzfz
1nT/dfrR08fMOQ/kZzBLuBo8+GqkDjt0VKok1F2tr3HwEMoyBhbHW/NyKsND+CQyF+Ng60sMKIh+
O74NLcabsjlpMZtA26PbUGQKLZYQIxLQBecYwyy36Ttq1wpME1DXr5fihVzNzr3/hY3k/1ZMWSml
+WK1UksK+dIfifOosrsk41L18LDAxf30lksb+/f0AWOEbIgfgTfCKFvurgDthc9rV8Vxcw7/8pVd
XtfX/15KkqZ/qySplIrlapFS6LScWl34G05zGG93yeiUOzxQmkWIRjdvgzxDrS0Y3erFbERZC+Kv
9goPA90aZp0tyXqhse9v2sVPyiTwZgegI86HIUyfQxej5nlGbyJ1rGe4GV9NwXiQfU1bLtsu2XH9
qlXqEDQuCy7G5e6BicMF199P97XHCuwcXAERkn22Fod62jNxt7TS4Tt6FZo+9Rat5BlTKEJ4B5VV
setv1ZvjNw0Iis8JYbVjRWz4hD3Hv5/Gv9aTV6vU4ZQqtXKaL/xRT76bX07VUVLdPwhxlT7Uxcv5
CnftEVmkDa0vvoiO5ExlbTV8jBXlFZE+l/84cRpoBf7q54zVzzNiNcMh23GGRpV2/vbY2n06ATCB
QOKDuy9AniySn5I17G+tUWIq4/6bAW2fAZqX32fPOI3Yu5j8rRnuk5AZ/Ps5SGt/GdfiQOW06Mgu
F/7wGamWdrXacTg8PcDQeQMf5qAatFIGMTDw9tZTZniG0I60t0ImRgbag21zWmous+G4nvs4NxPK
Fk/neg4Jz7hRubn6jiDiKo/F2x7WZnO/oVq8TMOBXq4zzOprJHSdXb9fWp0z+s1U7lZP8mFa6Dnx
GzK5KOhH6AJvlOTCZUgsByr+ZzA8wWbLoqkCBQ6OWylwFdqmnt4YYig+cHZ4MRZCmdwhqTA3UV0m
EsCLuwZK1r+6WaRJ8it+2vzT1jn2HIrdOBaMaArsCcMMy/zfVU6FubRkzCUivxcXSzknKDNhR9Yr
AK5id9naD4rfnQXVgcIKEe0wuiFJzNqdCc/3ilspVdCP5t8vdr70f4uO06ScFKvlYqFEWeof13q9
Pe3Os0nl9GA+R+6GH6VG1+p/lYHOGLcydtUPOfiUBQ7eqI7H19W/70codPsDhGQ/CrV8vpjUipXi
H/tRK86Wpa8z+6GOVthJPF9RkZJV08gSIn+N6rkkIsFw4VxrQhgLk7EpbaafKqtwRYy2FsHWRm0d
V5xbtITUQx1I7kn/FOYhvBFXWET29vRdEnA8sZDt6s47skeiDq5NtR+gKt0Lp90qSdCJx/+qAcSo
4i9XgMpAFpAkyRf/z8R9STbl8mV5PD184QEqmBKEjAFoLSNrHPUV41ptOromVReiZUUV34vAlQ35
fHAPmsuLNwpR7fYIy8c0a4+WPyJaikLwhScIDYJCAu+owBtyHo3c0cw9l9u5fpBYkXVSacfERRta
I2kneenoMNkH8cKKrIrI3/dZa0Kc+5hf0eq2+FAeOxMSPCIIMu6c9Gr1n0bYJmozms64bjArIh0y
NYNo6eo8KZ3uamHguID4VfsRiM8Jt5MBh6GjoaT9gdT8BaqTKcGHrd90LiQe7Jax45w3NyLwN+Of
oicBwIHbwxmLqjkRA1EsSnMQ4ztApKmEOiJqqEqHeoCA5ctgCugwGm5U+DhDOBxH19MfslGnB0uS
xMbUko76wrhjTBTE8GgAKki1Eua7EnFyRjeCsujHamIKqIjQTGQEyxYj8hmZU8lXWOOOJju5QTDi
sgcLKKGM6/nemr9/v/0Cgv3n7ff7IPxj3bvkl4vKepaeQLiVt0bbGxNFp1F0QKx5gksqPydcHuN8
GnffiSUolQhRANoTfIAoU6LnmdjYCDpELkXETQOuUPEDaAjGSXXGf81kpeJfnFDSQrVMKFYrJWkh
hGu/RUCb3L60Hib7ExGQR3FKM6VZZ35U2+934XvnFe+fUMDyaz1zRZN+zF3PER1HmZbPucCLTCcY
7UfqUfy5EMxxDoxcRRiB+A8Gsir9ogxhRYrlHOWME9Nky1Ot4dcBQ/covZnV8bjA6Jyh44XYD4gN
CMP1aFRPn31lAdG9Qcfwak2MZtmFMLqz4gIv32g/LbdqmrhqCWvp/CwKePiVvBuBmawlrWBga+Kl
quVIlufNNscKFGUtXKcZJskuO+l1dpeWTLcndlHLK7kdoSrWW0XcVurWwGQECnwRDCAppqmnub7j
wWNXViOo40foqu+rqZZ/VbbphzkfOH+Y9lmJ7LnyvTFhlxpS/nxgyJGN31T6JrbhjG4RL+t+6sIP
IQjEFcVQ4QN4gx+YLgL/6DQlgmPrMrUh5vJCDePPTRMVWRdlcIA2aj01NvFBl9eueIUPIS8fxhlH
fHYTgAojj0lbI2qr64xmvYengPDS7ybyWG5yT9eIAWxeuWJ3Npxor8OSLE7gYjfLuO15QrWHA2dC
w1KnBrvUCEsrzySxiTSj80epbtXqNLyb70Ajlg0iEeX79htbREqyvZXJPH9n8gpp1RyZIrWw3H1S
dwZzVNNQp6Q1QDBcnHKrUjbFvMhN2XeWifWJcg9rYG//F4ln5iEiCYc2yqQm1B1AJgTjR2WQs2fv
6zEyREMWWvWFiURwOfYjiVX7w6vai9EFRItdV+bUExzpq4eER4rbA3fOQMLxXRxdOsOPrPbdhWoT
wlSvQ1djAWd/1jvSXoCRatFNUmaScsIp8hS5U6kVtkH8zHaa1rrVHgpM50o4/c2zcyZRHP60otSD
DnSJH8KRmE7qKcmU+1+RV5r8hVpPk0qlXC4XCMDyyR/uScv95lStDHOnByswc9cKqo0ALJRyIS/t
697aRKP5jKQX6Cid0BVn0S+Rh+wI1VRFkJQNdl3L6VR77qDGbCXsiws8J4Av3xX/WiayZZUjGBbO
5+c7Ej7fZoRkdYMkpSycH1r5oE4mbPREEy17u1SA1i2n2FNMn3So0nPaGf9AKUpBMgtimbCZ3JC/
urduSxf/uFVJ0NG9SydEHPMq25Q82HRpvEK74A6/wz9EuxvoDYaH7VfYziar3U4foC6Dv9UZXN+C
DGs3ZtCaQzunsBx3p3g750ITLksrylenxjLL3eryPuUovvy8Ca9np3O3pY/8OQspAayhH1Mq1CcA
bkbASlI2XT4+0huBA+fEuPHRvTynJ4utWBYXrgbfbIzk77HlikaK4YVwlNMHS94sORlhZMwLQgeW
Eg2FiGYhHD03mjhU0cf4yV5uZ3i96IcychQqldnx9ZNcKRWoY3T7RiBRQ3wyxrPvjKPFP0irjO7d
Wh7/QZPXuEWr+ry+tVsufJvz64XxCXMdj1HidXWg1iXfKb2EvaVShs1ZXaYaIFyuVfdX32glPJ52
rhiXQL6ImLR8JysUivyok50D1EgrTdv7T/rLPJhSuTexWTVXik9ivw+Z7CJkLtvbdP3ZoWev6a+H
tDX+IfVkKyOXPjhIhiYb4dXeIC7PLs5eOLZBFMKBeC4tQgtFDWE0cxYd4j7cCV/gfZJyAQotjsBf
JYxlm2sfXgXPXOSArfmZ6x3ne8eDZX/7xOePemGbFpE54H3j6L7w4muGd8cmfYFG9xthKt6WeIMp
lSmynw7vCTmm+1DkNolaa8wxOTXuk8OBYcQ9PR7MH3bw1Q6qeAk9rPKZvT1/JvVjM8e9uOlC/Vve
4bjy1e4Jg37O0XgP+GU663CxK5Te//w/rtduhYasOk06y6fxg4PIW5r3E9+WgYiQLvhqTqqb8BUy
+7KFsYGAggMkB2euv7OC19+ZXlhOjtAX+j+5y0duT16Sm9e9xB6Og87uVVCC+yZXMZ8V76gwLp1b
E+L28VU6br60clQmbb8vvprln8veBw1W141j/umrWj991jat6RP+8Ok95qD4AynClKfL250dlEDM
wCU1oJr8Zn9o2bpcL1+jxsI/Td+VkEfN1xwQX+IlJuuqeoe03SASGZIvim5tbkp9nSckdyQqZDP0
zZdgCuVSoWdrnhhGtGf+7PPGNBFoL52pWxKcKLbzryZFBkY7woEAD/V2U7zmzoZVpkI+jGjE9Q+E
U7WQKC2uFnXMnAmGDii1sXEh58KHf6FUisBH81QTo2UQ3JpfyLuJmIhEiDOfAtoM/IioV/WrK+3l
CbKSX0CgaMtQITokceJv4tv/SGqFy6u3Ku0taqmA2VcpbYmAuoWAYsYA6nTslBzyjPswQfPcm6qp
ud2UQTtqfAC9OwiY5KxsYKDYWVJVsCQIa2luSDcEpL5cIvM/9z9+gt/9tCiFrVxRPOZ7Iw8mx2oG
n+dQV+/uZAGcXcHrHCXu6t4KmeLtDGFvVPjNGAwe7hTs//CZdpT/0tWUhlD2nU3JIy98xdHgCJET
2b4YKws6SfREqyeakPen936e8EMcS5R4clq4BIFV8ERrcEHQxkW5PAGYs6f4WrEdKFLrbhvWWERP
tpgclx9gafgs4S06ILFl6i2bSmbFxA1ZqBFHaYwnZSP3mA88jKRUd4svIeevI2LoTrhTXn37Z1jU
s781Spz/cuNX3A01TQq3I3o/9wPxTmnxFw1hdO+zUT3J3xMFIpyKiGeN+LAKu3TBeazIT7gMcGok
i2ia/EF/FjyCPLHylpJCFjFpOxkVvsmzbMSFkcoppXQ2phhfdBYbdYyug/g+0FZK1Y8tROXSxtqD
7O6WAz6W8hBE48BuEvGOGHTsfYe41wo+8UEKdQT5LC/m/RXvMQHZiF5c3DE+IoKGBPS9Gq4R1P0Q
RYnyiptH60kr2RRX6YgsDizYiVcPiY3OG8CQgf5zW14ld536SwoPeAaasPYI7P1W4m++wiRI0QAN
JAPr6w3i/is6j/97DLtPbxgnKQ9ftsvbyBOqZYOQ+d7yMS7gDEDB5FottPVHmuXuQQyQwBA6H5VW
Rw9uYl3EQfOX4hsKiOBNcCZeFwIZA3wEKTqxbfxf+QnszA+xN1kCM+EEfZtQxrS7RVvRAxXoaoPj
l/AporHNh2G4aiejZKBK/MkVtytnkcpcXtuM9YgcaPjuJ2E1RtBugL77OF+NPkUEZIaWVDcRzj9O
nqsn8Obq4y+VIbuZXKVgoPsRbvS+phD2EPkS5gc+pt1a4JjM662M2oHxmtvXzBuAUTkxPOOzPsct
xP5Fybq4gJfYxdgyr7QhFpxvJqhklD8Q7gHlWEQcjEiCD4GYWyynN+ITHfW1vkuOPd+sgdAlzVLr
RBBueBL6NRIJRR8I/BhekauAOhs8ARyhlolFVxGVtkxZjZ5hgSt2jJ6mbVoWWEWjIk8IQ0QYLvxG
HVQElVDXH4GPp4juLfWWesxRxq3EAwEHPloL0vhaf9E9szI48CJKTT8lcTTnuj2SAee1IQqGUUjC
Hembz1G7Fkb6DrBVGz/bj19Af3g9i4UUowZMsjaSjqaiItoFnpHALHGH+mGx0PafclvqU1x8XQbi
tO2KlUCxUg3GWuUcb9HDrFXiChiPGiugWILK+qaLVtUkMGzYGy+AGAtujdHr6t2uaVbcxKlc4YWL
hMsE9pHUoVUe5aBd7Jc1SBjnC+YR0mXhtzhNrgf/AHKleuH9RM8PdpUdnbTXL5jAkvqrXGAlQzhG
us1S6XsLnENa7aAWV/c94iM9wNXTmtkeKKF9epqj3Z73XSes0FzDD2/und2pe2GLLHicP+tZqCGB
XpZJznNIWy5mqWOjoJryouWBWXFhZWmgQ5wLpRYqdxC5hEABejpQnrNodxM67wlrePAesjORjYHU
WVAcY4cgpysfMsDlW8u0YYI5Z/TdoWsET4qpWpLsPuOLTsTVoXaydlelVCZU7UAITNk3bRpqzFMe
FXgG+2vPJA3iVvzVI7A+R8uDUsf2SHta4CjcpQzlutA8QSekMIBL0A+Jahl8KfZwLsKSJUw6b56/
FQA+/PK76+qUPjFWxG5/+NwUwIUCBc7j+HoNDMkCB/d/7MLAI/pixyTnK+zKK1cB9p+GPO3gNqGb
nc8XWxt4eYeyyI07Yp3MP+U8x/b4+v9LDFjIB2qU7eOj8/ku1NhI71c+bZujmCBW03Cbwpvnb4R0
N3ceqrsPZx50Y8arllcZ4VjriLHC/b7rneEgYczShsbdXSMvSNFHBmgcNRlXlf7d3EaSY+Vbu7lX
aHPjvczV4gaYfk4/k2/LDxF79ddWzdv2bc13Sge5x2t3QpceqHLqHdU0cyKMWNEaCypqTOFy71hX
MfPDqKfZtOuM7cOqVO3O6BT+rOzUlaDw4/wfrFCx8leIpFosFar5Ur5YC26Rv2G6o9LsXBiV86cH
LXic8JVLIx8m2UQwqrZg39l2Fszruylw7+612NsCpXgELDTXw0dnTMtEzlfaUIkMuewIUYkjlYB1
BHw0PoLt4YjRHdwsSyxDrhkke3Vu6pvp8z+IJCAoAnmkrlfFXvWxQCNzgwaWh3G7xvmhKF6GRpYU
uUJ3RjkjncB5AXzCvKtzTJ4/qpFVVU1yvOE9/ugvLKm2KneDGk3REJzlwr4Abs7n/YqaTRcumsG4
CpPfgSOcm2IO+BI9lh+rPTcvSRzxJJEDcy/XKUVEBywMRyg6UTazqHhCXdQXn7pMDXubl3NnpqRc
GFySyYMdt12Vhaakn2BHg8IbzIDJedO9KEjnASVMVntpMcW3coW68FDyZGxZCrqBWJ1xodh0TXCW
FWlqVgTnjBUT42Y9wR8hbfYL2KO6CMSqPm+PCrGQkZQOAfPvm5vLvfIy3QQS5tkKN6CaXRHAahMn
4BuL1hbcyHFONOIySjt1jNcieOu0Z6wfA1iJMJ/ZUjqrHEaYNq5c2LSwnDrPBtqQ6dKGbEHLQXBN
GTIGoyNEFBasyo3Y/HxHlqfekFhUQDzE6MEFgzl6EXR7Zg3/mMLMHmJ2JNm1JqLVtMvC5+KStMmZ
wUi+ckXrOjMdvzyqSIc7PzthHz9CEecvNRr1ps7rWn+4FspBG/rKeu5RYZpekOJ6PHjmsqIrYNtg
jkYEgLXOpDvCiIKyWBcMl0g6vPGHwtuoPaJi9tCxz1zlcdiyBVm5m8fwz5BBUV9Kgawn0kmIJYms
g2ZhpCvb/yCr/uqUnSa/zQqS2r/NCttcblHYzsuyVd5L1iEU72isxJ0F7NA91p/23FOlW+YpAld0
yUvG89evqvsATXB34Z0d7kTBCu9dblFd17zBinflu9w3ojCF1pVbMRuaeMgDeUuYEiSEwOW76t0M
G0mBt4CcGEz6m9iKWgLhuNhcOWpFqldIl43t+E+kJ/ZiEGRYXZtXVJqLK6pnECIuQQHQwDEWXISi
K0PxZd81C6iRhJmGb7uOk8ki2JeQLK4e8iwaDhaNhkwHHcVmxybkxiQGftoQ2Y1XtwXvhwn11wwh
dBQEN4aABgl72qDMuugbO7XepbNkkbESNu2M+yqfY95nfBWdT8wKk8bxP65y3qKaPynJ3y/yH4Km
6aS6Lly+SqcH4n3kGJEtU7U6bKR9c0abJS8aFAnQU0y2AKEQE/i/E6P5wt/o+SJ1P2mtUiukpWDp
/dtYWyy3hdG+sD49RLNCZsM3ZVQ+dEckqWqnt9KKPntmpvcvDpQdWs7qG86dIHMG99L1zpeCZGKe
DDReCSkKW2wyMw4zetqw9SbgUb1I2z5JtdP1GBvtr1btxgoqU+ZIJGqhO5Js41RsueVEtLz9VGuq
GJZkPzAPgRfBsKFdNRVeYUqgGZDSaL/QX6Nwtf/urweqahXWgk2zK5Ap6TZv8CIKZ6cO1chOC5pv
OdGM6OPsVOFs4v+LF0vvY1TrLCcUEb8UkZRC5Bh/d3SGOJncV8DImNIpg4jaMmMuafJLhQEhg3jt
jNbf9dkUrtQ+vM5LdTNal3NLX8xhZXv8LlnlcoCE5tCM9RzpqymuT14Gyiowa2PVj7aU/z5kKnLl
fw7c30fMH7LA6uhcq0xSRoyewAZL0b3PJVl43BRPHoY0E1YdAd6b9Y4rHPGjoQzzMeiBpKVXsdye
/BQRjKRogiqX1Ykr4DmrcAYD6fyLOhMJULlCgQp64gonAkNwIQJ75wSr4F/5778fcP6v4p1iWizU
0koxqeYrf7hYf43K82laXcq8kzCDlcAv4CySNDcoCWnsgGTQRygkIcEuUJUlSzXiNTJUBgrVzgLh
jhrtAyiohLAyFOzcQGkUqvvlQ1RnRreODa9CoFJt800Y1Bw1eMAQ7N7shgBXB4b0aFkfDsbIpxV7
kwl3aEINPz6hckARnw2st3eqa6wTDYx8cJAxTF5flb5rD7OkF1+HbzGTtqY4eY3FBbEQwBtEkTnD
P1ymDWpxQwAPQDW4P6/wv82zEtKjMpSic0VI4b1IClOsENOPlkuGPpaJzGReS1y7PZaOcL5Swqu7
DR3rwX+WbGhD4yUpYLNQH+vb3Z2bp50m/QJD2f2YkmL+XFdnYl2/MkszD6spaSdJLeUXzxzYlJCS
pkCa49rOjT0ZyJbKecp8RgxFKCwHiyCzVg0/OYl9kREYYpsPEDhT3gRhzHf7evqZSz7PtpUeToXt
benzpP0jQGY7/7zhIDS6PTM+/31Mpn+r2UxLjMdKUiuVaoXkj+VjtixsNrVjaqsCl+vqW4ycvQPH
lOWzTGNfqqwxxtZEuG8G4sbaztVyS/B8LuhSMxdEi6zYF4nBAxyGz8ocKfyx5MhqQdt9qutQyTAi
ClL9ukvqS2ZKUX9HrHGhdzKC2DvvYmdQ5XXOhd7JxrxVkHDyRwNgF3qTaZ+ON7uAsGIBF3Jd613u
hQdF/81xU9DZBCFb6lVn3Gyoavbu/4+zm9T+Jrb5fXV2EvxtWfzaHHLT3Cw5PRR7jg8kQ6QmwKQU
lZU+atCJ0a7PdMHcxhMdVWuii3PLXl0noTRXaEvLxFuGZ55J+cQNdqCsk2xS12szGbA6Xo5RaBs8
jtAuZQMmJG650FLAlXAXL5kuv26waSHU+fqs4TYyvMb8yxjXudT1ULmKhVEnuoSHVm5MBcpsjtjS
isjrkrQ1V6YNtoXkrrWuu0mvhE+lrjhAhGRB+Fxwp6IvQxzvT+X+mNQvApGqhSHD3ffVCwEqiCe5
FuynUiqRwjIvOG44BB3cjx0FBlvKfcE6EQAYxepTOOunLTXHo+sKX0PYSqWsMvnWWQIMfg4f1+gd
gE0f52Rkngpj4Jg9kiESe5Ih8rxRqFVdRSa8CtGDEcaoo3t+bQOxBLUUymIWZIgT6NbAHaIc18l3
8iT4yC4FaytEx8TU5v17pPlWs9ecvRp3Lr4I/78r0qhQKhkKJK1+N7krPq9Yyscdqy3PzAtKuK2O
ROWB0HXPmmT4ZHqvtNn80wzaG9FoOxK9ko+OrX8wU4nIGGj7/xGFu6qu5IqTSZINiPwm5q2eyxOD
g2PjSAiVf7Qb0Ui7/R4eSlTbRVv/SacS/B01tJUGdcIIlb5hqyLIznBGF87bX71h3zjDEgXijoev
F6aYMDqhaCFypbAx14sQrlrCc2f0ZMThQGbQdr9eakR81s+rW0GDyEbt21H5EfNY7b6ooX0RM4g3
zfrT+4XYhy6mEd8wcmSLFBiElh2GRSDuJa39X2uc5Pw1fTVZQnq6JRt0MLiv98C4aP8bNZT/pK7E
0kEwxTqlOstZq0Bkbf2TU1SJcA4Lf7pwz9qTQ5brMVf9ivWkQXkRi5sbGK2zGb5vsysK+1juBtgu
skWINDFG6RcnvQK1fpYRHTrVfag3G7UPvCSmjTE4deFcsXwCW4eU0rxIYeiQzZilujHjz9zTHoj7
BApwYJkGTHCh5W82HI8OdZVe8SH3TqLaPA6oKgMK1xPQ+qJDZ9jCHCvkPupHx/3irW3WnYd3HRFw
Py1pp4hTK0RhLueFvruuyLWo0DVI3eTrhj9y/fKgXW3U+hRkhlmFoHnSO2A/V2ApoCkO0r20UWVQ
EOugNtk+uXDIu2Pj9u3Q2jQEkIqYDHutneac1jBC7q3xCKCKZt+ZgMucoL+pvy/3zgxwMgVIhcDD
gGnx+116CzYXExDQHFrrqnsq9+2pyD1FEIp8nGEmB6Pp8Nl+sMTCfW/kOKipkmYB5/YeGDRrnRyd
7RI69vq8kijlUE71smEIJm7tGC5j7XkCSefshxo7yufytJn3ivIXmrMDmVlMB9Jwfl1pb8ZPXldD
JqWBUoGbXaaK0MtegLvYXefbZUx2y9aLelWHgg5cDdTFjTwxsCLhmI+MEOrNbxxHmrkx1EhQwTAw
hnNtXQBZTBhnJri6eBVvt2A5PidKml4Ndtn2o9BjEFJoZvZrQiNmUnrbtly4HShagCmZnLVDO1KV
x/5S6xVK5M72F/ch+rH/QKr8oQsdHMOHZPEoJN9Wd301t8DT2mlJVZ8+xUhiPZwLv5A0K3xHBv5L
XXCgUiRSaryOsjeQaBHpqB3e3lryRpN2Ui2hJfnWFEMuIwEAK9KBE60XiwC89GQHZIMFZk2cvx8+
5YNNsQ5XFr0VBQZIyYQStKwUBedTuqf+GtBBkN34bQmEYIIm/AQPD0khQVGDa7aHkXTP4e4I5s2W
ITnopsP/CVVhB0A4o89F63irhY3o3hGq4wIxMr43vlnRa00lwRaEQZpFtEtaY/Sw7X7d1zrj61C7
BtA2eRB204HMPfE701Gn1Pnqg7c/BA1160LpkCtMhBRjRT9EmY2Q/WXcc53990Ao1AP9mev9HgZV
/3cYNNtvL6tCqYh4v+sEqy1fiB6IIS7XOucZQ5hOF8mf9fa8cFLHmGlFK4JjEGradkTnmD356b/v
H32E/oZfJDWsexLqC9Jy+Q+RYTKszZeTccHcTFCbjiRMKEAqLJHwiZCvrkNPQv1x2YkvM27zyzh5
1j9/YvfaVMlda6fYSiotlC/tFRq5Cc18NZSsQhnp9VhhXBKXcjVLnWpWRZ8jt4H22EGqra33qAjC
qG3LF0k8Z25udZcSaUbK8wffT/TdSXqxF2mppdHQCFPbWdOzmdIgyEKC3c3X9/KD7xaXEBOOs4K3
sl/iuiIM1VsRXX+2WEQs7MhfQmERs4J6AHPq0dX8WVgptkESH/V5Zxb3ldLvl2EbdA638wKHPiJQ
IjHQMlp83YjBcl6RPWZI53NzCKLYKzq3kFxAWKAlfy924DLFFPdn9JTluwJLgdGzEY+GKkRaKGOt
PnCeb7v+68wyRp4O1g+3cCfTHU03XDpmn/txvRH9X4iYbAFjUFy45cd5+/IRYyFTH+pDDJ8ImvzB
aJ2dj1o7hZPnT/VpQYN5/lSG5+EpLZN/1ZRqxfpBhEF0VbgtBKjV1MnY3j03PjMALUsDoLisvPjO
JX0Hjp8ejHCr9IHnyK/at+LduF1+gyVB+UmMFAM4N+HOup+4t5hp7jB+mA9QjUIzrJ9QMsbeNmBs
nGcHKyspNIzuD5hue2zWqWGsA7fiKfRiLD81BN99lLEnYY85dsOp4GLjD8bTCv6MkoVnoVR4cDAk
HF7aKXsnqXKa43+jNKRMzqPrSwTvPD67aHrJxJ393ThWRJlCPW4zrqkwdPxT2IGwEU4KfI/fRa21
xcGTA9uMnvedXyu8fsJPnA7Bw5fLi1fIEWRMH6jxoN1U4Gngao1sxJ3jd8/qmRMAAO6QTG+nXTMS
42TTB+Uujt49V9zDDsJaNiOZ48Ydm5NPQ43Ih6kbGXNUHm16ewZhN7i1LwrD2XCdXSPYDU45cf/d
IXO/6ptj1gZblt2o5RC106TGMNazaZixQjWuWle2Khj3EIkb1zuK16RGeq+bGu0QhBawqLGY3nbZ
yKgQ8SAT5QJyh3Eco3skq54jxcxRekpSSVZ6b0oUwHmOe875NRA7Y1Y6JnnyEJj37jS0UX/A4Yz6
kGEOEe1S0O0y1AzPuBkRsxCPuXPpN0/I6LlGlzylL0TlTq3CunkCKW7J7vA9udtyNtGh8JmOED8l
kJSeB1CU3WuKYWqOiI/z8bLHyr7KaDWqUw6DmdKYacQB7MWjcokv3bYdau7FlJlCx1UvB5kCpzsM
PuiPMnmpG/7qSlfmrzieyBDS7sQxWbybainlNkCyw6FxU3CmT7Us5N8efYU7fmJxUxUhpyMP6Slz
3cu+OelXbp25oDzenayc/oRUAL/R/pjFuaPuglfZHXFXxtXrIunL12APjY/Gq/s1zEZYoS4GpwIA
03jXm2SVSm+LWGrUGp6xROwsUZlPGsdttifVP9SL82xE5J0tKjezCYpY1PFdE/TFJaPg88EO1nmt
X0i3k+awY/4MiXBfac2uJ9e7wbFPHzfsRErPtp0N0XpDlF103XV7gYMKS42ooK3ZxMPF9Ax2dQSJ
otEo1JLvEnxXjKEJgmTlReCWL2tSgeBZVKxd8eFCJZeyGEwwhZjVPyalOoJAAlPi1g0sZe6teTg2
ciUUHxQnqvnYTrJuM0vP9eO++RHwDHZjsqYbRWFNjcD6mkYOBZrQgRe+fFCOVXljqcBFHZ+TYlbe
1e/nWTutZJjC4LXWHDcW9fHtsn6/uGqPUctV9/TMGKTTejZuDBtE4lTtXU2/T3aNcyEr9WdXOeSn
jXEjK03r1cbPUe9++nyeULYxoGffMffzkP2sTm5OGUDroXUYt6bJe+3wscRGePG+Tr+xteIAHDaZ
Xm2ep2lzn+93q90pXjW0Py7iojrAJKL27VlpS3eeve6a1dvdcHD1gQyFxTQ7E+B96J14qWeVcT2/
r18+jw0sa+vZ+baSZF+3DynoObljZ9eZPDQrd7U7lDKEqpus9LntFvArWAyyXKfT3/+oPZFWYXma
z87f0IxkxQPup+tB0nivH7vv4+vhMlu3C2t+4ZxvG9gBV7+o2N51uFWoGSBIqRy/svlyDDtzqbYO
SANyNzSzfThdenBmuJOrqnydPyeFbHUzmza+pvU9bjfJ+/bUOswb65d5liHYqE/1HUbHOxycnueN
UXOUTdcQ81RYwbkcX1fU0c+yYw6XnNO0XlhkFDOl94NtoT4aHJDzaqtDyXRaJ2oq1Of91wI/n1k6
snqZEvNDY95hQr4qPaTtm01rkdXy9VmWq9xekpsSJa2NxfdqUi/XGtX7xjm7o1SvcZ1r5AbDemGw
vca8rNagedkOTm9VJzDNptkjgfs8674eP2p1hlUuaR6n2f15MBkh/qSabJplpVrjcmqWs69KAy12
Y79plAn/UAVtGgdyqGe9cK6eianQvtyNJ3UuEuFw3XsBE+Tkddz4+bC9KnUvDR3dmL6hXJHR37fW
2VeDUl08f9Y/q8fslD2MmoUko9/X92m+fpv7Pml+Lz4Wm3DWrduHQmP6lR2eW4V+WeN/stAT72/t
78fT7Ptu1zw38/XVw6UB9TChmiLfuTl0j1fjeskUdHY3uRs156vGsk743rs9Phau13X+WM2+T18W
IHGHQbm+v58WshHkQ2d9T1ngjvVmxypU6tbqx0F5Xt83ko/hNwxB8YNaZvNzc5ftX4b5+rjYmo5b
o11jc26cR43zRzJCw3BsfFAwS7q5zE51ZFb6O79O38f3xdPNsTGqXlfxB1iBhj6h/Ko3X4vjRvVl
mJ3WdYbpAfH2XRNd7PPh0j7P67Nutm/kcXSAlN3Vh9vGHpvc7Rjbb1LuXlb8UcFtCZfq51Md2uJ9
3N83vt5fa1dZyk2FEwG5YxczhjoS4/oAZV/r8HTmx+WPlNuI8LBhMF/fz1t7LqrS+mU3Q0COMxAd
Pe5wbS7cneq1Xq5Xvt02htfVMVYAzGAYB17q0/cqbX0vnfUSAR/qpHm9ShyMurO5bkzf5+/Nr/fm
bIgqPWuyJ81q9pqu6/s2fEU+O9wlDVxSDsx0FRLP2aB/eQLvZudO72nzffRaxpAw2+EuxH6i2CD6
BQlfD8xO10jLUv43mz08qssiJ21Ufi4bp34KJ6Jxs60PpNnVdCWt4cdyYGfJXX1L5kqPyPCKBM9k
5Ga3SzTWtsacs805DAoiZbcI17K5K5J9Eim3LSSH8+iN3wSH51gVCxTLhey/aWAUBX9m0uPrU3/P
J+j/kKd+TzfL/DVfZPFp89wokifj5ExGbZXhgdxZZYV76jZ8jb4wsgT0GEY9vwaaCBp6RIIAFC5R
avjULWpWREnjdTG4qCvaEGuzUMFMynzqhKcXRDCYTVj8fgKUvs1bu1toMoDDWUfGkhss1ALboZQu
UWI7z7LUUh8ukyjN+NLFza58FqNOmieLyXVYEqhTdiA4IwxjKgYdTHEZREas7D7dqbIsvckhW6eq
QRCWCfyZIPYXVyLoIvSRXiFSQJ+ozkHJnOrIJTyzOkTViJ6gfLh4aqerz55kC7FRSzfkzRwIm6v8
tYohHwlCWr5fRy6NtOdtga51hjGHhFb5etFIgq/1Dt3r8Pn/9ctgGMRPoSizjlVH04xeda7v2sDj
icfq9L1hO/mwBZ9bQdTlmPGhEdjszfFGw5MkmAHverz1VmrhjNRXInylyuGRcQQ1uPnpm321IlQ3
zWiHLNRQJY7NRaNIcycGp3pcbwApJXuFeJaXYGZmxAYx/Ix5kIWlG4bnvi1t5I1QbB27FqryHDeR
ZKE+SNw6oUnDF8pBgXyPNAmAi6p0+WccsakltVpebNFGnqIvlYE1+DLwU55TqyWgHlBIwMlyNMXl
78HtMci0RcYF2EUnIrhdaKP8VXG4gGaQ5ffpWMG5voaBWLLSbYBMjcV9mFCIqORCQ9DZc3h5wDvd
B9MQP8P9iN9zpCb0Jjhm/kmw3f8jejom7znzZQRrFiyDqXLdENsEQBNCck6+G+WuBffJbeY9W7kB
s0KIaCgeaXl1+W6fqJqQu/jm6y3xr7U3V4cefB3zhOY3WoFYlutJ5DSS1omzWJxt1fWJZkg7YJAv
wtXYSmve8nmF2kpL3BNbfpcw1fznMKcQDTbrjFCvuZxCCJWbamistK0+IqFsjT49TqWSa3X0/KSv
NCeJ3MT/FUzK8UpWYEzJZdcX3lvAgaNEzRnIshkBFLFRo+LKo65pq+b4e4WWwbQrDWBvUIdgoxmc
TaNoo/bgJmtWMVjogDk6nzzHZ9KrAVXCEKr98Ip8kS26n6LdyDc75/v1TcMKGUeNL+BikTSaK/H9
TYjLdJPDbfBnB2M8tzWEmUpDrFswfXNkldr0Dy7qToqu1Bc68Px4f7L3i+T4v2N1tb/pRn73YPhD
1bbcrxeVwx4PhtWLiZKGBGZlwjyRhIvfHTpCHOb2pqQBoeCnQ5qVHx2fZdxopRMobWW8VMlaogqw
2LBdBqJLqn4gbTqznzj2KaMI4h5L37higHReLadXJ9XTp+JHhWgVRIJi1l5Pr2MsflG2M+U2s57a
T/4vBXC+5FH/L4S1UqlgTFNIK5VCWigU/9CWrHfj47a0X+wfnpbZG//4OjT2zUN72692ivXZIltn
yw62no35r8e0MWlOW6g+kgxXzWnrRGKzrC/r26xG2+2XJyKVxo8fhcGPY/bku7/fPnxf19f1eWt2
R76XETs0jr2vxjQ8fOeiPvgYDAblxs9bPv6mlOHfX1/8D2Fntp0406zpW9lrH7dWgySQtFd3H2RK
TAIkgRhPWMaAmGcxXX0/gf/df32u6nKp7HLZGKUiI2N8I0INGR6sb35Be2qazkd7NdiqGHeok6Z1
Ooo2R0U9ku/mFazi98X/Ru1mNag2H7qsRvwp6ka7zVgZrnjAT8+qZ6ql2vm9btiS5w3DEvlVFYbD
oaOGZuPqj2/+cDgMw1m7KW/39IHa84WrBqMD37kGwX5cCDf+EYF+j3ZKksLD4cyiydJL4LVF3TP9
j49mc9DMu6arXhsfsAjG/mLGUVZJLmSRZ2RcAQ94gGizMLnUEoZgaRdIiPStxStRf+f/3xvhvHe6
7JQsp1Aqut8RG5PCw37tLts8tbij8777SV24tmzESdPkdOLjlSvaNmpxYt3Rbbr0DX5AwTie0qdb
n1eD5uhj9NHudZ9qsVgwRQRfprbYMzN9qRZLJRVp5AjUIuzzkAkKrJb0z35/rY3mTw9U/A0j8e2B
vmEkio/S5bLcwbpEgnR97b9UJ4M75jGob1XrZn6y/ImGb0D878fl30T8lpBwXo9rtjIOebphC6+f
dz2UMvjxuKgECoWjGRx0ulLRmFOjWnDwToV9TsJWZ5W7Wqyio05qSbLWSbLoruCh2Vqf/bCeCeGr
Sz9NoygyVPQM8MsunB1HGEa4k7fjLE2lye7e5wwJpkoLXxMa8DPV6aSdKZb/e2eFu8wqLPxU3aNe
BkvIsbi/N4uuuNVJWYlae6m1X5zK3p/k6BMX2rHokGdqFfjWNF1GEshIObFW+D71vHTMQr7YdxxN
Dw2AIq1dQ8YUnDRNZfWLVvOyE7JAIkVgQ24NEy8kk1jWzWeKGCE0OTND+IO3oiu2qmy00VlHS73K
lGHR2ZtPiTSGhma0fFd+/+iHQ09FUVF2GJ9dzefzTEVTAwK9oNy6cgBFRm6otY1yWx4r3EbSw5do
UGuk5MTjJqle4wPmHdFFSY2qvFOGq8uLLy0RRfK2D2mbq6oDm9CIGtA7rb3RzSNe2xHv5+nfcJpc
fnmw0dVOKjD8eyBwfKIaatxpVqvxxO9UB6OPj6NqNuOqLJHEDKuNB9VRc9QelUWGIcXm3L0TDZ96
OB63eIR4HseD5rZvtAbMVHzLBRF9T11Sw40KK0st3dJ0VE9lkfP5QVnvXegPl6rd7fdpx1W6ieue
GgpudFSe7CvVeac+FV7hl4RFZAtFEHdkJc1qkyeddzqdN+/Vtz5eiBdOi2xIUUjqp28KzQlA3dQn
pIIbhalZD3WHwWyiZzs1bl2g4oON5wWcCSeeCT7yVXlgqDm8v/zidKmnF52e9EULs63RFidoA4qB
RtHpPiy1bkRbeg0ks1kzQxPZWn3w4/oatinyBZ2G0EGyqnk1xvVfIdzdd4hGAjWv91XGuy9DWtLV
fHU7q8HFHzQvOxKju/gw+zjEZxpVYo2f4mWNtni6Fc6SD6vRxPkF8NpzEXTjVVHhTmCWT/RiFvY3
6hI0Xrr9CCaqoMwpQyXql+ASXOHjSzAM+8ki6QVUb6tj3yVuqjICpg+/xZ4OW7JvSRI26C36QYBn
jUxaCu/s1aO6135JhYtuo+2q7jowfAJmNRvXyA7PraM+VhEQs2SvEbBL1e0C+6g2pF+5Ge71UXtZ
7QmeraD8RUOfZTgGYaQwixAUOYoTWXHirDiqFXKOZgifRa3L2yxqKJ9Zgnrth3xTZPcTuSS1robv
cWW+U5/oZNb/z//4n//nf30+/iubH+Iv4fgf+xwqrvbXy//+z9JvKdJvcvpbitRyts7eWCOnl00C
4rQVJzMGe6XReByteoBWmoYexByNQbXKxndg8Gp1gKoN9qqBWkFUoke6SfeuWPddNVa+nOa/r9Ki
A+MfTaH/J9uLhX8mmz0QttlT1hkiaWF02cFZKyrDt0geDBjOULRC5ETJe2OgKavboAqhH6m8aDxN
Oe8nnRLeUtn4wevlOG0CuH8aFYmyFUXizDvVajCYb3TcxKggVBS/ZWpLBAk+eHCnw+OYU/t+ZYzc
eGmRPDfI0UTIzDG4IuZkc+SQeoHIPxROBDXFnhlfVOUCDWv1KB1HJ0XadxIX1ZeyEBExR0Z1RDKd
kFrynHJh+/T7Id233r1hzMW9/6hPMbNWQVXkAxqNmWYq4jku3OxfV8AKEWM7EaXp+yUrAq0IoR2P
zwEOUn7VgBroJIwbWHHW7+e6P8TURO7BpEeUGQ+K6ggI5nuaM4gE3mmRl83BaBQjI3g8HkMspeHZ
H16CZXel4q2qdi7KYP2PF/ESW31ibVWvfLeaTs3gososV627KKRaUdWRJIfWV0eHJd8DodbYojJ2
xN6XqAZdNYLOCzG15glfqFe7N+We/GWhB3X1K7S2kLjnCiRjOoVyHnceQu7hMOGxwlCUZq759NRh
iAU8CbYaXuUTPBQSaiY+fOcko2NJqQSyhX5HTF+YvfPevyUat+I5KrMJiG9OMM6yMpkxf0cR5FGp
vAYBPLV8t78kRrppW4zBsqSTT7mRMoDnzWnT1ZsmYoeTctY5kopoKAU7jjLL/ppV15iUgLw4qXPv
rM8sAwjhUS8I9ybP6c7QdkEdWwXm3a+ilauOvaM2C2qZ6WSrsff449QxJJ7/uugf668Tn9k8kyDJ
/BXRbhkkgThSfAyeA3NqxGL+Eu72Z4xyED4w/MXKT1b+BsOxxvsmfdjibQ4gsuDgiNwUxozwQj2a
ikzLa7PMR3LNIHMetCqP+nI2SVr434onXgVib4lB+9S3ShgmImrXiniK6vVE7i2SBdvA1Goo6Kks
NFQK2aFsGsGbsl39xAzqQmJO99eB2Imem/UTedIF7kFrGNlaNvzKFrYe/jhMaguE0wel00h1ke28
MEl4vhlvmOvZGSWBIP7X+YJ1X28rWrTpVX3eUP+i5+GyOiwwRxj+9437JZ93gHVyxbLvmADiYIsp
4HAITA0WF4+Iziy4DvLUN/Z41yf/gdK9a9JKjTvOQzEqoaMefO+pFzgxbCaXfH5izXz0uouum4QP
f9ducfhL6PSN6ndre42WgCA51lcCW6sEvSFxAoar0a9MjT3uCGeLv4J+5G76NRRDpUCwv8Bn8dWg
LlIAWpp846nJ7FfEEO4ns0UScvg37WFBs9WVaBphPrWGdDzykQjpVGSe0AfyXNjU1hhPLMLUM4IJ
nsi8iuGVipiTJ5dZQE86NBXeb8/e+w9/HT98oQnf1S9OrUcTHHn1kCeB61a+AYmEjNe6pzadaF0R
r/aC72prQ714B0cW6uq+/CGxo0wtP0kH+5rXscK8yrOJ5K0bvCtAE1Ui/HpTA/pKkF3DuPvkc/Wk
3GRHxv7Nkj4FFVnrk3zXrUFeleYqiKuvAQ1IOpwqebz5vDooK3Tep1hGQWeHLNxw7ZAR3LGKsNJu
3WB2vdBW5C0CX7wMT7ZEyFGuyoOO78F4uLJVsyrb3eQN4wHchbznIcQg33H3A0vdkvKTD14FSmwE
LihuNgMcaOK76qX3io5avCgavyqOujPumttw3F5+Vj18urT1u/FTUIh8xqRxI6rUm/gAnMcU1J/N
BZfPUxrSCY9z1kSUs99T0aAn1WL7h0PaabG+5qgZQ4QLR7+Tk9UadOS/b7E4ReYVGSzCb3DCYVQx
tVmGGUzFqhwjA2CRm8+JfPgmG1UgNIG5GBbV7llVjEnrDIL2B+Zuc1QdEDz43IlYwQaux+RusRRt
hdleraPCWFfEmYSGlclRUZOcVjufElcQ939QnUv69A7N3GiyIstb2sm5b9/9ibo3i/pE0hC3ghQS
f0cctLKC2nTCHR3AfRcr0yVdIIBc3uHtSa2EGl/iIK3vqv5WKFM5z0z042x8naG3BlVxFeI067Qo
qg4G7xmZzcFVDfBJPiQ5yQ172fA4txY0akOL1gcALVvGnKyc3gPyNOscph2pUmk/WZRwjbfGAXjV
7tUjanQHwFynEDplg8DSQQKIwJ/3CYOzmEGJ8XPhV8gJwnTF9zG5sMUZCxMO6yEDry2Rkt12m5CH
WD8r7Dc2tb3GaN5hmxZIcxaURhyLYyRCyFXmUIod19QXVgelkiKV99Vz6NEQ1PL5qQUsvK8VgLqa
gFvlw+ZhjmF+q29ahi7c9aoFMHrVetGPh80ra5SqaNQVbCR8goFOxs8fp1XsAlj0FgjTy/PBol+W
y4BvDwbv3xMrCuaEzb5EdhG59Kq8gMNwtoLpPSjVJne10fNjCKdPIhKw/uAaVP8ltaEVXInR9qVE
IpjyXr0kr9qy+3JILb8ajFzJ+R3hbxv6jOFlUXYHThjrQQXAhICjR5fkGJ1xdWo7AAgn/Da4zvaR
DRLjejs4Pmd6jmUlNpyIsh1SeDgcT2lZ5dLdDPLzdPUYrpZoTir2Htrl67EcXhtmwSrEblh1tozx
WtUefmGlH3WHwvFLwrlDNcZsoMiQsl8dfD4gaYuIADoaS6bGBzENjhyrx4CPkNMnHcE8rxBZulen
k4rxb6EqZ4oR8TrKR2V/yzRwRjGoIGg3O03eu9tUVYSNVGc7AFHdyrNerp0xHBDUzcGli7rHOdon
R9JHZZyvcBkkSZ+4HOq9sVbtBrY3lpcYXDg0O7QXVgQNi8RvaLdNIg+i74NwRlQKQUiwtZn7Mg6j
4AMRBoprNldxpo/tU2xUb+21XoxGdz+4tTHpG9yg0cPtIuOYg0dIzq1rFa286OGkNuB4w+92Pyzd
fuIgHIIw14egVmtz7jkBthrEcfPUXQaiFHdqluDIdRe62yMyiYXabKodswyje1Hng4TijoS33faA
A7yfA56F9UrqFEgoBw/7rb6GffxF+QYRJZEU4yHH7e6PVvEDfO9RlRqcrI+G9Io5K/Eq24JZmPAP
6y9xTNZ0Q8Xawv/DzodmjY/45CNSNnW9DPM4j8TmO2rao1dJJrHsS6N/kiwPhMUSyFWyV6yeOAXK
7khQ54RVp+0ccxcVjRXFe/ZxUl7AmW/BO2BK2rs5Gj2CO/ZGoeISrwV64We6be70E/xyNry2yuGp
W/It9LNobZF8diPvi7Ff0Fnn5gugXxSQEEFca9xthxik9G1at2X00bIzmiB1i5r/tdsaew+S+q6e
OX4N+6Tfh48yn+wY4UpxprFcEpIcPNOGEAqhSbR9OCu3sV+fPHXrreQuCBJkM3GK1ApT1GY0FvPo
7V6/3weeWvndY3WR+NQPtgFQeRgPQCl90XUEAWS9GD5cdrKMX7mmkM+XjRU76MvYossagfI1PRWs
0SW8HiqXsHhnohpprbkU7zzx9uG7Oc5usAz2Wq4ntxXTekPJX0HZtYK69bwRlmH/AruEMzFCya1i
Wm/8M8nwbdA7wxbuRkOV2WKvOQu6Rywi02fVbto+BkJQO7fk93BjSVKSxT83iMNwMaiFdL9g0F9k
1IFU+I/gEdyAoDzACFFBkNo0/Ps0hx+Cd2d1d6j6Dt9VjiQAEiE4h5QtkWixWJXYtPh/w9lsIS4E
50uCarBCfRWLWQqoOXb5t6jB4aAuNsBsCuiQHvZBc/BWJxu/wBPsdeYzObRN9VP4HAhhiJlAlII6
s+Ze76Nn6Y/GqE2OnypJDuX8oBs0funT98E/YKXYig417GTmLxIxe6ESZ+Wo2kT5myP1rJMnWLef
sXikMZPD+6BBJtAeRZY0Go0PUXXIsIcOQNy/ld+q0v0g4tR81k9RFtkZT3tSqbDQQ5EjgMvwfiVI
XlBCKGx7B9SIEn4RcxndGk2H6+psOGxNO8O1DnGnkuFw7d8G9R32Zh+JRmSmHPSJpfutaz2N1v7c
QCnTv7CKwcg71Ffcc0wwc3pVnbeVhQI/vjtncRtUUo5IkmB0VllITJhdSGaY3yz0XyZlwg8dH7+V
PAWBaUtFvD93B5e209wCrUMyZziE4RCsRL/QCdADv4fX48qRUtU4ijzqbLblCG/aRAxS0kW+qKsl
qSJRCS817svZrMEPKK4KNhEYsCnvjfdOPglI+ydypx+6kMFDQIZ9ciKnmp+UlD/EVAHKRBJIqEpx
kCQtWBcIBnJPpG3CsNVKK1GEGVNB64lhKAktuSR2J0VBgDrx1ZFpUABBPiGiRHiltaBlNPRFVLwZ
Fzhe53xSMklE6RGhAlA+FziqEWLb4x3CySKkZ2DAuLGAqmmUwd6S9kJUi5RujXnhrIu0kBgeSqVf
mh84Y5zBa5VW0riNFAhjGy0JfArzXroCNiAIyuejFhXCOVmgbQhScPXep5T1ZRXoQgR2EhC1q3i+
gWfDxPRIQAvAyQCnEUKszcLah6Sv2piLbZTSIDhqI14md/QspWuEHbFZ0N9i4U09/EhC7GjzC4bM
EAHS65oskJD5wW80OMGLUORanzPQfa8n+aHYoywzKL7lVtyiU7TdUrFQkNko/4y/2cvXZXvNSVCd
ghyUuw3oYBPR9PvBpEwAwz4TMWuHj218J0BDyLldf/Y3nU1jV7tTBuWEk3hfA8hy+XxQjPNKju1d
umQQ5SYqIQe9lpPc+vT6isHjVMr+tb9sm015hat30a6pNhXKK3/KF/1hbJDj/OOZvuWL1qfSerez
Nnl6/byZuDjr+DU0ai4aJngCs2x6iN5+lhywXRunsVfJQjoWMFkla6wNvQLWedc2ydgl3mV8Hr1C
q3MdvGqlkAjQRxaWapeCLoWbh7Jqu9rqUT/N73d1stSqWfadzm1qzC1iHsm5b2D8JkXAvbh/lwPI
2CtTlJbKHpZxAyr3wbvAyAhQ6HvWNrO2Sl/7T9PPBRLsr5iufPSP93rJUPZaF8guta7+qV+qvFIH
0z0jJFNw/ZWH032anqv7xg0Da3CBswZZtExA/VDC61JClNePR+A8h4v2mv/51zCzbf4hH8hooZJp
uh5ztD3z2xjhbH0xz0UDWtOzql/oL2cr0gSL5/jeYlS81/Tuyuws0xeGeN8hqhc79D3sep8mSYP+
uXvrLg+63ContDY3mpOOPVhi+mR6QtoAICQ+5SFhvGdcuqoTI5sYI22o8l1vl2qDNfwkuWURoCaG
nkrIATlGfECwKGOmyiNrvNqTwpbtaD0k4oi3wnvcP5hqDM+Vx07lib9sqjNir6jLzCXcBDkpm4KC
Pwon/TypLVhPLPGi3n3cOxsj8GYv0i2jG9n2z2OMp3B4scTXxL8cg42ht/N19Wjp8lkZg+f4RlFN
b4vhvtFZ/wkO3FGuB95WnZaKCsSZXVAnxN0ADKrzYR20NcuwAMkSDl+My90r9Nl9raV9wiftL0tH
5cWF2iGq6Zr2a7WNsplcM3Q+4Qt7YLbPaTZ2PnMc2Q1GkFntW8hEsSfWQUGV27t+cSoy/KQJ0tZM
2iVvY3f27B2H9GI8ta2CmoActhQw0XWuDh+3z+J099DZQ5VpxdgmY8lTzF1bAAhQn22YMECoSIKs
mJ7rAOdpgiBwfnBBje06yIis1spjizpRxOLMZBndvLoJJ7sAeEPIOyyjnJ2OOHbP+JWY3Zx2Rh1g
trenvPme0tN0l2T0xv/czzh7CdVo0T7cb1UZq8VQMMSrScvqZ+9G9PusDp/ZTa0n+sxAofaSI99m
6c/WATXavw1KaMAB8G9azX/wnIdmOeKfV9tLYCm20Wqd54VPSzux4WdxIbba64KSKfeLPC2wW3t1
tpVbo0lvPrTwcqZ70Aw9oOKss9ClQtj9uMyt5q6xyf1tUR8IVp3Uk8zVwQdy/uLwOX5OFB3wy8p3
ALMS862tO5udPm+BQQf3YrO0b7y8EHDrdqs2h/qaIsnz2M3bNxD12Pext6+edroIUAYz0d/EJxnS
54GQeQEX4bF92kbbtBh4qftwjQbz1IYmjq5+ldVulNedF8UFFb4Lqrlssegt+Q3wB2V1bnjNbEEF
0r75AEq5U8jJs6lWHzaegQEkV3npfqctyDnYRafKIzrO7+klXdrqdVSvGdxeHK4WHOhzuurQUMhR
a5tDYgEAmeZTot6UzP9d6vx/hI5bLttemVlexW+ooqW1WR4P9jJPH5+Hzj6+ppd2Md2np7LK55ce
fJsnOw6Uo51kEu1pFGw0VqNXwwxfvcL0tgnOvdNGu7sflvX7uDrRO+6/l/WtPUe58Njlh8I6T7co
8Zsu9C57fZnUnrkCSXypHxvH1uuzhBU6Wwec3snHD2QRvfabLvdMFLlnW7Zjfrv/frK93o9F7n9M
r9SKjYucIuD6BWVx9DkbjHyloLD7mN8S5MtrhGwxwsN0BWZbOcNietqpXCRS6a7c1w/E+X0aD8Qx
Lf6YZZNZNu/mG58fndU+I31Z/B/l/L5dGsfJlQ5CD2B/u6BIhJW4oX+rR4JRoNjt7Y3ivTUMxaA+
MkWT2Gs7baoHNrpEEb+NtyIA4c878O2CkqFWk3ZiJzMXixmU6oVOp3ZtGdxDI85/MJRsSUR+J+6/
1w+N/2koHZz9vWh63jWlR6E+1iUITPGZnw5dsCRDxldgHtz88QRfhzEH1MyDUwdI9gTyfKoUmhPi
b3cM2ec7jYq133J/wNq9U6W/rbBMr6KCbRbMoimm3i8UNlalw8G9F6/pbmF95h+budfbhkbvFN0v
+gdO+0PW1jV/udW3dlCHV557p2PpmvaL0fLT2qOOs4QeW9QbJOWtuoWepw+fx355UJgeO/uDNrFe
OtkVdeb/fSl/4vlfV/LN/jCsY+6snQLb0iz0nRoVJm546Zbbf79LUWj3N9p+kzjF5/74WlnQ9pUr
GhRs1CME639CDdbPbSiMLzX6+y3NPzJc2TYBCnp2oWR+s8yfzuScuQYH5vbOMBmkMKUAmzYQOF8m
Ylyh9iqnaBnYneePlp0lGMTfn/jft/9mRO+Pz+M22yBjC4ub/2pO4t0cAElAl5lw6a+7BWp2NvG2
YdachllxYoYhaHiaY3kFavokhjXRpx/OoPUnY9P8hSTfQA3Zxro7hUuWp9niCWKU6kCMyTPld26w
m9K/hqTPkv6wZLDRv4U6BnlECwMtNWjAHVc6l9ocsnLtJX4YraqYVP/3TSv+1uBPpNy/V2h9kxJZ
cfssniw2jRIqxs55ba8zGZ1DMyrXnJEXL1u7H2jy7kP2l3167+Mvp/5VOj0vzpM7OszceAYGY2to
MO3TJCDeU+Vbpo+Omaw6FA+byWT8ILx+I2QmRYJW7Tql4s7Tg1V12aXP0GjVsjr7ATOiMX3CyQxD
gcldl8+cNtvbdh6fk1KyDXM6FFPK2C34ZRnoSewCMDXQbiwE4kGR2z4Sz+hSSZr9oELMH1jS+ibg
lpvrfnNcsv1PpmBKd6SLIkRCfkmSDHf/BQqUWl3cAcoriaP8fWvNP8m8cpGmXB6NEzmU3w6EmxtP
u7zyLnjK6/gYP/bqQiXVceBpixoEgOKaSDrtLAgx+zT/ahm+xfSpvy/i96508Nevi/h2Au72zXNZ
4SU1huWnwoRe1cxFOaEunHI4e+tf76FJlWU02fpPesAxgCRT25jZbBEekOGoC3Vwg4ut9kf/XNQZ
0b6X76B419rT+Fg++Tmp3GtQJ2VULW3WC7kyqVkDgTLcTL3Ruaztwa3tJHa6XFhjsLZEgaYmOddB
abEEruP45F5uBfXaqWdcGO7Hxz7WNBmK5po0zVZvid0SZ6HO+haspn+njln4kzYo2yXsQht/1Cx/
A1ZjLb7crfGEPEClD/UyqB66bzEO4h4cd63lLV5t4qIRnp9NBrOS3iaKxwHoyJcuuW4DKkjOe1kx
wOXuECd4OeeBeVcYUbh/gcvLXN+OKQA1KBwttT1d9j294vccfeOy1U0LJo5zkXS7hOkaknga8W+3
S1J/QYIbZCnRJIJgRKgame41uvwl3rQgVNytrVVQ1MFHo00uhBcQAZLgFuYjgbt1FagZF9GnOCP+
hF5f+Xs+Vn4BkJrh4zzLNyQehYdMqZdJZaiEncsVatAED+dygytCmqjWk6DovncnlHsHnbKQAKKE
Ienfxwnirlm0iuRnoGh99k2v9UQ7RPkdUgdSMiGR+d00m77u6kgGsBRtqcW6tu955e+7WvqT1Hew
ZxiiSj/G39DyuXe5LV/l/JL2iS8SXcX7q+Aixm+s7hcGB4FPht4IJBv5BZpdEv2UrD0bq4J2u0Fo
u0HBZ28fSIa0AMaNAP8X9STED1kJo97Dn/TB782+ObBOueQV3BIDYM3CN0vp/tifJmvbuKbF5gRQ
d3O387OHX/x0dRZOiIrTpfdsaWo4TRrLzB7Nbdfi/I4dXWwyZ2nT8SrbzJ/IV4xzCIuDZ3sTLJfV
7KwnjXwROqk1lH5mBar9z2zvE2TI4WNp68kzKBJ6XRGpstPDsBTkHgGqCQ77yvV3NWOwrWwHywEe
ipmea2siupcPylHG2+ZrOCF9Qi3v9OWma0dtw5ujcszx2jaeUosDw1UfA1ptzSeUk9y1GxtrfQ1L
HeSIHdMWMi7MyrFHpyiDOPz900lWhNZ8hzb7k8+yre3wavSPrX3j2pNCtEP3+lCbYbmSEUSrrAhB
8PzAJUZMp4dx6bFmjNyasdRXI9i/tEeolWgoYT2a5tDJ2ms8uxuXBMypMsnUvoGjDt675Beod+2a
ag/NCcEUCcTtWzbIESyGePKDVC7+Sez8usnfjNDH/Zmtnx6bjGdQOTTI9MpeUYRC4Tfnbls7Nsqq
gAXwo73x052/2aX729Eq5hkqkUaNnbxqSclW/XRR9+o2POGAkAfs3NqTsFzbNv5+LP9on/760N+8
zdvE3iJveeh7YAyIKDVvXBNaDxaTa0NKuaWVZx8rge6e2Q9W/9v4/Wb1eEXPde2iybDBki10+cXq
yV+7+8QoOAj6vTJJ+dF4cKuWIyZ9Tq9TM34kRvswJ1SzDb3gpl+N8udqRqCt2CpMJfw2zTOFt/t3
itjyxH9b1DflfNxap+dqM7mkVq5ssmMw/Z6Sc/0YLpsln+YT8bJZpsth1r4vvOEzKPSzcD/aj67R
qnGd6KVbKYC/oMXlXrtXbWx9gzoCIAgP36Xk+qKu/UtsN289I3ZiKzbbr67zUzz3D07Hr3QtfbNf
N0vHyjaH8iW9kxYmU1FEoAp8nSFdJKRcH81IeSyAHu8jB+snxRT36SSwq2e/ZgpweK3J2V+BNZOx
kOTj30n8tp+/k9g0y5bpFcquZb87pP6y7xNncikVstslPdP9kKlvJJVBbX0a0Gd0b71IWANW0vfe
2pWA5npWal9WqkB/hae6uXpUtvR6pV9bde1MiHhh1QBpL/2wSNMVQ/T7Kq0Cc+ZN2y7YfPVP7lzl
O9O7nfYwgjqDMJAkjyCl3IagpWyAb2YgDXpldoX04ZSykhWf993NmMgi0dHtRq+SzfhATnlcnOa5
f5qvCTnOjY4bE3bMALTRke8WvriscNc4UuPek+vZu4INev8l2M1fZ3DvOYPS1HpfpenlQdbOxsyz
1f3UvHa9gfzavqgmtjKx4IvqSLjq4zz6uvJkU6Ku4dne1V7122wVmoHDKHp6XLyrGkTbfhUuSdGS
oOdWXGJGWpTW3Yf3Silx3pcbZemynaVl8IFJaUmjBkU7kCJdk5L9vmp/3hb252NR/szibRtfo7kB
AUg1OKXHYqZg45Bkp2qeqvB029mlm3SXrhl3wiC092C0HEVgNNa1be2avHrFjf/qnRuTkOB5cG64
4TE5JqfurXftbaJNd5msul6Mt0p/UymQpASU1jg2kSQrovUUbfelFavM5XhWi5y0Zc/t5APS3qEA
be8hcTOC88T8SXEQeiJmSmUnUU5SFmNzak6puL6C7KBAiwKBbSuLLuQUYotgQZvbgjvJull3xTI2
0VpgLi073DasuU3iDMeB6bjHk1qyT9G+taeGdj1nOBLV0lI9K1WJF6pFvyo6f3Im8VR/4NxvIixf
Xo6HiwvnHkjdviputUiVi/S4XtXsvtX0wq+r1LyCL2kVWjcYKHMIdV6jBz16Iye8t858PjXketVp
olK/1SeNa/3RdBngeqSblgxydRsMGOdDBk4e2ut4x1xU6VGKC0vXsa+WkWLVSMss2kTQEwlxyVVk
dLfEQaTBDeVULfpntOQq1vK59MDetYw2DSwx0c3Yoz+nBaTZ4xJThDIpjl5RTQ1ygkxLothL0Mwe
6DTgaWSoqlKUx0EE3P6vC694MiKrhKH235c0z129+8kbWnIBjJYXzKhAjLM5fsGOO3ntx1tamrHr
ryWVsaKV6DWkp2frTENt5jhn0pFm5TTxMFIyGiVw4ZNwZbf3ySHy3ODaeqEwWvI/sYWia2tCqvoB
NOsu+KxDdOkek0t0hq09ikD5z6N36pYHmalvPSerl6e3+XZ87R2BpDz0uXfo7rqH7g3ojxuWw9v7
jbdJjnESuqSHeLU93Y7lw3mkF0NfT6pkhiSvyDjB19LoloQ54gHoqa0mpyoD6LkoiGdg20+D24vm
Hxx9zyKAaaLfbaT9N6vGpiGN+/LgQql3/qp4ls5lcjHyhbJYaqoYK77agH+TGgN2XW+n4pEx9JsP
I7DenlmpTTcl+S5AXkae4twI7Jd25+eBPcp6uyqAWvXJ5umYAB6wxGajB2oJ5NUXBpz4h5YLt0fq
yfXuikZLZnsNQBvvDK9O6lxHgkmhNNy/4rplWnoIcIhrq6h7r3kYm5O2MyqNrNFhsBtYVGhLi/6/
q0Xnj8f2F4J9s8XW2bVw278gmFRISgKw9EZzPXzxloimc9Hkoka2skYZ0LtIkM6kqiOBE1JqXLRY
f2NEjyAmBWwkIF3AxMeaxNMgzKjZbvdW6PUMYw6QPEoCDxD5WZO6Wa85Ie8oKVch3d8f7g+xV5ch
SnbRKxF8ccgffNOm7ss4ZWbxkNKIKzjMb1NzZPTy+qTjdpC+P6W0/xBGl9s5pJVoL1kio/PP213u
193ueHodUN4PC4zmulsGBHxsu0S5fniy36rjnX/eSuyIX6yZ0tk6Zuty4ZAyB6LpPCtrWz8/rMHx
op/DIujyo1p+rHfKIgs7IJ18Gfz9/r87D/+8/TffdHvzXqfc5vb0YitXTr0zdh5Bmuj+03P+blX+
80bf/CP3VTi65osbGWEpmlS3ESPrQYICTfwhGvoOwv3T8uJOTgmh4Rb54t059BeK7g6P0/HxXB9S
enF1Xei3V/fOcuhxcIlBZZo0fuPz3CfLXl2lq9G1dRwfG/A6vUCoySNBt36oCw10r0zAtkicVWg5
PC13rLto/L9T/898/ctavwX4L9f1M5/IWvdp3sp6FF0mr/Y6WCZZZUVzsB9IY4rQ/I00XpnkULkE
ZZxvqt1wtu46P2YHhCoWTve0yDB/O/b45SlmAuEz3qJsnLXsaBue+xNPkUW/bZW11AyzPzfAqgQ/
PL/c8C8Lcr/5Gsd84lyzHQsCp0kN1ec6NbrL9DwrAeBeUX13qtM5iSar2/YuvqeFH5jyD2evVLTK
JMsKZQ7724b/hVMO3n2TZ4XLiWQpMUAzulazH92pP9/DK9tAq2DH796UXdpsi5Z3OKWF8S328EaZ
bf1/CTuv5kaxtl3/IqrI4ZQsyZKDnE8ohzZJIDKIX78v/FZ90y33blXP9Hh6xgbBWs96wh1uL73Y
v+xijb6YaOiipFEYnR2WmpoNJgGrvkcZ9UXZJU/omjcP8+eFt/XzTAYipuqaRNltSXRY/4xV0iid
ZKMr6nukUmm63YuAu5K7cUUxVW4N999X+/tn+r+LnT+48qRk3UE41Pc5+V0Ho4Puzt0loeO/vp3/
PpF2FujF+WhmkcFFxKC4Qy9xm2EX8u/P8Z2pnK1xnemdaImofVja+SobsshMqipZDub8TYAPNO7y
TbbHiIg0amVhBSMFXeb8OmzKx7fJa4AJwEkeaVAKL/pO4ui+iTxSCKiN08uFe/vLG9Ut2pMmMUFF
Rfns9Blk8TTWgtDcQ/CsHw+f5aeBtDMFaL2d3otfSkUeVWFMB9gbEPLOhMgCmv8282QUpWAxBznp
zKXk7ydOAJEMwpMqctDTyP9OdX7bl0NmJAdTqLN7NIZhhl0nnzBk9+lrevAmLTwItzMY3vxajJ3k
mbJX/5W/AqDBRAqOAYwg3YFtgzYKFD7U4jwV9Dlk88Wv2lTpGqbugfoVphQ6mgkCk07+LLH76RbI
dn+tg+3WnszMOazL3rVuDJgzoPAuYSG+T6E/VsXZZzzbsvUwV3MyVNk9uHRQbBYY4tS57++i2UlL
V7qqfGPTx87MbOYuuUa2U5zsBhtU+pndqr+zWkQDeE9dv4sMUt1kRkhB25VfQ+I0gtcPtlWg1gkx
4HaitasIjqRdCzt5Fe2NhnAaxYEApmhw4tIperZv5VLSLpJNEBFgF4J38yeGWNqqekAuk5HiR0xT
ZXawSHQ9tMA2CzwNfT+E3fJ9FKHnCD3x6TP9gHo6BeZr+1gFwov0kO8vRKHvXO/syXFiarqsqRQI
qrEEjt9WRx0pmaTLUnKPiKxjwJmYbf0RnYv56QDf2oGE172jT6kEg+fUVGQQLcxNwWTEk1tnfDKb
C72eb6jRnzckMZuQRKIiKapunQURI5GMbrJqYc+diIVXhKCPrNnuDjZKoy1ee1eCbnegx15BFU7j
hRzixxEKzvX3q59tYcG0xrLLKmEPLAHCA+C8SranYskcNWhe/YWwLGk/AjMXNAwV5zhegCp+Q6B+
e/4JuBjTLAZrv9BVFlLSt7gI7M7l1+iJztLnOnlLZf2/0uP9fQwEiut3GB33q9UdKgMBdJwrlIKg
7kBi5NcimTkzNX3qXfH56mp3hdTNW2V7V09Azhfa5T0l+1LFvMO3txhww8/55rL2AEAttFUWnsr/
mPW0LCFlUc5fQ8kCO39397FIED01Hsg66G5LsdPB6QcD8LCwYmyFFlPnMBmj6YbO3KKlQ1Pze6a2
9J2WAdgyAiMKUNxkTvpuOv2FNfSzkw5kh1WryZKiWRY1wZ+LWhCFsdBKzdz33uiQd4Ya+rwGHojQ
IYBR4ybk3C/0nH3uR5eSsB+HwPe1NbC7QLMW6MKf187yCeRJLZt7dJ8COEuoTqWOycY5upcW68/m
7dm1zsOeOgiR0nCtnj5PHOqOAK9FcPDyY7EsPAlQ0GgpDnT+Row26Nvw1uQFZr8+eOK7dn8pzfi5
fZYH/9+HP6sspYMitpbIDfHY6WPqVL5vADQv7Zqfm+bPy5wl+sI0k2hmXAYe+6PBSm6RO7if7I+X
XQSIJ9s1DIn6C6HhGw3xZ2T686rnoVJTek0Dr8hW7RaW9qeJAv5ivft6cPP1ogidc8ADL/WQboEw
tkxqWoQ4rQBeK1wFFAsCNfx3ziFbS0Q6u6sFQqHJIpkHfIOz9VbOc6erx0Tbu1BGBPt1ka6V/IU0
vihzQR2FPvL6/np/70N+QYvGg2bCGkncYLU0a9jQvg8XdpHegDp63wc+USWGGryCnbP0BtFwcPgv
rYOAA2IaULeJAzTsmAUvvB3m+pAkIYDfQRi0adrdBPaNTfvj6mp0rybvOzSN/pWHcbbm7F52EMRR
FUqdYOlpo9wJru+m9SGIHlC11e2bZdr/lK9enuAgwnZEOeSF2PXwzZXch18wcxjGe+gRfw+YUe6i
dXILn6i3H93b/cN+zdD/y70NmbEvlMWvzy8kFzaQWRaG37PrkgzyRy4M0M2nC8MLipK1WnAEiyDO
EoNH6EVw508Bo03+pXH/F5aR7oAtuj15W/h129l/djdu6O6dxOavhfeihgtj7Sv8dC9UmsryDs/e
sYw5naaT9VL3fBe+vx0ShSYm5HVGeW/sc4aSi7r94QV8oAfa6PjQSQ7J7/FB2Sq72inWxUOKWUq5
Tl5x/LsTvtSn/aG2RcgKULe2GPukT/9ehNLS1/hxf5xUoiaKhmXqZ/sxlucZETOlJIkw1yOYOmwy
aH/NxL3SwbbqwqT04vXOdmJ3KKpDa+kAlOlgq5htQFHGnAMUK7q4MOoubLK/xVlZ+e3znZVq6qmU
mkLjetWKfOQWjH3hiCuLTnWHcMIyvakfqk2LbKLMiDbdlw/Hp8gRN9kDaaC5O71Hd9qFGPizMWPK
v9+TcVbsZ2U/mzMg2vvj13xtXBWb5QwAwC8/Ck/9L4wPbtK1urLu6l8sjqEjfbGFR3Vv3B7vyaVG
mAvQZkGfB9UtdpAozDLDfWqfRsOe9xeWx19OBZncxqLZaMjUu8vy+W35Aq6WarGZSvoS033/isnm
a/EwBmNg3XVwDN3htnkFVnMN8KXr3Ytggh/NsuVJkdmyNgngFGd/Xl5jW2mZUZf38SP2JV76Wm1Q
QNjpzJL+/UF/2klyJZ0pJQmzItLrPIvFFpAVq4nFw3296/b/k3m4h0Pzv/7wL7K0pwBW+a+76Hlk
UIXp0OliD0z8S6xQYJ8tqYesSpp1tjcKST51fSZk7A3cKhZyMCqhyNXN2PFg6gZly/y2xMVhjrk5
rLRgwvArApM0e0RGi1yNbjSWLF61Ej44STbNAswDkjJspqfsWnsCnsB8JnL1b68z9Ua/MReRM08J
87XhTPhoLcre9WK/FNByQr558UtPV/J1ilLzwpPVUGuOwJZkIfVhcPRzuFuL+uJhixrQzaL/CwsT
8KOwMtyEXsglw2bpB7AA5Dy5OPF0qX2M7w3/x4o0y7gX8xxWnnVdP8GA/DrexR5e50g54FfmQUNB
QvQSrOXSZc9qG8VMzaI+cVkcAH2cx5E/l8jKFov5yTNp/C/ulc2vC6vyL9tPWWo4yv/vlv9ZlihH
ShvPScaEl9Ro9k+li9/aXT3Z3cpA1sFWdihy43w5eNUjRgJdCvv9+Dn/AmqIpU9O2V5fS3R+1UsJ
1V8fhw6u0FR1gzLoLKwaetcqR1nN7luCeLGlqGEiCdWkJ6RKLuWoLaJkCvyGYX58CxIKBXmkX/AP
AEBpv+Gqvp4mm/mQwJq58ND+to80hVaOYmi0d+nU/Rk1JKUw1cNY5+hyMiRbxy1pkAwnDgYPRNwj
z810ZwS1KFNVTqHJ/zxQbFCp3clQwnLaOWvA3JuFPgHcDwixgPbS4iGs/oK6TQYZebmr7tA7Qnfo
QH0En4THHcG2B5jGiFj25lUFpEFD6mLxEh7ChAsydcXmUEdEJ0bJwAgY70MByzbtL/HB8mWoVyGy
tt8/IkUghZNpLbyrU4gdCo6O5Yt2Vd6D7ylBVqE7CXaZoe3dBIZiGQQn7uIcjXIX8j3YiUhgu6ny
TkBWEDMir+0Q9LWc0zVuI8gAZbODLPg6AjjiIlD/eNxrD61pHx4lUAUS2OHFaRb2HqIYMrizRRpc
XcT/brNbcSM+FW4FcpL5vHfAM6x5RSM/aB5SgsH00IKtXS3IAHHTkTPDRdmig34b3TFBlcPYN1wM
TR3Lje6y7aUX/5fjgnEHWYzFWfWTgCke9Cbvc1bl8IHXVVB7aJStLaYs3dVSTqrBgFyCgmHPiLJn
R1b/BcUPLyJKdT/fjUGLayiabACJ0XZyFnzBIngQ+5rbO3g/4UFz8qKACb0drelHMVvE+wFdmw+G
qminRu4iPMRwHHAQL97JbnoWF+akfrErsCQd0N0HKwEuLlrlGDboCH7/ohNHrbdo8aD/BCsxx00G
mSXQRRYg28mJSP7xXwNTC4LNx1aRHHv505r3OxLygPQ7nUf3+WrR3kfcEdl/8jcPdhDmfY7oT/w9
4mgof7s0MkwDExuTGJ+Y0dLGquz2PkPeAeF4lBbqzRK+Gbzwzdna5ClQZwNjYrC5zdi5KfIeFU+D
0ab7tfzx114EPfu5KDeUAesCAeGev9E3f7i0sbW/vV5aLQsLBLSbaJ3lqm3fp8cxapmNfOQceAOl
0szeM72Jw9HArKDgGbUowUyu4r/fYTMO2Zjns/grAtDq3RyoFtOkFbDXcFF2X3ihERhKASjvAtCa
UDITVuaFnoZ16b7PzvWoEAoxozd1r28XjTSRlhC8XYere1/QBPCxwrwFtKLIuszQwjS/pcwiRM9p
mxGgEgfzEbu7GllN5u2MW96i9RuFy76u3cZbfsfKktS9ZDyAzHfACnyG4ksfFfiRjvJXToCIPR1Z
pnFR9N7RNcWaJ79R/Yaj+oiGxBehLlDAMi8jbYg9DPr/vT215fWclRqaphnUGrLJTFk+a9Dlk5Jm
4umQUWpwTECPtcKF7Hbc6eyI5U+IaiXmMLR3FqXex8llKEfUnBZZMy2Y6GRmj/DIkDurH3qMOSP7
rcJmQWAXLCUova0KZRy4BqC84WTgSHBp/v5zcGiiYP7bZzjLhzXTiqdDUmT3hh1RZAIxRsNAdeAT
y/iKxtzkEfmtnjNhGf5T+0LB8C8tqL90fv+8i7MDTo0aWuYpd2E+aL4Kbkemqpl5xQt0R0Mk5Qal
WtJxsOzmohB4cDT0deILL1RZPuy/XuhZdtI0jWbEBi90SU8X9TqOVoyk3lngnFARj6NFGV0jElUI
7aegzycHDSm/dD7l20WbpgGr/PnvVfa9in7cFFMcxpmc/ZZ69myiPD9WWR4vq+zk9WiLqMg936LU
ueBiMCUA4UJ8jJ0uyDHlXE74f9+AZP4ladPgA2rKMhxUAOr/mX60J720jnGW3Wts8BnMWIHT99LV
+e4G7+CDwdVGkW1klS9d25GvFV/jF0ZmX5iboYkVbwCHg3vHdPQKLuWKadS3vTd8ZHSqFYzMFwU6
Orx0d5f2zgJB/IWi5IJopPlv52ELR45tRWMLPa2PjyfUTGcPhakBBR3R/5/EzdLuhRLhABUHozw5
2K1sqjD/1sif+Zk66RCpBfpbv9DHf9rt3h6IpN2in8DvGFPdLRo9S2d4oUVA5iXynojGho36Skyz
suT4WKxuF3cRhiGwpbJwAneGaYmEps/ic7P8c/lpi8NOxiI5bRaBIdyu/MWV1oJ4o/GL4Qr/18PD
HgVFDuSFgfHv1/YTRc3OJiYtoQnWMnv8z7dmVvopPXRKeo+MKnpwj7FuJ5+8jD3KCDxvHnLrNC2u
XiUxKA0OaPx8HWB23gy3MX02zyR+lf6/b+pv3QvmfvQIqUst3VDP6l9h1KUJuEgKy2t4ef1i1OBV
VIUEQF6P4dST0+3rB9C9EPdFwEna6+kG5lH5hn6GeN8gC1G5AwBKLIbelZd/35z6l/blUoAtTGYL
lu03BPy3Sgx89Gx0zZCCj053/ePp4DGOzMg9Ursi382uotserYiWwA2TvvT758OTjBk3KOTBlknC
r7Wt+lHBQjmERo180uzcIs2l5ESFAtWzhwzpuyuo6VUUxt2FCuZ7OnMWJ4A1gaej8yXp5vnEtxG7
etYmMbkXGBf5p7cRtGSGhpYtfqSSqz631+N7sgUbr6JEcQkeT1V/HjstOhqMPnVTMxdo1VmQEGlt
tJCUZVwgISse7fG0wtwG2KhvUK3Ei1SGDXQUqs6kvEcVfd6OYfREHaOECsXEeCema1LNE2K1C4LY
aXc1kGpMwijI4vDI170UmnIwtduUNkLEYOH01hS+/IXT6nO+KRxdu8rrZ4FjqvBiQOMbNCOmu8I5
bCLUrerhVgYAh8bIin9yuulh+5KzN5zJwN7psNE4o8kcSq/c9kcXFtTkSSvY86lo5+9s/9aBQI8v
zq/ThrfZBeIG6CUILhKuTYfOVzCi8Ls2B78CIPo07iXG1uiLgPdeWlrwWFL5+3/S3oA7r82nauJh
xJiekBbkEAnQnME+WAuRzjKRHMKpq/IBHuu7xRpGf81W2j2rRr3QCPjGdvyxbpYXx7GyTFwJ8+JZ
5WuacyQJUSzvNfIUEs2CmbjTwpWb3CMUBfyURM86XB+RQuqc9+a6Ix+pPUr2U+8SQmSibxxq/a6o
7k6AU+NVCqKtu5ZRXkHTE6kV2IiAsHCYT0JxvGlOt4ayyUnj602ruBXO7PUbWzoabsZi26j77rSW
hEsl9I9J2J8f8hsX+NvWlopqrHtdkLCwh0uiNnb/pr8lH6Dxi186kiDx1fBVvsUv6pXCSwWhNY9O
cqGcs5aT+ueTZjLCbIQHLp5FZNoLua6MprSfr+vHGHsKYSf1DvbGTI9zKnrdlUDXn8JB9aI5lKub
E6jsNnYOQGDNW1Pe1AAWYzehUfQ0o2QL5LPybcufKaMwazjdVtQDKISuj1NYgKjAQe8Q6Ijzy546
hoK+TlmoaqCogSqEDZXWWw7VUQcD5sbwiSpXF9yWbXbfg8/XbRmlItI+FH1vy1OgNsEDi1kH9Z+7
DN018+pYr2Njqx/uT51TIYV7k33VHwRAZNqHtfWoQhR9mEp3uFNwlac9jtQtjIwLUVv6kZ18v9r/
nupZMWLlXdGbuSbtKwywOZmpP1Flmhxm9UdmzgiFA61+wVXoUWEIoDrW5LTl1kTlvLpwuv08QLgV
0AIgm1VZkUmY/jxy04OoVqWmS/tFMweO7NesOJXw1miPDakDzmYMxEfPeDo9yN6o+ILsJR8mVhla
kJEfDF6iBpZ8PWFlNlDjGVcn8ifRMzfJwdUZ20IURVsHLurDUQ31DjBnxCCXdnoGCPnfZ+HPruTZ
RznLOuOoUywpY8Mk2KlDBTBtrXWY79CPhNHoDK9oeAIZf7i0Sf4/zxCBE1GxDGLSeTgq+6lNJ0na
L4pSwJZjpx1csEA99M/bitWZhJLsxbVPHOpHT88CEXcS2gtU8blHzmBC+fy0yBZvij3497EjbPui
Gs6noMsDCaRt5U55kB5XebJI/6RNMMt+Ovqt7ElT8O/n+Nc9L4n/93G+WwC/BZ5UmYp6AnKxn9Cw
B8BNowJH4oMvNKs22cbmc5bdRRoZdf84dQr6fvLsDe0tVA12pm4zw3A1jC9bt4GBPDg9gFcsGJ+t
3CE3aV8FJBmYmLB6evdI44sW2vBSTGtd3By1xC2FK1n5kMTb1ry2KtIWLzaDGVaNuVLojugQg5yC
Zzu7c+f2ZZgcfbPyMtlXsoDn0uSbjv5SvtEspyD9BWaurAX4O/XLHN82w10v7rr6JkpdtbpWtRXp
Y0IGWb+MZiinfKML6ErU1+PRXU4u1M0/uuOtBt9Fc5qOdX8h55X+FuZ/f9pnSYgaJ1kHWlPa54+H
z2Nrz/cRHjD5jXjV7WCL/vvd/hzCL3sEEQ1Jl0QoDeZZuViaYpbFrSjtoxMAvoL+devFhT2bdsJW
RaVfdNON+XZCrYjBtLkkPJnl66j2ICTzkX/WSKYQfQVHA57A77krqHYyuGntLpJhlyAaP6vss/td
euC/rcUK1Tx1jLnf5j4jDcNdi1gJixqC9+ASjIzaizk2EAOjs4vowOxkSOQfHZXUhZxysvnXmCaP
yP5B4tiHMfHvJ/qz1v2+QzAbpJI80PPhMqhpOWmTTtq36Lgp+M86y+qOEHBDN8s50oukdoTTknn6
Z3oDxW/4VSI5nLuT5sqz20Ni7y6Vv8tbPD+1JfW/ezoL6u1xwf9qLfbmoKXhKA/2CDNudtvMtZCV
zBz9WS22h9gpam/i3V5a1D9bNGcP5SwUa2Z+sEaLG5AUxzQXEGEDlQBHjjf5bUZRloIVkVjJ1o5u
a+G6bccMUKmDU7cFDcVkgA7i4GiciLNblhe23P9nUf33eM42wTFpjDkXuTujdqPRhbHZFiiNeaPg
HVSHqKWZdk4GbPpHIRRQp63dAk5kHCQzonyrQ+xTH/WyN4BNbJ289uTThTcIHf+vr9CiySoura5z
1kcZK2qjqpW8b1vdNQ9ffR4axVYUXothK9TwhYbSHQtW9gzfVNR9RYs8I2WMHxWBUUF6tnx1fshw
ihxcI1odFFtGJWjAZNbWGV01a5XvB9+EDlLsC7DFRF+5kuc3q7xNNzheTjen5obDTMidvv3VfRrF
Uv7QxU92aWgsin0UwAb9kr5xcIyhBzffp6E2OErIn+DbhUSgT+Hj1kdKoWi8sxbrKcajvuygIDC5
EfI3O02+Gwb8m+51Jw6VxJahUoXvWXKw92k4XKfh4QN00q5ACGzXvMTLj+4DytmA+x5n2jnzaqm3
ao5OwDR3KsNAriAskvr9bfeZQhIdt0p3i7/di0h/0BluJnf5nnwjJcHyxcD/VGRAUpoXfpKNKxoK
JvQ8NyevvSPedLhTrpLalZoX8bhX2i1iB/xZongxk15mVkogtduhC8toJSt+oWyP81sRX1eln5X+
MfZF5G2QOKY4bHYK/cp2e2p2A6zQ4Tmhd5Nt9eZG6sJT+1ir6yG/q8bnSruSpF0SP5ryVpdW+RHv
MswfETwY1r25EaXQGoJiflOkXa7dKldNspnlG6V5iWL/JIXxcZ+ra7N9PCScguEUrQYr7PjWcl9q
j9zhnHolqrPTzWgSF1MXvSx+BA+PlxxvjMKpjF/xcFWilB6tInk7R4FerOPjAgwe4dQjwF9v5vpa
qK97jCrBjTN61DEfC7QutNSrDOPpo8c9zN1KNjfG4UpAWUFdGxDNh6vTYdVbTgW0d/bjIszSoGFZ
4XItXU/DWlRvD+Wrmm4F4YFv7zkQMY/DXY6rxNA/4p0wBKK0mvgeK+TO0iroh3et3bZp7kz19TD7
ovVsJvjJYf4hMHE6gclIgsH40q1ncQI13m6lbjWjK6nK27LdTvEu6265pGLc9eqtOby3oNHax7jz
qy5sYb8UYd356mHFDfGT+DA8KCp7C3MAK2QF8CfxaTUyNKrxMvXTOZCTUCm2HYUOWsOpPxzDoVoP
gy/Ha33YKqZfKTDYG9PXREftOE1dNUWpxom6RcTryMSuvmkyWJe3qbkt4td+3BXTTXuk2lwP6a0V
P/fGx2BuIu0xXaSURqpR4bopdiJFb66uDpSvlStQruMMozua5uitIxwdDeVLDfk/p/Zb7bqn5QfC
fgr71jXA3zCgBAoIHZypVEuB5rWFr8++qjp9HVqpE3e3wy8KsBpDU8HLxLAV1rKwTg6hVgYDA2Ux
LDRPGN3iXvqSESPu13IcZKU3lEEOlg9DZ9U5nFzKtKreVKUr0JQcnlsUlWmDNhQ/3gknFXgH9DE6
P+09sQtFhi3IkZihSFLZQMyJHZ08QPfnYv2m6L50CKM2PA4BN2sd1oLmtzzRU7NV2zBSrgZlLZOc
Gs6B13lYVdi+EGREf4j92XRb5D/xlefQ0X1DDMvpTbCQxOvKvcD8gsvUjogk67da5Xi0zfw1hqNE
dye9S/orlfZrS17sj32gY1EveLDAJzdp/VpYlyVqoXN4nHdDtioxF5bXBRsZVShwBOWXmfvm5FM4
xb2jQcOVDJuW4WMRIdXvoLLZF06KdjmK8aV3AIaKyRJ2qaWbHL2KwSmqttld0a0iTOMpx2b79Hys
XQNPJ3wWBjc5BGIVCqbbpGHdrI056PgCcbhj0B1CnDaSzh4lP8sIS8sV+F5eR9M4JoL/hOfB5S3I
8JwPQTv6SurkEls8SD+QHz0pXq14LRNNxZssr6t9rpbUqHn69cjXnpp6MpEOpVvLSw47A2cHCZ+e
8rN5ntiP6MSqLni6gjLd9MjZa+ogdorsx41npsvvieEfSjeS7F6xq9ltCrsBSQnrhBMadjvL2vJk
mtBYcsGnpUnPo2EqP3ml4SyFPoKnsYvi/YyYAb3vkxPPnrwbGfuiIwR6E83907ocw0zeHGd3PIYx
x2Xqi9U6iVemvi5lHyV8NewYX0n2UfZ6dSUcrwoLrgaSwEFbrQ+nYEz9FjkCJKSABsJSiBaMIGs3
JDfgYYhUzLR+K3/YFksyYx/BUWdZqB04Apnz1Rh3hSfM06lmOKLuIzbM57BjK2wilEHZnO1NRe9z
QDSgu5N9tfBruhyIWt0tShGD83XEf4e5NXsA9WiUYnGo7NapciW86jfauz47SvVSMaG8zvjkKGmi
tBRDPPBYz53uZ6eHE6sN/Ql4PlBTUMsZwrvWZ3DdvGIZYYir+XQ/HxlGz/v05DUA+puViv5C7TXo
BfWOcYvU7QECt2fdKl/1fX+vUWijoPOhbzB09/ghR5/fSk9jBoQa7yObXGNIZmEWoDxOOxmE42ET
a3R8N/U1LUoBTU1haRt0a+XOQiKdDiwTZGMdkV7Tk+kZIL3qywNb2tXaHLT0f3KnTMIjj3pL14Gc
X3sgcuhtaKb20dwikdynXkTpzRLun4bxTkPoE/kfSDipV1Q2szEkTeIXImDdXM8A8gFmAMAnvrP5
HdUgJpMFyK/s3ruRlAAwwhsKVgLNxqXjJF5p81suPSmtr/bBiVMNfYjaLYG00t4pPTFZKDAHgh+8
AGAXqDtFdv5Be2QavXp+1PLAiD5P0od2eJwmGCMow06ybRw+ipbSX4zsFspPLsF+F8BKVJojSdKF
Mkb5ASb6ztj/yzdl8tHfCq1+tpI+0ihjpN6mzyc3dkIeMDgGiPDB0Qs3ST299MjkSWUUBvqGU1p+
tzx6uy+dY+eOjWsJXt26EeL66DuBvRAdBdXB2s6vpb1K04cOLT2h0afouVCFLQXFz4rnv9s/q3hI
lqWRfun37VtgcUa36bxDBHITeTenhHoUEaodol4JIV2wkYJnRKw6qeKyDkaE0u76dxNd/ovFxnLl
f93ZWSmE4XiPfB93JkbeDPLHdDtKIVAd9Eciu+Jkg/wLDmT5y0kTt4KCUDuNbp+YE6hOwpiB3xFN
uHRnP6EcyyvXUIuB20bt+j1a/u2VT0Y6aFbKnSWcQEAvmFo+t2/lp/h4uDcRLkQ3NUU73ZKZYvav
1jvqLcq7DuYD+wrkCd55mAO+Q3jKInyzldbqNcjY6Pn42d3lH8TOLSYHAVJX08PhVmb6sHCZxfdF
jiTdF0//XgDfOP0fj/m3D3P2mKe5NPtOqKQ9eu8jb1y2xcQ5Iiq9FOO2iXOl4oy7BvMq050ItMlW
PG6aaZPlV01+NS75CZEqaOJgAKUhhj0VobWb590hYo6w0+ptK9/K8tpobk9ykIOzO3haFZr4JfUM
A31BDYQyLJVQB92GIKnojApRymstFMquZxKIxi3ldd64dR/0J7+CF9cHfG1E5DaBcLruxG05Xwtz
WJJxxq5eexpgk9IlQNMq4EztJq+g522FmRIcmO8z7gFCgt525I+3/36c312Lfz3OsxJ5FOeTJSZH
eoAf8ujKrY9OjznatA5U5Ng/849IcKpLiMaf88DvFamjn0uDAgLoWSNV149F1uQU5orsHpotynBU
YIfU1d+Gyk1jJ8XgA/QMtpFgpZDeUR2EqDjmL3z4vwUTma2hMpg0GAueDT1UK4ms0mQtqcjGo6U4
2Cr7D8gg0ibI3sq2SXSGQsc8euk0XWjJS99DlfOH//v1z8YDCEoJUa01jAcgf508puDPLE1Vo7Dw
hjhQRyYuiO65+dcBHCSTcLCO8bqSN2MVJkZo1e5BcY4nj1a+QnbHoLdFQoli3kT5TrfpyRLVy9Tl
Cw200sFV3/gyscLSCqmMtNQT+by0/fCc0Ld1vkOoMu6vD/2N2m+r41pJrsf+tk0Z1NhJgmi72+LF
E3npwdeAlCTLoqSRmtD3peu9tdIVaa5BpmswQ15nOQPHTS6sMjE4FMERqKpKt8w1jr5lgTRKA0F0
RzkskZcUNgpSuhHVUiDhCDetGnr7imdB0AJPheVQFqgUWPnye3YKrN4rJb8vVv9eED9ZhqzL31/I
2bo8drMxnibWZaT48+TXJ+9wNaLXA6oLuJrqHNHgLD1OxQiPXtr5NDxQvezsxnJTKi+FZodLoUcr
KRt8VlEX0VL3TASqj2FXe/NdDYoTa1BYUaaLLtgceYPqTwb5mzNnYX7yzdbrNVsf3EPuGzRx1CAF
Q6mvo5KU/mrQb3TrngUgYyDS7bJLIwHpp2zk8gSWfjHNYwuq1FmXOp2qRmrHTNp3TP9WIrxwdHgk
v2pDZoHa8/TMgYH4GeJIrwMMXpCXulu24UhBaDlz54k8HuQHZ/+AnUhDHutXsaco7vEIvdfrRbt9
R2MMEEWFQAbHBM5bLArQhIWbP9SY7iGySVRHBLV+KCr/JG+601Ui0KxYURaQjWazZzbuEe3Rg6MK
bq7YEipLZP2YmRhLJaG8RqUfaQ4g+x2hpGfEDQulR4tHwq0sNN6R5ui33czgxp7LsNjCl4XIfIT7
jm7e7bFwxhUMmdlDh6Jzkrv5bQQNMwKpqbY0Jg5tqB4CQ7FLprBUqKVdXAsvc+ZJi0aXHtvIHUFu
4yLC4wypM8YhzPDIXsvX8XpYT08NglVgohkBdhDy0b79xaXjBzjXlheNeMDYKPHJhkdHGQl6RvSP
QOx5qvCiO9pLfuyHB7qT4MzI2IWVQjW1z4RHoNHqQ3J6aYylsOjYlXiNAWm8xJz4hsH8CFq/rZCz
BBIq6VE9STkH8Ikz1kkguBfuiN4RisiyM3W07R1NYIbiQKmJ1+MQNuVKy1jfToNbSeY2GH98CpqL
0hTRgCI0LR2RUEU9DfqDVE2yLapHTl7DkelFVbYKgBFQmXghF1b1ZT///CxkE6B9ZAvk/5/J8EGa
ZkmaOf1GMRi1jZmu6KrGb63hGk0oY/8Re222SgtXLbyINiAqpNI6LQKzdI9yOLTXneHFEoc3nTSv
LK+q1iN0k/qVhU/cNhArOjnJfZYwv9ia1k4WtzNmGVF3N4s3Ke0S2Z7RQDDcGLHK0kNNEmaS+pXQ
2pJva/SboP9qftlse2lbS9vU2KTKrUSvo9ke612pXll9oLUrIWEoj0eH3Wkek7XGDNPj0vljSHeq
di0dbrzoDvRNx1dQFAlHAH2Q1sVOaCDboAc1+5XumT2tDk+Lgvi12y82EvUS73Rw6dIKsVfcHU23
vpsjW1qyHUdbDmVGb7bxIQ1ULWFlhawHTvFR9+lm0gOOi5UFZwRAYuUrsytPQXu8SrRt1G8zbdtm
uxznllZzChJ50AXAayNnvhqe0T7gRM6xVCH9BBWNiy89y4Sf7dRIKSDfgxGbbue6n9a7xFrxsU98
LgBwkzu+W6BwZ58+Txpvpm17cgcN6IEb1b7SgL1xFQI3pOO7BsmGyi4o5xNf+kDqVgXOQJBGSRZW
Qe6xiFvV5qlON/2Xio4j5kmvwh2eLkrkIKoyjk6NSp0aiFjtkUBYdkxBpDAZDkyIGJJrQiimfaFQ
DoQJwUv1+aBdujoaq1EPs3LTGa6YuPLb8UF6BaxVBLK1rdu1yMmT+3m75uuxXhmnVWr8P8LOa7lt
bFnDT4Qq5HBLZOYgyZJuUFZCJpHT058PPjd7Zk/tqfKMbdmmQHBhre4/dShL+9rhhVqZFcKRngBy
QViEyv2opWG1HDrk85EDCtKgKIevJzlMIK6fQF5nAV+b3JEuLXI5wQuKO8Xp0BEZbiG5D8Znf+GQ
RHCXyQHvqqro7lxJ8hnwMkaOlvkRUI7AWCd7jmzZ9CJ9a9a+FQcCQ4gyf76H87ySSxzUcWTfmRpI
VnsPVWFLGa6FR8RkKW9k1yPZY1w5boOQucKNAREe/rK4D+TXwMSYggH3GGGCGvA4GDDnvyzpqSNn
fwmB4pbS5fiM31IYJW1lAAv03NAdaHITX2yDmA+9dAcdgpJxWxsddRAEAdcDsdMDl20UmgMGdNC6
m6HahLrpjy2olh2/csZ1qNOh6EgoJ6OPtYD65osM1IbNH9M/Df28MbTNAtQHlJY5BlaW2REQPMx2
vq8ZN8jQLWUNzQLJgTWCi8y/GLeVfxEDklO8vibvKCQIZlDrUH5iXASyCqjD6VoXK1BYO6Lpdwwo
1b4nZVsPTImxKRMAHiYgQvMqio6QhI9Tom0qgBYwtDvA1uX+3fkCqXvx7f7eB/JHT94UYVMfnX9n
Gt53dJR3eU6N5hpvdUCoHZsAgi5ABiaJ0ZQC8MEgTRt58IuG+AgmSSWb6KPZzowh6taPdBj9gYxv
JpRV+zQ7CekuyY69eojaoyXuou7MV+LkXypj/Z94TVkxDdSOhk7qw9+aPIzas1jPkXizAp3K6Kb7
BQ4SzjL1qhPwf2zEFzLnp1fZzvaGEayjf6lHF1TOMkELPvIMrdvW6CGpv4SNcT9GjASmzS23bdhS
CajAhQzicZjAK+1kshbaN+blgBgIEEzQ270XIf39qV6KK5i1CYDzTMYmoS1e+yv3uMloM+4oJnIU
tP+7BP1HjYkhEfWPwkQxsXz99UgSi8oaG50jybpvFGD7ffqisD2Wbl46k0oZsNH57HiyWGAsXXK2
CSJ+KVMbBo29EZ8MAT+DOyNztlawQTNsRKowr2SfZvpOu9xru8P0QPKFaQPdqzhelM2DnL7eaf8N
rpH+6YP8z3fzt/ZSlYqiTys6rMri+LAr2QFzEkqmclnvNHmmtJk/6bPkASxkY/7bt/9H/SCLCDsf
dlOi/P5Wq2hK22mTSq0iknQqo1c7GB2JkmFhBpKw1auzouwLK9Sr4yAe1dibsIaZe83yhvw0GFtr
2kPi6MJ1IsKwQHG2yTovssKW+OTkMMjbJA9LK3wIh/lx0pg9ZgzPcn2ZSOwHBn04C/9HWgGA3B3z
aT90p7Y46I+tOv5LfPJ/u14YgqcbpqVgE5QQJ/2tccEnoSS51HW3wdro80ZhmyFN4xvqS2BHQKT+
LiVgkhskk3lDY23nhFzQvyWIt+jvbZO8zT+AFfnuMdN4KcGJEEZSx2LqnTG2ibDjh9w7BjoxTkXK
W7hkXlC2E2pbMAzJ5Vxh0Nf0MxUb6yf9En4S9hRGqKebrmVNbtRoI0J+vcefKtYp6gmS59B1DvYD
kS32wGhTokWtNmx6MFGojNhEB74+2AVHFzKfT/kD4gO1am2ufXmHyIt8IuwF1MatrWRu9W8Ki3+Q
Dv/lxv49K04f1WHR4qpjXuBGIuKZqWacD42zJNS8axDQ/A7NTr8tTw739P/FUDq/XcN3bEQsyad0
7ErKxXXvh2gyXtJPYAVweUYyOhJtBqUNN+nBjV6xI0XzkjtDI5wKVfkRiS/nJrsNP/7VWPqnmftr
+bs+GLJiyKaurY/JX/eaITc7LRbK7mb6Pb3S5pDz3j7TFDTXHv8Agx1BeJzG1So1B6KJFd/zsq/s
izmQw7ARX/hHww1RLeVDIW4mgvB/lMvwE30OF/1D/UCDvGO0JI/UVcfAc7be5U9G4xz7t/hJxaxo
neePBi/ms/Rs/TzOxm/pmZR0XVxHMQ5MCxtP+WfFUfn8vzdZWf7HTp8IBmYkSMTAqn/32idFb0al
Loi3O+rpYoP63RpsqfMzwjA5+HKP/jeJfSXbFyZCENds9x1URRPQD8ATSEaoPo4TAblE4nZ78XFs
rduSPtfWsbZuFPQFqA0oYHU0HqdG2Sv5vhp8ifYX+0DsIudG6arlF4uKiI843wlwxwOQTfMre4QL
lZh1MeOwRcV2iqpjIZ1xaBM1DyTFaMFhz8eR5z8zdNzkIXAYMdjlz43mptKpKj2BkOHGESgsCGCl
N0lckXzafGsZ6BOdqXOjPKD7iJkLKzuQFQrF7cj1OjlYerVTE5ccLwb1kX4Axj/hw03coSD03G5W
fblLW5QQi9S7ih6I0Xls95MRZkZYkTud35bhNg07hn5mil1/UJASM3pSsHncioDiKsO2yLZzoyAb
Hn4zHwr5JMfPLUWH8d0UAbWIbnyhvSmgULDVxPDqgTY/6dTOWCihnfPNWlgpmxjPFUFpv9vXOeG1
7FF2s4tMzbiRwqgL9H10q47NtaF753i7gXWls23cIp9pRfJ6Tjak3RGO+LsBIuCFgqnxBc03cRun
J7k/JGoodUdwsIlE/PvuYZILeUrz/URjJh1MFMx2XQUpCYtJxqi7V3Hex2rw+BLRP6PXROZoHgus
xJhiH+cHnZKQvutousnjwUOobS09rIT3zqKAvZ9T81Y/vrTqSdc2Mn83ZWwD9gCJdiI0jbNYnJPp
bBbn+7ATuou07GKy8vQnWb/1y2V4HFp1F1vn3Lgp01mKX8bmR27O+uNWyUdLCwaN0+eCjCe/Ls1W
k89Zd5ClEyITXb1M0hFNyST+ekSvqE0SEIruosRno3mbmU+pPeWkiSc7VBBagvIjVM0dWhMaw0jZ
TlYQETFN0wfJL5/T7ICGozR3SCkalEZWkJR7VCDt3eHrSrE3EXy0TwmClZgq7oacJcddoRIvvetR
nEj0OaFU7LNkJ8Jg3987/WfUnnQ9pk1CYUNf2TJXw0w4ZJ8V7WW5v5sUdeyukrovWfxceHuJm3Nh
Xg0cxshE0K6Yu0F4TtXtBDyzdEgI+Jy2nXxu8mshesWyMwY/3vFzJZ+TZScwIUX2TeHIUamDPvN2
u9AsAt4EIIec2ne6ZgzBYB406qYjDf5YMkiBcDsvEb1q2c1MKUEOlPh6EZToG4pwQoWESOaPeObB
Vx6uoK3etJIb80LVZi6AXj7veSm9Rd3P5XZoDwQQMuJt/s33Q2lEVC6KINPY5fIhH/ZJcixRpBDn
gtY1gbI4yOmBAQWp9tTGT/f7e0Mh3z6J8+8pLemYXtr5eYk/5uEjGq6P+gdtXp0e+gn4zuFVaPLj
IuTCrXmnyr5E/Lu13ilZ2RZ4R9tDx/Rq7p184Iyb0DE9fAwv3dO0RvZtExQ88frm+VGTVF56ABKD
um+lkL+VoEmSaIF9w4RmD3TmvvZbkELACNY4CiRZfWofvtK5c33MgFylsFYvlXQ0BaCt50hCSBPo
xo4/LVi6ViBgVWOOjuKYi5ul7sxnw6oj1x7RlLL+omSCxcwoDumkCzczRsn8O5+fkVVF4mlC+iQe
y/QQM6R1sSuEQe1F5pqWWxEf7zUi973RHAzuAOb9xMdJCNbCmlgAvkPNQNOYMBN128oHsT4K6gvF
UwSRRFwK93DVPQWaeORyH1Kole/3+Kj3e65v4fuawSKc5mpHGoKE7kPixjp3ls/ixkxQIGqfQ4K1
qPj8k6I9jPW523fg+r9TbT1/u2LPtQrzjj+b+JzEExtyLRxT9cI340VrRnbkoVWduIuxelnmXa9s
H8OVq+EV6/gp69YVVHL19dmgGarPHOKdJ5gBnzKjncUi4Dp5MRRRI+8u9nkvZr/vpVAVA1XZ6lBE
YNfxrpf9sfmyzKA2X0Fi2FFZNob6onLE5dLpwU8L0tyy+aqij6p+y6IPqX+NVoJw+fVuNi+j+F4m
ryjV+vr8aL54D+P0fEcHZL7O9xvyrjY9PJg0JtMgGGz6w3LjY92opFo8ULLl9TdHar0gEKTlRoA3
mq+a9q0IJ01iR3ajeP1tmrwOjIpafnWcblRa/XapTkl8lMHRouclfxbaYGie+AxK4cgfFVwiy60N
OnVvVsd79FzXR/Sicn8Fa7rz4RW/hvT3oL6wItAA5/1ero5LcxmN1zl+lTDM5Ps+OSTCKRaO7e8x
D4Hs9PKmR8deuTTqS406vXmasXJREeNsnp3RcuqGzImC/HvwXVr7L1HbaF/IZUYF3byrKY4AkGLn
i5Mb3I/NyLSzN4Y0q5PDQU+pPmO3+UHczfhgsd4IdMDQLE5DgdH6UrrTK99C+UhpDbdW4ZWo0GjE
m+TWkz8AED+4cPy57DGorRLw4ZB4U3KVfm3ujXY3qswW1W4dRTdLcVWR+ugS+b8xbJF4Zrpbtt6C
K5m2+8MkpygC2reRRktQHVmYfagY7StXJgsx96R7IMOTjLuhDNcz1sSkjKDyWBvunKGfCOvJ00q/
oghlMmD8e5HQM55AvxaVIikYrW2d7rPSb+SgT31j3I/prsoP8rgVoyuDDe7pKcy0d7N+F8y3Ynwx
ild+LMWrIiFkw+64XIfaV8hvZ25B6mt3x9SxI/nisLtnQasHA+ETiM/ODRjKuNX0MDa94koqq3hB
tycYx8w8Gt1zmryUwuddPYjGS2c85dZPNnwJE5VEBlN00GFKUhDa95pxhtnHhNVVvqWSx1/VrZ9k
+kzit4JBGykFxUfJBKlhhRf7N2X4UubrcknP5XgRgbpG8NHsge5dxR/4Iy+vZvVc6O+qWsNAUPaM
30Ly9sg/k/FHzY9KtY3jW6U8i+lXpzyr6q0Rr4UWLtVWTL7V+Mds363B6xp/nC5q/RxnX2P9nIxU
QfxXtTcVAY8GVTeLr6Xp6rpd6AczyzcJULURMf1s8MwhlEyEads7l7xUt3o+mur1gapXQheQ3H8y
eRuBPgngl7jt0A/5ZvUkZu+D9CQSYCS9JdKbICLNcUDOmtdY/mnvb7NKd73YkUrFdynFoyEGeevE
0nF5+P2TtWwZX738UKwiA0yXnSUFE8omw56fYIprrLrUf+Bi+KmLVQaU4pZrvbtymdPrXaTe8xnB
0wsHrTpP1G6b5bGLOZ4GP6reFPLPy1vMxsqYJg6pJwalsS+DsEf9VWguYAP3/jWtwSt41Iv3OA9F
49KNIfoHJqYnvBihth4qsXI4muY2QYo8hVSjwGb3ZNtTUjK4Avw7cwd8Zj1kt1OOLp8oiz8uPQmY
keTdfHdXdvxDwsdJkC2VgIjcDtrxWihPyu/+V4y2NblAAuWpv5CpoSMU25BClKEwiPc0kyIG9E+d
5/wq5e78hFBtQMJjOpT3LTjH7Eyt94bvs0Z6Sa4J+dlkneGl64CGcXmucUHDNyI1dJPi7BWBfo3z
lZlpR1+RQsHcKaWD7EeuydPD+WUUkJShYtKXo56sYZWvXFOKXpe9DZChcXhjPWEg7eoNi8jThK+m
f2Y8Od55jvvMz+BN2Wpgozk8zaBsHVXE5bl9SGep2D7olpnizWAUnlbKidHhtPrFacCZE8h7Wd5Y
3+lb3IbDC4zovoGZ3OJVSaimvDwKecEGET9iFls8t19IthjBVJ4ZxI2FnLyd+xo+3BNE07q03rO5
GV4KpGaGy/T6J9lBx4Q6msN/Pz82c4eWboOEUpx390OOxugi/E7mjcjuRVucbYyz/DG8lIjoQ8Re
OknAmI2gSsAJryuqTRCQtmkXr2Y8GQMUh/WDkzllmBFC3mPrTT9ztolu3ZVWC+Et9ziHnRe85h0X
bvOi4EkniKb2G/yD+Z4I6RapW+wvxk6T/YYpNFwwFoxfhY66d1VLoE21yIsTur2soa6lFQyaI+xa
34WViSoTQ+WWz3+WHU3xJnTQo4+aMkXHLx7jeZdz/AqH4bEzlnCCgmKeGzw4uAdGAOzLv418G83H
3kA27abtVlgOikDVbovSnhTiSAiizJ0aNMAbTYd6CSZpaxE4TelOjPfkzQJYvSOYNp1Z9SMVYSeG
D3UPp5sl4dz4j7f+EZafYubVNGZIdhHGRF4yB6oVoF8lYxi9jVRvSuhGzNX5XtO8VXVHqCGVZb+d
VTv+7FFy0NT/Hp9iwZ+fIN04LhHoyA7qvIcGyRHWZoAGu6IxBWUHhCRiinmk7GLX/ivBcoT+oPEk
w9FerAuDDBWIQbzORDdw4DF623B4U/yCO9Rzb3QHMB/T9kKKg7zq5GLwH2MlPAbycDjdx2AmW0X2
pofd8I5kt1G8zrIL5qWUvt66OsIK5hsRWEFWFvGQJvlXYuXGBpL67TKtg44RY+Z/3GvMuuNSIrff
i/h80JXr20l1sHZGxNck7sy6h1RFj/iq3G0dfoa4kCboIIcyP253OWNjhWC6X/v+PDxY44EK7dNt
5OIQNbfeJL3xgI+2fGOfyL9yLcT+cn94XLyC9VsNthJnwxRKy/ZBlmXL4vHF1ULqKSRkJ/uq9u6F
fyemYNnckbJTcKp7EbklbYMFGemx2ZSwxESDCS5SzFFwWJZIHyspRAWOlDKC2qQYffAiITqQvgrq
lV727uz8jBtlLNA7zxg7fzLsx/glll2TuG0+4S0lpl6BZ27VyK+OPeFdjD+i5xK9O/v3cwkdpYcs
+ZwuRrYfVoDaqmKWFH5DXD6CExHLEXl9FcYU56xYHrnKUc1tjy5aDx91UOp+Oa2qdQSqvG++Q/sI
pRnkIGQFY3xFG23SGjI1vtqLqfu4e0bnjYmP6gMF62K5wJUQLjy6KVqGyB8sVw90LYDLupPKg+WO
abApuOhGnhEuezLnP5woam5mq0mbVPBR0I9WAEnUAGYQQHLn8NyW7SrOT+7OQrel+Ea5rRn2hsQa
r3yxXmwqOBLf81N6i4ixApJB6bpDcDMtmAPWjYvgefY9iQyugVu7kSVbfcD7bQwiUUvQzy3S3cm0
awWrm03qu5lc595/IK8jfabwAHlRsUbAKjPn8FEOZP2k44jVTkl/KolTGrcP0U9/0J62kBLJSj4D
ppKprxzTZxzvk2TDW9Nlmy/dOb3iD9XslIzUc/sToxWAxtuiLIa5SOleoegYhfXC9BjcDGrnovGE
9QWxAlpCPc/GmtT4BzZSS96ogDNtjeTnvLK0VXQOTQwl0vcu53pWuP1ZKl2WA1RE2aw6e+5Akjuo
R1Fuz+lqZQB17r8WxZe1kAMW5R+eipYPLaZT4H573XzJmdl1A06SUvv3GtyCGRGIClg7TTZV5usf
FAwzOm+KOXZaksn4tYV+a4fIT1C2MH4zc7wW29jG46bVXeUMfrZ63N3iSEwGAt2eCQF7QOKWBJjW
y7/4ZmKJ2uYgi0d4UEB0Tt2FB+edWwClikKXugAaU7jmu9UFBsosO1BChYInP6wLD5aT81t67Fid
q3QaGfKflP2ooLhiFdZobVCGq5v2xs9MSUWId69WhS9wSvGn7EKZvWDGpblYKyvcORsur2b22R8j
yryal22pdMpn9VYRVz9sOBp5svhnVrMSc+VnLKCWcNDdMwRMZqDWx/DcyH9sA/fQpGWQECXjhnLT
yuH/+oOMAHbGbYItofKkeZue+N1U7bWKEJODIu+M8SDlO71BP+WiRM50p6FYFPgQsVZt5fHcKbvR
wIjlK9pxLi8d815lT1cDM96zKydTIKhHdGmP6SUbD+pw5utSfub1VesiwnfEYUkUk+nI2K6Syz09
VMNV4SDOrhOAcO+LtM5Mjm3sRPYzhKXLQbvv2j/oYSOcdcFLTFtX3e6+05awkS96tBUOSbdXrFvE
U7Ucu9Yz3iCUOeYY0oSev3Gq0ZnX0XfvMPNr7YpXW96qTNSl0LL8JYGgn3bDEiLGu0s+C1sghQxX
dQM8DHTDADWnbYPpsZsLdicY82POoLf2akRMCTy3zYUTmVJFkwJSE9g3dHRsDsfXGpKAqJpkFLIO
je1k7uvyouVHY0YIAAC11YBPgH2E41Tt8j7IUIUYfKvQknhaXITNxUQQkeQT7ICPQVwvHhCYHXm+
YZ0Qtsa7cFjMlWGrIQeL0Fg5cPqHQ48Lz8TYeBzFIxJ76ffq+tA4KJgr7KQdyS02nhO2Uy40bn2K
bosgilUtBX9a8iAhI9zAr/NYtTzHxrbJfMNwebIlOCm8zt1Oom16XEXrolsXdYTQ3lqcVjjUiv3A
sL8ipN1IrSBtD4p4Yk9FujQnkN5nDUYZaQyUIJAV81GLrYmvB2GPeFaX830+ZZq34GzPgn7cWYDk
j2Nuhtx9GXEk8S2ioweTdhT0c2LttSEYHyxNr1WCmg4NS2y/gwa5Z+c4f4oGhoZkL0l8M4sLx7KO
yczcm+Yly4/ddNH1g5Gfjf6UGOdiPOTq7+lBEwAcvG31A4eWVO+LBJ0QlOYBi5fZ7yKWee3V2j5l
opngYPpKdhxJ9AZpspsXIIPwEV3GeN8WT1J/ah7Xe35cxku7XKH814ZGDe/TdsI/K30/BJpn7hzq
RGcwYA+uI6Pgy1BVwmp+TYYnPTn1434pT5K1hTRgTuor4Kq40D3BQ25mpEYlPDtMGIIynHykgrbU
1QPyw9X5QsmZ1Xb6pv0kvxgAf6Vf4ebjbqISoM3pKLkw7vfu/6aJJOufBMIkBqGIJGJsHXD/V4Is
VSOpK81KvCX715FkUuW1f3kgPErtFkko/hYqrMRF/jRiJ+XIoLuBiGdvIxwRgh0pC5ALEgIsVRtI
V3wAfA2dbsYey7/GOUGdCgjKsNaebIJVx17D/CWO2XircqxxenQNFNAkj7Jc8ZTDymKbgZcGNors
jmAzg0eGzgQmdpOBKCWrJL40bUw8zE5Zs6HIxODXcD1QUgJY0vp9uVi4XyzFU0kBZBswR/cbuF7E
Jk1R9eeCAYih9+D+pH17zElEA9Q+GEfjmjJETT3NJzA54aWDrug3KRIMbZP9aIdyb1xQ+GmVPTUb
IA8SviyIK7sYUS/ZlDsRY5BxxOKJcQygKMVetA2yTf3Pi7Rvwnfz03/eX4jI/KTDQx8F/4TXDmcV
xR2GphGXDaxVu+6HluGU4Ho4o0nNQZ+Kfo7UZkK7XmR0VaSrc8/x9jREx2wo0Dlp+AX1AlgAcjJ0
RvxCo4GlZmGFtRuO5pWITZBauiSy4JqiKBQmRL8rU825NOs+rDNyoeY5PlmhRRLb/15z6j8pJkyD
0KM1IQ3pxN8UE0YpyLU2JuKtS1q0W+Hd9FUVsx1Ftd3PG+ukvSIKXasvlNOJl2aOVvlacgJbEh4u
iBsiWhVAkKf67jW/sOwk1S/DNk/GDKu66pooJjmj49o1nPQkMDL5HuamJ+wy1Ym+K2EzJOd/eU//
lcmJqPg/39PfZZbFrE5Zkoq3Nttq1mG5KQUS6hQYyc9UV4o5JYOHwYJ2Vbqtk5aCT7ridkAtAnNx
ovLH7FX3pMJdR7KADpa0jRjkXn3OCHImr0KIiqvxeyj9sbeZINc/VQjK/kWUZK5X+d9s+TpamfCH
NRH7r5tBJJpWP2lFd1NqZ+SzoN5xUYqO8lZDLdfD72xnMobLVQIay4jbz2hj8f2UZGuyNzQ2oiuc
+MiU2DCMD/Kpyv40tHatwSOhMrMz8F5GYyCSzV1ZRXURZKZHN/2AyNU2AF2E5NPeMboeBRPjUrrV
WUkHRbFJNckKXqViMLhHSq02cRsEQzx021F1Gekd8yDNGElceliWNpCK9o1VkdMRGQYqFR2ZWrVm
aei/8HDLbk3UbGZXkueRUGo5/3tFKP8tvGUmmciEVfZcEjXMv63yeLAiAu2QVUTfPZgLjiQMUYlT
MC4VW9QDJaUNocDdQmXCD5ltHuHHg7icVY8SX7T34qX5jeRRgudhBs+e4obiPjIDjSyAZww15geO
2Ym00z9FqVL9i3ZYMlZzyF+Xw7qoVRIMNYUIQ+lvy0HKcm2qxRwO8zM507S0naeoCcEqKDc3+Q5i
BK4VU90bcVgNE0vN92nEBb5JTka3qapQGs7svdvH9+MyVnsQk/4b78WDDMn8uX8Wjv0YoDzw4nfE
8ALBjQ/Y8A2HAAEa71Hm5Ax8/UakWpFIzt/JmTK7qqpc1Ep9HMSXGtXmGYFn7XebZQOS4qOoHyd/
+LXUPup0+W0Jqg+l9qX+x3yKL33m17YBkYIOy5E+LCVgy4m/l2kvyYH1G1llhj+I8bsIivKnz37f
/YB9lMVjAwhU/bD1rg+o/UkvGH1aJXGTuvCMiVj6jS8TyEs6WLnfE0OwPA3zBdjFfKd1oRSXKi/X
nnFBlcl++sYDIi7fUYvynv5gV/n1L+vNokRQe0x+4GxfLbOm4mD8IPK+fm6eC5uIFdPY1re15WCY
kh1/yIbdqJ/6CMuEHTz3+HePcieKOBk5S5h3MvnCLhaBRgZ9j2wL3WpHozzawvAv27n8DyudZWKy
Y8gqi53hcn/dNTpjaBN9KElKSOwKZdOsPyVIvmdHz4IO+GwJuthvxQDhNxElERN/c/AyjqfVb4KB
eEk9lfaG3mUM78u+qNBQ+FMVqss2T0K12rerVnN9PIbVU9FE3gPIgijRedu+l4ZdUWPjTL6xfhpz
26K6zV4FLTQx0VhP+hjWy5Oc+/OhzX1ZXVNAZPJzdBtqlWDphy1y2ulP+CWqjfFLBFmI95WyoUZA
I9cdhNFrbqKFY9snI0T83TN9ncMpdchIrI/DQvYgktENT8fjvgZQyPMb9FR9YFb3Vwn0KTvNeX5u
3uDSFGd+KZgko/tMmSvRVgq2cL8YHyU05CaxPKO+GZLbjqRK40wTIkJcTnAVKYwSNl00H5oFvXQF
I3msIK3+Cqs9b0xDp4Rwe2EL9qr9jpijQ/NQ70nsLzjJgfu9x+ipxoGgv/sCqgIU4Lc3quQ/jkZ0
2+puRUPYIhO/IkVxlScRP0FLpxzmfbE8t8BVwfCb4ER0N4wzJjyi3cRv2m+RsEK0+FsALfDhpPu8
F5j012KkhF+WtzTmpMChEUMT4DfHRzgViGkoq21ewJJ9bbksyyXHIKiviAM9KVA2oAWmbMr3hcRp
1Cpv9a/7N9b5b2FvPfZ0xvWv1VaNucVu8wvRjL0nH2OPylECVCagwJk39a8G/7JXNv8iXWUi8j9t
if+x1leL7H8YTfM6EqX0PongBHy2+7Y6a9EJvjM/Plqvsnyid7Rs32dhmWG0cHGmPUQ0qPbEwA2J
jC8XSZ2INlGkLPTRirZolCjpIlsltNSk3GHAAOQ8pPSw15rDVJ1wRKjgh/Oubb3ki4cGo5KehW0g
nDktB3RK38AQVnOae08iil71TMMhTwRtysC4gukpn56K8qLQ/5eXqvErw5GfKzQJk51E3pxulSq8
66d8AigBdYANOw3jedSPirkl5+wjeS1ER/SiN4MdblgtC2Su6ATvM2y4D1QG4CDWpU7sSMbgjCNl
tOoDNFuTgDjU5b2ShVg08Gyb4ktHNpm4yDAJm51w+lVrpI6WuEgQ7sMKi02yLeb+RE9H7kPjWstX
XnuohyKGxZtO8tpkb6jsRMFvEs+4Zhx/FdW8y/MULX7xCgoIubNMwcjkqzclrIFVyhC3QBrc+Qrz
VwRnxlQP68IoAeJEqoCdJyKOrnCGp4+PKcQNPONVOmDkmCcQWYjqkR442SBGQw6/T3S/BqTOvCdj
8Oh6VILfKg85TByufgroObzQWF7uG/SC1gf2XD6rtDrO8rZ/ifFE3deIGrQTH31Qqe4s+g4V8JhD
7RJR9DSZfsqqQY6vbZRxN1WgutssOpUSeQB7FboYNWjPelmDXNA9mMxaxla2Sp83y5cMlmAvsVNn
AYiuVthi6eBk0SW/iH093xaJWwKrHaJb7OZURzQQxGUgcSG3EWoKbAzMv/Bk1g97YeLT7LGq02KL
j9j41BhsUNk1E84welCSMiSlW92ZVLad4BV4ET40IgC7jWN9mZpPDIaGDeW9a0LeaEvhi/kDPJZA
5yYoCYaG+THCCEIhJfNi85T3qzcGg9qsrSb3hkoxg0T3EXjPb4vlSIaXgTYqocAIyO09ULj5KJsI
9pUwsVD8BSQRmlHQSpg93XQM8WTJ09aY9oa2LZC7665quFrvjbEjoWN+t4iXpi8nP+NPtm0qhpqw
xY2qqawnt+qJkzjFvDAOeyCmGWWYTbjwA8wL2whqosG2lNWKoGa2hJPcxCvt0sXpmsssV6tzZBKV
RDtDvBCDx67WZvr48bTcHbw7bJkRJsFfhQHOSyHgNvb0DawJ9QfzQ+oC8NqIPzbbWwyp7W0wJWsN
irOLF/AC8C/AtrHdTvezWp7uIrE9AZHIj2kLN99KTvtKGYb2itrbiuwyhxreCId4D5igf9I+Kb/0
3mG0CPFzQ0h6bM8jkAQowWtQ7V8YmeBiUFPTvLLFzEz7UKdd8vCHa/mFpQW0RR5W5LMZTsgD0R6Z
yHXYceEwqbUdzLGE/1hkqkYwxVDgCvm87HiSk6l+8mCtBxgAKcziMSTOGYPpAxO0DZEuKhv9jrzK
IUN4En1phiH+A5znfoEjiSgd5sJwOKvufd7ke24MVEtB/A7ORvuBD4KxDZlLW2i2PrHLgIEc5gQl
RHZrbTsTyU1YZeEMhUUnwzElO0J3hf7RzTCWznXz1Mj+vdpVRCW3Idgx0yws0lJoaVJHIuDF6dlA
LReijthxumYAt5oEL4/PkiMNkQ78G5JSEy++Y2zL8/IuV4zFhXJB90I35Unf8Wfa+vAjee6tCmhX
TnYg9CNc3C7LDsV9q6jbRPRz8zCpO1EPswa49yIPZ7n5ZfaU4VhMfcM6VMwQaTxl+lU0Fz2HjAxl
jT5xF8eeLEFNcOo7abN7GJfgfr+25etoXrThEGcnEWlDgjXf7qOnaTgZ1h6+CxIP8DP9hD+FH4yI
SMNaRjocI19kkiudCnP+e7PGS6xSbzM0pMscHRbxMDaXeL4tYKuI20HvqxPLGDc/8dLNisXN0tWo
riY81UoIm4XNX1LhoeCHb+RvpJf5rW23JmiifFnkiwY/rF2z8uaaUYSP4tZLxLc9qelVbi5NfwWA
XRIUktvkfiukkEctZ9nlR525xeWl7W5q93+EnVdvq1rXtn8REr2cUoxt3GuSEyt2EgwGDBjTfv13
kVeftHaepZWDXbS0d0KZzDnG3cb2zkInnEr0ntFk2A7JOHbyEteYo0zZnyQGWhmrCrmQCaQ7qgVf
ZX4MGdQSiPH6bq678ngTN4/y2CXryjq09bpHaftY9dVcLGf356g4wy0aGARym+wctoGmYCLyymim
/WlcIQe+rR/KMn3+0p/Lyl/ROktiuKQqariGfjSVfdoWndQK/fZOhlA1LVF7PH0BI9B1nlg+3szu
5OGlwcgJzECljbUS0yXbmdxQE7pGNqpbX3wDOSMOVDE82gId3n2XVU7DmC1YRSrRSUH840ty6ReA
kv1R3LepneWuNtNmlLOtvOpZEXBRSIY5w8HkAKeWPE2Ke6C9iMnWoW/BfvORoh1JyTmwqx048Qtu
HkplaWYSVAiXjHa6QdlFgWBbAWE/Uw0Vwvz+0uND25eaHX0gP7hu9HMcmLBpzIsh3DsaYSMm/5FY
YZJxcZ6ekBHRT3s5bSCRFbGfY9kQaOVsAxIIOu1BwrhNb3CqAMQxBtlWhfkOrIg8EjBzYDQUOTfM
CxQGTNqAvGFoJ2xk7jQ0CXzSCbk9Qzwo4gGMZPkihJhjoZ8GpKn5wOwOpw4h+CQVBj88puc94BPA
O9UIhwS7eFFNkXbrRPXhNrycVA40yD1pgwgM7xLztFmZj8oF8cIEGoWkBZ4S9/SVMbyJgkbBgO6x
v1s40pGXYKjESkplLn3h2UtJNcswE3ukSCEOIjkKCcoVPySbtYl73yfQDPqfNEr0EDGmfVA1bvvh
x+m4vnucPRyUBDMjOuKpH2KMpTcikgC5pRDs0X8kLgVGZhFAPXrChdVeYNVjjFQdXBTQrDbHGvlv
5ETS/woQ/rHKf4BpfcJwvcICIEwxcxJ/o0GA+wbTUDg5x105uqd+FKOih+xwuuyD6ZYnwHXPYlox
Ggmc1JeevV2cgAWDsxMc2q36L+LQ0Z/UWySC5ZndhxyTwfDImM9wAKxC1Ke514tOSc6oQj09KocU
ynUjkG6FX2UM+jjo1I7PmP6SInCKewqHQ9ROKTR6E5QalQJD3flY8GVS0VRnMIyYQCbYDsVRdzqm
C8SQkVcS8wftPbmH1EGcflgiBgcnYCjiRHH6/PaEs3mQVlyfcd6aihuG2KtHx6F0eUMiiHc2kccG
IqaPqzT8vN4YyaexYiC+GTcMIokQCSIwRlPt32f0Y3RqQGhWOKR85DX/oRcTFq9Pq3qSMegnm+QS
noiBmYzzUYrxtfQyAfH7SEXnp0LrzdjbyAzuX08RlPw4LINGQco7z+MgpyvLUP15BgOiGtsUKY3c
61xmRgTMLqH9APnwKU021psZsxf+vVoM/W/xopYoMWVDkQ1Z+x6P+UdLZgnmXcwKs9+CtWrMH+xH
sTxjlZzImLlDlzsxccegqCguS9pzoreo6TxeuYCdZ8viOiHm6zw+uRv+1sYGq5xZCtjjSGJS4m2c
3iacrxr2t3Jt3GaRMs1RFQsrSmOiRkwYw2bCjkg/owBaetqMlKHT4aSjoXeRvbMR4apCsUJ0Jk74
BgMnSKdf0jic2yWl/nUgyH22PtE/qSN9/WC/eTrCy5D4mUuDGQuckLo/wuJKlsT7UJIFCGGlI2z3
O0m4azzcROCC2+dMqDkN+Uo2CQVRshBVV3mTV0U4TQr/NJR9NB8spaM2w0dO1CV8lHLsJ4NfnoRE
nKEG4hb4Zpucg2xJdie8zx7IrBhgSRxbYA+n5TNxhEEG5aqXZzkRmFdI+MqGJY0NpT5+Wg7qxjfj
hlv/Quq6JM7wUQB40kxikr+zg1aYDG1uI0OF9B2CTemgoJ+3ib3IN9U9gM1kf0ZBxe9h+6VqzRe3
66B+wF7WzrUPjD8wPvGs6ybY3eHZCWPUH8e29yPGVvDBYaCjYB+XU0h9vGYYhpftgXyL0IHlCOFg
UhfJWQJ2RwZGg8ac7DdwVzR8TgmV/HU9KOu6s/vFCRNO4+iTYi62CMU55MCboKf8J3PgeZEfEh7+
k6vA0/pn9KS08pjFyqMVLqk7ASYDNXbxFZ6mUE7EN1nlXPpGfwbfi4BOWTHgoMAE1uTbqfQ/c96J
zCkwLJwOGVtB3rIrU2jwTBbkamDwJAGvXhVz6J0lswYs7K3osAFmXLTZV9DuQ/XSf5AFSBKUDd7Q
X4TgEVzxQC8aD7KrHqULQiyaT5bFuf1KAmOB7BVADaVzqIy4yOvH/bkhA0We3scCDl1zIhaj56G6
2uZBTiZ3BBp2OgYla6tjX9mX2ycJDGazJGHrMspmYTfgYSdwjZfko2K2BqYwgDfBIbaX/6mvbbJn
ri7ACE2Dx5qjJ6cVKwb7ENXEiIpkUA/aIjXGFKP5BpTHN5h+9NKOyGuhv+bNp2491B2PjslZxhDm
0F9yAglSyhtEG7x700TH52aX9kV7qSc06o8NrTsXBmRN1qrIfjVGJH7dyrTiX5I2gqebckinWNnR
1G3C/c2rj8a5PgoHPfQEehEaldYPp5yqqEZvQYwgayKdW5L/ZO8W8KqYq1hNWmvyHALH9uA+ujiF
9iVhoQ4X3F9hYVLzeskBwby+ECn89GvcAEQLsbB8wPCA7neQSTI6WfJYF8Q3qwggCbC1hU1iuXwy
VeYnB/6mfbXeZQClVepcu/QMYr6IY5udEOg8XAz6g82/HBb1vZnyCoBqrkvCOdHPT0A3zkQ8IuoR
XHHz1N3nUR+1Dr+84GQamaItI0WfxncSi+xudF/pyRL9nIKed3M7owJ+RRFhkvST+aI7REkf1Bcu
DY60ca0pFzUErsr2hdBQMHN5VNnPWT8VysX1AH0ZreJ3EkVRgCXT/vOJAuu7KEdBA7zY+mnktm/4
JHANkik+1F8tGhT8cKtilPvycJ7xq9k5aIrj9/Idha4DH4uqdyNM1DP/JeC3WxEJfuFjVyCzH271
jlKF2BU8uRUJkV8khzxJVwjgk6TbODkA9nPfwwZgSz4wPHZBpnuxkePCmFj+hchKCI7CQVtUvz9P
pOA6AnjPO09arMYY/uSArrh/q7rX5yoZE3DwrQ9G3zrEv0jvTJgRcYTlI3IdAP4R+EHf2f0bV1cX
iMp8lDY87f7AT6tJgQ196XDSxgk/que/sLtt2fBEPe2TiE7URieP0QAZFZA2ufK0BYSEdtQhjHGE
N65cnFRwqQS04aiYsFYuyQI+Q7xoX8zc3KMOJom7x0nQ4LOwkUB3+hxrOI11hRYwIIpKAsan2+aB
FeOqcqEoiMr9HoJRQqxu0WOK/WvoNsxJJyyjWeqiQwYKEhZ7D4FHNg/NGo9o18Ye8wDPMHp0ZJa6
YANwqtiHnrAmfe1VfGJPVyV9HxgAkB8xFak5Pe0rYaqwjDPiN/J2KsP5/jYzSTH/Nq7AEk2DkVOG
av3f4LU/CodGvMbxqbBopk6epO8BpPoLHy4pUECszTsmYew0bFFgduyJIiav04QveXA5ntlGTMEb
dnKKsMIh0grFUbvXpXHnNd6dpEO8X1897pzIGcZ/AnLl8HwvjCqAgG9c0QsXDPZZottvtyxj8mbY
5yLSPBUOyBM4sov6xrKrUVLbg8FpyJoPSS9jYIFHUhfaCyoY8T3k9GIJXxdDAn3vEiEyIikEIb5/
Q4/BtDyM+/IchuQEg+4/iJTdYHPAzESRgsWQlG24OaSBTMsCScsQYE45CJ5I98OJCIz2BoJ086oH
2XBeqwHd2+25BOwgLxFprwWNGhAVw0jo2xr/ylZjlQBMk2nhNKZ3uk55ljqKPNgRNjVr+K5gKeJ3
Y3Gbsq++IV6+79KrD3r0II3LLtesM/UMz8W3iqCwgO7BSNwwLlbbEy+qQAY7Dfqpzk3W6UXzU8BL
JMDDm6KiqcrBcMdFMsYYdI0N7TqGCUqW1ZnfN9bG2FmSES8CAcmj99TrHE7q7gG0onVQMIaXGMPI
Bkg8Gqy5jKSSYaUMPQwRJ8PS8zeKqFQYY6mlj9Q1CJ+RSZCb3Y77KTqLO6ZCh77QTd+atyHWO7ez
ZWXt5F24QoW6x8sPVZgzZxnq8xa0KC+IT0U27naE6pwR1iykef0prE716LS5bdNLux9+HHWH4JzT
zzgfp6hks6NK/UEu02d8JGB1dP/oiNIK0fIrGwQQfTGi3qeeieFEis9CcRmGR74xBIVIqu/eMgFw
yAue0xLyTYOfFIQl0ejl5HMenjtpzt4puNEFvEZClMortMFt8gWbIBvCpj08Vpw4JMvoTOhlK81I
Aui9jBZlAI7C24ZQXDgnYJgO073soOLZP49IFEM6VE97Fe4j4FK8EXZzFiZIxmM4TZVzic6dUs4A
BfUqbYuCLR01AepHXYMYnEZsu1h38B6Eb+U8NHz+oOp3YjEdRNVqgBrb6v3n1c7MY7tvltjqH8Ac
SXqwkg9MJdIvog+GqP+FDbKgPFVdsnRV+SmeksOr2Wmt2G/bJUktqQsIcp3wgfazJxlZiJ3QUc35
RPu7TRi5ciC7f2KipX8xLrKfaJ7ui4nLlkMULbtKByIHbKj7Ycv3E71pGFGYAABZce4WgAdfz0Op
8P9wT0w4IoKqW+CzbdM99Ip680+cnVe6BJthS5bbcOxPhDd4bMx2iS2sqdcpIhl8NSKLASAinJxW
bBd4npY5B96KD5SqhuMfr/BRf729ReO79zh3R4PPcmRsuw6NOPFJNuOQVyBFdDpEf5q+QmIebLTM
TNAWDZ1THNslXxjF6RWNwB3zzQEqaDDOLUu6iY1yzkFVCXVB0k5+RwPPSvgb6qgvhppRloLOtOcc
/EEDpcnGBrvLO31vc8HRAJ98wN7ARcbUQYfqSx5dMPH3DNbjiOf+N7dpNFYCZATFJdqRQ1ZO6z26
aJys3DuBpJLgGQf+nDDSeo3OCaAS4Y38MgC6TEEWEHaxbblgKvdlWAegoWSWpkvS2mKvoWx7MNwS
799F5jxPHKTo6I95pGxqPFI2P7IEOj4aSKC7R3x5yy1hwm+IvieTiCxh/26NmnMRsLfx3SU6c+ec
Wnfw1FMloClWVnsCycWz9lq39nWNGLW7DyLQfzfNMPO/rNwfuRjVVXi0Xa3jN2XGjEI8ukMcPeuA
hiFAW7plX6x2dCIqepv34oCPnt4YzAohyrvJ4vsyp7cAFQiYFDgZ+jIizumh8J2EXonE39yQuatF
7zFpKBENp3Jmz6T0DGPmEUILDh2rtGnPgtMH6RzVH3rQwu9eQ+sQ3hZ5gL8kG0vPkd449hA3uahO
UCnbOyrtab8YNmIGxKq+LAyLlpABFfuNQ01DZjelGTSrm43LIxHa+ZTN8zbH77lLAvMDuodviElu
7N+xiRWUmMqh07KOZuPQHLMGFWrHgfvgRG7PdG7hWoamGM5In6PRzGffJ6Wt7p4v2HFL0pTsQnZz
+ihAxGTRllTak+Sra0Dp3Xh5uREw8xrOrT1HF+o740AcPmQB+yoZ9SfhVScuBBBhmVhQFXB7N8ab
FtqEgai34KptcVxYr8NOyV/H4Z/pEjkEIpvWYdebk71pjgy3Owoo4qjoh/x2KfqggJHIcsJTY3oP
FbmwVWN1YvdnA37isIEkUZfSdUzeauw9SObg5/CEyXpni7afJ+ZbJ85eZIDXmUbizs/N9zhpcMUg
UGlsmaSzDR/Dv5el9tf9VLYUjSFRhqV+77d/VGTCU+iTR4cLGkfrhfwBdKbtkkNDXijwjCuEfBTD
EwVwFlT5MSEy54UEy4hq1o5RVyhEgrmMM6kaP11TonSrTbpTGdmHdPUVsBYdZGxXHpMH9Oswr8G4
TZCCd9YEa8Jw9nTEHw5ybYb4/ZLprPzlzhRRsyyZLBZlkFT9VzfwiPVYLPt7v0XgyAULoSu+0+7T
5jelLWAlH2SzKj08yR7swohSX8qtvkMyKlHeczAPMiPAXowTnMr4JzXdRtAMMI1z9d9vQf6byAE1
sIjoy9J1Q5d+aIK1Lixlw+RiETmcSPwJN2Y0ZjQHDEJ/kUqvejFAGlirZMqoyG2qVZfa133kJuFY
pcGiEnoJ+2WLbcZw7++g9g9y9IjkDtHh1mTo8HlTKU00ROV4BPs9xSs1HGqgqBsnukfOQFlNMuuN
47ANCDaVTJvDsB/XTMZB69uPrXJmtTiqJlfImIzYNi9VXZXEWqS8Z2P8XAOBseGQxsl3jk2c9plY
0mNxQYOCnfS9X0CIWu+cIs/nJHsfzIPv3az9wqMTOlesF8PmBSFpN2P9eAroqJT1fWJSWqBUQ6EG
fwKzgGnOszbihHNqwRoDwMINl/U2r2YKcUae3fr58px12M8DslHxf30+ziVTR5f3LcvxTvFz58dQ
ul2GYXhTeudvowierJJGHuVusiG8L//Sn+MQ55ob7gljAaphSYOcuJAIKO9NPKrYgxzQO6fggZ1h
4JhLF7QbOl2uYKeg0aDkHaO/VN1k8RxxMpdHcM8t92XN8UwxLce7M0gFfRXeIRYc1A3557TC+JVv
LzSDXKn7oAhzGCGCzxVvFlo3xGvNFE36PSYVwLfMT8p/hXIDfd0GlJzbZoYxhjY3zbcEIYtgIY8v
kkSTl+IXFFgzBuHND60ia5aQU9LBVPX/mr0/to6i0WWxVoVuy07REhwrjqqX0xpVncZutQj14XDT
b0OxJb6/YOwuPbhSmiBtDHTXfnCUlXdbT7bgMqunMTAehFJEC5Xxtt0XNZv0wvlWHO4L5CCU1SVa
LkJvIGOmCAwuhEiBFBcYzxZ8xyjWGOVOxWcCMHkP74o2ZnQjCxWJ1xxZxvPAzj1pX07ogp7s4toL
4k/ARsrFwqEJX1BlQbGBUvUmmkZH9oGXFf4R765P/v1mPlCtvaHMVYhfTSn67gshn9fNltbzsbGM
/RPuwvDFqcAopGOTIBdzynBTaednNxFGnYja1tHqSY9Q4RMzXbWBtnpClNHdkACJfgDpIYL5cXHo
PHySi2xWaJz1gHfxa42y8R2pdn250dcer5N8Ry6pCES+RN+POwDTLLP0zGk8Eo581mxpz+sueuwz
faIVU8ZYMWeX7PFPOsg6UI7tUQt41uXrc27EkIEO7A7NCDA2c8jX9DguAw8Elh9Zn41DHCclxVn+
0C/Gm3H3kq/kYHI4jOsjYF4VXCgOw88kqJlz5CLlqUkyHDOE4IhCtB9D5w3bAhvCONrHRCMXk7tl
G2/FzHBiky5y+ACSQFgo5x6txVad8B1bc+Ih8oBaIw8MGBp9GIUXfg+urY76hxU78opG8bHXehu4
uD0qx/KV7X3Jd/ngmuFQ9dfkXJ3jI3eXDx80vqXHBGQHd1aHNYxhkHNqVm1j7auvm+rUa8auYI8r
p9lbuLWiYbILhbibffJe2sGPbw3ZGEJQYO9hIgxxz/Ew3JhsVLdfwJitw20S+9RCDFYmtUw4GGsR
f4GNaiKKAvAVrxv1i/Cz3QC5Jzgidsq6X/SMJvHo7QJxA0NMWIprDfmhYOIUNXo8KzkOCtdcVgeS
/oGWNJmRWjCaELaNsY+KOT0Ev40RN3U5u5552DfB51fCb5V8PI/pTR9rC53Go1+w15xG8kc15iFV
QRJEO97AkReGUOSBnf3hWT7QISwdrWaxo86ypvkBcRe87VkmM/o5ulkfAI6nS+nx3jgdd1TfDJ4A
SADN27CBsZMZzNE5QADMS8IPXfavZoiy3leDDx4S9zkzt3gNrAbowEZGurtPWAwTM2BWKVGz8kIn
UmP9CIRA9zkORw/i/EcPAy98OUXQthkiSUl3Y5ToVlrxgxtHtkZ42NE/IQwGpeRVRZKT+/oCIgor
xxJ0kn8j3bIJMC1TYDHwbKBBXKgJBIxDlCmObBe0gOWIBukdhREmYISe6uU00l+RI5FAn2zoUPID
ysyAoq+jikBWlTnQIskqmdEtY0HCIezCQkcXYqc5mqrPjvZtPhiBMV6RgwY8inBQ2IkbimAP0HdM
C463NwBf4ekIZPkK034txGM8a8+JGBgkcQ+5eU8iN/VxdjnBV8cuAHGNmB96mpgfVz6HW2XSdNRt
2VR/yTxz8+/qRNL+YlJQFUk1NY0iRDJ/TlaQyvyaG6e8BfPfCulrrnwI8VtGuK15ZZX2b2J5SUWg
6k2Gvcdi/i9aOFWeW9pnzRZ+zRkihKNHRHb5MBdyu4yjWSIGcjmL9BcaV1FYGMq+I3A6LN5T7KH9
DFFExEwoA4Pktmo/WnOXPZGDB0JDANbyGR16ZZkhU6VubKdZtTKFSRhivC7sStqH2aYhOI1t53bF
v5Oum3Z+T1bo29Avh5xI8qg+Z/obG1XVzuTTRsk90k0lyIJuaj0YTreN1blqzonYFYHvO1yvtD+X
JN1iyzfE+VCGSK8c3+TshzkeQ7L01ho+EpmINHYEjsBp0x3z8CWqMJBPy3CtCNs0hcnku30GDdPQ
rXGB3y+D+3IUpqipwaMgvXmQIj1rKDRs5hOL8TftWNIXN9Sh2AgR4OK1q+dkJOdzonOpQ7P03MCp
3UH8rhF2Aco1KgI1WtanDYtFEsAP51IKRjXuiKAujjmzg6VAUI5xtLgRCSDNToov3fe5fFT1118W
jvW/dgaLwkAkc5Z1g9tt0Pb+USI0QiqFcpG1W7K/GAi0y+ARfO0Fzkmd3hYIvVFy2A+nH78ltBaE
z7jZSCbfxbmviXfHFW7Hh8h7rkmY8Is5mlBpd3UGLhd5jZe4xXzgsHihvnTGu/mZ7jUYWmwpHnuJ
V0wHReO8mGZLfZW41QoBvDI+TbCGzLA2MGIRC6pNagrG/ymFpG05VzdlOp6d7rOtwSBIDdnKjaTw
OXlHkgOkWpL3Lw1QrBakgAyaXwVEFdS25dd6QJR0I7mS37yijzSlkckIgKO5RQcxkb4szAt7MjjS
kUiw45LTKD5Q8rYemEZjkaQ2QoSNevCAwoQRbvLlMdGA9myNwZHMqhijexLRJ8SuvqlVuCMMnZxQ
lFkgfYKdsAvNxQCvfbh85t7VJ0HbQx1DDjnjBIhmGKVLw8UqbgyamXKd759BEdyiEYZn+lHU3dTJ
GEhg/lAdrczYid/aeekTBemrwGQBu46mIHyHpLpOT5728ctK+d9mzSJI39JNVVENi47tvwvFkuXr
qdW155ZyjAnYCHYkcrMNp3qv1lxVjG1A/KX1/UuD+F+70A/NS2QUdW9ERbUNUxedEmPjxoRztoM3
lHKLzH4S9k0czv0QcFsMdBROyMbRgI4ZL/AYW+EcZRJmzYGqB9FdZrTsIPkfJVys++8H9Bfc878X
+6ObPcVNlusdF9sNaoWstqmvFcuOoNDL70Y2XwGkgKyE0bb7bNGF54jOb36xf3zi37kYX+HluXpu
5dl91c8Jdl8bnxhHyik2gvsrIxDBSRI0pdNo++8r/wvu9d8r/9Ha1lZS1n3DlYtrDqknDRIRAKkr
zqutwOhMu3mFj9iV5/JYEY6ziRftvnzjrCVm5hv4+PflfG85/+1ahsvRRd2wCALX9B9vvUnCsGra
e7WN4klfjhnZdL8HEO94ZpLnNMehDVNO+Ei9tFQS6KdmvNL06RXErJt2TFyjBwNIJ0lHI2THJoH0
9qQa2VSbck3QE7UHNSSaEeiKTb2u3/jW1ikQ6x1ixD4FMcP5yrUZacSN+Dpjb1VXJ8+48f99l9Zf
ejONwVwyJ7YpsgX/eOjV83nvszTvtqoalN2C4SI3LEk5IM412UuPOQoA05pJ7VevkgvSzE/a9pFc
wmZJUnXXE5F2VGtolEEbvK3iTfZBIKKYQpJOTocU232Y+9IwjiMw9XYgg2R9wZSD+DrqzCEtRBC2
bXkQ5EFVv3nmr3r0TqxNaSJDyCzgQrxsqsNBamaMuvVFoinbFfo5ialY3ZQ+nS/NSv30OgRN9MXC
aIg7YrzAgVGW2h5eIXl5pDzh2+iGh+25KnUH/uQarePku9SqcbW4ZEqc1ANWl+FAFL1SChgrbRs9
5EpyPjUUfnHxC46j/K8nlcUl6YqBWlQlaf7H4pIEodfz+MbiIuy/xPY2OA8B5HVsst82asLN2GWW
D2XU8G2uyUrbYaesJTIfnC5C8zxw73IXsFjCF7Oywy0ne/dLQfc/9jFGQmuKpKjMp5It438c6Pfu
LjxMtSu33yCzsU2D2/EeRO/yV7XSgnB884BTA2tzXaY+nsH9aSCcphHHVMHgQ1fb0PGdloSwsc3A
Z9N/fCbyiCRHpmuORcjH36Za/Q/WwBWbJtZl3dREHG/m8OD/KCSU56N+Vkqdbq+TZBKv2GV95Xy9
DuM9w+lSdaiavjChgyd8wW1Uu3rJHCAlaMc3n/FOEyItc0fy90g48OO9lvto6xkIBGlLhesITag5
mkSf+dEmg8I9LU/2FD+gT3VPQg0DEab1Z7etN0gGltH2iYeV2QVOd4TAfFVvc+Oj/4Xmkv5nIf3f
/cJwiaoGxvI94PuP+xWztO/MrEKLzVTfvbwO37uvGu0pHdDKGD19Wh4fFGSEXmEL2q6NyQZQ4Uu1
wi+YM4YXDoR9eZ8SxLIt5s/5Y12s6ftpPo5kq/hEUczv83hb7PNlgR4GpS/p2fb164iyg/AUR/NU
wT6toLaogdogZzGUFdrwQb3ZnuvAcp4jYU4bWx5kTHGQpD4lVeqznbk62oYRPlSvtROULPmC3Bud
wU3AkO9gPER2PFboSNgoCXwhipZ9BKlSHIB5N0fy7gA1MQFxF6gT8JcZdi2wbTD+xw7Nwf0BkTOg
5fRssUdBw59DWz7OxopcseyXL1r+WcF+vwjDslSTQHPK2B8LrzKKPi6Ee7qNZ2Gg0avsozfCLTHK
Fp/tEajknJy7bTep13BJ+Wd0NuemI3mKl60psM7ibzzS375d0/zjgoZK6o+VAZJ/T67XcvgSBMpc
c8Xb2aZvmG/1FdbISTo9uaFveMzeXt3nwqIGBSnH2TGb5vuQavlMfwynqy7uY/qH4YhdNZy7PGhs
Zr+sY+tn4/jz6f0o65SkkfU8L9LtffNcqId60rCfhG8WgGn6iT2O8BToumxYZDmIqgltg7CBqrwD
VX6Tt3SN6MSm0USfkfO+zjbagRToCzXhNJtCEc2uMOTWJN+X83KerMv9l+UarD2CcuYPmiRxbPJ2
6nn8+QjMRXdO5hL7h7iXKZGTuTF5eNkOBZuf7SiqNDsc3ZbCChPXtGIqti/MyBz0oiV5t9t4Koya
o/bLA/quNv6sRr4fkKkoQ92rwxn+WF5qVhWZYETp1twLl3RxnVjbjnpu1u6yVYfSlDl3+9O63qGY
thiSYjdvOeI+81u793Qjzr0zWSl4H0KHwWT7+qgEKb0IQxaZcruS5kTTeKVX7IpJsik+GGa8iBYW
UAczWBbdLn1Nxjho1HNC37xutuY5g5llnO5R+K0VHN70v270x7JNnqlxbyxuFJPl6DZNfaomjbzH
bApAEyi/CNq/XRk/fx0iAVFEpUy4wveMrj++kvIWZlobi+kWdnhk+m9IJ5ed7uC4nQLtzrGKgRP2
Y4YxjZqLsCesypNgMBGuOfjfDeDLKsDCBBVL9BtIjE1A0KoI9rTYE57imPnQzKQGC6W1ql+L4HHU
fqn4v0XU/7iFnztPrKv6A0Yo3ZKFMhUulEwIHjnc8gnpSZ6xRVJWv8oL/CJ2GZgrtmkn8km1eCFI
GRqhGodzlFU2qSZHaU7oiHIYCMZ/15l/Paf+eM7Gj9d6Ux9iXYlcZM6snNZFNo8CBOM3sfrkcfH0
bithqniLSbFuFs8NsGK7UGfPSfghYxq+H+tf1pn808gwfFB/XtCPHedRdo+6aoYLmj0Ootf4JMxw
LqGP9qPp1YXKcuh69560ycbvNLulj9fCiX95Lvrw3f7vy4N11KkGRePn6JTcUKtUvbP+5Lm2jd6H
gBUTuoEwgxe0tBUppiS/nLwMVgs2A/oezbx72lU0/MAfHyiU5Zy4OVfnMGT0dmZ7wOWAuopPhOxt
ROSl8FYeqveG2J8x+XGW0/qU5VfkFbFzPyqvjFG8AFIyNqsIOh/e0NHcu/fvty//7aNmnuP/v8uf
VZkpijc1stp0e2CW5DRzKSY+Qd0Ys46QRF82Lud9CkCJyXRxRxAdz/99AcbfzhdLHaaMmJSyjN74
72F4rywtU62hTHKgbZhZRnmEAxtx7dXBkUW0D6JKj+nS06cH1Ynwy2DQol1sUi92GS25JklLJy7e
ZqD3W3W4TxARj8kn4FQEPPTzAKP/COXe4T6q9nQZwhDO8wLaOr5tQaPJgTiqhKHEC0ajuld3Jru1
n3nlNN4I0zg4gCaOi+C0+fddy8ZPKQmLnNAHSVIIgJBkUfyxyBsxytskjtNtcYCHN9cKzRtdA2Cl
rVy4vwajjUXi5wAS4IcmCIt9AxVk/JGtYIJdfa3BSWUzEsP9kxfPSI56y3YgsTUUAeTBLFs1c5Qi
m/u6dYtAGMn+fZrOyf9lOghSRhuwxO8vpmYXwDUlSUwkfJISQTbaEE6VXBA+A5WhJAFtLVE2YzPv
yKNBkm1X2I9NxwR63AEJ7Ost0wcm0bRYMEZsuL56V2+fb7d1/RG/Smg3kIZ/XfGHk09O3g2M6zdv
j8az+eKO9S+ZfHiSqHrn8dV8AYeo1KTMl8Eaiugv8gh5Qb6AvP6xiFecp0fs69Bj6ifu9OQJju4g
DY/w1X4PTjOxXHhaQGKy/5gQSgo8+LF6vLRr4a17AZPPF9VX91K9Ew0Zvsjjx9I44Ep97hgdAo9s
vGMG0+sh8ElClwc6Q06P6qCiCl9VOlpgPeBxLhrW8WTTHPdf9TtJzCmOOVvc3S7S/nYBI+Sn3V4L
w0/G1ZfGPsXQntsq+giLye1F2zcfZNWK4/rzeXOiFwia1WkGxVHPkzeSKwU38fO5PsYnFxTjfmV6
6pnSj10ZPn5BnE/F+EasWO/pB8Znq4MXYYng5JiKw8ws8aWnHWBK3Lqc7rlO0KEHg1lBYt+uJcY9
O17fLiQlExVc2diwFYEUfZsCUoIqXFz99Hyd38fDqr//wjdLf9lS/7PoB8jjjyO905v80QlUEHfv
ztTMjeyJpFl+mMdqDR/7709M/8vOZklgRLKsq5ouiT/qsu6RlpEJXLKtqQ9P0O7XHa27jvT/kPFP
ji6kSsyxJ+ual00WD50J9puHEzJjSCRJC/yCYhblLgKsvfWOwp1mlXQhIoXyAwxkhHLgZMfMAjk3
OBtwuWD1W8dBsby+JXtlEs+Zwvf5pC2/zpiG4pX77nzPiKcNl8bq3zc76GF+HFc6o+EMleZa1nWE
QN/H2R/PVrjF5klt2m7bFtDI57i9jjIYVjTh5g0asMR0BckgvaUM7IkeH0ykn1i0lOlRg+lJ6BjV
NBs1FhCHSsaFCkseYtG/vbbhQYG5XWomYLz4mT6ABwhFluJX48aArx5b51SPvhS+ZA2e9zHM4kR2
UuIX6QZck2G2y6J5LUS21YYoecqYuh7C1siV0TW8lyxzA+2DaXAkWuiK0G9UOsn7+jQ/rRWM8WKo
UCcJpS8qQ5QL6W43UrqZJ6p6Os1yo0DBM6ezfDevuiOjAkXfI963KQr8OCa27OE/egA6enzjK719
sjCIJnqMb62H4giUH9kHrnuVnSrTMoZ90/aVX0nKZN+TryOiTzFQ4DVFlHcir+t6QgdJqk6LruUJ
UHIqF6fu/aGuM3IJFQhlE3xInKnFl/iA1kBhzRHUkpInloiMhXYenwB8iaCPfF7I9fTWn84do2tE
uGShZFDYTlbpqjAbVBe5non1pmKTUx7rU7cX7FJv7Sc2y6R8Ve/bG6GTRGGqQZvMMgMvdr/tHuxj
d0Lr9EOERV+RY8TtKwGfconkBO4cBTvIpmX5MrJ5cdv2gYxzomUwFfU8Xou7XaLkJEE2O0oM5Syi
F80kaicwM+SyroLW3NjINDsPzioClUsD/b2nVLsYY1zOx8TIKQvfBQtKAXNiyk9UgO0gxLttimid
fY/wsRKVEOqX6yuDZhT9q8qXLdcl54FSjSVj090m/4+zM+uNVEuz6C9CAg5w4NUxzw6Hw2H7BdnO
MPM88+t7kfVy01W6KXWp+7ZUutkZQcDhG/Zeu9EmuKFkPghon7gTtkcST1q38oNVQHqYB/Kj2KnJ
UWcNY9gII3kUifVQEWSKwWT6+FTVzAeDQ8KaijcQ2UGCtPIm2qTZu9Qe2W0SKWLG1/CtJ/FCQ3Su
I/4uiWCDnNI2nAENMON4nwxXnQgbo+SX9KGfuiOcUf4ASa72Luo+dfZ85pKEl9z8BmYUvgX2lHlk
qe/SOwakkITBahBviX7ooITCnLb5yk+hu1H7D1XbjAbUIAazMDKqpVo+9v60Blx0wB8JWWiLt4oj
PXNeCWex6Q5G8IMAKK4+15bXaPnMAzzG10q6AOHgYzzyT0s8x/KXk7/FDoT9+MYjOhHmsO2Vi0TZ
ldWJkUafgzMEHA/dfN6RDNLTm4z+kwfdfxMg77/bAa1ApiwQ6eACi67qxoPL0a6wYTR0uMDtdJhd
+JHYiqGgxOME/plu5ZcMT6Q8WEjxnM9KW4fFSXfwSMFO2ieGM6GltY/yzpPDYzWe6mGha7d4Ujqn
864mvmeWfYXMP/qD9WbmF2jw4zEOlmzwSVWnFCDHRz5EsO3fFJapAbh4gHaIFB+Cd/Lpi2bdGyc+
e8Ik9hFvMm7imn1Ys+zJkyf0cOF4T6Mxg2Dldc8oInCTowqDUEyUx3CzSUUbsbKE+aNbmfCukdBx
zX0Do3FI2oFSrAJII5L9XVK+pqSztyHwIAehSw3Hy1XMddl/asmvWg/3o1SXTX5W0P+U5q5I84cC
68MN6XV7jC69stJxG2Or0nw0/ORCa0t2fZr12I4r+H1+t27DBSti7HiJslfcTTocQ+UAiwbmTDCA
8ESmtxaXgJ+U4opSVplR14EqQ9SqAvkx5+CktUdTktLA/pH42cmBxMSc2ZGr7uG0T4boZQNRxAfQ
jLx2UY0n3ONIqzEOVbTHCLmZ/g1L/+Dqe7xg/bcuNxBj4t2orVCU+FjrNkTwBv61IijZUvW1Mr5B
QFEMIs8hQyOC5E4P9p2M+XYY8DgcO3g/k2/8KyPurNbforCaNRSUbrS0vGvjs8sHFBZcs/J5BC1H
VZbXH0pJ4A9cF3OnO4fa2qF2IS55dBdxEXL5qMWCqxxgoO1b8QzDE31xoH/3+VEV7Hu3RLjG5Psy
s2CzX6fEls3buRTfyN0KJAT+Ux5ePQjibf5cVcgHz7wAGe+nbyWcW069uTHMFKLzSCN+NdMTV1ul
PJyUXPzV3Q3vptTmCPoHbl8wogkJ5ksiAwMY/tiniS/xGYmxxpj3J41yEuWmmCagwS3ENHnCemlQ
SoLqnoILUla5lMPNkxVvOZZYNTA1riaCD/LtCm0UNmJlYVkP2on/L5gHxjsm8tJbOCaNgPILbZOC
ExtxugsRZok+O6JsIeQJPeydh6jB0jxsqvBdqz/sagtzv8vwApkvLniX9JSWn9bIvRHQ8gFgxjEc
f7fWFqhrZn9W9BZu3C4L5VAmDHmPebVHuB1VCyKkNf25HB7etL3+ree/rJCjtOuXpXO1EG0Z3TUT
ZyG+cWOJutkGFTv77LssOHi7hGxPbo5TWGCuwgjsnOxh7dQr7qec1T9sCNDVBL3vTOfRL3eFQMCM
nM8yCM4gxaYDmyQshvogA/IyRmkGopaltwu4QeLJRWLeq5xE2mLwYRVkj/qA4pCrihLXvwodhwWk
MabjrCd4Z7Bsy0JOoBtGTJNwdtoQX7w5+rOKw7yRWDAPXr/rgqsyEHwDZVSAySZbplK2WfHWaDxd
Xx3ta+0jR7Gh+NTvjfnRRNreh3CoYJZtesxUr2QLRO1Wi1dhsUzQLMXsaBSHoxMODO7sdjhYxdaP
V52691AgZQAVEJ1mwcwLPrMWtW+CFwKpfbQMylMH/z9Hj21ow8ymWyusF526zfKp7b2XTN4jjMzc
TiRrB+TPZuQHJNcA4R3AhFo7deOtrOk20XW51AAd/1ckt8o010xjuH1Rp9nu0g4+LB4u2QkKiYNn
rb3fCOmWEzgC2j64z6116/p76ux7IHpgGwE3u5SF1nAfi/EhG1/a+MVqgPccq1NGP/8VklrtMCmR
9iIWaIa/yobovnOHzYBUJxzM/VvjvVvhW6hudQ+5RTtPdXRb1jHvKUF/CTgivkXiCWNT5gYeaOie
jVK67NOLywIvgD9sVBQe6xiboYlmmZ7bexwR/eDLN0YsW62+MaJ9RxRLvBY4xkcemZw6qpn87sHZ
s67gfVMLcMtSdAcMWor2Kjwm3BbCRAADnvrVku8Qh9GZcANbqddOpmBSenYhp3nIjiNKbqRBzMrL
d1OSxeKBb7xkPKghXltteMv0oxlSP6Ec0QIPAIW/ZDjwYLNMVNIMixhHAtB14+YGBBYx7OhqVpPm
iBXUfiz7N0XamHnBJ3TbAX98XVOYdYu6gUsPyLnns/pbo7+bxVUaclnmH2H6qSA6Bf4TA5VJOFs8
+FEFjEcH6oMom4eRDI/63aYkl3wSkdG6HMgyCNWWTRBArOGeTVoS92xQVnnmvrRvmnfDouHInWS7
3MAHmUs00O2px48VfdUkyTN+kByy0WNJAyvMC8Fa++ZUhUv1E+VFhRQIJczYHTroNDpcGGnxmqa2
wzB6iIptArCBN1PL/yK9zRMM0ulrhds4TT8JAw3LextTHm6S4tZ2Gy0dliWof4IDxrnoZ258jhkT
mFqDzxus9riX8FUx3rr5REiw1yVCb6Zv9a2J3lSUZvnaRuWgucCLLrkCqBIMnXfmTMFtgsQRM/K+
vGUbVp4Lntd5RX4ceRqXkhcnMmaIHuUWxr886sqhcElkPcj0goHaemRzHlZ3/gpCaxwIShvFQ379
CHBeN05sYAf8jgREjcZtZBwzXqjB4ImM0E2pBdkSjU90gzPPOhRUXvxVfGjnoT3WxhHJsgKFLFpA
10gW4sXJ90r/Zvx1mfuzuUboAzsEmSH50kTlih+d/Bj7bhQ4xnAxT/ZHFO1Q+rFoJNCr3QQHalND
57B6QKRwSHpY/Avvqo14yUIma9h4L0DqJpwtbVSGXmCpqfMWV5+9YJj/gOBeOVoY36dNOrAwxNr8
13IbXvWbo5BHNWOiYUZbLmI6CTqji7WL8NDOSzg/K3dHFd+dMOB8IspOyw3qkACVKiNVKGrKOpeL
5maI07/33/9DrAGY25GWRLLhqDSif042MjXoi9jR+0uXLJCfB9E6rDbg22mkJoYpqMBpKtZiKYDz
sInRjgDvHLcxp7iAnzPv1EUoCMpeOqxFJy/mQ4aBeJz7wVKw3Q5xs82LYkM+MLVtFC4ybtX/KNTy
B6DrTMSJWwLUx71ZQrFaaMgZFzUjAAotVLLQdX5BN5jpa/RovjFdM3cGj4i8Li/fhncaPXT9ILis
g/5psL9FshrBQQV+s1HA+/M/+Z4HaxxWlrEZO0xmc/zS+dXGBEWS2eTE2xNZ4PR8pY1b/WWWoxn/
434zhKrxH3zntjB/aKdsW5UKDK/+AvmqgUnD9NxnxhYaL2p8AzFjfOflczKh5LBue6+18RJXZ0Oc
ffpQTsCACFDtRCKsIJTD2uDXjhg1c5A752mcuI6NK8FrCfKg6DjNA1zSdi/duFV5Zpsdf0INtjI9
8E/+qAquL15ozS5dKsVWOmc9Pqb+Pu6OiFRBh0rnzWJPA3hOQroIYW9pQA9PWnTwgr3tLYhnIugD
NFyrn2t71iu3ySmTI4DdaslcyNf2wy8ePebtWN6y71E8E/e9KkwsaS/iu1GP0XihZOGVxb+b91dT
PdnRtXCv/Peq8UKekknCqQsZtuG+f+rcE54YmHi6vS1QLja7Sh7G7k2LP2U3g0Xlh19N+GwZK41n
o71b9nMr96ySLe8tMleatzWqnYtIxzzYIMYTpFLFlRsmzJ5gxUfRs0oCCCoElNriwr2lVsd/f7jM
nzsCTCiaJQW2KkQvcrJY/Xi6sk4tKhcOX91n2KWypd22G9Wa68muZ3I3xC1xl5jzokPJ2ytKC1gR
4XqEmpvxbwUhGM30V+Wi7n8e1X1Vvau2vzYpYBs2r1X6RbtavrQ6o5UedRQr2TESKwGJAJieSn3i
ShhxEqNRuozxWvsZ+5z4OXcBpVdAJvW9P9YzWZFJNxk+69eSfGKd+AlNOyrRMK/FPq1pkpgBZxpN
yDdzmtrpaZ8v1Lixe+o7QU9J/VYARUwocsHMNex723yRmneHAOQUWAYcdFmcY8kc3Y7QIiUW9iXe
HLYa7ywfVrO5TTQmcBaB0/ATiqvNACqqMpZOm64YGGiruzrYifxZU4FK5uO3ZAraN+CvCwrFZNWb
9yH+DstuI/W9sHG1hmTQlTphXoJR2ouWPts0cA6IO4YhZbAwGAYUlP+6b4C1B20UYux0C3h62qmE
rSYF4v3wYJHuoEyXkuxnfEO6fe37fTe29GYTyM2l23wKDZAoTY8FjfQm8eWyQtdTCDr4F6xFpIAm
cOi5suEUdftSZRwU0pTg6Bj4ZGBcaz5tGWDPgSAxahSX3PAXjE+LbHAYMGhMMpg79u/mdy3OCb9U
gHEHFlmuzAoU3F6Modh01hziRGvDye0XGEUbSL2E6KhWOgsisu4+9doAtruIqmsALM7fdfqlyrnv
WAgIpdkI8zXRLwUbCHd8MizJaH1JbqwfQQqyLqgNrQ5BDtMS2ganIt+FccBM0Iy7uOeWeUYG6uT7
IjrJYTZV58eAb+X6jzGJADyFxca1P2EQeA0hsAQ7E9xW3AKcTmODWcy6DxwmrnHPEmVTvHWkQA+/
OhzqCBqtKn3M+S0H+i7XR3PCAMshcqm4p2U3S3kvpZR0zHsTogaMhjxTePvia0Tjxl/UwRkt06+E
Sinp+5WYWHLEPVb7nJ68hp+ZJM1ijMqVJgC2DvhBOYdoOypENnq+8QfMjYF3c0S5SSx/Id/H6cYd
xdamQsxIasJWPVeIiVJu8MgU++IwIwphwTXWZ4WSMEYd1ZNW4z+XAT/GtW6VX0NrPyT+sNQVAABw
biCQWQPGD9Q9BDHhIbARGqmtWI8oI32V4Qn0zEYwmnyUBjbIClY6YXiS72PVwOWscBlngkUXjE1V
/p5Il9Y7QD2+wV71MAhzyKm0HuwVRfKL6DXhg6qndiSbueApCRE7dUQ20SLaPM0R8RxuUe1tXiPD
xCJ8Ff4OZ7NpvbJtXtA4Fya8SFnNte7TYl4aHUOvhEGK84aMA4/SuqPvEoHcm45807STxy4tXBRA
unGa9BCnfF5UVpPMB5izfajPzWje5kdL77AhMQByt2HxpbWfTX9RtHQb6sxHgfdm2b7B+2jF6xCb
bGtT+OtEluePevzVKKtG7Vl5kSERfhntxpGwkTGG11CbvW/LPoXtvmUOnmbBknZbg8tuNBczANmG
qEvtOUex3OrpOxvleVJRsqPR19h6NwF/RcVzFc0zo5g/jMMprr809yXgY40Vjm5N4nkiNwPoo7Md
VCKuMO0mhnnVR+M0+s06ZkdkR0uvIBGZPsHuNOjtq8SxF3r9iqdKM8XChntY2OBCCBBqfRJju68y
ZiFyjBSGa0xDQ+YoHb87gA9rDB7bCIOoPMvKXIfer4AshJgdT0JijtQvGhuLkZImb+cJz0tHfvOU
V+emCyXEAYPXc+aHLwU3OgcabeeY3x0vmARuQcp+Nk9n5FNW4VvGh7G6u+ybuZIfHQFs1h+OlfMQ
lcCXV229EZOYi50tVgeSK2F8KWSXBqRoYZ+Q7QsTDWDKLC3C7+m2J2wEFjcKF6ZGMQyPJjkarcFA
6aATtWu27yEahQHZXVYwa2Jorp1t1d8hJIXExqwkY2YhyG3ACTcQJS/5u6E858QdNmwmBvvs47jh
PeFVS0/dtPV2WdNV+Nq+V14Ci+06r0kZzCsuQTJio3CUjWnDDVWDJVEoJNm+lhUA/rrFeRmqTx7/
zoBBK9HJf/I+QlkuEFE9SIcHu1K3g94/JrDZXHQPkWVuVVo3TA58LyGquSGRyKOr9fv00+B9LcNo
OdZ4iqn7/73I0H7oEP5TY0jVtCkwUZX/5h79Y382amOayq5sD6W+LzpkGiXNHKIO0HhKNmWkICr1
cS3WxZNnwiU1UT+zKVOKfRu9/D8+iyN0ZBmmwzpPTtXwPz6L1vSa0qQRExTYYewXkuEpCz0yHoAE
MU+KoeDZjLvj/tEwPvsalAEnaF7oO2p/6y+tzU9S5HRhaPA0ZDCT1phK7M8PE6oi8ga/6g4qM8pe
eTfSEAEtddI4Ax/Qqw4KRAJiYEMSqMYdVJ9C9ncu+xJmlUJr1l1L0iW4MwqqTMOOkxDUyE/M9CcD
gBXHMObiYm92w15aoCa8jYmrqas9mP1HywXApXjrutlXgBHDnjTEt7jNVgqCmnEwfk0cNynn7Qja
+TPBUlP6WNToq6NV28eHNqlXklnaYN0bJ3sPSGGZbtYWRJLHFH6gk8RNxcI+qHj2sfOR7hhWZLQm
r77/t5/1h7Dp95WUpoUUeFJugzX480r2Ig1SN9Lbw0AwUMXGvarrdcDAPajKpdletS5f1snR4rSJ
CNzlQuM4VueEScAa/fdb7Kc07T+fxZGOcPiPKX7bvv5xi4nM6/k8Y3uI0hUmv0S5pe5HiU3eIhyB
zA7FlPQkDD61r5JulLOn7LO923LdFBVjMfBf5MUJ/ruo5oXAqnzMXgV7Jt4jo8Q0WP/GtEb72Nbe
eRuEeoDtK/Ne3ARiJ13oIPqtmuJ2j5KHv3497ef2//f3s1mD8zgj/LV/qgfrrkyjtmnaQ6c/W+wp
DfQZJR+vYVyrMf/0HFa92WvUiQX6m5iFpK4deMZ0IKPoMkysN2FPCnK0CBjOM56Bq9mHT/4m0J67
4eob+y564TppPdXePHmqQVxSyU8HlIPnsPZeJGVT7uZLla2YV3qc9ej/mn00nZXehyUIZEc0ki80
xVqxAtKp5K2G1u2ryHcKC+kMsh4tQ8+LpFdOncXog0Db4VxPqz/yDtT8Hiorb6QK6LcKP0AB+094
CFNAa3nWzU6JnKZK2vrulVe+m5W4g+IlavSof1EZpzc+i1XAtM5sGugZyWPPyH9UPn1HLBRmF7kO
kZeXV247t1ZzF3YCJTM8FuUr5gmYfuuR2VzaEGRZ21slf5FTzNQEdM2fOoNwYu1G5Su9p5yKzA2w
2dpsewBF59re4o2S6sRIofPh0dbVr7j15jEa9szZNslVOIRVcNAiRpxNc8ouAYQhb8nQr4DZ7nrm
m2PwZQ37mu8a0wLnX2O0MepXVPfUqjVUTLKk2RExZQfaB2rHZ7yo3ZrHjvF80G7lsAiHQ9Lhyktv
CUPgqXGM7WL274+ZJn9IXqb70EbmaWHjmdTn2g91ZZrYo5FUSnvIfu8MO3QGb04EigaWgMUaaeTd
7+sGKRnLCCeMPo6kHqfHkTLCqZx5bznPgOwqdkJD81WY5GfbBwyNjXduvWCTx/oGIWyu0RTcE6RL
6Dd8RnFDxJwcW6GH8r7LiYxOTkYAXkAtHrIW9GykLM3kTVr+RronRxlf2LOzslwoBeGbLdsu7zmb
Rmb+8BmGDoNvjApt+0RjNYR7LfdX3UDsSb1pVFSM5lyliJfwzGiwZN2j7YHba2lLD5mjEbyYZJ7Q
3Dbjth+6tW9Dz2vqZck6LY+fMrivtHSO2q2dkNUur1n30BJJnNjEifBMpatE/dbglFmHhmrfsBdp
9dRDQLGZfFZU9SGY7qrF2BlMU0Q8ONTDWrw2SSopsV57oK/yHKgPG2cVskpgo32zEKtbS9U9aPrJ
iNs1qBBI1SOlShS/8Hg3Jjn11ZcePwawOJounem5flFablPJsDmesf8KWNNoUK9ylXUY+ydH7Els
TkplkTifESM7hw0VzQmlHfCO/j2OXnu6Z1aSDjKRShmBzPdrPX/u8neJFUJUEpIr2RKkPORkqET8
McWslxI22zSnMCfuv2O++GwwO/nLVqBKk7mr4mVkp6uZ2KeBppbm37RF/+soxZKAgIpCQEj5c9Yr
xtiTngHGv1JugfdMzd/tw6rdN3wbIxuWlQZCoeof5JPlmvOKyI4wpwFrvgLlAuwQCrgjrq0J3iOP
uKvNe1cR6s5OTtdOVZBsNadbDv5HWd3D/lpPVyEBTqD7665/bfOv1n/NWKV63lEzETGB0/F7Nst9
d6oPenSq+fl7xEBSmgcrfNZ72HW2/nsIpCGkMEdzFpsXg6VzXE3ZA94sil9HSlwX36fvZX954p3/
8ZJ3hLSxjmH9Maic/nzJq2njWXqgcbXAFciRiI4iWSclt03bYax/N2hsW/iYqrk0u1e/v6V7OiOR
HtJ2i9ctr9d98mZr03G+i8Jnm9o4rA8u+QmRiobPA5rKkKkFUcMLtXcpwLtjBAdav+g9ASMkZfF+
EGz8M58fIf/wG4iZlNNDSjDDywgF07UuMZi3uoH+jx5WXnQSPUYhgbv7vO+NGYd8VLP/gzptdFur
w0IcYddi402LPEqilXQeD7ZQekEQE0eLhJnBkM3rvQeVeCMPIAdbdVWo2ySLtyK1l7GHTswz5ipI
NzNVj056z5j+d/JzNM65hO6JU9k6uhbEz2RYhQNW6s4/pSzacsAJDJAyGfzlp7J+aHCns5n6x6TA
xr5hYbP886cKA+qdIVTrgxHFh3AcXnMm13qNxsTODrbpQh0FpkKdapHpkecKeISeroocttyd20U3
i6R5yr0nvyevukbkJ1Gn0h55MX4cjvh+w81emOqaRpW+kXZ/puZMVpjisB5rXO04+Ay/KIALJlJu
W5C5wKNAtJMnoXgzEgni9LHJ/SXIJZabDsl/ktgdDgg9eVWG57FAGKvCKiKuJkfqqVebsrPnZk6E
7nCbZja82P1J72bQ0PB20/2/dAe/H/5/qOR/X0NGWbYudNtAavnz/RZ0jdq2ojoUjocCN/4aVAh9
9WKAHOQp5WWEdybB8dcjTwELQt9nbsCsMUDsOkXRBi8qrzg/gOyTi6XF5NMBf+E1pBjguTQPjfqm
ncZsH5jdOtOGM+H2cY97NBPsx/+m+RfaD6/Y769jqrpmC9J9TUf8aHa83JWFO4bNIaIQpNlRUnPj
wFU0fOApgrmAX31IdDklOz+nJtj6s/c/dL66CVkmzHTmTF9Tc+EQE1VmPWobFS3iSzmEi3YPlRdb
XWS6ew+NEdg/L+D+krxn1feIO77UXnr9UqJK6BhBlCYXQCMBCxJWkzOp7/cxdY8eIUtpgaWwerGm
+FBS3hi02dGA0gwxAHEGCZmjHUi3k9O4iLm+g5R0pyqY+7jFEWkhqfJwwEvENxmqn0A7aISWDjoW
CyQUDbY+8hcs8pdb1FqEAFvMr+1z48LcZhDW0plESXvQECvalP9dV0Mprh65WGHEPd6xKRH6aiTR
2mZsMCL1ibWLlmXzRqA5Y0Kik/Dd4ZewcZ26PCexMrflsIr4hEotZh4CjjbXlx76Pcf7jG2L0Aje
uMa5Ia+cNdyDKA7w1LvOgLBf/xpAxWhmj3NZfRiRPTsoqHmOXZsvQ6xUb77oXI2YqIpK4cm+yv6a
KUg9kmAdQ0lgIesSIO6i2gVuYgOkjBNKKnyx0yOrWOfCvhbOPew+OPjU5uh7z10LlN397HMP9Y+3
M8rX3iueYVEO7b32ntCrwoRiP8z96YHcZ1MbvEU1iUj1rAhTErnrubD0t7CyTprdrQIS7RyWkyom
B+1C+UNF5Ty27aTExKRr3nvskiVyGQuJpcIF7ArATw+dKDZJmi1T3qRKq60tciN0JTiz25gJg4/g
cL72zkPMdqms+Po1BcR0/tYTYQlisFLdZfFYmryWSDK2T1HC3cUqUWfJUiOECRIcKFoA9Pg1o9hm
MhiGSzf7Lhj7usAsaubQxOBF0xSQNCoZfesoDJ0M8Z6pLGvl1mFHSLjUETyONI+XDuvJAHeRykg6
Ns0nkRxFQdZfcary5xrhBSHjOmzwMhALz1pQ1Fc1yk7/yRjvOtIVM37J8+8Md5sZfiuOtbMdQgrm
IOJM/Ryxlx8d0Ivp88AQr2QWXXj5um/6RRSTxP4U5UQedfZCJcAviXeM0Li+x6j4YNLmZ6hPIPTC
cA2UmbS/fOu90PZZQjfxJLt4VoqEBSAJHc6ic1j+K+gyEK49j9QUHb0Xg+uxeBny1zjKFjqMwapj
m2pCQfHeC1aTDUAnJb+n3anFTuH0qL/6fSFZ1zbPXuivQ4QJf2k9fqxMOcp0wdaMuCPdUhGG/3i7
GVGURq4VVQdouQwZq0n4Rt4c//7MtZbWEPJAeg9TORyVMFShmv/7B9D/u/UB2ohS3VSJebbkbx7G
P0YMMu3aLAyc8qAP7ykkPxrfPDlL790bV8JBxXpGEa0av8p670L9uovgPtwKNOKufBekbYrrv38g
+39cEYwAtq5hCNBV5+eIL7SDWjNEmB+aYVg233EEhcmKvge8Qwa65gy9QJgtS9Y9TsZajTz6ac5V
lvITEc621++qXyNJcueDr68bNvKeDyUaSvuYge4DGm6QuWkZ1yJiXpfo26IlBnXvxP2uHch15DYN
jOUQfWqSQqh9bgqxK6xqpUpAo/X41vdyY7pEnueV92EWl4ggqSaE1bArTTIluNNcjZin9qIE483R
Tc4kb9u5xHawWUpByZJ5MC1YmtSeycE8uQls0hEQEyTW2hrYfbjzNtK3eS/eAu7JVh1IGCRAwdom
rIG8XJsPhrtwAsbgmBqWQl016ACCv4zBplfonxUDghhGMtJybErk31XZP26LpquV3tOy/FAxqTOm
04dBBoS2+v3ff27x3+Ud4AzJhEyT/JO03T/LuyF1RTbaVXbQuobrBLExghxgJ7uCDIyRWETFcUio
zZdlL+8yLhiNQ7bUilWfFzNDpgtm9I1AkRjts/S5Rb5W1uk8YujjgAcRpv3paMR6MPBInbXoKt7Q
5aoB02iVqwx1Bi/5RYiS4i9f67/vYgv+PuWWSY/B7fyj4hqikFvNLtqjBGkE25SFfKp9FuVVZy2J
KA+EibkbjF2Yn2vuYH1NCd7ba02/hs1d85ddfg3y99pBTPPocgIkyXtovkXiMapvQ38fYND4Avzh
+S+fe5LA/Pm7W/hxBKFDQqiWsH+UVi1Nk2rIrD2K8NrOlfLcxBdLnIfq3ZhM7RFDh4tbvdv5NQmQ
uombAoreNh+JJjTra56vFO0qo7NlHE19rWuPmn8P0akZIT7+5qJwI0nzJlmnNsmA3+XUkSmfXWkP
AQ5ckv4eZn85T346RDlh+UZoVVQeNl0z5A9Riq7nI4v/FOFVtXbVLfoYpXhNGTA11V6l+ZdatDJJ
sIcmoKUbgXI/QPPLkbzhSswDZ96UOCTcZc4kwzLh1CF4DL5Vn/gJ5ITkSY1Y+hubSTWGtAm4VUwD
uYFi9Opmz7eKMZKwLwoiO6u/dcYv54zgcS0pKAUAcAPJ9Yj0KUV9NBrPQY2Ms6yWWsY+hvBald3o
ACgpH5EAbGRyUrqtm1PR/uU18Lvh/fN3pwk2DR50ui1p/IYL/eN5j3olTzJDlkduyHCS98dbk1Y4
1xivZosWTbMAYCOb6yjCVWMKxvF/g/P+95GDr9RgieGYcrr1pp79Hx/BbGU2qoFeHpOcRJh6l4yP
o3/uzb+4sJyfPKr/tA+IkWiHcGLx6vvzL0K/0fTDoNcHtU32bt1RilPrAG1GF2ij4QtX2cjB3DzZ
ZGE3QbxusnwXDwyRfOvWB9h2oJ8WIlulNsLfs3CvinlNQshOpD+ZyqyxdjnVhivOnXb1lRclf1fy
q6PvVJSBIPsTdoIOTUJnvGfuLiPurBdfcnzFhcpi8lwxHqjzDeMAJkukszMSDpilpNbCHq7pNKMD
aeuOZOSunMD/GAWaEGjFgxvS7gMQxf/MjNsr9723yhnyNfzhXic1MCQ6naQe1HrMXlWDmRdDdQ9p
APty5sfKvLPQdJJGLkgnfh/SZxY3ypeus4vWwWuqS4/gR9R+t0Cupns2PlI1O5u2OyOH6eDEOahA
YdzPzP5aFRsGuFNVXe880hfAjHj20WmIn3CIFr8EYIUa3I0m4onW1n4Zoz6PeZW2FscDfMZsgZKM
gEC+N4P6zDdv02zd6xWCVMyNXaC8SHycfmH2HqovKRsMBAZq9aGMjzq6Z0aOBBXjyMUtkGvH2uKX
8Umqy5xVEdpzL9OJDSuATdublirB569BaEpuUkdkFaR85TZApi9QiLkNBHh7Gw9Xw151yhnFnkmf
XsBYzR81Jrm5+doB/XO/HftNGsiJeGBGYg8/GjBbZvua0nqiGs7qJ9U8N+FrmA6LDL4My4EYlHOX
3G3E3v53kh8FgsygChaBesVhJuCNJiMQ6YFEUrbJ1H7pCCUbJmtzibF/V+0R62vz1LUsOGoIv6Qj
dfckBcnLQjJ4ayvQmAKHC05X3E+WhkmgQE6QYUVj7ux7uyBZuZ9jXnPlNiH5P1ObEdj1FtUogVuM
LvCimhM8N/ySnOJ5gPvXxIjCQJPb9EM3DcDszS+LGaMlhlVujacmRfHJ+M+racU+fUxuQj/Wzaui
7iMLlQ3fOHh1Ssracxopa6/syG3nlxUn9vS6PE8/s8pUR6OYUzOfj0V+DDF2cQlPFSHEQOZ22eMn
3Pjla8d5RPQ1A2VyePEdDJe6ENsCOI5zqsZqb6X+uaDHcBBbxs9dQMuUPw/o1enlXcioPlcnMjfC
Bw0VEejb15cCW1Tc6NwMr2z5omk0GKwpewyEQEnJbwtxRuIRUA3ysMLHnuDssXHmwlce9TbZDNal
GGAakcfX983S8eAopa/YD7viaJj1qiQVLzGidZo8awORVtoSfPqs0w4Fzb7BwVeVAWu4kui8nMME
uV939zXuE8U84/vHMjANYyc1DeMqvXrtWmY64BL30yBRyi2arWlAGHqvFv2n2mE/on4P4HdOVSOu
ru6TBs1oUIPKlUOMuwI7tvLTxzHN1gwxZhrOUzf8fWeHuDgRVDyI8lfPJ0jNN+mvh+6rpwljYrfI
lIPlvteoHFT7PnKe5MV+RLjVkgTmHlDOIIhpEUkLkJzOyuRUdO3Z/3F2XruNY1u0/SICzOFVYlAO
luX0QrjcNnPO/Po7WLjAPe0qtIF7TueutiSK3HuvteYcU+cQG/PgMzmwko+SZRANNrU4Gq9SmSnJ
n2Lh2Ro5sRH9Kj1o+S/JEkiZO9UGY9d83RSHjPFdU8g2hbfdYGooqm7bW/BxZ+Q4BHelLyPWLDQ0
QrKdedpFPILMhNZNiDyoh7/4kvVbncGbNQBN4KdPxqEomWVlL3p8KYpfpQRPqe62naLAjOxddUmP
RRZWE/kC3dY/99M1FV8a5qTcfVX+pixeOmRCGGnCaLbF9A3rVs4MwbiNKgP3bBssD2EdOrn4Fpb7
JkVbRszfXe1fmIGuK2ad7aK/67cZ0o7m4xV0cnvz9auovAfWh1JLTqHfh/ErpyEUDcjkkbb7YClo
x0jJRapIzmPahlGbZ8DKXpvxsyOqE5XnrG37wNP4BGH3otVM6DAOTvEbsiu0xfQS6hcd2YpEGkSD
DKzD79Pd0ANk5ouK7o92TZ8iX8ECp3DIQZH6BWJwbYYL3c1B/jgyQB36TSSKG6b8xkhHm4gK2RlJ
lxTzpxLFyNK1HrOXacC/5J+jAGcgQr1kfFw6YuFHsYTD9ja3rJQh5WNx+VDyWwzsbpw0R1RsUXGi
jtEvw2A/sTZMIUb1NrPZKs19FIn6AcHASl1m+6lkmpoY9iQkRD7vGuusc6PtGnQGjY+N+mH0Zxqb
11yBgIToOAk8wRg8NJudwc2Dnrchrib8MluF4lc9hvJTJZ6XhdOUI3dM/JveWpuW/OiWMBC5fStv
qYm6BK3Erv5MWNYU6WzFN6LeM3ERgtYgDx7D4GUEb85UK8Tor7I5pLeJSy/1TNwFL5W/RNLn646m
f0NAPPa9bJfP+zmg8IFgLi4wbcig06HqC3tCCRq2N57+YY5PU9R7iVxtxcbTcTWiMcYTZejoR9kp
Y2b+pWysDmqGd76mjyTs58Tm5labAr9thiwUDtjLUmH1VoVptbQDSXf68HHAn162yopLllYfbOPd
QJCJgZVOpBpnnqgTV9LIHFSqB0w2jpDXbkkHJk2Hl5yu2mTQ8AxGp5mUndQEWxpznMQwgpDOm0r2
iBgGHGPKs5EPrJIhNRzuvKB+MebrMjYcFUojZ1F+sMMTLIU5tG82RvAxzL8M5SQyDhme0vIfFPbG
7AxChH0PebFQrg1Sgfv8S0RrWHH0njA8ifh+4ciZSb6NUKMuQkyDPYwQ4YmIcd2VZbw1qxC+Qnwe
cMN3Edta+GGCBbTkhwAlXyMOBDW4i3PND016SfM6UhlXB49W8pib0V7MXzXADxoZ1TmyiQLABmVB
OnGQitZLV7ALWVIim+QTJhdD8NZEHVLOO29+pOGZ8Isb/8762aEt9NV2CSLw8Yi2//DY552/QXqN
bC9e+ndhfZPhGXTEr7M2tfSsSuRG6NVHk/mEdGgiuoZ0Ev2MYVH/EangEzjgZBwcJN6J2Rzpl0bM
1HTI6pW/W4YQ5qkVXwWdWGX51lNYd42joaBPGYfnxDDATNCRGFrICePhTZPuvvhivgcAIkv1LoKT
N8xyHw84nvjI83K0ax/5MmupW42YDRsl2SEmsrJgrVZ0+uT7MD0tm8BI5oQo1s7EiXjQSdAtiYrF
6SnulpadlhNfDpZv3BqTO1qfQnxI032IcdWUnQosfqKyTW4mUwcGQqgcV3bKiUJuL0lASMeWpohi
OiGuxvrImKVi8Dpg75vIma7rwwwkU9MxdmY3qT5NOBz7nBRmrnElIt2dWQ8yNOyoX3/LKfAZdwMC
BQuK5qnuXR7AmMCTEU+XCY5D8Myyc3C6CZB0c99l62vVYTWO2zH/jOKnXCdJPXi3wuxMZvViAFjA
RCU5MCkWv325qPmMbV3eVUTAic8w61CyUKM/kDkZGc6Ag9SydjNz2l66/XfRryp/FP2yKGoUfibt
MgB8y7//n8rLmjK/TEOZJmSHiQLIh6B/UGhG7aHpQk+R822H1KNj3DlGD2g3pgpleQaaULjN2aFL
h7VFhG3SzOuFgrAMMhALzOPH0rpE6sL+izC9JWUIuPEQbFNR9+oC7SxYwq5HWxovmpREdKvktZ5L
xtUjYA/08SSu0/hEQPLD5/2zySGLGIFMS8MXxUTxW5PDMKW4VNqJkeK8VGHiixF1Ry3y9yoSEGNG
uEEZMBWnGQtBjkUUa93Eh2dIo7A9+fLbok9qsGQOky0ph1o6aPQTeqokDXuCTgu1Rl6OhSCOPgOD
dAcumXbrk5eZACys0s5QWscEuLk4RJ6gcfLIid2OfukVdbaZYX4tlaewRIxXXYSIzJco3JsCSs+f
HGLWX7q/FHr0UzUGrKL5XTbY87Wz5zBcRYxrD363jTTU1CzTWxyKJ18KmdPDaEJuxHFBYe1P8XRp
eA8sZN2mZZsMoqTA0QWNjuxolz7iVh4+uWVLYAuYpRB1aGDXvTcaBhNCYVMZ8S7W8i1zF7flkgfV
LwId0ZoGEpsBsct07c0BQlwE1vYtg15XxMCfOYYsclZtmTy2EKRtEahvzJWO1IMZQqoPun2qynY1
1ocyLvcJc9tsBDOODXowt5YPe9gwvZTQrCFVPnUR1a6mgIQgJdDKv2aJ0Vl2jPG/+USnqQr9R7+2
MfNZtHXy/nXpuzY1jD8BT884Y3mQthz8RDl+oG3CUI/mUH5J0L6kNTWL6P33LUuf6i/PKH1E3BA8
qBopUv9+Ruk3zUHXs3hPzYOyaPYb3678wS4Wj1hwKeAKJ5SCBuvjRlDw1ijFSzw05G8J21LJtyqD
aqOv733H+FPoDtJUufkwrSO/uKrCYm94iQsIKTSxOK7Flhf7UIq6wZW1nmzp4kFjtD5TPgfpVdDM
BwniWCd+SrAfDaTqk7sAXZZRY1UQpj5RDTS66erCJUi2g2+483MdVlcdwchcMPLSn3U4HCkalb58
T/vmlAfhRQQho8QS+VWs3TlxX5ANRIAUpe/mylbNCUJuBheAztoSNSKG461Br9HE4BxmpLSAZbIp
3ps6PnXlA+rcu5Kll7lHlcUEPwQLMVfhg9kIdtcLJPbJ9zJUNxquhV4RX6oJYGFNsCWUGeFNNvND
j5QjLaVrU8qYZyBD5rFOlBvaD6V4xZQdt5aXIrQXgwzdIBbk6LWoH6DJksme7mXzbUgA4XFqLXnH
VWcQ/00KGyIiK7pQdJ/9grSnsCQeo39rSjibY7cyOGJMJd655K3APtY/QuE7w82kGdSpFR2DzcjO
GJDGMRI71JDuNXCglKlCoxiJJr4/bGH/fe8pf731ZKykMrFlIqjcf996Mc3mRG+N5ugrOU5pxQ6F
e5jftfHSkz+P0tv9XdZr5Xoazkb/tbSYys5jFM6OTX3OEBSfAwm54F2xGT1oZMqZNZGxHDATYi0t
JQQzLWybjs9JzcEMwHolwjcNoz1t3XUfEDWr0HJx//uD/e4o/rvpiXqbNiBTJoRfkvytNZwI/oQ0
ig8mTs1J7uJfuV6DaoCvTQj41FIzZUrixjHA34YaCaRDodE1E68h0acdCuaa52FonIR7YlAGurgh
YDoM6wYSyDJFL0eKRwqvA/4Rg9O23+n90URTn3WqE8qvwjRBccbQQ9NMnoixb23L3+fyvVcBU8DM
KcSTbHg0CdrupORE2GI9FATNEdIPY0e8jTQ9UBJU3asm7SAasUWYaUl1hfKcBuTYTLbSP2rmSzoL
b11Et2XAUReUwNoC8pNlG7eSFter0uiIMmzXcy4erIBWU3egNi/Yf4OAzCCknUom46yJoUCYb7L4
i5bOD1/F75vo23ehMIjkdtZ0meSTb2cQReUCJkPfHFXdTkoKZrPbFvG2EYtXU2/IoPCjz5SShZ6F
rYGMSafKRpi/SXHFiTFhEI34K8gDd9FB08tjltpVeCgir9NfkmLeVeDmfYR75mysKqUCR8MhS8MH
jwIGE7YoTp6S0bgBnSFNlltLKoZnFqocCXuMW0UcGBtJi/kHc0Oj2VUIrgNlPSWKFFhvojVRsofD
uiciitArrSHsxrBNTOhJ8cEA+C4pNblH2lkaqqOSgqphcG/6joiyqqFBS5JrdCmolgv895lCE6LV
bB9BfuyDHBg5QcmdJxRvQ8iAIpE2pUqp3SDnEiH7pcl+FtR1qjTM0L04Q/9bcaCNsxBbiL7Tp/mU
Mz5WEZ8lqnSNaVKKdW1r1pUwGFYNe0LqQvZgwamsozmcZ+k5NwBHR4N/LCLpRaC/EkNjUdNXqnlP
TLSXUrF2bao/Slr9Gg7XMiwcsbmF4RdQ8kDCHRUhrkBz1YP0A1GTEJESp5o3DiJUQMxilfyojeJT
2Fq0eJFamj4M4ga+Vkzzj/cyvA8+J6pJ8V2l4jTejdW5z5ULZvuMLiv9ZSwVZqvhzYahQ0kt4ptV
AejIibyfKLsWS1e0iYiTHoYI8dZnwImtGsnshTY+6x9aAc+7N4gBtBZ91gaK6G/9bYmiH93/QVCt
e1H4xyHq3CCE6kgAzIPMVxzrqVvpynaqTKIJLkULF1DaWdyUhUh/WnlqzZrMrHk4hBLqPu7iSKzd
SiuuMhKwHoEQZDR9BGHXrvG1orRDGmLi5e5s36Sv0m0MEI4traYCXBP6d1/UdmoBlrEWiFvCwzhO
p8DQ8Z2jWyKJyKwJu8Ub1yNKsvyUHjFfpUb4zMOA1VSaAI1j6C/MGwU1AHIICS3mjZYrvzTG87oH
wAQeTKPeBUayXBdSt9Ve2jXZfAstBqVUerHUvA/RppuVjcqxsInTtYLqONeMtwRbFrMLo6+cRRs3
i7/r54meYUZo0TK8bQXAnYX8iHYD4e5vTYrBTKF+HtktWYmYgUlOXf0aZCrBQq4+6kJYz1l2MfVl
Jk+VRqTno4B6pBYzux+nLcSXbsWySsq20NsljXitaV+zjtD6MLxpQU3qg7COu4MaxCxhvZ2YAJ2p
KEfsZBJQikURzfk+WQYeJL7WHYIRWgnNsG7wUScRau+wuZZl6s1xY+s9ma3Q1RQ6BeBL7kpMXnee
OGOaOaF5CCMAYQjMGnr2TfQ0UWtX/qeenRW6FYBP2O/Sm9J+0AGlIS6+iUqw1KN0QlGDGX3m0PHE
6FkY+aOM0IRa3cUqViKiCegDj6Swj5adjNUxfm+gRmUi6KmGzzE0O3N+KQltyAjsm2cAX+gFapMv
Id/SiF77+BQ5pBKALdqmflBNsEn3RvpY3FHjeDdgqcdfmUn/PAYniSN5kcWkJlnspGbPU3oU0Bg1
htNwqYRwevA5ejZW6flc9FaKPZE2/cTKTfjUvF5OaHJKoxWvL3YxVNQcH4ds04FyyEKMn525y6vm
WPrpvgu0Doba6CBAcKRl5EUuV1BeKaNhJbUHHbcvelOThoBAwwvkMYSwCjlSZHl5Wd/iIoGMBxNU
V85VZh7aTOIRy+5JhsPUD7tjqDc7fg6f5dhrMRZHH2hk/tbQ+paDo6FJ+wAFEgIDrVXxOb3PhFpb
WrmXcJdWzKOzSLYbVBkrrUwvaqdtpDnbdcHDENJ9zpapvuBGeeMIJhtLXuzZyO8l4WIq0kiLb7Tt
JiADKW5BzmvAN4YBcJ0vOxZnjDj4lNSUvbfaWWj3ANBthDi8tsrj2BunSgaaEFjePMbe0qgYxVXx
myvlr0LOgIlK9WSwfYVZeuzK+I1X/TLww1qydYlRN1AquHk3v0rNqafxAgmI3aY/5UlKTl5zNFk3
S2i1BmooRgVNdJIZfNMC0vRi31WWY00aYBvmE2QUh8VFysRjglhbpAhLO6qubi+XX5khMrSGvsha
eavwRCcNHZTpTWsN+ETt1soI0kJyLCsHJGIhdzL3d8wGygndIEg0ZKxUICEXhNY2lXvCsVGYtrWa
OOxaaI7cSDKPuQZPIe+vZqDdcyXf6Fl90axuq2WjE/mgwvzzdOtoweZ5exFVp4o+NMV/0OkltCPR
H6BLyxstNVrI41GlsGZyNuUvEVYmpEQUulsCQdeKU6/8VbMlzA7jxUrZabvmQMOP5gTJfNZO2Gnr
YA1NmvBlwOQCKdkEl/OrBKSIHVd3pb/wkDrl6l16IkDUzuzyCi4OK9NK3Zguci7Sy/jvhoPgsb6T
YjPYwB4IIr77EOJJ/nMYnvDC1KLe8sOrf3SXVZ6feIo3y5srT9JaWRO9yttg+Oeg09wyv4BAvB22
o8dlXmX2XVwRQrNObJBcq+bMcXxlbWOv2SBjXsEPWtFC9Aj4W8XYUYCde9oZpP0qPkKuXM3uyxOc
vvWXxi98EtxuBdxnn9iMLLxp9QX5bsVH2ogbFGqoVdzKhei26t8yhA6raaseFN4td/pWXTmBSx4h
3Doi6VaRu/wE4j14g+16+TRglRzRDl7D35+sfgj4XHey21aqy5NBcBdj3bW6IVhxNdlc09m573KP
LCNenpfiJ37htTizw8/0K5k88qxeytX8hEn5iUHSCdZnt/jl3IAGcI+ZKa6IemWSFyG65/zOiTuV
298y5iKCSmj1mw6twwAKqnzRg9CJ432q0JBDplL5AfSoi06DVq71veR/xjFbTbCZfeugxe26Ix7W
71GZmxiI5ZxO5FeC8/O/j8d/NqyWbDfOxxwUdfg13w7H1F9Z11cWfnQWtxHsQ/YSu1H4ITPRKut7
If2kS0Rb/0e/wRSRg4joAnWN3NlvLxmrvRmh0atPtdu/xGsGW2vACU8G0FB0lsCcGXXYSbIZXzhe
cJCWPo49KQ/sblvDrhzd612wZXa4Fs7BqQJj3br+UVzru5GOAgaeVflSf6hH9Vg44ZZc5H28Uzfh
DgeIvI838gZX6EuMXIL2oSentnWDgAVYrHZDz3olO154lG7iTvmA3JcyyXrhLt+HS0ovg4/hahF8
SRn+otzaF+usnOXrsCueoHifMqeCry2vCTtyOZdsFZLw+m2dYXNd8NpM/IB287wAnyAwj2622x6C
eQXGM0V0HDojEZw7JnVn86s5LZCPT20DtODKYMPtN7ELeNS1XA6I6+TIOWRfn6N9Vz9lyZaqmBjc
wakPsod/0bXOdEX2SUHAyYIAoezaNKcW9qjmJMBn3yZvQYeLu/CCLvR9cEq7c+i22akLuPuenzua
BGvtWUYaOq/gTHY4E14WrVJFQ3Xtn5TXYq+fqo16kk/Vr+k5+qXd0q3/htNRs1a0n2c3fZQO9Zmd
8A29+nAfH/0v+OJIuV2DpoO803eGXfIdmpd+n/L44/e4NqcUeODwMLxDgQenS+eL3zjhF+8CTqG1
+hX/E3LK9Kor8wiQmsfKS+l7XAePtwpJkassfVgf8T+IiPbDsf0HJAn3BUTvdeOVZ50oKZe87Bkm
ebOpTsx41/G5fZYvIJ+plBhh4BAl1Pnuv1LkIpPmnDmc8lsIID5/Eo4tMZCr+aHeR551lK4cpSHO
/Jp/jc/d53QfHqhkH8G49we+Nm84MnMPb3AoV+rqEtq8U84nZ96ayxeztggzKh6DSxItK/2M835x
Q6xacNSQ5e7SXnytn1iGUW/r23YP742mvVXYOHBLaQUEHoEm86vH5iF7E+/dQ/ponMettkcynr/S
WQVVvGT5SCc65VPsLTruX909e6tFArRWgkGtQSN6QZiDo7i+3nFubfKjui8/y6viTIfsojzVD81j
exIPExVKhhV+JR7KB/kwPcru66dAtMbnuL5La3H1ikhtvfzOwrp69TqbIehq2ZywMfxeeCd7JN6g
ZJszvHf2RbJUGZOtWP/L4z/82Vvfvr7uN38d2EzW7OqxfvfRcqw6pMHdodoiXAvFjTY5EvoFHoDD
5BI8YyfbdLWtHd0t1zDlonX/QJMDZRDOgS/BI+mzbX49x1SU2mq4WO/Nq3LERfkiHJVd/EQumUcA
0h7dLg/lRwtO4Zlrbz5ap+QeXI0HjX1n9KIzFnERqv5H9Ni88HWlK+KT8V4hs8N5UDojpK0dg0i4
hiuaSV1lG5gmdEcSMWCu1H98pF7CqtPW40NF/x6liI9TxuHoxN3zHD9zvn9wioPEuwX08NY72UX7
EggmrHfKe0cTobE1c12+K9d0HzxGl+bCP+Q0wVeHpbgc7WR2l1FUD1E3cdvP4Ywvl+k9ItWyWTHN
5ULpG/0XUtTu0i9mWpLL4XCscem4IGaP0yYjNYdtdwO/f9/crF2f28ZTdZ7vMoxzPBU4mOFGnwvb
uGDhK8dV90zd1t8Ty4Uxi8dx+qUBfAFoelP3hS3d47emxX3mBMxIf7Vef8T1t80u7MUcsd15wDy6
au/J2YRMSMbIHvJtcBOfARTda099hiV4HI/9nXgjtJ7P2ZnT+7O+YfLhdrb4AZtxdL5GN34MTuIu
3oqEIRjbgXsvfdu9voLkJSEEl7+Lz/qaPKle5eDyOE38oPSaX+u3/t567L6ri37zN2DNHBR7m9qr
vfnY3a4vCmhxgkfW5UfwxbKHPGq4TkAigRtuMpJu6PjzeoGduCLoOYtEif/elP9siy6QKw2NLCpf
3ZCWTft/pmZpOBFjxYj/FKBSm9PrMHit8qb6CFZ+wuRLS3f/390xXstUVBOiH2O67yLWpBGiruzD
+tShl0WkiHMJlEkBmwCFDfT0lM4hNpkxgO01rf/7c8p/aplNfKU6IlqDU4j0uz/8Px90HrQK8XVc
YfxDsCq/EqyiJG8jg/B5vEBYm2qQ5zXnA0h2BueT/lMlSZl3iQR+N4jQj45VhDLBjsR/Rmv84Wwk
/fXt4RbA1ybTOVS/TfPEvPerKU+q01iHbkchbYa+M0b5Yub+CKKXoKDypCrpRes8qBHqcdN4/+ES
/XEvLCM0VSVBRBNVBNTf7oVQ65G1hMpwasdTGj4k5rptnI44oXEJE++JX0N7omyV9CXpSbPe5jUc
r3f9PQBLt9YMnAHs2ZuMrhd0SvRjkoAg+Sd6yt/eJF40Czslk74/spqMfmxGXZCGUwo3OTG/ljtH
RQ7dDfQod/99RaRFRPuvO5YrossKOMAlTEL7fmQNhTzporEbTn4/wr7iTMJIdNCutL4/LaXcF+za
GvN+IbxqAwJ9QcI5uaXbR0X/k6j9j6dneS8GgHkJgzQN/28eg0JW04nHYzjpeO9Du/oNUx+BUoLj
BvvEyGE+KtKT0FYrS9mWpAHp9yrYqHQNI68qrxOyBBqPtVs/jBxS2lOkctVsCFI9sCosOsEP9/Sf
rgjesQmQQBUxCGnq9264KmYDIPy2P2X5Xjhj/mtRFrrqWtnkENjcsvISwWvcKvDSwRbe9c7pN1V/
zvpzC3BlpW9wrQGtnWlHRKudxk73a7IeTcdXjnr2U+/+L980aZEiNgdDR7b97fmzSkFXR5g8p2wm
3tTV5TdSW8UKCCyQ9Mcfbqs/V0KuDEZ3cjQ0CECoFv696ta9Utex0PCkHdIPS3ZaCzA2zJJNFm56
hLCc2UFdmgedmW24K8JNsBv7L21mfumIkhsNW32Lwxc1HmJlJlfnekN7rmg2JEODSxdhb5DixxgI
CiejFHVl0Z19jjYyoiTwUQvyc4UoH35UZ9MuU1Xy01fibfYBiyxnBrrXeeaZ0s2MTrQxn+JN66nx
o6qeZUr4+p3zGVgWbMBoZ2uGobCltgow4H6JGNanzYzZlH6tcsqKXXzU/kmPaHILEIPw7ziHDXv/
TaqXU7x1maUbyVNtbPfxXiRZTgo2Aof9kSh21QYRpSKgjs/BOR+v5ScSqmKOfrhP5T/cO8u3oVOU
4lVXYA98Gw1GgpxZoGWGEwVXeOm3KACfKRV+WSdqE5p3egzxaK15OdDR9bBlZEVvYqNhgbfH1+gn
Z/BvH/O3RUfFLoysf7HcWOK3W5GIP2UWq7A7WbfgpLiSDaDhOhy1fbSj4yTa1ZV4ATAwB3PXXQ3X
eAHbt0Wv/Ng9JSdCKaxV6AZOvUdhtp0941gciEy+cD5rAFYfhhf5HL/n7yKzEic9VY8xB9lEXn+V
RwKBgNMwI4RnrpQrWgM/3fh/tAAkcguxYvGMLVqd7/P/KCuTpPPT5oRjhsAHJIkGBRa3nyofgca3
kavluxroUwRVWmRebSvTXfNv/ZNe76Xsh5mw9Ed7gLfDNy8psgG6R/veHsgEhHIdhvWToKVu6fcO
ViGyE3LtEI3HUbwD4ly3/gnN3ZEuuRj+MLqV/xCu8PqqhmGEzQXl4PftZZqKqA7loj7J/iEuyNcW
3HhAt0oF18VOI7+J2cNsvMYwFfzoFFYfcbEPAPwSojAzfKqLZlVxoB0/f1if/rLH6lhKUGhwVOMG
/LY8pZFeWnKS1qdy0l6byrom72IXbQRyI2mzwN9/HaZLDy8qwTw9huOlw9Ys6h+ZquwV7VGj3/zD
O/rLI6prmHvYADWNh/TbMzEVGcLoUq1O6PNHVyMAojNvPUAbfNWrknFLFj6m0qMBjN2Cj921JGA0
9n+/CfkvO7CO6RtHp861+eOyNCAcmzRvqlNKs6YED1zLX1X8XM2o/lOsGLKT6S/NcK/KdR09TLXl
dNqvMeoeo/gtM/znghl8DaJw8VX/eFT523fGjSSjfFMlRtDfDm/wtUpa3kF1CqjU4A5C8VgA0cOz
XHkNMWND8OWb+ToX76J4UWsNqxBQgAcwG330E+5iOYp8W8E4ZC+tN2oL2m7fvq2mGFRBLYsWgFNK
d+BNWZAtyVXIPmek2Ybw0/36l+cIDArGX/6n8v/lcP0/Z/sp9ocgl4rqJNfmvpBfWR+Vpodqdm8C
FYBJQAjLcRlj/vcNIX1PrNUXK56pKwz6WdKIm/7+oPi6mhmzUCLVYV60kka3mcCs2hKpGy1MPwfB
VditI5wZ1goubguVcD7J8qMKmHncz+OefpzxIahOgMIW1RIdxd9/xP5Ewh1hQmyp/DGCZfW0dJho
/O0GLyfTGe46UALm/b/IvvnMULxjpmRW+WkuSOjgM7iHZK5tkyOaP7Jz5FcUuuolfjYPKRW/dU3f
rat+Y284ZIfSMdgvontADrDg+G7n9uuAjs6SVpjyNo4Ar+yPzjY8YmTs2tE80Z13szd7I2m7sIAP
uHV25T7fVDbwmC1dBKciMdEz6TsQb3EoERGcwcRybOC3bs1fdPh4CNwZbFon+Xt8Epa8baruLXOd
U/4AmcOdDsEr2xT387SoUdCnrZF9i67/0Rzoqjx0h/I00LFRSBu76G69q27yXt63pGNCesoZuq3y
I3e5G3v5MfW6fekNe6ZLR/OhebYes1/Vs8iVQbXLWFABzP9DzUmd8JcHgQWUNUNXcab/Jvj8z40p
1Kkl5lZXnfQ7Xv1jt2OpOCxtU6TywoYUvau1Me/htsUqFh/QHlybXeu2ruByfAJszD9uSIUU35Ag
ncuPCpadJ5HlPHniaTxbm2KD80zaWpvgWdgLe2sjHylmb+O5faW/6/avza5Bvfos0MbmwSMbjhvm
1uyIhuH2pCt9xf2BmvqtfhGv9Yt/JG5pp16Fm+m1h+XogcIHd+i4B1JzQfbE5GGL2WxfPxsPIkPF
k/EQHP3HxBNfI0++aCd1G3n1Rjn5h6VzmT77jz4gZ1d+jdaX4Khu1e30qj1MF30beP5G3ionOqKe
dhou9V7dxs8i91e5sdaw6rx+Z5KvPnvmgXK73PibC7ciEbzlRiWzGpDwRnOIO9zAB3bbXb5Bb775
v/+WnwLU0PY3wQFVy22mylj+y+Qwe/wXTvicb/yW1h59TnGr2+TfOtGh3y2/Jwd/o3jRQTxrb+M1
8gh+cBsbUYGzaveWM/IXyEHe318xINi0AVcfn94HLX3n0vM3dKLInvY+rPWHvCVxcY1sfW2s8z2P
90Yj+JP0EI8oUVIH5G6VbRMwKZArmOfEa+Dmskg2hPVaA5TYhEfTQZwLRkU4iJ72KLjWYemCLx31
dG3YOFj3HPi90Et+6Q7f66ralDbhYDS7a9c4hJ6wLxzY6k7tStvltutfl1+HRuLROECB5NdyN21/
WBP/sg8hxTVVnKac9WT52z5Uj0DSgoQlMUGT1ZE1NhzlBWxmVG6fXJv8DqjbShx/gJkGCnvYSMNV
YfQn341w/8N7+cuGjQ6cIwPZsgb79reS2SiFUMl8mip56hqWR5nrc1dQJk2kb9iLrCX7aUv460uq
KluCRcWLIv3fWxGtNKOfJl5SEFCAngNjv2xGhGEaZDTACXQserrjDwuN9Jd1hm2fHQiIK9m2xrd9
KJR1QUzhCpzyzpPFTZN61Uc+O2nBgN8eP/v4/+9j/r8X/L7jWoXkx1FON40RLBqGxam2Lhkbsf0h
g2eCFHuZsvnh+/zLed3kvGzgc7MkTfndcPif5TSPw7FK+rlEN5RsmjZz+tbzh3smfConnfypvqP0
NED/4LWreVIj77/fwF/KF3oEGlpL0I+y+luI/j+vX5fIxPqixhLXeuHgJSPCattiUD6TCQYb0fnv
l/t9bvl2jlqs3TpkXjYP0nv/fTOJkVJUoV9yvEhCJjYzyAdmHPHkIOv4rWBZCcpXnL6hJYvUK8iI
dVnt0sYTYkYsxRoAkMbJqxQeZaruUUzsUrALOcDamthpcpUE6wLMQcqv9B8WUumoEeg+3n2GbxGE
FJwuug52JN5Vo7rPzNQJUCyOBx2b3Swom4IjsNrVn2PI+QDofZjtGjiPpZI4YVm6DcVk1JD80SQe
3s6YXnkcb/QcwJQmwfPxo11hiP+U4kuGTtrESAouCN5OcaqEx0TKFoHeKrKoO+jN12bwQxz0n7BB
lqnl7EbhBbKDIIJ/X11ZSAr4DTgk6jplJMN5QeEQ4+uNjVh4XeVPVlu5bRIiSKhQv6H66AViKl6r
YFcO9zlKnaxFE8FRu9qZ6j9tfI1ay/FBcaX4ONu7QE9uuaLKsOBwzBOjnOTWki0KgCLTC9cCZFoL
KmEylHOT8jQPAWwkwO/5vp+DXSxN+zDW9k35FnVkDZnbygd/xJ+0BbtnMiPBYlVTuofkNQlYoVRS
M5sFcFDeddrblARu5xdOHTU/3Zh/lmMQQcgyUEUd1Kj5/dxb+nBNgi7JT6IIOvOu928JrM/QuA/U
8pUVcxPO24qoUYPkF7/+jLvrggYhzSrHyFasZc6uk36BsuaYmIY6lGYacA21JvVCnDfJzDQMo1PA
L/s/nJ1Xb9tat0V/EQH28kqK6pIl23LRC2E7Mnvv/PXfYB4uEsc4Bi6Qg1OSY0kUufdea805pl5G
W5F0KCQ93YCRQ0hWEsFcfXMoqpvexsTsZXgfz3WgLlP9Amx8W3INVOOX2PdQQ5mmP6mMPTsOsi1K
EuBn2cDpC8FBdo0Yesz3ZXL2IIDoMWThVYb8ESaQV5Cslx3gCmHh+ixb+iE8OUFJ3EaARpWhcAOH
Pz/jt/phNf+3euLiKvDSTervmSbx930pofHXi0pLjyP5jaGaEALK3CrcwqSnF9pvaUX89zrzTZub
V5wtGeyRKiXNlydhaFS5DWro7qU4wO3yaQdbroBz0wP1JvQsFvi3/YuRbyWyoePkqrXRLxHrbCr/
pNkAD8bH+7roGZyWaXWjEqE58/fH7+rclAMpyI8DAo0EbAFpWgtAY5O/8M539XEk1o8sJ3v6pXzI
Z+lXLdrtu3ke9vE1XpdrlpDyOXsRA6dAd/vJDt9u8ac/RBusBvETsIj5FkVelG/GtwAObeuO2Rro
LWA6/zk6Ce9gjntIuYkzgXQlMwvvcb4xiL70Fh6qPBqkeN2xLmgrQ+Yc4wJxiiCGAQJD6YbGulti
fcNLXePC2HvyqmbeR5UXuLLpzAYk+nOQ6Z7UN1rdB20vbQxcPdzYToqaFk02Wsp1frN4EXj/nO84
bk6L+bcRcqPTvnafpG8EZLp8Kqtq573Gq+DYI+yit/tkPIUvTKlc6Mb7ecS/le4RRqyxEz0qi5ID
+BzltJjI0Otcq1zh9MFLykEtbxZMDKAwt5kTEK9MLAP33NwKw0a06Azw0i6ZCcPotgi44y2YBVj5
KrKVN81ztatM8ioqT6f/NTLX2wZPjKOhWaMMoOVsoFNlFI2Z5kyRWt7MBhmvq0aw+FwP5RgBsg68
JLF3anmJEp6ua/KAiYwjBZJHdaM/9C23JdmSdvrhf/DkPvPvz0SWHeqH4WKuSVpYhk66qhfWNl8m
qHaqDQrlPab1TXSJSmwQc5iZdsnv9PfpxroUbbGuovlCHd4+dmdlS+Nmb665BEd93S+BzFN6pZ/p
JzOwC/e8/Fw/CyfEnEW8IGkiuOYmJC+ggYSX2Ab1576llKB034iPwAJA8J6FV8LSMO7ixGLdam6g
4YdbcYVqEcRIETAuHQhP2AZ7+R4w2Fm8p+uavsfP1q/y2X/vXq1fbWorv2iMIiQjmg2rziXh0E6o
6jysVvGpGnb4jCHZuwHaiW7qc/pULbnhQwQc78Kv+kFfIyXqQaK+UA1T58nEKbMk/3QY/Ob0SRDZ
3HfBsTRPMP9+Yo3U7HFsJO1xAA3RbgUG4I9BZNmCRcPfjbTnLnv7YcX6PZf+skpYItxbmYQujbP2
lwMoAsnYCqq2OQ61qx8Ezvc16AiJHoHtf9JBJSAClB59GG9W4ZhvhM4aEtzqOww9RAqRz9IWu26m
QNUg0ZJDVbMn7wxpOeRO+KbJTqS53LoixQnPXWI90mqJ2k0JSb2wQhLBDj1UGWsr9+dYflFC5mcV
xbrFsqDeD8b7KLhJnS/66Be8BYaW7sQCERHPao7xPN3KeDyEra7wyJTxyTtZ+FnkfQ2QGuWwxOgG
OtvB33p+7CpwxBoxXSnxSML3eRy1hTGIhIv0i7CSthHckjEd95JlnXu52xNr5IDaWY4VSiMdOais
r+oQoxJZ3EYcu7VfLvNE8VdGgJhhInJW4dD+S0igeQneUevGWwy+EW4aCu330Sg2moDGOBacinvd
HD452kT0m6yp3XjxZSqK+2okcAOjcILo5Km4GK/aD1XlvxkCEgNpU0YATHHzL09PjowU5a9XH1X5
7NeXIb1q4qcWXiqFtatYQVnj3mu0W2He0Nbo9UYOzwK8GeYKaaYBqyyXI1aU0FRuveoiUQAtk8yi
z2wEu49YSogWo4zgS3i1ompZ67QL+At8olvUhROQn5zklyHJfugp//amfr2PdROsF7JIgwHvl3I5
MU25ogHLNLa4dUgDu+6mea8cAex8E1ZrQdvJz0XIIPDKtm8OTNHS8yD8cHm/OQConDNk9n7tdxX5
pWoV0s6nbmcQ0tRbWP1RbrlcTJUxM+cFV/efuiJaqZgKpWmV6xtN9KG/bvIf6jvzm96BxZEcWjPs
NoPS5++FRKYzLnUmcs0BW3EFiViE7RORse6Fh0p4zPtkIYug6NVDi4auQVlWzDZMRuGddiMiYBHD
gTJnNoFyAO4WT+T78jRAcxvFdjHIEAyaeCFDPEf97wjUHubBL4jfkm4crwO0WW8Fz39lke5V0VHt
BTfsq2PC49uKSJtpNEaYEsbaNjzrQeV0Su2UBMpuPpFGgdPH9YpYBrJEayjNsqN1MmN19KRzoLS+
C8JbXWiLONF3Ik1KDn8P/ghN1pQOSSqe+8otSg7AnC2JHVl4KTJQDpcStVsFDahlI9HohPWkhnHC
h1k5ZuUy/chqnoV4IycqEjT1p7V9Xke/3p/4dfEXUvTq6lfZTB2aI3OPqD624xm0TEy/pq2IEHay
xLbHR3yhlYGAqv+h0ta+eVmL7roqWch3iWL8+04IE63oawWkgS6ump7D+IFL+997yHc3GwdeZEio
kYCof9m1psbLdT+afr9EFl9C0OPKlRM/1dx/v9C/XQN0BUw8aQeRxaJ+7Vok+tRWUs99ZOBd0OeV
kx2lNDbScCk17JDea9L+UNt+U0L89ZLz5f2jUcH41GvTpqvm5TIbKew5uhYHootl/xKWP5QP/15I
Ph9RRjqtEQQ5ypet2LJw1YpRhci6pG9ALdpWqJfQ8UFXEczbf1/Mb9YIXo1aRTH425xt8/dHE2pJ
BurJ1dRAYJO5iecnYc0CLyYqJFMTL5MvB7Y+g7SZebNIxk3cZA8NGQbIWEn2U0LxTkUJKMK+gbvW
dqTgiYc+ih8j7IQsNdlKwIIklTxuDF45H4O6tHRvjeSX5tsiIt3CyFZ+nLhickHhAnh3dAnnW4x+
ssiw5WWoIhg4ZSxXgTFtEILYWko3GiB+xBlfTD5DfB2Zd83Vg4UWf8Vdx+MMnzWeibUIaquVVV9F
DpISQUGVeSqJ5raoVABP76fyQ1FeCQFZdMEhq24isqR5vxCFYe03zKFSUo5AArfIQxKOIRLLlDgm
sP7xH3A0k7of9rBvv3+KVY5/PEuG8mXV7qR+ykMzYp2k6OrrwaFOLOU9F8cYX//72/9mYs+3zyRY
AwEPaVWf38sfN7YXSXqQlLOEMP0E7upW1cGYcRPYIqybHl5g53BVzDK3cY7+qAfT/12W5pfnJMK2
LFqQYv5++aDzS+BLfnXMioMVrKIATb90HLLXaTg2wZsGvc1Yp97O7IAjRrtRAvi0aqNHcfqQJKSd
g7qYTyW5MJAMRAxieDPywKlK8vkwUIuWGxGTMKKm5zDbz2alQ6nKNiduV551CRQag3yfp69CSpTQ
fSOuBVldKPwIf1xnSmyn2b06B60thtUwGg5NJbN6jGJMRPQFKcDUaOtxW0xsqbEPNlFjIKHcB4TH
J9EhULdG/PHDF/btzfHHFftyc6SJb6VxGP5eZZWJiUDqtmSSW9U5UOvl4F3K9gqOtLxWJXe7WTjh
WO37Hm+rAum++mk/0/7tLmgcLyzYnDM5xfhaq6QDiR25PzEmV5ceARfo6tMVlypETIg9D3ogmhOQ
ixMZEkBgFpBNMVcj6AvxJFlOXi49qutibTCejFxVIvbbQSdfvWITIJyJEHHEyYkj+y5QzlUVr8Vm
XWD4JBHTXOsKGdqbQYRLttYAY5Mig4vDWpbGVsdfYKLvXv5w/efr+/f+/ffn/frAJLJBE1Esj5Qf
kgz33GrfCM0qLGwHN7Uls9yKWSdPqAR+eOXvvvk/r/S8R/3xqBpSlsRlL5VHOjj0dw3Z9nJH8RZg
ES0CsngrMuxcsins6YrMuydcKoLd6PzwNv49wHABEPyCykHiBfjh77cx+nmoaSEC59/tyGBETeai
Sl35Bs5MgRB6+rUVxuIk5HkR3wag8T+8g3/LY94BUgjCP+Q5Be3LI2DihhxRxCKxzp8SHKetzy4T
u1p7az1a8rTcisJJ+x82ym+Xyj9f9su2rCfIg7KIl50/OCmHrsXIO74Z2tVsz1pxk6H8ZD5RyvEt
t3T4UOf//tzfHXvQZGiIZ5HUyb9rjj++fzFMSiNrDCZh1TlWDiFhEfR9bRq3zUgv4ycRCPCjf291
lFzkojOamSU6X77pnvrYagbkOUH+KMdY9eBOh1c5fhClsxYv2aADCip9DRGqQdhZHfLZCruEou9T
tjNCEd1BcetkZ+DhEpA5PoQSKavuNAJot8d+k5McYe2Hbik81dWCcV4JFMhDjnpinNHKC+Jui2gd
dw8Qj3HaPPr+DfZlSqsQzGzhhtppUldNcp6UN4hr0HmRmJYEmLoG0+1gozQuAcSduC/FLQS/wLij
UaH2YE2XscQkZ62oTice4TBlFYbSxcC0FzUFAzgOJbR6gqPQvJJ0Zu7a1OHkQtiLrq4m89BG/Oai
EhbMByzwTprb6W4gHdXSEbEgMaO1nJRBZXVopiOaMrKeRNqLcDPZTWmi1pwtXK1ciCMwi7OqQAlz
81d513vP+md+CUiqNDF8rQqN6ZtdjY5vuEG5opwS0nWi3IFpJWoZ2GJWnVP5FeN5mB1L44yctCne
DGhVw6oq9kawTT/aZ+mhntamToAbn8CeiL+RdqX6oPSfGSkZkp+4zbuSL0wLo/mThbM42gTioQXx
qTFmx9k9dG+THO5i1GFN9ZGGb11w9uRTGpxyOje6+ZEz6kqlZ8+r7QDaryFfPWW0W45f1tUzDk17
zZGkdmhrR1b3CkD2OF+GlvC+PGWcdt/GZ7U5EaT830/MN2NcNJF4MTBjGIZMt+PvtSrVIPx7AY8M
Pbq5+wAMRUaqu9DIGCFRArnM9MPi9Lv4+LI//PWSXxanaFDgWogW++G0iTP0hLW07ullBrCS+vMQ
7YR6m+Oo1pYGQMG+uXTWFoGvHx7G+bueI1zvfMBEMgbKINqQcUQE6/uY7xN4yV1zIrLbQpcOwbjF
fB+1HwoVa/yDePvHC/dlrYtFsl2z0uTRB0QeLCLF5Sk1kPuUh6FZQvsVjR++q99TmH8unE4/isoY
R8vvo+Ify5s/ytkQJzKBvzYTBKSAdrYZxXX2qL3Mac+12wQLiSZb6wjCYXyr3+A2imt8dFm9CKjy
y7WVPo7lDpQHHYOxZ+aEQNep0CWQQ7ovSP948JfaKVjpXOdDc5aYXDAqk1l47OA4bK2DgHuuWQmb
9KFyjM/iKbpH0P2oP2jX8ZfmGqQv7smAX2K9E3Mbm3dx1Jxg1z9k5/KhfaA5QheSVC/cqhHu5vaH
bs43InfuZrp1zHCQP4lfC2yzIaqQXKzyiAJQBLqcwOXFEDsMDlTc2l8xZJs335A9+Yfn6JujB6/M
XktjjRf+3XT747uRA0VO+2rk6DEdhPjK8RPcmQdTMnkuwPXJ4WdKt3KUb2WenWY7v0DKpEedTCzk
dl4RsHX891v63br653YxqVo5B8wNhy+PdqY0WTnFvKUuBu+p3wq0tGFIygvawACvvMFu3FQ9reGU
zpQSACoNSPGDeJ4yZrAuEr8/Krj+GsJumTzk0H8V9aZ6zVIxfln9LSQXx8SRPGstNYrajvN0AZGO
XBY45+nGKqc1g8wsz5Z1yfhGnm4ACIjKlA/MqHsDz6jhe2stH85eIK4UMz+mPRTF/k6VPzpZJP4T
8ZT/Q29E/W7TpsEzS++xQlDa/b3kBUGu5LnqFcfAHBYlqpGCZ8KKEaGP1PRZiQW6P0p1/Vn608FU
aIcRrav5TiSy8fr5Me9p7BnpSmDyVn/Exib1vFOvRG7QT4es0BcZGfIRU6bGh08Q0dBjBF2nl3nk
W5ouKRRmDj8uggsO6qNVbYUzipUyXiSaxKTkn1RGvVRmZTj98IB8c0CSZoXU7IfjsxtfDsi6p3hK
U6poGMeDFryFTKbp00iBo0g4n6HAqZf/vgm/aTZrXGkkzOwwtNa+osII3LJEFAHYkY0LKMWt8kJS
Dp7OC6vlwPhmepU5RIiHXPs1D7wF2LditdXjH06Gv1/n68Pw5/v48sk1IbNGQeZ9MEWpbFwXSGMB
Epifxgt27Og1u1PuVeDSniOAeyWf8AMjLr80grXumH1RK5SCw0ICfbV//+EifXNcl8BIIl5m2qAq
ypc7ske8ZlbSLBprKBZKw7Gi0clxVSXCiYEBAgzE+YCX0/9HwfTXC39pSHpWYzZSyAunlbQu/eBM
Yb/uomQRB4eugLERukOxhTxJgg9xlFA9o34V1eG6rKZzY/bMM7Uflq1v13BD4cEkJBYR3W8NzR8r
aUhbM2EWXxwXWRhu1O5aAYfp0JMJ/SUr0LeUl6J7XfzwFczf/9f7489XnYv4P15V0WohJ3edLIFq
G6i3uJSWfbyJxS3wOTFaUc/aDUW2yVGzQG1mbfQOe3+1ivxPBeLIT+OR+cL/83boOEncFRJOti9f
TAsIxwhLsTgiEBn9M0If/N9V/0PPFhHbN6/DOHMuEumiMd388rGzOi8HDblXDIUwD+udYsJ/2oRE
fTii1nMiDpysP2edche10t7YWPmFVqGK90FNgBsL+yoQXUnwTnko3887TEoWsczUuvO6hRnDEEP7
MC+iRY2Bgb90BVy0JG6pBEh43XrTGZztCRCkBcZMeAyoIpiQSj191PCmpBoH+nODJmDKSALKaYB2
01EhFEEjJKL1d3l9Re4Uxvt5PJMn3rEuWckGy4UU5ZS1f54s7PKst514n/sbIWZwu5iyHf1MY7rU
de9qkEqmuljqXbSIslXcvEacY/KisOva9bNslefNQyeJmwo11TIrFhMQjXvKAaxrKucLGlmkYaJM
5h+mBQM9/qP+CwkXv2YGFL9T489Pxo8mFImFcs3phMIsKZiLjtL7KAkcttg5hzkyTIaWVfKo07FL
vY0vaotoDsI2XJ092Su3UWIxckZXQMSOr4A2NgrYEl28Iw/cnZrrPMmZt5QoQLZvUN8NbgcVuC5H
p4GRx/DUQl+jk6KMBkkpr0HcchYUdmPjJCShdl0ChP8zUlmJY5150LkakwWWYJktXhfhkk+Dq2Cx
l3J8Yb6yHPxPBkM+XxoNBbEGHFbU6Me9PD11PqfIevpJrfPdk8FUQzJMnOO0Wb6cu8u0UgpYfAXb
8CWOPyOGZmV+Fn46JUjfLQjMauaDJAJX+r9/PxlFLE9KofEEcj3mA1TPkFyF1zXP3QKqzZz6ZKKh
WuXSuqX/3dHALyDgM6fyck7XVbLUGLzEPzZZfj/7X9YGxlQQHyFqITD+Kp3q5WjIxETOj8ncS6pd
REfKA7L8q499j0BqmzDEhbzqr8KHsqc40kmiQs8kZHj0WK5jtT/1YfBoiCcYfTwJvitikSA8PrEF
Ah1BIYBnutbUvpggnKJzNJkZMaBNKEgxgIU3/JxsnRTXJQa/0NFR0EO6JCNDcWadFAnUiMhAm6SO
Sv0Ij0sGTOrQBlBZw8o1k96RQb8GYx+y7nJC1CQxZ14h75R23kY7mnsequo5eRDcDAkAeQWlm57N
jXJfv3ib7N06NHZ6aN7vi/dIAhdDR8nkQtih86zbpv2q/0JJj6+kvOFE5U8wPcGPGlGpbNNVvCrW
GkiRVwQGbKrd5yCMLjzPTKtdRfE3ow83R+2eVB8pj8gQlQxQHl+DLjZkfDFat+Yqwu9Vj/E8E82N
x4ipMWe7+dsWWWy6eOVHr3QCpoLGs+eM7U9UA6yi/y7bdLeYfyFKVjABfek7pX5al43cs1vVJIjj
zfMLai2vPQf5HdaqRHhTQnRW0yVlMi3AlodbRssv2FRaAoeb8jRZsQCnYC3QaWm/0CwonPa1GhbR
sJ5PaMlYoCJjFF6cFf8p6k+TdQ5NhIwCAa3ADmvpoFLF1MKwKeWR1cw/sJe9kk7Tj/QwyjsZ235a
5/MolSNEfuMooUDamcpDPlxbhMFna+icsrkR72wVr/OH6IyVT7PeuiXDnCUMOuyDBWvAWZPyVDGu
YlZlKeKKZalHCtsR/chGzAEJA6DKGbsfP7N4BG7mjN6OfdwAUikHyCl6tL4ccJQ535JDnqefqMdY
4U/d+JyU9JIgwxnhTAKBIID7l8ncok9O42zV0aKVlo4Od2yut4R0fDLlj2BIegkxK2faGLZIX38e
ss1rL8caUljbxaxNFTDxZqwS83rcZRIpOVzkniRkAdSYDv4PZIFneEBfVBvpfpr6y0y/VChJu+aQ
47FHMMNXSDCDa/Kj65F/7JHmjDZLH5pTocYbQuZSdcgQaVDoLGD/LQPZmpEWRD9ClWezTj+D+tCj
RK0KcP9NTvIOQCB/aXREKbkhKpMOKvjoN/foPSM2hsxMV7My1s/zo5S2+xjBUGBcO5GciK57R5K1
lCoR3KxFeivYLopbGQwuzuSQyXk0UuHkgFGfMFU6U8tqBHo7wvASl0t/ZFY40NNBY1CjE8umQ8mH
SH3yIKgVk5iuIQ1DT6KNmImbYVoM+lUot2N56aqVP/ZupaY7kwC9vrrqCJG6rlv4aX7KEdC0qUZ+
6+BYI3vp6K0zlceyfzV5LIcYkYWwseAR9XcyoV0tLGlBsFOUzCmw3wYtI/QwzGznlsmKkah3FnF1
DJ+ZuACumXdnbVxpBtYxod7XHIqCKXazOoBA/zAQnDF6pIaVe2IVI93fykJHWIOdavdV7+3RNC+o
rbrqWqIL9PyCEJpukebD2suVM+RVp/WNsxzKG4/OatDePN/kvt12Jnc10jukfOhfRcKT5+eiqsI1
ZwJ+oFiqy6I/9ONNXs8lpsJbSqL2PU3wliWQdUzvQS4QWrHopwQqzHdWyA+Ustv87gmZfpzFyJ6C
wpM4Ph7qjJyf9pbDB6yihUKrINFe57y6FOeM3s69+23BGiDRJWwDn6NSvvf4fzmS39Qy32cBaOf4
anBkrwOnHQdsJ5zXpatB6yPvgx1/rprFsqq3EvozLmRn0E0e1seoC1atwqExtnNvmaB6bjiAR/N6
Ax1GCG4jmJScqzdwI/sh7LHoOKTIaytiX9KdPhINVoCUPsS43FIelrleSPgyBukUjumxb82jMt8+
IQ4zD3uTxhcBzlzPndEHlMp9wEElms7SlKyUYAPT3vZPaoI3ulqSGF04utRTkY2YWRn9dnxlUwDl
9QXriF3o9NqR0MY+jMLRWM66eH+6+cBWRTVdZcm4VkEtTgXlpSw8qHRKoiRYdhLq81bYN+OhjXnc
wE9o3WbeoUXvtdUPIix9ZvDaJF4l2P4Wq0+jvna9jvLoFDSjm/jptphBAbQcSiLs5+lmaAKrFTgt
1wm5Tu1CEdWdWTs0nRiIIR/V0oWhhpuo/CGOVPpGLqf9tSV9qWElpS0qVR3yY9wYEGiXQbvGzDHn
8M4dJ7dg7YzWQ/mSwTqtNcNtCuwIZMEXp0JzGQWI+jICdWo9q+Q4J4icX3P/WQwexjtJ3JuXol6l
lJzeyk+P3rBoJ9sS3nsOIJl6X093anMfd+/e8Cr72zpXt1Luet6bMH9ZIkwKJbWtETZ+jZPhV1Q8
+RLCY7xY/Rb4aKjfe/paNiImlRc6nVEBtMxf7EtO++2+8VyKBqKUdKBoIqSA50DC2LuqGRFE7lRz
FCbAiehkOhyLQdsZzZvguQ2SsXapFdspvkv8Bdp1SBtYWYrnuHa7z2i6q/JbCBE/eTKjJWEhtbku
BBc0qq7A6s52EugSEXrswsCgHyzyjFHMgsNGTOtSDOECB0BWr0KU7Cxk47n3OGrwcnhWiSI3UdVX
7yJheMJGas++vq2g71o9foLgVOOIrqBoYEaUgqcfqmiksN+dTAyKd5VGKCvbl+a+RD2iyjm3QfPh
Xf23BJG4jIKAyZhTAjKDt0u4rIwmCY8OJ9P5F2ZjTMiw+NQnAJDNr7a2VRrPT7Lb3aF176J9uzU+
1BsJEvw/RI+xDmiPnDSTX9RTdntOj9rdcAqu6YO81p8FfB4P8UJ51fOZlYEQPHKJJKZOIlCG5s25
+1AezKP0oLxwpDX2TBEEnKmbbKNDIn/T7rJ9sw+PoNPnXHi6l2zejvHoXclBxHOt3JmAY5c883yq
q/nJW04+EpK9WFG22WN1Iq/OHTZIkV8IIXBHV97CYtQsu30yE8h24dpfy87o4EayWztZmUceFDuC
Vzh/K7OC2a4/i55hjA0zh2IaeJjA3vULrbZ0yl5ms615ST/1S/hZb419sUCutmSN3oECxsc7fFCa
n7nphbtuT+/feslOCvC0Y7VBnL/xVvhfVtWmXym70E2Woqtx+V3rjg1DApRj2aOzA+m2q58ZSJmH
8I2rImEK3/AGwZyajrgdXuRzf8bJfNQeQ67ZpwUo9TN9M16yjXCnvMT3bL0zbBzz+P2whxK5oUcg
rxkg9sUqt83VsFS32QasSvQYk9YCde4kusgT18qOhKIjZ6Y9TMUV/MwcFmZo3wNSW0RLwTYoba6P
qQNVDr2Tg5n9YXiOt/kl3GZ3VXMwiJUzltkSa5j06JmL4rWl6Ur3zs1AtU67jncCo3Ax/zW6M3Gy
PzDW3Og4GR5pR/7S9vqTvw7X4lt5j8UC0uTe4i1McA2lhWUXMCXjI3wqiJBzkTW9qKiBbdlJHs3t
sOj2XKcnbwu2cG0s+Vz6VnUMLmtpv/vuzEmx+NO72OZDRMvoLnqA9rf2tgTIvVr5fM8/EeXm+Dtt
3931lzvx4O8KjmuzFX+Z8+llp7YB3zVrqEbJKzTVBf++AOv41OylRbYgqmP9Dr1vH+/SexXDR3VC
IM4Jrnol/fCpfZMxe4sr1iA+0PT7f8hXk73EVbLK+Rnettym526XLQtOTvhW7YbsGji6hMoxw4Ww
ib942DG6pqibWqeM1xWo4WFhTmuVgean9cE9xzUpn3LXuIv2s38cKEOxVXB56E5vx7WTPsfPw8nY
ZC/B5slfkHriSBuF61mDNI32w5IxMO8Hfui9uCXmdL72NukijrToL+/KMgQ6ybrLPQ3KzgGBsc4W
PIUASQNYmNzMwD7bs44b8xlIJXyBY/KAT/CAkfwR9/g5uetX/c0/V8+1M71Mm+AuBR2pPDc786S9
p+voweNrG0AAPvvn+hDcdUsLOwy5iewYa85r9GKa93KhM+0NON86+YVRRhY76PdKFN9nmoX8Y4eR
5NYSZmJHH9WJ6fC9tk4PyrNFsPEuWOon85TfyhtzagOv93N96Xt3vHHW5MQ6vec3Ml3W5VWAfgTU
cq2siW59N+a93JEaG68Mx4yknn/BalR/aQf5rj9FbF/v/KdWnQtigrdGKrza8RAEvEcwKRt7mM1G
tITKCz0ysDxMeYtjeM12uGnA4HsPxa7cm+Sjqo73ooHT57sEPds41hs/ceIi9QfhGMkuxCiOjCjh
6F+lF/OXdEx240seLPSX4S07BsfqKX7sH3Eiiu90zwmyxY5SQArrIScXR14OIOT0qb5I9+IDo/Ts
E9Hi9Jk8gYE4DVv5BQEXGEUka+BW2BxC3ietVwHxGmiH1oZVKX+IFoJDm+IXFzCASgs1IGIqDnij
bZkOHGrQkXiERpRAL4HlyN5sjFFuIM0pQZjfsCuIjI/BxdMdMHHCd/fSEx0P1zhMK8qMk3gHOKKj
9dGsJmPBCU8WHCRsleX007JfqBMs2+WQcTq49CivUWRAjMhchNQaxDMYsNwHHDSQX9nic/wry1lv
OS/P/5FJV/lcnmQYpexD4ob3LD2Bjn5glyofhrfpM3rDs7+ZjtMRRqXF4drjGGNbpUPrlZZb+yji
vMc/KwIUBDxvm78gWhqGq2CPprbksYHz2vCzaUzYWGPJCdYJfOWRyE4C5CHb2yNPaHCbMqzd0Lh6
TjfdinVfQDgBDji1syOcT+jMIrAw2/iEGs33EBFWbjeTrX0Gb0wN6W9wPXk/1ZvwROdQXtJOqjf+
BWQX31a8n58V4BnPRAQGp+iucOt9uJKe44PmmOuZfDnuUqxRa74P/EsRBAXjvXkmFZjOz45nACDn
Fapt9NJeBie7ZyrNt1q91Vy4ArqodI+Pym4X6h1E1032UNylLhiadbMDtLCh4jYc8zG8mY/6KXTK
bbzFzwoppL6VF+qSAZRJfq1LW7j3994jZFwEGGpkwxUuKfEImMG2NnKCI/8X3eOCI2VO9WXXF/O1
eVdPMHMxBQy7ALmbIx3SjXKWjAWJeGHoio07xxhaDkZjLh13D/dytPN/ETFLu9tj0focJburbPqF
iwEHcEdApN0+mM8Vw59rQbsYxbv0qT/4G7CgjNXTV+2zo21nV2cuL19G+ahQyLNCM5U4ERm11Hfz
RdxWz/ShqU74iNwFzbvOQrBDP+HTbIANUNgNAqIXf6+c+cHNE+h2ltXQlrbTk/YEElfHiGGCHHIH
3eaxQcWcVYhSHAFssjRb2+p3NDkGd0kNwxuZBkH0c43hL/y79Dk7TJ/6nb44Kbtul250nAy/Xzog
bpkUjkMaLJAjYbdVAWPaqbLgxiWyM0L9GKI1QiKKoY0CiTkxfQp8fyIySXFjonGolx1xE2gU6LDT
lC7cceTAPHvM0k88mu1uuhAQobeOVtLFt/tu5XMh6Cp4zGvIjrUpET1sOtfkRXkd39t3GhEGNr9n
8T66YEP3i4W5zA7IiwC4NLH7Wd3Gh/pBfWe4e+3vlKfykfs7w6ToJOhZvd80jY+RZ5YvhTdER/Kh
OLCkrCH1k6apvbbvSe4ApKDxoF8tboJqOX2A7aVX+lDvrAf9YLx4535Xb7PTsBR34w7Q/Cm8VzW7
e8k/tb1/7tbmHmZJviIAV9owFZl+ea6hoMOyfYGGM1YNUNI26ZwUBwnuWZ81Yl4SqspJ76IDCm9O
wtFG+chkwHuOANie/JgPmaMnyxNgd5UaFt2Vk+CkZ9Y91+6IdkkwY4xNfKzTgNDmBk2RCJHka2dX
5G75O2GkpGBXkZsYrnj/39WEMrfy/2l0G+BBMebgmf/NMvtjJqc3fSlVOm2olp0ihL8g6ggZvLvC
R4QmT3e1T4qCb2CqyqZtwbVv0NmNerxBh+FqveZKcfZgUpnP449QjtaKYJ7wtvs0/yjl525vVl0M
Ypdj8iZaSzrTY+y9FXwEouF+kB1I3yhEmCPIOubBWR769dOYidjHWUnPtkwXHM8D3LIebUlmvAvd
cAvlzcQhPC3MxCmsozCt6EMqBWi8H2Z+38xPmMUrMnYGS1EU+csgXJA8ocohdyFnx4i8KoSLMFwx
lf/3d/ddg5qJv27CFISd8XvI+8dXp1QAU+WSIS5t0qFI1w373aj1d508mxEuAwoH03j979f8Tmsw
ywz+70W/jIZwRYUmWTpojh6IH0usSyheBcAFqU9QfLyKOV8gDaw0zRmnnRhRA0yPJPSt/J+EyL8H
9l/u3Pkb5vpqpgm540sV/D/Kzmu7bSxLw0+EtZDDLQkwikkSlW6wbElGzhlP3x88Fy3RHHGmu6uq
q+wS0gn7/PsPXj8OheRV+DxYO4BHEG8RFzKxQT1MFJAYmE6j0nmc9nCDtmYV2pXQ2YaPH3KDlT89
3+KMhAw0ByvpgIC7dJ7FycpslI1fIOc+1nq/7uhKKe3bhCMNLRi5Vty5w7j06nElaYwp4wbH6UpH
bDKr1HGDpRmLYTDT9cs3jbvSKNtxmo60BZoTxBFT+kT60OUbgOb//7dU0DvwMSdZHp/1+8VcKxKV
rBW4mHsspB0gcNKqW2QeBDZhvX1242w7pK9KddaJZp6Y1B1gng46otWd8/PN/H2yy8+JzEhUoN7h
hPu3V/jlyXUF+lPAFSlIOXwV69jEZoIcSEhVA+tlbiRbuaGAzBu+pb+WzNdkPVKnW+5kuz9FdnMs
aUyn7ZaSHrIhg9MMUb90VR0WY3/rdq9MceJoLdVgqTEn0+Lv787rJPIkKyHdxy55jB28W1LWQVIi
PL+8hRrki4McfTDEjHQ3aULKMCEGLnZi2tJyHK08TLfoPqf60UuIsFHPWvabPb/syVKACvPzy73W
zlRxVTb1iSxPP/NirpSw6Qat5EsT1rGqPfFe4LCRp9oTtKuOADrRaOiqhxvJfHMpysQa224qh5rU
0eYUQJOa+gHEPHY9XGJso7P+nMmWo8ZIUJgaBn2Q0cKBNuN4qnygeJpa2lEsLrSKRrvfo4/gnB8M
h4l7FGf1XYlTaJGfdNKDXe8pc4sF41zAjHLMn9pee0G6oPfQgFB1vaWl8oAp0SoJjZep/6PTIkD/
NYOB8Pzze7rGi1FhbMEFwY1IZF39/lUF3woGIS9A1kwWBlhjrB4pwDzfERVSO+xGZKUliwW9tZ8v
fWUxh7ql6ZN4BbXuJRmltMhcCus23acEtyJXx7ZZHACvTfSEpywE0rnxrH83oYsJB35ooI0zJjnm
5V7ZVUleEy2X7EUh2yrIpjuL7joCrBZBLT0xpeHyVU0TznXaNMU0NNpK8rlBSSHp3qkYNbsJGser
TvQVocfLCzhNaWAdxgb/OV7cCKqVd/BqPqev9vPrutadJRtYZJNFL2YYl2tXKud1UoZFsjfRXJFX
FK1UxFMB2tx5/zefA1o3z4HXRJnbBtoUdw7n3KNxJqywqIif0z8cDTBE7vib0W7FeThMZ8SGg6zu
mNDQulVHQIW21vWdR8XfHMv20ctufPZrFcuUcSzjCjwZ6P4lUn5Z9tq4j3ytrJJ9AIlz9NeIxfFg
jymrIEFJUCVZ3mg7zok3hdpjULobc4UgqgZSseKDxnrnqW/z89v9X+7KMERsvhWo6xe01hbhZy4M
abJvh3DVCrsxA3eXelohFPVGaEssqBFq8alpYhCXMQgmEdvypDiCOmYVwwq74OPPN3VthlDbKYas
yGz6f4UxX96UFgmKIFldMhVVLs1ZeJV1uqFNR8dG7z778NYSf4W3pSIItPBB4i1olztSnMi1Pxh8
mlIGDxkp9Yl3yaD2ZPROQxHVE4QdSeLJVWKojGwRFW+F/jHqKmnVrGRsQDlcuiCYErZwschv7d9T
MXA5g9m5UdWTESsjx/m+WqWjy84Thcm+jt4qHywl/2S39KzPiE45wmDJGJaTKMdiQ0FdC19kSYP0
569yjfSJY9p/b+Jia+mK2pALK6I/MB49eaPyXvKWGO5hDn0hktgGiFUeEpgHwCCGsh6hPu3FjpFc
4oUKRZUcS/jK7bDq6A7hzrtwaWxijBAqkP/oVgfG441bvtI/QbStyujDNZn1b3qvX0ZSZ45F2fn+
3zlHrbXQrLPflH8p1h48ASNVFzR9UOUaSyg5PhrM5JM9bSr6pg+ZjPdC8G6FME+EV1xMnPyc9tn6
55v8O5z/+bhfblL7fpNlwdJsjGq8J8KcM0QIWFGlG1r0EqqY8B4vGFzE2zdvQgYWP1/7yinq2/u5
2AUzL4jNyjTiva4EyKBouuS7yexgarpCVPz5Yv+G60oatlBof7HqtvjjYhRHsqZEamAlkzqG9oxO
2Iw+K0554ciaTe+vg0GI0RAw4lw2bYgHkA9DYS61C1IhfRo3pF/96V5Cg3lJ3LUDRDSC1hBrKTuK
vFBbzN4c1PE6KFeL9nbhazZkv7q7sWjix3xtPk4qACzH8f2wpvf6dVyJyYAZOFvlJAW0pnb0EO6S
YOdV51j/VFrlZSIDWTGAGqkJEQrVDoqJXMxL5TNKnUlCrEOUrMKWY8ovZrPs5/sEid9kLVeEpkN1
OG0QAA67tLamaV/AjPMzsNjyNFB8+QDnnG7qEYLZZ4QzjAvREbrRrJXeB81Cvz9RmFqnK95NQ78T
khwGfeLtQiZjob0gIABRv48HpHHG1tNJaTSlWSb69zLt2cEOQ7vzIQZMOc5auzW9l2T4VWNDXJEe
VRxSYEj+1QhbJ3WOnk3oPiSIMOMpxAO5zwkAiPln/BJ6XNF6Iso2d/T2OQ5XxrgACDSMicsxQ+yO
j4+cou3DDSnp1lb5QC86Q1dSbKTuD11elYijiHy9eYJBOd7CiUOfQMgcbPiGN5ASqk+xpRA50qOq
8V+ln3nQhkVSL6Ce0CNFnDdOrpYPcr/Okw4Z3xoPxUogrBGLLQRSHW6KHD4SRr2GJwhpLci0YS/A
JejjUwUP1mtVmJnayUOaBjQXayhQ3wR+/1TMyma/artoE5S4kGjVb8uDBTrvK4J3PfgYHGX8jQ5G
hqNgZzCipSPFtxzxUwM8YatffpQvRD/bgiIsAWbsqKYKgG6QqfKCWIMtgCjaeG65aVU80T4yL9+Y
GmQXS8dQ7aSxN5ZIyKs4fvAaCor4JOrjCuONRYde0uJJLJS6kjlJ7HHRGe40DW5GhyTRRyCStsR+
knxZUrxXWfmhApMNFspL9WMi3wlSTlE/BEsfX78h6JyJOeYZOD4Gdo3PipSni4lQBhrkWIE/r3/h
42cE6HJxnUx5k4W2GxQ8D8FQ+z6wvXbZchw3hA/cEdglh+IkeURTlEsX1iE8rRrEqN4RwnUkQHgr
x2dQSsx9/hJsQNFRzUsjYHG5mxg6ieG9D7g3dOmIZhCvKng9cXMea922hHYl+aNNOMDaxQ0Ou0yK
22OC69t05X45eVdGcHAUlCiS78Gtm1O9Kgb22C4orHdo8trBKoMdFfPd5lUJngy4WUgvaF/sqHzS
TNpkRAonySmgO4BxoeRvJn/HEEY2opQx2ac4znhEwhlHtfqVVdt+V9UPebvDcsWv7SnBz7CFniYm
J6ZJEeSzmLWB/5mUwcSJnY8BlbUQO6mR7kPxz6C1v2JTelTTGvt5kxErLESi7ZU8XuZ99VtOiiMe
VatWUrdi0f1qgwR5O5VJTLIbPwYVCFQXAzOyn5f1a+d5jUQmgDgJbIaT8vfF0C8aLeoSNdkrD/Sg
G+z+eFFv40tMC7iGawpbXZqHwUJM5+N9Aftioq5OcjYRf+V64l/w5m/VdNIVuFMTZWKxFBFzd2x1
v99VF8r1OMo9ha151rXXIU8edG4F7j8yED846Xi4TGBPQel9+9Ry9fKT8atKOgwLrHKxQ6S1UJhB
S7FkVEtYgwZcy+4zqfu5775CGWM/r5Jdn3X0lW4Ui9eAXo1alrMesu0JZvn+5KEk5J1vNTERUM74
ITygV7SShclKIDl5ueyQYAULxVx0qq0HNgF/4x/aJ9ikiDQvkchWs0yBJ0c/EqsgOzcdLPOYH4oy
BWiQb4ch+c8jyLxSf+NfyUHc0nQUVZcE3F7NIj6WEO/LlwAzedqLp46lZBY/VJ8NHM9XoZ5EzGSb
8meIcLBe6g8DFAICCpFOD9mZzrF6JskQClPCXgh3QJinwUI2nCByVM3mf/22WuDd3BxH/DsaOF0z
+kN0RNx7MHuVFQQ/FpiJb+pd9IjPw9QHggNCX06f4QvYHKXUVp+pr1UDQ9h5JtrWpN6GWxOSJO/4
O9qr+mh7hZOeXFgZBOIJr8nzz29K1qaPd1EsUkRRP02wIR7VFx+3T3EWrZs42cvdfVUQAeP90oyP
QMBDM2qIXKd2JG0JHXBQEizJH4TQ0tcw54nQwjuhMdEKGzWB0MEe1KLpFzv/JcNDDSFIk3901DOo
2ZTJB9dYaB040edYxECCtOr25kjzT6ElUmNXhZ1ZR7urPo80n80Uaw0cDntUfRXy63gTiQEcrFM1
NZmDdhmXg6PU2SIJJX/GtJklzTBL63xVQFgKA1wRaT1hXNkjTtFWjVqtRj99rAQZ9atu58pnwX5T
8RsEkR3P4jCKYqgo4m39YIjdVu7irWQ2KxWj3YKx64tw17GVReIyaWAGrCxd+n0KtNmUE2S0KXVl
EUaniT+aRdM2Y4byWlC8TUqqq4dW3shq/CpDJ9D1Oc6cafqA8RxhmikRgmy0+FvNk5IIZNjQQh8c
mogApPZzFHe462UwhoUOy4GPIXxi5yf8Ote8Uwic1XZk+pivpZHtu1E4knWyGZs/msGATCsobuOy
C8+u8daUgJzT5ma160kNGQrRr46z1JAOO/a5pqbrhK60mujTPvPCD9ackRvEJFV2n1RveBw3oDR9
SNBb8cmKU7Nno8l6IK1BRB7aq9Q5K2qRSXfGvoyMRov1eS6/1sN52rpzCJYSRzTYF74H3w7aJdAw
okorS5xJwDKdE7QkpZW9S03pQG9aBelEzlQMEcEk7b1v+Cs13fHrmNOdGVUBkas5mec9eVM4v8FV
pmHkt29iNcAoRKaUazP8vGYTMXsyzJ6aVFks7gbz1VI5WvpLVHwLU8kXVrCbbHsnM9u6cFflll8r
qrlKlWlgS2IdBQE1vNKtYo6lhdcafP1Pk/1+0pVwrGL5FTsT54Q30TrVEV8dPijqm4y03A7lFK5e
Q3vGDrkhVr1JdaI9dgZZmTQ7Sh/pymhQuBf0wkUTxvzCy+LFRMWtCv+pberFsIKl8/PMvzbvNeAQ
E1sBpv4laqjpjV7nbRHv3XHHZqLBe4BoXlgT/eHGBnJ179KAgvDZId1INi4OpKOclhkICKdC0Gzf
ySGmJPFGHGlMIMZCxOidBqI8K+HVDG8JFq+g7Zo2iYnxiGTvMids6MvJKs80BBpM272Wn9xxGWgY
5x4F60Zw1JXmy9erXIq5Qy0ZUxpqMfbXJ6lBzlbvguItJ3uFWky8Fcd09dthHgOJX5v25csOQtNp
FdzleE/nChieGp0DBHBepd/oRl67kI63GiAjpFFit76/PMururHVuBCTjSU49d5G/SQXB6b5z6Px
insr7+/LlS6GiNSGloQih+EYbfBZ6kAGTU4ug7Ce5Cn5kqonbJci0cWUWTGsGui8ivwWE9cLrhJo
yTa0bkZwXisjvt7UBZqRjNjN+UYe73sIbvkhrJZus1NK3OTuxl+msZig6p/fw60XPv36l9Eq6FaV
DDrjiKraiN+I+hPyJccyTgU/X+gKJPrtfV8MIQGXsURTeN+4qNq+b7s+ysbl1BUz/J1bPbjNDWTo
GjDMFYE2UJpP1cZF/ewmXt8NYcxEZBUAlirjgQPnUiKCZdymdEjhcfNRmyaaS5iSydK8hYLF4RDx
YGtq9s/P/9ds6LLuwZmQJYlQEoxWL9YFoXYbX7WsaD/hjSEaHGzqBN2DnfGIpS7HarpKprcsRBrD
WHrizi90G5pbP98GOaVX6q8v93GJYflVKJSqEVBcwwG7606D6ECX0RYmiwhBf7Z19D/js1vOM3C7
PxMNE8UL9JZzdG9w7vkzPPkv/USJvs+ekl/qqWfjBIewIdCQBElp+ZGrdvwSrzWbU7GjO5XjbuKD
eTQnju1T+JFs5Hmw9bbNvjl3Ou3/vR8sK3KvCZTwUju7T0kU3QBuDEhH8MSZTXTVjyG1XWSEEIJ8
p5OXEMaFl+QeQdnoI9ebozj01XkQr3xzJSqPQr8NYdA3xEbYvrjPIEONjhevTO4bomd0F46LvlpZ
cByrhSifyiJd6ktOtK2xyodFC5MVCeOHixrLc/xZL9HFm4krv7THbjuFKnCG92bZc/E8soe+CjYF
w1y0m3XsEAl9ULf1XJtn/FPLNu+FReGA1szh8SxhbRO6pM2GTU4cjnKIgwlIHF+MQ/LUbeL1QBSz
DCL3rj5BN44/aIE+GFvEOod4Ue34DgRk2caivNOX2gK2GbmLQ2fTF/pFKe09qu8dgRh2v4pOkQMp
b53BL0atNu8XgCRLc9OuD5T8zmg3DhboMwnqLIHDC+tFeE/u/Xlov4FuzIJVtQ+22lZJZ/VzuFDs
Zp8uEsdYwfFchgdpBXt1i9XS3biuds2uPMCJXaE+eYWqKq2qT0Lk01lL4Kcxs/bpSj3AE3OsObFF
mN05yHZmx2B9xKxuTsrXGqIO/wU6mE1/D3PRljbAb+IarqJFBH0Nu7dnFFLcHbKNAWkbhu9CmFe2
sPMePcC7HWQ17yPjhxFmZFKC2zoaVY6BUwQFgnm7SOfoO6G41dxRaiN/0O1ylSxdAqParbEvdu5S
5yIFb6Cfvx9/E3XpACiv44f6EHDfj9IsP4zbZDeuxhXu8HSeYZIEIOzAwHivd3flk3kAAX/SX9z3
ccPjOsVddPT3ygnrG/mBgjrbZCcIu4h7eDuoWfFW96Dn1r9d8qxIcloT3esITnGuziXAyypyejue
xzsiKWcqHH1I8DNtiffWwoTD3D+26/BRW7TrdCHi4j4u0jXdRHv7dJhy22bgFrNsHzi6HSzNtbFH
J+SItjHX19kSMepKGOysX5YuYdez6hUg03+G3pvFNIFmeIQfSsEh9pZUxZ70+vYXxlfQXhlk1bt1
j3KMhm/32bymMJflo/jQvcd/lHvxSByII5LeJp2UU/MS/tFpXA4z80hi1uMQLSRuI35KV9EnWcDW
L/Ohe5H26TOqZGmwNWphFiG8hrFB/BViAB7YIYx7Y1tUK5CziHgd6dRDsJ8W9GBlontQP+QAsIZY
uPBO9ZxJol8TFrAIOWi8J8SkJrZsW2vZBq0BGojuKoiA5ETXjq4vA/0Qx08SJxyOXFBoYSGF8Fp9
ppnRVqsogeJf2yPhBTJSzL0xLoX2rtDX+ngnd0d1eEL7GGCZDM0wGZ4SxfGaGRbJ4WmUF+wq3kuB
ogMbAChFr9URc8zi2C7RGXkvCkW8vwGWaIEksWBDwaPCeZx1J9BBaD/S68/L/t/q+t/dR5uikBXc
kC43w1gHbIPEE+0NiInlLL3TN4hSFsNuOFdYAXOSRhj+mm+NnXQK7qyTe8jujB2UOdLVTEaQ4cDl
tckXc+p5OdeeMtt3pggwaIe6k62GDab7K3E5bDr+6u/MvfWanqAfCh/R758fRZpqwJ8eZWqZfS1Z
OktrtYFHwQE1qBY6ZGMvOMFdmc7JU1NMnxp6YHUo+iZmTTg2hJneKFSv+QFQ5f/3hV5Wqqk5ylrK
XUyd1qbnSF+OSwkb31KBt4f8LkY0XMdLkf28c9fTaZVt3UDdNzJ1PGaQqCJaI4rjxuu5WkN+ubGL
wjYigrMgvCraT/WztbTqdR/QnyeFcXhDGA2Niq7NjeLuahXJUUfEvx0Tgssu5TgInpeNvAzKLMhY
nLDwtWCA37zQ37y0fz4+kKRikutNSv1FvSqpnTJglRXtc7twuo1+Ch8RZv+KttnJ2uavko2+6HF8
VO6UZxad3/4D4ADO2kt5rS3DfbDOXt6PwVJf56vGnnbobFEczK27lVfY6R6Jd15EC1D8JWvexr1P
DsFDehZ/x7vqVjDctQMczzD5+IKCQav4Pooxczek3MKVVqmXqftL0d5r4ZcmcmJdZ/5znp0y8w5Z
YeDiumC5HF8PZN0ojtX9qlE6/DxmrvFrNDwtdMJuTAia2tQt/DKloBW4rV/h+ufn+MOmyNx1c6Yh
8lGK0E4i11Em9kkPFTi8N8DHFS++K9CWYEUjkGMS3JeJnfpgRMxFDbpxRvxMK2uwGjO7za05kJRT
4IonQ91R2ltZr1crfV4jMVB4I4MxXJwt4rGWxkom4zKT8TnGuGgn1fOONcjCUfizSJ5Bb8xuXhgr
Q9pM/i5e/KbDuR3dW8nZRK5eWZ0g2cFgIwaWMIWLI9yoW7lXTKZ8iAhDZd5hgTd1ie3qj4zRDNma
McW/Y0JhgjXJ/wnWgzYjxQwqswt/5QX/4Yp9ljKDsYz6Dqf77KPIgpVBunla2gXV3po/acIC2WEv
3/GjwmGhE2tGvSYsks7m51QkCXk7rAgL5H05slsyPuGuQZtGYMaWeDLW0SLcifvECQ9MkfJ3+jt+
Fj9o1uG6JSGn4BQozq0MBflc/qgm74s5eCAcKwu1wIdi4XB4sPh9Pi7ik3ygwWaje10aZ5luGVYg
OA584JRBhaPbBuaeaCYxFH3GmIMeCnu0kNr07fiRrTgn4DKHkOdIxaKcOKx2Ek8RQGo970/GPn9W
H3OHYM5uFnxSNOnH7lUjern51YLjSTaZEOJCjRaaxEicKXtyktyDXM2xhGmJasVoLvIdXwSnnYqI
Qv3UxoPZb7V0iQ1yHq+w/zWThZLakWej5gmDDahlTrgQP3wesM5kKyvYIvoUCXIqligGGtTs6EJu
RkxfIXto2Dgq5KQQ7ccq930adk3RlZWCKZlKhy5/lIqd3NzJwapVD/lw37ibdjxEnCBq7SGIbyzh
V5tglkHUNj76oozB+PeLu6Jo+I1PnuJINqqCcOsg1I8YO82C5r7GVMNEmJZVKM3GQ4ivkbCOSMxF
MCc7ubaJypc8eqABLxCq2yh/sOqBYV/catRdObsSSM9KNTleEr54cYZm+ajDWofRHXk7OTcIk2nJ
GzSxvqQqgYMD0QUIh0U/OdQqxw9ye+Xwd6kSCEVkhVUHThEJTuZ1dgobTCLdfPgc6j83VtMrUAcn
fFLCYYrg1XV5l1UdWqlVYSgYkD3tM0zMgpmDRwTSYiVGp4zmUQoouUx3RmpISiqx+WQSG+ObuK2K
FCyT9+o6rTiIueR9MPvayb3WfRjHBldf4G5h6Q/HWnoYpYcbN3+lusL4VZpMxvgPfkffh8FAimcy
+COd9QaaQoH/qh3ce4ILRsImlSwXEqFrkG1h2Pb4oMTjIhjp5yNGxy3D1O9bqKhaMG5NneI2hISj
H6dguxt3+W+RQ5MNJQhrLPRX+TJWVUorRR3rAqZnI820DkAOWWUMUier3Vz1sDlHEpQ4HVqt0l1P
CSywU0kxyPre0TyMQdojcAwqF3oesnRjO1WnNf57kUI6O2FUeEmiUpGUi3nsuYOCwwL0PwWeoUHi
OT2a3JhiVs7lEBHkRvcG8biWzKmQgenxwhnCdSeIc8Mcn6ihxrJ0prDMqnn0CxhG+JepAiRsaB4m
Oh7SYbajWdICSz9jtETxGDPGZE5KuKumf4QlhqiOrPaMeIpPqGopOqZcmzyVQVWCR0KM4EaNhrgN
6Wjc+jT/jiCWEJYwOqF4ElFNfB9BeSNoYlMr0b6yjkOLGhCCXA5fqI4aMmzmIxENrfxpNBpxpd0y
iyarNKJz6lnRvbc0uIMI396QGh5bG6vcyMQPej2WTSD1bkiII37hCfSUogMkQYOFLbJUQO8eECxx
+rcQIz+D4AEgixmWN+LRSkxy7GSa1gpdJpg/jl4md4FEQY7PqLzRCFSM3lxsriUqc9HD16YE1yCi
R/L0v+U9MOMm00kvTs4hfm4UEFKTrJLMn+Xeb7NUnPIlSj4TCEsSSsEaVkSVfWLavKlTNF3TVlUT
iYZ1SBGmDxLI+ShvCus11qBQY/1SFbiT9PhMxQo6UaPcReVHNzp10xHLAs6A8NFbiSEQSaC+6Bpq
umg3DHha0QhvUWm51TJQGOmCe9dI2R/B1LadlbwG3n3JqdoQjnKNxkCWlrlVEe+EaWVeSc3Mq8E0
cKRLKrWZyRnzNvbzs9yFcOmUA/FCjgjZDW/DdJ8M1W81TWYyilGV7OB86tylyiJGKBpKJy1NC4z8
tKWJYYEUoPuUdboruvQoxtWdiPlFTN64a819Jb9/TlPjybPGZV3WhS1MncloJY/hQpbFJwHl3aiY
s1DTP3GTmHnQibNEWJfyaZrZEVmeDAytvCsieK1h72BFcxpUGldGuzbSDs8nDZaNfyKJFmnAtuii
ZY8eQGisu6Z/15PxqQ6yfavLTuSam7rHEsX9FBXSTkzMyTNn+hQqBk4anfOWQIykf8u1ce2SQFlF
4TrLQCaluwrvpN717VOo7tX+fVC3ASR4BSFfFEebaRD/PKmuEA+/z6mLqhJDG1Hy0Qft1YqiK4+8
97TqF73mPhiu+6w2n2FXLKyB9Q/+DMTjZRwlOHZbxSLQ6F4LHyqUtLjB+mDsIY7zSX29IV/CmGlW
Q+vavRPeCqO5C+XsaUwtxlSPJSMKVDPCKwJ7JL9rZwqzNzdp1AeR+2Kp8UMYiXYSsABLAFohmt2f
n/ovrf9iHeVQyS6E6E8EM7/Yi6ogGUPRb6K9lRyqOljp0EkRjNHrgoqCbgNAGrudEqdh6THugwWm
4cODmE1D5tTRfh7bXS4//3xT2pXlDQECBQirGzXa5fKm5kJuGZik7uWpd34ujXWMJ4hX5OtR/Y29
U6m+K+++8gcAm1E8S2UElqhJ9NZzCr9FIe6SXUX5Pw6ryY0tMQtYi+OhUb1dNkk2Cf+tXDoEhX6s
QQnIJRmRChX5TkAyb2GLloHGZONqYtvTWZzIaq2AhC2GnZX6JAk90/VwIji4E/jRQKGJGnyba8Tq
xUyhkZaE1kLEDOWmR6L+b+GDzAhbNwVPVssUL3fl1nBTQU/HcO+ZKH/1yjoZwyIG/CAGvlsh/UOt
wFY8hVBpSBvlpKGGeCNaVwW1Wbeju5LC3GmfBRcijeniuSbacAKXphTJs0ghrVN60Pr7oY8PoQrz
SJe9WUrXoRzFdTbSX09xKwswl9Zmpjoe4oZsC50Tpwcm53X07V+tpj4M6YsnpweRPUVTsvvKG+Yq
BGuZ5I2SHVnxlyOUTXdbVtVvxfpTsKB0OkoSFZX34NOYA5OOw35t8i/6RC4Zr01WgjQRnVr4659H
2+UUQN+j0hSiha2SQMYcuJgCJK7jTy1G3imiG4NG30Pxe06tM+aMZvpgqY6cv4tT1Kur32XKfS14
c4HYhFB8gxeoewiZ7J/vSJ227y+T8p87mmr0L1jB4BpjEwiJdwqy9xCTx3eSL7FWb/4IKwyBpdbx
sVrCjWmWv4yL+MPV7K5/rKw7q8PyHME7pMh4pjYrwbKLHmQ6pq/QOzgEDbYyTzcCNip80gBXCJB7
dwExOI3t1nQ0gnIVeLSrn5/nUp0zPQ/kP/6EMI4t5vLAnlBLyhKhmqcx55p3Rr8YgYJEGS7UK0V2
o81skOJ7+Fl891JZG/QYvLMuLCVtpwSHMX/m8KFiUpIsZSOyw3HHFhD/QoQ+rsjJxXnAAWanqbfN
21dPe1OwOfz5Ea7AN5yIqIM5O8p4QIoXu4OapmVkprW/NzsOuCQ0GKxIoZ5u1HFjDe9j567oawcF
m71lwl02cyKExhNsAQmwpjPuRxw8Jh6uKztpo6/+ZOO7r2f3E5vUwLIykMkab/cV7rE/37n0lxj3
ZTTpMnoVySRrcSoWNfOfs1Kod02KaGUvGbC9OCcp7YOJe8WQP3G2muFHPeuaM19wbaovo0I3gbJe
YblwReuYGdK9Sa+tspD+F2t31By/JZ+2N+/BgucetGJVIlSbpMUGkCNN19AZoZ97ZDrCUIFbZCz8
gvzTxDrqVfxc9RghBVil+MnRGKRPpdIPBWxZ1oSH+7azlpUasCuiK6q1155yr1LuAv5WRlPesHYH
kTYvsBgy6SyQswBtGseCAGfVuaG/hmo7q9hRB05+evw2LUpD6RgYSfhi8phj5RCbC92Mt2Q8qd06
Fu4MddERz9Nk5xLxmCT+JiN7Cx3hd90mxyjVbTF0bQDCc6QCCWoRJMCzAJCZPWE9h1jsTe6osWv1
PEQKBZHCb9kMCU5gjY+8IHzhk8PSxtxVeraGft5nDyaaqdB6LPRXWUBJskSsEJ6lRifoBYdWSZrr
Q7FWFYuPwgIvJAX9E+SUo7WqZUyToBGiUA4tyylDs4EUR9U+6lst5OzN+XvmDeE+N+OlINLyGLWV
65F5jUNONBpruFYfQ1YtCl1ajm6y8tWMipDvYuSYLo6vilLd56WGCYUFFf0Msqx12LGKxBX0mBsg
NbOa7H5EU26J3f1QHeUU56HY6EipbeZ1muP3BNwGua+F9tXqChmmGLuVecfn3pcCzo3VnWZiaew1
Cz+/04ZXTFxbH+dRLV/4UWrX0MrL8EaN87fx8s8EsAwd5BLGEKfZ78spqorC0nPB28N6HN1HQbw3
h7OJllh9gAUYsOfkHa2rkEBpsX1N9P6+7AdccKHszyw+AsEjUNw4cwtzw4O1GeBLWUAsjJq116IB
lU9h5G31rF6YQvZgaM2hjlYxOEIf7gT2UBhkFV4kCf1Jo8IXj97RqlQDCBLZ3LQedTRScfWGzYwU
rfqcTLe1KB69Qpo1zXPHkUyVb2x5/wLjrAhfXsgFDmUGvjAOnLH2fXFqyrnYOuloT9rS2IG79/P6
8y9Y+/1aU0HzZS8TG12Wi9TwploO8csODXsNLHuLbCRf7Jn/s8r995mMCc74ch1BEAqpji1vDxAt
d5N0dVnJJ1F+VfwBQUDsGBxskC9PfqWojoXfA8x7uijwQdzxjiUsBvo38VuSU+zZoCRqyX2BQV10
AwS80lv79kIuy43GdwOpqU1vP7iOmKcPQ7aMQHMNA6/YwIGbCY5riao9qjjv4GXTElBv3krz/Itz
/jAnjIsSo2u6DrdRnbuQNhgM25HVOAJHaR0YCmvigpSm8s04RR1DVc4xc8E9wl1nqOdhn6L6kLpH
hM84I1ifCfqRjNPqz+NGuoI/fR2kxgXCI5Sp5U1/TD1Ivb6XhWfFXTJac8TPJH9OLpLprY7j9DN/
eivTweTLIOr9TsyFjsEKVStnWXZ3ukRYSbFR0BQNr1l5Qq0VKy5dLTisNx54qjN/uvgFqEMuS5JX
DRens8JZc3KnnwfjMunXMNSYnVj2BFDUURneuPD0rX+68EVtY/RN6ZPIzIU9J4LsjZ24D0m3WxvK
QU3PUNXCFMLO/0Wzem3WynRSMW2V0fBenvQwkkhZtjXvL4GsrXDfET8NMZzo/ZPkGaJc6x7RNkVu
8qyY2lzU10QyxPpNJci/SyI5ILoqogFRRZG/fv/ynlXkWCWX+T4mtWg41+1AZPsn66PR4f2Fjig/
NzIIX6yReOvN845sGY09cZeX5wHZBAZiN77Kv8OBOzLZrTRk7WRyXIx/ObG8MOSwtjfykwbwDqF3
CljIgje3J7yGcy0JAp26jvsbA/FfaPX7hS8mgdAia0ryKN+b6KTgHER/oPDhOHLj+f7dGPCoMWjL
EjlNbOMlgqsaTYyMLEz3GuaGzSakJSxsVYQW6lvgrsjeDaGAs7I0SzVctOqzy1jo6Jjd6BJfMY7B
2GEK5sG9QwbmvlgJK09xdS3CsbgGkpSIAYXtgjkl+o/+re3hW0ivoyjjwE7nLGDd+Q9pZ7bbOJKt
6yciwHm41WjLkm05U0qnbwhXps15nvn0+wtX7z4yLZjA2UA3qqurkEGRESvW8A8QMMHw+6V95wNw
F1cNFIFY/Yl8hyJcxpG5aKIXcPaCF15KP0GY2tLbgI1t5XZL4SojgPEYMxV9ejdQzgwwHmfe7dfY
CS7aZlTLhIH0fwqQDkdPI3vRpAOE0qyFcaGUC1Thoc2VdY20uy32zmxz4grg1wYMKSSXVIch8Udf
5yJ82ko/1vAUpQNyNQoyVj3KgEHZ4XqfbEe00bAOpkuwUmma9PIJhkJBXTSC0WKXZ+XPyu5+WjZs
+Zl6+sPu9XOAEypQiCIx9uNtfOQOF88FpcipLBeGtMegVnSG7L7cGPXOqGnXNED9gGZBT8/MR7NB
tML6zZSIFhcXXhwsgQPIkYyhyS+tYACCMmScbltU4uTi0NYh2nUz508VKdGnx6W+hIsurM0U3Ien
UHB37G2pifsaRTPEx+tnX9nHQKWAUaHolqBU7gyYvJQvSuCv6txfVhYOJbALcmZho0E7vPPXg8mo
DsGiYc+sMfCJqON9iv4owik6SGtjQOGPvFO187mX/SWSiqd3sASF2UZzcMrTCpw2tTummIcxQVsD
xQ3F9ldeBn945YKA0sP3KDpH7IxQEsrxDzpK4tawMhljR97fOCtonTMLT6DgSrQ9kT1l5CzDBh/G
ZuPRXc+TJ2GcEtczT/7lLsKhTGYsC5DZtpEQmWTFYSYnchdIUEutv9goLBK6K/HTzMn8EtU/FjE1
B48u3Es/QGQXW7GKgtFzXbfG9eEYt7e5upJTa9H1RxXGpxy+NoDbynKPW8PMfWJ+iQmsrAi0hAgI
Oif08w3nx9iR22ZcH5KU4be6qlN3i/nMuq+qVYdzagBQoKT8CG0TSaxtBW27LX+6mQfRFy3RDm1U
aDf6uFXdNz+nEWgtUrivIQVNbb1I9o9KR2T9udBp2QIIolY3hmMz/sip0H2tW6fwdyzVWw1YRJS1
edvC3SeC3cQ+U1r/mDsgBI1m27Q3pXuqC6ZL4UbHBAPos88kzcf9sOVMSupd73T0kA6Srz9mSbku
k9fCnNOxuPq2dLQ0hBoLDZ/JZpDyugsl1CwODjGiFlqZEhkZw6uyb24cBHC1PzJKg3jLm9gI2v2z
0r3JjAEtiHLuwZZ/9MU/hbTT2Nzf76CPds1FdLDBw8iMPMHiyCpaCdN2jtX3xogCf7LvE6DbOkVz
QzfYanet3vz2y62sAwplDJ/3NpWWtfJVbSu63ZJ51k2QV/741OAoVo5LoaOpk+qvc5CpI2K7VPNa
/FNr3yNAxrWc3WSyg28hPQDTXppAwepdKhvLiDOaosIwOPmjJw/oH6rIUKj7tOZAd8doxMb2t8Ay
GB4iOlRTbY6FAOjP79/EtEKYvokpzL7oo87UVT/Z+38LL0Fe7pwFcDmdE56TRlysXUjt/tw5ml5y
/1mVcgyBHlyRHHHCL0+w2stmrUnx3jNx/A5eC3VAIdMD3VIuy7jaVOhTVkm6koz0pqu3VWVv25s+
27oBAv2IJmAj4Jre2hvz48z7mASwL082zWRkdcSXivcxNnQqcJBqVr7yFNF1BK65ClWk352TRL4a
CYsvbWF16xhKgo1D4vdPok1Oz79Pgi+neElo8dmTioKpkpmDIY33QXF20pcenTjjucMpLD/H46/Q
u4vwwzatepOG4DTabcDu67FNzpNsJd5n3p6C20oHdWQwOGWuesdXzSFySlG+k26LMX1QfKS5B3ml
wfP9/umn6cK/Tw/ukarEkE3obZ+/sNE6kdPJvEetg4VfYe1heHvui9siqRBPeA5DZ6FCs1uXMd2/
2FThGNY4Or26GqbQ6oOKTKzG1sftuMsAPHuwX1refpYpHygZUeKPv8f8FLmzYX6SO3w8O9Mhjf/C
aGec8fnZS9spyqC1432Ez3pM2gfVCov2pYY+Z1Ie844GTD3THJ/c+F/WnFQqpqt0VqBZrJmuEaFI
G/xv7t1mS80glfbM15mUDV8Wm3ycDHhv4ptmvNeRxgjWHHpQbQj/xrh5fr8PJnXQvysRtyBUwgmT
P+w3Lg56YLhZ4wKN2EfKDsCIzkZr21ML2+H7da6+vot1JhezJ1llNDQclhI1WlAK+S5KEqygt7QY
jOT1+8Wm3KTpr/oYg1/8Kq0LO4SseH+NvBvkQ9FgbPGHIwjhsHbuSrQ+uBCQhhrD88zKV7+cBqIY
YTub/0y+XF3LcdM4Q7xPJH8T1e2WXZKEAdoO/6BEXGK7IG3BNLvGbdW9q2FJL7K5LZHKdpv3Gmvz
7x/n6tNwwh3KT6F5Obngw9orixoJxj2eLrggrtCGLCjbSsLSTFz+AExPb2zSYWGPrFq8gMkHTvUC
IzitJBoCaex9Y+8gcF26wNPRYpbaYCdlPXqLBkaLCQLHL7JKnqMgqmJB5pEPtvfSQRNJI/+xLbq7
KJGxcj/4g/tgxfXRb7xHy8LIxmswVHNnqmPl2msCYwdqkbQR75FJPHHLNOBVaeI1PVGlc+KsOIIH
f+ca0tp3j0UUUnPsXA1i3YsHTtQEWdRGj1o8bKPGnDkqVy8WW7OYvyGOh4DF5GLBFFNvGpMzqeWo
wpz9WF7K3blFx13voxu6KSuVwEtEgJxADVSsxCUibr6mOLq2Bh/9NVSxLFtbCRoG5ksF67sN1wo2
juUb540jmJF60uCc5d0qU1mGj6NnowdlkzWIImNyAMrMZ3Coj+wD87nUivuiftVrF3QMIgdAEzXn
KctLLFGw6QwRIRn8VYF8aHcMfYzJhEABFuQOCYa6SXCfZI5kmLBJXIKgS9/adt9DTcY5EH1qtK7G
xNqWPj+EvE12UB3OwrXmbpQOypbk4smXofeggVegGNp0QbtzRr8HVe5B5rOeOoSJVEPMo8AuvQzG
0dV/OMFm8Mpl6zEhTBxkBLapf8RhTS/TvabAqvPvi02LLJELA41Pr8Vo7ITabRvtEJENk+Qg6/dW
j6kL1lH0rXz5JZQeQzdfSWDngC4nBYBlPwf2LC91R1AcKIB/xVH2o9PdnerhBZvtpXaX4ISpIlHF
HLgoDyHIDF5mrNgPuXMQDHs/N29q1CYr4Ieh629yoYpGLqgExw7/9cGlBVHH50YtV5DGW5xFdepo
edNLxj7mzJlqdZux0ytbvneUeMtILI9zkM/BtkFEMo7ejETe6+IdyMiWKtjOnf2fCAwB2oc8We8G
XqmVFj9k9eTEGCOdgaSunRhR+jBmVrbtNEZNaEH77zdFqN40Wn0TZd4djqcPaeg91U71q2jQMQOe
jj3kIDU/v499V3NYG8qBoSu6JkLg5yxBiytXxe2bndiNOPxgcAAIrgE9pqTvtZOvMmC0QWivIukt
z35ZRnZIWtRfqq3cvmux/TBYAoYAKUhXZ3KJa/HGwcbIRMUS3d9pV1CRzNJ0Ui4JXqOJVkvdvbfK
Sxu+zTcgr93vl0tNjiMmf0zeGnEci7OdnllQH+yFAuOihL6TrGxhY5fv8vGl17K1KcNuMG8rGM4E
jJnvcS1fdhQV4j9phqNP1XiCrrDTUkSGQd3RL6zG8VlSy2Wcoy6JRfigb9UKm07Sgv/jwpNb0M26
wm1tNkIdvBJPLSo7gqdsnZBvSOEnlOlqDP6ZWVRUSNP78PLXTu7DMurrNBG/1lfOHTYbSAGo9Yt4
7UOBpLMDgveUG8WiTKLN/23pafZT1Z6kKy1LR/Kt594n6osIrBWORE7OmIWxOGSRvFgyl/5+5avB
/wO4pYOEobU32W30usfGCtnYXvlmuMHz2Bm/hCGailakC88HfN+t1J3HMd056Tkjm+2B1mvcqES8
Knsf8cIQ1VL9cdcd8pGtUb6TOT4a0KRrpmJS8x4kTxLidbXskEAgucaGUW1UeI5R21QrrT+IRML0
y70U4ADHRd7RNrTVaNeHGdNZm6FXdFwaRGUH3or21rPvxZaIo41mFpg1PgDCNblOPYBk37+gq4np
5QsS1e1FYgqm1VQypHnEGfC9k+wMy8SDiA0ppjkoyc6hz+IB2A7FsfTeZ1a/GgwEru4/n0f884vV
28To2tbrPuJOEG9FdsN5GPBP6dLXPigXrb4VXpqatnXRf/W8k7jiLElZqnFx+v5hrtVwl29CxMiL
Z1G1YnCjqEc5QNkyeiIEitqDIQy69A4Jc6Nvv1/watBF9NlEOVYkVpMCrpJ9SZK9Ot73dN6Sg2qd
uVcdCT2+Zi7STTkwH0kQOdB/15qcA9A33eha5N2p99qRpynyGm8X5LoY7a46bj0PbbHWh+RwGhEU
sxpo3vZf/s2uxNm72Bflqc7x30J+LCCRiF1E7qItKoi0wNmp2EgAnCDb3vZ2DKL7HKnv/Wgs8UnE
9IXJ/5HptpCISuh8dL66ou7RJGS9bVjwYElBnPXxu8EWL+jtQ1bWT3z5FjFNuys+9C3wOdRoeoXZ
TqUf2laAGTgsKuaxVgYPBWi3/dpgKqcfbKH3QMUYvuVdvbGCg18oa71CqojyDnN7I79R+/PY3YrM
NCb5qeG4dvZRFwe61v4hAMtqv4jqnUKTtaiP3IFZ9ktk2eQgbnnUsGsneYwUZ+kiQmYF58x+s6MT
tNA6uBe5jjYcFWcvNE1SKnFVPY7eSyn/tdH+MtBERQDvxlboY6BTab/lVXLL43mZQd6GiQ5VUees
GMHP3DpXGyx0J0Cy2jB40Dj/vMFtOWyzOuew2TQpcKq0W+S4++YMP2pbmd0ppmHRlzbqkDQZ6f/i
0LnuASnlGv7Wo7UjpfVx6eWDBC4mDzYfv4ZrGIfbSjLulM5MMW3Kn8U3/f6gXCvVQR4z4ACXzDhJ
/fzgbYWYaYge7p5SiNSAbwysDpYblYPNM3+/2NWQdLHY5FTaTTW4bR7Ge1nG+ge1sSbBceElmKtP
r0fei4UmR9JihtQ2DnzTmsmdgAMdOulFhD7AeQtH33EvSj0tYlLzYqhnXuncr5yE/aKUEpSW+JWS
IxZHp3MhV0d+5/cv82qIu/iNk/iekOynDRbWom1U1kc0RDnWCcCs7v37hWzxwF+ym4uVJpu7dUPa
kh5vU3Zhr/jDjwxX96ZbSXp7riDmJqW9kXt6sZ620R1pVQaVqBnE/imbcIPzRjCWd3KE2xxXLvVS
7IGy6U5D5z3pFWf71aNvYtBgxqAd7r+EslJ5FmgJU9BO+2NKBmeNh0dF0JrKg10Xj+TRYbmqEGYd
lQAWRbvxGgnhVYM57NHwMASmJUPyYOKy4RPc+J80C0VYIvsVBV8qhFuDnasf4hFDLlQsxD8M9FMG
IAJjYZM6Inbfwc6ByNcXmfVS6ziQcW3RccyB9NGP38WEdXMsb/gzGzQ39a45aqjviOgUFvJm5jvM
fIZpZltHPfhV/6Nx4amQebahdRQ/iqA2h2W42pZgUgQo38C0wZpilcp2sIfRspE9svuVaXULOmsi
fCZooQRMIihlTXqxnKWYOjQANx7R0EqVdqVSRUU+LqWkgHl0HpOdqP/F7CbXIVE3r32KkSaBzGZg
40DFVCtKYNCV/Qwe42qX6vI3TKJAnLUtU1Y32g86YFoP+z+2X9nwe9R3w/jNq7MR8JJ9eyU3iGtn
r0X8NPgWU2cmQNaJUtHLj5YLxhwv085fRKnCaKFe6J1+T74Gl3AuclytI2yYK5oOhQVo5+donBut
RCuIJ7YQMRzKp97HzAcL58p+pLJQpefIlW4lrJlND2LIEOD41q3MAWtu7c1Xgntb/x2ZPr4OgE7T
2w61klxCIxiGC9rYUvw81q+Gekvvwt9otE1i/15VbkDaLiQbHI75Fg/YtOg3DTJ3Bs0Uw/hjhmjI
InCDF1yFnpOCKSwXGyJJcErTP+OjuEv5ritbUm4GNd1UCqh+2Ea1I6a+gN7RZ+nA+oRcct8fh6mA
/L95l6irUSO3FHsKO+xTXyaA5/Fe4DCrs5iyjAoedvYOLOhC3LSiUmjRcoqSdW3hHcUPmXmGq7H+
4hkm12ftVYbX2jRC2WZYEo9LGY9QQ8Vm3FwQ+8vhjWZT46OpmTS7lqSbigWekZgxNnZ+O/M0V4pu
bnIF5BGWUSaa85+3D/Q1us+Ya+xT7a/xIBIpKi2732J2AW1oCUAnn8t+xZU9uRs+LTm9hUw7zSRL
LOm9EuhRglcN8fLPCRkQpcW/OX7iO6ukebcQ6fr+J1+LU6xvgALAhgwVh8kHiJ3WkCw5IfHqI6Df
R3HE6YfWKG+JpLqVfoszTB5tpI++Va6CDKB8D5XbfiOA1lG9bmqULENzRxg1+Id0TcWd4fI9m7D8
iVx5Qe3u7OLgDLhzbv9cucR5fOy90J00vwo/lL0iBcXIJR7WO9VM1ghOeOYjrd0sylAw7e40FZtD
ZxWhAySFK6/6AZSy8ZyVqQPXm6noPxzFvnxM4E66otqM4j+AZRdlWtR1ft0ImY48a3Z6bm8qInao
pNsMfR8KCKcPkbOmvUFPdezfDG2LkOsZ5jLAiN8uB84x+qVqJSvSEEy1Mo7h95/72oBcodvw3yec
bLciBlBqZFK051P78pMf/G7RAyc9MNND0Ou3XXNefb/klRP+acVJ8tNJtTxCE+SduIw6KEC65AWE
ZA6e9P+20OR6j3U1liMk9vaj/0TOuIbAhzzKkeb99+tAq7t2Zi9e4uSWoaHd567NLaMpf6UcnjMu
jZX1M0wRZDOKWw03csO2kFD7ARhhgXR5AutEaEMnP02ym8GCB7q3Sud51M8omuI08eyj+IGO/w3C
kL9s9aVQi7Xm1YuM6TfSwUuj2w0Vk9tsyx+OxDLqcXh+W9KbGlEYSiiPlfKawnQouF1IOBrtoGIS
nURvGWl6xkWXQAHswmyrYGwNppW83sPk00VNOTP15ySH4TC4C2mIMIFPYg71IY2xvMM2XaCv3Bsu
e5j8Dk0o5Nw3qf/OgDVptkqxjTnVJm0lmvqdam1iq2ZeQAhL3kU8FxUwfwyd/d7XNrL+FsOgLHzI
gjJuHB61pYoUNokBdG/07Z+0mBjTdouK4Zdk3Ios1KgfG3wlauYT/Aalh7m2QDiE2n2wg52N8lic
rrPgufceReuOUpB0MjDfzGpt4VyhERWYl9nHAhtOGPhx2VhLeA1ZifXGWbR1ZDl8j/unVBvXDoWj
qMlzhPXp6JDH+mLymuDP+or0qs6fH6ivPvICVo18NaLhDEabVn/poOnGBJkcB9ukXZlNs7YCZyln
IFWLdhWMI/zRH5JR3BQigdJPGJQh51avTBtuQXXS3JNsHCz+ZlR1FNdeoNGa6p8hvUNrYFFaqBaD
Kx2Gt5nNfPXK05B1sBTG2qo1if9Sp2qlUZGnRvl7ke5cJ7gVvQwmsOBt+eJSrqGYY2y+X/ZKP4tO
PnoNqOwLwQaRx10Eyt7q5TrJWJUwBOAhSx4NC5kudAxRJo3W/Pbv15v6tolchwURKxJORA4R8POC
dYnm1+iYkSj2RGOG3ILk36WnkbjvVJeiuyGMHZgDfr/ytST608qTmj0FumiWHSs3aPqlj02wMy1j
m0cVwLDm6Ln7UWdSR+NC741DMj63pQnjDQgnBsYi4WqMUJhPiCTVCuTbQcVKGvV4sM8fEzXTWJRF
sVUev3/sq/eqjqCSgbIYsJfJPdHSoWkrxUG5L1mn8r1lxEtPekjRBepmPs2VBgrqZf9vpcn9kDQF
0jMyd6blPeGzJDpM/c5l2sScjNns9z/rWs77abXJJWEXkh+XEas1TBnAP3vyC1gOIbAFlWXYpfqh
p300ej06BzuuqZnlxTb7kiBc/NjJzTGohjI4JdevVK1BWDRavhBNScs6quOmwYYZa/gwREfgrdJm
1v4Ap3xd2xRoU4Xj/sGJuzhzeqbklq1wa2XJuEyGnzGTYKfGLgbXZPgWSxUNSLXEAaCniYZQJDKs
qVXBb4iWOZODAqkKTTjn4Y0LDIaZ2LDJsNEJkmWGVFrVRfu+0G5xWbOjZ52Ui+Ji4w5/w+EoSQ7C
radR29pYIKjhT8VFoIo/a+btXo0qiC3+7y+cHLUhqPBUyvm4SXcicVeiHGvft6G7rVCqK9+rwFqU
dKtou4oYrBEGFDLZMkaZcdiJxiNmK9x/M091NcJePNWkiracqFKqgKMUpOugPss99hEFPc5DGK2d
xx4/1Tm6xjWIhiLDbSQhhryifHj0XnxqI1arUmE6vnczeR/CwNXkP+g3yNnZ03fijgSfUaoJ4iXd
Kr5JCvmGKW6ILxb1jax4N9+/gasn/OJpJifc0YBrSyMbj1hC3A0IWdzd5DKcLyucEby/fsIN0wEO
C20HH5fPkb6PA0WScwOnKVKcZlym1ksc1UxpqR2Ng2ijVD31P2mJ8CX0k3IzG/PNq8f84hkmnzxp
Q1AZUEj2kX6kJydumurFUNiOUrZhWlDE7UaBpt5tI/jMWXQjSs3eetND96ltQXGo1kOXQgd9TNr8
MaQZRG5Haznme9U1YwUMNciHfPrg/ZFipymKRaem6zJ/M3Zjam+M2F9iC1oOJ0jTnM0tPgCgWvoV
XUMZ23judgVUjOtHN7Q7HXlc0WkyRmzqhPUYFibNkQyA7NnJXjNDZr4UPmjtTZzG2+/3xpTZ8O/F
jM+NTRFnASuafC67gl5eGmq0z7Vy4SIZjYgN6BRMwkogGHSfgfjLTCLhQ2a9dsPghr/mTEDPFq+u
fxfjUEV+bfoccO9Rz+OVqrlrB/iIrKbPeTZsGmYrhY3lLjCY7x/+6saG0QB6HoIuehGft1phtHLs
tv1HUlFpx8ET01aG1aSLFOvfr3V9X1v48FLswqWYotNkSbJLXdK4OrzXsts2I3l9kiBuCOolA1/S
r3DMGAzYKdWLhOnJbL/8eg7F4si7s7f1jzneRVQJizELTG+M9nYOksZ+5DhROJL2i3GzqPd7xJqQ
mZgfsky1Fv7dJTYcd9PSZG6pyS6JBqd2AQlxqK36rl15a9Vq3ilXNb51ICPkHSF5Sdso8cJHUXVU
YARFEUDzSvGHXdYMm+4DPnimsLHQE44KenJ6c8dczDQFksQP3KXdqv8/O+TiuSeBoCoi065K8coY
UafSyTBefKFgwPejB0HzdmaTXOl/YnlrAcqzELz/gkS3u7aWI6elMiWgsEsq2ErEjbRJVnSaw/xd
eJTHYbUjfZxZWkTxL+nFxdKTw0Bkq9SB2du+r7fM66ndGHwG44k+h6gO6xDmND3veodhWsePb2xT
bNUKqWa3Pc88zNx7mOyXNO8iaUQjeE/7SXt24x+0FWP95JtUdspBg8VfOM0ynUmxPs7gl3cAjoV4
AMsJWZDPAUEtEgeFIV4/cT+TvVX0aof+7TD2Jxfsjmy6yxLBq9raOuWxGhEHbqxb8A0LigKl/6uZ
KIVQPScU2b5SrnJn/FGnpE5OhH3Sjx5xcskyGQcjRejvfGsnkhltdJaiq8LMlCYTWU+QpDdZtK4s
VI74g0TSAyJz1ZnG0pFOTqsJlQ5oNsUHuI5eQy0tvQEAOurg8sGl/cxfVNwE/r1yRM+1N1/KoNxr
1gdg/ANr579m1q1AnJTKq2HeeY9cHv6Lazp4mNNETDWE10v/lMbuW6a6awGSy1Vv3WGk5CfDVkr+
yWOcbz3twQ8ygSHDMXBmD4gSZfoxGL0IuiMBg67E54/haLVbS2Oa7sXkpS1WsIduMUhNmhdtxMMV
JZCsWemJhXTPOQ+e5SzHBrLdJhIWl+mcqtbVxpuCVbLovKFj88HFugiekov4WlpE6d6ll95s2Y+m
gtL/bWWfDAWf+lM1B+H4gIh9eQHgmEU+LBiYk1qni4ZOMhIv3QOC1D1vn47DHo3Ax7rA7cDYgPDY
mKW1GDobYVGk9DtUZe23pPY2Gc0iYdwhNpCZvNL74W4x2KhMuF0H9UYaLqOurD2kXOwSiOLY3Nbg
43LdvvMy2Cx6ua/R5hIIIZFxqZZ70/jaw/df+FrE0RRbBj4NdQ4k7+cPHLieko66BrmlXCfqlu9H
q17V3/BS+36hq33dy5UmW8kfZRyOdTvZWzJjN7m6ByjmBDI1urlqPIYWlBGV+24gVVS/irzESY4m
doaZxAyFiqJxup9KYS0Tbh2bkWtANvb9I159F7gowlkWBN8PfMXF9kr1trJjRU32prw103XLiVUO
iSR85b5f6ANuOd1VeEn/d6XJu7CzasxMibduaevGuY+bXeA/GwyKsr+5FKOV8W6yt5x/ZPnBAiE6
xrya+mSzk0j6lf4kTD/7Zi9pPxN/BcNvRIHKPPbmbwXtPCN/zNIEG1YUJx8q5ALHmW70tZTt8ukn
Z6IphsYMNd4TumgVSBhDtDmlcUtbI5wtw0S4//qqEGdjGOlohjlZDPhmJIZNyT5RdlQitrUi/jhM
fV3UMH0I3/eNoS7wPiVV//4rqVcPv4ae8f+uPek0VICn8rFlbW7ABGyPjaUkZpJi5Czna5q6Spwe
avkNaLd4qt7a6fY+z4PbsDfvhvSe9wOHAMypfPBJroCgKgryqAhzxTa6rujUyFL7Q9d/x1QnTnfX
o3pNP3n82Qy/LQVw1UIv7ip0nocDQNKRpi5DjnDtmQelWyoK1c5WUrD124zKTi5v9OgpjNtdrisr
wOObIs3vKyPeWhSjriuvm4y5OMHEyLrfJhgqnjgEvuW25hYXArM5Bo30oAhianVUi5uIqwa4jvh9
Laj/OD6OTLChWGCjJal7H7cHOFhI2burVsFCbo0+sGneabjYVG9sC7c7oh6IR8yxtxct7vVCQV1e
W9lKqxdxv4H7Axg8TY5UcEJOkL8xezLOKEer7GTQOfKPAIDkcgdzpsOFj+pteCN4wq+sJcSOMLqi
j7wC0KSqS924NeJzDaFyCO0lFe2KOi7xdm4IofO+89H1zo7l2TOfSi1Y5tjsKt42Mp9iB1Ktc+qL
HbCGdVzESy19d6IbBTPjcFcVayZx6VGpznW9ceV9AinNekwYRBfuFtFOpP7419CrSNgU6nBHmb7s
c0JY+QjaXaIB7kvobZcQBxwqKnsJ1mmhMGDQkZ7z7lwOO2IvgbNNjY3BD+nvouKGUbINYS/cmN6L
ZeFWkuA5N6xVH/3AFKddoQn2VzfctVsJyYxVX9LxgrFaqjKGevZKKgZclqGT6NEuXMdoaICYL9Zy
/5AkR7cH5oZaAgwY133S+j2/3q1BefH/5a2CfRYeywn0ReaX+u+uCG9yMBS6flJ4772u3Ki0u+rK
eISS+v15u1qd4T6H6xXoA1n7qJ0u4q/vDb2RuiPEU4j3zkL0eCBhvCHvgE6dgTchwDtto5zAI8ys
fK29dLmyCEIXK7cYyAVU0cmeo+lpR4QuEeah2WFrZ1ld9m+oNc6sKJLnL2ENigBtZkzMkQT/vKKv
lroSd0Ui+jncNY71Yg10U+pjaR6I8Wi3LYX7gHIjvCigcM4sf/UHUwbSxNQwyZUny7d+qteSkyd7
sE2aKqDiyrjSKgQLdw22MDh/zmLijWu/+GLJSRlXG57apxK/GBEgrUf99UEjgc/vBiFGiuYzrvKM
l9UXTz2jygPXWAqquanj3M8Wz3jxnf1eK5LQ5mcbDdPFWyJPizIcTrbPXrVqAcM6m5kXPferJ/mV
NsgdIwBWHI5+u6j9NVDcOkfWeoHkt/CdOPvgcvsV4zhBGurm9pnYuV/22cVbn2QaueXVg+tXXGHZ
nYIqQgwrfYXXZ4EpE85e9grvdAcxvTlMxlQJ66PboFn416FwSCPRmdydjatU0ZiJV11r4Lp/RbV5
Y0bnIb7th3cHNhsTWQd/UUy+0CDsukdT+Y2+ts7oIjkM5U5LAbAC1e+xIS52iXr6/sNczfX++3jA
Hz7vhMzLQtRk02TfVisyCUawCh573YNv3ny/0FSY7D8vwoGxrcPcBlb1eSUtTxtq3SzZ4xbMj30t
XhQU9WMMXJzFmKw8xA255/MdZg1pMxNSjathBjWg/118sv2MIZZLG0QOYQYSHpejfkTJpLAxLBu6
zeBghT6sBmJcCAi/T/JlmWw8oZJmPRXWpiEKIDawgte6iGXnrsjxrNUfOsz0UvijBk67FL5V/eDK
q9DoTwaiM4P7lwRVJOoW40ABCzTWiObQXzxmRvdqBUgb5jgJONpDEmwklrZMavGO/iKebeq4qOhO
Ghi5GyGaj/XPrqyW33+RaxMO7eKdTI7EmJSenti8E+ampbXt/1Lp0yH+jbGt481EnI/09Mv5o5Nh
qh8MXXuyz9zCjNAujxKabu6CHu0CLgCpfONhlj1sc2MrKxtTehrUO0lZxuQxCmrVSOUykI/WuZ8J
uw5NXaWlgyRIhIjSUSep4olD+oXmPkRJXy/XuszsHFe8yjs6frus2pVSR0u8gHXzvkn+WOrauOny
TYbaR9Ut63gV4VWMc0h+1zjvndEvkFIyy92gvzV29iMGxNq1gF6zc2EeRgTRO2aoY+ntdfrm5B5d
i8Oz2m8DJd0ZBnJM/q4xZgrTa/BpBXVVeJ3we1F0mXymDpMqVyNB2td/NEC28k2NvHS6q7q1+Td+
D5VDjlgQ45/vN8fUHevf43qx7KTeyNWsrquUZbV6qYHQRjoFxIN5qsutKMHyvUUDigSvWKrKY4Ut
HopaKFMLAbM5zZ9rG1U3wThCbTWB9U8ihyPHIB4EJ78IfvWauUi6V+BiMKqNGkxlDnV55seL3zbd
rKh1wVWxcADStUm0kOK4Na3cAtxrb7FA4Yf7xTqUt41zO4/zunYXXy42+b5e4jeSXgjFARTyuyc1
vm190Cstt9JDVnL+HUyFzBf4sLIN99j7WSD4mlENV/YuASVd+S6mCNtQs+bu7GuNz8snm2yBrLfz
KAp5Dbi2Owxqyze0vvn+WbPtz+SJwg6NNv33G2/u3U/uSwn1XrlNeR2uuq0s7iLQ5ukWYAy5uz8n
VzCz2JSvZ7dtZjUOv5AilShoEVlo+4gaBp+12W11tW9H71BT4WDqTHomGzmVdNNNR5hXTG9FE3Mg
pz+yj/mBKIIm1kvbzlx8134gaBXo4JBhFNqFny/dFgkiz02VeA9S0WXSwhWP6CGlHYirYk5i8to5
vVxskkyPmRbVpQnbk4409SnQi9I8kkkj6dm3h9mP9yFUNj2mgDVp2Kka2BJb7N+LLLZxhyYsFPC+
COkcFM37oYIcR13R6PKt0barQbC6tIXjvIyhugVudZCgXFcA1yRwQnLtLh2UV1q12+hlhefYK/0+
LurKt2nGUWy190Q0F1ndCMeWIsbukoBXudtyXEjc0Z6O/Jx+ov7LrKNpHhXtR0HPuvR/tP4tpO7U
v9X6n1Lp3qOnnxbuzPWtX0tpL3/+5Nvq0hinlil+PtLShAayq0Wk/h7jjZff6dUm1hA8hlWcv7vF
krKYYTyAC5700ZOwZsm3ZX5bMfZNut+RYe3gA61cpd1QdanaXtqq+QPD/LWD3VnhIm1Qvsn4Btny
H/NXh20sE99M/qNFePL+lHTk3vN+bvoujsOX7yugZLqlMX+fCuUEUaigHg6m3IPtj3j7KNB6bzzi
IG+sel/Jb5X8ZAw7Bd16d0UXQilnLl9dFGNfH8FWEISwLerDSdqimZk0ml4GDtTauvomr26gZknp
S9GOdAf+ND3yIrRXvIVX2Ue249KuslszRwPpviteK8xgDOmUpbsGowSt4sJaY5hjefvcXuTkOahw
x8sWKxlKIafJH83yN00OkTRKSGqBDF3WfBXZzTcmUC2mxzur97YlBBvVn/mpV4OTjXCKzr0nGPKT
aI/nnQ9kAPA45sh4A5Qy5lH5WqgFo72AvvTogDiY0/+4foYRjafZwWc2ptqJqVEqceAQEisSvI4r
FgqTlOaYZ2DAqQwjnhPg9eNHN/4naqODEUob2XvqXFhMKBzj2gpJEk1MhIU3yBKtIJ/ejpz7HPsf
WmvBTT3cav/D2Xktx41k6/qJEAFvbsuzyKKRWJTEGwSlJuG9x9PvL2vO6SmisYkdHTMTMTPq7iwA
mSuX+U3CsBC58uwteo8ZXpZDBd9t05Mg9t65828CbacBllJFgyg4qPlwCEagPNo5FpRl0D1MKtd0
+3yuPFfaqsl3gow3ZOsxD3fV8GyrtyESddRyXr4PkgE407Pa/fLceBvQv5etx0yVt0P8ze7sg1k/
tXDfGupfvFFAq/7Rq6NnpS9O799Uw0/N8PceGg8Vqk72fa8nz42UrhvlTurOQbAZkl0nDAKdmxid
ltbcDiksruwbjSmbZMCJiPHg66zoj8GUWKc3O5r3hLijFKbbYo9jeZs8GfTMzPGpc1oGNwSybotR
juzgj3FS5UeX/moBLQd18tZ7bmB3O/Eh0JO9FNaMBsFztnSEpDffeSyHJwcDrsQ6GtGfcgxpPx7q
cmDutWY+2ednB+8wHZ8lrG3e2xQDYFl2GeYV57zw6AwSRQ0Kqbx34GjZrrwQImdnLWAckKFAYs+g
+Pt8QxgcX752LPj4e+/iveF6uyAAN1R9YEReqA9us1ExNqk2DuYt0kmm+eR35RplTF17i4w9WEoj
vfs6xZkrhVVZELlIBUzur0mOo+tKGVUjkCr9FSXiHP5euW7ek3dDIOTgsq1Q2Ix+xs1mzFdfLz11
IxFp/fXS09FhofR1FpUs7QH2xgxd6r/jn64hoYlwPFvinbkTpFMEUSAZjyFTt9ux2rVv+nirCnXN
hS80V90gxSH4DRq6yNpUKsRw8iFLnYhL7KyVN5b9m2EmyXbQHTmCYfstHjYjTrzRwuhmcd1JtPPy
NhudhmjHIWUG0GvCLp7PkINngmwS3OEsCYO5Wiq654AvPDB3iaHq3Cv/SDnDLB30hgdWT6W6obEb
m8wZN2QWNEFAkpfsRmWhnpnfcKhyAo5W0MubVt8WSsiOIlvRnfKQMW1N7rJRXvnmPvzhPY8fertW
/bus/kH9av+rL8z5U0Ay0OP9R4TvcsUpgxDIYgHxs9qRi/DQsMUvZcumNne0/Dyy06XW8uXqmNzd
jBb/u/CkigtbsNl2xMIa3nDhj1J6yJQHKsauBcK4itCEDRjA+OuhO+nP4/iUZrsmeRrQBNWfausn
MuzNDT700rg26Q+VC99ElHX/+HUosgAq0BXoYZNfl8SukbUuWLW6EvJvzMSY7ZCALmblszvuokIm
wx9FHG2SJvteayqVAHsZEBG1detv+QAj/V6N7sidl+Kzu5L/1We/XnWSnUJPxRFMZlUQGznmSurK
fVFQJUjR3RH+7dTtfQ3nfCHAzcFVRZdEmKCSxaAG9znkh6M92E0JbIb36mEPosoHrm4bcLEKc0bw
MXUoxfkeUz2ye11GN5vrzOc1aMZmMBYA6XNtFAbocBMASZvwuCYJpGENKHIWgIewEc7tfQdD1NhJ
3JKQYOWTdXaNx1C6LX9rT9DvjXGvDfug3Hfp4eu4f2lZTLcbPDIseqBoOvaUmqE3VeX0TRHduSB+
DHUTMmoTgU59QEyGdOiE8xOexIi56t0WdHaZnfQk2mb+u29iEaNtGve1AY9HGyIL/VvTPYU50Kzf
Lf84ZCnUcw3Nld/vuXu5XlfSxsrPZnlbh49fP8jccAwJ8L8fZBrK+rIqWhe3pDscmWtnL+vPsn/j
koH9QPNZ1+9KZprGOX8d7H/RDmFlbNEEspQcefIpczKo3rHS6A6joXU7mLe+9VeKR6oAZWTaO93e
JoKhV+e3RtHcLDz2TC0kVM91FdlzS/9HypDKfTkWScJx4t6WK20rg6VqWU8P3u3ae+y16Chbd0CQ
YXVZ6yYtdhLzSpPUTStev/4xM3W+ym2N3DkyK2jlTY5Y0A80XYuAgGLj2HjS3F86UNXqIo4WA5Bc
mqHwj50JlqJ5jMg62sT/IMC3qBBANqBPo5AMQBpfIZ8K+O5eiTF0pjKKWnMX4xeVaQW6/tmR7Y4/
kn5bQqbjz1a5Q2vbx6YI70GjD1Zl9dyPP1zjpzSgnNDi8zSuiyTAmkm0lwuKfXTF5TfshteK8VSE
mHUDttffq+qI5kuXoBxbv4bokTreK/fqBgsPvTs2Jgp32VuXjO9662y97uCjfVY2r1H5oxrdbdeZ
O2LOWMXojx/FLLrA/LA7RaB/IGlCUNHrfAOTZyflwx6plFYvAVs/IVYXCpXd+ui040Fgm+l7OwrQ
CFmsHAQNgFTYeHh8ZcqWBp3BCM1yko2fwPMROkJMVoB4y2GxpR0zwHIDuDjSy+Y0WwJ/m4/bpG6e
vbzY9jAtkGRcSb21LmCP+hkaA2Vw0yUJxS2tRjtHq7SBY94/5YEN8UjFpdGCfXcbh9qqsCikUmnV
dndO+2pT59p8IyFOp0nVZqzjE9d9Vz7UvPgQ2WAFJ+WQy6HQ8DjHti03VSy+njTlyYayaEj3fPt9
kN04oww/sAtWcv7DTxuU80G9Ww+9xAjn6909hw9WgY/D2GaLY0Y12d6936hy19AzS+T2pNlkTOOx
VdK1kRSUivqtLcNifJPCeIeiKHA2v8X9PHZWMQa2SCNSNTlbQyQ4MO51U6Jr9OBlNl5a6H7BUkx/
dVqPCRYm7dXS7TfT7iO7o89HYonrhTFJKhqr9Z0C9XqhtyZAs4wmIHsWQKspdcuF3H1+MV1gFFSS
uymEm+s0iwMD7U5yIzp+tYmy/dM4vDKpXwbhWuKtTy8wBgAUcfQmaFBMHw0Iv0IqQ6EA16RNjX1m
KNtISR/o29K22Blufeu6Hf414TpFtCRsn9tWBcf/vS3f4nbjWu/qiq8FdFkKTRQkodkCF275xB0Q
g1OgZ3sfXZIQQNDQ3vBP1bR+28XJRmjIcc4b7A4lgOkxBwoeRtLepfIP/jIPFiyd8sNgoIr0Jqhf
GNeyQ1BMB5msMDKUIKYwYnSNtw5vdbYcbpW/Eldaa7hrJ+6p7Zl95iBx4nUsncjf7xQLe3DooICf
+j4XYHwQ+DAX+vDFbHCKHD6QLhh07y4pcWUug70dcgkHv5qh3oQ+SBj3IaWMTFL90ZJuPf1Fyqu1
zHSyQwYzZ1jmy9ERyVguCEsFVljR18I8nglbuY7Wbjyu0jx4rHNM3RivtdU3t4QovB+rN7M3UXJ4
1ersCUd5pJ+3aR+uKTkfoSXdjw72ELCPrUolTAcITWxr1TlYqrQy3dfYLXeCQtIN1j7jEDmGzHzt
UakbwDz1rYczZya/ul0rJHTGJBSCGvdar4E3BtddqjeN/jEy6XLl4dCM9aZPjP3u4MQkcu8OLsx+
/APXc6VB8IKBrV+NWFUItdhj5F5U94T0pOxt4cPavBw6K8wWQjAHdOD1+LVMlI1dHHzT+Ra4xbFa
1Lqdu8JB64LXFWNoBlqfM1MvMSQzGWln5ulDXzX3mTFQ+/BkRbJKvWKDXrFHwNXCFH8mIiiR7b4b
s++Oqi2c3NmSAJKqTWrKzzEuAp5XnXMmho5ROLQ1bVqrgSVYPcoxMbJdq+I3k4qhmkFwLh3rduzk
hQA7lz4g0AbrA/1zoRPx+T1UtZ21fKCLHBzqLcKNdQdXkk+Q0olDGDqBN/11TJ9TJAXYK6OzTdkN
dHpaA2m0mjxTdFxA0gLOTHCypT/WQggy5L96uuJODTP7F9cj4gWGg58N+phWvkaUVEinmQPQkHah
BJx9EVc/Sv38IkI/rBhsQuAk/OQO/fR8z/wZ2g/EKsRkl4GcMzWnBpVDA2nlMBOaKtq4JnbRZaCj
aFMfS6M7CDWs1lH8Va26fxRQ87IGCAYEoHv0uDt6cI4oLwuqPhAGp5RXEsWwxeuwW9D7FSZa+B+0
kNWbDP68gige4u92bd1Umb8AIJh5V/x0h9QPo0Xh5/T5XRVy0ZdmQQeDpAtiAkIuCGwVJXjQI4Sb
RdGyueUud6ij6aaNTc7n5fwky+Mgp3qF/82oZC1yKxktZ2DFeP0JvSGkd77eo3P9Cu16zckguFBT
zx5TiH4le2GAOaz3A7J8b62lrdRuqyHTmllMbYp7EYPrNUi1KkaCAD0C7nbN1p5pH3BV+KJ5HeZ3
dhrtzaGCIcAHwh7i658r3sDkPmaOaXGWSDhgqIg3eB1CEHup+gYipsvAWt7JMiiK34O8cETm4FMI
6IiCx3BYaSpdGyadkYYjfGA1Vle2j3hSH+/l6L6W04fR6naClzvCQ0ol5Ba9Y2ghLAVapCAr1boG
W2MpX68z3fiOb5OQ1Ux9LN6C/iGVlhTf55rNSP3QySS4aWC9psc5txo1w5NaTHc5ykJjVUhwwYpx
kw9Y4VxqDVlv2dxbzSPCEm7xrGa4PiONLP3Ssp5chWELJ014T3z9seYO/vVPm5yetk5byfGhvBH3
aHJ2FPKAickhkLD4eqW5+lz4GaD0CV1Y0aZMmawcWlP16b8IEaYA/XGo6SgviayJUirHk6x8Bu8W
hL+s6B3RkYXl5w7u9fKTvm47VF4Mo/zCD/bJMQZ82+XsJgn/pKjS5RUmV4nQAKbygTQsrEo66baj
JDSKZBehnqah+imIh1//rrm+O6+FnBxReQNDgElR4WVpYeUqfaDRPvnOGfoelZtQa0OrCxsSxkPG
E+WGCLkSWt2CBZl5b5gVNLJ1KCRqMfhZOjdl0+tLc9aZ1BqQCyMSBPgRmJtOSQLMSBQYjbRU5BOO
EEgAIlHLAL8JqL6w96iRA36lHIVhd+GENktN8ZmPRpRFb5+WAu9omhEUfVIEoesCzmzeyhKFVHLv
vY4QwN3TUC80kGbils5M2bJRdMOZ/XKKr+JW1KWl77omEGcmjXRdGXfjjiHK8K+/uMjmJvHx0zqT
aJC6GGYPiQGyOCUHBtELB6JaaMTM5XGfFpmca9/pCM8WXCJKML05O8jIFONrkn90LSIQyiYrb2Qk
mRcfbm5YzFDetBEFUBwVXfHP0V91265RQz9F3v6JSqeAQNwA1gmSNwrAsX6VyCxU11q4Iuef12RM
RM3pOKBoPi+L5EWs4/zBS/3IaLqNK9TynGQlvdnNGsWh+BXW49efcY6ipIOP/XvJycGVlG60qpLv
CPdlgPsSRUeleK1pl44MLRPI8y4qhIP3ZHrmzkRKKMkAEV1iP4zFo0HjBg5HmdrbOPIv+FrtV9Sq
O0FfqGtGfaO05q9TA7QBifsGHSPhNUOfaPGrzfF4wN5SrNNHxCRi2gQODUkLh7pO7jrklZRXcQL6
mKF5impxttfHt5hCq89x9smGtaD3dGm0ikS+p/xo7WCjey9h+VuR7vIiBChlbDTw43iq5M1rH0mI
ToaQOWTaRFtJfeZ2Uev7npb6GCm3sf+XSBzlPBEeXl9/o7mjRinDfqSWgaA52YxlHJihYYGoN4F/
hls3Oi+qYMwvAR5QVYXT/dS/1S600OvlJLlTEI8VXBLaWPuvn2LmjtbBN/69xCTllCtFGeoSfDR7
CZlV+n4DKoXexyKVbOlZJnmmVQXtWNs8C2OnDGYQ3kPZQra+tMT0Fg4MIx0EqpwlELhkiWVBUVGy
TQOszW0q22xounSTAFuU+Li0Pe9LQfOItuHBUdJtJcmb2NeOYlTRaydBn4zHU+W+h5xM28BqFnlu
PdzW/Lm4acqtEaYH9AC2nawthI5LTfLVL5xEqzooQ12pW0Dn+Uul4q5imAe7Kg6u1oFDjw+R7f4M
q2YjR/xS93eiuBvhhzhqVAARKETpaMD6kiEw5o2/E4DpMN81rbL3aHE5RwFTN8bm3i6le6hmCs1e
Y3BuE6KHgrJy4WHurVfrUgchS4iCnojaewiuVNyvUIuGXyp2L9DBFMhwoEMYigmtThURYOPU+icf
W9UoC446OuldDw9ozPYejKg+k+/J2G9iN1x7Vr2OKghJiqcj/ItaiNndVq5OupJuLQjBloeavYK1
dNhS0J5HRk82MBqa5veF7u4D61RoZ4l2e0lqHJAPuW1xlO3XEElY67XQXxE/QYJnhIK0t+mghu6H
F3+AGVu4WuZSkOvdNAnzNaNYOKPspgqPQwBEzL5QwiiRK2FQiAYHhda/OO7AAMiU+Zc21fqWnGHI
PZvNoflvEmhe6m2Rh8jxeRF3OhdZHCyWuDPhOJGZf741UyUra09VcQArT9r4zoE0IPbGr6IT+fVD
zdVA+vVSk9iSSV1qJTW988jUHwXBs8+qbwKwb4IXxCrwmKIJMMpijmhtFNTJfOO1iYatA5gqyfZi
mwEqLjxNlPQRYK3EW5wmzQWO6984CU4yxkF+rYr+vnIsk3Pmfyh6tLIOxEKgLnnzG+yvg+Ln169m
5iPQ6lEsOLSiVz4dBDPbq9MiplvueN9gHzGloQRBZWbxNpyrwERfDUANPTbWmjyfj2tzG7jDZSWL
dqtdeNuR7mnQvgonhCh4yRF3CMuf4m0r1ZlB1NePOgeuwVUdwDG6FQ6Fu/gCVzm2VZtVarekaTKG
rH56bsuT1KyRL+1/+N8RkdjZ3u1It2Bpyi2ebBJwP607uRKidHQskA6XnFuCnAOz7Lv9TChblOSe
/ZqoBVA3YemL4NDnJ/STNE6wV+GyTu9DrJwCodfvdRCal7gIcwgCShUhwcVcVGbs+nkpRWlLJ7lc
1+6uR4MWwhrCGBdM7zstTOiqylNPX8o1zzR+sprQBXyZdHz39VedudM//Y7JtippIdhlEvNRrdsm
uwOz7rULtdns1iX0O6pKqGL0MInCthkpaI2wRugAVWerrh0bMjXKlz2D9VUBXQukXrFqqNvbcPP1
A87tHkySeNeYGIPLmSyuV2XFkIy8KCpeEDgLTW/nIZZNm4Ltk0TKQqy8FCvT3arQ06JiwRZeNsQL
vzoliRnmadFCicIa+a6ttduG4r+H+9FbxX3m3rdgdHpJ1Va1QqbNnFRA9srWouGJmCujae0nFiW7
HMX8uPRO5MYrVY+2QR+dnOZDlZ5K3V0n2bBpOHGBasAELx700r7TydHRDP/RKbC+UJaRhxQ1ifC+
TRFfZVZV02D1v2lQ50d8yZJhUWhZnI6vnnxyIRV6UTdqzJMX2b2AfqaZvpKHfSvjEifmAGH0sWzB
M7d/VaQhCcFwMP5R/FjdqKmtzS3Y/kQvU7KZzaJceCyV9Wityhhu+GrElhipVh9RzB/O89e7a65k
FrMHJDUYKyNVOvncIapT4FRBOtODQxag67C8SG/Am9bDOfW+28lPz1joD4j3OH3P10tO3rMuZV1s
ldwEI4bA1bk0aeYcTZKsrx9tJncC1kdlpFKSs5MnyxgetmpMgxmuBMmm2HfDkcFaRRab3wdc/a5y
/nq9ueB7vd4kImaxVMddy2OF7jHHoc86gSqrjPdF/b+5gpknAxqpC4kyBs+fj6gnZUWkuczTtdU4
PMrDa4YxhhCLyGnE5+hrx9Xr2N8zgf3hSyQ5zHOL6CUzjX2LJ7HGeSXXjmxBaK5WXfMrj9DzZxiM
KGmz9yzc/X7VzTe54qwCG1fbfTa8S029G6MM98OPmGZwsvT25pooBmkB8DseSKj1fn4ozcwHmohM
0gfyH3/raxvkjVZ5duzsPQvK0kZmKtksce1ndwm9z4tpM9ynSTXkRg0zDRMXKLqM0WCDCDwDTogq
fwfqlQhbqsXCvpzzSuFJHWhPNuao/wDfdYFVmVYPQ6bdtD7gExzvNkZ+1IKd3dQreYy2jQLdoEJ8
p05Wo0nTvsW1KLb2mv6IClBt/1XR2cqrbShRerSXvkhFoeJhOI/8+Ra0j+BJWNgoqUl+Y4/mBmYi
LcXA6CGuPutsF9H8a9rnsHq2E8DeCBp4wuDCf0rSlyTib0Q1TnoHbWR17yboekXGjqDbB431NPTS
Ia3rfdoiZhEpu4Zm4l3g/xkCCMd3RvvKZAResfQm3p1fyTdS1d62Y/GQNYii2O66QIyxNp+KinZO
o6FnAKO5fnXhXQsBw4a/Nl8JVTNIFI18jL2lhGzupIIU04DLsc/+UeSoeSzLRclWq+0zc4cCpO1F
wehGEGm/Dgpz4Z0mnbhPaSA70+3l23pYemNBrGuOsOpoty5n1iIDmMbT6zUmGULqWxVSX6xhhQCI
I/ckbma+H5iwEGi8pDyxqY3qI7OrnVO+0xazMdn6+jnnYvr1b5ic3sRyJE8WJhf0lWHzJc0JKh/W
XF+vMvvhGAk4+CCA8ZvOy6lVVCR+eVJKxhqJU/FGUfvktpKLhQeaiwtM+P5eapK0y6OiFtbAUsMI
SUc5QRuEkYsG/u9+PLSIcC0Bw2d3ioaMG8QyhAguCfdV3hXIWZFEKYGIKThIaNbz24WLdw5vwHb/
7xrioa/WqBg7/oeaSI1pdsQbKQbuJqN+c9MFT7hkbxzjQbdh78ibqHKA2+LU0sZH9F1Q0R9wW9II
MYi4f/1Z58ZQ179rWoXqRWQMmcXuKUmvxwCDiLTddEq+jsfxBnXbUn8tK3M/JPZBKPQ4xKcK15Bc
eSiH6ADR0E3Rnn0pK2frFMnCEZ49Xoah4YZAd5/h4eeXxvBUixsPPITH0t4Yb1Jpqc0ze3ocxuyi
xgANMvkuo5N2JlDDC2YNEn0A0ANS93JKNDe3Jgr9vdAlG7zaAH5YOLUu/HC8ZFONWy6IAaJijT3X
Oq23w3g0kp/58DAW9+53UlANreRwG7RrCXbmuEluHPO7/g1y8sKVOL8xr37XpDRXS7nVs4HfBdZS
bc9hIt3kxXOFydLY+WuOuTVsYh2JTdBbkXsspGM8FEcAnuTE/bqTAu5QLNSk5Obrnfm//DCwHTjU
MiC9EAWvXhhq2xZ0NsIAzVIHhY4yQ2URd84sfVHqfleFMsi/kx+WYLy2FQDzUAeEace3hoTuuXYS
VoZFZOPouHBmZsMFQ9v//8MmW0ZusywaUrBSrXQyMmhRN4ut//ldKXpSAl4OD+rzxrdNV/F1BzIS
/WiuL1YhTwey/PUrnovpjMYtVUBoaENNCvgkCeU4z1mFqouhfIEfg37R6xJc3q+XmiMcgdIR3Gxm
rTYlz+cnCgNTS4YR4l314arHvmWWfOTyaGkGI73xrv6RvVu5XTWUB569sLj4INNb+nrtyRZnLlkD
JYRh5eX3MsePYTYZGdxGuN1YIa/wFP/6aec+3/WCkxuM1CMhpPKw/49hjzStzjqL22RuJ1Jf6WIY
qYCFEb/j6oiYYxrijA7ARADFeoF+Wrz3Zx/FMYWBl9goF4XtqyUwJdWDSLUv3rBpIXYigqKL19Bc
p0X/7yoXH6mrVWAGteSgFrsD/dJuP4Qv/5fp+Ox+d+jlACqAwD1lWHlDF+SpUJJgvmlR9A4lGpM3
Mhrfib6wA+a+DD1X9rsMlxnu0ecvE3qOJINwubw2ozoxIbSMX19vsqUlJjEisGO7L0OWIEZwc7GE
5D99vQQqpDNHx4CKCT8RWocy3WGF3OeOwya7K/B7DeXym8c1QH84Jt/14Bb4Nlqs3wtnS4uMwByP
xsYFvpS+SG5zpxXGS6++tEWxy5PsWAhDeoDX3SAcYECs9U9tbp+ZCCYGvazq7IP5FbQ3BY6DfqOW
1S4rAQnZMsLs4c7pQTSPyAJic6StWMzXvd+JA1EVe4kSf01IurA57MbZBDmo7pPdnFrQrJ3EUq61
oR9r9fS19J+18Y6luuP5h7HanjokxwqYMRnVuxiAt/2wVtp2HcJlED8z9rgbzTeZmIjMIuNeBYdE
GTSeM7aPMq5gHsb1jNvqxl8HzA7d3rtvfURpIuMmVexHVLlTfD+Hp770L/O3LE03WucctAooefEE
RGIozo2c79qq2vVKtdX03RAhKWGpL6Izl9GXynl3NmZCmV+sxC+Ru2zt8DIS84/cQNtIgps2HJ9F
1igafCO/O5T3QYBWivTTlG+5ZlaNoaH/2KBZHh2yXkAloDAE2xrpIuKHhsa7jdqk2f12w3qNMei7
CZ7CAQQeFX/xy0rlT5f9duP0UJrhgwMTPmF4gAimg7WDOua7GvKK75lHybd5o2jEo5UjlLD0E9sT
euNWj5HSs9SDGnwMtOLFO8zRARaWEXny0dvGToEJU7bKoWpz9LW6le4ZIO7lbWvYe9e1kAJ9QoKW
odIGj6QmkuHFGMcBqxH9r1Tfm8RY+oW9APcXR1hOnqfdwuNv0zehiysGinGS7E0VaXCk5c3XrvTW
wAc3NHfL0dyJGXEFJ1BkmhWylr2aHpiKObwzX+hukRsieoEUFkDQrdm9V8nZpJxTndfSZbJxHiy4
X3VyQLShpEsw0tBdpQZDWGQJOhmJ1uRehnhDuhf56p4ym43IGFG34kPZVJghjruu/pFj8ET90QT6
S9KMG0PhI3RPriZjiPpW8UmC+o+vSDsVmQAnQb0UnAsjMn6oGG7ntIFzmpdNBjh3aNZE6wwRS119
VD2b8j/Yi+U02go99IXuYMS/SwD/nYU0ao0nUIe8YvIhUv0sepOZqkZIc9E22cRNdhAKS5hAjE9V
+07bwE5BvhrJVvF+prJyFO9H9n8ACot974BOoc//kcC+U7Qfou3XR+WqBCfBOFoTUgSgMT18O3u5
Xdf+i4Q8w9pFhqXn58ClgZDB9rZeE89ZwCLMXWlC0pk5Df8xNBFYry6bRm+t1HToQdDGITZzpY3e
0yK2Zu6yuV5lcjdrg9HkQUYPlO+sF2ta8P0dAqvmUo00+zRwCESWLPwbJtdAp4Yu0Fc6kmDG6TwQ
BUkVkZ79+iaYfRrV4tpEAcwyp2ViEESRLZl0WH1FkJZeh/bkEONQXFnUv5pdClq6yXI4X0yR1nph
hbkmzLrrZm0HJ1CRXG2QCWl/fv1MsxeogcQn1ANByJ1kaXKZpE7RNqQDlVAnQluTrfv1EsrsGqDi
oF4Bu0Po8PNe6/G5R6aZ1JNKrwtQakU8Ft2u/uzhD4RoSFoxBQXhOb4ZWrnLkic0NBbf6GwpxUyJ
jryOtwaJ4udf4WpaoCsJnteGoJPo3VqM4cuLyDHiwfTKbSPfJyalLwxg3Q/EFgJ30GAUFsT8uD3O
ctxnSwOv2aLAsNm4mFiA2pnquFlaPlS5AWSccbuZ7nkz4YDKTbUHzc//4LuLH4I8cpkexU/oGZEs
fKC5BAcYhAoTnimQMh0wpoYVhW0HOhniljme8anD3dCB8xU2T2hf+vk71t20pU3m5joIPfSd0LYT
PwSVMG6WcaFWmYMXUiIBYgI0LkCpk+gEqUBy/ZIdkzu/QyQe0bpOst9VQFC0ni18vEsbTavqjDoR
qU1OtwLUspI/YkewatBSSHDT0ix3Y7aYuhYyZhAeXLK72slAnP4uQmcX++7BG/7qHFy53K0U0GJ6
GRppp7np9uu3O4f+MEDIkdnrjEzMadOjLh23CwrhxEePy3+DgS9odPnm2eZqAGEEqBH+VTXsG/MR
+gZEI1peWbLO+dgg0fnjZTz67BdXTez6NAQwqEc/HwZVTR2pGE2aSuRN+OWle6abOjmk073T+iv5
WVHyxjhGoC7ZeAF5KJRdYgNnuC0XIsTsr9ERA7C4icBiTsJ3byGEW2kwcNLyCaUTweOFf2v/WX7u
uRkrKqtQngQyElTh5+c2JUcP+hg2CdRMnhiHKO6KJD8J/4X82PovKnnY199/drKEABwejPDbFE74
5zXbJvV7xjwQw91XrSUhOEM9w63tXTMwJzxVTrPXQtSllvyM5oyfeKX/XXhyiuRSboB6Y41TxylK
ZNrK1PdG9LtTTy5fVQ9va3TN8LVKpSPa8oB+VPW2a0lJj4nyUw+Cdd3+Ngw8O7qfrtusx+GsEImU
7+6oo4MOj3DY9Ea1cMnO7oWrHz1JGcIyd7TKET+6WUPWFQUFhxebbBhomRkshL65q+n6FU3OATdi
oiBtxdlMPzpVIUsDYvrX1xtg7i6/XkM88VWqJdej68Eyvdj2UOdhLIOUEDHdXvrgswgjy+YAAZ3D
K0ubNOUMvnZg6VAW0DRhnojfTE0dV4x7V/U4tesBVAH8Dqeztou3/Fx/6WrtqYLPGKu9lOW52OVH
eMHegP4dfBr7pa3ecnOT4fz69WudhQ5Ytuj8OBTnXKGf3+vY+GlPXXp1cdbJiZZsR8lUnQrnKfUW
dstsDgFJkLTZphfkGJPN2VVq5NZjdjE9MvPq1oGmBAJVM6udIEG74/gdO2+tMldemxx66lNF+8XX
FnjPCkCfQVHFRXvUKUMW3oaIXNP+noXoIz+OK4a27Oe34TX+IMNxj+5aqml5j9UddGwyOg4PLTG6
ItAnkZxcHFTNnterdSd7rgwbSQk89D+4SYSl+d9LQpAkpC485ex5/e9q013mWpJiY+gNZUv6npaH
qH6JSh+2Jo0CWuDxA/Jzvb6voApGlbZJnbsYoby+X1JDmD9pV79j0k2tSg8aexReXEbBD1cNxcCD
o0Wb0bkfjLtGfgcDgQdZsARemU0Xr77zFODdOLVf4K962fUu4neY7arCAZHuhcHdlYWrIH6FJMsR
8GgFlEsMnvljd/Xo2ueNZuQqSv1dQjgjmlhYk4hWDM3dgMSQ7rzHj4B++q/2GcNyA+0iqiIKic/L
jkpcG5LxHzqWUCQrjja47XQPPKQvzgvbbC5kOwrGMUwfmAlcBDCvQnaUB1EHyCy8k8xzkOAmZ2g3
MooKobf2CS3jKxatWCnqDIUEBZj/jrxAhiOXm/e31hBse2VYCHeXGnZ6wBnPQfLBgEjgRz+/ANWK
9NFATfAuTIz96DAuCw74Iab+reYik+nvSC/b/EDJ0GcrLoA4u6PHmKqb0ZfJI+8rHw6NiwyPts86
zLYvugz2a9u3mxHgYCKjcKS+BtqTGv1wLY+W8Ou73ufi6lWUfq1TNdmVim5kd59EmL9GK9QXSGZD
stgmRYhFP4e0zgSLUkX5xMjbjfC6bEv6UeVNbmy5kYDQbJqcdmS7xg9N1T9wVRgzGdmUzVBu7O5H
D1QKJ5aPPuH305mjyeWie1nGj16d74G/9dKrsIXCtCYO8UqxzsSYqJC25iLzeC6wXb3vqSagVGlx
XLrsATokeEiLlEl0sKVHHWQBwJeFLTeXmfJd2XQomiPpM7laUp9GTRr24V0hyPbIYEbvlF62196t
mDSMxfJUAwgnW+YfW4oKi10uIyJyGddebfMiR13owq2mQa3aydGyo9WgKNvsINMDLgGq23628V1M
syFCta9ZP+wSNdyPibTt2mCrpP6vWnN2mSNv6u5nOqg39fgjVJuDXlW3tG/pL3/j35iabmKHfRHH
h1otdqEy0oA0N6460DcrniTkJIt0DWZIKJHmSYyYB1tnUMenMXJQ/IQUNmgrTKVvDITq6b2Jubt9
6AG9SoG/7tvzINEYpa+YSQYi9FkL6U5n8pmtTAWJIPisoLodz6So77c0CmkmWoW8BnLv1NQ+CXQv
nslGb0Gtnsv4vniQuoau6/jgA/iMvFdwHlL6wuVGk1sYF0EGYSt4AqSF/VGIzK6e/gpkhSY4utzd
kRbhkGu3NkGxzYZVWO8Cm3Z0aqIxtoQ0nI1WV59xUmD4rpZ4hqT+x4pxfG+Tc0H9C4CyMRcKtdl7
D/SLzg1kAYAxJ/de4utD5ABGvks+6j+tdjfEB3Ypwqna2ncQcNkEBOX3r4/GZev/Y5sCuFEMujc2
jbfPkU8qbVMoDkd3sfqBOMO2Tta0WMdwjxJpquHyzvf1OuXJwJHTTV+8Ln+02bBGJm099Gui5Njp
+FHFz425Bu7vKc3aMT9kBAyhFvvxDRcALr+nGOCphvBJrmKI9ccLkt8FlIRCCU9KADuJNi4D+ML5
XVrmDUeYWbx7QpcQwxo/Ks9g+zBA6td1srcJFaL9LPZd6w57iDs9bS8KebYdiLKk0+6NGNqfekZI
AyC+2hU3oQfvTFH34hfQ+wOvfi6x5yLkVQGuxpayFcK4CBksf9TZSHf1fic3el7m7HrhOivOvySd
Lec8nC3lm4LNKxIk2Is21j4cT+PeIcBbcrwpvheZgg7Ve06P+uuvPYt2hwr+99ee7GbHHWPPNxCZ
0LLV+LN9CCDMr8ZvgB7UP3qwin7if17+GyccQJi0adjbJM/6JL2oPTM3A00YDaNNtinoc4GnL9de
v04C4eWM6IQtrXNp4WlnX/3VsuLPryJwlCiRrIUsC4PMKtQbWMMSZhHUar0XnDpjIbFBIWIu5KPV
pylUiCQSEwiC2uDdq9ooAdilxfTB/MZYTm6NXaChG8U4GK45clnYrUjgJi2u3r7cJOWI+gK4hCcg
mRWorRCzoHPRvHaIThXRPmLbpGCi0ogZjvmU+cPejZxDnhV4p77zOfeR9yNEdDm3SmD95rfQ1FAf
kh/Fb8BnZ1+GZz/Z1fbhf0g7r+XGlS1NPxEi4M0tCFqJ8lSVdIOQqkR47/H0/aWmp4/E4ogRPefs
2K60K4FEmmV+Q09au5kmHH+InyTdXn1ya4MVDpmiryPbe794o1GlBmySRnCFxJ6UZNzN4OIbryK5
zdo76scq24juixpjOd9o91qSsQ0tbNOOtqF7lFaRK9dCoRLvSQUdHGQu6dFhAUA5xUuoe/FbwTBZ
tMq60DHSE+BQUI3pc0xxbohHcg4cbu1wr6W6m1rhQuhh5fJdmNLFlV9lfNtkXD/z2fKEN2A5UfZu
EQFclyjGGYQ/ykrVvMLIPLRkIJ5R88pjUf8tBnNtGA8Up7Bva9IlmJQpX6c1FjrLeMAo1kORqZ6X
Ci9jPBQAR0HtrmZj2vYt5B7MckDFoupAJf6KlvKNIfmPSlrQ6Xo1aSbR6+xz3EnCmzQ2XMX/XSfI
zOm0PSN5i+nUjH2PJD9EmVDzV9d9C9lsoC7PFsxvDcxIhXEpKuTwFWEFmndxhs8hUld4OycTGWCI
P9horibfWFGl8IZI28aKS5vBNYBmdgow29coHwkJEXlQX0XkiTgYdTjmJC9olaP2Ean9CrXztcWm
I/dfDHDohd00Qi5JOKJjNnhhUGCEd425gluDm+YO8KNd3ozQuYJFZoEyp5MwbDqET2pezs8x4aXz
ia73vZKwaLOD7SRb0MMLK5speh5g3rgmusZc6qE1EPB/5LZC7/SQ5b/nYRPMV7l/MwwBNO69Xe/r
4thV+yrp3HiCzFWqSKShvUkVrZB2pWHcmaPlha3tITA4E4YrMRKEGsLfQqTR9tjmFl3L2PwQCZSK
3FOG2OAcvejFQxd/FFjZtw1NiJtKfY5kwyv6XVK/lCFikrsaejyrpR9eiUFI/CrzCai2Rc/AMPE+
jdbAMba6b7r5UpOZ6/0UvpbhUe7kZVX1KJC/5sQyEG01y1iNsbKo/dQb5GHRjM+pKe0xlaDhjWgf
zNl0fBXSZOJvHTqyokrqIKtojl4UrBstgYKECYr6SuMQPgNab2EheWhV0RcN8kMccIaOJhr5oLuZ
SSTWp5csuKkDhKRorr7pqbyasJKRgl5sYIKpKd0XdF577Ilm+ypUER8rYc/2+KwMdBr04SpFiHLw
WY8gPngttroSUyK07zLaqOkh0DxLXecpoWfzOk0AqdobhxZ9WPtXs89uc8onsTjL4K1DnSe39lx4
wiBaJhZsHbIorcATZFnG16oBK59ASlZyL0UInIZVAxeoG4oll/iQ8UURRbORxg6vIA6n47ooPCw9
ahAeBso8r40Ne4HuelLi3YcirOhKmEm962cPhX8QJPoqhGRMbUbkzkOqboT+XmF/iJQrH656bWbX
fZCtkXQG4z3oFGIKzF/saSOWLPCIubgiIN/rXb4mb14ID+Gs31Gc2Gjs4EhQLSYsNcO30FKpST2M
xqHW6I0wwU7QLIrUJIjvtsi/283W4s5LqKBMxYdU7Tiu0uiZVk/BDaEoXqwUQEiSrd46XpoHKy6n
UTdcE0x/Okcb0bMrd04eXUdemgLsYBeV2bBBHyy0qECvMr3A4e45aVB1l3cYG+DapGzxi3JARagp
+pnzeC2wLRr0ss6XgU/QaWpGr27UvcAn0Z9bmNNCaO1rHHvtWG2hgcQ2WUp9bxf1XUTsfhm1d6aw
aaIMIXzquKht9SQyGI2gK6rQjkVBOkCHgqkROS6gKfHxOC9oWP4cAp0JChgR91ThuqyAafseFJi2
b+daQjzGZQxqxG/iN2E4wQ3bFePNxRbwueGA/hLPUznGyPskvO41SYJqjnCtEixp/dXDMU7uEUIS
+ItLCcRnGfIkljdpMJJwQobnKDkZLK4qfw56Lb4G13ptAZpJqdM55rCa53wD3SMeqp3of1bwfKYK
Bb69OJXJu+gaceewIWPBAylNiO9D7QqpqOqJyNrmPuEVcWNOtuyCeFI2HH01XqdSAJFN4RSS+5VJ
EMKi5mhAOg3+SXghnPssCvz7eiKDB0evyvLJp4unvijDCFvZtuhXBWBhlMYIpyvfvMm5Fvma0KXi
NkZ/wF60urTscLyYjHTjl2uQLXSKuJoxMD4I6WTjPoN5FHMmTFGwyfOeA9BcGsa4DGHDkLL0q1zE
JcBVCCISVcCtDhognYpaNCHkUL9aIOwjf5/rM85szq4fl1PXLslX3Lq9Dtv3MnIWInyjZhjKuM0p
S132l2mwC8PSE9vbCIqFNCHrUk4XGj3nckkT13j6u6pF7HWqKBsGaiJ3ihFf1yNQ7/Ctk4AnAdPp
OpTZYm2dJId4vjdpQ4PmIvq6kMuqYqn9862+jC9C5S+xd+bYTW2ajK9g52umjRtwkegDDACIBtNs
bsJEWxQ0YeFmMw/mDjw1drjzAM5v5gBGqlcELWR0H6Iv7yDX0FbjhbPgTG7/bZJOykKqEiPcZphU
IukSgtlFyrnhAI8s6L+XeBD/jy9CLgmtDwWlU5Wyps6bshGbE2l6E4kwDLj0XftpOasQ3WIF0e65
eKxLIi/nxIXpjhuGgLoA4jmttZVtqdtjNsXXvnSXIfZh3g+GARH0gOYYVRhiXHMrW2+QeDfi+nJU
0KpICMmGsWYbLkt528EnQ0lDBHfiMhXoTDrqE2JLmfgtUM/ojzngjp9P6nN3g2ILSguHp4C5fl9C
hjlPcjjzdWDohMFhNF8L4qKIyM1tpEWNtfXP452D0gBDRnvRIn4X98P3AQtz1oLJ0uNrclPBqirB
hyCx3F4hUzIGuD8uwXHzqmm397ujFl3JhEA/P8P5d/7PI5ysyHKMTRPE4ec75/YH1YGpExAVO3it
U8oDlxbHuY4HywJZLWF0qMD4//7OURQIXR5WJb0OmJlkRhneJN2IJisRAlcDWku9+RJBQGV2PqN/
6ZIuyfnD4stDnBS+rFGqaiuR4+tk3os8SrS6/OmJ0yKlHB3Nh8Gq3MLvr32rZ5u0qzZONyoVKJEz
mBpsxvqRP2rSGKBN0OBwAvj5u5xrzHybJ3HefTnPQLLKiMsq3D3NjvU4hzBw19BCAAID5KjJj6hL
XRhT/J6nZygUetj6qtChP+3HpaVT93HCmPa8T3CLRvgeDH7RrTHsipQPEgb6UDnxtyy/XRharLN/
h3ZUAhZDRp/gZO+hLa4UXUo/JKQzYdkamPx5KdkaTk94GilsxtIThINpxMiCjHPsB6/NrAUizVuf
H7tchz3nsgFcyVSorgiZj1PAe6ZVZZ91Haby9TKrm6sQBindOdI8JXgm8eVO5qJmahpAZUxMiJp8
DuoafNnFPt25i+Prs5yU0UZDL/xBbmOBBcBCnEQRIcUAucLLi+BcACm4xJjKgFR0Tr1YYXzlilQz
lFOGq0JAsKp5AaZORG4qwQlKb+Icb2xkp0go09eZFHhMj6I+mvOxxnn21PmSnsLZCfjyVCfrI5D4
Rl3ZcJk5pGHhrkYSVd6jUSZdtPE9sxK5LwnWkbCGFXpSP9UR0MxaQeuppiVNOLC0HMVKeWnBn+kQ
mV+HOfmivlqPtZkzDN0KH1Uef6HeGofZdKd+1baefwmFd26DfR3v5K7JVSmwo5DxOHRRaaX5Jcq/
WMn9vJHPrZ6vw5zcJ30aBb2RIHwto6OeE5vmW5TJJP2pGjLvYtR3Do2FVy6EIaR/LcEr+35KOmMe
BGkb8bGKuwL13Mm69rGUzTIwhYsGV0vJ67P3eHj6+S3Pns5CzhN/M3QuOC+/j5tJhkJbChpnHB8Q
NHZLyokRyr114qylCqVVGX38DOnZS+Zm5+5r7EHI8CD2mvz1+8BFLAW5HgvcKwh8je0YD6v8lqNI
ypUlJVKnuLBQLw14clWG1SgPTQl487/rjWgCicxOgI+EUFraA+IPn3+e3nOb/etLnsyuaU1do8Ys
IuCJMQC7Zk9AJECEWXUJgiIe//TeoVUK8xGnF12zTs6VrIkKX7L4kKPjarddcUTxU8B12R9CTk9E
YRQ14wvDnn/B/4wqJv3L5T75JoXhFJQwxKBCZBrm/jPLQ4qSWPd/M5n/M9bpFjGrZFSjgeI4UYQ+
7kUSKkMvIWvu+/ufhzp3xuBKReUK2BKwx5O1Ql/ZR6wLPCZnDENxRYUqhKXjz6OIk+r0k30d5WR1
OHrRWhRlaXroAs9chvdzf4Hrdq5tJQw4gNjxF9BoJ6el2StGM7eibVU7uCtIywaCEZgc41VO0FYm
RonKp0JHzvqeOlkbXZArPrc+vg5/copmTlwq88TwOKQCqe+MO1Bf+EMz1s9zeTYS/jqSeJIvK7Gu
W0NJVSZT2tTKkYKR1W6UBr4+DrnUFTBD551rA6PLfKPqd0B0QAUVegFkx5XNbdXvWud3HVTuxUdT
PksG/37o/3yEk73pJ0EAZZizzlZ2aInoAXCoEFu3otiOAAQ0DFJpwkbtVaFia/JGEdiu6dNjOJtQ
5uBENurRtYbnsgIWHaDJFyztyNxBKM1tZxVRI4jKeSEkqFTKm5lW3FC3gBGKTtTBV3aRXK9Fcad4
MIfaC9R7tkySWxDcZshrs0v/OkhSigkdhfxooTYPQ/XRURlu+KeqKxdBSyerLNfdXGBe39xlco4Z
W/9rku9TpVz2Rfc5zwNefHq8a5Phzh7f+xfk4O/9nRbqV2Wmr2y98ULjtpSekFmgNpw2q2nQ17X8
bANZFM1uA/6KGFYUFKpEegri+VHPkM/Smo0yTtuRTlLT0GDKJArC5SYo30a93bXKHy0fbzI5wBPV
QcmFSrz64aOIGycfkgT7LjjOvB4A7F2SLZI5uOvpW1N/YsfRdGjsv1g4oRIU7iyaT0O+gEfX4L9M
LXXqs08AFe1zjeJWV1gvYXcIosFzsu5OHEHoyj0I26Zw/nDqYkercMYmMRkLT/QSoBvTosjWjIFE
theDLmmGO+gsHWF/Mt8lEn6e815Zzybtv5LmpLzlVd18fhfPRFiYc6oShyzVK7IlJZ8XXKerMe0e
JniXQEZysJsOUWpgH0UvEyVX4EnhPqWdWPf23UyZPsgVdzDG61p/cZjqtKeWPvH5zTjC4k+DsVZu
0qR1mxIgAoMLplft0MDUu2PwqJfdHeiR1whM2c979mzwQdmVmgHYDUosJ3t2Gny970wgyFbuqsaV
+ZwawCOWGvnIH1VdmsWF2t45RQ3z64AnG9FOZKVxYgYMsUylaeLXHxGN1dY/ZAj/DwdBbGmNFQwq
irl5Qf+BbMi5y0trMRMMgVB25cJg5i4U/T4Ruv+cEIg8kzKKDO0U2RcqzahPNQ+mgIoz6SmHeu8J
6SHTtz3QOnQ812n8Rt/4SgOk63dbwvuFH0KDReOPMzUYgLAZvVtReCnlZGHD+yQAABYUAl7DAUQr
u+uAPmxezR601sicQVClCNDKS72XtgqGn1O7Lhxq1RLm3PI+z1FYY+ffFCNCAGq5p4S7SvEL8kNg
F+aHOIyE5LSNK+fQH1JEONEAdVXaUk0O6ESi6EAZ+Oclc+4+ART26Q8M3vITCf3llDd6XYOzhcME
qaxw3ciz+yh5VyGJUWL5eaizITnyc0CKoIlT0zq5Oscs6yc1wYUR6x/FeJNJ0eYjxe0ZUQQVv13n
t2nt4C78POy50AO8B/K2Fkkr/Yjv99jsVGGidmC5ydqQDELnNOjXF+OCS6OcJG3liB5w3ZYQTtpd
hMsO4UeOHtbFu+/s9+JVICZioqSfypuOjRXGRUMTh4CUk5/WMFxYxb++TKE5OxK6YZiNscUR7/s+
b1oRFXaFi8p1HjyAhPXrByHwACgjVC1XyEMWlFnBiXmcqbDETDp4Ab9yMZM7+xyUnBysEUxID+LX
v67QYuilyZDi696hCjruMvUI2N60LsuanktorC8jnRxmEtxuS54DbG+K55z2M9hZkX/DnqZzjjbd
Rfzx2QHBgSLhjRwP59T3V5OTdopGmWKjmi6JIlJuWBDmhdS4gm8KZixDL/jn3XA2fkVp5X/GPEkw
ZMrOatkwZgODnWZDAotfaPSZoEua+PM9J1TxIdWq0BtSe21ygf38DBde+xSblE1WqFBSjwHl3JDB
UUES7gmYXggmNhADAyb/zyOeI3RA5lBs2IYQZoB6f5/pMqgDJ6DJIlSvymF07fKI0jfapIsgOubz
vghrQZyRDFy/8YalBSsmADm83jwMTe0mWNmIpuKFxxJnz+ktBcfEAg/MVgZo+f2xArPrZwO8nyBV
lDTzRESfTVvEIhA0oAMzEj7j27ao/Bg2+S66+ATnjq2vD3CyySP0qlHv4AHE5T0TPc5VIr59RR/o
53c999FF+wRdem5jfNe+v2qLKKkUDSBKCdnplGrNntS2C59N52AGr2BJfh7u7It9Ge7k1PAj3KT8
FDJmHT0I4JGxz2gzXzyOz0ZcX1/rZGElai9RQOO1LBEtkzQAV6NVAcbMym6IGfF3u7v4cmfnUjAE
NFmjwHVKT4oGnComMZfJQK8ulHYdfk4E3v6UXNEUj3oB4bn6eULPtqTQMsI3TcZC4x914qnLFL1t
IW/K8l7QIkiyuAxQTUN6hLJP5exL8NvFFtF+ODH0JoDI/PwIZ78p3HWIYDhhQoD6voRKSxoQzOS1
exml/GQJGUXgbS+aK5z/qF8GOjkjc6kt87Aj9YWi6Or5UejkQQmoI7iRr7gDBtWSPv7/18tZJ+W7
OXRovfe8HHmceDksd4FK/a8KMYRC/3cOrZNCjJ4PkaI6fEWabEAO7eiZXgHv8/PLiC/xz7n2ZZST
QkwRqFOq4rB9LXQtjBIJmeaDcrmQvcegdXm5d3iuWGdrQAxQFiZQsE6+mCJ3dkotGIOpDtblbrSC
lYYkbVgtsYqTgfzP1l1k2auL7amzb/qfgU9raL08GXU5U4+hO+wO6tpG2rUSWG/ffEDx8Odp/eyw
/DOvQj6A/9EOM0+Oa9Uo+txOoXOb1bPeJF5H5hlWvatLKEk/ScjsyhNaLN0ujTuw8y+lfkwoJAoz
m6pcYk0b18qqaSqYFBhBRn9Dv/IAHwlO48oqtCvxw42RLLklW+fIEinliitZukWkqkXQQ7gAClXV
TLXWiVN/hilt1FwhdJ9bpddVfGP7r7im4FGUWXQnoG0+eqDCEKOwEW6tn6fxY+ww2XFQOOqOePH4
bbCa9WTdV8Dn6FppRvNcrRojXQphmQaTyp9n8WzSimKAITqZhAOfJ92XiNJyAm2eC8jAFDnCgK4u
ON5sXAYAIuOSCCg8qiSNFsslRMQnFVh47udIXlE0UsxfKa0sOPUrgVWj+X7h4c6uZIvg/lMOBLW6
74dcNqgmRbWOi6tbJABs0YCK3CsJn3eEmm6AGoe/5ZecwgmJ4RXt+KqBBrnybZRyts2lM/9sfCK4
SiqSeYiGn6y3rHW6PJrIAZAqy1lEgmasB91KNcdPh6T/bjwzhyFXn1KXz5V2+HlCzh76tG8IGqAK
/dNPaXK5iG2iEkgh1LEywc2i7exElyBdZw99rjZDhlSLAONpVIooZ9rOEsTa0nqrYqS4mnuSYapB
bqnci6aGnd1fvMnPHR+Qzz4FYHBoPaUjxJFpUjWy6Kvn6xljYpC2/bLJVqqK1fiFdX8uavg61sn1
2SH8MUW4MV8nQG1Lq3WDaUM+1bH5JbTEBK3xYnx07us5VMnpR1m6zdx+X82h0neIYsDm7GTBqALf
3xZHH5+dnxeJapy5cGBxfopvAJs55SvFUj+UgUySX1JiBEC8apaPaH3483b+7QOHtfZp441PuB/a
ipdEy0AoqS3beQmiv9KXJmB4UXJdG9KFa/3sB6ZjTvYh1IRPJS+0wmxKeYJFKzXomd1DS6J+SG8A
5xEOwp9n4exkoywoI+yLjcOp6AWiZknSlTEKicm26V+CYlWnm0FpL0z22WEMepvsFB1458k3NXPL
8BuDHYn7h+EckvhGcDYu+vaczdm4zcXx42BbcKpWi3RVY80D33TKgFn5jxEEh+i6Gzw93k4ShnKL
ON3X9mOs3XfzjS+tAn+t4R03QyPd4WTw8+R+nnWnd++Xx/k8P77cGq3UKG0ZUeHxAwdJzeigVf6C
zgJys9yh1zZmn8AcBS936EmlM9MzuAeb6tV0jh3n5mSom3ECp1aq6CNmyDzXNPV18Jr7ZLiwEs65
awhJaUHgMw2DPPb7vmtmuy6QOKH82UtekGECJqH8nje4YXSrxhkXBrp8ckbXpM7XlD0WxRUWqai1
6cgvW54e+gtFelblUBi53qiS7Or1uAj7fOeMkRsbmquNyqqOBtfo//YtGnQt9Lig3GI23ju5VzUy
1MmZ9dHcd9a48iEa1NSKIju4lfDwarD4zntr5czDhfvi3FFAQVMjo4bTjUONWL5fvhNCeZ1fCP60
2fdXin0UefVo76M83UQNqnvFa0aQ0dXPdphjOIKdfakgPHTXKCaP+CpXez80H0UpJJ4PIgIRknua
BBIN1F9tXlhW54qi1ERBL4KRNkWB6/vjjoUUTUEPHxjY7/QqQ3vpF9xxzZ9R3avwE67xGft5JZ+D
fyK6ZHJIUAUCh3kypD3GgYZMLAAyhRgP8ouybRBxQAmcLyRkJSeJct99GmfL/00179vY4iD/8nXU
oXMUX60oOEBAj4TVH/W1BDLPxZHOXHffRjpZB0ok+cw7IxHTtuWtr0DgKNBPpJGO9GBwddGr6JwO
z7cRT0I3vEKbcoxAIgnKgkg/HCDpFP1RZqm50f0HKGlul9JGUxNU10cYaWSvkbbHpM8qvF5+pwY2
dTAE8wELOnshBLoNsGNpOy5oSUhl/RlnScMeYIUVX0LonENgfnuBk1PDzvwmnavyE4TMx+lM/arS
b3wPeqh/45edBwsCDL4GK0MKj9JFTqiYoJMjlvGJgxCsMqx/Ss5SLKW60/PJxm4X0wKcwrXg9FxY
/mfuLwtFKGgX+LcKbuT3JRjQFfJnheWfBg8xVOLU164QZDWocyr0Wip/I3ebxj44cIuFoWerv7Ty
fPc8Ip554VG4L/99ZdGUYB8ibqP+U9OQgDerWtmQKasYyRJ2EigZqA6EkeyBA1v6VX81+CBOhkUW
2zvVB9kXJiu1A+ivrCdj8ipt8nKwqSV8Uiy0AEw7EG8+qL6MRnulRu2G1C8tEjeWPvSquhVifGJh
qr625szzwCuqs7YYB9FRhmlk5NuYZmuSxO8pSQeejKvcxhk1RgVXt+RFzd2bjM5Wh+yZ9c5tWt+r
cBnDHK6U+YrE/Ca1Vq0JHQqqBtAyt1Fzb9IxoMweo772RO6gBuV9Ok4iKqTU4gnvAxEU6taihIDE
N6ks3RX0QYTC+BmLjAvAj+Zrt8QLu3juV6ECYe417u5rQ9v16PtpUuaGQ7WXqn2rmovCTYrkWQAV
LHgVhnVf69oSqKZFaWXEDl6QSuTAR3recmccD1X7OPf6VqpLr4eqIRrRgRUijjYuRA4bgPCU/MBr
BOdu3HfI7ILEgMYmXUlpvBmLFyl+K/J6RS900RoPfZ0t8Ey9SqG4aHK4LadWW9qU2ZNEwsSMjFLf
amPjQrvmwhHl3aI3XJiDyHhtEPjxLHSUjC5/7ePsuSpxbL+1oK1HNJaVVFp0ynEMw0VoNjcCXOnL
3T6dMmRa8+dckM5slGi74knSvC4NXCGk0TSqV6sPlp5vFXtTT1d6cxjgfUAUy1p1V/Xjopw+MpES
TFAyaEF2fMJSOghJiAkBXeSPuirAoPKhQg8FkCUUCRui3aw/3ehbHzgbbJklD6Vl2moiPRWyhtq8
8K0USs5+bFitEnm2vAyyRaV+BOM2jAF014AvkC1KN8RtRvM347fkiBGytsC9Rb1B57SZrLcxORpk
48WobQop9ob8LdsnHA6dQ5QhSasaE8WkKK+L/u2T45ES/cPgVdItCp4F9F6HNZy+zOHDzH2eCfdk
qIIqGAQhl0t3JxIHjozgMahLfI2nJN+E+T6sK2iC04MWO9dCKheEEbrt98gI6Eb2ywyRetin7S7w
i0MKy6mWcTtSOTrehNIw4P1ycGAo3NtCvXaHOmBEOaRaFAhBw9PzrasEpQjhScjm5SIUnCBWTEAy
jRoHCcLAUp1XHTReSESrXOf31O5TMsXAHTpKFI/prUH7mSqbOcnerKprXGYYfZJBV7KzMuIuUXsx
G7QRYL8AT4IpRBt5aUOoztT8Si39Y2JcA5uiHDNv2/ZAj5ae3u+yiLyYGkgBeIPmvXBsFsLMIek/
UvLpAHUTC1bxrwKR3pmPKHcB2iD+1lxRGjGUxqXNKrCkQW9CltYxfGyhI96a+vvE0pP07ClDZLce
bmgBWcngQYmFDOUP91Vm/VKhBzZdgOsQC1vXV6qUvrQoptdrSy6hKQMkoe2ulMFKL/YB58zYRFg0
VDexdV9NqSfqU/C84zKh7Xtgx3QadGP2t3jzzqmvpVoo5RH0Jduo2402+ouBSewTYrb3MKnXHAlD
fJCkx4GyQ60U65CfAEVj1pabwkgVvrHjunVGj+/MCQNSpYVGzTdk4fXWWqgh+3gMTBx3cCfbXfKr
br2qemwcC4bXy2jg7odrL2LpNL2iZI/e07KTSk8pxhWJnEdH+dXEK6qrq01j7vVWuxfPLpBHAex6
SbSGWoBY6obq5pS96rG8QTppBamQnYO5G0BsS8ruwoGlr6fIZdLDRa8CX1nRX0yGcjlKCMYZnYu0
+HMC6kgbID6iqixWrwm3GMFK5pxC9Gim20ynVz+9QrL7P04C1VIaMTaY1g3sen/a9X68oWRSEiRH
vbFJzI85ppUp/H7l59RpV8BlbwGSKfYrVkxBZ3idSS4Ub9QWCjyr1SzvwYfoZbzJcCnOI9tDzDks
tjNFzSHRvJB/4+u4GVCUEaV5KH4otbHiDjlwuBn4AgouYtoF0rwf7dt69tFSNQDcHqLYWqp+jqKQ
Ck7+yWR10LgwusNgZ146GlB7QTI9Rs7BKmfIhG5Uk9F0hwgMR7BD0RyzQleYn2lY/crJDsNWN5DD
O1rjBelRHMYrSdK9sQALhBppW9SbudjC8BtqfyH2XaLoO1NjSUTWlU/2lRsNxelxbaJFPuDcnml/
tezvLDkbujC/7AomSb4YwHmFTr6XcmfjFIHnhOHenqyNn/a3I9dcxU6Y6uG2jdEDS8J3xEXilFSr
fZMlF0q9VmIidJdqXglxX/HfyuRQoNIX5K1rvsh/iua+abepug2phID5RsMOd1w8NUucvPSd2Nyy
4XjV9FQUZK6R6cmpvDDS7C7KYs9Pp1clrL1a091aa5Zp6d9OnfUoS8Umm1HLqW6Gql3YsOctdT8b
L3L1Mrd4MXfFoisE+Z48LDn49UuegXJDBEGneJFXxqqKLLLWEZ3QcePg/eiUtiuO1jR96ecbpXjJ
fQ6X1sbIi0WoK+7U0KhJ9mb7jDe9W47vFbtC9teZdStxf3QpVYPpb87Zl1uiXD6vJhr8jhF7RjKt
krvULFwli658BxSPmXvgYqEqlOtGBaRE1C6DxVf1HP55ya0QohGSrEthqj0rbuFgCT+5Q9h5JdGE
ajlL26/WihbsjRaqY4wUlr0sg2FZyOUuLwZO42SXMlIU/5r9+/em6Gt37OC3wYyXwOOlw02kzqsa
M2htHrYN7NcxNvA19RdOmHoZIui67bPW/MVUPoaACe0WgQTi8Tbr0RIf7ka1RsycXbPooC/NuFSX
yHhGbjcrK4mdE8D8m4x7QJ5LaByowGjpypyiK83K3MC6kqonX11b/d00OtdFmKD1sEKPz6XdtlKc
j2QM74pJWyn8tGLmC18PODs3NkdhUakr2R+9iimODQM/ThgwlbG2kWiPrbsQ6JQie/nUulphUInw
EYaSHuYIn0/wYHVec6/9NtL0t1UUuWsnQK7D5z6W1lMdrWSz2PZzsbGaeGEr6QbQnVvj1ifV0GWr
+yGs3DKUN63SreSi3lrWvMrjnBuv5zD71dc7vbmJmnATxiiNEg/24AsRzHpKk3dnRPVj0JZOtp/q
B8l4zxEZrFZFKe8bDSu8dhn7r47yiJbFoN80OcYFCpdhpOK+8zIYv5TwVpUfxygnvCkD16hQkIO7
CRFYlMhMC9GrbJkVxLkKa85Gdbpfw5D25iBal7Z829v+csxxbKA2QfO4T4KFBX5/UvlsOrTI36GD
+IVxUxjrgVnXsSLSmxZoaXhIcCiLfeg1A+IBtyNq88zdts24mPOV1D0h6+vnimcBZ6klHTkjJJ/f
CNZQR6E+RWCPY4KCXyX7KwY92bQHO1kr2Bq0Xey15rXOXzIklIe/dv+7ndYp3LZKfZKUW79da13k
Vo7Pz+YbWX7vld9Gt7E65D9sr8jbO2VcD6xsiaSjVnSvGFbcRUPgKo/NDhG5+3BYRL/GO+WxeMdt
4C0+jg9w4PUn+VF9lB+lAxoT94gcPuZcW5GrTG7ku+Nb/aYdOeKe5oP5q73v3+bjcDfdsr6to/Js
PdcPznN/Px66O3ZO/9Y+BH+Gx+JleBqecNBN/o5vCAxx+CBn4rLx+zdlqWaL8S14GR799+j3/KG/
278KZoBo7tA9Gh/d3fA0PSmH6Ld2qF5QoLDfu0fl0H5EL5zZh/Ij/6g/pJcQ+tlH+zA8RS/tW/dk
PDeP/q/4Nf9gZaLqVL3zp/q38hh+DO8qgp3H8al4bT44UGJsV3/Vv5t3/WEEgv+3ejdeYijJ7zN0
+MyV/jp/ndLVXpSX4V75E/5lax70g3ro7uVjvNQ3POz40YD6fI8/ZuRj/gxH5AHbCM0EV/ozHacj
UGPpz/jH/92/9W8Dc3lkonhR7WD/Gj/sX1xB1lP0q/wzPbQv5e/gueXUKajSufy3f1SgSeiRoJ/x
br5bL91b/jfgQ77KBzwxfvW30rvK85R/bT5jlLs5E5LkvIf0V83c8Y5vfJscq2PNJ+LRYs7gmoBX
PJ3zZ0bkA8GnNzIYQ/yDfhyODIZQR/rX4j8g2ON0/pO8oUwh/faPCgeFisicy9+kT5t6rW4W7UeZ
uNSJh3dmixs6+1UdiYqtP/Gdv+7e+En+aN4kipcv/pFmQPo3fokIi54n8YuIjnDDv5ev1nPguNGf
+eAzKeYvC6nHg/an9aSrcC3+367q3/VvowS02Hi0Ngj3pAUJ142EX19eghe1jMdGO4h+ByYZak+M
8zp0z7rpL+IsvhMpfoUPnoVzS8UhLbdXtt/hxLFMCmeRYvvS+PIiYPPmTQGE3V7qWMH7W9CU6G22
B23yFyBe3SIouDs7fEHImbPjnP2ySUbAgMzy/ZC9+GPjiap83x6FizPQddDYoq4oomoBafb16s8w
GBsBUcnx/ADER5sL8PqyIpQifpASsOFMZAFaCvVqEbBnRbcRuSsC4QHKj066Q/8l5cAKy8qj5uoq
VbOUiCiF+Qi0RyLHcNIp4VRL4eEZIF5CbA5oh2AvokUNR2gm/bX3EumZgGVTdBTJNz4xojBu1ssx
3on2Ky+oGU+y5i/DGLJnuk8MQbStBelSuCfTDSc+rjPkX7AEFSWjKL8zAg1CwCKlT6CUaxOY20jV
DcUoe5emf00AXUUVLzTbAsvRCVmaocRBBN8VhGq6cPQyjrqmf80RHcqCxcyXxKI0yh7s5hW1q8Ky
cd/Z25X8kHT1H4yo1R3yAZoZPaXYfzDTc5B5hJfkh7KvP4rmMpShLIUlnL7Wo+z5Mk5BipDuDdBi
Eec+3Vy65woCjcWorv6LszNtahxJ2/UvUoT25avlHWxswFDwRQFdhfZ9168/V9InzoDLL37PxMzE
xFR3T1pS5pPPci9pWC6M/KOnKNOopNH21LJ1hpKiwI0Lb1whiVcnO9/z5tV4SjTOlI4IC7Wjndar
mGocTI5QikDuPeASs/MUoQzzCU09NQIU/0D3J5gVOlcY6Zes9C5GQZL2R4AOReE1jCugn5jLdJjV
VAbGDVBY+WLctjMTrmXtrxJetfDllkGY/9wauzikZ+wrZCOYYpA0fe/SZbpaWWZFPhhPp9HfOJxE
Bnv9sE7mv7zmLQ7X0fhQh/tA2dI5qbU/vno7TC0Z8ULqDTfRrhBvLnQNYRFaQikWKWrZPmsnW11f
yn4RMFGxTvRC6JZ7yPxctalTLjYEv6xz1kQeY/ZdOwLwTTlINKvouPUYAELNtObTEwhydujPr/rS
sIgOJJQBBeKiGLN/f9W17OdY5vb0rXmTmtCQ71KSc2wQ/Wddu0vaTUmpPGpr1dce8+kxg4/RNBBo
Wm6A7kGz46WW/BnoDlNZeOEGxolh4+Jsu3nqLVXfQt/sTR33EfJPZuzsYwSlFOs5b5/zIockEbup
bS/7vCEpchZD9ToYCkD5gMpcdcPi4efHvdRk/vq0AvPwZQLRMowvRqn7nAuAgBIm6P4MUxzo+j8v
dGH0C9ocQ3DAHODPPyc/XxaqRstCIhiWOMKyibehcUFUQG8Hi5G+uMLW+uQznLfOGeeg5aWZGtLl
Z3OVnoFsoWhsz3py7mKpc4M0v8mNcRVaFWbvSk7oxHCiTe7CQEWiN4GBoC2iia89cN6rqZvL/u8W
YB2NFVyR6Z4pJbI7+TLNZBp4xyFKn72+3TQ2klsOrlKevRx1pOxUY96UytKv51NS7FU6vTNV604e
6PBOsw9Wkaxb7+D74x1d90VNmxe45C6urgHoLn5XoXELOhHVinOsSulLZh7jpyMUVEi7iatMK4he
V6H+F7+rCfYeyx5h9nC2gQKdgs+Y0KmAgApIRIwOrOPYorIXfujxf7OJvix2NqvLfbNvLAvlEVT1
mqifo0qF6qyNlI+g0UjXhE4uRDnwuRhxagouAkgFfz8chjSUY9wj+mGbNz30LelAxEHf7+eTcclp
z4Kn/PmxgO2dj6cduDlZAODkE4QOGjhiACjQ74o9znIU7RrzmQdVrZNIBxpnj5fsDKwwogpJIb+l
qCddNVW4pE3z7TedXTi+MsaS2fObAMT54VHIOJnk4OhNC2GasOg2KZKLVpotQsVadjIuIjaheSvz
mw3EmETLgG8yOBQGKojHsp3jynorGvACMgXrHY6GyTBiuIZ1vvY6z2V14qDN/cwH02+OJcJOr/Qa
EQ0qlaMSvPnyivQly2awNXvGFnhUuFK6EpcX2RuadFdjkSVizddYBD1FR84MlTGwybivnL1JfdJr
afCK8LaJPFdyQIDSGfe3Qy8UZDTIsm3QzBIFumAHo6puSZP2oVRDsdimU00yQxbj9Euj0d2O0czQ
PjWMj2gVh2QyaO84dKYoX/3iJcBvocWJuYqqdVDvY7aQrR5kjIQpbv0bpKfcWCgFkimJdm1v/YnM
vVTcCvF6mtLChMmnShiAMxMmcHceDerqcFGj9YwwpYEkPBIz5hCDl5o2QhzQqz7G+h0Tm5nmvyHA
A7Y1an7X/Ycnhw9JtI/lclHAEm8wnAuLEkLwlYDwF2Dg7O1+Jk5frpVcllS7n+Lw1uP75vT3pBep
QLK2q5k8HB/spGeOlC57oDBXTu2V7/ppgPRl5RgjDg+manjrt29BW23DuFr5qLzHCJ+KbnuRP9uq
Ql/91HsnaJybiozNZ8Iig7u68lvO06Tzt3AWqIJxkkarz8PbCEKHks+LzFoiImcjfOlbS6P4kBpp
dhVnfH7HnK96Fvr9foTEIfEGdID3oMIZgw24T3rG5ioy8K9E8HMtfJKgq5ABA0z8HooLP1Z7dBjD
21w5wm3O40XYR9hQUiltWTDL3/z6So77V9J9vuZZklv5Y1XGWhIKg7BQRTazkJYBxxDd1iaEv0uF
wx4LppPVl6uK4TO6EpbopIuRQbj32fBopC5Cx19eZb6fX03//jaorbaCzZbmnIET0rQOJDOo//3i
ElJA+VZCJDwbr6RS/8NL+M9CZ+GrYew6Wl0TChpY32u3hfKUSa8q3d6kNjbWACJaKoI1dIB1P7Dr
cQ9Xy+FtKhAV6Z35CF2Iltvka09UyFf1fv5SVvz+HgDhfd8XMrJwmWVXRFesUKz6VyRH922B7W6C
jEr5lEU3SCOmXbIfa3vpeTCvOYX09YX2rrYym62Rybd+oN2CvRnT5s5EEkW4kzGM1LmGa8pfrT1R
l5HPmLPuY+jTTSlLy77Hk86rt3ZXrdHT26ERZ3kfPx/ri98Yyy4cnjWETAwBjv4SYZTKKyxs48Pb
Ud0CSbKsIzMvxb8GFz3P4D5f4ZdlzoJH4eSZUk4cY4FzN9i+TGGY4WYnEKBXuRDG5YcyAFzh1+Pw
n+8PRUrKSalE0OCqkdTfTaI/caADB8CVQfFdpwfNVxeT4bgFFh9oODIT65ZtAyXNtu7i/s2SHFet
xjUS2+5QbT1tdOEIiplx0QMA6GZBvu+Gf8b2mJgkStKfAcFjNSzclNFeb2szgNwzs+7p38Hsw3G3
ZqIZ4rhVtujZGuq8kLNlFXs0DODGc1GGA1AIMAlhN1PTatGgGFrUy0T3gHhky96eZrq2+vnTX453
GvQigGk2FI6zj9JTtCiNHIa3pTyKjSxLH2oiz7ns0VYu0N0TIvnX2gyfZtt/5So6YVal1WDY2lmU
7Uu/1+2GewQ+eMFbyQIHBVzmplMvvHrnBfMlutUKGgUMIaPozWeOGJp/VAAh2IU/oHyWInE7DOOi
1dboQNCRX2JhJjIM9vmNalSbGGQB+D8MFI1lV7RXrsKLm1l3dIHHhVZ3Hg/Stq68UuK9sVHQp9OM
XQzeA1lz9K+uBmH1Yg7wZbWzE9qPxNxBrFYiT516biVBPPBIi4PFYB8FDwyb3SrYJOM7iDU5suZy
t7IkIeaYPemMTxu0A3OKwASEjFxIWwkDkFp2wOzek0Vd2VPi1/z9df/zbs721ETrq2p8fi1kik7F
E3KJ1Vz3jGgJmSi/jz11/eK++IoMBOJQ9rVA/54t2qSFgnVVEN6m3Ip8FKe9CTx8brJdL9UrNbAg
FOzk/HVMjblfrbJxlYqO4f9v++EzyImeDj5CBnqKZ/el5Od62RdecJu37whhE0uL6dW80YYNLbIr
7/liNvZlrbMrs7J1c2gmHhnvH3Qby+okR0+kKkpG3oBKGviI/so1fTEV+8+Sn+Hky1VRpJNfehZL
ZnCc9COoet05Uc5cVX37S+3v7EWe93FyVO8shYYrHI2nLo3czH9DGlxRG9ARfxKBpzBwctBXqHl3
0R+02MXxJ+tNrt2O1x75bGMVvGbyHx65CO9JPmVeK9cWkugiBbvyRUUm+9fJsdDihJcLp+68yoCW
bPcAvYJbiWFOs6iUg4pb/F16tCTX92amsWCirIRuaN3/vPKlcAZuHUNYg1tAN85S7LCq8lZOmuAW
8V3yqnGem+ZssTZaGuCB6v682L9CqufPCYkBiQMYRn+LYvdp0cZJAz9Dj8BmCYCI7eSPaoylXxuV
qDtC/2FZcnAZbO742vXyAqbLOlI/appqzS+z9TcZGLw8fq4tDf8r9oKE/gOy9iqNW683lwm6+DkV
Kj5xiRnc8MEoHJuw3VjRHvblKGlPUtTO/D5c0pCM9eTOpNk8E6Zf4Qo5fyAzPlzXNog3lY8MrH+v
KqtWPabltMARd6fklDr6nqpMifkF+kcx2W6stzcKAsfGaGAOx0A+Gtew4RAUO4pch0xdtPNzDQy+
vgX1YtABNHnJBiKWcbGwAHF2rbPsRs3tHY+J1AyLHY+xgxBkNbtomXCrSVx9wutgMvA8Uj9GIBtU
pV2QzZFD4v7sQMjdVGTpaUkBX8rLJLZW8AJmMJvdpD+RQ6r0I7QB7R4zwpRhWAoTAf5Ya1FC6cpu
roRA1gJ5p/vcG1m+SaN6K4wXRw8FOBP1CUxBoqmZ6VP97rW1Kw5kXnEHP1rOzcSTxMUORF5YSyvg
lW24r1F0jXCiEk85Ki1TQjIqGt9EZNE/ICs29SN3GaOeDu3/uH9JkfIxlcehWkP3A3gqp/raYIQ+
rHx9WHshfxVcjwypEeia+C2iYaSEMirS2rzzsbYxGfLHysIpcb1qUPle2Y3M8OQ5kp5rYIzDvZBs
TfWd47/F0zsCP8JhT2dEKG5KfJEYHj8hfh/hYSEMMvR+y6hjGWUKktnpk9f6qy6GDgOoK1UUkn0h
c/OK6/u9ba0VBZRB8xqoD6jKz2Q4orUCQs/eJ6dCZ/gF9hd8ps44VdIDBPpJLPXwqU/7Zd1lyzxO
D96IFH7DTHVg8GRik02GGKTGyufv5YdZzPYS3aT9/4ee6WxAUokBqJTXTxmC37WjLeQ2dIMG4NCk
bxG+WYYoN5XNkZldlnmzl0/YcDbznZdRgaSKPk/7UaaNW0bMlWXMRsI9uqKzKkDmjw8V+tVb6Gt3
4ZC9Trz0RtoxgJz56m7ojnISIzm6hMfSGXtpWtsAYhws7zJ12bd7Rf6gMVYnSI23+Tq3Xkck/ILC
XJveRkPqqjXDtYEiupgt1hS8CduWYJuk7VrAnBPpvWmgL8vyGkn7a5fopWTlayg6i3yZpTUAawhF
LEWwkWjLKyJ/ip44oXX4JoxNWj77VQNh5VKFokPQk4XdoPFvkPxyl8KqH0PLd5BYyY29d4y8O4xL
gurZV5cS43vb+xAA0Mrhw+Rzooc2UG0eDUPa/ByOL8X+r79D/M4vv8NXpUCpGlr4jnlCcp2WhyQp
Bza+wPBRsC9/Xu6vvqm42XVNQccX5oUN4eBsPSPPzSGhuU4TCcqBMMhG3Mv/0J3hxiG0GSCGaQiO
STtDrhD6dJg6Wy15J967ve6sjPTtyi8SK55fR1y2urh3dbwFzop7J9arUc4RSCeRAlVK2V4yaI6H
lUidJ0ARpr+ipYADS2LFVy7Dv+gf4nVQ1+P2hh6NJn8Wsl9ef0ejoBt6Blb9ON7QpqWUKJN7PNrn
cvgOYl+EH1JXbi1LwlBH+pPnz1ee/1KKgzW4inSqyaTVEX/9y09Is6ltJjX/ZIBkfAESrd68cepf
vr4FJByQVsHMqExktxKaxRoTQxwLZ5aNLRSx5+dfI7LWvz4GG0N8DU3GFOH7j9HrQJs6A8Mftgcp
JgM80OrW8Oohe11sgfb+vJxhXHx65DGhgWm6AYnt+4KGnwRK2SZMX3BKsd3pF0OfIXWxw5AX4IAB
5Of8+17cFXslRbrG7bCumZaG5oaI13h3wFgwIQyVDaInD+Y+vCvju6jfVSOwQ9fcwyg7tvGmeWwO
1aNzSNM7C9j/q9zMAryNF+q9YyDDw0SfQvfG0Q5AF9UIHoPLhx+f6vt0XxwKFfcZt3rQFHekATTH
d+8PoNt3/ZAslVl8478rv2ESKzQbEMB7Dh+8vT9v4kU7PnXqEsAu/m7MI/y58eC8Z4wgzZVyiwLQ
Cc5CHC8aG3OLmyR5RO4/fvXvAZl9ODYerC6XVx0frHGurOv7IJxPS/yx5uZJmpvyouuRoXRlG9vK
U/A4HeBaHaeD8iIdDOVGa+aj4g7oWDozfd8ff1ktwCM334+DeBYzWnmHQb8L23l2l9pAsO/B88F6
Uu/MQ/BgR2z/PYq95jZ4MPaJM9dfcnXJLJPBtbTX7kn+pCfQ26coXzfBC2whfWUBSkQ3UNt4vMIX
JOSGY3dvP+gtyeNKehqT++YdKIv3e7pPD+ljjVNh4Hb7Sl1q1q3z6KFWuHNCdP5X7bAFMBM8y3cA
jgNjCfm0eMvuAQcY99GDjuvg4MYBgjN3UUiPzu0P6cm4KU/dQcaHBOUFQLJ7/64fN9Jd8qJFy/Y0
1W7hLPVoHz2bHkxV1wcOG879w7R3jK1yXzbMgrddhDTmNjwm9hGvY3umHb276q3UZocIX7E7OXOl
Hd6Z8p3/aJDrHaVjtC62yTEGybYZDrq+Ch9i8HW39Tt0U/bxylqp/1g7p3D5Y4Aj0XPxPN1ED4CT
/AV4SZ/J+LyS5oA9060JatbY28Wy6JcDeEFs6wbvBjiUDCJK38svMH4fu3FuYbFSPo8wNLEIuE9y
PFXZvC5Qpvpg3QNGBYGDMLo2k/b1SbrPTwZvAKp3v26eh3DZDq73YtxP9/IdMyo9YW8iqnHDlTve
8QKAgCOt1i2tvfq7eK5kCAMPxb48FEdEZ4AvBDOvmUkHdp98Gz35yjy9LQ/jQ37QsIM72N4s1t1h
X+20bhMrs/ROAXPNTqix75on70bkjgeYwbLmajvzsXpuwWIps+ZxmU+L7hH9gbsodsEvZc8wnWN7
YYV3HsIAybJ0Zs4xIDRvkmqZKNgluGEzH4pVks8rfhG2gqh85q6Tz5G7cxZmPNfKhXoq/Hm5iMJ5
Ck1sseTddch2Suu+QxYPa5pZjQXNtAp+dT6uQNBXmJi5onXIGOyXfvJA1C5jBQM/gEuLrl1O2q4t
qBjA80KimiU0OX7hC4at37tiuPae+IIuf0ETbUn1UcluuQRnGaBSUq110nfgzCDR3r0b9n/+EN7J
d9ZW0pj0LpUH52F6KN+tiMLlFzFJN1+zeJ5z7ZiLyt/KwRLAcQNgWV6WOH+FQMdd3o68CKf5JLFh
9ORX7OkGCPDgqI79To6jTVKMrlnRyMQ2S17KxwoD26MXwHxaOtUaCDUQ7ubUy7P6Ibvn67WAKodZ
gTSJdF/ncwd6Bg45dLyC/yYTMbFaFS4HNt4XZ1eNYofKMNRmKFT8UWOuDmiqTk2yJQXiChadtOwo
BKyAqTH+Bw3EBTRVi2RAaPD08zV06RJC8E+jHEZE4F/G4pcrONZgByWl8dkcJwlAQgdiEnIuDSn4
zytdSve+rnT20E6f6X7W6qFQF6Hbz0okOkAOSLRQ4v15LedSiwq5F9NSmUpzuZ4t1hUKXASdxcTr
NdKD4OT42HrI3Cia/KF1lJbovUVUcm37FKjVmiIcrDMycPLHJNcbiR3eFd7B1o4F3F49lm/DfDsB
TK6R/vX/iRmBecpeBQ5XKzt4MDVMXyMq1k72WlvtDm7QjFweaEEFeC4q5G2ZTy5EeZdiUwAgchUN
VeRqGx33puEthpUdQiyjKkGHWBASE/8VW0w46uQ+Bq43k7K2snaJ5ErSlHv+i0INPLwOjxJeXoNz
UPRkcAub8EknZjmjEx4kmFGZAkjSGtejpc1JQrdDdSpBQ+e4gHrQJkJa1S2wRWGx1unsduPVgu3F
jqvlicq1Xl6dq14casPa14VqvmHyr++Zj9QFCcqoDPdQLw7VHXJDAj80kHxXpuAECQVdqsKR1sGV
fXEhx7MU9VOXzkGV9KxLWqpdH0JpCxGw3dF8KXXfRSsOlBbm05ACr6taiH12nlSSYoPXhe9Pn+ts
wU7V+jbotc+Tjqg01qn1BilC82C+gKV3oTxfNX67lMcCCaMVzUwNaIYoOr6c6FalT5qk6ec5E/J0
ydGL4TqrJ+KIDjWPGfSVt3ophnxd8SyRlZgVprHFyIs5MlgsOIlAYZhArTgxP3+/v8QMRNGCAB+9
O3yDdFSPvz+cg/s4XnM+TVFnp5vZWhA0nX/t1YhbdjJ+KqkBDRaIF9wpf17eEcO7888plgU6hJqA
cy7hibxNrpUylHlfK2CUbjrYU2qyKZUXy+9mCplBjoREESTvThwsrDyZDz0qHJrPkBzRFKprdUg2
Mj0pa3zpTBxtRlpIwUoqngq7n4u+mU8fyICngcv5oqEPaIM7opXfcbfuYU26YtRUgzJirzYaWMvO
2qjNL9/sjsFdr8irWMH5taoWfomYpFK5oQEJLlyqyYfmJ+6ETYMfMJ151ZR/alWbTeFbicetlx6S
9Gkiv8mknUy6HBDg+vB5qluS+/vJ+12WN6I/ggXwbGp/TVYw6+qtDsK/s04qlVLAmLBoO7gwmwg+
cYwaSgnFcGpSiKzQTqqd0mvzqV50pNjmhJ3RvTw9e4YFtO3+588kGgd/fSWQejqi/WgEnct/DnJZ
V7EvrFvVrZ/AZ97m0im75g+jiYP01zKEMVwBoMXZ5+J6ShdYSmt4QHMaBxgRgGrJchUctItyW6eg
ZL0XYsxQU/7AEOxXdHjHCEIUdsrDR2ImvN+M5O2E3jjtsOYGHnS8GvU/EFtU/OcCaz7KPbaijyDJ
HXbZzy/p0nWMLNr/+/VnYSILVXssY349jCVhe2UZr8xvpvpPXa2G9kq362Kta6OhJjxS8Ic8V2GA
lYfUrmQxtkTVIo//cC3babxQTaov5SmgEw2oHT8tC+iaGKTRlx6zEGoMvgrZ3oRH0LzaYbSkc1dn
sWtRVEr+G/AsE4WbBIxCB0I5A7ChhcDBCoqZ8SRZuasj/d7T2QiD+igaKjY4L4m6uUlrSBXdsrP9
BbIGaOG+t566DkrMUyLuUEoMswrf0iJ1i1BxQzJO71VCpkCRgajV2oMGgMz0r7wm+gyX9hSYF2Fj
YyCOIbb2l+Bt9JHjhDX3RTqNN1r+mikPg/ZBusRWnmpHuPASZPvpUSragzS1L83YUQm0tzXxIQUw
l+oOrTpwct1bWUK7S6W7YSqRI9raXv+QomIg2eC4qyd29T8RxT5Zg93lj3TLGeV1eX/T+2vfegrw
RJVhj+DgB/RHoVj7p62IBc0wFxASlfcqY9NcFvsodUOEy0smjqDk+WNlJRo3ptkUM2dSt8mU3FS4
DRvxXTqyfPoAsynUbr2c2QpyE7SGaQk3hbzEcjWkvG7b/ikrHRdRVzdl3KBNySoC3Zy55fhHjNps
fduYH7RppLiG0wxLWZnT6NVomhR9vFbJ11oIuhHcuEZRb2XSCF6faOik5cnCOjmvocrsIltZlsVT
05WYdG57pGK4sqDxNDYW3tWHDwSevzks+6UcVmteGYNO9m2PagC5kip1G3jwb74VumaoIPvOXBwW
Lh5wqxhKsKygHUW34prB5cXkiRkv8BIwLVxGZwe3kv2gVJUpFKY4kjOL93TN4lfcj1fEdpKnwrnV
QWT9HC0+vQTOg50jGxp60TRROcPfN6YDwMmLVfkTj0W7WhBihrjZGUrxooHRjIINbL0kv2EaOt5k
NiLa0hpS0Ii+EvtNtz+Y/xgVUI98iy/FKeMPNdCUibRy7NGNk3b18w++dAegc28ZiB4Jxd4zGI7a
VJUf6sNnAQBAk4GxXIt99vMqlzIfUi0ZKX0NXZfz8WXJAUqTinySqQR7BWQ4sfp/AzO4ttDZ44S6
NFjqwEK06sVG1hlvCSwv5/rnJ7qYYX19pLPc3ArMotM88HCNtarzD3HIkw59BzQeGKepgzOzGRFT
noTpIinN9c/LX7qVvq5+ts1StKH0rOE5EcPR1Z1oCpPX0QY3jdylFf3zahdHIY6mAuyXNfQYz/Vc
VatUe0+lEBmQwuCOGeZ16vxqGGJVTKTEuLRvPTdgWga4z2ZMpLcHM44hwEctxVc0v/J7Lj6+htce
mu2qhUDQ91M2JoVuTgNoP0EjrvR52TFzH3aFGboejEABSpKtE7qKoB/w8LaJjl1G3qUgUNMfi95a
XJdH/tTq/uvoM6DXHQcFanLv7z+q8SrdiGu+SawAK1yZlrGiU2CjxKJaBwJiSlorCTe+5hUpjCIY
aTIuxgxZCHkVkf5gIqkZH07nCmRUWptuq6+wgxegWs/OiWChR4o4IdQF4YzJooeCCbcOKUCkx3MF
ZBo8ZoWgrjIypzMvJIysp4I5s4m+jBiFsrIY3bNdE/o9NSSqWMT+XDTGfCrJhikaowQAwwiAYGAp
1dUchJsSHpsS7ZV6bwjypL4ikgq9pF62tgLxzFPizy5mrH2LZ3L8gRlshlIPmYeIX2VuL1vbXqnZ
BzgjspVlJp3EnFzts40pI16S7pQ0BgzwOxn8GcuEVu8G+U3nqPMeOQNRIfXe0XSYPU0nu+YyZhxO
A0Iwe7LuSecyHHQfgyDI8QyjHSYgArKOJtBN35ArasUuiWhpl/1N7Ku/xn56smqJVjz6TuCsmmNZ
FrPyNliVmv4cZM3jz9v1UqVJFS3kuQUZ6Xx8JXENNYoFVEaXV513knNRTIM6ZWIiLtRrEKeLmEFk
Di2KQEaXtnp286mRXqf6MIKRplFFHqBPJ9IWT1pJ6QdXrRX+Lxy4PoHXf+3+L4ueFbdKV6ue3vS0
DKL7ghGy1lPLPNeEhcwAkdNvSXF0byknuLqQGBUh9Gb1wWTf/fyyL977X5/+7Aqo0tYIFKcDAuXs
tGYxMMsmhZ6xQ6m+DOkwIiKAZ8WQvV1Z+FJOCjdTYDVN2wKo8/38l0nZd7LB1U9M7qA8EyRjRJMi
t+wWVvEhTi8zqp8X/WyB/vXavywq9t6XRFhG9cm0R751ESzMYReSOijxa6G9SdqtXp3ivAZcmSBQ
ktx0MdIMeC8FKVxu7OBlZqVtjLFBjNhX0N62bULBWd30RMq+qd0K34kGay4QwHWCl+kvB2hM0h+r
6IZcG6hrguSVyDPBuBjpfe7gKmvOR4i3AjHdU8wBKHGBhxm4+QzeP2NzGJt9K8m3EvY/VzXHL179
oulgQEJD7VX89S9vglk2EkBgKm4r+9S0C4RF4naXKwfpmsPj5fP1ZaWzDx0VUD4ykx3mT6JDm+dv
AixkIurjb4nZKCtisnblQ18cQ3+2cv7v4519aIA9fjCGLGqBY83zPZP5wZuzpXF/nJnpPWiV1Pvo
/CP+HMThJ5gQP2+1K+/33Ig6Ax/SNgMHHCBGEOuLrH5H9B8yyxzQy89L/Q9vmDpYQSNYB/zw/VsC
Y2yMKCHfgKpFeoP0B4+3t6clFI+rOM3Pg/n3GfrPamffk57/hK8tB1fjIhmRc3OyXzrC2sIATrh4
cn9g6bOJ+8e8C+dalu6iRD9JhrOyzBepkrZBqqw4hzMVZlXe5+Cem3moLD/n8u3rmL11dJVAppGG
eEJXuoUXRfMZJN2UbhX6m2pgrMQV21GOiaZWxQ1bpog+lCbq2t5SIAvqBnXBKZ4fQcVtp95juG1B
/s7nbYY4dq7t6Kb7crqmMtPjD8y/GARdY4Fc/TBnu9CPigF5Bw5Zx5gKbBGq/jVlIKMYrjHqzVx6
LM0rqfbFZE80Rf7dDOfXZ19NvTTkrIlKHbueg027D2we9UPRXeksXCyHvqx1lsPRgrb7uCSrJ4YX
rYQ8UjQH136VTnMxJYCTqwCHlsFEn13RWhJxcAYA9rV2xEY+IWU20jUq4FGIZpL5erUj/ElD+2uT
f1nx7H6WjMhoTdzlboeRIbO+0Lfy9Eo+xr0Y2ctQexYZWVIWKxIq4Jc6TQV6QCBBUUlaEUN11N6s
W5PN+fNZv/jGBa6VCQf8yM8d9yVs+yN1uuwU8IoYb6e4RDLes16D9P7nZS6imkjBZFoCMMEN+eyN
53pnVU5A831Qn6AwfIIzJVtd0dcRox2V8TNQZWNAEv0VOA8SlCCsQmTq2Ng6T+1n12wCL+7rL7/o
7ItkflMw8+IXOfbK9265RugCEFJ5/KuNxcvl6pfFzrIilO3iKteYduDC2dHC0UErdki6BRC4FMR0
Xbv/43VPoq945cUr4jnOdh4S98wBDENRhG7F92DeW3XcJYJMQi5Cncp3LotbZMYw2fynpKmf9i3K
GVgyxlhoWMjzWJVw8IxHvKUWRnLvy6+TSSLBBL1Zy+MvT23nubMo8+dIexqVVWfubHr1tROTZgZL
A6pnqCKV0IVL36znNqAb2W9ncT0hbEiXX1JWepO4Q3vQ0QbrSY4VaZlbzkPtKfRGHxUMn9pRFpqz
XXafd9veRo+kXdTZpqID3XT9rMqzvRqNs8DXFzBPZxajdWsCretmsXmTO3+MEMlP70VtnmK4IHBT
l2H7oqEAZpfpTNPCudU3MwHYwujJMJzDKD8gU7kvgg87fpGEHliC2NRBtPYi6LbcQCsYYMteH27E
P9mWMexeYLVGdRNO6WFIg70M/LcB9BM6v+lOi1SzlMAY9bU7IdoZ4R6mA8IN2yPJr3NN0P9CPGOQ
gJYlX5lPfU4Y8srKDGWVEqdDY5A4jRoAKd8c7bSxLzcik7waQi/vqy9rnjUBokzu/SpiTbCosnUQ
8atAe8PREoHwsOOTIJBoxG/pBizxgBPqzzv74jODnzMAiKN+ci4QAipRSkuVGRt8Oex/w+Spr17h
+hDBxAQopBvy84KXaizwb6isyLaGEoF6FjEwWg2RQIP8yoo9eiL8F70DoTVEkxfRBQ9FbBQeUo1U
tP3QMmNrmijAFFcgeRcC17efcXag0x7ahzX8W89GIeO1E0bDTE2pLWm1XXnmC/cDOaBq03LAwQKG
6/fooapW0o8lqWBL+WIL2I//RmufxjbzUwZ+IA+RG4BGlEH15n9MOIzCNimM8srbv/DUX3+IfgZC
jY3RDGKFC5TthgINDuvpWM2YeDBhnML3nx/78mIC6koxo8P9+/7UiI/YJabn9JKmHT3TBhwcg6fE
IFiH19uzjE3+jtE83H/WE3/9yy0cl1mbo/DIW0ZOaWAqrSEkS8NmjPplPi46BcVByA4TvI0oerSz
2778mMIXDbuUmg4Veo6aaBwzpQMSTFECXfpW6BmE/i9bKTAKrOb12M06dPGS4b7oYYeHrzqAsQQc
w0kZnHmRHm1TmqtxMq9rgJlHORpXDH+Eni6weETR8shV8+UQ7BMZGeQiWvW2sZHwZNCDbhNl3sYG
CFiJVuxrOfr0hzLX952lpkuHwYN9PJ7Aukv9o2I9ccdXfeVGBrbJqEiPM/QToPcWg3ZrZqA9CaUW
g1laqgGgs4LdZxXGejCI/HQawZpYQnSef5rjXkH5I//tzJfyDoyN27XavELxl+tDF8Ux5RmngpTK
wFeRqZhoARLnmdDRjBjko4SCqqzWGy1a2Ho7YyDFAFTtdMJoMbPk+zDZtMprJRcLzW9mZY3CJbI5
1seoy5QQT1X91HbqPIPkEb0a6buYCKHQsGyYrYjUBQHhFCdB7QV7FLQxB/e/2KhCzUIlkVVoEX/f
OJ0/ekkjEQvilCuwOur61tF3PFkGIVxjOP7zcpdqNbw4ZY4FaZzwP/q+ntHX8FUhL4rEuea2E70F
8OATxhq9txEsnIZJf4DosFJvAmZOoefhIRQ9pDaXvQ3+bmpvxmH4HUPdJ9kc50KQHYFcUtw63bTM
NhOEfM0/4rNiLinuUb7kUDOSobEJXUOQ3YLaFiJXgmkT4ACCEp3nvxUn2cuQEWaor5/6pl8XcLR6
5JftHt04TDMR8W61rYmSYYlW5PhHMAAdObnVrKef39KFUt0UTjc6ODUA4+cZ16QUCTMQKbg1EXam
81zgdgJBlxNwnQd4Ibv7ttbZHCS3MklVW8ikmvZnaEEOS0gxC2wLPQk1nmYrPz852gt5LYXpz4+p
XGqKfFv8LAVQxrYochvu31QfIwnCDTf+qFrL3Ak3goEFz5Q+U56VkINylDjfwj78JWcfVM/1gAoH
YQH+EtqfmokEv4PaeJbOMZulUnBDtXqw4PnVkunGHGJBrSokPNOBRsIznPpuPjrDQvVv0Mm2EWKL
omITcennOI8x3hIyKRzvBF9sxX8ZIdOjV509qMl0G8ydvMMsAoq5/Y+ddeu05efiGU895jDim2oU
6JQdzN8UrXutw+f9XgBFauUNTWzYV8F7Wx6tkBo1dFy0J6CGiUZch8BUHC+n4dQr/U5C5w41Qbk3
qG4+fJI/kUnbsSsG3QwU+b9CkQQV9a2BdA+RVk1LVwwXQAprRKIm2FnYQWGa8y/UoP/kxwmKdwbs
rmpU4T4gQlzZvCWIYFtO46Zy+39IO6/eyHE1Df8iAcrhtnK2XU7dvhHcPW3lnPXr96HPxbTl2iqc
3RlgBphQlEiK/MIbVozrk8hdX+tLFxQMECzBNINIYHr76mPo8UnB202xp2/XlE7oQ3D9c7TeDGYv
hRxk5oRZBLMQHCaXb2QGXtv3tn8IipfYOgItpYn4f6mnmaoKyI6/akIW6OtJxqmpWL5vfI5i5h8w
kW31w07fbjIoLvWkGUNHWYpDwWSoryOhvSR11qj5ov9A8DaTzBeFVdTSB649mS6a1tpPOBoJqRp3
U1TFLKNKNeQ7iGHgbbxs6/rKDEqeDViMe0uFLYfKSmF7Kwqxnz2U64v96Vk6SRl5Ygo+NiRimD+T
Q0XqWsfKSlYbiYUmjO+pstrSnxjhbUGTNH2kGe7sXNQFfdJy0+roJ1THUVeWdWQtyrw/KaMzz6R1
jAjPKBjlbvFJk9HUOz33UDj6cF+scS8oiYA4bEBnciUTptAnbJqZRM8y+6jCX6JQINphfruzQj4j
zgyymgDPAIFAraABQSQo+JfSH4OmhlXqIK2jn12MWAQsFZWwR1edtaMF6yDJl1VIXjIv8hG2q7SQ
onJfNuWxCvUnbRiBZowzwzduVLQuJQ2mym3JDhMOaNM0xbTtrs/wLBHCLQYKafC5xuHgPRQecuYF
xBJQZ6n1g8oqok5I93sYut6mcF38fmGToaCs6EJE7eseHIzabIyh8w8IqYAAoNgRpvHKVuGecKcK
WxtDfRbtSnmrSJu4a4EgHUXPtgvBl0NAlAhwru+ySzURZubfZ5qkFmRLdurUPBMNW9Epih98ALWN
84JPztwmxaK+3j1ZLoYn6o1i+ifi4dsO/3fsaTW99HyuIntgPviCYu9U+B+iMOL/SQgWUIWsuhY7
I2dDm0WKCTbcD8jWKaCGDvsFZWcUNr1QxFqz94b6a40xgS+to3zA2sCZm5K+57jX3U3bIiHMJu9a
lEuOhv8aqYK12NDWcXNn6bqbvtY2SfIglxa0j3TpVx/kr0nYfgKekwAUGAVKj6MB6NKALPWAdUt+
YzYuiQmgiAjA2RCnoeJMyq5mo+Yd0TVnIeksULYewmy+K7NXGThbc+wE3Tood9THAuvTwEEIh+jI
qzZq+dmCur4zLsVPfz+O+nWzdvJQqLHWQPMXYh0vnBDc5wTTwc3q5803F+HVX4mXHfWalBcQ+015
XbyX0nuBCLxLmmsa1Ry6I1QHJsOJfgR5DK2FVIP0IaPchN/s9Ze++IUSxAtItInsy+QLLYoR6QSX
lya79vJ30+jOxCAufFtTB+Nq6TfGu9RLMDF3o1drg+LDxfTrqxtREKkFnigCfhr395b6rvvDTjOw
cQ3ee72YGTrYKP2WusHFxbVURG0oonAaTe6WGNar0YrbXeoeVRTIKV/E5WOd7NCHv3X2XmgJo3jy
71iT+DQOnUwPsRA8dM5rlb8b+qHr1pp+Z2cPyfiHlONmnf/iKloMSpKEf5492U9Gj4gymfznXR+n
gixcK++k3BTxnZsnqCHm6tsp9tdokyVMvGpUmwE9DCQFNiUcfGQWiAxoFxMB06Z0jT1nq4FgUWnZ
B1+C8ObLcyt5y1TEH2ScVaRfEsZDdVIvVZXeFw6kafJBomI7m6B3ZwhpZPFejxpkPgFwDm+C6M9B
reGNkpbAyIm7/eROg+rlBfCVIAUWZrMaqFMIpAPnoUAjCSk+UJupvSl66jVoFyI/3dBrCF7I4qhc
zoMovLH2FxdC7DBqFCDgp7U6p3EaTHZG/5CoawGRhGU1w1wD98lP6QxgPtc/X/NCOZIy2b8DTtYi
airVDCOV7zf9sFR3nZXoqMvvNJNAjo7SR4QLNWgL1VA2RALg42SYblICjzhSFnHz0nj1eqxPvTnO
pOyfjiq3KTiu2p8AAf2MVn8e6HNy740neyBMd+VY7Cx0r9sXG146wKAhtAgc7W0R0r94HwLwb8NW
4G6K5Icv/5CB+BCAohIN9ipW37CHXcb5oS+AuWc7F7wTjypkeaseehckE26dLv8ZYcWZoxGSVtUm
KUNwXM6CrnDIYDoiHlac3ziXLp4Pf83j5HzwupxeWc/NHMlPEmdx8Eduj1l5jOR/rq/Y5fiD7BwA
M4x7dapFNPpqCpO69w941pHTwOVYifwRcRAhbG3fU91RrHsSD4Ecuz72pZcEpEb3UfyJ5OzXs9eq
XT2uW4a2vLOJhq72LGgh5QMSFdcH+jxwpkcEsSd1cm5U2m+T6axRsdLUPOKIMEy+3AbT0HqWd/FS
joJzMborof9G+l4jP8G6ogGjdfrMcN9i4OYkIBq+dwDEuJTccBeq0hzoGwwSGyOR4pRUKx+/JvET
WrDsEfe0SULN4sGB2KXjsF6aD3Qm5m5bfDoBCkg2+DQvfquhodlKOKNSVRjIlNC5z9FPR+pEbD26
Nxko4UIgYvk7Vb7EckGDb0ZTW5mfQfSJDJzkM3a7O9dY2nk7Q9nJ6f4AApsp2lZ08XvyiE+rMTY1
sN548FAEt+adZtHixZdN2VW1vaO6xKxrkO6E4Evcr68vwKU2CTkz2ulk8SIFnNxBtKjKQh99/1Ob
TG7gkfDZZMDf0npO0qka1azvQBNKzzXVs977uP0IIl76tgdMwG8avjGC2/B1tznR0BseLbFDbt95
ACCR0US2rv8nM/FNh0qjCDiwOKgTavjXX//CRgckKlzaUU8USoNfh04z28a30XT2XbSjasN9iEzM
UG+J5v5fA00DeiXMM4vk0yGlg1zwUOIqAKQyer75Renii5nM5t+vNGXFYp3d21pjO/tAOhjFRrZo
GfewKIsSq4h8MaJGkqKQGCrFKkb0JU5RNjRAxAZls4xlKjdpd2+iuFyPA5fuyfbOGnBUF30X1wds
/hJTOBtamCal+2S7MgX7U1NnG7U6ONSyfNWdJUm2TnMFZzBsw0N3r8U6hT8sygAvlJp7sNrsOetA
a0rYAIKw/K9nmsoA/TYFZBCVoEnhxOxiugtU+ARB1vJOwiPCbecAj5Wb5eZL4bnN+axCH9C176p1
hgLy1hB4Fyw3YWAKNBDdTbVW5/Te2E9QMu1Snrl03DB+qFkGfCyU6jmx3oxbX/InbnOy8DwMbFCH
6pRFS/zrXq4TtYfgSr0mE8wc1KtgKm+M6uh3EHOCXRi5R6cREmT2Rg0+Mo41rC5sjjSpeWsSVATC
fkOzStX/sFhj/yDFt6p0/8t8/fuI08MGC9sgrcDPKGa8yl0FgSN1qXbPVn/wSiwUkvcshOhVnn08
jzTOSG66of1AiQlcNmCn6zvl0g1r48muUvaA38CcfZ2xTKkl2uO0tSCQo78tGqahdex01Mj4WLx3
NJoIE5Nix+g3hhY/PV0sRNxxt9dQ5VW+HTy5lPiZR+gv2UdzOLrZC9KOLRJpKZrucw1EJCJG1Q/f
X1l6zsd75BHQurr+FBeCUJsyJvsXCpXYxl/ff8QwkEYylb+asDvQHyCTgzsWuuFBtb4JpLt01XwZ
brJBjbjsYrempDl6S3N4iwUy7sycE3vrwZ+0+uju4c4J27mbXGn1wqlo2zby+QjkwLv53Ap/JdKy
LxckmaSvIyT1BE8NtY0xA1vVwz7wXgf/0ao2UTWzR3wo710MxZvXJlxa2k+r4XLfWMOdFDyOHsL6
yGnEBAAhMmfpzcPr4pa0ERCwNZvSG/Wwr0tS5ZY5+BT4D7aKg4T20ZRzwLWdhhCqvAMXThwmbCiZ
oBpd+uvb4VK/BClu9DeFfiFp9yTHxxw7CEMt/8wO/2MIgSi+mZwyJSZJWvIskdCy819CAWhIdAK1
Gzvy4vuT8qsycoYIcOqT9+ef1vrYJWT9QGjUBzXZ0YDoDDp5yAbgb4Skg22J0wDbnf/+7R1ZyOgq
sgxLY1rhaIw8yf3eY+qJvBBkoTPW2rAA34RtQbSr5BdJedD9WZMLWIV3E79xIRYRs044YiGGhl3O
16XPQ0VB/y2myqU+lAWWhEM9r0L0RUxUXDbXX/b78eMInVWU0xQyOgqNX8eCRYqht9pJe+YYMxeO
u8bZQv67Psr3N/o6ymQ/jZkSdaU3ArAZ8DOc0/UjuqJ+TCZ3faAL8EWoDEj5KrZDU8CcdksMLOsj
S2skEV6xTes43SIKtvDj+uhi261QJvKUfpNUd3Lz1EkrJ3gFmgEgOyxwdZPz9DDSCPbaYT0gu09l
9/rzfa7d1+NePB/KoNTPDPsbYlmmeNkFKPfuaYYNqTdrzbcY3qtOzz9A4THHM9qDd6DMSQ9U5+Q5
PEVqSajGZIdc97cDl0Lfp9uotuYiyoC6wU+IpkQQrzifOBPO+Aw8rrU2uFNAhZjI0MVqs/V17xkQ
WQBjteR3It0C3YkgxTL0veLGW06Xm+yBVBXGlaFp8BunxBK7wgJ6aCR7T5EafSLd3xdIag18vjdQ
P9N763MgHERRg5AtdKgn93Zcp7bmlLK9z5L92OyUBH3D8ESjE8taUfy8sXh8C3+vnRjN0jBcEbVP
ruvJkVS4GFRWxWDvW9CurQwe9hZ2SPzCtREmF6Mb22U4JIwg63vVeUHO4vobTL/26RtM5sspcoFb
RlyVpHkmSXcA0QIfU3RFuxF7f2MCfo5E1ZTunIkc6fQMc6Suz5W0sfde+IhE7ELeDdlawzpFzt9l
5dUJkXaK/HUbb9UDwpTjIRVAU9u/sRM/3VK+zSi4KI5TQfCd9pOi0bKDWK7sfVdqK2mg7waoMsZB
kWJy45srC29SFPPQc03f1OSsOyMA+xcdJ6c+qraOiidlZqZnqLd1f2PzfkvQPucItpdGUUel+DdZ
jTHV3TBzCntvBxt5VMmrqrlVNSeLSk52cjm+clVZOEnLFQsrjQfvst8Fpn0dmFj6i2GX7VrPedNj
Y1cpm0Ih9yoxs8XTW5fWJsaa+dLpEvx7hRrkC8kIjrLVNgi6sxMM59JsljgXR3aysP13NdcRbYpX
4Wgs4zB/MRP1H2bjLrS8G3vjwumgIqQCQRSnK9w5JpeBhDitjWmgtU8R5Ffz02gceydDCB0LwP/y
3mGGvww1yep1eoaOndTWntUuzaNSnWhVxMNOrm4wXy98WH8PNN3uPV3Lviwr3kl6znp5nvoPjgQL
6hax4lv4Kt4IiCNXCJuG81VM7l/ha6U5VY9JmL031HmPYBsgE52s2tcdyk4vjoqgkf1Soq3XgDnB
XHwoPvLugxNYHimc/rCzd4ukKlD3PFqTBE9p+HuQfw9Sc2ORv+HoPx+U8x8gt2AzWpNVHjWpC1CI
svd9sRE26qCCVz1xdhhhpAvgKVdC5CHwVXsU27PFb2Em12tlAEhjQ4cbImRflBUp140T8MKVwZEk
EBvcTQR4k+caxjjy9Ky092mYzUa1xxwc4aa42naOPsN0eGbzxVhOtEhTJJVNivK4WJpI8FARgyyr
uPrKWRlJNQ/at9iPD7GxHjq+r9YnzX5tZX2jjcm6R4fFyeJlIhnCTs1Af5SDT6d412JiHbyyMgpF
EvSENJwCK7la1CbECb/YbnNJWzY9hsQ6gtfY+KG8QtrXLCRwj+UmN+KjFPtrU6TrKa7HRbeLtWTZ
juqTjlCd4kvvfT4iBvnumeFdZOP/3avVgvLnxvSqH6CTDtdn9FukLlbaYYUVjSMW46pJuOrmWgmt
KOAYAyCZ4IaqRoBGxj/G8MvCLj6uwq3b9GsmfmaiOTdG5er/9AQkCcR83DlT3VMMF1ny1rP3UrX0
sEfXc6QF1RV6XtKLn2wNBNIQ7UYFs+hfrg/9SSqa3C+8vFB9QYDOpnz69XuMAr1z4h73l9GItp3t
DgsbXNPgq+BQX83K3cqRuYi9cRY2p7rHk1uDcYDKYm4E2SysAlB/lrmnou5ZaKLeXX+6bxxXlkb4
w9lCEVb7Ln/S6lWH3pFs7bueRkF97O1iQRMBScg5wT771be7h54wVLqZv4lW/GRihI4Pf1BQFonc
14lhxqoGMABGeP3S99fcKkO+iutHi2iTgVX3SGkhM4pbu/FCCMW4NkaG4s1J4L6OG/VpnqQW7ArJ
2aVqPadhMuqglNDFNPqzCjcQFCaHH3GJiBDDkH7u+/Vpv3DE2Lwz/nwCTKXIk1vHt5y212rb2GPS
hk6RBCUq0z+kRRPe+f+15AJLTATB6wqovaZ9Vtr+uhDGRMrCcDCMvTi3bKWdxdoLrMDctECoIKyA
SrhKgcPfp2VAIekhAVPtIVvGFOj9+fqLX7jZaYojgsQH4RgAsr7OvWebje06lrHXw0fQ6IT+vbHz
i5dyuFU1u7TKNgmrTChOcWQKVorcrgPwHxh7lyxS8f190ObbcpReLe/NyFlj3DNQHnACfV242qy0
5aUGy5rQ5/n6K38mlJN9jlYV6a1OScvEoe3rO+NU52gdoln7vlboMoZzip5Lpch+iPsFyz0aT9ZC
WZUK/dLqXYR4qiHtDfdd6/1V5uGOk3KpEAHxEbrUWAjJnIWDvXmFABhuBovSHU4yOJcqR/cUGdBo
7hSIbNohuryGs2WD5VnGmfvLMMq57pybKnySBm3rO+a6R86UJcDgcDF4CerEeDKkb+JG6dkAd2Jn
Sqn+WLbaMgdJHmSdNbPUYVVyUqVqdjSL5lTk2aFw3gEawUtfKPh0dajYa0q88CpppYLG6M+d5D0g
b4i9fDX3qnbRhqgXe3Db78C/x0z8GNQPifN0fe4vHb5MPNOuUz3VlakaYFkWkuz1nS7CO6mu1hZS
klWOW6GaLXCFBv8kCOkhLpiRs1YB7eG+NQuzZu6Ov3MIIsLuMDwqtxAr4oiZbgnHpG4kC1qGPj2C
asigHPOtvucboLi26uNyLcf28vrb6+Jr+jqMSvgCTZGTRgY8Mjnpxthpw6wPdXHMhL356rjBg5lB
NgYZGtT6psuTvc0yCdNN2QCRHIz1SsneBCK+QLoOx806b9Z8Kr1m40li4LbZAo+QF1WwdlVUM4td
43b4ey0NF4szNp2uo2Hend344BvDMsd03NGiZTwWd3VapFRX6ru+JHyqenyPc3S2bjUOPnPs6Uur
KmJNQokOEpn29XNTktDUM7fV9rBNqH0ktPXDDDERQZmLgxk5k9tE905CwwnVXgPp26A9+lV9VMqd
ZgLyNNep8l7anBrWqUBBz6z1c5l7aI34qwiqthG3G2/V4SoyJOZSxjGh7rWZEp8wF9jpyc3Wg7gM
vr4QNFOd1aPBT3t/Go9KgZTQ7U5kwCug97imR6QPWhy4X1qr+jzC6SepiFlrJ6qOGBk0hcwZkS/8
up5R15tRWmmjG+nM9xtMcF9xdSFjBm8w3VqyVEhah1mWeKiW6nz6nGCMB32u3BXmjRztW7FZUxmM
H2MfKyjZTZdUikZzaJtW3td6uRTZrlwFKyPrVyxmk56T8FflR/sBdWERqRTkDqIXc4s9fmFn8RiE
j3jMaaQrn02Lvy7SOtAlbTR6ee8XP8o6WMtRvaB/gB5yv8yGceYWeNm3Bg0DiaYMllwJMqBlqm7G
Gd+53h89rM5cDu4aekOEHntXVk/hqM0sUEVe5y+SLp2P3YsWPlKHiyCoxk04Eym3oWZbUZDRsLq+
fkYon2JCX7cXir06+A12FgJI09CYW6M1UynRRBrmhuXMl9OtZksbIyqPGqKtqo8aPw0fGPJ16K1y
w36Sk34+uB+43h008NxJpgguysKuTIA5hfZP1z0hNsZkUP96GqHO2Lo701X/H2kI4IOb29DIt14k
7XvS0FCCBJEyX96HXcZru1Oemaoha7ZjKh0SxMQNrVsbBIXCSlxFXJvhRsNfhzqmYyiidB1UGt9k
9/0T5FTktbmO9HuhBFt/+KUXzSxcENwwr63x3AU9iPU/YpBILk+FVa6KKF8oaj6P3XbdNO4a6jw2
wy1qK2pHwYl7SrbfBsSDetT9gsjZwajDY7heGx22MEAcBl5wiMxlvW5T6scNGFvPRNKAtfetn6jR
oqbdzRRpG5TZxlV48OyASOkvuuGZD0rNKRaFnu9F2cmwikXkPHj893Fz9O3wIf9Djv87oEXuq4pM
iafbRam/7TsyFec+gKUq/lHV1idDoTptAUVrgIc3wTG3Y3AslIYHpPvjGZ4b94on39vZQol7LkB/
M4bxDyMEJqUn88zIV04rLX0vEGpMGx1b3+s7TRMH73SjGej64AYl7r1pywjDWjUYIcrvo+qX1dTb
XgFV6CdADHZOAjD1wfF/yekvVXo0zDs3KGdN8gt8wKxyfhcewjO44Um0xSPjrET4RaBxVz7ZBpDj
o96sWmtdNPe9th+8faQtnWqV39IK+9Y1R/1PNjiAKV3LsAmmXXMMLeM2cDEdrOyTH8/d7AyB0+yf
e+MjV0AYUqCLtJwQ548l9LjCZhGeXYUdDu6WJgpa5zKO7zsLZXb1H6m2Z9cn+ELl5+vzTaqFXSxl
QA90dY9xqR+Xy3T8cPr0oNoozNt3o2kjBtsvLPndbkgxmwcUfLzUmaW2fNeS9nG2hNq90r1a2kPW
7vsW5HywcaB9J1Z069i5uBmo8XHwWGSA1qQkYDkoFhS6ou5l69TqZ1qISYsyfVCvY65kkOeZf6pR
AgdWq0PFun2nfL9VxWT9+wCTqDzVNL9XJR4APV+gjE9puRGYQtw+nCpEEgAqg4Cst1jwvraIpeDV
NrfNcSU1v8dGX8QwReriUA3NjVLFf4iO374TBBZEwGqz30Rm89c1I+e90uhyqO21cFiaYz+vBip5
qT2v4kdTX2v30egtMnq+yAfN5L6bjf3Gt+6T8OfgnLDIloNibmBjU2hzN1R3OIriooADhJVT0F/U
VYj4WorgAPale+RxUFUb53HdzZzh1VaoePWEeCbytDEgTHaQIS3pPs9d9Y4e3UxzwLyhYaHKCzVR
HiCtHwkFFqkWoOMPZTKtkE4AiFX9TPm8+7pfefHSARWdclgeSgFarSRjbrXwfwji5rpr0IX7R0lR
odHOBndQGL16TT73e31R2b/zdG9qL0LRMvaOQ3CWrNdIR9BOlN+pHrmnOt3V7aFSFuGL75xaiWg+
6FETNWahkLvrXiu4ZXn3Aqk+MBdh/7sZwHuar2aGWdxRy4uNwwQV1R9T+2kY58g2VrrQKpcL+Lfh
olLkrVeEa7M0t7LtbR3ZOKCtR8nPt+JFVGFRn87R4l4FiDe06n1Ex6ceIrwMonkbH8262rqStfSS
ZC2ZLkbA4yxJ4QMnr5mUQQ+SFobBEVg/pM6dXB0qAmgkWTnlOKPL/Ecb4yQhJfPKxQnE7AnJjXkK
9ntI7gb81aVUXqZlu5LsJ9hCSyoY8e9hdOeqBDu6JAySf4y8hO5aS1MOd2Xs7sr+tz2Yy8EpTm7e
3ZlyP4v9bpMl2cFFP/VHPr4bxYusLAo/n+vpue3eE/8+bXBdC56ddK+0ixx2oh7Na2WeKvIiduJF
Eawznesn+5n6/UwdF1l0dqlIZjjn+FybEcd4q9uvaf6Plm216NnBIpmfNLMDzZcFtKVK2ijlCqCx
aT9p8aZB7NGL2BP1ptI30XCgPTw3ogy9vl1VbOVmF1RIBPzUfWeZVAuJjoasPQ/1Eg7EvMwCIGf3
IzYt6qGBH5n7DxmncTmEax3IpQ3xjwKkjDOO3y8AFsx0+STLw7zycdhQ0VvcNekT6fDML0cYm8zl
8D5Yv0ZdmJd4x8JUTl6czsrk1SwW8UeZPFb1xu+ezWadFXetnuHrAU7+J+hn3/9jlO9l41GHdeaR
x/clLDvAS8ebIV+7zt5vz531y7TWAQXiKII751CikZuZMLw29JVX3pkaOmAHRWshPH2kUMntewnb
PkPaRPLRgOPt/CLqHFsLQBBp+nOvPlk2ikOPafpbao7VuCndmQE7KsdmoT6a4xwP5Kg62Pp6DP5B
lXcmA2Ct2831C4na7oUrHwE1hzQKYfBvzMRco/hsF5K6T8pik4bSvV+G86jgvVhbuFGzzpH2ptyg
cGIvIayFASUM+KNO6Cw7gvsOXEWoLrWumqUmXn/DY9c0lEeCfUmDrgVAaCb1faqhlN6DxGq1uV3g
pJackiWFMEoQzaaKi4NhhceuL+58wqOhREc+PUEzhSsvzZWqYrLlhZLW94Vcz9VIxtG5PIfKmaCb
DxSvhkia+cFTp0R3ngrMwpy78hnhCmzpi7nrrz1F3icpR0WVYZACGNg7ydKD4Qx7pVJQk/eXsv/T
A6VhIJwZF0htQTkgRZhlfb+SnbcO51w/xXnmyfH+NPYb727jlKzb0tw0o22f8rXWxSr1U7yo+rnj
PeTBR5z8Hit5Qc9+bvnRXDafxnqYM1kLI0gQrsb80r7poiICiOnNZFK0A8OIshXghK83EzYAXlmi
UrNXfR37jl9jBPTEVomE0LAxRLbdR/YMt4UmpksSpO+VLs1hBlMbZ7FuGTP/x2L32/PQV6CCCvwJ
j+nJ83jKAFGegEcuukOtjiuf/N3mm/Xle1TXRNOUFRcRRlss2saA5IaqC0V/J61I0oZlNGCUWBHh
V6e6wf4wJzASrSdduavOJa3VcnAWMa2ZhhDOz4pZvFAUrA+xyvFrYfToo0T9TAG5M3uUUh5bSVoV
qDDE1lujPYQ6Z1aOlRVicHS7+ezHZRAa98gkzv0YYra0z4cDyQ5AM8yurd+Dka2dYueG1New3HHx
mC9brH8iFddy/LkkFypTwUAUclPtwQrHXWxGWI179kYvpa1QWVXzdN2N3UxFOLCHvCFxzegpvgc4
VpfqDy5dCnqvPhloHb3GydarF03y0qZPZVLeBeOTlWmr1KqWGmpDjezPBv7/JiZ96wm7Qz4fQOng
cis9ngWauh4TlX+t0TvBYtl5NkHkSTcFU8yL58hfCz2p6XTNOMYd1Jh9pssLCH6zPM03fYeqGjom
7trCDqrlNPGCfO97WK51xsIf1XVh+cfcmJvpLog/cjXdCl8Ote5WivvQJX8cHfNPeeRSzWcZOk+q
clD712y8twh05EcZTWJClvzFivESPbUYumh/ymTpYblVFxReonWQ3nWqc06jXefd13m2lON2rYX1
3A6LdWSfE+7AEUE9meuy89fZwPZykFGyo5VdUKFFCnAYttdP3W8kbZGmYPGiW2DVNfsbLc2Rk1we
pEHdI+XfG88mYZBRpTgJn5TguUY6oqzBC4RAn2A5+NKTnxGnmMLia673GkICb16wg1KO7ApOEic/
oSswKKuQoCwkmynTkEP5luzTBRjG16eeJC+Bk7mmNXbq3qfqrSicrF43z2ty484/xypo8WyR0MYk
cJnlbbXSLBpiKWXqSN27xj/Qvgwu0JnMHVDp6+tT+o35zJRiUEipi36CDqxncvAZpTqYObSovQHs
t1qngb705B8qsPfO7amvQebOiY358vUhxY/YX3i5NG/ds9rcQl5eKLyJxADMNq6a4LcniVM4VIUZ
SLKyD+11yDqmwO/rk6h5wfNJxvP1N/+eJYm6uaGA7VXAyU8dE9XEL11DapQ9fHQBJNPTXW7uRHvA
iZpVP6zLyLiRAH1jc1Ltg2ZC5ZpypwzkWjzTX/lPxvUT5HWp7K3+RN0MW0qdulnm/a4ksKXeiVFV
OgjXX/TyqLDEYRcRqGhTuf2gMGlFdpkiOgXA8UHgYVx40pJNSmUPzZEUsIZn3QJBXJpfENX0Ix0b
suy0sukanPVSYcuiQj9ky9Q3NqLd36AMY3vDYuhews66NcFit369NjVA7DQEWE+qMfZkgj3KQU3g
FopogDLBWngGqSD3DxWycXa7cXhh8m26slX0OshLlx7Q9ckWfYfvD6ADb6SUSvd60hJ3zXBE9KNS
9tRP2E50eo2bXc/vnUbxkv+OIb6jv3ZRVMlDWmW1sq+olYuuU9J7yxR7iPDUBXvPORvKToAnXGyN
DOLAkfot4jZ4pNEMDfLH62/8DdAuNrVOP9KS0RwhUJ7cYHT1tGCoDVlsL+KF2MGjm5ImuLpZ/Kuj
McgWK0rUz6kj9d2mDfY3HkCcC9M5p8mODbvNQQah9+t8NE5txmqVKgIIGfWQ59x36bP7Ojb54mBr
L439cH3IT2LCZEhLKK2oXES4WEwLfp00jGGS9cpepmxXihqfsZV9E28Xcur+2CfZqi31Z2TnGynf
dUQzudQ+q6Yols5lLEzDmBzRjqVZqLXbDCxYCU7QV5tXLfkDoxGFd1Sgi2jVdvEuZEaj9lE0ACrd
eAr8t0buKaYmZ5NVRvhdFN71al3G/XNSF79gc2DjwjNZ6taR/KXnBijw4CDnzAbSwetTcWn5LTjU
sBcFAgYQytfZT7IgiZyOT05um3m6lbInqCS6sSAxp/tKqZrUTvYWenokL7g+9oULQxAmaYEalgPY
drLwQZrFPXo8HOG0uVl1EaUPZ3CqC1Ldm/CzW6NNbsqydeOmVTlGAdpgMU2DP8X8039PnAc5f73+
Zt8kvERfSAVhhR4Jh7Y8JSTWftJVdsOeLuqz6sUPmTxsRPiv2OauLDNw+JTU09+G+cMK+gd72PUS
psZ437oSDWx7U4/uhyzjca+FP0o9OSaddWr08ej24c/YgTdAO8aIF7Cb0C+P3IPYfo4ATqqgr8Gh
efhdGmGwUZNAVOX3oFYCeqCpYZ5HxfqQ3Md6KB87WaNLSs0+1DcCK9nYqBTAoKuq5NSmyIlirZra
7TIcgDdyjadnmuor3+03N+EXF+A+GsxN4BfwZwHeThlvTt4H0uiEyj5N7lLjjO4y3hIKN45X6DvJ
XNnVPDP9tU5f4fpaXShOM7IBFAP8F7j7KasmbYZECzoft+BARnbK/klah3koNSajpehFduNT65L9
bVhsouxsq79rRNF9w55JWobe1D0k+A20uENcW5s+HO4S85l4zMRfvq4XcXRLJv3SRuZrEU1ODmFu
kq9fbJFSuIgaTd7L4Yb8NsUTI1/a7ZweZzreiC8v3FVE6khSciMyRdO5aeSodEqTsbgc+DybYI9B
YlMuh1ssiwstDFbhr5Emh4HkqQ2SVIzUYUEn9NDLRWAjIAYMysMJ2BjvbcouNSAIiYTW1B7dBfm7
nGDZGviblHpGR9alpb/DYeNEL5rzcn2bXJ51bA9oCqACaE4QC4h2pnI4qvLestdMOSBIsjCyu3xc
347qv2eVTAYYAU3wLSAVi2X5K0SoFD3rKquT99lLr2Fgsmi1YbYCfhnmH0X2IPLFG+H0566ZXolA
sUA48QUa6lSpRMqiUUucUd5Hzn0U7iQ++zGhsj8Q80nVLxeoBYTZbYKgBazmdOwXWi8t3PwUhLua
zl2zQtXtl2RGz0HXnkXUz4MaY3QCo729vhSXImKLkEUHgMKT4kXxdXrKIPIzreEoLyhIeo29AqYK
WIzoSXGwe9PQizcp0eXp/MbAl9aFlEODmUub7RvgocDzUQZFS1VNhN4U2RiVDm7+3mMInWF+HljH
Crn4WyGSygtNF+d/SDuv3biRaF0/EQHmcNtkZ3UrWZKlG0K2Zeac+fTnK83BHqnVUG/MBgYejK1x
kcWqVavW+oNQlkbOhcwYCPXnF3bqqLfmIuPioT3miTHyjgfaxqO8bAeV9kTlQnZf+grQoUndFpfw
BWcn/OP4JxNeiX6YbSfKvmt/ZeoL7W4y8n7Oqfc8aNQgpl3a9Jfi8rnYYwCDFNxW6ysy1tbr2aml
iK88UjynqE21K04MFE2jhaGEnHF408MSFpIIORJ5/c7Un1PNR8H1T2i9BM0fS72OZ2khFyWlz8CN
QajNGQrSuClNUrwZJOzahunCc599bId4AJFLXIRP9m4a6h2QYgIZN3I8OnA2NKo9rlUTpeILy1FM
++mywNkYJhY3NUg9ImZ9CBN2Og5K17Jn85hGUTesJB+7nca4ql7R4H4Jq/pWGeJne6TQS995mMbV
7KO5lTlrETubdPX9A519HvYkmSlJNcfF5+fpamPwTZ2w1fv1eobuWD0iuabF/wE0rbEkaJK+K+fJ
p8BFrdcdpWpygpVWXpdyBZUUzbkihYVz2wKbtOvNqGfLTNG3DUgoHRWd79/03EcGNi2gP+DYgAx8
ftPcSm146g4PgElTeYSmwAEshbcXs9azeRHC0LSjYbRyBIvQ8OEba0af6UMLnIkT2KQoTFzmYuog
FqfcShhax38Z07hU9Dp32n0c9eQ0RmQjl6qY9kFSvMnpUtGAByVLQHmAgZX89/eTeYZwBdXiwzue
ZDRFjgNagKMgKqN3FhUcn1vg6CdelzyFUNmF0U3I9bh/hyjpGvemHTdiAYEuykvt/3MhHj9h9NmQ
4rZxOvs8353uR80oNfI+oMlSq4uZPGS+zYEkj+OS5KeN6C/ejcHm+zk4u6A+DHsS4VuULJqY7ywW
FBcUpA54bXSm00v4hksDnYTyQpL0IrUYaNaWMkkdAqlIZkSHy37X59YQSxZmBXc8igsnxRy/jpsp
VBhJz/d1ezvUudfnk+sLyA+1yaEaaL38gMdWg3NI4tc0s3AyPmbTVd3f2km95HpyIWKee3lHAE3g
9gA8fWe1fdhM8GuDuvIBLFJqENhA6wCHB36cf3EZiWVyEppxrNK5/oHG4fVPiqGVXaSxPoXv6aIo
Mtj6rTb+NYtXZhsgpBY/ie9bPVJcGVSQDnrtfb+g9DPBGFAi7EEsx6mqyCcfupHyNHdUwBp0QTcW
JYq24942m56uBF6Ow4zM0Ri2P/UCfl6GoGLqrJPhd5wXSDfvihw7AzU+Ysm3pOheZn+19N7OnFVm
SNwAU1AnzWoOQasrmAihOtZRKbJzYzuW9z0IO9Ij/pKx3bJlVOTZ4sTT8Ym21EOSL1TwPaPyh2YQ
F9QLyeG5RJb3FnVoE7F347SgkepSgjRapO1NrF3zeNyPWIHY2o9YutaMdjF12aqqdYAnlidUkaA7
0xfEwY1uUgNSgArBIpdRK7A6gB0bgzZmKuFKmimEJC4ffnLhKDmHIeWBLfQIEXphtZycmtwa59FI
A03QTSeO5rTcRBhx3Gkd3XkUmagmcRC6wUD3B6IZDcFwWn+/WM6g0QWC9d9nODllnFTtJbNgsUxq
vtDoNQ7S4JVxRdSFAgQ4OawBEGJ4oUzJskH03uAy1gQ5crLHUrQ5kOqsD0VI1cEGjwFg8PsH/CKx
RUHFwQcBZgy3XkqVJ5NUh2UVjQlYUHmNkMGVNawCx53iw5y5o3SIjrgkIjzS2R6VkfEqOgIxTEOP
+F1uTbr6Y0Tl7tWfrwecIlEHvtaBdNCH3eV/EArpAtfeZtIqOYRPMAn6BQKctLWXIJbKQ7K1Bq9O
NxXrvHOpq2iD112F2f04u7bqFV5PkdpVg3WjudilRFv6jva0j5uF9qhLB7/ZhKTp80KBSUAn8r5d
tSoN/jWy1PsCNKjsIb5NdaO7dGl4L9GfxCBHNR20aEHRWvz6+SiLJ7/WSthN+w4VvIZCc9tvjeg+
s25j+ATV8Mcvb0Rvvq6jdYlElqI+5ViOh9umto4DPDQt3yrB3o+TRZhQfJzWNvyKAmCrBALvNsm3
af4cJE/y/EsL+FWlQHxjAyWgitNY9qJUh0UFz3Axy4+Zc/TNfhFR7QY/JMEABDM2G4+pD1fyOY0f
0P9P47thOATz7Sgfs3Hr2w9SewxhcTQRddarTF+rk1dHDzpN5tQCnDu/KePel5/hBaKuVk0pudi+
pROY3fnjQ9B0C1pVC2MKV/KorUbgUW+jfKVG/rKitNCnP4ZJ2H9vhRCgDJw20w44NhR3zmTgOIs8
Sr4vSTKA3tGBLRBiCu8zAZDOGtzLrOv6plGUTYx4n5Tc1RLluB6lxYS6mYGYLJSl51r7UfpLFTh4
ny4j7i42wIrciHdKoaPSPyBFFmN8NnjzGB0iVb0K1M2UPdXaRjSyZpOFFwBRkeqQCnWxDsfay2nV
J0N/I/HoYwGwytnGvrEKZtY9guaWXe50ut61/mxHFtAjQCTAF0cyKowrl5k8rq3kt5W9fr8/3zPu
L2sN8Sicj03RHDtZa33dGFoXObR2OQ9i/3pmq1gkjSB4OGIH+o4DOKcBs8RRwkCufc5StKi5uErR
OsAttG2QhvehGkq/a4C+PWrV3z/hmWwEy1pMFSjeEEhOj4WxbDQ9oxW/z81f6KsTvkij+wwYQbi+
mGSJ1OZ0NjSaZ5BLZarApzaZiMmGPa01dT/6OnjRW5grE1bqPlKLFGhRptKVS1VBvHHODoojApo3
7PlTuDy1kIpenq/uA0Pe5kBm4UuTMzekFnr+Wwbp0cg7gdX3O92NjAyBy9JrgQcNbfD++0Vh3NZS
LZxfCmi6kr3V/fsI4KNRSddOart2NhybhMPRDlEgUNrHjkXv6Pm2q6ON6GSpJn4mhoYP6nho6vDF
zsabxgRbTA/Lsvxl4ce3etwfqsxapsXWCtOlzSNq6iv1BGUAHQ3frLS9ALQMBSe4BpYoSxvLwRme
JHy0pL5e9fbPgZmMo3QzS1ehjAg0EAnKMFkQudacbuSheneMtB7iMlhCPPS62cDBEc+S1tyE4Y9Z
C7yReC7AbzqsStu6k+MO1hdFBrQJOiddYYTjTuFdmdVrPT7Wtb1tUFN07HyHOfyxS7s/fXtIQRjV
BQ4Fc79ET/Ofxy4mF6K+VWc3pHfyCErLvh20v4gYjFXk2T8q/4+oHRegrPmBvH7TkubQoABZFz5I
ym1n5MvUrK4j0AbmVF+Z4Fk6+U2bYjfgUFElzSWH+BEnb76V/KET4I3pa2zk6woTBKZRsmM3U3Hl
qMmv26spXcGcHDj6NBnITbcN0JWsILCD7+CmgfXN8HeOhXjVJUGQcwkowASF2zHisF+gCXJahrHu
c/wMfP0AmnfdLkvQuVqhXUhfUDk7t/ZpG6u6TtNFt0+uTxEgZODKPfgvqbjpS8RXy5ehJVRz2v+O
FLTujbcaFU1lsvbhRFxUUpR7m30PQwNDG4JA4gIsxchkgAgeB0vaoG4nooNsLC14Lv7YPpvAd2Vs
x5BWnINkEzYHRFVQv0yP8U0M7Eeqwn1ttUsJH5uwUpc+LE7kpkHtgUMtNsF1qF6p1r6KDzYcRWOq
sA1GD1j7m5sOMlk5IDkbZ7hooaHUPk+I3ZBSyGoPJSKgqHUv4VmEcOFSIk6OabwqC8BA2bNT7FS1
cSVbuQpN59EG36HPb7GlYBH320BJj+RimreSiitnbCDOA5S1Aj7sdQDfyJiKoHWjJlmhZWd6Wjte
hU5xqFSI/tC8gxA4YVUUYM/9Q+6TELaxN0oKzorYZE8vbdj9mW3go9gLFZDvps2YxehyJHBuUi+U
IIJkXgWsJ4HMP5d/zSojh+QYQxzXz6EbuIkjIzvQ7wHWxJSwsAg99AVmhQvgQrvS8t3WUtaREq9U
+WjSepCJL1Z+Mxi/JoriOYA3Hel0QQedi7cKATzJwBQvGxYSQLs8fJLGjaT6nl/XO0V5wPndE8Ap
3Vra2Z2mbeIhXnfKI7gh1wHNFnbaqpGtdQ9ut9Yst8xAOwcdl5d+o2fpUdGZAovoFM83gcAQSv0y
r8KFvmLrxjNpXKQsNKO+IP1w9lbDncYmS+f0oj/2OZebaqmvVAMQElJBA3ezYdlluisYZzkEfeFb
VZbzNhjMTZcM14KtL2JoF3V78e+eh8L9+Nm0f4cBK/baIXNH3yCrL5mLvguMnR593K8t7jKk6V86
n6lM2T31K9BSyQT/NlkgeEvJ2JSWTvmcVRDL+yfbueXINR3kU0xXsLEE3qtBSCJBgR9h/7UJDaAj
D59Le6laCQsoXppZ9SjK+kGBE0Z1x5K51Ao/A0QQWhDge2QESuiJf55jA/h+YNUEEVF/MtCb6l+I
pz5zjBwEldXefxQ0qO/zkrPHNo7OMrQdpJm+6BfG0iAPXd4SJuUCzJjNabbuLELSECwNZ7zn7La4
swoka2W5Fei4ScWPmARm4shxsppayYScfslJjK8Y4GI0yF1Dk6h50z1VHpPAOcyO6uZtvYBJmoPe
MfKDXlRcMjsPbv5CsLC0/iUZ8rXaED0giJWKtoqC+SaTb+T+qbQnTzSIM8pgAwenZ5eRN1E/LvTf
Q0QpQV12sAouG3ucy9o+Ts5JXNcTOm4Fcj7ibty0d0KMoqb/xYHSTQfksjQel1qonD8bzZUP4RVN
hJZbmI1SAGxBbBG//1r62TWCQgD3dJrVXygwFITtNmr5Wui0sM/DBZpoPAsdiF7ywtwhy++ZnRwQ
crCWR+oMnb6kyKMBeiXvA+8vWmO6epMOrwDHqFcL2OAQP5LuGNiLpdF0jQ3fS00oqeYXOLvU0Bax
nC/FlNvdnzr+7YR/o/THbGeuoBCEXX/pOD2XSYL7onxCyEGk4aR0lFopnMc2h4Fko+IG2CuzHkbo
tLWvvsODRRLbEeITDsZ2OlgjMOPikAeXWvNnSyNQsMBhyQjjfVH6z/tJTiOaAPtYDRFjSa/6SfOA
srxDoZ3slkkrZNrS6qOq1Uuao5HQyLhkonL2cvPxMU4CgzrUiRIGPEYKOSDtDQ/gtp2TMSiKEFik
+t+TT4Szj5va810/TQuDwjSKTSJ2IfRfdd16tG5afSCa3X6/IhVR+TgNuNREEJuUiVlfbJaduTQL
lW2/L5Vo3aEXHuYrAHuZo2Jfbno5nt3CIZM2iJZlF44l5V0P4LvRTxoFkaaNjS+ZNOmydTeo3lzd
prpKWS/8AQWoRyoZP5Xon5DqaI9qma0jPb3pg3CF+oPVqcux2fhcI34GxuRppeOpFv6zVNp8yoVF
uCd7jiHOgsfrhGjRS1obawjmMsU9s5gBnVMZY28JZPoUopsQwi/LHmgCRVl6z/qwUwxiuW3hYe6G
jpBtnJazLF036ErADZ/GyM393kNgWbK2DrpJBW0kroYpwlvcGgZwvnapuShTpR2SBD8FI1jW2+VS
x8XRAmpjWtY6VoqDnE/3gtg1KAoROl9qSbrR23nbYMAsOBZgutFO94JBfjSJFeLvaAN9YwQsEdTM
wP1Z0IYlrD0R7fHkvF4GPLZgwQbTr0Ef1j0RW4RB7nOlUB9TX0OuUuWsGMgcvH2/qlTzXPYOp/8d
6yCjrXkSeacw7VM95supcMmFNgv4tVxUH+NS9uZ0GUp3euwKZalAbXYN2HHQuGtjwoSyCFzTWfXp
UVw12uwRkRp46Xkbw035NRaDi/gpsMqhtlw1fkJ1TFxIC4nrysqYHPYvMubwMlJwrXMH6SVOj2iO
BJJfr2z8KIUy91BWV2osey1iEJFa/Oxj/QqcKMqV79pzIWAyffD4vyLNfBwomfgARFC1FlRkp6ck
DbBINNRGV2pNincIYFGkZ6IVX12a/SPXAlDE3XAVam4HIQJusoqlSQW7F1pNOf5s89Ht+9wVQ2Qk
seG0H6PYq+1DaYVgs2C4iSQC7nltx8s+42RFlXj2r4NB2WUk7jaI8TGclpa9mxMFHGh3O+jhSqAE
e12C8iRkTRKI+j63uWAxobEyBnDyGnjo2jJnEDmAb0EUmrXpTuVC3OZLI1FuArt4rx4pJgQEDT0T
EAJ6x5NCkw+FvExuXtW0TDGpmEHPVGinhL0Cn4uy3PRmTs1G9/FF11HAOOryi0Utt5cZPQGLGvu6
J9CK8YS2AvXCW6V5CKSEVarRjidJPqTsQ/7VIdmRUOsSZayIJUwt0kOh/oeQ9wqag0y1MeW5Si3Z
tDByhJwit9RJpw1RPwtQD4qrv5JsROfQWAnJ/F9KosBe9584/mWzfZzN1sU7VOzoMrER+a/XbNoB
dHJcoZdFzqsQGXIfZnahbEZqtmHJ/6HXiyE55uqPIDGugtZBrRveWwQnqOG61E5LjZ/6NWtegEIF
ePoULxCCSK37KzWQN4VMChU9h0hwAF506wiKib1x8jW/Vs4mjLgIEPm1LFn4E8d6TgpbGbddM13l
qrxNm/aB5g/4sNnW2Bnqjuv/KCF9t6raFDZO7tVFs2z7bh8Kqi+ufBazLq6AargqdU9tgk0UBdfJ
PC5tKdtKMgXuzN8LJoVIH9N8YH2rv4U2AKuuDjA9kVeoeYnCbYqI2FhMu6LuL+Sw5/QnYHSgJQSZ
DhjC+/X8Q18tKlLfnOEs75NeWxW0pKmYNmaAx9qAaI95lSRvgnilvzY1PVsCLBWfmdBB0aaCW0js
Q97SU38KzR9rbnZ+lByKrNoWQL14+n+ENY5RG2w0SUNYu1/byNo5CjBdoZHg3H0f/c5lnfRCdARq
qGbKp5etokj8FlzWOwzdROjC77RNBNoH7Lma3PLEF2qTXyTlRXdDIPyRxEFdB9mdzzePvowQrshI
MAx8eoYZ5032s2JzqWMCQGO6PgoY2n0hjOWibKs2Pwx3UxnXpV3sdHRwvn/9c5hg1ER4IkBWWCaf
Yv+hjOmADnoYB6ypLKJxYdD80H400y1oq0WoP5RQ00ouKUpBWaUTglzfP8KZhhSyzqL/bnL0GABC
P8+IDLaiN0tb2evVYxjLuzpst6XfLXoLzi4A7KYnbVDApBZ/6pZiQ1WB99I8I0yWif4qiAHcm5TY
Wgi585Da2ffPd4Z3w/NxGwflCxX+Cwgzbf0B2iMMn1HLcF+H2Bw/4UPXjjEh5F6nGVqD127Kbimy
ekiYLmYEeQGuQb7k0X4GnUWfGdFiOogywKP33tmH3TckpoliJrsPsDHmVCg9AtBia4nDMQcgBVfj
4hb5WnD7POZJSmzURWi3NWPWwxMeXKhhAoABl4Ew3vczrX5NRBgJgDiVD+5cln0CI6htzW/UkfyW
tyN+jnm+zEbVNRsuve2vKeUY9TOEoyI3hMOMjJNXWOFGxTOb2t2iLlVi6HMJI1VSV36ZrGWKtRUB
PM0CzzesTYQEE9/mwlN/vUKhnQWdQqCzWCjv9ZwP3wTZFknqRfrk0GBr6bp0wXjVm7JAn6tV9ZOD
FF76FuLlIlUGqKiPib3ugb7O0d9Kj362yZGzVa7sLQyEtTzUN3KoIzjguPFw6b53pmbDw4LvVWGT
CTLAyRTPzhCOUugoe7uHGpzFXm+YGFL2q6nX1gn6tjYX3K6eYKNPJH4Ajqtd2llb1IGQgfstytlY
k/RV7QkoR3ZjDcj9qtTELcyrxmfKr3OS3CZVhz/PpYLT11hN6YSGEwqWaIlRIfscKDIYuFhxDsqe
Agn6D8uwVjylL5HLW6Locvwv9B1OBNQ6sXSCeMaJ93lAJ4idfFRSZY994lJ+dUykIgptmzumW7Os
5MG1+sfUqda0DzT5BcUeA+R9KcV/k9ZeJkq++n6pnTk8eCAHeBgCosJn8GQGdDPKfOpGIKfJHWen
XZpCrMk4dDnO4Am5qSiqWYanFEJZV19OiNupOgRdNI0QBdxPPSZkl9TNz5wh2LiIcAS8hC1wmhKE
Bpf3cGSawEsLylooBSs6yHUDUJisDGgTup2mgbXl9AsRUNcp8wun6tcmnDBhBYSJuLrNxJyEqEJT
lECaYQgG3Z2kv+ckpHKJhjT5y5gcL7/ymT3PUUUUhsuErPvpgGkZGY1SAdUTcDmYer4g5mlkQPyb
bVLBf57lioYU0KbikJAjoT7lKa1/6fA8E5xpbEOpghEvaFUnl/KqNpNyysDT/aNl2SS2Z0ZduGA5
r5ySUjV3G7N+FBqb1NDfGrt5akcMvEasBYHAtEhP5MsaMcIoSdfaaO/kgpq+wcW68app5GdyV50a
XDOxnrnw1c6AAXW4EYgyyIRPtvXJw49TbPBngEjVwYur63ze45/hjEKYsaQG5BbxoulcZXyACl2U
BQobXMN992LV50zxiWPHRBqXdhPN3FN3m7TKR7tr2Fd1gYYLxR2xkWZJ92wbZWOkX7p1TYBLkTce
AFI9S1biNkN2oeJ4dj4Au2LqYYGh42E+x5uZ2njRWr4szr86erVtKCg8iM9+qUtjD39M0CK1Hhx4
6sIShB3ZozeHEZKLNeeFpXUu7yHSyvBBEAzVcan4/DRqmEBRSmALivtyGwDZHMbHQjLWFa0c8Ohq
Gy5Hbp5sR7RV1LVkSctKb3cpDvCxH11cLGfCP18HnLWO7B3r4iT4Dbo6Z5HpjPs9meriMLme0S0O
1uJn7/38aSwOxaJY7IEXLuYVagELa3GtLH6ipLRwFtVCdfG/4wdePPFjxeL6cO0srl9+8neN3gu/
zz/8XVjJLV5++euX0P11vf1x/XK92r6t1283jbe+Wd/kixv0YjzdA1LiPuk/bvrFOvTe+M3Ki9zf
pldubA/Q6OLq+fiwe3iQvd3z8zHcvNaLo3zVutWqXHBVco/p4lVduOFiRw1lsXvehYvI+8uv4eL2
9vbv7WO3/Pno/ekWuXvvRd7t/b33/UlyJn5BvuIUBdIsXMlP5lIndEVaoY5C+xP5fYD9F/5+sXU/
FwsFu+vfAU7yjCjlZsGVaxRYZrFeUrNDveHQ0/QIx7+ixCEcv94RQ8V1Ld+QwjdGgoGRtUH/eJQP
02it9Nx6MhN/ZegPfpMcaOiA+mGxGaFb5Ypna3+R7J37bNWpDqIm/bGoUXMxEDfp9SveKRyQda1b
T5GQqqgfJBTvZ1WDLVdwwRyX37+yqJJ988anN8k0DA0URplSdiXlBOGzmF4Y4gx/7dOsnqLuRye2
k94CCSWUd1tkS2WNqjg9UEoYTXt0mtxj9HqEj6YjkRTdMdeOVi7jHHDauMZuDUGxp4a7ZZdKG8ow
ovDWcjaIgr6S/Pq/zYj6OYCUsVmZ2cSM9P4DFRugEhfpvWeOP7C3ZLKcfehNaCe36SyQjMLyGQIh
Aow/uQxRvaU92+Z337/LmeDzaSBRmv+Q5A9N2MutykAcVRQlu1GAtqmNpijkX4Iun7kGfRrrZN46
PSispNHe9w4AHQ35GDxvRR3z+3c6kzV9Gufk+A1bwyjgSI5CPtWeEDFdwi40K3C83oif56Xeyvlv
RZGB/gUy1KceJ3JTJXJVz+/fqpjg44xrIWvAPkVM4fs3OzeDcLcc+kk6DaXTo6vI7S6zsnYUVzB4
W9xXBYngElfq3At9HEX8+Yc1MU9dgiPdMAp2JnuNgegh685Dm/76v73OSbSW0PaQm4yB4Bn5046O
R6+AQU0vrIdzaRDKpP9O20nQTiujAXHTj3vlfr6PfxjXqF6BSPZdRL36ZBP96Pa0Qa1LiN939vdp
6Pww7qmcSAa6otTybtzjJxPouyB91Onz9DAIhPI4hGb2tYHNK5MsOTuLBs7U3AXN37oHiDWGXkOy
alAXDfKHKotXOrrxcabdf/8RLnzt987hh6+dZbUu9XYz7uk4IJ5AGYQIQB/yYkHs3H3q42d4589+
GCm35NqiADbuoS6M3a7v6TCoNJQAcdyiNKwAhjMXUX7olZemni9kBueCwsdvcRIUNL9T8rJncEkW
mB2EnxpI86/ccHNkMMU54cR/v5/ZS0OKZOXD+0qRpcdtx27l88MzWPDapCV5LCwo0CI032gifT/i
ubMaHxAsUIGAGKz4zyPakTKYisOIbCgJ/MCE9tVFf4ULg5xWejM6gmPVMEiFf9l7BELH5Pv3OL8m
/+c9TqHytpJkTiWxJrGR8yn/sU8YySr/5snj9yNdepmTM0lu6l5GEIcZi2hHrCm5kG98P8T5oP3v
y5ysPAqCve43NRsMSNCUHMkD/zcpw6VhTlZbmQ0KIsrMGeVmMBl0toTDxyVW0Ll8QQGKz9mDyg0F
5M8rLHfSFrWNdNx3xd76DceLoC3NLz7h9JLKzNlF8GGokxfSW/iprc5Q3MF4IXQ1qNBxpOrThWPo
7Br4MJD48w/7tEvlejaU/P3SgNwTWm4UCv7DGsAoj3sedS7lXaDrwxBRqZZ20laj4MYR+hiFQvPF
CHt2Cfw7yul5I0MRCHqjfH8RzJ8EBkCiw4E8yH95GwQu0G/QKNOcbJpuNGO1NpmwML4TJxl7E4gI
5bELB/fZxSZcZP7/OCeLrYQ5jS6nmDWMDJ3bkltQnAsoklAetC4RRs+utw+jnaw3vx1seaIpDrxv
TcCh0EY04BtdrLKd/0z/vtbJemtjU6O8y2eCdgsAjCIMOmOjsvr+I116HfEUH5bcMKr5mFvF+2mL
6VCHiorE6f7Y1BfW9vlzHfsnCoacPWj4fx5pjOxawWuImDAjvZe/1elK8MDSYf3+0XoAI5Vrg0YW
UvxKJ+SRn75/17MzigSUDb0YcOkpi7wbZhKrnk+n+TuEFFD9wdIpLe6+H+Xsef5hlJPT1eAsn+KQ
GcWZNP0rWL6T9KbUv4bhvpMOHCQXlv+Ftzqd11r11UETC3Kejty8eSvOjYvdgPOj0LNFj4Je8alQ
h2UXlS8FfD3iEvpdNN0QStIu9aPPz92/o5yk+l2iBlbQJaz5Btkg/aEBJEDYINYadDaFYvBQXij0
XXqxk8+VJrkhV8jx7+3iSKrCHYbR9EvgtbMvRkkTG0mcvvAh+rz40QrQzEgVHE3U1esNuC5aBFJ9
xGuseL7YSjzXKEU3Bw09Ct06FdWTeUxMPSjLXB7EQdIQC7td0KCRj29Q8eSDXaPjBcbq+3V/LpJg
XwaOgK4AdOCTMByUvTP1ozq8d2eAvFFYi21KTghGXzJyPKNUKd4NhRAUeUBFWif1CAMzzVayjEFI
19t1v2U+G/vJBiYng3QiFYzgNFoHNUPESHHt3yIntEce5BYjRFgrAGaS8oKp2XvafHqP03CeBVIN
wgHm1edvnKhJXgS6NqC0vNB0Sgk3YfiQtFd5j+GkWwW7SP1ZNl6R7rV6PYBa7ujm33T6roMyl24g
xRjQtBW3nb0gXdn+QzPe1MpmlhGI8hqHTuOfrD7YnWv0tRsfbWkX77VHG3DQ9x/yDNCS2QXgIiwi
NDTwT04exZiBZEfTP1/Sil979IaILFz4VFS7/J9DfAf6+GL2866x9HUC/x33ZAL7JuiUksvJPkt3
evPwbhsUPAjjLCHIONQUvhGhQ4J8PVWKezFpPVtfBJ+uKBBvhRbRySZNg3gYRpnxaSM1xwbxsWsq
i126lpXroECk18pcrkrVGkWm7BXyXhfeBdE6h1Zi+9eWiWXMD5qj0D612NO233+Vc0AR++PTnXyV
zuwGRwVCvx+mjaW/hQj6R8NCs15Ko6YwjP9k9Kev78uerr/2O7Je9GhybY2qfqZ6FqQsLQCasVZK
6T+tF1o2HKwqyevpzg+RnVFYSnw3ChgklGZRQ7HxkkO29eXCo1szhPoywUPi+yk5G+ZwqAWUAt9P
RzXo844ryzg3imJkSnC/QhbWMhe5cj/JB644bpa7A6iCy8FVBLIvy1S4FauQ2HEPPDkxem3OMgtv
u/1YLxurWmjgBBwb7gmYPOEFZ0b9LinUpcB90YENMfTScMP5/t3fe6xfn0IAAhx62mBGPr97YfRN
apfdALUa047+FUUCWHr7WrJXGCgsih5HCcNfD8B+OZIWUdl7whBVtCA07S6jEU2VwSr6a5YJq4gi
a1Gtq7BzK2zKLf+nZkfLGCx1D+ioByHZKdqm7o5ZIXuD0WGXUK0gvKjhDj8W7OsgzWvtzrB+Q526
imjGCxMgqF1XUqJd+dl8G3GtFdXBCr+3ikmrMzfguWiK08XgmlPq/Ef4mwuplDxKfQNnO10p8d6P
4lVT3Abj34QeepniCZb8wpmYCqB8bPyAT2BdqcHDO/7HApZQoxFVWtAWMAzpb+oQ07umcicgpQNv
6cPvjsLsgj2W8ZUtQcgEmaAonO4AMU5WotSrueEH9bBvfXNpxZ0o1tXAiDs45IZVLORwrdYABrcR
pNOnUDnKtG6avaM3W4GgF0sIZO2iH0NkoY+0ivAJHpt0OWEKE4HYTPJqib8Yp+/ahkhJYcjpH3XQ
1XahLyoU0tX5raD4F5WpJ5CCIINclb6x4LIIJ8BOe6WIjqs9de6XQb2x6xxu3IUO7rss8Jc1+WEW
TgK4g4ndqNXtsFfalmYWDL3BbcD3Vt2L7cRLRZ4QYK9XOqyWFLj5vGcRiBdThkU+gqPtgYc68UqQ
SONFlfwuOxU86FGenyIE+iWSQUc411YzymzT8vsNRZ333L7+8PQiwflwFaJ/1YVKw7FXAEdWNJYd
uODqEevHuu7dBjfkAb1S6w3UEhBoBzekXUihNsElnQxnLl/D/qUrHY6ug+9Iq8BEV8Atu5cxmvah
oa7w+hb9bBNTvtTZJO2qaVI6eaD2cG4TOYvTb8iuKTcKdD4gb5JsbmKpIYmNo/tAcNl8PACHgCcg
MJgiL+Q1+lQ3TffaVLTKU1rVws9rRHaVZEivrloavRiBrsYZPQeWTY8VizC9FDL8hYqXgoaBTR8/
w7KiRhNgjTm09katpG37WjIP84DP/SQ6t1JwXVyVcbsRsA4KopmDuj0iFBZClaJxiZQhF3D0MvsQ
EmL0VMgGRKlhGdNvG1ChEH1QW7iyESvAXxtye0+pW5B4+/xINiww2mQZDn8drK0mkAhQKTR5kE7z
mzCFJ6e0YSmX9hv8EBfidUYpXLEWsQO1M3mEe0eUdJ3CADOBBQ7F2wpQqQysPER7AIaXgKqADFZc
MGl98gMyAioXbzgjL2SjQ0YcczepduWpxIsGQxJ4YgwgfqomVUNzT7Zuujre2vHPXjfWVv8DAyzb
7q4nECeiH6EBgZnblxom5TRyu2XbBoEXjY3XaaQFqoZYfeM1M7Y2iKVChJZBlGudujedzEsqeWPk
pjdpradFf6zkjTtcoaNnP63NdvJkP17HyAiICyXOobup0rdh8osgLjqh+Or4bQdHBwSytHDwL8uJ
0/6jIz2kguoBPybu7yNmD51CSr5+uVTB+IaLvnhtkxsIxIPkQCh9TOStnXEg9Cu/ftBBwiG5oMEW
xQ4qeASYQdWjyPxV3JpLR3LtWlsWg5fUR6XtroQjnBHT4ZdTvOkeQ1Cqwb7Fz00B5OtYL4K6Otmv
RHO/AjrKaVQ0DkTfeUebPEEimCI0x3iUmlfI5+OuCEi+8pdJ3m4KDIL+iWFAkwUBP0mBGhzD2Bff
C+C45kZi9llDAW3eccCTg4mq5mIb8t/YzK5jv9wRuD1hOdu2D2mKJBQG4fa6S39J/Y2FiOLc4L1+
M9ZPSfXAPnMqUNCbnAWlgez325GQWtxlbvzc2tW2ARJjwvMFAj/V4VqJodmnC1uCEzQj69Q2qxA0
mN/k+0Z+C8wWl6A3rQ+Wk6V5xVbnyctOWeZytUYDc+Ert1BNgf1g3MO2e3941XBFuaCNnG0Q5J5Y
MY36lEBLmXpQ8t3LHOUrtmXOYS5uyl00XzHN4ueAXQ348UGdXU31uFG7mrWIB2IwuxH8hyR4sWBP
iakQWBpUYPzrIuhWyL2X0PWFlKtCEUb7GaFfUvLZylJbhl10lfT+oszsRxTgynC6ri2ssf4fZ+e1
FMmypeknCrPQ4jZU6gQSXTdhQFGhtY6nny/oHusDhRXTY6ds730gK127L1/+C9Z3zGLLxOJWTtJf
Y4rIjPGrGXNfC4brgu8a9OcyFZ2kBejR4rsDyTJfsaBJ4jXZW0eEkcL+4E6xkgd/2Na/jdbAWlhc
vkGeG/LnXb2sE2OpeD48mBPuTJkjKlcTychu2lBvHlkG3vmWjcVzT2UhI/Gir0TsCZZG9RIjuAnl
zSBwjfHcHYBZ5P1ThaoKGZZVBFOrH4RmnUlr+9c7SbLctwzskgnOv5vxofL/19FqoaQBCEiWuPV+
bkY1RoZcWNF4CM/LUxejiGJLT4BVtW17Si/hy/CWnisfx9V9uMUb6pj1oIK9ukJ0Zjdlh5WefD3U
z1gfIhtjD9uiQ9nFl5uH8DTtpy33zWvd3QS7xIWTdF4YM1rhKu+Wq7mgnm192/xqr6QHazPt1ava
RZnTlW60G+NG9Ut/3qZ+tuXccLub+Do6s2F4nrIZXnQfp8dtey09SA/dS3kX4bL9O9kWzk93AW29
nP2rg76kPKRciFVhTLiEIDI/T5WL/ImaAYSBujgayq7PbxHe9WKIbCuiC6GSdVGnMyK/r0YLULTK
OAxvVnKJiCRyL2Y7YrA1RBVaDUcfj6yXFls4H6EugHOtruBTOwbu0LEqkcZYLZtbwV0CNC3YiGPM
ejPhsR/q23WrYqOQUWxd0+DdJOOigeaBPu0ULXRStrlOkOy5fNbwEwsN3RnNH1Lx3+VmABuiCIdr
kEIG9PPsaes4sqqM7B2JkrUpxAkCqkTD84+KviCb/xoIjauzxlJD5JjL/JdQODDGoVEGazhwjvmt
lz/2Diev3e0KP/bqDRcNByKatxzDQ7xFd8yX3Ml9glpl431tPwRO4IzA2LjPOuF2cREC8aZd4bYb
5GY3hd9vKh+85lb2VE9x24vuaH7xHG+Jd/mc5ove5MJytMc9Vxmv9DTX9LQdHApH57/BpG/Uzby3
tiz7PS6rTxrldGsNIucud+zd+26THbBYec0dzBddy8NExI6dAVhbd8CHzxUcw1Nd3W22pXN3J3vt
ebolmEppyeJKR4uGmA7WPs+TL+9nb/JJwdlk7vlf7lx4rrefortqV+14vd/OXrFDBWBTe8jm2Ylj
7Hr7T4LIQrRNbNGOfS6x9kNuv0q2H9uvv+gk+0l0DBsVdDB+pNd8bgw2ogfOr9l50jeqI9ivr8Cj
7di+unuN7VNtX6GiYYu7x/OzsHl5uT9fT847PFEn36AD5iJUxK8hlPqBy+uzE9rvb5A97cImO/l4
fezsxYFdas/uy8vj+mOUpFZncvsNOptTHwt7dAObAMlF9d2R9sbN4BCfurhw2So9t2IDA5/w1rHt
ayCDazdw9/M4NexXTGrXn1y6LfJm9nvg3l1a9xzZiX3bOS+y39jALlxujna7QgwfH98sZ/3SR8N5
NxznPdiVfNkdoa79CGjHK3wiP0dxM/4HG8UJdthjMYBvA5Ue+KuZHfidxzlNqTD0aO/mMbN3iouH
sCvYgt3a5WYd8jfEG+3j/dvmOnIhbnmh919VZ1M81A7nxm3LPzNGZaLuNWMseiTubKp1vTYwd6yz
DhpS36UbrJ+8tdk0NLQ3749kfe1n9HJ2JJP8+9ItbmA0Otgpeia/mV1kgB3RNfaiL2xk39rPx/y3
sYdUfBTp6tC5l5z9C8BlO9uOu/lW8ZACOspH9Whu9a0VOtVN8FjdLCf9gDrRVXu1nIp9sdcPxU13
Ug/NJvFylwN7f7/3Ysfzbp3bYqMBGm18TMLc0dM3iy89qTh22603MplHp3EBfPnjg7lXfNWBHHEk
LHbnDfxrW848nYFaLsm4G9WtmWq2fKg283bcWm7gmB66Ye68Dbz20NsPvzMnc9Zj5d8npPn3Hvd5
3/ly+QSBny/SEAxYr+Jni/DNpuq2AvuD5Rvbbgcg8S34JdwGN/o++W29Ea6B+pI124qAzKpO5Ejb
1MO1excdrWP6Wr4Kv4lR+oDRGXfTKXjF/Mit/Xo3ebNvyRvtWahPcbaLtKNlXc0gdVgnDb5Y43lR
veG11Y8w6uSei9FZCA7EZ/EEgtlWkWIZPKhKMYNaHPKj7BtuttH2sC836Oo89E/ZoMPHftLgYQo3
c71H0OnfnfWNLf3nzvoSTqAFI8HCi8eDMlEpgERdyHzvTTtXDQcl59WFmcgS9qJpmA76IAMGsfN7
2mROjv9XqMz++kDNzeMjhpyHVQqqmV5zHVNRNkHDUeTTIPzhLgwZ0IUwv0sJbUfkWUKg7ApOmDUX
qxErQS6ra9xppbI7LM/ZFPwQOiGM9MOJ9OX0y+ZF1UIxHA+g/DxC5VXr8zzvB5eCgUcv/NOwXxf7
8v4O85cNkSu5gyoFP12nPz7PXsNni93sWfbkT/7IvxGJcCXg1alNE5x1XzZsnb+1XjEjN3DzTf4e
+S1nlnJQXjOfncJLvcgt3/lmdipCKFyx0z0JLHadEzbmPkfjho3Lz9xXmdItu/fWGk9s64vfJlvc
zibVDk1bTJ3gbIzck53OH0+CU95wUpXb/Bw2NnJBBBWUEbBvIQXgksdzy83bhYDe1R2V9i9udr2e
VqpDOWfuZ+x9ojccrbfBnR3jlquE17lAxr2eo0byn2Y6ofeQGjjzKyd+aDnWyPNust3aoeumiT7E
xzlUU2Dk/9cpGW9WOLjlCGx8CGvyORYZ59+6fwzsJ4Mv3qT2k7lZW5u56xfdUd3//i5UlOyWoQjt
i7e5rCfT+9sFErQnbTL7GtSSb9qSJ3JK3pe7ZH1JsxePq/tO2cd3ButpPYTqI4x4+wWpdK/wvN7V
7TcyU5uGEwAvdW89D9jow+PjG+bL3gpkXw8JXhyd2ed4Yz+WfYVvmpxzs395LmzhRvRHV2Gzjmxw
7fj78ikCf/tP6fPryr5P7Mb5+Efqrv9ZOMgk2tmuIypZfDRxabbJMS3Zi7si7mFREaGEvuA2m9zN
fTIB7DOya+0rqjj7xcv6TxzY9+hhcyy/7e52VyrDuPbhGgFM7uxJPkT63evdxXvkmLPjDf9SbWVj
bHDgpHKJvQ85UdCdcDpHtCNslwyODxS7XGGzUP+BvtE2o/sY0IGQeFznuefD9xmW6rmrPkb2sXcf
J2eiNxOCe8KSR3b2H5aq+dNK/ZJaj/NpQNSWPXxi33Mw06TTxId1c4Y3Zc8EkithAaXqWkSPbF17
/PChpkvHvbhJjvJNdsyOwla5GveDr2/W2fn6rrvhRjt34tnA06nyuNnsk4fgSrhRCVsGb21VQZMT
Rm90i/196t6gaOAmjrKztrn9wCpzcjfyuEw5qVtt1g+u3SUSSYz+v3fmj0zx53vMujMTpUNv1cnM
fdmZ5TgK+jRis6rr1taQMSALXPMEBfO2jjUPSDuwoBU5PMD/WHNqKeT3St+gXiCbTpX9IpUGhENH
WS2aXzXobyBI9eBPw8ae6eNTUsT+gqZIqi14kV+aWiHTimwbT5IaJvY5ns3iRpIexFR1AooRoK2v
lyYheV0x2HLebBXOiX7VgVEuFknALuAinUB1KPxmulkzFs3Czqa1P7yA6euTxqeuUSRZgyq1oom4
Xnx9RB+lAAJXMaBYHkfXdZ96MyoJ0SUoYsE2uMAHYXTTS/J9MxcHNO/OQSPdVLCZDHIoERyAKH8a
o2zblTdLeULPIlj9JUrDiz2lE46YJDX9SyAfS2Bq6nArmlBZck8m14ZksjfwRKsHrxn23BCd/UyE
djmGvtalnlWgjiRdV2Vny24RkCrCB5MsarRULijVtEQ3MnkJB3RqZLnGM/xPtNxkBtKIQn6ToKk2
1Nc88ZpG+cN6+vsld+0xiAHKKktIv32ZTPGYVLMRR+LBrKhm8lIMv6P6dcoP0R9Z/w2HKlFd6frf
M1j66y3ko1C0ERgrHAPEL0AfedamvpMpNBEUXL9eydSWuHuZ8tsKaIXGFVucdN0P+MkPetjX2QEz
Chb/Ko4IwufzHVce0iVVC2U5FK2XhecEtnOGoqSYvs6EeMlCwvoBZXtS6SDdTHJaSnqO4bF28WFl
Z/7QCd/N1f+szZe0UyILVaFO6nIgiSDP5L5oM6ZPKwhOHjYLxP6A5LSq3ic/4Y+kNZz5qyPAEMLc
xSqTvNfnjmjNTJSDhKJhrGM2JrWI+t8r1Tao/CaTkCR+yZKnWKk2dXyZAEWsWi8kr0fMUBFZicle
/LsvlL9SM5AKeaRd9egtFK6+ZgQmSRAxhNfnQ4qfKDZ8ThTnjimGuyAJ7JXiboBuN4xfVtV5Uhoj
6BrNja2P2ECgLZIk3X1tIqncduZRL8wTrRMxiONxq7wgh7JfamVfx+HhoZia7dDyzoh4qpcn6W+z
D3yl0dxOMb3aqh54wP/h1ehvJAptw9qNvl7lG6DEfu7ssjTUQZSN+dD3OAZjL48A0ILhLQAUHo7m
cthi2WyLTU4/I1VoXXpZRvPmZbVkXm5WzYYe370fScnfTD+4+HClDcBaCgT9z9UC+hPCDjIRjS7P
yHeS7QKruJqp8dJKnnWVWiXZztT/91B/t+GsTppAy6GRgj5ap8J/vKH1QZGouWFMH4JqgCdWbSAj
/KVXLbpPD6w9edRsCYzOj7ZV3017VeLMXA1ZJGjrX7adHhWCmaNgOTC1nbXcSXlALCMZGoyY90oL
YoTsm8bzEqMQZ6Xf6YiQKjeIR/BuMuP+3Nkx6e0feuSb3RBmniJiErPui4ryuUcEjumqwAnzEKKx
HaPm+J6TEWczJG28UlrXOrH0fij1mz1AXYEBlImpKYzRz6UmOTIrUcy0xIA7Lc+rz2Ms9raOM19F
AlObH4bsRlUQvbuY03k1vwS7ZEea6lZKxnn/MP7ke/Yhwv5lWyIFicyexeSAr/51pSQYb5mmMDE+
5Vk1YI+w6lfXsyZKwYmX2364T6IVaFQ9xjnxfmqdmmi4KODlFO6MUY0bTIOcb1Mf1XLYF3J+qLTY
7Treobg8Nq3uW/niiwKvDDlAq1k30HDq1neFXJT8VQrDiIGldI1XY1sfrhtMkiX2ECRewNY8pTHI
e/Qjq1E+Spip54nxpAp3iWXskwyV5Bb5JMDlvEBZ4du/B2wNbP/qHKxhJAvQ1Teqp0ZD1KfC7jXk
P4F1a03oqqewOonP9etw9Mf2h5W6HgJfC2QwIM5rLBZga58nSDk3YtbriHnxZguZpwA0zQ1+lVpT
fjqYv9n+0SrGm2MNQVSM6z8X1YnRLNUWj+BMf54PM22TWI+8sojVPTxquFwALq3BG9XYUa5/9lv8
binobIOygU6rxLn4uXiLaMNKY7o2LK9JTuNIkG7rIkesmUf2oXfLhovWYl0ltfkMPh2eXIvXelhI
DvkkH+daTT43ZvRDnP9d/xuQATWODSiBX8+NqZmssag1uKzKA16LSHvS/cysH7fk7wpacVm6ziMo
R8GXK5WVl7o0J/3HTrByRFNPyrfg47G6/PcU/uvuhp4TyGpU5/HWg3f4ZZjFBR/QMu+Qh0vRAEQ3
hQdd2vQjF+e7M4ZS0CJCCcjAzffLRp9IiShVY43vmLnhjbm6xsh23QQ6cT3deBaNF25o4tO/m/fd
+bKCvlTUADAQYSZ/nkd1wAkf1MECnzd1gwEFw2i5MvHRreZxEze/BKl04in3FeFptO5h4a5STYPe
Hlu0fHWxA8dztpbx8u9qfTO7UY9YqQ+ItKjKV6TvUM5mOnXychBXc67QxrgShXS8GgNE4n4KK74Z
YgrjYJGl9W3H+BJVaJZWa2FEF0zGPRprmnCQuPrM/2tINjBihFTWg1wXJeKXzz0NKM2oBNVaDiVI
mQIY24Zdl8vKv3vu+8b8TylfxlMx+wngNKV0AnC9SxWdFt0pflLt+bYUqFAiDSEa+8qLzw29svqB
YDyfPQBDXDJRBWSd/7stH5TeL9s5yqjsbhD6oPZ8hewmOKcvTSgu6x4bJeUulK8EJAAX4mfRiLyB
QLtXL/2cnNoFkeMncInrI39paNeGVfzQs99dxT7V5ss8wRNC18aUSSnhItMZLQpqfwx/uhUGyZmM
ZQ+2alkie4pQZ2+w4dFMu5E0LNjym2A9+RTF+aF/vonCqBHSuhyvvIF+VawJ8VrvBlNaVjMw9mQ7
bl5MwCb1YU6OoXAlkuNHHOjfhX5zpq90bzREcC1co+HP0zgyRsPIFuXD6QwJ34HgxgxxaZH2s86B
N3saaLD/jyJRECMMZt0AR/xcpBmk3QJ/FQkV88z1o5oeJMwJT61wkkLkNdLNv4v77qoPVvp/yvvS
xNAy2gCMF/kFwkx5wzVD0Peh7E4prn14OV/LP+E5vutUTK8IJbhgID705TiLk6WExtMgPRTsAYTB
otekTbmD4D5ugfP8u33fLV6ZfRV1IWJp+SvoIu0knIWiCu0X3ucGJ08OHJw/H2g/FbPu8f9xaTIw
BKygmIqHdamMJQ8wyUEOTvI4e7GsbPUwI33wuIDE/ZCKNUywKgVWBHK2bQsebBvzhwX8bYXWyxTE
uVXu8sv6TTqxwR0NfSdwWaQTOVhhn8X9D4Hhd0cXwosGHAM8K7hGf2623uTIIQO4PwBAzlFEgL0Z
Bi+d9GtAuFT7YSi/nTcmCVWT6ar/5S5Zddi7FHpMHwsn4oV8NG34DNivKxPWgyQxf7wKfxN4fSQq
KctY/+PLTDUROC70IiVbOfJAQhzZpqsEsNDvEZXLB2B7sW9w34wbzREKBO65qVvX1QJ8KIG+in/X
vyfzdz2wJk7/uz5f78dK2pM/VqkPYHmLaxGIT4JBi1TQ6iMluD+O73eBGg1frSXZeSUkiT8PcDRP
RSUO9DlJiFVRHUKXAJmDFFgyviha4EvxjTyXTj9YP4z2d2kZVMEQrhdXV/q/uDjYPjZaWJGD7Ms3
IXzhcS7YQdOstiTEnW7mgUXnAUbdDctrVN0COG55/8xqi74PIJ5xW25/clLVaO3XI5pZrsur8ilQ
tC/TPTSbcMh0jmh6YxT+ENL87/VgCJz+s4gvIU0yNRL+nZxy7MVBcmCCEwvi2/FjICitlf2rMR9U
TlJfEoyZz0NbV0M1t2VFvDE+TsFLMfqx9aBUD9FybMqzkm4womVP/nlOfXeQ49LOqMoY5GH3+Lng
ZNGXdpj65QCJIeFuBphJu46uuNOgeNfeJPnrv1fN35KR9Cle6KD6EcnlFvllc077qrI6rVwOQtnt
NCTxhcFwhRCvQrF94xLtLfHklGK7Fedh01UAfjjzpiE/WNZy4mwBg5qTY8DJxDSVE1yHWh13mok4
HniI+FXr/DD1+6C1jXm/yqb+u/rSd7MODiA7kKlC3vx6a4H2EY1LmJMVb7ZzJ3kqIU+0q8x9sFjQ
Dp7i5F5DZruML63wnJP/0HlcQ6L5h2p8O2x4SaiYpHIN/Tpf2qlkkRozvdh6WrDrs0MBmL4PLvA9
IG8smAP2y09D900SFPkbmTejVasZm8zPc2UQzVAVCRcOgy44gQxRajfnlRuU+U7M8uOwgHw03jng
CMmGLDPsTBuPC5puCXujrHlhdr8mSgFOZ9i6/bwjy99kRliOa/pYgxQN1ftzBfuxS5OwmVhFyzkF
Na/WK3FEei2XFyTB7WxJTqt0oWmkPhVdZd+xVgKREsmkkkcJzw3rNR7DU9DhMigZbgxSNSphGliP
02Re/XsM5e8ONO69LHd0Q2BPf1kJqrQIs9x1yBSOqovtVDuvokJjGXtReAG33cQzGuyR0zX9JoN9
I2EJthJbBuWF5RnXClBh0AvAKfrEk+XSnVZhxcJwiwxjVqpeTw/ZT/cvngfpxK9b1X9W+8spZIyo
jadGuxzWM3g9+AQeL2Ov0BdHCS0fVs2gaOdWLLbZMO27mDvnEnE0aVspFvd5fTGlzs87axs0wqFR
4tNsTghEtx/Jo6DkPUK9mRWwy/JyVco4zlaAuCZ3pfXoZA3VBfQA0LCoOveN5Y4oB6byXtMar+yT
XaSOzgqpJwusLv1h5a1lRuPEM2PLz2ZSk3EP5AFN+CBNsZ6KXeaAlf8pzSt1OqvI9act0O3ODpfQ
iYU/7I8IWLduYGkuW7KhIT0KNkN+nK3ALpfCE8HiCy1Ih7J3J3kjA4AfBemIl8V9I1YfmPWyE4CV
J5u5eBpkHroX6b6yTEeqsSdJ47d04WgJsq1hJI/qaJz0eL4OxNTulqgETRV7vaGc5sbaKyDyM+x6
xBwSoIj7Q5v//5zz68YmI6QJ90r8cuKF4lRNliDN672OYBWrOsyHxSK/bYbRGcrOm5urGY8CcEii
uo1dhBq6iaFyOqX0RwE8MOyDf6+T78JaE573qvJF1vNrRqZSeV2va+0j4Q/EfA18VkkF+YT2cqQ8
/ruw74I6c5Uxg2/MHvf1SVzRi2aew2lexZKEHhAx0Tro8ArmqulgfxUsl38X+G3rsO/Gip6ojveF
z1vWpGRKM0rFvIp0skty3VOUDbeDFkjST2V9m9VYLcr/b2FfRzcrhTCLKUwuFC8fESVVdI/oGQ0R
b039x4gC6MqZFdGY5wJWAQH0akuwqun39e2/W/5tOMuVk+TmGlbyqPO56ZmSKOFoMNcMjklsId+n
+mNhTu2Fl9Qs3WD4/P/wgPTd/sUsQlp4lej/SxZclialqgXmE1z+SvWKfCBzvio9rKmTWDkHvFw0
/gKmHdIHV6cfWv1t8ShlyuRcDerwZQxMqZTVWaHVcnIb8qJnQR6rZ3hm4wbJt/VRk9dkaCEbHe4E
xpjyyw8V+GaKr1Ld8nqHWk0Wv8y4rtXLoVQrjIaH226oceNauD/UkKSwhWqcpXr8eL6C4yWVLpQ5
ueptYnqYc6bmLS1g6lyFTqn/FNJ8Wy+8sUDroAqEqsPn6YA5LEx0KWc62CBl8SR1E/3yweODOFZe
8N1Lm1/V8BbACORNmkCHPYDbZo+gWc2msNB1P3QVC//zYQfEH+l4i9SPtOrE/vXINoRphtl4OtwG
3f0s7/R8m8a7yIRWhdpgYxcqsggo/iy4IrcXqbqBlz2Mt1b+XGAvAxGifjLK05z/DhbQ6MX9KOI0
crB05NudJXRNcR9L+17DivgmDE9FsxuBGAdXioB9ySmtDktyUYdLoD6PTYyZydHIfRXmw4vOhBWu
xhhiXHldkNroLkH1YKb7Ntl18rGKLo1wmvsjQm91fDKlXaN7VWWbMQHaVV691vnDbDxq5AwX+VIh
WFVfFLaB/laxbkqjhqN/buBrLnsyaig5ZxigIJFf/1JAbpJfPBRX5U1xVUOCseN95vMGshUEEGTD
1YB/YqLtMPR5xWUnNK719Dqdnjt+u8y/WeHVcjTnTTt6xnxs1G0xnJPgrg1vtcCdxadJuxrSqz59
CMdTZvyCgp8gMb28lRM1gItni+VlCZ478aIp90twF+jXC8yD6hgED/10I0bvnfgmj6dhOEvTw9De
FtndlF4tIFSmGyQq9GhfhccmPOKa3kdbxdir+OeNpwUChbHnz5SfsuAuASGqbiXtSshukE3WtXO5
7DuWJj46+UnrDkZ3kFoewsNdk17xJ8xIAziKaLfphu9So20931nlrkie6+yczjfgpaTliLpAEO3p
Eo2UcvZAVfhSUXqqqm2Z4Rl+TJd9O2Gps42nrZRe6eEuG6/D7ByEO34VpIel2dTOsqwNmbSdwUvq
eB1EW205agStuX7ureNwHfQusQd1mcBIjX7D4KXKIaDfs3NuHfkebG/k1BV7d462Qolb9zHVz1Sj
qvcd0JZxi2lVg/5wdcyKE5XvtF0e7ymVmvTL3giP1VWtHDLhLo52ee3zlWG0q/VzWF8oJ574+Dad
aNb1nF0L6raeTmKGu/p1ghvWcJUZ0Oz2g341KviPYVliq5g/aa6uOxjpwA/lh0a1xax7wVewdwHm
6aOnoi0ruuLIibTlM1rlEhfzcqIwfPqmkh0M2WmWIV2YvonimTwhZSAl0APxksAPdKdLfKvZ8BcN
LIwFt0XDAdirCRnNIaLCgq8bfcqKSKZU2Mt4geZio9dB/kxBXXulhRPtWkSeeSI62SJBoYfTTgOe
UvayjyL4vwF6/R5/g4/we1bNUq+fihG+HH06g8qaFeTy9e/x2QJL1mrHB3a0MYdeOHr1sg/pQMtb
MNqN91RGpVDgxJDNBIdOoEUF1oxYNNEttR2ChoWoDJMYtQwBcix26R5No7YFws9sj6kjLMgMODXc
FaxJsbWoubCCnLYAKo3cnfcmPCI02vk+UJmCq0tP609UbMWOYgirmA0AuF0L3dfmm2XwgmjDMGSa
S3Fy6TBY9KQ0XsfZZr5vATT3btTbfGdoOHwnNP4ZCzzGecRLwJlgxTC/2UIAL7OVpBCqN9QINXS9
8qfUYfQKCS6xG3XrpKDizA6tsCmf3uNrdWDO0K1D5+PxzKE69CG/6pVDbnnh5HX6hqY3nTNB9MBD
710H7411dOoxD0q8yGoXC3GqyZCzydE7SbhOAp2SmYWQW5mXlMYHEK5flTjWEaPhNZcrO3kTId7L
DnWOjA0zZWAExHWgmLwa0C9m08dv1feucxgh/tAUimMi8CmebQoNesdaHzPdzJhAEZepMzvtshEq
oCNr3zH3ssZjfrJA6BoFB7jJpsEC800BFAWj2OW3FQa3KShUW6yPzFs6FFTQnG0aHK5L53XESkN2
EPF3C1/Zzvfm+2ttOE1vZ4oN95iGgJ8k+yIM1AG9RNyu1r4tnjGhAcmSPJkvCsB3vOIJE9HIwErP
bowNz4kxXik9BGdHa13uRC3EkHbDB1HhES1vRkN6sbG6lMR1rdJqodnQjbTBZE51Dj2DkhADUa4o
I3wmPHnaMtpsjMmbDFxdWxtLb6bix2mEFEdu5xWkV7tsHLO2X5kjubF+CX+MwQGrNvGISvWx0nlu
Gs8Qj+Xg0pP0DwEOfi90bN040+/qmQL4W0liZxXpS0cCrt353W/zYc685lnAcjjG9Rc28S5GIwgD
AYzmgX8r6+fr0I8hPkLgxU6MocJ6OHYmUL7wtlRqYtPwBIF/uoi/CyMqd6rBiXScw90QnHnrKio9
sFOrQ6V7J79/WXJnfuGb+5b+tKej4teYdAfQq3f8lDL0l5bEVu7wp/sNG122gz/6w3SLE66+eN11
e+kvzW/1BUb1b+yg/Wmwe3QWbqmhhb/XG87R6YIx04mBYpmwNYYELoiGOGii67bAT8n5QZ8unukv
Nj4VN9ToiX5QWXkaovz7pdphM4VZCIEAa0HirI9uFe2qHL0JU7hgCxxKtOzmnMMTVUF4G7vgjBqT
m3kamgT26FdnfasCKkRW1NavukN5lGN7eYDe399V8AjO4JaAkHdboPH7hpV4X27n7XJKgR676SMm
2I/Zffk4YJ9aeTOPrr+7P+1TBwK1wTb7OXy2oPG+EMWYr8u7TvJQ9tvK5UI1wSzHy+I1S128+wA9
6gfrIX8GMKwji2JLL/FT+GTG9ngXvErvfJr0EdBsgrsJire5zzt2UTdlF2OhZiCJEC/G2t5pQrQo
fJwvdJl9wsVz11q8RLpSQWXKkLXtur5KGodwARyMeAuRu4BeAjmhdWWYe6NtBrYaoCnvRCwekjzS
Lhg2Ipy36/6u/h0/Tb9CJh2yECTP8DyGb38znaJ4Xwdoe3iChBboFVaF/RGHR0Pe87OI07baF6de
25gLbFlXRrNI8yt5M+OC5s6w7GYvwP262DBYEahdBjoASWjXEFqwv4ZGmm5B1sbVFtkVBVPsu+lK
CFE9sJvBRgElhuf4ZtxZz4wAGjir47md3EzvJTGljtHlthO9cfEVaUN1yfAiOYxEy7Srn7XarkIH
Y0wUCZ1e4nxyazIdQ31JkWspan8gW9MgGtdtjdmJw4tyk0IQSXf9gHnsHrvACbpPfsyvuwu0BYmd
Xn3FRxJtYdtEmeJPyH84imrD/OWXYn8Icr/GKFP0GQWBLRwCw+88IIFs94+W5PeAl7RTadrz660g
rK2pOGpegVmnV1N31JUHa8Wt+7nygN+oRmBtN7OnNluxARjgTqajzn4KQRwwMEKj9Tqki8KZfWDA
GnEfFXt8KjNi5GVXxhyn9vrPN+3PrL6V9W6NrBPGw9F4qWTlqL4Ek9SyAcvPq0I36cfNGJGOsalz
VR4wQdejy0LCqNwYNS7GE05vT7WhZSTgCmCY067U053U1X+yiUv+kEs4AiZ3ITuSGdwWhXDONWhX
KENm9nNdu9Z7gn0LGw47I672PCeJDllITT8o9fUo3nbj62Iehs6XdN9UHQV5kNjtow3zfm5d3LDI
NUo6KkHbVttNjCYenqMXoLyQQppHPGLboWs/byqiyvTA+0ls7LVkU2uc9pgrwA5DOcNP602pnWDz
teVWrfYlYWd9qZRDF+HG6iYSHi6VM+M9ja9h5Sq9u3CgQ4VKbWvdeVFrWFcea0qpHdaBDqcKk8wK
fRTbmxrulKit2cZ76bfb/GF4Xsi5Qi6MSGItpjfVdpParDJH7nDc9ZcLC7JtHet6KV5G1P0kB6/N
pLZjxJyU21S8y+dtKaGhgv8D3kxOUd1HMuuLoG7dXFTLD4lGOdtk3HwcdgLSDOGAWyfWM8A3/BC5
Hmb/CPH1AcoBW8C+RxNgvq/AlKkOP2ESdTERnZNex9fiERfBOXeQcZQI2FEkR8Gkddmy7hJzVVMf
48sCYik6tRbmMk9TgdTRdlo5iM7cbNXUtzK2evNeAIsXdHsThy5HWvYYqqtEQoEfTbuJ01pw4HAo
BTHQIZK3eXcC7WKrwqumgDDx+uRizaT124dcsYPag4hfYalqvTbqc2rtssvYAc/ezAFyRH4du2yP
ZNYTyIuhkxClsOkmV2P14VU5otWhnq2dMoATuu64snGDEJ6V9KEYt7NwMLCxhGfSn7Lhpm+w8tkF
8ODKvRgcLAIQdVMhUzht1Bwi5EHmlEtxFe/0cwuLh1uq7Geaq0IgaR0hQYvSrVDkFVUiAbhPwmHg
ggFJG1566EDGSd/qZ2VyrPBRRa6AhVate3ykAWQmXsQv3a8J5O6DwTYeZFvibxJfd86M9hd+qETf
nUNZ6ykBPBtZE9NucTYrbyWUzplzMF9IOKdP9bPxYtU2IgUm7rRcJy0PjgpfJBDwX/E9yAbzQU7C
tHMGAvKa7ONVIrwb7xBhO9VOSPpyIDJfo9+Z2Z/6gyRsUYKyknNXOnj7Yihk4eEOf2d0MkyaRLu/
XXiQtwMuzHbQOHBqENObhP9D2Jktp64s6/qJFKEe6VYdCGPAGOPmhsDGlhDqe/H05yu894k5x9qx
RqyxmFioKVWTlc2ffzpQSbVUJDKWU76gfKzaBcOReeqUX7ct/FFDscCxDeuCqJKk4Q33VIhGwLuT
4UkJFCUgJYkatUXjRpZjXoIM7ZHzc/Y4j/11FhrvxOA09MtBtGWiuDwLlWeSZUnBIdhoMUPgNRIV
xoi1uGBNIBs6TitdD/VuTZKBxaqTXIqk5WjKkGNMIlmTss83NWAiURGNTZ1ns4HMeJvCncgWJzsy
8eR2bcMi2HpTF9yoGTx5AxtWwDrtzKWRr5hQWrcgYGC38+HoXwrsSEd7hyBJa4KB4a2wBRD2nqGE
+SwY0s2FPKfCUaEBk/a66jOESfZlts9C/GALF64dL+v6pcgD49t8ICFhKsXqTqop6LHgfoxv9AaV
9tmBUVHXNjxuyrW1sOo5YQ+gupfmNTPmEWRUnaeTPIjVdQmaFuQn9IIBIkSiLOMlMIVgJMnMAbt3
o0rrzJ+1XjIQLlrkM58WIuxb9i/F70jkFIBgv+mDmnx/0vLI5j86GhC2yuER2ujkBOevHgQ+06d0
XTf6Qn+dPlmlSbw0+EoNP8zFaY7Mm8Eio1IVscA4dnV9TopzCkMiJmOQdJhuj+TNDmRzvzbk1JnL
M2lKvFdq+eytOlmgmMLH4PYCyuYxfekWWmj6R8K38twCOQFG8Md87igVyLbYOxXaL3kqQsm4FfgE
HJqCiZM9IkUlxOEM7kNsK4qKheP1ocBd9GiW2NO8i6O80KMJUE0Z/kCfYAnLWlgCbg5h+hgqeL9u
4GE2ZePkUBMMfjui3DwVyle5HMsA3oBxEaf+MSMTj/qwfpEEGv0xhkSgSV1XWuqBB123zY43B0Y+
87O+zcduE5nzkbw+0h7j8No93KTDLV40aLbXh7FcteWqyR6p44vsGq1Da64y+cXU5tPop9l7oq3V
HUWxIJYx/xJZuCej/SNQd/ddgouYgbWiSizlyP7tUFWGqxTFU989x4qXZX40I9SF3uTpmdeSwIvU
w45HmidujQmXzVVs7dq3cIJLDl68lrwF6gAoTrLOQgPyLywQ/+irO/I4MefgVwCGM3NUmXHxiF3+
d9+rIfzg/9l6IttEc4F53mO9/wBxyXoP96tZds/9F47WoRa8AqPmNDAdPEPQ89CpQYEcZh7T7Mht
r240wobvTp2XITwMnEmu2XoN+eewen7AUPYz860tsPU5PraQqnqQQSRr1LQTKgSbPzoprD7sB4ic
X0mavNjhLZkz9IYCgMX972/4S6f55yuaMsA7AzS5QLH8e4DIXGp0ST+2zzhHW0SMa2Fy/Eip21VY
is6sc7xpOVJWTyXS6BamY1iLFG4MKKS++i+YU28XR3rDsMMhjC2CEYFMbQh0Inm8ayq8O3iScG20
pReTDY3tXfpAyef8cXwHO3ph8ZXLC8KVGA80H0IYBd0A9DCANgDk6MBuiPefavKYHaQLQwFTez0K
buNRNPx2Q/z5KFa1RXDaiwkS7V9EmXMsXs0pwUN9UWU7ftBMsaEOZ2gK4Su6foHKuH6hGEDzxmZJ
iJZOx3mvwleH/BM5sRg7cF45kECQlgZ9WsvehYkLr8DgFJ8AvHrIcBKov9CzneHpvw/MHdz7H+NC
/A9yK0vAPP4I0WS62QxyPWufkxWS6Ej69snYXA7VQYYfD/4T6F+eYSkb2FbOl4/iQ90bO1y/F8zZ
84TeDvKJVMTX9kOYbMAOcCEDLHQKNnzcZ3+LWKr/x0IBRCCQ+0QtVfUPVAZhtFmu51X7XIlyXM71
cCEBPptrUClkXk/VzoxsnAUUGhYOlqMfYQVOAX+mqmPYTrm6TZR1XBpUKoTIWnNHaEY7ipF6be0N
pG+rnj75lKmaZlDquTNYcjQ3awLOgS1LWVgrJoj0gu+ZfzKR8Q5vrWOklLVypI8Yf0PvFKHcuVrM
rMS6c3XN1YVuDp+TC12F+aw7Ep6oCRpRD/vvBtkJ/AmkB2nuMAWCiE71mhglnV0W4U/cAN3Mk2K3
5xYksUMbAaMGe5trBsNfsnr+ZOC8y9B/du4fMtQc+9lNJ+79nFGUaQZHnXeEUYKNiTnZ+dYEBSIb
WWCubDjmcDn9WApeT0fdYJ6G0bY9mPCKnQwofrAE1+kjKtNfJqtowX9M1n8M/x9hM007XrPIKNvn
W+pasYsDAa4kCDMmV9HcvvGRFhdKGznF8rhSiD5Q09rBgC2xiPCwTwvWNAZo/pPSxtgtOnzvzkDX
X5xpQdlRwn24JY6LmJ2//osEVP8AU/1H74ro2z9kfD5S00K/0fYjucUINuRE46TP0m4anOldPldf
3bv03byRcji86asKBWX2rqMvYlRKzuW1Tv4S8bvH9/9Lb2p/IIikTBqMaZa3zxD33mz85gyzW7CO
0oDKUMPNjXXXzKgWjsvVoY+jw/UE00ZIkG1/Y7XjX4C4qHRqmIhYAKXoTexuK3WZ8BWi3HJT3IOW
q/3oCG8cVaOLZoTkgMoRuuPZX17oDvr9zxcyFGonksIJFcK/u9jKq6iKcxnp8NMchtNtL38br913
TjiObFL4dAbWuqPvZx9M22I/nrrz8Gx+IqvQ4m5f7LtwdjIL2D427Yf6au//+/w1/699nlqp/7+B
f8xffWr6Iboq7XMB0zMdenOji3tP73VxhxrQPlnC3yq8k0Ivc2DCdtI9y27cz3BoQGcGUkbzNexM
bGnc9YOjntt61X0dmeUgoRknSnb2+Bt9jDsJIcmtQFWlLFSXP5VTC0fVe/V+fRueMdcwwNCRge7J
iltWDm4h7VsQkkKnfHWh3/5rwTL7/woyQ+xGaoNIe6YW87/HKC7ixBymif2mwJkPPM0jXRMkcw/H
JY4Di/xupgoVbNwRxuZobg0ecxAdLj8fUwcKVLgpdEhhTefXxVwfnfriJWe8vUWDF0N4jKsbNAuu
RGjlSmAEdiE3h12t9Mvxi7w9nGdsXDcYVAucck70Jb+y/WL3JbpDH9AfOE7OCom9vaMkQpyjqlM3
E7U9ahZI5+6tJU6ABp84txoR7xn4EDS2CHf8KSsX9ZEiYxH3w3cPXSfqyRcWLX2aQnhJZWN0katL
QdyuDyTDrRQfGlv0MKxKzLKj7bV/w6//ib77lT0zagXrAkQJ+ubfnW43RjVYGp0uVV53GHb1hvy6
DguTIf9oiMF+Kp/UFS0xUMGKKcJ0ak/1rn9p4W5ySlPYvTRSQw9u/yLTQSzy8H+uWtKbSFzVgVqi
HZIF+IcYahQzjYo0uz5riKHZooQGI9lBonmtt5rsMeLH2MW3T8iqW2tfomRpGmpNqGE6Wd5tekjb
MMoWx3yu3lzrmyATS4XYA4DCgUA1k4vo6NsIhDtbSlNAbm9UBDNAevYuscLaDtsmHKVN1e/UbnVV
cHI+2v18AyluYi3H8TsbwnpsnMR8HImpmPpWV1977aOIt8f2MW637WyffEJ9MkCwEzvVF2wgaAQA
9xQ5HD8GI5Suc5yv6IP6bNNfFn2Bg9LXWPdA9STIqJ2SEg7yyiJIaQYSHpMXFmqMAqq6k75oopXx
3QD4ux3s5NvQHmp7dakWlhGqkhdfnvGf4KkhxKCYa7VcCLMZhyNG8uDn9krFU9N/ay8aNcWJxe9a
pMNfObL+QPmILEpwViSO3ckMyBj/9+yCfP04xJ2dPJdvmfKoW1BQEiNMmDFhw5JVHf0HEQY+vt9O
39KasGWBj9gx8EUkbmMAqQd8SrVZcrqECYaqVGfeZZvto/cYnqHZki0D/4z6imTCo21TvsBtn2wC
ZX/LXbnnOP3HXPzHq/whoLNrbWelHF2fZ2DGlCeIddNpnc0INKzIrM5um17epq1PHLVYd9M8zwkN
l2fe2tZWGCwXjW5eG+1eIdpRBn3+dlyVAAjxkuHmaD31rKCFniFzkaSHpHnWh71arJr0U+7eLzph
SF+NFiNIpLPSe8ln9WUTEIzmVIc+QgkN38U2fhr70E6clpBToG5lhUgHKg4xXxhH91r0lKiPANyZ
FbBdN8+3whtWMuimcXGxlwm0F1OQELjL/HSnE31W3+rbU3t7qqzHZvZYJmdpyAjlbvu/lYqy/pT7
90lCqQHmCgkMqJn/niQwrNKxxz55jpPVUGwNkySvQ6JGTpoGaOVN+YWpbkLHKQUThnc7c/Lrh36F
vDk4Tn6j+ApaPMpFTLoJGecLNfNz4YkBG7Rk7cNNW69m0Yv1qrQrBa0D8vhEbCfghOIzcVdi/BVk
VZE/e6styIWdGVn/z+nPpQ5HU3SiDG0WCYcbNfeb72OL9/nu74SEFrrrZ+w9iKltZd6my2MdqvYm
tdyI2JHypKL119fnttgW1ktn7C71k1mDJliU18V0hbgxCYFXz4rvsjqUcKt//nel4s/c4t/lh+ND
yE7Szew/lp9URHGut0XybBEZj2xYGIbYyyhtrN1G8B89dBlEd6xyA18UzmbI9Ij/2TfVM/V8l1xx
6iblZRMDdFKufwMA3tNt/2NB/aNxfyyocWwSTc/r5BkXZK+sOnluyAFsUuotVCe3/kLjjCZh/csm
xdLPl1uYRH6+kqB8+7qooQHBIK6+U1RtY6Y/wePcMQIR3iX4Z+5u9lwGO6ZRydoF3QL8wcJpfAwI
814hVGTAYu8aEeuh9hnuhfjt+oRulcWITw8PAQ6ValdBKdMvu2oNS7gWBYR3bKoimHM8riYQhnkN
B775MCucuvUvymNEyBHEXjuPMPDheuvmmS3i37iYCBvDDw/XlooDppr3JeUenRqNDjrOdY95yb/M
794G2Bz3gkW3wt724szT1sOwR73A2uurA0pGIeIyINjmGI+FtWjxuFlCKOKkx21TvGNrM81jdd59
tES7CUJD1nLcRO9EruDsEbIUxywzuqGFuD5tFwc8MYCmxIZzuUv9gYsZAmKU3dktUCfSZiG/F3zt
lxP27y1ZUYmMXQVMNtCWDmBL1oQXVLROc2xpO2tXbfSUq3/JRNb/z53kH7PlDxtJmVTzNmpV8pye
AQP0ECvvrri591Lnqj9m5isqdj79SfwZlnxXgS2M4LLkQ8Rx0ZegNKoXVJcML44273cXYqZ01+Xc
RfPkM3vRdtglZc4g4KaQcc5417f8SXv/y3qEnkUIs3/PegF2FUzbACpV3Hr/FnZ9oWmjpliwJAOn
SlFAvQGqOQtiTkylzAcNKc+wrvw28uVLOCQEkvx2hhoSdPlaGteJ7itoYc89GQFfnYFNQESVTciN
jr40m0tj0Oo+i0bXA/3oH4FWWfPiuoBeDFeFhr96rh4FQyLFzGvvOCMyTDjMvWSUHvIuiCAEYexT
zwN1GQyHdSPRwL3F8/Tiq9kyMYkxLwFtmAVuen/Wz40eFAtKjNflnkHUKwfS4Zvch/IOsDXiOMyC
Fp79KJCzV11bXtOw4j420c25bS1m3TKP53zquc9pIySKht/Aa03EjjyKW0A5C7R6mPohXa335FZQ
3x7xDCeLZM8pGkGuKspbR5EAa1GMFHTyNQjS4rkp+UPud6PH0qQEN0eiYp7Gc6qM/17YmQHoFLhB
et3l+0VZdAL8o5J7EvCyZFqAkZkBiJO960zgbqxv/mcKjA9onRu7Bm6D+8/pbJ7AxvsA1Mb8rpYj
pH6pZ9mrrJwDt5LKxWSvhhfjsxIVDBz+FQCYWvBJzqzyp6uXDgG4MAQUiDOgXngrKU8Osi2XBJ4M
jNhM9TnTAE5ZBorkUoNgwjBb1sYJ/ZzNSzc8fgfPpcKpznW0OPU5zheO8Ktd+b9Qs1hBHLhRFfAo
cIDA6rgQwB5nAi/7vQmgJLThSkAF+R1EHFg/AFvArPgCso8vYyJQZ8NtfqmIfwWguABbFemcx15G
3/wGp5VUixEw3OgMtp9dngd8gF5kCgQXmCW6SzMWeGmr0b9ma/N7AJb4dS3dxiaI4+XVApJO2QOt
BOiLZ28v/jGMvk2PlACiITfIXvrlJiOkj8/UDA2wZmDfRpgxHLXagbBqZu605n5KDHvuvBn9zN8Y
D/GbjcQw50fgmJBr5nhR13nxCGKMphbc3RIjCuJJAvs4EBAQWMzki98jgxDes3pZgAyr360U0n8c
eU78NsqB9c39BT1tHA6y32ULcgcjjEbZCxo1lLOFeVlY3zAhqUBiRr/Kl+CGqNnRaRRjdvJ4fcxf
W/imk0c5CvTcAyc15F5prPQosNuFqSySeN1H2xtQ+AJsvJ9B/tn52tExrYdJ2QyckK3YEPViLhMZ
yl6k1lfp14U6ekobqlhCpDWmq/6665V1NAt68pXSl0yba8q6a4MU8lAbxMNzVDw3yqJXt9ItyOnw
jPW4UPq3S7QBcB2ToKWEFguP3ENlcSl8SV/1FdbRKqsebize5nGj9fO+XUwnLSMxjvpmIfjWCKiN
OgaFWeGrNIcvtVCCIck8KX0Zo2I3Xg1Xjp90S/pItBGFzbe5Iq/KRcXOahGQa+P5aNV+rtQHrXmK
9KfUAJbrj6uu+J70VMaMw3fhmfjjc6/aUVq7iHs/reLPq/1gRk9IXEyw4U0tH2jjRXuyGyvMFMp4
jG4NaCx7pWnzbJfpzli+824sslkaUCdKvsIwi2gmdys5ob4Dz4vrp1rNwXspbkUSwGUESUfg4OLk
3Rx+MltfgXWME9xF6NTB8QZ2ZVVJz5a+H5s54Yl2tjDkdcergSE1HkxQOpv4GKKlpMb3sf8EjGZT
zKmY9zCT13h/9xAQsQjAD90iH2PXCGbt0jZ/TLD3kQQaZHoAQJmejz/TSYLGFBwWU6NyZTjV36u1
4BJG0kBwKujd8cIGggEYKwM69zEknBFGi+FgO8AVIDW1+a2CNxjJ6AvKd3FuHaKMzFsY6AUprIxr
1X4D9wnPrAQ3uUSDxF/N+gOk2VKQ7f5eJh6EjsBfVAW6/5fad06+/fzAWc2jLpYXn2dA7XT9HU1U
ZVgwbmvznOQfSG+qlmBmmXNzepHsFwVhkR3XbAtyJa9arCQZ41GKKJxNj+IWmi0UFYBabRwgIzIV
Indkbl0vT1P0NJXbY/QUV6HR+BMYTjV7pXRiVDzohLlhQJ18i42PXDd3Q8okdoUChtMK5dmD1i+P
6pNMYoh1xdrG3JjftFVNAsJEVYr48Si2MHUc1mq9HtQnvAUURwI2Wp4plaL+QE5JmqcRI16cglAd
EsM6QFadeTUAOeGz6p7YNPrwurYMR1/qP90F+LQ3rnjPC9EV1jHRJcOHaUWL/eQ8A5ERBREAJKbB
hcdQBmfFkPxwmnrzqSLBBEARwtvFqVzCrjrlPgfbXniVdaZIsTuSILuudvjCsx1FHgnm4HO+ouyS
pIvOsGbusAiPy+GA4ywBqXnx8cAZ9hyPIzdMLl5Uu+U7OiGzHuQniBnPxBjHMZS5xc5Y4YNkktNZ
1UH7ytblPr+wLMd9xjYLNA2GCTMQMwIvJDOGKU09hlUbXvms1gDjtxBo7rKdfADej+uOr8dlsYNK
Z2+/aWjtu+kAkdxpOtD+M3e038r9cOpO19248jih3Nf7aqdySs03erE75dtmnW/LbUGhMujAAnDg
0BuTM8l0vVFPQqO+g+CqFkTSSoD5zCx/OPw28r4m1rKPaOaqXNooQR1ay2o947/FOluPq3F18/oQ
6zu4rYqdKD8xC2ZBvqWry325Z4LG7+gl0wlY6zl9b7fy6QIt3rsl+YwVKhKfTJXplJzb+9BqmDEo
/QRY8DoDRT5j1zDiVoqXQwQHktIBsppu2/B3KjDo/MaZ6Df8jAuUKcRN43eZvorf23CzqVjr7d76
wft9HFzRZTylM8V9NSyCA9fxFzOC2+Dp4tiQLgjycbC5uNfGQa5wS44Hxi0wVDFFcVBziH94ankj
GscRXoFbiFMvAGZEnJBP7sJBvnOO9Hb8wZ/wNh2kt2yXbsdVvb/u6j1lHhdQOvC93EcRfSm98Rrj
SoTp8XHTuHf6gRukZ5rJ4/mV5qjpvUvO5k96FssC/DUjRzAneqD7KOvJPKWD+NfB0kuEjLVB0O/3
H/Yf9NknTrR+eMHkLFOESNxgXInpES2qtRCR8iGlwfnWdpi46Vlm7tQhj8ebtuVVkK4Heoiny4dy
f/yBq+vEPXjMcOKdp/vLo+mmZ96LE/mNc9Ovfo9Omgo8px3a+kGxFjXhlgmxXkhrCh+Nq8tCrIj4
fN1ZS0te4CQnTyUBVULGolaFlAMMsx03rUOxzWkGJaENsVLNHz1j+JSFbMqEpD1M1Sny1RL5F7ET
gtxVPQPbbQ08fFS2mrSxcaRigJ+kTfeTsWLqc/5en7v1cGIVsq3giRdt3ltPbTjM27BeSc/KGw3Y
5+/Tib7o2E1KEYfoWAKX3WwD80CY77s1nctsIFjEWjTuwYoZYDucyueM9Vi5EJrhvGkO+AdbCo8g
YCj/QGGqm5tngSpvGHz8+klDXNS7YSLQyzeCr2JxIESZnAOmXgwIQkSmePeeaEkTVsKZRW6Ey7V8
otojvVgu6CbyXS4ieRCTrFHOl6THfIvCNFnesQlse46FSbfzsuaPephOtuFjfAiJjESi9CX7K54k
7sRw21/ZKd1ziJZgAAGML3bIfoz/gdpJMiT+0oM5n+jU+EyLWvD1qsAsMDuE8xrnheWxVJodOR0S
siyC9p74wxnrhakhzmp9XqAEO9u7sDdqCIQLDl74bOfplntJbzd5jfQvLNJwXFqIrKcaUES2OMuF
GB3vB9v2AuuIRaofynO6FeLfDMyf6gQjDNORkkZ0sNjANeZSR0z7/lz5BNRfP+CV9ZsfaUMzs101
evyjOQwQ9+B7M4JgE41lohGSoREcZNEzFpzGn1xn4EOgSsWP9VOe0Y9omRI0B35g8YgIz1Y93cL6
WXq1DrwdZt51p7yRBhzAI0wxHB4RvyMg2GtmXkOjRfwx36N87hKvX1h7gnit6llsvIRnbi6fDCFF
qk2CjPZcY1vV3eRcr7Qv+zlHbn8qKxrJbsBp+BcVKuhQtcwWO150/8w5n/I8ZIPC/w9KWg7ZW2gv
jW2nB+E+Kub0qOg1Jpg6r7MP5kRRrXlldl1O4G50CF3fWJ5FLwf1BpVf9ukZVAL5J88bd5A3v91F
C2X2cGxQYvu1p94d47sI1MUatyXVDI5zLJ5qrS9twAdcycN+G0oroSoW9jJDtifHAf8IRu3pcmHC
OPGeUobndjusqzUM98XaXGY4wN5ujXfNvZQ0logsUwroeQXeKgQZKsuFfIr4rEJnw6oGC3/oV32o
n5h4vFVVbRlpHk0D5ANPYkIX6+ZA8uEHxtWcLi23+GIadvAaKSEK2K2Y7vQna0Swj4KT2rWb4iNl
Rq/ar3JlLXOPRJfZA3FMvocjbrB1vmcm8xhWFT3KS9JPzOTkjNFeIpeE0L25NtgsNA8C1Cx6EOSc
A5IZ+TcymRFVgf6hP5nzAXHdb8aQ/iViDXDKRovl7aZDd2Jj4c1I8OnW8kG84EhyEFGI1PvQgsFV
d9JCn1vzgJn2jnDKz+TGsLhpDkIv3yIXzdNdyNmUbbBc6WtkRjMva0DhwJCovLBjWqZbOpqO4wH0
BPP3pjoNxBQOMaxyf11kC1I6KSeki4gWKa6di3ocGCv29WJ9XRe76w7o04SA+185QAMQq6gCqGS0
i3sn5+bEPW7RQ44R+sA8Ow5CDAgW1nBckTyj7I9LWkB7OnlB69SDRAtQAfHdsGRtl+ayRSJ69NlD
nK54mOjkWAjj3yHn+3Dq9zp1mISQ5Co0eawENttKSAQ+hQFyc6udfiLBMRgfyiACzbTMDmw4eYh6
Rqp5B3+lWG6MLq6mnEIvexTj6xrhh4pkwiYqrLnkfAPjggPyDZHdkywO8gBbgY3h4k3r/rnnbtLm
ekq2NJrJE7+zY64BewbWE/VX3kCTr+nQlVDGvSMU1U61BKa9ZaZAnu+bH91PdUi2vBMClggfswmH
Ip2M1i76sxFiji96ukRAcBrjm/HGtksPoewrq/it3jcnSuLdM4huKwaPwTq0aCDP9Srd0uflHpTy
mZdmiXIlt7MwAcgJIu2J9Hsk9v8e//2VT7YJPh/pyw86lhMZX85C5xOaX+4J+4ytIqQwF4YrXHwP
aLAIANRGHPy7XKzQX8HPGuMu3IxJx4Km/ezD/Mk9aQJf+MfJM0b4fhrvznFWG5dzIYPE+SgD23ZD
ggWTeF1eHHOZQzDGBlyJ0xhuTkO4Y9jyZwkgrM4gbnItFDITdBIsMif5wPCILRTgSOUyWgw8q1kM
v0ge8liGp/pMq+h5pjB63nSo0JZJ/qT4oLbCwAXBk/vwULYhF/K2KFYBF3M7XoBDR5ivf0rAEhg+
xNpj/39Ewgl5hnXDeSiCKKfZTpE2XMKU4gzMJLY6HowK++vuZAiZB6xQRN9vi+PORzzIBwyH5fER
ONycBWSonsJK3VuncY+dj0bKQ6Q3kMfsUS6ybIe+f2Dbo0tZKDybEWSpJWe2JBrIxcSieQBPVVof
tQSZ9noXUQYgrklcxzgIwZctWZa8qhg0Ov6+angBZgkiv25hmBE/cc9r9sr5v91RrZMzsphZah76
DQV0KJ+jUzgHfW+VIfLeojXu4esamc8FXMwnt2ZomABsafh5dKHWcZg1x+9i2d0Vb+zMe//QRYgY
fqEVuIyZemImF+zlNJ2ZJn6h8PB9Ro0r0p2wwJhNXCZ0FJSluyIl9Hoi+SnwTV6I5utX8v+dnkSK
+1KnNbw6g8LQIrFpGceVbkmjutt9AjGb72ciz1AbcQUxGaQvdCg6i3O5K+3iGFfwSD75/nscuWP9
RKL/eATPZY4Y3fJXc6T1470NdCLnMbPpGlREdEZWCzOHTmDici3qvUSIMPY4Tg/uaQ+1dSJC08t8
y9W0hKDgSl/+6kMIH1wKbFm9hxaGokYP0UBeCQWOp/52C23nIDIJDaHs51L9yGlThqF3VzTFPpqI
TEl2bS7jN1qUICgaj4kpLJMHkLCR0FPot+Y0exO7+l02o3GK1Yb7m4VG76Zbc46LgPlQhqhZtIAH
0whhrLNvoQOh0JyYgfnZPOAVJWyGAbZlU5FsR8PKiYVWzD+xBieQMGLPY0SQVpeH2aIPEUtXQA1H
hylvHuK3PjR/sjW7JZMc+cRkwSmAckX/TrgzTsOaE8dQflQ8eSl9USnlIvsJRY1BfzTSeuzepPJd
AftskucUKF/1CmuDYROmNK51Kvuy96OBIyDQBIToRA1kX7PDOFoz0FO2lA9HkvFqsaj4EYuCMaSD
qPT4oCxIDRY+AMowGYDTA+StUEOo19Kw9bWG3/3PV+wJ9An2A5wjDCrdRL9P6hzhyJ9puuruA8Mu
gjzkLsIC6pa0kQgKL2W/MV+0ZNedjDeM4jRItkzVKzhDEYsjbdZPogdV8olm0oM8SbRFCacTvcXq
+rVq0VhQrNOlEbBCkq35w9PSmmyYGgvey5hxM8q4s0vjz0pAoTCPWmmT4wGgoccfxRCysr7LQwrf
MwIXJVSvIe+SZx8RGbL3rdH6wVIo5gnFaZBngFRZndeedAB5bSmPhEwKRIlENizdLDdf3Un8PeB1
ix4Edcn9/+kipZ/pLQ4wF45Ce1Ds+bE6m/HjhYbWyc6iHi7zuD++0N1xKovNdmYASOpWSrmp90g5
STpxIXO4X2GpSeVG5PgVOKPuoR/mrzy+8Ep5uvpQbDGf7xqnn2UQCTzOji9ioEGT4ZGgAJe0/nXB
sDnbWDd39aso5mM/VyjeB4tn9AlirG5DjvB2hB2Qiio5orzMBawH1bpFPjKQJMJewPPY44iCGQGD
yCqJgaIe+vPkb0RoEopewsir9tzuq3WxpjwEyl/vIRxmXyCQc3xKY0gCh1M9Ujfv7fhInDqJqWQc
pNGcKrx74bt8kV+mlw5n6AeUDo/5wzGof5S5utUpJWb/JGtYqr6g7YmFlepok3uFiIW4ynuke9O7
SoaU7U3U3fViAH4wOTwSBQEvmHy1z/iCyKen3uZ3+tyXy5Tcrescl3gCXHsjQ0dhicCV1JByRMKY
QwQrbYnGPUIQIMJNraBDAGWgf0/iEDnuRJp64jNwgpDKLpLXCZ3FbyIk9AHEDK4GEu95vGr7/GB9
k6kPSQPMDYOG1kuvZwuZaPtTh8uoWQiLlrgkZmntsYVjsLGJ+dULoWYSnwrv9gkDQyaDI4qcLSi6
92avuJZHCj1cBLnTPNYb3rP7IMBjJAGhIf00ng3epHTbLVNiOmBVXdgAlvoJfyc1WItl4pnby/J7
8CAqcNlqH1gK7J9JkM3xiWNf4Fwi2ToMyjDed0ThVyhY2Xr/hf/M0TzW4ywARLmwtozGB0+d5wso
Kbz0PaN0HimGj9x0YQfUAg8uS8lnQ1yxVqhhmotXAWpmoLvuCWJpx6DbDbcXWARI27+aHqzBvebV
EIbsgTg2OxzqhH4IsYE/kJ9n7QKImwF1Bfi9MiQXotQ861DCxkBwnOJSxzlq5HDSlxDvHJRQeZ8x
J6gVKOxizVOoiXdEzXSGx+sCcaL6G7yKc1GyFjA9yg2b3hlP6SL36hBD84mK3w/j5+WbUIwVVnPo
3Kg6iFuQ6IFrUBSPNRIoCuqUy5A5ZM4+XJcQ1lA3UNi2Y5CstI28ZHvcN2vqGcJ+cPVHYLlwfb7X
i691EWB+b6pVhwoVRO/6isTCaZGwfN3+hUSz1eV9POSoHvsLLJNs+z/x5E8bVSzMQD47YDiC676J
ybwHkFz/tJMzguoBF3v0weYZj9QmIeu0eb+sMnLByckiznMwHqWDrS+LN/ulzuA/9LhfQo3Jgpx2
P0q87j1hh2icngQPKv3iE59cNSwTd+hCfX8pEFqO9H2kcybPxqxHJFD0MXdn5BaTm7i+Dk5FqCQB
4m0AGHnVKKMH3G2cN62nl8B8w6IPs540WG+GarpPLpsBoLK5IticzG2SsYD3EPHA0s53mWYRFRSM
j56eeKBMWsJiituyXKkdWbjt/buUiD/Tbk3XWkoQdWRyuVYiPinW0VMrwq0VF6CZmnjHXHznCpJl
BHYlwbCGN8PPgNmBSyW10gp4jn0Up12/uYskOHj92A6OqMDQo5AXMrji90tgzVZm75uhtL52Xn3z
Lt/jayK5EZwmpUcB6zhA0nBn/qoK96aIJKYCbg+y6QrQ+4BMiURDFSG+c4Tmi1+PeFuchLpocD/C
Vw0/AYUdqTgMipAM5QjnFGnzJFyKBB9egaZwTiIypPCfUo3eFZPyfiFZP3zHwMki1BZxwv2G4vNG
LBqU8GxJ/fkU/gTdCQGXRPBQ8jDYIBpXU0Rg//pRwup0Fcc4kxyiKygUWguwt8AhJx7EdwOmM4g2
RXRfSFQOVoYH5xO0nNyJSziZa2EvPkLIRC5rBRESxqZr3zjHhaWoIy9RgfQZJgdK0bg9i5K3gMpB
cis+SYykvOYLWwXkIgVgaJESxnnFh2X5N7oclwaRADJ+4f6BqOKORUCkwxikX+egAOB24iAULpzD
DWY0hswUhOwngARoW2BRYROoY+DBXMMZCaUfydf9JYPB8epCTzVR6tV06SumBYN8eWwfNjUrPQ6L
Zat5swc4VWKCL/cX0fQFaOyj8saj+9Lj7tyE5vPl9xP8FifDhHNFQBK6ufP6qFcPUAMohbj2wTXw
Jx1lgUeGYONzeKFhvBWf3AWiqpF09JJMWI87Fk/Dh4VrivDlI6Ax5RXXYSUqhWorYjzBMeQgo35Z
woyjf5fP6bNyFNOyeIn8FhwB2+HL8JIE33JAGD8wPX1LOa5vau7B/7KgFsBnvoE2Jnnuvhk4k+gw
qfpX73KjPhu7mh00c2yD9BnsR/fRP88+4dhiLwVqAYUQcA3AYtInaOczfFLGa/ymvSYxGfoOL1fB
skSS3Dnb4SYJuu/b62zmXB9oU+wkgfw4e4VNiAS6pSAkayonD4BbXCgs/f9Yuq/mVHYlCsC/iCpy
eJ0ImOSEwwvFdiDnzK+/3/jcOi4fb4JG0kia7tWrVx/fGjUSLNnTSIo/4YbvfYsf/XwVypiGTM/+
qovtEU37s08r0i1iA6tyLjomvzeuhi9LFVYphSb3llGskylJiKDO7HiYgjULHqvJ+vtCrxFPTbns
tZqalll/m4vYFLP4Gg8EuYP1y0sdWouyoMZ1Kfa0p9qDA0seywyxGGhEIYEoHMky8Jbx4uM1VHQ/
PVpktJfwTVhW+ddVu2V8prlIPqB7Umt21D48uoMfuzaSWF9Y4zRtAbem74cUdKNoZyk5HtIrRf9p
C+GD6tTk1iqqsk2QqPywmMm+iUgV0cRiyUgeVN2LLI6PbWVv460oi0pGCXv2HFkYyCwWnt8IQteL
fOaMKkNqybvXZ4GTwW3WRP8hvkVHyYusGhelQWXMaIiXz9kt6wWhouO0I2aywT+RuuwZPRJaL0WU
48zADM4RIC7WiGYtU8yCMovmY7t8ooAEcSquBndl7kaP5XuKscIAmCqge+veNvG2ph5iNH/3coPR
7NC7hfnKIxKKoWXUGLZWLZ1WMo5TcdrSWzpEzJnL02EfXnbJsaoCNa2l/mrzhmCjegAo2sJZqVBP
onEbXL/B0fsPVJfbp6ue1fEtt6uX/rXSue7b3sspg3bCzQ2r47U8dCEt5QrXmd1SFsFW6NtaZpzY
KF7cx4d83Mh0huKTuMkTHaWtup+bRxVH/pW9Um6rMVkSQN9/aEfNLY7o/P1MfjcfHzboLkG9pCB3
c/eYg65i8qmnq5xm9hzl5oZ3ghFUejKEI5sAXybdQvunPkmml5Rkk+B88ZgAwsuEpBlcKJYhKJ3I
EgPU4BAVbC+fi9j2lItu+mQPzoO+ZLNjwrraNRFrsA9srO/GASKbJolGimOhHTfxp3pPM3Nx0Hi4
fuOPabnxIPck6aPTjSsPm8cTWbjg3rLyDRTkpDMQzgryHMZ2qLRjdZzx1U4xkLvSsVLAmYiNCAd5
YHwpzYaJ5jrcD3Z/1iNdKLfw+v3vki0OAJYlMC8Ncsemm2ZUNXIip3iqUvg4+x4krRGyO/XNEe1+
UbSqD8vjSvMW+xdG0rWK/WRNuk+np/pPvf5AP6laZdH5/+2YaBNvjstdhGAKVUnxZwHLz2FMop0C
BMdzee8zD7xgvYtqf9/bbOLjLKpjq4Cs86H5AdRkOO0hvfR4alrRqb/gw+5Je0ZcfmXYXv+a+SfI
tFXCMTm+TE8trgf2xQ4xxdwJR1YqneqPzbQrtrxgYKxpvZsk8LDgONCKv5HCcIp3T5UO3a01319R
9xiNqERcmNnwdvs0deUxiS++n3thX65PzTwbfZ+N+wAdqGXRTGvm2rp9KtsuDPN9/hY75bJbgGi+
c46ffX140ilfGw3FgbYCeNawgND4uOpArbhGpyeGuQXcWCVcUlNtAtCSWfD2icMs351+VYfQ9GwN
fwCXNvGm/b63pcSijq1DKV2IN4K8xEoBgvVIPNJ+skFoyHxnu7YKqe7zWjXpABEruU4f7NFbrxzv
PIwMK2sdnGM5DLXkhjo/MnYnhHQZuRu3T8dVFTy0jK6tzOE9kJogkpndYL9vPYecMMPw8IipaNCO
Dtk47uHpCb3NnDhgrOPGAwakgm31AJ3QgeThWf/RKz6kixQ6Vufyi7frIH4tvFDxQ6589DDnOy4e
mTWMnT2a27R9oDczlVHoAbjsb7qYeFGp23htdItft0Tx6VIo7TDXPaKolOLr05oJT4SKObtN67Ct
RoTkP2WC/no+9ypIEBx16aNOwVJwrrHPwpUDira70yfKBAFOSfGSbtY0RKK1Mub5cPmQc+vkDb4r
MjqyPERX3m3lx8b43G4gg1KX/ap9Vh7LRWnGAJnwsKc4ERTfpfKWOBEygm4QZiFE0bhUd705EZex
5ZfhQSF4eNqvFBjZtPKAW7ReXmiFzXv5A7ZuWKtI2IobW6JxtJ5cqvg1A7T152LjhWhaD0njyGrM
UJu/vOKCz2NNf+X3zRmQfxJ39qO3FWhmGuUBevvE5Vy9UaHI/kA56GZpQLfUPX+v1tOl1IVGsP2V
Vig7eb5OV7ck91l/LhcixWPkLE8Et/fJVcY4c0hVzn0yw1vaZ6+bi0uZaIu1kzR4S/C9ejohpzBh
/knY6sMtaqtUsmhxGY76lXQnQ3oV69ipFC5QOFbx8bc2ckLHtdFAHrUGb/UUPx4uOpmk8jBc5SDh
zjQJWwx3SPS52DddRGGE7SUym41yYpC+VGyAguAN4XSdbiRswOQv0WYa3W7JDGvrwuMjMgMIQ6BI
zLKUm+0qmufiaw2ix0ygPZKVgudOyuLYJ6tpfBLsFV47EOaItbcpRopr30A4vNNK3CA2plD7Krpl
qKm+2mx8h+5G5XOE5X2khWvxUWr48u+fZ9EaCluHWJtHMZJ99uNjV3DpJVre+3LC9cg/L1Jl1I+/
wDQpLkXWF62ubDnBAOmwnMLlOl0Ak/C8NSLGiUkhv1LsA6X/FpsMnzRbEhDMRLURFMsMF0tVnrns
yyjnRtbD8zIYbCbp8pBoZUQQaKPucpxbeXLHl01fcxrVibzc9q8aO/QQ/9dh36jKqa872Ii4xJdJ
ejSLq6h2wXeNL2BQPafztY/mML3H+6+Pbtfpf6+aMpmWUmtG4IdsPNlPXVDQDdpHvnNwLithTphp
GnuxUst+OMQuMBH1ErWTX38KDWAvRmYYUH4JyNTehAVAhaUPn9wgTv79098+PBLLlf49zbLqXWW1
Yrs96YmW3Z5D55Jrb5ftzaG1r1c8m9/P+eacFFk9zFts3zLdbyIC+RbhsBdiD3brpjAom3ePTrT3
39KyXSJBgpshFl9JpGQQjtr/aV7t0OyszUTnbt7PN2ffdf23xr3BZlm0JmRjJBut77H6Pi5ZXSYb
IOnu0Lo00uP4vnlo7B1dvLtpvMFXrdfiyaldu5zCvbCO6c+1J9WnbJ2OuuRmzhWmkmpMLQjJdtQr
XV6Xo17hDrTMsoMr9jsd5tnTJT8w/uK9Zy372QpU7B/P28Ep13YzK7Wbesgvh87m9maOvDgTdpik
7qp9MiVN9r4pda65t11p6JbvikoJUPhL/b1fZytqRFileMp2SUFBo0OSB/RtHiaLVw3eyj9vHx9h
LKARpr1XiovBgPpHEPe2QXiOXzetdu8aT5v7MQG5OP3oXaKP4ruAXOeWkGk4B5X2uJFe43wGJGnD
3ukdOghQ7Y/ex6Gza13jt5621sHHB3noYPGSS5e9j7dbFIJBO9CPdPy2JpKyeaFSNJCyGVeDSxT2
OvG8B5mMR/1CWH4X0AjGBNnCD4Bi1Ono4Fxr63GlfQ87dd09dCrtRjp74fdqddnzbArGMDnf2bW2
wds9fqMBBewf7FqEkBPGQfLxYZ1HuUd6kUF7JL2P1x3VTcE26LXT3kcYhKn/d8ZvBvPWpnMZcDnD
t49O/YuGdrj0goUdt1PXusY2S7wN2ml7G3z44kevF/TG5/jorVeZ3kG6D+bBqbMXlAtiLdIciEbB
26lT8w2I9NOpUwpf73FvfPHHNnjtvNoqgbIMYaM9bd6ibMj5aPxGKcI8aTWGdgTeLoTtedBxkXzU
a/eMXT+YUNFzjwBP2E4LYfjmfnbGcTDuhRpu9+bBoL2K2vHr2yjwhWu8Dz7mQXAMO+c0LQbjsP3x
2uuVzVMh7GlU+2Fv7+s9v93Q13qwe8F/Q8KXtixw91tP8CWCjkay/MdLy+EfEIx7agNxdEw94Gb+
JUx3PgZ3DVkfwcfqq/faOYZxr22u6cedRaJgy/JYCk2lvmrU5paduVzbxTpscJtz0abSPN8pCcUn
AE2wOSWNaly7Dq7HtFzvrUZv+2Knmu/e5691z7xSp7FvVmqv0tsLuxYprvvmZYqmUXqqFN4IJS0X
Sb3yODoOD+Xuufh2qLTnm9dVYVxa/Jseo+WpuyuocHyiDSyUwHU4nH7vDYe7dbRVDyxHf/qrkpvI
6H89zh/Kk48FmtUxqpZaxcJRgeZxaU20iYu4awCC2cAXYUHuyazMUNtfienWgomE3C8SK9Bzsmgv
dYhkBYRfkTG627/JWG94b7TsluaCD+WcNI6bk6oWjghJrcVByg0GyBbzdI/VCu0sQGK21fDGRqgs
YFbVQVEyy/JQczg9lGiUX38m5Gsvi37+nJzIztA62I4r+fftYnAbfSz6ajpOp+1Xeau+nv9H3XN+
ZagF1QLLMKT0RtSunA9WsMAM5acXEOYbibeyf7IVwV0wu77399MmSbktXT4AgyD1q8a3kQ9oYZYL
KXpeoXTMVAiQ5QQ4ZHtDQjahvP014aVrcK+GZQAruGsUZQpa1J9Bq2VqWc3jjxgnyepngqDm1jXK
UMxyQKdOVj85svUEmJf1eQ90BB/WMwUmEm91DK9GoidUPhfVdLJtrhaUmaLqPRoRjDuEtCmyz8PA
JUzXGVDh/JOUo+t4zXwcJy2dyi4Fz6nHLqVhOoBGoNW9HEe1NYCe/f2P98pU6xwrB8KrWX/uG3hb
XMwHOUJyBTWqw+POuo+rpN3pOL6d9H1C9D3ekc5+9gXfN2WrXVtaXekajt6Wn0dBI1Eqp8ER2yhT
CaDDt8iFhr4B82xaEvj0kPQB0l4+k0Awp3qk7UVyZN53l93TGxlSDZWBpmBFqd5+CqG7bHp9yVS7
hvkfnRPDW0jKoV9FzwlsXA0tCePfEayzJKBMGSJBEdOYD01l8ibU3h2+2gIW0r8eZaqCxrmViGXA
pOJ8LVM+E8qQbJndv7tCKH+rwYfvijz/rSeLSLtl5HCIFZk1C8LEiFEcH3z4CnyVPnYIXdjf5jqb
XxoPgKZRRMmvToEXEXBLQg5VIJt6y9CNslCyjTlp+adp8UP287lEex5oDyLPRXIWaEYtl72aeyUF
TAIHIaMLyfWwApqWLmZV6/Qimv7JwdENqBGfvnckgTfowlFXJHQOusK/t899/RQtRsn1SvCeYR00
tslW2IdY+ehxLbkLXHd8ozVLU4DC7JpzVO9eL/3aVY3MVKLfqkl28gYjnsXEZdvHYmvk7s9iWabn
efemZZDiMaGKteY1UVed9o41a6BXHKUFyNQquYvOA1nGx2NCNfMyi8rSCMTSuJkgH+BEobkgm4dQ
L6givwnvCLngg4LM6dsBXKtHM9BOXhZgtMV+Q5mnqSxrj+Mp6MWLXTa1P8/gFAeHgAEibqbStZrF
dXTRQ5YWO5HZQ3wh+xQJ5Spu5CpZLlsOfpU/KBnPGCogNUakZ20jpJbakDLBx0GU0erHAp0Kl0pb
uBVolYORIDuggDONpiiUeA4lhAOZ7vGOk35Ptk96c+uQoa0hkCLfoIZs0iq1ko/DNljJXfUwgnF9
bL5JJGcpv/D2aadW7V3B1p+Sblu5Tv7pVBPyCXKzaY9byQKcEWOWMICA9V6pvk/HdzxJdPrMHmB1
HjpLdslVsVr7JZlv0mM1Ka7IBvvOFBCUEQfopxBNe5jh2wy3x2QESpM2WUW3/xN4FrKvP5SG5WN8
H5+vkWSZILdomTlKMrORJOJsPKVq0Pi95/si/lnqQkQTzCyVOajN/AM8t11oszTmvuE9GVqC7nyl
w6PKUIvdhy+4NY3fg+A7xAL/mtV2SK7VYPk6f+CVsGiPw+uwXFTWLNgvm1P4gs/Wge7xQvgUBQkX
5uM+rHMPsb25AfmmtveldpWjGtKSWD8Z4KUT198b7SJtVVYL4/1cdWixOahtI2FNgrXgjnQXGlfI
SO31kBtY2NszjMz8JOXTTZCY7zFvg2Gv2p2LV8XZ75n6d+Ue8whK19eON1bH2NOZ7rWh6AgNOane
JzYqUqA8HkFmvjJE5s9Z2OpFRRWEhKvgLZ/XqKb9lKdibeF/P9faQy7HC4v2wrMcObAc3iSuImou
DXaMdl4PThZzhClI8RiggNz2Lg/aZJczSV6fyLpsTJwRq5OqnWsSl3B9760hmTxjiUv1aI89hjQS
LL4vL1zDqBQUhhRzRn3u+Hy8Hu9w/AGplVgzcs+NyiDrf1OimTtWL3ZJ5vZlP7tKPGq8HpDpSDVw
WM1W5vtlb5VLHd6aTpuynOTtF76OqduOyZydaMHwf2oP3svzu/X5GF/4hXTQ3BmZ83/ulWkwnS5p
RXCW5o4MHjxmDdKOD/A3TZjpR8KaRh/Tv7c1YeQ8Sh81JYZd2Q4KssiWSQ73XIJyMftC7gJXxOvu
SX4/5+hgZ83pOP/RF72rB3cuLmovlri86r9/+m0ILqlnxN7DZfi8iUwlPsuw8mv0xm3jlQALQDqI
DD6nlAcgTr7vNpA3N51mxZgzuXgMfBP2N20m1Ye95aKmhs/obw3u/+6w77rphmN33G2N6zw+Ij79
1t/r70SCcX8dT/usz9d4g9sGCFll7u8239xhN10yD1hL+jX6WtuvD9fXGQMZSvi1HhJNE3mfvIBD
eEHc77+PG+T6iQa7sFH9c9vZwhXgLzhtAM1wFD4j5yHg57o+549b9cmsL7C35JkUsMjd4oDFyJQk
ji1rQ8WM1A1q3Pv1ZWKNGOz89GS2uYz30uwBQLI1MDKM+dZo1KX47BiER0A4HHswjyNtKAQ9Wg3H
zAuipPefe2/vZq3kutxVrr5P2ts8Ui+e1+l1O+De+syWP/4HN7hKwTrQOwRSh+Uu03/C5/7dvBz4
lxQsM5gG+jPXEeEEQI+CBpgJNEq+QBcuLI0H3BYD2qAt+2Mn/+4CwKKL1CTHFVSWp4XKhCyp3wiU
OUVMQhCKQR4RKzkmYiUXemzoUiCrDMDR3rS3gz1XkrwJKqTmhXdfXCauCaYxIq9fsOZlAQAGkNG4
9iriFCM/6z+0BYmCW14vx5onAOPwrEXQq+MveHCO6lfjHRJFbrOo3laZWuuuSaeFenGuVW5ehyhY
6ei5lOZb1VJQerqnk9Z6CEByL3J3cprg4wypAmt5CtVzbbvCnrGLuCqXeusjnxSTXHsZC2WFt7DS
yBhSxD2IdOBC3SyuWiT/e3KP8zX3NKmRScgJc4Z5z7jH1fB7TKPVWL90fPrk1tiWbuKqkZp9U5jB
cshlMEaYKwdJHg1u+z4w8fAm//TbFOmwecuDDvaZFljj3vS7kwEVJt+akPAKzslmUB3taGnpTB1P
CbCq+uUmlCUMds8Zz8TXNi+ev9On0i17WADy4HpuhR/QLUhuX8lAQw+RLaRvn4DtltvBYfWHxlU2
vfpk7HbUFu16LqH94Ue3/8NGgCbG0mjvWuX3W2KVrJ+Yv1Fj4JotuPdjo6uIRPV5bsr+hqE4BEQF
LnWSNkyrJIPc5rhwEgQqGUpn4FBOHQIHAmzBmVlvrO19yxb9uhBi6pyWSbUcFw9/iOA+MR6IbB2h
7Cgr+RLVVhlQOYVYWXnGJy3GXOyT/aK5rCTmwAWyDXHLfoz78gelIbc1UvsUfmlpe1mXNGamfBXa
6J//dcw/bUy3DPTkbrgCiFBLuiQ92r1zQwCFXrc9VVR3Wy0tR9cdtxjS+Qsnu8tLPcQWCbzV1AJk
XRB6a0zmI9sHlkmtqTumavLy32vuMuxU//ze6e7f3PmgDZit5uVz+e8bpUlXp71onZgHf/iMFkwL
EHp3Sut9U3ItpOff7KCEpf3hzIDgvZSlUwqUh9tbGEapCUN3SYukWGvma00wNaEYGN7iRAEmskct
tAyUHoFNWy6gVoVVBLIGX2shw70nKXQcIl780rHjvFUCxin6ztrMLsHcZD9Z8u+Z/mjBo7Opec3A
260Arvmu1lxLy8X1ure0OoEPwk1pd9WaKkCIBOwLqV6MDu05wlcpnOOLOVP2zXPm9DYLNwriT34r
xrqqNUUQhDOult1QGOP0rhqB5kbPi9Y53scc5nj5Ox3vPR3vgwP6I3U96ExDQrLzmewBEbRo2Xgu
gc6mKiKJlmSA/qUQnUcqGyTCHcTbj9nLXpgqWyvIclMV9v8/GwgJpFuipLISpF0P7UMuGbnwkpOY
nI7pwlkotrJqWYZKAjxPOrlxTqAxLLWZpkM1LeZY1p7EklBY8Uik2NdwYdRmjgDID2G+mFmyixeR
gmwJUyDhFgwYCz7KoANa22lCHQcZQhcEwlDhsU1QP7adkH7o22RFSBxf1rEfByWJRvscoupDa44M
vIULMLQGPac8kjzU/vvJzjzR4cyaD0Db2QW17Ap+WxPCSl+uKjDCUnMuikVkBj772M/q1PbUNRY/
/tBgZqNcH7TDhDM6sHV+xo5vsDdm0ZkrRlDxzMgPXMc1DyYD07qYzvJlY0ZgQcBLHPJLz3qW4Y3a
VIZq24lLiXBAIOdBsQ15L/w6hI5DB5hPr0svjubavKXr/vDbY7GWVjguOLXwNb6YmySU65QDmTOa
mU40LSvZb4EOy9rf0Gbhpykzd5rN3/aQHFhVzKIbi8kOtbO/S7/+YkH5AapXfiuUX5EdA+b/ufaQ
AfTBPd/MbXsF8mnyJtUzEufaZ1Y6U16Rm/PYV80d89TUrHvLU6fyu52Ftd/Zt3d8/3iP/XY173sK
MPEtjx1ZN4Y3yT65MCZHjL8azO/QSFd2a3XBB5nP/vCbZ6mx9eK7gQrYE7155iOvH+5N4inkUI7D
P7sY2XXZpC2dyUp/qCSIoN+shO18dH46fZeZgPuOYguTSnigTUHZ/RicX/diCItMaR/WtC0r8gDC
C6YqcG2zghPznGzR8NaI7h/7XHD+oBfYu/dP8UbWe+VhD0BTdQCNLheW/qRsFMN+KCGkkCkh2tdg
ayfFx4tUPtlnFY+z3q1d7R7FTFVieGsMVsk8vjyM4v2FaHlwQOh5uj1NFcwmABa4vKokhbknVHA9
k/hHAAjKT/Xz92Ldqn0Xsrpc3R2iuFjsmr0Szv7dBzeaGfFy7rEhzv9RJVOBNUFuBwPRvLzuCuG1
Fh9qQXEPFwl2/9ZnAcHmbZuWs6YUfVWgIY9vVTArCgUCdzh76WYfUFuiEDb73f2SJV0yjqiATYPR
z2yoHKMj9JjW8Gr7dPH7h1ugavbF79+T5wwLpl//pD4tsa1STxdDGWFyp0Rf783pyxr7PcI3i+qd
WpiLV6nuRdNeLV20co+1R2LROAryL+bf0iqkTy44oC3pFUcZINz7W7KRxMwZsvqFF7mG/eqnhJJW
Pozc+9PLLcgcM2LY54S0XeFrM6595frzl+LvET/56rTPzPGK74rL9k3B+2k4H6DZJHf60UVobu8w
ggZFi+E8vCaS/Wg0lOQHPCQ7qbuyvN+oZEUUcmKVKRTInYfzLg727/2d9Ee4+lnSUyi3i+kjDIzk
HLh10p93S8HJ/MQZ+bj8uO5cwrZjM5cix/aJrC7TKs4ZosTPjtfQaBae8wQzl2Hhq+w4fZHOKy+l
+rvonfL/znE5IZV27NkmLO/WOS3F695sICkEUTd+nj4uu9N0+75bBb9CB8NLh6P1OW8TH98RMENv
fpyny3Tdpov/zREUAG6tWw+NqB5v4toXUQxlOpLJcN05Cs8y7NN7cks3zenPUHXCp+O3ZBGVrdrF
9px78qXskPLB5fY9qjwcHtFj2bCW7uatjtopuO3Jp45YrzAPah/b16wT4nNvp5Aw8rAUyBR4W4f1
p8tDvjmWCxTmg+K/NTbj8yQq3Md7HKTHvNdUV/FNNA3jPv0FCqfN4jQoKC5O+CAogFEuwbmbfxM5
UtMvuHRAWCCMl8ng0FImBmsac7pbZ15X3Yfw1Jw8X1QCo3W7T3NR/akxKDan7dzAzh9smjSd+peH
aZp7sLnC28Pq+XnRF7pU6iXMJ8d2JR31uZoJcuITrO5h/XgLZBg8TSJiC52/sMu5B9p9bUQrM1Kh
+5FLIIG6VP/SvVr70lrGkGyynb1rWnolktGB2h362/bkHUoJVl4k8/au3NSNbqOVlb8m9wmYNTnl
f5NonyiTQ32jm2thQ4PCIn5Sen7fRr8OqUB+ZX/2nCmOxre00i+m52yu549oP52G5M5gJD1f3fTg
8foqUtEbedyl65SV05k8LTETulWrIcsYv8SK9KhLYN/UH/HBg/FiMG/mMU+66+7cEq6Ecka77Ni+
MLoidFPCSVIB39eiZT+75JrCzlXabC/d20vLM0Fd2udiIoYWThLARjQNQIXWcqIda08lTHvg99zF
Fwqg3n0C9QlzIplFuZaQUPPanbdnSUH9N2Xa+2W3HI03s1vH+1TkA9eUImIuKLXugyXZ6m33okR7
K0fWCriNNGO7YYiWZWImswtbch+ePrZi1YSgwHJSamYdQZ2jXIlnJiArjNW0/M2ck2k0GcyfOOOe
2TxmdPj306CYlL/sSOGxz8oiqv/bA7Gz+EHguSJkkkVm+a/h6rkRNTr1z0fQmrWDigPDvAb5t0l/
FBf6zt3HXUJuyhw4K/aB46l5Ta+vpb/QxrINSd0lM8D3a26we0ASik8vs+/105HZ02Qjx7kuf4sr
dHnbWqNoe+6QJ00yb7mjrVxz+FpMmJnDxWD3AvB737UOL3C3B1VcutRz48mzAgFfqk3Gbj/SrLU6
7bERlNKNi8khqnUXHRB4gJ/Vl2URrhI1pNuTDG2otHHnspIugUP/5SawLI8xPHVOrcKrei2bZzEM
xRPFTe2J9OT5cLYMfhfjRW/UlrySrDv7juwmJz4tgOWLPNtvdTt/ys1FIpujV3kUen86tWZfWdH5
UXhpP94sg+LDOrWOX9bpTPUWx4A6xbEzTh1tug2Ps+jYxQKN8qg6agaEhfdjR7u/iJPhvTnvj1r5
j5/3y68Dd1AZNFqzaJXkoIPyT17t9OuPCMt8F5SU1JFz8HCIyYOdg2UrJDFoDKs438/yK6yF1fcm
2vSLb/uwI0gUSVyMp8nyGQm88rZLZ93VT/mj9lqNKkLZhw48+PZy7mYSvoyBY3dcauPPJuI3AYDx
EVbUug4333KR2uuf2kftu/R9e2o0m4WyJLVgZV8r7QRJbe6cU2G+Ves2HrMAe4nhIzFC6pKVdHte
P+2fCmF6J7xw+WS9NE+7AKWdtNfVufEgNaPSJdB9b89706YjVeLLuakmzPGfqGws0ea38HsPW7l/
glMDMsqDGm+l+lyLc0+rtPrts13ykY+ltJam53+zrihHSBkhWz9ZMKwSdo5NdLN1s9jnjhS/MnIB
3Gz9JMqw+9gMSgQPg0vz0FxnkFitW/qEgXnkDwU1RKvbyAG/0t+GHMnHUZ+9txnwVZ4Xp2D0oHTL
mD1ZTkQICnGDN+wCNsDwaOJUWKs2l58AEOyB+yMfpsd0zUs6io+fs3f11HA0P0Qd9u39ZyWsf3lS
fNfiUvucqjUkRet9DX5bfBnE5dv6dq1rXBtWk/q7zQYEXPYkczSFLVuIF0/zh8PzlbxaUPg9D+tf
lkM5OT9tMJ4fdoNidEzt8vPPTNaNBFtwBZJNObl/XhdqhGyeL5RQRfHsHEd79/B2ap4Gpd9yUhMM
Tc/jc/f6446aqapkDHhkwHJ7u3QqofNR4DhePxFDZdK+nig7NSsieFRiYGTeW6meEs4fLv1Lf/F+
71bx7T1gKicQnqQFDOVgkY8KCDdZkobw0uflnIg6Lggd5n5zHxd6Oo9qUDf3vfV43bsPN9E8nn9S
wb80SYQ75MEi179ow1SAidzQ8L4bzEatOt7ks9ZzjVK6fpj/lp8zd70GKKRWfXjYy5hZZ1G8/WdO
3ocu4Eo+i7oyu0o1bOq0IpYvzU7/cAr/CvKIDTYuTR+cSxzEV1RVS1SEUtoHHfDLLD71F5Nouw0r
dNCl1Z/Tuvg3rvuyv10+nG8v1x8WhONfQHIvtPhauaLVheroCbcfw5kki2vwnFWWEpf2XEbSfyz/
hVqzaLQqZNvIziv8lMzUPNl+ekBX9A7f82czsV3V8BOHaaoesHkWpfWEufyb4gYom8lox5UcTN5o
PNNGiU+qaiw9/RuiMUtmCm+SqyasgpHwcEkYd1DULPQWuotn8ahvrtJkhl8fXseWVSGwRqsPO6Lg
IuDSAEQrFWzvT5TMUAbhGpRzocXbmr3Et2jZrOLsSNm5Oho/oE2x1fjpPwHx5jG0wwAwrWrCoH0+
dhU/zeLjWaEaMG314fzo8XZBFe9Mvu6fm2TXF2leJfUHK2uFK5MJrSsy+lT75d8tm3aBdhRSdgSH
9X/i1B78159KiIn0ch1ifjSPXW0b/ffqWwRw/6SkXi48qHiH/yqALNjdUBHyGGx/WHsk6YfnsaCY
EJvQY1mqu2peVoQk5dfT4DQoNz0ApFdmG2RSVGSMktsAGoJeeXmHACB11vt84owH5bCW7HGNeOuI
Hs2tGdqOKeZ7NDce90MuOuQXB4+LDiDIgkse8kNRTofR7L00NkqoTe/aU6L13i2/lZvoJF/rJ8f0
EwGeH8+MsZ3H08ROSDyK8p1cG61tIOrS3qfXbi6dNhvGk4/uP6u+EpkcwVY+2LJy6g7rJfN0+ogS
8XxoTZvZc+/4KlDYMcZ/Ivs88oEQ+bZb7+Wbh345oYsZHwaorw9bljxTMd6zM/D2t+3KYVhtjZqz
rpy7LY9JQvL7olW6sTxBAbg/LxOA83GYp+fzyHPeEB0ZLp8Q7dDQPMwFgE6tK7aVIIkEfotGdLG5
eVl857PLZt41jdyx+HC2JmVvwnKi08v+cdnMtU2kx5slW022zqu8oVCNzcIIq8EuOTyvs4DgeQi/
L38txx6eQyGeP4TSAT96F6k8jm+dy3NpeCSvtJIeF57HsIfJwFKAom4CMVbTOw0exdXG7+wT0JD0
QWbbYdqgbhqjKAl6iRLCPgVO77jl9egmFD2Ne3dq5cApCM4LlHjXKSc3TCiNgLrgGTrPAuXbiUVF
5fSb6/axad3bjbF4eyACrngoJkqz8XPrCMyYHlDSpcOsD8ufk+g5H+3HJjrXViqvO3qqRcv3EZ6V
gPuZtxaWhjpdTYcZweo4xmuKpMoxidh8Kfbkx/lJ+O8Y3z4mncM7snG5ngJGIceeKaBlGDyEKjdv
AY2yaNkfrdMtrb4bk3iC0GKG+0KwRHLqEYqS1SxqlsU9U/GP2e1ZvKH6BdEE6G4rYJ1EkCMHSAWc
Z8zJSCQIvFbfdUUoMviImldFundWZQnNFK0yozr+vQhK8xkwFywOPudd0SKvZKFWYBR3xH7jIqFo
/gGG9ay6n6fF5NuJB7PbHZpAaBFFp5/yIGWZTCaUEHhTdMlGrR/fDUZs+TjqGZhuaBYz1VuqtzFz
K3yP6I090RwTNX+RzvoI8DfA4zrdDuHIhiaWgT4LIf+vKeAceDwD0iUdkzgQBCGGyGuZxmdzx/oj
OoCHK4hKyAZ9r5oguLl7N9a08JlC4PfE4s8Kimfh3MX3YdAYngaLrDSKYwO4BTL8HrGftdgrdiZ6
lRX62fc8Q3uSlmCkH2s1vXuF8Ul0PZ5EtcFx2ZJY/QAxC9c9wZYupzIo9/H9fmdRvtmrtT2TO6ek
higoJnhgX9sX0a1TrGAZrjEbfplDzVz6NklXHQAg0x7LFOQqVCMgTteHSsBvFmH85n0dx7XU+/aA
+BossJRBfsaINnJq3bvO0ovUsLBMRD20ujPuwIbSUoiZhVPZQ9h3TAhaaXfZy3DzsYeIhbbuVcal
MaDt5EbvwZMtYPgxWLXgHJmHhk+8HXur+m6FZdHdliWLqgHrtYbPPciq6SomyjpnLC4PaHUCwKYS
a3bhHd0e5gCJhN7SJMV4kXcndSZbeziOq+/Jd+PXmPimwehLjwV9nUJZ9N6IZx9uSIZWBlcT/ITT
hstAZUIKVoS3MgDsLj6KnEwxjCfWW29cIUAqwSeBnJY7pde8AjdNKhKrl685qGXxtfowX6Vfs2Po
1a/DqO/P+RMv0CrBPuuxGk2Jx3gGJLfXj9TmD/35ZzWZfNsQRrxUpKIUHR+5Ug2MA8HHkDFLi93B
qvqy33gyTAQEGB3FuvGE/cbzUUa2tTllu59ZZ8I6Ds7by605iquvM2coMASw+YfWovUYRKNdMLxs
agsCUYEJgzw3UiJ4UOGMauQZADLYZ+asJ6gMnHvQECIfTxpUGQ3G19dPmTUprQya7yQ8dzelrFCS
i0MS/n2ob1+Ti+tJz+hiZS7k0hKVhiK15j0FOC/l5vTq5ApeWbnFJr7WrJruf3qrarq9hh/shswi
+VdCGkPEesYxQ/XaZiTHPBfBrouksf3UE9+Gos6jQ390jL8yLOgqSsGfX0Tr9q4oK74Q89y0c3uj
zfBTfvD+rYnRdVcGI/Md5+m8JeqVhS1y7dpwtotG/6ZSRQuBlXuchOP6G9MjI9Kl59T/5MfI3O9V
wQO97uIXlFV5BuQVFS2Yhvn24u36VSRGf2llrP/m/cdN93nJc+zGDO4oJtWEx3AeCrJsOoiGMq4+
GJqWw/Gp/lVvNqLCc+5BRcRxHmvBTCNuvJqp3AeDaH/+H2dn1qQ6lmXpv5KWz421RiS1dfUDoAHE
PDq8yJhcEyAhgQZ+fX/H08oy4lZUXLPKvObhfv26I6Rz9tl77bXWHkgpJ6zhkgMKFy/cqanC822+
ZeeGc0bt1fN0fNuhwz0wrgHW0gyHiwJtajtFbAYhtWL9E4AG4fIzjGbRiR+hqcH6o/dFh/6+LvrV
QfGoUQIf2tVQ0CG855qBwtipoS0ZsoM/Exy3h0bTj8/VjYVBfUWydgKjCqZk86HYOE79JtQI5vlA
GZerbPXct6txCZjTJ9Erls1R5Hkk9pcOkmnUAGA7Sx4dkwme6GVw/O2Zu3j24QnqW+gPVKWqrZk9
03tMgdLGRANjBDUMtv1SP8IMTM+kvMD/+raefZ49yS9L+nA96B8WQIjYlSVTIqAgoUbv3feSNaxp
8uCwuH5eqml24anwMNRtM30tchJyWDYjeaPsGMQMsRpstVgGJ/lKks+EIoblKmNmElz0Y7Dj8ZUr
9apfi8N7Fp/zRXD6bIKduqG/aGzVLbtx9V5z9sVslWTB/PlpZ18c8mU6J3DFFzZs5H2O7CjGeo+K
o/klNjjn2pqIRQy7TcM9jG6C6YOdxloAgWBJRRqjm2kS9WAbdyAmg+TydXdae8mhXpXjh0g9iFgg
m89xPElmj9lrZo4wIwVcEVZpYtzDjWxjV51QRGv7AFuC28mgfjeHFQ4dzRCbMy9eoKluPEo3zCVL
9zOMPfrMp9tOG7azkuJSHGeRb2we3yTWHC3BrPkuyGzDPbe02UY8LFotXyhbxx2SxwZzf950s7VG
9bix3+Oj6bzIWXFRGANDjZ9OuOKpeOEPnMRqdNthMf3Y8CE8oFzW033YjKBUuLNgkQw/XynXwxjo
gYwVSmurjoUOMxzdXW2IQYQbYMRRu6mn4tyoOh0cvx90qqnpYYgk34EnzborFshRm2Xn59lcwbch
g7mnY9E45IFZQqDExshRG/a5odQPMEYYs45X1RdRnpYWQOiZlIWzjMyInycxgeLCKQjvSGAHwfm9
bqaf431efdN65J4BVRB5w3m+pStJ//l25DTkBTlDicUqGZsl6DTY5JDFt7jIDXJcpX4a+3B26EaG
F0ps8QPk1qDELGTct6jyMSKDRoep3/KByBxpK2ocYDeIQRAxK8phQBOKM3ba0dhyOLFCq2V4hscK
rZTfAcVKpukpmu4+iU34ELRFzgOCFr+PxwnuBh0VJRWJw1YdxfNszUFdXOG7UsFla7p12Vood2LR
QST5E/QgXpt7981bTuG0kidVLmEFztZtiZaNfs4HEgxWRD6ro9uD9Um3DziGbiDHOxuYfi5JoOCc
KYL8RwLBjeITspBiq3zJIzhGdEK59bxyuXqfMjHVvHcHLPZwMYnRE6Be/+ayee/yJGbU7IxHEO9f
S2JGMGC1jKRNOvpgV13itp25EHgWiVPM5fHdM/zQLzG2pclFz8o6PxeVpwy7q86h+CalsR4+HXGS
cvLj25FCc5Vv01IwJ+hNl6+R/J+UDJIsagT2s/rNmctt5n3Q8+Q2s/N1PqH5yZRBThagXIo0wgu9
4oPBUYRJy+79pa0CXIpgh9zJ6z5ud6xPS8purMtn2qWcpKOQlu9XNTe3yV4msNATmkGEO0hfdIRz
ki/+QGD8aarDuoCOAcOHSqy2NqSGtOW5Jyxc+HPkeSKJ45YCxEGFAlnj7zGrRe8DLxgJQ9iX4bcT
8YqrdOJe064U6DsH2a72OSdBp6QU6nyPDs0Hk4eDqP0RC1DXn1LY76cUAv5LDKTnWKRlZlzoPnbJ
G+o+Hy0y6zsZpSMmiQcYzNnxw2u5S2sDo3+8LB59WpjyRa+xQhTwPgdHeGadChBvGx27Z9Yh11t3
XAuZHhaTF4TJmCQwped9bQyWxgD7GXh09JHCnj5NTvLyvb/tGHMsPdDLQYbvIXu1rIHwquEO86Ul
5qR2rtHO2pBk45oT8fBR2fbUaYO9TwhcTeGHRwIwDgYGENcohVFhioTzvpbG5auvN/zEIL5BBMEc
ZdCifqfDCl+3+G7pvIJ84xH+gIBP3TKAGq6gD0eITFqI0aYw7bOZokxrhuMWCjv6Gjjr4He12aMR
QKpFykPaAsbDKSUAR4D/h4CDODc5pAxSdqlnDNVh5pmHN5STVhiOatQ/ELQJmhxq7LWBRSOSNPdo
+ZhHIEfGACUZGHDtTfslFOzYswz+BX0T77+zrbHKTvRXaKIwG1ID3Lh2wdxPJF4fRrREYq5f+lUd
stXtAGI5vsU9A7EdfD+o35S5UNqtXvZ9+1IvLCSWEDhmA/jNyIlZ6CQAMvhLcE91Btd2yJqhnwNV
U4SJbvkbu9F3j20QcgFFr7NVLlLeY/hk9P3AbvOc09W6gKXdTvku2Id2ulB3OOyqOwu63gqOwk9Q
NL6bIyhxMnoctF00/pzDLZN5dq9JcSDN9O9i8pQ1sQ5EkuIbMpN2tux8j/3+9xs6LhXXlyS6YeU2
9tH0Tj7Tz1JdKvv79XlgMDTiKBzJLBfOOml3AUaUzW/LYkqdpXE0RgdKX68hmZu9xCW/HXlXb1CC
xxSGZDkkJZwm8G+JTC0tZ9zmeD9E7NP70NLn5L3ulSOPCs+RJxD19d70VCEz6Rm8R+d9Bq6mdAHM
DPsfxtXQHCNnR7/yM3Gbz7muO3YGom4y4H8QposunOaPXeOMKI7wxMvmsC/Qszo10VY6qzrwc+/h
aTMBjqFphKJEnqr2SSWJ7BCuifKcRx8SUJJdHPCP1hXV1SQ5VAv4GTLZ9nfnmxhIdCcYcq4Som5H
EgjOVSH0xgE96iPTLmF4BhOU4v8KWwQmTlqiP11TWv1tD6IpJxNHDbwXCTYJtK8U9uy6nmWzYgMh
kyWlTJUJfqUjedyI2QS9ZpNPWt9cyvPATQnu2DtMNLdxcGpBoHNiHVN9WGSlP+Aw1dMLWBoVy9PW
Tk/sMU7Wng4ZTiLAO7WtdCdopoSsBWqFJtotIXf4JT6h4R81cLtspDXkae+dSV63Vvf3U7t4Eyvc
jrAbeqysU+f0WuFYg7FJZ5eN+IwH+W7E5jMxB2C3M+NnbUCY+UY0hiUBPhbaRmKfgIBScTFDDWgK
SRXPfNqcyk01fJ4IqT8W8VtcHI6VY33TiTPhoeOOCb9lAADOCiBTDk5ECOuKQgWZAYGXxZaKncsY
kY+AyS91P1kHi+aLDuRtnS8plZTQDc7Fli0DCMndgUhzxy2NvH3Dmbd6LaoGqQAMrQH9Mu5FSenD
QPRI7G7ugVf69xN8WTYvtQ0l1Jl1/phn0Kn3OJvCk2lAGTh9OHE5szjKWEEQeimeqdPhIwhFDDUL
PibCbSLCb5Clf2CnWOCB89fK2HWhCveT2ceXd+EhILUtJ3rZ70iMpesVwPJpr+T2EitpJOyw0+E2
lwdaYS9g952xtKQeg6g+XO32ve26n5U8k6baVJ1bY8lNewcYHZh7a9vXBK4FwK3oiFIXufLSvBhT
GJt2jiKWDUP3C6DceR1QZL2hQkwksYSaTXM1iZGig5EfeAxP8u8dBTMJQLuTTiC6/uNac8FYCNOk
QeoG92TynHHUcRcLvU+R+aRNpXPvsNMn/zta0PcA5r6Nc4xW4tj9xotv2/nC+5P7SjyvcBYSb/2+
uQ3yy0yaSHgoWjsMJaRrqjoMYMHlR9uworTN7VIClEC8oidFKfVj4Eq7mRwF6Jx8cynTfz826HNB
Fwjh5KIWCF4vOpcH5ceNiCWMkwwlsX2fBqzfVXvi2XcuWEmQZMApI1Pe4r+5hkaQs3X5G1bXECoR
Dxw7AhlLQeYC92/AUuxnllzRe53Tb+UQ7mJaN6QUhORVuNRQ9nwBCKQMV/98E5Xe+xebhY12vH9x
FAez9xD7Ie8JubKzwLB0CysU0YZIpkWaLQIGHG9W1xGNiqX3KA5IFFnkFF+IlJAFdWEBp0O+rI6t
UA5YB8o2Ivm/2h40JQ4E0dvivTK28lGG5ECH5TbKXawbptW6WT+XsY/FtANZ473j4GKHpdw0xFbn
/BDs2jXT9kRDDiXBytrGF7YhzasrfftrObY2yup2fF4eI+NKe4fjlPKVAGt9k5VtYlFBRtMUTFp2
6Wz1BYCc2AQph7AwtOwGyz8wY82iz1zQBqZ1sP8sK3jfLWbeQtpPbyPFhCXsfQ6cAYRU3nHZtYGn
TVpRaCaCocKdWFY3V/R3iGe4wz16NAbbYEC7pZM5McN82OQ8FsSyO/FgovNrgqh0VnudAX6Wg47j
q0O6hXZngM8IJLHAfrjhLJqwJ4yxH5FfDJSlStudKjaacLRn3mdujBlQ2t3Ilzjoq+t30n+eogNc
ihfNIPIaWz7JJ3ZysH+d3NwPwD0+0yf0k9PNJwNoFsqFpra0p8YlJwDfQJ7kmYOXhxHcQOVSkkN0
sPYcEmDHEOz4A92rQ1YpQqSRuO8ARxfsbEXrkWqbekLKbeMMfsKqk47K8b3Ed3Il75KZZid766sz
q0d44vvZyeCyQCrkScFRk4/AA/z7Xt/S7L5EPiOjJ8hpeSf8SXKnMG1p1+6iQ7qSTpKPBwxdOFKn
tbzJ9sq4WIIhcog+90jeAj+7AOKVc0I1f03xBQET/TaCJIg5UCFon5M12bfRFFKSQ04+pJ7nH2Xr
7lfGuSitARLW4aX5VmmnM22147KS+FWRd9sWR6oyzlRQEmowAAsQQIPxKXva2YZAKN5zaU07j2wS
WIxlQN5HQAcTyz7404M+dNBE9z51z5izGCrGf2P0eElPnbE8t0C/YcHM+UAQ68zvK/5jrMNdtLlt
GHe36eAaydxEuGLga2T6ySaDODMEQQsHkh+u+EETeAO53Oi2ID6e4EIt0CTSXqErBndrZc0h2dQ7
fchDLa6dvcEJixz1ett09iw4JxyQew/FOJBs+vmyxoJl15nU4/vlTd+nnCs+9QyHVeyolc0Pw/kb
P30YbS7WmhtpFy0wYWBfPja1X3vxjN4kDzKBKVDQ8QS/V/orAjtHYqUPQD0J7QhNdQGmZTNKIFhn
EUEUzjIFoEjj35j2AdLWjrQGceVu03IgDvE47vvqSLpDeyf58UChE0d6JDQczui2xfpmzr8Lvuho
mV9AEDBuH1MaYcYo36JxskqHCg7iNYg3DGwdKwyFYceImvmn24xOYdKXIPJpo9IOdwYjK4KN2HAk
M0AK02qP/HAG761/O+iDmjAebMUsKCqoibFvPZb/TLT5sGEcPNVepw+Ej2HEGhBhaCy0WQjhR+F7
un09KXbZW5NYQeqEg66dhX0HWd/yPs+GlkuzXMRlCKS49FyesEAgdTiopURn42abvn79bND06lvV
fs4UX98oeNnybTTWNvlWtUkWPIXWl6ErkkFtCtqtjYd2ul3RHw789wpvGACR9xqv4pHiV4eIKZN2
OdzEBJ14i4dBv3A1jx+GI1KjenHf5EVUH1/15XV4ci0STT4wimzQXKsrSFXZZ5W9d6w4CJHTxI6d
DwFiRBpI43Wxvfe2scPzJ63KF7dF+PhCgv3GlpLx7QPkzVCynvZrQ+0LrSoDkKK3ga+dYpMsAnWr
qY1sGmk68mj0zFWNE9zijudk7JWsHtYTBJFqw1VUpJuYYj569arDmU/SIEEEa6h/GGJJXxay1D5b
MYGUt+jft+U3vCeQp75y1WxMq7Cn5eMFi2EspHkE/W9B/cIa1ZFGXfc1wJBzkAxh8A9I4Qh+iZ27
1M8c0ON0CmSPDVS4CAbt/AoIBsNP/dKifnDAc3tc+rjAMSMP1Ar0maYBv/LjxMtqsMAfVjAh3aRf
DaxevVEvMLiIecy9mzR2Ngao0Abwb/r6IuKs3j8A4/v6HM8euETv8W3L4gnHuWct7yjxPWo7emzD
fFm57xnFAHaQyqacUIeMu2ttH7s7VPIe8Dq7Tzp1T6Lf8x5DDgTWQ7g4BJzE0sfqy91eO4z3Ied0
YNOjNkbULyKHd5/ztqLVn/gCsKQZ5DYupibaTEcri0jA9ORj4FNYpefVkkRyVtmheCb7u8P8dZK9
ALLIFxfAiohGBgNIghHG5qabX4HZR5ym1giuGPB3P1tls2pjYb9IcTVSdsTDcET8a3p0S6zM0UwH
8wA9sZ87hneHlfOqkRv4xrj4Cg7xzoTmhtr4SJKcLu9HjqnSNiGYwGObixY2qEb/eey6HU+nGMTR
shrCZnaaeXcJkKIs4x1i817Z+1JssuQcm0CaM7bRY/1AHCJ0cCEjjxjsPIfRNP92pfnLjzkXXVAX
dkc7hgZFd0KiCrHDYTjHYCvn8QwQkfSA6umd08oah2OddN592dES4BsCUGSbNBXyE89REbKP8NKR
huEFyJ1mn/wdAbPTXyU+AIFwDNJIFb2z5oqlxI6VGf1sag6ECRwiyjLmmfVTpzzFDll1NcEd1n9d
6RQlo/eMuuS1IVcxoMzjb/F8oj8T9Jw3i8Nnv5Fx8c39jK/v+G1gA7yhccU3ZDj+Izg+wc4Quxqh
2yDvGw2kFKrA2+jnKAs7JHwJ3MPbiBJQetqKZ+0Hig+RGEKsNdBO8YpGxX1GCPFfG64uWUBAsvbF
5j7jYjxB3XiM+DwXJg/i38H6yqkeGJXUB5ehGJi83HxUbcQBQ4+Xk1jGTkC058CM6BrQ5HJbTxDJ
66F6bV8exFKX7oZjKnZ17e7yhTwhc03s1gOeka90uKoJHGD6yolNtBf45mf2k36FEFUYzsQWgT3s
vXfJ5OFGLhMMV2w6x7JjF2H2ROSYoFJOd4vFr1sQ8oWGKZoiRxNcPSA/Aqc1AjSmXFzTEw2J8dHy
yF0RblQv0PQ51jiYMTi3ZXWUvwWPlIHyNgOIYRc6yRIXBR+GL1x+en+RFy2Ja6uXS8MUzbDgTpnM
fe3lHCdRgdJXkB3qIaK3S2IJ24KmGaDmD4B+YVmoDpAYwKV+rdefY8PscmqhkS64nRzjbFpaXxSH
c47O1/RzeCtA3f1HTgesnJknxU9RRbiwrc8dFEYHg40K/5bBuivO/TbH3MQXCAAYDHHglKP6Q/In
vmb78H726kYFDZqAtqvpoAr7xQICiR+JA4VjQdrBAI7pcMUO9iZgTz2zt2FJAJs8IKKT/JDoYCiL
atZmu9FIS0YwhYcEC8C2reZJ3tunwpchKjSbx6hcIQrhQXd3oGmPDVUY/HTKEvHA1eGDJFPmnMIb
1G5Yf8koFTk7JegKil1FVNo+Ri27k+W8AE6EqeajcCCvTKmmUBTOHi7xqV+viyk3wZV87oVqQ0nZ
YCxo55NX/wjetSJqozeAhjIofW6Eq14e7FALowa6zO4C4eIQGjR8vBnZNYvpPokJJ/fhfhPYBlep
+SB9TkEGyOoXcKZxhXdvZwPMxZ0YeHglIRXgXEy8cnh3NE4oVveQfZr135pXQHPEg4Z2JsoXPEya
aY60EiDfxTp8SDFu9goCAaKMD55Nu+I9CFckrq0neOIgQZL3OpAUapC3B3BkWM68CZ8PRGRij8A8
U7u4MgeNooHfWEzSFdMWoE+Df7DZATFA2nw2tGsMo4X0UynRdu6Vw8hPoS7nHLL31a2/JZqPXxRL
5tKAMXwi/4xXkWt5gcDJ8ys4VkBK5Ldu+g05U+7fYX8QTMhF1uaUJc1ItC/SxaG1hubhiONf8UPn
ues4OkTQ2wYREVGvS89nAhxDkpvnTgL7nWX4U1ZSf6qo//rylVSFs0rExgJnSAdqYbLA74U0vNxF
LsT0dkT5DufPYe7H/j0nItI5gKDAScf6C2n8EvV9k6jJqG9iJojllSfE63BH0Bysks0TUISeBzkv
NQ3FxZOEl44NH9GstCKwwSBQ6EE2WLEOMt5Mp29oeBtgKdJLgIJ5K/6HJ8cvb/HIpWcge8RjsGYw
9ACKUTygbKXQgUVFKu/Cy93Qm66zAfcuyO1b5CU4lD/thMneTPmmTkX2gQvSEsSS7Skumod7uHNH
UjfFMhWXG1M0GsD5Eo4RWNCA6cdkQSo9kS8B5x/FltkbsVFVUuKXwL7Ab0jzhAvTCkowSb9GZ9Oa
mz8l52PzgRCOSz3HDIlGCs2pD1hYQ9wNBjkrsSP8hjxYkJjgcCbAy6UW1U4PmIPDt19SSbBcKLw5
2zguHBAGJ/IAtG267wPLrccUnTPFezoUoR7/30Uj+vBs9fvsmyuTBCRDaWvtYUdQfAXTdMXVUrWc
2l3tBUtxxkmEFdiGw9um3AXLxDWXfIR5iC1Rg6X8gESc25fQwKa78OqZgKBoL1iYOS5AU94USW1s
OTEEgXzEm8IqiW3IskISRMmHJRO2tfSC4OJiLo7pUcAIMjfjEXcNAd4iyrAq75M5koykEecft2Mw
BdK1+Fz1tGzAl9rT5U4qfAlDoXJ4AAw+NlBj130aSJSlaEP4VSCO2a7iOwN13uLnf2HeAy/u6+I/
9KOA4Ds5Gijjol8yX94ry7vfXTYsmh03KmWQQIYTs/Pp9CJk8csKVR5qt59XYk01lJpY6dLDYXAu
rxp4kdvpnB/06rHhAVDBvLfFkYSu8rp4MeaPCxs0nWFi2LcXph/OLbGN2rUk540rBJPPH/03znKq
+C7avns9/uc//vf/+7/n5v+EV2xzbm2YPf7xeFNFxY9X+R//VNV//iP/118PL//xz65uSLIk6XJX
1jVdMlRF5/vn4zJ+hPxr+X9laVi/lVAhJ1kZJ80EyIbXPJa6nEXjtwbTZoy1bM5YgtiJsGja60lf
IbNzX4dPPdSISeFQZ3pF6r4x2i9c+T1jFYNhQMNCPIKf/PB/dMGmZhqqZWpSV/7zBcfvNGvUTxuv
2ve4Wx87J8nayhjvxsB897fez3A3MpPLs13fAGOwTVJBKGlavSfFe2oygea71Dc6g76EuIctWJPZ
QVkvqFz1ZNvwGyooIU29iLDyJTMqvb9/A7LxV3e8K1uKqhqKoknan9+A8XjqiVnzBhgOuXzM0ta9
re6NJ6E93c27XyRmzxk5QNheiAFm/zevLn77r89bNWQeuCQbui6bf371rCqe91JR0xX2l4MT1JT+
Et1LT+TuBRq9yP7N6+nWX7ygZVpdtatKpmx0f3m7UdaGj7I2k5UG1QhN7aOP27PGrIJoGFHzWGON
+bAFsn5GRzofirtw10HiDRfoiYnrtMEXX3IsY4I3dZD7lrTTX0MxCJfkblroW2BpBa0TYkxMgjo9
JFqwIYiftD87pgOOXZGE0xsiXyEpwuBtp+ICrAyMaMAoGQm4QJsan6V+ilM/p7eTLQsLf1qbRi5U
UZyZy9J5rOVxNjK8bJTPLH0WrT4Uc0CgQDycFvMqGz5yT9WOErpgVKodfOtfPQGIdIWBFuU9ohuU
y++RSscf+kPjIEd4Bm4ke021rFeAwDAlQD/yzI6bmiRkocD1exxu9fLxGEHpjwlm8+gxihobhZjw
GjMt54HhdD0P8yE1xE3148ckhyBl9OvChUmuhp6ZDat08NF3cThW6z4oIfHtbvRaihYAuXQqRyMy
GulEQsXZcUOojjGPjpVvn9eU9MmzcEEls3SmtLizfVnhIN6F5e+WpCX91RKxVIntYCqSrP6yJtvH
LatDSU1WL0wJIjyxvDfMfDrTz55UC1twnjCS0wKbMVqDX7TB+Au19NSXJ3ftnMbPod501UEXDiBi
fB0rCRgwYzSoj3z2jNxEwpfFzmiN5PjgCUxR/yqi0f3xRRXQhVpdTmA2AHTXryFt0JvRjxYG4z/8
N1M6GeTqQuzTpvh/zNvcpylRjWmSZztANfpd7508LD+eRJsHXwcoyuHiafWTc6d2ckSCEjQKP1RH
z3z6yfc6/OLLTVrFCC0k5rmPJdWvwrEUrZj/8DJmZkNSR+IJRU2qxljK6y3kBo7AwGE6QBsNy5tf
3GZQ+piRGIV+SzmKiBQSE3yB1Da04QsnPlTKpCYnDTZYS9q/yNEQWF6mjfXPDL+WCOsLzYloq5I4
k3tkAyn0pMQv3vPMGFcFsw2GdStI9pSO+s37SAd6wDhXs7Kz1G9TRyntWp5DujaKuX6fyvd5DcuZ
bBE+T0NlM2miYRpubvfpM3DUj5sbThXOTFS3klMF4zIao6dpTNuz2C9S5AbyXDEu0muY3WZtPbda
NyzcLB+ony+gjmCX5l5cYGzNzflNfDL/eu11dclUdN3sKl3W5h/Ov7J8NqocyMmqWqvjDoIKOJrd
xU+PPd5oer8z1U/NMLM7l2BpQcyBYJMemzNNyRwra6zbJnxKRCu8dG4d5AeMzFbMXKH1FXqkg8pI
Er0jB3bJTmfIN71HXFUjQlQPhKRjwH7nUXU2Ge2EVbKjAxnsRWNpRkEXnOO9cYRGQqk5zxetOYHd
gY+hXg/bXSpQhFvqyqiG9kk/d38TuJW/3JT/vjHiGPvDjZGDRqtqpZusWpdmoodv10LMvcL6AShm
9vb//uW0vzoVLevfL/dLDHh1S103YoWXm75W9eYxk65WJfp9SMq5nW3KFTwXzL55+Q91lCNGasTY
nYi+MVLtHQLjFfy2VhDKZaQ05QqS8uuAIBnEdwnwwPLGRA9KFbxIuhJ5P4KGasv7v38b8k++9Ov5
+sf3IY7DP9y2UG7SKH5YySpBdxuDLri66UWWp1hgBM4HccdaR+3z6p8qEj/VhtLBKJ98n0KyVp0H
KrtVyUZySby0DjM0nIc2jPOx0p1nqV0DDVCGALRUQywnmDx1T+YF/AuSMqSkNZ142S4RLw7VkKGP
D7OXnwqIyEe0DDDO9ScDWH0UFbQvae+0IAhLaU0Xoot55nPAegJ46Oa2hpppUdKZHJYzidIUmCml
6sWMFndT6ZRPaGO/NhQ+DdyDqcAo6QMqu2xmHJ/CLQETgK5bIpJHZNCPPfBdNObgaz8wmofgrvVo
a7q3Cb+2vk9A6VOd0ScCJqWy6nDY3eF9POH4/P3T0UUy+zcPRxXB4A8P56NphWLdWGTlgXlX8aEz
zWfVV2dcjmTn7XaHuYWHKZQLOAPRDFR7XoMQzzvOZ8DfPTfZJJ0YfXXCw5096Q0uUYzSTqR2cgGu
AEUocxGzgbVdC4Q+rELSDx5mNrxdk+ubgVvR787On3zt797SL+lw1H5uSfYmfkUY+xFQHFxnlsr2
kfcMxMzaPnXD0WNdj+5+tEYNt9XP3UUxlL0IDoHXjgAqt69xPQmZdhQMma5yhOsRMsoCfdS+SxpC
7dRLRw8eOH0SzX2tw5WxT5dQ6KBWyH4MsjVM+jjXnLlzeD0s3255haAC2G/MpAUUlfIQjyqQFf/u
gXh3t9KVSV6JjLTVxSVdXpgzXICEGw6TK0sH1z0sLqFLwzoSqjC4RLdjF7+qrXosNrcl2hIZUakY
RzzUdMTOmCwMiwP0L+oOYFyqw2DK0N3kN/Hwp674rzfasjRNUayupfySx37u8U1JX1WykgEsYbTi
UY4GeXXvhccIFdixvkosBKb33ZfZvdfAqL71BB9NNXoxPC6HPiL0SBr/dGYYzD1gUAOc3n15teT+
MtQH5Kbo8aa5n/ZFyzWkOfD1UFzr+6mNkbzhRyrBNnkMMppLoEPgYaNkDRLw9OXL328T+a9qBIv/
/edb/aUmjC2teUsmbxWYiXE8ADSzSOrpsFqaJVxGymMsrmmBxs5vXtgUUf7vbvIvp7Ei50XnHbBB
w2MV+p/AKYGlXyiPwO6cxpy8XhOSpiKaMmcmx3rpkiLugpsMgoFDDRxVkMeCoXxum09rwzehjgAm
4UWk9DJtpLK0iYYd9yEIRq8v8Kvo3KJOcm6m83yNC7UXPgUT8h06YsDxvANngcfycp4MDAXfanrM
5WQaXconoB+eBvLBECjiMT2yx4TObFrbT0yEcTXO+soFLZloMGGCDqv/46rSsvyMYDVDXihcRpAl
twVsC2yAYZ6IZksx+pwibVYbdlvbxam9pNERqd7jRoeD4bpOY7fquDBwHBpgwZvCaEeHcNWmGcYU
eOI0iKaFA1+2Diy6Qp5sDuJD3fTNfY2AZvMyBCUVDvidElO1K8lGG13ruBt7QHX6OofJg+WXCj/Y
1rqMd53lhtpXP1ghzZJwfKvnFdMXAAfbYAiOrL3W4Gy3xwuC7eANsesDm2rwwMdRHkp0UE0bbQgk
MilxEHeYlEy5Rws3pYOLyB/DZFo2WHMnCHBtvJfqrgveJ1AEus/WmIZnYC6qyDNQ5nfdJmVUsdPK
mAX+5lD4Cfp/t+Z+SXTUpqN0wldLUF9DMrPO+OSMulNp8eRhPGahnzHbampuDUfbZMQzvM/CNW52
DFWlEhDwvbzJF8koH/xmM/zFYSVLiqR3JQojQ9FFgvaHw0ptTEnvvOqfwjkJp8l9YejArXB6OKw6
3ie3q1HFXjRkT4v2EdzW6PybS+j+RfH+p2tQ/3wN8q1T60XTJKsuhdJnGMbUZH017r0XnS/z9KoG
6tryoJW13T6ZGKTgCP7JWdpGMYzkPuFexSEEhR1FFcOdYHeEg67sxYhjPwsd7wBqgfv5DVPxPmYQ
bUNHFyR+LXgf5/yF7VqPmblp672e3lvMmXPJorSnH7F4a4dpeNpt2zxtQkMnwCTRISvUpxIe+gFD
cD0awyGsOWiwGcCaF8r+rYp7t1YQu8N4mna9LhP/WqGol1ZiqEvhYEiINCNwIL8i4sC1sKLJjch1
igcpk9780PAwUETZgVxBx9gRjffdox5nG4KL81Ms6Ac3hTYhJ2hXZDhbmksG5uLRmIodFT474H5q
jvQOAIKlNTA1aiiWEZU9+C4fgUx11X8E4wSvJ/aXMb9ZY0DzLPc6TyHBJ1OD840NO+AyDu00DJlh
yMjZZvQKPWwFAA7VR/+2vk+ZtKDozN6tmpFcDUGQQbm75IzdUYJJfubIid2cBb9Q/21aItKOXzbV
nxbOL6dl2aRSIGsv0hKkMyv8RmFztk63tZt1gPzqHJ5au7jAwTbRBbYDllCEJRSJce1o1xILsB2D
EmFkkl8E82rWTo1g8MJeVBmgfDK/SR94yF2BOvYiNGlXgHq6jLggQYLpjNAfMaFvb2GKRM+Nc2KJ
u8FCGDrgerBBiN1nWJbSuiWCsT6TVoUZX4H8sa96dAOQYuALpm1V77nJ/RcIkaAww4vmWMY+jgBp
bLIxMsoGu/Ovjhhpi8j3tcSFgNGVYpg2QWMaTyXaBRO6bvDFGxtiwupV9GmPtTst/00Vq//udv9y
YkeG+ilKlRNbci34t3h+MpMZ3uo04mApGSnXe1zKQ+EjnS2H6ai6lJvH3Ji1SxjGDHl9MxpWorLq
sszXt5NhK1+dBZOKPfQvy3KIKui5x/eelmXik6db+ExB2/PZI9IK6nrzm5As/y7s/JIG3G5V56FH
RbIqzjri7r0qfC9sgQ4R/qP7BOZ5cZJVD1U78uMg3YRYG5m9xqUb8fchUPndnf3ldGjrl6TeWy5F
O1ghesTvNJokb7diVJg1bSFXURNNSnK7/Y1Zih0HMmlVnHEgz+87fXvf/f3l/BV4/Kd99UuZHFSa
9dRk9pU+a7+h54wFPCWtzEEFieiM0wZ+HHRsvd+lv38F4/LChqYqnEmq9VO//+E06uqR3OTtkxW2
CL1q/JzCnnsfZXRyQS9e3nFZGpZ8mANTUaUS6k0MOWL7ASqX+6o2ZgglsZy5vU8IMJoH3Z15Gxdz
9TkqmJ3jiYBZgdIzUQtMkMiooWPQ/28G1ndHmiRHI/NvVr/B1Q3aKZ1AmGH01zNPrya0M+HTMTO4
cjq/SYQ1cbz91yj27zf9y93uaolcRm/edHM2Gl+dxZiyA33BPDHKxc06h9mqkHY1MXzSMiT7K3fu
jLhGreO/YS8X/Sbv3yS3O4NGCxGkGzP01NFTOwxxxnhlLqMCoPg9VYyu+8rSuMJHKkaRJpxUFOk3
6cR/EyL+/V5+ASbqOMo7cqdMVgYcbpyLaof5rx3GZHxGUeA8nw4jHQN00c3gTju2hHjR74K2XIJt
dP50BoBVkHyqEyLIbj5rch98JZMc5EkIwQttFGIywH1Q+vmB9qZmPyBJzE08JqDVwPz+/5ydV4+z
WhZtfxESObzaYINzKld4QRVJBmOCCb/+DupK91T7s6qk23101OoTbDDsvddac45Jw6sdSdd1kw8S
O0Vws8bD8vJHF0m+0837+ZRqNwV+2ifn2Ix4PcSp6Jiot5flizKXP43H/jFlNLkWbVrvHQ1XdO7D
t6KTgSfj95dUvVPF/M+3uKnJu0qJorbmViev8tH89iicDsa79V5P43WOv3CJFgHq94xkRifctF7r
Xgck1mlGAYtSeSgMULPJCxWRqUE8iMf+2C7wYC2LLatt81bTI55KODwPwkGHeRbsf7+Ee50SSWRg
oxuUgbJs3Dwt/ilMDCPm4Mes4qmHmoLCphslyqzDOAghPlmwTbIEBG6tg4afMIaJttc5vocXPO8w
tyOefyB6uBSW+OUn/VRboQxCVjVWpnDjAPQVSFqkJfii12KnzxVGquIaAgPreBc515fkCUVONaVg
/v3SjLu/zn+X9t0R/rmSNWEQBLVILPLTBQcSspKBGVNjgkQJ/2Ktz8eiGcNDXOhbxcWS4L8UE22v
b6NwrOyDcGK+pLvggUr9TYVKqiwxHOG45KHmgcJQQtr5GyugNM/W8bqdqx5jKAORpTSP0a/6dvlw
KqZ6PNUF0oPHajNiKIFitwQf0fULoos4zpWAZMnJQeMEbnUVQVUo7aEhYA2OWUhgR3SKtDt+vzH6
3Zfnx425eWzbi6/LYkohxCyj9dclgB5CJF5YERB3o24obO6XiAX3RPaJnUXIPBx1CVmWv3zBDAhM
h/OCMiIPOiXfmXWQ6cgnCeTFvlxe3XShr2v8Y8jMsfx1gy/aYN2nNfv9B5ZYKlsdZfM3a4Id4AT5
kBO9R+fSfOcgx33Qyyk6DxJt8Dj+fvWMP+8t9j8uX/7fWqfJGw6tQx3YMBkRVmKwFZNZheobGWGA
uG6UU3T5lh0ARmVwArgW1xuYhXxdAw8CeRNOCWDWkgeTTEJMlDCIyb8hkrNd9uIiJNLVTatJcVrk
pdt9cTd5tioiXDC110/piSESQCp0AWPxiB+T3FlxqS2CB+bSEbWINWJjMSIP06lsoTDx1HxrJXsB
9gZyag7Z3/50ohAAy1c5LiovoTLFeo6DygAFd6GdcvQ5iO8axbHocL7QLUQXgWrGyVye4glbEoHY
yIOI6pyoGO6DuYJFhtc8cc1uT/JNLLn0iH+/78pwgPpnj1VUhUOFTkVrDHvwj9cxqqxEjHpue/Rq
jDD6APfFyZTiPwdqVkxyZZHh+KItA9uQy7wsa3A8KMc/zpwMATZi9EV3REHGAR57IEZ56bwKQpv/
gZCUfJJk0x6xBnYH1f39q0t3jweKgRDBUiVLVG6emO6knpJMZpFsdsbbBb1xtEWkD0sC++hWfERr
9fsHmkPV9O+9+u8Db+5VGNVCFQw9yOo9984rn0rloZvJxwrfP5Jl2s+koQxN4P49XQU8TzCacQbZ
3fPFbpYk1bNMU3Ph5jJQreECO9N/GemIyhYYnqtH9VnciHsFSqWEfhNqA5zbYtx59UGe9I/F/vyA
4hdR7EzfqN8ZjM3B+Dyvo4m57c7gG805+h+0QPG4+Dh5ITa3dF88sDyoYDV2PiwhGPgga7TjX4OX
7w3pt1tzU3CGJ63vZJU9t11HDeRefdmyyiwuht0AMNVG/jJN0E9enH4jL4VqjD+pPCa4vul8ESKP
8R/WzIM1Nx6Z3Wcu1qxiFUD4JuF8cd52S+a0YyAWQyOalZjRbzmJXphI855yo5kFcgQuPkr6eQ64
6ucWuBiUqtfuKWcxVT1py+EOOk99uKxNOLr91UkP0C+BFHnZLpwXL+Vb8vb74yLd7SD9eD5vqsKT
kl4uccdpqHrCssfxvG5HMsWdt+HlAEpVrmlDXN5s6a89VrrXQub88N+TelPB1ea1FyqLJ7VQsBBO
en8a5VNfmdFPZiQgYFcJJmJrV9KoxApwIeyN7KBxQYVgwtIingTD1Tjs7Z7QJZOGyLh4Ij8xIQwF
9YNGk3KeMlZW3b5d5PXEj+YndZpKtiKRojIiJVY0PUQcmXqofOdsjaLWBQqhWQ4cg7gbov/MHepW
GrZoPk/yRLyOLo1LMBuFW5m+8PsxC7syWgOWPE+JpGCqII6kZ3Frke+NGnFHCGEnQCNSFAhqI0QV
HPBzYr43Qz5yMZaW57n4xaw2pda5Lpt4nMBFg1gMQI+HRvbSxMn2zFZ8edr6b3RQQ9mDuXdpJp3s
pJbbVPhpHf20wBuETPOPJ0MalqZ/XhdVQgJkSRrNxZuVJE/VPIwTXhcIuGwEKplzzrAAGyUWx0Wm
HXV52SlTLdhUFJTiJEzJynHU6w79TrRt4GVAiMJRFLusuhtav+yHGSlcW4FoT7xnGOk/C8sLiEI/
O5iqga0Z806ediS5NZxvr0/mZUPG/RDZ3h1C3buwKIVwIyXn8r3VEdVREgWK646huT5EHIQ1PLYv
zAPAT5LotdSRDSEdpxBB8D2W1S9VmAn+XlIOab72iy08FCyVCqsQJwsZ3P6+DI7XZq3Lb0G1NwK3
tY6J6mkMtq6ukT8MU09rUqabjHNXP1Nyt9Ad8+II+YKBOzLQ0F8UZAHiNVAmZAoSRVhEM6oZHqHf
fx5Zv3tG1STVVExEYsr3nOTHpigXaV6rfUb7TEL2ur34G59S2XzoUMqfP+XrQ93YirYrhU0gLivi
nWLXp5SAQdityuuDbO47TMF7qdskVBKUo9qTWEKAeTKyZ4ulL4XiojM6STxZnhbSShlkxEw8ONk9
SLi4OEOASXsyV2y2J2GGbEXF26uptpJNMv8lQxeho274kPzXqlhyIKzlmWR6XbYXCTEGAYNSS9oo
wkxmFwaJlizQdCXxMsfBwW6OThdfDKlira1DrELXzVCC50M9qAoH6XxtFMuCQ7RMq7aTt6Xg8Ecv
bhpGFGE3x3dpKUd6gZBTe+FVKw6cR3Ne2eo6pdvMfF2Hgd1smMoYoIMQ04NVVRdnjK/s1MmrIe30
cMaIxdI8M5k3MF3k0BWMlwaMV/EQtF6JtQm+Vzw9n18ZyPgWA89sohNfeHJ09A8E40E8Dg+ahV6D
HddsVydz1YvPlTQLyicrftSNNx7DluBHn0azdJSGYpNNSH+3si9oPEzkeWrN7rEiiIqoas3Ri61Z
TxvLk/JPQjPydSJtEi6nE1c80yX9x4BNOhGWgjY/R7sYAiLAQpqZ57VKxgynxWrHyfqUeGYMBwDK
TI/MtkfDUvVLQToIUHfzTZKveygoNe9q8CZ1DyAHpVV73tOTwG8G7FFTZ03ynF+HLG5RQHQ6KR6i
9clATBxsEt1rl4XlaP1BUib0/yME2bQwKietISdOpdDDn0I7XEd8LO1UiPYmZtqezvZQ2lIVFu1B
Bml4si9DYOdepK+Qa/u0eDQq+otuWAxxhLFhB2eyBdOPa4gV+bvYMYhxZrJG8GuwQBB9ERHzvukp
PI2VkE8u6ZJwBuu0+/1NVO/WRJpqSZYpSaJh3dREeWzJvh4K0V4mjsOWwMfy1lDgkrO0bb6odeRZ
T94QeevPwnu6400w3i9f+qx9ND0jnXdPzeQMbSj4ng16RKCdzuwn7P3Ctj3q7zmZaKNsKv/xtb+X
73+W9x9fe1j+f6wfTSJH1dnwo3118Sr1Q9VtSRkziAYA6C/rfHMy0fx91dWbKc/C/tFvHnx5drqC
tf/Az0z+7RkG6IgUU/bhDodccpoE8LRNeIHknw0x9+VHdTwp256JfTcxQAxeTRwyhkvWXNZTO078
wDGQb78nG6ojAELPPi0CAkT+6rZI6nCW+PdiTQWBkKlainhzsbGVSkIuD+2WbB5YK79f+tQNpWtc
bM5lpTaJtImuTqRyphExhYg6XoZvMUobT8DdhcL+E7KIzqsHypG3pzx5JgGSEE7rhRzizeLeeQgY
9J4RA2Eo08vJlUpifxymWa0+tQoAQuOgHaMASMjYmlxa6FWTaMCFOCCn+LeWonsGhIFYi5Ng7jC0
iLDgx3ZyJUzRTrTHs+kIPlMGL8PoSzNEmgJCQy9GRwFB5ihIFhEI1MQFVIN5CHsRkxzU1hB9inxW
4gio5oCcIO3FKEjRXhsMgfVdXy3I4ZHFDWxJ4hpTpIGNR+WcNks9Ru16bIf1NN0nT82bTDZSMC/J
l0V9rkzwqCbSju4Yo+X/K1wRzut6MFfBhpIJtHhvia8+lsIc8X2o4y4GoTtRFNtgtls/FOWadomP
vw8aNv9mRjTVFDmz3tl66l3+UrFb9/fL/x6Bm+OMbNRB1gjn4aQrqI6IKYm0PNO9krx2mumnWWG8
y8Mw7XweaSC8L8voQdPtjJwTYATKECzTsINAwCXOHUjrOqJCMiYCznUl3qbwfCLPVJi5Qwixycwi
cYtOBo1DLAUpsCgu8jvWEB2g8KY/Mw+C+kU22uk1XxWwT56NraARHsyUhbwiu4byFC/PUA2+ZCJP
0RtsQpP8yxIVwruIvGQmDJTugBs35wb67wNcB2gLE3IUotj7EKkO2czkBxQQtjxCtqsWk2P4omMs
wNMDzBq1VfxHC1m62yHR/rvLNzWWIQTC1cipJyRrli+ojDCYw72Sdj7+1jUCr98X33veBEn88Xk3
9UtiXIPrRWX2kj31gVMWk8uXv9Vf5XaszLkllRPM+Gk+QIygoRXIs+HSOc5fCYjnUDsW37Uv4xis
q9Ncpc8tAo5zOKXz+0f737+pPjxfvy1BN+WOVcpapgx3Bj1KZk67rfLR0k1EvfjFZPJCUNaJVDA7
w/5+hehE01fmYPXB8FP8zKEg7LJHWr75kRGyhR2WMKwUisCI89CYOEwMu0zdOXKgQFYp26atKx+k
Ga87aijqShOx8ZBNm70SMgtShRQjacrRPAB0TMAAEq0htCq+ukzPcKL8fu3y3WvXJfZGQzMN/bvB
82Ov6UOhz8TqxEiqHolf3THQJqfP3L7SfHm9Hq5u/SRtiYjsvJTvBXJk1tJZkF3D++PxvDs0/PE9
hjXix/cQk0t6FpQ03p9nPTa6t+qLGVH3iEMu/WvMcPdF+PFRN93xLJdbM1f5qOBoWORFxRsIL+n4
Wo/bxfVwQsGGA4mdcwRsngRDzk3P8lv+efn/mgb+9z2+Ty8/LrmJNZVxHd+DztjltSeZlgPWunrs
twnebDDcGNLzXXVUJ/lS8/743e9uuz8+/OZoZHaB5JcnapST6UloPGfRCiwVsCDfk3bo7dnchsiQ
BrjMCoe88qDzHO9J8/oCpUqqkkFK2e9fSRsWoH9ewx9f6eYkUISVliYCX6kC23+IYvjrGnGJUAuz
PZAiTMv8aW15pwVcu6eY/Llj+8QbKWBcZK5xbA/SQcFuuO/n5rP6DMGtGFJilRd9L9cj+T37ards
5yx3JnIzqNXfcQKEj9n1nFY1DYFOX0e4pUmEFca/X9z9kl3XGMZg09JF9Wb1DbDWBFY4PHSQSb/w
9r9c9/orjQ0biwPYzXb5+wfKdzuzPz7wZvnNi06oYiWP95x5W2sa0Rxm2INkglgv3VF7QkZHMoCL
9shksHmCaYgDvR7S4d3GmsLWPolOddnRbLECF4/KWUL7/sdduafeksQfX/Jm5W2CugjrgtUHGJRR
jwjB1epp7uWwwEOsDfClktdKGTe0m1j8Nt2KaE/tBLr1SpgcJmp59n8ZjRVwKhsKEhoHPHyn5o/v
eb9X/ON7Djf7x6taNGIbhCa/Xr/Xv07PxsU5k2eGTjC2C1qs1Kj0FRrn7+Oxcn9d/O+5uVkXc6HU
AzHhZywk5lzCU4hMNVowVMkelBrx4dJg/NvYnERq9ILGmBMOZ/zeE4y3uDjk6+rsSf2i1dwCD0k+
r0+P9KzMcJsAj9DX0skuGaExaPiQwsn5tSaxEFLsVwPr3W2CEVAKcAIEOXNUfa63KCPVveSirgwC
oGHg20a9wdjfQcXZhI/pVhhr4AFOdihM62YdXG3KiGwmQi86L1VpoLiSqKJ68rNZ2eKGNNX+K3mO
EabgXvvSXqBZ0QfgZeV0XcFimVwfGKASsEoJltDD0t9RGVz2Ay3cGLKoURVwpu7DZfpBOtAXZXgZ
Ty+IlVLbX4fnOYm2lrUiu7InJd3AAjlujOVFX/sAA4QRhQW1rolcqMWDiLPz3a/Ig3iPrRHOovAM
hXzVZ68SedDK9Pe3U/vr7bzZgzRfCDoz5YE6SXahOmVj62TJMs6Rhiy94bjoJF/UXMExWoWbbjZw
q5DRnhikjHlRRPJ/oQZjVIJ/17SHWp7UiImzMVvJ9eKEop0+QF6kqkBkA9hujk6s08YcgeUnRnik
CYPSKmuOGZ4a7hC+yE/Xo0IP3Zrk8uRcjaK/umKS9ccl3073L0ZzDWSBS1a3vTltY3qjo6aDiZiv
RZIxJ3IPSCqFxAeAdmYWIwtGP4pYtXfPLt78r4Fj7IiAJHSXrfqySl2fpixJUNNuAf2smsLhQOkl
fWW7ngyYi83CQXRl8RGDSKLvWDtCM6bbE7xdL57lz0y42gPfmekTLqaxPPTJ0DwaZ7xkPK/sEOPL
x2kWegUjGFAVJuPkGa+Qn6+InCwOEWOJ1P4OV0SPHD8FIAaINZ/RIYZIWG2KdKx+i4kLbD/kDSEj
5ERDmt48DsfVV1FMIrCysLjxf72izGJnCqbFikw4VIwIblgBxaNJEfk07Fi6m0kHmXBimmfECLJ2
bzAk0X8Rmzm8ujmtMl4wTp0nf1OWTMNhrJgHf0K2ManCekB8Drq6IWLkLWGoRIVZeFUxkql/5tUs
Apu2hk7FZZuPkDOvW3z5nGzPM3mzWxgvQ9ODEyoojsY+o0hbwjHA2xXtef1zSt/hiMiBRdImbeKd
h+AcWAEo6Ipl1C0qaa6qDCtQrYwvb8xhr5X9l972W0/77+Hh/62T2s15Jo+7U9yG7CTK/nR56ojG
9N1T6Vz0eTk0mVciqAEBnYvNaaFpR7S9cH4NTUxkg8FcPHlnZXItpvmbBRNZQpK0VKGN1N1jQCJe
vroGyyBeyN3mhFcEuBhpOuo0BvTkjxH6PxgEFLwGT8z8C9wYwhhxZ/7tV2fWjIP098VDutvW0k2d
07qoo++4OSilSigHXRZyVv5iPCZTCtNRE0aSAXqAhLEy/esD7xbo+I0VTddU0dJuN6HGPEmSTENK
Wp8O0fyyS8HaZiNhFSy1l2oW7mjykZTwoD+eXpSP36/WuHdcZ8qBo0GUdcn81vj92Hvbi3bSSr3B
cU34qOJ05io+TXKSSuqxETgV4LxsHsLIJi2b/8ec6tuLPKvQ/RLzRJc8E2atHRMvb3oBU7+lULqi
etC046k6tOFKggg8y9z2q+ZlzBx+bZF3qHceSDJBmLhKAbSbXkk3gL6YBpuNkE5zWoGvKXdJt7LE
KeDcCrQkRPh6dgomnEIihX72QLZtSg+pBGnXnQsuwDpUwghs0x/3595JXtJx1IuWoZjatzLix/3p
mlZRff8a7ZXCOYPCQydrjXKO9OcVO/MZFuBAkLMzH9HKSjwi+2lIAqnpKY0uU3wF8bie5OS7nlH2
M3zbYiEVs4mJuJeZqcYuPFKUadYxMr2KWInGde3q/nvc7lBfM+2xUge2PUB8bpM50OoKGDbWgyA8
qpMBEkMcscJgEAoCq87OOIS+y7xNTd0knICDpElzJVKydhJ9O2Ch4ccqK7YCVfYukCtWv9+se4Yr
SbJ4mlTu1fDf/z3I9aHSK1EdM5oJplJgB3DR5NkVihz4bVd5MzpPw31MoBg5Oohijt2ebSBY/399
CxgCoiHx+t666lsrqPNasqK94NZO9V5+QWsoGczXD9aK2gQiF2zQbIhZwMf++PuHy/dOlJL134ff
FAYqnTbRbHiZcxuDXL8AtfLF0PDpSk/oTDZETQ44Z9xwk8zDfYQEZaZ335r6AlhgPCc4ZIheBbT5
+/e6u6r9/F43tUDa5r3YX7gpEGjAqa/7RwnqS/8iPgp/dT2+tR23uwW1tc5/TB3Zyk011kGgKHLz
+wfQLE654ozdlq1sogAfZghwXZSvDGk+UFxoC8FBpqxA1aYzSK4vVRKzmVF4ZIg47l/Lj+6PBsXd
yb/MKz20zyRVNIaT1I83+pIYWRc1vNElfGkOCFvD8d0W2sOUSfqymSubCmrVX+vIvU6QzKRE1TVN
k1X55tUoZMmXlZZP7SfiMSFi76hJqP/Nbb7HPDlOHX9WbKx59nGaMHjUHGsqfNEdW9bT4OzkH9WH
9ogcJaODSlkgAXqNHfMgQOUjWZMV0CKvQ3Jeec/GjOjH0pQjCuG3GMP3uCFoP1JzFy/gNWl/XkYf
7ZpIbQu/k82fT0+NCzT/fcirhDT4x5N3VygsK4pmiaomatZ3Kf3jfoeVGBtZWLOC8lEHXMvU6Pki
BZ8MPx0mJ2PPylGpOAmuY/JGqMcGFob1iO3ApGE42MoygpJW6jtDQWtJc/lyIOqOqSycfZrQRyKp
WpiylWcFJDzJ0DEiJ5lo9h9vkHHvYPDzQm5+wuRcGXoiV1wISnK8ToRmIOU+2Rx1e3VHh68P7OuT
D9gC+NiX+BXM482wHzjljCkA+9iz4OJWJnyKXavAzzwyYe9vTeArY3PZW5D9RiLb2pE1YSpuk1Xr
xR86aV2zkhOwl6x0QngTbDvj3LPwjaAzf4yfzNfgRYB71U7rK+lTb+KzDPlw5mtYRkbJ1CRHGZN6
6jJ5sYD/jPRnc4+jddYt+afIoF2bHoDNtY79dNHOG3XUPwogFB2M0Ywf6RQrQO3DebzCwPdp7diw
JEDTdD2+GL7Q50FgpohT4QWdnWmNHLz6FId8DOHblEIbYastJaJrON28DqOuaTsLDqWdfiZTGImU
XSPAHzh3GJ0Y3+F3nGuB0uVbo5/KcwTsok1004s6h/lFNkPDOROgu8fUBKeIZpNcBxsG8s5I7Ufx
9E9btHLvfCRzEmQbkVVVuRWDiLGVX6qcpzdDh0ioN2NClV+NuJunfq9hynNExlN2uMdJ1WK0kcYB
A6SR5khMpHyCBHhCxixtEYHHQJ+CAQdlbf54NO8/mf99yZsFN4xPmXwVeTJrB89XjHPQrm3MH4M9
EXraH5/21y252eKEU3nuxeGF7t/BB8GVsS2HsK7q6zV/sP5gMN3dT3/e/5t9q4zjJrCuXJr+kntM
AN7gdKuj4CUvxyeQuYyZtgwGxAmOgiGiNNqw6k3qeZ+PEN9aH7qjcHT3smbUbP+4DcPr/s8uB6JI
l4EtyfrtupZKqSqFHbdBPtlXnOPd+K2dn74IQn3rLZvRMMzOSTwGgNeuq7/kjt8V1z+fPrSwddlS
dOm7YvuxqiqNr0pNWnLImUcr9YvzDSm+r9WeQWNFdylZidNubDxddi3Z4EBQENSqVP87Rq+klA0R
8cCRQzyTcOSJQrHhDCx4q60lLyJeLup2wjKZyqzMt2xpbYas5Vkwye3a6aZ0d36/l/f3iB9XM+ye
P64maC6aUZVcDT0YZMW8VyJZ94BOObC+nz+TLVbFCKwvA1xaCLayaw1gIrLXTIINOeYPGK9xWTrt
lJYAYxX1A9YRc0rVJltqDgw4XTPJRJEApxW83V+UHnl44n/7MW7eP7W7SEaqX6J9qo3Kr/YAEO0F
FQQBle1cOiAcstuTLc0AGZHrG5JdzO6MEHPSD4F9cPL+ciTdPYEpw8mLXReelXrTADu3JyXOzy0L
wisaZ7KZFh/nR9JyHPM1QTZEp+HjvIIhklwm4d4MR3g1B8wAylZsS5zG5EUWudJyyLOadvPkj0My
p/A7N+zH97vtVrVNYaiRwfeLF/SKtMILGFmWrg54TkSW5bbdo4/UhRUWYFUFZ3wGWJ1wBWb1ho1e
Uwa97q8GMdVK7R1jmFNwmuiv43JXVF4hjZBRDUONXbbBpYNzZ6UBCLiOT+/IEfI5t1+1y128ERRO
XsFL9lweeYG/rgh1PrIPaVJQ0X3grGtWAUvpin/bqRojmUKUaAm80nZEh3YxaJ5m4YSgVYbaBNFh
luQgK28DTJH5SqjeNEJ82fPkGT0fql9hTVpXSSl/ZAwQEKvCTe8nXyBZC2XaXybascMMVdrddWqd
pyQatZJ7uc7JQco6zwTmoDDOmIcnjxI4FpE00EgZ1Rvr+fe38e7UUpFoB6AZMRlpD9vNj7dRjYqg
lKphz2snRjW0QNKCpdYtpycfBuBY3uTn2ZkcKuKNY0iFY80YcxhQvprHMwoO4qiaqdn/sUbc6dUb
um6hNgIho0iKdfOtilDQNJ1p6iFf9J4114nu6F7K7RkTFaY68NXexZbm1huBNa5F6jR2jHG/GyjZ
3QLwb8wQyxoS2lDyv0EjBOsIcjF7UQDq0/6Nx/xZz/7aK/9tyxq6KckMf0XLMrTv9svPW2lVaHYi
qzwoT8a+BD5dLoOZ/owjIVjIz80EqcnS3Fk4xX//Db8nXv+7JP3vBw9v4I8PNoVaCMLCLw9nB6WL
ncwUYtqowFw2K9d3CyceEdxMTPXFju3UARpJ6xSgoX1ZIBT0uqk8Bd+/aWcp0QnqHNjG3l92W3HV
uerc/2MCxLL0z4KgGjxviG5VkRrpe0T04+ue6qsv+hqPHMdkaA1u7p1qJ0BfQ3o9p8xsFNICiho2
0k1vbXWkrwRg8oKLmEJc+r8NJFLZQcPdwz03ZullkZ/W2GuCdomDLyJ8FSF1fH4Jn2L2FlTmlDzg
sE82Kt4a3eKQp2qzNKY6npSREiyazzqcQS0xynFG254O83ObeiHFufls5ZwqhrAvnirbeOPMXDFI
b7ZGjiDWQdlUJ1Mk2BV5QQ8RGqqacEIE1fG0MxzoBACKrlQvfN3ahmwoBnse20eM3VxmfjqUyfsF
DCmtaX0VRW7AWOWhaI/neq3F6y5fwDILok+ZEEsN6plbQkdutnnxGK5NYgjAkDXbS+CG14lv0FZ+
K7iAk0SpMTY/OJcQ6naJjtb1Q756fN/hb746IfiI4iU1HUzfLJCqSoKSexniU+nc1EuGH81Dirgm
GQOYhMDCLB8KU0BM7qREw1ZitXEifZwzI2jJqqQdnXm9OfE5vZOIhgo4setPXtEKbJnMvXcM/sZD
ArIjsYPOPZN1Nj6/IPS6PPDT9m4AZVJiWqC3sybeVNqUeWDdTVN1fyJGrn+Sa7RKmPUpdN9yjjvW
Z5486eW6IBqYnlo6sl5wFkzjLYLLEOogJ6Bg1upjRThCmq3bo/9Wl1NiJaDiasoMpl9v2hh6QoVK
pT1CUcd+Kk8IqieuJZvUlltsOUWIjwx6CBFAaPYqMUJAsUEu57SeZ+lajZ+yeinicx6i1QH8G9Ik
xt1HSEk1bz/5WAipbfhBuhSQ+JRpuOqZ8gPFORyPlIEDT9AaAOxljXZaf9yL2bLn0TExV+1ICyTf
OX+hD86cja4V2wgsYIY1Gg5iJlwjAM6USsUT7RaBwc0I1EGTeXk7E6+QDGy4rgjcoAMwiJeKBzVH
LjpqqyNo6m04y5YCyKwZhJH8BWpt344SRl0kc9Ge+SpE+gbVp1KvQdn6GK8IC0CwL0HHGxvUmBri
dcgxM8aZkkLJZ0s1gFwwPvxcb5ZHn54/DGj9GGU9BHMMDjqDmN65WG7SbnzmpDxQReEWD7+UEYH8
m3GnAKDA0en7J9zL+MqKeF4T0WMXcOPYf94I0LsOsVrI+RCBYW/mUlm/E4C52Vj7wFUTRM+SPI8T
Oy33CGBj3siJ1M8Cifk1O/EAh8Yi/cykhRLJKl+wFSJRKOu5vGg5i7zGQwx0vRkoXG9Ulznrg2vF
DvdTJTIny3FarFAZ4h7jDqkuSN9SmzLOT6UdD5pMpMogrdBIOZ5JsMqNx5NLwJ+AxG9pAiLvSF9k
tcq3nLPi1i3Fd6IqzBw6gxeeSHfQprW25uHotKmJ6yNmNOsaf5WNdxZd0xQtVcSeZZnKrUQmyaU8
ES053MstlHTUidaaSMyLaTflhEPPWPZ8OOVkWaUOpSyiaV0m6vyaTX7fq+6oNzTFUBQJ0KBiWIZ4
c/qXjcQv205Td6XB3n7Jlmop201SzuSIyRqV1PWkupeA7GwlnVziwtXhdfz+He4YPBE3arR3LF2l
Z6nfdAVVKWuLINV9xg6IW/2FImx1f5OQo3YZa9dJkz8IAyElB6GhvvjyXqg+q1z5sjBf9GdXRlQj
nFvsYv2o91VSPKGQEsvV4XWHehCy1HQlTlhgor2/KktCZJGmycOLVkOTzm1Zn519iGHbOt7nibYr
9DFpnlk7zZK38PwQp886GtuE+JH62a++riRi4xe3CWLSLVsQppr8WMPN1Bd69Fede6e60TRRtwxV
1ZHWmMpNCa6f5C4xhd7cAYHxci/dqY41Sp10K38CaWXlhj45SSiytucLhjFSeFxK9E61e9eaJER7
obR/w6To0P5tXiWiL8BnjKg+OZGPYiycTuvmjv+s24GHleExASK11G3Tyx4R+W04ntv5vshtsHLN
MrFIsBiJD9p1XHiGm20yO5yEjzQ4PeFLXRizcG4d9UfKfzpH8QqNH5N6nTAStMkLxrwPFIKVagd7
Y6CPk5Q68PoQJZeMmSh2RJfUCDhYDpkSS4qQHcDsZo5RbsiywQQAVJLlG4WxBeM6dM/WpNamA0Dm
j1HKHe0OrVJJ0WQLaT2N9Jt3IjGCQMuLUtplwsQUp4o5zfw1yFYr2iks2pYLhyuaU5iYsMJNJyUs
Hsa3OjXKzwj8UXmFApMRozsp+8dY9hIZaOoky3aq+KDKa0H44/35dymh1S9T6GmqAaj2FoGRU8xJ
ET7QXSd6urJtBIbA1vjSY59whMtDbx5/f1/vfh4rhsILq9JcvulBneIy8k3NFHfnPAZG5J2DaFQO
TPmdEHodhC/B+/0DpeEp/98DNVf44xNv3oJIito27LlCzfCEKpvnMnUp77TfGCRxYsab+py6ADUK
OyZ6sdXQ0KxpOlxWavzHhOvexRvcbVFk6ZaU71nPj8OyH0ZFAcxB3MnRo6Z+6IHXibj2fE+0Bq5s
gB/7j4v/t4zRTcOUDUmXVe7Bd//mxyeelFzO5FME0v36mNOxVxi0plLnCmv/CAsycPmxgbHJkHer
/KMVmYCio2ieGv/5j2/yb/ORSorxIvuELvLD3zThrdQslKQxaWSJ00L7aKM3hdmNH0+r9s0YgrMA
JFYdsb/73z9Y/bfHY0hcu6nJjBWVf5BjYXRuJUEprjuJFSxwLJRFiOiECU376wQv3TskWBqREKFH
kji6fJ6nAqelK3KM1ZkmrOxG0uSMrorprGoz0TdKAgTIB70wPe/Rl/m2JGOYgqIpTPPYKYhKo0hd
nq5emjtp5mbZIpMfw+qPF/f7Yfnf59oY5v8aHHIVDPn31OPHTysLeVZfzla9S32QnSJ9B4h10UYP
cTmYwsQXULiMm/Dw++28+7Fw1gdJiUTFJ97st5KYaKEeXKG8060JoQdm0VSSMUdswu4lQXzDD2lc
/3iJ7zDbqIohaVuayGKl3+pE5dAQTP5qeQiJs2RrZjQ7ZJJ0WzI7Tuk4/MAU4y9R5eUTAoctFJK1
KzzrpDoI5KcASmR0/tq9Zs/Y7C6v5gM9ZsmDY/l4fVS9bjNsWOW7etAXyULcq4f0k5inceqhackd
0x0kQgcaOGQNE/F5IFSQiN6cHODCJjyYfiya/Aui5POfI89ht7j5kXVTGfhEEEsMw7y523ldWGGk
teVB3FZP3TRa5Qthn3nMP5mT+WNWsWkz60YAE5BzEEw0rmfmy+U49M/EmTJJp8r/Ie1Mm1RFonX9
i4hQQMCvySQqqDj7xSirFEdkEFF+/Xmy+kSc7todXRH3hrtq16QyZK5cudY7RFvvwiqK1iNOkGcg
gygv2NDB0RmmR5dsoMeP9NFjcBkgnb6qF3Q/qM82k/akidLlFnNhRGSda/wOHuE92AIQCt8f1iFd
1yEzhq6WjkGabHF2lk2g7SDg0wydmSON4sNlmi8Bf7KLUeN0WEbNzLrbZtR+OupMnWqTclgOL7M0
tnpoRg6uE2uwXabzdI7ErL58hVlYzI/uZXrsd8adcTJK99vRq49YeHzFO8yypQcYPjJD1YefS9F4
p3ptVx+qvXr3mD/mRZhPVQfqyGOeTMte+5csHEDCv9wcyrRdVUUpoYM6Dr//2wxk11xfDeVZzvTw
TCv8ah/HkGjpKy1wexdz9OpsGoY4C2oCCI4DjAQTnwKQl+nkA8O9u++JiWXeFiy/HrZHdNvZcdMQ
KLAD386PQ90/2qHqP2nB393aBnjhIKAiYKV6upv3H+RKqBchas+MxwkHsTlDHcAIZh+I8L3TaQlr
TYy9YPbIHhMxnsML2OrTaa7OnY1iI+I3VUBemEoDcs3fAMlr1kMX901lhJ3TQwog8m23690mGnvd
DPl3t6v1ipaoagYPFSjQR7sGO78B2XNO8kx7GMCxgRATeiuye4GyeGV3Vne8j3BIxIeV65HZgDKf
N3HHDtSpx9nVQVUUIiU2B0yuJwhOHHpBHn1Yn9u2VL0A/gFA83zt54gVoMEzqT6tT2kaCcIJyK5l
v/Hokc5jaDLN1TYVZRewmSSHPV00NtE/Z1+boFWjCKLie5eBp6WnsPt2eSGHBMktpeUwQtk/cflt
oVYv6GwjeEHSAAEKYzGesXzvTrsHecuS7250afFjgDV+htGGOKLNKxgoL+yLjc6mmMgo5W6EQkM1
VmbpXB1c98moXJbLFzI5y5ynne1forP1L2OSfJ9Ejoyu2zG0H/nVq9DrulGf1ewiVqtNLjajNrUu
kMluW+wwwxa5GN1tvG1Rxrv4dOIUl9q8QwiF+bTfj8fjz/HyKpbs0t0HkI7KGT8FA8rHPgTRDcVm
hy58/vnBEiNavpEf0ERE/DnOHZ79FD782Yj6SG8/Xq8/juKwtReW+/V1OHlICU6+vjTxBXe+94WV
lD85SF9XnBd9hp34mnxt3a9DZkdRdJhMFqubWAymB3zaxGB155QO8q+O4qsjJpOvCZqaAk9esVPE
7i4WCywvF6vNarVa4OYoaiqlOHP872NrH3jXSnz99yU3vlPkHzHa1GEKsclSgQF+41b+Fgasq9LW
T51zNWObhAID6K5Yvw8U582R4h4m7TM5hMT5+uLNpZ1VB93pN+Imr890eB12OAOUFpjY8lxM3Kc6
fCB+62Cm6j4dAoqt91tYlN5wPZTuVPKMt778azSZPfk/Z/y2+fd05Pfy0cERsf1ZuYZv+fK1Q8zi
7K3PiKDSJDYhvN+hIkbIMonRbLTj82iWOrPR0R5xMTveaKNgoh5wNiU+CrbhgwkQYOgc1j5Xt8MN
r7TbOd7GCUNvNvLkWPPCMFQXmxHO2WJ0Y8DNoC2Gox3v5TT0gHdHG+anyL/HEANnQKrl0h8MX2J/
9F6Cbps4enjuevGdv5mhOSlOYsY/ApQDBWl3EiPD5jPSj578nHm7Nm/G2jtNp0hb2qgy2VVI5Znz
2nFW/zvku4KD2lHQBIOCu2fDZ5TemAZkoGMosD05jKnuMYxPPm7YYhzHseF87v1lKsYnfzyOUjEc
EsJ8Q7zsJYZZF5f6K8INEvz4UU9QYXm71zrAqhtqcSYad80zluPP4XDY2NhHLsfLz88L806+ERUB
9DoTTh56AQchD0V+rbjFsliihu+f/D3HYp/s8ZK5yDaZJscQL5lYHh3b3gANER5yRj7FHsWHmBcn
wnJ0KHkMaw+MmN225xnuike3hcGcKnCeF+iy9HTvA90tIT8aG5uV70fpPXhl0wWfwXs1PmG6mfz1
ggBGxbI4AGjhGdh/rsvhy8UCvk2nfC097PjUf2ZAGOwy9wHpiz50B/thz+EHe/J95fujCGZfHHb3
fI3nFTagRybyWXzMv116xMeaa7yOIp7Ub7tRtNb60fpDs6MP3qxxt+KDUCJnPzpVAnc/53CYHoX8
J2d4PUjwgnsPFMR4qERrtuLIHx6uCHviVIaL7mFyqHrACeSH+DKir8NXzSxlN45TYOLVva9qoFPn
ZKYmePoxUweLxU1OLWQDeHz7wiFQjkVBKlZ3V/alb+JrUA66geVe/S0fRCdKjeLkHFo4Y77FVHFk
HDhMcSol8lW9yeQwPdRi8iVPgxrZd4wihSUuyWQB+TFyOZk4nG3LZlvsGS6h7OsLi01g2ndMG4UO
KJX78ht8+i9E7M84ZuDfRO9QN0y9+yOd0dMsNc837TELZfjhDG9isBn8FXBWg4UmVgOiMT/kunzV
xGW+vomwcgnSq8VKXi/+gPhghzIiOYWzclYyaIerMJfrzkbGEK7jit/fxWYlIzra3Q7Bh3m626XO
ZsPfgNF1NzviyWizWYGkFcGIUDBDj80mELCejUaNCOIguNmzfRzP4uBuM23j76nhB2Phm/Ync3a/
3/sBoSXwGdK+779EHO8VKljUd0Xs+0wvn+cEe7HfQ+2w92MjiMc3e8/zUYNwP7u24Yz3cr4GXTse
+/txfLE/sVSI5au8xFguotJ1fRYkHBDtOWe/Zxm82HHMG/v+mAf/eMk9776XSydh7U7s4b/4r6Xz
bvPz+Pt3s8Slp8nvbjaHO/TdYTRcy9npE0SioRiKpx0th3IGrtffUxFQINPYteVyGTFDor5r9+fz
+XQqx9HhwBJKvYzlt/fVcSpBLf5ryzAU5vh75GFzCWyN2TGVA2+OqJ2YR0y9eX9+FL3+939H0e9H
BXN43nf7zEp33pevnvqHi9Nn9k3keP5icvEMQo04TLb212Rx9CcTe3qYTg4Tlj3TOfCutfj+U7A9
CG+7AKxFb/J1xdZysuDIBvIHiwWTg69Z2yes7osVLhs27ppyYUcDGzMvuYrKb+zJ2Z4s/nstp2X5
Z0pvmipQTwOEKYX1H+lT/a6Ox+P99JgV3gqt7wAikH8NDJ+eTPAcvobtYTJoD5FNd5uZ6bUdHMAj
1SWd6+k2tUWGs/zYdAXjWC7lpStnkiiwBKVnwg++R/73r1dykZZ/0fLz7ykkZ5Nc/Be4uACbkJmC
7iNlzFdKTw0X/CZ3c3fw8JTB4uGhnu0yAyt5ecAh2jlVi2j7sXiNsK4gLoHhJgeyuNYyioWrjUwl
cKtmf9J2qPUEaFHxIDP+/izPgDVytyMnAKnnbl4OvteezB2of3Dc6JY7nIr8AXK4brlo2Ru56qs2
WabmUX135Sw/9WSWwHe8Wm7L1FOJH4PHoBhk6Ebi/JSE2SDrwddiccsdk+UKNPVUd542yePnfo+s
CGthPGszFcbX76khp6CcLf7wZQ+h8Mj18HM5XFvCbXnRcCgTViSbpOwYaxRbjuAEwqhwSwfrAMGr
fn6yREJe7oGcsfeGs7dmMgwgyWej4chn7P/2N5+5vh93XTb/zHPqoc64a+9h0rHuU/m20cew9VHu
tPgoYAbJt8BoyzP9lncPEBsEM+pIe8qMJTD7XgHRZHO1OSQmY/DyHyyJiGrYHT5aoMbZ6ii+gnKo
4jfuDbPgt9OwpALh6gMywoUeyjxrOcAvUgp2LTwFmv9YvrZcMv9aWDG+8c6bC65wPeylphkmzSxq
rDZw97ZYZJ+xg5WP9rrEttH8KrcINggjosOFmesR42PF++9Z1P5mx/9cSUwoMbrWpcipWT9Wkrpl
VsemMspZDpQNU5Q0KikhXG31HVb9sl+yRg/bU/0U6BOoBhdaDBPj0l9psC9Qxlnx6REca3K8Yq1+
nBLPgLhI3Ua8o5bdZcCRmpLJyQzyON0GjXR7HzUDOsWDhqmKfQ1zw1ei/OEcwbQUQ4texye1nEp3
jDUCSC2iyg4fDg/4NQlDptBIh5wUs7pWVPi2VzsPgAYh9bLtdTqipdnXhdoV77ajYDuMw7z8Th+Z
E330XlX1oLzCqLbVkSSDdTzkSEh62B0Cyj6x/svbYQadQONx78l9P+pho/Y0Y4lVeq0N/rMrbbqd
a+PMyZ6uEb/VUY5iG/qY46PuINP2Kzumbcpb8M9bxB4RbRl6FW1giIYs137+n0WmYVyKpnhSWAL+
/ILkYPXh1uWRhiypNgBqUVE86h+BH9/wuXG6D3FjyncinTpT4RffiID7dXyba0u6OtfpUZnp83Q7
wQ7gIyfE7E0UFbENQTgGRbHcLWHGVnUvwVWkRhnWJg6kvff6SFr57AM7wFwB+SynHG7pvT1FG9eB
3ukz997Deph/YU8/um5yN3MWBtjh7gxnEsoqciG42qQih68DAvEBEENKK2BEXJnzkV9R4qIKA/pR
LlaFTR+0d+N/FNbIhjGldx7MRbpNfaOnLrFfXKL73ldB74/YwN9G+Cw/NsU7NLya9XF67tHV/CZi
fv9/vQ3OzaTJafaJy4MksMa7Vn6k9rEvUzt2fNLIm0zONVzFe3jcbthhPYUIbsyT0rbo+iR7BZHK
X/WDWn/WAbi/7FUNHTdRKqP6P+9veWmKo7UtSxYypYe9I+ytYeFU/dp+OGlQBKfeI3gE13Ee5dTj
pOrxI9j28bXyYDj7tV/57R6MBpcR7bWF3FYhdOFV89yv9yn5V+rJLRSASTKZPQkOW6ZPxHHF9UNG
wy58yED1usS1xm1BtWUM85Dhj4aod+5piyyuZo1b8qE60JxBsmKmIQyPFETeHcKaw73yVSx6j/26
V/K4934NVX90ZBj7kmsk6YId02z9wKal7zrTs6faoApkP0utX8Lfa2XRqcVeRYlv775hav4zoUv5
WtxoArfTifL8NA0UcDEtqc2e3rz2KOb9dwT9IwvhqECtG2hzqSQh1o+bZ3WKtDnX53esV/HDoEdR
f1q0lk8oTe5+rej/2yWA1kKwtromMeFHsC6bVvfVKMorLrY43SCwU90tT9eill7bVdYONTW0Wrv/
PsE/2lLyBOGZYdXatqRc4z9Hp1KdLbN8mK84qeItmcTx85i67XK+beL/vzf6cXJFdXzV6Z2T29aj
Ap/766J4AP/Q7Of2l9xR/aPBxTmZsgpMl03qxvxocF3zvKpNtXnFJRVrDOfS6j00mrmVbvevYnDZ
4jn6yun0HXGYQ+f/TdGW5q+J4HlmIMOp+Qyxo3IZ5E057ZwUPz/9djH+1Dr6cYhyKPwt6LeN1/FV
Xlt/XY3XmWYrFOcNnUM7aYECa4e1uafAiiD1f9+FfxvPf7s0f6iTV2qN7YD6inlD+v9YE4n3a1Uq
4UX/2JIF/fe7qXJ6/GNt++dpWj9GV2E+9ffVqPH1euzeCJ1qr8M7VXFxEl06HfX+fIWJSt/3BKnq
mpK0NY2jIDn0tjZmPbOq8ZUbc36dgnM78c+1JWq0Be6IWxf1/8NE//uF+TE8s6Iy8xp6WawiZwmV
q6W4HUsROaYgFG5urd/UT+Tr/XFlaKS1OrJhaP0MLOf2yXio7fsr1rYfHSR+FYmzzVIknYp0/7yC
DmlPkWFUmz2DUWkGKgoBF+uIS0h/sqXVELXuQYayxOd/37F/C0GWnDVE07be/Tk+0uxc5+bt+oqf
SlgoH6/OPDX6F21hcIgIknW6v83VP1ZHzWBNxLiZ4ENupP4I+5cLYKJj98h1KM/h85SKp46CBs2t
ukD3EqW99xWTd9YzMCYZBug62JMEEYTz6g6gROY2yvxsWlg+54gPImFgKvjNPER7fsovAIjM4GSa
v9T2/4TaSrdp+LlmR8NS1Pypn3p8357l5fis44UVmuyzum8PB1HjHmFPhmfJHZLNEs/tTtarQMpN
jnj50bmkrHfzr7s7bi7TJyiLiTpMxg1FgZ66OvcOQNp7F6+iz0m97DmxViy9qn2cNMBkgBpbn2hG
k+JQs6A9jsgKKQSiutC+6Jn80u38t3n7jxP8EZ4S83a3jkZZx9tqiHVPx/Av/fzOIiSalvDTpRZe
qK6thoB8HWPrYCug3LHdfIYnLwcImy//e1T+SWH65wX/CVyvu/rFej644O2VRiusshsENgAwCwgJ
DRv9plfUY7YbqBxSmjsBTppl0ZJO2o7drPtEVrfwz2x8KHFngRX/cnR/Ksl9Hx4zpq2xdLe/9Xb/
Fs1fVt29STO1uD3KwGNBx4QWHd4NnJrqeRd5oIiWnW6fPiw/m91NBAJ1t1pYm/dHMcrntOtuPVO3
W3PYnZ915iGGU9/jsw5Qc1CTquOOOkhckvYWufsd4ypo7IAcSboveHoHj12S2ClGQYmo99oJ0xTn
MsE46GS5sHwGVMWnL6eaXDaPzuj2RoVEHEck/rchbhgOVp21FG1nL4ZqJZwQeHi74xOaqQbV9TpR
Xz52hF0qJO72TMe5pTut9dnresCc5atAiDTv/edOH2u7bPeghEgLaXXzx088zm19iP3ZzaH7C5cb
u3AfMO8LtsEtnN8C4Oe5mxLfBYm+hlGXJbSnm6le6r7Rb6uniItKBC0i4kIZJdMC+Zc2xAgbjHQF
GNB+RorzGikBnlvOV5uQQeEsRkADIr+vjE8IrUMc2yuBGnfXVf+UOSWTawJmZKIMkil7/6BtgxdF
N5TduOIAIb7il+BYg4OC3EiPJ5yvgxNamu/Cf9U9nX4Ixe+abDjxTMp0zw3pmcC/z8nsu0XePO76
WND3ARsfYTF1Rp23n+HbPMYd3rCvILgxYbT5Ejwx7pbKL/2vzr/EUmbt/w3DH7O2aGnZ9XZi1uZv
2et8pXYBQOPq5osKbCpyinQ7Wi695HTa3hl2ntjF+g6gt7+dbRGlGtyDMVaXFi2S8Xb9SHsP01OR
LqM6M4MlQ0s2GZnEJk420MU+7eUgNvGffIp6eu4TurlqDbytepHgprH7bZLJleDHivn3s/uJsuko
6SWp30Udo4mK5mlUViA1UVVjdpycHH4WlOcTeXMl8g1w+6rxW40gGjdYEUcYsr3o5uR7UKYZdZAc
Iwjn1N/27iFFw9HTO8/QQt51l/rixvxEVNNnDtMwH9KAvyPl0122Fklk+efViwgCOzkRKRWk+Llq
vOfsSKeCCeG1XozVI4SR87yyVSwlKhSQAGLkkyc9u8Z+XuJqsz3Z9/Tmogb+NPzbvkao6+1Xocpz
56A3mptkGjSDokctKxPKtQfptwOiGA2djlPvzAXTaI/GEAZq1OzcLDXEcwE9p9M3blAqeo94u8QF
jsxuF0ELB1Vts8oUUb5+uVoIdkDagAhMvgcAqpE29x4+2PqX3/Wfy+XyHOGCOzqNcBERGTqx44c4
R9joxBXTA0gEBbf9HIMCfkAtjUrf12NyH6Vza7KiYiyRAgwLyzMprA1vdHQmhouERint3M8x8/nl
KmNYYGg4u8wFmmR5lykFxZAGKPad2JyWPo6caWRQPfJKCgeJncjJdQT4ku2htKG37tWgXj2cggm2
NH/g6A+erV8WwfafbHXCOoBmZF3QnQS39mMfoeUXvW1db3Xcsq9jWrgSS7a63Zzn0WUXX5CeT5KU
Uiu94eGrABFynIJJj5ESYdbYjfeiZqs5WDs4LWhLV4QB0On28CyzKMC6Lctpn2BCA8HvDjI4jW9z
iS4TkDftAVxs/prmdCM7yfCZu89pZvhGMa+ui1aG2Qs41YtdTPNi/sy+HSjz8+DUxwFIcd+o9EZl
4h7TwbN3HTzLIbZU3bBrRagsY05V9JLZ5Qt9pdbqXfnrIzOmkzrtDyAcKTnejS+zhba4ebQTuW2n
GdYzHxIXrLYccHgkOGhyWIOq5SEEZUHQlF6rF4FWcGv32BDf5c2bqwCNvDkjDMrHrtpxdBJqU9qJ
EcIWe87Ti19iqnkalFn/fq6RbUIuZwShI7XbECkSdNoCQ51nNMmHkBpqkEfoyYnz3HoeXmeftiCr
Vm2XS8qojbNd3Si1auK/Q472bxGn3emaYAracM++s6S/Leupfs4ArF7r+AiGowtYxz7F4Nb2KiHH
3EBAut7Cgjoi6egb5wIhUZTiTQrbMBMnBTaQHaf1+nobfXNIz8Ht4g3y34f4JwZQM+F7wZwGmSat
Fn50SV5GATPpalRx0grYR3WqqFSnZ8A8Z8O7XhY0gW/n1S/v+ecekvfENlam6+hRfKMw/nZZulfz
va07GnDHUz666qVfdYF+w5uvvy5YIp+OBVksPJt6UW0rr0EDgbHVybBkygdPqwvFJChr/ZecvP3n
4meqLYmDZKbq1DF+bDVroIp5maQPBCEd9dUNWmyYKqNlm4pHaUPJcZVOVyr7zAf29FpKTbmLkmp9
dd9H/1d48Z8GJfgqqF2AP1obM+/WT7Rg+9rkebd9fsRJobFSvJLPRmMhNp/DBqvRQq2CbmONtQyO
WPfJzzM3L3L7/tz22lr12yD5c69JI03X4Ll3WvAyvrPrv9+wwtom5UXeMBpI+kcWgIaCmcI0tx+w
c3+ZNmpL+2OlljlIS0MhXlfZ3/24FUZxK9Xm9njEwCNBGXr5AnkO4KEFWyM3iYmTI0C+IFAQX3Tv
vtY7xfriMb2uM2TNxTPrazh1AMBzOMo56Ar6tNTBJR+fyDenqE2hW5KO7B37EnFZVksAfdLk9dnr
RHkIBiUo42aAmcJ1dG/8ZlBGGfn3AQ3dowqPHG0+7FIqpNovjrLEZ2dqwg1b46wqLwxdr0m57yDp
/BL6/j5v0OOmx1hvdOxWOo5iCnVN1nuZv/ePnua/lkmvPTiWNgS7rgvBonmjFO2/L96ejWfnIp6u
trkDA3lNsqtQJhyja43gwARQ34SxNgEN2umg0z/3Oocs8Z5+sYfKcpyw2J/pVWL79RzKoHJxz6ih
95D77+u71gzaexq9B6+QxKs1xAf2MlbG93GX+i2rbIypQj5O/ddIFU9AWzC2trGGBJ6N6ORS0SPK
v7PTCFDca4u+EIooD2FxLS24S8JECAVFQHEhaQc1FxSTbUxgJ7drgekpliqqWOv/Dirqn3VIxozK
hlrHCQF9nx9rrWXUWfl43R8xkncJYiZZPchN5zHLJ7jeoVfQxJBTu1nQgGJlJ4r+NghKZCKVV0hu
tFWdUxFetH2O9KRiv+BOcLRl8svQ/sbs/TMH/edR/siw390T1eJX/ohR1vfan6+jLGVBL93SxrK8
+7F/AgZqimPUhX9DIyusg2ppJGCQEELs4jA0Ou1u1sQEg4jj0AhrHCCN6DVhl/Wbyy0m3vJo/jha
q0vXj9K10bJ+LA6Xa/dltKrbI7aK4f29sc499TjqYL2OXiqs98p5R29QNC3vNL96CDHa2igNKF6c
juGmIOc8ud1mqNa9rOUkt+g66m4FpquiUW0PCR56hK0PD13oILykfmveJt/pBPUhw1+pwrDAeaCU
O+YF30yrV0/vP3FmAj44zRJXjy4eYvIMZ1OPyn6+OIevTnRMAu3sX5Z4VL/QZ3pWo8fZ2e67F0/z
KhsbFYq1uv/MxIWpA30VnZzELjdvuvIdFx2VO2J6AT5PaFK+X3Dubfpl3CISeWPeniEpU/qXqPCw
IA3BzJqeZtJ6uTSIyQArR4S0tM0xBC1VcEoVPkt2G1hdKmXeSGgmKNhq2FeofXSH3C2vc54pgzOE
qkAJjmi31PZt8ZZA0mxvzKuTl9H4CtO+HqXR3XkP7jvmJWmPUru15Dsh4e2EwfuQQgfD2ByT6GZk
vFz50gg/arXP9WnVh5MySN99a+vkpF91+HiOWoBotw52QsniPKNVSC/IoKxhF7XX6kTkhe/yQ2fT
Amq+nNforZa0R459zakM2zvhpurV1KeoJywKmE3UIowg6SMSMtac9g6rJWPvdT/vRDyPgt+Vnihm
i2DFwpBuTMkGUvOOqXdca5+wi+/zDv469lOzT+51eRpoXhK92PwN0CaTTb/Ce36lWJJHbIkLjxvB
zorh00h9FaVwrAVsgPaMWH+6SF2SZqmPmz64N/c0AMwwv7hd7zq1xlhHO9ZQ69371CDqPWsAm4X5
Fbko4iI7hCmY6ChP5NfKQ2oZdNs2XhgoCcE9ryGbZcK7kJqzUarkwXZoA1Pc8LZUUFfoiscUlL0k
VlFUN50S+SwUTymygtID4bomPa3YOW29HOieQVfcggGQrqoB16feUaDYIoi7gzAnreiMOFk+V++D
1S/jMrTWLBcZoXX83N0mwPHHBdqmJImHbT8ddfE2SHH2u2zec3Z/JXCM80f6wWYuaq064XH52J3m
2zXIfsnbmz9Gr5nUfztj7ivX0myFzRWcACUu/a7nHcfX4AUyZ60PIOmFmV8F7inguqBH0LidfnuC
0eN22lqlURYRCgYcuUFdZ01E1WbXoTVpIFccykN3mGOsV0+xNBy8l2Ty5oyMe1SE0IDHtxmQN4t6
5Susl6wR5Y7157o598tRGrM1uATv1XXwHsNxKHbNrgMKGwwjAsqox/I+iUBcYFMsLpkoKSbiGYeA
FZkzuJKw85I7kIbl2xCIXVJaMDH56LL9YHqiN2J9tlY3ULBS3K7mx4cnZIsuy1v6kUb4mK7qAatU
/fQoitIJ1ndQtV8XX19ew8cG2eYEmvM0WaUbNGPYlV6Hl8XpcGdXfwy5FDAWImXxHqmr25htZiK0
NbsPXoIpTpGKNAmYevfLHBafXH6NRfPoyED6mRI7gnyBw3LGZuW0UIblroaiBHRvfQ3yPhLXw+dn
a/MaI83A3qbaveR6DED5CiIY249hK77O2wB5TO8MdhV56m/PtwO6cvnB2jSrlL84T2hVH6zD+5BH
6sLal1TFqG7t3mt13N61B0lg9tH26ZuD1jodvCbdmFJOsaO7rzVCxTRpn4fJ3FifeuZMk7e8PUbG
INR2l17ey6eXkRFxTMc5+Cg3G4VF0A2eYT66TbfR23/Uot32OuvjvNodJ2lohBgzpRO2fdnmOEGT
62Qh6iIgeZ8pEi+Z+NWu27HplzbE2Uzcdrdl3atsZarQ2ADNP3sGXoF7jNNaIq7BUA7QPlklccmU
d/jNdrHB+SgIa9dahG00k2rLXmxBMqVjdd6yIdf0JByrK7D9HiBlMszmptNCWZ9hdotYJgYawKkd
ZzcvvUs4SqDZGRukFqbpvBPInWT+AXAMgBRF4/A6syYtwzFHTZD7uFN6ntHXwMq7pzgx4VZYYwBm
n+TpGjbJJ1nIje4R9qH9S5x5ln/NRFh/rEKWKOQWBDgZDus+f4ldyw7hbkDrBcgiEGV13kuwpcCx
7uHNTQOm1uBB2aDtVQQOHyj5ArM7Ya4o1+nzEvxwAClY3MCdTdQPKxdFT58iKmCHHnI+lLvusDcI
2OC2uBqutksmZYi6Mh6m4uzpM9S0zw9RjyEPtKWxDzZB1EoAtbbd9iT7MIaJeyOeeVLkW+iLe8e5
fRAl3evghXe0hc7nopwpkzlhdDGuhmdKTndbGhl0BogUnwbVm0jN7jft3YM5dYf223n2k68lBJfL
bFZ7FKbaMETC14B1tGUrYFLLRQNGFPMbExV3h0/67KHOqUn0b737Phk8l7dEwNzxQtXuDk7JaBe2
7MWhjd5lRjnq4btAsEilxkToyumYrha82y4DzrLZbIBsoVIMWDcwqcFdg2b67jN+MWtYpKDeX1zA
rbPz3lRCsRIyJcuwPdyuueGPIdMF2nV8itjCVn7u7zzDryK5KpTijQMRxXjnyN+DURYcE9ULK7Im
1ITmT7jDUxQKtk/h4ock3ohvgB9WZUEOpRIsb4WxYxQkDigoH2NH9JDtwm+n9nmubpSpBgIUoF7d
7zpkD0bYcU5IAA1UVnjvfncWnMdJaMB3hJcFFI+Qy4gy3T6vgfXNC2BX5jzZNIgN7LjIJA193UZP
mpUcZjc5j/RgPe/q1banxUfgLlJ4rwbPeLq7GABPkGZOd2nP9CnpLa8Oi+ctNGaNyU5IXvsKIdEZ
838bUXStB2rEwjk7RScuKGmEtcAOs9eQQIyV8AQKEPZuttyOxq8erlHD9Gs7aXHTsS/LgpEGoCUb
JRPoThS56AmDNkmCBJGQXY3URS5igF0LbbR4nP3FfYebFza9BkUoUE3hxtJFNjrtU4ct4ojh1L8C
9z25TtACf4TjPcUY+wxHClXYrfMpB0kajfFujPQ1q6cq6Rt95Mo5Pf6cHANVbPF5puXgcJbPT2Vk
eo6ngWWLpebtlsDcDKR73NOjy4ITnsiWp1D90votOkrbHv46uGtSPmbdRSuTaeEE6qTtdeFtJK7m
eJVLGaSnxseAleAYYBomTod0qLuvHdvQKaQFXeyIbbtmoKAmu4O+lcejYnqJTr3TpHX3KJOJ586M
SsT1kdCgA8gNp2Zmm0AOKbt554gmy2cJD1JWXTttf+pyaGdhXz8esR2t/TWT64A2O+I5PaUDU8G0
dUWoQXuDNQFrHeif7Wje+Em/O7jHpBl4QBvSiOQyTGZkUMhl3x2oC82kpHbLC9feyS0J1pdkxJEj
0L+s0N4FG48NsO5rGbvwxX3BGPYPyBx86hMyJ/c+ONMBE/oGbNVdjM4eVPp68hrc+skm2behIPiE
h6ez/WDVNM3hGa9ISenCUKi9egN9P49xgPe2qf9gLztUyMoOLTtzmGSpvaARCFoZb1RxiYi1flM4
27jqs0QjgU+uRKHbfQ07PYiodkYitWML8vCzKPeUoAMyFJST4vdPTguMsCN6BlrpZa/uJ3EmgVkj
AusWoqAp5Lpk8hpfsgsnCucOM05lWKVOEWBE7nh6v0B4b9VemW3B7oh9PyBjQxzHJJ+b86zsK7Ms
G81w87PZk9QfpvfduFRtbUjE4awQ8EEdCHEjhRjcv/Ru8BlaffReug7lVdLIsBXVB/LHN5wVTp20
qbOgaKQdUipLkEgqZ5pNUF3BRx3JEXhzrorZmGW3PIXjIWKepnfHzYdja5y4TUR7Lj0YRa9CjkWc
Wz3VcTUsw6+iCl4XV1ljTrCClAappXYe/nsp68Eth8iezm+ey0vephQNsn3F6jYvl+yAxzJzidpT
dgEUmidn9z20zZDNo8dqmti2cfVUWmgchCU+Td/wbJqEPsM53XTXFw8s7YQ8leMEHjLOQcwu6sU5
gB++Ztcgwrd7HCYOqvYzw2bOFl7XWcj7PGL3OakGVFF4Kkc8vsEYhGt6ZOyYw5MB0O/hIBy34jUa
7zFj03PphVjObGEpIShbjOqPCqlGaE0lHPzpBWx4/KaQZBACqglB9ejDg/gfws5kOXkty8JPpAgQ
aqdqQUL0jc2EMBirQS0CdU9fn+6oKjOjcnIj0/ZvC+nonL3XXk37kJ0A+Ym6xAyzYKNl5NeiLgzA
hiX7/XViWkJAkfkrr2mNb4H81c1MpdzQTyCK5vi5uphckDX6o6qI/Q2m2Awv8b213rAaQcOIj6lI
m6AcChm5Q/T2KldeZqv6wpZVPKgmThwljGquUzsyVvox3Ly8yRmE6Pl7HaOxn08TH59Uto4xTNen
WQwEB2EvBIG1sn/fDk+KtxDSoWRLx7VsvSBtevaHiTVSKrvcppfRmQnWc+xKWBiOZ8EzSK72m5uN
M+jxHsKcGkVSL+AyzanunenKKwAtEJpkgUFfbZgyvSuzBcskbUFkzVZOZ/P9JdRqa2CatQCpX7ys
ds7wbC2uWh8PdY5D/ZCb9RoMfyHAPhzlUiLj29RVGrPES822emfYZqFLfoCCsofOeXan/lpJbn36
XILL5wLvOHESCBOirSwwyhJnhrIRjsz/DcxOj42X/Aje9cyvbQLde51aDuO1fO7mnHt25MNjQB12
Dw/Ihz1I8e6R4bE0p0c5YoWAvusVUg551fLIyR7gWHDSMfXl0wIsji4tNtkT+Q5KimdDO3/dyObg
vhpmtbQ1sKvgMzI3pse9vnmb2CfOUAacG5gbx9hU2TB/+w0hfn+aQUjmwu15T/C3GuvpLa7SkzNR
rXzrgTUWPVJQwvVcl5hX0e5MTdgDDwDRgkBjCPcM0F1m2TPSak3D7KFRr83XST/iPsR0nw//x5aR
7iZLxbdX0dM+mrDmR90xtxuLOHM8zozXQf7CVInSFLBkxiaJpRz6yIpSqt/q6/VYHVGY1mx7b+fq
dsB1++ZWg/LIq3gbrSnLrlY+F2ZzctL+cQWPLSzZ9uFe2eW8L6HFy3I0ZUJWTPwQiRZeQ8prbhi+
neDYn3VqNdMVvzjIEQ3vi71oGNDxNyVXuJYWaYZNLWSkhv/wtCoqL1vf5fN01bn2pl6y1aQr9QRT
mCRgtHW3cX0VuHyZ+c/fPzfMTW8k7E5XFB2lXy1JzOPcpEZ+NKc3Mj1h2Z6hvvIUJg4L/wCdyJQZ
KZ8nZG0a5ZFXcCuZbAzPv48f9gZphRz81Nbez9tmASUuWSwWFxztoTAvn+7nASuFdZbMp7sETr3A
24Y1FaawTuoiQ52P9TGZX1jRosH12rMxl76SW2xyumuG96YFtW03W2Ilt4gMc1Xt86eVU3fy1Oio
/Mj+MQdwNow0e6c7T9a4u02P5ur5NdGMhEBhGznS1O3sZmunq3cQlQ7ez8Oe48+8GqCl0gHYjOIG
kyVjJCLxmdgb8iPtyjkZd7ruaMx7514/mrdxddIVt8wYIeQ7zj+haW94f5x8RW2Ewl9eCN94xC4p
nFQzWZX09p+D4keXFpfB+fiKH3vn4/CbSCXURoJBC4pKEMnZ5QSq9/E46Cs4jT8ONRbb0Vq0PP6F
FuiMizeAURw5KynQrR+TRO7VdYGOxfD0TWqblEQ/aYolxPjyQXB06Bte2+d+ZqunV0BCIqILp13j
5Y44EdISAdu5O2wmt+dXtAVXmx3Erc+sD/nQ8oM8J0N9y3J4QZyIUK5qgeSReUNJ2yx6m+axsTQz
eshUGRRxG057UumK8bVp7msHIO/2T3UDsGLmbv3Xu5O/GHz421kPbyO4PO3Ol36ptC2A1Il7NWfG
xNNstp7pWrd8SAn1XMYKAnO1FSnEgaNQrjAV7lGOP+2rFdKuBkCU18sVnpGVcE3dGi3TynFYUMoj
3uoNXbKIZnhYPLf4OHNgoV9m/6qRcQAeTW9PM9JoWK3FAKllcGqDSWZMhZr6HLM9xzyp9pZ6hsr0
NBxqIESPDBv2YF/nAQJW0J3G8734Qz429ztsrKgBJNvJVpOgJo6rYpNoLNCAiTssMbQwm011fFPh
yLzEI/DoxKsXL+h3gol65b7W8fa64Pu4+uKWqu/iC7lY4Hom4SHmi/bhxj8gotocaF6C91JdlEF0
nN4xywGroUek8HdP9Q/bFpXvCEKmx8kqXPMw5zf6vDbIOqN1OSFiG+aVUNOOO8UJNpmTMWJaN/yU
4nL7DdV/I88xHWENM5Xm7ZJshc4dAWJH/Y0WAM6Qtupj5bH7coUBT2G24U4gUQLAaA5je+zRqqj3
f0wRlnvN6WnH8Z4AS2HBzJzckk7r7OcEcwsw03EGbiSbfshWQmy8w/k7wb0GQIK65YSZ2WgeuCUV
OFBsdmI3wZKiA9x+8ZKYxDDYdIiLsWcD0RZei2TTA9qaV3ZFM/6dQbJg5ADZCuX1cmZOaE/Hs7dY
FPeHYvAFf4IKakFHah0RPXHzMFSxkQ+vZ5vh903xL34gO0V7FMkuCFpnTxZCUG0+5/4mf3MLKMy3
+YHQJUtyskM7L2yN8RyDbz/a0dCCGMA3y+ei83Tyh7bio3JykgwOSvzeoSyozekGL/gdBIF4akIa
sNkiC4czNUBot/6Ak4yBAVzkHlxWA8ylLvuL0RzxnNK96keQ0mK72YQ78usLgIoLJLHwDnCAI0xp
ftOpEL9snHLzCLiINwaEIRBmAHlmHvRs8SX1SYvpvPz0QoKuAW5O5tfV9DcNSuJg77T8kDHMLkhW
WH2gLoopWg5FveA7+NbbtTq/y6tvgHcORP4odhS0MuItMZ7rdh8SzrAaN7p95rODcMPGPUpGg7/J
/6hW4seEIN90NwCmZgQUJDjzT22MD9lYVliTlrHNBZdTu6N5ZX9hEPM1LKCOUxvfpwBJ1ABn6mO/
CdKHr+2otjrnc6pdbOSaxmlHcckuPVQ78TGcb9cFWCwbdPSy4znwT7SnJ6Rk5G2oTiSQV8Y9sqYr
MnVs9S/yCDHgqLFFwvVEm8WO5wnEG0vDagjV+ZvprnU1xK8jCrEdA7olq3KDzSn0uDcfZamAsc0s
6h11/sT+AE4sunrgpxrm5mTPXuAj/zM+S6bx5xYi2Tc3SNhiHIOIUDVBODh4ATv4sQDeWvBZaX/V
Llm/qTeewYeVxKY25zYfwplJgBwTS51MEvJpx36DuQKNIJruxgWs3Cae/t1yipJI5wBYwYfjw6vA
ShRzhTXxE9ob9l5WBXYNV1s6f26jQdpcqk3FJ2HXyUaPV91Wlv29/37ZU8AECpXeaQ8CBYmwJYrN
zfzQoTLcv07Ui2yX1CzGSA6E3jtx8rnsdS64eeXTLEJoZNaFF80LIuHgcUMhH461eXKULZiCH4xu
bflRjg9kElQQDnesFgljWPBmYOpg4hCyVvMqqzDCqPBsSpd7+F18yx5//Bgh7xnbQ+Pe3e7qyOmB
6LXLFhov6RHWVe8fm5E1hIOKxw7AhVGBPzOzXTBoLnjofcQX6L7vxBVg7SHRbvMKlYWJfOiouSI6
phFMvkkI8nNTohErFx/unYYHFLcimRfMrO1Cc9Wj6pobh6W30nebuDG+veeeaHe2BcmKRWvDocbG
vkF4+SXwmK8WUrRt517XqODO1b69ZZvpDiAeRIPaAd8MmpFlsmJIo/pMVI3z+IuSlYxkACYO3ved
cR+3u414HbmfwtID71nJTDRs6HqMKQriHoGs2ZjP2q1aEN6yl5ajobwpe27j674Gdre8bl4+x7Vq
KkayY6k1q3v5w3yD9gms7guE0X+bZADBqpNuKcw/YU/7n9gxdKZAtJAxstGwwOBDsa4b+kUEqBgk
+Dm2juyuOQsDarsbs+/P+J+UrLz8DEaON5loaguLuk3sKIjnXjAWqYcoUI/ETxoj5ym3BTez3qfc
BQjFyMiHFbuAZgGc6aocX8OZlM1FTpHwNLRViN1DsQidKrVQuxE/j9BxnKbTVSTYWKkYAY49NOO6
RgKBsWg7xMlNF/3hktPLAReF+7FGYeN4UKXU5/DtM/n4brfpQz1Mmr9TuQx3J2FTdtxEfSR5QRQv
jMhXbpxesOZ+YnYyihjFRQd/U44zlHyI0XgK8l7gmS5SlGZMe+gVVGMG+BGuo6VGiOcN4iznuVVh
Y/kNlYJflyyrH/qw4z/gBk1Kuug5KRntFGYTcC+dt8WMIf8BpwJLxT2sXmg8oy8Wc2HQwIQ39Q4Y
707ApG+UEvMOpp66j/8+jK0OqYt3KNZWnxOfmDp+E9nMOd4PkfjnR2rC6fJZMBEX+dy3Z/WwjZ10
26OZFzbpdtwIYaYx5h4b8s4+Pl82UKrBcmc0zVu6hbsRmpLuiFjrkvSO8yhd9vItWyWx3TvxNG7p
FA7+iaCr8RAGg7bSQwm2g+y4trBPWtWN9X5+h/jXnDGfCmlkrg507g/uxeMez9Ga0eM5mldsKTGY
ds8HX57jx88wE0UlIsE3KGzoSYrZ7rrl6zMGg0TMcm+z85sK6PmjXUhoc/UjeWTm65djVyVXidyc
U/a6N7V9o0yGTjOYaWN+AGtZba1bZZZPXBruWPJXRSDNANsnXCVL9M4Nk5tL9qgRrozhP+HuTd2h
WMmDRSgsGUzQe46t9YJ3C79NnJwYRtogH9CKKTuMNqV2hiQ5O6+hUB9FDgUJEqoZb1NHgK6dG6/S
S4p5+3Qn+hIrrgnl1plBWUY3y+cZnbQ5hQCJVjyCeXm1XGmdBWuKsaXm1kiesQOK50CqAJeUUahc
XQYTx+tvys88YT465aZZczMZmJjVVqa+gKQENPZVAiW07tUtrYiyTPyLvqCD6M5ItOaYvY5IIAP2
M5Sf9WzF0co7747bmL6qjl3EFEYk8vIECRlKJX/KSN2T5MmUzvgrhXhLWIpbj36Iw4K1KzhUn5j7
elxJN1fPhXn/3COe3GO8cH2OA4srbSd/xTylYMWFbjvMySxJeNuZITTsKPEKzTCtgQpOKh2zAFTS
gt3LSANvvoViK55kE80MXavn3jFpn+sCfCnSlbx8X0WAoCZWZArU6tCO6UKUwWTiIP5JLyNlgoTp
i3j7eJKHTuMMdZUHqCwoXKaOumxvp8+poaLjRo8wu6OKiFin5xvTPhNwyCXfHYMW2QoJOKvwujFR
IFQjG2zmo3RwadJWEd4IrV1+TQiw4mlaoGL4f7VbqufP6aU7kMMorBBBd9A4UC+MdzS/y8YNYuw6
5h51m48KiJp6aSD+fWhLT8nmVgT/MMrUA6SQWUdhGMHDljjyKbe+OPv6FaC/jIB3zc9BBVs0xGoa
KI3nwv61uCHmCPrfEGsd+FTjTPPwuQkOxhCnyRFzIwc+0mTLg4tZR0xUHd0f/FkQH12UEScJ6TzM
CZftXTJzcNDGU12ME0aWztQRt0zAGPFQp/REz7x8GGrkX5AVbqrrnphi5yo75RKvum1lS55gqDf9
LrIZ8ibmX1owXTDJ3+Xb0gKgZY1BfwNv+yw++OJw3Fm/L64TU4qMtrKlLt1gR6DZ9GUdhjzs5R+P
pOsLoL6Lgx5IZXNn1uog3MecfnmbzuNV5j8HCxCcDgh3c04lq7Dz0F13Z+pKBdsQYLuRfxYd4hfY
IqQ8Vh5hjTbYMFtmS4UWZeNWwgqqGXxgamjiFOFHvyemCg1z7K9h0/9xeH4XDHNEc0pNM1ipz6Rz
5OE7kwvYePE3ZQ5MDoEx/frNGdNsxtEaLvyDkf6yNQXvfePXDqc5E9nWVe+QPz1S2b9mi3RUXa84
KBTOt8lfbaCPl30UBfzJTX/o56cYcivUBM3S1zJYWxBdSmQPJibS6ZEGF3I+fnxACs57dT03PLhx
Hoam5DUW+r0POm1B/YEoEYgAORzEPslGVH3GFITaOXXfkboQCxsXQqP5Lr9+pcwnWwB0cKdv5N/3
jKftKLXP2FjwJzK3TzsqNJLbhOq63cIrAFcltOVHsYnPBm7O2cyAUphBK9tTaL3uZBgzlZIZCAiu
+o0ERWocDqEEzKm1kbs891zQsPmUZo0F/0qfq3emFzPo7ma2kk719old88juubRHzo/5DCOHlYLn
ig3b8kJMcefrxoAs4DSet0/Aj0v9iL6foZkW1qxnvEnKlTMongLoXczRLFWdCT2m4q0FbyLnXiUP
GjKQpXBTLm+o8IWVyUw7mdV4uWiLVMQvF2UDlKgmmMC8HHbi1Me3WQdwoijJMSt0njRd1RFaOiRs
aS48D0niZHRlHqEStTsDqIy9/qH0jNChTO0VjKiOoyT1XB9hwqverUQrQ+v/j0Qmh6QyCWtDOE+I
QSDxJPY6NXhft9cXsLr7+vh9F0wwUOicbDjEkj9oXle7GJuRiQGOowYNIv30BXlx/onnWHQyZMtO
OawrTpn3uk4e09KaHAWol7qtJggeXdShBq4wIQSA0Rw8tS/1RYNJD9z7eXEFc5FRNlD3mCbj4A/x
puJnRsS5Op6I49bDi/ym8ozBbRumLpBGsIOs3SnTYGxVeHa42kFbZfZLF4KqkF/ww0wfoUNpyGM4
9wYknM+nmPKNedMU1NTWRSv5zRl/a9Td7zUXDA69VRGeNE51nPl0kYzGEQoetQViG1/+mi0nAdF6
j5h5+vRAGLXu5PuYm3KmHoUyciMrhLPl6aEqlJfM2lDV1Jdyw77mtSfB0AFmxj/IqL7wEqf9ft9g
Wh66+T1zY/qzJxO6VjJk3NfYD25taM7+0cVlsOEggnTjtL7Yws8EYoLT8dmyP+O/wqF7E7g4dhHG
mK9NewFpIcLkkopm/fi4A8Nrlna2umGfs/pQy+/Zs2q8QmAcep/guuREAJk8vQ8FI5XOlK98Pd5h
ScQjJSlmW8PmurSUnlb6Lc8hkHUTdqA3w09kzASMPf335nORMTEa5nFA2YJI7wsOHvWAsoYlF2gn
cpJmfmRtqE4ghg8Gyw6xDWQcqEVmyU1hsxtBnwvEttlSxUDOyg9TGEHoC6/jM3axjMBn+dbysHjF
3HQNKZKdsA+QNMX+kK5jmAIMxMl+QS84WBthx5ZuxUeOocULDtf1W2Xv47IoEqh4oKEERfC8cMfH
iopfYrwnozXpG58cH1Iur66ykQ7lSTwAH4Fz92sj+nuzYA6Tt7XJJ8Z1wb/kiXjaEqsOaCkrBtLI
rNP1ejofixt8l476WZk5B9xH1pC44fMJ5bxjpqi46S+9HPe37egYNeCDj7IpBfgwbDm8vwqlIEsZ
THJdMvAGsSQRAJqAuIm38pzV8EG9Fc5BgOqdfKe6BKNhoE0fS2pj6Yg/6ebWnEMYNLFdXVjHbrVt
B6MGfBKtD8TP4i/edQvSViLWrC+we13Eo2gfQg+8dIXr3jx5uR+RrByTV/72vFQfMhjGhBYsfbel
UwfduQeAEwygbza5khn/e5/cWTvsMUF9obJ6xEd5N5ypU1nNT2otNq7hlu8vNSXUKMHF6fW64Z5m
SHJZ9ejjm3lxF3a5D5Lu4Mp3WCLMbVOzBCIMrVkgHZ4MwFz00eEiOU296i6YyZrNEuhTvaXNipqf
BaIccHXKTJkAM//FkKBzU/ErL02VAuyLDEZJZTjOJf0yL6xJjEP6ldqTc3Ikt/NQ0Uu42rm5oKtI
GZN/vUUPJjwk4a2Mbt+Se/a+Szs1PoTrifAhSrt5b8rSjqymW6qrLPSAYV7jvOjeIhZyYaWI4RxH
209rPiHxTGFhjPPIcY9QNlpCzxXh5817g+hJZo2cJZPDagNgb/PqQ/u8Svscr1VSikRpT5fQE4UJ
doY1pQLdHmahvhuBn44DE+eTfj+5Xcl9JEDUvDoiZtVwzQSfnY2tMQIPvlpit71qyzb2wnj+TDez
ifVC2wqZ7W0xPb4+JG/WOk/GgDIN6ilhoULbNTN/9sXWh9XOrS2XvDTFEoXeMV1dr/MnRQ14/l/T
j4QOaT+Bct8uQnBhApYYJT9m9UgioRfm1eNwA4uIeIOJC7MUCDRrkGZ0uKNdhP1kE3ISxv2HdN1k
oOs4QH+xQ6tXZJ7/gO0Al08zUT1tX/AYlmJiCadoReIhm9OV+xiz5ICzT6APVGDlb+gVnFXshJKX
+cUP8jSEt6yUkr39ukcPWixwDXtcVTeBHdMA385JipB7K29Pysi9/0P3OFAEA4MhRKZuZk5NTFtk
dfxYa/aAiPBmZYdquF8VxxY6B7LOE3rVfDFb1m3QkvMVk0QLdvLPfizZKOGSNYKJr7TaMxlAAJB6
bW8/fdIv5sn9RaETzgt8uRbXDcRbKNAcnzNgrVE0WHufm7Zlq07XhDWhwVwaGIsR9Dq4fbwtdsUu
/7itiXAWEjklIi5EWB8/IBErb+vxTKyZ4tHBvJ/rqXKaojxD5p0uh4Yoc/edOjUsdomcWnDbASAf
dl663pXAchxKtfkaxWLm9BDtOQziXQRy4ySqO1JiOV1x3BHQJBmdjMzx09jaCxcxXKxFHqvS6PYU
O+pejhcCy/YJ86Rpr8wemDNE2TyOAUL4ACL9slDTmGlPRxTjecSLW9c0f0q8eD4z64Mpdd1wZj4p
Al5FFNtvibwibca71csi6jai00vCa3CU58Z2dsQyeDFZlZrLVG8DSaDQu9LPK4CxeGUYSCFQbd8E
qsRCsa/CvBeETafSKgImCs+Po2PH0EW5KfKngMITgFcq4Ve+6+s3wUcIyYca5DJO98oz38zqbHmO
YzueTZ26gM4LdtuTnFsAJXejCRmdG4hi2BHuF9GrTCVHf86YddXDQsFKu5dB8/rwEwySX2GL1cSt
O/uIZhluJ2w8Qy36EyDv4Q2MJ38PEubAlZchqYkm81nBEfzphiAa8sNbI/KXzrabjrQcCdbEKYXL
JL923RUGaYrwIOem8MpH0GhULxMvuiCZ4uyrzaB6QrmLMzo44XgV6k1eeUqt75KCeGAMyZ5kN4W8
xxV6HGx5IKKjVUfk27UwEkNi5svcftLQTuHNUY61EQccAA13OleO4xMPG8YK1xgVwV8oho6oCvQj
ovmU1pMhtxIoztEzWg+Ex/PyS5WfvSasW2ne5rtnK3y/htIvmiy0m3Q6Txp06VJQXZkU9K/sqGR8
NGGT8wmu4ESMkzJrkKh8O3ohHro+7D7CxxNaZSEch44dqGF2U5BdAatboZTIVnzc+r2u5ALv+g5I
oKRan6I+MyI+QjpXxE3Im9AI0W/UwJF9tVby5KCPuZGvYZ6K5XYYNNTU8Rbodvxyrr6st35Oxkze
9ifOpsZbs56R6GhJsZlmiv2KP9uuSJ1GmqzeGmiDdC/pUa4zBADaVixgyL6h/5XHOOutmT71BrXx
UEX/ZsSdvl/+Jquh6otuCLQk8UfV1Cx6Ipt0BvZNfQwBGuv2GYx191vAKqBRzYxi68qP6x8lNDo2
MeWUh8TdCAi28LNRqsYTrk/7+Z7tmzGaQZ9mB6GvPK3Wl4ICqphejQlo04ZsyqSBzjIDwpaf24rd
oJ7gDMGUu35vx3emJDJL1GBlN+pcb6lEp8SGTRXmINo7N7UikN9HmcCJZnbIt28Rpy/cCiLmYvJL
9PL+x5RfjJiyvdLtByRvMpNCmEFiv5CjwRS206fuZnLpPkWq5VxYR2rxmGooe7EeygQ4lALpffAt
GxQ5n3CAz3Y96ykDhar/momuOuAfUQFxhv0mVZtNJi3UkSrPAi8YmRYcEm9eJP1a7ZXws2Xhrboa
AiLhn0NYefGbc0bdFK+3XYIewhnBQ364TsDZZj6KgOxFHSIkJN0RLimZ7/DQlfVGUFr4ce3kSpYQ
p8Nw1wuIyqorV1PjyskszUVkOVDCahT2yx5adbmbSG+4a+x2eg4GPQ1/hHd9x3h3pU/fDmCxTgbU
cJ3HysSXIG1lQ+yNLmNSZxcC9cDsqIx0ZVFhM4VSxr7CaZtDVpThaxE1Jlfkv8ed81KSHw3U+pX8
vTRlFVbzRmmcSHiIiIgAJeeQ6P0/f2vVZ+a1ktU1C6u4zRZ/beS0hjUhKe+27VlTJQxCPyIY8Vfb
KauWt4yBcELVaL2n2C37YzcvLKdv7AxPjEr1Q8rW3NMB8nsKy5c36m+LAA5z2RmZhT0ZB81ozbCq
xKPeLOozHi1qE4DIPAllFPwpjIMt1HgGFIb3p9xqzBJgKjROwbgSJ22o/UphFVcADSclW65xNLyH
GV/KPBwaqNCbbeSpM/IiQH5MX58Zp18GYCXK1puoOXrnRg8kB09jmxVWa6ASA17PsAZkpP0Qt/rU
SIljh//wEJZpIGx4BEv6julW3n4f1W8CG1qj9iHF7zpuygHthP13jQ/cDN3CIk23ZiTeBvXU1nbF
DVq2ra0SE890xPI21n5D4XDxIiROxEE+7I4SUwS/noslRiMFYz07tBjOv7YNpgVUskGJVysN1Ye5
F3EE5fFzTlw2ScYme4E8Pe6CCzmzIYpgMfnLN58T5xHEmdmp+MYcg3sEjKl+/5OHivkgvhlwaBPr
9I/N55GL6N7P3XhFV6xBUYlwqwq/38qo73r7+ocFxQ8OLMpRWI5kdiK00I5rAYCM5sqcE8bfjxey
/O3POrY8fEhN7dtFYdRbIiGVhntmBPjcoLAht8Pl2aXHljsDDAnBCahUY0ccTYOYjDCnxgM8eHG5
uCwkNmSYpyWej1NmDWD5lNuOdmMeC7PIl865x3CInL7jjFKcXhRLzZVQOswzNObvNge98X54BbAA
/y7q0IKg2vpKd9Wmc4FhNBug9KAg+fGePdXrbAGHhFEfnK6T+7aLBSWHr/gNfLbK7rTR2kjAyEc/
cI9mCw32jewRgKjjafiZx2gO3o+MCmX0IFeQeRs5Y654PpJjJ+ZBxzBrhEhoDdg1u4Pu0BVU24pd
xS7U1QGsCkwIVdUT2RU9JmloMIstfja5yzRrw9iN0iscP0cgX9pDP2QeNoHRhVzw0kmO7KqBDBPP
5OsC8tTGGVfxltkhXPkQf2fiQxnHRcAvYJw9hUuF6T87Fxb+RIjYQmPcENMF4wwcU9/KBx+cs/wO
ILjlZUJWgbbsB4uYtMj20GHNj/HoYEutsE/8iFW2j9cfWFAn5MjILJYITyg5OYnRTzTraoed8KrZ
yPMRl4CDMso11DmfDLP7ETnhz9O/zpYisBhOx8TyHUQ7eO4IKTAR+47GMarhNOsAyjYINxbxjDOd
62pWGtsJZDzKI0zpGXwQZAVnzOqOR9HpNPObPGZfGazG7VbduLCsmsW2nurmxBK/im9YfNmvVwYF
IwoA9LUUQAy2hSDFWh4jXgb3f6a92orGH3TkqbnjOzuZASqz+/Z3atuMa2nxvSeodLcJ9wn8xW9+
ee6Jvubj0hMMjz/Fh2xEuskjsaFqzBzoSjRG4+z/aRXrJzeOXXyy045vBKlOa2Y/HFLiVsBPLbaQ
8blHUNvPuZ778YdsH2mnL2KATt0S3Xw5TgF6Izs194KWyMTZN4ByrqkWECHDawQoWyxMLXLtKPdP
qufxGv7M/iq+5Ode7qaBflAxdvEJh5K/iabiHIfjHf4pAeMBbG7JUEFG5N0gCQ2W057WDgd3jFDX
JCnMHRbZlgMZLQoTDiYvRsBEvn3t4/1kXkIG5oXdgXh/vZaq4ecmrL+IUT+nn4gP/zY7QMP9o7D+
/E6Del2sE28EqF1lJ636nXLU58X5jyND2kEw2k1DxLckK3+r7AzMhJnR38jEE6Dk3rM/Ya+UDGtL
hziXSc5I+STEdxUg18CcBv+XZqGRlFxf9AXSwfY7YtvjJ6n6X2StFV88xmZLUViRzom/NjsBt5g+
Hiq9GFxXiWCUoZcIi+EYnlj0r5Gb1ygmx3EuW7NxczHT1O7CdT9quNwY5QexNPwk+j8u9g1RA9UB
ipoV58smND/LyaH184XuzO6f22ytM4hi1vS0NAINqzXjcrwyqBRxE7jJpjn+LqtktC9DWp2dYFhe
ppumCHGMcGVl1SgrUR8v6bU1NX20Y8u+s7d5zY7UyqOFMU48Mzuc7Kp1xEjxaio3PihkC7JrRRrM
Y6MvNdrxzNjL0y8+lwznY2DsIviI7uFtozFmc9rCDXk5HEn8XzxzHnC6Ua+5erohRzFXViUIjLjR
s7P5/qHd4wdJDi+egVyvK+xjYQ5Qx3cLmJs6Ias/6s+EgTsRrPWp36FdFAN1zUrHvmp0RuuY1xxr
O/liaj7e90RuDX2tLsugxjAItY+Z8/CcWWgrnAQ9bQiKLoIe2KY52v+uK4WymIHnQhCM8F6ES/nU
XFq/2+S2rpnyT/cnvc+FBr2Mn4cFzpJLzJaTI91IbLHhQhy5BsaLjeCmfqzPguJkKlk59nehWeFm
YpeyxRNS9G2PUIV7rjUr22qxC8QTcmJNbvxnnMWUzoA4cg/TdBOW1kiD/sDw/dwkV0RKIQDVsNCK
23TNUhlPjsSd/ebIP3+ERfr14texf/xDX9f+wSn2wmKylYgoosvBhZZtsN5HDPj2hOO+ti82aHyk
iPP6rKvJchYDUc6OGup5Ojl0RP1fKoGoRLwjwdC7FVO7vRjCO6mWkbqZhl57kJSAMmlitmuYvaJD
OctFNkFxY/xN3QWVSPBJyRxNdma33IZj770oqFTII7i5WaO8PK1e8AaAbj5MpaEgnyKwbXmUkBOd
TA6nfL4i72R3lbPJYrpB7njJIOB9ICgQGMYag2dU0pvTqJoZcaLjOnvheg7eV+CXnXoQ2RdPR0jc
zwbjHULOb6O+ioOeA5xHCBEfU28lAvzCZKN4EyKYw/1T12LAm6WA6IT+yxGbTU15dckErmmAIHjW
p/404GnM4J3hG0h5AamEml4jBtL6HMa6SBqrjhZSUbIpWZBvi8HalOaQue2cbSONvOdZVpcdyBre
oXSlRKSP7eopUeVFwiQmrcTvz+xv0i+zkkBS5v4qr1XP+9JdX9+DOD29elW1k/JnSJ2CxoFM85cF
qgffBMEnBVdip5eJeFTEn7xnt1pzRjAmg31gai8ftoYQPaoYhmD4+P9NMab/bkCkzrAdUrSJKo0+
Mv9iilHN1Pcz79XXTsjWQvLTZp6G6OHTOQq5AfgiT2599F+CMf+TD8f//pP/4nDxEeValZ/8SXxQ
s1AHMvJl/fzug5jW9v//eOK/u8Oq2pjLyicEg1DU8Vr+ly+NmmeTuK7yF/2ZE06jeZQNKGE7yAKM
aLQJDUyDHK3sdeTuXeK9pMQToXV9bG6HlPGAytqVmx7sqtTcq9CZM1ndvJR+L83WTbMYqLL/yxX/
u7MwwX+iNlVFmmyZX/d/rzhShD4u9KLalQOVY9WU1sAbUFVopimDIqYcZZ4sZD1aiTGb5uwulzGe
8YjiZXRGFbFKjGWq/CtBQ4AFw9iG/lcL1/9ghKSpZHtOp1gB4iz7L9fIXdKqYvKudnL/hPYt0Uh6
wpOjV2//y1r5D0ZQ/+cv/cvyzIcoDwWhrnadlDpdIdqT1I5DXOnClkH5I6v+i0fv9D8tmDETB6cY
vGnF2b98tHqI40HtpXLXXs9puOoziB0d+UUUv/r/kHZmu6lr2Rp+IiT3za17m8Z0obtBgSQYTOcG
MDz9+eaqi8piRUGqI5060i7VjrE9PecYfzeOKDwREW1RIS9hrc74JG+o/a4LDo4Xq+CHJ0wauGHY
RCmpZOU+Zdbu7tvlNSOXdpgXN3I8hvfTJzvehuDyW/lxKoPt5T3XBswfdqsGuwFstnxp1w9l7x2N
ihQ9G9RrGR/04T1b1Gd8rjvDcomlJnaSup/5kM3tVQy9okg/bCaMrrQsQ2P5Mq78KQ3mZm2sy3Gv
kIWF7CtDw4AAq7JQ+mLXlDf+ibz8NyThiR1nMakDdmKOH4z0mqOhJg1oXQuxp3ukLx0gghC1ghqj
QTY4rfPJ4vAGRkiMYNDa0qrmyqBCGvSVty/42JSwpZFtcIBlOXioqbqQX58wfriDqaTzuNY/8N2K
LB3Kx0oPLvXw9FUxXBqBGAK4VqeeI4KgHcS5CQG2qt3rhKRZ+GMc8tiqj8AB7P0ipqBNbb4f22kz
m/CHheoIocf8NGhWwn1DpEX0xhlF7FRwRxiddw+JSeNGSUD45aHXmrXSR9pK9UCPTKQMkKzygq3I
ptmBQGRNu9IbFDUjeglCeWz9THcJEIOc5UYk9FOQU4MLGjnhhyU55xjiG6GQpLsQRe7ubWKTYoxk
kzOFJ4s/9OCh+drh8YH6RODh3i0XdAtOdlf7TM4q8aszSA4RM/ACckU6LTy06wYvvQJ7FLdOEZhi
cSCfcn9ImWR9lXuCCd4FOirt4PJIVCh01HHl6Aa9oyDyeAzutg+DVWH2h5vldEfNeP/cQDLgdlah
grngg1yW0NK9x62/beLWin866tHj0SHOOJPg/7W1LbDQcM8B0YEF8+kg8SBYZ0bwEIhAvkSQ0YJp
+YdExyjt+3sjFmKHfAuVW6YSEoDVI8J/QsNMlgHVVsqPQwpAgguMrvSGkQ82OTt78PCn3BP5XECQ
IA0597XZMzvYLTFdI4P4Q/1K8DaT1nsJ9rYiN3dfhmcbQaCPQEhDRnD2EZzssKZDkbpZcB3J04XZ
mteoYVC8+EbfGKvdQ+fxVfbAsS8KWhU6fSKeThP0P9XgiChihrv0Ojt7NGiX4dVA0UAYo5GNNJdm
5ApJaHUheqtHKE+RLyG0wzHxST/4BoF7uXrg8DttdYKyQ/hQLNB7rKRNXO+Cc5lYTD1r7+1E4i/t
0x3VIfzQTo+RoaCvQgIjgVdpjoxMGa6G7AAKPhis3NfpY3Vyj8fEuO+XaF17SkOc61En9a8PWZd3
1YfgLTWE1fCHwMljeLXC6kAGxLqWnmhoKiIlCL+vyE72EM7VNEiKD3/OwykwH+SuROBw4d8gewh6
5jMjAkJYR12VM1pkfrhyj+0qAyfDDbU6t+/pfnI2vdbZvR78692XM1cZAZTckbP2bUb8tTckv5GH
C0gkuzXpDVSVkGaMCl26GZAHenfZ3XwecCtlgUJ7/Cd44QryOmjeH2/bkcAAiikoizUtPoxNuFY7
QOrEtx0GZB1sZTTkwOBNAzYyQdBU0YZVLgkBCAVIqXw/BzBglV0CzPu2PT9Xo+oeXm9fUs5xAnC2
790tUJmGahWNN7LGJDd66BZUoLbFBmEVvCjyc1qQFc+ANYUtEcIJKdPl7Zzmi/MI6TqsjcrvqEXj
bb5ZtWf3tqHOLDM17IP8MB3yltxDg/yKSyTwUgGHqOt8WPaJ5YWyyhlCgBcDp8GFcGfE3OJ5HxhS
j2qtRQviVJ+wjW/MrTejDK8h+gWoWqOHHgnGlWQTu/L0Y7dpjW3nvCdXQAOw8e6gfLKzPa92BGN1
mpZX93PbhySlG8fwYxPCdGe7O55nedlRmmhxKgIOV+U+r4w5fFNOgkCO+f3KWvMNBB5dfMwYcYuh
itbNQ4FKRrvaExIfYJ9FNcjQyb5t976GB/KRED1dbJMHOlntfW8m5UqT2qzYEtHJmSYlLOkOrABx
w+79Kvz1EJ7sUp7VBPemV3TOvjK7E7BRfprebWXp4Sndqv4O3DPYHOiqUYbcAibFEtGhRXYzntve
cUFaRpqnyeM2NKsJflA1kRENnGmuop41PYYbC/+WS4g5ZtsFjWmGSF2a7u/4JxS4XSOQsLfkY+jC
8I2ViQOkORJZ4z5aviX1dXetE6+HXSllbq6BQbOAqSiESDW8+lLHDI8KUnO3JWFlq4KiY/p80nwX
0WZhQvHvXan0jnAxDOmEy+SkubvFyZlqswrMC/eRRjRcQovV2seb/mU7LLJ3c+kbZVwabRNuCvVD
kzxYZLYcHLZBDQrXpQm+Xr1MSx7X4TI4MHM71hOclc072cELoUFnPm5yp3DiO8qZdYAkZWxvpgdG
deE8ATiFxEEkQu5zEch03HiPce3naZHiS44tr15hGTzcOFLZ93zV19YhB0fIhHXh20Pf4zCBhn9L
nmzSZbsAFxa4urXG9YCvdjvWCcKDrr7iZUNR7JKrVY+RnKLURMZGUAZRjousL91A3JTugZufN+F7
Dut4dN7KTz7pDGTvjJKS5mtHyoGzvPbA9GgUz584MuhJT16rT2giWVWH+Sk2UOsj1GhXKRnicFqA
0wXuFyvAi3EUMUWgqTLJ6tBRQg8pd0ukk6LLpMWDAjmQdx3l6xuRu5+X9BTv2vq7iMCS366YXxkw
VHrNl55kbYZh9xldeRA29xrLUAP5huAKqShgFq4jS4BlcBnUMpz4N/Udn4Wkd0/E8/AyQioDHrpB
VEWw6x2C5fBEioFrjO27dwrvH+y2/QPZDMLoWAuLPGv1bZneOlhRXHvvvGHC1ckx6J2CpY/1C628
EOULu3V+gbyYnd6F5hbDIejjGFzUuZLLyuiro0+e867NI5Jmeefql/iIEwVUSCZbzuXX8beJkgwU
UZ+cvdaICE3Ckbym91XO9pm3qollB9YnuUDpghPd0h35YVZUgmgJG4gMJAuG79hr/cDp4tSeuFNs
v+ekFZ0wQWIvw6zNyctH3FV62SeSK8w4lJgfuIJ5mmJ68Fs5YXMfgU7wr2MB9b7wJpJqwV7whWTS
IQeje+4JhyPkC7LmbLjxrt1dlyyKjXfGiwKZA96BOyMjC9Atogqz/k7CYbEkgKF9Q0nLCnI3X+Dh
p/lBSerAWvonxoyFBCdAja91Zk7hSkNUO1SaYDnKEPUfvH7R0Y9fLdPtLz0SIxLV8MpJ9aHBrVDr
s+lV4W1EZP2hxNxWxASeaWT9Owp2QKxW5YBchE8jaA3OSDeDewQWhuQ2uXY3oGoezlxBrCxD+Svz
37bzgnOOCFO3infvykgPUc6iCWGZV+Nlan+e36F4Czydm3Q7+Vh2GWgWZqWjZB5uKzRdifh70jR/
DMvPmqKWHY3d4d7G9O0ra3kCq8O0aU7lUGpvAwXke4kAbvroA3hk4eoRtDoiMeXu7XtksFGDebhN
AHgCY3WLdsRE3b233aKITR9Ejy9UyfnS6SqEW3y/cdBrxdwWBIp/6l8UrA7uGcCGl/vYhrhllJXM
9tHHTqi2hZEX6gOLEkPncFuelrEV3dD+83tODFMm1AIzU4hF4/bFABkP4VSwmTICAHQMr9/k2KnX
Td8+uhd8H+Oq8i5EmU1M+hhShYgfxx4tjGvEBwkTIgmVXuEvBw/B8k0ewZ0BCo6OmZfcPDQoke01
fWsfttI6Jfy9CR6jgphCJjYy0xFQ2bHbMgghKgYv1RKlC031sYuXoZga2RrXeLG1iTy9fbVYuEL4
jVAy1Eg+YzmurJAExWNBNFJrSEHXtHOkkfjCBbeEfdb2Nb5L32J3XJvCPaq1l0KP6d4Ym4ZourdZ
C/+1gbZRDlTvgIB+sSQCbU/QDO1ken/Hf7yA0Z01HjZPIZkjlRxfFeQFAy9vHLkdklXcosvrPWEX
uPXQ219WWDFSJHtDA+EDDCszD/qkrcYg0YikSsZKWt0doWut9PT5YAQKLg4HM8Y+BvxN2NWwks+M
BGwbmDkkN6qbNt6CwJ93vPWjEu0mV9usFBPTyR5qAosQimQbaRS4dMOw3Te6RxCVT/xkJFF0tr16
rcYmZ0awidTCo6u4cRl8OzTM4hyzMedj5MP1hSij1d/dRPIDqOljjVexCJgQQAzQsaM6KGaIsOtQ
KWEeDPD3CKm64G43qcHoOHMEsMiWLcw/7V3ua1qccffppgyNNnVBJLNF/1ki5ngrnGdY1wackvy3
4OVbQXztnWQbTEjaPETYXcallw9bbbv/tuv9Z+sn0KtCYybya0g9Dw+pHXOObdateIJxUrCfVcu7
RcUtMHMEOOJc0lYwuCS53UfZkH3RtSMOt6JvYSePj+9WQKS13EXnTsE6JH2l9oVCFgQkfDNpmhkS
wCbep+RcaYSlDxE8sQbk3KUnhAglDWt04BRYhnrFh0AvS6jcvWuSpzW69RpCI3sQJBDRzvkQWYrH
DE0TwoMSAq+Kyx4XZaRqNxzJ+GkYtmz2+d3nLkIMBL8bmkCXOJqMljNtesfBvA4FSA0/ssF+AEzO
dw5WRnpEknuba986Rdb0vlJA7t9FfZIeCZBh/DZmV1gseua5NM5n2gp4G7r14pVorpDxtzwjWE5b
JK4dh5tDYAVVFfKvkHfcf7xvVYo6NhMyVfJloFmcoC7lidKGTqrGIs7rEOL4S+60lBR7QLnubVUO
yy5MBStmnoHpe0bUYJYdbVLxtqlisFVZiwnlgU581KF9FsH2lB57v+5xNkv8hCueCueokDbF/jck
9ZORk9LqQ7pCaiRqWotP4zFb0bggeSvJeIKt0gMFIdKDFLFbFWTjc439sLBEaKnSbdZ25efDPRZA
IHVMfM7lFCJStJEbIikizPQI4Qoeclh6rTkzT9pUU267QIAQ7HzuyqFPLHkpY7sIUYbmlOmYy7+a
yZ2CRHMfRlDz15i1iwCfJpRyzIwkPspx3nnA7+wDveWblL4Lth8YI5QOrM4UUR9FjgcOzho9efac
c5IauA1vq++jJeHZFFQn5kgKoLZ9Rveld874LGHSszhPr7wnHBRXN6cGmGbXRNgX/VX1Xtgk2AZK
eJhnanJkDqfmtjimOPEZLhneKyQD6CApTk4f+pfS0b8yCk6MNYSG2Bt32T73oDJaYT67ZZ4a7nqn
j1aoY6AiCY2q5qPqZwvMyg/PNn12VAgHAx62mRTt3T05ASIM9okypVI+kLp3S8/J5tG52QHVMjye
AVBXOsfPxEyMVNh5tSnz02UWyIygXmlcVh/7h5MNW2VAbKmn3CcFMp4Kyv2z6iuBseVsn1O43laF
5ezykKdJ0c13f+4eB/xlsMWPImBFFauT7O8GGjlJBqlE+p7UGswl0PsUc2OW7z54JKjty9KRQ2VN
mgM7khRd0Hbj7/2cUH82MDa6K6fgk3e7XSwphyamihlYgtJzOY6475vpbKfNXOtJMi1pk2Zv9OJv
J6IcncOqEiGwu+6Ew5St6u04uA4e5ENZntzdQ+dR6nIthtxihVmdRsektt0NuabDE8IPglglREYc
5+cBh2VrzLn9Ao7VfoCFFZvIf2BNW4TOP+XNbzeK9Vhe95dh2ZGxSSquBZk/wQbGyFRyle+4Twvh
GFxc06MVXRblOG1NrfA2LBifEWWp5rVkQCAGL8Ub2PPLBOHqdUz6BZDZu0nmY3AlGBT35gn5hkga
seFB727WMSjZqS09PLBUIpVvry+mB9JHqPaYHo9ZtMOLj94I8H0mx9uJjTB2XfZbnFW7kTVY9nEj
DKDyA7wYwlG5Tw3GvTlANM5+fSImCp8o3BhpC2Wc607LBjlAotOjLUqATBEb44x2VxjaURFnBEGU
QvWvMIGVmnB4p1JrDY4RE4v9cmKM1leC3PTApH4TvVCccQsJG9xhlDE1gv2TqIeuaPSE5DatOtsY
F0ug3n3Ky82HORDRAqRXi3gARNllwmReEoDIto6KtOr/CW4jiYBi7Uh9Ya7B66LtlBpjcGu3Pkw2
0g3dBMfvnexgZEgboqkawzGivG9FiKonm9mDc1zIxO7TA6Q5n0/RL9/prtY37323IEc2uL7zb9NZ
G9G7FLxdkHzsIju8x0VnKYRMDDCZT4wBPf+L8RL6j+j5tzWm/M385FfjfpGrw2WYjdmqaewoMILr
KcZSPH1Mq0+caaBGJGPgKa7CU/dMEOfHDpfxMj3lnaieXDkpCeG64G+9RfkUgY1cxgwwHaPygS4X
DRohGwPBLxu4Ku4rg/DlIvr9W2FOB7/zORNeUjSNiH0m62nKE4ViGFalNBe1HuJc2MtOSUFrfHLe
F70T/iYIdIIDu0Yd1FsSE/zW7GS1QZ7N2ZbybLybKe/GF9lwO7bqPQKPgCKhLlJ7pj+C41iZEK1X
DW/4vHR/178NbyjxzthomWfsyBSxRtbFRHY8EnrnbrCp9RVAKSKwxvtAJXfglqJ3LzlDUGRyOjE6
j5MEeQH6niWBc8IwxFK/tuuVNd8hiuB5ERePSk8PsZIc2fjvvk0i8N7TxmYXeXUr2X/KsbFFJBLt
3jJGwAlLOaPB6Pw2fZBHQR3Ac58IAkGJTobEmyC1bWI89OTywRMKHwGjmEVf7svvykyEHpGCglGu
LftHMiCyAWtOgBqnsRWpInUUCgVwLvMBIyC2lR7rlgy87SjfBSi4iO26VF5ehvakufmIJEw8WQQz
AKc+EhtLlRk2y45SpGrZezycE2qT7WgnJdWIs9KKDoTsvhpzo4ml+8+SUGVVQXOvybL9RONp10cj
n4pHPXyIKcNjXlb3PDVFJpvYG9+rN5Y0/oQWL2xaTyVGqjOZygDWdG16iEt4TAgGqT0x9F6eX82Q
ZDFomza6xwKRdMQXfaA1z8Lfl/LPP5tBuarNbB5V055+9uGkHlvZtqiHVQnEYbQvuKMMISh/68LB
qBGR+kygeeDJtjCoj44EuWHgzNbVJTLhOPZfMtMDkKxpH/WEEDptli12eWwh7KCD2KyBjNUPIjUq
EvMSlD64ZowjApHf70L+iZZjMrskaaakMKLh+TbMvSxVB5l5kBwaxHQQBFqSD+uCpaje/atIjh92
ehhio51dx4eh5ueJTIaVMsFiM7TQUcYCdQknwNMY5EHpi8/99N7XYjIdDnt/87kLxuC8+xEcgDzF
LCSA7C2HgGu/Iat6J78/ufUYXHLFSeEdQDupqZjbpXq39qNPh0MAX8AXMq8/KRvKrjRu4bwHcUPF
SrUT1wsKIjRLLYSuI74nbVrx/3A7EmtNMgIoIgojHuWnsnrx5NSftjJZMmzZsg0LMl6UBd/kA0ap
6kvzxJN7MI4QV9R7gYyTSRBMEEGVinoYZIpBKjiVJrR+MbgZnyT50JWP5Qhbt3CO49nbug1cFv3S
NTZntD+i9kaIS/QHXENarqFs8ore/jQ5kA0xqTt2u1mZ7ceqZsTi4hISirAjp/bI4HnnSv1PUTds
cRZHJtNssNvCzY30DsHIq924XAYMv0CSS/PR33wgmu1dHj3gFL/x804x3lFBq11gneAe0It4ZDVe
AmmWDbcfCH3ZfYBn0Rky2oX9KVbQ66VsMlTvZ7SDuScSjObXhUabI/JCEEtRmLcLPc7oSkBwNi7A
lw449PurUH8c+PPtTTxRy7plZrm6hbcFc7yb7fMyJUrj5NMCq50lLlY60JX6GO52cwiIPTYX7mVP
PWEP87HcXSp+PcwZ0EA9eYfKaCaV9JFd1he8zfxvtt7vv1YWv+Z5v/u+bsS6+rZu8utNafKmrIfS
PQYu2TE9R4tkJuvs2o9jZL/DDB32w7v6fhT95cV8Ua9axj8/wJD4zi1TEhN20TE8aWweVn4/FlJ5
H9+k8AS4s/Q3dccgwJ28WDawJdMFgD/0tSmmULTwtCAl20dFFcAkm7QujHLP/M0DkXQMWkIqwZl0
VNm7kWsOzLbHMIlfAsDM10dgK1SIzBXByGRWxIV0DWbQEix9CakrLfTrbJVr9ktW+eVLnRXv7DHv
9UgRGSs3eEG0WSywGxYy78GRq6cPQ9haC/fwdkIln7eZKFrkPmTj5ZJSMBf3kNiVB4L3JYb8Pp79
C9sAoSH4OxhNynBetqg3GEST2ZstF1b3ymGI4BEfb5HY+C3P0RkWoEZMyMhN0ijoK7fICgIKY3LY
IYMVC1ldgrlPuaGZZZ6XMHvDvhk5gRWOpveMW3cD7gp8z7iVa79RfPIC8SDN7lqyTEgy5a5FejNJ
KDGSL3QAqZoKPPCA7jsL+OZ6WwC4Ojr7pW+NcabifczhPRXhWseFqiN5C8zoEBH/kuxS8v/wmO/W
G1a+c/wA8mKiyMdtcn9ng9ZnIggaWL4Dk0xCqtVfLLs3f3Vwyyg9wpkhW69j6ulIi0khAo7UQeRQ
vTkiWt12ZybRhQsx2wr/NAIXMraJfehWPoP7mGCJ751MvJmCJyU4fZncxqrl2y7afohuEhWoIRxr
sWj5y86YOYIXZ4YuebjFyN3iMpW/yLyckI5Z+mgvLn66IUf36DWAdySOgM0JXHQzQaVeQ2bCa3tL
/r1DgiLr6mlEjTClIahAyEFEGYEjQDbS3WRS9jGgDTcdFJzRpbtjNyZ+tq0E/Wy99aH7mWF1dZrp
Pm254g/vU+q7NgOcQ2gjB56P1PY+dTVZqxlAOTJ5/kQ7lRImKoKpuLJXhHn4WXlXZzsgLqCd7keH
z014mgUmFJq3peXqXp31qYMCagNhlb+duteTd42a1d6TiPXETR000d5bVOCYBEOz+qYYb7z8Hao+
Pg2bcTnH9Q82xp9pfDvhT6EmYcpXSGDvgqC8LnPvBnLnOL7gvycmoEyrbpaCj7hYt2MpYLxuvBlv
P86oPwJjZqzRF4R3jtwlwRnnlXJzNfrOYYaUE6KMWinU22gsombKGmNNW3kbB7j2hhvkQc4+Rz6L
PzGDy/uun0dSF6K8f+kdkoJkhircDE4hyc6dm6/4BBC8yXjcr6OGuPnDAq/8hz7MvMvbZrD5REHC
/xl9VjrxahkFwPbT6iyjG93i1oOpAsy4d4gy246zd8QyEqIM8Cb+EUZfHSyJOt5+UpHDIh7SJiTq
hCBt9qgaz/h5MiVAu30FrlfwAbzDVhHxj0SKbMDg2pPG2z5VeT7G83c0PYUHS3Mdv++Gmzk1NeNo
QwoM7zAm/ksJigDdWp8yrOWVDnLuwrUZEuLmHsis5SMQh4tIpenOh2GE3yR+uotvaFz2Dh4RIYLw
E3Fu1PKhTKCavwmyhal557csizezyxUKRZvZg1ZIPR9hT4/AOLK3Y7fu7tp3FK8AMQQBUpjbE4oh
/ipd6ma9bEvt85sWmX9GYkpVaPF7580CoqPuUfg/+GRAVNf1cHckQ9OvDQeoczvf93LFYzCWf/Ok
DpJf0CX41y3bdVIvtBVgah0ypnWCtumNjprqZdJ0G8qHyJxgbCsXSucA4RaSWIsFAl5tWDO6aSvO
KjWsWFvKTAkExrkkl6xqk5k5oEirB0rnyOf8zs/QeT4bxOphK9HdM/b+MimHFaNkI4K/SbEQU+TM
KoD7s4HrAJY0ZBjx/ji6HIKy1auysGw8CxpcTTZ650geBrLmc1wskYz45SPMZdYD7j97F2KnU+vU
PHXQq6ubpGC+noorwNLSjAYfyAku+eEZw3vISM38azOtbus8n111F5+FOUcJrJwiCP3rJwNqh8ck
ixjq7EHZCU3UNcBqH6LC2faI6SdtfLxdgXBhDNuM7itKPK5eSYBewFwVBA3jmG9ilHNzTzSsXlSm
TAIi9PIyvaLVgUZpeQDCAJrgdjeMmpw45+h6HjafahbppP1HF0izhNfQ56H7B/hR8gUT5d5h3DEg
Brd2vTnlDbX+73WK9Q+sJcoEW5FV5o8qlmKJqutbnbIsbWujXsxmvADuT24kNhUYTDilFnSFgTw+
JfqUJPRTG8sIwT4MkR0hKcUTsozF93lgkDVV+rvGBhZR9SOr6m/DxS4Gb+AfAEKTR0LkyJo3T1jp
nA6aWrjl9qUgGxpO/xJenQ4Un5sHN9yjYjK2iQBb0MLBQBhw9A9+kW93fr9tWfmnrn+676e6fm/m
x8MRE+xYxWeDOM5MiwkU2vA8uydNn3kcgORXGtNluB3S0KfNNsgX28H9MwtQ8pFggvhs/YkIgL7l
k8gmttW8Td4hwbssiiEmDMvH6HUm5LEjolMTEDFpxlBSkVDbIkQXmEGozJy+PdAHNRb69WH2Z6KV
OmxBbGJgdglH+UC+QSLXuvQ3fea2tYXc4TFRSdigPgPg0yFoIIELTEq6C5yez6Eh1M9Hd+8zm6uN
sGtcEaMB+D8y6Fj9mlkAKf9oLEhQ/toy4HBOjFpyGR1fYFmy6Iz/KoCfHvBTuZ6fHkV1lXnA2F7D
u6/5n2tCyrsCofpDfTHeIgL7eHFZ89V6fqq7r2fNXOql1YwBMAcS7Jjq0X85nQp2lB+yJM6HlBUf
QSZOqgvhD59qgpMnmvpS5K6XsQYxrkUdEW2z9dcwwgwV4Dz1G1bruxrSU5CaVmJUQ7pBpGcR4yJj
CjdUGnObMd1hv3J1uFwz3ozqgMyiFwOj/22Dnp7rE7Z2uRj75qAumzHkGvbCS7j3EGAHFEwumWE+
54BrpY2/GzJ5huBh+jsBGEGBri4wqnt3IA3lvuH//j2p/yCXT7/qH5ykqY/FkcdOBDmVpp5ue0ay
HOzisqMRfka9QE9q+kq6jQ8xNQDuLAcVg38hR/8aSh7s+u+/SP5HRf/0i576n+1Fa/bHExsbeXyx
2d44UwRG4esV969e/O8L2U9Cbc3ilRxUbl2HDpf8u2+4n6To9u8ezZ/z9fttKT89aF1Dd6+ybyvI
7//er896VRbH7bEZE0QZoyT29uTPGPO6jWiOGSqqy5esRaTPs1AvL5rKf5tabvX7xZ/esnXT71q9
PLBpjiRXlOB1ZJJkLcC60u9hPZ+fXiz3P4Lx521E18UZJSmWpFlP20hxy6XlwzyJ5X4M6ISicwct
F21H2YYjJMyYnFLn7PeSD6BtnL6YK4en6PeH/ueh/vYjnjaVulm2jleZH1FTt8ts/Wzg3ZyZlmfu
ew5VT5o0rmemCr248D/DVcUDx7OiWGCQiqo+PfD98rbdnA/7ZnxyiDPFuVl6C8ROTPe9kdLtd0go
Z/LBclhF1QsbhPLT9/P90k/fz7kkSUE+cukJIVbBsn9tE4eGbPPC2W95ehehERQ1WdoRVDzS5fHv
t669uL729Fll6nGrH7VtM8ZBQBvIO7dCst8GsMsPZ2aQoWiT0nWdLhoP6S46hKkB91wzvA54n7FB
SyLKCwR2b3aMZhwJxIZhB69gbVmUR/+sDFNjULmlsUTVpzJisysvGGSWN/Y98jP9M7nTYpSRX8U1
ciHT+/2h/ItGGozYNXRb08Xka1N7+ho2lXyTsysvxUT6FAC2jYTYjlhtaqRWemhjAYCZFJ0mFbOj
MfdZ2JrxfkRnnNT3QAsItukzy8QZVVH9yv8h/wPyP/28p++EqBJlcz5mzfieQK6LAnDYJDQjf2SH
vz+Kn7bdvx7F00aIG0u9mwrrg+qQYH105dF601Xio0P+dE6QzKuSUfzBp1f91wWfvsX7sTGLXOaC
mGXdBTUZDAQje9gMCLhqXFLpCdR/yaWJv/rbVZ8+Q+Vogdzbm2aMaAuoRMTFIwq3vL0zP8S4HhgZ
8I5KZGq/+P7+4IO/XPgPV/mtMVCrnWUUGu+Sts29dImwQ+ZBbkZQ+F2wAjH3NvM+WVzu2X3bO+aQ
7xKR586/rS6R/mLh/3Saf3/4utgtvv0aeXuVdStn4YMDuSuLz33Z6TANkW7l93X1w47714XEEv92
oZtsZKei4LYFxc99elOi9iibfr+K/MMx/tdlxL7y7TK748Y47QqO8dKTyPGLrsy0Rcbj7l6VQa8u
9LRBNY/b9ry3c9HnoFIAWboikETHQ4/1P90Sg8BlyTQ1yX7am47nk6IfmtZtfEW3JwA4zCQuij62
pxdXEtvIv0vzv1d62mbsfWnYrYIrNYzHFm+pjhjx09FGlOg0/qQ+FFh5X1z0573tvxd92m9y45hJ
yz0XFbJEBM88SBw/zjskbPTyYj8cKyyP/17saa/ZLjO9bMTFWOzg6ECywcGd9rYMe3z5NF9d62mH
MQ+3+z0jRg0Ph0wrcWRMhJhw0vKRRYCa//+WyX+oym8rXzsfclU6cGsHVKlxHiIs/zLhzV68rt/v
SpaeNoys2auZbrBv1mSRrzKCwQ1v2YH44CxiFPOrz+yHauXbC5Olp20j21mt1l48xEkLVnhVuJ8P
qhCF0J3f7+un7Umm0jAVXZIt+bkctqtWebMVXTw9Tr03zZuPzPjl3fy01r9f5ekD2x+X53yrmzea
DKZ/h5TdPpW+2+pKHbCz/2VFfL/a05clb2+Hh60aYrF3l6Ht98WYF7bCF1+w9tOS+H6dp49Kti/y
cn/mrg5MkHSaiLGDnknpxIA6PTbRjjDYmm1RnF53F5EJrtLTcBxuMg8ZPCMWLt4WXOAsIQ7p59QZ
EE8UlqZHegJaxPP/97E8fZdnc7k53W+8arFzx3nX9MOk5enx7wvqpwrW+PZUntvXVn27VNKFy9wY
6ovryhkz5CFUYrY2KXr5rl+srGcVXetRXvWLeAcgJZh2k6Buq0N0vjEpbki6XtzbT4ff93t7+ipv
m+p4sAvxxgkqx9QJlYPOF+H+8gX+8WPlK+syTQAfp2b9gaW+7WqPnMS6zJJvYylkHLtj9my3Cm40
SMiYvVe9mfzjLvDtak9HrVwfq71qSrcxsocvxon4eB0ZWrjtqj0lrTySFlEM7iMUam15/vszNX46
fBFB0vIobDSS+fRM8/pmy4/L/Tb+ow8M+JAcbLeuoDx349ZINIscHrRs5QyeyMXXDZlnhRkkHa6D
pIUovKaQ3QU2w43M7j14RwreRnUdKAGMZ0JqJ//ZEdNV9ipPHUBvEZ179K+TEUN+6WXO4GtbwKzf
7+unHt+QTaz2iqKxtWpPu1Br36iysax5pl+7DjHMjMJDu/92bm87tW+HDDNjZmBgvbjsj2/y21Wf
9iT7sd0bd52rTq4d+uoYLPzkvVyd/+58siwbmq1KCt2oaT710vojV8zGfKhjvB1GN+/t5/dPu1vF
p0C7YHg1sGT8/jSVf79zcUWL/AJFlxXlT/377XvYqaqeKcVNHU9mwtbUlZ1xOFwjgAmme8eNgEf3
LmbUF1f993v/+6pPh75UHlqlWnJV1ZnNaI9lB4FLP+yEPoK7KPoYvLjeq7t8+hYaW77cs5rreXAm
Yp5LwWy8q8MVOz6g6+jmRK9u8dUlxav+9mA5wnTzcieK0/MOziIdx3HuuuHUd5JRRG344j3+gOv+
/US1vy8nV/nhfs/vKqdD7sw8m0veeynSNceJP3GjhZ25FLjvfwZ1RoOs++oJ//t9/H39p51uuz+X
2uMqnvBs1k31TrpAaRAGi5UTOCEE/5wW2Os9usnXyyct/vTfXcbfl34qgpqlYZ0MXVyaQ3Fx99Mu
TL0ThJ+aF/pzqrvMib5a3seLR/7D5v73dZ82osZSa01ect12sEDkySQCJwxDf+MmbOhR9OJy+qsF
9bQDKcfa3m8acTkm3Dld01k0nVT1YqhOJw26s9qb8dY1X3bieMgz91GS+fPpNp7687mf4Kk8g6pD
hQA9n90Xv075cecC/LRQ3aMjlp5egr077E3JLlVOum43WMTMs/gchmFn6rvu6Ctqv9qP1X8LeZ7+
tws+Pf2tvCttRSnU8SNtd7uKnxoJA1HdOI5pwz41pwNZ5/sd9w23vC+O2cGrJS8+qX/W3bdf8PRC
Skmp7d1JfOFBN43V6DBAZMR9D/t85Mul+NDb2hBNsvNiN3t16+Jb/La16HlmmbXCs27P8AakMSHq
Tjyd86QzZzSIBi/erf7i3f5zRhxOWn2yuN6kvdBZZEQkO/gn2F3qVRyafr+DNeLk9BJU217i9hDt
7B0fqJ99dRCdPa+7HHS9yC3SKBpE7cmLx/Hj1vPf9/AHkvr2OCgcrxnpwer44k66bduRkFp1Y77F
jpygk3D8OXKQaHR3vgYD78XFXy3DP/Xmt4uTsnzP/4+0M1tOHWm28BMRIRCDuNUsQMzY2DeERwkQ
YhLj05+v1PG35dpq6kT3djhiXzlVVVlZOaxc2byghk+XhvnUpZ+l4tO6j1vFVPJgTEZgZa+ty/AD
Kjind3X6NdMajUaqICRH6j9QRl26DtrhusVVYhMok+O5gQcMB+dhMMAUaIHn9BjA7sBKRKsavOa8
dqrnTqEjcgGkfT+1k+rlpOPBP82ZNLU3X4VqBpwCKLx5H+X0VUn9ktLHLxugSxehvoGT7HZi0Tyx
9gnPrGa5wgB4PcZ0v/QT31Ld+VIj/KNrdclBi29petJSltmFKZRptplwJ2jgAR9gtq0hfC4A1t6Y
OelbCi0vfeUKkoVRKCjaNq7s9dPliOTM7c7vbrgc16zBVSx3bfUcIFpQj/T7b5byfVXYubrYk4Lk
S3UVHbMIO4dj0RjMcRIHRyswU394cDhcp9/3O21bZXVK8tq/DjfPEhTE7hvJ+lDTOFwmI9IOvOzP
B+Ht1dW7AQ9L75mNhojhZPWNrdlxfBu3R7Hjwn4/uFJ5o1nhA/SFdqidDpk+vXmo130OuSpgTxel
Rqs9s9ce7WgwfOngJavMSkn1+PfiJXeqfVpkEXRif7lT4QBAOwpmmi/iVZmMFJe3qVqp9Hgfz63G
6rASW60xKqw7Z3QIo5fhCmdoJgO3B++7ydR4GW/PDkxWjK0LPhgO8Ix/0c+2zuzudKDg7XSclz7O
lm/53/bo6eg8nUzmvXb9DX/wbHfnftfH8PiKQyqJJHRBvdeoEQ62jLwsXTikdFHZb05GopM+7Ipn
+Gu86D1/iGvgk88+uApxYicknfglTtqpZRRF2qaNuKczPX94ury+buBdoQHrm8Lq9Ln53dYU5q5/
YXp+iZYs/Gp3SBKjvtXJa+PwhLi4Y+9r2OLus9bRZ/fzPy5Vcm/0LL2tNtHmL/XH4NivbsXkzTeD
g5/BPdLr3S2nxok2+wqHo8yu/1qqZNdPh+ZuYdTZZRHMhGFkiofU8569F7HU0dN/W2keWxV06JTq
WqIBDcGfcsNbf8oix8Fw5wydl6rlgHmLgQ4JdVLlMsqi7+JCc++iIPm4XSxvDIHgTN3sYx66RInD
hBmTd69n9q3JaPSpWmuJ7/hLomTMK8Zhs100kDi3B24wXnpfpCvrpmdZFzBeeyLTraPYXpVI4ToU
FmnoV31zvCEyZmSr1TC7OKwbKwKSnXQ/nulxcfCUVdGZSofkgv8+iaLVUUcqfNK4RBvTHXCodK1a
PbPj8+8/Kq0umeyseT7plY3QotAlCthYV3zBO2rrEHzheh5X1qeqYazM7ft1nJI9Wp+y1mrdRmjb
xyI9ERSG+ObTjfUFVNlq2h+Un+vgbQi7lfemLAD+JVyySOf9/yxSl46n12BApW2ITXCE5qqdvRI3
5Jc0yR5tGCiU7japDnwrDhomhPRz1w3Mr4/nAzDMxOxzrErTUOJ1/RIqWSLIPSuL7K9DtV9jy51u
wzHkSwt/6ABTg8emY393P+PVf7wzsp952VBSuu44V4z9xgxd1x0P29ZHZvaeexbcOitLVV78k3+3
WaVrrtasCUbQeqMtnaZ2r5z2q92Ka9qzQ/edh21gjqO6bZqO1bEmi/EIPLbSyys91YJU6VQP9UPE
IxPneQPXTd3pxhuPP9Iuj2l/1sEodYFzq4xgiRf/a6nSqVYuu3p1fVyLqxruOFNPeLM8Z6kJOkQ8
MWuzOVNYQXET//Ac/l4oOKTfVvCcrKorvYpMfEl6fSHJGezcABiSSQ8Jq61a/T6UnQRno5EqWVL+
zhSES8FDtoRIuZohfI0hFMmSYDw+gGXwLGg7cCi/n1TeSqnRL0iU3pnb/rK/rdqc604ocBoI35le
Kte7e8/mvufgKE6Ut1Wo6KM9ll4afWdsTjVxrnMygQuPCJTITLjOHkVlr7cz4akSxLEUATnlrmrN
KvFC1wsPXaVxbeq3EzdI7HLLnN8SHp138cgOI++5SlS6mVYtOLbIcD+pFKwsE1FQavCIv6XvTqdz
HGXLvzIAVGgJwYOA1iscxbsZmOOdL+Lildn3D2RDWsGIHgqFjj++zNTZf3/Cur6r1u9VDh1HSiT1
p8FqMh6PUfDeW8Pq+/5izGVu2Aqxj69zU5MsV+WWbuLmmpVznav5stvOFx4UFgQCIl8dmpYGHQXl
lozWfl3Prtsd6yTv0DJDmgmmrjn+8EzrZuPLKPQqN/aP1FoyV8m5equ1l+gVmRWQ8qQdoGjBhLxC
cW8GUzrVzGGNmPTi9vA1/E96jk2fBqw3azbp/keL3ZSzgef0vk3041+77RINM3fW9MYmkwjw427c
LZXEPHf1YP1ygu9y3h6AbrN+sp3ZcGlOz3c6Ge/Q/5t7K/B2PvktYtHGbNJhnp75DXZ8BLLap2X9
E5SA4jjKPcuf05dTftXl/yw5jh7TeBltZlEycxwu9s0UnqwyE6F4O3JoQMGwpKfKsnlI2QDYw3LT
cnFCgrGqLYorzHQ1eyfbIclpQV6mtGoKS16VrFojvRsXI1d26ODIOwE8cKkvPJP6qULHOFH50cJI
PzptyY4Z0arS0rcYcfu15RNbfw1Tn809WBMfGKGA0CokltXOipazKpmtVtU41SKN6/wkXMs5N5oE
lxvsujQtk+hKzKGjuQ6Ncr6FG/3575IK1OmbtIALEnnJnGTGVk/a0MsTBc7t+XIMwVBAQlGk1nte
i5poC2Kejk8yXbHyf7AsP5Ily9K4bCrLjKET+NSVE8tmmPbVXHyKecItaAXNJUGa5xEDT6zR8d0n
he86L86bZlqX7ihh1Nznv4sWfzZD9nyN1j1bxLVKDWN+cVxcbpFto1HS0VFvG89M8XiUv1l/b0EO
by/crSimAaWlRbRfdXg+3slsbqxxc0rSHLpePF/b/6b11lTlrv9B6X7kSg7SOrlcddJ8rLPmdUPD
m3Pqg4tHBqA6HvZu0Jb1XzqGL8rhFV4wpbsvlOrPa/YjX/KVsnWkNc539pkZZRY12/A9QPYy5L5h
ynfmW0ejbDpSG7Pyx/NHsGRPmpRqkrSJYDu8EmhsseBDz+pZVI/wvBUaXpZI5W7/SJOsSdvYLKP0
wvF254O1T2ZHpMs516ZLEoAbpXocyn2RH3mSLblfV5dmJlbXxQWjLBxMF3YwHJqCygNrabHCm/dY
hXWVTMn/2STR/nzVsB9dO3wdnCeJrXdhVvc9QkbsNB3bVmdGD9+l+70aMb0N8PJ/3mfJhiWRfjFq
AJGm3dcpcWNAYnJovQkoh9JcCqP0SHMlo5VWK9skXnNznkIAsPDP9HXoqciO32lbNW89kbTrNKj7
+imObu5tP95wlVLJkPuMGTbxciMW69rv73jXW2vIGDwC1u9vItbH0krgkCIw/1ulZEj9prXd7RfM
AxL1TXiiO0Rwr/rZ3I9diCKghcBOVyO0uvZJqin2+3fL6tzojTxYFtxn/iSz8ItGjAe0nh5/WUmb
2e8vk2xY+3471DVGM2OrK3nfE6ZzZ9ZsIU9pqMv9gp9tkAxWdD0x4ubONogKJ7VV0V5lBFTdyE9M
rO/E+iZBy8/jNdbKfa8fsZK5al/ibFtfYkCI27FXrJOwhjeCoCbr8DR2GOpniUL3qBooRJcpelOv
QmZI43etLmcUm9ki2WtLDUs51+etj7Z5CNx32B3+ep3J8UWe6fXfIOKtmxOoKUUc/6n4hjLvr/gN
kj1r1NMTM5tu4htETmhMPZfxnLwQwlYrLVnZ21CUJlmya2N1bqxv1RpZA/s1fIc46XI1p3hCiO0Z
HzwSfvw62RBmVGx/ZCtuWqlnXxQvGbHK6rIAMJlv+CvRa2KbwQdABhBindihqKXY2zK7XRQnGbK9
oe3XjS2rjYML8XqIX32FNhV3x6S2NuOBUl4i8dzJtrMgUvaurld9mcL6xo2dh6/vsTUFlYaL55jO
W4ck38RPrK5qVxXLlD2s9uGu3eoHZNo5XMWcwj4yJuPFxvqTyFU+wWWGorhGySq14qi50PQr8gCD
hLDYuSYU5B7kknkmk7wTw4MfH2V+FR/tq2SczsvDpl4/oTndUP8I46B7tl9F+qn/7iaiGuCZd4rW
Z+cl+nyh+Zc0jE//72ikTMGUmavi4iVzFTUvjf2qxn3FmW24m/7CG0zzDNi4bg8dJ3vr7F3/W6Ch
lLqlOmfJ1dLv7ajWSIRudUnOQ1L0Hrhe8IyzBeiFAMJ+vOdlkDO9uFTJNN23hzSu7VjqyQrt16q9
FNVJEpsfZKz7K5+iC8qskKnaXslAaca6ud6LNdq47JF/tblDFCHGDcdzMIvkF98OFoNdP32FsVBq
mGSbDs1atNlfWe2TAHeGTxpRQwjFO8rVGjeDL0rQa4Zbkv+ZtF9GN2jhvr+VBlJ1xJLF0pqVlhbf
xfIptgMph0/KMr0Px0KhyXuNSE8oNlzo64OLJbta2mV5W5wgS0RiOMAmEy6Mx6T2SCADvJjYFCxV
MtsqmeJNLISEtXWkG1HlXqPPhbFotsZsSHuv+WIuDnj5IQ4Ac5nsBTs/HmoB2gasK7ImMSzOZCk6
/ReTnGvDP4ZVX8QbqEXK5771jjYICRHmMOmE0bqjDu9o74thKYZNinjYM1/6TgfCZKuWD/E4vFa/
4CWofCah8u4oHtocbFpYYppuDvtzwra2/fkrfBsCN+kNnd7hieKdOmeo8CJyhGFB3Gp5S5IWzViY
BpeYfkraDr+VV0fAvXlaVbcln4X5SG0kM1i5t+jzaqGoJ2sOpRd4idQeTKPOmBE4CU7TDQKGtxwu
qc6qlFZbCoapIRnCPXO99oujuCX2IKQnixFzZq6z4vAnRGCfKrOkuJcNyRReb4tbLYnz/d3SbzbA
PV7YPDgkEWYWSSugOIp7qXhkG5IhbB3v9fvlJiTiGLapc6BA4J8d8+VNeONKhVVpkGT+GpGRXFsr
9lTEuGHTGkzND8/rODPwUN+qxSm8pIZk5o6740GLVyzu5s3DlnjKXDALgXfwxWXu6xT0fTKtvmJP
FWtsiktbuCWLFonu2j3f0/B9es8RPm3L8bAKOTpjpKycKMxAU7J0t7O2ztZ1IbFFUOW+CkgIrQIg
RYFrKhPnCp1pCi0urO/OMMqVLi4lR3g0Y+s96gYwTA2fex1n0onszIudyejxppbm2QqXsSl5ZhGF
k0NUw5jboZ0XmKuaOR4TOfX6/Yl1eYaqy/RnE1Zrf6pekhxk8sAMNSUzFFdhqN+1eLRFzDqfvw7e
p+Pm8GqOVxN+nz88R++Ak54dwu+UI/aftL4SIqJwWXL+0cKub7aNdrSMxQbMb5ZLACvM/ZLaoAkh
y1vNfMsROCSmVOqsUi7JKO2zXbxuiGhqZ8+7YGQDOouAE/QImSk5K/yj0pxM8Zwlg1RfblaMTEYa
yQFGOppBPJkSHju0afm1Z5gtMEqPVUsVLuawysLONpd65V6hqyp3eIHFCj8/+BgS2RCn/j+CN4WV
b0pmaW9cL8n1zBJ51EJsoCiwBl/C5u7MGQ4Y/QaPV1jCDVYtuthyP5qetZbrRe7uDs4km4jEv3qA
/myWF7kqq6swfy3JGCWNVetwzOOHOOAQAUdc/fHWGn8Nm6QwHf/yrMxaKnZU7pHU01vWqIgIvGu/
Gl44uE+DaZ4frnizjGKHNbEVSqMyCS3JHl2Nau2+ZqTxFFiERtSPpo4F/QoZ28Azr/gnNE/ksarT
mVn+Zyuo9Bj5A62oqThcoS4PjJPcCgsBvJbB/iYWD4W9KLR81aeeg1Dypsrcjuq2tCSv6HTerYyG
8IqebHewcf563obeS48GIbI5iaXi7ihhYPutvZIBWp1ax2OqIdEGtP7KDI6WD4K16r623SnP69Sj
55DLWvH6V6A3mIhX0AJKV1Rhf1uSYTosltq9qbHN3NnXS/9dtEaN4RYUrsQxwD/jKiWWKnFXCs4r
2MOW5DBdGvG1lmTiaQ9tGgWm02Bpka7MrM63MsOj8JdakmG6nhv1a2VJxuUpxN8dBE1GIVD1aNpD
s6+Zk+928O1/1seKq6Tysw3JXzKaJ62pCzdNRMJMaKEN2CSsYGOFo817OsLxfXxpVEkHQzJSTUPb
NHZndApgsj3ImN01EJhozhMQ4hs966IGr3RIxWE9uKqGsGOFl+a8b2/I6yA1c8nb6Tah994DeT5G
hVtoEl0Yovmr1qX80A6UGTWVeMlmrc7pvtFM843mIhHA4T6syO00+t4z3YVE4ivHrwSjzxXEiooN
V+hWzotaWPpms6StaSsSWrZwxE8eN5dROcBtzF6nBpxr7U7SkK43lX38B4+iobcpvjQ1HNPfmx6f
tM0mTjIuLhynW5Psd8A0xWdRFRYdjcrUXfku/8iTDvmQLYxKekTek0G8KmqHUEzPwGB63pUzrjqd
bWDBfzxaOP6TsoGs3Dk3DL1a1+Ghz+1JYZ9ru8atebqd2Oe5OyBAHx80k8Isa2XM4IBZT/anOmVY
7iL+LTQ/goLQ5u5I8SO61KYhHAQuppF7dCaL9Ub/xuhJucPlL96POOlEz+sm/Lp3dti2gc8MmFQI
pfcVqPbaG6fPDKK3aJvdmY5mdi7m/r0NY5+1VSbhSxgMxLv08xnSQWeHRvVw2p5RLJJoY5ienuuk
jPpLyEkiuzWMZ4+v0D+8gz/ypOubxcl9edBZNk8BlvK96vP+AhuDNGtMMkT4q9bsO/UmsSPQp6PP
x/L/wU7/yJeioEotPlSuV1TrYlECwOEJxl8gmbHTPhiDkQqx9A9P3488YVIKWlXVkuWxvmR/n3LH
ZuGBbWCdd2goSdCS31Ksr/zi/siT/Ixz/XqJtSryiDAHu0lOWcOsPRIGOweFcvr+LTPpuf6OJt9M
N1flYpTrlTwMo7lY73aZMBwUPO62CLXA4zUJ7/oz3kHVs1tukX+WK7ajsL1G2qg00ktuKQCmT8VT
D4I6wFaIYmhemntSIZiVa5RcjOqdUVX1DEtxs/J3APXFWoj2wzcSqpEq0503Nf754v69SLknqHXK
dNhikXexuiHu42HaTMx3BuZ0sBmj6/Pd3MwEJ7Q1dKpe3ovYP/Q7jB+E4h6cWOrZa0hSLEYJMhFa
Cdz6h7fp5/MkS0YRL663Uj5P8+ACgPCAIkSQMe0QdRNH7iuCsxJCy182K8egFA492tWSVrJHx2kC
DetWAG5nDPiR+uHXFrI60kbCiFzzMBSsgWGNvpfut+qmlfvSP8uWLNmpsa62KidUjy5F4YkMliYl
09gmh07c3YPtwYLe+fOoCoRL+2wKJjuP6grLX1c2y2ZtK14OJnCEbfP49oo7MPxKutfRB42PjTy1
m3gXc+X9R/MpwwC0ZaW+SNr51tuDw2AaD8aeMNv9Ppcthibt23BUkfE/pM1+dlqyaa3DYX0ydBTs
KVz6dGV0Evv93nPB0RMyxWOwLr72vnF94WWrTlnhFci97NVoYVy1uzAwQDFdfF2RWBl7z32y55Gt
Uu1/CEx/lirZM8iTsmMrYamoFC1Fgk3IGZvmM8pkXXw1X4m4m49Mi2TKjMX61NgdkSe60kRfxGsK
M26A/p5pncKTnnz6j18olfWUy/5RdGoSPaBCN88mC7kizbvoQVOW0ayrrhKWnl+9Vmu26owrgKTj
9wORHBet60o4sgSeoXv3A1jKPNrTSWPTd/HU7qnyrKUgnWZBorSl2nkZLTJxPRnALebOsEx6w8Zf
H8Ol1XA+oDJyRD5b7cCWnuWPYJmULUmgTrrtxdMLbJiCP/3AY0p+PeuFcYAzxTGWP0oFaZLVb+3W
1X1lgzSd4NOdiqkEA/DYJ4emSm0k8klkIWl5ARVeebsML1XTA0nSO5i2v3dGdhp+xzO6EB8rV/n9
KXyV7M5ebulRy90P3C2XyugWZBKZV8eaMRgSronRfxQovQLN+/WWamIbGiZjf1mucD6GQ4feQyBv
ysyy+P4/7mthfZL7eji0j7f9CXHUEfGuXJegmzkPQwhXgHD4W1WdpPy2FgRK/utW+99j0wWXW7Xx
c+BYEds5AbGqOL2cLu3R6mRDf22t9VPE6rbO3oHDxJgdbHu1hEOKhKgLsoChnMy3EsgKGs6HDKh8
ojWvhp/xkcYWHdl1ty/ohUZPygBc+K2PPk3ya/ftJdlJoVg3L8Q2D16nkCwJX9OYwt39wpZc7P6O
XDRDiRoqcKNSrSUrBsvH9nTdIZ1gEZhFME7fTTqlRVPRyF9Ym2eVFSvPtgP/18AzMAhFNia6Fl+q
66xZFSUMyIZfhZV2Cc8soNjfDVtxi0oD/oI0yZgsb3i365VRBcS6CwavAw74DDE7h3vAckU2/e6P
JZbilAVX7v/WJxmKdY3AN963kMjytmb36ED+9grkfsqgK/PLbDgJzRaCQcUkmZW+0sijZgsSt/UP
pSp8hGQ8zitNvydHNlmU5C7OfI96M9zZGt+GJN5NgR0Gk0C1qNtSGi6hMo9kS5aE2ZWHe1RDNu4r
4/kGTLnyB+4Ocrix9zFkgvmLs5hT0Wb3lU6V6rgloxLfshaNW2z+3uEunZzwteZQPvLqNhDH2Kd7
aEJ7xeMTL+0pLp64ZFy03faS1BosuNJF6Dl/H6hakb3Dj/Scfe+FhDTAoSeF3FLLUThkyXLUkkM9
AwaIponM/2oYDjY+9U7MaMKEmR4F9Y09Gy3t7qfqEiuXLJkNBumsqxVxxvCehNCxvU8rdEDWgAGh
W1xkKxqIkrPhKAx5OeQFvuF6rd1uVBk7gPIVQpR9ewGTRFXPlStseoDEYG7hVn9ogR7m3dQ3k5k3
I/Anp3/VUd0sCJc0+3Zb3aqXy12sGpy0i+lyh004NGjNI8vj31eqd6uMHkgvSpT0+RzFrfNiyXK7
cyYV7s3TmE5IJxDZUvNZR6wIxInKRhPypYbqdSgv4xUWLGn2Lq4fr9VKvToNu/EwfF37sXWk41V0
2waYki9mynZ6KNodZByUX2t70rbJzNvd2/ixrpf2/RY3QtL1U1a9aPqKLxG9qK4dW/vRbkJ1C4h6
y8L/w6KRBdK6Wxcg0EToHvG5KmQrzQkVtkPS+lV8zuotcf5PZBgHlNfG49qLyAjB4SuAriAxGe6m
eFDKE4sFqZLbf27BWJCkDXRgY66CkMhm4HLV6uZzr/ci3mnV+KR8bsefFvzvSyY3vy4atxbDirQq
rIOgKTKmvNADOiADMaYWcvWpkWPKq/3h8Gj36L+1Ju2hTw9XZ2H2wd1a359KYFT5e/bzRdIzfmQo
zSq7cQ9gihAUVVCNUhbi4uUZz5cOrRh7ZU1TcdxyC+zuriWr5ZnjxlcMeUIJfISHaH5kzpUEvgfM
scMTpoJZqy693Ah7XTPeR1uj6weXt+TQ2wLIFP0YY/K75nNjdLUaIcxgoAV4y46RSducQtPLk+k/
OleVLF2SnWq1I/4bTsyc+r1ItkZM2jnN+ApeNQGl19yqM5ssXdIjE5pSPlVtEv/gKP6cuWT7bsbh
xBx0tkGwIxHw0bSYwS4IdwWABcWCy/3gwoIlS1c7rS9bI+OSwdVr0//7jrsSmU1aY4cOg8EmS/tf
6XSr2jIaJGUMRtFLhd1LtN/Vt23USzC6uu470IgxXXtUOnM8IyUwGwIU67EhbZTdpKJU6SYZ8SWr
7NfcbS7S66DmRHt3WmUeGahRBuTQ0OYtIZPvrfr9Sqe/cjqjz8/5xdr1blYXkgvRadbB2PZnCTWz
ypBK7FFZOirVvuI3Si50rbo2ND3iG2E1mjAaeMlze7YrCXmWlDA4MHc+cLo2ZNyp2Q5pNXh5ExBb
tWdX5mEVP0TyNlrN5r2yP/AhXZGBnqcB5Gup7VL1uJrmWAP2TzT+tmGMg39SFXhKi/BF4dIdXByj
Wm1niNdmPn8fuAI5M35+JsfjUKzMid8eq0Zp5FIUKF24eqW+vCcJq32as9iFh1Zeg0Griye7YqaV
UE4MEK3R/fXHqksDANkm1dtTmoMufoR0EReLdvtY08SW03vArb9Op8cQPDzpFu8D9pr+oTO7hry2
FTiJVMFbqektSpfcjLSxMKKrIaTbUJswzIsC9Wo+WDpT2HMyke4hbprtd2aHJkiFP1/KAFEULrkX
leU5S7OoKgyC4aUbSwy1GyQ29Qc2/6sJlTdhDIx0IoNKQajrsAvH7nfkpjNamBVfo1Q/ye24X5Jk
fV4IbaB/Wfh90+CLTJsI1EHhWTjY9mP9K81vFtYvV6OS83bfjIXEbh3dC0Ows5sODw4+Hqj9Tufs
gUkW2HKF8c8ZVGV/pyhYsonx7drcZDex1IoPu9iuB+Vh3QmWa3M6Heiu9kQJxmH74doenqH+ct70
paVNZ6B+bv73p+JzVFdArkJVr9HitNXF54RnSsmb8d689cX9HwPMEBzEO5OnlzwZ1ldJOV0a2hU3
Q7J51ateiZiJwyl0w3pn/l57E+0opC2eHfRuAxMocbuSrao0HVgUK1m7XbozjGMu1hZpIbDvHi17
utfrvHUQp0wMiTOVz9xoNmAQahEu1vLQpxBIbqunU8Y+s8lnprmTocmbjLzMBHFjmFaNBl9lDabs
OSnKlAxs1Doz2qSFzCim3mrnBc3xRwOOly39kEsYjAUTQxwSr68spuE+vl+l9qUoXjKtlfXtukmz
q/Bx8HLwqd6x7HGKkp8AtPF/M+uOGVooWlZyC0dBH6qb18n3wlE3mZWliYpfI5na87Glg5TkawTZ
ix3eoHIWkeVqsrL1PnQglr8eTKyN25kwJVZhakoLf0Xhkqld3Spbo30/cvpz5iROlw5iDRDz8IVx
CCvgE6LCf6paYDfg2vl/lP9Uy5fMa2XT3t0b+oHQ2n69A7C7x+b7lrwCXjbhvXhm159VwnvDnS3e
J6s1n6PahRwU/+AO1CUPNK3pi9X5xBHw3M956Vzwbi7zYijWhfPu+YUq+NxNyQp/JVBKAm1fualg
T6HwQRQYrDRziLI4Le9OY21mYQ4nI/1CsfRmGkeLxGZkExmMnj4fK3JpRFw4PbnXtlK71toMIhQP
JSVF3SZRHjgkf2juhQBipLaJZbW+okDJIV1urkZ6jjLhlIgs+Tb8IvwGkEi9jWOhv1XxBJS6YkWB
khHOVrskrR9YYcOsUaBgyMVxRmoP+wC0tU+R0exFPSzyjOK47XejZ8UOK6xjXbLGGR352V6/5JoR
QglJDtWEhBfXj1B7AXD6sbxS619cr2QZj/ple4/u3IYuvH0gPylE0Cl4Cjr+d9v2HwsrfV+LwiQ7
uNwsVk1QgCK+JrxdeKJZj3Fb5rpDbM/1vwX9ftt7I7Oi8qnEX3504WSbF8URw8B5AKBeDDdmw8x4
36n5gLL4+Dq6dSDxJ3sdEHX5SqZjcWSPZEsmr7o8bZZ0qmDyBFOszfRiwersbayc5aGnuQKk/bl5
VxxtDrB/JFcydNGlWgGQeOZozy4U2XCoYlIGcEtEPDzvu8/UvoiHEDTCF2l6Kk+tDhQjE0FxNjmD
5XbqaN7QGxtDWK9d2OcEQKLW9S2HOc/VkWeYULOT8euOrhfvOnisK6WIoIKuyJ25q2or1ndtTKRo
khN5J/zg9YjUQKUftJnkvgnHZtuBgLbHk9mHPUuk3KlsVFuO6gRLKVKK3yK5qfVj3NaMO9qzdTQv
ZkjhfNdrmPXRjTIT+TlycmsrL9oCBHhhSJTTG7acFBprXlMaXn2RpVE8pKU+e/GbJMvYbl/Oh/ol
t4ww1w80EkSCewicFCTuOMiwhhAmjkaPj0VlL+RW23N60NZn2D5BKrloFHWPoflCcIjbBlmtKhNY
2pZeXKVkDndxfNtsL+LuAMIHGOZO90yfXlNa2kLkCik6I48sQJdr90B3H2N4Rkc67VSZ4FJkRPEz
JCt5qcNSd1+yatpRRcmHXMTUjV067a4r6yqS8tNW1yVORxv3kLTDevodDT7jcEGCmgTFqKsErovb
++B2yz25+v4WRfqKh0pMa3hlWE+NoM13mQ8KW8CQV2oIvJgfw52Ane9+qiCTSgWUTKqR1GuLSyo+
QPTLNp53AwDlwbiFD1uzKQkkoxssifDmKPMzCg+uIRnU+jarH+CbRfLBDgeXEEyIrpkYNmC/pPDI
SE0m8dWcrF2GsqjgEznl/58bL/KfTaPZBoLEwRTiF21z04/tdC+eEubBwAdKdztNA1T/TO/A4tse
7Xmjel+ZIil/R34ES3fhvqhm+qK6/ctvr3ukSaDjMr+YmPBxthi/1aFTmWih4j6+8qWpGVb694Il
5Y/3tbR1qe2q09prd74LRK/7O6ir9s6hvfar4fQoOlqdevcAVFKELYSptuL9Lk1MFr9BvO+FTd8d
9dYqXedrPzpd3oNw8A4/hM/ciK9Dd23d+0PoSUXydAUBL8Cgb/vz/KKbyUVRFCqP5VqNtsCrQqco
1yauAEbOTYbRYJHYf1Il5Af24fQA3F/w63yNSVU8gxXqE8hVQ5EwpGEnnj2picpKXcXCl0iKuNrf
DrXKORVfQtpcpGe9tsVhWGIwksoSlxv+gjRJ+xaYx2x9Q1rmClihwDGOzSHGv9efdFRXvPy8C9Ik
ndvvtOtxc9gIT5EQSRx3iMkPg7rjBhWHWJmr5uGOz+rwldPe92k4yjxcqc9Y+AZJ55L2fbM4NPmG
7qrH4NARdj+2BntP+B6QZ9Iz0z9O30QX51KZsSjFTRkF4ZJ1XW4r9XojYbttnDfNWhzge6bCef8U
SAeQyVOvujE9UQ/eWnvvkAJXFzDIF8NkhEs261yCjrNZkLC6BAQNFYVvybSYsuen8H2SDU7u+zoI
Xq6Bbp5dGB6BJ8INOMAQRiO8W7CDzr2b2NOl/86gzzOsEXrNHOxeBu2jdVnb607Dzxaj49pMJhCO
hRsLTmXhhIq0fs2GYnjNy9lpf1lXrlIDhvgR6b7756dNnOnPauZs+wITnfERbayXygHsJ7lRkOm0
uT/T5f8WH/AKtrYlCE5sYG2NhvW52ODYwo2yGCcWs7rJ9CgMpVDKP16Gwp5IDrd2AZixOnFmgPpf
axZ9oIFIrIw/iG3o3utcvQmheVcFgyl3T3/kyvWstb5PGs1KfhbQAAAWCJsdZtW5my8KxnfBlohj
wrA6KIuWA78ze+tlT0AZJ98ixFMzcCruTV7xK9jq7Y7xKhuNbRAlzG+gX+4e3tGzgMcAjjFMBvoI
FvyT76sql3nu8MEJ5PmLguhbBP1n87qqTusEedBAvE/3X9NLBP0MsdYarK6YJdcCVegsuoAWACtU
hpOTqb/8O9iqYTSZedoAgaTnbkThU5bJ6lLfGxG7AFmXCBOmY7ED4M/wlQELPz0ptE9YhD/WXhAo
mav1OjVW8SZGoBgRJ0Z4VcgrDZjdh9zMfKZYR/eI6LebqPKr5W56QbZkra5GkuqbxkKbPolhVigh
JSRmadnTxjO+MfzhCxfHjBdRo4l04lhtr899RfkUe1CqeoXvkKzScafpt2ta0cje2IPdDippMDvm
ndk+BKuCQXtjw+fSxk0itflYdnnAWpAt3f76ZbmATQrZqD3oqJrzntopzkFs53xEY/FipeaLmLG1
xcARnUFO59NbqixjiNDvgSbI5RwjhQmlcTQ0OkvP4GUIDCNP5At7EByS4LA3/3HbdfFYFHS9GmXb
JNshUDBHCA9xQO+OKTrCvRf0jmQq9lskCh5veWnFpHDH5HrN8XjZ3e4n1G7rdDULjjbhlDR7+F80
bgmgowAGKXHDpeHHz0Hnvkthtek+O2f7o1D2OaM2eItdkGHCG2raPfApDMljHM4CDVtYtmLBpS9M
QbTkhNUrvLrbFToWhlwuqpPM4eFsn9lh2MpSi9akp9hTHa9qwZIzRoXutlovWLBIS+OMUYufwjsM
IxyNUZhVBsDSmEUqCEJnVVk6Zyd/pMySWVtmvKlGgm5VYLIWzB2Q04fnoMIADorU9wAK92ZsApjv
cehgi/tn0uKOs+qChRSAKOXxiz2WPqheNaqtakOHUr1dlz4IrH4cbY8t7rmY5zWA9ms0NsQYG8E2
NsMZFZOunh4ffP5HHwmVDGxjvTvQg8kuiGF3827cIxvCWIi7ua7nLiCRkGlu58/jcTyBPZ9aMe7T
dyX4Bi4ymSzBhBqRqRz3lROYPPosyd5mLWbFajF7wVHAWke/iBYGzE7oruwKETnJuhZERHSqjkHM
WbNDhxnVBClgOAQKe9an7wDK1c7STr5SfLdJt9IjWQZZR7M/grKJUMYeAYIBz6zsTCgrs/86R8le
xwwkaibCSnafnggweKAFwxj4zpd+R7TBq5JI7RKXuShQzmhWjrvdGog0AukCY+QhD4Pr2vb6uTsB
Rtql1aNL5ZdkHsyw0yvIINqo9yRrF/Sf3Fa4cVdqdISaLsBboAnMXXmmNTEgR9urmz3GGKCCROKC
KvF7FY5SRjJPql+TFdDr62wyScLEivlVDjgoazj/tTDJ/MPPsajUtuzkk0ipU0Yjm5+3zvp+Q2EB
y8LvX7KktGdqLAyjIcwB+cBX2G1A14/yiawiC2jeXFrrUkGZ0et0Dib9G3BBcRvXLUUaoAy29us7
pOC7ukiMLIVVewoYlUpu7BoVmgi5d5MYxntz9UXlEmV+bAbKck+/pEr2/1A32rdabgZoW1y59Kqs
Ry7vDoy+HbwbIh9uDw+tygqXvbQIblShm2q124DAf7/w61asLRrNu9j2POPlHj0QmTTseBbI01lO
saNMu5ZuMoM3sbHIxIeWTG0tuh6Wx4omHh6qAKLzHCe6nVOSQKNABDP6Fx4FnVE/EiU7e2+dVtVd
hsQjPOhzwxtA1CyohAKT4FpMbHB0So/gMBR6XS95Y38JliwpncdHfdm4aQIicGIEzzYx50/r7w2A
ga6YRsewe4FFrZq7iSCtMtPusyh9QFrtaInVI7DCCHiUQoACk4mnw8RW7E1ZTubXJ0oGc7tuVGgr
ZW/EZIVX97CjcpfzpWzCNZkI0TfM/ojhxNna7hxGpKG6TK9TPIUqpZC923vlsL0sDD7jZNki7bUJ
eVEEgEMUPGCGVMkrKUGzbLqza+0mY+va0k1fb29xu63tUX3yfaIm751cCFOofVmf6vkkKmnSDY/a
+vrSaCMNlIpuHy3oAAA8es5bPwH06yuBd2Vhy6/lSc6dbhyvUJQhcE23IzoPCf17FeibMOMbKzi9
1G0enyH4HLi0BACNFunv9ue3CFzuw8f2rQwd8utjpAvfiuL0eFv+H2nn2aQ40nTtX0SEBMjwVQZB
YxpoS38h2tAY4REC9OufKzXvva2p0VBv7O5sxJqO6FK5rMyTJ08eWGvk2S8PDRAkgbhG8E5fKNBe
PHZprAE15GUIR4Ra+OeGzsKWPdLF3VYNQO04u+xhnnLIyfGYL5QlDkSTDsIZUkDgqh0dMbjUqBeH
VK5+4zq/Xg+OTJpsRt1/NFu4Bh4pVw+DgwtEBukjGJ609Q2moTts6o1OXfeSXdh7KgJdSnrurS5c
lB3PZ2PRzISbLLktOYLultBqSjtXuxt1467E89MYJLSx6l28XYLGzVQEEvrEAXdJLw6Suvd93NLR
BxbzYek9f33fhZs+oW81EEEyiCoz2r9QMTwLTp3vh6VoTEHtpF7867Lx6/iqJ6/S/Dp2Jr6eVFIS
RRVOGabi98fMjKuL5AjTQsJVIjiMyGM7WkSTLjlu6YPk4zqgjKcx8WUI+m/DKm7SoTK/LHeWHK3X
t4b3IcIDUdf0aTzEMmlitjIey2+DqQ+2fdrP5hUGY44ic9DAV1pQaItI5idNPqfsXUSugM26kir+
XvWCr9t3uSxn+tsXKHazEi8XW8thlc/0lLt8SvkQqvWH9ltl4VVS70OKfsGJU4+MSXQE+gUZ3NMj
02ja9xsPpei794cYGtPHiffWamtes788I/8z666hGNrNLp0vtxcWiAe29wZUJoEkjhQcUzZEz7GV
BVdDpZ9b7hqKnV2cVvvDGuFfURoXIYi8ThFxc7g97/+2+dZv66/Y0mzVsFYz0vXoo+4x7JM3CtlS
eoyATdn+KmhLK1RjnEpZbMd9HNDJZ9yHerm8u9AaAtUPBwurr+S7bXKo1f397kHomEx28poi0yjN
UYltPjEcPCyt4cTXnMHSGK+46IppteuLeJucZNF7b65NK5+DhCf4CxR3p88Mal78agucSIcSlN+/
mk3a1HWduusql317Wl83lXQrIBFt40eL3ghDOoTLB5Eb9DPaB3L7/Jzg2FhoTE2uIP3HYSuMrtz+
zFqkzj7dibsurhosp0sra6GwWvd7afceN6b5uJkTtYxGtK4I4SDdiXQjei8oJdutfp88knk3DnHs
6XKw8uESCtnOAmi7bSVKA4tq4UsVK7FJ1xWIwnyp9FQVzX+Cxwpkmkm3SyIXD59OotqWnjm/8tb6
KJf/eMiybGOyO3mFUy2w0YyHC7UfyviVkM43A+MhInvWh+29A5mQwlY/mPekvdUZtS29H1bqeBQW
QrEP+12jnhpcDWG6UPgFKxrY+HG79yCZ1CHlUX8iXQKpZ4YgK2WWq6hzaGp2Q1b71rooNuNw3GaN
ub2SU/tGfS++LmlOceolZ8FbrsNEyn2fwqwVc1CrVuZxgzZEgGmGT30p5W6Pl4/RiLepL20NMMUs
vVYM0RbP5tZEFcPg7ve7bePERGMCLFgkG0Dryd092NUI34v+AZzGLa0fhLBd4+VC1y6XpcQTGrs1
bzoBjKEqBOK4642l7HrjX1urPSDoO4rq9XsPwiYSLXMvwcXB3ZlHz7e3KhcWvzUDxXdLto2Js17m
W1WP0k8e+cmw04O1+kaC+FU6DTYfc3qG47+snm2vDr3ci0Cc3qgx6qHgT0nR50vqv+y8uS0Sz6d2
Hy2VZbcDaUznjpQb4p99VrUndtlmniwN+VpEl14lkCemHiGqQlc1gAvanGuL2coq1usF05LjcQWc
PjEt4zpP5WwFATdqcmf769ZjtPmAszLAwJGGgeXamoTDylKvMiUm5Mb+NBQTfK5mVpo0NswYnjlF
LRs6RY9Gg8+wa+U0S6HJDLf/KnwprLNiTk8b+n9WXAxbtfdK6ueDRa71pYkI7ZEfmKnmFOaNPG7N
UjGklpXsrP2C8YCkOVfSKgcI0AzurdZjIrx+wgJ55+aSfLsjjEMbP/ZGqfeCwBgIjvsBUxEXlDtC
x2yemdu3pCwxWa/WEWGGq0W1iaXYl3rNntSyy9zIK4mP3gdFtDtAcrPVHjVCxBO9J5E8JSe4eRqS
LBo+/zsLV/gCxdLMz/O1uUPAMYcr4Fg3l83Zm+SKBtTUEWmA02M8zmDeWmcrp+P/sTuFsRUbsVut
swsGVlxAbBy8EURmLy0pLGzTcIKuPvYjuiDYWK688wVifFf1ql1a/Ky0RPPyh/7nW9TuE/PJYbYx
J0sDgRDK2moQkQE2eF5CFLpxM+6Gge5wlgJWtLVrOE7NMQwz7y9YMACL3eawul5OXMFnKabee8Z7
3ML0AOiFkOZoidMFId55BqiCPPOIwsCYfdYS98p83uJ3KK9qfL2uzbjOJaGafUarAugIhBl09ZFo
Wd88JW8Ao267axr1BoAtXTHVnhSLQ3zZ2LXV9XHeJdQ0ERG4fhv+6Zk+KocBfZ3nAIlvRrgcUHmC
wPRjG4gDUfj7bgqkuBqRRLvQ+sR0JU0fXshq+fRRI53EqdCieWWxePFbFQOyvsDYcHbLKx66S+3h
Pf0jQkITP++7DaCwp8xdWIUi/nzbNpTxGutu1XANG0li1OjVm5nOY/ewqlzIx/Rq3be3hnSVTwYf
sIsnQQTgBb76tD6Fc+8pbrZa2hChzNkqjq/czrOzdSmFm1/xfchlzP02/l7cadJaZwpZRiBNHqhF
UAlmwUOrSoJ3qBO8LM3cFD5B1ZtYmdtTjHG6wpfpBI9e2vEIB8klEBFpXorSgKg4lBIQbdKTuTHd
yUWEJHBwG1LrtIbNN6kAHom0wUxKXKWXFUr5w28alnzt9RpJORXhj7vxs+kqfXNvH61kbf2aca96
JzGHOHa5oMkISfmXE62RLdaexX9A7TPSA9iafVcJxOuNQebIbLASTXGGmjwKTutemolUhmEfrSS9
8RULc2vWyi27zqgndmXI3tusk7TpnEdZNyKUSFAioMIFb1BAcaeDgMrqfYo3TDXA2XGxPdUbsyte
tjSHeaPyhdqTSTtCT4IIHF23ddBCFrrVsQLN5ZbLe2vGis11D9bFTk7MGC3DNfmUq79pB03qXCJP
FAS9KVGN9JJ9D+4E1NWMLm7FrdEVt+OcpcmkseOwQx3t4JrbdyBMuZaHB8g06K7bwgPaecTcSMtr
BtedL8WunZJktjIqrHoHFxB+cl6oQE0v2eEDb5w0qPyvQyqmbGbsqkf3IudLcmZYUDjx3njfBWlE
5lRITrqanNJUQcGeVBUQtzE5IU2TivVce9UrnDNhxNsRvjYxZNZpA+fCeBqHwh9F214vtFqK5xa/
QLFozqay2l4NvgC2HRXzVM5BhYlgLTwFqAJoNrUMPiwOpoQTW/pMnZcTNrVGmkbCGcbjkUBQj0y7
/0RwHmiGLAVJXFK9/IHsbhrK/K5Ht1KbLNjUTtLsZK/INwLkSvXLx9ti4fdej2GPfOwLmnpxe7ym
DnQXzgk0L9/caxraPuiudKmrUPgeZQkaDXezcqv2BahIAnJp1xhZIyqtpKXYQRI0rdoAMieopWbx
xTz+eZ1/VkJuXMGRdM41I9sn7gU7ZlD0tWxf/TRIF179Cq/5F2g12IXdRftlvIwRcXF1H6CbumK/
F/X0FLsJW4FMwmT4Sp8vCk68frd2141SwiohlOpe7L+c759ZK4jUwqqaznFpsf89soLkhigWlDzN
qfu+CeGQas5bWXExr8XPeIrJTieVZHOps7/kwQCCmrCqBmh8EaVJOyg0R/z/uK2Kld5P5mujsf81
YAOpp2b7cTKQzpEv0Rhw4IEyijMYkM7x1C6sYqBXibmrrzNHFrYD8ERAAEAbRd64ISQOnW3WHV7F
NtubS8U4bTi8eJlGSAs+DBUSZgeKmMl2SZ34l+71pafH7RujOpbHeF9fX1KxHVtvSczRDEg+SO/I
2tarkYg4fi8cSukqDW+2QWO3d3o3F949xCazgwS5R0XqxruQjBk1fOLELY5xKFjoEulhnvBQSLQ5
pQlCWUjr5eMs7EaUWhrelx+g2/qJkFI/dJtheAzoOurVCDPPTTC5md8PjS0k7MVg5s9bFKrh9Zxo
Sp19vpon/y3rvoHKfLQCv7/ZBECQXhq3uk5PmLPfw3n0pasyKSU0FU69qVjZWc2wGvMVtwzbGkgl
5wf62RsOBCnWqGt7XShdwOCtzrYVkE9dIraEOpXmJsggNwyc6hUnafV0PR7rcvWa9O6AsdfOHQZ6
B/otuGQ6U17uH/1z1VUX+BCnWdyYMN5z523XJuxLdt525tXQNhC2W9itDMd3dSOAsN18GDbIRN2e
sO4KmopBraxXc/dw5XxKAmASEQ2jhkvle//0eKfTFPiLG/wzW8WQrua7Y+USc9+J/4VnuPUngykF
CV0wfRAXccFFZHhY7d2eZSnmUjxbikU1tlmcGaZY8DXlOWYgoDC4K/kvXKNr8I7PT37lSzNqGdxR
HFUxq6tJutwcFkz37fFx20MMHuo9qf1v6Kj61r9ivW6dXMWWIpljHq8VrNuRCqkUx2ib+ck8fGNs
SSwP4vYLJUIYEx+sZ+dd3lcj4ivdeRbX49ZXKDZ2djJjs57JSyIvFxZr/URxenfiPTEYes7rF91j
KQf0xoiq+ztZruOlI/HNIYjJT8wfYfpDK42M9mcC1k/TxifKn/Ti6BrDnqfVC67QJF5WoOVxcwMs
O9IxxBePXoQmYzgGN7iTWjzNVMtEMYt+gVrUk8R7++xm8pagkF7rQhy4t7dNlLmiWt86+NPpY/w2
xQ8eV7sUt6zgCoLjHan8QhPUHCxeOp0Hd02M19IlL3WvXJ71KCyGkTjn1Nxw0nlBXuM+dgw4DYmW
Ds/V9g3e0sVbPFmwacK8AXe4Amwkwdo6dzbRuXP++KYx69mrz7wvffZDY9Jz21D4tsqkvj6RJMLE
Avx+oFz6SCN1slWArSDtGifD1jioarXTPrmcJikdRIk5dwvCMAT73qzUe8O0bvlPCRo+mnCaHg2I
zEhhSx9IUP9gcNoRP0BfJhi/84NVNPRTjtKyz/+8F2aEP7RHE39I97elf3Q8zdn6Cwb4j2muKhay
Ud2uzqY41r8u7raXeRt0kLwT8u+ILfrSwWJozPAB0RnEVdIYjlKIumAr86ejsEspbfdSZwVQEFAz
RGXF5cvE8f3M+tyo+v2L9JQie0J2bOnvSFIFS3L02kivNAtb/ArFiO7seH62F+zegdrejvXwKo2X
pJFk7E/JEFYhmRLFBzoJgb+AcT+rr5hNc+mki20DY/LaEdoh3DduDw/UGv030t6DyDt4Sf990qH3
bOuL1jf/NQRQyaTrip0cTiv2v9ESgQmc46SzAIqTzJBcFH1xluZ1zNeksOOXxiyrThJx/jHYPBR+
fVwhxsHPIw305ezY3tvvsc7XUauksr0Bv1rmiP3kNl4A/yiWOQc4AAD6twcrpZMWjlJ+4AvTW+zX
trHf5EE6InYIZ0M6YZaRO1gLpbQyEi1NQtf3mPoPUIvh+gUiZ6+jzbr8Bdv+53DV5AUtfEnWWJiH
8xrn596eSt9dik4wMqhV01rI0PiTuthVbaKU1rb26iAhHaUqkAkuwfE9A268+MgFZ9+h9DTGb7+9
1vkbf8MHyPeiMEN7S1Ktspaj1OtJC0lAt3YXrUCM/B0aSprRNA9KHsgURttuJtXZzGU9t/RVAH5p
T6ewcqXigV3U4l2aByUvCyuMZk2wytaEQ1shSBZFSopiNg+4GsclQLlPguph14Ma4vq6eYqxu7Wq
ilFqXM+7Q5rmW3kICMpA2kaHzgjVNaIipLjwrNwmjWDo4NC9vcQ6e5gjcoVJZ7FtWbslkw5IV3JV
aStwP/KWibcBL191olmbqPYB+Ve8BgtaSlCnHM571lnFMqnioselyrwdK3HtYJ1ZAmkyYInmR2fV
fX1djEDwR9xiN+AZH5zG3e6JCpunFl1S7+/8u3D8QjXgIO2gwwK8fneQosRj4pG6m33cXipy97e3
KaefFtaqOq+droeZxDa9znXlwai1Fh7BZO91g27369rmOUW2HZ2m10NXmsoeeVkWoUkJRRveoTS3
/YzC02MVvCBctLvdbbsL0x50xBGiHGoepymFRV54De6Qm+uDGbx0o5GU9EsRwKcnnJn3/rtofHAH
+mHtCmXp7kH2xgmGpJOhBYUpumbd8bWJ44d+bk5mIpg9rj0dcV1n7nJftbAeq8v+erJjzs6OIJOO
zG12gq8H8dDZeJ27UFcs63brnC9HG3dBjkf9e9tvghhA7IgiyOHhciQFKA+zB924f3lbHNtBttup
G6ruzx4vJTNnjQzAXW4moif0AbhQb+5HI8pR71BLRevgc0qmQ/hq8f083EBeXH+cPJ08We4Y/mEl
auhiQCExq2T3f39dtgdzYi9O9Qz3GmsIeXjtO/0plNrIfswZL2dvAsV9aGoe2FImFV10/xlY8Vjd
zHDWe9fK8B9glnIZ46dRHHHjoPgQfrUFszzqRR1K475a3bKMWo1UuSE/LxwvevnUZ9TeybDN3noI
ebg9OLQg7nKm97BDtcSA0sC+MKByyE6rSt3eWwxYQ7FPKNPNDxzS+b0Fmbzl8G9BNKKXLzBGXwLd
WZClIV11dQFC6TtkmU7NqBr1qqPu8/qcntfL2iaDnwB0A0Yp1JFH6Vw8fm89yWJL+lC3yaX4WGFU
ZZMpLIwNIz1yusgQ45XijY8o6yVMepF4AERB22RdfuUfB7owpILa2GZmJu5kneHBCGOZ/DDM/AhU
GvMoPXREifX5thEvd2AKYypxx/G6tZfZmcXtUO1kSugMDL4PxjwclK9pyXG6vVRe9j3spMRa7zPY
DkySYoQZrSfbeQfsRXscmf4YsT5YULozVOry/0xTfdYXjeRUcVM5Q9Dv3+A4LxD8lYJxCOj+w0Mn
uL2s+e+7sZXq8z2vzxvJxvx1ZkVreBNQ+8GxBZnI/4i1IP1OUvThG5lA/ubNaj1Ti0Pf8dvfknvZ
t75FkLOC3ThYm3iGOghzx2eswsECCrinaF4ONOe5G+LR0O4AzMYQlo8WmSs1I4W1V+zWJLs6M2vB
nstbhSYPeSVIvuR54NhEABHo0RAFQTMf00CHCFeHNJfWmcDD+p8BUR/L6pF2oxn6gdgxPqGJVh7p
HqKgiJH74bZ5p1vyUt5rcUTlaRJFdXd22mV4AuKox7gzODQjUikMKp1rElgAUB6BnDW7Xf44FSar
2C07iQ+11R67Ra2kaKtOK/3RlAIDNKXxi+A46iCE8sDLqSLFZtSdakOF4MzVNq3NNrnZYnEZc+al
dHvDcIVkg1pn6OOaSZZySt3CkMrLZJ0PK8sUSwlnijehfelso3mw9ucBahht+K5iMbnXC+HMDQGN
Kl1tr/nyO174CGWT1/NqOk8aq1/vseT0SChMR48jgu38ZkXhHWabv/iCgFq2Z63eUKk1LXyBstcz
57qZ0TGZN+q1GXyQG760GDv1BrROpFvFcL73GmhhLPHANDtQ7nwVhlbeqnOtUbeWlkweCY4mKAol
0bQJn05xQCVRl3Orv3RU3rK+OPXixivP1eywWKUXWXOSRlAFYexhxiNwwhCimF4qXc7RH6azMEvl
uXJcKVG55sNhOXAyuVBoz/lu0PCngvIH+4BEbigsLnmfRXLy69l+um3By5NIP5+hQmTG2nGT6699
5hN4MOnO056+EA+N+8ByQ86W9lZrzpYKkh1PVSvNHNngJsoiH4TeF1q/pN4iQksND2jT461y+8NA
R8rMRThuLLoKltXXy8VmcmTk090+FL0bcb0QQJ5CnAaSXPs2nj7rn0IToH4Bg8pFe6AniYB3baf9
q1rqBG1A95KUYsUNaDh1E603kWL4/Sndnp20EVuTK83BKEq5h1YmAhg5TEv1aupNmqvOCxwULLyY
n6/hMlr6LpO4fSBKmZzF71CedOtUNRynwsW3vNw7hTaB1Uk/WB7eVN4YeAX+jj/CXBX/uKP1j8uc
1eInKK+6sU6rS7pIZDmZtEkP23tYs+1B6vGihxBIJdAWGZ55pNPBLH3Pi0Mr1t+xnMM+mS2w/gE2
oE0yd7Q0sAIzZDdnzdbQCnRV8aVucnFIxdZf66m9r66WzFbakr01ectpgYRODelbhOs07mOpdS0O
pxj2VX3tOusFM5Qevag6omEoFXERUCY+I74Dsr44jNoSuFLHpTiwYtYJedOzuWWeQlzsIawiTuKU
3jdjMjGo2w4pCtc8JaXgeHFMxabvapOGa6YcZkrgf9WfUf8nRbHMlX7IL//56CpWPd7M17vzNl9d
eC8OwCIqKsJggyjJwRU7otceKq0WK0zzj+qLaiW52kuWtuZZ/PnVyztvKM4qS1xQ8SU+mEYLHwBl
wLOG2oMTnYMDKZin1gPKRCSoXoFDUT0eth58ZM5COGe8OFr7Uhb8Fr9VsXO182V+2qbYuUZrT29x
QVeAXqejKD34sGdjH3r+FG6YvQg+90HlqQsNjljm62s4X/TPB/+2udPdPlsxd6tTfW/NE04I7bLf
cHPyrskwS389urqcss6+qMUbybxSbZwPzB7Zly0alpj45ohqYaw6kwz0yI5uuRWDZruVVbI5cDS4
c0IsbC1xab0pBQhguDC0m+DNZ4oCT55WN7DMwynutGLYVnV7NjdjzLiz4UhSow2OlnogevXHXEqG
DNzwax7pHvk8q6o+8sVxFQt3YMqzHdwYcAdanSGz4rW9mpz/9dNotKDi9S59e2q1jh+UIDxrLI72
PClWbuss7OO2xqRhMwhXJIxG9D6KxmiMSD7M6N8+v04Z+lCcrGLh0iwjpXAVq4qBk8a95BVEtg4/
Ti4+/0D9YsSOr9FlGw0kuwLes+F4w60DEucLsw7ADCnR/h0Vk1RJPe2i7+/hqjcJO7psZWlAV/xc
xT5a88Y1riTYR/glIF/I/IPTS/8V7P/Xl24z5PLeOAn54hXhic0mcTZxvjiAe6K2to4QNhEnBix/
eIZCstdCbZpj7ygGDl6tXdkYuUXBoUY90pvWTs0plXhQQ0SseFBb0sE7un0QdG9ALuZXmOt5TqPN
eo1hUS5/lavGpo/aKLn/QoXSFhLMhG8DM3qZRk5fZNV5l6BlDPkmkhadY8sNrWAeub4FUiIebgs/
k2Uafg2fb39saaxVOAaO4uFl1+ohdRz5WHS/yDVyR6Ku0EG0Bld3BBT7d022tau55z7WpR8Wp45m
S7nkUMfs48oKBRI1QM3BK6UOFeenmD4rnjQO2yvHHCcaNr+0UKDXoXumEsnsPH4cvUNKE8IMAefH
X5Vo48N7/64KjEeXHISuRYapQ4j9RfZc9+LpzqdiHjfxxpqbxlwsBueEJw870ZmhVUK9NtAGaueN
sVYeUef9OYpdnMRxFp8nrMjlXuD+N5p9nCKQsmkdobHo5SwkFJoQLhFXPXmzhAjr9pHTvbyOYijP
hpRzyAcg2SEZnXlAtX+74e9aC9/2nmBprj+c4NDUDKs7f4rBO55X+3hVFRMkiSREp+BnIz7B03s3
pKW3FDRoRtS8CK78vGAIsrSBimyd/Q0CyjkoTHoEEBb1JupIWvqNLQvmaZdgOdTh1hDxUzb2XMsW
1vFoXWHJEVC/9dhV0jfNER4GwZpPa0mQ51bwpZml/No/TfvPsMp2Ju5pFq8ShgU6qfsAVGbLBApd
P2H1pNWvlFc+JbSKQH306f9DBl327c/xHcOk+Ngx7TzJXljlq3V1r3HdvQryjN+86FO2wU2KppV3
l3JbUe+TQsvWseO0n7XcxL8Y0J/hFQOzXlvWal5jeIR2mu1GfzoQkfwHWiXoTnBpKr5h/gyl2Atj
vaI8acJQdKDzEQEIm2/YrQXOxQgFikFm+PKoROTL+QKUhU6eufOek7Fmw8uP9c9nKOdsnRhVO7X5
jH0oNXdvggW34RbmlX60aw8045VeXLKC9YZNBbOZezKFDV7Mq3HVmlWlJEtUke/z1pm0RQ8R9ZJ4
9UFL+JGF/ONIFUZUHsWVWT/sTq4pR1o6Z6JQJ8kMUJdVBzzgZTymOQIUyqHV1jaB0Q2tvJJIedmL
OHGklBOqJMH5KlgCjUk14/UelxFdmlZgIDOllakr5f82CrNWTvLieF7ut5df60w8RMqb96glbcxq
IM6jgTH4rIT2zpu+vPBah+TW7l5CCjZEfnIZrfyzAyHDbC99ogzNESgjoRQ/TTn5p82udjBT+0pd
Vi9g/0EspkZ7sOgO0Er0vy5SPqQZsvSUF1ZDOeV2cpztlweGBH+Kw9w/pvQszOs6LSY51IwnZ+rW
mVPN6CmeJGizUqCPTBrNSttroMbpoNp+8cbS9PGrvva+tE+U7m4pj2ItRb/AMuuc9LPo1wnqBX0Y
raquB6s+fPjutP7bPFWYe1c3JtdjQ0YUQTgRFh25cGjof9x9onr0Wy9DqJmjCnIf7GR72ceca9pY
8TAaFKMLlCllCy9gbS5lfT4xoWaepa/xz/lRAe5J9Zgc5wYX2fLwcwKIUTDbmtFo5XifIVyu1teC
KiodeF3KGSrclBzcLhhLd7s5IWzKMXq+0iNA3N12M5p+UrUVhpZw0gMdu6A0T1ccUjFZUjLA9ZT1
TZuON+vj1MlkH6NFj0QdqnNXqF80h6BpH161tBHKQc2z5gbp7JdKIVnZq3pinjlZbHKPdihxK555
5uP9I0BLuzrmS9b0DYBnNodPM1i/Rn3Tfz8OnqhgWNDj9NAE01r65vj5P54ExXhtV8ayEcd81wGM
rfa6hxnXnJ6XKB1jw0RM21s8xPfCNdG3FCi3YjW0unGM3Houh1w4Dlbm7hzzarA38pB94PJGaMFA
nCJt0PrWzVQ3mmJNzvPtdm4d5N1ENB+3AJRzTxW+FNeFrWezrdvyvxy9f6anSr1jMjf0cZXpYbx6
e283+FiHbaR/RiOyo92cDjycNelmdHeH9gzM75Y+iVb+OP18hPy8uMbbIzoTBh/xfAiehUbEcWuP
shHHHYvW0OlDlyYKScD/b09zrajCeBcyFPP0zHiCL4MlSrdG2q8QvnYjh4IPZC6DWlvn5pe/Tz+j
Kj7RfjlfLfc1RgW+fKuQKyQVHrHEGE/MNqwl3YDlZvtnQMWsrOPd9no2ZW8FsMQXGVH3n1MtIQUv
fTCx2/e0PEVRWFfF/3Fn621tvZMBCZ7YQxTQPyH7walo6XTetWMpNuEUzxaX2Y6b8sy7C0oohKy6
qKLCGNFGaJpraSmuzGZt7ueTPROrUHxxL1LPCIR1X8YC9hGnaF2n8qPi1MDXqq7t2MqFqKzsbb0S
M94ZOZC9cHxX90LaQA7uSOsWeWwfhrgzPAOaQ1Na5duAPvi/oeVQFe5GWlvs65cqQ9Op5nXTFo/G
fv4g1J/WB0Sjn11neAxeGjFKTPSY9il5BXv8RvfQHFzoBn77RJXSdIpfo9yZlXkwV1klk8gFejTO
Fb31/HY0yHCv/HcqNb+0e11+a34WQLk1lX1iN2pLOcTYofMT16YdmX1E4ESq/tyah8MvXcxiymH9
03X9GVO5OKfzIdldZMxnA12Qj3a0fJGuAdDnNdtbBlpbyJS6NCOq1euOyrhLnP3aPBkHMUJBU7gw
7dGmI9wAGBIo8X8d7zQ7WHJ1fhtQOU+G61ySDK10sNwmNYfkSWc9OKkwQeg1qcXkSy7Ob6Mp5+V8
bCztOGY0pAyREKBIX8qzAMn7okrvX/Ps0O0Z1ko277cxlQOzdDZLazthSUk4vgKdfJx6y8BdogXQ
3t1vfVpfjODvoxFLQmLV24p22ya6O97nVNV/YYItQ7q4QTODfJ27eIXra9N9Z3a+JNfH1x41zVyV
CPqL3ycM0Vupkmf7t7EUE+y45m5v1RgreCUa4AUdRW7X7FOb3n8YmhsYirvg9lqX2YPfhlQMcb2S
HOzj/JQf3w/SAXY7aU2FbUwmaBV9fz1rMaOyLNhvQyph5Wk3W14cmSWp/jY9lDhODt54SK55ONRZ
gjLKym+jKQ7gcjlvnCbXfE3pvw40Bbjbnj2BIxBU9iWuJP8GjWc4M+GN0JcNxpzORmj2VfUJs0tS
bxiLFAtIYovMHyDoCP6Y47/gj/nij+lec92+qoyhXWO32G8ypn2mVQbsBqgctOYZRKfA9iK/j56E
HeqmWWqZfq6K6gUuZsZsnq2Z5i6Q4inETZrsbIRKkcTRw3/Dx2FrES+jNspG5VEx8qvaen51qlux
hPicJFSRzbBC4EZpvE7lkTZfVGoMCwMq93Pl7LOGsdr9CudoMdkWlson3WjDCfkwRF3/nfH5maFy
O88Xu0ronD8uaFQL4wu4PvLw/840jdKNJr9NeTR/W0/lYk7cGY2994zG3jWXc4gh0k/Mb81jLKw2
/1p+KX7mplxMzqaDQim794pfkFcAcCtsFF6gcS5oj6jz3vOX+Mb0crtUsOTxPE5Wp+pGyCUczzeA
CLGwkOdaUbvWol1je1odx1Gjv/avAyHBGE30MKWzrFQbZk448U/+4kMLeMlzduu7FN/0NDPcfd3i
u573IfgIACsdFEeH1qQZjcf+O+BER28fSt/Yn6OsItiZmaa1mstRJpSB+yFFNSQopLmHmMM7VJmF
4aNjJJR7S4VhFXeiVnH258mMYcmMELRxZ+8pBvjkvUHG644b9O9s0j+nTNVCqK7T88lY47+8Si0g
KCZt6umZJNz/avAQaNX/ywgmxUuUo2GFU2antcnBqrObHYwgm0kPTo9KeqEWTIVZ5qM6PaE/pDZ1
W259f2aqGKdkaSeLCYllIZfkzZjheHzGvrDLHs5eo60l7ZXlmX6bqmKdavPabjaTgyuO6OOoEmLs
yfP4jTY3xXu+7amUxae/jaZYp9XEbdROuz3XpNn8eCRe7EBLEfm7LyEkaAbTXQ/FOB2ONFGpb1lM
qdtZhFuKW2nxKQL8m4jnWmN5y9JoxbmpCHTaOMTXrSkmIC8oFCoKUdLRRwuhNZrOerttIPEZR2cz
I6pYTVu6T/iLV/bP8VEhaQO8KD4ZzLjjPj33eG2oLKAga3BAqxNnUDPjsoz7bzNWopiJm6Sn1UZO
K73daK3uk+1/IX/mt3ZQzvRvm5yOG0ZWBaGzzX5xre45PZtXK6+Wp3IU+UDR8Jf84PD2+dGuptj8
ghXInLnjXEGLAG4Cs/mLrA3CIY0aJzwp55ajldQow9l/W1LFHbK216WTVGRMSWFktFYXfhcP3GBB
uv39AMRh9532Xlecq7uZeTxXmGwlQZrxnOR2AG3vaXVAhpvy44cAhrIu/C0fDMlm26Ue1bZUdtBl
czRrWQMnk9Qr7Bns6+OvKRKU0daEQtB/s5WFAZWtrGXu3Ex3REgMmAS9R6DyNixZFHX670gtaMxc
+cUoDKfs4myCG73aMtwu6LyaTSKkHCEPXy7yLLeC27Mrqx23DIe1BLtwrKqhOB9W7O7SxpwHGbHc
ACm0vHVzd4xol25mZUDYb0MpVz7ZNCabiiPnc0FYX827LNIw089QB4ZNP7UHn9zIF/fhxZgFqd8H
DSM4AselmCH60ka+MtwfFqEwc8UVyRbLXa02ya8oThe7CgaJ8t7KS/EPWlT1iCy/Li4rfzMLoyqn
aeLaG7c2Eb+L8iWCUVS7iMeo65V88X+eo3KYGsicG+cqoz3bNIV4u28SeUbt62DgZXdjcmCtYfZw
+0CVW6HCBBU35Lxamst4wZCxMJib9/Q/kgKeGfAmvWTufi2suD+6N/svN+fnKCvuyPZcO+9W8oKd
7qhUb4qrB0Xhswteg0IFVVJaz73U5SrMVXFJatXzmchUlvf5NUOFRYJsqbVEYaffl1IUzbOivUKK
W7JM1/W90WCKpHVed92r/1y7F3Y+cP0iJP0Brvp5+ozSMHqxwsgn7YJ8qjUetm5vsu4Uqxqfjk3b
3+QqS+13OFU5JIj+TP8dT1NnoUpf7p9FVlUy48RKJ5N1fqBeyafxorUh9uRHSecE6ayhKoZ5Xpzp
seswFiGp8NG5LQs8aIzhydNxp8pYj0V7qCphXs3ZHlYNgx3vLJSdpfUTCpztR8gH0+l1LDFRMmrd
UcwU6Z+Z0li/sKqKHTrtqskpk0AsJx4i1OgY/mVJn0cysYgICd3ygUmbAwf3OoOz9R9PkGKZ7HVt
bRlz/LF92LtwdXqPU3Y1gWQqhIDbg+lskqnaJLt+rM/F6II4clNElmou20vyjqY854Dp0uHistQW
7lXlN994ZPIDV3CNjttZdtonjDx7Tj9R/H+T1qIIONP+cTy571diOGNPPrG2Zsp/cZP+MYb5DS4M
fLbW1Rj1UU4ymKMQvu3AgdIftgA5SVXqTKF2PMUyHRb72ml+YLykSfTQ/PDaAuUIjwX1K435Kfeu
fw5v/vPC5DaJcUbkQEJB0TgQ6wNHXNrKS4Lne6kLVnSTy1+ewnhxNWmcl3VZTI4Ph4dGmnmpBE15
Hc3GlaXSi1ZBBWaW5iVNjZOM9fp2L3JD7c8pzMIIBmWu9e6G/zLvUFhPxRWyrep1fxXgr0PVH67Q
x2hkhQvQaRn0oUFlq07jRfeC/IHLXCqzRl2CFbsXBD2Q4ra3C3m4CDVbustQjjoV5qcYm9Spmqv5
ivPSwYEXmVYh1kP++UXD1YubaIxrbhUK52Vl1RaZSwE3zyO+CCMKcjuLKLNBTQwm/RgA9wFdSyv4
um3pyrMdhZkqPtAko6LlksN6aw+TE1jepo2aGPyPfUR5C1qkCagJJCMjuAsbaJ1DldRWEWg3V/GL
zKQ635g7zjApZm4MGV+YTmMEu1GLuz1h7dYqdiero0a1l6WWgaSvKY1cvF8LPGzNI3onawbU+Hwq
VBNP7P/njiRNlGuwrG5gB5/hCxkzKZSzNPZAZ3v+wGUWcbZvyEXpvQJ7AZEjM0EBIpV5mPH/ODcl
Qqtb23QG7IVdDYK3Nm2fpRZQMEvS5nqrU3pLAJzqRt2CKa+mqJy5sbvSJk8iBfil9/AxwCtohDQS
gTXqzWgL90CTGC2VWqzZH29yYVxllk7Nrhy3C2aZRygoJ5IL7EylqSPOT3d87r77AMPVzLu9ujkM
cmtcxcrud+7Rqp/z+UoaMI84peZwhI5FPYI80Ix2LaT+kIykGHiChBhtLYIv3VNd7pMU5l//HZu6
bI3V+VARuCb53H5vPYSzvXsotptWhprzS3fPw41ADenYBx3qV+rLF4ZWDPFitVwmsfjyUn3ChW22
dx0H5fdPOOwiZjHcv6D6TuStP9sCZNxafcUHrO/dU5163jx06s0Hb796n0XjbTuUMOn2Xpff2sJE
FTucoCRJFYgk7pImUxX5sMfRBPTPhOBErK9Z2By+vDU7xeI25kdjcpDc1nNv2Q7qtP61mvcio0u2
14bnNIicN5p+2rhjQavSRTMNnq82Apftu/UVijFe2WfbNgXGDjpv8DZG8wC07JGOT6SViGYg5Tln
T5tILAVyftZaLXA/VSgySsWO4EiQy8o7euUFzE9SOKqxx1apR18YTQHMJsdK1UmOnCNxdN8EJ+/1
Oos5cIblLdvHsFNpZUnvMqCjg4CTZBXXZwoUVh8NP15SwZ71abeNJCT6XyD5VK5zy4fuDtxSp8xd
/jYWPlUxdFCP6S+RZxV6ghHs/VrQpNz4/PqCbg3lXhLftW8f/PJMRmFMxcgZh9iqVAWEiT07Ddyn
2JutULBJgzptFtYIyy389atUyly+u3UP1htkbPx2fcynsfK2YuVsMpy/Egwnn6iPTlg+LedGny9J
mJBhxv+iJarmFpbHJYXJK+bNRVK6YqLGyeRx+kD3pNMaHFhaSRMEBVp4T3PfbMWmzerzS7WyZLGB
pjs0d1+3pCbIM+mhnPmgFg8b+qu2vnTEi3L/rjBPxbrNnclxCc9ZYhSD5mrXsMkkoVS7nmCKOl6C
dlkV47a23LPZ2DDcyTcikaQFAiLeizYgewdqNPTpG81jYSuGbJNVnfXBYUSkCURmiq7Qkjfmafah
eVCyqHFjy4G9nxVVi9E3CyNbn/NwnVfxnk2shG2zuyfVgIMwuNDFgjRc/+H/SPuu5ciRJdkvghm0
eM2EKpQWJIt8gVFCaxTU169nHdvTHDSHsHv3padtmt2JVJERHh4e4P0ijeuibvF4e1pC9Zbsxbw4
nQ+Mmy4xxwgtwNG35wI62MmRCVCD11f0noEcw+/G4mfE9tusZwYqlZI2UBhJ6fFxPVImcINkB4t2
0cfHtKDxtDDegk2Y546UzGhUlWUgHjnXBBcXXucKjCGkchDpelhjaE8uDLlwkrSZGeIr7r90gO2+
B3MR8DCBw5GzWuqFU/Qz6evbes7sjwCNKK2EV31ZszpmptlMwEhdIXn9ZD03qxA1+1B7/H2GApvB
L4++NjNCcSHzjVxjExurXEl49PYO+rBY0WWzixZWc8nwzAvFM76SE7WGW9VTkNrSS0XIzT5YGgJZ
8F+Xsrj3WO63qc0MT6pwkaAwnOkuSJHCENxrKZD/69jAcGlekZL7YnWXj7+v6s80km9bObNAVaOE
ehljaFQaDBvcRvBkPqXTCV4yq5n+QjU8lJbPHx+/j7u0wvMC8dFXZcgTwPIhKEMSBUkxbsfAElD4
jvppYZY/4+1/Zqmz2/MNKAGdo4wbYE9g58Afl1c6bA2iADd5W5jXzxDwt5FmpkYUOLlHARw7OaDl
vORQlZM765Oj0g56ieceEqTuVwyW4uOStPvSrdRnLtFYo4FjMd6HfhOtfYiORMDzQNlGe0o4BnhQ
micgbAvOiLzgFuvs3n5bW16PdU1jh3cL1+CKsODKJPyg7hEgrSFA1AGdlrWJIPBlNTMPkE58+HJL
09hAB+BcOmjKvXC02JH95TbpM+sEcnPq1xBaACrEol8w1zmKZxx5dMgdIMO7MBy7nL8NN7NLZZcI
fCdg/shRaWQCaSjz3jct6+1iPYDIY/4+3tLrqc+cosyfxF64Q2/AhW7OhfFn3lnlPU/OUBFZWs7F
8WbGKQ5EvhUC3FSJQIicvZ2INU7w/UBLgJQYdLsWJrjweupzkySqSqFx99cFnczJxWayoxE0MjYO
/Gm4JEfhsDCmsARWGAyO+3aKozrKx5HFEygUYq0R9hVZwRC/rCckPlVne0VfseM5gXeN2t1rHqHf
72PyBWF47DhKpuBPoGa5Q9IbsgSECXhDwJyplX72LcLiDiwydOpQiaqyfhbPEgrHQB1Gv8nHbbnJ
CAemKCtpa+2EKfer1vED0kivzzqapbNac3TpeSquIIpau86hZCeBwbRD4+47f1VZLa3Gwg0yZuZy
0JX/ZfgwGBvycTqSOrhAZ8x+cemXBptZzLQRwEhjLxDTVGCO2Qn9Nw4oC/hqXH/JT7qn4H65rcbM
SOZy1IQho02Cr34nRqDSXLE2kEH5WLJDC4bBmBnGoVWMvFEx1OgwrWJo/iAhF+CFQ/+p89eSWWDX
/reJzaxeyg+JLg04wHe0EVS3CJzjtQrbgEZ8DBJXkF454/FZikaXnnJjZgAHvYvjocPI6y06cG9T
8wI+H6P2oHZl6SFfOiwz4xdqgViKCRwzFm0zS/SJNAcwRMxv4RIsPafGzO7JHbp7l+j8B7tnkH1x
BHx7OsEIwaumYDsAF+9Rv7yI6C2dmpn1S/yszxvG6GNVJIxG88laKbKSsjPgykUojR3Cfz82Oj+z
e2MpZMZtuPth6BhyRtUIyuYZjca4Yygss4puGw+omFlqJ7IQlelzSpg/pmj30LFsoOjgoYbQSOLc
nYSJvjKn87hImv4XuFSRNFUWFUGfQ3jTTYYYW8yelq2JMt7Pd3DfsbYYylwkELJj//fK/hlrZkQj
Q2iD8YaVhbhYbjMuCYK/B3fRWv+cydX/DDQzoP3wv7AF1J0AAbMGEgQdOxxldzgA4oY6CeGY+v1S
mLu4mjNbmg5Fkk0dZghuP5h1TJgbHh7wVxPyWYsgFFuv39ZzZk6n0egr6FWPl9hAyMC6dTAZK8d3
xTNKCQCtL1nUn1GvP+v6l0Xt+IDTMkzvrkEMShAYACsAi4yqw6pK3a+1v6h9vLidM3Naq3Wmsbbv
sDtI6W7tbrUS3BMKyJ6I4KFQBMbnDFB9ydz9bAj+zHZmWUU9nkTFZ7PF0jKRsIjVQSJRA0AIphzi
L0iqLphzbWmJZzZWa/0wHVmqqjaHAElkoDPSewGuZsk6K7EOVazd5SoZoJtIVuhzxNZ9ZGYXPZlJ
4UD7qSVPz5q3sUiC+q/Rtg6sM+krPX4Ypnn26G7z1NubDpd8GfpdOpEzU13wijxVdxwLkQYwEHsF
gYl3AV+J98g8lstA7I9J4T9XfQ7fcTmHXhcF7BcqVtkNeLnYMNToBwBG3DKd4WeX4r9HQptZMKWr
sqb/T7KH6fgix/Lme8jgIbvPUt+77oQcE8D9RSWXn9/APwPPLNqg83AJGWkfJwKnAd27oWhiX3AN
QDE/6KSzEFr9p3Gzi/ZsC/HHwrbO0bumn4JUZ/4MLmCGKnoU4CFrCRoHvHCU5IJntPgKL+3rzLaB
hi3XXcEs6ZVxsZlC3zsIpQOOLY+Cxv/jBGeGjfenUC8qjIaJ4MXoNlseMqjI3yEysTzjcbFfyL+k
Df9s6MymhVkthQEzpSZuOKsaQIrmcsHVZnkrpo6jE83ZNCawZw++1XHdBOT3SctLSzyzb4Y+tq3I
sndrVsQJ19+6TKuQ3hI8XEDcSWvFjypBIdwO+MwnCBYrUEzP0BxjF2vphCs/x7h/FmRm+GRkL3uD
x9ek1+tgX3vwd7AX6BfEFE2YQLGLONJ4g88p96R9I4h/mQb106GjYQ+lZggpBja4hPRcmC4Pp14P
7RsINgsG+l+C/z/fOTNxpTp2ue+zo7ItPJQxQoQfD+DGeg2QIritP0At+n2f/gWq+++Ic2Cw7XI+
SBKMiBQMkCQYuBPCCYtFzAtP3r8ELn+Gmtm3QQ7kzmBpLUSe2+0KOa2AsDpiymCbpSzpv3hLui6I
kmFAy29260qFk7WiSdkDC2+JyUQRduMASkXmYqD0L7msP6PNbpyEIqSyZaOxFOF/WmiDTAjyEFxr
eGcLS3nvlfm3c/ZnuPntAmNcnJSEMV87E2Jjj3faxdsEycLJhO7KHmEoeVYLhBPEwnYCGfti9IRF
atHPxvvPh8wvlhHrU9pi3kzTF2SI1eme56Gv7B4v9sj5lxjmz3Cz+5FkCjcJAuYNoOQNlQAMGmNQ
I9puMTdlsfHWv3iH/x1wTguT4jzse1Tx3etMWV7JhpjW+wF5WCRigf+Z7uOSsVo6uXNq2KhlqWG0
GJMJqO8RN52c3GWFtHByOPvjdwOwtKRz9bhE6mRu7DAaqxiGU4UlXaGQxPLQ/gJR/v/n2/tnRWdR
zKgMcd+xm7K96ysCLl4BM0cHK0aLWkQVfvZ4/4w2e+l7Ja5SWcFoqINCDosp40Ltg7VLc55YI83I
/lrWqV24FHN5OGNIxTItsaSMtwKu739PKY8aQXZKFzyMfzHif2Y5sz5K0OVpo2NAbKFM9xCRBBED
zgwK7pdI2j8kz0SZ1yCWJRm6KEpzAoZU3pKw0nt24wt4a5OpUhVcO69rkf/4RKEwer0jiZV7yITW
Dt5M1jJqcV//9pX/+RUz6963YXerugGnFhlR7KrkTkTt8QUdERUmBQxEIyQlaOMpGgspsfWx8HAu
rsNszUdJzSddwTogcrtNTkU1LMAbch+hrZvK6S5wz7+d9bfkeo4trISxyilfLrJTBJ4ZvX8+Bmwt
NEkwDOhlaOrMfW+aoDDaGGthuGbwiDTYldvHB40ku+sV9fhcS3UFjwLMc2qWtjgQpQT/PHrZUGj9
1DRqKU9kV123p4rmqNqNiLJpiOKm+6YiyYtAUs5Eg73hDeUVZ7bC6kdHtNPnO0ikTgk/PSV+SwfK
HDpEhOFJoGjxPjiFWWr0IbETs3TQN62ZzK90YKI+BR2J+DY8nEF6EHmqWu46d1AgjBdKg+9XWL+b
uLsK2G8LNDM5Wa+meT9igRQ0WWpZ/X71qMEPL4hiS7YaUX4ihnhCxenqoFnvG+n49OxL9PlJiV1H
RyML303J4emZO1qi7eNwcxWpsWgVsrXoR5vsIztW6YfsI+c3xZDVHzNSuQmJlYVY6Z4J+G0mM3MG
ddoJLbRRJVtYXE6ikfReMloZab40wu0N0nYEkWO/bTl6aaGitFc5OFlGTaVwn1D5MABkQM/kl4nI
BQVynIbQGsahtaJPFKZz6OpMsOcDCbxgCxvJWKusBy1aP32mR54I6dp/wz8bAB59qMm4UShqc1Gd
e+6fzm5ieu1gpVa1ZzfvnH/eoIT9Eb0lZOLt37f0BznGf5752f2vir4MtJTdPu2sEK52w5szUo1I
V8hZsf4Lof35KV/Qts54eSpS+2aWRPKig09ebx+sl9USfHWvIftta2b2IBIqFbUIgFcLSz8q7g3l
kayFV7rrz6G1GDQzv+qv0XTcdQ3ZXkWfPzFR2Mv+bUKEV0YbLiRtYImy7SOb1djjLjwHSIePXixQ
vScljqVgd4UZOK1mN2b5Oq762C4V0I2SYFPKOLDZ0+/7g2aYP3wgnG5ZlBTd0PS5Mt9tKAZdyvAk
dcKHAaQoNbPyvcosdVuFdPStqrb5ESYKyFP77ld2PNq9lxu4h7QziM87RbNRQb0MnOlGi8nSvURb
J4+YYpU7QkEi3azKnchZcUckU1hXp1okzUgGaGzdaHjQRScYzGkVnxvSvIaoEnXxQo2P3V57a7a9
SsPStIMEfUM7C7chcHH4sVhBRdTn8ikT7GjwOtaVOO3sVvXE2GrXvUIVY10KVhCv9YtmwTSUXz1I
zgYVPfEonTk3XelOaSvrgcSqJ6H0BbSAoiJybisJKXSQNON2Yxwr0eQau37McYms2xdPjatsCbsY
IvK5ZVSPG/EsC6QeiZI5avRwk1EzmJkdZ5Uj0d+llHDHWDMT0axTT8P98gRvotIXJxPxOoV00kzY
LyElvPwY6GDOTpSLKJdb00v30lUkTSy4IqLN63YlPpScq8TOIJuq5OLXUli3HJm0x6pZaFzzA4tU
RKs71VDxVqFzgDG7tYEgFQ2EVFiHd8HeGz6pn5U1vBU48bKJdmTPTUfglaWuJ7o8SXICwe+jbz3+
fjjFnx7M758xu6qZ5PNx0XHDna5uDxArG54GIp3eWbWZ5Sl3FqlbOucADWTdxbYtP7oOgsGjiQBv
iKo+d6GMQW+zVJtYt/XmNb50Nm5wvWn33VPrJrIJByaMbL+w+YPvWrHnjeha5uJ10WVHzUi5LWle
MnmU35dF/cmmoNEfFA8NVUA79tkzKQ3o0FgmCpaFeZEvnak66sgAuWHVwHW4QEjJYSSTxLpwJ+Al
9/rgQ9OD9fKcQryq2VeI+j6KpyN6ELsP1q6JCBCmFqgJQLWEIHbBC3/+fw9gRPn7Z8/eROVeNpjh
syE4hULiYP3WgKWB9M/Oklj0vUjHY6d0bnu/Dzg7xXXulwlfysPlEYLbDLEEH5zh5ZoFiiOIq7t7
2f9xUQnkh8DwnzOdnds6iaOxSDHThKRgMexfIEGUFp5qWv35DIITf/pY0j3+ITz855gzpKHoNKGq
dUx2LR6hKn0FUYMF+dB06b5ARV4KLxbHmwEKWVeOssoWF3l1EEEYV40JgTjwp5sVdDIW3PgfAnzM
T4AOpGigsQg/p1NpWRtPBqozkeEGIngvqt1fCIL8jfNkUWsH2G0Jvfkh1f3PMWcHaGzKFuIcGPNx
ux7Qv2QHRxRON3hcYCsUK/99NAsf4gaLqyv/FDZ9n+3sBN3KTBhvNUZG7K0/vhVeRCSgRp17Gshh
PKAKDYLWn+Dpcow9h4y7fmJiGWsXl/vsjuuvxEZMBWLkgkn+ySIzPWSB10RV5ucMmDrTc70PygHc
jeg1Nz81CxTwx3LBwt31C/66ud+GmUVKSZ9IdeMXA/Jf3D5wLxoSDNklJsffLenSbGaGVChQD3Wr
2WyO1WNIERpSzdHfz/+3UWZ2r2vFIYkhh4uKlWCHSlTfjVYB1RYuyF2u4Lc1mx3WKiubQM0wjOjA
0lXbyAkcyduN5OauiwUgY2nhZsdTiyAur7H9EbfcjWh4a/izuH8Wl+b0N0CDC/jtHMyMmiwVAe9X
96VraGz7B90sXas4w7M8/L5JP9uzb0PN7FkzFB2f6pjSTSF6SI3RfpvcEXFJ8jGgZKaBp7XbCF+q
O26g5hYibjQWPmFpUdmff6PaDVMtBrWCL6hqwOAZbeySkSXzhcv1Vx2kLum8jAusQImbF9Q7SPVt
HEHPp7j2Nf1YWWb9LrVe5afmGGzz+KHvzLG32rfgmFAoFvh26TYqPHkzfmx7sx8rWssFGRWrPhmP
mU54ze6uZW2qltgS4YOTCM+bS6KFfzFp8cEC/C8ewYsost/9c2G6uEgi6KNpxygz897rJysA7NE6
oWLlFwMJKhGaxPoz/6E4mmbKEJTkD8MaIYHQm+it0ctmwBF/2HVfKsyoo4ymGllGSCMABL07GY81
R4aSjInrdnYT0zqx/Nffj9df/Lr5HGYnWWmiXs9uknZEJxx/pDHYJ1be0WEjgY681k3xuVTJVNNE
3nRHbuEe/dXyDqOLvKioKq9AJVuZszgN0Q+4zOi0Y3ypJUt1Ws4Wrp1PjL1gEO0s+CR97gQzzmiE
zNqrX4FXEHl+TBLnVtha5kojw1Km0Rsvg8VXbvdlZKYwupEMmVInuho9iZKtxJEMYj+RqR3A1lxY
wfn1mM+B2YpvxzZHm7NYSHoNSqCu1NExdsqcGALVmnO8Hx9UM80DQD7iuniLpXUdBKTiScpknX7/
EJFn5+27pZ1/yex1Kqeq4LlhwnmcSHOza5GEox1zpFFILQHj2Le+F0w0a0iUewZPtAK3CDmQJ4Su
7eaNf+lqExZE9HKfaI2pjI9FYQVvxiHKidrQsXTFtzgxuZVamDxPFVQIj5YOat1B2fcj8Y/xtgtM
fwSZaKMmq0JbYxcNf8V74XMaro3QTECZFS1dcP2BJgaVR0/rPtvSGnPq69tEW8XTSmk2Y26LWCCV
+qMnQYh1MG/HiSeKvOcE5FNJUh3UgYDkqqBXSxB6pUbalIz1ZaqJn1PEywZ0pOhoy71t1CTraQsU
tzXxxzrncUAFMvPQZlbBH/iP4gW6OoiBe4i4figPOZReuwc+tDivdmqWFupOnGLrqGERtm1Eu93g
dAnR38IXzlTrjU/7p/w4JhBfHA2zGkkm0Onj5oqlGdzbtEDZf606sAzpQa9JMKJR4SbeqOuYyLVb
qdbAHZpL7aTi2lCZTl27Mwo7xgyuEUeE4gCKc05rr7M4FEteu4fAvK1V2wgoL1JppN1jWNm1TuO1
2NDgjUvWqaOjpnSXgR9IDAgCj5UlZ6TL7d/P21+1affjZsiw2rzMo1x/dtyysNeSUhm1Y7ga0Ltg
MNOWFg/9zbx9am9htTI4U+5Wmrz1nxWOTuuucIfQVmBacAAv6URGnLV2rSgHBR3Sy4e6Ikr8Ea6n
1Cq3AkeMD+mARl1cs2R15B/uCV5v1eANWZDQ7+SfNzbQb70coCb5GG6MG5EzSx+tQFtnu7CjcnAs
x3WyTjyDGhZ/TgWvkE6TapZ1Sm5mvJOoTnRbSUmxoXlmha/VinNyS0vM9AhBZOC4wuBNQE1bwr+I
4ypb4/XhNr+v/Z34OL/qLAYQVUNQAEXMjI6g8B0+6KYep+KYX8caV4Iq9UqO3ck2mhUvehU1iJyY
VXoQKitPKHTy22Hjg7mQrCOVjgrNVCoJeKHat/rN/7hBT+pL1Z3wSZ8CAGaoSe5Jf01PvLFKnqfP
qd/e+kPj21FlqcEmDmizLg0y7bPKmXriCcI6BQwRVyAvmoGyF3rCAxFbUktQ5iADO3WiIsqSrEsq
sI+ZO3nj8iwqplo9gm+QnITNpBP1M8qA4ZUJ7bdi6oTXfts4wnpoiQEHULP453xdmb2t1dCSaZ6V
yhZXqQBVWvFys7MNNjCD+nmyeX6I3qeHeptxNNatQqCRb5adlcpmH9qtbMon6aOBe8XzxN81a3EB
3frL1cPUcJHQFxINIwRB1GeuHs/nVZqLoXwsAyuc7Bs6vq4m6XEK1pJP8t4OitMYm2LvZI2ljnZu
UNU/aoNbHDQkT0pbDReu+OIXzVw/fsxAKgtj+VgJ2zCyWuHAcVTu3D5YVaItSSuckXQkUm8qE9UT
Gvh2ENtit6ueC5Hq2UpoF7zEv1KVWCT0cwQyDCeRR6eo2f63U5wLRVcqx1tN1NGaOsS98TWzMrRU
Gs3cTTZZ4PSbEuIdKq1aEhpL7+zc+b9/gSFBHMjQRO0v8zEGkspDsVI+ZjsjsyPekkwgkeND01vy
4KiHAMphqVtNm3YgtZfltm7zbh26S92bf3KYAQD++ZCZEZA7DUqoUqDAYVadpCF9a2s3Klzk2z5J
nfysIgpe8+OhQDkLKWQ6xSu1Wg2jmVHf1rai2RmW3JF6NzUk2MupNYx2/a50x2Gw8YTk8Tp4+91u
of/J37ZXE5CC5AVdhst8h6i+eUthxQE3rFvlmA7rMfUaHdSxK+d7cf4sx08yNjTZFMWaIzAAeCBt
+Cu1YHbqQy08Kr7ti1hYPIDyCY5c9RUC/O8tJXAT30x7ml97r37n46c8tcXRSvjVhC7FJ2V8Ujmr
vewFk2GkApDhyCsGK0hXxbbQrIq/Zi+pSG/R8RZeg3I9RUR3buIx196HTiDKFf+jay0OJNcABFel
UEjQfNSqShRNBeMrpWW1n8aeyNyOE4kWHLSIt6fWkjk2H1EcaBg6KX7WSF+SAe2ExpdopKGxkvzt
JH71VFvVRH4X9Yc8JaqIHOdYUrl+4/WS5GwYeGABZwUVbZmHlsnbHKmGHU8rUiTEPxiCVU8+Ag6L
77djYWfpulOcQmMJisCJdco5zUeHdIghmy2SyfAWdKgN27ItujXCEFOhJeFX+pk9vbxGkicdrTTD
z1fdVSxU47nlZAodjKncEzWQrKn0BGVvyG4skFuFmbpdaVYBKSYSButaOgg2cpc1CtUnbZ+HOzxG
mLSxyUvSQmc5vPIyUWMn6vYotuyadfGZZ1e1W6mdlfSruPL4isS1lZU06E+tTLV0Y7zHx5B3qo/c
QSHXcM17p+bteBKIHxxFNHvpNoHrO0n3JnAP8SH8qH1YgFW/9SNEM0GwV9zCaz7V4QJRaWVat3vp
iWVxzlg7jSe37BDf1j4+AcGX/IJUT1t5yfYUcC4utahZZeWIhT3wD+kb7pXPfeHXsPsUs5MkO33g
JX5Ncl2kSfY21FQRnL6x5OJlgkOIcMU4hhoVFasQzSQyWfrXi8djjmcrMycB7zWeTFojm35sMO2M
3m5O27zJ+QWJF+xa4YiN5WPjrw2qWyzDMFssdoRXlzY3y6/NILfbBzn3oA6UVZ4KFyU0uwZaG6Ep
TmspXauuACWSlORIM2VwU+3wSUBI1a14hYqXaRfi4DryxhxJzbl9guPQ29l1zDfhV7biZVrYAGxE
t+FJdoa3E1C/cQXRG6ttb2CH6XDsJTSJKRFu63ag0v65lm2+NguJ1p1ZyA9K4iDV9InU4QWmKFAs
Vd/qlVndaKmZbbspyr00WbfQzAyvaTFFn7blbiyfJ+6A0nxy870G8r83W5bN8dkHXwT5DDShF+3h
JPCOMq3ach1P+xghtw67QobAU9HlUX0KDCIiheW0NQj5gyWGJMhJq9L2QY1RyudBm0In8U7cT7vI
uXVWoVBj+9w9JldfRs6PI61MgvNNtAQMKtrlNroRPT9iHyUAIhOqBDvYg4IOSKu0J+y2KFoIPErc
zYaqu+Qtbc3g6Qau4qrItrFyLlPm48objD62JSnFfSh7MjwrgTSiVXT2kNvIaJY9xe8rzWu3zaiS
QXLE3KeN8NG9qPx7VpmhuG0RclVIUApkHD8Fw9IiPM8kfw18InxyZu6MaxrZzY206CA5ZKbxOTZP
XLeNH8bz8NWeus+sJd2LAj7FptzeXOkga+gJ8GDezvinis2Y2Hq1qoMtN7ksjI0hdH/qJjI4g2YF
T1Lj5VcdFnE1yWYlvspw/3ru2qgabeNDy6+V5yFOSGRzpt7QRs/wF0XRhKcQerJAq9JLpo0EwgA8
zkunrW8rXyfttq8s/zQ2615bcGjuTSRnfrPBQ3tXlXhJUpQ5qVNKmqRp1UrC262+ZgO00NWeVp0l
+KYGe7GJGht2tspMjmiVlyVrrtrLD+W+bsnUmTV3aEcmkRyetIkiHCzffPB1iPw0uopEwm1wjt1+
sjNs5P5GuI+ocvyG4L3SSpKMS67QD/H+PybD/vzbWyrL6nQTMkyGd1TBmUw9PwhX9dM/3G4k1Gn9
lWPDddpfdOg6/f6Q39V1f1vIGW7UT30kdW0pHTszl8xURSVYkVLJK72stiS8Ms+/D3hXfft7QIRs
Bn9nj81c0SKMimrqUumYhyddsUMel3oTCw8NZ/fPeYwg2Y3zlSC5skLb/qP0zd4/lSh20DZoBN2r
D/l6LDat/JIErn57TiISXFV1WwdWxhMu8GKelvwKhxO3EkdWHzaIroz8Fcd06iyd97T8ORC8/obb
+TBqlyy9Tug/houwFAf8laaDg4l9/e9U56hYfWvRwvKWS0e4Q1xHGuTo3LLdIWpT8JHTexUfguzU
mPpTwa11eR+GISJnUxYekuT6+7L/xUu+f8udJgKyiKIJM3c795U+Djgse2OZKVJNUw400Bwna9pM
5nSRrYGEj6269ltPjl+kCcyYzBxPv3/FXQLgr83/9hWzk95XRqL7WSIdg2gFQZhrO5z9F6Vy+9Kq
ShqPMm7tJozWd4DFHKmauR0C9XpjJHYoEjXxAhjQG1XGnV+9FyONGqo7iIJFm8MTgJ0nvm9zyVlu
rA7YkMRZCR6Gd20LfgZ8s5Dy0UsuowFQvk/wI6p5w7Og22J8EFAJDs85cQeetmv1oG60cd9n+96O
/L0oW+1Eg+gkgsKmnri1Mti9RidwyGIaFyQQjwkwKesjBIkGrwqIK++/L91fFQFsA0Gh4UUdBD9B
n1fnT6UKn1vOES9ZYO5FcQxF5zduB1RtI64AeyWr0U4ur1EJ0S2z0sktspVDJu2ndl8tYaV/qW2A
8ykoumZoCmQdRe2uGfPNYtWKEvGSryrH8sr4O9k6XvmOhOefJt7Ak2gr7ULZjp/UkPB7ybfqRzi2
2E3gYuJkaj1d4iygP8RfAYkhIRKRZEPn0QP0Xvnx7ZPGOpkkrkbQnY1Ww1my4OQ3mgpm0TPYecI7
isuV0AHhE3yp3JJEksrUEMl08b1x19bWf36Ab2y1NyXZ4msAq2QcyI11TgYcWQ2saiU74ScAsOIn
QD0KJZLwVnW6DWYy0dhHDrfH33Ca7RCt6v208r0eeJNOW4k+jicGIbVmss6O1YMC4DZfneLS5HjC
qzSGdlxDOcll7CO8aKBc6la6F1APCLTyEoBOBsJOY9YR6E2WKnhyvt6PuamA2Am2EGKWk+GbeUuB
3MmaNfZUqtdxtgqV9a0yR8EObiZwlAAB7M0cBNqJDymsPBz0c/aqZlbMsx6MGp523MTejBorVNcp
GE+t2fJk0i8IvVRPHTz8O3UH4JLw0WHUNuVaqRz8lx+cvrtMMhD9h6msCZ9T/D18RszDL3jmpH0W
79QC1TKIE7ptsk3Kh7R/hKvu56fJN7vSm8ZNKrtRadd3qKsDBTVZN4kJCLTVPIBfUmj7t0tcmOG4
qRKrBN8yso3C05StpHr4jqhftepW8U2ucCfV6Srr9hkYVts4cU5jda+Bkqrs9d5VlK2OIF82DZAX
eYLJF/0qrBCakduzNFh9DW/5oNXrFFdJtCsgmwglYF6eq9iRV7VPi9iKFBrUKwLfFwh2ingoI3l8
GBSavNX5KY0dvaZiaIvAljt7Uil+BPdTNginUfwlLrOqacfhhTesSbeAPeepMwzsAkc9cyF7nci8
WckUP1OFTpVRPqP9ZIJBW1VWhkgXsHNEJfwL06pOzVgjISD0gcK7CV+FGueUTIrd8Ac5tAzBCTJb
oBLQaehnDDsYjSi0JNWUwUcOXEDtnL/mkG+QVgqIooM1jVYfWH3l6pE1CqSr7bo5JckmuBiKDYcJ
rmvV0lBYJS0dW1KrFP4fXyKHtkIWKnqMzn1H24rqgaXeHGTDJMXUfVMoN3UOKM4cI/x+Pak2XK0e
Xnhitp+glAbjRi4tVSOqYOWfiACmghYIXj//h7Dz2o3cWqLoFxFgDq/MndXK0guhNMw58+vvaj9d
jw0PMDAwhkbNJs85tWuHosHSzZ1OcwtQtrsWp7UN1Hov1m5a7SbV3ZZAkvwEcelTEFh/O2sKVSVc
t/u2uHKByeJYyfcNBdBypGgQhwpqyfSX0bsVl3RX9V6OBDjsl+Y6LL5Fw3HKhsBIvUw568nF0L1Z
d6vcZ/ML1J3S1SIb2G6ajgKhuN7+v9Ttev3QEax9o+WII2dVAyVzhWUvWy5cVz67Q+Xn1a7IzqPo
RIVXSVDL57XeD8axmEJZDaXFrYV9rtiKEErjacrsjvWwXyNnaelnnb62BRRc0TUk30TaSS6y7rLQ
pJGLs2MtmLUDF20oXhPzaTg3mP1KExBx+51cuh3Ew8+Y2Ol3B7KMfctw4ZZy3bMqR79WUEmyTatW
4K7sHb6F8q2/lx+cpLcb9ymlTnuJMAHDK5u+ml8XIez7g0XvXNnyeLbWfbHQITuK7HOD1dUdqN5U
J9hFnKaJr4ssCYjQHZeS1n9CtP8CdagCMoZYWCvyXn+5/v6vEozxEJnTtCnXOnGmV56Eidi4edHs
9prPlxC116q2ldwfYvTp7Ggutsgbqgt7+Sp5O8xX84oO3bDXQI80poLNEbDyuqUe1sgpczdv/Amr
Xu1mll9qbpmE23hWRjquIyTUYrmq4paxxwbqSg8OAdgq382ZywbjwCpXlK4Qpn4O2HrZobgvv9jn
It5dKKjVtyLPaJyx94YETiCE3oHi5lSFQcqXPYyBIofLvdxCNwQJSy+1oxKpwk46Jx5t1oelOWwf
kycTuVHqp3D5uEEYJ4GydIpYcdx686jWu4RW+oe9NfaONLitZsuGw/IuMrdQzzhClcrZBDsTbE3Y
JZM3oNe9KMkfyHLpH1YkuHJF0g2MdBoZPdScv3c/hj7PcieqsHTSUW6c9dn8yL6kF85ailr9wr5m
lRnfXcXDbF4r6nB2WzU9M5+oMIPLGcvjnB7Hn/w9jh3Oea102Jc3P6tD2V4FuzW9MT8LxQmuql+D
Oj9vxn6ZkBXBg0Hfe2PJnnAwnY6F0852guajuizUzM22r2i4aPp+bp6oBpWyK4VAaUCgTp+4Uh4O
SHbS7elA4M2ayxWYWZBEblnzz71ad7b8dkHNC6qFKtsxyvJki5PDE2RTvshY6CWbklqmtqHaaesW
sT1qXjs5kDOp6Gbygacj0QyxEFlECPu6XX7wNCL8vZbdqj5H2Cg4LKKhc0zqZOEZdZC1vjRTX9xJ
ASkeUtmLaneO7dV09L0asCDIYOTMxtGdxvT61IcIyFR3hMqqHPm+7HxtuN1q/nSZy2my/glF8pB/
x2w8el65bGmqquFgF28C3//t1H4dUwVNUr7qp7WwAUqJ7Gqxmx1RV/vIMQxPBWVcJ/qV3q5juxuc
mzZZeIPorrHDX/XGX/NA1txscszCNl54CijTxRsn7az6q+Go18rc8TdlPsTy/hYQwF0CjbQeGtVp
U8hip3ksOyf6NWE1QJz+CwzovzgKVeAYZ9y1f06Ztm/YamtPgpPnXvcJ+onemgd+UfO6jPbW2NJX
njrAQeGlX3bj4rB4RYB47IBr6p+iszVCzxG+fBdndWIj2AuxPZR2CoJ/4eBknzYYgTI7PcZPDVUr
s0sDlUtaYbEEzDHfHO3QUWpKowYU5VL7U6Qw4IrfkNwXAMnDfCx7d5ADWb0BBXF0Vgv8Lb+mD5wI
1WLLpp2m3mwFpnyrvwqKdQG/5XBpVue3Q9B+5VyifFt61upFlj31tvITU96jW3mucndVnnThUGhu
TfVR7Wl0tckDjDRP7eRPHB3ZH85z67b//9Yz3haJoXOUW6B6HDp/XySJJVRd12jSVQCncsOVB9au
MjsdNLuTbT6xANNwVhGwd9MO2sixFDe9NYKHRbKxVbIkgOPfzat8giSDFecfF6BrCWWE+IGNO8la
fJbIVvgLfoHEne/n9zp3AaXAIQaJFZGXMg+B96XCjU7esrk3gMrN5PCcvJJdObkjJRNsFzZAoNvz
bB+Ve1A2ZQKQCRaexxDBslfREnxODm550dv53fIhEx7IPQAOHyFA2uF4eNKPILf1q7jvPjCAcq7L
XTC9Z9cWhGH/+a1luJz+eZNVTcOLzkv3aOl+pyqsJpGXcuQmS52nJU9m+pKqO0uy53eoF5qnpPBJ
uhvZ7XzAJGBgkSnIbdyqZmXtRCnURNfqggijEbghdmfcR7Nft8dqPLRJCNNBFYuzYMMmrTvcvTUJ
xdoxzWOiByJcbQIFfdvifNa62tnotDyVyMccNhkhxwL8Ti6HJsBc9RXLzgofiq+tne5TvSjvHPPZ
g/jLKnwLh9UbQsm0OqZkc5bTLPSzI882+H57lKbbhhfR2GaPxsKI3NH0yjxINdwOt+fNV3rKb0cL
D9fWyGQUDttQEJ0+czt6Fv4boZu7XYkOxF7bb+Uti5GUbqf5XR4aVQBYTzR7mj0QUQExoditFhRr
ABUFQBvOYC6gd/FC61UAxzPYZrvlzr5xwQmk5eSwkNIvOqX8EeaPXw3eU7YbEuk4v1nQDUeAfmnN
YFU9k7GsOHBo3sywUIJ1F8vebQe/rwtZGtuUXM4HyoN+SO5lhLPEATp2m9NuUCbMxfS3ece5pD0Z
GbEgT1WDnC5PCct6p45+lIaUgQ63AfikgHa4bRvgbPoXYaPJjjU4NMP5toO/4ehOpSD9BdSOZUbJ
3A5wfqXEu7W+KVq3n5O8nq+A5tG4HO0AMNBILzgcIKD4/2ZMlFv1+O3goKxYWLktUTfEv9zX/1dd
4mlEORl71nTrAuyEh7kDRLP5AcU9ovNJwdd3NvNwPal3HLdF5Ej3XxYRJEwhSIGdnz1nrSNScb84
v/XLEihvt2s3cIT897VK7LV/XC3gRyInhS1bE2VJ+fsx18+MPKr6RbrK13JDN/JrD2vhiZY8ww+k
2tBNBrfXmfeNaXPup+GqP44edXHf4UK70C1iD3uMTvg4hLf4gleuQT47LQgT7qDtVA/MGvZk+kwc
jIOLs8JNdmpAb417JHIvd1oIPC8/cstN93lQn6zZX/D7hJKrPUoXxW0hdxTtNO3ala7Tlio733N5
Ujgkh1725WeDefOX7K0MN/N9PMU5bDyHL/+uudsgIILpCO9iBsVXu9jbbuMWp57k6/pB0L40MsQi
HMgbbX1e++YUji2miTB7AEdbo78F8nonRB7lT0l2Ux6myf04B5l6KQPYHmppg5MDka8W4GwQsQ6p
p3xWnK2mXVvHsTLsbDvidxhq6wYszTsNxy+oyCifurteezSye03/ZbJISYu5q7gTeS/asC/Vt+wV
aqb6hGFxxS4cVnerdosWICokg5Mqr0J+b5bu0oXrL9FL3EQNOC6GlyVUXvpTe6qLAG4y2Vyrdygw
YFod4WQnSTjJ4Iq4+bp6R3ztAiSoiYtR4mvHssKxcuPpOJQ+SrS1Cm5rVKHezr7ykAueTNQ2dsb5
kuND5CyLi0NpepUSws9o4pOSP1rWm5jUTh8dpxKg+5R8r60fSztFdXTd+THUMG8PGaKU4knzXfOA
GbOYvvXH9qiPL0sR0hBG8vOcPw3P59Wvj8iXklM+lokXd27G32rrXunPRbqDCBl44SPME1G3UTkX
nJ2r4Tfyx2S9ERN+WUwfYfkgSRBI72n8Y9RM5838YfKjHR0WtI3UH/KgYlHRamEqlA/CS77uWpou
iHIfSG/BKvjRch1zz+DXfNJIpU9tzNJ3R2OHD1d4h1bZ8AJJy5cBDeLGy41Is7sQaC7HoL6LYl7r
ycXPq1oOmACB2GRRF+AkG2JYCoR37Qof5GzX4bD0GKQz0K8jnKlZgYgw96Vz3PX2JO+oAlXv1CcI
KgXamXmPeZAH5qN+N7wMB/YEYb8pjFBk+e9u+hwkarpEKQqtc7qfEe3v4LxS02OPLIfpQDrMi6SD
XCHI1VQ7zxRsQcMy56QLlexYz2HTPxDITS7COQHEA9sxReEaSO38ml6Ly8hdSo5RQ1v6F+D4sbzE
9MsTpVWp3RvSHBCJvcRnwRWnrQ7zazKdsyWh13DLK5ztuFxTxc8Wf9XcCRLuvSmu2mfClm4ooF4z
+Vod1pRJvuoNUGX+qtp5AYek2tq5gIe/m0Tw4Jk8m9d1eUBxXgYE4HonNIAK4U2ROCwO+E/XoNCf
OD7YDxMZUGifBx0jR/oK7SB7FrBcPSS0AfEh00LkPJEuNHJSjEGWX0PzaKfU8Mr4W568TvJW4Xsz
HrtPTQs2hR4MkXePJc7MPAQ0+hx+8mfIHAR4y3ns6BoJR87wDzn+z+6h0Dunjh0o0bVA+dMuxexn
0IBbvdMXiJBGB5vUTmXBwaKKSGjpmulE33Xm6o8SsGAMYQGnDBsA1klfVz1LeFkgwZqOrqw7jeg+
GCHOk1k61QhJ9jwBmapAVb5n9X4VY1uunjr1XRrOTRfEHT1O2O41oN5rJzwUWFIyXJayu75K8qWO
9iPmQAVtGGuUgVW3xX+z2d2vDGaDNY/jxFYfUpjsfKe/xhY2CnvQfMF86O/q+bwmgbz54E5DfmzV
74aWLrMc4zqiV2DWDubkXgg0nQPFb9h4Ot3Krpdt+ij3uB47+4aaL+Vn+zKKtnWE8jlKij1+4s4y
sYUQBKE+ZT+xz4l3Z4Jrcnv5qd3ybeFXHrfc7p4qB1c/nSyZVXwroHGS/yCC6qhdql36Efe+eU3P
yaMsnpTX6Cn+Rflqs9DMTrpnwGSoHpFVQqqaags75S79lOUdSFGBB1Oe2vxeHvbGyWoc+WvQDoX1
QDMN6Zice7clx1/ujF/LCUv5jD4dGNU3D0WO37sP0wzyzV+LpyZ9XakOjXqIqPRp5CMbAlSS8a2j
w/qBIhMHO+f74tM0igWvnC1bAAumCDR27JqHssMzxh1AT5TsxghlBDfNzhFDuDKLZL4iHxPI2Az9
8rTM5Eyk7E6DUrCntxJjg2RbChxrWK8XhTNH5nbDcUxCarf5tVHPg4znRHUzKPw1oC0RgwQvK9Rq
5Xfr2boYEEP9u1jv5iRYFU97roQ7+bjED33uoIhiHRiudQdTv+/OJkOd+Zm2shMRO/ZlaXz4AvCD
zBHTCb72WNZulwX4mIXmY04h8YK0w1dOLW3oVXbFMTp1r4mw66Wn2G8bV29gtOZdid//XvHgd5Wn
CbGKuQilcOhrt3IUzRkPueUDgnAg2fMhrFS7+bldUnHCV89MCGE3h4rh1Z88e/PeEP22fehqxBG7
f4gbV7wttdgVGWvQjWFyqvCjtG8tq/dBexswgd7ag/opC+hGcfEW3dO8HgVksdTTdqNwuK1RgFyF
bZRKsgSsXgMTCQ9ScI2fWLJzV/y0CG2Onjr47TNsxLPlCkDhy3Qy+Y4QUzUsPJJbvS+TC57sIhhf
4tYzZuYsBcmPYT4379XZyw6TLtli5CgKh4izKZ7h9iGfZ91tLRjM9jq73dHxT3bt4n8bnhp2THEQ
X4SwCibNibKTtFvbF9U6ZKfhZP3SX/GReY3uWBjLx53W+Aoe85PlWmnQvvAd+Ft56L8j2VVujs79
cte5DXl/+lZlZ4k+zC/8eYZdP4yNa914ohxOwrc171PLz9EnRHCKep6VkKeVq7upf9fmUHB/GYZk
S88xQcDMZ4GLL6Jfqk5xpo/t1/OCg50tXvGIvuGTp9No+bGx77Exwi6a41lUnlA+hPqZWEzFuULh
1bwxfqKq4bpcA5W6DzA37hTlgfYBkC7cJdc1emwhx1LsQoNNt5Klzk/lbiyb2lYlW2g4fTRc/Yeb
lRtriujMn8nhpVB2SeXR/2yYPLxmjygb++Oj9l4jiTk0m3ActW0+mPG9Vd6Zc2MvaH1QLG86lsrS
oQKRWciSS7nezb6W4kNwuUweTnXtrhje4T0c2VUzp0aGCDucI7Orf0ePyM/x3rhZ8IQ3420Bw3rx
efmqAgp7T6DrDU/Wkh4kDgfLU+ZTfCFyXyue+mnw5CKnRC5tGEBgazRcbpzZGAFoYz2F1Xvsfqqr
fl+PyDnBL/X1SclC5CdaGPw36I7cp0skPU3RfRI2uKQ248EceBvV+W6zqVOjOzP+xV5ZCABjPP65
rUBdEHcImTTQ4E5zEtHbqs8Yd6S1U9GSZ58gzuIEoxHGR8lyIvyEdxITtujZEJEkUg3foqPuh6MZ
QMuK+/rX8A4ZIHp4NglhoE6E/NqW02JPmIqRBHghT3TPOf1TLOxH2cXLlO1y1SkJdh1Ym7lPnW0w
jB2ExekCanPpFmfMybi3Rc/Ya4F0WvCT8lrz2zSh9dAtp74P2HRPVPROuzNt2lRX2Rs3x6JXPW1O
giXKHZ5KwKZXv9C9RveIQ2azjx/i2iWPxlPdGW2ozV7qDtNb4eW79A4hqxO+2v4QX8SKvEDRHUZX
9NcdGGbJzjDPmnImMcZgG3rroWbEcORv1Lo7rX1SlR3rOdMJl+TNvod60xzpuzf8jRE6gTCFtV/u
hI/eH3LMZODqD5q15UkaQ1jdLD9AYn+Ipp1/mgx3cerOppQQqoBIgCvi4wQYRKAPHGOQqkHLBhPt
hnYvGNpj8Y78CDG2EmJw40/2DYUpb7829RuWbDBCeOPJ3k5ssiwOe2yjBr/JZvd3wnNZh2L8VvxQ
PkRWa6uEExTkuusNt7OCBsV8h83BsLXuVAwn/So8mmcCMQwVGff6h5x/F2xXTCziHYMxSqdF/cR8
ZjiL7Bb15VbkJd6u9GvIgshy1/4+fh77g6o/1lz/06oHUImp+ZYjQcZBsmPYf5w55V5tnJpQUpnv
RJSn9+xrXtwZ6a3ERDsajvVwqDdHlk5qvk96r4gVW72PVrf9jN+y+6XwkKrS4SBwVi77UQ1vpeB7
Iv6UnaONUrI9aeq+2EtIMdoLK+onitxNJYQIhW5zWLfZ23LHOvlYnZGPcSzcsBDB/vOYP9aX/o6y
B3crFjevGCZC9pyXxA5/NJcVzc7fU670wNo1mlOcCk/rfeQaqUZfOU74NYvoZfVvdquHfPgVW756
atzR616z+g8+s38hRCTC7bKsaiQvVEP9zWcuz8R3B6KOV6zHRDzylwH1q9vpewNHNXT2C6wXzUu8
hwwhbpG9yI/yd7rTRxueadvHj+jSD5mKjgp+az/LX/16k0//mwr5x2vT8ZMrEoZ8nbkgKnzkb06l
WcwSU2G83zVW8XA/J/2OqVXFuKPdIPWyNLub6r8dJ9NPGuI+vOcFJc9w0cIGfKePqXyHA4dKMSru
9pOK92Z0WLNr2Tz893X+k5b++2X+ZmXK8i7XxT4Rr/NV3XePll9hMKv28pc0vv33J5EH+ic3pDA3
3WBUiIWeqf/2WWPaRqIx8uAyiVkc4q8YzXnq3+LiGyWB4T6ieZyzZ8m6ZpEPffKeziIysYeoL0Lu
dY7VvsWGUzLdqbdF6dJ9RwLmjvvFXT2lO8lNSjW9bW8SukPvzWWwIozAjzFHioiB7qvGKydVBt3y
ELnQUeaz1HvL5DBRTLgoiFX5bjGZGjWh0/yyohs39EiCUM9O8MaaEaLeSEBNwRNPbaAxgEg5yNIh
XcNc+NVgqEU57bPDclDnsJ3gEae7DWbFdDXOw5bVRiIXU7qk824F5bBg8TyL1b0s+yoG2Om8FhCT
p6U7zPJ5S/38Z6Z7LhHyArXy8qfs19Ad12Uvod7VYSmEzXqvNQ+y927FHl4KR7gXFTeCW3Eh3S31
oInBSDCMOT8adhns/b74Pff7oaOfCzX1sHCO2kn2YlhelUI6MJsVo3iQ76rzrH9X8TVui/18EwSy
3lf47nri1QagxbjXt7tEhxE+CPmut0rb1MJk8OmyqgHgxtSuUx8fuVMvJfqF034aiIjbF/3OiCFC
O1nVcYSWN49gx2q/gAnrQDKOrRpa2NgwSNKG0JwwdcCW1YAGZpU6d65dSzpsmccfbXB1/UQhNzXy
Cv4ouvoh/6qUEax4swrzIgDiy2hRh/yu9avibCQPqRCsR3SgKRBtBKAI8isJNR3YdyQiiUcDM3RM
xPILlyNSuppdIbrV3pYZavOncae/DxO+nQ3/vxF+c6t2Y5nO1aZs19Z6sRQnLR6m/GhpXrmHMclP
zQtCSzLc5aeRXMId66AONjsVfCzjeeKaA4A7jj/r6RD7ODPoL3rJS4Y/EM+S+E/mmcvUGXcl6jqC
9+9evUXpckVTNi5zdZpj/REpeyk5NGAHsTScTidQcO71q4yvbGFCYrnZTe33+r5XT9a3lKRONb3N
+AhuGhOxhu2zu8m4TxJ++vIJI9Vc35sr8WkXfrMPtu5hHi+qYkuG3S77bnyeqO5S9oAFTZ0D02UN
i/mh0XZa9jhAsg2fGqvjC1IqOaAQ8uRxP2E2+RAjxDBngTvAZoaiAXoWFptRaUw0s7UYaRyCKOz2
qeLO1SMGFpqM7QF1hl5IBTrAS4dYTTrMM3Z5qWgJUWsjNzf9OSwh3VFX+4uu0624I1+vZbbWkWju
fx+XpJD+5bi8LRTodF3WiaX/RqVv2hbXRQ+Pd/NPBybGrD6sZHxcexyk3O24DuZb+MGzlOMgYA2M
D0z+U5tjEh+JOb+RL2aHl6d+uOT5ufusGk9jO8IP5SSQXfxMKnVHu86FX0H7yHA0znpBJRTHXV8f
o56z7n7Ay2D+QMCkq2+qnvKekpWQXLP4GF7G4gMCcR3cFBeGF0FJKk5+Vw5edInju1h1ssGXaVEu
KuGOttt1ZF8AKY0zH7rpMTulGYJtCzu6i7ed0O1VeUf8NUmPza3tfUYg7et9rQZseZnOaLyupq9b
b4p1L2aPBVuEXt+WHoZXi6dnV1+/mtxX+7N296fJAP8iLJLMVZnLpCn4RDXjN/V2XVNNLeR4uy70
P7EXkTHPjgP1EskJhHWJ6f4zZyURUp8JIyZ3m/ymj/v0S6kdVUJn+IPfxPgXneVvF/SbziJpvS63
Sr5d5eRF1A686tduWAyptJdnNxfO1k30WCEEMPlZfvKQfcZQcQOd7XLezPP6bXj3PBQyuP0SsDvq
IRi/1rsYxyW0zIJJSPYlrEOafoWmXo9QweWj2J1odNL8vSa1wgrqK3/+6s71m5B8S1hBZwcirZN9
2pN1JVWzuSpdm+IIAvvwo2WAm/GGEUa/h7EDqC7SQ2za0xT2YTr8Yfso/7p7yGOygVRTx5jz992T
ktZUol5ar3kWNoW/dTy0Q7YeoOSEIazMr0x2YutQkHuvnXx04iGo9P2KnSl6QYzUbqfGtr7Xg6db
n2lLss/BkajEYZpdZzX4782OE+DfNrupqQppUoUk529wUax1qe10bb1ancUUzGkMxOyEzT9qHNom
8uF29zW9jqMKmoD9JFZgS3BF1D1svMJFLEJDOSpuF24OREAj0I9Q1n0yV/LTrL+hrRStt+l71BsL
O2brqE+E8ZQXeXRb23weoLpc4Rm6SrZbUPSFGZMEuozTEamJZVK7uLAkPJUhzjHq8kjnWIe0kw3y
U/Y2TkSYOHPL6gUBKok+F4GgGUROmjoy6CG69PC7Yn9szXOOIHAs5tNNUG6DjlZRvassfA3aJdLs
9t5kAgNcyj0iF4rLmLmm4Y1wc1OIZQVNTLmx42VIMdLwXqJ3PBRdCOozBQTj/YI45y4PWxcgLcwT
rkSPsKBV7Y3EX7MDBuW1uIvSfQaSkb0UPGZ1p769s5h5okdnIyvcwQpUdDwxWbyG8jXRBkaRIyoV
ZukO4uOJfGhcf8cGcB5zjS1Doip4HJSzlXmMXQhVpP8iDuEyDdmhVRzYPPr0tCyHMTmREIYF7UYi
m/jclufkQeEJzY8rYwqjwyA+xTQr3a4pdzKGGfUw+yMyOl+eI3YnBaP+1EaBrDizTwKoZkqo23Ze
nV8Yv9CJl64lPgTFNdznw14bP9re619F8lhbtpeQHtCxRLesPrVmPy47iSzYQesPIvIlfaPljzVP
89JPu3p2dOTLyt+UE/TZYMsPSnxSxF2qHEXNy6fJgddhUAoJi4/SZPCJFxU+FXPeLbNXKmGhO/IL
DWKZBhj7umVHXgxbffTZaW/lehiSqxoXgQT9XIOqlesin1rZWTENP0/msXtK8Li0+duSvEw8o7q/
mjFr5SNjQW/5zmQ4Kz9ZIByOu3Ek/A9jG+A/gY0qL/F4IN6oxM5Wnk3BjSOcZgxvxvUekQVLb5TG
rPxgd7OWdylx5Ohjq8436UF5ls0ds8KwCsg7AogSJD0MdUBc9WGu3wfD0T+xB6dN2JKOGHbFO3E4
qOC6fVgaEM2Lnj/Kqd+locgEYGvXZ48QXf99VGi3g+vvfgBKkWVJJqllDozfYUG2bEscNzNxTVjJ
X+7mV49CEhga1NLZMoM2PUlgxA8NzzjaUXYwzqV0yNEH72JMMMp9ip0DQ8/9EOJlqQDDNafNc93u
UjNgKGch74HT+DA+xy5YhQMGqZ6Bp0MS9tZjvt0TFplqv4MF4dyuwpRIoLorhD8c3/K/YU+dWD2G
Kc5wsvV/P74rXgu6morBechns7l5GI9sXjQ+BgPxth/m6LiYUVmkoGAyAqW34k59KLZ9/nAjmwia
u+X2J0j8r5hMZ7gI72CwZFP5KwP/f2aMJGnqeem4rHmPd4cxtZIRRlnI8cy+BgSQO0AwMx+TV8re
KrGNHVqMH8mtCBO7Y2GbP8l2lNp9ytZ4QsqTCB3cQcxyyApnRilsBZ72XfuU4Ga2TSatMiSiPVWP
cEPNEasnVlnuxPa5DsBnR8+94WVNzz2eTypWc+4sh+yt9Tw/iJIHQwYoZnrsfVYFGArES/Pcyrbo
Qu3WFyF2ciAfw5GRCUYu6kn3HW12l2e8ZIcBj/vmI6v1cXBe3dwI8Mg9JySLbEPA0u6U6q6avXH9
K5e27Fv8SSqim/ffq/1fvJWSYijgX0USgcJ/2W7/74aLzIiMiiVar+IaitkeRWfGygjKoKlHwAeK
lUG7MWAgVF6RacvxXhNODCApLWeJg2Z5gEub5Oex9OR8PwcMBsIYxCu4okcGYsGnSydBM7nFX2WD
5eRqpNc6Z7iVq+WnrWUauCvi0rtZc8NSYkDtMX9sFw5qD0dTZOC/yj4oR9bsctQpnnkunKoTnULY
5XDoF0n5wwL86+0Fv29+Q9VJvomyaljab51jVRhas+riX6gGA1tchHJ9XrgLV4On9S07sn4o5cBK
Ce/gJttET21fjzIsAk5u61zGB4LSSuowrwcY8UKUwNhdbznb/35s/0r1GGxemkaVcKv+G0cHaaeP
Yjqu18EI2AnaSmB5n2k/BcVpIKdc3LzltryAVCDs3QFUXe+l1RUUJpv47IdCBcDepQxOqB7F9rU0
A4xpk3ItqkAZPxspbPsTZQ2juPhZBJrhbdSjMR+87Q1fPolqyNj//k7Grd/6x73nG4l0ACJnz2+Q
2xLUsVdnDl7DCCwGIJaBuu5MRjRDIhHsPDylDxEZnRrW2nzR31eYvDggjRpP9xiGQCiGGYi4p+Gg
Bnd9tvj+sFwAEppJmK6t3lv3YDLdOObxTqLX739MwuVTOOBaReh31jfUe689jsIejnCoD3p3qsRd
oqPknev0OCMV5WHSOvAzMiR/vtxS+JInH9QkiA5yiPa5kTLWtqv4KR/Wzxk/wR+evHK7C/+4SxZv
qTF1U9XZun8/uDNdEJRVGNar9MDMGIbukm9iYM+nda4U1itRdG8cXX3ZzT+5dMiIrBNTq35hKJ84
459RtSGnVZrZU7Ng3btLpx/KDGhAQyt8g+n/76dq/kufAD0rM7aEMcGYt3/z7XdjG/eWCk9rPiW7
GObNltpTbzrcSFeMwogclJcnJ7jBVLqkhcsoY6SB8affsI3sOaoDLSMICyL+Wp8U/VS9MR2nyB1B
eqr09/ZLeKJxVtWffAhpKVr/F/L48Co78+oI4UiOCwojFu/G/1F2XruNa9kW/SICzOFVIpWDJdty
eCFsVxVzzvz6O1iNi3bJhoV+qS6gzzkM2tx7hTnHQg9ZrWP34D57c+VNx8IEw3o5lHtqbPWBFs8j
UoRsoUkrIumsuyv3dKZedKA8Mso42lJKv+Qt9S+VdaNcRcHh62+qSjKYFFkyFBKnq3ckdWpYJR7v
qF6UycJYANtp1+0ice16wdEmO7m67s5ILmfjL7XalqDPhWN71505VY5U6XHgROOKrk2JWjsiS6D8
a8rHqobQMxfTu7F61u51LSXxCbTFKHBMbiR7FO1A9eYyXbWkn/cC6eb7lKdYyz6Z92iu6I71zRa9
O0mNgdIJDab3LNFEpdH2hO4INEO2bH5r8tl4mohJ67G78NuhTsLw7x8i9BX6HUJlDm0VJhM0hldR
mjTVaGnWrFHkp8twW0cO+jra40jpxW2/rP/0vdNks/4S5vP41K2xQDTDwjDt1HKKu2KXfbgPcbCg
MYxpyQ5gntnaK5dRgXv5lKgdfaVtTM9O1gAw8MOZLkiUu94izA9RouyLkFtbWMVmLKK5250aFv6c
5vCwbHMbaZ0G5ZyybroytFfzlxzZze84etDiZWnO+MZ8vBC25aBnQqCGQpd9YKGp9mO8ARmTrGih
MkdJeoU381IYME9YW+mWYEM6m7N4RaePavUf7XemLZvZB4j48Al+Oak8zJfh3TfukUEgenusxI/U
eNIKYeZvCRNoXa2DJW+eeo66qrM56pFgccjw931gIbijJ4PAbGY8irbXbQrFlgWOStiSCwtDTkU5
nNSkgZrCr9gcuie3paCDkvCJuRD43xlVTcyVzNxz2M+rYiMsxIt3VvfNO61jPgx11QiwqjNwvngE
cAPFS5lSe/lavHf4KCgI/84izjqaV+UOdTpIxFshK9KO7z4TDmW057IpUzr9d+vzB1eka0AvxfX2
cuZA9cek4T8k0iY1H2np4UJT6Y2T1dPRGGYk9y6NAXHt7sPyOSOwHVKEN7O41LjTjDjXSZ+DcY7g
KLQzR/5DqyKKZ7QzSn9pNeiwcCFvZJxyqCtyTj9t4eUHMtM2o4eMoQoBerRw1SeSvVA8I/GILvR6
5hj3KQcW1N3mnXVp64MqcWSVjjXMVXnu7nT6kcrEJBx+mbxU4Vna6JpTPWDkG2i+bwsW6ksExydc
D9q50pyW5pTNsqYkxO+GNohOjDa8wixpizstwdgHRnTvy+j/n3XriBx9kHeaYSsi/o/OTp3HAj68
a8uBLcgARts78u3sxi6mfLeJySKUDY2kidzpqsLiBWZH+K6PJ0pBrXcmz8SZz2iZCJzj2xCvacmN
yclH7mRuNMoYgJ6cJNupaEUeRnFuPOIj7Yt5Ih1iujIxrrNub9FnCG7Ugr660lWJQuN/b/RqGTVe
byaqQnegvdPoozqNM+KVMBYGRX/oYukRjasufOi8LbYBx+pXCZO7mif/txXcEcrjTbgRhUt/062r
Ux28nyFblqqKKgb+f5e2nvdF3w/DeKqQNSC4JuGJfSfZ+o+I3zWyxfwimR8JFE+65ZNrrV/j6U7v
dLrE8bz1bfdPmS7UP8SCiUnJHKLnszm+lsWD/Cdul/wbozKvjxRKjFW41jgIYCEFC8Oyc+GkmQdd
BOO2dttjtoyIw3Enyyu+4WLhssPNXpjaQyA0xptB7RHf2oI+w3egyQvrd2lsw+DkCvt+PMbxKhA2
obwKzQdpaZwDhxq3euylfVpfzG2G/E+xnOhDiA4GyVW+Qi4S6E5zj9R+OAfJHv4jroE4YK5FRvt7
6WWbn8OR7+qAaOeZKiFNkOX/NAU+5TuNqXSiKObjKaHcjyNKsf27BIsgE5DSwI7HXfnyTLcvXIt/
2jW1p342IK63gTHV6XKcx72NtLxD/JNfXtJ8Sz1onIt29FHRYoFBsuWU+fmOSX6/2fZkkmKdsBgP
5N+CxadbrsYwbE0hG0+4O0HmbtToyTfXGU6no4nKjQ2q61cC7u/yIVUv/YMHAwkGK7qXgGLcRmqX
BF2p9iu88yByziSsIea4NNWZpB7zJwBchjgrj+Ezmtxj7581a8anIAz3kkXwo18SRxLPub9NYoeP
249pB20qzZayV3ppq9HY98DJWn1pvNNl7pM9zSYOSgWlCCJFc20s5MceWdl9li2iZj+lyd1Dqxy1
nObKQuNXuJR4DT/0WRMih6bBbNjsyb+C+uTRILFjwbFOnm/Hl2ANeJD8vcRYvqke0m1lh291dJ8T
Sh70WZ46yUORLDIPLsja/BjNeWxQdJs6/F197wJo/cBBXy4F7SADSLI2CLy0Jda24RnYZ3mA91Ed
0SYjj+Np/HDGEZEtiofRgX9dWwc+wQ2++ZiwGeCBndEh5dDFFDYPjnlz7LOdecAg8CuiZbPF26Su
6K8F4TGMPlBERhoSRFHdWSO73GIKw0Xbfddlx0tOYryPBBtQVbWs+5OQP6rnbtiTZ/m/ve4uDO8o
i/NLK7fSXfmbqrgqQ1UUFZGUUfvrkf60tNo0cf1wDMaT8ZGypseFrj1pWzlYhcLS8HaquUN1n1iz
iORKpKH7HIAVfYXtNCKEtk5GY3OzUogwrONUmknrn9f+V/onW7WOR1tlS1QkSKD/bottopq9VCvD
SReX7qY4oGMV06Wx0o5+dO4VJ+hPMqWXYK8ybHrGgpNAeNlYuPVxWSX04if3lt7ugQRZxdbStsWw
reoVKj1U0Q2hoYHqi868Ra8etGlgy+8bzGjVBU9j9EtMFtQ522ipgtSVV4iF+vEOIZ9KCR9v7kzC
+9eiFv35ob8yE68e+ioPlopcHIdSHU5UXxBjlT2OBjtnrcKjCVaJE69pwwnG0h3Jjh3/BTpOjKwQ
YzoqD6B2ps3yX3aCI1TENrSragUuCXBjKtlIsJbB1jiSMIfKrMN1c7AAigw7ghk+2RQPEF3YfgEC
oga4EC94J2q+MhJb/CACDtCIxiv9o0FSOCzYAzuMkC2qORAIqMirvXaR5IWJISxHMAs0DuzDXEmX
VbssjH32UvKzYNa5caJ/G3p8XibTDvppGadp0CVVSHNHa7eagFZvm/0J6SmfI2Me0SBE35mvvOyd
fh0eicxzwOv1yUZ+FgpqCTO6dmO+UNm3CjZxgjxUS/K7EjrexxjeCJOkb/J3KjYKKTHLmub/Va43
qHrhNrk8nAKmMzUOug8jWTRUXjNE5HarTW9c02l1YB69Ud36rrr66dqQtf59T2YWJaHrTdc+1PR+
91M6gZ//2VwZMANuZP7f6cj+U0lTGdCBkOzq4+0V+oOtVw0ndV/gqyucnvIZ3O5wLc9xFNC3wTkG
BD5ENr7BODIq6/EMD3P6P3aA9qJf7JIDMQNkV69b8Be536HfRFZdIkC175GO/Pzp/d1PrsMw3VL5
VczJ4KpcxbCi22h+m2eU/2BGHfLaoY5WY2/dy6bT1luFsZH5BALQ3qpjqSyGhxRl61ZCYQFMBYuC
dmNlf+WuTXvBpxu6ilX7lBEX3nRDdWFrCmCbyTPko0mhIuqkTnGP+PDnd/CVuMslmdZJIY5hnYah
Xy0SV4w7yVQjtp91K+2gaBHAD4cMjeIRdQOCPzymMjmSsUX6/VwUm2b+8x18J+1TqRWRQqDuw5B5
9YmMjZn6ouoNp+GPT1Vn0uQvFPMsdpNVT9jqYGNsDfnuOHOrF/neGJBIbNyP6FkCv4MYFh2U5AgK
lglQmo85mIhfN+7wu0z00x2qV+8ojQGljaY/nEDDQkBpKweqAAVJ7MrWe7QvhXl2gooJFglEaFjF
c2+ey1CHZh7jKim1PUwVJYe2vVvdEC58+fmm4XmU2RRDsjSJOPfq9EgSbWx85p2eZTyRUjQHHhNy
wiXFohCYPkltOEPRAag7w/5jASwZ61dRTiarjEUaVvSXn9/Vlw3vPzdkgPDms2InuPo1ywpmfDNy
Q1EJsak+lf0lEphz53TZntag6m9d6y0H/Vo4JqWYn68+/cc/f9BXF78OcIo6qWrLqPzzENLAvyBy
xFamFdtIubgcFN2th71OgqfrKaIJw0LXlSlm/3eHVdIo7WW38M9u8JSUf1rlDcFhnUOW8d7a8qI0
CL7Bd2G5+Pk51e9COfzAKpuWbMlT+fzfKyeNHkpBq/UniPD6JfS3/Y4xiN549Cp0CMK+8U8SdhCw
BSSDbfoq9/Esh3HWctqb/CNpvPPUByHeBcVFxvQECIbKI7bbjd/YoL2NHP3Jpi8dtYTYfLBWaA9z
BGZ4VjlVYYEnD8F4cRHrJO8uLW+FEsc0KPCQM/gQhQ6hYjr3MFDCRKPFRsG9SZdNhERw1WUfWrVh
2g2ZqgwjgI/DNn/V4jzKT0Hz0GBnQmnh3aNOi5xqH8ROqK1rKF05Fb6HUQAMuyaaCQNHTO4MiCgg
R98kbWWNHxaqRsuORRvuFxIeCC8Mu2xe0GNauHEIo5JlDgRJ2rR4WlLsRjQM7tIUfFJyaoG+qg9q
fgjFe9jKgu+Ar85fIEeb6v2Apg14mDi5b99JtMr+zpIOUY8CzO5XdTVvoXTTe3j1sbJArJlrz+zf
wDsr99DgjCn9WTvct8VebR4BVy+gxZlvNNoTHzIeHS++WEA8L1hSu2AbRE5oQsBdk+WFjNsol2F5
D2GiwKX9VhSH0FhGJnhGvMouKlc5PXs13CqHHAskjUDNAklEOjiZOYlNjEOzl5JHuTvqplPG5EzY
OEHeyNoTlQ/hkKK8DXaqZ/fBUwfWYdx3i0r5w5iMwVbwyiW8o4E0Enc0ytiN2qyV/kMGC5BvCixH
jT5LocaLzxlw6/iIMqbBo4w5V252eCcRByUrFbZldAZ/gnIfJzNm42CwxXtqVhUJBsQ7GCYfeu0A
HgP61TOyASg0Iyujh/Dg3Y3eSZGWsjszkbo9OvW8uRdXBpncHNOkQn2U4vAjAy3TA2WPx2LArSWh
rl0a/Vs+opRcd/dUw3BSEWSJ4lkIsedkEtGFP48AKwfIkdcKdt+gWfblvJ9BtIN47GTIijFwU5R+
aynkjoeyOKioeBxtA0gNoM+T+pSYCyhnjPVVHO9ooM9nfi74NlBEOI02dUhDc55WNBP83xWwGOYJ
szIQtuBQeuJu1OgBp9bkWWmmwyI4pupBQqSODIJGsthfDFxZ+TI1p5KwnLwmEGdydaO9tSc/n1f3
sFfYzVcEscZEvZ6r/lkwbNFcU7dotJ2oL9XmCYwDfUoGfIrD73zAG3+o8R8fBGruGOHafIfLg1oG
yn3KAMWKP1FkYkQQV7F6r2N6v6+RQRbWOgjsLn7pcAmQ3uJrA1+WIjAGqi2SjNQkvgh8Mr5zhqSG
i47mjwE5Y5aFj3Sj8osyHI2TUC567lPFc0IIXMD2sHGldfmLPN6jIDX2+C+oS9/YLa+PBQTCiB6Q
fZog6RXrmgssuVrYRnLZT+U286Q0ywJeqGTHdPmpoSdzZhL1dA1IgnbI4aEp7is6bcOy/9Xyj8g7
aRckK+OpYCQn7GuWLCJmwIlzxB119KSVH974lEAjyf5Aj5Ex4WYPyR2kZqYDII4dzA3bJl48Gjxp
+P7zs0n6N/UiTACyJjJVC2nx3/zyUzZEWNJkbUNq7CZbTT03id1I64IxWpg6UVNQcnsj8Yi5Pekw
QVRK8EML4+gqTOrGIT8jrxyMaQaF+iqCpMaCZ9M6Gq0H9ZGKWYcDANwJtP1VXK8GRMQLwslZ/zxs
Kic4sCCLpS5M/mowtu0KDSTyskVwF75lIab4x7S6FwISTaBB3kVjlgc1zeygbzJ0SsWlxnqMuRF7
Ms4zDNcTwLRid6fCXtyL4TKCRRGv42Apx2DC7aKlS+WU+OtBCkSHoF8CXUA2gJrPkYvTSMmIMpHq
MEzXUMFwvtfBQ507DRbfDt19Oc+HvSaUs/ZR0e6t+FAq4CahZ87E4gRmnc4YVZoCbN5GVuN51vxR
upNIPQQ5Rw9IK+l+I0dy1SUpCdXvWc9/ioA44hykx+pT9dqBW+G7ogEJldFkUFjzUQlHQZ3Bf9nR
88IoqgGcScG23zfMwvEW+lPTLsz36lc3ALHEQLoYKhvulsa3587H7kaG8WWK6/Qp8Bn8FXJapvoX
of1ptfSqMkitKPenCKRuuUqTdq5rkGMKysIDrKltG78K+alj0rq0H9L7Grf7zqqcoVwgDozpQcOY
gBZD27HZRXjz/Huk0soArYCxs6vBmnD7PZyqOwnulL5ysXbxDem4LH5b6qJ176IEotHgSH9ggscr
KX2KKGlQt0A7Us5ArsX5b3A5zY6qHtwbo330KHggtIHyRam7XnWlI27bdl3fGlHHJ3MVPvJymBkk
q6jBppjumncUyHJXRELXn+pnN15GAOpFesprn1il4NtgcXbnuFpRck9pqgIN1Oo1bSlki5gq6HFu
NRaBP9d/a8y9mBd7xkJAdtJmEE0Q2EclMnE6ac3WoqiEk9TODsmEkGGFG7+y7hyqc7iEoe4QGJk1
ZAWsvCv9rQYdiTqHIwiy54S9MMMteATFXYjgCxBBsKGmhEBycaiSFR1lcQ/HWdnCLTWGycmY/M4F
G2Arnc41BTL0DypDqMFhgElA/qNNEtcSRwv17rfkWQIyQwZerijmRzAWLHy/837Ozo5JZTywA8ZH
0dsU1kynN0WZEE1yNWvoOvRAk1EBiQQfvS1dooX4Xr1L9OQYpoOjQWC2WLxB6sxAHmYh5At06AJx
HG3nzglXb5Byn87yuvqQaOlL66beADlQ9AUHvgkiGH3FasDJJJ3rcSZIa+YMKMEKW1Hwwric0l/j
E3a3arUaXzlUDr4yB1nTzcRnMZvFMbwj4KUzDq3whL0YP/zgqD4DCjDz3YvKqtP3HmrcYNEd30Y6
d8/KfEMPDnUnTBe7P0Bs+q0nb9PUocw21ySjqK83A2S5OUIB8Y59C6nmHPO8+ZjJzB2IjiUDJZKj
1B8gZNxDW0GtuwJEu5SZUJJvWnYdXDh8Gnb5Rw4ms/FApL7E5zs+qpmdrYqZeNLWyMPiG9hvSf5u
nTOVzwI4pCnM2/43eUAZHRRVMPYnPdzEKJsSR3iOEA+BwdDByB7qy/CAx/jGSXXrqldlO+SJXZjU
XJXDIIOn/BZrKG8d877949FxtrS7m9NJvzn4EUz990GvCjyS5yVd04r9iS9YwKL+YuozlxY7dlcU
uSTEJ7ojNd2RBX1iHGc7DeDuUxbeePQvI33/biyf7uMqT2xqK2kLiUdXhkVcooXFTT7Vx5Bgmm/9
2g2XhMBo4Bo0DS+aY/ROAdphUTN8ZXTEh97c3ZyT9rd9/jlXNumKMsybYVvo33Sio38XQWd1KROY
vOYkL8HblqgZzJkgvLRM3AIyyAn+1PQL7VChJ9gZsd21s3ZP+Dw1L9I1EesTMzOw8Vu/gD/cWClT
8np9a5ZEG4B7JGIzrpLbVgo9TS+7+oQi0LvPrQfuaMLBCSsyOaRii/pVQEjvrziIlTts1zWqmBv3
8PUskKle/Pcerlq0aiG5zIXmHgbjvlyjg7S2wRwzDxiw/JSqN2q1xteVyoMSpILhV5n8fq3zKvpI
N0fLqE/M6Ix3zDAEUqN9pPXzIO4nwTt2575eKuKiWXnCRDsuaYLYhs0gnsaHXbZUgrMIALxSCKAe
h5OcLymxDgvMuOZJJdNn1AqtV80mqjLTOZCsPlkmMtNMJrqcoZK110TAjl9uk/AO1cKssLMdLTNm
qGnzFN08mAB0CG+hU2WrhnEU5kzc5Rd3Rc7YWL+NR3Qi0FMf0TD0/Hej+rlqNgMCnXDevvz82/wt
q1ytDzr6mLnQbVNrvt6/JKkTBjOX6pNWbmriePeouhg+6eAtrQH17rm4pPnRPMGQwXkQMusRKSt8
PX7Hnoi3qhg6uQGAVTK5MZzTMcWHqsqL/t0MlsKjazAsmRDSjc8weQkyy3eQTjHSmoOxR38hJId+
E2Zb41JOPkuDU+03D1ob28izhaXXOPWlaTZ5tkzW4zwbFsSCAxef9EiINZDLBwq4Tm0xQT63Ht21
R/pPLc343JHLc3eUZwzlAe43jzgF1LO1Jhjb4IqAE0giUT0hhu1fUDD8/Fa/qcPKtMoNCSgeHkXF
vNosI6/IR1PPq5O4EaJd2M0yhHuIf9YKYrDfzLO1qrtKfRIl/LxOTlgAxOhXmzOFao5an3lJ++C9
849l/qire0Tt440yLMC7r/uCrNBMQVqoyqh1r86ttgu7OqmF6kScRS8s0cGnzoQHPojctwXJnpiK
6IHmOkxyb1nQcRkYq3egGIjKh2GQeu/o+VTgLl98+AcjAH1XniIh77UK5gnu5nwOLVJ8G9+TV8+a
82/BOQz0mUch0XJIg7EJgrEIxbtMf/aVS+AzzeYix/cBGp3cWvo1CEvoajQ+nLRatdUKnGzbQRrE
C1OtsmDTDztylkkLI9mFvLPETRAuxX6JQ8QsHabxoL2w/hTEkSCimXiXzf1+XZoTkqbBUgQQiOmf
z9AnCoFyvAmkDKl+8yA8YrKiBR6UtNw3xggnj3laey1YWzUhO6HlEj+CVr7H0UbWV3l2MBSykhku
lChhvMa8gVLBFJyOOtS8O8EBKJ58qNEYPHsbcGxRrYsSYvcK70e8cD2noI8e7aLhyWjfFCYCMCeW
mgOjE5QJe5vAtWGWGC5qKuRgcSTn57WqTofT9Q6Aa0AzmRMpUWieYo1PaYxlZHLc9FJ1Cv40lPK0
Ge6NpLOtD+sZUkl18oAwMWMUzb/CoOOBvt9F2emb/AETEYZUBpW5cyaeoaHiFRa+rX+0TF8b58iv
NOCawBrGGZihdJd/TDyid7hU8LKhlT20twRK3zhQJviCghwfvgHuuqu4SBkMIRb1vsIX7DQw4z0b
iEoBxQBmbTvvXKdWHSadCNGi5S8VRV6npFCWLgNGRKYOxL8Kuz8qBhz/TijY4ZHlyUbm7iJpgflo
4MiyMkCpFOoc11gxfWxaIMIGINNB9dgCZ/hW094xrQVE3+ni7QJOSEGmbtw6Vr852v952KtNpqiK
JHKpiaM+dPQQ4dOifEHM6T0i3FgoGvbPmSEtpQEuHTySBj+NdiMY+6ZROb1vTloOWpTn1x4IYAp5
bo1dxWTbBj/GTFiZeyyCu+RcIqZZsEZ+6ReMjMWcF3WQ79Q1mrwNhdbxD/MldsFd+cZ3YcrsfuCe
+sfqRif17zb2ZXF/usGr0KOJq7L2Am6Qz3Dk92EaAtEZg6do6vgMmUDM6ow0V8m465UO2PniUvUD
2RMuyOdU6lPCvBJpZs7UC/5Cas9B55QvqbkqeqQSTkmRI0edM2HJ4QD6f0i12TWsaFVwDpbLAHHK
gGUDkC1Nf/ha1Dmwo1mC01jI4xfACZoWmtYSLLQBD7OYZ79yZAi9zXhuvVr6cPNRw6hrAGyesPXk
xwDaOePVbv2U31Qz+Cl1UUZEbUxZ+xRVfdoGCk2MJNmtq5Ne432fsLP6sI6xZ+CyniYHLbJwXfOn
iUxuTv0JdHCyyhw+Kw4OrIREVZwcxrDQGaXRw1aaMOI67EPKYH+Fs8PMiCHrOOwgQrVCYOITFvUw
7OZdv4wA2ZJgF7ZO8RjpXbhDDmdN1usFeD2+NBm/RcNpZIvsMMWJCVSxd0r0s4jFGn9cQt2V7IPC
86x+1M8/b5HfeFumvUSdQnuJqNK6CqIJ/PWqKpSC7n/Fj2OHpDZnvF/awhBsqXDq+t6zpkZDOe7E
JKLs3c56EejSvFoHDTukcCBXd7dZVc4EcPDCKo4P+eP9cL7VAbamBf3PgieI40c0ILsYyEmvd8A0
ZMkPSi6dDM/O4hn8pXxtvhkAgwEfzqSmohktFBv/WGWL+BfkdgP0T76D9Ni72yWwctKmS3jPpF/q
EHu6OkA2GdO+Zj8cZ9qWQgEGCDu1BUbabQvK8VsFepi7DJSHEDHqfXxH2wtU/MbsHpFCsZJi4Hi2
+1r/wudq1nt01sCWKE8ZawM1+wTHn3c20fXOcg/B8NRDsHWXudWiP4aZuqCNQD5nOXQnZP2i8CVh
Ce8WqJW98ZfOlA9/IxW0V1Sb0aYTD2gAasdAj7pZ/7wK/g7M/fJqafEzWU0ycRBdZXlCUkidGSXS
yX2UXUfeg2MQdnB6Vgwlqc7hogg/Yuj1cLUgGAoL77d8Z677LWzLIzU+7HGXUrHTe2MOcT6xqK3Q
v4M1xeARAFaEhGvjjsWRbiL0c5RfpjLuDQmNNp1//z6CpUzOF0Oivc3/XnXf8yLIO0+PulNAyeSR
yUhFuHWVe0vYintYfIP6Erw1OD2Kiw5TLd69V1Sk3LVV2WO30D0i91mFMxCLQbtRAWKJ7IiMio3v
0bbC4u2gL4g7qzjI4y8p2KTiBuyKy/7QsvelxpYNjwcf7hl06Rc7lRPpMexevHtfWPnSjRj82+65
NKkwSL0NyrRXH63RyEpo6YwU45xHcpn7gt0mHZXmuYkkQ0oYbrccklMwqLuKdVPVt/QEU+D0+WVP
He3PN3B19oi9YCX9YPrnfjiIOQM/HESyUlE7lPN7edOOLyl6UBHOztvPK/WL9uXvlU1sibTSadb8
dRZ92stVYQiEoTP8M6b2KnrqMqfU91KczpEPVPJFDRzBKmxDWP583eu95+9lrQlHoaE5xGT17xGS
+600epaCELbepNapid8t7xjLy5pCiK88/e8Xk3WdkW0UNRhschX9WLgZrK6X/XPZbtlw0CcktAlx
OMYbv9//fK0vVb7pyT5f7OrTr5tczMIIeuvUnWzO4pgzMORP5DIrID27akmvdZgb3RtvttBvXHx6
kOtlRERLTUPFcWxed9yaJJFd31C8c1wec+bONEu/u1EF+CJvm57v8zWuni/3h64MFdVjhPAZnbSA
1oWSN29TZIpF6p94qEG8kXhM39+X5+LHEwnV2Y6kq2tWcmz6bovfQaU+QCKIgpfZOTSOb43//quT
ub6SrqHRxZpKoelaOMgpKYyuUHnn0KRcUdWzBv5urz3GVb2XQxOp9r6m9VVBCrTITkR4rdDibTF7
7Vt4B4O3NLNyZaavmX5DfPLdF/PfO/syId1MfC/3qhrPBxEXU3L+fxH3FDyKG9f67n3rOqEBfDN6
MuJVntcJdSmVXuSdWcBBvMSlxSaElOfmQ337vqfah2pqUyxyPRfALFVv7NWYKwXrFnOWBpIBQnbg
FrZlvEocf4K+GdVl0zHy+E1sl0p8qSP04ScjUW1uKffLG5nKFL1eL4HPt3S1NZm5aw2imHhnwXoT
k42Yv1XmXZ0edI+joD2G0B1/3jL+Vhm/XNFgjKQ+MeUM6Wr319wyV9xamzwiCMLHWRqco7aZuwN4
i83QELsWdg7NJhxp2gDYGpjsTomvGxzLLOcxwo4B8y2GEAAJgbZKUe4ZHJJZu+kQwFk1CDZjpAQJ
yQw5SfhctszTGdhx8S8AbvSCLTWwn5/puxVkfHqkqxRBs9Sh9yJTOOUjcTAgzq1ab3LsRumNgHv6
9H94d9faMyM1dA9du3DqsGaXT2wKCOe1fvnz4/zdOX+6zCRJ+3RMRmkk5XWkCqe/PwxcELa+LF9O
61TQRidIUPy1TPOJ1i6zAqUalYLxEtY04HKKWY+mdey0YzCc+3AruDDuYpYzLUVtEn5+/Hyv3+7Q
lqIgTLSY04NI4d97LdS+k3035l7Vzs5qgpo560gsjyKcXsz0nfH75sb5pUjIscDCnRxpokQX17oq
EhaDp3WpZrmncbzLqLuqd5K7n7isiIzce0grRnfwkeownhFuqortBNl/RMS4D/27cpo7WLxarb4Y
yql1jXeQAVliN5Nyh5umTFeggQdHLTKcq9jkk0Oi3zPHRQt/9+Ta9cdIG8c7++UlNw4aCiUDxhhj
EZnyzp8mZs70jEjzxpv+RohooJydAidDQeFytVUAr6r8PM3dU8YEmmDZ5tRku2A2lO0qlF60CPrN
q0ru2snVjQzjuzDDUKY5TORwIvvn1fsOelPK+iF1T7i6Yl4v4zZocB3RDLedjWy4qU+5/JSNNxbX
N981lwVlQW9C1VA1/Lu2IiXrhUgJ3JMnHNypWjMeXPc9jB2G0v38cm9d6erM71uryf00dE+iiJmI
MTnl0ZsM4mR7nfC/JjvT6kWMDU2L7heq3ulmPn3eo5vHQiNMbzM95ka4L1J3UWOuFXQaNajhc2Yj
lJ44F5oe+UiC2yJahOpZVU4B8jxmIpfJo5s368hyV4WPen6hs/UxwZ5pq/JSj6aF+MSUaSzQdBRM
47FrgmWkwEAKauT57FjKaUTJlygMgGxhw2XLobMobwh2PZB6ZRbl5hZoPIOt0lPTH1uhpYhwSZgL
E+XGOQTa5PnajYPp20WmYZnXKfyz1vSrnYTQ3Wo9v3JPIZNikA8qe2J1ifl7wpIxH1DtQ1OamZkt
KTeu/AXAMP0gJAaKoYIJIhy7+rLU1Osp2vKDqGPBFAra1BvBeJWVs9IuOnoCyiYzM3r6UMJQgQTl
XA3vVPPYAHZahCA0pQ44AaJ2ursgyycjGGYIKtZ/WlRWresv0m4e4KnBXr8ccW3/vHa/CSEMph0R
1wANIWa9Wk5hXGPhrGTrlIavVYvs0H3uuhdVesqCc5gzHvTWcfslODRFgla8JhptGsRoVxFE7vZd
7I8cTwTlSlrZ/4kOWwy/xAFWdOPT/Cp/ny431QYm/i1/u7qclaZqkFacMKyLYUBtD+Tbxb6NQqQF
3YffKzghATfbuZ//0ehzq9E0LvVPkpyyW02JL/sE90IbXVLISkwdX++/n25SF1rsVYZ74pkZ5BL7
8C3mPjGkcgvj8zcO+ycI4FKGLCFXmvRcqn61JUldxVg233VPrtjZIhNgW5q8RGFy6tkszUrYE5Ay
E6MbzmN51KyL6MNUxHBeSbZBIaGU739eZ989++cbulpnXuR7WZsJ7qnrpxaFC+mr2NZARosbv/gX
dCRWnX8e/eoXL7sgGxWNRyfuCdpXHRVFKZiLWGI4Q/amIFP2XJRVkRMzhM+app0K05cHUFS0Tu1v
dMGVCgsGyIZmB3TZf34P2peDmDnj2Cs5hsEkmtrfkOjT/m3WrtSYIYdFo+MbooE4GvVclPe5oh2y
FBFW5Z3aUFyWLuME0KFUIptqTwJBJFfwHDKTVVIRvn9egROdemgxJVEGx+QBI+Joy9Vo5A8a9dpW
AaAfbtoBDZSBLJtxCjGGDoRp0yh7jSELHbquGLF62L2Vnotju9roKQpsvkQt5eYOijuuoqa7n5aE
kDBECeW528LF1W78akhtWfxfV+yUXFH1oIp3FSWkPXSC3CyFk8TOiRmbzMLr8HC2DNZULkJRMCpq
IQnvJtOb4yBgOtBp0J49TDZR/tG1COCCrWcVS5LbbQfZvsiHjZHu1fG1R6FSC3uv+lO7j77XzFLp
3oBQPfTsqeMjHTJWCtpYfUJKw45oN4r7FoEYktV9rR388bFjxluNgrWE9BBSHkmji1y9V+kGUvQg
b1JsWE12aOFaa8b7oJ342KT0ZI109JPfdb9R/4+089ptHMvW8BMRIMV8yyhROTjeCLarTDEHUSTF
pz8ffS6mSuVjAXMag0ZPV9tMe6+9wh9A7R155+3xQ6IMn+Rz9NXCba6uC5Qwo34pG9RQVE8tVhtt
6vS0o7XuTZImwGzpE2OtHHYfogkJg75rtoY1dyRxNC+YQ4FvuwrAB/GX6JoNhZ/e+mYrLst9hn6m
liFGYq4NKo0IBbdMfNcuvXVhdtwNPMDJlgk/UPvzAkZGRWaLz8+geGPGH3bpyhQeaiTAGgBgxwjw
awjcg7x1WPGRKLgrevFq5F50+N2dn+DDON5OleANYbd0H9X+84RsQgFfrhHmAAEQFBRND/dlbGhW
iYiwWVK9D6i2JPmy0CD7s5gTk7IS6ncPTqJAUqY18G3DO17CY4ovlmrv1fWNnVyluQN0yzPVpcDe
qIvaHXCNybgLPmYcriT15PfMqToMd3Ljd8rvrfuTk8yp3DGDok+Ca+az2SsMqLCOkdOthG5sZfSe
pHLvBVBIys7r0VcTtk2hWbKSOFK8brC/NUz6LRWU+fiJX5UZ+LhrvSWA4G1PfDQmx6cMyiAHS42e
XhfDroXEoe7EAuRWkS9AHPRG44gyfpYZlhZQHSVzfsUI+oI1OTSh/Kj01rrHUzIvy+kxAdeJRea4
acMcGD0lNmLkhiAdElFnzczOrO0kany+GGoGmMU/GgpcdJgMoYxoO0zmkIZx/HTMGEiZjGpwlsn1
13CylEv8wB4ySg5RzTdtra1rEJvDUQMDF6HBmW0KtXQ7qV5MjpcFPZwBUx9BDWQEQI0mxCcd0wzz
isoNwYqPnvExQukc1LriiljaSUIgQisrjZBMP5pG9ZOZOPCos1+MtP0afCtl0sXYcu7GqrRUqVOP
6syol+IF+Tl12oCXrqRfmro7F2dcuWQ3zjQ3YSJ9pQvTfmK3azIERckvyLH5mMx0+5xpTkmrNpoL
Yb+RsqCkRYwMk5dE4Cfgql+eSmKDgf5yURookg5OgwUr3CCICtf+/ItexuST1hiBMbxCmOP9Re1Y
r6ACKldunQfspKM4cQgl7blcx1BSzckrcYHTVFGXOFIIic8EPVd1r8GWNErWUlp7bBsIdZDbKgGp
gG6ZG+A3AS6LKa5E40qBthOptaMc3zRKSuVkzlLWczRiYqmNr2WBlgECKcIrjcyRuycniCqgndEy
0dV6Gj9Xh95tDX94HAeMP9MZbwqTLCGbE5I4jgIx2urym4Gsg1msROAYOexILZscBGD2QvkI273U
0KFEpvUIGQWEr8ba7UAjqybTP4StzScVCG+WvUt1Q836cB20baK/nnSTbuO+ImAIEjBGNgU61IsQ
GdSJCjgeeyQ58s+cUVJPQJMNtzDfMmCt2gkSDKinKxMYEZfUt2s3Ep8ySHJwfMG7Cu2ZHeMl8k4F
Aq2fDhdzp8MC6fo6EDr9sY+eDcAIQ1Wt9eJNKfe85DT5LRXtVGfMN5FrL217eGXNokRNJ40LK9Ox
YBEVJoKkoMa2k3VHSsuFqTxRS6VSyWgWySePX5SYkLFjE2wLI452R4t+GncjJSlm/P2Lo8LkO7CJ
k9ETC85EnCPXCQJeGWBUDA+1vC2hBmeYqGr1Vmzsib41MRuJuQmDiA7QalYDpqi1o3c2iCqIzekj
sCagakYVGn/3Z1nfDhfk4CEmMK6KeaE5U8YInhAbC0LhgOKPdFKm6ekToqAjn9IpYMjxPzli7Ilh
rpKoQQuGWD+vDZCjMVGGCk76TMkUyj3kR0l8TbN3BLnROsKyiO/fppN5aaZzqImSEvkNlCa+TGjg
Jnr6SDQs0PFDVGSEjZn91OFnilVErUo8jzY1x57o+eoY6L/TZD8yWjPEu3r5X0nsPykDUnIKIz/6
keJNpqemdUMlKJLp0eeWMfxM8KkvItPPDKbTPK6WgM3PioDRsNpGO1n8NRnrrx6d/8ZPwMtziCDx
x/h21PjXmPBREIyHTGNq73ELEaNAbEF8lxJtlhDfzePVbqN5PYrbqFYkAcTNl/FlVQ67Kg9M+vAn
oFzR5HABipkQYTvw4WVhLEtBm1cCDWNwLZzPKBJGEw/R6Atf+kRSJvAApCKyhMD3GXnMtHE77fSL
O6XPer32cFhEPyZnaRk66d1z3fkhnsTG9Tw1otETd0p4R2UrCoj/stlM5eNzfUpd4TjXo3raHT9G
hi92OxmfAm2EWZEwcsbvhlh9KT6GXkYA8vMEexne4vgSxlO/uCwnKjax7Vs5IkpB8l+Mdl2S/0RZ
S4xFyK15U/vJY48c3yQ7233fz1JGDVWhz7OPpuw+zZJfPoy8bMFVry/FCc/20xH8VfKUTzacVwRC
HoNASi3SSK95VM6V0dD1Sr4L7tHoXNqk9LRG9yFZWl9Pb1UuwrHbDfCVjhni1MAt+fGYdK0Cc5Jw
LssDtkwq2XGJFEgiLbuGjkOdzPUUlk+NyIITnyJkcpQlhZPDeSSfLjOjRCQb4J8CR6WrZVS0l1ey
CcShvJ8LgH97nmN9oiLtp9KUAD58UwVeMy1r267GmYiMkMwTkbxEtdWqsazuElQQ7ST750uO++Cf
fUIBTCubPqt5O5O6CmI4dB29ERrP1L/UXlyQo40m991u+j/9BJ7OEEVgJXQbqe7Vv2vcVpfKa62m
9BmbHQeOFq9yHOT5YBx6jITHiubnh/uusASlLgNSN1RiwM0Fq1aUrupRxcSmtdkWMqkb1W2kPDTH
3c9X+rfHND4b9hxMK2FGwGL7+9l6tVONcDKY47ORQ3IEhzE+DWzE9p2zVMDbMl0au1K/R1P49qX+
ceHxz/+oGWXNEM7GVTG3Xfc6UfZnE7gS9StKtJj4gb3qk3tT/rHaul0y9GhokisM1eCQ/31FpY+y
qquQ9IEvbzEVMc+Dg4vFMZyqwAovW3JA6iLaNfmDee+Lfve0zNsN4joQPISI/r52W53i8oyi3JYO
vNTgUYxC+baGSQZhtN/Sq/j5s46tkH8e9Y/L3SygodZKUenG2j8UScjRnTo+5DH5Tfz8/7vQTU8m
NRK1ONMm3/bhmL4R2BisN/ce55u3N4JD4JIAIzBN7eZxmnYQo+uJDUgBPQH8mu/wmmX/mafP5AJx
/k4/+pu3RzsD9BAbUGQCe/OxBjMWhgylh23UvUEaDMW50Lwb5T3Gxze7XKOPJas4kCnswJsdIEhZ
VkrKEYkp+ZHBdnVe80gZ7JzT+ueP9A8eivYRjVBaEBNAUfSRb64EDgT+X8wmr2gcnUYa+ml9MjA2
aGNPr4F9dWCY0E7OMQLQaDOA+U4U3a7Mo6eUHUjth0a77Pqw2IftVh0oCIERRuBBh6xxBsmX80f1
8hiSnVz5Ndd4QmcKYXDAhKHohubDKP2o49MOTHxCZZafcxQLJm6LBbK+v1b7tNhNzhJ39vvnB//u
Q8Jq1KXJqLOuijercxAi6vF63PGQRHKXdUM1xYr5+SrfnX7an5e56QM2dWYcBa0llPXAlnecSJlR
WWM/lhJNPAI/Q8IV6ux/c1nO3BFpwvDvVg1DNYYySoyakcAxoG9jYlOLYQcHRVog31DgZzvrtcWd
i35z7moTlhBxVEdS7Utr/Y+wnSsIc+qTwsQSZR8pXlUrezlftqf6UBloE0uIRJuBivupoEBlzSRf
PL0V6FDLE+lwOWsebfnRy/Xnu/ouPvx5UzeHmE6xW1y75iu6jihJPxOQq3frL9Ple83+f+Fq7KYv
IAyNb5Xa42ZVtd2lbo/RxdxqbYRt3DFtmLeq02OPMbdKMl0EYU1zOh9t2kg+I+yslbuiSd8FD2oE
CcyGSRJ0GxIn/TihyYgWffs0AmV4tX0tuk2NHRJOK2OlzHKXRb9Dw0Q0BJQU8AFTjv6ZqUxIInwP
IPMPtW4MMqoy6jipDCgRev77iDvzl9E3g7HNJgSHs+b0eu7CQqSWUzDMGvtHCmrrY1UvlFO1Sew8
TxYlHTLUP7Qm31xqjAOq92MycZhbiHS6JrSHChSOtHNnJ9lJscd/+Hnp/COH9XXbDG/If5CeZPz4
920PZVYqCS4ZW8EM2EjkkkVBGx3jo6q3pQ47Ii30KIaAIZrSlhZyDfiITSaiMwGd1bwGISSJiuZV
H+H9BbT+5xv8munenOWss1Fph5vjMLo5/Ewhkeqqqo2tlvlF/skAk3qG88tW0yXYX6RKxJM7Yk+m
Xevlv7v28ecb+MJw/HsDpm6yinUkl27ypuxoqpdr3xvbtpqOLWSDAp0aMaJBVSN293FOdwaxXo0p
suPKRgIIfEOF7h5hPZIpU2m3ZPOxFfrzjUnjOfzTjd18Ou3Up7macWNxuyczIMKPCkiC39GupIdB
8ZmlsHtFV+2SByqxuynlt4sHAgv8MVEHZnwbCq5JLE6qNjG2DdJ2SZO5KqrzPU4mOi9Exm6WUnfs
RU6o7NS4ccbhREOt0gBVaHPoSNoMBVoVf3B2KY3qB2zvhuP05/f0TchmEipDbhONERp5szHzSydI
kpHpW0WbX3v7mrgcE8dhlYez0z2kzv+Ky958lD+uxj/+vZ/0OEIbSuVqEzHDSki0r5Nti68IuRT9
/tx8i0oJHsEYnlZ1eqGn8iSZXmE+132H9PhjfJC0j4QsUocZXhZPZvdKO76hMTOBf4vrb9+YNJme
y0xClpQfgYCu1YybszNKtU6OoVOaLNqhd6p0X5swsUhutLexe8KUqU92BZW9eILytgDdQsMVtZNK
f6rMsx/TVUGCRkPatWFALQ2RrebzHOf5pl3pJZgAnIkQTzmnxrRHPeYiSA7iSuIwKkO9lYJunwrB
7tpkE3WznIZugZk9kotD/tRfL/SotI0BkgGVqdBIKe81W6byYG4hhJGFqRe9HoSPY9Utz7Vvoi0T
pVZb8R8vUzHy6mvLczPaS+xI2Bb4k6TpBybuV+x222IRXwMVzqKqg1fHLAbYzs+r6JsD56/vegPB
mqR1iWYn3xWMRqXPQSordHA7cfXfTNNhYwIARQYd+P6XEuYfKYZ2aeUr2Bp9G+YB2N34iqHDnMRN
5hQxqv3Pj6V8kzvQjkSqUgWDwku+2R21fr6KrWBo23iSwFtlHHWFvCvMjij9tsLcSHB9YohcKOU6
x0wA4XOhriEboniWL0QJESxxJdP9b5vZwCFgwFZUzYNR0zDGH7iUUXyp8tfjZJ3WWNyhy4I3jFwJ
b3X/0LYo5JjPOI33RfVm4oynRFqgGp2VwqM1MAOMhU1bYvHcc0Ae8hLOBCJXF9LM6OT9/B7uvIbb
EW7NFaOMfifFCMsxdMRmiQpFzj4FR3VBO7a+BzL5dkH958VLNwuqOw3DFU6atgW/k5+3ExTFoll6
/gAt9vOjfRv//rjQzfklX4ShUzth/MKLuFgKwy5UP9qCELjL7iWH310LSJhuAJuh0L8tHc8XFJfU
JtW3OZ5/2h4HzPIC8kC0h9Ef8d7i/e6jYSQJ/gLgn0wm+HesFa+NIbUDH60+zxodymbiTpRVJ8yG
CVkYID2kqn5+l19f5Ta8S3SLgNWQjoBL+vuSiR5S7rR8NY2tchZtrqcV7zGkcGMl0ELS9hFpeHOn
gv0XqGwgD2Aaks67pfK+ZfSEx1C+yvXJhB2Y2ScN25fmMGQRBgVls87Or2cm2SfQuCZipleQitdT
Nh2tNc4bU0ncy7HaZSAwM4Ds1jE277yUMeG/fSd8AhOizgiBuEXlFXKVhZPG0LcERZoFzA/o/E6y
O8v43lXGP/8jLJp1GnNpVd+SopKP0lcFhHa31/ntmyajoZlLX3C0Hf/7MqUYRrnakFQljKU02uZy
O/bTFadGVlk6D748yfFV1iZruNVZjXtfO03qII4/R6lQqvj8mhzS5Pi7q4o7b+DbxUdTRjJ42ROF
ZPjve8uOeib2aaWDp8DpW93Sjre642OMA3IaVJJpCWdGxG+C8fjzqv9un6GRRKeU94Fnx80+09JS
ryWj14H0noNRz0t+miQoXmlj/g85XgeM7P58ya8G9u2i+uOatwQwrUMKRMi4Zls1M1HeNrBhEe/D
7TKTiMkm+nYQBasnEcFnSTjaJ3PT4eIow/RK7wo632baujZRcGOibYrFES/iZlGAZ47LISn7w6hB
sNSt3ANikfjYr0z52O51HtxrmKLCcLOrvq4JZZmclU4D6fXfHzvtk0krd0l/OLtiUM7ER9wrnqJp
uAOwAqHNE21zjeClJT2hTzllyD0JwrfeAUQwrXaGYSM+laouOganQ/JYe8VU3Vef8axwi7m0jmfn
R4hdXoFioZnayrZyHcHTf52nmot1iQv/3wVD5jHzzElDD5qvbS+uYoNLelCnZYT/pWP4Fxdps03p
tM/SxyMRfzRMCUyveo29j01l9/tyH7mJL+20zXGTrnEZQs6coSVDbJoUitstuweckFZ4kFlH7+gg
eYIx3Dz0o8XZkezixUCQpN9VzhtK7vOHBhcR5qT19OxdvBLkxDabnabZjJzS7C3G+Ejwau9ISBp7
PCQLq32rd1fn7CDJNh8CmeabZwbNo/KRr/B4MaZ46co2ntop+bCjBuXjJHTjN+X5umhGnQvQ6wtE
Rd3oFxpt+MSCDNiVQbbu0B+3hBeMhZi5zuoV9pVubYfe8IJsp98vuwOqnmhAWGlw3iheuho+JVfG
QaybCwdjZx7QSvh5s3zxVP7cLP+7VkzKGPjt9NlvKsFMacErGUJ30ILjZ7Wb2M0G5d/I3VkbF0te
q/HRlpgObrdAO2UJMObODXydtD/dwG3L+FJFyrmO+sOz8BFOoVGfnocZc02EjhZaaiEIW29g5bri
h3ao/JN9esmdAwKo3GXi9lPFkYJ6pYJPbtcTRMQxaOpxawDh94pa3p3Q8g9c7/Zt3XQUGk3LzHi8
WfyFPNYyaDm5dkomv0h92Lp3/n2ymQija+F1yyvyCt5pbRzS+QXNT3pcdrXoH3rGJJWFWILDrAY4
whqFovn1aV95BngyKzOwlXjIcG0NWsQ5EHWZH6EN+Xe++7cxgtSdoSblAl2Sv2NEVRS52l357teR
6mo+S4tumWwpJ1f9ASuq8gw/V1nE8wcYN4UFvcH6decObo+Gr3f5xx2MWe4fp3IhJsmkKLmDzr66
lfWszh4vru7JOL+ZduwkQWsx7rH7B8uYQc914c3jAo0d7MZYTe60QY1bHObtzdyEzCipW6NTj91B
mEePGq4Nc9OS0MBv96Kbz46vp5ng5X6WW9vM0gIm9khluJULQtotVumGr76N92efOAW5HD0D64mS
udqcdtlBfmQ69nYOXXGW+NlDGICf6qf6CjU5v7c2A4Gjmump9YCQx8ZcYDvlg9FfZu9Y6vqFQxwJ
IkzmLBAXKxhR52l/J0VU7q2Fm0P6Yoraua35EsYW1sJnvuhqK1w9xtZb6z4kHFvpxAp3g9PPwIzY
+mvkh25m+9Jn76ZWwxa8OLJd+6EtBVcPyakF3mr25z3a/z9Nq5tvdHuuT+RoaFHj7Q5zpN4XoMRW
J48OxAz1KKfelsGd+vaf4cTt9W7KrLou2r4781rI5BadP1i+6RvTzEvtn3fCV1n+Twj8z064ZSso
gBUvRsWDdTbqkNuJm9McFx+z2v492PWKvQjJvrXe+Ar72lro9ssDwoNWbmdO4uyPd25nXOr/3A0k
ShM48ugpdBPj+smQKGLN3cCc9M35x8vlUDg/P/E/6ejXq/3jGjfRRw/R6ehbXm3tXYJXxT5u+JCO
HjT2nSjz/aL540o3UUaSz7GQyzyN5OFeKFm7K2pmuf1yJALHF+cYsqHKO493W5/fPt1NMCn0UDGr
y/gGfTSgsQwF++T9/Ab/mRncXuNmzx4z02zTcXEuzXnlH2dhPA9HFYbuIYfWENqIcXnlG+Aa/LFh
ppMlla6NiSNe4kB8kWuJ8a38+Z6+Dej/edW3jRC5yhO1bHhs1WoPgoULoNW6ZZDcefT/Y/FQM37h
V/4ReFCv50sJdaI/SOvT5oJceT5/Igq0Fkrmd7KT72OA9p9r3cSAttAro71yrXImOYqL+5hVHBq7
9JM7V/r+5f3nQmOM/uM0TCNBw9mHC4HUd4ZZ6LZ2RRTVZz9/o7sv7ybfGwTjMigJGQz64rtwzvDB
VXAORKCcztW98e4YKv4JJbo80qTJLqmN/36orr0KUherY5JxdfvZxU+2KKtPFUvwETt9OAVH17gT
vf6B5XxtjD+ueRO+1DBVk0RRxmuG0/OuCAobZ7bLoQxqf3vnZX57cP5xrdswppl0FidcC00xG91d
O3Q/Ls5pOnE+7z3X9xsedR5Ro3wf//73u4yP8jVNSVIOTWSNrpyRhYnlxB4OyLH7kogQfRJQCe1F
zPIocWeNLcyM96uF0uGuRIrs3g19t2BlCT9CoGtYWnwRb/5YsE2hn6JkSPuD/CFPSdU4+iU39IR7
u/0fBs/4Qf+80M3OiEpkKyag9g81Nu7wkeaSA1f6Ubu6slfYohuvr8vz8ryKVtdt6yRuGLzjaFft
1GdGG6vOTeantfmOG51mtTNxSXF72RV2sjit5dHRIHtF+U31lArJHx3t4Wz8lId6HXuiW/kKxs+y
U9imffKwT9iCWHczrE51hhGk/ha9jAzJa3eyQd35sX9DHss1X6r9EaiyJWzRnvY4ptHKsVCHEXFp
bwi7CJAuk5dqIc7DnNwF4eyjla+Uj/AFvfXp8Im2+hMJDSbhW2rR5CX+nezDF20uvv+8fr8tZ9id
DEdBsWjqLQVNGc7VEMtxf+hcFXVoi8bMm/ohuqaXTEGQxi/IYR6DjLBXv4NdAffvPGDFsj5RlDKt
s8NZ64Jk8BQKxMmzGSiLwYbxP8c81Xq4ouCsbyKP4sYSvG76X8XmP+/+ZqdfexqppsHdo5g9424d
jTT0AelF6+fX9G1+9ueFbrY5/CaxChUuVHvGq+bLnvKoTpxoWm9oW1D0+YLLQNelubhq3/JdMUtm
V6e0Jl7h8F6sZB/PT+69rPHbowmb0pE9COQPw7C/A4KQ9udYDC8dXR7QeDY2dTYSRi6K83dCKnZ6
Y5fqNpADTVDBqjJGBxL097VOMvSRqBzfAFJbyPzuRR/3gHUxlfanpfRS0M3RdoI3QQtU2+LrQo+G
QaEKCvfzcrWrTzglbgNMic6Clc6UMc0FJG+ZKNciCj5n6mvV8Idt7bUAo28pzDftcyBur0HtqLPJ
TkSdtnqUx/YVZjlL0zptsJ4iBg77E/9nYQCMAFrlia8yQvKW2lm1030OLGMonX6aeOFnS9vrbEVB
857jO+dELhanG3NvLMH3PSurT2hOKKumQeiBZJ4ZLpB2G1h8P5M82l0fms9LdvBwIRAMc0bz3vkN
WcUzJ+eb9npsPGx09hp+z1taZovTLDcxSIhnxwcY/h+65KjreFEwjHUmNByXkyVafQ4EYec6Fa2r
o3i/4oX8cVqI4MiOCGg4CG9BaRBjW/6V5zZ0RO3BWNLMwqyPJRhO349OyLqLLOXT6Bz5PKVjVx6y
ablpJKvZXzoXm5VyrU/hMxXMT2wlAOOybmeApTGg/jAvVvg4WYZPyTvhaWtg1BMA1tY3xKnkSdrI
s3NA089uKEv5u5OtKATtHsuLwzB/TZ/PLvQOq/BlDNimme+bbvp+IjBLi2JVL6K35JNhMxfBGMOv
3gx6e6YncF5pPibKFNgb1ZHXTHats+9RUr9yT5bhiBudR5rYFzd6HNaskKs/8RGHdya2/CF5OZFY
y21UnFmGgxMG2kv5lM/bYIdcPr0rAjnrqHAHD88+FOqOs4jOY/eo+bXTvqhWZbVPrxqQAUsl1uce
43A3ese4g1urbKBfvvSBlB+PdfYVW31uPX1RzVlNsEAD1blaNebkEEfd4wMEkZcjnUwkdTRH9MM3
0Z9gwYoo7AQRuXq+49vQI5oECLWutNXVp11gSfPD8uQLvzDWcY4P/cdA333Pqu6o7QPd41N5hk+J
v0vI6ZMgC/Bsn0UrXqO6V5bKboJA6RUblYWwEOa8R9Q61DUrfX7yh1/Z+4ld0jsp6xTTEXOlzbA1
dCXyvMgKXRRMlVn5ru5YgjN6D9xnOTP3Cs6ZOInOoCewjejKTyc+eEPRuthX3ggtNgzseOMxTVb0
e/aYgAZMNV6Fp4n9DGIPoTh+ZMmzrFH5gmSU27gveemsO9oEBB99TtYS97tQlmN4UIJ8QwKzeqcn
vC0pT6jD0EizE8iMYF0qHqV/OdpBbXWW7mCJc5ohJ+Ai5UYvu6cJs0gP+lqWaLwwH17yRZ3Wkw+V
e3Y7V3LOS8mCaOGO/ewjceIdNVkOhk3KCsoXBAzFf5WmaAG/IWNOVrqtn2v8ulF1XxhBRjH4Jqwv
Vwu6wFZai6v+hR04fi1WxRuI+dRK3vho7ccRPx0+aGF7ylbzr3zyBhE8CJhOMz/IHqTBPSbBNL3D
34fWAb6yFf0SzVmEQEnwn08Hruej9bg6+a/0upa4BAzz92jXexfbsPPlZW7Yom/uLxYfd1nwdOUM
B6x1RqzHFJemLKaqeE6zmuYEWN6QuYvXuvUKr+NJ0K2RJ7s+Mzj1wX4IKyyYZ8yeGHTGa6x/vPMj
TtZOFETbwWAB2zTb1s2M9vqle6BxH2LtAIfoGSFMXk1EP54PxTK1x31fUNLiarSDxOc1s4ze67jC
eAGtNfkcpfLwT7jYVW1NWgd1GTgeW/lZ+SzepGf+CNFx9BLb5/DRnOI+8457fHGen42X9qUEEYu2
LFOB3tM/wpUwzebZu/5iAhDiKDWeRQc3BCSWrOER3I8FZW/FD+CZpB/Cd5ADq5hteuEEimf4bU05
aAjTRoDhPIWhTn9hL48+NJ+9swuXoFXs3skXY2mSM/vAzj0QPk4cTRLvUSB+yKvRNhaDKS+b43zK
CnrP7OJD8qvFB3XT/PIqPuCI5Ay/Jj7feJZNL360pbvHxMJrN92jzBtu3hE/5pcUFoJGdNVEO+Kj
1IjDQ+ohY8nY82AdTdayRHy6Br2XbupNFXQP0bZ4gHHpKUH2GC9OC82fhzSfaAZvutXE3hrBOAeh
rNqqc+hwxOAgna42wxSen4T92nsa8W8RHZ0O06GB52yHDx0Yi8kMyJu5JH1bpk+0Q4aduhwC/SFZ
iB99oNuCW5wCEcIigoe44KWbZq/18KLsEs5v6re/CpxJLm5ynV4rL2IDY26B2h/j49zpRa98Qb4C
4zHZLzGKiXyNkJj6pQZDEYU8S3wrf13RlUV/tpldL+x74mQ4r/Hr8sXaig/htAjiEuVLTEyWzRmv
LTB7S22YZrS7kinqxuO5vx5e+vVplj2C5tGW6TOHpbbSX/BYnpkL5fUcOMpqIKqf5/GSdk/ntS4y
tl7EC3wca7XeSaxfTJXch1+Q7B+3qa1aCNJaR1e1YFZdXEix9N7r3/rLKbgQl0LFu0BhpBN8/tTI
iesZhdj5E8kOc98+q2uq6ak+laYYXbMtekd8jViii+RR3ePtuEInnEXgMgJcExS5uOZnq9aZ+Ndt
Fwj78XS+LgenRiaYP3+uZ9BmXcNp7R16vOCUMmRAnsXfKqLbVBOKFbfepD0gECCP0fm8wiFuq9Co
hNwk2cNGmHfBBLshF4eud7G2q2nqX+cc8PwvWl8a2HuWqFsw5NSDOru8nx6I3UgAnOxLIM/MTbk8
vTJ0WpCE+eA08QlEpuhzeM7h7n11hGftIpqDDXA5WaYcN3JoDStjYbrtkyLgSqFtQM0aNJ8ITrXT
vzRYWzn14og9M1uy3kNxzX7rFFwEzWah+D0oM8m5Zn7+LEzNsYUOCjK3OGED9M/Hn/NyT7MxcuLL
HN8QWlJ24iqCNztHaHMzUIFuSAGCqz2GztZLVsXqstMREp7KHEPRW049LByKaYcyi6Xthk3t6ft4
wtc7zRo8CYLjsuYMkOnKH2epp3ug28a4brp9aBE7CaL+4MNCdWHbTSk4XHHXsU6wJrIy0p/rhnGl
JSOxs+Dm3XA57PrA2Jd0yitb9tBIEAe3PXR+YbMh/SMatGQoxUM7v/I19+0TU855H9uAT2Ln9CGV
TjRPEcu3BBvXRl+Efz1FUhZ14pkUzKTFsMgZLuk7Ks/N0ZtskLZFk5VatnpAwHaslYVnyektppEe
ISeyMVOcRsuSJxvLlYbBKbNoVxl/nOFpbUsrtZ6DWhL4YugGQEH+aL3WESx5Wvj6Lnltp+HDWOf0
TGW0ueDHq96mJHxJnxBIF3aMYMu9Pm9m5YxjrnMPX8khZWNmo6zAqedNOA9n+OKyd+KX2NFjO93j
1epFO5UMkIiySzetw9m7bBxTtsvDhAo8dtAS2FZ4Lk7z6dGLn4rnep7OaXOASDEfoA5bpHh4jlkw
53b6h0ydHr2283AZ+pjHf2pUEhf7ieC2b0ioX7J4hV8YtkSIMoNTVqfG78SNXhkn7N6BI5b79IXs
/in3lIdf9UNs14zIJ2/VWDIsLy/CG9ke9kfTfpokVrmGjp3/SjdI9M7qZ3PfYOVYbKttv29+oRTw
zFHqAufe/ib1ZR2Pa2WYQwZ25el46r5CKeTjnFdIOIzR4/q75SW+DItmgWX2uIH7D93J3s8UA6lT
OoyAcdE7GNRJZBheRNg/7al8fxFF6UhKXj/D33zZLHTrMfQyZgS1A/o5ODFPM2aaoy2aKfCDgvkN
2mILYxZtkwB0nmN6pw/Ymht9mgTxiYrMAKyHPf0rwiiX5bmy3k1reXFPi/AJ4Ff+bHaBwdJ6UXZl
bE2WxVxbxYvhg7xqmgUI5K6Mo424LoZH56fs3XwRFtoypyoYwxwF3MNxwy7HJYzOgkGWSp5CWUN+
PI0Cph+bcjMsWHcb1eJD9hZz3LE8ODrlk7GIxnDH2xrze8Yippss+k/cFaanqcHbFCiEqS/h8R6Q
2ZzmVAluEgzTgrQPP7355KDslTUq6Q/0fhAqnvczMhscagCs2mQTwhyqd+FSoeCw6GgrlAtIR7CO
SGeiOyyczooD/DX4OgOZtmmJAVS/536mfRqP522xo0SBpkOt+Wj+At5AYqHOh/f3ZIUpBgeu4hAU
aA0lOAh1Dt8hZ+9Nc9FCrHqJFSi1EDA0Sk/QGXM+2ey0xhfsa5zcWxR8j+ILItAzfRvNQDrw7tfJ
QnXNVfMePRB05tnK8OtZMpXnnERkpIClbfE5OWwyglM3OlhAipxSI1nFVnpnbEBFTIxB4cERXczj
98UyI8Orgn7RzGKUUvakiHPpiZT/EUlsjxyTDhiWl9bJ29Dk+Y3RMkVGQjxRkRgkppl2tpTmJnPc
YSZNY4MpvUCQaOb9e9SPX9hlBUrEU5iZoLCoMRSmpzvSghly/psLIRUD8KBTrCuBzNhifeLBSeH2
msXZFegYXF02rKvNjIX+cKbPgjyP9z+cndmS6kqWpt+lrxszTYB00TeaJRAzQRA3shiFEIMGhBBP
X59HdtYh2fSmrczK0jKzToYjyX35Gv7hMku8s1/QDtS9k/0y7Xi8fXQIsA6UHMZYLkQfy3CUIHYR
cKcvoHJ2LgMx4L347Ph0Kcp6Qh+jW6Ynur1d9dDxv4Tp4jA6zy604+Nhu049/G2GmC3FFIIZmJCz
hyp7UIbICAy6XjXczSAvh3v36sih6lWfW7ITJPhtZjMk4leKiUXuoGyAyaatDPir0mTzQkDRFwam
mTb+vyZt21G+tecCGrB/RX+DVH/nhWsMc/CFgdbqMJ21hqj5r4CWOVtcRq9OjyJmhq9GKKzHKjsZ
1qBgcE3DggkwSfZ5HjHF11Ur3djJBJa7RsG8kBCxkHn55NRIIFEbEUtrj8uMRlIRYGPiafNmciYx
iifJGR66WQHjNdsxSevAGOWrdnLG+VS8i+HFpNoQuYDCxtyMiuBopxPtszuNN2YXOvsX+gNJZIyu
frWMGYQLwhtHo/BEjnulSfDGvTtJlqlF44w5J1zwQDO1gOotXlxmnWXXUy1aJZya0qnWSZ8bVvlC
siY+WSWN8OAUYtfmUkt5Gn486RDs7fBiaTabjA1J+Uhv+KU7vhCl4WPYSnj5BN40q/DdS97INKpI
nJfJlfXx2VnsEJIfnQfnj+Qbh9w4qJfcQK86QRBbEJdDU5g7yYyHxSdtZQd7MqIpxgZm+tKwfwuP
7MdwVI9e4OQ8KsNfCI89gpyDP11qV37n6yfnf37wr9N+pEa9YRpI7KSfYjVaqVHf63tc2x7uxKg+
zKgsImoCS/ajlshw9HqTxWsxKGlifOCgsxK4JvQmF72hOmrXfec6UiN6syQS1ag7UFfNTLP2ox3Z
3L9qxcT86E1S3srVlsHP21vem0LS1PHltUQ35K2huJZ9+vp+L+DWxGEjLIJ6sV9cwyToe8tp6aqm
kyzoFbndcI4NzIC2lrku6C1g5extHWxonY1/ftmwjcD927Gb8H33S2Ru+iO0YU59szch/LnnRZ9O
+a+16oU3mC5lf+deSDXUijMlfKT4owvVI+jhK2W8lQ479Jv7kih7WVw2ZrUklMh+RvhKKEvFPKs/
0kzkFVAW2GHTY8ZzZBh1Ei7SezO1EztUSc1fADWNd05FTuyiTiicdJrPK1eu0xvIjmz1o77VgH5Z
6Iolv9Wf0rh6PQ4vU9xSqApH3cTUxR8bJ5zQxv7sTTAaLZa6rQ/F6cMnaFoENEMmWCiIwevgKhpr
Pz0/xYYLOomNR6Jsfo8vs2ai4DUE2uQzHZ4G2Xe+wugc4j9thZ2997TJbhC7KP5Xbtc7v2A5FISY
viVD1fv3TVLTM3tdTcRnzLwYiJvhbWdIQvEWaNL1XeiUZGpMuzk/sbOb7px8prhyqPCPdh10++1D
5bavu3c0QE8vl5cNL0B/bV20qmh5FiBQZKu0zi8xr5NNl1uxD9Iuwlz1qmOSTZ6QhtegGp2HuD26
aUQxsJkfxvJgN64jwHknDrIekJvy/5rpQbbsO31H2vIv12kvcZSvorG+k0gPAHr5RYYlzX5K0kEd
C6xmnEUKOSb8H0JIp7SUr7y1jSVWRVN8X/RX9PaHqnWNUC2fqE73e+PLVhqIPBnDNxOTpsmZzscu
ukCs/e5xiip6RiiEDM5+6SM85NEGIRWHdaCCM8o/MIwM+9E+wM25tj9FNiEGQZkwkMYt7ToVFtqf
Z3LgUxS/HifdMOOk7TmbdQSxk5AJFrA3Vl45KpOOV3PI3nbTfHniawHsI4RdeHV8WF8e7CNeAjH3
HZEvspMFnuYvByorXMfm/+qL1053rLoi4Mgf7GFAm/tpvK6WvUl/dPHzOd25vrn9kOh8zhJuxcxR
B2J2FU9y0jfztWAO5cUeVQ2+nj5dGmrzhHt2cERIzL0G+ZiG8bxeCsrGoEK81sx85lw0JuIAS0+X
57K34O8yq6bxoU30Rd+iDgjjRbXOS+78z3Sp2TvzvR0crPBgSnMuCJhKQbLIhp2Xgs7+SJ8kEXHO
I0DSsdaH6CztViUvNlDW6uiUmEm0MMytSx1FtoIDbGNv6EaHPa7A3EI6FfNSS7Fzb8dMib6GqY/F
3dYJqtWFv/9Ft5y+iGOEwDHjscLvFPgx8Xa1SYrvBk50YyMCFGrv+fe1ewrT6BipvmzvZ5Rjb9ux
MSpX9HzpFdKq8bFaIVUQ1p0zg8gufXKRH9ysIQxWr+yCmUwKQqd13OM2+Lj4+lc7uUzTIeIPVum3
EzSsLuGGSUFm9UxxcOgYz8LkC6U+q29f5/FSNX3J3b3Ur+KazOx1yrvGtWdU8dE9hYlh4/vM0BbK
/EQNT+tonRCMNFRCzavXiaqh+KudCQ5TEIcjHXjQhLva3g83L+IqMSIempHczkHyD/xpbWs24Qp7
K04e732iBBiagmlFu87vzTtRPVTs48HEnWudH4nsUvh1iDZRjx/Roaxoraunjc/OO6Kgc9gt1gRX
G8PMf7Bg5eNgmUFNKKpCbRATSBHVemnx/vPaMfKBMRcjl3508csPbOTTJQ7L8RC1WYJkP5QYElaD
/bxZFStj0fnqks51qYGt/jq1nYs1pLvHfKJjL7EfIm2ia8BWARYaxp8w40jQs1UVNtPesnQTDGBs
OvTE83zZn+w/0lV/qI8O0X5eZRYBfYow3VSjCMC21HirX6+ghfHbtoniLmZg09pV5uhgYx6Lm+/H
wTsXZjfo2vJYmXYG/QXNEsPeDiCYBbQlO15/2M7kiSDZjrTSgjCy9Vr/6Co2Yq1O41JV/94nQLgE
ti92Om7OwIFcLo+2oYGzK3Perysw4pNHj3Yoz/UljUxEBFbJPJsf3sq37PX6csEfu3J3vMiDW6+x
1SgdorsP2E5caYd3OURwpG9qdsMzHG3Nfy8dptI9QjoJFxaBn/jEDVNqoTrazJWtZ4z0TiDRM2j4
cvsx6KBDjYqTWXo5/6ssygqzzy0K2dymBxnuCcypBeCAf6D5MBpr27UPnmhElKIKsK9+B2hm6+aj
nquAjjP/ddyzYTxXp7gKBDG5f00xBRi2JOIaoyTM5zjmLU8+sB2GQTY7xUYWjhMh2cd1h6ueL07V
IE5f6zZDmY1wttpJ7F+tmA23d7vWZiR9nna2Nu5EiitBoWUzvFfDA/NPFRdf9EE+9FHL8ZNeFVfs
0noVj+ZsnBG+YRbu5MsNWnf8U4bItGtAmx+fTLe5ewoTPThaMj3u7uJDJv+cGWeHBfDuRWFTn/VG
9Sqdt6tND24S0dTrn4POl7GAce3m2DV3lfmV9nPvTWVnNL7Ew2BspTjM2GI2kNefaCMqem2mH3yF
qSkff7KJcDy+zl8pH83t0PC7tUOBTVNMiVjO5x+h8My8i2YWY3QlQ31c/gBLB4DpMInw048evo9s
QlOjnbaxpE/Dkx3JP0T0+Xj3Vn/PgUftCEaVsyczNsIyrA/mJkPbyacQRnWN0CNxGEovs0lOxKwr
n56WJT3p1ZJPIfOLyVmE0GR4dKWB8b2bbsKDp04kKi4YpR/5BL6dtfFS+8CfXeof57d6cvzqcgl/
dbhgKml0pV+yoeZWF2qzrMtpk+Bk65+PcIta4M9rfQfo/VRYycnRdriXOWUFbG90kA9mieGUFCA5
2QVpIXvKliKkj3/FGH863Mi0GIPT8WYXdpDezHxkvy5HRLZCNYmAaXRo6+JkqDmxMUabJ+ZSq9wO
0ti0SjBEPJI+kSLSk6teY79eS0ynx2WdBEUvxnC6Q9KbVk6FR/VhrGRu0cf000OZM6HbJm64eN1l
nMheQx2PUWmU0sNgFhBmnr7ovFxzei0GCTUSdVRs5Vw5Dqm51Y9q2kZHj8jcGYmWIClg/bkFKDXz
yPxHWH+90R7PwqC3tbsrdMW+Nmvs+SIS8wHmoQ7dU+VCtSMFUB5CEQfkWe0mi+aTf/W+04gu1ZR2
PoNAKei+7WvCOIKC06N3GvTBbpx+di857ankm9762/Z1R/MEeMoP/t3cpIUrW/uh4u5FbNg4Pc5c
9wUdM66EramRXNB9W6dY6+of+XT7ZiCpTg9g0l0YQ30GYsVwIQQfpslrvThPtyE+g1ZnUPnGhD2X
v9VzXN8Mij1SC9KTKwZYQYaZPY2ZKtA+5QZQvXtqTQRRq1fNxqDuG7T06pI75aDvrCUznRPdqMxO
PqgBoCgXIsN+LC4hgMiubhngTebYpTmyRmk0e0sFwYUkjQqEuj4LLlOU/rDRxqqvNzbQJbB7QeJx
L4x4OY4a7V6+U5++mXsacEqDqyc6DeJiaAY5OUSGIlBgeAzhADEcf3YB/RLhiPmzd0+e9JGMGUTY
p08KIwXXSKv84R5lIMLOhtdRhkQgSsUJyN7toBhziLZk5gpyDmYVrA8MzRaa+Z6SNuATwoPJMFNw
qwkPEcKoYDxORF6avQRn7tPcz4aY6/Lj1MnGrAUc2qWBb3VCLnVdGA6OE9W+UBZdZ8j8BdSq4OiX
qKCKZgPFyN78qpmhbnHnyqNizK1Xvl08aQj2fGCsJa7rmUQ06HH+rwk1mRIkS7YWF5DmlxFcBgwj
PGbDJm1a80Vd75bsBGVGiDuvMUA26TUQYTzC5VEyjUnt62RPO/B5KFuOyOB6kHOXzWoQO0wzRezI
xgxdvKYZZqvap40oognxD+yU8Iw90ZRWQpSSabuzw2gMIcbKZHYLJIfb5I2Ut+A0Uvse7ZM8aHW3
WnXXdfet6YWKvqjodbSH4HhGKnaCDe01CZVDsG09rZ78dFDLwIrwzN61dKb/jY+J7gnHTEgZuCVS
byGI37W3PZTjXy/X6dlwNFpsmbkD/0AdoVgJs/qM2PBZn0e7NxXBAoqwxpFKr+pYWi+SKitnstGd
wyXoNv5ZMy9JUGrMd6aV4aJeemqiqhelSEHiPf/d5A4zDlAhW046IL8mLBvGQe6OH8qAXRnV6PE2
4SX2cxC3tVumg31skROLXuYuSl3SOmPdXxer87qZ7oaZKc3wsei97c3rpza9yqYsuVwzTP737UxR
/HLrnI7L3Rn6V9jLgZDUOgK2SMTBqnbak8n/IdqRFY60OkV4Gn7RLbV3Iy4LsgMuGxK4bbSN1KCg
Zwv3zOsugLKcxc+1z2esj5Ox8lFwgHla6eMQdRYHazMQaSC3JVwy7GQHfPDDd3dSGbYS7X+64zPz
vtf+3PD3K54qxqrC4gtXfTHBSmNhcswo3DlPycwaU+G6nXSD61cT0jBkWwT0cqlZzQtmgBE3zWZq
TCr/8HqdM3+WHU1fNKt2hYWuNNy7yuAnndO87q4LnyGE2Xiy3cB0u4zlmvN13jrFdtHobjKX/Dbg
oNkYWo6xiLQ7a3q63MwcXr8TbKIuN3mXrcq0PjImnUkZFS4J31jkzExVOQiVn6w6LkYJCODymzQQ
ua42OHikrMtqIAfKCPhDfEUKykw/tNHOQwqQEJN90HN/gnB7hFi/xXfdgUvLg7SNt92yWVxdQCFj
0evFjHfUGWWExOu0Y81SXwk1HE6vg+TttKLMtTOyj62v+Yo41MAkOgGI3mknKNzM/vr775MFlu1v
+LM7qF+ZA/bTd+cGnEdrfTA7xEw0Il9jJ5JXrJ6s9hDa2kcBGFED5GB6d8i6pJQOlw3OBLC89GXv
rfJbBnio1NAMu+BWTh1YDCc9ZsnV4BkdTn5ERIIMrWhGr2+gq3DHF23aPNZPPb5EyxAAkJdmOuvS
BIj15BkfsTyggxt4y/XBDv7+js/3WXpIqv/zv+T/rWEMopzjpKHnQP+t96K9JwPZ/FwdRsev42RP
6KcnNmnNlyfrPvySN+vevduDkm5PWI8IUg0jOHpv1pCS3gKpYEtPFxPb9n7bYDimSjgKYQn5u61u
HvKwkTtGRwd/bnCYIcDS4zCc1fBTdJI3Tuz8/dm6j1CSmoKkJnIYBj4ad99O1eJTZ1cp4tvF3jno
+8fRdSExAXJB1miMAk+rhBYCrvDehqsYygv4EdS5gzNNZwrHQTLvTN5F98OYnCIKjqGoRWPr6GAs
PWyoPjO3np9mufUUS/vwTd389Dueg3LdnXv6FiT7oAyw5YIXbH5mwUpxqTOX27B9ohMoC8DoH1/m
Zr27bZBUOCvWFevRn2IodQ229owqULGBII3zZ5tdhIe/rXYHX03P5XFz3fNhgFvQ/ktCZj7Ia59M
dsJhup+TOol75e/bAUmHJ8veRdVT0VRqR+UhG1BCmy8FLAXI/eRnC8RP9OVeU99wU//i9t5AGQ3P
lZ21drulYhu1DqnVOWKIK5DsmEwbrlw4PYqxKAsnGtBHdQDRR7Jy5mdkD45qd15xcG7eaPRdFWcf
pj5ghiHt1Oi8MpxJFuJTfJo0FSM9ECUVWBMG72Y8qUwFiDx4SfccdH3jI3ForssQJs6/5T19wiPo
BsZWq8tgZ0vLwzi9MMpE7dmmoYtTsC/wReogRVBrnTln33BiF9csrw72a+NigboZZsME2AMwoc/i
7VvML2W6Hi2FOXq3VPaM3b5hYZNgQ+OdMXBxUgujg97wytwhNs8jSMhhf6LP6g/Q56T7zDkYkNTB
NdpN03nuFdzGzGtxWiX/rxj9MKfyaLX2aRxc+QUkr58oMZPxklSrDRVtBRiZwVW2MMrfyYlO1XYS
Uz1zC36/F9MhwKqrmSOoNtNeZefgHELkAUYqzRrJTpiDXKa5rwoEhMl/973zaNBETFBcMJEiK4bf
jSq6GnYixOPseMIf978vICk+9bFObz/FPrmibaJC4svhVRuLg0eqqJjvOLnTlZJJE1rqfgRkPfm7
Q6bcCfbjlgYL7hSvdA3pErZeM2UvoaKzrj7kJEwoox2QSmNp0AIV23jq15GsOp5tPPKl2hctKMPv
gxdltQjbPQcuHNBrCMCyK357b9aftB/SoOfn08u3+AvKSJslNoJ8e/dpzHkWA+4u9eMBb/f8wKkk
kWPDouskcgoRCnm6dP6MYfUwidDgknRV/Jm6+I9xXG9ug6aNJWQtudYFsPU8Z1zuAcc0d77Em9Gf
XAZ/eO6IO/x2tTvSQKIUedM2VyiOtpBW6Dj4p0QnP4t0+/N9Byj4YMkBCfNTwszjW+ifx7xjPCJQ
r3VJmP51w+5BwdA7MWEFgGn4e4CTxSP8GVb/WemO50hGhsYm8pELAtneocOz9zLO27IdpO6yobF9
AOn2ZE3xkf5YE3XZnqxgFIjb6X9+xHN8jY/puWoWmBCAr9bB+ILjZP77TafDa4Ot84zk9SgbxMzr
v1e8uxrTQ9kUB3wWFjXw9+plw2BxIC0LYmAP+GATKO7JKYLqq+cuny0t/vTfHvbulkxbNT52apZ+
6YzzhTykW6rRDzU85dlrfXgWkbkz+oqk4599d0NmRzlP9axoFirxAP+LoO+Oz6aTgyZQHf/JN3x4
L94sdncvSkd8T7bSXjBXGqfzCsYcFiLEygBMqFM9We2XB/PHS0SiTEbISja699l8v01PByxPxC2s
0bYGglV4tFmZS05kZ3LxU2jrFK10lAq3jHZkW39/XOXhV0RlAbV15GaRCv/PLdvt7OSrrG7EgRQU
hmJ5IgkIdWY+gPCYwsDEpa8DZsqhFvQacKdPfsDD933zA8SZugl8ZdFTT02eicDXCxMflxtIbYAd
wJJaO//CYHLP1AN/CG4ZoL2z5xR3WTzjHx/h5ifcRcNLI+/2+Z53AASPqTbajaU/GVXczD8bT35G
cn24m5H+REsMzWty8f984GKTK3WjG2eCxK9UDeCxzMtXq9isxk9f7//j2f5Z7S4MqsoRMfoyPi90
b7O+khKt1ul6a9q65yvms938+EX+s5iIVjffUt9s+51OymLi7AAFIQy9GYyI++6OVCwerlfFUGUm
YNDNQ+iUwupp6fh4O/37J/xh6HxC8a7t5fwEctgXOBOBB/oIUL6luxTmTx74YfT970+JhtR/Pq+a
b896nrAYkDhQLB1rdaR59PX3E/J7a/y5Pf95pLtA21yTy+mMUzdHVAUctrO/c7NhNvuMSvjsae7C
rHo81ol2/t2YEAEG2KlZW//sHZ6c+D+Ub3+Tj5u3dhdytIN+rjAiPRPOqe+hcPBI9NAZf2vDk7OG
G2w/K3cedi4gkf7fQ6dJd1Gmo9XX7SbjHV7s+h30OtNw3SSalNaza/HvZ0C7FyfvdnfYmBxYqUsO
wOwN9E8+oE9FR/o8ol/u7J+Vq4/6Y7fPdhdQpLqX7S9N57w40nb+Lec+DIqUK3DAkFyOJnfsPNM7
+cO6+f4j3sWVXrGv2oPGR9wLeGxhHdzvVTX0AMU4oi8EZC34vFjvlESuOmGwCCXmWRb7K0r4x8Ho
G6qC0wVK+/27dKufn/X9SRyMs928D2BCQNi62HsnDZuohnxlcoU5OpMLShkNpDlTCqidJzszk/HO
eppxPgzsSCiiD4m7ALn8f0aDtrjW++Rf3aO+K30njtfYYTHZUcjsrGcf4HHBcLPa3Sk6Jt1rP67o
VcEYIdRGzMbZ0kv0hv3u5O8RSHuYS9+sdX968BaStQ4vWh5njKoKximHgDre+34rh3Rjmd9vbSD4
ZzY6wIJADRt7AVRXRET1hVTbAgHO66+HdI/sUrDOmflcvfXPef33n/owht380rurPO9KSbbd8lbQ
+XXHPfB+Alb29JZ5eMhvlrk7conR7pM0ZZkjhD4IWmQsiGKYn/BEvNMyj56Wow/TtJsF746bVhdS
obUsiDMe9OAOBP8SihajKzgyf3+Fj4/2zVriHd/c4sqxPW0QKRS32nUIp88nhvHNgRROKCvW3vsm
TKyWwXzHiz8AS8JaOngvf/8RjwP2Pz/it5158yPo9ml75cSWo10ZoozzqZsj2dk8/5S/Ge4fUeRm
pbtL3Njm/W6R8GpLdwsBJP+iWnTRk3LbUHnrp15LW+5KkXxcdkZnsJco8c+yb3gxEPBgrQIaY5CK
79p3PCHybR0svKHDAHQVWP4c+LsQZwB+IPpaQhMKEG/imvS6tHe4ZEBoNVNy06814HexhwoQJz2m
sMlEsbWBMjACDKHpBx3tEUiqk0meeLJ2b4pdBbKzX5DdyM5PA/Uag0uYc1CJCXJ2+8o4cFi4zVxg
I+Jh7ugU2pm7g5/gyxAxBImjeT/bsJhN1D7fkECw+uPiBcqk+YP+2/r6tg03jvjDUoinja3NIB4A
FlgiFbdhGNRzYJaDarbL76e3tYgnf/skdxmPop/L4iTxSfAvtAsH88lfsToDBLxuDnMmvn377/tN
fRLiunfB+9hsG71VWVIQPIW82sbW7U40q9FE64ENFOwBwUfIOHeAkawraex0F/yg4Mgr+jnS6Nta
2LjazwqkJxHtvkDT9nq76274YWjhUZlNRO/tAA33788vP0wiECuRJF1TKAnuTsGVXkkvjXWRtuAl
Y2XgewbGx9Xk3KHxCKop9wzab8+e7nFye7Pu3aeuYyVNiktf5BHqL4V+grqi6ydPvu8f+re/+crN
Onfft9fE+5rp1XmheRwUmZKEW4yal7hN99Ol/uopwEpKrxNgQf30whB//s8d/c/rFRfKTTgrJCO/
njUeU2Qou3XXFwUu0ld+y6vdPpVZfdzdv3ncuxtb7fUIaRXrMRh2Zf+wPoDSpYEJ0RcCGJk9rnhu
FnSnDUOUVkAT7SMV/tH/KaeKDwZyMoIKQF9O5OgoZtByTmB/P9l0D7uBN7/y7rbe9Yr4glG0qBcZ
JZgLg8Ml83OeDS6VR69fCMYhJCNhdaHd7e62c5b0DVnMYjB4i8YguS/m7Puzch3TWvoETfvrWWnY
f1SI3i55t7Hxu+22nXx/WSDA8EKaMGlp9gv1WmwbrdfIbV8Ms2LAQCAHB+xRqWoM1RhdO8YShzh6
PsVYh0fgrLdAcLyh5JqhZf386I7thxdvaQ2V17WDJ8Fk6JjefmcNnXdr3rF/oIuCB3nyqRSxQe83
8O3jiDd8s4FPx2Sb9XoH3mAkfS+Ck/8Nq8p0LCRkSguPEvPnqzd7kgQ87I7dLnp3apJ0n6k4crLo
azSWzQUWw6Y36ZnV0XRCy/c79te0ePaoD0Ph7ap3Z6eP849UFHy5zKzCk9s1XzGCiD4/YfxQ1zig
QP5H3f/bJe8OghbXO2TOedDMHEghZKARgCXD0j+3FwZP++Dv5055dO5ul7tLX3W9xMRnx3L1bFzG
5tuHa5qe4+SptbYOjjWHjvwk/j5MKm+XvEtgu81RPx4a8Slrdn82epPtRbDQ1jPPnIzW7/Uk3JjT
r2cv9qE60u2yd7nsWetUdXFi2Ze9abuFOYZuMu4OF/ACUZtYyGbAWM8b5eY8vBS4Zptzy3/2Ix7m
sjc/4j6XPRWlWtZXNhRiSOio/JJd0dVBBuVpo0N5lMfcrnUX6frdHMVv8cB2pFlBkEULtG0CCEdD
ZziSbAv5Dn+6tb6ezT7URwnE7cJ38U45dzCvP4t4F7lud5CaY2C3ZnNwXNcUaas6VWrTQW1y5G/D
nwOnVx/M/Z/pJnp5eoIfhnsFW0Gk3YWV1t1L6Ma7bqehKbLYvaL3Md+MD+jL1M4kXNUfW4CC3SfR
8eGwqXuz4N3D59muPRUnZODa1syHvSnOz/43U2hmMDuHOUxtvU+fbitxZP4IyTeL3oXk6oyRrbLh
KWkAjM6TfGzkSBCdTO8CuW2Pyr+bWzZwsc3b06UfJei3z3sXmDe9TJd7e54XG14FFgiVECje6WFw
EmB/oNygutsBEkR/D1wPs0WaeCqDEto+6j0wSM0PTZ1kBsKifX/jgv73TrNmBSHjmR+e2CF/vNub
he4+KG7M265y3Qj5NglBpz1cs3QBONacNtO/P9PjS+5mqbvPGOeHtNRalEnL1/QFwaCNjUODxCSo
mfSj2O2ttckvseLwfh6lkt2xO5Ovp3PZZ89790G3hqZmhzPP+1qYCaxO8hDQucx7Kl96Jrwp3t3f
3u3d/brv7I8HQ6iJdsbY+0JK3K2ACIvBv60+VYJ8COa53TJ3V6vc1lWZx7/Cr12Uf0Zdt68gxDjZ
vW96Lg6d4bP+9m+p+Lfnu7tdN8djP2s3rIjKCepnBooc/dd2hLv7MfOwete8MybUgowok+xuX67y
u/Z1IgGmb7rb210YOWW0tw2PfxcCqgDRa+6c+U+qmlAeMrsDp+0NnqXaWE1laRFVOHZNqGIAvsU+
I5T1l8szFe6HsQazUUPBtkHq3g+tSqnPqct08Uz1D5NKGQ2PvSsvKg8wz5vC1TnUfy5f/QG9QOS5
utapHJad4ak0T61vvB1P4TmU2dRTaEFXHVBt6RGZtNml7+1Smono5AW5XfYd+HIYNfUPVg/Bzq53
PUd9u539/cg93hN9zAwl/D2xdrlLRq6dg7TvnyWBL9yPcqGJ/n0dZUCvwWyC0r2un/XocdF5tOlv
lrxLRLbGRlOaDLiVdvg8luZLiy4klmaK7dZO8qN4uSI0qrqvah+Bmb7ffW1o17wf0DOs+q5+thHx
26lWJXvIvadmskq1KGtN1PKa92JvIzr2SV92doAGgFcowjBHs/0Zv1R9O0aTQFkrULu+rov8ZOnv
+xAxAbQxaF5VpzGKECCpkfhif8ozWQUIxYj9NLqsdp8qtM7iXU3tWnY3u+nlEOyX+7B9L8Js6dXf
mzHcrv5sg97XeAPXAIqbKb9dR9CjB9+pp29QbjETQbnEgRpGAIoP0OrdEk3SyQwHjGkHRVL6xal3
Ok3235Bf36CeVBwLrzeWvS14p/GH4IfyPBZkYJAigTKu1pBtGE1BCGnoenm5u0eEZgWpT52mkGWQ
gtpOtx/F2WEnlv62b+7Mdueq0+LVeIeYuqrR7fcNLqwCbnVtyl0zC1S2tAUvp3zfzeSXYjKCB2u3
tCHykkYfKnB982sPRDo9m0d03vRfEtBl0KBrGKar6w59ut5m3JTWpXjdX2YVGtZfwJUARI8FIh1x
p4vTXXavtPEABeuuwC7SdFupHZgTMURWeBOz3mp0upj5d3O1r40pfzN9VhcVc/HlIZ30EItC3Mgt
YSyB6UCiACWCvaX7sWTiW3dw9MF+rPlwkEApbt3UPnXt/bizC+RlQUIvGTbaS/DD0Pxhwj9W18g4
1LmXPmvePepXdf/Z6PfJbu8oFVJy4mwBgudgwWGwoKDTXXxyhh/mmzfr3OV47fawa9NCZf4BAx5U
SA0alfhufmDXKS2TYC1H14xS+MmyT85x9y4xKE7KLsZarllg9PKNKiJEgjbcubCApodQ87PP7FnO
8/iFdnFflUFtydLdBVbW8uHaqxrsV5DoQcOSZ6U/SaYHDvFNnrYkJVuHWbpd+9Uzl9LH5QQOHP9e
/O4uK3aFfpSvLJ7brSVk0zc06XS0ekQxTDcJ+h6yMbKFB4SHb+lCRqtmG3VoFT3bV4+L1pufche0
65O0bzddfkrh0MODP75xDbJdIezRB6DDmI8J48EC4fX/MSR4GL3/eQ130bujNlK2z8HLJT95gECS
ZAbwRWkcAtR1Rvn3cQz34+877eHz9hWGm1h8YpKm3K3Z6x53pVKArzqjppQMoIQDlxWKogh9gZ6Y
w23aejF0Df519PR4PUoIb1a/h/r39XSbq1tWhyIy+ZgRf3EcEjzWZ8Xawyku9lO05fDgUsBB8e5v
Oktx2xhJK3Bkrw1KvZIVqTTIxCgbHK97mMviVkFRZx1jngRyRfERpS6Imsn4FD1znvm1/LrP3W5/
zN1hy3Uti+OEHyMhB6pYXZxWFO/0WSPgF0F52CAC26MfIzQjciydLoMkBBYMZW9ovF/QdxXNZLSs
YOChicEMHtgJVGpg8kJWpbaSdw7GKPnooifYWg23gwDQ983Xl21k+H/fQA9xFrfPcnd2aQKoRhnv
/gWbk4cpM5QcTX0gnqj3QJiuERF4GqxEtfK3F3h3Siu5c6xO2VFgqdAQncY/OfOqACG1D6kwm9kV
xhdiPYtslNFURn+VSwIljWNYYGNrNYzRECg7z5FizFHuezF4ZX7GaABYMxCicfF9jEp4CknQeUNX
DtEvgcuFja19xRD5z+ZKee3Nr1CvF2gAyNNkkUy4KhGFaUwh8XoYJj/oIF9k/lPh1wPJn1djBbXw
dwUalyW3DnpDNf/LnJSCLyhtuUuhXSIP5VWu6m1G1LYDGrV9R8jObGaqByHygOgTwpQxpPNf/aUr
ak/HKMU3kEQD+SwtYGa0t4eIfrxsW2B1MCcgvh25j51+cFlfJv2ggBA/L0iGqLhaT5oiURaV3znZ
7wZp5h7/HAQryH3D6qfkxBtr4U4N0Q2uSGZnuU3OIPm9DwXVeIukooEryyG5mDpKYEv0pwv+Kvwk
T/NOw83XhqDS8oyCY37pO9VvgvPMcuMhyhjzREnpUayLf/OfJ/uc76sk7bABy88MmWPQ++B9fWZ4
ttOP5KlQjMLtzC72T0Lnw4YbeJCuJkC49AnuQop2jbNOazD9gIRsHUfI0iFoqiB+IDQunpyyRw23
27XuIsZGV9Va3TLDGKRog2awN2JMcHbmWjEh8gtuQFD8TxA/t2venWwQVP3LJRXTHYsa0EG6BjUl
smDzsPJ+Qf+EG8xjno1RHmJObte9O9ynrarmscyzvp1QJxXyS6YYE/2qn2y8v7/YX+jrfSS5Xezu
/jt0qr0Sa73zAgI/dzy62uhTgGaCroKOJhLoKLZ6qrj0ES7jP6CCbEFXL1cbXkUCF3APX6M/MsiT
sNiwPzszY6SsOyhHJI5IHdAK8OJXKPRMwDdvjFp2jP0ENlG3UDyKUG0fxs9aH4+i480zaXcnopQ6
pQFDS2zMj62NVNkeCiNcW95hZ/H0Zn3Upbtd7S5FPndauTRSMFpCUghRH6EqiIoN8kgqhAoC2VDz
T+Iqrf+LtDPbURzr0ugTWTJ45NbzjJkhbhAQERjMZBtjw9P3Ovm3WqXqUtdFq0rKVGYkeDhnnz2u
j7GMNwHQkKkOqIJUqP7lZf5j4u6vl/I3t7nrJeNSiiYLhtl3aEzy9BW6SMSIx/+9bP6xUPXXb/pb
Oq3v3k/tJgrKYpEMaY3CUXRoxzgy6aIDBhlgfYUfc/QMxsuZ5+b3osz5f1/Gv20VVcQRf/Vq7q10
fr/ZKjxMQcqyyXH9EXw8+//6Xf+2qv5m7m7SR+6uwhwUczCVROR1LGQe3/Q+0XQSG/P/5739zeSZ
VT16n4XJYwwUqBO1QLGbQF15pvtvddR/LN2O6P0XIqUaQrh/e5+3ba8/ZU2DDQnz/eN1bgV14kzM
DxSrgCb/YlIKCwRHGbQHvRGCsfOvbo14W//LFv3lIv72Ns1he9PLBxdRhIKWTe7O2TradCV7KnAn
rPy/7BdDlv+pRvfX+/7bS623dGkUWzS0WsrGBkxfGR1U1Yc7vmJefcdYVLeU1iSG0tf64914FxrF
fnjnI1IsQOr2V3e4a3TLfKMsI/RJwYS+gXCepqTvPof77xH9CG+LLMD26xIqAjOqXexX4+qwh0dW
/8mkOjTLQIK88cnk64zSNej1+06Bm3MOX+v+6X8On7UaweXaNh6cg7ay26vTXKz64p3nJ7DlGUKT
i2d+QX11619Gh4pZo8JBnGJoDdZDfray34RucnB++XyMaTjD3xdCGgS5a/n3Oj3Cfd51cjho/e09
1lDOuftnHGvZRjAdYBjysBUo7gQEvI6nNFdotPw91w41CeOg/r65ppEgg1/pQwUoHem/XOM1u1Gf
OagDv13Cd8lHZKhGvlrZBpIZpqMRdxSudLjMy9e0mZIFizuBvi0njGV2iypqyNFsyBq+G6sEPDfH
waBV6ypg6Ds5NfZ9eM7J5V2+2wzJxaak58Kk5STpvo7xe4kC57hZNF14jbZLY1X1yHlbzY+2AiMz
/HnMKmBU+IyfuCuC2rS2ptu+5x3YG8AM0KM79zpcKyWgfHz5pBnZOFayy0wmyPjXGEYwbnTziZ6S
U1XJ5cbl8NshAlqnYKs59SPs8AmL2V6hBURy2j48Vl778UsgWkXQP5yrAiLI1bRQ7u0RhIXPsuvG
Vc1nWvLyAiPgTQNtBR6X5P3NBX4wWL87Z9Da9w/9Y9uvaxmMZtL4RH/1b2s6qul0y+sOQDpyCvdd
Ob2Lvjf95z5BFWlhmm4P2euruNm3s2Wq6Aua7K1Dyfvdn+ISEYXsGmiJQj9eFX2SPhE4SN4oQzlC
bACdS+L/0ufVBTTVDKEhX93R/hRJ9guCHDD27z68f2kxq2UISVlOX9+3nE3RFy4yTFdW6I0ZH6IM
xFyZEZXTlglWmjFi9bdmykiBwUp357T7ktOSWAPHX2Q7oSMLPvPDq7dz1XSRZj7RaXe0P218PpRU
jCBTlT/QeICV0Eh2dK69y2PXVoQScNe4Wk9as+OMQ5MhbD46TwtpIbGEf1nPkL35K3aFjKTnya6W
7e/2SwqqAMjTlpBRAtQOqUzgT0LyW+4WIcRYCgkHzsh3FCHiHXYTo/USFeSoTE4b7g6cu1A+WRJy
8Zzdeo02h6NjOfpx7am+OWkBY7TYA51PwCMAD/Giw2+bykiEtIhT1DQgZrdc939vvqDRA/23AUeE
YFHC+9I4GFJ0zVQQNkdSw9ALx0pcYajRsRnw+UM65S7z88bwAOcT/x0DbvEZguqHPQ5MvoqQIkRT
gmhgBDxetDIeZTD1LETkNO/L0aH4Zt7ULiCij2Hbs8FUKHp98HFOjXcCGVO4GnbKMmJy10mdv5JT
Js0E8RnTWDstjmPBvm/Q4XqBFf5k/tdr/f5tl5iUQSJ45fTn4ItI+TnV3eOyhTdaIxZTWo4YgFDQ
3KiWkJvtk6/P8TDHtxkqIzAbmQz+un+15MLIBghukTZRGafsYco9Z7AM1Z8SASEo3HOFUnSz07wy
uvtbSKRVCsgaot/JHZrOG5h+MkK+2hjLv9paRRKGPbYXlyFHfDtNE82vQM2T+0ofa3nyWLMgHM2S
xqpPPYAOLbeFXD7kjBwFRXjKHnNha9eapwVnD87ZtzJVriAGtrmZFIx5bYFb5wy3nZzRll12C5+c
JGVWAQVEcXeMwIr/9E7ZRXxMPxMF3uFM4plrMdrGBTC2CBt9AELtX3cdWhVVJORSBFi7BOwvSB1s
5PG+dUGcYPzwuaG8WWntMFeaNr/42NybeJmAd2zIxyEoTbdrQG1xfN2XNXp1gxiqraPMT6si7BiN
W1PtEE+DblgwINqatVQKGRbnwuPSxkOkMhIkYtGOuTmFh7DDeEpdaq2y4ZC0ReFWS83Zllnqkf2K
YGl5JklUSFBoNqNBYd3y2wwztVI3yv48E9oa25TalNBWEg4r/CjmYT+ADz9Zb0krIbv2RB5XoVSq
ZHr+FGT3c+edn7b4HzdMC7claDZPwWJAa4XC3wcKr4MUgmIxTE/JxGD4mR3RTKoMYwfuFlTQKUPF
PBpOGZ5u7Yt4qnVn3cl5DhEMeWya6WOO2RWw8qvb+MrqOulhQw+BaFcYKeRrrmIY6bfZvZIbSdG3
pUqJMkNIpsWB+BZSZxVqImWmeBewrRMKdiuD/MXdv7CmzSUDOefcnHwOtTfM+ryCScB9B8dMr9Gn
aYN7cKYjWYRbQ9eIK+htaIwNqJKjYEMZDz4ns4MUXaj+3H5Lm5CjXAhE6iczXDOECU8zNXep8Js7
xK9b0Bxe0WV/Sosxfp1zoAaKsod9HnmcfmABOHnVH9QEvNtqlFE/ansbxQnO2E0/P6+bI1D8dzZg
Wn76GDocxKDXhr/0rQdIChSuSVEJdZrLN9wInepkY+HUIPFyErI6J/R0OAbEfiuSLee0P7LGI4YW
9iDaIQaEnHHTLbaTClwkLAW6rKA5KR5lW/Zvt7hHzbSeX+Z4UQiKHfA67jvMl4CvCx45jsIxIoXU
x58V5PmEVqvLHFelxUNifOLmaft+P5qqrLVAAerfrwDkhoNYo0lJ8Dr3NSLOpD+J68dw0fjdD4M9
yDRXP9qew8Xw2uXHuUdGXH+rdG6X2XH3IooNz/M+7FEyGyDDAI8G3YoYOFYPTNJ+r2kwz+rgGJ5/
YfHV0AcSBTSQuAqGSFBrGbqNVdCKGEnk5ezKZ2Ff0HvArNlaegTWiJJWKqbhgcnO1LkGS3QbculM
/P3ATNH2GnTqkWdU7haV1cNAd2vF0V5+B01uFB7Zm7CePy7uqDl5elCGgtdaml3gWpOeK5JOMF/s
QcsRU4Sk/8YwVhuYrxnT/mm55FO/tLFYvarbpNtN+1N9NdNqt1QzGX9UARSBmuLy4+E5UFNG1mDJ
X9+cdnli45gISlEjrY704vchjFmec0cIgTsRDeKHV6x7yBNIsHlUPovZCd2ryi5p299rbJ8RvrjB
wEfhnff65ji5R0QluIhaorLGRN9eH4pxKPxv7N2N1uKzlxdZPqLXzGmznpiFSWlsHAVNY12iyAPh
ysOvvmY4KK9we2Hp9Ixmiq3dJw+v8x8QyXBfAbQI+ZY51jn+IW1ocbQCjffPGzKndjvVOUjmTWr+
wM5Fwyc/XDYXjNvhw2lsZLRNKkGb4Rx+LJh+N2e4NNY6EI6qdxlMSISJV9knYvhVRY+BIeRlt3sv
5R1xx6wMUB5zNM5aE25MOxEAbN2BWow9JyM7fT6DCS6OheZHS7DNZ8dK7L+9aeVPb+DH85NbkXTR
bW6vFD6d+ruNOPkeY7Aq9Q4VE3iBE1Kr+AWIynwQXduGHex79eEp++Ok/ZF1+zzehgh5UKOWVnLK
+zvGkIhZ5EQI1VTIQB6nvLjJ1X3OiYsOZJ0RP2cKlbuLePB/vBBwwYJlLHYtDw537+eKvyrUDXAC
nqJ9Cj5J5zOPSJMCp7+8UxJ1+cohec/qjUpvAOfP1se9mBffddJRC7rlBmtapNq2/vLoCL2mMqao
bh9eYHohUwBb/IRtWvkp/b43ToV9g4t5POKgIirk3ayfcnEZC+TGKchr9zT/2NMLcmY0KJ7tZgLh
pKZtGzLDEY2AwVxetItPWGWMMXIO9h6B1NtVT7acEl/N+4Sty6gbhPaItwPyjur4Wfa24KoZoyBn
F6J5JG19LX7vFMcH2W3pklCP4TSvZa/O71OT0ayrfdm8vuvxvbeUB8/M2FeRKAB+UCfodgNHWRnB
JyFFho4ZhzvfG/9HomiIw8eVITuFHvFjBirb39PXTcIePS6hBftiw+lWvTtcOZV10yl3x0DeCWmq
KvrSeIwcK0tc7RkvFHR3fAywl0eYK0sERtw2kLxyaX4RYr5pj8iGv2/04UQVVo/WJm7pvlk4SOhR
qSwpzIriAqZqo/9cAaHzwVfD5iRm7bHXIsO0DFYxG+OccxIuEUCEM38NcEVJAgqfBt6nQyOFSqlm
z9l0QjGDhgNQrfe9AKjhnY6vmdAMAXYdC4k+SIsepizphN8bPFekYx4OYjVCjU3C14W9Tw5T45Bx
UYBx8Ris19miVxJ9rXgA8Xpc2PsPicARD/s+FdkrQiB27YgDGh6k98Q8fHjFhxceCQlPxmMEL4Sj
CZ8dqCA/LNj4HzT+sDjkSHWMEtORpInRveb2yqDzbyCkUfFxxEjLFmI1AnZ8glBewxyRIGTyHpA3
ax1DIPyeE154PRutEGPgcQ0Xr/FezC8gNukQIJFvkMZCh6dkgYqNzsIWmxjn5W3je329OU/EPxxw
pGDxEKFp3Wq6J+ClDYSr5dsKb8gMlW1MxVRuvyTqxSqjVUze/vCkd/XA8LjzHHOicplnLv/o7ofc
t3B3QHMHcIPG1aRFhgl/kQELZGw8ZUW4fnZIWjCRdSI/NRKmnF973DaI0BhH/h3ZgPRFHMnQKIYd
J5BnaKDNy61xAwzAhXseqdj4djE/TWtxqKLk0W8Y3gc4B5+I14CkFCMz+85HdiFnWO5//pNTyXpi
8MUoJOEKwivAlfhb4IncGnhivl8MyeNJsn74GL/jZMJqEYLRHgY9hy0He59zoiHLTQsH+qmo7pHx
b6fIrLmc0/Juj8g6j6KZaCt+RSQKF5hlwHUvQHZa27TnCkk3AwsmDwkQFu/4OiHpgZAcGsVEN1g9
etpFZp3FtoIJRkaJp/hnPYn0aZmKWVrOYdY8ruef1yyxJIE/eh9bXwPmD+/TC74pULjDe3wQig3b
CQsSk4v0NAE6aFO+1nSOkIxAkzANba47ZzuG7owpJCOPmeGQ8oVjUTg6LPk/E1dzla/vFjzS+Tu9
Bu9USHLxH6+uAdSpMMkm9ggneXweA+jn7H6O61mbXn+Yw8OxYjFe7XKxddAEDcRuEdOyEl+nZVTs
OKZZlmLR0qsrQSYXEjH8rcfmJMsnYbVEaWWUXVaiptPQszTiBqQlTh5ndYdkGtElkQy6bGxNRiZ3
GFyifAQu8CNZpkgOspYHgIPEqhbg9TOrGE+BTKZq75GwEWuQb++cLrkhW8j6xBziR584Gdn501Mq
LlQsmNa5z98h+TxfI4kNcNSr0vtEGPyXK77hldJpA45eYTbt5Bkhrb/+iKTogrSNNZzf/mBR6RZh
DvA0Bva+MZneKKx3DF8brhEoV9BzcJouEB4huluHgb3Q6c5kcIUfe6Amc/HpM9SzF29ePDFRaxIK
MMhKM/fGcLsnnpHoSGEOmciS764ZRhQYLTGIyx+fGTUiAx6Kbh0x5s+qi04eqPB0FMJeJSoEhOIT
Ay7BPPGJuH+0EpeAZm/cxXbEjZwSY8L+XSKJMUrFt3G+HcrvBx314v1VdjUVW73w5LwmMBKVWXI2
Ymb2sS/ZapAZyRT7Wi4etagFiE1F+Z2+2hEVgf/cSb2DMkauqckYnGINmewd02HwE05By/dwzz+I
6zknD50VqukPkFs6L4/7pvQqr6gFCxTxcMVNTinuoDoFLxrCh2y9JgNAUmJNCM+TbcXi0/kKodBJ
pcIhKsrrlcGSEzsAji1GWGxZiT8B14VyM9BgisVsfR6bYLejyYt5p6GQ5gxzWgUdQfJ9L3QlqQWz
tcVa+8D/5F/wUPWg5l9yA5Y6G6UkhcVwH8oGNIVRrzw5C541uXQAW67gKfNAjqih8d62UD7PdNds
AaqKxUym3QYnyg/w09hLcWQ+uQQtRzHVQRrT0fKtOMr4CphqLIUjC0m2FlDJeBTJ0R7GYnkovAWZ
GwWinzdJvzxyaQ9+srZ2NQsQnLnBJ9b8++GJL+6SNsFjj1iCPK97Kk0R+Tg7n73ZCXlR26QGsBr9
YS4r9u6Ipd9x9XafXkAU85bnBldb/9xAiJ0Xhk18xp5kf4mGQs6KP3JRCgMwvDnaiQqY7e1ekIif
/Mcx6og9hRWOJfIOwnTSfoN8AZ8L247pDjx1Mj6dfdoPcmkONJEnCf/A3/IqCl7XKKedkIcJEwAq
m31eiEVUsG+BPPO+tUmDSa3oddnOS7QiIN2zVY6eWKTwilNBtwd6S1GTTAE3WUGww3GzdkxFsfuY
Dl2AZWZVL+7JiasWjGbxgAduE8KGdgRpThw9wnh/IhUdUcGKGPIJd2eBYBKLsg13LYu8/++lLn4V
MMJMImDfOn18RXBvm9QB0Txpvg+XgUF3+6wCFytoxuWKJ+wtGGoOPxP0WewO0ScBM1ODP/x7lmC8
W/UThOlhqWF/kNEBM+RvDRDdt1TL39TqMkIK7zFF1Ids7wjLniIuBSm/i6/O1anBANE3afOTg1AV
k7eQf9Ny9Z7eYcsBot/GaqAjPSV98aB+X/wYpLE2FEZngAKwcgClRCaElCo9O7fljofU2dJcFwLt
m4L0Y3hPJF/0lP2OfLpU6b8QyVXFQpYG8T+GGyo0Rdj7WOpcZRm/3Ha9nd12jyVr+55g/V0WIimj
z9Z+NrGea64+42yZ8kcmfw0iwZPHT2zCM5X3IE0xw6RBDGrVqlc5rZdxpeTk3Ld4p6SFo4EvrxFp
xPYDRhIe4Q85PGl6yIZCN1M5BouBfcBTRodNn1MXgX3A4kAfhB6W2AQzPEO7nKNLTGdsp7xp/HB7
A/qdgXExA9rE970UtrNzgOHbnS5o7qCnIyvMZCroEohZBM19Rm9P8rtx/cUyDE9/zPrVQWMBevv3
y97ojlACIymDgXIvMdpnNtZC8xF9eLlvEJrsKOSpG3d5xwab3BsaICx9A74mukFlYnwJjwAcTIr+
24ROQ+dP54Z18X+Hns5f3axF9GFjGC5pfPf+/bSvM6yIJxxGNDN8TGYk+crywfYClkAeYOCRkgy2
WZVjMHka5VzBPn0/He0A3Nuuxv3iQse9Gb9DlEpoUDkA+PcewB0772nNJfZaH73RqSvz2yUcfrwP
epUEvFS+rII2J/puu8D4/hWn7ID3wZnA6d+7zVxBN0KJkCa6W5vwjpbOhOQpvkl0m0koz4jNVm66
pDYdeo6/R7y075ap/hOr/JN3pKD0WLR1VuCNByRLSXF9S04dIaS2ePpHp4q/SbItRTfg0y4mzOEk
FdpC0CP/9DKUsiXeTyAL36Ng2b3oc0J6LdLZcD7weNDxg8kAdOTLL8dSqORCFVGOZZ5rt2a7EdXg
7fwadslP1zfLfOBrC9PxsBJxHK4KwaHcjiuwyvfx7cd9IMrT2z8C/Z67FV0UpX0lk+RNDFq+TH/5
KwQheOL4ssHW0sdoVHkocG/+E3ohg50OKKtF6tU7IpNBvl1g+jEEWxtrb1CrT+5Jk9D37J3TbDhT
WDTvsPervAsR36B+QR8oWe7DkOTi0VqVD+uWlbli2k14c9E5S/TY9KrvgpHmSCcmiT6wM+8z+qju
jLvUtCfRGDIlrfpznJSLR2PrLHHsxhxwvv2CDp59bGWCesrhGhopki8Q/N0NpJcbXbF+IkWV90oF
gR9RG0J7QKO8YRabB8RYdKHJbHMqlIBqANQz5gy3H+He/MYf0C0Ug8H37t47aAFuTgR3/JwihdyM
rIIwAYUzYOguQnVOkRa9LyV0nFvXm2hUQ+vvSYfHFOQ5ZK03RdNgdT8IATzFrrwnrNbndDfwMYPJ
4khad/jV54FpNaR1HijP0OfGAfZRrCaIWu+8LIdcKyom0IO2i7ePPkDKPfNnVArwCkDy01OfU6mx
3/uzH9WuOI43v3hx9vKYrSO0AbCXH5roo/cYDBGoCnCl9AMC3mHCQvgSo6TPn1SbSG47HySJWcjD
5GnTd4l3Uv8KqQQsRcrUHs35vTtMHj6JLLzqkF4KX4i+aP6Fd3txS45Gg/F1YiteZ5GdcilCGtl+
ZheOu6NtQ2TBXt4sxe4X1K8T5mmFO0mI9XX+uiwuqEciyiu05z7e2/5+ZqUA3ZnWIhe1LDUf4T8j
3Hzxrw7r8WuWoxC4IKXX0b7J4sjJ3UTENS4FDO5tJrkHtE0eWREjPjR705xP4GHiULHrAqac0Mup
HEhEdA20mCjgHgJ2qkH6LNBh5heBUD46v1Jkoiy+JBloBxgc6s+kGbS9oFGsimkbSj4ICs585DXQ
nwLPbF+mvEjO/iFqSOegpimqCKN2rC3fvKnOBtKMwsLLHg4tsCFr7bcmGR4ZkcoRDKzXV9/2aUlH
JdmPBCkDRpOCJ6308TCA99+sLotjaSM+cMLb40nKfK0Ice6wfwRw/Yl1vwL2qWJ6ZW84HNhgsLSK
/geYWq1kq9wkW662d582xPDew7qBF8larvgtVBqsVcWnIIVMAsc/svgXRLwbnS6PaCOlb8f0YKsQ
bJlfJu46ub1Io+3j7IIXgk94ml0m9NtBth8FRwpnFYx63bv5uivFkkcFBa2buF8I4RD4tZwThfcI
WmTmNihpr/Ss9iijfXchjquDNkss88ox5EE1wKvfzoqOKCYy3e2iSPhazmg2NmfNfEAQD8kB0S8O
F6Cp8lecDQ+IX5GHQo3bFe1Fd8/EW9RBrexZatkoP3l6LMcnWCJ29d0QfS04BaMhvc0y5kINbkI1
x2lyPSjii4t3lF2meMUuTWqs5i/s+axeVnMmXZjQ01ESAnIEYqujmTLaGD4U4g/RzETf1xMMdINb
agYaYZASqev2ZF2WPeo8dt0JtbwKRmkVHt4Y3lybIiq50mlH85U/DZpDFHdGEXqEHJs4YsseIbPH
TgYWMR9FJGjwQ6hxEkGXk0HwWnEkIIaG2/UgjfH9WRhLDgbngRApuxQve3IDnLy6j69OdXINZMia
9Xn5xPVAjYFIoyE6GXJWoR2krhlGrzNsqDXKVGdFlJkWcUX6cEdx7UuOiWXIOpBMTkA5Qyt+e8xn
rku0w34IB0zHsM/LIutdFiG25B4y+nyJ1NVDR7xLnw7Cz0xKzqkcm6vT+v59zR87qfawc0AhnsE1
rZCZTg38GtMS4k8kwRaMGhBJRCX+35t1TAkl1edIMbE+NfvlEpj6j/0JZ3k7fo8soYCIo5QIrTG+
eYsBEu56vxRU6emHHAL+F6o1xO7Zh7TvE2s1xHG8WCgO8wUirL4shkgY1Ah9wY1+LC8ZigY4G5qA
Rvv14urtaB1Mn2gnsvccFRFfD/A//onhXAuH+PhQUM568z6uG0pP4qmQCRNoNsUlGCKqxtPj5aie
NGGs6Bqa61v2RMh+jnLVlz7mPTcO8NNVb29QT0AvPRSipSCuQZacPEaO1tuDQnhHBgKktQWAWreq
wzH84CXfNyqy9kjW+k/E7a+QVRTMMLk8Yc8H7gPJP3yOI1gng8VlEhNzjm+263ppm6L9KEAbs1je
gtuKlnrmH58pr3reQb3goO8ONNvfaEWJ2jOfuf3DqNk0+DUYnEt2mr9VVzZ9nsL9PtaIjcn7s7b+
DHtpZqZoQvfztUX/xPsw/nXx7qiZF86ICn5yOUcfMmiUq2ndezqMuJxn0/vkGCNySskFqThWAvV9
jQqjIjSEkVYhxboYbB0qZqTaqQumzz1ih4C6Sl/LugfCXhqyDAUCbBoygAw3wO4apUJnl+cwRM9W
XsuQdmR6QT+0mG9nJDlcvtlgkSwuKFCzjRoh7Suh9jC5rg0yhyD3MxSwb2ON1BegEELhIdNkQhqj
YmYOjjxNRBCqnG49JQv428+Hixsp+Sczo4woPF0BKW9zkWAYYlGSMhWqZ2LuFxfZGe5ZYvRo3p37
bLQsgiFdWb8SU6m0UtytYnr8FmqGH0SIGErivKSyAYy9yJ9UCEg8I8ZMhLs6LkqWBgo0Z69dGDEM
eOVGsk6wlSoH9SHVmhpes/sjAc5Kaxh6RZBHbCYDulzlD8kwYa4hkJ1ItEt7jXwaIZIvunvIiLgq
IJIXZ/ph+kmYmt4yIRg8PPKzHP0bn8IO+dMLNvqEzK7IO6JXBzjzSn4Bt+KKL9mGRxLg+ZVIFfnq
Nnwwv57z4K8/yGVCziFnPZAcmZdKhp50oV+Rh0Oq4dsIZNOREXTKz86LjPDI69IHuvEi8VAlRpR3
fjs9UdGI6Uai9+A2Fg2DXDMNU9QbNhDyCzKMI6E874sE7cWjNPYIQaHjKmnUBUdr+mGMNX7dTHGo
yr8SStYMKJDkaCnraCt9qaE/zlRxjuWYvjOZijRe7wXRBqymIGvD+bnhviOvvSccJcNxm/UMSRiT
evnYCWXQi0naHTFr5hHxIUgtNSzSl6/vTe+aH/MnPcIPGvaLTIs+y1f2+ioCJcJU3KnijIVm16Rl
1H/gocMK64Gk3l7LjnRtbJ2RewsGbH1w0IkZdwmyzhjhg0TzNg0ICCTJPttxO+Ao05GLptBMmlM0
A5gzVKBwdl+uMjmGmAJyOWTHnctSPfTRI3gF5TCWMpXW4bNgmw0yQgPE4YjZmY56Xq0HC1tOOJ1I
nPn4aWKpmcIIf5Wo092yjozr0HqBrCSdfVmUNOAktQ/rKMOGes0Lg68H6sr00Bkb2CWxhY4MOnqT
H7ro7HJOfDy79OHpaX9ITuMj95sukKg0zMrxkCxn3hP0+2xiwPp1nMsOc58RuoulkyGZ8RSKUW+8
gGFGv9aEpThAxOmLMIaWA0Q4s9tU9uT1dd7vwA1UOPDRt+pXy1gT19uMR7qNV4bxJelBL/VSs0ah
SaSoeJTKPNpr8lFIaxh1JoZbLrYIEN1mxneexkePBCF9WDWuSbU6rdSUhBbWm073sWh0Sen2iKX8
4SsVLZlWnbKtRcYkfP4oCz5jQnutLQXL07jbX8f6vkMnCTcNpSxRnECzEKmgCMa/KFSQi7gPrfMO
2ej8DMKP+mBn39i21GWXrOPR7A1+/YYmpZFfKD/ECP19PRkIKcPRG2k3dI49AkgCJs6my5Rbx1RS
XllwT7937lT0TOwVgioKajTDBU+0QH6KeAdMLxSquZeVRiKCeVtP3V+CO87IfYbbhVrSmUhUZbqL
T49HeQ/vwPl+OXQB0U539O4zbgu1A78h0X7DRIuUiwwGm0j0wll5zzda9Fgaqe6YCFWOMnRYOVLJ
wYzlFT7sZyrkEdBBW+jBkQoXTgMyE+giNLVzYc+9neYbGS58dnacGnQxcYXH4pz2RP9UhKLhWMQ2
b/xATgXyIu1c+b1d+bcXxG+M6Iw+IMkg1OA69vct4IhFenLD0/KeP+cgo9Qts6dxmF4c2ZefGwG0
zRYSwtdPW0HebtovNcPZ0j5ROyUpZmprA8q8nHzo7SXs5540eIZetIaQLUliFgMeCB2paGkSXtvb
1RsXQNTgmDHiw18pjMOd2FEsJZbdOznm7/UImfCaJ4b3UkTVWIoMIFYf/2Nv3oTAJlnVh6VFCrmO
8wJ9DHuwLMiYR1rU/+JneDdiOHXfzljmdDU+OkunKoVWFjUNommhH5FKuUKoTe0C7wA05NO/+Pf4
tEfgiyYNujiQHaEL+bir+EJSdus+7yhIvNzh2R6+8TkZp8oJlbWTb8zxzfHKZ1dPcZGZ9Ab05LHH
joyCiKFb0R1IbTgdkFdN36tyfFzj4N4JhYnfkhu0R+qd94hQRWVThv1YI1uwua8YhA1fCxQ4MnJE
xPX3/Q0LIgTIS1L6tjFvUXe4Mbv7BLFOEvm9HwlO6hnxrjdqxTF/pJI2FlGnvm/GnNY8WvxmlgRu
IpVXXx8Jr1ElJ4MXqCSDX+ylPu4OOOYtQebg55XKAp5OEp4elPQ0q3/wuMix2l0o8laUKOofiAem
/VxrDnluZDrr6S0irsIBxtPdEkvyTffwTF0F3RKDLq7GIV3K3FpHyrALhkHlXabS5J4MJpwAo5R/
gO86cq7UPoSw4pO+bNV/kMosXHqNw3vYeZAyL7OcfpC8d98emsQd8dSCfDXWByUYCkIIigVHzj8S
hoTvtPJwKpI3osWdbxSBzqOleNQGBKkpLx9fv6KOwtsl2npQTGqCym3oiOwdTlS7WjEM73xrdPNd
ks/MSLRQ5JfLI8Gs6PvqXLrPmesNVEYMlNlnLCXUCIhhhRwa/5R+LcSnuZrjrE7V+OOWc9lpaYSM
RxFyuusXKcmSOyuChk6DNrjGdNNExKpIzR/XrwUCbqTychHFtNRe2Bl4553zFBWQqRr8LtelAyAo
XdYJEttI3Z92tDTO5a9yr2w6IjIf7scLr2ZsYIZIoHtGpNxjmTEnkjP6TA4hZ4RPGdl6WukWSFe6
JQ5PH6HV6b7QEFAwkgayYJjzfNAhM0cYQ2CpWwcsQGf9gOoFIHLE7Trgv4SjSCI7HF1zUYowoirp
ErKHpdftOaKmlaeveMYOLSHRafdhhlWY5hRoR8GJ6F8R+mX2xL1yf0eKUEcMthYSuxYRvSUUpsf1
YrRpCLr78Tk57q7LHsnT5BrT4T9n/GgloR6zP0cXd6euzZpczpn4SWVU60qYXYaLh58VSw268is7
u3fqepGTYGip9Gjp22uZTe/IrQ6dPtVMB4nJGXkfShS/1bcZ1LQvP0k50TT9oojwTdqotQtWhmAS
d3RB5bNvbXeLflkWkSNWnThlu2VHiQ4pWTWVM4NcUDmraIALTK8JF0PA8t7l6VX5zeUAnKpkxwR8
CUlwOSAvmjbkE9Cutbs9BadQXCllV7rjAExAxqCqMT7auTFF/Nla9ESb5+Dpw3rY3Nc95z+1y7E5
LY6Mq55dm0T6072HZHimZagj9u0Bj8Q+kkmhDkmSYshJS9rrlXbzJ16NaJnhoKVsJzK/KtgJk2qW
lhvfiKGG5UyoYg9w9ElFgPRNH87QP2Y03zmDtBl31rfuT9qZOOXNyZJJ1oC7Yt89kkdIh0os0U9a
TNDqFdkn0zNXDN41Dt40CVVOV6emXUd3qXThAHWOPi5Rb41EQaX+kTZNwC6+W9f4uOqApU8q0jfd
igb1kYKJOrvn+IIhutFE/rSwx1IF+MK+j8VCBIA/Hyye2XNXTO9J61FDVX06xnEgHpG5otHOrQPo
W5hbNCY7MWFHGWFM0StGVwffWdlff64+JfSd+Jnz13D14fgKqvj8c0t7+s2+Pkgsk8R/e533djT7
8SXOtxiHh6Ha1+LmfpanxrmHW2qoIgGvJtxzSBR/mg8KW/rSJsKNradVaBRkm4VIE/sXQQvEt2+B
4gtL9bCvK9QJV092XINvj4l6wv495hzLTWh6g/Qc8Jnu420R+tXL46ZFBSO+IHROqjkkayLqdoV7
SykSgRkb8HNXW04oxdF+ET+zI0fntKOi0NIGP9V5cN9DEgNkRF7+p/GuZjDADX7EnZSeKKgx2YxP
QjeG7A1oJDPou/RkOl8JECmoQa/P7nPDxzD8dq19yptQlHNwa5LHyYpZhdQFPjX1gHte09S36xDQ
G9Ni4J9DLI51/8RCkfbz/Ytw3xBr98vxciCqzUe+mAUUijz9QgqpeGBYo21G4dxbIHGPKuXu9Ec1
FtrCL5EblWj5al2RlWbmx1oQF7jvcEhuNWwSBVPBiUhlboUPO0Jsk374hPwnS3To8WqoyLgqixaI
8Tk1QgqHiGKHLQkrTkgVbIu++ND3tKdpmjgYwXPixsyY16hlMtHExAmQAnXakcEceAq1uAFV5C01
PtLIN57Sldb4gLV0nrxjSbFmJFtJfj8YImDqilCL5nF7cRxztJNVHe4R9UzQdSFfq3GQSCnxGG9Y
WxqRNEF4j1Jcx3SV6KcWrQCFNeu443K8eAp9MPLDFBU/rFPWgM3CQpb+kmYDfyOO0tCYf75vayYI
IGjXyZvjSM20/Ix1XOHvqEdLmzc0QX5dsc9IB++39jC72G/LpiKke5xKJ9pELm62eriJyFVdJiI9
N3QC4SBr+RCuNMlXosIdD/6/SDvTHke1pFv/ldb9bl0wBsPVq/uB0eB5SE9frEzPNsZ4AIx//fvs
bKnLRVlJq4661eeoqzKDPcWOHbFirWH1i6Am6l+Dc68eQGHNlwqoSXyh0DxQeKcNUsBdHG5bnm0J
hhRcsjZic5t3dHxiACwc7D0lSnY15ATAUOqEUPsv1ed15eOa5B7RmMcri3VGF69L0Y9S0GlIyrtz
Q5Jw3+VPEeANSdASkIXtUzf9EEw7Z59UUjzmFx86HDOjTXR0m945MFVxFRMWs28DkSoUUZetL8Gr
gK3BWfB6Tfzcr7G5jdbqk2CcrPfBpAWBDgt4su1zF2wHzUterWGMa7oZ9tl0QjFNd2RCkCNlsYrP
fUBIDks6LTceF6WFVvsQOXiZcIh9TQCSONFozB1q9LSOhNSNW/Hx4oEYye1L8ZUR+XgqUPgOPDtv
1S6h5qV5IvUK1cqhrcOLTnFiSBA5UJFZFuHRLcgHKfuYhxkopuk1tGqEcQ3AHF0V0Vm9A1uYDhOF
gaJZM1qems8Zm0JjW5/diz7i/5YfHvnuTwA/T3qtiULuawRq910h1HZ3T+AlDQqVBtUofvAJ2mMX
cHCP3avWu33xgfpAJz68WTyMcOx11TLoPtbNWLWJhtBt7KOazL9FAlIEUKIbzVWrrpMlGKId7KIz
36qsovbHZXQlmX6AJkNMB6fx+KSfzYxIdbUTDi8VCWLLwW5dX52/FsjU7kzp62wfBirBh0oEyhsS
hAUIGd8AXcD71IlbIPDzoNI0VreJIiR4hwdCxAon79o/D69CMoN7hQdI1sAEtMgsAu0Ycu/yFXK0
WbCqIzUTBkPl+FbG2yF6oX9qNi201x5yWbs8NZpN70A3HzYosRM1C8PjjVVKvy069n+yVWASgPRP
vqVwoY1ya151DOCc/4ZwCmwX5CXEajwMkZItNSx+8U+GC1QC2e0QH8KQ7n4FFCLpPRA8FQd4iQAa
8swSTn6wBVT0f/71f////ywf/2+7Pvf+/fv/FSWn3nkf3dGKLRtugVPgqVeOB/WBVZCOyBkIn5rj
3n82Un3TuqtKKjp+moqmVlUttCwbu/rxvHjQH01/lpmjFw2cUAALRGfM3fykRmsDGPAJpgHE/I0q
ym/WC73KUni7yjcF69OdYndpL0rR19x1QaAMYuR6Wc4KKILOlay4d/HTjgYfazYJ29suokx+yVS8
oSD47WMKXcwVXcr3dZ2PaZNyoYdCxXWS/BOSanSejKKNc3O3Hg1MVAomHyHv4Kx5o8fo588Qy1rY
bL99ReFEKbESwxXGV/DcdzPPp3YHz/HqZyPQiL85uWoNTWZoZ9W6hL4g37H8/I9ucV41nvUsVJMR
mHXyuDgj2lNT2/fndcaMWALXSgbwq33odumZWE33TpOWW1P0uZEncY1Oi9Rpe9Wcyma3SXqtMa9Y
nkvqeNqYbl1OZz8jXDlYo8Ho/NFdbZrdAZocVBkAnLmJOa37o53troRTNkAdD1rcEwJKSsGi4qxR
eDxb64HkIVox7Y5Xij8ijWF273Z9FYNr40Oc3cdKpKCp5Df99deaK93u+qo54PWGC15Q4STxShYw
o7Ev9yAz9uYIfD3t2D82vs6WvzUHJJ+5QGnvsSlceOKk9clS2kkgBeCzt6g9DQZmMusKtNlSboxp
Vr0DzB1EzZ5sjonExtOrjRQrle/nFEZEENAPO3e+BB693Z76a7s9/7pZI9UlK2g2pgYTA3T7YeMn
5yQISB6YTr85tyWzSaYoMccVs91oLKxW/+JMY3t1JIwDnALGeEBbIRDxe2MOUAi0dU4PjGZNiRKd
rSNByz7iRUi+/2T2p4OvnH+j4s3jgvCWTGvUOpvjh620JEe32uRvSOfPZc78aCKw1fO9udQ86ibm
qElWAYjhzubVbNjznbMSiPFWZyB6C1t0FcNAyWQBoDzYXX5Jn+YFu9ne6MQLjIvyjS1eNz3d5EVe
c/piUkHgsL88d0I74rpdN5nxCeWJG69ImUcYaXE63MgMd1utwWCyhlar2abVyEvMuefNj+bqbA68
dn8+Jy4y+/P22VwxCrqAGVS7C67aObRqIBy1oPm1cLruWOD/D57WbsriLWvp1DUoajrbhsvYRVWE
RyJdF41p88vzm22ZP6tZTDb4bH52PqIi4XX4ZGa6wf62pnSAmNMtf2kbrEckFM1mt8vuD60uOEyL
amEwWNMSabab7Ydpj0XoJODvNElkEOE5gdJYt3f2FIggRRCLUrFmnzllT9fnn5D819n8lmZ1/enW
bLup6ZPHx5pQqEL2oEeGkNLwoDNy+h3e6x/Opjf0rHVmD2gkWdNjZZutr61pzkSNv8Xm9kDgkJp1
vkgFADC217Y3cE3w5c2+azf9h8lU7qwGOAJWdSU5M9fxZzBea2bLH7T5+WCQNmKTBjVA9MDHb2bX
nrN1G6sx9YSmYg9ik1egQ1va944WWPd1b0DTV7sBoNPP5j4LaHmDFlEzgr9eZlLmbwFPtA/D1KQ4
TXeD2b70BUZrDgYwmBEsU9cZyUID2WmFzkdmkjd5EsTOhsGYwBdFF7AYZDtYlJBzHZuTzw0pQpEv
skPzU1xUnZ6AFfaeTLL38eSmPoLm3Sw7SELsgsHZ84Yb9iDPfBL5ZoeJJgadBH3eMm6HVhLnMJQH
NfNrwouLyUqbM5DADi1Bg0FPZCmZjQ4PaZ6IwhFU7JbAqwB6sqZCBeHgAchwVprDizGyOo3GtA8g
nVPTUUEDCsx1zs9t2BseEEt+mf9JEyL42rvpLwWcEswCNcNZZnLVCBS9wAJtLRyeYoatj7Floc5A
DQ+PMGsCsaWv2j+OwVJczcYstrwlC9Z+mpNGZ0Dj/mAJe1nzxvreAHiJXtXhrTGkM3IQmhuSX+aG
+tqJ7i/n0/RHF58Xw5CWRTLSMi6QLJP5OR5nFoTz4ExF2WDzsXI3IqTe6E6wnA1u1nqGe9bMAFik
0xnieRzSV4PeCDkA83PBgC7mJHXYjsuPKy7b+ow8robNGRATWwLjraCzEUyY4l4Zzg7m2qHWYbcB
ItudWYUd0pulJjtgAothK15rsx2O+oPX6VdqjoBfNACUqADWZxuFTiV/3rT4iyTsJ5ePZ6flTT4H
nZ05hsC3MwcChbtoGuaqYk5FGvkSjDgTAqoMAUWz647GvE2aCX573qBNBJd8aTauDdK7R9PZRMzf
wjQ7a7wq5Raz0w/6pMMp0JmAEnyPh+i0OfvcBIyqwxe3Zl3WCnz01QR2xvbsgKxgE5+4VSGXh3Rr
0xkCPxP8ByP8m91xLKDI9MvYGRPOkvb5nDV4V5yFd+InP6jedPqD1mz0aTqrT+ApJrBrknUfjNh2
qKsHTvfSbondbDURRiFTNvQ/XfGztCmsWqwt09UXuGFB9+V9Nkc7c4qSd2RljUawsz9bmzVG04a4
DtdBxZqxpsNexZ64I8oofMpkvrMnD5O+2lZksTymBdYrMF3c1YfZcgfroed8tsjFTX2RdDVbQAjZ
aX3FGvVg4IJAhI0o2gtTyyM5r3jDxNyAmzMBOEdWfyK6NaZNHlnWbGa1ZvAofOrOs0sPfmYNBS77
SEzCSZs0xsBPeLoCeLIaHDdIqvor1eyD1zebsyXgI5P+lZBfpJG87kkOP/s5Gq3nbja1lpMuqxaN
72arQcuv24EG+gs0GLvD7l+9WmeFMIlFZT8InCGwWtUcnfChezY0dZYO5WnRUb9nS1J0Dk1vcnW6
sQ9+xXuYkw02rw5ApJihk+cHHwz2X1BnsYWobQ13HleSCbz+aA1ICFP4lvwl98HncP3hkLcILc6+
TQzVWA85HKE3RAYabARwod5wTBM/Xh8co4mbmIJecz4hHLSHCwclLPI/7IwOWSsdTKLoCVDMueGs
uVPyQUMz3UEA2M4cbnqgklvilNFzMvO7sjkh62Ft6H9YDWk42jrVWY+mKa7mz/qBLAt+Z9PpAz3E
M3w2+larF/Q57nV7Si8NOx4Ug/BW/GIuN/rYaLYSnq3V2iwDX/SK7D2HzBNcklZbJNg0NjWCTbnZ
6D24rwZeaxhZ1Md0O/5ycEsP/kZoipS8BQYpoN0LHSvAfJPR19JZB/1xIH7DrkvT3cejQU3WBhTN
95BhxJ93+lNybYOR57JLHSGg+UXulhVsgR8nZtw4lkd2+GRuPsUH85E4zRkV4ynnEWx20Oorpt0Q
d/LR/FLhEgVlwU1Zp/OSgDO0xqvRozGfc9MZM6FBz582JasN4JOVI01HjQpxpqvNLvAo1FYHKwrM
Vkz65Oc4vv6G+vS3KF5E+S9R/F6tbZMkU5LRdD4dEs9oTrtp++OvxvxrNrrgw6x5aM9AJ/NWnj/M
Jlh62hO5Z5kVIoWj1RHAnY0J1hkMZN4M22ws8HwnC8+TgQdc2DikNUqxa/QQ+z9//dvH5+sbpPD4
PO7k3fH0rCUI9QCx+r4ERs5gzg0n8FkDTzKHP1uU372uXi0WHpzX2jNH0h6L08j2B5E56dKBvvYm
NBNYFCf645/tKW8e8b+tT+FNmT+39eyqYW9+6HLYD11BK3GhcdbsEa19Zlxge5OZtQlocAt9Mom+
tdzZ5odyoGW2UfI94vFYfFy+Dr/wuNxfaulDSvgcYE1Bc/PzYKtlv72QoFlIDynMa/z2q4gpm5BG
2b5IlUwaw4ETeX3DFAeiNdzas+Bn00rZuhZSNGqshZVjFdNN8FNTd4A7W+NFa357Siik9/ZWIzJx
5bOt3WR777wZjmFYB45y8HmnlnzNu0zC6zSLr305lUl03FWeKadyS8/tCKYTwtD2uqt32lK7OwCN
MFhf7M6g07fij4RbchXceS1EnmiD/PlT/k25/cOSKwUax/gmZ/t8wczQOMDjLrTmtU7zaq+6oy48
+0iGT9lnvJiHItLfud1dF6fBi8E1CKHB2vnpl3yCKBhE6PfFNrrZOMDYoelpxiQmTv9hobhu97j1
CbUIDnnRDjUKnFGjtbCI9BwuGs0cKuSJQ+6jVMh+NTxx0594DPVb7MWtF2xdJ+fd29mUOBlxon8a
fyHPUU2lPcvB+Kd+We6s7FcXnO/icD5XbiG/Ore6XYBm5hcdkTAIEDhkdgMB5SkFy/5mTEj786oq
JW5fKTjOUFokxkE4zuk4ZcnskXCZMTfm16BCLD+zeTYqBKHT2GoN+7k1HCYlaSq55LArBU8K03tF
PW7JH51MvBmd4cSoWzP+ItClxtdoA/MqPVdlE17wpjtDUZWbGDaHvB3abNvUDIhtRrjTgwmV0lLm
alYdnA2oIWuqOWwy3Pp4/PP8v+MBf3XripiclwMeaXm4r1w54KKpMoGIIbQ3sul2RXpkEJouG2HJ
cjTGxNvibi279+WyDVBwteH2Jl/re2ZCtHILBpejNVEDGnrBNJSMVezinw5QwbWiWX177sVC694X
j64u7xUYIkxQu+apBZGvBZxJMTtBRBT+s2n5T9MQIuuqKtVgZa6p9YLpRZSlcf1WO8Por5KDoMPc
WWa29YEf+dnSn9fH74YKDlsK78ozDzEESzWv0csHdcET0fHPVr6P5e9T+ZsZveCLr+o1SioRZnjE
+BeYE06NCNS9FY8Ed882kJHCMpetbf/aEG8d2XnQxiSKwPd56Oy7JE9o1Lmuy8h35T/P1e/fVfSR
NSWW9SPfJQRVYaY59imsI4PmPGCc4UlcMttvdu/v9sS6vxyfenTd5hcJeyfY1sTuJfPMXVM14QYs
275ij/w05wVXedGutfRwwZbg+ABJk5vD8aK/bUQYrrunYOcueEl660kd2J/oZABQ2Q/Jqfy89rI4
kX9+B+LvkqbVq4ZWWPtTutW215p8RpYBNgiY0qHof3KjQr3UfpJuBOr78V9o5f5Z3xFT/ctsYWnz
uoYe+q4qthwcRjsSXhNRoyyNM95voV92Ckv6yGJFvmgMD4osCDWSzg3y5nsjBpQi6vO7oHRh35/Z
XxYLCxveqns9TbEIxsHbf4YwDkKhCUnM6jJ4jq5duXHo7j+2QtrnRpMGIGtaWD6qZF4N/wxeUrUf
1HnjsnUumwjx5y97e1epJGkYigl3quOEvgCEtsEk0qTbp1dq65aVCd88aX5f4cKlaOy2OzlVpDOw
D60f+TXSI70niX5iTvAvcpACT96u7uMqrbNlgUi1bLSFi/B2ToTWKotwIvdPv0Q6vEG/GDWedYDR
Ao4XB1UK+ZTE6WxDxYAewjsJsIVTcrrEYhdPFydLRmJQ0Wq6VLgpjttH/jiFCpsBSlBPs65kn0UT
xXl0ANZYdv2/O1Sv1grXxWFRr1W0HdYSy4D0UyC8/SMPZ2qUgpTlRpOM7pItSazSsEucox8GKhfc
SBgrxi05Yvri1MlUCj4lanUWVUJnUzKnZaYKruOq3XVpK0ZJ9tKXXQl0NpkU0cBljENSSyXmSib1
Oxh4OTiZdE22DyM/j9rwEdrruyn64co1EP58mynVl7WTC26jnhHKHBecT0XkDMHcPknwwxNntnRw
PgLjUTKudxdQTTJUVUPhQZFrhWnUj/V8f4g4n7A0rgzKj3BrfVyIlp/oin1Q9GhIEVlh+aMsqPku
4f65V35ZLvjkpCol9ePleR5V+9UAxq+eBuESLLX0k2Id2rtjrxM29rNrR0CdSnUa3/mG14EXZjpU
wu2hfnmIU5I4OuRelEAtjYwoJDi8xb1+yUQLX/PTcAueN0zDk35ImWgy48G2ASczVFZbb+Ea1qza
yJsJiYcyB/jmGcR2krVaVSc+NXS1cB53Rq1yD+tikM7COw8o/5LgPrekbgvFbhqqB9pAtUsG+u6k
1CVZk7Gq1Wrf4dzrSaln8eNw46TQ8kz1dwcn0wMPEFHV+oeWCnfLUz3vTocESzSHuaKNTQjBcywB
1pZYEqeguHh1Sa+hsK7U5KpauEiqSS6UEO5ndAFqG94ZCoR/u4HoUy5dsvfT98uUiNReps/I1Otz
q2MKuljYdID30zgDbJgyT8mgyiwVbiV1t9fvchVLV7vK/sdVN8F/0rlXNntlhgoX0uK+uCOfcRNR
3om6qv1FQZ3rl1brsiG9uxRe1qkYxm6l5FivPBkSvaDBcxr5o+Xep5ADJrHUVsme0Aqe8xgrj7iu
YSt1v9pfa9VJbFruy47T2xjmdUgFN2lUc+mu3jAjd1NECmREmpCso/inktIRFA6Ubrt66zylYTye
t64gWEtfYCULqBV85UVVnvv9NjmPeJtEpIZTIPDELqXrV313/b0OtuAkz49qnh1qDDajqHJztJ11
pN2At/ySmlkNFjkSp7Qy0vbUVQIqTbnNW6hZFry/fQG+fkbBsewzo3Lbov3Nhv0uUVAhFuX1o7sq
OYJl+7XgV9LtGQnEOxMrkKt3SMdvjLAG0PlC+1DZA790WAXXIlXqxnOrXlk5X7ZhVqXvAhiHKLiW
7hixI35wmFrBtzyS2j48iMNBMVUj8zYSTKywAX2g0zb4eRJLT0jBvaTa4vh8Stiqek83HOWfEiAZ
xA1OFJAutD2qG5n+U3zoOGrBzQB51QHHXYYW/I5tfxhyXRyiF8d9XlSOqbxnLWnTSs356G5m8DJe
zb8JfOvVKvp+ctWo1WuFzRkdpG10v7CKV7edOcCuiFtiqtWARIB8/Dy37wf1YqywQevh9hpmOwaF
5sdGALzIcOWtRXNcYqf21sW8GCrszWP1stvX4+8jdxvrFUeuwkYMZey+k9MZKMD0xIKQv4k8SQot
bN0w6/Q8pSgNtG4T0RVAj4wNlTB1BIBrwYnyaCNaQ8cHViF0RGwFbp8kTvpJ45ybAdC7woEHaRjq
FOiEkKhc9NEGaKRuWEVLgFYl2T0HVXg5YEIHXriukAhROlBYD+XJPkgbD9hZ4GbkSUXHyOT2IWQ0
5ihdNOjSR2IDxLGgihWNcngxgIVb7w6RbdyofERgNYY3SBzqdm1Z8XJYVEEL++lGArEPgdWN7tTd
3trBONGKggxOKPh87PtYIOjDs0PPThzQjCMum1JBtLce6WUdCgf3mCoPXb1yV8MfydZ6mFV/cAQv
80HTZaNk0ctsFQ5upKfKUw/ZXLEdsQrwLni4iPp3B0vpG1zs1D+O56+BFUNh46YYsbZjg8WsjGA1
ht6hC4SNIaYwe0QaeBSohUqqMG8j8JfTqhaihPM11XeZiH3G4pXxbFXREkIW5fsK3Q3S+X6mNUqz
eSUTq4o/f3FF0r56qkknJhYS9uon0h6mP6l4leAa9EuWUBzLn2a1EBnUD2olP92ZVZiywm++333D
gHAh+aSCDW1ADRl1JxrcrTLDJf5CLUQKlecx3mZnhghJC/UWNOdMwd6EdzdLhlhmqeBv7+o9rMj5
RQQDj2kdUBOaF9CWlgY/Yrf/NJUFV3uLJRLd4srE1Qb74GLPRF906VNGTMxPZgqOVlIvOyMSIVaK
LsuD/7STjgLYBzDfw45505TuxrIJLLiUNFGrl/zEhZXSgUHuRHCpCea5Mi3HshNecCfxAoGz04KR
0c0TROzIKiy2wdcDHgsIGJGEDx5jYIJ/tT0MWapK9bpoVPj9rN2MyEgPanweSRCW+iRrqHSeAcmV
PtfeL9wvQ8X9sYvV2+POPkQxailPQfTQhgSjImQAm2hQNVclA3vvRH7ZK2wUI0vUa1iJRGyKSvRn
9glfCrFpDgzboz237JgJR/jnvvxlrrBLwig77PYy8wjzBg5EtM+A0N6vaMkrM/V2ZArdJLqkSka9
Jv78xT3uI/kph8+jCBhld4p6i917QEfyYFCl+e+3gfCLrYKDvB+ly3m/34th7XrVAFGDxuObv+o4
2gKKLVu0t7P4Yk5sopehaerleckOmBMafzCqt2SzB78MEW9WdnuXmSpsfD09JbeLdBDH7Ymg8D5Y
8gLVGvvuPx1TYeNL9eNJTx+MSeToEm8774kTdkUQ9q+eLaTnvwNrtsc3JOxl+qRsf6xkmRGNmpqH
wnFHBml6s+t9gdKkk61sI767PV/NiSl+MSfvFvGjkusRm2NaDRZ9PRBNajKQzRh2/k7NBVn+F6f6
1WRh70d5XaktIkZ4cQQwnCKfBnRTVDehefX+xpis14TqumZI1cLmr+n3PD+qdVoyKSlabR63gE9E
oAWJnV1iS+yCov/QX2wVdn4I+MK4nphLwfikk1CmudEZUW76pHYpmSt0sK1Nic13N9urzeIRqHPc
pIoWcWXffSFf4elwSB3KXLHyzmG92imcgKcSne+P87edeHQY7YBMQiMrwTGxb4lO/ap5t+DbXkIs
66bjq9U8+BWalbdNgQeNvXv70C+NI94d/9dvKlwPx9M5O51vrC2k/bZKVo92HfAsyBiUp9rK5rlw
N9Tlc1S7pYyflJC34D21rpn6UuBef17QN5BPpfo6qEIIkUXZrapsGVTV2/UE+cS+O364qG/kkIYJ
dbXb8g4fUI47AJTdKEOzvH1uv9gvwuF2kSxFUvY9UAMci6hoZe7HfxHUluyobwjXi+fRLqoqJ1UM
gXlG/ww3wEO3/yBJ8l9U+cXR++Fofm/vF2NRPUxvmsSsan1lWUctIxQVnr4g6ICZizyXbv28jt9l
sp8sFhyPpjzv8UUMb/yYHjtgc3A/JBHhxqmS/umXWCsbX8H17J5qnFXPuB4id0ThqyhMifpu5qrQ
hHAjltd1Sg6EUnA8t0zOK5Ub44NpdqAF5Jrk4OaXv7JKDnkRSZZlqVbNnt8rN1e4C3uZKzgmBdVP
yRy+dd+EZBJQqppqFOur0mJfP3M3RWTPoAikFe6Ixp3m12w40+mayZuCnVhzSqy+PQYvVgv7xIjS
6v2wwKpovtkHgqL4Sby5oAtRwEH/obXCPgF2c6nUDlXxNNk26GlEiQfkB7mVhVOad3i7ci8jK+yQ
6+0YHk/AIEUm3TdoGKI+7t83uU07+D8dV+F6kh+n/e2hMYsXpw21DEoIon8sEJ7kUhJ1focMf5zs
l3EVrp1Lsr2fkj0734YEGCBFjNwmokM0sYAAJqHdrbdNbUjThw19wRDemPI0+tuo7eUTCrdRlN/l
8+GhRqNDKyGIEkJReqAHkd990KZq7lcPgrfSPMTbNLf+YrZwN+lV+Z6nlZq4cOOWMe0eVqOJSiep
5Ye9PUPf0uUEJxPdQgCgOaBQ4pUdUnEcfpj8Yngs38J6ejdY6KtdGVaQLn4QkRMhL2tdmH2tUnsl
M/0NIXi5OJLH7ZDFwinAP9baNkQD9lHUu0z4oxEJ2MFqvAMbUHJM37rzXxNdFU7j1WocpnUQchEY
DDIJOHTRKlqze4L+l763v7o9XswVfND9qj3lZMG6iiAKr5CaUg96AXj16IjLG6uS0b29Ol7MFZwQ
Dfe3eCuze7cdwyQ5AhM8oxKtWCWGSnzrd63vZRovGkmRLGXx4DRxH62nDbrEXEIpPIMerMTYu9zZ
y9n47v14sZWclTPPKDzr+E4nuejMfFhJ61i2M8r2f8H5POIorV0vDCl1hZIjavAoO3l1gFUCcVRW
+n0fDb4sVcHRqItES5Xs+77QEZMcDeCMhj+ztMhTcvdWC55ln0rRRT0zrFr/bo+qPR+C8cnFprK6
EjUTQYdesjdKNmExzj2l15jVwiIPQwS6RV0XHhl3QZ9yiaWSw/xHoHt40MS1+z5d2wbC4BAU4qZR
DYS6guoxjR0lBsuGJo7Fy1Y8ZIdLXttjEIqARU+QeQcx/JiloUuZnYLbkO7H2lV7iAveQs1ZgJcu
toqSgSjnlgypJJYoNlNsa7kGOBxTdzdNEAAVxurtaLwbHMrSqe+fur/2fDGyzTIlfxxv7HnRinPo
HWbyCEVCQIt7q/topXTuiwSJMRGcqQkk13GQ0zrZrKFSJPTFD3TyX+4UckqmoOQmKgbCxu5xrxk7
PksIhVcAzDgqKCAKDws+LCfQv8B3iUASHL//NLxSCl5HC+kcS+7C69gqrAzQKn8fF8OrIPDRgYjZ
KhlsiT/4bht82cLxLa/vb1uuiAdJBOFOz56BTtUTwO7H3r1MaJMvfQC86UXk6f2y8AUntNinleRo
MMMXEKvUX/NPwI8tmPi5eqmxgge88yJ+Qq+uQIgrgB8I0QC/Qm7DO3YeLrTOPMknw0+p+zlclcxI
yQmoicP4MiNakiaHo8wSoLLS+tqbgxryCDHtvNtuiaWSK6aIx4yS3aWaZZw1ehuIBILjJ53zy1NL
hoM2yEsvzvcZj1/TXsyFH3c7ZXeSmXYZ8poHOoxQzHOX5TTNpECNUJoWwfxwMRT8TqX3wPt51QEx
KKTuqlLBiV3PdVU53vPvYk1Id4fqriFvbiGN8VeVSr36y5S4KF6W8HmDXyo7EtXlJFlPyELvXM1H
0snPu1f4rWPrNrk1HlFpRv69n/5lt/AQS5WFkec7FlSFcv77MFmTfXmO8C2453V8hUeYdlSvB0V7
ildJ5nxXhqCwEaJg/0X2qGxMBY+00Iz9TjYy8VivWnMQS/CgxMSQpfl4cVn++eD4NXmFCCjXjqea
IW6ex3LnLxCJXT/7cl+oaAoigr86er+MFTzQPqvW4vzKZtT7h9bdNgRFpUkrbHiCi15Qo5TYEyv/
w+C+w7+XHUk6YL8IE/HOGFKr8QSxFboIbWklQ+6N9lmC8M4/NCnO46vJ6PnQtxUWrtY++BBaXhnl
SPejphyT+DjwcqyVASBKjngxsZNuLwL2nBLqPd19A/4cKDqgrh+WokzFXvhpOgu+BLhesjeuYmzc
CBm82uZo76mIENO6toe4+UpOAtZF99YwWiXTWnIeipBn9UkBOKkxRpJXpCEEwdTH5lQKkiqbyoIr
eURppZIeOA0CAiUewz0NCT5isNJz9/4W+s9R+Ea1vOyT7ASI+6ozIMF8k0GoBXgJykyoh0FVwTjh
lUxg2cgKDuUZ18/qLmTtFGgiRugEQnCfwdEBj9Lfxee/hlZwKUb+kOuLC6fuRJoRnCBkEoKS9a8f
Ob8sFfwJtIWPfSaLQUF6TqYEECkKuySkyob0/o3zH0PFtIyu3fdJfsTQsyt395+a97WFZWrfasEh
LBCIpQFiyfYo5mUU7Xx9yhcMHsHP0YqPNs4KUbWBTKGUfV8flWwPzdDKxlh4Vhm10924yOCoqp4B
Rk8h77Z5UA7iKCwFv13mHZaP1WEadx8IBmWdcPWAVzuCIhEJ1NnOlU3qc50tuuOA2sCfU1xxnmSU
al4KLTA0TW4+rruxr/dJ37sLCvULBKmh5TVDX+k+3fNA93gMg7dUCP6nqn+gbUQLgEQi1p5D4RdN
RTrskFrG9NGKXKg4QWtn/fsSjOYnMomm4guWdyAAkaOdbD3IEFmPRxo7MLxZ18nCP/UXdt2RUMVL
LdXRuVCf9mNyO1vqpAqFdsVKh4fpLrLCVYzQOa9LT+9f7RgZ1iygSOWojbufB3VBc0BzMJJ4/nif
g4MXfTUAzpqjewsFee/cDodyI5sbX+dgEfDB8vSClOaxcaLRtQ4ZxFrqnqa0fdL9qsHRt6TCeOZx
vnz6IwRkQcz9u70a4smmckYdCb0GWle1/rbDUMcnFAZQqhwQwi88tH3I3NUCxu8mfZRB7MvHkXlf
PwOhhQlXX2pByE17bVNvoXx0bWqIm0wUGkdWi9a+bcQOe8s2IMdJ1s+mDu9tOx4+vkBdnlE2Qk3g
K/26LywJlrU2syjoaEXHOfdoa426R0NvScMrzN4T47PaQ+zUQUUpjMw64D/JrH4c+NLAWCBzr/uq
ZOmjtPlAXhkH5CiTlLZXpXnkTac21GezevZoht4SEbv1vXnmYknNxfgU3Lt3/1T1MpTYUSij8APZ
8aOpowUDKzc0w+BWj/4WJTfjI6bKnnhnQtyQvxZI23amWzypnzWS5kY3RK4c0uodYiF2mLsJIX82
fC4lajsnR1o46t1TUci82uk0kdp38sBXP7uaRtzPr650dfnhvW4dn35Ef8DJyff+ueaGIGa9O2zh
wxO7vCtDhIio2cG/UlZBvAvNl09pc3rY2gb1qJU01sY1eLCugTxSbu3b2dtHtmF4BtDYp5VFTlyz
FOTzggS20aqnLrXMPqPJhOZRbl6OjWjnPJGTIAHux4b5wDdI7Cw9CEcS1PgQIaIjltmVxLxDJJ2a
508DFIKGXFPiLaL1/dJfPP3rPWBsCUzsNWeXeOGinVO905pq3U+evn4eV/Yt7dC4HAPj6MqolSQW
w6jR03mjXd1X0GDRPmJsS24C/5hqHSHfJjFwtu8PTwW4V4eo9nSzoGgOIRFZH+AuTKGch0bVvfcj
6ha8KvuwoVnbGQO29I46g9ncPIzGVYjlM1xeBlnalb9g+HArt0I4pevg55DlQN9ytkLcIBA2UK3g
cQ5xPrBEOiduzioHjKxsqNRBKDS8Q4CMJAx6k4mNpC/iImd6wNA0CqIWKR02QaW7F/3K7fowxqxq
sU0uIzjE+nc40twrQSmUg8v7GenPjd6AehloWFcaPLpnZIlQO4k/ID9wkKu5WEhwgA5HHg7p1xPK
nRDIN56CE3A/jOb3/nF2/6zsvqV0EMRE/Ks3CZsxJG0n94noqaCgI+lhqSAK4J5tCpbT0zjbSN5z
qHXUCgTYsZ04EpogMNhzDuJedDDrbjImWJnzc4KYu3fq1Dy5m3sGORJRxFi05aHejtCFuUKMekbp
dNeu5rbUuU4fU2lT2xDL0cw12l8szsxz6+zwKXv/uFlwJlPr2TszyzczBQiAqjKU9m7cSlvP0RbK
bKG9gOuRnJqjti6DZJB/XHBvNX//MKExWMjuIoOo3oq7oX1pc/B46mroWVzA1CGltVmANNfRwCbl
BbIBj2POj2MJpj40n4JwFncj+0rpKbUlOl3vboW2YcmKVwKccEZRWe74lSFTUenKqN4LfQRUt0ib
3QgPT94ZLtO7S4MnInjmxa7hnqugR47t88eWi8nb+jIhqzaLJnlvMbpP5ImkWXEVotNb3VqMaSO/
n6wF8kwA2K62vhgmcE0/GzfVvSbe9Wq3b9WZfHNOkMvzv6hMglG3d2g5dMNFN8KXblTuT4TYIc2D
GnNJpoEja8Ct3OGbOXnP6bYT+RzWyhBXlereCSqihLg6rjfwQgfY4o+Nhdrkr+6NYRR1zwtnzw20
tVPDvLEx1Wa6dbK8oRuZyc24s5QuscKOVNLB2krmFgm3WT02+a8G4yl6ueRuKIdugxsyc46gI0Mf
OkBe3D9R20YFHibz2QIyPKVbcY1R7sXLdKohODg+oLdFp2FHgwq6Cac63m7Xwt/VezpU/9x70ACh
DcSG4352m1c4/oeCdj1u5Rutb9A9MY59Gg2M5aKPfsry2b04ej9s5d7pS1khmIwygl+FrJVZRCoV
NuJAXT6nh9FzSjNbjQig5oSjmkWTLknJBBV7F908b3+2ns3H1+Wjtpbaz9Z1dOzUeVHCxkK0SRbP
5qYIR6dzM+Erpg/FUvGJ0yRg/lDyUJfHznGwb+QOzQhgLzdh64AE6v+ydGZLiiPNEn4izLQL3WqX
ALEXFDcyqK7SjtAGgqf/P805NmNjPdUUS5KZ4eHhEc61mH215/kWzlw+K95ocKP3jMF3dPttJuvU
68LiZTd/fAXTjVG5lWssG5bpb86B/8sP7z8Fo5n5ahRNSTX5VZWe4h9px8CHcA7nk7kFB1xYJIy9
V9eYEDHT/Wu4DZjrzb1OMxOYtnHNIP1vrLQj7JX/qTKhZdwokRKJ/yZPKYGbZhqImESyGZPGvkxM
SIJsp3ifdbs01u/Q8PVlGhhr46fGi6w25XVCcFurzF/6STf0coeS19LQwQBFroqIJws17Gi5riZf
U/yfbtqtIzjjG3fBD3ZTYG5F9THApcVOj737ZgO+QXZpoC8b5hZ3DCsZzft2FuBOmzOEsEQ7qPlz
P3f+jXyu91e+wb6BDDzdPJaSl7H2ot1h1V0shiPTEQFkmNaY3uNuNqunLy7SfXXE8a982ONNmvnG
PbgzYBCIL6zGZR0x5aAlrfgzBm/4Sq7tEjCUoHubhAVkVH5ySk6qZE3LKD9MDDGCOx0QOGfZ8v6r
xg9hemSxJk7DidVhd8y2HRCrPBhrIvh6hot5EWl/n9ShPa6AdgYBMrAFF6io3AgrnI49hbuVvRvk
zK6biPThOmISXV8T/xl01ySar17bD8bRSTT7KbFYTHF/d55LeTr4LWZ2DpubHfL8GXg33LyTsaep
XVK27lo9iIghtzg1BKnH4RMD41/tKF7Cjp1ayLXwvRL9+czM1/pNoiwvWE8cpRSrP2h/MhdMw16s
8RmnXwsokG6q3RjUYc3Sxks5kmamEgzfVc6k5pKGx/xbcTJfG830p/IVzZTwh8ms/OOKgzciq5W/
hnI/ByKAQ5Yvdtd9aWAj05rDH71DqR2XdksBufXHxxaUMGbLl+B1gpe8zVhZaBdp26Ekja0xxwUi
RVEQ/yW+gNVr4gq4AFX2uwLXY+/mgkMIATQYYzicbgmobs1Wo8n5QTYpYzcFeIWXmjO9l+nIJcLi
N4K1/kfbaiuiOM7c7K064rsLK3/EzUvz6FgKlaiHaO/ZBPUvIyYZTFIdjZ0ELTNHtbh4LJKQH0RJ
ONtJuBvNGIF7ejKMFPxkkYA4JDNPhqCBe+Ul7lvgR9IdBl6YOlAdQcYu/5b91JWC8qYRa7bVaB4I
fUpiqfgSkJAmZss41gS7woNO348QDPgKczQl0zDWANN7syqbrSQejMH8GOZCUxdKaQ+5X7UuhkOf
mZt8/EFxX1nwbm5GDEC25+QP39vJgyi357I/iFZiuHXjvHw5mBwoRGaDq3hZf8XqiZvovxJWKDYk
WMPvZpPjLPReFYsadVPhEx6DikTpGVSReGbBvMeh+Squnx+9cAk03Rs4bwP29H9pA7QxmM0IJNso
Fd7XRCBeH5dyDCckfGNnXrwuI/0qX0ViLH4vclgZwaxOTLmxBtoEhl3XO93TfEtmFqPiEogRZzUS
9g8WmWEIy9kW24SNuCrW8gsD7fndlvEfi2K6x9Jl8YUNpPwjAMQb6/03kO11LjfnQOIK3Va6GWba
HzfRJtGKUSxJwPiD3toKAIAlwzvZ1xmj/CFh5QRh//leU9uzQFTBw8UblFzvxXD1Bv/cZKVHFekc
+8NTXmZ8SIg7TCmdfGLtPigWd5cANPPn3/Uxo4LMwROYOsBc5aXyI+K0ptnGbv6ysm29JbAvOU+L
aRMRwxkCNA3grEj3yELt5Kvg10PAkoRXY0xlQPkacNGk1W3bDqZy/bAZsYHBQLOxlCLsZUtmbD8n
jE7sy5y8i2CMxXwMKLAA7GVrjyQmf2VlFaPdK0Cnyjca59OEwQMLb3p9pwTBEoSLhiVl5d5iECCb
lJH4nGghmP3EqcUtPzYroQiHeqOIh/rOrV9/SaU9v2TvtY7p99zTmFp9N2fMNSehMEyJ0fMfP30t
Urx7wNbVQtq+QrF1stx6b+c0i6jM7n4DPSavMUJcYn6A1APd5PPJKp1JmJjqVY641iI8MGmSE+hP
lFbKbljgLenjvb3AKcx+MKk34QYnors0t62nC6FNOY3EO1BTga0gIU8IP+seQ3DVmiMi+pipuMhO
3KjjGlsk/dDEFlu46TAKtvkvzi+zTU7JWrenGJz/vvE8jM+p/yZgSIzkLz3BF39JNb/w/J5c3iev
UAJ+xN2dMaU4pjlc+C+FGSx1TUh3Yt1kgu6Djhzt/GQgvvsOqmn6UMBUnDCxpQtIqnXjFekagGzV
cTxfO4MNtKuv5fL11zVWFSG9Qq53BxI/D1rY2y0Dz+/H2HptCY2UpgvuIMbPx+ENaGwZq+QguXJJ
xf8X9fn19dWio2D7LHXreao9JrmkG4Ibk91hbtEXIXbSrJE57vzJhOQ6fxQH1sk+TuU/ZRVTdpjW
mAEmoI+/wdI8ifOSbGtqlzJL+baK6N2wkSezZHpl3drqfeyk/995uruqYGi+UXikDhXsYGbXF5GT
ef1ojXEyQDtduZML/cPOokkUTFfn+UV7KNWPqMbsBos1soUs6piPPtvg3YenURtUTFDrGbgugo4a
/+X39H24JRaZUqQvsZEkn5uf8x02gISMpyueuW6Hu/eanSaBbMfOevJFi9grSn7Lp2xtIaQptaYs
IZo1rgUYJtx5l/djerkD3dJDssP8mBH2xvFpYiUBNngEODO83A/y5b8Wegeqbv9x080du0PSGgyM
L7hHw66kGKkykUR1seICtU0B7O4KDsTYG13L1xTbZ2aLX4CGzq17m71ovx+WuBc3BMmFZCJCHy2o
JErx4nEaR9wvv/ajNxk4Tf2Wxll0cXlS/BEXusnD61e3GWYXvspJt+eXXFMFIwXoWan9z5O58Zho
HGKvcBKuRJ6twMrGJq2eUjMoGwpBrV3dWp7z1njJUVs+cJrnrsS8I7nOt2x5M/6WeULcQRkOHvYA
iZ6pHaMj/mH/bhpuzpz1xLkBahELGaismUQfZCwItJSOuYfqZPBvLAFmrXyw+Xpk09CdOjrz9TNs
cXfCjEZfdF4STikbvFpq99MkUswSFvf1DETIcKkZEpDC0d33SqnJ/UTAEdXc35t+nnjEItxkS74q
iU6d0oaZGgVT5BqO6XtavEnG2iWLfmAMiNsvMi9Hec5qgHswRfRQs0ST5L75SW/c+JMduGQp+Fno
hH7d/7BcDc6dZVBHmlVsWciRziPJItKOP3fmnnkti5K6tDHPnI6pXHdm4YpR6soL1YUM4uPBTMIA
9jzjzOyuOuM0XlazkLnEOqtZTZNJysllypuR+DE8hAzb6xfK9/wbhq2D3VScBxODF+JyuIrn0e2/
GSy4+bjainvebciDJ9NhaYX1ZfR2nkHNt4ePMm3UrxVAC0MU8lncIlBaiaCbH2n9Q64X4h7FOiRe
QaJNPvmxmP3CYOsHvve+wBZeYFx++Cx1fzjm6xlBOdm/YVoG8ybaF8HpU9rnqrldgE9U50G/MS1F
2JBee90n58PedHRlF4t3rjrNeyxp2g26iACOvLsNur/55fMzoUHVhb/ivLkzZiQboEOzTbzXH9f7
xLiW3/OwuSY4A5LKQtbgL3iFu0YxAFnplQEpJDwJ6fc1wdZRDVrm0beYaab/ngeq8Awkm9xsAHNP
HDyUgAGmIW21XIzTdlUxeiUYv0KSOp274BOIifPIjvzvqAcNhP85J39xKtOGzuYfY19dh6/+aTG8
6mODCUMcXzh6QXtW1yBwOr0zE6DLUXP6pcrQ+smY7eVkixnZ4DyaITLiQrAr7oVjT6cjO+tkqFy/
U/ftnQnqFjcNhg8dQ9IHdOhAsOWfRq3j78VWHZx9c0iAxrXTejOY6dHl9SaA/DzxlBCMvApOB4Q8
W2JxJlVp6X6Y89+HOU3hBdUgcDu/MRB3yyC5Tm9OdVUysYkyl73B3UGor9qAti1mW0wkt3iDLbne
uhXn/MMNW4Z4xXz4PiAkwqn/CN8Vj4jilq6xA0cfpCsOT4N3Z5krEk2SIPBXtwV1+potMhF4ZsXw
w+VeXYxB+i1jLPMDe9kvFau5PDcGowVswx+cqfqeAM8kNAaucqwZKmUwtP7BrlLN6tTbc6/8ri8z
XqXmVWicWY5Bs+u8DoLoGP97c+b9ZDn8YFYp7fkjV/3LzBH3YroioKJspy/gGocfhmowxdDM/9K/
2VXdxUFMKGdeP/FtX/6kZPOAh61yrMLag0O/u4Vj7OHJsCjvU1s8Q+PcYRQd7ZjjGYmD7y31YDOJ
doKvs39ejjbR6W9P88YuUJdvLjDBKZxxgZx8WfiiT30ggrnaSQ6vS683HAvMjdWucOf1BQ8OtgTp
mlUUg4VXmR97Eokq/sh8k6SYzmw3JSqcPeJkzrUw4BDNKHuegaBxI2ZPPju7lyPDhJM3k5tMkdKF
qHRY//Qb79Tw7b3wQ4K+8RALhSzyD5+ruAohAFSbCATwwcTI4qy01zAlflm4z3G0mSjNSFPtL4v4
SuBqpy+mPczfZnWdh7V5aQ+AnqlxZPgdVkC32QlKc7iMMA1gc8bSBKBrHOdT4lEVjifR7A/6+bEc
fwyfeIWBHqSxLXjV1z0Y5vZ9U2tmFwl3Rz73dkbuxNwa2PLVewG4czMeCYFa2dVOuHKHbTfVcrrh
Kr/Y3kmC0w1MxbS0x7s3Ry3wCIjV7Bd626x8+aH804T6QqLilQeftXHAOOJMGUD+4W6DvG/xQY0q
n0IG5BtWVdBWxHFoJXhYvDvVoAdBSThMBtAhVJJ0t1+SlccmzNgTVqIMHtMdgCl5P6nsgEAkr6Hi
1NsOS3Nf5LotwvdRZHO59/WUmai79vZhrsbExE63/YekXo2qI17vaymY/6PoVf2KvkKrR/X15nJJ
7XF7XzxuxW99LLay7TK7AM+hjk3BNuRNY19LDH0upoc+/HHRk4v5bYAxhr4poD66KKbtj6g/KS/D
wnmsiZvm0xktvGDEheGq/w32aJdQr1g4z+CwddBpgwMRGJ6r4xG0G4O3XziSBQ86gYbP7QMsSvyJ
MgGTHAH3LD5H3LpjvWg/OT6RvHwemmjCqyG8OxEX3Ug0I1STPrvCb0NvALvvrDOqxK8X2IcLUb7U
tiUOEb2TReO5Zj9vSQoofJBPelQaqP/gCHso/wnXJpox6zxqDzcYEGW0heMIKsic4pfMh8LdljJU
mjktcSDhO0YemMem1poQIsNfsoPz4T1hWjoZIxkWtEZi/Ec1pPYPHaYIkv5e/17Lnzlzbrn86SVI
XxPDIi81hvnWq/odDEfGmSzFpfaVfcxc46si9h6kLzbcTbZnP9yznryoj0+/sdu/0ZrjOUHhoiNu
6+cqGol6cKGGC2K5ssFxa+Iuz7hOL8Mfxdd7wAiWswpN/jRbp/2SJ5hzgB4FtlC5nDM1dGoqmQwN
W0SfQK3VALDbPtyKjTz50CWLpLRn+FluM0zhd8lqujZmi+KvIT+Eni3CONhNrPsEaZmz9DPwBWfO
85S6t61E3g+uYVBAshWofurYo0yhhv0fkdxYcnRryFAMN4OEie1hG3PX3JmPCxj1YXq3s3W3lSgb
eB+wMvHShyXsOJW87XA4Um7Q/cee/BzP1MQjc/KRo6yepDOv0nmPqCumd0W9J/H1BVRX576+YHo5
N/WOkTsH0A2pDduVbTsNLmnnvLksii9J1HPumQpm38TTeJpv7qecm5GFm/1kUfWFzYH92QiXIYxX
0+1HUcR+htoy8dB1Ps7yusPHdoKh7+PshrGU+QyY1ccqbVjkrcHIVL++9Jvnv3ZTrrFuw6iud+Pj
tHbNFlsxwGJPnxssxZ6XJE0+VGBfKo/XaWcfJjKbPB9/+DfOdT2oZlIUPjdIE1YaNbSFbv3epklN
Z1gC6AIKMqHOdQDzEXDeOa1+4vzoXHA11lczp17F//4DWji6MUSFphuG1/7j57QXmI/TSrtM7UDZ
DppeCfMN4TVUJtASvLzHOkVKAhdHFdWKj5+f9J/0lSXm60nfOj4QQcdFW3hKgMSMokAI1UCxChPr
qYo+OOBsgLAEcYy6x4AnHt3pxZ9Ubho7Ob7w9OId/Ju0BtMbLY69TznK0Qn67HR7PMP2MII9MePl
mmSIu5Chu98E8eGPogD4g2WPYhAGbr2YC6fBpbHcx08ePO06JGgzdYgqkQlgE21oQjoodcl8f5Af
43vAnqNiAOuA3glGAbPeiW1fN9ShsH+UNxQGQGD3YISBRjzLjBYonV0p43AI4JyGc01b/klEfwb6
Yv57nhMOEU2EE6z9cEwNSzmKlMcNB+aeI8EP5dWcl76pZ9qvvnV2HYOMaYQigFg5/ThuuZlvp0Z2
AxA5VdTS9Sr7ehD1iNnMHN41vB4VkwaOqTOzS0F+F83BtwLvtCcNmP6CfNGv/PdEtjhz3BFFXzyB
aXJu9jI2y96B/003AhUYDAtVBsznzA4tSnuh3R6rf2kwOID4YC6uG81WfhUDSvjGVunYotPN/vri
xM0vZZDCKbmV0x2h+r36t/Cf6+HI1bL7LGWwrNcdOx4g2sOq32ijJYxW2thGz6F+H2u4LVQIND2r
Nvdv2Xnvwm4uL8NS/fu+/9fuk0/YQWeAsFePdeXlnCPh6+4+1UC+lfY4I/NGhGonstvuZTAKKBr/
DQj9P9V5YXCzMkUdycPMyW/t4iNOTO+sxXo9O6bMDx78DoSKZIQbeyJZMR02jQjePVZsOF756cbf
d9EqyT4Y9y+YVRKqqZuLFvIJWTebZ6Dq5hMACXzLaM5pVoUnfOtbGcy/LpZNhv6BtrL3OvFk7lnd
rPFaRygFEMht3lih2GNtq5gdc55PHJD5sBI2hjP/zrYCsT0O+sYrjkVh1wwqOQr59GkUuvMxB8cT
+JvDO3rtKWUws2C2t/LWDq7RmTy/CqUzcdXFaMV2vMTR6gg6lm9sL23zOL2/K9w7E6C/splF5fqF
q6Fx/DDMumeoKauxYYloEQ8onwbzADf2QNvAIJHh821Ma2MwLKhYiHqYC3b+xlSssNr9qAb6LSno
b5XdFx7kSG4Kw+krPJw5iVK6z3SrhwjizJRrrST9HofFMAYaeKC+5TEsOIjrvipFEuS0dUqlMJOc
1haWRnh/f+JtzQ1YU+p+Xu7zla5d6/uPqK/1/iAVv+942T6IHBUF6fdKtoVqk2N91rAk9ueQtute
tp8MpyV1rdBLOB9+bPjaVbnGVaj2vtC7SkX91NS06ZCr6pf89ER8RR+Lz1IVN5ns1XgIfsxW/9dj
tjy3S647yWuetzlSepKr8QoHjbrj/vRG1YFn5c/xI6r0RYtt/RY4Sb0upwhgva/U2e0uGiLpF1A2
oUSAHM0Q2pexl38QbpAPJ+loUox+Y3aRrB6dPystFFtdHghk+/wcGUz0ST0ZmATaeGzkwTOIXirW
IJUl/bU14KQLeM+F7N3/aR/L7TMH/VP+MBMlJN9Cg/OghkR2/HB6LPBEb86qOfJPTPnzIHyJlcXH
EodQnvuf3imfVtdsEviE1FGEQGTWG7OpmA9HUEbK0q4kFgMhTGX37Qqw/lwa2S7LrIK/TB1d/eWd
qhiDsTqpJwKNlWWpOV1nKul2yrTmC0pcvGYF6JW8N+7AySKD/+upc7u1hIVc5lTPZSnbRmUNUC4v
r92MYvT4HgxLR2KWmPfHVI+hyD+Q8d7YhlrqSy+/uBiYc2+hyFL2aeZqgFrB1KhlPJzx6VbxV4Y/
98Mp8PLp9h+gUsG3tEkKrwG8Ok3qf26/FAW6YsMBkHvzs7g/7AeeO0yQe7jkBNlFvt2LqSAzqycA
A93LYPqj8vK113dToO4JpcEGd8mixX9bpoeIVq4G6k0sJilVT6ngE84RcT2W/cyS0jBjhHNtvVT7
/XLInu576qUI75LRGk+8lV7xyVZrye1eqxLneOzb4dRY1Vf0TM1x/9zksqMMtvZwy37/Ioj0Vg3K
lBej5onJUtfDAWHaL+mXyIh9IDtZIpwJDyk3E0ZiRCA2YqWHikvi0v55cnAfOy0NJW53w4FlHlDq
JhZ/+aInGpYO8z+ehlcq1487VQWbf9GM5JI1XB6CrZHMlV+g4hfW8lo0f7g9Nafq5/kI6u2DXFOB
IP3wIyhLwVZGi2QoKz3YEaok3AbJw3ret/PayovvhD6SYS/8jjk1s/Aeu/eBArHNk/fSbiSJKaxM
j/LGnqcBgrqPZBlEuIRb6F0u1NxN8nBSafVWen7Jbo3EmTmDDVQ+AhDz3jpzPoVxMRhrzapVm7ty
e6aXocPB7rVTmHW4r9+reRZq8404nGpyegFlm7TuqGSS1DJzUF5lxqKUNwk58POzUOdkN1X4KXZy
sWtacv7X3S4E59UByZIoUbdF5TdUZ9sN15JO7lFn56GNZiPVY670vDrK0qYYfl7K3YyFyqQefNd/
y3TRkc1VSxnuYGwtXeL9cAe+0RQ0tVlIF87VJw7GzhYSN4N7r5YaMjz18JDtir+FnRfXcTw344Zi
FBFnpPJ+v4ip90g2mkhZAX3h68b/DInLMdU0N9V/hzIo8JQSXJXM4+nJKYRM3m81eNPu8DbOumKN
NTWRZ8inFQxLjs374OflTk7R9W1afV18tknjKqrdz83ecLuBd+MOyunZLQisH0JjvRybU95Zch9J
pI/5gsikxta8t1XFK9VVKzrD8N3l0ZB7OhRh7ZaqxwFXRadEfcnGJwrGFjKSWLWkl/kiZt59Y9fM
/BkilcYbqJc0Jw0Hs53aeNQDHo8wLQ6yFhpY3+SyKbwOcuOJDZI3R384UzykRPiyWtFScrv9UNN2
PyRfolXBLBHCS67vmfnorM74ivNIy6M4+xkfjjR6CYbKw0ZKfnP0Y9wjGEzWtp5wD0cFJmF0aImu
hApMdItf/l7r7RjvoaffQf9hS3/3tcRP94aynoFhXv77tUWAJSS+hpiiXMVj2DN4vlt8lLXKtB4l
9/ra71kPfLGVqJo7lLz5Tchcfqi8tlJ97atzrYG5Pj/cKBWp4twByagURLqF+NnpVM5AhMa3rFBK
Y3O/Pb1sTIQaDbUkJRCB4Wr0KhzutiENk7GG0pnQHXwkVDmzdUgZ7nv+r9SQOEy6HnUJhzwvbNHn
E3x6E7njAukoxL6KnviiArT2xkm/5Ws2e2JKw3ac6upWlqOedPmC0/XnpJ9KV8gpWQiZ1/U24C1J
QkMN5bfdAGnQyjzYj25TT+Nr5xueR9uA2nx4yY3kULr1pY284+vIjgaMimwau+J3RmJZUgT4+PFG
+6cFsx3kirD/nZK02RUA9Q2D2lojr4EOCskVeIf6Xh0+FS+eefUYqnVYsRVrt0vC8hFmbx5/ir/Z
yKDQmewVutNATcAdrUTFe+dOLzp5ufrUtgAjx2xdiHCKsRny/Tzq7xOuFEavg3S5+z33uV6HA5qK
p/ORfZ1v+EFJdqiv+SPs6mXKAzg1XfwnIJZjr39y7sgtoOn9srrXlpPAFmCfPp5QtazL/1Wq5q0J
dT8uuWaJwUxfJQ0gt3F6nGRQUWDYSLUIo3qy+R/FFM4cKVt5kHiyMdAgLzNqlp/FzBGC/E3ZZx7E
391vgo3crsk9PhBvGLjNUgtw0EcRqQKHAOBPhYqjPLB5NjzRJywusxOU8D7x0XXRoOoB91Uf2SuK
Qn6brctbJr++CZL7+n39iqB+aozAfwp6/40Wyg/JAtnQFVIWhVdyra7gKzTa9zXdcDPc91InGrdk
7geyjYSP+WQ6pEL5pXafnHsmahnXzqVJY2s49c/czl3RbxdPq/guDtnyd1woG/iiEFaDHsL5+v2T
LLVDg+Y0N6UTUnRT9zLklOz1bQbHHM2CVwAnmZqpXwcjsrcAQnWdrbu1sGwz677jOgXoplaDpO7v
SWFMBJGenovW/3hZMDpjlG3U8BOS1VMwoz22tB9sTfrRHtasMI3R6dHB3qOYrcxjSlu9vKv1TI8k
2RHfq2GMYka/1KumcHm4FGTiYkTqueEOUzbCv7Zd7BRteZf9UXTif5TdXpsyt4Tv+JD9yqJDs2o+
laS0bxb/qQTVBUFMOm0RnwtuPL0LANBjDaVzeQFf+2WyS3zZV28Asn/qffJFPpHf+8KmpazYMEmM
rDSs2SIzUtVf7pld52rrZDM/d0zq9h7ugE0H9Wy9xWTFEpd9jLYcrhltDr9R/ba4KGUWGbhPSniJ
/3EoWJWMRC7Z3vfJlqtTCehGAJmamd//eyE6Szy2s6fe0BX6ZF+TVRHgn2IkVAtGfitjR4lyShbD
8fY58WlRNVhxOGybMNtWR91vjhXzuHg7SH96c5qrqyGysaVNY39CYZ8clYDs6fo4AZ+Zx9SHSUiV
1RHDhCk/JSkmn3O2y0KKhGzejk/ZeC3VqJ+P1X/l0U9y1LEa7mxjq+AtjCiDih623vpUHuCXgPAB
iWnOb30W3Ur7faGyJdAgZUusmCwxdntfJXGDsvqvgJf8cmB9YhTH5XHLqTzGuOchmXVpmwnANHZM
U4Uj7qZvFsdeckQNB8glbSeXjJz+LzlklrRJLhq6MTJh3Wlp1naKlYKQqqf96xPNplrznn63W0FH
8/1G98C0mMWlCGdOQ5K2SZYv93HVERx/fxyc5fEMXNwX2nfiPNfkVdLxvo+/+xtP8q1toL4JapSK
eR5Yw8LS/uXQPDPcS7IjjJ9991/nhPx+PPULIZCjWRRvRopWU2FL2WvMo4rdN4fwZWoHmRrMKuOq
l8jYYJ0UuG4qTn4WlF/F8rNL3cEDvMHXQStRrZaCAmcDWigKbr0CCXke1SRPHgioCeBCV5nzjlBL
2LcZHOYMtrNGiQ5rmiGbt4xTakP6OPpCXejoy/iEq+F7EjlOH1vgmQemY5+bZYdL6fzfyPevWVVm
KVeoDVdmjLFoNsdmhYDssZY7S6VYgz29W7FFRl93fgZ79kbSoW4JNvGhXHBI2Q00tfS3WW6Jpztl
tHcaspxBckwngq77rdhBR5HLlD3tGxFZwtM3GGswX0vnzu6++dNet4hpxFW8u1pGrVIbRSXHEDz9
T8dLimVxh0D3enJ/dp5lTN+h1VJR5SHjVo/ECxWKCDi5n+/n6xn+pjm1xuvrXMvW+9yQirYmcQev
nQ+Lqtnvde9Ib5b7vaboGg2H4qz5kssFuKwCENU39JgZ1W4imt+FVRzxr3dah7E80zBRiuPOgDgn
QT2aLSftAIOs/LkLARPoVrpu4UBHq4zm5/hMRhfqR8ryZxTaTC3cFZsqaJHyRRSWf/vVA7WFk/yr
lrE7D34IofVysBMaYTGTRAA7j6TdERi81/HADiFUJhlyCllOlm/yaGaRWY0Lip/76Pq8lCJEip/B
2z9+bz4iirBpUH63YVA+JQHwPeVYZCq4/0y1M9qtDuK+9CoaAIkPYYd7zHuTBap3/Uu9mOdiTWeM
uZjjJrOnMoZMcTJXe/FJa7sIRG/ZW633iBL6LKrltKboR9ExwfQ7zHd1EAkH1Wb84zJB6JNzuJJt
fzsJNvTQbur0lYOB9gjjTzu/uDZ1S/XyHRkZBK3mDNZfi41BxWSylwtb5YpO49JFQDC+1gxQnjnD
ErC9lx3JRTPJtIYuOKL/XQingTIdpW7IC0rZd09a0C1tp1F+legJW6e7loYPxRduLAcO3f/Sj/n5
I+OpJJN2fFgyZS+IpiogH7NKORD6CbRTIpn0C2eUBksGv28NF7YaVltBuTkPUOpdIIV97sldf0tU
DqGIRt3naktYHV/6B+BSsCDbcOyWsyP7lTaM7lydhW9xJwQxBNgyP5EJIIGBwWYajKUfdS+Nug02
Ma5i0svrcSgtY4P2G3Nhv9jEP+WX+EcEsNpFe5sfihXaXldZSr7UWUdiAxoLBOVWAvQisTPbcG56
NBpBPYu7fkG8mJpY9vlW4Osn3acji9kHdJ8I0HYrw6Py/dsfN5SUT0C3yVNCZDQDbolHQ7GFZbNO
3K068dequW09bXG/oDCD674vZcbSCotqH0c0BWCOzqMOAOXttNey79zJt4Yt/0NixHOi39GRfZAr
mwJCO3p1vGI94Alercej5Gc/Q9CxP6P6Hy1Jy5beldR8rMaVRFtP65HT7u8cKjkslpPHk3SmL8gW
fIXWABUBxBwodrd4b15+fC2uXKVF8DDpx0lDHQ38ZDb+BdHpgbhpzLuM3pxwPF8LNuo7BFqJPb5M
8UWHwCSOcgXg7Gm2Kbd0J20p2MLseMriyRcjehUA6bNSfwF2Vzpt5LAO6oPhiY4C73GMT/l29rKQ
SDmi1eE5uZWZjLPUPX0F+WqWoWplbnoUWIMhdaAIfTmcbd92vnh4r0WPv0bmch2taaugAl0BF6Al
+Cyt0yxlq71ohfU+0FXGFdSHbzeJ6ShiXhmjVEBS0zBpfmNHncp/0pXHK9r1WljgP75P6WzgX1AO
eiiBvIMEho0xC2n9cit7/C1EU1vkWIGCJ1FKfLxhqS3YTeMqvxzRjtvf1LzdfJu44Pko28WUhWAB
zefl4Rn2h7am73in24/VtUOrVXg/15ZLY1wJC4S8FF/nyPqGL9ldZHa+7SW32VO53lQgpjVtVNVp
5pcr6SY7Ex5+WqycPXceZw7CLyl1xC5dZpv73Rn/FMIkoDo7p3RJ5VS/B7p87ssZ9XiDLbBDs0zX
ETAV9OLJ38VNRoPHzQB+Y7DMfNdTt/8tf/meNHi6pcAbojxnU0h8+cqptuFbHGKfX3qoNb0Zpf32
IrCxDNoikHQU1n2bX+4r+VdavpZ5pPPtkZwdZTbZpFdAi+AzWOT8jKDabHnXm1c60Zh9qFLQU63q
fyyd17KqXBaFn8gqAxJuydmAGPYN5dYtCoiAYnr6/tb5u7q6+9Q5OyAsZhhzjDFXskss9Yfmw8pc
WB8hkwHnbTT7kf9YPywRyOnTbCUU9IP7pvpTERZ4g+PAy8kLf1Q5dgP3Jx44CYzQVIr5d+mOlE1a
lr8cXAmG0oZ8Vj/Z2TVl6AS935+Iu6aRSpflUd6eZWx15SQPOVf6wxmbj3231vxuOcUo+WK+qN31
cdjasHK5lgb52IDBZTR0L6Qk1Jco7pInPHrGwPj0gqKgw3obN5VVmPaTgvxvuJFRc/7JvAIqiKTx
etERzK7KbMgZYAqsGNCnH8bwYYzW7R17hvf6uR74Q/YrolkZeR8Imx9dgt+CsAI4NmPMPZHtiaxX
qOzmXVzWfJT7/Pk0K8V4rZSv8ckcKWTXXTs7B08wplWhYYd//qRn5uXLKSF7LTHX/OqQw8cX+Djm
/eFmmpNNLYlKPQ+4Ow1IOCIM6IKwNHGpOFva1dQmq55YRF2IHaIUqtrvh3Szku+L0b7jY1zM+osc
0rg0+oAMq7qZnuUOJWhPCQ0Oy9iagdCdaYQlcrOMYsrJrzZ/eb7rDxEmHl9DnYSX4xRiyEW/3M0X
/DgsnclUbL3mLf0aLcvMa6vn0s9mDRnlYgx5nh8wjBR0ROqNWzN7jc3zso5HJ/Vw5Y5aMn+7krdA
tGF+pC5qaTiOfH+xVCdGT01KAworfzm065i/7ifhuWcbuykhkctmZZl2d/v6SbKPLU3WY8gXA7bA
Dd1p6coP/4zP5nLqINGEutgcz/1SZVyYJdQqbypxqUj7bHb5bMYVch6z+hr0Vm/O6yUzNNhmTVw1
86Y1+Gft65asaIFnPzHqyr9Alkc/xh+e+uWyLLtFTfeAhQcksw4k1Se3K6U7blfoWVGjZrPsnQyg
PiCAvs3GE+MtB7S2Y1RVdLf8AcWShPrWn6J1qGx+yXd9bagtRqdc8AdD+Ar5/HJOmeWvvsx5NRRi
dfgZgckZMgpNOAzXxTfoNpNlFXyeyUQ23/X8PrA/d7+mcvvMJxLt18iXBz8Dxbh17mToaE/z+mCG
AKBtnK+Odg3U26KmFZcsRbL513Z7l6wRahRoR3XQ363J1aqQeTbz4Tvpb7Mb0MjI+VR2N7B4XBOI
xXePc6ENLIXx9iX6fi1OVFch0WMKpI/PTDKY1xkVrGGO7m02mILnhNPb/M2H+MQ3bZZhuoUYa5tT
RrJOp/Wmd308KyRbtIKDNMdClX2msKN/8rP5OpwpRaPr3eKYsKznpyTbeByhFNQKeAUgY1hw1YyY
vzBI6HI7N3NJF9b+5gH+5t6B1w0kZxKDX2I/kXvQhrzCvP8IBfjVoftEHMWwMxS/ciFNjOGhDAfs
B6O8XE78NgTXgUPX25Nl7QI9pp9Ztek2lBCuVBn3LderhtkRuPT2B8R3Nucyqw36Ge4kmHop8Ege
mpm5oF8EDMkuPe2nrOwGGoFHTs7JcFmIkhRhWcVLKB3q9cgBpImK5K+x5NmE7djkO/S8vwPCJDu9
QLSpxE3q03m3/0JEpsp4l/6IKn/P+/W1gGDu82ybPywehMgL6ubjQeUHxE8a2IFJ95Mf2lk5EEph
jEzUCkkayk9kI+heaucr6aTpF0OcGqUAtYfLs4bxQ+kvU+mobk1JK+zCP79Xs/d4ARdMbAp9GjU0
Cmcm1Iddbjyi2kcLTaHJ2Diz37RCwvJXpJGJjnSOvd838vjDQftk84nwxfznpWeBBDMLf+i3hIsy
3rPCSIrgDhYCrmWBmMA2HoBZiB/3CdT4vcsM/+xWMe91HzKHtaqIBokCXE6e7CGEK86PEdosUCNc
h+Fr5XsUBaZIpcJ+4W7lN/P2QKBQhIUGP/BOTV+au47zMrapOxbjIRlv/Fv7E+t2nBLYBtHTVziD
AFa0/t/4dXiAmtBbTKFrfJyam2wPyaBPSuDKeiAWLc3q72rTv+iv8LvXGLWeuBtJaWdoSe+bOr3a
dwhUlGWmBv8zQwSO2HAY3melqUHPf9uyL8h7Z7Ryo8KkV6H0mOXJZIfeTLYwGl/Bz4n6XEdq0UJm
o3LLk5I2daH+vpL7nNRA3G/DN9IL0orxehoVhHVTHbHXsI6nRoafzgfM5uYplDUnaACctvWXZVcR
6kIpxxBPnzL8MqSoPuRIr9l3jB7sb4D8268j1LcD7+w3Tme0AH0UVO+/fHbHXm9Dui5+3n+0igMM
C5aiemUcsBt77eEOnspj1OWlury7+ChSywndJEb/kPeF7rNiR/2YDWjkdoNSKJQiNRq4VDjzKqrq
JUdUzowqLejdS6v708R+BX4ivXV5rFSTFHrhQ53jrw+OU5xyj1uwHm81X3XZ4OZmm7G5+y4A0hC0
iD05DXAqBNvf6fwVVD8UDTz8sdv4XLp2UrcDh5fxh0bAmqxvq3pfxExFoxHM3/SNxXTtPxa9V8VX
PMHkFYUVp7uwKNxpb0c75aWfJX0KIWFW+8pavujdvll3J6xTDVoPIENf4qp68INF7oHTzqhlZnTu
1O40MizZ4w9nUzrQPNu1CxcDcIiOC29+IGYbOeV0x3hi+FtYRAGr4hChDKagLX54nzIK2NKUNtXP
Oyq32WaEAw/a1pZ24WJnyw8FW06pmvATfzIaXLQKd+8c1J1xwYjEaa7mjY2NYb4Nh/PbIUMmAFmw
M4u1hg0BuujtFCLOtjsxhvBHwFYEZcWgzqeI9QYRX7TDVBIxbhHRb7stP1JxEK51oIkUAgmLzAiP
jAICQoSqmWMNbUbtNI7yhgnc/3KWW8ZkqSj9P/dAexn//c1tJv+iWf65z74/nU9zMD8v25DMAmoA
XCETUO/0LH0yHoB9KL4Ipy0r/VRQ65r697IS8ELj9L9QLvzK1fyWkHa/6YQjGcCo3rwZwyTTxcfW
WH7V+KAorV6aFNYppeeLT5SfxjCSIbfi9PJv2xLnVI659ggalHBHeKF04E0ojPb35d4StKB2teQx
czfZtpkbCh72D/QjEsybf6U3NVi7us/l4CYaE3gxu8rJ8UgooiLqUoK4gkaUcWHyTYmNq+npHtKK
A7RV+7unna7eawt/37qZbGI1X8D8+m7MpebJefFNOb2MI4LJH0AOFWHN2AOIJtu2Ezy3879sJa8a
68uy0+lw9rZEFK/AXJhYb+6/gzA4U4h3i4tdOPJyPLKmlOGzoQtSCn++1tPaeLyM8bIsDFqZ926U
uTdWTMxvGwwWmoNqYZlx+x0dbwGS/JfrEj7y2ZSobCiAF6re/342jCOuVAb0GfFz+U3BC6yhi3KN
ZBQ9yaO3VbX/+qS9Dxp3ggdp6ZoM5rxmA8a+G8ScDvuv/JbFV4QlpTA/7psXZHtBaU6CWzzSfgON
dtUHmXGCV7K8ZSaPiJeIGJJ9zU/w4kiRhT43t7TbGb1fSgMOU8t4plzWJM0xdV5zjRlnZ8bA9uUp
ktkHnw0NSEOu5nABaqTjzYOpnTkqnXpRfxY9WCAuMWf/CSVgQLOiX0f6a9YCmWmsIQWcTjJdtSk2
DPp/DcpBrB3zhONGOGXsnsOE/1P+pum7mw9XFzTPAOQHQ7kYXYwElaUZgEnQNRcEa1ZkncH4FGPk
jIz0Yk68+2biMUNbsxUwHkR5CCXFqWbYBOl8Q6gBGzH3Mor92xosoKjNBC2qdJ50j3T+dsZ5ltwR
cVLWR4veboiyLYpIoY4d7LpIDs4Bi41jxclxwdJw+iADTebPHQeB3y22RCMI4778fmA1oZv/7idW
5f/32Sp/wpLwT5At86lTpeANBENOeZUqXv5LOiNBcjwogfgfcASOXlpuBh7ICLG4+CvtL8lypcIR
/uqiMvcpTgL+HsOBS4wwr4x5Q+PpHDAjUWLw+AyMqzczINPWe9kdY/potBhE2ewJdmlPUsnuQ8Kd
epg6kwWNLu0Ny8YS9uIGJMqAwZSDkeYWEBL4o/faoT1Z09eCkm4Bz63L7hVuxp6D1CsjVrxQtPER
x4G0ecfVstvXX+OpGs2pYtqzGNtjes95OFq8tlfijk+dSqGgHiQQEQ1NQ7298WEa541h6dcfEbRU
mvcjEsnwbQspuTI/W7DSsYRROfMgTG+QMRXP+o6qRHGAhsyLKQWV8U3QZpi49FEUqWgKR56K3BOK
9qK0RQbOGaOYA76cX4VV4cfY8h4G40AG/xuILGlrC3r5GG8dDGFQ4tr3zUUoC/ktgIacCbbZe/cA
KkwwopkebvPVhyrZllb1b/sEZ3/NGdoRnemABtENIPZjTlNKSv0JKw7I+V8WdvBvkZfI4zuH9BDu
QSIgIWdWDTQj/wIRXaHFLSs3x8vBs+Tt1xeLlcbBfabSRaqziwcFwnj/3WdklNV1VXr80ieJ1CpO
Ateko+cyW1CKJbWv8wX4y6kFu21BTxKVwNGE6yJC1joGQ0pInqTVD7FA/qXaCgamtLxjHq/NS1BG
fGt4B26Nr1bRB5zir2iWQBGFYih/Ki/X22wl0WRzhOhSaUPB9cseVoINNbKlKwXRtBr3koLZMtxg
2KuB9NNBW9lmP3VuW+GK2VGTMfe2ugUAHaVqxbxbfx9ktAUzFCovimgUBSOvxb3H1eYQp4C6kU2O
hZ41izWPMrFwagdA5JIQcHfQpA5DR+Dz9fbsnFPgLyonCXLb/AayadL5F9bAPML8VURYLaBrUeWo
cBjgLVrPxWWL68EXYBtJFppI6UAwLim6FH8DNhOLBXZYsGxe+seZmhUxYWKR90DKoam4CKdLXTFx
MuspzqmXG0EhMzvIEy51YkcRM3UIwHVU85hfdwqGMjdHACNfB9ClymflxJxCtGOHyMWqurmvrW+K
8764uaard/M6DV8XC2V+D4qylSi8bwyqNUeMCZCIGel5mYNAVRejRfQCc+/p5O0OVETtnSGuPBfj
KhlXb/oxmvWDqRei+vlINUGvpNx5VP7wbJZgnljrvgNgg9HLBCM5xzlhZyvPxomw6PvYjQX/di4n
AO42psf0AEbN7uDB7mqjlGa0CIinp5XzCa42xWAdD7ds1tipWyAGAcIxp9abPUFlKoYEMkiVwPVL
4/HQmfUiT2Du87VkqsCWlEu5+aAE/WecEn9xXUm+vK+dpe1HACQj6+Hk9jlUzIE5Irx16yvJodt0
sO7omJWIaEjPep0RR2hNq3VjTehMyOh3yvmhmy2ZbFCGqtsc+FGZc56mq/xE9MECRAiT+Ri0HOYz
YiDiaitqBOMVMljiefeEh5mWDBey9Z7lG84kdRBMiIQLCcRpRkmAFE+oVnjv5PiDR14wYC8SwWpO
C1HIRk3lyjhuo1IRT8zHHQcnhg+EYD4YBEazSMn+w19gwf4XSX3H9NOlOP1+dPClhwAqYfAA1/ME
bwx37vZwLodC8IulgsfW1hGx8w0EWccTBoBj6tDPwLiajBOCz9jkcWcH8fKiTvzYzw8vhAFk8jpY
530DloFEVZz3HU8I8Ot9wtR8TWvDQz603mXX+VM6wllOuyWmbXKgmdjcYER0tp4kVZjGNKcoqXAP
RK77OGx74RAyIo5WkQzZMZnSni0vM3lj3JNLZYAOXo7118pmkkZM6+3cQc6J0AE5BANAVScKpTw0
exBd0Oka+7P/SL9pub3u+pAhIVxT+30a28OQRQDxeQ+KJs++CxQrjBbHmzHmYoCvPPopfCUkBwyq
mMquVe4gIMnD2ovhn7brqCweGMnp7ZYY1gMIlPaE0fXsaot+fOCUNm0SwaunH2R8h3PIxNNB9O2e
fWKWYHGsVeT6venTOi645abifPGTuBE0juMZNC5IzJr+RDFB/KffL+1XwDARShQZ7EnkzuJX8Ewl
SOmU+vewA66nTKP3Jj0vgNRa/uqF6HuI5yKzOToC1P2/DCCij8tGJUq1yyEL7h5wFYXkmwEEJvEY
duDQFpK3elKXOXCGoUqU4+PNefj+NGpDKSnW/ZbXxaR+HW7qHxrEUx/Wa8GGAV9fKd7A44zYmg+4
KUYZDxcaFCPngQVvFlRp4ldMl+Ev0siLmPSwjzcwfmlZH7ANRlom0s2UmM8QIuF0vcz7qjFuG86e
yduFdw++kkYdUdJTjxd+w8uM8BSI+mo+15LC7PkR4eoeM9/ReLSCCCLNQJSgjUyjQfS2rDSnw25d
YUihUt3BaTW/lpjvMdi2yeRgErVFMxSLwYAKulGhGhSzzQlH7EYwE/VFFxdLwNIxu1z4N76Hp1jt
O4t5+qp270RdaTviQXhykIGviS0hJdCLglCxQiiTIbUUvutiwZyMXxSVr9Xum/Cy1lwGKSiayxk9
vVQwWcArKGC296CCGixK7xJKqwkW1dshtUfCrYdZ89ebwyfpnZ7TQpSKGNJXjlPabp6dmMcgJ11q
1EIp0Kv/NfYcKHyHcnOSvjx8K3TZK6PBEjJFw4RZZlLziF7gGpSvNPDKvEFY3IN7huBH4Rfwnzys
Ukk0DpVGMEEt9P/whaxLdbLoDj+UAbKtzRBlOviAbaZzpmCq/o2AZfk2oJ05fnXWKO2WwKclw3CM
eGlJUlVsIqfafKzpYW0KW780C/exF7Sah98w80d7QIFMPUI9DgWEQXO7KpYjH5cp87l5uErabTTr
fmDoO28QfnxYhCpsbAg47jkCJso/+tmpo8/vGDbBd13F/Hoo1Twwjrx+Rt6AaHdq3kTjBYjBQBCw
CjuSV1Awa8+sgY1FkfDbY9r5I20uhy/NZmt+jjwE/fwzvJkAfTicFmmdvn4HN5sb9Np0oHRnfYrB
xYtgPSt8EAiC+X1FQiVQ18DNHRMemGkPeIPzkVPyPvbGAHAY5l1ygcQCK+8zn1pwyhp4d5OlZuRh
cZLDKgBHHPlMm0jg9f68JDkGXPeKvLrtOVoi+MsHaBceUxSwfiqxezgFbv8aO94xbfFk/gQo4NKF
BkNQn9fqH0jDdJW13kSxu3WmbKdohyIEXVUXI3IeKeU7s3Cvh6IfZS4HUW/JS9Sw5pfx5sRn0qVE
/8c/Fb4FDsrdbL0eXEpxaMFBlTxoqHhZMQfzBUqJGYi+GTkimBMWbCxXHGxQMKi8MEUnu6s8AWak
NJRiAMPYjtWN4C4h7Tco2UqsHdPMU4vPTE+GXaton9co2zAMpDMo9XVh8Nd43elHatfFKaH0Cz5Y
QEfgXrw9PqlqR9ldWD7rAmJRGi4Wvb6mk9KDE+NHZrCEbw+8aggAxdwZPFag7oqvORWznCeZsSdm
j04DSvg+SRsQrsIvdN48bXFe9ows7yGEYX3Ha5ie9ZPrrtcq4u1Sd6sUEiv/adGe5YwroQgQaf0T
QK51amljcooYXuIxrBioqCRQ3m/Uz3BHPi58Qz2OqziORbn50rls93ShuTz7i+ORsnfWuhfB2OBn
UWkaKcRoIsbVzjbkLcFQNPl/P4lfpuWfsOGyFnixkBhp6I0iQLxh3Fe9t6/iRufGJMBRx6GevnDD
BH2/eVSNjjyr1hMapYsxjWVzo4f+Wcfq66PzQcdUAJ2+q/dQw3bQ++m1SaJUevPD3xtZ3I1cfjX+
RHHINC98++wJt61PGIeXFZcUq24FV6AEtQLDZO4PvkNxKel3m9bQgXvHwJE3pQnE9+O96QqqgEF/
P4RpJOuxNfDjmAdjxP28st4pGJP5WuVGSn1a6HuWYV09PlfLkUiH4diUbTAJ0o9MIdGaNT5dMRIH
/dCboarHSQVhFGAX5GtBSQgCZkzRyvNMhHsRFUBJDyvcEvcqv7zn2Pf215nTIuwyyAdSOF2nTErC
/R42sMPd+XcFd5O7uRenzo9V2D2xf1o0PATSjc8fhURzaGn6NligsjEAiM4ud3ixEPv3GBLpJu1s
7b//MPLjsaVfK755u5QHKKz9dJ44tZO++9gMXi5hpYc7q3CHJlwrl6YasSZvBGY0QUBessDSeU1I
KMygE4uksXGWf4XpzTe7eGLscYAQ79MDx8MjXxYk6S52mDk93cMhDNPkhQ8OHkbiNLucXHZicNQ+
/DzQIt3fN1TbnW7sjR2FLQFl/ldCZpwzQ1Ici5ZaMw6hbsUfvkQNUjfhanhfK+e4lqMsMhe56Vub
TRhb6emEt2rhTXWyKHyK2DcWmIfhG1IYgxBIAPsovWFyx4IO4nKpnyDK6CkPwLAgTfD6WrGb4gH/
wCCAGT4smworOup744j7LPub9I+X/dPBU1Dr0moOruXfQg7ByNj7Nc1VzFuc223AfUAG4Lg+Z3Ie
7jo9Sd21FG23N3028+ybvj4uPm4ShweOgX8lBfc4LKFQRNn7srZCoPxvAeDP7y8mAgj4Ef6agMlw
b4Mp5ncPO4rQfepbYtpxcdTm0/ni+LAv6wnAGfCFDeKERBaHGXhnigkS7E2Jeor+M7Ujflr4Ni/L
sQ+pl58rOUWIrRdg2xSmxzmSrQHMEILngJMi4gPYA8cFUS1Q4RwfSDNPeDUEHYgDJU5+TiqsjONV
387sVTH74kSiuNQl/MIpIlRcoYBDe2Or6LLfeRMoQctq9cQfRkmKsDGn5tkpoSlIWH4xKDSoNV7u
iwkWiD4jDidgFGfICPsZVOFPoAdH14AT9wChFRuDQowJPgJ3fUcTYVrXYHYGTcAYmIBtORSeSyJe
xOuMquMGokirWTNSIXfYEGh5diDPa4BgOjsahqsHb4vX/ct5oHaDgnqAiEcV6rsuPSj+pfzXYT6C
EzEn+TTUQV6AzGLDnegmsTc5TrnxR/4R9gldWNDpKZNt+qKPWLMEA46Y79WZ0QINXmxVCwa6+bnH
ey6FM7woHDcBt+UgmYuEF1UwSSvoBNSOvqDOzEULNVnQfKHry0aMZRnDEmdlhhIX5wqI+XYxOcGP
358EjT3+s1fw7fU5tK+FUCE/3T9nboW8/kbIcrK7PbWyEO4aXB8RnmowrM18jpFtJJsdJAFYsSg9
0yfwXOyCgUBL4XBD95u/dyJMJDFbXzCG4funFu8hca824F603MhdpQ9nvCZIBnBrelOZo8XgR4uF
C7EBIsjsKhY5ON1PjJA2nK8Vd3vu3IyV52zEunDL8E/QPw0l6Y31yY8fFrWFF4ai/rlDytyRhACG
bW59p0OkUXXDPeYnzoxO7mpdrtCH3sxHw2PEGs42pbE8mxRJD6yqd4XI6saCKCISadJzBkRy6gwp
YI83TyQ5+5/fj56QTzMB7Wtm4scibWk/+46cDOsEoPCMvTXdAYTJMaOcm0eddfGe/IoG7n+33HGm
wDJknEiUuDQO3GzG7U9Kpo2Vuq4Ui86MuPnQHacd6E7Mh+ZgGft4v/fJ6acjgX3N43Z+goCypdeT
ZGz7vnsC47IDN4U+w5vIcaRdA9IvAI7/jXxdt9H9T9DjChxQp7iLKNKQYQ8NIGv3RZgXlg3gcTPM
xDi1EMpwWv4YmHOgzmDu3Ou3DbXyookeUbaRN3i0ACuq9n5k0HSHxj4hA5/jjfPkTP+xblEMuX36
M9D2gKOBPzY3HhWhvmG9F2eQgtfcbA5zvMmIPvpho+o+FfzQTJl1vzaL45l2Y+Eavki2Iswe6OoU
wW2Iv0uRdals9d1+nwLMTeYEnRrfFe6+czre3RdWMYa5nQm2+8pW9C3WDXtu3PHIRNmjeBK5kDfr
uK68dbAA3QDzhC1GtBQZ7IOf0tAnpjJWiHAdR2zFIeJc+JdtGrfE/t7ktI1N42RiwwXcyIYDJGr6
GhsnPKJwRRa39N+zhLSM9psSY7F42qwDFJFafDCCxd4nVHjH40s3rc3O8gUf8qoHLgc4pRJgBZrn
H81giAv/18YE5SBE/CNSQhPiCgTVE8DQwgB3qYjG7OzDZnAe8DwnpHCIU82/iAYJKEwpOWv+kxnX
QBwxhY+7qNmA8PQYwiBLuQNybmGAwt84PE+DHzlHKaozxhQkAYxoF83EUFiEcQHbEN7HFcbWko3J
ccQQFwCSZnngPGmbz1TBZ/cNpaF3661iXqjOMTc3Gfhg6XqeTw7T2Xc2Xo543xHASzhMlwypicDF
khpngWLRH4eVlduTXQ7UDIJbQEftN4IyKke0WTGtJuWTGFTSieIgyDYJ7DvbE87pNKUjgeRiKpkt
YStSE1r3sIC1zlvx0dfKTP7QVB+ZbgGd29N5u2FeF0xYfMZXG4NgiK7IuUBurXwKae54vhwyfeLD
HwpApA4oVn8R8gHxeMlwhyHBuwQImmkcJxFkewx3KPgFBM9sktvQQWudWPKmcmgucJlbTuf4Rofi
wIFTYu1INeGDgUVI8sx3fM5ZzCYmjjKRpwGl/DgVyUWwFqbwbBsg0gj6P1wZTKkJMaBUwBMD3lh2
Es8kKpT2l5yNHenToqPnhXcBD3i1mWdKJtj1iLUar8UoeZp4QQYP77uV4PokNYvZ0fssFeQEKOX4
kegWc+MOdYHBUQyV3ILeygB/P3Au/KsDxDWbLKB1TZgvFVzThqKbJyMY8HBuSPWonnHKGCHKgu+O
yyCdClN44C02JYWDhL0GCvbd26+woIIZf1T+0RfeIJhvZ/D2C/BwRo5oBt9YcAU1dpg06VMGmL8w
SZkqPv8Yehfl+vYI8DkDLv9iOAHHZPH6ZSDeSOIjUA+N7JzAJFDHWjGGJPap9+LCaND+qOQkwtDD
mFhTps7OIfc60OsQSlWkAcV9oZYwsNIniSLmOgbauuMbu1Ww03ZVLb+nfzvzFANBP9QQV9hIvQDx
p3Paa2xSKo9DMpp95xyUPji/8WDQP5h5Ddwn+z4IN5kx2jWcs+jFMGwYZHGlhKOBXo7wBHw8oYFT
Ea+hFL5CDOJzmtnprnaEDaiwhu6wBIVjEvFuGUyL3QdnQDOrH6YDtMit1WAnIFxtNX1d/rYYtY/x
ooJOA71pEIwBZKZ2S9WHLa1AnCALvzTzsTs76jK/2LUz3LSYXbB7gdcvGWJnEeWz+k9MLBqKQc56
yEzcSBjGXmfMAEDJpITyF4IPkSglU1DKD2E6vvcFpJBb8hRauPOPqoClweDi+/Lk/vt+4RHttBgf
3Fxm+NCwHmUgX+wee4ia+RDS1NM0P9WNrSKpiLQ/mY3Bmd78cEpg1wwZtuVzIvkPlSnImCuusoqk
DVSu4CyysXtPyFJkjzICHyAUM7uOIKzCbyGqE9hwvIStTE/NCR/blZ4dXwzSbJUan5E4m1cgDogN
FZzpNXH7cigCMTC4e8/lHciYUVqaBe/oo+OEx4Bw7D6jq60BDQwwFu/sFlbQFLp9R90MbOrCfQf1
YlrEGOYCbPC10s+m4iM9KU1Er83j1GXspuz8iNJvLbgQMrgWzSJ/NAQFInmS5qbYkAtCUBbQrdmf
LVNFfc/rwQMUlmIXKnE8JRwuZMasyGOaRltNvUDs2vedMBMK8dMMO+A+r8SSDSpAxIyRMpvWsrWv
0Ixvpvz7iDSP13JJlIZWIrnltl/lgAJE09yRNZj7Rn3SoseaQTMgPHpuRrLtYfADZ0SQ63nWFHHj
RHpQQqNb9JplZV3M4GFW8w8ZEtiZuduEBR04h5kXyArvnzed/81oZ8+4XcHHGIY+N91//UJ60Lwm
gqdNtwy57SmYPpUj49TPm54t+UcoV8yG/16bOnpINKB3NmtdkPythNF96wxVe4C7KqP/kGSynAqS
yo/0M8RmX460HXWJ3oBaa/6UNrqIBz/DA3AtQFyvOe+XiQ4MBudQgsYrTogHixB6QIkuZ/nGin5N
XaChF3r4EP/NisYBaSGHGGSHHIl6iCpvP4hYmgYgMYkqbBUMdMIdZHTA6Q4xHgR1kQU/LoEfudP4
UJ/EgFvkCgHVvpILVAIIJPve0wjAX6cK1ONk+cFZRoDQxU+egL/Sb9KoTfxU26ECRtijOKDbinfa
P60JyNvYhDBJjQqU695Ih24fdKnkPhYSep/zGoYRmggYMiaiqRFKRBJJLhZE/DbOzVQ5CIpZKNRK
+BIBZ4kNdxPIcWNc0ai68DeY/QMBfxtfjBqpOihI/m1n7MyHfQPILmfNolDswenhMBKzvms5YGoI
Z0ok9Qcj+amHL6HPYop5gaqIDT3Ge917zx+Nmg+J0wRnPezK8RfX34CYwPAmLhUB+YVMiLkHlRoD
/wWLW/AGpiSkqR3NiMwBdCtOt0MSbAMtHP5I8cvtUiriBxRYkn7EeVJ2Y8hHArxo/OeXNj9/GEim
cCxajwgfAZT1C1Oyu8gZEuFtCPc0n2O+bBFWQ15AEN2GUgObaIgVRgqVzpMSxkSwD4wHJgw7rgIE
GEB1odp8HzjVOIGmLNPJ3cJMv6CFQaTz33wM2u7qYfiwFoHU250Es4jcQDcdQRX7LhDMCq7KBk8A
6tP45bSO6gkanHYK/8jM5t/mFbKjB0gNuA4UtfUasLhhkoVjTjuAGyseaFbwH2R3A7D3xFKDD094
xPm/eTBwA/F5bqG2YHLIq+uWZgAvmh4r461r/nruUrY8/zwcAcuXSeOQVx9Lxb96xfrryB47r5iX
TCBMgU3SSUBhAR0DiuXRd/sC5xw0zVSotANAxYDDLr+UWVBJxS9m5qV5ZEUv9SokCYRCvc4jgjBz
Za7ESQNMu83v4XmPJQXRpdr3NvI/nLWwxP75LsTABQ0QsVyJXgjtwPTSD6RdktQakOePKopeaTlB
JPeNZe9KhtjA7Tq8vPcPpQG2yk+nB1sU+hy6alqTy+GBSTG0uSetp8rN6eLaF4kqwduIWyGG03Iy
+EMqpeljltPhLGSUYI1z5NZ8SB7v4RHBKfnl2qGwgDU8ZAia3XqP2oW5U+23x+t85Gs/alKuEI+a
HIlR1Py8XEFIQXUCxYfGLp9hCOrf5gwLrpwJahugRsgrduXyV9l2Ikj7BC4tGhM7aO4WEjLlvuAa
Gv3tPN+cbKH1uzFte22utPpvHZ0UPJWC9RfzUnwRC6ABA3BJS8rtPSHLO2BIgIY3wIsBhLIuh0g4
JXIcR8f/pl+dP4ZLnDO6k933z4umZxBJbDuqSNe4WQtBHED5fBj4+PStWm/ALUCrAqkhfJ+e+FId
aOiPJEZz/bQB8CBrnBtbJr/7FTxs60ygKG02RHlMOdHjUE/WtGSQh+l/2PDZnVrMTBjofsiRIvV0
MShpSV6h8jovxkF5UFniMjt3EKhxBodAyhc3S0YV1AiixlaDym+TvUwBBxZab76OZnzdD7xQfSPb
/RE+Bt1S47cg48KyE3dTp4TOdY6m8MluXlpwQ6dQjug/IQowfjCZNdslUICTrRTSAfeNiv61EEiH
YBTEjSD6Uh9QQeCxBlal/kJSeFrpdcaz5n0X0xIBa4zmt6CzhXJvhy+RB3YUUMzwWvUU3RU9xO0X
VgtqtnCybCwxfxe2+S6+hIRqFST7C/T8n8ZpBBLPgQXCyH9hvnq3dUcNWKdcsyMSsWCNIxmzhvrp
ad+snCkABcn8gCYfVjtLQQj7EIQJ+acG2SwqOM4FDvWIGmtkBjVAlfJmtj8MzlZBxY8XsaPoAJ1c
CFODD4Ea3gQqWJSmOZH0wgBV+hFarvS6YqMbSek94y7RT90DDD65Y4xE3TdkDJbHbt4LwZpGpRBk
LhMT8avPdG1IzNIhFfODRU76jbsHqXQrLpW5tCpmjvRJ1zy8Ut3ArEJ/adc/+HbwWbOgPSJFGq4k
VR8QX+6ifRAUSr5w/12oM2jhTTBmzFZbKhXh1X7WVtyiLBv4kJA7ZZshymBbGSKgGzQVRL+cH4gy
GvTSIFMdhbVDCEEUU8YTGL9I2UOKzR5uVMT3MfDA3fwfaWfWnDqW7fmvcqOem2jNw42+/YCEhGTm
ycOLAoNBTAIkQMCn799yxr1lc9xWReVDZVRknuNtSXuvvYb/kBP/xIBMe0LDidBLC5Ne5i5qlC0o
jYK94zq271HpSwvQ7CMzj0Kg5ZfYAexlYH/xBsuxaDpESHrBk7c7qb9CE1OAjCh1dQ5MovDd3bS4
IN7NBtihiLAeIyQTrdrLUBxybyDVbgTNo8+218gjM2jMDqLHEGIpyCaud6NrObK4HhmdRpiagJAv
WjAAGOmnXfEGrH3Q7SLm7noOdhjbBZ1JwhtHATuPwJg5Z5BB8AM2UY21z8EFO56IXxsZXXZW5PQS
dDCQTUPa2EVUItw1SsCGUB254NwGshWRzthvdIVmFTGynEC0edlFVB+t0s8X9pul8Ruf2+b7/d0d
oJ6GaoL6LsdX7IAc9G4RMyESr5CjX473HuL73vU96zrRJ48CWUgUfBAlQbAFsZaRi2wM9Jtn7RV0
TGM5Oi0ErAd5t3+9No6r0BohnvB+ecre5dKVI0GITt84yzRT1Q4yfgk/jX+cQSg/8f8YyWqzPT9L
HRzewT54U2ZOUvlRAqNkz9xE8p97z6W1Ic1DzQCGYiMwkgoubtlen+ofAPX6f5mqgXxSifBkeW6r
D8WNS0BsLDBjol9Je4ASikYsvFSS+aQ+W9F3VGbbqcUlsIoTCDkg2fprBpUMyOnwkiVMqRMGnEig
sXRsbv1UZ1ojMSgBVjcTdQR08ckb4A2A1yHFMmd6HdrKjcSEViZgwx4RfQou2T8/E+o5sySlXWgQ
tFzxOEFVlVYfnXcGYSnXcaPDcOgZnVBeBcjm/hr3DUoOAgnUaUYQGRXTvntrovIEOQWBlzuJgPYM
gFnjnVnjc+x2D9GldemJMCmNBOovgj3eTXlgdJYM3KYKjY0LTyBpYR7cZ6QOKGb4nwNZZrqfWr4Y
33DFTA501KgWaa1fCWciZ7lFs/6NKqW7p8GVdMVaYuWDgXyvEXLQU/IR22yoqGoqTJcAiZJ5UYU7
yPRqfFHIsuHpLYVwLXToO+apnzBUbumkUdAa/2vKRTFDcF+9A0irix6D7KM+oL8cC7YmujdokBox
/2RlKzCYJOqvZxwDDEY/fC2yqN0cvyG6VwkuVbcp2t/sgxOYHjginSnGko3T6wlUmZgX4PgVXBDa
FdCP+crkV+lsX24DWsfsnpSk9RZeuXi33pgcltKss2QqCAAM1YGxAGYZDs2J6tJ+62DJDDrsJIFZ
wM01PggrNgsQZRsXbz6IDkzCZ3bn2gT4Gd6YReIiOjy+AGoQyB8DQFtBNJ78mo0JjOEq+6V+OpBp
vSp1enR8a5qkHGtg7lIt02o0BiUWWdsXk6nK4tXQ/WJJZQyuicx0avdPIFpXXvLaozeIboTbWpEk
yGG5XZsI3pWhJt/pyYcRC/KatGfOJ5we8B5YlGyeU1i2soEbL72+SRecot+/T5jX0C/noSIgFt5k
N6XfyF7KuLToFuo9ip51O4OMS1eWuSdFp6SCUu3vhwi/c/PdGMQJ3CrzFhMlFqwneU3sPOke0yL4
MfxHwDT91QILURThacPV973LlJT66Roe+Wtnz2EXMlEGB8vGvMW0O0FrTnEhI3EX9giURjBdMLYO
/qJjzA58ULsvH3Tpj+mf9y+gXah5b0hV4OMXcbMcGutnlfYPs6iEORjkMqayKCihUo4ZVk9gh1Zf
ExscKBv8NXoCINohTnkfxhACH2MN0b4pW9RGVnBsIYADT7jfSeimIgMHfmrj9xkqtvAL6pNmDsje
G3dQVVx34Xx8i1SqjZxmBSgHUfpensA9TrYNd3Jn1jP6TJKQlndfajMm2SBI0jpitByDpTAgmPDw
VzkTU9SdoMkAWfWSLg0QrZ3Qdnh1xwUlpbT4b0AMYBYYIOWpyIBW0Tql/wHgi9q0iKXdoTE7MhsI
g+FnRkPm+naEBP0xz2m2U2BuCuDETxMrLielt3BQXhLG8C3a+LVRLThsyI94dXhHUGNRvF0nJPOE
NuHd0QiGeUJv6Dwqu0Vv2zwOmZUi9rtF2Gu07IFgb0sStm9eyU2erq/FU/n0GZ6YQocqfOH6VJ5z
OYQR/rRKac3yp9Xe8T1tAzA48QCEO+uJOwKcPTk1G9UNJVLpfc2l67DjdhPnEEgT3hIpT5Rh2ruX
O3D9HTI00mmQzDSr9yic+LagvgIVqBNyJMR6RIJi7C7hlhGu4jXNTSOEWwc+eht2esUrt0nXHutv
x5k2MvuqMCmggpVESuktMDkhE8djkOErB5RskD0pUBzg8MzzX8GocJLlruKjkSGAjQ0FBiD09vLd
GdzeU/CSgH+QQNFf6Wd5a8DsF44VAjHrwjPYT7D7W5CCW9m0hTcgFsUnhnnJEkZRXl+4Q6O/Ia55
8fOqBScrnW5GwIvOo2PP5UhcoaWf57chRHYkKkRWJhZHSGyqZltylrBPjrWG6hnDIgJBmS9omtAY
k4CSfDAGOc1O2FMzLeL3VcD70SHilgMp+WKHn21wcnIObonwMm5g9DScMSYRfeCjDX2hMSykHxoZ
C/mvfedpTcfObYHOjLHz4AKovxqE/nDbySYr+iYLym8AcCTimDpESnjkrqnPnaZTv3HWGQvylbjN
gVe1HfI70ZDgRE5yYC2MP+0uRqXYSll8gBa+tpcOrEYqo774+mHNSS8HPjqNohy3p6U/ZQZsAH0r
sTvhWBOBqTCwbZ3ZSHK4dYyvzK6BdWsW8YXP9SFIH50GJq1bOOJIsgNgOcKbJEeAwgBYj0+sdqU3
LamGCSuNTi57bgwphaEoyE82+xuDY2pygcQr4Rx1Y/85e0bPRXhyJYoSmDED+SrjJbY28H0aUN6Y
2VBJUG+eAombF/B53O0My4y+6daXA5nk0NcISjBnNz+Lp2UAEJY7inuKmZE7y2l9ok5RPAllVGYz
Ksg+xEuY155JKtF+wV0KjSVmNKQ318meOH1/vctslLPlaWON6L70NQ33QgIAeifiqjGnqxvDhhOM
gwlegwpt371whPBoAc7hNCzymE8Hm3VTTuwnpwXPCBh+lInSNqY3TwImUBC5UkgdJHj5c9IAaN+C
MWTzMGzgJjPiyR5CnNhYOfEL3URAD4izkDfSSJUGnYPy1hIgAOPnG4F+hxQXMgJzaTxJU+PY/hCJ
orKFmN0HKgs9cHrMFBmJroL5miO8pn+iej0658hruWDsR8t6Lye+U2fN/xpeAZL2KXcQyGJFmULt
pkA7WpR23JbW05CWF+2dYEEhDnVxsYefRiKDPWMaTdBFljnXpHXUfNtEp6IOM7sWX8O57Cy4dmqc
L1w4QfCGaWUj4n+Eizscb0F+MtGUDynglv2zG42lvMVLgvkjF9DN76UBHH/YGYR7E4IxLF7E+euQ
UW8c2DmOKd2UDrRsS7j4gRGYC6AdddGgxzp9S7UsuxEz61rwOZNkyvUiifuHiwBceyaSIBrQUGkP
lS/SfJ0LvoXhTpuA0DJjumb+hVMU7ubbxoJGAbnBmidbOF6fNj6fur+r5xxZb9e8B6XHnqeRCdwI
0ik4Z0oj6ZYTK5nkSAJIX4JTatZvuGhzt51yEn8kiNgo5GWIaLbxe+GeApSYoNu/EAbilXylfkcE
ZdVl7BfLn01DP3XxrSNjBIJCFU3cDj/KEDwvNeIysrr04mSguFizJRFBqm39LZTRTa+MVCT+3qgx
cHqvw2gFc+x1Ac/3rHkyZ4OMQJSE4wWWnVQVIfmjc+JHUofUawHDJYOx7fjOUI+KVwtKbsZzJLsN
xj3IDK7QwHw5T5F7xO5AZ6A+R6DFl1HmK7xLMsQLl8uZlpXG5PSToSujHFgjFOf8xJKR1NxtArFl
l218QtMF0xtQIvqLHGza4A2uZh6asdRhcB4KEeMqbm7IJ4Hqc0FrywR976PHyK1U8JNO8OR2HWdh
Bvh/S95ByRls5kdk6eK/SjZrQ7Ti8gKiiYcJLi6Qw5pcRDNeeBZOLj64Eb74esDdd6ibAy2iYT8B
8zJe0r24EF4wLPeea4N0iC3Ny6ouyvWnJQkC0R7wSf02HV1BRNILoACu4+lhYLsC2hEWHS02k0wO
+nCwOPh0knnDbFxi3QLqIQFC7ykdJcRv6WUzYHCF5g934u7zShJcHDN0JuKCb79BZOhsumM+Pown
NiyaB+T6TEbD48R9cVA7DCb88fhCMyqfwIcBjQ/EhXQUuPiwaLxD/afh5TIW+ETfk6ESOCJcewBS
ccDIWjzmRbxhvBNKbnjcc2SAfw67+I75JFhcB5vW6xok1rn1ijD9y6kBRay35IX0JI1jXk5fah5D
ruVHF6iAiZGDE+OfId0vbEGgnH324WuwVqAvgmXR3uSzq7Rp0ZAHCSQst1OgzggfFjRH6TFhHOhv
pbNEqpY1e7ipQAgw23p4QT1iYocZOnFl/YXSq7FfUHPDd6LXByRtup4KLkwwpVemdsngzL064e54
H/dQNqT03o3shQ3aF74w16pCZQdFmNmwYzIPRl28I5z+ghNNrsORTiO62t67gZGTlBawYgIFXKvV
xVa1/iEtnCMpyCtElQa5Pa0bOc3J+5nykCGaxFt/fqXmniuey/vsTIaQDLAORFOI6FyTWw5Gu92j
fY7vEZ4QeX1C4b8dHPFm5cQ0z8BQivczygrMSTxlMRkzR+HeJ8WOV9Qbx8acid/LZiRTwVvTBkND
KMLRBp1rLonbEMgAtUjTQ3eM7n4yABnL1TnPgHUJklG6oWKoiNhCqxzg+cZfA0VK/xZQxjYi+NFL
MLjdr/x2dEGpdRGX8MhdElR6TxS3MgSXl0Uj5cI1Q0yW3bDh2xR0XJdUWmf6qHT/PIdkhct7H/C3
LcyBt8zhOet0DLb8yzlm3nuBRMgskd71zYcW00iRwONA0oWds+2lqZmKrFXpc2VoeNl5t8WNXPCz
NNZIBczYeQGF0ag15zQQ+aXr8wtt95zPwU8usCAC/vB8bAgxhU32YQK6hFDZ+jSrNn2lXzypXbnz
+YRk1SgnAx7gBtl1lp11RK9DaAms48Z08+047yh0WShHqJMufh9bbt4HhGsGFL4Vn5mRYpF0BAnE
hcp7YPwHgpcUxGnks/2TEm6YztVa3IEyrEMJZ+gAW0TSCb5aOnKHYmsDneb1NN339HEmf5+Zmlgu
rdcEY64fDJ1zEt+0MXUXNfa04E1OfomVWcsgPVrjb+b6RVPme/iV+9wAg+2gI8JswM3oqIo566El
cISpWE3Ryqrzvj7tPZt8SgIz4IfaSJWqgVjNtBfCkKSNGKqG+BhhzCjTYknnNB+rOQpLpfEmPZY+
Eicwb+VX3kxy3Ewx3cje13iMKeLnhxBNyv2SNJhtE/Is0Mb8ilOpSrbh2ZNQCCansw3H+wgAoNt0
3gA4QPTAktvfvFOToTVic5PAkH3S3swzBBYLm8fzFDf5afLGa3LBCd27hV1fvnMj5LMaEtq4b06M
hYFa5eQ64zdYPh8otuDXMjpt5bMjVoRHTH52k9JENqKefJgMFdAdYAyfdMCyoMyGyxPJvnXHbdWE
LYh4QC8NST5V6h5wzPwkkooIVt9Qj3Q1AOjbWk7tYREXT2bZl3HJm2c8n94OA6L6ZgauSIOFSZt0
B9KdqSgjrGQIOZNybctu0cilyUBBoTZADZB+Tpw3a5wxS6ZfgP5bzluyeymDmDNSVF4KT3sVnJzG
kdGr4sNCRh3EBRL6km+jMwUTo2OIhivojmjMBreZ2dZGtOvnSY/2tN1UJiK6itRacI2ZZ1pdhSQR
VO/LdqHNmFtJhF5kq9berNda9qvd49CE6ouFsbDktekAtBnSoUUL5ao94tcLJDXK3hEi6Njhmno2
0ScqMYSMLMBudLd1u24rXkZ9v+oxneTjQ9JsKL7dx3OB6zSj6XghwaL1wWK16DJ2no+0CqTnQj9Q
aplDk5LTaR1nzjCnBKKOkZEIhFBS6U14qj/fqAJnZkdUoEvkvUqoB2rIH4UAAuQefvNhYsNYi3c0
ZodAKSAh00X+HCgBT950raY+RY+gCNYT800PzVhoqhpaPLD7YO9mMVIQxvMNsB7YpU9oVvKePPPF
wLNDoJLh2zKQ95RCZGdiz47lUwILjjfvbhMNmRZeu0M0/WBfrMMCP2YZkhvt+7wATRQUDSsV+2dz
Jpi0vE22XZLE0BGExUeW2xybdACCc/f6IU0MqAskAQsBzzC65DpU+yIdc22cU8K0BOZad9NJ2jvU
5AKxStPBLZ6C3dPmffVuQMIWHtW2qQWkoZ9l/pqEbyMtTnrkXA7imkg4p1imxUSqj4j89IjmWLhr
Sn4I22qFAEf5bL7unqDcPp0QByfVeGMucGTsuJ4wZKGvg+BfBGYhOD9DLCYwMSumJ1MDR5HT7wN/
b2CJhvxuoNGY276cSANHB1+sjg6RQsZEqdbSIztacTcIam9C3OZbJY08wPiRexCsYf+IIgFVe95G
/QZUgC7dVMRlEU3nLlDpoRPLhIyp1J+R+WFUAJSwSb4QyIMSiV9WyGR1J/AqheGmPUFaX5OYMACj
A0aEokA/e2A/9/X2FmMmsMYyGVxJYSPBiviJmgp+q5Js7WiVMofjVeug68Bzlj6bGjgaKY94NFxa
6ShFOG5od5X+GmiFiCbt33XCAdpBMoAQ0ZcL+JaXdRNGroxce5fGLG+emsKyFh0oeuQwk6VhTYtq
6MBjQvIRWFh0g/TDviGJ4JcWmXW5pvaISK2G5fMBvcjdTMOw2AgKugL1WcFvY3ijD3wX0LkE3CFG
0JgDgLpjD/GEc5kT0kjHxLix2FP1cul7zAukQQEFGa4yhxNyLv9Wjdfka2ypsaCJiJ8DabxSkCHo
k48hoIYMIikTDggA1eZQlKC/swwOTFIFHJv3Wh2NlgKaMRB6gaFBl1MRKqC4h0LWhv7cAnNGYzpt
mlT0K9rKVnhiZghyyZ2fgexcwmLEQN8RlSUxpoXcUt9PHQaqchh370d0VECTI3RET6Ssw9+IsjZ7
Nu8fe9sBIm3JzERurgMFiWdedjZkiWu+5QaYGPPrG1Uu3AnQgm4EqvvWtMilrcH6A6kjPje9jhNj
TqghdJG0wCFGv+2IKYLIU55TjkDNP2HCjRwCcmdDEsNg31r2tp0yOkuwPXNNLvh8pGig16V1pcQM
VtjCl+DEfcZvDAMXcDU0EawumY1EmLujMEKaPgbbCCd0+3FoZ297+ns6WHAIQQdv/o//+N//9//M
rv+5/Nj39tvbcp/9R3be9far7FT81z9U5R//cfjrX0fz//qHZdqWrjmaYxumrjqGpun899l0sMqW
8qf/V+2eZ7XlocxGNzgvdCobMwZRdbfZrFjHrFjH+L6OabnbxNldspHazUgqXDRkdh+rNugShhRb
oKCItoUVa8rv/tuzye/05dlSIz3aB/WejVLyVcQkmE4yqaSITtDE3fAhKtb74V0aluE6qmqYqqu4
D+tt14p23N6t/eiEj9/RG0kdRubGIaxYSP3zwb4tZH1/sP3l5NqpwkI2iWcNCAEq+G09njLlq1cs
pVUsZX9falOUhaXLUrAYoktEIijDRS2ge0wvu2Ix2QQPH+zbcznfF1PM/34uq00eDtxKXPiAzED/
mspM9Fz1dD/sym8Lut8XPG3Pq+NR4+k+TdqLUGSwU2/UO8CZQboZHP3f+3SqInvoy540jOX1fL6y
ok4dREezqM+ypogglVXP9uPLNC3L0XXXNR1dNtGXlZLMPV2cmkngDAuU3Rp4HWKDKKIgtCAFdAdg
p2rNH0/AlzVlN31ZM881I80urCm9ePFa3Hu9pHtu9Ss2ivycPzbKl3Xk5H9ZJ11tsqUr6xSN2wLD
7WD0UZL3pIPpvxEfDevLSg9x66Q55Wlb8L0QAa3v2gPB0XEHo8Nc8Ug/nukvCz0Ej52hZ6ll8Ugn
Mic9AHxPO057udPxq3p7VTvjIXwczpdtdjh8nmm7q93q7SRE+z1SXmd2iL4qiaFf8XDyPf74Xpai
qq5u64ZqP+wL/aqqWnrW9yMjVLGjFdFUgfGZHkNfCt3KqPXjPvyy3sP+cE7n/brIWQ+TpxDUJkwB
mt8y46l4sKqFHrZHeUkvunZiIWEsCaaGCp7RDTPl3xf66yJ+fIWOabqW6ziaquoPH+1YqmVe2kY2
koa0DIGTNi3Zm0YTDv9YwKh0P+pK+41WD8xO4NkHEipVq9vBZXTmkiADZ04OyI6uTT6GKAGRWmHo
UQOCiDRpy4BPxB05vkJ+nrhRyQhbEHloEkR6lAN2EFDwEmCdOyyhQKg+WiyNfZ3CO/e1hdKgHuzi
K6XSKmSAADDoRF26IhPcPJek2jVhTYbmgCZFk+6vWP0i4sGuG1z8Mw0BM8A2NlAkVa113s8o3ZcN
FY4Bs6zU3zWW8TtUuhF5IW1mAX0cSBbtFwUsTnNV7wEIX9F9yzC98bLe8U52cWpmTVFyVUMbojuC
g7E7BRNhYHFyYkZSINV5YGjcovgEP271ktd1Nx/eEQ6iZdBTVaoYWn/8Cvib5E35C2hTz/c9sneg
m8kTKPKdIFv2c5EVZ9gXZxOUHEZaTnp/RNdvr4EOrAGlD03Bsi/n0GavQHYvtKFuDDNk8Pn7JlF/
iCEmh0uxXcM2VcV92I2qZrmX/fGYjehIks4xWpJ6jdqEvt7fXOohXB0ce7m0rSIbvQDNbN7Gqxgg
LPDm1ez2d5d62PnFYbvdL288FdA2j2uLS+VSR8NeBvkVT/XDcf72Ah+ynctyY61WSZ6N3G5brQ+k
8yA387ximR/C4bdlHvKci35fZhuTZaT3lfmwul12KhpZQnqlr12xXNVTPWQ5xm110NYFL/AJXehm
GQ5A3h5QfPlby/yR2lzutp4bOk+FS4XfTenWMGuGJ/F315FT8OXyV7VrstwtT9no7RhjjwZ5GqPe
57/3jVRF+75Ksj/UjtsDTyPtY3romDdLuUJTigk8rY3fX558gofo/mVHqMrDhbXLDne71DhOYM2i
GlPTU/NZPBR+X+Wnau/bMsb3h3LM3E62Nsvcg6z3LhkGiHLaz1UZxu87TlUeooNjLE+6afPy3hD4
whIQOBrRgTuq4rVVPtBDbMjcXLcUgwdShy8ozYZuQ8Z7MkmreHNyJP/8QKapmobhuKb9cIbs0764
uBvO0LFxD9jcRnStF/1aI2GWv61P0yt1noZ+w6Fqt/8cK/5nYUde9ZfdftCKu5Jb7HboN8MDMhs3
WKZE9uOWZheogorn/PnL/XO5h8N1KXNzYyk854sYyoPgwmxtjPBwVT/g56vqn+s8HC/jZFhrteDD
5UjTvchdZYFo1ZiUV2RO6g81Hnv+nys9HC1t4ybqNjtzKQpubuqQbBT10Qd4O5hloIAYgphRxVus
erqHc5bpVnrcrFnz5t3IqixvIF1rUga/6nvJT/plXzoPJy3PDMdx9IMEDsVjsNnGoSAQHUCQlUJg
TccVj1a1QR5P3HVT2+VyG9MVbHBJfiC6QxfQ9SvWqXqFD1exuT3d7fTCBjm0brFb76JoDFnh3hhW
vUHZab+9wYfLWNvZ6Wml863UIeOnl5N/J+erfRwWt2A8rHioqr34EEVW2lJNlnKpILqCsi4jQPAq
Z3ysVp7TFU0DGdJVrFnxwdyHAFKkhZHvTAKIDJjFGxFCyb/QSJTv8ctrdB8CxzXT1exm8RrPHlEq
9a8pKOHUs4n91ykKg+CB7NiOpRdb8YAVO8V9CCWqulyp1o0jkPs0FoO3ZZ16r2yJIGrFShWfz30I
JcY2L4v9kSam0YbmSUVzGq6YvIpSm9MUKTKZE1SsWbE9H3P67X1l3Wu1zwN+9e9R8bb3ZndmMABQ
gLpVLGZUfMSHaHLQ7hvXLXjAorHvIJO0BJG68srglakK09Sqo1f15R5iycrK1upFJ5aAZ3jbxdBv
vOdx2q9VPVbVO3yIJZm+suziwrG7+Dp3WoHpriCTp7th+dSveIVVz/QQTpLzVt+e7xw36mXwRVS9
dIFxdAMQUPm5qtZ6CCfqYZ3bl5T3ZwOV29d3seBaam2H1p47qniu38OI9di4zIxMtXKLfShkvEBK
MPGNAI1Qdch+z7Ro4rBHvyQ8d9VwahuVF3hBhOSOCvl+kWG1w/QJxpLrFUCWqKlrR5osohL5+2Nq
v79S6zHtvyzvxi6XIgYjPZwRtY9N49hPA5Q+8BR8nmYxIhtI8GRvzJnRAqmKZb/vVOuxDjjvXON6
kutcxjErMmfsVT/nwlDygJf8/rD/n+z5v1MjEuXvr/pQ3jeqqnDHOihvyfgH22bviIBm5Wjkx9fq
aLpj665l0Yj4vtK+pp5Wx/OetPLWuPRAaNY/XoGeZPVFxSNVLfRw1JOju0+yTZaNJop3j7pF+PHM
6Dhex7+vo/14HL480MMxX9vlOr9ceCCmzYEL9k5vQlxr9jpwMDgZrwYQ+CPgIaVZed/JV/njpv2y
9B+nXr3nubnLRlegDqH5tPVBHhZdBiTe071d2Xr8eZf8cz39MYHY7fd6rcaj4j8P3e/oPb8eEET8
t0pgx2Qh3VYMNuX3LaLn+X2XJVsSiJhPV8+fVh6chn/vPv2yjJzAL+FlbZyzmuawjGC97qn/vuVo
gwNH2DeAjVB19UhK8OfH+udTPaYM531inOw1KQPSdjaIN5TfPXLmdecGUav/+678uQH45eEeDvQl
2ReJbH9SoW3UPQRrfybmWnjNVgQq/edN+M/nesgUNut9UdTOqcxWQaZD3AOhR7cXF7eAnik9V0BE
Rww7a51PysEpJAcEiTqWlmw5wypBTLiMjrAz3WbFW/gxiH55Cw/BJj0f01px4nf7i1eAIwgcSxRB
QVpWD/Tkh/32gR8Cjn3Z3Mvbjf0k8m55lL7q6LV56wD4P+QMBL9HCbDlyiBQta8e4o9RSKQ7LbOR
1b5CigDG2EygPFNHIP+MZHfVrVz1Th+CzumaKJa25zFvfSU+EndAdMQ6miljXNcaf+8DWg8RR7tp
VrFerui9Qa0s6pEMuPGMCnLu/Mqr6edI/j872XqIO/sLE8uzyWIHuHpY3gjyzAHaXpmt/XRkmOtY
QAMczTKVh51yOhn2+bLmk12Y8NXq16csgCUi8B8H9i4yLBVnVJUf+Lg1NctwWMpyLNd8+Ga6nh4O
yXW/G03sejsYDUS7D1JVCyXMftUG+QSK/LLY4ze7K7dN7qqyGAwfr3tkej+KIjQzIEdb9VYd0z6l
PgSIw6mv2C4/vlgLFItlG5qpP2aM5/NlZ9wOKzDi9RoKxyOeE4xCCcQD7fBwUhVkq5aTo/LlBrnm
ipOv9N2O8AL+dvK2a9ybTKCwSwReCK+o4ul+Onka4xyTT6honLLvy+kHJ7mpK5aTbXMDngAoFAwL
zt+0VCv3zE+n4etqD/dVfrpql7zY7ihfDIYtsMshMQr0qjLPl3P1x4b58lzymr+8xsxOb7vTmZWk
C4KwHGshgoS2zL/QA/kpWn59qsfbaqul99qOd3hsoIMS2QGIRnbmHddKm9ldZXT+8eR9ebbHG+i2
TxJ3z7M9tdc9ZqJqvU6XoNGx6G8OF/7vO8T46elo86mOq1iO4hgPd4GanVO9XKZbNmTeKieMVy9w
W+5MUwE7givrLQc2t7LVQ24jhpbirwO8Xt9B1iK/htIQ/aAjwLYi0m9IZ2F7gd0YIkTxgUp883yC
Dxf8/hurEnkev71l6YYGHEC3iYjfv31eu1/N61JDDSDMWhZ6kLN95xp9yns1L+zrRuHvR5giImqA
GGdlyP/pBH9Z/jO5/7L1tqvrQdu76nZEEy6+t3Qfq0lSBDF2EsMXQzD2vz8xD/XnI1uKQ43lcJQt
erLfHzmzN8nuflU3fCQjxtsXIOq6tW2pjNKDJHZRVoFnbzKWSWjzGHhK+9dLuH094C1z9bdzC8I4
4vyOb0Gd6tzG5nthdq5G8w5vZf20gY2BcjHwXshDFoN+QuB4212adf29wNgXGnpzHejNcwcIXNMd
wKpBzWQV3NCkJA2D2+cW3rq7ahu9KwBeo6E+gXGPdOCpyetuvPaPMSB8EmUVCqCCCTQaPru9t2ns
kDB+VhG6cD0VTAEXWfuA3PQTNGJcDNC4eNnBLgmvND/GdxTrcpiEO2QqEo6DC2StQGqaCX/d6RyQ
KdfR99eA+u41mLeiw3XC40PQZkBOwWKar8pgHcJjw2AcIi/CF0dSO7zj6URgCqN+YOcIQMEebjGZ
AaOz8TGYhD2FXcoIVCh93RdRGj4Giz1i2Cw007EMgWpSxPMbfKp7g5/VFCaeMkNEoum+1kaIOsDg
tecoEnwAeoYosgnsng5KGXzmpy8MtCDIywBzFWYz0Gvhu3a2Y5EURCt/Bhf4CU0kVCbMCGZtiM1V
+Qw63QaggY7RJ9WTOc6Q/8GARRgCwROhkCO9/3Lv43gRXfiVMUfFCRZpFqWbL/bIs5y7C5Hps0Tp
AssrKGVcRShYOqEOvjkN8xC0evPWXz2jjzagz8XDbMDIY9PEQNZqq5AclmQdooaGgjdIY1gl/jZO
nwAcdVRAGH2g9ViLXUFDCwMeWQpBjKOgcIA3gr5whPOYgJPNFwAcqOZeuPrKpZBYIGg/CR3M9j9B
0oUwVfIAKltQinCDO8cJtAQwPywjHG7gZOzebdgbK0hisEIq75kfDvu3g/dwz2j5/qwatztUqzYG
bGvAp+VggDZWN+1kC+GxzX8/6qA9H4+67Uhc0xxF46QDuvh+1EszuSl0Npcjp78HdLzHeeIWQ/h5
KWN7eItv8QYGWNIGLx4fWm7Xigl90aZ56e6aWmPV1CY28H+EM+OigwhyU29u3q7PCeYxGLOMV5Gc
m9Nk1VsCU9xHsBdnm5E4Q+gAtpd4PS573HPRevBplRobXbet4L+0fTo0zc6qfX1exk50RVU3OgCR
KYIkWMH5d3En3EclPI1l1+3hKjAonq2B3nOb+yZU+87x+dpLPsr+ves2a4HV4XNGdzRVkBj4/fX9
WVnK2zN1x7UU13UM/SFNTo2tfjC31yWVTdLH+6qrP6nNVV99OraP7QvHU2/rkGwTbLY2sEiEmoZp
alv8itHn7lgDo2O3tM45rpxZ/pGJOZZhWPQfTdPUDP0xE0vvay0xuc+GydierZpwubAUvzPYg9XC
0JkdXHFrqH9cGqxIy4yNZKiaY2oPud/RPht3JzOsYTbbTbaXug04/xoWJWqZB4LVGVI39MQ52q/o
Xeyqcnr1j8RCMmrVdUwST9MFdfZ9IwP+vetGkZrDZSeBNUbvvL2dMscMOgcMYyo+vPnnubEY1ruW
blp8ddV9HK+4y9s2WZflZnRucMutBohNWQ2ondgjRLvGPkzQHG3n3cvo1i7aawTHgaDFBXJnaLGh
voXk3DSbrwB/1W10Io7eupcvw0zzbaOhFy/q2cuRSoqsg1csysUegQTc/NpXfbBCYgPY3C5Uh5ri
YSIHx31K97mPfIsa3eclnG1kHvRhgekWnGVsKyBaQCFBfVH0/giwcFi4a2dg0+BIYtEwuoXJ225i
D8H8gxcBKUY7oIh2g/Ngd20UbyXEnLN/GC43dXftqWhhfTi9Ijy2cfCKDeQWL6C6uYrruxHa9v4e
Fn2OitgNPbnesi1uLDqOZwWMPttLEaydG70sSIe0AJ4t6B2oKSLgCtEMPYV4h+u9hxhLys3CqPEM
2HMVkmw3kTULLtA0rx4Gmqq3tFvpkLXHZ5ozvVpnFVqIcoZnpG0monySYNlwaawiDL68bYoYa94s
BR+3ibUxrXk6D+oYJge6kcsW0moISIocpnCG3XYM//RddMZTbAiZBCLTM7hMyDdRVVGR3IHVDdFk
XIuRvb0u7D5WTIygXk4M1w71yxNkAe+E+gHccHSUgv2nY1N7BZUTAexn3LDr4yU9jxuW0KKEBvd+
sZ3qoY0A5RrJSCXKUe3C0BrRWKgUZ9gHL8jBeGifIjfB9O7op89KhOtFAypYiR6T0jr3RII5nWyI
sBdRJ4brWOBwEp+hquCCSXUJEzi00StGZKfEaL2GtJCQwhcIDNQPHy7uW58kyK2ntfvnbjlHsdHb
hRbyeRjnnF9sJtow26LWtT7boI0DfcYl02iOeyaqKsFriUHA0MKnFXEeUaC+4bUdb5EZIW8jRxD/
kYP3ukKmQYwQkXv2tn2mgq0aRq643SBiogL2dpGakN5XAC86hqztYDy17a+4+PBdXQUo+3MFAoGY
n4QOOrV5LQIYFD7WxbdfMkS2kHKBjYPwYJhMS+SmsSTdQPBBxNAvI6xoNySFZM4UUzjzwoaLN8jt
iUikqBBc9uQEfBpENyHWi0cN5Bt+fBojfQ3vvNaF5Zv0k/a9qyieOaq1Vs8q9ggLp4moA+fKRmXK
FiXoFFoqpNjGIToODG7R2jBvcaAayfgAMb5vvSF/se+5i+TF9I7DKxIE/wLg94fK7luMesgmjH2y
3160KzEKR9QDyk68ng4dxgC52bAIYPucGihpqJUl5ecw5lvNZJuKawuG09Y0V3+s8mrrPFWLVVKO
0HwqtFfGiy2RqFDh93kprGpsFr03yGm11HdfEtvXyKbR++ldI5BR2tg0o822s02CA4TekvldzV8R
FlDKBqcqvUp8np92jU3bbvQgXX1K/K+bZfcQk03MSvTEu5u1/+wYyPbx3z3UDXcIpKAjgVyrIx67
duh2lsgpUrehlnqpT4t1YNbgHfad4EKG16O0RLV775mY5zwlUwRWQtfwDcWzyRqbh703v2yeYFuB
mcXa4l10M6sqzz9r5Ye3+JCbbS+ru6vtauXoiCUFwitxiU1yS1Pfzv0U+jOSOBv/ZHSNQ5AdG0Tn
Y+mhOlhzPdC+H3GJ9cdxBJTY9RJ2GET9wjPT5pGjowdZ2bxc4y1Z/ZWapbOn8/Xhmt4adse6KjEw
/shF6C4oCgW/aeimqjsPNf/2fixut7tTjpS3+3p8RgvPRKdxjflN+x6oO6/2XIQ5mkHZQLHE+Z1P
jZYTunKIoUE9wUzw6mkMp/lNLa9mRK4TX61we+rnXbVpISHbLcPQQoGJGwOndcQo7+uAq0VBQEqh
7tKbOtKDtmcN7b41g6KKKJa/Q2iC0iFU5pByh8YFg6BtWzV89ShsZv3/EXZeO66qWde+IiTAxFOy
jXMs+8Qqu6pIxhgTDFz997CP/u7+1a1e2ir1WuUALzOMOeYY7tIFcjFdY35dvenqevQHcPct/H4e
VxYKWc+cZrBddDUSC2il6Gg5rcqrw5jwfcAJbcl2YfH990LKU/PYkI68/kY/VZwRQUFX1pcWaNd6
wgcBAf91eF3YrDY84UhiMsIGgavYmiF/jjzX5iv9nQBtsb1HzJhQxzn/o4hV/7MH4P5IsipKimiY
rNf9a+n0SYQ6bSX1A8Ih/iXhg4l57iduv4Ssn/vCrpc3OggNQkemLUhOG/k52LMbszzPHA9u1Qmt
omlf/UaVNbxBpjHXZc3Vn/Dz/Mnf08UBEUhrU1iBChiSL9Ruue0XT+fDZGtwVMk2EENvPO2sJ14X
RFj0nCrF0YT7r0GZ0KS+IlgxQpnRrHv5Ig8qu6w3E9Vqq4ZsJTgRK3mS9dwVva8J2wbgNnHeqJo+
Tib6TxmCW0ivYs4ZOTwOJpcR8x8vxj73ZHwotEikkf1md9bpyMKGNa/RcAcXfsh2Kh6REK1p+1MX
HsHp87TXPGUxMSRU4/kj3UbByrvpuOx2QfmLzqhhuC1HT3zNjcyd5Hvjs9X1GQsXg+0ZRyqQaFYj
B448yVQ5i8qSl0qQzVWwO7A5unA+nA+VcmHNG5meWmQ3gaC4Ro7LvSJQRO2GKfZ37Y5ymw8WWyVS
xzma/r5vOXrRiOitsY2vf6VRNLm5oV3woyh2i+KWEdHpVmsTbWMqLAqPRS17Ig8TVxcTpvYzfaBZ
TMrnEVg/+TCgjamHfbf6QcDWSuOgP1WnT2BMyMujPYbbs8h/qfjKp0w9wLthR97D/ToO0tZBC+BN
yF1EGrXGa4ma6SgwnmX25nFQsQCgYjxVgq3zPhtCr7h9f6E4ENVWIblpG+g/6lRvEOuXEeEnzoLP
oB1VACE92d9mpSILjJhjA9nnYbME8lgYIA9stsJhWZaSVa077uZid6CqM9dG8/NBZtyPRrXLCaJh
CRqQrjzH/QBVhsVOL+YxBp+aP5RzWZ9NTLe/YTYzul+E9cH8JYvIaMb95SOn2uMl3yzAP0Gxptev
HdKUwSZHtKei7hGgyyHbPMVFBVU3AW1tREsck+a0+gs7+tmtVv2PCCvL/4FPE2E1aaKbbNCJijT5
N8DONEQY+tf3Z0+xM9nVEZpmg+QoxVp6IDSEBFrkfbKAx7N52yu0MGt1VeRWPS2WIsnu+duq21fs
snd3TGa5ZpvLZ5g+GdKZSwXRBydxn/2dEj1z469ctAXU3p9OXvjyxMs3MupQYV261eGqz7W1Zh6v
00k5859cJMTe9LFpuCIXWM/rfRYMIUK2b0spvIH6CFdg9L9F54P6jPs6xoj8lWR9v9+y2T5TykBY
fLcXcrGA2kK9fboH7HMxVTA7+7WpuHfrzylWLRfdZTiyKtM+x7zkscNzrqFP+1yz9IJzmizYtL1v
REvRySFpD8+DvkZBr0OYTH7b9ldxasLm9md/scMMGJZ5iJ+zhG8C40mZG/2BHr3Qrbgg0RHP0MoJ
xsV0CgRhft2SVjXTLRqvQsUVR0PG517UMIlIR49YJ5U88DMZ2QoE+0YlP3o5we0TX8KEZ1+fXgFi
inz9nD4ZmNDWUZXtmSxk+O/5n/40ugScAD6R7aWiL2z0N8pwc1SfHqvfPdp2XzFmspZ57gN19Hii
q7jeaOv+e5Iw/6O7H0+YYgAHAxPphvxvtUh71fuIRZp2jwosR6v5y+RNJC6QejK+ET2p3l72J6Au
Fi+aLIgxD5JzH/yl2LeGLyrei7uxeiPmN3a17H49CNC2Sq+URDYAcIYSyU1ZKx+yd4SEc4K+2/kd
/grF6U1VT3fBXlYevnoXb6pnelIsRbJslqGkuVF+JdhYUs3nWyXxs8hNB5fU3Efuu7SNq+9jYC+g
EKoEuhAYY/+wbBDjH3Cfn4xOtHF4GEYVhY/qlqDriJ7aDTpf3TTDFQ8dWT7T/5xc/QdYwRxBZ4Vd
N0eWEaOFf824utGWrxoHwL26G0X++JzQDxQ0H5fz3f9cpBhvzb8W45pkgOWbqjwRQYLGW/v/TBCy
KBeiSoJmhMw7Okurp1PZXCXHcNZUQDGgM26nIyP0vx+Z/4RI+JKMeCYTSSYmmf/OBpXfSvq4wpOB
oAlJxnmQ2LFN8dFwpzPFr9nXtv/9Hakm/38X1pzIoszXlEE1/+3Cpurn+poksAzfOMhXx3Yus0Uk
oXuFzeRdRarMa/6ipbCbSE72XaC19FePujJ2hqgIgtLDKjmKG0UNSTcmKPNusmtm7VnZJn+jwCRG
WtP4gAsV0tS3krTnDit+d/lmBvBtfsngFQ+qihwRrfTntWbAO1PDp2Mo1mSussw0CbNN7pYjoiJn
bvXLBt8V0fN4FW2eKzThUa8x1sYPQfTcXZ0pUwsT0vXv5FRc6CvD935ytTq0mn90D4Akn+lhtFyo
yOhhIjVrGcq/5sR45W+Ajnd1uhPVRMhPm/h3dMoBY5+NU7eKnQJi+qwaVRSo1r6OBtrU8na0VcHS
4FsNTJg/JpQjdcXSvsvL4hKQBB18hmPMCwnN9LN5zrOl5MX20zPxOkHPZ4+4k30ZHG+/9/YAWt6I
GZdLgJ69vJbXBZcmZ5g0OCxPOihvjJsNCBzxvHfsyvWkLBVFrPRg/uhI2BSMCFLMiI/gqrN8+XCM
tbmkfrZXsN7RO5oW/BL5yAPLmf6yoDlube5FViwhLbmToGKmf2NrKPYEN/PZ5Nzq887k9Z7Tf6xH
+78ItcmvPHitHl7m6txRVvaWmGMtlMVjKuyybb3/LOLVO0CwLyRcWyTLY73++MMUg2ocfbqwPmWL
3I852io3Z5h303atY7Y5/n3hoxk0bU/XcVt5vc4XyXbixevHHp6thxzRhPqrt9ECTv+arys1yjeV
H3hLe8t/s9/cjxajj6dyNpcAZeHk0qGG+bnLoOPaHJ25ecT/RhHmu/DbbQ0+1dWm2aGwNVFE66wS
EyWk7EFjGH2hCIS1yYXJW8nqxa+a2Uo5F1Dv7yzplB9eJ/EsYWTNcO8zywHhQCqFoG+nj8STJU8T
rBrfIWNfN8tW9QsWX2g3WSJCiQiuS21FnV3wdnBQYXEJdl6Op3jNKcbNZnCeSKW3HnF+sKTb5CY2
jo7Etc9Hy0mtmfvG5w11yVN2eaw6TEuvglV9Fk1nx1g5YPrDAPjjiYhrIU+BqhlChci6Dpaqb03Z
YamWaWM0jGiziI5OYn00K2YghywqcirVtDMCTVoUmtfks/RM34mofuopUJxluzmYJ3Uuv0Jp8JLH
9IXIIX0heakLZUTnQFYrK5rMaGnKI7VmYzC6Iqow6GinqhcFgEEloVveMBXW71c6ItMvckdBweY7
Km3CC9o1EoeO9I8e+fiPsa9FDnlUuilyTvzbXBTV9prO3op7RXdNcYfIpeQVN01yeghea84SXnve
bypWwt9Wlc0k/Mwjp0XarZq9eW0qkd5uUb9DFe0y2Sd/NQJJMqefjagN+vSIcL/mn2r+fgd8GoSA
WKKX/9p5PdXDBEGTlytMAn64opaxKQ/55QlAQLG0L7YMexzs5RDMa70X4zoZji9+ERzNnAcx5l2Q
Y0Q6atx/rjGjkqnN0AFAgbj3KFfsHp243mkQAbqrru6yHj3ZGtPrulxUfrZ5gu6oHuUhy9iJiJ0b
JkD0HtZjl2h2ewMOznzqwt7ctkABlRWf8P7c3JUfCVHBq/2+dWF0eewmt8aX5u1cQ/bnPRdWky/5
D0/kbbMpZs8d556Tep3iCuSaB3n6DtQtLzg4HTiYYXUnY/oOxfVn3UuWiHY07UFYB2gM4SCRHGqK
1UcY+Sr1sLzTUEzTF5WDlvY+YRaLomflITK2UnEoXmNfRPVqrEYhovd2dDa6eulpcrWTLBQ+xwJT
BM02zqVi0V/y3PAp/lFNvp8qpMa4f7UdYd3wslu6BYSntkgO+I33CD/rFNPUtP7HdkPFOFZj/D++
tbF6oc6KltHxPXtvtBPCXEyWX0eqxx36q/FJmVhV5/MUds+A3yc2vN9+xQbIxwa6D17BB33VAixj
dErKzo8ArxEIFr7uYiB8MDHpRd/yJz09wxybjwRzqVG5BRT5yiwHuI7YaoYi0kBbbT3chhMTAWqy
t8vnpm/lJHBt64AhkMIoTAhIcJ8Dz75MGN/Qt3GDF9EMUgBRr77VXJKl6b5D0JHDaGCZ2TyYWz59
envcYi/13jhTh8ksXQlbwLtLdKFtf+7oRT0NBagApMItFpjGB9d5sjCmuU/vupOC2Iu4WMKFBiGb
64hKzuMYhygq8T8GUsNr2R6lv0d51wRPZW6MnQryMSeWnP02QIIHRBeSATnl6aHuqq20L5SKsedA
NLMJE6SWhZk6EzZCHsYn65NaJkpzGAzSw+IF5AL791/GCmG7HT+anB6K0nFogJ/Korq3Mx/XE4c6
QApGu3sCM2xbFF9Z+LfqP2Tj2PpL9qavbpJ5fAL6hP67BKdARlh0UPFFZLH/wl6WMhZCV+EBD820
L+UukZj/QAAr0xK+r0EdZrhshNx40kQdluC/+kJlVpn7iJGMJnH5XMNIbmBU2YbNgcRqq8S6JNiT
HX1Dnl8bbHIL1AToZ3Pk0A6jQwkOL1xU03qilfY1LDlOCHeBsbF9rDCxVRxVt8WpspZTV19yAhni
hm0/LfEE2jIroed5h9c9sjmhgGpC4qrBGFbV+cNJd+ayi6xo3pROyTHm+/EA4MpIEwoAu54sAeYY
B9MGTDB+6O/mpbmbB/3ADa7O/flz9vtz8/Q6rg8uAy1oJyyPkZmQ+zpBSCgYs1niT3WuZ1yJjTbO
YpK5+S3xLSrV1n54M6BIffk4Ddg4kMmo1c4FTy8uTqw7MAvDte5SzPLOGkX2f5FgODUL8yYWlESM
x5GtQ2lCI0g2G+SBIFDSEE+w5Jl8+FSeoG1FzNSPL0Qld++z8T1x6n2+JUV5sh2Zds3BwY4QHWrw
CvyRUNV+EJJN77NMv5SDGUrzvnP0yM+2V6Sq9zFK9gwm5A0rbeOEUN8NCGCgMvhBfzdU+ApLOQLf
nkyldcYc6IymJM5XuOHd4gOoIsIm08mK9+M1APX6mbIB9Nk/zyljzcGNM93DsH1giJEEzaWnJq1P
JPouqKlXVMQOEaO4vEqXAsMEzgWNFnAqZQzqUIBcpxKwDj4YyBf+Tm76LaWaAufCG76yAIC17yvR
wrCxh8ioEhAi/nn98H/FlEN75ZieTao9Dj9w4nuuYhcRYA0ECQsbySO1Idq9ptuMZYMdLXr6xnIB
85CjXLvqRgAR4bDfuctk3DtIgYz8xtN9Uydg4voq7WgdB3EEqtAd29L+DJ4BNwVs8Fv5IpiPDyFm
SReM1oF8NW7XzEBIjpMsT1+MVFbxMZ/XoxgIqJ8vwp9bjlyFf0qzD9yluF7HaMkvsgUd7Sk6yGuD
6WdtdS9Xa6eTl5sgWBcFmeqUPNyrfPY5iIf4S1wM+yhMf+If4Y6GYrZFydQuFgYLHECfUGlmPLyX
yUk+GN+mYdVQjg1HmudBPe3dcmmG7bpdiYskVI6Mps8qgtm48P62a/qH6ukW2VTDLWWwM76/RN3j
fqRZMQTXl10yErmrXxQ3r/3rJ9/itNh8N0+fIgcJSbTh3JrGIDlmDGCQwiS708zjOHKHvpdsG6RP
uan9d4s2izbTZvF+QHZDdEv0FQIF6hLnuDpOeM75fTeZtWG8opmpLqmweiTbKu3Ijq75pStYXzkS
lAq0ySnIiV3xuvwcotxRMwzKpNmx37zvn27FaX/2a1mcCaGRB4q4f98zxcsRUT+/3w5PyVu2xd8e
EheGOVSdl0nwPr9X1SVTrXpVmXYc+0Wz7RG7pm4ihfFQ4JIzSzbJjJHCpmJGT/bkBB/ep+QgggP3
zgdi2bexN+bVXUT/P0L01BUiryqn3YYEorsv8DXTEb4ZUHP/r3uEvy86RAjkIFl9bl2N0tQzl/Qm
CwMtVGUv7p7o1k6foUppIW2fN/lpK+s6MADcmYfbjzQo78MyRU3WLvgMfL+ALLjJNtViCEvsH8cN
LKab+IaNR7qfGt4O4UMsbKOzjqccCbC/YxpFXJ0sW30cx+cMUx8uMRPl60Uy12kcFSc5mNt49ViJ
ULyIpotx9G4uX+Gb4f/2DRkvP5T+AOkucreUBLrNYDvB5XFuXsZSokLaHYw+EG9P/71IZ/0Uu9uj
jEjZH+Q3bHO/SKHfKFRrXrkWZq9lfdRje/g4LVr8yGsilYoA6OX5bW7aP0m15M6ral9i5f7OQ9Xh
7hlbAuMcdGvAOUvnc//nWw3wbIBtQFEoJNjFM3Fd0ph6rhI3+yV4a2uMzhgtAXIuavIg3g9c1jld
voRqr8Op11f1xDbNGSqKOxSIvtgSmQr4oxY3kCcHPhYtAmPMx/zzYp7aYf0OmoW49BHLEJHSGq+v
RfZNt7qlGfl8N8fqWB7bvZnZcme3r7GbMsE8Ja9Jl2SN/nfsiRgQPZy+ZlLhVF/6RertV0xRbpeI
cx87tloRVKUQYyi9VnbVvF4+tzgvpj5ZjWRWIcGxQ5eQcJdY1ShODdT5ujS7dpOG+Q6rKIQ1N9Lx
9T2gfYxmJiK8Yw4E0+I60kaU3DyrQOL39F72VXBdVVAxzdv7p/3BVuuMq3PkRP84zPGBBgiZvBPh
+YlvtPNGo5ifaSem6hJ0mK5hoDRhlgL3hbkdvtIogVMNQ5LePe60ZznzIbgZfyp1R3zkNynAYtMm
FJu6gxUoQyWF0vcnPffLbPPwdIywaVae5Gv8if7e43W26Nv57xsONt6zo7kJbALB0rD+0GiLejmA
2ccdkVl2EzwdgebWbkhpv+TKGkCB2RYkYRgkcBOy6SCNkwUil9E4SRzQFchHJFFHc/fKxljYuDov
hhIfp+9HCg68vzK1m4eDSLL0M3wNqF2S8zYQrPzNCx8x/nRWsWP+7JlzJ8M2lA8zb6fly6sOUOp+
Mn2DWL4n3Y1Lx2nGOHl/JWcrlV2jKRokKxD8DrYCo3rVSuinztWFIns2TKwOneXSoX17fw33Vg9U
VC/QPObzxLh92oroTq7BFTyEbrjzTH2aZUHHReSfTaWv4uMk4O4A3qKLb5GcTzGUrB3GPBGcWAZm
uvVqHDPFz3AuIhoLpIxE4/o5j++m5OpI7N/aaXZq22mbukDOXKJx/I2/9ttmPtMxk0PDAYRsnSJq
jp4+hDscORjnYcdFuGK8JfgVL09HhIa5ZCeNQx9GDcG92lbIwaeOiTHE7ROAWRGngS8SmElwxZoF
EaYT3eg5V81w0D1VnsrmNkVKhxBZY+sYPPEFrteC7nW9U4HlGIsM/urDeT2P9cvHKiyN7WvlT9JZ
kXl5sjQ7S8Mt8A18HFBi9ih9Y53+DtLuksFBZIyQhykG33mooCqSBy1VPVeh8RpMQ0D0iDT4IhHa
/6SXLzAIYlY7WH0b1C/3BXkT7g8kR7IeF/YzNsLxx9HzIFb8CjJE7zCeZJxZ4hzIcKS1+ULCBGZK
HXsf/m22aOWg5iQ/PRpotTjpL79+hw+dA3MS47U4WU+qNbD387Wb6Azz5xXmBxhghPxSTnrOp1Vx
0OXASJb0fp+P9ShnRJukA1s3INdwknS7ErxrOc2Au4EG3m49tp4eZXj2SzQrZtAu1WQqYLrEzi1p
jkLqTgSY9OO/Jyj3mcdX5iuA3lTb6Lf5Esbib1hkKKTDMcpmlblqaGu71/1ZLGs1FB6+QSfZXjK8
X3E4gYVItV+GymRb5GdDX13r/cDW8jN4v0NZDE0qCPjhy0dTWaW84wrEzUHKw6oNdbIbprR/7xiQ
ZytBw+mDCgms1w6KCE6bVXowUAPnI2qOComNaZFAszBPG++TusRPmdY28/hnlXGjxyI9qcM0enga
SfJxqIk8+pemB4W6beiAIr9lbJWdpPTUUAEo26pfFvpUM2dPmMq1b6SXfljLw1qQ9oW5EnF3ULZC
7l/LTQH0K2/6xn/qzucdVPgAVLPS8FN4yRC7Cy8nRGVBKs9aw+76iwASXe5xDcWBqft7mkuN5IAu
K6Ec57AxYdRXNwNQEpIpr8eVfmB5y+3DxiD1QdreiILrrvixyfMqBOnPFJlhEYU9EIjdZ5+GeE+f
9GMWLc0s6B9eQvSBv0foZdMRl1gxUCrnge0ThoZyYyeMRVD9AGyBfYCYvep+xLXRexWwC/UlLuDi
NF2qQ/B4zJ4qJ8oRWYFDBJqdyt0Vy0bT02mJ3rQhvpA7MChknO5rLyMBQ5h/LwQ6xMgvaWUZRTw8
s7e1GINWLyNT4K3xcdTefQ32Y4CaaJFzHpo3QY4Ezlg8kzU/N2dS5zxr72HaA9YZOCY/x49/fQAY
uDqWEKpbUFCqnprN3uzDI6X9snNjWlaBKs9waB2MUeu5kqyS8Qi20aYbQxMvuaLB9erA+/h4qemW
TIN+EhglBP/EjqBHDF6MJrbmDqY9ocTRPLWZazUvMc2EVTmBJ+JFsoOY9hMGrDg12IKCQibNPpLD
Pc8/NhPA9uGopSc8XOobmJVG6kiDNWEWipEdDUdvtVlQ8IIgCVjVIZtIVW5LC8CvFwHUf3DZe5c+
Hzf5HgV1xSXOvP601QBXjyqOlQfT0hLU7dHK9wi6V4a7qS2IwH3uBOkYPAwLZ5J4imJJGVCml3WE
BmtkWNJPsSsOowZ8ewnnhVzP8eCoVFMEsv4wqsbauc0Aq6YSvnmk2PfChJhIfY4A2R+mpe1f34UU
HlHL9HSsCsomKIwpTODyi9gpfI9oCsvF93I/XEDBmtbK2S34kX5rsOTR9RjNdIqLDW6G0PARr8rc
1696YEYnxHbVe/3ElkpbgdIPFQUrJCRcXvawGf7w+4HZJfxhxK0rHk+bfO/+kp8H7ogAPPE3LWAa
oIT4dc3s8vzaDhhdiQkEVg0vn+ivhuj5I9X0z44oWgI+bzANHo68JCuqZ3UqzBm5uBPk0I2dgIeQ
MO/O7ZmyQP7Tg2wBErZs2LNA6B3IGKMJvC0eB9rveK78Nd/6PQ8/p7Hnxu8lxOXqWHjxofhjJ/m5
bg6Pc/qzyOGFpxCEHr95GG3TvcE43XmCcVPVAHngq0U7pNl/LHYA/Cbbi/6FPYiBgiXDNbAharza
YqjBn+c93oM8v3jMH6MBFEXB7nMhwSpHKYEQABZAofMCFgy0e76OJItIUZ5Q+D6mOEHCnq7WqQVZ
RDyhOCRbimHHc8rSa8guCenfa26T+3Uh4A1Pn+VW3x0IsDCLoEjhGKt6TF2a0b0HvKgGOuQM8zBT
9tL1sMDFxIee/gWvBRjgL//GjuReQgFds2wRlkcT/IpJFO/6dF+vcfcqYNeF9eyEwstmZbnFHjtM
N49gpuPfifP0NMbQ2oiR8XxOE9Y57q97ezfY/sC9EtNglEewWKIDjafmXj/HMAGZg7CDg1Anz8mB
Czqs6Gi7aOyO+4+TUuKho9GF/CyCc/31lMAfJ+rd6O3JiIUKVNFO8Q/Q/wKCVa0Uxm89FmUG6yfw
owC6AJ9Vu9YpIPZpFAijhrz6TaerClamgy7Zn8rqdrTciXDSqFrG4ssrcK8kHlduCs06d03mZwUJ
dMbXSO9AnvowF00mOx4TCL07PeWjtumEy6v2K0YJDDifazE+9RVoxevSdl+V+N3Fx0eynsT3CNcz
BPXZxjI2OjKrmX/Fd5p9nC4QOtu4iXjRDHcNHbxyoV9ncclUrA+Sc8paRf0lwORrjuUFPKdsnMed
Rn0STm4guphw9JhnabbYcZ+9GNeciq7f1atZIc2qZBprAZ25km5ebfDQ7EYZ6R9N4goYEndj8Yya
/GdXI8Pv8Z8ByDyz+QZwPUTk/DX7QRXzk+0ec7jzAy0oLkdsf9E9RK4x+ld6JuNs3eVaP1OnUi2F
DSO4O7B2wNJx7vunjI8Fj0cciE2PnBiQoYSl4UDINicUjLaBcxwNIjeMXhimADzQKCjYxmRHi3O7
rLfJ+f2bjqZC+lxZIL9vd0dhWoIR/ODW4rBP5GenFyfNsB/Moa6ulvvNN4cKFu5BQ/8cX6QB2xS7
AT+SN1yeK4bhrIXh5o3ptOFFg1MXXk8fnfoqh4VobFjJPTexKvmDW0Ei2mvAewB/7uug/5gvK18R
vwiA0GM5eziTIB17u67ynS55IrextdhoghzF8BYjUeoBW2WX7be8PREAAJ9cv79wv/H1deEaG9w0
FlwfR9mU3xkT8salUeGrKLlfZSROLxcXNFc1papfp27NPn8+FcTwkbodHFSI92xvUVkRK7wBn0fG
ZhhgSbZyu15wKwn7cIL/BrxOcBz+UREIaUjtL8LaR+q+sods3bExopIDHWViG1/DIacdU23sUbl+
+Ty9FY52g5AZh9Ee7vD06Y+gg7qGE9OIFl4pw293pnGmS3k/bS7sA4AX93Q9aKG4YxNHVjpWJ1q9
clrs3yxCEEjRyaGR8vpvGc9g/Itgap6h4V9ZTMCIJbHqygUg/cAHx93giyCM31+GdS4Ajc1IJPtS
z4gQh4z/ph0TUSvWxi2+ZrSc+uo7dIRN5y/edL/cQbPwyt5i0syslIYIKLkYe8okd1s47tT53GT2
FRhHwQpglA9uweKbOprPZi3iEOy/LZ73flvu+in5KOzuTCdpN7NxJrZSvmFTK1QCP3AyuxG6YoEC
XhEDUmjQsqWyTwj2RSjGWWTHdkp7km6GTy8tSDZJoaKOgwFWg5EHBfaYECHpIxOHvUbjRNgytgrT
a0Rc3l4Or54qhd4al9GFuax42Mh4322gftGpfyD8H4pZOh12xiXe5yw1rNl2IRjTYzBe5VxhZsyk
t2MBTV31bOLNud7ZCej6/UW8faxbRgTXH0Cv6zq/6Et2MzfxKgtFCIkOWyiaNf5JbGmf4fZHvXXn
aWhOk7O0S07Xg3YEI6HvYdwMZ3QkGIVdkH3z4POAEj3Y+MO4iY9UgT5hqtlbZNkXs1rwqPmVLUXd
6V3mi9NyBm4QA71d3nBDThMPIgUcBfryhJFWbRGYELKObvzHnMu26ZULWmDKnOeqPDZ/Km7M0DbZ
JT1Uv+Cdn0N1aPGWUpxxgIAVZMKw3i0Et4MpkmyaciSlyuc2TNfkQMx5jIu8FQkx1PXQ08hngKxu
HuahyAJssiRl1FO1tsCRATHeIg05dYfM40kJbVOHcM/jr+hXZv0LBlfuaYZdRovxOrDOC5kRMynW
FliXUC1SjjxMedukcxrBBWooxcXn4yhXl/uOmRUuKVfD0wqnbl2FllaHdDjco+Ob1XguPmQ1+nwc
fACzHnar2ioXCVyHAAX6iLENYCZ7AQNlm6UVNvrVzFcmgwPcb5S2XHlN5bU8hzk19nTCWK6aTYxV
7amlI9U2X6eVvBzrM8N7qVAEPBP4DjFiDi0wfB4KmquJJJTwmfpiN38U80Lj5h3bJ8geBh6K0ymO
LLlDy9arUcyk1n21ZwlCH8Dox7reoHeqrwWlAqdzYIUMhx0KwcaLwW738sepoYtxPAk78VSbgaDL
UEUbSOtY87qiNHs2PudI/G4z0qDFPL2mtP4VRqOf4U42yv5M9hiooCiqmZMXgZ66b95+wBMSIAju
rMniA8bJhZ2C6U4svERJju8NrPA3oY1x6Vlb4lPFhIS5OK0rEFbp1Hd5kQE/tEHJOFe0YmYErKxI
X5Suk8wbXbx0r4+9rPTNNDRebgMGTPaiKwZ4wiUNZKnZ9NqmxMfTOH7qtaEsPuXuUy9jbJb1eQJc
XJjnZNhC0VXwTtVZiXJetRMp3gBiSvuU7K/PIJPdK6rAspfgM8niD5vKwF9hVjg5Vk5EbtHFe8i4
tFDDmfGhjg0hCBvzZqGoMwj1+hXcdw1yYngPIXi2QUD6aHDgTf0JnkWd3xZeS0pG17bwkuSsc+xS
V9XdgnUh6hFjDu+WtxwQJ2bwBTSDy5fq57KroFq55LI9tLGCTH/zE5t05Pucb4ITHUEZxio7ALqr
Ul8r1lNl5QMzNfYiqiJoiOBAPlAKWFVS12p6vzbruPcl5dQKAUUCiVRwKjoGKtVztGLH0igcYxtv
3lCcTtwCNhGgKW34iw8o9YdOz89eM3A0LhPfVkttMmf0ctQ2oMD/3FLeCwINjGK3wI4YGs3VmSgn
RT4k1e7D6ldlk0Em6bgy0LNBVdg1qauy2YmNPQ1pAh6qZkWFOK42LAWW5jT2bxwj54LB4WXzqxmX
EMbCik/DJ+ebQczWTkoowl5tSr+L2BhZmsJWfJ/qbJm+vNdr/uAQp6/v5+u7BxXMby3twJD8TLKl
Bt2JS/gLFsqF4x1M8EXMOwhJv2TJjoE6RIvMJq0Vq/Ty+hVJOKXVPMdcx+RmOXy/t/qRzN6zovcL
bLOqN6yqYUKLI+dR3zCGexxHbdU0eM+4VmDcXFdv8s2qy19vMu/k8bQ04szsGjyGqWEuytdCgcnc
hsZ6/fyezLrvjpVhHBRd3HJ9faTnOCKInEUFhVUMy/Q61nqNG6/Tvb7CXtpRz5HpdYzXJ260TqaM
29gOrNiQI/VjTTss3gtlWbE2Dayz7uZJQPu6VHx20cKnT98Xar6ECCbWQZQb+drA4PETfliC68P3
wZyKASilXZ4EnKRgcdmixQRq3iOxTg/sjGuNuIZ1rn5+jB+Btx7NDmK/sQLYPB5Knm62K0ofbFfd
ZzdQXiGUfpJbwhq0Bq34VEGMHwmxVpVbw+79RUlHuypyCSZTqHQL6qTJWtlGtze8eMo+XBuwVmSv
kCnpggiVU5F6WJjxwWwZ5+B82syb8S/Zojuklmb9rmv8M7P1lR3r8VT5xWp2tRqHmico/covFtEG
ngFaj5ti9VoIZ3NdncSlwa5eE5ZU0aJfcUUeF85Me5CdfHpd4bnnsmhywMqZoZbIlmAzjX7q79E7
nTrIwRwS9vEGV2cJl9WO8f1587nF7rly5h2W6ERyAWPEl4Os90WDctjdERjga+IXNxvlZYH64S1F
S936uqTOCoog/D8AdYzQfP2HpE4dIp7SS3qJdtyj/yEENPlPyj5SIgh7ILMhiho7cv/Kyo31QcqT
ss73EzzmJj8FxSJEYIqPHr5pNFPaRUXqf/vtMDeMuZHAiJsKj8Pr+X+knVdv40jUpn8RAeZwq0hR
OVjBN4ScmMUkUiR//T7sD9jtlgc2drcH4+mR3c1UrKpz3vQqESoLNiVfZP1DSVZBPLx7WzG7NM21
FK7IxRIWMKkBGDG3PxNsFeU7Dbw/a4tUj14nhMz737M2Xa3LfNnA02JG69a2xijyl/c3YeVtk0/Q
61cVxgMlmk5UpghdToYBQWOJlVCORtSEFTxs5Ad7Oo/jepEDkXVnc9t+ARs7Tc9Js4FacUTaGCtp
Ja7vzt2hc7bI4Gi5B+hI+kXeZKiYZziaL1Ho5AOpGwHQQrRdkG/n4tdBR3JxX/ApD7RDCwa9HOsQ
6CY6awfFF2l5KSDboH1pl3AZVp43YMtLY6MnaFqE2ZR4aTanKBo3QKqY9pvQiJIltiRwZbWBOJzQ
GRsikpqaMxboEQxGWEbS3IPjoqxo44fQqz+FXYndYb5FOHRbp0ssSKAz0eX/dBfuRwP+1YsryP2Y
y2xJ3wKQ/MipttUqXyHO+6CP9E7JBs5FbejUMymg4QAHaQcFiep5jzXOIsV4Y3o7mgBhtI9RRNIF
5ZrZf32gFwsRAk4VGiXFaCz6Y5UmHigbTV4aYZ0xMt+FLc4lORkf/oiezCMZNiyDcHtRVjyWrCtV
tWL1ueH8/BhzIwcQG7gD5CHDFcYeJBvIIdqdvm8UjuU5SfKjYjx+edhElENAHSGjYK4fsZ5UsJML
0EHqGpi/l1s4ZhoKKOZpsq2tfbCqxiQM5/OgHJa2tBHsmsBy8pGlTfrWXfK5F9GLHN28oXnqmr4X
IJPzjpIHNZ7Qt7iyetzuKif5oss0jJfxUpxTm6uncIscYvdgMdyVNpOfObZmrV0s/Vf+qEDtABVg
JMOfE4CoWYByyHPlLLZvY4kWxIkAgDfhwmxGI5Kv8ScQfzgywDXZK5Dt94sRYK+BfCbpW6YhiiTb
YSigPjlJII80U/2RJYfyq1pJtshqDJ3inWrw51dY+2aaZeiyqGmGLEGTJ/vtSQ3Q5tK91u7YPZUw
0b8s5Ir0onv/AeHtjuqE5g/8arT2tDFR+tyPOpturFCI08SzBfBBnZT0SsinLCYS0zYmLhjhJJNs
mbzRO+FBS9ngQR+SCbaYKN4op18Ng5zGNjZy6SRjXyWN2P+24rDghSThsB3+fInyt0nK1LGBUC0u
1DCJH3qyggj9xhJV3VX38pIHNaCFCNc8H068wa6P7a4H7ZoFg4HOOktPZwDAi7NL+X9tu/p0GvK/
c2US3ZWgxSSX08BZge7yql4YuKYIu+nAtR/nZNYL5mGqrFGvTX+5B9+Wl6eDPwkhbl2luEbBPWiH
596fl2J3EK8Pn7MTBnfpTBnvX44h4vafDyt9k5I+HfZpVUuztE3yRlD3fYJkvgq29AS9cTbv7RV6
CWL8Uv7y4ki/XenTkhT6ZmJGN4w/7gv2vvjOtKSrMR+xtfjVrfOblObp8p5eHivDCsYIDWgRr9Ik
uxh2ucxO5gccRtKZ2kn0UTj1NNgzcdGR+8VzROov5J8pgoNjMW0qKg4nhqk9HdxPbo+ixn1lL9hR
OXjtWMJQpPdqmul9Ck7x1bxk01995P/rif591KeJ6aFJZmiEirpXX3tBBz0md6oPicvCb6tzwGFS
5C6/XKrcvxo/XeqTYhzDNY4Yaep+zvAVIY699k4AUDd4fRm/3fGlwJvu6+NXt7X/Gkx/X+2TzC0v
siRmXlH3xCBTAFgT2DIkcn1BCXkzFr+8LL8cTH+yDnX9xqwan1tbSwOsqWZ49NuYfWxREYyE2c8H
k395jnp/Mn+pwAwc3Uov5JYSZL7GIgZjiscy2nqvStIziTZcZgDLGwoIy2G+D7ftKe+7cD+fxh+3
vB+erP40KYqKKriRIKn7B+ls5VgxZ8yMj2swp1mxM/dY9njTlfweUdnAp2LXsvx1jvqv5UEXNVm3
+IUO7+m2Z3ktuUbIKUCaCQHv4N4adqhS1f4hLJGgRButmoKI6+Tmmiu2VKbxy33478chaybWv6qs
YzT+7+PQtTaOQ6FS99LZWNPlPmYbuqygnbcvuN5oWVfeCzvXiqJJg3mNCncpUwqhnPnVOek/h+Ff
p/L0hqdJp+b5o1H35+gKNBBuvHF8as/6e32NTj8/fvW/JlD9r2M9vdhymXrVTer62eQBgD8K2RZj
agNh8jYI42HmjUoH5yIXThxcfHd8g8DZ97GFFSRI7gedU/Yn+oe4rs4Z4XeM3QsK+HG7CK+Iqqyd
gb5rPkA45Y0eECtuQOT0++17Z1dYxTj1rvx/mqsUHDsNwxIV6c+S+NeLVVVG+mj9G5vys0zpDRg9
Vc4ZQl5a26vGRkbQa/nBwBPaCx/3V6h53UAlTdz8paT8H3Xjvy8XGk+13/NIOMsi1/13UNUNu8gw
ix57Wnk0/WhfFtxfd2B+ZaCrkU1fFQoeTGqE0XyRRyrd7a+q7SFLsA+gSOVgHCDPmYiJIIvRnv3K
DvSt4T3C3zyLWxqslFcIgwosHYZQ+vR28PiCRJl+KZvoZL5GKAkhIJuowHrDA/hnJgImbsWum1Vb
8UVb0Li/r6sjSARSJvU1giQpLW4fIQL/z8i+beQrMwKuiOQPnkUo20BuABXSyCjHSTlRe1OHCdgG
xlc1OzuErN5UMKceWnJSpkAj8iFMXvcLDqZJmBfNagmtHZ3nYSj1vFuMYVAkwRz6CpCCodtzxx0C
Kpgth/oru4KuYAgeviE0wIAipI8+V3qsQZkLOxQMN5uneMdhBnwlmtTtUAQq4DZ/qfv0DDG1MAYm
IxkRMRx6C67iH+aD1I9FOlfVWXkt0GuygV5DDqESujA0VBAplQbwyJUG2dU9Z0eXHLJ4wmH4WwwD
14sxeo4YqRkHo2iDWYPwzxqA/8Hx0ffwWSrgBfQldBCQF2Ki3itPoKzyQg14TWCwvsm7+CV/M1+s
GFrdICkG3qmCD/sGCYF2ZbCuNkUwlGlOv0voc/7UPPWncaEn7m+rffd5z/909PbJpdjeG1radDTB
PGju0aCmx0XGRILO/Sy/F1caaWD0ypehQRTJz/FXfIpP/s49mXNaE+KJJrZ4UmYNzwFBHjdLGYK3
AIjV7+qyotd7ct9Q4CtXJO/eR8gS3LddByJdMDrhvPaU9N4vM/K3mckSNUVHrGwSAWewDj29O0pR
dFopx3vemhSlBFj2e4sNm0OnVv3NsUH6plPmaKopSljlSbpEC+jfo8VlmXRR6aN1o0Sfxu8ZXeaT
euAB1itcMj+1j8f256lX0pRvl0jpJ4mGjCkUfo+i+LRTtqLGcIswTw5tfXXzzU19idRtRo9L+/TU
OUkigwCAqsBEo6OOs3BDNfwK7vFHgVA9epGq6SPH2Q/1C50YCcxQ3QV+MdB4nDlWSXe4vhmvXdqO
K1gr6REfitrHA2MWeJeH9NLcdvJ9JQi7otlG9coUlmCaUT31C0oD4A4tXZjiLnl8ZNYuhZydldus
mvv6bFZIm9q/Btr5Hu/87DW8T+86Mkre1Uc88y2nSc6S6aTaoZF3cnENOrxMKOvUuaZ++t41prdb
K59t8nELXpL2tea1LoGxxHqnegetcm7IpA3w5TVkyKKcig+IcPTZp0hXYvVF6sVTt3oSaaco5vfz
zppY0OBiJ7rtO8A0fJXsoldJNDM9nvH3oTtlqoIjDh9EvojgfAB4XT4CzABlZUY5q9sIhpByW7f3
XfqVXrtuw/9zqpiDqNXujiyRbJwtYlRvxZfoWsYO7mQ3CPXWVBmkykXAkfcgfrUArObw5k3VrbAO
rJXU7JvCFrt1jOuEimg1YNkz11GFeh3OYHoR/B2TpglZW4FbK0Cu95ZyPDbHAD/sQ4XcBi1P1Knm
vYji1nIncrNLIGBCiaiFgWZ9lafqvqputpK96taoeUxB1FOc3R4nt9hJ92lY2B03PEo/FBDE7BjD
hMS6EJK5lvJAt/fbpBPnj2bXmhcJY048ewZcWh/DRRO4HcPMKMVtpyCnQEQUrCJac5bFGx+s0YdW
vCEQhuFS0PGSR+59J6bzptkX0khDBkkX1xw9tAmMEDee5gTq0o5GfYZ0EJhA22ICUI47f8wNk5iV
zRXcnZzHY41LdzMPmcpyfw0TmztRyyddtoE3ARwBMyN05GbPMU+MQ1jvFTpZ1g7ITkIfqI8e4clL
V5WwCLGdcEFHzKMOXbWZKlj1ciBCxTAERHGGnK8jdyIjckz/KmZp13/EFcGq4ggFNsG4ZoBnfjFM
GmtQm9MODFFlqozuxsDPDtK7q54zJBvWY49ogWJsqfRvmbeD9C3Jn2Xz2uKY7DrS3emRdphfLOiC
dzXC1zrfeuVbbME82AIho1ioFzE6ByGAgwWmgxfFWoNXwvhA7k8edY8odZ96NNSAXqpF8ZpmfAjH
9BCE8JBGdxgY/iB2R9ApW6dW1y6rUPLSSeMkGkXWQhDmyLlbqyc2fWaZk+MD4udOmbxp+jLynRQh
B47OAESeXdSTHAJHtdG6kfBWyhMDTjwgdjpr5UkMT/yGWVA9ZCcTiMPqKh18oXeKfFTj+MvMJSi8
PTMbzXA+crElSmbxm2odk9cQ/d9nRdvpZqv1ltO5o0ys7QcYjTqIoPjoeIgtatjdCJHiJbzMulnA
gUwf4zS9FqptKSz6CN3RoJtJAktxVgPeTdgqPYZosNc4SWdQLO7E1CKVbHA40dZquoj1ngAQjVXh
UzJBm8L3jp/SH7aqQCp/4Wvy2ihvdXauEzD/xHYJXTYdWv78jNGUvUhB0aZ1CTMR237p7dEhwOHz
UHwn5gmTo+za9OY6KHqzepK4R/EB+prA0tzV8kt1X/P+KF2E09pIh0Y9voPj9q4r5VeMvvVFSezm
doQ3fS/eHu1GcsdNC9q+EModllMtxBZUd8rtGMDsL8lDyfEq84lBGnZwOY0jjitQ8tkNxXxzDcWc
O6tuXGyxNMgWEzY8SYU2GtM+qOYpDtKnXhGFl5PYa5mL5k2i3krrU4TQ+pC9PmaIOcfNqdtZiJAE
gGXYMCnkwZEbzLNir1OQoO7XOgywHPG2kKuZhTItBzysQU2nivSiW18NpMTHexhuXXYyj/PNTheJ
t/NXzY49VC06lTFTjFVVOnh+esSqCaxlHiXn6EZ9YC39VXC5H7sEVCPeSLgHznFfmKDGuRWTGEcA
3ZYeI2mLkyhONFbLE8O5ECXJqDRmHsEDHxj5GJLjy9uURRS1koGgmh9o9spj9FgkArTw9w4m+RFP
1C3bPal8E0IHQ02tYJ1FpPQewTafUf+VwYuA1Dtbcsqe/1JlSwsOMqckINwbqNAgbjZU4YyzgULJ
rPJwRBrpj7kJMxlQv5hr7lngOKiVpa2Krr8+yRuhWBlDv2aF3dShHSXXWwi5RD751eTuztPbi0J+
ur7l95a3Vj8eAOL5a6i9Igzr/e4QkPeF2bbTR839yxQnaCjQc+AXAZtdeJX1sQ/lTUDzOMBvESU0
GvL2sdTMic9YhhsKdCEjMP2QHwOYwnjpQ2KhWZ8j4zXrZaY7wcMWm2ngHtsK0lqULGuNvDjxLFCE
G4ziRrs23acZbTr3Uj7Gt3qV6BteZcWEqcG2eAFuJqU6C+LiJoEC+I6PwgcFkDlW8mkYnzsFmyTb
R6VbhznasnD0UDexecBRQL4vA2lyp/oXpQmuFWnwkcO/05dxdChvuzty+qBeYnPhqiuoB0MPE7tF
pHwwh7WVXd83Wr+hNsaussq0aQd+Em+7ZlFWFxP60GPmg90nyNLxxKCShYjjl/PqjxqEr9Z9glij
MFcxOLcxKI0FhUrEayY6ymsG7xQhBfTu7PEKfbxBTAlzvBWmVgQ+MZKzpQ+ilVfTShlXLmSboY4X
CO4eYD6ffjegcOh1BcpQL0f3wOaThzLu2MCcvUnH5oZ9TjNr4jGWZqkF9ji0uLLccdmfreUVzJpu
jQ/Sl8xEj+kVhFJKnlnsE4iQjpEJxdt6mwBWTqikmGaVmw1oF72icIHNj1bA9ceJeoRqL6Nq82dF
YoveSlpaCtTVQWyOYMqju2jo8Fn9JwoSqGOEzr63QWT8Co2tJpM4Qjs3hF+IyYXUEyzDOfJleclG
To3H94WGZRk8tzzbPAoc32RsZJNy5r0rlFRGfy4JLkCEzUPb8wfhGo0l2Br7AtSgc2OpnoNmJR0R
I2QSrChYRrOIUrcZ9xvTcJSiNSpX8I701+Id5iKoRoPqWJ/VxGjm+HONiveQnpG7rqEpZ/wuWjxu
00Yaie1aXjYQfEIMMMYCJk/NSKCkgSEB3yLg1RtGp+pE0VVuAOK0FwlC5tzfMSMojnxgWoHonJM8
rDGhMUpUKkmbGqhuqE2gA95f7yfJx39ygpwa4p5RjSnHY2kEU9P6wxS7fxT4p0JqXRcXadewSQ+H
njczwolfjWtt1kpYgSDUym/DsF0bnW116y7CE+TUQQmrmcKkAROEJ3wgazJuK/UxLbn2+65KYSrE
TOnXyl8l5SHXFkJsi+xDvbnZzH15+fA2grjGWcvFMkwdMxQi8dSKK4ZhQljLUT1f7sQqeBOjXqTe
XMTDPx6HjY23u8nYGVR74ZK+SZhkyQ4pIe4k2bVfpSNcVGmVZjPJXaTuNA3eKCF0DnJ7NdVF7a2z
YmHJfewiZoAMLw0Appu3d3ag6taLdpI1vGFFJAJgrVGKiIgYIZfJNDHuMDP97Z1dHX9cXnrlsi2X
RjlRLMQP9RvFdeS+Zf7Z93AeRrVqZJ8uskCdMumenIT4lLd7Tht7xa4byIQbazNX6JmcOFJlBQSM
cmp5s/zi2w/IB9S+vQnOMP3Q3+/+cFwdqFpgDIXBPobQcFs+yr0Fpag5aN5Xrk99PMKEQ+ktFGtR
GBtLGxn0C9gFURFniJG2kjLtimOD1EWaWdWi3TNOIATrcwhThT5MMAVhv3mO56pBuoouj8u38Fim
E1oI0rKm0M2jRebuW566MURjNAgxKGUgT9DtQkFZLBaXxWqxWo1XK2flDFe2M7SHNr+2o609D4cK
URbz/gsbo3ExojkHuSbElRlO4WA+BxXkHwhho2ow/5jbW3v79WW+0REYvMiDoZPPWCbBFcU1yY6j
KWG8wyn/3sen22A8dIbOnkPtHwMMrT9KHe/eXWYtBWPdhKQQAKM/lqa3ACO2gq+bI/SbL3QhZnoO
1UPcXtX2JH7iN5SIp8w9q4yGLmBOvQnjmMZCgH/jA7Y+QQsVj06CQVFek9uaxxPmszuJM3j0lewC
egi4bk8CpifJJsXXwEAO7CW4crbYFEwtqAAs4ARNa+9oJVOWBBWVq6ud2xrp+NLzt+ZRKUd+fkm8
rVtfHyhnwwR1hAySXm61O44SW531NEqgV8Nc01qY0aELSg8QT39Wq2HpwipgGi4UDbNaSD3KKrjv
YsbBjU8eoZ3haCJKIyEwB0ohDuW+pVMzLi007mwoVeYNQcaUtjoGj1cxOKS3aOg2MDRy6l5cHCsM
LI2qR2e1jxs9NLW5DVK1Gsb84TYvBjI/X0VbKXoP6AUpQL5Cy2mFm3uE0vsFj5AAeErEBF8zz4m5
tQjTaw5l8WZg7nG7POBWkgc3iLWd+nivweqj96qYGlhGsW8J52FzkEO2r3YVr0rkRemhlbYUlKK5
92g4yOG2Ttb37gzpMYH782Cv89Hz23IMYQCy8f/CbegGsfMUVpc0uKgQIR7uBYwwi9Cu2eFjmxb7
O2WJ5qEL/sTT0KrntfTltbuIJ/Zz58X4BjiwM+EX3WHNNAgVfcI87oYR6Q9NjQ4S7HF9Yr3jvgnR
aYJz1eiVot4dWP40sY1osSyPo/NMe18Ke9JK1qG1rhkP13mtfro07bzB2vxs1GvQHGZtdjWVwe5G
oUJDfCYEtiI5ssZcv2mGDovDcdzPbKWOGm2oUlv90VHgT2kOgrN48HA0WVmwfONBlI9FG4nFWtfs
qhhDPWdnhKT357sg9c3nf5rTuEYawJOEP9Fgg0H0b8tLzgwvyfQiOOTjbiJDvkI1O0+WtDcnNVqq
EDZGNIEB91uckfSd8cCBLZNQOcVQZMIh/j1wEDVVHGS6f1CdN0rNPqlGnZgrH07eL5f4y5H0p66e
oDRWENeqf2idns7kzvRZOgPgB7755Uj9kPl2M//PNT2jeSXwFnl5mn8Qp6qjjLq5fHEnKU4L2JPO
f+OmSL8d7WkAm8a9i5pO8cneBQkAOyxmeLxO3bW30Zxi+fO19XDTT5f2xFwQYqG93W48Ltl5i/f6
ezr5Fcb//kL+MyL0p16vYJQkbqrcvXYq2CRkLE0ncPCqIszLtUkRJ6BGtumY/Xxhv97Gp/5rV8dW
13Z/Hpq3qwnczjE0u3gbDPVgP/58sP+6i6ZkgUfRYJaVP2SCv1CpmkDFQmlln8xTPJUcaerb1m/D
/T/eaMWQyb1RZQxhTfVpuGv3W3bXZRmP/duqQt0FINRsQ+tioVy/aMpUUaYBXFLQTRpi1SjKEFRu
kpD2mf3zxUr0zL+PGt5u5X/nGD1BXxBAIFd1CiDOwtt6L7iJQdojlCjewNAn1ihcdGtz6c/iRev4
M3MrO+UxO3g26XP7cloS0pJs8aObZ+vbWjqFa/Ni7MgXWVEP2O2GUYGNlTnrxTXKCa+urTJ6LFNH
/cwdC2snzcZqznFnLCJz1xa2moN376xbqmRRFAgnfSdaQ9duES8mE8Tctm8TxzE1nBJjm95umTil
bkYryY73OW4uhZ0v4EotUTjbMTTncN5M/bk0xvlwoRP9axKORcgHFGiixBysIVEncsHupplbu8LW
OXFtBwjaq+f1mTrDRf3OqQXbkniKDrc8f3NfsKJo5+zgX4xJYAtrE/so2tJIfJ1wk3Ef05XrFDN6
3XOKAf7BeCmwvXk0r9fBvE/tyw6mUy9Yy11ozy5/s4uFlr/yd+EORyXbPZdMftJYcLpxfTSm6izZ
ajaOWRAmEydbVxAktXmyVezytYIlLM2tt8AhGN5JHcUWScWc4uZJauVtU+6437hXk1x9n0MDmdbz
Ev+yjrLgtjjmY3lJDbPI5xpiKPeznRYTGo9LeekvwoU0y+EYJ/N2qr5WTulYC8jBG2GBNKD3+lT2
6lJa//kG5qPFNGMLSCzLMllEi3wmjzJHnQtOsPFX4co6YpXBf4WlyiRRc+PLs7bVtuTerXWc9CQH
V42JttF32qw/IXWpL4FEWcn7AXfDiBEXyCzAqSs5JnyK8JP/c5e9I621ptW9Eh3wOe8aXZMrH1yN
dbZQnfToXSFKXrNFCFbeDq29/4eYLvPE8E484tC4xwkFdxp/pk7nwRF1JD+svRcLwCztPbgmx2zh
Lh9fwdVb+bOOLhMBKx2qXW2NDQDBP+GfF0Mn+8va65jJ9gT/GXGHS3OprMWtv3g4D0dap71ad6Lt
IYov0D2sb3ze/yUi75SO+RjmBp/CRFz15pTyCmOrZbzon0F/jr277r2CFqWiFSYsdyute2tJaV86
2Tn4kvY+chqFz1qsaZbIhDDWmYlOgnhKegeNzhYA1a2DU8dW2Ov4z/ZnXn0lx/IL29sV8kpjnYCm
8R1Y1PQA+Gou3dfWyb9CdrODG7egOdP0Npf8H8CbtndfOUMA3XP+xU/XZwxy8dl0+Cg4KvtwoW9p
Q7Yx5Rz+nFgKx06wopcvD/OMh1XTvJBHj6M6TG+j6kjWi3KIVvm1pVX4pToiYtWpbIzw3ATOlunu
BxiVD+NRd+pNY1NmnVxntzoItv4+UHGZ2eJje6LZimLfzEe0+sIEIe84U2apZ/vIEZNxBYl1Yr3k
hE5iSI4RT0gxP+XPJOiBiJSw2N+UkxwqBZZcFALRzMvW2Q4MftYS2hAO2TBT6EX74vOxZ/N3oQom
4mddXIvuAMaarczBBUZtNYSxgJAfixwU4kVfIibTfGESaYMyDjQa+s4LFRPqxJm3CI8UbvMxMRsI
E9C1qiPAbfEBWQWDWommi2FXM8IszOEdZjhsU7Qc0le1MJzsKmGVaSzxjlp47CnyRUiWTjoxJ+Xs
tjKAqTd0l8/mXsWesOYHzbUxT5wbAZEG7ROnfAm23Vv60szxflze9trcmxdI18ETYKgrdE+08cRI
hmsBxe1nOCPparCMDw0kbm1SfPRfyxXPc0WW3bC99qK6sulNYLGORs1Oq47UGr6Lpw6wE4IBuOIK
6PuY4vasDl+Tq+nIw+zAjjay+dMYNeMsS1ecK1+JADpDIB7QsLGo9VGmB6RK78wBs7s8kp30Ns6h
p/aHzoVVz5WPxtXyTfzEGFnipylLx1a9wrfmFGJyF6s4kyJksW/IDd8y7AzRrSI1jEewBfJydrJw
oYPdMK0WJRPF+2OCaVO5MM/NuBlfFQJwiDpKhpcLmnl9kC5WouvItJNIhUPIckS6KeI3SP8Z2wTo
mmNaULSlUZ6QJwMNiZieiTxZGU6LNoXo28GQ7KYrgY9I81dUvCo43VRhRO4Q8NMc0QfTeigWM4zX
dOTXA4XZDnXyWD3fj7ExTw/8De4g2ly6MdGAG87VYJIkD2RofHXwRd13Qv5G7SRmiOCS8IUdIhcA
x70i4uH6mAUbUqwAzLAfsbZ9oCBjZ5Uckk24qxbxLp9hrEBaYOdYS9jyZzxcHHMtOf8zlFxbRiKN
36UdMdGnCxGXTmEb7rKVgjZskm5aeOHCNEJdnK1uYxVaeMOSTuMGe7MH/Fkarfv7VLbTdb9ENyz1
/MyW32+hmDsZGX/ueAsFddFPeKmd28rGmoUvCHLcVTnvN+nqSpuJO9qXpSOu2m3liFuBVQoIfN6v
WdkS/56JgGTcHQsXxPcYDbA+3RyandOa+JhkAhS9bPhdM83X4G2TdC3a+gnjIwihOBBtibrpT4pF
7RW+Bs38Nf+y2SxnJaVCtop3wQcKQg9jjHE+U8/+Tj9rTrgLNjHS3UW2ghq/UDjcfUoz6mRs4pc5
EqWVsvFftuEL9glLWrD+J10Kfee/YIvDt7lCQgDm2sbA12UgHNReXcT1noyLcil7kdM8Xhqz/NQn
IJq7h/1bGfaN5vDErXgqNOM8rywh8GBygLpt7xsRKAbV3TFshvru543nb4d6KoxuhUEIoMKhAJ77
FMxNXE0A3Lsl6Ek2/flYv3JGngqj7q6aedgfzGdzhnn70NhFuh0eyS7ARwKhL+LYXw75bVf9dCuf
CiWpqFor8KGpKO+VNcSvYvegbdYO6Ce1A33VXX4+3reC4ulwTwWSa4mJ5lpcIbsiEiuTF7yJ4hXM
ol9lEN/TKp8O9cS/bFzF9cqOQ9Uj7B1PLR0rGo7WthkLW6IK8SwbMFJ7dP/nS5SeCzMT9YVhGX1c
KEw9+U+b5K/CTMs9n+5IFO1lsAX1w3QwnRRwWRqCQRBWumbSZQSBLzIj0ZLqZbu/nEE/KP8usDmo
Rg8G2qksmjDJn8o2I4vMqr0F/r5j28UGERd4HcYDBoSj20rCXZDV5fz/dMy+WJQ0zVLEp9vNHbm5
kuv7+8cQz4vx4xWhCTQ8zdxLL+EyVXHEn/xyyOcin8s0JCIiqEs19HXa09i9Ez5hwF739uLUmwf1
yJ3hOZbAu0QyGr5G635K0se/sov7t/Dp7pLqwZWqIgob4jb4/l/Pt4xDuREeiruDLInc84pnx969
3GzYgJE7cE/xstv8cqX/8UANSzXgrSMjNFTz6UqlIDVyQW3cXbf/s81Nru4x3HcowFDSTbx3b/3L
AZ+nhf7W/n3Ap/fU9OVCvEsPdxccgyPV4xgNmV072ljFdPKXY/Wj8dv9/OvinkbO7V5JkS9yLBWW
I1YSIvwmtiWwU+3ml+nHeJ5/+teRCDRRlulomLyl/z47AveMNKlgJLDzd7oJJLZ1aWAU0tvditt4
Vs+ClSYPiktzCDfBa7RLP7O1cI6o39HvbeNNtCUrrNgotn5xP9wNm/SZfFbXzU7esPGY9xHf1Qx0
leCaQcHCXbH30Kb5Gc+AQXAo2WzccdfGK2dOtJGxsBDZ3l5odUMGWdVTerYEHiMYHfx8j+X/GLP/
XPdT8ySQg6Ju/cTawe4h4QgQhQjt22AmvfnSrj41xbDpliLm4iKJWnDnyFsbIioO1LUKM0D75THI
//HI/zmdftX96xUSlEcYVllsoccMnIhaHzXmNthmJ3dyW8GyWZuriODn4Ogvgokx++Vm/OfRJdW0
0OHphCf33//r6J7RdWaTMwjiagpBC9IKXogDxcAAx+F5nyKS6BICJgaZk03x5WkedmU4LnVC8Nta
8f3FlhVVh1iuWZKu82r/eypWIN0fD7m3Ch/G96FJi+eUaOzQ0Rj5AxYG2R3+pkv+JqcyZdYFXm9L
tDTLktWnY5Z6ljV5kGs7SPnJtdoKqzsb6HjVjhKMBH6+19r3iYSDIUY0db0XJIpPW7Wmjio0fPBI
scpCIIr9CemqObYGE6yS3U2fGDDFdjy/4pQ3qhw5HkXxSBhPoMTFdBNR8+7w/8QvL5nBnriDbtGv
Cwcundy4T5xmG5u+Bx2unfbN0dRJ/IWDS6FPCmOMzyqQPEzjeOlT9YR4fIx/vrpvWpf+VqqAPgqL
jwEl/2kpEGOjvUWVyNW9shTgRLIovyj6jFEd9PaoFPQidtoyQcFRPEze9bkOAf/j55NQ/+sW/30S
/bv/13DOA7MQm4BbrPUWQX1SwqQmlxGHqbfmTSac7oAKWxhjRI7K/ka2CEQ3IKlhQe3v98aLKTEf
6QhUjDykUTjWbRA4IrUYe9rMjl/lhZySL2zU/79372kgVpn/sFSdu4cngY0Hy+MqndXPx+f9LXvD
+v/R08jYH3bmCI+JqMfTWmH4882Tv988Cx61ZvIvenfCuv69eVGrVUqnxemuU9/LY3xxLygItPxk
iYO1SE3Rjv2jvNbLtbYMolfZWMY0/W7HdtuZx59P5T/eS06FtHHdUtnQQBz/91SktvHuuhelO61b
FQdfeRG1YWBdcd30HhNqrEhzcD//+aDfGOO09fv9Wr9X7rdS4tMzuEt1dfM84baT0gt75byFRfwl
itOmt/KdtezeaDgX2AANpbkozdNuih+5cmxj8nRHEu5aCJyydUg7HC6hjDoDcmDtL9Pm5Hlzz3r1
ITFB6ZPCjRbMm0AZ6IkdN04yz3+5Evn7VMoUKvISGpIoAsE+zepucWusKvDSXYtMVFh0pi3Iizb7
jPN1TQJS85mrK/MjoEsWiWOreanU3Q3LcwMj7lV+28beJz4yt9vLzzf4GyTU32AdIbYumrpqkVj2
71MFL027XLNglylDQf0SvIWULInTAJlNMlyA/xdh59XjupVm0V9EgDm8SgzKWarwQlRkEnPmr59F
P3VfD/oCxqDHNnyrJPKcL+y9tgcrLFc/NP/yv//g/+/z4GLRiaBjP0TJ80dZ1XZhKirhM7vMrgvA
qxOEu2VdnlLE6k3omT1Zo8yskEuR/ehgqV5kuP9HLw08H10+3n4O38EWc/svP9hcO/53vWf91w/2
Rw3WVlKX88plFwG+Zue1xakgroShGxiFFwazfuaMGt5bRFxAXHG56MUNtAFqBmigZYda2yY/Be3f
pF3Ri//lp5sf+D9/Ol00eBXI1NQl8Y/vK5fE1OqrOLswaRbzWatOWAFT7ZzxMeJt+a6Q3N6tdI7R
HB4eRKXJJsZyKpjMrUt9jZGQ7ddzGZLdnvt/Oa4k81/NJZ0V8XeQOZS5G/iz57F8I3026RRd9BLc
HxrBf/4CiuvET7fubShVyNYAVQWaa7FagTic80ZnyKRShMGO8mW8ImDOH9YRTGaYIii3Yasx6MbS
oObbhv+beYWKEIRhaXdsPtW18q6cUXuqulONM2YbFeyNKDNmlPKb/maqXDTRT/ST79t9/p4d4dFd
0E+L5Yz+mlbRu7ZDVB2AzYRb+I7GWlchic/IrMqcw8WKz7Hdi28j+begLZjrRWt4/+wRMNoRuQE6
UyI7TYYFvy+/GHpzpTImZ0id91cYiVAU0CDW+NsAV4A2XQ3nYsbCFqSD9SD3lkwtiYFkC2cIjjZ/
X8ua33lyIfyiloGO333Ut5l0ysoEBCtkMjR2qVOHNtcjvq0CcCgV0tOW6gunWx46zF6HAzG6E6Ua
hRvy6W4ZfDILA044IaJGwQi/tVhAS+N/lBZUQocPDxThFmTPG3iv6Q35cIj7SrkFZFYQIkt691mf
FhC7qFue++Gkgk/oN0J1jIy3RF5V7V8OTF3514uoiAbPkaogMxAl+Z9//h+FQ6NnZdMHfXTx7+Ht
hncEedIayCzuPMB9DE1Gt5q5rB7k/TN/Xwcwz9oK8x12BPSJp9futSOShOfHaL1m3Cb4I5w9ylEG
ZKgzWb+kB1RCiBJFWyKVBMgIBBW3YQz9QWhZ6+kbN4VNlOHdC1CZDxWg9hSSGKAXbBtSdazmqCYs
6IW47Yr7OH4F0udUH0tCF+uzBeFLSD403RPBoiiu8Vk/vxTYQ8amfJ5U46QxNc5eCwEAFdWgHQ17
S3a09NzeewIB20MOoclEnwdUIKqWN+GSrVrWDnhhhnW5nCab6innIJxTkk+kTnVvfY0A0S4mfh2b
wNTltAWtHMyTrPebysDjp/JtF6Fz5JARnQ9LhLmSG2soaXHQrTLAM8sJ3Hip2ah5p84l5R2hVbQX
oQnAC5RQc70oaJkqtDzqotuqN+pg+/k27qtrtMGn0L8RX4zEmNgzKLKsJM568DsKQDwI3un3Usff
7j6VF2wAMxGjgMhEgMZPdVVIm4PHsa5Kh5wY6/A8RkzTj1DE4zm18b1+J6p1Q1zJWSnAqtrTGpvU
uNHfSBd0XN/rPX7WpwmHpySAG42aK/7gZ8jPwCURO/NhZXMgZeRML6zmYfy0/RsfriExxjTDVbrp
jmw4Fp547RwU8Kxr50dH2rYwYAm6rMApjhtjusSol35Skq2ZabPMWEpedomv8lo9/vBM3ZRdiRod
0iINq620h2m2boEoW1UvT4CBoEqhpAvkVoHcfyfXokDsWrnFdBxSexAcc9HOr3q9687Gg0oZkJFg
s9XAkc/8vLDxQ3whH8azAtussIMr6/drz9LLRl2FsO8CyKMH4BU7/2BQsFwCVJVODfrMy7c9uQOf
99IO199sAkD07OsTw2/xnG/NCxjWglDCTX4zgdMAAjQvsge/0AuOOHL3vzBgldjLAC++MsGHrgzd
aYG8d/HzhUD3BVobFDXOzJ/2mqGxbG3x83lWUXTma3pF2HThvnbQmrkRyX1u39pkPC5ewz1SL7PB
17IQVsoCtKQD15rW5D1U3Bw13eZ+tVbyJ4uE1AaWcvoASc2WigAw5Nto6EmA8qoP0DkzJic/ji+m
uGtIFcLRIq01BpiBi6w7aGcQe5U7XbTEwMKRWz93PMe6dMrZAEW2ankWoUT+4qP+1ttNANys86xw
DwBAnYASI5y1q4fJqX97nsVbTKxMdOsR6RjA07RNTtDg/ckney9YVCnnYit4H+ZKtM0tbBq73dGp
Ry7+gB3/nRFv7FdcL+4hOxs8r9UZVPhwH92P7n7Pv6efYKnjgsf3moEvcpvMBvmuC/ehgdPdVAeG
MYrFmXHIp61F5Nw3bCWB24RBCOlRUKkulrSO3nrFNjbdL1/SFwPs4T34ZsRL9uVPeatPgeKkvUsY
31FTXH9L4ZsQ57aCRBkgtF8/N30Gt3A53VE0/gJCvPjDAsvENmcBx634i2Zo0QpLTDrBl5a+gH+7
sndajjeeTdNynxsR7S7jenbfvp0l83PT7NHyqjulW4EBzO4B04u7uDVJomMgKeEEdKVuxWhJNmfI
IC6vX6R4K+svzIt/uAb/VUDNt4pK6WQxIqVa+aPurMSpM/pnHF2g8UbMUAJyodtfYat9pb/GK/Wd
mH9L2heXgD6QDrrKP1BIKjZo7PGee8LSn31IUoCNiNjR2anNf2Nbv2IkoRcMV6iMOOLAsWCuse5E
KF4GSCWG58knGHX5V7NqUahgUsM7igba4ctiOSj9bsbF3UnWzfxYUf+whMbF/QKynNGXYyIi+c0O
yNGPgT1d4QKbl+HUL8J8hihbNhd085cZ2L87r1mraJAMzQAKDZf5R79iqWOmhhqBWCkMf4zgkg3k
G6/1Kn3BGzwPpeZbuEbVDyMQERC4uh6TyJIGB4cY29uNdi5v4C5xAYBR8B0sBP6XngGGW4BwAtk1
vZen6dEIfymR5+Hcf3/Bc3VMk8WAeJ6+//GDG2ocUDVUyQWMw+zPX/jKAuU7zdaKyuZ/l+P/QuKY
fEr/+Yf90RSPddY9pXj+wwaCP/tDSpdmi4oNS49JKqtRb1zYf5sQqv+ujP77T/2jCSieqa6OhJ1c
iGdtvoTirEUppZ6nP3qop069mKPPfi1qFDQDxWmuOku7qxYbSI63SfLoVdgTDuULwS0q+/uEr/K1
HcmuWQgEtWEzCw/1kciOkluu38cUxFgXsqVAeLb6lxnjv2e/80c4awQ1RTIU1jP/3YGGqo+ML3km
XDeG6iTKhr5LhLGvLisyQ4x3bY6vmqOo/bcTL1WDW2e0p+rXfN6f2sJKHGJ/zOEvX+w/uLN/PUX/
8VP9cUwMJWu0QuGnmq5M70gGTDHTBXAPl+pH17stSYil5//juCpgmNXIPfBWIgTIgbeej5O+6RCe
LQngI+Fc3IfpxnzusDMNvdPtBfy6x3DcQEx9elrmthw/QOuJ7UkeSN5NdUv2gyJcNNwVzl+e2Pnx
/1+/2B/trTDGTagLeXLR33VCqYRDRbjq8wDg/PN//0nKv2ZXf3yxf8yupFSu5G7kT3ruDCQmLerG
cdd9ai/tSF6NnYmfukp6GyySnlTfi/kt/HCEdr8WZAruGmy9+FFbbSlwToJqH5mX5i6hAaH/l1bj
X9Cwf97i//iy/5j3+4baMflKkwtkz6NfkiwMNHILwLZfNpuBRNplqa6ivwwa/van/jkRmoYgk/wi
5hHDCCF7Cik/aFzIpOUjsQhKsuNFb5JTb/ztD54/+H8/AqbKDahrovbn6CVQpS5QByG+6DSm+Jrq
dX7Qy2XCfeckdwYumH5nOUvcXKA3DnhmNE/726+v/WvnMz8eimkySzR1jVHGf7/3UjWVU5Na8QXr
ilHsxbOir1v+J+MBBffUDvR2Oa3zVc9c8QL13aHIAs/T4U6yQ5CjcA9AcJr9LfZvmrp6YM6VXE13
ijexcBM47sIx5DHiGboo+xmX8pXQjMEzeAtBcE6C0w7b+kkuM54bfdHveDOrv82Q/79bVIWDI0HF
wXjwL8xGyb2qs0yKLv3gJB/RgWzKg+DzcK9y8lg2dGoD0Pl468/jGM/Md3q2w2dLds20IRc5qlcV
T8ajO1vqorxerTnqigIDTxZqSIoo0iHA/Pp2QHJB/BcFt6Qo4v9zmaoQSQxDAuvz76Hv2PRyqQVa
fAl+7Yb2A/DtLmtWhJXD5klAxkPAGFFqghhQxJNM5BbNQE+rMr5a4UPDnviFGNH38Ium2tUoVs1z
R5qrGnS2cRVTAhvumbQjVQ4eQtleCvVbAeyj4YufjkABgKkrlLG32aF06auLID+0wBtUdvjmu7JQ
/W0AxUUAc+NGltupdkeo92sYkpm1UDdMjaZkmXhfZuuY8L7VU9Gegvjb12ziCUJ5zrMh10R6bYyv
IX8zmKLgZaHdRm61DLYpQsmUHURILKf9rPfEEUCJ9Zi6qagYSUwgCHqH1eysp86zAcexmMC1J+8M
G3J5I9a7kbwnYQ9nKAiXEWG0DFqIOR2dUT5q9DxWdXxiMi50wRYGL542fI+a74r51/Tasq4xPd1g
C3KSGDzKG4n/NmsiR2YVeAwM+7kGXl9i9MOE7t34u7NZ3tobKyZ/EU225lmfgnwRf3hLVLvd8zq1
Ov9ktU3g7/doGB+y14qecTPx+8JLdw3CRWr2XRq5cMve8++FbQyePC2S/KQmm/5i3nCIm6doa94h
m0uKI587AtgJFhVhF1xydBu5aRekeMF1cNtfcyKUjDG3rfZ3oPoYcKWl4c/xTpFl62fu+w7AW7Ek
YPZQRE63bkH5Knad2hW27jUyXaj38orNZh3jwVC1LaSOkVOKCmYjYLYtsC826iNiGALzc1P5+4II
A85r4pQIVsOYuBgGF5sWebrZVVyOS9K3ITbgcydiiyZ6JdUOnxs/ovkrwR4BCB691w9iZcKr5prZ
FlKRdQqIDlgXGTkaCIgDSl8OjWrlv3dga2VPc/OeVe0aoEbXLupVmi1U9vZWi/xb7O3J8Dq3R71P
u/GL62q6kiZJWgALgNaZBijdpNc/ZNnjMKawH1UUexqiQIJI2CkN6bHV9iWzlB2PdFs9iHGoiBB4
LhH1zrE25lozPqnF23Et//JoIUI2Vk80kcQwf4molLOLyjeYbEhd7BDtBWsmGwbJ4Toq2UW7ea5Z
xH2TfPeOIkgn5VBZEM1TvsC2L8GMv7amDQUkd2jg+3OpuYTUkDyuodE5VChqBxfZc8pTmI3XNl5r
oiv4PzXgGtEbrZccAe2VNQdRRDxGNc8VvyMrloP/XmgCcNd+IUwHkdAO9AcGEwwgrg9Du/DpZq/t
pyhefMvWUN7TMPzG/gemYou+S9KIOrCfBNQdUEcQrJDmdk6u3nlGqfMyhow6O3Zyk/5FIVkb6hyg
1DIGaOH91MWhxhFsbH2PQWKHfBpiDt5vO5rJFM6gcv18RTim/L0138sbfg/KyznNV1j02C2rkHKZ
sAJsEQWvp137DoAyyNHIlXclPkd+hnLZdpxA6LiydE75JcY2IWl+XttVJYkm+6h2e3Lc5G9F/mm0
ywxJsdbm5JDaXdXYrcnE1VYlRgRENJl+GTrBHi1ynKhCZW2088wj08uFHv7Eme5I6Y7H2UcggjjY
HGxAfsFOHs50YuKDvGJXxXJIUgU66MyWIccvog8xJc5gkZ8DYRXbF46RZGmEuxqihnYdxkeqRE46
2kp1e5rEPey0+F7wAnPO1MErXB0FzAy9KM7MwxwkcZ5h3MEmMBxaY13aMrRMN4wkmayQKxH+qAMN
747hen/nRxsHRGcfJuc2jTD682z6ok8DtcLHG/1oYeY0eA+FbUJqQXebzHOO5SEl65t3t4CtXoH/
SvcN/oEMO7H/kLLXAXcKguUFNsMD+2OLxtlc8Cek8jaBo8KFCcAnnzuJoZnsaPJMCY4LSFpGugEd
NYzP7DM9l16rMjUM54H8ZWBMOt7ZNQCwIwqEpAuZfFPmZA2W8+ZW0lxZ5kIueDIYQpYBieyHsHV4
mkI+vFUHA3a8K9LJSnhga2EtpITDlbnr4zefjK+o2Jr9h2WuY+NiYmJJEoLUwrMVf0waWRYeS/GY
OqZW84WubwWaDwm1uzKuAua+AnAsViYysdjN56T+NFiHnwwXK7lZ9jwhIdwfq8OgfcTz+czfdBDk
rUKmUWfarXwuZFtpNhC+C/47lcLoNd7xY5K28ET2//I6ivtn/cpElfo3eY+Nzxg0tgSh0jboqet/
EmmZBhQQ5sRVUvxOvMqNdeQ9zrkUApBSiHBvtcjpUqzVeBXzWEwxZnlCHvGK/0B0GHn8cFokFRcu
gbNh/mZJu1in6JXeyEVgZ9FWn4xxySAsqlVCKllXG0gtyOxim5LgMJCFXV9BSPu6W2Rp7bj2xY0K
403YPYNiKXKPhVaDG/lFl1RiZcg0wI4PrSgaVqV/SmJGg+Jj+GKRrFy1hKkXwGuLZFZ9WYm/9Waq
VEdtfmvyTdlR5YepgGIQL8VLiRrBOvWg+4ZtQilQLwdhzU3OkUFOX7kqlVUZuqG+G0rbBCdgOKDG
g4eafUuVU5tIB9gmassiPcamJ2KmKl5E4rMJ42GWHjG4nP0jholj+ar5yKanI0VRABIPQ/XzxvgU
dyCeKY7l7h4Vp1DdDVyE9eQ8+ofF7mgx6E49nlWd+Ev4CqyRIEJAaCqOTGwKWzwT4VLXSz1ac3YM
/t73iJB5JveOEwwGzoQadEsQuUtOurgnuvj51tD+A9FXdvgS+EaxQ4E2FLiYmBcOm6d1SyWyWG0K
v2Q7rIs3ygCCl8KKf7oqSc/AmhJNziQe4tAxud7XFPCMyzv124IoiGBmkBtHYIOqb5UeegvwK8EN
zQ+ZehNN6t3/IQkkcsnpIlRTmZVByL5JIiJ8aKnY6YWYGMaM0L+5CB+55CkKDApHJIAP6S4BP3Oq
BJQRjwhWLBLn4MCTbzAOb5zRsEnSOuUaK4tdB1//lUVNz85kjZvQ3Aj1qhwcMFdW5VjHgF9ryfwN
hLbCz2qDaOxPgswzNVmLfjpW5kr1pqtyK6JHHG7UyuvPoCELbVluOS2behXUnxjBmkOhHIBdxiAK
pqOhrwRxjnrMvjibc0dZiFwhXAQuziVgYVcCagJbuprxhqhhskUKHOe80/OnMq6I5MOFziSQAhJO
yIjbjsXn4Gi7DIf1CV4F3mphQ37W80a2WJswX4E+BjKRRLSMBeN8acull2lLSpQEevVSPFP57UjW
qRBYgp4xXRKfWgAQcygSPVmSeUQDaiecPGWzJcIlfFOQpukbobt2hAH5btEcpVNEow+C02ZwFGMr
AZvCEDlWvukZgurBo9WwtsFfgWhKYe6zIn9GgtCXM/rV2jNZM4b5IH6IvgyGvsgi/kGRU/JYnSo2
f9Q39Srmi4M18UOKw66ced8NsDm+Dwc9evw8EWrTmi9tR8N1IdHGlJbsGUjNZT9BpODwokg7rX4L
CMdD2chn1gyuDGSeYX6LfouMmm/VvD2nVyHfj+JMiOXalh98P4ce60E3jyV4xcHEcH2woSCRp+U6
XsDmyB1iGeE00MzUi0Rdi8LSPKi86uLHcDQlj8cwfyG+ydwJA2uhZQYJeK+S6oBvKvKoZkkSWLJR
4XgxcXzU+jkJj9SGPosda8XAoBoPQw+hhZrgrVJ27e/8uzRHsJrzAb3N85V+oEeZU17mTy9dE68j
EEjTXdtq22HmNFjomqRJsOr1V3XDcljwBABOkoPUyZAY5XK6/wztrYpOaraaIAH1gFtOUn0MsX80
Rz15XZYZ6yvOVEIDJQfR+succtQ9cGDQkNZxttSHXUYcvXyNJbfOQdGJNelKlzGHnuP07YFtQL4d
Wd5Mu+qOhIvKjbE72y3xMpRuYqvPfW0ufJjDgIUS9SM4UjZRLSUZ0FQXT1+xlmUn/6zo7bCrgNto
v56ru/X2PJAytGUh1c/V95K/ZPRkFImkAy466TFeoBGSR+pjUSzt5IO0Eu0Ltri5qZ3oQ61cgDfc
rmyXGmItxGXxo8hL/yUgKNXg5QC/o0sOh4JA2KXxhoEmhGXPrkM809jEG2iuB8bgpkvFN/ieRZXh
lEhIK3Y/BeY9nKog36DtVESZb0RiQ/FdyXAxFiRX3ktPozq/0H+UmQMdr5n/QV5+hzdKzyu5xXh/
WDNVJ/IjFtMda+/V+NXukZvdm8GzRLd0NFoRNpgFMEwbF6jq+aIzPqItWEOZqmdT3tJ1Q1gU7XWz
U8mxR77FNDW0CWVApWcehmZPRB+FM2wjcXQwlyj5O6+uURzB+YsfItBdL/CvUUmADU92Ze0nEpVI
bqagaJxwl7AP6M2rTqAseaQgIa1lDeeEUx5rJZRC5WQy51rZD0PCWOkI0ykWNnGA04swe2FNTtgc
SCVs9WYbh6vyJY1u9DxKuoOL9izXhbxo4GEZm0GzE9p/8c5lBjxSRTmYA9z1wmwXEaoLbERhnPVP
ZEbInUH+kyMQR4oqvXg5M15CLVGklzZba9K3HL+qAAWg2ktO+TKS2cFrI9G1oHtoU3amm8witJiX
jqESqzEt9tR8E7IOth5D7CFJJth7+uT8OUHjIZKzrxe/pI2F7dto3NB4PmlfwGiTiQnQYGl9jxCq
TsFV1Twz4D9KMmK7J39TiE5jTbIoFB6Cn4Q5rdyDACUbC4G3OUXXluHKAkI5ltfAeuPn4gLQxTs1
Dm8p3zbRciR81kbhljIdnXqkFeQcj8lHuabUbThN1sKpV1bFsLG6VdJsfWYpLPSQC5iL55lt4Nxb
BzcQvoRY4eFr1uGdbSORwiQnERbGO2s/3/POJXlTzUmgJN9oPLNCHqSd4gqExrIapW9y2sLr7KZh
dBHSsk4rs73APHhP24Xdk+ntMsNKyfdEQtm7Zrzs0H2rHNDQlH6oFolhZ8HFgaLcDGZ4NJIekKWt
Zcd3rkVD3vJlcGBHA/Xm+jUFJsjqvXBhj8J0UmxWIKC8GV5aeg2YkQQd/7fLd6V5swxHzjeRGpBa
fhviA+q7ORYWXqUnkRgabyO0PAq87P6s+T+ca1Nj8wn2jOxhc+275LP17abfV+JGZyO6Jwj1zE7T
6KlznRLZkLhM1bX9ZOcJ3pPOq/REAkNXCFpwpR75fcmHff5Er2CStRNfSEkguV+fTDoRW4c1Pr0a
XFn5plX3viMZnO5vAce0NgdiozDpbf1OhhofFZbu4JcUNr4FDdselweEU3YJFjIHmxuJTiCJ1wwg
pfjTn85ZwizlqZ6i+FoWFVMxuELja9ifLVvN1kF7atsTsY4h8p6tSCHqSxs+du58toA138U4tw1i
5tAE1owu8q302qe/8GXLRzDcmUl0r5LoIpZ41cyVMjB2EUCNFm7uH0CjTq/BzOXeh5BlVKcvHjrW
6CNnRltfpHKP7Tv9TUdHM+9p+YCQGhIEjMxt5shs1eeqU5fFScyv2T94c2aBsrTXMWtxcGm+F8V7
erL+grKlZmRhdyqBpLmH3Iw0UWYxJp21vu0hApGEqdhSea4sj9Uzv/YEvs82Iodeb0Z/a48ElY2b
ndSJo9SrKQBvz58+W/MKlske+NP0FbN3ogMhBbq40UmKDvx1njVlSU2Sq/hCyaB3miMgv94baFxe
zHqXSBtmP8hVIR+CNQrXHUH24qxPek7Xunvvf31j+dpJ38Svs1e9MpkjwXJc7oti8XTZSKzhTGHx
YECRAl8kkVk4TEy3kDJoi89qLSJvvQF9aw07/mYcsSm5raDN5kcVarcpvEjGilo13BG4nBFTqJB0
xOi2WUCI5OwHJLUCcz5IJ4ZtxGgXFNe0Bt/9BBB0W+nf1NbZrQltWiMq53A8QOXNcjdxGcjfE3kp
3eFE2q1uM8CU78X1M93jCJf7pawv0dIl04Zvk9gFGopm2JKWxUMAbdniq2FOx0g2Jwe0DfcY02D5
/JN5S0S4wwiKwbK0ZuxocBliSicJ6RV4ENokzsOPDiyrrfj7SHCykPwrquLf5MN8ZyxNrRh2y/pX
i2AssVxT6abq1075hvntm+hrXur2wuNWTisSZNtk1SU78NQgiukO6ihzB3rq31669ZtBOFvD6yyP
A8yu2VEPvGokjok4Q+atF3RmY7pCKSpaV2M8PJnfZmCx4LDuUtWV81PIMp10QMpL9hLqsQiou1AA
eUN07am4J05aVC7xz/S8COql/1UftLCy7FIh62fGy/BNGaDE+LzLs3wxSF39tGqPoZWRwm5QdnF/
Mtxty8Fpzsl/wsoYK3RO0A3tBokJsgyoEGR7b6pX2bOOMucyQ6/O+E2Uc5O6pHwtyjPSRyiyyb3g
HNyydYUownWBHMYpCRE333SqkYS41+ZkwaK/53RXi0xb9cpWNk6D6C+Ik421Yyi8NcTEDZTtzDQd
7SzLWKGlEq3Ttow2jfVlQr6eMX0rWfHtZMNrUpaQol0fLUusQPXXSTCw4+uovGJd72foOiU2wMT0
+Qie3tzjMnaWTn1qi79C88rzS5KUVq3j564JHZGJKn/MAtjIjZpDnpwxWcnjUp+WGS0VVXnm6MQl
fPUfyMUQH5Otu/gMVgg/Qgo2ErsXwjVhbfHI+XdxuMoX9Mf+hvLxU3ph1EXmLRlDXA5kFHTfg+y0
wfEZ2YLqZJFd8ewiFgIkEljLwGCyy+XB0cUzAqChXGb6+uniLhGcJnIGJLuJJ2cXK3dKiMIoVBaa
uG7XaBJvyhLK2z8pYFu/o/lDvpisKoYmb0mNBhFZojLOVNTa34/hPZxqRw9Fuxe30sWyKIVenuLb
kG3qzkDo9z4qh6p8MTNhkUMJ4dYinzN0faLGR9uYQbkmsjp9JT4vvbCIks8ybzmIGAZQCjFlNv0f
ifsrexqebpa2xUCvGnfNJ4N9f3zN0eDzH463io+fxdM60BXCL1FjKKNRRQCZFkgEJbbBmi4q/1+Z
YPQ03ksPNZiJwrElgCMi7IDNZ5KeVQLwzARU3Usgv2YuGk3zwZYgY25vXRkeiAzRWBNcE4/wv4X2
okCJoQEXVLIIOKq8THa44e5BtCquwTsDrYKFoOWJDDA4Lo1mTU1S6N7w7TanYc01kVXHevJKJuSb
MSVH71FM17JeSMaPDiBBs0PYutunS5t75JaRo1WSO3JyMMavYf7C3Y49QfjaoduBzTx+UemlvBvJ
Motc6fCk/AGU8YOUc4VoJse0gTBwCxKWrrK4Bxujhly6ZPPAMel3y05aWpadxJ/B+hm7c3YhmejR
BpJtS6WYQq5GG+jA1UReiqK5D2A57OJxJ3Ipza4HW3ybKiaqUFjBhpINyJusrmsgTKj5omMcuT1a
ka0lgfvcPKHKEGeJu2/PFx2mr8q+YfrwKaAPPclv5ps1k2PJg3xA7iyc8G2yGftl33RQQBtWKbG/
WybUCG3qbq92Tiu5amRPnjWQn7KYvPFUrKYXg8Ib3gaKy85BJ6pDf17F6t54epbw6run9B+SccWZ
mMJuDgnuM3+6aR0+8ldj33Se4cOkXxIHvZ22/mla1epCRkCAyBJI+gLdS4yaYAFLc9vTJNcLrwCd
aA/bmEGCm/ApOQyY7nlLjPnevBl7pcSItDSaj9o8lq+ouFGMswDfk3LDC0uL9lasNL9kWGEr+YGj
q5O8AJbULfLaPe0HhHWkTLmb1XYir/1xU1PHrUrvKdzGidgO1AN1sJFhmbzJraPsSdqIIBlIjmmD
+Qd2alD8z7H0/HAGwVn1WnyUFyZjQ0LK3Vp6gS8uXKzLzP4OueWiU169N8qRiXqiwKn+MlgrQGqp
wbb8RNGutiOHJQNDPB5BcyMV9vPIB1LjLHcSjtbyCuE63w9n7Wn3rwJ6SR0qJ0Cjzwmn5Qq+9/xp
mTeYKbC4n1vk8VmyT0MbwACs/l2d3wsSzjUkjkeoH5zEHRkV+ioBvb2r1HXGMOAS6Uz817lH88df
5U8VuRMTne8aDbk4Px8OtMBCI38uPBQIDLF1dS3S2ZVOGDbTyfa3blCybzvlWEwXDZ66AYKFBYz5
FnQclq56qj5TJl5Sc6ipXsYZrcALlNXblBdDlHbBXlhe4D4zcLf0G3NnVv44Jg27sbaq+KiNdYL5
jvldhgduXwGuSdyRue6YvTXmwaB0RxFgWFefiTwpEx/8q4iVk0/9NGEJXI9MjwoAVwyqVdWu27U0
vXH8kkyodiRMs5w6p4IX09d0N/V56Wiig35Z0LyhR3v62xJApvbZy+5E0UWNdY/1Y3+JpGN4a6K7
ojpMuJIPcXksTvqSBUZv/uTNEb7m0su/cgEBKKXre0EOrb+qjNtA4BxCifxoskB/E1+eHuNos/22
Yjt6bZChUQEQgRPYwXoSHbm12aOAUMfu7/vvJWiczBZrp012ymycgJijoj+6jdaGAKqyPQ/KOvBG
JuccXhgXshXlZ5XbUeBMZwUmp8CF3rHaU4DAOPJNhDpGCrV49p8fbcNum3+D0+qJViAgCEfbN6vG
cHsMkjZe+IqSq1giOEMjbfIl4GK5UPSxwCYyp/wi8puhiuaRoMpaWlnWX3hgM3jOzA5gnDNQrohF
mClEqrxIZhfMBSNFq/+02g/XZFh9W2fhHNx6vAz6Nd2RepMad306lVBiQOpOTBo43dmuhE4jOEtr
06UbVLP6s3c0a5kkbwI5cwINgpdB8p3sa2QzbJoGIlJMxAMXLamoIngRXov4t9kbyek3o4IE0/4w
qjvtsYPcsWjcLnfSU1/uY+mtrDHlc5Zefe2SAJk95aBvytk6xC+zbOGY0bzZeDGNfk8WOyuwI7lH
l4Tccr3cIHpWmEAsDVT3SLZgyPuoHrSDEq26C9rbFZnUi/jSJGuJGU55K/UvswyWvpKtDYbsmv/S
sEHZsJrU2W7mJ/xLI60XKp2F2G/VLxXtzHTw/Q3svsUonYTiIcDUnhy+TdJ+nOjW4QeXZglr8RDl
XfXcTLMsuw22T+0caOhZ/QrZksXi5dCwxdIQxVnjWi/2z4dQcAOxHj417IYlW8q+C2md+h9ZyWWB
onavUw0IILOXOWHLFJGF1/QRHFcA/mydlekY0s0xdzDqz1z/YpG2FAFbqRsJtiBTc2KXKmwKX7nu
tdIinOUfniGchLReNM8FWfNfGk+YoPNUoj5R2WuE8UtevfbdtbTrik1UwP5LdausXBXaVuScXfju
aO3jyvU5NpPfMdoxyGTJzNDySxmd6LvYCMOZxAMJ085Oyk9PMuNE2uOwuJaNLX4nPO0yU50CXbGu
xbyOIUr/hfhmMI+c+4DETkm5UGzkmCkvi5m58bAzRrusmUeOth5tM23/fDHaR2zeUo7CUN9YLUux
jxaEWi1RLa8tvEdBvoO4uAhdIF8gmMyWn4HpL0p6hC++zCXG3Ah2bhL81GDLmRQEb//H0XksJ45F
YfiJVIWEEltFgggmGXujwm2jgHKWnn4+zW5qpqeNQdx7zh87Gs1qhu1GqcyJ4JwODSlf3v8HD/36
Fw0P0FPtGeC9OjzlXf0TxnaQ7jnFbkbZbGXZQxdPosabJPmRjBs5+4iyD8DcpR9bErAG5VDo9azF
dPHV34iKVgOfnECkeLP1AYlyG8NJL1v+F/vhfEYawitZ2d1HvWm/Fr8q2UFMQ/y4Zw997xujQ82A
ntG98gxoa+A8oWHeEw6smHty61fPVvjnsR4AHbrqgyylCPQPvYxTJFTYW1q2rvF4rrXzqNnMxwi3
4RCpadMED99V2NyG8rRc2QqQ68JrT7KDEHv4JhE7LL2Qygk6C9+bunUpdE+/xHitzVp//k8hfyn4
saaTRg2RfFz5JM0lw0XUj5LvRSxJ0hN6qaw+cU2k12W/TrL7snjmFM8HFF5xJwM8uPUnMcWjfEzC
taCAwRywaGCa2fUFCWunvDazYcuynTLsB/Jc56NO3wn+aAQs0fesfeOGgfCR7NJlgJVo3Tg0ZOCv
WSOZD0PhRmjEykGkMN51316l84vrtWuUryWcHcjKgsPQWe+GKh2nW35GJDS3yX4ZHkp1WzMFjcig
qg3B953mlsqWlPcFIiwC5cOdoN3FHN3g/leNt4OkGkv5N3jLJgl3QfI3cOHKrqQdRtlp9DkU7gT7
AcwBgesGDUcaRCYFDZLzRiviEHNdtminlS//NgBFAFZRA11Q4kKD9wbQoVmdm+4a5g40C+RpqXwv
FwXiEmsRHVVmWXLfKG7/J+MFAi42UcnHFmxRbY9u3QGH2v0xq8xwVoTzgam8HaSarRyyyue2tDlz
fL9gKJEu6C3a8R9emPaiVE59lSwV+Q7yjpiWMy9bo9XMkXGRX9WOu/oor5z0fQU8mxuirfztrch3
w6Q5newcBizbJKo7LX70NwJAU9Qcpp8Uj3J7IFbh7f8ttY9xCdhmCcUBsT+dggnta/bCQ+ICuI0j
lrrr5KT0XymSf0LOon02Hd+E4/Wr2xJB/hJgDBHVYFUKMQOqxfTidQtcjRRrhrj+oeE5zdzgKvv7
Gh4PDh3LKMKQ5UbvbOlSHGR22FPauhEBf9uGVqmecNE/Xd+E+a79F9WU7plN8bnUr9Ipq19L8rjZ
93j5C9lSTwPOpgG7sGq/82uV7lbL7+wzoUv6c0QcwarLdFYFLlvGEPeG0h8U8FM6Iyh2xlvlCueh
3uk0y2Joc8vlpWOg+2PZVtbYufI3ZTw7v/yWl8TbxwZntKFqHoHkfBfCH4WtYt2GVsiKXf1QCV1w
qjYRNii+N+F8pzdcNdQCoCkAntGOmmy9uvOBL3gNNy6CDK+rl8SKvlWra0c/kzmcRYar+hTzLLnD
rINNS34rew6kL4fPFSqHAyopjIEX/FYiMMrLd9jb43wdvjBmRhuqTnDrvfoIZnnL7yYLZ7AV/wTI
zqpBKTVk3yUn8YArM8CEZAFEttKPlO4HEmITm21pzlobXRRvoOELKMbS1TZT7vX9feg2meiUGOFx
CqXgJXdhVyHQ5Nc1MIjdwJPgUlPJRFMY0Tw/HdJg10omXCXIlfLEd1pX7O/Q/2Z/Ui89q8OXX61H
+dy+b0p+0N4XWlxYd8KKw3lgO2HVHt8g0xcVqQdtDDgsBawudPy8l50ZRX8/GxaPsjqVb6QryJTQ
Fjv9XsPQJ99ifJb5tx+8ljs+0KdfY2FJLfoZhdiBJiyfE8pvpwOnR5snH+qerWK9ipwqht49zKw0
TVrkIcp7HSHtZK4e6OfQ44/JGhUq4ZiJ1wN98orl74Ap8bKZPllpC+V7mAEdSlyzzUB2HyghgAMW
zn+lvqaWM66dqTDT3pDaq0rDy0FHKTi3xszRmAeNVx0mR1wtgXAB6wB45VdMdSv7WkhQ0LspPmbp
h5CaqHiwBox840ZEZcX8a7wRdOONKRZ/inYWqquun0b1kzVZwhsZQ4QbubhO1S9hyRx1qwbIXiok
UcBFZqiYOEiVDahRuFq3/x974ugsxm9kOkuim7V11rlwc0LnKoDrSAuTLdCsLHjwkCDBNamDs5Lm
vQ65IqQ/DAxhs6ZrDrJWMtEQTv3Fh3MGhBGVu75AS0oeo/E9vgCO33e4OPRdyrEfuRkypijELP8S
UDzWruPya+aocgvqFmHD4vleHqEcgk8B8Md7M2YK4ylAC0GjufibLqEfrOkXhH3HjxaMqTnBbeza
e/0mU8MLq3395+uetlxPuwxJN9s65liddT2x5ekD6KxGiEIO2sJCRxdSiBSepWC/IBfyg8sgQSo+
MmRsqzd+ZIwsSmtmYJ3pG2K02Yo8Jm7mb2P92Y97zSgu9YfmjDapqWh+i3qtLq/C4hSeVCoDNStl
7G1br8xeROL7iyP/Co1gGjze4n5a3mf5I1yYfiH11kCqQXHa2M1JDlDuMLwlgsvsNb7QxEriB62g
hNIGLvJAzVsyE6gW7/aMDtfEuFL9MCP2Sb+TXFmnitDT43XwxpBzSbR1DlZRCvZYHAIWmRH/607i
u5Jjg9mm48c4ocxkN+Xr2Peb5jNFZzqj6+V+9dPyFkizuxcBcIg7r7ot4t1spGH8K92m/VNJ7aiP
1Y/P+uibTbJf0ElmdZ+AkVKOj6y0RdWVsXD67x16Hr5ZPGodbgwZMdkn3la/OWqQbZwrbHO5jDzU
4ghvsPOOD0HZKvWOi9EXd9R6aCBetEJZnNvtiFz81avIQxRyUqNg8za591seF4GfdR9+61vfr9M9
3mHd1hqcVI1+bSBnwRbT/dXxJafVDvU+k9aLmIPJUWT2wInUWvZqGT7+jYyiKVxxJN+Kqa6Mbj17
RRF/KqyMxf6rfUzsAb1TUOnK0qPm12jD3jrU3sCKHiES3UYbj2KZUvoriKjkCxBt+MMyIDr3v7Bf
usK4Rid0Fae1f8m94r3tgCCq18R04HdWuoL+pvEU655vd/PoWfUGx4UncwMHq2Pvv63wvZ30CzVa
U0OqTbVR0dtN7DUB4QwPYoRY50UJeXDLrdYinyBtgBm/+KYmbokRQ6RpTDVxa0ffc4nTTRod1ePt
SHadXahWfY3zXfLeluQl0XQ0pz+gXxbZUDh99RuworjaTfmB4iskzRIthd5nS+peAVuV5RWopKdf
aFQbCPxEaqP8FPpFB3THGMuAOSVGAvzX+AbXJbC+XtlavK0t3ExpdNMIKS4tFd49vlRQs5Ia3lKV
UO7Wd1RuF8iLguiOnPd6UsFnxXW2AwcNJAsJJwdJmG9JJ7FrLbaj/JYv+tuIML6C8Yx7IHYmPNpq
E2KO34G1SmgL6fPr1P02ZP+YGqmnSNhW9Wm5MCPNDjIOzhHXxxdwgfjxyaCT46yk8EOZNr72U5T/
VPyXGfodhvgw2I8ozuY6uJhlp5YOQngtmLpoOkrqg9pdisVVRccdtlSlaXcFTLgOmGBXjr/69UWg
td7Llhs/vIcZg+uhmyghOk3TT0Xbo3jDYr+yj5ueVSuimASRK0TbuOUuEsHZyJmIHRQR7wMC2YbM
XwR7kn0MPkDv231zCq3FPeehMnlFokVAlWo2SDc27bPDViUQ3jtYFMZgDBnw/JN7vK3oZnFqN90m
DsB0sF79Q5ihjBdpq2BJJJHdCP9BNuAqOA/HZHA72JF5+51TL6j8wqC2k21YJEzVuambVlE+uJop
pT0kPCqOJh8haiK7d2ntpNZR/qi36nKd22vI1P7eHNkyeTE7vqQ7OrQ1vsGkLzRI1cnwwOiVP5aA
CytXSTfLxRWsbWGF7rjLiQZItgJIrl9t9JDU+AVSL/TOCO4nnIjBETCMAWtAIZRgasTbg+w2nPsA
+XEL5WMaETDEJoc9Edsb5ScJ7vVym9DoZC22/XBEqC464rV928wtzS+ejGD+nfM9kMiE/M2SVjs2
B1pEU4hSm/uJ7Es313YkltMhZkSqMb5gkoLURn5ImjxoMDgmDybz6V+LZGLPtU7wshM/OszlfL09
JGmTGc83txE/aKkjwdoonBVsJQ57QnZVlxwTop3TwULzLna7ULZ0s8UnnzBPs+Bz4mOpTdERIiGF
Do9PP5qTBFYE8mqQodL9a22MA9CQaWmSj6JO6+lRYpNo4u8UvaPB3w2d5nNztgb7h7N4bxckZ19q
JvKlv02mgyj/LSmCmfgDxeIgpvg/n+O9w0uu9nhAHUxcTOu/gR29bZD2j5y/YbGOGAsoTGU7Wnpj
dVCrQ8QYlPw/j4ho7/nhjUBtFdz6ckGHDjelNY5m5vGPHSatBrERieohX22oPp/iuTXKp/zVOfHk
dM2jn74LLvmWG7nguRzYcwIcEL4+Wm1/2wci0RcUVtceD2aNK4IsxEr/WXakA9eezFfVrCJPjBCS
cXQEKKnFE+xyQX7sCynsRKoRvzrqhrki+AvPQkOdI386yP5oCyTy7RxC3vjPlOsSuimhTCx1In0X
cV0vNujJXskmp41VAfU4lByZq0f424t7eUQQbfLMGaon/YLP8ES24TohsDCloRFRFuA/2+UxWVgt
ET7LT02h3vmW6eccNLG9pfSDHbqVg3a2DSl5AlDsK7NgY7CKY/QhlTdwrwZ6Cm2cYqsoYUeae5d/
y3QXK87yO+0++5POik4jZeu8KfxlwEcVRU/wIVu4EnBRdYFN4IImuG5gB0tjpBzWajwPKiGCtjps
2RqzBC6dxz7+AfSOol+R+JhNGq4L32pjt5Jdkb7lCLToh9idrPYqZqryX5yRFc+bmsp2l92HxcIC
+Z140vLa7uqz+nbS8aAva+6RdVB8AMjmDbz/8L1KXqI7O2zR2yZqb7fqukfFoPge0G8K8Ri8M6sM
307UXVusse1fOWzRT7S5N6ErU1nK01lgsCuKzdJ3sUSpJIVVX0LnBJQARGCOnG0t6baT+kggvlVH
enQ+WA+tYkqoWBA2igOTnD2WdAFtkKdB8LQw4HH7Wvk7jKpT5ebhpt/3pbGp4AQq2qNQE0iuFDj9
+wRCAqKIpiEgOjsnr+pbwexWbiG9lrmFPvImkT0LsZTTeA7QRjiCpCNZcMPqCI8Y0Eds1cOz8X3K
vzFlLN2K/rWITAoOfJ2UkCUdtYhTNA2ZxceKFPVFjVYUM/0UMCtjJWbOVXeK8ltKFCQw/PvtTUrW
Y7IVgfZlDhwWtTcVyT86VCSZ48+G21xs8XxI2yJn+EcLML7maxR4Bi1diORETJycerzWbOh/D4BO
l8FzoF9OGo8l5jaA9bhb7uoKCQ1U++KjB+vFuqLChXNoGzpSPpVE2IDdaej2Uof4GslxMcg7DXS1
2YfJKcOHRuDxWibBWroPIaMl5Y51Zi9EVy0Q6R3Gu4QlC/e0ytVwi1ff0rDW+/ldi4QFnZLbd7qr
qm25pFRSgB4krD+ZP78DGqB2yepgaeS1g6AHmTVn5Y/vjUopAlsCsao57Q3Ep27Qn1bHLH7qeP8y
q7sovQNEgSAGDdsI0Ygwafhk5oqVvdwcYfHxpzqFukuyXzBeTDQ+6nm6PZOWEkVIM2a1uUGNjQFB
pvYF38LrjPm99tEXLFoxku8Q7iARCytcU93xqJNnCiuYOCtGOMEusy9i583BpJSKALJXQ1PgZNfe
JLpCd0PnKsGRUpW66+5Zz3ptBmidJOkV8gwj9WCyEadNRFkGfFYIOhSjA8pOGZzcRIoPRhFAW4iW
PjPz9w/FrS1FdYZ0ZExTzsWPPLgBnLxspX95iZjqTx8+5DiyJeb3hKJHvCTJmZm07zbVjyqcRw66
OwWfpQynHu6zJ8BXChM/LPag8xWxeynBRgh+zbfyjybcKWC0Ihs43PECKE1G2DAyRWBAZGZd/Oth
7Tog8kbcjgsHUinkHKeVdT/miHmcage4UA2euvpVSWR9Cfv4qXKbtD/xITsAYIHo6jSPjoOjEvM1
ShdUDZrr7xbk93zXvzpGEFAz49lW6zB1B8NXbVoh6j80S4SsmuCTG1oIa0AVdMCMGgcyvWhDrb9W
nZXhlx+2uB6kDYV9l6Lw8Jet8IwXhxbcUrNkYSv25IIgaxc/CF2ra3Kfn9XyIywDRylEzKGGvEQJ
vZf/FXng1PDEI4KVz22P2ruAMUk5c0XlUanRpdKRKDN21aTQqHiC9PyqlSkKpsbVxvpjOSUmZ2TB
vx8tSfgngkqysYZAZHX6M1RuNPwkVD7GXwHa87+VE9O2QcbTWlwHdH6EF7XbpPtvPecIcwe2r5/h
U2DPlmIXGCTUv5SzuLDhbTGl27DSo4WI7Df7ARAqA8KXeAb5Ahr+tSlsaF5qt4ljbE8NpoGb33+N
f1Hivj9qLFPFtlv7v+9ZIfIvzc5w66IZ3erVn7ggfngFhwg1nVD2gRmHtoX2pqs20556Egt7Zp3P
gan9CRa57xmUuql2oGo//vBZzNxa6R97FBmjQ/QdYshmKx3JtipnTo2BMb4sITXSR1MXliq+Xb5m
/kW9RFTnNM/xGFPSHLvQlwX00HJAtYPYU6rR3c0sR5e+Ih6VbElv6uoQYiw1F62pHpHyEVbBFBMD
voQ3/oHUNhVx2EajW2U8jg6is2p+7iGQoFaZcmpVZiwyk8VN7903ppXNewzMKTxymwzwC7hJmKaI
HXSE5rY6BPP7zjdt/kDnK5D5ny9LxqNIhgYEgGY0yHuleNymcxNj9+sjmwFo7qguxmEBY4nwyWzm
whX8Ic0LcZE2STtxIaKvd0q86CsgSBhvkm+DfRavO04zDkmqgtOjgBchy/lRib6ORK8rMJnstJtw
08Obylq7jD8BW7LsAEKY5Pd33wEl/CXiVQhAvWwuYmW/xECR87FTetwg48abEv9EeN5/6JIUS4TT
TrK8Kck+T36086QZmrIl7SHDaBFdJ/ieAF8jtd8uzVJ1u5er4zJamUp28NW1wrjBQQ1wWq8zWgeF
j4iZZiANjBx52e2MTTA+FA0A4qHVJ5hydd4baC/F6BzxQVtR+aFSMmpOHzLsq59f34RNBahm0A3v
dWEzIBVG8gYQmCUfYXyFqUrb45wv9iex2NxWaN55LFflZzz9tJoHyo4jeGkNmCdoy5mi40BVCg6T
93XMvETewJ8veIzQFysHDmFkMflGlwzVMCtb9Xxr1G3+4rzcCMOxLa3lIY5nkU4U3pE9RPuiPWFb
8AnqP49YkIABiDWM0eEvscJONKzv5JN8HdMjeJF8GVZY3oxgLuFC/uAl99UTLzRmhrWDpIfNF7Sm
Lz/oguYmXPPO/KUP0qB2x8DGcf46lCjPhDu3gi4deMmTZmro38MbNyzl5UtiZ1n1AwJD+bBJypiQ
eX2H6uPJBa3d4kMtQby8mgOFw+9jXlvMfRqJmWScGNUONYAZPjlhG0QpHzqudpu8LhfoPjncCley
jPiwxAu2Ee7cTzTymOmlAM5y/c872zP2ba5MDulhsAJoF4rKcXgjC2/caPOZ4veLvCm334/SazFN
4eE6DMgdCAimD7w36QvhObzQQ80tURyayhuPBvcYYU2JmyWvAmzIpMyGOykASYS+t0+h+FGiff+A
rat3vxGEgFNtixTTvj322wBOAR+oxl2HbXDDZOl7w+6fojqjkxiwfwtEYCv7X/uPa2JunzE9iExY
V3v1URBWG+009HFHTbO+dIjzxcn/CqB5LbQ65KU15mc6OqNkvYWtT0clJHh99qkgonSIeCGFe5fg
GBB6an3Sue1okR0V80DSGFFNWAwpUyhtqn7JlmTwSrnzcd8xk5ueEG2ggIhW7bJfeNA43qzidXgH
fI7N1b714udq3CuAOt3q4H2NEDc8sUPmAkNy/ikery7EOfJYca3r7NHAq1QcEDRGXTC2ZEc1SCzG
xjiLUwxVd+UBmPauCw74l0a7ljX+IhwimOmdI4+FuS4qF9UkOP01wtNxRDa89G0V5Qu++p8Y0R6w
zwf6NwWPwE/3Sdfd+iwNrrrhfNAQM0EC8hYEnl5tRCw2/patTPpnPgcie5oNw3K62rxhDHAtA+1g
peY9ohGbTzgw+Up8AbvIyI/XLd1P3nSArPcB2z+KyvAENBwzrGnCjFFJPwKg2dobw+sBYc3iSFjL
3+oTtZl2DnsrhS+/g+PpG+wt8qb5aamRA/Z1YOeoBXRKvo9tu1ZQvi3s5f+N9r7xNbhEn42ko7rl
2rfTr4bx+jxhuTzCeAe/BGLspzNkEYfK8zTHhdvit48IcrOy3eCWfSJiUj5zkwcZBLdYB9jYqc1S
nRQ0dLlHXKUTJ1JmzuL/rDjGTOkqC4YKyFkb1c/bbb9qhwyS1OEEwnPMi/8AwEb6RBMvKheiT03S
W6HwduJhzldk5ELIpriJDTOI42ey+TSjwZQtNFDC3jfMQ6aZoV3p1O+hjaSvy1hcAIAaHlPC//bV
s74mH/5ZJ3ZztrsN4Vr/l/4i/TBrCjIqCF9+gE16abvYJogfL5JlM7NrLgTMM3tvPTkxBRffEOVe
m+jKd4sJEz84s51GXh7qeclJOERxxaSbln5s2gbdiW4zFqlm+1Z/hwOwFS4/xQXB5FGND4OGGAdc
3ZNiIu6HQ0PdYWSNm/REEEs4r1BIORTQOitE0K0TRGzBhOlsl8aAu86MBoN101e9jt+HI2qctWUE
vWoEVJjv5VkriYO0mrXQnGLx2TU3vi+aObZ22l7TgY4QQ53rm3oyEJVwi9BoJTPkD+YAbgSg2Hoi
NhNTWo9kINgjDoPG9putPms287/VjV/YvzKlhcfipbdG/Dyoo0PHknKrPhAnlV980+DaUAyI2wXU
JyF08wppc4BntNB4fDSs/oD+A7korE4Hrn25B2pFqFQiM4YSsZgeIypU+JOAmQZXD4shx8fEhiFd
jfqhnRGerXWdxBHlAOTxdrj2wAvU2G25BmZhsxH/EA+AZg60oRfctrWqbI3DsLVWL9b9CM0KZyp6
bL488aOSj41S4DDbcB/Vwh96+PdfSXRAyU8fjeX+7Wk6yaGGCFYNI4C04ItLEFJBYSAl8SQnWxGh
Fx8G4xVQMo+z2vDtcCLsyYpdIyxBlMHWi4z9VK1M+uBb6d7ji51DGzaL39zLW8gLp0aUdilpKos2
C/GSyieOd4SRiy1eFCCNH81s0C1gWusOaHpFMBErf+j/xo0ZG5fFmuUD0e2V6ZPVrXVacIh1cxdt
jqmQ5ETRKO4IuifNEuK9qu/RzvIY56szLMTIWbse9gUn0zo+SIGF2CktLWS2yYJmamPJ4Tw1zjg6
bDL8ooyfMudaGO6LO8ueZvmNmckPpjVzENflFc0NejSDWlG4uR7mxqX/T7dXCE4EU0JAAWF9DjZj
YGc4tNZIiJT4IUZXPjB2ihUi7ni+Ml0mE7hlMDRwcucgeVREoKwwaEzSXTZeNkUyKJwEu+ZDo6eN
HN7cahYmwxP/C6KIcGWeWFVYRkmWWXc5B5vebecH+x+I7HqEQSXh0Le4DofRCr4ZNiBRoTvKLf8h
0N+WvrwMyGdWu7O6aWDXr9LX4kj8cv2Vmi62AsRb3LoIMkgSlcNjy8MHfgyUStfYAYzk+UuUgZkZ
o+UfVxhOJaPc9Mfypx5R4Zirr8iBWTCSdRDYuOeMi25ne5yribkwGpeuzcj45y5KbBReAopiw3yh
Kq49jeCwGxg3xy5lK6T/0DVkid+V7fWJMx3afwgl5HmKQbZSa1vgO547JiDWdtaS7E7HKsQYHvr9
A2zK4OBhIPtYUTkv4473IIqIDt4K2BfcClVgw+A0iXxURthZ0g701xX3IsadJ1EBWL2VrQyEdlUI
bv1cEfE1zKZUC3WOR4h1dtcRWjoqEUGa9+a5AyH46N8OGuUC5uyInN+uzukPvaKhmTsxRxQKZWvF
SU+cHW/ItvmGGqLY6IEVT/4KTiSIgc0td5xByw/IsVVPZ0u/wThA+uruXTjQ4jGWQd2RAjuGzrdS
CzQf7WO5YfbV3MLEuQmhsgPyWBamv1t9NQ3vg7qDwoem5Oadryid/aRc0xfY2JQwIBYojV/pXNY7
YbsU7PcK4ZaZ7JSzIKF9NbVbYbO6geQR56nYqOzIWDEGWJbNtKU22NGtM9nJd8o5gMZ/2bfJYHII
SLIEZ2XhXO1QCeAgN9VDhDfbUT8WaPTuxZaUGiY4giYuyEDko3SF3vhM0ZKjwIV1Ce24+SEEM4Wa
pMW3sFGTWHX2HH9jvPhPJMqstzsYKYPIN4EAtNSqcRLARCXxY9iWqp06JKii+eyyv2VGO54Gk4GU
0IU8hdPdDNhlERhvyDVBkM2V/ESk6UZoHec0cFf61QnvJsDB5V3rGb7JjmGmx2iTP0nzDncq6J3O
l8JE3hAeGY1W733/xfOKRKW+FC7MLdvOId4zIQPlHn0uOku0p23yBNGSRWPBB1K4FC3OTLwxPeV2
BjgQ72V/6ifH6lqo2RvYQl6kAm+CAJ2IlWnWE3oJaxr1EYb2YvThA2t+AK+X3nx34oHm/3ozaKMu
x6kwP1HyBoEkGCqBzizM3VZGAAjt5E7fykdH16jO00GTgamzChuysGHPVT02niUhS8IZeRw2gdfC
KgVrGtbCH1KjeGGcRXzwXvZe0wOBPmv8Bb2CuDfX3N4OEqf2yCxNDgG4gzNAOQy8FNRfuVmNGySa
XFQEtuHiwHYBVKoYlPAW35i4CPTVL9w+wIPDC2hVQZsCBmBKlT21T6AuLhL4B6hizWoVm7er4LlT
UUIa4RpBUH/CSTUro3v3pN/Beg6EVlvITBEkzfgYcSB0upIhgTDS7j2SVLf8B+v6k5oppTMUSlZn
lR8wV3jm1njiLCK9ZbQWTpCZCL6gCgHcXUHmXSb2+EScc2sBCfcObNEcqxwan2SvzNflo808zu1y
JP23dzrbd3gBaIeDNW+ywMDFjJOoBKKzFnKeZyMSpUvZ7blBe99th9UhUv/JjwE1nKP/Y4Li9HKF
bw22vNHhBIjZ2AGCrBY8ZxdMxgw0wGAisJb+qpkAmVXJrMCEimgC3SHfPkTl5BaJT62lTRpTUoOF
ErMGhB0+Mav6zAABAFEI0UCkufhbHoruLuSfKYn3e2jdRT8r9H1UDQVCqJbIbhdh2Fc1HEfIH0SM
JIxp/9eO+j6Y2b7H+uNygc3IA6cqw0Xkce+6ZfkYf3tLruxkOhLtrH3kZCzopgccojsgNsM03+z4
B/S/VEfJNSOZAiZBVDr1g/ERkLhAnE3mt9TtaQBJ8m1/6l4h8PlIwxBTJINWiYtNw+hj1AuLbtLJ
kECgV2wLLj6hncCYvF7oBryFatEeAMvRIQyyqpdKYHjLakoxqhkuqYvuYT16i68BdL7w19jBbypb
HLiDueSK4rUwpflrnlL2f3TNQLFOXJmEOIW7+ipfUWJgeDFW88WjueTqu7LFycGN4ZMPormj06KC
wrVufI6nkPmDRFTIN8pKU+OUs6RmHufCG9NJ50w46hRexAAu8ujAStNZOp5Fpo6Hz8ZZwcGtsfFZ
7T/ikXEacFCBhNAFttM3eWezrV1qyxvM0iNj2AiXa3AFwGOGE40fwdhM8h+PtrwFKyZynBHdD25i
QsDchjE/HDymXj75yY1MMOSQvif3DbMl2kCZoWgTo8QFyAVRIRpR+x2fAb9nzHtU0Y9YWcC9S6IS
YHkXu76ERIMzk+lsAKgurWbaTweqZ39LoDCQrm7D5qZ6SCnYPlf7bhsnF17j9KF68/PwTAPbRy2h
beDFmJs4VSJhPYVfeDC7nX5aqCcsYDnxvNjsUaoZeECiwPWi0NZwS7FiC3e+kO9bDSdsC4xCSzd+
hpNR8Z3FRsVr2mlPxDD6v9We579BOdI+FNc/dofRdyZbvYDojCcRLJVYkA6RI2Ih3gVjxFDNfLxH
MvHJiYtBh0dpNrlsxdeYOjYnBU9jZYl4qwMLGC1+rwcWgn8dN6aw4W2dR3n2tO8VZcX87jD1vxB4
b1qKUDfCyTnxpe+R3Dgq/QM8FgirNjw6Ey6R5Rk1Pj4yYWUKf3zlMt5VrhqQhmnax8EeUjEH9SeL
i1gtBBkIJlCLMy8EM4+QR2ufQRklJ0N68RLuJS4QdjtxbqpXzlPoZPK+zswepQNZBp44HmvB8Vsj
gWbmJkFGE2S1G+SMQR2SIX5rpLyBvmEbMIn0ZDgyJGahkARwB2FQB3KME5MDH0YUJ0N7H3CRgfO3
T7x/CdEgbE85iIePz5E4d75rdrWeXM7BQX0ARiqs0pxs+PpFiyN1uMup2V8/xwcTFD3vVk/eY/uP
zYELJSfcDBPVQryjjA2Jn3yBVkv/SBvEh8kf2HF6MH2VD+GJdLwwZxkrBlCgBBKUZzDmAvDBfsTG
J3z38i8rP+ztK/ssOqfh3eFm4Pd2sxe50NzM6eTQUjBEG2CujFn9jjnihNuP8136N08VnMsU/nJM
vQqeh0d8V77F7z55Sr8zhIvEtbsi1CkJy4y8t2DUwNnZWscgsXpS5c0O55KEOnXWci+Bf2loWUWT
C5/bqF6RGXHijTmFP9rhvd1kWNZswupWs1DUwrLGgIAvccJ+hcgBrTYGhH6tbNBAMHl+FbfKRdPN
y1K22IG+GTI6bjR/C+mArxfvHRblr3mxZaZgoT76v+fws1uP3xDkrP3b+WP+x6RXexwU1ghMAvmm
uDx546MmDsXF33srw7UM/OH/sn4i2+Apzc7BP/2nuEnqVj2PTKTRlfGPv4wnzC+tIduNFGpLxABx
W4PUjqTkGeHnsPWP2oyuMr/+Zbtmi6YIJO2oXoM3975ml151UMB5PPBIqmce5TXeLSR73BxyS3iF
OlL38+xvmtYt+1h9DtiMAUt81lmgXVRL4Y5HVBG3fOOz1Q4FcOObSKt0bCiEmZx4uPiSgm2Er5p5
l+wQ/wyggaM3+J5Km7C6H86wVDGBOKZDA7NsAWdXu7/pLEafEsmfMTvQGQ/lvtznZ7LjzdxdnNDJ
jV+zEGoBhsMSaXwuHjM4CxW2S75F5u7biow+q5yzRWU73MAGngH1mgAx7hZ19O/iwXs0v+s8uAzQ
iATPOYWU3oBfyIVC63vccht6jgQE5B6ezRXD/QvMjyuRAh5B8OrVk+818ryRvwWNOHMtDp/wwEUw
qFyCx3zEV7WrszPtQYyBtcfXQDzL8olBmzFLQcFJUX15wqm1ZAT/gCxYCL/xp3zVvtV/2LmmF9wr
/1OIOpZfyolfnNeM1yHreQ0HZgFQIhiK5e9s1zpsJ5F2BsQrPtCWXBJXXkse/iNCCb781NGiNTNh
uFtu55opUyROETkCEB0PzPltnubhSl2zSOundCuXxAbl393uD10navp5fAL6701029JmPBGjnh9A
Guq3U4Kot4iH5+I/YLtmIgeFtGEup57wXM6Ez6ZAa/IfR2e23Ci2peEnIoJRwK3ErHm05BtCltOM
AokZPX19VERHR5+uPFm2BHuv9Y8t0TPf6ZayO1gHUDOk2cNcfKwEYMcLjwiUhoOXEPWxjzW2fohT
T5c1q2zEH0PyhTjwozrAvSMcho26WGIFVR/ShqxiXKucgCf+jZKbb3pKnhagN4sMKWCAkARcKjk9
T92G/O9X0K8S39jlW9JE12/kaf8i0zZueb6f7SasYjpPM65P3s6PcUKFfWtvxpGwgfcDcEsW3G7E
r8lcCQLC89PyOLnKd1yhFQPfxdHOaMSzvSZ+4MXCclN4Im20HfFW4MZmBIr83nCnzzp64BNwmqeV
kHFg+rzHbR2AavJwPJnrvni9oUbEXUIu2HSAzlaNx+CDN3uX+AUKjjPXT/7/qcU3wmbhUpWj2Khe
2PxV2PuwtoW/T4Yjwi3Opq8eEuyPJ+3WThAEilDIPRjpv2T3LG+g00zz9NY8EU4u2xWq85d6qmM7
42MlBdkK6ZK7cQqQnHRsYGJhMg6fC2DKZvZ08id5VXa+KTE4TXgRv8sblcSeU5S6ql6yhvpQPMmt
m89+n9JS23z2KUgSCjIJ8BYIEQBr1chroO7B2ETyCkS0bH3uYYj8lHcdJFNwZx4J75uktOqf4rsI
XofhYzNlRycIgfgyIdfwgAboj35oJ0RLc/m4Mas2f8BHWCim05VwOxS1hTXIbvbaDp+t2AS99iie
6HunxyncRFzdHOgPPf1iUOeA4PxBksyyx2knceUg0zPcHgs8l1TlCeeo++L/RHvEGQBVkYDHNQu5
JxXV/C0gZoiLJD5HIlHKwG11fWaKyzFIfoy80WBM0j/8TdxZqR9x4dwT9qybFsyu3dMqVysQyIZo
Ryldd+n+I1yLH4l0gXrTDsGAHeGnjix+LEiG1DLTkxn3c0Hxs3MY4tu0egHpRQX+yU8LecUr9JXg
jXEYwqzkJ9cW/fwo7NI9vTfU4fiAVWm5wZRuCquZse1IN66mj+W2IYsuISV8oCfnbUyFGwAWOqnP
6kiuDzugJ2bf8DeIYbV0LbkuEN4cxhsabx3qXrbTA0ljVaifjJwMbyDri6TxBWr4ZvOcmRwtcQJ/
Jz3/GeqBcWVmboUPJxNE+Yw/3ZX/hj8kKQNpBileVHMjc/3wB6aPj2OXC9h448Jmi+I1KU49lmq1
3Gd9kJfEBWyGPZnbs6PmIhZ0Ys0JJX6fDpeN+ZX4PIK1hYo2P/ZMCG0xbWxAYs0fCDt/49DcdRRo
3XNkg9qK7ytm99w4om8ao0NcOeCeDKIHHljtW9c3obxwx20EZg3fAMRSIR5MLBHmkdE9WlGEXqZn
E9k3+4p4S52YEEpxiTYcJIClLaotg+mkuprh6qOR0Y3rnhc+CrCuqCfok8579vsW0c1o9btx+2KR
GQhljEU40Kzy0eS9F+WK+p8XxMhyVgUPSPdeO7RkkQ0On9ULcAAF7kPeGomda0Gs31ozKBo668hR
mOeEYIBvgN2w4UuHf6+JYdcO6g4ZAGoB8aam1L8Vl0j5x8vafdZVsWNNZO7t+HFRs0xnmka0DlOC
B6rORUqyDhbQFPGXBw78aaCrXfmUg049GnvIjkAcuP6QblPk02ze6bL5TNBKnbjasCXSQKgOGEDI
RBwRt07zP4w2Bps3oWpkjd1ZmZrXpeEPSX/s4INULcyE/XW6UEdHKTYlT0P0vubAKDFW8SVpnFMm
HAwocnWYmk/2lQ1XbldwbU1zpj5I8S/iWRizVWTwdKEbIsOmZ9S30JOMNlBTtxi3QoEKYs73DFL0
nHlsI0qxzBlWyPEDW0MHzkd9bRMy6bk3vlntwTuTHZWCMwdjJZnRJM7xRI/qP6GjpkqnbRH17DjH
vrNpjwU+zCs3mLDh/ursFeL4cMVnLsOykLTxbWbWu/EStAziKhkcGY9q7Zf8j8/+cQBaeUZ37mUO
wQlNqbB+4JwlwouxNr8Pdo0uYjT57WS3yl0QqSQnlY70wPdSK1wpAIElzGvAm0UgVsi4MX9Ffsr1
kwf6vZR/wLzao0r2DrHAkS8vM+eo68RISmQwANGFxLAagdKTs7E1fkwTqQIEisZst0mjLX/zTHw8
h11oes/q1p9kkp7S31xdBpljkGFkYobg64e9THhN76a4dhXW3K/pZnOazbA+Ho0fob/xi3M9ZYj8
Et2FW1anT5b9Ezc3NBgMY/UHnaPNe/1hIjMmkWGKYk/9RluyALZcxBN9JK0Vw+riP/HzrxexYbGA
hBMXFnc/icxf8WQKF/TFi6QK/A8vknsZ3lzWZJF+J5xqttpv3jp1VDfe+A8m1JyjZYW3jYxBjFJz
Vf1JMHzzUKD9a75kvvjPP/1zF0GA65NExNpn8f/uTSQTjnvdivJvcLz04/doJl+yKxGq1d11cW26
QCVh3M6DTUqydujIod/siUbRNvJnpVc7fHqYUj8QOS1FY5SFcagrfyP5YDjVCPPTFtkWTaZFddfH
V+60jltLie/4eZgdJOUqqou+8bGAbuPPPszu4PNqQ+soSDoPUm+r0UrL/aG+IPioIT6NbGE894EZ
IWI6ii//2S1fxpIOJTztcxmKjcsQrUFtFYyU/H8m2vpZ0ru2ElHjfNZ6w8oV2e2Vbb98ncxi047O
u/a1f3+NtlimZ2KI8eCjriPH/6lfGvk2jptnRXea9qf9a86cA0hyidfY4QkpvoSQgr2dViZ2U/yq
8l+TfsnxIQrPefkvCKE8e0oedOibEIml1YYkp/lNbps7yR9gpxc56ka+YvArEiqpKql2uWi3W3Ge
2zy/hevNyIDek42n+bWXOTNkTweo3JSmTaQYPNUPYc8n3jqc2TY2IJw9in6FjgMy8cB8ETZQcr4S
4BnPmOzrhek1BJ6RyToM57Lev8iGIuMBBzd5pM96/uBgrlet7jFq5/cQK23ogrYmNO1gdI4WMAs4
/vEGzvYEpsbmpNEYQqK8ALJdjL7lK8j7gF4/yb4hNYA743mVLQExPVvla63QKnriq2oRkrNvQsuT
aGd43Z3FoWBAnH96Mv1FPBXfuCb4+BDPH3FnE6lSOs+jUrIgI5CgGI6MjCbcTMmrAEjPW0fmdOUp
OGSIyNI5QIwnECRtK448qR7mla7yxrtGvct+eC5rxNXDsVUdHlCSA1/iMkm/RhO+eTFOxbOkfC7r
Gt0AiKPm6ZpVM1tXi/xQCV95ueswX3RoOxMyijfIUcRHE2jEPSBcJVAUHR10HWHOFsms+ZWJ5kV4
Of9wRBdMDPk//hWV9UIPBXxHebL3p/idxjU6LVRIIjjK+INI9woXDtXdiML9Q9jSsEnPCsI1uMAF
TyiY3nNSz1/1vRL35ARDshne8xcl8nLE7AoCKS7Dc2N9sxkbiwvRkHA8ymQ9s5OfF+TlqgaBKXYd
isM7+0FQItijBcrSSXblj832PaAZqtHEaV6rfsmMvaRkWk62dHS/zeXUusmTjVcO5AE2gefq3P+Y
mpWuL0K7r5eMxPXuTrP5zIZa8Ls/Ppb4LDhWRpdIaT0ru/hHeKaBob0qKOD4H+mK0QlTYW0/cfbM
WSln1L3PTW2XqICxn0P+OsxwJCzlTQ5Bv+vnJh7pytWs2UiiAiYeTCAkPKRk1Oywo5AgvAcvhd/f
YtKzXyT9uv2Snj6TOBXP/NdaBbxu5yJoA+Bcd5Z+6z2szev2FIXovOfQTUvIxgIMlFnNM2TSBs4Q
thdolEK0Yww0iWMiS/KNZBsr1IFsRi956GiZeRQnJQzZYki3YmwCL7S/oPmqaxCGgg9B3aZEs/PF
ppuMmKs5r+UXM+a2ayzhhiwqIl9WI/CKI6sBJXd0YU7wPHkOPQ2jXXqRW+42CgZbzpAXuh6UKxaG
7pR/hzFXhym+AhdCQkyZNk+uTyQsgj08LQNFg2V4BbnF+EdpB8gpdLGGde/JsQNn/PG7D2JIbxJ7
sZqSUerkdKVS3QhCMYXvFgsP1fWXDs8D4xINS93tLcSrKYPcRb8/zVsluOrh3PviQ/hO4hUbWq/Z
PMrvmOz+Fbo72jIcwq21Jw05yIWtp1MaPhuXiKV6iaCxbo8wWDMEfohMHy/Fmf1IVEbCz1zrR3oB
rs1OjMRx46jClkshwo0yc1+I3Cty2KgHATJFBNl5EkQJtW/LPt7mgN4KA5iNoZcX5vUgdjOlZSVo
vfqHeo/KaVAtYviY1cuU3CricCOwjuEUU2abEvuwNMACqYhBvKJOHSzamRSeDGCo9mMPUIIvZtnz
L0bkqgQ9bBZZybcsXkUSdoSrun7blSWsum4Vz5COMIfB0QTCTQfhppHW4oUpFp9dcaUbhs1fJzZe
aBfE5RHXPDQWpxQibh7izJFXZYQOGW8v48quFd0SKzpgEocJpKmv7eJVW0xdM9d0RaA//01C1UBK
keNyfnI0PEAqpYsY7oqe8AtegDCY8W6Uv1QFLsj37KO9Wn69xf0z/Oqb+wzry/MfPgjVfa3SbFWz
mxhrmTOU+XpnyouGuYQn8vuZH4cwaIYvUcN4slhONHDl4G1teMG0HT9A5ORnUibe6jqZBXIqzZFs
gAuohicIG9kivoTOh4ajcC8gkFAsdaOuNUivj9suI2NBouFc3nDKj50jdPuYSpZ69F/SX4L70ySH
fmabyqMi6y7ySpLbzYPxOc9saTdqK2ZbRJSoGpaFK78RQeqkcsVRQHm0OhDY+8Zgf4n+2umDCMjU
GL8Iwo0hronNWLxYdMvvuvkXflgJ7TzC7EzNxqbKiKvYlS1hIyPVoH6CkVBEZ4aDlyKTST91arId
LjPSDprS6cioMd/fLZoVFZXtJ7AE4ltcEnPriAEu3qvQojXZi2z4UXgqUEgy6kgbvLHcvhG85DKl
A4OhPSZ9eYeiB11PyfP6L3vxFdq15qIJ69otuoyk3XEymOrmRWIauZB80A+tt8y/ydmLYK3c8puq
aOuBm1+9x1/4JttlVM46hwrgFBGq3+VsXWFobDe8xVrnj2UwMKEhlCjvKUkMCL2Iqu2V+/iVo3ph
kqB4VkdCCMWDpQgryfso+M2/Xj3L/MqfCJJD8ITX+V0ftfxHaygnRiFfnSPGmVnPTYcuGLYE298Y
lGjL8GmaXkFRARkuL6vdJfjn+T0ciVwx8Ft+dG3NA7OQo+8CpAXjhB8SZ7KwaBdNA3iSyJEHQGMQ
KcqbEaf88I4hZToxcIutm12ZkOsfxgyxJMw5Oco1N/CP0WwK+hGj3+TIIVUvyx8ZWpl74TX4iNue
3e5FCGT5+TWGS6Z56Z72D/X4FB8F2kgdNaY1Zqc4f0j5I34yxJzqz2/6TXsQcwX81JdX/WOwoEyx
oyOYTnNSbDOSrJV99blFLSbn7meQ1iyTklu3wUxAQbxvS4+2G2E7SQExNn6JOR0Pd0RfPAAfhEn/
ak+ZgrPf3JYWtyovHPcArwdN1z0x1qyXViyigjZ/GpmWM09+YhfypW/kSBrRqPWcZnbjIc9+UaUM
6OpZP+ZoU+sbNGLTrIxyDyyQtdawnOwQU1Ic4IZMrsfE0aJ2DO0PRjsLihft8v+86/A9tIheiOnN
6ZeusXu6JW8z7e1kQmZ2AxdjJ6lTpnsO0b2i2+ZKhI1exrNF/G+2mUq9+Gj7X16dmp45ItpBlvqL
tuNaRU7Twa+E+OEuvHyxz2nKQYo5843qApHcsmmXaoxD4Z7uXj7mytiekXxoLiCPtKVBiCqdaL8a
FkSXxhtzjm97wfo/XJN6kYJYWB9imus5dRpsnfMBfd3OjLywDLRdmm7K9/GXSHNu5FbmpzyNop1O
UQjDtRc9GUG1WyLGaKfJk+gKpcXc5SrIviN2bcY72ZFKlNZ2RPCTYvfrbG3cMG5FLc5uekGudeF2
FEHkqIAJdAYPt1ibNEB8yZE3KrLUXeeHmUvJARAGGsTja+qEqELvSXZxgFP/Ti+K6nUE5FOM9SyW
A/l2tV0zPtO30hMiiyKx6b+4JbL6wD2AuqjBXDtVxxTsDFLrSb86JDumV2QNyc9bo7nnLf42qLpA
WM3iLCpYC544n0iCBxDn+2AeXMjaVHeQXdt8hb/hdW+3xVpELFreZxtPih9l4XcIKYmzRIPzV1yL
+GAoJwXQs0ZDEUTpkRKeWPhuPx4hKVpyH/RfEkt+cEo3v/34nSfntwj6sQzTY4Q9NN2+OJ76C/Ir
5k9imhT0xyhrILThGwoWf58qFfZMECLFDjkjoE6euPin0hkeE6aC1EOb83KIDYQ4TsCVPZSFEt8h
ivMV3wL5IRJWGH0nphdFOfebAsSbVBJ6RPg64nP51SDmjNFv2NkP/z0QTQtUEMa1gj6wcXZ22WJg
hYP6KBz5H+V9D1mdqitq84s2B4oAo/FbTY/FigKscQkF4YjvH92ch8M55lA1bexv+b7OUHmyl86t
cTmt1SQXQIKl55RduyJ/d88TIPbTsM2OyYeca7tOmC9ZXSLM1Gddwcwwfz3KpQJvy9MshwtF/Id2
jXuIZcBt3zN2IoeSlujzTTiI7ArxKs2dfs+6Qsx/Rm3aiazmrOBoXbQ/miXhL9m1RJpbjCmEPaXz
PW6ukmBtxscFOsOIRLupF6AXF6G2pPxMKx16hitFmhvSXVAsxViHMhHiV+ZqVV0zBat4UkgGtwYO
FaHz87VBoD+TDl0UJBblgXlhFu7nHjsn3/eR6P8WgGstb5LuHPMvODWWpeKPXBe6na5/20B3VIS2
hKJTnIYIhuk1XcQWkbslR+deYyr6WKenF6JzSdYxmabqYhwsHKZPh08N92m2cYy9TmwqyrbapREq
VFEPMdyzUCXoHfllzO6Lojmek2ijyax8r3nnqxcT8dKbye5TrbO7UMwvgkOFCh+9J2zTR/ael+SO
e8a38Y1Giyn4xSOFI2zeItBmAobUycgFceN/SwrGb8qcM0ldq27ld7/i6xASRPqvnu00eoVy4l+C
VwpJYjXqiopE4kHKS9kc6ktLEdyJ6HnltVdIR4JGebKmk+JO5RoAIp5i97OVUqu74Vigi2v97EIH
udwsvUYMRUl44vtr+oB8g3bX702PBRm8y13SKaFCC7zs2Xs5vL7Jc6vvtOsQ6IRb3NV2xtsRenek
MYKsc+bMufToUaNfikls4fJ0U6Og0Ulf8amtXrf0FgZqwLuiwuYx5eqOQCOihFYcXhVqcXb+hGvR
LZBrEf69Z3IL03UWLqfnpG/O9c8LSj4N/+SWOLTvrH/oFJKwotDcsymiv+EccrM7I01CAzI1m6mz
TbcJtbBTmgwdDdyTJGgwppEHs6NqENstpnsdLw7i9i9wWjZWz2iO7SxIjJPSbKmaycTTW7gmTGxg
1MwV7xT3EteajZT1bd4GHKYl89R61NawGcyX3Ct5HdQ/jG30gyCE2Vg0I6DixscmXnkujp+PQ2HO
xzInNJ+rw6GUo2Rff9sk8Ji7gk2EjWIebl7GSov5cfOfTCYUJruSK5BiqQ+dY7Xmt+unrXSnckS+
eD3YtsfqUK2H2GenZV9Xp1HN+kU2PiNW+98r21wKfLKMzHnHNeHtOV2I+pttFPqLcEDA2hG5aEWb
slwOzTVF4gjPhgQQXyIlF/DqB3n0CWTCFrzQDCtfq0h8WfEDZJzTrtNZA+YUDVz3ileXdXlQllTX
x5r1yzFJGQPZwnel9T4VlvtFjM4Rj8a18vXHeGD5B+JecRuD5XBjpzFQo40SnwOkc/G5yxz5klPq
Fm8pQdMSAlgKWuDHiF+xh4iniiO7xv6B72REgon6S9mMKEqka9TtxKDxtatUsv0rMGItmVxUxVDU
Qg4Gf12PE/okpdx/AicoFU1lsqZ1kZxyBfWMTJwGzKnzMtwlqVMUPNXBs1y+kL5U4IjegAg0Ya+a
0jeEBylN+WfXm8dkU9TrPvM14NSPo7ImQSeSrXylG5prn0ZHBG2HJgxeTCYzy1xFnQOoo3oszouB
l1W/c/nwwTJp978gsO1nRXGMJvjsLgqsVPSeSmtL25jiDiO+NJD4eBNWjv621CDRN+IfXQPvPy4u
NnoT3PuC8f3zSwPsSN0MOQLkmBaP7NKit1txfv9j7+AxpxREXFA1My+fnALfjkOYGMb3Gqo8OM3Q
3/pLvhbSvT8r0CaBqwb8p2b63isnrjzpF2Vmce3KbcnH01UuwXBa42ZkTftKMVccLtbnIfJODW+F
R58d2h/WdOoAxL+K+nHcHiuT2XX03pdcornR6ligiACc60TkbGRo1Utyp8Cjov7mvQTCcYfpYmeX
FgMdPdkUXiEHlIMoLXLQBUVSnCP4CxB0kg8xOGiCdoJmY3C/0qJioD/rV2+A/h5eB10YdACYvAGl
bokjnP/2mQZ6ZI/FRhGQsQMYo7qkrFLWlg0RBhQhvGVPLIMRqFZ2+U0IPVVpAgThzJrDa3UVWtYZ
CjXkywch1ClsVw4JQMzzPeu8VZxVCVMesXGLSWjCKZqxeiNNBaN5cTgvuOGTY8twtHhf9crJbnGg
nFLARQYiJMLU5SwldTPuU79oF6DS0OMWIfVpE5REo+k2+ZMNZJ+nUxLPFc5Li3e4+K4eEdHGFWkD
lIgcZVgbcNZv9BxuAs/r0vY26WR8kZIPfVOx9eKFhvFEPUaxDjb1J3LWxlp6igCGguuGJM1piwec
ev+QZOlxEPAuht8k4tFCp+N/Bk0EreokAqWdJg7Cfguy3IaL6TyOvHY4jCMACYPQ1BdDyj66HcIE
U7gxdlj/TZV9Q1SJVf2rIKo8+jff+PPnuCVXOMxBgcc9V6yqT4NaGhQz5h+07ohzhtYeORxd/lGp
+L0IHGQia9KndBUCX/Z0y7CNfPPkx4arv/33ZUwITzEf1DCS/MVLNSclnWeTGIQASwsxPJGJ6tmP
SS9jnppmBsIczDpg+hoXlkpE3tzcKkeaI03sv1+vcwafYChgjoAAukOvISAO0TDTF0Z4gRuJN062
GnlJD3sACjFXfLZVSltL+AKbmDaJcYojfUNYhW6NP4RBg9KnDj2+pCdN45+Kh2TFqd9e1Gm0YbiL
EpxNR5IFmXvSaPkCiG5BDdEF+ukt3Y6AO/ST9D3NQ+xUdvFL2NfHS1itUSvSLzjnxH3COxckKjjJ
vRictl4JSxNaFmjyvVa2YE28RP1CxSrpDLFNP+1BJLJY2mXiVDXNzUMijCHN/8L/XSRvldVpjg56
5AGrZXt4e+LrWBhk8LvSka7Knga5ydLwadCBL6rKewLJDsqKX45Z44PbMv6mp8lSn574tBjWiI7h
ZJHc/8X/I9LfgXebsBfCqFyG37ew0H5J9GFsfj9967dHs25xT8EWQgE2bhFbnOv1pZyHhVX/NYCa
WLxYfzCiTvN18voKTXKO+DotdUkcSr/cm4XTkgRBmski+gObhVQ0bxf+eb9icI+ee9R0ugVmQV9W
SlfQildD2kog6xC7CBVQSIhUpajf0FRPJkfFHhVPajF8s9w6HPNAgNqN2Ko2SLDkJTRpc7Mg0SqW
8U6YO1MyT23D43D8a45E8Qy4Jg+S7osHYp+47gHiMkdVPHHY8u0rT2IcrCZ1qhNxUeYPcin0LK2X
7d9kJZ0k4d6OfP9UbNj5Nf5cmZM4VyRqcBbmUYK+Mlz+FiIeBQ47SoH4FoAYOA1iww6p1KCl4O1/
KB1jVo8XxAkiJwXRO+i7eJw6IMV4C5rK58s6yrcLZ9h+ie2OJxtXPdHrjnSLSg9Qh4mJqW2WXZHi
jBjx1gzfcW/jvUzBt5Kp+Qvktf3hhW9tqV9UZ97Nfhoims6DoojQkE/OPFs2rfrrD/RdL8jk5bac
sJLP+5vl+u/lJseEgTvjUpknjngS+jvApBmtdTkobIv/VjeeMHsoNvU9YOIaTqAZvnSKh+dTfxWa
2pcjnN7kW7PJaEEpLHnrK/B/l2uvLwJ+WSs85CQPHSUkzbwD5P01FkQnfwnREPEZblaxO4cGpmvc
XmkbpXP0qeAup6fQf48QbEcKObl0NahZzI+PCdodYWanDm4wGyLVMlykPivp8m0LlrgBMA3UM7lH
5QG+iQ/B9rFOtHuRpBnsJaRusfqYTHkeoAhj8V7Aj1JbKoq9W0iI2jK5mjuyMdkx/77/v8OSDeAG
aTElia75/Gfd+fK/BF7mwhv+Te92N5z4Gid7spNthcyuvyJ+FCeFajDna1JnUDOMi4+TqHtykBc4
U0KgRIdxVgzGfUKyH2Jh+RZP1eC+GK3Bdev0OKprCWE4TGh+rjVfIK4S2uZpIW19F348+J9dCD6P
w98Xob/IogVXX/KuAuCsexRG/EDs3FkwzVkSONUphLVA5vT4ZEuT7mwCRK2cdL/aQ7z4HJdwOPlA
eMSi+p4R7oCRbxe7fxIXi4RYnJ5TctIr5QCORA+6+jsGIxlrdIRRuPV4P/9RnxvVDmczu0789vi8
+I+VuqB/ufk5oJwmG7f0Por/Yq6LA7+nxAlJWLUZqjU1PLLi9CzkN3TFrBV3yoE0mqZU8iMIaF+2
az8Met7NaJ79cALOiPS7Dltl3DUwqz+8BFSl8nYauctvDhQFy4108zkfD0pth6jGsNFD1szHgMj6
aRv7Zo2oyBnGinFWWFv+tfru+Vr8iPYbaQNRxNA7VrdlaGS2kcmO//itvO1NCz5ceK5Yu1EtsZZp
qHRO8AQw71RIWHDVElAa/yw8R0R/Qyv74Tn5MwnKeDAT80Tk/htlMkYFEz36km0dARlxgei8vtAB
GPSyIiI5KMqi8gnz/CosYnPDi4B9rHRAZhRPMRxlWdy0bEU9Tvs9I+pNc2jB/FDHQF8f0dEMTdsP
VxQuXEymBDRxjAd8CmSkJdMce6WLrJ3CWBEYeJApVEzspbclfhOUhy2Gz5Z8xfSUy38FqtSR6ZFr
cZxTbtklNBXPP3BlcQxlynVvDe1Cvn/Uwxg8eaHu8Yr8boAZrWMRWjBQzmf3nDDmKQ0D8coLTPiS
m1+atvy0Z5MbpdFPfNQhAT0ALZZcrnykM6iiEI/2Ku3n8OQwcsKCqWdOqU6uryNydnpXIsfV22JN
9Cuv3+V3vJ3QDzYn+kexDLoEHKD1UCK5zRErk3Jt7s0FEYd3FOr4XvnYdyTiVSvCTlDRsaXjMg23
OY/Wh5N5x6XKTDRgkFPJb3q6cncfhED+wFAQqUU9MQgytV6vC1mMpPwSLheuW4ZC5i7a+97Eb5VL
JmN6yRh9hLfP/TYjQpDYWW789/qFRk6feW/ie/kHZ8HjZX1duU0wL644o+H05qVnyhtjw1RPxiaL
S3ZkLuvafazaoXGMqgQl5Pnd7OBrRrbkYVdNAWfbvBAdQSd8I5Dii5DQAwuP2U6ORy7Eity87WA5
EgTW1UyYq54p2i0H7ofsOqos+ctQOORURaNFdHIMUxoFgl+Uxn1QDTTIf666JRvO2F3Ckgz3yX2p
/VMuT/8T2vG92BgIoLI57EHnfjih53Qsdw7zAsRLgsF/iYCBatYYRh8EGGFHBMKLbCCyyLXRF0Fs
98x2pc0wNg5ndE2+/F3pF66fZ2SplNxWC6QTHZXY2Y50CzahGVcN7RMob1QWJhl319QwqeKsdWPZ
6i8g0vr2TRwFn7j/whTpvjCykz8fOwruUlAyfKOIuXSruXJsScAvaGMxZjUe3kb9gnx+qW0z0QP0
ARunNPLTepa8J3MNNlI2iBQKIjiheqf9itl6AvZDh4PROnbwyLzSDCyeslg8f1tvHy4+E8+PXD5Q
aaQ6hHlAgT3XKIPIQniAZHXGuTSOypFB3vxgcJ+L4VVp91XrpZ39i3hpm6GumVD6vj1/aKWj5sTY
AChz53b/un/hgpxmhYJzKiLm5q0bA4kgS/1GMHURhItlfi6HC4R7yvd2w0GVPGC6WL4iHPM1Pn63
/WnyHyYadlq+s3JZiRcQFilnh7+rVzk+YApT0BbALIHuRVbPqEPolEhBAHA04uW4teSNvooJMX+S
OrkRDzhHWYwZT7rQG/f0b/CUywsORUOABcaN5SC34lojOpFjWqt9Ap/V9vCK7xqqZI6l+FwzbkM1
mO10mQoEOdAe1S2gdojW370+GyV3VLodtp1CCMeCvbEuvwp2PUYsVvnwIGroVxwIIrTG7vOP4yu5
I7j60x/CVgyWHOH6OTe3s2rFDxfmroz0mc2EX3HvGTPrFR/Y4p7Zlc3JvI3e4nUmURGB1MvyiAjX
saL+E/dicxBTXwPcj6lePzEtTY/1X+ZAS4WkCOId+JDB+oWOB0FWx6nECARNnjZuj5X7VBo3BjwB
JfVAsj7tBdWWEmg+VSbJnDawhTQsu94tbe0X7qtWyLWrNylHCTMlvCpxqOBWPNQQsiYDvsMajx0T
P8+dkG92WYZOdsqlYatMB+pd6FbQFzVh3zQlmfxgU4gsy0r74WuATVtJT6bGNTTmmNPlNK+uOVVS
jByKRa0biqPXFj/zkyJl/gRA5qbfa7/tkg1WXKL4tf4+zZq16OddEU61Hum9sbhdNEzE/jhyLbOX
MSahOeCdryD7O9TfSC2pvbHGhbwHLpfxgFNRrWwzAy6MPoQbB5XiF8bWXKHbfpJfzT5KGWNqm2Q5
gGN3gVmwDDH5LMYvDXaZqNRsxazYrBhgaNrlf5c9nyAYwkQVcDKzIT/BlfpVZf4pykaWPQn07FU2
jG5+paMqPk/go8hossdJnznFXjlHUEPl3/ORy07Bt9zzkKz5olSuecCRLUNsddJhtDSHFmQYjxI1
NpfhVdnG0CXjOuK0NP407jHmdpwC8W7UbxUy89++mkolizVvo0GtMUlLIawvaasRj0UH9RqY6onL
q7Df6qK6jxDbGrLAY0glBHQt3GG6sGjhIFKG38p7b4c3uNlu9vLK7aSWQHrxlxJFiOmfYcH4M5Jg
pKVX/TXWbyK2TWuEJTihkUtwzRC3cNQhQLQo8DyOjDRoo1XS7slTQQKSkumH14ccVY9XgXyRBZi3
/ttiz0rgLlBF0mfhqF66bvG6duuP9EvihO6DQL3cUgOiiJ1GPTJ0IjF5so3ZzLI0yneRnzi4g5Ll
2Gx0DuV0dLl7zPwg3Ro0XcmLNCe++nkSp17+T8z2+WtVp9BsFnb2BwayiBWFLCkCzZEGxtggvkKi
039mGWI43isKTpVvJESv3odT7mfurNtp3VpKsumeQoSv0e2K+JLnUzgkCg6YF4YAnx+eu2uCFQmf
7JelaWmIa+xWW6X0YlrAYiCpX6KDhZEfgNdMoWRx0az1OyVOvwpkyqOOLfmB3LCvbfUxCDsDopZA
EhZIXqf3VXqtTeIY4kXzPhlYINNo08VYqL0KoSly/e8JHm2s5JhZpAToa1P76gYP2MzQHZ1SELCi
zIs4CHdJgt4GzMbS3vMqXiv/KHUqT+94+4HGo2UexfCFz0vH+zGN07tBZ5MGip5IN+g2yLwFbJvk
sMxwbmLaW4OwtfFNRQQADK7veRoiGUoMOUAHP4Vdk0Hz2W1mvN38RedxOAC/PZV7y9in7SAvk2Sr
dn9aO0nhHYGO5x0fPlEQ+GJv0Q9DYx1wHMjJrSWJZLzOOFU8IrPyhDIDoKfA0Oex5IBXtOjxaZvm
UHhuuZtMSziBXWayB2UYMj0eP+ZhNgs4Y/UgDRoyWQtPP4UHaiokdEwBouSAzzu8s0smX1CIAPBn
A0eeZfxQn46R5VIAhf/H2Zntxo2kbfpWGn08xJAMbjGYfw6k3LWZslO2dULIss1933n181AN/C1R
icyZLlShqiwBQQZj+ZZ3uQEH0ZoHtHWLFc14mvje/dxB+aXt8Ymm+R4hie9s+ht0+qLoED0rXzBQ
yMR9lQ5IsPg0wKEFc3IQ3sOGi9Mf0vhuEwAp0XZCGwBv9OKmlXzZYWUewSGRwo1PIqG7t+GmNLBx
xVjPv6Yc0F/J3T//8T//z/9+Hf6X/yf/kiejn2f/yFrcRsOsqf/rn5r45z+Kf/3x/vd//dMyHWE7
hu5o0pSmJXTb4OevL49h5s+//T8ypbRLL4v8x5vn3jWOGAFMqFasU9DB3Mz1LCRxfkRdPTGiZZm6
jeKhplqW9XHEMu/ivCyw5cXLVbza5Y4EJgOs0HzVOfja3101EwHvi2fnV5u49mpiB91Xm/NPYWqf
n0LahmoLW1qadCz941OIIpuEXgaKC3/9G7wTbCquWzfq7j1MDly458p9NryK/rdRPsPiRBigGR9h
mSDAMG4O/Z56FPhTaMs/dJbFHQCWEHyzv6Lia4IKh5HnzojCJxhKN334jeohrm/yp4C4LDCxRKuQ
bHd//qUMeeqlmFTDdBxhyOVLhZZjOTJVPLc96BQ68HHvvnYgqF2ubSAiDwodvO2EQIZ1ZT1t0qPX
rvFlyvdIJDpob3zB0XHYORnMbeMK5C5I56cJa0wWAxiF9b21gcEAg665GSksNPGN0hPabnG+wko1
fezrm/Pvo5mf3sdRhdBs3TT4SJqxWCptP9pV6nfSJWPfA+hM+1kTBe3Al/yh0zcUm+eofO/9uTDu
503BuFKYti6lKm3b/rg44qbO1Wb0JS0Ezbie3RYphNz1zTp78emq34c/eP+qXJ0fVncWrysddV6N
lm3YjtCEtRjWUKVpxkFou1mQ3ffDcN1JrpBY0iZ/JQ2KC5p1Fpp56yImp9KIbsODk/6qIZ5Ja9Pi
RxKMNFQ676qw1NuZRhcVf1tzLnX5mF0gLmZW96ld3HTe6/lH1+Zj4v0xsnz0+dXeHyOdl6aOEdmu
B5czxUIa9IZfbtPsiaiwc9wCaQKnTHcjdXgkSq+GCp1K4s/zj6HPC+LzY5iaptqmJW0xL6h3j2Hp
ypRamW+7/qBs9djfFLBxI2QV9GAvavtPVFUvgdLsbAdOKYodDmbDMt8N0NywuaIx8uiNwSpPgFzT
SuMuzfc14u5eeWvrM0DGvIolzc0LT71cbv+avH8/9WKZ+6ZnjMJSLDyJHmyQfSAzsZc2d8rAvU1m
W/Q/aECqPlXxZpv8nXp0ojOxDkeQNtxI6DXjoXDlGC9Vqv/UBmxEINiH9+ef8vQntk1DcyyuDEfM
h8+7uZU+Th+TFdvuNN731ZMN0j3Q4pvWQ+QS0RukZp1chcEBO5/kLM3pT6jhrUmD48KDnJyufz+I
MV8w7x6k7bq8dApij4yyv/jm0b6JXio0o3sYUPYEDrG7CnkE32PX5igXauvzT6CffgLH4VgyeWt1
sVE1NHzTqHcst6OA1s92MAoW7WmOEY1yXXE1lFPyQ5jNoSzCmeJGGTTBwtpBd0O2KrkaUzbJ1WQM
ZM+g6ChgKCXKJoQ2GXhAQuLzD6wtb7u3FWb/+4EX21MqXp0KhxUW+8ipshnU6cCuhDGsWnRcdaQ3
wIcQ1uvNpaHnufi0JaVuSmbLtixjEWDUwtagdhmWawbZVU5RVQ9dmZO2UJsN8vKLUoHnhdHXACVv
4ewgio0tbUj/GkQTIAHm+Up0yaWr8uSMSEsVhqlrhnTmn79bRHFtDmOncGBlLVI/mg58F0zYXOjU
R8ACZYYmBHr9GudE3x5alUILsuWFAFOXU9UaWiy/jG1KnpyhvafZDUkkcOKG6kf4rWm+DvRsG/ES
hbNFHHBRX0O1RBlWDqByRal7kjhs6qMW5IB2kIGJaQeavtdxuUYbuileLiwAubxKWQGOqlrC0A1D
qKqzOBm9tCobrfI4Y6gxDvXBzqpD2XK/6WzdEdmLYnyKxpqyVK7RCP2eduPRFCP8GgkKfPrb2XKr
0QjV/GmvQ38u7327hsfdIUZMFzRM9lYHWQVSWlQoiH/DeaoQGZBg4mqAjE6X3MRjCIylvbG0kCrD
jdGPj71K1s4RPSbjcULHuitVKtzluuF+1aNiZQbWbxULkyqhABGMV2ojf2tNAPYBLV4YyRHOnoLL
sGm/T8AGK4kvxVOUxIDwBHpDGTWDjaXXxxojrji1riIretamPzlOPlWNaYKi77BG+tvrWzBsKJQ9
V4BnEsTWJipTZhuvBlvbNla/ait5hJCYNnR7ReOtzNgEtt7ed3X6YwRGWZfI3EW/uzq4M2hbIHYe
UCJPoJEZylHRrFWeV1869vu810z8+1pfxyKTChrHZ+i9YKbuJOFtD+QFtf6WzneZV+741a69TRvI
jQ4FNpHaQx4UP2yL0pphfrWm4g5qT+48qvVK91hbzMrbw/AuokHOBrzb/BjjjBIqoJWjdqtw+bLX
i8gBGgz+27gdfNApOdpcHtiG8UrysnrB/9aIAA+4A2wavbntlALT5u2UoBiYuU4D2di0IftZL06K
YrGX7QowSVo+rLWA9gwxhjonWYW6cr6L3IEyCc07H41rue/r+4ZGZJIjiUfFrPHAnwwtdR/YfNiM
bHxJOy7v749mBlmtRB5IfEsBLlYZid8U32NztpUI3AcCKzac0MluCF/jgbQTY0AjNL9e2DsnTnsC
M8eQtkNM6CxPMEXxg6lrTMu1QBHiJWTohPvrAbpNOiS3avddo1EXPBYo8KrpttGDS2HwMqx/27uk
aEJw9Rq6pn88q7TYsyfPVi0XUAqabvnDVN4pAHLi+K8khgrBLDvtums4QIH3NN1LRhXYRtO2A57h
myu6Y5ceaR5ycao7mkpcLm3SDeMtyXt3fKZKXTSVFVluhqfNgG1gV+5keWizR0GMMgFzUGKafFfd
uM2tw/kPciLIwwiCEFnomuBAWxzdVd/prPTSxrh4bdJWBXKg3ZnRhXjn5CjSZAxVNVSxvCDqsor6
PAps7viDz5oeqJLZz3F9ff5lTn1b8s+3cNXmX4uoamj12jZjzmXui14/0A6Bgt9ws0DUyFC/ds8P
d+I2ZiH993DWInaS5eAPus9wMQtFoXu7HcyD026H+ML0GacuHF3VNalLU7NVuVi0skimzBSMNIbp
tqOVmGGM6YUkHzoCJMqmblc2hSGO5gNePXl3V3d3YUsZDsJ5+WiD++2PPs1FCy0X5Xep4I/YSDTK
Kasj4z50Chnt3p7oBUXavqmdAxRxm+u49LbYsyOaDW29AYMA3+eHTjeI8ww+bboRIQyF4sIZcSJz
c3RjvlwtYdtk4B93aBfYRl6pue32BwViIG1yFKT2CvCm8kLsSfJ7YuvpprCFbprEVcuFGQVOKnvV
ZusFwqV1aAyIa4p6LkUXdyFNb8Ppv8gWwvH06njFtzkXK5QOdmTZb6tc2Qk0oNU63OVx2wD5sr6m
hVhLmwscR0j03bYRPfRo17b+93CgkYFOBqB3CZ7Pgp3DEQtUpcBxLWlWpUfhXjwVzU6fm+t9RPXw
yQIpEcB/C5VhN5ma2/TDbWTVQO+Q2wf8b4ffGx5hpOesSNAWHVTf6iHCnLuI2wNWsSKuDor/6tv0
5PBY9/2jKZ+AXHs68DgFrJj3mgPUy7qDo8d3PpoWg7qeSuNrqXbXkfw+9nJjEFXk4H+1FraXQ/ne
nnZZ6e3y/s6YXmpByxqRlfFJqoiTGtwdbbTWKX360W3dUOXjQqSxovsotHkvQYB5C0QJcV+Wd1Vu
PmTblma2Ej+p3Tb2nw0NOQUqevn4J4GpwtehLWUj9haBUMeBwXaVAdGwXmwTItosHe5bNkEXml8y
Kold2V9rynQ3gHaJNPOhk8mNI3VENyDGhvGjAsy5VlB4iwBFg2Inw/Loxni4qHg4mM7pRVZCFCXM
RI5ObWGFl6DiKEI7OSDA5FhkcltnCPRPQHidHnOTJDNeJ0xDHJ/GEKgVC4eBDAi6Q/dNtMewM74l
aGXXcDrj6XegqhuRw/BO7+IKSrx8PH8oaae2D8vZcQhRJZWrxfaRhRjTXjRvCXDYPiqwuGrhFs6f
OTmoIbhqgH3NX1DzBcssaaH61+5QvNQKPdNVJC6cXafSJW4XSk6mFJowljd+WEm/L/3Ucic129d0
Qgb6AXX5osvHVK8eY58/gXqKTH4wbC/Mxfyuy5tVmELYCDioBP+LC6H2nNoqOt1y7ea7HWarSG5M
ARIO4Jq1wVn2urBRAxwvfYJTp8q7YZcXetH2eWfJyXIr9n+3NRIs537C/smo8YXyWJq3EjSj8TAF
lzLEUzegMC1H02zbEJazSKbtQYkNmYyWmyJqltwYgPdbzDny8JjnKLuM1wMx94VJPnU5vR9zkQ/b
ica7doPlSqxy/An+DeVEJTZXwkcYoPzZlUdB4Wqi/VhBD3XoswDkDiuoFYV2IZwx5njl0xe3eHNh
67pqvFUb3sVSGgmNsAdWv2lDR2m+KKAANdgnupsiX0zHKwL3nMDpxszuGFaw7wEfB+FbEkQhhD4I
2XL5e7zWVO02lpgF4UZF56nC2QEbi9QHAQBuJcfwt7Nx3NXXwoSDI+FF1L+lmgL7oFe7MtNuL/Qb
0atr6cv9+Rk/FU2Jd++4qAIkvtbpnVJZyHrQ+pwdt7p83Vm350fRTg3DvtFMda7sU79d3MODNdrB
vIoHRMI4b6jb/7Jg6c+5XwtmdD4vsb8taY2nAIQ8D6TieBxLZx90zyln9PnnOXWuWaZpG28VBsta
LLNKNWPHmjzTVdA/adQ/FATs6tGYO20x+i/90/nhTu0ky7aoWwtD0xx7np13CylNsjof09Z08/we
hlzX3CnWAR/JBB5QLF0r/35+vLewZrlyLVvaZCZMuW4vigppysOkfk4qTPAafzW9lxxBENSKuI/t
8qlBzqW7FFievCzYK7ouSewca5kNjQOuwXmfWW4bfx31Q2glaAE9mRbgpuCRK0JWf+aE2n/wE5Ol
vbOag0i26nx/Y+0oUDI9PwunQmrbcExNt6VmW8vYTyiDn1lJZbqe7La5j5dwvY0EVsAJRb7H82NZ
pw4ubgaHmqMmdGvZmXA6S4/CiMF0YHECPEBaoPlLeDsY3c8EAETZv+bIbUcigh11rU5yJ4HcD/0P
sZqovZu49pQQFfPiVfxo85uQmcM8yULxqGD5owdp4N2WqW4aHKse5GV5o3uHkR6r57/Wya+B6Ky4
1+ojtr+9+UtL8Yf92oxM9PPY7OJmn1LC62Nz35VAEbtdaSBXlWtgYzocOIjRfllcnjWlG0+YX8l3
YbtgEFH4aAA71qaOKKX43QOc+/MTd3Kp2pbUdIcaGMn8ImmUeRXFXUfVpjEeie1k519r1FkF3D39
MEiYqvoN3P0Lo5462t+PujiPlIJGhddkpmsP95tyRBAAvXuQNXBrPXGVG38Tosa5bHF+XHFyXFty
nZqmpcvl21JfrM0xUQyXDWJMbojkizatqzGCxw4PG/RzSD8wgESTEwn73XPcogE9rRBSqzChSHdF
6azj7mvgyF2Af/aEGZtWfw0o5lvDL2vMEcQHvcUSb2DQIcQytPZ/8sUczhRD1aRK6XIxd2me5amT
FqbrpF+K6m6M7weKcixAJDcNMA/GKqizC3v5U8dxLrVIwj5Vl9RLaeh8PEKlXTSGw7dxi/BRwDJP
erQA+61ZoIzquZ146dv10D2WoGDDvLuN0RiNEfLT7fY/CVGQbKPm4ziaYyzvjjwyYyWIfMMtDHjC
aHkq7bHtoKnBBIzR94iSG/IRf7bMUdqb0oSA7fR3Sk690A/W59eTfuJm4RtY1EIc0vlPKIG4EwMe
hrZwu7mEDUgMBXiYNw2QE3UKQbOWsKrGK18UB20iMWrY35N3FGM92wLl5uNcPxQS2XihXBOJEMhy
B84KuDGFTiRNRkjQ3XYErBuxIy7eVJeef/FZE13RojyRwgW4E3kvooM9hEihcYdvfEJswO14fsYu
Dbi4iptm0Mq6MlG3gH6QIQB5F7VcwC8cNikIxd4OL60X8TmK5BNJi5VCz/xT6NO3oRiNSRNs9kcN
ZZEJy4GUTDx1gJhr8LUTqFqHkrO4NUlNI/Q3+wsN7FMtQkk1kJVCm5BK5SKUVwlwkyJtMFSQ2HQ/
ShDjpfWtL48hijiTAV5HR18L11x3oJUq0Xupou35iT9xQX54hEXIpYb90Jc2jxC1+6J/JqCVwaVT
fT55FmHPhzHmj/8uzlI7YfeNR7XHjJ5lvbesr/b4qAMIAi+YAoP6oeCS+WeQf86/2olo8v2wYpEl
56ZhWkNeMGxINTw9ZtFDF1Ni9X4Y7T26BOdHO3VjfhhucWPqxWQ0FSxjV1W3qAu0wT7Vb9igE9fm
1B39FiE99dIKOhFMfRh0cegXnHhKTlcVM23M/ADb49uC9x9DkgRrkHO8fal/b32cTXFJwWBOc+BD
rAcr2Izqy/kZOLmHTdWZu91SSGexlMI4caayS6gAa4jTbdUn3r+pv5CG2yC+LwymvWETlqtKswzd
4sa2VHK1j6vKoYFiqZJG6ViZPyp0UDWI/5HXXHnY0RdVvzcAUyB3beHsRu5SRuJqwuuy6p8bATCu
v3VQI+q8bBOBUNC0+xCQb16PTzM/GG8MLcM7rHkau36th/ARVPPakvdm1l5N0W1puNbMoJvF+Mrk
MUf5MaCBjjoV/HoNP9IKqdYMAqXMf8zpMlGTj0a8Be8DtWPl3gJ0q2HNJhB7RTHGQEFoEEC3TLwx
AfnWzoPhIHRCihr9rWaHeX6h6G+xFNJjLgbK6zkBGYrAA2z/hHqX1Zk7f1+NxUHQRejRr+iYeflN
DR7jCe80R38ajJ+F0vzqmmarIn4pq3A1zEAuYJfD8Kv4aUM7UdpdpkMZKZXO7Zv0OvvVqd+6RKIl
iPlbD9zt1WjQixv/WuhHiuhgpLPyMGh+7WdWPSU52qTHHlVk4WBOoI77zjMeZGu4sR1gQBi51vDa
M7FBALusx0Kzdu7Vcc3mbNCHSVinofczJnKmyRx0x7EPkPOFoJNnFzLfU2tVszVtTnqpJCyjhYLm
K7XelhqCshH+rW7cY3/B3/IpNbdTcTy/M06dRDqBEh0Yh1jprX727gBMgfWpk0cKxtxX/lzvNqCI
oU5uhGvTezw/2HxVLvfF+8EWR4JTBn0b+SXdrxohoTsb/gx2Nsr+wijz9jo3zHy/vnunIFfsvgx4
p6TaT+atAPY8mDtv1gBCQERNbrKZMFglmywC+4YXfTkcKeeQSUBVdlYFQvhR9rMHDWgp7MP0tvOz
fS42Y/jXw72xTpqXLBIrJXHjFHylRNu2OQ71bcYpJnCLDvNopVF96qVy7XM7Doi7CQ9RA0AhI5xq
MxpunQiNh2BXtei4EoCh0qAHJtwpNH0QM3AOtAK2VAGuGvCLWgVSjD79+BeGTizhdDvhhbv2VCou
5w6PoZGPGuqyaEgo4jeJGlpur/4cZxpoZm5jfDRU8Buo+dfer0gBNpX9robbDJy9iO4qLEotTi6q
aiJeQUo//xlP7QMD3JcKlJUE2VwslrjuSy02qTOFzn0MQDfcVtp0rYbPorx5K5wWF+bgVLwBckuX
DoVryrbzz98tm2zQuooMkAwPoHKjuQUaj8N/sLnfj7EIJgddxFqoMAZ6n3M1uqFcBQs0f1QqoNsV
TIPg6vw0nn4rZ+7bCY1VPF/T796qBUkUpRWFKwvOG3zQ4PFiHefSEIvb1VHbrLeyf72UPd3Uxmt4
KQg/FUyY2r/fYl4s794ibstmUjuGCOUNkQS10NrfGmzs7tLpcepAfDfSsgbkef6ogt4y51BBA+fE
C3nBF6LdOnqU3aWjisdenlTvB1sECm3Vl2XR8XGGdpuBDa9vzWPvuOdXgGafSijmkNJ0bF1z5BvY
+P3sqX1UAPcz3QJ3amNaWaa/KnsKyIGCWLKzCcBk2DlezqOrOmDmiUeIhKXAUMtyVsRxwHF+sgGN
FnuFRB7NYTMiyN/31pXa9zsPyvmYb73up2d/ibx6E6YSP7p1e6/ix2J5w/ex8f4oyejq9nGoxFUy
TtsGyb4wh/NbIK6MrhWx5LUnnOuaKrmNU5zxp6baXdAsQTh7pagIPUQPSe3tagN1tPBxUH9GkChT
yKVzBGCBr41muGxFJbHbJD0cvlR1rUalNAxyUB/LbWaicTKBLgHDv1Za6CDFy5TedVQEcB/TW0Ka
is7YN8sTcMt+ztCLoaw2YtZtqattWGO2qjxbCAwyoVeFB2Vq9lah6aYKJPvy63wkYBHhWkP8KEaX
Zv7VqDoytdfmtyG6guU1rLllQ+h9ewS3BALVkJ/927K+01poojvsSXGdjfD6NiDHbjttrfzBNapC
OXa617X7OaAZcbUGvUNf8qctlUPTFHulh26Ds0qQmGsNR5kIgeWAoNFA0mOqnm0Vii5Cvl9rlJSk
tw8A5umx2BPc6FxvqXrXFD8n2dxN6UtWQMv0NWSWg20MATVGyX/Kyq1VvGZ5tffrCvs72pVM51FD
jkMF2Bq/BtsBH6M5lLKa7+eX78mtT38cegFtedVZ9BvsqGvsRq0phafbJHksgy9s/aA6oq5yfqBT
x5hF9ZuuA5AU3VwkZVo6iH7SGShoMZz/Iu0vvXg4P8TJa/b9GIsNb9cdI6cUfVWl3SfwAssQzRPx
kNLRdq4S+G0xBg2e4WYseI1FbFo3MzJiXk2lP351phudCOPCU50KmN4/1eKqlYYfxrnkqTRnX6C/
QnU58l/tloLKOqzXwNhCfP0unn7i1Ke1BYgsrne6HW+MlnfnUq+kcQWw03A7R7+iOYweOopfkKlC
wl9DbPMWdeKKHrmGt/xYHhRLB9lX7Ash9wr+cvZDkaKHnEGfB2VoaN8Npin3XgMT2q8IN12W7Frq
i8Hvko66SBHgnYni0pU+qBW1P9TfzWGbFSmSm78vzOk8Z8ujnW6RCVxGEEO/9bfevdvQKz6EBGG4
lQBdNq3RjBrSbz6S4/iBPlvyrkNMAUB/ol8AdJ0Kst8PPE/6u4E7GOtp4DEwG5mF1CMpO91fvFTM
edt9ej/TBL5CaVWCzPs4TGQkwaiXpuHmwBPjEQtAeQzEL3PCoHw6Ov1zaUBaADGBUXDYhCj7gWtH
uSMgiZQZOE/ltVd+jFbtFrBTarHxq+cuQaQvmYBHutqIDAbaNKSCE9zuITeus9S47tTiJcWgLEZN
byp2cRTcyb6/A2m8yj20QJDeMGN8Zycg2rBJgKXGwUoF1RmOSNU1qDUgIzK4HaQytdf2sQUW41KW
c7LcYkPPkTagKarPi4NkTNVRq6OB1DIbryz9p1/oc4iXOk/C5wxzQFna2I1Y6/NL7lTkwgUPXkin
PyutRYzU2yBKkyzhi6RIpm1letSqRzI5c/hGMnd+rFPVdbA2/z2YvXjHSI3CrB9j1hdpkt8+Riid
hd3rlI5uRTjgS/ZZ4u8L9iUh54AWJBn9zohH1zAu8RneymUf1yLpsrQtgx7iXGdfnl9eZMhx8IWr
6LCAyfNoX4Y6bt2o71u/Qvk0FRnmANV9x4ZTKozh6IJQKXB6lwaJ0o07PNfoeQ0QskcsclUkuTL9
Nuq574YHw1T3AFMAqZQ0u1BDvDCVn09fTWP/UOcVIFKtZXHKMEeTGwGAQmyvaGN5LypFlABfGFhq
1NaNemuZ27G4cK2eaLAzrIQXBQuEpG8Z6JaT5+hD3Oku29UEUWeZPwuJYd20KXN/RXPGBPVco2Le
YmHfPxY5l4+360OqvbV54eo9+QXBFuIwbAOb+ISL1YOGVNrrdTcH96dPPojJJ78BZQjxP1JQW4//
ekK7SoJp7eTwxCN86LPk6wTYWOnv8nE3xXJnlk8B7DbhNiLYmaG36rH/y9ObwEZrWKyj/HHAVa/D
i5Iq0+b8V9Q/H7uaZuqGDe2LiF4ai/NQ18bB9vySr5hi52k8xvGu8n4raJSAcWqAfITGOqxeChvn
iQQpU7TcNXnTou7VVU95b2+19EtsiVUNUNu3uj29lBTXMq15BHs4c0zPP+/Jz2/qjq5Ro6TQpC2u
CdUq2sYOa/KaDso5aJhUu1Ltp8pxsfpa9SjmTsZ0UJPjPF+1inGDcRvlBaJitH4gYF94nM/BF9NH
sk9mBeSBZfDxOiky36k6NdLdotqBnA1obiiE66nTrZuUSL3MvySZtcmqP4AgVwNAsg6qdyxvx2n6
duFZ5rGWxwldj5lHO7fJlmEJ1IrUVIg13KrCChMgfWvgzAXCXxTTTTxJbNF+afZ9j36IOQFeozND
89C3qfLQnelxQvJBEV54qPkM+/RQljQoiczwquUZx+YYQmmDJJLiSU0wtD0YFI0GVngDJbRV7gCc
I8kKOnZ4UusLMLq3IPvT6EBAqBBx2X9qYZp+0E662ehuC4NCpPomBKKOXYJnBfedN6HbYu5wpKFb
g9xxszMlnhZ2dxWbBoycw0zdoqSa9iGOwTPRullJ3HIt5yqcXmhd/+jN68bUH4ymXdcSX610F1I/
Gzj98gQbsg6VPITgimCPcoCOj00gcc8stqn5aMMTr80/XQDiAOI1/+nM/jzqlyraB6GFh0ix73r9
GopORSLV9x3cnb81zkpRKZgv50p39q31V1PzNYwEfQAWd4ggEUUTOuWT28FuBCBYZ8mhpkXaVwd+
KxbFNbnwlSIPaqlthdR36LqEKWwUlqqSPxgAMShfXTglT4AZ2STwScE+ABoBYPZxkwjfCwrNLpCq
KZ8GxJUEul8WEqCAKbtnkPNWjY+vCille2HxfQ4tNM3SQCLNJAGIcvPifBdTirxIQA4r2gxC0Aca
oBhUj3/LDiEX0QPEgV7sP4DOcaIXrXtuM2ttISui+NF2sL+E7b2pXHiikxeGpQMxBQgi5wrhxyea
lAJocCQ0eqQNKHG0JDCIGQqUHUOsxI8+nqq9uCtzsd1reOOMtXGYqWmtUyK8Dy0aYeJAjisflzmz
WrVyn1eoGk/PeK5F5WOTPYIaQMOxCfiQjXah7DNHYovdpAN60kyufa785QFTd6ZdFWPHw6uUE+g5
lGuwXZN6x0ozeUpm7PwHfAvHPo0Ioh00GTRTAo2P0yWqNlONLtfAIW4R2+mn9dT/aMRtqN6VmBpi
MITCt19sC2tfw8kJNyYHi11DWC0QwN8YzYMWkGzdeQEL7ymKvsUjcK17B44yovQFGv5/0Nlsp0MO
5pPf6LOJAsm6t37r/Vcdz7neQZY//G5Ud6W+tnqk+aFjS8TALAxGhS8A+3+t4k2qxVe8w9VMl5bh
bwn20VIPxXSwzRVyHt1PndJ4cgtwqe0O+fAXhahZQxmhNuDOeXthlZ2I5CmZvpu2RUgt0ei0pzrS
KNde2/KYmygeJW7Z7mB0ddqzD4tHXGKrnAitNV1I1SKupGBH3fbjt9JhNXtJFqszKi4BYvXm4xDi
NLjOkL2uMxqo2atFaRKahFodags1Hs+/qtun84vmrea/XDQmf9maA4hGGItdH/lxL/MIdm45YFye
QpcPH31FhY2rP6nDC3HjqHnHCskWq3nI/QrEvXNlm+qqR6eoRo+3wwMxRiQ5vtEgOJ9/uhOllDnx
BNsNScPUaFl8nKZuHNLJsqF9hs5XR4O1pobfo4FmDl3GeVMJ27Wno4aBaoYm/KDDJIaQXWNEnKjO
Sivta0Qj9j41w/MPZsypz3LaLFXlGxoWchzLm3qiV9iYKQxdZHeMNaKVg35LYzagJIc/LI08nO2u
LFd7Tb50X9LZ4/kmYweJew1BynLVIC9nrawrucWMcR9+IxC/jpDnMnrkn67w9WmID9fH3fmnPnEk
CR4aEBvsOEHS+nE2PW+oE+iepFD1OqoRmC1X2IIG+h20Lw9mWi1ezg/4Bu5cTNOHERcnuFkWbdRR
IXFr9RAROznVH0951Iwb+FIaskeJm1rHKPDRKb+wdE7F6h+GXiwdQ4laoygZmliq5sLsJ+rf07Sn
8n89xD8LNIYgBhxiRb8fzDtPDofv9vAc2oQT/EZKNdZTcIP1xSazkNcBRjBzr0PAojSPJbfe1P4H
GDpkJCDocX7bKpjZxd0/VpSTnBzNUcSvI/nbU9SHLn8NCJVD14acmTpogNIXv/CVxOfFLGYRC9Ow
YUURAHxcF+FQlmba6GLGBdflE4Iu2Y00Kavckzn3ADAxdMQI5rq0LqTFJ0KODwPPCcO7kCMLmlCW
pMyuSb8hXENHDMonbIDAd6Hxf/4tL40153bvx6rTMoo4alykIzvrL/cXqOcRAtMMfrvEeTyRXdDa
n+tCFlx1+q0fB1OGoVKiHnQXETFIsooKCcGlGO6Q8Tv/Wqf2NHUow1aprn7uoFZhb0ZhxxSq0Y5v
Bpg5xhaKuinW5zleLRdgnm9szeWOxrSWFyN70ojOPr6ZXldlZ+uDcAfvGCfhht7WXg+zTZW7srka
x3gXowAwr5sMCUFQP/M/oxi+wkqJJrev1LsWXZ4w7Te2Hx2Qbvv/nw+HgqxAEEZ+7iQMXSRtxB4M
vGi+h92zRVYyXwvErRB+ewt/PXnhC7ztyuWUUNlxuMkdtu1ySkpPhUQ8NXMpEK/J0J1aFKRK2mxN
/6V2vEPgDH/LJLlRS5xNgMbE2Ji1ukbp6aXO3VnDwer9Wx/XCxUfxkKRj7KOEP9rNhXWu3hnXNjv
p+JqIQk8+I5zG8RcbIVcWolIrEr8C24cXqsRFXlqMo2GZS5Bda6Z67jEYnmowmMA+aMxKaoSpZRK
eJjgC7RU00vb3oyognXdSwz+wvMOmnNDBnlN8a5cOSZCwhh8xDHg5SrE9djeDIo9XLiHTwVvFBI4
KwFhoaBkLS+YCNySZ/AqoOd9/c6Wbh81ANZvQKvK+IkbLb20t0/sOIacD2hKWPBHF3u7HzvTM9OM
g8TeVs4vEuOYRYYFL0WpbNrWl1q74sTxbNA7QfnLoVZB+eTjljOtJFJzz9FcH/jlSHkMMn52rxdo
Pvb+j04297P8QRDSENHDEKkCvOjadZDhhIqoPjR9Wz046M8EfLBxMxjohDUFUjTKXxDtSvvM+Q/2
BC2JNtPQ/y1u0kn+rA3Cpv56MLO7CuuC85v0VFzAPcdXoxSkarzXx1fqnb5vPZDSbmqjzKhgbozo
denHLvDjAUSYNKsb3+oPNg2FhkXXm5fOsXmNLzatpaGKQ9fGNkwpFwunJSpJdYPS2Jv20fQ3QEjT
wjwgRPO3aj2geEh/tTDWqfJYlBlbje4H+VJGbYMkrrS3EDBR5B2vmhFqQB1+y5ynfJwA89w0hXdv
UHn4f7iq/y9nZ9asqLas7V9EhIg03tJ3Yt9Mb4zpbFAaEQFBf/33MPfNKquiKr5z9om1a1fVmgoM
xsh8M/N9/hB3/vK1XxbfuJOkslBQB273oMXYWRh991scE+hDWg+z9r3OsDD71xL8kyih4FFBFU8d
SIoyeHleSAYFN0UR52mzyOIH9WbJQKASWEbxR2+mkDZ2q00qzrn/w0oZcoj2Ot2AJODlvLm1cZIc
EKNgY/RuZosLznwIOleCafnIPwdU3v731t2q/0tgxHgW4sNII/dQX3sqhukQLUktxbnWvivn3WkI
0ly1hwK4Cgm/RcA4adQWkycFv4J9DmjC36/+Z5jydZVKSHJEZ/SSytpLmphests5loXBHGObWxvl
hxDTk/ruHEDudp+o47AUzJOyKO7vo8uselj3x0Ktv4r8HWjVSArqy0QZLfnbXTWPy5nW7YftU6cC
LArAG44pf7ZRevIioJ/NSAmfZ0+An5mvUugA7UPTu7zVpauFBoOdTvIIZdnHQLTLlwIIrWIhdm5b
TS5KUCtBkkOT/RyMQgkK0l2xixoVznweQhm+xckZHbzqgk/mlgnNU/ot1tO6mp7Fo/bAV1P2mh/2
/OTRREiFRfMlXhaXCivLK9xghEV1fhv7l/Om/ZcVwJ80crJwxlaQgVndcr/7/icuLJ9pdRBUiRGq
Dp6WSDdejT7tELWdYdYL3TERfYjmveET59xpsK85zX48Y//+rP+4J2L2oCCRM8NMheTXLzJMRwla
WMezPr3n14C+jYajTL1/xI52Y853fRivcsFonse/f/CfMiVF4/ik1NcPqo37YPY/d2DAE4hH53Yw
rxM51EaFc71c3dPdGN33A0jk8BMq3IqZZGX2o7KyFsvE25b7o+ImTi1uhOu6MjxBTi2hsGKCKnw9
z6pRPgD+9oc/NFU5uZh//9J/UgZ6VZApdJkARv05NP/7pa+XrpXGtCfehh1u+1QgE3+YUaUmmRxf
9kkTaV10u93Mx2FSnd/Po04vx3vMmkaFT1Cu/DOq+tM3wtSFMeUxxlk4nrxkUYfbeFTE7XnAAFRw
p61JTsL6OrmMvXiAEb1XJeEdA956UjYYEvsXItSaEohVFF55//zH3fkZ3XjZONgxVNw8iBiYR3r5
Ms9BqiUJOe5cGTiQksfnRaZ9SqfjHYHrPD2fpuf4TaSZvIVXJ33Vt3l398tqfb1HV7CTBsUr6nQJ
to1ZSG4hlVZxf5MhLImXndx0+l0GBlMGF+ySYYUNHQb1UioVbQEh/AqB3B6rS+38UbV3XFJ6c9q3
s/g1oOqf4MNQIfiN75/tEwc/Ed9KiAzC8109TW+4bx9mYwX09V47fVTMi2WPTX5eJtrH6ErK1upX
lTrIbf24vssdZtJzpb1SRo3K4YY89QkES4wxvTpNsnw2vm1qzHjvozeZ+KZVP27asr25BxoMOjfu
7Ow5F9KPMafnna/YJbOnEqXyOh32fsbYrvcWG7nzYKA+S4+Penb6utO2VnSf9ODpsoL5aabCqipM
RdnfsGi6dUCBCbiua6CDnfDJ2A9CHpOK3UQc+fCOu/aN8QTa9IHjnq/6A4H074/9Dykuk61jRUKX
ot43fonrm7swVOO4es6HQ15OBpkWDcyuzMLVhKjk75/1p+1K40xCr1DwhpVfl3uOyFReh/lzTmH2
dM4NyvHYWAjb3guMCi0JF1jkckSN6F+eKn8IwDVkQarpFF0QUV92bG1MXUoTqduAsyUioJFkIG5v
9aLWzO5BoWbx9yv9GSJ8eZcYXO7nGlU2Gs6Jl/0xeaSkvcNuzk7YHXThZtbDn/9nsAOQLCbfNEhf
MR+hbmrEqxpo1xhjL0MCcgBjbxUDnTQqRiJg6Tz//x+51jd7jmhmJpx97dB5jlT8tsqq4/V7f9YG
LA0Mglrp+6E45/s/Et3xH9YXTl0cENx0akSv8lTzUNLmKdbtHEAf6KnCLY5gXQ8g6nC7IBY94uWy
H0CP29d4wwuQXO9D/bFmc75p+oXhVexOCgp7erJLRB2HTgUmJVaCW0qvwqJhoqRvx9U7rPFHBCn6
qDDazjgk+vCt+VAzMNK6sGYEuXuneULb8f6wv4yIjEhdN/nnA+zY5JTpAtYPuZFgWv9O8SreYQ19
g3oCNudtTLi+weC83if7yxf8c/WzAoMkGs91ubyuRUk/TZRYP2+psaqrdCq93d/4C8xTl8uB3hyl
1d/XFvU8Fs/L4kKmkEa0xtH++NvhW51iIY4PeTu/ALihGglX4GSa6lTblzed05R0JJupu/sq9WX3
rB8lVzDKaPwBxWKTL3DxXUjBYaNtuMnSrl7dp8X6uareh+/8BrTVzeN9Xyyeq5LMRvQOTrwo5+3m
ifXY/jzXPq8B4wcdGQ7gO9J9NuPd+aDTCwinhMbrAX1VfZUUPcekK6MFRGU9TmSS5vWBOQNO8OYZ
tC8Trgf86HT+id/u6WzQxEUwXhM4YIZLuHCgJZcfY2J0qrQGVQ1KqCyD1kOTJaQREVRrEwSC2vlQ
SLnbQDhw1WBcQ4RenesYNycCLSMQsHliMBYw3//7g/jT0sYWTRmp7Ct9r8yv7zguGofyIsl3CMUu
JokSZNube30/bA/UwP/+UdLP1vifZ6721t0aYh1tqOT1+Ij8+mGp2mdTEubVoz2eNTZ0DEdI7cxT
9c98STcxpKLsjAep3s5Zh4e1sk6JHCaCe38bwb3kMN2C3hXs1lTci1MdJSyVcQYDYjQF3yNNH0a2
wm9L7z4gfSj7wRxEpqX5B5/k6eDIu3uYu1JQ7st5M2/WA8XojuMF7TPm2QWuvD98Sct0Ey/yiHFF
jebuDe7UJmWNAC3NVAPIx3b9oS6/R8fYVENqB1bmHKB86D35SvKgtaT6ZQK7WY+jp63MS6tyK3fg
aOseZOeCWQGG5ave+FOC1rmttqXbzu80ArIsfWmaedJu6OAtD6f6tNL8dHEOLuYY2gmEPjhJw303
iyPFyVZ3qInjD9zXzcwcwm5rNmc3d/Fsysyzn/sUp2hU3KdfcmHe3IurrHC1dPKJGmmegr/BZXu1
gKRNoSI5lU2Ys8CWST/rtNZNYmcI+ya2qHaGna+EzApYypK2ww/cykJhApjJzd6TBdY3MZucfZ5h
DvsZf93cu5F65DR5WIUYP67yELP+KtREk21qsMMFydTCcYTZ5iKeHGzKra46yYKrpUZxeHdHS2Ff
hu1O0wdhYQP5MsvpQa8tRT8bTPKp0UXX9NnYoBdkhi0pPyAc7QDzOg/zbEr6um7s26BnSPeApdsW
dvxSngCfx5lVM2bpkBBdv7zD+bVP5sdoCfNpL6wbW7bulnXXv0ZTbozxsHNP2A92w92zNLC+OgRs
yca6WnUbzW5mGBgOmAWOirdmmU5bXbFOurQBcxZAWQlUUBZJyDLmWVtPG2sRuzVUswla/+TAGdye
8Pi/mn9/qX50gJd3qi+0j3mdUHPImX99pxKpHV3HSU0bwtCgvehOlAd+rYGuS2OuV36X7+OP7k71
0gfI2iAnEBNeOAgOmEU5p0FUXb/V3OYAulZGsh3m0zgmpNNHHc7e9vhCcuyqWM7nxvAZdKJX3XfJ
mN6MEHfLJ29APnkgmJ3tIS6agDKGoJsZ7HOBS/79Ol8KC/3WMZIwFgcCQLmW0vGvl3keZPeLUl+b
CCDrMxRKJ8Gtj7Ba/Ed49yKP/fY5L5pj+Th3l7bhc0AtMV6BTznnwvWfPSf9tvr61CRSJZmsl9zp
t8pTHF/uDUOt0bWzi6fL2K4WGyPRvg+c28GSnm6qWCqs5H/1Ir4KWj/Xp2CrS0sptiy0O/16H9vz
TZJLlR6MGGipZsaxTX9EqeIZh7eb9Rw6A4zTBvbfH95Pd+6vl4uCRhiJlsVBI76OuzVJ8uxkuUXj
MLQ9U2AkZz1Ckxn/cdTcoNvq7K0eMC+OzW/FyaMBaDgjt9q1tO3ce1AK+LDo1y0BZ/b9sEV2hcEH
UnD4MMeWYkK90E8DvbIx14GobKRsCRS7dC7I0AKR2LQFndwYTL/tLxvQOUYN6M+pptGd6h7n+j+u
V32J1LlOrndExyuJ8Qil/EW+ekgltsmnookIkPE5NEZ+HgnTIWH06tHpT+im+NDqj1LX3i5HWFBr
+Uhmuh68aWbDBOScgWWfNvH5wXWubmlKk8G0MduQNjAPSw07ixADg2QtfI4WV7P+oIdlAojs2Jqt
/U5tSb+GjIPieREcrE8RPBddjbrgSN9EdHYVJDr9y6CmBLYn7+9PGm/V31Y2Wkp/ztPuSp/Aq6iC
Q6+oXJRbHSWe4nAgh0EADcECG28AaXN5xpDAJfNuNsbJe9oHZ7or9P1qZU849vT+l/zeRIZFaU7B
qHIqTSfT1rFL3S7BUSKRc4ilzldqgEHRO/9mdUamh9vOCDP9IxTnTycPD1PwkXbhiYaiP0zoOv7I
Hth362FiwasrAbvc9OE2bhuMotIt3H/chNcul/75/3ITXnaRtKnUXl+ro7udB+o0fr+FqVuHR9lO
rSn/vM9SK50/JiJUQMl9mhBBWyveK2/5Ol2nk+diZA68yoY7btXbdKIuLsHFpZDG733E3shUQvC0
U2E+0rugsp8buNDB2GKW9x1HDYgCO8G54DSpi2v62ayh+VjFS2jTbwRMFtzmMDYFl8DFlPWNgO1u
jbUxhpc6k2QOBHgirMRRJlg282vRS0LRK7YKNwo6g6sZGgHZE1jvyfkX7eSnEfZlnyAWxTAKWwE0
ydeqVtOJ4qF5lHXEXLENKNBoiKU6jtHEAE0/crR5YnxfnJ//1bCmans8ZZ4n34yndG1FnXmZlfrQ
wvvYyMzUP5kdvyKWT/SPZ9SzQm7W2ev80bSiB6U1O6PzqSYVIXqvVYaSX3oDW/b7/17j+WqiIBio
IMZcg9b6+fdF8qOvvl4rhUj2RRppmPx6WSPFGNPGs9I00WjSWHi7tAD6NOeKGyZQ+9jU9tIHeXf5
fvjGAYk2mqFX+9CnJgXTeVAtT4Zq1EE8hx3r5A7WnKdjhzz/eQnEPbrzCof31sqnj6d5c3L76mST
bEdr19NUZ0r0r6YTHs7vrz0qKucJ2THmLq9jIYP0kNbMCd0iYtn6Q/wY+tnqQdgKxNGk3cBgeXmF
JbjYJJqphcUDNzYxqKbCMKcWvE6mQlQaonuyDx7ZnqpPY6tXNddEw/QMuZCbLTWICW1FkyYtF8xn
MLCkPtx18H3InZXm0GtoM3/opA4j6ubTHhqlkTsSOldArSLQPI4SF60EflwoWPCh1oc3Shq3bTxR
zDSkHvx2dSXcxZbd1eBlsuhOmrTmwGxMJg8dEKaR7A/Mm/E4YjAF1QWQmPEktdfJozfNamjSmn84
arbglPZtnk8vPsACEI7pkoDV6KYVYWG/bHl3JhqxIvcKnLDV6N+x0QMn1ZnqaUYDY2/sPt+0RasP
t7jah4RXOkUn8zQfuScLCl9h0rHy9/X4PxXjZUGSBPYaGk6iDK69RJJpQdCQjXmEsO4emSlPqwyn
dJ2hsotHbl6kvrgc+DIQOQZOjQ1T8byWQweKoWxV77EL/Zb5ietM25R+u86Nky3q1A6ckwmBw1AM
YB/TZHlojafbC6pB6if2ZRnPr7WuXfFg44TPjrdgxOSm/pgC9Jp2wY3Tj4TirCu7Ourem/C6URlT
+bhsski0kgUZexly6ivL8kFa2LLjy5ADVxAsYCbb9YKIFLf5ZHH4OOjLsQu5jG4zUN7hWzSw489R
QOpu5EHyJZvKAPSgts+D4piwdSZmfmzxAvj8l/bx2q/anw6/3OiXWLYYdwzi37nR2mTw/TA+B0AP
Ewek/ESxZL2Izu5lRqJa6Pk7w30Vlkj29aBfVrdZ4QN8Ms7GaFqEd2Ns1OHAwi0yTB3JhV5pXL6L
sBas89Ac84POupyZ4/llg370sOMZPf5fl72I50EI2zCQZoV78m4fgisEGRIS/LLcnP9jVSlSH1G+
LCs6gUj2B32xhQmIXyPO8q7J0AmSKpIZH2AthTCL03dpKgSHSWsNLLB5k8rAqq0a4U+iHz4pbGLJ
59WhPJU+iu9rSPd50EYHnwZNVw7PAaYCiNeAQD7E1W2KqRuKyuJhAZiOwBDKb5Vbm611MtL5Ud3B
d7NuM8UoHcFSZqflHYzHV4o6PS3mwBmWWAHiq9WZ5fvju3oXhwQcONnaFUN2PS2ZmK3ZIFwXUe7W
s8tn9R5kxmg7CAosLpyTc/KAczYPXd2pNo31Q6vwm4mg87NUE0bcI9Pjp8WIXIpprK9M1J7sHoMJ
47DFrWWnLiE8XkLQ4FMI7rIt7eSprH8DFZwjjBj3j8Mki+m4MwB0Y6nPb6UmwQvUZhl0eLp4hvWM
orxem4rPsvnMrWqByNV9PvXuWE1ySzg5eDDHwY2Cp+hWQ/s6HSGJyPD+qkAIn9PBXOq5r2DlTMjk
y5EPgzYarLmnY8jNDJ9S4ArOazkaR/kav5jgNKXJJBKM5zFWDMAbB7PCSY1TlsZKA8DOjbDtvlUX
+UQ8AmXXhX2ClDLtjJE3XojHu4utBopXxM691jzKKWHNvq3MignV2ehLdHnxjM547DCPchm/LCap
/1y1jnQcW+dQW9JwsPnCN0TnAKCmsi+c0in3WHhvEUwR36zF1RZDNQAWby7uRmkKVkrkL8ylB1xY
/W7NaCc2bmgLs9Y5fYzR2jhXRm/aW/4lETAmJpY4Wqvj6j1gA4YPjW+3ft/KCeftqgRrBYDYvC5b
5+xfl1RDFgmbzuK5UDzFG61KXK50dX56R1Oc3ho7K8yCGOJqEbUth97VEialeXaQXKwM+rF+3v8c
YKdlvpaw03cww9Vm4wW3jFQG/0NDtYZgG/GVJhOiK4RXJP56uvybfKy2ulnMfZhPY7jkPvpDj+ig
tfFs8Vvz9kA6OZjojTyVwlFm2VG4Gf1mwV09+8lyHPGe8bTGGDA5p2XCl7EqzsRh58u5HjPyP+kG
+g3IOpYuF4PRzpOdI258pfvSrwwOaoeBA70+csOU2dlhRMI8MHWgF0Sx0F4pmus0+76xwXPM4mVA
33uHxaszmI2jw4of/HSpnVtChGH3OrEZ8beL2DieF6i9iz4DQmM1qgnGHhZrLJ8nU83j6DbO/mNS
GoI1Yl3RZZeHj5m8GH1Wu8E0J4ojfiv6NuOcetOSSnKkGmMMdBE1lmNma2BVy1itOATP1iUqQf8a
UGDMB+EgjI8JfhXzreSfImWqgQjFp7DVB94dO2P3quqyNZreIVaePXXefWfvqEqlyaFlVnbbUjl2
L0fBEoNiDajuzCGYTQea1QVc6Lx0iNf03K8mpSMvsH1AwT5NPxYZ6dB4N7AOc3hZ+tPlcdy2t+AZ
3Rv7zqPZHUJ+YQzfOlWPncTu9OEMg+TqQ8qITK5ocelbEgyDVt8MkRxBJh8hcac6cJxaX2oke0Qh
kxwQbLltjxTmoE+/YY1v9GEFs0LrbwIxUzUZOyuttbiRIcQmE8wRzEd42MnfmfvwhnrifFfeFvka
VrFOcv1ND8ZHRwp29qg/9D1zBiH2cpTaOHH0gfblW9hL8zRsZ3gAqRQlcICMKvuKjs8aFgwAuba2
k31l+pH7nTs24Emu3hD49k9jrS1qu3BrSPGSRyI3E5zD9I0GnykAyxDKGXz31ZUBqjdE+2ltMUH/
Hb+Fzqg2VVZF7lEceRDAF3a54nR1TnrpMbSBN5hRwfOt3mE3kclk0Wxbhd2m8djGCEh7cGAyUSJM
a+xhANyUJ+9e/EEgfp0R9x4LxGdz6OJTZGbOzeR11aU3wcvmQD6B0TewsplqMAAC+1dzKVqDMLM6
BwKjjvYwTbnxdDQT9qrmJyHesvGpFhlX8jDNuO0YKOd7Ror+NtjW614mplMbYZuPJKX/AlNzmXP9
LuipPnTEPiQ8raiEuBVS72FWlry9BR8krE5famsIs8PiPC3498EHL4VlhcuG+7Rv5qHSJa819vm+
cZD8Psf6Rv3JEYhkiUG1xTB4HDNHsB9BFQwXgolE5ICS4d7l9vfAIV9m7TRbZocMIsTNadJ9fBIT
ewP9s9c9R84nV03OwvVwj/yO5JJJEoIOxU3txPrGlm8nflzDciNz6KWR8KE5d7u2sTeQvdiu1wg4
J2cdmw3cH72LLs7daXnOLsUQY+Rwn4iYlcknuGR0TEDeuzvH/Y0VjI5piV6r104KK36AacqaRWQ2
73dzTlqy0NzyrZy1q2opePXk2t9+bn3rIqeAS5rx5AjWcTIxFPtqqDMSh8bpP9AtvcL83tzNx+bJ
FeURWGpc3JyhS8uMk0yoCW3hvHeTO/RaP3G1ygtFVR8Ru6NSFJ7MuyQZnDhRjjKVGeqSxZG51wiu
/NYFTBPdo/QNNZ21IU+JB3lZLdidrOAO7rTJQoinIG+/rzrKvRTdDZi/RmNDHGO1YzjYml/sLNbZ
IhCcxJ6iH/Snlc4yt13V88S6oKeI5NM8/Il24hWYV59dROzLm36wQHkZ33T8uGf7an7WznzoBDi/
8HjZEarvm2gqjjSyxB0cIy5E3qT8PZ7qVCCcHnvwbAlL+vcjC+9mF8rhZVrtY7dyqMlF1Wb+PQr6
CFdgXafLxCHW9VMwtA/9Ow8aUjvK5o78ZqTLG39GabIJGFI00EUtaSbph70yGbvdB3GTaCNcy/aO
T3LUN6wdzYMhc0PjXet98/4aijN0rmHsptHVLPT6k0rr3RuTYwmu4gCz5u+4zJjwrmtrecWOZ13n
F0vL2f6SOf0OCW8slVXFTvzxjPInF8UhXNqj4P7Vj68ns5FxRYlizTcBzRyZcQ3JeCaCh6t9HvVq
v59/Zq64BrHrMzLGvjKmUvSzjXxd1/f5kHXz0P0IYxzbuun++vmesABiGj7Ycfss8cSL4y/XiPTG
JxdquPzZ2Y5AsnvaLHdo++iMs5dsnkZsYJU6paca3rCCJw/Vj1VOWDgZT28hWVvmaRP2nRmWN+7V
zxGAtIU6AxFADHRanEimYuP5lewlY31xlJ+tjD3xbA6DflMauRXfPp+yGX2l5lX/OE8+YJouoX6Z
opGx5Q4+ENnM2qE/kW8wRGYDK0vC3xV6El7Cw4SeGKPfPW/GKcjNb3p43YPFz9dF6xE+gD3RJ0LC
U7LwMhJJcXfziNNJPie7g5F8ZZPEF8hTcKrbb0Bdm3xQO9AfRyExS00XcPLRx7Mhz5MB8vFKiaBO
GWxtVNYuc7SthpUNpWTX6Ocp+NyBr/gdzX99EkKVUdmz9kLBa1yCcfaTPUYtJrmEN6Dm17CYWqPY
Jl9jSb9NLk5xfHJ0ELzZLHmTyrnNK2kOmV8jpKGv+GDgd3ZHX/u++lz0nY9ujJjLIpemfLlLzvrm
5rT6aT12KaL4xcmYr/vLZkzXkaabh64nbsKCImTZ96dCbVyM4liD9+5323s04GxhG2CA8B86lPR7
xQOb9hEm0j9NJSPlpdE0TYYNo6aPW9T6B7p4dkPrMXm6MvXErHavQHhRFPXbZ2YTXishIsh7/Fms
rptmx3TarHhTGExeNTPcLemcrHVRMTBlMYR/eMv9WIG/ppH//ZovzSjJNRvF4+HzFtFnNtFgf+gx
pXp6Ig44s7v5+3UFW4cigkqiF8kLHEfpuLr0dcApYFlTNmDEyE+3toY2v/bryX19Ntvlc3Jz8O84
oK7Is7/nvv+b0339zjKt8vQJDRgxer212SVph5kW36JUHxhklcEjwnQw6k/JbETyTlnT2xzmMgdy
v6yerc7aABTMkWUpPpVsCIvmQwbWbLQTus/K+eOrWVPytZjblyUj4xwfOLUp2tNzSdJ8djluQzmQ
3HiPwGzlvV6ezNIFjnKOxLGyrgeE+jnKmnFGb07X2icujk6mb2X/ab3xYD2ASuHDZszRHJFoqJwo
975X4jZFwnlnqtXOzIs9JLsmi/dFt/gSFgT36eTsKF48JwppvuL9gYRlNMMD16iMzL5vL9RgGvPg
Ec5urz6eA0HrFvZN397cWWxI/le6ht3Une2Y/hcwPzS/B8gANHa/Yw01yaaCSjKI4GkJfShwXsnO
wEYHNYpls0o/O0XHfYj/PK2Hd/F5vhafwQZYm1h+Rko09uDJO+qMICBSjqd9ZgFjD/FBZbvLnDkB
8NAHIWgREjoD97O2MVMKKjdbD1D4FFfwb/5gVTug5a2G/ebqXOaDI4ODMsx7Tp3GeL7lnHFcPAhE
NqPETEYg+AJBDekACEp+6+6a1VG+IIP2UWDKHlKtVKfyKo9g2KzX2Xzg+rmdBAln6tWRuIL6XwgI
UA9/EGNkXCfpkaMLA5P0X8WYJAbM0KhqyRoUCa5b1Mbv04FDtXH6PHGkg6QUovtRmdWuvDiEA08w
roFsPWZAwnkofeZo3PWCTPCudwzN6QueNBK0YurXSLPvkUPvkpO6IpUJyF7GVzMpjA8WVEjuT5pn
dDoU74PXJ3MsrOPiyisKbtI9e7mXzvK3asqJvEtcEN9Oxp2lX3toHIL7Wi6MGqHBEyS0i9OESMlU
8ayLCOBORAusf5P0jOhtpn4mDjPD2Xq44MnYkl1wxnSJOXSysLLixdDH5/R4Kjiu//7GY4Xyx/sL
hQ9PN+bEtBcNlfHT4bhqtZJYQHPqVS/O1J+tM7bTBWbHbk4+X+36+5chw3TLwXvn3aaq207SvUiv
B0qYg3Bqjiy6lSJ0DJP7qI/0BZJ4O9LP81SzctTtg3d4IzO208lbsuChGaLZAgOb0kPkc1+3Cmny
3ccjyEBDT469rj1Y5iROi/s2JfHNvSXtFMgQfedFvBaj3OGvkrTd3I/zKtPHlmYOp6HgNGc9nT3C
3D5Px0R4I+e0GvhCIE1RpCbfvVcNRyEZ9/vVz2Dm6GvR6I/GjOxzeQE/758sACecpwnCdjYZBiLy
xvH+9SS5LC3lmH3RdUYDK4+NlhaOYHKFBV1As4cRzNNp457C1iD0aw2m4x3p47lj2qw1qfsQvKnv
/GR97CpzXh8/CTTCtNhO/jGLoP5JwJQV1EsYD7QgvLYaDvP7rb3KUhmNbphi6BImbnofYyJ8U+Ic
6+QI0COpTZ4SXRrqow00gYLWHQ2t9siu3X6tqjVvSvnFBlizqd6OYAng3ljlp+A/33HtgFkWPJbD
cMuI+aaPHpmJO/nt9hFgWgS3XmOpMnhiq85Bb5YywV9tJbqIJkJB80q5yEi5I/9iO7wO+PVCtUbH
BW2PfW8J9OFfd4vR+JLGSnm+RSTjm3LTnaxqzolUopxU/Q7gsp/3IYEwGYIPmJXLlET7YCZfnKh9
A7Dzj9frt7dLU8cMn+Hno/5A5l++z+320IqbVpSRxGofgFrMOzxThMK9t8I8boq+cVBxcyUu2G/N
stRgYyQOjnFfj2ftZ09Z7Tu1Dreb0TywiZf/1ZRKrfL1/e+/Ie5kgzFOIgwMvcwLje93qZa0tIyU
tbxMwngjhN0s22Vi39iWbopvNIPo6tFe4qXBOXjyHnfB1b7aF5EwNmjW3TZ3DuFhdVhRiDrMBrNq
TXXKk9yaP2iIP9s5XvNsKF0o2mWEhIApQCX8tG51lFTOvrA9u2c3szUTHTHqKHulfm5JtuxRAZ4S
MV3CoT+2Y+sSPKw6kB3JR5wksSKdZcJOV63Mhk9sak7m0VBqKRSkTl7ind3SGXnnSdKfFWZmx+RU
fVEndVRLmxWZZJzG5I1kVxYxiS0EY3PsKRypmlG4V4fkzjnNGxKBsz1IjLE3cB8UlFVP9vJAsJVI
8J7GyLz76HPUaB3aM4IOf2iKQcPVc45L2VEJc4+k5VPbPcIsKvhLTYBjNH0smBR5EgkRMbqbcSUd
2XNm9RpK6TY2RlN+PLvRCUbNiFyI5HEUVUETJE7rCuYj0KL8H21E4m+bBjgUbdgPReDgwhjTS7iq
xnKp1WlHx6oLcvoLL5DDm2LerCoUrZuvHBkQevv72yH17d+/RJsvH9l3ZvxnMuSGR1LzTB9ldFiP
5uf3nAlQjFXxLTGuq3JRUG1TZnRJznk7DvS61VAZuSPFrPAabmsTjtGcCW6Y030jYPlHmiH+Fnm8
fLuX5nWxEkdnbP7L6ORR/dldZvXqbN2Ol+Dpi99jv1hpNpm8PVz8/a78+XOZ8YElDmiIvePXu/I4
DW+K/Gj7E1lxVLuiDJRRvD0g/h30IQE4tratjhSUJ/9oWftxuvntgfzno18eSJ1fHrn45KP7Qlfs
Im8t4AbSmhKxVwfq6u9X+kqyZePh/8BZ4+kyYgT858//8/yTrmryZHwuUafoiYA2Xm7SaGANeuaZ
Lm8vGko9ur4YDaapd1o8i5n0sJ7fLInoSjwcv/U9M+sGUUdbUOmddxTQK6LvktS7OnZwvGZnxg1M
yfv7F2dW/E8rl1FUDlm2doKnX59Rl0sjbIO4USpBXPPOcI1bRU8CTBpUKpeU2KnDkZH7xYIm+9ba
XBzx6+HlJnrjlY7KW3hwkisdvo/vyypbNdYckU+vCM/1oXEhMrzT7jIOFav1FUf+uFFuE5dU2UPN
OdFE/yPJITJU+mW3FI1ehsOw3vns+2I6O45EVLzcoOnb4YDB+BmZKDVHi3KbOEKQTOg+fef0RjhO
t9LBpcXTaD2XnXZ6cqADO8yxvWch6nFQusshAqi2oyGHw3GA6kn918IMkW12P3TGSw2JjXbDkQEW
jwZkMSx9eYtaXmPdQS0N8SPBSN04J2Y3H84ugbIknrQdzP7tBTVNyQW8aFTm2KktBjNOm9IceYOr
frnpH6LLJr2mcjOhaQLRguKmd6kNdUu86F4C6hvK8vQufTee5Hd+ZQIxMESrnoSiw78uzkt6ae7u
/yPtPHebR7JufUUExCCGv0ySqBwsS/5DOJIiJSpQYrr67yn3wWmbNixgegaYnpluvKUqVth77bXW
VgaUtWCZnbwV9c+1MZYeqrm5gjbRm517VV/ZSjf/OqSHK5z9xNW4cER9StC0Qpu13TsmzKbs5jeR
3dnGPk1yAfAtUcr21Pl5M+MFgOlyGeozGsfRhfdCca/wkhd50sz3a21pLrsw+gNrgR/qOoMsEj0o
b7l/cw8qCQp1xJEM4YsyVO7D7oG5T9kHNp19nBMiEzlbgkP2QGIzraed5VVwCWB2UJvU3Kt38SzK
bfpSXxEbQyy5DjtTnSpXUTuwSMIRyhvXXGdbtV8No4eKOk0/m0YBpOMycxoMnHFCpTbSDTSWCk9h
uLHeKw9n1+9CWOlueKa9cnzoNdRAut4joikdTlIF6WXHw7u9OsnwMAvJ65/hlJygJV9YxRiK47Wf
PHamdOz1AZEBkqFSL7P1ACg3ZTGABSsDjzBa7doXkeCjJrFjx3qJgmicDW8U1iSP0uDmxs5QeyVl
GxHgW5DjQr7mLJydmOZKdvG3C2rNjcZk9E0f7TdFv52bde0Muk3h4lk8yN3U0d2TV6sOnMr9ZEcW
DpplS7zUgdZPgrrD+bjk8FUyB1CRXPZdkmwIFVoowF0dCt7iTHThFfzhMC68rDcpuXZeukCTxgD5
ICf8JfIuw9VTat8MW1qR8UkDjarEpRcH5oRk4QIPX2RydIIGbaIsUc+lvjFdf5QrmoWTH0ISi4HI
My+jIwVopeRKqz5AqkS5uYLZXvuvYmVxlekVzxDaATxl533vvo9U50MhKMi4BxS/s1GDDqUH1EzT
9MpQBvhmDXIDaDO9vtKc/AJqG4Tj3eQ6qsfYLakgoiMD/PC5Wp38hjy4cHNuqbwfLQMGW0NDwetq
VFHv0RYX1weIOYo522RKvgQzj1Tog/VDRGzXwcdz4MN/ukBFn+8WpUPGdxy7A7czyaB0xr0aLpyA
2+TZmftMsPf0Htmx6uQfHdNZ4w0n4GY5gBURcc8Nn2jSwVun9ylJ2VyQvh6gLHHJ7R6UhKLOqXf0
rUDh56BSoMzFhSAIT9E0H8ozbaLRMXuQw2yAo0zmlfood04UaSb8Qz1pJhAZmIPejSV6JZhEWdDb
ftBkuq/vYW2pvgJFhwuEnqIeN7Or+uG89IzXmHSvpGJB0cOOluqM2pPDrT08O08YFCIQuWzCeUi1
zRpQae517X7XMQJRrdJeTu/1UCI5iiku6X3wdfTXdgRtwCN8nZ5GPCgfdWA6gvxYTWONIc5TCrhv
e/DpLrhc6QmcWuObEwsAUMuDeKQ9rU2PutnUfOC924S90+Bgz4uJ6hHGvu97BI6OtJxTURoKmkbu
XeEXX2xgXGWUBQLoPXvKPBsIxHnOY/F4o8hmG31BUoFzBO6+Vr2Yn3Ki/mK5f7+niogrfsQdX57T
FgghHU+FfDlfzxOz17hUYlIYpsx7XNkg/nq/8faLk/NQebX/wMa/M/pP7utnGPLvY97i++jd8nC5
XRg9G6DG2RQD3k8uJaeHrm207yNVPW7vRNv6T1q7CH1wIhde6zSDaMt+ScTCULey8wS1DnS1wo9H
hY8vwwE+efGKK4ArUSwSJW9gebc7MFYxAqvaOR48UYIMTeewgGkVNSK8sFaSS9Dk5OsTsP35w1pm
BAXsIYDbTfNqvG5Sd31AWjTFzL23uq0bdCHc/ZCacoD/eASvC3vhEeUoRx5B47IjBC35Y7TMX4A7
KOyuCRwcXgksCG1oEUQT1soaSf1kIMF5KuFHJtO8tzFm9eP+qe4bCRChCBrOj5IPSgnki9kbSCF1
Z7DXl+NjNE2nO9i50YsJ4KIZFJK02lXf8tpVECQ51/XScKvZrW/Mum+cWMhIFEeW5jx6Vt8uvrHs
njmgpyV0AxuzxNPm2L95kFAn6rbaXiP4iF17ipcTpVcqKytKtXHpqMtiewvY95SB84+N2Qwu7tz0
TzAi9jYXlOmdhx+RT13laSo4M4dFRlnuxPyk6cuxN01mHW9xtZXXV0yLnXh2Zjl4haCyCXws743/
qQkJLu+lnxIhoRlDYOcA7OPZFuT97tYadbjzFKd+f+JCdl80T8Urz75tiWfMEeIeLEKCarGD3qLN
IhHJEGc4ED4tHhgkAztQc8mDY+iEq87s/SVj+8Ccs0XgXHqCY5RT2Ff9A3qptJeO055O6JAOylHl
GKndzAX3IPW3ymCFBLtnzFVwdCRL9iJ31YB2ps8QLOR1h5y09yJokLkT8cfuISVl/QJeb4yQFj5M
8nh+7T4tsKEZsAt5+5sAZgRPOQH4+kQIUQwoPn50FfuyTJZHmM2poM1Anrn0q/n+ERIgWq4isMYJ
LKdFd74bqb3OIBrnPnXpD9gYQ8Qe70QHGeEmzISjD7MpIvY8BICJBFxQgZYIQMchf3LzqON+AfJO
BLfCipLLbbOfxED20ZY6NoVL1es6o2wovZev5irsF97hTR/uvYRutUQve9OJn3HI7CwhfTQLOEnN
HA4ixBFtWQU1/CS51wQ5EMQFag26TsccqA30EAbvKSt5cvFOH90xNJ0sdCgrvBMHjcqzm++d+vV8
cYvrKEdpRAjrAbxVdmZnE70fUZlUpl2PvsBwXgDyofo3gbY5LbBapp6hEDy9ilB+S0DdK+DyZpO0
cG4ryp0P8JzgSB4HUi8ibhk2Y6T88+eUt+1GaVKDMAerQeD2CRFTulIphN9seTrH/B4AXygAI9eN
qVeaCwmoJfIjH3J9BBZ6hqhwowaNVS+3ytsOJGBy5OTiSO5cyEBrnvF4lKN3hKmBesxLxsuJ2iPQ
QdrhN/wxUIz6+GDS2+XOQ/FLTo5BOo1HdFyPof228DQaHyhX63wgN/aop+1X2aoZyYWz36ZHdsYs
mRRIanwdHqnpqKyhxHKogpnWdWA8EiDcAwl+SQT5QaSACjIvoRj6nggaWR6baZ6cJ1dXA9OezvaT
yIFb8/e85d+GUTrw1BXFxElDb2MRaudAF0Ay5ScwNracBooaRFPlDnKs3htH+z6dna7GcpMwTuFT
dVg3G2jF3OziwjEHhid5UQ8pJHcBFp7O88mJlvAu+gefOHMbLa3BPX3F5/q1IgOcA0B1cTKiBvTD
zqg+0QDqpEM86UGXn9B2VSS3oZ+72doan0dJ/2MJaWWW9Kz+32v+E0vmgf46dCsoqbVKqy863rb4
XBP4Jb61OA13iFItcHPnmlAZKV1Ke27kPMD6gehICcU7Pmblva+v/AKUffsprQiFVlu32twZJ5QX
Qnk+C+fGDe0+moMD10nsdGCyAAwcPyrq9w8UaTd7xRaXcEOlFW76nGeaS/qldsB4BWnu8LFD4hpE
fbq5zG8ElzEcLXgxQygINpfbtrH14IX6Fdke1XRC/sw/TAzeNAiC9rZYPx7mhwcD1c9leA3Kbb7V
bHM6Kfs7d0KqPK+wAWdBPqLSSfeOrLuq7mYXX6r78Bq5RitaOxw8c3m0eN5qX4EJr02JLLisqMRc
0F6hHD/bJcVY2G3qtvuGEuSlkAY5wRjG6pEt+X9/7t9gt29r3LpaokrvnMOYnbZ7NnvZ7IUK9kwj
4AZoUtx9ILRXjwbV2b+HNX8JfSnQGMI2jo47MBq+n7huVVooK5XTpHg9D0H8iO0pxogPUmJgv5SG
5tNpEw+kvvymjSvZjtbQtztza2otLyPL4q3fTS4D+ARB7GhO1c/HlDffyJep+JBbgQIJLRelNnLq
/L16hJw7iIJ4mhQ+KpQsHccvGDuUpSPzIkNQI/gr7K4SYCigbBIP1hdEr3JaIy4xRBqKLbRNb+nb
1aHQc378ezV+yi7FmeMWx7+jQ/vLduVKy5KTlcvyaUJs5CsTeZk+16KIRgX/tu4EIfk1ZeCOl7lw
DZ6LFdUUuoGOufw/rKnqmtu9n84heUMdBLlIH2SI0DpWUDzjnaW56gy62EX5EG2dGO9BWCJab//c
vTjaUhjPJCvdIKs98HzNtGHmhY+HV3NoaXYSUKZVkQP9Pd2fxW1SgK54NfANo82C2vr4HakjIPDs
NKkIi/b+eZ2AccdjA0cYvNwxCXl60VLK142r3vyOFajZEKZqLI+7jddtAv06PFu+sGUgvQvdU9E3
7umkDHHjf7+AyVIwVMN3C6ty6/PYfMFo82O8uzXV9Siunrnm7Oz+J6FIXUZoEeBZknAcKZ/g3sGx
oUIED+f8bm5h1xKYHuBbyJQbKxkmejVU3swtdlkkFMiXDg+XF6jdlBXVXowCZAYjt3a1Haft+q4M
Ibc1GEkM6/6khw2FsFpG/XmeHhxBewNEAJjzpOHlLrir/bxsmTHwO20uxYuutrDdKz7INAU7wQT0
QGwm5TPsETrlnp3qLRpiegIf+iGb6s+RB//c3ELVh4n2FEGvTledTRMoU6vHF+0ZgrfcOfb3Y/Jm
cAqy/pk0QORKoTG/c3C6P6+R7z+69VgpVnGzwuvxOMlWBYhyuRalFDgwSJyS7QuUhsAgpX3YL9Xh
zgsFVwI8bfd+RmL4KK2biYH/9mu8qFl8yEej67s1yyhRX55OaBbPdio5mFfMgMOMt4OQoFIAg7IN
9PD3ifi87n5sN5oq4Icl/qW1TgT+xrFU6fkRpZG8qVC22M2gGtC+ivxta4EaZy7tV1NSnXiZ7XzY
/iYbhb3P1fWe9+RhMbzxJJoD9BYvx/EO+Z3l3Uo0uMhori/NInSVQTkD10IkApt9AzLrSc/XNTYJ
p0U9SpAvQMdJ2XFjCwdqu3iqJiF1l6u49eit+pL65yV+WKXiwQl9BMsDber0rUEXebQhwoDuCtgJ
nSAWHDN1RrqLv45yxztXFXHlX+vUCgij8riTwyPHkh51xw/8Z/08gO+qCEBg19fRIDApGH8oM7FV
QNJ2ck23numj46ozgoWsI8zWIEwhKYMkvY+cC2IOt8IhiSKndPeZ++V1ZX9++a6twPKGtp9Whrfj
RIGraBCwyHbeCyUchehRAl6LAto++9dxNja95B6LyPwZ1ormbrpOz9UOh1ppnQ6pyW7yUTofJ/tB
ssq5rrSg9lYU16HXIUNGyTUmsoE3htBvuUL64O2XcF/6lDIoxvCfS32L8QgpmQ5z9zD9NNDoOugL
ZJqd4f8h+NLGIO7tFrqjeNdV1Dc2m3K4B5jsHtzrBJywT13fLteyi35OsSligtiCn0At5Q8C/7jH
hWi73FFdI11gyopGmxDemNY9pnSO5+h0MPYTjFulGxxV/HLWxibvcQx48bZFgCBCCs6rpI/Bu35n
h36mJK0d+m341prXStGcS0VneATvJJ1rvNYO+HLETtkZh3uc44a70t0h5tlYL83g9mxtwvX5XUMO
JPWajncwexI4spDPY4cDPQ8Z1Qc64vLiHlm/zbV/XR7Q7+hT/eJekUmZTqX58t413/CkxCaH7Szm
h65w//zIV6JTA085QrX32/Bcjk7R69931y/V0+8L3orSd8f4oKoVC14Gkuwmb+YaRZvmElXxw3U7
IqxAS5Q7/3HYVuCqG0Wk73OGvfrlx63XXO1O4oUSuE/jWV3CNFuBgq/a94b9JTLANAEOqYyEUqXv
4PfIVdZu8s66FPuJCuVrVtzsC0zrtQnn0IQIqdp87Np0OpSRLMA2oc99A3SGRyyttHkH/Q6A53mS
zIqRfnV3T9ngOiiRWUdBiq0AwcKK+EzCpdeghT1HNH6zHnea3Yjq4t6kr5Ftoj6CB7nln6uG1qJ7
himWUER53K/2bk5ZDPHlJMUAxoEOTWA3pkeu0Ss3wMnjDqTRw/bsUqFyre1hacACh8NJUR1/3l4x
KsfqjRDjeOvf4L+7PJ4pqjOvs6l9HDmey1ENliP4aHs73Jy3ajQ4nD0I9jImh8Q+4Ea6nfkxKU0v
HmuTC/Rt7zRKxtW0mkQrTbGzhcUb9mBUTjw37n2cT0/kb4cPNJsLzyB+gcTLX75/GyvtpPWliZLJ
4YNK7sqYKpSLbmC+bvdKmmiGokjB/Aq/BBd5xXV6nsyg/PgI3mQeXWPafUXBm6yI7pz45bwpX5OD
G8J5xIaIEs0ZOwc85KfhkvrhK8o2khZWY1QJydo/bEvKhDVGBaVFyQ7rhmZ6C6pXmDJUPvh/3Qf2
qCMvC59fZT/vhF8cqssoRjzdUG1xMe2lcw0A09/blo4f7ZeztTSt49IxrYtBK6QEpxP25UJ5gJgp
bdWZMhHF8rGOq9IH2DL6Yn1+BOt7rUanWblzzkHma+tu38b3mlql7FcbMqEcrKfjNHBljg+3BwOG
VD4nBfsswsa++hhz6AN5aG7VDt2T7fwBTe+gWpzdcJr7JsgVsLsB+AzpbnydAeinwxJKJffkcxhg
QxJoc4svgjTUKVYx4tAAanU2Ff0kgWG16XmEMYA1MTzcKh9CcPB+FX4CE5YDNoq61HjSMOCoZxo1
1x21qEzAucPQxXl8U9R29UJ11H7GmwVgH2etMWXuEN8R/G16QuAW7HsnZ6vTgfrt5G21/nPub3cl
nL8rapwdR2fHfijWGQ2AKFrqmLYkvZydAQtZ83OqlirUdSMovId0up8nTwefmvrUetivO/ytHYxq
Sv8wdEXuv/c0nyu741YIDc4vhFZLTJEXQI+vnKnsiH64GHQRV5cOOkFU+a9xYYfA5uNone5xOaUT
iw0oz/tuLWPO5+b8obCSwJeJw8eFQdOrH8Ev3d1KGifryjvOCtgQ1kDW8ZVB7YFVYbTKBx/YC69v
9rJZYxkKBNJDJfEQTneaA5kbAN4jzMKN5vaSUdkWW1UoH/7ep/q9bdoCFtW92SmPTZpMog90TkDk
bCQQkyc0dDMNwH9t2V1Q7rXynC6iISaNOXVWTNHgW14RW0FaXX1qCdwMfwLDo/nWa4E3wLg7LgJ5
shsIS6GHPf4yOVwHc9nA71jwSFLRBzIm4s8ewgUJ2I6s4Q6wBoXp5xGEXwY1VXigqma3HZlUXSmm
H1eMqlwznBDfEIiq5OxKgHvAYmONjMH+6IRIS4ypPu4EjV9gyQFlTmi2QTQIs/0dinewqcJWX6GD
0wplcIGY11koY3UZcqQtZDXwYbDtOUy4yrUu/EPuKadXwd7n7kKTCtM6XxCP0UcGTvMeHzEsOpR3
2re5UV/C+ImnC2XQm4xny7m2rSne0htoO8eLAw2S2PlBhnN4eG74UZi36H4xuM2PnB/NDlE1aAHP
3RVuBNCzeuQYsFsoXu57sZcFwjCOAp/XdTu9ZFB/hD19rT3st43LkEgVeucHKJBu7XU3epANqhFP
CoaT0BSRZT7r8xNUitNyP6WIggHeZQiZYUmJBfGeibATmMQX9Hc69b6ELtjtsvOqveobWngF8PQx
1IPs72DgNI8RMZ9Hx3kBqLpN0TIQ+0oQP8kODU/0ARngUh8NQn//cnnp0OMO++beDoqNOslLG2qW
yn5SVuWmgxEWCTxMoatXLZJ1tiYm62B8lc86rvmaIPimikLN7sQfhwKXw08vpXp0WdBSgApLCCn/
4NC23tWh/wwvHkjNRKXz9c45DiCH+ZH7ENoaCi4ZRVbZR40wSKjvzaE4oz1AIsaeZXJGgN+/hxr2
kXuE+hXaz+OUagk0znJgBKcFJZRVWtjmawppaYEHij87ONkSImoMeLb3myGi57E5MsbWmH/u4kkP
JSUp1IlQ4Gr7uUHqrx687PnyzGLyb4x4VhK69y0Wj09p6qgAn8G1BwXJgdlB3M8NtJxAGnSU/m6a
jI/4MdBBKkCr967Omi1Z4lKHghXEaINes1E2SBfwx9yu/HnKdQf0GekZ+t2eCqTwAO5mDczJzu3Y
22ZeYhOlwGVIpwr2Wf2IUt2T/lI/WgNCPoOlmUGTwC5Z9qyTzU873qlkf6YRrVDj22FuxfkX86zF
p6KJJ51eQyAhTbmROZGoZb3oI1rvnuUNMOWRFtMjyaYdNd0j0EVeRk+WL/4C8e8Ekb7xzWAFcjlo
FsrSeDKnUP55qXLKj+dxhSQA+BLiFZ+BSN8+jDHaGdT+DYKQ0MQInNJAxoo83ja4/eS1kPbpUHsV
myrFeTgRaYidslDPuNXDiXh+pOAbDrW+8qJT8roH2f8sHohWBAZtAOiiK1OtEhnpF9hM0SQpkzoF
BiljbCpWaV/wErPplRadzhHvByY3RhQ5iWa4tBa7voXoES7NY/P29zvyE2K0FHqnClIvZTNF+TR+
+/JD+BnX5FrtQ2qTXHM4fdDez85eBOY5K1H8jw83l5QhnJVlT/7YzboRGUMgJJxLaAeKo74BZJxA
P1d//zD5s3TzfeN8+2WfSfuXX0aTp5MpF8dwLA2F5ckVR50BoCEB9bxx6+dDv9MVWI/6mGOSU/j7
s3d+KB7BDCxsclBt4FBLifud3x89YXUBCoelAmZg9PjgBFKXkL3mKMwdTPwzju8GTqZTvDFQ+9E4
9GEXB+DfsM1qWlDb5SjNnCsWBdRxx9DAR5YbJpCICGiOU3kcR3Y9ytHJ7oMjxRP1ASsl8ioASWkW
P8Q9+EgnfCSx5THc3Qv/BSToGDrGSlodSYeghKEBfzBmDd5gWwEUiSESfQbnAToPDFcBE/29vp9Q
+V/L26IRh6XRJYY4hONbcHXx4wAV5CXcmPO0Xw14FMaHh6xvzOvX/QfBrRtRuawHtzdrhnjjLrvc
EE96+9coQsUlukrTg70VdSdlk+67IBbjC+/qXJE886MZ3ZReMqO3XJAHMErgGKs82EeKi/PqVVpS
hSEOezffQsiR1gIrWGzPbi6gHf8bp9SpYL5qL0XPCvaTG3ZYPHu70X4ooywu7fgREwq8hDDDzCYT
rurboB5o/WhqzU7j7nO6OfP+Gm6d9WXmG7mfLhP0jPv7K7RgOjjcn0VbSxEGlp1uuy3JKZHkurYy
dXwlamVnr4mko1X3Axeu979Han/v9lDd1o1jybdaOqsHdSxdBohgZYKiyjlEzkkP5D06/17U9a6Y
GdIc5+P6LlTAHn0/drJD/ENRUfx3dNejy1NxdS9dBzmamrh//8Y7q9FtbUn5Uh6TJjmp4+MajSf0
fhIWhLmAMneyPLkVPf9YjBY2EXekMCwyRrp9RItmUPSliQn0eVl3+kBt/21WbSg2KjtydD2y8JQD
1vILBBky2XCKxkm+l9iLvP3LMfoxL4HJfLkz45he0EbJfjJNp8ud+FF9QM/YK/5/m1IrQA87mbqL
aJw1Jmu6FHbn5B8xfZpgSkYN4++h2uy7H1NqxQ/W1TCLg5iS5nTGuycACFLbE9p0ojNMLx7i97xf
4iPz+Pe4v+5FHIgFKqwJo6/vK3lLzhftlqTq2CI8huGpuaVsX5/rVfIAEPT3WJ9Q2I/PZnVocqdr
NLH6hGq/fDajU+5Pchqr4xI+ZT9tGM628MM5HxygoHIKjfXOUWvnWP8sK8kVPBmknXSM/T4/My8z
62AmKv01HDgy1DNMmjHDPzL9fT8c5lNKUnfG1H7dnV/GbJ2ETA+ra6ExpgoYqLgakkxSqsOAN1c5
+YfCk+HPA+GlzhHPQuTCG5y/dviDpfjNe1LHy9OhSSqAAkKij6dz2vcvVAaRjBdeiiKz8rTCoeiZ
RIG1mxRQmyDmEdc1JFr6mHTQ2sA7xnf8bNIJ25fe/v6Mv2yZLhe6aLmNQh7ZyvclPRjNobZigwxz
Gifk2w1lZXwYUqfuQ0j4e6w240d8v2+DtdYyz+o0KzJTGdekBnv39NaB9/cMrx8emZyjYf17PPH+
tnbot+HaF0sTWuerpCtj/WFPhoaxxCPigIz2O/dmdm+k1t1yy6NG03eMZJ4cTAEQ+2hv+HXDsqXU
+Pek7n2w1tUi13qldM8MVeImc6PdkXBWU9zOa/f5dL4z1m9nnBWkIawCUUl0tfy+O0y6f5lJpOI7
hIlo2i97VDac3eg8EzZA99R6v73230Zrfa9TdsyV7q6rjC8bsGWBVEzB24FzPSMd5aCxhT2Ln/Xl
aXjqQ1xUbLCd40oOUvxiwXrgU6JT+nu12zW+/7dl/12B1pfVoiJNzhm/CSsRhK2B1vOn01Vlz87o
bwA6nyl03RlSTPPntv13yNYXVspdkSVnhtQPrLrvTyMmvreVzfXjOBDuQHfGE3/eX+OJG/DLRR6X
iXk8hnxkRBWecIXe+0fnnVbQEMHOPlf5pyHK34O2/Sj/WdeuAkNIppXlj3Zj5a6+3G7yhZ6ZU+wn
4UGvoYHjNO3iYI/3YAIIVCJsmMIaUQEnEEmCou7w9avg9EYOpQuXNkuC6emUc/w6Tr2/f6D861fo
ohxVZJ4bqCLfV8XIUzWTTzkXI/Scxj2/SzhbzkCB3aInRBwRHtbOnTF/ifDoi/rvmK0vn6qKKqs1
Y1JWcGNUvdch1JJJijLk3ljm7/OzoCPJkE8he36fX327yHFcnDls8NCRMdP1A2yF9NO5BTePYpGH
m/Ms2e5ndBg/raIhHX6goO6ovXthcNlW4HcFuo4ChtJzrfo1/iD6StwOQI81XSkwDrMvH7CWqX+I
7i6xg1syZRCZzJRzW9inZ2kOQ+E2uC6KHj5CwgfLmEEDNh2KuOZUdegAh2dHP4eSIY0OL3grUWza
XsbSW4QqpoztE6z6v7/Bb9erYuGdjB00XqntG0+/KEZ1u3TEJyjEJ/CzPgo2+ov8PUy7kP25/7+O
Iz7P10N3uqpRYTTKePMyflHd1Wqx6D2C+pz9JXKCe6Pdm1VrM6s3RYmKg6yMKzcM0uFL6kUehqVA
zylCRSHRo0oxofcY63rvDfntbfw609amTq6qUcg114swj85xMTr0X1Y9+pXIznPGjK/O/N582wDR
j9VtXWlqeVW6+UlTxgfovkVMQ6MuzMISZ3J4cnRdwd8PyM1ZAZm6j/Fkjz89DsV4Y0ATEXKu//ix
W2fNvOk82wVLgMGem04iKmowficH5xVwmlAPpM/0L4i20se/R1Z+u1G+Lr7YGF+22fGoH7VTxodH
WIoM6UXCvx8ubGQvCNVd4b5+AU7cI0Z7+68fvg0XGqmWafGejyBPw/mehlFaIBRQLLrAZjqbfHRY
XRFzlffe7N/yhO6XWWutnPymRoZSpYxcbYRTSo0DooQLXo0ROdbS4Tx5O+zJWLyIiP0DzhPMGGTN
Ey0w6Xczub5pHq2KlMo5P6jYRA4RPa8TrrrcviQ+bSNo4uMU9iNWOVCsQKy5r3pHN17AS3BrsHku
SBa1em8caZ5NKsT9l54JK+Y4oJHOlOY80hUtjNwTVI55ERhOt0b10CAcQe4QROg0nvbzHYUUOhBD
lo17Z9x4hNr3sn7OehcAOiw1QcgHRUAPx/55qb+UfUyy/9478m9xwddVVL7vnfJwSw9ywipqPXyz
sPDXITitFlfKBzA1ObeX+9Y9Kn9mOxZRIVXJuDbgeKK2AJ9dddHolVkr42aEwRaApC/x+u8np0k+
y2jcU2zvTPK32+nrgO2tImn1odPlHh5uMFz2UtSOFbSInYPEBicLbw8jbt97uzPqb0v7ddTW0haF
XDZHjWkms3oiEOJqVOL9QxXewQNicPbzJW5/d4QQvz0CXwcVa//lLtg3NAXTEgbFwARVOBRcmFy3
/r14UhHf6K9v2HradrtOctAvLCltRC7bjkNrLNZ1MLOchuI73mFXR0EbJGqh/8uW/TrF1jt3u5qF
0t1/Dj3EtWl08qeLnneaXBdB/+1Okeg3kKeLST8hmaWBt7S5QuejnOtaVP4TKjSkR9pzPRGfEWd4
MAmQ3KJ3N4f+9SN+GbT1Ec9Zk5+OzVWEpeq04kriIR+gIL83uV8/4pdxWh/xcIBZKIvJYdnoXGdC
pSZ6jgmA+c5ZuDdS65t1i1C+5jEj0WeEfGdPxVQah5/74++Rfj3qX6bUCkRU/XjdncXS1YgVjf7u
PR8Uvd2d6dz7Pq3Io1JKxWj2n+vGXKi/eHBSRxWEk78nc2+cVkhBH6eLnJ5v4vsgbSeQ457kUr6n
Yr43jPj7X+4M45KXYXRkmJtn0bINH2nULKF3j5H/G7b99Sx93ilfxom6O7VzRDJCDlpM87k6jLxu
ENpFL3vaTf9eubtjta78NN/RDIEIcZzQDkgdJizdTtS/HXksrf7jWK2LPpJCOb10P9dPwuX9EJDT
wWM44BvNCb4zmDgpPy5e0dMCZiz1Wb21J8rK3CVlESnjnGoTVP+50e8OcQ78KEeQe14vjoLX8J0x
xX7+a8zWBtF2hyrXkvifPD5+K2gRgDGe25kpr+ErJuG+kPRbbjm/M+6vt8a/czXE3/+yYW43s7O/
6sxVZKv76dXWVhpyCtiN925CsR3+mKHR2i5lHVrW4cQMz+h8rQllZXqVkP8zq3tKgV+fTq3bwRES
iQYCqtZqHlIaoZuFJI+hftHVtnKVtXoddPvhLOsDe4RwudAxLM6YNJ3Gu9cCh+0766r9MlvqLR1R
zwSL+Kx5flnXTN0fJKmW5c8K6y3oTnEf4nZBJh2EwpgMMdydEX9bX12mli/TUdmktfL3L6nlF8s4
ZqXM0W/IuLNpghMNGMJTNDXujPXbC/B1qNbjWXbV4hRFhTzOAzEt+jIwpdv/smG+jiKW+MsSKqm1
M4uUCQHffxhD4TaJnxoU0aR/73r+Nb/7Olbr8bxKt1LnPvtcPF9e4iXagxABxYR6cj9hsxq9/USk
2kgnP8lndz6eWLH24fg6futNtS6qXGUNcxXPEE0vV2K2FfxjZiuoS/euOLEZfoynWgiZdMH/UFqb
pWjq/LDv3GTKFVeCZnjXMMIq0YK5BBG6K5e9N1xrw+ylXXyVmlzG+7w7BanEsVzcN4IcF7t1Ceck
f5Wdgtf9xr1euuJg3lnh3y46/cuMW7vpmMXaqWte5PETJAGfx4MHGF99OsLdGei31+PrQK2tVIe7
5HbUmCt8FVhKOBLP46mCHWACwwsTCiju98b8RNP++pyt7dNk8i7d13xOGhGPKpoKIYGH2KU/1PAY
4WpHePNYeB6XPdOFIm/QFgRhRAm/k94TRiAyw90MshW8s7sv271v34rkJKMKNSlkPQTXJJmhSfzc
2vjpODfcg++svviMf61E6+0+H8xDodSMJi+hi8CujjycfjGfqPneylCs/50Rf713v2ys1ltzPJfY
2BWMePGHGKbwyXuz7hx9rn1noDsL2c7pj1WS65L4yDRdQz82ECGXkEjWbheGOO3A7ox3ZynV1oN9
vR2ssBEnpqSbEoCnm7i3scbBOU0ovwKe3BuxTYz7hBu/HJ225LW5qrV0M64ytDgA8UFiglsoNCCh
6yGdVsI+XX7pnHIbQU0T9JwelvTs2Hs/49dq3def0bqtGvmop8eEhUY7BKgPm39EP+mHsC8Lh+B7
b8/nd/tjy36WeL6+c3pRR+qOWWcWrQZEv7x0XcJ1xXWWbigVmjAcmbgp1aGoHMa+xXOLRQl9UZ/l
DyyNz9Bf7yG/bW+FH5+idYuFkbKLLjofX5xa/M8I7iU4GEYfO2e60crCIFdYXELN+t/GhpCofYpU
VLV1htPKuuwP9VkmsYCaSM/6VTzLVrnAWmjwLY0hD9OMO4atCwPlPnb2WyiudzuyTE3NhJbR2vfx
dR/F1zQVU9dwFIIjfpyk9CsVBuDxM22q4BlDHOv9fdx+D0G6apeGwuhbNb11T5Y1Yv9umfBu+NIU
VuyN4BhKIC3RCvc4OS/YDrRzobTnhVNMF0FL7xWOf0UqMfr9/z+htfBqfN6lO52fUHD+KFFPzDek
8NoKHhwH3pwIQ7fDS6dz7wr9PNg/jsCXgVt36PWq7rTywpLL07Pcq6Ox/IrFCLowoZZKVsmsURyt
cvJ5/dQMktAPZ+EbTUIV1gcb71lFszRupwQj/2XW11bKwKClW9a/Bmh0JtIkU8HqQ1elU8qsWuCh
WIzR7CovWEh0hqj3jwSUOLO7mKbg88vLibkpnNt0U/REIhS5QpMpA6d0BjfeTBSSnYEIzi7cR/jf
Bxqq41HY5wElPmwo7dOK/l3BBklkGybtWQn7HfpwAi3g7E1jQDpfRvRvsd4kGn2Yk+s4X+LmNb1h
WPXZigcLuNVxyN9a0LiRH4hk2BqFlBqCvzfdrzk8mJthiq4Oiqm3rrqibLQ8LsyOIMjgAjLGO5kL
XqBGOHPciYx+PVfC8RqTGgXpWWuDV/H1eE33Rof3iz42jrIRS/33fH5N/PQvY7R2cPx/pJ3pkqNI
2mavCDP25S8S2gCtIcXyB4st2REgQEhXP4f4zKYjFTGpmR6rrs7qzOpwcHfc3/U5yjES6+ZrjMbr
AcVvh1hYxIIYENyEfbSURsePIVMDTXp7b/j/w3T+5xVv9vHFvFhG2X0Nn85K9AxO0GXSpwGKdfeU
/PV6/s+r3nruXXI+ylrIWKTCZtTIjIfOrdKVSH1WK5Ip98/l3wwQQzIpjANdL6m35eKXtM9PV60S
8TDxUjqERYYojPl+9T82/17HYZluz4NvI92Wf5Mt0cLWZCQR3ZLBgjt559m9Gbw3yM05X1upFiOc
NEzgUCNQzMRxMb03yK/GxPdXGSb12+1+TmtVlcmE42nBVHNSxFKBX6OvNx+iH//NN/Z9tJvvuTY7
Fs5i4v6n7kGeQzt4/Pfa/JoV/D7GjScVi9klvsanYRtcxxzTLBE0ink8Ivdbk+G/a2H/4rrpZCMU
UwfzQV/AjXdzUjFFAqUU/RD9Ogt4FDIZQ4fM3ZGGz/Nm2/010M0J1V76SxBdGKif/M+hgd9Pbueu
S3TvhW5OKSXJFbEqWKVuPLxS7JQuQFGvnt4Lut17oZvzqEjVKAyz4Ytl4w1XIPoW43Z1Lz3+W0Hi
94n7Opa/bfKy6IxTonxtux6FTPSlyb+p3KV3naA7U/dlRX0bSVA64mrD1GEl80ahE/rZFrDE3ZF+
OR3+eqWb7xZ5ucGxYy9ciNgLI3leItF6b31+Ox0YhVNchrAi/sAJZ3mRK9ck43TA0uvmw1EHwIDQ
KOTe+1fGLwf4X6Pd7DtVDi6nwkxFwjBQHR20U3Azilk0k8e0xY3vnBPD+fnza/rPu91svlORqLEW
8W5Do2UAYhUlbPS8BmX8e8fevXnUh23zbVucM6VItJCxho0+BM5LXKSrQ/AsHPfPd15sOER/vJgM
YkzUKPelh+rvwaruGDeRFg+GTL6EiTAZUh8oKyCPRcszbBP7zoC/7sVvA944Y30qgWzpIqQxNsPK
DSWkKG9u0j2ac37pQg2npRFVtPtfwa8HyLeRb47e0upqqUmSrzWcxwSzjE1G+cC9Nxx+zL9m9Obg
TSwlTo7XUESGZJCxjtx7G2T4Af8a4GbnI75h6onMDA7VJ6UrY+7fvel/PZq+zdXNfjcj+Ro2BWP0
tCQP41TApkySC/de5s52uA0EdVooV/mZRUFAD11ztHsgoN+7deVf4phUsv/vXX4b/jHSY5ddzrxO
eqCEPq+oNLfj7VBgoT/Q785lElOIEK8jN1qWf0w6rrLZ0PsuwrD6/9v/t3Eh9RQIMeEvEVIe7Kl+
pr3h1eGDweejuAQ52nXmqzR/0+03ubc17+yc20LGIkh65SKyNRXElIHNLqHR/1cn5bepvjlQLplm
nvKOMYaTklYXGqzFJ3KNhMPvTOXv3zMgF12l5UT+cmC+nZNdwIKmw0hImnCKBOt4ZE7EWeT8e8V+
/57/M8zN5WkEsRWkgnAlhDIMg1quPPv3CL+bHKgionqKZpN8yyaSL7ppVorOEJQ7nMnXDHe0VONb
33OSb/sTTdRFqUrB6zGICMk0Uf193ot5cymLUOj8BohIPC8rP8bJTzz16PYyONtRTnGONm7LSVIO
ajBJ4V8hC1ZOgLwOUQp0nMBvK8sU3QKYDSgRT+ko36TVF5V8X8B5LCbhBtGixWkCfmi4vKhmg8/5
QkImzUeQfoBmBrTeK3aU2wJaKCWKZC1yDgfK3E6xY1V2QIQOuMl5HoGfjmYi3yMqKTCNdPonRmA9
zzTY6He2Lriq25N1mBxl6N4k3zqoM/49OTnuYp+VZuejKzB6qpzxATFw10WLM/HAkFAwyR6YUD86
kdEqAH6GDNai8XyqmpAzt5/OI1cAjQ2YdHxQbE5lemht10WvaLRRbPfj4B7GLtW0/GTXPdRjFxib
/eQenp5ct588XUYFnF7N9g1++2j7/pPP3+UcCsEEqYTRFpIwhYZfsKLxdWq8nKFreA4CPDbyKKVt
j2yHdm/srkfI5w41Bevp4xx003qK2tsI/RF7HVAiuB1ZjuE48/f3EIFdUgoUvr43C2najtFoBm9e
vZfwRCwH9VGsXwpSkdVGiNdZDtacszzN+Qfila9XZ7kczXb0Nn0JEBc4gXANEP8vkBhxw8kwe3c+
lZ9hia81Gjh+KppM6OX+vUZNYxXHLrDYwBPd79+Ph3BrvZ9fA3KcqoMat5dvCbWh6zkCAsJNkiLj
PCAnLzQycI0BfajHH2gq0kMSbFAWfSofFLryh1A1chtjeeS/VfyKNziTB2wpZxgs7rGwTDCNyoec
mkcWgVQFBJdB3tqeDj2Q8YM1vaADcwSERW9+77TM13NzkBBmIMhGyU+PgsKFPJW4psSzBvErEnIj
+IasjBnbGSWiyaKYQk68g2f9QZbkk1cVQ5Mk5C01uuN/hKBDNbioYtPiZqjTKyDyP9UfZVUiFFaP
9c2Q9DaG7MveQNGDoq5iV676D/1w9dJtexBg8aIwsOmObPacz9uT0KeB2rW9PiXVHOzgx/HQvBPg
zWyV7Vzb8kadGlDOQLeOcZ2exXkKrBK5cWrSPqyj06AQT5bULd4G0gyi3c8SbetHD/F0JBiBfqW2
4eoHy5y1WwV8yaP1eHwBgZmsZKJ6e5iJc80fGMvmLEZL5zJveid4irY9WhWHmlLNaQnFOlrUvnwa
FS/H1UkeVFz7F6mf1S/SPqptc0i+0O++l0CRQWTDL7481EhZAt6+c3v8jEMPs69LyMBIlFJa5q29
24KZasKy9UvUMCAgI/rxIBEC9ZEDceTzAD4R39EMghYeTy/3onjqzyPt7+FvPpc4V05RXx1bX6YN
Ef2PBymmSJCENTqYG/mPTi/hSiOhupReGjTqwwcUT3wEA9QHzadtfmElNmmZ0wSFAVkea8skHnfq
JDiNTHmUcUo9IydF481b8SS+NPf6qLXBWPjL1L2ZvJvbSjpLrUxYq6V6iSxw7Fw92k/WArItoYPI
U7Q6+ejkz4JF9oBSFTIw0Eq9YGUt4udsaW1yKq6pPKBf/jQecsL6LN6ZmHR0FvL34JTWY6lmTyOR
9RFsQb8OalxEz++dWiR8fr6JCvgDyih1CiISyH8fW2fr3HVqlLS4qyXajOWDNTnvUb5tyrElOchX
tp8q46MJ/Ywwjk74nT1pjE/IiRztc+5070YB9N7W6DPKQDk6rTjSr3Cx+BWpORToOZmWwGcEm/+A
75GtcTUrqE642j29+G/HN+UZDGj1Zq2jdpxpY+RlwXbn6aj+PM/Mlwh71y1XaTuOdhL6kAWn+gZB
2vAl/xRKJ+smRTFHgY7u1kwu581j6qsoDwJ1QLTXnKhAPjkxk/f8PE8hKYXzYzq19EUlT07aUj1u
M22um15Rzop0FCIeSwF+hRbGuNpo/AmdW9nIosaaZLAnDly8HNNBB8WM8LhDGAadbhwE8FjtcWrQ
CLhol6FXKbUNHpkl9qiutclMME3KtF6lTkDasf4on4uPHEM3tgNgjDEoEeupG/cTZS5Mmom4SB7E
FxIqkbjMlzIoT2UERnQQ3JeHtl1Ut0SACu/RPD6gHS5vzqjcwLYAmKpTAH+Il1eVqa+7ZcKVgN4G
/3anI/6DBtDz6dBDhFR91Y+8yKNlvqOY8Cla154oOMKQCTq+dvJwUV2QIFcGrXtkX6blYUhbhFiA
Or/VNDYQ59xGsSlclCYaIUc6ED4VUljpSJQnVXZASrAsh87iawzUSEV0RZplNB7D6ZDPfrxRjnPx
7NMULbPqpp3ShQxeF80PYVa7wcR8BtO1VrYqck/nUfaW4IFwcb7FTOG8DRf5Pv8MP5t40qHARFNE
PEE8KW5X1Sft/2zb+KUDocQHZpeTdFGuTojeuFc+ypeTCa2iOM7TDcOWMv0UJx3dbrCas4pNNq6m
yUR6TBct1y3Py4+YFnT69RF6U9bb+eVMgnaOtPJMZAG961x/taBfti90XKyqjTJTkcSpFjVXMDvT
pt06m0DDRkLHIpi6toxBNvF0RMzQZrquME6QiH0ctKY36UasbPHstHDThtFqhM2aUYjA2me7uSyb
yK5LW92zMRo2EWWZ1bgyRhUsMdCldIBReMFo4Zj/h4IoQYtS+0jn/DbtLqVTjUtsZKCUJYwuzPRx
pmHwNm62ur6d9ikN3RMuM1ZNv0x5vIRjVOIVrLeWGXhJ3oVH6EsINDE9K3jPjzn7ng2xCV/4gf0s
2V0fkWOufP6rUWe89plnoRFk15tIn/JDtMfznnZzzeOBk3cL3tI0XqTQPt4UES1giaQKVpCJ+PyI
JZQeTbJyTJr7ZoAPRf3eEZEkWqCnXC1S57i52q3fvlxe8pn+Wa67j9NSfm2lmYhE0UMOZLaCP2Zf
47FeOJU5Fp6k4RwxP8uOT98vkfuSpxWdu1B6R2yNcUspaKzZL8XzxSk/TltOvOuD7Bz18eVqm3zz
64B1nZ98mTdDfRg6WTQLe9bA4SnPFIeAk37rHwcp5HrKvJ7bgcNerozKYSKjesHakSyzonFN5JH+
YBM5aGvLlxQOLgv99eMAcPFxxg43KaNJXL7cUBtbyiw8Ox0xS+hqVIlAcofPRPOdPMmsiSGNkmaU
0dnzyRQbLNY423FEXjF0hr+LceymjuKqSF77uXNciAfOqmhtqA6nCHjLVblWafu3wQksmzmzMIlB
v3VowNrZhSIibQmJPfV7FwSmigxZN0IsjOIQjBXs88CLgcGvJUx4eX56kl5OT/ihJWfSLma+ZTuS
F82FJhzlZNsJeayH45O6aiemx3cNUm8ng1FYnSEneGVui8WoUseFiJhjd8JKK2fhGlj7U7u+zI3D
hVYT7bMZlZv6hJl0Wplu79eL5mXQiS830cZ61rSRwrRs5MemtxPLOUV2v1fZ+wvtFRr7JijHVNrk
I34AueaDdLg8UF/Jp0LArUe+7KVFZ+w4ip/CpxR7iN4IKj+YpncrGnGEIhynDiCWz+uLPjEWmQsY
1O5p6S7gmF+8dofi2dJCERcdLDbHhzTERpNNsMVWXZts+AndJOmoakbSZ4X63f5iLpqt6FXPp7V2
qJnsQ7xWV9kyf2jn54e6GKcPGDnBSp60q1G80zAAUI3AgIiWlycLchAWJqA7GYlGS0fGp5+IUDq4
pxHuGyebxIkhSqoQApVFRW59aEyiyNmtp7PER5J7doDzMKJrjGhL6aPoJo9L+zx5T0fZYzlryLJf
8AUUp5rA53b6aT4pRvUWQsTm7KK31E0ECAcdRvhlduHYdy+u+Hbl2OcgnsDhnrbosNWjI54E/VeL
tKVOFtQZISwku6fxjqW0vYQyAExjnA1X9ozPwK1WMkw21R0kEPkG9xJfGpfUhjL0arXEQoKpgxU1
Uyfx8+mB1JEnj2G/84eQ5DYXMLnKM9CquU6SbDk7u8JH+zYYFgQC4Ohs892RAfTH4w635qV5aXf6
ABgQsSqQtRdH+P3p8/U1fD6iHDW+7o8T6VN0r5/Z4vp52nX7bFaCnAV7Ys5Ou2Z6mdU+qrOYmmd+
uBDOsk+I1vzOBSDyZ7prPhvO0sqOPmMSQzmohGgvwI4z7BP0ZMRLwdtzNH7mz+XS+My5kFRE4+xI
G5vB+PoZPKkdCuiDemFv99r4CpaSm+K9yRwzH8nYIMrYQiaimSD/qe3LYsx81pQko9Rojc4BUh+2
UE56IG6P7Ljz6vyBZt8FUs7h9FBu80m3h7A8u7jJJyq4QyA/WGZIOa36s1NzC1GAwXG+6f0snikY
rK/G12qcoEZu4Tie5/rM0u0cwYpnmD/tfCHTPj3o/H3G1HUQMDlOjtSPNX5JC/SsQOX8RZw1NCBe
XwlpusICEW5HhcbH2NoZwBHuRvGZ78o9nWyccYjKYwrSOx2OspcW4LzllS/5qvsMHpuXGhHHbJE+
HelAsz5ZwcRV1ZH2aiISL3zIktO+WdiFcETAZeyO68Lp950+Uh9PxEzemnAU9aMOiPxL/p6/Q9Vg
FyPYDukJLUckOHvbSD76dGw+dp/JIp9EL+Kj+ogIvT6kAZgaDosYuMIufKe7u9ko+3IRvEE03wnz
wq/30r4sR800e6n9nE35yTLuu5f2o9n2L3pgE2kS6WMWbfGBIOQmfb/yzuU+n2iDBjxVMsdx9Rh9
Zp/xZOBkBe71MBwxxeaIMZFOGdycYA2yp9+aadmPjqt41/IXnxkfC40v9Ms9sCjdwUwRweAR+eZW
1nnWDQIwzmnFzPJKHNyPw/aYBVREh5OOUERpJ1cK3i4didl2LE4emSmnxAGJ0awRcIzfjvVUMh32
LvzvT4QZJ9VE4awQJwlNV8kgwyxD71BQgUQHEnp29GmNeyTZP1qWOvpMTexVnD0n86Q5DAv8DhMU
TlCjt3im4965DncWJF1pjj3rR2jRbGB/KgjkSk6w7Yh6PBTTcAUphG/ZHVC6aCs49eQ8IOqg+vZj
qCuwyodYiwasAo1Bdp08I3Pu8BFGfozk7dvVdORlfCgQSpRfAt9amYuncDPUeDSr0EVRYH6V7BSN
+gG7kO1RRO0+lbnF2hxXFzdeiVhwYPae27f88bK9bAK/viecfwseGmIkFBNAL5R0mCw/cAzq2aiO
lVU25NxA1hEbGqTkZEo1h25wdNnWhnNC/EInshWA9YzHNN3eiWyZP1IhwzOQphi8xAGZeOMiSvql
x3nkGa4r/Q9GFaYRhjGsUtlpt6eXYhI7JiFQfKGHgUePFZm+nD9R9HSP2+TdeCyTSXscVS+YxOKn
fBy1m/7h8kqmo6OsNFEHpeeQCcaeQGlwVAZjAj7NzFoShkmn/QOKDo9HL2TcpwQEEH4wK6nOIMIt
EWzAzDBDBMKhw0/yOWBg5Gxo/TrOlamSY1ZiowrLcF/SohWjsGdMO4fiRsRkp/pEmHAmOdZG2mRU
CEhUkuVe/KC9INvxLG24gt8EQA3byi0W+Zhrc39+xGpeq9vys/9MNuyGZ2WnbpSVss4+O990k220
TTs7SWfFIZnlO+HZeg62p8fIFzx5qW7Of9DLDbfQo1aXrTbum7H1UTyFr92TvKGFxkB51oumOXHP
/bmhUvwEGqD3UcbL/JbMIxiLR9XdA7HfpSx4OD5z5aKAbW6D7b8X/bclR1EeMKaMjjmb7++owFVW
r8ZRTk5+eXxuFcCE4vyM3087dbpUm/W/B/uR/WF/keo3lUGeSwRD/vdgpzxUj0WYMhhe64lrJWip
nJ/V0KfhNv57LL4dftpN6EajBxZ1dk1RdOtHi1RkKU1XRiffUj8aofZOg1dclxx3b3mEdra5NoTA
Pqri2CpW+eVFMleRLNuni7bWE7/wSiH3jVieSFK3oTRsoqfGTBwVOUBrVVnJ19dK6DlgOc7S2pX1
0zQ9Z3MxtOZ9UX0ci0XD/SqnKNV03glxfbOcm6j9yV1pWwU6tyX9sRVg3wRd/grJ7Ip0VVzigdBR
IFAWzuYwiS6cMm16bnwzPPqh1E5lBZkTChhboMohyvdRXuw67bLoDKTiVTQ1VdPWLRQGO7SPM76T
WFkfG3MmE4E462+nrltnwcUNk5KwQXM4yueHLLuOxFPtqflrc/4MOqfDUFFlLOqKhq4rnpjil4Li
tFU0qYnYWhHdF7Uxknr8JYDLUaTYaTWTr+k8uxIcUIAhx/mYplPHqCinxhvWBRMqjjCqsWzQ3cGP
f5RqlPvTErmBbtSo4SqLL84518eGwb8mECO/Sl4sdbPL6TLvTW0OjdCNzjOhOo0TwRp1wruhdpOk
8NJOH4dS8haIz+J5YEd1DBIptZMV1LvXATLtWyoattKlm3Q6wcJUW8oqkBk9HjVnCQ5SuELD7U5q
8KdE0wADsHRoIJZooJAzfHjfcoPHuE/ysxRe/PKJzvbVZSgZ+sR1ooK1J89L09wEkAll9//e9j/v
kZtxbzJISp7rJyOKLkgYnSCcVX/gzC27h2adL/LZZR86RM0g169RevVZCZkL9ejeEx5Xfnx7fz/F
bQlTVtVKnF54+2YcbIT3q3fVHSn+qoJu6EI3FifycJMMp2kduoQqvupkV5o4S2bd1c5Qdjh8NSNw
bzQESZETw4D4f29NuHnKm/suLNqmky2eMlorgLdnzR/CEX7jD30t/xfdoT9qAG6Gu8njZqVs6YLK
cMGnuekp+UR5yFXI+WyEl3AtvaI2tIwf/70fbqliJuDj7/vwa79824fhSZS787ASLTonxkropvC0
ML1eqszJ3s1XtbfRuwsTOpxpr1rS4exak5j2gGQy8CdLV30Qd5ZvrmQDkEexrCa4hysMvwCcxlDG
Ls3NTTeO6YmKcK7pjKbfjC67ZaEj8pjN+uVQz73CN5cAAKBStY6W5vvxmW4x7luqtte6OUm4Nv/9
3pL4o4CEF5cpjjYGpTh4g8Nl9O3FC3SkwuDY9eRMYXEQx/s4+J29JatJtNd5oVdtXE92UII+YMnD
Ux8RzvAInOAanQBQnNCRphZ4MfS3dTZzA1CGnglUo6bXWTX+xN4mNScs5bVkP+cjx7sgXLNdvz5e
7Peps3MIh092f/bPQ4LOY77JcD4SBaTa8urA5QBlgNmP/Eo+fsc9Hml3UsnWj3qxr9fXxaHSE8bf
1/n07fXVo6y3WXDq/XFlC9jG5shd5c6bYK/EkfuxADoOZdpb/ikGpKarLg4IIcG35M9P9ufae6QC
v7dRCOWvIbFBaHNC6y+RoMbBSYdVQjjRJodO5Ig3IxcG1WJgvItEbJwpnbJObQ8ZjnicjZ4M+7Df
b4rRn3L0Z4hD/Hutv1rI/7rpeVdFRBrLVBRjQNb+vdSKJldlmlW9PyStkeRDE+ZEtF52LktlfH3i
t/2TzeNuHyaoRdtv8LjCj/dPr3CWo3cPga8d6jbUnOWjR54cn2WMx4TnMrwTzdscBfZ+QfV0auPV
XFjQxP5zrzLml4ObQn4RVAMVGAhffuVvvi2YJRjJWROumU9mn0PxsteIw4FfVNzjNOfhDCf0kj8N
LlaQ24lzmZM+SXdcZP+eTO2HkUaSFvdDhGSlWAMs8e/JzNNrUlVGm/nCDDPVBOnrc8lfYVxaY1jn
DVEJYuKbeHnZ9kSubPB3aT62yBMgnSI+mSSYNF+TnN4laEpoWN1Hz9GH9h59VHu4zdYc7F2M/Tsj
QKZldgvq408ojqXPkBBu5OjdEDOBR4NGZXa1633+lsszIgPdS3pHc+Fnco8SaCoqsUcpfEFs7mbf
0NjYNWFoJCRIzjSVBxuSkx7cF7fcxRsNks5xEbTcC4EnPzf64rQ/93PjsX1Ba7XiYCBvYCy7hbkK
Vnk+AlREGJpEcIZrXCxkt9ybABRW2aJDElAGIi1slTlqceHqQsSiWcbUWN059X7q5+kQouhAwbYe
uM23myi0YiOMUxFUt58vixUJiHPqVL7kVnvJ7R8lt/WH/0XQPsoeqKAJTTRHYLOfxhfAhcf9EPEv
Hk0vhyPghWts1Isne4Ni6KKfmo94p8Xg8S/Ctb6qXbDpfuhlB2vDyxOun+gzpULO3lwe3cSTIKW4
CRIWsEL6lX7CG0cTfEEUdMehvxRcWCu52wDR8PoVyE83STh5/72b1Z+7+e8JGbLT374q3Qi1Yx5d
Yz9c9h4qcwQhUaiu9mRn4pdoJXHZabJNXs9NWpQUwaJ7rYS3Tdy9WLV+J4207YWaldDTNlRMeOqM
uGfWj4rUSfZmSifjaviLGF4IcALJxzsv8NU7/vfZpuO/UNAsSoaOM3NjNDR5ZFThsY99kxAuhkrv
XT26fjf4Jlteguh66OmreA1ebkIgj2CqtVbW92o4vm7Lfz3GzTwmaambjX6O/eEzOTvK0UZRllZC
z/K0NegawTstoodg0fqk/oRtqNrlWynaKMTXjwoFKrEn4GebM312mZvmfJhIYlQABO5Usuk/LU9d
lVUEoEUDqUR4fH8veHakEfIit5Fv7axVR/v2+TRkohbHhfkau1dPzaBw6Rtzo62Oh/YwqN6RH1z1
8aQqtsP3kaQTcnLFqkI6EmfYo0Qsfki9Yqu6BCqzTf4uLCJXJ0W7rUHNEWfPFkQtjyu89TkN4BdP
WJiELaAbGB6xI7f0jfW9fL42LPvNevz1mjfuhRFEJ5C2XYRZJ6yqZXAYFCqKnUV3LbUI63hL9h6I
dzOJ3aFvO1kpbzIZP05ukForSm22gt/O++kQ3tZn55U5CVzltYB53o7Oc77yes8JttD2GRU303qP
pmUyEpf/hbvy93LduCu9IV7louQ9rJ2wqj8UF7jSIl4et+fp9bF2xVXO7uYgWsjESmYyGR0/88t7
suHWjzIPSjgpQNdNFeo75+eNJ0DZUlxEUhBy6cFs20hP7SHdprOmtOV9Auz0PEFnxa2W0fq8EJfK
XJkbK2vVPAxSPZLL18ifKu/Syprl6D941gywx6tFj1K4Hap8Zeet3onIKroF9KNgXbpV+XD0BL9f
BDtpo/llPiTJDEdV+BXiAkKMmxJW14JKohUJpYIFyFfEgLMZmowFWpHxOiYnYi0odnhqzcVxR2Lm
ylfnm9shCCXcKSD5KV45zJBMU+NgTUuUMv/9XQ26e6JwVkP/ssn4zkGn+aFfu1wXu2AhnJzioZ/n
G2EpbeHVgfda1YczonFZNDcSei/vbZxf/Ou/n+dmxVpJl4rywvOAoFqb6Qxi7SpaqXPdC+fhQ7Ic
MhYE7WuwZv++Un6WcjMTqml80TWIlX7dwd+uFDQCc/OSlyFbtvA4BeFUhW7xYU1KzgyytsK2cYtZ
6BFY9MyE9kEtxSWS3XSV7KU7EbVfl+X7w9wUd2lZZyrdiYeh7HA2lJN38/I5BQ2drFLf8FXLFoZf
VhG5RIM2TaAjuORL1Cxw3O6ZH5L4y3ULAxUFFOp6ATrfij1ZRny2pCIN6c+TwBFuSmFxkRftQRXn
VQY29/gqW0ua3axZu+A282Qgor6JaTA067OS+ahaZmvCBXPDrfwI72KjzQw07IJFAmfsAHOOLNRS
g7dHhUK0S/exL22bRUIBzALAxSHYZYfYg7K2qA+tVy9LZXoeUMP6KvoTeNYWm41Wj6+tG8wGFQQC
ydEoBS7nwcUObN2cZdtwbfLwfJjXaXQYsIrYKBu2lEdrAAnxBWmUsrdVV3YrkQawbKG+3etK+HV/
f5/Jm4NRv7RabVoJu4xKCsjzMFz8dI+6y1DOHC0rL1sKC+SWuHrvfOpfBYG3d8u3oY2bT12jqf1y
0hhaxsov0Rhp5JEGzcgNifPnhtvw/VMgsVTYctWiBb7BCXjEYEKCcx5CS3Rb3e68CwhHuZ+l2Jfg
JoyhdKJ7VOnjztek5fO1sag80KDr49paCIsWyBjpcJyAepsDxoQS2cLKZHdMrEO3rEn/FguqAypb
pP6VAD+V3O18MCly2UkorNjGq+KlvHJiHlcDK+jfX736059GbluWJU3kBNTRAv37/DPK6+naCkwK
JGF2Kif7kqJArOlk15Dwf0m5AwRqk+hqF58wDAgPP5grvbUtdo46ea0myPphIuau0lLEfV6QEfFF
TkagT/9+1J9qExxQaONrdHhKmibeltu2bZ8JwL0FD8LTIIZdTqpR7NTulCI6VG6v9Npjr0xq31ob
83+P/bPa82bsm20bt62atC1jh0tqy9JtQX66XSTrgBL94fbLF9XiBIrWmnQeFTxUIQqjFlzXFd8k
WtG5ORCG5tV1l1AON6sCUs2nBwVqZr6qdqXi0mjO0fXvh/7NxmbCLJG+QSiJqniztnFVJdKlYG1B
oWPeHhE/1dzU15bWkbrU2g39K4g8QlocoDV56yP563sWHa23v5h035/ixtI3tagOzJKzUzhNr2sT
5/ky6mGeUsI3GBZX6i5p0Vzy1zZ9zV+TwMZzKdfUJ+bWSFil25owARGZ5Ym6wOzhIvrHV2t3fRJW
kRe+Qkd7CngrUlDXp3Apb6jZjLwaX8fv4DxyyC3O07Mfbs5sV4E6bGspZD7+4Ba7kjXa4++mrnYl
5FW7MWXm6brC9lUOYTDXqKzi5EYI4LUp3EeOS2BYRzySwL88RYfsEF1slRozV5wHZN4yecH5KteQ
WetDp7vaRhiAqsVMeFEafvLxQ/WodYBAQl1D5B4fzAn2n6s8H10sr5qb4M+/N8BvXqJmSAQALCg1
pnFr3Ci53vVVqQjDFeQh7fSQU45J9VZQUfKZ4+pXvrXE1VLXAQ5YBVNJ/MNFlHxcB3UojgFuIp+m
bY/7Vr1im2FIU37RT8mk9FP6R8zJUbFFUsmDl1if73zxX893c2LrpjXkjdnA6OPdnNhh2ZwbI5II
knNTraJ1h5xRvCFjhEE4Gyb9yNVVPaPYtArQHanu3BjKL4cj48PeMzUU6n8k9qxTa5ZV0Aleu9B9
YYfeisnlbnmXqbIamjor/IqDQcRnDFB3LyxLt1n0XNpGhQIQh//pQ5/hXu2jO+LCX/GOm4kxJeSi
ScAY8OiNmwhPJAS41JoeYJOHSy10iGVRMLBN45E1OaFDY02OC4uQDBWZAkWbCsVt0Z8rEF0APrni
DaRDLvmrR+mYyOTd61i++3w33mqvixRlGwYAtUXmmSQdgcYtLQA81arqh5LS1Ae8/XXr069AvMTT
Lfu6EDbZMjHHVMBMGir6KsdaB0tMgYCyhX9/Gr9trUH4ka6kAd70I7Z6vdZBpJNG8xIvXmoTkveE
/+rruHmrH8vH0APB5TZ7EsZZOL8+6/t7ws0/mQRIhsqWan4Vr+OZ3cQjBUuuKzlrAi+kUyAb6YsA
DMMiJ6pFZxbNQpf31EO9PNued91WNu58WtLPpI1uDq3JGsFlsHm3ebyCgolW6JPAu0RUjSOhNdxT
Qj06vQuUc73q+Ga+6Vgf9xwc+ZdvisDkEL3H7KAp7+Ymbbtjk8iXEKOVotK1RBIlnZ58waDyFpF+
bzBHk5nOhZioYJepbdoFmPT/Xv2fvBEm/9tD3B4srd5fSyzBYfXTZf2sWA/nklYvnRKBuQ6hjAhO
YI3vBXF+n/T/vPutO56nbVnUomBB9kUvCjr2TqIsFuESaN4fEiJ7FCoRHtbG2kd2L3P7m39Hylal
v8syKIu4ZawUx17U26NmevB/BzuWEHi0NmF64l0ROuXEIqk9t1Dpp68IYQaIolDTVBfHPGUzgHK+
swjD6f33IYYGOjtguKIsLM+b2JscFF0dn8qrJ0K9FL2TukuoFzg5cTeSaEHp51YzvjPkYGv8a8ib
jy5opVOQZgzZV2TeCSKpqi2rY4k3v04kEthjCtHM0vn3sMOW/jEqSKehEsUUpdvYXZhlcSBl8tWL
orF4QGifM/lUTARIxCh6yHdChfLPrlfu+qERVUeWjBIRdZiFb558mVXaqY8ZL0Z7yrIzr27muRpO
5ZhCz/OAWwiNdaC04y73Y/0yyo1ydqybDyPzLkdHaOS5KXSLa9CPa2ObXdx6rlbLa1eNBxb1aRyk
C60052c6PKilI/U3dD711TqPipUGkrF9F/QpBvNM0LfBdWQIvoyqSPYoSOOUuhEtebGKeKEDbK0e
Ts1WDjetdpmqCSxOvvvTtgl8/uES+Wr+vzg70962je7tfyIC3Je3EiVasuRESeQmfkO4qc193/np
nx+dB3dlShDxL1CkQdN4ODNnznqd64SHEOiaBQybprNxM4SJ0ys5pfa2WA2gxPmTqPlbLwhdmAbZ
rhOIMzvDNqu/TSAm4m4kvgOYsQ4oOonuo5v/1uVTwl/0U7pazLPla/SXaJtBcbeG92SIf4fJTtN+
VsNfZU9oF72q6rtofEuCzm6Z6pH/UOti21ASVI1NPq6wz7Biuuwzp2e3UDYjZKxAVkIQydP+njpg
L8gzitwaQYZnureufDjXh+QgGPU2fvK0b0zvgdhsnVV0/KwkEDwMt6bnmmnD1pYis08clsa7DPh9
Za3gZVsDJbMK7y8t/VoFYD7sGuVJ6p6GspHGJRhLQfJXj27/PYxodyq+pQF9PbndRxD+9q9C6vBT
G1F8bFBzjfhddYudkW4aXfjd4UGX3ppd8NHswGBmst9vKprV6uabVjw31t9pnfw0e4n2gVU+0i31
fRwdPrwobCPaqfLvip4Jmnp8EM7+SsILGeUXr0ud3gjtzABEZ4vd09idAtBBiX4cVnnLflTBrsOv
Kf0Bo7nym4WS2A2Fz5MgfBRVQzQNXKfPT4JWN90c1GY8vDDGjS4G+axoD9Joo3FC9ynqt+XbBGaW
1vVSAVS6qXP+XXpOxNCNsSFnSTseBolswG/Bc0RyCoOdMLPWXA/12n2UlH1oLigd6drQTlumZCbi
aNDTO3kAF1pAdns/VfvJyfPXlvysMUHNPCEqCJFKKiFz8oapUQt1nZuqDpI4FSAcC4szx7SK60pP
zIx2wnpfM6yq3YjdyqMdFuw8qYJ+YbkPG3GlWi/Wu3I0o8KoNRS6VTmd+IO376dbhskk7THAlLr9
01Dt4r2uH2XjdF+r375YU5NkpojRgqrPohOlF6rAbxIyWKLDwq5Tk9+BADV7kF0aBMGYbRR1NbRL
s2JuWHJu9mLh6eYvbtYPpLH0zGg81OELylKhOZGehvGNdlRbA3VC73D9bRh6h0SxotEDskP1quF3
YHqKMc3sFUFxIgZjAxRtJam06CwZ2uty1edPnJkg3TVKS8xTWp2j733t1LLtd05Kkaqrt+gq2h0h
TQrIYiv8H99EY8+HLYOPJ3N+JR0XBzXzMIykifVU5CtGQDEg++MdBqKluTr8K4iELQ/DD76l+S7K
zpTR7cJiiFBNrxW8tS2BOuWyfo2+RRUbX6SSwb8LInQjCuGYLLwxhsJBZfpRyb+4Sa0Z1MK3Qp4L
TIrqRqzA7dDalVo7+qJ4q6P2iCLGQMTRfjITLcOPfLpoACn1u3xpaO9tib74nNnrhdPWKgQPwTKr
A6a/pu0PB0mQMAA0bOagxemmIXjLbXOJ3mQq7F1dlQXrgKpOKlqcKeg60HVfqWImEcVrX9tk/oNm
nDB7erXO3CXpvA5+oPsnn6BA4KsaUIp+fkB4IRDySxw7N4to6s1hyB992Dnr16La8phovTUaalfB
ISHx29DFlf5c0B43voHMAlwYhiKJkqnMNJeXtWU16Jz1mNOMIv1V4bGoRCGmnq6FqbRc+usauoT4
64BOiR7DSlxXYbq+/xnXx056kOyQJSoWOeCPaO1CAGUpUZW8Kkj+YIy/0ZUcP5K92gtf7y9zHfnQ
mk3S1lRJpMjSVSZq0IZIsCyDQgMn3n0fJxTNhjZEX3Oy8gWH6o/LsY7qo6B/Zab4/fU/csOfxGta
f8obKzS+Yw9njr8CuWncDD5zjOku7W1StEH8kCrPeLR5v9UTJ4KGM34swy+6tsYvaEo0gRNWqI1N
3j1/OFXPUvVjoIcDRzDzN7L/Oo471T/zLpvAHnZuB3CpCpnR+JjWg92Mz660rNOuLd7HTiwSYhgd
RnfNdJogdkrVjMLHSbITHHZP3MeQ0f55qUntRLSJFuGahzoq3++f4+3Vp6iNSfRMzZi3UpRh1Kid
bw2HbvxikpXTanPNY+E/rsfqa1TZCZ1y9Nx0/loc7UWNfq2hpt1beHIENurEVfL55SZZJNdhZA6H
yiSGqr9ZluNqT5VqJ8HZcJ8qiR6EdxT3ogRdB1WzlWe6UcOJ67kRJoK4R8QBI5b72xAczbBW4f+g
Y7X5df+wr3yp2YozDRFaba/HsjYccs9GJSKzaf0Ypd8CBeKFXZstFlimH3j1SC4Od1IWF8pg1BPi
9JrD5ZFwdaFvM20cAWOvtLIETmF9K2kOJG7F30e8UhiS3UOuLqnnK891tvGZLRDcokr1WIeV1FwT
QCqPOSxH1AOkct0oa466y22NGsZ/OW5DBB/ITBiKvJ9336ZjqImVxAVD3mXscdjRSVNg890dD7K/
/b+vJjP1BciBiQM5t3fQxqjiMCispqwrALcqPtoGVeKlW3a3fKZXyRbO9GK9D/G+uNu8Bv7YeKzH
w6Viqfjbgi5+4kkYvN9Iemidc3+D117qx4oYWMDKGoZ9pqg8P+3Ftuc82V5OimCYEg40UkPdlIOE
hBARpvza8ZJxVQGyUvfp+IOQU1f6Var8zEY4sL5LarFqukNef4mpN2Svi/HKdWCIszF1pkGlbk5N
NTNZC5lwIku+2B/0nk7EYZMAHwhp86zLVdy+8bjLIV5PX+4+NfHB0p5qbcE2LXyC8YH4vriaIuiC
OkyH/pD79s+m/Ao6h5E2dMx81dpt06162YHq3ta9r7ijiyr1uj736QTIUn2W+6QyyP2oLF+rgADG
LR56X9nIiDZu625L6gczE9Y7fVxjYqzBVvWHP9Za50Cwh6P0RTHzFQ28xldtqQb0MYVpppSQHRpN
ZEMzJ07pz5/ni1WnqwkXhOdQVtD6kNMS/uHXuNwJ9Krl6j+SBLsM7Th8vKaWD7L3k7wQ/j6/ImN8
LmKFiyENzWoUqnWnMxqCgZPMcbeOJRxkXPRqEHaD9aWop6wOu4viNe8xmRq4KTGXH+FSz+TapP45
vhLMDLs00NdW/g3M6/13c0MJf9rvTA3ldVjFXcd1EJ1w8Jw3e8DxX/T2lxaa/vxC7KCZbYfa6vop
fOWJZt4edVDDRbC0o2vMxyRhF1c4sytu11hm3rESWyrGjV//mHoF3Vckjb0ZKs4S1BK8vdopn1pI
C9Dw8ammJH3/aK9TIrMPmT12PfADz/X7/qBBDrLTfhcnA+8e0WX6NdnwEy7//RVvmHB2jt9JmCcz
vnK24JiMspXm7DwYNn9XsLC4dhlDb7LRmRTXLkjOlS//sbv/LabN8hF+m7lJobWoMgPhtfFoB29P
7xwxdpMsVCCX1popDT9orTYJOEnMlxjv0BYelrmczNfii7hm+pptbJZMaKQu8XWBU5Sj72hE0Yko
VZt7yHL8cG1pq8RzBsvh1VbjlDAlPM3+vn+P110M0yfgdTItV1bIbM0+wdL81lIGiYtsmrUmfmXb
Qqbtkng3OYLwPyvvmf+tNL63xg8rfRLUR51OPU1xzPIBTwlrhuyju91KXzV6sHDzN8Xs4utmpjYv
gjQkyOwPXPuUkMch/xDqSW1gMpYs1kevxJVOvlhvFk2ZaumWGcPIpttHR2Wmu+4C7StETJ0hrnJl
UruYThJgpbZF/FL3e219L8O/8vR5MiCcQ8dEOPhe1H2nvaXgLYxNALd18k2naS78Qv1nhGOMf7V4
KQ/3L/OWK//pMmcmRU2C2C96Pr9KNj42g4Q19wN0A+Y6eMIa+z9FD6ZOyR5twNwWHLHPylaW67G2
Yrk/JMynHr4TQPSrQYLcn9G1yt6P4fFZcsBuxdysqRqyjAaaQMCf14zCzJLTCH2AsYSawPhpNM5A
Q3ikHGEh9RCV+EWDdKdMHiaSDAchXTjom1oCys+PJiZNN2YmJnfjTqz06aAJBztbpUGv9zdteRQg
q2mBA7lrLzwgILxaqfxduA+TR9p8S+Eb7BZSxdeQ0ukJA2ulOQbWQN7w5+OoxnDMaxGVhQlCRCmE
8atk7CdxbaecEzk4hNlLdrBo4elo3Xsv/EIy+H1t/OCRl1SKxB5P1l0b4s98iKewjyDo/ql9QO6u
XtfFh850q9r3puBJnBqazk3HDXaDYlij6LZQw8shpxQPbV1kxI0j6sWmSp6ktHyiIGRQz7HMhAd4
LvQpfchpRjSITBQ1XUajDtXccfihGjp8vnw6+rqCWLR4C6gAQ8ARfUm6n1mQbEsQqpr6o2/kvWKu
OQP8wpchT9ax+ou/ZzV/Txe2FPfdkhbuyDBUnD2LVrHPF1SLYy+0fdMfonHX6psy35vFA33RdI2X
oXP/kK9UGLkTqiKSiFFGPjHOnxeDTVDycyGPDiMRZiabj15DqKd6a9lvth3cW+Nbng4b16fN0PsV
JJ4d6m9w9vZeuitr4xBC1WeMuMTeczxmjhXRM99DvcF5yVW/isTSSZrErurXIJIfOkWzaWVfJznD
RvN1rAmrjDexsKd5jPdnTwC4UTLM5vporrjw6GQzCrwojqNDOFB6MbbAL2xNehvpXI9oQY6tjQ7r
0VC+KX5ql1AStwb1U0Yztz/G6Luv/VJTynNvsnQYM4Ieg1K8xUg3RV/FUenUcLK07YuWn9sqAaqw
8D6vwFYfX2/AD8z7ZHKINTOxTdOGmZBF0cEL61/u+CoG+kqshi9iB1FI+eaGyaaKy5U30J1rwBIb
PVdhvBoptZYhrXeyuBEkUKCjt/8rFmJbryECFGF98gra+SPiAMDYmUE2O6SDJV6J7bsrwcEEOeT9
a7jSu9NGFKr8ZFVlYuB5hq5NxtwwSi08aLDqTDyG7tlPzxIjQphS1pySaCNlG5O+pxqQU5+/ifpO
iY0FYbiKKj++QqFPlvFkpmbMA9vOs7oKrxR4k+hIcNr1tj6eYV9qvsjIaJq/C2iQcG9VL3WzTrPX
hUOYwpRLJfZ5eaTx8/uKUsMT/EAOD60oO3FPPRjTWjMUK9Remp6ymArHXzjaA3wnivajUs6Cfu7h
wVW95NQbxX87Dkgz4KCmE3Se8hcgBMmMZAwPfpNvzP419x0FV6M4i9VbzlNUtNN0Je3YbXwcNj92
eu/9/pnMvbQ/R/LvJ8wiOwYktGbt9uEBrKco71EmOnRJ6TqKzla0EbrTf1gO6w89rmQYJH8+3wDl
BbF1DR0sj7hvlFOf78Pq3aKVHfLBApFY3V/uyqv62B4wctZCedOn9nm92PIbvHTWc6V9BSGfp/3Q
tGPTbw3t0de3IzjTZAnGNjcZ8zVnLk5l5Kpe10ZEhugnpCcC/I7RC6zPmrVx6+39DU7ffyXRmiqR
GYRWhuL25/1VtdQnRcZa0OUq8rmhnkkPbPliqgua8PbTvVhpdpLq2MRAujlJ/NMme4fqJbTOuffa
T9xAFYRyjl4P6wbVkqjwFoX7brFCdsuUUCr532ZnB9tGnm+GApuNYdaoXwHwwDtZBfsUAlLWbbtz
ny080ZvnS/mPXgT8NHUODHTLokzbQokOdbUPXDru2yPGVVbfEs9bWOoKzv8hN/+uNcf/BaEs9JGo
IasWDPBkII1htNPyVAGF90owRprdoQnieNiERc6oPygsdx1zNSN61KKTlgKUjF4C6BvL4whFXdW8
0CCueMcgP0kFfJEQygfPmsYY6MbxBCetf0eGQ8nvwTSgwos2owtZgvEmofezeNwYvaNkobOMj5iM
5pXQTngXmm1h4bJmQpu6TPMZTRUo6fCiWxuh3anGz045ovtiCiiVRh3sJWh2Wv5f1IHKYHMMOSPO
qW1/fi5KYCWSPOJgZelzEu810mhisa6TYzNG646OqD7bxNH/MRCe7lWlPmTBNABpgjoTW2BeUt16
RXQIyGPRI4V27Yl+4LGT/P3YonD1pX1O3vj8hCcXEmYBUvkEWp/3aSYktxLZDA8G4Dpw9bIz6rsg
PwSALbyfcWzX0UZdQhTe0nsqlBCGzNh6g8kWnxdNmSc8iEMaHYx639bHBBIzhhXqTHU4tuHCmV7V
Tj8O9WIx5fNiUpSmTVRzk0YCV/jUB93rQOGMjZS8WDJ0jXLijN4hbbJd1rx5MPfqE8y867ZjDGsl
P/ncBN5mIKRiUkUGKb0QtK9aOsAaQIeF5yix44J3KGBFg9yuGJ/zkOBk/MeXIbxQzrKXPJSJ8hAO
FkkCAH3tsLuv2q/Kin+2aJhEHzJVTXGW0KjLUuiFFN+zFU6efILgV+7xQt6K7lin+wK0YQ70YXLs
9SXE1BUQfFpbY2WT8Az5mXvtuaxESimo4WEymm68F4Sz7oqbhAOD17d1Us1ps3dN2klvaXWOoWsb
foGjk9yDHv0Hl4EHRDREryOmfCZW6qiGBeeDLNfA0feW95QmJ3SZYtiZDm6/dO6f+03RulxwJlp5
XRjtmLJ3mdGimQ49mAv+2X1PteIRdHadTsDRfZab+7zQbIWMAQ+bWLRKzoLkeGFAAb7fN9bONeHq
6faolxQZE2lyr14G9+yNBAzJK4XDPho3SWDYWkf3nZ/9SruTmz73tWEb0F7c39ZVlfzPlf57jnNx
8t0sdD22RWFi2lEP0qHzTujAHIKNwskap7P+Nn0blrDN4qnetG4acTS4/invPk/8VIEmeILBNfr1
psuYgA2rdjf8CsvN9DsJklh9+CVk1VaK1S3exSBZmwz5LpPwwVLwx/NyFUwESjUljv5lIILgta6g
cbFbZLSVXibL1mn/pPJLo8MEPhjbLtp3lXEsKKyIqzoot02vrSQRRv3y6EK4KPMzhzDeZpA5BMvt
DLecB/q3JXAROowS2szOuREV48w3iLmssz4RmOd7OGfA8Ui7Q10fzOgMG19MlysdHa4Av/lZzCAr
SSB3j5cswvRK5hZhYuijZjU13c3h152nxklDo+lBgRAi2fOW8grWNjILewb9jAyogh7bg+pz6Tld
1Tc+5O5i5dlzygKY9wD7hIdkhNrOdrmX3oKPjvHn8b7L97FA3fVbKqQLJuKm78+5YwYNE8s712GK
6MV6bhHtSSYZNL2Y+N171+bu0e154K/dBO7qBe1xM9BGV0/mXtOmbpLPhilu3Nqqep6ZqiX70Ri3
bWnHMrAiyJmSYivJZ5S30sMwTzW3Z9CRQcAtpOE+1xZpGW9dOnh75sHAzqVQ7/78LcCpBVMfh/CQ
KjA1ZQAJB1K76pvf7V2tPXTJS94dB7O2MyncTN9zX+Vot4JLQn28HqaSg3Ce3JSL3E+VBJEr11w9
7hYybctDfUj75CGGI1gutG0wnkd4OJPyLRAGCAJ/lnD7T7rJcHdjNz4EZr+OTXE/xRh4FCVB8hRj
tPkmLafhC9ka07UzujchLLYVHZtNWz5SyMDv6CCV0emeclPN1lEbPXaL9qq1hYolRyl0TBMFohT3
G6U6py24EZJqmVEcK9GyLT16ysnPrDieUXiJJW5KflPMdyPQyaap9jg4RaMvxHK3/KfL05pu8+K0
dCEds9SUeCjSviZBIcFNEWwawdz0kPoXC8/j5t0Ae8P9lgE3zl3E0EvdPkiRDUIJJdhU0hFLIERH
P2f+A1Z2KX685ZJCmKQALoHKQJ0noKLeHdtMCD7W0yrziO7hLbTl2gvOuBJ++xLzEPCI78vgTfWj
A6qcaOmmWaXTOVycaq/mldEVk9kzzlJ4bsWt1r9FzSn2dbg/v+KFC97e94Mlc3srWP13XVIPn9eF
atSPExftk/5u1W9KuctEst9bs6T6+YC2j/7PhY1J0VLRhYIQNh7GZc0MfBcbldFIMU21EmgVmtd6
mAZdssgmLftZAwpdg0sLeHPyqpq7VONtGdFWBFCVHTkDY2KfWUov3Tx++n6mFAwj7+Bc+3wMBsyz
gS+GTFQbYP0jgp58WIh9GEpAT3z1QnxgjZSGhW/37/0KQfJxGoymxY9F/eNFf144FUstrX2dNuFU
2zehsDWsc/MSq9HK0oMj2iTqgnWWO4J6bKph7VX11ojetai15ZKmGo8ZYr7NE9mH/UYUoRVXd1n3
3gDAXPjQW8+eRmJ8WzK0EMHNlOQYBJQ0GlIMZbzuxn1qwqct5StBVWxiYlfZGNajOOxVfdfQ7ZRq
P6BiWcXBMRXes2hnxraLYAWrkknW0lN4SmCpU8afo8+Uj+DZL8/3P/eWT4PGoBJBleK6gcPyW7kY
DHIw5JE7yRmrk9k7oozALYXNNzNOtOCRKBSxYaY+fcrFy4Wi2wv7UvzIOFHn8CaaOIZbZ9YmVM9o
Rotz6Ihl+wIjGsHUd4qwCve3e6skAxgZ3w02ZWMKqT9/RGZlYlhUQ4QYoarkzBEMf2sF4hpt6cJJ
TBi2brT+cSjOaRLbQfOap6ltolySWnIqpw3MSc/por8eGkb+Ne9lfSKLpEjKzqu8tRHHD538puEs
9MoRRS+UdGD10dEqT53uLpTxbsjap93MXqMqRS0dxj0MW+WJ3BneEDYVxz9yd3n0fP/obhgYANwq
yGZS/bDUzB5gk/iJ2Ycycs2cSwZW9PmaqC2EwT52CKCNZmFvt148C6L7yOsARJ73n5u57umaO0YH
X3zvAgYp6lDou98DN9k3OTM9pOHYgvMTmQiion66zTBh/xxhfE2qn+34YIwMYSpxR5TutxyO77VB
kSZlGGKyqKonz3/mjTPElGTJlLKFOXB2D7mASvTUjkwmroUcb3DHG+klB8Rdleuu38t56lTtSstJ
WaDMg2CDo2wSOyw3HWs3P4Vea1ExRRKcM69DlWo5VvKG7JTopDBvF+W51t4CTAWCCq9F7zHuxKBf
Sj7FA4Q+vrXnMQbDr67qnqaalaSGD5LBNtJ3L3ivgEqF1CUZHDF0zA6hsJg07xpj//rOxokSfdJR
9IuMsd1QbzeC56wO1mVyTlXssbszWn2r18/MF8olCmg4gLyeMHVEg/YlRKhIziQ1K8rconHWxtbO
ksQW88GOekc2dx4z/kyDbqsh3lUUTse2WkXlSzm8CY1Dz49eQWyNAgmNrZTGDMeKNpoMUUv6GtXF
epRo9VNf8I23hWN2NDtq+r4Xz9F4ytX3CFReEtZfrTTeakK1ZfaZ6jHIV4Kdp2KiBRUT6dx7J3RR
271UFs28PlMyvDVM/45WSg46yxcYkOtljs7oxAYG7qkAZZTGsY6kDXY5eIu75yIut35gOJIPc4zU
/GxrlVocM+ywS9O/DWbaKHIwGVAzA/xYh2eRmJlUIGhCHhmscwnsCjlwzcyDZh8tZYTpgzZ4T2EM
JQXNV7rwzxj8UynMSGtN28jPehJvhCHG51S+3lcDtzwAir9wfYiyijr/QBZcqPFUCOGEVEpyrlpq
p+mLxhjYDVdLDy3lCqk/j1D2aQtW9aN0dvXCLladiXU9VoNRD4g1zjSFioYGKjV+4Iiz6gVtNHiQ
pteOEKQI3Q+uS2jepewZBVV1Rzk49fpLnEDeow8rEugxhfTIe5FLwuNjXp5d9SjI8gZgFsKFlKRH
d4SbLGSlJQN0w95OnOb4rhRvyeXOjGAKxU8xhJxejvw2OKorv3Bc73W5ODpZsqsTu1hpFizKjZGO
WpZxYuNRcadogHwF/jl5q0SyNXEPgT4JKrSV9x9iETbJaGccNcYizFkAlLKUojhIqHwMG4VZKH6x
yXNHkk+YClxSYNb3ZVK5udepAVWUJEYkzE+1bk29rlT2OhYmsy07eqOl3/Igr9NWew51ZZUm9ddo
JG2UxqupOCz0G7My12VcMv7Kc+gx3VjdU1l8lzRGpvnDQ8TYyXzEo/S658F/Ccbk3VONld6Gztju
aHdyJDj58w5eyPrVhYb7/o5uGvaLDc0uL87G2ASwHUHytsnbYe1GuI325HFgOxYrGrdS0xYOIM1T
FhHrVWJh6DWlsiyB4Kb6SNLxooxsP3jvyIsaDhvZ3KaNk9EhEUYLHtktt4IK4ERYMTFQzymTw1w1
IlVrPxxQzCaEkZOdqZDN3AnUM3by/sneSoWTw/t3wcmAXugvf3BVPR1YUBSPZM4ocKxKhrj1wmMG
ZEl5SowD+QYe/xAxJQf2fAiv05UUnGR0O5ndhc+ZFNf8mV5+zuRaXHwOVjFJyxDXQRHfZZilyrOZ
vzfKkcNHe/ElSgd3OpOhFlO4H03h10tDPsRcW7rlrJlHNwZuZyg+OnWCJUW8lqiOv6pTVZTh4JPV
IsLZepAD+uObiXOOOxBE+kMZe9uqyPatHG1kEdCF+JLFUHxkTh0Q4AT52ueTTfycQSodw31pW2ib
TlZsHYTFrOBH0vXeJmbhVteLneaDMDw0DD/wQZ1pXBPmwexoH6qOLt9NIWKtRFQ40P4yfF9uTuOd
9yrq5TYCxEO12wi1lSW1duXh7Qyq09AnWVaMHxxLx1PILDJDAwtNBVWFr6rq9qHHEBbtzZfybUaY
QGMvM7iY0lcdEdi8fwzyrx/ILCyy4KkP2fA4WH8PLQhm5k13L1QJyVWM6s/UBTv0IVlquFZp7P5P
0vXvFc/MptUJTWR1SJeXmtteRZk0yYOQQApSOEakYeDEXZt6W8S9LGAlCZeKiLc8YybWEwbjjZqm
PBPvMMxaQ+lqCu6E37Vy/hMyRKW4oEZuq7CLhWaGdUiGQQ2sKjrgBvgwi5IK8KpzrR9xSow/t0Vu
iASgHy0l42/Z9Ms9zpR1atVJ3qQsbY4nVBhKhYDQMnJG4i4k+W6ZBUaEkxNCogxpXoEY3LhsR0p4
1EGdFOTfHw0BjqjTX4KlouFNzUxxwZiKv1OL1WfNpAd5KLciJdkQ9nrQq8QPVBc4ziwVNom7k4sF
M37Vw0GOh4bP/604by5Qo6ZthxYzHsrFLxqmVkokbgLd3NUgA0GEqGW/tnDQBhK/Pr21jYo7jC9X
MBGW3JPiv06P7v4Tkm+e+cVHzRSMVPR5GqSUwX2XOCVzWuFIxZase5Y9gaea0tujHOIGJLu8YUKm
8UaXi9o/hspjW7xNyICpkOWPX6KBGbnxPukdoZUe8KBXU6mgrs+Tz3n/oxeubl4qSb3GDPqab/7/
6ECXdkpkkoClNrUtd1ct9WrcXBEoBpRedL1DZPdZWFTq5V5dcnUcR+lvAvkoaDuAPDjYgn9iUuD9
Dd68FHIRpqFD2E9a4vNyXpmpjORGNoPqvQs3RPVp6siak2Q7MAP317qiuPwQy4vFZh5DLASlkirs
LZV9JnKf8JdB11EzxkzzIsg9sl2F4JAjnopBybvklasp8Q6U1IRnlkQ8Y9Hi0xTx3/+2W0UxCOb+
PYiZfs28XO3rjoOI3iMmP9cpwJ+12mwwLzhQQ16smZG2sOYtb1uimR3IP232yjz1D6dbPRQW0jVB
ZTWwrYV0bFQGe2Pmj7E8eS+TchJIBIQtk+yy8OH+F9xUuBcfMLt9SVUCb4AqmablV9IJJNrIKOSj
ozWn+wvdDHaBilHjoKV/whh9ljNFsRg8NFhgB+QTTrGPuwM0KxS+TndKgdX9VeMq3F/05lOiwIZU
W6J1lWIXq96sPZkyM3mVLvvIm/TNMxZalM+ZeqTidX+92zI01Ri4ywkXPZMhqYr72g/Y5AQ8S48k
EgXpnHbnrNhPJV3X7prnhSVvihCgLSAg1HKvDJmntaWvlWJ4ECArBX5IMpjkZWyc3O7U+c9S+i5X
J1n8R9VewiWX+6bfq5A+QU443is0lRWPcaCVvBm/lYgGaQFqwQaR3NLfJs+BKiZppMZ/5hRGlTn1
JIC1mjHm2qpU9hT0JoyKlxm2ZH7PGFBaRfmaAiJgEI2yE898yp4NzEGog38WgVI3L4uZg1RhET5g
TTPZzwtTFpQO/L0Y7rL0gVavwNqo/V4MN+Re6Gu2wgVde+u1Xa44U39FKSh65AfMR+WI2jV6PUmY
6Izbymu4LxdXXDWTqr1cayaKvVdGglmAkRpluNX0k54zvzU4jQOTg6SOkSugpvHvo+QVMq9H6DFI
4+jkJDXt16AxZTudAsZaLFc60J3733bVIfjxbRSeFF6JaTJq6LMuwOmQc01yQQIQ3liNE/uMw8B0
e+ILSISICfXo/6Q8TW4+4SIhbK+r9oTnWowab14JrJ4iqmkygDMhUMJQwy0hXifJS9VGVCg8MIIG
2+st3sktoBGgsX8Xm91/2ophUkOnPi1m9pOfOQEfIW6XjwUYB0l8zZN37A2kRmI0rO+f+s0qwOXq
c4nIOeK0Qxu6YK7I2lZ+uQEHRJCcCs0asvVVIhRrAfiHpDjg1Wo3tsnwkB5W5DMVwKmWlcvl2i1P
U+a0da11T1sAivT+h97S2lMKAyQ8/sgfhuqLOH4cWyF1Jfh9JiaqQ+RB329nMNqBZTLpyl14KDcF
wAJyDxCeoRLzJKweSUYsDKxGIFB4X0bpFXEb3B+L6ZLpeOfhNfHx/xaSPwt9oyQjunJ6/NMM+I/A
pjsP1ZLNu2loL9eZDMbF8VliXMXhpGTwWMcRJHjzUWcLDSKqZx5V2byATmzgtbx/bbf16cUGZ08p
l+XMjEOekh9sRtwlIVnJ3htoP6xfy70NMANL54VFp5jh+lQ1CEAMWkVAk33ebRLkkhaZ7DYDitnu
xf5MsyZGRwTBWpw/4NzMTNa0pc3evk34r8Au0/8299Ij2Dz93gI11oh7+Fm9b3TwQKVTrycom3oE
Nkb54E/irc02oVmAKvxFCe3+9kEs39g//c0ilNf8Azjz8/7zMSxTuUClWHnHVJ0vjTHNNqZ2VkX9
Ru5fdS230TBGepRa6bUjRZeN2QbTmkknJvbhhB89lLBCmWQE4kNhyO3A/wIAT3ddfTDKh1SDf4GB
FrI9pBsGKIAxZWhtoaUPU0K6xzjnOxw6rMxEwRUyMW1TK4+M2Ridgmqi0X0hZvGEtdY8hDpU8nYX
/tJ+hTuLZuTm4I4rpqpZzGsm5yNvPO1Yxy+qdI5S96/ANdZ+K66lWNyp5IdJOQieAd7gDbR+QIKq
rustSluuziShBHT2kFI+ET8wTFJFlhdSLlPaT0o9J9LuRFJU8rE0z4oPhbvxVSgZ7gDGgrw+YwqZ
sb6PwGLo6YTKxk2dDmbKcmXdP+aTGMWbjhC08BlkgDzF3ksuQQyJ61qdW5CvY/9W981W8AsGwT6C
VI2jn4bobrRvYeHvK2VfS+/qxJ4CpEdkBrnGlHjUqOT/NYRfZaa/So+mSu1F7NZlyCAS7RAr2VoJ
BVvUD6X1XXNtKxF/mO5DEdq5mGwYumIPkHKHggLdTzUV+erWeOh9eENBcppJ/930aMJfF/wImjL0
fOcxCwMWTXFT9VvqOtM+UvR+3/2MdUf+pwANkwY05wVTupRIi8cbkOSJaLUCyrLSp0YK/QMkWDKT
reDUTmgUXXcBgtg4TR7zglp70tQImZmfA/arGgkNsS/Q5HD9hX6StSO+MPULctKW4UFqyXBpa6or
kYMhGHB9u9BA5di9zoTB7KdQOG0NUWr+l0nfb7XKyeX6AYTDD9x0HD2l4lp1XwXaD/upl57QcQWv
P8mjL8zxCFfi38Iv8TH66f6WQLjyLphAHEC4uoJvUqkKxze0bUosgPvRlr3dhOcygPBzQraXx6Lp
7Skl0g66rUQj7DJnUWLOe0uzrfboDu+DPwHnzmJ6ygDo0ls0ZSDKGIIr9TUog61aJbZC3ncqKKZG
7uQDcWxKF4n0/0g7r924kTYNXxEB5nDaUWp1S26NJY91QsgzEnPOvPp9SrO7VlNEc/9ZwzBmLANF
Fit84Q1nl66bBvZSwI2unwpzSEt0RMFY0jGi2mRO4ow4DwGOCGA49HXFfixdZ69n9loTCW3wq49u
6TrnPqXXtZltwgJdBOwUtXG78BhzFzli/AJwoIlfkxuvH7S+Bt0cCoqQl/NlnB968MM+qbEL03af
m9+7nVMdY906foA+RjYQN/0rS0yRmp3ZvV1/oNmzkhwUBT1AOvIU8OYpmV9qPWcldQZKHZn2lr4V
ymIhYe5KIpL472H+sYT9dAH3suZ6iQvFRGBduBT3CYkEluMbgKB3H+cYWjQ6UHdbap6M5PX6S84G
mTqvSAOIeaeRd3kj+FGDsjUoCpH0qk+x5RDSZ+ugu9GGDfJvktVy2u+znm0fqejULLgwzNWTBLIF
CBQGeOo0BR6tsHbgTn/QaTHkEoyI5IzBApBaahrX3/VD73B6+wM/giEKipcYYLLQB2WU7Ezii45m
fQdZ1zIwM6aEaA3pQfHHrT6C4DaxnxgcwAEl2L+n1AofihQzdBkD6H5PlTnRZG6fftODZ5WHpU0g
HuHaI4pF+Wk1OMqQlYmoexDNeuqJ/IaAmgXIdUF1x7ZB92LSLmJbMCSynSGmTpeKQPz6VM2fCQJ+
DQgI9so0UMj8oE+Tjs0oWIpc1/4BDJ3IOihl9vE7572hofRKebg6cPfRLVVHZ+khROz5ZTI+PcTk
eym1lHZdwUMQIlaBzWn7Frv5XdrWB0TwsYAGYyQXOxebO/dnpIPkyP5VwYQeKdRildLbl8itSbKy
iQJBYkFuW5RzyYoTjmSfwkSd7ANyYEkdtt6YUgY4F8pZ8Zd4sLMtFiTMNKEwb9P7mxTDCtUi8W8A
NA8yoGsupfTgdOg6HKiHGdW7qMHl6wYJ9cWAeS7d+VBspbwMb2ja90CLQEJczvzgDLE3s46KwEsm
bYAbXV9wH+jML9+apIqGFWcgf1wufNOQ2jweGEnxtp5n7hwoSW0HxP2fOoNlnbvA/h72IdLa/a0B
ekpcrbr93pUvEs6+40pW8JEBQWI+ebny6KDCUKsPpMdx+ZYCIRzcW9N6q5TsxrUbQVkgqg2pHaTN
xpEeg/Q0dAp0ol0nw4WK0UAA02wJA4G3NjoQa2iUPwIMcQqhZxxwEfolqpCwQy0oQJgYtpK16UDS
i81Yt/K7VLnrSD+LK1znNssJtIdfMWd7RtShBfhLIY9alv5OLvY14u2Eq9endPb++jSjk/t0ILbP
6oYZZQvr/QmwMKWjZWCySBm+fDhboZUOuBSA0uQCkfMuV4sSfLaDwDLJaq2g2UA53CPPkawXyNY3
Qqkhw+8hq1MEPW9F0FMHS35Ys4cFxsg4Chk8ii3Ci08np1aFseLJcCR4hrGvtw+QJg7AM3Vtz5bC
vfnASSr50Y3g/RoA5FAgph8dec5W8/UbUczqPEy0bf0u2xmVfV5Ey8xtJqGAAQoXRUKAypdPWGi6
a3KRQh1yTw16IRDv2LdAOJfJM3PfHgNe+IacGfoXsH5nx4jVGhkfRd5o8bo13rJGueOo3ydnNcGj
8yEstqm6t719nHfrrvPuuvYeG8SF++yLW7Wo3f1+kC/ofc1B+COWeRAzov/fvZoj9B3MC9FTu3Na
GQ9Rto8A8dkhGFrzIWq6jYTih+lpu6qSyfnybafk+2go8Jr4VqL+7lnPIiwSiKpwzyFISiHuoqjv
IBkifqknO8GgpCuj+DpbOVi5bbK1tWRv5NVNAC4SICVJroqhktrpYBa3gr/mePaGFKECStGbgJl8
aWX7/i5zrRvEf/lM43qImwXv67mYF7FdG69koE6UxS+XRNVXZh0EoPohUeMpu+Wml/J95mN2V50i
jcRoSRtntuDzachpwKdHZeMEMBpEhKHYOS98oGBHAmY0T0DUAvOtM6CTvFw/jGZbzLyj0GZCfxWz
9ss3LXvd7oGm0HjwXuFmiso/6awdPA9MdgFWuwkwFz+JQqbHSQuqmeeTjVMhfafHvvAwc2cWilVs
QUJfsBGTMyuWExN3pPqDwjki7pa8B/JLK/0UJW6Q5VX8CpDbwYETNx+JC/dfYfKJuQXLRBB5oHpf
TkcouZ2iB+yLUZjVEztkLyLAEP32lBrriVIU3WJqF3BKiLIWz6K5uBteMlhBlh69xMn4ckku7SbM
QF9uORcDgMlc7mwlb3zjYrw+37ODgXMTrsnCm2kS1EpjIIfWyMuSYxjtmtxdYENAZv8f0Ouzh6wD
wUAGKc8ym7yY1QZK4CfpR8QCJIAjgkKHgwHIEmhidut+GkjcR5/uG9WWCttzkvDoFXDwIN3tBczz
uZFe1eZbvHCXz8bjJOf/+1qT7eP1g90WUHiPVkePhRPLh3TwVHZ7sBeZf0ai4gMBPSRbcA0+UDLW
DTzY69/xi8qaOM3hQao62iFCx2MSkENytw0POcKj2+MpD0yP88qAFFiN8opjVn1R65eWipQgt0fd
AXNIqmTSSrPTGzU9G/3BbN8o73aJsfFo29NDSoeDHZ1sYGDKeGiKJWn42dD58xNPlp4HPqixE7hc
ZChmQHkGwDv8aNZ6auxqLB5FuCc0SPTxrdAW5muOeQOu0wCKS6SM4MrkeJd8z/eSmtFRCG13omgY
o9MVlfqmiPZcYLnw3HFXZXoY65dRRzuqX9h6c9RRIYmkE70jsEsYP1mmqV7CyLYDEXQ4efoYU5gj
Z8tM/e9Ca7YgVtBztzetNKzGQd1lZDh+a6+rQhfAlaaC+daltwnRcYuMrrNRvGcLJQw5GkHeUNcM
tZ33l8DHon5mtuBtih+x/R1wOCJR8ABIHfU3ujcrWoZJQNXPprCIcGXyTrxGlQ5gYGzdlThGwR7Q
+nYXRdlGj1CRgMMx+tbOKlyRZvrOt3hQbmJFjkRHCRhNpHsLwcoXD9qP5a2SYjmUfIggJ2eHZjW2
EYfMlYA0Apq9lSz3Z5H0q9B8yPMb4HwC1NZE0laJiD7MBwEyMpU3vl/ehbdj9SZ4A0IKbmHfzR2g
HNREttQt8MucPJgSdIla2nDwgsjeJUjKBHGzC63+IIXD2ofK0LUdIvkDyUm+axufZPBWcb45+TZ3
viNuLdW/MvstQe5BsdYWmVHrazsLzq5NKC7AUD5L0qG4YBZLunVz5zFrHx8MQV74IlTVtDHsJcMJ
jtAGqadwRpoOrgrfqNpdn6S585g8HRgUPWJKSZOF3ja9HXuahY/2eBKV939o+XRnRaIm3nFRR2n+
q/weUbz6pxug7byoai1GLDDfTV5oI4XZgSCVPg7H2vW3m5/G32OJZ/k0Vph5lhcMLE1asEQs3gce
UMirLV7WsyORnnBeqDi1fBTRPo0E0aque5O1VsdrnFTA2D3xxRTI3UugytlLzfw01GRZx4WbJVLJ
BNJR6dBortJvGBkJ1u0QNjtwKZ3ZY4tD0bugH/QkkM0dXKdFbvPSK0+u8laTXEcvNV65Osi0hGLM
jE4CQLeE+Jldo59eeHKLq0WbmVVnBEI6hKoZgFUWDbVlPT8znIh7r6+a2WD/8wxPLuw4UpIyd8WA
kLYB9gDjABvoU+P0qz9oetKEgaRuSG8L44oAeloU+DzuZDN2votukDiwUDBVCjog9AqDVU6Frt1T
JihP1ub/OeJkM+LV56eRyjcUF3269UtnVfXIjG4r6aE7lhziiyfO7P7/9DUne3Lw4ayUslg2jYgA
q5iqLO7J3plbHKD59RdcWqOTUCIuxkhWWp3BglcoRUBdCdYJ8hZrBwtvNXW0a9VgCDlg+XTjCxOp
GSdybCAAxG2LMbS28FbatOqXOP+9ThzZW/XaW60JVc2tDQsPnUbT6TZmruwV3OV4eeIA5C7an6n5
Tvq2jjC6loy93zwbJTh6lbAm330IgvnJR1MRCmPqHcLkVVznRUKA6v7K22cIdmvV8FaesjIjZMXL
vREvGgCLo+vrBhD+U8ITlGP08rxW4mzgBxxt/+RXAPDhRNAFXNEs55YY+nQ7+PvcOYpaw/WVMh/G
EC6gSEH5HobJ5dhx1MEz1UCqdf0WZCGrhZ4z5T++Y6dLYukgvYfADxgPWMSiBFXuGw3ypvFS0Dod
0mp3/YlmlxQ9RK4vHUGXqYRD37hKUiheJGq7So3k8cEWohVnzdyhl3B9rFmaETmmjVaCaChZk40i
KUnTZT51QA4CS33naqHWyKuBHG7Bp0EPFngPwlfdRR6qfs4VnMhIQp7oOoNlv/40s7g60nyo96Lu
hxnz5bcY8qrR3I7qKCwjCUXaoXgXpPchltaV6rPkTwJih1K6GjxJrbXKbfQEAVyBAnX0DUK5Az/O
abxri+yJ2cvh07NNqyByVCcgU2n9CYeNdEtapMg6nFZcXCgZSs+jfaKQBvj1+pzMIn+A88kY48Gn
wMn2ck7Uwe6H3Og+UnQ5W7cINVGEUkOELw91+AaUquHCXxhU3OHTDYkbNuBlVCwMOjqXgxapV2Vm
y6BjH1GMt+irVxitHrwRLRFd3roIh1Ms6AipBrQQ/F65G5fy57l98PkZJtd/MzZ2nWkNKCBynQ4J
fWmTm4QAT3b6wh78V28s6r8IKOGmNTkG8rDQM1emxMMuoCZOL3tFG4B2CTmMIIuRsLHKkv5bG0M+
Bzq7MP5csIPqnYXgBBrxhjV5W+xHkGSTSwry9StoOayAti3RmyQX65Q6rZKeqXaRBBMxa5KBBl+y
d81ntYu34CMEVkcf0aT+j01FRZL3+bEmIZERkatYrqjCe2hkO6gS+Gu0PlFZpMkjCmDW37r8Nw8F
BXGxgjKLZRW8HlXAvW0OxMtlmGVwJ6KBUhhWyCZUdhci2tDmR4EiSWgnx2N9g0XWSrBUSpK5ukdN
eWzFI4m2iW+/L3wlsQqm+4K9CBYM5DvqVpNV0hhm6sVdS20uPPSSCC0a/4Su1SALo6I13i6AhU6c
jVW3MPTc+hCCMsLs1AEIOCnCRh6FAKn3wyOYrLr+PvQ/EVCLh1Ub703jWVk6imcr0J/Hm8QazuhG
rY+cEB/+sWyUFWVPerkC7WWDt3OrF9Zi2lhrkVUpSKnX3m1qvzrDwYm8rWt/X5h4MdyXif/0+pOJ
t8qxS3Wb1+f0BVaQkaFm1bckg0yx06UHWc02PJonLwXKXw9CqvDCtAEIO6XYKbPCCJTcb0VrSA+F
bmsSO69Uwtdtr93mlGOou6wpvsuKcHIutnWTr3U07q+//NdPL57BsalMUU+kmHi5Cxq/CDPwTh+1
Uz4D3GPZPsrBLwBkIxjhcImnPnPlMCB67Wgn0ROj4n05YOm4QZMYhOp58Ejrx6nWwM0cXMniA9s8
sV5G6fb6K87Q1xiSQAQRKVRbzKnqjiL3ksT6JgKs9xjtNb9cHUFhf2cUL3L2LLjlXmE9Q8FwKoQY
8WgyR30ngTyxSzwLvEOOMZ1EVYlONdHL4AuXK2k7YML9rfslfZOkpfP6a852+cDi9vqU+EtBFVKo
6T4emORUaEYKGBYMEYoopZ4cNE1a7oR8Md9RwL6yDSiTWgjeguG+HLaU4s4p7DqgE3KSba4lPzgJ
nAVRIh2ZPA23EYWtmApxpOQ3FgBV1XnQ1Bh8abESSlyjAzk/6xB5eVOBmDZmvBqSjgjqfP2Lzi+i
T086WUSNpnuGFPGkSfcEMDRoX1zURZkcCpI6DD9kSBarMTMl98vpmRwTUijLqZSXwYdOlPmT7lnY
nMPhTSbbDNIeKVtwobg992+6f89yFvhDGsuUS6ja/CMaLOoKLD6us+yxB9JrWRkWgU8Zwp0LMyQe
5vJM42GF46FCgxuZMrHvPy2hqtJ6z+7z4Bi7L9BVmtQh09oA58qaPVFHX7/TjDHGp0WNJHFtTgYW
xUUULwSpyfiYxU8De02j2k0RpscoQd3XPyiG6GUtwmGWhplskShOzM5DpfZo2XtfovjG4gRDBjDs
+kTOiLyaONnQ7qF/j8nD9LyibKNbwWAlx6KgeaDVf+lZt+9es/JvtX42zFer9tY97toZjwFgPTkb
jSmepq6TD/itTu7bu5TylYe2+ktBb9e4hTIfdasm3Jdavap+hvFNlZ1D61vR7Ythp//RD2u70zax
+6NDrzlyXhzXXxVSv9Y0dzMuoVNmruPLV5wsbIiyZd1odiIWNhRjJAKSagXITPmFliuJEKQTcxUi
GMAP/kK0SVm7i8Cque+JkiuCZKhggJaffE89/+D46MkxKbVtayMYqwDSTl/QQJJK9UnvfuQK2iNA
kgFPU3YE6I3iFDLDP/SlHulMr4j54Cl0QjG6bObkdDH6PkwkWU2O+ilsV/q7C2Zl2HTRHt/m5M8m
WKnOrezuknRFbHJ9uc1/i09jT75FNIaKpwfMQ23tewJwTzug7em71UpmB8f7trsfkFjH34PMpUOC
rR7rTYEl8oCtlOskC6DQGVDq5VxMkjXF6QYdDldy1LR1DVAfaJ/0y+3WDWJOwzrs0YXbVn80+uuS
FdzXetTlwJOcpbdG1YXhykdQhaAz3Qr0qIkQFtOQuYGgkBH2Eo2gXza59bLBJS5q41Rwu8RA8dm3
zgI/T5B//ePOdADFoUw3C/wgcIeptUWZWXWQ1E1AjjHcxzAIEUcmBvITpEOaQ9wge44YhR4FJxVS
IxrpHQm5IDNQaRQlABEHIMLymg7GbeHDGH1rx3u9Q6gkW9s/w9ZbAY0Woh2N3v3UC+uhw71XCFC7
NcIWtBu9DzIG+RyyXaQ1aqFt9FC+UUHouICqy7ehf7OEPYth7utHgcnTW3XXWN0N12mUShwBgm9O
US+x1mYUb0S/dKm+Krb65Aa5mCXxwT7dIAbwvgzNoUAo+tHLJ03m2dCRoNMIxfr6J5npSl9+ksm5
UwlybNgxGGcfoRYShfyHoOHQypc1IaX5cXirBBSLyiRzYZ6KZwRFAUB7+vRqyQM1Q9qSUBgtYTHr
2Vt+UwX3g7LBEYvr2a7W1992bmapReJVh5ygTao3mdmkr6OiZUDarutE3SfgfkQbNdApaq06fSHw
ntlZON3/z3BfzPiCIlfMQWM4gR8CsyX0irNtUN3G4dL9oYszebpoaMqiAkALG2zwpJYQ6a6XNnIY
HFsN2r2TnIcKsRr0rfyo2tvRjdsEN2YNdSRoH4dt3qf3Zuzfl12ygawEs+mtTxBb6k+y2a+FcrNN
PDn81BOArDQtDez8XAytkhQh9nqTZihjJdEmkZ50uBhW7J+jGAU4mjnQbxWzuq9G5x4VnZXnLdaU
xQ0weVMhvy4iEozFqCZdfkTflkatRzoe4th3P682eQ9svv2LFHHdhze6zP/c2mq29jB0W/igM/Vs
2sbc0WBZhd3V9KyMVL3L6yQqRS0diQs7vS8T+c7Pm4NZPA8hEIp3LYwQKInx/zo742vbPglNU3hD
1C2GG3NRympmNghyuamRB7bwlZ7cl4ilqJVNkxnrw2GnwOkJxnUzaKjhbbXsGbwwgThBoRS6T4W+
aP41s4ORRNAMhC81g68xuTvAuXb+6OvFkckAm1/T76fP1VDc5qaiemqv46ZduEVmisWwcoAffchc
I3s/ObLkcsiVzE0LqjU28ojRg5y3+xAuBKG9hoYSKpLju9w9J9ZSL0Wf2dH4HFicHDQPALVOhk5t
J6B0Ghb4+dh715Z3kZqtslLbgX1qoCAmxr3sq8+VkuxsY5MbEbfPbVf2t5UlbXNP36qVdlPk1DXS
+D5rur9kL1lpLqxEWTsE1SGCXOTcEwO3nbvzZeVb4UIqUH/UsoU1/L3p0YA6h9kjbnSor7abQkse
ZVc+0siFcQBKz4v2eV2t89x+KOv++5j7f18/QmeaGsz+R+WamRBMncvtN7RFnhuFjfGM7x1Grmkt
VFYBtRky0tsgUA6Z92o4gFibSshw14qG2Ba6PQhbVUm0VlxnZyb3XbBQxPpgzEyOBdQQkFwWYuRs
zkm85NQK1bLGyQWvtUPOKrNymhl/FYr9YyScFiKmZk0f30OhpCb4UP7owhwzHRyhmTy1uR2M5Mbv
sIY2qoPm57eoED0oJfkGNAOlvKE5xYJWUAdFffY2daVbGFBy4f8IEmmHRoVft7Bjlm6sD8bb9LVs
IfYvhFZAR06uLFMpXKtOx/zoS8qtURa3Rvds4iUh5eoqKF4MdXjInOhO6p21XNn7Lqy2mq7S3A7X
3lOZozPdWHdeod0kmn/rKxoS2Naqs51da+sbRb0tZMo+40kZtX1o4t6nKHdphgi/Gh/i9G4E+VR5
B4CoQWac3F5ZY2W5SrIUMi1+YVARhog8gE7ex3YfIpRk3Xezw+3asPDAaHZ3ZdSvE7c+Sqm806IS
VeX4tR8G2LMdPARJ2pguPU+NChSuj1RZ/OFYRs0W9ZOlc2PusPo0ldPDO0z0yPRgySDeAMQoe/D1
fVlZa+zuK8BmG0ib9WILUFy7k88HmRGyDOYRiqB7Xe6WPrSGRC797Mg2UNQVh4J2RFDODre0Wzx1
Vf3NGZHYKzeHdXs3DJuF3TrzzhfjT3ZrpgalnaNOi7/aIy0Xq8luSv0lte5a6842MYqARObt/s2g
HA7cRvgBc1levnTldmMRoQ50jO298COxjH3XniUuRdIKtGtEA9H1lmTmxE74MtWfRp2czb2rSVXb
memx0XEj2VcOetBCRNKT4OLsjWzhLcXMXRtusjGxnMqaMLfSIzkTUTIDQZuh0bswlzNxHU7g2Kzy
J8HdFAPlDa6LiJeaHh3v0dCfDOOlVl6L7GmENjzUa/AyluNDuwsWdsvswiXxU3F2ICdUJ69nx2Vu
VZ6SHods6+gnZrBNX6+/28xlKszihIOAymU6xWLrfYs0YVmkIpgqUHILcYsT3tit+x9TG1ANRopW
pelKo+HjVv+UUMWpkrhxy0A0N9xoi04AaRX6KYJRhWqMBbr++pvNrQ2wG4JGgUgPDffLDZCEkizn
GgOK2jpySq2+Fw6KcAiujzP3kVjxAortcPFN3eIjmCFhmWXUGsFwoO3mLTv7zb/K7yEm9Q/PN0cf
c2JepdqOzSHIn0jMFoumYkKmmwkdDNzJoDZye0/iyAg9Wq1OKZoSR0qIboDATfZKjYdS9GenPF2f
tZmDAgYhv4VwHH7lk8EGOhth4zJrwOV752V4SQsYPSlWpTDsm7vFTuvMFF6MN01YAsNMakwnj5Q6
KOPQykQsYOier7/VbKUKw1nEZwRDUp+iTnMHcqZVJ+mxy+8L5bY4S6/1MzZF1Tn+heicbj43AuWx
cE7MFRC41n4POz3s+y5yy5LyUaIcqB7QK/H797apVhIOXLpZ7dR2L5x6BvlVT5dA9R/352ThXIw+
2WmDNeYOVtlsbXwuq9cgOOFDJdmPbnSX/Cm7KH2vNaKTFqUmUZQu8ofGv6/SWxycytt4HwVbC5l3
eRWDPU8WpmZunXF+gi/h6OaDTNbZKJetVPsd60y9lZo/ZLSSEF/1zl11doK3cFyCG4mtOJ0LXWC8
GBJzrqmxaZq1gdoPOlv1LyRKFHeF4zi07PAh/qWTUYxbqKQpPZolMcC59yQDJA8U3IIvZpiyUVYQ
XfgGY7xu0m0dUCom+V8J85l4qwz76wt9bjt9Hm56M429Y5Ydw8kDXa89/cmIclX8n8OcMZr6/VZT
IdIE9bGe3cQFKJ+HlEi32DaqAD8h1xEu7N2FV5oWwhLZ09pQjMU5zglBDYxsw1MX7tulUdTLW8lp
fcfJFM69jHOoKldJcxqTQwl+8f/1gYzJlTF4XtsioMNB1G+5aE0MapXbZXSdSOimyx2ciGlRDKK9
/XEefrrVA1crRilt0qPknjwqw7py2xqnHGUO76eO6ta7oxzM/lsZ34/NS9YvxBSzTRJRtqTHZ2jI
Z09OHrwIZCXJOdUV7iw9fe9dZeNLzSoKzU3aPrtJs5GqYaWANVKSQ6TDrYsw31gU7XDmtj0xPjGU
QFfJ07vTN9Uil+yIu1N+Fm3OEPyqnkCK8h97KUOvJFn1Q7Zpo/wGxTQzR0QycLdB/sv0dn3+0v+M
6KQYocx6QC9p8DaUiyLjCMY+HPNtSIFC1bBa/Ctvzrr5U3XSVRtmW+pdhB4rvXts02GNFF5eQsHx
vxPex3m6ipNo5/Z/Kz3+OdG5Vcut9lcU3cb2DdjvukJxZtgLwSB9fKi077X9hObANq4PePeiJ+F9
k2tla6Qnp61WBYqruAd0xRt2yqsc+fAeIyyQZLyNN2TrSjE3o2Fy18jrqNVW/jfxt3LWvpaSta7C
d7R+wET8mY17s69/lk21sctHxupN5Fqt/JB2xiqJBmSBnor4Edy0Ud3anbWCyQYUS00eaeFWlYHk
MFQWFLPoexFeHKI+22TFaai2fdivYpSYUORwzrUNf7HZV3m6qYYzNNbCLNZaDrUqKbAdRVvLvS0D
G+mi5KZBs7EHCNrI60Z5z0N6HnK78YZwpyJZF1NllZ1qZ43BjVK761Abdypy5pp2AEAu+z+8FDQd
6k/o+aph+IEWEg4XvXHwW28LDPSuwELKsIZNKaEMlL4Zw98UoNs22A2YV66MMZdWolg35iq6Fdm6
LFRsYaE9Jy1WGnBxeuVGl+Jdl47nSup+KW337tHl9f33joFpGGUi1aeqmajtnRqH24pQSu3127/7
egPNi67mjqBbR8ItepPbd939MzHdTY8M0r84c1RciRwB69XNSfXH7HW3lWs2wWgPKxAROgBjIM5J
sXDJzgSq5BLUYUAUsMGnPtdVPihtYXkcOmPGypaPAAeBCkbwzxTNviuWktrZMxtFGgudGBbVtOCY
OYPWdjKBMXx58ncY2YD6/03HScCD6PQqKiG4LPKMT0epZ1byENhOgjg//bAfCXjUlCi8XJuVv1u0
BpmbQwFEskyHLvOXuEihLgsei5aqmD+OgzzfOixbYcbhgj5danHNDIcxOcgFCuQgoKbhvpkoYW8l
VYw/a7D37RsBsWMedbQXUtipi7aIM+EQ48GPkylCClu1y8k0U6VIFRREjq3FKfAcu7d9XiDFdnbY
Uab3skj+mLuKLIpLDGY5MPOmYswjJk5SF2cx7p+og1Un8KyeiVKtam/lWmAJhQ0jtMU2TRCFzlet
QN4ECzHMRyVich9fPMVkCxYYwOtRylNQBInGm1xbY2QnbHKZ5DoKUUA7Jd66Kkjx0w0Ue2FYGJzd
BGrmvgqfCkTcAJ0uMbs+eBtfH4sFJdojChTzy89ReVExGr2WHIdeu1ehc1KqLxMqqAZ9Rlv6ZhvV
eqyKTcRjCnhSaKIhx0nfbZVUBpZbn8zwXtSuovC+dot94sEkjavixh+jV0khxUr+8HLvFMklooMQ
ok/P1lLfaXZJ6QiRAYJ30G2chLxNrrTNmIMFYLdEWKPUBo8QnPoy3cQDvZ39v9s0v0ec5i6W6mZm
IsuJSMg75UWu3tilEMMwfxVqhtcP75kyBkYGdI8438jJp4UgCndDo1UMpsvBThw8iEollJ6vjzLX
vEMsmWCNUomJiNpkFk05SuNUS+Ij4U8VYP2IcfFKfvU9sEmrCMazdpNmN4GyG71Ti9SpvkZjR3c3
OudTc7PwMDPFr98Pg8zQJDmUdAL+cORhXEAPVNk3+bfiXKDlBMqEwHElN6vgW/6o+ytP2tggybyF
6Zh/AOw46GM6XJmTYyqIrV73ep9jUVNB4ydr1jf1sLy8z/3w34xFoUUGY0GLRhe33Kf7BUPEGl07
Lz4K3jkOXith0AacRYkpEUTnhamdCYjp7/8ebVKRqBHAaryR0SLjTk/s3ai8UfIrehTK1Cfa/YLq
LfXuzoxfiEpGb0nBeg6defEAk6nVyzpRao+pRUwmS7eOz/22kl5DChHJeviOiPX1N547Hj6/8GRh
S32o9biSs5YQNR5XKCAgrunGa0QkywwpoYWvOT8cgRbng7jnJge9XiRGnJUufi7NWuiyNtoZ2DS9
Lyosr6p8LFNvc/0F51q+zOjvISeHeG06kdMkDg5JEoxz5TvmggFQ3BbLk1peW/LeLNTbaGCbtEuR
5dLbTtYuQn2NXSQSsJ8u2FWSseNdydGh5VpaucshTaCatfC6M1GfBU9GxycVGekvbfUkjbwk8w1m
2Np7Ic3TrNsJWXqHmEVkSJDoHMztYG6RNoAuBcK+9t2j0+bfzEXU1uzDWMIUgA+Or8dkddm2MJgo
hdnfsMVRh4HFPbA4zNx5xEFEDA9gRvDzL88IlI7TOGiq/NimBkL6go7jo/z+D3NyYX7FBpzGBALM
iuGViOWdyQb1FD8bgj7Pj5Vko+dU70V32Peesuy1D1H/9XHsTF/HKt/wNwLAizkfFYbUbDZEbzo4
sCiuFy7BuSjOxqwTgImJiQpwjssJGJq4N0c1y49eDB1M96mcKWviJzoWJv10szsEhr/R9GETE40I
dimkcKqqC3Ojfp0bbgQTIg4NBaRVJo/RhB4In7rIRcewk3D3khDFitCUbVZ285Do7Q5EiZeF2wB/
yXGpEvbRhJ18GptqMlaqWDMgTja5F0fuRCl31exY9PYfQxk9e5wrreZwAZo7jcw4yX5U/ncjk+wV
0D3EXjgHhEheLmn7hKO1zt7R7N5Zg2i3OisJ8VCDRjWNMxmksl5wy/mvqPBAdA/MYB9iGe043sZG
7tmI3n31lAkxGc3aIc+1tlDi0lx3b/K5I/7V9bme2VlYOIgaErwTDaWIyy8uyW6lcQ1nR7B2bvlC
isDOStHPuD7MR+V/OqfQXdFrFDkemdflOLFrtp6rZdmxIT8o2r90bIx0V9u3nGr+uMsCfW+iwhHn
PyoJIx1jryjZmsr6xnORiSF30BHWEZIi/TmmcO6i7QHfoXkqHHJtfmT3/u3CI8+EhEiUI6GHOQgy
Xc7XO7zNsyrOjkSG277pwJK0KsLMPoveeyi8fJNE0U6iYpLgl9pJLwkiLTCNyWtQRFa2Puag2Qgx
W9+G+Lux2wEnuWsFdBvUksdCs24A4S3cwzNGBebFU0/2Tt11atZqPDWVp4e4UDGAeI1CqP/5vimc
jQ4RoY4eovaBgsoqbnGLatWD8BT0qnsfvDfewIJCIjB1ESj62pP2nqdsKqIlP328PsUz5y08O0C/
8LLxtZmyUK0+GXrdKjNBIECdComLodkKKVd1qUs5c4NejDSJF+QuLQD9Fpm4zUL1nXoQshbwjOP+
JQb82y8cpGKSv6x2wb4QMEjqwpOLpPSS0MRPkdUuHwamF6y8vgfXMzQHADzXJ3Eu6bXZUtzUCnLV
1jRPcuzerKQ+zY7ghNctrtj2dkSPeqDG0Kr+TgV3LMfDzg7vI16bvRJb7bpVXno8wukCashoJ1G3
DU10BYMQ/dilDtlc1oNNHLUqFNZAeE8rY05f22PQsyY1KfnmUv6TkEBKovFelF+Fi4vYJ4OF0jol
Rzl7cboElNq2dDBmZptX2tPoHCT7ZEOavz55cx/q85NNgjrdrvrU0ELmjtqWelL7M3c+QuWDdVB/
XR9q7qT9PNRkTWiyQuW1ibKjgGlytllnQUlq36+PMrel2E8fPX8bFevJQleNuJfxQM6OvvNEr5zz
3ATVDP5WX/Llm2v2MgKfFOQnugrTIx2wmZknnU1vsTr2QG718VDZRCjUy9FWMKs/STbw1SZaEZXj
lGjiX7yqgPeoCnsMeMDllWLKldIGOhMKnZseD1aShKFoZy3yj+b6y4i5/R5p0j2vZDXPTVeisus/
olJT5gqgezwJHsZnuVROA8rLdpBj1QkmjTz5P39Nqnjcz7RUccWdrJu+LVsnrUDfcJAU0XPfCB8S
4QiNlOu/GYktCrQYRuwU56dnvkL4K9M0U8CK5CsDHywY4N7TYog1t0pJLf5npGnUAS5LaruMkRD6
hMBHv4NMnLLV4iL9UG6cnsQOgQd5v9B0n46USLpf2RafLq21TWX/4djoRzyo+CQoxS9/JCduUb0L
/5YCKNBQAGp11eoPirSJ7P4mdtOVP+hrrbpPGsCuf+fga9m1mDt4JvQf5diZYL2bbFWTApKjEKHI
tDSChVBkdqt9fovJAizLDnv5ga2GhDIFTDN/FfHwSAO1Q63Aw3a+qU8pCq4DVodDTQa+WFCYQ/eT
G6FeK9hhyFWIksenAoqjRUGVa2DbjKzfhY2/NYZi44TaihLgvqnro9NI64CyfZQ0O9VONyMCJ8+W
86AXwTaqK0At4S6NlPVQWpvK2hr9uI28P2SQnqlRwtw8S5LiryIJ6h6c8yRACDV5Qux7MyAFy/vV
Q3QDDWoFHY1i+j7SmzuofkCOqZKOm8HZysaA9VO087tdreqI6labSlfuwrw5RnzwJPkvzs5sJ3Jt
2dpPZMl9c+suM0kqIaGoAm6sKqrKfd/76f/P7CNtMIj8z7lZe21pCTun54wZMWLEGPJqa5ND6SmL
2jN6wZae1Y4hwMi0leG06Dtp+dPVAph8a0uT6UlYiYTteJhJiKruJ8NQThcttmy2Oyt8HsnxxJbL
KypvGVtZ86mUYWX8iO1R6x/rhswUuiPygBmubpUV+kJ2XrA1UHa64ubyz/gWw8iKQo/UyO3puqG6
OOaVk8aBn7GQZdqibHmC7MTUc8rfCdpgv5SS15i3RsGuW6/uoRN2Kdc9xnwh5fnqiURl0Yqo59IF
rBBjX3pr36DtqOoSHuvpIRV7v8LvDvFrM3yeQ8uGFKZirspyZ8h1awESsGegARsvuUCnKlVmr5aH
n2QI+9pSPENPL424ren/5phakobyq0V9j8z+JsjVKJnXcUsjHfazl8fWrzKObCQ+WdxHKTXoDXtd
Eu5XEdoURu/FkvOT/BD1CXFlbkP/4pp+v7mrrtAta4YvYK4x4KrDH5kZYipvYm06sRMvimF+Ul3w
RG7NFcCi6N4cJ6XP0lLS4CxV5oGPlFm5q6vnyTwjAizltgWZuuQuiXNk0eMrHOkYq6g9E5j466Av
f7r0b15kkzHoUaZPQkR7T4uocOoGZ5Mcu1C8O7t4b4mMX/5NB3GdRY2zbl9M3RUbMu7PVdp4WZYC
+uA72D03UeD301+t+pVGw83X7/jJdUFTiQoMpybuwC3HMKkSKQoGWCPUCYhUoNTETLcsnmTt/8CX
evekzVeR5UplDBcCmxT9olJSxedxekjm2W4kmX7+8+XcYg3d253/9rdtll8UTDGIF3ZebuTOVMp+
bkp2M8/OsPaJoAAEurC65HCoB0RIvl7YT9JfWroIndN6lcHWtumvVGlFbfDtSaHWPNyQ28Oqb1as
ko2Cbtx+/bjPCgHQNdlYRXhUar7Nj1XnJJ5lg4nxWfwGZzlhMmss7poORF7UV/lrlEaOhG9D9hTx
oHS+GTJGZIR+04nc1AldMvH/Q8rg0/1F+FslXxB53NJ4NLNqhKKjo84okTtEpyB2xCU6dUqApe/i
yuMus6xdsODAzkQJIUFB9oC8SBVaX+U3xIJyIbf9RAwS5jpYyaqMgwXQByRO7kpRYBzkGoWuFfCC
kZpo0jVC4Wt+PTDMXneWK7IczHWVorm6ktU6KrSpeelVPt0k2G2syjQM3bx6Vby5+Dst7ApzZhQ7
pnOSVv+UzvJhZK/7BU+WvupsEML1/9UdgvLWQ2epQCC9H09YHxRX64xtPvy4sJPWC+HDsXnzUmtU
e/NSUtzpJMY08LVK9jisNAihQcT5XYgQgbGsyrRVJeB33dGLIHI56yAt1VbJtvv6VT6rvy22DVAl
hEc6BJtXMTOmISd5ya8r61um6rYVw4NJDlOZQGI5w8OKUA02uc74aFBm7fWdVm+vIIh3wuzGYISB
PXYMPweK11n/vn69z3JHa7VpX0VXaM5vd1KV5iM6wWJJZ/6vaThJSs+7A9uGfxDTHFq0K21IFTtD
7msqd8ATl/Vm1mO9/Vgmbtw4RDOuRRb5/mN1qJuF3dyV63g3vWM3rHRysAqbbEZwgn+QV6xS8UwD
QeoErf+wcMlwxEvs5M/28X/fwtq2O9UZeUVLa0sS1XXIPG4fgtf7nbpDJ7n6etk/PszALoheBfGV
W+u1m/Rmf+bCGJlF3+X/4xhUcgi4tqBnrcchuHgclPVier/E75+32YRZq2a9PLach8ZyUz1xJrE4
RPRtA0ryfMocqSixfsudMPuhT+dOAPIAkq7rn42quOhFOrqAFxwonzGKXP+paySQsZLbcSn8vkJq
lqHOXO/BB19gJ9llHu2mOAUXJRjUCLhJdKe65dhhbEqMGCLN6eLpRLp7VakDZYpgJ7F11TanxJzu
61Tyyyj5ZY7oSKvs/jx0h1XjSy3tVuTc9LJdSgfGCF3qAtm6C3cx9Cal+tOtvkOj7C1V5ojSaAvd
ZK9abt+Yu3MyJblTYf32kcHvR7fKGGyNc8/1qcwZhxC/KDK7HFtEoLAQy3BIe25n4OOEbkkHE5u5
M48QhpksMjIc339xKLtVptlRBqkzXbF8jopR8Ka7sL0PoqdQ9tbJR2RcQoUABNhSywzjYbvTfpNF
mvvQJRhJHVJPxgTRqCe7qzPfDDovVhW7ndS7dRqpRoe9W+2rTDdkDHxWDFsWRDeLf6wpb26UDg4+
noojREERMyHOzigh2uBfb9qP9+C6iXTmmpmHgQexOadRksTDhNPVdaX8EONvJEAsBPdLRPX79ZM+
5tvvnrQljAZ88JCxv/zaSlonib1x+R5O57H3pjBnN17BU/3fP3CdUcGaxzBRxNkkdouQWFoj8tM0
6YcpILmu/ijHyrascbUqRKPaSC5Y8Hy8oRjsePPETa4zQAs2grJiMXuqSCVxwT3ZiCuo/vVP+6TX
//5Jmyyu7VpdaZaaWJMFdsEobMM57S3DVZQdgXSNOEbwL9cvKcS/Xh3boKMxi07BxGgYqfn7uC6i
/pIRW+A1iWfDLtnjsC+8FYDQx8XW+trNB9WuzfSnKmY3bS7bELH2knFPI7Gvz12kk+A9Yx+1m/rY
T6caG4y/soLCBjEoNGQ/apA60Q4z9FFakBC2qla5BkqnjNdmlPs7e7CeAjHaG4t6X9YQV2io9HHl
KanmxfjUwMXa9awGajWB9GtJLtz9r/4Zb1ZAQxUc8BHCIoRMiwx63QRvwvwsmFIRDO1yVusfKloD
HcQzHKIdS34xx+SoVvfWqpcyDk5TMGWt3MGh8+Zyl6ZVA1ASYLpg+Shx+orkLCYWCEniV5ViC8Df
ISoKuXXXSbEbWYljGT/H6hGhPMdKf8Tz8HMWCz/GFVfkSpsZIMkZKD2Z9dVs1HdhgcjCjwv7bHNo
X38sUjycXMBIpPc3+ywy6iobx3E+04Z0IvE0JMONLj3q00muVxRlRh5mPkzi77AynRA7Vm3Bsy+e
2JOhPY759yFdDitnhi5ueiF0be7b9d14MeoK7C1o3G5nBbsaTrCWWdNZFA8ISDk9d1I1Psh16RfS
46JdiF/mep9uPry+GhXJMEIUmi+brW+GQpthkTaeBW3ZNaW2q9nxNYViPzPBPBjnEAFBrt5maB/6
7HFp2mujB1tR7zC5/jZJ6S5G0lnOZDsZHsNG8jNrlzby3awXeJ72dt6F7uoI1c6mHSnhPkwHL4j/
BI36t1QQTWZYtxPvWkv2TTcVsvuZC72oF9dq70TZCZY7iMP2wh8boselOlVXmYF8YiB5+jA9TqHF
d6DEhAaFMeQxjPpv0dD7iMIeG/FlQRjL0h6LRXeHVtqLaejG4d5sA99URzu2lsO4DtcjOzAGyrMq
MrNO8ligUdU39a2k1Fy6ohvm1rFZjKsq7jDvkY84xd2NS777elO+CnBvPoQhAtrAE5CZldmyk4Mg
QJ6jTMdzN9SOxaxjHi6uJsJoZweYeuCMs3hb5KIvw5FRpj8qF46cwxhnOBeyM+nGVZxcCdOyz/A+
xmpZjeODJfw0xOTQqo1nCe1tHI9uVwR3YwGvvkIwV7nkabGt99b9u4oiK5QR2kpA3JytXoiFTDHL
6WyMxyEnWzszz+QGAusc3xiGLcnnZFHIU0g7jqZnkLkS6L9ey63w1etLUJVzxHkFgwTgfTQTi9GK
jSSH0tFeKxGItkm8MZlwetJqD07dXqsjUoJdlFS+Pk0uN4NdKcdFoNGDjXE2HC680AYc+fBC66l/
E14Nwr3eD7xQne9kJXDy9qEcnqryEBT0r0lmGf8ogCw5bF8/+ZXvud1Wq0SPIa4CLzCa3z+5qOMF
LCgazgaCY/B6D41gORVyK4romtp3fTyrKEj0vwwLi+jlucbiWH5ByQilUppBvOMokC6jahmVD3Nd
2OnSurCBGANf3KjSnTmK97Sj9eYsLRNwXyZ/W0LNKxP5sUCyX1MPajR6rXoJ4NqWg+uSWtB7aDcy
sCQSMt//sLCLyyGUsu6c6n4RnOFgrBxpo7mazDtTO8HNdqNA2YshIqi59tzkd1+vrLQtVdY3MImZ
2F+tdGjck96/wVyYyxArwnAOGC4Ryqcir/2FExYXkpd0glu3L9oks1KVPesxpGhfLW6bWPSSiivU
0mwzu9ENrDeB95XQRU0UAlwnhE+dtQ9+wGHaSXF40uryKCZPvfC9K+6CLqZtYDhZgMR66GrVQBcI
5/T8zkz/NXPkGSbTWhqZdeib4wMWRUZ71RIMuuxpNbfOqBpGw42gwuZlwMw2zbEBOcCgc9riIZ40
p7AWL48QkQeYyRHlFETcBOFF608JnuaS3Dh1wkHC2JyQnzO/gmoOcs4v1Il23ReuGsauRPMphe4i
aIVb4uRq3igLl4mR7Yi83CUqErzLixBrV5hhJ6j4a6QFcR/t5x7ZFdlJ0wel+DlKThkc21q7T78z
lGVPxeQp+LQH5dOoxPgm+5Py1JqlW2t4jJhng7+szPJengW7Mg51nHmx2TkFQI8+7KPh98Sbyip8
sMGwe0Nwgum2lh6F8kcOfbnvH/MYilb6UAXYW+EJZBXRBTbFK4KyOYx0QLGGg43D1b69bPtWTRdo
RcM5bF6Eubsf8uBKEePb2LpuhohgAAddsW5roboL+upaaJsbS6pdRUr8niuu77LdvJg2Zjj6wwo2
qlLqiBHMh2SHcAlMYNGuExpSk9ugTpKWyFTQESpTJ9Ve2vZcGDQN810h9G6oMUWWm56qLn4yrb7D
imNE0XOhmE+12LlqhGUdCFSgtI7aGHauUejWUIHQtXruuDXrxHAtMcYTdYRmfsrMYUcDRp57vywW
rzxVFoNXKirLpWFH1J58oLT4XmoqJkaqM3c4+WSNH46zXSw1spSVU8S7uflXiS8m7vPG7Ne0pFrv
fgIsxlvelcTOSQ7rR5ZL4zhyHOLsWeqqCwnR1rvi9VTraJatBRZyblv96j6T1WSstP5MNp+TH6o6
xNQ1zp0VOb1pdNUxC/W+bVDWphXHjavB4h+ONZnCegZaQXe6Kj/1PUVx/bAUqH6XwnxWNKJ+9MdC
F7D8UagFwdc86fntEBOW0Q3LD934VJFfBmZ1HIrMlvs/Xwes11nR7e5bB6hRoMAHCJmp9/EqKOKp
iSRGD8PytrMgyYAXdGYr2Ez6OIs9MkcIJrFo7iA8llnqj/rPPnTGqKbTmb2mTV1quLqSXVcLgMBg
zV6qM9OWMoqn/c1av2izU4AmCxPTjGyep0B0E8QAUSNUQSfEymmms57NzoKY0mz4UkUuGf2TZa+M
EUmzHOichJTeTfMJgb4AnWLOuWpke6PUfAtBrmGXZ+OFZOGVYv1xWSAdIYGGhvvWE7uVtBKifdHj
RKz7Wi8e17G3qIz8LAl3yUztMv7Wa32HdUBGQ4s+E44C9/mo2Ik6uOQUS6jSO+69GPE0Qb2V+5Mg
6vt6wNE620UlWLN4L1p+Jl/PgKuMt+9olZxqE8Nxw7cIwRy0PdRMsBdM9IabdjcaGlJxKpVTjx2b
QpmB+kWEwo0Koa0U3T6oUCzS+p1a58goLo7oS6O+09CWDqre7Yf+qva13KPvOk0eEHIoHbX+j2Wd
5vDUSw9TnDudeSMI53p0q5KmxewaxkGuf2dztCekLgm9XwnS0otBpmwYN210yGkeD4g5cwVIeLQ0
NDbROrRDV6rKY6kN+ABLiNQZ5qmILlRsa9L41SfaJJV5kstSLWDtHsW/u+hGyU/CpZGrT+ouDMao
f3VJpJOprXXSmwxt0TF8pqHfndvl2aoeq9pThofORJGs9uTlwp7b+gW8BhnsCrSVCI6SymtV9uZp
cW1OeZqM/RnM3YtyX0ZUS4n36ZJ7wY+c3oyJNpZePZCvWdGCeCuNHBKZgABTJBd61p/8chxlUKbh
Z4O/bMEPsxs0qwv67hwyYDcfgx+yADV6eIiln2ug/zoIffYwumYmDWpscSkR3y+zJi1SKlpJd26E
Z8PcBw1MB81Ro7u1C0Wb/OunvWa3m42zeuWQu8GCRz9ii5bpRlGEctxBySjhlNildta0khQGxLgF
ui87pzF+xf1dHnVej123KgpOVUB+WHC9jmM/o2Tpg9QZ2wCWbotAW3voBmkXxgODa8t1JwdOKT5Y
4g8jnw6q9f3rH/BaLn34Aaj6gMDBaka66P166UuSyYVmtWfO4JiOTtM1XmTgUa/Frphono5eeKMi
p9xVdhZMrliT9lpXufkoS+U3c53T7it/MUJ7CZeHsu4PHTyVJDH+duWPIJtPhtr9GYNfsfBb75Z9
3slOkRneop5C0U+kyRHOXXbQtLancjtarJtUpAS925oaPZDUQ1Y9VyS4oRldKIjXnfDhl2NGSkOK
WRU0v97/cmTV1CIzm3XC/YDRuE4NErRPeXSUxUu192dFK89RqSPo63AkN8+y2lXyaFRQd2EmfcGT
Wq9nOxntoS98irSwDV3UCMNEtasg9SWWxYoOslV6xSWw9bWfsv3Zb19lc0lP2ti0qqW2Z43rwpqZ
Rpz9TP1N2lZX2mGAXwpZkeGro9Q/fb3XXlHxD49eW1uv3h3Q2t6veACwGig5Y5FWJ/6IpOuhnd0p
/LWCC/TdbzvokRb30VIwvl8EkMdHR0BSPCBRQJxe/Z1U65Yg10egpn6pxe9arnmJoThKlOzS5SXJ
uxu5XfbobA8YctoiZqS1kJz7LCb56z2kNr12+Z7hVmTVoTdAp19khQKj3DOJc52mtRumFbIrdtL2
noxPponzvIH9XDj8DPVwLwk/uzFzgO5gSdH5kRAcD8NVJ2bxB3FypAZOLODDNJTu3B0SvAn1ULwx
xN4b1VOG2UAgD+SvsaPUNFmbimyE67NHnpQpynGmbW6Z3iSi4z3ffb34n2/BN4u/QQiA2MNSlya2
u/EQCyeJ+11GT28B2f89Wb5mPgkj4mvjQ6lkXm18uw9o4nz9Dhug/7WiNgFEuQLxN8NP6f3376ws
V5Wybs+STsBLPbhpKnbpFzfaFuf/nwet45KwhoAc5fcPqhQFJyhlaInKz1pzUNrvVT+5PQhhk6Ru
2LSvF53VXAI7t7SN/zyYhin/IjJs91rRv7l2GwPr92w2oEJ11y2Fidg8iETFZkDsM2JcgGwTWUZj
OAVMmFunTiD0ZS+ByrRYfC/2J3BZdm1/IdJ9vBPxTlOBnTA6YP23xFi5o/E6qBLGBtYptkS3Kc+S
drSW3plUioNLVvGvf+/9OV+fR32Digco81ahQGulYKhjsTmv+XZnTu4UFH5A0yPkKOl1yFyWPVbd
fp6ep/CP3HReqN80K3HU0PwpeRDH+h6m4g73t4c0hGiYelmB0DWdybRIHAoEZjR3mfywFtttQdO0
RibElSWUydvJRtvUa7W7DJj1Gh9lgN3F15URYlbE4pb+2MIG1cf7RGSII1kOpsZopD0Fst+Wf7Uc
72DjxqIJkWTQMYkV+kVsacXEPiwQ+KUmagZTdK/yqG+2iY6C+5gWTXMeMd6u2QRWeaBa6/PZs0LB
z3TnYkb48bbjm/D1weGRcLTUzT3fWq0xGyYi5WZ7h1vfNQ1Mp2xa5qjF+wJ+xdcn/dMdh+oylgS0
Gthe7w+gFeJgo0GaOOfp/TId+/ohJNwvhxByqnKhffhJDsZPw5F+JWLr6B9uEMisjxkSVqvmDLc0
4KNH/eLqpvZtYDw6kfr9CBsnNE7MEahJCbkESKqiCZe4dcVAIR/Z1GpyHCovzCSw5rFBMG+kKkQZ
CEBJHsD8RqiWP7UE6ZRh8Bh8fPx6uT6JGyvMSP6FnB6C1a+zSm82REl2rE9Z1JzFiZQwvc7AlCmj
ouER2BSMhOLq1Lej1xWxLfpdLQHlhU6V4lCPdltSudoERnD4+q22fB2C2PpWzCwwl7Mmh5swmul9
Jxq5UZ9N69SiN1QC9sjmbWmcgL70xVkTGNUhpR+EozgdZ8uXA5+0rkG2omV+L8V5I9NOyaVEYjt9
CXiClBQ0R+B3+Jhod7zfXk2VJXKz5NW5Uf6IwJzQHAf6asDDwRz4RXSd1ON1Iu5mOMiB8G1RHiFA
/O8Xh4CKmtW6xWHkbi6zKA9A1Oa0PmewvKLRxM3grAeNv+IwK/qvgjgBA12D0VjzoY16u1o43cWV
QpKgdEx705KquJIW6ShWXjhcavR9cuO/UtDJOalLsLXcnAu5yYtcaob6LLaKXRj6vWXMj2k3u/V0
DtTlNluCfd8bboKqSnubSi21X1YxCTN+UyPN/Xq9Pn+bNf4QhnTlg7+mJcW9jCMamynfVWWChiN6
HfGTAI6YQKKGtaj6K36q/RvhrBZRZAcMk6b9hWixlcReNzXtLxSBCLyogW1HZnNDi+osEaozE6JG
M0AZQZc8YrA49NnJUv9Pj+DuZJ0TqH9VpqwMqAIoK82Wibg0vEq0wXUQ7a9X55PovPbkUFxY5R1I
kN5v6D6IOnzmgmpdnNFUnH58ikxaswwpXMzCPn0W2COgm8o/tp5HgypIGapC1ZkWa2bF60dIkoPa
fp/KSzOzn1wD1Mb/fdTmnMLbCVedJIZ3+7uIrIs40VgnGq0GdV6kXvi0W8+r/3xaetar9C6hVN/c
caNUMgRR8mnH6k9idacymP1ECXb11O2p3m96vd2jVXYXid9kRXAYX74qq9pewcE2VfAsFEHcYk+r
HrKBbIzJO8YpmsptGCyWFMGe9NwrpOoBByLv6++/HZz6n1c3SQcgHsKO2BSIRTKKWcbVtCaO8QxI
VP/rxmeJg9uKtbNkkEiNXZW9NIgHQAm88PT1r2/yEb7Tf5++qQktdRxLQeLp3Vg4S/iQMYIhA7Lm
suLlMmhxjG4Y0v04fax7sqykw2UsRfrsviE70fAWAbRS/9MPe3MLammgjZlsVWe1eWkoDMTZIDt9
ngGnlGxwRsjDiznRn4qdHrtBKW6ORinZtBT2mMHZ3ZK71RjYHTl+vNQo198keeROMj0a8PNqchp6
jS1OcDpjBFPkGnV5tSKVcSdfrSiGFsWHvEBAZ0YVkHlP+hpZzZjSQN8+DxxlCB25i87Z8pLF3Vq3
5zQ3dArLLjwrSXSVBw/FKZqezeEQivREpohCSryKNMtTGP+xlOO6iqpbKoM3y1jNIdIQ/KCZ7Yig
u1HbOwOciJLJgjrc1UvixjAEYilxp36xY6N81I2/iXxk/LQFo+xqT+h/oxl+XJvxHZiC/oIzLz+y
hIWN/WJcf4ua6odR/Y4oPlZ8Z9KhTsBCTgQ4SER7kqVatNwOTThyiZxhHqMHLEt0rFRVp0WQNn9I
zd4T9cAfOm8igQ6tc6TUuyIKf+jW73RA9+HI9Lmtqzcj8NXXG/NjwbjaNpDccWVAOd9mdkEsZklZ
9tU5W8nS+yDZJbx+O8gXnvMRFIEJAx0Gz1tMfj8aegVmCUAzce6YLXMkkIb6KSoQ7IbOGfRwjL41
8Z9ORuWnuJBjfYiQPFghudIAhUxU6jbAs5HR1I6FBerj7E0DXbDvlvUUmg/aAh/66evVXO/7d6d8
86zNJZPojWiNAzTLcqm9GraRYf0WxJc+9SIAJ9x894BOXz/yYyW+PhPzHjBSFlfe3rZSLMudvlbi
WB2UVu8pbCTzDCkBnG1tk6IYslxMzT7ccJuHrgvxJo5kutqHIK/t2UwPrQj04wXRwRpOZvIy7aP5
JW5EhxDnxLrgax55c5XQMXmQ2hvSDbnyJvWUVqgj7gI8MNTgWrmdDI+i7Ou1+bC537/l1sAyluQS
v4i+PTMXwYvmmeh28mOHHufXz5E/RPfNgzaZqoCwX6+sQGctXA/9tOvH0MWKh6harK0mQaQXZnhV
gasCCb4FAyCPKwe9nFGpvDF95lNpLVwByBliIdkzM59TR6UEd/jrN73w3bb1Bl4hcSAKfLdC9cjT
nORxhaQIchdZaR+zwNc1MWmWIzEm8r/vtwi4UTqoetWSstNXbpTrJGeunTCGgCIGir7cP5mChgKC
tROhCOZ4ZEqPcZJ4RiDZUX6cg2ongoN/vQCfRQNIxVi2UNwQ89YFerNxBxid3AsF2Cz6nkVlrpt1
hR+VfLYXOXQv1s7aZ0v+9ombDE3Jm9Qq27w9D3LztwsH+Nay2zCP3i/fS26Nsu/8CTKXDmYfJRjN
Bk805I9lLx4CtHMBZQMt5So8t7TxdJGRRPikIZSdkvCCjG5N2WjoL2m2W6ZnwTDv09kXmt+pPrgy
WFcs7Ndbdpb/xOHvgBouT5AGpzLgmum18ZewmOeprb1Uiu9a416Cp5CULY3AX2zKWO7uM6wOG9EW
p5G85U/ElpSKSwpPr9zUbeA0SM0ZDoHVyXz0+8+SilFS5rXcnLNwbdWlP6pDeDV0doPK9EhXx1VA
0Tp7xFsTESDJiU3P7NwKcyOoFZmb5W5B+022g3vjbJ1DB0L+lemd6TRHNeq/qLratEOTB5xatNvF
9Ipdej+qB92AFOkxI/P1Jnu9Nb/6OZtvXsRFOtYZP2dG5zc+WXvZC74lrnoeGxtddd2BwUJWdaj/
Kfv+TvwHB6i8s36Pf03H+AOs3v6Vv7cvgexMq5I3PAK7Le0F3zGohLEtvwT3I13N7xAcoVP/O8Xu
IPlt5TWXlNQ+C6DAPgyPoAql04F7/1mCUIzrbOwb8P1DEIS2yDuElh9D+fh6xT5ND94+aRNBKwEh
kKKZmrOR30w07xtdYM4xx+zzumW2Uz5W5bUMJ0kcL6hufCShEafePll+/xtlPWRT9vxGhrw14xVU
mGvfOgKv2oNjBIOzenf9rBAmNC7lC59FI6BCC88/abX+2KwvZJ+wmJaFfTLdUJfSI4vimxTIlUcy
Cfn1Gn/6MCQl4dohbIs+6vsfukSFNKsLPzSY125cxmoC4IAnUY1dJC1+FvVWCMkAD1+vgO2qyhUy
GXHUnqMeJZdzoTyATcbqb8zovv5Vxvra27NmrZLADDeBpImbnxWNQjTOWUr+U4rHLvodt52fafrN
oj2rMf2B+nrQ9nVSPlTQCevR8OFUIevt14wAaMvLYjyFKbwfMt7EwtY2fVhpPyP9rBLhlTp7KSFd
poZlw8ZBSjp1szA5wfTwzHU83UsU0y//lqlMvwu5yvtcd6hNpADiBjZOHdBm1p8iFBbBt14ErMuW
kEElM75SaMEWhWfQnkfxxlab/CSNEuLbFSYcdxX2xUrO3aD70fQkMGNvoj0DdaBbIcppdK1lwEy6
tus0RZO0cYZWc0pGRu2QqR6mfy5EtE9v87ervMmi6zZCLqHH0EJPD3ODQ/Vgx6niyXH0TYcYDDsW
fzZ67qF0WumBdJf1xLwT18ZDmN4IvXrM6vRbdcl16NPTyxwhCcY6M2yJa2b25j7vJgyXQMQagOer
Mj2M6tGMNG+lPyTpvowpwo5R6MARXqt7uIgXNt+ne++/T9/svSBarL4pIM4W6l0KS6gQ7RReJmfq
//Io9jZQj6bR3yPdf/9DczhqYWGsFqhIN62qRb5inmRuCOnCb6Jn8/FX8RwFqAysHOXBzaNCAZS+
mzJGi1s0xrLBXcCcte5nEv0qtNRWCMhBtzjSOlMz/qads2NkKhYD15r1F9rGUURnh+u5qC10a8/q
VN8PdYSswIO+nFOpXAvl1/8G6GD9g6hhrVD8NKX78ec6mwJSiz7zuefeC37USvJrUBf+y8SetaPO
gV6ZWhqJdO03C+PIOhPparXn7zPS18siHQiTrrE5e4mZgikAMKy8ECFWbVH9bowYv4WDI4zGobRE
5Hyb00q1zGflj57MxzxkW0uDj+y8Y9KWCJB8QMaqGx716sgfdQvodUbU3hlSvpehAQOUQ6rS7RQ2
LaKJePk6MxhK2Em2loXoXiHINhn+UJoHEbcBNYZHz/CjmSNvb56ZpTsmBrwTWvQgaU4Dnaabwa9h
qeSy7tXW70j8PpEulEYDi4ieQIuakoonX7JThnumJ505vkEWB8pRBtU3wlBVTNCYqf+tjRgxte6k
BAdSE4UtsEht+WUZk1NJvd1L8zfkbmIBHXBEnAmDtin+EfT7FRpewuE4MMYsVadF0EBW/PGnyShk
HQuM8zRXDIK7cMto7Lyieh0y+VrhSbTsu4lqcJj8RX/MS9Sj18UYhZcSQ4SZJIVhaVtU7gJfJOx2
3eAlA7l3uasWFRAJFAVguJZv6WogjH42hvNQ9oc4vK7CR4UjtrSJnQH1xIjbDaFBp/cpCGkyDfIO
gkUqxztZY1QeuTNMmnj+NyZ+bRguUj3Av7rRzDuj87qmvLKCcN9nCI7I9DSYdxxHwymMg4RdmgyL
yRSYjeU1eKQmIz5xqzU4PTDRrmV3XweRrS7Q2mt5d9422WIdK4GiNiWtPOkpajEa1BNbC64mv93X
5veBTz9QI0StZHdV4uriCLvTbad7rf29wicx8owFlSRmYcmupgtLL5CqAcVfD8gRqjS2gh2922T+
p9V3NfbhF2PGZ9cDkKIlgXAST7Rtd62rQmuSc7k+z6p+kId6r3faWUio6a0HhSwc4a8HSUcHJg/3
4EA35YxYBwRhCeqx2TOhRN8+zS2bNPQS7rveAJv8QGMezoTdj6u3uO0iIR07Svko1ucwqRAYRD0H
QFoXcqceTQaLFWcqeN1l8nvAx7UhHY7oCaUvX3/kV5jpq9fYJESJJBbNEs/YUPU0S60g/9nXo894
EiJ4iVgfV05p2COvmZj7qcxtVVQPtfVUE5kyYXGHrLSrMIZnGu8YK+tMxqahdIeHViIx6HvXUIQ7
9ACu1jREa5q/qFV4KwoztEy0CiHNd8PuAsxgbqTglFeiNwepWwDJQiITDDAAKvJyclZCMQQfWm2J
k00yJ3Z2W4MO/jTc0p+RZibmRdljgEDpTwEDJ0obu20pe6gc2+ks2TCr7RBnrREBJBUYNdW9IYx9
iXMk5cq3uRhdJX0RRPO3ZnoD1DeTT1Bfxhs/yXZJn6klURSV0YnaHiq9hQ4qNfXZIO4wFQNO7Vly
48KW3xk1jqDcM+r/I+y8dmM3tyD9RASYwy1jB+XQrdYN0UrMOfPp5+MeYHBGNrwBw97nWJZa5B/W
qqpVtYwB+trC+J6GtzJiWaj5LgJjlaZyHy2fkTb5/70M/klDs9fJEIQwZEUyZPWrz+EpjX0fFiyD
5DVmML3BnCpEFt0D+pcibWsqv6wtQUF1fNjUS1I07tM6guyt8XdVSM9rGc/LnASlq73+NV/1n6rW
P58PdzLknZtu4hewNzVLmfUNn4+6HXGnSJ2ncBrOU+cKJ+K73XY0CFO+C01geWyBGq9ltm1OP8Hy
/vtR/UvvyZP6f5/kt5zCqoesURQ+ia4f1fVRmO6X6PXvJ9efJ/57Y8IHItzAlY1h7F8VpF6Hw9qH
E2+kd1TcQnq7L0He7LpmLo/T07Y+otyFhVeZoEQdPtgzqmtXtVxNc7CxMk2/jnZcxlbiloKf5n6z
OmsBuWlPzHuAMhEjVNhN6QotzcAhxWG2s7cvAAugty84jl2l84zcaWUXR1qd2fszF82SuqJ0JPjH
qBHpOxRUzQgxStCCC/yxYv5CVTt54+r2HyoI61nG10A4riAgOG2OXp34EQET4y1/xh6sr9yJu6F0
JASgEXcozvrOCPeSOgoGsfezLV/EfXpKn7o9MEmbuR3fwDUqP6y9RcLYDA80u2I8RWXTOMIcjKkr
kRw7elVvw92lfGTJKRvCWz1McsPepmoraGRHF1VgNOwixW5NN2Y+gh3/UljBaLi14DHyVHPg6B5g
BlQA4chSe6MmQZi4Ss3ABbMEDpexaWIJ5A/1bgUfYjMAoj12kqNsDmwAZ57YOmvp0GEklg9WVfwt
eoZAln+5SdRNXb1Zl6Ct+3WE5z0eIZnESjH6YCRbO/dTZI4xB6ITl1RBtqnabM2KIYnEZfkkzFAn
Hv+KXG5zcCfNjRlBGH2VR1cztkMMkaPhCyO6KxmI2NdUAPjIgdHtYkXk8p8rWAARJRW7VoSPqqNO
UG2onm1mRokQxH2vYXlB16S2TgOKVUlK5BNSL4oZr67defKV/jjJPkxYxAs65dJtpjpjdUx6LzR2
FrD4sdH2a+bKnNgM7LO3+QUaUtD2guYKyDITT+89HB6MEw73pRw0dFexN69ODGhKW+vMrxxd8WsJ
eTvZUF1MvG9/vkSdo9hUI7XK7L9dl452IWrP/BDgzhYXlzhldie4OMFdBzce3eyZlJHlJSKIQCKF
ZsedEhZ2Pv/tWNkwld/7ncEtBMmgILrymy9huwtxK1eoJBZnNvcKUYCVnWJRfHBN6VCr3hq5gmW3
D8Wu4Wm5jbHtnhpvxcjWx70sHYvsLov2EdGBExFiWN16U4ofyB+wLt/J1r4Kg5pqvgwQ4kWpC54g
v4Qv0U3vAULiOlgDXfZM4mO/HViSH6n7fg56w8Own16ZpX5Wl69IvzVe/vtI/ScHzukO/6YiEtl6
yN9nXb/MRqyHTfNYWx8olLfh0MYYUaG3PgOgm3JTEHfJvOyrrvcWrqH//vn/uoFMxKIMfGMn9dtZ
b4rDXGu1vNnYh7moGSbfT9W9LD6r5uW/f9I/R8D4TXVyryRxwy0ZLmUV/A8uIBaLOkkZ+qXxU3mG
ocqWYNHhHXFfCKqtiHeLl+reyLyp4IBmutjrMhe3r2I+9MU+m46M9YWdmx9lLsAyYHsYpcMCpwBv
yych3Jvx2TACQQj67GH462Tsv7Xg//vxf1UvcTaI/VyWiBVO2pv1Vszoo2+N1lEHOz/RvPbfVejg
nUiemfCXEkX5F0CNnl/ZEoI0jjvpFyi5SoUmrsJUP7q0QwtCoRpDTLuwmImzeYCLhte4l1fcWXZ3
mbu7zeRHdfMmyISdITrtD8P4hBlFDB1hLTzcD/c94wtZUKlBxSSqElTKLhX/hlr8S5n/x/2XmTiL
z/yPcZxVkZd8oGNkyspXBw4d9AoJMjmFwlfg1l5bBp4g7pWFHM7ls2cKw2pI6Azx5hkrJwlTBl79
zSchnBki6WZPxdIj86rqb0Ktf1ucIM74LTKmxDVi/Hq7ZVi0ZmnJvN3CU8XbWnyIwrtldhPLW/I7
Nd7rut+RUIdTx3pnZs+yxEmCPsTpJkJMXL0EmEBq7zfMiNE4mb0nF6gEKDkI+A4GYvGSJ8lRsxt6
3gQ3pdYx3P/eXyS7bZXgr3MUa14mEXHflJhI3Jbw/+ywEGfQRs6b+rGpHak7SKTb4SXEhS0Qd+WE
o6s/1bfj4KIwydKdZQSEFgDsM8FTK24yecym55eVd0TgACYlOybvLANnza2yGnJXTvah5RXULdyW
f+4Whtlqza2O8yfG4umDctMcAEGF5wyXng6Rt08hCrkiP2HpemgTWwPGrbkJXX1yF/TK4s5CB+fj
RrrKrp7tctCnCA99BnIOGd6/vWd94lq6idEUJ/lBcdGJtvJFimtt7CrhAda2REC9gBJ463zI2kBF
sTIHU7mTs9u88sn4qzQYClclX93as1eSxq/1gH0z0oxZTgHalO/xUAHMzSpnjfFX8aoIMw0KqQB1
dixt2emY/tbKTu3uFyGoW98y0FA76Urr4sY4cPy5iaKD0tvkB1MAmJgygevAjTBHxLhm5LZAcW+0
VAYmN99Shx+tk5PqFIIMBOrglxpjOFvFtgo2HlG8Ggo784m2eJBwrUGMhW8MYIndHeLK1p7zAaFK
vxeqe1Hh1nxd8v0we9mRcKayBK9xLKR80Nm5n0m7Kbwxm6uh3ZN6SCDL9qKpC2lyCldp3bV1MWeY
cz9hSS8eWCDjodbb0NoSWpDGnZmz723pQX6UPrtTdzc/S+eusSmgUJCL6z5VvSVgPr9t3YpXeogD
ppoUbEomT1NJiiQ6wPRlZScI9nIm5LG1cKhxp002y6Cvnw3HJru3qLwqv6dGpP4a3JSsQgp12cEE
JSPLEodX5uAbB08HHmAS2ct1whCShKYXwur8MbS7FoNlG5ku+DtczeIVPxU5OIzm2y0yD2bXJXda
dkrkkUOvwW3rONKwijyr8oFs8ZBc62OJfih9SkIcAg5T4obWfqZFmPaqccjNm8VMfOZS8xE7FQbv
m/gSmh2XjorzVx9suPo2WzGvkjOBYWUt6YstKZvqig77JQTaZOQjW+6L5jjHBkVIbJMneEBzv6vT
xk+S2k+59oRMeFhqlhDp4vLk5G8YDiTJ6s4Js8T8ilJ6Q65mz/BcnQmOYb2V8sxwWeWEiPnk1OKt
KYyZTI7RC7sS60BD/RDiG8h+WTgzladV1zT6qQccjpEjDsIWKoboLH2GD6cJec3k46YE68baD1ck
Z8NnWEjBuMRwuSuaUN3R0GwoQBkZbn1pemNWMbSH5M7qj0o6xNg+T+OtSBAohDi0pArkkXvTvOKc
nW8qdFm/r007s6RT3piUy6bgWWUUAv4KfseDHKieNdKoVvYfEs1Fy71y2YfabtJ5hYPyZq0zkKmD
9YABYmpt9lVkf+oTXgc0KK8NwIaKQWtgRPMXxtO4KzipWfoZ84fioSvd+qG9L4oTEuWYoROrAIvE
v6EzsaTroIke4abUeN6eBVLvVnzIGrm0awIheBNSzTQT2mVzDSb6yDh95jC+z2snL+inrBkSqLlv
ul03zgEp8jSrEUdOnT6IxBwCjtDjjY5pjE4T5i9d2u+K5k6vuiOjuMEkGF7REaOUBGZ57rLZW5gA
G5S7LOwBhWN3WWpP6nKnu8lRUuPHfsw0HaJnjJ/SUmek2ctXyhGn6j00n5rhJt0uw9zqhT2dEpJX
MkvtsoS4iaOMPHFvuWurETe/Dz0nbpdloFFVdIW0J53MWV+EfPKkJTkMxjFrBp75p0IsuW7djqxv
A0cLwXxMmn63doqr6uUOKs7p9c6e1eRQFV7e7vgD9eX9SvfUEbm1qMluWF56rv01RtQwP1UYeiQi
qoI0XpypSF2ZBlTrQreywLvb1iuL8gnRNLA80Hwt7PTyuZDu5VyniSlfksaiMyWUM3phsgrqVF/u
Bor8RaEow8UhZMahBvECkI/xcIzRdFjs1x5FblM86mriTxnT+qlrGVdd6zAsfs+rwS24hLr1Oho9
WDbdYHTDhJybIQdq0CWuoOJibn6UyuRLS8fqXI7ROOwEVKq5rqDiwJuBZlHhnGrC1WPA0R+hT/QC
w0TjJl3+EAqxPqFuMZyNEEiUlda1OGxQpxA9zlX8Lqkclyv9Fm/ViswXAf5hwUGd48aDQNsYUGLh
HOwntm9Cti7bOCfBY/Sb/nEVV7sdpsMmF8mNoEz6nRSh0CDbrY21h7ZGxVFkwcI8H9Rp7ESm4ETR
scoWd4O2t9mkNTSwWTwb2JpsCz3q1F20yG7DZs8vPVoVC4wA4exxM0vpG9knrjKtX0QV33n1zsjm
3VCafrw8It9lp2I8sulol3KggtX3PYDBpqnF0wWwAzgV0iQTvW1ySgtxhQg0kL/QkIOEjCmgtlZu
fQmhsuLFOzF2xTfxAXe+SLYlfMtRbn0WF/lZ/MooSujQcVOnWnzBJ4EvwiqRSJ70TY82+Cc55P6s
3VbREx2zeJMqQWq6Kk5BAEUAMIAp+A5A4zGL69azqz22QCBuNHoszSFj3DHI8UwQ991ynKx9ajlt
tgtzrgV7vMVBgOz6xsRgwaUwGnD+ycjrtHHYyOALXvG/guDJHVb4yBJt3V7wDFb7wrSYU16NHC0v
YKKXEsa8eHJER0SV7CEvqlfc6h2sWWLNNwhINR2SH7Fo7/bhyKyJ3d6tOKJThNpL4RQXk7RESg+G
VCL7deae5Aia/Zqk6cRbVooXUCt7LGCZfItOEx59ZSzXXSm7yJVSfWptQolE2QX2YP75bB316xrb
mIBlDscsK1P/Ku+yt+am/MB42UA9QxvyHrOZMMKk5z7M2m6rs3xhPFSi1xZ+IgfIyiWwE81rR/g5
5h8xCHWF2F/H12Vs7BI/fNovJ9o2HRc75xnvfjNEcKTC3eiumFFzL8r9sXZgKNuCmMYNQpEw+jMd
fC1W3U7eGEmhc9B0J303oj2whfyRXYwfXbblN+NRuAILPEjYyqZuNW1dZhs7uELob9OLHNqcKgiW
cF8Qsj1jAdJsA7fgtzlSUfBaLZgBplxhG2Go3GxEHOigy2Kp8AVIn3MipwLSpi0W9PtCe8rU80/a
+Vnn3jGTU7yYlKulVxvu8BndliYrgzE937A8SaUbe8a5xaKI03fLm3xfkRrBYFwRsMLQN89l0OMd
ZAYD6ZAbq0h5B6oZDK/k4XzAg7HIMZVB6yCczdNmlmJvEaUqGgmU3hypdtW6MWPOlY3MOnlRe8LN
gyymfHUT3onhVjnup1zfDpMY2mG6R/iIP0xDPfad0d1sjkseG0QX3WzwBJ3yzcbYdIrfoSeiAYKd
1Q82ZCvf+i5cjqV8GzF8rLjGgS98nT7W5/IFmmWGNIEzgZel9s13XeJQ10UQZZNbYVEYeQuhpxr3
gUvg8oiWfPOVtfl/trIG2mBxMEM1sWH9KL97InkFCj7kmVR06bYCTIF9a0eZo01OVbkaS8R04tbl
eNJfe4XTBlsOB8PbgutR87vCXWO3LxyRaezEmZF7Q0XyP39YsbQfwuIrDKYsHqGNLf4rNHS5y+WS
XLexZfxiPwt8Z78QrRVseuA9jhh2yof4HlOnAhy3fKnyAsoGB1M9c3oa2PqZnFjGiYNrJX3zc2a+
JnUk1mLqTBJHmlOx8tHOcc2oToqUl9p2xDbXZm41x5SgcSaV8DM4Zpc3IKzbaZCENnqPUvB6zS/4
xpuT1IbbCqs9GiSY2Opz9EXSRjoDTFOVOGB5yMbiyum5E9m+rUcc8tYoQRpLdnKm0BHfxcBA3/Ip
3ypfHV5SW5iFPV64SsS79Tm7GgRQMHnYb1uacQTsDWFAAOTnwYtOwm7GrwrPpNFufmgiKmkrw4Wv
+F3Z8nC2o3vGbHfAEBfjIqenvE28fNkzitgJLjuYDkBHHkTGCrkajS2+jFe8ttD4hwjv3tmK0u0f
mYsjSQEs0lp64Femusuj/XCmT9RSF/wb51DxQzyjGkiIp8Add3WBzZXP9Is3hIAsBum/wP/XGk/Y
Wx8S8PLBbTZFnV8nO1nbx/RjF35hvzplxyVxKMTVU/ssfmfAUxDAFD2SrZ9gEBaknx3VPsrB+Qvb
2kZEzbt827AG3/lgl1/ildsSAyZqEfDM+Ku7QuSwnFjYmHZetZfuHC+BFO2IdZDovCXfwPN2QIXg
xLE7/eBTsJ2hnJ5k3BkkAmIPHgzR23SX1oxCOuOIsSt4BDyhn4nOFs7BLZDwOvO3kcKxcBFElG/V
Tz6isrSZ/KT9Hzp/rZBK8L7Xi6U5CDPjb3DPoYZ7debI682AET9zcrvG2fZEjt8+JmAuLS67ufLi
G/pUkdo2cnYGkM2H8Rz+8I3bLyPDcmX7PBlb+DU7L8XWyDO7jOo/DIS37Gh95J8akAidLUQrIAC+
pyfaevEK02OohIuge/XriyHa7QfPmfXW8it8jS/Nk6rbKoWkzT+xSJuf83s2UcyIU28j8CB7onqX
daSCdl5yItjdu3CWfMAkJXf4hUcuEzoCIga4eGqnwyuJF83BQEjsE5+XhqX/Ck/8oNMCcswkjtfe
RFhl9kDhDncDEXgTatfK7dXtesByc5wdKpjB5Bj0TARsmiuypCuPcdVhOwRzKjUAJMze0ADozsxU
PnO39B8yve7BlAKmj8BPWGNEDOTcIpvzsQcAIj4q+8RvyUCyiYUsbON+O1gswui97moNMKdY6zrU
nxO1Azqr1W81LhKqIXfgdwSNWX38jPrQpqOY5e12IDr6SRoc/T2m+pVRDnkMiOcvIoqpC2Y5QM4e
X8urA2vsKfWGQFC219hdZRFLoy/sPNhA6cg5HhD6SWehCbf4Dai0GLXDy8Pf4Vt8SZ51+rPYY1ma
1+V7uGLTxbtvbabh+eqGa5GhuE+8cTskwJAmiVM/87Kbd4CDuQeXd6BwGs2N4l1CeQG08KfZ57OZ
+5opnmK75MgTFhHvbc6iTo2HxgCJolxRkhcbjsCIJ+/KSu0J6Lm69m/dQfxAgJ30Toyxdu1CsIDJ
CaYXNnRgAVG2oeX3r/n7+mqlLjfJaNxwLlTn8rO7wgBr/Y6lqppsRpaJAzfPz6143G/hO7tGwDSa
q5gTiNH7P1eZ5Fkssk8vtufbS39S76s3GDQVVZHd7+bd8r3cyZf+R1md0nJKUMd0u8iaL/NoPXQ/
5l3xTJVYfHFyU/6lxbOY+0qOK6krFWAxl6Rkj/FreovqTYsPn9TiskYaKvCc155ROg24HnQ+pWTe
+5m160VPxY/S2hng7qM3hG7MDSwgZglUJvFxmlNvRhwVFX9pA6XaFTHVP3eB36QkfXtheGtlu1Xc
VevZyvdjgiPomc9EGUOVRuNZT/A1zhB5FTdE7FXty4yzWfWQlt+6fNOKWBIGW4KHceyLQ4+dYYMw
cDvzV92p3OKrZBCFSQhWt07xGwgZ/rn0BL7M723dhdKNAS2Ev13yNC/3IRdpnT8Xe41QdG6UngTL
/UIUjLGPuRO620a9ifGR32rxfitpdzxkPj+PaX3nhpXYNp070w9VO46/mEYyC3CGhf2RFI9RYbnw
Rre3XplUn5fjIHpNFcg8zWw/x0G/PhvWvn/JV3+yHNYE9atueWl4yFQ/H4JWsTkTLahBijhxT/3V
UT4wQ74GYsfl6yDF4uIEhcORt6udEURxcBZkp4uPJI3ah1GhXPYh3iRWcAidiujfSSOQM3slRuu6
rV5qyafSC5+L1Zd0jHrBQYNYCaIwKM1jKe3NwqeQ1g4zGNoT1m9S9Nhm+41D1FwOrqmnXvML7CsH
m30WmHQttDQR/tN7GgiAl2pwZOmGBmUA34PDVDlY3H5zrXfwRRTx4cwugnUz6EEY3cRYmSNMmbjO
8TFGMcX8AjUOWFjAvazDsEU7cVMJbrVM9TAIt9Z6HxPnYu7Uwuf2HxvAgX3+txwpfaOD/wGQbwEz
mBDKmmJuAof/AcizxmLe3xKZlZ29PDxUrc9dutzWLxjvdNSJHOTMaKNXQ6fV3RQSMEbQhF5HO9Y4
CTPkVMfItrhzMVaRg40fAF2GdVwOxBIM3C6Km8m0uiTmHE0GquLv2sK5HHduW3il4qFgWU+DdqPA
z2PrJp6HBxEo93MUbXXfXpd+J4ZYIH123UukgLIRCetq/V+YAuVfdByIwC2yklDikPzxizXPyJsN
6wyeQHxPKIDBPWKvA6IH8q2B+Oz1k3s9f9hw1lewGYV3NlA50ITY2hlSpvxYvihdB6Q7IAjoB2a8
fl2GMReug4gT3aUqF8/p638zHOYvCo6JQcYiIREhlFCVM7L4/7++VUBAp2XlfK8eyFry00u5732N
YJIHzbLlU/WunpZpP++kJwxPgXECeq+g+kb9Pe7WJzzHiu+F8RMGfDCgnJ2ucgRlz+wnB2SdY6X4
OEoHmV0Y2rg60ElSY/c/tJOm179Ze3O5aT4qL9/HF2uPFgO8LP+e7sM34M2dSQvlLU8yHYo3PGq+
HMSBSslMObATd7QF3Q4N/F728BOkC4ltvlyEe3j870eEZOnflji+vWTxEcan/KYK1dhKVIOY9W2u
hWKpDvcrcGDp6ANYKdfnqP5opr1MO2m5sepd2x2z+NC1r/gf4JO4FKdR20e1XzdBGjoWjk7f5NJs
SNYSzNZjAodEVTDvqgz1yi6jdeXcXm/k6Z5LMU0CoblX8we8O8YwGPLzSkC8jvjAlaXbqv6Ohfs8
vql0Nxk/NfGmvoACGuJTXWNHc5cIpwSqrXmlGEiz+7neUaYo0TGUb4v+FCa34rUwj1P8ljRHSw+s
aoc/iIpijU1jum0cSEwFzA5a1e6pfyBsxAT4lzYCRyU4B/oqctfcLbGhZYqtu6crtuRdBQPgwZWK
6d3UvWM2R/QfHsy6giLGBhHJYnJmHZWyEHEL6oEVW/s9YCgASXjWtfdqeMiU13K4N9sAx+GoYGzt
DxAz+j1rYnSFxZvM/dr5gHBh4Tf6vs6PJkKcD7kilc/VO5Qfx3EJQnWX0ttQ3LJMwqDQTi0TuLhK
dz7OeJPk6qpXomUYDmH/2E/3SHWLzqmjZ7zpGLAmmneOD5X53mg7LGDCHqmyo6c+bVGpvGjSvtef
qTnTnLkFb9TuxvzErRvmNxrtMvlHuq93++yzAubcMAFaqRHxHZcxIrhvROchha/xwPxFJpPCsZ+G
u/IWwZH+kb8yPe5KDTIhnR+IecD61JawJc9ICso0aJeglY9V+6yld1J2arXnyjhYf4takCRx0+n9
43D/n5X/S8cHvihYgjjXj90PdSo1oHhqv9JLR8gkkAxN9S1+kO1Leckv5immIaU9P5EmXT32D/qh
f6O9jV/avXGUQDRlu2U41U3fwMvxbvxGgCZ+18/9c/+iH7q7kWAaLmGJpqKPt+YC0i81bRazvcw2
G2z+irmtr/1XfBE+kyvXDD9OvOaX8YtOcBtDvy/P80f9Qsn9Q1Doa/41v1HUq4foJILY2vNMVfKA
y7zY34yA9CfhPOjQMW5W4wznVHcU9nRRJnohjQkTDC3IogSvQrO7dT8jg2zU591i1xT5yLxprw/6
rfk+frafBVZQ6Fp6m6KCOU/IDg6oGZXpOb+tjuptcoqe+v380sFfwDYCJ4R2epE+w6C/r++7V+WY
fGP8jNMjdAFMwmf3NDyO5+o1fTN/QFJ4uHDg1n1421f2cFDfyxu0pvN99GPQwHxC74tP1Xn+xAlW
/+Fpk/NE2wNdWl+WK4cWPa5i7psCCZQzf1IXbQ1hA9mIjxbXsx1t/Zgt//DJhE/pMzvBAUU/CblZ
z3UGCGh8F5+U0NTE3EbgJvmKDc0Gxxnf2Wd6TC6gcVxVE6p3/v6ivIYfFD4zs9HAL9/9Y/U1ydtV
vchUWJ5y6h/HV5EeUrKn++6L76kTMH8RX6aX4mt8ipFO0d5SSNBeRUd6NHj/lcdC3Dt20DOFr2dc
SQMCdf9WbyZ7OQw/0idt0LDYxkX/6F/T7+QDgZz6Pvw01/iC5lH/LpDoPwEXJFfs6pCuCWfWav4J
SsUMM0Z61pEmFuLqz/Psczplp/zULrzVbazyEeaUU6Z9H0DG7tPH9dKc0+/hMLMYAdygbjUgE8ho
qp4C+Znd7OpH6sHkIoPlnEBjeHrKdXs+PIQtFMlGXUb5yN8RBRaX+Tbfxe/WCwsJD0JchTfTakB9
OslNRlk9pZ/yt4lURr8VKCo1b/0czuO3fubE+J4O2d3E5ZSACkRn8CZwJfUOPj8o3/NX9AR+eiPs
oe9fy1tln98M1/Z+PSevQmFnj9UTS4QuPTua13KwRfwpXpvH6GnxBC98GMut0ef1bYqXrWGtX1he
9ZfyUX9Er/15mRzxq//QRIhSe3qNom3baG8xq/AOnUH+tZxYuxDc8Vu5Zx+uz/q78SmxnIGsAIfB
wBj9/AEKUdmtrNWXmc+OUyOE7IULi+Mgv+QP0+v6Z3sAT8CpIQMgNbMhnZQ2i374WbkMx/l+Q1Vi
R6E3e6jO2Vl6iz/Lr5ZV9ANP3eDhnWz7VPtiqoiO+KO9KZ74iTzdbVv9AKamb+L38D6xUt5bshZq
uMANDclQOQKF8Ub28lV5i67lQ3crq+74gZHE+sFHtD7SZwO0F+X3BgIPn+m5/tDOxU27gxBriddh
HwHnxvY9Jx/PlLRJ4y17mu74bTP6cMDhCwI89QunLuW9eZufJtXVvxrFFi/5vXIUnsyvcQdW6keH
eqccpB/xE0hb/ZK/aj4/C4TfDbsViD3sH+0oxGR+w9+pI+ljZ3iO1k7vdMsmXdWgxgZ7oEYFO35q
H+On+WcGxnkXvjGXRHwBFzCltmQg4YXNtJNvxLTyi/DKn/OP7Lv9kO6GT2w/gERJDOAny2/RaGes
Pt7OFxJc5hJf4DBWKHuDj2CHL0hzF81hpLe8mjf8g9xJKUibM3hUuE/RTnCIDQNmfXYK1YNCRkEL
jsoEaNZVqSz4LDj/hG6Peedl/hBqHBd8q32OZS+bPFN1Q4CFFSj9ZiZamI18ik7dVWSpvDItOHAc
P08n6ROEjk3KIh3eGy6E1+RYfsGXcWZyCODj1KtOtm6XAIvBgvu/MT7mzjE+EIGk1Jik9VHN9zb7
psVxHnE0p4+wS6qNKMjg4vAZRSmwuity2AqqAwDJliQHcVsyO/M5vCBcpYbiL1YO3A91Eb9aMbgm
I0cztwPdAwPfVIRgYYDThBPYwyWicgAo3oID4Akd3jImhuXCkBLPH3XK9q4Zmp5e4A3Cj+WZeQmD
XvDC6P3yRILbAqXFS+H3BLcuOHjsarGjxSaRDuIb0A08HfEDByo9sHatoZxPVF7Yu4+n9im9ioDK
6FsBIYCj8XjmCX4NL6lXv4PCt98NMAyEhPwkvDT37R1zsEF7/b/EjwUKirQj2zCclMO6fUoufYMo
FT9wRqBYaVBWsLx2cgHUgzKMPsvH6M3kJukd4adV3unAVVA3wZXGW25VHYYzEm/wpeaXvmik7Mg0
eIUzzWTmghNZmAU4NIYF1CyfFBKnHA/Zg1V6+Oeg9jQGt0v9iucEd2Q5NMncXSMg0d1qOeupppTm
sIRsvlYxcZG2dB2f1mt95Vta70gT2ThsrxpiBGnGO/l5ABBr6GmwoUjpvuuUgppz3lB9up6KepvF
xxQf3CVgwLN4Z+YMg3HHbEfRdbka9+otmB0rj/WnXjllLGqQa3uh6kETs+VRQH+Q2/FBq2HBHIY/
BojHtQZMrfg2OtQZ4nZ8CyYbxTpqpxRk5Cd5yg7zuSPry57gVa7JuTgbN/pt/D18pPvqZEXWLr1d
dRucfrVhPObOjulvOOtxTAP8s3uqru/tyjrxkYLyxCZv3pb76sYkMdeuTHvQ9vAO4/sMaFzZ4dvw
vJxrUMHtPxpA/e3+db2V34Qry1Z7XyAxqKMu+fN6pn3y8VU86xdjw5dA8sxq+0t8E17j++7bvLEe
gaBUH7IUhI5CeATSYXmyb3CZYZyGEvK1OLHa6h0/qOidtWEQ4Q+pAWoOkYFdxA0YTldv5NV2c39A
J1r8i2/8HY/lq3AT36rnMUgPzS6zq13+KN3yQpVrA3OzJVg42iuDeTA5f5Mn/+kX/1FVM8sradgN
YNf2q6oelXpc9TGp8RtwAQuIDECkJ+cu9Vix473DjtJO3lna1ZCeohnLLuY19gKZApWnrp5JC61t
jBpuEXRmuewp6n4ZXKw+aCpjeqzOLXHXcAz2LwoRoG/KPioNyhZShNDSWi5X9orpFSQ1AxKcy8iV
SofrLOSozbwCi/yCCtFDj5lwn3vjufwoz9Zrfm3vKoKdsPR+qRufPOpum6EILP0hFU5rvOvjg17t
Wg2LnPusIikCpwEfxlcqPfQAxdfQuSigIgCvgnxYokg56+mtHKn3F2gJjp7J47vGMzy1nc7o5h2E
QGwgAb0+OkknEu2/tPd/RNK/XwczMfgjiCaxQ9qmFP4fBKuXazlNJKnCUxvkmnRtjiQy5V0RRP1O
O4pk2oVMq/sWKPhN+g2YaTSg7KgR9lZ2E4q7qSONgavDlhSH87RWt/KfOUa5JjsjAG4yk12KCiuk
jyNAhGGyoMn36EMrRvOANguPHUosIqeSQr9Z7Zctnc5GXEQtFk4eNgb8Xal3cPllFwgqIhzMKT0t
vG+iRwzNNuUjrvACAwvE+/l18Tqlt/HS06Z68FeAqfJJB2ErDpVyWLt9Q/+7jTu4dD1t4quVI2cs
QxcfEjLFU8tPmT8REFM4OgM2tWeOzro4U+uS2ZmgQMXR1HIlYmyxPeNr5sPYHmVCnMezpoBysc2n
NnLwjKRs/0mjt/kkD4He7pj8GjWfm6qkZkN3+N3WyCU8VINSxyCQg7gRhnGNDqIWIBYAtVTmR4Pp
udXyZonx2KMoHAZiT1mZ6D3hzUj5SG/U9W7TZ0UAsw7Vi5L4ZAt1APhMkZCY1rpRtxNgiEpackQj
puwSM52bDmqUTniUJ7/FZ0XeZaZvSl7WeJDOnIQz+wY4W0FrECD0GEfUeg5M6kCj+V2Jdnc2medB
eACtDEGTOPIfWNuQkS3zgxAMckt6ZodI2FepXS6T5a7iX2Ts/+YMYAC8bkHtTP/J5i99cmlMk17G
QvW4mv+HsvNablUNtvUTqQoEEnBLFiIpOtyo5IQSSKCInv58be+qM6eX93TtpWVPW1YC/tA9eozR
M5OS3RqW1LFHBn6Y9dSnvhmeDbqpw6rrgXTA4uCM/Xv+/KT1wzrEkL7ZfQ1H9m8AcLXjml8MZT8y
a0gI6OnatI9pNROk3z5f16OOnt3NiXFbdqr3WjsH0GIaOp1u81O1bNu3a/GLKKIv8/U/8xm7kx7N
3QzR6/49nzftVel1DuZ+tFYGOsaDh97BK7UpAGe1d87kP9IQaE8Y047pHhJfMKAtz4rbkoTWl1XQ
hSRhWS9dUHmDJQBv6T3iNHxf9yvC0qMKqw/NW7+bahCzsPBTMVFZzcV4T4j2wj3bng5MxsJvgXJv
Wyr2hG+Mbqyy9zpxubodn4uOp1K03J1PkUZfXaGjNcyys4lhI8zcMys0gu0uNaMda7rQScveNcAE
7Znx2bWoOxT9wX5/z047kBPrt3YU3619/gcW5iQqOtoh0/o2rNb9bXk3zJJ8Kmh3YeXf+ep72hNY
PizVBTvzzjuHOqItT59fJsf3xdMO/d677nZoBDzWJ/oUVLAG10bGV1C/soFyH+/Pu3cqIhxN55Ic
S/twCxaJSlEtuI5hhoP6QDsJfxmf3+Q4/zmUb+NzZSjKrgP1M6PJ9Vqddo9Uon16yp3R55pPXMcb
2UFLnNZhE9MpDK0nx16wPudU1v/9UbRvQPLXR1ExsOtSJ8G8/ttH2R+s2/lmbW4Z2PqNTAfjiJYk
lHI/hPFnZXzxq8E6RJOhvlS++VERsKQKEVCHM+kqE+tZZZ9gsfw4LQmWsfn2z9PenN34EPS987Ad
//vzfpcCfn5eseLo9frIN7rWN9FosSrqw3kNEG0hL1o9XUf7575XhO3smJIBEWuTu/RdGrU1bt11
e6V7zksfYkdQfOwGeyD836Rd36H4r0+EzyGdWWTFs76dwRW6r6Lp3K9ZMceMI+oG3XFvAPSvz7GZ
8lrnFvYWKCFwavGKd7WKaLKwGSvnCDYm6m/zSO6C5wacMlbkf58szsnf647Jh+JTsQTKOvhf56Hr
GV/U/r2o42QOi8k94o1jg+0HuwE8KyXSA8oYDg7b7jHcBZsApmBsxb28n/bHejoiHfLb4BrtYiU4
R+qgHq7AaSifhqtBFevRju8wUSmIrAabQRMf4n5AXkTbMhtccbAeWsMDuUliiAtXVKfFcD28Dy7Z
aQI1e3ROtJDKOmziS94bqqE63I/aGX87OZRWYmu4Ha2yzaSe4aA8PAd3QIbSK6Lt6Dg7z6rMCNfh
IZdbk5/4uuSXDFI6fznONpk5aMLL8D4k4agAYTcTDIJmVtrNtXE3N8Y4pqdmTlvdF2NcJIchLQ9T
i3vMfEERidDFXsTU1gPCe787sNJV7RXP3EYdHrbI6+ScNFmfjiZ+8wR0DCCEd5jubb17qA013tWk
Rero/A6WBwzTcJQUAkXAK1U2ePFnOAy06wLR0W3qIBisWZhEK59Oa7VNR0TyKzAlvgO8AjsdWQ54
yklE0nyf8mQwaF4LdEu0EFipbiEd2khTwLS4k7nw9T+kGIAcEJ7LgxzwdraaFKNytudWPB9nJP/5
abgNdLc7hYkUFgGhld2Jek7P2XlNsM3o2epb0SHd5mTd3O4fOMrcPk7wXIHNPhav9w9+aKC10lLv
VX/dLHdzmLuvm7mRKJme0SlrdIx1v++rXi/aD7xeQHP44GKzMMc3Zz9YhV34D0Z+HW6zS3JKKDi4
+H6FCwZhMWkS+HSZOTxmt5n+sBktxviI5FZujleJOujE9ZAaF3F5pAzXWRXxArPNc191tpPNaEvy
V2Ty6MMMEuGkzpCgkJFmh1k1ax82z/tJOakn2D4EiyE1EBfJXF4+bZ/qt+3T+uk4PU7VefmmzddP
6zfto1lu3/A+Ia9cvxVv8EdXd68FZdoLw60lU3ztT/SJye2KYjhTR9Zz2bjNB0nqcW1vlqslayVF
8JExWqXm5BI1oYnbpN0Mq+EitJLdvPPcPu7GGw72MDOYhZ3YyrfZaYbfPJT1UTGRYz5HWmYmq1hJ
dVjwTjnsJ9rk9CjMMvX1/ljMr6NbbsSLO4Is9al+sZ5gQ55fWm44BZGoUqB7Vl42z90X5eXwTn4M
Bab/cu04uAUlu5ExoFTt6QGeuhGkNYvprg6sWB1s4kWij4rUyjbTxWgBn3bUH6ECWwLw3l7NWX+2
frjnFoxsp3wpX6y3zhtXy+mwjUGm2UgZ4gp4T3YGXR/kFeyRBtUA7iT3nxUKwB6Qm+1ELs5ivBgX
WSdfuyhr/r0s6t+EyF+rIo602Gqx/PU+A9g/sqtjUarXk7GuY+BpDxVwWISngXxHEuSb9BiEtVYN
qFZGi+gygEISIgB0KJ84QBIeMPk63+YQXsocH+68SQWQ8Vbe8PRLy0u1+60U/p9P+i0PVLfFFafJ
TR27BkwrWB++RXlGj2ApUhKILzFtz/jUzeAS7/JNvh2vcvqtnOJbfEwP+ZmvcgycbQZKVMVt1EZF
uk6LMTJq/q3nuCBPd3k9bvJrqsX7sTx/nXayUyyHfk6bnJ56SRGdQrwng14A/9gm0/eMlcMQbz4Q
c37AEACRE1Duo//afzQ+uhSn3jof4H+W/KwAYHyYr/pj91F53M37WT/bzbfT3bgbm8My207K7JRc
kirqh6egGyohlptBG1aB5eJc5Z0c5Fje2/q3FEH7FoP959R+CyeVYr05GTqnFlMqag/0ED7ESmtr
j9pjPT9zYg7T7XiXw48Yn6kfOsWYsmFMoS5o/MXSCsshJdpkF7eBFRvTCyCfp0T9oBvsYvQyY7h6
XaqNXWfloNl198HaOwbHQA2PCRqn4BzgwOtug3fgOefs4sTqHwHpG4/mjYN6sB+cce8l9QwMbq2P
aYHbhIfhIlbTKux5RnAcGPOzSyLtPMDg9/ARQDaBfwQ30m6e3ISymsP+iTqB6ctfesE90rNtfI82
6Wq8zlfj/fRCopFfB6YPFcduAlbigcoO/+8J1/1pwuHBrvWQ//eV/zTpKVuMpo43znVjRb3DSL3B
IFvjjmRBjYJacygOnmIAiVEz6K+bZFMdhzV+QeViUDWzFZG7BeLYGXSvaC+uv3Ap9N5Pn87A/LTP
mOjTV/BbAHfZqL3jYasd4pu7Hd/cVU5NOIXTO724YPjBItjbtNUdw9J9xFWUOQgVkjXfVRzFgWQ5
6MCyxJ7AwXg8bT3quC4CsezKdK0G0AI8tGYujVYyk4nbEnXhUsYzb0xpNBk+9Vgp4HCP+kitCdWm
A8uFX7dLKzu5RcpT7T0PxTknRSDI217czbR1qDvy9VjasIrt4dmeJ4+Po6P39ob8hHt6nze6/zhg
JPbJbZ3d4OpBUOJ2dFCh+hRcY2IHOxtAyw1Q/dmlg7O7c33CjCJrwlemNTeKBwCyD/l78P6Om5F9
t9WQMER7gWWR7dzeEKV2RNkBdB9rqcfN68opPctX3ZfnRZAY9iN4h2dl1B5tA+fVu09lgc929B4T
92y7Sc2xwdN1QffcxyR5lN8h39nZc+IOE579XNuPHCbudbzQ8+Owdc6enBA69DrFEDmjXdj7gMq8
SyXfhcczAKRz1lHt1Czb+yh7nLM5O7X9/HK0X+ReyNU2tvLD/sByqBA5r9TQbPBYljfVWfac5dNS
82qfKSwLe4gYmPtpnsYjrMD8PCs7OziEPJdg5rXNH46+/AFg3bkOoAQH+FbYS2BsOtogWfG67snR
HDx8yFLp3WZDqbWBmwmyVE/zrtllfBntmcaH0SnY8K6shQ55dlg+IcLknfcDk1cp876/f1PnvEa4
fZJPdh5sn9opKg3SHJMAS/NMngnGFULycq4xTFM7GE/zi6c6Ku0IFf/mneO7d5nLe2+8tb8JQM6c
j9aeaN5yqbhyCPKeZU5Hl6h1W9f62L6lXZ4oixRg4fSKg0OzvM15waBwZh+jcP7v9YLc84e8xaKd
qI4dAn4v33Oq5nwp7x1jdYg1++yU9tyYnNyT27hQ3h2aybFpnwbgVwwlyMU2zHe7yY4OxBQH3r+L
Wsiug4Jl98jUVCHmQwHzsIvxqFvbLOUeSC+DRXZ1JIPuwiUf8Kh05DSg4DyDyEXwxtyjW7PCnl2S
XzKCdcJfXRiRvp61/tVFSuWxHrFD0aSPOXJyuKqe5eJswKSjKx4zGTsZ52MSfeycObPSOUYLp/DR
y3JbRaFydxvi/3A1KniWPO/f57H3zSngc4+DIQZ+DA8QE+FvhhLd1dW69gpzH1PVYtqjfQ9ZRfhX
Ihz5XoyfZRVgveIUooNy0I0zwd9zhhun4n3vvB6Y/Ir9pDPqZTz3P/9d3rynwiFlcTdJ4VdOy0OW
YKjO27+PwPrhCGgsrHIAivlphfw3cHbr7npF2+r7uD9DJOLB0fblzLIje4p3Z31GquqChtswuT7H
RssyjEcSywOyfRZZzUUkyKi4u6gafNDsEBAOCoHp9l3DQXEJMUzIYZfwEpaJ5H5yzUFyfcxl2JN1
++FCKdAupq1vBHThIJ7pBPrnXNPjDSlS4S5weaB+LaMzKIhWTA+9n9tP4CYFEG8d4navcha/Xt/v
TSfl+nZVZoeOi7GBE6+AO38EsvW2rHGaO+1jwJszlEUC8W7Ue4VBQICnR11uB7LyJobPYGJ3SwYu
occ22ifbUZWto0vYhM2wCRH3HWAD6DYM4ZNdJPp061Qh8QehxIWYBHP0gEpU3y8JziQ8axwWKP/u
nQcrHJFiVEGD1RD4h++3YBd9nQXTQU5EXSVceHS3cH4J4cxvTLCvo5c2cxrOOhambn8fvd7famf9
utnH1LYz2iu72ushfj4yLFQuvQyP1qNBoo/bEczuNVs6cgWGPaReTx/JE2Q7lb/eGSRk9o7lsAgw
wdeDS4TP0EAlfoJk7kvktI9xH84xJh7Iceu+4uq+SVZbM1fosuTMlughbMFSWoATiiTO12L17wmh
dv+7MmoKUQoNjrju+Cj9fdDKvltc0XDv4/KeGKfousHBs91OkT+fe+8GNYIjYMBlXXp706dN1y/n
nJ6aP72/adJlT9P46svn+2PIGf1Ope9N3v/SKOyY6H56u0uuavVTdTPctp5djHKwP9XBDspjNbzR
dwaLrG0CTHzT8EEjbe6ttoOGnu0r4I2rCSsIL0Nw666xxo2JHmIl6hbDdHup8mRhC7glP6WgQQcj
FMxhpSf4da6PwUYhGIOlej4+nZuk3zwtylGhstUSRJ6wX7xuRhUECx1dh9K4Ze+taQDMzSuyQtol
bQr4fUgt93tM9ilO0p8hOOCtVRYXKLMrWmZ0fPOOVnlDO0H9GtDeM63WaMx3SwNLz92Bqsw9bc9U
1PT3G7FPAXVm03m3qG7fEqVOTorl9HfPVfO+Op3iKyYY92SLX0ZfDxThVl9H5bmXtVbpa7UWFsgX
awJfXMEhQGy1nt2p5hddGZwXSR8+I6+e46JJ7+FoVWnBndr74UyRe+WraJCLM3KaetC594fQwCmS
XmJNOcfK9jhp9JV/RBOkFW/7bv+xg1ClRQdMo/rX/fXsw99oG3R+O6Dxq3tESbiF+S5P6AyB8LNd
F2t2MMPt9pYavSY93dSo3NdYcbRB/3QLOweU2d2801V+Sxl+HOd/jLNvOO+2NC/HXblgcqMYblAW
Nah4kDvW57iDtn+3MnBoQSS9Vj3ShHr10uwaV5tejx+93lhdz5S15uJ76pQ6Fi8tpLHy+EtDC/WH
9Yfuj/9/KshU+WMqaBXO1nrF7rqAGKk83/DPn95RnWkUT5W8APGwoPT8mrD8kLhirNmntQcWUZST
vs1Aa0UT6aNi7eNj6fWQvVwTxML3YiSj8N+LzQ/osaZqtCmCZm5pqv6dFFAzIMjP9lgai+mxpxQN
IlSWVuTC/34n7adz+edbfTsokw/fVqq2j3cGlL/+02qvQjBB4YchL3LLWUcflAh1vJLgmnaQiFKM
Jxjrq/rBrKaLx8050+rnbT/uUURboGRqkJBiEHiFoIkJUbOnJxBOB5ffAJqfVkM2YfYggHaann5b
jdXO5VR1awX+iRqtjcdjx7vcSO+o6V0DPFLts7G1jU5+3Se4M1oXjGG2v1yjH0chux+dxXrUOzE4
/XsUdnaoKY69GzGeMtpRDF80mOJ7vL+GOqNzndHQYHVLbvXs31fseyFGdl8ICgx//HEZhP1vg+Nw
7tWYuqj7WOU48W12Or2xBh9Br1Lt9rit54qRq5cPyektDPV3t5jSpbNr75Sz6SIJW7bbhXrI1bwZ
tdNl0d914DTuRmvsOFFs7WbWb6n+d5bLfz7zt1GmbJR9cVm3+7g+LRe76HgdUZVXNaYujpDeYRss
1F9O0w/x619n6fsytq9WbVMwQPQGhWIVqd1Zf+3ttff1MdmhRNB/G5E/gBl/veG3RUnZanq9OfOG
xqlnrzpbgGmnJEAHei7PybH3fj1Ei6b/yyj8aU3qqshUaPBoAKp+O7FWwdKwuF8ZDNg6nKLilnQO
QdHNj03wy7D7ARHVMLqm55bGAPxPr99rz+gVjXXBZbxElQbBdEUIUN0xKcHQcbbYdTxGf2+N09UO
kWpCqOT1z6Or1scQCyXYiOlgbLHD0G7epXnWoJXiuM8jXw+n7JePKtf2j6L/12jD7ZHCG204/tMo
+NLf6uWxOrM44CByPPaDovqQGdqpng+wxjs9K9AvpX+/E0av5jshBtaJepwp3VnBrCnraN1NN92u
s282YYOEf+sp/0ev36/PSN9ky9DoNUvTkL9XD0O/3ju3LRmEYc1utACunEZN+AD/PhWqKQPg+7nQ
e5bAayLv+m4KvTsp9Mmuj1XcJ+J+q6PD032gLz9RZxSPbpNL0N4lp6vH+/FpesiVuSjHNbA21df8
ZirIm+YrXo8vxVtA4ORHyNo9nybWSIH6jsaraHGbroddNPqpRnq/e4Wd5C7m15rmTnb7vHLqqHJh
o4DKQloeboAEcL3hS2AAGFb2a64M7o7E8wJ7XeMvMGSb30iCIJmB8tRQyAen+X4qd7E3tcAAXb9J
obx+gt5Neklh2GMwnffmdBdz7qAqPRACNKdDlH78S6F/gD7W3j5B90TA4EBDDGBZh/AyXP59QB86
k9/1sIr4PuwOG6dx5G9NAtI7XLub0WrU2itvPcFZyUXA5GOH4xySbaY8KEP5+ZTI3zcegpxfJvv/
cjURFZKXm0afLODvUbPvwHFRbtj8E02CcQim0AGfBLdzDJC8XnYm4eoAgV5clfRrld9ItbhYtd1+
FKSmFrUL1cdUAMhvCOUORAfQ9JFmAuMeGKvqn+fNQEoxqg81WvW3YxkGcsd+CZ2M8jXiKUl0YcsO
BFJkjMDjF6D16zMIYvqcTSFDOYhrAffWpLMCtRuJpPRWgtjcpUCX3GDT+J3RGamajbu/B+kcmA1C
bnDyWtAuuchyfzUHVQcQOrt35+qfgAaQXHs3p/XP3HcEMrg40IBBTQQ5uQMYkEvzBRudshHO1vyM
qwNjCgq8AxHt6TpoB7d0M9wMVWAkJV4NIc8yEohzvc0IoyIHO5Z0k2wSfMPIJf89I38MuIANdKMH
SUrBrPXvS7i1bpZ2uDHxu1UKB0EP+pR7iV2xiAj3CSR7ltHF4NhzyuvD8Sr2CmyVu5fe8z3FNHGH
uqZ5N56gbTedEOarcRUT4l81rFBPf1g4en2sZGVxgj4lf/8jyN6Wq75yUU2kth5WSjAYyN3BN6do
hbDomQrIRscyajP9AKKSd/SwgrThbAPvwcp11qHqntP7tAw1hmDH9gX+VW2g6wlc7Y1fjPYAhXRO
9DFN8Xfcth7OBA879wpa5u38ygdFfN6Pmon1UHr01APcFtSQLgbc5EnyHR8Ar/JPWekJ9IDRoI2l
HTOj9faUGPEOsMevD7r92mFgHJjydLlgQLy/34ay/MgyxPeMVwwEnVwjD5jWkaDomnse6V7zdPB1
T+f3hgIcFUncGqqnnk9hco70bbwOL4NFhLKqXRYhcrTB4uPOeP78ZfeGsAjGtcy2DI4PdnGf8DpO
6CB+X6i5QKcCktX2y1TQcYFHORug6Qu++NcXZLCT7oNbWAYr33SRR+fYZ7kEvIz6G2P/HsgsAEob
m5/PkTX260SBr1MY4E7EpryULLNUC3lrEDleyHK6g9JZ5DCLPgEYweIvzg20Wv98lHwcw7vZ09qe
xrEaaEEOes/7yosg9WBGAUIAeqOF4YaghN+hWDAvZRaq4JjFFHrC5wxcjQXXJGAFll/Yy7798CDV
jQVPlKl64muTKkzqK0/OsS/jgkjh17SXgttD4ATPm6S7VGDRZd+Xp9IbYIwDlb12BcY1U3je59Ak
5HU6LsC6wuIu6z9Czre7J7UAHBKoAEAEYZneZlUAwSupnLVLMm5/GDlEUKdHxXyAMhfX1ZraTofl
gJf2hBmxzVYs/lu/+yJLBNjjm/mJOlu0/bHJNYYdF/iNgrpPbX2btZ+7wYaz0qOQEAQBhYMG6PYQ
zJ6ebgFleTkSNiT2Htr28pE29lNMQSNeLhX7403qSBeA9h7lF9QNtqxFq4RMnAJt4Vr55wf3cJ91
l1It0iiDyCvSrtjB+5yzJafhwNFtXdnCNjYPe5I5QJVjSBWETY/WdiyNlBYoUVb2LErTp+htfvLf
2MHYw7Bwe9lO1v7Wh9LBy6Dad2WtRHjCeoojjh0H47yyl/KL1GhgcHNueT82y9KHaM6Deyy6qDLc
pTzkQT7pU8NHMB8mKy6cPAai9ADDZU4DMlvugTHL68gr4SUOna37uQ0z1KICvFvOPCa09v3NdHDC
czkZfjGBu5J/4cG/Ldhq96dc88+V8Numq1yORtM5GVWMrpKlpZMR3w9QBTBoKvBG3CRYdmT7Y6u1
X0o8d/uR4mSZsaAcAgWFCt/KvQ9x9afGB8g7uI1Q1jiLwXq08VfuqxbcoupDpgc8B+ofspnJltX1
AbylAPUgVygPHvJ7CmfLtjyWM9yP3RXPzmeNM2P0Xvk8V9tZxqadTmBROov3zrDjI9PBGvieHVwl
PXyOCWj1OZh5LiDpB84t3GgqxZBB1PMLlqTCY/xpF2H/UHBB0Lu97+Hnqbvt9E6rXhXP5RSxzLGI
f5ZBKKUOpDpKHZ9zyirJ8RANUk2UZWcfrFjhFizPsgoSvXCeGc4DJgVRjj0fSfwjmxI0H3pMbu3J
csUByNFSqeARyIsYjQuG8Zk3OXvoaw5cP04TFskODULlESMBjiEFUh/YMdZWicUZ0sdST4AQ7uL7
w7bWDfoj3H8pKku0g2Xco8RM1EJ4nsyx/Vdhl61vb897hFTPRy66ym+PON8zdw0CNKnt3CiBcg5a
R32lKuRJ5QQCLZ9Gqslnr+TI9Eim+jHcUGtTOCqKcEx/GXS3uEshDJ+8gG7pcwHYW8BzicHvgxUL
vuquQ7lXQPWrd4uRZ1Kujg+5zgZ5yKRIV3rmXEnwZ/UxhBnB5CMeZ1MNX6QYLls0/T7YRa+pQPjy
SjBxqfLcffpaYa1AHwd+En5S7SFJyCDmoaSWc1R7GLNl3QTw3ekm6BycOyMMvWkMFB/0WFZljlp5
x23DQ0DY7MMRI0CWG+JXAr3WVdw9854vtg2CP1hc2Ghz38bbZxtP1oQGPkoxOSQFtWs5d7QadC+P
MnwITAIp+1P14/N/lR+UpeQrErrKmULLMRcekUy/k20y0OivwX5fO4dMSCKwaghvTDhVZiC8g+sc
LbTiXeJm0JIOfb0MUkvoSFsPvQEnXMgAFEIZm4oDsszchyVJMiQzXu6TEOTu7sfCQpEduea0UrQn
9pHdndDGqfxyJNcACz9q9utQPvgWlS2mO8i0PscbpaW4cedAwfY2xe2Pmwz52pNpIK9f5XLAface
n1OV15SrLEERXiLyGjJq6Rtnw0yQ3UMGm4zJmyvsGOQeGcwYRieflXdYBWiNOB7hKHR5BZmTBcVb
9I5D+cxlsvMlXCKEY9zgii8Dze9BlZB6DqfY6YWbV4mXVldbql1y685Qdfh1dA6wTuKLwecTawVE
WrzpydVYqS7gtURGn3mjL8EKFvEUEOWjS1FRysxyMTWXDpPRmts+KUb3T45pb3ggUpOM9BZjiMXQ
qx+6BgsZsmv2DZY3b02aZrkGM/vg1JnwmmQ0tcx/oWtgMPaMmxXrwJtErxgOEBy9zDvsrmhNWRy0
gUxGWW7kJleA5eVVloCvJEvGAdcC0shiJEnYyV2M2D6vzH85iRS9oJhcYn/zdnc3pGOcMV5NrsQu
PkEpkYskS4Bmt0ymiy/LClZ2n+8uP505SbjB8pwj4Qh2KiwPFlvdhk8jI/CNCvfn7uPhwe1LANw6
FYU5CuHOfdJNhT+opycKMBxl+SCRjZmiUiXdOTzXk26oP5DM+l2+428VygqI9oaBcGNwHVPFQxPN
6rIdSlVXhpgMBTlNlXtNZMBJ1C3DX2r/sgbKaZTAFUMAOrEr9isCRkpK1QtBpmeMLUrAnTGG+USz
ZWCywiOIXvmXl6+lXl4ZjjJDGFiSeXoZSkgMcMe+RyBJvMr2EJQzoIPZPZTEQXIDptgIrw6G89ar
ZJh83sgQZipahcq1hjLRKleXQVTY19TyZdkUDg0GSYzyPT+rtjGUw0PT9DnuL6E5EOrCJhOiwukF
F1tvH2xk4y4TDoBPRGQr2aVpFzmi3rx1N+nN0xx1rrhdlq+7J5DDiWVNh7bwRVbA/vAz4NXdvJTw
/AL3Bx7wzBzAnPFqWibjkcCYl5uwAyS9F4aTnH5MCCWpkql7HfdiUi2m2ykDhRmBbrLQVP4ho9UI
qZSsagLBrIc6Q+xzB3FL0n9YOLL/YqLKK2OstnJOmUw8kDoWrzaVs7R33s8+qQA7lsrjhPhEU1kH
+qNjDdesL3c7mR+gDQk1Si5+nQrMIHvcs2w7knXhb8DWLflVmdxtLiow4JBV0IHjwIh4B/BBM2vv
UokkJWyUSIR9QCgPjEwiQJzsuQvDPucBzImWr87KjolueHDYJWqEAfCZesh+QT8mGM0CLUj0hKE+
p15oQcf466+QsyHmnT5TE5IPmZ5vk1TSkVskl5ChuVzDPahdLVn4AigcvDh2Uh67vMate0ghFqEJ
puKXH2N691CQhp0CIVPYCnjKgkkV+SIz7YtH7OZ9wVZX2IWAncAYMFYcmvJ61qj1Fb+ZX7hXnrme
rqdnHECCYmqipcVPB5xEEA3BTaQmfiUhkpcUJER+EhQkFeIPaZCMu6v7P8hGRPMLv42LJ3hQLpVI
7xYJ3kLmK5dRAkUyPchXr6Y9k/zgDerRyp7FvWBJaK7YM/KsSBZENgtZHQiUzuGE4WuTSE0IMDln
IWYA/AutPpDfCZi8S8ATBbRbcN3WPs+TqJhOYtzJO03O4efjbUloQMbA2ug251zS7mdwv2MZRufj
ALm19uxJJsaDpHd4XLq4FXzGpG96MDpmPJ7Xk79hbMuDW3vJwTPiHDlrR7cj6FImP+EERTZcuzTk
4tI2npDLeEVPnnUdErEHMIBI60pSDT6n45KukBxBeN37DQwL/QUyZtgNS18flkRx/iW4PRvvt2dq
r8H29f68fqT9VnB9gyNW+QXqkvmWCPqJEspqaPq7cBdqS4TrGqpmY655+JYIb4zUD5Syi/vQ0b4s
JRu9e7uxsMTUQKDMlgv5xXKmIba39TkjbpUeGHGUyfmrFazG5ZQOUiwoiivAVdd/eoo9/rMdz06X
kZw2bF6dknStCU48Dt8UxqLiHiFO6KRi2GO8XZYwQBmVLcgoCxP8NRao5WmJbP046ARd7AM+jgMa
OxiR9gHh+hz3okoJcRQK4NoLP7bX2qIm6EX0wOXRQZHLvX/ejrHi7wcw3j4uwHky7ltff/0a8yo8
CcYxbYbA9XBvCejdlZeDzxPgYRXz+YE5OXNBfVu3/9h/5F+miv4KjRku3FeKKdEMQ1j4fKjK+S7D
Xs6TQMJyfIpvjKCGSEpo4nduOioJj+ltCPMl00ZHzP54jmSflExOXu9sRxt7NvoF7vtsH/gdgEcJ
qajQ6YD6vzPq6mO7uLcmjk2LZDVdj5PL4I4H0jG5PxQjXB72CTvKcVZGdXQbHBDV0K+U27qiY4rT
TJX5ebnTnRMCb4qqc5z0ptd5vbx6pJgfxViB6TPvYyx6jk5diq7OYbqBOY1UGXRobtF3zT6h+kGV
GFlD/LsuE2NohPxgDJvslF0yWjDUEbtgAjEpaYaH8IDD2uMXK9MOYhwBvAf2XfcUdtIFiAM2EmPs
LTp7tzO+vZSz8r18v+FMtMgxrbioziq7PBTP+9kNAxQsmLLesIwUBDThJbsNeKcQXdDQHNCiGmnQ
8X09ElXR8V192Vx9gD+FwBLzpWf+LUc9OiPbZzRH+5HxYL0gWIY6tct2kxUqo56nButBGXeSVbqe
1l1MaL1F1kkWE7kHmQd8a2tZhddHa1TkaH3X+WZcpbImX2Ok5rvxatjGnaiND2k9vcbbfJ3TAR2B
wdR8xYCC/3kaxMNH0Rxs8/20zMtciescutVYiemgnOKwxg46PKV66bQDc0hnuWw3Kj8FMDUpOgz7
3ehOssE9m2cAiomVC6pspgY+Lhunj5SmyA5Jme353svVAY1ELFtP7pmBHExP65f+2MJbbtxHckJ3
uX5K2X28B1lDJQZeNd7NMNIsMpSY1wcqEldxr6xmVr7OGoTnz9UMme8haRCXlJPdM04ONZz/Kjpw
uwUsUBE4usZ5rGMDGUB/uM8Q1+9Gm1Ezu3AJJs0M/Afb+4f2wQKLHtcw/JBCIOyxct403CWL8QpD
oX9Pmp/IhxpSTFp+I2PWTEOqnn9gz9Vd61/O9aoi+bk6CXWHq7cZVLhCJOXcHHWjR34+FZ6aqZky
UkZ91DHtx3F5mJ7n9dx4tbCR3b3V402emKNVbIVYc0V4IQ+RqSWIK5hVMkt2uRr3QvBodGh4NEfG
qJh2RtQkwB5G1/gcL7LFxEosxtQeD4r1dJNuex69tpt5J8EcfzFZT00wyPQSdbPeqErZAFj+N2E1
tiLTN0Ms3YClVr9Umj8xk+8ryp9n5xv5sN+5VErR5ewkSsThPu7H+B9hzky3crucdcarySErhs0U
p4d2Lge7AiBtyBGbt+O4Te+Dw0R7UF/2s3XSzeFTWYnBwS1eYWEtHjWwcB0DmJCM/G01hGnJlzI9
MpIxMXw4PnTTbqqktydrekYVpmKF/7573k60wdu/B8FPLMO/BsG3Qolebg7mReUwr3ApF6PVtJMd
Bne3OHwIYKHi6by8x6IRQkQUc33DLSLBCxJARNIQLIdGWpApnsItso4j64SWKAPWBC4yXR2JuPFY
Ws+qsJOsp8jrUnO4n1SAL9l5oiZ6fE/Ok/3kPNzO749VbHrdcBft2cahcHurFAP/wS4qJwdOyfmh
zwn598HrP9X1TWwo6JmGPgJ5698zYH3dVbdduZHqS83Y31B3Yweh6QuGdgdER/TKZjmlIc+T4RlE
dpDqiW5hR68ZnbJfNl4t1bFPcEXDBLZDmwAi7K7gw9BI6bbj/dbkzej/RCaS1miwUmhCSAH+7099
PRjqoq+uq1ikcjrzUkXUco1UhD2baU2qRX1u2s7LlEk8arFujrXMmmivnayDtO2GbwbKqnvci/fs
SRdkYFvqK5Zfsm80030qt05mjjbTdVrF6/k5WjE4jGyFh3g9p/ES8/86r6Y18qsm78Vt0jAVRBda
hvf4xitVT/UY5UJ6i8UZ0KCXzxJzKI22Fk6JdbZo6rZLmGzZdo6sD/a7lhkTpHfzmsQkgHCbHCNu
aCLCbnpElfv/ODvL3da1tl0fkSUz/A1zA00hf6xCaoohdoxHv6/RpS21mVGj91PXpFWwPTzggRs8
yvwVNB9zhLoJEm/mBPTnJJzVk2KuULt4zpDtWlVYetBRhGr5TFeAPcHdUg5bYxa3bKen730C4eN5
MZfY9OVtOXME1XchPtAUXFYv7tJ6EM8J+28jPQRb5yPYBtt4G8xLxLEXAfzey7qZWhNii4k4ZEXy
eh6bM30Wrn0+BDI5g+0LSXdZLLW5xXdofB/C2uIvYkzaIeohVBCWguJxWEYrQRdJvtH+L0sUP2Zi
M6ZKBulNGYgqTjOvJhFNPDRQJqh6j72ZRNLyH4ZbEBbQKKGi3fTXiBZMOCipf4u+rOjngvRlwoov
Fg0fkRkzR+FPiVkbkJo+ZeDBId0Ox9Nsrq7dR32dvaNTY60U9OCfzbXj9SJ0Buy1B4cLcm2w1+mh
4KK6DY6Z0rfX1XN1+d4N4yMl5V1Mln+AmEtFgBwfdu8eChQBR7Zr7J7xLJHdPZT76FAe4029z3dn
aHjn1XmFeF+0qhbJ2pugDrgG3g1YhMBLUPkSgjFvbkxOu4qDFbZ0vYzmaKyXWwUeYLXwtiGqU4vT
Y7y1iE+Iyko+5GW1M3hHWPlBgxSOay9LexZvEzAU3RR5H8nuXZi8ICo6/iL+Wq4ufHOxSrfFipk8
jSesj+diKdjW5qDnjc3pmbdaIxxJDYTeOH6Vh+J4FmWy5+79vP8Os3hYPFQegkP3DCv7ARNlhgXn
8kO8d1/jpbNi7Jb5pBwps4JwSBprs2jazWI6f94U6TF1mszVKaD1ubOStrGYRhNKMA9cRO51c3eq
T7VxzFYbxP3T6jt5ecpWaEOWUxEsSTNpZtPkWXtrDbbfDF1mztOKKIvdF61xjt7o0RcRmL+tntyP
jOQcNe2VNbNmycr9KEn5V50684jQ+MIt30fLhOiMa3U0AstFsEY+SnzCRWSkX7DjPcQLcXLLL9lT
rPacTfJkbbqZv3I24n+eFyf6iRz003JaT8+jBg60Os/Axm3SB1xiWJkdlQwWqQm2XlCcqyVCtBNz
gr0Ijbts1S6qlT2xJ4I9He+Ch5Idwd7mRFjNGN0rQe7TIaeeZtw7XUA07SEQibiAH7VXIWHGu4gz
JIB1HOwEG3dLYHjaezuJ3cF2CeWI36TX+lkKQcgNpfVpb7xKi3ju8EvfamshXCU9Sot0gqzBUuwb
dv+zmNfP30HfTKOGxFnmoOcJ3KFZoaupLnRuWnu7bPNtsS7Wl239WPInuddb+Zhvz+t8i5PWeV2t
zp/frj3ndfl4Xp/XGdSDLQCby1ZZXrYXvtJ6albNyiVA8OdvcKKg4mzzWSEjrcE5KqJJzGiXKeTy
ZFbsaru3688IUWgN0kekuK9P5LmgiVtrY629xneiyJuZl40Ysy7YxprpXEWRRhG1SnpxEF2kXaOM
qsVlSoPj0Rmx/EhLiJioIbtTc8o2gwv6mE4EqX/LR7L8msS7/+BB1Tjldk/USO3h34e8cQun9vMG
rw758qQXeua63OConrkHfewS22aLBLrg8lFBz8Ff22OkYgf6uKIDE63sGVgelxZFQfso5MtE0U/q
l6MYtmm4peDFmY+1yUzIBKKt+NRCFrYG8gtLZu3OEaK+0+ED58qRfh2M/nyGqyitjYNL6Ec8g8o9
eiuOeY56juA3D6yC3fdgW76UnM2wYAac0Ryxzi56UokN2k0xcxYgCdWVslaE9MXKeg12AVlT/EDi
wbSpNtWqYEKWIkHaC+XSdqMQMUQEAtmiQB8jWkkvp3W2ODFqVHcn3+2BvUhmAU0gFoHPxDRZV4sK
gWBOfQ5Htkh1X6+URbry1w5nasDWe2EjjyflKoaJLaGry+EPZYedlllir42VixWXiUhFjr4BZ425
zp8Bu69kKvXzWuppW3dxmhvAPRC6SOb2Qs567shbCMqvNisXmiidSBtlZsDldg6kumRdxiaYBjBd
RBZrPlgbd6d+lDSTX/B/r8u+/oEspvwSPGZPaGR+xBC3mzd5UY0FKg3V2dNMn7PPLPW5OTcnVIQg
xlzGwUMxgfk0BAHwsCNzhLkJo9uf4dz6jMoR4SA9trE0Lfmqy8jt15NgREkM+MRgJ8ogf89wUNA3
poejaoaGHL5iYQH8OyIsK1+Vk1xOeFmQvaH3NguBnummzSedG1+Uug+g9vF76F2UXgJPzB7I0wyY
l6iGtYP/cHtK//yoAEI3qJddZogjfk94Sp7EFzlBQ/XdDgcThPrfDBzRCEwqjQH6SGzmQEcmTA4I
4mjtDOLnlDiLHpEQW1HQpCBunjNM9spe+UtzVaAbOZemyZjtOFtmy2DnivDNSGgMm6t0nk7MfTWS
Z+44mOjDcky3AJMwpTdVybR3acMJK0oaypzm3i7dpBuEGhNUnet9y8G817nhXbnnkKbswRHqbR75
0pk3C8YmaxchNuq456nZi6fu7vRUooGo76KFSansEL/EL9JT0vbR3uslqP/s1V39gabFVpol8OGc
6Wn5/cEBEqG4ke/luTyvUHfv55vLwY763TKkotksz6wwRJcelD1w2Hxms9n5CAOHe3trbiMAkPyh
kOEFz/JKurMtm7dSG7zQddnCCwLr6iv8eqMoUuJGjUhtUB5GR/PBX5/frBegUv6rsaCTs5H3NWWf
kpDKeo6pJpmAQd6zdw09PTRT0YSJjmpIS4aVyEQfI/4+LQav+dOQwjJdAXQcVaEBLx6y2Ztz/Vl+
zumIoHvBS7WHXjZwIDr0Ezoke59aSDhXJ+6duf8v8kEXHBGb/xykLr4zvB81DEvNC+/cmOniYo1d
1HGqJ0DQIN3/XmH/Dubvq1wdIeo5SbrWs2CK0G2lgU7npxmXzvQ+kvjflcyVbA0bSJtfMA9+r+RG
kZQu0kGaV9SXOYPMvm/NMsqm9K8wvZEGeAz/78+mqzJFIEODYXF9fpcnrUmbmis2Dck+tvDWoLAO
eRj2gve/r/Qv1lE3f17pahTL0DIvrQa2vejivn1GbZi9Uvq4c5F/ryJc2hHHg0AkQ6u9mviJ69Ul
prU8j7S52Hvp5AzdUMO3wepHGztKj14tf8ka0J3T7KIIif1xUB1UXK3cNB62Er503uyMMHKjLfMI
mS+IeJ1Kp5YiYwfK43JM6r0BwsDi7G2yYt0gmlkE0dZTMZ3E79bncxAtWhy2mkPXjX1z4IRIO1V4
r+P+I9feQiqGlXnQymPU7Su6JqexEaNnE23kZKPib+Z35Z39QPs3Cvo9LFcUhiBJ9EYWVJ5KhS2s
SNwqNXx2AxNfTiXZSFS3YsKHcxqyfRpLo+iezqenwlqfq6avmCE1DSHcZB5CeXwJwT9nMmRiBz2C
y7xDZdEMqTRI7hzuYlWwB+h7t0wx7q4GvsFgUzX/+0Ur/8ZEv59IPPGPpX9ybafODCauR3RT0XjT
N7a5tpxBnG8MFS/HReIsTGvz92XFJP0dif2+6hUBpShSozZc+EgKIWu+FxSg0/AULN0CNG5052LK
v6A4A4UzGxS6gbQIK/T3MyahE6WuBgf4dJkZQbIM1KUbDetw2FR73yB7MqiYONTT4mWSgBU4bYzy
zj1cC8ARUMDDE/x0RNagejhXMyfNT4FTZFa8SAqaPPLGTjtcCLGu7pB7yJAo0EGYRclAJkFMOmrb
8pT5ZOOCzsxPzL2Gtm+rHlPRQEG2s0GlMK+B8VTBDA7M1wnJqqqkLZ8sWQp/v6wbwDju3bY1VddV
6nzadWBUhiDmwjZeeDrOztIhx1LSzcaCwyOIQ8VBzB3VBCzi7M+YAQpWkeStFEHtaXtNNtPlrzpp
8Q85mCxriVkM58w6h2OeyDOcgWEcJAAtmDnGjE6MKN+2aJw53KAQCvpp1lraAKJXII/15OsCd/kC
iDuaZRQx3Cktq159RgT3NMg7HHlgop7YMoDnCZpfhwIqpVIITX8Pyq2FowpBP7DxEIwM+2oKx2VZ
X9q6hN5AkxkZ6rOyNJKeZI3Y8UL1MXd3NkIgxp31qoq5erVyfl1WbNw/1qtsRVEupRUlRXmsWe+q
u8sqtgwKlAbGdhjAD3OULF1UKmiNsR1a0VdA7SiAThzLNOdUA3OLr+b0cdbey8jDI3IjO493xkZM
5n9uEk0JSI+yCevvarJnclvlpkJFGPMsDRQQCgvGMAY5B/DcGnrTynuBYhV607+v+28YYwDchG6u
0olRFPvqaMw9JUtCLSNaw2Go3uAfoKBAnN0JY0SWeP1w+IbxytEDwlnpajWcM7nJzRBeSwaOzOqn
2VhR8b0R1GzTPNyTAf03aOKZiEAd3bJEFHo1zYIm05vASRlKdXOulxWJd7RPoF3ce6ybF2KfhIkJ
+Qra5u+J1XZSqWZSnMAJnCXW4ZLMCM3EVljfWTm3L4QQBUwNdmT5iotq2klmqjWF95Ddol7CdGSF
K/7s7r5180XRmNB0lAA0Xb8auiK3Gz+RqKkU8VCOZ0V3QHmAy3XyUitCPAkOf08//dbaFOjhb46t
ZupXa9MrS0OrOj1e+Lq0lGt7kESUmBpppqSvLQYUyQn7LwuVeb8fgmY8vRkh0Cks5uqxkg3PBvsa
NavGeWyMcSQd22oDQ/fkA5FJZtLpjIfrsGsP4VOnI6pywffXeNFoolrxZd36B69u+yEOZedQnrHd
ceL0yip7LRV7NPj7QW+tM0PTKFRBKSZjuBrYUg4vSaEwsA7JTg0/pJhVypJJ+fdlbr0/+MoW5nz8
YctXlwlKx7WLyI7FVifLy0wamNKREcnpjRXju1nDN0voemEjbsv8R5nacOSrMKGq66zxUi1exMjK
a/kkvTydgVNW6J5PKvgauuTBt1xl5bzUenEUjUp95yDA5q8sCmGcW9nSBJ/pPiinlYpVRTP1oKrR
VvL6NWUwGKcorT+XoAr3+OkN7Plbl81bZLfPy1O7ldNHdHEzbDZ52cVANWdlPL6g4rYjzDzHU7Mc
YWFsRSgzYyE5SN2BGlFJNZfgPrWVcsH1695Zc2sbR0JEJwWwqIlce+wpWa6cvUghZgmEn7H2AVA3
/Gz35SbO0Tx1P6ov6RC+6R8QpT/MD/8YPTuv+vv/PgsQhYMzDDIFHvnVpp5pnn3pvCRe2GhjwP2W
J1U59KEznQ7Bwzm9c4TcCEzRIkfJQGFjEg/+exd0TbW0zJRQ5yI/eeqmBPTpzxLARQo2IfdiiFs7
4c+Lidj8x1l+svIIkRQuRvZElJR72BRNwWAE6Z0t99aC/Xmhq7299DIyF4kLRcmQnYd9BDmM/9MJ
8vMqV+snP8eykjdchf2W1lKMH0PSx8FHPt1BFdzaGH5e6GpjMF3HrmyDC9kgxDHZRp4sWWhf2aEG
KnZPqd74t5iAuyQqNgYKZBxY3xHZj7fk2VLnd2ZM5Rtjjyf5C3c16wOHX7I+4/s/yHUHF0AqkgqC
/1i/6o/OwfSGxYs7Uj8AX4QoBQskhozPW7eJPuuH7ng5Knvnqd0VOxPx1fj58iJ/+fg9b2RshI6m
13M+jce/V9KtPOjXk1yNm2ybnlW6PIljjZEGBXoCCPqQvNvBwn9rH5qvFrd7hvDOdW+9LsHNJH6B
C+xch2WhERdpK2fx4mTjHwHilENKO49t3p44s5KIzP+eBMCtGf/zmuKefry0JpR1KVC4Zu7Mcn/Y
JY8hgvaEg38P6Xfqc31miJRSRhgS8TRVLPEf19ExkM3akiGtPsyvB2NxCUeZT50Y/9Gd+Vi/hZ+X
XXro3pUtk2Jfs2Nmb9Gr+k5xz37ODvxRvPtN38Oj6RjuYfaA9/z8+x6tGxOYwcfiVbPh8BNH/r7H
KvCkU6SwXOQvlaZjBhhFFbOYbnzQ896aD3JK50P68D/x7252OHF+QpzNX9qt8Vp+Iai0bd+qtfXu
k+i8q6/mo/rarc4v0qHbtC+GQd42TN6sr+C1ryyDV/qa7kf7eNkEr4kQzVeegk/7BaX/5u2yybf2
o7rL3qzHeqN6PQk06rPy+vfzmjfmm0YlThZ9NIQEruOGPM/MrqmKeOHSQEEotSJzRguJ5HxeSZsq
AK6M7myUU++IzIHhGf3o5FJ+X4Zn3D7qR7ssh02qjxCISMO8VxZ53+gAsuNbbdbO9zcH9qOVIYW2
DwpQi/5THc3O4PbsC7QUcFSqOxSJrpMcUI8dgWcKEiFcSrDHvTiuMkL2JMao8BKmGMVvu2Jtd2HS
9xsLl9hkruV8FWdOHOFhs0/UWa1/lvanoUMi1xAVO2MEHJwmbmIM6txHZ1OZVJTMXGMqqmmXwLmz
3yrfQ3Y1zbGPRUkDtUUVZYarnUM33cBvgkuM1KKgwLlLdQZ3fp4PBukQOgqDyx8bu/80/2aM7HJY
JoJNRuINatXqLR8e3h8fUeAEVR/BSeJogDYhiBlwL5KR0ntHDxhoULlM0V6A1zAIHwS3YIrnIbSD
U2+F3TCNT6LjrQ5euhwIhK2A0ArhS2OW9UB1g7VfoEoJd7ZaweIUrlAhSGrBfPwse1bS+3ue3Srp
MCgWyRKOCKIm+3tdlZdA6y7tmb59vTefOumdjabBClS+HMTL7TyYOMpOJTzseicXRyzzFc0aKd+L
KldKN0OznV7EyqfTYzycStxyl0ozy5QRJqphM/77dvUb0RzyTDbZHRVqsIpX79BF0iY3kogtUYow
OBp3QTIkeVUL9oRKm7htNTwBItX8GpR4N6QyV/gId8mHojanuudD4elw6SwVqD3Zg4WQW9HuxfNW
EipL2KUsax2EMsbgeb/EBMuI5J0OArsxQTAbYNszdVi2+sj1cYxCrLzJpNU5x5rZth9NEBR/P651
Ixkz6aOjXqAC/iKC/f126swpLkbBziwHZs9hi4sNaHXqU9dagwATyXyp4EYsA3YB561RNEJLlDO9
7VlqjXfqvKM8WMzacLLMKywdaeT40UGvDi6oeNN4RQolzeNBYr2J781LSIRx0JfsYuTZYPmdwyls
+6kCKbo+mt2miSjvJdReLG9kRBsHrxYfMbi8gU+2MrMNwlZDr6YTjhYUYnGXdkmeMihZ7SQ81M2K
8Eti1jRSOky8bHXpLoswYbdIjZ44P0v5qCE3nJ/fE9ChNmJ2M11VphmRx9/Deqvs9WtYr8Jx/eTn
pWGmzKKGPp9+DMtNU6BI7DbUH59aqxidNXBL93WZxPu62oLAFqIvJqs6QmPfrbofJ61R2kXYtbxP
1INKDU2mgNrVFB29u2H5f4pcV9fSFCI9ClgoBlIz/j132jrqjHPNdldFGBGlXw0ubpFyGqv5qlUa
RATQ2mljdyi59SSUipGYFpU9KKuOL/NGopabWfJE8rQpZaoHDVNp7Yz+hPylFVQ7LVh9rbz3U/RJ
MfUzOygz9VpWT4PSDqauWiwsM1gmyBrGjvpxcWB0XeynXNurVA5Uf6apYL2lY+yCiGomcjbK9YNF
48BsMa0vKH0OxcQJOlxGqrEfsK5ZvY5VTGTFgJcmSc36XFejAKfVNPioTRoLl6bvSBW2ivhcIw7W
OfWn7npTXjB6VLH7lKqjWD3gm1WWEHTOn6qqTnLSQs+anLrJf78nKOFcwDcLabW4mNj45Twr2B8o
UDTy9IhYlxYcnQzgVVxtY1+eWfWkkotJXKpDy92Vkbh7Y9J69eBCKTul/vHd8jlF2IfbQ0DocVX0
bBk8uu8PHETBOvyzDS0YfrcNkqWQAleW7kdEZCm6J5rTjq0uw+p7TPpmWd7Ud9ZKs6HyU16+6g4C
mQZbNd6cLMB9HmxDPLKMmLNCqjaJHg842ZMaATmgXimrr7WRH1q0l2qIdVo/x/2vs5eUyNKmm5SX
eHBfMku5YUNgwMTQOHSF5R4xyu+pKDV2d3Ztpn3pmXjVK2vr46KFy1hxF1lofRQRUlE+4nW4VepN
OzO9l6p8uaRT14KDQArmUFAntGl14FUde5AAh2rs2bndr6WMh4Dsq2ojNflyoWybCthKdRbJyaAz
IbQmfUddVXSxl7oyI5xpNWtkl85LR2EN1Ux+Dr04plxbFsNHk1PEq6NengM8IDs/HWqT49dvh1n8
lViILcBB0wCYcOYQNVnnnp2gsyJBrTIOp2aT2+viQi5wOg2VeBboRx3kJPnKUnbhTmnHSzymZyMa
IVTz7GYcO7Cvo1m9botXAzmsYlLj6kr5neYCfZA29/tZtHLNbBr6kPbUaG0rGCuH8sQGGAcbx8b6
FW4axtqpRnnnjNibvT/JcPrOqKqr6l5jDCKtG/o8qe1id5SoQ0M6ht2+6YoVRohK5o1Si/afHi4j
TkQJHUG30CbfK5QuiO0e0igdihonDQ+izDrmsO+kXmVsE29LIbYfNmj203UyMmT/Ln4wkWoEmM8w
q1G8+983b3TfWOWqwzaqmVcZ+iVi4/JD57QgH7KArBbdyGs2YTpDfhDV0KgChY8+SEtZ8u8rmzcj
SJpHkCSo5zGRr6IPP5SN+mQY/0kogIyfq5CyhVqXoGeDJA2+qe3YLwsqPCTPZlCN2J8uo8tIPmQf
giPdkS1MpBFk6W0x8fEhwo8ZYDgagePupXtpRubYHGsfQgxfcJSxUh4J8QMhBSB+L6ETBwCK5El+
9EYMfF+olQjCvTXKRsUmG+EhDWkYsAC3JKjCCnx3FUUd80mQiuE/ixBoVKPej26CoJSb4+CNtlf3
0c6qkbpRx4LJnA3ohqVzu78Jx0/nyaYUROhBRCQwcFAZQA+kRvf3PBfk5VAIQo85SBAPEXRn4a9k
Deytg2YKgiLIRJfPsMDG5AaEH8ixCASUM5Ve/UP0LRCejMuJ81rDhfZQfTmN64n3wI8aerDI+UFc
DYtAfqnbbq0gzI38gRUAyBNC+0KnX6DxsZha2bCVLaBj8qv8Gj7b/F8SHdTOxWdxONoKAjS8qSNM
WXBP0Iz/o9fzd0G0F9RjCMdLbO+FXIFQxxBy6t6MKtMANvLSHdDbfY37AIiEshKyA/z+LjSGBFs4
XmFE+63HDOsWR/U+g97XFv+9BEF0DwdN76g+xn28BQCuAdD+j819eEG391tJ4bxVmFMOaPASBvF/
ggDu1B9JyJgIGreHfNNlYk4JNafZezVB8A+IN5/dh0hAwbbmp+A3z3XztXjpGIVxQxoMY8EP93lO
RmAvZD5wxxkA6IbwmkwQgiYl6VbH48frfo8CxExYbAg+cDsQkj+Ct2j0Cxi3pCrIhEG6hkdZwMoV
qinCMSDpLSrknhrAYuIfQlQeSMcAxFQrP5FlD8bQm4enp/CpHJUf6kM5ajakPyOEyYAStQ/Uh1HJ
GHbjDI5Z/i1GfhkaYwtN6valhZErBCrMHRxbgGgC4C4IjoiU01WFkCpEyYpBtMDcFGan0HJ5fduj
TrKXeQgUf+FmiJ8GM4Mv5TshcxpYDuSzeLCvDkKfAMPmZUO2JUDxxpM0g9sIj1lwiAXTVjCanY0A
0cuQysW/2wFAnJW0aYb/SaDBdZv+h7wXmjLCNeEVz/NRDk1SWPkK+SPUffjYc259/1MIFwl5CGHv
cIbBLVwhhEYJFprDlN8xNH61wMSdNr5YViOhpyBWglCGx9ByiUrKpmJX6XYZig5CF4WqOqoLgIL4
Kj4I9fg4fcu1/70LKsqNpISj3AGLAEbI+aebZ/u+kZuReVooyiD+umDHXvB7+nx+F3+vMAx5Kb+q
F++p+kCxZOtii3tI37MX9wDx5ANBL/vLf5Ge1X31oB/LTbX2rJ7/Ie/1pxjZ8rfks1rjESa8vEgr
k55o+pJ4vWLv7iFyBdMXqeFn9RVT3Hf7U0GADOUeiPrb03PyTC/Hec7eL6BBixfm2mOD2MgbllUd
plb2S/TZvUlfSNI91Dv7XX5v36ln1A/aE1VMNPd3ypP7gorho/uMXbT6riMbhGgSr47j+r1J+2hc
H5JjfuSz7fbvcf3uTV7H60TpGhp1tG6AWfwOkkAZnEwp00+L9Ct4kz7KN/9V/9K/qNCqT82uFZg8
XJzFM/tvzZf9Qogo9Si3n97i13LXHcXToE8nfbZbJbyTd39jBK9vDsiHQTdBN21e/e+bM9PwnDkX
3jk9LA8ztaB4Jv9syJQIL0/LUENGJLZHXoz+p36IGMxGQQgGwc8gsUeXrBmJ0hLV+szF7YYKk98d
qeOj+Y8XLJUXCm65KOZLlOJqZaxf8MBomkFWr30UMFUgGyKyq3S/r8lf9FwvF8LqFt9prMyMdtUI
+RikTWx37PgqXcl2EBkIwMVvVDdW6Of3aEW6hFrGhZ9S4lyjZdMi/MCP+WxNVTPH2XrtJgf7NDKb
uRN+7np0yPstKZMPtFtD2NzplgJiU8T20iR7Ki5jRR6bKojrAFkLyjRRnM6+vXyAmVkgxYJOe66E
HrehDuu0BOiAyTCx4t/TRrnR7DEMGztrHRKY/Z/ByI+U8iTl58Ly6wT2Ckx1kqrMewN0k3pHC95q
J7NFqnL/gmiEijQOtAqwbuyhxkCx0DPcns07IKFbJZpfN3QVJKm2Bw4z11DvYhb4/tupycZdjYK6
VU6wj+w9Jgr7OTMDo4Oxn6MXD/Faq5E3CqVhkgVDnSO+xF4oRzYnsJ7dszRozjAqMk10vTuEAy7U
erH/Qh6DmNPh26VgkVIbixtnWqbBMMfD2aNMfHH8YW1eJmmHP6LcfNVysNRYI/+XV0CzzaE7QFnx
2gbYlC5t4xXAWZIoGCc5rIfUG16QrE+Z7ImyV9QOsVl7lLbuGrzdPNSMfhll+AEfjVMyaD7CNBgX
6j3B7O/a3dWiNUBqWbqp0PdRrxEsl1iWSr9DilaSnL5hepOSKUL+jgK1cgJIiipPOw4RuqTYFZID
iRahBOukLdHAchAq85fV+Qkg4t063s1Zazo6VRjGDfTR1SSppXNunPMoWcSq3KtkCuvGXrkgC5WR
cLCnXyxsS5TTg6ggM2ONbiPzWVsPHyx8DErvPLogfxSmb3+/yhsdF/qmNGrZh0HFfNvM/FhMTmZE
StFJdM+hDmD2zbtr9rJxpxR95yrXO72utrEUulyFnQ4MH6kLdZeuunOVGx0EnsOSNeAAOFgoV0CO
S5DKTR1AFDkrGzBtXEjskpU8E/C00jxkXnBnL7rxXCbdZp0OGShszNx/HxKxYdpeojr//7lEdYsU
2gBH+z+/pV/XuapsBSejMTSBieEEEZMYlpgzvauhfmP8GDhdx26GvpipXT2NERbV2SwpElIjZAip
KMhf2dzKxglglru48ltjR11QA1Ck6Ch+X1V67bA2klAXhW0qMpgd0EoPvRLg9/HvsbtxXFATRJYa
kzo86tSrpzprrdm1GbNCBstDG/27BOk/0bMHeqxH2fDvy333Dq/2IKFoq1rkywKKfRU4NJJnK11d
i1m4NAAONw4dzAh5ATndUX4WcvpJGz5q3ZFiYB0G4zNeUZ7ms29KCIWc1LF9knay/NygOgl5xUCp
h2JGCmJHlsNh3aGOkFLsMp3RnTu/EeYC7sLI/Ft9/R9rdc3MU730jW9ggwwLNW30DfvD925lZ1+J
m/dt9aUM4X2Z1SYviPw1ZMQKxNqozlSneaEH64v+apaitI32q58MLUMahrF9Jzq7NXcIASiGEKwD
cBUz+ceuVZXJxW41FchWsYSQUOXffoLeHfzFrfXw4yrfEIMfVzkVIYjgM1eRs7lkjouzRHNqZ19m
jU/V2Bl396Bo3zvU9dz5ecUraAnQxUz3OqA7ynlSOKs2tHoFWa+7v1RrzXpUQmUAXrGwR01o9eOI
2VGtTu7T3/PAuLVift6F+nt000skt1bEPLj4FD46KmDkWxXVynJ9dkjiZHWkQaxqiucWY+A0g2tr
v3knEGXuk9EMzxm9vW4XF/tMmSkVuURm987QaGR3cjI4/NxR2TxeHmpzFyUg/2U0r1Le5Daw3rPT
lFRhKbWHEya9FMUVeo+XiUbHt2abiFyUbDx1UGBGkXFtVcqmTmVxLqp9D6VeeHzxJoALV3ckC2E/
Fddqi3vhz63pZ8qGSo+B3jwSCr8HKMzVs4fJJZAZaZ1GyAEO5K9O3hmo5DUL39B6ylm4trTll+lO
U/PSf7vf7bg1OYlyAOQ7IJ7+a4b8mJxOR1gWhyVtzDMlwZ5zwrqYKq4Xg9SgnVy30VKnAB5F0pwp
U3bO3LLhlwPiyC0KylYLPg6J3vOzUU3vzB+e/noSA+YFtmADQOfufo+OdpJC9aznTOJik5gUXHDX
S++diLfm6M+LXL0Cu5HpNbl0cX13Sce/dUBRdmDw4Szq+zK+B7O9Odrs56CTVcNQjaslYbZRrOch
l5O8N9f/Ei2bUpOHej3TrU8sUAdWZtzZjnmRtwYSsLpqouUuwwf4PZC2HRZpZHFCgrrYl0f9qyCB
Nw8dgr/H03kYH5zngl/lMT2Yj6AchejAsT2CfqyPxrtHXfrSk5DgP5RbgYAyHtPn/EV9qpA7l1/d
10cgLzHCSSi8xz0kEvN38TOoaH3bilvPOZ9GH1v8XwfJaRgAh2pDcPhYP1pPIgMvkO2hgNC9nV8p
+e7dd/PdfqZ8YD3mL/V7u/WerUdKCd5r89buqi0lhOwYUy1715/d93hnPtPgIcV/BzC7a9+p5TOT
0da2XkNRfOBTf8/LWwgThE40R1Wxq1D164mp620jJ5cwXjCCza7cSM/6U00D5nB+c5517oQxeKXn
IITX89fwpT74L8UBk/dGf8OAnbEKjpRilG2zsQ7mTjqQlcmv+bv56GMjXnw2h2JXHbJDzjo7no6X
cy85VEcb6QJKLuhM7cq1+BT/wBj8qD7r78AIKMeEx+irQr4JrVrKRn8/tCpm5j+r0bI0DnYQBBSw
fk8iObHr1Ens08J/tCLo0xVnRy+G7kpfzuwhAOHHG5n8M596+SBKRyVB0pMzLj7NZz8a6s7g7/u5
QdcluPxxPyII+bFvqW17SmLVPS0y5yE6g82LBplokWtL1Z7al51rLl31TpKji5Xy1yBcbUngZGNf
OzEIAV1gX8jkB9vcGAbpQEaMDANF8ANVj95KRG01GMsQeulo1UPdmznoiELVUOJh4+6Ksi83q1Lr
YS85ydqxF438A2Knm8ZBjKZ5iIu+4k14pS0Cudad+XuDCC/iclEpoyzFAX01dEHgRmVaUy8L0URW
xtw0GsxANs/nkX/qm08GlqUj4F7a1qMgDp+lHTRB/4xJbTKuNhi1//0qv/OBf0b1x/1cjaoWx0oQ
qhb3UwxJaAOUAOkeqKOk6LM/eqjhUTWHhT7CpcEft/szzUxaRlVP9d/oK1oopc18q2cSSZkjyeun
oIWQ66bZt2rh4XrQjXpqeic+vwWn/AWFEIf7zwnoA8CqLTCGavqUJAep1qcniHqQmarzsfNBjBXj
hKIcVQCaxN75vW7bOyMnDqfrgbNk3dbFCYa92NUtWHB285PKxk5dj7SHGg+GQH+/nO+f8c81FJy8
hA+QDvn092NatCuVQmOdhW04SppVB1OuC+h/w3eh+zbTeDEGpLR3CA1uLA/DE3VCf3k3Kb+54CnI
yJblyDD0v6vAP8ZbTt3Ui1QZ+QSkPDiLqoAC4obHzpCL1NU1Dre99O7j3xxi/duRiESGv/x+/Fg3
s+JcSzw+msNjiZPqq5vH6pjeumjr/j/Ozmu5bWxb10+EKuRwC4AASZGSqGRJNyjbspBzxtPvD+pz
9rLZ3GbVKnepLdkmgIkZRvgD5DSiyMfH5pfy8feB1y4iXlZ2GSwLAw+dsys3cTnKWa2wwb0ObDEt
7HP60Ue8H2NUe0KwKNnqS+vk0+OE/CS6oD8kJCwl5w09I1t0MVDgv+/4F2xvV01PvAz4Zrx7fFwb
Kp+fL5/R5rPCAUhwS8FtIbS+/f0JZGOdG/+aOyt1ABo2Idy5MYtYDJm6zHJ2eFmtud9Xg4gVQbj+
H8Nm3HhQb0Jof+3bvQ87wxu83L7j79Kg3JyEXerq31AAW2Vee7vxOFb4Z4So9A2L+1X2HfADrcA7
jEQ9fHxWi+cfzdsqQ2R4IAr5bxVEXhuShB+IOiHu/ICKj/9zVTLGYuRmsh9+0Vqc6Ciuf2Oxnyb7
HmeJ3cNk/+xsJHyd2/sHL7QfHjp+y3nnIUx2iB0/9h8AJ97Lu9b7ptu+szftt++rcM64k+3nr+Hl
rmdaVphZmDT3OA1tWmuR/Sjb+1t7fU1vb+izfYo71f1WJvb9NxxGHfwTVvfkAk9wRIU2h42Kx8jq
OLF2v/4xcMILeiPs0C1H1hZHAH81cpf9l5LpmdqvX7LG7EKM1GoJYrkfHzcvp5t1mDmsvhqvOiPG
ML68vJw+cJ1+V9z3znVvPkjD7AiXDiD7X34g/1iHrGba1+qrknjpIP0ilfy/mXG2cy1lVElFwORu
lntrvtFF/aiENxPZGL5LLadojBl3Cu/EepuL7iDFDxnFAHF+h7V+U4oIFLEORv0N2po9jjQhknfZ
8MK0suNpcLOZ1xCfxJRJ0eU7egyHKl/uVphTs/Reqln2AIQ/FMj3ewn0GjKyt/r8y1IRH4/pBwxO
k6AW1ldOqdFksxyzvbHuTZphqFdobkP7NKnuNz1CQYXeuFMpY22k29L0MXa+qtyL2ifAMHc2evw9
Yzg74IhLtKxXBk20G3vLJkgqf63YK0HKqNhom4xyDh+z1D1IwRczIBme8LmIpLXaHIB2qos7s8Lk
dKFhCRhIylJXaqv9DC5ClJ0iR4VHPIgaWrESbdboJ26UTyIg1FoXrhw7l6CviP1RlzIMw6RSKv+5
KQ5JG01SQgCh57cofdehQ4utSJE1729n9UkBn4zUG0pqqo+mD2q8/VOWb1VMG6EvB/d6QafKwQcF
46RwP95MVzaey0cFaEGEGGSCRHlNiH47KrRxmRoVwMkBjCtJHag09uoE1VWccZCUUeDDXimsXkqx
YGj+/ysqZy3I1CqEVhsnOrudM31krS+jdwQ223xc3q1OvfICLsYeHIMUWDV8r/6lXmgZTWuI0wCc
BnRrZ30CUoQDuUdYIAZdKASAUsQjBrCOXhzRi3CMwofd/vftXVnX6L92d0slMNCgxyjiWRjZD3Mo
kjpzQJm+1fmzsJX07WBsA/U4o0o973TZk7Z67I+PU0aPyh1gRwSn7EfJm2j9qQQ+a8evI4kSyv3q
QzZvAvq0Ejj5xwl4DCYIxrsVbtRyL+tXCn8Xgazobf3vzZ+FNbKSa1KXc/M6aJmW1vj4GsY/TfOh
CG4RfasqAvDZznvv74P2f1wXSDKCADAUzqvVQhMFUqs2XxNFRcCUzNgo1po1MxTIHID/UX8P8tN/
cVkTCzeNSqMEDuvsXUmDYillU2LkQONZnne59doJCJBnDys2u5mfoeAo6f1w1Vdn3QrOJ8nvFz4b
56AtzSBXi+zQVi8sRQRAhPwEuFzSjoX81gG2S1/C5ZdwreZqXrvwWfiUjADgwpmBbpvKS6Y3KX+L
ZhwgO3zGrDerOa03hCOOotNqoZfe65TIi21RfufPBOO9bMMHeSSkLL8P4ztM5V56X8HyqlEhoPQS
0ySd8sqBDH7D45A3U9yIjiru3GiAaqWTUvOef1V67FopdGr9JtUHL0XruEXIP/klKfS9gQu172Pv
qk/NpyXuiayV6nbMHqRBtg0FxGT1Kk12hYmxGbWuFe4L7aleUXqdeFP2NQLUd1N4SiNMlJCxEF8m
XUT0vLSrEY+7BkMDA30vtD4zvLOCaB/yjKJYeD2tgE7Qdn+fY5fi1d/f9NmR3lexoGRynq1UdVDD
JG8KqFJYu9fojJe6s/rvV1rv5Lft3arKVBVyJvMiHxLzF3GGpykUqyak6KklSSXemCHAoAnkP2mX
ie0aAgmz9iHHKVL4yOgmnjh8BpYbyeOVrfnSQUBpb11pcJZxM/3z3vhJqw8SBwHaB4OJgKAJjrby
E8SV5aMevuvaFdr5xWEnjychom9IG/3PC2aNJGt9sGQrva5oTjUGxYMTqtdX1MVT1VRME/USSPUE
Wn9eqaNQnZjZ+mjyKZ6OrGDICWJ9ZBHX4QENSCW6oi18CTAF7fc/lzzrgaVKPbUo1CCeJ/ot9gOi
pxAGV9+twq0BssV2B4IsAwa8yfsr1744rgieUHs2DDQYzp5Wj0OxMpv1aVeiBjFx8oI7MEjZq1vV
xSuB7UZsCcti65xEqOVWU9UZ0xn9Hc4CoM1j/g6d/ip24FKt2/ztQmejqWfRorRVxZaYf3V/w09A
UCIqZsiQXeMbXboWtVESVzifFAzP1sE0TtoolZyvgrQiwpFF2lRUMCGtIPuDbtvf955rVzt7WWZb
xfKQ8mSIQtGa5ZRpUFSgw6U8E438/VoXt5/fH+1sGIspFrNF5kij6iJB2qEK4/Sz4Qxlso1Ka7Om
JhInhdB/Qn9W0WUZe3hx89tE1XAsEYDLofd8DnBmZqG6olF1sfVnyTQYVj9pCVDcn6s0N5U+bwzu
btVMQBBePeY01lZgvgmcQNJOw/Cc9M8oScQQHAV3IAe5OkaX74JuPMa/aCqqxtldiGIoVFqTZYcg
qXbBUG8WtfV6cT8FzytKXw90+x/k13cTTEUIZ4S3BYOR4/fvb+tiqLzKtBiMBkoS5tn+KFIz6pB7
SA9y/hgUP/F4htIPmisjF7Es3DBDhwJsF+8fLfSnk5crl784MzXw9nSxaKWf85Z6tWEhoIRGf2ln
hQcVIQUIEyurC6qfujXf2rflU27dMH2WC4lM7plRmqGLlf9NimL9didn03bM+1IYYyE9TJ0fEvTJ
NRoozrAc2dNE0SUj+/ujXzoJkRNcGVRkB0Af/5yISV22ASl+uirKdPEtwa5ZPXPFuT4SFVDh/vvl
vlKss0iT048y6Epy1pDw+PN6VaPUptVp6aGm3BvN0caKAczSy6pGy9a0j6kfHEt9F9SbhqfPssBO
0RKnxi4Yj6aCvXFPUn5XUlXGiRWsSvIx4V6r3nVYTr9M4KRnp5Xvhfjn3+9bu1Ak++O+z5ZKaVhJ
hFtlegD+q+mblZ4j9rEH8AiWZlFUNAfwoo327DZxXPq5qvkrF4sQs6xXOIexKegrJGs8avyqUMMS
tbcouv0qkNQnC/WllSink1VFG01avtg4SOnxDizUsfqRKKhFujk65QYfCfKIoqYSKbtYqT0NlzxB
2EGcX8zKMcP3uZvcNEISm8x6ZT520mda65vHv4/JhUXzx5Ccbeet1jSRnMsg06uXib0TcikygEjS
cdPGtZPqwvH7x8XO1kVZQbKq0oXxV98I8xWQGc1WggQHLeXvj3VJP5BLGbIkWTKQpfNaetjockTe
nh5M1QN7aaIAq3+L1U0auyWNF8RdHiUV78vyNILroxhWHFX5dhbXiolIeTNyM2Uva/Q+Aqf8oeMP
jW/dYJuUuV4F05krUmz/7/d8aSf/457PlpXQmOJYm3N6mMUjE7Jr/JXbDs196vd8XflYTBh5+aVU
vwbFcGR+cFXB5Atw+e/F/Z+RO1skSbOIsmAwcnr9EgaHcaCmKhcep3xsPcMCnUaqBelbP4Q0H67t
4ReKlX8Mwdl0NAodVhVACI4QfACgPJOum8hwca6u6y0p/KDeF6yp/0bDiqISpQLLXCFnX2DQ3zKd
XKr0rlcHXEAQ2JyOekHzEBm1zapt1r2PgXvlZV9Img0VnAB4Q0WFJ3a2Z1ujpBUTzFOCB4NNEEWq
HjaU+A7UNZaUvQ51Ge0EoUldIX1Zpfb+m+uvOhpAFQzqI+v9/fa8bQgYpO26r+qIYu5QauR5Te2g
H4T88x9pnEL2wrsrl/3qpZxPL/CKoqRrhOCIHP55XahygpxUBPtBEW+L5rXR4tNc3FhhezfUp07w
UytG6RpE75fSXzHspULcTHDJh0rYKDI6DsWENiLNiXHV2GlpWR5BlISh9pGNhT/TDgyLcqMET1Gp
PNSashMicWMqyk7FjXaW9gOY7bD9hOv9pVuHGHRSOuNSe3WvO2KJr6q+QpP8GLBNFv6AUgD+XrUV
KgVi+SAJ5U5S3geR2jcQGXl6XobUb5WTnBJ3q79CIITdso04JGL0v3N5a+nwaMiKOxquKtD+Aj3o
KvnBIQPA+L5XODqFeyuzjnXH7lLgo8b8Jg1aAT+C/tJZzWGMFC9d5mNN3t2J8BVQ+UCqLM8wXqdA
PRZI2dS6U+WCp+kKoo0tUK/YMcmIGwRg808T/aYwoZGDEU51aqTvmuEWzXMmv5MAlbueurJWrbxP
FPYC/dnEeFI4cgUz9EOq3ooCGFKZHAMlQQOKcwiEfyVXl6iwVnHkaAXqE7Kyr7tTOv7KVAhONASi
HON4mUL7cKw6BVwhEEPZz9JTAw5MKxRf0Z56XmqDEg/NC7cZDadLfgmQMCDq94XxmqXTQ2fSp6bm
AC+1EtGXa0QnRRMMngVOKq2+meON3u1Kc/pVK6lrzZUXLZAdjMSXClDkex2M0RhP+5lztJVmO0iv
ZCmXjlAViTZEO9GnBBz754wGkC70BhH4oQdw0O/BMJPrMZRB74/mteripSP094udb5CypMya0VKQ
MY9TfTJl36BbswYbBUZq8UYkI5o/UpOpK+2BZ1Di7LWU+T7ZwnBNt+xC3Eld/D9Pfnaej/2YjPFa
+EPKuo/3s6rhRn3M2neK4GwhYn3lhLw40rSlIb3qhonmzJ8jrReFNZkzCReCYaugxkzpuIaz4lod
PrfptcNo/bh/bVW/Xe7sxS5tW6mRSGLN5shq5cVCgVh5EmZ/jKpfc+Q34xFRUit8YIqDQUAm9e/b
JVn8hXugjsC8MkRLQnHzz0dGfXkIpAVMQAsl0k9xL5sO5UO4DfzyVs1s/GS2wIC23S56a29RHOp2
wR4x0vIBuS7908Swhv4tfl/IMt3TsMpvs/vmKcP7AGO0XbGLb+fP8jt0Ljy9y9sAFx+4OBgjHMbv
5YPC0sV4aTm0txKu9fgBSQf9RcF5JuZ3IWZBAKPHW7T0FYCD7rRbvYa0rfo8HxMYkn53v/rS4Jew
zbejjw7KDsPgXXwz7fAnaj6A74T4OQ271WeoexK/r99NO4nP729LCMIPKdYIq6sq/lU1XUbkZ+qd
hFftzsKO0thjwnqw9vlHu4u2Ed0PdGkoC+B6sHpb9vxwNSkR9vpNg1sHngjb6EbzV5NABfeY4UXw
6134Nh6Kh/nrg+aD9DIf8o/0g1JXtOUq++IBlzAcMJeX4eXLIBDXGSxOigdsV3xQM7fKHt0V4ZRh
BVs/Acew9ih7rZdHhqzC3wYJkwXN7n13u/4an+ZdshUPMr8yPKGyrQYCt7dXrwZ9u3o2gA+G+oTh
CDJG/AYfh/VXtscYZlvC9sOBNDkFV+pvl4AnmDCg447yH428c3BLUsej1EiggmipoUEOCt7IKkdB
NMpkHmhwWbsj8foABcdILKcQRpco1MjCE1Wfv8/4i0EwgD8abigQAog9iw+kNDPCUKYOycLKok0G
p7XYsM3Jk18Gr6AaNbyItc0wf6/kuwDbpmtimJeKTgZaNhSWqfNSVDtbcsbcx1XWUuEiHjGCdyq9
1bBnh2vN+3pCWuk2F+5IkNjkA1I4SAkZxgOQAVBCyOb91YD80qbH25E1dGToLJ4HimkfqKYVxV8D
Qn6/NnSGT67ajtf3m0u7DfKfimZQi0U3dt3wfwsKo0BThzhlx2MKrBrStHK/qrB5//n313zxQgpy
f6uik2j8i6qZh6qeQ544cGCu84wwH7FRAwzaci2tunRImUxqlBhUaCvnBDPVKjqUMToyweVY4vVk
+pB163CfJ0RbJPrXugTSJXIhHWNRgyUjceUvq8bfRlGHMzZJa3nEUFVvaORdZUAJzcdNYPGo5Uqv
wNEpnU8JGvt5BzxfjZ0kO05J5qGvPfZMvU7f5RN4cA2nVBKEpTMdeopuijJZoaMmQEJEDwBPgKWq
nR4JFoEsl+mRduW92P4CRUZh9NTNiOVTR2jT9Juq0GwTRFcPsdigIicD5ltV10aju8ssJFjMeadB
RJ168YjYuDDgjNmd5rWQqp0CVTvmcOVbC59oVL5FiLO31ABf1fBl7mdHb95SDWZcedTSwVUQZvqq
wFJ/pAA6EZKbJTbYtKiz9xliapd193X+rIWKZwBvLxBxNWPD0aVfEic7tBkLqSVZlHaGVaBWLzqq
4nPE8vEBEiwSd24gO56G8yaiO6KYTkZVSRwwRCy/T4OxWeOBHAkSMWCzTbFpmlU/JU5awyAr1J0G
149R0dyECVdJircEmJJjlLqgkZahAdR5NVJUDR3jkMxMbcvt6qCQmMMhi6AoILOzKN1jNtMXbNVd
gdLOIGZ3lSxvVtG7KE49eSr9UTytDrwI36B0ErXmyeBd/30dXaq5orxFsZH9CjrbefA5FUEQKUX6
1QSjWbTq4mnqBDcVlkf0yYQoxxMtqvWtzPRQRX1ntVfaYtKFFWZCqZNXzX00o843zLmr9STrQ2at
mt5ZNN7S7kHHVjbQQ1cE5S8gnxdSFWM7aWGUmi1KJKyGVHgaEMccivqwysX0Hf15ert/H6BLiFdT
XDlHUEtVQDRrxeG3xRhS3bJKgZsTUz8vGm9VJWNew5pcQT9ycQfoZoUy11HpCxA56R0ikU2hdlVU
K+kJ6yCUkF2K+81CX7eCx7/Yevkx1U+RVrtUSlxMBlaNJGNljE/HVbrGclsJW8FrW4u8RpxnESma
gLK4cpdxyzmv9SO6XqlqbFKkIMWy2MDyMvQkYBy8+qYHjkuIKhU7QX6PNdNZtHlXxepT8e1Lswrh
F+7Q4LCCpZrlCJhQP1orCzU69jUunJTDB3LOv7+ACzu9CVjbYBgBz2rnqsKS1GVZE1KVZy6yy9c6
VgG9r2rvsnYlN7p4JTSyIdYgRAdo6s83Lc5C17Qm226b+5xfdKYogZfS/dWo/FJ71lyjA5CiaOyw
y/95pTBUo2bWKJrm0zsjTyqy1uYICNYUGzwLpjdXxdwvZQJ/XPQsLOHI0IkCeDzCeF13koMs+oXq
RI1rPCXqpsTC9WP8hToFZBCl2wyy28eOPO4awTWLHwt8sOS5UU4WkW0EJsSjbe5UrZ18j7Dt7tZS
fFfYbenDWxtUjN+VTTXvi4J+20FF5LzaAt0RvwkUrrsra/TS/gHsmVVKXYjGzVnI1ylpn6QFFccY
NcQ23hspxZScKkYKhn9PDq2o93+flJe2TbBUEoxjrISgw59dchTyZBYyOgFigOFZw7IHbjinqyI0
HuuQsdL+tIqb1YFiB6py1+bPqy5Zmy7ulTu5tKShIsuYldA5owH/51yK43EeY0NMDwKJAllmFt5a
7DorR6qle8NJF74b2nsLEZqgUxm0m/VkDVpwJtN/sYAoy6GgIYmqKp2nAXMYV7OmUZ6nIUJrl4ov
TVXUqv6r4qcpWfDxTBM133/5nEg4RpXylNMIYOjZGLr+BlLJ2LwPSFiqrxh6WvjHtv54TQj84oun
UIPm4Jd/wHmPMpMFtQ4aosFVx00oEeTS1eNaJ+sxsF8RJBwFa7xS4u0mxyvbKXJQhL2KRFDFdb3+
tpdDe0cqGDbBWj+BzX+OE0uHocv1KS9PSfpsTeKDyGJuNQO2MBgjhMtC8yYzZHtOl599rHvkKW5J
C7FooFvuAp1b69EmCp91Bb86Od53aeTKwnwUSjxjRFyO4T+t/0A3X9Vh3td16NK3rcF0OIGx0seM
BtXUm1EDPD03rtYDdIJalYLwqIabavkJN8CXaIQUsuojWOFENOwU4zPLvpvZT2FB4aSzQ0BXQZRs
avG5Ul7iCt6ZKO9QMTRf57Fj+QbOFN6qUFAn6SariNmwRkkM+RbMFBGn5mfzm1y+FtUz0vvdeJSS
Q6b+KHUaYJ1v4NZUjgDGLW0rY8GjJC09AezWs4NKmXYssH0Rn4cw25jA1nPFoXipJp0TT4YdyiCU
SooAZrARhcGp4ucuVfDM+lAJmFNpo8Q32TDa6tC9IDwHQs7cdHXrGdbwAIWPKqGFt1S0j8AdS/ou
qd/ykH+Ujjbi626a/oxL1ZWbftPW7bYVXxfR5saF8S5ay6TKk466R0o3VBUWTxK3vdXzvtbmYLYt
lIajuQWAQnA+mW/ygu6UwjgCic6X2hmi5alDCjk0f+QYqgXtW77u3nrvZv1tRRWgr+lLJRnmldWz
OabHhW7inEZHIZARI1U2QYworrDImynKUcxLA39W8pWqV1D/EMrGrUsJSm+FCP5IMp87WtrdpwnA
/xjrhJSVFwR7Tj5fQvgD0DfVmoAItskGt7KUQ9CNOyPZWVq70Zp7M3pL49G24nnfqPtQK19bsFhv
YYy2ZMEpFHvNlONNg94jiohNdCcRTc/UXGpcqdPCWxb0eqPUJfMoSjwZxNtRIvk0Em9CmpKw2810
u0m6bV/DYa/qe6VzrQryLAQm2Hj4F4p4dbeN24RPdVJ7C+G82Am7pkSwCSpTkceAP7Cka1S8XPLR
rkSZivvy2ZunkELZZO5FI0PHY3AHqutV+EgLNp+tT7naFFTs25ggStE3VkiBWiqYvNFuMrqN0OWC
PeaNl8ff4uRN6nfm+LyYz1b5VmpP6Lr1mFeapxLBywR2czJCmiLTCzyjvx2K0SZ13FQTq0vEeC2C
cvxpWZHbWcKGERWW24goSTDQhBt/6DKV7tKP5XqbpD28jAJ/7BJhmU7ehIpqzyo6cGlvL9JWqz5V
s3QGxE4R6BSinRUL+7Y9BXq3KXH+ii3ZrwV0jITG0zsg/JAl9NIGOuGLPzO13GAZ9S1PFKdbvoei
t+6EUtBDMowoTX2Ludg6JpF0WIUlzeCpF9JNC6wYeb2mvC+CDwUqHoukC0TmNIMdP4y0zpNVonc6
ZdFgdyoDozfdVoLrhiLkTW/cqEOPmqTiWlLt9jV6C8Nuzup9nmNyGy6u5Yk5ntFJ+6Qu9RapFjB+
u9pyxTlyovkkRJUHCMjJ528Jc0Xmp+S43sRkDhZ0vdSnaL6Tw4fa+sFCKeJ9yUmLWEvKRqDgHbIu
9fUzkrA6ljydwaLJSy+2CqeD+cS1nVyrvWDRXE1F3Cxmfgiyw2h9N6t93CDfxuy+Ehb8H8cD8Qko
NUKjL7nS3/KWYZK7dsDB5zQm21E6RShe41WQNrfycEgNR+13HZq35lvwYTZuLGw7iTPLHbqd3nlF
963Pbytcai06UHdKiPtU/bx0j7H+bSp3hrotpy0zskkdVC6Gxif3JmsxcgBMHn7og+avBZLRkWYn
M50BgSAyhm/L7M7ZQwKqqkAaHT9Euxe2gE+xAR+jjaxtxMFXsl0C//JREIANbsX8xhB2iXRjGQcj
3CvTvplRVkxmvy3dtHLBRZf3Y79vmHjKTWF867THYqDotG2mpznooZ29iawebF/KbidXb2l7LPRb
Ud9Lsd/1uxhlQNMr0hvkathb9vo1Ejm72r+P6TW5XUGmX5nFWaxPbl+24COqU5a/LfKvDE3tZno0
qqNRHhvxRqdDbj0O3b7XvUx9HuQfpnE/NJslpeKzu+/HUyf9sNK7OduBhxLxY2TEtk35FoBLkPzq
gGhHV2CuOjlx8tkEXqy7SrELq4PGW8rocg73S0OT576c9opI0fN7VrkgEVThPh2B9e+qzmUYVv0A
ZR8wReu9UW3D9CaxTsCvgtatUw/Se6fupvFzgm9eOosBixCmi53JDpK09OaQTkXjmDlQQyeGCKX5
pJKW5GTAhwxn1B3o6+VOREIZRwl0q6xN+R5vhAGNWreuPODVhoiTj68Cul72KjrCvSuZJBFe1TkJ
4Jp7a7w3grdhCey6mpxoZbEvPwR5m45OXTANHWjv0egVoydVLlsETQzFtEEAqGTjlYuJr4YKFwdy
4g0lY+nyHEbiELJj+jonxDa2hQx+d8eybyuPWwvkG52/r/uL5HSto8IYG5153M7RdtB95Clg4FLI
YYCozvCHoZPB78FLSnFLVtqW4KtZHrUclokZevq4AVgZTg6tteGbYdoGqpm0goJbXXnDIyAsEXHw
JiT0uy38qj7btjJ4op2QHBr50KB9CqEREsaP+Psk07i0s94Hjwd/xMDWeXFothSBnX0ohxHqVLQe
GFgppPNOavaNtR0QDIs3BsIiNtAEHX6dtZ3zbWTg7gHib1c0/ohOFqCdesPdB6Yrl/5ibYPW0wji
h32I2VG3Sy2WnVP1KMa5i2nnuivStBBtS3X6wh2eNE+Hwxu4zDGUCAgPBokzmDtza81pKlS37Gne
QC8yVQQc7FDblO1Wqe7HiL3Ra7SbLmZ78aRlF7a7gmzO3AqFr5rbKT5auq2KboIoMV+RgWQjjjC2
cqj7KAR6wz3A4pgGjb4PIs+SbgTQ+5qv8C41d+o8UwBM+bOAzJ9R+XMXYGTdtsExgprxUX+VLZvN
n1LgQKUUerhlI6WhK+u3GerxbPVIFhHX/2w1h9AH8YT8pCROBK+fI+iFCdgQZD2mhKeh1yF49r7q
FVaaC4K91v2wc8QfCSiAETn5DV8txR1Ct0WJG1k0tFdZv4IrpliHeSG6/S9h7sS9Y2Ct3SMeBBrU
pv9dDk6XuquiwGgXnYvQNmFqTGpduWq1EZLNajRh7umF04JCDVnY5JIrTBuJ03r2wshn3GRjL+Pu
jug34mK9S7hZ4iW8eHNga+JduTxacCOE/dR6JSYz3QaidhjdGHxV7EHxBo1qsJPXrtjfSPF2sA5S
5fGB0nFRbqTsphw4ju3IYIneSNPWwL6z3I3GngxIEajJ2lG2mRa/sDZN6fCWrNEJ4m13Z7xGuQOW
qiW9QNFzoggLY1Te4Mll/RIjKALQ1uwC6MNkI2xqB6/IKWYg4ghGkAj+Ds9Pt2wIbCEK4Ye53ciY
XsMC/C7sx+604Efxzt0xgfgUYuDJpH7oFO+Z5lK3NQSUIPxutMsfi7JRb0E9A+rsQ7tNnPpbcZhe
y0/zOTjFP2QylLf5R8mLorP0JGieiTc6BewnMA/BgAJufOQtidY2Nfe1tpNvk94FAChMiLTqr+Hs
QbOjZTf3+7hn87ptmudR+W4gNFSmd8ECCjfbgPI2lwdZP/bpKavQHRlyNpbbuD3MIBP6zds0Og6H
3JK6vb5RNeJoZLN1dybPyU9hABxiHtgByLfQfpQ7u0puIuGXOHw04svfA40vcP1ZGroyhikgQ7kG
LbdW1X6LM0hZpxil/fKka3aLusTtchOUXh7yVh1yl0px445YaCOhk7AlFNId6T17MXkD39iu9dJr
eg/NoWF98zamatm0G6oHfbzvlBuZliuA32RDUJ84yzUCyFdh+d/3TiJvkkdb1Bj/vPd5no2sM0vu
3df3BgwjEKXU8G+08Jb6RUBFAecdc5fIOLghYb9u9KHuJbG7qA5oVVCAxXa4NbfqXeABJDA5h4i0
LRv7CFxf2d/o4o4RrrGuYW4S3k/nUA1WcWRHClt1QmXTKB77jxB9Mivjb81P+gqR//c3pJ7X19dK
Aa/ofx/zvGYx4a6oZyqVguURYVqe07LsykXxvYXV9rIQM4vO8kYer1ebTgUf5dQzRwo5kqPT0Dg0
H5zhLV6l8Jyz56x1IdiDGgJHVJpuQtVhXIW0W2jMN4KGuZ5bouTP2Og0lsjbbTX309YjwZy7Awir
QtgPLmn1GOAE7SEk0VNAR116zSXtxbIpIpinZL8crXvhkVfCxdEsaXVmkZOkByU4FgNuYt6SefVI
EG8jlx3/GD+lwm4ku9I38jrhXPm7jBirr4R+g/ke+3rvaw3MLL/Bj1F1CIF4kXLurv5KSEADzgLm
ieOISYPBnmBU0wL6NO5Si/PM1ob9InP+b4aFkr0tPhrvSKIFlD5uFbRzWJ7HkjSRXIq45QkfoaHb
UGKXn+f34KVd6PI6YroXRxd4DbrFg2XHNR6QNjXR5rk6lTfSz6UEAk3iY2c/ubeAU0h2u8wTanof
WCJtyfWM0MdncFKdklinc0pmDmXOyC7QhqteNXM98Ud4BLwaTF0cDcGgrfEjQY8H9Vleb+FI+epi
8jRygEOZRDcbxxeAZt2eI7mWbbl3pM/ps3lBsaPn28gFOpFmHn+nPaRPSs6h75ir+ZVbUy26K14q
KgX0OXbqqxV8C8znMFnl/cvS5sAqcnRhbcrEQedUmWtZzsJC/yFWdnAwkS+vx5WMvBQ7SgYI9UEk
FRLyBZvNYxGcmONEcgbBrTjNdtNB3UPZDp2Os+udRxoTF500Sh6mADvPb5DMmxw55cyjpY/FGzYK
iF81j9K3/KiclM86dzLwfi8iD/pz5P7w96KEV7NHcrA3jKSbhV4l+xx5FoVvE7qNUzgGvSYEyFTH
jEis3TBzUL4dFbI4F8sOob6Pcb2sKUVtOKNyOOazP01PQulJCa0UbHvc8E2MkNhxEQvyJ19+TaE1
5PjPOAbC4q3Xdnyu32OKNLgEJ1TAINGTQYo9rORNivYB5gRMPYnA2zNL9EtdzMs6ts/5Q79bXuL7
+Sd8p8DumdaAtNLNAk2CFJP5ITu1ubfGDUESQislEvGoq8ibbtpVvwgi+BkAiJTGKiEpJRjNCQVn
UFFSc9t6Q2ywEGR//VMknBgI41dzi29mluMQxvaVQBAIyL8q0yWFRO+2QQ9B9jtEb6k6m+QvLrcf
NFviJw5lUmHwMQBEeCtUEQmArxXlz0rh/9rnzlItvaJvvlAkPMXdg1z9qonQq920PIThPio+E2nX
D050095h3xoNq5NTeg3Kd063/+cW6KOKK/UOsMAZwkyirFJMeVSe5s/8IaQrDemNvXRiTP1O9+Vo
q1heIzsd0R/lRFQQsG/f1dQtyuo1mY5B40vpS4BWgLoVUn8at6m8Scm1vv/9UPji1f/r6PvtRtex
/O3YjoAqW6UYFKeQPl+FXpUSbofqNaaw7uSJdFcayUkqm38YUovwmmbW95h12eNeVtxp6l6Uazcx
UKf4H8rObElxJVbXT+QIbOOBW+OZmZrrhujqwQMGPIN5+vMJ9tp7da2OrjhdQTUFxtiZklIp/fpF
qFjbqd6RNITTnkbvxWCG50nipzjP4/oK7DZ5BQiPM9D7f7+Jz8H4+2gTAzdHVHDSxfpTwVCfAmzJ
JyxspQszEusaIc0aQ+tkm24CfsHRSb8eYfJQv0AZGSJKn4dPJagCtI68MGDk34dPM67ZBfgJokYw
GKRqFcH6Qi+Ww2WBDTpcIlubDfjik6lKbK2apj1gm8As1m37YFnvpfaRqa/W/jHN/PLgqSqM3gtT
iXdUhR58BZ9n0eFPjAPjPM32Uwv7ltHreapYs9qeUaJflaE5zE+nEIqJNIuT/Upjf57Pjkr49zHW
boGi/96qhXMnI6x/ZpCox/oVBhDluDk8Nx6wE/otDNMktELSWQ6bKDoxHF1Fo08cRHLqBy5FsH9X
Z83TdXZcNU/V+36jzx5P8eXxtIW5xsVDWtYsLL+UVTs/LfO1GUCiDtMMUTR4XRIhmRloOFKvq6Nb
r7NrQGw8ey9cePMDPbRmk4/xz6OfxFmszkCETLFWNKuj74N7oAXIPsxm+5DmFOAYt+AXCVgDIHbO
z8234rF4NF7T9ekbjAvPxTrblpEZK86ldskMHOFUPDj1x2TbQo9HYGiOk6oMEPSYjnekU4TmWs+2
r9Et4gn2DneIbECCtp/OgOXN8203nwRnF4hh79SetVGDwafPBCi9S9AuC8haBqddtCz2hVfEI5oK
655GLH7VBxCVTA+uHarUlTnXpzrWQhzfeP+QrUwbTiAzrHx++7ih0NZI4zziDDxvp/SFc7NXg84L
y6fcgeDaoY27R7uHjfHEnu3bHq4PFhSwMGFIBUQwUFMNG02YuJMoWRVPdC1xupAuJyAOxux2XpKV
cNXkuF7FF27orZrxP3I0HhGOBCUIp+InlRn0HmzLkJ82bJLMZl6Df2iiQfFU0GKtvzf9CqcYIP3J
N1X/YHkE1XuEqYtxOSYplX9TNnVsiQnqqqNpCYxTJ0hONR5QI69iA6o7SQs4ftoCDaHfxVdFefof
df5fN/Bpp3OgSjYxJth2kIU0LGj3PlEZaMaJt1xY5ifTcbm8HvzJxN+BHR/Y97gV5L25l2SOGkOF
mI1FXduLp+sxdG20fFMhCHisQP2wM/6SO04G9G8D/ikzfK1b09w1XG96cmgTmuPFHqbl0R+DwIRF
H8WBS6NxrAHUKb4f2SRcDa4VVtMFCFVy2eRQ9h4AScOYDtYXxvtT0v5muwHUjMfkrS1b/cznW+92
B2VcNMdNnW1hZ3Aiuog543SbD+FY+y5B278bsj9+nwn9Gly1ELJ/zpMfr7t+UC5HmgbQfKH4uQc5
BNw91Z7K5Eq1RASR2RepeeNPE0C7AogEiP8Ktun3RcI49wAYT6fjZqe90Y4c3n5s0djGzO+zhUUl
ilEeiIYe1nlaUgcxziDCO3ha99ZTKqJabDxMGpJ6pUW7Q51g+b6hbRsajf9bsyEiX6vSRkAdP05G
w7YhYpwPbB2u5HGamcr9FW3lqfQ6rLqLqw66Q28PItH4tR8JhvHw83r2J/r0iGt5oJJxT0JwlD8o
yMNweimP091I2Q7sdI1+pZUUpJRfLC2iL5/l89/D88ldS9qqtAs1P250/cfIet0R1r1cVpeS4HIS
/X3yP6OCRdrIkVOSZFrULDH/v0/FobhWsHCUx00TG99rhaYeW6KfCo4VgWMLHlnCFdvSeMNZ5jKq
r4reb/7Ap3udGDA50qeQf+NbZem/3K2JblOjWLXwqaR0R2XDS3XT9AqlBdk/8veX83KSvlVavWmS
IRi0H1fDvx5Y/mnmUX7hu6iCY/rPtcBSDgAML9U2PuGcmnxIrvuGa1HU1NeYdQPaQ8Bt+59gf8pA
nTbNJazYAZaKQYj5C71X/zDtwA1ho4KWguK10aepMJvhal5OUJCeyx+D8VhQ2VRPGhqv5me3aGHf
OqZ4yLVPPe3yOjJei8Py0haAtx87epBSf21Nmse/i8fnguSbeFD/TCcTKGJBj4sm/2t6qDBOL8Yh
OWwQjeI8eupIhqMH9iH5NqG1j126F80OWnvVW99rQtqlf0nUZae9lnnr9yMS5Eitnow9fVTOj2co
9ErNb5U9marSNWgXabf5WlFJbX47wR5DAvzvN6D9IctEc2u4G2C/QMg+Q6Cu1/HlCh67wBMexfbm
0nh7NpiNZ+7DBqSfkN9WC2W5e8zmk4URGL9G5BDY1NYuC9FpElAA8RUb5Z/mmdpEZpiuHEy44Ff+
NaZ2apTGrtUKUW9EvB/TFwdag326TJMfg5a46tle6N3sPBE87zXAGrAfsr4n9hPZXnCywd/HyP7D
+g2MG1gShDSE+z777PpFHQ+TC7C+PeVxtMfdPRSUciSBpbnqJMzI0pbT5OxlcPSd2feEcMEYlaRE
iPOltqOA0IBW0HZ7DRrdaQJBrDatj2zI58Yp1Ah4Eky3purVLXGrpMWhX44WKWGr8bRVI7vyiHn3
rd8ls2o8H/qpZbim4XGvphFVhBA4sg213u8oHz6QOiVEsaw+xvk0+xg2+19DbH0vSj+7SMhLaafF
Kx6PorsUEppjv9p5YGVSw02BC+vk579YPm9lAr9bDVrzUm4psHQKqEafdrZpcVW16poxnfQVNfPW
NQmzqInltxC0n69RnyzVycawyL/Zj5N+eW63QMGCbPSo0Sq9p9PkKX02d7s1CEvG9Sc7qLAeqP8h
PfT3if6DpwmLoa5b4mpS9PA53pkf0gZEQL+HnTcLdRfkdbUhWQXigDnsxs74R9E65zXEtOTi9I9D
QKbqtd+Wy/xb+a1Zi/89+mhecja3P04foBDqn5buHKiF/CoC/blYGsOjjjTcn5F0QNchwPtdSUYX
o0jboqYzqTmr9FkB9iDTd3i6BlmZ6KK/ZpfEya2X84mIG6D7v4+U9l+VoDkx2OaJOGGCRP396yeT
Mh3Uy3i/GZp5c+ln3cGFpe5Y9s6JHZTa6lNlQje5EXFxgN/aY3H+aJTFWYfTsMZlB1nQ6FON6kmd
enfzC+Sv+sfRMSkQxE2aGDZMsr9f3nWvl1nRDvvNuGHjac7Svn1PO2M+Iv7XkdtOisP2SHe0fFEY
1AekleqkNv4OZkY5jaadCcIIDBiUUn5zBgCjLFtAQMdOB5TK4Vk/PZCotIDu1BnsxYKG5RTJDscq
Xeav/lkJD0qYKGFfS0npO67ZKUcSxpr3Uz0Ak2kXh8K90FBLCFtIMEzL3eNFS/2LofrXtAYcM95D
FaG9D8Bmx0dokfPgkgxkRdsQRuz1Lns3vysUxHakSmTR68kj2vtv3VA/ZdYFpEkyS0ftPOsfypjN
TlroznXIkQ8oUPdBurfXsLbS0dtc2Do+fDmCsDVZHbMq5uUBnscLEabOZvOhUcIwhtakGPbhVauj
nAtXRiBdkqWmscGKruPldYC6zG3hC+53mndKtXAoC1yE0qttklJzwS0BkRjSw9q0z/+fVWSiC3Dn
2nTVMVmI/4NkrdsD/W6MCXGnxitSqnTtQ5SYs6YgiDIm20KHQjxhbVK5+9yzruKrpPv8h01j+fLj
74qhimv+ydrR/20ilKeQqBPL+13yzpfOmqg7Ld9UOcafin7isteJP4YUzjzT+yH1yHPau68Ygf67
ZlI1ZcCBQyUGtf2fjax1KMZ2tr/kmyR/yBIjvpxWFOvkGWnodKW1JFes2qny953sdA/XxXiYNVrv
jgEB2iwok/0XKqgLjvnTONAhCg0k9APU1vjkrF2b3dAUaZNvcFlhYKP+Y7zWgW/oUWKcfXru0ikv
vczrM/1A+0g/eNVuWF/Y4art2spp2743XOknQ3FamHc0oJg8WZSdalpJOLR8TA/dc5Umwf5xhKJY
rXRuo3tXWVGmjZhZX+zIPnfkEhGDoFllCzjCoMAf8Pu0gg8/pMfxLt2Ae0lHS7wPWZzG5nV9PEXG
5LG1fpVc3qTZ5kw4zYWhclge2ZiqUADU6nM3/ooEyv7DCFtQwmHjdOm/9HlfqlpDYx8t6kUqkJuT
QKDj5Yx0EW2fWmzV98lpYWP/6HsyKzfE51sS1msaJewIh4EJIJKjuiQok247lGtSYqBBrpNA753h
uaQe922IL269mgCcIw0UV6+Jd52j+iFJ43hMxCx1zQftsQ6VLSnsfqo8UdwxWIEGwtMrN9/T1ffL
hnQOzQHPddTYQfHtQHZqF+86GkcEyQEAJuSHzhnShXTGPr4oZ+nFLbapY38hjH/IY0oTNQpXqDFl
yMafloMdXL72JbsaTFbumu280h8JLHuqUeNOnQC6ql5yiKrTvOzovaAn8Oj4ukoqTPE0c3tuU78w
/Unu/d1W/CGUDpER4QFio/hFGK/fhSo5G0VzHh31NXj/q0+5ckwfwGmb+XUzbcNiBgL87CoxsDVn
3r1ZwZPigtihofF2EpXUjfmHD2v+92uy/mu/uCa4lSYQLGmafqtR/Zfzvb9WiX2xc319nCdbfWZO
h+feVSN6YFNhRv43GGXTwiXTit5Wju4yzdrZ+Q79NlvTaLcuCX9i6laHafWTJDhls+lL9z39pa3M
17F/XeRx2rnKI42M3/v34/K7vqCkV+Jv0DBHuYfHBYEcddKaSxL9xaYpiQu///F7voAB5+/3+gcb
xb1SDgAEAW+Gasbfxx/a3SGD8kJfy/DnbyUIp7N7Bj78/eoLZNgMSeiiMbVfnpzuF8lvQI7PJDMI
916F2cMzaDG8i0+NRzYTTk78AiAsUEb0C0lTfbVX+6/G/369n+JyjUIjIc046ZLdnp297imBpvpj
rDi71r0eHOHFmZKt84cZgU3VnJ7pUJ08684zTR2tH38fvD+4WL9fzCcDn2Z12hs6wgspKvF1K8Sa
+N/pSj97GP3/L6qWRfxNBY7AZnV8W3T/JZRYZUsxAAev27k5lW7U6+RH7mS+8lWI4RbO+X3ZsiHU
s6lpoO+DBifM7yKhKqN62F8O1zXMqmb5vR78xvAtK5xQGvE+ete23Yjs91QDe7qgdhSsz0H1QDyc
aqdXgnMBqm1OT/PkY0w/jTWtBMjCj6hcBc08cbQNcGP98RxP5jmR3WiUOBr1CRQhv/XnaQKsIp+W
PQxDgMimx1cADu0uzjWosaQ1gLTyoU12ARjxZzYs9HcwshRBXJcaSfwp+ew67ADzuNpT6hOYMp0T
IIPcKcOaiLc7iooXq3F+HhbHBzIg05ISCio9PByjjg6B+Or9glR4l3sqzV7OG0oc1B4WhoocFS26
KMuiZNGrAIfVUfFYkwxYgp8vRg7kCzRm8Wplqrv7pbDNzHNy84AZHfZ5ACjBPqiuHZQgnMAyvCVx
4ULAoHc+3bqIkLxlQfJ+gQ5fmQ6qS0cZxbvO6pGzZBmlscYJFAE9rcEUnDWojKeHo9/8aJcmJR6V
84YzTi7aVGagYErqy8BbknkmSZyAnnPaZddDZARcfFENL3a1OH47KXFZLtt9WD+XjFDm0S0vF9Ri
CNDr/Hj9hgoTwk42xRVsutsvj9UXVgcYNTL0ScZorwNtokVtotSB/S5jRWIXbXvIkDH11lImD4et
sjpNpvT2m1hR+1pbzGSkq25tR1XO2jktI0vx99/q3jH0afbtCsz3u01W78hFTi893XTn9kf/Ll0/
VQp34uqXlTqUy/X6g4HkEp0nIMcWFpWZnxO62Lj6I6C1TvUyOtQHu9JLn0aDm0aVPb2AsdywmWPO
tWraEtvFPLqU9R6I89MIg2E7knvxT3BVPAKAgSUHPLAZ1Otkezb8UQyh8Q8SLt9O9LF31G4KgrxN
3donYnKBp9/bAbA4Ue4ETm/aM/EPKag1yo4CssmXD3UGAxkvN8vRlNZQXgpJOOXiDpBj0rK00XoY
kuCagrjxLhOXnS2kaa2nTmbjIdBb5xDTQdc5JdMMS6HC0OwQljmu2NCwYSNLZClTtkDWYQpVCMy9
U/WlAIS8c6xvmqtQ6UCD8mbd74EwOZMA6OXLbmbE4DsnuNTUKLjldqdMT24RIj7tMTBVZx/RMucw
H0eDf31G4HYryp/p9weiwhnmRh7bVgCQEgwmFpK67TYmQto+g2aFiXo3fWSfrm4NIKDHub613m3g
5NNd4u7OM46ebMCDSVnA4pK5icc4KF5HXuVAZYl0x6HxIq7U8lo/7Nz8o8ZPfm8Hl/JTuB8f2ma+
g2pOMINcVZFNO7IG3yjI4c7e+ydUZRi5ghtJo/3rcTSFv6Sb6nhl65cJTQtSwMu+Skr0wl7BeeIm
ZzQTmpDR/HZkKUQtjSnoeoe+Tw0C9DOtqAx26tM034CspRq1i3rg1CQic/AwrOtgtQg1Xb9YiW76
8kmfaG03YcNlUYo6sj/55n3R7HUiCwPNsCEewnVSU5Cdz4cC3hZ22EXyTKWReYJ0IWudFDi4Riy/
SOBgGAcAmAb9l2UBSQBSPGq+2Jr+wcWQyP2YJIJmk0Aaf7o267LTUq2zL+ushzru1bqA6NkH6iM+
NU6E4dEbSp8eDlOgPlTNOuQta3LjGYh2h6jmmToE0GaWqz2uG3zwPDhe3PHOJ1QnPLvQLyXhJX/+
amWXpfvTgJrU9rOTJGonPBK/G6hreqi7i3a9rDUpVDpPmuVJi5Q+OJmSrgeoRqdE6onyvd/mwNND
4GKA7fsfNKtRM3dPGgRygxNKCwxdgOt7c3oA2j+IwF5z6OV88+gbpfRS8qoxidhA10Oa22RgobRZ
387OfOzs0fx6Jw0t+TqXChC19KhEw9WZVMHuElCZ1lE4RtorcUGJD+C5XJ14uf7c03urCRMyYXkE
EQAB9h3mqIFgyC8HpzuDbSWE6lzfL+8YPpVaodw76GFWB8dzeDl7lInVSaQmEcjoGqxstt4bwWhm
Z9TV+folOBCR5BrHFMHMxzvXUGdGHpRprOQu8Fq8A/tEjUCsDq81KBwwYI0aXYoPu/dJ4malW5s0
+HbG6hSQiQVQjCW39+p81p83VTNrISZKQntw/z6rN4bpz5MKOy15M+h61fENrfEvHypvFFIK1/qy
PjbeCVabbJOU4LHwZRSnfdHR/iW0c+d1DmXu0/k7/aa+2ap7PAheD3YC+tG+dR9lEnUgzvZUJP/9
8kioiWv16QIpjYXdnFi7bf0npDjWd/nlmrbquvJ2T3kEni4+zrV4iJXV/Vke5dEo1oI8Spb1vIYr
qp+n63qeLeXnsJS/0h+T1eXxvCh9gXw0QbVI4jYkbkyTnRTqzLXEwR0AJn7py6Na7Bd9aEf7Rba5
zrK4WIFCXp8Wh0WyucwuMzvqQ1CX/G9HB469zHI3f9jHKv7HjBaknAKsIikRZwRWAhSJ5VPOdHuM
AbaQOumD8y+Ta67nxSNrfBs1wXXWBUUbnUFz2MTwBU56/HF+suM2qqM2Kn5kYRLKo42y0PDlGdHy
KH+Tv0HhcUQbGbxC/n+ehXasPctf99fkeDkWt5XXLF/ekbPkbxnnlHMl4ZhzyNH3v7PQ5Jvlb7rr
3I6Rd8Cn8+r9GnTX8uVhx3Ukj4wzyDtcwbOcXb6Ps96eyzfer0GONeNki9dyvw3Nu71zvyb5vB3L
bzlO6MTM2I4PS751fn9F/pYrg9AwCU/Or9227MtVDWXrjkZ2e+oPjrsnKyrm1qr38+g4H85utdR9
tXavPpuxWRNwu1vNo0woVsMuSIeZJt+Arx4dngA/MeVdUHLTNkK2g11wm2z5jwtOtu18v5THbgOq
crlHuuwY7+Zbv9ZdoEvcP5Boso8t++R0LccdaC/k1JoD2p/j80dllS2Tbcn7k5Wy2i/l2f2vZCvH
y7fJ6/KO/JUh1coqx4OAn8cRmZYzlLxGUzktTngqf3IK3pjwM4pfL9y46IQ8hngUi460vIaC83fr
jwPzXZ637N9bX35OHn6MD3A0nKxHoQbMyIghA4Jw0/TyeeqBM79CYPZAARNMYIsjiB58YC1sAxjA
4vwdDkz94RQW02GWrYpFAc0y3Zxmkx/MxMKKulkaECILKEp6aX2qzLip01Kmso3KKF0rlMesRXIn
TMr4CeJwr1iUi24mknCMqnDC9VOzhO7u4y44IKnUnfuTFz3UwxztzG3nMks2p4U6qxZqqM72cROI
QNOuci46B+89c9oFR75ATECy2UUmDbgsr/Plh9qBqA7LD1H8A6nNyyxdKcsK1a4WV868i/BEPT3o
/NKTH8vL4G67zFRkBV3foeYi/6IbJyRE5rSct+55evKaMF90YbFoZkRL/MmK9ce7D0camJ7xaHqE
ElwtOM5l1kjnzo++HbVhG/bhlRvpAjEeSXhg7st55Q3MpxyXLY/zcQ2g/p/JPnnnzbCViQV/cpt+
eSePYNcLsjhf7dbpSu4nQcbTVbVIH67cJUPH+PHnbn1ppspS7sq8fX2LCZQLkd8wcC4yRq5iS0W5
pWc8nLiJk2ciQHwjDjeiePEH7igNGu42Da5vJlLV+nXUMYxj735Z3AVJtIy7UVbXVy0Q8d2j36Ld
SXgX4BH6aMb347LwbuHO38SiiCUS2zV6QnmB6xWrZCMqK5POg1euMz0s/OFnw7TIhMvkl36/ZrfM
9yJjbJuwp2hvz0Pk627dLo8ZTitSMvaOWG9RZoTLVV6Ovh7uY/ndBSwfrkxHFuI+BFgHlHoMlbOj
rGRVOiLYIgUipckm2RwYstHU0hCCIS5ZiDAFN10WLR0z4SWXcDdncvvy7dVCzi/fLuvF5VHMdcJ1
lHy/Hsp1EW1i6tN1wvVkmzYcu+c1TpALUUlIiuhu801GsJWVjx+xJnKpmA8RSlk2e1S+9nN0splZ
0WQNPk90Nll1s/tPE5rIrUYdy/2r1VAGYuyl694f3ab9vJHpJy89y+PCo49EDN8cGsspwyYUyRZb
c2AFNvhcxdp5WJwWOitVPzfjFNQ64vy7EaI4lasykWI5tchXDroeCUqj5Pk4B4Ik993PZVGS5ark
xLBc+o3MC5GLOF2RB1vImpyueCDeouoiBcwHK74oreUpywyw5y7Kbuv/xEuC4kW0Td6V4ez8a0Dq
GfunBM187DZv9AQKivVuI7afcb2tiWLvdQwNZYPcmShIFtShNbW8OsyCiQdh2qKf9TP5LWel/m1+
mu9WNKxt/Czow91arJTM6ehJZvW+uDK37I6QfoSFVVLmT1YZ8QDsWNZT0QI7Rs5uRl/UW+aDkJ8v
w7Z/MVFJGX0ZwiqkbpL5Evsveiaf0QIjMlwrMpinLqxC0VBsDsM+OTvZSkRA1Hbyo1hkq3JxnlF0
FohYyw2LWPVzcZLEzsogH8b4QXKXYgrldq6z/n/HUkzy3bbIUsvcP8lJLPwI0cf+Qbyxu97mq9OC
El+8MApL7PVhgQuGgmcx1go1EldLBKifnYLTtLFd7GZEAMDbbWT9Lf3ztn6rvrF2co82axvYT8xg
HiEzMmWTlSx2psetpYGMjtwiChBVXnpbFbWAvtYcAn8tTKIkVjED4lOBnBMTIZct0iYqIFoqq4ms
JaKVYhkus4zGkKdFvpK/eRV9lfe44hCh8M6+TP9kky/zpRo3/nk9dscun8hpRehctuPH4mPsihDe
hVfuHC/E12GXi/fRBOpR+RI7opadYRBrLcN/usl4E4jPZUclS5kasKRNabjhj3zrtljtIipW8XPZ
0wTU0c+VjQXdKJIdqZ7pH72jR/QmguPT7YPuoX5vA7K7eVwHLUBiYtlxviT+sSNLGtFkFOVQOW3n
i5qgSk9j97q1PIN+pCBfUCBZFeFcIH53/wF4y6s1zraoY4UBEFsqly/r6j//Y7hnmeHKFKcMoZg5
8W4hQeAeWX4vThbfVu/Mvc83XRPhOG0i+S2XqAf5soIZVeeSu7XOXY193Rserp4aM4xB40NOEwxr
wzMfxQbIY/cjC+jZfRtx4Ex6CGkM80vhL3Mtz0CUPIqlRIy8PAJfjoMicy/3ICsBUZSb2yuaa/Gj
u+dtvxZzJ76GLAIVJi9/EPVIcVKut3sX8ReH/e6N3I8TWTlh+bFXohFiV8SJ4RmCoLI652LPVnKp
9wW5xcaItWpnE0xg9ST2VfSwDXc/WjRQHBg7UpaWhzYinKW3j6q5EU+buRonaxEAnYGpP9jK4AOo
M91lBjCEWYdLpN9cHfKofEMdmgimiXzhEjFM7HEufI34TpWbRftIj6lCYdDZKHsarqMW1ovsofiZ
PIzeca1Dmv0JhJwFYjRT1sfFaDYK81j+GoUlf5WLxMbwjEKRxDYoF0W4z7/txs/WKJxQ6ubvkezK
tZhbEcsRp0z5cB7DUo4NE33uOIlw0Qp+vd/oHuUjXArlWXFKk0m8r9mZI+h4O9uvaD65Th54dexQ
6+DhQ3OFIusm+PqTf15xEhzfk9/C0su9QH4r/x9uD3n1vOo3aai5Kcy+okAnv+Bx8knw0NfOyHp3
8GV3HFdzPZBR30c0Ho2usR4AZuIViMb5LTMi/2eR8i4qJc9ZeeIzynWNh+/iav7fj2ivOKn3I0X5
xBEdrSaLf1Syvh2hPImC1liCBhU9+wau6l1ZxWkdu9rD2J08VaxGYhH+79FxZOUat2NL77oVBxeG
BI64P9Ab3v3f145YL2wXoQLRb1Gp+48IiyyA9qPhqdu7RZAT3N8l2vOSBHKESI9YDFl071bjfoQc
K6It59jffmcI4fAmx5H7fKFwBQtpeWIIiXZCNhJposFiFu2ItNvC8vaBiQW6Kcf/eK6yesjj+NGH
rFbs/Bc7XjBxaUVHdjx6GrejQPL0wJsge3C+USR+ROn4EKCu/1nR/1nV+xlV+y2jhLsoIYR/fM3m
HXjNzYUUv1MP5R3RaTEbUAE6Bw/We7R6H9//v9ty+S0aL5ae47zhp3zyiLGQ88r+UoxSvxZfRvwc
sQNsYxgWGRgZNDEz+/gyE/0VDTa8Q1B+sAbH3N/sPiymazJ8t2UmSFBkdJrKfRK6RUQyBiuEseVE
YqPxPmcy6fmDuFCGDxl/nEUJ65J+c3FlgZRbqxayL2qooBG7UMNEDZWI08fntcyB+AjiHN1n+vaM
Md2x12pD5vC2lzpEmnt4oIAEB9KikISGlKjwKRIBwp+SgyAAmSdrYb+WuhVRVeNZQDz8kYZjHz6F
9Ll7KzFn4mvpweQ9iwxG4crqedc4tDEeXq+BPZcFeR81czmbsGk3kRGDkCTQetfK01y/GwMMFwU6
YQH41RlmR0yMWCsqadTpoffFzRUnWX7yRTvVvu+j3UqPi6URyynlxPcv6PiqNDRYdpuom8MWrSre
fk3lqCyog8/d+AaGWXjD79cz9i2MKo8Geq+pGqdLA+0X3Ze5FddBdBd7wHp2XUJ6kaOHL7LKn9ei
7aLrOBm+KMvdpZCV9b523P1cGSOxTemym8t3nRjTAqvJnb/SiJoyHsyLCJEYpftwykDKc5wZyk/4
5ClKl9WcvuMxcemK6QFjykocn11aZWD1TrxzwO7d7Z9cseXd9HKMEN5dZEJsaOv//UY7xYG4/5Zr
ZzZFv9FGxJolaDt2a09WHVl35MsZT6bo1yQ6z3bLDsAAsyTOzMnvN2OGluAy3QO/UerwP+NG9JYE
a4eBuds2cWDE4FDFzNh1r3j7tyuV6zgs2hAbx+KDxRK3tkWNsuCyFeO8R8DErDP4d4+/Zu0Vkf/H
vxDTJkpAC3eM3k3qgoSP303efSbvIQW5obN/W0y5SrHRsl+Q+cmXIjSmP/ZluUmhk0/Dy5T2h5P3
JNIeaYf9z/DJWNnR/4yWPL0P3z/2i8mHBmt24o7krZun5dJamh2qODPyWyxU5j2KUy6+rfwv2yfx
w/OVuJ0Zha4EEMxIeRKjXXr5yS3PGPeb/Mlw3idvt6b7+soIINUR94Zw5/Sn2HNxIfDnL46MEem6
5d0RvkukmOy7ZMtKNMbdTONhBp8DoyhBGrgEbtIsz+hJ4o/IkGCXxdu8ry/ytny/GIB9lCPYFZu3
u2lEHV47BrgDfTjNalRHTKQskiJHu5W4xBUU/lbc4SRZ8dhvGPwTz7s5JHye9nBftC/bCcIxvO0i
iHr3U7HuO04qP5K1EbfImvLl5En5pDgsKehf1ZPnEioTbwEg1vZuxExcVHFZRU7TELt5klJu8In6
xa36oOlgH8ASKIEV331cccFrVFIkRXRQZEMJ6nc5ibD0Hzih5mKz0GY5qclt3MwOamLESzEgMksy
TjKol+19yT+wFVACSsZhD/HHCUewKRG/QQZI5xv/8SLuOgybrHf3MAZM3t26YgOwtdW8WO5WpAUL
uiQUS56I1yO+uY5nJu6fuH5iRuugntIK4XbjcqUi24fGTbe1EARNcea5YIVN+H2rIpsVUQO6LZCt
FEMJ+SHmiio/blCGIl+e5s1tiejmmpvTtEBOWUV3Uw5aMMbPZD8rTuA/v48LiLB2rrwsW90R13V3
Ts0PcfzERZWDKWLEtkhMSwKZEuEglhd2s8lbIdlSsTTVmnY96/GcKWvZOOHL8qkmlFjI/gX+ApYJ
2XPSDoedq8RZS9dgUyG+q7wj/0u8rAqtRyPKeU0+pfjKWp+aK3tlhli23Yi8+LTtnIMWJrsp4Kgc
kqDWhVzGejx8SP/q7fgyp01dDpM4W2LzfVRsSEZPHo/F9776lnUzGye9d7MqGthG7V1t5KhJeKhf
zis6CtnX7wAC+yPZXLL5bycKQ8WhLgQKAU/8bdU9+dQfvpbcobjwSjRuHZ86NMWZRN0HUVqAMEqU
/kz8+1B1ISCjiYxXK//9pB3lCsd7COGUYTx5eg5hNH9m7Q+41B60yQDpIZuAlPk6BjnIr9S5C432
oX3UvNPyIcw8cWi+Xp2qnfDfTJ7L0XT30sLmRh9gWgxSZlO+C2Gne/Cb1UPOfkBc+L1/fYIbjk3K
gAxWR+eXzHsOmq76kW93K6h+XKNwRI3unj0fc82PzSjcr35RXL0og/3R8Yvg+NQhHLB3fVDhiufC
fQUHSCVdeSrh7uKpc0RKDh/EG7bgxZjwD9vT3/a8LMEXUDbu6ePmRogLYUX2tPogaX6TGgspsNbK
o/xlRJabPlluHuQLA27D95sMWpElEvQTdiOeyU8eMKK3kB7zEFrUIvCdE94g3ENmhK9tbp9swt12
wnV2Mx5h9wHqbmGdGU0mBUQbr4rcFj83IuzFQomaF2gqbocrkfImX0NgftWFypqPy7I742vf5GTy
BUVQvZydhiG43ZQHAGChvk1+IOI/dbkIfqCLOTgzg5ut+AtMb+9145sSVLdxgRZpdZbg1AfxSVoE
ODKWEq9SfATqfg6LMLryJqplcLtpoPwoAr6fAeObP7iykMtBDEPrjetrZnI1pme9iarJMUwL1yBT
JBtIyptyB/+ToWPDqETGm4LY5kwmkmjPSdiOAKIiuSMCjcgBcz/bA+lyxZiQDomKypneBUGJTHhH
GMRiQRZcuY0oQxmmiP/9ZU7901rfjt5PZYwZTUpIXhQXTWK8W+fpPMvwiLuw/Pl+27GuFEg22Pje
989KBMAp3VhE9whv3YJRmrcCj/iqrEirL9WVvs43/SY7TiGn6n/KZlh/vj6zs12JaZNdrexrb8mb
m2WUC7uPihXJnOSECa2bU4UEgKpbKYSIxfbJwMmu+y6n8pvBW7ITFyGIFOTZoE8dYyRF4NY6jw+3
nTS7aVes8MApzkKXlToPExdkiOzObc9cpoHt2QTKEQayJhXxOzMAcPwoIRbJfCgryZJJAFIi2+QP
edwyaVGzDyWufU/4TkiqyXMpalrV844NNzlLyu47GOVmJ3pkbiS0LNbY9ESFZf6SVcbPPwuESsyI
/UEk1v88u8nQTRG6GWZdWQ/Ivty0ZMFuesCzHeSuMHJxMgriRR6U9W77/wg7r+W2sSyKfhGqkMMr
CIJZJCWRCi8oKiHnjK+fBc+LLXdZ1TPurm7ZohDuPfecvddWeAOzhb5UeOyUx39Pxs3vqR5IcUmc
kvHnycRKkm77Tb08yvWkdvj0Tijd0xsxD5UkHIQxeywT0xUyrKf00LBAwog5KPVSGNwKXx7sjzID
llU6BBrOfGXyWwbzMxRt/6lAUzjdRT2CHYGanbl+ilJwuPYTygz8Eu8W9KxkhVd49nWQwkPKR0R8
JbSkGDOF6OjizDpSI8zA6UZJCNwa7a7YyP5TOhjw5uA77QqZdqa/UjkrZcu2QsPUgIBBfFBsSvnO
g/JVU/nMgOT1EDsm0j19kXWE1u114t90qJKb3ALPsagr14w2QA0LmQnLsoAFMQFCtpEm8mWav5z9
xwgvxq0Foa5b9sxaLORedo8D4xk+QNSgQnH0cpE9dKPNbyYNI49d9JFluxDRKRZOgFYS7FiKy5CN
bC0ELjLflDZ4d/Yp5Ji6iLsszR0/PEej5RbkqrQJ3wrzfjK4Oo73w1jdDdomSQ+FvhLwfSbnaPjw
wvfQusrdWlKORXOa41bTtSTsI2HmF2qk6DEctY5tdIHmYQJ681xVOOvGRTIKWy7gBQ9Ponfs63Oa
7IebwmS92YbWMc9eVOXTwv2dFe+5d9z30WUqPibrThH2oYlAizCWrYmbM1i23rYzH7rhaJKqE5/j
mZPAaG+V5Y4aLdFtp9ah8A+qd0A/I+mOj1yzX4EOgr6kIVvD5Rhtpu4C+ymNnIZMFH9pAteEYQjo
kDBuc9EGjlfNh4TyXXkFCtxr7NYuf1BHJsEras8Kq80ymhxQhyqqnXJBp3mQYJk5CnVH58L9lP0t
OCe/X4f92kAYmu9L9aFlj2+ibEO2BXaqazQMJNmqrgV1aPiYVM0xa7cIlx3MqpybuDJhiOvwRp+b
CdYCSOjxMTHP1nSfDkQ87sxhU2sPpvhcx9ceJZG1qCgjGF75XwqEUjPYopWN0fO4HYVBi4wHtupG
KraeucTEohAjIT5L5KkEL4WxRZ/foPCjh4v+wLST4dpZ5yZf8zOA6fS6pZphvJofqUlb6dqdX94H
07Wa9jEmrX4TRzuf/wTlx1+2kWOFbt8vwxJ+6lowz6J2SpTjZDwi/Gqp4ZWVGV77cN9RuA+uNjop
x1S6OO2p75ZNfECWpUg3qbuakguPd2jISrVnUZXEyXjdEG02bBNxVUEkNg/TsE/iagmGrOv4Ude9
chdLrphRc0YAbdVEcXvFIlcGEKsUzupm9J/WGzjyO+ms3aFeUz+HJ5hgwlW5y5wstJOHZFcfsEVm
6JoO9Yu4ESk0OFHDavTt9GJ+VHz1BV5W9yXc1GP4PNHqx41C3Qt9EZEuD+cEpGuZnvDMYedO8+ME
FNOL4/WoAl3sx0NSLnlcgIMigp5hp7YEOqjqMbby9nj9uWLSSk2IrvGEKtTQWlvdIPaCcos8bPyQ
XtHo0/zRj3hQdHWpfaXYoPr+GMIpxq6VFyizFBV3s/EaoAdG6J+vdBBv1tLoOXZ5CF8F00TCuYt6
aZt1hNZN6kpVLwMwXbHaRtkyhBJRKpdWaeG67mM/twPfhamZ4Sapr3UOnL0BcQ5rkRRFfoBpXVrX
3L8V0qEIzjK48AYfQp0avBL1Ui1qpzbgPItovdfwwYUtqC7CgmCGDWTcpWslXI+yjRNa3RuftG8g
Ih910fEBb4D3Bs7wrl2HVf8o3Yybch05bhsXfS/vqUk38ho/xk65TTdPhkdvA+USSJ9FCE2KdrhQ
sDRtF1wFkOaEh655fu689/ikP3MNufAeqsqGdtmsePAfooJjx0YELSe62Ro2AL2sfM9Rl7lxvcso
JfVludNOJQvBdGHh8u67kW3kKBhOPblgv7hlEjzSlBwZpLllQ+hxD3kEoAWydDsg1udlPFl39GeR
h6Nag/zGnY1EDJa2rNg9z9vCP0s7eRMy+9LX9ak+NaiqH/33EN09Aan4cZODeddcSLx7g5hIWaed
1FVuTttoKBYaGL5Y/5TNzfRWcJnP0OvGo3LQ9xXdoOCBYFLadC9IR012sxdmTlfrs7mU8YJoZjy/
N65h/OG9l4/4mtqjXq4q9JI+ilnMY/i121kfWDF7lYOV15fbuH6oCtcLWWMIRFhQEWIZHhs7rxds
0x67Lz4TejmRI8JZRGk8zojDEPIfRF/V1hqiNmduIG8dqx0YQUm0tTfhzZtpy5WJTx9TyoKXleWx
v5SwxMDI4l8Y7Fqd8c4WZ5UsvHXqV23VqM+FFfJ9cVpkk/aYjhCF6IhlQNukgc6JzN5YJq7WrRWO
hqBFs3WvHmThuY2q5cjbGyj3afyUy2dRePAY6IiSU+Bp95TKkVEQKfWrap4x4ro8lQgm/eRcxarD
6Y3DiM816JYDr5hud3q2DKAiJdIqoJZEWh49CFZglz2adk19I3IWQXQAx+SIVL0EJtXelcaLz5Uu
oUSvIdk2kit1IOud0CVDdyoAXlOvOIBB++zg5ZQla2V4jBDd0H3TQaY6oXpUhM3AUqtuGnBT/K/f
iM0iIH0AdCBf3z8iEFVMmrqrstnp5VKvd2Z81ox9PTlBx56z6mqYkz9hL35RNb7pIrF4S1goZ5sf
3qw/1biKXLZyH6bDSXrHSOtdYrO0PV4XfwA94EreoleoFAApu+g3c5lsbDf5iruN2rInHBpx5m5z
40VIQQ1FlT19zfTCgNIOqAvgpPVMQUIpP4tWHYn+Z7GE9yIzqUMp5TkkobT1jitTKmuM7fyW3iPa
zcGHBv9WftIv/653Jes/hKBEcUOA0NQ52Pav3MG69oSJYK6ToG/kjF/XLRaD4kroGRgO0OHaOium
Vy2PFlZ1MNXg0OjGyiJJTiWTTXBkzUHwrpCgDs/atMFvp/7Sa5dt47A6ZRqY2E3Rn3r/ofbXgWSL
46pBVKK2qp0CuNf4Z9JosD28V0iU1ZseneQut0floVaffHRZ0apTj2zyrb/x+0cVHUF+n3YvqrBm
w9PGvWE9FiR7dpuEoXb/aNbHpljpsMgz4lOWDfNqaauCaI7XZb1h8C8bxEoDKX+qvUMF27F3WgvY
KRXiRuPxN9aesQ4V+KV3WrKd06kpbXGf+1AbbATIBl1Qb2GWrt9dJgQ4KrSQg5beGuUOYbFfrOOQ
sD/Kk0XnL/zsEOabWl23IcWZO1rnsln0AB4HrMpbpM9TvINnD0Iwmrat5xCDNwMh4QEh1ObeR67I
oJy0L98h9LhXNz41d4qwfVtWZKzMx9q+XPqeKxpbyIBav4E4B1VyQME1LEkyQN/ebsZZaw+id0Ho
XaDuamudYyVMNnlNEbOSuCRwTuEOodxktkPEbehqYNaFVY44gvYfCaaxo2ngN5Y8ouF7qzgI4keZ
rXkJr7rsFjpWB6znoRt0S6P9CUD0t0vShINDBLFEFJel/zqy/SamlqVRz1RJQI4V4s7CnMztdUAZ
cNjw4rU8dzYhw0GlWcO3j0sKgJVO2zOkS0ViClN0bSWRMJuvjdEp/XXkOXK0bBjzdktPcg1piXWl
eQreqKMtanLDAblSTtxFAP6rjGwRBQG3E5eOmdp9PdM3FQpfhPnDooZXD/yH8x5ZTp/0KowGm6/L
e86dsqKVSsFbbA1IafymfNEy+OFANWCa/slM91+K7j+u0jczXZjnVRXK2XBqfGcAejvM+xvYSLC0
nGLB3+YxlZsrqja8Kfw6qsJ+Bc1tIZQrQOxk9MhLAWtuv9b9NVVuLLtA+PN+SU0nNxiVHHjJdT8b
elIe7sIRXzgFcL4Dw+KTLMfFGFcTvAbCU7J5NYDHb/AuII3xnKzYivle7zZhhKd1ZXkcPt2WCB1p
4eNMo/U92dl1/LCguuQ24F9bu2FleVad6H6CdgHTfIDzY6u5QxWNTYCmyLCK5F3PYYDWBkPvdgdz
nYwID+AijX3ZZU8BjSbIhAQsrYh8I1fk9R1XxqeOLWBa6fISorvnOUK04oiNPwyeMu0yr1gBA5c+
C7i3lHCG23nsr0Bdl734gxDf/M/V97dHW/1zu/E7RfVaMRxOaQpEf4Ftr4ERz/EHzjwqHXXdAH0Q
8DgQKeMMhVN/Yv2LmEAS5jGRm+WaXDpvwb8kmyHkUQ/dqVwB8eYsgruQtDeO22XsAENSH/XSoeK1
xNmq1Ui2QpTIAWgjtNqEY2GxxF9Y8+A8xy/VNjuT9uQ5orcIyyXOCpaZKVi3YLQ7NxjWJtkM/obN
nT1aA7zB6c5bVxxqIEm/4hNkoQzmxWir9GevPZXCropW2C/TclWoP5kt/sNxzgJhyip2Cx1+2HdW
VVcK+DASsT8lA+moEsdTczi8pqOTGDcjJfHNKoHn8qMIJ9oqPiXdiwiokwiNOFlZ8eUQBNAU6YD2
lL5Ks+4pR4t110uAVAFYGzSBOBKUccKqatlgOYBdAxKqOXDymzIcwMq+zQFsCrWdGw/KwOY4F7wc
wiRYlhgH6+S9jT76eNeGHx1jRp1ir5DeFBpBRvclYXsLj7AYeoZEZMli+aai6Fdhv8ukl4z+NzwU
FcfpxLnyway3usgYYu+1j9P0Vqp33MGAdzpe8RZbnauDVzZtyMtgGH3SSDT6Ekwu7sLUBWZson+g
f9qDC9iM43sVveOpsbpHUT200aMp39iZEr6A3m6u7GK06voySeFabyjqABFXnKIZSSXHsFqa+kpU
N2J6tvqDwLtaEjO0YNnDC13yX9ZWsMXZY9BwkqkJ7nrxHl9f762AFueTY4SrtnNlOkTKTgnvOg14
pwd1ordcITj3OSIS/7kvgp3ZBilUp0UAYtIEn7cIfUeXZ5Qyyy5HAoCmaCxuc5Xa2uyJRk82lz19
zjsn2SWQ6jDoUbPTXuNBwJYIIdd00tBJ6X9jURR2Ki8NI/Nmx4dOZAqwT6XBxrhKgUihfUMg0pI+
7wjZYl6EwkdZukjdRuYsn2/5Fa4lsBn2zYQJGsEkwNSbZUssB1f8k2MbRDRyAAZpxyKkNXTEfoAb
SMrclvxWtxo6rjwqOGJ3ofH8uZDEEH+zNE36U2lhKWi2kTk4Muf0Vjlbg3JUDboSHahdoceLFd3q
TNlYg+xaqnUZqvBsdqzLw0VlXlFO+UZqSqQYr+Uv+njhctiwasGxfPLIqDEqK7kMWgDqqEZTi63X
6jRK8WSnyCeVU2ZOB7Mvk0WXvmpdwOG2mRYFkRZpIJGNzBszwB0mAXtTp+WyT/ODT3/RH1K3J16M
sCHA8gNHs7o9xTJ6AM74Y2cewqq6+vKp1T3c9oZLMNoidI08XYZzPsuEGURNiMFlKwax6M1EfCCZ
CXu3WQCxS19z+QsApJMNI0UN/gE+kG9mz4m67f3TSPByQ6imHndsSGhGwps3fja6ty3gZ2uByJGY
PiaUr0a9yzB3Zp6wHCnkCSZYSZi81MByQo7x3bSthcepzxcBTRyBQqEGmKfxzx5lUxksKwiPUXkF
Rulip+vZ1mAHZAobTvcazVbtiBYS1lQaRoJ0lv1L2at7LXzgVIc0jFyXmmepLMhvJgyDlenf54H/
gHLh6xQJ0MWOCJ/uO2LPSNPIE/KpOxHXWHIyMQM6Y+V4V3OOxdGGLks/BQMQf4yFr0p2CKrtRGuz
5ZzoB90hGJlVSPzgRs273K4r4rsmZMONf1erXzKrZ5+PBNGNu1HRn0ZdceoBT0pfrvyhtrWk3ZS6
4vrGudKDH7YJ6T/2WriB2hwaa+maLH5zgo+DX/uDUTYnybyN8HZL80Q+38borrH8VeHrLwguYK6r
XlIMzBlnuX9f2xkY8ecrSjauZJnUsTPl8pez9rcyNur9OK8A9ZxUcdUIhw5eDO0UnLvNQENk9e9v
Jv29IPDdiHcnNAOMHtiaPxeEUC08M6n9X9+Nc6yUv1qFtLDar0HhcAa3lefb1MPFVJs//JzzUvP9
5yT+ccZWAoxVjG8TFKkvhgTiQzUHlHciTdvLz67Z//rpfv8es+v/t2uZZUKRqZ1ZzY9p0W3lslzR
kaqo7mXi0P2NKb3VkeSMZFH/cF3/tuuSw/3bT/ftuoJsMY0alg1ldkYlyuS9RVVnvrbEcc3VgkbN
GbAi0XVs1Nhl4VE0xu+4SCLKCE14gQ21GCnoVOP874/2jUoFIM4ErYKTGMgBJLbvEcy9aXhKCU74
VFdvQX2QGNUp7Y38dSIQ//2dlG9Qhb++1TccSZwEWq+V+QyPkt1+QGZIBwMIxdUYR9KBpGVVGLsk
xUvFgl5mUAaKbWDQ4WsuVTVHa/S2uPFh3gbYDcfculiy5wqYYUeVRA8fWHOSOAXLj5IxuZwB4xUV
D3MpoxF/OF1+7/jo5MaTta2S0mpoRPN+xxUpliWPk+B3R0O+qu190SyB7nhzc/zs9S9lcTGFe8o/
AjJkKm/MpwcpOVTlSk3uB/mSwqFVKQtkIidi7aSkD6RjCf1Fp/XFMRqdjryjWG6xgVBBUAMXle1X
TwqhgsY5Vy7e+D72n9QHw7BIpq2Xr70JmU3RvbRr2mQektrmRHmNa/rf95A98c/39P8/ODDVeSni
AvzFXzSNPiuJfTxW5irmjGWyYi9APRrNylxlHzgyfFt7154Gp3keju1j4wzv2kN6N970l/QVaOMN
2PFN+ACkMZ77G6R4uhTjkyAc4pHGKRDz15kKD0q+uTNo+n2yc6mQTMn4NFc90Ze34cx8hzGLndy8
d/W9f1Yfslt3Ll77N+lFvO/Pw0v5lj9NL+mbRn6sMzKOYN1+S5/86/Q+HOOn9q0/VvfZLbqOJ/0R
ffWT/DK8MQPxyMp4w3b4GdCcfZNfiqfsCXLW43hS+f94oiN16p+Dm/A63fHXWX4Yj8XTcOZjXevn
6Gq84iV56E/TWX2Y/0p2/t7zNpi1MYUF1/G9hcPD1yFshDj7RTuMqt4odnN3M9+E5ap7iYG/vQJe
4omGpEKbqXW9bEvpIgNCBBYP0DuEW/rD6gtg+j/uK1GS7N+SplhQXf9cGylaEkM1lfYoAS5qvyrL
rrcxOR+SLezo5l65v2XxS+H0xvk2f8IfssMQJt+JK456jnwOmNPe9wymYL3R63ZwThFLDXTSw/F/
wOS6Sh5jYSlyTBmW4qJOoMEsZ6si7HqoCoS2oAywi84mAGj8suwDlOS9RFB5Yg9OSMDe1j9A42hd
egYo6IJpqfLZQFwhXjbdDhYXbZLcBqAD6YyJMWgDJOi97a2NV39vPsw2nJCrfSkdNP4kSR/bZ0/i
y2wFUI/QuMnOusTaYrrv21/6U+lOoHo5Siv9gddv1qk+hOQbPI8fjb3XJVCKNj0SW2/m4B3OGfLJ
c7PRoYPbYB8a7oeKhMQ9XdzsFfWIi26GODThZS2SmYhY8jC8IGFhUN8i+bUt1Ec9aZWf5VPSOl/S
TIEzPnbwrKRwP+inbjVlACztNTOrs/Zo/bCefd/4dUmlV6YRlaWwEShQ9P68/aHONiAUcn4Mp4Us
u8NTt0ZLj936pbkHUvNj50n5Vlf9/xuaILs1EVwv9c2f37DvWinX9DE/diIX0vfUD6VBLxsEOekB
5AnJMKRgRUL8uxwy4nk8BlcWwK5aXPYD2UgtjQxpXAakPqum6xd0KTrd6UDVlcNAjLJ+mNpmj0Qx
lSuNF9vbZfr4qCrXQffu+0hkMvJTVL2ufCvWfu1wCrsBFGIY2Ib2bQ5giYKqNIrQnDg17fukf536
8tBM0l2i3qelQnpPfdNa7MJdue4g97TQLPrqywDOA+XDrhkOVcZMlYpaW65OaAuyjFxgA3eT/KqK
rzmbnDkVl0j/7HviOdkHE9rnEdE32SWzCHVhKDoc/JAsJ14tI7rFA+P0RURKgJAV4GfLJdMYlRTD
SEa1UN+DA15YXvfSNFBDqPH8WtyUY34Ye2BSBFh5gD1KxN3tq+59JRL8LPKvxpYOl4+k3voaaMo1
oKEaAX2tNG7wA4LPEHrdjr0vWlgw2GFEi+iMDwHTnxZze2EwYPtq2ZupmA8NkdMio180E2p7Flpv
ndMh8YjcjfN015Ykr+gRIyaOd/Tdh3Hct0weTVSmhYCw1+DURhVgSSRDVc8ak8EQCBydlB7CWxS5
Ht8tXwlw1xSp4DQB1XLR1mCUPD5pB1CVfmOtPTNhbw66jgQp7veNoJ26ziM5AMmi1V0NaSvoD0lB
igl8I4GcJaN4T/PHHufOwNmuZJgdXSNQemOE7rE6t/TMJmkrpSuWIjIihHIbhCqgMcLSs+SmW+Wx
IG5Vu4Q442QyvbzHouAINDGxu80/vuJhp4yv5WyYVP21pMHkHelEDmfP+0yZ8dmBVO5HupJ80zkL
urrTWt1uQaYE/D1TLALE0ShmB02c1sqIKVs+pGCkCzNYiCNyVKEgebp0dUNAl4p4s13lRDFP/vg5
EYqZFg1grclAlFlH737KYq33HFP7wQ3yo5jBUxuV/Sw9MEuSVZhZeNjYVafzi5VZvwrcz2LSCNJY
8pTvU5gwllgTojVR3eNrExlVKBjdzRbF+mtoXWSF/mQkHgJJuStpqZRBvVSE8lhP+rJg2lrnvKyd
Ji07Zs2mgPYIAJhocWCX73qde2/46IDCEWh1Wix9+sZBEy98CT6k4PXrKk42nB4feD3iYHTj6ZwO
dwUqKWlYaJVhV111RFrTdP2qt6R9rkyrCHHPAgTvUgiQnLoiIJCO4VSpzWA5UmNkCGZK95rkt5rx
lE+3K2xSGEsEug8MvMze7bULPZwp+ggQHgTxdQxeZXMurAcYPZHGDjEd8vHOjC+hcUggy3Wwf/Wq
XfWytww0bxsjvU6z14wnuKsy8iRoHqWktRk8ZuO5iLEIZlC1oPqoxf1kgPmqhrceS5x2sZiJUiMW
5WdlEqka3LJCJ82EIB0Gk61sofRZpGK51f3pPiA+r9dWBZB25dJP8UPDFl2P+VpRO3cegxcWS0Ow
kpUEUQT8ghDxBL7QyXw0YEeJpn83d3wIyeaFExCHMi7OfPkcpj4RKTtosnn0NsRUAzUNxnynGDzm
eDHSzGGayrgdCJyYwqoIR9fT6e8TMuvT1EuJjKtp9mkIw7kyhVjuJ/o1EYzJGFAUfVitpTBpVyLq
yyEjhifFYwu9OrcOWXU/v7fqVkoaFD7ssYVEeCnxQawKOTJl7aBK11CS7IQfIQbHNSXk5UEBJzZE
5+QwnzIiga4ePkI9ZP+LrgrY0aYk15gmRUmzpxrvAwlxEmuEwVeNHTJnabxjmVQGBrak2wU+es+K
RR5VTXOrUDLwfTnh6cjVOHHZtdk5ta9CmbqTk/bOCzx3FL54q0vgB2EfH9My27WRcY61+w7qpQ/W
h2Nhxikoj6eNIM8hNbQjgC114gEQlZhcxFR7Quyi8DyJKcGhPqn3jU/mIwoDhhKNMt5Ssb1KJq4i
Icne1eErGMmcDj5rBGWCrvJ2n2saV4zjW0Finic5QQtoMKq3iU8+YbYPuse5hVTE11xwIm6F0RtP
cay6ovRmMt+PEAAqkWEXKeQynp0pu6mi/xV4JJCHpyhSP1PuuTgpB49OQgL8Lwv1vYECyuAPK9rX
mLk1fYYOYGA3ywta9UX3aXNRU9I1rGWu6D1KnnC8Vj0qj6RnVso5Cukfb9IgQYcisivipmrhtSVe
12NKgT2NUzAP+sWaaYMEDdKbTSxhw+NKi1JfKAozq+GQsnOVHqYqPdhxkhSnbvPQe4/wy12v3Dbs
HD6vRFZVm6ADicg51HqMEJB1AZMWZrqLvAV+TKe4eW2lhiA1thjDgoqDFrILLqrQb2tys4WSCCGE
R5oVrPtW+hBI9fUmw1nISXgV2bo1a1l2Oyvyv7SCvvnYnUdx2ljEpld+49SlzMCdly2P5XUnCC8T
EarapFBYvmray9yoiWgn80JbnyNBiz0olj5ZzW9PSbbM8GDxomkTLUau+PxxrTQm6oJkv2x81LPm
YD0aQLdaI0UBnKPmFE3ORLrwktUt86yY1ASJrrh3UUqPyFPbxBGlW5xSwI8H0Q0U83rq/BeJc5fB
mLUcpZMiyScd0EROn49Wg1qT5cYekFfpF63wmHd3SMLPf59Wfx1afmsq/b8eM2B8g+5FlvFLxvBb
w6cTR2JQPKs+BYVMSDAjslo6G3W0VEJvMYsUKoU5jxc584pSyMWjmfcbk25BId2UpLY5EzGort7a
YVw0zaXzKj7/7d8fUvvr5EUHRqF3OgN9yYr5nqVRpHrRtL1Xn1J5dE0TEZepL4p+jqxEqqAO5I1w
YsjCDynzHnQx+ZroA6Eu2c0rZWwGuzgMHypOFPS4FZ1aLBSTlajH91lVXgjQc+p6q5jCcr7vUhRx
2DQS8NKYI7xnOSxbVFkBkRxfRgFFGL0kU5SSLYxgjPndnCzBCYZDMyDjYmTavvb4C/FaP3vMa2O4
HaZ3YlPTum7lEUU0P6Ea3EOPFI0B0YZav+V9ePj3JfvV9Px+X9GdkGww/8pt/vPwICRRXcUp91Vq
y52YrlLUjUUermrUWB3y4gbzY+0je0NUz5uhDHtdZEFuKsbpwZnBkMsPgtqpH65B9ANP8Dt199dD
p2rAQw2mKvSHvrW5epjfecoucaqsW5Nplzjpn1NvPGjg9lsVhYCkPygIubTyOqXmw5ghkv7h+sw/
/1/XR+cTaAqfBEn6n9cnKqW0QrbDc9+QU9wYvPMK85A6REV08FDkyz4jv6uUVY5R1w9DGD/wxBvU
aLp1SYgo9DN8KGx4QZ6t27g9D4n/Q2P911no+2fURLCLc9dBAbT652dUyyaus5DPGJK54iVbRq6b
lpSR+Wn36sCyLZ7AHGW4gc4L5SVvqj9Li3w2enE7qJTnw5VadlGp6f2kHaTK38naS9ecDRTIcx+z
nDegFHaEMssNeINpMdaZ7wROZinLMgTijYwjGxoelrg+z9VM6idbtp60TWC4hhYzrHpfBEbKIK6F
c9LssuFFME71lMAHpXfb87AlYbMKEHWOuXGvTuF9D2JobNTFD/f0rwMzh2SIfHOoFrOIv9aysK4r
X22a+lRYIDJl9IUJk1aPV7QCMCshVsrYbJpYY1KGBwKtSokkeCB696bQP20eoXwSRO8TiNH0/mOg
RU9KLV06dfihl/Ar3e3PO2vBgOa+cmdFmbSDP+9sM5lyqahVdeKU1pbiQ6GxgQjeXVnPxVTmNjKm
0ULbh+Lotoi4xxwZRbuUI9ORph5UN1CMYm9G/V6ljNBj7nFKHTUve0Ox7abprk/Ea6t5tufffBCu
qfEqcK+teOBhz4k7xvseVok972j57Fd6FAPllAfCuqXNaAIzYxYXCcOH0h60xFjWKmbaVn8N9TlU
t73/9537jwVhvh50A+B08n/92wjJSrSgKdX0/81/wWPMqUDAo4RSmVsro+mo7EZWvBQYHlF9/dx4
/49HxxJ1wqNo2GoK/pQ/b0hfT007imp5Euqt2dxL004PtmZxS9ETNAzksF5VAeiK7FLm93W0a/Tt
mLk5ORjGvU5iIIQP9PTFTcMER6gAEYwsoNFO7E+ViBp+2ddfcgnQcyfrjz9cu7/azQST/v7Rv3FO
a1nWu9CSylM+HRX9lqHNr7Zas0vEW91vK3EVT64HAno4y3x78zyVlzbfNNFP4R1/d3bmzwFun84o
6VK/Zhu/VRKqWeh61/E5BvVe8RBp3RTMsCoHEO9+ruwbet0a4uiYmEObO5hwFYdtAyJJ37bjD0/U
r/X72xtmzcE+INd1awbq/nlDO9Uvmzoay1NI60L9sCoA/G6tguaBVGEIAAMqpFW2hqWBbju5DdZT
r5yQN8rdI4zWdjwT0b3Rn4fMMVZNtLEQtERrCy5h4nA48bRFG+9IStVYRD+iO77CwybIK/gVvWln
GWjvJXgdO2cS1nH0qEUOKTUOYh+a+o1A8eTql1RZ+whwJai+ThQ5aHYDrPzRGgwN0nMMNhkSJVtS
7FT7Yff7pVr46+qosikpJKZpxi/g72/3Kh+mPE68ujxNSEyjvSa6k+9o/Y4mmEwH+V2lMwaQWnTQ
qLWsKfJCNwh2T3iqgn0SnMj8NQTHw1M07lE3GSEZisUlAfkc42q5FDidNbRui063C+8uyXdpwKhq
17GG5KiA7uW2tnveKY/j0eu/3wf9eyAF1QU8cpNWPEEnbO7fJ7Sx6UuamKTlCQ8Df70drrH9sP3y
FlcDv+iVYsdGQrykEpvjH+xX9v7luMC+4Qzk86qL136pudJeIld3Tt0tbXUxbGKa20vkXwt5obhk
Ky2NB+1YLg3U+BaNQ3sE0mUuGLkveht5oJMtQmckjhYe18KzLxiIHMU+L7ar01NhI/xfR/O/vD7v
UC0sZh/ref7FdTeOe3Dw/DuhY/GH9Fj4LgCJl9090r4F/Hj7I1vsPlL7effBsn5HU34R2zuadvw5
hC25Hd9HABw6bRCzu4n7CtWJhGL8TkvxU9qBO3uiLNXWYCw30zu2GH+nX60j1ElWWkd5Q0S7TC+Z
a9x7j3SU7EcJJDEe1lW4rFcDcBb/nD0ARAD5ArgDRcIBpgeW9uAu3TfLbvHewfbAp79SHWmFrW5b
XNG2gnVC5OpUOxwPMYy1mZI1m1z4U2jheldMJO1rmizbQ3bsV9M+O1UbmdugwZARbHFJNKNb2xa3
gpOzo7nicr49uPkWeBggJs7/DQIww7WZblPb4TJdcHK2P+MFte8qX5UrxuXk0zsc1he+/YmebRfu
8JSBbFUXRzyEXP7gsV8SOrOR3HGZ3hX8vZz/VP5uwgaUjt6rdwhmmu95RNNG6/ci4vbkj+CPao7G
U8HChhBK4Gxrp+fxErxbol36CxyMs4nRXtk9nLP2MVmbO/wXxBP7L+1MOINFALNgJ248l/AN+0mG
3smmCzoit+hf20xX1CMNydaa4wRwiiA5QIBIq48AT0IOLIgX6rFat8/pCa8ZE5UaYjNf8Fl+lATf
cpoByPoeBogNF7TrONemH+iBOMBVJVl7C3/fbAGVLGaaU7wxSb3Zaq9TvizW9QtboHT3P87Oa7d1
LcuiX0SAObySVJasZDm9EI7MQWLm19egn45lw8YtdFWh6/TpS4ki9157rTnHzPmTbmIsy3XrfkST
YokvfZXMe+AFHg8bcu5bpMD8d/WhuTvzDHAOvM2W1qO1wxyNtVQ/hPf93lgHJ+G2vg/2+JLPx2xC
/PMm3aokdaHKP4ZHY6cs1Bv+8lQGnCW4GYhX9YYXbVs9qJt8HizI+5rmqwafsm24o+XbugXkuunn
GLBXDEddzZHnKMZ4XU5AG26ZzeRzcZagXSNsZvw3sUcrYXEk83ePHGr+dnTe6RjZmZM4d9un1cdd
4oCa53XW3Df0yS5+FN48XlecmLzShPatYA7wVNIXdU2HyTxP3OZBWljr2N6PF0bFbYNDnkGmmxwn
j6L9dvexn/dz5/Tx4VTOsbX387cHlyBqPjZ/p7ePmfOROB6v8Al/DN8M4aQz39OjIjum/mP9N8b6
8tv6b7H0K7ImSRz8v+6OZodP0C+j845SmnHE0g9lxzfEiY83rTZogKjZUUJ+JMOTNszDBadBx5SB
UAt0VePR0Ru6Cm9Bs/QoOyU8r+f4TsK+omkLE22KEvLYDsjqfdhxST5RSaGppeKpafWZlC71EDFb
eMoVjC+ThjP6WG0m8XvPeHNoZVftoYOhCVOtylEujCKEeNVhKMzlYZJgGhnbXxKPpciFZQgcfe7R
eeR3KR0DX0ffYR5sAZwY5RYBUM7uJPhjE150hMupR1SYUNpX4TLwwbJbZK22HPaQMo9dIUtrdr/v
SNJPd1uWGBrTwaHet66q/Tw8t8KQe8XuIn1oWCwVCvKCiDr8pLV5p41wH4WPBSJiI1LB6wUhIhg/
fv8U33soCC5Ig0R/pkrIpeSvP3lWcvoLFY2QrHw/qB69Nh8M1ZJ33Eo/6iR1KvL/fr/kWHleP2Um
QinKaRK+CJT7ekmhPJvWOR/43tU+jm6ScFNeZgjBf7/K98Es+72pI/2SJUKfvkk0m7TIGkvW853h
H/LiLSOuSy5P1HdZslTOThLSjenQnv1RaHy/LlI3olT5YUUk0ua1pakPs7AliTPfxd6xCGbSMAXo
rfWvgUhedWYbyopE+uIPP8L36ubqqlc31e97MdcEMd8FFzcKJ9rFTRjNpAds4myilra11JWCB7WB
25Mu5HbT4IeiehHJ8iXtgmndhoNUE02GfleZ2WRQx+bkpnxJOC8TuP37j/PtUDB+Ws63smwRZPkt
wrKszhZBqed8N5T7oaQD0PjEKbxcsHi0qOCrfvH79b6/a1cXvHrMq0ETvLou850J1KKrl14l2Bml
jaY9BUwCGfTU4c04+Rg2pv80Lgkl4rbfP8RfX3o8bP5TXacXcfAkErd3ivYxNCnSc3RHsR3isEXY
8ufz/+3sevWVr5YXLVL9Tsrz8R5P5NRlaF4QFxq7tPZo+uO8YSaAwvSsb/78ea+1n0gg+X110g5I
HkPkda29HHqdXAg5znfMaUs05EOTz0tmXVVnEAw1zhSUQV1qrLMX/lRlvtB0fyQtf+rvviwzyPIM
S5PJN1cINvx2djcuUoteLt3FF7vU7KTGm0QaiVujHmBU0RFIzCPgMCf3yd4JXAOcX/84UJWQPwPQ
4y7CSaigp7R92UavbPH/vdb2KaU7BGp2YKZ0o3GOGSP5PUgLnqxdPcbjltTxjBoN20duiq/+9vfH
SP7hhyVshTbR58qNxvXrcxRJTc6YL0t25+EpQqhgEkLCNJ+nd3rBrUsLm2ht+j2efsdMxbrgYSln
FSHhWOpXVftiXhD7b8JyJvmy+/tn+9Z0YCPTaeCO7WVz9Nl8/Wi4DFXhXCfJrpMYsZCaTrEwnHtb
54wgfPx+rZ8esi8Xu+pw6HWsEiYuxDssJTLLhgyNkgGRuuHBjsQFMMVBRbQeIp6AEJdeJr9f/9s2
dvVdr9qwhe+d26Lwk51lKnaA7oD25/g09+Ifc47vTfvxSmiLDUnUNFP+vBH/LByBHJVVrZ4xp7NU
dYk8q63GfjGkAG5+uRFJVtQYlF/w9PfVs4SpJfDgkyKNQeTvSqpxPOvlwlfnfgyuHeXL7/dB0n+4
E4igGMYgYJdM2br61YuzppVhaoa7nF5OT06mOzxcBHxcT/JTKoGXuCEtC2bA+TlHEGOOdjnSTUnh
ehhjOXVI4qmLCobONQlKFZSGkkSpg6Y4vJiSuBtHTmV1OLcnJZmWbGHry1tbx/QMPgJMDMYKFxDf
HwlusvbA3Klrr3PrcB5cJrwPEZGdybp8PgNSUbgUR6+MzlcJGDQlSe5Rqia9MMkWylQlb+opPZ03
fXaoITkJuNGXhrxgSSAb6Ma6rIzyhhPBo0X8HQ3HAnbCTjV6O7tp7POrrL+QKSMjktPdvJxk1cEA
pae7Srkj4Cd7SU/9G22lB5ofSCZI+vKemRLmqWMs89Bl6NgvInUv8Pks4aaQN37JO7pPw0n1DNZT
IGeqbFc5lJkM8UoKyGaHKobdAwAdVa685GiVlG+E7wjGfdZNWm1RCXeVuR7kqYqPrET/5EYIVnbw
pT5HUvJ9zVEbVxIHRdz5eMqEecu5QlqJzEQVSmmKlT8WiM8W9tWq/OVZuXppU5W6iy5NuHuo7YBw
Wbu4xU/fIUn2R1/VQA4L8liMroSr3pBXxzz9oQLQcHEIud4DKMqiPz7ST+sIDnT6gZKOcl9Ur3qC
jMKTqC6lcCcd6zvrHm4IrmrcJ+mD+JruCPBGRJFI09/fmu+9fhlvBMleBp4BTRWv+6KpnuFSCf1w
1+8JXpChld711P9Hq1i2p+DhslOJU3vG4NniTVwGzjDHpCiJcImoj1w80JSTyW35hCMxKh1YA1tu
ExupAVk/ZrQ/gU6HBY9JVOxWJ0vFKub298VT0rjN6XJKvLta/2u6+O0wgaudPu+45dNi/XYny9pr
9UGQg12mHAp9boEYvswbcRci0iymOlF+3jtW1wsjZG9VqDPhDqiED3qjOzBcMYNDai3UbKEnD4I3
F4Op9hy/iNEe0/7vN//7Tw5rAFeBrLKH0p6+DketCIgVAtEkmPADSViPRpeuJrHBWM9RE1Euj81o
C75u/0fhK8nftsirS18V6lnJwTcMNWGLOUfMV2dw9nSR+omoTRVhWVbrzpwNbzXYwgylhZ2sKVNS
ErUM3HC2Qi4ebZ/QNpcsWgWaW0g+98bafGokF24Bs2lkiUPt+thQV+JSUJhtuaLhKlNYMp/Un0Qf
XcOyOcmwtMcrg4VMnp7xyZ1negSutWc+9zzchQ/Mt3PFPhOfDpdJdmVpDDkjANl46vG7ZTOtd3AQ
REgjRl2CS74lIl8G2FiLq2VFvpYtohLSZlowNcERlqVb0xUlYxNEnNt8hKzDd/4O9v3EuwFGqNIS
C+wDjtB4+ro8cUhaVQ7/6cJpogUk2rF7AZRM/mjWTs6FreKO/OvHGTeqL4uToukIUuhukDNOtN3V
KaHM5KYQmxg2kLWRgueLQn9tOAnGUyEghsyBLoyWAxQ+2QSxCEqVoKALmUn/eUVSdIncXt4knRmF
Kl1tqIFehbF2CUBnESGDbMccNjoeNrSrygZQUixeaI8UjlK815iL9D9OsN/OKVdXv1qi4/JCVpkK
h+sCXusCTIzjA+eEC+cERqbhH1P/T8PH15uuI6rntIx+nv9NGcvdf6obpVe1bKhyc8tZIRmf+Uml
bwRAJwIip9JDfZBQdK8MeotQF4ylPywr8DLdwse8HiwtmdGN8BGSnFWlxeyiayuPijzsz8tI63F5
F4vMstwGqS9vFJIgP9v3Ec1l4+kir/gXJw8D0ZklHBLxATfn70vN99cdgML49WiyqKJkXN3MCk01
StDY2Ib1MzcTUW9zcQLxKen/OO9InzvG1Y2kRsSSigR0XIev5BNZkQhRcpbUbUTLcod1f1T5faTD
xKomKQmnsEsVJ+7dqnLUlv2kgAAD6EgfnemtMsKqLIg2iFcCAgWn3VFEJUx4SDMtAqSbHKAm1q3U
T5tl+i6/o68P0XkivcZIo8/OwMrgYNZu2C+DT8iAaE7OT+oue+mhy+9ylqrL1MMU/ABZkEY3ZNF+
46V7RqQdZHKkZNYIHhJjR9iY94Qu5Da8E5a7bfKcITm1q231grs6Q98IRHaPQtRaa2c7X3lP/XOM
EGuVIO4hrPhePtvtof9QLDriZPzZrIggktDqMsQPd8Wz9W7seYth4RxzhJ1bsG3Uz0BvaAkHdPwR
lG6S9+4J9M14+HvEKtRBdIJEAUfoPPv9+fhe3CuYIyWU6GM2oC5/Tiz/efxFpfD7czWMzBVX1F2C
bwkFlOyAuo4OPbp9iAGRO5YkA/rxVyhcgr+3zo6GlP8vM4sxvmvXj5BB85daSNWxFlyVQkWpF0Wb
g2ZLFiBcFpcplfKMN/FWszU7nndkd9ZOeBDWIuhM8JN3wTq7ZSpobcNDPdMdrN+LaBes25kxbU8w
th/xC+/hgABaWBFOCcRHPuYPwgGe/kKfU/r3wPVeYcst6533qoCP1+eXpbAE0gmXXCFxg+njRF75
R2WXMKH7/eb/sNKhLaA7SBy8qfDvr0uPFZSNZFw0eXsmzKB+7sVNBVmYQ5ZJmlT8R9HxvTjiQuws
MrxLFCn69bF9RKpkxkXcpslSd3J5awrvRNKibs5yx0//qMW+fzXsdawFmkrz43vUfRSFMt8sFbcZ
PEOCkUjbGdxWlWyRMBdp+GOVG1exr88NIg0F9wa7p2Zhhfp6IxUxK2j3aOIWm0VGKecx4+03cvVX
kqb614WufrG2VaKqCrgQVij0IBjfeCYvMOVY6Zkus8pxAH8WzKkCZ62+UeEs5usimyvZXDKnveqm
GlLuEULjg4MHcfAcN6iCkwIsCxIYG68B9CE2HdYKlhp2IbRMLQtB5BrSqhtL1VlFBTsSrOe/P4yf
05XfbuLV+p2GYhCxRIhbjH0gZHxx3uusdOaNUc3FuzzcpHivPsaebecqlG0QipKZT8T1kVmidJuq
x7Jd5M2Eg7h0nsndXOQQIE0HctvxiEGgkUcCTaQu/QfjUXkv70nouzVcKFeNU4uIdRdmvK30+/Qy
67SjPDfrm77ZsaqCjPj9q356kr99VfgJKqJNtkfzas8vhrxt1LoSt+KdvzI3TH9QgMz8tbaC9YY8
CV1GQXk8Tz6w+dXMbF8hkaP4BxacT5Q1OYsl7cwt31tfxLeWMywqMKmmS2pvjEqrIkbbYeQavFin
/ITVnLO6CjEQwu5G2ZU7ZCfhK8JuMHcUnqYtAo0vQORgw6A1D26IMbuxQ7TpJGM+0r7YXG44cv9+
E5Qfn+V/boL69aXxBiG/WMKZ9Bu6Y9JaTlfhMKdTQkJnQxU8OMq6W1Gcm6Tn+sjzdji5SrAW6kZp
13U8HUEHBRXNPMpXY5L1Fn8NQIyAkiaGcjbVdghpNOBRykYo//gFP3eC61/QHBWkvPecnz5f1H+2
rUaILCVDH7htDI7r6zidxd7kzGwO3A0AO6xJLfB90o/okSpsy+caEBK9mBBMzLnc4tjx69s8QOaA
3sMEVte4rXmqR9dp8iSTSmBLxC/V2SIzM2fwiNhWyUq1bGRi8HA5ADHj7nGu/bFIaz+tm5bK3EZR
+Ho4lL/+KHJbdmU2iMNWC+xiET3WrRswy2Z9qIH0Tfx3z2RI4Ib4pdspaMX8iTJUBd4C3TW+OfcI
nBzxsYIt+CIdYC2kzNY/BHx0CR0qu0SpMcUQyZdoMW2MWzsI1zWQqqS1pUcIQEk8AZrfA0xdpYAN
i7nR0rdzJF7cmXHLyHR2fvn9OfzpMfz3G1+t3XA/PM/UhmHrQf0kDkNYg+LM/tr9frivOg0BVKs6
T4ypXj3s7dAGZl+y+11qAIm+o/ibOMDzwVC7q7a/fyNJGuuUq6fzy9WuDlCNL3ndOarFLcONgMmp
k6wBc/uYiihg7PyjseDn2p1CSoXdAZh8QwbNDxw/10s9tkE5KyQVBhMaMyw1QjLFwtUxG+XwehuR
I415B3q/zhcZybxCjh9nChqWh5rQ74Z0jsoxMLj0tJC6vXkLvxnkFnBX9TF4YQOqqc8Z6cN+ecBn
pR/9W51VD3Rc6/R4VV/ScDUA8vDmUXXjI73slrClsONYj1DQwyM2IZyCyRMU6oOwjB9IF/Bfo6cE
eKJdxw7+E30uPI4MnGBu+YwBlmKyeaNylc8zeGlDPnLnes+BeaiSpEFl3/6xtOnjr3l1/3GocprW
DBkdt3J1//3qzHtfpSgPyUIjws9f+WSFmG4ZY9ZwKrIv9viLjPtcWmieK700OKGxgaCTgQrUzge7
ydiMpl06ofYeSakp+MH+wPblx8xlHiJ5bqUrbB8hLEHwgPrY8woFV5THJkV3kgWHNT1U16EEPoaV
ZdnIU4ablbTSo1urWUiE9/VOUNN0QPaazouIBsekDbcVzZTqjyPuDz0ftjikj2PevCTqn0CtfxZL
/LWB0Yl9vwUOZ9GP3hq79INWgl24xU5bN0dOLO9YsOFQnupoJpxyzza349b3xi4F+CLkzvzx2nPd
H34kRdf1kUOpUrhdFaReVpqJXw49erWzOsUnmi7xOPWueAJ+RliMZHdz/EkE5EgfLNBzQbTx6/T7
bq1lNirXzeXl/C5bYLcfa80dFUfg3VrnIGTzECUd4e8AuwbUSLsMzBA5W1j4c5vAG9rZcTVnYyM6
agKBdOjQITnWrPtQaUPhkTBfwQzMinc/mmYzdB8uDs45i2NRrBXBjmb9oWsWBD3ETn8wZ+IhWoTE
sWGAs+uDRgi0T7eIdvmLMNUJw/SIVbs3FJuwTHTdRBFYCy2cBd4Y6lHlCEwm5R+l3A/nKH5wOJ+m
OEoOoSp/3UV0I1fUuG1gHLzK+Eaf82c9nVX0QoHeeRMfsAbCF9ERn9TYzsGQ4lrDyv3Mi4GdhtKm
RYdGFnMIfHuGdRGPdg4cALpf42JTwZ0bMscFy4d60Jxyak+JvmoXDNv82vGsLVQgs5x5iouBgaWl
IjcARjEp2/0KIne/RT02mkylZfNR+FPCeoRZLdGxBfXqGoAM4pUYb3Nt25Ia0M0odhk+GIvhz4pX
/37eNDhkcgTTdQQwWHi+3if/UkVGKvFiWHNliv9rS3VLocC6yrMUNTcaCQ+0n+hnbrKPYsXQJ5Ad
oZkOsGAsFpR1AbZWWCGTL+NZG89VEfZ1Ji8tOxM2mQX8zsE9W9kaoGHFBrBxYajzAWa2dLQdbrSF
/iGmlNE20QKULdEpID8GeWTuaFQcK+O2vbOA5bNZ2zo8BkbVz2QmHUXW6htxIyIDPPBWVLdxvU47
FwrlvQKTnw2mpp9/ARHuNPwIJNs1M4XABX/rJQsFkaCECsx3ZaaFXbSF11EMB/iPDWWAABKRH3si
+/MBvieSr3LD/EpMyNfhE/IPtwLXDJ3R6Bi7A/xaALe8R+aUIZNI0PN75TmQ7NmFeEBo3vBPSTFa
eo5Gqhjj4XYycPjRMX8soCsD4jvTj6KfWM6Mwg335UxZlWyBSNXeESfG79i80fgHsaPfykfr0D4W
yF01ICx8Ozs9+ZtwBtjv0G5oFd3ns+gF4S/U+JQbSb+fbZJ8RSjWrT28BDUU0ynhuBUx5+tqa741
9ILzKTcgKR1AiuyqSunQzFFPjLYU5ZnSt3vR9CW5CxZazyPDD5ohkjqrYXp2s0zb8FWDFziAQM+L
0jbeB0ZiJFrxiff+a4I3DTa1MGmNOTA78eg/UUlCxQ9jaLMA3d3RoccvnTnAy+RXdvEZU0JMFHZ5
LAhey5bFAbzIrnsObmCp6Mz+LVtGPCrTEmIPdSXiGEainRMxhD+ymlwwRvPRkZAv9a2xwWSiPtAu
f2ZFR+Bpo99c6qSSgBjc5o/hAw17EwyBZkunDhHE/jylAybSIntXFv1Ldcj24gvnMfZ7/UbbkVoj
T3UErp0jaMhY8JfNfemgFkvk4sFT9A77Qn25UL4xLlMfGfQL1VobnuToJANmr9YtmWFskdBTiBFU
F8IBGmhwmQGd77Hj4NBGVd469SssnocCJcR7NMN9MlVQT5Ly4896EmHFRVnPMLQm+qoEUf2aUzqd
9LfxF+aByO3kYC3zLQEi1uN5qz17mE2oetfDB/Vve1vu5AAJip065s6fdfsaeoj4YM6rTXaIbxEO
q5/hb2tpj+hu2GT7HMWqCbvY4dXUWmiHI/PQo+SC/PouEO1CvgXY63F4mfZrATgmiQfdRwTKYpgx
B/WUl+YJV/S5nGXndRlN23bat9OO9yBYeoiBNIe9IjjhBASneOpaO3u1fJI33OqREU3TTyHt+72d
vmSnjjiN3Daf/I+mdiqiA8DlewQwE2fU3wPw9gI4VPOuO6ba9PJwnieA4cUb/8bby/ustTHURE/R
vHjuj+ILqE/2JNXAYTyCW0o4PyTuOEZ/MzyY/XZoj1r4NNSw7ePnKpoV8YSWZ71rDvpDBbSHkDXq
Ax4vfqb4FR4KpYy5yp7PU/bFJ//OIvDh1D2kB3kpHpI9t61c5ncF+ZBn5yzTYXQ1lOTEPa3FA9Fb
0I9TfROw8Ne7BMsxB5RGXmH94z176CbSRkXGC+dLX178JWe8ln+qj5qZZJn2j83zp+J95IqKo+fG
wqtxdQQTq9ZQmjTqt4ICTzR/RL9mZmBAutg5C48BA/lgHmXr388Mn66565KVyQ/lKqMfDFhX3Rex
6/rYyuJu28Jx4bVQ/U3XbDLpGMfFTM1utO5YpzMP9b1KNgfLJ6Z0/WDkWxroGfe1ZJiOHy9iZJi2
j6JwUORTx9jrvLnAZAymXTYXISVknOUle8jfDaZ4uXaXKA9KirtL2CSkkYBeOC8ba12pnKFZ+7OF
hZDoYYB2IIL2PEA5bkP8IC8NzdRUnLX8ssCSlJlgurTvidNLjlrmpvEk9TYSsTD9NI/WEaebC2ua
ru9YNC0R0uB9StM/JEajj//oDCBl/F5XMlSl7GG8TVv7euSh+OfzkBXnbpxw+nfJojl6rM8nOd+x
0bbP5SF4LdQ5ETLYsPHUdCw7pFfOpfNxqHdY8tVHYkk8OOTzYa8EDq4bbRSg452hBpoVoYPjeZ9D
C0bFNlNfOU7HKQNw7HuGYz1RLArovWCUzCsyn8qVFEESscsdoOVJPVcilzIAldZlNuiotjvNpf0K
LAIzhUL9SdDevdewD4zhVyznhHwin+Q/I9T7bqM5/kAiyE4Qp9H7eRUTihTu45cwGkcPLAwEENCA
POiTy3t/+P0Jlb7X6yaqOo2DraprI1jxa7EUpbEUyBVPKN0xKnAKDmzDWjU5z4SbgRQZCk15HRJy
dYbcsGlIz/sL/Ytl5ttvi4mSI7yKZnn0XV+dGdrItNpMlett1NC470TXiKfl2IXCkOfLMy1d+wmO
+WU5TEpt2lhbia2HkKR4VTYvEqe84DEg4MCvn0CK1FQlkC3RYFbtLJLR6JkQ7Hz7NlJPedu6o2Iw
B+MnXsamElFQvGln81T0FhUOLAwsurK5lWWM3so77+OZ0/0YcQPiMZ0kHcVVfZc1Jr2V9yYh+YGJ
RGQCkwk+aoK+kmcg/TggGfGUJ+Rydb7Nu5WAskLKaUA6QjQ6IExhmpRTuDg5eSuCc4FEPp5hbVOm
j9E+BtmhgL8L70NwClYAhOxWdvDVbGriaKmdLl02yeRs7IfqUUicUmRtmQuV5KbF2uqmlrlNaxJk
8gxGfeRcSvQdJGrAaQLMwsi58Ocx03byrJL+HeOvHQLxKHxr3gTklg/DRCwWBCr+/qB9nk6+LoX8
yCayCPRcDIGuiWbnQdPk6Hyut1U37aQ7jiv+PckZ/JTth4yasi5ucEJq3iJGRa+vBwhR2lOdPydQ
E7p1X23MYi9bWzPibb7vy2WjbI1+ExGxOzw0pJla8zZYm3B88MRnD229y/hzYY/D/mJsPWV6kRYV
iH7jj96eMr4g376XpZmcOVRkN9enjbQVMdJ2Tb31emIDli0dtWJ+5s1vl5YHRfIjDe4v3qOsnm2Z
SYmkEakDwvklVO/7cNWRKDPAYpqhoEE024JYRpxhTC/dPGCImR/O0dYQPor41Qy3PetaQ9LHDN7E
77/On99i7LT900wwBbWXirKrt8UCHOBDBgTZTjw7eWOuG5UzETTQ4JrQA6Hn02F4kWCR+0vpQB77
R32kWRSKLlRxVj0aScpj/YK9GY64EtvDiT6DQS3TUxT8/ql/Xjj+ufdX26uUYQb3z229bffRolj4
8/6kklcxHl5BBrJoQw/lePMmDE6wjN5ZSOU/n+ux63T9+5uIgjVRGTNHrKupgxdf/Fbtc8Jr2HB5
9e8VxYkexidbcdSn/D79MA+Ev+QrYAgGsTu8ushnkAozB8IAuhmaqcprx/uO5Q5ee+UGdxLjZO+F
4isubApcawaKAnEwArapd3NBpEhDjgb3X8EpPyiYTNHU+BdqOl7Va6Vt3YX+oGVeteXFQRUi5IQU
DxhwfBMiz0dBG6U976tsiZUykMVJwp///ov+9DKZuCpo7zHC0bSr3chPkks6+uq3ZTpBW+FzESOb
lahuAfr/fqmfNp1/L3X1xDN6tOo44lLyjKQoR0KOqZDDGE5/v8xP++u/l7l6RPu87Cwh5TIqQx/j
UK+j0+8XUP74IvrVeF3u+5aCC9S5dLxg5tEdjsjiK4ZBPMAatdhSF95yvL1wN5uJTnqVNOnggrUc
Nh35HeBR/iCTQA1cCGEE53dE9WN6tR1XqzJbdDE2JZ/JEdkSHL2RtAGcYmpR/rE//PjLG58CAQPD
0GdT558FCIJ0B6tGqrZF+akPavd1O2P7bUiU+v2G/dA45Sn/51JXfbROL8VCUHpMlFCIuu05nov1
ixKSAAj7SnBJRSRWMBjmbcJCsggvtPQO/auAEgXwUrCwpAW+chnrAapsO35pWhiQf3zE7y0sU8JN
LNFEZV1Rr1/EsM38VGmHassogZmlVM36PYpnZrjAiISttC7oNtgcRSlDiVWWt3q/08hxnyi4nolt
ONvx/e8faXwdrpY5iYOMollY3FXRumq+p1bla3XBkK3uwEAWe3qIiqXPYsanrAYMsH+/3Hf5N8xe
2siyCqnhk4j8dUNKZc9IFKvgvem2snVzidZ+9XLRD2mwqYEx0UxqgRxtgpA0sJmOiRZhK5bkGFny
VE0fekhqrKrFjYdVz/QKinNEoeUuL58v3NAxulAEKhbq91LyYKbrLB2PDexeERlqRUHx9NgQ2eCJ
nd0Yq+h8p3b3qv5a9ve+iYcpeNb1eT5MK2LQ8nVLDkG9M+MN6S12px7NaBthQuNsVB052cLAF+rb
UiaaLFwJf/U7f5pLcauQxuI/p7Ridvr1VoWqUuqRXlejTiIifBWgTEHCi0NIZL6xGtvCM/taj6nm
JLzP9SXJoHMOftbCaqfewsD2O5HKWZTdWquG6CMi0Dom14thVUXT8iS9FK07OYg7DMCXD/XYLenu
uM1x3GDHS9rDQT4KBNT7HapbR5lZH97LcJ72iwDLS8CkZoO54GK6lyfCvgICpSEhepNXDp1HcU6c
byHMQaS1bNR0W8guMN76Q9mTb2EzmPQhKLpIpMq59SYukzdUphVxDjf013PBCbcBND7+AtrTOXHj
YA8C9GP7nvPwKMz7/Zn8QVVlWWBU1LHU02RdutoyutYEOGhUPJNFZF/6+0vJsBmfQPDWtE8Efpgh
LmcSgs41s8HywwtPqn+jsoH6I12f871uoaDVmRVm898/2vddhk+m4PoUZR1irHi1BzTiUHZmUFbb
lgIHhmUaiKMfiqzv/+M6PGsyOzQaoOtV2lf8y7nSsLqGuLl1/NIXJzQ/vD/tjvK31Ybv8891rpZo
T6zjCsJnuVXKjZp9+ATXNBtgSZSiMc1oLXEbZaO379l/X3lHONloJMUKpY+zlq8vk6Sfy0Y39HI7
ICvo0Xig4Vk0ybR5GNv14LgI3KlvCVIaA1oRwQCjqOnKT+SHy5IME+C34HRa64+6CKHu9R3hcyHr
wCcD7Vszr48ZopaIVdTrl229FKacEgPyJB3FJSNsGi4xWriZ227OwAeQDEywS09r9+wajrnwFiAJ
nHITT6IpCg7+vrRKN3heIBokUyaWs8s8B7hQoLpkEbAl/pu3i7bBkdMYfzuDcVDNeeenKOniBZ3w
WWfTlQJ5AEZgYkwgLsxIxIV8YDkcExiu9i4ExxUj6YfsmUx4MAR0MKb9Knki1nuPUO2AwhbTOV1R
orLbe+9g3iiL+J6Guft2sY/j/z0gPbSZ0cJ1PnyntZHr2R+y/TjO2nDGL6p149bHYALBzvUm+TaZ
FI641yfBgsQ4krKjWejSx50HG2mh3FpuP+v/2KG+bYhXP8jVYmBVal/GrYEfVqRAJUvnMpU5AhSF
Y4aG2w/xH2XL9w4mSt/x2VRFAq2/U2aG+iJlVq6eWfPIE3k2jIP5LlXsWseMvm0snEzr9ve3/Ydn
ThJRMIoYSbj2p7bsn5osiOqobOscPG50Iny6PeDabzRbRvJF3G/3x9ryKYz8UmKMX/Cfy42L3D+X
M6Okt+KQy9V4H5H/H9KndMPucZmwIVdbCwDOwToFh/jtvNanhN7ygNAr2A7vUAJXnEFpZQzFH7f9
h59Z4kAE3cXC84ln7uuHKgT8NOy9xZbUbKA0pOOOkNVZrc1Awf9+uwF7f3/JuRhNTkyYhs7P/PVi
hoqbvvW4mLDKYcB8INc6H7DsQB6UcLeuEsWG3ygbrqVNLuGkLu3gIXw3DtGRef9t09jDg76p79C6
jcjNqblgPKetu4U1vSzUO/HUiHb+rqOZEpEsurBDdH9BpHnAlDTbpjOyoKYK73F3j2Zg6S1lHEIY
+HnG5qUJpmgG0SvvYHJN4spNd2eXARsjOWTaxHUxt1TumbFeVv4+PeVL86jc4Wm1SPl2AYQ+KDcF
PnXJ8dbBh7dmRndetnf4hxHrMX60h/vsNr/BisQ/MGZIwEiV5aZxcvLh06UlHJXzTiznEajrGPDC
RBhm/TG89RfA/5/DR+OugwVNYkFrXw7dh1ZO49AdzUktuYeztL6R82UXTQjAlF41lB52hSOldph8
th/inq75ZZ29U4Jgzmgfulm61W/UDaNRZHGP6otA6vIpiGzrpdkqDwxWLrJd0ujdSQvzpMJvecYY
uCA5UJgKK2knzL2Nv9oG28aBsbIqN8lR32k3KbCjpmUOjWm2nQuI4z1HWXSPJWlsTF033jRuHb91
xFctdbs7JnejzsFmDmnSOzxEyJo2/ThadUlII6sYEIpA2wOySxTDPULFgCO1fQ/CN7Rdvz+a3+qL
8dX858Ec9+t/Xk298PQWpXmxreVZGqvuhaQlqXZj6Y/rfJphrtaAUcc8iozZ/0GFfr1Q1A+NAkiv
2BbKm+BtPXXvB7TivQ+vX7bClhTMmi4qWjLOo79/xR8vzTKHPo8zl0ED4uulz12cep7V8x2TYNY3
3HiGzuL5Qy6eE04HBUtSbJ0yFpkAt0UJmOT3D/D5dl9/95FdgLNcxUD7eST65yabvVnEHEz5ABMo
HS7vOvwYWLaAokRARIqbToR73REnGvo2jz8H6utyjAczRJ63I9jaSgMm1IIrUtjaiY6bjP9zdshY
ZrfmvUL2RF/YWes2dlH73mLAUbM7q9PzFEuOK2KLyt1sgpYLLFQ80mjcy43sKhPA6Ov/UXZeu5Fj
0Xp+lYNzT5g5GMe+YChWDsrSDaFIsphzeHp/bNvwtKbRgudipgdQq1jk5t5r/esPxQqy6091zb84
dSBN//zO33qXIhhGPc1ZWNITvptEiDE4x1PjugXlGj9ptf5+j/9wov32cd8O7c6S4txM+bgwvOAt
jWCwwwa7YnqPJMppfwKHf2mq/vVIdZiJC2ENO5RvR1okD0OTZSqnh7C6wjjmWeAy/G48Kev0zbyD
wmTMm6sOH4OQ8x++6x9OLuz4DIjQnFxoJ5d78Y/lNIRjqZRXPpvzIni4kouBhRBM+pQkrx8+anlK
//6a//ejGCj9/lGi0ZFmFsolOerwAR3x+sCsBJNyvfhBj6T+CqL4/lF8GQ3UF+mT9V3YVedEsglK
WJ6uALvYSUENYOqvwYBzpc4xl1RZ/juSZSu7JawEmcEaeSli7TBjqF5bdlJwG6wV4DTpCJPsuXO6
L4PZPESyGWNfj9ynpHYQp2FDJ35lnBDEvuQekP6U+wEJFuMSVBsXHnJva0Y7DhUZtedwhIhMP8RZ
bSGzMW2Etxon7DL0xSzI7j8U2cYVXiJS5Rm9fBvYONHXHz1UqtuCWg7yTUoa8IxZ6nJOdpfuMu/b
nQRLgyNadsTEVoiG/xQEouaWiNwyWKmcf6fUpxLCfsPOuY4JoM+uHvqVeFAfBMabsEsyXIAc2JA5
46QW1owzwXdDKYnYF9YnNP/HcpdtGrQzmj97+MySR/+VnLVXwc9W4318yr18+yvjRd/lRxTBPdTr
Z6ybKkBDFA5QCjlAMadSHI3caaSlH5xQaO/2+Fqk6ZqZKJzDTbVC3nMK74Ln7F5aoyAZV1cTQiv5
mu5MWMi0lnUPiusSZBot9mOt4WborSpXqleM2rCcRUaFexPkFkHF9N+VTKgNDrp4bMs0jgXLhSpb
FSvoSwhK3617qNEMBjkXDeisgm1xbuD3CUOnta8n8XmEUS0uDFnuRrhRLvLHxAmsIuPbw1VqHy24
b9SWeCiW2zjZxdoRxhx1aM1fwg3OSY/aS/4mwCOq/GZYl7BNUXWItnQjbYu9eVf2K5xfYUrBPK/e
ycbFNsiu34K76Z04gGNwi/oKH/74Xj8rUBIpa/fiqXvW9/Ehvov39Vp8yusV2uEe15A7qEjlTX9s
fZI3hifz1nrl+sl24PtUvYc641q4XJlV3cYx1iHyjsoAW+pb5dnEufosQdex9UfhWXw035qzKYJu
LRSYUrWbR+mjRkiF2B+sCKHIl/YRY12H4x4tLSNwDOIfm3N9ue5KDEnEt+uOQfsHJQyMNubwyZt0
1nlnREjPSBqgcoxcU+Uj/1cD0rkhMNjFaTzgB0ysOstOtZGLwIcbbOEZDwkuLNlD0srIXj7iM5+D
YjbL30OMRpRWrblz4qsgRpVnIqd5Q9mLrHe8h5E1Q8IxiQFcaA7SiYT1jyu3++oKzyOToGXWjiE+
rAZb+1gGMLKTv2un8GG6ESGxTBBOghtgX7x7LvVKfxlh4EAjehwu4Vv7HjBun8kghct1dTiLAKuW
AZfBkNgeiAdX4RIFOwlpIXkYXJMi7wCheh0Zz2K/CX+GP1PaETaN2qe8H/3AE/Ywb4kigK2OIQL8
J2zElMXUhY4eE04wTOtOuYM+3oR2+Jh+orUvbqe1fvP3g1D6xZb+10bK/qkAaUHVFb8BunPWqcO1
16Ga4M5nMerTP0iMj5D9j81zTrEL2mgPsEjYoCIyKrTw6g7hbdGfZm3cF3Hm1U3uKBkEE6zwsAKQ
F96QBbiFqMhIrp5e3sQyITtx7hZVvUqk5ChpqRNiza+NNxYz61dOjBGOamfdNPG7xDqPVCiCncQE
Hsv84kOsc9+MeHfYyKwJNAMEPsVOsngqJAY2Gaxfg3E9xIyI9AC31p8FrDxU/ZT0X9L1SEhtz+Sy
EJGVRkeD/ojwCQp3T4jP2SgzV8t5kta4vrJvQ1mWTC+EHB7dXuuC9LqVDt/VAr7L8f1DQqnOuLZh
4aDwQs8qrFqkXjUO7XoZLqEfGy31YumjI4FiMD+a+m7CLF4wCnT48G6ijya9rlIzvxeiz1hH8BhP
jlzFx7AidNnq8LZ25IUj0EI0QCQrRZ+1AuT81IefgqtzgOgi4R8jJhuCbF/ZmeaoWJUxVM2rPTbQ
zsldAdmui9sc30UBEa4m3Wbw3X5YOL84S98XjiHRDvMP8PwvM45/1BWyIMhdnszFqRYfxettxOwV
WjHSOZmkWogRDXD4HGK4EnHuJPsaomZIrnJgPknkKF2rkw4KBFM4JtsqYkBsoBSIB2q+5E7SDoOG
MziyubB5abNdIsBxfMkiUCf9K68+hepslXs93wrtpjPPRXlO8mNKNjK8/eFxgK0teyLZEOm6r+4M
+aga70VxMsgJCtiCB3a3uvxMst4eqw9Z/sS+R6q9UV9LFiJ0kWxpuzPXLOu+3RTROiAtvt/OJLzC
7GCtk5GT7rNkVwae1t3k2dEqF7aiEV2U4V4PdhMZF9cH4oPSaCURwKwfQuXWMh+V+v0qdbYEla7c
1+2LUu00/WwwKTfbbYFksD+JlgwVYknQPfWwSWX1B/XKn8AVZtQouSVZVwER5d9LNLPocVE0hHyh
X8ymL+c7OVzBnRGjbRY607AO+rXIrK3p74pg3Yr+1PqBTOqQZz5ptA0ic/9NpfnmAk3s58nXoJxg
tRqs/76+5D/Vkv+80G+Ai0Vi5BU2c3ES1JvK2gcygOoNRzAQA8VcaPAOo2Zpp2WOABUB2QvRQFfM
toabOffM49U6tIQoTA6HD0eAaq0kXpq/X+SvKvNf78A/8tm+3U1LCIxG79XihAdarNuxdqePzsIs
UizXSi+J4dWyLxMq6InjqhE28KVFOjlkXNy5lKAoJunXdd1v0Kll8zoYASzzcE3gfWO4ybSHOYly
iLPr79dtWN8QJnhzKjp+YDbeXfwZlW/9FsaMnVVlanyJiIcs73YqMSQlO5RNYStieAmuRPeYOzpO
4mxCODXKtsbLHOk3s3lvsjrhTIbICqID/Qy8VhUelroq7xqwqI9k9qZkHc5OmKyRpMBoKlVXxXly
wrfTjcjRKNijttTUs7m2VO/aevWM4M0ZIWQW5+K6SaaXa3Ci0K6MXZX74oxv02FKbmPxEFcfCbZM
ha8bu6I8JsWx+pqDrVFd8upuSm/7mWHfjWgdOSgSDafvJwV3iWSjB0drvJ3afWwdR8NXsEkiwCPz
5OCYlcdwPoXFZxCco2ad6PytndL5jeChADaEbQZpqPdr9aGWXXoEwtoYSzVXp4AXWzv1kwWXI+Yg
wmvQ7SBo1IdwgEK14QcbDctur4PMy0yOrkG36VKE1jEdaTODbsWIu6BSLn+fO6ng4PzZHGRuKAt6
Wpj2FLSU5VfXytdYIEy4CeNrpTL28oabYMv/GPZI7OFzrnoTUkDziCkLj4kb2inbWNpAMuYZGK0v
tD5bs1IdTPoXAifafRTcB/I2t94ISi2O1/cm3Vrx/QD2NW2CT4EUwHZd61hZrQJpwweqsNCNDYd4
Q5NRnQKSAVgZzcLyT1GlSXRGTie5hemJMFgY3IXefF23Jacn4zpvGh3YT8Ljsm5EksXwTVsX0ROO
WbFyseKbLPNl3S0VQpx2zauarAvD1RW/InsFt5z0Ugs3BgTkTzFyVMytg0MseP2TtIyeKclqYRuL
a2ncqeW5jV2lX3oehRas3pDp3WEzUa8gjZI198vaK9AI27OZ7kgf8tESd/3VT6NtY2xJjQ9F0tFO
cnKnYTtWwvbDsvQ+k9eKuaRlEm+IHhimenU0zE0sb1vBHxXQd7woei8sNlm5Ea67An7tM2pfKVyZ
1lqz9jm20tKKilh8UZ4kBidMS0Amm1dZPsTSWqsPCDGC8ZCLKzn3IvEsYmDUo9zqsl0RkY+Gao/f
aqvKukldgeEPjIAUE+ONa+JNHR8Lsmy7xewLNQGk9D7lUB02Yv0Yqhtd9UXuOS2o7BnCjVhsxfG9
aY/sNnG0aqIVdydVMV73VdZl4/d3+cdU7tTCR2RSDmcJUm25RnNSxp4keTMIsbKJKQ/zYm2U8Elo
8h3tURwdUUKLsk36NeUYYopBParC2irWfbCs4j4+idd3CnxJ2InlnlhFPVp3XO3UvkjNYyw/tdbF
Su8MhA/ZO/YeanUDv4CsvjF6m+WzQpwIEydznYpHC73569zsevVUDVjXs7banTp4KE5S3WvnFZcn
MdsuwFXv8u7Y9mca4C7elo2vKquiWvGrLCRglRP12+HGjHmUzsDge9joiPlCSP9bYvms4SuxvMgg
4NVdCfFKMm2TsCU4sFj3E87GiW5rDCv4Ial95Jk22CQuqmQXDVWa+c17NuzM+CWSLmq1zi3yATC+
WWmjN2fEu2GYsovky1CzRW2Det2I58Lyq/moyntoyP11M5gbsXg2ygcxP03yvmPvldwy3gS1N2tw
kLcQCsNgW+fHKXuepTsr+0hUcll8SV3xhwhT6JthH6oOv1esOZncBDcM7CEWLzz6dg8Pm2u8Su7Z
a5hkIjttkt0Mlj94mDPTy5aM75BG4/XZ+UFEShxOqrx15XM13SL9wjWuJYSdjA27lkJXVWD6LQA2
3H8xXvQVot2X7zVFfctrqReXuLgb9edcfDUBCgLBh57NImp0h49LlBU30oSAvCQJOl1IrNoxTLwU
iwVxNX0wYNMZdjYMG7a94ZKGStysJTwaxpMxvM6I29hrRTck2RYGT76p1aPQnrLkDg1Cx6RUPiCG
SXQPqUZfH81wV/dgQ0Sz3IdmYAvxJhHYTHQT1dyB1MgYMg11zztHtRhDMb4M5OIAx2RvhXUZhOcq
P3QTU9j2UUYgY1T7qN6r8OKUQ0UEX7CpRLfKVmLrDZCps1UOsFS7jeqEuqdJh6wFjfH6yauElTK4
5pquVwR7NbycOCwUKeWK0l0LPO59l67M9z5dY+jH+2LiYNKvQ/WUAAbBK82hrzBTVaeHTtx3xkmA
oVSdTWyf+RN+P0RA3Mbap6H3tjxYmL/gWpC8TBgZ9OVDIe/b5mZsjiMvaef28r3cnEzj1bQOIdQX
NSRfD3AB14rFuwyOZ5T6wD3wpCHH0Mgb0pI8guZFGQ5sgJZyK5WvBLQF6trSbtv+lBGmWN3ExFpc
8JCD8SxreLf6Q3BiLc05Fg2Uz2uZ6TBOX5wsrBSSiCdbJtSDFDPYjjhUJK91uhWSrcIr1fpXZh7m
ontnzoF0hqIl2wrQKnO3LTzuQRa+qMFKii5adcTvJXoysq1UYQrD5NzYZdab0qyUBLGHZ8yQRpws
sBcmNuZNjyIW4K8d5mTyNtgNMFiZzKS7fvAoYzom28F6yn9ANPWlVPxHKblUZKa6dFK4r8LgML7N
/PSamCEo0/FlbDYJXyDxxXEbiS4rM9oSnUn2dnH1EL5xTqkn8nToqbvhUSCFoXPCzk/QWE1eeipa
N8CDaTrCQSoQbpf7XAXPj8K12LtEg5futDMfm+vaeA8fKcio4LGjlC4hgsDKLrpjLx7pBSofX8s3
mvIFR8kkp6o8TPBdvdnxGmXZ5u8FqfbTt/9WSHfBNGtTa8YXPd1e9zMaMHGT8GQaasN185JiSbHJ
0zuIjSVbHeFRtNTozEHpvGIk1xr2kFOEt6l4M109MVmFzabGKZSFlRMytQqH1XXypdJme7g29/Nh
dozuNTzn25GzabgjDROWDHrWHR5yHd6YypoVGJ///i2h7v3xIZsQR1RFJyjtG0CupSopvgoP2ZD2
Km6idj+uEgIH0L82Xvhm1Z7wnmVe3qzlswUisYqInLCIjlyo+7emM87npdbCCk9FZ4Ys7RCqj3gH
I/fnoce+QmafQxhmsUmIRqkfE8oQwAoCwyGBtHSifrsNEegZLgfkgn+Ge0QoRMD0yrGoVxL0qtpv
S5KQN2WENtULYreVEB+cG2SemPidO4zNPGnfQmBS7Wh8aB9JEzZyOO02EaSjcp+PL8CuI397ca9z
0Gh3zXZ+JQNXxHyLsgwTQVfs/QEoFQbqvXae1M+52AsJkX9ucRZXWBukN1J0UCA31j7mFNkbX/Jl
0rmaEy5W4hG8sCQPR/UzcwVqEDgzkeadb8KsYhpgrjWCuRXPuB/lC6u3v1zNXau5auOZ5gakYdm5
xnvCW/E0MB4CrPl/IoUw1/nTk9ZJNzSZ+kBg/DbxKdrAFOvKiC809NXgLhbQSLIi58qpC2z7iTO0
wU4MfU13EmDOV+0NP9n5ETksRU8gYPvhocHlKJZbVKT7QLEhhlNPKUz88vUvywK31aCc3OQGM3QD
gT/hQMjpLZyjYYVSgrsx8t1P5g+olJBPph8UJSBo9bOFNIYarlleJlm3wcpoQFLLZ7RMJ4PahkkD
rxU0g1jvD0TIF1uDCD9G5ahMajpVh041Sldlvaky3wTyoWyXqQecDI/HyBkjN7tAkqIDLBiqyTaJ
ybxdOOTWCnCZA5e4kbxdeAPD4IUhBYe1rfeLF4rJdUSLKgoYGjdGml/IjPoED9HOsfmilvil4Y4e
IQZgsybfRuTKgIefqc+BHkMHGJXqDHMlaYk/YUSvesm9srdu+WP56yHAYxgOwxe5YrvqS3mHYBE9
0+VVn+qdsp6+1K/4Bg5wvghOx8bhDyh5C4agiEYCCoUVtWuxbcD2vFQGp/XwSF2S1D6Ft4FrehGg
h7Ehyy5230yaBBvg0CB/GnpuBbIH8OUQvsDmHdModW4Nm5I9iTHZuDJSagOPf4tLk8x7aJPqfSVK
m8QJk8y8VZG7c4OM212yPtkBAzcMHQOlJEAk0yzzE3Kr8IVHpljawuvwFO0GcM7YpgPTgQRDDEec
/EGCzfEBtCbc9y9M7qe7hZnIWgTy/+TUBclCulR9GIOLM2fIIa3heI1ZIsegPbKCXzHMzBZBdFPa
heBKBcRaF+0rQQt97/UECFEQ6M5AoC+rMHBktrkbrXR6nhOFHYMt7MKx4tOW+gFwGay8wIm29kVK
Gk4vy5nesG1T7awnbZyiwAaZVz6ohrTRx9lTaF3lY2qQS9kYcyeRk0OOPoIcVqadJ27OpI4jm1Be
NnnSoWosgcCvlntPRFaZuS0mIXxkXD9woRE0tT34EaJ1DAS5Sw2WXTDH0O5+aoLNRIINIycp++oF
+XpCCizj/VC/SLj4WvZ4SlaYCRvPwq69V9+svb4d3pZgXxlqjGPSm+MPAjJoOuR3cTPjlYblAvY9
FP2g/oI93KpP/IxBCcr3QLwkip4Yu8jHwd/baEV4bCVeMAiL4mOWXHoyUQGXYBSDDSW4UbuwXzNr
1f5SjkGGRRdUaD4D7Gba6CvlK76rl/GcB0rBV8ENgvEERAqsaiS4Nh+oDgvQWsiN9VJwaj8Nvr/7
5Bsm9Qw0SkliGIwm5pdR8T9AYrEYcmnOr9mpDOrPchZWDfom8UmnDjNGeTWL3THOiGiwEOGxotPO
chOUbgEkYhVgB43MoO+LaaVMJ8Ui+LlL3ClqLm1XAIx9MW/moff3c/jUcJoJAKdiVax1Ar+QiJK4
IrOB7hvz0ay2ihAd0itd5bhr4CgNGQD+iPwPVE6pX4PuK63RzwNaKOxB//kf/+1//tf7+N/DT9Co
FBQy/4+8y84F0d7N//jP75SS/3MXmPxDKtFJDflW3UR5WhVWFWYYy/Fu4sFg4BlZJpzCDExRjZHj
hq9CvzUBbQaab60Rf+CUfT+Olueg4BCK8RS20Nqv6vMfz0Ea4zafdK4ASWWU7PElt3Ck0fdd+yQT
v6P8gN5+j8T49Y2x6mcwjxUyPJZv33hWh+Y6tFJ6SjpkuYx/zSo9KJwsaTPto/y+TO4wHNOn6800
joeI5TBgyTyNPwivvyvDluuAKK8tQDLUC3zuOab/8b31SQxF2YqyUz7i3k/E8MiZn1/T/aj7enfR
sGirpZuV3r2JeLxykpOucN/iSUonAZuy0zkefr6qb2yXX1dFlc/d4a0AnP1WHHQESGdmGqSnmPBo
GYNUUkzFeUt7i7m+00u0LalXMOj//1+H0tJiYEBGPo7266n9426UszyKNS3hqSMdWBF8UWKHwxbB
YmtG2X2tU0cPTC+KOBWa20y6/+Hz//S9YcEokBrhMKLv+f1pREpf9WYUpifJYGZ7Z4THWoOZmLu9
YXi8xBVuK90PGhppGRT8s7FalgAUcpibCMnI2vw2SIjnjMlnEmenkHkqZoDisWrfmExj2vogR0cJ
YW8+vebRbVr+8H3/8NL99snfSGyFOWZWMvHSMYjoik+GiyH2eeSslSekvHzZv9/eP30ctkDMdqCn
EjH87eM6rc66smZVFdDiqzs+rhZ2cNPHmdbPr7sfRkncwH/f2UVmABmd8E0ilb/d2cTUEsnKguul
dKmEfAuGgPRU4A2zBXo7k8U7PzUFwK1L9YbxcohfAfqlpLFHfpxhOyxxdWN+AtQ8t5A56YMepcIb
t/T91CqV9VBAj3zDthkfQ/y+faNZj9WduW11VLVPKeSb8TWziBKsqIvEY16eGjhUfbMWAVZ3kvww
wgStKqd4nYi1Cwixt40de386fQztS1ts8De6lp6g+uYZImqqvMqk47EVuRQNxUQIYXBiIlMexei1
yl5E5SsKyWnOVmF/EUSPDB9rvMmbY5Rcovysb+b00L+FGa7ybtKjUXDyx7JbjZeMfMHUwe5XvW13
YeK3rPnCo4KtINYwPrO8xRz+TPUzMYvuYGgNYJKot/gaSIgRfz3ivImHeksBSis+bDOE6yRHVP1a
f44eDSigGGraoXojk5d5s8DGqNl15uub/BhvBvnIGEF9El7VDQWpJXq/XJo00e8xrbxu+WF+PZL4
M9w/ewYdxqh2q83bhOwRYhjVxQsZu0czcK7W0jAaw6XAVCh7wvAAG5InshbsynuqMdaE6IN5wnSw
rr5cbKRTYrrWfJZW8muyw+MZt99ucpPraRCddrjFfIexSc2Zu06LU7RBOluQS7/GhSUzt4J7K5N5
e6E7AKgAnZhK11q3tau+NO2uL/Yzvk7YdGkvBaZV8YbRB0JVuEUSZ/89oKOlObkDhbFsn1UoP8o6
7HEwgWExKoygbFS6O3HaPwzQDLtNClqMN2uOQqB4RCIOK7d8J9MPyXjnBuTUCftWsLNXZcXKzslJ
fbaIeeL+LIaYhqdFO8SQrYrZDrOPfW8dtS8jcalajU3WnrNya0V7skYoeHT/7y++uZwX37Y4sCEU
u4rFbocL4u/7KgksZq2L0/VijtTRpJZAFS17p3Z7vCWqnexbT9SD9dNk3F4jd6bHMOGCN4cNzVQz
uDVw0HEKtyKUuLi/jBUokbYN9gnknauPZ08wgJyQ0n4IZLyFGU3Zs5c99W8j7AOUuakLO6ndLg1/
7bFwjXjDYocIhmnuYxtifrCNDib3JVozIqNUXgZSy1kzBLZ6gzEUQ3cia9/M6wG8HTGeDf2G9MYj
eYSm10uLuV7RHHHJwKZNan7Yx/6wbSqcyIrBlmku6ey/37xyqtsIRQW+18xpP6JVlRM3KUN+A+L4
yZb1T/XIbx/2jXg6RFkKw9oIL+FESXKU4LbDpJZJ9MSFBTOr6Y2IwQbl+ougruSnzriBBXP95Ln+
fcl89/tYShA8SDVMwVk3ZIR8gxuVOg9rIx6uF2EJ4E3vILQB/0PRoMC+wt2xifAEbB1s8VEo7Z9s
Qb9znP/18d/qwz6HshpG7fUCcqCdsMus76IPBpdgIxAY+X9Gf33rQ7kCVGdkhncFzZ9wpx+hcBmk
pyPRpTf4Ks8NF/4SIj2QPH3xU1nTEmvDpxaDTjB8sheUo/IjbJmPLd5c4OnExC52gjjp0BOxm9rZ
03xz/SKXA1C6vsk+Aqigm2FP1wYf+gCrh2bzmjD2WuHPwocDP8Hmyl9m1EawPuMFFu9fsHkZHWbb
JoOQ3GE4/Pcnpnzj8f7rln07bRuoTjCYfj0x/aJCmCTl6BUHAeUJfC/XPMF281V8CZ6Te/ksXZol
bUw8D2flRT/ptwhkWNL7etvcSV/DnunmE1sX303Cve4nq/dfCshvG9Jvq+tbKdJMQal3WXe9MPEu
z9aqunSf2TbE+uKWjqd9uK7VJY72QjeavGl3f79T/4ZZWdyqBcTKhgiojs3T76/0NI3CkkYZXq4h
HjzQyXRsfmm15w1wVKJcNDJEt0roSxAHLf2m751xDXBFiFR9qKhioDuBpvjYuWTeS5JtO+lQFDt5
XtfBoa9dAgwIdlHie+WpjI1dqD4z1RosZwzv8d90GnfENoVQt+jLfG44CnCA68/6qyScTFAXlMrQ
UptbS/ZkcmuYTiVom3Ax05zYemisr8EgoGjFEH2Q2VWl1DYbDhTmUjjfRA/k9uZuPfup373BqyaI
x3jRyhulPwQCIYwuOEqdv3fag5Ju6wx8yRNIQ76NzFvhIVinLcz/ZIvrVD/vSdCxW7uJXKX85Ouf
zWd2/DpZd9yZdDv2kDQqwhW8M9Http6QorBOTcAjjtjD9RHv4hxfqJbRPqe+CGMxnB8sxCAMCZx4
+uyMF7Okql/3jKmYU8ulPxOAM//kB6v+oatYmhq0EiJgq/XdaD9J0qnVE4mWRvCMgLGuw1sa+CEG
nKskcIKLtK9PlQ9fdziaGGTGGwb/UtM7WuDH6S4ZHUM7NAxBng2HQ6us3zPkOeBdtWQQXCzji+j1
N+CRK71a4Tl1H779fcH+a/qxHNpo/PFLJUDcQF//+3pVwm7GhGyCPya8tDqWwXAOIWAnHlHnzdU3
PxJgRMsFRsybXZ0d6NEszQeAZzQ7TT7ldEta+uBZBZQSJ3hmgQnRCg4SW3ml2OPkMMyiRkoBweH6
Vu61WjGO1CHMYadX+9pAUbSGXiuEm0z2xmnLEK9erIceIBdmyQ/xAX/Yyngz6VPIp6Ihk7+HtEaZ
kQVDNlpneDhYWl1lotGL42AcGevEvDBUEaab3OQtuJX9pMIMvW4iZnhr5YjidirvrPtRHYjf8NWT
3DxldwwkzZ0ukhGyAwRUwk+N8lNZy1h9tj+Rvv4F7ZuyRgzdErIAsG/I36XBWTGWZTokxhm3Vb1+
A+CI0j1cDMTq4ui1m1Zd9yZUQMh+izkYTkuweU7CAWPCSX8XsBcFtg+gorv1QeE6VX98/tHwH7E3
i+b3PVhTNNUgbAgVIYrFb0esOgu1LtWhcc6Flx71rnEnTwfwd97gSd5S3DwywwWOIrga17f6qShI
NDiGDN2qy+JAaK5xIIwcKXCF/pwhnAX/nykNryhr+3Ws2R1eaNBYkARetbX0GHooCrBqZJplh3tj
8kLtcxQPSs9Hmf4o+qp8bKzEgdhUzzQF7/r1SHyTyKElkESu3uFMgjjQi6hCoCcw0ppY9RU2i/tA
2lWD0z5E6zjwr5NTXyrtVWlXXbsOLDur3dryiJqr1mAZQ7+I/0Ce6a9FZa0gPwbC0Uho3hZknX9C
2w7ZjB4HTunMDrVDZblBvE5JcRdeSqgI51ni7buBRO7ruo+rgILHNFK3F4ItIvJChB8wql9cu28P
SjXAgYzF5+Pfas8QgrVO2iSesTh3ydtRv0n1r0ZhWockBDIPuPeNcnXC7Q12f6YdmVu8j0t41xbO
bF9R4AVrNqmaAelwn5zn8bXkaMXvDNnUq7Evey9wdH0LL9WIf2g8vpM0qUnw5hHBG1QgRQUjgG8b
l9gXRmtM0HLws5+fRpQeRwwg531AidZjanaHi1m0ghxdoEvE9A4MGq6EQPNkIFXoPWUjyUf5BuzP
2Px9U/3Tbf3t2r7V9XVVBGYG+neOoIb7jFSJgcDfOBkOdNLCtJd2gmcZDtOQKLXl7NTE9wFBSt7g
pltN/NTOCcwLGs7FN6Pp9yaRNGrlM3dEaW6XFTRg5/Xr79f8B9h0uZ/4BIlItSTd+HYQlGKgDf21
k5dYWQHGxxE++/hO/SBh9bpPXGYh0rMGiWz4obr8F/3gfz/J//fJ30om85qIQzQP8hk0Pj6aW4iI
OYApNJPH5jOVsQWA66Ewd00uMEdaYURAdsAEWBZuPksPl43X5AR2DsH+uU6O1sfAWeqoTxCjXkM3
lLbtS72qPCCds7gLXWUzqKtR2cGT6V35Qojoqr4om+CVjWdizAxfTTvk81Z/pAGkZ2RS/Pc7TUbv
v7dHDUyYOCKFBC3IFb8v3UmZ407oW/lcvZbnl8yrtjGgQ78xlcclNaIYPCIF5fiYd19xfI76L5nO
mF1PV0DwN8wo0YGNa21fvYm+FGGxBBfWvl4QtcDc8K2OSWS7J1wF9XaE/xka46/0g+T1O9F0dG8u
HEZtBva0j/ClQIHsQb2ovnSL0S2pAOnB2ss+I936PMfe4KSfNDuY3l5h2+zGEI9ADw1hJKxG1J6E
cbhk9CFannYiWrQdG2gpYDa4UFSpyog4SYeHMXymaIbUJDrFSDoE4oGxY5wKAM5sbnrXIdenmD0T
Uo0zYYVHKC3Ts3iR/QHd0bsIB3HyjH3oFo/IgJr6sQfNurqBX5+kNdw/eQuTDGna84w09Y5ESMHr
TiPMKazssAgDSpL6AwIWJEh3Bmkdq+Gh2eKM2+Forb3olY9+YfDy2MN4dNrT/hOZTSrC1lDXDHLT
2yvGk8Vriwol+2ymLfqtKdoS/+FCPijjdwPMDUYBBc9grgpja/TrqrkNvBhz3WHP+cf8t1ucMqYj
wPdg3ELPxNtfXmePJfWv0+31twi+lbiT2Sgh//Wrbid9UP277B/QTvWlxMaOOX36+0pk/PKnlcjr
vqDyOlXFt8ZulMW+kUNFPuMFjLOTcXqK7tL35NCUTCJcATmgtgmLN5yrpU5fVU0OmPyqp0xVoQRV
q+QS0k7YwTpm3HjJSCabHYTi8io61uIlCW8Svm+wZoDflo8N5HKkafjiwfzQ/AFKDDx12ALqWd/v
+y/9Ca0D2RMwtlesJfFeQL9jT+RjPWaO5aHGIFV7VzIdvaB/RrXjNeRAUGYZNiyj2p5REayzTz3x
eFUU/KaXXZeIelyCRImO01VOkJ4rilRnAjnCtnh+azJcK7ySpQdwth64zv0876pyN+/B2+7D+wKx
V7n8bkgk+p0+PwGwaiwEXJjRRzK2rZVTP+M9eF+T+auEzwSexbgav5H7jl3rU+9lzH4xOJYIMH1I
+BkRykXQHIGVk3k/TW/54EhnICubFbcvMPXZCfoFsR0Cx46wGfzQbOIU7UxambTLSNkCZyw3Ixyh
X8TI6bqLI5SZ+IwI6Ck2/VvmK76h22J6g0fnQiYwtlniCpJXGHuyZpjdklMq8QhhxaxhecHxuTcy
J/+AeaG9FepxQTHWwlo8CrFvTq7pUCHbmeU0pHX+L87Oq0dxbuvWv8iSc7gFTI4FFBQ3VhUFThjn
+Ou/x70vTr90q0s62q1XWx0KbC+vNeeYIwyhuhQjzEjXSFKF57H0EchPPI6F0oYMvvfnpKDHy+Lk
jBQYvo9zCrSZmOP6uRT3z0G7bI7PC5F1TbBNLvBB6REzY9wadpNO3HT8JP8j7nmV3LVQ+NiZRs/v
Ayfgn6hTfQOpFISqCQ4NrFr8H0fRzJsm1aZVp0GOaHJdY9dmjKCqLQX2NQPZcT1U8n1IPxmjasVy
d0uGQ1bgXGijlczH0qWxbO0ez4xV+62WU0GDjZuuqandd82YoeL1lFFzfp6l8kDMPDvLjQ+G6gVF
AE3UMEHRjBp2ISjHYIxzvHwQgqk0/6D+PhBwYL1H/oe386GKY/dqK2/BCD6pPhM3iTQPjJ6m9Egn
YP/EyLlzjTM/mUowSOeNytgEG41hys3yBkTg+naqjXN9JOGAl08rf+sqF7SRZrRIrG8doRLRpSpi
mhXdJwMNQibxRiTsBR9Iwi+gjmAb4hnwP20CfvbIQtp1g+eu/VSnbTXzHIzeUTyG9dAPu4Evt+tE
LYe1ey3hzC5PujD24qsefaiwupxBL95/RvCazk+aEIgl2PEgJY+sB4v77AZv8tJBZEe6z1MA0stx
IR0QRCKorDFmIY/gHTANZBaSiU8cMqwyA1o2VJhphOZK60V23C8dL5ujFBCs/SkmQBZ28nyrF496
GgsLHHtSnJiGCudMkh5zdveKteaVsDqUfY5fF4Ctfy3wRhvMH8M59UvifeOcJbu9SA416GNnxvM4
nofC2TJJcFQ2qGG0b2p2EWM9nHTsKhA4dCeteCziXQY8QgJlpm5TFcv1C+RvMn789xYAxfAMkif6
QOUmo+o3eHdVSEcULY6A0mNBHs09OKanelqz0qSxGE+F76aZQIbICX0yvl0JZ3v8+Ltq+AgW3k1x
p8QHQV/pPvz27eeYqz8RPU0XoYdZcCTwmvjVaP42jo3EQiKvV5C2TODv7edjdME4zbRucjWNEIxi
uvCRLdG3m9FUWJb5wqFKrjlYBwymh+GC5CCCdjkhtL6izcp1emSqVkwlSLrKKGTfTYmkVIZiNNaF
kaKROFYdS96T5qCzeyrbMt/++yxTe1zvpZX5/Ype+Y1eIZlVjQPAtvHMQSItJelm4ULzUN/8PlDC
mQv5vGmR9sYDFZRIiQ9w4xLPDtBrYFMxRkEOdAF4xtgMg8lGPedcjWad8nrfhHsBBLdognmZs4LB
YiaB9EkvFC2RrsLfaZcRUev6EmoHr+i/L036Szut0+kwJ7AwJiHb+b/1othRK2adI20d2HwoVuz6
Gi/bx1hc6ieqsH9/2t9vpKmDkNAQytKrmWeiNLLqlNzISkEkRe0iBjR5c/leFLZzRx+ahEsv/BQ2
2Qj4HsM8eFKwpaEqJSNYax0Y0Jh6DiwvQSk/BoGIZtJQewwgkbfK8oEkR8JWc6J3i+iDZvugiBMm
iNnjFGgfpfHD5fwPbPhjYcD/wbUM2yrzlYfhyW2UlIBg25xFaM5cx25Edsg9wayEDxdQkiOwFLiw
W6GBVqVCVUQ/MkaXlJBZkT9OCIota65jlZ/NtWbxEOYIeAhwO6Ds8p016gsxmIePfaqeybuWgeUF
CvLhY5bqY6RV3Vabed2Z3xdb8NRx9K7sGzYtBgy53cmjaOq8tzcOKf323Crqt/dx0fq0P+wyWhuQ
vUoGZrOsos+2uWTi1iio4PEl1DGBglmVDSrovNQP7QnMSoNuVo/7dBRl1na0lgxzB5vQ7k4O0SbF
yjvRT2GATSkRNICU0O9qsPjuuSryYUpxr14Fd+NR83y1Cc/Nao7wY1IisnE7qDLyH4Y413fUUVow
xRC71q71siEQc91pO6/dFRcLsNqZ6PmsnIUlkh//E+0HdDxsEmBvuhP0ndLEAdZgxvcYdsaYCTTg
lbBzmwmmA0NjldN8kus4R2lBuEibjnCEUOeBtEmlcbBOO9o1jEp0Y9AeUs+2Jb4OVsZ43xNuzn2j
5OMwytyxIk2yZJGWk0Y/hzSx3RNx3kE4ys2yLrbIocpsY7rLClbAqJMmKSoygjKyJQZV6kxqJ+Xp
3y/W31AxHUYQTHpcukXwx/++xrlgynHnsxCLaCMiPv58pqsum2bNwtTGdXtplugdonjpQ1YVsrHQ
ITSaEkEKS2WCmeVPjimS1cMQr2+G1EPXBMXitfzqGy174qPTW0PaCpvAmbAXlubeeS4oG1AXoe4j
gYTmipffRr8lh3No4+Ebi6+FMvrcujALTxknAjYWNH6ZHXfTynpLjCl/pVnm/r468OqQa4apxxlJ
lAanXB7lzWcKgeHTD08d6er6gnlGN5azK++jjInGs10QNbKnoKUzVe8G5uyd7elvOgHXoycF/5Q0
oACCkjkiOKuAWFqOCxWp4ciUl4I/zcK5XyDIGIjuMekuuKjG2hXqt7rtpgqKR/yVbyjoJd6tz0fx
hZknLgd4krFbyewI3dbP52jiieCZeb3Hxti/PZyRbiyf1k7RVixd4Q25LN5fDat7zpivpnmH8FwO
LQzNqPfRym2aOdzZcfAlonGD3Fi/49UY8qD9N9OZP2AU4Oq/YkpWo1fKGyb6jwmBrgRBdKharHZo
W/NwyxigfmvzGcoBi0loZGIGVjM2wkYJj68EfG2lCTcvWOh4lcrvckBMxgXsRruivFiGd+WQAa0j
KDvl4jcJ4Sgo8H6FaenCVxw0mCXU0fkJDLzuxJtJr/ndBBNLXigzbNSXMSIOu3Kn5vOn8+zv6w6u
kKTKMl6mL/iH7MmyljCM2Mbt0ErPJJKUIVMxfXiJdg7WZAeRmbS/VBw7SbbK7fnDDOAPkzuww/4F
NPgYUVPBZ16wQ6HBWsDTCnErX/Bd02DRcg7BLI9s6frMmGNhX4MI7FPCiVcfUFUG37j6QzHxELAN
AVg6tKdb9VgDcYTfnUxTQIRX/sRhlUiUEZOD/LPATIX6dZtt9BsFNTwk6SCh7sKBbtx8ayGakWFE
rT7E6vZxVW/KAjY1tZE+TJlFjJpq0FPir4QrVMiLs1Fkskj6tE4wGsrh9zJnQtjzzPdQGy3mQwN3
l+I7gqvdsWJonIziI6tXpBzFSCOAnUrIl3pHASwjPKZhuWYH40sGXSZxtBhW5MQStCENIAF0yZBs
o2G9xffNO8Fxz69KOxTPLotokG7LgzwSPbuNB7T5zH/fH/yvROpxpCMwUdMR9fXGid45Nhm9cJ/Z
w58MLTmk6EkwMyHt7AKBJX+stGKEv0qDwQ0Of0hGsaG6K3MI60wN3zpb/YL3A0yERb0/LCBI9nDo
oBcmYrEE6sWDcGzrgsd+cU/eadDMoTaMNnQVtTHwbrQzKlDYrTtqN+0Tu9iHPuA4e9zDWWE36662
U+jM0RBRhpYOm2bkkxGAPZL9vOhf2VHHIWvlYcugBBh0IT0YadDi6Xb4fJRALUKQgUfxToahyzUM
te/uGyeakrQztgaULIz/CT76EH+kcph/4ja8PQztGN2JeFP/sqj6rXyX09LAcb0Utx3c/mwGbTjL
7RY9VjvQvtOTptuRNYLBnCGxf5AKPeo15tzCZUOyFTMt6kg09tQ1wHB09ZizrpWNBRsRV/Gv6gMd
OVpl60DjrRx024AsOkggqiPkoKJGbTFJZrKOxL63biKImP8wz2iHHVz6Zih9OfXAPDicwnhRt/DP
B/z/xxdbl0L8AXscq5bItHLk46GNfofOs2EqiuXFAFxj4ECG4oPpRS+A5myuee/4nt9Z/qNwMfM1
QmtG1Cs11j4HlbVSDJ8EmuBeoQ1YGIhLI3LbwRbAVFjP7SAdM3BamRwVzMveKAViJKy8o1eMmfj3
nTgnSrlWbQRtFrMjFe8u3go+hQNkCBQDTgHF//Hmf7BeOoQLA6R6LEcTIiBQZWBjDREP9B1TZsTF
N3yBSm+wTybax+PMMsmu+Yw4H0qtcTzDFqS3grKrhkjkAVSxvI+rwBeIBtgo8TYd0kCSxpT1crv+
j6jz/Lt09Wb1wd+2S5Xm/wfy5h8oIN47RJzr8HNFdmNde0EBrVjTHNhB/kaT3qkIhibTTV1xzvQc
dLWd3bWYgjnWzMws+FDgEbhf6f7RxQkT9xcn2kaPveHMc8f4YTQg9VSg3yuU/30zJp6SCEEKGu1/
S6Y0VUtiQUJ/A6kUxwu22HmGlQ1s5brUeu6sZ23lYFP+JIn8Y4Lz64PhSMsG5oAq/P7/frDuGE+J
GApvo6Mic/Kb1WCWRJktgyqUjLw8uva0SMaGgeiNIM4GHwRPOpn1pcSvyHQ3kowQOclQupmYUKA3
YUkX6DXKFMT7iSwctrXpZdtcWl49uHJFwGEe31sBTVR5TuJo/qxOqniM1R9Ov9fOv78ywyRawlTo
7RTthX2ltqqraJXhbWR9Ucc2iojCGAfO3tBOD//93yXvH+qD1w97eX552z3rIu4/DKBWcopB654z
6+JTY0QzoSUh/J0WdJTxWIMfAAHpFRDoPxuLcNStzDcJp3250FpSa1zUBW9TyEvO99zZC8gcEmSt
MfOfVSlC/cMShzQ9V/k0SBTnGPjh8l+36dev8HL5j8Z9VIUU+JswmCeco370ncc3SCwVglhMjNjo
HuuHm054Cl6+NjJjLeerBnmgie4+Z1ado3+tYm387y/20/d6eeGfUcakp3D9jZCcI+PchotGmYrG
uxDdSVIIhNu/P+4PAOPXfehTXcAuWHq//vy348oXpVxUFN4mNV9qkEOFRRQJvEPXEssM7Bmw0O+M
H9ae8hei338PSe2/77CVBn7gPmmZA2WIGY8c4S5EpzfwgyENcjnglQ3qBUcLtHBqPB9QgF08wZiF
4JEBZCGt6IVWORrXe7vDWFvtgOMwtiWm0nwDFSnOHJTBQRvz6hB2aY1N8Md9ecPbs7y0R0qwgqHz
rzNOwTsDH7L+8IzIgrxAPdsKS+fofoI0w/WsT3AkMBHybJ+Dh4M8Gp05pYEP2j5tw2nxfBsCs6h3
EGkCFdKL9pW+WefOGz2tWUGQAlgtWcJrY5Gx8eD/d1DG+Mzw06lmJSbJrPSl1AKQD0E5qjMNaPyu
3pF8HbUTYkD90/Kxe+56NiZ7+kx4N47mN9JPecaMOkDe3do5gB4vKyIyRJ2oy4yZ8CncRDBMBX++
OQcrh6XVSwoH6PWiAwyUlqqBZEkXu+gB+vqGlsMaPEGvx1Sl1Jk1bFySxvGzu1QbGAaWgdfloIr6
YFYH+Zg7iHbG2mH05zMZCVcAF8nebCHMDpx3/b3YN1+PTbaRPzHScO648uz8i/zxOAlH4ZIulzD+
zAzKubYroolE/zbo69Jdjgbtgjix3ccnxKidHRBye+DgxyshywcZ6q/+0Kf0e2IkVA2R89UbVHVi
voe2VzXD6iLMlTnbOd05BaxsjtHUefI4/eo5ox/mTsedGN+DuHcvdKltgVURtijTmiREViA2tjoa
sEF0hYec7FAfF285QxbSot9FUi1w3BtTiTrxwHa/uXXCxY8HdTnIP8Tvmmcijtk7d0x26RhVEqAZ
kBDVhkM+nepHh3AX08IRkSQBpP/aJmgHB4vnV3pmuKasa0YHE2SaHc4/9YizCeuNGpEr5Qb8f3qf
g7lIp1StpGalW8r85o7v4ZLfHJun6OC9Cytjbi56W8CNec7e9XOylquhigHihpuBoPxDqScITwoQ
rnzdfbdv3s07ZuMYLxlMsmigZgw7GeUyBJN+9bPOAtGIPAqv7ib+0sXe4ijmwTD+Q7bFgkey9hjG
2iAkhr6yAfcT/Egh3Ac/7Nh/oYfBxe7DCBVkLH8WHMxWYl13IhHwc+i+YQ9n7CsA43n77jAXghLj
XWVe0cHjQ/wk0xkbkKk7SZlqznrFLaEkeFjhzZ0DTim2dWfWnuGX6Z+Vj3wRcAv+vbFCW3spkPpO
VqFq49uKJBe+cqmth6bF5iMUt88l9ymZKZvgAJFZ/6zf1KN4b56b7Ozc4JV6x2YbsG/wdqrEskwc
2ppySHfpNYv6AV4TT2C4oVsYY1krXcs7lr1ZNJS/2pNoDJ4rYcmQ/LHE+MIiD8cu2RCQetCAYad4
R1nuNL0pVYFgnE7gi20zxSI6Ri6R3ptt+KXs6TZ4nmzFEPB5KeDeaQSxX+m/nYu0x2oSBwKJPHCq
8zv6bfpUZd9t2ABBTeEtxN0wf+eLejK2P/wTPHMzTKWbEZxtdu4WR1jK7hU4TP3hbCEyomsJiLSE
Vn4svqopegHhTd/SCBtUIjARL9YJ/1v17tIWMs/iQyK6pP4sYNQJqRYPIu6VM2iIrP/kZ2vLFgtf
avGWmZUwFi8R886N/1ks4zda8ugeLDkNzKft+8PQ7O8slybsy7uDa0g7Bsg9sxP32282VcFQmZhf
E2htWH18+NaoiMaaArFlqEgDhQYT3HhJRxXN0d8OcxLPIOmOnhVuNGjsh2yDadq39LB6GcsyF4iK
t8KDNWNzOBCcx5+2MTyh3rTf8YlRGzBDVt8fyL+PNFsI1itI60i1EUaDiNU9541dEXyX7ffWfsg1
DdFAPWLqryNDwttrmND34Tdjo8JXmCED/TPuR8mST2MUPwefVuiOqdZOZTOCKM8zYVDIhAzaL4jE
V49N2NmUwWnTgwOM5XrBePiRdWz6o+dn/hjTf7FDV+DEVPozY56y9eyYLf6vC8N9BVQUxl3oTvCd
0BAPn91lfi6vOdwShlQ2rm1jcdQ+lgwuAANa+I/ZFJJ9xpz120P0fOxw+bL5ifSjqJFMH3X9uDAG
GJcACRbwQ6wFthO4ywMTZomNyClx+juSsFCnGgwohnoGfnD9/PyBvQSWef7YUGYiGsLEjjBfrcYM
0rCkIlnPwxektskzqYjDIikoXPtz5YTFgrJQiLbfcYMTY+WdcbbKvhnXaoXdfhIw2jsCRKNqpMHJ
62M8phJOHBKjeBSSIPx2G+HKMMGES2LwWA3adZR+8sipFpOTdeSsDKLRQx2jY8Nw0kTMRcL7nnvr
ezaWRyQYwOtuBNvze7EXtMWW5/jYdxwFrY3fsYMzk4k16qTBkq3t05gfa33GU8WVgJuGGROcFWbJ
5Zk5X4W3BpTGQ/XVwXDAqxjnUdyXPvrj+2BdGpBiaqprJc6UO0hL+PHEB2Ki2QABNPz0RhW6r2Qg
bmQQrgPUNusSUAy4HF48th484jIwGGZ8AYGPRyXTeWu0SEO09lguluHSYNRILUHSbXYpdiYqMKvH
igzKHsyZItuCdx31Rk2etGJ79rcydgzMPlaY+EI3gHFSD71bg69wPBQXz11xQ2Sh7SGzkHkGy4Ht
Jl7gFxoOsqMvjOjahQ+Td+ZLKnpHCpMBxrI4gw8vi3Qlr4TvYtXy97sP/iEdY5v0Ogfcz0iR0tsR
Ay5sfMC90HM4zRLMBSdefna4iUu8OAf5lyZMGCA9XQ5BO6SWQ6nPKwT5clfv62/pVuwoD9iXv/hD
fAiQrPOr/VK28anhSP0Sv8xTNcEXFLCiWj0uVCY4BoBPEZ7HjgzOQGnLT0WdDxuyIS8Ll3Bytr8B
NZRPfEopeLB3ZvjvYTNOYVQNuWNehzHVON4+ercDZkDwYdorLq9gLsQvoVxULsqKNygg+AfO8cEE
uRwY735CNnrzzlrzwRIwe9hW7yaTo4HJmEX6xcjEBfwIuk3CVoxGDYeMk7gwGSbMUo4IFjMLHsc9
YHIwnmDqHSiqALgpVunG7w5lLADNAx/APgi8ZYYzyq5E1knfHETceO8myNh5M4mEifkIlgTjRPfu
mxOR+iW8Ur9h9QZ7bi4cwPWwt5085t4ONzuYZLo1EWrskWcUaRkatGZk8IdEFrB+m5G8DPD7Tn89
g22iD0AtxX0CmMpj6b3NAnwfABax0JpwL8Huk4u8gFjA53L3mzUjCsfEhFo6ctG4OyBt7F2n+S+e
efhaJ0wWNtxweA14CyzlcbsEqnfBjJIfxMLUCX8pI1Dp6wRe0i1T/vy3VZKsos1iyei2zlFgRzwz
k8nfqb38t/DThBDIwuL8ZmO4ZmfhO/zCZlbxF/6XaRusWswEVsFRO8TtgN6Cm93utD1tzllY+Bt9
4S3MqXhiCDpDTclvFx/VB9bekBIBLgcUIvwero6cwpwyJOJxJGrUfLiNQBTBk4gti9ly36Il34SS
axVcmEGBdxerkt4Dsgouv/ym11P2OZTYPKkZ6LRkzB7BnQ+ouXiD36EzOK1N3op25fSSCKkHcaYY
B/in6GD0iPw2H9RvQOmkrPDmWUT6Ddpj3m/oA/xvSjzrvyJpUfKgWLXFgAZe6QYVxz48PWlSMqzl
Ojgi8TPpjfGsC0hj7My7NUeQxYNE6fuF0buaDJCnrKW1OEMZPDa35hJcurqzTymcrr+6FJylw1Wd
jMGegqH1VrLtcsIik0G9PRBnqmIzTW3Pzzu/jTYXkvbMn3Fiem/FpzXPt89ddlTYDzAUYTdyFrzD
xmc4xholuWBQ1A012I/f8hRS5walyiL2bUjpmM7tM5Qm0pYab8bak3B5wQZvn25YjLMASW8PqHL7
dtKaMx6yNRcFRd85oPy6mEtzVM2c3XNWTvSZOzP30sXaWRNWPwFZO4vJWg/ik3WufDqc/9QwJg32
4Nmwq48eu+7mX0VON/62KNtuMcwu2o34Xyzknbf8RNglCTfBzVuhHjC0H9jwf+CgfTGtYlQBFbmn
QUsvtG3NbONGNzG6eizdN2EgLeioIq4Mb8WJe7Cr92hcT62ZMfMQM/zQeUi/CCq/Y52/Pr2PnCWk
A8uIV5YH2dhhWae0Ht6SXOwyGuF1pOCm6Y0oCJhOceDTcRiMl6jMWdwc1jCWa0hWuPQOH5AtsE9k
3OGMcEOlOPHYZL87oy8FEyiQ7hADE3Q75jsWSbjLamiZnTWVY+PZVYR7eP9Lx0g4meTkGJ0IarLe
IHdmEB/dHlR3UTdkI5dfvH3MTAOkt71VLCV1vRWvHNXeV2qxZVOVk8MU3Z4Lpj7CLj+zI+r77J1m
nJHO8jl/7ArilaYcfC0V+g27HVxzXNp+bPw/GirSBmolRw82OyNm8iwRooYI0cwpjfHGY+4w1LDJ
/oJepRxU6ncFcXj/Qrcn7ciph7MGP7AKJ5is0MmzXT+YXzQjYYctTnqAXOb9sIMaPZb0j4f3Kswx
DcHs5JCHh9t236yO0zV7m7cFzbEOASNM9S1b4gY7c968lf8JywAW6iKSh9WNeowTzYOOPoyxzD1Q
0rP5MJOxvgy+aT7S1OHzA2zE27BRHJ5TDPNm7WPYboyhuC+v6h7Sg3NNtxQ1sjpMZ+I1v6IpQ2iv
2TrPGshp+WBrpnnZmidsijLwK05byMvNIDmab/9uSrW/3gtFYoXjwEJEXd+z/ob21WkdNzLyhy27
cEsliaPJL99i2hoPr6fngsavH1Rt8s9cJtBrBFLiKnN6FKpZlwr1ppxwtmJ/BdowD+2Hu9LWuPAG
bJkU7ia6lActGMWR3Zq4gA2ZTiAbt4ZJe0yiefgdYQ611ccB2e39yC4+BavRT44X+Aj97ZH/v8uU
etbWb5fZyVpFEpOAw8C+u7rPifsOMbOcK49xxrSKhw++1LPxaarGDc1NbpPmki3bOwsjO0QY3N6R
zvbey8aUzlG85zjJYW7s2daZFzL5xqUYJ7T0IlQD3sgqHBYnOr7Hd0QE2qSflRnD4C7OcHRa0AHT
hZ5bgknmRv+vs4/ujRdv2ryVyaq4Yy71fMyjQ5/X5UFbYDA26tEKAata+yGymXbDh6194DkwLd75
c7CwTrApypV79aku/atLkIfMthyOqttz0rtn9VSeWl5SDvJenS0O3ZFzivcFjSQg3k5d/3tZqT0o
/ccrhm5cxfEDz3/jpUbRJM/q8oDdWUGWHg+4cUk7RlSGZTdTce455vlrfV4tvHHcn5n0uPEKN7h0
8Px6nrq19+7PuomnEiwDoQngrNnl44asxH2IR5BnM3+OUrv+soio7iFOO6h/MNqU/yTyccD8dgkv
B8yzNYw0qapum11R2bin51Xai3Nr7NreWJ05YzpwCov8Q98YuxIU7ie8SPvLmtU1Bn36L1siUX+5
h0ViCHGe4IqRwLE5x+FU8WwwgQSLFN/WojHijuADgXeKi/ov/5IEYjjbJ6e8Q6E0f3Sz+kqNa622
lDHeF98WQjyUYh9wgC3JnWBRC4uUBgULX07wDewuvOmh6tv0gEExdkvMV8chtNNy/fxp5mP85Qbr
mBvhMIS0sx90vbyTeRAZ3pM6trMG6o5pxsrYsCSWEZTuYta+W2f5rs8hTARb7dpc2Yhnz61xFu8K
ucSDCin1p/dBHSi+Y+croyMbpGva/LUyHXijzM5Hxk6h6KKnBXFxNvqGHAdxrHWz8OCBOdAZZYPi
TpEjtX0Ikcwb446qC6z07oggpVtx7lEu/TDAtf6y4/7nsl+YZe4jqCIlgbsUrtNPPLQp+9g8L4+t
2UNp3dm5JwdIZUBl8h2n7VwfZGzEBBbt43fm/2xIgF8NU81qGFRDvduA6FCLS3z9bkDIq/hpTNH/
PMFdT/3hrs407NyavtZAWde9MX5HyONi+DbMPmnMy+yAFyEmVkgkjV32lewjuuAFXrcVtqn0nR+w
ommKYF3ECj08IqEBGCn8rgYbud6iWIZ9Rg/KtzT6gCAGpGk38pMRIDNMcBdcC39oCxragMRb1OIM
3DMXZce/95xf+pf/7jkEFHCOiaQN68b/hK6/7fF61D3TxJHFLd7uzw9Yj+rMVQflmE0PXyMBwH1u
fGQ/ycp/FZp/fKxmGPiXmSSd/0J9f/vYLDAsQXs04pY+pcl2q8cW8T6oRbGot6SBMAgiq22mdFhG
HJty9u+Lll+bwddp3cvgVCu1CgcipnUth2dEcZL7EIEDhcQr/JO44vCS1iC+XTkKwnCow+XwdUyP
FG+iAgmZGASFlKmJ/JFIlwIeaUcdXdDBN91RlNMfqvZXBPz1277MWFtDMR6SY3mbTF6GwtqXzswy
8fXqna7wCvhxltlvkb8/m/99HhtMTyDj2bwwA+KoatLeSmxTwARXlG1KblhK1ZJ3X88Kf9piG0II
d/1j25AFUu2f8VfNmslSHKC6nw6U/uJevowmwlDo81QMOG0vpdZDqwsR4p638QBveoc/neoxay16
BHcWcggayk0zVrIi21p5DMIYnJl5a7SX/G8HvDGDyJxMUig1zyedG7b5NUqSf6+nvxAONFHqbxsT
FThLL3WSrCdaHKudt2H0jaFWVW6Zvvuk4oSHSv9hMfxt7aJmQNZP+9Y/oJedUAsDMVCj0ts8H8cO
v3DET51GonS1rf2LXtElw9bsnlPVWSXpqSKRtczpkTe+ANkVikd9C3FUeVrCiGiHkC1coAc2NXf8
73vyx8bC7cCHQEH8qSp8XeVl1eaymLSeIXqb2D8ZPVtp/fA/FJPOXjpF3baIbz5uuPFJRkryoxne
X5+ILmIFLctYE1ovL7iSWG5l1ImHQxaWN1PRvfGRApkXfVTBD3STv9EwNPG3D3u50kfqVp5e8GEi
Z424khitJZs0msfVKKkZ73bbUlgBmBi8s5AP+A4/3OrXmuDXrbaIM7dIyIKD8LIkfHyr6lKu2SCw
h8rNKeZ0WECyBmE7hLgN9eST8gdjJ/mV4tp/KHG1bOEmtpukyP63EBGfuuEGj4ZdArQgir7QMvea
V5gPcrMiY/pTQzXhrcN+UsKFqymurHI8hlUVNP0ceB5VRExgDiYg93VmYbgrwovgXhPi+JjQe/L/
x0v6+/d92dV86yErFgrXTVsdnXD61DY9RcaYKnis/QQ3/tE5/bo5ktXfHqi4f7C64i5Lat14/FoS
FTO1uEPIdYMA42Op/DDOEDNZBlztv1fCX04KTVJ0ubdAB+R5pR1bSpI/FCuCjMS0pMADsupNEWXj
nZOKRSBIP9xT6S9HBR+IxSMfKkE2fqm2ZcqKuGxCb+Mo2Dh8O4gpoSDBttGZcdTPL2hsMiMQ1bcj
JqJad/TdhdSsJPf27wv/6zv4+xd5KYufgeh6z9qDzRatex4SLCwJ8l4Mw0SN2APBch+PtaeAX+oC
gXJbMb6kP76IfzusJI4rSYJ0bfxhEulkoZxJouX2bChLZ6wKkvh0JqFpqz4epIxSaOuMeMvOV/z0
Qhq/XvPfj0qThgCAW+/NItgFxJcVbjxjoSqNVtw+mGwxFQ1AT0n9Tk/yc1nhpLIg3WhpMMh1tlqj
jWSVxJyRfAFvzAvE3PpRDjFItFViLi5SsjJJaVrqN+JaJAApbyZNyUxrfeyJWmVRp4uE2SIq42k0
lZQvN5mUb7q3qoyvGM6pK35myS7O3vivJjBE8LbmhUQo914QZ3kIYG0zcs/Av4e+OoHZwhzmEDIQ
wR87KaYM3t38Lbk+z3U8T4N99lwacF/8dd9ajBLmVP5UaOZBMy3xutBOWEdIsOmNaWF9RWutHAbK
krmWqC9MQsGwluqqhRNNfLJNnWP6CR3f4K9n0zBeKNBcrKnj7Sth5LZTzGwR6cYwkdKQwcxBj666
uHG6i94NcQJqmxm5syVp0NnBJ0HFPTsik97nvpVX+ZvIJK/O3zNAVBSpawHqT8l4hTGOkDH+ifrE
WkRk7kSAZOTRWLkPdapIT4YE7kx3Me/vAD7kOUDJxB/eAnhR1sktexbIzPeRl8rvjnR3pXdDj8YM
b5WS0M9kFDhjeMoo+dZQDp1ZS4on4z1zjALDwawnWoU3KdhY1AkYGt2s/NSHOkybL1J4+qShU9pM
6/oQgkPq4TXlJz0myD4UWN9CeJSSjf9mMWYV8XAD73mScwNnxPt8QnPihsLAoAgpA2sig7TmhWK7
DSA74er5PXxPs3T6sD6ZYbGqMC4V58QJJ/1cqiLwT8ltBRJp7OIlp43Fcgn6SwqMP1ZtGrMS3NRf
0puX77R4mFfDggDNS1YKlDY6ktKAPw1pJmMuy/Ti+ZUfRVvYgJQw2ITkUB7jI1b/8ke4FM9NPaKg
B89RmH8gRsE2JUc2gOC4p1XrB2DlZs+H+s+JuovvEdG4TGVwW03sEiF5b8oxtoQx8Q54HpDp5G6S
OZ1ad0vSgX9iAOf4swaXG2XEA2+keT8fyWwLVDAbq6jH3mDQ+uVnKH4Uz4+agK0IdqyK0XbnL3Xm
lwZZnA4LG/RimOIAysBIL42hXybEHMFjY23ADUvjduS7RLQgN6OwMNhVZxGmCt4ag3uykNr4EDFW
rdK+kyngRn2mmEDlKCZEEidKV+zZB0k4TxN/IujdGti7e3DP64WFMURvLs9fybutAW8KycrYNzfS
DoZpnxYeJStHfcPdIlZuQvHpQVTQhsyqn/pcSSc16Jn6/CS7N3pLkj1hKvrWsuzC2dLnCsK2EbYZ
PVatLE1n1RpI+bcaJkcjnRei1p4zLTyZADbhtAZ9J5MukHYG8Yhj5vjFG6IGYn1AaMheFpk5t+QX
eUU6zVT4BdoCf1ZJGyvKvPZsQ2yG3VAshVHNmog80lFHXnOEHT4QPcIdcE6JhGpUJSjEe4p7MDOC
fSPtEiYytcAzcD/9qIden+gb6YRgSL5hWuCsatAFg1BJnguOZ+q5zDc5aAilOOt3SHbdbKXPReGU
vj+J3ek9E92G2LwJ9hImB8+S5HMyoDbhPujmaBCQdbvjb2MG8bucM9ktmlNSn1TIlowo3vOJOUsw
fTh0D5icJkqEczfGydUb+vIk2xJ3HE4kZ7WQ54L+xRwlRlWWNodo/vAnoTvGUU8GZ63ctaN8gNjk
NlrLg0Nj/6bu42s3Dtfo6HlRGCsY5qrUsTa19QncI/RvgNTaGGf/u3BN8GzfEx3Rquj35xVK4moO
49JAAv9/pJ3XUuXI2qavSBHy5hSWt/gCThRAFfLe6+rnSfbEbBAr1or/n4OuqKa6K6VUms+8RkZ4
ivIKOE4/3FHQtZ6pF8yDbb/N1L/IJ/ntY4yzN3YDOaq++t8apY/yQ7Yf4/ZRcnchR5A/o8to78L6
RqHZ49VLO3w1QrSWcCREnESSMZSCxQAa33WPeMoiW/buqT2Y8xuneEryF3aaWarrKsmuIuNDPcba
a6ffKH/M7tZHiu1ZJIcHsD9FvkP5OLFTxE+vq3YPvgXUDtQLS1A6lqJOijUNp1YXv0YuUkWwRlcZ
6CVJwcJuA3Fey+d1tLeK+xhnheoegQrsZD9NtND2avbS+R0izIeItgyqtv4NQszSCxK9VfocQJUZ
4gIJ7oNXvjTyzR+neKchX94CSfH5nOESI7Ec8z/9SQcclW79cc8GbPwZhFMukYcM29eENxzB3208
w78uMTRIrtBcRDx51WKY9Shna8xZqAbUPeWbGZoWVvoYh0vJ34b/wCDiz9OH6BlL73RjCtCQ42Nc
5Hg9sUf6eQGjI9eWQbAMS4ouxlunPTogAod849X9bHhXjTUoChfLDJAvzoNBXRS1RpR0rmR9rXXz
Jtkh5+ntQ+127rnvkr316ntnjUJco8zBjC6rAYNvBGRufMSdra1hLxtsOZ07RSgmkp1of0Ax4BDY
Q7Fp6LP/I051PVAOAxoJ3rEZd1bHu60qc0/UUI7PbbjVQR1QYk3pjx0DeGPomJiAb8Y13HQUC+Ly
tbNvCXJGOm/jzGtucnVrQIeMFq17Iej+FQRP4y5Ru/xWy7LUuKrisKCEhjKIcdXn+/EjXlsfqvcc
Sm+cVcY8C7m9Qa3SrAqpx8/PR7/m7+ookZ+t2JANZZ1SyaQAEepOVmgZT+A+wadAXKle6E/ucmw2
BuAstnHwNrg3GcZg0k2tz01AhqyLCAm41F6HwBAeBulA9GYu849PFgxeOSFeXNcBalQ9Vug7FaQK
0AbrCPohR/Fups9V2Dr/uKGkKylBL4LbHARIcq1zuTuojxDsqkQuMiKwEuIsqRB87h977dYaX1G9
MOnN0t7Ir/V3uXsqL6FclS9Vx2kwTHVcUZH8QvRRnVQASknKhzigXUmupzuHBpjvHMccE4TtuIKh
0t9YDz76y4jUNIuSKEQ4NyHUnyziv8QBtLPoj7jpxv1H6BN/DhCf4Lmuhw4vWYw6R22GQGFbrpuB
AwiievLPp6NlzrM32n0ESqq9zQ699s/XnxJiofgoesG3FvA9ealCZqOA3i6tZxdB6fiT217dNHOu
E2kfjfAakfmu2evuBoBku23a2wAzmwxZnXCLBVccrGHSakAUnD9jMywsee6/O91OVxYqykSAnxDr
TdEKsxZVRJQZHLiEUYoJ78ZPVbvWQOtclc0CYR3omrV8BWhUwwqsRFPVa1A6XRjSvLD+us82Khj9
FjBc1D/jqAOOA9U5503X7mx76eeo0dEk39nhThfRabkfIJbeKvknF2ldLeJqIYzjS+oC1zmZAh9C
WjTSJkTyHZWHudlsB7LBZdB/xuDkd2j98n+DD+qv1R1Y8mYZUMyHYOAnfwECgGRTt9LOgtjrqiss
SaBfrkDVkn2e306/ShtiQ7ObVMoFtmJo0z6c3nRGXIwBdmDpFihiCidW2gNOMNGlM+ZGtGvRlqF3
mB+a7E4tny3aCRQxcBCk2ZLO6YyYXK/GorjRACY6q4RuRfv3/EMqp/Y8vEiWtqzrmmJMMt5AVxPE
Wtrhpk+OA+T+bIlnm1b88SiLjgBwAKHDYwNUWQCXfx8bVGHyq/PP8OXuMNlkpkJ1w6Quyz9T94e6
0jKvLrPhpqPekOU3VnlrIkcYuPgIxa8xDTflTrGv8A91tHXSrL341S5nSD9bxaffv1d2eGWYIIT9
vRKvR7W48HxfDepzzzfJiKO2reiWFcNNDRSpRXT3JmhsUE83kvfHFXI6NF0urZ5fpQhWD5NiWkJq
nAKoPTl5klAboj5hUtrhgHapPC4bjJmseYBLczFz8wcd2Yd13eyAfORQVs9/ky/55V/vjG2EZrEu
hAzsz9tI6wejsMZ0uPERJCKBstWjDDLWWARwRloV0cvr1tsZPVX0ZgPhEAx4MuwVhI0BZAytflWg
Q4dSsbyPcNFt77XhoQvukDyqYySSIMfeN1xzCqbHiCF4iy5cqMkeuwC/4qOj8xvlF263X5Xkrwn9
7xtNy+uDVqldSupzY5eLUdoP/UPk/TObvW0hB4UZPSx0wrNZiR5Wz2l2fj6nJTXK1zIVPBNZWgia
v2iSSVQ0lWHV8RGUcuXk10aA3N6tGuKgTQLZHnqUj8+POK1d/2dEXfD5LGFmONnYrTREnlkVjCjf
mvrt2O9GmYsDQ6EldavzY/1erMQMMsVrFPKgTGrTiqFS5x26mFEsuJJy9W8c7j15WYU31HCp5FK1
qml3c00rPcm2xAF98QlOvO6PJ5jUkWspVE2p4glSxPQU986Rm5XNtVign2ZH2FJv23ovvKjCwiCE
Q/cC3Jq6D/BSgBebFfasBMj1/zktk4NjlBItrUu8dKiot9YKUq5Uoraob9rxg5pmi6NOjogBFW5g
Rw22eFQWzj+CqrJPf+zjry+DkIqqGOgiff35t6jSQDWrthw/PlbSzqQLnHZg0RxS1m6pZUgntMkq
bTeWt5XKpResin5m+3sseApY3GW1bDrM4/BzdGSkDCT6YJc+3Mnvppom+4In/GV6NUieYlcuU4S/
JpQWVcVBXvjvOCA/gpfzk3FiE6oKFCDHtrlnNEfM1be5yBw3k1Xfi45+frSjuYc+JUsTcVw0n5f4
a5WQu86P+Ftkn+kXUlQQxhWNCvdkWUpDnku5bIYQSDXsUsiVzTuKooF/69eQRahxSvaxRqYvOFo2
AD3ww32fLWXXWgaCHlUD3/k8/0zTjgsHA/E9DTUTBLOQZP85C6XUu34faKFwPGK7usaBSVBlsQzP
D3Tq034faDLdXpgpstRSM8TrCGN6wztAZ2bZyxiKVffnx5p2EKYvNZnnqHNzPfSMUHQQfOujBnsl
kO/hhZju0txNNrTq61k91Py1AhzSHKkCcqIK5+FLLZFLA4mw7dtSVQZNkv2GuZOHV/pwdXPjj0e3
2NiXRHYvDTRpvWh569Tc5+GxRTx5BOCEn9qqjFdJPjv/hS4NJP782xsNUuDkrq2HxzC/pa7N+RO5
n6rzfrGleGkgsSy/DRS2KK5nMlMXQV3mnuXm456Vi5e4vf2fv5LQByBpxi+QQH86kh6mtZuHR9z6
SuWOpe0Zc2wML5rR/YKj0QgEuwBMFFgcqvZff/7tneIyQSzL4HajI0QHbQY/PoXhoMf1ip1lUf1s
h+4BI721m3mLCB1Rz4FCQ0ap+BhH6nP+Ky9C/tc72BmOjrd0LCEp286RMmzr3ojfq5/gjvlNUzx0
xQNCB9SDQYjUBYXr5L6uHxV4Ta5pvfXAJ4DrW90rPo0e/M8KoLQSG5tYuuG/HNzbi73pL7DI92tM
TIBmWVhUAsvTtek56tVObuLAwATQ6/A0IY5Wpeu+j7Hles87hAnNdEVqsUjtR9+fDRtrDPdVB1cz
SPeVSyqeo4KtJQborXFteP7Cd+q5otfXcZruPZhleU+rSy2vg9JeBQD2Pa//EynGLNMyDN8tXDX6
Nb4e2M+0dAzU3DiobP+hDpagZ6oSIDN/eTMaO4uSv1oW6yx7CFHm8ov6JaAw0FSgbRVYZEXvHpWu
xYamvHTbnOjgq1hsIEioIVOCpd7PBSm7mhlUWRsf6YHb6pLWuQVUnHXp6vN62HPqhsHT+T3wq2zF
l9EA95CpfOFJpmj8bBjtSOmG8Jj4e0f/m1bg6y0U+Sp8UwC2S5QGVKqM8FaKBi+PaBcm/lKqvEUJ
AVPvLuBappt/8jRTeLlnuYGUSDwNl5tFHSkyH/xoP9Izi80LONtf+b0YS1FUpBq+zCu/QKzfNmWb
emlg9HV4tAdpY6vSAYDDJvbzKz15A5q7DaN8UYMY0tEbkNN0+dH4wy5TtW2FZo6eJjtZeWlwmuDi
perKuSE1e48rkj0ObCFUX32YjOe/1vRK/s8jO4iZyOB+QFz8XCBNWBpukhRYu6m3mvYXZChCfveV
cq/03vx/fFt+jYb7INgZA6TpNN4KjSAvBwXZO94I7A4BeGi8alDxDHqK519MFzfv5ICggKCZ2BzK
cNKnOCFDLn211bvwqBuAB8qVMhbroMC3wh/WQ2bOrOhFMYGQD8pV5b0UFHzK8tgqIFgxJrT61xD6
pgGMz4YKlPYQm7uPgiyw7Lxrr3moiiN4IwmhIQfaV6e85UjN9dVrQsOvK1sA4TXIaSujR4+g5zLQ
Qap39h6J77JMniM0vKzi7fwbK+J2OffGk5BH0pw+kAB6H3uw3ULaLLwjJAEjU8GaRoghMJ5EZpGs
z487DaLFRwWU4JjAgZCFmZ4xRdGrbaW24THNYYk+yACgo23g3IlboeOAyRbnxxNL8tdrOqgvMiIa
Q9MlmxadVjdWHB6NYo0MD7e5Ym4vLtVfGezXazm6wZ4Q5g5TtGJkAsPQM16LBH2syIPgvh9CCI9A
oHTjumVpkDXWEPCam1JvcQa4lKqd2pvqtyeYhHx20CmpXfEErRoIuIdp/GHNEV+CbsIn5fysnhIc
0r6PNjkJLE8f3EAXn3G8cRS8MCM4r/MufSuVl8BzRRRAQ17pLkMPTw6N85fJEWQK4O4kiK7NMssk
1LFRkabeLw9oQTyowW2kPBcpNrPMdKtSzzax28r2gfF64c1PHRXkgGD6FUyP8byeTLSPtGiv+QGC
7DJCrhhv5XRzwUvklr/pO2UvgfdM0qXd2AhkurNkcK5H+OAtvFrirh6Tg0BXlgBmNf2+oKiR9nS7
sv0IPTttMBdDmSoVoDQ3OuY6oPi55krXhgpRnvctGoAfNsQAqGY6yqDocglHY7PAD0eB7YoM7eC/
RiVgL4SLk/4vkl155V1L4btHV5Nd/+jX/dJylQUOTRvi29J5cXt0Uhp91zZPHGWGTsRm0o+P0QNt
kDFUNLzstV2UJevGHZadWc3DDFpyJ18bjnFwIZj/R90qoBqQ+PFSMymjQ28f8d2tCSID1bwZAuRl
7T8eiKAWQ/Mi1GdK2AC6WSPttQgxwnIraeYUQHHUbe+QywYvRB4pJcvGeG9Vb8PPSe/5tXE/hgZY
sIgwuxR3ouZYIlTQDUgWeoCEYSr1kUNEqoCHgCntNPMSGYhasxCnVxH2z3cqEgAy6AC6vJ7n/8vG
ZBUa5kNm5vuM3KyDCQ5ubuVrdx16tRlIQDGldtwtdKO8Tm0EelJQSwNGJ+mj+JEqvRvK6iJc8BdV
knOF/hGQStME6Qhl8eeNq2ieFMkW/XkBOq7CTy/WloXnrBtL2ZseEmdFPMP6HZcO4uZER4z4LiAO
b7x0oXXYB8D36mBVSzjant8HJ85xg64ED2cosFy+optv0UtW5F7WuToixtpdSxuvw3y3QfDYXbty
gbX2V1xyfsgTJ9yPISeZmdsnjRdGaL4Ja2vUebBaCOFdcYmY68soOnH/TS4ORjNtG0d7WWj3/px5
fySLaH0DSm/yKcDDJEkhVnNlt6Ty2kCCAM0YtNCwaZ9J6HRemN9TgbGjIgsO9F1DVXtqcNi14HPq
EIQ1g9d9sZCVW0f9V5k4bpjbmJsl0eHlmfIchfgyLq5t/W+QkJ9JjzZUrPMz/4tQxTL8/jDT1q6V
mVYVVzXMSLRid73X3fmljtTJlpqfr4xzK+Q8kBfYUNftHUh34fbuYeHFHUCGyOnGjWs0F/LnUyEM
T0U6yzlMo+OrIf1tDRaBl+OrBb61RaSrDmZ29QTIkSVY96ie9rD1tpis5/Lz+dn41fQSs4HPPImS
LFsaUMqfSyNqwlhzx9QTMUVrfVCrTsaNyum79eiIpshtvsJaYVVEucB6m8YFOoJ5YvM5SNQrhFKi
bqBNYrdx9Fo1L2TvqIKR1P55yh4PvyzaswqlcIlKg19UswGCUA/4MjsM4SbItx3hZMEzwxF3gJip
SF5ja41M54ZoJc4xJVuG4thHQo2SrtevdRrzISLTh8peNy0uqkhlL+ti65uLyNv6iPgGa6lYaOFt
WG5dB3HhV95c8mv62z2WWsu+ekoBxR09cw+YQlNWhnsYsGZW0aG2HnNTYKa48Sr9iASsX143ziIO
5+c/1u+M7gsJy1whg2xjlPfzWzVa45lKq0gHaugQrmr9SLmSwkXevpwf6Pc3+THQF+3822K0fCMr
EbSSDhGgp+IKdGYC55dTI6FWMKc8fH64C++lTYpHcg0POghF1uguKMPy8Tpzl1rPaE+fH+j3qfvz
vSZlWL9px3AcmUAVHbvxKCNz5q799NP5dzGqvDSFk2Vdtq4eOC5TSLOBW3gYNxUyNlmzR76wy7lV
0gvp/q+mHvEyOGlMFGXqXxSGJldKYCujaku6dMhGYCcBsL0WDhHS6OBKVHMtcPJ19CcVlcB0frHC
/asz/DU8+S3Sp9DfFHvywqmdlGGsgHohGRqhBjvKHDqAKPvU7kHCu4DMl1Dzwml+cul8G3USU+TB
2BdZxDRT7A484BTRPI/21A4XhDznF8/JL0ruA5kYGeVf4UvYdBVodObXTg7AqQskMvSN2z6IVFjz
1vGF4Pzkm9HuptaJFKk2LamkchiXhsFahXWQxR+Kv+AW0GgiXmo7nfxyIP0xRTQENGOqbB6plg/P
ge3XE/voDi4GdK/9BXSrFEkmPJyvYXRwIp+fzhO5DxSvb8OKCfh2yMiZmjt1Jl5Q3WmIp9R7gt9a
/icyTY62xllaYOE6K0YO8+H82F8lkJ8BERU6KB1f3SiVsOTn2F4deoFbO9IhAVBvfKDLqctLs3ga
QWDKGXo5+q6K/ijhbixv/fGe/DcwkcS+1stnW3pNiw8zz68qGdcbCKuG5CGKiOyJseCiiLN576/Q
tcv1e1cHo/E/D6ZggSHfRxPdUlgak9NS7SI3bcNROnCCRfRP1+SMGbof9EaCL1pEUaCvBEqXwnaR
3dbegA4PAc7FqE5M0nQSiRiojGEHZEKP+DmJChWtzA/Ye2O/oNVMtcB270eHetPOwCSpOnKnOtlN
qm2KdkuCiHDH+c94IqNgKhgcUJEuO7gq/3yCPgqKTnFKkHa0c3XQqQJP4AQYSDgouFHGollEKGf5
5RVdPVfwR4CR05kgnqFLfh2hUmfoKNpxPF14tJOTg503BjKmCoNk8pWK1vENvcg5/7NyVtTvFshn
C/msEiqNATq2r3AIKq4HpdjXcC9EkCmeRM43JkoV5x/GFhWMX1/q28NM5om2t4H7bUHg0N0Pyf1Y
PQQF9qo7J8Ct236osKiyW++KUiJZd32fozBWuXOwnyU5Z09a6qJ/lyBSmSPs1RvFLX7C180ghPgp
tim40fXaxlPMHVDnmGauLR+HClhHLoS+cCXJ6nlVP/r6v4yUf7CVOxWxJnQFYH8AGQrQMbGqfWyo
19whB9eOliqyGGh52E566FNEMbVs3yTWuy29GYHPEMj0A1XmaGhBFffVY4vZodYD9kdOyq2S6zsn
9tcDQJIi3EnpfYUgY4xnTZQ+FARpBgWHAZyilj/15qJCCLcwEXdYRzVSGbim+AbCa7iKKe9S/K43
T+e/xolQn1ULkMi0ATRxAk6+RuKPuYPXK7zjEGnYB8KdgVJH56TXFLloNqEu7eP5K1fqpUV5Kv7R
BAvZcBDyJvD/uV9G1QFnVYVfASSnrkCojHOs0OdgrnZAMihfNhTzMi+f8SgdxlQBS9axqxnQuHln
vBXOhUjTEvvg19K0cJO0LB21Z2tyC1R+kbqpxT4BCsrD9PlGS/cJPP21qt7a7o1m7RN03wDJj0gV
oJ0/Sq/ogIZQDQb5xZEXJljtUMEzDY0hai9b31pr7h0sYVt+MOJdl/wZ+78SMnLMs0gUalpyT0b1
p072mvNiV69KRE0bZWd9LQ/4e6t/beEGNM4L761zjkZ03wRbC9di/S+hNpAhXXuDa9nk8lVhflb2
xhgIAXaGPUuADY5bqVuru0KbjcmGIKvuL+RLJ1cPAjmKRZAHOXpqvq4gQF8YSkqYF67gB7V8m0Yo
UfpYKlozQ157KB65dxfW7Kng5/uo4s+/Xdajnvj0rFmzLk57xVrRZyEWBiX1LFiBuwRQJIZRyqPf
3HTNupR2uX1QEc7ztqDcU/XSFXgqNoIOaJqWxsXzq5ui2q069J1PfkJ4KYGPdp0cCOleo3oFMRSx
9tAxrpGshBNN7NKLIw9uXbshde/6S4G3iDGnSxjmrkUSi0Pvf4DT3+YmUMpcjSXFPVTloqT/y5JT
g7+B+9ki9MYdGKkzs9gLhqK3KfVD3zkX8sJf2g8i9saNwXYI4sDYypPQv0xjQ6ZUKB0sA6TsoM9k
79npVdLZYxw+i4IGmTwni9MGiBtRTkxfLenJFpI1ZMuP/5u14phIosFRZ5lOzjdr6G2zVx33AHMU
8fYwfxndW2I7JXsNgxdxuJQ1Aq4k3L4K3AjqH7VVen5Zal5HSJH6dnQ9wPq/8FgiAZl+JhEuGLYF
k5OQerKEjTDSitpyD4r1mDaID3Hm4jLAzNBYYB9zthkaOlF0iqWn8RKf9tSS/T76JFHJIl/tndh0
RXbWmPpftV0RmUQUbP/HqA+xGkzZsb46UzqQtJ8vmtYoBWhKjrFp9lEUfxN/5TZrlQ4wMdj5OT1R
S/s51OT0TnrVQ/q6cg+jvUfm1l4SyEcYJGFTWSB53iMSP2IHDsYPgEAQyqvUQ60lxH2rfkzU95gw
bZSk2ef5xzp1WGFHboIPUehgTWFdTqEMbjUyAXvFXOXWXdOtyGfQpY3cx4uzfepO/T7YZLXLcjRU
jZ+4Iu9txycHUV7eVWT52V7Ookur+ERcCRCZ3h81QuCs0+DBMEvbLXoOGzx6KmpAYIeKnRkeOP4D
yvf2Oo3nqnLXwGe05rCnSu1Cr/+rIDfZRwQtGvGLzGkjTxNT2xvtJLZH9yDnB3eZNVSFSPpBYOND
H3MKb4B39qjuvOTBH1l+chem/l7Jn4W7SZIXu15SVTWLF45lSmS+tArtpZIubAR7KgzFw538WinX
hXrpiDyx+3889SQeNws86wy9d0XtTC4+CCuK8tHzNyrNherKrJ87/AtwAFa2TNr55XgqTVG4pBAg
w5DG4s7+uSEH1av6CMGZg/zq+c/klpGyTpHNL/5EUHYMeWmp666AKT0Xy0Zfd/K7bMDVW3n60tYu
5d0nrqsfTzPZs60V1EWHVs8htpeUUqn4ZtoSuNDQzpV8DjBAlo58I3S30m5uBBdKcL9QuJxOMCw0
bgeVYvevxKjs6s6A6+8eCCPCDqE16rPIjsvuoYj/oCpVd4dm6abN2mxuubLYRXSixnjORca/cm74
PiUt2GmXigInTmjF1MCmykjFmYo+uUR9yzVjo2+4H5gDPFaofzMg3irtxf72Lyzs1yR8G2sSTmVl
0EVxy1gIEKHUObrHWW48Ebow6E6tnomgROtS5K7A1Gmoev9E084b3s8vzZPvrIMDBkxGQfnL0uhb
6KIVqp+5I4cXuRn9U2p2MJys5v3i5J7oM4jeGvIduowYn6mJc+3bSF01yGXclO6BvrFpibVVXqEb
QqCCtQ390Vx564XFtrsWdWZHb+auAnUfz8bzb/zLreFr6r89yGQz2kUKDnDkymL95e7Rzm4ABJbp
YjRWSTZv8m0+LvhNcls/AAZw1Y0/bodsTkWKBp3R6DOno4LqQQaqAQWYQJtmOVbkLTkUipkr2b4j
hayllW1sxm4d2Le0q7WHwVqcf48TqkU/J3SyjSUcpEK/pLbKvcM5QWsErEZfb9wv0EaGX7W0oo/T
unMpm+MzwwXBQWcpsFRXtCtIyVOcbWA2xrecwucf7sQFzMcGEiYK0mS54jD+9rHbajRqixaCmGNm
l8oUKwsphVgVSIqLSeQJxIqYi/+ONwmuNBMiRTQynlhV6NKgAc+bo9aOZopCGu03GK9ZEbbsyYYG
66B3y56O/8VU4NJ7TxZ53HRDIPk8B9VoFjenK0lnbd7+3yr45YPk5P799uKTxaxFvR/EMosZXPl/
GhoEOnRPL7YzvkSwprc+vXFLYG7ZvvokzEkHxx1aGuOHNpDxx0FmVDNnY7A0PFR1Mb0BG0SPqN+G
LQRNWOAW3HpErpVllB4Db6kgwuBe6woFhY1tHrsAZh/uH6gOdmGHQD+S1+PH+UV4qsBMEKjQKRMP
bH2tmm+rUC+9TPMVDjfqLNAcOF1bABBcK537hhldtUyvw26P4/CFI+ZERPhj3Mkq6CmKGVGSuoe6
3xKfZTgNkGRwVFA88FiJF17zN9KV3FPoAjn0tQ3wfj83mx7VuIJ5oXto0DQxF0o9V605256aBbXo
hDd2ZueHPPWCFgNpeMdwnE8BhmFiSI5fM7Gj/UZ4DWCGW4O7EnQW8dP5sVQxW9OFx6WhYjUMo+pX
dm1JhhNJle8e+nIe20fioaTeCdpORDKbtbtGoETnkr7m1879jIG4o5pZuW+jvEcxEkEOUvCyPuAY
rms7Vek2uqTNzz+kcvIbGAhEOXwI51cC7itOmA2D4hzA/wTai4Da16inr7gy2I3UpkRue37Mk4EU
Mbj9xaNjhiZ7PxqaPLJsyTnIw5prlFlpIVQjfaMIx3FCcW5VCVXoOHiws72SbeXhPnT/0AOnNOVr
izo8SPWRoPv8c50qUInc4P891+RiymtFHx1up6+WnHNQiwMZCjU3ep8I+pWUgxN0QM0L9+GpGsiP
YSfhm4UwVR+XTMfQzyOgUMoeApe4AKONSaQJQl5bWcZGEHzKmVrMOSK95uZ/F16LYxKfVZmFMD0o
XUWDbOiPDs3smjgBWXp0bqlsQrsjIaodEeloyNfbI17Y1keVdVupebnwDcS3/7VpgPvQqUT8+Ffz
sNMMye1ljiDSd8SVcGeqMcE6lFEDk34u9X+5JujOttmHIcVL0R8ZG+nKpFB0Uczv5GHhgLDGwpyA
YEr9DktTGqyB4yn33gDig3mjPCdiPHaFod9ceHFxDf168W+jTRbfaNldJ0ucFhSeKPKU2a0MFpHj
CTVrh3K/U4huojGz8//NsrcBAsM1MKC3TmvrURMVcoSmJY6MxZXopAo8IlRLdZ0gOdMNoDiXGSzy
8MI58JWXTF4ZuifQGYPvjFzh9JVdrkAEf1zE4/fIMAT5E2plFMJNdW1hE9c+4gbYtI95hLSucQvE
jT8DS8MBoZBydPPc3EgJh9VWQ7jIQgaU0rm7zpyrMlw14G8NyPZdcqztewJJx9hg/zwa+wSftmA2
GCvEihGWGeOrBo2GtkbYYh6iFdJ8EpxceFXtxLKGOKyBa4dkSat60nEM9LLwLM9wOFFGBB8M0It/
O4QfkuEtNwR8qWnvuOYRIC7ieRq9kFGnWC9vWGpEvR7C4+jau7cE6NiwaBU04H2SQKCHp6DvnHa8
pquAwDQaM4tQvo2RHqHX5QfWpSv75HvQaScqoUwHbeLnlS1pvTOETu0cbPKcFhHsKM8XXKOd6ywc
LVl6VsYtBf8RySSpHPeZ8cRxJcfxwrSTeZDW/4v7i67Qfx9ocnjqiNKXQVp9ndnsHFtZDt2jVsxB
pUpNcB0jq3yJEnlyDmwZUj1cJspZk285anWYRmJI+Yt4yZLT1L1cXzoQTlQ7VNkW+S1nMnTXSXRU
GdpAczwTx/FCoJkEJoa4nJSk8+5Fs8sVRDUX/tR4NQgrZi8Ahfhw/lg6cQb+eIhJfqKWBQFTwLtq
kBMqgmfgQEqz0BFyxI/4YrB+6gqmDUBfnmI35c+pYEKdpoXlWaEjoBUcQwhlmmzsMXqGkyZ63Wa0
R1/uynfuzr/nqURMxfVAoOkR7XW+QvJvIXeWKiXUU9/5SkrTz8iQZwo1UHtm5UD5ruEiXqdtuUSw
UTxGzKEsA5y+8BAnIka4zSQrrK6vlsjP3dWrlWWHHg9BUuQjJTba0sKtEGoSRuTxa9aD1vgnmsNO
Ul5Z7MCM3N/C4+ryhzi1yOnIWVAjZRuXmMnqcxRtkF06Jehk3tF2sMDYen24htKQGoJGow/YtKkH
yNYC+Y4QJqfoI8WeABmZC7Py+1GQlAXDzgUlOJrT8pYTK3EdpCn7bZxTf4zdx767Cf2dDFgl2xEj
d8lrpO+kZNOPm944UMLgBjn/EF/Bz8+76udDiAT62/qQ7MEsY7Xg4HNvqBTDzYMvirybXjzl9Tos
56734UNIiocPVD5o0bZMhG9vKNRm4bZF0dKe06SuondlWLfun0h7Cqgh6s4j6YfV7EzpPSs36rir
uoURHgjwuuDB8dCNTq9LP7rKMszryE6rC0XxE+UtgDhMKhVejabDlAqUk1kmWemRiIeiot1Ys94R
qsE8fo5tSoNw8JZT1E0W1Oc7lN6KC6v+xN348wkmd0o6KqE7ysS/Y7WR3bmNFD8+VVC23rgro1fz
NcIg9yhETO+zRzOcUQzCV+q96q6cNxPOxK3WzZobZPS1xwh1nS9/JeUGjC0Kjy/qne5eSCJPBOxw
mLj9bEIXRKX0yd6wMrw5JN9yDl1PlrqLjTvNfXNy/B9vyel0/4morQke++wAFBRtCByuyWTlvr7w
IF/c5J+L8ueDTE5nN/dr2w5M5xDax5FpoSQI9mAAf4odhLMVpTRMGnVEjVF3QQX1Ph9ene6RdApk
tGkwmS/JeOkkFW8/fShUEhR4zpisKVPNkrq0hsI1ubdM0A4BziTJGpVZV18UuKaW/d/skeO8926j
HknU+kLSfaJIKoR2/jv6JB7QCqwhMoPDIskPMh2eHOdOb+uki1bbufFa1+9l61knbZCVgETSvgra
O0jB3XIwDn2I2bKAAdTaseAn/tZK/kQukCLiQ5zdTEAvh7A8tIgkNkv4ILQAV3Ud4+N3P1zcmL+v
Xt5EEKyEpTulq8kqc9LG8/OQEyeq3riNTPCMUGLWiDi7PWLpjwHsbwMO0FzNnt13FCYkZClrzL1x
rDp/+J24HHkUB9o6KAFaHNOqKHLxTqbbRAE6+Ij0qGZbtEYSf83VbA1oKKIkuBj0TwBKSjNr+0sH
hKyeWFIQb4S0lEqlSJ8cvrVqtLmdSfahp4zSvyreG427pFgkQKp4jNFEWVHxMCW+bXHcyhHIHb7I
UzHARyNFZRurxBFblyqeK92t6lkIr+897wWteRyNSuwRY+tOfmqaD8rpwiTMOT731aq2NyV4og60
ym0UPnfdUVNu4mErWzOM90qZmKvYJPHW7rF3xFunTxBUNrge9mUDPC/eVdYN9IgrfHU79yYu18i8
cYFJ1ntP98y8jWDRsv9Cm0+4Ah3rFgsXeR/gznQT2bxxQkXoARa4CPba/VhI16kv2AJOsSH36SR0
dnmNm9R7ML2Dj7z9FdcNjRg3F+yBp6hfxm09U+M71jTJEbdSEC1BukArQODH8x9s7z7xcFPSllW8
ipQlUCYrW8fmktoHd1rXb2r9pfJuVGlD7jt4f4fhWfww2Ts2WsfGTeXeJS2zvuSUIep29HVTLzgK
Uwy/QKSSu3A/i4QgCmeZ/0mJn3yemv6YYcADEnmhO0+FvOWOwUyNsn5XrVlFSY2ZGkKRCJguwQXR
nDDyBXE8HZgIrd1slTirwVlJ8ZMnPVTjHQqe0S1cPsf7m3cPWvzue/4VtA8nQ4YPzfNHWrh6KyIU
ivj8ZMB60JAxFgNo6vzjF4wMYYVyAZNpDcUemxYUJDm/rf4qkHd+t4LZYQnLnyUK1G2z1izEXO8C
5xB7dwRItBslbVMrkMOCOWBas99a6pIWBaidultZEbHkNqo3QTUbvYWAbXZwNm7S7D41bnhirlWx
d4prKp/8v6FydKNH9DuYE74hVEI3o4IoJJ9C/U8fbfmbDVsQa1of2YNqwWBQzcoNSB3LbK+ZL+au
VZdc2pgUkfBSZLSlJ0pZvrkXzIvq/3B2nstta+maviJUIYe/CIwiRWVLf1iWZCPnRODq51nqqdM2
zRJnTqm3e29JJoCFFb7whvVRelIkjGUyWu13TZks7VxdVkxWRpcAKra2w/xCYxxQWhY/t7xwY1/F
d6doDQNFQ/IofmvRh1bVW56lQpFw3EF6sK6CxsThf36aAO92SAfA2JnO2dJ3prGcuoE4lAIB9PNW
38TTTg43Sr6KilUUL+RsMdAF83PJRzN4m+TvV1keF2Ok/94EfKO/g79+kvp0LnR7z7pk/YMUdrI7
FkQvreRkWeF4ViwHxwO5Gae34DQG6coWeHEH/vMOzkAAceh0SjxxB2hIi0VqrazjOkZoH3PmeB0l
67xdMbU0ZJhhtjbXsux/ExMU5BCTB7eG+hQH0t8DUOS1YjZUykRl1O5vjqUXOjca8ZYdjH0AgUju
AqZcom9NxaMpFzdXzvULHBHSbVVGgsDGX+Af7EZjloo5tYa9NyxWrT/3gHw3irOq4+dKWyeQ9rWb
ML0/KahVXIn9r177bPD7rhYNYAZ/qO447bvqVrRZo9V/NmBGHmoWM5B9HGjhlaP30sjTI4FqbVOV
5dH/HnnEqYvSOTHytb6gTUqLl07J0C6Z+Sq0x2ZLXxTSFiudTYGFC3zm+zu4GFFBL4W5JWIR0DN/
34GmDk1fq5291wBX8+zcRaIeYvCKY9Ao9432RLkekBy7OtlCdbrVpbuUULN8BtV5mj3+TMufGLxi
p2brGBRvJaJTGWX0H7XyYbZu2+71FOvNMIF2nXq1sgGWXyV7x/71/aNcfpEghZk/gNv/qXR2dtRN
qLbae8yPp/DuqG2MccFpxzrGZrZ1njhs0vHAFugMV8ArF5oeALpkPIe/1EQR7/p7GKXI6DLAI9a+
RHzVXjrdskZZpXTV0ZVPyzxcMauFFHv3mPWrGf7R77LdWNP9BEi1wBoXTcPg2F2Z2l/CC+fb6593
dTa1tbqooip0rH2DG3fXLvP4tml3R2eLKHjTbWxtKeW2V9oCbh2doKH3vgPeXnJWdGoEG1dk4+lC
LnETtjhXbtpsKVd3Fua8Cub26Ua3llC6Kb72yR6wUCa/ErOwYaS0NbuVXdzFA/L98yFU7mfnORtu
JW2P1VkvL+jFdvMt8vIgr6YCrTccdI29Y+nCHPX7iaH+W2Lg5agUfoSTkgbR+O+XM3cK+3vT2vsy
xbSZohPUkOh9hPeWxrFXRjhzMjtNbd8mwWR47Hbssez1+rZGXR6Uy7zkDDTG9YBTs129hMZbP/yS
1afv7/PiQWRzf4KLTsn+vHM2GaGV9afGFt26VkMQHA8dPMiiuxjFcIXygzbfmjbwuo9+/lXLrFcV
cvDiyl1cykz+vIuzHaGdovkIqIe9GC5Rr+/o0tTVoZY+i/RWgQOFGk06oFL0kikrzd4q9uDmyUpt
9/VEgH0t3xRJ7j9T+I8xOTubJDvWkB+s7b2MeZujf8gZ6lqrbDyYX7EpaTEN7CxbO9k+Te/T7trc
EUvkn+sLIjD6jAYgLDG3/qgMTU7WaKmpWqjKbgmhaVBQm2qdG+yikwNKJwiPkJE1xpaErTQDga1h
urCgbQ01aj+7li6pIjE8vyG6DCCVYEhDjDurCsiyeoyzSrP2aSioB+wrrfxGNmJlt7ij0U0mxKxJ
ZIolYC36I5ktOgoCXIOrYbyg9ASymhAvSa7UK8xrdyYOuz+Gyj5FxUwoYZFbbFKkCqTkJ1UnEkbq
1pQw9eS1kdZah3400uX1dmo+tfaxx1ohK2qvBo0wjTs52cqNL5e3tnkPBzrvbo/wT07FRusPKcp3
47hp7Wc5pmm86Dh60KeTXEJgWHk6MNORvH2rqI+RddfZiOwv9eFw6n0tZjww5f1Mfuq7xlz1MstK
if22fj72v4/OS4SRSDQ+HvvnFn9LJ/95ZU1dG5qzWWQgGy/HI7OIAZHt/cSNyWsSKXpWYOmg9ENK
oP2Le1JkXHstl9JrpFRQt0SfDXjj2SEgHft+wsaIa1fViyM/m/LmOK0t810fMOzSNLdSn7po27Dx
yxzc6jH1qno1JUur3475c1azHbaIUFWSl58KryDfxRWjaA4jwBn5oag2Snefk2UXDtnOEQrMtrD3
qfrcoJ5+fKmp74U4v9nNcs7eK+TxCf/w7H1X7c9wfMY7GqOiBktbGbd4NOwz43fb3s8tabLyYliB
0GyR7Oc8eejr2/q4pFLBfV7DL3+dAf8sK/Q/bEzkGCPrbJ+xT3k05vHIu9HJV1+Rv6AUAvOSNd8d
sRvF/d3+qZWPsAk5LB3GIiirnyJO7vYnYzOUBwpwnIWl9axSwLFe2uYncRIpbtTjX4qOK4tSsGCM
QJpu09av5YfJegPpQHJ7ZbZdfON/PMtZVhUrcwfDbyChCYWq4BCKtlI8rsZuKXB2mAPUAXkdXNDv
L3wBjGURdv3PIJ4zL7NjYqbWzCByVWlYxuNrnm7R6XFoaqC4yFiWpjtl+ANOXgZuVNde4hE6OMYl
N4wNSTx3RpaM3webKPmeNVI0UDySaAAk39/sBfGPv2/2bF2U0WjP7XD6Srq0eXGsnzIgVxXIzmH4
RH+EXYV7OuLhTmd+KH522h5yfCVfyX0uHbfIRdIhp96MLNrZ1tCl3XGKHMaMjoOS6qI9LwLWrAUi
RMDyeOWpL8wNMg2yPBthJ4LVs6celXaqy0TEQlKQWL/VNnWpw5Nu/sfEb0R05fSWzziejP+7S3OI
kmvqwCL1v8+HyBiaJgw5yoUuZm7hPBzUw6tKFab5Pak3AN+Qa8M84fqCuJBm8dD4JtKkB+9x3v4b
6iEOJYldCdwncESGeErEWvDQv5atZ6N/mpIn8wOcmCOB0ZpoKxvXotBL6Qm0SjqfYP/YiL+wWn8c
j+MpTDpjLL9uIrV+MPiDs8aGp6j8+I2yjVByktLRYxz+FwIT1l/XPnvraaH2KNyJbTnZjPkDKR0X
rDC1ra7rfIvd5Wwn/etaYgb+8ZxtavZqG0K0K3Cqyt4YbIReuVxYverHRamvrszoC2cr1zOZ0wwt
AMfz3S4yxlHRSfs07Uuv6zAZxk5rJUF3AYZcQ7eucmednWzEhh9OZYFXYHRt5xMD+O9D/89NWGcp
hhZZXTiqmQ154d2ClV9YboUpyijdd+F+nJbNcEjGX6YarykhEzOW6NX9LHNIvrOrRdMqltlmZAjL
Y3vl1i7ATXn3ULzIgKCka+c2sm3XpAiq8z6w4BsUjKe31H7Zl0nnoeWwz9KTbI9++HDlvYiN658h
MWDocqTawCnO5tzQ24nZR8w5eDeU1bTubpaoHPvCum7ekvZROjh2K9lYcQ9oIFLduop6uyCowMOz
zzvYZ1iiufH3ZEwkU23RQLD34fPpq7R0NH6k8i7E7qZpBNVGNeG+O68Uv4chdtfU1enjggrvqs5N
lV8UX6J0CSmIcBmdO334JcGJLtJnIKzH+blEtlXUR68M3cUpbVlCcAlJeJqRf981r7Nu6zlh6LA+
O24oZoDXjSlJ4dkgbyfr/aj4gIWgGEvhNR6v2IX/eW02aTLpMmHjebIsN72il41tCeKzoD1JdBlX
SXpr6LcqMeExQFmIYiBVaFHmvnb5i5sHsgkCIwEl6RyV57R50tspTw4+jJ0D9Da4aOTH2Kg4C6+K
fZgXnxZuLHhhRtU6l64cO8eZhorrQRRzWhjaO2qgdSYq5MjT0rIR2BwqSZm9o3OEaMYcUdzYIP9k
OUvK7XRFGuWAvoRAC2H6WqytbueESypmYGnm9oEpRs+F9gxs7WnaN/ISCjdBYIK+2rAdsgOTH2lZ
2getft+c8Bra8TtghgFIM8dorFCHHP7DjjjdAXmryq1d+cRG0rCjdcEcgK/2/fy7QJ9k1fwxKmfz
T9WP1gw83N73QVgsaevkmej80GfghdBQEY2M433RL1LsAmEx27iGlQEKYeh3t9jKX1kPF6CEIvNG
GEBQmSlEn23xspNzgkmRvW+wbsTjsGsJXg8mqnDyiszNnm6LOKCEmnbvEKE9NVuZmDKjptw8l0bl
CefFImiO77WGnP5aDQNGWfgRzuojkf5tDDdQ2ZDA82rk9hHFhS4+uSrETAAoFSkhtlF3dJuY7a2K
LaDj0yECHRANj98P/MW9GmNxh/BMNLmNs7OzT9OKnTykAnQ65AqNKOTGVggHta9kh7SM2C+5m/Kq
dsulqFCj9I5wC0xA+YvU88eZHUrs03FNUQEafaP6tCZhSoJNJmPgjLCdJU9fqsH1C1/a6SBtYtwt
SnTKP4fTYJ2sEjUZEZgAvOFwmocNwJrxCwhCVlypd2K3Qf1CX38/2JdK34ImoNp4hztU4c9SvunU
NW3TTdae3i3gdO6AUyjOMQE00SFEDxxRdvYBNV82bXCUab9amPP54LXtfj3L73gamcV9Nt5gk9NO
wnSczpsgizGZ5vz3lL8Ca08hM4JYoqAX+7GzMIp7khnFev7+WaxL+9ifz3K2QrpRs+c04wVGvQAi
sXFr2n3qPqfTPT0ltrT6wHZKuopdMjctgfeZajcqfrAzFQa+7Dm1FZRltScGn4eujE+oKcjl0H8y
CE/GLRX/GogSFSXazSiUyfZNCArX1I+uQEbNGhmuitclrrnKqWaLS1xWlGicSL+wV6UGdAo/FaSb
a0j26C2OJ7wt8jV7Wd4+NsMbcYDUEqKdbuFsJ6EFPO6GXa5uTTg8pctyK1OHod0WheRC1bpKDrsY
oGNnBAkVPhE9mbP5kE95nSZxb+3Z3Z1pDyicCg0t9ZbAhHo+F+8WxAPoWOTVlVPXEDvq+amLkTct
GHjxCAedxymnyDlZR9na58VnqT2CCxnb+zhbSv1dGf+Qqk2vbfJpfWw2mLoaxWqODbcrflTOh0El
vdUfAI4Y3R4+STodrPxdKW/oc5Ba8f5MXHW+eD503em9i/J2KEqmVM50K2ACRMljnd9KzbM++UbY
oEPzoZPsmns+qFdDjBR3yozV3JMtACj9Ljrd6ZbAIFzb/i6PAlhx5NrBoZzDEoewyRAfbb62IcAY
ekHjeWHTogaEvC2jA3IiKKih3x2t82pNR67u9lfBgF+Uz3/ehU2GJrS42JfO3oVdyyerkJkHM9Ai
wIDWWhrdKAnUeJVlN0mquLTnQAb29RMOXPiZvg0ycoTcYXIDUOLUHuLkRx8vs+Oi0hf58YnGfZnf
zdHvE8ZVbfraRzUeBz8k/aV2tkVIYbJwv98PLsa9gtQtVOSFI4PYL/7Y0MujBvMwLy1RzqKw0Fkr
LXxiLS2jIQvCZI06Jd1dOXlHDispD/IMPGVHQ6YMA1o5dfpMAMPmL80rMBtsa3UoWsEcm0SexGLT
6XNOln19LWe4dBwABBDyMaKKZJ2df3GYWc3Y5NQqM59dCKwi6j9AtKjFUCQF7QACg1kMVvFq+foS
7k9huGxZ9PCESMPfQ6aI61oh1yaQoDoLS6PLH2mBMhKiNfRadfdd/azUe1AS2IER+FMOItr7/s1d
4M8COze+Qm/hBuWcxV697MzJcdDNfaHNvrBqwD3DfG7jH/K80eJXB8NIQ3+TY9mTyd70JZuBecDU
V6b4GuTYdx/7Q2euJHulZwbdrvLK1LoUoeMBBdMS/1HwzGfDlIxV2caRagrBAoJ09FDgDgFUpw3D
PG+vCTFdKI+Bwv/v5c7KY1Nxyk2JUHWf2h6F15N8z2mFRQXX4kj5fuwvbT/swRZdQoFR/zog/lg0
xRyHXargQgFjkd2fEBNlJTgaV81irl3obHU2aVM0TceF8EEh5EEOh6BaOe2ya6LCF8800igONOJ5
UIZns2m0ZiXX09QEWaK5U4oVJ5EtkYAQ8YaRQubbQawHMCnUux2zBzp3ZVCv3sLZserEpcpuysPa
2IArSyvc87yiNmP6mr4dwDugjTl6SAhTAfj+hV4gHIAqQboYUCH1VdSk/17TY5dKSVgS4hEQgawA
304ZHPRai7QjBnOl0BsdrqI6LiEaoTwh1QC0g7j2nEfT21JlSHlnCURjRk8Ds1dIfww7RVa4V3bq
07BDyz8Er8fWZk+VW9Unt7ajhalSXrB6V55+mOVTI8zG+t9R1WCN/akf77MevRoPsqIFfbBZAcBw
fiknL8TAsfVTe0c6yKFvGTipBjSXCJs2hJ/AmOjRU/ABnQ697uhsCGhof5Njgisp6gWeVcDSwbNV
Yuc/EKU2XKt6cvo1wGdtoWQ49mHmLIi8OEMhEgI6iRShSFzyL94bm4FN5Et7Kzui4bQ06PNHKyve
skeC7aJ5KkgVxvHeHFqEDgEHdvsOK0kQtqeN3G1D9MqqBdEi7hxX+xKX8FV/vY+zKdjnZdFUx5rI
jujytAjNRUSnkMxZ3VY9gqIrkpypXcEaU9TF9Y76heXO5cleRRnMUc9VPcekAt6UVtYe4QapuUuR
c2g8inDAzAC6ETIY+RL7H0Q69WQhSGB2YJk3dGqvrIbL92HTOf7SlD/nHOVhZpqnghMOZi4GJFa3
VB5tg0h8CUUeuCeOwZLhjuFy5hBUg1jx0LwHA/j9bXzVcM7iK4bjv7dxtvvVetFn6UhsQu+a8lIV
BnCgqDYxLqP5wBJB+Y4IhO2JYdKFFgm4Sh9CsKF5RAS44YGDFWwRSg4Q9YHvAnol+AUHz3MAmhIS
n+UWpCZu6iSxAFPmHMjmmoIjpSQGm8VDa0eW98x+GvYgONkKANgxBwQZAlHxcsdiYnPgp/xJCXDI
PO4jpxqWi9tlJgNEZAYrwyuaOABIiUNZBCA3ELDnBTKJr4coF/oY8KcITnAaA653XhfMGt3qTBEf
m9OOCAkyIZMYrHCU7+gZ8R7/I4muAVapFmSbFGW+f3cXWO8WrAgBO+B4dNB6/XtDbVOnKaScKRSy
v3T3qPy1XmOuCZMoVDj2I5qGnCmWfgsyCOQ4EHaGODktAQ6GE8iicX2qgN2gry+KV1eVyC9IGnF/
SD3LdAJEVe9sbnUnmfyhjq19F/5Ui8lt4rcSCw79NusDU/psVM2d7YUyr6vp5E2VEMCLpGe8JR1t
n+e7tLyS2F3cehTKG+DrbdoD5+VUw05PWTZEFBnmBzyPBj/yZUX4aeyaZN03a+l0Rwo8RKuupYh1
pbd4KaYFi0Yi4CDAQF3pLJUxpSwh0bJMolUy6QN6LIDT8BDsBiHLO9QPwLtrMgDWTALtdgEAgekO
bPn7aXMJ2fTXfZzF9c5oxHM+cB+k1gbcPxSjYx9B/8n0WkhmZB0UQE/hoh2XTJG0QGTzyq5zMRQw
UccmG0L5xfjKwP8I7owyVC0J67o9dV32P44zogHmL9U1JirRK3kxecX3D/6POb1wdTVhX2HFJDLJ
8/pWOfXT2CjMxzlp/UKefbkCcIEfNIW2CFavffqqLI046nBHMb50Njinpnxsm3dsf5TiNvpKN1OZ
411V8L0S5Ze++8GhpXB869m9XCxQJfQ16eQZieKzCClK0/NP9Bv+ZT560KCposFKwy4PeB5PSzCg
GDvaUHgJ8spBDKlz45JhDVXkmdIdRQMa8SB3+HNq7thVkCAjIjhGt8wNhSw2a95gWDCUV0vyXwnE
+fFgEqrypnTEI8/7eUVhNLVhUH0os9+iSGSLfwpECty2/6mnDwZtPkgWlvrbil2FER0SD/4EJ4ZW
M7eXgjqe7tBKdUCvc0Tggj2/EHURBxENifiKp2aucxpIx+2p2SICp6m3KiFKuTeKT4YLNBGRv1S/
U8YTNjdsZlAa7OieGh/6Y2yu7PC8QSIbAW+qfCrDQHNJBvupDeDQUWYZGw/dTU4OQpvJ2FnljuOB
sEjTXsDbh+MCJHPfX6kDYo/EBvzP6DkkZqSOqmY4Z43IUzYVjtSKlTaJ8wi8Gohe7bgh/JaFkp0w
Aqpey/qTVnjf9V4I6MJSIAakaJGuDOeJylfYvLfmnZV5gH51Az0a5SmT76TxmdpgUd1q4TKEQFFP
b7x/YackPqcOTy70FgH8OG6L+Z4LU1BFWyHB+qwzAgJHljzovarZjNU9UDVhZWp84kHgRPdCap2i
K5N+xDJedTPbDdN3Wz/QCNE5zU5b+ECR7BvJgvZhX93RztSryk2AL6hCxkB7hqQkcFRhUOmPtCTk
RIDfaO7rWPTwVkt0JqX8d6r+NnBLAovgLsHs6GHv1gMdwFRFT6B1j6fGzZs7UfpvEDGsnxuAKe3N
NC2iPU0baiH/yRkofhChAcimbTSov5kHeiqmArq/tfLzOCxC5dDj3+EcROEnROnjgT/p9oAqJSL+
fpPh1V546SQ6KsabxJf/mLQc8d6YQwCw4lQGepzOXqbd0BMWPU4Ui2ngiNwjWTCIinWPajwEL2JR
JBkQuOYV/qA+hNA83UYoYJG15mOYqcxr9HRn9UGH9U8oRKNqFKQTvk+CwEHC262MDyt+cvR7g95W
N7qisQrpiso5O/1w2vAxlH05fdQMXJ3yK+k2NDQJ3liQ0fRO9M2/hONOKE2z6sGiBUwNSh3kOkLI
jIUpUmNsE4qlZD1E72rl8ut4d+EJ2PUBP0TDiIkCX4PXT2GT7zjtPW+v7YqAQp2jrSCUVLqFP9dD
m/3krdOHgwkEyBDgPWseiL/GfBAh4AytZw1Nl8fV4V3ri7J8FtVnYjrqPQhgExsyCLRAnV8g9djP
yaKYajSSdPh53CT2K8SYbCBQhgjlqWDTMdStXfjRvF11Bv5yVjlf7ZaGALKD0C7mGmfnqlWe+i4z
JooxykFLZa+x8ALPc88q+k2vmqvUbj26lz34d4EhbkBimHO1qvBK05A3l+psr2a4MHaGG+666b7S
3oYmfT7aHwm1fhUspNU7QRT+qtGYa1+/n7cXZy1aTWTnuBTK+llpR6tq2a4KmY0e66cjm6FwtkIJ
QIk/v7+QcSlupgryP1cSd/LH2T+VfTLOzmjuaVEaWevnyV2V36TqulCrQD8JOuFN36ZB0t7K2hsc
ROCpbWHcSdXgjvJdc8pJTTGuncCpzhy3PYjxoyoEY2H/1RDs5KCM5a2aQjxQcJuWOnD0lpeUCFI3
y2yGBaFCZ6+EC3UbjGO1GoYQZ7TT4njUKfIZXqI/WvYPc1AWGXjXGBwYZlDe0ci8uh0WrHuv7H5E
8m1tRB6WVVfqJBeKbPhF/nd8zqL6bA7j3Kl5E0A1RI1E3VKfIST6f4EHKeIE+mfOkjngjQC24R9v
wbmt9bgdT+a+MlroehF4q+WMF1zhYzB3RNcEcyS4cN9PgUvNPpUHhOBC2RJpj7NKUH0c5MIZe3Of
5Ynfk83lYEgN+z1Le9z8oqXDQja1dBEmeBpisSVed+S4x4mQtXSHYlPEejDHitCE7ICqskWZ4EJL
jAemtgnAnnjacFxJ2g/0On3FoSCTvM54CZeOkFDJVjbFPTDAQWw/EWnKY3KlLnvxHf7xgGeZT5Mp
TmrprUmkCYPr93y6z4wt1iww+67GaBevhYCisGcEVXyeZUlzhkDMlJh79vkaMwM2bq43zXsr7qlO
X3l3164mVvcfq1e2x6yzTQqI5N1JetM2HmcGsGksD71Qe/t+olyenqILjlgCvoDnInIkTJIVpeLZ
pkUGkRS7t/TQEY90QipPaWb3OgPx0hOifQEDC49yOC5n706axyE+RrVJCiq6ekW3pTmjjmvCWhl2
CuA5+o6cuaO2AuyBCEbaPvT4zWNIdhUKcPFeoDuwQDlTbONsoThdNuoNsnCiBXPMcdO+UY47KjUS
9bFsD6GX6IvOEIdmFt4xk6VolY+LZHNVze8SQFeFiEI8w7tAL+z8cDOrpOrznNp15VEon5EKC7Gn
XIjj3Nw09ZI6JgU3vFPWHLPEu8Qv4zVq4oV2h4pgvCgio5n2jxNp6shTnReygSn7gZQ5j1dxS9Tf
34+nl47XNWn5lYVMUnphh7RthIiFTj15s/j5HxN+GjoCuhOvuQ3CZ+t28KfAWigLw01/94Hj1oG+
LNbDzRQMvr2UvWQ9beSN5Z784zJcZYf0Xlmc+Duyp7lQ+NflCqjL6Va51XfyG1ys9/lBexg+Gro1
G2XdLI67YdEGmpu7jQ/8dDn4J752qjd5GJT7hj8/2LvhB5VBT/zT+dvPyX36/ORzuYLFl7K4XTwC
YHT5kBcyI49I3/0Zeoj8ed7ogv1cQB8LkJJemgHk7o2PfK1Xe+v7X6mn+0tlH++6VbN9hFbtY6Xh
Du76NvwJq8elJuFZbrdAgiBoXTj53JocPKIIxuXeIu/2DbdRN/HXi/fYXdyvf/1K/GIBeNqLvNJD
Pte9j/wwSBaUloPElzzHi/gFYAl++DZsQcevCOH9wYfk7Yoxy9aTJ/ORrde6El+WK3u3qjd62U35
rHqDry6HRbLenhZIZPnKAlEAd/Iqvw7agBrTUoyfzChSallnazxUgvR+DCxXXzY3yeNp4i8a2zQA
TbTHS9UnM1p2q25r+/b6eDitQFAsqTZuu615CHfHG9PPPVcoFVEi/lTxwQIB9m7cVy/xE6H28DIc
vXDXrH6FruKGweB+OF66PBz9zv2ofd1XD+Yh380vaBjkoVfTrQ4e3yZPX4LbWoyB7uEr651c/RXO
5+60PTEgpZcxVHCsbk8v4S9TczPZrbYxAxeuO9d0O/fI4GGpfqi29x94XLhP0Obc0J9wbUDbcwms
M7iLXM9ejD5gAi/ZyC/TKgmO7s+jq/p4mPraUrtzdi9VIC9UF+vblb7St6WPIKGL5YIrr0/36G/Q
Mch1X4yCEeQ39sOwQW3AByW0tt7CNSDfHUWjzbypfWU57+MbbTl7tjstzB/jApH/QPYT92fhjr4M
iTxdZ8/5DYmFSxq+nH9zBi9eq6/nEWOcLEL3V+eevJfeL9xTMC7Sm/CGOiZfUOKX6RrLAE9eoIAR
KBvxcdOiXpsLuCCbcs1jLMSjygvFg0LDd09B6Kk+egRe5t0dg9D//WQs24WxcZb5TbUtKEJb/GK7
lm/qBdL4K8j8qyhIgtSP+AcNQpZd5pmB5ZM/BycvX1jUur1P56ZcSSvUKhe2Nywa39yFz8mazMkX
q1dzDZ9yiIfCrYds3FrzQi8Los24bbfaGiTDwgyahcrsRF59W6+09bQ01sfAWceLdtWvrEPmZcvQ
z5bFLto0fErkip9k3oaozEV9x6u3qPe7Ax8/+qHnyXxz5Mbw53VTv/FSBmLyVZ83vkx20wrG0NJZ
pwt1K7uvszcEE3tDv5XWAEgf2UKCfqvec8YtK9/xSdfW47XS3xds5DziBFFC4Q/FXYGS+ns/rU91
03YSAYRFz+X4Fne/6AeRG48uqg+uwqrK6Ls0AAMREZmewHoW7Jjx8UZl2x9uyugjb5B5tf06/7Ab
23VOGKY45dYcHuq891MdRpJBTUx6Nmv4LRYCi/nJs+35yslwsYYJBhJcIN1Fiz//fhCjmatZCUUN
Mymxpn6xMwllCzLnG5QlCda77kkrFilolCtB0aVUzdFh0OKLB8hePhtBLa+PxJecgln12shb6DIF
hqzx8zDdp+3tadqN0kfcOW6sWW7Yq25nLU3t1hq3TX0tPruQy6GED1QXr0M6auex0qiHppons7Ev
uiSo7E+JDCKdHnPlFrJBOC8l1SI5Kz2neU7M0i2a31L9MwOL8/2QXOqE/HUfZ1FpDGleSRpmSCXm
kH7fKreypLhT/XDEqlA4rJUjMEKpB772BTZtZyogUfGQY1KuyyyZBK/sDAmbzPGSLgFhlAfycdE2
ud8LspQlXXuLInQ7WwfcsphAQKuABZ2lwV2XSFM/jISPeAEel2r4yy5euuFXAt+ph6QWuXJKecWR
3Dl9vxpZXohqNEDdgBGoVNGUOLt6LSE0VA0dS8p4AKIIjLJShd1Gaz/G8eP3b+dC1PbXtc4iKMlo
yymXBhaK8qxUq3H02zlA5cMNNZhow1JTxiuD+0UQPB9c3G8RcrDpLhja2drsOic3Y7KH/Wg9PMcw
biG0967O8R/u9HGVhEtUTrNC84xmKU9vmZT6tY0kArZ7w8s47Vpz2xt+Bx2yYyvRVxLInfT0w7Ro
GA07xUH+EYrsmDyE2QeAZ8n6daxUnH/f1G6nwI8dgGevJgVsdIV8frOQpU3DIYQJO2yrJN+WI6Z3
netIi4Zi9fww0wjCkbABlq5QvZgBGHjG+JjpbjZzLBquXo9ebr1S68rlRWPdZCS4cAG8efB1t8M9
lvKa6Ye6V4RXyhGXcjDgd3ClYEkJGMVZDqIlFLuS8KhjUviLoBsgzkT/A11CqkNy/kPKmaGUsL6f
M6rIss7fIAaxXFY26Nmcs8TCItT1JjH1fQ7Wd7KZM8m6M4FlTL52/FCUyYuGkScv3FzRAvpJVK69
xs7g06je0f4VqlmQJ5Ffqax542VW3ob0uet9O7/7/k6/fNG/u9Oz8Znp72tNwvg4TVAbtsCXkKQN
9aNafyrUJp0Pbb4xjRd9eKUjLuHkQZsf9D7Y6jE79MU9zfAE9YbepQ4KImag83nCSnVZ5bu8f1Pm
X70+eCbTpT1GqLpld1pobEl/zfAtsRXxHZiajydjoYyo9zqbtl/ZSNh226l9oDyMk3Ujr/9j5xuV
N7m2Vqd1JZw/fRAidKVhUVr6gSaDE92ApYdqS+FZA49arup6SZGcpglYCNAYsBzwqoDX7NnU6czp
nrq7aCFjvrI6Ya5oLctrKnPqhdOODVJYgiDTaevnniCtVcaTnaRIxrWbKGHTDpxp0U5BF3p9vIhU
pLa8THWLI7RggAte/tFT5ZNo3W1sAUtYVBM7ulci5Gs/oifoJeAX0vpa1e7iEfTnfZ4VUMdT2w/6
zJYTGVikQKl0UzAPs0eRhG68iXrwYa6Xtr0Mk2VEnfozRooevHXph2YgP6qKD8h9OD2og6uMwZU5
emkx/TGGZ7v9kDYd/d7c2EP0BOk0aEIqjHLUPNON//8vEGkCkCCk9OAwnHtPRUVol3bMOMyY8lCT
dbJ2QX0IWs0QhoGeXll+aIZcejiBwhAkWrAQ4vj5I0EvrU7GWcvW99vRuyMGP/kLiTTRcknOSYZJ
9Na915Kqk7WSMSLx7dKqdN/fCNXcW/4nez+2Dw+//c/c3b7tnmVPJee0XHPZ/FDWllusS3e7AQxP
OoGFBYH3w2orPl0km7n76SOZeTiS+tue+O/KvxtdDEZJUjsqAtvPhKQj834X3qf4vuTfPYv8FIeB
Zefz6Teyd/rKeTuffIGvnoyBnB4FBvchGIL/XLgnUzuSkJGFjBQCBqoLaNW6qkclIFk+bx9+vj7x
s5wMWVQMHPeN/1twGa/xe/6KzS2kZAg12dG0OAXiUV4ztyBaReF/aXi/R+5c/KZImkVWr3s9SbRx
2wf5T/xJuGXxGCPphciiercNVpvK/fk7IfHp/P6543oygsX8NXNHieP/ZuSyN/NORtIx4OwbxZOW
E6kbqgWu6m4YG/FqKNA/lLweexmR58c8lUiJRS1D9hyyftUryepHflNUXMT3S17d+/vb2zrdHD4O
qBN4N4Mb+R+6q7uvwceLtsSGeRF6CinoxwH6CjWYYk2dxk/3M6OtbkRd4eRnvkiwiU8D07e82CPh
D7JFspACauABAtcfIs0WGf9pVS4pCOwl6h8vwyrfUSHgmzW5akQ5INxEi6NfLuPg6P+KqXBgbLuI
+FFKQg/XYyMJfWOuQLs2wAXTJawg0cU5+/Ai8t5xER5kn0CdRxlvbP67vHmp/eUB2I4P7J68WaS8
IgfkFxYVOaiYEKHXkVqLDO/nHMB9uUELYo98svvyUjBVk6+vxg2CwFnu969Ht11PPlIPO4bp5WC6
N4f7k+t4pjuTQaIz7e431BfcjC/bfRmZKs7S2JgkmHjj8JcRxmJKngK0aG70hRL8H87ObLlxJOnS
TwQz7MstFoKkSEmURG03sMwsCftG7Hj6+aD6rX+JqRFn2sr6oqsqC2AgwsP9+PFzZPsXjxD563i9
vaaCxzPXpnSl9P33L2AyYKd/3n+OZ/9Sh/66dI3FO4ghckhQZyBtoOd90lWWeq2xR2YQs2XTIqkP
2rPs/+oW0Wi+cLubXYm/fj/gWOb95tRD6HR/y2wzpt7BpOBzAC/V/Msl/1sQrZh/8oe5MlZ32T1A
F85y5l+un24fGud36dy1bLFdZp/ALCaOpeRA1N3N/FvYS7NS9B+cZjU7CnX/MXXf6VY67vodDGYL
AlI594FzuJo4lxxyyvQjh5rDhy0xu/r5AERQXafAN+hVsvEHb/V8dbx++XUvcmAo5u3HC0u5VItn
K4lBKmWICcljIWt9DZ9JnomVKSjw+OgzAzpZG3rTTFaF0opBqaS6Sq11Xq2LxL/w4G9qRwj1aKAA
tZPiWWdlgdlz4ze0ia5pdqOdQ9rEaC16Jsh2IqOJdg49YeiPzLsp4qaqHOaWLrzBN6nFlzc4uznI
MefGnNSPzA0CCZqH4A7/euUiDCqGTD2srdOVUK9gHrASXNcQB8aLFOWf3wNnmK+fQIhrI1JpgKAt
7MPiL/BbnRbZVziEzJsyddpbiz8NqZ31jhanaCAWhmvMpQ/yTcr9aTks8YyfVmdF3yiNoi5zhwvB
X7dh7zBaOo2rpnOEPaTmYnSMWwMP6kvf4qMiO9+GqGxhFkS5pkAN+7oGrZVo1jzL6jXshy73YJ0t
xrCiDx8Fvz8ZhWEiD1p8zUPdrSeVvutdMDzpwiYnHp22/fDnNB9qNByKZfAPpZfOlY3foXCVMTV5
0Zvh2y8GkXBpuCGSq5697WlAKJ1eiXrNmCSH5jQwNnw/o/xJAcdqjYsCKfxpLKCrzIMGDnWDZgiM
vws7WF+yyr+W7dOLnAEfWiVOYxjyItCL8oFMJN3l4bMM/yeORjss32T07JlqYFUXQdhgoRgjRgsH
vYh6iu/f1CmaBEBZ1ktZQrMZ6jEYSV39StHeme5R/w0RamPCapHrEHZptqnaZRaIXw4zjq0Chwqu
FXQjlLnn6Z5W0AQWpfwijMjNHyaVs+pZkHZ8VHR222E1MzUk4q2Buc4yp0X/nFF2lAEt+DCgoDJj
ctqqa31M5MUDtQwcI/4d3GnnySt3EEygIVnOLq9xprmFBKRbOFQeII2j0EqkkMXrCWkDxikGpsQf
9f5NV2+YmIVRAtMYRzs+B+ONSLZqTF8sw3fRBum2qd/CpknTFewxDjm8EjLWEfaZZJvmAyia3ol+
ZbyE8hPZLPuL12UIjldFmCDo1/Qx2ivIeK5e7vX4yH8Luh40lYXiidVcjcaUL8l7HkY7XZCewIu7
jTA9W8OBqkrPbsLyYJQwzzcorjBtOZfOlB9q6Y7xxsB84W/CWzGzA11HVX+4bMrwzUYCLBGZtxI5
fXQ+v54/eQqnNMgSqnxhV7e/jdo9aXDABG/Rcp5RCK7hZbhxvmqtfq1TV2OfYtrqJRtU9BT+3tHM
ADMkg3W5ZP3NOFREQTGHUr4WroZtVNrhY5pshvfhXXk2t9ID7s9XypPuaM8J93fNDV/exTnJVOcn
t5EzbvTtoom1Mf4oq3wNFuxED0kP28mOHsK7didY9vA+Tfaz8gfphHV1CzEgd0RlW0M9suOr/rZm
GmYXHMz9MNnGs0VJvUWGSHUg0ZlADIFdXrebYb+keLmnsJ3JUEUvubVWjY9u5Kbez43D2bqRN7Ef
0hepvMG1tky/P2C8TYkuds7pl5HZo1+RXmTkdAwi0tVQ9ukmuevcZiX54a5xkUk+0VZ8j371XiO7
xkFYehZkBnDklzwjs/8A4K+iR/E5lpFzJjMrZbv6VUDjv9a20br8p2rsLbIJ/1iHXCNllJ+z2VNx
GYrcbqPugt+KE121hxOj9YOrkdZXjrBpneJXt6MYLd2lTkiulXf+1ra5wSHILTdPwY3g45BwmK5C
F2Rrm/V2v4uviwfQ5sBTr8eXzAmfBiTI/hS7U+iNf8xD/zzfWC5Y6qbawjW+D+7oFNsMHF8NttNd
RZfi4l/wJqAfQ+SiyfAeCo7nBJOpLXSxbRAyIz30xo1yVd2HnvzRNapXdDvs5G7JpUxvvr8QkZdL
8ktAPnvy2c2gy0krJ6d6vkZJb/Pb3KRORu3zThvpEkL2V9179qSz0C9CL8PsnSdp9u9xHVJjmBt1
I2/CjXBsvetmzXjTSrsNV8joUtmB9qwv/Na/UsezN1hiyqfKuxpSeZpDVrml2CtuK7p2oOj2sFsa
XZes2Y2/YGQNQqUmo0/ATKpEYvj1aWZW5uU8wgGCob+St9Wm3yB+sXoenGTfrPMrrqRVu5seA988
BP5Mh375yfpeuBdu6kcRXhma/TvRa5yQtulIm9payV50G6+JDe6T5Vde9oT0jte81hSCzGpRukks
bGaLKxPdouv4tqbxGT1C1msLn2bju/7RLaxvzNWUO81t5ok02n5e5Y85krMdBbVHw90QyhwTJ2er
rE3MSUydPPGdTR8cevJACTYnYIfhWlnYCGw0mvEOYuY3qafsEBxwhZvJ6x5lT1pJtIdzuuy1ozrJ
rUYLfmkYqx6utWjG28sfjH3DO9FDDWj+tq8TbcphFyiUIdVdGtj5C404cbec238UwIXW/eddX2u/
pl1xLboVi1+5P/9i+ZszxLQIV4OqcBHB9Pj6pcdCGcQq76frCE6grTynd8lD9zju2tvGyX3dzezw
Nr41qbvR7/OhiNn//6M1bDYcqJn8/eBta2cpeaClgzJWzXQt70tYyO/kw3IF46KkKlstwNLvEIgg
oMhOtnXmSD55jVdsI8/YSBcAtY8K7OsGYLxoQbYWK/cF4vq6HH2QoDKqaf315Eir2gk2yQoOo61Q
y1IvsJ8xvf5H+B3a8VHYmzTIp39gI1DDJneKpwASUZeuJ/rJzTp8VGzhn+xo3QoPlxBQ9UNR8OxF
FVOTNQu5BmaiPpifn+JBo0qtac11D4/XrnbR7eSYx2bbXdVXw6G+UmwmFq+n7VXlM60OSaZ9ztBQ
wEV7QenAe25Ou9ND8E4JttO34RoPs4O2HtG4dbMbRIIp7q3MUbdYU7pcNb9OO2mVQ0NB3XirrGE0
5wOyM3a+RY//obmeH+pD85ZvVa/aVRtpp1yFx3SfudmDvs296CYAjkEd5Cp1htt812+LFaOajnyT
XYk3SCxnj8UveJ8Ol/eKe4o85GXiE/95kNYLn0NyJgwiV9GV9qZwvZNVujgU3NejPa8tR7nD/mFf
XWVQ1JzsNyZFnvUa7/Vb8x+CijNvjX0BzQRGSGcr14BEV8lz4RpP8aG/yt/Ul6hxpheUY/flAWuq
DE/i+/StfWrpGzk5Gs6JHe4eFixLXc5wbMd76e4t3uLjWfvMUN1bHhyKe8GT6Q/b5gtMk/G3cWdd
j79PjWPd9U/tulqf1iwHhE+bK3xn+s319KqXTnMMXpq9wvSoDzFCtMn7Yj95Em/IBg1PIVm/XchB
0rVyd8pt8Ya2hfiHlOAQk7EENhyMfcoFb8oe3g92+SThRwHCIQH9IXDq0t7Y8/33+VO9+tW+k8Ng
u3kHpWybr7DQuHsKIHUYW2OLmd2qeo1eLbe+EnYiN4srr9+Du9NecJutHjK29tgB4vkM5ZqWc1Js
EWl27/rkHEhK7oo/mi3dp/Z9ZSu+ekNCtQnWkg/7elPA6xiumPp1cleFiRG7J08HWml9i5zXifz0
d09LawC2MTbJXtvongYCue6uUL5Yh2Q+wybzBAgSkR/gFmW5wbED+HqpvIX7kv0a8RNEIMVd2BlM
l6ortN5QaN9gZbC7l/8Ih+paweHtoZq92cPmNLLno+Xezk57ra5G6CwiLQA0Hz1z/W7tTOd0p16J
V9A+/JO/LIi2eZdX1XXHv+WhvbCHydVshdbBTnyPLtRuWFf+CcCQMRoi1W70kElxAXe3wejJh+ZR
9sXtsBXWCIsjo1La7ZKqjLv4ChaYbR4TKC5ueKfB8ZL9coXg/K3FNI/dMOnjqzsdYkzmRLtZstXX
DFo0JBPDNS6MUfw7h/tTMDm79nJdzAJcq/vr9rnYDe/zc3otkOYLnuEB369CooC2BjG/FTYQh/36
SrofnPlG2pRX5XuYu7PizM/Lz8C9+RC8mK7+oFwH7u/qIV5Ht6bfbtp74beyLp2ZJfXaK8GZblV7
WOabbOJ8BOyPGt7aCG3tus1tZd+sLIf/p2+CnfoSPNTgsbkT3GqNg2PtFam5/yfYnNYeDdE/6oZ/
7EcgwsIdxZ4brPTNfNXsT/fRql+PoV0eU2hS8j3KyRww1RVftMaWb1Mft9V99ASivJEOzUu/nZ6F
g0H1cHqv3g1f8LuHf50f0JbwELy9Vf5JKSYZuyWCyk71XK+b3wFN5n38JG2oOW8aWD/lCs7zb3Tj
XqyHHpOlrXnswC6do8oBQY7WVW7lvebmG823/NN1fZPfY+tiUfoRLxLXeMGhZ6A/boOV3TJhBVWJ
wxftji/BPS0uu/K7tba5kAaclaTozkE1Zb4W7iVqY6R9X+8985RG0xjXCQrf+MLy6Xsm6YvmTk+9
xUsgrDYAUhuLJrrU3fcSDTcnSw71VFHov6mEMKOo7Ln9rdSoIoXveLukfYhV5tFUL+iESGf1xl+v
egadxUouoO3A2GapJ07dp7Z1n4AdDge1eTfabQ3AMI9vpUUNZB0NA3+VBGpggiG29qLotS0El1bv
gxr96fz8+0qAePJC64dif5ZEBSGTHlWRMUnaOmINiD8fO5joJvY7tfFbr5OtFnZ+GZV+kpyemEDU
cG+LDWKi9Qflv0066Z7ZO2KubbTqTdVGz5LpuqqUuMh2r3Tl5BR/ygmqTAMh72Qg3DjhnDhcyH6k
M5j4f34H8msLCQCX2jOQ9hSr7dALSbLD2jvEZtRYXlF8RYrmhMFO/Yr7qKy+1eXBHPEqKf08P1wW
kTirtc5fQj7bimWm5XrQx8nOZKSwH+HiyppvAFAyqVmFbDhEO+YOC7TFKj6zh6q1B1Xyfj4Q/5el
YHKYacxF2HmBTj7lV1UyJWYQRh+f1GDzTOWwN3sN+Qmn50ZpOxVJHnFtQstFkT2Y3uReeVciUo4x
u5CjS2e13/+syP++yxlelARoMmVCEC+fBe8iVd5XHM9EDex2GaT1AzxiAn2rFvvcuMA6O0OIPh4t
I6GKdO/Ssvgg5n1ahq7IyjrTWAZa/FrDrKmPjEaRbfVEs39e8W+fpCIHbWDWjKv8WcmZQ30rZ0WK
d4l17NAjHKvtIMr+WPrIDPz8qO+CHdIo/3nUWTVfNnqvRA2PSnvFDuSrwdq2FWS64e3n55wP5f+7
ep8edHav9nMhSx0ORztdPpT6VgYBawiTEEbQInGhBtTx0vvw9YVLZEeCF9V+Jd5M8G8vzuOfFXp/
vcvZhtalUCjjnndBIKDE8VW7E/X7Jlyrjz3JXHwnwRkUxQsf9buAooiLxShcAYrMs1idZgKTXXOT
LB+VsGcIt8MlBblv74PPzzgLvlaAWWRttslOXUigJhzIJx1KVx3Nbju75gyghohXDY+qV3HSsCZ3
AnnIZjcfXwdUecf9GJfOhS//XRCjY4oIsAI0pn8c6U/nRouYkTqJyDhCiLFuVBg+cfbYAUgq6O6g
gSLQwZy2QcTfrz1TOl54/Bl+8/GxmfiCRybjLwU15Gv00qfeqvOxR/unoTCg4yCvUB5xpUL05OZY
hts4V+3uJNzgRHzCpGjupLWGhR9gfEo+gzLI2DhVcpFO+93J+/xeZ5GsrWurqGS8f5r2lxD+Qjli
K3ajYzGgEdGzV1JbSw8KZx7eqmcUuivKiNOT86SPefd+YZGWiHJ+a6MMDe1toS9yeZ8tUhRPoV6y
ccR8O9XHTvQ0TE66A5oF8B62XXrkBrZLwZ37var4Pz/947/+09PPkAaa6lUlJkOy02fdHVpgUuso
TynDXdRpiW7HJ5zes/A6NE8rxvf7ULfv+jS5mnLLa7S35TYMTMXuRFpP4VGf581YX9pGy1X70zue
xeSoUzG9UDosOuSDANStYVKAbbW4N9rUZhaqPu1l6RLY+t1FoCiLTL/EwLf24bby6egg0KxpTc9D
FYG+fOpx4SjFezy8tfEFk+APNOev3/fpUWe/ryjRnGm1ESsqibOYHaJBcgtm+oxqP0rtxpIK6GxC
jFHDiNfgMYHt3GLKaRqhw5H2hJoJ+/RwmnMvoXZPQ8QaokNRTfbcxI4aPiIA8252+3l6rWa4GtNR
aZGZaNnw7PRu8LVTwA4f7XwcmMZPHqQISxFnSu8l+R+NMjCxTGc0mDlj+HXgHZCP3CChtgxjd+31
cj6a7hKDWPo2dMHmRTlNwRxNP8u/RmOytCwuWJTh2MVbOJCq8djQBhFOOqpCvpV6Rv6LfDvKmVcS
Dj+fC+3bU0k3Cqb/Eji1sytDaa00R1w93i02XPtulg6RJa9x44YPMO5THMKzLlrFWDsKfbjX5sKX
ol9J3HjF6dC2BQxzfS9B+U3HxfD2GA/bXoVYEkUYte0b0sm+P8Ir1qm2MjylKm3fGvNuoMRakko5
SlyNLE6IDrK2xwazwBdhkolAeYYKuZNKyS2V8u5Uq64uzFth7jZDw6KEtWMmk5OqsTPFljuVm4va
ltq3Uf3T0pwFLMEI9S6ADL1rQFeoHWuoWWruKCq0oDhyWjPeD3nk0KKxs4HfO8JEm0wvz0FACtT/
kThDtjMbXxPlRSmwmz69LWLQS30UjodCBfbL5LWGDY5ZOnpK1yw+oTHNH/HacdzkBeqLA9ZDm95g
b2overFfbCOW9Ro7b5D8U3bX0Q5XaLIJ8LvboHbE/l3H30I0HC5a1OFWAsNChiM2mU3pYNJVvJzq
fBu2FndhFI5NcOWzY21NZix1MrdfZTUrWQU4rqAoIWUi7q3u9aQ/c206tX4hVf421/n01PNkLylR
+wsJ6KZwy9RFbB3zevvz4TiXPfi413EQEdE2VfET+UCFP8XGVO6MHkpHvOukV90YbFnod4mauk0V
eAPD+M2UuVI6OSO09ij25fY17rW7IChdoUS9TorXANQB0K5cNaug0FxmL7aD8WYE72mKxy7B3ODm
pUIexnorM6Tx8w84p578+wN4cUQ7LPyszyc8K7E1xzJcdMmtFjNE1K2z3LXUaaOhxNDS50VJIAhN
V0YRcGbwiFUsyZDCoV7i5QhoOpqHttiKxpFK1NTqVW79PoXPQVH5gR7vzfpU2PopdqTIsIWe3aVd
+MzydwHqQyBXM2mcQ4X9mjYM4TSk4ZySNjCbgLDjq5g8NlHo1gxblG0OAyZxa5WpwEck8JfzGMmQ
MMvJHXKw12LEPhC1dVtPa1dhUCZWRztSYCJTlTt40v684N+FjM8ve1bRz1atzZJO/RaLOMwc0Y8r
E7AaX4oPcbEHeP35cd8vDjPLcArI9sVzKem0LYuuiEW+b4701gqpm3jcR+adMjzHw02Z4gW5quNr
Nu5mwv5ZHPxCsxUSCsET0f2fDqra2h0NlkBgVS6qgi4R8vzCx3IXVbClqKXl9fXbBdIQT5LA61XW
HsuDqfQNgqQkI+SyPTH4wJ460X4/+RXw0c9L8+29+unZH62nT2c316thCgueXUoHKQX8UyF9Vagx
bqelPSgda0ImuiUrMxqdonnVhgvR41tMQ4NHxYSJAe3DPNu56ijMQbaU2AvLSOcm1ULTsfoeqS1I
xB3DOwjqoQ7ETCvnLWcCRDXNRyX9E0BA+nk1Ppji519ikYUjBiwmg+fAQmTWUysJbbyTmkNuWHxw
hsvjfmXlolckjX8STg9FB0QboiYDK0k/lP3kGJD8Of2mdbLrDBnPCCpFsh311yVIBHLolGLtLGpY
9D1gTj1Zf0TA+1G14SQJV4KJuHJ36DOY6eCCY/ieabI3ZAexfI0EMFaQpTZM6EfY9AviKfH6XHf7
2NfH3z///HNnzo84+Pnnn13laZz2RqwsP984liOErD9qm29O7UFr8U7c8P7l3lTICrVmVVm74HQI
l4CWv1fqfvk9BMPWpMPc78v8XZCUlV570vSQIQ7085t+u22pXw0VdwQUgs+rJFmOjGjsx3inFoDX
BdfMnigCErhs3PCdYlYJ96wq4cQQ3i48/DvQ4vPDz4qkUc4KxJV4+Mk8BuTVhXDM6HIRcXlunL2K
zUEFZyYZvfDg7+LmoqOIhc8CXuhnKcSkRr1WFD2Qm/CqUGohayIX75jRWMNbrIWkNXs+Qdog2kUp
NNV7STsoYKLNG8GDk4sbpH3hlb6rnZGDQHuau1OnXv0au4RRMaM5kz9QwAz8tZEM5wQlXWTCpnBx
i8ni/RwurKc9jMjQfG8UOBUE2Uq9hNUtgeL88GIUQHYFSWRx9fr6Ksk4DnGfEEia3NONJyoYFqNU
QWrxsr0UtL99mIY29UIBhWF0VhD0kYS0pb6AaIQIo4PYNDDaQ6vzdELv9yW/1GD4Lo/j+vrP885+
XJdKaj8sz5PHI6GELRbW3s/f8rsSl4bLh8/PolF5FojNvDxptTpwpuT9NPlN8KaH/lJJx8aFjfzt
pvn0pLMLr8/EU611E08SfWznMLekZq/SC2DGt5/oP0/5y0i+zfoyjFuyOjCMqt+mKfcqzeTTPs9C
xzCnC1nGtzEJk6jF28pkrvZ8S+T6LMdWXREWokVRmBSjPk220uwpYyj4TvLoKOQ7mZ92+B5f2iAf
Aw/n259pSRHutAi8d36Tl0JeRmlFFh6Lfpuid6tkq6Va5SqbE7xZR78VQtrkx6Tchll/qzZ77WJo
XLbhXy9hiPCUGPBXGVD/egbDsq8665TEO3Pe1wbesuqW+ni5GTkfhCLkLUdIC5Nm18P7z9v3fEx1
ub0QsZKWRApvQQikX59dqKJhVnmY7k6dI8eHjMlQ6a6JPHCJAEoD7XH1wjX08UnPfu6XRy4b/VP2
RPMtaHQTyrXcKt5pfjNPd5RItiZFqC+uqSDs1yTNnTDUgXOZxlnUpPu3bjwIoqNFyNEx1FSSWhKe
ovEmke7aWHBr631o/tE0fAe9bChRrgqBwpETkLZh8DjmbsaMEBqyT2mCUPnomhXK2TenGcA8OuZh
bxP/cIkO4kNTpo5Q3co4vcX9W42z5FTdBxoT+V2wmxhxi+BotsdIAu/vlwZKLjFDE/+S+8PIuAVC
PuEhy7xRKBwruD9VgLDVhTb/N0FnUR5TZNnCg5KB9K8r2FWRMkiRkOwMicwv9szCqeZX9qZYXwgH
3+FqHE3GiRHyUTXUkr8+SoRFpWddkOyi+daCjaM9z8XREJyi8wsDEgDjJ4yIhxCelcSd2jtrftJP
uzE7muGzNDH31oluXfi5slLxGaq2hfFcmwsImRjZupb2+MOkQuRqOVOdN2LjW/NBCu4nnGoy1lks
curbda8cIj6bNmPBO1/zTvZY/sEM026097pGgiYcV2pwm0WII++lXL4UpL5BIb4swtm9hZaEboSV
xXpbtk5UYGAA9I+8ZWIO7x+0LBGMWF04mMt/869T8mnhz+6uNK+sOeCnLgezzx0ifqEc6wJHVV8X
XBye5MCVLg2zfLuxPj30LBIl81zRCuWHMgZezq9ZsJnGbYtAKbaiP/++756EFhVqVAAICgDI131l
qnk0jiO3GRuJpnQ97GVzw1MuNpUuPehsHZVSTWBFcqGNrc9mM4U3jqyEMk3y+PMv+ubmXNS1/vOL
ztZuRP2sKSISXPqrbGwqGTbIAKb//1IAXvpVZ0ltIGlRoff8KoymuDYJRIj7Ml4hXEqfLz3o/H4A
YSomle9EHcNHGk8OuQAzIhev4m/S9C/LdxbTRrES1dxi+VpK1xDArcCa5cC3YlMgNqzgefpffC/s
NP6dniIB+LoDRTVeZJp5oLhwTQRt8280jycUvy6kbt8tooQatKxD8qT1fva1BODcOYgQNQRajuY3
iq468sQCOeILD1KXTfZX1Pj0pLMfNXd9NXXDtDT5sSaLuZvWc7MdlceyvZ9OeGhjL5sxEnQfVfC0
QgDl/Rhsi/BakVq7EnYxCgeVjHPGS1teN6mLtTUuT4DmYQYCJNsdg7jYK8Hnmiu/0rBWaKgYfbk4
wBYS9K2Ax/iQ2VbzKkKtEPL/5uKDJkuIMmRmL5eF/pQ6GMKptxSTn6emdlp47Ek4E3l6ZEP+vDk+
RtH+Xsj/fdJZXp+OZTNZARBwNZ3oynUrI3idhdJld5YA9JZgOXip5sFpRbMiAe9b8gcd8c/mtQk1
n3LaEDJ3OgUOMpMMAP0qk9iJtHw70x1dun1ZBGYE5N7LUNLggMA2twp7KUNpbozte016w1ET5dS1
+KOxvB86Oqe522LzaiAPfiF8fZsJqp/Ow9kBFLugolnDeSB4gaZ1yr7LDRQrPjLQpnP5pnXl/bzM
38ZMBlaRR5Q0dA7PYubURUEa5zyT7J9bIJd9OdqSylD4/ncXwadnnR1CE6AmCGHG7aoOP/tDmXq6
dSTNvfigj5r5fO+oOtUgypPwyM6RU0mooeUVFBVUaph2CvlhueGkvTofI4QPAeQqsnzimnmRpvLd
+dekxQqSrAO1q7NtOwdx0YmngksILGPB2ClLA0vxdbnaNubtkDGDkCAj1PGNY9wjiprNd2EnfRft
Pr3DecqYW0yk6uiP7DgZBhJspEps5IGXMf6bfIWRJR0AA+dslNG+xoMgHNKWzDUiMTtSM1LjL2gg
1eLFBvN31xOzDeIyYUfSfZ6v5KdoRDpZj6gADiZHFwiJxNtID3IN8MpD/x+20XfVKQwqEe9pTUUT
RDlLkpQhVy2jJwjlOAdQmbbWu0GAiECxAKZkFpYuA7l0Oql2oB8HECLYdq5Ovk1uTkk7mOCfnYlq
fH8XZFuFRiBcjZh20zxDWqbC1IPXQkpdtUJpbzA8WjJG+j6cXvlw7FiNP2Bk2kbBkRZwFScIujFb
3ThkLcbAh6VlWCZgN+Lo9e1emMmNYT8N7LAhyVahCbpZvi9oY5ovyvjmVhfeUvWwxFQdwl9VTJ4a
vy2/x2BYdemoKGX40AyY9Kqhs4RVOTwKdGNAJalt2FDa6I9x7HB00+CQr/rTqyj+aqrH/ORUwIda
E62W+MyB41KHbiaOR25c1qgpUf/gfbN5dgya8PyZZXXEGtGR4ZB3jLWBbmAN581yQa79poKsi6pk
V6gQItXAaNbk5kwAna5Sjhae52AVVudLdXnTqpHDayB3vc0MvAZoB9Q0mQtz0YqHiUNlZs4wDeMt
GjA2bYm6B5SPDTeD8yoDtqFDRTvabspDMP0j61dWznQgE5LavOoqFWzwdDU0f3rIynoNe326TQOk
ntFrFhjiTAvDCeVDJ+OMxoeYsG6QX3q9xanmjyEk65x/rujIydTv8qDatI+MsdoDgBaabM80aabx
ZDdZ6AX9gZvuuuC6CVPRMweG/YYKySym2ps3Qd2n9WwjS+a0iL0ExlU67LvmdRgUcLwrWAVjme8g
Iw13qAoJ92zZsDsmmleqD9n0lFa3RcA7LYqFACzLugN3FPjRnhrRWZYsAvRpjgKwP7fnFMNvMsUr
jPNw4MGlliY/sVRP3/tI/OgrltXk8431Eh8kywshLgvlKsrvFoxXRD5w+eBFQ2lOu5TdPNALIezP
ZUo7n4NDd78zYFTJbwEqpbiMdOImUpkJuE8a2AdeDkSJ8p1TC4+jiKm9fFSrA2JLWL2+pozYiq+B
qrlFUV3lcPrjWmT+Gn2SGONX47CQQ+LRa/R7gW4mDaEkQ6Csnr0E6pYS4mIxHctu2lqCuOlMNCmD
yYa6VA74hM/Ocm6iiusf7pDOwbFCY8Xpm3Uma7q9Vh2WiA7Z5aqC4KLxL2Ts3KF9X/5vUPk5BhVG
5KSsynLIlpOOJwYnJcbjNijbWyG+0ttbrlyx6uwUIbTCQhLMUYvUiwPDxZ1pxX8DU0+lOdJ0bYq3
xgycJbtB7YrGxqKVvRwUjiM6084MZXfstjo/MSkWLL2qt/RCpB4ZBpQ/FaRC2PzoL1LELvPcEMFS
nBDyA9MNe05mJIsIF3jLZwAW4MzX+ZFkIyzeEwJUBHG5HZEbbLDF8nNkQI3JUVrTFWDPM6LBKe2t
0k3UYpOP7S7pdTpuwq1cT36lVhsCjpg0hJctLc4bfXphbxXIosqhOzBlJE8A0exzflUwGNswfpeT
YQWLeD3oOJR36M3NR15VyKNjWYV+LcwQUAJPKq37hVIhMs92woUnxfDu1bJyl5FDBuH1F1Hx+xbK
dQNQBEEIlkXQ7aGwP8jG7Qk0P58kv4mYrhxeaX60SbYGaww5nokgrOoO8eHksYpKIkTkdLJm69Lb
wtiAwiOg1l8nKXuRNpvwknIwjLR0c4hOMGMUq3aG/LVKsRDv8SZTxWMSmXRkaXTUe76MEMu7LM92
LAUQ6yQQ5Pp9Pb/2Or1C8ZUVYK2WhZ/GN5Gacoidmfxfp6Em6fVKxnhOq3X8299b9TVIvQFPecSx
BIa962yD1nC5HTo/AzPQe0RxZob4tZXY/OLw9lrIn5/gwzFTLTTurNuCnHttzSP4FpXEHURz3YJ8
g8C+S5m0QA8GzYGPX1b7Qr0tuDLCfFoLkewPiQfHvq3yqxntLzaeGETrU+XBZwFhdLoRIletuSAm
FTaiI4ZpobKqCAeNCWgjrvkHHGujfTRpN84irIpsGzew8tl14quavcpE+nAqoQOVSytSauCuOZNF
oG5I2OPHsgg8gjycPjnhJgsfrXTkmvMxFQlLzHaTiosIGofpLuUrAATnsGKgMHqAYUPyNwUrKXlP
OKjj1G1qxFabWtyj27/n5OkDDf7c66xNCblCiypvsiLUlsuyuZWGbgVvYjB1JwOep2nW6+Q9475V
2UGpDhs5dAb9tZ7eVMYsiYbVsoFZ3BBBB1YqnrG6oeUK+el6wnB1nNH+57CyV+nCQu7tk7e4Rv43
uhYWLtTibFWtwPHd6K4JOt9ib7x2k7VqpZuyYP5dOhSK5HFwVrpIeUTc5T/H0AibG1KK8HEl187S
x2oWB+76sLxhyj1cDMY6KbxRyjZqiLO4dFgSZKQpzMWThjYw2C601o69k8NfAgpAs0KYfylkLCx1
1ier5S6hYSnCxEuV0kli/q/C0CldZrIy2l54daNxcPJmYOawY5VPvgQzNW72hLwmnd1aUzaNcly6
DVFcrYCisvRtWRcTIJPw0bUsl+Bi7LzKmldLzldNcKhO4mtOJzMChcEnj3RwuXpgnS4RStPoU893
co9F314OJdeojuP/Ie28dhtHtjX8RASYwy0VLUfZlrvtG8Lttplz5tOfrzwHZ2xakLD3uRiggW5M
kVTVqhX+ED2RmsUvKIeG5VNZ57iErTRnWDNrEc1UkXGAviJlqpE38EYL1mK0VCLwYMQP8Thi74kI
CTqrcCAgC/oefCOa5HxJSs8cHVbbMdZichl3S+BaU+Gvo+ZQ+gdbYYaYY5pegWusr3xzC8KFEECX
CrsgNq/JJNKp3uOWJAn2ks+9gZWwO1jvgwWWQALXWm8Ewqz3oW6an+hI8Koe/99P7FiVboImP4ht
FerVLSWOk6L4UNoRXoRgQDp1jZrexmgP3HMcNYtTNfgCVLNVyDN7+w1UV1ROnOul+Zdc1phexsd+
WiZc9K8B+g7JakImvllUPqcZRQr0n0I39Ygybm21CxtyDQM+3gbdI4WzG6WvHe6MqdO6QD+V/i3R
zE1r1WsfHE9Nphxrxp3A+kmAU8XmyMzKjc1rOb1Wa1SQvXDty2ymMdsCXaVnCfBuRd6bPNs5mc12
im4rKRT4sDjlXpuyRafunMkCGEoI415vk1feiWmunxvLMTk0Lbryhub26XNPFssuF8OC+F1c3HBa
e+4y7mOOqwD8Zem+uPTLFzng5uSusa8NplBRfaGkMq0B8st0nwSJmxK92vBGBCsFtJ8xZghBP2Rc
E1zHBHMdQ8x6eI3+ar/CwjxkLfIqRHOmSsGAj1r9AtKV+LsWMZPQWTnRLYJXa6N5UqwexZLRpRcg
dU8FYjeSjgi+hlRBPbhkkKAyCaviXLZI8EY7TnvbNOtIuovN93HIUPbko/YHU6oAyfvbMSObqfZa
LMbd4EH4qWipaJOrV/GDNabcq8m1nVPN8I8SZNOGAxgRegJx4h/yymZrvCshUuv1gXtchA+rqd2e
jzMOttseuMfAufJXvQH6kdBf7ghWRPhu9NzHmxjNZxMrLlCOYNrcnGs75pcilIkN3BuDK8gwPLrU
iQzs3VMOjdr/AiarTurGk5PVOKR3lsq+i9yOYgthQpP/xWUQPvh5vqziOx4cXEdmhWSt4UVejiKZ
LWTo5MM+MWBRT1c+gM4+e6wODXKblDxKiFR9J90YleTyUwCkRgRnA6ZJIOHGLsd0bBe2l367nYKF
HtzEqObpa2Km0az7Hv+vK/Q74+TD6GEto+HNrqLelvIrkRNzoCcN+l6wD4nNNhOZzB+WDYlfzuDd
6m8JSmzALgmuRbwUEAyBlNEABLf9Xa6jsZJ1LtuL6BKZ7+x/gWMhvD2LbBOR6hWNdDY4s1qwaFGm
bSSvuyI9o3lLlBeVIRdlTMaf8bpdBEIO4p5AWpD8VTiRZLAUmijYWPImhkKbP7Ehwya9F1WIpmNc
PeJjZt+R//RkYzyqOKe0WddED6mVF+1UgWOmj9YdzNG/Aco+BhuREGe2cRElwcJIX6uEGy7KV7kE
LgygnmMNy1ZkHC3iq+nST5ErDF+ZDrTy79aol6OMhHRNZrCTumefMVO6sqNkwW1b2O/OrVFdUIy2
Q3ojSnCu9bjA3jhZWlW9JpFMho2IKV6Gn5uAfjnp8JTXAbZK1QJgfxy/ps+F/VoyQbLJELUNE2Xy
ZYHB5o6BDWgjtZnvuM0jWoi9AaItXYoKodWbTWKpbl18KBY7ICkWMVVRn23GuF9hqVrqfyoL9RLj
WdyBUbpJKeqyFwEvEt1m9ricHER8L/x8sUXWNHS9cocRXJ05mINdS6WKwRslv6FTyVgbMRSntFUN
Yg17bLKz62rcJcH76S7g0YbZ1z7HbEZTJ6GHwTZ9Du+zASgqFjLViCuU9iPHkd+fa7dtrkXcPrO2
aPvNm3XM/3EgA0hogqf73kKq69yv5A6EseB4kpZF/c7o8LICy8UlQrLEDfvPGF4Z9qZ3QfPjzBMc
my5+fYLZ23tFYmuKDUuipRYonyhqOGsEVwoCEjEAAwuwYf/NmmwSC7aMQfNs9taAJ325DPniBvZo
zY41Bd5YtQDjBSvincDKV0l45mMfa/eqX1advWnJJvLqklXpolP4aYaYWomypFgQ8U6/4rm1Zq1l
zc8tp2hZS+QvEB+KPagGFiI1UotzutvKsZ7n1zebNZezRh0kQ2MXCaZL3RG6Wn9hKi9c+8qlV4Lc
SDiXjULdsm99tA+MC9r8CmylZlgG9sfpdz/ayxfYMoUOMNCaOYsZSrXq5aEg63FFgmWh8yyqvGA1
9ETN/tAwMjz3wecSZJ9QEoiB0H3g/AAnnQ1nYqVtpbyFOi2SYvbvwL3O5Vfx0aehcvnBAZiM/SG+
UbJ9AFYaULWhbURe25OlOc1fr/ud6tk6YvIP/E5TIONQiDIM8L1n0bw4/ZWO/mZfnnfWK8+0tncU
M2WYhG1kc92k16TC3JyiKX56pePbg5OGE5QmgBQzFMUYTeGA2nJ4NSI8X911nUvq4Rkb773B+TPj
JjZqdAbR2iPik440ybZOr7Rxo51F3xwJd9gKgLSygEQCPvwe7ujEOFkG0umKlhidLEhAXJfMIZP2
XIgRh3keWOFNqrSosXaEu/h9JduRyhH7SzxM6RAwhijGd8V/oovoae+cAvJi8cPS5iIROPO5Rdv/
59Ia8xdTfOz5ACYqR03LI8jvavVHU+t1nMTLKbhUmkMYoeRTKQvSFfTkSvmumCx3KvFA9C8yeauC
OzrzLMfuF3iSTH2ZGqBFNfvgZV2XMBMtMIgxTW+adQP7XeMiIQ8OUQic1Dsb7TzaJuZAdV3eNQH9
KFG/nn6QYwMMHDNsusJCa2hO1wh64n2aOdSqwX0UrkjpGedThcnmhTIczobfYwh1m1QVCgsCBEA9
ZzeMWQbMEmszxNbl2mye4p5gkAPJekqNRTPQEvPeu+KOJJpCnJhMqyk7Nw3/XOPHPvjyDGKLfhkX
Z3oYNoPJt6fXSS5D9yVVXwZwM3RquXbowIjS5WwkPPqpEYMEzQh6DgXa78t2TjOEg2WHV0lIKrUV
4xaH9u9vKlX6OmGvnvlpjwUyDXM5zO7Qefsxb4xgbYfaCB3BhwiAr2CaUXy8T9bdWPw6vYmOZmoc
KHxaHUiFsjx7tbzBXaezgbuSKU24RE0bXf0cEovkH5Ms8MNQyei2D3/PrCzu6/lvaTiGrrGlbCHq
9v2j6mPSq5VOCGUEUAcDsv87agJHZuvQ/ItFQQCbMt17Rf1bpLjxWVkD+9jvigETrC2gko5sziKa
pKV4HGoh35kmaFsMK61aRgVNZWMR4ujYlmSK8s6kjE3UD6+qLykGsl6iDlP2Eh0kqcGlKwPcNt7T
HtYTRh+g2kR/2ExfyfkMaohatxeC/RDg41tMmNPl6AlxEYpyJGGUML0WUGwKdUdC35eoqCvlxmc+
UUEbC7L3uEDLPv7IzWmjKQ4/w10SDXjF8oR4OkiNhgfkb4MsM0y0SyUIL/Mwo/W5VgHTJe2f1EOL
n9LchI0VtX+04g0Q7MS4w0g1d4DL0u9VShKYiorKACymQi+GRa4+yxSVVUqL17EWw9YDFiGacp3z
nvXZUlEM7DYYJNHO1D0KZqs4Q/89etKBDzEFBhAp7vTvu4M3KVQptYKrAvkDOpM8rmTSVm6fCHGd
dp1b+AkOO5xxz2xLse3m2/LrwmLPfAkxAf6O/yyM1C9DHU99cQBzMH6ks0bZ0KvvFjMYmrjQtJw+
3urn0q6jm/LfN5/zCH1D60dp/GcwTY99EIom2S5i0RJfQib/Z+uVY5k1hwBVGZT+0JCfDd1VT2kC
r1ACgeIkt2Sohh4EfQl66WQw7OM2es/rF5p0tG+iDCM8/8NrP7TwHerF6c9/LPJ9fZTZiawiuXRw
uw3+F3P3jy4FF0pan1noaAb3daXZBnP0xAgTQwNpgHcfrBGkB7ciDCgSYNQWN/Ys2SalvTSUaWUX
11OUXun8kcHHaLAPPVDEDBhOv/0xih46jw6x2IShqFuzXyL3DSucGuAP+GavhqZe5CZAZsVftuD0
1HCRezJ4r+FaNKQtdIri4prmEP24yuyZKHWrqO/XOAwSsboEZiN4aS4OlDTESPb0sx4D+uPGqikA
7cBQUCN8Pyj5kDhyKRs8q4IYo5o9CLRCrJHi64fBZ7JLi4iEMCV0R2V6aYN0Gu1meeYpjm6YL08x
u0X8Gjpxl/MzFsDEs0WqINFs3Xn0mpLhr9IxHwXlFLlkRCGMyg5DZSu/l+TfoqHUZfenn+boQSJg
wWHkRwRj/f2TgBoZQ6BCgSjCyVBgRNFeowZh8kSv4fRax1/837Vm6ZintmmLWmpwBe8LTSuSIDrP
OJeBTji90NHEj8T7/95qlnQRmyXuGgISjTEAXZ+gEB0fH9p+JJ1oAVH4ku0yHqpBGSeeDrlX/6QA
nX6Qz93/IzSjg2bR5kB/QpmdDr9lUNVUPZ+3EEEKAZ+L2JBcrfuoZKQmg4faupviV4AVylAuuZE9
ioNBwVV713TooA+u3SibtH/NkZKMUC5oaABG47TVNZrlg3rThAY4IHaxs1QZIhqLPLrTxWBNwEyG
O09m7jdheFkhQggv2kTBHTirjuuz+Z4BGRKs6D7YVCHOqNmLLl07lfY4KuWln0urUmHakMn34Bs0
rbkUMmGNhDZxch+YNDdT+1qx8e1I2juPa5iWnzU4+wHxFwZju9Ys7618bUyHCO2DLk53jhcwS8ar
hO7s6e98FCppg91DVkpnH386fX25AqNQjvK6lrkPGK2F2rDw6ceXerZs1WwbgR5CHgRkI80Ppozc
SuZSEFYFCqLDKTMyDx5XBTLgNGlTn3mQHiq3pLA6sJNEGi7sUlqJ2dWVjS4daJstfLgpKq/SbhOk
ziKf/rZOsTTsfGmC6TBC7ZdPTBYTxylDd3cQTQT5ghZib6u3p1/92F530NegTSA4TLBovp9ge6gK
J0mKz/sn8V/Sxl+zt5a48riBccvMiHY05S79cSX3VuB/mMn+x48g0JN0LimzAMCZs4OddrrZSp5J
QQ/EIX/xmRZyvikulQqY+3Ukb3z7osk/SlgTU/NiTHvO0Lng/rPg/v4QszOftphARrpBrS/vHP+e
vrfQKIKhIjTNallU/T671ciwP2MEXix0/eCBGBgpxM58j58J2fdHmd0zGq4sMmoonxQGPgmIR7cC
T9J+mIDkDItEPFxXyrWQIqqB3k5wcYVOzJmnEF/9e+z5/hSze8ZxMrvC4o6Odn+Y+lDwG2g5tMpH
Xu3pwaugVHoGG2dR9EdkJejDUaOoFp0PgQH9viMVs+lDfZKjqw7lyda8GRJMFc1byDdpfJOOGzsH
8sNJa/3HAoPe5iaI75N2nQDbC1Es1bdOttXlO/REBq9eWtNmABQ0fFjBVsvwjUPeUmFGeuZrHfvN
CNEkBZRX/Dqzr1UFiUJTCli3P1FFLXAiCLSV1N0E8IzgUEur3ljRo9H6iyLYtvb6zPI/U2i+2Zfl
Z6B5Q0k7WZ+A52cqaicmairGdQpOLZneaiorpFqzp6657H5524xq1xr3SfFaejfo08r7IXg48zg/
5wHicZBsd2ge2Joze5wAwOyoa0gZISCk6Dh4twjmghBBiwg8TvKC+gposDOLHv0JVFrYSI05Bn3j
7/sGMi64ekcoaMmMv3cqHHohNgPExgb4zkSaUQTnFvdeQdHu0mzZBE9nnuHoi395htk2iKLaBKHN
MwQNBf2yTG5S807kQx6DH8L3vm0+ziz5MwXjW1M0ykIiCQ6oCGxf7q4hjEAgliwp9b8q6+BreCbZ
6JRcDyA9tAs7eDJ8RuXWIU3WqGZVyr5V7rz8NsYl7pwtzdFtqDoyHsV0jrBu/P4sZmOBxDUQbgUV
QilpTntfwG/57kGJNuauNM/86EdfHtk0C0Azjdo5A2Ysw8kuJuShaIDr4PCgcghhHwCxDLH/c2Ix
X5qqkWV0iL6fMgpfvrTp67ld5HTbGabSf/RjsCcLhPLRhyzOsTdUsVvn4ffrYrO6MIiiXpXwZbnK
hhs/V1bB1Kwkhr4JithOoa78cA+n1weaaIdPpoJ/LepFrekvxCmrk9dsaNdMrzUuU3FRjE66GUEU
SLL1X8WeL59llkFEupMAGOGz4AdilwunuG4d9BhuQRNFtquVqMUhJ+ztUh/g17abQMvGbgDOBds7
PCq6M4SMIw0+fibmFKIk0cVWnG3Cum+bMmY+oOGS22zMoF/kqWtkF8g9B9FWdl6ZkEzCnelM3SD+
xz9+MsoGjYaCBUZplkJoVuCVuUbPHlnwG/sufBzOTAXOLTCLcEWiaQWvxvDRuRCYTWMTId5cHE5H
lJ91lvh+/77G7BDbyVQliS9WaclFV7a/Vf/m/uVwrrd97m1ml4Rq6A2NGD5Xfu/v9dtqNz2ffpGj
0ejLi8w2QhH3eVKKF6Gr53dg8FbFZRFf0NGjRi3OZADnvtrsvCa5jyV8xmLwunLk0/trSoJAuUBY
8//3VrPjZmttm9poLwr93QLxOSEpGi8AZmiUEoBvgH+eXlD8Dqe2tfjMX8KelVkxbmMs2En4au0n
f392mH/m481V/iqAX20WsQQmY4m6aJLbaHgz63KRaGfarOdWmtUafSM7oamwkom+BYYA9YaEGv+w
s1XN0ZsJEI9p6TopyXyAh0hIaKlt+LkfwvZ1ane0uUmgY7RngzNb4kjvmCPLjatbjCuxEZztiSkt
gX5UDMstbYE7llFvdBp8SU1f/Do1rvLxvRl3yAmc3hhHvyWiKzYDYVaeT8tTpTYUPH85wEDtgWUX
G0FHK1Ygf04vZB8LFSKRJKrSKtQ/O3NftqCUqGac1xVplXc9AeLvgfHAM4Reor1XAzg8DPBCE2h2
TyuwETQxIYs9WMpdQ4EUglAzJdT/7OsyMy6c9jDU92krpodaN6yLBlDWCNoJx7vK2fiSvBGSz8zT
UctUStqQwc7qUij8Eb0ePN9KhSEYbpmhftWjyQpuH0MYz/+ToPQGVi8erWvaUkITlRqRqRLA5uVo
Dkulfo+7hxBsMJOPAZdAUeF7okkzlgsFckGD2wD9lf+tLL3SuqgFZthDec64TVPH1Zi2Uv6Kag8x
tYXtAeLLDGst0YKIoB9lFM3lkKEWu0gb5KOy1IVdXSGM36jF9vSPcvSetfFeFtqoto4g3Pe40HUt
DlAp8VsbHroEvfjQzU3X8Mi4AWs/hd5tCTulBrCYpmeC7dm1ZzGp07KU+1diLOrsBPErMw+ydWeg
Vqs2UGU2oi5mLGzyrWlZnHnxY/v+y4vPo5Ut2bWMfPVnfR6DgrboWic71Mg7fWN7nwlZACQQHDhg
UgAySEvq7aud3mRkPaef5dgVx/FDLphhLYn3rP8a2WU8FZFPbLY2tCwY2tAwocYCYJ5nL2Tcp5dD
UebIZfB1wVn8rCUHJQ2THz3RrOtpeBAjgbp7C5GQtgs4RVL6aQcQKU9CFd7yLrwpvk79+9HB+DYl
umOdyx8p0eL2g46xzmmTmQUatNSJwb4j3YY4DjR01jP/vh7sJdQh1wvbdavrS7ohyFOjtyAl6A5H
Mtqj5tKQ6nVvLyOmgM2qLtcQoexg24XCLMAsn0iU02GrVjd1vU5BZ7cLBeuN8P433vH21u8u6V9K
wYXXY1hX/ZZToYky4SP6okFzTnvMTupNm4wAxB+YggI2fkL4FEJTtkVVsJbkdfE7cVxu/cleeWz+
blPYyaXfPeR4UNo3jhKtS41BxhTcMFqV48fWtF9kgKpOhIVAYbk9iHgbQG7ePI8qUSovFoW+y+on
ecBnRC3w5C3Xjpst2p4me12iAxO8qkPrhmO1VlCp61XzwpFxQ/UOYVYB8PWFlSQhqMxBElc7Gbtp
aRdDvrRq7AChuE86QF/4OjDsEPfVIWT6qAt3tC5MqILhzcS4s9TA29O4xW9Kju4t5lHN+JAoDMV+
S7DG2gixvl+Jka1Q53X14PfgGwszuTH83K30HAbPXWiCqVbdMXxuvUuj+o3DcNI9RPpfz3/2pDsj
vmqq5yD4U4HrYiSbBquxe7J7vEYGAubojg3OyP5jCXPAasBG13dejbKXsrWHRzXe9PzUKl5u/l/w
4otE+fD1W4HkLTvqfjBXxkMYRRuSQFf1kcaU9V1EiSROZk4d1TfavkzXmnwVyftiiC6oJ5AIAFYN
R40uZIkIZN/tARmCXJ+wS483ZeLAYZjKVYQ7KtxAqnLcMfH29u1LhE4+CcujXT+RJI3SixUjqQx9
giFyb8H3K+u7OHhMROGjvwqTkni8KrlqymppRhdwF7XnVL2JCdsS80cFEd01gA/duG69pRSh7AN3
RdBBzetcewwZyNaLEOV8JkDqJvsrqYT7ql0iN7PxLXXpX0qOAGAze1eUq4A/5wCEC3e0o71vLkyv
uvEKa9HK7eUUwj2zbLoBEEQ17FPz9q4zXxjBSmgdMvxYRJPmNvqzgLnV9oFr1OTKdAD/GXszyZYZ
5gj5K7ekDq+joTa2sQylxnOcboPaNL2LxWBrGx8CF41vdOdvSyVaSR7uz2D5kB5iErmrBNhAatZ1
Q4OT69wqUGwY6mUB4DmtvUXKXdJ7OHvZ0RZa1GKMgGSX3Ovvpbhu0g+U+Za9n2+Egnyvj1DZHlit
qQAn8pNrFfBtXqWNEFLu/9A+jaClCSRy8FvX8ruEYV2oPHUe0zRlQh8HS3ryaQWGmtdmN14TLSnt
3AxmShb+rurQZav4kotmdhEtBhwz7zECBAdRwCf2kcBd1tNfc/w7dNf8ijUaC8Gy3gEVU+WljiNn
/dr1F6OIGrDJdPWOWRJ9btGl6i4D2sqVuUcraNEVG8dZQdsNvMs4eO9q+TEsk19JDoGwRs0M3eUW
nuZnk6W5tRlAGunSRNzI0KOFbRSbwBk3kdnTj2qWleG8JfLCLLxdI21L9KcSvNDj8U4rc4RrCHEw
rgt+fJ3xfwIcGwHUeG/hSRba9jI3mAWrB7X3l5JUgHnFnLXCzTcgOXlpCa4Vkr8ORGeJyavoUhCs
ZahaOXiS4nKAyWa1G/5aDy9GelAQEM0LiGwOZBDIC+DZ/HWH+7d3ndJi98ZtVy5DfOOaK3u8xW/K
WJTOuqx2dpEtKnkHaZVRK5lSFl8Oyto2AfMv5F/oawZLNSy2QAKzvlmTHuSAQcZfgOPJEYD89Eq8
0+AuR1K4OX05fvZ/5oUSiZBtilGKCXbve0IUqIURZjqXsRCH1DRIc75b4uXEJTa1JWBSrL2CV9Gj
cYiqag6t4QklbwRIBJ0oaSdc6eTdaBici2VwUxjyMrEunQGlPA+97yo4kzwczWPwV5JVgJQ6I+3v
z0u9aDdVCp6uCVYU+p6/ozGCefFZNJl48Z8f5t+FZh9G86PRUloW+kcp6dNZ4XN8msUgbM4aBYg+
y4/lDFVUJBrNmHl+ZvhOk0KTCq8kaamq+B8tyn7lkxJYzOXJVnam5x6K+FzfSaQ+p5adpUYt1Nh0
DMDMWTS9K0zGam1tTYhzUJrcd+ArLrGyOL3ljqCkKYu+vOqs5aQmZmr0LfBAG/JPfulHi46AlLo+
uU27MWPwE8vTS37i6k+9psgQv9RiiVcWjTzyYzr1Jk8vE/TbpOyl5pJWuo8ku4DDQe8D/0LUSQw8
yesFVt2Ots7ipTroF1r3kgUfkMBPP9bRRBh1C6EMC7RNnn2Imv5LVjQIlpTcG0KaN6XJH1KKHKxq
WoiG/+n1jp6dL+vNvkLsgTTR4UeJLU2tweVHu4fuy9mzo3zKQP/84P++2qwfZ4yB3Ecav3Hx1g5L
sDABPO2AshZInre2vVWpInoAfQzPB4rSlcc1R8GwqVNczuu37FFoSyQ1k2li+WtmXUCg4+eoX3t9
q0K7wupnrU7bybjvoHEb7xIhaYifK3VVwmtC0V9deM0N1fYiCrJt7vxS1Aw1hm4t5w76x7bQjY6s
6xy1n4LsRZbUZe3HOwcjgg5TevicoZ+sevXQBRvEnAypX1vRHhunlW0MF8YgL1L/yu6eSE0WNvyj
Vtk5Wr401GY1BXSLnRcf4AVcUiEpOcBwKyJ145gxrDvENvrdiKOCuL5Hzd6QrcvJRYZERYErQe7D
D0zcUWIYw7+HNVBE9moM4t8KuamB605BDj7qGWqJ8OA0/W7qpM2IMrqwzfB4Gc14hOBXFmg2O/d+
8FqSoJc1TseQ5vpIf7Gr/lGvr0ns48L7Deyo86M3aPoXlhRcl6H2W821ZdHufaQUbMDDoWZtGxoW
KpTEppHdoede85eUazDcmsY+cyUdgSyJ+OCYQvwcDRZ91gI166LotFLnWJBGOWg2jeMGEIf4kMWO
uZQDiw2nLiqvMMcx+xyy79Me7cfeNRESUk38M37ogiIioUC14FiKZiWEAUuQ82R0m2PDxaZO8EQd
ZgaqJ12GMmQl20ZWH2WKfwxJiuZODfFYh9bEzaSDfjl9iI/eS1+ebnayClRbzUDn6aR6xbmiE0j3
AKRDa77AgDu91rEuKvcRoyOgY9oPKI9XD+UoiSmJgfKYA7J3jF+l8RzI72ijDGwxMm0kzbI1u4Ns
PZIAvrKKh1k0ThcFSg5723k8/S5Hg9+XVWbBVs+LRjc6ViH4CZZMsbObHcQ/5ywS62i7AWQOW1cY
R83VkexminzNADINzmrSPkx5I+4burb/bF/VOpDJx8YVYgf/hS4ysBj5HxiCaHPNdoed12pfNqQR
yA4R3+mmkqTL1c4rzmyNIxicrysh9vz9Si38JlXSiZXiNnWFhq+G9Y8QPpGHPeNrKjGv0kVPh5pe
8B1swXqAcfCf/6r/vi94nO9P4UgBwHiF/AUsn5jfhjtEWb34QFQ7vdCxY/d1IbG9vmQQgWGOGnRN
xMVo0snX9ifQlgMOae/sWkdb418Xm+Well47ALl4K1yV6JBpmPFAgiY5gYhOCWsmL1kOauucOcon
NG8e+TASEKmIcO6en8RMTSvPEAmC1ClLu9HQ93KgCP7pu9eUBekRdAHKVhZ+MOnHpL14bfqEDGBJ
DSZgRae/+BFbOgHxErUJjqpwWmZxYcrDvKpzsZezpxHqnN0Ye2S01PwJ77UtZ7iFyz9MUDz818mW
LkFWjla87Fq0KKIdnATq2NOPdCyGfH2iWQzRgqqWJCSMBEQEPSd+kJYWpnJ3tmd59A5yVB3nHa5C
GyLq9+3m11M5jSpCo8QQRkqDUjBMRy4K++XWmW7S1viNXoWmd9jSYObp0YNIPDw3JJp4CGO5sfSm
qZ+fQ6d/dPorHM2msXZnemNCN7Q/YQBfzkLpKVoqQLRX2u8a1G6g0JSgaBBMK3VIXTPZDMa9Vj4D
hSPkZfq1KAcdBeWnJLupvdqtpHIp6TzeXunP7JpjOTUIHhlEJJ4DqMZ9/3ABF64xCjlFqmiHHiEq
dgsbRA15g4HsQhZ3Kyappz/I0W3x75pzLoBm1Uxtctg5eX9A0BTsHaEuDFfTOTTxZ+rz44B+WWm2
LVS16Gx5xMHALtWFSq+nti/LtriwSIQ8qQnIz6Ktk4yrrqw3iF4JZHNWjbSSTPzBA0QRUeSZug/K
3oVXNWudtk+pu3UE//jJSJbBtPV7YK502dQS/UzaTWXeHZIRTSpYrOHhE1/YSbeoRJF4MWDd+3Zz
0RraspLTlQUDPqdthEApA6eFf8456IjnCZxpEjPQM6KC1GfvT+O41KSEwFhJr1bvLOXiCcxukq6d
7MVScbfo76Ro0RjrwMLQaDFonpsW/cKQLiuVsdKNl60lLVyiqwO+h5GDSNLT9jbVH2gLAldiEPmE
qgm4dNm4D72Ej2qvBrleMMoEOvtqygJee1vDZYvuJvVS8UGwc+MMw3OFSJuejgu/uU7jM3FH0UVk
mf3wgsmoKwLHQ0icXT+9GujlQP/2qrfyvRwh8xPSdSmvMsNclfGDF14EFr19HMMcfaGYrxPQkYTX
gAMJswiOgZaDCX1ihqfAAw7CtXQ7tDpeY2sppcnV/40B2xe/ol+ShpbVQY1XQbo288shfdF03CV5
rbWjLtvhTym/a/3WohcnA+F505kjeJK+tWgXWBsUdUTGnE2/eqtzoWMF5tZXkEFxlmGR7KqAnjdC
dm2UXRU+Nu+Vfjl2xmUkW0upeVSMeuvH073WZK4fGG7RbRvJ2VU6eoEpmnmorMh6trWT5I7ZlYXY
Q0JeQ5TppOISnsOVZPvrEAG52Dbw7aA+u4duKxq8gZ9uQzCEoI8cRNEyKhl+ug292EmjqWcQh7Bc
N4ZlyHaqppdPR0966sIpWQF6Dp+aLtekFTtF768I11fItCShuauibSM/q0q5znJ/XRTj/VhtLRyi
7FKGREal4sf9Rap7D87L0B1GW7vVh+nJKXAcCy3a195qwhPZ5PxqvoIWFy733WXR0ffHdFXnjk8W
+pRsTwesI0ESIxDskcSUH5GDWX7R1FgHdWYJU9IW4o7owxEn6AWAvaIdcDY+HnHx5dh+WW8WlO2u
iYFAsl45rmIqqDK/4fZC/QA+hLAZj3Wk6EAsO7vAEg5S4ntKseBQJTIKYtFTD9Xn9Cc4No0VwG1N
M4GgCgOl7xcFlDs79suUUJre+M1Val1alNuKscmihdHed/6tSdbOJHQYN6eX/lSD/XGY/1167s/t
TVVuBT1qsYbyFCEwEsvjpYYuf8/57eV4W3bDwgILUMFiIEjl2rsaL+oWkun00gzlqtGZzwbtxp6c
q2S81Rzh2sAPee/h4YgVarGkseUVWye/Moerlm9XmRxAZPkwm6SrZISwJrFziM6ynT8Z9fNXgwmr
086CXgPg8PtX7RVkgpSUr2rI8aZBrchIfzsD5sygv4slRA+yddfullOCMYGAWwrMeussq4FplAsJ
yUKwLVVW/SQxLJB2phNdJiPqvcwtSfPElKZ1cHjWl56zNnoB24iBVjTdgy2jy1UjbimGsDsBHVDx
WTz9yx1LzClT/3292cHpjDTJjQLLEMorlObLfJ1pW/iGo4qMpvBTN9q9fc5m90h6gb4DvkXov0Cr
n8/LzRFsOfAfVAyyGyEOG65QvjOZZtXmuXvmCBRYhVACzZbBvK7P007Z1+O6TTHVYoqKeQ/yo2Bk
qOb6ClnYaMdw5Xyqe6T8/7bmLKmeusEczK6GIV8+WkNEn+fWMe6Dcm9ZtauPm7C6wUAL5caNMl1i
3ZtVvyJzZ8vrWLkLyivd2abMSfDJq1Mb/o/m2oizWg0k6XMhQ2QX882NhIOqKDLQUWduOmRNdlv2
GWzXoHfW7Xjdoc/GSO8f3rfZIZ/mv0wQk84W28fiNbtOyBgIQ2xzVmtXSp8HZdp8siDF/coWKGNh
4DVB+UGq9yyF/5MDN3tVOhi40MhgEe0fGA0PGr3npH121bwpbwP/Nd41QBX5dUC45o/xp8gY+7jp
O+Jn3V19r4VufW8+SQ0JKBeZ2z5Hf6bUlYJ18SutVzl/Xa8gxDDJY6aGGlnzbqZuoS+Dd6ziIOrr
jav+gR9RYkaDIv5LozNjgZ995if8pDT8eC/gZrpqKJpBWfk9PuWNb1RWXGdXUehOb2Xi6h85irf9
ikdHpJ/pR6C405/hj5O6bbTp9SXKV/flX/3P+MexV/5bjl/Yi/kHuhWt4/rB/sMTj40bifc4E2ys
I6eR7psCSolHxaJo1syJSB8sKy0yrk3uAab4Cyd3YWPJB+OP8kj73LeXjNDHPXJnUeeGjC87kg7x
B++jfF0PgJsS13/K3qCZD7c14pnQvF78p3FvH/CqZfPYB/UDm+zxgxKpRUBQ/PPxnqTR9EEfL4Ry
LeY6SI2+Bm+x9FBlC/swvTXJGiDK+KG8Ca5C5XatWF/mUT6GjoksIuvskseW55QPLfnln1Zdl8iC
vhdok/6yJtc5oPWFUI2pLWNVgNGZe+hvBTbEC41e2WsbuqqGcK27ohduOnCJlvZb9sqfDEhuoSuP
a/5yGFcgJfp6pdaIAqyzj+C1o5n/EH14mbuZbuwAP95lnSzS3I35hw4lAK17DfzKs/zM2qRuj32/
yH5pqRvJzLVd9UF5sl61w/jo2W76P5SdV3PbyLaFfxGqkMMrwSSKonIYv6As24OcM379/Vrn1Lki
yCLLD+Mpx0an3TusvdY/durSy+t95gi/1O742cWrx1Fxkz8WGLr+BjxDBPPyZyT8PDf6E0D5xm/k
bvl5+TCcCwCozzp4/2TFgRSqxwc3SeNMDXkF98523FX76CV5iR6yF8RrH7ydsVW2+Z10MItFt4V+
bJO/drcvfyhiuGgirPMblQt4095Uh/5m2Oi3BVQR0kP43H/ah/z28peesVW0foqOOFIEmvyVN/yW
HJDN3B/Gig+FqxzvGwDpuHbiHU0sUncnXXmQzzyNR4PN0n+hrJeeYTAYCh9w3YB34TGGRlTwCl6e
1ukrBXeLwV0kgQC50xytSheWWVcS/W2gOUGswS0N3e9VIZHTxUPMU/5iuhfi7cZsPgQXaWWAAxS6
aIQ4tIo5yiv9jESreOWV9+fypM60rTEaPgXYeSouCBIen6q4tyMnHpt4L2X3bfMpWRG4H3vhQM8y
DX+ULqBudU8HYxk/wL9ubWvEgmo0JJ91oFdO+uxXd/wSadDa3+toD4P9CW8S6cbUAK9tFOXK2fpq
jfluvnmPeJZEa7FCaeiU4iXMWi3z2mHPMJOfApeEC1HbFMEBAl61ua+dRU3tpX+EkiEIn4QaS1k+
0Qaplh8OgJT0JjTIUiytaNPk+8wCEvVBFNdCvUleV9Jude9eE0kjtwB1pz9e5YH68qAuzWD2lMcZ
nU+GXQ976AIk574AYk3qGjpDc2Xb+9AED7oFywM8zeQ59IwDk4kU1yr+hMqCQmDu3YbO2iSlM6Xv
QC6A7674n60u9H4d6M+B83b5jJwk+r/WnNqrwl1GqG4uFmLbqULEUg17uVz3UNWqC8Xa1f4fgG4Z
nfuEb6w6HLFq/2+g47A/6Nbj5U84STh+fYLKk41oEFU5Y/YQkuyKnbxn2zsYZZWl0qys9CXXwRTv
q+SnkW9bw+UjIGNZpM3HqCwbWO4grh1ceVrW1sLRgNRKf0tkNv+q2VYasTWFvdEM+1z7YMssNOCz
NbwsTv7z8vxPwo75SDOzEDVWGWg682/RoAQ4jH5rsOVUgFb11aVK1zy5umtK43NbNB90FspJNMaF
nd8Ne9yEyvqcnG0dvZF6K8fn2lvL3pW7fSJ595/xBNeQDCUkxbNjW2T0ahLS/DrQPLY2RtCa9u9y
oHNjE0wkVhacOznG/4dz1zXMcNForuO8cs/b7rMgpzz1D/wDriM0B9es0FQ/w4IO2m107vkx0u9F
nAZpqLPBbU/kV7R1Em2bdRT2XW9ck/YrklWTQ3oc5C7cxWT4yVLJuzTMBdOxXi2VrHdr5Wnb6Fca
PM4v9f9PfXaS6jga1WHMh33d/OSKNZ2LFast0MI/GJnNvXKeRJh6YoQwoo5Gp7JpzGt34ICTDHlB
xiN2tpb4bMULYndgQpJgMb0H+o+2QPph54wrsSyDiyOuRi+VdyUPdVLiEXvuCK5EXRfx1NxZyAcY
k4ow78UZg4xE+bDL33WO4tmqTA9R4/ZQ846rLHQhTPHa50Z/4XueYdi5siBigecL8v07ZhdsyAq6
1Eq+oxgPTogWZ1WgF7IuBwQel6xFS1ZU2R58CT7sXxOkrVfcu7M33GEvUJ2xNEL8WWIhgHoih5G0
30PEQMtITWELChllnXtbabwZw0XUYciu2FVtHmB8LT9YAgu5JHi1vtLt33w1vYQrGgKzfm/khTCs
lrdwmO1AtZ+pR9mL3sXcvZukNT8n46dpcFGCJbYeEy8rhA2CNQatBsE30KwKwoap77ZdcuOlLvfF
UO+C8jfobPWvaW1mXz7ncJGkRqpk0Mr7FJUdQsq4Jl7DwrNRIz+FxGPol/We0yLZ5RLFlisHRhij
2YFxYGLi8lCNIY0qUgXfVi6I8mFIdavbp/Huvzc2uY0U4YNA3eVpbvAkTZucIg1tbtHmyujC2b80
+iwYyIJaVbzSwflP3Db/DY+QVN9gzyZjB5Kzym8bWPb/8ZTV5XHPmKmjSc+CZ6eKjcrwfRYd1jnI
ehVwiVucj7ADEO3W6jXr8JXXOJkniVIVHktyENZsnviu5tjmSrcfvRXHU95Q/FrGYb9whsPgoEEv
S+vJuUf1oKq6RQrLo1Pf8hQXDfXoaAOtseH9YzRbCV7uAIwvNKhuQjW1gMAOFurbrrw3DALP/FYI
J6ifhcY7AdAJpm8Fdux73Vp19i6Bgp9jJh5efxN3sHSXH0C/cC1sqyXjtKmjZ5xNtkCv/eU0vfsU
RTFonItQ/yiIY/nbBr1Xa7O/96ZNY9/lA1TyHoK3FK9DSrqV24Q60p87GiMjv3PLZDNa70Ckb23A
VrDl5JS1WAE+Mw881CRujf6jmta+Dl91vZbtvQGJuKJuIsRR4eZ/oVHLSt6V8oFrKIe0XfjyWkfV
aHwf65uyCdaauewobsSdswaQ6sbgfNUKrx8euS4Cp89B+gHawNOWbDDReNLd1zE9HiRlxm5l0T3m
BNuUehdXTCDX1DWZkVRPFnaNUNM9iFw4KxIhvwJHOHkWR3p4Bxws/l+WS/6S4d/I6MTUbpIkxPwp
xO5AzbA+nbZpf8f10ijJdDsfYMBM818zv9Gje0Vd68HC8SLUQKADev374w0CydB4iGEm0GbHO7UI
7yAD6PdMSnPl0LU+8XGZPl+bT9fe4DNPDt1e/z/azN2ZYmfUnIjRYmvpD68VAFyagP7nstAfxjln
MUO8FvOptnfQ1F+e7wncAyOKtwXnhQKOQ3bUWfQXWp3eyDVGFDcAQJtvvDc0Kk1Ljb4K7rOEVV32
9l3soEGJws4rZvRqSHfOphBUQ4MAcQB67rOHL1XLqgG8AXc9XZL0JsLL//Xi8tYUyHJo11qeT9DH
X5P+NuBs0nXjFH1kMCAvLTcUT7FU18xV1VfQjnGUrz8WZ55ZpORM/BwSuLwVM0860SO1rqGp3mMl
onoZVg9Eq0xQVpZZ+myEH83V90m8P3PL+X3I2bJWha4V+FzdfyMmnGfcGZrRONCScZslN0y0vdby
eoLcFGv7fdTZ2qK92A91qPMq2u60R7Bl6fWrqABT7eJNYoq4SRlUMtbLlZMsruaF6c4ranJtjqbm
MV2j3mWU7URZvEN4ptiQIhyj1266L8hY/oQMC0tyefBz0en3WX/9/jdfYMhlHimbVwqbj9aYEcJC
Vd310z2WHEiOiJz+40hG072UUU3voAMlgtHoGLPbXU6goqNSQrLh2gWfp8dm+6HO3s9abQOpy1mW
Onr3Bm09JrxLwqVt2vWviUrh8Jy+yKwX+1JMSGSu2/SOePnyAp29cqSXYAkVaRs8/WNnqQ0TqfBt
mTvOIVAfOYxdekeeg/A1dD6x6FN/xbP9qmCfHoj/Dfnl+X7bkxHmTtxthoyqD7uxQILTx0Vq3DM/
RBo9XkvSZtIOPOiKdFeR5EUTS1k6JSzk/Q8/2VYwn1XefZK0WAjRHgSTmbIviBaxU5W6bJwFTlCQ
vELAyt8d8m6hjj/H5EEEbkjkmNGiSZplbaq4AfRUvdc0T4Lb5jXpnGSDyFRm2+uJ95K7QSWRPdG0
e1IIcvia269RvR/GpTLSzEUMa3Ogyf44ofPYEP2S3+i6n5qxhl4yJ1CBotjNO+Tu7hNNxLSR6/dr
p6OhqW5pchTxG6pDWUhnATwLZveAhQva+7pf50Aorj8rZy+joCk2VNh04F0/3u4pkVofBlPWvrwJ
jJVjL+pNjcKTgnq9+GZedFoFCwRhrpm9E9jc14H/NvTsUe3SIvHiiaGhy23qlehMS917+U/56qH+
8w9Z4VJz4xFJo8Wq+/FKqYleRCe89rafNfjfPkO8/d9OHw2pfWnE3DvF2Yk8hYpoJTpjb152zzWT
+7frd+ycOwFOkNQoCCEyyLOAJPc6s7b6DiMU3jj+slMX5h+q5B3ime2N1wG9c+kym+j6ADnpGtUV
Sj5TmJLjC6fIMtEQn6DTTybPppzERd0HfdHus3EtGx9m1WyplLrCtVbhDahF3rCS7uiz7ZHE636M
5gFhomn8HMbPSdsaOQjhvdHGG4N2ZWMjwd5aGyi1ZIAe9l65t+Nf+IZ6f1thPT3k3XlNombNwa5G
FYHEX+LWLUP5oVSLFX6v77+JsKTSl7iYnkzPZev2UbCyzR+Vsm+jD27AqKxw4tO2d0mcFtGmg3Kn
8xD8uypEcHIgbKoQ8NOADJIh95nzd+sOoLVI7tN9Z98DMF07vrNi+lX9IEEAG/YAxQvEtQLzykk8
vRBiYPwO1XRARcIafHwS02lC8zgp0j29i5m5kvApPenPCPCjAgOVUdLFyeeZlDW3ewyC34a1r+2X
rv1Hmz4slHHG+lnxni6/ByKZcnRUZt80Oypm6ySN1CJaCqGmSOW2h6k4mO2VnNqpMzIbZpbTaUCl
OY2ZUYj6jYpsAFxk3OcRcLFF265SeQkiEiyKTPdZtLo8wdOUOUOTFjAp1YGQxbU+XvWhtuKpHZJ0
T3tIKtsbq42WIRFXpKF8La1kyqOmsizK9WRWdwFFWdwHN6CgaZame/lbhKM3X2xLFQkedt9BEuD4
UygoeoOSsgotDVZkeSBM5+Cp6b5puHrXEhMnbifen2zKBpyYltD8Fvfgm+GTWqmtidGTfWRu0/y3
aaVuEjg/aLbKlFVJaI23/28AMsCKrqSPT/BcVOfgAiWVqCH+LSvabLvNIWh8xSkEs8c78XTUHjQE
kLvyOQ5Ijyh3/vgW1LTEE//3FJ4vr/KJZPR89JmLn/a1QcPbf0avx0cLRonpKR8/JHPnN+1KNVdj
/ejXituOe4WnuaH38fInnJCviU+gv0UHKIQmAUb4eO0Bu3mxYUMrN8VIZ5UtMTklOEgghs9Uve2s
P3b+JKvPgwfDYvVcJcqiy/BJ+NSuurXyQ23+6xQlhAzD76BuWTJrXY31FYN05jgCabcEqF8B1f91
ab8dELtWtELTRRuFEPaSnuzObbonG704c2fyXF9ek3MX8Wi42ZpERhVCHclwBf1rUOGBabgrqVgZ
pJBLFEFtZzGAGmp7dJ+Dl2winaP+6KYITorsykU88cXxgL/PfG714t7sMNLhXh7uQ7rhKTDQ82qk
Jj7pFcaTL79+dumPxprdhSRyTH+SRP/IGCJGrG2yILuJFO9GJUUaBOuVJ+D65ipKlUUq70rZ3LbQ
TZRduAm8aDkJXfMQiH5GM7jnOQ9FfcVdOHsMVHL/4iDo1hyGA3TbzEedRhPLePLQAiV7VcRbGOSj
/CnvoyvH4Npos1Ngm31XpQZtG04tesbTqV3qEC71UD9lizG4MrdzGw2jJbrxiILwn/iab0fcGMba
lCa6I5DLTXC/QdB15sugCvTc5eOtijNzvM8UwoHrwVrJbQKxdzwUZCxZjvxqitNFm4jVw3uHy5U2
MJ2IJMrPFva4XPoMxvRumvSn3t/2rb2HJHyVoKgrqeg+KX+k5ola0GOS1AdT35aoTappXMCwnUFB
GFy5/2duJJ/M3YeQEj5K8IzHnyyBoyCvzntU5dQbUNcOg1UDIUtnvJZ2viZBa2r4yeWtIvM+J62b
bZyOAOyqVtfpNvEhootFkIHBujhzmO2oNzGUfEjRiHpBtxgr2VWQLIVDy+eFInnc+PjuqI338aEV
eXybnImJ/Aivuo7ZLKGIvLyhZx6x449Sj1dnkKugdUYchxHAkZT2qMFinpHjTZNDlW2naXDtWnP7
iSiqxHpIT5c/QDu3KjQaKI4ldHTYn+MPsJqOUphtJPsg9/+RlPApIyOn5fJiLJ4cu6UNrVkkXrOD
MMXKbi2MWNL4BwOnXXaslYHss+GVN1Iu7yvFuC1aZaVWKIuyqJ90pUA0sJQDf2EW3bLV3+seBXeS
zlXXvBd5vnGy8N5AQsQBwOYAZFaV8Frb4qkpICL9Nr/Z8SvkopQ0x0zo4FqJljYz/YySZwxPR5NH
Wl9xSs6tJvg9xP4Uk/rFPCgSfq6dTrhD+CQO7Dk8OXaULfT2EIcvl3fu1KnGihJ44X7R9USIcbxx
iH5PTVuk3Ctp56eHJOKVVzc6C/7341BIkPEv6K9CzOZ4nEGLG1UbQ5x3Z4XOTthtbeOJCV0e5dzC
fRtlns8L01hXswYxj1zb+THsQ819mb5mHPnur2vv5ChAg3LeaXAW8mzHE+rNIg/kxkvoPt6m0nuO
/k/yofuvlfbYeG/S3798DEfPAYVeAwrCOWs/F1zX1F5L9t347lc/PbqUqLL3oI9C/ad2rcB+7oEw
2CvuM1Vl9Quu/+0tKoeiyCGRYnJJulHwwZP6TQoeLm/WafGaJQSbQ4YbNQ26RmdWi4yv7tfekIjX
3DbAWgwKfN47HIxhkpDC1VZi50aqQKQF/tqtYmx8W5JcjqPKc/bmya8cB3OY7Bu6EAPDWigA1Ex7
w5GEYu6KfT53LAHj0tetoHkEPvr4rKSjHgWdQmeRVW0BQammtGWTl1a3sst2fXlVz41FokAAzRnN
mRcNprpJ7Xqsk33afrbeW2O+cCKN6Fd27USegjDYPhMxG9qBxOsznxVdraEXdIyUGWSNEDFQoV1q
6AQyIKy6kwQjiQUQMQuBhGwqgmdIjCSdlpVkg8WsI/qe1GsKQ+cOLtqFAm0JPT2FsuOVtnwNiszW
T/YG0F2eCicH3HwtZjz3GMA/qivEIcBqndljp8Z26GeaE+9z4zZAwVmDqy4iLd18MrUg+nV5Q8Xh
mDtr6HPyqtoIEp4wLY3IsNaRZcX7wMbnV8iC1dXq8hBnJ2QQ/gKoMU/bI62pMGIP9tB9aHwU3c6L
37iDsUiwTzv/mo0+u0VceIwmxOn23Lb0Vaj7VqTAljJMi8b81ye6TizjypTORNYsmkx1EE9LE0Jj
xydh1Don6quJbj45W6S4Q0osQ9KJstr0ipHxoNEri3wdBt1Gjn7q9eMX28GVrzhzGQ3ZFkLFGm4r
DuPxR8hxPJp5lLN3lbEQWQ1Wtx83jQww07gSvZmnSRRQljxHXHvIehRzNuOgso04D+MYWQa6ECKI
azpTvk2Ri1NidSsH8LSNcMa1mf8jga/b6LYticMx/WXHgBCzRTs+tOtO9F+2e1P6pUabKivdOOJr
udbxYEK4dzsBHCymQyT+fGCs/ZwGHxW5NPIFVZQv/VB/6FV/I/zPCNphLPuYUdoYNWjSANsXNHny
nDik11urX6cYCdnXRmohk+9WTriZ8gbiRzvbpPGQI3of2Rut8JeNJ6+ETszYTzdagAa4ny3D4FqW
QT+7X9+WUPz+t3cvr1tNDUr2q5mQhXEOkZWgtSdvsKVmWyw9jlKS04dY/vTLmiJUAp2htwpZAIHt
1hPIXWx3iLYTwj6RUUB3U27H4adcayu7MzceX0775CIIta2llm8wErqeDRddnyw0tNQnc4CY0luK
VSmR87DVO93HeUakGDjLXnL8G+EaFx5Ntz5Mb7AWmAmCTMM15efT0pstzpIBbpaGLseYA7yDOjI9
I5IED/ZPPaD1xhhoajnwlBRBvtVWhk24h9n7azv0fdS5aZhKIuAh8+N9r+7gacgHuracWzw4A3c7
tP7eBUC1gwHFjcHAzl7lOtKCtmq4L7VS37GlgXavFIcAsjQHmqLLMzuTZeNRosgiy6CSBLnz8cny
Zb0aUH4CZYVqm/VLLX4j2xHF0lKRIV1QYWBuN6mubZUmfFQBkpYu6FknW/YqXKdqvA2LaJ2a5r1Y
eNn4dwx+XH3WThShZTYdmyncsS8u75kBkZXE7vAF0XUh4xXYwU5zALNI2U1hJCtNf+U95QDUEHlq
+EuStR388eeXTk+6DgDBhxAMZEEJO0B5W8LFqtN4nVYrR+4PeZGDSkn8Z0qXG/zjy6t7zhUhVgRn
Ti1JF5DE49VVlU4NfA92bjn5EyEKTA7dlYy3rpTvUQHlwoBkUmExlQYuXPVYNugKPenaO7Fl3u2y
aROOV17tM0/q0RfN9ps3QTGR0YYS3TmQOxKGN2hV0siITQ2PSupdiXy+EiAzN4EBia74l8nrzHM6
U5kXVZX0UOU7zcqUvcMYZNBotHe2clejSIojc2cWxZ+hUm/0LKTUFwtuRkhx5RhWAH2tau9ytwkD
aflvKE27cewXSgkGzrFvdTu+r1IaPDjAhxJYGE2rU1LfaDlsayZKqbG2DjnL0TVP6xRqxJHETbdJ
i9kGzPIzf06HvcBx4hYKZrwRScEoa9kChdMlPJra+NYVO6d6bkq04SCZlFRK4nT4Dt4mml5DY3P5
lJ3bUqoyOC58D5iEmb3IelzWpjbjfVn9Cic06g54SR4CpslbXD1fHktctfluQqaBC4PTp4LvPT7Q
g1QGvVeN8b6wP0XuRPLX4pHw6Ky5PJCIu08G0olisX/wYs6PjdpqVu/VabyHrhk2wSB79WA6cW5p
CUe915WvDHemumYBVyZxRgaXcu88tREHZah6XRTjlr0Iz4x305eTZardmtGvIWnogqBFZdz53SGu
8qVDnHt5wl+ZhpMZW0TQKDiiw6nObmZl55PfaEG8H2ER6LOHMf5Y1pSbdX9pSd2SQAbCILcPClfN
7tNupYzego1WC4rhBkktsnhF4a0vf9W5s+V8+6h5ekTNtEDS+agYSVC9rZbxuCNHogSDiJqumvoz
wwErI6TQNIfnaN6RnFSdXakW2kVU9yL/gGHPwRfJNwga+NmVLT/jUxGJCe+XYAlqvNm1yf1Kq2ua
34VEDeusJm/EShTWZPnp8hqeuTMCFskLplIzJwl5fGdAEpih7CQ421q18uWNMz2N1mddXuOdOzch
A/Q7bc6w0fPj8TiRnkvBpPOU+zJtRT28kbLbSj+rcHc1yXRun0QXL7Ji4qTOa3O1UUr+1E/RXgQu
5LTgmMcLKzRjRaTpXFMTOjsx+uQUB6tLEKEeTywLy6BMbJ4QCPVsrA1hkk+QwKH3oyvFjnMZa5Mj
aFDcojMLlsDjsTrFaLK6glaP3BllV+E7C2Yu741SYxUDfAmoMUa7UOTLs+3fH5RvY897YpVhLJww
Qm4K41OoOX70Z0Xds0fm/vJAZ4yrSTGb/ROly5PXq8xTKZVC2EzlaJvpK9F0VPxMsq9kQfVWgXT+
+/FA5pKUIQUi+jOOF1WBIbeMa/+rVmj5h5IyJaYcLpLGdOPY7Wj9vjzguRPzfUBxfr/FS1PbZ6XT
MyCJahYzq2/z6cB49vR0eaAvqzyz2hxMhM9AR9B38lWA+DZSYPua5ZlU/ozqRu2XZfUnRMed6jT2
RMtNUBBvavhIS8CS5iCoVek/od8mzGq30kGkLNlzUHxwJEsFGDcIc8OHPkG/xIPWnH0wafnuHqX2
ykk7cwBgQiDdDVOFSX19Zir00LHr2oSjoo+gSx3fKRsM5j8pvgyONKA6Ae69vFBnsiuItWEuTGIN
cnMzIzhKhWznOiLFca+6TqkuUun1an3ijKUF3C+ov2V49sw5cVnvqGMS+eioVtWHkj2SZXd4yk35
8/JczpwuUZGgUulg+mCnPD5dY6Y1SQUWda+w7dHPOvq3oi4BLf2KePDyUOcCXoE5BAWic8h4qI7H
KpU4NmIDXdZEPkC5ielLrEVltOLMtPQwQ1PYXfVuz5h3qi9AfgRBl01/+PGgdR7k1SjTHM4E6TVB
hhTWKOOXHkHbXadr3xt2jdEtfMrtUjO6RhyvG5+Mf0vl7B+/em9rmDCi7hrbxbnEPCeHlRdpKzjT
ZosRDZZeVD3flVRbXh1gOP4kL0icRTVseGhWNa++BQDpyiaoX6s8v+VE4iqeoSpriEEfL0gZmpU8
RWhplh6EPQVw1IZmk66HqKwHneqvlcb/IxvdbbZWxv5npEh76N5QMFBdMxtvsrLaGm21BWK0aLzo
juRFbr+PvXTbAy+MBtu1o1sTFgOil0WV10hB/9aB/SBvEf9JNHlj1i9SslWDTZaPa/G8CzmlRoIG
FU3j3tUgRJOGZToI4kJ7MaYWDjO8oRU6B/zhunlVnGmXEKr7uv2YR8EOdS9tVCFx/cAkOhCYWO3g
luF93lh7JTfhYI5vjN4nzZPfFRYqQqGJsssi7e88rjAM9fnCSW+aDo4jFeESZ3oANv6e+d6DD49I
PNTbLocL264XZX2Pw2Prj0XzmPu7wX7RJemfuPghaZvK9+9Few7lkJ8JN7Ud6k1ImCxEnJRIpS0K
ZBU6KZIPexJK11qOwkH3ryptB8p1Mq5wqGeQQdi0kkeUCZWF362rECUovB+p89d6K7k6IrloV216
A4mKSQU592DFDVKNxVMTJC5ubEvkmJV/DMDM+b0K3L3vP/Tu2ZNeKzuFCsQObsXfkLJhlTJGMeXv
qbOmEc8NquI+kCmvqQ8RDTapvPZ/KYpHT+9PyVDWi3WKSU/DROC2atC5xmPersrmJaVqmrfKbTFO
t4EEJdiiG8jb+a4Ga/uvPHyqfTJv3qGPPZdcNz+DB1wQyAH8TPNn4RXkBsTfE8yIGVQvtp5sRRpS
/ILn/4DiIyEtFcO6z/YGef22TJvpH5Vm5GSkKayrYna2ubPQpvKca9Sy57IeojDwv9syCxrQ0glr
z8SzZpNi74CKh7kdSTLHfI66uUkB8RrVO1InyLVDOiPtCmUl3h624mrl9VxYhdMIyRAsI/CPzuuh
duYFtaIjlkTKt0+NFd5cYN0lCHlVUrjqIwsOcrrstzDiQIO9F2A+QR0+7oJweMrBl5ZXiujnQk3L
BFpMWgh8MULFx8ZEMvJOlXO8L3hnRxAQhgVKgKqQ94ZThFfQahD3SHfNYYJp/lqV45yDayPIgCYw
gE4h0Xk8uj0NjRf6QSDQqnJxAK0Uxg91SqtWuujb3QScQTi3ylV6gXNQGTBjePFAewQgQ7gI31yl
odaVNmpGfw9cDEaz9lCF90y6G/8lqCRWQSyhI8HJw9bYKzt57IaPy4/pmWft6AOE+/DtA+xWNaOW
KBvEIrIMyC5HC9IJcvbIKl+FTZ3LrDIaOUt+xNGekzxAgJRMjjL4e8Pe1CX9nRV6T64dvwksY+KE
2zh/ilvjh0wdolF+YNCzsSCYQsipTt8Jo2qdZmS0OUzA33R7NGgbNMu/XxFkRwQRl4aPMU9jgV6S
yjLs/T1vSQp0OBOl0vAepIXV22gGZ5vL4506aHTGC/5fFsYAoDDbAXlQy2wKOl9UKKndEFNRnLz6
Xp/uMykcPBdHZKpwcGevNSlrVZNiSFJxEzA4LX40OQuK6Ehex9ecQXte3iJHD8W0id/JSA6sIsen
ykiKxOrTLkdhDa8WlSlbBx0gTcHKT3TXGmI3TLettC/xES3/d0USoIzoLI+eehNZpX6lWm8lmZVe
1h/16gfk3yhCHOTYXCp0nA/rfLiJ9H6ZyfgH/roNrKWk1EsTxw+VadV+6/JfQxs+NSmJbBS6vOyT
1BkiUssx8n4o3jO7i1IeKhTpsi23cvGY0XVrxoeu3zt04egPRZWsHbNfqyAeHJqgG71etf2499Ty
VqLsFmQPg3lbg94y6Pbyop9O+u6HBi2+HwWopsHe25m6CXwaGPx8FcXOXRcPN3U4HMIpsRflO3u+
jIxrZ8mYu+Fi4XUEzsEJA+6CBO144ZNJQmIma1j4Ggs+vfYw+AL7XJIi2ykRzSEdtS8H5l8FpgVF
Jxdi31TQsMaT/+Dnzjbs2pve+Rh1JOmezeill5+18E2Nb9IY/h1fWwXrxDd3uBhIGUJExj8RI20W
bXvvvqrRjkAXz+lpUu+2shQt7WEfFZWbAfCzeOR54R0E+Sy5eLCV9CAAlKYfrIqu3JgeXMqBsx3S
dlVr0X0jQ2SVQtYl9cFv2UGs5u9uHQslyleC6EnQLn4xlXyze3JACq+urRQxjAryMVjSaJvyN9ZV
5YOTaJiRbKo1DgIw1JJOwEdGrrVq7ufJXTYdpM52Zdm5723uHjDOKPqlWfI/Nfy4+oiWmR/daamx
1SadaJce755Uf47cRyLa/7uUNrfqdzxKywrg4lgtbTN3m7sSWtGWpgIr6Xa+aj1dXqiTYoX4fkUD
sCkwvCbv8/GRaq0ksgGExXeKpPMe9Ydk1Ja27K9k4MS62S4j+l0kNwJuraC9An0ev65aGzWRF10N
3QnVR37WbbUC/j1a9hN4rQccRG+j1/adx1/w7ogBwmHRYv6qgTPyx0lgMcvjK3M5iRxJlMEaTogv
eNaAGszsUm6OlMmbIr4zvLVirEb9WRkRv+r+KNGdSY0kiVcx/f6XV/AkRMMQEqBR7SI2pit5nlkw
qUyPnh1be119RLoGQrUbqdzBN4wUZp1y1dJHGFuda/iaE4j4f8bF0+Nl0WQQisc7N5bEsVMZWftY
T++bRF4NmbySzQwVuP7DkKOVOVjEI9m2DP4labPqyx8J+jLtOGKYeXL1f8spWDZ9Y7v12EC29cfq
PDfXrzGSivzh90hy/p3q8XfmUyxluR1Y+8rMt4HzCu8EacapN9dj96jWwbpTX0z1jTRqH70M0ZX3
/sT3/Bpe5WjQSgoB5zzBLiWpmSeSb+1l5Owrr15Lfr0nE/4SP6VwH5pE830JB7q5UzLtQIPNLboD
V46ImOJ8CQSVHmwXtkbSbJYKkrygjcqAJTASmIo87QYFrTXia5K5NJsd0im3KsAClXAmbRENvka6
fnoxoPFl8mRvKExSNptd8nj0g6wdLFWQ0gXharAf7fANQR5NWtmLHmaa9EppByW32ZRlyjpAmNBN
xqrgl4in7JsFTqJa0LBWwX7yEd8DAJqk8qrLo7VW3wl0oQJspNbHLeqWrjxWz12wzCfuC1zKvDC2
7C0HEJW2VEAI3D/nrUtRShkJrntjnWeBm+Hm2OSjf5SJuZiIi5Oy+Wh6eZVH6R2BD9U0V/dinnnS
Br4GR5uxjNEU7FIdJwBCmUzZpyQrajLctarTRBA8+GQQ/B7WsR7ym7ZAonlaCzRkyVvYONPSoAif
h9muC3vaYhM3bnvMI5x6NJ/k9b2RiWSihs86rS3yAJ2sr0OhrpA7kL16y7QgY6Sn+OCKzDWEk6qI
toNeoJVtQNwNL72jL3Tf3/tD5dZV8gHH9BbdafoctLVheVt9ZWQL9HWm9wRe5lD9HQB7SWTBsDRB
+DG6IlVVDL87JX2S4vSRBtatCvsIBTV3MuLd2FH6sSo0SYAKwfoeGTc+PcUmdbS8R8m9tG9iOpxp
RHPTIl8J0DhxihTepA2UqqW5UJSaaZlsZrnTgx2fFmrVrfDugbYPELt3RrFOEPXUtBzIU7+hyv9P
W8FoOZaw79vGp8YZb21Z8MmvJgjDM5h+jfdSsm6pxwM7kqjsaWB3kn0ll4teg+VvhDiUJpi8U7ZZ
XdBsWFESUZ/skQtLWzX+uyojDlCtC7rDa1Qg9YCu/NJ/ctLb3jfIL8cbO72nPOwAnwlCcyMK5brc
3Bwy1YZIMNrIOUIoNA3YxUHwUw/p9NxY1q63/hh9zDvy5lSHToYUFUvbtu3W14db28pW6UBMzY6L
ZiR9ag8mLLoDQmS6zyP/VGvVXVqYS4jvFpXergO5fJP9euFzvPrMvJmyfik70kaEIUpfI7gAh4qX
gqLPwd32MHpI1oME4MOWoESlq0fjkyAnprtgmdEDNH4Rq8rQBoXegvTQG+aM8H1jd82SYrWpFMvE
efw/xs5rOW5r69ZPhCrkcIvYkU02W0w3KJKmkHPG0/8fdG5sapd0tmvbLlliN4CFteYcc4RVHXFQ
GvDWkSnmzgO+9LAf0pgCUlcQFOKZWojXJEHGVE6kIkMfI13tpTeEB0OQgoqx7yRbBzj2ZKHjKJXi
l7Pewkyk2uzveBPU9IkzkHXZe5sECRXWMua8FwKZqLKtFP+kHa7PcfGYJKE/TdXzWFVuXb5MIERq
vsD5C921Wy+RgfHeojH5zJ9X9akYeTaAWZn8ZsKwWsl1azFSUVJM3B4WvFrDhTFxdyi05yp7WqXn
Yvw0Ouk9JIkdkqEPLWFgYa6m4s3j6Km9DBE2slOcM2BiJF/VrJDWTER5KuBxsd2VtnUaUQpwM8Hp
nNy65kso60Al8Zwm3sYpFiZH+M+I3Ldf1ALopL/DxvxOTj+3jAJDQ/o0nAaszsxR3VWkNGTsr9j/
2vOCvVGa7dIBnocUuyXaYV19QJQyp60ngggh47OAAGhaX+Rpvt/6t17DemrOgwq7CyDYhC20o7xI
jPSQVcMlm4sLSSVJAVk6SswcV+Z0Z1xBHNjOdb8zzc+kJ/1BrHZpZxzBGwNBToLljuj0oOuJsTOM
naZ2mAsI8nFSRkeTqsd16H5K7BSGOQV1J+7mVuxs7JfyRTqvKIkNrTiWRugtWJpjCjT6EmbBvE31
/NQWq7819pb4IS/iJnDxLLjirSBfLHys+lKzByO7ZfU1bDIfJ94ZgwYjAfGN2+cQRXWPGCdNNVdc
zSBLSlw8FXtolH266JQImZvnwueQy0ySkseuLg7V8s6Jfxw7dw3xCmkqd6mUQBr0hwTh0dqG9yPv
YV+N9/V6TM1/UmnEmXzLUk7hbpTjYXtrB4XCV38cMIGwyALvReOfQcIzue8IuGYn6lPELWp+LFJc
/DBzmLpXtSmPGJZ5q/66ve9is6tnzJYwXpbH0Q6N7gK/I0jM5JAqFy2R3CptfZUdzVSxduBVzqf7
Wp12TF0Zj1n/4KefY/k0vfaJs2L3BM3QKidQ9eKln7FzZT99NNPRl6P5YyjpTH8uibDbth4tK1x0
dxuTqTCYENeEYIeFBZaG1imTLFy09BPlyD7hbV9QSa4dkK/21uichUsX5LX6rI3XFfCc7u6oW6tt
LquvwTelWfD5dHLFZ1scEflwpTGA5sYJGYwvJb83etFVUAEtzEFIDsvsakOgLdOptnVTkG+AdwUa
xEDNs0utRnt2U7GP6Ud1vBurewKsbF1vHGrbDEMdvP/Bp/os8edc2j+aVWNH8+i2a+t1RCFFQwOl
O3ESo34tQDI10k5k2UtlcqzbxfBidTiKNJ0E97lGhflrjrwp3tWJYjfqvHVXTrbpNSdOX32WX4gN
vFk4S6+8YXla7lR93Bdx7sXjm6wW24EQaZILcN7lhFssJdtM7rXlh1Q1HjR8Tl31wYpqC/eJiqhl
ab99irmTe/lrSOOjnsWuip3bVAOZC7pos+mTNzjxXkdKf6wAgrkdrBF3jRunbt6lGuYtS1eRzyZv
TZGHj32cHlaL2TE+mJK2EVGTV2swMf3O+6MohjsCu9ywlHgCSEHz5b6u9VOnsTMJMX2uUq+njE6z
acXQzsG1ilXCD9ucDmYjPQoAbzWTJJVkRBBMrxsELLg3DZhi400RyOvXNJpeTjZ3vewjCh/RxCP+
xQq7f4Smepga2ISoMFlRk0WIjbTVbB9NreFuZpeVTDzE8g+H2j34vOguWXsi0wKd1WXCcHYnSjy1
SrBna3gM+5KhvOohq7nH6Wb7MS2HuKGFP1pqopEs1axHnlERYSMLIW4s8rQDIfnI1sxtR80ZRp0h
SHqsp1eDKQznsEGIFe+dlIt7M2+eSl75Lv5Bwc5FcPvkzT6mPihpdBuUZT+EZc/QOmfD03dDiJtK
mVQ4z63HtoSnzUUbAD19t+Ii3tG3sNeqxMi5varfKplc0+K26upRJY2GvFQ8MgpxPzAftx9703QM
btIWPxSTKj0NmWSHa/5VU8QWA6NMI3WzSgAv01ROy+OYPQnrXRZvU4PMz3VzRyb9WaqVR2NAEJPJ
lhNjelwhcawwBNdZ0ZM17QZLpCDWoIrQ2pRh82gxBhvL6v7PbczvVhRoWHDc35BTMCjR/IZlFuLU
ikuVWsdoiwOYiMmGgLyo+ORoN/SqewIV2MsjLTlAfqetoB5O0BUWys8e11cKN6clhXqpkS0TCGSV
4+7PX/AXePvvPosMXuhGyGmhS29t1reWuNfTWmijzDrSAFRZupetwi+ZaaUYW5v0n8UtTt+rZQfQ
cmk4kCSRyqzbr9lp4EQMJb/WkBR3y6FkrriQzpAzbMvb1I1CiEUp4ayUalhmOhnOfFWNW7CbdxAg
SWvv2V2ZgvGCZylvzViPx2Rp9hnSynnjtG6TyoZ+j3enSd4ZKWptuBdy69AtOaTP10bALTS8ih0Z
5Te5P+ItpKBqOw6sdiNNjvBqX8UqekTx7//5rv0GAW13bdMo4Vu6mV78Ajj+1apF8dwI5NyaR40J
4LJjIbtm+2XStFAoikzTBD9Jnhcp8+f4jQHK2suB2HyGrFsN4oayVYzLmbmCxqs+Mcr5JKxdanEM
FD+mylnT5zqNdqpyl1d3QvwAdkM27t+csn7jd3y7iG8oQ6NOzZxDkDhW/ZWBF5MGvcABL+G9fMs4
MKbs5c+37fcPJIcOTMFgvUHw+E7RkpN5jCZ0yUemSlQxv9rVNb6ISu+o+heMMCX9C7EYRvz3pnqT
OMJ1Y30za9R/YR3/elJjtxZhWuXmscdOWW+j56nFcZHADgg3yWaNoeqBpv5IOboklegjiJKUwUwD
cavQ7VwdE7uVZ7sjQXkyQ7+bEJIovA7z5K8GhuYSwXFtfCz6nMjgyavm9xpRlZaws9Eu90nqWsbb
glRlogVRh2uReSGhWXDhcJp2l5LPiD7Y3H3kw3asPa3s+zM5a1OL+yeOYZsgrSruq9mD6hhihNWK
90X3FBX1vlwBGNd7rBV0Wq5YAw5YqJw3ZnTnWfGJpGUeBv0NX21kMj2HJIqpTlzL9+ggyOeKrg35
V/0/+JPsminZbVdcjrh2zO9taB02S40+VXZobvyVLqNiLq7OryuWmFY+2kqGcxBzoLK/snTmuvZa
rMSMdA5qIT23qngkgIzO/iHiUEFfzo9wt0nmHC9uaoW2mj+L5AZXeX2Otd4RCyDzl25zKyAwKxZh
OyX5ddWvv7AANgq6mtCMDmvVuWX1uqrKATV4RGQfcIfJSzNpA+IelRvEtvU+MbUP+yLghD/UBW4b
PLCiKjzRoImvP6fwqTIar0DfB7gUJMpDUxg7oSr3ID/+moS3XE930GnDvHYVvfZKaFrDQtjH5Mj1
YGMrUudXOMYCHqjjYStjEWFs/zYZth7iy6oxpy+332eUhqvmnDaokws8wHJrsjs69GR8rM37qXyQ
yc2WVE9Jkl20WAcjaaC8Rc6U9L4kkLk9P07xdfsV0+zfauu4XRoyHSmvf8xh7o6K6Ao5Lnf9aPrC
jHR9+2maNXh9PDmbhp/6DYaYbOi2PpTPUzUf02zcU7BJv3Tqqh0Li2vl2kNKootEDLyEZLt86/V4
p5XRaaXbLMh8q635ZuaiP4VEchf6vjcnAkY6hxbyaDXdQZfnX4XeVpEKeJENob9E4hOD5IDKfB/K
lt+2SgMz08aXYtcaho/x7Gu0ECgC3U1UcFkurPtUMGiwDXr6VLgK/L/jJUI1Ysj9aYGnqsdImqro
rp3Xc17jI6uS9E11WNVkmHGiL1K/38r8uZkCQoEh/bQr+Umko6tAWJ6MtEybI28oQazk0c2MltU2
eGbcfsUjmhXohhEZnmJ214wdbnG9PwAsCHq6FzPLBQANBLgJovpBTvROhbb/503yN+QRFdwvaSbU
5g2VV75ty8mIA64ll/rRqB/WvaXyDPZLepwEDDvPcQ2t6e3Pnwgl//dNkhkZeikDHf3mg/Bf5DEd
5WkBEdGPa8dsYtaA/jyFczhvUletJr+BswuvLMc0TARBERGIDQ3sm+ptxMCcnbRAH8aIPloWr5Df
0nK8xwkyH+d3GR8gJsTXzshp9qRoP8vTc52h3Fj78OfW+a80WeJcn7Y+taGnBRar0ERsLi11Zjo1
hWyCZHxannp4RHVxhBUSW6o/l52/juP9RtKYc0rRLNmTzLtsDAW2hDphC4z9sIsfZEoWZf5p0YSn
UxKIyc+l0vyMCtVcFG8DzXpT8pTR37IWl+anscqxE4UdgbIEgQhxeOvzl7KXbUPJ7HiZ9tv1Gw2+
m/x7q5TXrfTRtYLs5+Wa8A8muiWsmo3LaVWXZnof+sXO9ckJsRrCsHtfot9MI0bN61dJC2jA7WII
44uescBOYsxbw9tBpnthi/Wk/lczf+zEFURR9Se98rLdCLi6mEogdz/aUArSOne3p7T9RLI9xrLx
RbW6ImPFPCDH8Y2+BMEqwE1XN9fNEScc9mpBrnANekxNXJ0hFIl4oRfDiMqRSrkg8L4U7gfu+jrv
Nl2KpJL9q5unJhMSxKCRbza8jv1Dw6YwZMJ9x+uVbzymzsCchcSCynycYErx1ByKDRyc1cso6QTF
Vk6mvqPH8VoTxeak0AEMfjd0l/TaaBwkCodRA8mkHDpGaiIBrdSNM553VX/uuul1yMNDn2LOGyqP
W6ugYHmHoxCZAs+l1gdh3p62tjs1IiejNzRJDxHFwq1EIuuK5ZiZRCXJDTVsYb5ZUWSbBUDM8KZK
02fICLvGKzOiCFWqOCh60oR2nSL5Obi2UCwXWNf3MwDAxKpLwQCTdDxNneilyy7TutZO2H7x3PAV
joIoLY8qIMFGWtPLc9Q3LIvYQ3Xz53f4NzYDmwYdnEyHYRBr893xjLDHGVp8qB2n/mOj/VFmgOXW
1AO0pVX+l0JO+z6qYAS6iXXxW2KSJ2rf6QxFbkqLyFt7TsqFV4JBpel264EcUVxudhnEv/w0MDkL
1xd16i+j2l10FdQH62zNRPu53M2tb4aIZUAOG8PvcA0XTpQ6xhTbmn5p5FNvWs9CRiCNrO7Ebc4T
zYI3KF8F6Kq5x+CGqETJW6zWoRgPjDnAbPVO6kQQq/5ZGAdPNOnCwyloePBK9zTLyPoIyV6T/Z9v
/W/NwK+bAWNFM9BIisZvVgI4oEVi2ta4uz4p5NrgQow1e+RIYgxmaQaz2Lh+2ItvovVjlj28WBwR
pa3QkvllWBipj5BUof/IwLV65OX5T0M/bt9a1FARj6XxWsC2JKjH8OvxVapPdaNCrKTuwFfV/CmL
3p8vCF+ib+fBryvS0YphK8cE7vvj7eqy1Iy6qM9hkTutRC1MIIVZGTs2xCCffk79Z8UAaGLGkBZB
yyjFnO8LuITU1WLzFdUVQ5/RnSRlXwukxV+I4BTCklGUtAQAtiBUovm80gAyzGTgmj0oOa6t2suq
k4sG7V1YtV1HFlm3lQv4u6gLu229PgFAR3V2axoi4q0vI7JcSkebUF/6yswvyM5dhPizH38WnfnZ
flR4IM40tGvUnZUpOZple5zE1JdWzR/7yMPShSFbZ2O04amyvIOy8GotSyBjnErMz6k2qGSiSyk9
aNWdLgQms8h6KG1B+Jrru7Z6hB6Tx/R+0Yds/cCI1W1ws61JW5unKKhGPzIeFvG1TcddPS2YsIXn
Wb1by84Lh6+ivUZqECbE2SiXTGxOS57t9Qmf4PIDODxYV0Kd09ZViuihiKuLlJpunz6Nyl3XkgA1
Pel9YedKFqRm+a4NqbNGdI7Rz5KJgghr8M+LAnHQ74tCIqgDbvOvKNDvIobImtNZLOv6LJbZk2FC
FDKGmKoXN3/EqcvUnTsU4q2iuQqLX9QesvXQJ4QOpk6ubxmJh/WxmigT85SWil5A1U+rhjTtFHe6
LxmYFWKUrZk4kvux/KGabjpHTFyoL53Y+aBgZbE51qP1qD9MDg7/QeoMjnglR5UK9z0/CyfhFCEJ
3U+HeA90bpNJ4YWe4XZHKkObm2wr90QaOIsne8lR9gx/3I971VGd6Y7uUDp1d9V1daEEPLU34SXa
JbvwAOTm9u7xyXCP9X49Sa5gJ3bpK7vO+bjgcmkDIAfxfXEn+RQi+8xL3djFwjig03FGp7RPpl3a
z8/Ved0xPt6VfrGz/I/5tgXYHrs79cnwkx3/5GvI3vLe72UHz4E7yV3d2U3vF0/xFV90Kvu8/RbB
Dg+wRdzpSfLxEvNRjjpv58FxYdnbEAhPRMbebW7PL2EQBsk1ueY3yYdZApzt9afZRVjxovALdCz9
aA9Pw1P1bnyStLjx0SZ7UX70wuTUdFYVuKS63sqpcEftZ5ezJIvGlWL9fjSSl3RIbmlCwESWfwgj
oaUTmkMr9ssufMBUlixEGlG1Ft2q0HeWkXjizNEIiKUrLN0qfR4ay0uixsus1YEL7KuM0gZhV7XZ
TZLB/AeyeoCbVCfZbEOm/FQn7a5rkg9SgB+E6hkn8auSqcRhp7C3ksAqsofJSEjspApRB06JJugZ
JzHlf55ShQYHB+tROqwEp4Uy0y0crFU6jeYpkQs2s1kj0jG1qznabUC9kRVeESfPRameJXwb5/pp
hCRzly6RB0OUyYV4bvP8ZWZiVoJxCUybKstXm0sWBYo1neaB7AySGs2+PGg1hK4tUCKS6EZ3shbk
JuO4Zm6YA8EgSUhlzISTLH1ImmuWRJ/h2lwtOG2v1V/6i9+KfTZ3VF0GPkycVpsS8L/FvqgCaDdy
DEgqw71uPCu9ggFn0kPa7ytaWsohxiNew4ZFCtR9xWEzRdCRKu1g9IxJWwxyM9Xj7Xcynjt2PYy8
r4XyYzlOIwGZNdr//FO2lCdY1X/ZhXTtO54jbbaulDrIksBVsbH777evMsNcEF2Hp24a7EUMr9Pi
GeFnShilkflrFp3rjkSrKA80cYvukO0I6450NS6h8ZjNJI9H0YGBUyUWGDTR63pxNBzRW9iVQRpz
yONaHYih+1BHI6EBhrIKLe1c1ZtgSwokegAp8ST7cunsy9ub7JzHyxCQgeY3Dh747pfpXsGLzrfU
DWr7B3Nj+920PVuyPz6GoHuQ7OqwbWiSK3uMvx3UX05iX7rg1jm3W+xCZtlfIzt3b5fmvNq5n/BH
b77/cfG/iPe0VxtbXfvGjsgnXK+Cd43dGwaXl/mIisAx7kyXrJTDjFzAdO+/6iNzLafesS/eyXus
v38QF+aZfMyn4Xw+W859kAWCR8nEZtV7AQkpNpfAHwpm+4uA6qMG82Lm0gDCLpKt7LIDoRFsN9Yz
0YMOi8Sb3j4IbsJ20Vc9qB0O+vpbBvVi3a97Vkf9Wr5uV1mw+0Ek367Ah4vBJvrBlsVfonN+8/fX
L6bu3mpHtrRr3mBPcKFgGfZ4/EoOq904yD74e+TN/CeyWPkLhiRfsOKb/rpr846XxhmPsVs4/Q4j
Bf707cqoZ/7ovprgBsjuND+y2UkO87H6Yj8+JAeScez5SKSTT+AJN/B6rQLuBb9SOfkjB1AQ2V8Z
ofSBud9+cLHdl8IJrplz/YpdDKx56DywhA+LvK+vezvmJ802mEkQc50rj28/21ceE7+BC0jdxoGD
4n7cCu+DjCv3xv8656LtPrZfzvnTbBRs7HQ+3C0+fc9l7Cm1WGG3W81/v/FN+MjI42O9m1+6H5Ed
7O3rnk/zjzv36LuV/SbYH5ftkPtgLnjE7tGl/rLX00d0hEGinMrhOc7w4cePsN3yXGOIyQ20xYqq
NWWVJpXrFiVNcit0dlEx4S0V+R0fRLvVIVdob12Du2ftl/qjOpF1ukxuDqRjVViVT8w0QYMARGWz
pw6kb5Ynex4vc/4kim9WFzkNLmnSlLo5aJKxaZIo+7pi9uqZlOIUfDFsJsgN1MhblpAWQmg+ZfW9
hmVMS8PRbDu/er8m74hgWmOv0m0oOgdW/cl01KlRTcoS/ZpqMCQkHnvmuSUQ/hg0RPBftJA82ygw
Z8o1Z61w5tWdDnoN75f8fECjtoxYryu+jKRpFAUMKMrdJEK/oj1ZAzXkBI0tO1KNX4aYk3STC7cw
jkUdDDJ8XgVZU8xi60+t3JDeu+9JHKJEMD5HoT4jbccl4LREn1YfHaNR88MWPlBrvLAxFNJdXzZ4
kTGSSwkaBlLR5uwQYQzPONLN+9TOxNJTBb84oWDipO49VCQfYxmY1cvGKJZqPejy3i8T+WGkKM/5
mPQohW49/QynDkt8JYgs2StN5aZqIaqm8NJry2FKUXeJFEqTECSJdEwNExfQ/LEqswiIxvKTlTqi
0oKuFq9jfQeqblt1fo5jSw5aAAI7jDwJT3dnjQstaPpgAk7CATxJ7sRhJ/p4Z9mlYTp5CbeGNRHW
LxJVRzNqAQ6P/jYtVTDahOarYditGHaNOWpJYMyYPEkFp3cnPmiQJHKFsdEKcq6k+7pjh0NmCfGj
8VsjcuVSJEF0XzJWGhTGZ0zPJtOTYspJcMYCJlYzfUbaZdTY74hETYvkcUnyv/RQvxruf8/VtnMK
sjf5fqQqIZH8xl+0WjPui7oNMc+iDI0wnp1E6Fy0wk9DKLqJpTkMLNxYZ5QFn681/Nl6NY3Rx91K
qRNHxu3fhDEx3uoMjhxJ721JnTS8yaXwl4oAt7vfSnu4jsxGcGDB5U9Uvx2qkDGyLNaS8ISsvOiK
vQ4WbCXxThyGW4juqg0FPy78MB8+1lLYNyX1cjE6Brk+MLl3bSuxPuDUGU+S+SOvYrCqxJd0rqvp
4e8tBlGGOgmU1WGedZBaoQlWMQNq/9S11hU0KPWqK2vhWRPzS5kLgYhtaNUfBQxLKzX87EAZaoXA
XiP2Bo1Du+fA62d/pC6Z+9y1aum4MNC2IToD2rGJTeSbfHbD3SbFRPRFQ3lH5BPckGtcgHiJGsFP
xIb0tSeTHpalkLd8LTWCEaV5w1ZF4+LBALDFpQkm9k9abYszrjKj+wyZnRbdq1nvdGK3k1vOppqE
jUmkF5AxkYUtB7ZYTeTUIiSIMqLdQ6e94e/a/gNHIxUcJkTtB6i2DvyIrW67T9k6yBKk9Qs6/Mdk
GD2ckFXqGAorur5BCO+Rd/TTUy//SOc3xBd5jn8WlPmt+w6juwnGSQsZro4u4dzvoa7sBW08pCuB
lrBDEZAl/W7prB40Lj8AgNlKbfoYJriwm+7FTPZM4wLAhPBOfjbKbclCPmj3baR7UkO/QYFlriAX
aLAwye4w1jfHoGRhm9lJKVo/Tb6w9gq458uIBmIjo4gMZRSOi8qp9fw0tQKzmcJPyuZu6acrroy2
1A9XIVlvbNeHUcw8IZiVxS8UbaeT0cY+pHTwPRblpFg1PMTpUcnynTS1bmj+CJtLVBJ3tCGEifSX
QvN/gDqI35DfIgoE2DH0b6+EAhQ4alpknor1LMUiQH93H6UcU9BuFH3abRPstLfu5P4pgzyo5oaj
iUDZEkmIVrPuxOWNIGs113xp/jEIr4u+7rrsLZWrzzWOH3I4cuhzH5DU2JpU+wkdCHrmx3ml0pBg
aWAiF7XV45+beERbv7/ppoL5u4aVJ+r373FvI2yQSBG4rCZLX0MVjeV6D9fayUmIMKSvOhEe4XdB
hzzJhXCHkofYg8itILRsQ3dBUc5T+iUrb3PzwEhPEfQXS8nciKQbncxpVmyQZflVVLofC/1g1P0w
TOxgAER0OFYyfMoYKkkIj0UiNV6CrSQa8SUrh5d1WVDbFjesM05tAQ4/PjQZh1c63pUMZhSVXQPy
2/pjTGd76s+DtS/nt452yUqpp4T7SL5nYOg2VPJh8pZ0Z3FobCMkIXufyulBCou3eE4uBQUA2Ubp
8B7OgW6cxh5Z7bTY3ebaZ3GujrsELx/lLMwL8UEqbdsLivECiVCSctryncRCOiO5HprWVtpDnNaO
FPHlzdLpYxICx8kTDOWxhq6bT/DzZPpq5M5TygSNF+F5Fodfj7eTh6fWQqg1R46eVS5qgpGJGvJT
18zPjf6mWF+pxX2E01cgl27JFYQF2RYUP2rlDKG0GzdWMgGQUwIjv1RPZqy4hrq8JxplMAdlMhvX
pD4kFWHCoebm80HAy7AXAAZEJQi5JoFj9M9r7Jdk8dvJh/GuvgFFuFf+FnxVqTU8zL7QT0LeBan1
kI6QH+t3STs1TJ9lWsakvCPRHHA42id3eRwgtqTci80PAoHJ253vF3FL4l3cbqBthmpmKSE03/uG
eijbaDAJOi0KvGw1dxuNro9/GrFB//fUIPIy1Lth+aLWFCuN4S4ySiXx5elFWUQf0U72sZD3206l
F8qiK4YaziZkgxnVraKiE6aQmfroWFHyF87Ib3M9KoLNJInu+//dmm0I9y8mglBn49oYsnYycCla
yp+KRDV61qQHQihFwdnoP6H8N6ca5ff3nXgQmLS/VIe4Nfz3Q5Uymdc5rvRTCDVnKC3ySyenMk+i
kgRa95kWd9y1NNwkRmRqMRYqjL84e/4PvAGjDUlFxowHOcS4b9eNRQOJCkPDdc93o9z45T+JZe2U
MA7yJTpLyz4dGRWpx1FJXEksAj0v3U3rZYmiKy8scPmQUViW+VMtXYQQKDV5nKbmpMLjk4TybuxV
dt2jDA9W0v6yYaobP+u/ixlLQXB9ZqbIQMzvbrnjkKUoA0WNfJER5sJ7C/mvzuOdof+cGIICgLcM
HFtzrwk3PTlW6bqfVsHr+u6fdBkhvAVBOCykcGTsdGBiwDlZ4SwtHbB5muXHuL6pDxFRk1f5YcmZ
yvW7SO/scH4yIMkM0gPMWlqlfZ/difp7HRMBziEvGU8UKn95cY3fpZII4NGdyLy8VIPWdnb8a4Fq
YpRKw6qopzCBNLeW3tQntilV94P108yOa0ZhbZW7hOSENjAZESYDqALh0TD1celPiXKCBXGQ2iyQ
YT9U+HwSn23JB2JczU6/YSN9FaKamtbYdyDzq/G4iszaqF8s+LBVsR/i3tfNft8zl4UdzHxUwbjj
EVOnGCi46Q9WCuj/z1z/I5HjhAyyIO+Nzbg74ulC13C3vCQALnOGSJDKkJNChv1YdZxvwRrmF+5b
HmcUJfDuaGmk91EYfMkkIKt8SgymL+TRcR6bpbeye04RJIvsb+6kv3xRvi0ppmZ4AmqEPgCDba/s
v25zOs1SKBWzelI0DNugBebqR0q5VKW5D0VEmsMjJrcTJAjqDTtEh9F2SKCAJOdR8KMhfQfdsitI
Y6ZBysCG/9/XCS3vWj4moeRO3NDMCBImUfGY4Uae7hmb9cazKeee1n/mBp9l/jCSL7OvdiJ1558P
gN9sDzfjFaBFnLGQMYlknfz3AocwXfBfia3Tas5uPYZHo/OktgvM2Mnqn3MZe1bVoCIvwMXVmmhQ
xdxBdLH1Kr40wu3P3+Z3ATD0LxmOo4h1KZOL73QKIQsNdVBC45REISo+HEFC+RYV6OQxexpn3wCz
Mj4qAQYqhMZVqB+YHO8IGTkkeIe4RcW4TRlcKbkwj1HQMKCGwvM3AcM1xWOdlqeM1Ut8S5FNFqnK
byMjrUSKaRawYp9iyMFZsc247JxeqJhlP9XdMHxY4NiuOZdfSdLXJJHkhtPdT3X8mob7iaHQqj6H
KzNF5hKrXtvk1w3iIYp5fYTKTSb4AUPzF/ulX2/4f5Ym+nRoMJqGRB3vr+9LExrFUEhkvABEi/te
qwMZtYBe31l943ZN+jlxdlut32iPECiK+QEHzSH+WVevcwhYlpj2hrnOseXN6eIuieIL28s9s3rb
H5DV2hj9TwKbM18fs658DRdC1JWJ3GpIVmJFyCPJ6zk4UMUMGdFR1il7s1pcPTJeGzSqvZ7tWij/
IUwyS3i2puFm5fFDxTMaGUHp4mMUvw7jYqucpUN5p8+nOFdoCK2DZYqeBsndYFRdy4GlI2QHiGAU
VVr6WbKKQxcOAV4ahpX9iIcTivukvM4tT60WT4AM/mCeUe0q82cEUW+qSXmO8tQTa5y4qc7S8Mpr
la58mWM8HLIBOSsaiphWLpuN1vnzopZ/K+N5UCaDWfpZGR+r77O4sMBzr0BHeGpV5nCwmTIgWgFW
d6jBn1YGX2EIx3YNCCKFjCDm5xmVK7nLeXNX0conrgz01zYLIx0Ur9p5aNTgz9/xNycPafuOm8wW
+aaq/868BGpai1hVMOR9mcNz3JEBxzg5wq+4g/czaHTZykUBgol0eadKod2Kk6+g9KrX1z9/l61Z
+76uefUxFrP4Iob0rQqCTFWlc7cqJ9y3EFE7UfT/MZv4HfKhvGKzgRLMhIIr/7bv5YluUErWUBca
V2GEj2e7s8jI8OBBCAIaEHeEX1ivylXJmVUu/R0qSX9OkbsIKCO78rjlwuhtvTOkPKCZR1FX3VZT
cONmcuNK/IvO93+sImC1rSLdqkPSgL6dRNL/kXYey41jTbd9IkTAmykcPSlHGU4QpZIK3ns8/V2o
rwd/qTpag1vNliEpgoQ552Tm3ivFOW+rvJWPyUjboxkI2ph7laLsaSrvZZb6JrPIKIgSFI1VmuDO
ZEHUBlAkKVjEdFlBsgScG+TcU1BotO0Z6K8l71uh/O5cWteIfx5AXdLV9b1yDEUW0H9OKYkqd9kk
hMpqGE+xVKTqRShxl6BxEfKBCGDc5Jq4neXPoCk2dN6l0bxiy1nzEA3lQcwnkqbTc5Kq7vRt38O/
r0XeG9OLBBoFlf9XDhqC14mHTPlIyN+Xvwz9k+ZXUTuhW2LxWmxEWMQaQdrS3Yzq+t8n9l9LNpqq
kF1kFUGotQJa/twvYmmFojR28jGlmZSF2MJlmS+MV9zz/72hv6OXL1v6kg8JZt2okokt6eQ/1E+o
agoZXFhdeKJr6Q6kd4qe5f9zo1+uqDYbpFqWRvk4ivuRsw7quDicCM7rWrPbyCPPO8TfLdB+jwZf
TzbWL2R9VEAPdG/+c6cqSlwZZdDIx4B+1gD7f0iUf8zqVwzB1BXorp3uKU+jDTULSOMs1lMaXOJb
+iZw+iv0YI+bK5yBHBRanK+yoqAsJinuCvkYYrJDypqfxOwqhN9s5fec/vXTmkC3sTSQ1GKU/PPT
al0ZqMmYyTSHckYytRUVgEDI3Fa5KsZ1CGYyEvN1zrZqFdhaAkKbZEZedT4jAOpCM4A3CJBOjkg3
KDa5XyvJvQ4xUKe+zebG0nKyG5kbFSywtM8eg7P8hkDcxd/2zaz4LwtPnQWJRvZBI4bRv4rg0lCN
JlPQxGNN6qnG/DlQ403odrphs1F4IkOD+zuyzhWYOACW35yt68X2ZU+yeQtlnAq7kjjqzz2pZoE5
0ihBXDt+B3F0y8MONYOfBrwbvbbF7lKI1PcNZxaWbU2mLQk0Z1G/7bv7VQtIG1DCVUrkMPtZw33F
b5PHZ37q2Q2TPqNyVLe0mmhHg4w3RjztJ0LeWKqRhTYbXAByTCvcKPAy7Y3RKWJHrWPVSKX7v/eO
tp5HX/cOWkH2jYRgEG3Zl71j5XMQL4Z4zAKVi0rb0VnNH0UUYug/2l8V8itBkDfSkl6Mmta1NeJd
IC9qnxNoNp9G56nYkLDt01UV5jsqg1T6zK3VUzDf6Un9KKcF7ufrQrvnxGpN4ErxZRjlazTlEA6u
aqPZXaXfghCeXVf0T2orXLowYnyW3Bx29m9cNYIMQw5Ji7UPdSlQfxQ3lTjfFbSuseXZwBdT+UNN
hVSXSAnn34ROvwstf+0kfVU2QBamfcWXUbbtWdXNgyQeWVBdu7SluKluK/0UjaNTdaqXB+ohR8y2
oPaJosuQ45LopYOxQDqYKrLuwx4b6pVx400Nx5/x1BwlBW213FLJDD+URgN52j9x0H2uP48UZ9LK
MATUO47NK0b2EwppOkpR41Gmu6Qs3g1N9jpKLEteuGUImB6oeCfFBPDZfaHFPwzp5b9PFDAjX88U
0Buwv2jeBYiP0/fLZE8BNelwMLMsofqNMcUWnvX2En/iXw592qUCyH8rKbAizLcc4X04Jr1D4c+k
crkdDHs5hOdwW7yHe9kDBSnPu2xE2UMl1aaKtQOpRsZXv58Omg/FIUg8kjc38Y0xjNpp/InZISZn
Y8tPuksGOcZ960y8nPhofgQ7+oxvDHQM01aXHRowzBXPyDbpZWmoNZMM3koA0l5IVYeJR5kn3FNx
Ud2681r5nFEG0mxhYzz18mV6E9VN8Vo4ovyDerAA2EF3gv5czRt9dkfB1Z6lXxImoE20katNdaKm
HAiOYHra8/wooxBBMGiP+/QFTo4hbFrDN+keaDx9i8353zLi62mJJ2GtDNJZm8Hlz2s3lpZ/BtZK
OjZkL8PiULX7rNuwW0l918bjVPgyYjTqcnGxDam1G7shc8qV6HQCnU4xKdcPvelwK2Q7QwH9Kr2G
FDTTW0rNq9jE7c8AVXu/qcxrNftFuKmhimnTQWp2uXDUBxcGtRqh2TLQ3/tt8CQitorxZgT2PD9U
1rNE6qZVtsQ5tT4QNNP/ZgtKzrb60xBsC7rQq14beBTUptfsqfrIt8bWwlZ0Ve+ixKlfrSuHNHqR
P0rV7d6Xl6j30NF1SA6Ffbk4OfKeYF/RgmMGavaQdJ7Qeoa5yWSbMy8sD6P8ZFiXcLmYHRaJdI8m
Ypbu1dzD0qRGJwwBIeXo4gmbz1Thn/gRVRiOtpH6o2k2Q7MZi/dMZ76kgnIIJ4dbDdsPEVKL6cen
HKY1GzXaxstGkj1p24L4xWehJ3fMKhGCsnIbSIcB7yj+lQrL5iadN7XwOShbknZZRuHGRWo2Dk+y
4clc/9J7CStF22jUMWTpIASHOATfQMufjcZxlOgJJm/zxGPks0g5UpE91SeleaSnS2BAyGztTt8n
xY7qPq1eAsXtBXvp/SJw8sJpWkBmbkD/Ycm1fkS/RJQAeegtxb7WEEY7lLPta3EKPKi4CGJelLco
RIDArOy0+l4bEYI7YnKRsWkvrm49FSYMW0+SDrXkhBAu2heOvaS6im1ox7jxI15bfoEM0gMK685S
R3HAVYYTSWGolaq660V7etMDryEavsoUVkcnVK5y7Oux3xarMd7QKEEfUb7FureYrvgkXTPtvFq/
HJYrCJdhsFAsMkefiq+MTPd58ER6t9rNwaJStgtGjA+OXh7jyWlw5o3+cLF86hw9vi7NXmcVhtLC
ppzcy4dUdzj5NH0/tU6ROpG5X1MoHfXFDWMbtJtI3TGUsGSBO9SWvhH5RvwUDh4ZoD7YNokjFpi7
U/74qVseqpD6qL7nZqah28+v4/za6rWb1rdgeo26O44PN/BjpQI+0mmR8SjtMQshuOxoIgjBfsSA
CevR1mXKIzxkopV35OUFA4hFSDgfkoqqv6uN7igzvKlHGtUVxaOI6UTwLP0w90zajpU8Bg38F08O
LkpmT8/V5PajhlTvHJRYJ55w4bQZIzeZlWwfibRNJXXW7FhU0wxZtdDaQVoZgfE+mePjqHzMDR92
Fy0XUpsT246AL3jcMv2AMEhiPJnc+G0ku7xjwk5SNxm3Oh485DMpk3l8iNuDGb71po92XTKfg95X
TT/Rzk3vFj2uBfhe2mmBtaXMnxRvAGn0m6A5hKjeISQiQJn2w7BthG1rLHarncTpWErXxvDcpPQ1
6k4Wk1N3btAOCcs3GNi/c/Ks5Uhc4JYFlaYTj/w58sr5UsI17MRjG3AKaZrfxpIH6AinsCygWBpZ
3KgCmUThRq1w/Yn1nD7caum+ZdAaEJuqBkxGpqdgvOZ0SiaeqUgalVrojoFxIIJLpcgm7HYIHbtm
Q/4rYABrsvmo7pUBc1SSbUiNslLYiC0tlcKb2d+j0t0STmzojbBt0nTXVXi12c2Jjs6mq1/KPlRs
lWVmQiOxNljACdWnoNsojeJLMfMDkYa4wDQeyUmle0WaEOOYLyrF1Ij3Wwwm6CDtrWBR0w+fU6Js
pjI6RlJE2VAmQ0S6VEtoFZCbnjAL36SL/iWQoFuPSKfulcpKhu3LWtUI+okM6CQdZeqJKHVtdlpC
qcfyq/7XaByN7jwgKlGARBebhZJWfmiXyeuCz2/WQuuG/px41zfCCUCKBiq++mUpZEjDWJfZgvIt
anchMBGxT/ngIUQ0DVNlbGt0moir+zZnrMIUEp/UZPZEC8hz8hkK8j4RvnlL/5I0MmjpA6lWXZtZ
09/3zzOybSusA1Mm0lEb0fM0YsWhplWq9x1rgIjJZzGouNJkuM/c2JR3w3gbohO6OZPsr9V8DlL7
bCYaz8HHKzyoOR5LZLn/veN+A5u/7DiETNieMCwY1l9F6J4KshXlMjuufq5JEAXTbQquXY0YD8Tp
FE5cuZFXSYxw8X0VpGuS3otNoGZCSVIX7ojbMuIPol8qqbdQxR7vgCHuyHbEJl4UQCVtQWudlnEz
T/YVJaaVd1Nr9Kgui8sSoHAiquKACPoVnRrUlN7xWoSLGUz4qkweEygQYfGrzU96Y556d7a2OiTY
dHAzVOjpEMHFPPUGaV3UxeN9M3CF5LobUtpPa+VhSpn02L0ZBCvIhU5uZE7W3giECFpepUA7Yr30
RQZKBCyLRFXxeUme/3sv/0u9gKZwJhHF2opOAtP457kwppI2B0UqHed6vkQ9CkSkRmoa+jGD5xWB
vSVZjOzbaC9JFC63c+ANc7FDxP1AywLfcKnYOPQ02ptjd04K7SHTWz+jZ8KaiGhq6UmaZb+Z4qeS
3jtWM3yMHXKQur4Ta/O+LjDrxvTk1m65eCgn2G/DXWpZjr6Gj1WUglkibknih0osENqdyvpa4DQp
kbOS8kDLiUgVOUfcBecgNN34cyGpX3ZULoJoW5svulMIlF8yadrnIJ365T4xWFuN2QGDk0c2xVHT
6BSMol32QF4NJ4AZJKw6VMHwGjnfaU3zS+tZnQAF9YtIe43ihKRJWZ1avGkkwz/yOrjrZGbHkOKn
0y7lNeSo9eEbH1j+Jpv2v2X6nxcFiR5aFoNBWFt6/Hb4/J/KI5z4bJpCejHmtAnUryGzRc2uMRjg
ihnG+nxde5TrxP9rX7x4dbBLjooWgzZCmxCFk7JCZ4h1BjpJVSLApoMUGftRQUcSG4cB+KpKoiNO
0VcqTtKIp1UWlXeTE3U4as3hLtHzTQsJqWxk9rLIOkvb1yOL9vEpbJUPJV4ubVKB4vKKtL/vDc0G
AD2kAOzFgSx4cU1iLjKox4k6U3reCYr5NMW1vyzFXZMph568U0YeMjTIaiTpThAOkvTeT1xqabQ3
EstL+rRwKk1fKBedxir0w2jxxPTemuQjIJ/RUoB/3rtlCsoh2+Wgi8cS4yzYoaF7WYzE7+vZTvo9
vRzIa434f9SIWpx4q9YMeHy/Jn7hufNsmgqAZ5q1JwlbbG+Ku6prfo/XVqX6dScApFkX5DPzx0Bv
hUDVHWWmXd2EB3q5yRUUrWLEJgwEeq1Lq/jpl8soqqckye7qZtc2u1mNqSzupHSP3I+v/CxCtpKC
u6YwfpkZjTqD3Uq6obOCwBA1C6B7SNKrlINZM8Qm7RFCDDRIuRu7zagUIQGGGOiExC/rOaqnWDgG
0AMJKfWmiJ4qBN8aZf/cFJwRiVKG1QfOWIgp4JIlu7ILWVSBW7otybxbEsVXyUxXefzWcwDFtGbM
alDEuVz+9mzBVnwLSSP/ThdGMRwV00mpfSP+SGErIeqvWWkuDw2mzheS8NRTs/ss/Qzy10E+rNql
deqYFHCHQenJ9XgQugsoM7vQNSDe6VuOdx1yvzLcyoGGqLR/6JeNzKEDWmXVwVnhHI9FekgIZD44
1vKAjegzTmmmUUSPndxfFn0+yS9FHvgTgxLl+GqnocwwFMhIsBT/e0ClIv3XhM8lqlB9ldZKFQj0
P0dUeF0NydGBBNApfC5/SZfGH950TzwLB8Xm9HRG/GvQqW3GDGfxi11zrI7hWb03T4MPHtwZfIR0
8oa41qYtho1BrXHz8+AaPF/GdBI5qz+DEMTTN5M/Ozn+NXGfPOFjxtFfcK2TPuvXG74XcpP8ym0p
cGuIV75Fvc0xaVMbmxCOcmB2GigQvsrrjTVwzwuBEQkQbhDxYQe1W8pFnR294/8ifs9hhT+rMNqA
fk8248yo2jjFgNfTm5bmFkQ/bJY4CdQW+WXKOJVoC8b6KpwQtLFQxDUq5vncM6B25xbZZFkmEi0A
KX7HzBHpP6T5KgrydRP8YfYzI1VDHBvZBvAB8Z/t8yF5yYnsDmXjlswE3pUbODn4YyhIBhWLGAQj
W+FqSfE9uNZnyuSckO62gZHxfcD+Ta7HxjWf0uxGtqvMLh6C9/SVFWyLNzCyhU/mBVCY+NmTHP+5
PX6wMOYlaWbC0oQtpLxd5NPqulk2zqYqBM50j2e/wvafcTxwRdhwwBTKtwgHDJwNCjt/y1fzd7DD
1wKNpPnPu3Xyn7yvhnp9ZQcvgFz0F+25v4zv1Wl4Xp7VdzaJEhI5kkjp3dg3P7FJbjFkm5w1b/2B
mOksHCE1PogPxjcyg79FqFTDFMTxhDNrh8yvhVKtp3LfNqF4nMvGCdIKWGPllxban654zKk9xOus
xOmSddNGtM4lS1vmAY2lz8rXzNYwPp5OIWJiXTuXp3RIz9rcwFVU40uF4rtZ1I9ghhp5LqPMxYlC
745lZ+Y3TX2TCjiCC3SSRcLjtcCTqVH6dDsCln2rErQgiunK639f2Prf2W8+Ml3U+MCmjKH6S5Vl
RB6V9nkiHiPxl6JM7kzI3T7M2OYHEeUtBRJJLCFj7ZZG3gloviAluQl06gKbYdB8joW8JzvHhYgx
kkluym96M8EY19FYcOKh3Jvi0B+HwjOr0Q2JlGd9SxAYyh9ixVhVI2EZkl2T5bskRkFb4pNUaRSQ
0UhirfVIZbJXV5iv2dGH4CBUsIDxgZpzti5iLfH1l1jDUB33M3SBQLdOM3nRXNpTR9vOcIPS8ZN5
hFzbf++4fylPseOQEeGiUCjJfQ2AdS0iVz8JyzFYhkcVamtexm6lRz/EvDoIxW1dcOAW+tmJVNk7
EdEwM7Yu+xLBemh99j32HlIWVNNBllIkjWEHxsi4l2uuiPt4yjw1vRUhLh+VKwV+ct13LWEp3lSZ
djlpfirL74b5vyVg6wXwfz7Ul3yqiIF7kOVIpHWW6BE3eAOnqChu0wTMkxAgSPYN8SXkFE/xX9ok
gdYCFj4S0r7Gg8kb5fINOjwJSXipdJkRyPocB2O/rkDLYj7GSUmfFoaJu6Hv3HoWjr9SWT1rnXnJ
pt7VY+g+kl8Y2u6/D9dfjevpHkB7Oxq402KWuED5EhHkEs6f1FCWY6NRRRqu0TjD36MykeAFYJVT
C9tkvLbRcktjerT6VE2Hbyvy6yT5ZZ3Lm0DRgF9BknXrS1XcGupFruT1TXRkHWevr6x7c0reZA11
Map3wdPQY+bBr9KcdLtqzTdDe8uYPGiB8U0gqv4dwUNQhxW3nsAWZoIvF746FoPSBfl0pBdEhIsj
yOxlUE9DEhw6Y6IVPG028KlV5qcxw6Mh2mHCi5B4z5Y9UBdIxhtNYigg0kICfCQkmwhkTbDtLe2K
kjRUycvWolezFlLSe5xRXjN8vpisAvUl88AlF7InSvkjgqYSqbNRukqJ/BENU601YJbS8/gOjsVS
hW/UJb9zE38cBV1FBsNnN6xVDG5+SV1R7yuUXA9lhLrZFj/zZ2xAmio4JMmssS+wzGIRVM3mnNaD
xKoedZZEQSdtmSSlxYuH5dXQQ7/Broek0B+i/L421AuXAkQ2crKr/F7eNzk5WaN0wni4WkjO6h4r
uY5PWWl/DkCoJxEvQmlswjG4l7T2ne7RANIQi/Ty4iGp++8LQP6ras+nRgwCaZfeSVTvv0gWUqXE
d5FLEvbKTaRRK1kWzkGztlc3e9/dciiiQTAcY71/rFLhHaLVUX+juThZ0g0L86C4LcZdzJir55Vn
ze3PRhkcEioPXVWex4ZUL/X3/37Tf5uqedMGteK18xXNIKwv4xFyrFLIy0w5AuKOW3tcvFbaReJL
LDqd4qneoB3N5i4HS5xd+vyuMy6Z6OYphC4H90aJ/d7vApfSra0pu4n8fU+1FHsFvhjX2HcsK0m2
e7rs5b3NeiNI3nqaHNV7LaVr2455rC1OyV4TntE4BcY+gS4MdEA39oLumJITpc8w076VtBjrx/p6
htLqTl4lYTr1+i+L7SyYO3Uuc+Wo+UZ2MbO71XGbFPf1bbLuw/Blrn/wtQd+RPVhfuo3TXbJDRjV
/opcC+7bGqeLj3ewazcMKHF7lckLn0SE6PomIFCyAI6/6fWPfG8JbxR9MEQJ6g9AcUqz6cNdnnx0
2RMLVZhruMJMwSbsnEhICxIQvJegc6PmUWoP87Rf5B91+aN4J2+xDP6YbHCK8HgT0CEJOrMX9q65
M6h9qDZlmBQBwkepvMSdu64XjqoPcw92A3M1WvslP9PIB+pvisSSAvLBQFZO1+rRJPyzJ839qN/r
Y7TN/W4T9o965S58YvNOhNcJEYNT4JHDdS7oPnFhSNdLV9rQZ9FXLJRvNrK+/EW21cfuV7QV5qdW
+yHXIEJ2urot4IU5i+yX4VEbd225m4WDru5MdRdT9niHY5tn9wJdAknKHBTjqJV+rF2KU2/ea4Nn
DOQTTiV9JkvYV5HPlir5IOv7FTJ+sFSSAraZOJhM8aimzcsYrPfM85HmgNxjFA9aRVijbaZk8904
Txrl304mBPTrJYT2+WvTDKXq6KZoJMqxcsHmAwCsAEb+Ngvez4y97ZXTgnqyRpPC7Zw9c4c6XAhz
SpTCkvizzg49+0bd6uGuJVJYhvO8LkrAdhC2JmtBur8gBqCrMtLgSz5uYfQn5r1cHiP6yHPptRg7
lEdIW+FHLXzQoa4wn0rhA9xdK+wG8uhMCaXNSu/aFyf9XdHPafnKCrp4rTJ8mGghnKB4necPjdOB
KWEyvTB0WXrPBCUABDjDKG9x8rWP3Wf+GOi5HV+SaKuUR+MDSLAgHVJjX0TUSFlcI5Qi/NkRk/BX
Hf3AuwO6D20c1thFl5xh3iuEkD0gjoI0DSHdsQv3YrEbhlOEocPwVPAdpS8kXtrS59GW19Lu9r8H
PubffzlqpkYS05Jw+zEA8vj/SYmVSSAGGWboI5URKH8ZDOp020U4p64kLkyBHzj7nyGlEKrI2rmS
3yPpoSgIee9ikODpJoYrdSrlQ2XsWWMPh/GzPA0LNTKUzPBt3fLUsRveFXdhpg6eoREkF/1p4KK2
05QEkIuZGUU3nRo4ceYN2gPjWJoeuJj5WFW0UGUYBZ51pkeHDNmHyLbnLGaDrPpA8VNIpqEjHKj7
UXiokJOSPGlWWDvDBkXQZDPfceC7LVqEodiLnP/krFCXkj2Id3LnSIC5z6FFK8gt5B5VeJNKR7KO
CJ/n7CmdfrFabMatGjBoX7jExkO9RVVER/nt9EMl9E69Udt0m5ow9zc8JpMPqgR3w+bqqztcXHbp
toNNsY2MV/z2O3pF+nAoPEDOFTFn9zB8Yg85tBBKkW2chM7lfEefVe3V9gAXvQOIAiXcJlZlFuik
Q85F41PP3ZbqZWaOlA7ZqS+3ssoQTmgcfXBmLsM22eumbzITiZympPMWN38ngyRxPXTnAKTBd4pn
cxV4fZ1PLNkirtVYkyHN/vNkUuYFAZiOEjTZhQ/Mo6bpsK8CEXfDntV9iLIG6E67Xb/Cnz+j6oPr
OpMdN6jcnizSNVTgsYXJV86qVtjqkt9uOuutS+8nPgjpEDN46OOf0vrL8BHJV2IB1FQ4RiSPpmxx
sqk6u61v5Fc4B+XEg2bebOtjgFC3otjvcpHLw52JWSewetgzHJkRkDJVQTKJj6LS2WV+Yq2e1h5B
YV2hXserHO0taMQgh3jB4T59V7X9ZHjLRJ1hC4RtlL+5LgmN/yVgRknNWkTULPxrxpd9mdSZlOcK
1cGogFUUIdoYLEyWeAymWue95ox4nZXjfFFeC+oFTi6Itz58jbHfbkORtIjVf/RkhbkeJzfAg1jN
nLUx2F7xs47N6yA9yyw3zCSl70XjJRPJwMhGyvuA+0CNnqNqJ5GCGPDhy8prSyMDTSw3SthymkJH
x9ylRE/iQPnnVcRGpy3ZjpEtyKGYEwN5waRCbn1Yb0F3EXtq1qy3lWZBiCQox7rIHDSs4zKTER2u
RiIi4Iifh4wZNO1aLDMyuNrBtWLT0ZS1+/onKszQfKmKJ1lOvYYaRzliE+0pOdCF3jIiOsSo0YNW
3E/V69rmmK6w3YrPAIRmNB5S8ktIhzTf99330/qVFJLNN//C7cY93HHjO8wLcCynS2n7s+efeMLJ
P3HXyefB9RfXv8Gi4geewc31y/N6J/TFHyY5NLiXun068cx//vlcCVNs87sv01x3d1tfgceYzY7R
By9UnrmHl+9266vW9unGP97o6WbZJ27rvXzhOTeft3fj1/XpfKdXhJ198F2R+Sgnn08AhCvc8iKz
J7mnG35T57YyvGBnnRaXzV5QGKxb4PF1U9Cw2AAfFJ2QLfHq/L3EhmqbG4/P3uUk2OubAURnv0fO
hV33zsbefd7I5eJHju9Ltr9j2zzi+1CB3v33HT898QVuj/908VubP7xd/BvYntq+vLf2+vSLYF/W
jZAKctafI+f2fuMe3i2/yZ7s/f52+/2X7+vTa4guEoeLe/jtJq9vm7+RvXceae2bwjE88bPq/PP6
ln+LQIZNu4vunPLtk+L67zyYHuAXkRvk5XQHMBGbfn/iTV2Ypi5+6kEiWh8FceTANYI2dPFXgA+f
gyf5uwv3rB+ND7j+XMMv8nc7/+nJ/33/7glCzdPTDhbNbve0/geWhr1h8/D6dbfeXzo+WJsdf7bY
fAN8tOP30CudHXCb9e94ymRz38LDK2WH5/Lgk8/DKySo/OTpNncR+u1XuI7HUzal88T9ifsb2/O/
v3rgD9e/fvjn9VYu0O4JIs+6XZg5u4fdYPsPK1JnsoH+DFtcsDznad0mW+C98wsvwgvwy/9+gMhj
AwLiLntjOzb/fP6X+/KHkEAEHz/F5D1CB5XMDPBy634alJ3FOdzMQE8qKuEh9dtlAv/6qWj3gjg5
VXSfM0CPQ7KtFypjVbADQt3+ihSRUm6565M7qMcPOjwYi/J5N7Pci8pNJQc0ZBPIxb9Nc8awnPiR
9HPMra04iX5aLatb2m/I4QvpiUBhyD4zI7xfRs4KLIZifZONO1QNbRlcixH56zSY50T7YXYNyia1
c8Mo34cEqUUsnrpOvuaTeEHG6wzSJoBqM6jCQawpY2kviflmRaGfReT1AZ25Vvdr0XomcsA6SGnN
/CCuXcHodWWMP0c6gssz7Q4G2dpY8YgLUngdYmT9akHFnge6UEXy5teN6kXzQ6OCSkdG7SaKug2N
7i3WADFWHctKU71MlUKzU8Qpk+KEUZc6RhC9GBqAtsdRFrcWQgnWbJTWWHPBsbDraFtq7mIiLZ5B
gcjJEdi1zXQEYREQpWRcxZnGOHBroZiQoQ92aoytI6C/VTKQxZ+AgMkYYlr0j7q4jesa9ehEJzZJ
vqT1xWSJ0ixbipX0SlJ9gUheGWGxBqP2AN730MS+Ypi/SN4wBZCnT6BClqxoJPo958wAdZ9vBxrI
m+FyRAjrxnjj6NXtanlzMSzoolN3jqSGBlpktqPYt8z3Pn5dCcoFqwmkvI9hNt4HpuyNOSwfdfAr
piNsaJV6W9ojBncM73h729QtAKhqHHLaRL61aXtXrQpo2jpopUg5gIByxk0Kt7kZ6TEm0YGs3C1K
d+5I3bTFz2J+3vUcmFKat4pFSyEDAnNDJ54x89I4vA5wX1vB0Tu4cPp9hCtwLCG/Q8KH4ZE2IT0f
2RxIpygR7iop2OiVsa1LmhGsYtARon0dU5L3k+g9CCs/nerHcBmZrMdLaSofsoA6syuP6WGCIjUT
TVUoEOVy9luOCoXbI1QBO6vZk5yBhW44ZvCcaoUbIk5M5s8MqLs+nZaRFcFHqFheST1rKCovv80y
3V4H5CCcoUt3niLhvVCq00y01iBhS8Wo8RvgedRXRhx1Ur4JWJ3nAU6cdW02so4KPUUMdq2UuTqM
QBpRrVneJjpTsP5JXxO/uAgG62Ytzp8FapazJtmJul5RxOfl+1wLtpgpu1Cm+5aBerQt54Ns9fSp
fIhVTnOywnoMWxNtKbCSF2GkTD0iFTcwWsRrpY6+pLMv1Qv9UK9qT/SvBndJF/MdILx1EeliCdvq
1CynYd9bpIlpcSkZj2VsuuPyWsnUlShzKSxdBKXzg7j4UVKy1oIXRQOPGAWYHkHw6ShIJYWGXSpx
kwBDG5csLBTuWsk0Q/VTMpn37/r8B73vaKjtyYP4NvTzk5Y+QnTGPAYXu5dOFb1OeqUGA4/mYImu
S0ePDEQQ0OSdqbC2scY+qpL8GCviIQjSTUuBTDJnF2e+a5Y9xAx68Whc+nH1ENIqMzUwbS6GJ9H7
l5qQmCIGLU+N1yPjStrK7SJjoyOgtJSMMkf9OAH2CRb6y7VkGJpk2CwJGZFMEKlvKrTEXfZ6Ivvx
NL+qRgdDAbGhHLiGXF+UlAV0fdbqz7weH4yAyl8X1w+Not9yQKJctwPgPcHacq3fm0BMdbqIKusQ
VxrnZfgpwvYS9es8vZgVsGmQroq86mZCPwnuylViTiEy1pxxikjhUAFug0NNBSBPwdGaoiNE/SWI
7nSl9dEfjUGEJAODB2FH7Ix0d5bdif6ESFaVMD6VDQ7R9JcqVXYvke6RW6dJ6iNdkrDh3iS93AzS
qV2bOekQQFV7sQyvolWCwo4kx7wgaUiD53gFMgf3SvFIy+DnUYxBLzU+joXdOL2EqEF1wXKUKfZn
sTkGeftDogFyxhxYSLd5RJTB9AMMvSY9rNH4qorAJ1rjSZdxODEgI7tLrOIUy4Ktqq/Z8rqSzxSQ
SGq+r9tziECRPDGWN1Jn+6q8Rkyxdf2s9KgURDQqAwwB+qJqBpQLo+eavJuR4BoCDaXmxdOratNU
VzTjS91dzLrGn/zCjHUxW2uvwx7L9mHKNdrJ2wwC2ZwMF4PgLQyUrRaHbiQ997BFhcp0Ii4rhGSX
HtU5OgtwacZR6XGuRERuM+ehQCpjHiiB/CihSwUCJ0wYerLanU1UIMSSvqTUl0mu3MHKLyLtucdq
lXCLZ1GVEPLRp2BUz1HUOxovU5boLMqX8AXi5SzObmaQfiPu7pBNh7EnUyMWknYXVRBtqXJnGoVd
sC8A0iujhVJcnyWcCQmKJShiftehiaaiYIbl/yPsvHYbR7Y1/EQEmMOtJEqioiU5tW8It+1mLOb8
9Oer3jjA2QFnY2Y8cJDEUKyq9a8/kKl17iMmKst7VscRA9BqVZrmTve+0gzbVjjhmvpRgxbxSxuC
bwhoave/jGNFoFfDHkTL60Akhu8mCcCc+Vw1xXrg5xXm7SoiuVq85oZPlCj8qzvcZji+hGPA8re9
jRvXvpJoDyk1HQV2Q3DRBfwt28X0oSJEI361J9TM6Yxvyhw4XrxOFkam0Hd4ctlxsyHRdKOI+qam
33b63USwj/oXC3ClV8evamaFXPRNRGOsyzx4rvQ8vQ0+oTTbdej22FenYK8alnotIIaWbpVY240N
mxUb+gK5XnBUlpoJddLwA6LCrHA2o5dPytAGy+4NNqtro28YClRsFUQBAJiw+BwT0C4Y1eYwkys2
rw08C23a0gb7EB2xSV/i6G28m/lLhfdVJOjpAVCA/u2K6o8bJps+MzadPawr+AL4sa+Xxa+doKnu
jgLorhhEcfxehCDc82s0QenIHLPmm8uDInhcZeICXgRyP6MAr8SkZwvftg5V/mQa4ljXWZC2w0Gg
vDbIcZmjE6gbSJ9S3xmoCFmjYLDIBc090kTMR1+TlddGRFLUxBcZ2n7Mejw2QFY1dfT7GEtYvdrG
Hd5SOtmyWXOgbjZC2E1ZumlgNdIDCfEfJhFdxwnBiZ50N9qp6XNmzIx8qMV1oeMLg7CL+TeJz40S
XYgUOKh6/qihDkWCpI4q9eMU9glmMWIIg8kYX4jnYKi429JJ7tgbjjaGLMXnjNnQRIdNi3DJtr9d
LdljmhDLY54R1+jGUYP5YddbR9PXA/SXqAYMYS9j41BnAeCOs7aaGu3moEKjobOx4UYNwCuL+kwH
by33YF1COFl4TvCzV9qPKHuewo8crKXTQyDb8GXBW27qARmcs8idzTid/tbrTGoVWDotkWnJ7g6m
dlVr/rFUhVwZz0ALEsw851mOAA58RSZgsX/SGjKgluG8NDTQxgpzQJs0aCJ+kNcYieDMKfKFhBPM
65K9utXGg6dSV4hisnbvqo8yv9MTwzZC2bpjfOjt5NxoDveB3ljqkL1ByPRcQiiFx1brm1FoV692
wJgbXlOsUjv7xn3NHzP4sJ14auH3Cp3r26nvCTb1ISQgOdgX1VwVBK6wk6rNZS2XddEUsMvIubTU
rc3zvND+iLT5XNCSFm22V40Hja6gbD9MWpXgzcYjqeH5cUSWysjBKTD7yIUGHwfjJ/ZFadrfCpJH
CEpe8wejVm6yxAHoM04dZvFN6/eD86YmbHihPy2pQlGCQMn8k8GXJn/G8ocqfVjDhzncjPCtIaRI
tBtjuXaedu0XtpzLl2vxPNNkEbSv2GZhwnHwIOMYTJgYSAU5B1dl+roq8mPVo41DeTO0oHaMGoV8
5ZhroCrnaWJXZpH7PpV096hYPR5wdV6XpJY4BB2CwJ1GnJSdCrtwJzwgrF3HEPCmkQmHWIPuo2jo
pdXVPvFsksVAC8hgG9RNT9TnslRr8utIht23zOmtpfpjD4moKXB/YBQS1KTBfpOlYkTKpNepZ7lz
DNkkZHl5FEq80ckLnCrlZMjl0VgY9DKE5DXlWTCb9FQgk7F0GwPoeOeY35MbYFNFesF8tPJqbSto
VxrZo+E6Uc+lqvcU2cpG4OA0YUUW4RWIJIG0RII7HIuERAxDl+TQhycPDBSMqviA3fsCQnZvalRs
vUVXmonfzMfzwLSj5pDBBL7ajMW2tT5kDTThfcYZgtR9VuBJROhVtMZOESRkuH4XGDX59ErypNe/
0kMR/dnsFFrsOiR+gt8FocD4zKWPqcNrooAFoOu7xGM3rjYCDCiujpilxeLSig+ynccFGdMubBVs
zmlmxsWNFMjNtFBIpFRS4xYjHcIr94KoB13HxBuNmdnRMilOWgZIahg7O+nXjTipvbqOC5M9eYli
Jcay8NXziMylMmia9sKco83hl0K93DcaSzIsllol3YC+Sj8eOpqtbRZuQ9gt+G343YBFcextlLje
lslP3rqXbv7psYloR5y0Ut6BoO2YpJy52ObC2XUL4z/Dpl9mOiV1gNki4zKl9GVWttm1saAI+h7u
WARRXax+rGKkjHntiiez0OEYiXVLNyjplpvBDWldOJPlaSr9kABIC4hftS5qdKGGCXAyUw9Dk22G
XByIyXm3UhxMC3GJh/bG1mDvMnSd5UMj8jaLum2ZnixalJa567FuVQcyfxxcU+Ji04VYalougXQV
t4LgmSqT129lY+ShfcT13ZpTzJykpWX/Kyw7P2ewZeO7QH7gpV+13m+T4aiN816AyA69uYMdPhqv
Jja24rxAjgGpiEqx9by3qoImz9QVea8Yz0qUoC2jG1K8FCxZ9dgqwLMMf4TNc0RP1QFUmVECJkqx
1u5O9ZjQYkLdykeg3xZeRqFv+gRNIPfmEUGXZiCM7j5nC1NR8FitA1Gy8zu2MZL04dwSi4gETT6A
wFtMa4rKtE4VEI6xn08J9lgEB1TvKmFi8F7W2AiRMDFNqFNfizEw4KcOquGnTG8zNObKpr3Y4tSr
mdv0jgKHR/rH+QYX+DS+vAdkUvsFPw2IEx+Onr7wEB8TbngCDiHwIEao5qjppiuVldZrB4gOYAL6
1pmdLeqbnToO/n5psNKncDFiYtfGRq5c1G0c92VBT1axYHrjbsBQ1DUrHoZ2pwnWPa33i2gK8hjX
cNbRcFrh2Y+p6AKhHKMeX1OCMKHqJOgXW79920Z+J+kvxZ5wFZeGEzEE65mOTg4HNCVSyalJNzI+
OsTfrUVHslK/FrJy4U3GxyJlHHWkSprbBQ5c6xGhyxLkQPpKoKaOc5avnQHkyEgekbdczLaSvUlO
JsXERdFv42IHeVnspsbbdNr8p5+8fdMD0undPeksf+6wQe1QAU/50RvKq5qY+wlpUk95aaXNYUmg
Grk9ww6CvbHJ2gZCD25F0NzBFjJ2QsWi7+djbjR7lZwS20nXHjt221BQcjbPzXTJbP2cm+hY9PZQ
1iFpSX16mTFAFNZ75XzOYHi9+M5mWoI2ueuNu2kSDCl72L7laz8YQZqx03vNuOX9IZmZBbXXHCIc
0VqO3ux7OKhKjOxxIJiuw0oo2bpGd5+HLw9KbVqr62YpXoshqOrsOfeMmxfrmK9CB8ayEBHGkkE3
pxKLsjdnGtYRrDvVfV68czjvQz2wHSqC4hvW4nlSdbxusLgbXBV/dNzi9MdovxfttZhIDXQhoBtt
oI5AfGVh38wGt89UivhwGonUW1/kW7CL0KnJht1Ef8KJY3KUN2dgd2rH/qxqMOl4LpTtiBTW9rrT
EFb+wCcbQKauTnwu650tnYVNgEJFCaZ4upKfU/Xh2gTJaJoPaGPvRkdBPLOYOzbU/hgD6WqvPRLF
WlXGtIf9OK+HVHbwupHRujIcSVMV63r40bHriq3hZusAKZk2Pkijw+t0eM4a1kwvfv4vzev/wBX/
pxbZv1DLRitbjNKeR7btPME3uol2/ZFM9lpkLyXsDusDo9b//zP/nd4kHW4gpzvQmyCpa//Slpu9
ARC7MSipB3tT0V6SeCEWiZ8KQR11R4CT1wOpkXQOzrWcRhjFCSZ9QE1jUR7I8l5NxB8Zrl/BpKaq
chW0tMO0GSWbzcCL+Or+t2PW/q3HzzHbWE5guAe1Xv1XW5A+0+FeJX1/UpvfaSfRlGs5Bfryoom9
LPg02OyOwLsENdj/f7m0/8BExEvR4UM9jIFw3v3njnCM1V8aZWFH0BiNjA6T6JyKwNqXy6eG0jcr
iS5bsHmst5Z6LZm4FViIegme9V94aQY6fT7rn7rThgu5C24KQX+o4v5SN/8P1WGeS3PBWWE5wUi8
lhmpHa57EPWTY4Nk4fIwFcotbIZj1OfPjWK+KNdy/Ez17iHyEUQi2/YFVq3euNYSFB4KEvvIZ9QX
1leDrobRiPQ7C8opfjLU9Hyuq2Of/sEeLtfYZvY9gef1GoTcjXtS+SDyutJp4q/TR0qjstzUFqZg
XKYOr/ioHS+Kuy+Hq2UhWVU+x1r5KAGFdO+1mAzMn6yVN1Pyjmm36Zpn3X2QBI6t4E6tcjwSpJdI
cc9hQynAw0up7EMZDqCMYq/oMY2TyR8aOWcmILJiOuojNWqajL5NtN9ANsLSX8bIe+juk2Ep52pd
z0Gl4V89HBvvkJkG1SKEYvIIqgnfVPFLvEV2e0MUdUTZvM8149AznYZ1sreT6alSx+8oxd7cvGvi
bpTS3mRea8qA6eFBWuxE4Xxwlw8ZR1o0gAPug63jIUEhrhUYVQwUv+Qk5TZ604luyZNtHltDXVd6
9FimOkjT6GxbvS8+844jmNxj07/r3afaNms1eUtgcxB1+WhUdz0Yf9DMfOLcfMxbHSkeUhPaPfFE
dTm+2FBsFi/b2dmP5X4yTLQXh0rkZLFozMiXBo7ErKTr+EiLQ+PeKOCB+vNCL9t24VyAQHWAUqb6
ok/5ulJxS9LPmfhOupPeEAUKIf3cgotJAYn5bnhfgptYKWIjnXvdMfLVGt6w+26TzkVZZCByH5zv
GKOlQsfMy84wCx5Omc2ucnzrlqfMaZ+SFMoi8IZdPRTM0kpWDJNNYd6SPZTujehIWswYHjH3g9Ky
QEaxuhCm1VfP9A2cwYSxi1n4U+gMHqomqrVYS96KgSEGb0MxdnlSvCQkiDqEB1QyjIxZjKEFzXPX
IqNOIdM0Ge52C14SwttB6t4PYfqOeeyxMVn24eU7UCXOTlxu1ayToRWiSfZKUaTrUkuO0JXXhQB8
KpFKvymyA0MTyJGP2vLU4cGeqnvLbnxz2ude0KMlpHkzlt0emvpFUZ9MD2gqLALRfSmYbM6QXklb
rKvf+OWvhzIw+kcDrU/hMbAmLBhtjHUzSOdxeNASzy/Y8hX4ogFKixpGSJ0b575r3ruF9pISPSUj
wD8ZwjoiMQdBfA54YVd4dwCDWy4hHXYdRM0pB7y3TWerL58IldRzPdM35XmOB3ztwRZdlu/hay6+
64SYsJBKXlyMlk6mi1wIN+eS/slg3/HQ8x18FhpgjJDhW73WQAiqfYvi7EGVv6HaXk0QL0SI6lLB
KRLhiD5jkKXsUphjWVnuixANDxAxpCu3pqX3Z6Dv46DxHGFUD/hROnh5hpBolqL0I6CjEcK9XgYj
Nb8yI4E/DvgptnbPORJhM9I76wcsRJAU9ZfOGiE10pgBwI9L7CTiQ+zeE+MWuwl2itqrwNnUrQjI
0X+AmHFjWmmlvsnpJGneoY+blfAgb7019UuM6cwyBmP2kONXjZDmdZ8uDROrrImIeCxD7LdgZcBZ
oyNWafniFmEQa+ZZL8U7ejfmYwDVZl1o9m3Q2z9CS066V5P7zHimABVJ64vq2RI/DZVkIp44xIJN
oG2ofxrvix6zN/9x9XNDv8Bysk1m5rTSDpab7USzrLOkOFQEEUY48cxspnH929EAg62Df8W8rqAL
p5SJzneIAbyJQ20r3EeSJvvKRBc+TvtMQQaw0FNT6mPpJTjARNgGogWOcMmBE0akb5IKgt4sgmHX
YSvTqD6w6HBWIoVDOmJARhYxzo2/EqPcuUxn7uxn1PG4FB7d0joW4afmIss29nQAdJd2w3NlEzk4
YJa+M8eRB2uctiXWBjhPKfHLJJSA1tUhCUndUoGbi90IJRYrAp9+Ec1UFH+gPIW57LNSegzvbHGp
iBiYwgFVM0pP/MTxEaXYwpZiIewh2ZV2ftbaetenweR84U24ShsLOUfQDVlAVKKKLy+BouwU78Ns
HKfmvRmTXRtBQMnf8joJzNCCRTytBvFsjekR5/PzJNGu7oh4gaeMKbXyZ2P2m/mORpjoi2wXh6xx
I77ugKWOfm9buT7jcRsFavXiDTzYPEXvxXwp6BNqwMpJCR3CIYY+TbaDeNHJ/MYwc92m2tG0ovvS
LDDs69+R61/HBfZyC8aKoQuyciCCSSFHpTK8N1RKa8IfXjWiARRafYW2U4xkbQM8drp5soatkT7m
7IkY6Q+rfGtw+6/0/arqpk1TU21RHzQpBzRfhxA6m8L6W7OuRPj4q9wayPknygQUdyG8s/ohgG3c
+tyBpJx/9d6fqXmzLewXkktjxxCd6hfKzyd8YnfGwGM/u37Du1rWi151OxfvzVy5xhHaR42eL1q9
sbykBNloAw2CGp0Yf5yP2DB14xG04kw/9tRmTyGN9CZ87mOacJPYtJk4LFgW1dVp0A9ake7sAdZq
uLUBOYyu83Ug2EKQ8t3AKhxwMScmUpYOeQINkgkOFQAfbE/QrcOLxpYnn/KDWwEoZLsoYxCG46uT
pHsnjjcu4EvuoRAnzHHuuPs1GleYAe2lM60z+GeIFTjmraTI/67IxLua1X2suutY79vufdLoWEXE
md+7nF5XvpwWCp6JllYfP+tgFTp5JmEYsjuxd0k3XwW1eHExtUAWgung6/2FtT4ypnVJzzvEguia
j7/ozqnFKytROr2VHZ1GXKujvtrq0uMJcKcGSlxZb2p6iZt4HUYd4jZkp3jyjipRUx6hYNV2Mvdz
+mXnv3UvQmCOt818G+NzyvLeg/kr7S40ntweVxawKSOBCawvhzbKqKYJLKshAhhTtplxIgZfcBJS
rOikEbu8abwjpsZPydCcyiI/VN78TI5IlG9NjO/s9g3i6NwR2oTQMbX2aUvFbBMeBC7vWHitdtep
BTAtHxXSG6b6AUDCqP4oOb2K/uHkx4TG8tLq9+x5Hlh+rO1ce5AX1DXtO/ghmR/Gqh/H6TZTbL+h
N14qXyIhyHVk9oS/l9UnERtB0xByb4WHqQBxoO9v2FcHH2xcAjmjmWtOrCMEgQVfF2WVC+YnOm9D
Ep9IJ0H11oMJo/+ETK0Y9E0ztuCMFvi1JD8XPCZajyFT1KCy+FGrj0yZjqrSXBQubR8H0QKypuND
Wjy50VekvuvODJsWKOWXnpg/YPt7zqszcN8CpQSozdaLXay6wUBdZOG/N5/0kS7h8kGfmXE2LGdX
/1Y65JKOzQrzrsbTth6LizBn8ETSAo2AzHfiqD8H2ivmA6kSuVlYE0EowtGsQ8mdsjk3y5cSKK5S
zTet2Pe5+if2VLQB9WHJ8AQmQotxOyfJmQnCL7qzx7VDnWKor8tyUUc2AuxFC6ZNYZ1T+4dOnta+
q9hzuyLf12Fy7canzL3S+JNNHzahwj4v8AFo95Co6lyj8Tee6hrPkYtwjhJmmMDNbSyLnDfYvEh2
j6n+mkdPiOrwroFzibd98TKZQflRpLFvzuYhL7En88j2BjXfL3O/jTLarOM2hf6Vs1kjJeY4TNbD
hQ481eiuZK+P8svwXjCwyCNfqcZjFsESnoPaeiPXNtej04ScdUCPqUc0rcBGK+OjpGXY0R8asVR3
K2fTABnmLKIR0VgultxLsi51snWnzVS+L46zTtiJJ927UdGNJActjv9kzncavddJcT6VmPpl+WtT
0j0DdlpqTLsqyjcpdi4ocb6HCD13ClzOyQAMPYmW8D18Eh3nqHin3iMGEit31kRMDWQ38mWmUHKO
eoM9OaKd3sMiiz3EAJhrulhqLfSxrOGlEH+60GM5K557laDL7I8RI2Zxk+aQoFxNpjdd+5OJlOrq
lLNNa4bfbvQ5tXRWp2uWsIsVu5wle6J3ZSJrSKgkqpepqrZNgl61Oefl98T4KvPh1AJ8R8nRQURA
7bMCyh8bcs5pXMkshlbsEjj6GdaSYwZaqPSBZ2zlSJjzKxRh1nyQNnp1eyUhhtdqaQAgYfKsi5EX
22HhNsJ9Vn6RIkl3Fy7vW9GTwOvrOcoF9kNofMj1nEfvIHFqkBNMqRDxs2uz0bKtXGN8y3GqW7T5
6GFr7HznQ4slo7YbPJJchnuiAtsDNpreHsoFxjWHMhHYZh5cxdyInkj3xvh2bEhTCfsMezxrChy+
Gy39DajmqloVmfeUjukvtkE4bU4HbCcfyE79SrX3y4+lt3th0YqwBgi67bSqZkZClW5dDBKFpCtZ
bA/NEh57jsFMxT42h8I80cJviN5o2fm0Hgg7JJSUTsiM3LCHYKgsy7eT7V2rQPBBW7zq7yaBGVZr
sAJMaxpTKyh9T7pF10SJzqOa79zqpVFOszxf4wXN3veEIKRCkSEwFcDgpX8Zkv5kp2pgl+VTrWWs
/rD35DGKunpKkFZ2VUX6zryxw+SoECvSTxYPQ7QedZyGBnIszBiG2qydDTPdT8mmGN8H5GleW+3l
CSVd++pZ6bW3cP0d0CqYOwe/SJGEW9odfl1Uh2j8xaRr52tPjYjRcZhs39GWnZvyp50w3ZlwFgi1
t1YAhio4mXR+z9CsWfv5+I3bY74GO8sDEbDKLwWqOE3jFqAw5MgrlkeDB9r16/bhePVaTkPl9FWU
zipVyDUzBTRKkCorRoVFXrVqnLQZjzpHvNiWnlB+Nh8Ve5ycJzmt2HZ4y75YIpK7PpQOnBYbIys+
lKiCI5CWfiYtwmIyNMpgWMBLMFUekmddI3GNQLAmtE9xBwCTQohesGcfuodd8nM7XCdspqpo8rWh
23lth8nRGoLfporcX01z8ugjuKgOdM/ZNeJpwbUn6ovDt6icnYb0J5OkfUzEXco4A8TNHJa7os2/
UgsnGc18eGl387rffeh+tLZ4UTLXWUVWAxeFusab05UHKtzV4uK6hLAJ51qW+c4u9TfTCY8Q4C1P
o7s0PI3efMEuaLW4qKAcdht8lpaDtJMn1JAPpKAeS+d0nyrkb5NVz77e0Yi5S34lQCRaukAQhPGl
hgdU0zQjuDEhOM+IRmDM8KHJ0bppe6Zo32K2jRwdwi1b+NY5zBn7uTlTcVxrg6Z37oaDM+HI5BWx
+0wOXtX5MxGIttVS7yUH3Qt3rqWAw+uocMzdGOIf0dsvJirK0Gn2U09uHr5fgrk/G3ssovzESYG3
yUknbbtdvm3GUANIkyH+8Ro4ofjVqfFwc5NTkzh7shlf1Xk64yY5GQeFMDh1lWHhmIEu0FXcODIx
0kxz3Nttf9SMq6ee4VwQOOdNm4yA7xjRjZVbh8VGSzyv1FDs6WUX7Qdfxw7HwNe57OFl5LjX4Phh
KDgDjEEzG2TWxO8oPlMcndqLHi/gVdhrUOGs63aTkyk32WJ7V+3yoE3sCcLRHxb1JNxlt+jWWnFA
bZDJeLhyztks9xvekNEVxRaoORkuTS3PubZq8SfrLFAeKTmMNHgBFmQJ+BSSew2WOO969RsPuoGW
CZKQfZpjBIjDnD6DRXnTjr40rR1fBldzNIqHObWOwYj9rmmElQrfim9aZ3+Y7bPS8KQMv7023NKu
wMGmW+G/iOtHebC6exEi9lO7wNHfSxqIA7Nx4l1T19lqxVcIa2pM3d0ApSb5GqenUZMp57mA7fva
zMnO6N4JqyiEtyfhXXGhb9lTMKHN1KIDorXNLMgHCw92vfC40QURADnUGHpQqEdTifzWJh00edeU
sz6U/lwgpIIQEMdMHzEkv1zf2mW+1WbzqCbqs4l/U3tNjezS91lQYS+U5R4P5iOU4JuC9QGAnc7s
NcQITZtlZzNxjUEGRVAiGXPRH+fChYw30OMdnxLVW3vfs0M/30XRFn+Nxbc5UVIgJSs94j+7CAa2
6+twXdqSLOaIeAReXsOCN+jeLdp5zib8DVCvOdn7yH59IPfJow9nmdqzmd6MPP2cx3FfoMPT9H5j
Ma3Bg3Q8ei8N9HQ5Tej40JiQIwybcxgx4xtv0kGoy8nSrKR76Jturi0AiFVzXswZ00pEizcb/7wu
Mi7FPDA7LJussACTgRsBWt9n6fxEpHVoYLyBQWUReRtnkc+0dhvwqVEdGonenVwxbDZd3P6tWFv1
dLIGjkPJHZyqKX/FLQOno1GiBQ5On66+neFF9PBgvASHNJcnUyV/e4ARVNTrJpm2Kc26kSWr9Xju
jW1ZG4jB8RcWtwkj4QGIA8fFMkyflsq6Omb1KqmV0V7UJmklEkl38aDKtA0BglfBNjvWz0tsr/so
2VXOsLMwApAhQWninKiX8qFcN6ZFR4YkTjnL/LKSZ0dzVw2tCVm/2Wp2KRLlXA+S9qQObwmK9Njp
Xzwl3hVNehvsL8+RfbeOZ3OOIBlQtOPDBtOvcW82rWn4jQlhQPrC2qCSfdWWu5LtDJkuEYSVgvHI
7pKefeOP84tTDNfYmnylVneK4m7Jq/UtFDca2pTfW7Fv/ypoauQqfPub/yN2OY+0ULpbqzKcdshR
0J7g1IdA5B8SFHQnSEr4T2pDnu/bdCu1J88yaFumPvMdv0OIsg3qNX/6N2J5m274fxD5/CKSwpC/
ehNeFm9Wz3cZ+szPiHmGaBuspJxEfg3uq7tAwrIK+Poj5SV82aInCe5bXoJ4pN7J3/IPnx1untGR
cFDh5udvVDRrxWol5TPJKkB3Iw/r+Vke4x0Jy3KUxy9/itaGnz9L6Yw8Nqlh+Xtc/FpmTfMvepYA
UQyfJw+Nj5JvwgvJDK+2+RVtwjW5cZG4HEhm7lyAeMt5yRfLj7rzlbPj0O98lddKfuHdZbL1s4zE
5gQ4sH/8SF4a+e6RLxO7eTWHNMmXw67grcp1TLp3uZNnwTfLPvIh9pODLSVCUiSUyEvMyXC6vCfv
euUKYDiFl+RmCtRzeWuuYId3bjX/RkdET+b643xGhuatEGlBd+3jcxGQL3UstvWuPCuXsFpVbz8/
XJdhtbrTj0SeE6xWynoXrPipVP/8BMr6zrcK58np/tx/OGuiveUN/Pnhxv38bEkkv3N/uTwbLud2
2nNZuevb+zNXKuBotxx6/TIdFV+mgsvTFesVrw2CrYOD4BmJmHVEP8UN0/5eJJREnOFP8MVIYRjd
7+5G/rV8LdeLwcEb/x1D95+7PMA7hyZvCGPV5/jk3eFT0DutgnRz/9nJF/MoXO/POzla7rvV6rRj
TMYbgtxj7geHKV+04z/ekTH/9x34OSNqFcqDucu7yp/xzr78lp/dEVit5T3ko3kI/vc1/JgfcERB
KB+fgKPjwtx/GEjyxskT+ju4GSBIse5/L+Z4E0p6S6AYxt0jwT0Ik8G9iopjwnR4Sq9pRyetODk1
VZA/VVd7uLUFJlpqvSkwVlAWhFPgsD0GuGZ0dgWyBNaxTvQGu3Gc6IruLmAEqXRPBvOOQOfUUN2N
gNALTD5HFEGdYC+lOesN6dK4ssPpCMwFt2DMVDQAbRh0hVAPLJ6p9tqh9xxHB79AsTEgvA64j2lM
hDOZhbkNH0ZdWHfWEvqw4aGWkJj6VgBgUjdPP3FNUwazrs6GuZPICG7jXNHuUCdno3NUFn0+YRVB
NkCkVK42zosVnI6aSj4FUS1wYhPs9ttb3sMsLh5Gdf/rMBwnK71pcOuTKWkQJGGaJyOExY/FFjBR
4Q/KDGkvvCz5H2dMtlEzQdxcp9Nng9l2Qz3xMlYAbPTPOoGXedsim3j0Zr7NxlxqwtX9nV3wrul+
RvMrl1jgQmN+UugdNUjih22ctscxsl4LgwTAHqS2rLYhVJhFPMN029ixDuUcEDdGqR8/8KDJIvSn
oMVZM21dZfrtLFARQ+MRLvOZvzwvoTgukMRdpXwbqdYaKNgo14yyuSQyBsxGVqiGG/tgLx84/eGT
mHOdtho+u6PerzsqdwQtJCdiLefu8WIfCYpQwP0HSCu6d8HbqMjuOuUYamd2nD9qBqpCj0v2mub2
zi4+0Il/rxXjdzbfJZVJ1Ro6SkBDYUyM6r2FgwpjJ1iWV9s9Gljfx2yY4lXUnVrxpcA2EZ2JQleG
kWNFp3VBVrtbAboAd6vz7Cd92euZtrMwHLUMVEFWUOWkJbHTq6f9ONOvHbydac1nBxSnpupOZxxD
tBLS/NskUsZsHkQDPe0kWfXYPppbVTrA8nDEBppuW0P9KtC9uAHM/+Mo+sCe+g2B60763A/ECxjA
7XZ6WeDGFJiDD+2jApNsKGLL9MkVOm6s7kZvdb/vbhmWQOl8K7yTORxohR/cPvUdmreqe5kUUjvW
YkjvAPinCEIoyAvec/a+tiIsAwvTIxhu5ZFpXEqmUT58T03y0WIz7yr7AfC/kPhcdVma8agPewTO
GRtHPWmfVHihEYYD+oJaLzGoZSqNNhTxbQtuIsuLhZtnpll3b5p8Gl+7qM7wvgYukOiXRL4Wm/4y
FhV6p/O0FxEGV7iHU2CS34EykbIMnNQB6O9xTymxDhAzPWlYxR0mCzI813S0Bu9DLrH5xgFnlXtL
mzgIu3onQFFT3Tf4tje6z2SAqIwIzIyPjveUo0eymMK0KHyKUbZAnjuyrUKdI2gXWtxcelCY91ps
2PUIuUJL4Q79Xq9uRvkaopvSuuqcLwWhg9ip8ddspHErTP2wpmZqOhJJhmNpTdvJXs4h9i2YHV8o
kR5pjWx5Np6jbJvWDuQ+GXlFoeHO+2nSnobKeF0iSU9AHEbVOuuYpde71GjPtu29mHxvJfjgErw3
DdWp3LZN9khN/UQpfq6IccjhU1mz9Kd4N2mv6CN6t7rdqt58VfLfbvwL/3yya0iZgoM3i3VmIfbS
0ROpUNYRGy0fs3uQrPwOyp/C7GhX9prw56esQbDdO8ZLqX57WG/qMDRt80y+qc18ZySvJZgfiGoD
Vzz1W0bvQOwhvKDe+N3ZRzzH5/lNn4u14TE1/riU9g6iPzrBkAV/ouZhhV9daqxQUlnETFTusc5b
gGccDhBfSuOcv+D/bxeqaHUpyfmNwzevytl9e5csh07yP4yd13LjaLplX6Wi7tEH3kyc7oihA71E
UaTMDYJUkvDe4+lnIbvnTKVUkZqoqMrKkCFI/PjN9+29Nr1HTV6TYMgImhgi75/Zqkc7iEkC2BUK
fG9SWMoqF0I7pzhXJOhruXbT3GUUDzWUZjVy4+GoeOn8EFHyHTNbyyS0W4NAVfoxnMt6q5xQAoQV
vE0qJJPYQQL/iOWBZr2OLPzVtxA0wuHkqFx3RGtXzlKPiMYpCG7g6NaRU6IRo4BhpBg+wlub4wEm
WSFoCRz8EUjKtKkPpblGrGEiLim8Q+HGT2Mx1vHwGFg3ghdZZOBg/6xEUASA/lOY2B3cfilq6r5T
lUXz7lzFYSF0aPDYcpkfyTDBkDtQJeZVsC29Ad5vtAXTchevC3ZB9Tp2ADMsukv9iFC9eo8oP8/6
JeLpmfN0L6/l1YX5bD45c4rRp2AX7JR2cgc7CVh4Ys4D23rmuEG5y0cI+ig94j2ZyjuNyWMKnh+x
84QmyANNmql3u98j+6DMnafyAsyivvoP44twXJ0bz+bUnKtP/N9MfVJjeOnofBaRndjKW3FbM83N
/YXwKAI40q/HO9Urm8DY672dJPb6RFl1WZFIMjmBAJ3J/ONsOEpPCmSvOPJZb1Nl1jHqarVggcU+
2c40QhyaQTp74HGgqEhagwZOxhw6rCUTKqivTD2mqKBT5mLNUVDH2RsSB8+FkiHjsgFRjbvPAsgh
d5JUzCl1u8BYEoUV0ihq3Gm9DZqDG+ES5bEK0bHqB4EPj2L7MiDggoAKBRtUOMQ7yT3GrbqFbLUr
cY2KuTfL5OHqqe1ckdu9pYAU8oKdyvQZdfRNQ/wLVnCI6AtkhYkXMVwHrIUCHavIpaTJdMy/+Klo
PADdTEFAax4i+xQNlFG/QXqe9GNXJKD35ehUH3tgS8PEYBtHsduw5fxcIPMtgu5NaqV16NOTw7ZS
usGiRe6kjzUqh7iIviF6MFppqvakkmwgREsxqpcSx8NgeNUEc1KW3iKKwKN7+sKngZf4LWid6IDb
MpHiuVQMc8NgK5eGsN1xuCIC81VkxxIUWBZ4zaAb7qMa+VD7aDEUCNA4LZqIEzXoj6o8olOJU/KF
U2IchfymGg8ZZPfIvwuF9aMu88emr55bzqMiHmNiyJdaXE18Z4DmjsBbb9Tn3DWoXsxidSgnTJog
7tH7RNGtQO2cl9YmVrH46i6lbNwWIwG5oM0UkUBU1xGGc5ooRBLxVqwI3JDBtlBB604RtqaBU5sm
JQTaCTrMzcy0k9Rb5A7GZvmhku+eS/RLoSN8KZ/oVGWO/iYK+msDKZT2wVRNX7sOHCjNX2EVl/Tf
M0y9iCI8Il67G5q0znJQW6UPrSuyxSRQVCwXlfvDoAA3DLxPRcDFBNWgQZxU6ua5GIoVzdHamJci
GaraUeibvUByjuZEa1FBg/+SJIAzlTh8ynm3YRjvyuBgeNgoqcoYXvSKm0BzEVNRqgmsZQiNr6QO
a2rxpsi6t0wSF5FoMbJpAFcYWOD3CNpj0NOcHOYWKTJ9svTaQxSPRhbKvkm6jDMapTWzA2XePtRQ
HfG5B/oPH5t359zd+jGK+1mIcI4qxinImQdoasg+NfS4oUtO8hL5dW2qbJyacksXvaYU/xGrkqM8
6ZEyVLl+zslAScWGk0q/GEdDSJ6oQjEnTr1VAlPJDw8uuxHc+REZK2L51Dk/erVF0qMgi5m7+oKg
gYQHgFSqsLkzrzeuXQbYfgL6ofOAXYzJoQhniinsZYOwJe1V6w65GC21lgyZ/JVNmay8GshH8rNR
r3q9mAUhx5H4mR6n4RSPnSnPnYxsZ4bUWSOgl8Nxt8rlZlVW2OxGf3lPni+qZjm8SsGm7weXZQ/Q
6Lxhkg2V0UBwSnDfjWYaW2vFaRwVeN4JKequgrcuu5s4CCgM9dcamuIQPPb5gFqT54J62gA8tVTf
ZXbmQkJiD6IqpiqjNWjIg60mFoAnDi3ezuxgYlo3HxFUthsyZerTTGejd+38YZuLBxOkGeIyJKER
aw/cdrWNbRQ+ljU+Onx8tIgM6ObNQJQvd1YGIyUTWqNiESLMLjSfkfQo3j4M1uhjJgF3SeqxITXq
3srVdQeZH0lEHtPyVdWHwEnXpNLPKXXZak1LUks8QnUafytYKupgbkXlnHCeIUmdtMppEN9FmTs8
XAGUyfz+EO4qIlNfYSLySH1oWwBiqKS9dG+m3R4bTSc451ywXgZN2wFD2KBBmOKEWnq8JC21BiNi
scJULpqeHdYFGvnwMUhqJjNm/V5siTFWH/oQenckTTCwMwU7J+57RF1YYx1iQ3atIs4k+GAKWtKc
GmmpCsmMFAMTtYP1ZA7ye06tEODkJhTlb1TGXxh4imnIhqwQCqer/O+nbBCj56RRoHPYlusgepe9
NS1wKowO6ZjON3hRaYS4/iJn/olIJ1lYA95okn/6q7Q6U/TUqoM+hWYh34qyXqogKB00Nm5bPSrJ
QcMcJnt7bOITqUWN4oTlMy0LqFa/13h/AbyOanhDJEAaVBUNv08qfE8exB42BSpj8yIn97TFqjAm
LAJjyCa/f6mvcvJPr/XpPQdFowWDxmu1wTqF2OZIBz7va+TVOzSS2J0b1SaV98zQ2bOnW7rUlTnc
CO3hmwv5+uFD7CIDBsqZpqOr/3Qh1PpNDG3Uj+PiifOYSku+OPRoKT3aFdmsrex/33ZK+SPfH4Hp
NxcwCud/vfu/XsAndCcBh35sYlvdpnPGAZkPa8oR7UEivcs6RfI76Z5lvGOK/eZ1v4jo9V9f9xPe
lWgjq3Nl3nhJX7qZCv2Aco98hZqaj0K8yLSMnhz3IpvAw4hhPMRI0nRCL769BV8Z0rqqiKLJ6dTS
VVEzP11J2ZdtF3SDvPX3Jn3Fl7q3cdigEleGmYRrzUFYe7AA4mVEJjSL3l0jjxDmLuTO4WLcQbl0
NwUIZ7WRqEmhfWPLy5k0d8mbXdNPVMAwSPOsszP/EUFr/g3iTfoJxPz1FvIGCI+xLDKuFI4Vvz7A
ba0UpqN48tY80TletE+0HGiUOpwtOJdBFMGptciqXaQg7fpwy0fWLcRlSAjihXiKhJnbk3qz99M5
2lnSNqxrHc0zZuxk6puPhLlLTxw2mweBAgGllerYNXtDQsFD/WgBmDFMnwSrJiN93WTrWt0jICyi
Q+gt3YOpjXBHAIxqh4OxGPNdJMxlCHNT2uEHtzvUxA5TQ+nkk5bbFgUd5dhaZ3NF1J7uLn02LY22
6zjG0MdxxzaVfELAa9JTA/BIoJg0r1Oy5kAELTztHQhOZD4r8QpeozV3m2eJaguGBOmkqTu+d+Dh
7pD5kW5AY5lfM3ObpeHTbbEJVvHbFzFcwBtyH3uwDGc+nk2Ro2Edu5CCsDTorbn4u68eJYYrTS6M
7CAhRqd9kj5p7pJuZJY+ieYhouqALsU8j/hP+vUkBsnKcmiffUoG6j7TH90Y8dRuBCqOwEZVfGrq
BxcVAV3LZl7QWqAJG+IO2FUB5wuOboi8ujVfcwxiEt+hDcEJXbQ15blHdjBY5snKwUGYxNc8ZEVn
nSPwz4XQlMJLJMZbnMRX0mo892gIS+j+LUvXrgyfwQ7UUJSSaWsuxpMlWMfvHvUvq9n4hP1lgH6a
YyALlmrjQyhJVOgAiPESCUV+Tt25CPMNuuh9lvb3fDA585Hd3lPBiKcDsD6n1zZi0RVogPUZvJUF
G/qtgJjdREGe0B1LxA6lmIcSWVlnRvgW1thglQyPo3DRLDhvHu0446Bo0mtdp6ugsTZBks4sTz1H
Qcb2MXnTBW+jGdlHSrxSO6jruImPCp7pSdXJB0tQ9zE4I7gg26yRns1GIFf0FoYI4ijkJBZNVY71
tIeTJmcnSywK5Ah/3kWH2smJ/MmRTxUbk4qJhQpaDq4yW2oNSV4Xoe4iPaEniyCusMWPtg3ao0x7
ikx7MpwNUotv+5RTz3fyNR/XZNziO9zcKHIPjQXRE2K0EHhrV+nWLC9IT9iP9GRo9ta+4vFsAppI
QPEltg/vHaXVMQuH8pinNjjzDrnXnGSxnZYIWyLIupXLICdHUFvknNl0kFpZCX5ZueW1OY2B0ea8
HVEm2Kh4S5819JkBM3bIE+KK3II83WcaBxQ+V5WAiQJPfUs/so7yRUuH2gkWjgsv1Xx0XB2lMd7Q
Pl5oUn5UiWEzvY7CFm+fzq1RPKTULuIY8ljhPmYlJ0uqV/IJXZPY3MVBfmjEQkeouaOf8aIxdwMj
NQ+dtJEMPWOfX1Ie0Mx6muN80cjYVYH3cwA/ApP5/dg2vi5jsPmZdQ0DPL78hVI+SJQU8YpJ22rR
cgFYqGY+mi3qcNY+knGA0MPdoN+UGfTCmgBhuuTpZIQI0YB8yeccUAHjth0QFaD1EyILTIYM6Fck
OmxBqg1YcNT9tDIC0nRdeVFtohcmtajcUFsokiXOWyAt2AIhTQTKcy3Pym0avufb3LWNNZ16HFpI
nzVrLo2f2JOSzAM6LccppFx33aWLFnATaItNEEGAmLJecWX90+8/Jmvcu31eohRYzjDRobka0qcc
wKxwBmF0QZKxIzz4PQ8F6Qp2Rw2VPNsEsXe60Yp5UU/5PFRgDhwmyT87JyEMignBbBm07iNf9ixb
jilcIA3EloGUlhY9n8WymfV3uTmlIwpq25fAYLboNNE7Rc1Unbf0335+pCAXFGNRL5RiQllIXFBO
2CK4dwvq2iPWubgrGcmXiCxeLG5hZacFUUpzhVE77T9cPM3+DFODO8JKp5K48t+MtebshWiNuXw0
rJtLejOoAEGmaOe0OiRzpga3nmvSg4wcfaf5s99/srL2ddusKqosGqheZZWoiE9BEYaCrs7NWmmM
nWd0aUeqXgxBWbQVZGvSTIKiyx+CNRHNbMIfQzxN6jXSvwhiyyTUxw9S6zaKgCpmKl5aZT0GskWr
gVQ+uhZ7VqyGwMpJt3XuxYAtD3XGjO1B4c/DaiF5doe6vty1+CDTI1mxw7FaQSqlRIQXhPuUWXYF
aofFdq1wJF9HP2RpSRGMukzW2AiIu2fQHf0k3FNZwLnoQ32Z9BdL2TbEsXgXGVYInFpxat7p7AH9
cgnMnAbJAkJFQ2OKjeoGp7aocRKfACdsjceWyg0z7rW2yQguaDQdEoN3tSyqDZsHOASDsvIBbucv
6rM60yExJUBglyIFige2BRrycGeaXLtkRdWbPYMYTXtlimJHrXmouPdKYrugmuJZ+MNFGTqrt1G1
EIgGhaPFPC49xj8SPIG0HtFJ7BkT+gKjlUbJ2ZsMp/4DXz3YD/d1bMc964gzz3QKMswF5U46OfKp
uZXaigKGdkagSx0dlzwaJqpH2Alm8ZtZLi3cPY8mLwfpw7WVM67hoVqo2hZUWVcuQgDRNJFicdZd
4nrN2CZSdE/N2Zjxcox/tKfNjPIaEn/pIX5z+U3mvD3yo9Kas3cLluLeUNaLHiRnq5wQOlbNLF/E
9YR4sQ4lVGaXq3yrS5MS0saWyYfpXp4X72WFL3FCMyNC63ORfj4BXX/qqHF3c71EGDQpl0wzLbQJ
NjjatNxYP755KMYd7+fphmOVSF6Gqlmm8emZkBS9hB1XSluyRZlLhg8GkLxWz1o66Y5ALR34wquE
XDng6lNjbTDqHNz/03qVwqBa1hvxmwnw5+H1d1c0HsP+4hn2pbA3QovEQNmO9wCHeH4if+aJbMCR
QwlT3w5X9bZ5su6AzIC7MUqRNUGDekzREn8TLqP9TV6DKpqiauFgpmwrjhu2v1yNYnhyrmBl2Ibt
TEJFjaMNGx9CwOSWYNUzVxGfl7Blp0ZdpViwYmFVYRDD4I7nzh1xE1Gl1GrJUwBkI4AAnYbKk+If
+naqsixJYIFo2y21PRVhtJG+uEaHq9BnPEDihmiakU28Z4Chl9AOlfKKvWwIibbd0fmWuh2kSyxR
msAuO9O+247+3Zun2IGTxTREU/+cwd4KZaeWqSFtW8kmi7YObnw3yn0Nbf8sTq1d0Z9yfecIp3sE
UlRCRSxxGs+REr6HgLIIH//9cJXUL+52XSXYhvtB9J5JJebTCa6o+8w0McJsVV2cttgQc2l0YXj1
wczuRrUegyVV0XbUXco2sw1GwscyLFDWVudcg1voXjxVtmtqZ1W5hnAy65nG0oJbhjGGS+9ZGRys
ge7d8M9+icqIyl8inLzkZFLuiqP+GlFtq6TymJIUbDr32OQnFNHue7uFfzaK8dzy3dJ2WnWO4Y5a
WY9F5MRimOrzDg5uOlcyvqdjqn3nxJnUyyQ+xJ1N8WqMhdWHU4PCnw2ilq5L1M5jumRIXZriOcjS
2jtTOoQtiVLAPHX1Gf0bLYZ7BbXMOOn1QUzBk4HFOCuljswCSyKbGsgDeEZbEDOFXbUhqKOIRgJW
ynLqoBZsb5Sb6SIGyTwFNofaxKyeg8T2aGGlF1FeZi7SaXLAkRSysMSTzhtBPgepsQndRWBLL+8x
LxDwvne40ChEOKAD28OYAEmBpPTmYQ1XiTk7IGQ2R1t4QXyODL1QOSbW+nT8cmkpJ2f8gZBnWiPg
wJmLMm67/e8H0U/4wq8zDGNH1CXNRDXJHuvTDJOkdRdhLeogkEy0BQw5Zv+5QU7FLN+ZxhxDgf6s
YK3clqtkzp49FqYUYjG16XPmu01Yf7M1/ho4pgM5hDMGK0Ibn7NPgxqXVNW2ClSNAinyDP8yBnL9
1qyYhCnPy3c6Q3Sr6WBM/RWH8KW/BsBvEyIa43ia0g2lD8Wc3F3KH8m6vYYpB3Ube/nvPzdJ/LqB
4joJlTIoAP0NWqIxqkIuyIfeasR3ZueOJ0Pmfg5sk8UecxKyCjZJmbtvQI75w6nyL21BfEqLjCZZ
91o98+NiQcgFGzCPR6+IGEjCO4S5rDiNOWgU/xM28DoVJBbe8VmGM2LV6axQMzpMvFz1LqXvQwI2
kt+UJdwqnBigdW2R0kKOabCSjFli3gQT+X3YT014+2B7CNydjo8DGpOuOVnqenxSHf3RG5jGx6b0
jfRWGasd9CTVPYMaIPvhkRxpQ/cfCoutrrsQiaMfTozzltBZz3psxWGF2HqvMTuCPTMjAcINTZsU
Ob92EPHjwuuZpHj6ORgaKZxMdeePWcF8Ux6fVJpXBvwi37fLqJ8y4YyRpGKFf4XHNC55JlR2Dy7V
Fo2CE90NnsQiiL65q/I42j89DbqmcwYF0sGs+qWAnvWynNQETLN2icEqJMrqTuel0nkCbLRb64Iy
SjINVxZ6MmslZHs8O96alh9BH0Cdvy2CfJ3ieRz+ckGftiQ5EhSYHFwQDnBxbQbL9i5GCCMmeWC3
bwnmmTlQcwQfJUDMbxYY4+uSp+vmyE9RZf6gt/Hrei+0bps4sdpsZdRyPpu/+sIE1GMiQXoFcCI/
N3TE6vTO6pES0KAqdmCdGOskMRFmrMHAi5UNhPS51t2HEFBHgZifZWeNgTii5tI4ic3KQlQX2uqG
fS6lEGZI/ksxRIOS7ZZ3t1WxXsUzwy/mJn4ztRmF9wSYUdcu5XaeW9sWaYQf4aw+D/27UJwI7ImR
gSnJXWHToEs3iuHjWBrDdltepcEHRc6XyTSbOx9lvswMymTewey3fbHBQImsKeC46ajR0ut2Mqxd
qTs0LC2/n0R+7hk+Dzc2m5pEw4ZJ+Ccy5i8bKr3RYqCTar3t5Fsl7GJVn2FOtJyZ554ilmCZyT9C
LygMF0HLtymNJ38/PkjjMlZXu4ojupzb48rsxCu/mmT+eVzfSwWjRjx+0CKjRQci+s2Fi38zNAyR
4AtaP4bCyPhUm7Ny+o8FUYZblP7xxYDvTdFpbVg2mz0EDqm+gJThPfZrFakNqC/2iWj3VRBc0zR6
Bd39WrVr6dhzoMSzsRx5gke5m0iEpswLMHhjHIRpS0dIdvLEX9KDZKRhXHfIhJ6nu+ChWAHCqsKt
eQ/3NDBR8meUAdCyQIct5+K6PTTQRTCnvqIQIP892/pLE3XngiPpdcDCYU6RkcRTudhXzjMV7DSa
U5RGV0JZ21dsUpTpH+r08uals6QbKcNjW7Y1HcwH01lUOn/Ld6Uy0d59bxZadryN2PdiXIgm8Ztx
LyUgQhNrXdjkaaHLTCZHNg7AIa86uPiptBZO9NCrdCa+kWlvXVDiswCvMW2hmKtW+BmFk/6MNRfZ
Qba0yg0xezgY+zd0fvUCs7AurKtL+uy6NDc5lmG1lMMpiEJjzcmKGHhaf2w+/HDrPipsSs4l9sF4
Vi+o+ZjEDq1rDDsL5efR0mtmUAGvRUgrfNrju9Tx8i0RiKTWgmpx9s426R0+Qrm8wzxH0MOCM5He
umbuWYSNbZx+ZmlTIqhEESXRnAOnt/7u8PF3+wITn6osEWeoUBD6tFEJUwppVlJWhPswJAKM+Eic
Nilrq7wZNh1XLRKzBKwbjKQ6oxDG9OGdjXv4DNwQbrcHkIVT9lw6ypRxDuiSgs4GxSo/ZL79+8fj
b/qEOteKmJALxR1ufurDZir2+gTZxlapppCz6RCdwWvwzFZLGJCCyQ5hEe2l0/cf09e8S6Zs6oma
rJmmpqrKp5JZ2Ei9C4i32rJLy7bmWkHxwmpbLGMqXvW0WfVswq/OY7OR0QbvrHdiuY+1LW3Yo5av
+U6ZWWzCJ/k75Q0+XEhzPc6yucakspI54B85ytOd+BkglU/NhRshbp46VKKD7xbjcW37NDv+8lY+
HTfLJggswDXAu8R1YtkQiWn+C+ahAJKrsG0gShbkC0J81du3ixAfrJfRUgsnHnsmlpXW76cBtXIM
br+/v+rfbBPYIMgsM7IigWP71Pur40EJg8EpqcvSbCBlbDIgan/LAOyMO4d4Tx0KNRgij/fgIU2m
hNgWxM6lO0pEnBWUuXykS2U+M2MoZNFHi2TfGXvZnGjho3lF84JONtmxVCbhHEaqEs451P7+Pchf
uyv6uMnBCsoTJSqf1x6lT5xBG+RymzA2qPszy5pr/tAWtV3aCrbZjYQ66ZlKkY8U6jWbM4MEd8K8
V9W7s2e3QeeKkLOnb67rbz9blLSEfbAoGsqnlaXpesXpS7HcKsf+SeTFqSSGa59e+mR4xiB7Mtjp
O1v5qKwplzaHwkZdsvn9RfztZAMV938u4tMNHhxZUy2ZiwhW7BXivbEIWM0ouVN4rlbN41jfA2Nh
8WEw5ZdAmyfK2kCoPKE8aFMpnrfIw7bZ3CMGzcvH85L/8vtr/LoCGzpoLGMMO5O+aj0K8lr7HNnc
dqjXVdctYzbV7NsFDthKJkGBugXC7fcv+TcZi+NrAkBi6dcM8Wdb4y/7FQEojJoaA5GHuQf1HrqX
2WLDHK6JdGqcaFaxe2lJkCyAXEGkJrlLLo+cDkLytd2OiAAths4lfHO3vk63BgdYwgMNTTGg/H5O
ui2R7qPgJ1hlIKWRbaoNVw/RJjX2KcEPHFgSBPMLpgy0dWwFfv+hqF9uxPjqZM5ZksyI5Uz46y7Z
g5rbFXFTbt2zdGyhU77GT/1FP2PSo/iV+LPwMnzo78ZHv49v6ptAFeWavxsvDvk+V6gPrAjiR/2a
XLzLz6+2r/WxuJkvzkv+Zl6ZCaKbj9AYddhVuTivw8V88ZPvZoMv5wzeBBUkQI28DRMxza9vIu8G
9uJtXG6bj6CcdWDw3pQrbRGUj+7tNuypah+s9+6eXQhjPJjX0UvzVl6Dm/XDeP79B/pzifpl3sfr
rWqKyAAbGz+fZ6bEqQIQU1m+3SEBn5RnWjNTbVIsehuq0/ThCuN8NErN2SYvUju2cbhOKUhOpTmp
LFOIuFNibmbI0SbiRPjm4r7ebK6NJZb/mCbVt09rUqcHTpK15HXINF6d9hQYOwexgY5dg5OsgqZe
/W610b7eG0ohOtIj1RBlQ/08vOtQ1ZUoNZMtVadpiwZjzNwyZ/rsdk1W1kSY1E9jWti//5FmxcPi
IZ+OlrIPBOcTaWoSuBTPYj4Pc/JCA2ZSTMNZxUdF+u/MXYR8wZu7C2fq/Pzvz7v5Xx/d/3Jv6eO/
71v5r//m7x8pwFHf9apPf/3Xzv8o0pJj4H+PP/Y/3/brD/3rf9dlVVwi/5L8MamL26X+I73/cawu
NMkr/6P8/LO//Cpe8T9XNLtUl1/+ApYGkNKhvgHnugHFr36+LNc+fuf/7xf/uP38Lc99dvvnnx9p
nVTjb3P9NPnzP19a/fjnn7LKY/Nff/39//ni/hLzcyf3kvy4fPmB26Ws/vmnov1DFEV51LGZChu4
8cTV3savyNY/NINenUUNStd1KmN//oF0t/L++af6D1lReUqo3RmAA1D+/flHmdbjlwTpH/ghyG+0
NAldHM0+6c//e2W/3LX/dxf/oLrzmPqY+v75p6b8uhvTOOcZGjonmelfpPT/OV+3jfqgpJn95Bmu
Bk8KzDKd375mHShUVQR/SbClf8ylWnzQXMkF6FCieC7BK6qDrhwwsuQPsNjjA2BKJsgo9d461aRR
0Xfys1MDe29aGRhPX1mQgmPULJL+sxxUy0+qGXpzIQwtsGpYWBCBKLyuDznmTPMY3VIM6OdQ07UA
VTAM6zDJRmJPlD6lGtxHfwTbgx9vybSSjDKaNYYHe6mTelzTXlXEq9io0doHhRRCbK8rOg6uOuRb
CXZ2nJIcWZI3dRgkNQrZCxkR2PCVY6DFJokiBTWJYy3LZLRNxEf2R0TxZrZpepWAHkmKUS2pYTGq
foivHhyYVTXFcmreZNPPWzdSFq6VNxTuhEZ7UgKp2iuG1dPmskx8BoU89tAESbyIJi4DrAQBSO5W
VBeWpqH5q7N1wM20YZaRQOeE/ZLsORqt4LMInQiFaYX5BcVVV721pYl7rq2ptHHQroQLEpn+RyV7
cOhVWRBegAmwsw9V0pViKqYWnqxeK/wHhhcV6JwqTydaHLOUvmSy0yXHgIblkQI6S3yPgkvatVo1
jTJhMCd9QWGLCooOq8sLLDo3CGs47bqS9dEkWh0At2ioM6eos/gsAtAQjTCQ3dU6VSQthCHorkmV
UYPTPDpMcgvxx9Qkxoarx848dWVZmrRqFtiRqFI7z80yszZlWgapHSpm47zVshN+SDEpR6Eatiad
sUEakFxHcgxzR+6MbdRDyO9idAxDFOJSyWpal6SfvfQu0XTT3muilR5WUrUw+rZYlIDTaP6iEhbb
Ci19J+Xq2Y1DKKJi045tXFdWzr2chA8uLFE03BqDCgMs5wPgyiG+WAlRQpgWoTQpugwQrtfIYxqa
qVLOxSiAUrvggaaeIGDRRw7Qg3AWcv+1L/XkVJkR/i7VCwZbIcKGzmguVThSylhcDtng7YOw6t+M
wBmWkmCGaO5btX2zFCUl16SLo7FHpFc/Msuh8SYkgu4AhvKyN7FUBWjv5eC/h3HNVnZIDepmcaJb
5qRSE0h0uSSBqyusEeKuh7D7xPRMdLs4a5MGdL1PNKxsND6+W87YUhdw+w3E5YU7JMBjFLKEUVGb
1zYC2J4MefscyWD8zFZA+G65GuKksm3NfSHL1HJaS+D01JFjyMcUDuU9KbPy4OOWXSZKgGI+S6TH
zuNK7agT/B9mWdF3bqzE8+dNqTfPSdbIT6KaeiJEawsnIyHFSevXFTAsyVSQKEZh7rz1oWtFdzfO
I05XcqsP9cr1XbElD9AzmA1aujKh1fkuAJrE2+s+UMVJCa0p3ClD79hZCDFVyZoGd2st0G+vZbxG
GW4NrxvyeZJ5prnUnTAkgCIs+9fKyofiwUjqLIc0L6MZx7Xc2UM9ShXr0IhtDfEwekTM2dQzh9J8
gjISQchE27Ym9yX5qD2p4nrAWTq6nbVDDd+47CB3JVKCK6fwkM73bvSjHk17bkvDxBt8fIZDOQa7
c/vPdarE7xJz0dKpunwUxreEl7gtibjwmOIGzH03AmQatVEoH5kyjDG18uJFGEBaLEUFsxMuvqPj
tsGAM7ujQoCdWbqIAo+MqavSlCip8FkWX1xhVnu4WhPhGOgvhmxhSiUP06gD9xlafwueOdK7aVVg
l4XHC+xLCPsHzxqIEsxk664pUbipvRy1SG3VG6PuhyceZUmeV9nYBwlFHYdb3EV4Aim5eNK0SFHK
ULcEwiv7aP2tWh1IENfZ1KoeQlvD5TSd5ZQpE8+hLZPoTf0YCwxrnCTqMhM95LuJp360uRtsax/I
NB7jKJqncc1g9LqkfpfEMCYZrPITMHgyrBx34CkHV4blTvQVgrvwYBR3kfv8FEhZ+V53ab5UJbHh
KXRE/dFndrpidybezeyHteeDA1ZBcb2wlHQ0qzzjMlSgBblJyGqpeRYx0c+ZoNfNpqI7MXdEr78V
VhGtrYhYTSp6PgxnT6v2MQTOJxKTU07p+RgBog8ApXAbeeSXSFXV333dL9qSmS/06hdHKF1SzcoC
ZmpGYFYbP4me4VNazsL2giE5fOzobT6gJTybhAVh79UrEmZKaWE1gXGuhyY8+prRgKezkKE7apkc
SQBolnoDTEZCpGvLNYKfQVbcddEF7pkDnITwMA6uQ5yRpAYnMEM6RhpzmJHyGehj21zBQjr0PuIi
L7FYscLBInTKiBZZbRF9Vg+xHWvUTnqTJLKwGSNWGjx8Wg33s6q7GpOPEdowyoh6iXD1BS5PS1Vb
CT5gQjLhp5vzWsDK7dP6mCCQ1k+6RC5dyAQLJnkcMyo0pKoyO4I0sgrTV6FulJ7SsWjCdelBCCxA
l6Gwqy1tWcsknKRuMiCMkalN5763KsFIPrQg0+Z+ln+EIT4XAYjzwhXicN7JFIHCOqvXImzLVzk1
hCfTsYAzdUEvvheDB6O6aylmBwZzt2ykPgjVTFcPMJOdowTplRB4N3quuiZ0LpEothuwpGZ4q7mf
DfIdi9gjp5Vq7PpWhPXak5P3NjPF17JKvaXXC85BYzwc8pJFiO1at4jw9z9UnlQS2Z45jwzK/u6l
fYRqNuw62Z+lbRxdeuaHaZeK2RLrsPgCe863q1TN7YjUw22js3RZiVldW69jbhxIihNXYi6RZxo6
hnkDx8+yVmoyWSdS2NLRq6VIxy1rxB8ZTAbM96r0VsMmtFFbcN196C8MVMBzvXNgFUReqBO0ruUi
+aAOxrcwsQixNgyKMH1QpzsqH+ICpUZ7MPnFrOs+Gx2YforgLmTiuV3uHdJpx8uMc1ZU0o84cbQ9
Wz5po7ErO5WSyBmy9Y3NYKKn1VWET4ofelT2g1x4UKQmuxf/h70z240b2bLoF7HACDKC5GsqZ2Uq
NVq2Xgh54jzP/Ppe9K2+bctuG9VAPzTQbwWUJYpjxDln77X7ZdQlXEKmKKYb8a9S/H+hYLqUX/KH
tv7ypT2/lv8HyiOH6uS/r45wCURFGf1QHy0/8a/yyHb+8ihnqHKEZeG7cCi8/1UeWfIvDwMQb6qj
lKuYxf+7PBL2X6TekLpgL6WVbS8epr/LI+svqLf0bDxKanoNiA3+SXVENUZ/5L96FnSdTKUtJYW2
mIhJOnI/9k/idBqZMH5LQ5SN9+gFU7Xkpw6y0Q9haQ6I4UYadkjQidEMjfVowcSDtp0Xov1gBVaS
rM20dpNNnAbLyhRK14BzajCoBmw5slwHka6QsFi5aV7IpkP/YhnZKG5q6hzGlQkhWZehl1V8jma3
UTcgv2XwPHWdTeBHlgXaRdfflymf97qDOcHume4c2gj6sP5YX6tKGqHN9kSws6zGWMGVKBwyHh7o
wltQYIeWYOOjHDo2R2ygVRLbkJtHg7wIZqNNCKGi6g32+jcqs426fLASuhmoMAjnWPr1ZduxR9+4
hd/p6aaL+LS3R99Pi+k9mjKn2Wa6ssrroa4aNBvhAO2VHUCPRaTVxEzcerVk99DpGnWtYdd2dktO
UsEvZoUG7LYaxziO6XcE8xIt7c1l++KNHs1ktDeVF+290EiyfTVJxwUdrhgd20E9ousNlM/mvc0L
JnAp4q9gU9LdwUkbYwskUsjvgY/0bIEmW5afnb51zL0ZBDk7nGJmASlFnzXPQ1lifZR6nL2LNrEG
HcKiUXQiparTh54kXDZScWSRZ0x+D8nQTTcQQDawmYIHUgsjBBAuUe8PKFMjz7gNlUVq3cYgfSBD
DhUNDAbBgZPCnBpFd/DjwhRfDFlaw0s7iFmjv2qLeVGBzTrU9+RtgM5ICrbk085oR3+6gW9WQUgb
KvoMXKKxH6yz4qHrb8IqAxeTE9oERXNQE+FCSOVTxOgte+99QiWQfCHtmQXRmr3evyjqvrvEqGBw
ztr+osesL07SqRQnWdu99wHG3Qzd3COMCqd+2AM5rDIsK8Bwi3LfYR0lKixxyW0d2cR8qEaTgN3W
CBD3p03EnG70woyMjLjXcGYV0FFi7tKsPIR2ZBNRIOKg7ki9HGQBAjMWU3lQtUNclZ8b3PKa4ss/
8Un3KE88VpAHc878sHiGWIlGiE5Igsc7KeMvRtkKsoi447DXsI6n+9JHErVVbjzHn9227zEziZoi
v61bhPbEFbVyU0RxwFgvrarg61RSD8NMLAk9nqbAt1GDlbJzL3aL/ShDWhZhaghqYWHm1g2B2Yhi
p2p8sYJhoGtf8d1TOzPN0J5HllWa75I+n77w2rvoxgjObMjKroORfnJoUNurOMgA9sZThIhHQ6iW
IJKckZkvZWQKa3Ug692BR1j7+b6eEMw8mnSKynU2tLLZlTyj0w2x8o6NzMvNNCu1Q1D9ekgWK3Nm
pUO6rtj3J9OqKe2iBwSnfULYiq5uzo0Z9eUOQy7Cx4jvDXFsc6r4AT/AE2VXaR28RmmkJMlSfk2K
CJ9nYJi6kHF0lQe9QPnrsRHftcoLihdOq9WvuhuaDOyBGYfobrocBUBm2yNbMkNjlKBSUPpTmjhn
xyws/xMMGJR32JOMflswGI63TZ8y7Hbb0N3GKa0cgtg6rqyCvAmTr5A5cujeC5mjxaWLF3qe5v4U
hqEUN52iv3pLO8Spzg5tKZOolqZ+6jNN3T839iwgU1qOf+WaFTLnKIgSa+O6gZxX4VyN5arJ8J/S
TIpQ0M/wJN5FYyhrkg1cZo9DP/F0VfhTMmDWqfnYoztS666rC383eXZdnlVqt8mlrCX6jZH2VYUt
Q/DNzqfKm3ZSN5nDdL/jjEWFAsDNOxQNCWT/xW9e18E2Q7FpXrwWwuel7OFhrtq5JliW/O/AB6wU
Du6m7T3hM8sqJvtEh9sbTrgai+DdUOK3XNxAuY9FojQ+80lTAeoLCLh4cpymOriDGkrMOrpxIFbH
xlfAtu34HvBQOe1dQXLlpp0maQJ1cphDxd3kYPMd/RA1MJkksBYbXymcV5mIy+pgFxXsMRJo+/qo
zNBqr6eUzf5128bvx8lsNyKT9Vl3rHyo/As3/pQ4devsSm+uaKIFHToiq2Lau5tUb5m0qTz2uP2q
aR2Ccwomh/GD0RRj5Zwc29fjbZqnrr83+8pVxAT01BDFY2Z3g0/AJLonEBgFxGJ/5dhBnGOD9zJM
kDqvxDosRfA06Jy8Qd7T+FWmI//JosM7smJAEJFKlzdNQfnWQGIeS5Hkd3liCNrpbV2AHi/K4BXj
EXIJx2oiqOVWSRyGO1rD7f9Wm/3/2q5Rmuza/vtt4/3wU1N9+YG/m+omG0D2jC7mcEY2bPT+c9co
3b9cLRz2hWppnyNh+veukc65uRhiTDTuNN2VadGK/8+uuvwLqztGfVd+a8UrLf/JvpEf+mHfuHTV
9WLidpUppCmwgv24byzIAKLh7TxgL5w/t2yt1mIIIcAUj0Mkp1OZeeY1Lbf0JlRRek/DsTwPQo0f
zZystz72rbVDbb8OOqu5SXwMJ0admSczCopHXkn5aDvzcOsMmZXRX+wOlffY5J8N9khPgkzZqzFs
gjs/7eZruzXVhsKQ/CGrD6btFKn67Ai689hoQvfoSYudo5/RGKtSuzk4jaO6QxYuBNS5hsAK8eo5
casJXkxIebWOcke9QGFGfV1Ng7mxUwcqvMMX/hlqjnsdw6VgLNu4Ib0Fu72zk5ZGai4hLq9ieh/E
+Dq5G9MWr4hDMUyCbOwB1PUUGKAFc/rdK7SnmOUyIfsvEUR5a8tWtHs3Ba7CbhRnh9kzEnCzMajZ
IWj9cx0XDOdrv1qbc4hRa1xSBSPfmvRa9Sk7Odaf976SmDn6Gh9MD5ta9Q5wocCczLPvzCTdEBhz
V8cB8KGii2a8W7L5VNWFc6AN4OzcdDY+0v6f3jPQITslkM6Xmpi5dMUnfKpWoqppl/NLzd3sFzWT
gcJmVD3WGB4mb872dmNm876JhwkLuATUsRKDCU5ElHRV2VD3PkYiVC1XiNZ195m9E6mdLEEI2CYX
kpzOqvBUFqGH4i6sIXhZXQPUqnYdbFxDQGU7ztq9SGNE1RbVTFn7oe/Q0DShODV9oDes88VxDlP9
AYYWVi/HnMIPhLwvhUjtn6tlrAI0MCL+xiqwCA2CLgvjF+nmTGLChKFMnHLLV3nTJdFVXDjuMciB
JJtFJO/7Yg4R+S4DHsfIvfWwDH2yMHIP+TIIoiHa3WJyDT90WqX3GcvsXWpa1nkq8+K+BJ9yLXwZ
k3tYOwMNm7E+R61uSZJLYrwfZTHMGK6/leXqW4k+mvVrkHI8ZkSGf7G/FfNsvpw1czh5F2RKE9RB
Ho0rOuudlZTVdf6tJyAG4yWorfxlynR8bbRUA2CazQIWm9/wIJNQdWtmof3QZCLcZpH0VrWjs+ix
lJHlk2jg2M8hBeit2TajXLPN4hewm3BxWLdqSb+054es9Mr4vsI2gFU2FkDFKmoHEoUSwgo3TZuX
3aYaqDWuUjmKeYfQI5lJhZfxgETQhlpDVo8kuyNvD6lpwAdHmUkaJj3Lgf1t6jlsRHgzd0JhaUt0
nj75DGy2tpXi2uQpB6AtDBDfeOqoMWuihNlFVXgqo4aSkCnSIZx0uXXbATWgibyQAMXkXHY5sUvK
lDyYge9DYAunJ+HCwPMmt0eKXnYYPCJCCciNOMemTYzaUIlXZQTOI726fNN7aFVqFYsXIxrCg658
7zDgh9gPcRFCffcMkoYHA8OTAD5Wuva6otR8Ur4cGDuOY1qtu8apdjmqWixoTnnX1kZ+cmUwvThR
7z4bbVY+RKMFzEWjPMltfJtu5vq3DGCRhOWmf2jo+X36/2W4nZbZtvh99+YmCr7U34+2v/37f63C
QtGhYbn0HCSauOr+a7Rt/kW3xNPLAu1KiVbSpG/y92xbWn+hi0abhpAS/QMa9H+vwkL8RZImI3IK
I40Zi8X7H4y2GZn/sAg7DMldjdVEQZBhi6DMN5KzqK4mWv1kaQep7K/5uhYWhKoZj3RWUftsm843
nb2Vu0H3LsqWch6eY2i3Kybfsges7tUWaHzfMYfgRfpzTOtyMvOFxigyc4QLlPElVhvPTGLvQAeJ
TN+V6yBa2iq6GkigdRaXp6YZZEyORzk5p87OE1sdvby0wgv2p978klepV+VbswzjvNqJianbzhaz
idEu9kf/JVLjUL8fw2lGDk+9z6zoiq5uXy92WKoAXPJ0vsHKlmVNQgrGgiZ5qGoNxNXRHUz0tW7r
ktGPK0L5kFkMQxlDuW4zHqzakU1/NUbOQBxDlikRYujMypRAi2QaElA4M/WB9Vqryilnzsrzxd5L
Gm1eEkfm9Z3ySoK5aEX0aq3qtvs0WF2id9NMoM6p4dOVob4OsFM2plKvlafActpjjRFgDsf+kNZR
e0fxQvfCLjqBONFQFF1TxiQMbGxUIH3PeofkvC7Ov9q5613SxqNNpa2BQIcs6RwChpPRfm/lKhpW
1eDMH7w4MR9qRuaEwwQSe28ctu11wPRIbIpUZc0KHQIjhd5wGpC+g598LupAACAszeqr1QVNcSoa
khxfh8Tz0Xa7vpvlewbYUrvHaaS5vg3oo9tPdjUl8TbuzQkwMswBfoVjGsUnK5C5QU5VNfhwqFoI
hnLKauyNavDH5KPp1UqkMCSlQ3w2v2lsYT82hefjCxtcelWPbpckw8lpvCCKwTV3gEVZiLEjVluu
qYU3Q4rOKbJDSDBwBlA2EDUO0jKgebQb6KsSOaSrrvNITtZNdw16oh2dDc320RW70Uy8VO4IzUik
/BAFlpfMN1kqaWwxL57c4jkuuSzxQzpmxaARRcVhZtzQd20te+VXk1d8dsWkjUfPFHndvNpxETTU
knlae87GsXtdM9weE7LAAO8NpMWhHcyTca9acGnRVkQM3pxNZfWSkE9vVhq4lAE4i6WcGNcZ3qDX
uu5YXDFMkOnnuIt1x9yMRpHj9oJmVQ4fcZl5scNVmbCbjd355ONVRSoMJmMtbd2zEwStOjqJttqz
yXVtN/Q0uvbRSHVJllpEsz9eSn4fPD7rL1hPGcHZ22Ve3Q8Q/qJ5YBPO41OGeb8rg3QkBTwofCTz
M4Fvw+d+MKfodmC70r5nHxMi+WhKUgaqkFtzzeFRqMC1oGIpEBzQZvnAVQubJQ2o55dYkxPpdTOV
nGfUe5V9E/YjnZI2N6z4MhWyzM5yElVwDlSbRbjOTUcQddJj0gm0PwRrg6tITpTdZh9zvx/icJWS
TQsQt0JRX4G8VoUIp0sXNzDkRJdrIu2duMKGRjNA6E+kUWCdwJfYJCdmo9i3hzGn/kchA1QS/qCN
O8fMurJ+0WU2uOe5Y6p0aSy6l+jdF4jg3EQFo0RfMAcN5jYt99k4FF8duySyLtI5eXuZ5fRMpAkr
JETVCyfvXDqRnaElYqtRva+jyLA/hGOXzrt0Lok0q/oR2k3bFIO9+f+F/F8LucYR8N+X05tgKtvv
1/Hln/9dTGuKaRoiGMBRlUmx6BD/VqjZrMfKdlwbvwP++UXB+PcqbrFUO+xbgRZR4fKvqMD/rqWl
YFtgC2S7wtFKWBzpH6zii6/h+wGMze+AeWfD42Lfrpzl/38nTe59UwWWpWnE6faKBgt6aKIIifmT
hM94XrP77qr8rY/7Xg/3ZsuA7prDLepUDvnNAvDj4cosdMN6dnC/lfI6lPEu86Or3x9C/Kg1df4+
xjfzn2Dz9NZxrgE49r7nEvy5jg8z7ia51l+JTt1HqwtZAqw3TEM+1asjJ3j4w7F/VPt9O/YyUeOG
4Sw3uTs/nl8YlN005iyxTvkhbC4p/d9Ql9d+8FQFN0vxmzR3KZRDb+r/Nf/8QS/6/ZUVi9T4hztJ
hwWNoUKQzO6O3d+Ph06SMM8ZUIPazC99exfm1rEgckz09n7sEf6naufql5TC8Pfn/KPMllNGz8sc
EKmldhgI/nS5K18P7oCJqq4yuNoBqScIJKZ1JzvrD7eWN+XNKdpMTJgTYiIR+EjeTAujXrlZ0HGo
ppw+qtgiTSwJ4RSNdyweT7Vne/cNc+o/XNlfHNXjkOy2Fbk9qNV/vLDm2FcoCfAoF3MQ8wUX8mPi
dw3RWsTXgXSwvCOJv8an31/Wn94UPDyo4hGgKvltM//jUSvKwiqZAjRy9owVRsai+CSSKrC3vz/O
j520b7ePx0ZqyQhWcQfffAAg2zdjV9FCal1/RW4tKgviIcz8umZp/v2hfj4l2nVIsplCsz2wfnpS
iLlGng6EXXYdmp9Xgh3/JwegGrFcC72v9+ZcaPPUlm8YUN5lCcmRciSrCVL4/UF+ft45CxqY0qIA
s9TbC0aDPUrNziJ6MtVE8i57aORYzILkZP/heV/+3h9faWXayJHpwSIidt9ynISfuPZMOOFV0KOF
y7czFHTp3UMfZA+j/nBev7o7tlICdypTLbWsON+vBHSV8BSURXxFXMYDL/u93+t//KxxPrxHUtAk
ovv05v4YKGtKc+T+MMEzzq1lNEDgwg4UuhWNKW1/2dz/45sF0pUHguk0y9hSJ39/UhCWraAJ6HDN
EPwV8wSLCGAb5ezvD/PzJwKtMIoJvrpLXf5WxtCapaDFBuqGEtHTK6tl8slTYdivwisCuoRLUjhN
aIx3Npii3x/8F0+JhXtHejySMHi+mbK+W8K1E9gpHgjOcXowABPq92Rf301/Asb+/KFYIC5KIEV0
XM3D/+OlFN7ce8loJVdUVQIdVmyV2KaKpv/UkEQh0SInYfSHB+anpdxVPCUQBdgLuUA23t6+spFo
5QEjwK9fT2bxKlyvPWTD9CqumuIuo0O51w7Om99f0V+84ow2PB4Zhhlc1zen6rDJ9/tYkENB3g0s
AXILyPSSrn/6/XF+8crxeefdXlyRmGPevA9jVDazaVb4j+cl7rHNAKNnhev/4SV4exjNRoTfL5dF
jC7S201JLAyKWRr9VyVDgEvQAbz1ZNkcfn8yb5+Pt0dZ/orvHsM5KXwrY/p9lRTA8UIrcK7SYtbX
skewk2b1n4gnb2/S2+Mt//+74wXt0Fh9z1n54dkW13P1TlYPvz+lXx4C2RSTK7bb+puF7btDlF1p
R53HIab6ZgIBmrnRymN0/fujvH3IORHbNjXvlWfjjHXfPOQSoXMSEx5+pRR6YnZxA8nUgf91yBJx
mjMwX1SzNomnFm2jkDS8u98f/xc3Do0X2rDlRbN+OssxJWW+cbFLBE24E12wBEuPYNVyED2x9ydb
1ttP5bezZRfA59LDt/P2mXfVQCcx7xP66/XYrPzYRxmJaoIQ4m7YoCEZT/RE03MZT9PL70/0F7dz
8erxkabaUWCvf3xi1GxTbeBmQbmZOR9DadF0GPNsP2dd9/r7Q/3ilfvhUMs1/+7JQXeSSZ3wsZyJ
ttbEI1VT84eH85cX8ruzefPxMHU2hMPMZngIPPeEXBbO45Kfog9tYnarMrc/G1lk/GFL8ssT+1Z/
sv9hL/zmqHNEaqlh1awC6GQhOLnOsagn7w9O8Z9eCdYYSW+LkmI5w7eGWW/SbW/EqEGUTIsVWbfP
uokXsIi7D/LwUsbJY9+Fu5loqt/ft5+qKHbAUpsabZ2zqCPfslviqkGJEyqGPIxNht65nkay3uGM
pGn1yEV+ali/W3g6mZc+//7YPz2ebw795vF0ARubXYNAsfCePachhOBTFPwJ1fOGPw839c1R3jyZ
0YAv0rBDKtG8vpp9EmUEiC7pvnoaMkTB93vKxM4uIXjo6Gg0/iHEOgDllXCr1A/+wNFaHpfvd7jf
/hpnGeRTR1rq7Y5dD2Mv25YbbfXuCULusemJ9InwbEbJsTOTj//8Ei+vProGvkNICH58LUkQcDpr
4u66GrAJJEew6CA71R++6L98ihC3claeifzWe2ML9iwD9WPErQxk/AV0zm2MB68sop07EwMrhtZa
lxOxTMobDwU15e/P8lcX1UG7y6bXYf7zdteUMG7ohlZgZg1zu3sM0PEV5IHHFeNEWjz+fWpbRbUd
075U978/9E+fBwpIl84Ulm7qV3sZfn3/3dMzWqWi7Svgm+5JyOyrbWd/uIc/ffeWQ/DxVotumd7Z
m+WyiKOskIynr8BLP8Zk+JpTsmmCdt3U4h0ih7sWHeP/4Ky+O6T88awyZc++MqKa5GkX235SHQlx
/8Pn/KdV+M1pvblyo2uH1OnQT9usfRkKddfp8LrSIOAljNE/nA/jwLcvHlUlwms+rTRu2IC8eRM4
HTdMs9BY1ZrcQV2hoF1XEZEQV7Ft9s5lxKNDDorJBd624zybJI9pIyLGeMBqRtNywGDTtBZ54LOo
PG+NBMJHTKx1Mt+ryvjYkVRSpV21kQ6BPOiNAafx9u3rTDhndJHOuidDb23ncbVBV6dxzOnk2nI7
c4V84HNmwBsv9PSa2+UTYWIP2GrWHPaD7t1daX/258dMyc00DZvJzs/pBNQTRV5WRldGKYERngxj
V3sfdQMoPOhWVhNcj0aysaUTgeDF+FPvFICnSg1XkiBwp/Z2c7wPrKdKYpvH99OrCpxwcd30zT6v
jafMfhD9Mqaqj3gJV0pg2HYg7h4UXiNh5sfcEndhXa9RjjP4d1d4ks+J4awbGMoa4GwXFdtiBKaL
Exn4Wzhc25W+KdwQ+NK7JTdwUiRkQCQrh4ikG7huDNPMFRLGfKWUvy56CwpUFD/6bbZPIY0o5AIm
gLNGO1e2JGNwxtvT9Dd5s5fegnF4bBlBGCGBVfGTYTj6UDTjJ29UnxT9Cnsk5sGF5YNiPbLlXs0s
NkFdn5ww2VmRs4t1/JBE7TMUTcJdIIhp8mL6DxZ47DyKNkvGks3n0yHC2BjROA3WTpv9zlu8ZHHC
3M0/Ety5Gu3hZJVfY8NAoA0Zxc3Tre1ld4NFpLy2oYsB5AdkRWgiGotjJQGJu/HaJ9RPYD0k/WFM
DwSmNgCM3WzVRvjqAGo+MZido3s4yNlwpaqzp4+dRZ46pGqmhYw6Zcnyhown2U3xTeZfyeo1RHzr
Dsi1TosNetoVgEiaVWrsRbztMP01drWuQSfWxc7PGJZqJJrBcx59HtNbI97N/AX2WkDT7UT8OJG9
asPLYGDNUDrZhQR5z9GzkfTPTiauymrBWgVrN0Ng651qH4cwMa47zwevhWjyMAbHuXmsQTXH2l+Z
IzDl02w/BgbBZiCB++Z9Yd6NSqy5rsL+OpC36sPkMJqjzbNAwpF5Sjv/YMXhUwaZcCSa1Li1vX1b
3vthuJb6TiFpVfWt092n86WrFDYpY5tG3lUYhNMaPTLTv7O1RDtqAlPlUwxtTjNQI3xDiI9zeUj9
eT0JRPTtuiISJRveleoh6d/301bpjePlmzF6insCkpKzLZ9m+6kgmWMcH1V4GWeSZPFrri1nM0+P
dQlfyMRZJ89ZcBgoLbz6ucF/5PfuSvrdUQT9RTi4aFvdHIhIWcVxfuiz7RDDpp9A5H7wibcFl5j3
BzM+uu1tBDS09p9G8zoErCEfBuvVEMCXoC9hqkMcd804g75B4z2jKeX4iK5H9yJwyXX1SXdwrujC
M+fszBN6vC1T9IDs2d5ZJeqgsm3c7Qgzje1HAfsU5y02qtdlDO+ds/ZmlEcKFwS1q2qkKQf+UZ2w
8ZHk+sUcugpAnkMcnud/El6HEGH6kpMliSbjHUb1FfmygN7sYUYB1LP16TfKbfrbia31pm7KfOeb
uIBbCyuMXc0bixd6rLubKSbgz9KrSjbrdE4+9256pRze3Agb4thP467K9G5wQnwCCpchXPGA0X7o
ckVGn3QFYtXT6iJT3rjC1HezrLdV6N30vtGvCDVF08QfjAliV7Vwt/PpaM32KSETSmOAD01/30xS
XKGoogqGlkmqvV8Y27qvX+1yhJIPh80dIRRXKBFfOqk2QTYemtzbx81N4ZuXtDuk7ny04q3kzhfz
MeoutkuQ5Iq+FY2dwENTzTsh7h0XP91pCPF1ZisbTJbFnLQHjvcEdWyx7SEdS7fqNVHb+m4ciYAo
NnlIjtydzPhMJyAvPwkSPNvkuszPOPlZJyJ159bvwNob4MReCyQj2RPoY0T1KzpME/5sRx7Zn6HF
00zCCUncAzGqGuT3N/NwzaPmFgT2rg3nui62XQh3NLcQXjCpDXYx8ayB1W5dFy5d+pHJ+IMa+pug
/9LyZ5TsoFGHrmRT3YlpOEs/Q0UwXay2AF+7pJgN0ls3o9oaeIcWPNf7Mmu2fWo+EIiIjxJICRg2
VCJAfMn2euqg8bcTxph+72Y4jioAqe+t5F2SfCBcqbHPevxc4ujXO4/Y2mjXLx+72x6HJh9Ho7/0
w9M48ZBXV7mdEHKC+cF9btQeIqKXfs7oQGARNZLPnXdn95/8cGSheazD4+htIhK4opdIXKfI5rDX
rIzoQ+C+t2BKS+x+AWEopNTOX0MiZd2vJDfP9oYVbVX1Lcl/qzx4ZtyA2feelE7bujGaB0iXJExf
BWpbYKeFtzZ8ZRjp64IQkurWC55LCMeo9FfN/G4QNzYu94BsT6pbdPXuCS/YxrNZJI0GD3s+tlcl
JpRV7yQfU6yczQAkNlKACC36KrJc42FZVZV1HsBRi/5dEEXrLmo+6OAeh8gq6LBLuOkBh/zOrT7Y
Meg7UsDa5E7G094xSdWZjzijdmmBlILkm2PgiZXUWPxbwrOKB4UswKSVwcz3yS+Nd4hRb4ZR3Gtx
bXqvprhY9nlqnXU7qr3ApluUT5XLSDIv14aeLt5ATl0VPwFWuY0lASpedpimu7blO/4gQLMZyZPn
tDdIZ3flJB7gnGA8Fi9DVq6jdt5MNUmptT6Ms8OXVl+51Wsm95ZLse7f5NPDSK6iY10q0YCNzTZ9
cfQcFgL6/mnA/SNYOUs/wxQl3TfkucK/kp+b4ENq7h1jpfAS+1vEXeusY1eUPdgGtCCCu53qpZlv
RPk0WGedv/pZjzZhXkcS9vrgrk2D70hc3NQC430vwGN8dMx5M5CPoPxow1aozd773cda9ScGxLu0
IpZsGxsPg//Bo7ExTeSWjvW6KGa4emASTPuSzaQdIGTYz644TElxp6fpGGPJNRx2V9mwhkj/0s3E
f4bnxC/RJutVYzWXAsJHErDgwIeMQ0JQwelOSbKL7GITu+qha3wwGhDnGIiszRZBblD7L7UeqrVB
mLFbLoxQcejIyBmWvQpXrGCL0NjHVh4mcUQRvsYGbhGD4UbR9eSrHTaxK4WdLJjERtjVMZySB2tm
t9uBa8lAc44E48xOCfQCaKxS96H9zq0ejFmsRJdsxRCvzS46RU5wX7vDbsA51oXvU57D8hoX0Xoy
vFOb2YjP5dnwh12HfTjoPhWRPij/bKCkw768HhuwesVdMBDeGV53c/VAYPp1Ny2LAIiCGoY1yh80
LoN6b4UpcZRA5DUMZDxyd2PjboQT8V15Cvt5WxjN0xRYW2mar/nwZU5nHJrNqu02pnyV1jZ0qvvQ
DTYR21GVtNf0gI+peWOXjymgT6sLDwkSlJXpgR7L+IrKKl/7HiwRO+1fXLeFVNWL+2l47evu0Nkn
0yfPEpX+ZAtidanEQJeP7GkoKLDqb4QsvW3Z+xPm81A/dgOrutKzv62bOSf0tPC4zS3b27F2H5g9
4X+K6vyskoDUUDOuoKek3qV3suIoEn/aZa1zncfW9SK93sweyQBzQpCWo9CgVzWfJrYVKBAxx5ln
NwZqaofROprsTaSzbEfVsJV18K4EARm76UZm+buEi+GE5oV81AOKrnWWGLdNm94A7Gw3hUc0KbaY
YZ8wZpYdfvliQNN/GgUPiGNceAx5EVt5dEb33JdyF48QEY3xtgJ9XrvxqXYR2+ePQffZK21mMzaU
n20Ly7E55uM5hqJJRHhklut2PmQsj6V99iQ1kmDeC0RAxsW1DQsUmMCzL8JHdyKclt1abd2OnX89
y4Vs+oRBlDsAgDsXq7l0qOeKe5HmDwjUlPqCPdEnLypYQljzfUNaqzeRlyyyVYcIo3fAzKfrMilh
xTdEQw9rs2HtcG9dw4UqS3QnBHArKAkOpvwAjJLxPE3e3tI9Sw7VYinfB8SYjQFgwUk+8so+k+65
DWNQvYPn3XlefoFpw96lh41SfKxD7O9g4Mx8vKp9QNTgdX2E9ijqa7e4dFigSlZeQ7/katg28Xki
vw0uwNVEw99IkKJ1J3d4yWCDFyO7FePWckiu8cpzrN7FfEX7fvHIAXX1WYCpTAjqhjDyUJhHv2xP
mdb70uzWWaWPIj9NCcveZSTVcaxvLfLF7Ti5KDBxBq04o/5UD/W113SHKKKhi/0vLKhdwuBg28Eq
i5IdLAbKGVrXWj8YfZRflXG1dfr02EVJ/TrinhCeuEV1S3hAZV9lsAUKfvsIcYGP+SZLeAL8YpuO
862vuSc6mx/rfPoamECMnjCFFMm1dG89ErZN1kilTjk5UVXzuWQfK9mK8US4OryIgPCG0EMlRwo9
masJBHXnTEqf1ODiWean4CFP7wvb3HMfBvJd4w60IEg8vpP/Qdh5LLeSXVH2izIivZkiHTwBOpCc
ZNCmtzf91/eCeiKp1VJUDaqe4wOYuPeYvdcmKABPRVM8mDE+j7d1InTuMsZXlb12lo4gXeLvqIDT
QvlX4kYsiApCLJN0p9mgVqYZbovQAhdaVbt4JRneWzLylm2VaPveq+zWnQeEDKACjek016Qmx+e8
283EwbRXejG93Ka9a5awFO5ip1th9CG2D9shVouodJcyqxJHQ9mpxTMCxdHZKRSo90AHijxsO2M0
EtqwhRQUFhZJLyuK17WUGrpF4eeSCo77ja6hljyj35NpKeySMLUGxnh1WqyfmSdr4yB47q74l3zV
5m36a4g3VwRAHIzIrSBolwiODpayM5P8RdzCcMkkP5N2o0lXRtta8eOFDAyZ+BrrEEG14ayzJ2+N
3Wh5WSPFT5KflIAqhU3fOQJ8KP0o4wOxPoSzWgtGhHNXgh+uPy0OYDG7WfojkTubnjVaU2m9dYUr
6D+BXYn5kFfpzkn2dneRo3OfDRuxUI+Pj/1wkyiCWdQcMOAebMV8zJpxU+EUpGOtmPD04CPb18mU
99I8uJFee1L6K5VPE8OYwgFg3W+74XNhELMQZii5mvrcQf0ws00EGlZEH8hft22HvEa9dznoqMT9
fkSNzfFlLIFsb2Ly0Jp6pGNcXejpDFJWvNMwWDaptLhQ4U6V0u17aU/y22Ztn0XMuYWv6k6+fSJk
bc0/DZp3oFNMhDZ5hBI4EoEEAxlFM0VUs9ER+5peHAfGdM2Wy3Q3T9mH2WRGT/zzQD1E9eMtCbW7
ARFLRZ1BPZ9NaL21s9zVh2qkGgWnZmfyZia3W2OLOOR0pS+TQ7B63j2vcotNd/ENfNySToae9tzI
e6PG/glS2qh65L69p8UV1BWDQYceoHsmzeZ4T0aZlTBWZz/jqc4GbmNBo6ORikj8Vk3kAMSY5qQq
33l00lrhmw2F0dhsxrxA4T0Ou2bW/byKvhup/5sdZVev5U6SK46QjjQ6uGgWAM0cEt2AcdxUObkB
rWfpWUIqJMsDhJN8w5yGAYa5YYONEooUHYB08mc+pW4kzkNX7sf21hPtpy0kJ8U78OxBlpKPcBKd
uFCu8RIXf14NaL3xU1dn/mq2h7KIGW/h2QfIHt1Di+zC8ucsn12jk+jkItLmBoX633G6NEgTsyWe
ysyOPcBeXjT+sjIVA9ZZDGukvPbMxgCtAEvXIuNrcKi9CG43F7BUNGrXwly0d6OB5u+KFArEplbG
6FmxR2ubxSpJNJHdfkwqgzSJHwym8XNSE+Wr78oVb/Y6E6G2tLH82FSSATtlqQfAUWOLrZkcto+u
6kvcRPn9XuI1V5clTidub1x0/sJ/xbh9R3kntCQ/pJjnTS5yqaULavUuiASmYMlgX2DNpLh1JgvL
jdUpRHCKVGUSaXbZh+Fk68HOLQvegjyDzJXjdotdoniR0tmsdiLRm6dyNusL09m63pBf3z2IyAQd
5xgQv9C27nGSr/UGVJzm162YQinuWr8d1OVVV/OFaZaqvYhyUJ8nDF/fZWlVvwNmheEpnThO3ChW
FjsERJd/2RjM9x2a7kc0PVHkxQDvCaYa0mK74i6fXAyMUyAPEgHHNaumntRRso1KqlUP9zQ00pbv
IhFxdutwUnTtu2kRi7sK5o7TIpUIP/rqzRxH+SwMXlNc1eM2gm771I1k2qQGo9auvqdoxNgAGO+B
6XArzeivUK7UTSVJKOktLTXfM4aox8RUGT72aVmdDUd0hE/GUPPx7t2jyWUZGM5YZdMd3MHRJFfS
6Gm6Pn1X3UJTPA0aBLqyT5mM3ymAr+kI/8uXl6mtXSfrIBXZUUrFVmjXYmnbc7uU86XU1PoDdwL+
KjttOb8KR/stDc1hiNpPznAaxWpkQbNOGY9+lQvIsirXKEoHIE2lVFMZqcCHSNDKqvFMWAgHm9X3
ymObK9ppUKxGJSiEQGN1puVvuiW/mtRO+8GUJHxrWv4gS7nFR39Zsw1GxJhp46S5psUtukqq+Ih7
RX4iUqb9tAWAoqTD0Q7eDnsEnkV5ehUQ2cIkNerYHWcbTyYzLMasOkdzOcnDc2TNRF/IXfdhTeyK
swkrOcWAPT82ovrHJZh0Z6nJ9Z/ZwB7r1O100qoKU4pk1nAUm2GbwdhXDMgPZDlkVlWUjG1RF3pD
19JItJXapiFKe4rHNmUVF+pqQqM/9IreB3LfrNUOM5+SeFGaDUCVjXiM/CIfBxJuuwT7RovaCKqR
RdbguHb3r2llTranmCub91IZa/FkjFJZ7eN5TXHW4Q3FSLtqpzqXmfyBLMvywGwMLKpGREM2m1wT
NOzl0Rqs8XsdZpm3tahg5K2qPY3BqOkJWW+ZebLzOn2Tc/KismqBcq5gbQU8p/uyXFIZmtlI/LqM
hs41BppoA2id4Tb046/21LahDeUNzjk332E0FU5OpauEw/i4bbHuVjXlRlPoucsuWRbhIEdMsRwe
EsJ/y/YnokXBvSNppzTOmMAYTEF4AqoYsZO+0iVX2Q2sJmO3LCtl5k7xrD3lQrG2RHOmK6E1DMuV
NFqDBdfnsAFYRXqfPcXrX4eYgvCNhYDcbtXth3ImG9QTpmSxEeiK5lvNMXoGQqE17smnL0T3aFrV
+KL05hvAM8CHd5VNJVfdMSqawiv1kYSWO5xinocgrpUGDXWCWRf7zsNkR4l5GpxSwKh0SrqYYWVJ
Bzya5YYTxw3NT09hLzdfrT233zTYRdANOdebIeME75nSzr0GH6JHEnXtV1U+EVOuvQO8crZmkg7h
XM0RMTsVjnJDqrNn6jO2A+2KYYgJZ9sknhgUZpTYa97sSR61jbMI8Srzvdc25cgAse1XglvSnhIj
H1uyBfq1oJxCU31eR7l7LzoQP5SXfRIwfmGJkCzGtjWJhe4ciqJUtRaeb3qtxqlwd8hGZliUiW2z
nxAcfi2rQ2J6m1ZkO1fciV0/Ki+aVhQ7jgDxaBZLYrtJlGn7JCk6Mh2lMv5gTzffkjrJqJ6T+5Bt
mKWHHE1HqFpS8tjaOe1plzWXyl4IPmqq5QsxRsv+epUvI0yOlUFVBrGsETaxMU76qUTaENSLSRUV
K9LyMWkjUB7R1qScShOxY/thjvAKR2pf+auIS6/XYNE0ExIftY8X0MpmdEe9pbF9kpsCaAzGt7UI
chgdv1Uqdf1OzfjOeV1lUXNk/VqNrN4G7RGfUMcY1JyfIJ9ET8ZqEaGnzw0ZMJZNYVQK7pamjV8r
i7lT0w5YwLKYU7501DcjT+stoFTZOTiF/oh5nLNJj9XOwrFfT1NLIKNsqodWwlO3HdvYGfnas/EW
QxXI76BXS8HqBzABMsms9ZvWMuWOYg007CatzdI8q0ZetAfoPQO+AxBoYFyMwWj3aZKsjGL7TkvP
AuF6fSkXK2rxqo961H7yrlsV9BGUKkylx6XwMnXJjLPTJZFMFkVkdA+4sppoZ6Mea4Chdz0clowr
kNyYdNDecy3OeloGORNVT7hHuZpk0LUaeqdeqsaRuagdz95ARUOCKSvFfBuhVcw1Ly2wFpX+EDcm
IVUxCmgEEsayWh9LUmufo5D3+UKfpayfvQIGZOoqrx3qrnTtOJ6/RqhFoIUUK/8WbaG8arU6AP53
xBu6JAtXs6ruSH+7zKYz7LpE4QDOOUpeI8URl7lPfntrNDYkXIdax3VVpkmxUSJ4Cnmv69vcirSz
XerdR6y1mU+nBJSXzWS4JHQm3GI3paN4srBSB7FsknLgVGehMedgTvOS9dPfmsHSi4i7iCm1NJxw
hWm9yXIVpMI4gsc6OSQsqS3TT3NqPmupmQFWTjq1By1HMzYVN6Yd5jT+OCdJ15XPpkQRB32FitBU
Q2MZqkDjBtpkUTSHjszkbKlAQRi6eJmi1XWE6S9C/61NVHZq2e8tIXW+CrxUNSjeDHVjMSdvScJh
uRMU63vVcow5hid1JQK5cE6XY6+/zIbEOhabpUi9KdbYeNQPVdngQVwxYNabFhpQ7YyPcy8+hPaM
5jssh2NPia5OkKTKfmvl6TWmi+iLODC5DaWJfJ+0u8TJVigk9kx/Q2pf4RD6w/IcReobolgGWmao
OKlrjXBX2dqor+swHFRFC3Nd/nTw1Q1yaLFBrVnPN7Xms9j7EUCVyfqd5NK1FukR7+M+JrASDedG
76mKtEOSEvE7HGwxeSLOQrmZ907fPaVJt8c4xzsiea1E4mr6vcjxA3aLoF4lklk0vxnITBy1baqA
sswmRqa0bIjc6Z4tUufNvUliS5JQf0jGu2naxOgOb3YE0HSAlhsrW7O5sXuaMcKSA/UdC+bLVsz7
mkLY1O1NNKfnKEVeovYemAcKQ7pk2YvJlkN0ArvOn6y9Q+or4Y/0utFethwIC6cqOtsRrsCFksPS
2A07Ntnb5layjWvXZIzuiL+MWR07fqfw2Z3Gk6XmNxiPfp7+aAnDJSZqovJFqn1pVecrrHVsvqyT
BSyFXkZxm832KhPRzsNcJ2z0Jzh4kDsgXj8XMPXW/sUy2BjBC9GKU+IYB+zA78QaglLD1d9o15hd
o6nmO/ysx2GoXM1hUtcPQaIZrtMoPv5htMmNPzgstHXD75LbKh60UoHCDaC2tDbSAIx0ojBeT0w7
wiGXXWCt/P/Tys6wuY+9FtmvUD+xOezJPVqhGFTxEBqddkzXwCkfu+RhrLwefFczurn8TKXqVQDO
aZB1OehXPuAF3ofR8K2UVJ7p1ED5jk19U/c5c9nP7k4xWk55HQexQWIvXonSvEEYIlgNklT3vYC0
klu62BjkAUNq7jfbqb1lejbEtozWky4xIkyfoMxt4nx122FyE6MjiXPcDuSZdcoUNIUSLhIL3tXW
F0azhEmI9FYb8DCizC/Eip36llq3Yb3V1a0orms1BYCGP1ZADBHUZG2aOj7cyZ+a6ps+YtfFBGde
0ntKTdK/O9bzRBvUL+e+2I3j52iTX7MWvjycmqiHYKI+DDxEiqqf1hl7We31OtB3mY+ZuIyV7K06
Jld+RT5dkuF9zF8ldUVpdhqKfc4KQfubseQuZuQ7/TFu2mtCn9ICh4FPw4GgeExX8umQTW5zRwIy
lc9DZ7mt7CdXBSZ39DTxREaIn6lG4ZzDz4ay1jn3sPCXfCIzTDvWrMjZgXGk1tYbjKmLMphBq7We
tdSvdSXCApSOFbOix7lq3GwC52MwIOd7Kyj4wN9pIw0brkE/df3Nmo+zvIe2+prV5DRkw0k40dPc
Z1+5qf6aKTYlbXZzk6A8rB10driQk9JbZaQml/vfucYHzU/ZVbqpaRZUPgkqNDxQ25FzsIqPRNoW
9Z/W/9aiJbSUkGv1XSnCcT1J3ZNjvSHXg64hT3vVPo7lYXGOeS7CGEEqcMigAvUdy5eJ/O3sZunO
Dyh3V0rciAGy8BNQOoZfj09pc2Nqq7encWjvIpAxPqa0jAvMVfsd3GSXd76GsdxiSjwFvZZce6aO
nHZKHJ8GZOd58acKyplZ3Y64ERqZWDvJ2kn5A9bNkHp6q45fy7RzptkdzSmwqDohEFKIbbVpb9If
1TFjqNtU0jRgj/oaKIAjc2ZBiNzJ0FnISr6j/SXIEJNa8dh9npR2P8GZXqqaVGCKB8bf40xoEJiF
Pn3ox73cFaEN8qilx1mjXc+pJLcv1Zw/MCKO9Jd0sZ5HcN1N8iXzqKjxdrRX5qwm2qZQMyO3ROYl
98xbHWeAmvme6Sd1ckCZFK6JKX9jCpZSlEcZYOFa++kz01VMf5Q5cJ18rxlNoJgPa0LqVnwol3SH
2gaeUvtJ40OFVlGxcWDHqmvFdNMQCnWF25VBozUF2rzuWyvdV9SH+qSzEGXrC2HjPhYLLH35Vo1u
X2i1tw5ksqFeARjBDOmvLS65Ym4iQfQnLb5Ac23qf5JTA4A0fVMLV/mmpssr2OGdpLWgFshap7jJ
7MR3zN6XpHjbSlpgDMPesYuzsfSEl5I2xtK7aAWZjZxhK39lNQmT6a5Lgh4Hi/VWKN1jcef/akwA
RLJbLLZsrGCKxNoXbb6LE+RfFKIgEH0NZfJa1ZSX5amV1l9Qk27WcZ6Wb0J7RPbpq9HvMjM44zHG
Ygi7QvlUy/t6TDpAqQJMel67p8gi03Zg40B3VEKcXMzntdevaLhec/0z4/ISqQ8LBw2f4mn2HbxP
iahTrUzidS0/iSBzFarocWAy2rdemslHiQSHeNDZIMkhkRW0LAahuGrCwj9NZ4Nv7visgYvKG/tq
KvAyIBELlGb5E/ivs244fkFdqROaVwttGxeRt7T5tqye5OETKuomT9mTw22q0quQaIrbNWCmfhjX
5JbJStAqcWirybaxH7Ou3EagJWFFbx2l368Gzi1GDK5B6LozJ/tSLlnaJRvH+BoHVCvb0WIHvRKL
Nr2Y3M0GnZaKPLmHS3UnRTno+6RwHLgoqbXky9qYVBu/lsKEQf2MddqSiyzYHQhIfDBCnbQ+a7Hh
4icB4vG0GNOBMJegmxDZ8Y6T5BAKsOGVdLDll3F6XSrjkC1FHEp38FDMJw8gaE6vImvLFe4Fl6vY
F+OCRIseFyaJS2LCPrGklyJV93KSiwvOB3NDh0nX0qWdt7ZZzzCa9pZpQusvckconf6Vzq07AKAW
3O/uaN+n3aHFjHdXXeqwnYMp8Yan4UBeOuDYnhD7i8U1lez7K3B/J6Ob8GN9G1MfiCcl0ECIH9lq
ujIYCOlRnnjOIUlyfvGZ3ct1oCBCvpe055rstNQjG5dwiRfWErm0lW6W/aL+Re/m4sk3GU3YTe82
9ivsztzy4oYLy2sDUhnVzeLzqZ+us4ei7IXX2+ylZtP3Xk1qryvgHvWnoff4FAsiztHajQJlw3hN
9C3hfWyuKHXH8xpYx/rUBaU/XYhQ55AnCnGr7lkfH6Pvst0Vz5WzocgfkH0FGkf+ZX0zdmQj7OmZ
Wn4l2oT2VU6BpHmYkrd17RKUSkrAmY0BxdlRD6mZ7hPjq/Qmnqhq0FTBdwjs11K9x1S2cC027XZ8
qPRdnJ2Zi2WlzzIj7vdqNrIwzLw6+4LhZbxYcpAGCUyTTar9WeUTzxIuMka9MapD+Rg/N5d0H9+N
Co/WvtoPXxOx3AhDKMnU7MikdmHDyFkWVKSE8nZbbhaKTzjvu2xXecmNKo6PRBIKTN1+f2saL37h
MbkDXrgU56CRdyoTQUF44cAOtev+nPmzNn676MlaPhTnSYg3Zz2RHxahLCoCMn+H1FNKr2Xx2m2B
KNMjWfMjaxrH9GZjL6Lf6o/uQusCigOEvCtrxuF1Nj2GSwZEGdqmxm24HTWGbEgm2QMmO1l3GZ3B
JOvXLVsEeQ766ZgNSELroPX46jazokBQCDrPoNNHC5YaTwXqwBJ2TYujkJzwC+t/6HxINtG9GuqB
mt3K2DLyEQjjA9z8ZwmxpB/RfDyWvBIPTw2e3/GZ1JnDmgftF4EPfK2ZOJYX488CV8R21ZUixA8b
MyTbMJiP7HhS1yGVi2HPU5LvdL4LzXOFip3MAr4nmzx2+87PcSPw2UHXgn5mP1fb8Ym4C6n8scQR
sKbFWq/eFDOHyLZM2dY/VCwOeHvyePGbs1k/pOj+UP+OAX9lmMNkjnZfkRWyjJ/mUFCJggocfblh
XbOlSj+U6Grpoqle40eEOPLoz4/GVlsvneKNKYz6TXzTU/I93OHJCJv9vEfkTYUieNYRdBqhymXN
v1oayK/mC2lYbzwwM7C5TaO6ym22KXyP7CRMLvB+M9E9N0898vJ+l30nMmg8iYjqTUFiybMUw2rx
ih8CpFtkNMq1sz87jdRsH1hJ/cUQbvlV0kB7L8u3+t1+QvYvX6eMN/ukjadiclPgtlXYK0c4C2rp
22BkDFcWwJD9jNdJZMFvcuGY71iBJAH6ckYvy4f9Eq+uCff/1PT+Gnv8Tn7DmiA28sTNeHC0jfag
+kaIVePIOULJzaBB8vXF50EC9ntPHblGLSVtQN4yr0I1D2b+FIkvE92Otpn4eqkUMJneEBWSIzvg
7WCZ9pNJ9xNieEwfaSkinlrnrBNxArYX7DnKIuW573ay/J7EYSH8lnOQ7Wex4T517NDpoS/56Uzl
rcIjvixjkEB5euXFoHxu0UTgNua5amH0ukIE6sl6p3FAXt4bnv3VnSnCHsnRiJktUqBW7oxcSztb
5QU+4v2JjEzf6JlrJN80vvgPB8JN4N9AZDT+jPXDWT76+mzYZ5BJav+emGjry886Dh0vO6zIx5bN
uCWIffplba/x78N8mj6R+fGqG7/Yr18kDKCyZK0hbWV5k79LV/mQX8pXcU1Ref1GF84hksN5uJb9
fWIhb9QbkJ6RC5Xf5YGJ5C5hXiyo3DGccCl8kZTMBAT9cie2k/PUNFd59tMxoLapXONJwfoCARrR
2Uk93FNd+cHajSy+RS5LEE6lV+mwxlv1oL3Xsc9Oe2tau4Q1HGuXwRuRuM4PffknBzoDucd+nzMF
Zcq/7tbsuW8YWD1Omc9rlD7JLA3Vd9V8cQ7gqSdOCI5o4aIDnRbfmbls4idmkdKPdTSpr/ardkRo
0ZGzvOe4Gq8EJQEtlnDAFWhLoQvcv5usrtnE7a2I6/e0Mk+FbkTSZnqbHog/5hxDhaSTgIzd4UxA
acDPN7vcJ1ta7OOHNKba24iv9bZ85vJuOBFxYv6Uijdnu7n8hT0aqzyRdO+AqzbRcGs4P8a8cuX6
RebKh2i9jD5RUuAre5tcXnQW2fCXMHLaFvIJ02+GxONZ2nWB5sl7azu4GO+zLIymHyQlmuQriRv3
oRF2IZ7Wo/OOqo9Oc/xp0CPAXD2JnXiLf6LPHLXfUfpgpY/hdaN/ZD49S0NCzqssmGltOAQXaTPn
BwRNuEK+p+/J2RvqLn/O9iq/1q38+Ka9crEP85lcNEN2EXssm/TDkfYttdM3W13xXnk2lbXHVPXA
2/k2MmN2WWPhD/HbQ51v41v6aIWS31xMZmcP/ARo5ntjeUjvelg41rtl8CkV5i0apPFtDRe/BZ/6
bZ67n/RDHKUL2k1m2dwWR4erNZuCdptcuFev6HHPdKTazXksX+UX84084dLlz+efdMNd/AY4rHRH
+YF6bInuPRS6ECNwooutPZpy0AIC1WirnmlEVOe1lA9j/1Ih4XTGj9HYG/m1acOsItwKVYf1NNC1
Fz2jRfoKWMz2uZoaz3xTmk1rhGj75zWcdPLCvJyhWHWhUWjjAfxj6jYqAv08ZMd4ndMjK2DYEy6w
yVZ9UChw4+FomYfV2dbax31sPCYHI+FdwxRDw/I7TCNpVz0flnh4qEvm+KbzJ+46OgtDQxJzAdmS
5rh9Ff3YatNtU22JkbPpF00e3+TE2JVSdoCTyDlPTaBnCoKCehu3LxpntqjMcyr9AqQEIc6TZGhB
5JjB5EQ3Fm0bcQPNH8gIdc3AQDw35mxPbR9j61/MH6gzQqkjxzUXuFn27HfcxokvnAtp9tb0lNJl
kFnmhH08b7iFuq+7MHKlBeFh1MMJokT3Is1nvDBsfjokESOf0YOKqXnEV7SrjH1SX6pbKnODoxP/
gx3vyioQvRu9RT5CufUpsZMoROmnVcHMA6ACTG/bjTRlJH8hMO13ot1HFWs5rtnooasfYvucoZ4c
9rnw1/4f38zIU5+aH7hexewnVYjUh7ZyGMK1pCGAhJo0HmfLGvsj7XPmaYXw4LHSQTxqiMrpHJWX
ntc9upK96wemDpv22uiPmsa55Xdv3bUf9lxAg2b7WGddA9B3iVsquuQFRFzeKNoc3ZO/xBst3NK9
jeoD9c20XJr2MiCdZmohPgxlYygH82VEMKwSz47O4+j8Lporbmg82aE3SGvfO/bEuhbkEsezeWwZ
PTZWcrCr92kodoroNnmhfbWIvjQWEconR+uQunL0p3HGM8G+WxeqR106l8TQIUYTza3+1Ad/Avta
7WvEajaKwKZEDJV2J31ogBTS57ys9FJ9+ZLy7cibjmYYW9Mc3AU2hCs07y2yB/Oa0xe3JMmbjr/8
8qmXFnxM3oo9xFs/uLJsjkN7l3EjqWa1IcFgl+B1EJvBeVl4rS0IZU+jRyMsPkq4RZ17FSA5hc9L
0Itfoe3iLnRYntc0myY1A3OJrjXdNhvcmQhlAWz6H96lxAUAo9lBJF2KNGyV0GkfEW9Mzlu9hvet
cXWalhc6fIZdMmrN21qx3vSkRnJLvQpbnuoeh1A7eLHFk83QWRrYGRBS0bVPVl2QVMTdWkLqz+rI
a5vmYdbSQ15PeIKY4jZa0XuA6Vm+aG+IIA/dqEjYwYbmsCSpEiRUKmuSJ0fJHpw3Q8qQ8OO7KuDH
dn20zx2NgRFfBOFQqjsUkiznMZehlRwsezmo6NnHWUgHSww9adlFa311GWVAZqWfeZ/1gSOnLEox
vc2ZZl+jvk2NbV+g6PUwNDAWbG2FISaMex5y04B/1c79+i7GOHqfMxXNOWGKjCmV6DqOaRHWnQG2
LzL6twgu976I1OIyIR7/SRpbDYa1Tl/KdaTpGKfxqjRTEULzQNEpG+veWBCXFGD4TqsZzTtFk69Z
zLiMWMTmDWhydAQFSf4VMEm2nGCx5uVglkoFy1FwCJQGyAUIJ8ryYLQlo41pkLSjRBDMPd8tNsII
4tNzMjFhIBJqpdY3HBqKeFoowXKh+SnUR+HP7CzQXOjUmhLGQ0IPR3bKCopBFdol9r4xXa5qzH2y
jk3s5XJhPbeWVLwVOdBuEJgoRTOzGuoXqxNspxJG+SYmn35K1h8S9qSjjCZpZ+Jo8SSllhDoEiZF
HIhATobCE7Jc+1dCvoyYo1ZIUPOmwtHQyu2+J3JzmxlleZotbBmsOrK+3ipDW1i8Gp2PjQlSNE8Z
JGfrpB1qXVIi1HVxs0WhzUcqUeOG/2dFVScsz2pTFOFqRwo9zTTeBvPOHIOid2UaRiGSMZA0jY7h
RcSUNbXYk62Sud6f8qSavFTMg9fZK01ck1i+3cNBH4aCplCQHBJPWCJHOTaPIqV7iRtF7NU5wWmZ
ERgZNhrDlT4iIdBCN8CatLdRqC/yo5gMiqJUt1sOnK5z7r2GxARTU5qFCi01h/lNIGPoH2JVa9Vg
VQGr0qE0wkIxrzUbEyWOO410f4mpiVs9KvqLIhko3cbamtlOpXHrFV2EWLZtzNDMy/Y+09a7H7vD
UihF+vRVK5XEKTCTe5iMoj4Po9Efc1xdr1qf2TTtpAJu1rFC2qn2a3OU0ob+dKhHPoqNZccOIW8F
MZulrmK0WHSTfpuwP+mzmBdHfDTqXOaXoeUxYeu2dPIhJtzP2UVkkjqHubOQvibOoJivJiN86bGV
jYrwWIcJ4qvG207J2CZArdV2aZx92zpD+m2BuU65SqxRpSAuoqWFtFCxs43sQpIphavGHsmB0RX8
dbGZGoOfWb2RnjLH5spISmJwSHrJNDn5iYYWV8AaDfnwzsqNVTrBfIZzL1sTPcM+hMhKulWQTWyO
o042zks0smicCiag+8Ihj3Or69VcvzrS3axbRvlqfKzcddyheT2SHVq0XPZJrCAQwok11EV7sqt1
ooJVRhQgPG95oRvRwuRgnVWq+hrIoUx+bKrpWvVd8HwrJCAOrK5swlF6a1JnJyC91TAxFSmTMEOC
cidsZWSAPpvS3EnLRgESFBeVh9kqxRsdrG2xbP+7G/zfcQEWyWB3eBUgZ05Zwh3+1d0+AmtGPnNv
gabbTI4LHvpNhIChWp8d/f/mbfx/KYX/bju/fy2WpqZiqjKbTf3f6BPq3PaOjt4K25kY4BEJDvi2
+shz43lVxtJL8Hiix4XE3tHT/ffX+e9sgn98bQMWp84xrMnGHSzwT0yWBNgm5tqlc9OmoAPp4/ws
Sbr4H+iSf/fx378K+RQKAgd0P//Puxn3Endrwbs5qBknXBz7K2p24nrrXZrM/4sd9J9ek3EnWgB6
cJBn/BsModE0uYomQBMD8jSHTngozf/xtv2nF2TKhmPAlLTu3MV/fdtGnSBeI+VtU9Odbh9GOmZC
JFxrzv7HF1Luf9l/hoHc3zoEpyRy27rBf95f7D99g5pC1UsVDSZVNLkX1kz5zfxGrsOY3JHAGKcd
ld/GskxxzblBM7H4//0J+Q8v1aD4h52hKLZOJ/Kvf4FsltAAF31HAy6zmV5xAPix+D/snUlv3Uq2
pf/KQ83jggySQXJQOdDpj7qjXvKEkGyJPRnsm19fH++976UtZ9qVwwIqkUggYcvU4SEjduy91rc4
A9C6+vWV/sV74MAfsRXIVRvSzKebargJcRsm7b/+efEIzOVLlZ07xg7t2tZzDgCNf3Nz/8VHAxbP
h+OJgL76+aPFNYo4IzDrVdZExTpF2/yE7haLpiw8WoLid5inf/FgwsKDKKsY+/DCffqAaFfjfp55
atircJUbHYfYeP/rm/ivrwEgX0Klk2Dof/y6CJoLEWfwqrkknuOjpCHoJfijf32VhYTx6akkIh4i
EDg4BL+fCbkdRjTIEtw5AV4Bn3IsPyIu9+uL/PkW/XwVFkSAvz443k88jtaoDU8ny/jFx7abkacS
OU8VcgZz6A+en61nTl+iwT+InBwRBUKIqGHOOOyClk2lcW6TPFkCMKaAwiu9/vWv9y+eHl5K0IJA
V1xgcp+WmQj9IlrwrloFtZmTIuMSok2yyKEANL0moLX6zTdrfobZLlASaSqXEZkNL9L5tCeBRmUc
WPF+sGojJKYDkTOzNxnETszBsTiqWlwnrompm/nDrz/sz4+VbVAxkkdJ8iUMn0+P1TxH9qRcmgGW
493abncDuf03n+/nZ4pL2I7j2LyRPpTXH5/ceijnTk08UxZ1su5ODV9dQdb6rz/I8o79+EyxL0gl
2et8MiGcZeP/bj2l0CATQbOeVohlpHdHYXZs83IN6X2lasYf9u+WNdP6fEkqCAuuOzinJZ5piYf6
/pLeoBDtuezvnclpxI+svWtV7+4c7zukaJXjfG3KZl/RTSkHd42E6zntfIyqeDN//dl/Kmpsxcpq
ET8AZ1b9tJekmE7rEQU6k/EJDeMLXNgzOyVlHfFmOf/m6/xpNV8u5rA2gOolFsP69LQ6WaAx++BT
AnR4as850q6Z8zy1u//8My1L6gIa9YnT+vQWFiQCpgqlw8oYCjKSUjy9bjDdakfct5lB4UQL/9dX
/Pk95JN9f0n54/dZFJaXw37BHRejKwM7P9z1GT5wxpKtvqPMo3PxAH/0N9/e5+vCM7UXkBTURYpF
1vdPz1E5z2qSNqGcHsdMXeLWVsGVSWRTjbAObUBJk372t0b095v5H8UI35c5//2cDEyNC9FnquMw
av+xey+vXvP35vNfWq7zP3+r+ceffxy+l+vX9vWH/7PBvt9ON917Pd2+N13W/jfCffmb/7d/+F/v
f/4r95N+/9//62vZFe3yr4VxWXxPovdYzP89uP4+ev+v3Wv+9mOA8PIzf9HrAeT+QdKbZxngxCy+
DItX/i98vTAh2yOAgTQGQAqou2IZ+5tfz0+xakvbh9y6RM5YrIANXKOIRBzrD2N5If2FEKaMJXj4
vz/86a/Vi/v2bw8UVC8/LDnslr5JUQrNCoY+i7X3aefEjd6qWmc3jWHdDzQszuoBq7ZfkdBdyRj+
lInMlsr/BTvKIUVJjgp7WKUWEwQyH9+SJn0aDXlleNjtQqd9kHazNntxTAMOzL1Ll1eY7car5D5y
wstQeijNUiJvHcFQwl/EXE4cMFXK47dK0UixpwI3bVtCZRDxHdS1b61ELeETlcKgnHzKwXsbzewt
JbvYsYdXZbffcCvhBB66feUkQaGvbVIx/fucNgNrV+WRe0IGx7kdZcYuRql2nyomcyO01zdwdj55
WVl3PTSdsXLStHhSEanfZ7YQ+kZoknP0QOcraC11PQS0u6sMTsSqzBA92nNNilobkGSbFETcmH4P
SsaPpxnbCSka6752RloVdKCG1Ry7eO28GuEbHP94k/puCAzAt5aIYSzl3tS+hoND0DoEpiUgLovp
g4ukDfcxK/9zqVIHl7Lmt4wNpncWOKId8kBkej2dz3EMfYx/6UNXW+VF3dfjzsVGdM0Zu8ph3vgR
LU4Oy4/uVC1SS43e3qN/gWwNStkbB6/oKpaiuFGcmO/CGR8S6jL6I2f27KWvZILRcMPDwGEbDeB0
HvmCoJuQg+pVT5rqNZzo/lyN5biePMfEjICZBC3nXO1NlPJHu5rcy1i2wcEfaZkrAwuezwGQQsh+
SMwgOnhx570M+A58xk6LqUpZOdpSgum2UY0Aw+1JHyvdorXxEjd+cqYH4W2HRgwv2pmqUxM1aq1c
w0FoIvpDX/I/VehI+saY7oNwYBKEO0A8DeFgHSbbHdaJo9pr4p6iQxKhleiMOTsWTs6wsDEiffDw
wO/octQITWaUvmHp8T1FDIYy3c0H2czpZZJhdEtyMGhd1KTns0qSl4oOzpNumO50TpKStp1wV6cy
w+/iOE9DIMWTY8Y93b5u9jdCq/Jgyyk8jZ6ST3LOmGWzO1WnIberpymp3Lsgi4KXHPTiCx5RgGNO
ovqDPxtMYdyKuMQzaB6C6bJNg3yd9cP44Xq1e2XxOKE34Gd69Dj2+OL1CXwmPg22+NJ3+isrcuf9
pICJpJmsTvgEyH/zNQoXo2267WBhmbatlOfRzYmx9/2UjKkhCa7gs0bMk4re/pqOnV9gTk/FI16G
cduXBPLhNDEviOq21laVj7djY7V3rETNS2T1YuPUmo584k4PXm1E5zAkSJmudXEyrFxed7oJ0COP
Lv35hBlTZn+pJ3e+7j0DkzKg8Pg41Iw+PBf8rX1BdrkN5IMpaiv8fsshQd0BNymIT0R8VZhBtddd
Zx6spsh3be1Oe+xb5jaY8vmZ88/VVOmaZyqsig0J1+E7fqtn28geh8g7J9jmo6xMVsCAV52++1vW
5/mm0b23HclzuMj9uD2LsFzeWTrljnsVbO8GdtAY+MPWLMN2X06W8bUJZHpNL8C46kan4x3RtPJF
T3hylr+FZvgeYWNDsL3gSBy4Jnlvljs1ZPKWNNlkjTngpjMwr2aFoS8qxgfQHUjq3TaqnU4g6TPg
aCP3ZoFTtE2yrt0+3mTxZIJ/Q6ZmhK77ETV1wCqY/A7pby5lzD8r5T/3ENvHzMmttcEPf8ZWBu3U
19jOb5rNMiLdznvkVmh0z+wt7q21+7uq6sd68efLfSr/eUuQ6ofzTb3mBF4/T7fW1/lCrcZqk6yx
Jm2cI8pYDxVxc0ai2i75TR35u8t/2jEnYZW24tOOvb/WzEDd9mBbEavtoe/cg0bKqmm6fFdV/L1v
fx9PsnykX93h5YT53VmkplkcMfG5sdzrAPizYvb56wuYP55Rf76py4nguysEfjAVEGBuhlW/ZoGy
V6Sjr7ifq2adfvOSh2iP1m3r/eayv/tcnwrVKJ5aLInzDS5KD3csqdt/NW7+o4L0Mv5al0350X4u
N7+vNv/x/1pC8RLc8+8LU0qkhozi1+9L2eUn/ipLpf8Hp29FXQo7/YdQJdMnHglWK5WnixvCkNSr
fxelwnT/cIENWz5dBWIF+On/qUqFVH/Q5jHA40uA/BD5/f+oLP30ODrKhRvl0j9YGooOW/Cnd3zw
2tCoCdM8w9bnzauxpinHVhY7+QM2v8Ymp5dAA+UjMm687jToBA4Z4NTJXJdmiO49hEtvXIK6Kb1D
jiVFwIDK0+C8IyXYvWeaFwXPJlSqhaJnjs1eV3QRLkpn8L5NZOi4TwGujACu7CsXRvqeZWQII1JD
RkHJl1mPqqYBeRlVCh6PtvqEPQ9bzNEYXIuooCGOcB0UpAqcB62L+ETWWUDwYj531da3AmuhaJAH
sRiY0PAnlSr7VeE7E9Q/M1+sKrQ4GOYbqXhYrIQsLuYYKjS/Vf3iDw1aPjeLXkanzCumYBViJLBm
RvHc0DuUVwkmWobKI6bjDTfZmHZFqsoR+VORTtt8ZsFedTqZqfRNPvK6IbOPHqBZGIAiSmvk5GiT
loZMpzLvmrAby8PgJqXaIALo8ZuWFuGtqvCtezyvun+CzOftB/AExSZzCd7ZuowQPpogaZ9cRjPM
r6c6kPhWW8/f4yAzvPe61Zn7Gme5U1y4zgAWYi57xzh6vS+jd7QwHVM9vNzEE+M5orp/a4gr6nd5
M4SIJ1GiJCzzlQmH/hDpEVN0UJpBXx2cqE3qbZjj+L3JGrfoXiwbzZqebPlCJTQ7aNGF6Ww6bZga
sSeepX2MJUlek2e52NeswpmbR5yW81foGXwXgejQcqlWp7jd7TR+ZBY37RmmuSTdeeQjcukZeRo2
brNDAdlytHGLqQXW6cez4GYkzZZTRXs/EYnBqNbKpi/8cfExSnf6moZRE4MZTIZ8k8yNakDPFJy/
MCVjN8TsnJ5Q0KOlIOI9kbiu2f9WVNGQ3bJSIYbIGid4yTKc9U9V0abVJvZmN72y3BzFfIqD1Nua
RkRWrtEiJ3eGTiNitStVvydU8ehHR0/rx4KaF69fV4PwwmEiS+6ob43t2i+GxQxEfne+L+YMytfQ
YZV+zPvaN8jxkYl3jFunwjGKw8QZx7eEytb7ps1sLi6yvsnS63goneLgEdQIGom3BZUPjl2KUTRS
c+Vxwkx4xoM5t8IPxrO1c2kCUYAMVk1hekgL16nXkV0IeKVBANykCNpXqy2iZxAgFj6IBGS4Jpkg
Ip26Jdgy3Skz9hMm/FVsn8x2rPq93VjOeF4NTlPsXKwWKOKGuWfuScx20O5qtUw6dTtlagujvweU
75KhfZ8RuYajbaxHQR2b1HpvE0WxoKgKGXc80wPKaNmPpgaVVLbxF1t71ghTT3FO5Jvs7HUXFc2X
cdTY59w8R2mR9iR9HVx7nuWpNQWxXWce7XjjVMKDKM5j8Of1UWnRo57p80BexS4vJezEzhkv5lCC
m/PSOCWsQMf59NyMuduYZ6UU9E04iUQ23oc6TPpzGUelPI6WRg9Y8P4c+TJMSLrt4BlgcOVcrrWH
RN7sTNBDcCWbhfkyYbEPD5j4Jrx+phXAHTZmAL12nqsaclWRDkdz8icf1E+DhhcgcVQubfQFu2dI
/LcTQIA7DgqBf5pZQ/KzIiM7FnORSOevSWhk9tZPfQfbh3ST5DJOc1Rs8FyyCakob8IqNrjYWZel
aYhLparKy7LXAWof1htqkSErR2ZakZhfmYXbCpsZZ6oi3hQ9L01FhH1cot8cSWsOTQ/KJ7NL4y5v
ojwzN8LT49Tx1BShgwBVTE3vPcoqmlzgRBmrV+b1TnSbG4P/4uZi0fc5JPM9jJxloKNNISdqRtOs
rUQpsG7GTKNx5ebJbRw444KLrTh+kOeNXl2pCQ6tQ/CIcRmFHFfXKqz1y2CFBOTEceJYdy0NkXu7
rvRDazX+RMUu6v48M7TCguBGGoiT4pHepiqDK8Hz5gK5GYs52Odz3ugtoab5YoYvR6ALbIszWC16
XfPObXx32LWi6qO7LJFI+pKsqPr/X2LRXPwzfXopS/59jXWoX39oFZrLX/+rwFLWH8uoXrnSRAxF
PA1Hpr/afrb9h8E0QbqSHh6dN5fjw98FluX/wYQYK5Z0/KXxbvyzvpIOP0UZROwj4WwA/M3/pLz6
sdZftl5LMidW3tKclv7n8ZAI/TCIczjYXSquAqiTGlJcMeYXufOb1v6fgSb/PLj8fKlPTfe0dIlw
VR5usyMiI3/X+ztzTbjwul/52V1+sHbmcd60O6gevzlafDqV/nzpz8331kg1qrJiY++sbbPLdwpx
X72ZN9nGh4iO6/l3cylGI7+7tXyF3x+jFKzIzFgWw6IuavzIpbMPBz1fZQJv5Hr2WN8aElJAu8eh
htNm1MSwZDAcAMXs7Kqw5aqXTv9Q9lZJlepU/e3kj4PNb5uH+LEjYHeHIPSn86nPu9swRbbV4eS+
HkqrPgTahy1uzvPV5KBT3UwdAHNqoPRjGlH52GnWb4k0CLdjmqvzCHsrej3f2dl95+1BGRMLFhT5
tmT2s8pnFM05PRNY8p79Aq3PuvQqRlJZ0WZfQXgOp7njiT0z4zleV5NV3Q2tCnbIl4ebPhH9bS/h
wVVGZtyLAhn5bEZ1eJ6ZavwIzciMN13rNNCaM6NyLkMtLPfKVXoGPEHzeV5rxwJJ4fc6eoWzEtir
MZDzbVbMTOQ8cKJIl9JKjis3spuYXnCeZe5uyqmmz6pWsHekhczEU5inUQB0KsdF54MerLeTN8fi
2Zh7lAqBk6twnUSkvjwGTJbzbdgX5mujJIgPUSBUvMfaWQc2dlvfjXedGWBVkTMxBpuS4cpH6ChN
i8wg3xqC4hQa91WV0htbpZr/eCiue9ff20bbprd91OnhHexIhBx5jhzUbZHDXr3OnCaBjZsOVZo+
ui6ts5UdeXaF4DUacgwXytIV7UrNLnbW5UkNttruNWYaNQ1iZdcRzb5aGkO2j/q8p+Zz+oY+aVcY
4h35mVPDK5lQ/S2FVhuCPiZmtfV2sx/Z/bEa2Aa3hemk8wnAXjrvStvzpstEx6mV35aVF9JynAaT
ER7txpEUeU0D0llEuE4JlyKfg5wZczr2EEq2fpWI/CpsGxF3qMu0bNk9w4YzThHEI1fzAIw0g1vA
/YwlcRZrrM71/Aq92ce3PTcDNKYlf7l9KopMed+KkmQ9LIdAlTzoPa6fGl8C1RcerUWnJG1CTXGP
OVvmGf3QEPnT8DIHTd1tPCeCLjlnRYbTdaScHFHBs/teNG05JacxSLFgTfTg66dOjnTdYk1Fe8+p
2bUGhstJ07/PAF6ydd8qbbeXZGxkVPutMht0sGUdVfR3Cbsz3K/jjHnwSI0FrOtM1UMXXOdOFzoX
kiVovHNEXYsFnm1a481kyrL6mmKepScdzkXSfRUaH9K+rQLbPjd7bBcD8Bi8qa2TbgjfKKpvBbpM
7Fp2YQDSLmpHeo+lKO3sGsjb2LwGykMbLgeDOwGi5RbngEeaRyeKQT2Uwg2HB5GLvrqdSCm3zvvJ
C5tNjKqz4tlAX4VNue9T4tGY86o2fstakMh4PkdTeC+9CM3ynLxJSfvfsiu6qXqog/ZhOfzwVEgP
OhNCEuQ6BOgmQVbdxNnsw+kjS8GtXxsTRWiwCZrSJEU8mI04Ok9wqrfRFdwls8MsSoBmQnGkB94L
46ZihxLFluyOZHA2TVrqDv9t6DRSndFUzzjOR+jEyJNwWk0pu2p9HeInqy3Q+M66zCe/3fAJkFjH
2sNpQ7FsAMou34Y4ha2w6lK/ULjJlkN22tlR902EeWVg7vY7495gQlsSsT4bCRwAybvDwJgXG2u5
qpi9QsrJrUGuykoCmePgT41XMprKHdHz9jRtzJ+5GZzVuBJefK1cOzKPbSiUPZw1PcLM8UwbhuRz
N3aXgo0Xo6EnOFKd1zIwAo8GN7dIZ7mp2p45EEtHnW4JOxWM2dLM1U9hRWYlcI28bVYNbK8DbgIG
Q2h0aw8L8NAkI9+vKmW0ACnCGrk3x0z74Dpt4G5Ts5dwM8Mx3fSVNeIYktS/6lvZ50SLTrpswNfC
1qqL88A0yvnUpkqwasUZ1JaSUbZF+xzfZJp6EbYXv+2vjYa9/mk2DVZwMF74sAVpBi7uFFrSw+SE
h1oj0TmkkJTUuV3kwt1YfTGLB9lwbjoWlR9zMpGt1cmLIZlFscsprwqc+41vUTxXUzKxb9au+5IN
0qdF7grntsw6b96GI9KdDZ3zFjtwYOj5RYll7lDZdkokq1uK6TD4jQxvyent0wOq5mXgU9uEnlRF
wLE172ojeewNR4/vmuyWcl5Z6ai8S5rzE/fZkmm/N0HrcnTuZoE/L+mCZUtMR18eM1bMcgm/yD34
aH6bWh8WQk1zU7dszPsQMud4DYRjBnXgFnBK6XXUzhPPdVifGwj2iqMNLyXZjtLkQFpogFTXUcCZ
+2DncZg+V4mPoYiBT4xBRiBDnY/82q6x5wBrxheo5UJ1IFwtE0cjKbSErmQL8jmmQUO0NizyWdaq
sDTNY2JgqoV72lzDVgjfWWHEKSJM1j8Du+gyyUlxqLTzGLwHFWwYr4pNrOmFdHbADL1roy9YehmO
GFAAzPoBKEtwgLOMsNscZXlpJiwgFzR34NBIDj+bRqIKODMyv8MXDxUMs1BrHRBYi5uEIzHJLUCc
14NKsgcrnFqeXcZThzmMgtuxYo60cmYy1uqhKrA2k4RZwnFT4J4ruKCFUWkkzs1YvKrSzOXObZfT
WiaRteUNNtqCsCsqLpxAKU4NnlzLABghREvbTMmoZj91l5CMLOWZWlVa2ptszNv7xG28Q+3GLu0W
kR15EoE1Vqpy7oo6hw5g91D0zgxfEM9RxSVQhi6wsou8qkbw3xwJDpmKoElklW7wjLmphz1cyUWH
XobdIagTA04K2tOzIqmtJxHa89Kv6wOmwywL9mNMy954KJB0RttwKqcPbzKtg4bWiWV7hO5exkbO
iDIR8ZXNWfDQGO20pm+AF84TeN4dJrMwHcevjuymU20LAwT0mFzS0AowsZIVQn+COWnfC2PDkIgu
hcOHialYrkZRQwKiI4qZsRLOMXHLYi8Te7qhkpNXptWrPQuhw20bIUiLEkBHlytr48R5uGf9gU3D
l7JTLr5p7ZgpaCEo/Jnd9rt0nvSWLoTEbV7xu2sf2AROd59gY0fhVjNE3u0dfqG9iSHvzooLyi9r
KuStbrOEeLvKOyG4Dx7BLSXnVgOEc2zCul0hwK12yOCdm4ImqLh16NuINTtpwK6BTtpun8ooCvsX
kRojvYUwC4lynayBCqX0RXoz00SBikXn5CMtPV7xzGg9lAhJwM6xT1Rb7TvYpHyfeVC+Tcq+iuEA
bxVc/buGXfh+UrPxNoxJBVAocaJtZ/T2WpfLu9eDNy4YiN6UbH+7oc9AHHrNuGrYuWDw1BYqJMsi
QSeCIrf3ElGsSR6YN2VUmVuVO96inmzatUwcY1t2GbtuPznZET7IcJl12t+NSo5fYKOrXVNq7PYi
xU8YpHnzILDZdCujqoEVmJ33WuUAFUnHBhdh5826s+KvUkYVi5JQq2SeopNtYv+iiIlQkmMAOavR
TN1UOZ5ucyKCy8r8qziV1k5aE3cjyt9FVHyrytDdDaMxrqljkufQNq0tazrMgipsdiprgw/XEs4l
ToBpU2sbV4Jdjhi3u1qsa5klJ7O3iPCNO7Gw+/S2nboJkkjyFlfpeD2jsTQpKHwX+eLcr4bY7g9d
7ac7ipP+jLWHQnthOWXeiJ1MDPf2SESNjvJTqpnngsNzD2aicGi2kMOAXIdMDBSe7plSLnlVfusC
RCjvkNMnqwqvFZoFsg2WJ6CR6bsj/C+d+eIKkgmQXtRjS4SWPcINclsGsxMuxsGp4UO2B8eNVrWL
yCTUcbRRsIK3TO8fWhhrLSZNlAyPVe3r7WCSrNWPgXp2h7w+B9Rlb23yDe4IYbO/ZKIQwF2DB4FA
pzjLmyQ+KA2LLuY3mpljnECERvvUL+fbDkPTvuwi8UAYAHkwi66zybBU2lkpLmhUkKHl2QkMKdfY
GL56MZv5nq73HU31CRc2vmSbmEOvWCqTZLwSRXAYZrqoFSy8zIq/UVwcAyG/WmH/OBicqFR7F8Xl
bQusqqHi2bQZbkvjOeQf8BtwUH3N5x8sCaHVaG6LjNysZvhSeuZbEfk3dYZn0IN/GAegAkL7lBj8
1vO71gKstX8V4YEnEAqxpb2uRRGeFcr5oK0M7uA1Tital3SqnREWqEG03FsSTWfjjCPT8laB9zTD
n3KLAXWS8YBx6AsvH0CkDP0tiyf4jDK8mXD5BcMzwo/ruIxvx1rDUC03dmVgDsQF7k7kkgVXWXBR
46cQzivNY1gBh5YHTPpXbfNievW5Fh8+4tMxO4UwbiL9YeVEi1Fyb0Wu9rV5WZM5JHz3KIKvKWZD
tE2uA+mkJUOjnqqdrqDDKnFF0XZed6FFt5+ASyO65gz1MhvMhxy3+5Jm8A+aABVfEYIJaM6nRjyk
eXxCyvOKFGAdjvajSSr9Yos7+Zl/mVhyKzgbhV36GpcWNA+7xHhnAwCQfn90I3GqVX3beWS+2BPr
ODx3acec/JFgZbk8GK157ZnhY1VOL3XS+Zx/K9ggejW2/qNX21fVTMCiZ0ClgSG71JvZqwqM12iU
YLr95yFNNx1rloNDkdiaQ9yrVYfrPUBNozMetgK/cXYf6/LQN7tGNxcaXqjqXlR0V5jEWVSknkwn
g1z7HKP3jDncQObS7IbCAmP4TDgw95XYHdrbtAribZG5K+J3jkFtr1vD/WZZzTYXNsfCcw8OgE7b
fdQE3K27AFd2AM9kqXhC/zU3OPzBVVIKysZr2eYkxsEwj3G1RR1unnIFhPbUYJ5NylM2xavZdkBu
wuus0o+CGoR+zUVfh5xGxVH3JoZpnJrW3YBB1LRODfVHWr2N1bbR99gGtDh4fXpnufKiavr1LN9b
Gd0xSnyWjGhwZcV4yMJDWpWbQAS7sPqIrXBFn7iHADIWl6XXr4OUsLW5fbTgatZDWuxTLeINPGhi
+jhNrIX9tcpSVq0aMssEdgIiwUEk5e0g9wMQgpYcKjl0Z2kz77u5340cWXsxXWn/IY3ZKQIwlHN4
dAfoFkMkP9iVAV0LLMRVudD2V/3i5LexueZYFEqSqAwkpn29dYmLMdMEI6EPaSJ5cFu9Ef6BbM5v
fh5Oex2GAOK+OfMbpjD4C46+VU0AFYpN+5rTNLNPFFU7YNPqbEqodL0FW26ZmLPFpKEhUb9kln5K
g61j6VuSYNnPkHyE8ijBuMq235TqW1h8wL3bUpivq6jYOEaPHTS5SseDOcmdGqe93Z2mHskM8L6F
Dsz5aQ2yGhpJdjthOQLquk8bpHH9CL1fJrj0m0NaLofvnOEhtm6J4LCGBjV3BEOxlJRxsQHVHZIT
I0FKNauUo4FfuzujbAwmBgRV+HJvQ7M22PgNq7ztMYoG2oQ14nQc59kcIvZe3poYNRMHT5YHAaLL
PbNlc8hpHxGt1X7QZjqLivDcAUcloud8AF5XQdGI9DV0yE0HrWXuCP4kpmPASmxZjwC9mIV/mBKU
eeiqtatD+Af52tSCRBu10XF1DygaAoDEvJZW1lJsfK3ETUcHI7MTRmtMb+yq2gYltvBoAioxWuV2
kPrIErvjV8a8b5HvcK/H7ED4sL8S/TmW1ZVNOp/MZ8AqchvEcBQMTfhkh/S5OxnaJXRiCZNrD5YX
UmqpbhdkJJwM2euIwzyujW0De4h+SbQikWidyXif+wNpPPjBSnWtIxskYQvxjVyd2e4vPL5FV/nH
OlBHqv6tr+YDFczeMawrL2EnZD+ygKeN7ETTfI5ZaeUvCC+XDARXM/Wi2uRhhn1U0Enw22ArCexS
5YuZm9c+QYL9yGcS9rkXt5c1hDyLKBUxVxeC4KRu4kGdGvgomeYbD9wU2xNMmcp7pM8dkXSVI78e
hmBjZFAGrYIiHgaNAUasXTZu9x4h4b3OyFukJAmFf0oKCjeVbfIELFDvf7XbfNe01x6Te3oJAxZt
bJc0X7PdkLsrSxwHeDVj9Jga3A6LktZ6U95Npa844kZkISAZhEHwPjk7FFz0De56mJMzN9bS5m5J
K6u9uw4KJkelvLtqCmBV7qlOrurmxs/BaOXwLTwwEtQeLWgQOJ5r3d825dd+eDAnslCy8pj2z41/
FXr1hj7ORuAEJpqF7wXFuyadKKWqwtA3gs7g9jkGJmFOa54wbjRveOm173lt7yO3uGBMcmGq9hwZ
A1q/+NjwEGjpXwRAaTv+fimLu3jqnkREBdLER10zb8vrDcbnTesmm4EfsfJFvAnDFih2Me0AeFF8
ubvIZ4CLiStOWAvi7BoxwUVdyHNtFncqjd7ouZ1ygAxuP5ND6RPFavT6rc/cU1wT52D5OfeCRakB
5sr2Eef0N0zsygZ4fr+btzGZan71WHTeUx+QhVRO7k09yvskHs8jh58cADxDVCKiY7RSRMOw/u32
0aVP40Ug00iG5/bcGcrZDa48Tnq+BAL50QmfQTXBcp1oV63x4k/eee7X76YgdgxHsUM0EzwfWd30
StyXZXepoGIbk7wWdrcbdHthxP1NzVEsD/ydPaVr20n3adAd8sHf0nNbl5LdYuzHp0SkXzQeE8S0
MFJxiRviLlmUpMyAz7qWbMHWs86qGiLNEJ4m/y2BziWymhPSMyULqCbwR5mgT0r0igeWOM6z8x7F
JxHecIDJHQ1oqp+l/hytuOje4ekBqryqPVRgxl0Zjdukt++J9IDM9qZJYkByDFqjh/RhXdKAoogZ
4hM4WzJTDfh/5qPlDkTqwj4jKOzV4xuVlY1a3brII1C8PTVIMFzpzqGmyygnquxWuiNjcNPJQfJD
mMndhOP8LPdNJjaEIxyT0HzgqAXvFo4XHNZRn6MnEpzNilAfhFe/kPp7jTIIEATzdTqzThRT5oLo
zp/ngl10igyqb16lBV1o96feyZ+KUbCLjOB0AuvND0H2xeZtTBi02zV3Gg6bAEpSDXqDrDR5sJO8
vOyLptzFoXqlTfqcl6jXU6K8xuB6gAZp16w4PshQU6mv7dhd5Yz1A5zebUfDfa4vp9IEM2tftNFw
xZ3fmU23M/yRXYXMJAYMipOKNvzrOHXhkTbzC8DutZGTRezL0yC6bZeUF2NPXEUXblP9/H9IO7Pl
uJFsy34RzAA4xtfAEANnkRQlvcAkKol5nvH1vcCy7iJBNqNu3Ye0NEtlpofD53P2WXviYK1UcNHA
r20qStDkRzjVktBSAQd3YXgzgKRrUxuPjbqcjuoM7iahbv5WdAAIyUI1j1ql/I6H+kaKk5s2Ui5x
wCaF3rp8FzeT/haV5GKv5xWlVxmHLCQVhZJnRFJRDsnPkdpzPfutom+3pnGfjvNFtbRuEKlcFqBo
xsVlqHGs51em8cC56IqxujLr3BMpXuetti+j9LIYb+By3nYAEogV7tMAqoM0OPq0ZoeAYemWz+nO
E666C63nshGuXsGsLrXrMumuVofWgidJmxkO2R9vMuebWQsvRhOi8yJY5r15KA0JKaWZXxiGCksv
c6xqdqOgv2n68RS3Onf2yTfgpwhBiGb+I9fLjW2197MUPPCEdhYZq1lcfwrJdid5JvxJkDs2nRVX
yoHpRNXy2OvdtTRkRzkDsFXID8sSH/NwesnNkwlAr+wSsKnWwcCOVo+QV/Swq5P6MbeoA84J0jiT
WvyTpShmh/LJ7oHy5MMpGWLCOiUSgvQUj+Klqee94GhR62Mt9VQykVoz2C76NvKKUcaoofDnEcdB
cdQanCpwEJhGOHkCm1GqSQ0zQA1X/TTL9hKpm0udBS93l+ftpEMwq/4hb+NS6oK7Sncn4K3KTeXO
TebNQbTHMuUQUxCQjtmNQoFYy/tpUDIurZcVGq8MjL5swcWbDT9p4BcnySHBeq6FV7dA0zCX+W8n
tOMa9VSKH2YCY4ErthLvSwE5R77OK3/G12jpsVDk+R7YT3a0DwZQQGWHOgTKNLvyzJQf4og7JazK
hdu3BTdi2ZlJfTdxRCgwFiItIp1t+6kOG9CSjJ85pc9BT8dzcHnxN0XXd3JQXAdKcCNMqEC2N0Xw
0vjdMlYwOOvsMTy6IMhyYwz61UArdhUQdRl2lNw7YExOtSbvg2T0wl7aj7PtlQL6GpxDMkkkUqni
QIwzLjy+u1TzkTcOfqf1qmfKUOhlCCBEnwAYioSwZ59h8UL5BZRZRPe7CZmUTRV1ry4e0+ZYagcL
Ra7ppMPfKP1FxJEL8q1iApvTbiLzwFuHt+KxIhA7a7iQXZbcBIGkJZgoynblYuTjRtVMgUFEAtwG
dObWTbMDKnMLqFQKuWnEgM3mY26R4NSoDB5fYgnqCTS/yVQ9peK6zix/ZafB1tQtCfXQRGbgqa5/
p80/NdHPsGaPk0HFaQ8l5FTJtpDKEA9uLb/WLhZVuMVM+AXi+MRRo4Z/QvuXnD7b+ouk7xO2fsR7
jtZKV3GWoA466lh0dYLdHhvHqipvW/xAO+ufdAWlwZSU2wMBk0syhrC6YK5iRs7b4FYLngMDNQNW
JmloXQb2dEnBKpTJFCYR0X/CXU7Xzj9MynDLuDpmMkFXALGcpcigVPJSDU7VCzlU0rFuLZ4Jtj+2
LeF4vNwwxRu5JDRh4EEwgcBFcDO3d4sxXfT2UzOQUUdNYI5PVUeeo+J2n7vzjOkogYrJxFTAvCMi
nFe/IfIcM2C9ZAp2lFU4kG1uIv5vTQrpPwCvDHW/AqdaFRAEMYjGutJvFYBPVHgkuXZKE2U39kxF
Xgm1QsZUzzxT1dyo41ZFdRi305MugmOCBBJirtfj8yctFENorVfN+Wkm7JV3yep4s+/MVQXh9q/d
vgiNwF3XtFI8JYaK/ORXxJuggaNmaZSB7GuSzHXVX1CzhKlnyrK2LP02Sc3vcYjrMdY/yFba4oJ0
7c9cghRe1uHPSSsf4FSgIxja39CyOebRHjoxpkswxsyDFUGbq9WTFuuXlMdpLj4DmVc2bcaSRfQo
7Nje64p6j4Ss4CrdfpuyDMfzAhHkFBONnBMKghubh47eyL8VfXQVK78I1SV3ghGkXbWgKVjS9Epd
zN/sIE4+VKdOwNahSg570aFa3BIpxq2o6+UijnqYaqNdcDuEXlwovOK5LMUDNSeJijWCdj/AK4zG
8JddsOBwcCIAq86AJFKFA0ftyRSXWAodeA22D8HYwo/TEQfXuKxrGEYOIrf1I9whDGlrSavYyqtF
3OfRYjwuaKj/mSYyHwaPqai0rnJ4dQRufw8kahoTEpfElAq5vtcVu+uSLkciK98hcM+HMbVfcG7w
87Bm69LcsSA0bQkFaiR2N03xs+GNmGOdji0PcEMb32HjblQJIUTTido5Svy4K4whJoaS/C0SsHbH
4RRbeDBQ5OMHAt4HacDrJDS91oIUFs/3xpgepT57jirtGQedZ6O3faPvbuI6uhTNGkse/jbpyzRr
3NKHqzmN4RBLYA97Kf1GddE+tUp/UTS/qsH3Ji0vxxBskOSH6p8h0dYBPCba+GPKUkq4fiJEuQm6
8HLs64u0UUkmTxfjnD6HS3VHAm8NWUrfFSL9gV1Juwjx8BTpD3h24OMQElcTMn62JbRlQOpyGPmj
MT9ZysqyAkyU690fpW4PTfAvb1yEQ0gl0KkC0DFLC4P14WZkb8gGYkGNOACMeCI2Grr4RD0ZVZGQ
0OF2OhsDgTtJHygEbFhtAepoGckHDswDx5MxujbTRLcjyNmAnyP+pC6xmDEkZ4wQdrRQ7JKhO0j1
fCIb7YyWxv6LHlYBkWn9UDFo6OPom6FhalNTEwI0zR6Ev3T82uylk7jVSdy2+EcqEE8yqvTSYruy
bySR+8sE1i/IXKH3V0qt3SI4cOIxupjL+NCoBMdVwLLoZdgMoe9hLcM9XG9sP8rSO6XFLTTKT4qU
kgE3d+bwZwGH2swVObdlBKky4bATckZHCm6TRnHQWSUovA99mR7RpF6qcvGTyOm1FYMQBbFZUekl
+oR4q35TxNn6UF9OXSkcjdNcGAW7keHH6rQP+tBDe07+OnFM/EPj8IGPBcJZvpkL9Md5eqHkJF2i
zHghBk0USOr+Ghb5vRhiaDbcYTMxHSOUsAWn+rcxbeFWiV+EQU62Wq1Ot9ZDxWIkLKA/ylFNUpIn
c0UxQjL9jbXQR2tBkFUnuqBKMMkpmUzMBJPnuNsPVoTEpNKOCdMRqiVZAkoyteOS/2SwCK/Y6lWz
8roE3OulUvS71lwZyTKkQdUO/iwle2KQYQJDqmlN2DgW5HalWC7ncOoPVmsV91Cl8A8lCVXOsV/1
GHmmyjV6d/simjLtKVz/g4YAjJnXpFCNimsBLxZXppQCgFz4OEB1FqZSuRVYdxWSPpOq7smNBsDl
+1lwrVg6VwqI+dlFgIdHpH/vTOV+mJM/bUBaDhPKgrpihURuRaDc0MOOYJNYptSxrR5QsBiFO8jY
voVjBptVybIJ/i+YYjSv3PQ19cdIPtyFliS7+KJdovrIvqvlYOyoF+R1Yka5AJLdaiNI7CUfna5D
WrsL5CE4qvI83ZplHJ4mm9IHk8K5y6TB8dESBOCyiW0skL7lZOzduBPNfq7Hx7pI4PFStAr+qYDK
T9keZlkQtRwx5kCuIAGPug6VJ8ufgAIER72GBwd8iPtnqN0sIhj26tJjxURFArtidh92wYpabk03
n6P82AYBHjA54N2orhGdgdL6bQos03UrmH/bOkJkCmfRVoX5P70KvFJjrIXRNPt81MVdQyXQbZ2N
qN5F/6KkCF8WewErWVQU09iteTGrEro4McqPJX53DuUeL3PHTbdjIbiDLvInRpYKMYr9iInEIRZa
ab9HHiPQ/DS/yJahCQl7bhKEs6mVoaL6VLYNMUd1IkuPyqYE6p2pV3Ui6ptlwcaK9xrVtgToQdzX
FkGyBEI4ZLLGj9PyRQ8CcMRKmGES3f8NS6qdfcpLHisej3ocLreyiWLJpbAfm46Ad1YX6qRMpHwG
BZqI8GgibLoyK3GLEWV2U88LDzjZMr9ZAzfmwRqRx5eNL1Utr2vLuFz09BLIF3S4ItSqb9xae0+q
UTHFeX+PxoCZS6GBkyKR38Mj47UlzQ3RHSV/DPXIuAb0ZFPFmzEko5Zg77t689br7c6MflZ2ZF5K
nZHfZ/pS+0qoqqdxMYGSSXVvuiYlsigyyf1Q2oU181Lb5c1SCjxyO6PLf1ZmeC9ZMqwIov/1Xm8M
+4GQ/hO5IcnP4Dfu6lqjglUdtesE8zdvkpvF03sdkmDMTR9yWOCEI+CnJjUpqrUCYprWxE2BI4rh
09GqxB3oW/y3rPqgV/Fyx71lxPbbqIeUSthpVpEzZjPGA3EhHolbIhn2CJ+VuAA3GnXI8PTDvCFc
WcQJLyN5RKyCEAXpOfdIMXtRECsL5espVIDYGk0sPIZhHNcbuNHW2l/sOGflSsvqub6qF11DIcu1
UPreoutJHueFf+ckqykC2t0wRKxOS1CGnpAYBz14m8edmt4ZiRzZB2uwI1LH4Bkojh5InIgbNF5T
5zXynGo3Zl/W7JxCpL2PxKS3rjUsvuN7aluowQFtVyFzI6DHBlGXzXwqSpTZe+Sm7EaU4hKYEPgp
iS63lqe26yi9IKi2TCckKFXj48C44vSVVr8s5Vw+ZSowTSfKx+ZPhnbESez4pQrY3XyMjdVvliya
G4IluLOp+GCkpQxQXABLaG0j474SLbjEAUk4tMnCGy+CclSA4LuXUZBhz1pg3iE3cozraJHecScq
TqZGmULXceYB8dP3Wcs2n8SkHGetom450yUMVyJCNHMw8i2bFFvkIi+TNXZZU/sSdk6aURnCu3Pe
g6lRL1VrIUaPBRS3vKZAlbCeHlyr1dvFyknR5WrlG9QxvJjRJA6UdwnKHNAJc/oNOblva/6nnxR8
N4ai6751XIHvrDbjtluF8wlgwMSFWKoIJkilgn1CER2V1cILG0W8huWuiDVvscLkSkmHyUVtphES
j7HCajTS+8TsutXPJI1NQOkZz8iE9+BjDwsCRCjJGKiOBo5MsLjNeKFuJ6CSD2PmFElc9ZfC/Ibw
X6o9BJWRUa1SPKtNrHtwZNjqM+4ISJMjX5M5eQzoEyubtiGB2WTfBlMhgdaMpwnMmY/QeHGBTMBf
zcY/tkEASQdNCYQSxTKeUTixB0K5zjWw56Gkajd50ai7ik30IEfYl1PnSPW6ZXxHp2H8DIW9eFbe
EQxma3JJcwkilWF+iwmz4JaNAorU3GJ5UYOcqykM/L8myp0TOf4BYA6Ya188UJhP5VvAeyM2+HHD
UP/tF7l9kCqC0VYXPJRRk95KuYlfN5Ik1neqjIlPMDU/RDNh1Urpd1IFpargyj7ICb4C9epdSSHS
IQ+zO9S9BhXrlIW+BEun7EtCwJVARNpMAfA5W6+O8AxQwqcBmmxEC8FTl8P1YDLi9LcefV0iO0WE
o3ZS2r9HDXJjySmilMCWQtS2fp1XUFOD6VmiDApCJYGFWsDbhwoKJ8RGOabrjHjYRfgEcqLuZoCV
x3aKlx9BpqY9C6ZWvs96FzptpGOzx5bgipQo3tLdWXP6HTRJ4lXK/NhTvncnlTHer5RgJAA6ktOq
ZBpECGSeS+ZQAg/S1OBHUGD2xv/2pyjFowZ10ikaQTwYTUKXVH8bUi3OqEejV07a3ZTn47EtIu2P
oSjNoQ1y69lEhhwTLa2g/E7mQzdEw4tMhUC3Q2sKcIod1QntvLpJLdLHudojlFiaablNAkJVzRgA
HQ+MFzPBZyIFA0Fmv++cWqQYGGQdVRUhFFlLDBQbyL1s3qEmjP+iz/qd86Qj4GBF3YuaN+PVHE8Y
V5px77eypO70TLuXJAyPHTTNVeKXLXo6hN35OLkjmUPHMgbluxrpFVW2C0FIBRmKKxk6Gf3Mlulw
r3S6V7eplR0kGaelioP3exSGQ3iEu8G0TIyw+kGIrDgoFhgkkqe31mz8nVLE2Wo4aDAoZiJEpfo7
VwKL1wm6UgcWVwXxpIotSjqlmOzzQq3EBUameKZSuomdAJmMvaVQwsbFTlaPloH5IuZlee9khSBJ
Ud9Wy8D3C7tvpSrrT8symbzYgGKvj8z+D/7P8lHSygpzyLG+05Qu80VWTHvRokGY1aw6GRAAd0qT
TLsGKbAbSBjuVZmOkMGS/kpTh1NPnWWOGVQ3yjJPnhVpV51M2ibUauyXsk4+xnNS+UWvVEghO0Lz
qVI8D4QXdugLb5Y+ULgrT+FJmDVE2yAvdgZhC67mqPHZpq4wv3qWAuO6rqwF+1m8wRZIzgfR1A9R
bJ2sOWsfgAfjY1iCQR+XZubpAI80oVDgaZkDomxtMb0ERUFCvdRDN5uByxMLtnVsYtao8yz/6Tum
b5VLvYtX9YvGG+PQWOI3p4R+y6te9Y1Imy6VLlocFEnFIQBWS+lllRahz9LMTiijeP/VloUgBo+Z
VCGiKxSusSYPD1cb1it0xDOpHGLJFT2XgTpXlWPQDg2xmoZsSxxrUGGKNXYzGjHs9HAenK4nFFUQ
DWbDE1QTlBjfI+L+MZvYUTKnV/M8OGUkU2LCiYdUaowrgDdrMgBpzF8SHE/T1KWIZBJC83OL6BlH
VtK+ZY6SibVVGs9zbM6eImsIkdmT7rPFuCgrIe/mQoTaPkls8yUvRfytn2VS+aI3nJHykFMt2pR8
BSeKKVUduwZWCIuivFC+qFPeoAtXhcmFnxBBK2JGlOyOQfVnGnp+jVaGOClbJY4IwSzn10ZMbEbp
mysLW1n09z2FClSkZ2gZbKQVVY293tT39XcC571DETBI/Zmy3joIUPhMEm+uSBnFVVvZzxbMEFyP
4vKYDyF650FV/4GHqp0y5NcDLtxBfmWwqO5rqSb42hO2aOvudxVxdRAyLvfWdBmp06MixY9xUGs/
JbxVnyNTRSabKxLVJIFmO1CBq8OsNTxdiqhXELQR2KXsDN9BtdZbPx1s6TiN8fwAOqO5yTAS8M0g
bLFUCNSH3hw6XCkUX5+Cn5Wh30tL8kLkjR512t1SWc91y0ETjrdE0DEgTFR15NkQIuOivhiBRBnJ
8V/e1PicBmWrE5nnsfiHbJv41ZaR8miGJY7t5FN3qUD2aVHv6nUzxfj9GOpP1P0Hx6aWeMEPQfS9
6uQW8BHSG4GjSJLKbDLacChbqCMwpjoTOKSiIYseMWT7prar+l+lQpkftDqFWJWmnYO5rQyMbQkd
mC/ArLYB61DekDmmWMJ8mQooF2sgd3FtP78LT9K1dkS/aNzYe5QnFwPhj2+YyVy+qWf8BDuivudz
/KuG7m3bGz6HYeZimkoqBSt8mNJr/JXc8rQ8TeCDosO4B9LsNBctFvQOwBc3xNiCKo1LbiXjRX3x
9W/ZwhFRZgv17W9ZuSxvCCV1MBhtIVFK2PmLr/uZPxyMY+2OvuZTtuXmT2fae0+1+dD3V8jem/aq
LoDLNhk4muGCBtam3ncxBTGu7IcOmYYrHBPODPWZr/1K+H3TYoo2S60VKhYnjHsovMtU61+1uv9f
3ttn9ZiWasAHNsB+20A83n9E266zkDQipZ+OsV+Hs7ghcJg+hvuRIL+veAmhmFN/0R7CP//z7/mu
6c34BcIeTA1qhRd3OOgVYAdGVH2E9epuZq1fp4u0wwqTcCeuXOZRtf2vfwCFtZt1BMlyBeoasqmY
ECffd50bg6bgzIjdB++SWhdok6xdkjx/3crHAtD3rax//mYMbZuXWh2KwOXyG7uLXar7wGzNg5xj
j1tSOnWuzPVctzbbwzzbJd7xfNbWM07h78U1HCBrMwW2sl948wUxYDLw5+bRuVY386iteXxUE62i
gfaBBbnL+CJ5tYuHGMaQFAi6We8aBH3OLBF1g7ZlF+D74jOtC9sWKn9//31bC4cBqWFH0nejN2Ao
v/hp7Wgvoc2PgFeEhpTswS5/CHCK+8YVlWLf4FzvxWdT6c2P2AyyLHeSaURhzNYwepqD/Zp+zPex
Ux5LF5rbf8C8+rA1KPKKuqaQXIfMI9ZK87fTqglAHA4Z3cbdhAR9esDHGdAWzj+eWex5au2wKDzT
zXNtbmaWGXdynGRS4I6SF2F0hQjV/XqxbJnlslBs/uJLGoaiWvYrnfLNapkUfe6Ceg7c7Gj/qPx8
D3VwcYJd58S+nJ+ZO8qHSbtpTX3/ETNhpWlU0Jor7u17ShmplPUCYLM2ye7L2S08+aAfz3Rx/Urv
ju+1UY2NTdM4LwBnvG90xn2UEus1gvqcPOh+5RMHcMU1TqRZ4pCMdVR3PuCImP+Rr880vfbnq6Y3
O27JhVE3EI65rYdLkptwKb+v3cET3nxoBi6s/v+uwS1YoAJZ3gstWBsUWIFGvp7c1e7kcUXh4ctz
8b9qUOdCzs6uUF266WFRtBIXVhrkZoRtGq66lRc7pKhdQo6EvM/M13WVbT+oIQNtUBlQBnVdMW+m
6wKXtOSOArlRUcniYzgih6AlqQuMzqy9j7cdps3bpjb7XCUbVtkVNovPQb7xjaSQZ7mY2u7Q3yIG
Pr/aP/ISXlsEGayJdSWCmHjXubnNec0rrI7Wo+LISXzrdv6psRwBpB8C+VwHP/+W/25usxjjfDT7
KlkPylNhHaLcT/7qzJnQo+LCy9F67dAAdvv/4Ox6j7zlYrfp6Lq7vx3FBDu0Yqaj2h5ZrTcdlF/i
hDWgE9+fhVB83EPXYfx3LzczJlvwBigEvWy9vLzIyakf2/1wsO4RI9QRhqo7av0P7eHrhfjZnvO2
1c3kkXMVS6CAVglZnwBR4TXV+erANQuDM4pizjwT1lX2cVn8u5PrUL/5oKj++pkCn/WDTpftnpyi
r/rawTy3lZ4buM2BlBcl6RFs7N3kGB/qX4huXjfQ+YhdqPf1F/xs3ODcKYoMuN/Aa+J9lyh20DtF
q3hsjPiIJbo6X3eTJM716PNmcB7B+U0GAr0ZqESrFanhMcrbTj4pxJm+R0AXJQ+GsnEhu5it+OdO
9U9PQQpQ/1+bm9ECA2TKdc9VAn2RZzgxCVgyvcSIYMRiD+Kw4J3SJ5aAOPnrj7r2ZjtP3ra8Gb+Y
CL+sUFjsiiW/y+PRMXPwS4p5Zuw+m/18SgWpFSeuom0OhQRwBeXdUD/srniYcM2UQVFNpKHD5kh4
5EynPt033zS3PfS6uUF2FxjroVd+lz1MEvftuGs8aZ/7bbc7hz/9+CanW2/b2+zThD+M0Ww589Yb
sF9+Kx7m36hyDvhVql68n5zZnQHsMIW4i5c3BCwwxNudo6B+Opb//sj6dvumdoRJxN3CTJXV9X0v
UdvLfHa/njKfnRJvO7vZq8PCCGG5xAQgMpMaIsRziSo7KOhPs1jORBheV9uH+fmmT5tFL1lFk5Qd
E2fRqGKr7UsbhcmONBxf0q5WADRqUEOSd52JGSFR+fRkScFBtux9P8oLOJP5H1uAMyKUDI/ZNZqf
cCgCp61E709dg/IazWwvuwky7mEmszulLiHS6xIOg6qqz5Szw5bGnQTVs3GYTW16BODUXc5UYv35
+sN+Mn4KJ6EwbEyWbM789xvcpPXmOGX4Sy4jgvhI7tPv8Mb6X3YZn2npk9MBtIpurvd7WyjqZr/J
5AbXr3wM3CYtruYAIkpTGs7QUt+A8AFF4rx8L/vYfp7TSDtjJ/VpL9+0vdlxojwZ1Shhx6nKG8BE
rj3id5mnZ+4yH3ZxFTSQYQrT5PKkWitn9e35R7kQIUCbh1Kqa+PJpIqsg2nv/w8HjEZsU9Z0w6Y4
3zI2LhmlQVJajxYOv674YdgZIrkh+yNq68xwKZ/1BkMssY4XuPRtiCidZUiF5DqI+EnCoeZrJTqv
HOAMl3aoGAS/zt8+P6zz1979u9HNJ7RkKW7Vmd4VVuKLSb9GkPKNe9oxMuX91x/yYwhBXWe+TN6U
2a+q24vuZOr5aPR0sPPRVu/xab3SF7d/bHE8N/bl3nRmX0VQggbNIxUuP2FPePz6N3yYl+tPQHBj
Wgq2Jx+8SEId+NMY8BMAHf2Kqu+x/BSU4ozt0IdzEPichZkai8/WX5lx76blIJPhgtvBEicBDjsy
EnAO8ltSNAl6t6m+zGTlnEvca1T03R5Ko7wesBRTgY4YW2uupADTVaTc0TIJ2KXdXQVptx8N6RRX
7VU/ar7Vzz+KkF0z68/ceteX9FdNb+aQktg20hUL5INOym6kftRXcnbyQaNmrelU3a1X64a56s8Z
93ycvXSaygYuipQ8swu83wCsOIdHpVKwOVLIthvy5W8823gMSw3KTtGfi/mda26dXW/u23rR93KJ
KsvNkS4MyQRLc0Q8JclUFKLQ7c8smE8mK/ga7OV0XcFcy9hsohOkLnVOiRlL2SAGp15aWXYrAh5c
QZBhVu7Xa2PbO7ZQvJ1UIiVoRC28Sd73rkGbg7VCYLqACQGi3enWDyqZLrLy2/+4HWJpdAgjRQxQ
rM2gNZHZd3lgmW5sZu6cx+4ctHsUAc6SKGdW4tafTKZPtkzcHeshA2++1zv5mxHTULgGlhri8V5R
o2TyIFP/CYFQThyArSouVThiBbXKiLkPOHX6OVl6IS9OUj+XJVIEXftWUR2e24X/9UfYbvYc/Dxx
dELieAey5W+uAZo15zh/ZJorWeZVh7+7VD/+Fy2sVHAbMBZMq81wKktukobHXXquNJRMyGJDgTpi
XtIz8+azacrBaJlEguiNvVkVQhVqvOQBAQXAczjz7hb9z2pS8XV3Xg/zzS7DQ+3fzazT981Q6qnZ
5kzcNTCjEPnGvRzws1shGvm/V27yhEdcIPzxT3B99vW2DsiH5jknVzMhHVbj5hqQJ8ClhtRaT2el
38NQeY3UuPB3mjtOa/f80fwxFKXyhnrT5ObBAZwmU7SQJtuTtbe51hIbevUFoHj5v7wMUBDFlMQu
yUbcJG9WZt5N2ixlbC+Yg0S9Z1QWgKBeiAqdRwYZnocdpQ9nBnY9HTYf9l2jm+mjIowA9UIvAc6j
Kf67GNdDav9C2+0ksHskBMnVKLyvZ9N2+Qn1fU83k0kCGFPObUg2Y/pHsu4b5MtfN/CaGPjYLY3X
g+B0IoP8frq2odrFlUILnT/5a8LP7u8zX/IaT/Wn4DL8K5zuKjwfZfhknmLfY3Ms2qQt2Mrftwt1
Rk06wTKBQupJAcGuux4G6xoNzubH+j8yBvm0TVU1MD/lOqmqm4mqdG1lRQF9XWOmqkN1MWIbWAxO
766MWbO8PBcm+uSyLNjXsStYA8LCEJuzUZkQD8d4bhOARpt6mlzqmqnZISE++hT3RTtKOc7sc687
5vsh5dGnoGVijWi2/RogeLMDhakFDhVHILq5Zp9aSJVHyZuAY5KXbzx7v65KLNWrXQ2MmuyQm8o7
qoqWwTu7Ha3DuP0tmiJb8mpIrJOPez/MA5ibBrbYGowY3OpWXAyHbjeTR54e4ao6ZybzZ63hiofv
GQhlfBQ2GwNsfM3OZ1rLX0YP8KADfCJy1eP8o7ztHpWfZ5r7OJ/IML5pbrN2Js0eDQ17Zz509MBm
79X7yF321ML4qxnK2bTixwv7+/Y2u0GCvj2CZLbu7ayZG5E7FPrGZKiQE7oNN4LTeCm8IcT+efff
zOR3nd3M5CCHmgt5ax3J8kV21vxN7MnjLr1Mb5d/zh8rH7c+OqvKwmbMlNWE+f3M0Scl5ZlgYpyO
sVhdPpbBmTfWx+QiJ74prxakHCTk/TdzM9DmOa4rtoPas6BOI5pHxks+w/CpLFTO7OT/n9Y4J/F3
VbhJbebmHM9pZ6EwYPDsZ9XD8sxFZxA6qYvs+MwW8Gp/sl12lhAaCw7XJX0bN6bKEgk4jsTMTO3E
XVFGGjR62eKbkdsAM9pxo3VQyjFxruMTFRh7qWAHDO6pWDpgcgaLARwMyeMZLfJ/lDz+GBbl67/9
iZvJTGCiDECwBC58ADR3h3YPWOGhe9F8arv/izTrprnN9MWQCUtopHWvuQFEWAAusvq0JuVlHvNL
dBKYbfqlG7vZ47nh+KyvnOQakR8OWBhjm7ncAw4izkZf11FYjlBsHCpQ7qV95vV//tetbb4sJn0A
6lRaW485Ko5ftwhxbaIEy36dSyV9cvsDRf+mb5sPawWxiZHi6zhWR/RCJOm1o7gCGOTl/njI/3y9
6X6yLfA+IlrBzW99Nm3OcE3BvUXP2IYAVjqWfWNJ/8sG1jPmzemZDVQ9SYZluz0O5XhM7srk99dd
+JhhUQXfTDOxXyYaCOz/fRM9GaU8adna1ieCtKtPLTBda0d+7FXcAOSh+U/ymp9+ujfNrsfZm54t
GfTXZUhWaQxgMZdi9rXN2Jl/oHXaVQ5hj/ZMyPyz+8+7rm52PQ2OfD2otPmvK1cLgIz0FfgFRBzL
L4oaCICc2fw+XtTff93NYouKZYRVNTJD9hAHX7ON1Orvz078daZt9th3XdssszgBVz+sn3P1D6AE
PvKLp9qtj2xfi3vu+P3k6H/X2GaVzUlUk1Ghpr9VHvRZ8wyQuVGhnsRY7OLozMVm/UJve/YaYSE+
hy8FlTjEq95PFCXAPzBQibBkmnGLlLlx47q51sTw9PVCONfO5gDG6TrUU1UyXaWjClmapfQk2VVO
pZB9blKsg/GhS2+CRptto5ewd0E6ZroJyE2KcfvoQoqoBtHC6RS01Ch/3bMPS/w1bvImqrFZa8jQ
rX7pTNXVrqR+F90aDhBRXhr6XbqH0vkDiehZ48GPn5PsyXqZ4cTHI2SrAVsIEhkGzxG3lylRc9Iu
xWAAilcwgCksrPHMOvtwqq19FLz70UzauMVtndzxCKDSbqKPtTc7VO85yY11ae5VN/ZD/5yw78NO
QmvsmTYhPyJSxMQ3I6jFdSH0uKVw7Kr3dF855I5yLfbkG3L3MB7OvSW2m+W2uc0ePUYUMCAkpJDA
HI4z3AQ92p+ZI9vnw7aJzRyJDJjkVCsK1wJ+Zu2DfcW7O3aADVAcPXklsZpzy+CzXukK2SELbxIF
w5j3KzsdgkVbIKu7IpRB6VAt5NUDy+5Mz7Zb8NozXrwmz2zCNKq2GSuR97kuQ41ERbz4i5t7OFY0
N/03cSj34R40IaEocHgU4Mi7aNqdVdV8XO3v298MXqPO2gDS13LNGwoUMAKhSHVHKZQnec/VC9pP
5PnufHHu6346R9/2e/N5sXUAQh5DGOpccxfg9gAcAF247VGPJXH2uYkHTeLMPPpk2b/72OuYvznW
61ay6qUQpjsp4E32Rd1R+RaBqFf2skpNxtdj++kMstYdxlwHV11/zZvWUr1rO/wZsDYF0NulP6r2
8esGPlwoXyfPmxY252qVirhpClpovcnlhYLpnWt/WypkJ7Kbdk7oD8mZ7frTT/imyc2BJ1E/nFao
990wezKaRx2dhjKfaeNsvzannT0t3RgJGgHtO+wqf7pYA0+Eu1AhV855HdtnnTJUPDV0jZcWesD3
I0VKPY+LXrKol1f9uQfECklLCgfvzHh9NiN4PZu0ouLuuz126rg1xzmk5HXwhZ9dTlwsUc1CpsZq
lxcV8AD3XCRk/envT3NiaW+a3IyXaBYq+dPSdlPKPa2svgQh7UQrGMeo3T7IHJIWhzPdXPeMr9rc
fM4EGFQEZ3W9Vgo/Ne9Xma51uXZRbx+bs9fLz7YwyiF0vAIVnZvQZgudwTZ3iskdDHd17BvAxEjt
5Zxin92eu8l+1hTZJ+KTBEZN6J7vJ4qKkzfLjUOBNOUvuMDPMyAJIAY1BVHD8evP+MmkxDTWJtUF
3cNUxCY9YeeLhf00bWFG6QdJ7MqdeVOI+Ewzn8xJ1NQG8pX/Q9p1LcmNHNtfUew7dOHNDUkPMA10
93jDIfmCmCFn4Qvefv09NbtadhcQXVxebUgh7pBMlMvKyjx5DsCceG/TC+rES0WxWEaSAjNA60Ak
chgUL4uFkbMnNq3Qch2gAiaIENjBiBIZeyuG0JAsTd+GpjH2CBsID6a9EScgGJfhbHW8GEUWioNq
Vo62PTwX08ZF3toju9ANd/ot2hHdAgkL7jVGF5zZ6irOl2VaJoJ/hAnns1fGajJ1Ma6xHDhK6S3z
ESffdoABTYHggOrFpe9F0NK9dQ0X9rtxzM5ss1doUqC+IrcQgNuZB1o+i93qaD7KOzkACePL5d1I
t8GlgdIFPtkmMx5V4B6cqLFuT3YUmAri/l8JzKkgMirktGtsFShD310FVV9qukIpN85sSP1TLaOF
vi/75fnyiDbOl0bL40iPAA6Emu35iHoMvzVmFK2nJnwEz4IT65q3ZOTLL5gBMyUKf6hlojH93Mwc
yRD6IjBTL6COajMwYBh2kTZ//4Bh3/8ww2xEklYWuBRwjHPIfR7MhTTfwEtTff3/DYbZch16qLWy
x2Dy+GqZuxsZ2kZRGf99l3Q2FmavqWApqiTq+Wbh9yR6MNCxfHkYG97ozACz9Hkcd+VAShPoRICS
9McJKdxfsYAUJopnQEawHXLTSMDr1mIImpXdmqm473ODg4TYHsQPE0zwZ3VlkwyDYbi6EspgjdPB
EAZKhF+aqh9WmBuP5GKqK9A3gTrYuDfH+Hsd5q+X52rjUtUAMwA63ELvMOKi8xPSQFBhnBbcDVoi
W3Yy19ODnPbi3rRavbETQ1cz+7JFGoAwzuzMInMmiV5gzQbdAA9tWh5MUaq+tmOqvCDxkV9DIBky
T5k4HAGUnR4uW+aNlTmmTbjoraxhrKOUiEdpNNRPyBhAXK6zIq8dl+Tpsr3NTXIyt8yBFUc8TIoP
ItdGjZ70uYsPsQZloMtWNm7Bs/mkX3FyObQLpKVBw2a4wB5C88OaJrvuk8GHBAaa7UdIHlhJKbmX
jfIWkTnEsyzPupVgEQEC0gNQN4JgXYn7Z2KQ/CUC3Yw7WQUUAudE5limf/Nq+yAxgHwfAKRIS58P
t+jDugLC2XStsHcI1LunO4BcOAdvywhuOxHoSh0JKo0Z3lRAjJCggdFdZsMFGchkgyMNpBMK9BIu
T+TWHjm1xDgSaByGZklXD8yINtD94NO4vmxha3+cWmCcSE0MAJfBi+kmin6VLOpji+1gd2GqQY9A
/6600vNlg5tDQi0dzwLUDdDxf75CYEtumoneINMYfgJxs+SgW3n+lRWSkNmD+C/FLTAr1FqtMo0C
RpXmabGrUgIFSnkQ/C6DStXl8axKonjp4xGnQakMiplAmTFbzpSmrocKMnZDmeivMdhKrzWIiB4h
C5deV+WiHAnUG4Ghz8AmOAuoWBpdtTcsQeEc9S0HRrNVqJTCY+PJdT6zZiaHJEJbnwtqe3/sa5Co
jc0NKcfPFjTuODO8tYwaIAq6CUwIugEZ7xWn9Wy2UDBxzUEAOUT91JcWZzxbx+zUBP2EE9fVlEJk
icJguI08KQ8yur3c2qwUe6nDiLMpVwAiuogINzUU4wA5UdgWXbR5gwaMYDi0pxPcfrTdm9ZyVbKr
Xd1Wd2hrMEGnys/ybUTvQLhAJ1sE3A5Sy8yqQZw2Qa+SBjlPcBFBbY/MUmPWIOZSCyvIdaVfeqjb
jLEALyMDchNqQ48eJjCahf2kq8FgwtPKDkl6I3lc8JxMHgSwJ4vg9F2Im0FUkkC6YSmhrQ7u486c
nbYZmsTjnAJ6O7KO92QYLGKPhIMASVxKWXPVewYS2+Jdv1torgusFbxk4db9gmexrNIsOq1Anu+M
Hjzv4APVkADuBN2r+2gCDWc+egm0SfZyXlANEUn2wP4iPF0e59a2B1gGux7YB2XVdYVWjtoQWxz2
HvJLAchXR2eBkDTnsbw9vr+ssGEXZPEmEk0LHiZlFfp5E81Ongula5naPVjNdlUnac96nkXu5dFt
nbiT0bGujNSqMpkt7IaTPvsTqUGIompjgH6yjjNEnikm2gK5UYFOdSwhqISbYMorAVo13XiLjqKG
40e2/OLpqBhXZQ3JZBg1JJgBdSoBGIvRqq1PoPSGzmh/jNRc5FQOOJuEBXCVii5CeBeO2FL1e50I
0H8Ax+kvLBUylZouIzlksh0IZV6Y8QQuBRdI9uZQLMDDa3mCGqdYF5zG103nCDN/2WJcVNiLUMGE
LDVALibU3VyCUqdd+oN+oK2pI7A13WRnrmne85odNneJrAP+B7YyyOHQn59cAUoyNpY1wHKBNo/3
ahizb1Bp1t6WUFQ5o9zcJSemmFCrLyAHGs7YJRE4N52mGb/VE4QqId+uo84CXc/L67cVd6GMSRup
DHh9NlDNw3CJpwXmZohAX+dSjpu6WhIv0pvokCN+cOdI/5UXI3CjwOfTbCxAq+fTacg5BNMzbBoR
qcQC4HF5qjn7cqtAoAEhChA8BajDyrkNUijQsqkreMiD7mfBEuiCHX6HQF7+Z5N9Y/zKyv2wyHpL
qMYIwkKnsiLSfEia1Ng1I7SN1GluX602zR4uL92KXogGCzooqpCaFQF8YUF9gjWKZaqKKlBYEWp/
dQJSlsTTwbtt63b6AAGK9xgKg+CDBCqOV9LdPBKIUlC4QpYbyIbz+S1bmpvD9nfJkLrQywjGIQpq
ndfitMLf/jFIA9gJEX0xiCnP7VhCRSY5jfGGA84mCZQA1c/2Xgck/mvxFdoHQ2drHkRaIe53NCEu
6AALWyG7ySuZ0/2yCizUH99Bne2JC2hKyLXKItKOSKCAgMfKskMam2agztNwC5nhyB26evDBHixe
5YbFOzLbi/1RDqWwN4TP5/bVdtCAhkywuqUtfAPIr3ka/Qg1WO16dKGSuVNVD72uXnzgcYFtrjTY
PiRUKdHirTEeyRi6bgZtne4u0SuJoR9BNaVUTtpwC/+ADjYTVS+TtiGwRYYsK+oFipnAcbrSBzMF
JPUGh9KnkGvssIJzGW8+lxDPghjKpM04FjOqFtx12K2wN+yGKxQBwDveAs9Noet9EOL//8JhxegQ
sIHyT8M9cr5+oIPscwLAgDvt2k9Qmr/uk2/dsVZfiqyzEz++kTzzJQMV4hJ/h4CGYX762x+gApKD
Uh9axTRUWJhgtVkKgHVqSXYbN7tRnd6fwUdQOwBJ+IvfowphQRjKjVxhxzG8DkNU9CLrIv4L5gUc
4/ORi00m6bECrW000UAT3EPD9UfNBboPQMVWjsgFba53LBDrqNTiAYpeTMCRzy2GRWQimaoBhbxY
8uBZxtRMEEWUpPBoZkrUchz/xl0De7RBCHS2Bm4b5q4ZJ1UiMQTkMcIIspvPFJKq7qWDvitv2+kO
ioecW3vV+KmqFJOPZy9QJwi62IAkwlZKxDSWwedCwb7mPtnHQeMDZ8nZt2u3d26ImcpRJaOhdbLs
KcLXIk/M4VggzXBvSZVyM0OeUA5ywYjiJ0iCi8kD1WlJef2ea/gXkhoGOtpxiVuKASfBLCd4XGuw
u89ul5J9LYUHOU8cpSGfrQR4/fZ3MSWestxk8VXXlbYBdivrYBaSDdZa3kqvwiX6KXjtocNQQj6T
ffGpXYPHgTHNrngvq7ul8bTvZD/scxc0G3jqglZE9Iu97MYHNIPwfNZqLdCE8dE9iTo2Bb0zV+EY
WQu07fUZRXO66JnfoF4uBzyyibUrRnM97QhFDgdBGoKM8/kGk6E0qTlZKJgcDdtTkKEf3fJpHMG/
V1cN4iqsKXgdoAiio2+T7ZmC2nsLav0WhK20Hos2kxhIjtouD91d9RjvKEWK6BrvgGam9+JLL3Ih
ruv9xXwBs8ejMYpbtcMXmM9jY4f38BsOmhf242dkN7R7OsfGnreYa3gTY5W90AsBvOR03DMa/SS3
9Q0lqI7NUfFplkfXDwb6GjmumF4yZ0EMY5M5SZNWSLLSw6Z4WK6UAHklBMPC4SfwvPKGJeryTZpg
BT6OcfrmUmgQXVMAjP6T30r8QvMw6NIKQmfi1LlW/h7DOjXGbNi26vFsymEshaR7G+dgS4dSe8x7
BW76eZSCAcKTJZrYZPw8lCqlKYIwiJtfmYf5mnZfZfs/Cvixl/sKx/duPHjRA/6XPZmFRJSjng2z
DHvy/bXpI2gASqYJCv+Ppq/h+SfC3PW2xM1yapMJE8RGTdQ0ErAhARhrH+hVNtniIySiESKAjGJf
vnE2JXVbZ5sS4RC6T2mhXUVHP3tboy08yg16exqQ/17uwvskILfhlXavaGjs3dPTwHNxqw2D0ICC
c5CktoCuZH0O6mt9n44VBtkBC24XitWIntaM3UuZxlrPO3brPNq5OcbBFBD5kcyxk+C4tca9bj/R
foHlmL+MOxq7N75xiL43AIH80jgRAuF5BieLvq9zT562hb6QOhQ9RYLaswAdzZe60iFvJAvNF84y
0kEwywgGKJ0ysiCFjTD33JYFXUcINoV4g1zR3lfRg5zRteGNuyoAXBRwzew2cuvgstWNhYRRXEi4
q8AJYTFGRaGr6wToJBexZ+akQqkEBB24jlRNIu808mwxzjOeoOUSg0cE3Rfg3n9Ijvp7e01RLiro
1/rH+nvlc+O8lRsFNBR8ixrAQyC60BRmAfO8jSyoO4gfvU6qk7vlO53Seq8Gwt54ujyZG28iWEPS
RLcMFeB2tpVGFdNEsTJdBFRJ2wHf+yB/pzsUTzAfDOEcY1vTSf0ozj0y2DLrTKcWpCxmS/fLvsqe
UVb0IO9nQ/7dr6/S/g0Ze6CxeDfgllFAekCaIiNxsia0bUwDZVNJdOME2DI/n6EihLqGKOR6INJ6
lscZ5dYCnhpkjj7N0AD+ZdBNA/ztnfgeu4bXgy1Mee6eedjDdeSm0lQQWk3AsAHeohVgqdaWOEJv
nBd9GlwwZQJhpl9le+q4f2Jzrh03rCGJTCk6UTIS6WSfpERMPYZ+tiZC+MiePzrAzS4De1Hk07YF
dOnt+A8fGjacORk86pCmVHEXIkcKIpFzk1kegrUbTTSuMuodyEDTu66puf0mq0WjdH14yiHbgQ4J
k3VlAljBK12YIO58HQXdLbIPzuCEt4IvB+ORtyXXi8ZYY8eEFoKC0DHRRmTEFu4QyHeKL+Pei255
JPPr+52xxsQwYqQOBVookdd1yNXoCbZ2lI6CYw8OFCSQiQ24URNnNlmUar2AZmspYZH6TfJdCWjc
NHjl3XRNHB6YeWODnC4d6zCLeZlGiS6datzFY28Xo8pzXJvjQVsQJQNAIz7L0KOrgtJBNQs5Nx9P
Fq91ooN4ByU8v3SjW16JcXu9LOx17EaESR8/PzlkwEIp3Yg6KvJG+qG5og+k6AA1KZoZiw/lLT+z
uw5zsUUkSUV5kTLTosf2/JD1IDuSZ4vOoQ+FDKf2JTw58VCgbiR5tL7zEufr3CYiPzRy0wZmg2Jk
GUeiDZhOZYBXpiSLSaC1j+Iz+QK5UEonAYn2fXgsyDW0DqB29vdXE2lHAIExWCTHkHs8Hyyq030+
1qhzSN9ofnnBY9dw4ht5R1mxuff56v5B+hTERIh2cfcgSmJGmi5KokJ8nN6w3b6qXHQxHKcS9JUe
Xkde7umjvisEZzCqAOJx3Fae9dY9N8/cRuUQLfOgw3z0OnoQfw6UG1o46/dYWJc72NX9wAyWCc5M
BJ/DaMIaUCf+sKevF9UtryhTJuh/uXf7Onxh7DGOtFJqYWwTLGV4LYGfOjqEQbnXfs7W5kwijYsG
QSwjYF7n20aqGz0vRIwNTuAKCn++6mr+HyMTuEm4rQMCiBcS/KDeBpEDixXVU2gOVLlMT+TsNbfh
p9Jy6POdtv6mUEaO0W1PlxDi4rzraZ2fobOKDkEQrkHKAcCU85EWCHtNHV1KH5AUK7Tl1x25k0d3
cimbcwLqlQHA6MWW3REECGig5W8kegbPb320qBvIdMI90LwXc2osvEf1Rm1oisiwoyNNfam2aY97
/ouJ7pG1KdR4RQDnJFR7z0cbSXpRmwY03MxQvZf6sXVLlNDKYlScWtPfFvmLkN5djhE3TFqAawG+
RGM3FCzPTc4dUorpgnRbp0VBgTJXCL/bpHtCMkeu9cd4HHlpzPUtiXc2SANRsZKBqTUZpwe9Lsso
M5VmEilUX7xOd5kzfkZfIQKA+ICnhXt5jBtn89wiPU8n15gWS3IDwiXkcC3QU5BdvOugReKSTxBB
OQyjzTG3eowiTwuGUAwNgSIYO5g5hSeYShTnZ2xaWuaAst171LsWYAJQeHPzyBmeQ0/0eUyT9NSf
755zs8y8DgO6yRGdo5Oks6B/HkPKBtRrkhsT6D+DH++QFAovQ781VNyaoAtEmQXRCLNjp0gSWyjH
zpBLNSBoFi7Q4o6QxqziQJBl3s5ZZRBpAhw9OiLeQsjJs0xTcz2OLUS4ZleY1MXJC210EmSQjzmB
QBKpMxn1YDUZdglEMi07X9Lwi2kQ8Z6zvqvPMChtPnrkkIdHVUtnQ5QRfDNaKiLjt1cS2zhOwYA8
MdAtIJ7aX7a1OivUlGEi8kIb7Lr7Ka7y2ejxUHQ7Y/TL8rOhcnWCVh4AUjwKypB4Q4FqCi+c88PR
CXhhJZ21IEJGEQFiB670hFI3ngKF3+8Mv7pJKtvc9Y98GqTV7qGm6QWG/0GDHJsJs+pOlMtZwESW
ehz0GVjmJOlVUSZpL9XT8+WppFvx7Hgwxpjwo9ZDgcygzYBMrYkBRdXBaJTGnnvemm0bAmkVOnfA
eMS+AhSTQPWYJAiaq/EbpCb3aqjfZTOvhWNr8gC/Rq2RbsaV525ldVZJGS5uXYvyO2qf0Zc+VmMv
i2rTFxKl/fsvU8wg/qFMbyCbBQXy+U6JK0kbjAj7fnSG0gYvvw8qxCvND+30yA9Xt6bx1BoTUEkZ
ao/9CC09Mmk26bu9WADjpfFGpayCKWZUzP5PGxG7T4YdSuESI8tF09z0xRGjQN29FBDf0fzi3ghS
t3kbDuj/9qpDNQbG+ITL6umDDQVxR+hxJXM4X2Yy94gAMchW0fBlQiDc0oDZ8CzgLSIHHIX8AHbT
Gi5kVKxBVQyFlfPV7aGgGgGw8LG67vRBt5JdhQDwoLK7590b6yuZzvqJNWZ1FQvvHjnW4djwstRQ
Vqg8PCqdzs8drq3VU4CxxaywQCxg7WvYomtVPPSI4GpX8et9inUbj1yPyrGnM+s2d6My4sKk5Sfd
lz8ousrnLrDu9V3mCnc8Qpl1DoeODwzX4EJEIQMwgPOVS9p0KmdSo1CJXlJUaijCIQuD+rPhK5Dj
UXniDus3+odBeu+DalJetRmLGYruwlLRqFw9QInAEzW8lMGxBMacDC3iC095ga4Q67tREv7LILNb
dAhRIwaBQdqxTXbmvvFaxN9/P4XJDIzZKdlspUWSYyb1e/At4mE1Peh2+EHtZvELonRdLozqA2dx
EpZOcdlmcwVrEooiByqIU71Bu+Kz6BY73qW0Bm2cD+3jQJ4YA7dE1w4RjMV7/QAB3X0HnF6956fc
1iELgJUINBENQgHEYBFbRSNVRFZj5FNCs3hrwxalpzSvQt4x29gTSIBBnxlVe8Ta7MtF17skaU34
q063nrIKusbgBL3SugKMK6R/qkbtvtTxepn7kQPf2riZoGmqYu+L0FdED+X5eeugZhwieQtmbPEx
HWK7q+/qROO8InhGmEM9JEZkzJCXcEMC5U1T+VyJXdCl5t/HquIpRoFKwFLijYt8+vlo4iI2hpAo
NP81uCpuvbHCA2kAoYXiRLUr7OeHy4HYOquIgIW+/QAnAS+VbDCRmEhQG4WqAX0fUVZT7ZgchiN6
+7Edoct2tO5455rdkuhoAXyHVnrQrKjLbEqdhFKmTvSR25K3Jbacei78y2PasqCJMiJZStGBet/5
JIKKPTTiCMLrmSbqhTs30DJxhLE0mt1lQyu8CB0LiuTw93izqytAW6/KgqjnyYLlkg8dGJowe3Fn
00ya8VrsJa9yqmteKXfl8T+sQoxRRwYEqVkW0JxqyhBpKZIg81gvTmOF+v00WVrQy/ldk3fXOeSI
baOaW3tuJBw5vXwb4/jR0LtdGem8BxjrODURRXsa+Gq0sAxJE2a2I4WI5YAkuJ4tDtkDmwBiHlMZ
HTp+8chLg68X99wcPaonrlMiXSsutEZSTrVXR/ezJAeXV3WV58KIUGilPCg6xgVurHMT44SmdQF6
N24cq3Y0QBIagrC6vAsNVH/00oFq9XMqD/uuMR11Quvo/NCksg1e+8SehRpJhco25tBpMvHeyIv4
GJadc/kbV4CQj28E1IXWhCFRKTLPXkMp1aIr8I0h8CAGSrSFAxLiAEyfnlNBx1F8g0QQ58nPekHW
JrPSQ59EQiXACxrEplACLRZ2Wt49XR4a+5RirTALrCiRlA8JHZl0ryN4MY19WR/EnNNmujEYbCRk
2xRKkI947XyREz0ZygGxt2uM0VGtpKOqC0ENxhHOSrGJIAwHtxNlM6ZoQWRQz+10YTUPeWeJrhWB
yKeRv4N8t3L7xWxt1CLuy4qHst2YPxjEuGRc9xQmeW6wH5XOUisBuXb5qeqIU06HeE6caR44l+Iq
1P1jaD8sMZdVmk060SnkQr2fwE6feMVz8oF5HH6ChJo3LCYarGOxENMUxspkcZJarOy8GvaiWt7p
heJe3oKbI6PKSWiEQS8TfNv5HHYgMdAiIaYwXkrILB3BLnhFmy7pk4hHvbp6ftF5PLXGDC2p0EtE
clhLUQoq7ymfoQK+YHLPr+ht7XpKHYdND58BadTzgQHo0UllhTzkKN/LzdeheInMHWfytlbq1AYT
LEU5+pp1JZUALez2wov2AnZ962E4jK66SwP12F1bIGd94ZUnNi4GtK3+GBrjta0wB4mtCrMK6a4F
Q7LDifu449lgnIY0DH23aLAxQAud4ppyqHXqe8oTbh3q3XycvnAmc8t9nI6KftHJdQe2J3EqwDkH
FIWNPI/4e3RUgqmzo2sNOj9fNewTM1iuy0frjqtjy1tIxhPn0kz0UYDt/tB7yES6vQ8AhG9AxMDw
rYMMkv1ox8NxrQJSeho+7l0DGV0EFYxVopmpMdbYovl+/jS0AW3d7YLkSv5MdHt5nfz8wAtJV+Ii
rE06EyeznGuLAo4X2KSKva1dPZYPaBS76v0FpluQyRWprXwyj+nhJ1Afm9NMA40/B8w47GpRjBI1
GBz/q/JTs7d2BTSKH4WbcCcdki/5JwU6sKphK3e/srU0tN0hXakihmDcTiS3aS3mEJimaIz2YYrt
/r6+N99p/Nah/UW9GjtI/oEu82+X2ul8A6oHuCftJFrhyoVsAibXyOl8z57ilv4o2OaTCigDBczH
XIHk9bkFoBwwDfoWRssLS/XVtI2eGHME/uDr0K8jO4tsS7ZHP0TuYvIq8yg985N4a6MAMuB1heIE
ngbgGTvfVD2ZUq3IUCCpdVKhW0y2QEbda+3ACcvoZXSaudBEAC3BEAAOBwooYFGzulHKUTrJKKiN
NSTZzfaq7YqdaGLXDtBWk4kWQKKK826km2NtFMAXA12VuL0YJ7/IY08Z3GY3h45AaA9aPgG41+UK
OJu7sZxveqsdi6OOeH2BjuuYjlconUwtLy+7vtDQngDUBqq0EoAULGgjNpfMUNCOjuLs93HxxVqz
rYqbtFwf0XMrzN0iZBAxjAisoIVUsyHPJyKvJ3hF57Y7zRcB2FCvisfxhZdW2XCG54aZC4fEfdlq
1DBFhLVohUgO3Zvp/tHjTL6SZ53TBc+1yFw4oBYahrKExQbdd1mQeWjCAJEbampQTr4VOzv3eQxL
Gw/a81EyLl8342gaOtik7kCmgGiaFO7d/spEl4CQclVUN48MWlrgFajYEftmzeIkDDtFmSnq5qFV
x8JWjASEa+1XtSwCRJn7Rk4NTry8sYkoNfBfRplRtmmqq2oIo1Jb+TNqJ6q1z8HulKG6f9m1b3me
U0vMdYYksQgUBzxCOqc3pWp+IyOJOKPZOHhAhMGd0oYdeHBmNHFDurSu0tmFFGvthGPXocuq1n2p
B6HM5eGsYyAKwkC/IDgnsV6sI02HUMk0rcb2GMT7FBGRrcRlfBDT4hnIjXaXiRjqZZMbowNuXQR3
p4Sn26rBCpQWKnrtAFII0xcxDuolw03Iy5xsLJOKfD20qKgVZGiZCwIufU7NDnmcGXIiqgfdgMjr
Ilv/VruDp0HCJJ4cHvJrYzJPjbJ1rLitEghfw2iJ5t2KHNtIB5fBbWi+ykYXXJ7FzYMN9LhhghIC
2RS2nE3mkFhGkaLLaL7OZQCFUMbzLWceXhaATJtDtuMlxzYOmQoyAYomp3eizMxp11g9lPuQ+5sS
IZgi4he9+GkwiNtnyy/sEURtSL9gq+A8Mb4ZMCkBKU5sS7Gur6o063fJQma7CWUeQn5ro2AKEUd8
tACwNSVdXEojWeAf66a15eppynmdlVu7AhRlONGQDKPyPedbscpA5yWUJRxikrxK/fw4gg8rEXoA
n7Tvc2j+wtR9FAtMoHLwH8Z5IOmh5IiKZhewEsgQZWQAlZFQaw9NBonSX9iECPnAZwT2EUpcdD62
cImMMc4we1QlhqKq1dHGNWaXT1SdI/eHLxyDNBpgYiMk038YZNxvFulkyIuP62z00s8Ue09zwtGd
vmue1YfL1rY2/Kkx5vUgwZbaDzAmLHfE2rXh7wJ6tSpewnFzC56Mid6oJy+kJFyqShCEyS2Kedcl
+7BZeOu05XNPR8Ic3b5JC7WhUUD3ja5T95gLLmgN0HG6eGkEDWRbRIlY4jyDOPPHXi5ZaY5zQwNI
vU7sURI9FcQGdflUh1xGKuoQLuwLnYmZh3wWC42WWkaH9nnmGB2KpwGVBFSDaGd9v7wzVuqneBic
7kOd7tOTNRubuQaxFuzRLuHhUcAmxAzWtuEpvuDPe0oGIkGpzulAzLrjvi95w2X8I0Fknhv0GCy3
EMt6BYQJia3WrXSUcCtoWXOjdDp/q/n98RYwmQ0kEBB0ChlI7Srlm2Dtm7zcFaEYJNbiFM1Xo/w0
S6BTaCeHVNqOM9eb5+OHbZZEQijrcDHoXMd7UBssV8nBujE8g2paf0BEvsTXPIH3zfOCqAGaJIjD
QABzvrzz2KUSiXD/dGbzptXK78VgDLZlpbz4a8uQBbYIPLJws6I5+9wQCVXUP2ULoV5WIzcBfqzy
cwEslWknXd2GnMByIx1qqogs0VSLhDkSsIy5udaSch7R3F41CzBvYCu+Mco+dDIikRsBhAd+J/dg
yhAHJEuEEOmgCcWWOCa8TCb1aex+Ov0QxrVWkCEsolpDuyvkQu0qrIkn5IVh97Ee3VtyEf6eSDI5
FJEs7y9vp80ZR5cfgJXIzyCnycx4L8QZqhd41aqt6kIv3ouKGudm4MUw60w39s1HZwfNtFH82rkl
KSuXxZrRe0dzfFT+BehU748+sZ+Ab69uRnSeUlEN5PeoXJ/J3CJqYpoZMNx4yn4Um9FYGMEbTQ5V
bEtrm5cSXuEsUP8FGA/gUAO1bVrOOx9dPqh4ncQoFqq+eSgOmf+N4mJ+osl95XoYQ4yrDfv/9lJ1
bnJjHoSXcK/avSsPPwFDlVe7A88tJO+RyAJ5DDCNTLC2pDlpSg1dOY3b7HpPhpRHclj2zT6HQGX+
tKAWkx3MQ7VLcHvW4GsIpdT7iHX4cK7VGUEjEvLTJvjKUdEHivx8hkU1nqEWkNRY0RZCrJpst3bi
dUEcOhREJnnkAJ4Zx9q3B16ov3YUjG1mdUtxJlKswTYN7MxPNcT/9Kty39/NAa9ZbgVM1KgtAOQh
cwt814rkqk9b9AcVce3lVyKyPwSteV3qFHlhJ6Xw+1CSw3RPQRoQKAWPrI08SegURyV3lsd5tJz0
Wr8etUMs7czrJa9uYygVQld8/JbE0t/2nyg04uUKPA4eJhTTe74klhDNPcChlTcfyJPiLujMaIE+
6/Ce5Hbsrw70uS22nlQYCSnbZKw84xGJ4s+0a7cJTAmJXNrMDj63y35x7a4+7AHzAG4CCnZjtttS
l2aRirAn3S47o7RbVB0j8Ay6lFACcFtuq/fqXmcMMntsGVTL7Iqp8kivuSB9pdhPUIq6xXX6Fs5p
MLqSx3/FroEljFnGn7RJa3WtgXGGhqN873YmYPzWi7STPdDXufJIwIeFztrdnxWu//k2/W/0Xt79
cbu1//kXfv2trOYmieKO+eV/rpNvTdmWv3f/on/sr992/of+c1u9k8eueX/vrl8r9nee/UH8/X/a
d1+717NfeKRDtuG+f2/mh/e2z7sPI/hS+jt/9of/eP/4W57m6v3fv30re4IWh4f3KCnJb3/+aP/9
37/RzPD/nP71f/7s5rXAH/Obd/L6/ZX9A++vbffv3wRd+qeC8w8uZQnarwCTY5eM7//9EXL7eJij
4wLKXFBV+O0fpGy6+N+/SfI/0cODpgQUVygLFWXEbMv+40fSPy0EOZSTCvAhpH/k3/77aWdr9GPN
/kH64q5MgG7BX3z+eqeU1RTsBCAQQAYgWmabeEZlioRMqFK3AvM3oOJu2qWeKpb7Ou6chowodkBk
ZCB2BurICDW1VI7dSQBDnvASVf3jAG7VSqqCkxn88zNPP+v86Ky/itnDZiYUYOXHV036q4F2MCW0
3MsWGHfwXxMAOSAChm9mkVBh04Yh5DFgAtRteFHtwspeHqh4UOMvKR+WTU/7j4hwZY8FGyZmNM+6
Wadua4SOGvYetCMdrQuDDOzkpqz5mXWrT2BPk9+sLPnCGe3mhKLUAhQJpHFE9n0zaUOdSgYm1Ohr
O1KjfWiB5TTV7YEsD/kcBY2ReI1Ve1LUBX2ugjQdcYEpekDDfb78LfQOWU0EMl9ATkMyVmXx6UvT
q3IsYOKb6ktbvuXGvdW3rmE+mSBlNPvRrgZxd9nkedTz59yfmKSRyMlrtq0UYlRhm7og+KriL6V4
05GHyyYYVNXaBnN1QmUussjcpXih9yhFZDdRoF31z4JnAIFZYKmd8vYnyqEfT7XVdCIgxvGlgEW2
92aGgkRYmLCrKu1BQB64lZRgXrovRMvBfT9MvjFKTjyJvr4AZSi+LmC/yuQ3vUqP2Ib2JMXQZB/t
dph3rXYfV4nhiI1xUxMpWBrtaaosN9GSa6GK/EpvgjJtr4lq7AThay13rjUhD7y8kfS5r1Jb15MA
rzt3nsS7Kqk8wAr9qSX33YCKvxr6s/o4le2Dlou3oniwIuPYWWUwAOURdm9Zdt2M4V5IUNAli91P
pRNp6rcEYkDChK5CC2RofbMHj9ztXLdeaU7Qt0kejbG4tvTSnabWrpvxUTMzv5dah6RyACkr0Dkt
QdPHh6WtvDLTnvNadYxF83ILurdd4qR9fTsog1OJi62G8R7z/GgV2h3S+AHui13bTEdLWUZ71r9W
g+QJcWIvKoQD89xuVJC4FAW6TEj43RiVm6zUI7u2Wj+MzX3bpoFOlV9icp0JljM0Neg+aUwteniW
XyVx4cUhFdzqUHk07byo7SGOnTlDEj9Xg1iVrxCoPahNodi1lDvgXXFMK92r9SdwE7paUe7AI+ej
z94FQtWWxdrBPRA0srArNDz8zDYQp09xFdlL8p4tY0DMl9rq7dAEB1Ot3emj5Y493k9h5I257IEo
6vNci89qNvgtnEIq9k7XVruRlO5c8VS0GFbWP48MausowaJMAuHS82OpRiMRkhYu0cwzsOEXuwQ+
2OgDmci3lhbuB2zguUQIavbHMS2P+PfeMteF3c7CPVF6Z2iHoIlMlzT3SY+6fDi/VlG5K+OUcx9t
nm7qPJHeNlDZYVvuTWHKAYCH09Ls+En9ndzFYNQP3RJoJMSPoa3vlOfiERmxy15ly3GdmmXyGWU/
zcY8wWw9Sl6RYBcMipNnXNmHrSjg1A6zEstg5hMaTVNwhMVPIn0QgbKhnOwhqF3tkNdOfjM96yB/
cnlFeAY/88cmkEX0EOFxhFZQdmZjMLR0TQ5KanQRDza4/PXDtMNR1z2yF0pbd5QXc/CSK/Mb/IAZ
Hfm9mVuDRw8o6KupoBuyJufbcDCxp+ZhSv+Pve9ospRnuvwvs+cNnDBbuN6UN921Ibq6urECIZBA
/Po56NbTt/q+NU/NFzHL2RBISklYmcyTJxfKqxdFjitxy+3Y3o2miCavXv/7K51f2eV4/bG3eab+
MBfxMGDUc3C/k8mWBpk2hiKrirOV9ZW57rOJFhyPgOgH9kyNdHFfg2Xz0LFxPxnH0oZlC1qotQC5
pQK0AwEvoklhmVc8/Pv9fbbS+Njrxf2VDKTOaqD4qTM7cvMmsoblv/fw6ZrVhRMtHJUtqPouxw2j
xIbKMNx8Qa7LH9M9qJ+2BoBXxI/8R/XTbqJsU0TVEq6MX9zbhfrk9LG62Dx6M9c52G8vHukIYwli
Gzo51Cf2zo4RViPGuB08OXA4bNI4fzTiUDtcdNcw2MQZYB6x+1ouqsevcFCfjQzYM8zRgaDQgVLs
789IWSYdS9eDv6JUx1xlm9xZYv/xVcyeTwe+OTIFaDWhd4PB+e9+ZG0Gg3AwAtnr7KbB3AZNibud
2QP7Zf0EomPcZAu6zS/+knlFdvmXwPUIGAEwlsESf/Ggi14UEgt/rKa4BSqXh5SOsRdWUekB69bf
FWkef/FRzVuK/+oRPiV4mDDeAz34940mNEvFUJRY+TMWJQ3bMjePQ7HnLQDyzI5gjoyBHPA9tU8G
8xg24xdXoJXT/30F4JuH4hjbu8txyMJX3QPPhzkmUREp2QsNyi5ypjSiXmw0oJTJZOS5bONYQ9xx
a+kXMBewHy6j28nu1tbwRm13mXX5MmTJdqyPPHzmRrWBsmsrC2D02v5YGBKTyIhoHw6JUgJHKzvc
1uJn5ciV67MnaOWXjW/HKnC+QM1rzfPl/cHTCst4LFSx37xYIWNzPPg1wXpHYISXID0iG4Jg05jj
l7gxekc3IHW+5htnnd7wH5RFnMflz+LW+2qp/tkQBZblOTwu2B0A5P/7VcvRYK2hMEQNcXkFXRrf
0qXch3HPo5mzp55HjsUXn9dng/HHPi9mcsSDbhofhByIzE5/jAsDAXmxrHytQU6br8scFKD9E9xm
74plkEZ9/0X3n40Ws+IcBIfEgmng4ndqu0AinpIPZu4a0N9mayXPmfri/V4onk6D48dO5sf+YWar
oObt8wqduOvwJ8U4OAKTkq/bb+43tSBPZhT0kfH9qyf76YMFDx8sEABpInDV373W4cDK0cSDFQJh
BFKgF/sxtgyyI9iHECALR8TBRATO5Rcv9LMRCl66//R76fTZF36FQBfz38oA6/OKaN57JckQ8aDE
ZurQlfsAFCGpucOmIgrsKeraJ/wXsVvfEd9Yp9iyWKr7YhD59NN2QEkKdmngMS5XU4bllpM57ynK
JoukB2IdFn6xJr2A+b2/5w99XHzKIVQDllXiiZPr5HY8zIpbkE3F/m13IDO565e6k08f9YcOL+c6
YDftrqqKRZ0c+8SIBx9qkppGQmarVv12a++Lp6hRMf81VH3ocb6iD5+yNEdrQugqLGIA+m0Q6gzr
/iR24FgJcj3owm6TBfTWO7CZXUFVAn93O2rucVzVOyce18VObNQm++IH++rdXnzpHI6jxFC4qIQA
zQ/GkrF9/OKj/nScON/3pZIKZjBRV/Mo1S+mVbCG+mcj9/NUD0zn1WwG+tqtxP7stuY5fl5XQQV5
qQ/iE1FT2mLY4AuMjIf+xnRBJ9jdtkdng0mL3PmxP1NT0Gg6ZrvuPty21/xomtFXLhqfXsjMWgfI
4BxP5mKQTKve4CzBkqpMr3P2aLGv/O0vvANPf84M+/qnh/kKPnxWYdH6NoeOZAHnw9JmUVa+gBcL
3Dc/+wFY8gkUt129bgbQjSWrabwew4Ul0qUt+2WmAkRHmiKHhtsA/j7K+pKS8PP7D4BJs2ammkuL
J4IPqpQ2uDpz113ld4gOIrf5Lj9Otw6P6Bvo8+6/9J74tM+ZfgARZmY81/xBfngiTZ+4vhBY55Go
srEQwAZsZRpRvZ+puaq7ZoEolOTt379yMI+h1cvfG8BCy5yj5EFxdjGggCy671o/hLmNHwvY4Vr/
yhxfjH5TtENkeW8K+/omAMoQ8UpS86XMrn1E4aT9Dw7Mb1/CTR170WSoIqdUsYDSwmbtEs7kiwlR
LRNBF0UJ712BzQH8e4vQ25opP4DBcpnZfeyl6RPw7UuWPfnmm6zIOh2cSAzzvM/BPM5KrInkuvHT
yCI/1TTtaZAu5XjbgKexJStTPLltuhr6LBZsRCAVtvWYdV9Y1dIZ6xiBswo4PuZxQtcjQKDuhLgC
YRFDrQMd70tWl+vaZru2vmOmf3SJARUw3CiE+TrgMyuG7CAlFmRJSeOg5Btm1Iux9LYNRUgi048D
t4lNR0Y1zRaONBZ2XUUBf0tHBBDKf2IpGtmAXtv3ZppEUwhDm+fH3tjFrZQ0QjiN+3p4Mga1trMq
Hly2agi8DSsvJnZxTFsLtFPfjARLBbdfGPQ+oUbk1Gu4Pa4GPuy9bjjawXC0Bh4FcaHGHc2xRswe
pc8RNK+/GZo2tr1kbZrtfVllMQ3xPnr6kCfhUiLCXO5by4SA89KC5yF4+U0zhX5Q7SrwepEA9OvQ
nQ6Duy1hcxC2WrbWSwnIH1X+krVwT576qPMomNzKyBHGNnBZLAtM93nwYpIyhkP8WlYv3ByXASc7
xxyj3MDw5b/W3Fty2sZhV+0UK5eq92KrBK0uVsAjNrH+a+bXa/hjRGk2RsJIdpTai6p6rBE1w3DT
uKDtsnGNaByfDVatmcQPo/yVX4SALNF9QcZosvFFFMUKUUQ2RTJixGSRgvZmerYGFsM2ENusi1wL
dD99i5EGDCq2EaWFsZLWTdl3y9L75qdvYe/+cuAqxrqVdO1IgBGBVY+GCKMMLrXMeMqcK8P9Ae6Q
Bb6UmNrlisLHqPeLa+gillJaUS7HZdgW2Bi2a4T1wEIJrx6koyYwk94QF3xYDNnz/HKayd/wEdc9
8L1I+2UAZ2gDqP0q3EOjB7d0BGgbkyiBMUqZ37NRLGDDimszi40ggbe0Ab7Alzb0l8YA2pkE+6JB
bibaxcMAG4ezZiPM+5VC8FCQneJv6KDw9cPfdXfb5+W9FVRxkMIxU8D1z3lLTejt+aEsx+UInRdP
x7VwbyRAUaUnEIh0WrUV8Jg+/NkwYiH2eRNRS7xm0r4vc+86tfzfDr4SJ+O7voIFPfiBR+l1wZ61
d31h3ooqjSqRHrPxrRI5dpby2iDmM/p5GNNxN7Tip4lXLLN0XUm58qbpFSy7v5jTAKc1YZgQS0+o
ZwthIoOh/s7ldEM653bqy93gOTFxpkcZtDuSpL8TlT7YzH22Gn4rHBgFDCAO+pfAMyMFhamCXoY3
9gbRa5edxFfheNMvEMxHrgxXY2vsClouKK/wGUPfKIZdZvsHy2Cxa/YYYawfRtMf+yAvo9YRC8Qf
jHJqRjD53PAu31RFG3klXQ2mdaCsWdUhXY3wBcm4d2dNE8aiMtgkU7tv7C4Ct3xsGGEaObBRRWE6
7f2yXrlGe1UrAzQEBdm6VrEagvZGquDZkwD9FjX7pZriW96lZVy242YUdOli7d/3UMZ6xZ5I+tKV
zQP09vhTE6eK+qDYTX0d0dJegoztEaPAAiuPfSVfKfZ9bbADM8JSSb7LsWK2gpn14VoYQ9zYwQMx
wDfI+5h5ANUXiCgJCgoFRb+chiXjGBOAyXBqHreI3akGcTW4xvWg3ENnhhGcZtfYhS4c6K0t6UQV
cWJWeZEJBoAe6qHE7yKh3JVp17FnAMQ/PTiqWNtJGgkLuPDkuundReIZPyp33BeJ+JaEIOR2Zp/O
Lo/q5LlOERDDr2K7BVm2me7tfgLkrMzjtBiWUwAin9q8d0MZNfBdy/2XoUWkn1Bus9GLRwywDMaP
HibB0AHJQ+NFdMKPbK3ykSzMwbmtclgkYAgGkQXWBNWm9zy8gdxTUSbdLiL4OjoErEm7bxy/fZmG
K8K7DX6EnQWL0KjqFSmhCSTXvXSWHQvihPymNX+rwvHaV4ilRwxvMzbPYYfAa+YOXawUQRyH+s6s
3NjrfnTFg4/fgpAsspW76csnJ3jFzcLpxt+1o1z4+beefq8oXC7Yjyxrtg35ZolsQzjfgmIiIpgu
+rbGLB1EFqC6xARTLhxpEL550eYwa4ciFni1OX3i9hh5skD8rCYOoKQNjEPjVhg8yyXpQGklfxkW
osS5UBo4WZR4beQWiHCRqKOPh23lAYwwZWT6fVw53cbKq6gOVTSQKQI9YFz1mINlVBVgbvfLVSnw
M4n+0GUyVm6xYuQrj6zPlFpzEGUgeWbYnDuXf1heCWPKw0oYOZjHJgBAZoje7HWGkJDgJf4SMvfZ
smpGYQMOaCMgzyUvgsjHdsjGAFoG3GRqgTigV3EOvGXd4feE9YIn5VYpMwpBaoFQzqt8mDaEBbta
zAy0iOjuml8EdbmA8Z2W3Ii8OgcjsOcAgxeL+oC0YwtPZAASr0cEq6GgukO0lW2FHdq/ryrnNePl
mvJjRxdbxjAcrb4I0ZHrNtjuuxhfacyHX3X3OubW9t87+2TZDJArAuN4IJaHo8PFVnBAEJmWTpiE
WoNFnrkvEBb533v4TJvzsYtLpGA5QO1L5azfuDd/zxvBaT8McfbsRvaqWXlFHDx/zb78mUnwr14v
1M0td6iirt4PKIUgTem1g7AAaikRpzDD3W7MLcIj71hkHqajvVGvVfwVCcYnL/KvS7j4Z8Iy7Kkx
QIWSkZ+1/1ZzHjEhYpc+tEP+xVP+ZL/9V18XX6eb5gj6OOEhFwgBhmBfivz6n/qK6V/gr07mj+nD
IIC48m7WMlUszNv6wG6wFo/dm/k5dodpSVfp/VcDgf3JQADeEoA77Znc9b/2V4z6HoePTrGwMMmn
1rDgXhbXbhL5KTTbwoqM7DXFKS8fKyzBRHLnF2SfWWQ5dYhRbvwCx1PsUdBAt89Zp6J2SqIc9vLO
jooS15/ksdnbp3fx//Fr/2uGcf6f8Wvxj0v42iz/Dl8j9n/g6AqSIMSrgg+ZPZtv3+FroBD9g1cL
nP/MyNZ58A9njOvsL/KOV3Ot/wD2Dyg1tuFzAfkfwdXwEf01zs6uk9DcI3sOvgRts0bbfviaKYCJ
rHaD9Nkw5ICvYiW7PH+0ee3g8CHxT4klPfsRidKxskdzFuPqXWzEWrDzM1Dki6q56SmBo31OwdJm
99gzu2Wxpu2Y3fe9V+tSnSJtmN03VvNRouzkSUIXarHBUfBa8Wyw2sxt6B4awDioWCEqCLiGsZjd
s4RVYhWUYBE4nWZtus4dh24pRbhJ2JxGP0aMaHOrwOe9keEURLKwRRU3iSxiIhUHlHhOS+OqAOzk
tgqxkXJI4yz8mecmrQV7HlgSwmm45UvHT9lznjI/tlJS7XRp1ZE7ZeTWsi44iWuZBfd+g8izQdZU
25Ra/j1rU7oFRoueSgc/T+4McdRlWj5sDBWxJht2g9sH9wF222vYIULsOPzqWhUM5EVGuxNpw3cG
b8FnfUpb/ienuohjh7/TZyonHDibOX06HeZWQt2KPtWtlgEcicsOOBg5GHQzB0eIOrtxb9r5oEpz
uGKNExcydG70gWIXwVrXX1ZV0xxYXoVbkgbZtqnyBrY91a16JylurRKrPaLq8bEJBytCX+Jl4CAl
HLPwVwBOr7LnMKgwN4XzsrzOvbS79bnFb7sOAUJNjhXunAJmtrutofvTWekfKSdk3cFBxYusPxVd
u3cO7aT6K8uvAYzuEA8dG5LiqDDiL7ppkFjolkevs7230jPuin6kz2fRdhatK6B8sjaR31InP9Zw
rHrjdnhX1EF55djTDZO0O3pDwI82od4aLHA/dOqc3zV1D88oIxq8KT+JmhMbxqieq2o5txp/j3XI
1+MQogAU5sZilKJcyQbx2LzaDa88NuRHh4Uwu022fO1bBr0J718aD78hUZ7Y1ZTmdyFY7KOM1PLV
y/g3RBtrHirHTzZBI/yV2/fhc8OstRY4ty1LDxfG3C/abg0AWUWV16sJKOYVbDgAQ7u0uhZBOR0U
qcUipYb1Ch0FLCnVKw05AhYXQ7hHGIrwGjC5JBJmkl/ViUIIBZLaCFbP7F05H/SZztMHCWckGn0m
M1al2E58uA5oYi9N2ETvq0xlVy2YLgf4VN/rLNBt3nJJ8yujMLEEswDP6nMXyqA5ick1uwpH/zYr
kWrYMEEDkFwFCFwhIl4HYEas7F1jpGGzEHluHUYHdH5+LqdTMaWOvTsldbFVOQKABVTUJTrvVHxq
Y6iTbgNgXvpqNTAN4NpeEARMLmRvgZLJDKcDkHvhohTW8J1hw9txI38zEpAjkGYU90VFknVuZtMm
Uba4EwGVkRb5uzUT3KbHDsTUh7Qsk0UqiPzehWxdtnI4KidjUIt0mwkNvRqzq5oISHI0cXblEZth
sT3mr0WQ7aXIxqeccWM9B5Bch5N98PrQOnZO3x+UY161tDfA3s8n61gm+SZp0ua2CEzgFBHf+Nql
FjZ8/D0LFODdjVcedfmY9xjPxLApKKGwFrcW2bOw9vb6TB8MarbxmGaAE00JFjWziD7oJPAOP+0s
H9a53/vHUiAKeFE7dGEZjn905gPLKjFFOn2cwCRx1JK66CykKyalovBNz4P3OlqQ1MBjtv2zIiDb
diV7LUijZoVDcJ1VAdkOKq/XhjLd+9zwoG0EDdtbJb2TbNpAn32WzT0wJIiyva6zZjfW2XjUBwzA
47EYFWilFODju7lU5+nSfC7NdKmsvXQHLNCpbq4oFHF0SAqoLuaSZGSnEpLznWsO9pp0qt21md/u
4BWVTLE+rQyDWdh9o0gfzNLQe/9Z1GXv8ufiD+InydQArLkTzMXcO/Z30qz6O5MWdeSDgHCnk2Uj
ipvcM2Od0gdewRITtKkXCw4KPHx9Ruxk0PLZ0GJGFWgdv1d2McWuX/aHoKzzB1D1HUeLlt+ddk3H
pFlipM13TlV3j4XP9g7Udi9uDaM0gtU2+8nKnXu7b+91vlVgTq4aMRz6VBZ3fWv+JLO8CfU7ongb
3jGBr/FNg5Bi0GKM3sswYDudTbS+HouguKYYYSM2+nesbraBbBH40kjZ1lT2vnDS5JDMWX5jJodz
Up/pvNJdeyHtTlK6tpbXh7NU66m7MjX5RueHDXf2Hp2WoeGOcdHx/DUxABfkonnOBZwCiDsma5BQ
qieE5UTICr4eUmftOVTQn8Vz0obJXtReMWLWgfONtACsNTyySsNAvNjNCqSk1Q/bHOEgg1CiW6zi
6FPZ8q3dNfQHWF/gktwe/XL4WXc1LqS33LtxaKpDOMrvkmfkrp8PqYIeVzGRrTgDdpG1Ho9sIzP2
xuQmp0OahcjU6czoiiWcJaGg+FN8KZhrca9VfF257c8C1OeRtKdyA+tWnUQgArPxbwdelBltk0Rt
reobGcIUn+XdUkuLxv9HepLUXhtW6keID8OSyLkmV8ByNVe4iDAGlM5Z6KTl8+aqCxSwMsKES9hF
yTQXaxmeqBwrRH6tJXzKKkSS/rutmiWpFekqQDO/t3XKxLDvRJi+wy2writP+tVP08j9iIxqupHc
IjtaG84SALj0O0bFFUij6Eki8Qndl0lzaEfe3zEJSERQGOnWcsAoYJLeuM2g8oJ5BNv1ZBAbiq10
rAs/q6DmCtCRYYowj6Cn3VBv7A915/eHaXK6VRs6cD2fk7pAH9qkFKfkuQCoj/5gVUBBeLXvYDX+
Tyu64JwcQPTTA2SFYos0e8vKw825vbOcrtbbYjlIxY6cmDcBC4Y9Nk94836C79hpUmchMnO8CXxF
InPCmMKnSS69siiAueLBM0nKb6CgkTeWQfOHNBhWCWgkn6lbmjuv77wYKKHgOWgR45Uh0NhWl+ZZ
v0+y0r3jU2rfGuF043aO+WSRgO5JQsi+tYb3A5P9G+AZ/Uo0hXfKNwOJyUrL1bXh4wHO0rhgsh/c
9i3zx35lquSe2qJdZ2IqBAKkQ2Ka4DSxCrPmXUQ3A5IiCTvptIc/C5OR77ywvHb3mbC8Qza54JFw
YeM+TNUc3WnIBOZC2sooC8RrkWMy16WjM4p2MbCXhg/vdU/NnUp1DdEE1wZzirUrxmFn5Xa6ldAp
6pQ+DGE+7vRZQb3hdPZZXjaXapEJexegxzEGLSy7H2AhQ0mDv55Gad6i6HReNtArC+5tgEGcDm5R
mYfAyp48O3XXOnXOt+fCizyeQkHu5NJanQtAtGEeztX0mc7zFB8j4hf28v9CuClhxoFDF1lo4YvO
Vc+6fcntVZYUMNiLqngxk6yNiT1VR3DZmHeDFT62BKgD1XoSFNfSnz3Q3RtWITy6j5j3TuW+Wh3W
T1iWvicZ6NlIxFveXQNNdxJx22EgkZvZ3TWBfVlX+yyvnNLuup+rllWONTW27ivPH2BpbKr+9J8o
3irs0vAUzSzfBW1Ckwj6t/GmY8ODb1bpXv9O+qCrctm+V9V5ieGahxGrEF2paXs4UmVyihtsSpcF
Yo6tmS+d58kdcwyybnAVJII9CRgr5uzAoM4hR2jnyOO583yupJMAi15UQj07bK1dmYLTJGq6tN0H
Vp3lW9m6byPzslVqieafklHBxDXL6IMgnRsB7D4ugr8LTs3MeafKhmDtPpM4nCq7IVv2tJCxQ2o3
Zm5JNs3QkYfasppV2NfmMisIeXDyRG3Bn85inWR55hz9NPiuZa3Otu54lUQ6dRJQZJnQfLg9NTaY
GcCleBw6+f+iKwHe+aC3sOWsjdOhzdT7GfQGV00ZunAz/JP1R8wx2m4hoU5fnKvqMy1MSqw3AYnY
nwuJyBCxSqdzBtqyueFz6bnqT5oBR8xqCkNqbRp25CjhXkEBGx58nmOkJs6VQCRxWCrm02kKwJbX
pGKp5U5VyjIID7BXxjpPy+lDWpTulZdjMVTSTiwvCiRXH/rQskmOChf96IK0719Suy+uELLajzpG
xsPpY7V/J2aZPxltVlz7EiZT/ZVy0DWuQQ4HbtX5k8Zk8lmltC2GbZMOv2BtN2IYTuWDpVz36Lvj
c86JfBj9Tj74AKIA7H1K8KF7FdSpjroIi/cGpHA5WeukDaXYbLk34lOpFKe2dEo3iLaqwi0edF+0
lK8SnshWZsP/aWIt2Vm4bICxEdbRLz1ANRdVZxsPwncxUGRDt2W9KB8HkaVLy5iqNXWy8lG63FsR
otgSnMfFo4893kYOHWJaz0kzEHJvFZmKdNLIfHYlavGsq7auLW+hVVzpVJAW6eO40nK6I0/kq5Hx
5gi6z90EYu8bV8D63JvWbRY0FrjjDO8QNuWVOWfp/ETU2c720wou+/+IYTAw16DWAUhmzitJMxzr
Kdk1qgkWk58BRzKvkMx5XaRse88YDY86C44Z7GClxZMu0wddKcgbf6mT+Ma7u4y7+7wMgiPCYYTH
XIh8CKMiaKZY1hb29B6Q8SwvnEedxJVkH5MBrMIdte3HpLC+sDXaF7abWTPrw7EeTu3uHDjE8S8M
J7zsiVcVA3/KU66WLpERpn/xjbv5uGnqka+a1lYvDHt/WAxgxja8YUOslq8Ks5xePMiLP/Ln/L/l
27kdmTbqpcf8fSGv2//Tr24fQcve5ef2feaXCycwR8CZeH3ICgbNqZc231gNircBFultCbPat5Gw
dTEG1QP18vGahyZoX+d8xJ9QK0Aj8rWuZQN878MWdyOZ19xn/bgb58acAeoqV+HD1UmDGPCgBg4X
28RGPId8oytnmcLyKx2BX5qbZnDzWmCBb87GbxBwJJ1x1IeWNd6+7KrFOcswOYY7nR5U+ZINRbfR
qQ8FNl7EcrJ6FovSeW/KpnCjJDX2BKlpYrFKJraZpEOfiQlNDU9EfgVlXP2MzS52QNP4WHmddyMt
dqezbVl0OwV1RWyUqn6mFZuWcGue1roNqH8HoLey8qhLeVkuSvet5BL0+KrBzqXtg/pKH9zINxp6
ZU3wXV0D7DknfJs2V7lDWwfxQ3Inqa78qeLO4rMKTEAb1XK44XWyNyJMiMPCG8x+qY3dgKRgO9Yk
rh1VVo4AznCFxEI9SY8277c6qxCBAPKpU3FfUuvqlFSiqaKBm9hwq8yIVNj7N1pat8+kBxTsn7xz
H7p5LZcmI5iaZLs9Z+kKcz/5NFhXp8s79TMM79eihX1fIJJ2z68KKKEqFvJD6k78UM9nIqgkSLvn
dOUpWNMLmEA2GQTPMucqOu8k/KcZkZX5xjTZqcKH9s5yNaHVLpD9AvSYUxDbHSBaZkKwYLEY26em
WzKgXVK214faVe9nUlKUfEjPMidxXVOLu3MbY22uQkO6m4t8LTFhC7L4YMS6OVneP1IIwJv80lI0
MyTMnISIL+IhuN7FeJSTrLfDcUweAcPxQh4HTfFKJo4AcLMZQFsGcmWYS+YmmNn+mAZCZoU7ZYxP
5yx9xuxfIb6g63O2JwEsObVIQqiy3AMfObkvpk6s3aasFykz3Hsq2uAmD8OFNw0VcBdeQwFHC+R+
Jub6VLgPgfXVwlXIPwrX9dYV3NxCgQjzBcjnbvUhb+1yhznzPQ+aWJgcXKDCwJoBr585eZGnk7pA
19VyuqnP8s51dR9DAyobUjfZQtS2twdxfqxmPWWjFZfFrNfU6cAMgGiCgWSpk5OqEEltDLtTlQ/S
lTuA6FmLh3XNl9CmOdMimxv6uwfd9qniRQ+nJnSmPStRdT00E+sqMjFf7ES8OoXh+ou+7g69zKC1
9xM4bM8H05vcq2byjBVQ4SrSeZXdZM7pVIztqYanEuIvXNGk68IbVISfOg/Wc4OUAe9EdPvhAPze
uZ1TYxyosByxyC1Ao6o2xKbMEdm9PjRmeyAt41c6pSVsw32XaF0vu5dQrFxIUNHd//v/4mgutjOC
BfM3orLCoxIcqB4YoqDB/BsnMAVDXgjW+Y9emPwilPSIkeGN/r5lg5Mt6qkBNYPlNUuj9P09Hxp/
r4sFuNigPzhLAiWc9GrYu2EmEL92LlDz4ZTWFXUTpzRUKDBqQIMVnfrRRTmoKeX23Adcnn+rQCCE
Y2uCf+R8BVyZ//RxljYzWDe4lUU1lCE8whop36rGW6sqKQ/cMUu8Lv5+dpGXGAruDryZlrpAy9Uy
b1eTxCIAii9zn/w52LIz2EqnpZ1i/TjLnIv1mWvYkxFnBjP3WK0C4WhUwwAeRX2eNe0xI0myPmWG
gzOdmtfy2TBVcB4KFr5TusdqBHqNYBv4nVPKYwA7zQPlpvPQ2zl8/WrxfYJlaFU5lVjrZFGDKQ3B
ux55Zjj7mucHKHVuRnOie+qB78cRzVpMLd33KqN7Y4DVOPJEhaPOBY+eC+hyNwHOpDM+lOl0N9cl
zO4jkvoAgoe8LFa6Ld0HLN5o6pw+d6XPtIwu1ckPLXawQpEEqNB/lztXu+hDF+i80y3onnRmykoY
fP3ut06dSvXp6dY+ZJwE/ITGVIpkBYLehfB6/0chGVvIhPKDPUH959rVAHKcwP8Ba8UPm9n1vaJ1
u+s8Oi6xtaSHNs342hjLV0/QYJuBCeLGmOYDGHO3ueNmkc47F4iqfi2yxD/JUviDQJWYNtvKhG8v
rGf0RsvqgrndsCEVYJEzGNrt/VtV5v4tbmebssI46lRRsP6mBZy0I2TmHeOYeoI8/Kbli7lSCEXa
eqjh368r6AKWYAXgwQS/PLfryLqHDbwetpj2+2urqGOH2dUx6LvqaPXCWefW9GLNWed8qHDoh2Rr
Olls1axenuW08ACHDYBM56aKEsZ83weQYW7qLKcLG6HKpRwUhtkF/13muYINl4ByRSr/OgOG+a4V
XbrJORROVJdiOwJ622I4Bp4b3KlekK0tgMrUwvoAD+s0qgPB9zqZTCOUn7L/qSs0YRrcgUQJq9bc
7bZaAoF1jWPhyOO5jW4KbSwnc2tt+LiIXLn/m7Lrao4bZ7a/CFXM4XVyHkmWLNkvLK8DI5jAAPLX
34OmLM7Oer+t+4IiOpHSzJAEus9p8YC89XK2sHJUXmNZmGxMhHsMURwNPMghM4PmIGL8cBfznI7m
4T9sSE3WU5x5fhdintLRv9rpZvaGVlr++k9mqHh+v+qRxX+x2rU2BeD4JxqYXtonaYUZyo2VULLm
tY0Gc3tngnLqFLvCBqzFyMQ+6RLsxP6OMoe6k2npgOq1oUUPtw9jOuU8nX2t6q03sF6ms8zi6dQ0
x+/XW0c18Cw0nQ1TBvSOpxXFNmciWw8sLbcGVRJZw/u0sloduwUVcppJANxyO2ZXy2Tuqa2LFc1I
XlWZffjfj2q0ar5/tUXiDJxieEPUUFvl3jOxo7bGwk5nObyAt9bbMyu91tw2vri4mmXH8+IxqHi3
1bgYDq1rJme08dTUj0Y+g4e1W2CxaX6PTBS0J5b1y0KZtRZ+55nFj5a5Qp2zcwhizo9R2iGrMwCp
CqQaDklIZndT1rW415OQ1LM3yVgCZ0QuffTfEm3YLStVAkVDl3I/WrlUAsXsqN2Eng6cRSv/QhUY
Xq9JM5uXZDMLB2t8LLJO25LJyMdw2eiAxrOi/hShh+hh2n1W+9C0ha3kRm2Az1OJaKBt7A/7WURH
H3KKQyE+5HMcUC1hj3xomk+JOidZkC15KTly3/wQJ50EPImBQ6ao8iMNLP99dCdL0Mu9WKQZwzjw
COaWiTziaAATR8KUOR5U5fge6c/zyZZiUxSy9/zO31t407kN/3FJZDKdUsl8XoJLUPr5Qg+L+NhH
LJqGNh+KAns8mCeg3Xk/nPW5n39ruj7dzKImNqLjXRjS3slaChoDEvEfvxyQ0t//dFwdL6QoakQh
oaGhpvHvb7m81q02Gs3wxeEA0wTPw2igsM3JRLsShVacm7oqzl3XvbTBUO6YnmfplmRp0/fbova/
j6Kq3o2DNAFcKzDlCyvrckcBIjfykPkpweUkgDJZZCg8XKLBWLmpDSO48FQEl1IdlYAH7CIkaxai
KGFIQlK7VoJP2h/ONLsPQ3aTi29LADLQumyhWzI9VIV/TdDT9hwIzTzrWh6O6DjzPU314XQjIhMP
acltjFQPqmsL60yy2ZdkoUjdRVLiFjkrpqA05/mPwouG0yQq2hFVgNJx3qPiHbRcOgEvjwFW31tP
Q3bCt0R07ZlVrpoqG99kEDxUsg9+6n21QTXe8A3ALgD4ggbrVxEH27E2hj2apL47pfE4vhmB99CY
+vc0M8E1rFKNKF8Ao1ZxClukIEnSU3qRDr1ozFc8ZEg/K1uy6VnknJhU6cvOA9KH51G96jwJ8KaF
1qfHIEE75+nQUHMSsgzZNTqaZSgcWjuhBqIipRwbVxzpaIpF838c3plSRJDyXcCao21vXOZTVUMI
Cvuwq7aZlpUoZHRKbFkhAxHnHp7QQVde8Ao6mqsmqgC04Vq3qTxLYe6UOenxt4mFbCQ2LkP3sQlZ
vccGFChPc2wYX4zQdlbYmzGXwVBI1CZ5TNsHqPuZpmGcRRfhZKsBOMgjzSZnBlBeUvHztIHft5a3
lNhsWNV5KYttPFT5LorDqgrRTSrc51jSRUu/URsCdequpnkoseJPnADMpAnvo+U878ExgK+N0FZh
J78mMquf0FXCOGlIZS3rrBu+9o34iura+qkrM+OU6viQNVSYf82D9sYeq5Mbe22sfoLyMqob7G+J
nWNWeDWxXRTzWPF5cNv3IQ8KQIFp3rPeXccFCBxoemc4T9EDpVyJGim6O7sU/Jg94M04gWwASsVu
GF9PwpvTkF6TdQxagybYzJcyn2GWAdSD8j/rJRg1vsm9un4ImVHjLT8t9n4ZJgsX5SaTjLRxll0C
P7aOrTMCyAkyhWZTp8iFkR1afDU+SkL2Jfo8XyeTxk/xgQ/AwFLkIED4RqtCtEcEElFP3J2dM32d
tSXA6m05fPWF+RbKQnsKuNkhp5ray9AyJznTvPEpzCGf7V3YRzrkZN/id7pEOWVVWuKSMyf4XKQ7
H4Uer2Pa4xsWZxpQ2khvcadDW+s4BELOqaxXFJ/iuaTFzYcTWTmh8+6Ug1MHIGaj2SHJvhiFhXYQ
oB26lmbsfQEkWywL1w8e02oEiE6rBzzuQtRGmKmxaRPGnyofoNUmCLwvQSX3NmtQblk49qewCL/2
uHug0AqijGMLBKn3cO2qqdn7+bVK4mMWOWzlNKW3RaPj+syNoDp3Dah23MGqF33M4m5FQjupUDPQ
V/rOCKK/Rq/19nwoAUGnxV+iFn/zQnFaLWLxR3bzopBsKwm6kdmWtGpRaX0sQCd308r3ZEvr0dnh
Y7GKeyDOzz7sOo1h/hGPFqm0DL2LRxZ15YE6sOT5OnU5btFqCHUnw9G+Hvp3ieUUuAePaYJiEBGU
2pLhf7WaPdD7Dvp5/m8RKKITYCMF/3m8amGpy78HZv8ysFAeaU+Tdjdnke7gXqSmoIPrj5GN9u80
7ZXDPCV/Zv3WTuH+7qvrPRo8Zk2KPFxReLvYzbqzQr5KiyVPcawlTzoSPNso8vUlTUmBUuR0CUKH
dEcyGpLM2yhWr8sk+h1odvrXQLJEfVWTmD+RYdQORZS6F2xqY6PMT7yvcSjXmt46P3zR/MrbPnwx
UeS1id1En0yjKL0xZUkwmQobOdLZNBta9yJQ1bVqq+EuKpkGqAbd0AXEcQzmAFkAL/axbgADerzg
QtPXtERIc3QGXNLK4Gb1cLPY+PMhxStKfMXnUNOyhJYpFI/PhwJs2AuzxI3ONvB/DYoRJZrS/kQD
3ss/o0eeOKdNZn/inpNsRhOpZVLy3DEvdqTf2I9J/dkvY3FO9t7eUlCKtEbS2dSaBwNNpV5i6xXZ
4PLVQU3oJfCwzU9Gnsj4rnEttMNTaIy6N8OV3XbeXvZj8eo5+UumYYcGnTG8lzF7I5+xl+8hWqa3
e6EH9bYJja1r9tavxm922GqU31D8HS79OLOeBLqobwzemEgo12hJCaD8RssL9sQEmmyMrWt/q+Hu
/3YPomS4dze9Ud/kLRrsMuxfpGEfHHS98j1U2nnFrg4qsCGmef4wCT9s2sTjD06GMkeyE3XbAh28
KJuF4YfmS45v70W6OupmMOMaGHj70nozI82YdGo2WfJm0tHMNJAOD43omjnG8r4IUoYeRzLMWFLR
I9UyziZGl+UnD+8CFbbwp3JKMiMLUqLt5jIGUzdqx7ERXi/dBg8fFB+gfziKyC19rRtfPNmhTAjv
mY4dBj+z+rsW+cmPrMBzqJRd/akD2/cG/4To2FqsOGf+kK9RL3LjUzZ/ZZVIfyTKpwVYe1dWrYab
Ux9H40MdpnztW1G+ydS3r3c6fsbt/9VLbesTibAHipqoxr/06hsb50GGopXi3b4Jssk+Rg38qg9G
0A5oqBBmVfrcq+8VOCHDQ1uVwZJQPr7R5QBZuDHoLaAF10u+8FOLnUnb9j/sKjdePkKQ1MZS/YA3
jQBkCvDRazdfRxL4fnyzPnXSY3vVyBMLps4850gFrfoUBdGt9LEOICGpdZlYZwGMAwAs7o7kJCIl
DVwPvEOFcrk7+WwbG72zagyAAuczTuehuYoOwAi4iqxB24XlUD1rwlum2LSJFuoorBUd1t+PmKa9
y5B0fz/STKBN2r79iuIGcdTVgNyGOLp5gwUBzadDkvYdg5QOWdkv7ULT9zSjYQ7xZxcy0hgTxyzO
yk1V8WoXGr244o8V18pp/W3hpzXYCzJx7bC0uNLRrCA78pgVHS/ePeZQKJD2t6SYje/OMRvPoejk
83lNUF4sjMQSx0FfG+rXm7Vu8gJa2nnSobEAXrdemjgmjU4/eatNXuAzqkmhJvCZNcqHJ3JRAzyg
OJab3jz4LC0u2WgXl8Dh+n5ohoe27IrLLKcj2fk/clF2+xRr9HAFFL9+pMHsyiRcWYGlrYtSgD0+
td419zaT+d/VQ1s/WYWuW9H3QjrJPqqa8ZB8DINMx4Pdi0PpCzSUNvqGL0hLdtPciI13F7Ke1Xdh
yO7PIaQ1tnwxu5MpTdOuikFh0bZb3w4BMUcSapu5KXsU3A4ePSO9FKWWnGkWSV08iDYH/QoMcjWg
CP5HCMBS9i0x4gtuHAK7sPjGWep7lqijIkHzjT6W5o4UJCPtrChYhvJmErqB9W4t+x67YLOwDCxz
R1MaKI6Zxg/oCoybXl1tTZRnjovGH1wwVWIwQ4vvA2dEmVbhnkmO2gegYWheag6YFcq02pLxjVr4
3eRHsrL5ZXt5/1VxWNhJ6b9x1DKvO601VdWg8aDVqbOg0nXPMTa8dL0bCxsY4/9tQTHMDDwZIMjg
32sLOzzlGB0SP/cOlt17h86w34/GNpA54AG/56QmwztZkPdDDo4MeNNgfByFhdLQfDokPZBF1tJr
Ig7ahI/TRughubiZf5z2RkY2FOLmlDeXeXO6+WroiK44qLpqk2Xl6yS6O+NsdxNRq9esQeVr2raK
ULpPq3MDani58JnTHSrf3ZAsGJwSRcptdcZegLtA280BPH+DfrZ9Tz+XdqFDC+aYDsxAJG+VsseG
wLCI+wAoJBs9ctIE6Xsyng5D7tlr29DdxV0smtLAiwIv7shQrGcZRaATmznaIGmM7+2xBYOIl7XO
gYZ2HLq15KAn0yPTwWfOO2tJh7NNisohfUdCUxndzMEuViJcGfX4HFXQKX4XY2041EGdPbq1Ux9E
btWPlRoCPpxsPXVPJMptUT82gN21TeueaEZyZSX+KSLHUU8AQlWOymp2/Ag/iYBE2ncFyhQAy9Qu
aWCAHCYCgqEcQ/2iucBuLgDM1C+lahNiZ5fRyjRjkSutl0oUQA9pspQkJBcK49X8KYxsa0+uU5RR
5/1e98Uz+U5hyFjDwhsAuLTY3JwOeDDnjBrTSUQuFL5t0a2otXNtWelje+oK096Z2Ho8NEy9azXd
AJp+w+3Kg6aGaW521u9DUtGcvGhKA2olOOo1+gGwL3x2Ln3+NWqvQP9ojtbKHdCoiT7boQ4hnFS3
ZrfHFIOGnqwnHw2/genrNOtJdnNKmksf7dJNIO6XN9XwaFt3cs3yRKKQ4Ebgb3w0uIfXFiqkzxNF
XmyAYg2t5oFR0QeTn3y4TJAVoDCyU5fhdU0DvBkltS574DUPH9uUBRsn7cFio2Q0WGATPehV8otm
hTJjuHmeM2w3ktNsalhfc7eyrrNlk4dPps2N42xZsdBAI4K83JEZKTT8HlZ0LRSfFGPE2b9eSx13
DKV69ThdhzCyMJyuGddg6aE8oTeGudOSJs8XpRc6hxZ4ZGtphZZ9cNQwOgFUdOg7dmktm6yz0R/6
w4FU0zwHBBXlmfyVZAPZTJr7UJOOpPNwcyo6/3QpdFVkdHNSuoi6rlNUV6evIojylS7j6kszANkR
4GZzDbUCT/zGfyF5VnXjuh19cydAK/8lz3/Jqhxfw6p20GUjz0FMCO9OedtO/e6tG+yFzHuhj3iN
e9LRc3nZOAx9PpE76481HWpoSowtEczLFJsjvGugH5Rw1viZZWz5oF1uXJqY6cFytrn3ngJlfvQT
D+hsQ2o6zaSY584AlpQNBZpP+3HGmyuthkisg1YH7V1pIu+gcBRDh6/YwqiwmEeSbkuyXGEyZhOa
zsNsUlYVfOf5nU2VoIdO4YAPbFb4Wgv4xzTSGWbVHMdOMh1taSOxrWvUzaOqB0mkKDeAG/VFxFDp
OwZoGGaiRQ7p0QI8uTp+3O88eC2iCBv4AE9hxWjgBdCIamjLML2KxGksgPKH3QhKqOPknKHG2Qew
b59nTVkgPeAiU2cBSXWsuA3uNgYYxCQEYg8GYJDLok1JxpPLNGp2y6PNZNn0Ij5qaf/D5Ia3TiV2
OmmYIkw2//SaIkxyitA5q7Tz9MPt6W+dp4uYLoiuOMXyYjWydAQEqMEdbuOPtnwYmZuf4xHJgliq
L4BIv3TgSTuQkoYgkdZa1orP12a4D9a8yBWqYRsNA2CZysPtmxj/U7SW1tZaKpDXaRK+DlPAhsfe
AnunGjzsqp8UkvNU1R4qcelw0ihrVqNxEu/jvrnxIbXedKjhndyVZSRg+edAKjr5TME1P5uuApQj
5hoNMDv2KS6a98pEVAVaF1cNVGYY9e7GQQYChXkoaCQRDYZh8g3Y7aPlbEsKshMlupdowOEBwfLT
98YA2F28f0ex757pyHFAzFl6stjMCnQmwLu7UZX9wUjQNIfe04V6i58OyWcQ+OGSsFIa6fFdxeKe
fRIySc61nuyInWXUHP0xD0HYlmvmCzpx6I8guNoRp0sAHN2jhRlRt4QJZko3+31Yfvh53D4C+brm
rIyRjEGB9YEG22vfjyT3rRtZGWlpviAh2bRuqq8FklRLcBuBxVwDe8I5D4CIxPoBazLMSFSPzfvR
LMM979XTvWTHukicyeLOrM0rY4WiYAm8EfxvTjGWxVtdAB+nL+oGbX+SKFyAtsV/jnU2YLOJjwer
BpOGND3QUGYm+2qihwht7c62Wc1HZDL8YbLN9d5ccvfI4048VE3CDl3ZausgyMsvXg8m1GTk30HQ
6y/+p0XhDT5oQJ1/jzFbxA24AUvRm9VfPRAWWJIwA/+5GBkc7Eq90DTEGnXRWZ3x0malea9tNGyZ
zca1ms7GpJ2nFLnuS/MFfFTGcfZNf4w+Nzbzz4C+7UDhCTz6+fTzuPsB2TE6EcRVkW/vfkEijpqD
ydNL4snkgopLR+EVQp78Zaa82WkEZVBT7jboYIpWFdrWHkCXobQd8mIXh+AMyqRS8IU7GbnZhJPo
eQcOwpw1GyJVGLA7uTGDUQcrMHBVh3YAylArwUYz8TCAFl16wv+E/UhvVYCqd0cZMFQPPaN1n/cg
kiR8TmyAflX6rE6i6GiOKBOi6b85SRbaa2yExbgVdPknFxvotGVTGUn+SYSDypUA4110qOHSbRYt
e8fBI82K2ZkPVnCuUscdF4Uum52u9V9IRsNskiljOXSbtLPT4+Qw29mljypQcNytZtnsq/Eh2GvS
PU1uo8myveD+1QT46xSXTnhq4yY60XSSZUhkNpYmFniU3ipIOxv/yRe1JI8Fy63tv7qS13wyCodC
cW8rzfbhjyHVRZDZn1xT28UWOu4861k7XyJrHLFytEJskwoNnk0ncbaaqkyzbHAwt61nT4VqpKWp
rkiv5imVsc3G/y/fLI+dA2fZzxz8leJnjn4qBy5rj6OsuUbl2GjvbmQCEEuUN+JRMCIHUZiHrgM+
FdSPyi2Ky3A5AAixBAVTM34ZsE8wxsk5CF1DrhoTr1EcleqbXOu0c+KgeG3RD5l2prmXgi3Iwq4L
idBXZJzkNOV+hj0GezJvfTCVTIekHDO335uFc/6TJwWq46HZKL6kRexl8TIyG2dFWPkbGD3B4+dh
huCXYoj2ld4CExXnoJVVMHoaZpMpTCSlsc8r7DoYcjxrYY78O0qNV6moo2viyicU5UaHfOzRXI5k
YwouEt8Jy3XN9OhKMhqKzna2XoZeWTfWzMS/JOqwg5gFTrhLre4pbOvoMLtRFE+46Eto8HIt8k5f
ddhIQbGzy5/Lwf2EXFh8oRkw4x0opFDKTNPCKaw9fnThUpgtf7ak2TzyDl0SvNZF1aRAAvzvriV4
dbdk27XhrSvwji25kvLjzEPNogsojvNn7IO1qzt3DQ+76cymcq9BCj2f2W8rd5My/rXz0uFIgxW3
70c0LQxXHu9kNNWl8d0ewUn+r65hUKqyro/Ic/g6iKv/qlVz/84OaYHZU9cMB51jMQCVSO0Ebqju
fKnxNrbM6DEbW5SFiLZxFiLNk4OtWS9lmqBWg2TYqoi2skKfkwElhsm6QWJw5SZolZTrcb/30siu
kk1sZcPSZiJ+AA+OcwU1bZgHer72OxR4MSbtSUkWBTPjB9BpHwevC44kosEMqkDRO6cA7SHQGMWV
txg0FBfxIa52s2FdAkkemOYWeH6cwym6AvTD6BqrG+kySIr8cxjGOCq84nMoJcrStar+jBw5SGNd
KT6DP+iHb4ICQ4GcCIAkO16u7HBga5qSgmSo+GGgSFc5emDkyhUoJEDvS0n6vo7efcjcFqV4nGV3
ccLaYmuyywpuAxcKxnUn5/JcFSBjad2gQmGT159vhqKX05RMIsOuVpbyIBPyHXtQKi2aBkQrFMEn
rPMcghyBF/2bY6eBIqlWwYECDZfM17lAHx2Orpwm2rtsLB9J3d4s8mseB/zKxJhjAE+KJaofJKeB
5FFZgOQamLHMYB6aKgR5fEInnZ8R8huLBo1/d5ba5+uMWrsURaRdvCI2UQE3bu7kNA0s/Ikeq8H8
pRxoaD6OQkMH5bsWHLXeS7AyjmN0c1TI/AnkjwT3JvIqMQH1CZXPXR1qEYEDYJLS4Y2qVoVrTey6
GxL2CbZ7iz5IlwxP8ydRYXsdvAoSr2a9/tR5XXbphvbYiXREZqTRwejoVzHoHtXcARcQeK67B/Lt
ZWHvqmFEB8cq1Z+yzKj/o0z7HlCF36+hOcAOgHvYcwwgEf9eaioqDW+LOVqJ2sMghbHsQs+aIII+
GlCsDD3KtwQRLGoDWGAQpiINBgAhyTor3OAlMD1IVFHBOZHdXpe12FPNDRXZNKZp7tNGfqcKnLkW
B0BbdPwE98fKSEcHYN6hr/MlMUroLATBatL/NVFNkAxw5A8yi78zU9zQXExUFER4oWywiucHZIw2
esySB8rtxYzhxbhKH+hNMcSMdJQRZE50NVAKM+nUTKBN+9ZzkTBmqYOWJinrd5qozYuD9jPr2rHk
cw7GRNCYxM23wq5OY5uhI4adPNhh3P1yA/lq5qb/FmjYpWyqtH3CyitF05SSnfCe/F8NQO8r7tVn
6Xie42CjVHGh3oPbgeGtGnQr6R5zMAVEqOCWwRWFAGgn4SUt2mhk7p6HwHbXQDBesaRBjwBAaj/7
NssWPlpZ/8AjatlZ2P1FmVd+KGSMAgzFtm7U0vkU6uC/0gftL9e126XmJd26R+PD99IoKm/K7UJU
qzSP8K0Ii8NUOkWlUVP9VIZSqXUIbFvFev9bEVvrLM2KL2FraussaYKDbzABKiqUKUVMyhW6ZnUr
GecJOlZFXXhGhzJ5qqLNJOKuFZ5N9/P/Lr82jX8+0iy0XdNM/B0uKmOsu+prP5ThWIMR4FEkWbES
FahhWrzsBAWvDoUdNle/b+VRZOP3wWm+22iU9+uM7J/1q+DJ9wasDa9lALR3YIn02leav3O4Fuyw
AEqumlfKldMG4WsPV/y7/QXwEOYu0LzvzDbaLzqou1ZNE6GBUO0ab+h00DpF+yUDoHXvd1WLbpyw
SjP50vRG9pQlhnXxDR3tP6QjL6EVoetSoY1bq4vLVe6X+TMvguZSlu2j6H3+bCYSHNHomd1g+fRI
MwcluMuhNts92Br4s49b8tYdc9SJqikbC/QKKJCVUcHIwbXHtV4IUCE0Ge7bBE61i/qCZnWg8QEx
CYl0tb2jR2W+6gtPW5FsVrA2qJSDF2+HAbc7x7bTR7wZpI9ppq0knv4XAfKNEG0Y0ocE67ATKZFR
Th9BBxQvNCTM9qg3gQkKyIKF4aCAMVFqsnHcLkJ23U83phgHtDjzRrGOAw9N1JUNnc7wRrbxfPTo
neJ4I8ozgqgA+b2yoRMOoDE4JJrzNl1NNDYlstb1vpOtfNAlY66LztTeDiR/YGirC7yJtEYd7nQb
tfNqRqJ5+JNs8v1wCxSvm+NlwdGMNW1TOKBmSDLDf4mLbmmV5fBmSM/ca4oOohlc+RYPNZa5dqv6
BMEM+YklySNUMu2lgzYa6MN5aPEwOqHqQRX9geepCFOvWFluXmwN1n8jrS37xtm4IH3Zo2rktYiN
Hy7e+h7zlvOzbiGzAzbb4auSm6y2/iTnTfhHeeBi5a936NRBHEiUDtLQHqzqsSc8ZXpSB1hsgBfx
mVBiaEhrfzeC2GQxzTvO5AP4yBaBpafXSeaik8Kyj+p4JVLjB6gH2Vvem6fcY8VPxsZL4Q/9G8dW
9iq1G++cqVqoWLebTR5X2nMojXQhQeTzWRjGV7CUuC8oJULXkaDzv/foESBFJNBOVEQg3o39b6GP
Pc2RD+kzsL79ug4K49yg+HvPuwDdKn0vviYZM1de7xR77tZvPJfOsVbcmwlAB9MRybwQVCtVr5mL
WeFwo6wXqXKZDsmS5jdxhipbOshD4y77YVhXcXKwsmZ5w/hZiwBru5nZs8klWqqj8/c6wy5ltBKa
9aoxrdkAr2AfJJbkh7gCqIqmKYgBFLH573kCiAlqBJTRZPnhE5GGhLOapo2NTia6+CL03N/pquYw
GO3vaQ06SKJ4/hFnAX+NHbe8+j7/TjIDIO49yiHliqq5zNQbVlZjsh1pPfi7usvf/QfHyl/tRJbX
oEi/l93ZcrDB1h3AZw167LBsDjQgAayD/aYK3+epIZtDXhYQkr68s5w979SzgkLQdA47FsHwX4sr
gx41f4O7u44FnJyLdzTLBhTo7lEUOYEmULHXfNY7FDX0XeodQQT2CihbuI0yQNwDA+x8fw26dLZh
HD14wrCXyLrV69jSok8gcU4vbifPNJNmAZx+kxVLfBJyRzJPWaAYfrLQQfb/yfXxO3Txkot7oVYc
34kphqXMEu8SVO4vAYbP1wafy44L7O7QFPv2YsWsttqDrw4Vo2kP5EOqX/XUsz9X6IOlpI7ReJfB
0KcIqYZGVq6rmnIpJUXwRl7tsxI0UAJ11NPuYRcgoVIl3F1Om4s053rnLonLtTXA29K3oYkXsrFd
CMX3mMTZkZusfzXjCtzlUevuzSRxHwGPerfgOqCDaDz9aArt0Ko7izWM5t4oq19GmSRiXXKxKkMQ
XLFAcWTaQ2QsbV+B7BUZnFRDmdfmvkyaew+D95v3/9rY+NWW5Tq7dj4rT1rK93XNgisNJG/Avwi2
VaatSDaUFZu0QWQja1GEp1mOxlPxIc+bN01ZtV1noNMPR3cEpMO2nZ04y9xwqyczTasnDTc8pNA0
e4/Ko+qpioeFERT6ZcgYfwB2xkWJaNJug1xHtSyv8geUloJy1IlOZDHLm1S6i9Cs2i2ZZa00wXlr
O+sGxY6rRBjghirK7JQ3UQ6mct95q0Eb0/le8mPoQDI4jE38PBrduG0sxYQVJ/6jrExsliuTFF3f
wgANdCiawYV/dowhO4EUJF/nKlqJaCl41n6YAt1XwOAeP2c2OopkvPqhm+Jrx/LsKsdR/xzjK8Jj
zj4VwgyfRzQfLFqufw79kyHkGg93gEXiAd9ANfRqyHtFBxoD7EMzmXsXNnrvFqmRJkCSt9lu0gJ4
YS7CEPvNZYxyBApAmphFzygN8g7EumIgb6pJEB7PHCxl3GEHIq1NcO46IboEaRngoza2OvQ4VXNm
F6eBB1gUqOlHGF9Y7nmSBVntLVrHNrdz2DpHEzpgSrcGiIAfwwAgEFTvaN9i9KZyWYgOFVHymHfV
8Cb6pFpVXRNeG3Sb2jdB6itykHsnXsjgpxNlj401AGhTO7qzTYb8lyhNtB9WxMRhB4Iy5p9nDmLp
Ah4gBW4qcYu0xtLFd26RxlGEL2S28fPMuuIDsq4iz7NjYI0XkD5Z10o45iSXoLTeNEbYLGcFacEK
BqraLGA3QUjRNPZuACPUaQ6Ogi37hDz4hgzmQH0FbkXWSWMx25KJXlg6CFelu75TBHrz5IHLDT+9
35eJm5O82N63u9hahNtXEgMZiQcI2HFJHdWtXIGWSiHFfvvTnz9W3s/arLP9nVxLdkiDJ9dZXLI4
O+iCf55FFAEP434dup5/848iReeA9KSzKmc7e0x/pNet4qyvzvPfCMJx41gkgACqz2SWm3Wooa4+
RIOuj+umGGBdyJZVIcb7T2Hk2tEruX6cg3Bshp0BIVrN/ymw5CZoSOehrxqLjLMX+N+0Ng13vI7Q
nopkUa+rTlVvqEDuzyTpI2GcJwu7BmIVwNM3kqF0wjgb2MkfVmOpFSvD7tABh/zJkfT/eqI5RPBC
JyPBdA3q4uiITlib7tscUJZtv0r9CLc9v0zPaMaFnh65/jny1UJWiUyU8mId04FltHSac4qsbINO
k2F65ujn16MyMqjXOvp8Lm5UpKfBxe98UaPL4tpGKvLdc1Z3LhodeqPcT2fWrQYkZqQ2dW7iKSam
WRb4S6QFfzq+lW3ppk8PglF6ax3ZwmurngN5VxRH66Gqx+pQVuWXJGXNQ4JeV9Og2eND7pUN0uy/
5bIzUyD9XPAUkZlSZD4zrxwUu0rShwCXDGoISvTf8GPUZc0KOlNh11/mk5CDOlMbjjjTx8lDH8u1
Xp2JopEiwip4ExWoY4jAGeP4xfiUxf7whJI6iV6KYYH/q/YuCyO596XdX8gid4bxwFxwU9GUBhna
HK9HbYX1Gbw8I+gfSxfd4xCRBpQnhVuQu4SrWYYE8KvexsWJRKwGvJMXWAIoJ7qgMgbrpAd0wWZ2
Srx8MfwfZ9e1XDeubL+IVQxgeuXOSXsreMb2C8thzAxmkODX34WmLG7LPnNO3RcU0OhuULZEAo3u
tbjKS1NqwrbNPdJskff1ZjXUSIP3eVwcSZaFbnQdzWG3+Fh+xuXndoU8JLm4/xkLDUnYi1Vo68UK
VGv1nqy0oh4f8dJeFq4MM9ppWRzf/Yxjqt/9jGbMzHMtDiAsqN0eR9hvtvvsmMigobMpMvTs17Pu
cladj7jZOCXronwxLCc+IVKOM/GsTYo9/O1Nq7Wzi21MLy3ub2Ujqlsc9+K5w98ZYtlIg6ah70z6
NdeSfYFqyufQjcUzvoagkrXs6khDP3btQ945LEAOhV+t9MLdGFVW3bQI7nSZ9qj8NIEfq2zJnVdl
e5qkFchdL14fqB1wQ0WgCJGDtHE3zqMdISPMuAmgEnwVDhIlwhsjArkpKc3Yw1lv10E5184YArTc
xsMASqsdVzEqlw/+odO7PUj0IqDMQkRNZiTx3ZDUPNTgvJPnbwZkVQPe8oB95Z0a+BIQIiMzWiLr
kRSDyo8B4LFJH3APxJIUtS1TfdozpxIrGgruGU/4/aRgLkkA42cFIYLCRwB+AvnNd3/TT/gTqVKT
sAqgAMr/n/TDGhFv6DOFIjf7j8EvRM/jOXF69tL0qU9ZeLTr3LBXDqtQ89OLzkW6410f6TrhkZpB
KWd2D76tpJ/W90q/90Eyq81m93OLs3mhWHexaEot8NW+4jOIKjLXAV6BXpsnW1VemG1szo3+1iMZ
zZLeu6Hll3WQWgZKR5TFn/Ro4t/XAHDYk6yzbkfLtrZkdUBm/8NjkF7VIo6XV+Zh+TH+tOKfZLQE
whvJqUuP/8MPsag0VY6/hvlHTq1pn/vl4T+uQGbURFG5NfWuPkwKic1QTasQ3CJ10EXyzLELLbkn
EU2+U6OJlrDWFluE/Ood6sJf5tk3d4sX6tESi8riPkx9UEM2ZruZZ8n9vxuTL6YjeVEvrsuTvHva
ZQnqMRQGreXUetvEiHeIVSF8qEB4UQ9fn0yj+n6HuGsKVCIDvG67yKwu2mUR1/5kVNaFttLs1A1y
pxovXDWg1B4uZdfshcHAa6JGqPMdL+YwsWFtsXY/mNMHwG+kt1Qv0xuQ26piqB+BsVk/Zj7Xbwky
ltWAxJUc8sf61LypkLQbVn5p+TfSs6qp3toC3yZm9c6mj9kUUACfmky94iKz5u36T9O16fy8AnBT
K90C2RzA0k7ibb22GP+e4vZguKXxtUslkNlxhLtOMtVOoLy1113Lq69dHpDCoCMwz32vA52W1VyR
pIb8OfAbf0VEbVcadfGxwvcSIHl2dxiLsHhGnd4Pskyy4mtuhvazh/rZA63NNTbQ2o5l/bY2HxN7
jerOZW3AAr6uDRj35tp62G0bXZtcXReR1Qih0aiqrS9abSAZrunENcel35EZHEALLS9fnAHRyihD
4bMxmLMuIAQsIMEmr7qaazcroYdPlD4TCiAiTknm7mmYA75gXUYtQBGmDuDKanYZyjZO7pQXW6Q2
igdcFoSghyhxG+Lz6POoAwXFs0xgtTo54vQ5uJuVHCyOdtByvXnwPE88Cq34Vis5XudgogPk+Ann
/uID8GAQlIC89jtvI9LY3ueoT/1UCORhQszAErbLmDOChQ4VoYATqlfpxOwHHyASa4ShgU6f9PZD
ywdugQY5bS4lMnHmIc3kShtJCeA+08CjezeDZASAsvvGkRyS3jwbKkrU0LCMHfgqKg/A/663R2zp
y+yr4QjYSqd5qTtzOjgRjn1jZUSnauUZCLn0XdI9GV1i70ULamYaUgPQlzAQUWbufb1m6yJ1zXXn
x+ahFbFc0X9MCUjoQ6+GlOa0DOn/iYZdVNwrjyEw3xdbml2UyRXNNmqh/8G2jfL1IGL2aJZ1sx9s
L90hpNR+FGO4LkAU8wVF89najkf9DM5hhI8ASIxUTExodvW3Ozr+82jn7FABMWhj5qX7OZFI5sR8
OVjJJsyH6OT6vHhKR2tTJtEDYKLkZ90GN50uW+siEWp5dDmYokuF0lHyjIM3MHmdMHPxOtFFEZ8t
vAhRKAvFNGDMsSorBmy3boGXKAQ1gOpRY3YNrhC7sl0tE7le/6Y3K2fjj6Q2/NkTqf3J56wL4nd/
jM+kFbal1mPr93NV6gGYRtsBGeSFJX6H/FVwFTIkU4GB3h8AxBoae94hPS3Qs96/JqUsNuB/rtZN
YvtXajL8oV8nzXocpso9LvI2rI2T0MWZRGROvZzr+O0yhBkkiCZ0zYAXm1vXOlhMwTVtOtzPVnZ/
qQGthihoyp9QbAw+NhO4EPNQyRxcxK6ddPI3i2zALtAd6v5sZ4I/2VWRXFFxsV0UIi1BzX8qcDmU
1/aht5tohQyM8YSnD5E+nJqfOicGk1UEdrq2NPubA4J75CsbxqekMgqkz3TpKTWM6i8eamuS6xNL
dxJ3h7tK2Tc4gCMnYPirSLh2zAW45smv68TIDxnANANQcXZtah0JPCnuq60GIPj5BAjSspDl1ei5
D94KN9ogDGN9tkE7Zsqm+Pb/0zCUD+sXH9342NWymznUMrvBzct8y0J8aiyaPnmubW91Rbame/mP
f7+xNpxf6YCZp+NMb7lIvkIyhQPIvXfXBFXBLMAs2dlz31rbAllvK3Pk41+OFrFtnJfx1jb08a+y
xeVzCITjPc0KhovFJjewOVWzYVh/LAEydaXJcjLXoYyG53IawheniIJZPLQ4tqfVjUwmfE7PXBvB
11d5w5OHcw/yYf34OasZIs2jccTHNH6mpma1WIWVnYFXCTKfJSZqpadZg4xcpOetNLxp9jLyx7Uw
KpD1/XpC6tU11FhwuV0m6MCDQHnZrpfphjYMdFwapqjYTBGONbqf1acu6uuTUA0NK79CXomQ9o1Z
RrVbVKi36JEZyYbeSfaaNI+L7ju1hnzStCetGz4kr44Xvddl1WMwt956bu/uAeeIfOJlIXrmTHeS
bWUm0xWVbtM1NvAtZE4Mcms96dNNjHtOAHanePVCZdGbRkBtsEaezTx0V92ghxtQ7DU4CmpGcZa4
bJj6wd7WQKI5U8Ni7wkHHwXjHNmrRBXs4uzsHTXf1ndWxk+y7DUGdhdU/yLiVITAsYfOQMXDJOUG
LoKC9woyAqHsnqRkMCK63orCeW6sNrmkevqFIzn9hdUsf/FBijHqUfVEorLHn5jFvOIoUGr6EtUe
uF+A0WgNXnwzVFO5cYfQcdOthnGMb9REA09uWuI9llOCdJLc4B449ER8dFnz6Z0aEj41II/3/4XO
3XoP3+fpIBgG7bnv66aPNIT39L9TUpl2goKwD1Md++tJutYhjkKgy/9kJzRK45WnkGQRx9WT0pjp
Bxc9yp6nWVRXnGZaQpKRSqJYDIVbWwcFXzaJckBdUB8j+5Om79RJ00et6UbBL60WF4sfktXYk24s
ZL3MV2tkRhOzr8XD+x9APQn5IhXUjr16+NNKpLIsQmYdocJEKCeQpfkoOhmihti6+KluPrqqsVAS
dTBAKQme8/YlqR1FvZAB+coGfhEy/0vQdVxpVBp+fwbf4DOIaAFf1Mc2buPsvFgvBjmWQ5aWFe7J
gib+gxNSqBvN2yPZfdgBaU/sxhYffFsVs4FfHKF71dRR7p1QkLBzf5WTGpLAkNgAXLJFPwnr7MrB
4xJMKWv2ywQZgCuIr2NWuevFHU0s61sVaLZSVlZbmiA9XI679BBiygQLWirMK1BflKvFSW9ZaFkc
yYmJhrIM8HzSmosO9Rw2iR0AHHoAguNnBiRjepxQQrhDNmGLo0rUm8ehLN0imNPq1Ri4N+aRhqNh
S/+E8nTzOHoTP4ANIeiQUQwuD2pJaVE3ELVdxRLktlLW4QlHWnvX6MaNRgVKCVF6riYSjo1GQF1q
QEVg7UElfLibSFGieFpUUh6HJ5JlZDwkoXmQIMQblMNFLw8jhC1p/N4k7Qd2TJHnTCazm1lRLZUP
eMm8Gr4t3Qyme3Lv1uARlzhqmdG4TlqJ8u0sBbKYkAg6jRaPUAr0E4sM1xmlj1peORxkOh1irRPp
M9jV+iDq4mgrshxEdqROyXdAtUKtOnhjrNGxqocRlNSep0WnyQLRnpuDOgtXB1obAEyCnzULEGRr
6s5SQxMPbe9Ue6eZOC4jBY5sd10cDJAqAkrpeyeN8kRK5Ih6iwx4+g8WaJD2d6LFLbOiCCWIb89G
xoVT37zJiQ5+DJZIYDwBIZQnOsKl9ulOlBB8KA7LF9wzFts8qoyAj5Ep12RBzWA6eYBkmXwXKkUD
58lN1IE70216C1R5mXVOI9ece6DzfQoRRt8voiwEZuW64rw7194nz7M2upZ5QDyw3cdBosy8MPIi
oOE0DR4iI4DZl5PP1ySjxh+ccRUiwr1bZB5vP9dZ3JwQnwU9usTZRvdkeyMNJweLaoWw9qLfdzaC
ZxNukRaZPXQmyjMrtl6eSbAqWzVZHO1JL3KG7BxG7FyDX/JUTFq/Tx1vT6NSiexxtKrAGrIed4HY
utIMNRbNUFc6Katwswl9UvJKC5BMgJHYkOEysQzfu6AxNXfL4rei2ysglbu13IrH/y2Bhjm/Aul6
hmkjG9b1LN/zkar2Pn8Gl0FaX5m1+dzHXr9Bed9NCBl+R9HZPqkjZCCLCYX2IGBJAHd8iExsSIKx
f8AdVJkEWc3XyKYNfzgpUry8xvxecfMRnOTDV6sRXw1mVg9g1vunHDr+oIOQEiWKyPpuTRHtyhAM
NZ46MgFABgHzsJoCv67rg64X5RNN9OMuBinN4zxAAORo4hIpWIwcD1UjSZWX28xsnMDuK2uf9WYI
3pT6S2571ckcAAi3wn1qhD3H4zxnOu051eSTgXcAmL0TEDjDxBA6gIHLol9VzuSmK9ydaCsRdua2
s+vwEcXX2mNdlF8cN69PQ9PwrT5UzTpRtr/7BxzD07w2omGvfh3zuTYn90Ymi3tandZQT81VVl3m
OwZqPXiY2ti7hLZCaXAs8NDqTIDUxo0/lD1r123ShbvYKJMPZiT5trEAk0JDZL/2+8FD6risjeQD
kklApx06JooPoRz1qMvRJ+2jpqvRmItHXRpbmqPGe+hQyfJC/bB+7lhZHPuxwuZrGHcg5GXHTjV2
XYJ/ecpR3GA3+M/sC7z7aaZsptBaAagB89kgGn1Pc4ivIWMHeUMeilvgYO5mk/gCXFp/M/ubNX+u
ttjdLYkim4SjplYtT2K3R87ffzkymtZvfxnILDMc27CQKY70svdEKk1j2MNUD8+u88FNcjddh6b6
TgAlO6gyLzlTg9BOgy+GGt91HaSCnXF3VJ6kf2M0UBm7gEf4g50VVc+yBIlWp/Xp7PWPerN/ltY4
Q8L3ipTIObIpHRSQ0qOYGtKxEbIA+VnmjH8hDB7uBwNhHwLQ1Hq9OXe2vC4lOf5P0QyYScPWG65U
Z0NqJBIwWjA4f/VDqp5fz67tpmTgVqRyF9Q4P3QZ/oYBTOcdUYD2lUbO1MrHNOHxoZYa+CKaFMSN
o521Oz/pEI0ii3IsD00LTrM20xnSSg0bSWpa8eywqNB2Je7dgFo4nMYWcKHADcujddGBwqSQcfiQ
aq0E702KT7QX6dfYavRrbSFrjcdRNMuWidIci1Vl5WJLsiSRI36tpdq54RuRy+K+WWRll3+JBHYY
i2jRXWSga8zOLcqj2qA38UIF3WO/XRTjBoD9/+V31zJ++931Tdt28EvLbMZ+e6tnuAHFTqGunisq
4Mbm8hTLlp1xdmBn6oFg/X5IEyDV+NL34MSeR0o3SacEBA9vtqUGrmJEse5E79ylYOYWQWs4xUYf
HGR1KTd6JFDpGpUMm+88vMQ1/9i1mv3Sa6b/ZCdDoNvSfsEW2n4B+v/WSdrykUQ+Q/wtMerxTEPg
RburBuDFexqisrPbgktr2LRa47zofGSHqEYokTwJ20q2XaiPWrFxzQSX1zVABBLVUI8ahBTYETjU
9hEkRMAPoO4yQz2SkeJiR27wYsx5sLhY7N65Af92vQEUQzL7X3yZ5IHsjM4FA2gxthdf3cfnHOW4
I/ZS80iiQsCJe3NLw27IigerRmKwUo0oO4B1Kep34/GUq3yADq904N7r9Ypm/apGYquDwLwC4jKE
9aUtymg/Sg2pRV4kcrnO/jY5eC5JgZoq4uYFm3Ek/hhDibI07SPJZdfASKeWDbxcJxzfrMWOemRH
PVR3/7d382/hPLyTEdgwmWPj15zNWcF3NZVg8gExvGO1z9Ke3MBJkXDXVVV44UM+nbgASUWoI0/y
TU49avTRxAnZs/lukS16fhX3O13DzfYyS46XoRvrm6nIm9M7Oa04IbKlrtzx2lFrL46pF5r9hAtb
c55c7JeHrVBuFGSO/JenG1HMcfcTL7a0hHo6pwIFzrL+8hAimaq1ZvevT0emy1OA7Gw6TaOxJtFY
a9jbYMeXx/6XA+oD3C8u7kU3gEGtcXh1s2dRiq+TkN4XPS8QNkMRBmpNUYbiMd4jlNCKteM248Z1
o27cgjiDrQHuhgQvVpbJN38CO7uGlK2Bvou+KZPzrFmrT2RfxZs6ityDozMj/5tkWtIOQVh57cYd
/Dr5JhNwRboAxg9Qz9Foj6gcaza6rBwcaux630bN11EDJ2VbTsVDrxoayhgHQOyKHhcRybvRLx6Q
9+ke29bekwiF646O8gc48XOfn41QrGj0zmXb4vwUtRuaW9wuWtHwd4xyW1DEgmWHN82wjVomL37d
y0uIP6ZLUmlTYIg639Ylql93NDNG3T/6aE+7UBvAT9MmBaLTmSmvXgfUb1LJu2QCcH/FR1TtyI02
gJgD2enVT22GO1sgO16Q7t2AEc/k7ua/fWreMXF4Bv4QAUPhMh3nB3xu3pVHTrIELCuQKJ/BQtOf
kc2+1xG5PPg4F+B4VQ5nB0gOfUBjN+Xolgyc1TEDEvGiRD38zwznWQflH8OrueXs8TZtD+RskS+2
8wLktQtx9n+/Krld1Kn39pzVAGSxyAbUaex5P9wy9F9y3ZDbwq6no6753oOFlOM1SonCz20OysTW
dL6nUGX6CEiX2pNbHCFeVXWtxCbEysLPRtGgwrlwviMGldiFrjIX3PUC0p6JML35mxl0XVGJUY/b
KZs1l1rQXCDF4FVTEHj7ohVq/sNrGpOo4nyj8bRaSVXEQI1txpcSBQMPNHLsSQBSyilnjViVP9Sa
dn6nUWphuUplVZSrP8zSCkhBy0pgcf/mnWxLBkgrfPkzcA58YOBgzlYRGHePvhXhJK/F0ZOrd9FT
VkTuJm2sKYh9gC7jRXLKJ9DMhAlHyE8NPUUnVKpSw3l818W1XpKsGxChMURSj6Q+AjreeKTu3CRj
u/IzAELRsA/+/TffMt3fdlm2jyxI03dNnKINECb/Whk85F7ZgvioemZG6R1Du2SAJJWopIo7jshs
Zl6p6Y1yOnPf2cb4nF1nNaPSwl1ZTF1gpaLMNqObDmthI55JJmHYvxoD+IUHg9v2+8UhzaqFEBn7
bSFUrW29N3MyosXAA9sFNGycr2nfiDPFlSn+jNdtecrwYSIRNXeBdoMzTrNLrBpoHCiIp/Hb7J2F
NaUgCbXMdGUrdD5rHEqc11QX8XPnWKqGep6jwPpoptDBnKLH3t3sRNh8QDp0jh0B/pHhLCVzSbB/
i89sKj9EKaBUUO1SXqiRo6/YXVm3DfVYS+cZbPgjkHn7e1LpSXl0cRChcaVH/wysDHeOJnZDYue4
DQP0T6eaGfBHoQapyS5NQLyo5GYZIiuoA7D3wAHi54b+tKOyHyvHndIwtu2FhoWXrpD65b+M4IV6
tJA4BMgI1Arh4uVYDID/Jy3yoQ2tPvtI2+zexzRlq6yz/JfKBfbOzIJijQ3QlxUpJjVEe1nlcbOJ
bY7ccTVBMqLCdOpOghVd8WguFJqox2SrMGxB+AHMk42s8cEYewenFrKu3ny/c0ZDMknVUu+8guAM
S5HOXdOwjZujwKVytOZAP3Elw0+JyK1rZGvmX3hV0j8LcNLsh6hBhSEpoRjeQHk5s9dI0gdiQhcD
VUDzPkeT4J/sMAeSSVV1LzrIhJHUNGS3ONW0re6m7RlxUvsQG152GIAcjDLHWGzBgIcCX1HW63zi
3QdW9SbuhbLmc2a4L12ZOv9EHfiGc2S2B6MfAiO8T374CJUh8HBOAN14ooqPIo2QkNogZDTXd4BU
kQX4A0sPVANiu7X32BcbGpBBIkS7R3JDikykvHuiBgw+35CJY2WXdHTLnSilXBPFe8y8BJcwrVwT
H3xldvdDbjbu1vSTYifCoX0JK3B1IQ/rW8i9j7jiZy92WYc7Y/Sy/a8KQ/UJ+PfWqfHAVh7oblMC
WdFPLlb69U4Uy7h8GCXYF1iP4K2dfhVRhECF1Hl6kfIrzadgUsK/jdXOSFd4L/gtyLfmt4i69orp
ZUHjn5Pzu+Lu/g0TIQoWZqvlPUNGyF1mIDqaAM+baRPKMeMS+eUWAvUApednG7iSZwdoljWSiI8Z
TWRKh2a5rkebykodbDZQiIEcnWIECy7iRWQ3dcLTL9T1Og91fzrbugzVgbHm6B84/mmDovT4j43v
tMUPMVYpCt349CEVFmIJFqp+c7vyjl6dalujYAgq4h8cBDUWsH2att4SXZXZIORpi3M0MUQLFoKr
Bi+kdWPU9soYkdW5FtWwMQrQhOLmSgfcpQvk+qWZFMo8DZEnNwUJCP7WtTVOr4p/tLmbv+uSE6dv
frSWO4CQJ/+By8MJ1L2gIDzpedsnW0uL85MWCmB6KSE1JGvjrnFX1K2pC47WK0jaGrxZfSBO1v0P
4juXmp+YWw5ACCAm6lly7vhKK9uuwFZKyWaluEW3HasIAfguwHWOmqH52d7zEu1Q4BQhnaI938/4
ZYXsHA5UTAVkkSLfEQVv1P7ebycPeQORAJCo31hHzTCTvae7COMSZoaX53UV0HSe8l2bJuLoGShD
CLzSK5BhYWRrRMKti6duW1Ax5eLTp8Z6Xz2VeoKCXL8dmx0vLXHKo36dD70ncReIU8HcjSvXQjoA
Tj/zOCUFnMlxgVtpPAgdgwdI+ohXloyHa4+o15V6ug12r8lGejMNfXyaHMQb+I/IQ1iP9ADUBipC
bsubkI1xnFVIG5cSWyDEj6Cy/OmP5Jq8gX5VPizirsAnrK6+JY4p7lY3UZh9RvnarnbGKDC6rA4o
RT3N4+qBJeWNstYpNb6Pi2cjbZzLnPM+GM4GLHByQ8PSBYVHE9c3UiWjN30S5ZbrbEJU6m9okvSV
f4fo0628fAZnz6vv7M036SLxuMROmzn1V1NLzZU0pFjFvjYiuQw339QMkThOyIK6zCNw/D04DS5D
lQJdbWsld3Zgf6hRwPTT6D85qsvCv5AVwv+zI2xnnbWFRI8NcCv2xjjauI5rmxmmW4nCjtuXmgMA
nPC9laiqfXbRJPuOlx2eTqF6p7q285QmKZGHX/1Zst70Fs6MBBKTVxn2tzmSQOmwQA1we8CYFdaz
iOBlSK6Q5lYtMJa2mphcLzDKsLhkRrld4GZIj3zWSq+QijeK/CGFcds5llZuQKX6uuRiRyrKFTmY
TyjLo73TU66mMPowlOzBTytxcrN+U/ccwP+lBKFxbnpVYIvSB2AvrhtPVhqC+4S6s5SMaKwsR0BH
HeaJO6NXL4Z30FEec7JjE5QIwGEPjDD3dgMTQ4yDx8+xbg4oXCEMk8zAXhEVnu5uFsZ2fx4LBjbv
KvuQm3Z/lKqsuOh01CdLYZwGb5qLj6u3kuXcw0Yef8/aXK28TKRGs49aQ5wXkWcD0Nfq3S+NMmcS
yQkIEZvdyte8ekvLmFzHkQgs0EGv4wvSoYrlTL3eaQc8HG+3ntCzgCZsc8DxmqbnLivxYmMpwqAk
bPsBLEmODngbuFl8Ue+dTLKu3YbKdQL4Z+QupgMgIBkwJDcW7kJOHveLm+saeDAgmH9LhmyT/6rh
AFZlP8k6PusAYA8ss3C/V9FzmIbtNyuzOChtUgtvogqXnFHBADztuU9Nag8g4LKcN1XcjHKk8m47
H8nzQL3panfd2ttUtt3XsXbbddgZ0QX8ScmDX5Xeyopk8e0XBVDcIbHEMa6v1UepcE28LbLpI1Ls
m3PUxN9LZJJsK0sbrb+rOPsOilt369nI5VxbrtWuZYk4KimHIQME8JsdKdKoqPzmPILo4nVWLF3l
schduR3SzZS6EmCSxXSjXhF9BxtAdaUBNUjbBaCi27TAlILWrOqLbD/EKT4Fynzqx+kmHb+92U+L
K1I3kn5AHeDU7hdNL3GzHUdkCwePHJBjOkiIkMgAYES1QN2LBvnXCCQFgEYQB5GMIy69UYDgguHw
RA1CK6+9yffyKlhm3k2LybipnfrunZyG720Xr4s/koU+otFmVhorjbsXvF9wlYY9WRgwIO2t4qEG
VD1gyQGEP04u6FO4E8xj3ITEDyhmw2laqY+uZd3aGK995YJG1CxuZrcAin5101uaA8gGoE7qiudG
ACK1UVipxGXV/TLykFLlKFRV4sBCyHbWpJGyc0X7PLZC7GMV6cPzAchR9UDAJS9pA66gUKBYjyZI
RrPUADhGXjLc5gHmqO5Xi4N3ejwCwB0b3WG92C4OhFeBpJ7/7WQtLmFCbu5buyye7EEvnlDnvkJa
QH4jERBlrFPag58jtoMqdTbgqvSuDZIon1Vhyq6YENVyrD5GSmISP2O/u3FY511JtGiQAcnefCwa
fOhefbxpkI8/rUIa/7pK1SM9zSyHCrluevkAeLpPDBWZexoJpPcDellNIEtsnmgMF6xOvelty6nX
Vw6Y/dZ3x5L5ONJ2uQ6SSNtYzwcT0AkGpZekRfIwNam3i+JuF5tIPhr3JUvXSFUON1phR5+Q37/N
PEVGLBN8fjnT1B9Z/CmMa2s18nA8Cenwv8sU3EtKPkRpBbLZKJ3NjWnCvVAz+FcwUjiPrtd/ILfF
kGdbG8xdO7J6W8U1WX5B2iYo3tTqwuqt1fTLKiSnVXB43pi+f0BRwqep6LOnUCQZSDx8gCviCLum
4TwxxUib0kdwxioVQEzc2BD75877BjJL+0bSsc9MMF4Xn2KUTiKu9+ZnHo9R3gdxXekHBzhJG81H
hUjWxrdCc40X3vXJ0fGKfoO3K/+SGiNeJGH0SY66QAJtOO360GIfkTkbkILeDfUGwO/8mJd9/2L7
xaOdhsUXMD9Mq6KvqosWGSN+x/sWqYqYkJqog8nT2S3xAUzORLaxSkQZ6qnlX359DAMBtQ3J1WOo
GPe5GIZhy7zomObDdHXx3/Zs+0O35kgh3M3DQQc2Uma3AQ1B1htiX/ocu6n9RJImZcg1KeruQMMW
dZF7hHiGFQ2rLGGPODHOIxJJG2ymug5CRsMO7GHIHizVUE/rv0s/Cs80wP72VYwLw+xBG8EVIAd2
WOSkRk0rdDA7OAO4VZXuO3sN+KirpBX+eplY9LQCe3aJO97V4hkF+gBG0gxQmbmO+WNZaFHR8Pd4
lC2wG+jpYkfq84+j5XX8kOwWzQSIvJc2nClxuOTtAfQjdQCekT5eLWPGvoFUt0MOcFlp2K1puWts
hdY32G4pyH5bjGDgNRq2JiE1LG09Y+vjzJ2V6QZIQKh1x7b1Ly0KN4TKFboMB0kld3+RRx7kpN9a
CNePEpEdZQSEd/nZdeSIy4p2PHi8m52RfDF6W4Tj7HbKbVnvElWxz6zq0NqOcRaq8p9EY9jWG5wY
u3WiQAJINsR1/TBGeM+nE/DbSZZU0kCJhunPnkjZLQbskmWSBZnnGeCQV17VGnE2GufZTDltE15v
UE+GNdRTUOM3ev0A4gakrUNkR9OEXx9U/sW4oQeJo/gHaY+4grCF/9g7zjMwP4EqE7vT1qrcaqdN
0CrK/gKaIwNVDhPoNJPu4mdgt6T3d1sU474febkypIF7A6RCXpLOzR7oTf5+NpbV+1mBlJEV7lNU
UvRPz3Xrnxkv8zOwBLuNMSH3ViiSSqnYK6mX8E9dGMXXPhlfxbXAleCiSlpRLoHoNQGFrvc7HQzO
MskvFrBJhgDv+keGbdXe6dr84nfFlOxGA8EIjyEmqPTulN1k+tT13Nnm2C+ciEWwjFyQjQvEFYB+
Zqxt4hckRsC7rtDS76BZNLYIKIkziF3FWa9LY6s7fYSdLuLwNDHKLuzmsRcWHV9nDvsrLWq5I5Mx
AaFEdKjc3nbXBfuG/Gxg2E629WDJHiiCrmxPQ57jbWGWQJr2vT32YsOtU82I37BdrDvRioY0gass
js1lsEio5yPiGxhZbO6WCbgd9r6Br4ODl+sOuTmAFBnztcFd8BnzJA3w19SmQZytu8SLswAwD8bU
5pCgxhnlM8irbRC/9Mohj4KscHeN05n/NFl1Hn2//J5X7LEWmvcV4HQfGQcjatm4/wBjk392DBRM
dAIAobiXR3w7ku0q1LJwO/hd+uIh15aCojSaUOnUoirzw9scxU+X0duc0vzf7Bpg3zotb0+4bgIP
whSjLqRFSArJ9uCMU+TlMQ5aq7pwosvErZDkmfBf5UgGj/+j3ANB2OLHZtp7P+TfiHzQ24/pTmPJ
lUoWbdmn+FNNrlQL6arRr3ORH10JLJ401Wixy4ALSHWQpgQGq5rLR6ABAkeyX03IIl9Jzcj+brKB
B4A3a77idX3K8gT8aH286TlIC4IJQGqiLIxvhQ/cIzbVH/HVq1aaZg/PuKJHaCxvb9aQPFlG533M
mtFfaUVe3SzWcHB6SXno8v9j7Lu248aZbp+IazGDvGXnILWSLdk3XB5/YzCAEcxP/28UJbHd45lz
brCASmhbEhssVO3tATATV2vrpEmmr0WY/+3ie+cXAJLCqPvlNNkvvKm3X7vQZ2uzFtk9f8SvOw5f
g2M96CjEXGWF6b5Kd/yhHta/5IgvH4VDKNL2cXJaCzwwTrVioEB6mrq62ya2n53B1Rri/GFdx3Hs
hL36ef8Zx+gGhWeIbIzBUGwzxc20j4DiGUwNY99434tgULNEyfhQet8W7TL7b7sb7b/GIzs0xgJI
rHPrjWd7IBQofIF+JNBk8NC4Xi7aWtFz1LXzrqXlotWqEVhPqReu4glM1Qfk7etjVaPSnd5+0V4M
zpwUv/a49t8JuwH2ixqQ8P+CZmLtRKsxjdmj297xIdXwQFYL12zvWDOd5pWqAc9AEgOoQpQKXfkA
InfDaw233MqLFIXOANiotnOVGym6TnxpUWB+FS5mZ9qOfGqXA83QQa2T+nANOL8OBkooA2sw7Iv+
jeP37OIZIC8jgeeK7lD3zl81cNXZbNTm+P3DZf64ziKppZvYK34BRjo9DE0dppv3GGxKYhZ8+s+m
i2sPKEvXnZoD/kXpiQZbJc5dSqdzkIOfaL2oJ+4i0R6ChMeYCmtPisUub6R3lFZA4tn0xmKJRLMl
OgW5kXW9XSM90gA8NqrWlIDBL3UcJDUfXoDl6Wz9LqmO3PbyC+5W2EpMQ/Mj0qo1ZWCyxkGJN5v6
lyKNAfCU5CuqZcT1WJGiM/6jNrLKOW4O7dqd1VTaSNqmdVLAqMKupfLHZR3FxjHHFQcw2Iy3vEL9
EM24Vb7PYjXri8F4o9miHZXsxm6Jksflse+8/zEwKayyzDRxHNfw3UvZmZASOjaPtFXba+ac0Jmz
PLg8QWMsx4UrMwr/MgJSPSgytB05akkyu7RdULp/IUmF7rZZDMB7FIBOIlqRosetfOUY8o58fMA5
BxGQ1uc45AW4Wabi0CLu8hdUAgwvGgB3wVDdCyaA+Apy97jS3E2HDoRzljTaSc+MCG0c9vhS5rjp
6HzD+Ft7LIf+2qceBNsAl1Ae834KqOijrLspYMAQPdBywpfwefLwzB5VgQe4xa61aF5A6S0TF8LU
t7LuBd/nxmlG4W8b/M6oJZUE05Dr05WInCSsDN3WT0v1sLKqmu5a9HssJlPUPUWGQh4GK08NnpNJ
8OqhQjaHVjhwzyvii/Lyel45imfqd8vPFek+LXHj460Ts+D3si4f9KmNX1jj1KcoBIalH2XTdyVv
ijh+8fP4a+RFYjegk+O+0OT7MLa4lEY2FkQbPdf0YNG4jgsgRlBzrxbZ4qzJGGiHTpLNWlIAycLH
G1WJvKyQqR8s1ngmvO+Hzst+O/q/7VSkiQSis/6coeztPjcNuYqHxNnMy2YI72lmx72zD7n8eSOn
ZYnv4wh5rzN3eAmEBn/YK6zTh8RucIaPtSagJZ5n4wPNRHzxOyBNkSRyIB4tkDTIEZmhxXTUxLBH
kxyyn8rkSoETKk/F5p2kvWzEl0TRE880w8j83RdO7h8jJZuIetiBrPZAJn5FT/wpA+2hB0RR47tj
or4yBpMhcx35REPj+0Ar7Dv0BH7KLLv46om8QNIcV+2/O5HINKx3J4nfg5PMXZQsrAtcRq/yElUC
+OGgfnmeskQDzmqWowpwEaKNFfQvPvCWcDpFwfTnoE3poylyuSdjg8XvypulYXTagZf+luTkPu92
E27ZPKYKa7K8+hy0Aa5/Hn28BW5F6QzodeW656GB3HHWmuX6WxvJzJcCROnHUkiQPKulaTjpU+p7
+Ifm4H2pZP3Wan57ZyQ90MydyVmPbLp2HUMAe5EryICnh7SV/+tsdBWMTHYvHhvNdTqIbEfLVu9Q
D2jLESltaC3g5d43kflIKxr0/EeohfEzSpygx7kWQI0fwfLKfg+WSN69/CkYMNSRBiaQ8QkFOegR
QJUCfjP0NkJlWaWqgGktbNxgOl5o7Hy7Qkb4U0GzQvO17VjhoX/lPKEzBE9HkDbEjPunOSLpWwPF
Nj1rsm3IgGQOkqNXexwl2HSdGERIWp6hiM8DthgaQ4F96BWY2mpqx/ZTbIIBUvaowUGhMGSNwkfE
F7V9csIK6BdY8d5QKM0NGgpZZFZBiU554OfDuIyyOt7ZuomUbsLbzbzNvANaVSZQr7f2th6K+jhl
qdkda/QGHFruHJa95r1xFMo2cWuEQZKDyMyonQvAtcczGryKNjB8XREVR+8DaXSlZtn/Wlxxn7o6
xxc0iUhJtssSpRxRwGu85lYTypGDJVTLpidesOIIjIpsl/SlFticIdeohoT34iFsvXMJRo7TItJw
F7nr0fgakMXiEErvCXXv/nERFWmn7xMFit5FWXYVl3n8e5mIGIQXruUBSAWwub05/jLVzjxTsnps
I/B3e/mhy3vbCwSOvMcWcMIUnuLRB/A4rwNvQD0lLUmRAVsARDvj45SmCEUyr2HI4+CeercEyLjU
Tn7inJrGjVfTKLodXfWWfY0nLVqR51xYCCTjC9i2Vnjc4HFLWrUkW7ouRq/K7DBb0HL07dmCzCjG
EvIzhtOPL6kZ6l97C7nTTtrRV9algEED7P2DzAdti3Q3Pxe57I6x3uV7B5Cn92h+yje99Ngz7uKR
S9A1+5uT8C+a7vff0ywtAteTA6hEEvuhV1cvURk7O4OPuNSk+5i2wBW8k7ebuoqsBt0h5R1jY3ae
tYaXTyuKgCZh3N5oBbxLDcyDRoi3LmscrC0uXuXlajBxmh9bEW65P8lLOg5vrlf14HuOOlQIIbWC
z9KeaUkzktWuf1egYQ6ga9xrUN4Du3lKhoNy7oo42utV/rS4XZlksuxPAM4PJO5pkShCfZku9eJB
Txvw+7Us+kuvnZcEXeEvbepnh6Ru2m3XVN03g0cgIi/WVRX7j10V5S99G52ZBwING13/L3Fmu0iB
GcWelNkICPGxAfBRMhTAgBij6MHKEJBWyuHTneytZgK7WJWW+wipdyThUYRbJezkAe/hCTcE3kOS
WF/NyUjfoiYxdnWbaBtaxiZq6dK8ysEGNAD9tbMCW5kVqOI4WQxZazquA0QEMGNmhB0soLicme2e
OjxpH7q66lD3lHp3XANxH8kKNCY/oN8WmUiJrD8tSTFqeD4BlPx7piwGrYoOtUi+a6rQk4o5eRmD
Vx1kCygbNafRPeLxX9srqgQlKy560LJpyIXlUyltgKLAldSz04haEH8zh6GIiwHNaKgo6J93yUcL
eQsOnI27gYqbNAd/3WpI+BCf+s+l6BjQyc28w6MJikSLk1OVFFURzNax+zFNkXXe1UP5yrzE2xdg
J12nCtbd5G67bitkz2O1xE3Oj2aS7aUsfP6af9VcWbzyLgIKmpH8TR4a19lVgLzUWpCwIABpR53N
Abjd1JsQiJ2rSeG6JOg68lbaYIrd5LNHYDhWJ6kG0tJwI5s9SINfILx2LJazUMWqUdC9yGcXltpH
YCZ4u8hC09HKw8OwCPxxiE6OhaznVA7GZhZWBe7N0A3XiXeDa495Tn6zhTcANFUHGcAOfbGnd9kS
nNTX0jk6KjWjE0WZ10x9kOXTyMZCTkLZXPmTmtakmR1JSN4hbTr/E1pXl+4qQyIsSpD9JBIOYu/w
RtM9jeFwP7N3kCx0gGELPObTLJMj4E9iYM2vifSDfP/Nrc+lfSILsh005iEP6zIAsenDAw2+p7kn
dIzcLyKyVbuSO3Be9FNaRvMzkR59lIKmJ18DIEgLjBeHGzkpKUlNM3JwSmfaOiyO5pT1oiDfZbn4
JmguRKIw3U15DsTImz2W8CmeZAeUN6Mm6uMpPnvQvjduqdt6uAVFcnIJsPyDbmQ2wPROrbu/+XSh
dPF5Fi/aomYV2A1wQzh/mYTlsJUopzo36gpi4vFw8dz9fL+AeiEg6Phhu0YRcLopJ5y5gWxs9fg2
P/htAS3dWSwm5FfaibZypGOv6MsrAhxVkHnpsKMlDfRNFzKrDVI/RUpeffsVzGGnLq9YYLj9xfX5
BBQRN7ssg6clKNGI9HC3yGg2unJAwdhobRZF34n8YkxJvhniNATYApakJUXZ4iXPd/sR7V0fe5BC
oGoF5dT5lxv5pNvOecrH9RJD6/H9joa1R3vi5T15T/HJKntxsXlZ34E2by3CNrxknhNeaBa2zbjB
RaG2GvV+yjaZpj/jXzwdF7tSVtOprvxzZL2C12Ua2LGSyAK6UQMW9hBo+2Dd+xiM1gFUrSE03NLj
dLYjDUBwvD1HkUSYOe/GEbircClddu9rYPm/+5GHN7U/yx68IoaBznuwSFmbMkKPGgCoynOHx7hz
sN2uONPazRpthfJFY4X63uK8KFpDg/OyJrUvzeYIxq1VycGQtkZNVL523BKNrJ2PHGIoR9zqoBjr
1E5A79nTlAY/tvRDInEdqAwbLYQhTRcTmqHA7COE1aUVKJlUNBoWc7vXoElA8YxiK/tA2tn6yp2k
E743AHGnYpD7bDWoz0DCcdIfxsjFNw0ZLltoKCf197Se/1UcRxoD9XK7jOGgoulVj5dXRQVEgwbu
vaMwX0mJvukarUD4owR4nDKRJv+Yzjqhh8WWW+YvUjvdOAHCW1lOnr3pc/yArCStzo4a1IvJPLQ4
Mnpx2R9v5BVqsq/MZgclG1BGG3DXa+nt5nwT0/XEXduG6d5jmX0CfaAFBgAD73bR5FsnME7jTZv3
R1LQsNjRMkO9WoWCRPjdqG1RoJlprKsVKSjeHPrGcHEmm2VZ4/dZIGkCBMPfPtVVFPIgPbllKBhY
T4Y42xzF1p3ox7fYBNhAnDfDMW5jcG1Vr1IrxGsCaoezL2qBPgiIkZ56t2L4sz1PgIJdSQ/nZaeW
0Teelj04U4CcGoIG6pkVuJNVcrsFmCvgLUFZrZZZVpwdVo7PKe+re4GkVMDBbvtNjOCdS1NQqbOo
1d9ScxYDhio+dk44rMkKwF816H/tcjWEXbUyfEeex7H/MoU5Omu6pAGEOwaS0yCi5npJMj3EiVy9
jy9m/2rrVui/rBvwU6utaKAdaK8/ybp8SPbtlDz+a8ibj1QMurFB0hAMbJ+fFUy6+ToTOP5OzyWg
mY4AJUhONNRdiGdt2ycnmqG53Nq7ItqSMmw/zGgJvrmmQBk8hDduJPuTy2KXaLZ8dx6AHLR3ynje
5CbeskxGFLZq3bjXG90/dn3tH2k2qiXNajwVwRGg1vP0Rk8+rPKvvXWkkYLEqKz1jYKMTQsndXSu
f2xINjfLeat/N7/SswGgujra5Deo7wd4Eq6BA2LYnLk4wWSDMzPgdaoTSYmm80r/x3WuIjWVBeAd
cp/JO7nRYityoHg+6KKPvbsXGkMGm6GjuZWAMHelA3zoMpz4XeP1eFP71MyGpDELH4ALJvCyyIdk
NOikEHmY7gCBkQRJA4xEjm/VAJ2XsbcztOJQofX41PidhWZWO/yHmlXiqYlC1DGlI3oza9ltY/Vq
vpxpUE0Qr0Ywqs7v7Isi13u+QputPitEI1GWHdteiCdtZW0LXkg0tYOTIYn4Gxq8w0fku1CvIjJ8
oVeasaIlKRiKWICk6XpbJ9X82Q7fAN/DaqpPZEZyOZzDpoofaZGko302q/Ay1Bo6s6Y80XainEDt
onYhE123mrUZ+skcNu7KAhXdIyj5bP0SAkUXYF6W84wfAng/wdW3qRRBAMBKANNr+c9aodnPJPq0
L5SBI7VreySxAbgwgrhbBfu0Z3FY39OK7E0LP2zRz1sUbDBpizEtgejK/P6SOKNEprUN0VHSeGt7
SC1UWfWTcaIBiJ/mCYlY8CBqmbtaFFeGoHFN+JpUV9LFSUdf+MnqfHQvxSPoQOoSnE8Gmq7umrqz
7jrQbQW28Es0BjmAF/tU0BK3vO45LJ9pQfaLFc3CaIi2+D0BoZQV/pxqEFHS9eECnDJDqizXkIS4
AkbZY+lr9n65hZztFr9CQTywke1bs0EDQqXhjs5F8RGKYYa0O11NB2uo1lHqawGOZ91Jj0fhnMlL
L6dhhcR/iowrMJ1xnFJwdk7phyckAMDwQVMjemApiNZIaQsN8sWOZuhdQoHFpy8cSon/tiZPsy0y
rEOxqxRZdaqX91leS+D+Z4BnR04J/Zljs+ktC7RiptvstaK9nsVN3M4y/jm7sRt/9+2NFq8Uefej
mnSARGRWiBO4jsyj3wLlTe/939a1qxJHIkfRHtnHnbVCxx2hkZQMKdYat4i00qoBt1xJlG3mJXOQ
HZxA4QPEXlSNxBzVnoVoD4RSkoNl6Ni6vAlm0BIFbgKqoKOw8LYQKtKSWMO5k8KRRa+3czjCPCmm
AViFDP87lUy0A4qK3mp0dbMgyhMf7D61v8pEpW9GhSmtq4EUQ6Vv0bfiAvHeeRd9+pPBIl9ikKKZ
cPJ4hxX1h6o7Lu20IucTcKGK7GvUO/WOml9vemNpSYrFjWTKa9S53N3Ir9pxyY4x/a5DkdWegvis
+mrWCr1HNfbOtjRdopgcR6NMDkj6XzXMgTRb1fbwA7XA0XDVVEdr77Zbbu6cW3Q0U4HyvOKHuaNu
tmGqP0+g1dRHN6/2/N9N+OwfIF2eqZugQQSEnW46vnnTgl+JyuhRJRg9zUBHqBccN9w3fpX1YH9X
E6Q+7e+JBerhOHJeUn0Y14Aayg94d7CeosHOAI8NPsSmri98iIavU+NWW62vd1VVlquFiWbGS8aF
4DszjRvXoCGOBBjlfkdgvuGtWexCILduDDy1V53PQLLY+N62Asn3vT0WKFinKbOBtmQb3bsGZRPo
y1M2TLWcxzUgRmN7QIVB1K0TAFu+pHjMnt3B+RmpFYmK6rX2AatECzNDO4fJK3akJTpo2i3K68Sm
MADtW3TAABKGzB+qksltM6J3DpUByF9wHZgUJYCVTNNucF3m1Xf//ZNzbzmkDQB6A7zHBxKw5+Ny
5QZerYpZkeCSG2R5hemdew0XM1ZfltsM3GKvZaahKQiNPFYqwWjkmYCn0wsXrEjMQzmwZE8zWFkO
PJgTKlmfWsPFswrcyt6pc+RjlJr8wY9Qek4zs57QkUGtVMDDfPDUQAoHdU82cKH9DjnZIBTYp2eK
ZV35u82Y4n+iil8doJzgPk4tQdukHSu3fQxVENZKpI6AJRugUH14AF5Is2NdpwWeAzjeAPjL7JJ0
B1KG6kqdq9txvXCAkIVK1/1sRm6yxw8EmBGg0oxi6V6YNrstvqZyc/Kq2bOuRPS6Kfz/B6iFr/u3
yGH4YQAuXdd9j/mOc/sH5SF9pRUA7XjOm6Tbx+oNn7U1BmmDPHKeqvWicRL1npcWB1IuclraPlDc
gsVNhC7W4N3COM8X3bxFYQDeILF0FKh9bn7tRfaO+gh/jmJ5voi3ZFCi7nwXa/X8L0Bbgn3waueY
TWZ4kbj/fEzj7kcq0upb2/fZxqxRTU3LCDfJIVghe4vnR73XAI6lrICTmaIDNtIuvLbF4p1UJsDO
lHfNUKsT+ni9x42+EUwR93dE1TYzujU8P2ijh6O1qsNeFOCuRKYwN86LvLBslIo3vlyTjAatnkAc
0uKS3shQAU6yeR8fxfmLncBV/iGbcJBYSOpIm+vy4Dm+fl7kldqnzIAmubDUdSaox9U+wLnBPvQ5
B1yHByPQ7uZ9muoZWMPVPTeQiVT4Kj9ikz2rLpAXL03lIUOuYqsbXvZdJj9J3zjoQDPC8bF18Hul
wGe4GmSdmSvT050dyVJuiouyIKJdElXKAr+y7xaazkEa1LT7YUqnIHU84D8RYKfV/o0txocZrhN5
ujvuj/c2AYB6YtR26OdBu7jC8STITTvjYAnKtWI7Y3gqIM9GM38lo2YdyYLkH2FniYXnfxIP90sY
1BG+h15wQpfQS5zfQ5Mc7+aJAaBIL+4mVFfTqNko6QV1axOdm/hAbOSzaFYTCzkNOCdG57460KJ0
AO6Cd0Fzw7xYnHt0RkUxaDFwlE5xvahEauZ8zm5kIdIHJ18C/+TDajEgmd12+rua1mNdNscMUI2A
nPL3cur17zUgTOJwrL+XbTetcFFhPYgqzvZSA1WQhzb5CwcN0RrtD+INty0vxlii0TYHgh8Ic8Wu
RyMEUBd098skC3eLXiV9k3kR+zJqZrtF61w4a6UDeqNGG8utFsIYF33Opi5tfUu+oYZr+9Hph7UD
tBlT8OzOKk1x1yS2jR5UNSXh1NjeSuLlcW1FVTbLSFvVIC4PyKb1wh04p9OjrsIsseaZcusZUHqt
zHlelBSumXrrPQhK8UE2WK/anyOQUDcNkiMXPZEhqJtz47WYcg3XtJ11oSEdzfaCi/TZgGxbFMQf
Jmb/sKTpuwGZTcIWG6DF5OsrYdPiSlSLZLonG0T374SFpok089ZFzoejYHn+xeq0I3XDZCMHwbqS
F4Dz+JIhjWLhle6E9qVi7Us5rUcr809FFLoPoI7HF1Y/xH/xYXrTpxI1AK2uH9B0l2ynrs2++x2q
75UBeU74V8+e2ojvLNSRxqi9Hd6A1+jNnhHeB7exieeD8iQD8izbpN3aYHXxJIqUg0xqaDgqy0M7
ZtEDDVaJKmQGmoNaCplvLLRygPEIXJeLCc3wbqISjMY9HqyIJGWU70bAhQNkeAId02xT6H/VkzAP
naJHIJGoRH9q3PCORPOnEInjrIAewlCQ+WEXcpbi2GDX3Ny7BUiR6snVtJXbePqpNoQB1gqkoUDv
PqAbq1QCkpLeLZNNavbtYRHN1rfr2ZukFELk4qlVZHckmgAQvkEtCw5IDEghlhoqt/RWI8i3V4sM
Je/yRMOfZLqCFUEJzanmLNyhb2gs53jksQSdGFKoi+y/45F2MaZ9b5ZpMr2l+FY6l2WCp9/kCgMQ
RZ5+xkk2OWaZv6EVya1+1GclyXRlRrPWSNIjILg2oTMEcbT1BKhgS7zLnIY0jeYZyVyloJnph3ER
3Kj/5HIjY+ioK4LS8apVPBrGitQUkWJNTE/w1g+EblxyNicafAUbDgYwQzXhQ0hrgglflos18usp
CmCSdE126ByzjiUO0d/x9vPTiqL+WVoh/hLQLgoKvCp7A5Y5KjBtpLR8G9DdQqAoLR7dJxdl4Ltk
SgWgtEPrwfZQuJ0Uffdz0B4Mo3X/R6YNigWuTBkr7dk0FdGtqZkCASgBpHNmWiJAbiDGU92IgFGC
EiSaleCq3GhDoa1uFMAttQ9uxV7IFlw5GWgXlK/pv6LFObybRWPc3wPedDoOIEy72oFMlx2yFrdq
i4xmtIMY/ZdFvnwu7GKCVOiOdMwRuR3c/BsyGfFVmANPe1uVIPIFoNSd6rc9ErgRISONCh6JZqFg
s3IRLWbgwJiVZLrIyfb3sKQsBWBRaPapnLGXFtfPkItocVVe0xjyY6ejghb3iNkZX3ro1NdQclMo
nrDeZhf0tqUvksUVutqAlkBy4BpdyqEZ7nBH569QXVideKIKPGh6uybCHQCbfuhp7YVM39ggmUIj
4gdV0MLMQ7KZwsdz2/RgO8mGp52pfyG/Gl31Aahvk/hgW9FfqG4Z0njVxMhO0HFmQCHamRvaSqB6
+jiff+gotGiZjPU28Hx/tpmPULKx9fNik3qNtrO60gvsLpLbISmt1xwQAwC8jau7eDKt1wmpV1x/
v8aexM8CZYsBWXlxyXd/ciItrmD+5BQqJ1PtNNk4t7de36M0G+ibNEhUVh7dsNgMREVLstBQfI6k
cdB4k6hMQgpgT75jyPgDBgq8f9LFQStO2iPNaJCphj/DZU2zRBnWdgMNT6Zd4SdsR36z7GpK5jch
M3Nojrdx5/U8zlEWVyk9UwCZ+w+fhEKnkYc8f5T76yyV4X1tmQ9aaYKqSIaOFZAMDEVowSmtbDYh
2awAUMVpKIbjIhrkUctAbIv6giZcTczsTkVphsjZAuUO3eAJYHc5708VCUk/KCNRhjJckcqIcmdt
jlF3b2X9Lo+KiAemUeIlSwvROlZOK/ylAOrNRhe5GZosRnX8gxcVaNF2wMSeWkAFLrkbHsI4zI6T
41wPf5JJtOKiE8N4t6Pl4kaKG5mP0w9qMJAiulGQ280ei8m8R2GeQ83RtuAlrI+JmdRHCylIUJyo
9TyVEauOBQ4QIiCDxZSWi4xpTaqvSK1HevI+nYOQ1W2QKyuz83d9oTmoVWD8AbiNxQF5Mh60dHZS
MlKkVoJvggqkCzWd7ZTC00r0KcdG4NKZrVGKzHKAtNYAuo0CoBkdmZp+mo48AtgwFxoqNnCtfEHe
6oI3e+ObU5sjCgK17LFphm5XZ2I46mMq7oBOOm0MIOu9JMzFsyPPnZ8gFMWXGhr6bL1/Njv+S6J4
d4+WPJSTtgw3UGiC+jmJLjnMS9IAX/tHko/VtSwBe1bt5MMh8fsJF1eqn8H35KtXFzZ6yhCPRDHe
7C6NkF8mp9be/Unmd+2zjMfsSLY0gORZguDbeqwz1szyosqP/52Hs81/APgi+2aYzPFtcJ77rqn/
jmKauFnvgIOxfmKdrSqNtPR+wCn4XjINXLNAulp3aukMZWOunSoXWzZwhgoWewI4slKRvnKScq91
xl8Uwa6K1lz7mWEfJxf1XGgc0ufYfW7jfjzzgdGw6Xvnb1v1L+um/cBkHR1NtdLi1EZWFLOmyIad
8MYKZXUhtwLSkE1pug8mEnnHWUGysGuGnTvh77dgLWpDP0O3xVc08PpJdmfU07p3jfTb6Jfupqjr
6VgD4uOxSAFZMOkW/8nj5Mji2EQXbAacZjs0DqhyrZ44Z8VsUYz8Ac+W4mvtWjmwDUSClzGzwXWh
fRgZ3hcJp2UZCM9FK9PxTjNjVPIO7omUJAcyHeATQU7Z3fkb266BTkhysugSHxd2bOtOmrwzYmvw
18j1AolylO0W907A8SlKPE5Z4mu7zudANlfC5bFJMz/+Ljvh3tGi/jSgSHk2tdsb+2oCnwlFm7ck
tat/W4KACfaLboQvXlXa94KF1j2LLlU/eHeukixigBejSLEA9suVTNmT3ShnJ4pAA9o57PsRSIzr
RDmRzLbSt2bMxYGUJIIjCFi8O1qUvPGOaVycaEU78hqINWTeWqFmBqSprdvd6DPRbrg2eN+NTEnx
8RGjKOzRTpWlKUp6OHKgn7Rqae79lbVdgQM4UON83paPmTEvSAI0LsCJDMDgoiUNZYOmZsOYkKn5
lzgxuiMudYyXcAW9wFBRHYvu3jHc9h6Zle6+qvXmYDbsuQVJixGQlgajLvNNaqOMnuzwBfyhNnQf
z7vIiXZLrKiRyFB6ntiAa8g7pXM7ZOMn9drgQJYjVKsZ0Iq6J2ltlGgFl44A5pyCzppBrgoFfTVP
SUqDK/Jry6tAht4BTMOWu8WYNqDYXYsWAlRwCSDhWd/pHIhXKiDh1FfnupujIB34SFbjef1pSuLl
RFgAGLlYZ35gib+jKTFw4ByKRj8zAZgYUb7XKFC1AvgInTM6RYAraA5O4Jd1u/WsLEW3BhRANth0
VQkQuVFW6DSd9BMVdFZ6nh8Ll73Rai78tHzzG+5jkLp5tasabZ6oIXwRK5qbShAX0ashRu/OcMP+
JZRAdHKkGPd5le5LvHFe7Ao1knqSPZhARQR2DMh0QRSd2lsn640nmXjGE+4mLHANPZJkBMHBDpAg
04qWlTIQtvHN7ER8JpFp5PJsZtEriyYLvCd2a686c2p3pEXzgbGxJtD5ZJ4W7SzA/szllL4qi1xq
I+dCy0bHo1PLnf1t6SQVTC4RFj9S0DBHsHXxaMTc2ed+/MPycP+bAnnzifXZuDZKwAXSMlay2hlX
fZaWD0M2jE9tB9ovYJBYASlJllXgTG+SYjgA+UoDEsEQBaIVICxQQx+37zNHDoXAy/LHerFJPq0X
l9YAxdQc50a92CwRPMcrj9OQmJuRAabfK0LUyI96s+LIP0erqEJv3NVa1jLbtaJv0EGt9Mu66Mf6
0ZalfFxiABKhfpRWlW51FDNvNAFE99advgBJFMmCzpuASmXn3+MpewJfaPOcCaM+25kCiFJyfKxf
GjjuH3nuJ/e1jzYbkjcucp4CaaMLUNC1C6taFCCia/L7iJ8Dyvf9/k4XLvivTP7Djvr8/N9nEAOJ
/5trJxMXTiBT8D0w9VrMvoVSN1zV9OyK9mmoJfK5jGnHUg2DaYcgZaF1i54dVO1uM3/UjiSy0bOX
B7fr2WfWzfPRSYEw++lGM9F58J31tFVr2MMS/8ZljkabkvftmjTk88/dKToIon8ATbvZagBH3/Kw
5oHmtQagJQFG+D7N8pLfkZSG1i+0rW/bX+PaRCrRBpzUyQDkHL+jaeMW8IyyxN9NWXJPLqJsef04
e5e4DxndbjtXAnTVwcus4dRkGa5VP1ZUOIA3+e9OG2eXjmXGBl20xd7i9fg2tPWxrAv9GfguxaWL
8EdAcjKrP81GTR5NFFY/4zh0bWaZ6QrURMhR0FM0tVE47Vfl2VYP20RVhUVq0HogJyu5Vhlyb6I0
Ex3W+M0v0ig7WmBjDRq626U1wG55MP+hLGsyp78MA4xisw8tSUEy3P3zgP6WltgUi5akqDLQkI/9
36Y5dmAMFdFzXLfFI9jJgs5y0Swf9Y2+dgCdtSV+5lRpjaxHbVAMbaK05MsZ0r5pBQJBs+LPlpXG
+3FoevAlYBmaJsc1mTwVjYsvdSUaxqjds94sV6QkGevi+8yxtDsSoRjb2ePbC3D6FLK3VwOKpY3M
yFcly4dX1ASYG96io4uXxvDKRIccmkjae9uV9RN+eTbFxA8WLsDf0IkjtmYy5Ee/jutHYB5N+Kni
V+L/z0JwN9qPUtPPOW7/UtBzviUADduYZYda/MSTZ1T41xv0xXWvcaE/2gr10xPFbBobMtrkg7g2
xTN7Ni0V6qcybYF2OVrtKwrxjK3r1n20ivPRBu/T7+toKNCzFpVHDYezFeB1zUdz5O6Om2xCR7X3
f5S9SZOjOBcu/F/u+iMCIcbF3eB5ynQ659wQVVnVTGIGAfr19+G4Ou32W10d34aQjo6E04kBSc+Q
gj+ZZXNoOqfvWCE7lLZj/pTQuKyMrvowRtOclVYRHxONe+uusbo1iyeBmdCVswbs1G/CdZd13WZr
G6DpeVgDjBwZVgQbhZyVG1tka4pZE+ifSnwqUVUnigAF6WDL8DuHpvWSUigEE0nIyliQiIS3MxgB
EIrakMEaCSkMgf53jC7/S52aKZFiEJJLN23ouofY6TDrXUhLh0pTH0yXQCvu3bTij9BX3hjTbzpM
nGpdaKXCnpk3vGF3C3D0Pr5KM6e0AH5VV2mQXAdOZowXIR6c61GHCkLMHefZMQtrbRuYmyu9cJ9j
aEviKxmGOSjm7nOrCbbCu2Ewr0bmPust7Be6smgW1FdPU31pNdJeUN88rIEHhgPGklqzAq8hTZXB
gXvqa9l4tfWAGFtRK6gk9nzsIdtJ1RqmcXNbBzBCeLJc8BLOjW3SYv3fjKfdtGkrwGD638US9k1g
m007AoXG5o0ItDWlU+K5z213qicTxSMBvBtr8JAPJqdcQb620yHmPF9i4S86G9xSA2+Abr+qUxAA
8cYnNxbS5OB5v5SGxe6pBnvxblVBS32WDgP00KbW9qt1mFoZfN+vPFyKWC6rAWYjl/58ysCCCO5L
X6ML7oaPTdpf9//n+ckRJjZja1mCxOIW+goAmu41kjl2k0F8xyK6al8rcYBSSfOSVWq8zwbtG0Vb
E5oTRmKbc6qCRpZAUSixN+c+sToNsguOKm/sJxPyqDRy6jmzqA2bIt1ksDmqJouJvKx/HYomwXKw
AxORSwPmgTCkoLomW6jQUPpgFL8yMydK95d0qlLKJRZWFjx6BF6Jxtp8J6pCZkBEO8mCfEVV1+1O
RTepc1m9dZyyiPbgQRzzKiuym3PWGLnWEf4N57Eoy02wMBB73vj2lfU11jBRKOiMlEXV/82izrkb
3Q9jv7InXOnlQiM/5d/FZAZYGK9TWIx8XZV0kZ6vVwo2dOle2l3P6eZBh2cLDXvOjAUXAN+mtt8D
KfsIKOMJAEt+KCJdPYLGiulflNlzamyVYx1lruZRB1IWCEydDhFDPIeptY8AOcF0K5z10bQrydMK
4AYB9/lpKAvax3MFUOuKkqvUsvaZ3b+fh5pO25SpebDs/N9Pe26cMjqsJl6d2sldmEaNmnb+I+gM
0+llAa1jq0y7LXX93WeQpXqnfGca9+vPd/syvitCY9NNQOGhcbodlZqp+udYH4FpjxdM8Oymbv+/
+v7uHGWD30GZZvni5uQ24ZmpS+UOQABpLYhSToLXJqeNj1gni05YBHjMTNd+U3quY71YlauhcKEb
UeUpprYeh2c2bqE6JqcnOgAYl84MM07WbZxgl7Kpoi2HAvWhNFV0qiO4ZJlavKynGoWwCoQ5YRqY
EMLFICKWGngnZTz3wnWe2JCRs2S1grej81nK9mcR2e3bmDUF1m3d8VHz8DlykVf3vLXgAQz0965n
4BsNClDnFhu4d66NB0cn2uzUWJgzd1ntvCSDDtl4Fibf1eDta4i9h/5/na8ICvUYZ3G6aOMKbr5W
B4nQaT8saBRue1SEpPsnhOLE0rOdckcHilOJ59HfeZdmKjlf2eexGh4PixLkeAOWnTNWROJoG5G1
hrU2WwN0Uh67nBuzriqaD1iQbfC0834WldpXtTm8w0tPm0Ww8L7HX5hudNXD3FePwlXd50vsKHn3
dGATqllamrGARaKD96Z/NKg0/oBClQMP+L/jdR8E+3+OEUyLkJHXlvM+j4aDAJX1ME4lV8DVqOzM
H9jCMfs5xSgl8pha6cL5IfoggQfQV7cG9uBbq5kQweg6ZVBbJyukXUb3APahgelcl3g8jGB8XUaf
Pgml5A4DDv7r81CPnM59GeGrWxrUEHbBtHcEyA4nmj6GN/altf0a4Dxeqrv5rMYrxSx0YSWj2+Zr
2ULhTk+s4OjIvrwPAdylGsVx1QZHw+qXHoM7BQSJHM3HjCUG2MQwNpRHBxv3tRnXodXfNjlyYO1Z
LTFhcGaXnLgf1WZQWgJhF5yNGowBvA4v8JbnGo1vOLnPkqG9p5PTx6hE9GolKtyd09xmXJs6nAzS
Hr5XvnQCcZebJwZuDq6R8PqgDfmmc2FKeRN3U3AiyoTj/WrqkFudDgqvA1vLQnogrH+NQoMCbmAv
6zC2/UsDlKT6VZsF5kExwPdUbiZ3Qjf7Q1Sk2ixpU/5dN394Zh181DYrFk4dZDsw2o2jmyaGP/bM
+A4s2T5ppPUiBp6tAoj3rLsiL550Lt+jaYRCqyEtOghMq4ak34D8CQXnVoo3SDivyrH6C5OSE4eE
xzGuwBNIJMzmVWOoZThVKTYMbFwJhYUQOVjmkZI1VslDlaQrqnELiDLWc+giChlsgc3/dRg9buUT
wj/YUov51UxVox7DVTyax5tuQKL9yygqBvUTlBmc5ap4HizXTSih/rMrtQzUiYrZED4kwHctKU/n
xU9XiWERBqPcAj8vt850gKYGpgZUhM47itSeUJGyqE7tVLp0P+dcmi/ZVy3nMa/OdDkz9bw90WU4
Ktlc/YRBox1AHDI27cWFnXYmtPWtMH2rMMZzSz5R3a5YbanphYdLzpnqRsGIlWC9/Xv75URUojH4
13kurUxBTtCE0vesaoEGLkdcfYZZRxtRsGTFEz17gQEnlIyS7POPGaOmxDljLOtnE4+gdZV6YLWO
jfxgjncyXCkfk7ANdh6EWufYs5QfXDUvjam7p7DCVNuxamtG8TIVH2OTVCfYmbn7xtaGGY2j7OZH
YTn8IQ2gyZzDlfIcZ4UFSdcsFw8jU+/A3mc+pObqLR2cr9LvYk5udrh+ppw0LT//YyWQ2f+zEGja
rmGCOwaZUnyyGzvRBLB4Lxg77wFvA+0e3urJAWYYyYFKUFj5VcoAXhKwTlxT/F/TjOJTjDX0lqYh
hM4beI1nRgLhUgxUiLrZthX2G6baJX4zGgMLcFU07K9zGlzjep9SLt2YnejzPIcw3E3DpUolNl29
WaT0xdVngftKPgNao5y7g1GuOLif87MWdhFai2SYHuhGO5wEDOYqZu3owEKt32RauWCwITiHhFXn
oDtPKWlmZWDKfzUVcdjuYjbnsJrHym4ZjjvR5j2ulKlIh6joolXOtCcly18hileBuYosFm9rvJdA
oYJb1aHV4CduAg1HNToMGugC8xJvdSCr1T/xlO9WAoZQB2ptOh2KaVTncMKA2yecbs4DDkVar5IE
DPFgLD/HNivvpciK1zV3wvI1xePuPgmMz75XxavZ5uEG3uAjXFnQWHEDbCYJE3mq1vw/yEWm8z/X
oqNjMdo2LccGI0K/IRcVla3CEfDZBzdxhHqRrattbQNEHHKBrDW8VmAaVqwusTDzQOWBeeSvlrNd
pIIZZdq5xqEpDIaFdehGY7Gz9y0zUPeDnon73zXAkL5eJ3VdYtKEld/Qw2oxHaja0+qvNbXcNBsh
ZvBQznu7xOH9FoITV0abHrs4d910KLGVAgrBoK+oCj3mevnnH7N1S84ydIdbBgNj1fFMS/dufstW
2dtxbyrzwQ69hxTXxKGG2ObOrjtsck1MZTHdrunQMXxvUCARszrl8QJmq+yldzqYPYTazwBvIy4L
TbhGQ5cqMsvoUWsCd2lI3QbdPx4OTgblLdcE7/MKx3bGnxEUzeQQ6fMJn3aBqxHOzXGidh3nfH2b
p0wjBL6aW7OIFwPga8AABGGS79yoxL2j1OAFbIjkJe/in3FrBj+18jlKzOZHC9F2iOqlI+xSSrV0
E0wu/vzFYkJwe2Uy7jBvujQ9GGG69g15SkRxPtQAwTzY1YtMkvQOrwfVNo6g1h+XWPJN6zHwnbp0
v4NhDyFsfIkiDF6aquxe3QFrfo6eArEM1IGfDoG7N2Md69xBDrn51BIfFKPDVc65WOnvnaUeAxAv
sL8Gb3BwjDGd0NgLaBrRurDtZoWNJPe1kxmg4ZM9OBjVM7yWBPscYs33LuxL/Dzjf8EoqFil6VgY
s8Ryxq0bqnHLi2rE209pyLU91SlIB0xcXTjottil4PmvLpCIqzKg+ZDYZUGNu+U0kNOACz/z+lAs
cPlx3+26ZpfX7V3Fbe2egYcI+HfLY8wfcrkAwjbIFnXGsEUW2AcH67BQ2hJAKXl9sQYosvHPKf1Y
wSwxBJGExqEcVgXrvNUUTt9yaFOAv3rQAykXZTLGM+ZydqADNZxzCsjl+WYVNMtL8yWHSnUV4pO7
xe4mTlVvaLNt3dsbGpNCdBB1BGSjbof6oqwGDaQ5nPwmh2J4qVE+qDeQoJ5SatmzTdunP1xHN+F8
01ogS9ThjivYtmMTv3iKwqDwkyHpfkIUxomz7gfEYrlvaVG9K6DQr4mZ0gFfxHaiPviQhwRnu+hd
OL8HXMKbCNiVoCrbwyS+uAD3t5h5pWoPYcr1bOXhm1hDnfM56NvW2Gqj5PuIbc81lRY/4jh6r7w4
BZPH6LHtmYz3TQlp00AO8UOsww3M45oOKmeTYh3LKp/gsyhnAs4yL6bdwTCs9tRBs6S9HLWgXXW5
wfc1Z+N6wLbuDibA9sZ0Bm9TiiLbJXYyTTLEz9CQnQ+Dl2J7OWB/H+rSUTbowG783YLLPynWlzqV
QGDBBjwVqdNN8yVmQiIcL1PTaLkZJMK/NN0OdJV6VbzqdS7edrsMePXJz8VL09XnvXzUq7NcFRP6
e6nr1QmvEq6KNNblLGmt4l9f1SV4deqrnld/1m8/0GVkiN26mz/fXvFsur29chcb3ZbOPVBLYfB9
8+DyILSIjZlEPkRxWOHHWNlg5cIl9DsIovNqEt0eeP7UZo73qqp0nCfK0mAqY6zgVR6C5oSD6VYf
BfjhG0cYv0IUtxqgUBujz+c3DaIrwy3mM6ebuAvB8ntI0s8HD/LCNEYb6wseGWvszerY4wK2MgAR
9g3eid2yx/b8iqqpM7x6rPFgEpN0p9zR7yKvrt5khA0tJTK1oGoV1TBoxT/mzuhC+VzIAO6ZSGug
yr4duxTKMqNVvVUDOExpWdo7arWSWck957Xtog4SXNFKJrFS+Tx2h4ckTpLVYIwQtgb9S98lmbyD
LGB5zGDeeD50MIPwbdb168ouhOdnrPc2kB77TinnWOSYH25dxiDbTikp7H3WAH+2vpjGugwoLBgP
VEW6Zq7+FEsbCIJIO8W2WR/atBTYmBXOuxZjUaF0wAfEMsz4kCbWN25E7nsIoOvcAbp226uqeXHB
Aq2Uct4hOGDBRb1dYme0n13e7y4e4KHAk8dmSq7oHe/SQMnUKrFIuaKGmwHw9M78LImxQoL3nE1s
qLt2Qq7jO2Z7GNuzPVXPJVnaAE7qxeISo4ZmyqMSHQYxDGsDatfNIoUw26lPVHXSeq/YBNMrqduN
EGYaul7Oaj0zVue6lcmZm8NBhLKBx5LrIjtCPQV+EICMQbbM4djubKN8x8LaWp+rsjWLfe3C5d6n
JKpTyQsEnrluBQcDp5ok0qYxzpkR69S6KiPle5xpiyAS/dtgOSvae04VM/wqktFDVSVyqxK9hsQ9
CKVgM+E/mGjOHeRCGSYTqQGDxzT+7g5iFQmgNLEkX68a7POuvSEXL0Wt9pSgZJiBqANvrUvPWA+T
R+CBE78IoUIpefQXa5q3XIrgLRCyhi6NxU+1A+kW7KfJA2/deqO7odhgymsezEzxRQv+4qN0oPpi
9VX1Hg/NSyVj+Rfs2HtljKsiStwN8DNzq1P5Wx1iL1aV9bgC0rx5S7Gqbrl6903iMTvXC5bt9Khm
2KHHUkCddd+GQnFfB5ZplumhnFVBFoM/DEBBm5SRMXfNIbnzakiVAeq3jaXw8h1e+dq6x+Ls1BY3
VWjMW3M4Oi5QdlYEmh7sHjQPC2wwCS877V7BlO6bhHnLrOdGd9cYEKhsMgDB8HJmfHNgDpwHhvYk
AK7fSAVDe0vz9A8n2WtWY3xLXOxOBu0sB4IFDG78rs6Sp45MwkVtiMaPQKPsjtQiJAzaPuygTnZp
1CBf5rm95orh9QiqbLO+DbY9zBJWbAALD2sKTrMd4ezY/NAjqA5pUPKadSxtwVzshP1I7baLRS2/
s7Njo7LQz7Bobw8x9jQSy3rSc/WjFK6A+4Kwn4BJGWZlCM/3cyM2IRbYAPUWEOS2nxh3s03e1P3M
m5KtWCsOamCf1NUx6/Rkg4pFPSmErcs/n8n1cLensfR/OxONFkMV6t/OdE4Q2M3++psgiv/DAmRa
cFtfwmq92ZnTQQOK5lwKIF0EmampTodz/ZKkACO/Si/GWTc28VWEel1lQWBpdlZbSGrryQbcZ1FM
VmgyLgGATcMXWLCG23/GRcy156Fqot/FG+g2bXkZ5QtWh5+4RDU/siuo9roBRg20t6J1hpPXxMM+
meJQ1Rk/giZ+B499/F08GuVwagBGOOd3SfrAsJ4P5IcemeEsA/vfj3VgnzoYdoEYbYRiyUx4bJ/r
rO+6fdfneLhRMSSV6HYQ4B0U5ZJiPE/Fr2ahbAxi1THU/OLrfucGSqdDzYN6UUEIHgwc6E5T7JxD
MtLnM2Yq+ga3w3R1/iyUWVsVJNwYgMyrvAlO511sPJkaeNNua9rzphgdxLRDfqlexUS8Cnut2WQQ
roZOzkdTJDX8IrzmzYWUvLIMBcR2Zd7hzlf4FDfbjC9co0rWmV63b17tQGceuNK2beQRm0TfsJjT
vhUGtgQDZgZL6lRJ9SaG0YZ/mFGe2Gjfl10TA5ra5ssiEWpHB/ggj+sePwmqRRV2GdIuA7BwgHEd
EG8lAhQFKxx1t+e/OlIwrzxw9aWWzs+dKOjyBpqgNB6e4uXKwlwN0vq5Kz6YYuW91fQMM1voyoNW
xcMFnNmKmdDzDGY7aL4cIDPmzdqxKSFF3pjhIiwkmydtKUE/a6xw0WMOPSugpTUPpiXzFACjVeXm
exdbqObCgz/WlkO12lxQM3gSQN5rt1EpyvCJEqiDOzgaIDmqXQStZ610p5EPumP+BSXV4UOIsJ7p
o9YeiJ/X5XUx77FpO7cjt74fB+ejsjrtBeCSeOs2kBumagvm0gI7YYDpwmTmpeOgXAWFCRbUlGwp
cS+9PHsYVew9wz7MmpJowDy0PqhGA1p6bs+oamDr6TwgVbUSwhfw9fNpUApNgxYAcz/Aett7zs07
OvM/P2Xv4a2NBr35lFSFdVNy9Sl1DowzEDnnAU1M0qsyfP3np4wjFczSOJNQmBfBLsnbzz4Vagny
a7Cr8cq6oziV/iM2VLddL/1xz4XGuGVpC80rRvDtALrsWAUQTjcAMz6G5k5UA9aevlo10U+GKVmi
zWdmLsv33rHNTdUEzrxK6wouYeVf2KnF0zgex2NSYpEIgmjvZSfg7QunZ5jAorrGrfFXVxkkIOVP
XTEd+MvqxHAEdb/fQCarXOMLYNvLQQEOty0radkLCuInCW1RKkatXtQQk/87nzHsXgft8Mp1GXOQ
y+DirkFzBO5c2ATN/YJpYEdPsthpg5/BHnd/6FhCajJchgJI6Wr08tWQO/U9yC75GkJJuCYimKz5
2EBq7ssqq9a9AB8wmmhPgxJoKQarXQPImf4KUm/KTsCnwM048c+JNMTQOwq0qwiGU70Yd2VqPIi8
rF77rgdACwumsc3sRaKbYgN97Kt4ogAEwM6i2NhTXDUAn8G//kNMccrv7LjaYpfW9UmpqQV0LzY0
viEtp4t404jbHTaIJgrmVwppOfEUoqBctHhzgOxsBJXMOUT/2ApgR3vuJsyd412oPbYRb49g6DSH
SVIk8GKYeVKD20KkFutL+lrwBnIqMRP13GlgABQP5b7NigxPqKkoyxZcXjtZnGPmmKO5wtc6v8qM
gnGP5RO1puZC2QDOTp1vs6UruplpF/k8zLE66lP7VZE6UXdWYEFuNL6bWmsBCjGOM1ON3ZqqyhlL
rIBYuk/VvLCtx9D9sB2rPd3k423aetSl8ysfyyTxDDjUqolXClaXG+GN6j5MTQ1qbtF9wT11TyE6
uCbwXy6gyf4lRinKgA12DAGDOTVcuuHuCANwLfSWl1g2DTrk7LmTbrK9jNQOhX5vgPIHd8Pw7jJQ
HdvuPi7l4hKiUuhwAZdC/uMyNMVhmZ0uFavbGVVVDBAKzBBwOx4HazyPQi10Qi6nXbXW7NYUo7Ho
E5ZjvHEgMLW/DO/qmXYXYfb19bVQprBB7I7N8eqboqE16JGvsF6lQGIEnUivQ2+bZAL75sC+frMV
28g+huEN2PazrgnVj7jUYp9rWKVlDuzdHOxNHyMXWNm+0SAMIs1+3xhttYyMFNg3t6/g4Qq/U73j
p6oZ+9AHOw7g9Bg8WRsrvUlpv4E8M2Ihj1kPMimMpd07cCkrJZT1h7JdadgxPQ51Gs9zTLVYaQ6r
TEL/2zT6hPlUbIZsBQ/yYncVS6ecEQJ+epmbO0qrJ5Y8xbsWruk6tGwxq1Qzz4Vam2G1o5+VjfbO
hPURDC37VEmzLZxRhT4WInwd7zswvAv/arHcCL6vjLYBNBQ/A5l/eJi4fbRQIgFAMzLuatBi9Il/
5mhwsC+auPNbYo9RMJ1YazrT77RUVVsHAKc7azp0hW79ByXTYbfLTyZIEKbJ8DMyDK7fkiFsKwqV
6aTtg1tpzyRKSaKTzSRCSSURhwkk2kZrQa3EdL7k/S526euZab0LMiArix/kDTm4dXD4qsmppqXZ
DzKZpLaplsHBFR5GLU5bQsbUACBkPrqSL+tJwtTL9W4PAMWnIgFS0KTWRcf4vQmR31nLMn1hwwfB
3Ydj5Sya6cNf7URe9iDPwZiFOkT1Sm2RBHYH6WYthfOwYz0os/gBlVj2AKOq1MfbTrkfscaygDdo
9CwNPH7aBo/Y6KNLNf1nmXWln1Rg++pmHS+bxAh2YZa5sz8vFtq3gmmG6UByH4ZIFrM8Zrs3m4Sg
zsaJ1sjyoQHDxcNbXK7rj41kH/Bzzj4TV39XXc+eLPwdqz6XyZplUf/0pwTMHZK7UefVPocD/Aw7
FR1+mHiwknEaPS652QLxnrrt8hKrsIC/KavumNkAbuZZAV5inPDnHMJ5fgbBNXA/DONcvbRC8sD2
sRw+Lce1R03bD6aWnOJYT06uawSbLLJKMKxQpYbAVPYcjuV8cYlpffGdt1W1o1DQ1iBypzMnirAd
7eWWteuH2Ib4CUqBrhDsvuqX5rppT1EeAewKXevdn/9HJv+f/TILG2W2DXVA0/HgP3jzT4paM0mY
quQx1bFKa0zU4rLDFkxQVBAE6vTUxcZAvI5aLndt1cFU49IcCBVxv40btsfSxRxeSFBnbMp+PiS6
fIx6W5xG9o41K/nYBbkEW4Zhf7NO5ZqqjA3Wzmg8EOCnVhuCtY/QQoM2VuQdqFdalO4yafSXuJCJ
T6Eiz7KTYb1Rhc4zNrDovYwa4dE6FwxE2UjgQinatmr9BhOrPTZK6z2VkqnFy9JTYqXBimrnPOpC
dcpz+vKjiGSNu6w2LksB9ZgSKzfvBjexSS+aVxaV3bbJ9HHeji57D7Xx02K1eOBVVN2PCosTZt+x
92To+ayGPPEO1DHxnPJ8TePQsDogg6tAPjv5tjdSTS0TBcHYMTHzvaYVK9j8yk0DSQZ2oBgdckzw
8CSYuGlT8rkftVDnvOBa40+989Tr4OU1DVsmubNWDjzHRjHAbwlrhWPRdj6W17SjVnfWrgjxX6QG
N/seKqAtjbiJljy3+MYzE/74m44N49bOGlus/pe8//D6T/DXfatS8R1BKatJORb7S966d4D/u8Ar
qQHiapBOEvi13jT8cxBqtL0uuB2k5la6K9z0g2OiNoBV8dopAGrxMo0FrenleIrLKd5Pcfcf8Us+
toKv8o3e1F9LxbW15ghtISbX6t+Mb2dmhI+d9fOzfWpo5ivcE+DiHOGuuCTu79lDdWqJzH7cEK83
bSXUyDqOpfRwb0Zu+doM0bgcBDc2eVRGpyzkjR8PVvb5leE5QJZTRoCFnFPOoKBLGZC62GNV8Q9j
FDyZh4PYJ/CM3tAtEvBKmGpNE45syF8AKHQ2PdNktJiqYkobyG7yK+UqRjfVr25nH0oXM/FFgPco
SD5bFszOz0YvcC0r5wlwkIuQjGCEVmX3lXkiEjD5vpA9fTClRVOaaAfrAGWIEITsxBuxu9yOd2Ph
tdpjldvhGrQsD7MrVWpb958H03UO2JhuVpc47NKRnBgh6JKgPm3tSkCFqdlGxBgklTCCjAQT1dAm
RTIKUp1KbnHoR2kf4EMQcJbekad8gnc9iC14oTl3jDqdU5AO2GZHC8TgLVmnd2ECoQaKB5NkA3UQ
XK5lF8P5fZqYX+bkbORW7UcRZH/8c5mm6pmlZeDn987iz3P4sYS2VC3Bt4uYmEDBY93NFdftWSLj
yoJaE+qVJuE2ZQSaD/QbdPWgWgu+mhx85WruwkgL+ERQnZrkONYHKuFe2O1cb5jF1EoNEI781UpV
QJZPtR0A/ZFCuC6efvjTIedyIh0EvT4DZDWYU5DbRXwnSw+HxO/xmoj7vyX8OMGr1wx72ZBCwuoZ
ibkzZeYgyhTtiqp6Uw07Az9ZP4IA+inghyAQbQ09C/D9LgcszlfzPLDSWah9NbeiBSewmtxRKJPq
55KCE5iPZ8qTJsN65UHrZjsarGcF1tgd6I+HfK+PrYH3jbiG2PdUxGJeMS8qpmYGjAqBer601wU3
9hVgcX4ZSH1x1Q7cwd/9CxGfnGjM11fN1PGqjl1Iv4eQ5E5YBKyeTgEWoHH+MHRGGJF029Azsev6
NfT5U0qoxq2c3n6/6UHVkv4QbGiGCyOvw9nYQDacc9vwofLJ7unA9S44JLUJ2ffSOIconjpGuKky
zHUuDbBtMyYlrWKhCjCbXF2ZNpDHCDq5B+DSKIEsmEYGoLn6D01e539gaLYLd1zYRBq2bersFhI5
CDs1mrLsjuDcAlwPf6l7bhXNurfcHhNJG74AufLmqdkkL5nHYzwtc/1nCDcd4Cz/GmX3iqlG+Gaw
UMz7DnfAkEfpTKTYGjLHVhySSQhr4FDxbLwXfXDbu25w8KOcwlZvJkAxj8WSqtQp/vlLsKvZVJPX
/OhUuzYWzrGefOm/atQWSYgLTm2FCwNrvFQBhIidins6wN/jHa8FchPzwt4GbTbssNwMKVCwR7Fn
00Gg14bYT8ra5EdR/AQct/zOBtODlHM53sXKGwFc5+OicwLtFdfzXnpu8kML689I1+ynjo9Pox3l
wwNw5f3GYiO0tmK3mwVuxgA3VPreyz19f1OFRIxa//kF1LidJJi242Ju4HLbMVzTIA2ez28n4OGb
//t/2P8XsAGXON4rngbwr6BZyfZR30NQmPfDsvMUOAlDXL3rLV+Euc6e7W4Ue1gr9DNNIs2xNccX
IoHJg6eDzInuVqk2zpAZ1Xc9rPEuOwCq7wx8Lk1pPGfmHoJvzTswDltso5TP3hD3W5HbMIJQzP2P
65MZt/NVzICARINyPwj8zOP6jYIQzBDtsAi68Mkp6wWHuXbn8hjc6Lx9DHW+xiKp89pBQ2FrdGYM
guDgvIZQgJu30JjeUmvsxpu4HqvHoQEmWQcnh7Jq1ar1GEBw46mDCMex4SqDcXXezfVYj75zR/lw
aTffnSKslkDzNpshBGBJi6sXSih0LJFw2J0cIZabzVsBYdlySDGByYoTd+381IgoXDuFXswuMSws
JDNbl/C4nFKoYZTJzDOZOBoiqleR0zB4IQH/BNXaT0ooRD6C7Fow34N8995zq9hYAvAwLCGZGPm4
IfWtD5WDV2jyZQH2LOx3COYs8NqLLTAdWreOARcEqx7dF1sHO3eK59JUC9dru82QWWJbRQPYcsM2
nX6YoyoSXA5YTKGqw+p86Y0lfMsnlbsqbKAFZINiDlcM+wXwIgsP6NcRALidgT82GNLvwGyG5SLi
ZuQHk0hXbAefvZfmmIY1x5hBfsWCOIRflqn+1CjNnctirO9rgPNXWuR4207FahdimWDlZHF2ZKm2
Cw34JIV1lez7cd7pltx3dtPDexslwJx/lSgGgg2Wzk0DSppe1oIYBvHRP//oYPt4s45iQvjL5ROe
XMeN06H2q19dM4h2LIosegLMI9vlwjIOMNNbl+RrQdUxgbRPFMDGIsgTfsiadp0NWfOQAtR3H4bF
LAxjeSwyd1gUhSmPYYr/GZUodtXa2HCmqaU7a43MexRFuzAnjDLUc8e9go2rb0zVBvTxVRPXyZJa
u2YsZ5UDBSFqHfVul2VmdgLiHACC0bRWQca2TWywu9q0o0eR9um6LDo5s3kXPUZ1Pu7tyv0eVLkv
pJ49B11tPwgW7rGBor2kOpweU7ik+lQVVtOtDEikLKhaY7sI6LxYbagaxf3PKtdMyHCi6zQihLDd
7Rn63MN4+v+R9iVLluLKtv9y55jRIwZ3svs2+szIqAmWTSUC0YNA8PVvyYkKIuNk3apjbyKTu1xi
Z+TegOS+1lL30BmNumMZaeqeSm7piZArX6yZN7GzT9+woV0PfpF/GsYkuO0a/ytF+arF7lpP8qxu
NUF0pTu2weCKK4pXHgsX5GBxBMY2qAbVJ+yjoPFh2eUXCz9/Z2xATmDaKHLCaSZ0BILqSzmhKMuM
hnZnsh6V7h72JmdUVHtnq09wwNBOZQUMOnj0IivM+WYZLwvru51W6aqxwr45d7G3hzwB0BL6fz1M
guY+EOyrlQegiX9zRcr7CnwGXq+JjKAw7NmkSRT25hqViypVnKkIQOYYyOyqfjxWEC9CnS2uQMFT
XACJNmpJVH3B0nW9nQTfABRfSpAos/5HaHj1amxF/MlEtRO0GrLmKmMuT8igqT1oq4v7JtKqwG7C
XoTMblheWT+BHkIBFi++izyCcHluROBaxjGai30OaotUdi5wm95NKJx48IIa5TH4/n7Nau8oUjd4
5n5xwv+ye+Vd5l1lFaCnTWUWwQr76HBLPj9ua2y1BgsvzGzrT471xVdpjXPx1NHkd8OD+llFyKWD
Wt37AQKZ9eQM/tem9mzQLbjq1uF5csKHgxojcuxPFFvwtF7VgQ2qjMFtLqZuqobJbtUbEscZuBk1
qZnuyZpDJlQ1DEUs1H3EoEYF9i17p3JHbuiXQr8Pu8vXZlOzO0Ax6/uOvm8gkp9et2pAiG2jKeuv
y17NcMJmByzOsKZdWz3epIPnbCWqCp55DS5x/WV0BRKDdmiU4GKu1NFoK7ax8XUt9iyum918Hc9L
zCNUtUGrHwNz2IFhaRPX2fSQI7fnGvUTPakz96Vi+WIAVF8/0YsTwmgEemDtxc9z/YNJwuCP0HgA
8QFoKlsODnA11T9dFxvsCUjaMCg+e7mUX73GBmmTSLOXLPos7csiC+1HwNSrvIl2Vo2YQabT59JK
5Kb0LPt2mEYcT0Lz+AStquSKXADbJn3UPcqyjVYQOUi+tjga19+uqs/EfaWPF3mWg3noL2s0xanM
QxNE5ROeDvrU0gbhzJZFMd8k2nT0lnwZmFjGN3ieIGPY6x37Ek2BNCUD1iVJa7UdkAU8Qe0FPHu6
F9d9s5k0JRkdQ+Sah2whFZtPJaR59gXErsjPMrtY4x/orowBt/ReDvFxiAPz5WfIhulFmUNytOt8
2Bq8sl5EVt9PTpk8tiwxryB7A5JcB2cNVLy9sVRXHIxlj7gxQGoE8dDZU1uWVWIViNjbZBIpEG7z
aj1NwCG16rPhFf4P3oJL3arj+HGIhb3v+7E8+thrFaXZnY3UzcBSHgfXOEWFG/XIN2hfon3UI1/C
oGNjxOX9v4j9v9c0hvr9FWk9IzU+5zlXm0qT2/nJONwm0G2aLU1d5/LaPogCslHkowZMG3xjaQT5
4sO58Z2j1dWGkk8bq0gqsNch+6Jc9RRhm3joHCM+2MKZnvIufGkHyPH8Y0CGglXAM1d+Yac/cGJ7
5DVyUqAzQY2RFYiLDVjm1YzrYjOmaffVgBpdb+Tpj6BBLnPCW9Z9UQ7ApA/ttFd5mTyFORBxrcPd
2y4yvZXVdB42HshWJnlRfip47OB26QpodMM0ISq6gRhnv0eyovqUZ1GKm3cW72jUzf1p70GsaEOj
fgT++h6HuOsiAWi7zP0I2VQ8Ciu8U+M3p0Yk5FX5DYyVqz7K/R+QbQNpSST8xxK1unsFyqwjxYYC
zKYBanU/xFaF8h9rHdvr2DCsg3+A8vgf96A4Pnc8iH14FmN+6JkfACeysxIz5NJ+nJ9tyGbvKygK
7UxP8qca5QYrMOaKP8f0e50OzXcQIOMPXrjlvRKROqBYZDiYtarv07pL14EMuu+s+WOeonH2zBPG
o5d3wPQorz05eHTcuNDq3SRdk/7B+vZAscZY3I740X5TCVQDWMOaR0tZ3gFonIOwLJBJg9XPBAXk
V9CfP/WWVTxFFQ+PIbaJW/LbkBbLrOLrIEeOJ2HRH2UYXECwyM9DpNwtWI3SO8NtXnvIWrnbITaS
u0K47nbUvTh6KW0H5RidnW6JMATfXblqALdB6tBzn+y8haQIJFCTAaerFDZxU/7D6234657Ss0I3
cEECb2Jr6UDz/OPbrY00Msi0S3VnOfyIlL1/AqzOP1HPeustvg4fAcRDxeF3sUvYMv+/8qG4GmkD
UO3GPfQuZ3kxUhEjm0TAZJo9jUUX7T74KYJ88zSyZwkx6i7jtMwsK6YX64UZgYwW+mIUkpGm2aw3
JuNvXph2HQjuCjPeFEiOn6pfG4E3htPQMhTR6IGunTzsmd5iaARgTP+ouk+L+8MsGiAf9VDVDEWx
xf7beUsIA1pwltqkg1TBRLtNwcq1nkU3/dpb8QDQuaLJ/4F2z7YJJ6a5TKH/8+N//8fDvgjihH7g
4GzCtnzzI47MVZPNSrcJ7grLwXGu2hS9l/9IiyjGO31cg/Av8w4QXxMHFXnlg+2jThtILtyjcHPL
6/zHOPXgOXOvVCAadyl2DY0073KM3SQR56gjQOUoUHwoMsrS14HMAGc3DXCIp6I+KBrukCqYWiRs
c2EeQXPRgoEjb02kW8rgzlNTcOe2BTvwBnCsxVc3nXFNxmmL6ndprCgO4i87186cK1nUBFA0WNlj
bQFuEAV3ND8DZns7cck2FOLoSzjSCOZLkI/i+qC/jzX/45RZO2FY7DGOuXEXNhwl0sp57oUVHAbo
Zm/ITA0+QTVORScy/3PSmKTdqsjY94V5DkpJYyC8uyztsksZ9F/AaY3yZrCS4HgWxz813s02tYsa
WoAUgi+iXg/Q6n0ZQVMA5J1KtnR45ET1d9QchXdllOd3yIolKCTHoRLN1nwKwHw57qYJ6/FaegYK
VYsq/eTghXOV+yi5HiDCAVi7+5M14b3fifRlsgyQroHC+Q6qVu6+r/P8JFn8Oh3nnq/Tp6B5SEV+
5QUyNCCeuAfdbHyvkiD7lAoL4otwJ10/XpF/albzxtdJvH09AX5Ho00QuyB5tZsTjXZRd+/oNfq/
1kAV0CpKhtABcYwP2KojzU1v9aiP1HBcvIsB4pDXQXkz1BW+NG4dbzxUV+xnzUHDKsA6BCperZEH
eZH8SaHgcqVGp7u0jsyfnNDQsIms2FFIhqPyc45bFfSzEAyYfPdoY3OjDYqv4xKnw3ZjHiMSNWxd
NuxkqsR8jhf0oJILW9RO11lwsY2iWNN/ReDF2RqCLcZlmIbpCf+SI/0HA80X77O0Fns6FdTTXbN3
bzgo8Ak/MuONU51pQgnFZkGc8CgpoDnxTH+GRgc4NSS2yaRmBiSzwn2dOjSABvpT2x8NTyjg4tDY
Li9O9ZQfpS9fXeQftCl4gr+33wE96+JsH3CnaU9/CKvIeyQBgSqhP0nTGPzeBXsOWRThRureZKq7
IYum50k4ztPzXvbHBtuJVcj67cTCUy7L/jGEoN4t9OlTwEGc8UtloNIA1eDZwauq8QtUUM5FxeRj
CVjKLa8jqEi4YvqSQyvlb8PimgvwPWF6o1fDdiMbowjfJO7E+a5kcXn2ZF2zdRpVgFxChriCNB26
H+3WTXi1oglzF68Wn4QcIU6sF5l9NFNUPWR4qPtuEtl+AXoPH8w8o+dfJx/M5gDhsl3QIQfn6YZ6
dgW+br8r2UlZYr/4wVEKYaZujLt13kbpluKQs0YuhuYBJaKujk5IYHUVJPBTCNkuQNcbiZwOajOw
JdwkgpeglVdqH0X5j4WOuk5wRAQaP/D26Vd/GhikWazq1hYn8lHTqr2TZ/39bERRev67dWT8o5ui
5jmwJ/zODdM6C1Y1n9uIb1B8UL/oErODCFW+87SJc+ZbtzOSR8Axi5sBSvKrYQyql2U6w1viI/QE
9rEs/sxFMKLSH8plVTygNH7MxcVwbaRWF5t6FKNnQK1m2lEc+YXl+ytQD46bwUZ2QRhR9Ei9rmqM
ude89Sou+HGKfHA2xaIAQL+t93j9cJ7xxdmTBJYf2vYaqBfzqqqJ3cgJKtJ0HO3V7sWRrUAdN8vn
meBGdZ65eFIKXCL603/4dywmjdqjnxwUAK3ZVNknlKrbpzABbdS6bAq8eGQCmcMJmu84m8P47PQi
F0MUa+mS4dl+nfC2DHNSEHip7gdRnRCvSoOsPXTCVbtb6E+IQOWDKXl65waQbDOAUFESZAfUtCB4
mHtkSruFROTYXz/4P8S6GlfEAWzcAWn1fj5rWvfg1X13N7RjuRbe4IDPWkRPThvt6TbaySjfs0ZG
O7rbhgUE0UdfPoEvPb3mkKqZ78LL9CQYoieAnfY8+lowSz1QzVuA9wKjyj61Opv1l0GVcjAEysw+
/RWGKqwvqmJblI6YIPVmn7NgzO8tVKU84BhghFQT8NBkUlMZY7NmXRbpXG/3QD5MUj6ON1BWjbzc
4Ebrvkpw8p/yz6U58EegksQFKHb4AxtH5RkkyGO8xYP4FNUylwY6iy3ugQrnvFFcbWI7hqiyNs0x
0fVm7BbajgghH8W5bfaLndvPETbAZ4qgRefl9PIffPPVQBZTgaUmFKup9I0D8iTjmZpGTGAXWWyb
2EYW27DG18gRpZy7xJ/+pMHFP68QRuUax9JfkZuF4lQhu4e+S7qHEciOVZh65YlMaQblnZuUa7Ko
gYZDvf8wy/HbPwRHDb65GvAgR6mGSMTeR7JsOyrsuOsiEd6N5Qy7xFDDyeiabjwhA78FpUt1n/oF
e9SgFaRXnE9vlt379myBEBn/4vfWMvbfzStlbSLrZIRradrJlwByWtzpn7vUyq8ZD5C51u4WtfVb
4Acgq6hNbwofILAk77Fz6h980V0pCi+t7GB6nYEkDKJAm5KgUoA3yMTMS7tm1T+7RvS6NOCM2aNt
jOo8+nl3M+gGoozRykRdzS6La9PCm7l+kvesvSmh/FBbcXnUWkr2PuyQ3mqC9EoRc3AUZ/I8huGu
mFBdvpnn1lOAw3YrgQIXN23UL0Ot27YMe53JycIF9Np0/WIIXi89X+HtghSSDw3qGWvH2OO1bx/H
sY8Dujy5r/nw6EEuBaBnFh5CK/I2o9W6z4PTm+sKQhQniBw5zxU482gSBNyS+6K3waD4xce+4GB1
wSFgGbCnJngrzj023nODX0yITPM0AZWqnTF1/dq+oEKmfJ2zhH9cY7aLiIdrN1FqTZG0JvWcLEeZ
9DJ9GXn7VPMFlxDqzctSdx5v+qA7mwBshtlNGLnGfiEASjQrEFEFffDRwAff2/w6LPyZW4jCUP79
ELMUNIyB49wxBX1sJsN4T6aN6pa7MvZLJEdRm0o+aqx0LK5hmByQ5QPNGvliZh9tO2cXFeBLqAXg
X5eiVWoIIpyBtrn3wtLZSQ4qhT7m6X1f1wnQ5TjtQBYfVaSWldy3uglz3z2jUmCOIL9mmr9xM/yx
9SRqyJ8k3+sp9m4Xd58YF3cI1WVxVSbkyVBICIyIXp4GRlmAtyLl1X65rlnV3ga6ReU2ZEkdrx39
eb0JNTPLWvR58atrV4tPDKl3ThP/fvln9WUAqF4H+GTaPUfVkL3YEtA8mztIUGrTl9Xa5MP02apK
99yhvmvNtL/qOrZCVkhdoThdPFVYgvxi6sS+BrvGjqbzagClJXQ7ASQKsBHz3RX5gdP1127sDseq
j1aGo4ZbA8eJt8BiN2vO6nwXDQy+t4EOZGcrq6+NPQ0wPUq9anA+eQV085ZY8ic+8iLQurh88EPY
BywZ4c3ijqdEXqWrxZvwMebr6s+CW0p8Duvuxla2vNpOuAo8KwMtZvu+IV+gBW5pgDkbWQzu+Xeh
5W9mshEVFZLVu2XZJQxIbav9eNUB+ZB9w6eXD5f4YI40l1bNkRLbQPfKRzUqPruaWnbiAN8oN2+O
qOhNV5Kb6o6aLjfU3QT+gjYrx5vFbzaA8ANoO+GHgVjI7Ko7gbTvx/m5i0wPyDEK8PJa/oWjzgxQ
mVHEu8HK5CoexwpnInbjX9y3RsV53aNm3joqcDMcaYBmz9Gz3dcAgHXDN+KONqbQecA5BRnEH902
XrO1gRjakq9VlfuQZXMAeQo5gR/eNswtxbu4Jz/UgJJreurK7Hxs1AU01TsFHSMWiUOioJftmk2G
+xlALLXV4u0XJRTQHUKT67h6apDAH4xqR77Wn6CJVOrJsZ4MgQzYOE1NQCVqY5e/alF96Ua5OC+N
/atJA2HUi3Pd+l+kjNvd4lpmWVEIOIoOW3zU+9vlaMYSTHN5B7mVQKJutDULvPH00AGJ3LbfywCE
pNg1oD6hN0A1AT7PYl14bXPfFi7I+998ZNIA+bpml2bloUmC6wT1y5OlmzJywNtOXWocJcAlmjh1
dJq7y9AcWgSxj03fyF4XeBc1TrLZ6+VpDu7i9kGa7S73XIDV8EzFt9ZzLij0wsEbdask8atNDe1t
vIdXBytIUKPE3BipMOrq8HgEwYmPROkpBZ+712cYTbEH2dkDjh8Ii0dNxxk0oiQ7NLYPyB75CLdH
iL5fQ8hPrgDCFnsr8R9Cg2MTNE4Wsum1BcpDmNQrtUm935n/YpqjcisHF8vwLKPysS8c69Bhs3bD
2GBsGsusPqHKD/cRCHt8t50GT40SX8Q+zUERMapvBkNdK/SSrafBC8qtJcGZGsq8goZMyw6jUZjz
SgBjVp8g7tSC4L+EgmKPhwtI+N1L1anXBlQV9jZpg3FFPhoNUOxWbcgudGAHlptVM2bezoQeK7C1
aeCiXqdm1QacgyAcb29niwZoCdVWCQJ/XXx2GhA9PaAaCETrqK2wzU1XxeaF53F/NtqfRQGEwIpc
1JhdmYIzlu8sAzfsJKrMC/nnOKHtKARX/Yojgx6qeDqRz4OcU3KiSIFjlAijR2jmuo08JR3H3hfA
9uGEzTg4RLyi6w4tNCFPqE6JHKgHjDpAj/2HlxxykoF1poBlmSV+gDqetaZIUPKK9ciQ0ZZu0YK7
JWzmph/sm24CivODn8wMx1AFFOuuSzz5PS/tLsyV6w9+MiHMhxRV4jzMFgjcVmXvgr59jVf84sqN
qVOgAkMl19Eox/4MZN4tah+HfZRW/ZnphnpOAxw8FNMN+d6mcRDc37YSgELPTKpoTeEUSAvGyHdG
62UhGoHMRQhy7L8mhhmoh1YUM3dpJkUyK+h2RZB18xMggqx9Axj/DT0KJsmbw+QPIF5xSpQzgZTs
0XONc+uM+XqIoPsYxbJ/jKtc7I2xrlEkxvvHjFfTw4jvJ2QYH2dPhlfExG3BAaMDoJOZXlAN/4Ms
lM0grKqRbsdL0myhhndekEyc/aszgJBf+gi6KShj4uAPYMPVK3IcpumGTGqGGOwjTIcowAgHCKgj
sC7Bv0IjSuB9eBygJoiN5V9LLBOXtZfR5QLLCkrpW8G8tl6GYkZ96WUFYVpfVAfhcWINYiqJDgpv
WQsj0AeCIKIPoliuwFqnYxcXzSKTehRG5lss+WlJgZ/d6fUI1ZfgXS6T9gmnPqhjnBhHIU4UnpUb
VY9BUD0VRBzy5i+tsXrU8YHtgRlGceBDfSTk/alcd5W7b1psYbBUB3V39NxBSHylDbtaLTb1ZieN
L3PInEanBhGfCW6Ht8VowIfgyus6lR6h4dm52OSkcOEo68AMe/5Mi//jx6FPOy/jKfwqzNBxAQNM
rdpCH0zyRCy5SCOTD3V068iszSNZS/OOvZKcberU55m8crGX8IXQUi/YysFfG+YXAzf2z+EYbnOz
8F6CPnJ2tZFbezITSM3kpes8t0Yen7wOTATkH+3s84T30IfWTGNof2JXQf6iKEGoAp2UKwss+4GX
8ZPtpf5LwFAg0epnxWBZNwwsRjfVFFs3SWf+qLyiP8S4Dwaoty6skwPpOV9HzD7pux2Qw8WI3b9v
2tCf+WuFdG1FfHoNcwvb3E6+gTMzPRdHh8hhUbcDTqBJLegDDziPW9F1UW03QqdHfp+QlrmRZscq
hTxZcOkNLzkn4Oo9j8KuwEH0ZpOzSEu8fVKXGhqeI8nGjqJep8moyz/+7RrLQk6MkzXHRPF8Af1Z
ORnjSuBUbIvCt3KN6pAI3LcDUB6+b78MBV7ZotZ0rkKEzghqAW6eE2gmUEQ9le6VehRCvX7MX5ci
k5qiuk/sz4TE7Pr2puJjdiXkZtXa/BbYoy2NUVPj6XUoRhWvF187Sn/dcc73i+/XhUB2PFytwt+j
4g0MYwKpKxQwn4c+FGe/R+5mTV1pRGO5oi6NM9mI8xSidM4b83Az5p6Jg7zhffNf+ZCQeJ1L07rT
OEZ49r+t+C8Wq6DskaPsDB+CVjMZ9t9N0V+7oJO7kieAjInIv+8iKVeJhvPWrQDflTc852Uhd35k
2uDosnD+ZUNuELLS/JS0cf8koqjYxVD12yaNB7OME2CPa7WiURP0Q/ch5G8VOGCeqAGB7BFZh/SO
4k2rQamZjb00DXp4TZhXgz51d4zzCMxzRQfSpwDECOfJgJwY9RYTBQQSsl5JsiWfHdjt2dRNAflJ
USfXdvSg8KsbHypDyKE/VKxDbo5cTZqtsGv1L7OvF80RUBfnFDoV3u5YASBWYCVnYvR9R+GroEEL
zpsT+UvNzL4M8oKBXLQNrXVi4AcuA/6tFSPkEOO2uGWZqq8FQHRr3C+Tb2C62hYQm/0iiwLPaV+A
C5bh+JWL8YYCggQbIpoZoZI3Cc36WmmWgLKHmFY7ZF/xLgo195GXN6PuBU45Hl9Twaj+8YxVJyWY
RojXSf9vXPDqDwIm0PfKS5iN4X5yxSNZRgJXRyxS7wKHkVXr2Jn6zbuhqFP1IS3Th1InoqlJYxRq
qtbz95ScXgao11vNn4w14jBbsfprlplVN04bfO0MIefBVLu8WlhQIUPqvvXHEQ/NNDwVXtA+9Z4T
aLZVfzvWffuEkvsIaSE+rmg0A3/wPW41UGPPpm6NGswbVtnpbVSU3ROUjdXaUQE7UKzpZf2+Rs3x
BklJnLnU/BijLLdeTS23zyQ7+NHmTZAdcfC/o9ElbvI6PIjJOTdhBZYIX/BLVJoCz9WuL59sUWvE
CCReNaTtujQ5CGxmU+Kw9exDOJkGF//H2B6sdr1w97mLr8Pvwv7FtdwOGUmwDUGCcPLUyp3qZLuw
aP+WgXth5P4wXOsVbL0CDRgV/RlBKYX6QgWZtsRsngXSGWAW9YPw0rY9CJILDxn/Nt+C3NmF7uCU
RZe5C6qc6EK2sKDMYyThKWR4c97Q5NdwNv0JcUWxn01acR7Wk6lnMe6s67guN7RgEFnVxQR3T2gP
5QrIHXHusO0qwYOGm7UtvfRMTkuPjBREThrOvOlPqxSBRvzg9v/bJd6tNncpNolxMwCeOdtBie8z
QV1qboeASNf5hXeF8VC17WehEcl9rn7r/008rVO+rZM5U3OswdAJnS+10RmHT4AaecglDZspjJ3F
srSVj9M8BkqRV+vXeaic+LDKMk+PZXujiadl1eWKenSJ1ddfrLcx+mwBCkV6uyjiFa/qjSMMuUrb
OogAzavzs9SN5RVpuutG8Kgrc8rP1GMy8wAdeAuCJuQIIoXp6tNA0II6Y7WEm6A0AkxWlRvWDe21
dHq5E6gpQFV33l7JRz3V+u2Veu0YN2ejwUZQT/B1Q72ghmrsPM2sp7MDmYTj7FtWoV4D9VucbAFA
+WFguQZ9jCAPkbbXH2MZoBl0zbeP0YSgjOsrCejSZLonq/Vq80Bdh7qhDN0TkLPVq5eG/N5IUG3m
Ne4pyBRK1ajrTWYDvk9QJ6xVydSaprLG8KAaoVeZFzSZJVZA1HqgXeHFXc9EfsibsYdqbsXAhK6d
QP2Cus8AAw6IuO7IhdvxaxyZ1NAob0DLwGx+Xvy0Zsgk1rTaYp5Pozo2R5btHE24CrmwP/zr+jo2
6qETDqbr17hlvl+F2cHyrH5FV10G3mIX/7KmwA17a2vVImNlC7vZDoSUt7wOX4AiqLb9DKSP9MnA
O3vUaROVRRuUjWzxzxnPbiLHM/VmU01Q/1lGDAusXFYNSWslmXcSdeafEt2Q+TsfhQzu+Mk0TNAp
vMV+mEomzacQEftyDw61UKZHUcXZygDVGPZe/pUVDUfJDX/fvPMNYXzkDpsj3HSCVgaknHBvxq/T
c7zHMi/NOzAfbwm9TQ2zS7FqksI+z76hh6YHXlGAYAZTjkF6eMBl1szINX69uSKxaEMlCaXhtkaX
iEcU+0bflvGqgirYK7nMGBnuZuBFeVtAWmvvq0ZemJ02x0Q00ZH1hnO20s7djxZIl3swHG/LsBzu
7d5GbUCRB088YSD3ZEP/pXRFApaYVH4be3HTjYP9s4NWnh0ohbrD4bNvaP00M85P1mCq77Whvpks
GF6g1e2sCvBagFIwCNccn+GBV2O3XT4Wqv40HVBQzx/LcpGxat3s9WO1UcFQfGgDwwSupmMuGv/B
tTSWfrAvUAPxH7rE8R9qrYNiVUA0Zjlu214a2/d5+kRjFJXifGQrQFq3pQAacGu1AWtsekcRMZBS
B8Mt2zVdhHzcGz7ZLUAxFI93WXaaAtQy0BoUIbWIuK+g4EVmJyH6l+B0dbmKV7B4E5UJZGH0xx2t
xr4P7Uckw0fADUZwY4A0mD/bY4R9eGrec81yYXLwDvcREu145oPiw4Du91uEK/tsDeRZuBtY1qNG
3Z0aHJ8Dz0K9EkJgKOuojTWZyM+388ASJwHL+wdqIwv15L8gKFEfHKDoH1XCjotBH4VLGH+PoDRD
0BVjg3DXeCl0XwEwt1k2rHqeZV8h6nE3QUT3p1+DUHlKGUed4LSxwzz5MwrML32dmS/INrJVHUrn
KWj6aSMnt7nLwVSEAnmA0gQfkWuCqOnRZmtRp/xABZCoU12lVZY8B0manzPuxxvyNw30Kizhuzdj
w3uoCmaPVOljllGwtVobQh44TMp9SFO6Uz6+hABwdjgu/CbBPL8xUFCN3/tY3qrUS9aNHsjt6Yxy
selzAUZA7JXMk5WB7AeFJD5SqV1xGxjObWoU/hNTdffU5+tMG+TpXX7BcW50W7aB9xQm7YMcptVQ
8+LJN+PsJiurR7KkdtmjvUFut7nHvSB/GkSCigyf28fG6YqnKcu6vQmc+4YmBKIZd+nYJOds8sqb
zHUG1BR7+dbHy7+zCQ1R3sRgaVtn2unk09eSFT9b4fJcrnIQeK36sTdWZteYB5tqk7xjDSjsQ6Xr
jtzI8Q9pXbGVqSuVqKF4r5jMQ2dy1DLV58rKy4d8wqHKiBSglwdroA5TlBoLHMtpAmJqyIyFJiBG
9QT2oo2NbtGPP2UpgTzUgZMeoNEP8/7WnJeiabQesNA/Q/NPaWk2Oajm2V4ZnKzQ8N81iw85cx98
j/9XCM39F3H/IoSBuWWPDezlX8Qul20nPLZXs/3rJ/2wTD1cIHzpnAILrFigSu7O1KNG+DZUnXRD
PfJVoxvusjb/tLg+TF0GPkylODzucdi6rOzFoHsJrB99knJNhgtoh+aP47qh3v+Pr6nCjWMF+bEO
uv9YzsszH3Td6bC1AnNYN5KHf/Q93npKFf0pfX5Thk35woA93/RKqltXWfkRt9fqkJmJf1eM8iYf
2ovw+l0T2KDfSipUPteGpmfih3AyfHDZcXzfpfZgbI5yomFX1WCGdzL/DD6y4geITB+ymPffam/8
OuKG90dY8GyFOkPxgLcWtYuQor8uTQB1pSsTcXJVLx+8i0k9aWTGesBtbMN4x9WKZvLSi9XqdT7I
0OB3wXi7Fl1r+UhMDNzfgrgSMDuw3J0IZ9QXDz42DM/gcawvJl5F1+SmKOayn3jD9WcsmhXEbB05
QFIIDVwDWDna9Pgf33ttV30yFEgEhJuHW2Qty09WEFh7CbaJeW5b+q84NpoL+uz0DDkWyPHpuVaI
U6XIDXDeoeeCCCPBjdH/o5iK8LtrebeQu0uehcez3QQQ5QmnXQx3V7cCN4vLvlvjbowL8V32Cqrs
Xe/dVK0JHTKQt25w1rXGg1PhsQo22dDEcwcHp+Ed8oP5DWd8u7iiEH7tagqR31AUDUamFPrhq46L
z5AoBwwzvERAMzS8o7i8xlPZt/1iTXG0nObKP4el/7RMZalf3fF07wn2vWM48bRx3IJti5qufei6
eOGbhnaL9yPIZGgnNdIoBrXpag8EvGWEN4U6xz2K9QNe+INM7j5Ggl/1ifuhdZgDAY/YNMDknCnO
BV/u1a5M99B7nq+P1ruh3Hh8w4HU/uKmPb68dichltBotWmoWGWJFGcy/XwT+iX/Yjo8OI9lJVFt
WUH/o/HBMpL04tQOAAjjeV4CnxkJUCYBturiY8fd6HwtwHu99r1Q3i6xkJV6jQXpn/Xccus4kyxA
MyXdtBkkakMNdbdRDX9SKEAWV3OsLooNXxNIvEFIEE1QdK9NHxvvTRqlOAr5nUkDFOIbwjsmwOAq
CdIBkMBF4tL72Ciz4nOumdMzHPoic667jRYcp4isUGBeR5mwCkIwPa0MFqb3PArSTTiw+EqNL8AV
t7Ecs9q5rEf9WTt28b6qRXTkfctQUVXmHsomBSgE7a4/N0FTR6CDQJctoszv7Kpk9tYM8Flp0hxE
4+9sgLMlUqsTkmSW3fSARYjgIjnwYU4OpMc7Z+h2wYWGjd7uoNfHbX/Pgsg+Wnb4SNXG2IJ0D3UA
5FPz/zi7ru64cWb5i3gOCebX4eSgUbAs2y88u/7WzDmA4K+/haYsjGftmx6MA3Q3wLE0IolGdVU4
GJuBnvVA4l8GVN9eKCTyuTjLCSa9OKhg8goNb6hlaxwVDpxnDRK9GUi2UqMKbwQ7CSVOcYsMZ51W
06oZgSdtPSfAeX51qmXdhGrIxqgA43du1Pe9R4fuYK7SakZxslxBBeO048Txer27s98vWsir30xL
9GKbc549lj049MfK+lGjo3HL/GGBdgC/+aUTT7B8xEgXdx3jrQCvlttsvdHyVguicmx/pJkF1iQl
ykiOO0jlHfLyY24ELVvsbn+CNm9WweE+4HfYchgP1qw1RyQGphM1tZlNpzw134cCEvbY7MabOzsN
aQLF3g3VSi00QZoVuaFTGEyjph/IizOI90vQ8Hc2FeLUIoiYUx07+beWDqAcS11A5mlYyj9CMSZg
mKPx0p0a4wdr+nFLNn1ie69L+D4eUVc6OlENBESH2yCNqQeSi+b0RxsDp83Jff1dpJrYmv6wmRy7
x20D9QuqRCGDyMSml3KVdw4aKhuIeDZdGpnIXPwyX8tSPMATuUqD8qNlFTUXR0btfvKKHoJmHs+N
AFA26LpmRncWdci2Zhj+QybVgGasO6sh9Ww5oau1eINyAWDa5SLKoYZ3c2egNUDYGaFYTi5Al1XB
ZKOhckTYSa1ATzdsyrLR1ukwu8cWdaUHg2fjlsXNiJeQ9mSPbv69LbAbAbui9zSUEFkLPX/YYiM4
vjGoqHeyyp8iAKzn+/c/IKOErs4HYJigwgtq+I+A4ZEAxHe4Y0IREwy5y+J2A7pT7xSOkQ/t9to/
0dCFKBLYCD88IfJ/Bw62JhVCM6gBoLncVT6kBJGudQJmQEOjT328dwvD2KAmx37Df+ViWiz5T+dP
f/eQyfgUozhlZ5klPwjsoJ9yKwdOV0ZY2j8DQIh/I/UQBk6PRE3Cu/DIonFcV2VcvIra1fbMN6yA
hiloGU9dajPQeev5K8ugdynq6D/kbAXPHzsPJ1hyph/1yctgOqBu7ItXMlVgc85NsAho4FDPnPCT
jXzlJZGljFY94S2E58Wul0WQXuFrh9jIwFAvvbwAlZAzjwEeg1BukshEyO5F2xHH1OsFo8jH4X1M
0EMwwHQ4fPa+vbNk+h7AX1Q9hsPEaS9wGohUwM+KMq1DqYPmhu6WbNQ4k3UFdCQ80yiJi+ZaedpN
GdrdQhSWVVl4sxDH25+9CIOAhaYEuLycVwnLykeIBPjY9DrhlY9pe1qGyCKFwFk27zEtG5HOlTG2
X4DGvya+z3Yc30TOxReOun/gTPNPVavbD3M2AQUl7V2ldxtNdDNkEDAUP8MgyGk/xMP0Ddns8VQP
Ol6zsqZ6SKwQ+/oiNY/5ZB/IbsVZAuGYzH/rujQ/DU6ZgWSxgoChrJ9NbZdti3HsF+IoyDymQQb6
8IU4qk2zQw2Stmd/ypqX0ih2VEc7okQQ5FOdvxTd0hpxwvrtJNV0TT9Lg9S34qOB4jO85VbFWlGo
OEbHd2U7fA5DCwkpok9ZKF+pa9TgsxHA18c5pF9CnHU9UgNNT1Dwg0jaysRjbKMhs2U3EDnokU24
CUU15Q4FPAkyWz/jGM6gr5a1TCKzbYP7tvX5g1vPw7mDMJmWiP4I/rvhTCb8SvDt9/AnkHo+buA0
RkZi3ul9+ZlGd3HKRg5aKtPGJCh7G9lVuZ4VTZD8IffSVXP8IVs+wr9i1GXo8lqaf6a1l89FH1Et
E7ufytRv4hBY57rUt0ZSPiZ6k12KYeqf+1TEFwFB+lHPUf4kmzDizaZK2m5DQ8exu+cirh9tK3qf
xIB3u8QOWya1KRiiHX/0V1xm4qmxZTqeejXyvCcDumom19iO7JFmppAno5AJOqzLvBjsJb90Pyap
FUOvi1eCh3j7k8veTKEYFchpXbpEljlAGRXm7sa2dCkcBbr4MGrmgIN0nPiHOLTP+gO286jGMjMz
MLD5XIZQ8zGhHAWvKc/6aKi8FPz/nAtKIhe1btWeAaqzmegsJJVURihtAD2qNC4UwUQlnHcd6j9Q
urZRDMTKQdGxnEy2PzpqWUnRzSBFS3BU16ICjQOIuaEy0uLCUOwC4i6n27Raph/toRyfTaQOUcSa
JH9HnpaugHZGeqLD89lu44+JU264fyVV1C8TKxSLP5qd90nXdmnVDRerQgkGT92Ir2k8ingn+gKS
vHqE42yU4g5AlMsu6+L/JBCbRY2htOW+BqlXuUQ6FaiFTMZyswQuxo/FjRksuWPntgFdS11VxZVA
s6JyH/+datZxKZnj2Tnc/2eAotuJGtMPgfZPs7HeZClODFsn03GwBImRk00u6rIY3DvbHgThSQ9q
7mVI81FwNGuBWs/hOnZ9elXXGwdw3BV5FqMKGoGhPd0s4icJJiEntauQDNpT4M11KZyMOkQNt3ya
v00xTgeZxIRRb0hwAKhsDBCU2WXZgUzKroajnK+Gvwsh2/8ijj6FvGJlD/+6YlFHFQ6M5dVsiCcE
gx2nG9SR6hen+NqimmIhfTYljz4NDbClQGnEhwag9CoHTfKtL8rilLrGoB7UBVBoQy1n3IPJIbUO
RN9HDbH1uR+Ufsp2F0JDlLisWe2ay/wBsPKFCFDFZrU9QGl89Peo+IZCqDE/tzgwuOg6Hoy5qbGv
UJKLA7BFiovXzNpzNyTPZJ8Lu9lkvG0Poog0kPHvyOw1fNy7PeieCmAFvoKE7ZRgx/Api9zxjG8i
8vK0ajvwFTJq0dVDjuhpTk0gm3A1JFdRmeO4HJXYbfKGoqcl3pvCfgcheJTpyGV18NTh9Cv9nM1h
jnr5Ll/PFf6cNbsG/WPWFltRJ9raE275ElotEOLWMpiMsnqx+pivW62xthQQ4xXxihK1fWfN1QuZ
MgZtiXLQvD0NjTTjZ9d0vtKImlLKfXgo1znRkvNseofKBuMoeauJN491hTfI3P9aeqCUnomEJe5A
Rg81lnq7jN0EhWgFa8GwykqcSvQ13lqQenoijpUe/MvZ5MZXIluJJAkxSFYVTYtc3NHFfCQ/2bMM
gjsSSLwl28LwIi/CgPoJlI0uhNvjOkey1K5R0ZCFc3gCXVB4omFvzOAib6kl1+J3/GyjtfoMzoif
c+4m0pCZvdjpdvRp7AVOE2UD/TkbyRrAWECn0W0cEBa/2yIrBYf24jclaHvQ+jeaqMe+hXIs8kP/
RKx8bfDXXcGto4cny9LMqO4/FtiLlOAuQ5c8FONXoM1cjDf+m24CfRozUEt5EOtCHYDzFuuWt3Zi
wFLb4mq1Uw5Mp5tfZtlQTw11XBOEd8AuUVw9OiYkzOWUGExnnh4Wx8WhhfuxgWiIWk4tQj0A/aA3
MGRXPc2L5TKJ98IivzzfRd5dk+LVstRLwbA7lS22Tp7Tz6vOFy5QI9za49z3lUa2VbkXbusWTh6L
6Ufo4F3HzcfhPZjcHvg3acYS3GbigrdA0DT0z4CS1Cs6vM11+zI0ufe5jG1rq8fDcKCIOoLIDO1l
PyKsUlhbt2K3EbQfxuvAJU0t934NXcP5qT3tKGefu8xZu63eHWgIHbS1Yc3daxOl9sWRlN1kh/6T
gxp8D4THcr+h51C0+DVslHbfQuL/T2GWXI2m02q/XpRPUb9cFNyA7xdVn40WlxelsFbDoYLpQRch
6/JpFRqVeEqFEYPItcYfqd24b67tH/okK5AtRxJwyn3IRH9EODm4m5oi8tYEVG5ZCSYKB8k9hUCe
GLLkkNMGD6SUoqEmBNO5XprzI80SE2RWuJ5+UQEFflT/w0ITy1Eb3oP6z2befCh0XXLzQQfNkc2Q
BfHodi9kGaeiDDQNDJGkgqbiSfiMQoxqiR974xRH+bzP5qGX8ibmusP/4K+x+ou+Kw6QJEECQd+H
PwRohSaC2GrfAxxsuCvwwPgNB3AARwLPpg3inB70rN8rbz46Xau9edGsbTK7Mo56WbWPcwEhVIqA
9EAghix8hnLxY26m6bk2wX5En5j+K1pa7Ua8ID+SCQhcCJoD4bONQ0gqRTj/37gZKmlDt7BO8QB6
dfBb/hyTkRrT5iEYkAdjpWzU03o5hbq/mwdZEBtvkxCWBKEAtDuBQGE//Klr9yS5tehuSVkuv9DS
Q+HwL2QC3lce1LtQ5XIN+wd2Cu2ehLoWza6oLjMKZjmkYPCKE23prg35Ctzz1Z39Zly1kLlOkwd6
QCy3+K5w//2A4AxyWTb3j7VhBmAejx8UrMsRWYwiVNcEiYP2Excm48CRFaEqQdraCkqGOHJr8PQP
Bjwp9YcuhK5F6vBka7RxDQptd8gupT9tIz52x8WW9qi876DIyDNwLSw24LHzrYatMCBj5uN/T5+N
M1BJ6vgLO5xveoaum67vMl3373ndrbgHgdXUR9dxBDCxdLVxlVXAhBXMKTa9zPsXZqRpWwdspnhw
+CxwNQEKKsj9cQDBmHZeuuS3LQswyNgeg8XoM7y2T5pXVlSWvCOYAEECFFbgj9CBgdvJGme5WaBm
3C2wQBHu1vJbyONaXnyJULuPJ/VcfL3rWeZYfo07pL5LSAfce7umfJmSMt8yLdZOmtQfRQ1GO24b
KXZCxlqrAT/IohV5lZ2G1FjGdO2agj0yAYXKbP7GGz/eWb1j7mzN97661gbZH3sl4g7bMKtGLbOE
jhF+LC6fQepiPJPFdPAqCFJgpOdkQOFB9TCLC3NF2DQuhUesYfjHFlEC2sy8Bu3tpLuBhgPgDRmb
ok2u4PxMrjg+NHYxILO4EcO2ROdtnlz0bgjINvk+klF5BjogoGgeqEFNtRXMoPHfAB5TsxXS/e8e
FF4iZeoOp5kcFK37nThkVfuy2PCrEw80Azm0MEAhmLu+X8YDLUKeZUDCxA2URLW624NOOXoY/fq9
abGxC4cOB6+wJBG2pDiBRlfuS1cysbeu6/gQZ8DK48X4Ne0bfsTBirfGWbj4Zk3uUe/06hW8ZvyY
cPABkhKStI8+3pA7HP/vSOTOs1BsjAyqfsRZKJQy9QqsiByEVuStozZ8qhhf6XaoPTMUbOglZ4ew
d8XajfQkcGpUIWzTBIQhDl6A6HQsNuqEr8yyNUGY0aM4VxZN9B7HheokhAJ6pHX7fB6KQMsL+xBL
jfNpSDh4Ibp+S0NhRPOeufi1VryzPzFd8DNqgYHIkkPQKZZPk6YvsVqC+bkYVh3OdZ8pgLP0y1jr
4YUWo0sVdQ/dL929kHocNcKP5nQ94MDXsdcZ6m+DDgwGVyAV+qvHcOIEjpUjmXTGBT43WAJPEOBb
bHbMQPssmwp6fCccNRzJVA64w019UuxDXw9ILq/IALHSRW5c68gQqAScyw0YZB2IwUK6wXEtfWXw
HLVTgNW9haM5nx1JhO+WIDGfS7DIG0A+VoFnTjdeW3pprj5BbxLc+dMbftzzmZjC1VyPM46nrsVW
mlHm2Q5VtiAeG313Y4cMpzi9JLSiBune6lJVogLyGNkz8ka1lewSxwZtRhrPO7dMQEulpfrnsLCP
rqxr0VHMF8Ss4Q96OKHGLmmngCphRGfsnUmUb0NfFEDBj/N22ZskcsNCjyJqrFwDjq2D7MvG7OXt
k7YupikeXMhY720cpB0AM7yowhzhMJxZUxmODrGmA4CIi1eV59Q8yyCwZvnRpZEntHOML88wgIih
Q1n41ZQ3D+rVTYKj9GjcunZeWouXHAMqkEMPSC8VS/bQaEEE46DumIaqiavSAmEbLiGzzoe4Ao9f
OI89qwKNgbysI6kI2fBK34K3yDmMKGo5j6QoIe210fISBB/oFm4xbuxCm1cqxidxCTUG7g2CuUzr
gxIJsPUESb4X006QamY6uC4wosay+7+7zpvPQArjFTC0522ZtP+Jh+LVTUY8ZZ0u0bHBo5ZqYWHT
TJzH6V0GjrehDM+ehm9AapbTq4EyLmQV9OkV50rvvVnaeoBWj33GvK0qjFN1cnk0zaDDkCV1yj2a
AzipJw2/S+m4qa2zQ7ChvYermSh2x1fBYpvZSKCUk0JibE7icZOWkL/J565hqGeTRulu5uwbuDCd
PZkyy8SNHNXU+TkOrbUKo16IKgEjxQXl94Warmhfal61+1SaBrp5kUN9Cz9Clu+a+u5RHEe9SzuM
YHEuXXaEZAc7FrI3DJpTQLUK3U51yd/HmYlzx/43/jkh7SK5yk13WetmWbVMVZTXKHG07f2VbqZT
NLi9jyMW2oe/ygeRhhBkoPTz4IpXQP+dnTJRjxrSG6Kpi1fw+9hYgAbEjguIGGqgIgbAPX3ophKH
P9m3DgRBr4zz4RE/s09kxYGqD73PIgK9llO9NbOVbxKvyffk1V2IgXMUqCObC2i57z8zqNGtYrwu
YH+LbTFtkJfNMJjLHyc3hcKA3EKTV8Uxe8bOA0UpUNEts02ctrgFFZSbDa8lcZU0vw4hRyczt+GV
paiIDGRw7zr5CuqpdnapU6CknTCpvANoii2cLDn55l1BEDIX8SwZ2gIuILVMvB1E6kE0HqThHVtx
t2Fphdsaud85QMCoiJXgIiM1ivpD2XSbeytulN1mkftWiy9jlBzfrrMYaSG856LEzcbJt7CzCIgL
oR1b19UAwECPbG2avGm11QNvCDvO494jJmaFJYg9/j3NEo1WAniIyJuuWlutMfZtjL9yktPGcwmV
U/KFEyC6TWoIfijLXgfCWb6PqmYxssx51qOs3Znx0K3MWNQbRcl3x7+nHIqT73chvAO0KkNuMRlA
TNhp9ifNGMvzlIkCGrwYFmnsP9aJu6uhAjUG+fgPEPT1i24LIKWt6HPSgr+fIjthJTjn1qB8LidC
eKfZgKx4xjOjdT6ZadbtbSuN1nk6i2vmxIdkEuBGAGSPXxI9A2gySeqtKMF7ymUD9FYqcFCBbpvh
cUZuiqbG6cYUZePGawSZ25OrI40Kcj3jNXTNv9yOgTPC5jttstNvLO3qNYD29YNfIRHQeP1bA8Vs
WQTroHoDPdXc2EzhBzyzo8COLPs++CbuYwFwx94u9btrCCfEn5+63O9i1NLQxPv+Xi7SVqjXxc8D
Wthyn4ET/jpI+cAvhdcXT8lx0dapI1AAzPG3cGD1ZgLDy2msevtqGRBvNs0WFZFaVgf9AILVXHKr
olSF7UVXQElV0q3KhnrUzF4qupUa0zRm2IAx/pzxu2l3tjqNHjPwTV2jgpenBgKEAXMa6w08R9Em
dEt9r0Fk4q0VxWeTZwbSGlr1CQpr+PhdfB0gH7DLJIGll7tgxpQ9ajowK60nk40LR+ZChUl0l4rp
Us1b3IO2Y5MLDN/HUjeMmnruJMiJoE4m5uLRS04DIKNPNRft008LDeyu7p56nMPKGLJwGSjeZ9GA
zH7hqphf1vFT79UfrTZicteBJ3s2+FeSjOXjXJ+EKx4MaVJ2CPCydVjW1nrALhvVA5F/qVjUQzZn
dsB0b5kHH2/LgJCDUJEOTWnoo8IBO0hUQfZCLxcvHbiS18khLk3eFHVetQ/aGqkqnU51fnCM2AuW
DQMQLoemEyCpS918/qyBwHsNQgj7yibDWhqLxU+oNIZswYfdh/rgxarjgKKUfepLf5eJDIxlcrpy
pENsByLpzE3nlc6eVdqXPjRZvHXDNj15RWUXr5PD2gBUivgsNK7zvAyEG5ZZtoc4QINiV304Tp7l
5isjAakhz8NqM0UOYGN2GK1AvwXS4kmLD2FrA3Bsg1IszKb4jfcQ2zUjc1x7cshwq9lUJUPJkZvG
b2kN+iKviosLDbUJt2rAvV5MaEe/cEjhtpCwSIxPsYGaf9DAjWxdpYB1tgXKj8fRjQNf5v/byfDn
fS/PA2RKHG8gbeptqIsP5phLFPmXUHKllPWnrhW5xcqzrGQj5PwBuTBvQ0uTOwZbDRBddboJHY4X
u6YU0SmGqowT3Hc9CvBzNzot3QbAroOLs//fRzJLe/NF4lbmsxZNJXgfYkCXygjJz1kftQCv4lW2
7l1mBijVNE+1/iy6GIxYs+lcHSh5feN4pUbuspmR9NCbLfRY+jODUskRtcPzLsR+9FEvIClYRDN/
07Lxuw6A1z9YxykaQFzddZ9AuiqBnKAhEQNyxAGeVCPBMpS/gaJEl6UwCU5t9viMIAqWQ6qWgdKI
tUItWnIgmwX01JMHsc2uNq4z8k853ghxOh7jOV51pnakZhmT62Y8WECgrxafxRwWjBm+bRTVI4N2
UvHKRtOVo4LI8sHLYtAVbMsQrJe5bmw7qRXIvHTYmDHUlWfNHj//xs7DMby6UdbsMgKlxhJeKubQ
PoEdzj7R8MZD47nc9gUoaCgsCcsXYUWoVPqIJ/tvZ/6cPiAxcnMB2+DPHUSMHRcq0LG+AvO3c47M
iv6AISvl63YNXgoYbXveQTXHP7AptaBMljnR0dDKLVVB1/U47ERjPjiG914YDaK74kRNNddOtaI4
cpORhtQjWzxBQhW/C8yhumjqUeONdhy4U1PG63YqwRy88luRrtMpTU7UNLx7793ZwsmJT5COw9F5
U9Vo78LJnzMd6HM7BLm6XOcmcJnpt+mXChWxUnxAeD40HAq80aM87k463MimfBt7E18c6tbP6/RH
kk7QcwS+6Io6Tf9aFLNxkWsU2nDs0xZvQJJtAdn29tJ1YTsho4sxiPDWVocH2o2NYshrcq8K5gSK
un0FMfpVzxtMJP+oefneNfM3ChQMGsM4CPhLwWsngu3OQzmBHOQxMoYK52oSz6tCCJ/rIfe+IHlp
qGzLFPy9bPu+SA7gJr7DJ5FhAR61degdJ/8e8URYIha6f4Nc5ztKXr0TNbnTv/fubYlmg7oBFeMq
rvw1+M9zaXl9POIOjgI6ObqLtYWfb6KwGpa7Bv2FL3eG5S5Bf/eFvKEYdG+hgHbLtdE/qtsBBVDo
7b1l6d/dUtwIelRtjnNSMMAi901F2EvXsRhqEUvrQDY/K1JUOFDhNv1UvRFwnNJh36ENKnZeAfVJ
Je6V6noTGEh67JwZmmDkiHNnb0IP74FM8ez4lzJsj8g6jFlAi0AsNahNaLGZUhQTBdBQT8+8cMcl
LhGM8/LU1XAu5AX3GaRj+vHV0wbrsTC150gCIg0LWgQi81CX6DXppkrNKBqumg1hEEpEjjH/3jRI
eVHi0Yckiw32nf7GRmGUiJT2vkPyTJmo92GnKDJRI9dW8WpSyZAgS9qj6Yz2ls6z7w616di6Eu58
9t3d3Uk7+dQxd+P08RZ7OxDI/3osr+LI4aPGeUUXjIwkOVid+xn/jE9pVlkbvEokW0cOI5RugyKW
1wF5u9jqHgwBvmB3MD6NkC38JCDNIiPJMjnOI8Rc/QeaXAwiCQRkOQ+x1+uPnQENqSbGE2jQ+YYK
WFPAg89eGkFSEHvWLug78C2G+guVs3ZDilO0poFeo6yERXIs3dpFe0ydWt8smNJFv88BL/yqiG0B
QkMUt+Pz2ReFSI0tvjgIgOo3dn3IdVOe54cQaYsbbdPnHGU5Xh+uyRjrLvhLqTukVgjSB0Q2EIZb
ejOODLWN8twsREaww08H3nqLLoMSZ1C6EXe2yvHbde2Bkp4cpdwYUY8anTZGakzKDgBh3E4hrzvk
ztoDocPaTdvSO1jhAKhbxMC3L2UxSwnurxNW2Bec0tZbvAxkq4a0Msnv2A5SKyNusYtLB8EZmAbk
VF4J39jSrEoT2WoZO1Kv2Ipw3CAygHqxz4lOLr3qgaINr3pqzHykbVaLj8wUMEH076R/A+zOOUb0
4qjmOXLyMo0mQNLtH4Awkm0UNriZ0w1npLtMkj4ZhW0dfQJ+3jgsPayDtnaLbeqb4ynuI9ABT0P7
Qo2fJa+5PRYXGnXC83ZdG5oBDZkMG5GNMszZfSITBJDjTdegClHrExxEQeH5CgGGLTlnw0EuE9jC
1RCz+kA2uqiONDEbxTZCxhEZ39iaziL0HWtrjw7qTS1k5frMs5CqhqeMS61cR30KmQcdtF7SduNo
hgHFwkYszmUdDhDuiNs12do8wmlZ6q1cwNa/QKP20a/85Lmf2vGpsMYX1L5UX/A8cXa9Br6nrJhL
vCmY+NMKx+ZBm3r9tYo5Xl0wu2p8AelekG3QEDs8bBTiOT4tw7hdJYlXf85yYV/CCbVbtFpkCZz1
R1G5p6H8CEDKQyvXFfM2shxUGcqmrDmKj0aU2kPzzVkcGpIHODfJUQjdOTjLkyGpY5lstUSbab2u
qnDCVjSFUa0zd8bK1qf44hY5W5YmZxGV4xYyVO5q6N3UXaNo3XgYtOJFzNzA/UGOaCm768rDXCVv
dCFy0FIMupuCDdfKGjZNmKQXs8bv2pBNiJLT45RrT2TikBaHhqUHiGOPZ8laxVHPGqq/x9YQhwRM
q9cBOeQraLzHBwYMBQUou9b7847HHfAyMlYtlEK4M/DC2NiqYPJ+fLg4nB4mVALvzZC1J9AvvjfI
4UuE0ceYeirGmJD88yAsoEwqlmw4nLpd7y6OvHc2WiBqPPzqUAII7eSfC/wuzrLt8VC1UFeUxR9a
Z9ubbJSQTEr9qvGSKAYBog3F8QwivZK/muZAJ+tfNorr8ba11tKxe6JgWkvNFR/XU7b/fr0UmMgA
J5go84I2tMNuZLRIUMuxzfoUTeGWhLOIsG0RFiNHamnbJUwqjikFrhGav2qWmkq9X520pOFF+6n1
66M6TaxKDuGwUkea/NcTRrwxNQP4yKDHVhtsr7zLiSONURB+O5nVI8qOyCPnAX/E9jjWa4c12ZzI
/QFF264BWWHqX3jiNhAoG0Pw+EiCgVSSCVAvqXUPDFLiDNLvWzs5qSm8FEwBd9OUm5aiyWQLUcC0
CsMe0KKPa6hgR15cDU0iIaDxHy+PMiWN4yhMRd3MUkvdfYzfXbz3Jh+V0wxA818/hgp258mANuGv
n/xuqD6p4WePc1YNO7UexaqfBjnIVtFP8Y/uTP4aLPwaaMYMBgxs3bqVNYJ+sZf7RzOZQF9KY431
Fqg7pZWam7FBUUus1g56UAizC5iFQz8UqIfvE5axI9cOUw1Uqcs0MriTU8db6qqL47WumaTkqJyy
rL5MEVaDfamY3E1Y4MvrlvNDk87jJ9PwRACiQRffSQxFhsI0xhqoG8phlrPuDI2WBGRV2vjJSvz0
BYl48lEjF2vHHmJWoG4Cxy4XkrZhqMwnamYnfNMBOj4pUypVt+0ovWpCM5+40zSPKfuh/C7eg/De
mj8qU9tr7WHu/R7cR/r7ygzcs1tsu1CwJtehYHCBjeuCez4OL/EJyGF5nrMC9cC4JxvEDxpIO1Km
0YciqUCJTIOcXwKtOQ+P6mU8lIl1MkMLCTAwrDUrNSZjwkbz5MeTBk++rqu6O92YKIQaQ65AvSWY
gmYRWbv3fJHh++Yqqj7b7ezjBa/CewfwFNBgmewJ4MqKGysH2mwbbN+9s5U5VX30wIuxBaVGhKoq
ZhQvubHM1mfwX2oQuliDrg6k8gIiP+cYT9Wz1zNvUwyS00DT3m3KW/IiHVcUGEUzuBxcE5AYwKbG
FQWlwDbUa8sfqzOQ67TC4m1RFr8yrcnZDPQOO3r4v+jRCGFx+fZKb7cgQGgkRtYxVyhULDZGj3K5
5Z2Z/GGfxAe8aTzUeRU+Gj1OHdu6WEbWMIePosMtuNEZCvJkBDWmAWSN4eM9W9kyn6FOtLGMgKZ5
ruc/utqUHRlP/yETxVojvvY204JlJK9AvajPNs5YsJ/fYugueSv1nCsm8PEOPV5k6bFHzzl3MqLA
0HAvUM9N+8OWCAgujJlv41jVtiFc2TkQ5ErKdkVjMzHQnWzt7JfyBYOG5BlltYTWMnPlA0O4dXJR
Po5QbkUZVe9ucYQLtKJVj6Dx35YpM77aJm8CJzG6Z4cb3XYWVXf27cE81nWt7/S20w9A4IrAmfQd
4XIWcE5T2MFcmDqqYYHVgeJkdzWq+SYiQQY8mGQETfiIiDonC/oZTNYKyuEwHgHXJZEfBAfx9TAB
6ifjW4p5R35IoMhNZGqGIIa1xINaB7uYCdLaVHkN4ggWGJCmOnl8fm/sKQN9qRoLlw0nALUpzPyI
vZll4rRdS0ijdAJadzP0FlQNksQ49zbENfViOpKJGggZAC8gG81ygciiuBqCgofaGI83tqULLs9i
x2sAfp+wafuLdsBFBbGzIhIHF99j+0K2Xx1RHiX98yTZwmQwWD2gcTngd9bpKE6zebyBiAAEWt22
P9DMZTNuAL05+lAMuan3BDgHu8ikBwLUhR7IUi06+ND7LAt/Qr3xrKFI1NXHs48axxM34l9sUcXP
5A37cMRNAg31ZkhUorrI4msaQu4Rv1wV2MSvomqrcz259bD28Xa0ShPo8GqScSfHZhISRxxCZEak
X8LSli9Ltb4Fq5oDKWojeWCu6eJZ5+Xf63aHv432b5RB99DAFPauYn2ChUC3XeN1U0AOqQHztlHv
UmCpgAQEKzd5owpE1iuBkuA9dKaeExriJ/juphjUZRtg6IqsNTl8CGDs34EM2LIAbixpsFxALA7U
5d6EFBcSU9MqZuDCXsbkygDaLLBx7yEA1w3baCxTiFujCfGVB/W01VUrGg9DEzo4Gyn0w6A7K3KH
YY6jr1Y+0JeumimuoQ16EAIYlo3Lz3m4eQcaSsyh09klABXSITLceN2iuwUj/nTQ9IXSYwrzDvyF
jbmLgVBxvDw8GSBQ2bKoSFdx7ANlTcZW4hTux+EMoAJ5sgjJIJpDQ+VQk+9sy1rctMQ6tllbzy8o
uZIqMm314sdsa7tZcUwS4Z9to29aFBGgaywUu1JqoGZsc+OBSAsbV4PhzBtd7xm0FM2kWeZHJl63
hg7Vg3IJagokoleuO1QbSuYv2fslcU/J/qX7L59mhOEOP53jv4Lk25qRTwKnbbI7t+ZR4on3CsXh
y5+VGmIraoFgHSlbcuAlHz9pAh7bdYMuRdJ4QYjI2VXiWFCdm1lw51DBhQtmBPsd4EZaDyCD/NvK
sLnQmAHQ2y0AjvyZnnyfMrAN3/rJU0LWF7kkHDvSHdp1cWRkCuPLckNe7tp3AD26nzd294YdNN+p
u7S6z9/Z/MwIuDviMCzHCXLHOLgZGqNe8zZqyxUZqfm/jnXJKqem/09rGJJrjoLoI2S83iP/h61J
qA0npYJyp6lC3v+FbSg6EdRZaiyiLCSwoqZR7/9kw/P7fb1Fm0WqwxR5gbxvbx8o/amSpSIEXWXt
2f1GOcBs9TOh+tvkKeVW7z3W1EB2qh3E1ivH/OBntXdyZdP8F2lftty2rkX5RawCZ/JVozXYVuIk
Ts4LK9MhwXkESXx9L2w6gqKb3L5d/YIC9kRKlkkMe6/lGf5N8ycZ58gNRBUecIP+Zvzf44mA70Tr
dwCC/nWxCcQkU2E138Yye98oIqRKNdTzLeB8Uq8OLZCLO5a/1jKUlIP96M6Q5cj+FFF8IDk1FM8k
TiUag+akOYDF8KhDUS8HFv2uHfIBBeaAau+sDVdHsqXbYr52gwwU4P0ztlm6zUlDRkuXGB2zApvp
t/YqCL866UA3gRcfpMij+jJBLpfHZY7XInDYO8CZ/MYKxhVBWJ2H8o07jMZECiaq13IqAB+h2MUW
v5vuH/1IT86uLGd3rcnFgBE1HMGwhAL2ecNDZPET6DjBjS/Q4W2okMlJQM1IiONIWRSgmaA+ickN
kG3Gdpy87yQi0HGSL9babomM8sGE77T0P2J6efoUVDhy1vdEMbXLpF66F0OdAGOJhrNf6saNXb51
aUwN8gtASEKaCOi1JxrHEzO25cS/39mVlQXEGS0sgDW6f0MlMW3n4gMh5HnoefDUgf1UDRonBLAe
9YIi2o0CSwdSmKHH/FWa4/DPz0G8RMIiAheQ2Uu3w/+J59RAfa+A6xPXYkM3l9Z+nOyWjxS2yMJf
0e3qG9IfiXo3n3j5iGSeFZOF9FEEJaMCaYtvU2+/wAayIbKTAMcCqOB5h6plJ8M7EVXYi4ZN3dSf
SUqWjpHkp5kDdXVNQhDWIJEc7HKyRcEz6JHHU+FEM1iTMYULkxb/PTRJ8+Jo2Fc5iN8XoZ7i0dSv
KSYP8HdpuL13pHETfO27Sp6NKm/WEiWOG446r9OkznazwBXYUb+OqUeNPbTg3gkBhKyUuiE3qXzv
ZHpYelO5BUEoyiWvduDixgmX3yO112NCbPOUeQXSfBsknfp58ArAiFJcaAKIQqIeeQi1IunBupzK
8tPGcUAIB25tzNmA60nCgEfZKUstAMgMLvbZeQZ4XRxcLIYpGZIQ24ZAYpntN8MBtNrbaAZBYQCA
2AcwKF9uyldGVR2mQeJ+N9Fy8mA45hhXqAHu9mm2kU1ffJGlOFaV7f1AbuYnqzTHT8LM3K1wPOsE
EHP2mIiZbeYQANeoJS2XtVaFM+QKBVMz9sja4qDXX5MzsLOJrRWWl+05iS1r46Bq7lOe5P9aSCD5
t26ATQ9kN3yP/3TGKF6LoWw32dCL534qTUz8gS3ayiIB0VG1iScB1r0/kIMBkHp8bHB+vRaJqYj5
sBhGdc8vAjFyaSxvXNT3iivRV10Y45ouQgH/eCV1EX0fy4WvAWhIUeg+aLiQki23oAxLdRGtXiIo
HjMdS98H3ar2JROSaROtvftcdCGuvjKtuL/a9TvRkXW8xfj6gWmotRQU8P7mQXpYKF4/lb7Y8mdo
6LNdL3Tzt9Gx9K3efFs6kP6wQIYGjVGrwE6viBwxcktQiYYMWiXKNILGAqZBeBtLd9EtfQE86jek
DfK7AwcBUgtO9DxkyAE25VEKUJoi+xtFhwrEoBFWI3Y0dqky6Heb/1CTZRwGj6aKs7iQDPWfKGGk
mL/bIJsuOvkgNAKFSbiUhyz1ICNqjvL5/WRh4a0rRKQSd1Ft7QtvKFb3dSZ5WwAAL/Oxc0T+Nnii
GZuBYWE34QTQgDrHFAcY2sv93Hww6lJDRk2BNBa6tzhNURFFXVIPRfaegb9mF5ko4HMVtLKlZvTU
u5MZqdsjKVHZAFh22Pduj6QzjLQdDZEo9haKhv8/MgeUnJsWO09YZk5vOcmApjWOyfyNJEvKsaGU
2qIFiEp34xHnyJzJOlAKxHFbIBH/mt+MM/bkfBPDTsFQMdb4Xm1F/tTyttmHU/IuEJGiVVHsUUuX
1DfSUaCQF+/JyNiGgCpecbF1kPb9nNSA6ojjonBWflV/qVFvfiAZaamJIqvaeCg23dwpUtlPDwX2
pFbamHqGrWqU3q5gAt44DbymTt5NBZdbwkM1YtC5rfIq/M6wm7Uj2dT5w2lQaKvUu5MB6Bkei19Q
gwp5mh0cSYQz9t/bEZlGM1LBtzT2XTvay04MyVbmoDq619+PRTeUO9lZ8cdIdtHWN4fmwRnr5gsQ
hEEhMgMkomL1qURh2LoUdvMFDCEj6phs9tTOoK4ETOp7HCwGT37QTOO8M8YKGdLYBfT3Ze4Up9QN
Nwwb5QcalcAOQqaNUswFCtRH1/Kr1aJSwlEJSUMyHHZEmBd5bHoY4mG/DEljlE15Mqzslzc53kQ3
ABXroz4OMaVTg9e88QH4dBc9N7DFQ1dbIpOe0zUXU7o7WeHxKLu42C4XUTFvwi+u+p7JaLmz5SOq
i+pPqL6PFNPrwxIisTnO1ztMUAzRI394ARElsN9c4YmGWciR0p1UO9JQQwoQ22GlU/gJcPUUGKlW
d4XHVzX4sHaLDWnaNPrctLa/03vA1KMdXySZ4zEVdXh2XXeM9Vbwzd5xxWf8pLSKzLX3nUJf4E9h
I/CVrWoWTxsWgldSkz8C2/9nY9vGluT3HJLajtR3vnpIPSKrpJ4KKtUD4E6umSy1LclwqA1sVq3W
fiQLWfrSjlV8DjLXeQHDQYPUgrbej1R+WbjmyS5KQCG3Wd6qXJUt/k3Do4jMdyayxR9Z0mxRIW9U
224AwlIYJ1ixEJ6CJ5tFnSgSHmoKRYqj7QyBbKoVcpUFKMXatTkn0my/ZsCfDAHSdVyeBWkgX26G
IJJ6AUcFDrMMDoJ1wAULB4CFKw0avGAKg5AY0nt84WUMfqFDUIblg4Y4pp5TVP8IVLihLg/1qAMq
DH4t2QCTFm14kI6bu7Wc67BLbknjqOVAA7FPUYJ5gHJveNPuLIFsmrjAEaFJu8222ni2inE6tukL
yRkRKqB03UsBd4rs6iIGp8UYqZopKzM2Odh41lQplVTt9Ei9paQqaRXgq1JTsdVNndVSfPW7NxVg
kTdpEz8v1m/LVqMV9c6wwS/ayOkJAAX9xVONZVT1RtTzsDUdFD2sYgvUewC6QqZE2l+oIeOIAwuw
M0V30IrMFw7S0nNHHRLClwxjHgDigQF5xsOGCO2KqGZyHKChp0DpI5kxzR1WwPa3kJvNMQCC9EPS
IFcaSUkzEtR68JPWhVxh/wMQl15fXTjoWRSwZeAaZQQQlpStBGCxQCkAizwSgLwcJmvPU+CwkmyK
zXhrMySR20jceuR+7z8G4CHY+gpbYQYuqgTvhwtUohZ/vi5N63Od5Biy3qvWI3BCHo00W81AAecr
FOK/9ZRsBFfYBX/rFItEwBz3xLkZj0WOhSnGugknr/UB4gwhqSWKXFZWHBQbLfujdcDxOAWkbHuc
c8vYIAt03FvA7P1IQ8zexr0pPOAtKi3KVqebIWntWbYf6+86eKYqmOkmCj8q1rIrg+XGEnyVmAur
eySbuzsrqLyZHP/4OccexKqgvpiWJZee1tOKYQzwRgXA8+VP6weSlRHYocB+fvkz+/Iv/2Xl4AMH
SI7hYSh6/0nYtv/kEEYeqBXWvRqSjLRhkLaPyLdYkVw70DAE0pjadTd2pIjdTtiAqynMB9flP+6M
KeYY41AiG4EQqy49V9j6CYH1vRczb/AcAvGbUyBFEttVyRPOdnO2ilSXhajOrqtPCc+TJ9cOnREJ
yMiOrGV2IFmIuoc3B8yLnbXTzO6GhH4oe3OjQxeYnq0xuynX9B3TAmn5Vsa4BrqFCF/vvvxlOUXa
AFr6uvW6ShubXVIBDttYLMisVqDBSW2dwRLkn8CRA6o2BsjkBCl4sWqoJ8ye7UqL459Vac2+Hp+0
HQNizjrv6xA5AVCQh9aGSXW0MeU8klwHHrJO7sy0ECiPslFcDDJEosQmcuzliESd3y6YADS+2t3I
brqL969YFCaVFaoxyLlr3i5SZSNOqOZ56qx1X/rZQ1sbwOdNg+LSq4Z6gOf6EsVpfqQRKrvLi4OM
6wer4SC5v5qRYpyaL8aMF93Ap+JCojrkgJhWttKsP0SzFx+Wp7guoZ1a5F52lW9v9ZuAHujU0POd
TMw+cRSDxri8LEhRLi+UMUb1lSzf1G9CdQUy1xegIV0Fb/VnWQfPmWFggmUFAOGPxrBaLeMEdBiP
WW1bclUZ4ISqK++UshaWKEsFhIlSB1aTAKbO7jc0JMXiYg9jdnLLfncbjK7DbRxXz0kr9zfRZl+g
biH8l9f/0EzmZlpV00yHpj+ObaOW5Wb+Q7Y0jv0IPyzx/cbETbEJ1SAPFPVJec+wkzvV3ioLsPdb
0RM/Ve+GRDXjBA6MtK/2INUDbtxVTj2SMTt+ZjguZ0gODc5h2ltrroBlY9UMAjgzmdMWgL7G0MZp
7Y2i9bE8Jxk1AlRLz60/Vg9aQVHIVytKA/nCi99dfLIGJOPnMcpAIAtY+HjTj62DTDQ04KZ3gMtq
l6eO/YdyADzfqVMN2WL1iOxkGpOG4SxgBbSbbEdqbaiHfuXDRY+pR43ht8NWOnG3BNQKbbw4x+H8
A1w47nb0I3mkBt/9iK1VNQbgtygAiQPC6dG30LW5JdUf55fBmwqmDmu6lWhRzHmjXpyGJbTyp6ja
icLp4c3lSbO431/+zn6gGyNXavxoB7Tz+hgpDkt/Yb5EIs4xVHyZN2PXyqc96PtOiyy4Myd38qEe
qamnFU4GkjScRiMuJjXAmKDuItVOyHNHpaJjfdBJbWkVxuuyQjbwTIlxf09jW/SUGDdKtz2WzYjf
NfLiyEUnzP0xgW6k4JXrDwAXzU8Annida7wwkaMizkyxPxPTMzVE90w9UkSAlTm2zby+k//JlsKJ
xAo2oMAxVn+Need7vR2QQpRnVJH2xgCEvizgZ+xsj9OOus6Up+eusM9gTeofPF6OXNW68jXr5LyR
SIYEa6rymc2xw3GeMvdxlpBuRjPOAdgVpgCmsqXxTodzQ/yewSOy4oXZmAdntM0V0lwjYLuM2F9D
Ep+98WsUDizju0dQYn7ILds/3zy36KlEbihTs9f6wUU9EOz5j0sv+Xjjqs3ItWOFjTQF2C6XpYfh
cu23K+obWSxw8oiNCrw4DDxM100yG4+lX94245g6R0+2D1ruDkkkVzRu3fEdVgn14U+ubW+Ym5ZL
D+k9v8UkYyCa2DpwfrWYOfIYVrbP3hko0Tlo1+WyvQrKm+E26LlF/QM2Ii1g2uSeZR1RcWcdJxOF
gqgdRHdRFfEAjBzX7vztjKXGg98UWytwOxvwaTAiNfVufIJpYOFJqxZ7VNCu4qZLwgYM1KaNOosY
BOQxFkynxhVbwMdUyF5E0/RB+UTDq5JMtZx6pASi1/ZOTjFIiRfJorxzN8BmtpqCoUWWqb/K7JBf
kj6I35dgpD977vzMeJW8X0Sy6vez0YF3QFlQY/BJYgEBREUcCr7Zcc+8zIlpg00aZl2W1ZfQHFfa
KTPn6DCmGRb0dptla+C01VurmwsAw/wKYg14W6PMxz2QHynMxF/5VpVehBAMz5KsHAVou1XSI1Io
z0KRBxjYy3ooWfmORnOX1/aOtDaxCjRO163HJO2wb/3LxTWECB7tYNrZKFQ8LIaLTx/wcjO3brPr
ohgsFYXrX0zU8F+qHuU0oNDqtiRbFM1YPBgu5sFaVjlWClCF9KBFU9j7wNdwUcg5ySeSk8gCRCuo
5+z2EKvL+EC8Mkfg7KlfBhunHA+FftrHBchTVrrUwVIaHJZNezK8Ubsz+82HGTJGuc9V2qvAd1UV
pNXR6DJLSNKYBZaYN+UXKgLZ6Ki/rCvcJd21a7IJrG6/120ox9uIdb8KjLhDptIV8AxbNCD1xjOZ
oMu0AsjX9mNpYRfid4Q0GqKo+gWFR9GBRpUcsVcOCDvkIQLBf0vCzCjlQ7fksFv54AIGNsa816me
wt4Ljo6CykMG/QiyadksstIFUcgK+WyLndOk4ZG8qPmDnETXuGRPIh2XZMuQrgi4RKAonbA7Vp3A
u8ieqQmRTf487KhvRv2b1AYH1ikIpydtSEpLJMMeeNvYxrhGkMrLGweJt4lpbe4UHSrV8BxK572O
Th4GNv1qAI+ecMLdPLZ9sJntKnmRRo18t2oYjzTsGGB/CzH+SByWvJAIaJRIgzOsW4u8kD9ICcKf
+KWzkDBDMcgraSv3dLUgs7ZKLj2qRWuAgAhgwB3cHM8iaprIeutpGRdtAswOpOiQrLua3BlXTVTu
al4BgfYaTweVvaOIujkQrX3kdpKvDqXttC+Oym9uT07T61uuf87j4QCgebwr6IWhmlQ1YIQAtBgJ
wYONd01UI8kRvPLLiBQu0tjw1r866jiVekeRgmQ3wTodF+eIjb2+MyWnG6PlQoX/zFtQyoGa1z4y
lFEck/pXT8tMQIxsWnMAL48y0YrWG8JiEZLmTv3/JNNRyS0TcfQ/hTbBJDAaCZKIa4BwcORDJzz6
5BRef6gEY9vC7Z76uqnP4E05EzaOH4zT5ToCmOMyIhidJMZzOi+QJ2fxsaoOSx0scINOnrD4IQTJ
HIluymfrzv6agSKyyU4cK2MkmeE5FzOAT9VGdaCRfiPTy9h0hItU9AYpa7/e7PpFf1WS6M79r2FZ
JA/4PzX6QxSH3d6RM6qCVGMK1AdJ1dAwjaefU5KbWxoxbDEschqSGTnQ8H+QxU7eAFFFhX+7kI0x
Oeo4+uqWi+mJBDIQCJ4m5O6AMiTM8wi4Po6ZbGYl65kNfiScU/gnamZvqPZhV3zUIuQzWslmiUBd
rcpKFCTJeJg3WnZjPraz2e/oOkhb3zR2gL1pBoj3jCMxZ4EtIQwSjV1yg1NyB3WibbQL9UQYPZS2
Xz2QBYnuXElGsCfNHVSKdvmjzTU0ae/uoB08VOzazleCb/FtgYkldakpgT3lz/xMg6oOaoHqWc87
L93BbtvNVKI6THtQ7z4MB01lhXWONru3MCfwFPwpFF2uceVLpUj3urDOHudB4NBVxl9qFOvwve3I
DPCHaKxkTjaWYPGmwobOY5ibE5B9g2oeQTMAx8KfvrQWUvHIWvuRUss+8xJzLxLexKFxJIcZDF6Y
Sawr32mOY8sN7zUHnW6VhfLMEzw7ZrcfPkobh5M4KI5+AvUPK5H8Z86DbuUmYf6hlkG16wDgjAx7
1u/jiUtgJxo5SngADrUFT08OpOvCAuxRD65xYOB+9SoHUGBIlwejQ9z622WsrCM3RZ6uU6WbIuui
J+TJR0/U40aKYisksO1I1lW1C/bNGvOwsgKkoDZcNAOArop2eGpVgEVEEQycx+yWMYWdR8wYKcIi
1HH4vAWzHvib1X3QhfgMsPRN3YZ7j3X8DKq0DhTmKFYzgThynvjr/TKUVpAZSgtx6jQ5QMAdsaTV
S9DBmkusGZN55bcxyijUzILmAkPV7TNMYp5JhM0suc+Y76719CIBuk1edqC/VVMJstAxyEvFSJUF
jdqgBBqwuoppK35BiRO0uwS4dODm0QKKCckpdY4S46jRtr+baQusmDOAIaGAYwgFsLXA6rxD6saA
amfuSlT2TsGOGXYDsCp3Gh9y4Ibsy9p98GZpHqnpJhlOy5jZNbIL+y4wAcDKOZAUrlbantQ3lkuX
9KTSltQL7bEOTlpoN3ivACMp9vex5T2Qiy0db+U1QPXVZz/BXM79WY/1wRYAjZD+SZrl1Kib62yb
m0jvWI6JRAGea9FGG4AIYkfDL6In3dQ4SnhM588kmcsS9b/zhDx4q2+MPQk7DzRGqyEFZSXQ46JV
FBdPQ1QePQXqSA0Ocr2b4Z2sz/GK/e8m5DGnPZAdddS7MDR0rtcUUd4ejNpfHP4aPo9RWNROFViG
1I4f+GScY6tuiIYWZmblSmuoR2oypCE1XDnrIWmR1AJnbXjnxwR2soXL/tEWd6HamWGHUN+N2311
bWzBUYaurqryTGuVz8jmWKqvlqKrbmq8veU3Pyhfd5Et+q5FknMrBzAmUS1XD9gEUAThPLkmYBRh
DC22+qoEMEMVthhGFH5uSOik+KXvcD4FFnFFnZoauW/ufFVUuliRF3Dq/NWN/RJvaOZdZmE6PdbA
fQAidYEyMZw+5VUjnhJ1NkVD02KgzsYccUsy0mo7m/XveWdJsIT+cqXeXADUZDDjJaRWUgx9waH1
YmQiVsUeTKDeWWR5Ge7a1A/AyDrvZZYOzQaVON556Xp1JlfNzO2tOXl2/TQqgDUG8usomSfkZ+BZ
tTJ70FKTD4VseY8S9Fm8v/nTDak0g63+I9/8pm5Ubsi/eFIie6nBe21Nf/QlyN2P4sZn+YFVLiCo
zXgON61CS3HyErAr3tz+dAPP3y1D0nheNp2pFymYFRrmcYGXWZWDiOQqI5O2wPJriRhzQMk0/B+y
MIGnO6COHFfSHk2POqs+YpNR4HXGygNTCDoJnjp9avTH5XdCvwPAYaM0MoWmQxLa8eZnMisXGme4
nW0Cou0IvI0oZGR9vEYuDN/Pc9StcQaMsYHjhAMwj8A+TmOLt6Y6wX8/mmEXr4U5Dk9l5G5i207f
2W2XvhvjJH3XpvhItXkZeTvEQINke4Chs0fSkSkLxs/RxKLjYjEINuOdzeYHikENktpx4Bt20265
Vos1xLZFssRyMQN/iacoCVdWbYEhCrUO2Dn1W6TLxeAiVDK/76BQQ+qRrG6w8THb8+nOjJRMefW5
M+3HjH37awxSZKOMVpyxJzctBnwPBjL37IlXGyObwCV4N57z7EfAB3mevGa4dLJ+tBSWqVSjqW0x
tQM7ZBeZi85rE3bO8I2CutIc9lmOf+chxA927weyDZ/zzkQqWwyyAGOWqpzXOSNhPHjAPBfY75FC
/aYGaT7sLKM030UjeIJBCdGu7Ka2H0LKEgE0dL63AWezNmgM2O7+ubBffT4Bs9rzsPcpEudDUQXt
VtPhTs2EGqRJPJPItbh3zrGxSSPi1S2tydnZQ4+1hOLVpcZzXR9PBA8ZBJaJScec17sBeXWXXqVM
8ZH1mGNjSDIkRsWXQvgvRTLiha/kJBoccD7GnvmBTBeRUlbIV1jbhsBrsQuzYCUDN3rO1mQgpim5
GAbPH1Pebnvbqo7+UD+yGr9bO8xvmyiN250AKOzqTmEqOzMEQC8HltdWa0lBQ9DfvNq2FT1Q4GDy
+5vovfPYuow93ovVzYD65dH2QOGYo/h8zrgPTubefweUpJ1A7e8TjVgh5XMEXlug0vTpmkcxTmEH
4wfZe63rvxtMEe+x0FPnInAnRd+DFLbOxmFXYus/xb82mJPmnKVHcgFfAtYNnu9uo1Tg/enYjXuk
ZgoSYL9K6QJ/Fj2StXXwL7K8pq2lzVCnBOx2ZafdqHfnezckEx1G+/41VMDyAGv4IgM4btgAapFK
bHQzjmIN0oThwLMK9dOkCEvXCR+oLMfDzma1IqlD3apDMrY1lJ/iEfnKZcdRzKSKt5dqbepS02KL
MY1wvkVV3CTCErF6xAK/2QyoQlk1KD4K570do3AZby/efPGHCUhQDDjEnWT1l7CofwIRxrxIPCkv
YxH9S2KTud4mHkbv4FZ2/kVsw4AVB2SzIHcCpDKbqi0VTYtjvwKY/tEVMnsfNrP53u6rUx819muW
tRwUq4CZdf2q+RiCFFF6uXme84CdUVHJlh7J/MwaTyz8rnVW1DbbMDRNUDR15cWqX5EWDb4dlasY
STSW7XbbSeJxRjJqsL75acvR3dcA4zokswDLhRNj1YkGBSSgh9HjqRwXE/ASQZFdDf9gokXUS02e
PLaJeItMkUaUmcsaICYAWOhVMygsBZdQF2i8dL2x/bdtFb0kVfIOip6DLLUPyUqcVSrO58viGwN4
Gikl1da2WuC+SgezlS5EeYOF/xhgvM9e/ZSFwCsAAjOZmMrOw/nLFitFa2uonEWAZRTmS9n0TGyL
6kgTdsDCTNhUlcW+6KfbuX4CosG9HNm0Wib6N9N76pK5qMsVC6d3BhAqwE0J7F/DD8FPbI17AgEm
EUfV+K5OZbehISm6PPs+YONrO3dzshV21e2GrDRfgXF3tOa2+J6PAsdr0rffFUkaHf7vFgCZqdYO
M+XeyRzzRI3sEmvp/XfZIPkLDv2bG1czMr47RsAAh8vfqqZ+L7DCMv6TJcT0aRaRswWXtH2KA/Pn
UiIbRi4/jo2qQrYAVIi1lHfWDcq+8DecZ2zlTKgqOMsOVOcQ3VkAOftWZo8c+TpxV+6HhE3AGzGm
yww4lH0Xu96qV0NSgG6jvACdggax0VQRMjBwqlomYfoAtPEPOBV8sa5o4sKtPKR6GKhxv8qol4wO
Dv4swwWM+y/oceoNZb+uQOX0CO4sAEP7TQgcyZxfBA1llKzsFonrXCbVeQIE8bl0+wonAskmUyKS
Iw2pzDc3XSyz/BUDKeUm7EOoyDStMwOgTZ7Zgq1BIBEwAdDhoCC9l5569N8MlaLJo2Tjd06wGFet
BKghWbtNlSJL4PcQrRqSLGAWIGsHFVJ4TggiOtW9kTYUSjuwAqgabyBFXgTsTtrbW/Yd/wqfrPcJ
77YW9Z6gUWECnRlRs/6T8dha62DIm89dipOJsDNfw9zxxk3FebIr4mgEslA9n+5oKNpMonq1BGUx
aobccLWMyVI2qATf4exHgluXzUfLy3+ExRy9IAG/f2CzY+67ICk+iqj6lMZp8R119T/4FP3dACUG
QBvO3X0Zib1wB9TgOGaanDthochG9eI4yJBadB2TkLXgc818e9jeKSbeJ4CHRUN2E0WksciwvkDm
8F503fAgkuAYjAx7cw2Ykpcj/WVMB/vL6T2d5hsN6+01dXFYALwF6i7ZAUtXnQD1TOUULG6iR37H
aLIIU5Srw9IdzN58GIoI0594EC/AQwQuB0jpQSoP7MlOCpCcZ86WlN7U2M+h7e5JGSewLzMH3LX4
zR9JVoamf6i6wMbWCbQeplxWnWxv1tRRipW49JBxcsYD1wTxTZB8TMSOuAVoMFQ74h34pWEKw/3X
gDSeBNZCycG56Jc9CpaQ3Ye29k0bMOE4hYlDgKlQmRMVOOXYOk4PQnTZtpJ2tDJRAwQiOJD41ivp
vwiJczAXZTMrV+Fz03BWCOHDnOCcTWmp6a89rSC7cMgBKv7fXSg+d5JDW1YCGZ7x/DkNMmzIttUT
x9HrUxcgcQEwJaVzUgqAhOLIvAHd5aIesag85VBkYHbY12GcrXwgzZ7s/CeVueqq1wU5SKMN/TK7
ARciJbkR/hANsTkgVDTbX9eYOj3eJ2sMcn405sOfjocMpWv8m0Mn7RzjfOzRT4905gRywO+yTwGY
qnAyNKRFmfZbl9nFQYs0ykWYW6qkq5oFeG9+cyNZG7pszULbATBcM06JQlRo30kFE2kP9ddxQIav
j33uZO3F3e0wlcNXc5YeWKfwe1hfjZsSEJUgHGm1f21l/F2Uo8qLWwcRAlx57ofqH8v+mQx+8m2W
YJu2eOOfBiS8XAaG3OHK7pJvYxR/SYC58OJgr/4QvmtaMSAzC7xjRZ+mFwsbxjmeNC8kMqT5r1t1
IFtRoh5lWbsRhwVIKMTQAJiyticLPjg39p3Bop0bISssAI/SaWzmbutP8eso/PbcZSZ7L/2uPPMi
+1y54VysB7t21xGSUvZmnJjvE+AvvMeZBOlGhwM2SlXakyc1gER/tb1wWldB8+Cr6icQSZsn6ukh
m2NUDTqmu71T6KE2HnleHRMwOFEmOPZBZpyUfkgtH8QYv0ZtWU8VUk/Uv0VcrwlLk1I6dF5HGjsr
zwa4ts4o0WZxa69ElzNFNjCD5AEI3lKGz0I1FoAUAH1sHD0Fm0DyCfu/p8gyTiTS8iZmETjYhnFD
snD22F6CKHR6l7HQOqJezN9yM2fHAHhsl8mKnFUvveJ75CX7llXdYzDgkb3QLIDnuN9EHlhgiSyB
uBT+RK1AWm0yl6Zc9xmyxzQqUEwwQDTuHfylsbmuYJcsw98MnQV+3StdqUYF0rIFOUiPg9R789MA
QdQDRq7KIxTs4LZueonDfidTJl6wNS5eJOCYFDJzdJiUzAuQce5mnlwtWiXjU793QCT7TKLCQqI7
5kPTloZ537p4DLf1Q59gg7qL2HtqRNj2O3DGjZs+qVixLs3mqUaF46OoGvP94NhAmHZafuPRhFax
NoFo9UABsJBK3qmYsyvNdRewL3EwWhs/sY0Tj8bs4k6FtxpRJvHNiBIc1zndJ6NIMWGQNX8AJL35
Ma36CxmABlCuEtY4l9IJh1OXy3hbsiD51qHQVkWg0PPEw83UDRLf0zcj5/yyPFvi8OtfRzz82uQ9
v8xDgmcU/Ey7/xYArWHX1WDTBIRrhZ0oNSmiMTXeHE3BGaAqT7Jw7T3JmqGnFM5220VO+ZqPH4jj
O7YTeUw8mwNcJZw/+76fr4fS784TGOVfneDGirsBrAY+f7YSVIdpq77+SGJk3c7H2knSxUqW2ZtV
EYK9yGfFbjKlAAUyR7l6MyUvkWVbT/UwH5kf58mmUcj2WHrSInRZtgpWzHs25F/1EvV+oUsmMq5u
TGjtCjJtzO+M+Jwowgucz2API3+mQa3YL8waRK04YgU+nTLQClZ3qDLDXsc+83PTX0Vps0pR9jhX
SJ0xxVbnBt+l/0rU8aLEffpyl0JMDhmqNHGpFMVrNPaLIgQg5RQDXRqIxqu7WDfmhkzW2GTzjuSn
Y+MgptygGA7T0bweV2488AvAxAIcXw/Nevac9Cvojl47WdQvUQGWrdL0TKQzQJ7N1T4VgfspQKrF
gwVMnl0OZuyvclgHUrB/gLzn7nrm1w+gIbJfsUuyIT0YAfnWwCbxUZRt9mEM+vcUz4kLgMeKongs
W8e7GKOB+Y66kMU61DjHLr+gePZYFgIgTxIH125dz5+LvvO2QBzlD6GTyc9+w06WjOqXpnemZ9RF
43w7sd/M5nbkDzT83Yzl7junLTaYA+ywKel+GKakfsKGwbBw2PMI56fxWMYH+ok6MAOtqIkkXFFt
HG4bL17ZfkpK6X6tfZArh05uP4/dWDzOIR6lpHCT/KFv+/Q1aGS4L4Bpvp8BNPsaT86WDNKaZ6iB
rOUZwCrdxalwgDzPmfsVWb5fOQqsXyw77Y6dh+N0knsoRURyzte4MLxt7db+oXca48Wd+k8RDtqT
Em/zCUx073tHTus6QFo6vxLcz1l2YiM4EEjUl8nwVOOBlKYWeDTKFofhAn/fdQb64wwH9whQgMD4
JgB2yf6XABQ+6vvuiTv5rlMY1LzHvLoI5hOy0qvHQYlITkNq0gbloL0/VWsto562m2XenicG7t52
E0TReNSTTFCt+9WG5pvUXE184lb1iG1Vz06vNtjHm46Vk/wbZx62ba8TcZqSc+L0oTk5zcFJrYfU
W2z0DD7OI74W/pRstCH5OV4E2q3l/McyAGngl6gXjoOu2SaqosZRFTWp6rlK4RtgnCIFyUirFaMq
sCGZViCJ480j5r5K9UwzrMo6p0LiHxUI/R/OvmzJbV3J9ldOnOdmNAHOHd33QdRQUkmq2VX2C8PT
IQkO4Dx9/V1Ilova2j7uG/cFJhIJSC5JJJC5ci1uJI4vIHd4SLTKva/qBNWtKqbEB0R4eo29JTLy
Nr/ziOxqV6AQ9s3QbFQwx1q1DgKT76ABs+/rZILIcBdo68SNnE0EHs0Me+JinTludF+VCXvsZB7v
x7oEboS8AYUsgeVp5SFsTf0x1MRwVmuFY448VpHXW1cFa5dw7hzTFdzYsgGR6+Bj1IkaMBotjqOV
n+0WeDcyuWYv/HxAQNQ2kaKPlVgpXZn48jTIGC1mCDcA0VFn2bhusdv2B1QQTciW/JqGGaigQ45J
SZpCUhnltDTYDdX7jEqN0DAN2Nn09n58wL6drfF5mGdiSALmxlhHlpascTz+RZtElEjIvlQxOITJ
beZUSpSzayXpmowXM+A8WkE6O7M+Fuf3guis3Dc1b3c4gWPjJqZ7NzO9fzX9V8cNLQUy7jaoth5+
gO3pq+Uy7a1C4bOfNX34HGKbB3lxe7qz0hiHiLawUO+d1AcdUg43Ey9QBpFV7qZLZLe1ygzJ04RB
PkRpiIDIyt0XWrBZTGSnZjCdoVld9JtuwkM0Oy0mYl6muZGOsjAg3gaUlANlH6Z6fMY7T19aLYFa
lNW/DZqo945Z2et2qPo3HWzPoIEW00mH7tCLOyDVqtwyx4IKkXAhE6Flw5t0PZQgamaF+B0q3faB
LQNfgnXhJCRAsnqMm11bM7BSAfvrpnmyD/QKZR3kQo0mQgT/y8Twa7s2ux3NA7+murnb+jrq+Vma
3qcywv3ebfHU5KqWOZ1wb6UuU5XOS5dGpXIOlLOunK/m0miUJGtwtiCTWzigf5jbCKiXX9e9LT+u
M6h32DoHFsZr2S01hgr9Lt3FdjmPrB+T59f42zg5iQpHnjFKbqM8NE5s6BA/1MNo5zEQoGBXBCM1
rqLATQGObNhsWKwEuUgKiJqkSN5Dyvc3M5veQewTleZ4WP5akiAdGQ7fI9D1kG23QHlGL7O4oJo4
3oQmyn56K5C+A/Y8ZBWg3JEWUXcnVNO3yOZ7ITiMaYAaVPx0d3kCFvGocNubqxnxKN4EHvv7qwkh
UuNujoPxsgZdaX21DeKxP1KvFkhsrmInWdkICZwX35wzIISAwGlixZqvGsTIQNGL/ezcJVuQZoqn
Vxlp+MIbG7jGgRz9h1pWqHs5BCSROyTxLBpouffUdlF1JBOqr8Xai0Pw01S2szFMJJNAyiNPyIvg
ZkqXS8NafcdSTR4WE1056h4824R+uQoNeGo0yW9ixHAevaDDb1+rkBFWBzucX7p9lmEvAzlNiPF4
XrdmKOe8p7OfjuD9xo4cqANAxPXJZGF+l03ePupaqM1eLaUXZbfvJPdWzYCfR5Zwe5fVwQ0wQNET
RBajJ7OxEcaBXs+uNG3A/essvks1d/YYw8+ohLNTcE8FAYj8CmiGQfwmAG+TbgM6L/XgSP08xefX
emG3oS6HQqq2peERm+A1QrulT103jzDRUROX2Y4cvpumVt0skEQCM3qc49NLpNzhYQpwStboYtc7
qMoZZaTNcMU6hGqW7NO3uEnxrOhSwzzjzGeeLS/7FwBl9Q31FnvWDfEev4bPOqvNM1dNAF3YU1g6
2SfptJ8SJL0AA1oNpI0pXeOlws7gLWi0yec8Hh9AnOHhPxdMt62wemgF5Nq2wswHlBnjvDtK4y0f
6k9DFJVqna4a7M+Txp8opAA8wmtp9sGWekuzKDuSrfBye5aIvHIpG+96vg10agtKVTrK2Ug89av5
uFcJbZVXgJbQyHIERJDO8QMIwSgZjvqOm4BDWoiLLcpqKE5lR0gT7zIOygqtytzdLAsxoj4+hErr
GhTr3bM9JuwksvFNl3HQ+HiCpHb+TGoSQHeA8UUWJ5rnTcbvl+lcpSVVeeneSer+JmbRtEPuqXrh
bQX90AR5A038ZIlpP80OdofHiI0Qn26IHfOq76Tz7hA8hEThSe2dGhr58CNTDXDYesoqC0+DUpYR
JDeEeW+oJmfjTxMEPPveMYx7sgetdNdFPGnrxTZKPDI9A58sggdasNKzQL93UceMSb1jwmI27GIh
1wLP5oAdBJSh+eRsmin2Dj233ANdVb/pLi7kBwrK9xnLNCnqVRUZ+n7xdfrqFXnbcovjuA6w7V9f
YvGjV1y6dHX1Lmjuld8AAbiV0VXStxXBYlMji5Xlrr01VRe6af3c0CjZFhd8ZuC7qRQj4OIYj+DL
pBVoSt1M9R4fLMRIBne6GbVi3OuVBXyJ13Sb2tMhZGdiF2MYafTNEfymdUJI15oe8HYus75DOhm6
TYNjvJR4p2sv9bQzrQTq0HGfdgJSFV7ebTjAb2cvSrMbuvPbgScA/p5e6M5PjTTHYmvJoFrPCoqO
gjJDphyQNCvqE3+IjJWhxfKevI06T5YFmADdmgaeYUsDwZXdQP4O/+koH/vTmug1qLkgPAkL5wtv
U+ecaCF7hHR7WxrREzUFjoEbS5h8IwBnesIetL4r8q8yT23sRrHvWTcBWOXn/miBlH0AXdMBuqEY
B3fiakzs4M6NY+1hdPAu3GZC3X8ZPIiWBw+uhPZubiArQ10a8KZsWqe15W1ollk54g41kjogeci7
RsfAc9JbHIePhrTqu3po3xvpWunGy5Jt2Ep2dEp3XHeecL8O/UPdl9l3D0TveMd5e/bMADIMHO89
i4ANZE5abgfHxW3e9nBADZzK9hf4GujFkEsmTBo1OYAZ3jRW+3LqjfcBaNtmMxKO9yPb4uP4pJcc
+wju3KLeQwG90sa5tfGmun1ug5Wa+ia0R9Zjy2pf1kAidx3KOp3gS2EkiHlMCkdIMn10VUFmdQ8e
s1OYih8QVq5eyi6otto0ugiXF+DS68t0bTth/yVPu60mAvuHcrVMu5xd405OwIgJ64DMVnfuBTgJ
bBC/vhaDnuy8ZMy36cSN18lDBGWapDjRKD7NLPfsT8ukRLfk/TQVEQqRFeEeeOe8YtXyprtFHOiY
gVETiP0PW6Po+ub+pf98PYDB4DbKoIlnuJV17PEb82MxZd/L5MUZXf6VT9iyyzgfjr1gwzkFJ5Zf
gqZ+qycR6IpVTshTlOZWJ/EmqB+obBFdQV4UAuADG/xlwKWM0tKnq+slijIct2wqv+OvEqEoHTQ6
S0M2T5HghnXqrvEMfh+lAaHHD1HXRDfMFSPS/q2FpA4YSY7tWEByqgTqgGzYN70P0NVE3nQpRzxV
MiuB4ngXgyiszJG/VMrxyJFUDwqJOttMpS+/2LA1FvuG2UhnLT40LN1MO1t5CFRTMDyBs2ncFn2A
xGaSiJNWuiUUm7T4k7DFz0rVnGj8uTO1+keBGrQVsFjjEwR5xi0f8vw2SZBXBrb/hWt9fRqR+Fve
Whrls2l5Z2QqbHfvYdt2/uc//vP//Pf34b/Cn/JepmMo83/kbXaPj7ep/+efTHf/+Y9itu9//M8/
AWWELo/pOS7+NSABbqrx718f4zxU7v8RpVWV5400zhmQrzui2iFaHWakW52hxnExEfPO0p3Zd2Lo
tOBevnWSJp4Jecjjiuyn8zwQvDKTA90XJEfLBs9BjMyij8dpckSMGR8zXULEIQEuDD7UpQZSF4nf
JvpDPJqmL5Gv/AqNch9/fvvHCP2gVVZoxbOGHNRWr630wLOxuTPMBPcEDvo3kv7RLET3cdYLb2ZF
PerjZBnepJS9XPqzAh92MsEqtOPohsTxxmAzeev5+SfCRGwLTdehGVEAkEj9SvVHO7P6NcDS2jHB
zQ1Flw+56/KHOIIUejU6d9Qzsni465rWd0IkDPwOlG63KBt/XvyNPrFuoLOIkm9yyeoo22Z2INe0
ADXQGBJrPgz1tv54HR2C5iseOeF+XjrOzUeQnKVHWlpnZnzuvRgMVV70RPmFrpTnFDvZE/VEoTOo
/SB14QS99P/8TXP0v33RgC51gRewPdNh3LD/+kWrUisck9CbzrrDw1vSUbKroYhm8aVZXUmiui+O
EV6Zh6E8cwsm3byd+1HHZLT+q48+FUG9RU0m7m5EYajj8bpvxiZcBSPP7onRkAaSZvgO6jBjj3QB
5JrGmG1GfKm2WrjKxOh8y9WDjDdmcYogXX/ymIH3AuAl4I3Wdub4tqI2PtvlXg4oydqFBpjpwto1
1w3Yw7cGeI1Q7VUKzadsE1hBAUmn1FJlplAUHbM7O0WaZe6BT3jaVWFaHiEcWp4bDrAgHebU6U0a
eelDZLSZj28fHvrIMumnUY1RM34fDa0vf/6o8NO//qwg8IObgQHAhwfmUUeNX9wUuk4bZGa6wxmw
zMAfJvfoeFx74mXtHifXLPyiC9lnHEKNFUp3i3NrJMWjzbUXsgeRJjaTNKY9ooT8LdIOZt+yzyjp
62/GmAcb8rJx/LTL1NmEbd3cmGlR3+XAnWxUotWnrvCm+i5STZsYlwMFKvNO7YQMcsWEL9QTN4Dy
3SYPi/BmFIXx2sfgJfQAtslru3jRW3A1Kq+xGjRoxWBS0E5vLKwblAYngE/puO+sNaPyfNrySs9F
BDbysnXN3GPA9P5z22qBXzu9cRe7VbSH4hz+/DjN3jNWonasnKYvMor3hbr5y9w6mmO+EVqE8d6t
Hz07SlbSbdiBuswbzbsh6xAYBR7dr9ws3KGYJYCkU6HtNeEgYh7zt7EIxDd1AT7e5FuMi15Z1AVZ
PoZyfVp8MLRjeVre0mlxaejciEiEs4Zyj/RpwMCtZvvnb4/pmNffHsO2gVCAjILB8VShR87Ft2fk
iZOEkSXOGhB3fmm75sniI35SHrSXG4P9GFRBEplokOzUzYWe3RqRvrmyU5eaqO+atdNKbV73d34N
S/aDjooSqV55mUqvMA4QCXIS9nplp/fg5G53EEW4s1rhHgzV6BlyY6j8sZ3DoA24pKH5kqzUpytw
TLiHxXbtQ8stw3SFYsObENW9N2kfPeHnxLfvr/dvl7p4E8taV0tfvzI50rubVyf35X1nIJjN1Gsv
9gu/5VWWZRbboMUvdtfU2wAf3cFLEgjC0SU1AtpJBxzv9MNio6srG7LrAxgV1BLUXPRpibnvlDEY
mhqEoX63xu9s9DIAA2KXfjUcgaRuVWpVvmUe8A1MBj+BuUM60ps+NWkFPgqz6E/2MDkHwDGh6edo
8RPSAOBJBGLgu5JOSRsz+MkK9hW8qdMn2+1/TVKblLIYum1TOCfs4VNwkbI09528nlD/goCdlmvR
OemtE6P7+ahGZZu8j2ZdEdMoMsXRE02Y2uhyPnnEmK8jIbft3STeDoBVHB1upL7sQJ1dxXiKDzyB
/BZr+XPbGoAcFeVn7A/jXWKgZrsfneIzz+0be2DsmaaPLrANlnJbpnv4P9N0ZLEiiCzjXDcD7Zim
e2uIiuP/+oGxmzF3NOIyvi2dvF13pkzf9Lo7OzW3fyDR+sC0pH81Qcyz6XOzAad07h4zw4g2Wc3T
N29oFtdSQLKiidwXtyzMs1c7IORpwPupeqkTGCBamhAstEem+wDFlxvyoxFqUD6GmnTMuLJP0Br3
9bGaNrwHFl8bw2bOci2ZsyXB1dsWdqQZNiUqSTbnz8ivM4DEawPxPpdmXCXH1Fw8YSDAoUU7kgpM
Mg2Fk3TZIb3WrJgVbuomFgeyycJD6RsNFM6k7fHcsKHNMnkFgDeqori0SnagK0t16WoZaFX9cUf1
x3RJ3iaVDZMTSqlRQbzMbMu0WI1eDYC1N3VbJ2u+W2rXVbL+vZm6GKpK1NcR46tWrRK/XMYHmQLZ
kAEfk6sKCmpqVRpRUb0F9QdA1lY80O1NouAriyMqCLV9iMD7/D+m/3zsYnNj48YxayVm6g8y/9GY
eB+hvxTwKMwXjUKFda28zZv0vSkDD8zSS5+GR67AqmSkPsRd+AYbwXg1j/z/rDGvZtfVVmi6kZzc
rEgRNgYRreZ53j1ipf2BYX+6GRnAHEBq7AhATR4lfiv33AUdD3noINBcFVWerYEMsI6gXN33Xtfu
qUeNp+xLF8WE7aEMK+BcUSlYmKFEfYg+bEajLcsVcZ3YcTvezn26jEorL7Z0SU2GPLdeSmML8thW
7slGq9FVHBQKMq5Wt0DuizCr3RzzGodyUQMr80Ajy+vQHISpKwD8ek34Vc/knmCWIygE9qUDDXFC
aZKt39ZWoD/RtaXjdEfuriI4Rw3UpXtYd7VvB2nhgzbas/mq7bofEzPwStiv76hEMZ5AP0ZdppDO
Rm1mm0aNTqpLo1ykckcVjGMWZOAm53+YuzjTXNfiBxmm7qpCme9tor5nJiLyUI9GFh8VP8qqF1OO
1BjqEH3qp6iuRD2XGqJG8Kzb9KGFJKHyJFufx2GypT4tunjPU4K+W/95a8Z0dr01M11UAXJuQ7eR
eYattm4XWzNHjzQbYQl+AnxLNHv3sy7eDKf0F3TpFSh1AZv+WxfkhrW9WiTi+NU2AbSDg+4OsSV5
6vS0Qf2z6x0Tr3/I2qF5JFPLC7mx2rrdUJcGfjMpD8YHcqCmVpMcNWlZ6GNSb3blChv2dD72FSbY
52TqfqPzXwYlCdCmT1G0wn243JORcdz0xdB1KI7LXC3c/E3GA08bD/fLQ0+iHgSHzwkJT5ccumpb
xxQFHmg58nWJ+8MsHOwI5PgqQ9AocHCCPBgg+d4mYRsea3ASQh+zMXdiMqy7Dmd3gFiZ/RIOY4UU
XO9+a22QSyOIHAJh7668fufhhHGLMkEItC65yFQk3tqscUKMpBUOqyVBOfcbjpyvmhhDfPvPXyDv
bwdD07VN29VtnTmofeFX0SIRyKbET7c7hR5If0IDFb6rcipR8ypT3zBCdLUygwq14+ag/ULFCZi+
CwippZm5JiM1Gn6ZOsJLU7CGcGvtB5IZG8cyJmySwOO3ogSWaMGh3ObT5FMXsq/ADKmGvJcB/BGa
O3JZBsiPZixLRUq6Sy+s/EtQSyQ9UYny1Mca5JXdGEJjto0CKhRl+YFuof4sewMjQnFjIW3n1yr8
2n5IptAV2VBnkuxsTT6RlMpi/53vhUsa8G3Xd9NKjGPsj3WmHwvbdD/Vxk9b4f5SaJMecgcZu2Z0
hjfyqqJeP6IQx/tk5T9N5VWOgMyFFhJy5IWjmKI1xVrkhbXIvHjRJFqLgWvr+Odvhm1d3VnALGFa
Lo4JDipiTJ2r8M/FnQUhxo5ZKXBH1ZBHEzKXwMJCvaCA2hYzX8THlRyjd9ty9W/9pGk2IHYLuoc8
eK4MLf08ZcDGenHHt8nUj1/c8kWCtPUzU+YYYaetFhnlqUtyMCvKMIDegasd7cJsPpmdjhQJwLlB
F8UHNpr1WihEL6/cb25s8eSU6uV4Z03Y6PphAOkZRwurU5hBKM5jrXEfgAvy3KG2BxEHvLQnCxDC
gSTyvgVg8mKAZoAT/33GaIJaiGYA3ZBBhBgDE6pv5xkB9Ca/pEJgKRwz/vyZMPP6Q2FI39vMYI7p
uAbDnvuvHwoHiWcbeWZ7Mqfa9SfFdk5NJBhkHm3wFi02usrGwQctjjhHQwDpD/Jj2Hlc+OFUnN07
1YggYS3OrRuH+74165Us0uwJ91+CPhCkwUV0w4+5sHdkQ72EfnQ68WVGQ0x29arhMz2Sb8NAi5Ti
J7km3yovy6f8OHv2Uej5bVUZ8zottt3HWjSf3QSgVn+MszfXAZM3raO3fNqVvNHAPORUa4mPeV+D
wh5gc+btR0dLPiH2tZMlH7/0bXRpL1CyRnavyC/tyl/oyfQlSMfPmlU/NZZ5Bh1A84jYQHDvMvka
I4T3ZteO3ClGyG3KmvLNCM3TO1BNGCagfOEPCSKNE2GhVG8Kw+BEQKmPMWtq+MtHj2BSH72PeaB1
vFiF1vyYBwaM4ES9PBTzK2QJwLZhCGCxWurfTU7h/qe3R2/24y2Q58fbm9zaH/IWRXqpY+nRquSF
AxFfV7vTuj6DOrZVPIU46SKc2hRPuW6/25bR5Yr8tK42/pf7k3cdflaJDtdyHIbHF0JS1tVPoe1R
MBFmfXoqHFTxsabD0YuygnOqEHRyO242E8QpfuUMDa8EcsEajtpUISuEiiAfRGb2s6aFyQm/rJ+h
sKxnc3SDh8Ye1g5L7WdPNSi1h07KmD2Sg+eU34Vul6e5N4AIoGsbuSdXpKOBM41YuKUu48m44Wb/
Gdwx6QoMk8ZDm7fGQ1XX2W6INECdlY2aJiq9dVI57WaxaW2Q+GPkODvLst79ALv+wVvPOrSGg+A/
YMa7NAiLM83K6jx7kNiaqlchC6Kj5QlA2ttlBaNLw8PyjhLLigAbCfPDpKM8V9a1dY/yx17FrwUy
FPn0dWyBqayD9NUTcXxTdbHclYXO39JA98kByuV8PVioBBkQ/no0XHxtaICWdFxf0yIkB1Z5kDr7
/+WuaFzfFTnjtq5z0zBNE/Ua+tWjquzicIAwlnaMLDDcL4U9FjKvFvJvs4j4Yl8KfK5skExv1q4b
oqwIlYWrKAunC4rdpcAqkhCM0D1znEeXAeLx5RlkKmjuMmAAGMVWNGLFaYPS3Pq+ITS51IFGSwTw
a7W6NIE43npmOK5oWEPgN9nRJSTA9wEPwwPeW3fQPezRMqkVbwV4uXwZW/lWtt1Z4tb9I7Sqqws1
NIii/jFNzdXQAMukhv7igzxVujKsobypNrZXFndEoevSbq5ck2XukL3aMByd7v5iAYpQrGpdgUmk
1/i5oiPIFP8YNflks6MA+1RDDGOIlYMtJnH4t1Jqzs2Fn5rmAHi+6VjU+pMLhDirKrbpYxSmGeN+
4RaKi6JtVkRZRVxDS6Mqbqe+2HYKwxEUVfRk9dA4xJYb0GPVg4rITYDYG37JrY0SYahlpynkJXvU
VVQruqQmV0a6ct0JRCSitTfXA9349OcvuG1cbcU4c3CDs2xUEzLDsK6zN3Y9gWHRAUAjDyU2MyAZ
eOml+VYIbtf+I5TB0ucYPFXPbc5Q32wJ67Yx2uw5EQUQqKK0wEGDrq5BJQS42AwgNBvFLq2nWEob
BHpEqnuA6CTljhJr1MjYTo5RKW7pbEWpN7LrhdyjuCQZHvRUBDsrbrWmUPRGm0j7MTS4LeHu9zW0
BFLuQISjmPSjS6MIonxtPhL3yS+POUdPHmCGfohxDp9zY+BqYkDMIs1H2TTXyNmx99LXgeKwndEy
KMF176OiGdixxWjpoQzqz58Csh1/+xg8/KY9zpjHwEn9t4SnbVjYKXNEr7rEnFAaCrb4yQ+Tro7A
VamXqJoKreF7OWIvWCHM8cTTbAP+XEgtARb2pBWRgeNx2yEjVmLrErNpI73QfRQ5eAyG3DEgG1G7
j0mhdccEmylQkna5P3mlgEKlx2/IOddBBQn2pZsuKYfcr7oxWxd5GGynQHcei9SwtoDPO/rXKc71
B3Pqmi1ICdubKQ5wwgChSY2c8pcoKpqt0Q7IVlT9+Ib6vlWKc/NsX/xTxN0W+1/9aZ28TX70LkRN
qMZYh/7zzkS0zreovnjp03CegUXR6ngAbeWhOIYCjTXmEPmabDRC6/dSpjsy0eDixlPcNIHChx+P
UVDvtm5yK3tLB8IUjYECp3Mr9eeikt2+T0Wxs3IDoYMwnHDeSPX66NLl0KRi147V17kL3a0HOZXh
dkwht7DSEOU55JOnH3CEw5XpwUj9i8sL1/nywmGephZYlpqn0khUtxDdKYFkLUp2G8ft526MjG0j
GnBr8VFDSyMAqLLbi/7srubQVWWAOqPHjWszd2n6vAhEY0GVVqz+/NX3PJXLvwSV2Nxgnu46iBNY
zHbtqzBBY+ldb9hyPI0p0D0cQtyIk8WuvKVmTNICilRo0gaooRVdjqzdDDn0lMhFy9ri1obG0/u8
i/7srWaT59Ktg6DZmoEWrTLFvxkjr7uRTinvxMDkHV01DqT6ZBSk66uBCdx326jACZoGEvV0oisQ
GAIoi6M4wqu/lkrVetEYxAdhDE/L6uThQef2mBvT9mINNdPGQe3cZrvFnZahOVWf+xmo06GQnbBb
kQ/DuSyyGFknibuinQGzpWwpr1O+wg65BIAbkLSMIQ0ls9H4MVjxqhKmCdGl/EnvO/utsICQgTzJ
cD/0KLuoIQW4YWFwi3xvbayrSn4RfY96bhvf9t1vusiwjDdQW8UuBMATXxuhPhVlBdsNHtexl7F1
sGmqqm+76UFaD4nFXWtwEPrghAvQ2d3sAeYQtmuLSV9lQwBfmvAxa3LbadeAjuw8zfQDhvHdoQo2
CDYgFDSyfE1gIvBPI4pGeCPqL8MzVCk1Wnur4QTQrsCJOYHAFHSooJjx5Nqlurh5luuUtwWSo5/r
rPN8DozvyeGAbyEDVa27eBq+tXxNWOVWOejKAYq9wZ6J0L0lxCdkJp0tKjVwAx4UsmvBgs4A0Qm6
pwCyI2OsgLTUXDhGH8OLiBt4MrGOMFOUx0M0zc9VviMMo1ctmiAJQD1zgkk1LSWGZhcUY97wML3z
BsN5TKs8hkQNihrGHA+BYUzLzVD202bshftILnx6NfCoWMWWeWNYhvUUuKa2riUKKEow+TxFSHYe
+6L+AgItKInmHVKfedyuRWnbOMWjYC9OQb4HSobpMNjdPZkiD7pCqyJzmoPpsQeEXCbk8RywxonW
e1xm0dXYugLcYcnzlb2toSmC8r+XiyVBNoBij8b9RC9akIBWhRvOvk3zN7LNi6j3BaGibq8n5mcr
CsEmVdeA6Jis/Nqp6sHFDUjidO+awTev9MJdCuGClaUyerWqZ4OaAurmtACAI832r+zkQbYkHnO/
88Dh6FBpHBkjVW7XMUhkqrnkfDE6T7ab93nkTNMAlXJ8EOzlqBWOQaFQ59+M0IKYRNbqL03UDWuk
dbS7fmiH3dAJ6BhLnJdALVbuBDKg90M41GuzCcJPpdtD+isv2LfU5jcgAYqjVVuKVZL22k8vN96S
PvbexnyofDvJyjMKIUHbCJZpGfBq347GKzFGU7OUboxettWRJjiSvasDMPtWIB3ztbypNkvlxjxs
ttXeCazX2W9ZT62St937KlayLcod5bR1RL5QQeoEc9exXO88AdtLgyalyUv70sOu8uAcJu1+yYtr
Hx5k++salSqLKXjxw4KSCM7JyS3wvwjDA+2sJwYq7zInnW0Eg3a6AWrxEHhZmd3ogiRT8Vb2Bt+g
YiY9aG7Gjl6TgrxyHg4UcaUazgZwZ6VgCNed7MRqJYedZDy+NQRiDaQ+klXQ/xS1faRyVhlAybDX
YoGtD0phqaEBwUFiHoVI0E99jyD4e1XsL6Ok3wDPwZGviFRn9tTlzNLrwatRj6hfXZh7f5H0IqLh
5e5rPFjV7mLezMU6YiJTE2dvQHuzFYTnQPfSxdFjk4CVsYzy51Y1TsleI8GHk4GtznNjIqiv6T2q
Zowmf65Ymh101oASQvk2aRs9lk0MiCcGacJfp2sxSiniEPB83qebAKRDN607jG9gS9qm7aA/B61e
n/EUaEDLBTtTbq5y61W3rqxt7CX6Myqq/cxI+yO4N0EgoGvjG86bqWKV826iNJlXFGrFwg7eVyQ7
vTC5aRnQVik4YBGK6Z5FHKkS8+KVaVZ4SnAyXZlOWLzyMKh2TtvZG+o6pdH5gQBGhLpu4p3AmsMf
aA2ZhWsyj5YAY4Nag3+sEUsctSrNXpep1FDvg1MunXdbCcYOPPRn02JH0MfwWYBSabLNZ+AhA3zN
stLXuTtBAL60e/AvI8p1Vxj7LLC6c145OuSHw+HsJhM/hHqLWKRm2+nd2OC7jOLOYcdrIA3WqewF
irW7cIN9BVRZohacfJ0T3lHDUeN8U9RauiqzSAZrNxvxl+Q3ndu/e3h1hkLrPLG/gv0t3M9dmgtp
NbYGNggPWeXdxVk0Lyq0tt93uMmT22Kn7tT8KzGFCYwMdCwr1G7sILyE7UgIIfI9almfO5TenQMt
ked5wBNd4XfcRdIaGOIL6XILIJWgLcB4SODiKznzWbqchmjihzf1eF3eVm7gHryNAUbYi/J1+nm+
W/Hwqu8G+tV6oFDui7u5Np1+1/YaqnPgdo2tl7CW2rpqbIDdAV0fo1Vcmy0ANINx47K4PY25yohq
SFbS4dkQbefbKP3eJpTBzFk9+yyHbBAPTjsc9iEnoDD0iYLZXxHhS7e/BRlStV+Y7+mqAWRJ1Wsc
QJf7gCqy8Vmi/vBRtAnEu9DrWmt87i1xCtKkvyOT3fDQ14cqBMYEgwHQoRts1ewNjU6iQp6yyX8U
ViJBd5N0n+tuxF7b0sNbKVvvU2dJv7HG7rOQmrdrkDnekptwwyPuyeFzYrfpCYnxZHbTvDr2h6Yr
kFUK7KckB6dlji9woTvOIUlF+xiW7KUbdVA0oTbrUUcw5OTozjHFTecxV41WlvpGdla8WWyc1488
tKwjeaQuqkdy6B8D+3nbc916GRy9eXbZZ+p0oBR8ilAwQD0Ln8kTMKVgTY/slzhiwSNwXevZ0627
R9yR8MsO7Gdkn8oE3B4xahAKLUZKzJU5SM45Kr0pd5XoSNSGuIXdNY423Y0ZRDICabgvOFW8LBQP
MkzwNCKysd4Ba3dwQ3QQUCRosOllpbEDMGJagYXyHjn3/JOQTCCUDYwqhIi1R6tpkhXhTpLAvjcA
sPwUgs1t9ijGNHwqm/L/2UO9SmBBFY8nerEZUbq2AvOzDtHuGjJDXQMaoGjot1YyhKhWxEN8jWTF
uOmiQdybUYbSxMgV9+1+qBvtjqzUyNwzNjrHpvt9IeU/CiiixiXI2VVv9vu/lF3XduM4kP0inAMS
BMMrlSXLsi2Htl94OkwzRzB//V6UPC23Z7Zn94WHAAqUrUACVTckgdwwaBH7HX495WpK7Nesy6I9
XfYSZyflfjDsl0tEFWfCzwcGKwmwcd//xKHpITeqLwBpkfc/8dJm+7KL2el6OeAWxKoZOQpQNIHZ
7abUf5SZjeEy7J16w8r+zTHwqKpgXf6kW7yuP7TSiKlblZvmkyXHy5gKevFUWurf5v0ag2pT6ccJ
23XSwXeuHb4lXo89gG7BsD7cugG439QcZfmcuyhLNNOqCJAUmrRqVK9K6KsHTbXpNR15khN+Rx57
9Khu1kTzt1TlzU2rB5Mwe7/gZXSwVrFn4UIVHxYFRCE3doX7SGpPF5XRq96oqxIsnKv4hhRJqb8W
0HLgJY9WJEJKfXOfjQdmD3cUdu3/NT0LGEiIeTWs3XFI4UQ/s9dhNt/Prn2fzqo5Ct9mKMhdZriN
Ojm5OrRzZcELeDKfwdWBNwUbH8BpRbV4fHGazHzWj/67KuLnTsdAYEgcMmh++LadFMcsMtQK2O7m
oTTHG0hoWy+wo3N2UxRiR6q1jdnsZksjAEyLmmjd2MnYPeRNDxou9LktHlfBgjhRI/7z4CnsW0AL
IjdYXNhTjSjS7eRAVBOlcbBDeHu09R82cA9QLDt6sK2KPSXdhnqTqJFQMmEnailofN9EAtx+ama8
59sKN+QlNdswN1Z488vL1EJWyKbHFd87snG3zMYmE1o6pvBBYMCCQkHkYYSQtwd29zxCoAfmiNRs
xOjdRqb3V5x64xb3PHCvYGqy7z3Iag2NGk4CfOtTAvrmpuKwrO5033VgwkcI03GomV776CyrB7U0
IAK6/DTg8qFZTG6brWngOiqsXis0I5lAL0kD9GqoEn3z0q7eUX9sO/PR9eZ5JafXAEAtfLed4obO
FBzeWp9Oww4jkYckvm8FebowZm+C0jU6aZgOCQ3TaZ9LAAKKni0FLwEnhUi2cmu5pVY4TCk0nfS9
m9pidLxDOId+rAdoNIN62n8AuUzH+5xhEx52uy6X0pMeeFOfMmyO60XWUE3xkTfl6F9QVAN8LbHA
K9ZXzFRbQnK/5sMtQaYm0C21U9fbNSD/XyYBSmSvWxRiYSAQ5ssgA3n3qrONXAmqLNH3aw+dXUMD
KNu7PoV50XdHVYtEQoNqMqNT2DrhY+VCinYeoQgAd+voEXURDtn8CYVqPTpbXnAGwEAPUQfEX5Ha
YMraUzh3VYZ7WoJ/V4fDacO7rVv7SC2aBS/gY+/NGRADwvCHMAlhZICvvByKYN9Aif5JwcN0iQ1y
vG11E1akYFxbENajYAO+9ltRTHJBzZGjoh3bI7iIOrhSZn2ai+TuEquAVYBJpY8bSDgsugxPMdTr
HuhlZiN/kiwYbim0N/CbxWM/PdB17Mj2FRRbANuZYUGvNVPwSA2X0+9NGgWOzLyMssb5GAxK+sfm
v82tS6gXpD1sygOOpT3sf87hUMuDFzvNPRJi6l53yTyShxS7invqr7h56fJatSyqFFwm04HaG2Q7
vNMQwjTd1avztPNOsz5EcQkbjtH9SQHXfuzVesiUB/maBi4X+TX/GhwpqGuMM++WF1ioC0hHOiRv
JN9JXWCW7ZlqyhMBRVM1ATidyXZ9jUdp/o1adZMY96IFqVDn4WzirROzhzjqQQ+8eAa5WDCEdfaN
gorW8NY99j6Lrozyk+wq/cUppzcFrUO8fd10gqJifmqz2PALjR9pkRS9DNCMGOL2H2bAu30CVC23
kYOL+IZ0d5HewGLLewTFxXxqiw+Nv0corGZbCvt7zqjiB9SzPfjrAAo+yUG8GMlU7usUCSAy4sGG
oNyaQsn0mMz8Cz3+aWUANvCa2Tw4UasA3WhFB2rSgI6gJQAtEsBMMJDl4dGemnQGgj0QhbRo+HU5
egXICL5fjoJjfNFPboD7hsQv2Y56/Cojw911rZ0t8ORwH52kno+5GL9SS/Q5NCQtPkO11wl2MZvi
x571HAssDRbRTSvNq1OExUVRdcAJpnN8zARsAARwYI8sNKvllOfDpq9Z/Dg38I1IQK71aapI8+Jm
msYlpOjKQxgBnlJXAxxQWFJRcwpMZFlYUeSbP9c/DKqw/lb/cGzH8FCBhaSMCbztJ4SBqJLKQPYC
D+mQVXthYuviVuyHF7A1G3oIsEAzdeyAO9Q8ZhDKLagNzAKMLWyIv+P28NViXvhmWfh+AVMnnxVP
kGkomDxPPZuXBTA991Xdh+vKVd1tMgYz5PvtBA/vutuF9RzuDc/qD3CGSLb9yC3sPotuPTFW3gEA
G65EE7ULQJJRxcZyc+E0Y//iAr4MDIZZfZNZeIQu6hT6ZffA2yqGzuAQrmovh7uCDe6G0EsuI9Dk
P0c9obxaLtNgKu+nti/WcV3NR1YyYxuNhkJpbIC+yjwaGytMGCSBUIgwU6y6s1aEO1tK8wCOt+cb
QWM+W6MTbx3RMqyt0Bw5gN1pN0p43KIJy3vQZZE0O1DT88SzVdXmiVqJ2/lQG7Ue7aZPz02UrKk7
FE11O4N7enmBoTT28Bi16m9SWpA/8VsTmoYob6LO1KWQadAArM5LpF/ac30gwJP61RwipF2RZDwH
QX7fjfn4ko0DaCzdDBqLE7s3JqyJVkBkpl9QHLg1jM7+gQTXPUrsw0uAXcGqh/TrDTQsnBs7zoyl
0PDPoRk2Zl4Xd1PK8zsBOgzoFRMssW3kAcACzu+YB51VAZ+UDTUp+FdcIupuw1kQw/grGVesAI7Q
lHDuoaYFKQ1wnICDv44SLN7lDfR7WJze0HMnsthChFV0plaHZeq1Zc/hsoKLzsFNuQUkYHqR5k0t
PO2wAXYhvT0UN6MS9nIc8+IrN/7PEUnl9iDGVt6/XSPhs/UfVXlhfMaB2R5q34CqCtsACcN1dOny
A06VByBJsxoXbsQAVcmrsAKJL8Spka4SN+kuWgzKhCDDRWWBhi8SDDTJMAQvoHkB7QVq00zs8Dso
NP0SawCJPF60wIcvAxHyg6sP2FDOB2oCbwTQOp1SJw2nqF0v7cKG5pcOtIWHGDq9Tvx0netkz2I1
NE2yEFR1pHNmkMR9wnV2sQDGPE77LTWhLVjcjekk9jqupjg7m4o7ihuQQd5eOikGWjuPFzxoDHj4
wh30FiGYfhIochSqWZhG2B6hHguURzpc+qcY1Qbqnw053Ot4AlcarfGxX8cDrfkWYSG+tavCOLJm
NI50pmWAjlG38sYp/9ANh9oZydTY63dR3txSaMgCGB4K5w5QpvvRjkcHuLTWPeWoli4dKCAsqUmH
qlP5NmTTAf7uxSNKWfMSyakMmfEBTRP1vsQLPD+qRf4osNmDXIRc2DqWJgBP9oQUqH28Tk9rN9tQ
/JRFbAfN0vfpRoTkhwva1K5rehhmdHDNgNjbMs86deBgBEwojmMVFTeyhYiL9UJh/eixyWepEUy+
wC4UC2Eo79NkOnwIwjL1cjHqo2td4+iqbm2+UL/BHbVjoXXD+9KooGzN1OF6EEnVfmhKavKxRtLQ
XF7D6IxiLxH6Ip+mUsjn16CYSIXuShZp5PeFySv/OrGltmIJeunCNDTFERY1sFLA7rV7SFNXgNLB
e792efeg9AH2ReWCO3O6pSYNlB3cM9rogSZpN4dtJWTgz2bYX/rgUGIBbT2nO4pnEkr3Ul3G3Boo
5MQRtwKrUfjPKPU1NcU+kFYT+i7HXrHwuh8hB9qvg33Gc2jKEXTquD/FtVduZyyCN/izt6GNLQkw
QRqGXLI3DjL4rJ8GZRX89MzAfcybfF4XWMNi24PQQbhsYdd28AbVmBU9OFzYkbQomDZDJZ6gcDHd
8sb90lu9+WSnUK7GOuLLdWz05Jeau+YTMytILPwd+S/zdCQez+CnqWgTOhaKOU48HRNIpILMCJk9
6rsOSD1KTRcSzzA4DCCWBTYa9mp6chcyd1U3TbNiRu6ugb9y9nVRD6BdgkbLoezyrFrja6uq4K8u
rvwotazvHhQGQRQp43Mg7FPRD0+RC7VQf2IdVgz6EBlC7eMRhWz/8ymNg3Cn9imNXybVYXuZeZ3+
IYZOY0iA/HmlJz8/TRxuWbYJSoxnGw5Y75/4VP1kS4grueqmhT2cMN1oXxhd7F80RqhdzuPf7TrH
srrS4xPqRPckLCKyeNyCGus3pggv7GCXTc5t3zhwoszAHbbgew3Zfq9esHjwsHZkoMEuWkuurzsj
CN1Efpoyhkc0OHR5kMTQeUuHy1YK0IHyDlqh2CjZR5E0qJ5oJ7FPSogwO5jWUy6qC6HIvWokXglG
AWz84FSndiqx+OHP7+U/UhoOsvMAHgjDdjhcToxPT2YTKjkGhPjym3ddNyOF/tPlGeaG+OkVXh6s
obbguf40Q3XG7af3pxQ9ulBf2duDA3mNE4kuBW4U3KR4oPkk/RCaabqeKoWsmBZsUp6Abgy2gLeT
18/P/5yUQ5xnMURjuR00/DAwQT4fWFjuKq0gRH1SsebSJxVkhGggFL/FdXruta+tzAZSYBG800CM
dtu14yAf6YX5A3CE4W1Rj64f4v15zYsU3BXhuqi0tvXDUM/P1N/lmVwiO1nspcrLF6+rFkMX2K+G
0v8YcpobanI+Yxcr4xcv4vU+BhdlSdP1y/HcyB76NIouL0fxTQaXKHq5PADW888fLB4kn5JVDrch
a+m5hhQgS/xDYyjta9tyQCy/8ZrBnz1r8a65k5jxaUSTFHro5+D9L1344i0uwjwUoa9BvyGaiV9O
ctIR1BpqYJDxOR+wnC730CJP1yYQX18g5761sQ/6Lji8FWw3rO+TsUFEqbSmV/HFjvj9HNXqfqhi
WC6Y0Za+OGBec/xqZ7xiUkHqHTYSMNC00h01oaL2YZIRJttSMOaDLd+uk0Cjf38/KAO8F586YR6d
b2U7HP8t7tpX8+IIIKBlv6EINfix9rpJbEts62L+Qq0rAd9w4IYT6UGsub7AE6K8pa5rGM2cMXjp
D8T9CJCI73a3ZLfhzp3GXLLmFtU1ccMrMS5rKGJ8m9NLgAK0dhHZdXMbOSBp/CnADupqN3veMgYM
n+fbP3+r/oExdIQBOSFJOiOWJeSn20WB/E07uUZ0gPEO6mn+EPf7vEuN59ZyfDfh3aOTlvM5SMxl
VAn+PEwwYzXr4luQ1Py5bUYPYIUCOih6jpeDBeo6aQOzWcROdR4s8QrJ9nJFCWYzl/MIyx3M1RtP
HgT89OvleOAsxQiz0ysgOi7HeelBR3l17cs80z5BnY16rhjpjJsfQ2mAQtWwoEpvP0CkUVqgoeLn
U8EapbDg7thXXIF3C1yCXVuvbY97WDLgf0FhjnqhMmHdhj1y0QO8OF4AGza2swFdZxrNfr9E5RiX
S3TGSJcw9IVji79fguZw5fDLJUKNjrj+Fanb/Jx5EO6ueChQs+5M1wYoiIBSVwhV5JkZHk4WjMw1
5uo6YEbpfyRiXP0d+JiHcfBcdoG8Fp5hmxwUxd83e3YdWfZczWqPfBM4BzqF2ukNP/R9sLnX+Vb1
exN41PdRWXDxIVg11jePQwwoqaxi1XKercPAk2ePBZD4t9IXULjlGTJ58gxllaMjW0hB6i7YbL7H
02AK2uAxaeMXav2KL7DMuL1csG4GWARN0Osu7c6AP0EQb4k0YWYMYK1RvLXQcjk1+kD9oikU9VNr
kFl16/XxQrRusXYGMz3XM7YzaWKClwPEBsiQwc98gm4Ih+1K0GvzmTx1ziZL3VVq90hNdA7fo0Db
bXI4IejbIURd7Cl5Ffn0UMBQ8KfK3qIyyf8acRP2pVDJcwb+7DLzIO8Fa7dwF9kOu4PVxZe2Yg5U
BoJkzWPubMp+dL5kYD+xYkwfw8Rm//GRi8/kB9cA29FyLGnapvdPHmo6DpYxF6hQub2LNNDEjp0B
RHwWtXw1FS6Dbyf6roeg0xpvVvzj2kVnDCn/pQmQ/nIop+cBvkZ/9V4A310U/n2vUss2sYMfU2O8
BWEbvZojVijAL1vnOYbJmOpUemqYKzd9N2aHqK2SwxSJHMl/QCbL/7gXIq346YsOaqfgDr6AAlRP
LJ4+fdFTKXqkRMvmYIGhdgNagLPtgGrdtWEZ3o6u1Ktzo31kHjK50OhJvnGY1tV11SEvViVL1MzY
9yIHRcVUwBOagvEl71R9Kuyq2U6T68KQx6mP4G9ZQDd083nEHdOPcxOpyhn5KrpS1GHzAHfuv+Yy
j6DUI93nKZTVUuAtvuPm4GzMPun3SMaZ4FnF+dpWnXwIUhiDBQDEvrmOcZK5hHSbye56N4h+eln+
LYq4fIHNWLCgS8TQ5W9O+CX2sHcYp00JtvPiajnGzPoPfUq7klEwxVVxDsCthN0ZaP7uom4iICrG
oXkARlHOjXkfWGnzYONWvks5fFJpLBon9zYbkQXDR1k9R6h0ACI99V/xHpzqHrgv3/CeAiN28D2Z
UEZXbv8DasNfgxrfE2yn44WLOtEttPKTRZTHb9fFY6l6ABDM9I2WkrR2/L2rSIE9KyHnvwmjZlHW
HN/F388SkYJKN5Y1iCYGzj6MrrBvAxbGbAb1QNtI3YLg94cWjdGmsijnlaUjaVP5a57SW0w9RvNo
rELr/zbv11V+zaOrgELt7bxOjKsmnqaDY7DxUBU88+euMi99IYiXsFf9+0Bx1yadUV+fQdAbed3t
AIOdGpQDXK/MxgxSHb25usRN9Q+XO9OOO2Px4IDktImjSCGLgGY/e8VDCpXBReTO7Zb6Wt2Hn4Dv
mXl1R13ID1WH2FLfqdWFCZgA3OAbKNwhHRLCTkNnruhgUrKKThVKjJsOeWJssHSeK5v5kdMwtTsj
Alx9UjG8FHSC63oNOgtTMLEg0BRvLFCcdkitI50ILPDRBqHmAI1zuZdNdOGelX0aTru2q/i6mqBf
kHoCLk1OW+0mUUJoLHSzY1dU58iC/0Mm3PB8jaC+XEcAUHymeDrgvvOv10ic8hZZr6dOxvE3IdTS
SUbrC+y/5XpwLbmtGiN9qoLingIiOKT5o4GkfZE40BJkbbyEwW70rTbaJShR1pc8Nm3saaAeg8UH
2HdhF6yRciuxikTTsML4nAN74TY5IOi6C3fF9wgapL7fI+gakyXLJcDnzW3D7TMwo1DXMGKkEJO2
uUuAp1lYo3C/wZ0LKQoI/7oK3FboA1QwXxvfY6spkjdjm2/jrBkXk4M1uZW1W1aG7K/KsoAUDerX
1muj5VjI6aTATdmhClhvTa+CU56eNOhJLYhU8IFsH2wAnvHBpOljyfIdL2z5pbezYJPKMVo3SDJC
PHF+m2bmQNvcru5dZr1QN2hYDJhGWD/AWOrkZcMiE7VzbybMvm9L6eyrUv5ooDyYQLyiAV4fWqKB
m7i7CGyn1xROKSbUv3Jr3hkG0MkZzCleeWP+KLNK3LGqV8gX9Mh46TDIr8ulgPTjDiy2GJOLOe1f
/ryaN6zPmRQXojQSv03PkSakaT6LBgYygE+haSSH1usFZASMQTtRRNkK5mYQREHZauVGo/vdToPU
byxlPvMW5PLQSMc74UVgcAlLHYK5xwFJjI024r5rrQy2ATPKbGaunqwOBUIoxxcLkEzUk9PP/QH1
Z+6nulk7gOI2ckh8rwjbp5Z34y3W3S801S3a4q50wyPNZJZk90Hrga2HiR2P3HMx/GhRzVmqKHKW
1ShKME1w6OawOvTxgMTXtW3mMXhN1zaT7Q2306GBeELUG4teKyx08ZjftbaZb8AEYD71XQ9m2uxF
m1SoJSGWDh9iYbp+W2fsFe5Znp80MSg+eWtG6yhNAh9VSz5hWTmx5cVCDsLg4lDjfkuucCQLebUY
oCYdZlRWDgxE5msXTfgUS2ES7qpLOWac+UFjuHeTIY6qNMobF2sHBrM4OCSBjuBCO0W3bUAMVrhv
TO9znKBj25ql8K/p8Hf6YVkZR+Tk13SxyxxsDhehI6Zbj4feHQ1A5Tn2eVwIgLIerBZ8Ak7ohAEZ
3NYeHi5uddRXgE2zlDk0+z50dsMA+qnNkDnQeAaNcwB0/zL32kX9daBtvRPH/A+VXNqRfNyxuFjH
YQELVWATJeR/CDQNYMSFop2Sg5Pn4NvWSCYjhZxjnxrV0EIt4odOk5JLpu2eC0jHRd68vBBsYaeO
GX/+XVqfd1BQdDGg/8o9VLQ5PGA/LSyTWMoKCTIoFzk8u5kAccBXFQc6uzbzstZGVxVSbHoUd5pu
7blVg/L6BD8FEJZvG1hkU+t6cO3uPo8j2FXrKDokoEcumgTl2zgXyDQPzK62BThHftzDOSWtPRRw
M61D17SjufVSCMRUEIhZE9eKfFDp7Eqwsiz+d4jW8KfRDwfdN0Ti4c/vm35zPi3JPQcKSTYymoYr
sRz9/M4pFYzgGbX1vrCx/pW4l8pVYPPhqDRMFLuT0KdmmwMZKhrIEAsbafNWQ0MLWCv7KTRolg3Y
3D7E06JjmbQo1Iv84BZNdKQuFOCA4Ka2nbMHno7ufVQF3mYy+2LVyI49m3yCegCs5HfUZA5P/dSa
wDjWoxl8TirPbR5rVc0P0NPe2pHLkA3l4LaUuDNS042/c1j5ba2oyRaJAkHChlT0qQQsY3IU6BKN
7B/xI1vEUcfuKSDsKwVzl7o/0CAop1DDzdpxTaOzkRpgaOXQMCiYD4Ji+QJeXrBuUNxfE2nCCexi
0SW4mdMo9g77uMqahzAtrLNVOCviUuB2BrNInRCBG7A4RCBILqCNwKzvKHz+SIYKThceTNEmIn83
L0nW2A/ELxIQrFj1AUR+604s7TaLNI74ObSFCSxUEd1F5YDF1CTC17IAl2QCCG4HYGL0ykA1N/s8
eVF9bByqxjQWNB2Zg2hR5k2MBVmXPQGDuobfod4YsnDbDwF+rgMAKdYAJ4SZ5cG2i4cMCuLQor7I
kxkqfXWnKt9fsP6Q/Iz9xHYTv2FetQE5ZQKowLrnsGx94FNo3rF2fKNuWJb1ayvOwAvT+kZ9bt+L
OIyxaEVU1I1vg57s5Fa/pmt10bQJkHTGHkuzr1RmLZg2G4+0H7nZLi0LXyZqQCU7W1pD32yoydRU
HAFzfUq5DY+isWNfh0G0N4G2Ou8MvpI2VLXnKcHuWEsI1FVc3tqJ8QChQ/z6A5cte5Rr71OtPsC9
kvY/884bCtCFVNVvpgGOJ7E73TLJCui1x6MFFd/hOZjleEcHBlvIuzK1t/BVcm8uYXksAJBvo2mV
jfA/KkUs4xCL//rZwX53XQQwioK9rv06NPFfpZek9zBWgasIuC++NSrn1eJQlgwtKEW1ImvPbqzu
4CTovMaBASGgJuh2+Rj3kGN+osvESeltmLDHNTVDgXffM9ynFmCyQ+pY8MOYwFyLcKP0kTzwDGSC
a289eMX3SzNsqwiek5ApKf02bI2d0UVg5GXRhEe0YTyKrve2cRDMC3iqGo+uivjRLL1Xalmj156j
6okliKQe/Oxu4IhhnmiytDLpZ0U97y/huWxgqdcvLBRZVxyW8Q+VpkoYIKE0UK0/Uhe3w/Gm4OUj
0mEcgtSpEa5ogmfXsJt0rOdwkr2PrAFeJSziU2XOqFll0AagAacMxWkC3ffElfg4YOoZjMGM6tOM
60CjL5VqOQGVVCvTa6JuByOoTZQ67jqskvK2LPk/zpJfo6Od9XizSzs9ToBdL7CER44/UM9gHsBh
qzYhvZM24QE5e5TAkNbEB5wa2ClV0Q+H/QUyd/BXhLpA36fvc0QJ4S9U5kIs4hoLfqgKc6TLYRlm
Xeekbfq9n1SwHwKkh1sX5RyoeTk75jY2OGAwWFXaNKV1I5Dz7fHlGmFVoX3P4+BzRCPnfgV8/M9m
hC9RZA4w8ZCW0647haSIY0xnIPaMUwrSy7GzGzjDdJK/qlDhztNVw3HCrugsgvmO9QX01oNiWtnw
ktlGA5reEs4646vJRLJzDcB5aTI2X/fQSQ/PAxvvBiAx1pkSHfhGnn0ODXzktSPFDzs70tuUKQDV
sFaQT7kXwSNsGLGHi3h7QDFqOY3TtsG3B/s7ZEF7fVCwOINxq7yjLq+ryyVguGpDmU6A0KbD5EB3
QQ7Gd8dzkpUF9KB/4R+XYjva2txsBDeZG0h3OMhNbi9U5QCaDpAY2EoPaoAA6kOF6JcVyKXdhaNG
62rnELhZgtEkhmzdtrPC3zMk8zO4loA/aJgUCx4MmKw+kjpoIc5mN7034uYcDI12RuNm/a1Sg6jh
WORk83PcldVzkYO/IzsRHcGsEy9NCbmy0HruCzne2j2kPqnbgaoHBJfSfD2IYcRfHcFbROAWZ1fT
dJsXhrkEzS1ZUtPSfXRGh9aa7obU83Y8i7UXjh6N3DzYN2G8v/Q1oLTtJDjCWyOQBla/2EvHkfnY
olbw2LEhR4XA69a8TUC6siEQqAMUrMCXDtjRNyXYMnc9OL3jmOBpzOruPORDtwJPDRvlLhi3hunE
Wt1xuAH5hMOrri3va8VgZwBfpGfIB+d4zsOofdYEvUQVMJcD/Mu18uRnmLFnBtHuVytLskWelVh9
TWMA0BQWDXFaDVgPMrYFTKV/5Aq814Glckmj0Iss4Dgfpz6Npqz2HsIeiS09tdeHyBF3fYgKB/SI
BvjLIovb4bZ1TDN5yPomfZi0PbDFQGytFdQEqHkZcOFyThOojw7mDG0m1IBuqTVmcCF0jSH2UbeE
mi4ADEjmh/VjZljQvAHBNKhmc+sUJZxoNcHUMtq/SvliRDI4u4XtrXKo0dwgERXssXGAT3ZjyHvg
LZuFVZbqLSm6G/i/WD8N8GS6Jo++DwDp+8wKrb0R298la+XZ+VZiiXumcy8csgUg//nO0UN9PA67
uC2hq6mb1cC7Be/YCBUTeHgNjtkvqgr70OsimBa8VtPBmc2Fkm1YgN8cVqCJw3v5/SxG3wDIKQAG
CWC1dHaN+300thrLt6JebZxaWds2Y6ertw+dkY8P2fpAOU/sGkduwxy2aXHTAMM5NuCMpSL/rd0H
ylkpgdf2YLc6e0cXVNOjN2DXDbp2eLTTuVTLGGonu8Z2jvAS+W4ESfMyyvlRtLw8l3i/DykWbsuL
CA2+JXzA7X5uDdRhcyNawhI22Q2AISwAagk9fA3K6M3qQJh9Gmvz6+wEbXuGUDZcnbwuh2gKqvci
nNrtXLnCh6UB0POdAFYLTjQCSocYvqRqr31kHkRzKIYu4cYwQQu1EXmd2IDia1S5V6MKLSSIBMKV
0daGC92yCXLrkLfLXHsdVfqO1ukb2KcmDVz7qhEw1sLodwpe7tADH9iTBzA46e1IBbHjPhbhfgCm
7NofTJBIvva7UbGlt+wa70lIoSjcmqFneCIh1TCAcIZbDzvqIlnVX/0jCrA76jIhvLPmOqcElaoE
yYc2hAGPmd4b0vzaJ1P9CtO+bNVkYbNLKeuk1kMG+wqsifO9y/i8HHUUNsmJP4L10zTQ3ZeNUSHd
baR3XZZ8RSYMQq4NNhecgK1jK3wjj/oD4eVplJr4UCD/rIOvo5kOnvRcoTH41ByCpl0E+DwWtDBN
lIIYbRqhGqbXqTPqLQdamFKz5ECe27uLmBaEYzO/LHLvkIVIxjUlBFDiGkIQULaVh1kfqEmHqqgr
v528eZUBbtD41xEKpClZiEdukpcWVoai4g32XDCcfZFA/hyZx3wHaNClnWPJSNgEMDyPVpwkoMGG
4sG2UQzXGIU+Vsleg4CWFAX1lHpZJfUd3Hby8f6yVEq5q+255uJYIU2+AnfRfASAq/U5673vXZQt
bDzNfgrgs3hlja9tB9vMUcnkHmX3cQPaSgej6PIrvJIlEuXwPACADBZx043Np/hbHU/DEtUKrVke
V/D8+TtAVTdxMiTfZkv9FmCmD+Ns467ieQVELsriMUr7E30ruYCPwL/0Gz3kSfC9KQ/KxAel4+lb
bzDVLSMXT5oycGdlglLmxjcDGw7IPkN+Xhd8qBKku0RWgp5PHlC/mrOGZ6VSebcX1bMu74rjGOTY
wqCW+g2y3z7XaD4Qk1ugArvy3DE2bMAk73ZeFRbbKcxtsOdlY8NyrzUsua/c4uOT3cyGdaG4ebg+
7OnZn2IDBHnq8pn6RSj+fuyDSmsu8CjPVnSlwslq3ICtyaf7jzv3WN7BsXR1rRx96qMbkf0rjpoU
/LkPS0zoyoDvXAL8tJtr9hULUXW6aFLkum8S7r/2DVpv5SpqkdQl3wTi3Bf45vSul3xrsVAF1s3+
IacREjnj7J1Du003VqqJlLZpneARMC+kW+1kL8VdDhzPspjq9g4caDxF7RQSK9BV3QPCw7AlndIT
y8BMKMENeYQIkAPl8al9a0vzvon1EtqQ72uSQoWHzuqTb92E/yyKBudpnLPnMbAgCjxm3YYg8lEL
FwoFZ58NrQypSaO0Nrw2CUCvEu89+P8193pleqHr3Oj3P4NeF2+he3tZeCokDQH+U1Dr0bAJQCvg
ZmmZY3EEdewTkuICuRiR2VkAhT0uCZXhAftymKx2qxSTj7OBlFndVfeznOSjsqEWU7jeeNPpwWSG
5E/fznxLTWh54yY9VuOKgr0+tHZWUEFrTs81htw7Zi3u4LrVJoX7kAWjTzPppbRF8wB+7rv3sO08
eno7H0rs5OnMzeyvVW9le6evsOuXvGGrtGbeIqAsgC3S6QhzvbXqudwDtyQXuVTg/umVV+4IG6Td
/2HsPJbjRpp2fUWIgDfb9o5NI4qkZoOQRt/Ae4+rPw+yNWrOxJyIf4NAZVWhaRpAVeZr8uJBsZvo
beCn6l3UQUjJ2cc0sTe3vx4v++dmGmw4QAEPQ8Nx7FPo8wmJPsdf8qIN1oPrRNuidMueRCYjU+/B
tJFVKINxj91F8oT5SbPBOjR/o0pXLEoX1Z8oC+8GQCgQSbpo4wBC/Vl4I/p+oZ68x5USbCz8ap9G
pw/3S9HiPGhGdJZruj2+3o3iOZfcT+BY22SdRrfTj1pFJodK+/wFMkKFRAc3jIZNZqgXw3Pmzf7a
arWzg1TH1axwctP1skT7mtyXuLjJQTMxWF3YYEpYVl+9xD7WfZA/Cwt9UBHEg2H1LEzzQTNvfYg1
V7uohdOBKmKwTW0rO8+BqT/btpGvpEhXe+5P+Ev+i9EE5clxBqrJblt+VzT8HCj/qQ0EHVR1no2i
1W63FIoSrEOXpnzxpTlNKs3l9Xtvyi2F2p67UcO22hUxptkL0FKcEavIfvYNJBrvPom8m2DgTOHl
5s64DF1CGswiSL/er4lLSCaSMiwfay362ikQ/Gy7HsK13hTxnj3ZP9oRT4mV0lM9U+J93kzk3/Lp
18nvyOcTpVC9mCUzMgDm/EAKFicaHSSYogZX+XHlp5EQeeBrIGtIX2PE0rz/jmiIk/ByA4+6Hypk
c4UWLZlMZ4OBpb1tA4Tp50HDdk5P5w0pGWu4TTYX6GkT19s56IfbJ8pFl1ANJ/026ndIJt7/QGFU
bSUULv+mSlFBu1bjmu2W8c4rAstDsoMHaSJS9ZUsnv3k4/QIgTfdSRi7iei8SaHMPLa2tvy0ycsM
MO5l4tl6AAzkLhacyYscUkRE1x3snN09BuT+KQpzB9gvs/IwLh61kTQItwHg51BX1iOFhH1WjeEX
D3vcR7Q6lzQZFAvJ+XRF+gzDmi/8XDaHbOGvCom1c8ZfsTvN1YhrklOjCNQ3LHUMBfOfmQQtJY76
Wxs/SRqqHjPrFs7GtP4G31vCMppknispABU6c6RpP5uF59yVWBirdXNWAiX7Dn3GI1U2jUisNfzv
2IU/lJ4Xnrwiyg5mZM+PlaP2GxMl0rdmgVD1imVfdTX5Cz6WeZ0Q5SMh5jt7afaZj3FBoCjqUR/c
L+ZEdU865DD7ZrpJE/XVLbz52auTNWrpCRtNtIlho1be6baD1AZv31uWe9syIncfbG6ZEPYzOwHO
aonjHWwseVfSlIOdzr9id8h6mNe/YgLZJeeNnnrShYdaNS3wiRT9K8+KX+Tgq/EGcUD18dZSEM1q
QvNZWljfJS/tQIp2HHALuMeMHP2YitsgpSq6i+IWa97lAH3911kP6T6IrIfIBLmDSAadOqS5veth
hHMfm3oR3X1JISBfLmWZ8bhOh3RZyS5yZnmejpcYilC5qKFNjTFgTt+U32OzCo6iYdYUJeOyMFe3
TgQyT4JJMtm73qq0g+dE8cEsWbRos1p/cfui/jLi226UaOqkbJe+GBFbMJ9k3VY6K8dH2URVttIp
kwAgR2urMaKjjEC00UB3d1m9/L5k5vpv+gie3V4+QFk+lH/PpahyOMF6pK4cxAI2VdjWzroiRX52
mqBrL4YSpmc3x/+VaipROUhQJhlFCfnO8fMkOYAkUY8p2uQZLMg02tVR1m4jEyPV2aT2mFj+/8rM
erdMFSSpNdobpYyDaxuoKJH1DhkuV+lf3CwEaNiSz7CHct0tlA9zct71Ni/eqwp6oEzKzYNNcnQy
YGU1OKM9xSO1CDmoHfddoaLYSUT6THaV2yxFAcclafBpqIZsqV/U2vV+iTANvG3oDFDUlrF+YAGS
1jI8gwAzfyl6BDEXBOiYjp9av/sEDjrp5k+WQazqO26fJun1V7jMM5LWU/wwYnd4mpUCqTRTGZ6t
IurWWlbnf2SafinUQPtLBaUAMdP6ocIGW8E7BigXpeluruIC64O+OwfdYOziDiDlWLvh2jP14Xtj
lQffseevONK8O73brYuatRe5Z+uLWcTxCYVYpPeWphza5Nn1FP1FGvfxQamYX/RlfKSRnZDe2fC+
NLqaPYCm3s5N4j+ai7KeVQCY0NIQ89WlKeJ5FfWbAUPsRwn5KSCzJs5CahmL5+h/9FZL783fbrl6
M/dU8ovme0radlcngEKzevrwsln/idfOqSSb/a0A2LJygdCsDMqeh9rp0R7M669J5htPgVIlr3WA
P+gSbrA/Pyt+P6ztOjLe3dD2N+T6LF4HcJ2pNVUsVYAgv0MsIKug1QNP2tw9iLGdlX4U5eC810qu
nbiZQHEufnfVgLl81rrNI09L8xkM9LttlR94sL97ZjJ/FDaEBLwtXjofWAW07J8Vtl0f3uhk+MTC
su6LsFmlmdHu5v6a6aH9Ik9Xir1orJi1fpBm5gQh4vizuRqM0PpSFLb1hfH5sKOmXT0kOmvYU9On
2SZpmnilp2Bw5ZdUS9gKCkCwvfwJShKiq6rL1atlDepbNF8lTBXTR3+ISVB4dg4v0GHaefOFHfVT
pfdwPhGmy59Ms5pWDtugQwrzBtKMC/F9GbNwItaYd1g3se5IiW3IWOqwv0PS+WO45y78BWgP9LE8
3goztV3zjQBngaJW9GOOFchMgVK8lB6lusykjCUZ5mCl+HnwI1W4e9G61k+kMusXmRjo1BudPI+O
Te3WLy9k9KlGLXUpgDTGAXo+KFupQpnV4K1a1lUH25qtZyvcWcKzMUuSaX7/cMvHlTQLcxoeZDc7
2525Ked5gvWZFfgDcpAzNsvJOjIiY3uPVUCkP/VaTkHiZ5lx75DBMtdZeqVDDhQYfo27996vrNrh
0ehJokTF8OHqHXeQH2OCF5jAqOI6jr40fjVcktJcm7XWrZTMrG+A9Gw2zRVii1QnFny6U7vo9S29
8uyS5r1XBv8f5iK/Cb7sXkUNebh3KYg1V3ZcIcol6wGY9E7KqzKuc13lOOCZLC1ckxJc5prnOF9c
lMo8Q615dsf1zQrZVVEVSbD5qmfLuOYFZZ+0U3CEajLnb7aLEF/GjhKfW1D5V0bLH49j4dTQdoqe
LM0YJ2+CZGqyucW8HcyiNL2u4Ntbtu5ZQ1/2hnhq9Azj37SdDrpW4/fTlt9KPceHBH+jle1q5YsU
lZEzN1ZgdaAKLqk8tNftnTew1JVebptj1FBKEalPx9C7TY5FyVq0PiXmLyKfcnCXs8g240PjGM/T
VPmkbjz0lEv7sfMzjw0bZJ97vOr1qt9J0FfHYpf4WjK/jXrx2OWVjxQzYvhGwPOx9LWLzlbgi1vj
CYxtG6oLpklJIVAsOC1+9CBsEVid2d5ZwFLCCLkzSMqmOi3358Vyqvxgun20+leCWHLIEitc94Pq
Vry/55bvY8fWAlJI8nIDtrt/HELnV8LbZzn+WPPfuN1vDkska2fHnUNOACF5q8SLqi7Vr1NSds9t
rZbPzdC+Sbgkob2BC3GIuwm5PLU1si+NG/RPXpHubNEZjkO0q4vJsZdaK+87nor72o7ajdaxS0Qk
1rGc40eGQNDXuohZ4/A8jjJvxCU5M9DyptlmPApHGOYPGmUPlG3R80uKKnoo1WJdaiN0X7XMgkdP
d5Rr6U9fXeA8x3sIIcTg0XecfsONOmxkmPRKhzHMLLy14asJZAekyTJYhgyoGsnHyFiQGwGZUg5s
GqxVZ6cWdEOat2nN0i6Wnk/B3z+kXDTnq9chsGMnpXsubcU5z2nrnJ/l9B6U5n/F/jXEtGydmxJ1
r3uH+/vS99i/rscKfTywq79EveOvUBY2f0kd3zJOqWpmKCJ4W8kp3WK3dJOMDyPDvHXdgsLukTnU
67fhIpR8m3PPWN0/h1T3tEPAW101/aixihmCPYQD+4VHJKycsu7+BK1GZol1pY0EiVrNeKb5aJe2
RW48RI2WgZ1kXVhXZfAONeygaLMF7K9MXzM93gjkac5S/8HkEbSSZj0Z3iHOyEVLc6zaZFv1HpuZ
BR+V99lEoie2L0kdOqcAP+NtgDjaWQ6uiqB44GQJpl50DHaAjIgEb6e3QWlK2l9OnXGqzogZ/Jp+
63Y7baePRbDh5WtCifp74+S0XbKBKDTvZJskHZ3evDRwry8SCpPABPprr++T2oEFkFxoNsPnCCjK
Rd6KQUwSA9W0bK2YSw3r3u6kXiXtMi0oiGGscmXzspEEcVh3017i93yxjEV9MlvLpf91famJuXVM
Dpxy/Z7MrMbuoap3IXRvEhyJpR1nxftrrKvp6RZrHKT0QiVFHR8Mghwma76Gi+VuXJdIIaRytKwx
WSeZ126HRUfhFuThhqTCctCzdh2Sgj5L6zbxNlDHtLTX3O/SCiJAIUbWB+s2Jz3y0GCtu6oD19pm
thOF26i3R9vamCqKxP8EFgiYIOcNfhrUGvkoanSfhuS6UhwKS/sLmPO0xwLL39c8tN9QITkFnRP+
UBFqWYd6NVxVfwyuxtSPay+poh/UxQ/Q//P3Iiticjbek635IWsghKKwDPGeDCWiwjJ4rxKa+kNb
eMmrRJwkuwIQmB6lCzB4t+qHTD1Lp6Wyq84SXAylt7HseofRwbyVXq3BmqVCB3EtvRUPqAtW1+Hq
dmHjCGSi9J3neRyV7WhnzQWWC4Y5gflU9uV4RrQFfSNwtJfRXXyMpd1XXK5eCpe8DveJkgBbwRVX
3UvbVdnVWoVRGsgBk7szUPpZ1aT2j5PbWW852uQrhS85QBaacd8d8kAdXxT+MV/5Z7GCJVxH8fTo
jMUHyULrLfEa79TFoNGkMwyzdF9WrbWVZtR15SaI1OTohkjJJXHMdlFNdglOJVvBpLRog1zR0wbf
Al4lWCh9fji91W23WP9V3dmMGvwi4ct/YsEvTXaJa4CU9fket0ORqVt6qyxMtjPIa9bZf8/Neqs8
Gup47kGGU72JuunXae8mE4XCsT0AIztKq4WpXBxvY1ilnm9pbGPuxl1gB82z7ybxvi17NvBNQDLz
3gYdYVx9z1grS+VcyudyyIw0PmG0vr+X1SXepZa/LvvA38wkHB5bMM3mwN5rHeFaegpMvA6STvef
5eDqvrEtmtLcRL9jYUoKvm9q9SBDpKOtwlPcz1Tpl2FxXNiHLmv/h2bVNuhM9UUOSsDOGqPeDBCF
O2frSfH3I2W7q/T6leUdHS3pV/cZbQq4DP0DtIyrRHsZJki4Q9Ft40CPz1GsfZU12Z1y/YltLUGe
Sxcni5vDv8ZZneVuwXtUK7XwSN/o7lhtaiXV13dVZQB49HS683EDWheYnR4r03MfncXRoo5C9vmz
OaytpSkx6XXd8C8ogsXxHidxB/8n9tYygJct5Q11vKJkprFPzctrrjTpaajVli14m7zYCbLLY9nN
P9Qp3OTF6P/Py6avnpZbj0M/GWvZuMnCUAdatonNHpUAFWjpveMYUp59mirvogE4IUHlWQezHcwr
Dl/eZnLz/mtKwXk1otv2p4ZOGsBdNE/QT9xTZW9+dIqOh3eXja9KF2E7XUMsNGOrwRgvnNFQZNkV
o1woSFur5K+JHtYtlYCeBZL/yLatQfCMVAhAmQ9H3S/V/OSqRrd2NZZeHVrM+Qm7JN61AxV0dfyQ
Rsgb6jI0kbOqMlI5qFfqLSBz3Gfzsm/ZXOR+t87aGEDSEhwrGJYb9X5aD4VzloME4Vkc/CpSDhK6
XU1ObxNvpwEJMT2aH2yEJuvVp4tZGVaY3RjWG33JwiLg1q8D3mRbScVKTM6iDItKfRzXreRubynb
Ov1Tj3W0oq1u2DpjM31zuwCF3DD/k/dDsC5TN30C/Zec/2PE6KTBWk/G9GkhXZ59fbbXetXm1xHB
hae6ThVeakYAeoqmHNQRjSEtMV70KDZvIYnPvb/SNY988+84SfdxBUOiO8iIqkiuerJYcy3C9GPy
YKlDchOol4gc3HS2V5VSazub76K3QUDW2FO6KVdzno/eps3GP26bnhiRcFgxJSsskzMpgCjBf7Tt
fvK3twVJxxZuk7T+14nXwe3Vgi19mW1ub5nMQ9l47H6GKmbcPYIHK01lfQnU6Mita5xYH9XGRvbp
PNOO6hLTlDnQVvesgM5gnlzG6b7Zn2XIMkOuEhlZZdzyCL+vfN/2//NKt48wFFikOh9dlBm+9rz1
dZA5KO2F6dUYcNlDvqi5vfXhOJ3UqrfeQvxV9mrf6XuvT6P33kmO3eSiDqVXz4Zv69coyT5uycl+
0K+xEX9q5bwHJ6p6B8MLeji+FVrksRk2WxVjyVWt2/ADktKoLlP+eMM9jI619qOZZaV4bqU8L25t
nOIwvu1+998wEZal/xoviAkIT8WTr19dw5xxD5Cj7I9lu2yGubdHyvtVQl1Xz1vKIzl/EqRXI0Cn
aFZAwJUf5B6TpkAuJIZvBFpYvzEaVmsbK4nJD3Cf6zQdWmviSjfjrHtqcSvbJ2k07GSPCDL+j2x2
AcDzi70EpfecTSkY5Rsyo9DZZtdAD4SPUJH2PEAEXDh9gMa0WdOvoIqfh6UloUn5Gbi+8iINHvJg
k+aivNEf0jAxN2GdJXtl0WWptf7izjHpe3QzP70gEFm0HmL8deU9cH9xBB46cvbAU+xfHW3zEiOp
OvDeeSnM1H4eXfMpdProgxZObP5EKqX1og+7sHgB5417WZRw3zNs0aLoo1Ia7RK1OnWyZU4ftdAY
okA9SC8lfd6cXNkvX291tNYZzOTBaT6wL1X2uPxqr5bRfwPKlv3JbfLHAFDkdYbiesBAecZxo/ue
LyswzU+L1diy+5YFWUcVJnE08wUQmPPaTST6l1Wb5cPaTiL3m8xBn804Dc7c3FZtehWGe6P13Nuq
jcwa8p+lXh55/AYs/zq4Vqj/8qUGYdANrAvGgBRmu2AVsihPruh3v/VLy08Rf9STFG0qJV/WRtU+
MovwWTpTpGFXRVHXF2kmpMPXA5aeB7mQ4SjDYh8GEy0vsHpNQYXI41Bnub0KRgfvq98PV8hr6k5x
qSbdn6JGFdaXiP8+iCzz6R53Cpcaa2M9SEie0k1vOBve8cVDOFffszg39uAOigeWQUnCnhevjVE3
32WEv3T44gE/slHcsKpy1mGffvfZHOxvHTJQDn3CtjeInXekYlEPvV1BJgdh8T100oaUcAacOcgg
++vmlB8rH7A6eNdl0+ab+fMATRJr1GWfOJrpcw1yh+U8JXXXoyjtVe4ZlXN855vFj/R2CmCg3Crj
yIwuKNC549CJXel9zKRj++tEvLvcPj3Xrjo/4hPj7b0syw5Fk9avnjN9R+4u+zM05o96anHSBXW/
AAc+DRCZmqocP/w0zV8GL0u2uWNiqLEc5GyC08lTT4vCBxiF8ZT1F8hVAe4DP6kfkInOxw8tV6qt
64MXNTW+P4VTJhtFS/XvHsyAstTinzizg/D0Su2Z5EBytAsVKfZcKckkKH/pXuc/RT7IQs8J3gKU
TL8AOU4vVovouxrrqBCza02wXmyQzOT5NVjjiULgVWLITuFq+vvgdMMl6iqsL3+HZFjrKc3GKxD1
lg4DmR7IFHvb7CpMpvLkzzT63uM08VOrlrts9OMvikaNIsBW46hR/njCdQLVMBecdWX3D7hslV9g
3B+95aGRY/By1FEQ2EiTtHuNsqOvn6VZ9d/juJ/ecjQOHnxO4aAxCZIBjieY5exlFFJw77bRa09h
YrOAcOZ3Py57ijZKh1IOZ1Qc+tsZwg/vg+oaO4lboo5/H+LhOlSulGLqz1k4JOcuwnM9yMpDJYLV
qLdZKxji/2jnpBU2UQ/0uBtMaP69p60E0xka4Xy2rAUNv8BD702Bh8pg6a2ywGCdE30VfnuMMULM
co0tLaTyZJj6o1+Qe5dOOYR/j5CWiRrb0TbUXyPCtO0OyRgDPwrmH25SDWfHtpoXJezNqxpZ+05N
2xcJAQWod1Vpt5t7bJlUdvamb971xW6gN7tvpHDSJ4j99mvW5NiiYzuQKjkCohjirJXWNN5NmHNb
PRxhSIaas4+LsdlxZxYoybThTlPRu7tZ+AXQNfAaWaJLZgIEMoPEfFjOYngGNlYg+zrGzW1EsPQN
+Z95j3vssJVmsTySq8xqj9K0K/AOqLhN19tgd1qFZMNfYT1EL1OnnDS/D95rdiAXHl/WyvPng1b1
f/pGouDpAf+xmzx1oxSevxfCY69EqGpJc6FDSnOcNWM16ypOcOeySl/uCy45Q9Ac15PBmneygDPF
q/DeE5E6oDZOMSetw3zXFbl2rrLNPAfDd9v3xy1PlfZUxCiQeGn0lyzWTAMJZDUK3GeMUaMzZmDx
Nu9ZqNc4jrhkHdRYfeusTLsqGIpSM/OMd5uS/H5wc+p2ApopEwTnpsG/SJNJdl+6u8hvoAosOzIl
VIxrjPqRtO6bNH9x1i0slky32FJYi7UR1ggVRB855aMdWLzLBdwxJBsT84YbOcD2lHyt20F47Krv
JXpx+xJ7pAdFrf0ZVyBOyZe3677u022XGMqDxPTCwDWmpO53QGPg/VdzGX0fozjJ1s664YxlZrBz
naCHrtZhiOSVZDrlVCWFBQybQ7/0/Fds6Kg4pOb08q+xpVxFgn52KavaBZqPNzVGE5RFJpXsehYn
F1vHuTDWT9jhwoC0KhzXese6xHqSP5X5sKryYbpKK5WQUuhb2yqDjcRab1qySD2vwo68bdEE1XmU
RO29LcEkmPmd5PQ2KKqNNU+XFhg8cwINys8KZOGva0iwSnZVNo2PZecoq7LAo1322/IP1PWkulCS
Ocm2XOIk0gbE2B1vJS97TD9zvCIv95e3hO/NLujyTYBW1frecXvfhwgv/Q1u9sw82naVOv4bUB4t
QPT74QY6v6HMBX+e1CVfiGUiWF8zp27Wh/E2ZYPtFCtnsCak+pJo+3nBKqvWPgEHWadutJXm/eCg
QaI4vX9WURxwVlmSWye1jF/mMKkfMCRir6uOyw53fPK09qc2Oe7x7iPTKvh+pA5auzIMjP70lDSm
gy3Kr5nzYPdHE5iXt9cKN/kW2AUJwzkqtknAMsbxw/c8c7U9EAJ77w+O+ab46UmQixkLsDWgB4x4
7DG5TiPGWiJIoibJkYXvvFXCONm7cd+eO2NW1+3kjB9hw0IXUt5wHhS9/8CswVKKVzw59qUeDU/e
CP91odYmCpnVfAA3LHzc2dOehiIvXhZfLl7V6czzENHXN8VrfyBI1u5RPaj3Yi5wMe1u+MNegnrV
1HsxFvgmwWzEeqfy4ddqg9U+wIhWYMqBdUAaqWHxC8AnHNv6q92quxvoATH4/aBGxq1Z5cXZ6er4
C/ybWw0hY9eD5pZ5kopBbFf+s3O9lxfGxuxPLDFicNO8hdcwD/BzLdx6K+MbwxzxPxcrq4gKEGYW
9mkm4XsvkMrZfT8ohVRpVkuKJ0TTVDBi94/U+cptABepoJqpfEjHgg/zF6CYhEjza49WEG7ukwRi
JhfqcVbY6AJ0TVz2RFU4NMkbNs7BC5SP27s7nKddDF7wUV7bdWV0eycIvPXtnb687OP/zwhZCVRj
kV5YNFxucOMcL+jSm566SU9fpiR7lrBNBWnfYlK3Gwo0Lxb2+kYEPKZFaBuqi9FhjdPHgEokMi/C
JkqD14XEMl7euaupD0kwvgULWdP1o2ibV5l+VIFufnT9w9xB9ayVsDuUaBHvpFlY/aVK8uhVnzAz
8zILFvMyuwMNDOdFra8dq6iX5apl+C2v2wz7bR7Ru1Kpy0MbOKwvYfvtxa+xc3oVcVPkqaRpjkX5
rLd49JQO3G1gRi8uJh5XcXNsrfY8CJkEvVADSxc8TGzPHY9FzCbR0nn1pvqUbquliT7HdNa7uF5J
r1ap8UvJ5kw65VDHyOqwc3+UFl8E8LQIZ+mzgT17m07n1PGNq1uVpNzCCvZVEf8lIUufQSPY0mFl
33A/DY8Tvj74OyivQRAV1Vd43NXa35ddOf0B+LraD53Z7Y3E6P7w9wFv0T+oZVX7WUXuTqIktIL+
fzPC1nbpeM2uaCPnGTYvYrB+HTzFaVEerKgAVqjy5+/Ya1xQdmIJPybBrmlU+IJLR283w0XOABzA
OZD27bSy61Pq6PHR1ocApfll9n0OqhZGtjgUDGHsPKud8VMQNU7i5yvXDRAlc+v8zHM22AoGx3J3
hjsU3wFPa9vYMopTA4D01FvobKMbjpzvAiBHAnbVRlX9Y2z1EaJS6j9O5mgefaw/9rBmjC8ytuyu
foeHpK9auBkkmXvRMhuLzmxYY90xXix0Ky7GcrBntJ13jeu3K6B9QHNaK2yuqYf7mxayvOmtfuzR
sICYpnp41ilzql9Ys9tILiggAZzmzAIfoy7pMMqpOVvLwa+NU0R+ch/5ZL/Wrl/H50KZNRe7M04t
P2zRwqyT+tD0KLTio3omR424jZxaXtrx8prr9kgp9FP23tCc7jxp+uqWxk8Wn8RQK8noy+nv7rtH
IjV5tpHSTuEsZsGMBJlnhgfgEB+ZYVUYmfx9YJfbjCtpTx5l27SnYmP1n4dg7lzfZlTtlK3dmLXl
p2n3a8HBynYZdYTOSdFviwEEIwIHENyoMCQ1k+IoIJtOMsupl+UHGShBf4EP3yA6y2hVdfOjsWSq
pVcOw9Dlhxr5mJV06KF1rAF6nyZV7a/DcnADIyajXnrbFAGP671DzvywOCUNu1XpDEMFS8NlWKsq
9tlS0GBYWhKX8dLsNN5Rc4AIlTSlw61CbssQml8N4u0Rjv8b/hIo7TV1+CgHiecW5OgS/yCwcv/s
UNXiYCUlNsdLhwyWMyMus6uVX3M828xbp8SdKT/A98ScMDUO/8rjyhYi7dSPlIrEQVpyuO85umD6
wAbP3Y8lGYRX04uy9S2Tgj/ss9s4ySaYreiqJGVwSVy/3JISmz+4zU9u40c/tY4tE2DR4pUiKsaG
cRNjCjDpz5036isZgggoWRht/i5XIxFbr9vZL/ZF4Ggb1JeUr9oc4zzedPHPKrTWUKOp0LTAqPC7
Nb6bGSD4yjaUL2hOYDtQ1BMJEdU4KqPHq7E0ssdULeYFvngMQtZ7ca65Z6GEtJNABaPPzc6tgaEs
ezUZDI3vc3OutXFVpVZ/QhpLWwcWPDFs49bCVgF4yP7G6sJX2w+ifQAM5sTjITrpAdXFacwoB3Xd
2bIxqDWWg5y5Wp+d05lNfp4M16rrf8Wls+6MdFer1C6kee+V+YGGbkBDLXp3771f5fcH1mw3O9bl
X2wbi5nGabsjHhjBt7pGxSIZ3jNe42e/a+y1hC2eFawhvPoBRrD1Ctxkby0SMN6IIw1AcFBdy2w3
jV6VVg1fmgqtC9PBP9VZhlkFYgnuFD5KPkSSG/fMyP8hJkNyfVaOTmmjaEwq5ZYnGbrncI41KmnQ
SKyGL3QxnqjosOa2Y9aMrAHS3b+SyXrhrpO00x7u8TxFZG+pTsoKPrCUHcW76jQncVdt3KR2DkXo
PvRJCsgcPiq8qHrhReUdeopWWo6720jdstGwG5HAQC1zeqrs9plkTnsWapcc8jxPtjrevZs754sa
cnYxMe2QSTeiV8FUc5kqsftUDXOHTZzwDGB/9mua9N7HLZ/aquWhRHLmLJy60g+Rpo2T8kGa9e+m
EI8SL/nVK81PvQtnWNx07nNlsJrZxYOwlO6DE63strM68dst3sAuS2KlD7feYgBsbT41wj2+TRiD
uzElOhIPbN8TUzvfD3MT6p+b/BQgBH6PyQpSRti//zlLhzr30SZvKgdCoEqN4jnUR/9kwmDeoAMy
/REHw4PaITTdxHW9l63qv3ausvkNFyST9MrBbrJ027Yeqmu/O3rZKt/bMlAmt7WBRAxoW4QqER2o
F581bOv8A5uIZ2lJXEzXpHkf0Rvt8zSCeVjdO2ScMuv+obfG50+GbTKkmjBsDVPnSDboVdDq9oJb
53XHjdEkLYk4mmRssZ91qldpyQFpRkojM0bZMqst2vBhucZ9hFwDXZBf15ARyzXun3K/xv1TlmtA
TnHOU2n+T8214NVL3a82IIgHXOHC16iCYD/1c7WTzgis7BmbEHyRll6JKSA1C2obLxLy2OWu5zSa
j/0yokb9jowZsFzprcKieaoW08Pf0+GG7BsLeuDC0k6rrW/l4V/IRFB3wsL8TY01kyJ1q14LZSrZ
dnkTIKNyfuRmpBLrZdp7PM/fPFKGJxMpkOpHE0AyTKl2G867W5ikt1x/+qMyqOLPU4LLOpqn7Ryj
JjYPSPUQdxSfeNqUZxVZEL7SaAZohp/vBBOWxvA+DU3DOVcwZuTB/tGWftcevLVgy8w8eAlNJ96A
ZhmtlV9l42kqg2fTL7hx+qjnEVf6T/wO6tfBSdkp17axTps6+mF7Fs/93n5XsFLdp0NXHLLYCt/Y
yT7IgBZw/5qdMPZjWO5g3BMcnRaGisu/6aELMShDHMvZpq5Xv7nx/D5MrfOzM+xjbBbNN0fppo2/
DNXsbD5Pnf9pqGiF/nMor8zo1JH7KPhSXtyiLbeqX2ofAySIRGvjn65jBLCOu/wV8blh7/pzdIRl
ZD6D0EEJaRlSJu4qDZ3xez5bKcufIbyyEAzJFX00Zp6vqeMA1rP64g+lCb0zYt3jS6a65UNYKY8W
b/4XCSnYMWxKx452f0/It0Dw1EfpBbmItEwB/Lzo1Zwd3GgpK6qvxkG6TcPO2X98v01VPC0EWYVN
jXQGLZoqDTXqHSr70aGb9QxUgRY/NnXPMyFJe/XSNihoLzHMH3rz1q16+EBWXo6NcRMpPAv5CodG
b+57REV/jYkyVWW1V/GVuk+Uj1F6pDkUjHZChOkurqpCFybDdLSnBNnyQWNfvmSXktYsN1VuD1vF
X1CHucp61QVe7ldB/uiXGAjGXtE+ofgUcrt4HY5PNKf/R9mZLbetLWn6VSrOdSMa81DR1RccRUrU
aFu2bxCeNuZ5xtP3h4S2qeM6dSL6BoGVKwFREkmslfkPsJkeEcnRj6i6Ar6W4e+JBK9rBS4NTp5L
2hIP1Ahd2gzmSey6EBJV3kB3uWOd5U5rXt+AbmxyF3B933npoZpc/6yps3/uUIWCBb+M0U2/DGnd
sDr5HYuM6i1RsiXv3XRF51DZy9T1UPiGam29JsmXD1AKJydiZV8mjorztW65ZzvQ++QuhEnm8yY/
8mWP9TwlDAoRPOi3kx4D0FUM5yJnkWb7qDDNL9d4ag7wzkO+MS4tLsWbLM3Go53kxryLl6CmTesl
Mno3MShuuLE8fzjKjNxx6NgJ2QV9bIpnMcIo26wYO/zfw/GyRtLcGNYxEI/c6S7TMpdKtszJoQfC
yJxcd426c1eyX/T2rZsieKpYNFmxin9ulSpAGOhgFDCSAM4hH+wHSgRLeRkrav9S1qO92MuozyoK
Q7fF6HxrQoQ/tmw0JnCjTXuMh51UcqR+g1+oezRwZdpI0acUPzUUQR6mtmtvJaVdaj9W17rHLA/V
d3Kucpclty3Tt1xI7Lf8Lt5lbJMGBzA7OcuL0a1Bu6eTc4obX32W0GDBOOOpY8Iu5OUOaKQ8m1hS
JXaJFecSChwAJS6Q1s31KtqwPxrzZ97ONHD01H+qm/Cz107qF4ob/s4abFTMpq74nMUfiz7QvvSN
xndqAzkJ00ntC0UOxBbT6kM+lvOdFhntVq72jYI+CVy5+zztHkYXNYZhs6LlqNXyxgwc98wWWtlo
C7cFGuXbUHwWr0OZvSaLKaMT4YGY1jNkzHI2jlnaqrSmOxDfcMe+KWaz50no/1LiCXHzOf9cBgGi
IUNK9y3prdOISsq2mAFKzOxVzv1o1ZcogWcc9JbzwU6LZpPoXvwTyYCNYxbmX3GsPTqDUn3JNU/b
VthcQahy1KPjoY3vWA18fCfozjz5lFOQmu2fZwl4vXNfB8rp3+exXCoOAzJTuHVr9RMqyLD7vo8C
6mz9dBmEZTleWO8brPiDxjIQr0KpGMzXeW16rcemde86LI/f4Zms3+wnLfHvyuWK64Z2xUMtEylP
nIOXest/yy/Dj/AWD6EeWH+lIYaqdLi/WWgTb3urq57bIrIPamg1t5Bl87u8UrKDRm3rZfZda6Oa
VJiWyx2wz3s6TvlBtSF9/MRV/dnGj6KYPetk5/4EoY9hisDlJqURcM/qrkZWe8EXL12y60Ebupeg
dQDfL/EyNf1D5pnu1glAeVhA+dZF+XUoy30ZVkkYXUR24Dp8N0sT+iKrf5ntC/WvNy5s4yj0u53M
8/e5a3pnJ4XGciOn6TIephENCjn1s9h9ywrQzTknJZul2JifBsxIckjbxAYr9M+ANuxDMQwvzjAj
3rAczDFhkS+nqum+Ba/TEhsU44tetjpGHn9f1toRLH0zwGyxZlVyRgcE31Jvbm/HpLUfKiWFAj5a
2Y/IYZOgVua95+jfgeFqD66pIAHpQjqzISfagFkJDgNbtyCx3UM9lvqDxORgzcG9a7Mnt6qSz009
Kvq9bT9JVvs7FSViiMPm/PV6tUy2lkN7sbKfi66mQPo37Ctp8VDJk/ZuhZvJcMnIsHVuC8Rv4GmB
AF0OsttcN55+mtNI6+ODxK4peUlnbHMdIw0N3wsmz14SK0SwaRFPHpJgPrhINy3Ms67CNHTzItsP
iV8jK5/E+6tbNdgR76Gf53Ne5sotukIQcmIc+25MLTChWfL1+yvDwWkQDHfol2W1GRb4thzejd+d
ypRT6MV5XGSfRmA73jDsCtOPvy8+Er0CNMVywVNifVDBSk2aE4bI+XHUdO2D2fc/JcNxYAQhFv85
B5Gyz8tCp/KZd/eOpilbTWepr1gKwDQnzbdw3Mo7yO31q50sDk8wtIxBO8cZfwkZ/vesCBrBZ6RS
37KiRUpWsujLVXdgjuVeEvYHSzvjNhIiqM+tr1lV95hCYzsl0RA/KwCssDrQwu9uDgDHprvOGjWa
zyiItPs+aa1v9Uc1SKLvhpEgD6wb7tmcd3XEbh/6LbQ4J+7g6y3MOzlESgsxO1W8/TVGjQ2G3pIt
MSR6wSVKYtyn/t4vEuc4Fv7H/1HbPO9VoN4+/MOrrrmcIeQaXFaF9KhCM0Zy4gVV1A1BfWsgm464
U2oMwISoT4cHZ6lPAzOnPm1KlVoCoZSxoxIcO0aTzg4DWjTupWKdLMXr9QJH16DUxroOjLrK9TtE
BI9K36k3Wq1PQGqXcjkCUdTIO1BnaCXVaDTWln0Du4z1zTh95kEUn2bUJfeBikChVyV4hbV5eo8e
7Hg/Nh41CqM/hgPy96IZIpIg19hVq6S1/Lc8SZHka57EJFliE5sEqn8LWOyac73/9V7xgI1hmbU6
zUT0i4QYJhyyOdHiXZtD0ZahTKzksUpX1Uv0/ZpqVn62Ga0gO3QT211oX7F962LEsfEVq93bQIRv
JSZnclDxy2oOcmpEGh+/a3qg50W9kSnNC9NukVT7xTKlOoRL51wOiXTK5RQROi6fFk03EJ8feGhU
eL6S+C6nbnxyrpfLmVwiZ7+vWy9hE/D2Y5xs/FGMPDrYBfL+lbcyoljOecEfyFtcQuuss6Julzc+
DArnnEF8Wt/36zwfrIYqPH41jtE2t31PAeD96WgbT2Xk5UcdzaBbyTHCrNDv5FQL7ewcjNHMYmNy
ao+/Spg1m7rXw7shalHX+X3msg5WoNKd/ojHcsU173pt7PG+rYallPj7Ltc8JaDmiBzLP4lV5DNS
IIt4hZo2XXSIFcc76I3yXPwWtHindYFeFOlsBMdtL0/IkE/E7k+GTodB1C2175WbIwSdRICXnYZf
xgDgdS9BFzuK/Zt6O9T1ctso0AzaoM9vpFGJWqF1DA28SWQ4FFN6oRD53Zqz/kNQ+vEH9oQyJQel
0l69YTYvMpJ7Rb7yQXU1Y9/1sfJqV8U2Bmn+FdZ0fBgnC/9O8JgYUehHyKbWJlo2nWE8g+mN2Y3y
paXeS6xftqQKSIgdjsjDPpLd6LzsRjN2owmCvbiUL5vdstM6wLNky3XT71t7PMGxJLBO+qiZD3Lg
F7A3Zd/zRllijlaZD3MbWA+eb+5Nr0KD4HduiszGbWuOt9eQnBkpJTCn77B8XnKByJQYZ1n9DhYe
EEkQX/oWHbhphybPeJFDGwfWXV5qPTtiPdqIHDxd6v7GAJhMRQBbuj7Tsl1sj9NJhrHpvY5dFjxG
Ttx8UopzuLjT1W7Wgbxzquir7UbUGjO0maeEZm5v9GDavY6Vmtk6PG85THX81xClxllGEi8nb5vk
Lru45SLUAJ17Kg77xrJa/MR02CuhViBrtlwuF9AzHg+RjuyiXOG2PU3LJLTY+qd9WJ3qHH2wDX7P
mKUvh3VswCe3FBjkQCrzdCcz62kyhwUr7Mo8WFX4M8FYkk3KEotIOphlrvPUQlsCEMBSfRW110C3
ql0TI552jV3dDkQfVlKqJWW2M95j7vgcUj07xy4sVJH0Bpf4EZxK+hIUc3iXYWKIlCP63L/jqYPM
1r+Io7IV3oVtcl+OAapqDmTdztX3IgZ7FYhtpLMqY9PzNdzUeO4pIOCD4zVTrvZZhO8gD7jUglT2
0sLJ9MBN6u3WzPnccCUYW9HogW1AxyI1v0tMdHp6EfmpfbC95qTf2XWl7+JyMs/YCPwoAq/8Flrl
ehL/ffJ7ajnBC6z6JhHdyr9aztfSHy7tglBM67p9XEaCZsz/afR7LoOeufX5O51WoIKRj38pqOPj
Q7ooexUxarRTbH4WLEPk2nhs5jeithjrSC4CrenqhUHup4D1f4sr/h2WHMmWBMr9kj0OA/XT/34D
yWxG8AlOkf9VJzMrVxMKomuW6Y3al7hwaNN0K2emETC75uA2kSpbCTd5Yt4UgwJdhXSdi6mUpLit
Yrf3dsN3F0rS9XC9u8Qg2CFGmn2e/LY+R6iB7qSZ1kY6IMMKCe0Oj8YXXS0vEg/HTAEjlIS8Rei5
mYZz1/gI4bP77+9re6SPv8SToK93xly1Z4SSlc8/JWiEvGKa3EeU4WOIiyxsWUtjZWGxD1lALa+F
/lHC+QQlJIH+vP6+8kLXX0xO1z/L9RdZ/zQawv1bx+AXkqQeZaa9VjX5Jhuiod3Mg1nfGXHjagfD
qz4qU60e3TBq7tKS3YmNcj7r/AMqKNYL7shonRueswE9Y51w6TZfphqCeu7Y5VZm2wiCQ1fuKejb
Xr1FkAoB8LsJgfE7zfLNre831rY2VFSDf09ch2kezM0GZ5X5xgm0c4Cfsb0t8ym4/XenLqL5oJmH
uNiA85/Pc7eXkL3E5UxuIWeVjvApGp1IA81ocr/xX5roAIJOuZNOo3QgI6O3T2iJfzXNgS2WTPSG
i+xkUBr7NVgk8aNZthjagsatdij0bvJ4l2f4NM1IYZibEOHmh3gev/OrB6dmTNOHajlYfJQeNLVG
T8FaLOeXodNaYLULfEz2CWA+GhUOPeApNnAFNv0ff1xMW8EGk4PeYwKAfyOzcptq9LbyCiREyeaE
noV6Z3h6eGsU9mJjoT32Y6H5G9c3d53ih/etDNN8TrdlUqbHIvPVRxMRxEckpCywjOz8+uU6uTjN
Xf8eOZ23kFxblu231BnKs6TJwaX+sYdHou2uMfqp66sAJbNwprxPY1Oj1esZ+TFeujY1uglp+VWi
GK78jhq2XnxNVHR9JdqV0ZI7673yhJV5vWkKBF6acdC/ln19aZ0ALEOBcD9ustmvPgKFAArV/5R3
ermLY1d5iOzew+uuq89hrTp3jl6Du8B54EXuZDasKNM+rZoIxCxI6nBpmSTY1BxMxU0/sL1JF2sY
62dbzNu8m61vg8JKwcvi8aFZRHejuP/ejmwUa1tHEdW0QfEZUfmUFh3iRxEKV0tDENcVpN2WDBn+
zpCRXDQkhrpr8uixwRRl/WooFf+T2c7ZEx+/4SlKwvWrQW/xRqgj1TrIRnks7U9mVuVPEfDQP7JQ
rrJwP8J9IYtTVmPLd3mYBc9akjdotTCSkLF8rdM8ee56v34Xz3oUsJoBs4FhMRWcpsAedoPdjRf0
hceLl6Hhmkc2BU8UJ/e4DI0hBnvOUxcYxbo/uW5A3m1I4szCNUk2I+tplixmLbS1Nx7O8ZsJ7vtj
7VK3UyHQ7UVG1Ex6Ksg8axedUbPuEkQSwvmIg+q4zw3NuhkWre54/KaNo/EaubNxtnutAACFn1xo
8wxxk7akgag5T5EJwGfxk2sTC5TAoHwwbPAVBnWip0RflHxcSoBaFvhPKr/yqnuaolDkzz8RXXjL
jL30LRNlIeCrJlVHwZzgUOG26s9m3umUGy4r72GlOGifBrvJL3ipwYwQJsTKf9A+hX6U44KCQx6i
exfBFKjm17hwqgeXvYS/Kd2K5wTrreMKUVC6wAJvtdTtVq3aOFaOyH2CwvDs9E7YS+DxcaeiePEc
mal2yuxhPsAoy14p1tzZpcWeU5y6UDWgLlgUrxmE4jsIHeozb4Tiri+c10AI8ZixWFvkEZqjzNqW
Oj//lFM5ULCtQFAlzrZvEloXiVq9UqaBCVkrd7EJ4GKTDHO+xbVn3ntKUtz3XudsB7VfhDXo9eYU
ch5hO4b3mmFGW1n7Je38NqHT7bgfWDtvzdqMMIVd9GSLCvX93Nde6NSUG2SonZ/tQNG/SNvvCgy6
bR9ldCCD0DwV2lwcI9Z6O1iZ807Lh+HWVMdyJ18vZlI96YHhvEi8ZX9D0YeG8+84GMsLymL1D9dM
89ey6JX81Do0qRy1zS+ApRFOW+T8qMTll7EGByZtg37aWAjH3AMU8W8VlreC4/oT7rVMBi6s84UI
c0V6RYNXnlGUyFC42g8Lt0ptaMkauVdihJrHN2OZ2jeN0cALRnoODRl6PS+1XyLvNYzavePa9qU0
aI0qLeRfjBiPVld0r9hZ9McaDaTlvdN8cgwgrcWcP4I7GDb9lBY7uO0mUHVbe9WqH82solXnNdZN
FowTXTyGBppKFIzdp2IRkar9vtpoYwQYfLm6iRAmsqDCvJF2I0goUFS6m7XKqlr523gl/fL1/TZ+
l68banejZ4OxHdtyQhAyBosBJH3X62jPOV0RHBKntg8ThpufjFijDcGT+CSz1BgSlNtz6yKzTmze
GH1SPmeDYyO0fSNJkK6cR62qHmRk2NEEpjqk67fcP+traqwp2rs5vIjOcjpsG7zsRf0BQLV/6ZeD
mSNvqaNTdZRhX7szyOziq4zkEreJXh1TDXBRIx8IU3+MkVncRYVn3OD+RRd06cNVRgF9IgmrrfTr
JCZ9uMGzgSygEX+NK0qoHZYS6GrLKLkymycAb5dcCeWpD+a2mtj88zffgpz/WOXjhDEreAY8huN1
aEd4QtE5GEHk5/69VTafpAVBh9K/d5Xyk7Qr3NDzZE66FdaS6ZAp6KN/cd1yF8n0C4irFv2xQ6Rm
R1k+yqLRV1Csd+wwvpNlZuiHwdHLx3Ens6xK08fZeB10LIUXIWU5lMhaX3xtOF4LfjZ6fBJa6314
QXhYmfdHv/ZQsEmK9CbVi1d/YaaloTnc9O0Yg4KEt2aFQMibUKupfDKEILs3m6j/kJtR/2hhKVFF
X1j8+L/c4VcCdONnpuC2FM5W+YIdnnGIwLHfsgFC6S2wFueKtPnk2+UPL57mnRvYzRZZ8AL4Ku6t
sa7ZR0dEZ8CP/9NY5tNlvkt1PsIVdJG/6a9z3RcbIeRVYdc846HCt085XSRUKwXyirH+IgQ+OQRL
55UyJLqwC89vPfx/XlSGNBtHYeOq4YNXzLycLHb2cdO5J1f0DvTObXdvDN0eEPfBiT12d0VbAVyZ
lI8WHGqp/9qubZ5Q1Zl2zcSaBTOGaP5Uh6ADUwpDO5E/EXm6VXivn3b0aHFbtg3rCJP+xTYL5xIt
Al1yBm/KubQVX/5h2U77PyYkZaDPgn+Ts5NRnuFSl46IhKSTae9D5Nn2QqAQf2HPPCA40oDwgW+h
ldpNQ7vwrGGYNm2uELEx909eUEZnAX3NMiunAiWjDAC4f/yn2fUOy4xcJ7canFjdm9i+stp3eEip
Clh+p+oz/c7of4w83BGRp/LJyoLFvCGnS6G01QqkANlkNIA2tU0TQA/P+knfrW8mGY+eoe8KANzq
8Tq/vpmGpL9fBS+y0YN7oiHkEfStchvPmnroEjN4VvEehYtrNF8Gw32ORTWav19SWOpfvtN/UZEm
/pyGOfzuOgqeUuzzjuPgDDejpf+Yx+6lFSRVYzeYizBcP4dWrFu3nT68RKWynVt91RFY8aAjf68N
/0u+W2Wf5SpxdI9z7brhWmNpgmULq50agXED8GXQfBjGUX3tdnx/Gq8063Q8M/IOSIlnvGKCqx4i
ozEOMlu72GyZoQVsxOrAaJslmgqdF6EcZ2I3sNhNm9oU3totzrHy35dYX8fxxrCBycvQUJ23FBnK
Qe5yBEo83GizmqjHOrS/zt5YvKFe+U006l/JtkqycVelCFmhUd0GRyGBy+E6c43J2SAUcTnVOgwS
EDuGxhRpZ31wTnEIF8txjV+6ot4llR38zBMgMDA4QZol3/tU0b/aVY7GQJ8nX+oAKvzcghrTGqBG
MMbiT4GPlN9IYfvDUOre1u5SqJo6y400ZUc1h3wtZuV4r3lWdk8DjPZrHZjf0t49ptmC5oOIH3W1
+q33WJfrWWM/A1waDxUv+LaY+I63a1rCYnnWKl1yUvTxRvTIJCSHbHEPupqirbmLmZDkDaaRnfo0
uRFNMwlVyvQpHNwe6kzXv0xQZbsE22lvsXaE8JTs/dAHJbAMYZTHD2nYn33aCAhvgZqmlaxQO83s
/gU9v/rka0tTeblTSRWEfaKxuHwAedV+A12vkNegcvRqE4PBO5hu/uUKe5Wzd3kJ76sW8Y35ExUT
Y9nheaEDiFQJn2RLl/TI5cFX4+2w7AglpiNcqbtz+CQh3qhIDGY8+mRyQlD9DoLtJyRV8w+Rk8+U
neDN9xHPK1fHzXZizSJ8qBxnli0YiepkeGr2IQL/ehxnI9sp6qAc9MoutoUSeAW8r0i7Q2L34M9B
cF5jflq/5P1gPDib0jALhH8yCwsNm3bgsoazDe2vvCoG0I3G/DhY1i8J0y3z+JZ29JORF+GHvqqO
f9gQW5EG0yaY4fAufWs5IIfT349hgi2u9RaSeFYG+qGrjXTLP78HorZY1DjUjO5EBmx113LVGocZ
ymxbUQkLrIhvcTvPNx3iDvTPYdaXRX3pZid45FswfKyXg1lE3ta0ABfIhMRkNgJbry7ojiVfbmEH
Kl8QBjj+P+6RFOr3sfC0k1wok4Y+fESSz7jRepg4hYuDn/Rl1kNmIYuxSGjIIbEbB2CJc7qG5Oza
+5HhYOl/1f4zlOH8Zt3haWEyH/NgdDcrwlwbp+gxN3c2RmPNHo0YBCCX7N5pjm+WnQYbGHDXufUy
NIH9EoWf28YfniWS5sMIuqIZbmQuKKf8rJQuhfAAhOW6hwL7PB+ukI88mnj7X8cC9XgHDmmb/BNN
p+B4TdFH7JaxvklPYoiHDqQFFP0FMVv0aoIiwJIvVO9kLvedcTeVc3OU2chFtT4KJ+R2AY5/UCy1
up8ibb20nrR6kzULFnoMzC06EjnNm8WTxaamccrc5FeILkazp5QDID9WLuvfEOPMfTqjbVoXmk3/
GaBOCubxsQzK+j6GtX6F80hc5TeBg0auhyrIu1wqIe9y/cUc95o7leNfQLyBHyMxZRT3cLHHozIp
BctDSrqan/1ogrF6rM24ewZH+SDhqI7fsgT3oM/l+yxDf5BwSJfCR/RuF1aNgazP6J11Hw9SlrcG
+Imy2VLxLr8GjXmXJRj3tf2wM3Ql/hEW7syHIwo/ZEnn7vEiLLb1hLokarbts41q4ynsvGaxmmie
5TDycGXV0atHOCN4rcYuxEiUrx/jBc3e2ba59tvsmI14bM7zjTTdpH8mPbgO4OqIftc1PJt+gD9y
/ypJ13gROelew7xqd53osdr+u6lZNT6EuLJwdz6oii0KSBggDngsrGdaNN3jEPucWsjlXuMyqbMP
ufV5m4fm4sAgMTnELpzRztH/Ym/bPeQOSMXShtVFnel1VPv5lvJMssWDo3ytRnRBbSXCbMNuilcY
cu7GSc3sTmaD2Tx42hQ/dSmanNYuLfxkLyWaeQh/WmHln4T/IZySGfblwXI8a7u+I91AsS/wNtYL
JCUdcV5WkC3G7Bgzqdz2nYucRUrhXoZAQ78pnt3LtJxReHDfz8bmJ+pNwRaTevMzSiQ78bvxWavu
gnp070at0h9cn8q90M1HBWPAWks+Di5uGH7TWocAiPbW7lvnBI7O3AZK4x/9gAckj4X2bsBKWZ6t
8syMovkjSnT5RUbG4r+sjfAK5flqLO7MvAKZk4OL4RXwLHE1GRLK77UVHvu8M57a5WC7Xo5Btmqf
gpkn6LbJzLsGuO9lHXrKiTag/yi5VsHDw7eGg1xeAO18msswuLW08ftberT4WVO23Gpdy/aAmtS0
12pko/1puXuq+OpWXoFcbVf962ToGFAsLcqMAtnWactgf+1OSk/yOrymuE5C4VNmgNrQCZB+p6s1
2m6aK30psvVG9RqmwxNrBCrS9XTGRLv8a9bab205ooFUmT6y/ImJCFi5YBXw44zsKqP9CqEkz43y
GYpvtS07B5SUV9xp81DjNEiZ12ZRZR3nyfmzoz0NRbRLAr4E5TN1PcBd+cA2sTpLSD6pTsBf0/B/
SoQGDyKGQY2pnz57xUaCtaPsBs9HDMsYYV3ls+/d9Gl9MRYdRORcq36znq7TBqaUPe8HVEGWdBjk
dOliFLOD0gkfjDmsN4pS6kcDAceHAZ0+czNPKFrFhoJ73BJcE5czg+7vWdHzp3fJctpYCD3OSXu5
5jquYt00rvNRIE0CYYqzwN0O9Jy3uUCeEPiKb2VaDiusSRBO12vewaKu6WtQ7inpWYN8N7/YNxyE
f9qyj4+o+qLgO/5Ul11+jMYlIk3UGu5H7ENkYs1L/s5zqzm6MdTx5/BbHrjlzXLRaJxflMj4aQJp
PMpkLNrCcjpFenrXturmmvvH9U6I5ZVV5riF/b7xFIcnDZ29u8bplQccTOQ76spP68Jq3JSWX95c
JxpWF8cS3MJGYp3jzQ9VcpH3egGbBDuv6dmnQ2udjVphqHXPNe7NxdEOc+3uH//xv//v//kx/mfw
q3gsUh74+X/kXfZYIF7f/Nc/bOsf/1Gu4dPP//qHpXsu2xnH0nXUtFzT1FXmf3x7RiGHbO1/AYoe
iyjI0zPY7mxvRQkUOpcP+VIblQq6VM4NGLqUq/WXEaeXRk/HDzpP7xOuYe4em/X5mxxoV7p7ShTa
Kc7r6YNn1cjrLJRWTUtR+C+ne80HH14PI9K4Zqx+Q/30eRw7/UZPZhs+2wCt4Yx+nnlG0O62dKjr
YV++uArgE77Bmt4/2Lmq6Fj95cEd6pAHWtq0kXDHXSt0wehjF1DBANfyqAcrsQyjFLklFacIp7Di
LaWIGMcKDsmEPjqwsvQI3CFZY9EUXWyF979kFNVs3484H18vAkGa3ciN0hTn+X//33D1f/5vGKrq
Ic1OtcZyLUPj//HP/400MSi7gLs4pwk4n8kK6sfUrWsahlqzw2233EtMDvhHaJeyidcQOnKwtjrg
17rZxDs6rui7pNXwAJ+mXw8YcuRgRQueuwCrEXdJwwGUcqcdp2hoon3bVD/R7d29yXyUbuPeK+0Y
bEOV6jKiWNAbr2MaDXSw5qB5qJczmdAr6gMSc3MHIELX4q0nwfXq0mp1FAOOqWX4UJHZMK5bzBzF
jLl423AqLc/6VDPeNpzIBcagjuqzpMpFk9mw6Qw74yyPQDgVzel6yzXGLdPasx9lJLfsijE+yBA9
v/gBxaJ1zyr3lVuClTbWHyO39HTFR+ONTa/OB+jm3/+rDdX443+teY7DR44ysWGBHFf/+OQpimtg
NpaHN1GpaucxdanbN7hD6CkawDgYuLs2nMDz+AXlOhlPXWrDjXnRp9i678wSw7wG/9wtklb1fh17
kdLceQi7OVH3d07d8F8YY/Ryjbx07kPQ3ze1lg1U0hPvw+QlX7HJm38Yc/YBEyXv44RI2cFQuv40
V4H9xHc932Fup/4I2hZuQNh88UM6hTMVyVusdHyEHxqMO+dh/oHcXDtM0Q/bt71tVnf5ve6POI3z
fodiY9VQCiH5mfy0JGjsjWcNyuOc5Cmi9Eh7mF76gjRqcDYgwz3IQa0pN4R50iBOOrtwaKFvSUxm
Rz3qDl1nBNu679vF9pDrwoJqBL52lzWWjwvzstf1UzCM/S4Zkoinf4rGta+31KF468NPRw1HDjo1
hcZmWyuj2RnGi22Nt1fBawvpPPyV+fZebzK6tJkbFhH7602sAg0MIAjxeuO0qqoTNbAMN8FYoziI
0wFf7xptpFgr77MUX6Ih0UtsT6ryvlxiLWx0HnOu/Stso/hmzZYZs41ffacDFiLXLlfIZTKEkfug
DAD5JLTeRE61wjlpfWtAVDG4scTkLp5ufCrs6Gj1cXzbzwAWxt8H3S6QNEBRHiwxbfQ/JmQYBi0s
mgpYsQzlimueaSvGKUO39o/4ddihdOZ4uJn9q8sHe4I1lgGAlAucTp93YYhk7ZXmpdbOzlXC7DZA
jpZGuRDEFtrYMuEvE9fQSiqzLpnLFlL9qhTZ+K2LKmvTNOX4oJmpeakrt9/KxJzN94jT5x8da65O
cZsm6MmV2TeEM2Ueg/huo5XGjYroyD1FyPbeGR0OgN/3Jqj8rbUMXQARJiL0tLRVgBMHKwBZvpNr
1Cp/MPDKPpmuq2sbSbciduSgnJbbSWCd86vaPpl2+7gmyT3wIsgPsDndjWT38Ldv2BhT/aeiG7+U
/Y2jY7xXdvpdQ40ZJX/XfEoMBIS0aB3EVO0vRpeeZKpbkuyeDx+Nvgz3M4YSM9l/0VqEjSxDmTAX
RWe8NFJK2+RJTKf6gYv9kK/3k5uWWsAybYHsLD9dcocYpFrQPtXGbIFENuZLGSA8ZQMBmahahoqO
mkMH1Q6/2RkL27gyHnpfNR7krMrMeWPr7nSMkKWzgYIw7anFoZkc826NOUrc3qUs4GVyjQ0NDQpI
t8CG5AfIVGONOiRi3B9k+O6npBRHxqQ+j8sPlng2D/BG+8WXzQOws8TLYqIe2Ic/1xjwzsu/f0To
rvfHI0JXXdfDr82xPE5Na1kuvFuc8X2vOxSxjCPGHwviK7W19DA2Zld+9k/xWA1nZLj8R1NBjLQd
quyHqarHCmujz7XJo6Qq5vcZlHrGz2WGiVleax7fBzTQq35Eg91t4AIvrLw5bLutzIrotMzOHUxh
K1eNd8meg6IvH61Hd1baQxMNEU8iFwp4MpXLd6yLfkw16k/xchgNAFExXt03Eguj+lM01Prt6Nrf
E+icZySN9af1oCpHHNjjexlJupzJfbSkZYIMBHfsR1a55a22aL0bXtjVmzlGK7pStOWZiOp7M6kE
19NlHKQwaP7lDCqN3qy/T1jy5c7zcnu5SIZyJjEZdqw9974fYFnz+yeglMFz9t0P+5/uZenDEy0E
9Xi93/rqlgvev/jr71GEeXPTGtrt9WWtl1xT5HWlWXzSMyB+sWf7F7ZJxmbUnOyLixfdFrbNcAsi
0fk0eSDJWdijLjONB22hpojK0jvtpVV1iW84FIKXLd71gKyfsZ0st2LPD5FFJq63GD3UKQ5/zFh9
g/9mFzjbDn7/o90bP1C18E+TXuL6BgmmxihLV7eOsrjAzWZKPSprN8j+9UXrfqYmUt5MsToeUKxC
uKv/lXSKs4bdIcl3dmX7x0wbjH4zZwlOvuGoeHfRUBWHfiF/yDBeYnK2Ztpl6d+1Gv3Czq7NW3my
NE6FuHyoHdfnjPCNrU4HRh7p+i9/Use3meVBIzmRZTTburOQ7GPddTRaB79VI05fbdc5dlNhfrM9
x91iexhcsNINHquYqnCJC+k3H5bpgPrNS2uNWCJglbeXOJ/SoBvqbxYmWPuwyq1TapjJh0TJ8Euc
g/1c0x5iG7wQ0xOs8tSga8BoIJW2Bl0+Wbc9mjcSw1ndvG8Nn63TFKnehq/CBnYmQZmuYg+MiQcs
//9Rdl7LcePaGn4iVjGH285BanW3sm9Ytmwzgjk//fmI1rY8c07tqnODIRYAStZ0k8Baf1iYt/8M
UZtsi0rxj65Rx4ekzMlNdGpFpS+rNkBMkwsP/GIF7qN+zlthYA+hJ99sUb6AWcLsY0hX2PwNxyHE
H7VVFO1kZzr18iFnK+ep+ukWExxJF1Hf7WOe/semLT8HqvnKzDCRh9zIp0/Ok0G5jkrSRxDhOlK2
YXCK4zvpUBugJK76VnjSY7huYGaVjewCY4SiVOXRduJ5fZLOtSFv6r0fB53yeEvMa57ZAOmpzxIs
OSRKtUrirD4aLHma4xK5JONxnZ//+6Nec735aPfXQZw0mGarDqA+zeIwYNn/OvqpfZ5ySO/0zdBS
KPaB++21pg6oCIEosilaf0fIalV3cfrLtuJfidm0z7EZwsouBYJ8eardu6DlV4o79m9Tmp14I/6c
JrYj6Ak2q5Fyziu+HNEadVWxk13T4RwVUtwg78moEZqrDOe/x0LrtasJol6Gw9os78zeNpGx4/9q
MYhpX4/fAq21nzV36M5tZCDWrRavGK/6e6NHJiKeM76hUuC2lKrJTo4WXfSqK48tgnGP0gVRUx6a
oQ+vMtKUBarFA59sBOSynDLKbVAdSrELAzDenp4mgEn/0wzF8Fryxd66CaoGQeHGt0ED7Ta+O3/6
clguw3UE4VojcNallVsLU/OmU+bV5rJ2w/y5H4VYislyX8gp6GgnpxMmJOBCCix3vilN/6ECJPyR
C/WxxUz1Jw+OY6j60W/QaxtdHWL0EBzAcOzL4kUMIG9QxUujptUCv47+1UWCDkpqCyc/V64IWu1l
GEuFEPCy8qJa9V3XdX2+tewJlQNfaPs5lk0diVAdAaiFleQJp52tUmj+B/rl5F/TKb5ALPN2MQrO
O9UlVeSWhoquRYs0uIYcuPhfU91BxAtbM8G5z/NhJ/xrvhNCl5e31iET7fSw+bz1P6aiZmQ9Ba37
EU2VeheKdlyrANyelcz4nXul/cvqX3C8yH7mLRm7OFXTRyhT3aKYouchNMh+Obq3ZyuYPOUWqozR
ZAA3M9P0qcOL5gRi/EE1MeHCLjTc1UpQnAvgdEsd5N22HlpIEUp/N6eujrLnaOFoLYqiu7NFY2yp
bb6nqaK+AE79buHM/cvG6sutQvMjq3IO2lUbPZpx6W5aVTiHMMcNzLKBJmXzImyvvjvzIqCFi2Lo
Pxf1QWev0gY9YQlSSJDFRAY+u7/1YNXtvXDCa3UGPvxzhp5gbBUp5Xk0FI3NaXd/A9/96d6weWFT
wFQB56si7A3+vNCV7pRHWnExKUZp21bpBHyg0uG7odoPPtKxx84RdzKUGl1FCSKtxzUYEW8ZtYpN
loNGTs4cPqGpSBHJ7NPaWfRKFRz0FgY1hO+LPOD2bn5QrYDiyRxSFAjiIQ+fr8OvGaDjVruUhL8W
aaNnrqugNVYypjbpKhkMJNzr9l41fetBnxt5VeqNzXevNpbkqbTdoMGQkE+CqAk4RA8ODtBFFT66
elhejAh1zPlZIZvUTrWV55FhlQsCtywuPuI1XzPkPUSeW+tOwGbztCcX7bpDOdhY3shu04iHbqgf
aj6i7dIL121pJU9yzLST5xZtmZPsORXS+TiB7RtfK89tXPhrNSi1VdY3KOOiM8SLgkz7/tZvsndr
StzzaCoxuB5zOsad9X4b+1orR1OMAq5f62UMgNb4gL7PQoXEM47sifucXzmGZ3xtkqjcNpi4HabJ
mF14qE1nWJW+TqX1Ij+gKKkv1T+LhKGWVz8FfY8m2EOpC3GyCwV1bt+8yka4cb6alIztudVWJ61N
k5fQ5UiGBcFjPZThC9jrdkxeRKioj73WLDkgJi9ZMDaXCfM7uUAFJ/Bg856AwIfAMCJaeN0XSApO
iBzJbkGu+VgVyU/ZG+YZvZULVEjK4Bhb1M3wUt40LijTAdX4C1nHeImhovNhxXv57BoyVNeNyuqu
2aQrWznVbu3wNjXPC/fDm3ZtA4Pe9J3HepYqhLUfQo13261kaWVAjwDha+1NdF6OfnUF2kl/T57X
oi91n3JWP1YdB3ZB3eTdMPxkySMYz7eoqB45M59lXNGGfl25GXRssLrvGLeilxqv1TxHkhO1qWU5
htX3IVd2GHPrv0tsAXGDsL7XSakssqF0roNXjRtriPWjMwPF2gH/vyhId5FvpTt53DJdv1tRrRE7
eRiDYNSvhmr8HE2pRa8ySgKwyvVkNWb4NsKuNZ6HTCQ7Zej+7npzt1Jd/Tm3ms/Rr65cW+Ar85gX
vBz70GXXI6iY2CEMQYwp3qOu3AZlP/4En/5r9FPnyfdCexPlOYWDqgLb0lLhFIgl/Ij7X3KmniIr
OeXUCzKUibZeze6/MovyQNIOS/E2apbF3JWxADzu7eq/xwrK4lPAkZVdho3/OghcFb3YYDvNl65l
l8s+G7CWr4eQAmoa3csr2QhgO2tnbPSV2s8yEDqKFmqWv/UlJol4hXbrptDyNwesySIuKQELUUUv
hoHG8DwtQBftkNadu+zG5J2TS6M89mWhbSy05Tm+WMO3JqLaoIAJOumFmqP4w4AU+lbBQaJVp3wO
QAEoF1LsWw58rZADnkVOZzLFJSQBf4VAumdz5p5kz4drtPODLl7KrmyUunlh6/gy8phfVKH4LSWR
eUCaJ8ktlE3vhoDK22j/Fa+j5Jw7IChUxVTWiuroTyhV5YtUtUk7rkYt939Zli8WUWe6T6rSDWsj
2pgit89e55lIIYXKG348V63tnd/e8LPEWu2nbbvpouJv9awMDg5nLjng3LCGvY6NHXTD9mCJTNxH
QeiyJxXTG9y4uxvavi9Al+XJKw5V5VKL7IMRFohI5EX2MXX5rhlB5fAGuy/MHpSLmfTnsUj9b52m
qQsfO93nHAfk1ch+5CwGGA56o7/W6PmcZVN1JZ4QaVktv2LyasJQYRLAmb/ig9Vq6wy46qr8s16O
mtERh5n+AZPr2FvAnvBmHvmC3b6+1JQCRSLPS38ItTeOaIFOVz+CFq6YZNwMe7rKkDqg/G3pQbeR
XTlQRvqixcvvrM3Tqri2d5ZJ0qQ2wg65YJ5DogVyWMTqWeV8dvR84JYxkLUf4VNoZd2PaIislWK4
zjEcyuLcm6jJ9lC4fqi9fT/4tnqo0rrcmLGPR43UFr1dwm+Ld9WIVNa/TFmkPcuXYultWMqY3mRI
jTRIdoGSHVtkINcZULx7JSyd5ZiixTAlxVwq+tMHfQpsyAHzXwLxWAiPGkWb2/Er2srYk6beNfNG
9bHG3oF3X/yKWmZw73RYGMmuk2jUa+u0XmdjlrziK04RHjov7lhM1g3jG4aZ3YMcdCxq5IPC7iYO
LxkMr4WKEepzVqsDPGAlPydszrbjoOPfmmnpATEOdZd2Bc4XsW2tNXVsrmIKVdwZxfDaqSBV1bEu
PhQz28WDQ0I6TSkRFf0stSge9FErvtsiHRZDGJnPUa3kqz7vnPNkeTAH+l69myZUePvADff8n2vv
45xNPFR4+xKHtrMcDG9ftmWNPHpY3wVCpVgyX301ju+UGzQby0XtdbjLYfDWUN2Js1XHeUvddux3
b/2iVXMgjPMkGSzTPFtVc5ATQ3NXV+lToBb8bXzVuaqhZ187xM0i0XOQodx/nRyjOyZW8lv2ZNPU
lQVLC+CjnB9nUXPyjfQ2X1Fy59pjrArNboi2kLbRonCL4VDH5bhSSzU/ZKrZvVn1Lpk5YbWl53tv
aLJ1J5ljefQdCcrs4sQiXzaDNW58/JgWnB3yd21gv9faMAMHWJdvEc5Vc3hCCB+/WHTKbl21+R10
fnfuJsXgqVT9JMdVvNutoLpZx90+aOr8vbPWgLLVt8yokK+GhbSS4cpvxMLsHI26vTpe8qR/S1oV
9/DB7e9cBLLXU9hpO8FR/M338cKhCP/M1wvDzoQcsF1O1lvvuGKlO0jwIrBgv42INrhB/lZ2an50
IbIhUEa49mEutSaMlSiBXjRkSrr2Mdl4GXjZvxToi13sqcSFnBCp9fhO52y1kF138uNdFubBbUFU
Ryi/8+rfyVE5z6Y6tCVn1YDRnt6iMByO8aDz+ZqbpMwWWdDmZ8pezsVuMY0M0Vf/mlBUoJKcAvbg
V8wnh7kZ3U6s0oQq1lKDe4SQJyhEeRc5EXb77xzlx4PsyXhoVqtMx6+tMc10ZYR2n638IO/hvdlI
3cNl1tZjmvYL09aHDOspv7vTMrIOG1SUd5o1DbhTEZs0f1Rul3KNH0OUkiPybvKqB3QaC04wkTu0
50BATx6VsP9mWIIkdJmFp6DX/HOmmTgHzwNOxIfM0RRIHXXYXcgq/TaQ5PrmiqJd6r6S3FduoVyq
SP9xu9EsoauKR1w609CdTl0GscGJ8ToQ00BtCMSdvpCXcdG8zADh/V+xQBHWQXcD1GJYi17NYK/w
gA5XlqObK7ksMDp341VwG6UEqoaxm1aL8EHqp/4JqZYTPFh1UV9kXCV7KmfJ0GTVGuV1iE6I3+Rs
x2ttodcTfAg3LR4r1UqPho5gs+toMcAmK3/RFAv1RznZIZkMi79ZOmGbFEjN6khViu4sR0XhBGgk
lsk6NJr8UYRxejXN620qePkf0di/ok1Y3H6yMKr2ZEbYUMw/WN6hyovPX+Z2Qy0St19GdmWTx9Vf
v1CVBvUOQgZG3vOPlHf65y/VOu1d0AT3U+glZ6To03OsmmweSGeB/YbG9Cfe1hqFaOEXm68Bl2L6
Kcop/s3TZDxN1Ri+vDvjSXgklrqOVQMcZA4xdEHniHuy3tccthLAiYptJ/mgaCdHYZr5D1jPQldv
jnnWVwfquFhW4UW6ttAWM/eirIZ1GIdkgMGyrvw8jDZSC002A9WzVYkdxl+x1NPwD8AvdJOHNpBC
TDQqc6g2jVHVL3ajP5ZOEP00Iw2cb5SRXcHNQ7DdOXhuHJ0BS7Ovnmf0/IOKXP3QajLSlt60D55O
koNybrSJbF15yWPjXMU9wvSW+2qRlXzusP7Z2KKqNnpknEukkiHBFvhn48fzlkXWGRVa/1dlVBsl
a4bvvQ1/TmdLcdHS0t+OqRj3clHsY7qd6tP0lrJIuhV3TbGBvTX+tUgYkb/t50UZmloPfaRCHZ8X
/flJzohqwKoZzfQdCShtrSsJWnw63/US+gxuFon46APkPf/rjJEZSJL93/eAH55+IOF7uwf889Vk
B+m9X74PqSLOstFheZ9LiMKrHJryWmiJ6/LOaMMHpsVTy35fzhOh8JYOAlNJTOW2HdyVmTfpi5KK
aJEpmvYrTg8iM43flua+Nlbuv1qTit6LCVJZA6S305Sy28vVzp/V3rxaVVP9z2rPhU43kvbg8Yfv
cms7C8mbzYoI7PZkpGctsKaTHJBp7GJQ+cziaiKhdEobW+vQoQTbSAqcfq0jFDUTfRNadbJTtSZ5
d91neWSpBjYweTbTREYnebf/Dv9jtjzHyNlxr9mLvi7f26CxzD3P0+yumRszn4VKPYc9aZ3PNG+P
A1PA44P9XZJetbg2tlQ/rG05n1AnLf9wVJ7gndnpz4hK/tXT6SXwAcGQcdKdZ8peWLXDR6Y8ehxF
wI1oxbOH6tDEGeI1CBIdM7cxv3XbPk3WFAuGnRxFR4p6eQ/yCM3mR73Ntp3u2a+RoY0HxNioeacx
ecvB1pb9/PtKAr/k7stGbaJm12gGMn7aLP5eGDYVurn/xfTXi6xGo4fdqxW0MenD1CLB5cUQ3XOU
9i3zUYbsccwXVS6KI2AD61EVHYYD/1wA+3HVS6d6K6yQzKuTVZkj+26G6nQX+GEHkxu5Uvm5bsRj
b6TWd8Cz06rBHhctobo78QHgjRGKdxy+Zvg2hDzSFtAGDW/YyJSljs7CBRemRTwWvDG/Rl1Vj9Y2
5K+tRvmHk1Q7bNvGKN7Ktn8C1lZdBqEqF9fxz4NZFG9gjimCKYq1lrN0jkeLDtbdqTYTeIJoSRz7
0VjJQTuzlL3quKCd5jsmqUIBgELPUY46F4+bHUptnk6W8FBQI701JZunbPHV13L7c6SCOb6A5ynW
HP6dw9e6rA5dMkLDSc8QHEVZ2d6jEF5dO05AF09cfXR/rjKSwibaZU4eL2VXDkxhgDBAFuk7GZNN
lm8g42NMk8A/F247LntR5sFyQuV0jyFKsQBVHl1k07uItfRZ+RC7QRGQJar7B11n8yW7qFHnG6B/
+VI1a2tlRBZaJXpkDou48Jp72ZR51t5PcxESrNZPGfKLqbn/a57jx9ExLwFaz3PllJRczj6GHB3n
mnvgpDihEp347kE27p+rf4/I6aE9pktURhHOmifKmLy6zR6j1tgGqPsaQR4docRFR3n1f3X/XzEv
7pCmcKx49XU/GOJQTSEWKGLs72VDSqK/z2eIeQGmkuesu/4a9P5Mk7FRxWY0Bcwi58uVsGuQn5aX
al/GdwJhQDlXLu2t4A++npq6sR6MSgMobKp3gTH5K6AqGGdH0L7sOlLbhRN1iPgpusa1nEB+MLhN
MEtK05+CVpnf3HOwEddIVZKLWV8DVMQTpPxUsfdVW13oJqrmMe/9AhPAbTTWxtptnfANsWpq1ZWH
MjaJ1FdMbGu+mG9VoMV3uT4nK8MieutysIEqAI297PrtcJcqaEy0QEIvfaI9WqIRL7UJ8m8AIppR
l7ErgFaya2GBay/8VnlDjVPby5jTu/0DXDEmG8VeocxxlD0Zh3AmTgY+oNL2MorK8DgNiGXLblu5
7qpQXWvHRtWgBKk+eUCSzzkeB7mjrrQxdU9tlyOlifGRj8BEfa1wLCE9BLVmFSH+qs8KuX+RooRt
qMdLUnWvbadYsEj74DqpPlSABli8G1yzKA2u2HuGSICLn3K8nyeVbZJuOhdWtZwhB8L45GmXInae
yVgWZ1fvg5d8eJScFR2r3VOt5inZXQqao9rkuxFbnLXsenMiAhyEdSO4zLdwbBVuAcSfNd6L+cps
Te1NSYbb7gm9B2CVY/d9qI1yaUVTfvGHQKHM3gz7SDeih+TPIrysb4tysBlykUFaJ2PnNb8A5BtD
oG6oe6G4yJ6RgsFpIKlRD+WdYrnQa1UzBVk4L5CxrIr+WjCCLW5wP0zuW1M8N0H8IWb5wSrxu6UN
MvI+MFvrQirrZ1Hq4zekr7ERVVDf6GpTvbSh8UvO1xutWgYG5a0Jp81L6WJ+LgdCFRPPYqiHey0q
itlELYQf45v3YeZ6G03ai81NNgSIFLfUGWdnsa+47NZW3neIZGTNCi8yDLf/OScCoYs2VA+r2xYu
Sr7cT+BQuf+kig2u9mOcmhd1MMVb29tz3oidcqmhaO52vboXkSJOgRNyyNNi/1m0UCfdya1/NSob
ZNP8/c/VTmWGt9Whbf69umuCasGpY1zJJAw2Q/kpwr3iBKtOXyqYRa66toNYLtMxZRPaa4A8Hw06
hMux9J0H5HOgaQvo3myYKKkbIe9pvS6evME6jZjrgeoiHTtVd2noae/VvHBqJgqBjvO5MGzH7uzF
HFsH18uPOT7Sy0qy2cMx5DdBaqcnBb2/7f0km2KOtXPstj/kL3zrykH8hr19YMb92s7WwJGds21X
wCpivD+/eq27AlbunpNB1Bc03eoLkdFoX+s+Kh6A4sYPnC3Ewgiq8Y3UHIomds9Bb+62PqaDZN4f
5TQ/p2qYmyZCxLiJLAMEMSVEzRL8bUNj7O9kGcT4Z1eO4o/U3w1JFqx1o+UNIMyXUS2SZ+q97CxB
i++SLA6fisz4kBbiYphejFL/nKArNuS9yFgrVlBfSmpZ57F5tCsU2b8iXfh4k/OQ4/TkUK21/tbo
R2XhRg7TbRJDURdmu3T+S1hq9xkroiLbya7/Z56M6ZFK9qo8IcTtXqM2PfQFxW/ZwyRH2VVDxCuw
QW59afXu++QLcSdHdacukMnSSefa3Qhnhp1zp47aXnblRlp2Q4fRr64czezNDfNiGPrZCnVw/PyY
o1OBbJ6x/DIkr0KvUo4iaHZkaptZnqXkUR2Hu4KXzC6y/eHJ0/JvbRgiqZi671njTU9ygtqHEQoy
sEA45t0mpJr/Xrr95wR5h7DXk8XsQnj3v2cNShnuOHV+3sbh5xios378uc3XBPmL1KL6phuieORk
ZW+qWrEqcrWTf8SbgZOZboHXsNl+HWUwGfRNkVnl/l9xOShjt2Wy77v6dspQSN22QtMumgBcDtFa
WRhD7bwXHtQuoeMs63UYgbG1fOtJyf93gJCueu6/qDqm43maA0PHsCCJqLbu/hMNCm4rs22tsPa8
66ZdiDnDtPQ0kR1qTh/j7TLlfwM1kzlK4rTbF7BqNL0NNibmDmttKL2nOvTn2sgEQkC1TZJ7xMIm
y+/qocgWVKS8J4E7IhlD69A6WGIsxQJsl/skZ0ZTdHQ0jE31eWLduBlKG9A25SDiehaVKdfcyS61
E2VNUkpZy8nRgLWLG7jvDpq+S2gN9pNljxxdGrLssmtYlL3gPG3KrqLEOM/Q+GWbPEyxwaYXZckL
HlH5SfawRw+XkW7Gh7Yd4SSSKj+YgTfsBxJbqxA53V3bg1Ly4rxc8SdCS6NBk0hUvLfzKfZuo3rg
2bD+2mIvJ0+FsdRcTNdy9Mr2bTM1zx2i6ys7KgQFZ7qeijU2v1cKiVc0z+Azgk3YtwhTz6N62vqb
XPQl5x66iqH42yFIhlWsqRGMPDQzyfrF987csFeO7ydb9Q6j165kD5m0z7ic9hXjcAjML+E44Tr5
rzZX83vZ2FFe3K6+Ypqmn4fIcXZfIRJOeJjNjYwhFQmnh2cQCYx/DMhRZfQjlC2i6kAaw9rfYj7i
o14AvHWykscIjvd9lgY+oG+YxBsjBhovg3+NfPV7iPKeYwew2Vj31dzuYIhZ/Nlsz9qgf45OuYuc
UYDriD4J9Tqio1Sa+VV2Eh522zE0x6XsqvOE1C4/NMw/jjIk6265lVys2QZFhjKUKlaQJCm6z7Gm
CcNz3hWrgg8Y2c4HG7rEXRD2/ZV0FKB4AZ9EdmWTmDroosqJ9qiH9lfb5kAnBI7K8wLZIKuF7BLv
cvSfiEH+6a9RVPyyhgkH8TmkYwt9KnFNlD15nwHhh7XjxPlaxhCXIUVcWN5G5NO9g8DRvYiK9hpW
VnWHeMSz7BWuCswLe2z4sQhzyZhsEIvad8gAnGSvgZx79JLqh5wvQ9iZgNuvnBcj6SkaqW79rTN/
Kn1rvA1KMOH5B+BWwK7m067Dcy5d9Tl1BmM1aHq4al3xzapy5YCXbLZ18mRYZqItEKAL26U2aeeo
Z6egGBPZsqZS3zstutdc4T1GeF7h7jN9BwNebysYcPyQflqjZNLthqEOEW7IsH8cmgM5BJxvhnin
ZoF9H1h+vB3YVOOx1DmnyjOe8wotBrfhiOHxS3hane5rvKvWXg9jsK/EtrTN+k7J7nEtEfNxy+sw
PdD4jXp7p6XxJjGKZBeXVgyMPEWNIxgXxThBQ8lC+6L6uF4bqjIcsjCiIulqL6UzNN+RaOb5Upjq
qVBKC1BNwD7ILYKt6VTauhlS8wFU7rIY9eAqG0QS1P0EyIGb/ycG0jJZV4VVAcH8T6z3cJYPldTf
4+Qe3tYGtUGKIU3PcpoKlO2O6vbD1yK1VHqePX6LDvJ/FiWQL5ea5sRbGRtRHbvzQ+/YmWA0FkY9
lgdKopjfyH4+Iy9kXza2AlQ2GHHdRlEuXdxaHbO4g4YExCFROk1dy77emcVBXkE5Z+o0j9dylYx+
LlWLYeEL6j/yTSRfUkHsoy0/NzL21f2K/WteLN9lcvh2+TX+dQu+rM7nC+92KUSHMB2EGtxTD0Pd
fDZRgAVHMjexY4XpQvblsAzKq6/Y10ASVYgXfQ3/+xZfqz9none+LWH2Lf0yWvSB5V4U5EMfo7Tb
oxLxE/jg9KB2+MOYXaCvakA+wNOF/zilolgoZHF+WeavIhgAPfTYzPIUDy88B81d4dUFTLDQvHS9
wA0zapKfmbuLDS3+VYqhQ+vKF49KU9TbXEvNvaGkOgRNtPpcgL7f49FZTSr2aZYHRD1A0GBloQ15
NKYifcZdaG/hLvEepl20cYMK1F+PhRoLqBcHcfCstXwz2zr+0VAHfNY7sXZMYVDuTJv3ZErWQ2sq
z309lbtIsRbN4PRHGx+WIyL86bEy17poxr2XZnPJlYwHicpsZdiVt7P0bB9NsbFvA4QewJCVx8I2
3mbQg3ywx3Pe0eUguPKfeXuOW2E3KKcpWvQeVxTs+INe46jYhSiPnUibYoJipjgyTeM2K/p464pp
NSpNvS7FXBgvGsSNAJdtjSBQKYCBmOZzk+xHBUEeB1osogZuihd6fFUqrd2ZIzscPybRDwbb/oHY
/i7OKcaHQ9jftQlQTN4rS6FgCaaNzq8piC+mp5jUEOKl2SfPKYIV3zlirePArRekpdNTXgT9yUdW
col2nvI9d5WjH7XZi4228C5Dx287ORzhO4BsXkVd3Y3ajwJMwmJwq+4CVdPdp2M8bGJfU15AHJzA
/5d3kLKzlfAzc4ljSXUEAJ++qeOap6C2nAQfGHTjvJUVQvAt9Xxbl0N2TF2K2U6ZP3BWxIq5CdJl
rRvmSqOU9NBpprca0CD17GLV17axbSPTO9m6+gbuDw2KBknFErOSfUy5bBkG+k/HHpIDAmNQ0MxH
l8eYk+TZoYvBUyuFOmPqgmKfG4aLFmhUkmIq1J2tiIPZl9qytouFF6XNytOzcpUjmXxy7Cg92Gzo
oH0slKZceKoNbmxw/de2RPSzEZ7zGO8j9pXIhJHnrzw2J5Yg3RsB/VRdYzvG47PRltljtrf66NI1
NgbbyNrgLQA+JyTvtLGTiq38pLjrSrALG/UHDIqVg2/UVHfEALRvJv4JxJNiLyb9qVZ3bTxcdDuG
SX1RcMVajGKMeNwn7R0ElsCP9/6vNh61TY2b6EE2pVelqxH7vDF34wXiOM2hLNB4L4WHfFeW7CzF
3FRmqttrOynbZdHZ7yoTHB0roD58ZCfUbEp9yA+y0b2ouF3JrlLY+cGbG9kNcLjlMf5n9r+GUzJ0
1Pz7hcGZ8lDNPoEc7cbs1q+z/Edo/XBKi89B6Czxp9MPuUj1w2SGFkd09rcpNMOm8BcAlr/hJoXV
O08RQMFYCEMm8qalvAT1/GzrYbEJi8E49LFtHJwRmiakkQH8295PIm+Rhx0Zkh4DsFgo28iixL7w
XO6QV8Uyjlve+hUY4tJFiBoHjtFBNsdDFnrJMx6gEY93I6ZMPYiL3at8vtWFqo/JvqrsTFsOqXhx
hIOl2fwbwEqzPbXYj81zWWTDwQv64aDMjaeu0jJEdzHvsoM/N/JdI69QwQkh8ZDCXNiBoq36HvUz
Ne7bA0kgTODmq87qPooqf8KBw16UasJfoJxfsWTlrO3IGwHjuIqPee9vpig5IV2uHKrZ/FE2foSs
iJKapP0T1P3qcW9F/MPk/z/NLF8s0LzrhjTLoR+n7MAGqFXS7lDrmbk3LQAetiY4ozlU8zqjzdam
2qKGgqzoIffENyOvrXWmxiPFjLzBRaXMXgLNqw58S+HZ8Yc1B+Voxxh5tiN0Ic/Zyn9YiDLZMisE
+I9Inw5R2UwHq0ExivQ52mFucSBfUR7Yy7tbJ47YkGTqIZl95ERVtLc/0+eN+DPJqzQru9tVgt7z
vjE49/nIeADH18UyyF0wpGo1bWrbuhi5QDMv8BDRV8L6IBtXLetDm0DNwrIDbCUkjUWR5wuI6fVB
RP433J4uVQkesAjKZhnr2goU2tGt2oXqu0fNGg5BJK5xCQrNAAey74LqUGak5TXHeq9sxb+Ph25a
NnF2yWMx4Gqi/UA1HrHzuj8KyrWowQfIYtqZC9sDcVkbSEKiNtcyqYOVbbMjqoq03kTISi/h6VJ5
LU3EtMBNAl58GXVfbJB4iVeIA1TrwMKTQon6gJMfLGGl4AtnppvMd78nCglwy24ex7wYVkMRuCzx
/GWl6+HCnpp0E3Kyh8DVP4YO1dVh7EChzwmwubiaWDaG6Q7iUuDq8EF1Zt5+7CzGWR+isfS1hnXC
Brkc0FYcq1Z8qeACupW1A4usbmqvYXNgudU69EJeEuIC6BOPTLWHHR0M1g4C0oMXrJSqCGC38J3Q
/GzYojdk8KMHHdU4/j1xOJHvHLRFwBMf42Cdf2XLXoYsk/DPaRIgz5p6yjaI0vMQW83OtZs721fs
YxIW+5h31iHyo20r4oY/Zecgc4CFaoqV2AI7LrGupnxaQxPB60wJTkkkimVSVeqaZ6u9xpYamJeT
/g9n57XkNrJt2y9CBLx5pfdk+VK9ICS1BO8T9uvvQLK2qrv3uXHNQzOIRKJUUpNA5lpzjvlKLqS6
tmPMRbFSkWo0QDSIwnTdezqB9SAX14kbvGYm7rmexk/giOHCw+7Kd6g+5iHR0053mh+rC0z331RI
eKuIls4ydw20I6y6V67q0K3UtI/OxSovRB0eEG4vrdoeiUVuYNR0UbJ2WtGuvKC61GG0z0MDhYBn
XgmIxSxUeCYum1Rfug1S8jZttnw/4RM3xYNelDgU6mbN/6xpZ7uZtU3tbj30eoMLxqwXNJH4UGf2
0Qoj/r8qcfw4GXzkdGM/UTzcsJm4zKv/UxPBTkvHodhrRsfWoFPpVbIaT6YR6X7Lg57OxrIvQRta
0LKOqRr9jsc2Q6s/k5M6CNXUZQkVNElWU8EHIdUl8zTh4ef11yAZnYWlTJAiUL+f0vbWTER7qSV/
fzEmf1llla81VzHOikXqLxWY354Zw85K6xc2U8ep0WF3W5iWe1e9xjGwhNKbtrrinc00LJaJJryD
pSF5LzU4MknsbhKo5hfhnYdAC+BIh9GTkw8+25/U2rlK56yoIVlYfsQtNl2YfuzPdNvzDloE7Tyc
C9me75+xVBPEQYnsUlW1cp0s8rKQ9upFNR6UtJ22mKs/ikLTFy7L4lvfvxRpSpZDT9o0Cz5tzTqq
X9a1dbLT0NoBtIfyqtU/h5HlCjAO/8jT6BKnVrUbhyvYPGthYdXe1pYTH+1UpT0enh2va1Y5neG6
K91rOJA6YdQi3ooeRZJBDX4R+4lzriaVu/7U2jisTY2YL1ZUfZe5q8DL9KVojXKhIYDbDKW3gJHm
POI40lDJF6vOy5z5wW1h4neqZdWRvxRUBFlS2gJxi2YP4xW40daaf6n4Enb5jYYLnMHAb0CSQHxN
PD4nmU1rUkmigFafY6/b6QArjb8+xuKpcsOlMuHPBxSZL3SXspxmdqup9F7HROcRDQBuG0zlhnjM
Dx2718qfaNdGGqrQoozSazGgNUQPvQzUQfDn5cj8c6tc9iFyBNCfybKndLMce2c49Jl204O23mQ8
nq+Zl+OqsHAM8RAIb0FQvBBqeQJ3d2kpL18gx46Ei9HoK/uN73beg2l123Tk+VNllbG2VRWUaBVl
11EZjYU3tPPfh6VoXtnjplaLJ4T/zdo1qnZVKO33JM/ExnZLEp8yFBdGQLZfEoKIM8wBVSA7J/5H
sNn3J7VHq1TAvCujHps4XsPEfZkKU3n2YuWGTvqoQ5U/U/roNroaswGym/6ihWLjJqV2DOejVkT9
xc6M/qIqgXWwSWHB78yMKETtzB1imeL4nDIFg5KnX6Jw0i8Z7rVVA25oKQ+5aR+GMW4IHWkGdOtT
9R6Y6KtFWTXvZdn3i9Zo2/cBJ//Cs43unZpuh3AyGN4DntkLfIy4IdmRLCJAMO9aPrbIHWhuelPS
ImjtjPemtTFr84F+NwmlAxlSO+/IpZoFAEH3neUHux+czatBaADQTWozJWr/d/Y7fKJqob3FzYTo
1TDDtzlGYGH4WfdahiHMf3gCL3WkIOwk/LRuqxcbZ/FSqMJ6DtvcALURlM9Rxl15tOmbOZ6f74am
gQAEC+URCxw7QNMMUGCccQZHEOtQaFsasrKpdvSrZ/fVJtBxg+JGJJAnqsezF0fmNk7FeCqcut+Z
xEMfqbJXe+E02qFFlg/Zk2hhF/EA/irX3yljSj6eHae7sa+Mg0BMuc4ye1nFlrPHR+isyFngV8J9
DKekSdciUtnGRu1DOqrbImiyGwrteidAws3+Dwv2Uv5cJ4Q6xlP5VmB3XiESUpeFSe5Ybh7tyDyR
LKaxC9J+do3ximr3d24rFF5Y/Kt6tU9YPyACzlZDhZtiYCPehnzBp7D/fOkS5ZDzuyyM0fVWdE5P
lhcO29oZXyEW9ivLt+f73mBuoh7QS5lm1ZHdySLOsVdojjbscgBjywEO4MI19GE5Evu7dOatRGwZ
/d7ss0fT++Y6qv6SK+OvsGNnbvJ5DZVdqwTxtU5zNhOe8+5jT1yUltW+uAHOL1zxiIfqahMHlHSV
Wkd2rhhsxhtx6aLe3QReri8ceyQ2lfptp5+w1sMgmmEMsZu8a+jHV5WX7S2P2rrRcUONsjDcZKBD
QXJGjyPt9oWWhq+l02A8WBj9hN6mPZSRou1CJXrgwbXqzXhYaiOUIF2tf4Ne1uy6QBsiflOQ7Xma
C1RuahQtrMC0Dtmkdespb3My2OtjqDvJtvC1d0ZvuMYb0FniyVKUU+qkG6tEP6mwCLx3bfp515gW
LxQA2FKChKQg6FICzTd1l0Zb3fymF5mx4f74XHV5vtSzuD+3fOBpOxrBClD51mnr5JgZCFX7sscl
afcvQ1rZ28D3BdE13YfaFJQUzGw92SH3vsHvzhGlAdtvIO7hel3Tpf+WWQI/kNG+BP4YofBYpBM+
v7aG0qBEPJmUslwXQnPWqcODv2phMITkwmDYWWPoCJ8bd1OlhEcWaucRbwPYyTMvU9nS14XwEofe
dCtYSdtx91PRQZBpbgKZ0gelYztPmf5jcCia0QtnxTm03x6cMHX/8vCkxYQYoGTFOJEHB7/REoxO
A5ne/eQ9wHS0D0Iff9VjbmyTfv4Hidz6OjrQ/pZNRNETru818CJ90+dTc2jIKkQ0B+62n2sFWdX0
lIooUWT1UiT2UF9VXeUDHnnsO8qRLUdekgqOoLrdsxDutqM8Lc/UmJ7IbW1i5suB+w/42zn5U/RM
PZhRNm5t53dS+fW+axX6JrW7VLGhHAyS7UnnwZqmlaq9IyBnWeJOX5agXbUwtrfGuE5oYj3CvLmk
MESXkWiRceWwaQfajy9YV8nI6fAs5cm6F1jDlSTnZolaiPrNVslt52cQ0/snopQHQTGt7Kmghu+T
tBGBeVYpQi2SxmCfX/bHMhSrtmtvtNfKBaGWeFA1BKa20T60U2YgDylNjGRiHQb7MICTY6Skxo6J
WYGhmPMhsyRbj2iCwKiFj0XK8wqmmUI28OjZAgSRZcDjq/2V74fPbQZ9VncOouu0lzZ9VlHlQF4I
6ktb9L9Mer7bbqriXaWGtM80nm8T0ibyzdZYNY1lMSBzUJTx4nsgfsq6eYn8ms6c/9vv8/xZ9bvv
7O9aAOTNZgz8mWjNd7Esk4tNlMuekNxg6dn2GqTPN/bhsK+zdlq3js9mt3E/SAtNd5NCto0Rd7SO
DH9aZJUTLIje4XNVvyamHbB/an7VPfFTTjw9W2WySfL3qgjN734lznZdEWcB9zYb34IsKxYwx4m2
HItHErPajRM5j8aQvhU5KfBR8y0ZtBe/Fb/ylHVqG3xXo/G3G9U5KwqvpXMQBPTlIvXoapCPrGjf
VO1WtdvpexXBZfMJ+NXTjgTUalEISilKrlUbrTLEOrZyfPjRX4KUNRpXhTj3HXTKTE1jxIIVLE+v
X2tR06wU/UAfIUtIas4s/3cza7MsByMB2Gf11rVU3vjkRg5hyCkaVKi/eJBZfXRINrzJcdhb+x+q
6I1VaY3uos2mj5R/GOLm2Y+0t6IyvM2QleHNH0wLxdyl8OxVxMb53WmGvWX3/sLEOLeFf/yiuFl0
nW2k29hXeEQJb0c52tvy4P2uALUpVCPY575fPAZ18hPe47BwNbLudUM5/nC4QbB8cIpDQKtvAZqf
OGWvS5fuwA1+x6o72SeJeeldVl4FJbVlQWQlJYUccaxq8JUgJKIyynwVwUHj9s+GKkJ/s5kouaxU
3QThVpjDRb4zBOVWB0ea2hf4Svy6w8JTRw/kl++DpnR2tm0ryyIulYtR8Fd1yJuxiKXhI5walyoa
rTNtqXzBAkl59UYEc1aaTPN6SXk1JhW7emCnO91qwpsSFzFG09AGU+yl2hVZdENdxaOsHcRTvbZH
wZ9EVLl4QkkAyzttTyLw6fEkkwBtUaBE+ozByhKk7V14VjvuwuaUpic3trHwYGVdFs7kn/Hsr4Qd
wryt+viXilGM1XpI7U8DPUrSWWRiKKxIPwhHGlLULxQyJ2JrIcU6dZDVxzHBzSQdzYXnVseWZKuF
VPaoMYXqr8nyrDxkQbm0YuLfUgq5c2O4I3ooqLNVpIb9Jht872prxedL78M7QLXyNawbGqGPE8ox
MU0y0f1zaq0QfB+P2FYgpsPlbnVahVQKuUHiR8fvML434PhprbnXscaXWI9gIeZhOct2WUKQj3af
5bLNuk6N5T7qVneWw4CkLo5H5y/BI0cUZP0gWTNtD981TZIjq0/2nU6tkqWFSlaelOQaOTTPoFxE
gpA8nH+Gkeh7LPshj2rLuckXPftVEUp2hTjOM0Tl/wmKgejwNSFzYCxObLvWLLkQqZipO2zDQQsA
OcyX0FglZwzIhLwkL6dyZccJjSQ7fmdVNT6VYqwPKmWXO9pV8881VPMPJxybTQVneK9ZwUhGbHfm
szd9D0e1pyykmudca8TVEb2zkCcwkby7ZXNuBwQdo0eqRNok9CcROG8VL37rOi/cTrFKk2hAMenn
Yf5qRPW7DP+LI1R8k9l9K3SWWjiI21Pqv3Hjw48DVWBp2y2OzFjvEtoBYpOmpnORZ4Oirc9W2pwT
3W8TzER+stU8lWSrmc9ggvy/oOJ57lR7pSDPfKxm5VQBwloeSV/BfDTWif4oHQh/Zn5qrOyV6Sbj
KhbGFbo0NK451eIeYzFZgnS4DETXqGv57nNwPv+v6It4sKP9nCcoE8hR69rHe0I5eWbNlhL6kzyB
/7Cgxohb6ngPLC+mCDv4PaC76l3ndOdka06+DJvaOH5ig/9zCK+ajB3b2TT1znFc7+aTULAx9Elb
evOhfMGmlhzGIvv1NRREYHrxjS8hcZgKpBbmkuy7duoyQ6z5nyuHRg0Xbt5aezrp/k2l8n+bXCp1
5EuXGzlPnoDs57IXpgzzPTYwgZRhNjwkWaSf+6kTq4wK6koP6/iqaVp8le+GyACF747V4l8nRnvK
T4mVbuR4PyWdeZ/SsAevcuRE8oeIumvNhd9NQDfVIKK8xo//elFsVaxK/COLth1+SQJ9PkzWunS7
BvzijKsf9WFR4cA5y7NV6C9tR+mei6lRH9w2vkTzrIR6/yHoaoQxKHbZxXnjusCfv6l68PYy3Ezk
lE4jS2HNN2edERRBYr1pRWd5yL/PSW/V9kEejTwe7f5VSzvtoUI2IgcbURfnuIElIPPV2BD1e6MJ
g1U7xOprOOYdRT46bKZr/9Q94kmypqv4H4p+BdBU9pyEY4Z+Bhq4XhKW1YfGe1Gg15VzVXeimtRG
7kbOtYzs89JuDkWRl7K1/Ly066z7pfFQZM+OsGxayI6zuc+laoIRvqYJOTeNK6fVnokmSK6eO1yL
+cgrI+15ytYQ56P7QZarL9yi0os8xUuzBKBX7+XFeoukauyFupZnozxMDngalUXY4sQLKBFeHaO5
9FWfvmeZFiL/FS5fiECckDPW63EaureST5oL0uOvf061Xf1zaqe61b+m9mN7gcFaJbsoLJHPtUF1
Q0dnIxcq/lLnzBZrGoM1e+Bx37cYwdrfwOSCb2UH/ipnTbOSk+TFPiHSNzyu9s0y079djM903Mtp
NftQi6yUr6vlz9RxgC/k1VZNxa6rEmXpD4jUGqimOy3yvZsbKu2y9+kvV5O+tal0/xp04+JNRfSt
hu4we2uaq0rY3oLsePooc2qJ2vUUR6ZeX8rDMVOiR4sYUHnEfcR66pJ+IABrwscdKLRwYyedXpP0
iuWsAZVoVDszUFNcqzqEZzmIzQRXF5EZC4O0jPvEsTaJbusFz3BMjougzaNT3XvZs9Kn6lrEQlnL
w7zR8CsHqGD0eMiegdG4Ty72h/lATjBLqnT0+05j3jQHSyWJB9fN9C4CFt5NbeoH+YC2sTg3Qrzx
JKkQ4gn9prK7z7VJuSDYN17iLn7laaXg3OVoPkdorXKJyLXcVwSGr4LEWvCf/6uapm/6oPks7Q2f
6n5n8gRL1cPYTOGWbDrz0RoJ60iVtvlpcJPR8uZWNjKyNR5uprMKuOsmi1xfhT2tSRrNlGuz+xsF
KiDhPLRC/muOSnTZphQeiU5Or+66htJ7M7vcCIdUd2pVZqvRy8vj/Y8y7ZmLSJ6NQZFIZhRNZvAD
11xwlkM5VNw15RI0fvMXWbclYtqecGFzwWxgeoTWQxhpOEPDxUekzbb4rMlPXiKCGzRZkpOKsPkx
tC4glTB9LazW3dJgt7a28MrXPMvP1DSbH42DDCA3FffapHV1EmyQV5Xptce8wwogjTJEaHW7Rksf
uzajQu6Uv3sr3xV6Xf1WqZf98808R44MvOkd7OJKAAbPIaF2lQEQ34M8HOGOjKuqBIEnVHoKCRKx
hfwYjF1sr+I+bPfy8J/TsJ99Thuadz3y3nph9eFaHRICqpQJKtjQUytR2AHP1ASp4pfvHBE4K1NT
Qc6AdFjRPaj3gOM9wk1z/eFf7/j1PseMvC+Prhemt0AJNhP7rscm0/WX+agx1OIRa4mOvVwnW7VF
YBOyzlEIazadZxY9FnhyFDbF7L4I6/GUhehuDD6vZ+H6yk6G6Wg6OdcRAMgNjzo0Ki1m2zMloY0M
3YlUiLqJohrJOVdDonIAPI4Lgb9s24zcdyA/4HzKSxEhskDTh1xDqDulH9jqhC4tdqjM2QlwVLyg
LW2X4whD0h2Rv/FOvrCvGTZ2CW3E/DP2dXZo8DSqbMm2cqwkFfn+A4yhs89GdCLCWodM0kOFiILo
MZvK8SjsnVkJqsV1T7MavXO34OtJKrau+yQS5NYBeQ0uD4bkS9eA0UReEl9qcxoPX3PlO3WahtU4
P+3lIVImb9c6BVEDhes/5Eaz0Xo2gO18FNHxvhC5SCOQI/mCYaXcGzaFsK8xtFU5WENe5FXyhEvJ
ZqHmWQWThGtBP6RXp8vXbl9Q4+qMK7+u+jiB2doLeL5Urwo1WzZty56r7hUIp5X2mJpgfgDy7IQ8
G+IQX2e6Qp4h29hsOf+8RA+7a4J8O1UcUFitc0JTe1WGycG3kDsPqabgC04iRAjzoTwxEFHLhX68
ttJWxEsl9D1S+3DbB8SE08Q0fXAl5nCSs735Z9kPKRvc+4+M8shY4ppINlhElUI4l97s+NZYyf/+
iLUP4gVqKfLZESljdCoK0vu2ieKEq6YAmtGwJlw5A6SGlQOkhr4i0WKZ7lf3lyETS56y3fFrvKcD
0K3Kco6l9IyCfxomi2KkofF1nW/WzrbM9I+vIfnu/mPitW1uwroObkL/9bU/kyOEmd+3Z20TBLcs
+51KauiUE2dh2QEhz6g3FLHWNVg/VtgrK5mMAT1xT83R3xHqN1G310k4TUS1acwRkPd8mEQ+ETyR
Vl1KTQ/eRndDFIbxZuCaOQH0rrejAOoh0V08sJ/vN4J7rHRgDQI+vPuSFbp9uufaWda479IB1vEc
dY7igO8+1aqVZgbR00TpehUHfbaNZm9vVJvRjSSPdSTNvPbMasGV9HnWqOL45vMJlXPTFOpN5xnt
3xyOyK26jRZg0pAOx2a2Ocp38kXe2+vsWxaMzlqh1n0YNEM/i9RV8FkB0syy8EP6lgRaHdZp3c+k
76gMRL79GFM324KIO4om9lcBd/cnE1DkfgiQqiWzBXqYjWvCWObIBJ/kCHX8fGmz+91DwD1ERWC8
UtDrg3H4ERsDcFT+fucmB+ZT06ynLTfbRVgXOsH4twmdmJSzGdAtUutRPDZwJ5a5ZVI3DYIu2WeX
FjvydXJNNo+oEH4mFJTxfoQfUBXLNTWn7oiZIlwpA0G9PrAgVida/RSyqN95k01rd9Tsl7G1Hstp
SE6uYA8e631z1Z22m8li6tac09/ly/90Qo5lFpRFOuT2xs09+JqGKhahOs7bZA7lmHwnX5RxUk9p
YKoIzXPu9jSzXuNZj+7Y/4mnTVRtqZRRdJOZtkPXikPkoOaSM+SYQ9jD0ppl5YrjfwtMY/zwu/RS
N2H/rARZdMS1NqwwHE4f8Ijv4+4sEEka5XPcZb6Y59vzeDaPx9BT95kjQFl4QbxABOZcSuC6r2b6
hmnGeAv7yIIQAJDVSRX8oXpH1jR0vq01H6qD96CWQT69UvOwV8RzY0eT4Y96FTwRleilsINqKuei
xaG4R03jIYxRBhHQ1XXtE6a4iapeCbDW0r8XZIg/1k3m/G1cZOp9PFK5vu/Qpdu5TaCJ5y3JhlK/
uQrR7fPqWu8FWseg/8iMCjiMXvQ3s1W73WjXyo5Ae0LHHIs/3YASk9hxc0XhZR8y17pAOe5JyBvA
lhqAD+QYjTcW0EZTQrpQEyIYzFL5y+CTJZ4dQ1iPes8irW3F3V2KMEM9jqoSL+X2NM38elNPrcm/
FftQWn+Q5/I0O8lDJ3M3mlV7Z6LinzS+i6em9OKVzCUH6cDKiZZsntBSAqBIo6nogxe1cB7cpIp+
qPowpxUM1lVLi+jTKYbDa9wFujDWbIII5XHIEFuqqVkuYMIoe01140f5UnsnSzWQT9VF8th6fnm0
te6HPCWHLEfMrQ4sJzI6O9QB55B0GnKHGbKbHJNp3Jhqfmha5eI9AbniJYB4o2GkmgFlpT+7tCJK
lWTb+9hU4BUIo+hQqPieg0SzHr7eTVnprsKhtB4ClrArYgWmQzxml0izMqApHsBt3YlXmLPzW6wn
ny8eloBSCeyLHJ+RtEvdq32AXaxIozjRHsYOaEGYGtXGNz3jzZuF8fMd52tGGgyfM4yiNt+SorjP
0GmyLIpGPXZZjtpaOsbtv72yk+43mpclSJlb9UToT+OoVK18ktsnYwz2Qdt9qyfLuEDWNC9xXnKC
pOdfoGPaXRUJYh7c7hd8mO7cEM8obEMp1qmidEuXXRS0Ah2M5RzSKDQCSbQM9mFc4xhzDONGPrd5
0+eX0Sc8MS55LIuIJBx4RQhnWr3GkcE8+RKJyt/krgkMZr5CjvnKYOJczw+p6SODBEfB9tKn1Lt1
ZyYh1Sd+W8VRFtmo+ic5JhGFEltYNoNYU5oel3JMJ2fFzGyz+pF04rsbkaqnRPx7pEQcBLDDAHxl
/koeKnSsKUaZ3NutEEDtpBSHRifsvAYMt8TgQJJlQ1zONfLJQ5cBnzQsaApUnbu7n64HEO+g+DL8
2XipdW8t1whK3DUPX2NfVdtintd0s6xUlm1Jufg8/lpbyOu6sibNR9Xcm7x3aZ5yscbJOZvznazw
ehMvZcn3Sd7NRiu8yrNybhiW5k74Au4sMgX0KTRgS68+hSZeYPmSzYcJCrwlIMx+9XVisLPmPkXr
hmndtdABer1vQWON69b36ocwUWgh3G+ZYRXRO25YSxuEOh2Qp+fPU2HYGzyUzsqY9+O0FarzWDff
2nkj38wvWTUtrKYpIfgxP9TIGkCVtI31VsG9g+4/BExwm6b0850ci+exYR6Le6vYDEgQf1YNmuDG
G8KDVXnhEzGi1QkB+resGsInxxKX3lJJuO577pkkEo9nlUZD1ysBHzUfBSiu4k01b+01x7VBrYTk
BPzzUEJhsfg763Ggr+kJ/BadkizoTnQP7UwaZjcFbAnIzkoexnjFn0AG0OlIAazNVvnPZHUT1YUn
0qkl0ZcvlYXmbUWjiujf+UEsH8nk0XCavv8vlp7Ogjrb90ib3GulhMkLAqc7HMGyS0IGR+LRvDlf
u6Xxt7YUjW7nzEog/+J+kdDa/6eLxiDXjl09/wUrgC9ybRkgJdrLQwl+Jd/k81CeDcd/HCYE4dwn
J7qCMiqIX7ParFalCzMRFv/4bhfNIo3q6VVVLAd/EroTZYiyjalNwT5T2F16pVE/FgMFGs2DvGqS
iPyjYIvJI4b8zRJPqGKCzbOKR29kZeDNJzzMqwqZOPJXnOA9X8hheJe/YdFN6sWZMJFjUXiBB/7v
cyMzw3ogDzFyaGZaDd2XElOiWeZY9eVivg8DRO5Tp+4lg0vO6Ujc/h/H3LmRI6eEnS22XY/OMVxN
kQaNOauu1DjcqzV3oeS7JKKIncdo8/51goT1cwuc5Pg1XqA0O5pjvMtgZshaqqygWkZzgLhLW2Eu
28YJyjIo3/1OFmpj3W136HiMpbxgVFrtmo3GYcqT8gDRu19qaQIe3Q7CvaUI6yn3dW3PvgW+HA3n
p6KwrSdIp6WaVaCBGOG5/SNGuBfAJfgR2QR3ESAT9gBC1Sj3zjS403Ma99XKyemjCPn5Fzr/xvNa
1i6r6ExnE2wXR3IpK8dFot7H5dAgv67/HJPT5FV/foac26Osuv8gMDprdDg31LUod6P8Z882fDFY
oqbx2QdHPpvTOjMJzphndK5xvdfEak2scaUNZ/kSFfVwDuYXeUjtextbyM8HNKALExE5EMRD2WQo
Uvqxfujm+6GPSi7sx5s5A/fkMCNu5ow3MZ/+z4hRuVvgDJSJsTmxQiLQaHmvv6hlaewcbJkLWZ6R
VRj5Mlg+Vp24Pfij96b1Y3gsTQp6eeTd4yhkF1B30pVPc/wiHx/yJcImlVrN55B89Py58L5dnQ8b
vTkIvUaYlinDbair8aY3BfZANBUbOWb32njDdoD9JhFs5+Z597atg7LGAAF30esfw0h2RBSyYK9U
jZyRqDiwr4rWsgY1j2tt/jmeOGm0xmE9ffxzvhzPWOXf0MjFiyRUTyINzach6LSzMqKbl1VvWzEh
9HlOegIAp7+oLCzvRfOaHjawm2Ejq+BTRd1LIeJO5MgpRQXxbNU1B8Ra4eV+ZIm5LmjDFFfmtZBb
pY/3W3Wjiheox+oDyExyVr/eUQkHbF6tB1IpqUiO/XIaNPU9SvNvWqzHv+3um9qms8QDmVyexsb3
XkfBkQ6W/dy0hbIqiFW5KApavWHy4llpYNBPDSq06R1CEhen62/+Mgn7tcJOzs00IVXrNOs19GJ/
Q4wFpnh5SIrKymvdZi/Pmr0Dazlz9XNVFtbrrH0vs9p77NxQf+4ITpQXoVTNrllgfchr8D9NB7Xs
2qWFb+PihbAancy/sJWtVl1PWm6j+wjm5aAqILjHSX2VR/IFlh9ltPkK1xiOVdwph69xc8h0GtLo
JGq08hay8U00J81XkeVd5buA9JloZNP3NW4Jw9mRDRov5BjyUO+qzS/yh1RuTS8jiG6Up8eKZeCs
PVHSdPeFGs7UYzK66nFwtWoLz/+9rl1AXWNv1qdYSbFUdEpbn9rAu59OepqSKzlmxhh2NwFqjtU4
diX4kFWvq+ahVXwKkXGnJsf723R+23decpTv5IvVI2le3o+DYeIbPE+6j5JOoDm1efAnm1938o7V
3NuXzxBkcIQpRQ//PXJ/5JS/u2iMH0biKsMlk+WRfKr8Hy5XaNbvokQQ0NDU4dVLAdLGE51beVgr
WkhRkROYaMpDbKLLMScr2NEWWUwZIPt86kkAvl9bJA2iIX3afl0mT6QqXEo7zJbEqQ4I0dXhJl+M
kOpzDyFKzPeJr3GrDfY0P5xToMyKjyCAEPl1qZwsL3Xi5FVeNc63Ivnuz6UOHRwQagmcSHmpK7Rx
X/CNY1nnGZTEFYeuQRzv74eKVlx9knvkkSU085HfHKCUpwY0WUvzsZhfSE1oS1bpcpaLdI4EhFBf
ynNyFgq+JywC7kkeqTDoj6reImGcr5ZXJdb4O8MhSenB3PcSs1c7ePMEGCOJT6IkmT7Bj5Ln5Ahh
FdiA/n/mp13v47CNhp2DYGdt97210ec8Ntt3R0wt5d8Pv87KyfKsOk9258lfZ7+u1eYsN8XV0SNV
hrWxJqG//Ovar8OvPzcMUEpXurON52p1larsAYW2aGQ52hmdfCMEVsuiN8cMab5/arzGPbszTsGM
LetAtFiyMGSxuvSqeAl+Z9z10HcfTOeHYeT5TnPpSElipDZ+wDhS3tsk+PtwFH5vCRt8/5otaZRB
+P1fs+Xw0H3HeeHfZ5uha6xhGPKJnjnPsVu84dF5rEpvphNF1UuAP0AO222in8G+VgvRluUb2nBn
O/peQ/RQW7wpWWgv7z8j+3BqEp5NoFYxKA0+7cLEaWEJM74Q10FiRK9ZL+bEqhXYffHLSp8k5TPX
9JcuCOv3Kkqod5d9clOowO5qCsJ758/V2p+r7XLIf7nDU54W5u/56hgY2XscUGacSie5ZdjWdn3n
fF4daNgcfVE+aVZPXo4fomF0/OGboxHCZOrqrwbXHrdaePkDoVGTVnt/cSf7UOCGvouBoKNeRejT
WzQxGgpdF83MlS0UdO8gTDRZTmxM29A0xFVlm7VqRJI+J+Obh8xsEWsi/guKwALRq/LdiZRgNVc9
L3mnm0dCDNt1UobFu+mKo9v4yA0Jq4JRNTyDtCm3FVnYuJeJE4lREyCFTOK9jcyanl0ZHuOEOJJZ
6ZRqkXNDE6zfhkNE/hwMJE8wrJfPoTMVx/sYWN5uOTV8WeTZ+5UmXJOiBx6SyOuqAXeRHcCzVM6u
Epkfgaf9lm/IU7u/QZPyW1NV42N+8389Z758mq/6x8/578v/zFHHbN0ZYfBo+U4HXS181+KePTOM
yueGXRYI7/hRHtkJLqHYsfODqcf5MxVklg3YxVauP3RnBOfJykiIaJozGQu3a598B5PmfEeIads9
/TlHs/l+7n8xdh5LjiNLFv0imEGLLbVOrXoDKwmtNb5+TgSzi9U1PW/eBsUQYJIsEohwv36u1OLJ
MY3zZOvXeeA30KeMUXG0sirZ5j4hJNQU5os9Nxe5KZtLP1yWOEvcJaRXzgWYsmUAi/CrCn2E2Ezz
CrJsMYvqw7QY0VsUBF9j8Qj17Ocj2SdH5TywB/9h9PYsBHUoXgqndj9RNA6TQ/voPYeAqR7VOzMa
tI/GeKhitX0PQ8Xc+xN/Wc6qpu4Nr/aIuITeX4KUMkTZT+KmgWJZ6ycdx+znlvqswfMiSFG19ugN
mG7bRdfcW3qtgB3MVawN1PIjKDWoIPg7NUWvrMH0zmuvK+udzDGT79gPNYHWHleBu6qvsmsqOkRa
d50mM9ZiGsts42m2sc+pAZ5cp80ecOjEzZaqEhpChllsC1jP//ej/zzPTTX1aPr+0mmMYkss479/
pkbFvj0EUgQ2sLlr8BVZNtDWNkXbYK2VUqG4aCb8LKTEIgizfivfvx6290qvVI/pkHb3wBW/uprb
noyKPKehNtqJWt2vMsEjkziBau9DzaBkUOR8SlHZaqAw2ch0D/DGbhEittpSqoBU01TzjUyzSbWq
fIT6urhQ5mPjh9H9Pird6uU8rTHXUw9dWFhpeZpF1FixkvEs245CDEClTmyTOgUBUfyrdtg5B2d5
KPw5OBMqWaqBB5HmV/9AgHunGTWZjag5zWIxWsl1aRHvekWzj7JLHrS271usz9Vg5RTYOToOUlNM
2uonU+MzI4wBb6/Sy3utC1vKS2rnq0LxS6/49vd+etJz/VF+rlQPExvz4un6MUeWdsd2rnsseiRF
FAt8q3R9XuR2J8rA0Et7m1sOvol14UOk/ZSJd5m0V6n61xe+WifLyi7QzJZ/J/FvczAVxqO68E4y
VY+RX7Py1cTeWn7/oneO8TrXtb5G44ifasmlaIgag8S6rrwjQzvibJl90VzQoSWVO2Aes6VVWM2d
O0TO9Nw+W9UAFSX0WQibthpsG5CjS4kMlPBA2ZdW+bjsp3BDmX93Uqe5sM5JX1FEKtM7UBEoeWNH
sDPmrGZJ7xn38jD4dXc3m9+ykRr9az9c1NdcH13q6AvzOksVq06jQFJ262va2N0VJLuL6qdk3qn6
wNfdSKxwF4ZNSSUlgDxDHOSwHIiEnFylxmpZgsrcSl+vptO1nW4gf5+E0lT2lV7P7THSSNNIqSr6
4/vM8ayTnBJh2XY3OKBDxAk4CiE9l0Ii6HTt3XV7P801kg1ziOfXKtrXbeI1G3xjp/3c5GtchnqQ
jTMblVY7ZRRFnGrgzKcppZZU67xnHLOGLdWMY7OQfXKKLeUVWe1Hu7FzniYZpNEVRz+4xgT2Q5Cs
PSsxDpY93PUiLFPpWOHEWgImZjk6XriUn4T4xHxAs1dooOySn5Xo9yrgY7euX/P/7I9QL9qEg5d4
YvCp+30zXxJflNrxIn61xGsYRyVe4AM0QINCiqPdy4hNHJGfHbFr12wsPv9ukQVo1lEhovMsWe5s
Gx6B0mX4QolmlqXtEWHJ8frOVX+i4CL095LZjTna/VW2kOn9WcZgOo2agJBQ2O5qJOr5eJZmrdPv
PgUDYrzV0DjJ+Az/VaD0+zoU1kDF2Q5bCi3lwzGek5Vr9Cj5xIhT9sVZProdZB/CY9UjjCYmqdQ8
bz5/5E3ofcjO63NCVIFu7eJhIDv/eDrZ9MSfUDtzGRIwPd6mTV1V7yPKH6KtJjxhY009DLY+6nth
ULHOC51M930O+4p47K9/B24Eoj19/vtr3IX/BhyH16PvCFW7V6V6n6GSjLLcW12F6AQFnF0faA1R
DtZ4ciLYfe/steb6KmcPxECABGci7XGO5QrOm02BUtYwvoKuu8QF014hqdGHL7ae/hXpzrDp9LY/
tmPSH6nWrHxQcVlJeVCJa8wwa3Bw4QfLR7eD4pNYtZ1pd+v6t2myDwFQjy5siq9KJKkk0gufSzsC
2aVs3g55PrXcG6L1rUtKlyA3+Je0KSiFqWNQUOiXusC09yAtUDn4/C/EpmctzYqCOnvyLWelt+Tv
Wu/n1dA3nOtw7WaKusq6EZMi0HWqMdp3vZq2j7NRqAc1n5OFHJR9XmJSvOK64VY2q0l9x8PKJT89
e91w1ajqgb+2fMpsLEPNMR2CWyDDcF2ImCyDEn7ODZwBA7c8hcNQERhT0CgbuNn5weQvLNuxtvKG
HECE3lVz8na7Ud/ux/8cvPVXQ73xSXwdeoozrxUiBtC2s45Xxmf9CCG1sxyV9uSEuX8f7UTzdq4c
hWH0NAdl+0XHIoPySWrO5fKL1Tdhs2B6HBXglUEUf48njGrrfhiPwcjW4dQPcXKxcBNcslLcewX2
n2rjU1gajR+dkN+6umPge0gBRND47U6N2/ke862Z8Gmo/iVO8of+qGlEoGV8dfCd+TyGClXGIgry
KzQbuunX0YeUJLvkIYjFUjqbMbUxyuGSeMMqKvFXJUP5WZYykFaxLPxG5Npg1BVMIBq3uBhOc50m
32UwxAGo4Pl/TVPKUbtUQnDpw6V0xgd5y4nHRBia+d9lSx4SQq7rrhREZGFWKftqXFYXjqpnh0/H
S3NdmtjH+JSoX0PJ8k3EYf6WxZl+CGV0KAOwtJ5dAti39xlHhnIqTKh/4iMx68lb+YrjruQ9nAq4
OyQSmA/yk7/esHOP8iKX+OtGzpB37cKMwh0qHON6m5d9g8aisAbweFsR6K1bwkbUdLLPtZbM2x5c
yQV9BvksYSDux8iykqn3tmnl/pA3hq6fdjVp9qNsXdcBbTz+1ieXAVR/1svBZFPxUFNYSAHEwjBr
F0+hwd5PNnc07rX9m1tgHi0EAf82Aw+7/o3Cld9mNI3giFotpC6xrIlixT0Vmro3ooQljXyb+Rzv
mhQG9+1tlhk6Ja9D0nnrozYm3FqOjx2MWPok3Ov2sxtTN6y0X4chr1/0iQg7leakQ7qmviN3i8YP
6weiaNOC+qzx+9S4fMPsluomDFwJv7n2jo90fGj5D7tOEY6Zau59k0896LpIOrjUJhh2sCiS6D3T
ATriZdcean6QB7sKmo2Dgyhovqx/7sN+PGZ4ci2qeO6fa9jbj3OABWoR+e3ST9tTo7XTXWMlHsX5
6rSyTb5tQWymDzU1bodOQ5ySx2pFpWW7k3kiMPSfM1oxo/nvZiRdVsEx6H57Dm8u27WKU9wSzUWy
dbU4XeY2NS6IZf36Tok/usmhIi6ZKIv1w9jcXUc7qqlXZpVsMr0gjNeaxpsCKXQZB3Z00r3UfDNJ
PmVT0b1MSNPviKZ9k7OKoPS2ltFxEm+BtzYdcUhkSVcE+AjIh3av8LXH5okaF+EtADtj00eiNl3A
xtVC8VZdUAJ+Ec2bfllSyFPN8gBcJebyNlB3SJwtgmYr3/GylTdQIZymxt6xBg9BNyoSip3zgHUj
ZjgUKQsgCGY4WC6CHMzNF0Pr+j2MDCj3TlC+DTnKm2JKp12Yd+WbGqOL0yJDvcjR0KJ8cx5eqVt0
73rTfu/cCJ8azA8WaoVPqK2E3hfL1w+mleGlmg0fk5emPxttfsdkznqf26hj5Wm2jyEbmA1C2vDs
5pq9d3NV3UX9MFBCYqQrlSqDGJ/LjXTLkiZZeppzVRV9sA9YI+ZB89keRE5PTpR9NnYT1/Nkn28P
8CR0vdtIqUSboknRW4uFtOP6pzma/dNU6cGKclplCSjC7tntZspJDmc6NHHQo8tJdf+CBOfc3Q61
VScre8DCRfa5HTsr9AvhCWN47XibB8V8PuZxC2yO89PUDheF786NvvRjqCSB2sfnzi7XFVGZO6BH
1p18NAx1smUX6wrI3GefV+r9oY6t71NkLXUQ0i9EM3ARmSMTXpU3vncTiFSzt9S9KcDsHhRBwF9P
n+IdkSmW+WOZWDZifctPIbiXLUuL1BVeMd5GJpXrEcV4psQ/ZUoaC8cvZMecsyYO8pHaqu9+5rW7
kPhfu2WHHu7UxvsaOe3njFatpg2oLvaeXjPsEraQLBgHiizsYiKbPWjbCE3m+dqELU/ctijqlZyT
l05zb9ctzjoZ1tm573AHBlA3hnb2kU+ZBfBgHo91Mtiv5QhFM2myD4pop908APMxdQw1SD+NC8p1
mt1scOrUBBRtgiGtr20ilXyNfN14Mn3tYzIt/XXM5xen0bFc7+MjP8DgI0l8fZUgDjlbY+ocZz/X
yd5A2VI9w/TwILUrBS3Z2FWrMcSSuWiNQ5fXBiIsynpPXCaSddAZpL3lHFOv7ROVM8OWS+FMmYAK
Dkk3Iwq9i2fWjZ/Ri1u8gpBzAt8PsfTJV58nC3KYE68hbPV7O+V3tJ0dNUIpkWBbYxbO+dpJOQSm
4szZJJQILUqsfc7SxGPgJ2oa9Ruyg+iSdETOZXepUjim9U6/kU15Uqg19dLqR3cpN0+5Uymutxj5
P9kQbev2c6o9pVzin9KaD6YwwaEIge5fdmU8TbhD/tbfiPv0P+fP7IRXae9d+ydoRXG+1ROf4n65
y03FHjj/dYD+Lba+8kjlBgUvmG1sqE8Dt2v3Lx0lKwcf5thK/imt9feDMw8vECqr3/rF/JCciNBO
N+e8ZtNu+OaD5bjhU2lOe3llb02P0rnOQTRKDv8NfnTPnpNdhl2mycOnyApWPCoizUqpzcJBpo0Q
VCumA00nbUhoDYhlr5o/OSwPdppbCOUzvfrql46/r2AfrJwsG7aeABzMIT7lU22hC00c6qdKN31I
8JdsjY7SP9GVahVJMtY+cr4Kq1mvy0NKoOD05z1GtgGzaQSAamibvhJvVL1RlkNU6xf4oSAXtZiw
tGUgMFG6YUc5LbbOY209pVY7PvouvyoaM4Xzh0TVv+WOGZyjrmiWU43DoGzeDgnJ/7Ns4m8L0wNt
4xay00ChgMsnYbE131RkkvbkZN6cMUr5oVTx1hayuVwJ83vVc9jICA1woehfO7tT4eIj+ZAi0duh
TlsUG7Xz5dYlH2GQM55hb4xn20ihGJrmdQYkkKfQtPFzK7N9qzXTx0hV3AppsXtuup5tpgZNP8rV
7NU31XdM5OzvZKxIbIQnXWneNENpHquxbkktBj+LIE6PsqvA0u2uHfPNLCbILtvy1U2cKNkqDzsD
ZN3QrIOxTHCVsIKl1MOWs4rrXDzZezyqmlME5MBdGPl3BVi4VmvOA1sPZ19FTreZxwZfxrQ8SuU6
crJuYYvkAAg3rrBBeEnyhiLRwHipVR1oHi2DjP21Bd7pmxGC6hn9CeCWFPw07GYXoxofw1DXH6cI
ma+b60JXjFoNGua+BqCFsJhmNHbRSkvd6CB/AOIka7KgVZguvOEhRLg3e3ZxZEN1ujoEE/XilYbh
CSxPdtfJCN+gbUBFCq4dn578hHTHn5aGp4zb28dqlSMSZXe+l13AfoJDkIA7nJq4InSLaifHeQTl
tFWth8kpP5Rm/vAUo30Ia02/c7gTLGQ/7ET44H7YHtrYzt+b/uwMZfXhuM+9jsd1mCbTe2rw0hWK
RM6U+/ov4LGu/VZSmXtyDDAaYmc1Fmp9yUf0sa/yshIAp5DqByUqHLZp4C9QQcgeqYyINc3bzFMc
Lv8YyEsIS32t1js5oHt+sPMt3zzo8NXGoHqR+RsrXYYTDbkvZgTeZfUCknK+aBpyFxH5ts0HLXDx
qeKnV2wHA5eSRqu0+6aqUkHTzX7UWD1kgflTVYYXm2/e+whvBeyknt57sJp2rWEaezwC4suQYvuC
SYdyN+YwqSzIGGcSq82pHKoXtodAWRUz9FdzU1vrHlu8R3nQiCrYSWyfs7wDkun64c6NLD05o+TQ
tmbmPlCuod7Jb2Sc2g98/VRirXwHxZhsIXnzHmdtXgdDtqktrvyTo2A5PLK21JLcPuTQoTa6GeYv
FC19H/zM/i6mDmaTLYswsauvGPwk+55Q2KXQ4lerKoNrC9fX4iL7RzFo1eGrT75wL/sTZMTawk6+
14b5VnuTQyiGg8E9lCpK8XBAtDgFKp8zN1A56KZ9NyNwUquVjmfqqoBVs7nKka5leE5Sv+KmXq0i
jyWQ/I902un35m1UJvQM7PiW/Ric9Dzh7f7jGwSl21gh3oUa9M+BXC8vvRfUx1t/k7v1UTyHN9XF
ppoxtes7yziP4pDVpQLZNCZhkVJD8lvfdU7jZLtgUj7kgDwk8gz5ECxEvsxjp1x3df/5hNEWc3JU
QaFhzV+dzjJ3viAchX0DYVL8HKPQwRzKU6laadzwRQ2nrewnfE/SCg+vjWxC6jrEeVI/40GQnuXp
tRO8XgECXhmc1UEPnY8p9J48JEol3svHxC+LI1v0AHSRqyL07TukCKzUI9SrjLeED8qFfPhb+3rC
b2Oeq+oLwyiLHUhN985R2nv5vUzCzr1D8navYcJ4GuMhA94HzC7LyvLcjDk7obpeupVlPeOs2TyU
zgwhnBKNqQrUg01IbWm4avnmQwRet1g8bOVJ3U+9Q1wwH6WGOdY9675KKIb0e1K83WTd/xoL/MK+
tngGdiRaeBlKSkfbWkkO4NMNAg/aARW4Bed2DB7jLLuksg6tcua94SNV9rq5uXcryA7mjKfduwLz
tIEoePFna7yP7aznEh5+KGYy3cuua3/SbRu2hOeQhNq1n7car7jaEw8CAHK+5mjCIT9ovb/D2Et5
t+YkXcd5XJw8gKhnCPXlyiTZ/MUyAeSGGVKClro5z+CVshtxd9wOta1hKbhGZC5kNVOPvruusmN1
5e+vy6DWMbw1izn/0ObhUztB/1vrPfQlw2zL3W9b1YjY7Gge55aN0aEcdSpBrdw6GTEwak2NL/IS
RY4uPqnF9CYvUbKrUDWKoIi1Xq9kmh1X56FrTnWs7wiwGR/tHHUErprg4hZefeRsDHYoeHzF/PBD
bgR+Ta1Qz0JRjz6nNr4fbEYjCV9hzd+men3lnGYj+SFXRBhUB9dlkWMqF6rwnd1tpSSXS5OtUZ4y
JVTX/6pYKZXnKvCTO1nDIqtWaseo187kFah0qWspc+2iKK27q30dyZwTVKCaMWRah42Dbq4clP4A
+uivaeB/NQy7/mny9fjJRT6Y2T0ig7B/EvfWZTpH7lY2vUTFWXAKvsiWPKcpmtcpnuKzPMnL/BbY
XBavSGeq2MfM6pq4dHBuZ2pciFrg3ilSrvIgB+Qjwnbhyc4yKromb1r4Vqx/79eBWGeZcQX0rzfc
h9KkhtX1EFHNKpZ0acqyyBzydJ3UqNRxFXqmQij49o8HmHmEsoedxvWBW1bOm5Vm27LDm52rjfWQ
uC3yQLzW14Pfhl9r6ni7FgcFi7y/xZLioFvAVTtz/CHH5Yk2fKxl2ejpHaDevcPa8NEJhu5JE+hU
+fufuReW2MIsFLsp3rpZSL46YAVytEjBm9ptxgVgjKKXQjXXbY4eiSI8Ks/Cbd3jkWsMrfehh9du
FQzrVk3Sz25mz4qPUZuvDWDQXhpx5WCv0D3TkAQE2YhMSJpUSfSxLkdkPfrfjcCvQVPiVfRwrTO3
ugIhnU1BDjapf7kpwIWEHc7F0bmUIQBEpAtr89lt2p8AkqcvluYTgRnfGsyUdjPZw3MxoFbfTvR1
3I4SgufPE9okKibD4ixVarIJt7k4S5XaXAMXk6PsTfVNFyfZyrSwbxp0tTs6eMo+ZbFyX/E3leeo
7q5NLXHGv+S0wvuqzmhg5hLGrAi+8l/1QYZXe46iHqtFvYt3Ya0Cb/TbcWeb2vgwUA8kdxTykHqJ
tdIrq9zUor4WcPRElPdzRm3abDzEjNyeSkiN7ENCp3qG95w/GCZsksaImjPrrfjZdkENC1gIDivm
punSdtvMaElC29q4rHooVOm7U5zV4Ot6u4E1JALKha5d0LCFT4nJHsD3wXNdjXinRlkFNaYwcjQS
o4HCqPTwTQ03eJqbYD1XdnI/2U2+T3xi3q9k6pNdmAKLMVTcCq6S1ALYHzkL2o4sW5Jt8Kl/t+fe
XHUzlGZqwV0EkNTiBqUC6zSD7CSbUgJpYXeEz8CT7Mm8EqClmB+L+ZaGLcRtvpzitv8638jyZBGF
2IHWwsK1dwx9peTNTMDCm/rNVUNdJENEWFTkeLVIOc1pPp1wC5T721z10l1JZmsZie2u0To5dRnO
Se6A5Z7XyWdcSar0Xs63MAtkwWLaOxu07ZGE8geAJaEhVqvnuMLL1itQ0IJobPBgnJJ6navavLQb
1nLXl6Bn9kwZBqsUGWGE40TFHAAArnirgC38A6ZA9YMLhOTSp46QtvG6FT+6NuWgnCZnKJm1qqmU
3tZGTe2+WFiONYYUXmYa6yjyiM38Wl/KR/yK8qPvmdSys+68Ljmvp03NXk9mmwxfE4Ef49Nsp4Cy
4bkZNyZEdNLZ9P12KAYoYLnXXKfcBqYRwtWC779xMlPzq5+R65Y5kcIK2qsMoos04P1iQOb8nZyC
UWo46XT8aLjOltkSOeyJ5Kkc8DRMtn4UblrhdIzlzR0EEHM7WJQ+yP+wFnvdS1xE99S7ONAtnXID
SdC6/tcpKDuXWTiV+yEZg/spxERkmKbvoaqAWRdr+Aiiv7HS8wxY81sUo5X6iiZxotKCTX7IF2QV
qySR/4gDXKtI5XBDTvE6fAsOyNlVNqtLF8zYdXswhUp97Lltyj/7244BVxZWBBHwG/lSXHOBdUqM
rTxQYDevlI1pA5aDqyq22M74Dd0Tm13MPTWLGuWgsl8hzgTrMW3i/QCEcB0L7o6UZKWpG5zR3K6G
qoTAIJuKUq/kjBSxv+tmgh0bmRd5GKr+Z074YnfrUtFGXYIpjPeUVr7L/jzTqCGwa2HoG5zdKgvP
8hFwr3ltZoCjbn1ywNStaFmW5bRJ8yA76lH/fvtONxnYOkBw75H4IURwyilSlTXZFMzw61V69wjZ
MiGfXpAE8mHvjuzmf9jAxYvR/xFZlOSpg5u8DEZurfXCaE6qhlS0Mb0Zm3WYAJoxAbRw7fiqGfPA
Rp3nuH6VgjIpI/NxT8tyaB4Uyo6LtCvtTf4EAD9E61t0d9kQfTXNSCzVw3QPKaNfyWaLUmeVB6W7
k03HV7477hTdyVb+NHsWXoQyLDL3gKFaGzBPZuiYnwlu0lwUBny5e8MYknpZCXZSpvXRQZKVSCPm
yy7UN6qQjslqBVnRIB9dD5WFi7YSPcv+2zRF9+u1kVc1BV5Fc8HTfn1NZPzRTIN6N5hetuyzJnji
ghIvSRlMf4HOO09N2FD0OoQLB9nUj9kYf6b8NN4wTi8odFUiEjytswVu2h6MxDPxT8MpTS+VbGMP
9Y+0y710b2eEThOr/tLr0zh8mRHGQ4iiOlKoK1hGfh5uzSKaCBTLdu5PuIqww/i3ebJP79YQFIKz
vE7Z4mJFybnOBbB0F/LCdLuAyVHZDLxAX2MG8TnlNtBY0EM08y6opmLtUyq7gkSbX2ue5aM4ulMi
p7y7dXMZ+n2qMjP/76mdlVa/TW3T6B4N6AVT1Okh6RV1M7hWflLmYTqEautz38YSoWsLfUWKt3/p
+6FbzKzIvrZc4q/FRb6lLQw7LyHcjt9c/OXe6qEyl13t4hZAUBBPh8pehugLviqAOdKBIGSN+HDj
R72/1wvdfGRTzJ5azKCe6RuU/OEp8cpu7/kzAGi9M947k9yImDDFVJzi0VFe4ODpZ8fmWoacXDm5
XDTPihAa3Q5d+9E1U3a69chHv02lqmuF79i4vPURpVo55ATvo7opN52HWMWy8/mpx9vx3oPRiZx5
fhpUZ3oqG6tn56mNB9m0SyXc66xtUAWGbbU0+ldNH+pHOWiKvciYEu2WTVZtXOBm6+t1qt/C6VSo
P5KDtcOarM2CI4JezCsJeF1AeAF2juIWPjD+1dSmEvQWrVmLOIgp8Tx0uzlJvsv+60GehWFOsZzn
xGRVpeaHAs3Uwi7YArq61911/CJXVNj0b8CsUSEF1s80WVqKmv+EQg48xp9fPc/UCQTV5gWZHr7u
sdqvr+GvmXBk7q8S4WTlDZULmB21bex50zsJeaDxOHMe4y6a3t14nYlZk4Pl+nWW6DaJlPxzlhJV
yu/P9WvW3IPyls/191+so3DlZ9Q5KtPKzUDnzmNsPnZFHG/hJVNyIJozYqHHnkp1HGHnc9T3tJwJ
YzXNLhd41lAtruBhjgeuru8DMRwGQ3/R+vYgz7+eUTSY+FBjt0khWXLGtBp6PHCuddRjgeql7DHN
ScaRGH5MvEeg3wss3eUSGOk+fBpI3HI4FcOhH34OE/GhilKc7U4Y3cR69dBj5aoBumspqxxISf6R
C0Dve7Tt1tr/cWu/5QKwGTmWuW7t5XpBTqtiZTiMEHX+LW2RaMb93NvqrsYNbFjIKchecFGQG/Zf
w3JAj4sCmw+REZGjgCqvJ08EhP8+A99VSOzszGHVJsc5gNN9fSjbpeiUj7oPXCeVg3xsKmF67bWV
nPm3WXL4jzmyGSg9xW1p8pFlXn19a0Of/zBiqODkBz/DD//2lkWUQk37/HqSfCO3eIU8YchyONDO
BAmyDIQ7k+qiSgiKfRfp4RFB1OcBew5GwT4E4ebWW7uVhm+tmHqdIIcEMSZzMPw0SmvbCCHUspvz
V9UsbFTarfMwJREHH9o4i8VrI+J7G7vW4TrdH4N8D6Yapr2YH4uD2hiErtpIX8kz5EAQKPnSEX+m
r5R+55eKMM5BtyAcD/Tm6OQtFjFu74OGdo0WjY/ozewkwKlF8dZ/jlhyPkUW5ICGlZ805V2bGBWa
kDj7VpP6z+NS/2tAcrWe48ylHIHUqYe0eF8Y+qJSvfgBS1MDkRH2UpvP9b0yfAFfkLz5SV/ue2Fh
IhE3Kj7zTjBmi4o0xyYfHB9NTZ05O31KD3PZkwvVXGs9RQnucyO2ZmWNvV1h23xhHbnwazu+iYML
9oEburEQJiIikMDCNcEkkrJsYgexr7M6q9YydiBHaNxG/p729znUABICSXKD9FUvakPbcSG1u7Kc
upqoFx0iQOS+KeQZ4685clhWYtt6/r/OA0GCdbjRPPmE9J7twHnXpzr75k0FvPeqec568hdoqLxt
0RTBwipQ7JH3ig5o9LCDayf3bcot7jvECHL4GAvXtoaH/39GZ2UvTR23WFx2zd2V4TNSv9T3qEJc
LUTELNE/og+ornL6Y54q+nKM2reh2rC5R72/ybUyOIXKWJxYVDvrPqmVZ8OgjgT7c/+HhZO3Zvww
RhdKp1apz6k4Zwrn4ASLpzj5g+kglfb9Z6olPs/pTn+cI/+ON+A5GbvRq8YF/oxGVVvD78DgUyQB
utEjCQA31yDWSXse8h/hmLA3Ey0fwMi0kOexmc9PU4F5zK+5sv86xfSHCxTQvef2O03r7O+Jbn0U
gIBgbmrhpqnU6tgZQ4g3ACoNcrXmh5ha5fO88NPsJ5k5r8F52enbLWTXac3dGrsJDZIOV8X6Ka6t
L7nmhl9L3OUXw6iVD1jtDscAOuNKhuMi7Z7UgPVX3BgfUdyb6Ja0aaf6gGUicVPE9awkjIGTAoim
+Dn3iB8qcbMPVMekJJX0G3csUPCN5lQrO6xYitqT+dp2aKFRfkMmLAK4iumUAVdEd5isEp2o+Rwp
8H8ZaDsrOQnHtuXsltYx1MynxvCjx4FyvzvC+Li3QPH/GEIMeyp/6vayaZcfvk6cLKhymOgpqEmu
KOFHOBDUdC2jOUexazzjk7OV/TDquA4mHpto8WTij7iooBZA0+1dXfT+UR5sN/WBQpufzWqKqfDp
dMy1fk2pUW1EK3ccFwOvfD2VfvfUcOk4tCNOcrKpz3rPQg6vmCBRLmhW+ietKDMs6DDTkYPYBRGU
s+ylHJQnJb0eYCmmFHvf7NjBmNXIV2nGIM/pnUelGpI95RXhNqyS5tWu2YJUefPSu/pwaIR7neAX
luLg2n504IKRcqtw7Qc5kKsKGnEPnoXm6028DAWkEOhLuL22M1f7nhSdc/AlzlCcB7x5abaxeief
BeKZfhniYjMoXbHpKZM94Cb1vY2S7BuOA6+hX+QvZl9p29bmyhHHs/9UG8W/TajGrNvlPZFJzUk2
qYktLGV+PyLfRz/poYU0e59K/tT4Gg1o37sg0l+GBhvWIOMLEXPf2pZtroP+GOMTeHVqRYyheZgp
NkesputvcFK+AysYLqXI+Mjrcdh3ayP2uitP1JoG6AlD9xCPLzD1I6x+9AJldeq+9ba9l2+KShR2
wik45D7HWYTVWX5ShQrBpTqpUEPjXrbyyvL2bmQDxxeDiDnaRwAN43IsQ3V768Ms8M+zLENvFvIE
Oc0abfyAWL/8n2f1OSkdCoIbISclgXw749oWf6OeuiNXC/+EODJ8Ggpv3lgeFTPqkLJgxPOKH5PD
V4/9AIqQWN2ExFJYwApJyMgokbzgodHWAwHJN6tn3xGqA05JnXcKXaBWvSBJzalKUsxIExwtuUAY
TDPScPxtmuyX07oM5APZ2+m9QiArpwVa8vls469nc8SzyaaYVqI3X8zIi8++yR4+lRlIbhhvNgmj
zegA0UKPx1ZACYUNrxvcadgXvPh6upT9VtI3xwmg0DIJWeW37aSt9Kks9nJ05M1U0Cof7Wk0H2x/
RBbDk+kxeVeKvoK1bJYz+XDFrf2jbAb9TzxrK/QrvCA/sFZA0OxFHUNjnoMsfoemBtrBrF8nwGoX
oNwtqMAqeq9H4LV5X0xbcBLRu+4mH5pi9vdO7pIvKpO97G61atpnI04u8qQqGKklLP3xKEf/+dxq
XLBkF3+zyazfnxvM/kfntP190hbDvz23Ll5BP4s6xV/P3eXv6kCMzTBOs2OEEFo4qGr7+cgouY44
hiIhZuElG3M8G+VEIBj+KjUSwH5iNoBVRuTZo5s2+6jrHqi8jS6m1nbaSp5CTdBCGULzNJiVtQPk
+hpB/QTzqaSkD8El9Wpt4S3UlvlOKUp2/36rreQcy7Pcs37qMGLPjobmfvwPa+e13LaypeEnQhVy
uGWmSEqisnyDckTOGU8/H5qyIGt79pxTNTeoDqsbtEwC3b3+gGcWcg/TcHGJ3kv6aMYrTl7SRO83
6SS95NusXVrLP1t6p5z1WLpn94wukl8hk5DjkiQgneTWPkWJwSJKRt0eHVRLX8Y8s67sovyRdkb4
dSrkvws6RwWiRRRGv/khCsrvwhT8X8X8X7cQE4IuPfE3ZYkooYUldfmwYwHQv2Rpv4vTOnhokikD
pQT5QrSLMFdDaMBk8fTCy2Xnu3H4AE7tH2HONJsIk9vmQ1jRSmyafGSl59nebzoMqNX3f85mO3K9
Fjc1SHOtcgn7Yj/AiCwa4DeIRJaoGnotHUWaK+bxcukVcgtzrxByGCTz/3Ws+BjiRmJm8uLScb7v
/CHn+4re7v1jDEHdbuEVWsvIsMFMOM7JCDv9RpZM/UaUwgovFDfSe4xapo62CaxF4ajyIh3rfisC
VdFYlcUqNsvqNA/+Tyed7uZlsX4zT1ynEUa24p7vE1/a/ptJxfgYYN3l036YVAFJLFv+x0/raygO
eJp0+RNcYj//89//LmJS25T7rfjg87/53yb+cP/UNZO11qyEAH7rR89NHsrYFiK/J9l46HLa6W9F
FTIcgI+kxLmym+T48to95wH5kUmJT0Rkqv9hOHaf/xhuF+nH4ZWZLcVk78NxIBkXeVjJJ6/hENOc
QM6R9jUZh+A7WVK2sShSoxlpQyfEwHGbu21075F2/ktoZFZvob0JH0eEDkrxM+q6pW4F8aOW6fo6
HqF+4MVqHwD+AT/Fre5hnM7eynLo2JEsah72PzP0oGhJkm3N8mihTGmNcbpoeesu1U7HXGzKgxhl
i0YRaoA6Tq/3Iky0W56BzY6kkjJtsWtpUGU9iNJ80fBAIOdov4XMHZ+CRdW1tXyZWGAByQJ3p8gt
YTx4zjcUhiuEUX5XQ+DcGfhVC7+/VhrXGRkFNERiEENBOkx2kN0Vi0fj3kVJDKgcDtz6JOaGgGR8
x6E8ZORfaCSGD1CA64dSehLbblHJpSexIc9Qqf2zJxo+hH0eI9AAfP/+OUYsNHVdqx7k6llMbaae
vXEkC9374em/GfjXz4Q/mLr0e5w8ZbnJluLthGGBtETWX78S7zDEPFmQtc/A0JKjYw98Oye2gp/r
H6MU5QSntn1m+/IWJY/lt7geU1BwcoCAZa/sHdk17sPOfSGh5H9rZCBbo9bZKJ1CZh9GxPuE+G2Y
/exlO/vSTwPhYyr7CvGDe9u3X0Q/SJaPA0OvQA9nmrFNf4mBHSjYTaA9VaPRXlWRi5k52krgZhSI
VQavzN59Et9gKXB+1LkXPZEiKNaq3UUndktYdP5lTNE/CWuK9zHtNKb20+jUF1lysGpt3KjZrtIl
dcOio8BNyDYObdLqk3wCcu4lvzGfrNprLCPlAgXFWzjlIs8zd/o+veToCbxgM68vW7lJztoYRtsx
wgdZSybxVbC8/j0mn8561CdfyL6PbiqrV0iCd+H3XN8LJJcUxOEyCPvhlmW/s2/Qld0k2Ds9mrnz
IiIUQ73JNJCaefNVSgftNpqYbmOOIRtWACRvqYn2zM8wJhh5reZyzTJdwmdyo8eKuxTd4mLKGtn7
RDqXIiQMn3sTY29AEeFJqzJzX7SevCPVMVwbjh6vbSusHqoBWxwf1N5XhIdOWTntzyL28bou/8qz
4clqo/B1GJRyGYPsv/M0/jfrxMaspGnLjfhti0tq5j1Cs/zUreybEaT1MUeBbS+zgFh4HErU98OA
6r9zI7Uc5X1DnjRDpR6O5kLo2oZhsw0UezxYgumLGl6+sZpQwgdz1K9JKysotQbeISwBRw5N/Vh6
QCQjS+13IYpm95qt/EQgI7v1omhYZmq7hNpKeu/PUqYPKAB5UYNn7FT6s5flIm1sIt96/4zL5IrH
k41f6jTqc6zPqFCM/3POz3f83+K8/JhYnlx8A2AdQ3TR5Tve5ojsVV2PujFV00iamz7D5z7GDnTp
FmO7DlhTr7sqoo5X2rZiE3gjgrvCQ7NL5mCxLCLlDqGuZKshtLrOybEgjPiVwz1nnUVau/cTP39U
R+MEw6b6atgRAvPIVp1M+Ii3+D01C9ERJzxsh95szim+qMfcxPpczCRZ+R4UeIUeeW7s6kJvN1Vs
aV90fVUXgPjQjCm2vck7BxLfIyewSCjExQ8BiU99xdpmiTGuBWPErDx/2t/FR4GfnwZVIKYyn6we
slEjq7FLyctL+NEhbb1o88CyfuiNrIq8ja2As1P7tVzaFZAfcOs4EuzH0TXvDYMkNmxkFGcqt7jH
mwxjnOJnakbmd8WTTkVR8YQvdH5irQZKYQDiGsYOSwlPxlMqPPRaDgrENZ0lfpDltTF6YPY5wFo3
pla85rq/TZPQ+j6qEpQJKx/vrBHVYvZRyjZUyuIBL++fxhi6t5afIHMcwupQVeNb5ZWcOzul/eB6
arzuiiq/VmUv3qu25O07s2/YmZrB2kjV4NHINWxk+ZN8l0YXu86OjPY0UxWn45v4e4ABB6pqVbRU
tdbkoKr3rzN/QAdT782vBltfm0fmE1nyZmeMPXaIXmW9+KSj9J2TnAT0tutz7cExT0ItWFSAsYme
EUG1qedDWHISAN3+reePMSpkTBhiPBGjHm2U3GjWpFrUV47VV4Kd0ZWFvyyw8Lz9vyPGIEsPIOtL
v0Y4aoE/LGYhKYbRHlaZHX8TBDE2NlO/DHAhNlEHr0lJ9RooY9JfIuKiO8iFnz8XmNlvOGJrWLH1
yp2kSfFbRGae6zS3H7Efb7ZRzampUuruve2l3y83acbX2h+7B4Vk7q4CpLhFGN1aGhN7EJDfbaJZ
/p1nxdW51roHcrf5i6wgJcbhBG/TqarA11t0aeRcJ7ZvPJQc8Ir2TC2sfScpNQwSI39BtYAUEmu0
o+h1XjL0/F4aBTBIIeMS79tO9tIYQq6u7vdiDHSyjdpJxQPbxPxGstEUxtY6ecyUXoc0mSGbfeYt
us7wsMT/lNKodpT81PzQFkYVduw5UnFzog7f63yVZAOPivfUmEh8iarZZ/6xaR4UqEnHQh05xEuT
h6bPIaxMTYCZa/IuU3EOmauiZEs4WTfw2lafOmI569BWx2Qbo1t4IWmR9wdErPtDFXn9wbBhG14a
gzJZFopq70XHHCJGXOJEjyWGzP1zOMhRG0kHr1t9mFsUnThyFiguDqugUIwDDxXjIErzZW6L/PCR
g1vyiEaZlou/hcxtVeX+jqkN7zJu6PsfNfzNlxJLrgJfwy9ZnMg3uX4OpR58Ta7p+xQpzAtMa2wS
DOijBH8wIF5zKleURNsUYYK6Oop8rmgXlzfvgN+9c8fntLFz+8baNFwt3nMmpF2U7nG5xJKntuXV
3NbAH4L0Ln1V3wXxRWelbJxeii7K+qIFvlDEA7mq92M7CQhzcrupbFSsoUm18ZaUVrG41IPBz64V
q8yu+/ce0QYb3VNwKVSzazEm1LGfvDT6sHzXYYPGOu4yN27V+C+21YVruUbqom+aDje2CPIwGKZn
wzVuBWodvu8NAkpvoXXU4czhc6BtwRH9S2ipSOaSvS682cnQJFS76sbwDWNphbjFz0LPF31njrw4
K6BjDv7UISaIs3BcVu0QIb4PWlHgfDqgYcuxA3cLNxBkomic4YqGWvVL0ysAUv4F4Cja5hnmWQVc
qLOG/sAecaXncbNNe4Cnim2md/B80rsI2i3+bZLJuyzJ7uyoTe/K8Vtles6tqBSdY1wVCZYWlqEi
r6+SXAc679vrLm+kaEkm/95MtO4opgsAd15Dh9uImphgvmsM3H1dtJDOZwV/Ie0/V51swvg5eric
pf1Fb4UKZZK4zZXvlA5sW8FYL1vjO94b8b72NHPhpLGyEdq+DfYuF81fw6v0LbJK+WIW/RWlS1xz
MuQuuoTOzTrY1gXpKfGy6wGpLqNBwUh7MjYTVaesq714Serd+NY7V4MpuEplY2+p09LPLbFA8fuf
4J6+xVodvQSJpSyHMdHPjlJPuFWOA9zSrq9UFy9gH6tBNKlMHV+0Jn/E5bBbjEOffRtKDDYVmMSL
vCRtEAf4+QgoewsswKrah3jMm7XaJEiJVF4LaJ3kAzR9clRTrwIP7raRSn66dF4GcCjeuNVwGa4U
XkeCEiZn4vvJrSrBpSnSAiVns4fGl+FsWabuDlzOuBRV4HHKSTWUV1FrsPq+r21OMoj0IkV5yLQW
PWNZvblER8BnU7cdroKpU238Yl1Wvb4OyAgICQUDl4RlbtXllahiCXHWZMc7YxSUPIbWyHsM3YWi
DcdTk5E56bsxe05xlN46o9+uW94fR60rf6U+ECpx0TK73vcJ28YWlYG5PX6PEG2iF+FSbDVl112X
Y8Fz6X2E6PhUnYcBouNwHkb/6lOcCJlvZJkgbxZJr7y6UAG282eZbz5PKqa6VCvQJWmFTPf0kf/9
Fsb0r21gsiFp2uBnBxqkkkrzIRlSc9log7JrK8ngYEUuNyr2N2sZ9uqDF0jqPuVZsBRVuPr2SVLN
F1HDndG8i1p5IUbW03DZA0Xv2cVZBEiuC2JJN4djMBroB+b8NQppKE9A1tcY9mG0OCT+bTNdIgBX
q1H3lZWoig4Roo7tRrfB6s0DfAXqNalWyG3TJJdLjwxaWac1JihhuhNtYqbs9w1Vy1+3FxeDPqqP
iEwFy0u61LExYyOr1K8v9dzhLcS62tnN+dNKVo4gwhE0m7KpnCwkZ2QELvGphN5cEar3IjkrArwK
/TyO6ZEpNVTpGorRkr1xeRTAVnSTJ0lvTj+u6sK+iHeLXrVu0U4UxUuMKL4HCmhsKQZfOiYwrRfh
r2GNnr5qez3MN6AOUG6ovStN8zDNrXJvODT6GOQbUQS6Oxx8SYFEj/gYB2oIkm6gem4z24beNUg8
E1BcMUws5jOETIpwkUGrDRAqAcLe1uhjzm09wo1z71z6T+Lav4yd5us8EBjCItmLVNRW2bZ5eaa8
fiplVaS+9rKeLMZC/UdvP7WNU++/x4leDize4j7dY77v57gADbYMIf7prFLogPRGvcLWICDPznkl
3uvRClY32pVTtUor2D+Nhbm93yTlcgq2UtU/C1WROVhMB0X5LVj0qvUXFlzNba7oexVf76ew7Ppr
mBvfc3uongK87w6yOaBJNHUGuODtZcWOIXvSG5uRRUpesdaiN3UMbPsSEzGAKbjpxwkT4OdXLCnL
pzSUQHjKvcdje+oN6zsdTd5bUeuqFIq30d/7jlU/gtcRrVlam2cX1ZxmsB14tEjZSFoZbKQ0aI4k
aJMDxmY4JJGovJODjD2NVmtf0Nk5WFqn/9Kadp2iTfsNEj3WTpw73etGE6wr724Sy8PC3EuPqYIG
yVRTJURUwBfAPxb1cFBrMrpDuL5UJwUVUep6ybqqAm17OV3ypG5Y1UOHYFynwNxDOxpPveZaD0Zk
Okd0HYOl7Wv3jhWZINSUwt9wfMAyVKy1XGn8lciKc8Vap16wz4wOwoHEkLNsU3ZjuRZVr5ZarEK7
XyNOG1CajIOSuPm98C4ZhxsTgvZX02HpEBS5+RgmWr+qHM248fNah++pGFdS1nhHwwerX6t6Bi2r
sJd1ZvXPRez+7JDP/VF52dJ2JmsGxeq2bl6bD13Hktq2B3g3Q7YX5yhOrN4iYNufUS7N78dU3fkN
8gSjbXfQHIDNirMYMSjFmTgqgd2WS7+IcW7PKxjetWqdmsGzT3M1s4uFG5n1cSwkfQTXSFwRet46
MrRuWfppt44y2V5gWFYeXU/+oQUezn39iOm9y374aIriYKo5xslxsY4tPkfZWycAPtxtKmWl147T
H5h3jeNV0KlpNOWYF45fQSt3+OIinmAtXdv8YtZFf+VXo3vOyJxcd5UO2qqQzqLJbx1rN0KdWOie
5J5FhxU3zkr1KvbbU5u45IVZLCIXGFxPXiecDBNXSRGWNx7S28tE5lteDhxkevnPCo/aRWO25qMS
YbVdFHV0raEVuQ8rgw2cz/nsyrfH4sXOrUfDttNfbQn4fS+FUDZRGRzRr5B7zlPREssN7PIUI/TP
lRtiScVpAtJTAItBi82hVuxJ/ExDaZdErY8X6e9QZtUkO34I9HFYRJnbbYIMP6a2LxMZil2wRInk
3sSiDQMTuVyrhTKcanIsSJ01xhbQrMZbNzKWrstRL6TXMzwq/ZeE8LAbSPWPeKKkRGlebKtCaVb4
kxXs43GltUq7hASL5b04vkkU8062+NfOER4yKx8iDN2+q/nPekw7laUbviDbDzwhsgLwPdglovuI
bwPHws+pYmlIEBXSqvZjPKH6xHho2oDf1aTxiEyqduLrcUwm/UfRVGmSskJCfekrjreGEtnfaVk5
3PmSxLGDZZxEE+jK5mBr9Q++iFmCphXqTqbtVFsRK0JQYVdqXuui4oVDsdNUNP5FVVwkcKsoNGIs
LwY5bRneWNgyzBFpCWdVL0L/8jnUxn4OJ4AEsNIWNLAZXxuKVFxXsBOXrREE3zxX2stoQzxBgzC3
WWuoW1593nNsA2mdAsTIzgUcXMv9wuEX/6+qqegWGcvRdIuViBOXD+KrHKtqRzXfurUpbcBt4kyc
Bh+cRnO8bBAKzJorIVNdIdC1gwApLwWjqMJP5y6Eb5F4JIBaYHwoOSGjgrQLAH2cybfqVM1xJ127
PE94pCGrMvcK7QDRi4oNx7XvwaIaJVW25TAUS147O9nyqP6YCiloW1HwvMS7TyOTs7dFwIbDNFZZ
M9pPmm6SW8fs4TTaQXkEpROu26AKXyvwEJ0Eu74PcU+3FHKftepqW1Ao5i4v0+jObDG7EyHsSvFo
H62HVGVto2mqvQrIPTxrjqWtBs8YdqI61JB5GoiYJ1F19HrNc1e+z1S1uHf0iv8lRXoa8X48hfi+
L0TV1dtqJ6YsNf68bzq2gWZ3RxPCAlhAuTmbcVIfks7GubFBVV5SwcKq0hcDmZF12EkBJ5lFeq9r
zrccQYaXGL8GtK2blxBXe1JNcn3bTZfGKJFgtPPD3K6nZcraOVShVhArLm0f2DdRtplbRKmPQ+QS
Cziec0dMSuRKHfOXtFGHFX/seql6ijWmi7hUsD8pPeD8eLRj5eHrwTZDyrsbNuBSjYVQAkYoZTh4
VvYoaoMSVuc/m8rJRkbqxkuUqP05UA05Zl++D5ImJ8Ih7+XrJHxztEZW7y4dVHcvRGZnzVnbGd1V
kSARJDqqLMfZLzaB08WW/zk4T0z1Ohm/hj4H7pp8uAgCiJcZALkyWbEkjZCq2UR29wtPNfOg2o5x
KKdSVYJYXXwoiq6g68yDS3Zwl+nVSTR5EpBRo2M140cy9r5Bk+xRB0A4JqTqmbxq5CdO9c170TDW
jYcmJbZ0XZ+w8MC7rfdXeplnCx2b1UPE5h1ViD9KWFu/tQGw+UfvPMJzYyQb5QF07l/iuvy2LfWA
1CMB/x4qbjjHffo44oaeZrwgbNBfZW4lncSlcJAvUqR6wH4VWMnccan6PSvGKANg+T7iUxyvUzwu
1dPcjNG4tSxxOuMJUZShBLwgL0jUDsVBlEJvzPE8nOqX4tyPGUK91EJDu4wRHXbMAfFCFMVlUAN7
F2TKrh5H5yZv9fIaJsPCh6OZrGNcDzdD0OHNPNnhiRBR8nvEPpFg1XZzRxU1l7HtNNPcLibJrTJd
fupI2hJs1DSJ6BCzF23MqQWK1tYovxYWVolhUuW7qPTztTBSHCMpW1ZhIB+EMJ1jJCtfis0HTYdB
/5dBIsq1gL/w6/1fB3lGqZ9z0/5JHgWbAttBvYRsTo8F+ZcQdsXKMa3ipMq9dizRteGX5yuvWu9s
5LEJf/glD442wAdAQRx8F8kWguLwOe5yLQJJqlgVOiHJuG86LFu66RFZVol+k6LjvujVcZIxak+N
Z8ZPspq7wMAddWvU7fBkOOZBBNRe4i/jJGhuCn8wj7KaJSyyo+IbckWLlJt+Ic0urQcoLnul6717
Hpc/xUhjohIaxSjf1W2Gc2tfG+hXR+0XHdkeEcFhV4nWJZ0wvdEJyvyHsDcuDhipEvQ7RcX6pZhA
dKOK25Zqw8EyO9l/aCJ9J9pF2KDhY2VMUD3ZVkDdNbjPuKblidk+hQlJY2Wa7c8wNU5eWJxiCs3u
5SYaEJaTi75d4SQG/UIcKs+N4lBZnEXPHRqAdsT8OLOeD6mdEBPppIAMr8uo3vJTGbaZUWrbIvbN
56DR1hz3j18lF/WmBsLWUZak/Gz4Sbbwq0H+ShYIQYIMhdxG1dEwBhG3EiOGBnd3fpMvJCcL1G2u
AstwUTAx1UdIFc6lKmS85upFGUpj1+UYjnvRwu6rsLpqu/sKd69FE9rJrRkP6e0YoWcNpvsxisvh
am7XcEnciVj+W9GP6/+Iu7Q1qvYW0yXFAIVMC9Zub4C7l6HiZLx7jnM1xHRPVJ3A4k07XaI+qc58
uZd6XCY3EKmtMwt2Y58PUKSMuIGlFXNyvDGctFh5ddyEyzEDMojzQ7691KVC/Sp1+GEiHmGdWXBZ
5wQL3r7w/VsxIWzz4hrZpK3oU3gSrTOvcLeZUm/lLB9/TYU+Ni6F9nfhn12iRW619dh3wQf39cTv
sz37uq/iCzEKN4T3NvHtwVAU927u8SFOBHe1xVfIyf6DdqApQD4cq7wkL0TuIVDd6VWs3IqcxGX7
LVIbMcSKvauOt2ZLintRTjoNo9R3G6/NlGXbJcNCtjA0ig0/fvTDHGU2YOzCELlELuZiiGyq8rr3
3SvzSuxXCqwqV61pySe3UeoThiRsTYPG/17ukb+rF28vjwwWwi4EwJMtnCBJDkB/psxkUKNDMjV6
UZscxAVL57eSqH7o/jB8DjcVf9zoFZA4f5BOKFTzEsMOUjqNDscuXppLG9Fjm1garKxJBNZL4CyI
mEu46M9cTTmROReVS4tmLzwEUW5dFKqQ1LGuBQHBB4h6MI3m+8xJKFFvXvG3ajYiYvT6/Mpukms1
RyMJvXx0K6Y0Bipov6sT+S0JxreqQNvNVYGQ+xD8PjadDKfkVE9ROw1iTjqhDsUFjMY8G4d4pQRu
hkUAv8ENXnjqIipI/dRg0sy9PqT5kURwBCR+9JwNEhbfLlV16kHfKTb36L6hOeCmW8surE3gBcaj
NbpkgMBgJGrz2Ja29Rg6vrkBTaTt4X7H54D/vUU44TlS+I0OKIKvXl2hg1MryUmBvogiU9+vPHSN
v9R9taTF/J4PNa71rpKeiy5R97bWW5sxN/p9V0MJKZr0i8nBwQ+zznad6ZqvpYQ4hQXZCa1ROT9U
DUdhCGc6j++hAJ0uoY2u/z1Uc/PLrL7xFlpNoU0nv82am/2HWWOOqtiDgHTIxv5oIeazYwVwh6iq
k66CqU10iEsv5/0R1db+mJjaWql6mDJTk+pF0Cs/F4docr0Mkn4lBv9trstAm13rDjucJep22M63
i8H24sloUHuM8Tdhy9hEx3ZyLZ57hcGx6M0bLTqyiXgL7t08XLUWanfTD00C+QhwLNaTgzv9GkVj
qnf9wsrZBM5tkfhxim5xET2fxn2IAS/fLvCz95u9navaNp9gUxEEmq2dlCweG12+u1x0wHpmPR5F
DS8I6VBp0ZcLKGtogQA2qjJsRS/K+dkdIpNiMtESpwlCpkUiLRHvkBMQiPFj+edsBbNdIF3zbGKC
vBkgpofLUOC/MjbWm9o+21FXbsusqG/jEu2KILD7p0GDm+v4hfY9LOp1LZKApm+uTKPwfiguRqxl
rhpPsp/FiLPL8m2aWsnWiOT2kGtOfiBNUG5ry4T50WcYGLLVuBGXIh4snGfbdD23ebnl32SOZG/N
EPHkTx18m1Ser2yj3ycRA0RVceJ73zTdvaiJ9nrwdxmQmqskMs8+tJRq2RTeTg0A9/QFYiBjHevs
gpxiBxs5eHBUKdyPlpkvRW/jWsVZHWs27GX4EEhD8OAO0ksSmBnAUOLDgQ+P0Vm5EZ2NYfcHNedz
R41eYYTmA9Bs2vtLJ+hlOD6uDN+UoY2uelvVJOMsqlaLgjAKfWdRK/3gNZqE2wMyVhs3jsfzwLnD
CnFctMU5Ml6YiCR8Ya38gAbP+NNSnCUwJThFiR8slLhzf8VNeZPnifp1LPRikSGI84Rjmgr+3B3u
WHv2a0cutWssOEzkzFHZK+1xvOpYZ+86x7VO3nTnUIPj1EY++0OJJKfW5tY1kun6ttD0BkM7jnz1
FtCkXhv6Kcn0cIPte3tu/TBe2VWjPNZRhN6+3RRfrGx89Kqx+enmKTK8Hp+17n9EjhR4C0nWrwcl
N7+ij8rCRo385xDcwzIPFfVO3DlLQLxKSqKuGs7GtFXOyhwJD16QctUcytrxb42W5LHURS4Jc817
1YPM5GQGjnqa1y3w/XFn4JT8mkiZjA5MhtbKFJYiDSbLRnHXlmlzAz2YRebUDkbLWiVqKO+taVRv
8K1WzOd6IrVpig9eKW60peCtDRmCV4PSqYfMN9MXE5fhieZmOW12UNpcWwoSnIhqISJCR0qzFwMD
3/cocmbaUrDZ5igxl51cGHRgCzPw80ShRylv/aaP+U4CB0kL2VhmocH/zbTcFpd2WjWZA6d1c4cI
9qYRc8cglmKiMf/LNCHs4AN8/luxmzCNyFp0Ft4YQAmjpww5EdHuNqa1r0y3QzUcyxBEHWsMe732
QXfYrzpacgejuH3oEh+yqywrB9FpqYBHPdtQNgIKgFJbu0frEomKaWipJ/WNbqYn0ellkrRDIUdZ
sryzLudeqe42W7e0xrU4ButjHuqxqwx7US0l9WfRRsa1qGlxtpAqP2EhJ1vnEcKuOGDrisY/5r6O
5Fpmkt0vLIPlV1r7xaMSPrpk37xF5w83NYp1XxS8o5d1VSp3CsSBTaXn3VFBCvAKZV55yz+wvtXq
MVyVLA+etdb7YSVJ+mJxvIVDDidJaLgvOcwZq3Zhq3K9akMYUaY3BAspcxpU8IJkQ3opO1oIAB04
sLU2JV4UdyPuO2TQcglR3vzKUXX9l6WGSBra9TcmNRZOk0trazRluNG5vUlyjrXFjoWkBDYTfZbs
iirUj2J3IjpEnIXiziUuE5uXYUx3vmrA6Zt2MWLfU/YYf6e+va9bDEmEypglRMhKXgqbvzY2ZWgv
LkEifo7sSr4gjpTWVymEwJsGzcI/bS/UDPEGxFM53Z2sMDQk5a7CsHsNsE/d2S1bu6bQkAssw+B+
HIdjGzj5tWgqFe0twtcnYYygkI+VPrz1ar7j7VrV1A+WHxi4N0XKU9Jk7a40NI72c01+SodCXge4
1WxFb+Nznm5penslepMg/4U6RH0tOnM8b7xQ8+61CFndQPp5mSGrEvYY2f2lpvASR0uCu8nk46wS
i3bkQNoryUnipTjGnqviGNtSuJvoFcfYH6rikPsvY5OQ35845P4Q7MssraepoqlX3CjFxnvr81Gs
xDcPqUR6QmTnElwE1uB3o51I6Slh8jWqLOdGlovg0SpZdUwa+7aTs/XzQ28DqEh/bkPrACC2I+nS
53dyP3k39dqzG+S4bHl2ujLI/TxbthUhzK+7+7oMrrA1hWooa3vLNKo7WOH1XZz64cYdIwXuKm3i
YureqxzIzkHUZMNEYJlBccqPMM2aW8l2hy8PtRr3X3ypQ+hQ08rtkMSH0czwT8cxBHWr2ngw8QJa
FEbv/ORthNrZEHfpwsg96yGAY7eO0jE+om4dHSc1Q3sYb4bYatZJDkSlE5Z4op77SARdNqV56Mbb
KPbzpWmmZ5zIm2shcthlGCEPNc9iUTVCp96njhQvhcheiq3n2TXVdR7yhkdpMT9HzkQ91jHdtN8d
Lmevy3ECWigCnOGNmrK2DQtFq7lRFDnH4qhYFFNWhpegeQ5LxkdAx0Ab8c5s3Ye59qzyYFy6mTwe
RDWIsxWSQsZDl6NALrf5qxFE+rMta/nO8ZzdMNj3ZCWvwoknIqyNRCkYh60fNuVpbk9kgCeOVpYf
XJFyXXY3binBWZvGiwuMCv3YhtmVnWDF5ofTEc6kX0lGR19ZvqlthKic3iDVWQ3O98S24WqhPYcV
CLREkRqaY8VQeSRhN8WKTtHkoyjn2aZ242jFcHvBdkRD7RzFIYKeOOZ2HKtqcfkv9k3lrS66Gw0I
H6pMP4RqPDSzeE12prhofscWBN5FaYb3Ja//q0q1qPpJHBwVbNXEiCIwnJsyKyHcVXq5a19KJ5Vg
+HTumQSLcuDN89JltnsGNeaeW+Q1N3BfjaVoE7GAg1DjzMx0K9rEBb29R8+pfQQLmGjwZe3sfvE9
xHcvkutoykRLvyn4TymVjgUBpWywu204lVCneSuJtrkXLE+IGGVkHdyajVc1lvWaE3/rtsTG4NbC
JYK8dquyoKeNnDodhRycvCLbiyZEQGqJFxce3Y0qX18iplgth2lnG2O1n9tyvewxC+dpjLEfzqqQ
ocPylGhGgcmDXCKXMNVJnqlXLRvZD20iphAxhRc+2CqKl6KtLLKqX1wivczWV/O8hobrdoEUktyw
NdalWLpxenaMdVck310M+aJGNl7zNMF56i8RUoedSBeYl4hK5hvgs+g8N0346gSq9FSYeLY5YYoM
N6ymq0H1gMOrTXZfaNBcnQzDCAd5kWSwfhaFyj6t2y+UXLcvlgRCKV4rWXpKpQ0PR3yvRKMjh8rC
MIwRQhjy8+I7JTouoy9fuXmk6BeR8+hKtVuEh9zySfWSVYGs0nOs2MG+cjEcbpxwkocSsqVsY3Lo
ej6iNjWA1dUQ6ukRfDUnxmhELqq0QM5UNH7oF/HYTXGkUnhb3VS7vQi5RFcGkPjI8EFTWvVBXPQe
PstiNEP9fyg7rx25kWBNPxEBenNb3nS1lbol3RAaSUPvPZ9+P0b1qHq0s9hzMADBjMxkVY9YZGbE
b8qVBDIVUWXbWEysJWjLgOuw63lQTO3ZHJLu/LFPJkdsQ8pCD44fx0dFh8oZKJH2PNRsfBeVo41A
thNgOSikI+3lgOcWULfEBcTd9Oo+A9Jy/iMuIzQTzaBlpnTeprcj1hiK5f0MvE47GwkmUnL2X02J
KaVDKVdOy8TzNnHIDSLzlHTAYWjyH3nz9ueRt8m5BZJ3PZNYs3Tcev8rpukOVhvFuPtjrIrOiU4O
a6xsMsRqe0hmUNWsLfOHzhyMg86q8c5ye/cOdcLC35UtiKUMl6+11Vohypf2MB1x3LTIBORT9Ctz
1RjxPf2L0Cl5162xsst+WPOCBePH9AygGxajOQ+nup7dC1w0d4OtRc7vyMw3pWfFz3OL/ZA/V+pu
bliRr8sieFYaY+YrpJgfYnDyUJVwTZexctCCwT6AV7ZW0sSB2d2EPeB+FC55Bo/1A0gM43NlDS9s
zusHfVn0LH3Skj4Ylh9av/tk5DLPrJxL348pAExjuNw4Czd+A6Iwv4JZHeHVMEION706aS4j2hoe
PklFf5fobnBMneaex4/+uVZVjHOC+r5ekk7RXOaPv/vKxInvsAeAdkGS1tJxJO5Up6C616K+KsHc
yZWLXiflfiRvCUuG5q3Dkryuigub1eRo2NN5DclpEwXsqI+i3zTomzKy2u/dPE7b0Hbqk4d1x7My
qL+k38sWgecgt58CmJtnPAmjbTlA9sHFwlw7qBCeR9dFUzxuHuSAdWTzIHG2J+erMpd0/I7JiNuE
SoGThcQJBikItuYYn36pNHR5vMpuuUFpOo59TCIVGFuQaY8luhtDiLFhqwb63olHD2VoRqH2vWyb
Om4xPYYYrX4jk4YwSd7qZ7m0jTz3oRu7eWMtBdKiN86AQMxzZXo4SywhD/2uk6v7CNkQkkO31Efr
QO3xPFIo5f8eSwZZXZtss1egWIttHChAMKNosSRrra9zZnzKUmv6u65e2dBRvqtm68A61fprCDNq
uu3Uvo5DsKTCXPfRMHlNDEWf3RVNWJ9KB+gPRVjtXq5d9lG0nuwwH59GJ2wfkNn0DwEGM9uBJ+I3
MuZrqqraG/eIfygVh62ebo3fFOJxUScXpNm+dC1GV81ykDM5OL2y6lJXOYkBloRGs1NRHKUyNtVq
upO/PkSI3GMVd5E/Xv7flX41HKNo+CEh/IRUVCesVFuXSaRsJSgH05rGlR1lnw2ggA91E2xcJ00v
0aKlLCGsEgCiTf4BhUrT2fTW8Ajxkw0BW08HaHA07BUN1B8p2xp3xV00DhYmxSpZmqwdvnrUqvCX
/IIuSHRqTB/N6UzpvzZG+FMbB+VRVWtUK+qO1f0yHKXMdONMQXRGkd18te1pjXb28JX8jbmf0W/a
yfQibE56rXafzEox7iBRVWuZjowtzzTsvy5Fp0Qvuo/x7HJZ+VJK7s5op9s6txjWYIvW8hpXNLy5
FgUnOcAsnbGPfBZTpTHOlUMSJbgo/B7wX5Nm5zpJRvmxgqOHm79Pkgs5zky5uWdFr3vxm4Kj47mJ
++qZRdyvtMia713n4GjeaeoDjh3uxeOmXzfsjL7HSf+cqk31CY54ciqrqN/KBGv+ofgAl4GABfuo
17ID4PnmLe/SncyzwmjcqOhMnMMWrvmMhuNBXCnRsLYpEcQWpa9/2VVWKwddlscpbqq7a8kYP058
HZeXr7ocYsc/ewBhT9IKVNe5a1DECvOYtY6XO9tpCPCBWpq1rK6z1P7eeap2lBiPMO/B1fX0Yqbt
VkLTskxiO8smezZw9FIQgJIvKQdJH9jd9OwkinKSb3v9C4KgOCSIBhoIBaSh+VkoM0XgBw+/W/Vc
hA9RZX8Wso208Ba4toZsDmXkDPoDv7gqR+NVbxQqv4U+oSdSmF8kXdXVFQh2Ckx3ksvyY0/beCay
n9JrUcM9tFiYXzNdJbYO93YJHHkhyciB3GObOclL1s3B2S7CftWCCiL1prCL6gsU+krSStIhTYAQ
1UvidBfTmHiJz2r9Yo91SC0UVoh0yrBkXyKUjYgdV7CDot3MHv5YMtwp4unea8a72/XkI4uY8p2C
3uwQhdmjkZDlHnJzRiw78T5piZUf4xh3Omkuctx36FiTmV96zbFyHxu9PEhLDp65dyw886RBrfQe
Wer5QVqW7bQYZtWsrpbJlj5FG7/tAEkuTfngadxb5pfezZHpntVE3fcFvhkL7h0QZR2rewdq+dYc
43qN9a/JcquwEcRplBM/baoXEJMKBNAyHG+6BvmGFpaYUjUwU/sqwxjEK87Dgq/jBf7oq4776Ght
/lrD+U4L5bWYLPiRo/VFWn02FyfD6vW1NLsuXBxTyb5dxy4XjMb6Dlm9/r4P5/I+V7DFRNyr2bZ2
DMQxzrEUDI0RgX0OXhl2OwsrK+TWounRaqPpolPko37ESgcCALkNwCs8BGhC/3tvSqqoq5X/q2lG
2vvgP+bKYOnt89jC0M2st2xtswt6uuml8a304ta1eTepGwlL5NbXLQMkxn2f7DRM21fS+8c1buMA
uGXoDff67o9xg9qAxleGfRYqTs9a2Y5nKHxTs281iiRS9r/mX27BD+ATPbSbPRX+eXmAdiFbYmQL
hNFRdo6Pd8h2sPzwMsxZi1Hdeysf1VpaleolCGuM2xLp1guELnfjONb8ZcjnO2spt6a59tJVTfSW
u96wdWstviuUbNo0rvmrX6zXXN0cttibwzFammJsFMf1c5M71p2EDKhulyA07qXPc0PsgMRtpym6
t0YB69rhgzY7nvpaQOW/UHBOV50+qK9llZE5UzRzLb1dY1jLfRXu7KDWXivVwNC0cZSD9JbhzFt4
due7cbnUrCUPgZd5j9KZJQcv7d3Pvz+uh1XII/2UuV6ALuJQvnW/PH1QXtPJ7x/IKH03F9H+2cKU
MVbbbiNNZTI1WNMliPdWK96cbvjlWIpzpJytbMsxtTdOMVB6nM0cQehOs1nuTWW/CpG3ZdOJHyHO
imRjg8De6N3RIK8H1D+DSDRggnG2og66UBCP7E2WU8drMV1pyaR5nkaBrNTfxJz1at4KprXewna3
SWIsnyddI1LuLBCVEv9Ve1HH7qy7veQW3Am3R7tIg/WH7IGcymEie3Bm5b2SlqGid7GX00Sp/ppA
F16vIqEP2QmKW8B4rrrFNg+fTYuH7pM6uuZTl2GGnOmqvivTBty43eTk+b3EOV7bmZOeunbWLjK6
78oGRsE6qEE5r51yQsyscC7XoXkLHKZsqSPLWDkgeVXsPCsvMOXk0+zM/Qv1ku+j15KoCfFFR7nn
Entpx/Iv5LWoBpl+0LrEfZQhgWsE24iviJev5TwGy2EhtByG2sQXdbmKdHTu7C8WlNtbSOJayMJ0
61OZemunuNrBGQj5c6r5CYfOYaUFaP2GeXqSEVlcVTt+j8EJgMP8lKgYuJBbz/83I8IMdkKUseG2
XI17V3U2qaMBbLkeJzOKjpaivXxAu1xP+SXsi9wIzle0i8BYUrtHQsqET6YUOx776SfbAI1mIf30
q41IcRf+r7awUEhv8u4za1PgPT65e8TKtHNdW8UuKOLsE8/s90k24rCt6f/yathrZaZiOs7uahtU
5nw3lNr7JF2xsrMFk+TK1EdOq9xlJKhvHP0/efzaQv8Xvj/+mlm9SpDn5xeo3PFUqzd+WFqvXQ8l
2jSU4JeOVDL/k8mTA6C4q8ra/eZ6irKavKB8yXveFoBwUKdLfST23SE4YIPqPMiV4APhPRK06ikG
oHwqQ+17OUz1k7Cb0yWEoMo1JFbeMmoJSUuGSkjvsKZquJUlNGX5X/mI+yQMkZ0kqnJJdvWWom9z
7m/qTizgrsE5ib7Faescb7mvoeQvbfN0F3j1qbB9fQAAaEdAPq/aHHirJQfMjPda2s/fee9GOK/3
812UmfqjM0BzlY4oiUKI/n7y7DYRuaVaNZC+YEbq43QOsfRLNqBulkNkPtSTHb217BQ0NKhWbVPE
mJ8b/WM990dhnfYL9bTAmYc09otE7Kp6SSnl3QsPdUrQCYFOXZ+ksxoQAqgy09nJxKhzogN+64BF
F0IsT1/3bGYorslc5DjyrePF2KrF7o8mUqLjNW39m/KfttaH+PU92Bj6NXbF0wnMkifGj3aaP+UK
RCanDcOLHKJI+VJVhbW/hVhGhZcp0RA8yQuQM+gBgKlQCw+d8ptdXGEoO6trs1OyGMpJvHeKX7bP
42yYXXU7F5q3QWElfpZD1vKwS5I4PjlLdkdiqXGwmqB9ksYUaOk5HKwftzmTOXx2oHeEfyeoJKwG
MelSSu1Ng2j4EukpFQLoNQiilSzgTKsE8NjxmDLV8AUeqoGZbdKR+Vt606mCTGLYqElQ9mzF7pa1
XAbksnBRWRlRp3V662dq3FWLIdBY9cGqtTrzs+pEwxaUgHOnunB59CLodlnYAraM/Hs04/RNGtfT
Th87+EddnTzYM1CypSWHIk2MVddR4ZCmY8TeCYZjuZKmzNJs/VFpEuciod4Ku71bueDtl4sobVRj
u3ac/G5+njW7fnHVivRNqW+7QJ/24jqZu9ajnynDUzonFZXG+SCuk36bjCetpWAlzSqFq1cv0rX/
30luCldvWspEt0k5VWdeVbq2rtDZxyUX/IO4T6OAFh0HPc0Bwdd4U3tN8wJp255Rwvlz7ND00XFG
JXEd4JTw0oWWjI1jkzSQZ/MkRLxV2aig9qr8EYiiu43RX9zBpuh5+OKVkrgYhuydxTslNfAST2v7
+CffSNrUH7OdAs1zZYctlcY/B/GtT0VDPtTPrH8ue/sstcas03BHVcm2tQJMwGGffrji3Y3scz+H
9mM5IE/qG8lOwpZbxOfMD8e1wODTKfY3dgPZ4fcktdYxE80xqNPm+M9JMspNUc2SSZFZaetU7cdz
6ACg10YEX7E9IZVfJi/1ws/L8sw4GJRan3oYx6ypGILswkqjsPmXpw7GusFM+KHQI57fepHvDBhW
r33vfR6UoPnJu5ncXTe9eSMGv0nd6OcyMjCpBf+0ifEr+r58MFW57uCUvNCdLIHD5JXZ1tLU8XXq
E4wHKoDa+pgjkWdj8ZI1an+S3rlHAciMAv8ivZUanBpPd5+k096X09gi810nz6zFjzLErJrkPozR
2nKWy89Zo51yny2bTJEPDztVX1dmfjDd1PhW+sipL6aUrtX9Sigsfy7cHBUX3zFOnYL/VAzhdvN7
6DC1zk+foQ5Zk/8c6uTqh6v+HhoP3ftVlX5YdPLsD1fN0f7V9aR8xsii2OltruzJSuJhDWpVD6Py
FSyVccZW3cBocKi+ZklHVjcM03s0cbIXbuIHGX+bHg4MQ43+P6fX9vg+3TCtVKbLZX3PgWuVQAlv
ik3eju8aIyIc4hmdi5Fn+iKtRvdNAyQLQ6LKgLXRDWfpaO0ZktJYtHhQT/wCe2m/D8SRD9WElw+T
Zc7vK/zxkTqupJsANNz1u5gZ1L+Ziv8qHmeq6ZHZoq7352kyFsMKK1pzI/2ZpgRnOZt1/f3sFvsw
W7o9F02B9/cVuNlN5ebTfeIHHjbM2lZat4MFRP4eNm65TW1j4gnFWLDC/Ibk1KlgT1pTeOR+mu4/
TIt9hD3cgUwzUCl5D/sjGjUeShM7aUqHoNYxpP/YcX0v5w17Ey+FYfRhvypBNzL93e2ycgl3ufb/
oEMGRzzlRi9TzpnuVxclZYVUhvpJWnLI1YLy6tIph2YKemzSVHPzR0duqtVFYgkXPiCp/IJMFPXY
toBps5LJfYHVyuTGqC0uVa/b4Vb/GuyCMtetfRsD8xRp6TCur5OVump2MLWRjlmsaGU1gXzSYuKz
LCyynH+l2ghJeMgCRIK54mTwdeoG22st9a8ze79ITubQ7yDbNpTp8IURc5irBYwPNStUs/DkVH2m
30n31Uzm2l+X0X0HxRr3sFQPgfrnMRvPCNMMg8zmGaCWZ6/9jqh0VUiUlDFuD11X+cBBluEyUCdX
eSzGemWNQ2vvJLtuKg1qn0gd7CTjDjp66lZOE6nAnpfE+21Q2tsMCnOnwLG3/p5WSoJMjYFZWeyx
G55b/fOtKdLW0sw8SIz6wmm59Yq09a159XeNQlDrOXkUJDWL3H2G2pq+us+2PTSvWuZ0z3Fb7Usz
bl7Jw8dYZ3tfrn2qvXwRU+XPoHNGP+GYUhMhccXMJjBAJ4wjq6SltxzJuCj60O+lt0xcnn3OxNJh
6c0NTIDC0O/upBc2ySvyiT0CY3QuEvTyxWKj8I5zrQzvolxSg426BrnNyE+21+YizPWu0bX0OKX5
3lNGGihQ/tL34J9CXrceKfzK1f7zQtIzk+VcXz2zlBjmPa7Wpv7dU92nybaBwtRuuTEmdCWlCSfJ
fMwayz3EKNGsjKUpHWqqdnD7f0jjNhQr1Ffgq85JQuNsYZ5o4zFjkeE7AO31z/bg+mfdKhFQNOIB
eARJMIjpI0bISwzVz6NqlT9Rf1kLkEdVcuXM5g7xlwXAk86Idzo9mzskeoy33B7/Ki3NeGjVtvy8
TBqqtlnbY1u+WKW68d2x+F6BVV5rCLstiwdgeVSIdzp70k9q7IYrbHvcRYGDIZPdkTPFzQX/3+YZ
pg67SkQpI5jl26Ia+kM/YTjfIJDUhWX6VvdKfI5jO9xIXKYnMGhyJ9YRb24WxeVwDJChtpBbw/YW
MTMnnV99z7bv+0o/xWqhcQLYzx+05KBFCfR2Sd/+7vVBlb2g1Zsc5qVXBgfW2LD0GGnxQg7jGIrT
q1IP8P85uUboCpsl8nHMAFB626cKTiSZMj6SrEkpgfga8GjII+zrYX0lc/ylC9Xx0a38zF/VoNNj
Q48vErMqShfAX849ebmt4xsqC5h/qozXYpmJyieL2+MtHvPEuECUxAiYMuQt7vjdZgJLNGPJHnTI
dWWJmezagN17mo8V6i/qvGoWSMt/jFhsFJ98fCxuIzQTJXA9DTWEfbPq0tdoH/wmhgrhM/ELf4u2
kX5ll97YoVYc/FCjdjoKiVTiVO4nYDF5eB+bxc+o1+fvbFwhUJVV8WgEvXIXxIqzpo41f/eH4Tgm
5Yj+MgYvhpF6u9py6q+uPq5kgBJiZ11GdXgm1aI+a0H80MmeDaQNCO2q6l40v/ouUgWQ2RuW+Er2
VMaUwXwTLbp20TAYlOfECfVvuhl427IfvSNS5vurj31qUD+n7DSskZxIv2YdEH5RZiZbaJam97dV
Z1/6zGy+NC0CEhnZnSckNhIwbRYsd72zz7GKXUznefZV4bkcEzReixntRUrOL/mo1xvFSuxduOxH
TaTFHitVVJurSxoP7bazrAMc5i5ce6M/XxxkRKAowv2DbvOfTbfVdwOvmc8JYFEEif15DwAm+ZYj
JZVgwk16NGVpjeanhLkZQ+o+3/4YvdyjVFhfFAio6yGrH1QrxP989DsPaAcP9WvbNNmLYYbVH24A
jDgotjpOcA8SakYruCwXyNRYWSWKru69Sc8eg8XtE8jaJ7fjJ5tqTX4NJXrfH9wBhTh/zKlI8utM
gE6gqrO86GNSgDjRKFtp3jqkGaEAh0aWp+2GsgkfYhY3K2yLoB7rFAqMDCiTNN0Kl2wl0ac7vCiM
t8z8OZNtePVybWvbgdUgBhRpyL1DnxynBMgJ9jp7aVpq/x7Ll5i/DIkadauT69sMi/NtOyg+3Cv0
BdzEMl8khqxorTTus0TqweVBWrBLtIrwUev78A4uWH2ygZshGVFO3yw7PrXxEO4bkyrfazOgIKGr
+L4CYpj2CNlGaMDq6no24v5rWCePaRaYf49xtNZDz//hjx36XE1ofqqUctz6NkwTwzGjdd60eHSa
5X2s2riMUZpIVoFvNGfPCfuXoDWtw1CpxdovQUavB+CjA2j7pzSz+xeon8bGsxwYfyFslCFEJ2S5
lI+X+Grw4ULeyAORHbhb3GiGtRADpOPKNJhsZxs4I78m3uGXzBvXKKnz2moySJcQ3/3zh3at+pQV
7GQvMTlYpYdXVsINopf+gzdbPE47qzyF1vwtsJLp0elLHrjuoO1C0k4XGXEdVrNjidPcxWqWcYMd
6fvYVPEs1oP+7PSoVC/3o9yGcnvGJuuYRE8cEvj/3Jpgzrpz1uQPMuIWd2NNXcUge693tnQMppWc
J/3gRdqJvHpwqfTFfjJb1GlHEHiUY/VuOJLnP0lMDsnS+19DBmqFdyDSWSrGlOvV4v7KYdGQj7oD
p7fqu/AvCDraroz0clHECT4jO+/hb0SCNkas+VM/Leyg3H4NlxbVyPTZhZYkfTJeH3+YaGG/NOGg
fHKm9CFH1/9BupwGqYNcR51Zhqsm9XZ7yD0A/1xL1aCx2oson/ROdhYe3MwpN8pIJvJdUGSe6hDl
pBzDBgUvlk2s9sGmgmp8QfHfuB4QTMHfTnGze3wopqN0+I1qXG7j3BDQrFGpp+vY29ygLfZtbp2l
gKqWKmkgx+fBs1RknTHe11kLKkN1HB65JrBrwmPU6pe574uVNGe0mQ9Rh82ANNMRsKYy5jkgjUy7
t2ywNX7VFitZ37PMRZ4mJQ842RCfr83bAv9D+8P+4HoKNwjXYN06YxmV3MnBTKOpWbljRSGobRE8
k7Z0zbyRqHT2rrmtYsfce1oKWQ7Xv7PYbYURjCXQPvFKmoMDDxDRcufYn9x5nDH2Tsz7OC8DY1Xg
qAJQifeNBIOYnprd/D3QiuJyNc0eSe2wByp9BxM35ylcpISnpZYgZ7HUEqR9PZVoLfrA4PbH/TJH
p1S3eWcqx2EIwoLnXY7J52uNcsje8Utvmy5NXJjTjT9l1XHiR/yKQXy+1KnmizT7Bi860FLPpYso
hNfgCbpMmuy6egii8JsMgmaPFvryASGicMcCpPPOAw6E7UiVX/QG5dh11NQWTIDuTZB1ymCVmz7y
u0MP6wzVF/+9eestar07AA4N1nlS8TKYvNo+yMIu0u/QVNEfrsu6YdCCNT/Aei9ruPeFnNMfrLrr
VjKhX5aD0sHU2EoMfk7L6g8cQLAu56SGRVYVyNSw+j74JHJXjqwYXZ5KD9N0zu2aB1nfUI3FvRyn
wG5jZVOyFzNzUx9c8iPgEQyxM6f+gf9CEWwdNQ2Y2keHhb+MQejyEfIt8r9rKLSP1w8xCrLljoWl
uXxN+cK3WdcvijEoD8sf/C7L698ho4LetijAhub1L5fplMaig2c1T6nZHWOISLywFxk8UcQTyTv8
GFYJlLe7Ap79P/p4y0A298omUtxhbYBlOUROZ5BNLRVEwaI0gIJmKOWxWXCRt6b8c+WdY157BSd5
a0rvbbDNK/TN9d1vnVc5aHQ0O98ysdcwrGRXDrP/FzhG1nPAiCCSwx+qbbO5R5k2OuqVGx+Lbqju
9dDFqyA2vU9B6wCVxr3uqPspWGgb5riZuPFFoKO+rSY84dLkImhR6ZXmvGAvAofe22ArUJ8gTmL7
3VgPCLbXT2wTv8mupyVTAWgjyI72UFZfB/tEHY93Gwqgw0ZCJd6bK8OO7aOupO5W65y+2MPvwgQ3
o+zNpn1ijg93cKrxrZEbS+6CdNggWRu/3wY427gUnvL5w22sgAJmU8Y0rQ62oVrAPQd9n4Ubq3KS
QzKBhec1riOrxfoF6bB54KFZ6aBpUEtCEK+7q039Atqh3UUg9K+7GTVKgQKSS4di6lf+4dqO8y66
BytOQheU5TUmE+EmnaPpe7YIWIiUxWR0b1MHqFRaQKqbpyyo3vIxrs5XOQynBom2NH1FS4+Iw6kA
dhCaAdzduptMKdWVIAb+BA+APEKPx+2MeesOqJBGdXVowwJUuF9jS5LpirrtUbB7ThpffXYg7Gpu
j3fI0hpKnmCKoaPkVwAXWbdh3a14UivHgCLIc5Sbzv1yvRwr+o0zDDh6bPBOAOCWOOojmwM4Y1r/
SQ5QYHd9rHqP0nJMS18psauepBlMqrU128rfSjOvq+40GzO/YS8cPulN0+zioTFPOqZwD6x/g/UY
kukGGpaAcSYmBwCL+raI1GGtaVr80MQ2bissM4djH3VvErsNDhSlu89q3uaWzTt9SB6AVY+n6yTy
A9pdgu2doIr6cTRPhaUEV9aYwIOkeQUZNfbH3ubfzW5plmgmr3PDKe8SX0vmV+qZ2haFO971ik9u
Bd2dRc3Id3blorl0O3SLQFMCxmYHoKzn3UWvotaU+OXUHFT7Yt1/iEhYZsk11Qm+jjZQ3IDMDB4o
S/xLFNreBYsqHQeTirq49EgwVRQG1QlSGJDCzkY5tyo/J4a3UThsgBApwG5673K7jvSaKktX3sjo
kDH2w6XktPLbahU6ZIilKXOnsjnYitHszcmDUec0yEJSR7DNNjs2lu1v6sVoyR/A7wwoLJx0s2XP
No3R9Vl/fYCnbbfmH6q7l1++HNTEG/hZlOPu+h6LvKDj8Ur1Ngrzt3cZfbZB1qU0tWwNJjc/dAtI
SQ6QKkn+zE9p3rXPSeUUiO3r8LOXAQkVu7uq611KonN4rCZLebbaNllyQdmPQNEfZ/B9r1aRx/sC
4ew099y9ErXNJWYfvJ1S2wSHYdmLckr/3W660/U5rcd4Imdh87PBiQX2LtcIW3XxqTeahy7lxzUk
KrUHW8H23kEVq0pirIpVrINTrwMfarlQyOrUPWUUJPbd4KtPcPFavFu97NtgRBfZQbVoWBQmeRFL
BxcGZvCrOrTNVkkC/jYnmy6u7g2HwJzruxl4ztzVu6nNDNbEoMWXgsn1TJrS8Ues9G0F7Sv+gW4d
lVL7/MsvV5B5FJVp3y57u/ZQ8rG+mR5unXIZTR3Uk9P8XQYYG2eL43G3uBvPvdfus2lAB/df8T4Y
WU/KkMLPFrnB7JMTB9HF7NP+OJOhZklIiUVicijYD17kLI09A8vB4au0Poy7DVEGqqmJWqGN8sdl
bteyAs/Z2HpfkLfjg28dfzS1qTXWnaOUm1uHGgzR2kwyc0NVwgcJEKGjjo8Qmhc6qgW6Z56kQw4q
LAWE8OUoAWsZKGc8YYpzhVy2O9lreNr92lLZQBfYjwMUWFR0bhodcvb/FuqQbmT/3qU/bvNuU0h9
R+syBJNqV+XaLLjXgwbN0IXOF5D8fTKdY6wkaL7OUPUiy8zPWux/l5bEQ11VdzryfhuJyWHO0nYN
TGQCyMp1JJbBG5RLY8kXrBwXkMK0syzfPcEiqM9+SSlYn9kMsK0z78XnygPMg6VIMuws6SFtH93N
ugpg9dxZ2J1U8b1ZkgK44otz9e9x7FjNLiz7VNcHGNB+e0Uma74zHzIdExbppZRb3Ouecp0ZLxz+
qL9okWVs+rJwN/h19fe2bfX3qF0O92Zs/nJcKz9IyFzi185lWFpuS1sLriNvE3sWOAd1LL/IFTSf
/1Yyyaf0t7GzOdncrqF0r1insKJf9lDrSSkRCDGwLM4t9ELyxj9okwYGpFAb0q+GuzaMJ1lI9oW5
ZgOcvMiWweemlJbfK+7K1AKT/8Wj3lbrAM1hyC7D6F1PqeOjsSXR62kT6/pW9WoUjW+jKDM2Z5ae
08HojWJ9g6F3ud7vcmwV1kYGyOHWoeeYK4VldWnD7qXX4NtJWXFoHWg2E5xVNdSv0mm3uFYZ3p0S
ade4FAOlkPg7LqG2HlF4LYG03Uq1PeteB6oObmCZf3+LTz3VFKA64/YWkyE6GjWAe5Svt7jnkiDC
uUTjd7XgY9GZ15FNy5OvtodPcla746XUHPNszoqx9dNxRqU0fTXJIv5chi5gnw9DBz+xzkA034ei
QfZaFoYtQwOQ1Tt+GWX/iuFeXGnFnWDNBJEGn2Y/OpV9+XfIVFgiCPJM4pbqXUfdQr8n3kBqS0gm
zil2KmHdl9tpBI66mpSxOo6qen+zQAFoPF5EQUxiXmJXx86auJupE19nyakcqiqqj6M/3NeLptgt
nmCPcYYHuFFqPVVXftGH9zO7rk1rlN3HoLv0uIoZHqI+/XkdjdDO4qK8CHP5LXxuRnhAiO7DKEVQ
VCYsh9ZLv2gsgw+3eOxn/a5csgJjFxSXuS1BNynFempIr28k5iXxYvoJVGHdWFWEKgADr8Gs5oWz
KiZETVUmBXqeJnvpl8MQgHSHeIOeOrzcy63jfbZZeYd88KHeBOskCpIL+ebkUvbhSOX3dzt2MRmD
IFGsWq9MLtIxWiEMBTntu3yR04KhdZ1YL4OmPMnbjb78ipAuOPopnKDrJV05VZrl7/zXx6L7UGdF
feopRJ8ndc7O3RRmZ2nKmcRYoqAH9V9j8M4gf2604J65QDQajJPT2xV0V3ORdzdzil02guXzoJ3V
vunuixSO45ClyV8N8FK38aOfVu7ZaPio5RN1kuZIIjff23qhf4qc9KeMsHP/XOpZ8gUpcpRoWANJ
zmNc9KqQxcGniz21/u+mujRBYbz3eob7Ptiw6/6IUqjObzhy9XirgTo/uYhh7cu8HIDnpVTZIiP4
pg7OxbJISUetsrbRG/vRJtqIf3hefqowLN9OXerd6VMFUOB6vcaoy3WvAlR102U3FaOhK1K7EmND
VaHjsOw0x2WMUtG+6vIuA5salIDEchkjc0gfYZV+FVu1KE+uU68JlQ01SX0FIlDZ6cvuJ/Ir9kbL
2YT+4TbxI/d9oIHc6EHVpx8s8t+HyDi1aPRL1GfAAK3eXElMDjG71azt87O0olmHftqk9rZtodWN
YKruuihivVG0R+xgMHX5HZIR0okxSUZZ/DljzbPLPMvczCN5hrXZofxpauNTubBuxqZbDBPAVEId
/wb9SF9HTlA9Vi1emoOK8IHfNdiWRJGzDtLI/UoKFZG9wP8FWm8TJNNdPis1Tt0QU8OiHi9dX6Fg
KCzWGK2uqMyb5Uf3T0wGykEZ9FeZe2O8XudeL5MhhLJcWZ3L/0PaeS23jWxt+4pQhRxOmUmRFBUd
TlC2x0bOGVf/PWjYhkZ7vGv+f5+g0N2rGxRFEui13sCnDXbZWuAwBGKji4qf+E/Rx47B4ukd/hxo
jgXSsTTFmfw26g2yYwlD+25ZR1wjiJBJDTp13DqiaNaD5z+yYzHZbfAHN7K/jkgC3onW8neAsh1P
cJq/Bfo5UNXstSra4Kan1YcktLMPEfnyowdgZgPCNvtgVr0EEjeFID01G6MKVyr7kqtoWv6Fh6OQ
8polrdBkRQrPCIy90GpSBgPLiNJ85Ddcunfz5IfobmEz7vrfUcgSvYlSuvBNlFmTBQ4cZ/jIDfAC
JvnnWo3m/RD6T/Naai/vcs3FrKjQkucMY9aNnvjhvnaKBAUy1z8FSWYDKGe0bQrrwcGEUQx6U1ds
16+2RQ4nL77XwCz2WZR2+wYm+HOlj96qnZTLh95HcyZUPkJWz7fjWPjnTPECIGM1b5TZD1+gLcyh
SAWgGBql+sPQ6sBAm8rlQW16GLPDNl4VU90LtiZgah/x3CHGp9VOUQrOfnjoLOKs2j5kke9v+875
eTb+PltGlzMkirqHHlT79l/EZQMoCG7DezfRc/WD3YdrqkIDWEaw3zISEOsQPaNPrZI8zjh5p9iP
Vt/+SLvqcylhxqb6rg2uwrNvOXrv+GZDI8UaIEC3kHUySS5WejLZ9NaYc6zKFhjvfWM+zUXmlh2y
oTc1qqFRdW6cpnpBXmjHkz3GnZ3e7Fu9VHc28LhPE2ipLhzvOUCb+mKWLsWuqV+OR+7qQ1EAp826
o4ZtysM4pGc1K4xXzQ7kM4rsk8CwRt59yLoDuqagg6cmNp+wXqRM24vgoeio0po4tohRL+8f09Zv
bmJQV3cN//jXqs2wq7L9Z2Sl5bPeDnbGk0B77FuLG1HqyGdT08eGEjlo37EspaLeZJCXhr+8qC+3
niwfsjJVd7UGmy92sNSCAKasgshKnk3F6B+LNFmJQSGNAw3mi+GRYRVdigPusBw9duC6t2vzqviY
sHWzy3b4DA6XRwlXNe7IjVT3VT+w3bJdb6dBNNnOBJw+JslMMvVp0RIR9JzcaCm5/9YXITG2SxFC
PL0VDBGBRpt066iNNexzDJBy00HMc2OXZxgKqwa7dGxMN1lXGc+aqUh3nRHnmFIYxnNaVuMNucCD
aEkBXZhPZ0EzPokeOQmfZZxAAY0zpCqIpVimn53EWkpLOrLEN3AnmuJKtR9Ad8LKjopimJrydqBc
vJg0RXh6Jmy4wM5lSTzuoLuVZ2BUNsJpkzoQ3rlTvXga7+0SlfCpUwSFEhyZnTy1RafahD9j5jlL
ZBqbJHrGaI+3XnQXt2pbU/HmdPT4PAIKVI5qm4cHXUppihFxcFJDdw6KrloHmeK8XzTjHRwPDMbF
KZRkmH1Ki492mJTH98NvIufTLrAkbo/DsJrbbqeNd2g1DNJanLoF9heYeB1T47ftpdalmb/J4hKw
W6WiqDeVvKiy5v5spCna4jBHitOyhbimV2O4EkQb0YfmqV3tkC74RYjwYHHPGLRGCseDPUSfBVLs
nXCIWsmDGJyxZcvo74EFfrYM+ok9HOIw/TxbSYqFRZwjqZi6JDWfA9SswAfx2C836H+SP5OirV3F
fHeq5qL1in4v155xD1MtJfmUX+cI1Yq8HZbvw3oJsZVCv1+WQu1gDcxiY4wJW/peDU46OYaVM0jt
s9VZ8S3MxqMYFF1Nn21tx6weinBsnx3PRCbGgVglBocu6bcZ+gW7ppe7a6tCPNPNST7MifytKHXj
n5pdgb6STJjOjPjs9QG0n7XXp9a9cFlpHWAxXT44CIWhDybsVzwnR2dRddTDHCIGVk7SdKefNhCD
5SvHFjNjoToWRiTUMy+y16KpmVG/CTOvnEflNr65Zqc8ZIGkPuj5xL2xfuk7uz4iD5MUo976yBxN
+s6i2Y71gBEfxNAOsj8620hB++lWSEHPoQP0F4D4w0fbR6pTUwyXXCRh71acwvBAGj4uwtK5ggiQ
Fpp831BZTzqpuOiGZjxh6xVBsqZ6JGgWbYMwJiox86A3sSlMu3vNm7y8iAARDwYQAO1Ey0DCQL86
Y3dBktl4El3KQOLEUfxVlbG0P+Es+G4PN6iEOpp6qOi4ExJDHHRZsY5NFHxfusQZekebSm/ci2iJ
NXKutDasiX0xrSYGcN+zjkYl/SW6RNjv6dpAYn6+MKLImZKXM4wZ4ScT/UI4oQKQPOOQFzSznEfF
eVA/vEEmLwDnaII6I2iDgr5bJvt57oJ1jhIKsDkfDCBSZH2j9Bwoo3KX5Q6KJPGUFlacu2jqEuPC
C9TJRnDwos2gbBc7o/zKLUO5m4tlrl0+v2s2GiTSebTo0udGs6Jj3GvqQ9XAwsknMLyoLeYFn67K
Cv7WLOHtiFKjCBajotRYTsFiLmqE7qOsYIEMuA2ABQU1VBuC4POUQoF5EeoXueqVYTOYdcrTsVew
g2dEQux+WM1zkspdo4KriLTLPCfhyWrtJyUiwMc8yJ5EBilqGwg6cRTuZl710ha5KBEjzlJzKNfs
uoKfgaItJorhJXMFjRrAm0gdmTHZ2dymGDTLDwk5Ilc27LOr2OkJsahdJASLOkd+nCi9B03IEukG
7mrzPLTYjgD3TiK1I5I5cVVr8CPz5rCke4qw/9nnGyHbTsWcPl2N3xwkfWpXv8cbxaS9rPG+PfMc
E0TETN/RdrnBA1Je269ug8+sOPhkw6+SZFvXQfXvK10pT1jToYOaAH+7DhitbG2F/LQIFn3irMpI
rgb9fpkuzuZ1K8Rb2CqWu6ggqQhihYuJS6NO9to6zX3SyXrnb6o81zCqM7ychF+c3fHfyu7E2XIo
XMf/OfwupjRLRrxWiU7tJLI4rbCEaAEmaWoVn8W9ablBNbX1JMtednzjjCxGpwGNJM7xJ8h6Am7/
HsAZ7teMZSkJUISYIe6L6A5kh1IFONhliosreRTgu9zEL2OBRhR5tKvVoMU/xrL6iBXdWml9BWO4
9DhlaJ9FZFGRH4zG5EG0QOJ8SPq8nOdhKIJOODIyd2IQA6gOZR00G8WqjeFbG7tFVECMSgUC9s6E
ixJNVUcdOtJR3M3ECwoKBK/Ukt3h1BQvtxxRXfbtEc2nID3DdwJphBxbeNe4GlSDxB1/ddhV/9WF
Vrh7E6S4cng3t+dIx+WOu8YKLSTHJRdrS031c1H3+lmPMeYLKOJkU0uRFP4s8NO/TkWMCv4e3eg6
2IrmMnmo8qBdLZ1OWKwBG3h3omseXaIlGaif5Ch8/PfWQJLSwX7t7Ftyi3ic285nS59elfCZrBij
6DDF6+2PgWKy3t5R4MPBaFqpQ2jkOEjVgFp/g7CUYRx9kvwDshARvgyG2c2H36Ouwm2MGhUDoQgE
CXoHI/3MD4RW7RALrWC1ZP6TbX5Vs1B5EPDcXGnSnQxzcyPGxMHJv8lTgGigDfszQMR7Svti+mR7
683EEV8tf3WNF8tGbxJ84aa3A5QtosfLWyEC7ekvE2ejaq9U9A1OS/88Y2krnbcpvSR67ExbGQ7O
0BbHOh0fWmnivmnVNR7K5GOc4AwYKJ5ztiyvPtt1Vm6zES/LHCGyFm2ctYbv+CW3DeOxHcwnBJyt
T5RaPTAxo33s4Pt/wKBqVY2j9SnJmn6fUCkBd0CYCa7OSTG7aRJFOcGRxqR+Cgsy5XNmoD6J3i2J
TBWlIxEPlTNEaTHqLtjnbAYDDHjrBncztebNadM7/jqXEMsRnTO0Dnxz+DZ07uUBqN9GnSwdNB0j
wQ4ewk6biuaSXP+wZdW9V/zSeiRHdLGdpnyoLNROL54duDBpEvM8JqAbgHvBkB/68KkKUnulOXK2
xRhxTE8y3sK7GZ3QugPVr177IKurAWLlh9CKQpSKcLMl4ap90OrC3jUgVUld0/Q6rVuZCu5AXWhQ
UuPmvh1CbeLdk9L1GxvrqRAhMOzlbIzcvVWU834NDukFBL1WVVGWXE73tm2jhfeOFXuHkNLNSfFt
4w78XrR3wYpPLJNyg/im9YJAR43isinBDUuNDcRog2eRluxpoZD9QsIFRzBxKg5hpRbskdxgs/SJ
OYHlaKuisJu1i1H0rYsU9dryS7SgZcVZJ7v+psNDkr39LxhtqxTqtUOkWnQtkFlpCIM3sWgD68cC
/MFB6M95GY7Jjj+cF8G6IZiU7fQGl50BqXlc61tT3ojxoHCBRPrWj3cad6IZj2GyTYYSB9YFDiLA
Hw6Kemsw3s1WNMVhjhkaP5uggV9qs9JbEjmASXxTXbsTfCMuAEuH7KGFQKk4pB/i1JVvS4cBdGUo
WomMBnKoQvEUgYdx7bvyMM/TJ01UgI7mTvXbBk4NTdGX6HFxF1nSk+gSU+Ebfk70EFmixAM17tvS
a4cM/W4cmmonmo0KzrpoUWAQTbtSXrTEDW6i5TwiuKy/Rm7R3BKleSqNRnoNq945ifUQS0GtzEdU
P+oexqqVv00nWebNJ/1/9PyXGK+r6o8BObTR9tDgD4tXEwDgVoMuf46NLj3bUQA+DDDWS2X73zoH
GX8N7jJK4MXXJqUsPmquh61RC53QG9WDWzUoAGdStdbRZv6S88n2i6j5HpTu59JOm6vWgLoebDbh
oa0mX1wY35g7aca9ZLKLkgML0AhGgF9kz3xxwc+jcNWiR2FP5jtlnH4ZAn3TAyX7YFJdPBhgZPcF
ag+fdOMmFiwl2drqY9odUevuX0Ifctt0oVzWPNRPygYPxKJ/MB0g2Q4SUc+R1x9rUzMPvm9WqyHu
2cpWDWifRtK34t8pPhPiv8ume5eGjX6Z/9fTZ8UIugahvF49LH2lH3lbfaAKL4vlyt/LG+NIoccN
jrP/0FJrDDtYXvao7EXlcOmfy4zTaDeQaBWjXqPfA7vKNpUn55ch9vttGGf6s5Vh5yerofdXQoaR
HyT9x1jFNy93mk+aqsvrlIenB2oVIJ/5ipwaU4/Wkaao97rhJiu/1e1nD3TPNnTG5JwUSXBG7Eba
2rKlPmd2QRW4KKzv3gYZo+QFtZOrMyUN3SmbONboVgUkF7d2HZNDdO1EmUdQVKdtichmEkOZgpaJ
5IlauJSFvp9kfZbS3OCY0bHuZVhLlN2WWls+5pSyljgxssSIJgawv4p5S4VPjKQU5FYAHj51fe2t
BfhCwDASvkKbwU59vqMG7Lo0y/ELR3nuJGIEmqOIZDCaZnQTXX1QVZeBpByOeRZmKtxvDtx+PPwg
8mgv6UpxTTM5bf+SQkn9rCVqu8VS0YeNNWg3ccjhbV7UJN2XSMjNXaI/toZTwRPeOZjUtEWXqWOk
jPcE0mXTdDFQOFG9F0vyU4Z5CDw0r3cte5Xb3ZaMeH1B4Cq5DZOufze41a4l17pugj65LQN/jxWD
sgY40MWcZS3ClDaFrihF4xmRxYkzYv6VTeo5naTniMpJ7T712/aoVX1xi2yS7jHKg4+ypTy1Xemc
SqdS05VVOJAaqt5yt3It/zoVAXOvCJhja5KhFEjDdiM6RVDhuqWxxgo8O8bIvtR+BHxPKQz3nNtP
8KqcC+5ozqX38MrdaJO46qBw00+tHLeIsi+6w6gVH0WgQ3EaCMa0QF/ad15ZBxjvTXHx0AVbQ+NN
EjEjREruX2l/koxU3pVQWqeHlO5T2gZog4bJtx45LDTB0+RmoQeBH6knHmPmCAGeMy3lbUQOJnil
AYP3rTb4GFh6MylqOxese7tX20GTgW5u9GiHK+jb2bUTfHRbY9gUTt8cxaihakc+W8VTEzfyrdHD
j1kWBB9x6VL2uWVD3TYwYvwpyKgEd51VefdloUZnu+ztjc5O+EsL1k4IMklQ3dgV+/A8+f3YCm+8
sgmA64bWlT8aX6XQ+9B0YGGViYEsG9G7sVqqret/m4c3R7dTeBbHAdDKrr7u3ddeYJO/67OrqSbZ
VfSLs78PeonjAwuaQqYBZHPsYz3NWqZ2VaIc+j7+ZKUo0XRKjpw76AhnwkT4Woit1XSGaCrMvMp3
Nu8GRHDQZc0eK6RotcxYVpn+vnOUfF96+EC0Cknm+HEs6/yIglq2yUs3O+LciEhmFI33fpWq+7HK
w7t8aOu7SM6bfY8vOJqHiODK/CUvcojFtj203Zc8TC/YkExysq8F5hreqjSi+zyVvS8Y06krEwT8
c6vDbwGbzJ64XLWqq9zPh0pW7/GVGzaS2uibdwMRCHAoFeRTAsnRTMhlU7QdbrUO/N7c57WudrZR
YUXhVL235BGbgkgqg4O4kugctOQbeJx8DXgaCJoURM3V5XXVqX6du2LXRpCjivNNGHgjdiw0EYQf
EItGB47H43gAHjaBaRTV/QYUXOW3fmp1Gbu55YaHlcQ3LQLLJLrEhOVGGOrxB9uLir1I2/ua+iNQ
MBsWLRKAPBeL0+XwXlwrTKuflTurfiwnGSAD68ksDswviSmT9ZCM7kG3bWM/oK56NMfGugKArdgD
2uXHrpYecIdyscp29aMHGCqtuvabhHb2tAEqnlUHA8QWE6qz7LTqCXspGCaxWz+QZEeNAdHET16S
Iguoaz9CXAAQ336My169dMJ+og2U1btmVfjp3pHVhIwCguoh6flDPf2ki9/lcDKlrBT9RfzALz/r
S6wYWGJRe3oRraVfxEYBPpJ2gPfSRXGRT0IdAF+axB/XVgGNSjQtZQzOleV9F60BFtgT7PXHOpSH
S+um7ZNmJOHegh6OsjyDrZn2j6E3j9lwodYjkM+9FGvmPcZgm0Uf160MGJOD6ayp8csxvJDJ0a+M
5FPRl/Xj2L4Ohl9fo9FDbFh3gwNpW3yKfRXQ3NS3DJg88KzKovzZV09nRaoFBx/H79USzM3CdqP+
LKBLTWaYuPh4n2fE0zs4kwA2VaPHf853Z/zTIPBTJCC2PE+mK1F1l8xIgo05RqshSy2UeJ9zgAlP
BnW9Z6/DxtQZQ/lOhPZ65EBWkJSJ7qNusYo1tuKfYsrtq2WO7Um0xAEAjHJwTf6q5V88SDunGjwU
BAzuHsc3gERwqLBoFcBcM2rRj1DOWmkTTFFgGRWrt8IjGUoLI45uPBV6Iq9txCD36ELgHWShKJwo
ZX+D0V0/yrkenGrL41sVyTSdQb/PXdQwghrA1QKME9/UUXyPjboqdlQ3OuxLfn+v58dXMSRmGgqS
1ZEBVXAqGstj86M36u4sKsTI1pbb0NazucBcRll0B70WUtZUby4zxK8U9y6LzeiBEtCmwQ0NVJAV
u5sk9YEs/cbGLijZeHjsM9W4CMgsiSV/3wqdMR5lNQUyVzxZkgiyb3JW3Xp8Eh1SLEfrxq6QuZ3G
3SDg+WYKV1F3gvI+FaKn25I1HYraTtG43MZRb1z0IeOeJbrEIcbDeeoXDQ8f5xk6UDp8m3JvuFsO
Y5tDHAu1/i4rm6yAOkjb7EpEu/PsJOJE1zJDnDm9TCUpv3aVFtw1ll+AA0V8vAExhSVM6n/00+Qz
4LCO9/knfUq3ysdeT7pPvj0x8FwveuzLYdi1io+4fN0Ed7XTHupC11eYnCM2NB1iSDNXqbXcXRnk
yjwg+sRoZtjDtcF5KMCTeSO6ascgM0Ylfp/pTnqAGoTFllGVD5mr43TcUbeeSyeiHZX5r3ZYdulJ
tK0CBNU6meJFu5pYSoXe4jRSecVukCmh6EbrfqrsHDFP9BjDuD05VBA+99WkS4Jc9q3PRgUfOwyV
JX0Mbn+f1E/Kj9OkhJze53Ga5PzDpB51bqwSwhplUjLgpSqpVzJ16yLH/0RWU9L2IZtIRBi8C8Ql
9oTToXFiANumFx2WPg94IoJFZbcRfWIBA4rWsTVgdRfTflL0KelkMWpRRKiwUIBIy0GciYOXaFg2
mgV3DEX+OaD0ngyc4VeTnOKkPNxNTi/MFQMiZFklN5J4VesAO5e+d6vkVYewSF7D8/+18LKI5XU2
NNrz0iPWWV5rUUrRMdDG27v+qGPzP+ZheCym/6huTqAUuC7z/9t2+7dNjc1M15XNVcQ26vdB6+IH
QIntKYcAu5r9Ml0TzbpAby24k/htmmpf3jSpX8/+lx2cwl2nV9ZmMdCEynVCKDG/spmWH9nLHLUs
No4zREKAJ2YERrHJkCKakRVlV5IqcJTDqARoTCWOsgqVWsVKth6uy2HstOGaWdvCyYKrCBVjonsE
K7QPC8giS3yA9aEK4JzlAicBHzPNX4bFCr2/E8st3eIsU8q3y7272LIkqPwb34nwNFeWQtuxjlKg
Pb6rTolaFGDQx1gETNWtpTzVRLq09XwnWS/lrGV0rlYtbVEaC6ZorXGlrbiQGLXKNaLf7k0y3a9m
3CmnudY2yY9SAv8mukRJTxymrrrCgGmu0CGgMTcXQDe0YclSbomXevejZPkvesfulEq/dRcoWfAS
lRg7azBkjmLUCsdi64WlvhNNnNmp/fSKsRHBykghW7LKbC1GOwhkQLD4uHrTUm3ZSeAuDMrJtAo/
Vp5y47MYmhfDUcUZueeIVqFXj+JVxQpodhKUH3o+XZB4Cv8vXetk0BpTEw/b4DyfYs/EKcqFZ3GG
FmVwRgykJo8NYDIzviq+Zp6gE/88aFPTGJsiBYBLp+xIJlKvdv6z3ZVe+Z+nInSeJRb4x/ZyJRGj
AE1ZI/vckoT49RIscWHRtqxBxgqyXNWS652jipq1o/f+eWkGU18+DhFkQLW/tUpn79+FUHSMq9Uc
I5YQc6xeC3FjwRpkWlpMEYPvlhZ9y4CII1P0NdJsbbf05yRrq/lV5kk77mwlQUMUJM0pxAjxJM7+
qfm/9L1b+b8v5f/pZcSV70ar5QX+92WipON+8k8xf3w1jprDOh2Gm5g1X25eBhrA3y79duyflnv/
Ut/GvxkTU+crvOkVV5+viIsYzF7R8R+v6d9f9+3VxTJiahU1+Bksay8jS9/7V/V2pf/h+kkM6OH9
P+hN+81l35yKl/XP7VId+b2y3IItaZCe8ukgzjrDSN43/ylExE14spM4++PcJWSJe3e1Py71L+a+
W2p5pcvV/rj8u7n/4mr/70v98X1pJOkBgW5Ez6e3/o+vdhn4n1+thJtKBFPhb//pf/FH//E9xd2P
DNi/fU+WZZb35J/m/n++H39c6o9X+8f3Y3mVyzv/x6X/GLIMvHu7l6VMNMmCyEPUpcH2zl4NPEBc
B3bPa6Or8B4FV64AO6TTn9AxbQPdPsoSZysCRd8y2rUhXIdpdBmYVwDJyohmgLidlkGs+eeCoumh
1LNGag83iTHHsaIqN4XWyxfJS/tzlHkS8hPW8MmmwF2ngfriYDAMfE7W7tvp4ASmfQ5jC+V7WuIQ
QGNn058M+9QLJ1WlSjLnGd4AmC3SG2WOFoFiCjkIqpJZfloWMKXOu0fK+d26jjaioBbjA+r2jvda
VYq5SruxuSs6zX+lBFxQT07Nc9gX/qtpD99Qa8ZTaGqlIWIO0A7vRQscPMqBEIpEK9dGMlBoBolV
vfhJ7pxglaFPsMvLYjKaQgzr9OZUd71SXffAh372tsupiCX9USEmFyIYE4ArBBxuoNOMysTGNl1p
73707EZ7TTBzpi6UP7Vy5H3oa9s++X6ID3ypIWTksr3W+qTeidEq79t1EEnKSYyqffDSU1C7ma4J
/oKipjKVQzMkXlcJ6PYvENu+Ib6kPPpyiIq6H0xeCGn3xUr7NaWJYJ+UeGC5Wt/dWyjY3mPCcAra
VL9z5FwNtpqEtABSM9clIkcY5lopX0SPSYCJnHPr3NU1hqjTOnk76QiT6j5g6eFcSEy+usAgcJWS
u2cXYSApC54tMg+Y3J1JNlg7HdPze9PRwe7V6OiNJGQsPzNfMDpTEWvsEgwCaZom6WhkogAVTc3C
t909sHN1g7S88WIa2GRi0OL+HEVXcj96UQopiGCtR0c3AYW7FcHpAFcGCSXj5+gwFruw7YOdCE5H
6AMKCi07EazrurZFxUCdR4GhNlvFaT0kYWVWlpV4GyMBshfBWVY4G32Qlb34EzSSWvgpSd5BrByr
TrVh21wdxFxdA5udtYZ2MCVcu4zCJ+PPy8W3qU3POfmED46Ja4vNNnNMI+nJkQwsEqduX88vod5T
sx3H8IPWVcHBiIp4K0Z9Gat5CfX5oxhFQu8v2DbuVc/y7uLU7lVu+3Bj2YqLAbhUPjeQNQ+21iG8
MzUzrVauaWLfpH4on7WmrJ7bIVl7YRY9hqX0qgM1u4OmNu71LMrWba33ONF12JK3aXeKHDPFciz5
hhZg9FgDE98nE3g+VnNYe8HQhTsw/uisOIbyoY3QRhrVpDyLZqPp2DZwS9QnDx13yJ4zuKS5BcA7
r6Ts2ZAjFEMRQTjFEcwsvi/ursh6E+ifdh3iUkeLSNUfNDC+x9ZEXEn0+VCMHyzZa3eFh0a36BOH
LEGPqo4cEkLTXBGnFmTlKY7HCNmylBhQS+e+alv5HDihPzmcPY5ah7SFAusisk5qE/Bxds2e5LKT
cbRQ+78TBzEU8NWdm7WcfBkqbMl8gEnBiHmiERb+ExBtdn9W1bzGfUbpA9PLz1mTfUJmCaGewcCB
p8rqbe3pw47KQgFr5rQc1Kiq8K+eOmu3+jnikqdeRQ36cb2WlVev/avx2+iCq/unvnSSvVminDYG
rg4CVN34yPAotnrG8HG8hUa/CRozPsRDVe6trPYe2Poba1XK9VsWy9cU3unGB5e9b2PzVOoVNFtw
EmstqsZDY2enWK+tB7M0rAcpAs6sjuR9RZ+S6Uhh8pOzqvwhfFAUax+iM3hJeIP7LnaPaEhKyOFx
KHWv2EuWl6xQUZAulmG2uz5sqhWoq7pGbxuOynyaZVSZ87aNtjXKIOdmYruIMxFjkyPe1nIarVuf
fJIC6CHt9PskDeSb6CHFMBma+BZoOALEQOnIPSKEqEuLPt1SIspzKeYVU0W817+l2EJeF9t7s8ZX
LADzshF94pCmTnrTrBd81aN7mzLWLdXWKSbhz3akP4fIIVyLuC5fugkGakBIu0iVV76gpQfTGw4Q
kkFszt3Myx4cpcwe2Hbsh1AyLzaSBmABkFPkS/c4CUA+5taobqxcljb+VA0c8z49Rh4YDN0Pmknu
dwWUsNy6pW2ubc/r7uw6PMVFbz80ttPDlvDVrVsF8adWij7WhdQ9+EPJW4lwKVXQMlkpkkTFKNUG
FCmHL3rnNnsDsMwjNWBflzetN5rfbcm8Yd+D/EYyVQxLDRl7Ve+PsU0KQq/D9En0ge26tGqBGmLO
PTCOsvSgBcV4lgdJ31MWCR0fLEdiaLemzLIN2ojBq1V11QqnugrkTnVprU5blbbaUQgZrLM4yBUe
gUtTnOmZlRzISj+lRYMMuuhrjanwZ2r9JtYMazfgSraGUD2cBxuvb89RcYS0lPgjnkxrJ5LSNYK2
1iEqTOUF77Fw02kIani6ZDy4sbTGJGo8teb0DpW4wW0LKU5WUhO+DP6Upaa8q5Z9/8MY6i+a2agf
Ms8Bb1fHwQHZlnRnAhg2+3usUPt7n+evo17XPYbqvrLJ8khbm6jXX7SkdE9DhWD9qJ4R8kUMxc6f
AlnftlIFbmEwP+utFp+NkUyl62E7ZGV5eukhKW67ths/SDV2DsqeO4kqrdJUc27WJjJ68ybOYcU6
t8JQbpnUm+BoaXluSUyoOysQxfp+6RtKK996SqVsxCwxoISjfOgV1C2XPhTy8g20x0+5zE45B5j1
4sbx9zholO+GU67GrKkof3bOCipK+tgEiJz2jozXu0omLmslKHyRg5Nqmn5KMe/MnVC/tVRDbnZs
fR9sJf1UN4q3VfW2O+plS/Ugr/k5czMIvW36WFuG/lw2Ntgq0G9Wa9fXmscKRLdB0xldAN88qrON
GE1d3Mz9sVD3UlfHF7XojVULdLPSkdg025Oi1NUtRkDoecxgbZqB0YNNsuyD3xXe1gYRsunl2rzv
0ZHcy2OY4VLsmLi0QTKq++qgdFW2t4osefChFiLmlnrfEs88FWnbfIjiklxeondHOU2GR7vj51FE
yMHwYHid8yL7NaYvkIoOgZJ7z0gDf40dZPWspB2uWM6H27hqwjvFqMyH2rZ42kTE7mtSdd8dvbMe
WzxheJpEhLyUzeJLmu8sHNJWCk6Gz1o3XDynUz4qRqpshlEzLnzqszukk9KdnQYA530k87wMq6s8
69dJZUVfUyg9k7JCdbND1DisvrzL4zojmR82u7xVqkfT13LEpmrr0+Cbt7HyIQok5kUxk/DHaFRf
YX6pH0bL9jYdpZ9bqOI/b1WSvEexDQGNAJ1Gn+KL1ESQ2TUF+JlWXlEtz3+02iRPLyOhNhioVOXJ
kyKX5ncjMraWpSlfMqcr1jhGJQ+yGYYH2bCKY56p8bbJm2hdu3xQ1cbQDxMD6RaUjbaulbTCSqoH
HAE4jUc+FGrj8hP/y2ATeE6NB3ZZHpuW1cAaQhIojYIv/UOExNgz7EcL+YMAQbiizrYKWhD3aja4
qPln9tlL4Tkm/OdOKcR4fnALUKadd0O7Gri6wm4pxN36voiMYecEyMd7rlnuC7f0LpaaJwcM3p07
J4vCo+n79qnIgx+miWyM3EvnCeuKmoKK8HteHEVL9ItDN0UsYY1vfokird0vXUuY77XN1ol6brKV
ZTwnarouxqR7TKcW3pNfNF8dLp3RYGTlq+VaAwZ2FE17kO8o530dVT254u2W3/BA8dZNViV70Yyl
Jr/FKvhWUyfFPkWILjFIRR/MoNS4gBLiAowxgkRp4LWbYujqVVRp9rkL2u6l1Z/6Jqx+QMBbc0MC
TBJ8UjJbqHAhH0EF7zaG9de0U8BGOdpfDerZVlKjdR0a90k13LLOd05edzUg5q/l0Pw/xs5rSU5l
29pPRATe3AJl21X7Jd0QMkt473n685GlLXr30fnjvyEyk4SiIO2cc4zxVNoh4oL4BW1vQFx+DXsj
XjlfS69JporZy8Ol2qN12p8MjfCCcrLrN9Vy4L3QiMwVWWcqht3UsmeOVGtyLVYVjyogi0cbYJ07
KMZ82srKJf3eT5Z1XuZgfBTlqR49GmZTgs5gkvbGyTpmMAzeiZNo7/6ErjcntLaAeH5sh7cMYpDz
BNOhh8Jxyw4+eR2HDJX2YH4NrLLw7aj9KkIjYThTIGuSkJEQeXEgQI3CKgoPVaQhSk8VUS5iLZFt
tE+K09/Vch/daBLR2lLA2MuqZnINdRjvraqQnoLZfKBP51/KHuZf5G4Id1mzTu/sAlalpX4rmXnM
aiqZ5tMSh09IWRS3kfNvmSfJzZDoxe1kNBclqdq7IlQsNE4VsOqK/Co3TvbQl81LZUIZMtrVZRmr
fwZrVu5Ko1TuAL8au0SSGq8Po+QxSLWnqpaVm3HNiUMyZ/w/eziLcCsbOTOkuNc4rirrz4aiIkhr
lOAWMovviSSxZdDju3S8NMjWf1cqO3ZDhD8eiqD/p481cz8X/UQbyPT3OWvRU5ydm8CIi11dB2dd
T6djys7hpjQM69B2CMhNKbYAC/9RlduWHw750emcx6QsnV+E+AyyAeQwHMFcAK78MdkaO2vCgN5N
kIDegI/pYPI7RIbAiasEev9dL8x3qYGiC6p9t6hKqHJD9EJUpV++WYH80DJAPtlOALWUwQzrwu5L
iOdch95QLmB3S4yKK9PETrLNlhCNGSU6TW5uwjLALRrXzj+LhiKuui/KePglDeOuYP8ZulL5Tc8e
wGkbN+IwTrF5g041A1FSP04jFOZLN0aeCrrkR5prfhrM6pfQrO5MeObZe0F0D+Y/OCyZbb4TBgMA
e2i+mZXFTl1BMrfuZ+1prpvvAEeDI2s55RiVrZsFQ/wThYvRHeIq3MdqzPvs6+F5mpqvWdwQREqk
5XOwqBL8U0j/MtacwMQER7SmynuEWKsdcTFQiLXJRZNr+AHUaH7XckIUHa11vvR187Mj7ud7ngyP
8WKBY6pz9V6Oka9x6li6H8wuh4ot+1mmnfFFi+OGzXbgnFN0BC5WFL3YcBKj0Ke8NZGpPBDe9yZy
9Vi3LD6yzq3UcvUoNg9bLFEsQ4Yat0Wyn3NWzfKMOlUeyS+VPtmuHDvdTY94h98VgYFKTRnsixYI
R4mQnQ/j17Rf3bSncnVxOj8npJMfYb0MDM26L0PTcVNsWXunsFi0MFS3D1uhsWaDqDd93KKVa0Lp
h/wYLHoAp1Cf7qHuHQhfk+vxK5Gj5jdiLq6JteTPqdJajP+uI6eT+c2iMnw0k4dmQ3E/qVPk0t9K
YkdM65LX+o+xD+ovspxEu1Btp5OQsgKkbzYwmbn6EOk+fwELj0Z0FELXQ3CKkCZ4aCYAQpD3Rd8j
doXlXDuvpmPWwN71/FDHtvOeOyDu2yb+jgFN99DVGu4akBtN4wvGYUFDLFKChVjSRvO2KN8+FW9V
WTx5cKRBcT/ErhOteh5qiIlmmNvdtIqW27kV0zSz7DSncn5R87q4pLGB2m5afxM12OGu0PfIJloR
eGKxD7UQfAbCQZegVhWMl0t9iApnfg7qBun6lbZsQlVQzefyOwtNQKJYz8elfJ8dDFyOFWN3s8Lq
PVXzxA/CSj+Js7rcv0ltx/YzzpK3bHwUpYFa1/epDcdw0JfEfUC50Z2cjqg1ULSFP+Qa4JSVQxMY
hv6DqE4WgnzSWWLikgIpO/Cg5ZM4NJp+mIdEuRe5Qo3bPRLSxyxCDswxTJoi4ntf1fAoSVH3bTFU
ws80RTkZUeC8VOnwANl5943otckD3DLe2XNo3S5zHvuh3aVfrDLci8BmVQFjpRAohIqfZtG7oKf9
7xqLQRMd49I4Az58VaVYvQE7qfml1kbfM+kdQMD4VdNjaQcA1TxB71jsmrg33Ab4JJu1wvAGZKyf
S2gQH2doYXWpM557q2NJr7XftNIgIFBt6l0uFYCc+ZfurAH0qTK5Yi1gw9clQL5t2u7rNjorMCTc
L47TvlVmdENIyvTIVr17y/WHIizqVwsj5zM9DFAFpaaaBg9LMD9XBW8hNLPBV8OpRnReziu3U6Ty
MNi1cYM2cwH+Ewko0ChP4qA4UFW0CTRZrA2H1LOBavphPWV7c0EcU9SpR5u4Rhmer/WycVb6y3qT
aEC+HQ1LJBj+4LEMmYDIxe5DXhEYLXEgqi45B6nz5SrJ0ZsPUpmUwJEjXrlkxO9xGiCVAWHruygr
VDStP6XE2aI0P9aTSnA+pV246iz9EwvVRq3RbyRnTB4IxzSwXabJLgJJsddW0oJlTKK7tS4RGolX
qWO6NwTaY1uzCHCIlbEAi1vd9sQJSVYxFbCUkyaf6LzhSaQsLLvXlPMn9bezMCbfWaKLDKHM0tFy
TbgJf+YFRjs5SM1neLvzw1yxgatMHcXbBVIMa4nL72tdEOc6+8JVoUMCAqP1OjHmmkbEdW8uD9AP
j4yrsBqNBjRW+nqi+e8T4go1lh+SIXmLrI6gojjRXmO4ww4i2+aq+sp+Rz3UJd508IL+gnr1WSKG
9iJ1UeWVlZL8zP41Kk3/YYCeQE2ebUe3xOo5JjJvb1ua/Baky5MUQtekBeNrsTBctJ0+wOvSt7sg
t1/jWrYqEJIRkuaSrKV3RZFE91pWtQ98m/4kNeHXQQ7IiaL1ELJVOMV2/FUU5VFdHSMddQHaJR0z
rH4gVxDfpUqs36hF2WOrvIxmP93FAmoLJG26Q/OGPNEjZ4h8zZzOdogQzoLIDVt6A6LWUzo2iHsG
j+U8Ey05rICRWIUEWq+c+tlS4uGghigE5YD3L8kaVGfPwItGaS4gLWDwBiaovlbqYPljoSsHoYQ2
Q1nsyxa63ELrTJyd1sryWrlZK7ctIfJqOsUPThm0lzZUj5PVQnSyMp7mU4AWbJY9xg10prTYVbOq
ts7iJFHPhOO2eA7E2W50ivPSVrBsrZc6A14cGGq9Nhi013yQsn2XtRmKHXx1iBfz/RI21a40MheV
TMYrpzduwFqikLlmxRgmS+EeLu7xIorycGj9NLJppNbKPVMCDZKVpH2UB91nslPvNya9tSgMM+2+
spzxkoapJ5sgSzHVFC8Ta7XHREP6VkQda1nwJnW2fKevccc6DdCvWi06iOxkxulZXCpNMM8VoGvd
CAQR1uIlvZU1HXbhLZ9r3eITjwP9wXp6OxFreQVgBBpt2UKro02S+cbAgPZqKAzCcCJju9ByBFBx
eFZWFf1cwl+KVUr/ZoAHtUJCIq7riInVwuZOm+PwJrOIxDLaqHrOyxQn6WKGP9vxV9dW8N795xo9
X/Idmt7NndyU2ilOH4fAaR7Z1lUeujDt4TrSi7ziEBHXracd3ZpYliyTr7Vz7su6Ge9FBKo44LSD
XqmVf5eJ2FJRbyTqar+sn0PUC0q2lqrWGnQwfKeeJBELWgRd+RLqxJ+KVPwntZ2VRrwSeiJjWgVL
1429/VAZpcPqKRy+Z7qFMaFV35IO/NTSxyVLaLN57ZsAkzsVJgshPTgCw8cpHUssQ+jizUasMe3t
RQU9UGeY4QrprFsv8yqrDQocB4d2Qsswv2ZEMb6J5KiVOk6mtdZWtdN1203iKjuIE/Dko9qXoYtZ
aRbiIdKTWK+KF83ntG+0AVjq+l5FuSiKW+vp+upF1qCGOKmvkuBO0Fk3AaiGVLNuxVoodvToHDiK
44msarXlroXI4CgWQdqEhrQ+gwEVZ+3+V66HyqtSO8tl7o3nPJOGU+HEIL+zEdYxUAUl1nY0g4M/
qbyTcbw02o0oF4etmsjmSQoBUlvU3nYCSsjsoMVL5goi3LAPhjscnO5VEFWUCU5c5soY/zdUx6Js
O2FHGNtMIua9rQyjrXwak+RbCa+n4rhyZz/oHdYVEYouItRFwHoMUO+MXuS9KBInRblIjUAroO8B
BvKB/vnPFaJKrpaR5m6167W2uJc2FPtmha8J3sUpyOqzBl30RukoylOhzwX3GvHfoNmI+yRQFuPu
T/gFlsOERuuh18PpXe+Xw9UsSci5F8apcVf0jX5vaT1R7ZWCjpEV3i5Ekb3J0ZIcnQVgoD44exZI
8k3cl/axmEf5RhrC/5ViC20f/1YvNMLbTszVM1RT0yOLbzh7yluphA9JLEis1S8RGHNwEgsSM670
YxgorSfOjpIF+5wzPSC+ZcNlxlzBchJQ/JoVUwcQwp49JlkxsUxFMnhti8yClkXxCkEh/F9Cdhku
t+RW/IQRy9I+cxhbxFnNqbNLLOcHvQr1BwNn2JUBddbvoq5Vbn8ToJKViHG4FSfVDArwGY61A5aC
9ql3OsBVmRPBpkYWBqfuqUwfcew1j6Ik7bp1PofdXpyT8hyiWseEai5DFTjTv7T48MvdoK6bEDsP
TwL0X5iLtFfiogeRioPESgOYxDtdey/jCBa0eHipZQ2AuTG8d0GtvVvjSjCYacku7KnVNF2PRXHU
6u/XKR3TugzFQdwHj9fiQtMe8lqdv9ZsU/0gd+qbpUf+OqqTi1waN/VvHtds5S8wFqe4V4JeOtTW
bO4TnMBfbXQgRzSmzanS9vl8e1U3TAbUYXqIzZImN24dEKp+mSTOa6nDetTzACiEvwhiJZSi8IXo
yTW3nhM51ei01z81BcnSlvvPOVUxdCRiIBESCkzabE7elCOkWesmApR9ad33DaRWK9O4OIysVn/X
AMGJRCX8P32rX2uIi7Z7iAssCfqeP/eYU127TCreQwW4AICh9CwlivLSxO2yC6Sp2GMAUWCLmOsT
oSGtJ86a1ZTeD0PwGqXUldFHfFGsnTglqndN9SAPVvZwra3ATaPB1XyWAy+MVl4i9BbdzpqyoyXs
C7UBNFbp5XZvrAA8bT3UK5v1GNnTDQsqT+TqlcL6mlpPimrY8aYbQPS/a6zlaR33blwghTvHle3V
UQ0bvYzU3mARMDDbzTdo5ZY7Iyzk4zw6L/2cyXeiyAKtMPlGlDhQ7SUG480MdKUeVoNB9Yg6zAxU
sZLl/E50gGUupVtWWI+i/YsiGN/gLlXx+2yd5i8X4Ra59iFRy0HychfIU7dTC0yz3v/rgihY2qft
V7Zf/nORlZbDsa0ZgIa8qM46SNBzaw7VWWQ1WUVyuohbD3eCjljzxAKxnYudScvzDdTTdlUEkwiG
Wq8EXpnvRnqga7XacFSnSbUwRsbLveT8e81p+pzf2uNwkjHC7UM15/HXGV3M3mLyN2Ild+u84WX/
OTGNY38/MGCIGnoGgVJsOsm+x7d1maYp3NPYFG+R8Wo0cx5dxIlZMy6otMY3yuzE92WO332Y44vd
JtLJkSFEjDWWx9Na1uLNV5zc8QYYeLxabUv7DLcCvre87PahDJ+sn2iBfJevEJK4TG4sFhFQOWiF
a4Ts1f1MrrXbVob2F7RaMCDGN34pGZpudcDHvhlm+I8rCHzwIVhYcNP6XhwkBCivqa5TD1YIxlCd
7ckDid3cz4WBRSUKgMjEFUSRFts5H/BWc9+FaOYARoLEepAWP5qa+llta2SeA7l6lVQt8UJdb95L
g50gC93uLs3iyIs6hBkSwt4I/ehpyPqM5LsNvSeGI5xJwdcZwSB/1JXqTapQU6jbH4ERLBet0+WD
DVHGnpA227UXvb9LHes5NQEQt1NVHQpMRH7Rpl4UljOYSQ5prkx7OUb0XJQhPDU95cH0kpWJjE8K
mdUaIG4sJcQayl3TPrC2r8LEKnbIP/S72JZSv5Y0dptBnFwPUePsJ2sIbucA7XPDQZ9LhkX9LA4Z
AcTwdeblXQjuz5f7fIKJx3DeakwhrpI2+Z0aFsFbouQHiFZDkI0MwYET+aJWqGNZGUA7ulqJ+GOo
TOVpKOfyelYHsIMKUzKxfOAeTarYrjVOtZurmepZSl6cQ8jqz/BN/U5tZeJEUq7gbHHaUgmlI4aJ
6uIgam4XbmVbFZGCWr8gJNGad706fJ21ycTUFnOXsjb/O4kXikexY6JrlzV6WuRFVZESZdLcAfR9
BXLcHVQnrs5OPQ0ns6tetMBR99vjx2k0ec0ML1VXEoQ4STe6ukp8Eb5wHtdAf20NBTcX42epmBXB
G5HhOkYoeQwW3TpidOe6tTHybfmkNaGkKIr8NBLqgJkXBcFGxoct4AHipuOiJu0/ynprPHF4jTti
UM6VMt+3ePQJL613jR71kK71ydFKWNclJbEfnrEUYAbMsAL5i7RAcf0i4tWJVywO10pBp/JJrmlR
LOpvVdkXmsdJQjUsHYr82K5xyrNi5PlRvMCSobUDVskHGHucvoiarq8djogCVatCqy+zdjfGPT6C
tXx7/eJjirLrJ9pOb2e2MpHaDuK7bNlP9fpY5pt3kRkcdWgZ0LDAnc8H3qpJolWIfE9U0Xx96IzI
z9nDs1PDSpMNxLDyxNthe3ZRFva9/ftCkRdvZqstUp8u+ZT98Me365Sh4eGRI2Tnmk4via7Zy060
gM5Ss8UbwPX70GpgheqMKduJz4WxuzhvH3rLirLti25ZSaoISNs+uDjz+TrHdvyiAjIVh2pJXI1c
ybhYuxL6Dw4NPjracy61iycKGIm630k9J7QZZZaXecAsOJVng7H73OC+p3GuSXFAebb+mM9jKKH7
DjpS8X221/Whm1+T17dbNOZucIKdpf6YbRb7Q8isvR6S9X1o6+/8Lfu3MnGFOCEu27KiDIvY71vJ
I85hWRp/Dalze+2pok+KQ78OBCJlCdCOyIuO/Lc6fyuDSoLPsp35/AvijLjt9RfmnNjApk48Iu2w
Aq1/e/umohOLD/upbMuK1KfL/lb2f95qu/2nyyLHqjHZhIMbr2NkLKM5+Tu55oe1BYkx88OZik11
BrcFp+Y8JykuFfnrTcSd/lw+E26BmtufQpFSh3o5tH12FDevYQz1F20nQXd57c+im4qha5sUPpVt
PXmr97eyUlmRG6IpiorbbUTZlt1uI5r0lhWpa4/fCj/91Habv/3SoKgwBoavmdbBxrzOptfR73NS
XPuh8DoTfy4VFT7UEsmtUhTXw3IdyEcxxn74LVHr811ZeRWnIfixDRrGGhS2ZdN1YBGjiygTWZH6
/60nrhWXpXrmL4naHq/D6vbo12FdPN//SorvEYuRXCRDQp0I4Pm2vQgx1Yi23Sso/2gD4Hc5DGnM
YgjLcKh1N2KQEPmcsMU1gPLPEFejNNJ3r9vQKu711+F2nai3jiaqfKq39TFxIgkdCf/2LF8n+U/9
+NO1QS5hxZLP14c3ix9zJZendfG+eJCHwGg34rhQl2yvY2ghjYr9fxZrH5YHkVhgiAfZDuKprTBB
VVzbmTg39uJlbCO/yH4qU8VbJHpNLM7aKJJ3os8WImkTHn3UsX4dpEn/OhPYvnhitYWKkATcb+31
onrg9C9jBKtq3Nof1qDXpxffsR0U6fdSMxML0Os3FQtQkbw25u1Lt8jySkFvHkWjgawv86WlmCEP
/fNGxD++fkpR+CH/5zMSz6c1y3TaGtO1jf1Z84rbi5/dWqtIiTJx9m9ZUfa3W2Vqq0Ob4uvr3l48
nKjapeU/IdGw7Blq/zrcajU7PIgFHKJ42cKlw+xCn/Jvv67uxEgkUqhGfMyWUZ7vzFz5FWpqfU57
rJBE5tXnAEbNYxBjabgbahv2nQgfjCItcCYM9fHDlMaqmNltmyXF1DiVSbp4Y1kCcsWP4BJ98GN7
MSIlDq1B9L9WdPtWfegT0PvbHC0RyLwnUvFeVJQmQ/HR7WUfBJyaW6+zckZU4bEF6gQjF7HGCCXE
sflUtw5Q8qk+iDFnaTKWMiUI8t3AKxOtV/Rsx+iZjBbTZJ/fh18kWOuQ4Kxyt29bwxdVlBZuf2gQ
mYCvB73h97tJ8cWbFAfWQnBnWCfxlOLLXIeqGYFcWPPsZ1FWJ7HjYmK5mMb8MwJVc+K6Tx8mG6Uc
n/hP0cWzMtopydDxII4nT+pZdJPG6Y9pj4loWaYbFko5VjkV9c3yOzNGusPcCJv8+rm355OIe95B
cvENPaRXgjukXYtkxOJ1yFCcEhlzHZpgmQuV7ZfJcbSd0c71mYWevqMB/CMe/sOu7rqw/lB67Wpi
ub2177G16zVUAsvCnzXb9hYVK8Uz0nVH0b2ur2zdW4q2LW7yaQy69m9R+OmSSsJtG1XQI7IXnxF7
QvJGLEyDYl/qsEOjjoXvEHEpBnnQX24+2v1+nqpHfdCxAxElCmz/aIz5I44zV4HLJg+DWzNJvXzp
Hs38UsaOtRO/mkLpuXocXejS92HFvpsWRGNZOxe0Uq5hVAj3qUepbNmeZPpJjxrtukm97mKvKwvR
EUU/3xYHn8o0sVsQda7JT+dF9v9eYFyvEc0A9+1eTsvg0MbjHhSZdd0u/Z+rD1Nr4N0u2sN1oNV4
jdk/TRcZh62tFqbuETM0HkURHnXmEzGmXJOiVORFShzMUKJSiIIF68dxr6sL5Bvo+eitsdsGjusy
WLTeP0tutTSbU9pMJfq0WD/+2CFEM5kSM3R7pL1BzWQfOuA2iopOeV3POIucHBlTMC8anpNH01G0
SAJgZqAGqgfRRHBQlGwvup/44njaXHWI7aNoet0yXCuI384wuvlF2SzXpaJ4sk+/+7eyqHdW12x8
2w3MzF41mfKeKK6H63DWjMMe7sqLeGxxN7MNy0Pe/TaniDtaUytjQoq+qlGhLDtLWvDmZ4cFnmRx
/sMML577OlFee4+Y1a7dSfxDQ2nj8/JsNrrfNVJ53Cwf+aCpfr8ohfthQSyrKGBWul5cm/WHJvgh
KR5eT4vSDzutN90WFrhjmVtMEsQc7LOEVijmeLH/bVVsahLe7LCK9+Auu1MyPNdLbB6yVt9rhcXa
VLQmq80igDcd1Ond96BZNUjqWoVtft1Zix4hfhiZygXHD8F4W/MTDetzE23H/ikvAx952uPSRCvy
7j9Wqw9v8PpG18lfpMRblAn0dtupQz/3z7Cl9+Xsl3XMsPdnpUA00nnQ83dGemxBMKytSyKjMOPj
REAB+pGMwmIPek2Khd6kRybuhvUeH5JLUGEkqIMYIb/4qMNo6YvaogVHYc2rFfkOEvkV9XZd4ojf
+zDobL2+Ybnn51OoXl+SeDVtFHd+VajQW4tdvYEhYa7T0wBabvH0RJ32Kg5s0V21vHs29IRAmOvc
P2JCQJvi64cl10z42i7tYf/C5jybnoMjGFOv2vIyTBTB1n/4+1X137qlgSFXrEFFsxSvmac6R3Dv
r4oCTn/Y3r+j4EhK1vluK7uuZbv1f0GOqF5tIIVS/zTg895l2NlORf4gmoRoDZIzL3Tr0RsXQEJH
9FuIBmJEEr9sTla8iyyYHj/0GpG8HkrDzdTaOuZri8Ei5+xq1G9OFfTF6wJWauSDpgAGmmbM7sjO
69e9v2HloCkjmVXZOsiJzyFSagMrI4T1f0bS60OJc9dGo6TyshNJUSgO4quJlIYv2wv+tbvceqz6
0scD/gWVJPW6qbNjvSBcTapGgkL1APWt8T82O6vvpENrVb3qjVBRijdzXdmJ8UivCVw/iuTVUCk+
/jU52W14NvTvXZCNp22vh+IBCzHdrN1Pm8C5CyBlXTJYNJXlGfxnvguz2c3MnLA7TEqR/EuPXiYc
nsf5YKzfEWofgghEOxHD1vUTW8ThuulNr6/mB7EGXO2o2Xoo1sMCCd4uDrM3USQOen0zoAZwEtWL
6OI4PHK2roKntUeaXYPYRP4qL9+G6HZqHlQgoH5S7IdKfxg6jcgWCbeqZREb0SqTp5jAXFgshFl9
1IkHh3YzcvWGxmPi6Nux2epdqVHQziSa8EGzzfShXzTtBM/qJVyVuOKkWA6BFP8kmM30C2mQfKeG
DTgkMAljvtXiag/LF7hTDa/Tm9/ZqsKZBReR5sWh4YPLz85Jb0dHTdOkgxnEOfBaHBXlYmuPfdVU
zJcxDtQ1i9LOe6wazV5dYheR0OCyzC+LhlZeQdzfJc8Id5Kd3EKNB/fbIM3ckMA8Zx8DWXxO518t
cdOXaqjMi9HRVqSs6YFuxzA127Hz1gJh9Ym6lRnhJPeqB1qHAU1qBocqhUAxu/kWneqbgs1DK0Ou
osICEEuyTpyCcW8ni8OD+rEzRbul145S2CRfK/190SL5gOyv6aej9KSkIRxxErgZrfWLotLezejL
AHKoXdfDKCghFbA6NZG1xfH/qx3zA/SXYL2H5peGrJzkJQpLWyItfQI+Fx9Ks9Crs6T2l3mvpOpy
lu3kLe4nQE05kkjwuctuk5Tj3tT15HZQUK5eNX0KyaSvluZ9EYZuNTM49qYNmb+RdAcFaUQ/SyoN
4eKwOBWL8sLzaOeJsIKzE+B6pP+VwQACMxdHQuEkcEGGg8Baw+8JMKI4jBmByfWiDp653kHcxhK1
7e7nUoBUQLI9e3XKb1MFMGd2Rus1bus3Q+3Aj3ZJ/tCNExGS0WLfm+NceHpstLttgr9uoyDBT/0F
9IPXQ65q9VVxD5ebN4a8BJR/b9T1k2orYUVoRZkv5u1eDxwvN7XZM3tnus8iJfAC6CJ9e83KmnwB
nVAR4qOepBwteFQPcXfF6rxD5Ef12hRYFtCFnmjiStmrBRySC7IN9aFwMjezewW9zLQ/5tUABX08
pX7Yp6ZvLQ0wUzl2UfAN77dDD/bq7BQ5QWp83VrHZ8b+dMWc3c2BoSDDA5fbIDWPCEGA42smDZky
D/bu2FMdI3I723x0+iK5wbsSuITlEkktDeARrDbFtv0YdEoCumNKoEO870aiba+HWTdRiy0vSaYa
KG3Fb92QIZzdVYZb2/kptVJEAEILXVQUSgirl6J7uwq7x0Vvusc2aXbDACmdyGnFpNzmo3bKqya9
TddDZkGL38yXpQTOozsTsbjhv8SGFI/Lkh6b0prOU6rs/jXgFCWgzD4l6qDdQIhfHyHbd6epLj0g
wRECzAZzEJ6b/WzToGzIMXw9qCZXqhfj3miGg2nl7akZS4LKmPhuRGo7VEEMUkhLd2aPduo4Ta4N
WeUlINcFsu43llHCx2u/lIgFEcmQ3TtG2XiNDbuusaTOUanl1oeCEGijkYfnSBu8sLKlH2npnG2U
R2coOzq5C35AcJ8SgtCAmSnnTj8kSXLQyhKUrtHb/yRp/KyUaGhKSzigWtfi1LPgGhiRsIBguZLd
ro6gEl9J8KWiMo5o8OGqgsnP68oixFk3Q0AYV6hVmlJ4zvrQK4rla9MpgZtlgAuiEerSWn/WjaZ6
AQ8LKN0BhFrxGfPeDHdWEGhu1fdfh6BEzShLv0pNspPNqYaCI8YskPYxf9u5rZL+mx6XMYwZAcoy
AW3JNPG5x4V5mmqIhWmi5SnN1RaZIucpyruHuZ+7Yw/IzxuROLgF5fZUDzihJclxE/z896YiS27e
ExULqnelBWCcxmoiewZCsF0qWV5qUhxrOD4bELndv52SewobPtBphIslgX3o1nVAC5UwroUVIkEQ
xNGugcA5xLvAioeYp94hCZnKml+FkeskUH4qvQVoaG2MxIH2rgppr0foveMudfhUq/18cPKucc2S
WBYVLdy0sAyc4rw+pchfianPoZZH+c7wuzztUIWaHjG1Trpl3rV6AFNhC6AHTu3YVVVj8gyd4LM2
v7O0pHqLpO6HApztJiCvv7L85VnR4Kv5u3XAYNZ0EtyzrTQSJQ5WKlTDYJcWLm4Bt5B0Yye0oBft
PxrRA0jFXp1gUGhab0h1doFp5ffjgME0Lxmy09LyegnYtwQgYMhq1dVlxbgoofnuOLpxltrauKA2
/muQk3ZvmTq6hqmn1bF+bHKsCUn8c4SRGXmM/N2sx+ZozJdct5W9jgKJh/uLbkrEswviSDtX6qJ6
nXzJqqrzGA7t26xXvsfDDBtEnxC8FrTZrmzK5NVcAvYbuP+xYyg4xBStulVM9KszxT4RxorNQpvD
swUa61ZWpBoJeZiOlQG40gKsJccspCpP80pn0/fN/VTWylMxhc2Z0NxfKQQRpeFNwK8OvSndK/m3
ujHlV4h151OUl7VvKtJ4SBWMj0Y3mHfWeij0/rHp65syiNRT20SgOlJ1JqZP/l5VoQWMR9F2fYGz
HdJOV25SHOUEyd0YLTQQhpQQutnEXo3mvZdpELVqZeF49GUQuYb5LTLM72UQZvvUKZSdo9jjXku6
42JWpWcMegQWb5wI9uhq384n55Q31aFtWJU1gPjYiR0laN1vWawGXqLOl8ycOhSx0x69cMXZyQkM
KcCsu1uLnnisJfO1G+r60YwkzEKT6mfAbHbSiLrX0qnvKeKtzGwzsZM6kW5ak7Y72kFzHjszPYaF
tlOxjEqhoe6cTH0up2G5URGFcjNjkh+zED9rUKq3RYPAg7FIIy0M0busGqOzpf6Ejli674wsYN8o
w72RyhOzwPAObBZMb2yfCS1HA+HPIbGrpWHpSeHswJnEfQCVLy9F/BaM8+BqbSLv8yDUbo0ZVdZ2
HnPPTu/kqHUuy/BY6cTktsAcCK7FaoPohD/UfKFl0vo9S4qsmDsI7TU00tAW3gO9wmdnoDo1RPaz
zdq1lDCIxi30Mqr2mg0ItvfDaJ9W2UufeAKJRpydSk2+lxqr8bNaqlwDpRy+TniMZW9q6HYLAmi+
Umk3hhwZO8J6PPD9yH42Vnwo8Xr1bTkBTVB+jc6o77O+l86IQ82+EttQibbrMJuouZs7XwmQ8Fq9
wFOC3r2fD+gHyzUj4lQ2J7RCQDeh0cXq6JiiJOZlRvmstMns51hmLaf+H9K+rMlRJMv6r5TV80cP
OI4DY9PzwCoptERIsWTmCxYZEcm+7/z670DUdCqQTEz1tLWpEkHo4rv7veee8zMQKGiEkKSiqVmz
46AXVogOcoVZ/hJRHkHoJNoWWansIHmnQNkqrCyvBDcOdLsAp+TbDLgnM3cBc+vdeKd0BRKsC9pm
m74Vn6TCa/AmtEOqP8v2AzDGa6+XAaGX4vIkCKw4hdj38jEJDtNXDfZroOeG/PF0s8nC9uhIIPnx
GjA1qAGnu6XSwUWFv5TifthxQnGkXV2cgH0STbV3saNSkaThCklopRkHTRPIUORd7awxo8EwkPIj
Hp+7q9uO35eBA1C/koOeCs1nTA9P34mCwTpRBRgUWWggSn4QK65YK1KGqG8VocqlsgIBRx54RuUW
PzuWgF+7U+M9yxuZ1zrehRRGGhzPvpv+KUfRsBG9dDNdTX+GQQ6NJtZvIauF0EXTNjYSHfgj46vu
KBvTv6cPyS3Bo9vCdff7u1xg32rXCbYqMFzH3Oc70I+2T78faJvKNaICBFy/v2O19Q6pdIDHG2Dg
FZ53NkQNP0DE4B4BhHKPNVSxrRD52Mbv78QiR/JaCeBeQiIfSLBCsVtHKffTXwypOOyx17Knq+mj
Klt4lXtC0V8V98gUxSBy4t83Beg4CBPDNUGOyzF1InFXs/4wXU0fpQRu2xxZB6vpkk+Cft8NeMnx
eUJy91TVSFqAArNsT98hm6A+IIXBxi5+fAKP9TmUlJCDm34+kQtxcV9SKJh9/gaeAAC7NmgLre/p
uyjhciOJOcfM618ZV8tHJITKR7VuOlOJ/RJi79CbASK/g74O5z1Mj/gxmHkTLNg6XxFgzIG/3ZYJ
trkMSLcjKVsEc6B/pk0Pf3607UginjirzEXOdVqLp5ZAbxmbgEaXx8tOjv1TFth8y8RTiP3MiR8K
V4cURr2eHmhxiFoHAwfx7vH56RGwp4SOigOv29F1zIh/5DI12Qg96A+isPCPwfiRjdDSgsYpPFW4
nD4UDyfUHLDKDTxiWQhZGVBpIOG+4WmqA1BIHzOIt+ixSLBjLBLxEZu51pQEKIBOd1FB6mpMrddT
dRAf3ZClu7TL3qZnIXHUHZ3c+7wXtu88qqUfvByS3izcJlXwKwRjAxKkC29TOHJ5QIiLnLrAi00P
iawRhE/0oM/qUym14YGTceAfr6YPNR1VM52s/fzOcamIBFacPRwCPTJl/KhIaiH3O7j//CuII5mY
oHtzuslDlvc+h87775+s1YRpwJMK6+k7qHr1G29k95/+YPrOaZDg7yGD6/MJBeGBBDKV5nTZUT97
6Bxku41vmUA68xBz/orUaqAz0Oeta4Hyp6wCJJ4XcTArlFA4weUlnDoVfasRq4fpK+YzCK0PLLan
P3A61mwbsfuJTZFwmr6KAnVHMwyM6UohMgOAiWvM6dJnqCw+b8w8DVY5KYSdSsv2SNsOTB8Z+Y7F
sT1OH4MSQBlGqoRxwfzru0xV9CEV/PvPJ/pUQVwBOHsRsQA7kEFA59WQqBYEx/sQm93EmJL2/E8k
ZovPqADF4GgS7mkugeLPEwQbadjVA1dBZS6tiPqjz701HYbsF5SrN13C+btWDd6ckYtZxTZ7K48f
LJcdLUdW8UEUETfJ87Q81Vnwvc84VJsrDujlCag4cmZwqu8ZCVKT96E2uQi8AiwenRDnFs/RQqNS
zK2UQk86ss8bAWRyha+u5FNdx6bK/QBOkR4gt1ggQItE844J6XNJ1TXGpmvJDpdrMogdmkQ4ygoI
Kqq3MoKkUwuWLpBDy3B/eMpD0oD8hapiBmpoV13xL0kJ4LDLGz1Ek08oulUIzL9PMT8OITkC4Nkb
SL5VcXRUu5005IIZ9hKYQoZAVzwx/NGELbPaIoC7IU0QfpVkE6rKAkQc4XOtOo/eicgVFQv/o60J
v3Ez+U0pw7shVX2TDAMyaEgevbjM5hWCvR3EslJ4gXU1yPlnPpI5ywt8GTHfODxUPveOjEewyeQ+
mP5kYCy9N4wN8pw63T2t8ycqxP1jWkYctBTzn1kX8+twFIHAeRIqm1CRXAtyBcoyUKNhM1oTLQjD
4D5Byhgw27zzqrYbhzFQPTRR/PkhQDg45zrwivnZoE3b6UgsEshjIFzod8NjS8FrKEP8NeySYA/N
nQA7RJaYQiWU1goko/67DHIPnc98dkhAkjEGgBm2bdm72Hvdc9nLx1CS3HchDp4TSYG8VAz+L6SW
IPJAc+9OyDtnIzdFtCpol+1B1Z4iggIaTuxD3ZMQS4nuAwD8XZW5J7nJhl8CiGfkUfkocSKEncFN
AHX3XmuDLHpS8p4ag++VKzAJCJqEowEEWfOy2IB6EFszl4coSZhBU9Bzmvu6qavHymHVYz+miLG4
OU5XEUlwJPX44W667IiQmRnJamu6bCEeto6QIaDVVVI/hmxc0JA/+vvX8oSzQiJL99Pzgi8zSNRK
Gbj6YEqiYWx5bdCZ06WK/NE76Gvg7Dje9Qos/ZLUg7sIV9MHdMb2Cm3hQhu/wvMVcgRAUD9dsqpF
Sh4w7cZ0CSmcYevCg//Xr8kxHVew6d70flImvwwsIbvp3Z2WBUaD4PvnE31c4BSu9vBSjKZSrBf7
SEqepquq6V3Do2Gkub3jHRooqx0AWgi1OKgSeB3w3fQRNI5gCL0LyEfBOKNHNj10DXn3AHFgcO6D
QfXA8VyykXN6P/t+uvSQiSo1Q79tKjgJtOk7t6mwUwGw3Zr+vkXsBxh7NTDrJlf3fZfzdtHB71iK
Mjr09OX0AW05reExsH9/BQehuk8BqNerLpA/f2C6O90QkRi/jqLmG1Tp93yRNThYkVREBN1j+8rr
H3uFH9Zn3/XIUbJwogXhwPhIQgq2F0oPfyID3CBj3739vMTpBEpFceutxuUHQaBS0gHryHH6Gv9G
LNNmD3/+dDF9gPwHN0FJAoG5vkLAZbqebpG+j+98ZCSRmLA9HT8+fwrg4lhriSDb05c1+PmQn142
VpBHwx5Mt2SDbDVInOJq+ooUZOU20nDfef0aKZY5eHZa+oSUfeyDav7zCnJ+NnZ9zkPlqfQplAIr
H1h6nJ4shNgcom74vPL73Cj9Qf28yoDEhVpVepqehBK4VgxFf/KdTHqqCQ6OtFY/70XFO3FwOB1U
SbkDHVD2lMWCJXud8BC1SvrEIRe7DoPyMN0DBSk4yqCdvSuiLLZoiHADVYpjCq3fRtJ8ApyiyBRg
O7mwRBgAAerIlQ2/yU7BAFW70hvEIzDtODEE/Oj67IsVqCoSHXz/6P/oehEOdyvSwK/SN4KriQqE
jsQszddq3WMJFHl2jwwkYSt15U4c86fDXnE3bQfuzulSSFMCWhmGzZoEmEcAccEORDU6mBUVwwN0
1A5BY2Zz/Y8iKPw3F/s/HTxl5b0KZkEN+fwhSAjlzMYAelZKcAqmXJCYmTDUehKPyS1JcpchXxxs
S+AGCU65UEtv6B9rHKqkp4bCp+AiP9aLQu4FAH/k+UGrdOjqxIdPudeCvUIU6moNFCILhfAfIcft
VEcs3mI1+JZPNGQ9dLPKGHJ9cKyKKwhjvUG85Ci5xAfrcB4CIyCEB1d0xJ2aoWOPXwXjx/QvhQ9E
G4kggeYg0wusSs4JGVwa15WqDTXr4bFLq/tGzdPXALFEZMTEgiaCXEmXI64Cm55QbQkpZGMQZZAW
y3kP1CDnwztfvMhMPcSOzeKwACIGHz5EpZCbZKQJx0F0S0x0r4lPUY9klzSD/HhEa6sWlMyMMffp
btO2Kz5xZT1jAQFxSFpYRQfR2jZxvKekCYUVI0jfZ30TQiwjt6O49k0mrrOsLR5BLIU1pgZpJShW
H6arSnWea66r9kxm0VPvgxYK2UhI2B4vQ86rdSp0/brr4YGsXMyebcS/OGEj2skQ108EZB5mKTIJ
2MiWnUJQ6sLZMZ6YC2DUm4fYJ9Ej6VzfduUmMllUWn/+8R///V9v3X+6Hym4WXs3Tf5I6hEblFTl
P/8U6Z9/ZJ9fr9//+aeEXTxFJqosQlxSFniZjPffXo9+4uJp4f8hzoxci8DzV7Xcv0Q820xUpvnA
K6hB0jkaFpcUornjded6yXZ8hvjpd1casK5lufDgYuI30njgP/81fZfS2AGMAnc96O2hJaE6Oj0H
skJwAiPX+ZNtpx85djLw3+JoJsWriV9n+sDmAZuOuDxOT5QK06aC/8eXkpdTTbylWY81Dxm0Xy//
2/5I96/xR/lf41/966nZQ49pjP/ffGTnvxVpmf6q5k99+V1Y/+vtjNfq9csF6Kv8qn+oP4r++IHx
X/1PC45P/m9v/vEx/cpjn3388883uN6r8ddcP03+/OvW2OJwI531kPH3/7o51sQ//9y9vr+6r+Xb
a3HxRx+vZYUew/8D+2dRUcFiwRAwlsmff7Qf4x0q/gNwdPQDXiCQUxYF3AHoqPL++SeyAv+hSjwv
qgoD5TyjhP35R4mE2fEekf7BeIbzljB2QkWW/vyf0v/Vfz+b7Xp/FvBD5/2ZiqoMTguqEvyXUZ4X
vvZnuY0L7J2raIy0gIUTPFWRGL+InWIOQZRpINw45V53aNyHAlG+UhLgC0+eQtq8gxIG2YuKCG/3
3VkVXhlk8uU7yZhHKU8peEjhnZ+9U8Eg1QQaEL1JDlEWGb7/1oGBUaRQ2A0Pt22RS2OKIKM6UXrA
RXk6q4A2VrxsABuXDieoQXVQ2Rvwgr5SW7QyC7xURqiDMQ4p6FpteCs498t1bEDo+UBXnFF/jrIv
g+x8epnNLmiNry+DLnE+u6BCoKfYVo7eQGIeWczghFiwMPaqWYN/NSF+NRFWgZd5HkwAP2OyZ3EV
omiKVj7GRmiVq4XavexeX63Npssh8GQcMhDIa3XBAnN6qUsvyiYxfFPV5bt8F9tga3kU7eyI2BQU
oHfCK3Apz9idnOT17XcRlIWSz7oVaEUSicUoOYjMH4VG6+EN9vEWvgmudcs5QYZ4H8QaAVIU7Ml2
YN+2L163T1WeUAxeymNiOW9cuetKnCbR05wfkJOyK8O793SginTFLAzwu9utDpLCVWI5hq9nYB97
4HRpB4emmeIsrzemYPdGeQ+HgC59hBa8c3r+cvsdhfEdzpa3vzrgv95R4L++Y5xUCmAueEfpxG9a
kzzX9rCSfg4vcHZYql0cq2c46y3EP5DAqy8Yv95ZfhufDUWa99CNgqKZHqxpqCFGuG4OoP/X4Zjp
tML09vIGACngx5YML7TMNGbOFnW+DPMGMabPMdGsM6sxBqN8CAz47bfgD9rSVbuNjcymx4Uij6Pt
Vn3PRqMPsgwRxNqOXuLIrFUYH54R61Rr4Jk1gEc2nIWyjp38lsHZgIxCEEYCGu/oXHYIol0Pph//
+Xahrk9iv5txNs6wDKIZZdTmEFGEc3qcKb/dtiBcn7QVrKtUwAomj/fPGiyrO0gy1ygFsZmnB/fE
DDcOp4Eq8nu+TfaS7pkqpIN/IJ67UH/i9fnzt+mxL52b5npHVFKUDvD+Zw9jFvFJC1ynq96Urcjw
DNdmmnccTGrENll3umpzm0JHsr0pvoFSe50a/Yrb3q6Q6636+6XmUwvI8WvZwUu5YaHJzbtavhVe
sLB0LBhRZnODr5Y8dp4wMh64kh6cVqoEEOz97aJc2ZGMS8a/yqLMZwEvRrBw7D6lKVig35FWwcF/
ylbxt9YCTteQco2snD1iGrcNk3GsXQ6N34bHlj9rWRapgy95DebnHRhENzxS+Aw6oHcVGJnYHMiW
C3J/rdFxBHt0soMc4RSmibnGGUu9bLESxnc9exeIDnAqgW9I521n1/8q1hKWAd+U9w5QT6b/Tq1K
5+/o/nYVXJ/9f9fAbHIAz4PitSCd1mMPAhi5eu+NerSKk90VAE6K0CTJoJdRgZvgtt3rVY8TlYzk
aaiq0Nl4ZmAaEgsV2wQwVPrw4mjUHFZszR9q2/mObA0733K2q4Mn1oD0rqTVj2wVWoq58BpXZ66z
15iN7a6RkjbKxr3RxrsXY53pwbQUdO9ILTCoBkD8Ixj2Vr4BR1Gsq5vEDA3oUCz0ROHqSDt7j9lw
7gGm88Kx9Vt9AMvQkYxvcgBaFfQGQDcYQK6Z2S5d3S7+glVpNr57AG4pnBKYt8E0mPTPBPKNIvdx
28hS2aTZ8O44jxMhKzUOb8T+ATD5+FzxhA0AJ3oDvQst0ZdWPeF6y+IkBbpJCTrzM6uAwKe17KNG
AQB5JqVF0L+gim4gXRm4E1cHTHC5GccfvZhQ4IMjDIcZnPxmRgOpchQhSkejvRmuQtMx2KO/plZs
8UszxvRjt4zNZi8+5yHrksFYY7mAR+qejj22GRjpJjkp92QdroMjMfgXdmwfA1O9X3oBcewet15g
NmU5fCWJSokXAGUPtk9Ylg9sjcPbRn5s9c5I7kvd33AA+mg4QVmyWZjhI1bJVWLnK36TmumBLUxn
V1td4XG6VgSJgC5lNq24eceCFsAivJL/2prZu6C5OHj4a8xk42ziLm6vrs2g5xZnM4gTMSQPyKBr
pPWxHirNZxCYz44gDtcr5U6NIQFVdAvTxbW+fW5zNluUIGJFbs1YSuTbdsou5nPr9qBdsMBmM0Ph
+L0I8iGs/D55iwG4jDNhYQdzdcVT4NcQKdwhkFIaZ6ezFa9ThwJZWrABryug7uB/VnIdaSJor8oE
jZP7fYgNCDGZCKvYt4s3Nsq85yoyVcBhyRNA0mam1aaLulhEo9UJ8nfoiXEHQXiShV1QPTPpx21j
V+vyzNh4CDorJ3ClGfidyljv4dJQQG/HqoX+cO0YdV6cWa/PXShpFB6K0wPRA9YgnYw+mspUQJz/
fyvLrLfnLeGGQq5wYKm4DRQTANPqF7retUXpvDDzzg1pmghJF+gWylNB9jKgU+Xz7VJcry/48FVJ
ZrIkzSauOMvBKlygFCWIhNT+2wgqk1WTodpuG7rqe8H+5l+Wxr5x1vYp9ZCFMMBSsK5fu9N4vqy0
1sBGMtssbyKvdGs6bqhUQZZG79asW0MLwiFSHCJQA524fZ1CMasWhfBVjroKtGF9Z/XgYP5FEH7I
F7rgtQ0d/JYylSQC9yZcnF9Lyqdp2VAXO0neprb0Bjf5NjGkn2BhT3HCBU4R2UMa0Hw4CxW688as
7CGyl7xpk7diNrAlRQVHOmSYJEUQZi2bggYd8JsRRp5AKh1aXXn30xMsntehAcnWYipuhT5d327l
Kz1WgjsX2wxoppALjyrjymxoMmxwfPGh9z5UpBSNcYq/bYRRJHJTIqN+eXU2xmuf9opXoX6pB1Q/
FBAHaJGrj7eNXPOYIVeICAqTUIESmw0+T/SlGNne4wZmsNK9ZPE5FlAAmg3eGtdPaQPgnx4a0aKz
7MoseW5Znq04qdO7tBrdFFUCZEn4nOV0oYtOjT/rHDAhIT4lyfC0i7MqVKHcIPQVTARrF6SAWmAp
2NYjuec+eejs/8V28Mo8I1MeOV2SxDMRDvevYwIUj4pQQUMHtRnuwXZbHKp0zels221auJbFp+RH
BMEIV0sX/OkX+yAEEdB8igLL41w6uVPO5p0uAeOnCMwILGfrzjfaTk9tBE1t8LPWayQRKSZSwv9m
F50bnS0OJeBh2LXAqIdoqQ90G7dDKtW/YUSGnh+PSAmPgNxsjpPDOstFUG0DX2s1TqJlLsLu77eH
wdjLzzvKWBDMIDzGG/aQVJ7NIgnAa1xYABzXK5gzwsyS1HzNI8CliUAb13FwHHwo4zlRaN82PO8w
c8Oz5SLPJbUvWhhGTp0GvjutknYky5AiUpm3LV2M9LmpWT26ktQVPjeA+wubd38FfE/RWvygITHS
qEzgTxH60KpdDCEKzlj2ql2sjHP7Y1Wc9dC8BDE2C1BUSYPXWQfiTkcmiQnqH5Nbe7vbpZ1PLnNj
s4HIVWUn1DWM1f0T76y8cKHDzBdehgC0qo6L3xgkBobma2FCiLzEuaBGOj8Ih4jv9SCMCkNIfF8r
I/Wb6yJjuimR0nu7WJfdhSGOhQWXSCoYducTmqBCE48XWaTXWAycDtRCiVHz9UkssoXN+nyJQwEx
3BQZZ1tRhAN2VkA3UoS4SpHP0iHtDgolBWCiNVtoJTI/UE5WBEJGCWCG8ORsD+GEPkSdxryAylBs
8ZFsqOk//OR/OZvaTtE5cl8LmOa/ky2544xyadIce8HXYY9C4uQoCjg8YgMxMw9qzQhUUQ2CLdpg
xfty79+VurAaJ04U3GwPw2t+WB4Kl7MNG6PCiMQgLEt5NhsJXpqoNCzGXKE+0gr11I7oO7D3i2Bz
9QFvd3oIwT787Z4DTLgsKtBqQ5B67n7jxTZwIbsSgYK5gcgJmCxU198ykSJjuqGb28YuOw9QE7wk
UaYS7AzFWefxge9pqY/ca8DStVI9cN0qil9v27gyn8AIzpEMAGI4YMYg/vl84nVNlksM6SnNt2LN
MJvIx8FO16JO4F3ynhasXXaVL9bmnjPX55UeenBYIXTxjRVafkwOlNOyF3bqv6m73kCSM7LqD95T
teSUvywpaM/J6LIVZQmO0/npxUVCRiaGQwO/T20mjU7NFHO2t48fI1db9pFeRAjZzN58UaqYByQO
8r7AOLEFaizYiVqvR/DupHrxM9S5H94edMBmsw8tx7xd0RddZ2Z7vH+2SkRtL1UxyO+BSUUeH9KJ
yfduiPXbRi6m0ZmR2QB0sSmkmcM3OvheQKsQaKyvwOsMl0RFF2bspfLMFiLILMVdRFGe2n1QkmMU
QdLq6XZpLra58/aabcOqJuiZMvaPYB0eY/PgrN86HXHkNehXF6NjFyvrrO5mwy5E9qNcjcaG6EfZ
b9R+YVwvtM3cEYWIH3CdoLDUg1pstQGiP1pQDt9rcKJrfQAq7duVt9A+8yWgq7y6oBzmYgaNFDGW
tJADH5ei2rfNXGBQZm3EyNd+zRVIMuYkVFtjSd96xUAARL1DTFEvvzVmsa+N3EjX3UpG5AmgPQys
wI62LvAa7R1ZLeEULoKr87eZTdBhl0phEUxvQ35FROPenF+lHiAu7QKtkW+7V/oGzOgyQuJa62I/
QSHBpEjYrsyHd+TVjQgVN3CN52YfIomEldaY2YTU+IWRd3VYwNWILQzgpzI/B2MAlSVLoGnHSv7W
GFFlQrEZ5z+kMgVYJGLDt5b84xcukbFaKTYTsEfGs/uskZO66St+QLVG67DUYrN+SuAUTwxQaT2X
H+wR0c1tgNB1YYvfw/eR4FvzPW2xdUczX7Y1s9eYtW4r1G3WwkMx7fSBJm2P+Y4za4v4midrmS0b
tzv3tSnhvNiz9cJhYRtVOdaLSKmQAVzonrewobhwHc9rdtZvssCnSAfFjF0YMSQHdX8PFsUYERA4
2MzSQEJt90wtfrW0HF3EsuaGZ0tFRYoUoELUZWU4tqeXNkR0PC2GU682nDeyLXbS93x1uz6vDZLz
+pytGQWnihBTBhQOWiQaXytWA9xwHSSaH3H/x6abLR2J5A6lKoxLfQy2gvReCJfcWIs1OFswoFrl
QqEsreGZcOzYFO6ySgPaCTOfIejpOw+Mk2sQz7pdhxd7bAlOfoY9tqzCMYrJZjbfgsqnE3kUrLGq
dWJVK/DaWWS1FE++OAdiEgOUgfGjNxCe0NkJIuRbNBYA6HrtbMUYrjIPnDryA06MmyG6T7jAvF2s
8bVnQxtbaorTg4q9NZs7KtQ4d6A7Dq2GPICEYg5XgV1ncvwgDyDDu23qItyIrv/F1mxYhzVrKFGR
+6n88I/fiq3/2hmcFhmI15ig+7bGqI3f3yHMFhrqcmj1yqyiAiggAgIrIhVMmfWbOvN6EJfgcDa8
VVuk+bzUqe4YxYrbQQeCaFBAQDL84ngfG2xewSo8aMh+AmsHDkuzfhN2eRsBSazzG3/F/RyRaTgh
6eV98FAvDPMp3nXD1twDynIvLDgFeuOtXhAtWvNmaHoG+R6iaFSLd+yRfG+twUTE/KP4iL8D/27I
Rgc91kV83LXKVlVeHRevcXGeTTmi40Ry6qOyIYP7FirRsyeebneny0kNYQLoM8CXMJ5ByaxiI/AY
IEc9A89MGBq9nCMfy8FylG25IlmY1BZMTWHsszME5WSSZy4Kk+ftA5f4j26tGizj7dYX2oVRcmWX
gfGo4H9UQPHIfESWRUc5LgZUid+AlwGJz3feidOpNujqr+rHMrrvyrD8anA2LIuaAxdA0o29ZrBa
xJXGWJNjc1ppy4LerXxgHrhfLYG7EuEXpNDu2pelaW/sDl97LlzqYJhSVQTUUPzZ7FqGCCeAz6HR
BR7sKOA/UTI68hGa9fDsIkh4u+tcWUK+mhsb/KxBId0VCWIQjUVuAOAudQyPkmrOOjfAr7FNrbrU
ASpZKuXlZAvvhTCGRtgIKJlH10IpAzdiiKMhYY2W+h9i++rWLwtluxx5RESAAkFJCk/JhSexlVNe
xG6tBWQ53mOLaqQ2vadavs3XY/wF5HOPCxYv16zRIsPCBVc34edAmb6R/a73uwoLsn8cLMDP7Oqw
9h+UNT2pD0iPIBpIvQ7K8bbdqwVlGP2ygBUZuRJfGzHMO18FAzIO3d5TCsY+cGkYty1cGfciQ0QS
7kQKBPY8+uLUccV1YoYzL/RMq26wHPDYISkDikTVvzHsv9iabZwiR0xCEBUD9oKVkZi5rRiFKdqd
OR4tlkf9tSHwxd6s9lLoGsWEYpphu9YEw+8u/uEZQE3vOlPQofysZ7sln9fVBlMoAyUchro4XxM8
JN3mRTtUYAEEz2yXAy9Yekvd/8pMgoCZAEcwioeEmNlMItVOkWc9iXXO01hh0V+tnesQkWLvwrFZ
ibbyjR3qtUg1udWXQHhXBsIX27NpBQLviUPAOQEPaOVvIXofWnEgE00phfqBSh1OFj6vAqDqI334
dle9MrV8MT1Wy9mMlmVD6dQ8GLbcttarGmhIH2xbZGkPt2Rm1kvzxgcfTQIzeR7paR3/EGtweXH5
AgrrshHH6JlEZKzscE/OgwUy6LwGBrp2vRFqiKknJ1ADIZkScjpCTLc9jqJ/u/oY9vUiIjBTfHzu
ESWclzZKy4ESJKBmIDxJPHCrYMG/3UiX8wlTeArBHRmeCtCFz87RZTWm6UMaWi9B+hIp78OYAZqU
2OQvuXgvh5osYjWlYxqYrCpzVwV29Tn8BjhlDkRiGsYkCE0VsjA9jlPE10X7i5GLxA9MjqE3uqCo
7WzAn7oCzY0VbRaTcC47HexIROUxBwuIRM/6tiwlNY4WsBNt471arqVtYHSaqg8b0lsZimcVdrKT
s4U+cWVjBLvw8wCKIggAZczsCqytFCSCN9glpBoit8oKTB9AVHsGNbgHZEBtQaCic7+Azuf0VltF
C91l8QVmo81HTl8nit34As5DsS6M2nRXHcDOxgg8cNdQ/LbcNRQ8t+0Wh6ZFcPMlCED6WgOzRaJu
GDhnOtTAZ4i38DQHQBxu52jjkq4a/d2S6+dKWyOHDwE8QEcEUIWN98/msT5JWx7sW6nuus66T6BD
nrh7rwsfb4/Ea2YAsRUA88H24QJXAbIbcFUHMOMAGl3GzAg4B7njSzHyJTOzBgStT8WHnZzqInG0
BlxdyvCELrXQUa8MdlVSkf0oEdTaJXCqH5gjgM1QH+qXhIEDYzEB8CKsKk2zI8U5C/5PsBt8bRWf
I8yJBJDKMqXVOHBncLxwcsFQCIqXlR/Qb2Hd/MyS6CEU/YWl4FrhMDH/y/SsCiMvgHqFCmqksAFX
Fxh6QXh4uy9czsooHDZ30NcGxEacRuFZl5Mp1+dxkndQcdx1PGRN4bMHl2KGhe22oSu9AZCoMTSN
wBsPn//XWgQbWwcacrfV+/SD499irtfoUgT8WnUhtifLBBtyCpjLVxsJn1aYQOHXBEH9dwnZ4RoL
6cLgGat8Nu+rMgD3cKIgrx2oga82EOIFeJ0r4UiJ6wY0x3F2iPkGa3MJko6yEKG7E8uvdauWCxiC
q4VTx0CwDBfcRQoXaKVBnMBjg8MNVgF8XBX+/f2NrMpnFma9LfSQdwpRrFT3wSAUpJVZljsk3C3g
BK51hHMrs46QhTH8RRmsVLl876XpMXaRFZR0w0J9XZu/z4szT79ygwLswzEMgZ8SMWYn1xMjMIQj
MoJEhLa5TYow5fKyMXaAeQcBlZ5KZMytvDS5OM5GlOuzkPBigOCuAcJnE/xmnsbpNZJBoYj6Ut/9
bdgYpqdze2O/ObPXBJziuRn8M4FfOVDwhcxrkr94jiItjOArYQNYAjwAZ10R8Nj5vspHcnLIgmF0
HIAk41jb3J6tB1fr7iptdOtVSIPSHOhsvtyeOq4bRsheFYDzgEttNq7ToomhHQE/bSFHqn8oWRTS
HyzqJDD3JlwXe5AISWrPEKRIju6og0MHye0hkF5D9T2SViL7VgXCR8xCddgLuE8WoDdXDpSyCg/A
GIvDRMrmiRNNGtVEhSY59gqtCRUnC0x3uqpzO8DANt4GEKOFxrg2is4NzsaqlItMaEMCg0Wj5xAq
7Pn3DBz1t2t+ycpsrKaSzxqhhauIlCoxO8dHZCiM6XqAhoP575iSZQkTK7xh83QGmUK3mDZwaAjk
yHNQjLIdTHL/hg04TQG0xnnn4mQlJil4M2vYKEG/LLutRhucFZMljOUlOFACUHPcxcFtciXbtgV3
t5PI3rh1TdbimDtlDBY8bXZswzEEF3hrFABAfgsPSzvIy+V8TGxBDYKrGWGaeQA+kzucS9Wm0ptO
Duy8UiIb47g8VJXk21EkcAsblMvV8Ks98nXyCUlWCZmKDiKA0RxcL9rgvTTIQhwp/sXAcOmwELu8
7JFfDc6W39ptexBAC3CjgLJZAGIHKt1wfJfG7Z4ybeq+zuKwMw1p5Lcgx3Jmp5Vy4nQDCtZEunuk
oB3wDFAsS/vgV10DzTYeAbwPxezeyN/3ZsB1KaiyNEL46IVHMRXUQU0H8EWBsIeTa52PoEsEZYDb
JbzcTny1Mms5qFQx0LDAmcFXYM4ovQ3h6Oq2iWtthU7IUxHxe5Gf1yFmZM6hJeowK/17D6S8Qepp
vNf8vG3mWp8/NzNfAAfJVRqIHeq5KFlqvQl9zgZHi55wxLptaalA4/3zpTZvagBTUWdFcHSxzRSB
N4iFp9tGrjUMzoDodGh/0CfNgqAS5fPS95HzEidvSncnt9//b78/a3hPCboOYuug8CDiPgTDs6sG
Cw1/BWOHLBJ4OgGvQ2DjAonKHGeAelAFDnxrsCRrTAYm7yESOcH3bgz3twt0pVW+GJsVCCzWAYU7
N9a7bFeLtqS8BNLptokrbfLFxGw2cB2w/2cVykPVZ3VANJFLzdsWlgox68S8l2EaamHBK0Cy2R+Z
8CEQaaFrLRkZ75/1XylofK6CjpPOk4cgRq4I3EZ1wWu3izKn/ELi1P8n7Tx35Da6rX1FBJjDX7LT
JI1GozDSH0KWJeacefXfU3rP97qbTTSPfADDNizAu4tVtWuHtdcSu2/qjE/QzbrqTcxTOqVyyQm2
bCJFeTJd1BzgI7PfTXL1auvTPtX7OzsNjrmR7hQrfFcEmpfoT+EEeKqAoVxTvNrRPa0lXu+6uyky
3ytwuMt0HlEHoycHp+VAUMXoI/JClAI/OMmdbyPiE0iuEltQH87Qi4YbK1tJKcTKeBYoLzIbveyJ
pAj0hUXKLsG97sl7PNoObtLyC6TIBC4eKs1Mi/yr4/2PzUWkZ8VGFSWK8Ad+iW53s7M06ZhY6dad
Ff+fxYsnyig0z2hjKeZyAi2B/GsOfOYsBbKECEL7Kxvu2gcYFx+L7DA/xfcC65RMrvWR9uQW8ZEo
olxbp2shwjIHOMbl0QwrkEGSyioNKdHvJYTX70tFsg7D/GVIv7bFpG0gI1fvgoD/k1SQsS+rOkHT
aZVasNxae0yUNxUpVWODKkv85qs1nZlY7FwohcHYTZgI6VTuMiEakeXJyfd96qn+6DWl7LtSbGd7
KdXt4+1buJKScFa5hLSBSA+vMTtjWcWq2E/b8uyX5ntD/DnLbvQzMTzGqmfkhxglhOA9j3e3TV97
S7APTJDT44Uu0VmWYUYoUBPHT7j/dZrsATCEUOTPyUYdYSXKvjQj4oIzb0ZKkg9a1DEYfNRfpGcK
CfvmKSdNeXC8em8dfdfwEobmn4fTFjbx+vBcml6UBKVWUdM+LzJPDZ9on7hjetL7n7e/4paNxenR
6cDIdoiNIv0Stfq93JioC9bev7Aisnp0vVamyDvNLDNDxsps/wWblGvM3xyy6ttGri8Cn+vMyGKn
HD1FR0lOM1jaIIeCxTSeBy8edK9Vw3fN5LhpGLih0m9VgFY+oUAdMbLIYbwO4nVfaSPQHb/Hhz9L
bvg2fYr2EoeDzLL8UH6THwIgQLfXeu3IcCh4MDEIo4ItWYRvaQEhsaFzKpk7cew7WI3dTP/Z2U+N
urF11w4bS0wt4a4BPFxhHeoRvhFZDOqmVveYTp+REnGlcDja4ePrgGrk7XWtxHSX5hYRiiYpwA0M
NtH32/ZeEH96VYNe3WMq1f2dBREvdAeVD+I6lPsXRNiaRws42lNcddanKa3KP84EhecWBAikSjDE
LV4MeLE1W0KE0DM66Mgl1S4fUYJTvdQJtK+31772pSn4wnZANnONShoSpymsTsynpQ9Vp99H2pNq
jW7VP7SJvus65e62vRUYFPSXCmBrUnlGmpaHqJFgp4o7fLdgAfydfD4nTw4YT+mYgWGHW/e2wRWP
jT0oP1RRAb4Gd1eTXak5urBpl0Gka8Vh84KgnrS1rutUjXWpqkJiIIb9loW8TEGCxapqsS4BPVLc
9Bl4no70I+oVDParjLfPsVvld1v1stUVnlleuKC+QTBDnQOm2qPudSgUXHc3b939lULl5foW78KQ
Fxrit0wUNvthH8LGwUxH33jJsd2jPfpaQ/D/wrwyZDZbKOc1t0PdjOyQ9jrguUWGUhpWblpAuzxk
GF+jYnYdyltTMHlOCee0WR9vHxhVvYptxEr/sbfwBqC5UIuDB4KdHChvKa4lu0WyU/xdZrwfEaI8
CvKxbDcXXlkegp3x99jvw+RYbE9BrG4tSCWgczIcAksolC1pYRS0fPQgfCqK78q4cftXd5XmHyMW
BIo0GZ3LQKMxs6KW4VtmVx3eqo/qHnme3HUsN4ZNey/64HbvWrobgyTeiHLWnjD2lMF7jcsJFc6l
bdtBwCoYsI28YZJD59HuaD3ubu/m2hc8N7IINQxlkqM8UVNvVpCOQMY6gT/ktokragkmfBWdcBsU
NDAQWmeXC1FnRzLgPk89vfB5GIpTi5yjK1nzA4wbD/D9oClQm6dWnz8EJYC22+ZXP6MYXqFLDAXE
sqjSyEUPCbozeValvTeL5sWKzJ+tvTX5vmVG3JqzkNSJNYh4Z8RFEtM8DTZXooXxDKXX26tZfR9+
z+L8z3IWHxMpsFw3y2j2AlDkiAEyDxDcB0fjRQE/nqqkpMetGfCVpcHNIZgYBLccue/l0uyxNeag
K1IPlTW30LqdocAG5W8FNWtLO7ezHA2F7kcLHB0WBPTBiGfe5CfKn1Vwr++co/YdD4rk2FbyuZLX
OxdGF0GbKRkVtfIy9cwX5ZC/n1F0jJ8lbz7Kh+QrcWL74OyyjZu9Mhh6aXRxWIbc0PJsxKhIuAdy
lq/aQ/Y0AXc5MQ3jUmw6jcau/IQQ131w+HO4nrBuO9wGgVtdOpa0CBgCdNjP7FeqvA/SYN+0z3qJ
jFLe7LdoW3+zvF+mwpfWFh6mK8cqduo8pSlqucP3CpF1T2AT0e54Hz4rX2iMALSmssN1OaiPgiEl
I0142goD1nz5xbIXx7itIwbm0izl3Rp3CLnv5r/8mNeqvW8Bm8Jb+VT/bIP7f+HGz83+Ht0/cwwy
hEm9FfO15ZFSkd67xvAV4YMNL7fix9lJh/YZwEG6z4tjXKSFXRQ+izND86lvzQ+ZIr3ddj2rbgBI
CtVI+ltXI4cJKUCPAELqQXs8umDWjlno32f++HLbztpSNBYiaOgEafvCwyGamyoEwfBbDCG6gfKv
RiBwbttYPQznRsSPONsV6K1HuDptCMv3+r22gxI33jkoVP/FAKur0c9WWzd/AneTbSGeV5fHIwh/
miBNsBbH0NJbszFyaFh89Z7MGHBC/S/OAvVXAsLfOK/l/c6jpNSqULCQyrHrRHfW5jD2qtfUDKJN
ciPGtZZPeovS66QmKUDVw0S02xyDF2SyEg9NDdIUqgjW1637u3b8zk0udqzvqkSIAmFSyw/ahHgD
c8y+tXEwtqyIPz87F1EUJmNmAoj1HZ6CKupit2jGkwYZye72EVy1ZJrIocDrQNNncQ4gGrIp8LJL
xSgrJ8NppUdDMpRdiarm4bap3zu+9MGEsYJiSwaBdYVRqExnDOz/oazp66eYOUV1J9D2wVH9URh7
oWsjQ1vDvMImUf/6YTmzvngBZnKT1o7E/CypX5DvanOPkGcExWe9Vw9j8Nw08HdvTe+uDBE7zGf8
s+jFBzaK0K+q7LfZYR892L+ch+FTMe/jvwuElRs32Ut7MX06oaBsHkK6BiWNeRtk6zZH8eql/+e3
LIfxVcWUejvl0tcwTwTQmyLNHD6L+zLuGWNG5uZp3GgebJlcvAhG3Dpq33FFu3R0e4UBPKXbOler
NiygcMAwZcj6F7clrSkCSxJe1Hm13gRJHyWik/5su9F7SId3zt1WeWT10pwZXOTydAnSFr3BGQhH
5kb56PqNikLTxrqu6XRgBYJEibzFESRWSxy+qU9pAK104pnfYLMG98yoVIyQqNt8Kp6CY1sKGMc7
pg3EZJH/oZY2y8xrX5acicqlyTgH9dlLPzR3gdbPagN/ToEIObFp0+1vO4VVCwJt7PBWkOEu0ks5
VIdSrtXEG3LntUi0931q/B9NLC5+l0yDZEYKRCeR7g7jO2sLg7LS6XAA2pjk5xReqYUuYoWiKuWu
hLjxd0xXf0xOoq7UnoRKR/Je29t/UX7Y3f5uqvjVS2d6blN82LMngn5ckyJOxuXl7ZvQ5oAN4GNw
Cjkd3+Jd+9DeZfv+JFGym+B2KY+Q6zfuuJ8/F6WbZ66Czusm28vqiTUYe0NBCojTVRlPi9qkRG6V
83IQmiHVsfvAYPG733P9XutqE0zCxaE8Iigd7HgANopCa4dJ8OZZoB7p/CyJimaGGy1QcImX9c4x
Sqd7ozJ/3f7ua1efii9jaegMXSN80VdDCL2P8GdWfsrL+dDZyeNUO1u5mbhZy+09t7NwMdACVkHa
TgnTHehCN8gEvHdgRhBxTc8G/4sPBzuqaL9adM6WUYDuMBLjN3jQBjnJbHznjHe3P5t45a6WI6ZL
NUaxsSM+69lpDeYiCCcmcH4vRzu1J+OoH9AF3zCzegB/r4BSj+mQXV7aqSC/anpEIn9XBY1Dvhsf
hNZD8/QBDkwQsAWkEs7XdH8qNwkwVwsHZ7YdAeM/W6NkaiFINGwLjgJJ8QzC9k/IlXuI1b0V5W74
a6vcu3YYLTH9KbSoGCVauGfNZmDDrHW2DVxTqZPYqrWb9H/f3ru1W3VuZVEmKMKmlSYZK0VGYFbJ
Xgha/7aJtW9HqgVuVeGl05lOvPx2kaw3rWxC8Ffv6HJEJwXPVTEOmXwUdYhtbhfxrCzOoyFTsIWM
AJrIq/6GqlRtrRQp9nKZAcHQ1dsD2njkrd+zTdLlq20Cy8AkGO4ChSyo4haHv6yKIckljKkZEhzW
T0mn27k5RHf9DTEjKsTMBdCVunqFogksX8HUo6dMD37e30+TgcoiPrguHrXgZ6DDaRYwjQlpTNV/
mLtTg0zE7X28Oir8BIjAYTSkUgeMYrGNoylpObBoDiTq1s2k7eYw2jgqKx+TMjuVaPDFJOfLtLJq
grzJZGLY0tHuCzN2U0vejUiM3F6J8K8XB4TE+NzMImiwa6OTKpX0P/Lz0HYZvwm6gzX5hn+PQHRk
e2FmZPKGG77ykhglJSfYorChXNX5h1o1IzsLEfWG4Da7Fywn4Wk7J1n7hFCO8FIyD38NdUmc1u9K
O6TyFo67xJHu4srytKnb3f6Ea2Yo76G5SIFBATe/uNP6ZPFI4jeiqt61kuUiLukGRrn/czMUEelW
0hq1neWZMwbFTmAOjD3DSA+DwwxkGZ1gedmIxq9rNYJqnnoG3S0hB7aEXtUZyaujYUc9Os/qr/qj
9R9myftC8/xnw1NP6c/uYatKuvYRaRrwl3idryjBYU6ztTztUb+21U8Aj1+LKDoiY7yBVFi5uCyO
G0utRjSaFxeX3lbu+CXHvTIY9a2l7OB3c7Nxp1aNUGsgMBPo4mUby/EHv/AtDkTIzIYiF25Lpff2
YVi7tmC3AP2oJBRXFNHFABB3zvAO/WyclImg1zTv+i6jz7M1lrdlauEh4sq2ozZEWCnRCjxD8dL3
9ODk6X2uDhsfbtUUGCrUS/HwV4qHqZT4iuPzOs5z8EMz8zcuLBRSQftKpLURQq0euDNbi9cesEOh
JgHD35XZ7RUpfjem2sc61zbMrC6J/THEcC9NucWBs+VW8auCr1fG6H61gfoSorphTvX3uZK2pkhW
Dh5QYDHDTCUXKNrCmOpEQwPsjwJBUp6mGaEVWd3YopXPpsG3I0YloWu7UqQI/Tg1Ui3A2dlvRfiz
nb5P8Qaa7zrNhLuB0REFPJEuIr6FQ50jRtdwTRxuxNR32qFHfC5KjpZMamX+mPfKSKQkI4qxsbY1
1yf0D8W8IcAiaiyXntwZlSkk6EBylImy+XG+K18NxQsPdEtcxVP2/gOFHdiu/zgtMQmY4OMCWqRo
16PnoBMzxppE71k3d0bXuFOe//k5vDCxuMVNktRWpvqppzn1RzXxT3msfjPq8l3HRMJt33QNWVgs
Z/EZDavUoWoEwKQfY1iYkSyBh3XYVx+cQ36o+4Pl6c/hO/vNJjzc93SDzC/SLtnYzJW7cL7g5VAi
yqnjKDlgIx059OphcjvndHudK1fhwsLimILJ6OSiotEO41g8u1NVxa0nZY1DbpJXirWxoKtQ/vKr
LlkaA3OakN2O0f7Sx2fdavboOt1VenM3J/GdOm9R7F3XkbHHFRRcCNBEXalFBEOi9X5N19R6Nu91
L9vHh3AH8fmjYC6K4PT6Y6wnBrnWOoAlkoerEEBuCikYagNSead0bfP9ZKNwHmwBFFYcMp1YynAw
w6DqtrzjHRlYI1UgsKSyqdwydz7PkvLSVcyxFKnxx4NwYk1wizDiI0o1S1IJs5DMPphZk1UUrjqV
bjpqjG79+POTCIuJDUiRPhTYj0u/ZcZV648VDlMOQk+ePgaMbYXMiN22snajzq2IL3uW9w+6llh+
jAsxs/77ENEMavV6SyJo7VKR2QHnZCiMIHTxhMVVY5X9RG4c23c+cn799BRtJfprN+nchljo2UJ0
Pw2MrmQhpfq5l+N924+7avxiJeZBiTcyxdXjdraexdaM1A7bVoAnpe6oxtle7QpXTiePF8i7vT1b
lhbbExYWZ1inwqwxvNEEjZsymlF0pVuPH29bWj0IZ2sS3/fs+5WOVFtaxh5xoL02/NjUr7cNbG3Q
4rEa+7YZ6lyctOJ9j6J8BmXilPwgLHiooy0Sm60Tt3it/CAxWuCSdDqz/kAPwNj3Djx/ZgGF8+1l
rX03zYBtiOosAxhL11P5vSpPE2chFhyCpB1ZNO1um1g7BBQM/tPrZmxmsTVBXlCEaQwimEl/bK0e
xcrXNNUgnd0Kltb26NzSYo/Q5MjiasDSiCx11SbuGBa7HNqJdLyLmLn4v61rsUl5ZRepxsw5L/mX
sXlJS6Yp1Bcr+xdVFzhA/vv9llGDOpt2XUqsytL3mh55UvGeR/7/tpglk11dpMEwlwLmKPXHIBr3
daY9QrE+p1voh7Wzfb4c9fKmakatyXWHpVTwkJnvfal1VXkjp143Iop+IoC9Ig0YHG0KFAgDPDOf
UaTX3TA9FVtNwi0jC+82yb7NUCgr8W3Zy1OU0JX3yVbmsXpBQYD+/5Usbk/XR6ORj6xkUl4C58Ec
lA0PsL4KZGSBmov0SbvcD7PNaQvrPcdYDT3bfuhNQErVxn6srsISjSG6jSDPFnGpNCOu5ifCB0iR
p1R/98G0sYwtC4tjZRpSxDgQ38nSfk3tUxRurOAasUfYxKjWf5ew+E5S2CeZUYCTHbzgXf9YfTbv
46/2Z+Xkf3Xo4keCItTsXfmj/rAtFbDqQ8+Mi9WfPW+OmSp5KDybQ82891/arjipNiDzZGt8d/U4
nFkSf35uKaDWJuV8RxCfgPH78ldVZIHXRepGqrK+YQaCbLTa4Z5buE+nDK15FsBqLQesrmqe7pd3
tz3077O7qCSzZ/+1scSTDlpIaS1WxJ4hn3uMTsW9f6cB7NS87vl/QS0pzsAte4tjTr+ejMHoBCjK
P4oerL/TPkQIEYjh5+qvLdz/9VjO7zP5z/oWh17O+iK2xgZf+th9RgSB4bfpUHzU9qW3LQu8+rqe
fczFBQjK2h6ClA3LBwS14/ynMdu22/npQWnzH0HdfLu9e6snUSR6cKvSVF72LasekQe7xp6RUaVK
i90sQruu9G6bEefsas9QMxV0PRSQlkA2hqhKRRXPq6obietr0ltkxV+dPPjhp81jkOX+wVGgClKq
L7cNr59OqKKZvqOkfYWdGfHlYOFpmfuT6vmNvLOK9DE1NXeMgse0qw9DP7hkcWjURq6hf5aQYu6c
LUrgtW3llSQEhJf3mt497xwji+ike/EENkHNZHuvRONu7q0v8yA/Nmm2QRuydvEZEOOxQdUIvtLF
xY+Sph9yUVmS/PFRbv2HjFb+7U+7dnQo2osuGHxjVwMxVui3lllyD1X9RWt/1fFTmfx128RqYc4Q
XK6UA2EmWj5phREPhhFio9mnH1G+L9pDqrjJi7QXCoWZLsZC+nRfvW7fxNW3CIVC8njODZ3UhZNW
pWjoip5PGD6ywB9QTXnZKT8goazGDKUIwNAv/WCe0pfhi4Ymz/722kUcvbwy5+YXgU+fIXhVjD3J
qpTcdYzFNNJwZ1XvYrPamdqnQP7jGRX83LnBRRCkNjH4KPFWzEO8qwAQ2lu1yNVDefZFF6lDBTep
XYV4gVau3/sRsnqlvnEo197w80Uszr2ulVbTKWLTUjlz8St7P/0BH/fkJmq1u71DqxcAngKAMnT/
KLtfvuIZkvFKXvCKB05YeLKZRbx2g0aEB6V0Y/+5Nd4guo00sMTQ+XJ7cmPQ6oayHFMpL1Ewfkrq
4VlW8o0PuLIogAoKfUbcFC39xanP4x5nqdO3mJz6QFrpNu3XOpOOtz/dykkwBO0i3CWE3VfgczUc
CydNKMZFRfXBmtIPcHG+3DaxshDRTqCfRF/xWr27t8YySBJ6IqAn7ycDnns7vtdif+N7rYYH4DI1
SACQn6Dgd3kK+pjQzdZ+uyiazadsX/2kZeE5x+qQBt5Wx+B3D2TpFuBfF617oKBX+wOzQRFHNuXt
was+O6durx2yU/Mp+Ab2j7Gv4/y5g6y12CHRd599ie+3SOZXi/znP0DcwLPYtZpjgBgh40MmpXZk
IIq+Go51agpqf2ny32SD7bTlungJ5E6DAcwY2totTCXXgON25nfD1yiHgrV5k7OwznZVEZTDUZ+J
Xl1ACX1xqjoF6sW6cIK7xib5P8yZVO4B9FMfvn1I1ordnBKYqDQaqtd0Xn3Q6IzHw5mMGqzhCumV
yt5L38d79QDZnu2CnAkOW/DaaxTX76lq8jShxamoy35dUidzqiqBCGHru6zfaYCAfJeSd3cUJOLV
x2E3HKLHbsc8osl/32W5a2wNZ6xdEPwJDkXh017RkTSZAid1Tdxet8YuGP7qHH3fdX8sWCaWemZl
ET1rYVoMkQQ+etY+JzKncvprbq397W1ceSsvjCw8ceoUSmiNGDHy8iSHdKCyqZNclcQNadNdH0p3
MrCC20a3vp/wcWcXIU76YGxGQbedZJEQxhzjXdjo/ptmzfpGNVk498WtZ5yAEQYEtm3tirzFqSU9
zXNszWH3VpfzUfLJfirzdTaLE5LYH28vbe0VhR0NSAtoBoFau1xaqHRzOykar6hT/61YUuoS2o8u
zvbO7qutg7hlbeFRMuRdxhaKUm/S6sENBvBBqtJ/laPwTSmaf/HA8XoiKSrYy6/H8rIM1uROJ0Jg
Ys6tmDuCpgZ+x428auWBAwjKBDc1HxANy5Jvkc913oSkHbljfe/T6X2h4Epu79L1vAkR25mRJUN6
W5o9IC8q/6itw5f/0O7ETLzzF3yoBkNWJ+OFGrr2uXhNn7Z6dtfzhgvbiyxcG+y4hdFekBnZx3mX
7zTQoOjDfQsK5pTiv8tDNJwchGXGfbHLpJ0JxPfHkN9J75PXrenSlZt48R0WPqasqX/MEvCRpPF3
JvzUQ6i70/wvinhcQktMy0GxQFJyeSuUOOniSUD5/S7yAu2A2gI9FntjV1dODi0CsR7K0RRtFh+2
a41ckn1OjlW9dNkPi77h7WOz8rUuDCy+VjvHejgb0NONlLnK9EM5feusrQK0In7m0mPB5gGzPixF
TNcvwiKIKMbMbnji5Dbh+S+a5wKivcoqviS1vsftdF5hQylnttF7q9J/IEW4+bgLt7/4DQyxQClA
PdTiHi42DCAo40ARr0HNxZh3Qg+WxPFBDDrn++h1a4B7ZecuzC3SmzCOo9AU8Acl6tyRaaM+eL29
dWv5MEqUcOAK4QD5qp5ndZ0FfpIkQPCexo/9TkVdN0fiLDqar9ZxeKwAnW+FfGtBEm8PNuGNhmRy
iUAcW+oqTRETrjgAOsD4Nl6FttkPs0M2yvoltAG24tyVQ8oEAt1gDTdNOXhxC6q2VWvf4k0Awgmk
+LuddHCdftr4nAKxvjwgOsxFTDrwIFzx6E2FXCWJGOGMsvmvUM1O41z+HUOdEITSUevKQ9jrD5lk
/j2NyuG27dUFahqQS3g7ISJdLHCo5kFCH5HKxtC8K/34kHXDx6AKd7fNrOULaHxCJi2wsNeqOMo4
t5Uy/J6Bn2yvLdy6cq1dsx93xQcLDG7wUj6Yj8ObE8ItBLeBkHDaeizWLgapnioL7UHIDRa+AGV6
I079OfFaYzjxOV2zMl9ur3MtDWMKjoBFYC9BeSzueun4ga9NuE35vn38zyCZ9W44OPfVc7Dbks5Y
27xzY4ubDmxL1dKQB0dqUKmoB7BbHzT57faSVsIiqPQJzw0Vsd0r7UR1NJrcaGiGj+OXIbpP4tTt
63dx8f22mZXYGTM6rxpJJf+yOIjaEIZNVpIGlIMxHeJMYpDMCWfpe0A699yoevUpLqOw9uTZ90Pv
tvGVD8lInEDkggC+Rn0EM5xWeYfxCEKSIdV342y5U7bxJa+jZwWCF5gyBT2JTuHh8uHuq6KqIPQA
VwipTOB8Ae8HKbXtVRIotW4LxXh92gXkUzBZASZkkmrxQfsknVgVYwryCxKUkZt+Vb447+aX/lf9
ufwwHqdT9uX2V1wpcpNFMuQBLE2Di205FRTIY5OYFQvUj7K0r4FNhjtzp9xLxgGGvt12q2zVogYT
gkhIqGovrxueczTStiC+jdwI9mYGN5+1D/FnxYPS8tM2H+DaR9VUkOkIb9nClV1uIdMkhOswi3ty
dpoCFWmDrUHNlXovNWxA20IXkUrOcsrWSucwbPNecBU4r9O0nwFueShpCYk7ocljPM1entyB8jM8
2d32ktd34dL+Ig2qcho0iRmR4znzri3eGua1Q/gkN87K6pc8W+bCUU5yPKnSiBnRrlMeAXI1x+Io
uquoL37tnmFk+PPHnJUJyB0vLIXSZTppSdlYOzZTM2PKcJWOMIXOPbS2Attrh4kZMYRErMceLqdU
p9yedGb8qOU4kxshKzRmp3J6N5kbN3xto2iqMPEEn6N4cC7PYqsOuWJSWwQkwnsZGDszeTQ6fWOj
1vaJoWgGCmmy4P0X+5T1Wi+VIVYsk2BLQbATX3L7LKhrX0xHRUPMk4JTXA5uSXXsqGGLjXbX7/qP
8nGmvbFP7mEsjp/7U3Ac76P3GfLj+knZowJOD9mVXeNe3SWvW4dk9bdQ0aQYJdviUbj8qmFo5HPS
ESRUc0dD7k0vDW8WU1bVuLHs1f0TOHYKf2JqTfz5WeFmCgs7VoJMzFA4rhr8bOkjgQvceNpWXaRA
YiH7wyQSAO9LM40WGvXUYUaoW0n1Ttv95lia4CIQEsRRThx2ez/XFib61CI5hUFq6SThtRhqrcWi
1iQPhXZM5fjoz1tw0LWNYs5VoGgJ5a6AtNTau1ixuM1N9rOHzEVrfhZ67fZ/LM1kUk/6x86yujHl
Wub3aHN5XRvt2hyZkY+3P9faDSO1gEYUgiZWszhxJUq+Ti5VONx02PFFCXu2DvVKiQbFQoQiobWk
cHcF/Gng6U3CiEelfONJqe+0HZRMB/0ugr/wff6Fef1deJJPo75TP9xe3er5E1rUkEFyIq7gQE5W
2lrtEBRU++yzQZnmPkVEL7jLlaN0NE/5MTxuWBSP8GU6xWLJ9XldqCdfZaeJ5gd6Dpe2Vznv6qAK
XGeIGAAYg2MclHtNKQ/pMCHJ3SUvchp7Q7GVqa4dTSFISC0fNkEGKi6vHM96Rp/bjz2rr7x4VPdF
ND1O8mu4OYe1Ut9grQQ+BFsCsbQETgxZ78dBJwZscVl1XnmN/b6LjkoJKU85Ij/60JafUvUnsuAb
7ms1UGH2+zfdFQ/eckyG+coitHKuefxol97Yefqv/g4p7gOkCKVXP0CO916pXekY/Yjvu9PWZNN1
wsDKz8yrlx/ZHqXBLkN2GdLhg1UWbpCnrgbjQSWbXqNP7uBsYU5X9/XM5MKVIqJRENeLFevoW0xf
h8o5FNCYasqWc1tzoeeLEz7j7G2wSMZmm96Ul6h3GTpWefxk9j9u35Nryhw827mRxQPka1oG2BAj
g2cepQkqCSoNu/bUvFFb/Jocg0dr3z/UMJoqT4igfOqAHEAufrr9M7aWKj762VLnklg3i/kVKWOE
VWMTkUVQPSX722ZWalZitQJCQTXwmhWpiyMySYauRJARuYLJSoEILPtk7fPTDKd/8qbDVrD1Fq5e
UIpktGWFQMIV8IfTkpAX4QvgFP2h78dTC/2lW9wVu+jQf729xrVPeW5r8SnVeZ7GSSEb8hvoE43e
gzjDg1JgI6RYPTjndhb+TS5L3wwrtqw9dLWbVd7wC0Ja69A9SV5wjO70Z/+x3s9780HzYngZ3rVe
+b+o56wUWxR0GvHzjOEjPrJUMqhpmipNyqvWvpWaRwuTz9sHrjoerKO6k0+gW29/4JXRQCxCyIl6
J+5dX1YpQOn4WlPwmGkWjVLJfi3mYh8iDdGVH3pL9Zp2gpfaOYV1v6uynpcnRbE73tVz7Dn1Zo1+
LXSAE5s3HWZHoHOLGyy1jTX2vUh/k+nNl8qPYWfgCFWatL41PxnOcz4UjxK6eHI87gfjpVU/9Rql
jd6AmUY7yIHhQa7tllPnKfwT9RPAzb/qMjjN0msDblJ6LOS//dDZx3V00OXHMsr2gwxbdd2fADbk
rq4+zjLqomnvhl3o9RA8V438YKsfsj48OJHmZmp370TKRitya+mLsy4HtWwOsSN7RlXvHfmujs3d
7c1esUCpkJAFVAX10WVclmqV3CI5SmMancxeQsqhljdMrMVlxEW0AcUoNbiyxU0a6kIpu4DYT2dD
4ORw7sL8AGThvnWbXf85428I2zd36i7cOzvpcHuF4hstAiXG+RlFMgjQGHldHJ98MPVZHsU0eiw/
Gv19Sgbi14Vbhv5GsLBuiZF0BZwNBGKLlzPIqjFVJUKUpgIgwrBp6Cam/eaDOnQ7c7Pts7Z1ePv/
mhN/fvam9DaSvlMnKBGm4XFUhtdJ3qLAWXMFKpgeC+5KmDivZDdSe5ZmrQShpD0npqu/DPtp33hw
2NLR+qDVbvwh+5ptpqerZsHcCPgasSWVhsulpbOaBlWO2f6tfoz/VqEokzxzpx3z72h5nsyH7Hmr
obTSeCGZw5bNy4nYwfKU9urQVEUa/ieFFA2sSXSwIi/5yDRUBIlg+LgVFawdmHOTIvo728EuhwNE
sxmzqexpJ6UvuZMe5/B1jrbkvVfeTNjwSYxMig/EsouKXhc0tRn5AladJa8DNCpdZ3qtGb/cvmpr
ZnSCZJQjbUs04y/XoxVmGPbiotcFTGEVM9wGzPS2uXHP1g7+uRnxWc8+WzzITRCa0M7r4XBf6Nq9
URxuL2QtoBEiDOg+CMcFH9vCRFShvSSewPiuf+yO2fGHCPRjt/w3kaF43Cm2QlnEPPzim8Ek2Usm
JKCeNWefcyt7KBTlR2ymG9Meq1sDygQuGI1O8dI3xX4UNUNWQVheNXfO2LwFsAza5fjng34CCP2P
nYVTyifdb6ucDyel0knp88Nk/U1Kt3ECVldjCb5ZB/eHa7/cHqNpdDv1SYuUSvkIBP41jNPGpVj/
8fY5ENu8fDtglXDIPmWIQJbVRw2ymRyFF5HjEudYVVu5XWpBbp2UX0KreKpyhDOkfPyEP9kwveYb
LGa0ETUXqPIl1LHg5VDmliXWrf6hG7NXho32fkEEpAwbXAJrX9NChYwAiwYpQd/l11T0om0dm+h9
ynxXDn7VBNbq9Pn2pxSP/NWn/MfIcnIlouaYmQLr2oXD/CEr0/g+r7XoGwInBTUM2XTbmYnq20ZX
VqYBSACXD2GHGBG/XFk6SH1r5aBISkN7ayrz3dgN32a7+Rc5s8bYL5Utg/jmKkbPlUGShlyKvUT2
lUMkha92ms0kknrh6tawxdd4XRWgigYSGiglfbarHu/QG+WUqvjWojQeeo1pnEA+lXHjavNxbnp3
3hKNuD6MGESKHIwA6cBVR6hQZ71TIKX0ktIZPw9toLtql/oHFIjh8CjCrcrAlr1F2SNnErGroOL2
kllGIeJDmtcexK9uuCW7df2UsDAuJ1sm9GmWRz9Ve21K8sZnbvOhnP5Gdvj2AVzJ3oQBOJeYRIYu
ZhlVZJPjJHFR+3QLtcP0REjhtYJxhcSxPTYn2flXnw6KBzyW6M8sj7wd1IYvpWwVkqigsnrqR7PX
dH3hZebo3FlWGQYbxY3V3RJCtuJUYncRXVAhc+yy0iDK1ULz1ygb7VNleMo47eAvcLqNO72yZWAY
uM+UP6k1LPuvNULREGeSigfKdBilbjcrf76ecwtL7kXH6HMtCLrMa+v0fpZ/ZE2+NzTfG/tNHRHh
gC69Im1kNO3g4+Jq4X8vHVSXN0o5O+DD9Bcm4a1DdXT2BtScYsDOf9gmVV2JcoH5MAOAN+Q5vEqm
mWSNEQ5hbYZrvxTfkxMNSY+MBcCPB6XKLtoEpFz7YFYGr7rFZAB9vGWnMM0Nx9erIfOq8ZtavNq+
ztz3xgTWSt0LI9RHaEbipa4oGHVtjP2+ZlnxY34HaKo8GA/FT2nfHdS34dE89N+ECIOzEVStYMsv
zS78VKGqmVkOmQMQJjilu/i1fY0PVKaIrFxnnz0G7zWvOoT3BRJJf1lft0rw1+/ApfnF81ZNQzWi
jJR5nf//OLuO7cZ1LftFXIs5TEkqW7bsctlVnnBVuiBAkGAAEfj1vXUn7ZLVVr83vcEQQIQTdjC7
EDJATv3bab6GidgrNu2i9qafyceA6O8Rz4fzXeiNL7n0YY91zrb+Xt3xU3dXbdBqeFA/oyd31+zU
j+HU78WDs7uVoH0MIP4e+iLma7NZQpFSgcYC2JgKiswJi6Xt113XweXjx417+3xnXRxMbKgMDUVs
WiCcLmoWfmS4aDRGi4GJm9quyAKIiIKvPodfJheKc0DoJfBdV161buM/N0b/eMed5/q/o58//Ltl
Zg1ScirwYZMv4131T7PVR7GhR7V3AFOFq8h4REH+xpjnvfrZjC+uIuF1qfTgt154y8mrHrPkYWIm
Tzu6ct0/3bQUS7VN9BPvBYj1t+QdrzTQ/prxpSaEHdKOzT7Wu/0n/AdX0Zf263JvillBj1x9dcr/
gmmMASHXius3AVTpMu9iNGZzGMGiNT3q1fniJZtgo8v/HyjvSjH579HOT+i7Dwqvtj7l9mwI+zC/
mDWkBDdkzZBd1if3BZbS/6JKYcwQlnSHdpK+szv+ON94165AEEJUc9B+BZjijBG8OEIWWj8x5GSA
aA3DfLEgxHDYE/vmSEx0GGSwdlJcndocx3O5UdJHQqc9ql3PWfbL7bJtSn73E0OJYqL5rOt1MgzP
VQjV1AyqlY0u51aUKDU6uapv+SN+jDHOBAKgkdBkwFt5ycgDfHleKHXPyLlGPw1+HW5RgfUPYmAx
fkt8Swrj2osCnhIANFDiS9DgvzgOHcRvo1ihmMdpHvyOyKoGvH8NYP3KKZzw4HwFQOke2IyH6IbJ
wdWRUXpHVgz9W6QUF7e6Q/0xzShGrt7ECwELtkWOuYIqXz7eu2u5siXf0y+3ejhXrldgAhOknKhc
eh+s2aYYpSjpuQirFvZ9AdSAUr/ovWml4mwHZf0bs7zydPnwucTqomP+sR4xTjGpQ2OQUdDocWr3
aI6tiLEo37flhD6nEnbz+QV35U71z+BmXKvAeX6gQUIzFimV6M+BMWoK6Dk2vrcGmCIe1p8PdO0u
+2uki0eyarIZxhhYSl1g06gSJ/zAgEPgcNbN+ZK721sf70qM9deIlwdbxwloBqwrDjMLXuBB9FJ+
PqcrFJQzBAuGaYhVwYy97Am18ahj28Oe1dmadbrxUagH0D8poQqxJiv/u7eJ9t2Uw/G8ALB0byA4
+N+hm/Ez8CbjKjjD/y/jZQCbs4oaqGI1dkm2WvrLmkhP30gxrkQ5Z2AzmiJgfqIPdrGcfh00UiuL
8nPs1cUSQnInDppuG1m5Me20S3WTR1bch2y8FWFd+ZIQzcP0QOYIgWK5PPytM9Gwwy6NeJr7FXwY
zBNXu8+/5pWsFPp/qGedNUwBir+cIOkhkpVlfYWHAB8zXA1IS8UvqCyqFa60m6SGj0cPQFlkwCir
A/aMLtPfrx9pVJ+1cBKE2960fJMkHeu8ZejW3dilHxcPeGNcJ/DOgMjGB2nWqmVaLy2ILt7Ug43V
6AQKNiIN/0hD5I3W3McH6TxWjNoBWjCY1kXS61Y0mTni/wK6EtkLhYYu6AVJR+DgxKv2KMb4VtXn
1ogXyYZy+0yrEXLvroN3EObEfGtlc4+ujfM2qFkvNyLCq6t5JiUiyUZmfwlYjBtNgG9DWk8qB7Id
HPL5ZvmOqust7tC17YFNnyKXh6zuh92YcTMlc+xhYpPnqmIZXPLNqVLy9Pmu//jC4Yu9G+a8vu9i
MFRaKddnL2utoNAFgX4wstBuXnlTsIkTAsfeeGA3Squ3pnax84eIjRFFhljoeHSPoGOYdRP8F51A
zAyhCiqB7hkMf7EXUXikY9pZ7Hsom5/mznGeaBUh6fx8Aa9uQJSUUAkMUxQBP0wmVOGyRDjGyAEm
8Exyo+iyBsh4WlEeqRv779ZwF0mQI5VFhxPPKO/6PGyzbeUEDdhtqVtqX90ySbm6O3Dl+iGyATR+
Li5eblylyYQ1FO3eJ5CnafpNu7hLPnUaMLMgvZFhXt0Z0CmMwZaAY94lsEz5AeEhw6afoioWZZql
4jdK9Jl7I+i/Og6U+aFKlcZ4MC8+WlsRLazEvBoYnsuyRTUSJ9rYYfUfb44zTQ6BVQqOyQcIdR9a
peWCOz6Wy6qzjoH1S5cdbKX1biF1fWO4K5cTAtUUmhPY8B8r+51B/jy6mJaaY6eAPEe975ht1kM3
3MKV3hrqvMLv7o1RmlF550xxGW29Clo8zCF3SE7QyFh/vojXhkK4kYIIDiTzB1CxmCO9iLOechzb
bcbksdHDQdegkX0+zpVNkaIch9sN4fdHNK5nofyQJLiWRCf7pFTKwUYPeDLciPKvzefMYgQ7B8z2
D+gSWKS2TEgN9Waik43nJHNeS0imm2r+5/MZXcmaojTDZEA3Ryf1wyMyMg+dRwcSPgCYPBAOsQ66
HTao4eZATMIeAJ2Y9uTn/eZWEe7jxZFi1PCMkoANwYegI8YmjXWKkDQiDMiszvVJXvlBfQQNLztO
Y+UdQq9aVp/P9+PleGZDIPxAuHOO4S6OdW9p37bqzCQbAzKvrKl7oMM96f6Mkwmxj21iXNSfj/lx
1/w95sWF7PKxVTQAZa0ZJ1lEPX/rRf+f8T0wIYBMzugBgBSgsvxvbvXusAUedcZghG6vDZb7BopY
cK1kBsCn9D+0FD2PBO1jxKNn5YUwvSTKQKKo1bCq8wseZmWth5UJxxtl6YskF0MgYcrO2x9nDGnn
xZtibLyMY2tsMfniAEzQ60zaVdiaH8LvXqoFme4Y3ZIUv9gY/44JNX/wl1Bzxyt9UbfwOXRPSdfb
ovH0PZ/MkvcuWgtgi8KYMYzFjZvk4oT/OxxkmRAVnMHZHwxTpAppkA6hKZga8lRgFWvg40Au/Hzr
XebUcCmADxzOtRsCiwR8/0WI4wKMkS6VHrAvqtJyOFYswrVFRya0WVv/h+DdvEK4mtyns3uXEfYY
1v1WA/VWptV847teHIQPP8b/+0WwYWQ7rxZjwaZ523P1K2na//Ac/DtffMezbk2AsszF+QYVNVVm
cEcEq/bggx3NZvrsqZvtwmtTwZ0JZKWPQT50rlU1CeFny1gMzTZMbTHSW0K8lxD6f1fr/RAXq9Wg
ZTA5KbxuRuN+17rdRfX0J4z6YvbaF6vgVw1vKbZ4r6FdxhXvyCnxGHAjZJ1FBmIow93SDg+s4/TR
Z90Pl3Y3NtetNbg4pktaW1B2sQawbHiiEdsG3Dzd2L8QhcWmeFdf/7AM51/x7mab/MGNtGySgisj
ACllbr9EhfZaGrcQmQs4OMfEGyG2WfZMZ4CzCjA8nHtd+STdpIZEEoZfOgQhE+YgwdvYxcmPMHXk
H8dMjK0TKo0DA1FFuk2T+Ulf2I4kBz5VEl7k8Kut1rPJdJc7sA13C46CqvyqOlObDjZviNNMPjS9
OtN1pU2NzVVrBwoMVz81oPLyeglBb+rRgmvbnA10cmsgfwHOOVHT8eaVNCOVB+JP8lxEjrSRJufR
pF0AZxrc31POVBe5Qy5j/KuzeVMrGeIB8MOaJh+SRdU8T1k3OEOuQt9mKo/TPkC9LOM0Gw7DYrjZ
WiUbgepLq8NJ56CFZxSlytCdVbZuB2LiPwsdUskK+OfBKyJfWp3ADLcfLV8HMpbRlo5eZzHEMNH+
qEMj033WpqLeK78L3N3C/MoWvt8H2S8nmqUAXr8WbNzXCvpz26TXvMG7FzRDntVpJUvLhFZlZW2l
gIIOwkcpRLYTOo43UTrbl2xWTdlz0fOVnn0octbeaJtSNqFUK+b7S5tXtSHHoOF6uzSZ3feJHPfV
MDktKut+fy+GJDu4RM+68OuZvVot3WcyqqiISZVussnBNcEUzFq08cjPpq3pupe1f+d0bsdyYjk+
nIrH7q3jvgZ+W8cZXP4Y/R4Km/p5OARpddf5cjlq1rvQVOrofaJHpMTd0HZ7pY0v1x1NDYQRUSV8
84YoLVy+6CcnrPRRBU1VogsarT2L/7Aa6sDP5+ncJnOciNiNWJaqLt1xaZvcSaP0h+cpQ4pE19Fu
iEL104uFVzKPeS9g95n7WfXhi/W5PqsKphZs9ShsXkdxPjDCjp5bIntK0ZcbIq+DJmU2fueDUElJ
47n7Oo0Ubt1B2wvwwUep7sk4++XgTc4azl7D3mkD/xG+cj7k1L1KoWWB2sn9kgaQ83Gn+QsbRnuy
bQIT89kOzV4oLyhVm3p3tk8slCiZzXYB2Hg+TqgHaACAlKeljvwjLjm07IQmaxy3KAYsh6ocQHug
9f2ZlFQKtZ1tNLxViQNeho36dJV507hqu87YgwtnnKHsaRxvW9IvW6w1foOxwVxEMUDsGV/6o2TW
eUu7JZQ5p052X6U1rWASwBCBUqnp15ZPYFNXqg++N9TV+9iBxQceE3Lq2r5qciSDzqHC7YN+ThCh
a0Noyr7DQQlIjQYOum9RXE/7dPQ9v0ztoKqN08bDU20DIzeVgmc5gHaaHF0R1vfUmOqBJC24xuOU
OXFRNzIOCjFFyx+WkTgoueQK9ggNDmxuGXOr3E+duTtJW+tC6Dk5hDaRNnfGmjQ/4IDuZ5CL7YM1
EQP9DYimUnkvkgpA3IFG2yCZhwNUsaEphVfNHQp3lFBKAAisMbmcxxAmtaZmz1kk1BfIv1e4Kigp
6k6Edz3YgS++MdEpTqU4f92KQld7HMTar+Z43cnBl48xfHV+JVJqjDtXTJfMNPYO2nIWRHGv2bDY
XU5ZsGQbsDPDwtSOAEs+YU+LY4LfTUXGjZGxQHM6i+ZVWNXhjkU8vo/r3vm5QDo6T6o0uRNBx/7U
mnLg+lW2EpFX38Nv0e6TgEBJAICaHIjdZTWOLNn2qVnQOnAgoSvAo7yH68R8LxenBySK+rTJGRDw
sMROxqUrHJ05SeEKp9qQrPPKKJDyvvMgLNbSqt4sMlhKNxR649AJ4rv+5JnfmSbZbu7i9q6WxPtd
8yRcR34wbQKAy/8ZUS85Zu7o76o4oQewLtRXrnEzDT3+FYZd1EOWkj4X/gByey+XAxxag0Pae7+C
NsVPIovZJ6QGEq/Wc7gGIWs48+3FTumFP9Sss+u2ntECqhf/MRksdixvkn1s/PEbZIWcvBVVsw7s
EpYaOqBFRDNnGwgWfHHrMP5Fw96zOZdtXyqfSAjENtW0A+nU3cU1U1t3dPRJTSyocxgW0W9oNJN1
C9xSGRJIPgMVGOaz71drRgTuQ89vHkMbdl8TztxTVEX1c6URP+PeJF+VHd11SPEdu6lnxeJ2cqXR
CVjjSHIG9+7We0VzgDh4ezpSQC1CrJs5GO/92pn3wK2q57Zu2xVvhrbPwdFsVn0dTCsfY22WzB+9
HEc6KufKOv/A+qgqktpgIzkkK2g0h6UC9O97DFwCy1s7jk9Y+fQAaIIGlRsZ2mPLI6i9hmZoV5Ja
/g0vg1yxXg+0AMozKuVC5jvFO0gzhXW2I8AllZWKnLzxevpg0PW8c3naraFH539BLCDWs5vQdWwE
sPfGOoWPCGDT4Cm5gyiFiLHuHXseejqUeuj8rcqAVE3jKsZJr6e32qbNT8pSnjuog20cMjmrSQRQ
fGxxochl8o8aNnFlb3tYWOkY/c556p5StOa2rREStRBODqSybb5UMXrUwQRhA9wzD60biUOgB1Fo
B+zrNEV60NmUb9qm+tEMISsoc+95L0XJorRae6qvi7ofk1PNIvsNWXv4PLl9u6Joh6yJ1UGJRkEE
WQ9gKBPgEUrR1Ck6CBB883nvrsdpNCfrLv5KhhR04p6NTxADYq9aa1gBc+a9GcAofgZd1J5UWE95
suhoNWIdjqE0QyGCYPwFuVHvlIxGlWRk+gXl3LgU8UJKGRp+AhMjOqDOO+VuBUYpmesHGTv6Ee8E
Tvg8ObQc6LDsnMSvDoMw/ZMAtneNFaTrwUzjroHu1w/0l9kKGi/gLWh88lAYyMPJWJ1EK5Y/mayn
NXNctTaRQUzDU77ugxB+RoHkJY/n6HePguuUa9zBe+rHejO4XXDXBX3qrXyI+t35qh/LujHeCSHH
EuXLnMH+K5Q9OIcgK937sSvQOnPFuJ+lH/1stDs/Au3o3THZ1XCFDEm/CyFl+stqx//iu50tFmrq
b74TJis8V3rlZMFYNkwPJ3eZcLlQ644E5FdINNBlHqBlGqS/Unda8LYbvWE2ng+uK+kPOTWQICPZ
9Jiqas5pg9TQ09B2W2JKtzVKD4esT7z1LCaIm2iy4P/NvG9p1wxHoO/D9RAvzp0G8QXNnGZu31g0
ReD/cTs9eU5rmzxtVD1vq2Hwh1MYMett0Oo2VdmAIl72EMgEpDkmjGzAlPDHnLdp7ZaBHIJhxUJR
wROOs2NonWoLIaXgZ90uy9vS9OGh9wxaig0sC156ETcHalldAgQfnRBydQeOc7lJQmBy0KofV7rr
/XVfRekjIH0gQ/PI4owvQEStaj32pV/VdjvVBOoEkChfadrqVw8hUB5hM+ZdGoN5Qnpv7UrdbeTk
upsgHNkWfGt3Y2F09LWxZMD2IFD6G3TzKBurcupCLEJNbVzoIc5KLjI43wQqerK+jTEfGeYJOi3l
mbZ8woMzF3FSDRuXZl7exizZT9AfKs3kqoO0M/094BTGgTOVbdXrlSsh00VYMK5DNkf5wCDGAQKk
t0Ipo3qSrfW2xI2mjQFcZRVHpDvW8dA+TJQkKzdS46oWJinDoQVOA/WdOB9iVR/CjCx3GT/LzQPV
kebWzO0Wd1C66mjt7dq29XYpjzpcBaRTO8H7ZNOMHsp5BsZSZappRBCFAI2U+OBQNOjvbxfccBs+
uv1x6tL5LctGTfMwWKYf4+L5vxx3GqBaaObvZBL00EXcHKrYkm00uMtTzxNof3DT5mNQq1UXxXQH
Ab3qH8aq4AvkSCRgAixy+1x5yfi1NVVfdmi97JTw+L2bqH7jcLgIaGIYHFyhhgoVw2Ztl8XfzAbs
m76e+h3qgeSBQf53ykd/8Qo+T4giM1+Vms9tGcWVhtK5dPeJovOu69jyXCU17s0IcTFEUOLErNnQ
9T8a0ni7qob/c8Rhgpc4odz44P2XKplTRHG0eW1dFu5B5yavrdbpKs3E0u5a6FDtsaJ4a5jDOH/y
BG1oXo1Z/apjqJDA0M8D/r8POj9XViyvTeNC3nIJgi36de6rXXwQ0GvvgKcUdvVDBtnLbJ7mE7S7
8TQMrlogemx/U0RTDykWb8MMXtx8jEbna+12yyM4G0GUz06LReDQU/CKvtLsLQGF5ARqvXoZUJHM
DXSA1h3qkpuIpclbslTy0KG4NOz8f7PUyLPxqm07/laFPXRMs4UbtUoyr3+QtWxX8MITOyDk3S1q
VFAdmTP6B49C/wp92uR+XkjcrA0NklcYlfmnZIHUBniomfdPRVN8GDwnfjkOyMVqfIpVo0S/7nXG
XwctIeEOh6G03/Q0pH0JHdwR2s0L9ACMmy37IaqXbS1IvBkobuCE+kmbd34PKA2AmhB/tpbuM+i8
1LkAne++GhpSLsFAAOXIgBktQqrDnUC94acTpEsJ1+jmYbBp1eWZbUD6Q7TOt/U5TOqyhb5yXG57
PWiK7LZGtCcF67/XUcW2aZUFJ6+mkLsYjLM2PKoLJ53pQUzIgBX8NP5pWeiWEAHkpXJS8StG//Au
q0dQT4iESjOSAGwJL7D82XDWHHwBjuYckeiAJnWKsnrYyFWArv5dYH0Y7jQygShD7zfZUTf9+NhL
k5yGUfr2MSZD76xpDNayM0z6wZMJznkfQZQPTWax7xRyQmDMUWyYTQU1aMKy5r4R0m4kncJuDUxY
5Dz0U+rJveolErmeD9NBeSlgtlENkEsPnWynms2qjsNuB8MpD7LZWVUu04KCvMWNXy3qHBuG5A4m
j9W3ZbZJmBO8FOUoFveLk7nOFpcb8s4BZIo5Rf3NTJ5dNSy0h7Dv04cEsfvWAYcFQlGc2lNKUAsr
uEymDR4As8Y1LNLcTRsDafKslsCq+dhd+6yn0UnhuL8gRNffnEwkz2OctDuqovTXyCHUTHxiVhMi
xA2KOXGuZ6SJoaXJF6IjfztkCT8BYZ89qmxJoDTG0jkPmrnZmIQkO2zlEKmntxTR1GclgdZ4Lgzl
hYeshOQUmXAJQqkqZcL1yeoGgt8CDp5+MYbh+ANtZLJCPif3TjxhZ8MM4T4BpcEUaYLeWu7NMoBy
S6fg+u5HSj9GCuJgOBYgEDe8ekZvo9sy1F+eusixG+4Nts5tnC3HKtX174qG3p2EmVUulHoaadCi
hoRy7TTYrbFLimqT04FbgmtpEqhycBEf3XPZGMZAJRQ1WNlJ55lAXD0PgdxcexqmUvk4GbYe+ggq
5YqRO8TJZIVgBkqB3hDndcj5XQNXuM00ma6IRBaWSTQ5P2wU0pU3ENVtYH9R9yVqTfOu9etxH3my
d0tUOwSKdSFi99IXoWWokGlA4EaVmtXSLekWr17XFQMd2c6VfZruEyfj26Y3/iMjYEMUritUuNF4
oJwtQT0tKEVg+Aa2s84+AJwICqYB7cfCpo557YEV+wGVawfGS5lN7iyqQHdeM8Us93vYjMAY11cj
SgaqKiNF5rEQEFhuykZmEf4Bz56RMlaPcPg2X6mjNaobLO5zXzY+cpyE7kiYSUi2JYn9ZuG+JwCh
TBjw94zZuvBUYu5mJr2Tbyv+zQngDZNrl9cTTkErhq3fdsvyQOLEfs0ESfUqRP7zc2R0fratuzRl
6Gv5gncWSBgKH+EnyyLz4s+2R6VQRK3IbbggIobB8RnJHA7IUJSF2lth4p7vJavZQzaZ6VkGusKe
iAcVIirj6q1GR+XUToM+BE48/gpq7awSx2e71Gu7jU4IIkE2kq1qGT96CX50jgvGmXdRX4e2cCwK
CXaeqtUAkuAvRPTN1hlNc+cJwl4XB2ctd1isf89L7L0wt64WxLSUPrszrmTT8kUWMhUdtKpEjdIH
VfFdAzWcwpHCvUM21sDEl8XGLfy4JdAXhR75sAq4b7852A/yiFq+HfaziqZ0q8E6c/Ea2BTfY6h8
uumJQGumGaSc1o7K4gFt0UAKyJ2kaa2+iQYKiy+JdLCXU2DrLcpireIbF7k5e5pCaAx/MXNsw9eW
cAQguTtYgSu4JyCU5Ja2Kj02dT3ca0LdcMvNoMxulsQ2+2ZswznPMFfnV9LPLif5hBoF+U6DevAS
FOmQZqACZIIkfnDD1lePVWDm4DFUblo9tjMekS8L4L7eXeUiiy5rMhqRszqlKFlViYSWqoMG/Ymh
cwSIQ2qQJQsfW3MPs3MfCCZ0v6YqzLsKqP6vfFAKzsgOco5TJcc0Xgm/r8fNtGiKP5uyyccr4QdV
ap8h2bKgZlB1eNWg39ale6LTqoYdcINbYgLo2XuFZwwC6aUNqm9OCMWQZ6kmoAUyIlvyyhUSgJWl
Y7ydBh/XuDQxavDYnFP4QrXEJvYbN5lXagbKoGQqquvNOYhuy5YPLVJ8Pnki91BUka/Ihg0FziEd
A/xaQ/CHXLh4W8hu1CJqvhAgC9nDDBB//Yh6iZPsfXgTdjvsncmu0OQYnqnbOFUpwiEeN7PnedO+
iyvFj1XXyeXn0KFi9F1l8vyNSGRmGN+4i6OHXcJGsOS6uYr8tcZfru9SFAnio2+QKT4EPSTZSr8f
XSg2DinsdFaVr+mCioWHqMPC72Hx3C+ZrNruaUBVh6yFE8hvnzdZLtut555ZkmXQvvEQxEJn7+8O
i4IZQRjycy+L8uOI9z5KnI0j7IT6qtx4IzAVib3VAL3WPDqjtGEVA45wdKnXTNlYgyducbeiMcWK
WlRi41XjdMtS+bLRirQENTy0k304EKcAh/89OVHVEXCUmSwoQuVh/NrEcR6ZW5irS34YulR/D3PR
rPP6ZkkXlEcLf4OuMTlAkBP0sOg43KV5sPK3/HiLO/t/DAloPwAUV8QXUZoNrHIwM+JtQkiBlu1K
vUKM+hsijhlV1vz/IwB69bPFULWAHiOYhJf4iQo1fpIgvi9IMszHoJ9/ynoMN59vyAscMRYTe/Hd
IBeACdIiruMG7+4seC7qYzXIfS/DnYz9fMENO49T6elb+j0fd8rfo14gAEKYHTZiQrijUKOqu29g
a6za9BZQ+coCnm3CshiitEAsXXJJqAicObTeWIxtciC9WOsuyj9fvmud4xD4UzBLXQB6gXf5e88n
kOwO5ohPwPSoMub72OY9+gdxnoGIYba/YM71q/VO9ZI33+cv9f6WPseVlYQeKDSHAAoEcvKyCV+3
AZfMS8ciRMx4LtiJ+p604/bzaV4iNrBLwMPEEwRqDhCwl+KjVvPWQW9rKnoV3dNO7ueE3Gu0o3Ka
9MfPx7qyI8FQB5AfqBTQnS+Ror1wReDDLaOAgH5YDNWY45Faxxx4fZUcm7i9d2LnK5pmt9A215by
rAGKUSHrAtT035+ykZ3nJ2gaF0jc5nyI4hdlRpqLln//fIbXVvOsFQvdKsBFPih3jIslVtEMj0DY
7ikRL720z1Prb8YuvPHeXBsqw3cLgW4Izm4Vf88pijgAo5U/FoBylgaLOlFnm7pfEmf3+ZzOf+hv
6MAZ2eudt8nZW/GS9RCGxkt4P80FgYQVn+pt5/9Am21HHLLymluahx+nlXrQIoEaLkSgP9qp1BFY
MlPC52JBxlZAf3TYDxrFlsoGdRk5Ab9xS37cGn+Nd6k9ChzZYkPZQJSrvbPsHhUsRL+fL+AlOvDf
Z+3dnP7Ve3kHvuhZ5nhjjTHK6IE+jSf0JUFbSQoogmYFA++ZlLfetY8XJKYFMnIG77AzUO9ix3tL
1o0xVHYLwPQOnOktScnqxrTOF+DFxoA+DQCWYCKc8+OLq55QjUdMIAp2WuDYubeBNt66m802NN1h
9k1JiSwDQNNwlbCjm/SPY+O8MDHdWN+rcz0bAuCy9AC/vDgJDguQTTpsLpgQqI3VOWR6y8/nenWX
vBvi4i0dSbVUcH2ChFusvvtt+tORKE373S2jn483JD7bu3EultSEC5AbFksK6UtmQ5AtlpVSD1Os
y6b5Dg67apIb79y11QNy9azYDcd6NLj/vkeYxvOH/qwsvOYNNq3bJJtuHLEbIwRnbNK77R/PIqGo
BWMvjkldtlHyoJZUFZ9/ofMXuNyM76YRXGz40fB5SCYMAqDACklSWcOpM/ERMbpv2u5aym5s/2uf
CilKgFfTgzrgZQw3jxQ90haBI4pmwB4u+dC9SvoqdVpAIwKOZFUxy/gG7+d6uPpu1IuNOAVONHFe
SQQlHvrARQYpOWj9qiLZsKf2t0DDCczez5f22uZ/F/xfklGHyoydE2Om0XSubzAokim+IHW7iYq9
dvm/Gym52CkVWnoNarMS1bHg1TTRlpNsj7f2IGa9+3xSVy9lD0Q7qOVBIgVvzt+70saxiayLWYVv
2YMpzfPwyEqzTe8gnvejOaF3/pU+VDc2zZW3FB/vfwc9L8C7o2AjG8nknEfJLHvxfFrUyYyiuF/l
cFDac39cfz7La58OR/vsPgji5AdzHQZ8TiKnWRazFl9VGqy6VKG2l7S/Px/n2ofLvAgXCBojUHG6
uESixrSoV0kJL1G08mXUlK2eulwy/U1N6Q106rX7BHYUMPuMkdh/0Moz7jCHKUpJaHR8kfXRYTd4
A7f+/sUZm1GFnO2MmKOtgOd9aMjL54t17aPASxliIWdBvA/k/zmGZTP2gCwW7xcENv+HsjPbjhtJ
su2v9Mp3VGMe7uqqBwCBQAQjOJMS9YJFSUzM84yvvxvMul1kkItx8yUzlZLoGBzu5mbH9nESWqwT
8s5fj/L5XfxnlJOpNlqUw4qWUSKqMZTC7Jpp8PUQn83mtzdysvGS4+rUZOHHknIqcq/vo0QkOyDE
gV0VSnQTSV30ZGqz8jcNjF8DqrcDn7yhSJxUS565N6ttHmLZvEmabjzz/D4RfZPJ0ejzJe9B4/Fp
WEFekvz6WPHtzLbkTbv0B94glW3MDl4yJCMs9J1nPqPXsOx0F3s75smNSRKCMIk8OARldS8Cu5w3
urwtb0qHZJYT3IXXgT3+7l7Qwl2t+N2zYIp1gA8XQP8UTi/YJnywws51TKSiirk/ePll9qtTnXQT
7ADLuIJT+KtziPZcDxTfacE+F2R9uogAnFtdDQDPnR5FSTtLMZBAxh5xtY1vGkvZlE1lC8q5YOHT
bZSWmf8d6uQ5y+LQ6QXnayd8nlxStPMRWL8bHlVbuKH4Hf6izOx+/bF8+tW/GfJkibT0rK44bXcO
yWJH7K4a8UdBnPD1INKn7+8/o6gnO+iiD4EQLIyiHwe3fQxMJ6+2Sb9B+ZwfO0zcLBOliyMpW8F0
pq3s67dfX8GZl3jaKhEOo9AEKReAUvtn36S1IzVJh/bCKhw0Dpr39XCv57OTCQu8csVYId3F/mB9
7G921HhECFy17KgkqjUbZo6NoLZgRap+50MTO+1Shy7SPUraQaRHKN+rc3SQT96sTDaKBAMpRE79
J2821GcDgYDeOUl9s6A7L8i1yT+/vs9PVnPGwJDPIlqBB3Ky1ILGkcYGthmtCoTQxQPF6DNT57O7
oBODVBNZtY89Lqgll6oOMQmaoHd5cvzISFBGjKzZfH0rnw+ks/FxNzQOnzyuWRWwtM2mzjHWqjid
e1ddYeEzOPTSmU/us4dGOy0cBVYznRze+7nRVNMiROnQAWmXUFsLthD8/vpePpnt8tsR5PcjiEVm
dsU6ghUn92FAgwzC5WuJbdeOFHH79WCfPrg3t7Oex99M9Uiew0ZV2G6LxnDFmYoSdRI+9jPv55TP
sO6ua94AajYthXQWrtfxZhzcCtMuz9ldB4+cp+EtuLvWLk5Lq5nN+VTFKe72w3jrQ34zXrrMra4O
jEdzg0vTph2XE5yt3J6qwZ7E2U6WH8EUIYEAst6d8yT+dJK8uduTL6uW0F8qGqP3+tOi3Jvp/ddv
7RTT9tftwc7nQa5JktPlIUZnISNvZ4XayORIvi9IF/u9GDvIfuWn3kNbXUwuZcTmOcUHzHTXjFDh
nMsIfTJ7kPsRM2u00ON9djJ7yqIUlk4qiGrHfMabS3kYpfqYS83z1/f7yfOkLxQxAck75JCnG0Be
0iijI9+ksijv87q6Qp99pgNuXSFO1nykiyLcC26FtepkgqaVOAvlwhBW960YHvXmUehCeyl+NeGA
uKWy0yA/81F8clcMuVq4EwxC3DhZSkZzTmMhYUgSAkd6BrZ6eC4o+eQFqQpNp/o6ELrbk4lopl0a
52pIqrNM7Bpxkxj1uCSeKxl+Pgx8Tp2XA07hZB5oipmJQytQwhD7/DDQ4beNa8Q+yP9j929PBYJI
aS1f0Ff7gTJQWLmkJTT54dfws5Lvp+rM5v/prbz5+Serbzanma6v8wCzIeKqJo2cOChFO5uy71/f
ySfrPCistZymgNrlW36/RLXNaGDzMFElMeVgVynVrsoyupL09M+stm7//mBwTCltrdVQ8nLvB1Nn
9KJ6wWDRsM2LQ4H6F19PN5DOfKmfPb4345zm5UIzqLQCRZ8T4tPk96N6pwcTpGcp9b++oQ8fD8wr
UhAiYPYV3nFKqwk0qZ+7kZpgJ4r7bJYie8Dw90z88nEbYQRqO8T0pAYoWZx8P2y6Ql4vFOBN5KL1
3D3Sy3IjDkj+Cky8c9POWk+xLsp5uaFp5e7rW1x/+LsliaWB4jXoJEmBc3FaiO8XQ+tE+gJWqVO+
VQSYGn3niom0nyQlxsloOrdcfFgEX0cEWwM1lS6u01mSa0qDBgczuz6zto08XSCJpUUzmf+cau3a
qkgsTLHKSTJE2vj1zX6YONi44jQMlJxPm5zxyZNOlEHsdSUrnFio7AkJlqDcG9G5StDHR7qSkQ1A
6yDhRHAR7z+DRaddaWzBisU5xsX9gkZP+zkq0SZKq8pO5GR2vr6tj9OUAUFTKTKJJVCFJytjqQeq
mNcBJKABHxma59EoSeWZb+GTZ8cgVK5NWUEkcuoZm4gl2OyWQZbRTG2pmI5Fp31vh+bb378ZerfZ
S1b28wcn7yJAGWBOBkxaSd52SfJToV3p7w9BuYLqsUgRCCPH9y8oN7UKeT/QlarNKRdX1l1RCdmZ
PeTDymvQyAYueM0IEEqdftUtwjSliTiiC/kibfq83yMPfMis7DbrpTO8pE/eDX6KxPNk89EUnH5S
ph7lYYf9Dtaz7UUtAJFLkwhpYfG3x1lfDMTg1VpJJr/0/sEh/splGuQAk2QqjnXiZjGeVJOG0b/7
fhQoFuv6QKKRp3eyj4y5YXahpkAGo09VnKwNvudnduCPnwxJIpyWX1mKK8vi/Z2UfZvNcoE7UlSJ
D8ZEY7VB98bXt/ExWQOQYz3bi4Sva8bm5HF1woxEVokyJzhScaiu833iWU7vSvWrwWblYMV0Zin4
mEcxDaqJmF6huyDXfJqLirI51vQGSbG+0NulhS49UQBSydt0ZuObeeMYdetagugOaNUT+Yrkldeq
o7P2DoUa3BzD2NV6Fdqd0J6JDz7keLg2SpirMoT0JI/l/UOv40Ru6D6rnbQtr1Uz3E1912yjsRS9
UlZu5DVyUKBWff0aPuw37Knrw0cktQKjTj+OsKT4jrTOBBureIqfbkdP2Dbbc7yjDzOKYUjrv2Ji
tY9kqmCM8oIib8Mt4DO2pMlBUs6dHz585+sHIWF7ghYFPdupdGJIq3aRrSR2Jiuw40G1dRq6RD6U
1yf237+m/xO+lNd/bf/tv/6HX/8qq3lt7O5OfvmvY/wLu5nyz+5/1r/2v3/s/V/611X1Utx1zctL
d3yuTv/ku7/Iz//3+O5z9/zuF5uii7v5pn9p5tuXts+610G40vVP/v/+5n+9vP6U+7l6+ecfv8q+
6NafFsZl8ce/f2v3+59/rITh/3774//9e5fPOX/Nfi7C7Pn3Sxud/p2X57b75x+W/A+wIvpKziJe
IyqU//iv8WX9HdP8x5qrwbEAqpCJ7Qa/U5RNFzGk/g+mBRoldQ0mwSyxUbRl//pb4j80g5gL8iLY
GdGU//h/l/buHf3nnf1X0efXJWKm9p9/nCQU0TFYRG+ckhlHN5H+cwlvsxF5SCNZJFixP+uJaXd1
/JAC+c0NYaPMY7ixgkT1CnGaNj3dSvZkRucs504KDwh6ODiLqG1gmRFNkjF4fwUFkKN2oP/HnwN6
EkIJlnvcRDdd29hIPajAFvPkSIJJJ6tV5HZa0CSGia9qT62GqZkk/Hzz9v79iN4+kvfrzV/XwzPH
nIpNmIISL//tE5Fbc8TBQQ192URpV2QGi3BsLTB+6h2qyp+iWqV238fnMhavJ97/BNWvA9OOyg5D
lpAXrq8X9iYxVAwNeVtdjv3ONZLSC/Jm3FmLigQbDQX4j/xe6UYnGHWq3goO4MP4vQl0OgBLs7Pr
QbjTouRi7vvh4e7rJ/I+NGU3UlekGCb1TBXEgaeRYi8uxigYXeFzXu9t4CbCQemrYJPjEODoZTg6
SaOeg26d7El/jQo6+y+ZHhaJJ+9BSVW9raMl9+sU7XUPNMCFemBsOmv+nmgvC6Zll3Nk5pu81ucd
Mv/vQ1c9aZkYf5tEKH9KH2R72jG2qBXavaywAKZ5fk5P8uEymSnsFKRJsEyn0m2uK/ybt6aB3Bkz
jV1SGocHk84UWxhVC1pITOU5a6tdmhW/WhRJ84gtSLhYl53yY7LMblOFoXGZuvTmRRzaKvNIT2oH
r+tM0HISUPz7QaJ5ZJUhL8c1vr9Cdu3amEQj9w1OwEcj/6GrdX+RZjSIwAdAfCMI7qAqla1ZFVC/
sLwvq2K6A3twL6q9cJTAFXw9oT6/JM5TusYzY387rduo0RSt6Fa/6KRvtHpJe8Wqb1qwJrYy0+Vj
ilTdlEGIfXUJnqY2+m4CIPABGaECKe9YL88UwV9B328+vtc5ztujTo3zJdZJJw8p5OhC7K2XfgDu
jqyahGvMVBe3htBFbitZ1XHooa/HgQJlJNONX10dOgvNH1k0N78La5vm4l06Nd2hUzgezBTj9pUV
KHToD9S8YyxLwwDfCnBHrma2JRu+YW64OxQZQ/Y9YHV8kKp9WhaLjWYK1HPUNbtIwwJ0kYzKpZdz
2mSdCooDBZ+f4QEKGGhp/SWTUMJHfbsR+lT1JpmFSZcBh+Qxnj5rY/CFKOffJELwaxykE5iRAt4G
dYWKMh33y/oPK2iyTQjFFA9PU7qYym1rLtoV9StaC4GVQ62BsII7qknDeS5fERzsZ2l6Ngt9vlLo
l3I7GkGctJgutUIdd1ATRGfS6sSfo/xbLNTnfGmU9+HZqv6nPrTmwtbIiX+eTCDcIjQWBKn263F4
0eGUuCyoNG/2+bQLK9kvgyW+EObRnRQapS2tUq7BmvS71gSe8ygL5bd07o1tnaqYeTc3Yyh0Plsl
uL1IHw/CsLijGRuu3MWmPSbdtOnqNNqxIX8XY0A9q1uiyexc1v5UvRR8K0/bQyZSpuqrobzUKz/o
BtmLpLpxxdQQ75JOU+wzX9F6k2/n7PoQALURJhAZrwno9x92XGqESJnIQzCj3g5qIXfj2JvrZ63W
Bq+TVQcAxrQJzOqpzhb1zLHuFY99Mjzu75BBMSbHPFI72biFpjO7oetbP6qqxJPgCEBPoJWh6pN9
E7bbqEmqy6qnQjgb2aYITfVWX9Cvt4Vk072k+ngLAiIY9QTeUUSsYVZ7QeznHYyjh2qcfxrWynku
vhdKom1NSWi/x3XtKJ1GI2wdPpEpp4e+xx0lW7ZqUroRUJlbQCrnCmuvR/u3d7pugMRtEnndFeIp
n+zMpSYmMe3QpW9F7MSLKj5wbtjI5ThfZbQ0zo0sfJ9nEP6w3L8P41hvq6AxnELtvtdzNT1OJWSt
uPmNaq/YDlYVXqb4X3qBmYY/I/qyPHo0rYmARvYVNdoHpRkfBkna05uWHHMxDL0CbzI7H2t6pmnz
ta2O1L+ZFtImpO5wW6Zh4ia59TPOW965RIg/6AF/IEm9bJ0baRsbO6VeqUbiXo6KyalSS/XgllBe
i+Njqo7BpiFNv6Fx0JYP6tJu56oWdqVRQYazbCEsF0dIzNj/eg5/FlrwUGklgnyNNv8kqbKMap3K
hYDWQilUj/+SXUkqtBVeThNYXm4TFqgzE/dEdvLXhrgaTuoMqxBLn77OaOZzgKvsK2Y4/2xgpthB
EFR3tay2Xm2M9DrTHoMhcwyQTRiQ5TX+koSGs1Tat76T5l1cGRqOc+wAU5Q9CmrcuG0yDBt17LEn
ruXyEJln/I9e8xcnkxBNv4r2GEkdcOKTzy3vjbIR+iD1G/pgN+WiG7uwTJZNS1Ns5eLSLV+MatPt
Qess9mTR1DYEc+gBJzP8OQkLV5pFG4/jZWfMwqbIyDCUlhgfjKC9AgzgWY2SbjrtKTUlVwWypoTi
RazM+3iu3GAM52tw6JItqVRjM4KqPgUbUdEFPOXV9yxqLqyxUg6WweZHfWTe5mb7UEV6upvJNHpm
EpDWj0t9Xynlz2nuM29Y5Noj3+ATnmQH01y8CY7M9RAk0QaoJjgkQ6nddAlEm/KsemEqo2iLYqVu
lpGOL1TeskNXwpUiGtKFGRUBfcc1YfEcb8J8SJ+iEWMNkGPBkTnd7qS8kzdnJu/6yE9fCQ6sEovw
GrefRuy0CcJYKOLcTy3l22AYuacB0T5UgfqgxAa28GwC21pJKmcMq94ZQKwetIB1WcmD+2hp6k3W
0M4ornlEQ5invRlDlh9LQ7FRWEjbuM2ALOlq6ApCgi+Pyi3rS4vItysu9OgOkXZxodLHaicKNtmt
HmVAsGJ9nxYbMMps+MD/7mJxzja6AJ4rCnoRzaLMVp0BwtFI9KhWG+8aLBjspE9to5/R2OJoFTTm
zUg2YRtRxLD7OjF39FtX0CQU/VGpQi+NpNiG+mo8i015UAxSyG2TNZdGUdN3XI/qJXGGX8XVcJ3w
BvWizC6F2LyjFRpXvnhc+ysqy0tkJDOTaR1UbRJ9BEJG07bO169pDd0+vCVq+9iRUEZFsfl+mxSG
MUhNIcr8sEHLa5BI11cnZ3KIoz3Qa/r1aKeRCXsF6XuqplRG0OqepiFNLTX6ievz6xiL9rkf8o2Q
ihIgsiH1Al1m/1As4cgPCdwEBfeZoOCTBRVtDqUZTiSrmO8kW2ZM65kJPoKv5GV4nOrHcVYpxCus
+Krp9ObZUEx6n156XU05LpsqSiDyohBj3z/efJKLUGnbDBxzHlxI8Y84sq4NdPZXBI05UWaTbOMs
3kaIaemkJRqOgnZvjSV7U2l0PjHK7WJmZ1Szr3vyyVtfi8vYnMI+YM9e39ObcxkmgJYILCv3s3FI
Dgu5Sg1yOZSkud+FA9B5KH3jQUtXnEAUQK1jdmJR0+N9rUmEEYLlL+5WH6VmX6UjvmMTICbIfeDO
iuuk0qMN9uO6O1tT9ZRLiXYLm4elj5KKHVjqZJfqeGZmffqkOTCRTdJU6+NBTsB5Br5YWvm0ODpd
x9erd0qN8bOq7oM8ckI5a3ZCghLZiFhRylCz3LpnZy+k7Nj2s+CFjVI5VtGfA9KfVCP/mgR8YdQC
2ZzWEt37py3neqrLkVn5SqTc0KByIGNwUFuRUMVqtjS55he2n80aWVRTOivheZ9F/Wt0nGrWZJhE
HUM/Gb0w47qtc7nyu7oJjn0/OQpW1Re8BYtj1DYnsyXmGi/acgS5pq/coPe8GJtq01RW6kpxd66z
5XXWn04/ajmyvmrkeC4nl1SbabZoI+eAorBGp1JggHFiIJQwTUcbvptzbx7i8KpvJuPIelI4k5EF
xyi5CbvsQPW9crNaQcQn7ReoYntUfvG2hlR7AAvipGElXoAWnA+VJK5Bx0PfBGc+oM/O6Mjoie4x
Rsas6jRK4mwbDANFL1+NRJ3knGgncxceCzjBcVYd4ec7IRYfjpg05V4tRmxLkGwd5Kad3KBJA0Te
4s3Xa+un14Rej8S8SG8j3gfvpxmt2opYt3wBjSEY1GExu47bLrWHAjBk2cFHSsMsdjPRQm9UaWve
sB0cSZxIqllqdtPQACwvgul+fV3rDnL6sl+74DkIUS84TR5UUksoP5qlD8yVVZ18hYt90y4biFDy
5lvRc8AfjXPeV5+MivJobXSgLI7U6eT4l4Ns05Yc8jY76cOsZ9LB0NPcVTLBclM9IaqbRgJ3CE1f
3+1ponLNlchI+VfyOSh+GADv3wLM00GohJF1aPwp0CBxECtOQSh+1b0UaosdIYT1OOZtK0lGIpjO
MATbnhWRg3IYqjIJjk50QrZ8R1zql0Y416x00sz8uiAQe3A0VWEUkCY4eTRNOabDNHWNj/LnOmir
xYW3KNgimVRnHETLzwcQ32rbXlggJbc9HLQOJO9uGoaLMYO+B9EfQJFk7sqC/K8hN8MGXk3sjoL+
/PXT/CQ6kZEN4UvLE4UwcrJPCazeSscm6WepLrjzJO6jStrMJRWnwTTOhEInYse/Hsx6Zhc5oCJ9
PZ2pg5JEXZdynmnMaJX6z41fjELkCv1lVBj3cSpcmeXNSOLdW4pq2uWC7NRZP5yJnE+T/usUQs6G
x+C6YqN2WOf2291ZF9tOLcSS5O6Ev1mj7/HP2DdKE2/MThzdoBYJ1VT1KQ2H64jA1pYnpdsj3VHg
lmbSmefyyae0rnMUPrGYWpvQ318OPf6VOctp5stFDB5mWB7rcbLIvEWUQvXLJLR+WSLMt69f/Seh
IgwLZNTSamdB8eP9qLNYdwUgv8wvlpwg21xu9Fn5OavVVaNbV7BjFBt28eiIE5/X10NrH+94xdCT
RGNt1+m7P3kBcHqFUZyCxo9qjF2Czhqc2hpdUFpwl7L5aWWWehgjPqst8JVm0Ww8iJT9lI0W5huc
DyNQ5R6tUfDOvVCMcszlRYuKjZFdykwpTs5iu63qqLPVQBefQwmrDjWcits5LWu7zcoAlXw7PC76
flR+aQBT9YrcWgj6xxdaEFZJrQQQm5t0Y6a6Sfia6EezDr5h85T71KzsjLzCNa1Y1xAkMy9LRd2O
+8K8UZNsg2hS4LPV6kMbj9U3ojoFqlQuwieKpQTsIuhLWy52RWmObtUrv79+vK/z9/2OgGP8GqpR
x2eRPDW8qNW51Wayf74w6N+auW+IwZNdFUHSZfuCHtwW/bUoVW5O8gWj3RuwfeW2jFXVNUsZblpr
jJumaMgn1ou2j2hoyJLWvIBieF0Q7u5SKcD9r6PRaZh6BOwzR4wSHr2nBNWB8wcbo9n+mJT0uBT9
VYjU0lYHCHS5NMDgskioRUnAIR9SX8n37epxtutFwQSK17RgzGGiStFs+Y3WbcNQeKpVVTiUAMgD
s122o36+/PXxa+CMRqxEnUnBdvS0yoQ3t7BqO3D+W7PXNfBehyJT56aNDH+0m7+ZC5xfCnO3jbCE
0F7b70nf1/T6haULgy05THGX+Am4RwcIlDv180YeJA/M9nRm+TJYrfg2//OCScOQPAKVgRwXICif
0MmybS1yB8kOvZQUExAZsVVd0wXSodPdozi+syYtvsXmV7iKUQw1bV3txd4a7I4q34MVPGFVb2tJ
azwC8xwvukjXnAmajW0FRuGYkldYZBOvouKm7YXHatVfXqkvQuWOFGpj31y2Rbxtxi1kTVIeIjAt
WxguFf0qHdxqeQmoKsU+7zWyPZ7HwZSPS33lrQ05fqqTnJnH6SmBxZ9KXAYOBW6f9C+Bov9Z9lO7
DcTCVnABAV+ujYfypeSMc5XVhbXRQ3HYhE32OxlJHdC9ZBuVQUhlNhfJcGGhkeur8kKryeWU1l6v
Y5Q47VI5sXkdSLmN/Trd6tElPtpuH0bEaFbkm0O/4fRyLCQ6r8TqIlYz+NSio43mNyG5UydPs0Jn
joxNhQ+A2h9hJqA7eSy70JXT0lGl3h0qrEfy2Guj4gowlVuZ0Rb8KMSx6pIEKQ6niPmxzEyry16A
sxDxv1iPKI9DGhXpkuHUF2PLONC6U720Gl4/RjMAxia2dK3+WIeAxQ4VW0N90+CXszc0R86PkeKZ
gSOBm0r9wqIq6yvJJu0PWA6oiovlI5EY6yn2rr4XJkfXFDdR6OvijTHdKaa/zJ4g2yDZAtWVR8dr
J6eMbhTxIBU3HDS9Pt8KwXEy/XZ8wNTAbpbHMj4a1oOVeBn1ioa+lSNnzSMTA2iu3VQ+Yhg4rIrh
C9oBq5248CX5UE4goj0zuxwLN9MOWX7lita33nSj6JIH3i9XU7SN5V0sHd1l+pbUN2PrdYd29c8R
bhtrWTaq1W/4bu02+lPy0/m+qAbbrC+tgHoinRkFKC/leyH/Nqr7KKC9V3wKCnc5UE25tVBeO2FV
b9Sqlm/NwnDCJreuElOxBw1vBEFzlF74ppjpllR5YcWuEEYbU6hsjvdOAyZzJlvU0j2c53/qi+h2
OGrMInBVze+6Gox4tgtgeAYTjh3FBvsLm5SkLUjTppEkp4GK3AhbGKROjwx81tHWDZFXL0da8zk4
8Mb7FisPSINV6kDTA05NRhW8FDxFnsx3wIxbV4SgXIx7MMGbeDScTlDcQMWFR4yWzShhXCeH15Wg
IVkQw8EOTGFf1YAJhegQp+1ungwbKOGO+X/fSqbruW4uwHLv90VNnMejaur+R5yFe6Epjll1E4rz
AyS5FYm4X2bo5zBo0Vvpx1hOvcGaoFlPpHCLp7id0F9VUAMlD1QyMDiz1W8DJoQ20d3XyccC+DBH
tRb/tDQ9NsFy1aWZG+cCemsWHUoBYvJE17It9pCiIRQCQSZKtbX+hsZTu1yLgvVVqj7J/cNibAs6
FGctpjX0mwugzlGaqwn7lBZRwph3111MFle1XV26mdy2/h0uN+nypIQ/dDG3Vbmwg+xCCZ5kJHoF
RidBGGxk9QhdPRnvDDWyQVHiFuKjffWznGYAjYq4XyS3IsEIBdAehVlFhkVNoGzUt2N1YTXf4+E5
UpT9oP8W65cU8F/QPmA1Yqvd4uRTzGYwufAv7br7VTUDziiTrabXS+sYQ0TBDKtnqEepWG+C9GZu
ZbuRWShwhDFuFv4A7FOg8Hh/KXc4b2i4O43LjlDlxez/XGRl37csE7PsdlEIoRg4t6ntEhWqpezp
RXuxZNo2xytmzGO7FR8cpdUfacT3yOpeWZBFl7E56gN1l+6Hq4rBzk+nAHyD4Cqi6cDTA/YNWGos
d1nPF58lXpLg1dVSnbbkS7Lzs9h7pQEzvda9ZuW+R8Q14s/sCHGcEqwGtK504eBStUzzTdVwoUX5
SEXeGZUOCr0tZdFlbeH1OHPECX8AON8KLetEW/ggs5wV868H6c4oDbyfHpLZXT0x6t+iMnmxNrgF
7cLChLeOThM8aM2EA3BMCThLUDuMLKs56GzVOFqL4CNsReGvEWI4RpC4Zksmo7hpSJMC6pxX9K52
2TQk1rZB3NpmTjeWuTgNNet4htHad4SXyWYSW38oc3ugtT9NvqXdNdgvm40LtOBPwlYW/8le4oVZ
DDWQr9DEvkNtBA+sqas3fIlS6FZ5sB3wF3FFlnrolnaWojHBl68gTqou2+ZiDHPXAnZNd4pVFWxd
tcN+55DddSSes/G7DJxA3YbVxqy9smOps0Xrom/uqhWHIdyP2lGmSc78MTUPCR1eppR6lfkTUzI5
2Ve/QRWGToJvA+0BRi8x/3NMWW6tqLLNin9Fm2L5FdV+v9wPi2SL44NrcGi25MVtC/JaDa3n5P3L
7ocWbgvEAK3QbyLIuWD0CZ5CxwOq75TNQdybZP5TipdZzsqUI17trlY0ry49d4SVYBMnDGjuso7t
or1wVEqsZbOl7mJXDz0xc9P4Za24Kmqjfc7/DcujjlZcGS5yvkQjiLAZrByNGUaaFRprEzz3eWgP
CoxRH5cZ9nc7BObOw4e7LdmBsteMW61THIo8biYwb+OHSDa2FVQRFZzqVKce+w28z6tiuAK9EcJY
H1JqgQnOCFUNZ022J7yc7FC/WpLrQZT2zdz6EHNZ2sObCeebZNI8c57cRaq3qAi8cdG9pZl2Y70H
Szo+dcFL2nyri++tfO2Y/baWD7m2kbpHZzR/FtFCwYWwALBDgR4taUR62PiujPtUuQr0fak+CA1R
lCBtyOnnqmfxtXTxS1i3Xin+qrv+ukhNN9UeYnWdNphy4FbR1cS2+AMs6jYuRiRkmyaoHFyKnBln
mHbYB8oz6ozIT0yNr/VSiC577FCtyV+Umyo6otPfJClv5hiU+5q3HXpL/CJPoS022UsWmRdwHA54
vfNh+qEe7IoIPNZjoPxslvuRAHImpleFjRUrdqci6pA1R0w7t2KXbGvcC/h1VEWeMl2mE3xicN85
U8eQXL24KCDWjkB+ByOzm3YTGoJdGTsJVfdj3ff3C+c9nzOL3YWP9GHYwSRzluxpDn5Whfiqz3a1
eCwfQYA6dbmJOOgZcWV7xvxSpLdDc5+X14v4uCQHwiKJ3Ga4i8LABnQdzzofq5dig8WHuOCkwMH4
exLd8gRleVd0IhPy19DcUFd05zjCwtBZBB46u1lXjbsjrk12a1zII/Wx8SDjdhK1VzG2D1RSaw3r
M0cqmYot6xEE5Shh03QHL87kvVtLGyl6SWK5dwwK6A6bVmsoozN2OBv1KX3lMvtBFcqbEiNAb1Gk
9nrMroHHNocpHLpd2OmHMYkHJ9OX2G3nZgXfy9ezZh2WELOndg7NIyYHbIYoMze53hPegxEuS6Xa
FErph5H0Jzgq69CbJAUIUEdMOEyJXVcmwnuQC51F61ksbxt2SdLdWllfaPozBzjSPPTiiJ2vDNY+
E4offJFIt1klZfUmD0EN0CzfGD9g4zvVYoItJToZrwSh0DcmWlC7gy7tGqlIXHUTmAPrgHWn97+m
Qd+gk8G3xa87sdhQ1yeMLDoXW4hfWRteZp7W8dTlK0wMoJjndCFjEYPxlqyOl1on85ZwlidBD5U9
KBxFP5b1YQgXu8HewoVL69zO0R4+pFdjRwx92CiGwyBMRzx76ra8ofzZLZdjcjeqmmNu8/HZtWg5
GuOGN7fXqLXKbLeAbgdtF9Pz6Vh5/Vtt5AvkrB5tPG40U98ccEjFn0n/EwhmRBw3cuQU4odh8drm
RYoR9h4GmUPUDSGGvtyoYrkJiQnEWLbNB+iIeZjQhzfzRdKpGxoxobD5g0o68TYNeqn6m9w3jztb
2FgfdArXIRUHr6z5w8lkjyQn4vk5bB46Qp+BlOk8OjXi1kXzjRJaMpfG4ZEjvDO32MIhRbrHlgN+
4LGejgPbMOkP9J+20bptw0f8W8KAWpSmR4gdhKJOWJKA0Q4BHyQ6Stvk/Vnir74zbQ+AySZgf2iP
LT1MCaxrDmcmrjTlNuN9IpDDzu0QmMXvUEGcliykVkZsd9IxneGhpqyC+qVStbEXYi2F0A1vNuil
s3qfrdCDOAyw6sqSraXUyBC6RtsO0PurOVLxVmuvk4Z6JNMXaHz/8n85Oo/luJEsin4RIoCE38IV
y9H7DUItUvAmYRLm6+fULGYW6o4mVQVkvnet68kLXRP3bPdfRu7fkxs3JXOWdUm2vCOsSyZZvrlm
T+1NfdFGo8Z+NWcHwy1UkmZ8MM1t7mxIzBd/kA0UR2pD7oT4rChEOqoNwkfQejdooOJEjfxtNm54
15yMkFY7URUiHryUKWznT1vyMEjBYUNkXB9rHYTKO1suOzjtPIjhxkAjyDyky+k4zBQWGKMTmsxd
q8uQR8j9nW31lInUtRPsmv1iV4V7hRu6oGkomIZZKfzJfax7z070hgPxSjBvGYl8XyJj1F+ncqJ3
29WyqDWHAETJOqQjDSw2I+Eu3O5adcuj6G+Hzz5eHEfdF+PwabIbNhhOmVPJpqaIbZTzX8NhHEIf
d+5X7QLGaNK1vsDG3L6lXT2m5v6pe6w7VVv+9TRkRxQqHWWuP9Fkl+cmu02WuG7R0uOlEpcUb1to
F8P6z1/BJ3JZ/zcIFroSE1Si1FSEJcA1RWz7wGw/fm2muAgd3ZbTVTWLrR1MA9H0GWnQ0QgYSG9f
SwkiUPhdBrMAUMc40VRFDJqSRdVoDSedhGyyzMO6Egfb4tsi1/iXVqy/q+GH7l48gkQ8Wp5oQsZY
XkZO4DeWpM+q7kKHqXjcEZghKm0iLR9e92E5k8NsBWqvfkqzoFHJZRfoqJMybHUUKm+O0w4ANkg3
IB7ga7Hql8p0Xk3HCGnMeMwWFG4zSPWm0mBA7clNRGEQO1WuewBSiJRk83fXC1prPH0nlbh7RetZ
RrqyrYBpMA1LOMtIX5w3PxOkl3Hj195qRu7tyevd9rT3eVQ3I/5k2cd1Q+Wd///g6N4Miapm+isQ
xo6cP5oyfzfH+iut+QPI9lWTJZ/97RZSVE5o+xovOuWful1cEIxsh70Sd6XZnMdpPfpe++ln3bMF
rh/MxVM+Kz3W7MJm0nYRBjEZdnP+ug1dqBlOSKicyZnkP3YpgW+N+WEbPv3Ou6LoTy6v/dy8g9aP
pJGX56KnyKvV3roV2S6Sir+OcYOfSoaHdXi1bb5DzWy/i81Nht69oun6XvzyMPhIMRt+837Tz9hz
OYXXIirT2QzN87AtNHSsIyUg48emeUeNapdg9POvnRmRFsASFW1g9tXLujBcWb1OBHV5b9Nk6TYX
CduDFKKNEY/63NNrLKVzZ/VrshTiR7pOojDZub0BJFf4RLUb5muZ32zBBv9Wqs7rcj/su3cxbxMp
hVgjz08WNAa0BJZy4BITyMcw8ouFrMMx4N23cqZgQlzpiXqfjeWN95AKzy0/qGG9aFXLSKI/2QZV
g5aerCVVmmbW/RPtlgGD+UFvVKQtVSyJ5C5OzIjrnnG8msOV8II5EFkF4pTPibugH9pS7WCJ6p0u
ElC6VHfC223bW9oTwSwHb2peVpV/zCgS4pTXKaBlYoEGlc9+u+pgKcILPGP5sSqXqk+ijdbsrXSy
+rDVOfo1NedRmbdISh0KEuYdCCB3S3hrcDg7V+ArGWmDfp83obUUP/qK5IpoeOiC7bS0qOYqY1oY
5z1uruWo1c5JTL3Bv1tNQe9RV6CvLkH1dCZQzBDYgjNTtjkTXpsF7TSHs9tSdOPAQTWe9235b73m
VaFraThIhUsY1J5Ldq84ZyRIveFj94CB5crXWGwfsErP+77SteIX8qAm1I/GSgFmBZriG/4eTFMz
JNVYEzMpRdhU3bl09xO9bo/VNiVLz9HblNt/U93Xx7zFZO/1A1FCeFYjr+xw4glwXMkdkdBVdix7
95dwRLBqOjACe6G4rmW5LminCimLPHbKN6PWc2ldoczC9veJnI8pp4CEE3b0iyWyO3C3zCv1y2a/
Ifi895zl2lW7FevcLzmVboHntMtBKcCKrI13ShP5EyJpdXMnxvKWOUTHUqwZerDRdRMXo9aFJN83
vAnp49JQ2YjgvTg6ixlWN4yKek4W5obWAb1GG0qtZJRl5ePQ9h3KtN4IfE+1bFiM0WnRXvtGX863
0Xfq7hqf7r+xosysYrQUFG15kqBT4UzISyVf5iCeUf0D7/ZpFgucZ8Eq/YMzlZHsJYfCtvTcm1QF
jhTR1kMLbV+75w440e4r1IGUyGn4jgxFsGm60ShW9oi7LeglJ3uc5M7Ay+G9bAcE4MN5SHnVeW3b
TH3byEjPFFXf1LHckz6IF7VuB8tR691iCmqLYIxuY/5Ct+/quB9VfkPuFcukmZn3W6X9yDWly8z8
L+u+O9Ulg36Ldpval7GeDHb69tkpmwQLwNlr7XcdUoWQ/jdlLU80u+SxtDVKGOovX/0pZwYlbejZ
a1c95mxN8v1UgtUEsMxkWPJ66EX+UKbr0fW7eFwbXkrAaK3qf4G/dbMZzjkS2Dh7FPkfytL9M6zw
DK2vv/KdWoA8fbb/pAvbd7bMQAIitmk19akgrxc5R2jWGSMWNothF1fl50iuPe+Tt4cv5Dz0+Qkz
3HmaBy3aKRWCmSMh3QVdI13oihc4kL3+ClWD0bk0v+daJqZcPmsvfS5N+2c27Dak8TESt0rK1bJ/
Ct1kEmljqq7OuqPF+t7FjVvddaV8yHC4MOq3X5nnS8CW+1VzKqaO6tDuxd/UaN/4OO8p9IL7GyOH
XqD70pbPqts5y2UL9kvL2q2Jygoobr4WtUeie6o8gAwDHagJdW2KJ09rf6eJ4sLezyF+fBwKafao
Rs4y+MjbhB3LMf1Fm4E+lE6QsbSedHquRM8c6Wjzi95o7cFT4xJXReVxceuQz3AkDVTXwCwSjHSE
Rg4MnupPnqa9bd1hTd0HKVSI8oRe1N0WYBoPqkWxau0/3pqe9K04+mqi07azb5XTXcJQcB2zjd6d
TvvYKz3U3K6LBrv6L1/sl32heHB3USX7/c9WqSNtVjSReFwNmv+V2guLdDqU9Dr5lN8VecNf7nk3
PTeaPaqiWdoWoJLSjR1mnLbdE0Kh5tjxD57DAcsLXTn8oeHnz7NXEV2Zs0FOk/PruQBmq1vd77kl
wsLdz76yi7CQjubTVDRqwYx1D0bVeyCs4wXV/9GZx9/UQD5HS9XV7L1/szUV0Vrim3vwHb+HNpRW
1K/taejH9DLUZhXO6F8rc7hoOUod5dyJvtkvFs0qPsKoZONU5meDi42+dcalQx1dCTVjNmt+Jr80
MUf7Y89upA3doUwLYPJWmNbtHVJV4+BOJfquQC00ns/WH7O2zZjIj1NtFK+ez3+627KPNq2oNZ15
bzjrhpcppVhoTFvUgaXzYbTFSZvs10qALWpww4GhiFohW/qvtts/Q0MVVbsRAj657m/ZG1FX6lo0
71KPyMdliBr9rxYED1DCdjRyMGxa8I6aNjVITCS2ol47ZlsGt13XKPk50ZdsYBh0ve6aluZ21430
W7pcikP9xXWZ7Hv3Yrf0SoKwUkk2A3wzgBgjUChVoarf31F02gCuFtACp0lAM+XF7zmUDIpqfQ/U
YSrVW2XNVG9Z2x+EDMUhq+Cd2mGF+Kj0eHNCvZiem0FAiFhLXKd+Gqpqn0FH7Ge/wXjeAnxzwk+H
irEj79ewrOy4rfw/EpA6yuRkgCHNT32GkN7Nlod+ZUnbiuwOfTIdXJprIGFYYiNDZTk4HoyX8VFM
Duv4pR0BYFQB+OFW+V8nl78YvQYEmj3zHe2MzWQmk6e/bq30Aa0EilqacKDWgNdTn7q65bL0bE3q
ZszQV3ukDRpsGBXDUWyeH2m1vYcwgn0ox/Jl7XJquPJ1IILqBuarogiGrHx2UXmShd5+VmQ2B2TS
0XpJMyiXbMr5QiFX0XRHfaBavJWQJLP43U3wbh9JGeZM84F7Dn15HWUU6SYTDo3boM5EcKOwc5Uf
hkFwaw7jELUMASMLFbgzKhf8bnaSamI8e+N9mtkAJB5nb16rLiwRQiB6qT+KdP4nDD4+uBpqhIUW
Z0VpJP6i4/tYetp6sQxakKhZuVvnuaBfrXF3zOrD/jhzWrOem9FG37gqNjq0agudAO+Y0ec/Rpmj
Tp5ZBsuCeg4TLfuhWi9sQf2pt+QjHdhZnFGxxaMkunszb14E/u/nAsRtak1Q9RQqqi2i3babU64t
d62ei9DS9hEQQT3S4dceacf2wdecl3Zh59E1YuCxW8G32mnAIVyfa9i6JmUhLF3nJSeHBeBNAGyM
mAFsUwGQsQfSUfKcu5SIzT1ofFH15THN8hQokWfWV573sk3zQRerE0109Cy0s7+kLQE1cHEvBU9I
adA5XiEFRX7M+Aiw2ShxKilkCvEZZnCGVDEX2X9yN55oiWgSA0zlQe+RGeZtfpi8UQbfNSzpZu8f
A90D3cmgkPfNc6ctztj3kpr6TVYxQGyeM6qNjKetHr49zqKk2hg852nMb2RU4nJw9YsJdmJsp3Fk
6sndr1QWr3kBCdU2NrXSrh+VC8bnIuMOT4fWhW417RjDbbv7Dfw3xcuqce4VXbEge8MvhOnJaJUf
0P3ENTXUd6lmW5e6k3zW+ZLHblMNT85o3SHrz06C6e6yilCpuYtlOqehPmR0orrmp6aLmEL45sJ1
jDZuLr98eoChGLdzmWe3NE3nlRdvvV/qV7hIWKSb2nPNffhB/b3y/WNTljgLJ+cJAUSdYBAsSOrJ
i8NmpG/5It9dPLxBOi2ArTPBYoPR4h8rvzuDw54EjzmUkxW6UC2x1tUMu8NyxSdg3PVpX1z74l61
1XTIKULG2rDG68Ao4fXGYRVs7KZvQNIUZZJvgM3W2MFD1ihprQw3tTW+1CTUBborVEJXK/tMyybs
s2PfeBNbURSjHKIvKj1/9HxayJt1jGZah0KcUHkodFYEM6XxApXWc09zYzyLjDrJPF1CQh6dRJTy
I9fBq1MrmamxFjMjLtVpE6cTViG7TE80foBhIMPJsBOO62Ze8hkBsIn8BNcMaoK15OFAZek/cwTH
1Lgj42ShPa5HMCP7YqZBtxrdmybaBzqJoaPUV8qs/OK1uI/JOLhfp/mcWRVLZXH7uuZLp3Aj22Kz
rnlNIW+2Zkktp6Ny6jFaNqhxApk5EnyKLgvroWiKT1YAmVBAHTfZqG4v3R9tpW02E+mGrhV1CigG
+KQBF5s1C4IgmvuoDgsWY3tfRH1veA4jZ726ITLKxPay7cSJcUJIZsZrZbzu+36HIPSViJEuH08l
WNAhY2+p3IV9LItV5jwxlYFYW0t79ob6qgO4FwXb7a2Cq+rY3k1oqX2k7xUDFgg6jYHGQFNlV+bj
ZcrXk15FWw/GNIxMWD1uvKgUzmfTlduLKOOCHvGTLtt3f5g4nW3m9L1+74WyLtaMsc7ojFC1iPvh
xsnuNE+uV38KuSYb02tq+kHdF06s2v2w17R2IhZImacGHKmW+zCz4bqdlqS6nl487YA0i0ZeFuXA
0uxDgSU9FF3d3BkbORyOzTRjudv3YMD7la3sghVcWAjKt+2iWWIGwRc5Mwmv5HypbuohQQE6HfNR
GmfsPN9rrbTErdVD+lU1VpnQzML3MUOOFVo1H53a+pWYMKNa1Ex3ntmeFHCVhjUm1GnsAp+KdZOn
Whh1Txsx9BF0h1SIVdyZd9vXMyqSwT9GmqgTQ9KT2XvVnZqFd/XLJQ0nZ9s50WV2JJngxqkaFJro
9DuWVnoqF/9OZvwIb1++rNEpzmXjJXTFg0cOaBy3bB+TRsj7LB3etzke7WJ+Kjr3o8/5YtKlexDU
piHi6Dn23LeNYlMsQ2Yf5V1RHEdJu/009IcqF0YsMUwNNKYFpsyPKk312B27mJYOoCK/BO6rznPl
7iEz69Oc7iLstPmiW9TIOo1WndnHD36tMfM09RIU9v6NYDT2O0b9MhWwGi7YaM6w6E19RFELF1++
J6r17juFglO04wmbP3O4EundMnYfmWE357bBG4o+TxsG0nsq0YceLdnFkA2JTf1puGgpioJ1jiiE
a7FK7frjTJ6ZTR0SMY/Wcq6qyTjqqQYWgWw3sVc0PiupBmjZV7pAi/WPXje/qDm9RB9253gTTbql
5l8duoUvdUWyzIADYVf1n9ndjKstSPWQOjeLVTCzYX7XD45cgmYyxmux5ON1aNDe9P4WU92FIR2j
nq2hOFsNUDuYFmT1WTwUElyPhVJ6fRNSBhmaokbaJC923SO7U3eusWYn5RMd1DrAkhBjy6ngL3PI
Lftxc4buIEZaHVweRMAS3zlOrTPGVGmNkdmCrTusZtO8t1ChN1fZzE3KEPPuX/ccEUe6lm1sL1sA
+UsUXDr38WK3j3Paz8m8rkM8t8DpCgRx51WuUOQHWmPST9T+Gdy9jD1BCf2WlqzDiO889bAM5ELO
kxXbWndE/ZfT8VwjvCwesrzfjqaWfVpy7pKiBHn0anqzVyQy0YBZo7Dbf2leoJuYS6DmBRg4F9tl
b9wr0Rkp1jfEsdTwrrGeL+qy90xgOLguq7Ghd0KnRxD59OjR5kE5bHPTERrJZCktLBxEZlnJiLYP
LjBU6zrx1C3rteodwtRa+0UfXdZGe4sNx2kf/v9/m15XD9lhqtc8xi0qOd73iLfPeM48Vz7Ief+E
+WiuNg0ogcwbO6n1cowsEPuJEsNDoZE7S6Rxjqse/yu5CWXQZYzx7AUyps7kFTUKNE8n9XAefYL/
Jg1uwdiSrUMkyt5kN5p/KnPZcQFqadhxGeGe/St3JBT7qjERwf3hbjiwuNXx0rpIH338tIMANDQ7
KsKzUY80tzn4XW8eGaRCma9IBawefY8+yITv3Awq4DlthmaHDYCm0l6yKUuabjBPcETibfixxqGL
LWc1wFcpcCIGYBTeqaunE9bU9SrL/VzT1xvoVu5y3e3iUd/y76ZZQkY2F3Z4nM83temejsupdxcK
Qhd7jHTng2edu8kb7sQswat2UisQzYZ1tJjd86p7pOgPQwu5zKVIFx1claz4pFrtYNb+P330Q8b8
g+rmK6ZtqDrzSQH+HdYC+NfzrSLatHSg074C8brpOfJ2+2ZWu+wj47I5DH/5C6SR0sq7ZeuH41LN
7yVA+6lEVuXRSh+pBR+DdsvxyqzVAneRaKTm4kSc4H1ha5QcN6Zg5GmTVEDopvilmQHleTb9Ph67
Ciyj5McC/RSauJRQAn2xP5VN+0/clBrZmIuoWW9bdX0GU3u2ZN6F0zhfvAJBHFK0b3iCMNORDNkN
C6u3OO/OmncIHyI6lrOXzM2RnwwdJZfDdnIsDfVAN1HeYBHS4L4XzQZKpCyNlY8TdTf1wCyN16VP
RZxZ/icGuVhm/hoXJWznsPOXmWhVTxDdcVK1lRMvgmLayeA/7/jxNMJ+TvBAWu3ud95sPjR5qgfG
NJcA+SjtrQaA2DczTmHzJ1NGTJyMG+SedBE2OZ8GT12w3eQ/bo7miUUtGNuGlh9ULdDCtzj0/st1
X+vNYnjQWrLnO+2U5/4T9V7robSRMLR7Gs03zWRJrIRn6BuRezxcGVO7VrYvHf770ZMn0sieUViH
XeO79+P8a3b+j3eLhP6qETcWpXdtekYDZoerWzT3epcDoLRQFDUnCwtD7JfWBZH0B18eTPu6fIqd
Iq7KZqsEMgy23tyChckvB5Jplv2kT/K57Z3u0sDnDbcIEldW74PZnLhT/NOmyqQyu0/W3VfUEJLh
FwFtP5RXjPTPOtnAT3UPLSso7sV3HmgumjjyitAClZ4bw4OhAKrZ5tuOZns1eZG/snTU7Yfa9d9y
re9HKVjORI5bswLpNru41wwjGld+n0J1xWWYXD/u3Ad++34XvAD1netm+qm4HdBwhBf4qDweiSqm
qnb4cBZSPzyruOSwP/bI5Cg1jAvdbr8NmQgERN1ZMaB3e3OvEIOIvFQv5lQ8pgvlGusWgh9ilu/3
N1VBESm5PY1cW0OOw4GMRmrtJeKq8tLC3QatO2v8oOWytaQCmDMAuhhjx+EHEtgEJl73X0svPlKn
BKlyvZ9hS2MlxHyiXXmIJwA51crltBX6+2Iut/+6/YgYPYs7Kz1nM/NE6qavDVLNSaUuOejGnORD
cajNf///9Xj3SQjlYOJe9h9nNKWctVRHwyKROOQIZNtD4mv2wmdXvMissJPJfdrkRDexxxNcghZ4
S/lnNwnnzlrtrGvmnkgKBkNl9fqhqtwvmDIIJie9kym6IIRteKjjPBVwJd3B2YUTj/POroyxP6v/
6mv5JyWs6VOvTwy9NE6QiYTOjbfKYGtGMYGEztvdIlIYXiZywWfLDUdX/UtrfzqTsswA5z1tOjCe
SbrgwsvTSILnFV/uukr2r/5NNZ3A0tGWNN7a7WHoxVsFRQkxr/rmak7ZV+o1xJ+gt8t3+9hqM4ix
BBOp/xhKnhun/SUZ1z4PSx61BIqc6rpGN9x7f8Ax96mvg9L6bGlLpfl9qbl/i2ewoxFIgRekt4qf
tp7sM//oBglQ2W21KCg9PO2AXeEM/qYjYQ+MmTYzJmyG3epUFutAjHL9a7rWcGhoiQap0GPzxi9S
j4NykRQm23rkM7aDoXlZUvVgqRbYBhdfvTc2MyZh3L3xQQH8254V13SYfnMavtGW178QWo+NvcH3
SZCtrmNQrrcUVr990UqUg5vtxE1n/q5ajOG/7VKF0E6yKXTq2Pb6U12rc+Y5aF+z4RXLyBuJE+Q7
oGrVVwnUsjohwOsfypK72BTtK8hmMC+oZVPq74QAa/XZ2ZF4fxbN68prCun2yYn2rSRpASV1K4HW
qYM9ivu5530lYvCfYXzrBuv+yLkdgFYjsmmZpdVNv2oaJ2t5ZHomnGCMO3kt1CajZbQgspb1U2vV
tbbHA0Lpf2V587X0erxUnQjHNPsovZ1YYjYT4I+NunKRxbXEIZoNKHAcudLTWmF6aikRk7bkndVh
aMsnr5lfXBuhoflHwmCc15mIII/UV9+vUZBNn9bCKN87FaLrEomlUkBKEOFMsI7ropoDMIbCZnvY
q7vqVmQ6GnzWy9jHnW6gu4GHbKoy3Mv9q6Agjvpp9bgzydZariLSsh5lWRr3tjCOeSfu1o0dXN3k
dghc5ImoTZJI/NCTaIoqNaPiKxc92rJu4c1NXxo/hYyyPpXSqqR7UbrgUTUkT9ctNA+pyLLph87M
6Eexx2dTQE+X9ZRzUHnodXNU0hqs9TL5KdpCvOI6q15FqwTsXwWFR4zASo4RPt+Cl2yAqpUNwhld
u9oqTSwb7figCSsyJ8JSFkZE1EeXRngKOnd/pgadh4Nvk8XqXVnoiWq/UZe+r+k79uBc9omSVDsX
9C60CIJEMLs5EXzoXuK89UOngsPTCo0y5sziELlpLMddgR4SzxN4qY+yQH6BIBy4Vs0YZp63qdrH
aN+bP2nqoL5ExtP572V/chsb787rVhtVNE6mHZZ5jqqjK+7wM+8HtxQvbaefQWhDpa9/euL5Y3Os
vqcVAUS+MoqTTwd3orQXpMFg7fN88rr6T7cODBxO82bL+bXlMIllafK7COu3tvQXe5D4Gqfi2zSm
qCAD8GA0Q4cYUhwsktBDetGelKrfh97BwZTJNaicogwnb74Q8HjYMg3kzsF2MHgRHdtvuuWwijj7
cLTs8e9YZeQ0gvD3M7Yw/9FOOWH9dBNnoQQfqELs2RevUz4mokJ3XjNFNKqMTWJkOvJuQfLsOQbE
aBLTK48WtxwxeupBltM9F/uZaCMAGhcueNd5KZZyCP1Z/m4W5VAjfpjJQAyDsndKpOz7MF8njhzc
Bovjf8sc2q5wiwoR2fo2LPg8PPteo6zugNeTd6IuaIYYfcLSOCZEWg2xzvacUBHFaaAz1+d1Rur9
jIejQlI5lU2QAdzxBn/U9l3vIJLY5gnl7N4mY2v9WyQ8y6ZerImbZ98qGOPpzTS32GzcEHcXEzmN
Sz6J6QbZx7f/wXANgbB9Re0766Vv/NXx7ks1ot100NhgpSJZYXVfbHR8OVr0U7YNP96UnqWDGWVc
eXqai8s4zn0nHxU5F5FOGE+J/OalqI177sqonepId8GwkZp2TVNezd37zBfjQ0MXwihYMyL0/4mV
vXKCdJQjEsLUdS7FMhQJ1x/T6hUFTBeSFXMe5mo9GeuJF1aFfsnXqWlETeWKk91InW+RYvOzjsK2
7hGqL0X6JNwJQZgL4NlrGqCG+25pPRzBmD/VNpgylcHMmq+93O/7UjuTXhdR6Ho/b+azVaboN2Sa
aPnt3prdS15XJNg03A7w4/WI8H22uBuFXqEDKVJMCS0yleGnRk6IK0NyiracJTOpMInW5yzavjvF
rpOGjpn94oImxcqcxrj2+rfSyhGZA6OGHk6vQwHyLfhUuMx6XnMnp66uOoAL0U1W53/xUzrM8lIm
nlapoNW8H1vDL2pqbrQW/HRe6uIoxK9bIfjv21kEf+h9MY9SHfzMGWhS+NsyKHtDx7ivOw3JEbHs
PBFqlq3FfdlEvRpB+XAr6cQwBH65I+EGI1U+0L7eVmeSj/kTbYa9klMDEMBvZNX1i5XZoEw1wne9
saKt1Xt+vfGsT8MSrzwPlYR+z+9lf7tO06RNFxhmfby39lzH7EIJqrk9+J11V7htUqfzVajsh5Qo
B75cJy0ogxoowI3scvhWrvq2Rkgct3mrGU9uHwldqrUVj7v1uo0dMia3MumVaZDVZe7jMLoI7TTI
H8eaORz1q1Wygbcp4lJlqMQs/R+5tUkmBUMl2r6uAzXCiQSx1QT2aH/mPZkKsk8P20jbQWYdQMNQ
pKsxEtv4ynAdr37/befVo2uymtab/7dcePwJHUeLjEHSB9eCfdkeMrG/oXxGoN02rxuSTjlrke2u
NdILgAgDk8zQAq33dWRZ62G2RReOwKquJiPG5U/FMA4IufCdGgEiFCeZbb0NW6DzxFYVOaHtgbCI
i+EM1271DIi87FMn06rXzB9jhPkzSihKndTnCBK475YXc165LNQcUsv+Myn1LXWum944O5pFfJJ/
AYoJp2EAIVd2tAvxnlp97LMWBUOVPdW5oyFPH/hAlTkGDWoqwr25joBzWvtWeLsN+13p8Hd2kXWO
WfUwlwAj0zS9bhXgp41P9zatT94QaaKzQbHQM9mZ/WalceUYVSwb+68o4ZqpIwTD3B4pesONMeM6
rcuJW7Fq0Oat2ZNWIg1Cg/PABKZxefXo9h0Q5Xn9wJfz16ynD1nh+hVavwS577PGje3G+W0qokuA
GkVxzaq8g6Ta78c8LdldN27Bffw31BI/ZbocEXAwkBCKkrh6fbEb524WyIFLyOZLemPdMH33Tn2E
8OG84P46biL/aGFVAznMyYqGTZr456zO+al80C9t4o+0CjghH4z70le4laf1c9wvpBUUKOump2U3
BIlbLqcSyN0mTUzsdn+d1vG/gjS2cEjywjaxqN68FpnL2VtV9NvLxN48ADyu17hdrE/iHuOGAPxE
n1vMc0ikApHjw/X0NZl6gD7HOiy7/FCDaKMGzVV+w98q5W0H8kpClcJPbO98325gpsKJlJtjm8/a
v1ZpmwfTITN4Q8ifeEZ76bX5bDmpwxxVnnAG3K8FmtzUYuEkoMpMPS+xA4mi7oAtnqVt0s+6v921
JjrmSW0XGO6WB254MQ1ckXVlMDPvzePcVUNIOIJCiTLGxlAb8ZpZ/D47P5yT0agoq175HkJt52O1
nB2LCu+2yDwCukap4m1TbpTbe5K3H15uroduQ1RiGyljI3o7vWq/Reu7Ucfwyi+LSsVQRTw3N+UJ
usLO1W7XpnrTmn+lJ0Wiu/pH01lx3fV+QM9PhrdSHqeywnxYaPdqNF8GPX1r9v+70OXKTKn+bbP1
jlDeJJBu+Ef2MKVsfD+s1aEzEHBpspCuIAp32ybvAOT5wCqkZC2QSLDL/t+cIZ0Q5bkS/2PsvHYk
R9Is/SqNumcPjZqDqb5wrUN5ZIgbIlRSGrXRSD79fl7dK3oWWCy6kahARoZwJ2m/OOc7MzYUzdBH
TK5g59yuhZl6+8hEllrHYb0SOpkOxVx8ekPxLKX1WiSmPrTP1dUYQsTDGYTE8ja2iesRaV0bLemN
gZT5CP3SeEAePiB4H/T4aJHbeMrGt0JN8ypmc7doZvHWW+28orXLl+4cfA4lc3MDKsImdyP2OlGG
WXRus2XXWptWW3dzwnvc9M6PY3YseFHp4sRJ6YPlBUU5IYpyBGNSzU8oNwsoBiuGarcNOl4BP7Lx
NLIB8hhcNqn7ezaoaOMpt6iEKhSdFnnanlrVKtp0g/ot2fPscoCGCEleepuKFoTNYeh4UAqAiUvf
zA42S5xHSuAvrC/xwnDBJSLpAM/XGUjoioTJ4KKFabGWoXecZfhm5PlXzguiRkPuY2HzBVNmhlrB
o516ezfFnDmtGavNpMJndg4HUz9lWgueibQTRvla9Y6xSMy5Xco0B1ql73trtqGEIXLumBttKjgQ
luuV61TFgGy76kdNPo7E2tlT0bBnLSWrnQHzRyv35hwyydYkpsqEGWnKveOx42toMlPjXZqr1JxB
GfoYuYyiXxk2qyernvdt7zq0uearnw+v9L7oc24pKQZCg92cQODTDAKl2eyjgogOByH8iqr+PcnK
NyLomwWQT3cpsuJFmbW38mRcM+Q0DGoZDgNtN3tjVC9WVKKeK29mZELS5pDK30vKVWk/pE5+e8Gc
X8U4fdI2Inzt6mDDS34yGHkdTdv5TSe38UL0cD1LKe2chla227QnmEK5a6j5Jy+Zf2sP10boypei
ZARbGP0zLLBxOSsIq5i2mc0J0HzZUz947JyQvcFnoybGgOv2MTMUGKtrxRddeWYZL4saw5XjWa8l
u1HHpvFVZvscVep1TpKT7475Cm7FFiXVaySqNzfqIkDYxrJGh2jjj8WU1QEi6zq9Sg1CbewPy5LT
Lpmtd63cRz2O+U0ByvcX1Jajjy5xnHZRYj6mQe/u63FkjtefNHtBzNoe+VBMbcy6uzOryQA4yH7I
nbnD4srP0WHleCzN8SpKZKQiEr/8FBZAz68/etWwYANxZXq6rTvW1sbQ3GIR3H1Sy206KbkIRqQ3
dty2B9/GvZN3QCW8Yj2SPJSUx8G2zjBdmi03x7SaS49NqZ0fWtGsO80uwxMrK2VgkKHoxIGwd+v5
uyhudxVOkKrAbywivLy9pd+L+Ap89MsJOowzQ58tIdQcHJN5WYJ46KRMGd3OgXjJFutiBJcEzeuG
TVW1GdvpG2R2jyCXZ5Q6trZ7NjOjwArDpEgkgFozQbcMeyldNzavOjskbxWW1c8A4/lazoCJ54ap
gO8MrHRTH2mqnreNz92nJqrisX0fVQfCpWIMqCJD3xDr07J2scN7AZcoxPLnMlDncKVMSlgdqWDv
AJA8SvZaeTRHR1sBOImaHFopblUnLHZirLql0/Tzyc7jVQWldA0g59sPNDSEPDkPMTv7tgrdtWJM
DAxyZJVklKwu01vUqT9rOuPgS9utvfZy8xywO1kkxBos3ZEBQaNjDlWO360bx+4qUhLKeh/hSZck
CzT+mcyqat1nJsVbMphHlGO7mwMym0K5nwz3R0SUTIXD8zm16aT7YoGQKFkzJW3ZTaDrzmXs4Gst
oGzhGEpqgwYrbpezX9Vb3NoGxYazUGjo7gvbfXPT22xPXvoa3bJfO6+IKH/HbKbZNvHUHiT2J9ap
2w7aA3NmFGWtLzZ1jCCDuZGhZqy347yBVueejLh4bG7FISqOd13BKoAS3rJOlsf6Uaku3svb5eLm
5iXvOfByQVHoaEOuCxNXLuC+lQbFdahDeY4cjpt0ZoqUOssboKaaXvIYOoIaCnayU/paFXa5nccR
jRfGzRrr6SKMfd618IEKAnAMeD3Vch77Y4a3Q1YsybsdZiiMgnm5pxKnQ+jGj9LJlj7eZk4+6xB1
7hXHk7N2CvkQ+/qV3E2qaYCKC8PpOWdlu2rLcFMYSIA606Zq6zqGKdfavUCR/KWMmhYuiMEVsea1
y0sxAUZC/02vYrCmHmH6Lnh+vCaWBZuONWSJ/H9lBps5T986jclnHLnGkX9Ed3nfPid1+DDknrtS
tsRvdm784Nzln0ONi8RF0dB38q62kgu5glgKA9NcNUMeHhAO8OjI9rLnBU8L/8tC5c9IYWKJqZN2
WdUOk15PYyoXNxN+QK3kbdJx21vODg0UJFxvuitj+u5kDj87wVgQSlbKUMaBsJE8ldwQqzKzJIOh
eNfpylkhuZRUt7daAjCAm/qPUz+9hghhl45dF0ttlWvdN2dk5bh8U6JZg9liCGlFRwT4ZGuXtsmy
nNvf9CviRpEoF8lnpAzOF24nOES8dQhks9Xkt3eUij9Emhf7tH9RlgwWo82khZ7+tol9kymcoSTz
Flmvvgb0tLmhqZD9t2Icv8K6JpJBit1U1l9myhwaOZNLCVL8jKEArHHTKFVlDvAW0rw1bK05WhOs
TmgDs9+O25Kp4HDfQbUxyEZtFCAMCfibPsse7gxaO3f076y422t6xJtw/YHD60Fiy5Y62SRk0Raa
qpjW2JN0xQ3JFK6FR76ED9XPb7AwuTj45WhGMOmnl6K2YJd6xotn7auavSxhwyisbPk7T2ekLWo6
D13YHoU9fg0i33dor5g09z8jjIPdZDN3mosvrCFyndNALkvJEt8RxDa5ygM6Gg5rpXhtwbQgX+db
hx75uZxEtNelDBh4GjJalf4TjQfolgwkm0fqcRHG95kr3CXCDOZCN3MAj+x0dHduwwaqkOVd1JSw
D1xz53ff9cKL+HUzjRPEVK9A1BDCmJx+PPsR5/FJpt+cdJc8GSY1c8sjzs81pm+FK8RmcDVM8Wpy
FKMD47OY5KshGR+k6XhtQtI1TPc9dfzHEo08C0X09XL6kYoW2i2OXnSQLj3RUK7g+HDhQZ5aNGby
5rBXXFiqxWMEgmFI7GOcxWt63jcv9O4VUXsLK9xPXvw9T7THTGLdkqipKM+OJKMt2zF/tKukX8O2
oPkm/dfT957XHCL8PYvbpcPETG+LEOmazXXM3HQ1Gr2/HnGCLDpIRjSLUYNcevp2GstEnYX6Nklx
l9ftiqVxvPTGTybci0blv1CUgQ1Q6W+VgKgwZ0TGbrJvY4S1U3qHt5WN982+GwERlYpjB43thBDd
Cbam9B97lLkb24KV3dwUIAhArXgWCz1hUx/kt44I+q0ldAnDSVp0BRtcH0K/cm4s+rBnzo9PIXF0
szFRzDNW/+071W9hbGvbRArr3SR07jlCALmYxvIdn9HD6DEnj5DE6OraRJ63JAWLYX+LZ6Ux/BxN
agc8wEAqZFXdT9VqsULcsjMpE1cW8RsE68D5aLPpsdnjxBtg6c+IuELxZMf1c/ExEOe1rComoG7H
Y2xo3WmhGEkVk38RsTbWkx09TFP52szRHVcRWbSEya1rmlAVgjwILerdIW5wGUBeqi32uXru9zkp
gUsmmxnXCdKI8Sb9SES190z/B/YJ7e7AE9TTaFJUsLmB8DDVNjTPKkHNn3yk/YyfKZiGZakfdNgm
K6qRS1MZb2Pj/YRpDl+oEjkmCrXqLfOhBRm06Gq1ajxn0ya8HDNWnBhvf9FqtdYdqvAZVzeoE+U8
oAl4iCpewoFbdUp4jIqm2gf9eBkxKfJWheWZFnBg9QGBFAvwqNhJ0386vv6O3IaGQrUBv/bZaI3r
2EX5Jhln7H/1vekm7GgMhkFZ+JqmVXscUaNnHQvIvqVPND96L/9JAhZeo7MxBSD1+WPCYaWsM896
H2QM65kaGxm+5JaTiGswbLjDC1uHuL0DVGve9FHnXxmjw8XUJL8wtzKfZAN/+9a+Z/2qS/+k3c5f
TzwNlmMc3mtw2Eiv9n5CS5CEQBZEFx452RJMV8knOYjlCp5ebCP84Ylw7HJZb9yCba6l+7Xbwr3o
zIvybKxu5bMPrR/5eofnhSE4K0Km2B0aUd/sPzN6Tlwmz74JiLp1rV8g7ne51feroielgjdkxnm5
aXt+S9q7Hb5iAGTYdtx8OKOxaf6JAOzcXatY/ztBDtO6ea4H0awqPCzUleMLORK8FsEskBgsZUOt
MOj+IejqZO3cEHnyNmOyStqXoAd7pj3kF7mDzy/G4S7DNYIiloaO91DZo7uqkhrklYBGwYvyKhm4
LQI3i/FUbFnfp1u0qTDf8JkijLLgzGSbiUZcGijniQmkloGT4lVnq05/59X0g2z/Ih1MPnGxRDHe
XfpBPRZddheUHoUWrrmQ+3lhW6DSHPzcyJVutzvCZZ1uar+gLbX7Zs2vh+nERZBmV+zsp3MzhYfA
lPWWgQ6xNOCn5nVUxT9TxF7Yj6ECpMmqavEvSlQDespAThX3BSiQMhguqOqhUeV3qdG+5K6/jStZ
bPGnsI6z+fk7Clral3Rr2pAqh3xnGzXS865y152PVaTJS0TC7gdbnR5UqMXyTRft2keKlE5Zv2qm
KtwN1o1mBCF6EQnwYEmKQ8Zzk2YjpbEK2WnDGYSxU9pA7i03WyfN9+DNHwE767bMfoRttQvaHgRC
LkzdoOHeAMVLsdfi5Zj8ZNnqPlmbxTX0eTMEcl3QFXQMiaINqF3nR/RgkOrMe/UmjLQo79qtiYXx
UqF19wp/4LgNsvVECow04nBvxzB2IOoiTu3mCPZSfmmwwMKba08dj65YGPJc1RYiLi9IDrp1hscE
Qhs+5ZIRZh6ujcbstjrz9nUDuyCsm3A1dTA8XHh+s4a+ZTTypZfD/Gwj7OGRIVObMri29NpgjLax
uv4lzbKDkcroNTwGUCy2uYqcwwTPZ5U/tbbdfhRZcJ8qmR2jzwEWCY5lrKHIZcReu6ybHeNuhAxY
SwMxURkVa4w9G1Ra8UmRt92DMDg4sO6QhyRiXbrZpVKygKHASi7BawvT8CVRBIfwwtuU6cad7TLp
FlV5F9vwlgM1JLfwIrllpDTnLVuvlBOomG+JjKOJktWziZ6IUYcLUe9xp3+i2Q/5mdxnenUAgqya
cygfvGLK2WfugxBufYoxh62g9M0QgoMMnElx7V1a9BHdvqzyO/Kh+GAcH9uy1FdCwrwlaR4+qyfy
5FXqdUc/8c4mnc8J4dWycmPjXITUPIxO7WPb9KuxVp820ShjhAUtkEz020Gal9aiAEXwxKEYY8zH
w5AvkRnPZ8ukpTDm6VnpB8XYLs+cl1nl7RMjAizKOjzJRnK1O8YWh2m6an1sUUafj1uyeylUrHk5
9bI/VcL5irV0doadCzSekXOqUAAtZODc2y18pJfEi7sHlinJurGKYU102LCIlVk8JUjmy9zFlJCG
5eNIW9wUoC1cwJRHa2SX6jcw5ujXk2MlJE9SfU3pYqAn+c4FE8PBUOF15jY8zozaChHtCjbZxGmg
iVYROmPcleqezMcSaxiLK4xJH1k23jnuMJIiAZxKSyQ+N7J7Xw7Ryu8YmCD/Ztni2BevsBvKEGZb
aIAuSCoiJlDRV6De3YangxH2IJMac1F1dbg3A5ixqCfjdV4V7N29Tl9Kz72mbRmdpEjhssXJW5ux
HiKFip5thgM7+QFfs3MYqnVINrvW3XYug4mE0Ce2kNMreJL7MFXFMez7pR0xyDEuGndwlQt9Q72E
K6fIvgY5Pyhis09ZxXO+T6W3jCZ7nSKlbke4pknAJWkZ/rSHn2ScWNxCG/4NMbY5eCWzXUWluBXV
KFHij69tFWV3Ln61zeiWHVyEqgjWdlD2O9yzaJ4tv3mkb2Xu6oAc78zyEz6J5vEcBpcNtNPPaMay
XIIDzZwSqiR7uK0M1S1JJcTcZ72SmvgrslCBDKZzgncDvUNCRM0SUa6mG5RrDnjCRmnsrOPmxG1v
apq7fBqN+7DEkGV27XHIkwtVWHQpolMKTuBkuU1+TCm2eX+9HRbYlTCT90gXT7HCUOS0PoQLl0w4
Odi/zYJOJDXVL9tsh2MiXvtJSCCyWr3kNniF3ITSVDKR9yFBFabVn0kkWJf4jZco3Pq9F2b0Z1V9
KCtXnYfeGR/cMqGegWWbjJTjbUiXiXOWXX2tITQ4rChL0wH5U/s7jkPrLHTQPWJB36OdOljMOO1Z
VO9mApbvzQ++8B45d6YBlcAQwBsGneV3DBgzcOxrN21Dtt4jd2rpfpOO0uxCu1hjapSPkVuWJ43o
BoYEuChGm79CowYz2Blwj6p82rp69u8CkwsSBowAODOPq6HtfgZHvLBwD/Zu0VZQ5piyp+5NGJ8h
9JpRZNdIXIKpju+Qm333USm2lpef636O7/zpu7UM88GoBOg8eHjWzJwhqZQ4tgbBlpISeDHLm6er
qh4YDn5P0i4eRyOmSwunAWORRtxsbYwcVp/os2sdQmlpwg5BuAE2gLOTE+dQ5j+SNNkdhV+GHdAo
L/l8jG+O1sDtEcJQ/y5KO9aXMKuPuTH8Yp017NLA2ZqZDA/WzcMYIhGnY8uWdjEjOYBM3lPUNVxy
2995Py7K1mYCmH3XndZHz0wpifvA31YRo73ENvSdbJLfptf2Z+3a5hXCA/6T2WYaHltgkoS9d1XN
FWC71IserEHLltNeGAlmbXMWl5huaXALDILsS4EQIpd1EMAsc4b6qyFz7DuvXqlpSB4nv3zEH4Nw
FDUzJTmQNGemvP7nUJNh302QKroYm24bLYTFzpvh1AXzodwEAbB64AKahDLjOb2tUuegadHBcZb1
vWOe+uCu80G5ACMEp58+9P4Q3v11rZCmbO3/cnK6ykWJZTxbHf8BUuODE2kDMSVYlp5hb1h/f1o2
zyrRC7W3Ul8fTBsdZZJoJvMVytIpQR5rcwqFcbFH9F1Qhc633dU4HQjC28RondD52L8q7E+zeROg
gJR/Uoiqh8F+jCff+qI0qq16ODg14X6mXlpwhrm2ZyecP+DB32LAYpBskfzpQiz57QBgyGtF+1BM
2a9mLhfVbILzZjO/9Gr1ltmwYFWEE7Lyn3SQuId5Rprgwfma5Sc4KHMr2LGAXmRbkxWi2886281C
ugf8ymLba/ttzKCWuX51oGKYV1FtPmmFyU80bnXyA0avQlv9OnDiF2skfBIq2FdoSdZWEquUDzoE
q5fullSb3aLPGaPM0su24K8COCuwZocaRWoV9YyjZIt+bAqPf/2BKXWtK+JGrDC2n1vFQC8vhvQk
QefVhYVn0ECHAc6wXQ8jUVmm2dV8l9rb5wb7uChz0Jr2NxBoH46HQewt1Cm7yEtZ3914KGaIl7WC
zIKGmAktgVdywaT4GUInmswxvVddL4gnNRiHiPJ1LHSwdYLv3uNoQb3iIwgL70PdupgKCHhtmINO
Ze+BQ8Is0/DvdnmZPvWFURP4lr9NrTLum5qHZzRGJzWUT14034S5o0P+YtqzNbtPRcf2d86PVl9+
BcFo7ksRg1Bh7jp0w64LgQ9kg3a2dsxEHo5rtSPXdBsyXb6APW1Q5QXj0etvkOUhPnYJ2uumF8Vh
sJrfPLNVMeTPjqqSTTnSn/ROeBhj8eOEKO1ZMbmQ9+p+7fQj49bqMkbBcJ+jD8WZvW3CjM30hGcX
0DWiFuT+McFcu6Rx36Me0GZOpsw5QX5NIONGFPheAxfBCYLtpCDlCotWOP2Oy1bdtEPlEXFUwBt+
l5vhahyT9174L4bPEoaMPjyKMUV9HwfNnRyGlzZE8O5Dgwyt4dMP0eGgaSmuEqsnja+ID55ZnTJF
MxF30ntwwOYNFM9jm52kGr48rT/KAjI+k2R9j9p7HPrhqqlnp6YdNaZKcVV16ZHU69onpYdj1qGb
JyFTA5lR9rUYDg1jarQKHTIroee7KODMxbYv1q6TOgQbAmX1I0JUMEiiyx9NuJd4q5YjbpNsyG3G
vpaBLtULjjSknwLUiK5UuC/Hhp5cGbc0RSP56AKUMujUuN8T/9whywKx857I6FfZE5juqGDYFy6r
QOF7aP8DknIKmyePF5LXOfrbER0oWqpG4uHLAfE+mNNMlpHLoDtoPW/bTeW6hwi+GhhYXnRu30ud
Ok+kPbGO1fOpijvKwnkvG99fhbMY73s3qDZW7ScIHJBw+fm7Ta1wmYkepKpz1S+X4BBcFHCJOg7h
BYKnO20i3YVFy3N8GPQhwA9GLRUfQpFsgMPca50gKMmmCwthpkItzhYj8toTy7VD6xneirK3OQQN
+HzLlRKuL+1tOlGo4hlpTipLq60t+LZOLZi6dk1xAusRLwA7yS30BEQ0o13fA0tr7sccd60fW09C
IetwMpwPKo3SI/Q7Ts9pslEj5OYRTaOCqC7uIdLKg10+5OVUHWPohaxQ1W2B329NR44LYy57hMtX
PyHUuc/RYfmF9+5CmOWh2B1IQl5NDNv3Hh6IWWbySCvM5WIWL6YPI8DN852btyVyeJYCt+LBm8sD
rby5J/rV3jhKfkjhFico+2JvaLEdNBtOkEssID247kmN/wxn57goShQydnhSCr6c20eXNOTGQ+RB
vjT+uDMNVbBqw1ixbhDzqrZJ36aRwinY0Fz0/oey0ydGQ2ozJ/2yZf10xtL64MJJvFJW4qYVJ6Qx
iCjqEtFVqSCT9/VzqUhY9aaQJ56IkmNS1d8ppnhoPBA0hhFDRW77DwwM4oP0zDe2CExSzeSUTUVz
9SxsA8jiq8nUu8KQBzk0tEJxfZkicQm63vua8lOBktXKZxbK8dmRfXcc5v4eYzZ0CG29MAvclQy6
cjyezP9JsGg9dz/6+o7Uw2PVZPt5CpttTMW7xHvo00EcbbahXCjKOphi2GWWUA+SIrX3xVMHZPIg
pnxvK5oYoW0M70l8krkLvm+gypCj7B48pAf42BUyjQjzXh3CRDDCteIZAVYqnM5//WFbubGi6et3
Tr7zJMC20YP2RHJHcnBlzL0qGbtkib56UQvmottXGRnDZiumsxebGe7ltKEXZHXQNMiiIns6YR3f
WjlytcCLp0thm8Ne8AI76BbxLcGiHSyA8n/9EbXtNio8vacQkaesnFFCZVji8VgSLpb5eynx28tJ
TuBy45HRe3GPvSE6khzwbHqdfYrS4TwRHL1zGNXuCED9bTqdvy1G8qBmA0tnb2bNLwa3HIT+UcV1
+K5UM0HG3DmpL49RfxMWs4Hd3AK/iRwhpqMmBmdsqCz1bdgMoGCNBpTJvBOIU+cSqD0V9cGqYUzX
sHoLB3s4niyAiAbFJh5pvUzZGybtdIqQWgy3pAh0zuBvRRVuwxKGThSHV4cMoKccmC9u8FdkA92y
wXl1aAMwJ/6ChDfzIgymOzoIrMU0E1wXIQjl4UPf7t1M8YNzGIoofxSjTagAy3oGXoAPHCCGk8un
U5HHTJptsv8aI9vgbUhWYNKvXuVdJ3zZy2Ry4kN6a/5NCK9hK1LABKbYSAfvtCUJHgjG9hh6uooh
nX6nySGT8EwXJWQfv4Bul/qduadsbVY3JahbzuvZda5zqKenYKJPZpfs3fsd5vuoVfsIpfJWBeP0
2pn5lTgg8eBZRyw93SFqEpd5n9/sco8HVFKPw9JpUY9xNo1I0AR2Zi9MDgyHY6xWpNOE+B5eTYG2
ZeTcRA9D1B/Difte4kICxp1eZDMmT51WGgScALdjTyiPQ2S6TEu/6fjFLjSx9HSuKldWkz0z/Edx
Jwv1q0ZtdOZL7Cy3+o3DDfh9n9wEB9V4Kco7BswNUQbw1xbZMLcr5ZlIcL2bC8QtuoWtYQwgRzpM
TYop0rl5AjCPb8yJ9cwwRy+6ADUWNglJVhInqdXxh+n74wuNLl8QUPHg9FsrG+XVYaWkEy6tyuTF
zRXbnqL2UXDGGSweJcDawuvi26H2CfrqTA2AmH3bVj2aDIArCNyH+X2YHCxrw3UWREonzPdO/XRD
5ExoWTLEzRF77DWZkQTBTz3w6cSNlwrm5CEqYqI+RtgIWGkPc4TxEMk5gcQRoFyW8lNii7e63nSD
176HQOVxMJjEENtV994C2gpw3PsCOk0GtG2ZZGCLYnsc8bUK9x0TOxjEIXgwZyhM1gxGaVQpYyq3
skgR9BLEYLX3iv+sydvmDUyx2rs+3JSRnFGbloOj1p9pBhqk5QFrCSW4/XpjpCqrox+rdl98goiY
CIzevkiAfJlFcT+Vsr6zrNB8iGNnwxhlE7pRfY11T9d905016G6zxs8eDSwTpQVGuM7Z1vZXBH/W
mxVA5rUm/yqk8ctR5ktoGd09EiboKXh+ys7y932FslREYXasO+CdsdvqvTs257mwjeebCG7ZO8FP
O/nmOQwHtcpKmMHgsIETavUk8ZhQj3LqTZlxSdOEh0RHyozOcJoiBr8EJseiCFrUfDN2MlDC7fzl
WpZYCphJb7rFb51yDqV5BWdpxHrQghtYYrRAaZFF0y8LwgiqqM4Qyd1ff4RT+CsSaILZwJoryyQ8
lMN1Z6BopZIJVqAF2WwhXTjkLBDuIrJC2gjSt9ZEdOFuylA8oIYwWAOv6yHXe+nE+4AN1CN3BRMS
mifWRSzcqxABISv8bW/DOzQU98dAJ7j3Jugz1vCDQql7qhM4feybDrGTWgDg6+aN2C52doEPlq63
qBDxOTVaBYcunY31nPwo3y0+0yQl5P6GOvKVrXce+Wabuspwb3ZGs06N+psxR3fQeVCv0e4N9zGY
orWLaWuLDgTLf25Vz1z+8Hjd62RLYz163IyjUiP3eZLvRVE5DwIH0SKznHCL4Mg6W8CWBqcKj2Zw
sJ3JPrNnrU+zNe3C1EWWFXCGxoZNZkv/4RJ8dmV/hrulmU7TXIYrexLhnrYSW+3ofU6Zb2/MWD/6
mpfN8hqGhRJjrT+oT+820GlLABBBRg6WO4GN82GBLPtGjvedf7Yt2RwHVNKoWakcEqZsyH2eKaS/
JE6abSupEiEuCDaxd2njAHIDHbSyWvPOaRhLUzSwpSUTu//of1JXIyin2Xvw1bj3WE6fB8BExOrc
V4kFS8nw0F4IeFddB63aiKadVZdogXAD06hexBRDBesauhGX6GQBaKpKwh/XKb3HgYcwgjG2j0h6
FmYbgW6i7NzMZj9cUqvTRzEk92WVfRcxsS2TE1Ch0DFjEZwQDrTmOkMOunLtdE/0A5P7rOMQRhVg
N+DlhzHYopfUqEkLAlVmGW+qVO3IakeBZ2fFtPkreAo/V3PqYROxh8PKiWbhUAcmTPyIBhC/5GOp
smfXHMNriDyU0XzrUC53im2+ZSKgEIjXIF+iDxmZrK0wjN30adi4/Tax7lHC7Hi6JquOjxiE17/B
vmTHHjnKwlNWcmWWJPDWg080RX4JfDei70rkBr/7WrGH+6vGCSwAAuRJs3YzZ/totA3qp9t/Ae99
UbrLdpvZ54muBXBrw+C8MguQGApL5MGkbKdoiNgS4V0cUvQslstaIo9A3ZKYtBNtdcZR0h1C2+Lt
NPdQE+SjBc5+5PS5s0CEYrDD1zrb6U6ZzaX+PdTZZz/CSyYyBYGRaI/GMGEt50c5lN6wYXq7i2uj
e3UHpHTGbAeHxOVpWseqPChZrq1KDfeJJvKozDLM46hxUhsGpkHcjAWDJkwqf0kiV3SoIua5nQOO
huxbohiUj8l1ZurbBxkzy5ZpcIadzqJG+ChbpCb9WH2wQiiJGSqbjcFg9JRy2xwz03Q31tDWj1jQ
94FsPnvwLF+NPOc88q+m6T2AXE3vRhG9RyhB9yS7vRhV3eNc6rt9ljvVahjgIqRt6zOTgIvgtmZ3
USJsHnzL/kbBLq5m1O1J06s2dtl467Tqg+vwM82utyPDJV0Io3yuSjU/IzvAOVb159nIq43XzfE/
EwX/42v8z/inuv9nFFj3j//i46+qplSHqP/fPvzHOf1qq6763f/X7Z/9r0/793/0j+1Pdflg5Pb/
/KRrJfn/f/+Uf/uyfPd//XSrj/7j3z5Yl33aTw+Ko+zxp1NF/9ePwO9x+8z/37/8289fX+U61T9/
/vEFHrS/fbU4rco//vVX++8//7B8Ai7/4//8+v/6y9vv+OcfT5Xqk789qe+P//tf/Xx0/Z9/2O7f
Q8fh3GdhGfq4dEgX1T+3v7Hsvzuu44vQdWzH9U2bbOuyavvkzz+E9XfGp8QYCoErHQUJP0R3+1Z8
vb87QRD6pPF5ju35/O+P//nT/du7+L/f1b+VSt6T2953f/7Bd/q34DefW9bBWxWyXhY2oknrv4U2
liLwKlg9vyooEDdIjx2xMgLoGWAoJBWLhQ73IpUR5A9tABqUrIrhZjNVsB8cpEr/g7rzSJKcS7Pr
VjjjhCiDxsPU3aFdhsqMnMBSQmuNdfUOuDEeryq21c9B05pmHPQgqgZ/ZCh3vPeJe899HbUN3OTa
GxlcvaofobkZmJY/ln6QNL/IGHC5vTEPxWVNOzRVGc5O8n3AKdHO9KgteAYsZRmQlWbyEH9aU6wx
swPMICNiqXbUta1jbrUK/xszGcWaL5lIzJDoAiVGuctMmDGeP2nmBpqjlxn8l8XUm+AIdcD4Gt2D
xJIZHfxLYsUVvJghR5m9KOyLnpc/UT5u32V4gRMJ9QU6VIBbhx5xE3kN7Mv53Nje7RJK8jRbMkkE
Vk8gwIoxFLDVhsb3JDRlsrzabET+M2WPC5hJnscnNRGG7JICz3erWqT690pjhOL0HKlDMOp7iUmL
wSAp9kZNyVuC8MTu7iNaGsjFsbtZcnqAIo2DQgf2pSxAdH1lfM6PDYagO1VkcCAmWhN5qENrwtSA
EVoz4l84m+qYH7Fl9CgZA/d2m4Ig89nS2+NZ6peOMi4ZdhWdErJlp12aVX/Jhx6YD1l9tGV9Pbfy
jUyxdQnEJPffd3BPiRsveW696jguUZLg2Rlxsg0VbiXYPAxo6gxNdZxp6Im6XmWQizi7L267rfft
ZW6bWvFzW0HLZ8lx/wYTEhkZMKC8CNda7OVJ0WSUUJzt3esym2QH0v1izbInYbQEnQz0Q3GL0QU7
e77WHHQTvmJ50MEL9bOkwpJSh/69y9KU8VSJzPFSNhkrX2lT5/pmspyaz2QSMXgf+ol4iDLjqUAd
N+/fp7oesPsoknWXgMkisJoL4HgSQlakOIOVu/o2EYvCCn3Fu5nIlolNE5jFQh7ziW+eIjstYwM1
ttPJatb+ocpUdm8ckrX4sml6gntiqhVcpXpDU/4qpXqdufu2ZQpNVrWak2u3CbV70+dt8jtmVaSG
Q9J1rOAN+Ip89X2PESvKCaoffGTqwsD5aBYiQ83I74PkOBWaWRzj3bLuud3ackNYF3OUA0kjhfHN
bEsiOBZkmIVFMAeCOZAZDOzXwpWWQZg/zEnaU880q8x6DgUyttAgMGIy2k9g/BvJfpeTnolqPiiD
ZVIzxeiNkD3wdPKFNG1UrwVCpox18sxczGsrAIBYW+l/INTJuWGgfO4A2pHanjamHkKA5+IaCg2B
pN/lU2M6u6hsNIl6t7TSFmS0CTiGTVaZCtXhzJOXOPG4tfAO2l3RZkYmajW/xeyF1c+Njqe+GyNK
1k9Lae3PtqjVG4BYODOFrF+GRH/0RNzJxtZuEeIeW/GmwcDGpzMYpIHvVO1A64ay1q4hBYuajMDY
Yr6byaV9Uhce20yys+ak1RtO6wIY2BTUo4byr0Q9D1QZLcSDCKW4cUqqzI6/28DVzimiYBfHRMai
S8qTJWogDxIvRnIpFYe0i+wIfLD/zFdBX9rMi/TNYt8HZRPCaBrBGaRUesYF0I4SmcbGIxF63Tm7
aleRwQ3kpyOFnrvCvdMcDFZt4ktJwZSWewQdrj7g4282Oumw2QXbfNymeetsNo5F1wbvDPp1Sjez
91Z97JgpdEouXlibTXMk99tqXVFV9Kvf7uOqfpcSw8DoqVdGcpoaTVwIRqxWb59XaJh7uuYNqN9S
X1gQbGXpgZVJ1osBhhgLoBmXc3vkOJLzIFGnJOMEBIPlTMik8cIvoGx/bfUqkXUwrzUi8UkfuEeo
2WKSk9NYiSr8RTzGqlkp30a7LOyznhVp/57w18EVbsFfSEB+iNwC7iba9Pc4mKm4TpXeGVcozO0P
joC8DGbDig1/kzS5DrSdYbfDEBt8ertlduXliQ7KK+YNZwVlYo+zMxRlIX3q/QBNvmnauiersWZ2
OKUC6SxRHf214UUvjxvnPuvKQaAC3tK+EZRm7OGOTc1sOjTtFrNuorY6AjmF1h12Be9EGBFlml/K
TXu6abm5MjRUebHf5EIw4uY6LeNTM+/tSxpLWXtp0xUbai3hJ3L0gq+P5SyL/+SGCe4XeXyhuPMi
ErZFORIIAPWaVgdjlYkl0rPleWo22FyGyQJzI+Oc+S6WGmF7WTT2fEiTHCqkujJTcKhdduZXTQ7a
mWUkT0Qrj3p6pFkoURT1JYkLLdLMwkUoLf0RqlRNN5xGxQXWDQSavK9RGQJdJGfOTVBaLT/gZVms
TFhZQQCQt1+LPDB6GHacYd8WsEMiLPWVAE38TgOqElbwp4RvvbhVK9LZY7DXfo8VW4MzNoj0Czrd
hQFSPOZJpNlVUkJ9Bn7gkfvBMzZBlHz6xBfMcJ3JpOM6qVWMbQ9DLwJoSZM64AOIRRhemS10OqS9
updOzVxcqyGZa4KEdG2ItCG316+lvar1H+znZhXOML4Qx1hdLfPqdUB2xY7IwlEUVV8vNg45+Lei
UdilA+TTT2z+VPz9yZSvV4ZiJiqdZuw/d23an25hGQXoWDEWDEylE+wZlAkY5F61DERJPoFJpBU0
JkA4B6nxtkk2en9HfYorjUWP7oCoRKlYa0MKamkwARguo4TegfUMhNwNIz2ts6ZmGS9Xog1ObqvF
emIiIiADirQYI6FYJUGv0jzHDmGbNGNIzIFk50RGyGgcsoITp2YR/o8A4v8P3cWt/Q2Ovf/9e7x8
b/8L9A/Er/9H/cPxf/7b+Pu//frvaA6z/ve/Nh5//4f/aCEk9W+6zRLBtk1FZqFha3zNf/QQkvib
KSvP+p03OxITWdAp/O8mQv6bpZPXLcu6aqm6KfOv/tlE6H/TTEVFriFI6jFkvvR/polQ/tpDCNki
bN5QdaEZiiVb/IT0GD+/v2R1Qsuh/A+wJW0xyP0RseV+ZFBzmqPJLa+aRyTHYXxPTvH/Jd+e3+0v
bcvzW9qGsE1+L5muhVz2v37LfjbWKmvw783puLzBqH2qS1RTysXbRM+Ei5BIIjMyG7sg9EFV5qq/
SCia7Z97msM+DUo1yTAwtsAKp5iciBJLvkpppYLxxCpfmmp7VqdZ+imXT0tMvMGLjYgP4ShdpFrp
L8koMF1ribGp38a+6zdnSiENY6R/HnqaXBmgSMsFjcihtpM9UGwdFLilFAAI5mVZuE5AVR72RJ7J
bOsVEpYNk/98s0ny6r9Ki9519P/aGr8MFOYF12He5x0aHhtTCeRfdrEDf6L4VhplI5zJGBJEx9zE
xnxe9tzo0M+LQj4hHTU7j5RENCBb1RCQBIOlRXUP51T8eY7jjaeKpp/jCGXME2WrrtpEkt2wWGGp
GOjJh5lpmo/QqWyueJKJ/4TwvJOQDFu1/KIPwyYjZbFHNDlyksKQkHnxOgxSLA0Pmm2O4gLcHBJK
As9d9llrQC/q665swsruc9qzjLWO145ys18lPd/edBIMnzawWdqbb6md9vjvWCkMft2Y7NBX2qEV
2TKKeJdRS7q/2K2MNKfWZzTmQqEaNA91HTPdLfVy0E97JsUVW+bdptBKVWvwsp0pWI3BdtKmYJpK
LqB0EsSuS1KWGp/JGn9Bw4zrbZJ0oDcKisLLxC0kudCrtMwVra6pro1MnLjDOgGlVw9pQ1xN3Gp2
oJs6yNwKvIKJOqiEfcE7R/qqQfO7MvdN/yx07DIybUkoD7VvW3Rcix2/ospUDadE/sxKtt6VwZtk
5C6HBTWhdZoL3rMHwup5j7IMNb4mm0pKwq707QoRbAJgMbbPnU1Ra9Mb1M2SoAtaWN037MZU3TYj
2ONgFiblvdIuWYv5atigDXWGMMN2gn8fIawo6WcQhVq3utsMneZzLmCedmTfRjWzL9x7aCFZOA42
1EhCJBrDxXtjt+iSAYMg2siRWycJc3c7RxaM/cFGzWuZIyi2nY4At8LSw3VgG4L9UDDFq31EgjgM
FHIMjhBj8Y6zt+qpuVgE4bZZdrmKKma0pd9jwc/8Gmk6sDGFxB8U/6suP3aRtLNPgrpUnithwqYp
VJb/R3mB2os6H2AusW5rArdLyZFkNfywNtczp8EdrLaoHQECsva3UkCA7i0LFQWe/dWGiz9N0p8a
pqzpWZZW8zbmxYDaEmcwQLgrdbowo8t7HuC5M8Kt3Mb6YvdG+iztywqYN4qtzul5Pl6yZI/xXvQW
brk4Lz86HbUAqVbUZKekMi06MmOZM4DjDW49YK7yz7YisP6AV8qWj3rKiP+5UbA+eqOK0e9oCyI4
UdQVsUK5wAV2mM2ZvU5aK6b8aKuMPBd5XG31UsbmGGWgfQm+mwwqgxMMZrs6wYUsZ79CWUxxkiI3
CrrdKDY6xAyw2zyK2TyaNY2cL3axGodCrSkuByPt8SYtA4QhDfEs3kUiW+K7pO6i9IaGxdiJ4tYo
PEMzZ+CXc8cBpEDE+9LCyJm9kaflU7dWcAZTo6d4FBMFQVJOMETrkI4lhbI05cS5Uc8gwdBVxh7F
rgr25b1co4Citd1PPMogB6hNK8LoN2vU3jcDOIDDHLhUXMuy0v41GyaauXIoQY2pZCaZAU47SCSK
OTbo+qCIZ1iBSyCzY6y12SuqA6lEv9KPYAWHKs4H+L4iS8/8DdrvDfTC90nmmKaJVWEMI8CGla50
cb057TQi6UxEShLjDvVrOAmil0a3TJLp1yIRFerCNx0t3lrc596mW6INkroqJSDawK7x2veWgU80
Jx1FKFW74C5WITRoRd5Mfj5027uBNT3/gNudXIHLysodhwqs4c2e7DkCE0aDq+LSuOoy+gbwtfn8
1q6A+9GeCA6rhITIAaALZ8GTJwd95zuDZfWnPi0yiUEThsqL2dHNRLbg+jwpHS8AQThQY/kpFKF9
Phk10L3rThBCO8TIeAl31PD0YdmUINopJRb5IgGR3cYjoRQF/xj2D+akY28PcxFMxbYnoTqN46Xg
dtC+WyUMIGltIR6I1iZbkb/xhGpr55rB0EuXEDCz7n+nI4JqQGv0vs6w5dridm0Ra/7K2ctNgNkF
8ZHc5RU48pb9uNQmbefBdW4wWyCFkC8rgugcVB1C4CchwM7OdpfhcG2bDfivrSRb8v9Q3P5XK1v1
/3DqjZCw/Eux+vz0f9aqpkltadg2G3AgUhB7jH+vVRXZppC1hWZbQrUUXVBH/rNWlRSL/yQ0i42U
Zpoqn/rvxapkmH+jwFQtW9XwQNhC1/8z1aoqM1eHlwUzsn5O9E2TcBe0xFhJqKlNmc3+X2tH2EUC
S8u2BIOJqYGe1EIFe9i8ni2f3YegcqNtSy+Nje1JTo+JotwmsAMQsXQP79OAeIQN8N+Tvi3JZb9O
6/klgXugTbbbIr4Ej/xWJt7kNB89sWSWGKO6XBGkkPrOhy2Nkb3VOFukkDggzBdp4q11yurM8NbK
ZYbtAMkKGIGfp92IJBC5lbtKpqNU7xmKc11LnLotnUpbnN6KHWbALry+R93iCHQ2wnXQyTn00ceq
jCb8ouuGQCRbXV1C21/H7pbnTKsrT2vR43aTp6escS2sbu3kjRJZ8RjvNEZBvs0ZhR/qCzIfp/Jq
YF8bT3iixKGxLeHapeHv35NiRZKTXQarf4AuumekdwEnJ/hyuKiTFZHkHRrScDYa88K0pwZwv24u
RvrYz1MB129Gu5P4DCJ8rGZBUe+IlkFuDedVH0IljF/3ofP7fcNCqfu5ZPqE0y+3kgVgXDbu5h4K
G9DPnnsbvv9afoJQPZmPGRPDgK2xSRLvE2XjlUqkXl4EvgahYDEZ5nsuVTdKn4ukjGfSf8JGXJjx
e3gqoOc0CJjTqXCFDoC/RsiL7T4ZWk9RZg8zJ7N6d2ksb0K+iMfbt4ra7/kQLCNEXXgL7HvcpPO1
qatrZ7DB3wiTA5e2qOfZjiE6tZGW/5gnyn/FhRLrJD9y4DnqdZ2MC+zAhERyqS+DfTc867wOsvcv
reY/l0H/uvxRZXZP/8eToGm2KmuGpWqMX1Qe439t3NoaAPe+mGugavtZvGuH3CQI74R4Htc5KRbA
RV1WBQ4/yPj1o5p5CUQauOVXQwZVXF8nMd7yBl5j+YcsIGstyBw4xN/QqD9YF7w1EDB5mVnvAyur
pD6QGvS01WkuRWCXWdg3DRJntuctInExhGwYQtNqQ0lUJ0F9v5KYen+KMXstv6A35tFqzhKF54zj
p1zCQkRsjgKj0g9KL911y7qK3Lykq9sN8yXT6Hqg/BS9fIcN9pg7hFPmexqLD0Rl5Q1APG+i9aSl
uYPl6p4Uy339MpJktqcMxpjjxXcGJrkcKPsWgDcIRkhQfZMGmkHqUD77qVz6xksrpx4WANGSw3Zh
Hm68AEE/ojeNmoprK0cuEUezYYSJQPOkSP7UYoqNWTtou2fIs49OIaW/azVCNGC+JWTWT/iRWY3H
y+teR8oO87jwu2l11/o3VHNLuuBhvAJPuEqFdJUe5k3bN8ynKmEBt5J9wSYkd4ccN0iPUi5f0n48
t9qbopYv2mw/MO89tNK4p0V+s8Mdh2Y0vHVvGXg5YMt5PyJgu41PfU6ue7QcHnJ/txthcBK0M467
g0sYVWfb/hA4clUdza2mh8kOwLNrz08hbgYQT48TF06C0X4fpgQBWPJSms0Lp8KLQqQAvcajksbH
tiy+AtkDB+Ey6YhIZu/Xg+7/0FkPAr2AyybsMMgHo4ias8Jl1g24jfiH4QDtgm2BdvqPnwrFUp/z
ir9eEEwyMOjr3EeGCnvyr4+FpUp2kXayDAhbCVfBcwx2gfxEoU4OTDGp+7qh5uXGsH0/EcPFwL+l
EXzdGyfJDHplR8Fy3ivemUDZVzC+YIh9u1svjZzd1Ieymw6sQw4PBG68bigeXWVkZJHCQ1McbPMe
kJy3oo5vvwwEKJuziYrD4SPGj2cntB/G4uTVpwEBxDRGtxcm+zfGlGL3mC2Y3Gj2iELpIIMsMz5a
az3pPOOJbHwVxKvbw3bWQ2DPLkBjwS2FrRaHYp2ln8ZXI57fNRTTovkDnOdtwV6K6IC1mvTQ+v0+
kCEWa8PFdvVEckt6IyBueaN6Qh98Y0txEchBrxZhpughDnd4N/VtRrEnyzBPnQkBOiDw5bVZVcx+
u18IbOYWU2jjdeyMl9yLXyxyxE9g4dmGBMn6S+TzbcYyM6eGA1/uqt2nSIXXfuqlDaSrTex7dYHw
dCY2cLyiDznBm1BftIV55Qwl5GqzXMuytw6zvnisaXGPW90zSPU1suHcn9Zbsrfn9GxgqY+XzjG/
KaA8aJ8qPYQ8Zf8SeHnV1Ix6zIeMww9PBBHajLAYFNTHkOQavJShLVZqCPvcwF/MpZ9DQlyLHp8G
DPcs0tml+LIH60peg5mYnTqXDyIPuRmDcsDdWj1kQMUFKQLl3F3Mybx0cYN1kdaivKhhUdiezEc7
xx57KK/ZTMTvhqflOBWffgWeVJw1koS6WLbdfVTdyeq57UnvQ6Jdl4tjuV3W+Hnm2eQv0ax6KIr9
VrL8XWAObVsE6lbIll+zHxpq+9aob2Tc3PIRDmO53MFq3OtsuxNPcI/v6uzEdw7AsLEnvI/o7rvh
jFF2eZuK8a16Bh4eguHlmRliNl/7IEvsV1OKX1b2CwmJbU1HzyKaW0t2T4ljAXlBsGpO/jWjoKlJ
jTBAwybd5r5lEUGUzkrus0YupNWUTkZcpVV8qgs3FJ9Fb+EOR6U3HRR5rkkyraSSJjDuLsWCm4MU
2YyrNvBevRXrobdsj5mIV/KWge3RT4mfhKPdXsVYXEH1X5qhv2j0vD6SVBK6Y3+ktBFWGbYsIfmW
6thAOe6hy5P6pZ9ZgV7GAvkAjQie8mrOgrRIfPJC8izAn+0RVuNDMj6yEYzSbgzl4RMmeLTIT9YE
saGTnzlWVWNk2QKGk3xUIdmWzUNv6cLLPNzqH5mQHZznIdFYgHMm06fVIUe1C2Yx8KzBTdiVAPbZ
aQevOHBdJY5RXoykDsRsn6Fln4ukPZv34j3fy/elLd6QXD6ItMou6rBdCIa9LJN6tnY1wt4kq5R1
WzCzTCZw8ggfJhynLIqV4pyN+WWU7Iv0jcCcLy7r0mJwhP2npjxoI3SScLbLWjhE0dPEOegaEEce
2JtureQZUfPoM+22KF+HcQut6mL13b3CAmVIuh9nzcPIp0env1KZE7gnY6a8p3i0U8xrpB4tR3Mn
Fzgzz+K+f1kWHSNw72dbWKlTRCZdxLJx/cLR6yjlJZaaMB/TEIVdUKtDYOnehjbS5tHUYMhpDFFR
ha+V5ObcLOxeINSfJMLco55qdb3ueI28nvKMCPn9MECHWjeVWDEqNO2ilO4m5x4+WW+iwOSP40HA
dGXCqlTWzGh5DhT6blVMLitst9xSV3Z2/hdQ/o5OeW2YEhi109+/2SXsWNlVAOCNxurpI2E6J2gl
iPd4BmZYYRk2mCrnj8dhnbvkRJ+WFeq47C0Nf1JR+lOPXMSU/Q6xtopMLmfSqd6RetwZKB/wJnoE
NN25+H1K3INcjjd71q+WFV9I/rb7+5iJKzskUn8e5aJGxJN4eKIuDMrOxZGMZfuaMtnpLvYPNBEv
I+77Souqb6K4l4QZLdYUSbEaQWyJMuyIWCfPy5id59GORgVHSu3hYffmCJ2uTY7nEYRgomb80odO
ZCHIx8DQ24DMsClDtWNnflrtntqR9QQe715Uk4PU1PF4tvoU+hCjfP6mBzXQruDvQrsmV0lCTtGh
J9lOFVAKDdJn3RxhzQ4ARJMaB3pz+NnKOPhEc5feD9AsnftzvuLw8tO9HjVo/OuQudAnDypWyoF0
mLT6DRKSZjDDDxl73TD59rfDdjcx4EueFX/9idpxzezIioezXTpbmXnjuqGbTRlRKYSdNk5i34wc
i+V0Ri5a/wGLf7PIWJBIwEj7+/Z1D/W1fluPJdhpwkPsi61ghRkJZeP3PGTkmyXUBRIRhuuae6yb
PWkbeY+sXpeQM/VTyXuOF29aiXQgDHXeL0s1XcDhHeMp0F7YEji5GZ/EefSrHgH+UkVMzj1VCoxO
CXooVpxJaHvBReeeZpgnRjghPZqHQeAkgsOoSS9Jl7xgxWl4fwojnKGjWNglv9iurVHrydIZmI52
yMxPBesNKBYrAUOiedUGY6WznyDUALUS6sgqBDMWQhB518lXacieSWii3ixZ94b33M0c7cfer9fu
spTQgVr7Us/WxbC0y+o3mRyU+hAkI5m1puRzkD2oJNLxZY4/dd50+xeRyfeV22nIlvvUFnfpRRkt
wKcHqM/6aF5NXPGS+rw/fzfWGqVVErXrz6UvXipySdNYP/2mXYNrpgPvB60oJ780tDQUZ+oX8qY/
oOwGJWajNSsCuTT95Fn743pSVZe5tga0SyF4wqQE2FtvfppSrNppFYRepPwIzZFnNM+ZDeSMgcLA
suPcbBrMN8cqpjcEeu+SoX6MhltI6yuioqPmEW/Z77Zf6Y5pTo/FrZX5lRjFidyEJU0uvWAoVh1M
a/IY419nZ/4zM3/o+sGbne5c5MnFIkBNMwPa9WBrBCQ4EVgbWOoLg0tPUlfM7eURH0VoWHYglj2A
aghmxfBLtfOXgHlzGy0A7nV20pLlXL83SAF2J/mcBNyztYiKzwk6h5LWeHcOHWsCiV9oC0J9Plh/
j8jsXfDWhjxEdVGHQujBc9EjscnHnTGh597V0gO1G+5G8kgb+2HAwZJowaTsFcX0sQcsgjDFL2QD
xwn/L1Qf7wSlT92OPjIZn30GB+2iwY0AEET234FBygd5GW9Pr8EUNuo9U8Wlz5BJxFJ41F17aLEH
ctopFUuoL7IkHdWTEieBpme+Pdq+aurBKithv1P4vxt0M1WcXQp815y18Cd88vr80bgidHH23vTN
NfYbPmL5h9RzOHOGpZHKUgOnPaybOcTjExYkaGnZh8pJJ9kCKoGrq2xkqsK3rdXLWJzGC4kNReyL
XHWaOeqKMUhiqoWyizDKnPkEqXxvMfbvrDWo8AosKLY1fcXQVh8LaX/DTPs2ruabae5vDN+fOYYn
zDVhz/UQd3C98vmipb8xoL8jtv6ojzJDinYs/CzL/W1IfM0wPKnkjVdNHoJmpyBD1TOa91lx8af/
hpby0M30kb5bwaBIL0tmPhayqTr7PJCKgaadZDQ1zKgctB4TzWF56Bv6aHv2GozmBb5xaEjMFQ8K
2vSYydpImwJUmUjCDSm/QelGkwvOKX7YJYAzzjBm5AFOqBT/yUX7GRuCexW2xJCcquqNDEtvinGL
sToScJj/nvlMLDlM/JaDsZYDeYaaoYzeykdZ9h5OSgvibr6+T6TTHVdG3ft1tWRO+cO1xzhlfuXE
iOPllsnq1bqqPcvGL7TtqqQ98QMeQzTPfHtO5HuzcFQwmyjiTtbcOepgnOQJm0riGguA9g/1VmEz
BVxf0cuzFZC7FcIW4iclRCrm1h9kNxjmXdSfuDYiSAe48uxrqXu6YZ8KQF7b4rXd5C5F5mmZ4mUa
PF1wb/ulSozz8My9ta8FiYdcFlhIc0JAkunWbxAseW6B2xDRoL626NTKtPDKbAfklbp3zNRpjJJm
iubEDoEyhKhlKLY/oQOWP2IUPG1Ca5oOjqynhL7R99ahbC3RXToOwgCrJx3kxnhpMAVL1nSb5Kh5
HnpWRoisDm01GqB8q685YCTBHGNxfkJs28fhIKA4Zl5OcyQvZGV8LzfznIuryqc34rao6r1Vx5ex
d0sNOOHB/saM7nla5lUwmQLB/kt1tr8py3IW7YVVe/vnC1Ba52Cbp4KZYVztgd1SuyTJ7CcMcvcD
cC3zV3xWAffttpesYWI24TrNQaWuPros8DsJN5WeeXUEvPo8rrd60YJ+OwIecO9f9pggZxowcA4z
5Pme71ZshGI/0xuQ1iksCgfHZCQj9bBB3XEp39J+eouR1VhfFwpx7djNKcMlSLmgwwrJLxsg3l8z
uCPy3gHwtz/K/chiKoQJDKgpVSND8aynbcFWrjCKrgnpTiUmivXjmcZW6SnMHFKFu1tcxuH+Pa8o
XJPSlXUdo5Z16JvXUico1dRPeDMJCM6c8ZH0iL6aPEQRGhK9eezIjx9YWD9IySlOnfSWVQw7e6YD
CsQ7YwzLBwJVk4o0Nrl8CIS2SBVTnTYcpo04OZxXcfWGlBmMqR02FkkjafzFMKevOF2+Jukh27pw
zTNikvU3clvfkCG9WpwHRcHslJ08+7KkJNVQbtwEhXT7TVB3M1I+MVmMGskIx3ILNcFbk3AfSfiK
ufp9g1N8lj1dPqrXdJdviBEAY7qNStbXePww1OSCpSaym28jqyrSEU0GmNPmrzT1Mk19P4TVpF3R
Oey3fdIvMtHBBC9n+MSBxssg+/riwobubLUgb2UKmMp7snUOu/TroeHiydVT90WG0U6m0cyZTbgA
APoj15SUKBGSAyiP17G2z8wbJXMKWT0lPfYj+JezFkzHEiNLhSmnpqjAl6+88TqyWeAt1K/0OKRC
KSp/lFd89UeDNlxH+5AauNdrEcKEjkgJlaTpDiwYR+1p5ZRDZg6lqAXx1DIP7U4aQ07kvgP4skXl
yNaPKoQ1c/RZcxJglcoPxCVgaDOrdVUpcyM/tjVXu3dEnqnfiTN0IJoECB+DabX8wS84SQZxE4p8
3XDGtqW3Q3VrsLMhg6Sw1jDQIxI/6qYJhw8ZGQOwuBWn7SHqD9B0h9WOnfVmju+zAIQKBRZVyA8C
8n7rW/3M1DyLxu8hNcqE220+6sK31WrekiZ7Q0t4iDMzih3AzhE+ryifrTAbeWMh/17mwJwtfxZk
VliOpLwuBSLrT14DUvpumIilWvOHxYb8esA2uC1yAFEK6cO3aTui8At7wgCL6bsFsJsVtwF02x9z
8FYsk2s6iHwf4fL4PSMDNb5n9goJz1Wn8sVICL9Jjyc5eeaaHfCBewPWycR8JpeZntAkz7bRbGKa
y9c7UF0SgyzQ14QBs7OR9dblunSAbusGfybzDd4Amxy2/lgVUDeAjSdRGgd/v7p2Z7vZB28TdlCX
Jb7beRM+x+jdkgS9BWsW5yUvz+rhpPMweHgq37zUPrSfdaMGaXxLBlcfLNbD7YuQxhfB4DcDkavQ
MFhl/4gZ/mqWdXPlP0g1zlWCyR/G8NCEoFGjGbiMgO1tXmwjv8z5d0gmxkn5LHL5kif7WYZJNx1l
WVzbb+neHnX1R1o0PE+/yp7imeyvjbVIaqW+Bl9RYiVSX47aJh/JXzuoKAgNQjnKgCkQFBLsqLIV
oMkK/aeJuY9MZY8WW43KVY8kSNI2fb9VKVHcLhFmaWo3Z/LTYTjjIDmLeIigoYSlyiDxOY1LpoD3
uY9OzlMC09G1b78kt1t55nBAmk6jtW5GQ6uan51UgApIbqVq3jvjq1ZZhzjhKzNg4acCnNAEkLoC
gKhZmbvt+wiJ7Ma8AhTbL3OCFEUdJVgU2FL9wEH+KGLlPvYJ6vOTnX1MVvsYotyx4O1mz3W4Nbz+
L8LOY7ttbO22T4QxkEOXyASTKImS3MGwLRs5Zzz9nTy3c6oa/2m4VyVbJLD3F9aaq/cTkRqvKUJh
7EOEC2GmgqtT5hDNTijVU2jmHBk+ubMDKQyxVPnSnPj1Dnrp67vIK+Y162nejQhTWxTb1q2dRU9N
vzh8ojktoy63jrErW+NLD3Iaby7EGEAErV/nAGQ6d+NeFEpOcNnBngJK88Hg4n9Mz81/KvN0U9MV
UcEUrGNgUtgsif8cnrc7/G/uCADhahMtGmw64haUDRYQJQq3I+NZ7XCOyIYOMdu/Oqa1vpe59li9
vOb50wc8D/tR2hhesw5i0C2KxyLfj7U4MWx3Yp8XNn1Zm/mGVaWqX34wbRSLxzArb83deSYCL+qL
rmsuGIOgZW8yf8/MPFMqGt2+apPkkGHhiudrbBnelaXpUy5vBLDVTprQnpWlupQOUg46Zc1Hz0Cs
JQOCJsyYZ8/xGMzSEmTwp/thD9pCDsb22C2Wq2xL0FVzgP2yE+KHJirvSj2/1b1xF/YDeXoEWEKi
y5jmr09zgBY7cio6gCUdSGc4CVq3c7pm9ScP6gC0ZQd+r5OxbBYs0UsGy0sTFrYroXm883qh+fzr
QrndPhVqyvSzCV0zFt+EF4E18IXKom2Md0nG60wEsvq3SywXZVJ2yDBbxxDVUtq+0VLC4nsahFDF
D92vEaqbY4Eh48mnJCMjZQjcLmcmUydQyzQexIoMstPz+ekRueE7TAhsyhILNjGu7maHkBq6n8jn
clh30ZM33ZMRzKkdy1jY4T0z27WDdNj7O9yMLfOQP18tubwaJcwWXnCmYNXuIOo/NoMRkt8T7qoQ
BDA1la7zGd71Zn9kAz2swHdZo82ETFSc9f/3Q6yqz4f0vzZApq5D6+UJVkXEpbKi/EsiILBlqgo1
rQMdQEwSb+4sxO6kj170SNg6qVZzECJ1wMTNxKhmYmQIkycjTFcuTW9dMTeFJYQNqRVe5Em/p0P7
2nYy18d+LFhsmj7bhONTQt7C+ZlPisE0wVe8VBFR4TVHNFdh1Q5sU2IGVgQEPHty2oOJ4mG6x6Ah
lqVwRLG9JItxYqsSWYERM+yHnojYUeOBSkg4Ha0zxuHlWH8akJy1vnTH31bXnatS8jtwsuoLYTs9
KQ+adJBuzx+nfDODXgAvMu3A3BQaVGDNBz+DS3gIkPsI05e8bqFBi6RJyQUayFm+Z20erV9zdtt5
whP0NjAAB+gnDD2p7pamOCrMmmYYHcnkky/oIRtKDjKJDexGWmXGs8GchPlUQ31An1OhlmzXo6UH
LHguEmF8JJPeKiN52TuZufJxsV7HNr+lyX6zYv2mCPGNwFsMWnO087zrLQDtxcdIERVApaH+KKo3
rIpXF9CjJPE9W9I35k+S9hAFK8y75JIufrOIp7JVomL/ktXKG8XZzcjYshS7BQ0NN8k1iehO19LT
sz9QVN5I7XyP6YK0Bf3db3P5qgCByRROMLyO0N6PfNNEq7Hz6kDDq9b0quHqo4VrHqPBEpqetIWA
b1+Z+I9G9ilu6udAi6w0EBIIdVLe50H80Lb5g3k+LFriekhHH02/oVkfBCYIh4Hly9aA/U4zbHcR
qwxIWI860+l1V3cUGrfR2WspzgC7nEXFzKJis+4r29ZK/iCXWiPbydAcDSYQyUW6gAhvfx1n4472
9cBfkPwp6Sr06/5LTXIoDYwUrDeqK5f0bU+Zbh48TXiHhKaHA4NdPbGCg0HmpfhLNpb3KhvfOBhE
UBelcicurgYuYs43q+iv9Kh9nt3yX21k1E2gfis4RDUiWJv3Fl4K2U4uuGwcSnecDsG406x1IT6T
g/Ijs/MxObI273UW7PhOel6bnEZaKU7xYp7q5JzmY5AIe7Buh0bYfWtLQndjjLacRFhOyvFL27nj
bbddjEf2xnDCV4fUk/OWaXrPqhCKBfkfSxfoZRv0JaToBdHpRWjHW21p19mCJzkviGmSi31S4o/p
yV9KrlY5XUVIjqiKCtkk3uew0MW4ho8aEPwGzeBpgDsknAst/xQ/x7/K/L7vQazsTlcgQL6MJv2I
eUr2/KzGP0uVKUdRnzt+66Mxxidlik/9rpwsbTmVdxbJ/vyMOtXdOIXcaUuC8lFN9YcxD+darg/r
s/z+WczNCZkdjrHssGXGESMv40ymfUReNVvUb2RS8bt0UuftAN6rfDo0Og6qG+M6UQqyhFV/wmco
xB6QSca9mvM+oyzV/XzkhAzW85ijY/LXczJPpyldzx3hD/GtULN7pxl3jWe6aPRoC9B/HNIXwN6q
6Oc/KAcD0SgDAFdO/mP8I4/ZG1/Wm96D+qEXqH0Uu3H8BjTyLSh9wTRDQeHzIUWW8yjUYrrDL/ok
MH/NkEdSRbxyC0rIViWUNdMbCQ6wicZQb5fgf1wQ/9aQcUEgR5OlpwUBjoGl/KvKqeNtKbqSpYXY
A+2s0GiQIIbFb4qbMD9tpvii7vMrO/idGdfCjEtB0qQ33xPcJkrfx2ZDPHfIVZzcSYrvZWi+DCrz
FxIYESoO5yaWz9llZhNg+jL6msX/FG1HlZSL8sle2CKZKd4DeSlc5KwHsxtPitSfyuxnUqc+CMxM
VE6yvmD1ddDpMYmVveXnOtc3RWuuwkG2R3H1PTqe2H/6vbx2SM4M5o4TETmU5W9iRxjDk5aug+Pp
PZkFsrCaocmQUn8uxbAzHTopQP2hEFvXw8jRyouYK6ehUi5o9X3JkU7SKd0bVphOr64+mJw5lp88
q4BB7Ws3iuGU4o+DFlgOYxSnZADQTGgya37di6XEf9M+qNrt0hmowsoKFueBm8So3iYxfy+vYaNP
ER9A9kP7BegGq/dgZ1l1fRN+4YS0l/PwgufptL2T48HBnXNwl+PgUdqhSdj4+fVr4VqM/OBNSDL9
+gAmz8ks6SF340dfah+DIn+wCRphoLCMXI27da/BHBZn/UuJSRcw7OIMLtgWXCS/aOKqYvuPJi5J
1tBy61+jkQPqKqJY3vC4Mk6DN7pfno56eP/Odptb/0DqKQGqgeGyqIe+uggSnAyGtzeLEdnuswF5
iT1CC2Y5tH4Kj2SRgw7AKxcmpjlP7pw8G6IBLr4uRXiv+b/CwdFfh/zHpK3E4GBk/wu67Noo2WG2
oc6rePCYxWiTn5DGuRPix93onCg9wpoNpT7e9cPmkVp5YkdQvKr5jxR5v7C8EMtILjb4RKlAsryM
4WquYV4e44rbqNZ8QDPoKhT/i9MqKQwP376jsaggV3iC4rY+0NXpB85CrNu39F6FFG6YHhwtH29x
ukPN2W9ZBcdjKm9k4F4FX6heLYMce3O4IFNids/REyx9G9TUQiW1EHkudp2+WVrlxYruJZ8i8/uZ
+f2EFklhet8yrSEfIXXm7QWniZ+MOIYaIoQO4zv7PYNt/xZfmmED/sg2S78UjgpCEJZ6YhcKVc0o
Ra87cq1pfOuG7r3JUkp7wDkLrtbz3776tUm2WU6nhKyaH2slhhaRlyo0ZLYCLOkBPQpCSDRxSMpi
KMRamP9xunryS5+5pjeU7JmT2HsRwmn5wyTksljJY4q4thBV6MYJnd2pWdbTEmxVdeFmYVX/t8Qb
WLEEQ30mJxAtJViWiDVn2sR19qLvMbvEotuIY4BWyVtYnAqe82LiP43tXCuP0UtN+h45VZH0PX8R
KRcJA/pu4fB/H5Kchv+qog3VMtDzKrJJGc226Sk//C9fWNMMkwo2fvTBONr7a840bgZ0p1R2Vkhu
VyTewFEWyLRgY8I80BS9Zsr9s+xbicC5WHif2sCEuFe8PEQmIohnNiUXvMfXLW9vnzWfDfyA8Uh1
282Zl2t3VaEdKxnj75dqNC7C1RBo71PtRhL7Rj02Pcj1ZEZmsLY/VxeTe1QDVmai8lS+ck7Jcnhp
x5JJscbXVYczT5zZlUwSRT+JVig4OijpNS+CKi7Dok2OBr4wYdDZKkpU4nYJ1KymoiNCNO+eMZUh
e4OjnlXH7g+RXlZ3J9bm3vjtUhxLqw2r9yGm/+LJyMBTdcrrTHgI64ywwvVc2Wa4MQtFNR22rI/2
xQiU+5+2nd02aj9KuQcO9iKlOmHAyHrIeAZC4mQsEOgYnJGdeHJ6ZmueNPd3Nb+Oh98LeegH4qKd
Fn8HApWlqhhka4Fxxmk6jT7OO7+nE23X9rhv7XH6LctQKOX03I468pjpglvuOhBUSBAZ8k2NRjC7
0wo4It36iHhToatZeeer3gzzFAf/d3shiyOwh9BUHwOJZ2Q8q9e5uyyi/Eow3RhuoxDgtQiehLk4
Z2wZwy0n1lrN3KJmv4CwihyJDFEEcn7PaDevt4nzk5BtL4K3MdbWpM9CWHyxNXwCRgIYhMFSow9x
ejOnzB0/yE2G7b3eEXseIPpMMMOmjzju3lJhexUxBXXG+GJAJuIfyE6k2O4FLSZxR34VmXZaGO5e
opQjywPZ4P9QHMryv9tNXhQTTJqEQhcbC8k1/3xRtKxr5lHMOZJLhWnccmFW6iviGM3qdBohKGzq
5CYlwQJjc90H4Yr47ZbE5q0Om748i9Xim+13IYO3yxd7idMzyJGTyf3fjHB/hS2Kjz82aruuhpU2
S0yCXmJ6y0GtXFM2oWCxMaWrtLytT46m2ETAck/wXEqmIrUncn0+5VVMM70Y50cKqn+dmVdH9I2g
rchOaRMWPchqKO/RaZw7W+BOX9P+BID8nEvGGW7ARYqEtLuAfzhPPD2CeM1fd1qd8lFtR9ZWl+Yd
KN40qp/gAT+LBEEwCU7w09/rX/f7H7H7AflvR5Wg9hRLyzUVNID92uH3SmuR+YKBg/D5dPcHw/Yn
emBaabd1D5zG8/Ew9VrwMR/3F78QKBKhlc/y5uCyAWt14C3BB33ChXAW+Jg3bJjNSfGXXbkSMaqL
9j48dxjZcbc/pL67MjK4brNwTfvy5jbhsI+fJKd8jMJw7EbFNvbikXyp3v6obpUAi/hnGsy1dpvT
z20yw14YgLzm50ETIwgYz6vtqJtsU5tziQMrBcXYo73evFU3PJgPiMI7P6dhfdbNxSugrZeRhaod
DEp9xalzhap6rWT9munydU7X66Tm172dL3Qxv0yWdmWlMbI3LzElZGlexNo4OxoofmClj79skNfy
Ub6/DMV0yob6lOAGZ/3D7EjMzpBX15eSno38qKo+FdS62TA7Kp9ybOTh/31lYBf+55WBN0NB9GGI
lsKLoBvivxTpNWudeSfeMpTSH9l6bdT9tMjNRdluIzrzp/oc6hvSnmiXpBPlDjSgmjaPwDCyFiwM
BRlDkypU5zycixbuo4YK5fDJHxXXoNZw0LRCsLUqc2kUojGJlFsWYBbxBWofAj/EBGPR+0iRQcy8
X1BkrKWInrdE9qt6LdVwCSzyPC+71yF6luMpEuOSMk8+ZWJxFkbxbDCZA3FalRqaMfEWq4pd6JCj
Uae0QqTN9XFHnDYH6wG2x6PfpvcVHl8qvbbSu7iWJFrNt3pn73Jr+ZdaGIVJ8q01WxxbV3OhInrq
HD0HhgwQOaq57UYlEnl8e3cFcHasO8ZvJeMQMBzLfltEcDWEYCeJAQYu5jrNfBON8Rf9Ya0xccX5
OZrHHOzhgpYXYC8p86Cedrl8i83xtcmHO+AyHgILOLvCq17bSWadyJQpWEPYHVdnCukdUgT2Y9yA
el26xjS4Sg6gNAI251Z67anK5OmQ/4fE8gz8J3RC/qJTt6DhSwUHLoWvyIaXvZKI5i/lC8Eo7K84
f5uJ3XnvSxY9OvWSrpEeHCvezgaTz4Rjm9v4lrKvK9Ah5gPxG3f1IkpkiWq1L1G8xrWzci1Khvr/
nV3/YKL900DxrwoHf71q4F/Wdf5nDEr/HnZvmZLVDLCtUFHSkEhv7NWO+EL071vv6V173raQzJej
WDMTFNQX7UDss79n1N1iHlTYWmj/5DrIeHylUsCfDLHZa1ntqTslAqu9WidmYDxVlCwWwh2T7g6o
poddGPdyoGl/Vti7Mo/wOGiAe5A6iPi+k8uei17X1eRrsK9jkMVVWtb2ItKgaFaUDiT0obQwxosW
TfJwylG5zE/79B5JIwHdh+UP4ApEs4jC+IZIHuzfVRY67YpshIt1wGoLwCswfvUpesAXxVrO2C7P
uczyxnR7me/bRMOPRKfp3uPk2FIjj5mnJ+3RjMvjRNyIHsvhjDpz0fjFlY8FJmeGR9vqbYNDhs0y
CwaX5oBREyD3WHJiTy6qQD3UUbUcltqLM6ZbpSvuo9uxRcV47kH4hgb1Hz3fwuh8Uvfnxj4H1JWx
jF8qORwmG+KIJwyKJ9UmfY7lxdf20YxVEDP9yYw+qBn7EI0szAH+AHacrqn+MdYuKKsyaJ9iK2W4
mLBcG1pL3Xgr7+YywDVENEL9ZXWRRCpdL/LBWuIRtWdoTGLYHvvstddnf26b8y7PBMCu17RbbmnN
CoJixyxzAEjzHWO5wnYzFgKYaIEQ6tpZmNWDOZKstQ2PthZfejnaIvJm/Y3Xg+mfvxK000+dj6TL
L+PM54SLC3io79qXqZcvvdDfaBQ00hEEFICDipEL2yNGDb4IW9PMQD6PX3IiOWxEx3YhRLH+XyUO
U7QniuK/h+pg5lRZMSkWLFlFyKL9y1YxWsVYAk2Qw8RgyWUkgcGVPHY0kiWJzG6ssbvDaKfov/JQ
NKbQabZrNr+befDYiGxpe+1CX289nWX9G/l5U/6B0OGk7Df0vbaMN28TwWPyfxYiXbBEZCnj5pd1
cBFtcwkgZlCwWWw5h0VW+RpJpphJ4pfsZwuZhi9+XrUAAGsANzjMuEFaqwh56xCucaug/De2qJ6O
qnDaClx5CKGJd6uimcR3iMQI20YCsulxCkbvirVSWSFC4KHvtt5Lfg4EkshzCxc1cxYMzZnMv6+f
jgCH8Aom1vyZs3Ul7i1elVNqUrPP26kempN1IKCDfRf1B7nhVUDKwGsp1Pep1W6wyWoGB2W7uXD8
QESc4A0itRWdhs3yzGGcopkXz8x/AuKXw6VK+FAg4GvEynpnQ1ew339WTP8mtMoiFWLLoFAbMNEJ
+EyUwh0VDnSiHHnVvKVnGDHCn+/TK8no5yJoTNmp18FpxYe1/5VBYnW16TSglHSCWzVm5vtymyzb
0ph6bOURdtbByGoHpFNoLZ7CBkl8Yk9XAfPuCLGdDiRdzqT5bcNVQ1V0IAzBazAyzOHQshZctVDO
44DRYjAcrnoWqH1+zJ8xaixzmyBZOUiTMcQlEZZ7EyDUqhbGAaSk8utHKMnX9GNbm48pGYmz4zZN
hUfxh3DBym7suU1DtIu2ZnVvete9zl12l7+sNrVJyzv05AUCeXta233VkW8DA1f1m4BoBZgqo1XY
bOd8b05DlkfAt9Vjy+1o/txDcoJt8ycBzF7VNL4ORQALTdBDPBMn6GHbnw6mmSbVR0ZYGokvgtmd
Ug7S8rWd1BNN62Y2bwUDURqLYP7QRwsSeUl7BxMeYi+M73Nv1d7CEBYHtj+Zom82vdeKzo7BgP1T
oJtZWHoW6cACKlts0IeOgAUCka5PsbM2ETIEImxxRV1/M4buwZLihzARF2sNmN1mbAlKiExD1mav
SfVQTOhqFxUdBlsb64wM7bgOpZfu0JjV5NSj/s4BsI+/MLJNSkB4S7DJLXVFGvxpBFQLpeCNARnf
voK+MJ5ehAkBQorkcrDCpKoj6vgqfVdbUCUeMLkdU9Thtlh1pJvqaUjfO3Q0OWEKsfbr9/7SrgKq
W1j7LZunOkyfqy7d334z2kNY1akQC94B/TOoarg5jGO9jOzd8GeC7sfuiBiG0Gt3ZmGSszBRNNj2
TOFiHusKXciKQgiVl832Ilanc0I3w+I9MSnPELKWdf8YVuNBf3PE+xDO6G2ZfYOV/LXGV1O1wqX5
W45uneUva6HcgDI6xYCoMFuO7dv2kNKZB6ryW8nytNHlNne7rUXpn3j6QoQoSGlyZpsl0CaubFMK
n3nz7XFbz7DRGVpgkimMj3XJQkHbw02hB+sqWxntkqUUV9rPpg4mktgNdkQJaavGQb7ABEIBXPO2
EfczIMWu3Ad5HRW51Riw7LwqbqqYX9n7FS94HlJYl20fad+Mj/rcLczCjQlERg1Zjs53FWlvcKsX
ewKyQUyZzUOgEq30ldtdAk6MIB5FjIQ3Fqg+EhIS7JPpb0elpoSqACDYf6TIkybMLCTECH6HZiYO
+lm9ttYf0ciCJOZhB+ZsN5PX0zZyPFkDLmzUuJGq+ABOhPg3vyyjkK7nQX4rUgZJlFHc1yItKurr
AX37IPvSdFgAaqyupJnA6p/gTX90xmK4QTfg8WC0e8iZBuhMA6b/TAOWoNgMRkrdHX7Z8Kse1GPp
a7cVzAgqqlgZg7QtApUBnJT+BghoszjzqoFNMBT0lpHthR2aA8P7ie9ea4du9DfJJRfpmjVsls7L
MQ2dFF2YZfiGXDkSysN2UT3Ivi0AYBCbsjl68ZlXPXmdVfHtkzTaTHRl//EUVBBP5T2BIYl1UUm7
JtnTm9AIrO3g6xKLo7/181X0OMU4VBG0EWH5BKXWvjafwR5b+SFI1SzcldyJFeVdEpY7ZdBZyMa7
qkEfx1ZSpOurMCmvglOCERFuMC2Lk0WS2NSZ71aog9irK8VH/OUTG+t3H1CSTqaF8sXuAKZdu+h7
Uq4ZW7hlKw4vCb45XIrhbJhog9Jgu+Pbqu0GQeZ8cCJg/iEYcldDOZrKr/LFsdJb9pHbklifV/Kt
ROWw3iZ7G9jqBsNxJXp8bl7Sk4UDJJGgTXU44YbSJbNuMBxoPRQTpks0rqddyxgIqtr6ety8F13x
gDUSlYQpJW3yIYvGk6fxyIWrNkfK/Jpk5bnof4kr6nenxwx/EA2YEkXCpvePVR+QCPONSlddHV66
Hn3IimhjOKHfqUoLEMqEMRMNJP/lPs8+cBlfjaPcxCCfdLdpz6/drpzH2mbHzpKuhzGkuXzdhuJs
+af0jc7SBv13mK073sIWTaGgH/r2B3kf6XAVvPVr1U+0WmEZf29043v7w6rfY94SeTmRQGw8oReq
v0hI3S9TyprymWqT23H7ysWrZQplKGO2xgE7mBJvlPwy3Y6lqz5cRATDayN68fpLYDLKHFPCstgS
IvfXKH9asx0IMmMQpk/2MqFtFlz5DiXFbHDXASpo68P3YHC9fLZ0YpXxVm8iHrHGfUCNcOR5tekg
6YoQ9WCWIi6KSFqREKHfKWZNBLII8DTRq8Y/sIwCg6zOybXIS8jn17onUSkDM7Vi0L7OQMUmZK0Z
Gy6yCHjadzyMVEFNejdVD8ke+j7m5YwEafvxRH/OC0dAQmijrII3KS/dA5nJl2F2XyzgPuXpTiDI
0SIeIfbNKn9lMXlfahTvuXptkvHCcgxGwJjjEYMrxgn9hA2bB5ViySGjmNimTI2KaA8TzunQa2qu
5fG70koqc16SYkLLkNg7CYv0tSrlKIOzPPbyvbo96YEwkZSg9tLY66Yf5AJkHDStMwpv2zvhS2vq
CAICIMrcbHOTPai3C8cZ4HKUGWROUh7Gfo9LCRAYhpk2XL06cfP0feQKTU9Eex/0GKX+L0zPh33T
fFlrbwmLAcQYB+KoDujMLlZ1WtrxmDborUSBCSDTKGQuR+khqjCmVsjNdiY31xhqsjCNp/WxFsap
Y7msD2uUJYBwMhc3Z9phspSggQrwk3P5pKZ+shAAp07HqWA7SkjQhjWu8NVK9veOXADixov50Y2o
10ieYAUDwhbrQ9IXp7W86Gbl93C4KnAA2qAwAjR9lQHvaLYM4ccAblEwd+954f+VM8TMHUho9IPp
atM3Scj4BPV1SqWL4NQcK3p51db2mhYPQ1rfjObUztodLLMtgl8GBCcs2IW/QMQE0zocdPhi+qqG
bJATLxHE017vp+S6BOBNMb1nIQvn0Kj1YEvlYB6HYOIaTAjx6nvTN90Zu1RLbWFNm9tRW6g0td8L
gcPzVxN1TXpc00eMt1uIeTzgO3Be0NbFxIwjweGryW1Ongwt41SgPtBo+mfhQPJGmJMV/Z1RPE3Y
NJ9SMpo3yFBOLq9Og5702YY8GoACI3YLZpiJy8qNosYiGeZglkaIOovNzDGVdAS2EYFMBDh/ivVF
34JScvrf1AsKfGUU06jPvpFGbPjwlJ7E5a924I7WybzaPoUnoZlETvFOoOjW75HpSiHU55K7cOnx
DSrXAuWqbeknXK8xVMmelXmb8ktVe0C4epD9MpzCiJ014fQD+kD8yV1nm6UjVomtaMax0P1Q+VG5
iUmQyXzK36xJr3JdkcKkHx5Qmhkb2OaAEDdzUwsDJdRKg9zav6V+gibL/evgIjZcJLfS0yxR2lQp
xDiz1HOLeWc/fUwy0livosyAWqZGGP32kysbkVBmzRexifHl/yZcSdcrT1ajrfo2rcQHfMHeE98Q
4BKtfRFqM9ClN1NAWZ7RlzOFvpYnwwiJe80Hd27Pn0D12NnqkobBsPaLffMh2eHCUmzA1Ul/TLQo
Lc3AUYbusBCZObcviSbeSBW9s7Q2W/CrnWfAnumYXtSM80reCKQr0vrRLQZp5Yuv86dANSLyJ19W
X64Xn8rCJBij2Eg00WzNLK6JTr9nIimWodFWx9jSiWQH2px6P1rCvkU2BHxHTTM7RBixjKmTn/VJ
KaFuyOhFqjhK6+bUIVF9kfOwPo2bJx9LY4yUXoxEcuptTGIwcGKYLPqiYwHCr95o/gRXPF82exkk
f1/5x3FkIAshaVvjlQaIY8pnk/OMU6cZUMlvlKl/SW2x1cxC3pwHU1YGuloHnUZV29mf2qeKvucA
x2Ar2OlxCkEHU8j7rCwgFQPvBjkw0/IiSs0rFsc3a8ofg2D3ZzLDXxv6cVK6BG+gKY9649bBBpR0
e6RhHE22+fNl7LEhkUdHRofyLqvmpev1W+lK2C1/dGRFjavidxztIuQDnBDTYW5jyjFqsD+4C1Ei
z8SPv1mD4ZJLcUzdZumvf4kIY00lLFj8st5ufUNPg0EvA3NuAk7TgOsuc7SYHdy52xBxVb8UqvMC
X8UIlYwO+iiCJFDZiqlw3fn+QiMsZl4bRbs5mLIUrBWIbDGB5dnmFyybq7L1N5Lcx4zTX/KEaX3r
V19Hl2U7VWucURWLZRriQQ5SK4YGNPmi4Yn3ue58dZA8vc99q5cxh7mtvvsxT5PsB1Nso8scoJ+k
2QPgtw3UHkKI4HYAhXV60bWhGP7bw35LOY7WtXfj7hcs6QOnl34exDKSk/xU4irfGKbEZ/AzHHFS
91mwt6ETsqPYus2/v0XJOIAeZHTq5F3JAIXv69w6HbRDgR631QIocIeBrg43qzJrZ0fClzYbcbTO
8dE6YTXGyim5M7seRjXyXaCLJ8jQWj0GddQnqwnkkBoFSjOPC1TNiSpSw86QuAJjdsW8SrkcZtNP
QeswPs33abKuCf4LD804QrMyjBCq/KdsRe5BfKSnoPuXcUVgrHcafgwsQ1c/1zQfHUMhANnkrI8e
tzCkzM8cadCExxf+A1ofSoNyN0+T1pzzfDoz+Dsrn3k1vLWMGi6cm65MpNpcBd7T59ER/ZzWbCYJ
Ghi0kXHiKWVRyXRSEQL5nspcvBXhCOvid9ZyMEhaSkcQRBJu6RhiBoOaH4tdF2h0PehJynYshOzU
991ZoTEsBniBGMuK+qbxGxusXbL9hZge3ZwDJJqBKm1BJ2+ByR9tn/BDdsFaclAZKHvcgrSxHn5y
BnqhXRbkbyqC0I0bFfBJEwNZkl0eJddgAHYFr3MztAKK9Q9FKqJWuWHyl+c8QqBJC2+FpB3UJyMR
IoEX3dDIy95n+yn6gpykxLG/4AyZMz0wbQx7j2+pKC6bNp7kfgtEH1BG98l4Abfz5FETJbO32Ihf
mRlsiuLLz/0qca8DKgtA02dDOejVEs3tcBILpCSEBtKFChiwOLmY/1CS92xmxIYjFRQJ4DAM39JO
v9f+hld4qfmLPuMec93h0bOdEfh7hv4Xj+dhFPho/Mmea/EYobYymo5BruKJF9CZFXe5hiw8Y3U/
Jaq94mwnuZdnkmJXeV3pFYl699KnLBwbC3JTf4JIS6zskdSjprEV4r0BRH6O3BT7byk00AI0AY0P
UtwnMz97vga5p7z2TvGRVvc8d/XRCJg6kVd1bEU9MtPhLATLMae7BHyLT/uMQzYq+1DRBWLz9MNU
kXZm8wmNC++sQoxDG8R/tEGlf8Ch/mMQTkmikf/HdLvP78Rivq6f2uuc1DdTMH0NJLU2m/dFNl/5
1JvyNqLjrX46jbqRWalFxBfSkOd2k557LPSLq6XAnQrpNs3lTemW66ppF54M5JVAE40TpPZofRv3
SP3JOyKatvYJK0TFovwMWv1/TJ3XjuvKkkS/iACLnq808q69eSF2O3rv+fWzqHsxM8DZOm0ltUQW
KzMjVijuFC/7JdCAvajXTpBznoz7rJKJBjKOuuOJa9FteZ+KUN/YOxIi4IyReSEGmjTtMVAr3nW8
pwpeLSIEBrW+LO9BGNKeUh45FZTCfGlm+yUJuJghJMWYs9dggDrR3F9sImB7ZthZtNMKezupyrat
RxonO3UzTLhdaf0UpbkJrJl8rgwnnOFPEE/ESjzxKmZqwfJsoTKZ5JC5q3QkwOGU1soZmO+lUFIn
nQBDuc+UO1P5NNJrOQK+3MjWsGlhvYmc9/Brhr3TIcFntghKqd5uxG78FXNzzYr+wR6DBxku07Lr
pPEpgjhVgiwrZmQ65lFX/hkfFn7AVBxN6GWJrR8afFhwmffGFO/L4Ac2rEcdvg0waBrZuUNhRox1
tGqH4xcZFEyFlkVIAsoVA6o9FrEtHg/M8kwB6dc0tlc0g2fRz8wNepm00OkmOMrHbw1aLPAS4Hp6
8kDEzSPbrawzrkDoIUkstBP322HGPp48hATIz9FryRmZRq/zBxJep9mp8j/xKLmEAfjdzvI0CWaf
UW1UBTMYq7UC1tzoHe1n7jwixpxZGvcK3kIDm4lG9nrH5pr5GQ0pPb+RMLIta3DTbJ91dBHDaDC7
mr1ZvGag/zGO1Qet3wVssaWESUXOmX2WNNxBOa8lCXQcxkyEFeYRaIHVR6xPvWocbdbVoN7mA6Vp
4GuROBP8FFp72cLc3D+AongcjGNbFLcKWxnieto+j1bFlbmGFE8OdEqFtVBwNLvJLunJ5gfxwES4
RKS31Z6MjvtdCrJqGXoRIFlhH6NdK5KdQY+opGUNJAAFlY4/Vr0WfwNdpOS1/wiGxhcdYaEvEmmu
IwqIh9kcEFFA9iDTB5mQflaeC2pw6beIl3OjTlftaSGjeDRZgjW3xfYcSfkGZEEJxILQcULXf6yA
6T3awQxzd9xwTuIIcYqQ0N2GhUvVr5jJvHpKfJHO1/An/ElS/UZw0y1jEFSV8uUSf5DVvWdc7NSl
5dQIk4nc3ELfXaZdmwJHCi22Utr+wI4auW3s9HtIZkWF8I/ZZ3+oZ2WvZ5Nj6uxSsXBpQEOQ0aa1
hYX3rSyUp8aqnuNOf06sHPO2vtfe5X4+MQBcRnVTKfkp0qyjtO0RVCu7oMWbSqPRgN1YJ/9w7bkN
I9iOSPdJqJvGId9rM4H8J8EjJXzVVuNzL5Hbh9UVqf0adg6nYgS4azXlnrqKw9QMHXmW0WVioDrb
FLVDbWy0fUQ6u+53EJErIMJ5Gd7Kl0W1XoPbY8EEUAKXAnGApJcAst47GNg0edUSn1TyB/Yft6TJ
z5H5mcszsT9u/xnQUJlf+k+5Dh9Izn0sNvVnnScH0xoP7bYH0KPJtHzxgD5FieTNNWWgM+mL3/8W
Gz5sgvAkeo5tXbvMMZbtK9GksbFXBQ0E/jVydwhuQ6OdNGjkEloSkC8dFK0YilYFSwT76kGjE0jx
SAjwPvkiXi4AP4Vs7hgNyIkpxQenAjBpBTuNSYHCcjMhafydR+gthQOaj7vfjx3SaU/bi+6vOipE
V9b2nzRSP66Lectz/Ze8AUZ3YtfwRI8hfJhlEtisk6oda2ypGfPu8WQE8llhvFiWDoOEpslPYlvt
5JuOKQnbkUSkKbBdfNUfcrWupf1G3is/GZMC3SbsfOSCjdxovqL7Pp9ymzLADUtHY4N+rL+JuTho
wtHPsmTue6wKMAaO1Z+N5USSTh/fpc6bWqtrXswmAQkXhJ4j7PY2f08MDie045yp89UmLzmhv6nL
ADcwIRqY9HEZWNuErHo7Dcis7BDe/Q6y5Glwp6dz8REsLgUhkz8nio7gpi+1St+GmhTaFs2tS1uz
Q8SVsVEHpwlJq/2XABmVixuR0lDc62rwEqYuSeilVGhs/eUF4Npnx7jZFOh/u0PsQOTLj5JsH9HZ
b7iYF2lC3h5M8SEC/EKdFtuH+ktCkZgfswSTImBRoV1KIBl4j7uq2ddDjT99lchCyf9o3yy6yfpH
hXdE4/iPp9Tr9e5hbowr5lm9hG2ALMAJ5cWFpglAfUfTrv5Kh98w8LSo8ssvSjOyqb1UuxYgXVam
YNZk26ABUfDDgq7lSGaKa0gKoGQxLUL1Y2/nnCxv2yMKUi3cpEBlRnd32+7MWyMVF3r+rSmwFLnR
S5VikoCRQSQVE3p8aTu6MmQU+GjCz61G1vE+2zLX93v9HGsjzRtGsuxeXRgWm1x25mO7fMtfueTm
UfSqoH8bAXvJqdeo8i4XMLoci55JcrH48xblFGZIw+mqFHV8InX3GC6eVKCAL+onJFxqIrA86LDT
dWfpBif+ipNlg5KmDdNtELzTEQGEfmbNbGAlrgUA5RnDCBR0Hvv6IP0LUO6cYZADYy1JC6exeK4h
cA/lY5c/woF9qKPmSpse6gtDTnwOxnisdUcHDNGWKlH1+yQ2H5DBPGYnps/DuzCCp9YmflF6NlLz
ZTY9e4RdTb0g+JdTK5AyaOXrxBzEHj2JxG52llns2n8Elm07WHaADRBA2huFxpIMy26aAIEPXxOs
A3FqFJhiSBbtsaVzSrFMzpI0AkArTPKiM791xy1jSlXRTmo9PFZB/iwX00sFnUDHx2CioYFWHUN5
mTjz/Po3m7E1ILko8TYwyXMIr14B9m7yROLkEdTI0uUe2WrcQ9LUr+knjHaYtpD5cEmG4hL66Zhe
Bn0bSI+Rxwo+YikY/vTW8ifcDioA+sVhEMqT0EtEsC9oAaKRZbuBU5U6JMkUtBqVk3rsP7upO49n
+y2upW2ptLvqqX9IOKANd6458K3F1xSQf1xY4w3y0E0POCgawH3C40JHlVjVmRCjc+Lt27w9PFox
YnqRsxHh8K5q9iHsYj27gUR8krTGdidzgHunAL9rY30zEOkTshuypsVyQ9t611V9RorOcqYYARKI
PeE4uEfuAXrArggor+QQznqI5qxUWxTM37L8agQbrTkodHJ0Ihj0ApYrDbeZtLc0+p7klxwamN79
yri/qrclflbnr9J6lZHvFOFHZHGNn5ju4CS3o41qOp3sMAYnotbIq0NAMgBqTnNada+0/SY6sQ0C
JQaaK05BPS3Q4OJ43ysQVjFG1CtTfoY9s82R7nbFurOOBD30ZOy2tm6GbhUPYCHqg0XPazU8GvGh
lfqDmjykIO3yqDwWTXewGDt2YnliI79h/7mNhtnejTIdXLOY9moPeEpfb6D6MY6UyAgry90gj0/T
Yj/JNWZVoCiDnbEmiHMHbA3e+Yk72coQJuKqOaVivpkdWfGqSv99Uc0PoU08lpaFhH83sYTkatqp
ReaiJz6PSYsUTN/UGtFRCtElErVgjNgJuj/5YJtYUXN/YGJmhsKxi+86hHTE/oAzd55qSBbMHwoZ
E6Q4kLNWyFu0CAFYzEUZMYBNWjixj1xJMv1I9qMX57TWGgzmBHxXT4POsKeKG+GTJbpsxHyOrEuy
uvFGrWGT2P/3Rl4/Daq5Yn081P1+DuLajS3dW9pLET/XZVOewmBBWiDs/jAzPp0JQWIBq46RjL6h
6vCJcqyIUvkEBuHHFJJ6aR4CMZmH+0eSSTepsz1TZvNg4nBN0UORhG0H1a0sjUthdjdNKc5CC84d
JuzQrjdZEICszK59B8BClqL2cL8xzcTYICeRkG0tCHmXrjkXYNbOiI+A1RQ2YId83LU0Cg4x9Aw/
hpZsEn5dwQDqxjaGW0C7N/uwrbeixuba0y7EPmc5xLg4TqaCdMqzpvAEYdAi0MkdhKsD12+54O1j
ZmU+BuFCjgJPbQXTxAn0GrNJBIkOSwlhmOv4VKibksYHs5aVIYmY1BXNo6YNVyPNvrP8Jw/ML61/
7hGnZI38g933V6YnZFavUT5BZo5DJ2JZEwIVxraLgncJF8/YNK9kfGOFWkXJ1qniICXuQVNRsg6Q
oPq/iCvxZEEjLLqNfFOkyo8Tjwh0JzUSP8ZB6uBvagOqNZp9T/jmfLY8/SS4Okgvpll8R3L9TiWk
LpBqFsP+lwbtXzQ7aWL9RioElmIw9mWozEyHOgmEXX1MO/OfnEgPYRSPVAoGBlXGAPryhK/+CLiJ
Q0UhmlH9Dhum1X0oE+rY569omEBpIefOOeWzG8mersB+woDEJvWslioEWSvGKanXmj50UjNhWGHP
z5Dq2EfEwdVoQHZAM8aMS0Lz0IHyLExqB7XlXStkR42H7DjXjOeIWdgvRNh5qU3k3BiNmygukqMU
cdPHGHJFQjsVqKnoZqik//s9gVmH5aysvDbJHmdgjhuu6H6+W2Qw5+xrI4RDSmlAne9pE822xtYJ
1/z9s94qmoPEWoyuitwQ5k49zWIl0p/mqdvNgt2QoYcpEWC3oAf5NmX1TmaICl5+9mNbinbGDJCs
6cpDrXBcxbiHCB7l01gOzoXOmrJ0tNMt3QIHAtYypK4vJVES2KCekynx0Gp0Pi4aRn76+nv/+dDE
6eNEzNBiVBXGUB0SQha8vOT4vd/7/UaHf+SMyLO9mJzyw/0mw9B0gC3PZRuhMFvXGqbcepPaXh1g
hf+/H7WHwa2mWMYBxu/cv76ErDoDcq773cyFimFHl+AQcfcZFjNauutlKOvj/f1O79+QbZPlSmMT
8L/Pol0aV2SzvAtLOh4dYRqohvX8sCx9ClKFC24bc4/r8wpwCO1Myiudp5GCxELS3bGg7jSr9IXI
i4O63ljIWQ+WAb29IJBqXn/KwI/hGV0qs+251LI57e8/1BpsT6fe+M/v3R82zH86Abzp/v373VWx
ySMKBoz3r5mLxIVt5uATZNKgoca/PegtPuD1saeEaWnavMr5xPy73RngmT7tmr4ve5xouAXJbS5X
zqC6XYa/VjOPdo7b4wPN7QtOmheZyr6Hpk6RDcH9JsnWK46sYHz91ePrAEvRSpnwZO8LM3oTN3eD
kbyzDOR/mKAOhhbaTldCcgDuvOBaywMMwxJ530HtgncjdMtNtUuELoPNKNX8cE6I8p7VJyC1BsHq
44NNOCUEaAXqI9D3YNjZ48/ISg0xJZlPlYjPi/6ZzlsOaFbkxtXA/2fJ60J7Ynnvvvjp6AoM/mWa
iIAywAyLJ6ARXkJM4kzwcBtZHp670pnHFtnVKH8XKZMfplxsrtPnmYDJqqhfp05jzoVCiO1gbezy
Ud2F6SUM/9pCHItq2RgRiPI+Pcz8f+kQaczfRhxz9z9pV12zBpprcru3znTweF36OPCCibDy8W2V
VnGRAVbL9l9JdavI+Ch1QKIKy0hSMzStiWfCpZ4fgZMBrrwsnFlzKj0kJlShFO44u7nAYH6F+aVy
rRksYbKNi/SYlC2WaPloOVUX05qIdg3uB5N/VoqIu9Boqv2MK0E60Dfxz3hCjvYyGNkzXIfHtpZu
ermlJwUtaXaivHrA27Yhp/ZFDronybbp51UcayWxO+ikG4IvgmCzINBqjQngplvGJx0NUySdsKaj
KAUg33xFDJKbMNr27+bLGHwq8qscJW7Kms7kkQ4355PLOod8CCt1L04aXbLMJaGxTAfM0l9LlZ+C
gia8MCmVg1NQ79s2Oae9G0V0XIGJ2132WLJJteq9kbWAn/sT2i8/mTGjqeCBkANmm56/KxPSNggp
8O0rbYPyFlaqKxHiJLWP2awDmAC4jPl5wJwImjWzMm9ydWDhfjd9NursLVTqGe2tFmeFavHenBj5
tdXDkootTytubTbYIcIVxri2o7b8gdx7bV8DEJyyzRkRo/bpSQid/YI+I6UPS4nnmAjilOQLgf6Q
d27eghJotxVVV9zSC0Xh1e/7uKGBF16rZJfZb6rhaSr+kE1Ox3rBV4kWAD1c7TT9y8wQWVKGg2q/
McHoM5ZtgNjkW1bQF6mmNOYIs53h4sb0XD2LiR3IfFXEq29NhLzhuWBf98BWxn7JBnufhtJeuarz
fFzS7tR6BKVNpsH+F0hj9dqU2QUnA6O2lwiH+0J906s0yIqPdnrDtBjY/xRs8e9tszfzjhwlfEgu
HohDECKKyAHqNOg5OMnleRfTCvJUroN2eckTPBXyTZtAGlhefRLILyWUCUe5i/w+sRyjHR09gWSn
/BVT+VXx7hTzVSd6KGWRtYheTU89r7r6YDSaPxTMALjAFhc7+wWqGBROxdBfz3wazIh/QI7E9N6v
dN/Aw3PdkpmmGxQO6MTbxHFoT6XxcupDcWRddI2fpo7cgkksWWweoFyjcsAF+F3fPjUk0bYalzoG
AFP0bUn1Rkl4oxQdKjNTD6xnmApVOWP9Y4VKC6qzT23fZiik0oeCtOrWwrIaMmGi1RDWyKavkoon
lc4hqaW4GsLxeQAbAzsc7ozlsOzNgAnrNxtfxJgcA2kEPwV+2rckRC1TAnu9XspNFSlbM0a1JEZj
Q46d1hKoJb7s3ij3UR8QyMDVYhQvsx1dR+lxMQ6pEK81k+TWegBi92DptzaHHIHOZmpdU78qmrkJ
82ATI2cBKPERRScMhf4MVV41MCM8K9lRyuq9ZAzPZKH4EdoeDdoHoaUXWA5q8Iy+dEdvExMFzD7d
3FlGjDvcT/IHJSifc3V6Xt6kVafBH27vrLA8R5FxKxjlWyrme60+SSXmdTvIHqQoZF4Jfkxmbj06
GQdY9hTn1Ymw5Poc5Q9luLckLM+SfMlHKJPXeA5v5KcTsbfRTBgoM6DEQ0q6bxWe6ux7znXYlRwW
8cS2WX+ylfyZmL9OYgcdiG2aMs59lcbiMNTDl0VnN3RAl22JLjsiDD6I7J1GxEqNLA9SSDKfZHoN
Da+8G/1h/Rx/2TmGQVrL2VUDcVELyQ/X/0fTvur/bNvDGHEmPfEkI98u2WnEz4waIhTI0IMHZuMy
u1Qb5S9747eZyWQY+gqQ7NUNjA1H0feTLmBTcY1GxsdKGwvE3gBMymDeCoRmM13qkITCqdt/GXrp
K+Kzb+kRUThlaDxoAoJqv0RTj92AP255HfJTPQ00krQj9OHQoFHCBHrW92lj7pi778C/7xnlCi+j
8A4HG/rT3goBt6FqOyU5yWiuTFe7Us8pGyZWxNkiDifeqcE200+W5RkqHbX6mlqlMza/XT/Q/pBw
AbMBwo+g4q6PfQm1dQpOJThrh6j6IF2FXkZCaNozLpFlovtu/dNYE3v7zZ6SHbGSpJ1tdCTdDHIs
i8XzhUDORWc8lX90RCWsoiqMdXN0VjEC4lAngtQftO9ZQarxHZhPmnZsWTcaFs3ZnSUdsZbhKgqT
CPOpqPfBgGJODa8hzgsZ87FKXgBSRPs3xRerDLbbziUX3gd136WFV7eXwJrcWbnO1byv512lfova
wqiETMFdsSL5KqSg2oeK6Zht4U/Y/SSuC4G1JdvOL3D6tT7lL/vyf6Fk870tQWk3A06SYFpr8uLo
vP/JgapKuhIOTanYbmuUZ2zCBkcL4a/RSC1m7H5c7kaWUazV2G1IOaZQ/idCv0laV57QmLOuikja
oeWoa/U0TuzZegU50xopiumXHjH4ZfBpMuDJMXiLsMr2f8n0VK7eE18t5RdbecVoJmCoagrsECiW
3ya/3hUfBl8mED1zMDVPisGLS8IDEpZr0+m7hevoRLoTKk9WV2jwjrDPWtUgAn6k6xVznSUm0wUk
EMBLWzVVmXKCkWSw5vXiY1J/dLXDwaW7IxPcvvyZxUejvAb9P0EHJLUvy3eLv1cThyUtN4xAFfBF
dQmBCg1FhNLXckvxIbMEl4Q4HcvG4VCJ4gSxOlECxuiv779Sfk/6V93eZO1IxLqvGy+jzAPul+xx
qkyG0V+ZOCmEzanNhFnD0fglq1bcfqbnQhTBh0WkzUw5G38RXojILv6CmLPBiEMkU7tN1MuQz16p
U05UHuEZMUsw2dsKg81o5OrDxo7R9OgyH1Lol7E5LVVAJVw5ZHTXVsxuXIUG2bswV1WuNzZyIdN0
y1EjijNxGMk0TtaxL7BRY08Ja/JvVYD1ti1PFgvdDoDHSPfNHFy8aB87dq2SRGJNgpuM3iIXrRRO
vRUcw1AlRDFybKRGo04iJuRUoepOF2bHFhZ2exwrUCsRlaUvIBkiSrZXnluBY5zgezaJqHyhPtbI
qFPdxDOY8Yo+t81Eay5EFb5Jjc+kA6yUJ5xovwXm2vXnIwSayuLb9kJWr4ZMHBTtRJZaZflEhexj
/mWcfC0jbMBZHUdciQa1PgTck8W/lYENphsxa55DTEaHOw1+Rw8jwx2hWM9lzkkCuzarXqrQ3kkY
QRhVQlfpuo1lbQrg34pxSNRop6j2dkGUgCi0665jrJKCiaegZ28UeHJLpFW4k8mO0egOWsmDEj8b
/hgcbSbpz4k5wurciYUNaNSgSPGJnHelHjrhduhhJiW+xuCQcUNUY3YvX0y4rDN7Rc18RrwX4ndL
mhBuN7JJtoyjBEGVIr9yJeU7zd6p4TctETYtlAOGdiUuDNTy+6z7kMeOKQEgEVCkXX5AmuFMYEAb
/ZYr+DwyrFjTyZqI3GrhC1g4ygH6RP2ebOqdJCMmbOCY0IustkqbHGJtM2O6KKxrm1oHzi7Ll6Lv
UOCh4XKXsCiN3wb8KUC8IJrMxASod1RhoavKhY6cykibZVHrG5TYlxhNSTUmO3m62rg4oMfuop6B
yo4dBYtuxRJcAA9pyud+nVRHL7140UXrZdOB5sVW5M2+xH8wI4HnSWtISJlRmz6+VYdcFFrEe5pv
btr/BWl4HOFZoQ3oiUJG2apVDxOKAOREUvjdd7/1kDi8rqj043rcqYq7qtMDscdus2jLLsrHVZiL
ssJf2FivF5z1GjBjP1iUXwNhaA8LpVHZvqUMAXuOmOnq6Q3GxNDVyteJuDfrOjdfjXhtMMg4pYVI
H9UjsjQeIq2Je2LaoSyOhlesvUTJV6juEfGk1VsDvNtGD2vz2lW02StJcbCFOr19zOjKQWeQ2YCK
2JWpzGtMAh+o/yHCOZU8OoEC5zcmLYzkuX3Q3mLpPZWFnzOhGlZ502amhWxUhLBW5U5oNxMDQc+6
o8Q9Nm6uxPImgjyT4nrpzO2AQRINcdJrG8XwqtENcdIxQhRW7YYI9ZLhoZMcjor6OOIl/DC4Sfya
gXDMaUHUsiJlN7MlJxm68jBsFHQGlnkBFajlPyiI0+4K9+cygRsk14KjSoXUnsVAsk+d8rTAPUfH
CA4YA0SfMtAJP0gEYnxGtJZk/2KENXGSfNl5Qc/RXxCOlaVnBMhaZdSuqavgkw5YQ/X4NfAZ7mVm
fLBsr9fALjApU0R1ITl3hA7SRK9M6xx4A54Ktiuu3zIUaQoIMpwvzcIzf2zTdwvwrxxdGY6svxB1
H4O0jdd4CSjIC0UmWgiKfVQQUStvoYwHGuWmTA8PGvmceTWBEVVVHMMYuBimgtWDsp7RISJFgP0u
GejLBDZu8lF1v7JYQSoHe+AQlZKoE1F+vgALIID2erWPbrB28Uz0aGjYo3Q+1kWBl46lRZ07hFIn
1LnW+DlXrvrUZyiy3uXJt8uzGfvwJTk3EVdL1p/MIqSzKqGzidOOjcdZ5UoVN0dcIfazHnGRRntA
1x+F6QOd0VZOqds3OI4U+Wt8a8ffSHvSGN4klO/S4O+0XiJm4lVmcN/TQiTUKc+uJVia0qRB/wyA
sFcnn4os0g1oMs+JQp9Hp5ZUgb+iIGpvFgd5mT4hfFJ0NFWjP8HYjYnewqWeg2oFOy8S+q15zWxL
kHA8gx8jM2zIMQiETNQVqZm3AUnEbgzqV05JoCK6wAtVwFkFIoRGs6rD2Gb1wUySzzxqKbJYp3rE
DON6c//ofmMNkt90OfIoylEQUpq6U+SRQq+QXvH9INubEHbVSy2fxRTKZyuUYHaGxuzeP71/Y+AI
IXiNRl4eNkdpTDO2j5Aj9zVmykjmAEgKKT2Q2wjNEmsF04H6uV0EsZ99J16kXJrQAuJ3z2pDvCi8
Pa4pGmjKAdvLXK+rS5cnORVuW40H+t6MI44K7debHNU1fDgmcaFWKxeoJrBK8I+ITK4Ouh1XB2Vq
qoO83gxcfjKScwlPVQ0o/BWI/UaZCESLq/IQ2WkCVmX9UDQI84bcmDAJlBKEm586NN1ZvaRJMV7V
fPkYeh1XYyh3txIghTsHNZezgh5NFzNNy1IJcWibtagHpBuzfIseCkZSfWmG2/1GSPITkpzoSEbc
f7/ECRS6bclfnxVfckk4RtiNtybTxpuVmCnLC63Y9UuKAlterthtxzVoslSnZxz2YUFcZcpwpuEk
me+dYFyybKYMnednYE2OdMwNkmz8GqIv/H7tDBv3hvP9Q7nJs4MJ4J8vo1MrDvePAuM1TOYGeWEq
L5wiaw/c7GgiW0pJaiLG2PvXEjPPALAyYDV1KI30KMtDRnA0lQcUi0RWwp0uZnMrsz7a+ZTDdMTu
fn+Wiiguw0zYu7w+50Sths2sEDi0fjYPk9i1yqUo3+6/UOOZ9gzmFg7x1mytDRA4vK77+zeL2uDP
jTrMakJaNtLazc4kNHvppN7ud36/6da2+P2jUAZ12qGgcu9PKUtws3dUUksSuH2hqOw6eab3mxBm
g65Fye7+SPeb/zyDnIgDh6DVl24Mvv7zDO7fXe6v/aJEyG0ytfh/d3W/v7SxfvoGCXeQwjUjgprn
Wlnhm6oQBDDksET8/3twJGlvtk3fnHRKS3tK7A3/DRr61sNYnhp9i64ojnZlepHHXR3h9flux72g
SCaJgh0vJtn2GuT/FOMkk6/V79vCneVjDcYr9ibTrZKDIT00gB+y7TeCZLilTX7UyjN6JC18NWKv
DNjDAD9GlLitip1KsmCPmJLaGe4OTjwXsTTVjDLh0/Pl0aXuLcPdTPqGAONyYPLAXLxSaXzjfd9B
/TVIi/0EVbisKgVTuOgSBO0vwwVFQMTJyPy9c43XCF9fxjiFZZxBqEutNce4pNxUdvnA5AqzOBmK
rJsRu1B3G4Wr2YZApIYSlwRMuh6CiGyfgKiMcCUbDL5Xjy7jOalgBObMP6lO7AC7pc2NWV8U0Qne
Sq/JW3GkmUtBRcnAf0t9wKdlKr7Re6PmmJ0jvtYz+i38bF+CW9chy3ZJDAtBfTATGt2cVLPZi2Ta
sVQBFKoO/Q31sQNH/A+hOWgmNHYp+vK3Wd7YtktfOUErieARuw/NZH6Yd4UKh2kYZUXvjt81LtJv
muYE74zUpzNdSMRrJCp4zA3HcNvD/Ee7arzXjMTQ/aD2Wa1DDmAma2ag/DO2h0XDonSwG5wXj4SJ
EaFF7nhEEon80AgqNRBkZF/yjtLW3CbAAsa30r6CW2ywgCg8bVxiVNYuZw1PFz0Lf0vJtjPAIbUx
kP/SaR7YCxwKRPaEAsS7NsJ3CTWAVANMRh6MG5NK4dmExCM265uR0PXGEnsIk8siXpjd4eAgtitN
jgTgrRl4vDKBV5enhHV8PaJ2wbCXhJ/Zz1q4K6ATGegrfD6otKuJW6VFApKh4GK8LiRjSx3lm6Sy
dngHE9Jw4SAis6yO2shfYKM8ZWdRXKf5shC+luAP3sXlpUegZF9Vc69r3y0ZOxGxKPbq8tF0B9Qz
6ahB+kRgNMkWw9r5cPDVR+QL/2E/jEmL7raEC1tMiFz9ShAGeD+L9nWEkxT4I2IJd/wbEZICW/hk
70Tp3q8hxPUfjzDnfi22knDif4tNOoDH7oLPYI1S0dfLLjc9fmSeqW6pCDCWeRaozj8e3ew5+IC+
rZ0FDLXCwT6FMoqGTohRO3OJ4IZEQq4xv8DTwTwYY7Oa8dw4GjFv3GngRyQekxYmtuuDjV47Y1Lx
JlKmq1fgR6FxNB7U+ZJlLD7rI/Hi0XKp56sEOpX2OEXO6lLBibCVQbDmPs82ydgZOVAeuCeSlGnj
sAeTbAeFSI+oAzAk0M/7fwtU5sXH01Aw34pAMGEXdaMcrRVBLBsrPfQ6YLctBI7YcIAi1oRVrDyU
ItyicWyVA9/s0dK3fhSRML4BTRQqDzSIMtQP0k2Fd2Uw3z4N+neqfCzRY5VtuBPejibilWKY4vM4
Q0O9srN4+steKVDB7kzwChHwHAywvJS+AbiDGFkEx9Z5bojhudjWeSKEYrpo8iH+ow2Gefx+TAjk
PfV5YZpQXvTg3CyXmVhWCa4DZfIBvo8VuSbiGOASiMybDYglahCZ89bcNfPlLLePYEGX+aJXz5Bq
mSKTd2PygkZnJqRtf4qi7dyf6BqscYn0LtodFbSAmd/i0uCiAgJ5u+7Ki52OCFG4coDr90ZQjRJt
qBQqRpClx8STi6qku5jBaUIUBspjCC5kOW4oLLgStkj7PDPxNPxT5KlzazoTFm/EqvFWGKcCkZLu
VpzHaHdUL6dvPzvxH3QCTOvf+rfxJ+ip6P4QOEu+mSk/h203YHlzeZKMRUhmNsR2pGQHoKz7EdMz
3uB//UX+BcbA0LiJKCe5IHARdUwKndxB1NBhLSfKF7yE6XOVmbpLMv5M6YNOt/J+oVGT53Y4S+nD
OD6I9iiHOy6HiEPYOyITLpz6c4mc8bGqGD45zAGjjE00z2d9OBTD4y//5zNczXSkiD6x75cdLuXa
r1Y7mgbTH50W1x6NPiFiGVoyDs3D+++3aJZHn4EWYrn51/xKP1Ekc39AT3652uF7aM/jb4YuDVUz
NKovriQIG7gIvtE/KUOqJqbTKM6c/NP8GhFLFuvDcWtoFCZ4cdZLZPTe4Ij+xwitBPg3uDFxQ6DG
VY+cZWtxC3oKXLopCbqNAci426EV40jpoRUXftptKLkF5I8foFEJ80yy5bBGMJj5TZngTU4Kr2TY
h/PWGgD1+EbzGdnPFi5Isk1wS+vnLvCYeku0FhcPx1RWOPqX/KL8ymDkectir/hofpaAOouettsC
YaCAgjDBY2ITH1I3UpCtYM9DynlYGix/oC62dCpC46ZnZyM5Who7BZDh3v+wdGZLqmJBFP0iI0RQ
4BVwRFCcUF8MR0SUedKv73XqdlzbtixLEc7JYefOnW06Y67CqWW42USNvLq3rRrvi/QjqM1roTDo
FD2MHy1Ik4LI4uW+IK5SSaXxFwqiPFYo5dI2UKBnSrcO7frIDFmfjvFCoA5HQYeVMhbcMA2xJQvm
94AgYcCyx6tbLJnofjq86PFWoIHBKgVGRqXFSBxmRP3CUcZHd1cpghRv79N6cu6/IXzVQxGVNZOu
4kp958OS6b5sWXwrqMTDpLLQ0pdp6urZrxHtBmjwcRN8TmIg2kgQo1SmhLJ6zBTHETfxQRX6rONv
M0VOP4CMGlmwu56p1U7qjl2joJhMiAq5GAQnXAyYojl8rXvo8UPTTKABxgrdb4iazZ4MNa4symHy
pdhyzbmVHbpux6wsOvj5l6/ztSgDENOw9hKTuRFZNNRIQUR4N+aUp4UZA2QjzNGl7XvacrZkA+LY
qU8sZsInjLQ5By6dxFeloAU5qx+OPpxX2HmDZedkcpIYICils3exDlqv/c7pc7LIeokLkbbl9BDE
RtHy17FRlJE0j6/MoUR9xkebsmSyWjghb8Ss+/B2zPwk4kq0uvJ6xJpNFKO9cAD5d85p0eUJK6uu
3DraIAqn/1bhcxYSLaLRyXRlDT82ljo2rwkbhz5UqM9UE+FxDIgzKletIEsuuX6ozA3Uefz2iDye
GrPRV2nH/tYOTw5KRPMm7++8D+uC0Yodmwoxy1Yu7DfiQy8r2pL+cESMYOE+aaYIj3x64tI+GeT9
snRG8ioWf9OYLWLLFORQZkoYobBo0O0NFwjxFulWP9lwWhLFrfpLrTpQfeU15WDWxlN4cA2k+Q4S
OrhG+lzpiKdobCqlVV/q0sic6IgdqaDz9YZYlz48bnLH2eBA6ZFXI2YM26ULGlsaEXx6MoRqQshG
+ApGTW+T3M5Ri0pjMQL334zckpIqXbdA+SerZMw98+woMzDNRaxMFMFeH8ZRUgJFT26Efjffj0Pq
QYrhYuFfbv2EKGbI+VE4P5lRd8HBmExIUAhzxfpEwygS54i9yI58kzxAIEyHK94qBB//tz0RT8Bq
JiZ1FRYM2ytojZOgVI2xXj2MA9WAZPRV3J5KP8xUov0+NgFRxZyHBJKoCfJDDpBcCcTphtDALml9
H1jwbyrmPTM0lr9gLhIa6F3aEkAaLC3ednTg1znSqKcGMMUppXMCwP2ZIplR/QWvEIU45+3l58eL
ZKaPGre8MQVo+jwMHupeJTyEC0IDMc1OLZOH6FWcMywdOhseEQUNXqBknFb0DyiRGu8DnXW7/IA3
gvmYl2aYIaVkAhP/mLT8Hj4pw3FptxhvCQ9RYsSMU2q8L1zL9GX2qgkZB/kNiso91NGQiIqFCeRX
JaomcHLrSak4ajru9ybcB/XwC+KsEsQNGR7M9JXyaxG4Q3AlUdHPb0R+8Zs5rcJDJByhviDqXrwJ
pkyGwUaJUVz7x+8CPkzcN9CBpJZp9DavBxQG/q71pGNsv31ZDNlgJk58iS88YjptmIxInMgK0G7g
4mCeuVV9wBcIBGauWz1GM1bDmM6H0Coy2BNUUQGihoOeyS2dMKqe5Y5CKeknqUQHxRjYRzr9AzAe
DO2m3V4lIa/Rd3ObzrzY544fay69YokOuK7JAfwAoBFwQGQV0VkHYe4h1dsJyd4lurPwAkaUatTr
zZAxzOyVzACnOx1QjYeMHxnZnUuAD8dLcDmqhIZlghqku0ywd1SMOYUi5cWPYOmqaMg0UAQlnez4
puEbSlImHPIPHm4rHD7KK4OMTWv07m9IQYB9AUGjmVKUpk2MVBkVjtSKe6YIRxhKxo2Ov9igNEXa
84uw3aSIJj+qPrufW9+PPNLY6v7xugQyvB2nhL6bu+QjcezDUwm97P6C1ZkawZY6JoT81OcHCL70
M5G2CXPA2qZo1gjT8O/50w0qwIwtTHvXC3YurySqEaejuhdjgtq1cIOtyTRfjofDfpqKeZp1d/CD
UQ+Kacl/1PPnsthR3qMI/GL2BDKCH4ucISfHUsyaNCskAwbTsd40sLqdKwqEimrR5oHoRjAhnxo/
CdwAExoD84D68ji2WXuUFD97kuv0a+Z9o9MaHVTAYIs9+k48aQ41SiqFkdOWD2hBLHc4bV6XwY21
wbIc3N6X74E+zZu2wRSSz7/4eXCDyyOvxGx5lvKLAcBGSgmSHh1iIQ4Y1KIlpaKvBdEMkmMTwuNP
JeIffiUjkM2uZHQDCzEKs0e31VFZgEgu4JiTaT+tE+gE5X2IQJSCEoqqxnNg/B7DwRXuiAP0Nm1n
3UVv0XrBXN8+fT4Wwk9xYIbLks32fDRLWr6mQBl+d0lzx+rtvxn5C/3YYGa8ECJg/IfAKtgTfENI
MHgDfn3r3X6rz75/BHsAvaOni8kUuqG+IR5AVWAweG+RUu8+qkcACuZfSAgcEDw6EgdymsST7lTZ
aJv+KrXrCRME3Pyiu9qynkyjuyZacz93goPorrvhVqEp3Q/vtU90RXOT2EL0sAg7Tty7rf3a15Yd
t7PSppGDnKyb+6gOEf0DNdN1CMUIX0XNKvf51SW8065u5pfBIbiHTnpRXRnuIkCLuFxc0SbGe1hY
7jdTwRl5R4qEaiwZS0E6Kq4dqmNotL5V8QwAGfxQrL6IEVGYw+S/mLtNB7/BKysZ4vaUYUQpRoiE
h1IkXA+wEMxBPZQGXq2MmcN7EqOW6U4a/RAwJR5FnjYbB+qcDj2YTjX5iySuQepzFWBfYa4w16gM
8Y1w/phfVF94HRE2hCe88h8aoqBZRdcYf4FGI/sLS6HRVM2OFhYDFttYtrSx5qhrTaWmOqRuwtzL
lguHwgZrPMbdYFxEzz3SpdySB2l+BTsazTqRv380Wi3MAUrcXwN4AZAA/EGwH/bAEwAV1JSTByku
b5PCDKSq/DU/rIT16dw9FlycCinEkcYMFaQK2Trb3+K0fbKCSUiBhx8ZzKG/Gz/l+2aGqpxZDN9z
3hcI49MIPCSB5Chy6C9rj0/c1XsOT0KiAE9JX8/TpHr120vXOAQBNhAN5SiBSEAl/gEXPAYleeVg
YxbgDTBKzVAshvqcvw9Bg2P97ovdNzMlhHpBZx7pMl+SDWI5iyNGmIKnhwn7syBGfREJJygQ5WC6
msDm6F09sNyEXKOZ4lxJl2HHXwJsHVleiUqYgS/1sUE6/uzOj5HDwozN7DXmWrL1MKC4GbmLiJOh
I5uWCnQMx9wFDiwFIsjqIyYJYZ1TNEjHSMURpUS0A6BYST/gDd+EW6RNi8X6vWHQ0j61W7N84ilQ
xTDFYwptOMYBut4oS+OxRUcBY2VA1NAGJZ4g7Lk1S3wmXrTNxbMAj7wY985jDoJVHTJgqw8NxyRf
SggRL6+LDO28a2IvqYaMI0c7tHYnMNqJ7mL4T1Nt2do/G1zF/m51X/X1C44La58vMk/3O5d80SW3
aJx8na77/scjK262hRMOwxlpyaidYBtWg2XoQK50Uz9wugfZTVWjs5NWf+jpb9UcMHXySlrlE4Yt
kc/jxS/dAyVXN9iG22c9AoklwsNyiLiWCBX/TEnoo2B9PlvqA2M62ny8Lxk6bhg/h58iScLuPNet
XV8IbUtfXEaMmD4cLJUp5h+cGeoIWSzkRJonSHRAz7kCw/bLxB/z5XNaWjDNjggncCNEDljbqIb3
OXyiNYjU5HPEj6DDUn/Gj7yG+/dF/NOYGATfjBnCJEf1EHoD/drvdMiT3FoUWpiTkYywaAQnHAH8
Jt7q35P8lhCKx4RMOkQjwQSwfiS1AN7VSPjoDn8C11ZYf9w36Enqs6gVTCWdUm8i+I+RX7gDYGEJ
g7F0hqWPgeUUiBN40ZYfLLDA7PGtnK4fUTqWhzN2yRzJ/12Icv52TXY/iZc62hLkljfEmGlL5SCY
BdvSxl5j4vqBcbqdbmQThGq4JJSzOfA4sYSVPoi5BSBHULlg4smECiNNnz1jO8snOKGEmPhtNgpS
LObzDAkHWa0GaJyB1hrolFFjRXJDu6bncNPxtLXuPHeSSssIsPdcr63sWhyY5i1SVYsygFjLuVmz
u1SEFQhlOELtxmZnj3OYgwNng20t3JZCAdx4jjALwTGc9ScJ4nBG59IA8PwFbL27wsAOA91eF9Jh
c6432kweZat8ky+bVeXRdTIDzur733u6iGbZOJxlW9wd78oQCXpGHEanu6yn3kYnMG9o3BRN1AQu
gGQimiB2JwMTxHm9b0gUskEtkQJIFvrJz7QpJyIRPOUX0RKosGRwqr6AvImhQmqgssHoK/b5d9K0
JNYWtThUYmmpYv/rX4fzTb361UHE2WKKeAvQTW4CmsoQKywszSSJQcsBfKJd8h5xxvkY+kUxKyDI
H0vFB8y1teQZyprQA+FSIS1lNktG6QIHwu/EK6F2Rq7BuYZ6hKQIKxazckLFy5JROUA28oPKG8zM
EW5Y1YU9osOF+WHu+1KpwwQHHC5IVZ4losDIEInV85SRsJgm5JydCR2YuFiGLuAxEwxt5Egyv5qC
6xC9ciPhe6K2G0+5zoGTKKJAQ9RDiMeeYwNxz1Jkb1E7IGYgHGSzs5u7zLuKaaUwsUI8Tm0EEbbs
IYgoBFK5X9rphThm+y+82bY+OQAZMGkAOSj3P/YHfvqvYpQ52B4HZbpJJRppyzUuB8hsi0L+CGc7
qTcQG7klOqwl6/Qo3HKaLttpserPdbtdn3b4NSucvRagMvKFvCHyxHtls3qhnUOb6bFTxNN36fI0
ey8T/ro7pAHahMNzygz0V9QJ4PNQCKoAQn4VI48YWGyhkkDogHkE28J/Hd8L2W626YKph9t4ER3f
zD3JnMBLzuEKbfr8A+vEKPihOMdMGCKAyEx0bMqewdgiaf8504ZAfYPIPSUl+o4q1WqQuIXAzkSB
vjFglDjUHwocgPUMN8bN8xYP+cr/+tQPqJ58kFcni7RP3msTI5LzyIRWDtnyqbG6MRwyCyFm8DJC
FuBU8gKr1ccQjhL3vezuyg3pxIu0ZZ7eisKISYP5gXwBwdEQRFs8o3/MKEcDDL4+LAMYhKKYSIXx
fUCsfaJQuW7JeunfJ48ySTrESLCQAg1T30zBPtRh2nOdDZ4Eb083nb0YIAfZ3itxb+KshUfcCnay
9n+2OKfRkSSPfBFEeWCC5SKu3vkhTTVkRE3bAwcf9i/xogSajgy6qJ3unYROpPuayPh79y9XhAr5
QoQmRFZ4JIuAmAgkvOOBEyecyT5XzM3ceBOsQpdorkZqUzcQ7IPGT0ylrz87+crF4Vyexuk03ryX
0rxxOSPRx/jgzDgRNVQNUx1JZGMa4oRGO2WWmKs9OCUIRSuPqDCehxN1rk1bG0xOZcYUp4cnOpiM
W7N73zK33gx2gOGLeCFPXgCUrf/Z5n7u95Z/7s4XmZSy7K/Crb7KL4zwwOHaoXOyqPdYcBh8/rE1
LyITBU2WTEAhziS5AffgQiTWeKIfKcI/+8k92UNyx0zjnj7wSf6iN+ANnJtKImikZAYE2v9AAfat
ckApSIiS+C8WOxZnEtlM3J51FpqH/mpoqOt8H33RzzVgJ0FCeXIeGT2DCTsojrZVjhEISGpGj2BH
FzMFN7Qn6320yykpXoOz5jEbMUQbxSCF5b55jILVcxlvoOW67ZyT+d3p+3IaTMSerafxob6VN7Ec
8TB4ebrPf4D7n4k6aud9GLA4t4+omLDSFtnu+xUVxRekuf3J6S8+D3rZqPwRQlOEHDjBLr1KMDk7
Y4h4aNDl1/BRXpuZMg5dbczYth1qikBS2axvp+vE01FrWKs+NkHo4jIrFFWugK55q2JwIdo4o86q
1zHYDZzLZTjuu78VuRC3Fwx+ozo8Lw35cToJnBMwCYLFs2ocY8+Q6GKR/UKUcIm5xXLr7JGl2yfU
Sna/ecGwRKaJThGJ7/yFGYNp3yUsIhLALBPsEMtwKyk4oR5EGf0QmX33tMntYNxdavPOWdkQyhb0
Hg9M8RalCF4IPUiT2BesKoz0jyywLxwGIEXgoLPkanM8EZkefzog5KfFxOwtqr221taq992nmvki
gOXyyuJBqVoK136nLfpe54hfVLjQtNE8yI9fD+YKgWdlV3Wrnwfzpy+ycIj7w2bZL4zejY+6xH6f
0BTdEgYyukTMy9MUHsT6d6GaAOuBYIoHLVRkEQyws4la2d7wCbDYQpycMimpnOhDzAAeIZWD7dG4
gwyxQkIw5EaWyyn79wy/5Rb7uT0NHMK+HsMZoS+m4vwJF/gXPuLNmPJNToyjU0A3CKF5Ba8+3Thj
yiH3iX22ZDACRKQ9ltobbZwH0cciXBrbEhyfPUkIyBayadcYf2Z9v7l3+HTm95WiPqVf+rYyTEcZ
xulDRQJJZ3EvAWOWJFzvA7Y4gFgoG/Eh+yHVQcUXpSw6hwyEYP45Qp6kbki/JEHV64Atx0L3a+ja
/KTg5kI+gZx3ki6wnesKoEm+fEiHOQDcGbbTlyYfDx0M8ozkiNElhvy/GCfbMlGc7lfH75acZKHa
5aI/b46VhwC6+7pq9972e3xfK+91bdfluhrnC1wi2yRfP9lVR/1CgQREi/vuHbMtvnUganN4du71
S/fe8uyFH0nOO5fe/S/BJNEkanxeQfb4Y5A9AkieU+6Y+t62ZjLEF0GNvo24xphe/VHlnXa/DSex
TMUtJfHY4clPu/TQrrXda//av6+D+2uvneuldhcH/nWfe+1OrTIHafpSuDKCvvD+FDgJAzTWVWBy
z6fymj/fIr5Wc2fwA1N1uhGlHigEALxWtzdSfxbP8wx1yTwbUqUDvaT6gmGmYvnsmD/qVWI1X1o/
uaPPpBhvnxVJFiRSIEiVXHMuM/sR7IzUBQSFrYpWQ2kR2FE3+odL8SSPyYjYp/wJq5lnWK7/4EWB
y1J0YAXz1qxV3pFchz8QGQ+ZKTsIqi6iT1D/yE1J2S98REK3RQ4LCRRnyIQZjRaQmhmyQ4A3IGpV
NU9wn1kSoG1QUDlBrNAH/y+uFaqeaPibKhDXXzQcI2TdM8C+Busv4vkGTMIacAITj/Q8ppiAaC+N
aX8d/zyRQjNZnDIjoUxoEcfSCUsiDVuGTBvLE6BuwwUl2p/+BC+oYlgDXfl89xuhP1k3iT5IE3gi
kCUhNMIvRNFVZhVo/w8sgnZARmDE1kN5bFqNmPg65lA+uPi/46WNKW0sWjA5ZIi4PCZvCHNxzzNk
B3wnmdCdgP5RnoaAeG8YIFBIIC58DfBIaiA0EyAuhZFjKKvs9b337rWjo9JT1gJ4DPBEBHMsn2P5
trrrv5Gwc8SybC46YPrbV11tqroihf5sn/BlBFjFKrGZ+zqJFykLLsXz9sEIWHwX1UbFckJL2/Az
jK1q/PE+XuVEHvV/wqHPEfllcIXnQsCCIRABFmqJt9nQbHn7AwQGG+EPigNDKfc0dPTWRoiRoMnO
4SuAVg5JhcB8B3BrwJAysmm+Faa82OvOYE1+wwVt9kinznSPVt3p065u0b5a0i3ZHpmavg4osKwH
tjJBpFfODOlerGPGyxjtvb4P/Nirt6gDFWvuGqbEe7+t5qde7A3sD8J8hniQjLRRNe2b52zJfL1z
7FbzZPp7aJScdJaeGdVU/ZmsZOJvPuhq0AXzQJIOzX2uYc5YXP2Y7QMaQJgeQKwFQwfpa3TbAeGI
pUlH+fw3s85wRwldyz8P0Jtl1q5YaDilAX4TSHaVbFsyH5L3STijvjZMZp9J4xZeNhPV+86FIgR1
Bm46xeFQpPxkqJ/tCuCWKiuoPt4V0IBOPvWPTxcDUabjFPChAMATlRryKPwt2xff2/1zxRoaURTr
hCmhuQnjgu7AEPAB9gaoGlhAo1i5z2tx1RTQwDxQcgEToNoGrEKqTrUKeEqNqTAK5LxHJ1b61w9L
8hAJVhqnQErN4qpibfHJN/1MZAJ+CzuRfRUjz0kpVIYyT1lTHCb2RSKuwcqUFiEHMQaHLxhqBbjb
kDRUopWVCS19dEkg20+zrk22+mboOtK0HYoMcIXwSkMxhXycv62ANg0aV9CEhCSH24MwVYiNBfYP
FMfzYHLYmZLiwx2Eg+uCHQBlEwheKhCl3g0UQsDUl97ydFMOnBemNFCsFGeHigsZr2SKvJPTyogJ
QAZixL/qGXaVG8+8LiSoktu7vfzeTVz0Q7uqDkAeu+/te8NkSMefB+b3FOUQ6djbDOacq9iW3NR+
XbQbcTGWk9DjtY4Xz2t/3ht+z9Wu+xg83jdt127SW71p59WZXht4RjDNiUy5nR6kB2eGdc9/m2pV
rTrIegEloTggiDHVSts1x5wa20LksSocsLdRMkyGmLYgGHzesnOxo7QD51yn8R00GbyYTIQB9FQ/
uZj0G7R0oRo0/O/Lv+Sz2fFbCeP2Fy7QNUmFlD4xcj7tQTUpCc3EDQpDw1wzgf1M4sIb8kRx5qCb
MyGE6CrrWKQ90px58QcilObY/jnE36Y5IvL1vpa3cplSGu4ZAxJN8Xe5iGVJgMh2KD8RjZP9kQGT
Ar03qLju+S3nRXlwcL0HWt+9Bzw2XsyHao/vLnHbTbuJDxyscuaOtkqCnbf4mc/X7gBI0kbZNcQ4
RPZ8AOeEzPMkoh5GZ5GMNZQZcvO36Z2fgE1AFwWiaFYaWnwdTqxKiI7Wzg9Ba0JmSBhGqpj9ntW8
J086qOFhkcJyNjULih1jfjogOYgrIEEMGe43pGkzkmdSMYGDl8VwQyGPGqTXwc+gJUgkIBJzp9jl
FE320Ypf1n9AvWDHUX7AbWBggazgi35JtkncjIFqDo5dPNjbRDoepB8lYckC7aedcq0dn6EoC+S4
0LdZXrUjqAGof/GANKgv1Gu0ytx0+T3zjfgu3R0qIDv92nu0nJ6e0blyirmuLJeOTn4oUIUeHqwn
buhxK6fhS8D/cMrom0fvC4Yw7IYRHDqpGoeoQ9L40LMGFBA4y8wb74mrysXk6yPmpLBy0OwDWITH
yJCiPZkcnwBrj7SfDBp4g3Z4Cc1Q+pPBynLmV1nZmVUs7+sQtXTB+0RXn4yQmW7QDQvVylSLegVH
VcpMhqNlCYNohR0qwEPtO0RjAVpgtYsYBN2/8h7yXpQ+e+Ib8oF8w+YRnqUrVRDSevJ7TlO0Ox1J
WOecRi6Dzansq8yjRFZFFGi6mCQSYpicTzLLIe0yPOZ1PBkwY9SjQ273ngdusoOmqiBLtntt1Csf
9968SFYz97sDTliiITzPVgJXqlxlBwjisBtVvldPfPnijIzisnArFx3shfDbfTtfg3N5P7+8qIGI
4rCvpCg13eHo+5WiEPciAqTE3jfBsoG/SWbArIHIU4ZpAZojM2H1I4RQxlg7BJew1PqXXk1xn9Ui
bCROJCgUUDlG/C/RAbnNQXDZGQTWjSi/kLlohwDwpU8lApZT914ce1tCYe0M5y8jGAMJ4rICgN9A
fm7sxHITL5NVd8eix7pwi5fxjRWvPcp5sMqwh4Bc1U559B6vjb7Q18GOshogwXsPQNDgFDCpFL+w
5KSdFFY6ZDQoBVtPKnyIaU0V8CfSUsJjHFRCRjd+tkwgYZUiKjiiu+tHUyuzq0DqmSLyHCnJ8FVa
vNMTXSnGSCZDtJe+KMLCibkwo6prfLDbpdVHKB1iHrUnVFVqxEtmP9BQxPWhayVARVAzxwg1qihQ
EFgrRv/w6cLYRDKbFmj6g8Xb8ADNyIK5xIoVwvdh5A/umcIDXvwlmuM0aj8iIbTyBiIOBBfrh6Y2
J3FjP52X09jRgi6mkjq/3/XjrX74MpbLfIGHAnQHRnXpHxKidL4JJycw+reacgV+OETpDkKM6M2j
f5GBGDnhMhjxraGxyB9gMFc6rdGElkZ4iXwhWGycCLMbQTvl9rtR3mwX2lYviRsESbsCJg8smSo7
fHVcw3wwfI6VgAgZRQFTvCNFX7+aVEyt5OAKihHgteCgvg4GzDd9IXZmdG4/ehug9CRWy4pCJseQ
DvIh8Xtux5bX7CZbc8prz3tPe7P3pvcIVtgC3ILyeG4wBQwPA84F7cGNkRKcO+uapILRLYzGoQ+P
uA02zAheeDRgssmoQ+qWTwpqH1+D5jqgG6An0Vv8pORmoYXHt3rBHaDRjumQ0UhM6kAxQhG3BqSe
jc6naCbAn0ZlnqogRgxb/DZ+VGv3gYt69pAhQHNyPO8jEmJy4/4l8TIP5/e6FmS1KmU52YciSxat
/oXf3Xu6zo7gkTB+7on3R4IllyVhJXclg33uSSKhxHYu1bZz6fgixW1F0suOIyWGl0Q+rF70SwKU
/Fpnd1KBbEAGaWbbilCaJSLwcbDnvxzhsw1mgUfcCab3WhOu+jDxDs81vwyPkv+h7aJwmOVu6xeK
inYyA2+1vlu+EKlDypjv3rY4dnw0otCnrNf1uvACyp7EM/U0tJNVhU+BYrUR9wroeMAYJGITL10g
EA+ajow2gfF7RH3yGHnFVoKjKV9S5H7hzcSLeI26eEEB1gB/By9DE+QLP4e6DkjA954dAQJIWxpx
QJ4CZElGQM3zMyvBDygAAePCQR0WfPJ7JFuyLcJvnTw/mTFnYBzZp51A9EUW9HUywnLqpeP+pG93
/K/D36InASPwmM2aFQiei8SBsNLnePNxgxXLbxauKuDrHfAjPWHrZEe5vHmk8/AcuEjh4EQBrNGq
cRP+BTYDd6xsxT+3Py+nkvWb987a43lIQetet4Kem3N3R12LD1M5URA25zjk1Wf13UGNXP7mLCe7
BjqJJjqDpqC68F/kcV0jL11/vOzI4vFYFpdynS6gkbra7LmsOIxyLgyofM04uHT+2+sc62AcuLhN
ENOf8H3fB2h1hHvSr5qX7ShAgNCjBcFW+5yTs35Vr3h2POULYDWYDEy0eUSdhFRzgx7IUJ3ARFiD
wORrcJ9tf4IwzirkNaFdT08zBETn5fw3ei5fm8j9nN/T4AdeilQkWC5377nmpHvlSDMvQU3vCJGB
+CZ4nO41kWaLHKCJqc9Ebg1XzshlYA7rQ9WfrrMX6gDsYbNLywvdDoEw9/JNv2FEsWONakSXkvD9
0GffkX8ccBK8CyPTgkubGoQJxoA+GVwYiGBrxHsO4LTFb4tZDZTySdCP+f63aDx+2ymQ5zG0bbCj
O/tYX2nHgLPBlifcUlAxlCzCIe4xCCcne+gYRVghwNTUXoiYWCDPjXwFGV4J8O3RshBOM660xcC6
Zb1QJyzPcb3sDZsxY68nEnhbtZX4PwuYx5+jBIz8XkdeyHaJ2KN/jDaQ9QtK2zZ7RPIz9mzmhN5v
wpTmLdVi9pWA6sQzFMXGIK4s8cpp2H78sxIPJeIxEylslv4k81D3Z+AYrVh2f44O95gaMFsmP2Qz
2aJgOlG57BkbqBoT6YhXsrloPQW71pa6e0J4KIJTwDxuSq3qqpykfsdUV6Q7uR379IivUn8wlcnK
/nKg3iH2QZMgv011F8h7CxhLAeMSiQdENORIuY/4igMuStWcioOLfvgludeXwENDd0bJx5Mush8O
XyNASFoAqJFHwBh88wwOArC3BVdOcCfEH8B9QJT8hWUJZpzFI2WJ0WsUeqKK9FpA4eZ3mQPMZr8X
9JRQH/mrIDuyL9m/SUG9iSLGonA4f5iX7j2nUiT+UUfiLFJZ4iqhzTUSz8HbHom8v08tEIiR36ec
b2HwRCEk5gxWDpZ0JMxhwnmHqsGjfN23QQUwSkCTkwRjKdsFn1bRwMDnYiQZb01VG/UiD4qFk2z5
XhynoFvQjbOVJw3GS5pEMwkB4WqsAnBKXO+CIyAwpVwgDJuK+U24oth0TGAyUydixTUc4dfBVIrh
scOIkgldz7Y6QvvO6A4pngAnn2ai3ICBn4STH+sXGi1VLPp3RoEtjJw64vUUR8XqiSbivl7S+8Zz
8rxeV17lfcFAKu+5rzxRjC2MnyWPRIGmRy55muU8ohiL06jn8gghtGV32OcIakqs/z6bYgdBcLKq
N0SR2SrFNIZ24/6mgzO585rhYQzcG1D24AOnHFXjthwtcwX4B8l5IvNe0LL5zO+QyYCY8Xw6mOWY
p2b4nqJMNT95Ii9QryevnEeuNCrnAwospzG9LRNBN8g5FkbS27gLPkSc0ffoPaJKs2Ayqlh3EbRO
yKm4scwRbowNNivXeBNOLvOa8CriFFReu25Wp12zEh4Gqd4hQ93Hp7G+f90S97l8LkWgo4s0gXz9
ReZLHqZf+3ty9d4jOX9ccsNZOR2YZHp8564jLmUDfo6M91jgf5nDNkiABT/bv4KeIFV4YlvgatfY
FdYGnT18F8WscFEB40e47qtohb7Gqr8nruo+5D2ILJec88qCQLuU8ms4SVa9M6l6tuIOyvScpGqE
5NucIrJwHygYb/Ao0j7ZPTfS/rlRF58dJLO0Mgded4bmId+v2FW8NFihyDXT9yJn7j2iFYwxMF5+
Uex4M1xOAp2MwvSO0xCsIleZSXgT6p/LFF9U4ZG7D/wweRsv54gZrCVYrOqejOl5q+dcrN3zUFAM
bM7FmQ8hwyaj5iaAj6Uyi6fZjjfgk8hco5/5OQ+Yt/Se6muRA35orsJDEUGSB0a7dq942SN5EOki
wDoLztUDhY79yWNeOLMjKfvRYcr3/Q5BUqaflajEfVbC0H93SBvuKE0yqxJMlBOhWiS94ALU03sw
0Dek3hIHDveWTdETMMpgVsLT/XKtpX1D4R6XKV0rFgEdhwwkwOn8Zb7ct/ti2FmziDnjye6zIyse
eJXI739XRmgtuiigGbhVkANRokz3zBREC6J3DB942gi3Sv3ijCfFTXaPJV8VmiL46nXgPOf5Ptid
tukeqCHJDdqS0L2ChThrF82sv1AX4ZmJb7O/1aJf4009J+pZcbbdfCOPmNUrikeumOhEMWuWL8p1
hEEUewJHhGGLcWiyX9yzrWyzXxYq9lyeUGbaUlyCMcEUwkJQm/nHcpYu7K+/Nqhwlpggp3wjTzDM
jvzGiSiP5WvdzjxhBnWioQKDU60C1m22AhDD8Tbn06OzR7jmUZxHyqNzZSFwQ2aV9B9SQjlF2+DM
paA2Vm74/5Ny0K33l6GDxwBfil50gYzoexAvfX8aVyzl9ybe/PE21D3x0l6boXFjpsvGlecRzlS4
SvQBxfFmWzhJJO1szzXuqnD+ORa+7x3pImI5Ji9YyrCdtpjQykUiakhDyOQ7fC2VR8EHfc5EZqDY
LMJHf//eDGYfLAGmkhVWT4V5p7Z1rI75QrfLNSJbvohvv06Bsy+8mipbSYWNKBfD3RuW03KaYXrj
ZbkRTBZBWZBG+fxzZlvwMdlZvbJq2ZZsMrZJcf6yo0Rh8DdPZlgy0TxHFM4nbCkiQHIXHjleUO1u
tuWacJu8cfM+pDeoD6IoWS4rrzmGQBXO65rx11hKFiEcnsnftaVzMDiKfCRhTYCgh8eIH4VPi0d4
U4wQNB36PLik7mn8XH7c/j4DPhUY0ZkG/K84ak4OsA4nJlmBLL5vlDXdbCXPn3thh/VRdyvSiG2E
b8wopw8On61AMf5Kwn906GXkQG0kD74TiMCegDiR27IbE79Q37b1IVRMAp3N06p9bOwC+oUISLCq
gn4kUhkRR4i4gc6DtYi9iDFGIpYTPvwzkyey/SYOIDJwsMNED/Gicsg4zUiQj4bhkGe3gsjE8AXe
VaJMwPaAt+LwBjOCP0IABvqOcfX8XLByeBEfx8c71V3QVCLChPgPIeLk8dqCDyKgGbK/oMBIBBa8
D8GIyMNQVbHFuilhkIqBtb9pgs2vF/XiL1S0CHIIXBpqppBfHPYuYY0IFkWtVjiS0AsJrn6T9vJe
PxcwzQlPTtOWWtLHOS2J354L0kvBTIe5eBfPtvZn+3Eodi84eT5BpEXtiRUg+XzlLcQ9MxxCiiIs
o4AClS/jG2IpLvKl4gyQua7ry2lJzWvFdGpXXADxHwrVBy7nVPBeYN2LWgyAzzK6g1SpSANA+gAi
QUcQYjFcU7iSZAc03/6xfbiHROwHW0AvCmxUPwHAQP+phAKuUQmABfCiFhXAExflFypwENi6hz7s
OV7D830I8ekktZtl59y9tV5v8d6pTvfacXrXhgrTptwpo/qsjBrA+1t5Dm/avktJcaNC9tZMVyb/
gX8tBjmJ7oSkhmapVeYbQPT6A98gBVs9V/LsM+047x1UQWpvFBqpsLVfEw4iJVMqU/yoO9RNZQBK
CF44va9ZXdEJgoOBRuxHN8AAvewqO9oT3ENUeyj7IBZZyYgnQItWEU4QhPysoWDSHKiWxpw4v3t7
+tLPyHE4K17Nb/n68HU5RZwQwveZWNl9ioy9LViFdo5ScCwzhtfDXGLVVCjcl4IH1m2NskclzqK3
BjvxRFICGQlaEun8pNoNbPrHyvhXeOFjqKvBhWYcnyBT0BgARvQThV2Kur9Vb0MbxprKFGU56o3Z
njoVkBAFPsTm6Y/St81SEFLFEBi6lfgrSsMO1zHYQpSt6JWjzQ4b9Vcng4DDfueetQB1dyvDh+7e
KOR8F9wl1+6UAg/9ajp0Ak86Nn/VXFi0tGZRdPqPpjNrUhQLovAvIkIRQV/ZQcR9fTHcSsQNVAT9
9fMlHRNd01Ndi8Ll3lxOnjxJvZb6Lk1Z3OuEUlS7X9HnwVvv4C6zhRokSYwpJIV/HuAjHfT5pSf9
u9+YysJ11Y6y1TeuwFIAc77HYpZNTiH6pBOoO9TSDGn8hAhPQ+j5yDYm2PxhPFsLKd/W8Mj3eCHS
5IwOKxuhBeZhNuLf8LfKgB17p91zj1PfkKYvk2DTl0j3+0f6T28cMcklxoXrGE/KLFR/CLmwpJjR
c0w0QRNA48m4djOlIFCAsF223cENz2DsX/N8DjqQTp8AtyUxNSvoamAZEijm43OvCwxTev/i72LU
wnYbRN9MXR5e4iuAAD6lQZxL6EQz+bzjEXEH16GEtgJ4b8J8/CZilxxDwudGn5CZvMbwqwMOKBbW
1v62TYknU2LNUpBA7D8yEFw2H6fxJxLoqeu+CELumJMOXaJCPD4dIftkO6g42e48g71eLYo+cNbi
0lO31xXRwgeHiDzA9Dd94UckoEkO7SWRbdmx6IVCMfNf0NleApjwKREkn+Rz/p9OKWLQBgGKTffU
lqIHxROg/5QmrC0x3KUjUg4EaEzr5QXbe+bjcrVgBNWScg0PiTgLVFKocAgXgmH3wDfAQPhaRvXh
DeBovdqCWn4NC+ASKPNHh+AXDVV0Xx0+1wwR9KI0pLytNgV5ESgV/hxQBSEjIS3PEv4nV8zT517U
Py62SVcUl9zFe9LIUaOccN2AMqA3AnpSgPrsQUdRFtt8bN6foDDbV0OAF6DiN2VlAb1toPYcvjxF
A8ZFNywQdhW9v4o2B9FMFZkXi7IJ0ajMab/CwrfQFdOZRCmRqCmgCYOOAVipvwCyUMW5MoYUiVwE
JKBj7JsDfpAPpmBy/4ih8tLX0gTbRjXy07YAy78Ub9sWEDSSfY34uTxvJYN6T1tRhzNXgsTdV1RT
iKyJrwXEaxDCVEIAfdOT3ejrtMy9g+SQTW/jjIIoAe4fA1uoSdCyRUxI/a+Gm8lqiMVZVVKCyx/1
NV2331cIizwhRBqKjDZc+wQvBiR641x1XyE3Y85g7naf4aPhNQ0PvQsk8RBqu79CJj+2cruFtbw5
nX4bHoriojFy+fnPJ2JjzgM6AngdbW5fOq2kyee9v3OOJSX7EMhBryTU/Ey6ixdAJy88IyXuEZoR
/DTmyl4huZSSU3q4DpNVEQtt/htLAq3O9blwvTahsqTk+q/kXG7vh8dYuKnXVTGGUd3b0G3WWb3h
eYp1xElCC1JXFMa/K9iDmvTyQf2b0gEKdEfgvJNmsffug7OvkPIBgpaKleCsAg3ksbJE+NLR5s+h
HLM38fIjToc5SR/nCQOEcggW6k5xriA1IyLla1gbTrgYD0I+CsP/2NF1vVL7I/kjdSq2FA1fUiXM
5xwvTh1YJ59QI2DXcw7oXiIbbYK9QRtoimWjUEgDU5M1NmSvIT5bPdECoWbkXdMop7/xFWpcNmyQ
jncxpOGJ83Hekt1yskskcKWsSE5HJZGXY2OQJxbWm6OEd6Znd4nxfcB3rPc7yCLHSA6QSBHRVM1F
WYCOHAUgyJoOC++VQ8J5eNBsQXQMLsT372yzlNQVRjYkhzd4I3GHzIO9N21EaD+MH245igpuySuT
8vEjvCB1Sl6If2I+qKOp69Nis80hEEFafEnWV2EgoIdzsklQII/X9oeE8PZFEMI8gQitsz2/zxVT
/OSDUhxXxxV/lsrkRhbOswBHnp/HUj5+A/jyhRoeT6c8Ntb+HH+WqtdZQ3eiswzFaUj4s/e+Pej0
9RHmiDN12WK9KzSAJI1uQ3GXOulpbCzLeTZFk2j52up/yWFdExMgjZPPk+QT7fOr6GCyXR5CjhdC
Aw90T8Ki/vEXT4RNhFHjh97kbdS29T/I9V1e9zZmAC1A/HV4PbDpU/mrMeev6wH6MP+HVfCdVx+2
FO/CL/GeUPNTHNSJVMTwP1gLBjowIRGwDhI6rbGuEtftVTOYWrQp9N89lcNy33EupsYYsJP/2uNT
Xx/CXwkfEu6uf5Q/JCn+MuWr5kh8AFpVQK8WmWt20OCFIAVL1qXNUyIGKPdxugJ+yYaCh23CEyFF
umps8ZZTaWig0OBWgeEKwicILwURAgMpGudw50nDB+RQ3k1AHZLAXwRbeo56KGkSvPPa515X+L/p
/UDyLB5wJK9WTVrRcwgrQiwCAByzAQ/dpeRgyh4KA0kxR24zYj/gjoh/uuLfkGfrXi0cHCCG1Oxx
oegK4U9q/0l//gYpm7HKbCJpD6BZyIYRQH2PZ/gDZNKF804xBav03apzdU6sxAc0Vub7gknCq7+v
6uuByLc6ExLyZS7zgIQoRJCCDFwwwW+c0dzfnErzUBHr8/tK3VagZ5n7GSTLdM/C95KllLFelLtu
vjBSwQ7iEvNItQPPUVG3YTHsbKhZv2gTUsOZb0JakXxAzTGYI3z8MtacxC4NZXW9XIJPtxiraawb
Dp1g7wXhJh+YRaIPokz+Ph+ppsP0aqHTQXkXssrsukHb3dIZa86QQmJSelF/MLSQBJFSOx9kLJjR
346/gD4EFkHXw3wgJFOKfk8Fn5iWbDoZdaqroiQCLQyq/nuRwWz62XTVl6nXhuLJN1HXhSCg+PDE
UPjapM6Pzp1TyPQAlCJ4LxQdMmBJZgZQu97djh+aBHQLjZT06aWoc77gmVgkVV0Ry2VigHTMqryj
4fAtKozr5o4foyu/DcmW+j3NuhRC04YNA5aJ1vxdqQ79GXxePqzbOp0Q/FdEu2iiyKUTiCJejbgE
JZIF13PuOBfYcWhyk3qlFpRuwKA7RU0RWQnOIvDDF+j9B2dBTIYsT1D8Bynniddu7s5rSJGUPMEp
iJszMPf24rFuw6H+HrVjRTZUCH9XrSRFgZynVhad/EjmnT42UgBUXym50tEviYzQHshT5InCQoAa
y/VsRLAjoZFH+vMSigubgEyXwkPqSimBnNqhldKX/FgADSn1kUmHUhJAYLlvLBqzm8+BBamQAPrS
047qsYTpPKER7kEJAJiEqg81HalzcAeUtQa3Iwnt48jjl/ot7YQCWyCfQCEX3vTus8iPL1L2fE11
YcfCbIYoIE3qXy6ObYCEfLYJQIhRL1kkg/eOfNqB5PoGA1zrk3KZY8ixh9vGEtZkuv0uCw7g6L5V
ofps39vLUF+m42zb2Suj7ug0NUZPkLM/ZZRt73B2Cquzf85fQgR9/pGx6khA7a/z7kjfX6bG09SX
1ZYRQ/PzQcHq/2nLB6XGv3Rb/dF/p0ClwXh3TZrdLN6Wn2/+kTB3wOriz7b7p2Egpjos47/LcLP/
Sootv9bn4snEMpqgCZYvwjp+UCeEUL5UC2a5muSGiM02ydXSP4jExiyFwRzclo/lGSSYpJk3qH+Z
6ccZbIAvMbgI8qE5QMJMkxpqANCLiTL5FzJHNEoR6ioe1JoGUTAED2aO7PRpsWKQPCTKK1xhgu51
Q9oYeDUS78fyhzQlqffqX+bNi8LqhENJ04CG8kODLklYOTTTZDsqakPSVD7n43Q80YGr0hlHulwb
EPje1Ej5F2x3lLo4OobTeSNIbbbr3iXp0VBEsQOK4z+iIz0Pwm9MmZWBLC+2QDiJ/wpztLBSnlNX
sL0BNfgp0JCCFv133StCmF1/hbvnA5o4f0Mh5Y65bK4ffYMXvfqVh6JdrALdd/f4gu8fOaUkFnuo
enB+7gcU/redbUcTcgMcBtqvOmhuCHkfyr4607ZIGouVp2kKEiYclD1yV3ISOrR3CmqcH5OO4MO0
f3HM6VX6LQC9ajIFChwjHX7+N1YBe79z4F4oaXhzYN6/grJ6Y775E/GzDvR++hF6l/A84qXALsmj
8zVtBlwH/ApaBwc6jeJRE8dBpAys+gJW/fbbQJzSsSfIMxXIH7QWMeb0864TzExr91tUu0sfXAs8
7D65gradwmqH6b7MOkMOf4+3u4wAtNMJPdEVxoj/wcRgtsqukgPLweRw170eJdN1k326Z5m+RIbA
A9d9ty5AweOGzc3odYpw0gnUcjt1L1BBGNaha2TfAA2efQ/NNST3aiz4TSO497RDM04Ww2QHIz5Z
gKMUq8YBkCdZ/MbJ7klQDwn4ZZZYtmgTNdFwedMnLrAopgMIUXBLcnCqaje/bqiMJP3+l82/pY+q
wjtK6Y6QgeujMElJmj9rSCVg9BQ+QROZaTxvA46KNbzQoUbhGLSQCZwDhOEgrO9kGaHITuA4PBAM
AIscvsZuAbkVo0nlDbQEyFrKT4idEyOSxbbrWJTMQRB5EGsiuBekOnHTjzE9YVu+1qZDSv9rzJ8k
9S9eTJvxoJmwWpN0rhMBKLvjzVQbdg4AgJ0D+iT0COzakOGpcY/f0GQw7rN0kg4gG0JloeZK7ZQ5
QjSYSUYlBUlgneGpR/GDimG2EGfQHSvjy+xyvB0pZ/Na2vC+A1EEeLrvsoW6Ihigq4LzRB8R6ZRa
txKRTXHsQCg4iEQQzx1Rw3txQc0jmfBiHBRQzXG22xyuC36Q7o/GirNLhMFR5oPfwT3BIQc1AjvC
Bjx3IHWbgwqhn3dBV8vvRNpUm6romFxFpYfX4LLoWPqX251m2YIWsWzHt+A+16nedVGnd3wOnKWv
KtoNWjiyKsipqtMuuEsmJ7RHbt7N+yyAZids6P7jWFesZz9cMkHKoq6U0tW+kOYh/Nm6kOpBCQAt
9WiwHqq+UHds8pKw/lnKJn2E1Cia/MRLETaVwHjcJHknm7W7xYyz5//1ebACmC9umZ9778DKcI4E
DnSFrTio/Jug4Ei4MMOPApz7VPBnN2IDMQQ/E40Jag03/ktc7C5wMpE6gPVlbezgGcHNWlDYGD1w
wJxW+AiAR2+aLzm/+M6at4DzPUnDqODVtxEcf0r5xoJtDb+ICu0AdwtPgzYhmibpvuEJgygT/h3F
BsDqlubK84ziQw1My9WjekXDGRYWMLQV85g603ShTa+9cpUsxNFo0qYxvCPU0gk2QzpVR1QQKINB
ryLCKY7SQQaXAOoTmByJi0p1Ru77wfc5Y225uh3ETcR3KaLxMPI1N0uJrv+AXHQndnjNDNqtAGxh
tCmYvIZoOD478k/6u46NI+wjngBct7eQtQhU+Eg7ogCB5eNuWRBulZCWtlCmvNtsa7YjMO95Jtub
12PDolC1I7ClWCHVHihklOqyYV1p1rc03obGoppU6AQs9WM1+QU1dHo93OVHIGu/D8U4D7UZ1a8F
KQe3xyBCTPZzJTWNdk96YOjIjJhChh/IpvDjKTvHb3gKDVgdlA0XwlT4DJrTkg4vNtzgtH7u2Et0
7Mlu4hqpPKQScdOpca6EUSe6U8zVoxesXpkWSlTr96TCUEN6x76uld2XxaN97gJsaNKQCCmHvccv
0RGOoWelYQG+6ItL98pCuta5Qeq8s0b/TRPfHZJYciCjFo+KEZMyKwYs/sDRaUcsCfy8wisxrqzc
jC2Hb0JmCrRT6C+QZgBuqt6DSlcnSFxJUZkS71BvYj6X0GgkCz2FUAZgrdygLpaQ4gwYQdK8imWr
c0VJnUiEKI+e4XoI2iQkszMeANZHbQNBdnliwiiSbkFZuRYRdz7DzaHjDKWLj/UFNWeBhDB4olZ0
8zb25YiFmEmhR4LiC7jVE6Yb6RaWVKzqEyQ4C651Ty4911hyyTj56rSgpH7b5nP5T7DkEwQCIQ/T
wYBPMpbSDdx0b7EIXlGQhb0hLI6TX8Fckf9/IV0wM6XmfZxiFPegF7x5RxBj8txfBLeFO5atA+MR
1oyQKjC9tJdiSvjzI3QQjg7pPyEJjCuIl03qgEwGQyVLOEHSbCUcL4ETxUGrlhRYM97pNO5472jj
6VxXFjy4n0/0ie7TZEjdMtZDKaS/SWAfIBQ3UGzKrjXpQbrvpbsZYA43S+bvC2cjC95RFsgKPKNn
lM+7A91TBk23XVNLxA89SFRB5CGaM8CdNWUILeyH01gZ0I7tCbNFnqawYYT38owqV4i0FdBpzSOA
4Ap6RiGAf/EJH4kqtYCfECToUGAqGVDtw+wL+PUHggOczXf4SnvPv4BYAXYA+cFgCATZytBZIHdv
TAAadrRKsi8I0j8iRgKqV+N//EJ3D3LD/591cwFBskD8IHpfeR/ehPf+93f5x5sV8qUXBP76E77H
JfLl5r65f/1xPeByVC/mxuQ8pz+isxYi32cJj2HyoTOiMUqixihbvvfPvb7W1ptZa5Itm4PWRL4C
7Y/Wi3V7whRMGIC5aFE/vmBkgmU9l43RZw/P4tkVXBaknK+D4wPT8U/QtxMrRj2CVr+/j0BpfPWz
55+XP34EPOwfRYNPHmDqy+eyzSXCel5+9tqo4Wkjzet3Ructfej1YzgLVkaRgVsEPPkDluKjAB87
tXRI2F198XswZeRmPFQCtWqAjPeEZhDNTWE+NRDHwANA2xHWkzpS/FaQep1x2ke10C/Cyv3YcLso
C9fVZ7OyP/Zljk42N5pEyJrb1Nrsi92wz8Pn3CBfCkpbddF0dE92x0Gu3qH+RA/812LSgKdEevxD
H76feReXGY520odWrsV577z7joswjbizMYIQEOZOI3oPw5LkNeSTmTZMF8SkNDgyrgNl0rXq0O0e
gZwHRnRq0GRrQhTHcxhO2jemjbga6OvWRO0XCBaRo/RevoHOyFAJGEE0MIbIMXtvd9NXQ04fcWQT
5OsR63+8aMBkef83bA4h5DOjJO0n3tOVh7jW+oxeJ5Aa5ourh5yV+bWvcUYLymjjZr46bDs/7xy0
ws/8NkyIL3pKmAePwAjTMcL49s1+encPCrybOx8bKvGIyb9OwSI9eo0xs/W8ym1gFwCSCNyBxHuE
zjZEc76f94oeQqT0NvY34ySHHM9s0G7UiL+j1oAd/F6qqAxa6vo3Ucdn8rbYYHEuc+k4UXyVJX7s
usGZa2g5ZXQeZvP26MP2HKEj16OdsB3TVGq9bKbeOC0HAc/gZp/dbpDvHru8pztPu3DEojTC1qDr
N4NuBLv/tSt9ZuNZuovSdfiIDI95KV4jeoYfr+Erw9PgtYD7TwUGGn/AZCyfQ4FAMvPSbCV6+ScX
nVIWpmGj0RRVYebotmKldf0epQ2rdPWmTTdgwAAEmxky7jVMncxTbMNGppnXMYLO+N5v+Mj80UVa
UvJe5gxaMO/xZdoOEdNnd55cJfqkZjd6hc0BRzvsDijIYYcofHoVxpI5mf0f5+LRM+yOVfQyD9Fk
57pdGeHPuTpPL+tf8MIjlXZUpnPaqZfZSfCxNUsYRk3EUWg3iZgPY929clH4KIYHp53a164OzSQB
gr0BCYgwsMs/iGKGLVJq6F58w9bk6z16qcc62IAeoTHqri9smJ/zthQCJ55EMaV1w6R/rK/fzJfP
kBqnhJsDs5t02GOqFtyX07gNvasMH07H6QZfX+0xs9S5Qq/131bi3D2eg98OUCzGGFEinLcGmvcj
sD7jpt8DcdItqNukcIguvXt6wCAu/zR6QFYh++MWAAaDz+qe2pwyHrsRbMrDaaIEF1dbyAK3g9Yw
9xFVp8VJgzaHtP3yrcHkbLoIoI7aEwoRaaRyjBD346E07Kyykav1H+7FvfeLXjprDdVxI6a00ldH
H7fBjyaYi4IdESuROjaip9tixc7xGTTh5DdN6NpeO6bntBUjbYKcUyt++++eEks+RjstOnuQwr2N
c+93eWTMpOulkQbh/RzjdF7z9r61h6dNHY+5r1Digx8PNLdYAP/kyUFWZo8lfTnESMCoZtNNRBuH
oq7LFCEPCSSGN1vNg+J2nHaAcQmuLPXNZbl5V7pk+LEsEhG8LKLUpHm5kwRphEggxNEvxx+dQoYT
hJnNI/Vf/iZuMziqR3etXQw+mMesf59d+3LhOobhCxXx50qpg1fVvc365SBADuUzcxHDukA9hQHk
wUZyFBompxePWQG13id671bpPUYa//rxNJ7YbB4XbUfsiFaAHHiMnJpzsr6BHLBv74sgLAcTixB0
XuZph737rLp+g0vY9JVJ8XeKEbvyOo5cbNs6WYxTjcVqIP/nnNkU+A8n939s7d/kiZd5E1m1aipb
yyevrlN+2j4mjAYz6SXD+hVh7iee1Q2YAGorvvzCE+6Zyl4yJtRB25P2oD1oAtz1sSAcZ7Zh0Sv9
NHx7Lecbdb221xrRex7jfPBGin31mMzoQ2DU5UjYpwG90z7eENNeOE0hHFsgEA6NU9Y1qJbfkPMv
3/dy2qvpXXqFb1eOSAtOrLLIwKWgJ2the09xivgwUkdavxz9hkqU9I3hvZ/1HzQtYAh7NJQ5isfA
yLAK831lMHgKvdEq1AetkI46llrhNl/+ZSGeD9WZLtA5tXNcX98YbEYSy7YgfxLa0r3kPt3zQos3
8ddnrL2DBGL8CG6BjucdNcOKQrP5mRthA6OObQqfFnVKV2EfnQZnO/N4kOwepKHtkr4TalRBxWcU
ivuPvw+RiwQ0Sq9g/FOk9a+0hWxGNNzB64ZwiBDGhbi4dDojjNWEIWAB8zBMFKRcuQRt3worzJSs
Nsqc7Cs54AVOucO6MU7XyWi7w4lqcTeityzxDAaCWJkH7CAvYYslpXUKWjUdNE5p0QCOCUi9speE
SXjtX/s3UkueBUeNcR4DiuI9SkPcHxiG+bMu0SdUg1ac28h5uh+HYQ42aOOi2S8HTLPzn95lkD0s
JUBO2sKujJRJva1sWYIvZwFFK2Ltc3yKk4BBs8PEK1nkt4ensYVb1R0BVgNCt8KWxazIfukbw3x3
2zXGNyyJQVz9FD6KwxAV/zT7ULdjHCrHm5r0v5D3PNfXBvAeoWvt6+RsU5P18kjb34J2+ApUVkGn
cGLTeB98vRa73BioT7M90EYVIdnJ/9kZl9ilebczU9yXX/SM4ctvDc/4l+8ogZ686QtdxlheYjU0
+L1r1Jqc/m693L+ylhf747VgWWFQOC992vGaw2bAcvCQGAiAvUc3YvwBezvDy225F+jLkgjc5vpI
7xeh7tDe6GbW3VHCMlI81bzYd68btIPc/3pYNK5OCzeekHJQDLYldFLc7rRJESK+ew+8OX1rC4Xm
JQ7JGWRogPQ94ou+eNGna0yYqOypVpu0SlpdGAcSqCuUjR3SJnC5yr4HBkE5LBPx9yXhmIeBxV79
nGb4/Eu2r4hhhIQqWMrgvHijvA3kP2qjujF5YVcUrBLj1YNHxJ/gFeUBkZjJIAAHG+dIFJEEhOPq
SGz626VWT7zahABP54nZtmmEtFEysqjsMKjy6aK4YFHMtAX8ZIC7RYTrd6cFaijqpBUwKYyHWIYN
7u1BxMkqlH6G/0bMJe6GAOoOB5TzQm+ygzq9S16FM0HnxTOi35CD6gqBW7oNJF8jZ7S+ju59kG59
OAaxduIgougoUu6oYBCq9pNIm9NCUJn0kVyPv145KohzGt4Da2ZMH07D43pCmph/boWLv7u/Hjik
B8j0w9Y5HfuE40jsh9WyGf1g0/uL7cZRoyV7nhu5/VliL+hkGmlkjpXN6JeQcTsRqrb+D/4UxuyK
4g3+An/tJ1ESFFxxx7vXuTTavBOZQwhNJ+EQslrMBjE7XFqH44+mBAc52WoDFJknp0BhIpr9lUAP
A/7qvZAE3tEKyjOIGuPrshypBuYqR94maqHCVYY0hZpMj4mZpQiXD8bxUHEljBZ7h5a70KEp1qdD
aS2pphTCbd0rLQrNTmYR1lnUbOynbZDWSMfFPYBforAhVdxQm6d07yv8X+EJfdxroAxecEjY63hv
oIFXTPLEGa1c2vqJas627usu4z6w95bYxcLvYNIU1yD+TqIm2+LOdLaWZUwa4Ye1boIvKs7Zajvo
uo9ao8LNxH3D+qV5mLdo0xAhogDEU5X7tCUJaB+awW8C5aIMU5If/CYrWZqzLdibcw7eDgJCf0p4
I6zGlRKjf1Z0qp1IkOlxJbfOLFaN+df7zbojjP59yiShCWG0DYnFpPLlIsjinTQLuVDza5LjEMpm
NpxDxhx9ISH86DuE6YrXluPyCr8eU2f/+ViSuVAs3ImHWtql2xi8XN2kDGw+LeYzEOTlUK9W3YA/
BFT22VbNZr9FgK1fWC/U563bsHLoDbY3/sut2AoqJh0JQDwrMaYRJF5C0laEH8IYnhkBVsN7ha0p
GV7uQ8Rh43w8pNe5coiZEaGNwwRrhTOCor3NdMSIgmRhI8/jJdSootY89Tuu5n/6DBC+DZLwRF5Y
+Hkv4XlrHhgKKAm4I+V+iGncce60Ashb3tNrW5T4nGbtdMljiXkweRjlUvUbY9JNw9bHuQ9GS6h+
iX/ul85/Jbc3/QKkqQt17UzvYBFel0/37TYH+igjW5Y14TxjsEr/1SNTHhIfqOPmirG1uxIpMZLA
jkUR02/lPj0ZgN0sIkU0mIu0K4sA6cdAhonzIXMVu+juXJghyEg3Bg59fj8XWovLWvHnbG5sZBp6
mv2yF5m56FqivPuw1gaXTHZDAAubDQu4G9z41oa5R2gGKhZy4SbypuwGhmRhCLkz9gZu3S4oGwYd
q7Q0wCwkT7lO6G/sBmqe1ol7gqJklWQ5GEM7hZGa4yqln4gmQ6dprmEm80roI5uMpqBAzs2ZH/th
QqxHDNdFz9SCmcnbipGUMGMHbmihL+k+HWZRuS83t48IVxD2f8MkQOfdoiAJlQbOAQAGZXnzbe4V
6+Yhm+VM2dAuNtovLElspW/pa80P28ycAMASZOe8MddDURRHJ4sBjm8q1oWXGXx593YdQ/5YRgTY
+A0mWWF1dvQf96lEm7XyAzgQ/gJJFkt8OQ0j3Brgh31yLhAadpSzyBIaxExMKOJ3MFoWA/nohPu5
jRCwYfT6UwmAUY4l/NzApKWzThhJ2VQaz1TuiXYBmgkUi8HMK5IfGjAVh3nJATJh5mANjBZKkoAQ
C5fFMG+6nHPvSKnVHVJQsuVR3vzXODczF2IwFMIGbijx2tMnZwu8TEPbPAmyqI7fGVhwpR1FOvVQ
Q8AGwFBzQJLtjq04hBF2CjpDvbrrZL2nj0wlKYg8xAqXJhYSiWj7AGERpLXJIjw8qix4OGawWUhN
kXqi1A3KgPwEh5yww6J2TsQJVdaE8RLg9M0DKgjLjOyJdlRTDQkz51h0nrO03XXN+dXqDtGNQvhE
+viebDFx13QU8hyRDDk8fCildhWJNSvD29+mr3kVuZ20GNAryt01adHi5Wzmi5KdNLn03FGIEzBA
FqfM/uL7kPZ82zw8qxtrK0B09uUPv3LnuniMVjJJ6fGhoYPjIVb7s3qFip+CF1S0OT7WwMM8bNI3
0tu81yS3ZhxSQEu9o4XqKGW5jWU2/TK0hBFsyEVduLSz6lIgouJHhscAHp78zWGvW/Q7Bx2b1faE
SoZiJe6cJl/OyqXOkNkZgcGO0KMOamHMgw8qn/YR2EJUYJCuALKi0qjS48LjYNtxrEm7UXnAPQE/
uDWnJHj3DLpyL33aVjigAIKTQq4Vin/qUqaivO0jUEgzKm7L4GcoJsC6cV8mTpf1PPsvtiPrycVp
h44tqqPkppL9OXcJcEpH4+wIBA/MTQ8hwDg8TZ4cslt4YtkVzDtl1ynYLXSxgQb/GYQfrhvKPQ6o
FaCKobPP6ITjx9ou5DQ6/qWJJmf/G25K4dQttoA19GlmA/SNAZoMCy6DpZld65jybBKLzWFLgYDA
nt+6mctDydZBqc7K2BayUbgN6+RpQYNZHR5CSBytNfuuBzeaQ/qLPtMLraUMLCcaZpQPlo2eZCkQ
83rMCMSuAP2i7Xn2NlMIXoRdCZtNsWA4yK5is3ErwAmtoMZOo/fSwFxCdOlLnPwhMxaTW5GNyja9
OBpXBrhE17sFodlXTKnm3DkUNH9yrqhOc7/SsCmn4OUQ4OIpGU3oAHTV1kZulBYOD+vGDSA1ZA6O
EKbGUOfZpg1L9xoYEcU8Ip6F1RJQQQyzBhxQEU9J4680K2FY632Z1N81zJz9zSHj2cqS0xTLvSY8
Opg27CFKDBKj4SPWa2gb5m4JnZSjT4zN4ZUIXGyWCNRCugrkJzSRRRKsVCWwJT/326RBEvbi933J
5uhRxgo9vIpt/vSbMaR3D2UIdl6NfPBZ1jOszPmFhLTc8U4aDKSlmLGr3J6sPk+QJ7wuWCXd2XDe
60RTclwXoX58gGpRaeG2xC8hQoifeqHTDieWbUcqA94Kr7X/MAdQ2DzZ8kwdtLtskh1StRJ3trEH
2MIAyQXMEpKxrAx6AnJCbY3L4mB4lbmHyB88HXip3P6PBUOrsX5P4HVSEthw5lIe2mW0+7dltbDi
8GJb+SN28+oJkCm+ZD0lxrTePeSt8e5TYGPOR0rWRuXCFhUG1ZruEOPCgbfJFTL7jcl722vxSC12
kLisnIc+rczhXjdLl3K7eeSGqOR6XV5evCpx9+hjITRmG+MOgNnFGlOBNY/HxcvWBy8bFh4eSh7G
8Wzu+nKdvwEEBx51YXV9I7qYS14Il4Wwh4Pxti/miIKxGcaTQ4/5mqYUodDB4dahGLJN8f1jgkaT
AojZMYd4My5JPJNq7eQtlvOM16jfAE8hJv7My5Nd8n+ej6wjw03wFfO5Ie/6Ro8EZjS78wZOIuEe
HOHaaZC8Wh2aC/WQbJnjBccUrI1nRuh+IlSX14TESsGUguUaN0JTH/1qWOeHhRpjr+tcPEqtuDdi
HOhpvLfsXzp+QSavHgpNBEd0XlFtoVmBlaGjBFdJRcWE9cNVKviximhUwjJ99mQJ8JMmy6U4F1Ts
6XALzoRBmX+2XjydLueQzQ26ahGxhyU3MkDnlcBFTJ1u3iJ5HjRwcn2cO7XGBGU9CFOIWrku6wPl
hCy+xcU2rN0ATBgrNa53iQR7YgVh+MoKWNM1AkXEOIpPdQeDjSpGvf1IUNikPBH2gXMGSH5YgyVI
IKkSvHgbNVFsS0seY2I/ewz2Y3UUc0qlgO/8XJ06yJpYiuMTID/L7VX8Wf0c3W06KNhbHZ683OnD
kz5GZBooY8tBlKjs5uP9RE+mh4szM59hZRa61LTpC42Ek2nt6diwO2CXyEGZFM64ESYb8y2guPBj
LcKzfT8KAPU14w8+FYoqMtmKowbiQ+VzbgnJhdwqPOySD0TmrcWEFCSDskCyZJ0h8ycICOSJF9aB
FMF6LFjgmCGfbHzMKo9xIF6RKSXvnqwpxP0pcoPsZbGRAkiLE3zaLXD/diD5ANqc5nqQuihZxNAP
bmTu+qHrfMypmGiW8zikKckFBV1Wzv+5FP1InGIetjhcIAA33xKxyEkonM+/IDsIFAfCG07geN0x
48qcwuw0PxT2icvFzKOcxP3dzDnUMzOz9N3XPPTa2MxP/a2pbLE6PMEMBOLhvL068Y7TtcDwEkbT
seMChlDI+OvNZav8XGn410ODFZIjPmCbDpYMmhAcDFf+FZjgBPYC+46U7o8BZRxpVpijJFEAvbHY
YKRZxDlHlX0TUyaXsdfsMT2kJhrVHBVZv9xpBjcJ0anE8BriZq4e9vgOov5xidepMA8/AIpnrp7w
iTtVQzk/6jq1DsmDMzE/zMhqg9Q8QAquPaImNpGFlxCXRirvZnJSiMCwgGK2B9zRGOkc8quVs8fu
SZD474F2Rl1zJ36QUhjHWdAIyY9uE44cs3SAStDloYuRm9ywlhw8GgoXEtrQ9sEzQAGMk4qVn53c
rzmDvWXFE2YB88saw4V5J3lSvJKHrZFDKGerjGV9+4Z5ma8DpHSOiR3IckvMgWPrS6Bc8BmLNEIK
k208mHI3sW7jkIKBgF6D8ZFgqYm5V6yOHdRHX3Lirq/1oeo7UFUtBL5qD0VDGp194kXqAMg9nr39
/iIWQ27cIHihdkFSJKUsihqlQ/t9HRs9LNqneQQZU134XVIUF74QcxNw30BV5oAWUQtDgUKCwwQ5
s7L2R3auxHrcrBzA3BGRgrcrkaCcHWQJPbmoHL8mh7NpD8YSgsojkfLUP79MDQ4z/OXegsvgi+0d
Qb3B8JLymxSRyF3KHsHGUPJvwYuonXFxrz7QPYGuvNKaq7p4Y3wsq0zaN7lSnCGmadt0LbDl5YkW
faAd8ukup40xttisUyjlJQm0ugOyRNIjybtzoKM2D1AFzW0PKDxF96gMIRF8Mav66BRDoTIfiMvL
CmOGZhIlqGx3uhFvMQxXRrMSvrcXcpEb+4wRO+bWoM0zlLJqd/122O/WBeMpRlOCMTJOrltUXH6c
KXnVG6kHY6VxZScH+Ryco0Ci1KrxXnJ5BAvibyvzqNnMxyXpEc0YZEjM8ZknnUimy3Ea/iTxDzpu
x8ztPU2lRK0V+c7L+/nKuNqRY4ykrxuWsVVTeWBjSOPIXwMIeGNjETUQzDdgacOhuSWoXPS8veYq
XySEgssdZBz63uWkwHuubT/q4y0+EYaNnDgY8mbqIWvngBBCdJYqDwW31krAX4pP1OJADXj/M1A+
VtiEFeYjkeT9ejuDDB1WxstZN3GYj76sM5hEhV8hA2C6IGsrLp4MkrNJdRyozZniloiqPwhuSf6o
iVe81lZf8iqu0ulaLcrterRxyc/ixEUcAEZa6Ul9hoY+iguPefmHPtZWG1Gnlddm3xOakMCLr4J3
y1Cc2qk/ARPoISeb+joUXWlkKT1lUQKpS/602XICJFv99xCJR9iks04ggUs2oWvD1tnoowtlsxo0
86uBRH8WQy5ZDrYqHEIeJKTiBiAJ3T21899J/E/jLpEtNDZbmdHmbJ9mN7bTXaoAkUhZSRyE0B6l
1HRBbgqG8/Lqgh+XBXwFikO+GcFix5xAVJ+evLf/8Z8NMkexDm80eNluFMi4gAHUHtugxC5gDcsB
9GASVMx+Mu+i142FQ0Yedw5kT//gZyEYR8pFmOKfj2hQWXvJ0nUUyHh8LJtutzkANLxacIPJn3UE
q8RFyi+dHPLkqBUz7yr49QqwbXx012KkF9Lf9I1xueKgWzA1mOTGBYKlj7UhNNkWth+ya3+P2qNX
EPBK9fjd+1eJFaiY3hFaFwaFM5AJIrc+QBB/xBH8R9N5LTeOLUv0ixABgLCvJAh6I5KSWnpBiBIF
R4Dwhl9/VmnujenTZ6ZbomD2rl2VlZWp/5ot51HCiTTxH3sh9MnLlvpOpYISuETKVSTUpWbYALpQ
yYvKAduSSTP45Ru5yGZNmgTH35k+/MlsoEMyWaTbfCmZCwRc5CSucgJK4+1NVr0sarH+QhuVLFVh
Jl1Or2re+9H+uXZ3xZypYU4z0AkIzn+ZFvVSSPSC58SnU3P/l4nx0NO5aLzIY3n+A7NmA1AgMea5
uB8oEFmdvDI2F0nOCgSao9IgHjzXwQEbnBehfrCOSaYJ8LgXU5OBbaFbwfkn+ZQEzb+VyEsSpl4t
Wj0sktWVMOqZJOY4jk2FP8C5R6idkLMQTsl/2e47ORqFWRMx5AUXlhJW+hz9uqaI45iS+lQCXPwp
z5Xq3hsgFEgiQIaUvQn+FRAhOwkWIFHgzPTHTUBSesSfgLikIAv5oRxWHjRrwUNKCcx/n/oqT531
C4qBczzhYPAlsyOEOF5JBfz3BouzhCua8552oIlKDi2VjuSCf2GFUItF7n+IgLBV6LaBgG0kZW02
mKkRVQB39yI6KDiUxtP7r64MgQX4XPIJi66FSJFh+fbSv9pLp5wiY+kTLYBhwy/kuYnuEivVvUFq
CsGLuaKc8h5ZmC1wDNgMHP5KqBWst471dkciTeQHa/Jq/EFXIygXbXxwfkhWgBMcujXAjuhlYRa7
AGkLBfPytSNdNCAFCoANJyLFNl7QR3db/B07HQOJ6hwFG6IHtHF+FlbgWwGeCTo6vIdwD30QIhIn
COOKvDnJtq7jXF8z2nm/sLPcubA3IBJRntV/8BJvkIY3JB+4E/eV8eKepeWo8bpQptsAxsijBlKp
oJ8JeNyuJfTEe7FKNMhGYc1woYJcZgQ9XB4QfcmAw+7+FZ8EGImsEI5dHjCnJhdN6GA5cQagioeU
PhtHSsuBGPofWJIR6qol3Hp9xYSFfPXAV4E6coAxVfeHZID3seNBBqr5ZG0QdiIPtiz1ZIDzp7bQ
Fs2896ypPWM4Geu+aqMftRNjG+/BUgXzY3KLiIt8HCcZM4P8SbAMVz1geSmYhMQKvFhMsOKQKS/o
wIQq7TS8pMzy4oQNo16KrtZTdsjfgzqyilkgpITs0rUJ4t772YpW0dFEg2TgwxTKXcEKJKTwYXQY
5f4NXqMsUgG65EAAEiHdQWaGXSgnVs2hDfrri2IIckdcrMRDqZOpdNdSJ/5NpVK0/IdTMfPHQYPh
KUZgCMb4j1eEYxiuw9qIUKWuDM8WA7K/GrjeX0vWjeCjoKRbrMQol0Q0Lz/AbYe0jkkUPxbslG+t
fSwYYT1pS7KH9FMU9URiECdsJgdkgFHBTEYG+Wq6B/RLGeO7CosE7vpKXF/zTXTVTjpWin8iM0fe
k+++TnbFBgMdkXgi35FyxZJadCngq+gGoefKAoUtNb0yKUKTQ56K/KdUOI5nUsjcvQlrAukn0a3j
+eHPuogXLs9BnjWn/LzjEJWjwtwIeMGxIZ/Digb05/xT9hUjAhgRKHT55aXIvhGBSWpm7BfFQ5IE
Zhb4XC+IgixbBB1ZvgEEcbErQPkUFYTyRc4gAEXO92r7+IKjC2WX8Xpk1hnxlo4MRZhMH4lbn2RS
oMN8ihgZSmoqGTNYAWokCDnkME0qkLQaoyudH4FwEHujAvo1ALYRM0IMiDWzunMvZKHMX8h9MSQE
I1zCKgcQo5QBO1wSi47jW84GaTegJUguVJbUspJPZqgT5ZxzEsDBLakwBCiD5g1ZWtKpfqEB5dEq
2MqQyd+JAzTMDClnsKDH8pGCSQU7oWiLxFfMs0H3iHEEk4tCvwA2l6hlCaWb+ukQ7PKt0KmRkH5J
kPqWiCzBhlOc1ElSUqbFyR9OkgA/EEAQACGDQkFjGjZusbIlagL2GsCTsNNwmIWExY/BNIT/HtAg
1PzwlK8EW5nAy2fKCMD5DihBpTSXIbbxNZt/0tGGTMx3sBZ4fWQfXxaXJa0uERlMfPQrZ+gpkv8J
152GElcykWiP5qIA1fCvA54OXyQSotQ3V/behzyQYA3ID7SrrxOUzuITjDQONEEK2RnskZprFvkw
+TxufP2PdhZlRL+Y4GWPGiVDtGhGatuaEWn5Y4PHwpFFJ0ag5XYunFXnJd1H8PyzPZ/M7sdHZou8
wBuaul64h1+wpl3AkYfY4OrBaz/aYLnWWgWJQVdwUW0nyARCI57A0x/Qfcp2kqDUvP4IMkDOdQVw
0v4A/bXEXiZiuEXY99ARkKNpgDA4Th3oZuZ5gFvpwqA3gJVQ42T78DL9+NRwCF158B6UQ1aPxeOU
Q5TZQkiG7kH4lQ1yM9KnkzovYTcJTl5cZdFKDitylv9VHZHfgSDKMVESrTMm4CQqGceUw8Q9oftD
ZoziBlE722ov+ZIA8HcAieCoxWWhjAXwDX5Di8X9wwExDyD1ishHm6U0PUmgQL4E34y54QBbMYsh
NhFrZSyN76Nj87xmSIZB+SRERV63tJn3k5DJJRBR0ejq+Ln5e8NfcOIsn3uMLJaGF9D6Y6vSpCfZ
+GtKkR4m3i3lThjZogKg7v+qlpSC/1UuPLA5g1KiHiLPDUNEqDComTT/JEfjHOaURd0NAT5ZQxSR
azJIkH15JCG/A7cyi6HO3X/S9aCcxKWPOCd6qLxfYH1EykRzVdIS2ebI27HVmRVkQkV8DAUeNNgH
wnYZvPJN+2fQ8EHgb/xidpKIlS5URtp4G/RLsRRZctATXiWiUJhItriCyIhymeMVy+zf30yls5VX
kt7EFxBNWV6zVIqyxiQe/ZUFHMdk+8v2JGx6tN3IDBh7k9fK8pCTXybdiOMslABlCPlxk2U4X7lz
/YOhO5qNjOZVtHilkJI+B+OUC6TfqNWY6fnTnGOyZ0ZLgPXAXdh7WdhyN/rKuYiyLhXDholvwoR8
u5QeNNrlspkiZtBszypiqG0X4LcccTSmwkHBRp75y3dhtkn5JNctp5+0sMMFEMwxXARbh+F2tLoR
qcLaDw07bTlcH6wk+QFM1jOTxCLluYj1OGAsb8niqhu0YFiE+wdHEXcsic1lwqIyOHhEBtjBloVm
AtgxdvNbwrSUgcBQNOZ4tzAVYF8taHH0QPzxCaGwGU1J2YasPp4/8K9NjXwaljfOdWAEgE9QxsRb
XQ6ybBiMB685Mo78AaRL3beTHQI+AZAh6D1YKC0t5OeecqrIhgSHPgb+sZwRfAVsoQ9xP5zka6V3
AHbwCmbwLmHms57uyulneHr+i/fqjP/Ulpe/ohu/ZipenDpYS/+Y2Nh/SnRk3oFxQwG8CPYbOU3/
UPUDBGqWKAMv0n44HKLZBZDp9JgZx4DboKadsU6Ek8GEIlZvK65lJ504ZXZqwVp9UVCb3kiZPmWk
S6CZBECFv6blS7pzSjy+nzzYVwgPMSXgBS34KQCzFC2JVyEgLrcmGZp9gv2wYBjdWB1LUM2a1JCm
z+x2glGxI7vbLbCM2XxLC0LSdUeG+k759QZ86mccYJKQZAvjyBfME1zpdyQ38fzS/RRneXiAODzI
6BCuL5IwT5aX/39JRLHnlP+aUK0ItMwTp1X/epEciRkrsGoawgcB4tAwYIXy6hYhT0VAQeR/veTf
Af/h6WEFxxHIGMSBhIqiu5meuNs1j5H4Jg+Fj+ax4iqyuGjLFf1sdsqFivTBMKsMcTGCTskkzYwM
uuetm96UGYJ/l5usoJtNcEoJnKcelIjAuyPeLeNhxgcyOtotj9zGu7x8Sc1PbP+p63PV5Dh/9asx
P1En7uDpCiSv+TQk4R2h2cSPe+x458y3bCSwyr9paGayzv5efTi9nHiRHaU7z13ajtPVqaCpwhi1
f5EuBU+v3KFsSVtukW+e+/v0O/CHF3OOk+OC1yotQmm2iDE418WPFAXWlbS15GmeuA3YMH61QYYE
dgP9ault0RX6ow3ae9D+9FU5XWARkPCjEAN58kvOVh7G8cRDovtDFfKG3iabkIEvIMXVRW54dzL5
7gvZHRwXqKfERm3J++Vxpq+yGWGW8GN4WipNbWrmE4uG54h6pj7XoW4zfSYVL1JWKzbcAXcdiX4o
V1JuXTOUYSW8unMmloXjGHl4WiLsKJWKpGNJz5O8sADY3CceGOEC0WSBUm4nTq9JNpX9f72j49Ms
A/9GhZWy4IkLEuE5RFmm0GioINMd+Ax0JCR+hFgAgsR7CjiLKYRmFyZh5V3JiCOdfv4EiSn6Uvb8
m/fK/vBYZY/FjSJsPKKaBaZorRou5n4+CVcAuH21AkoluiceBK5LOWPslFnJi2jf0kPLeeeEj8Xq
L7K/C6ZD/xl0lcSH7wZjeA0XMZGBT+MYErbMifSfnBHwNgaIeR/WRDb6thnzD4/F5SRym7Ca1ydm
tHk+f2ue1E6gLgIHn0ilMKUxz/WlQFwi77643fJlN9OAT8KdvLXLRV4DEIufcQMDVljh4tQw8crP
kIqKCjcEx+bjrCPamSc+mY+7ydl0umQI2GfUEXK0i5Q8VyA+Fs5xcWvC6ZEAJ0sj46VK0Wn7n5Ku
8+jJQLnku386CK8CSIspTY7CYHs0LkJxowPx5MnKPrn7F5YlD/M5ZfMwKO6xjZ4r0myOpvz9Fp0l
dF0uEplkWYHq7E7BimckT5vNSiyGcyMcBa6cO2akAAvhvYixMrVNgwWoccM24u84GC4r+WnS0kAb
6pYtbuiRUujtgCcXpxsLoZyhKkYsPvETFP7RqfRuJwK0/HgEnPbdecVZz/nDTK84U4Kg8+Lli5Mr
oecm0eexQy3ZFHV4Lqy6svlM6sxs8bfIbRoPvN/diZjE3/Dx8vpQ89mwMm+cT6KYmkPzAy3kC1Fk
8JqrvKAOnPQ95idI/fxyEr6WCeFIrlKAyW66OHI2orzqZ7vbfdMIRUDOs2wO0MkK5xrn+Ybz9S9i
XLJPPAqm0rrl6Q8bTmj29IZwgJAAV8UJtog5bN8X/8Hrp8sp/LsfOQiyv432xEPNWkl0ceGq3E5I
k/F5FKxQc6T1ID9cYpdsBVmopCS4GXJn8UJe3ynyD3jAsr158yuiPqgxkwja7On4kbFqStFFQsSn
VZbIHikMqwWzOPWCbo4/K8I6muOrDK9DK6VzkEig6Lu5Nmw754L6SoAgwTC7s02oQKndkwXpbmfu
+PB77INwV7HvKMuUpDGdVkBUNNwYkIBzS0Xwzp+x0PH1RNGzmRY8jBCBR68DTEKsm5lzxJU6n4tA
eBZljg5BD1hQ8NPfe9p8eJphyItbtfwFOE6JCA0NVlr5KDmEIszCl0Dmuj0AAJON63rxp3O0YVGC
MaIMHKNqNGgzRtKfUxLmTXwnIkfeBDRyP7zzhIItapkW/S3ghQEfL5+XiVTTWVPE95wJdhU45apx
5Qdj3hDl3atCrgi180sGrW3SnS+hxonslo6ROUCyMesBnWGCgQaRHG7V3/7NRbeTNItZ+PIVuQEY
t6xk7v/d9YPf+8RT0Kp/pehI15NlAMmUGW/rrUUQO/xkSV37cY2fKmwCzHljKgYrxIuUvTm+ijA+
bstDOqsOSiAiBfUnXhsIZo9f1U9MB/TYL1Jcn+KF3lM/xMv7D/rwvwwe6+DHIAk7sI9w2aJSw56F
7VxOE+aDLgWc8Mf675IaskN07k7FFsfukEQR6Thk6GFe/IKRw9DR/fZTuwzZrGdMj4klbFO2TzJR
gF3ghADlMiUCD+HnjuKTZv3+ccEDPjK6xAxWnrkafiE4yDgmIC/sod1QzSF6w/K2+7PJ861XBnSD
atozFgKVM9wNym5AvunnXu30kY5DCfl8sgbbDWRoOI89qKXDxX03rz36FkHo4y2ezzNHfNeqZhmr
s+RDB5yjRfVY9F989JNceWQbiD9ahYfh6BtwQLQFw8Wq4Tf/EJxX10PqB6XPkHNrecwBNPT00ZcP
PQaj/7iUYCu7lns5MEFtY62m04jkLuhGuuvRmYX7+5ZOKqX4Bp+1qtv02bTqcY9iwELZoCvaBmLV
lerLdDhphxJivzmrN2Pr65DXUABUXyFEk0uRbDseLnJo0VvTR+3zDIpmXYDW6IxiA3l/uIdiVWdM
OKTU/qDJWrCLwZwMADpeeRy+8AX4C6ysX/D335gewlbWR7dtMxxdaeAK17tHsm7NE1ODM8DO6MXw
Co/p4KU1A4Tx1+SbShdFT2iqyhYFRmOXUNRQuqABQb+4WubbhnLGRowN+MHZMf0Wxitg6GGORqpN
fbPLWIn3OYZTSPeac/uQbxkI4FOjrcUMFyOlNmOFGrAxhB59xguqQCEwZka4REQIuPZXtrCyJwIQ
3EBG7Kl2cnq2Ev++4U/TdXeWrxP76OVD98do+SBWIXgmyA7buHyyOVG4bBlJQXQR5dp4hqV67NXp
qmBgCq4So9EM5RDjvGf4HxyD0iJ9aF8x5/kKP8RggSOiIHFtTO3bgoTfCBptOSXKUawY9MqVPVDm
WueEwloahLmeIVPWTE1tVn8mzGa8NwXwMJYcEHuAIysPKzIZs6BTfmfB0DSXwol1+qmWsCPjZTSZ
Pv8kpsExkX7ZcEuEWgxy6XFtbCyYb1jCB7+8UGUubzpcIC8g41xbyL2QhmgW/iIuwqwSd72qn1NE
jJFIoSuCsfdbTZGFJBO2ycYssL0mg8ITEIzief+FnOEf0UFjWB5vgtEQUQ/1Zovi/fjJfRAKKzxP
+BG5u2KblvEM7UyUINA85ElXKEVgJWmsDQRoHXr8BRIR6jh9QqaKwdhYwuOXyDXQRmTxgX51tPgz
+fcMctWfeiUfY6xFAXWd5nOcyqABicoCUoyR9CVp0Zii6YCVEePkCpUJNBJRTqXf9sLuQaJiXRKe
CVO/LtSQq4Yuy7ObhYQYjmV1Vn2w0cZPiNyvOt4Q6HOhYIW9Adwt/n1bfbR/ig/cHNpfbKgeMXNU
BH4gbH3kH58PhsiXzq+KLhhJg1RHnBZInivyBllPD31dVJ5IZLjuwsjA1tK948zYxs2WHgxukNg6
ynNy2L9MRf9ynGDwx94/isIfnmhoq7jID6aGnyWQidJYdAPrvltkerTUJ86sYFpvMoFMV2EPrFno
v61T/DkskXRjimlAYLVv5Ktxo+xm1YAiW+rOep2q9HHpk2s6rEKmZPMv0/mohu+M9dYGPxl6ry16
CV10sAKeN0dOqb/feTX9xxD2084igtvbOkFIfuSjoTe0Zzu49BHzYwA/9rrtD4m1KhyEf9CpGlYK
c/HGS0p8uy/vsH+15KOA8Rp9pfn5MXlJnpveebtrrwEegPdqYPoHLn3K10DsAK1hFEVeAksvwNJF
WfYRY/LDh2IdrHHdFl8Fq0mP6VTHHw/GTkJEvbTaayJ06yaHcvI+GCjD2+c2PA0mFqi8lVZv5jnp
R2UWsxJDlvCrCM45bt52Bu1Zx2MPPk+EXnUTHMfqX5liUWmi5saQ4GNn2auxWg7oAK9bPSS4W170
hDWg0n8a363oVOtvYc00VvY7Tm5pQ00RoDH5HGaheWoNGpUMBxpM+jwYjFBQQujCVZ3c1+G2c48R
hvY9ZPcYeYyg2HK2Rb9296ukLxZp8XBJEXi4oxYfZqRFb2p/tZKJD6kre3IuFsOsGskRmn6GV2mB
iP6Lwbkw4VR/1hgUwx/nevNiET4hAeO91zsIHk2+R+frrn2o7YsK3WJE9v6RkSEydz56ygAZxb5Y
5VJNO9T6YFWjLBHyeBp1FzsLvVwmxbw19rl6cpNLVJ27dq+3h5bZVIx/u5cYeRDFIN4iT9nZsJuV
365n93a4S5aLpmW2sWGSKrK84ImrWNGSYVq+i2TGs4JybbLCBvtikPwwivcTjJ2fZE8soCcYOi9K
/UfjYHkgbzIQQ9IEZbHwK7H+pYy+uwRgPSbVocf9nLw4kC7cvly21skMGPLbVbiRFz8PfCcguzL7
0jB7ap8tDfGFdR6lXtmdNRtxc3JhdqKq71Xtx3mCBJp+j8Srnf2WTjCt8YoI6lmvvpVEh9q8WvbX
k4zajN7TYa1OjsV7yfBU/RvaJP0GI6bBTzJJfReJqWqCWvs2vp+0wp621UetjCiqctUOxCoAsWSE
MsDVxc63OXmpOR/VXVU2H5ZaokKFcqCyR39UOTBkre5xpMcxIWNBaR2zRCVnB45xSf4bB4seECt5
K5ioTd8qenGcCbN24oXtukY7oNyUXm5CBCALy3463Lqqq/bclc9mFrgPb5GRJmHDU50cHI4NzsMx
2uflT3Qa2q/eDwPOAPvYWP5YfmSPg0VEe26VcKWj/H6O7hvdXRXpcRi5LzOaOdY6rFdFtLaL32EC
7mU/Zi1KdsrTWYR35focUUdsGSiu3mPUmvP5McT3Fs9lUsB4O0aIlRq+Q7AbEYd02heF8BSYW6eB
4Y1FjL7MOJ3RVHlPJ+8WUWxsGc9kDPeJ7zrZ/2BWLLbYtxPIhtWnO5xGG2vRmJlZ/j8rYAkZJGyV
hQT6a9uvRu2fDYHnHnwXzjeHnIWWZkYq+FAKDoSzEf32JWy9iBNRVGh7uJGp7vWGQzlmE6U4vghQ
mUuWy8spPwMjmJbIOOgjTPQe3nH90RBZh8mhoQZqOhKGY4OlklGiEIlIZvbPLPkpG1nidn3qG9Tz
neWjgxlPNmfc4sdBzw9dkUwze2k9LhFz/c/JRWP+2Xix61erXj3Hz9T4Cah27vlG79ddcjH0fjqa
zsw2DgUmrN3O4MwqM1gpTIOOHyWiyDVCopy2hQ6ooEFu4rAtlHiuTxitbWDvUmHp7YfVHu6Ip+CA
ODzfHOsY3S8qFpo0LErqvOyipQdL94v6vWVzuRcl/OgsJibvjDd250h9cRG7NSIcZKmJ3Mdv01Wz
Nt2G4de9/05bnLG6xreR6Xw40dzCa1UxIPhYCC0ARrTutrFhy6I3ruu43VoXDqG7wXLKQ08tRk9D
dPyJs7IbBOwSJvqyF8d1UWRVcVrGGiSnH91Ayex/WxQ/0ovmfNRaQfC71mh2qnRCCO9GdkB+dTKu
qoimh8FMQQzMNpTeo+VEkFNB2dXJVzF+1cGrA91EOTbqqgj2Sfru1P9Yp89jm3zWNhi8/3AXd2df
x1viTaDflOcuR7Wp+DZZCa29qhHacb6i8dBpl7Zc5c0XUyFGO8sqBhEBXxoKo8r8DKOfB+LmvWt6
T5SYyFyc5tJRyU3wSsoP7126VvKN1Z+xTanR1XowkcbySfSPttyZxXd397RxaddfTyzFK8J5XsHQ
5RJitAfD9OE/bKDkHmzoji+hOlMh9agHs7liBaweLQOuj4OuASs4zT6GZN0/WEkT/D0IaaZrIrFO
FYsRy+g7TyKQzbmBpIB7nvCSQxjL9XakTaCtm1DIufI5SrVtGBC2NhOGGMeDRfTOa390IT5VVyVO
tuk2k5RZxQUwo9AzHELhwjo76pv9qjzt+aAf0kCb8c5MlGM59zoNxj2ULvsyht/ADhkypOxALfBq
ZHHup1qtpkM18SMRb2yZucX8ICCcx+ijkNM8oTtFQBYvjgEww4BF6g8obEbz9nnW6FiuxvSk1N+a
Wc/NbK6h5fpAbebhcmL5RrFravS2cAVvGg6O5x7GyX2t4xofY5M8wv2A9szJq6KOpA7N7LvH9rqt
DxMFqzxYpCQud8RjJ+pHCmxi7h5IEcakqAocIcsr23+1TCE/mosqihOQgybJEmPkdJUgxBb9GxgL
UFiChbZIwcwNtEeca66cI/zVZgGCDI/f+YRBNpuLc557C3yzwhx9mSE0V85D9ceiU42DT20um1tc
LJts7Zr5sqwoe9n8RcnqsS/RgGtP/px1aTBN7dcBgULqvvGQm71nhG+8+CjRp6ZKDG8ybxWT04zF
Z0CLJklm2YSLClvP1hhugwmFiGSAdJpiULObiIZUr0l4n2n9KUIJiNIntW62eqjow0UAlXh86z3U
CFX1jl3ynH2/fw/rdPtcKyiqRPvweN+323xf7MftuO1Xs9k82uhoPFXrYTfsHof7y/0leYnPiL8c
76/20T6aCKOI7ke2QRBgG/UvTnR5kkTjZYe5EKRaiKAsK+ZdYcMwPsJQiza7DzPVxsVorhdz9c8T
u3mdrBDu2jj7+y48IGlyKHYV/zQ7Y5Ovi/WwuC+jTb8SaYqeK2y3yT7Zl6L0gJjUsA5X6gR4ujl1
4zRltB+TE15OPHugKhfPymD6laMVSpHINAxSqRCFUSJyiUTzLvR5awWoc7eo9EVyX7rM9aXLDKEe
VES0RdAsSnPebl34J9riydJwF5rpx0+/hFwO1+hDtKzHS3scz+G/4N25DjeOkgzEik45bTluJj6k
B7CYjcE/xdpaOst+JTfDQ+af+/7+dzPR/r+bGdYBPQh9VSyrDTMzuyL9dx9zXwGLNB6KxxWUq7he
qxzqxe4OOTw/GO4hVo9P5ejU0XzAuShzlmN1nw+TdnbUejy2vazygtBDeIGs4MH87Of43fySIv1J
y7DBJ6Kybf+6v8+v9CP7UC/jefIaXGveSsBbyXfyTtKDvml297W1sZbW8v5/t1Hs+629vu9r3kq5
LTNfq/0MsiGPyAUiAs/w29G3GQVZawgyYI8K9RY6KRv5nx69msMheYa+1ppz8rBBq+dK8B507tTS
8Nmy63nIDtWKeGneUZ+INm01WSoJxFzLeybr0F49Bgv7+l2pNJ5WEWMhWg/P+cPdhfFRTbkU+Bnm
v+T5bTf0iDKwLF7dI4lfc9iESjAfNCotc69CaLb/5ZTcbbaNo+7lMSZ7Y3ROzZ2ctprcuhTdiGGm
NNrnRIdrhEFH48ILzPXVvQD/q72qPhJzO42CvRrbt576Ok3cnVtBz8kJKS4jiSpRRs8uYQeV0Hjv
xpNhv9Us7OJidOWqeHBm2BvLuYX9xbIXVmFZW6MPr5EV3ue1ap2LqlB+kj3pc6KN6jmwV2EQ0K+J
BjwkzQneyw1FsJor//LYwtO8aq1N/GBeVDnl+pd937loSCAOAgxIA75YR83eyLegvDnAAOBofNSV
RZfu7uYu0HwFVQFnHverCBImUgndysZbEyG6bjdxPqwB24BFh04WvHvdB17pe/K/adp4d/rU9oyk
h1OBBjFS/gRjynBDTmPMtZKeOs/TYRH+08823QDEVnpP/X7gcknXDLSxFB32ETHHahoc7rY3IE4T
zXoWMW1Tw+dkSZnWLOZ1uuHRJKVnI7WieOO44ER/MGlCcYHlnvucO0zJKh7+4ffe152tll5gTEL9
fiwT/apiCcgphBCIsUqCj8rame7HPTkU+mvc7UzY3hgmGDjez+HXwRJHCnYyJZIWUhrMwMHB6cPH
TKdseMzd+9yNlwnkeuybYsDrtXay9YNAATyZYqTUe2mCTYuEJ8SAvdEvrXB1D/w2Wzr6okBBGhEi
SIbj2agSWHdZdxoKKoNjSzLw9B464IbDFNNbAhQN0F1GL3d3GeZnhWM5KbpZ9vzMHjfAobs5L8bN
EyENpj21U+W+tMMu6nk2CxWsRzFvtXEJh9cB4X8LO8fHwia2FKsBu3Jtr5QfTbBwIADXH8UEE9N1
HO/CEsXdr1Y9GMG5Mm9yhQloBFNqUGiQsLOuo3s0kX2JQmcaKZ+a9tZnt7K+mvBH6THVlyjAgW0P
Mli7BNSd3n8k6SG23tPx4tzfnOhFUfeJeXOKN6O+qrx7pzklulco64FGkPU9OFcL1TjM9WCfwF7k
du6nPryk1W9y/xpUv+y2A7opz7MZbkp7UzhwcyaXXN2rwd7psbA95aDMCOne39Ni37rnOqOfRCpj
9hsHB9gnx/BpzH4t6bZEJ3vcF8FBzSH95j89rd7ylDQUt+syPOtIBPB7+OsyR1RuezRNaHZWR914
SaADNr6r7LJg/yQ0g6jlmxC1PCDGGAxtor1Rsg+I1L/15Vsa7XKkqUIvNTYuRiX6xq7e9fxEz7TJ
V/c2nKrRd5dAOMtOSYcoi/s2AgKExn4Ck0vbpK9NvUnbQ5afrO7CnzkI5CFrnz8lQ/uY0JOykDEv
3rXujZpoYF+bx6dx6LAbTjcuA+/G9hFsYVq6eXtQ65zR5aR/MSc5eH2nIVqK+48B5Bq3jMhKNvn4
UTjcEjckwUYNhuqurp1pn9OzCrcWuzJxP42CPPJBYQzODMtCUy45un/dIRwvffo9FPQa+Z8Vsn/6
m8mEcusATGAYUHO/2WHUflLny3WQDT+kyqppfrPu5dncGqT9VcqFLxulxwnM4KuLdsLkZFbbmJ56
/BLR0px8Krnn6O9RcsnLc2Qs3Py7i991FzH4nKz9sXeds97OFWTznTdXIJH2R+m/DZfs9fHKQ5Jq
raKVYXZvCglxj5Dxs0aD+6hXsOeHmcXj/YhJYm4tYBCs2RSY0XNgoSGqBGKkbEaYzuOiMxdEmbif
l+Oihhse+1ip8JUxQlMKeO+8d+aTwKsYGmCKm+pampBLwHEwOxp1haCXLJfZhDE0dFYYwnHmfCMf
UsN/Uqf8euDNQkPYmdb84c3EtpJoxtxSOuvB1pGsRvKGqxVbVek48m2YHpTTmM7sFVlqksTHbVCn
KfUcFpm9/EXItyCD8mn00xUHnQW6Camnlx4jfUWcGFWM14r5XZujJ4rL4kQlfs5chkdUf1L6denF
TK1RzzAvn3sJ6px3ry+9CksMJp/hpVMXQvKHpAR1jyYGTW4U9xl/ZOYSaT2iNxgfLU3KL/TCiymy
5+jd/2chDyalk/QykPIBwGSjvf5BS59fCbo5iZQuDwhR75gb8Gk2EOtv9s/9Um76ZfwB2lFu48/4
c8dl46eCofM2+Yy33/YnqyIEz2aAkqdcTbkELopLixEiRuNbFjZAi5iC0oN94nv2Z/5JJxYw8Se4
6B/6R3UVx6fiHTQi2OrQO4zLeNR/IvFcwIfhCoLIlfH7+KPcol/Ou+dePU8+82O3QolvW1xktkBs
hCfI5WQn2xcPdOGDTxi+cCHGSFNHh4AsTumiKS3aWyI2wpqBbqN8P9Ax0mfZ6ck0hwzWYD227xfi
+pRuUPRGy1uc38JNjfe3OC0CKN+P7Rft0AvA/BHBaSjm4VI4zuFG5JCkNwTdAjI2Hkezge4Sf4Jv
LEZzawo1MbDBVhelRwY8XmV9AqFca4zQn0jkP69oUoi7wivYKHWKc+xQzCcY4fWLOY84/opRQHDM
XqNDhcmCeMcy7uuXrxM8NJg6wTb5eYXZBscCmXyRw7c+rKN94kxmCfArvFVXIttVCCYv/AZZhr45
y0KaXDd+LOxEQ1wzJ9f+RpB//Bl9iOffeCs/pYC9YS2CdTuWHYCKiPWw2a79a//qot5eouAPZY3b
gsz8t4NAMydXmzGBT/OKvsuhZrTlync+Pm0cl8dXHKV8sTNAGjyf9tyG+U519w5f7QrtjyaJ8xHe
4hvrh1+g6PXfL7YUHYUZAyLsLIBedtmDUoldxl9Qp0JgucJrAoU1Pkg9qP7oypNM8YvdPr7WN/jW
5xan3vqFVhluz9ihfErz4VN9RSEe9+TJtj/Vp4K9u6nO6OG/Gje+D8H65jCcx73xCkGq3w8XHMWQ
A8Pbqrk8MdswcE5MPtKN3JO5jD+1d54w9WhzJfmpMO3IhISQkFfBFmRaGdoZu9WkE/DTqSAQQlso
wZ64g7+vGbul2s/AGfC7MmAdIuMFR4Lfr0Qa3h+fGogDjs4T6Ly4IIB4lO8WDQDYwRw+wGPcfeq5
uKG482xYVkilFEuzWjg9sch3E99w5zUTb73P7yYThuVcD2c21BWsI7HLRAGzuYQ0snFKhRxoTB/w
DUFd5BWDoM3JgxUmgh6zAjJ34KmaPyae+vBtclaDwCUOWnhf1YB7fKAmnuFJ7dH1I0ko6mVkzoNx
nphzGlZJ5g/O0n84nq17OeID5OfVjMYj50ZVezoIlzQFZo0175pdx5BC6Pf6AhA/ZcIo9J18rrkg
9STjW9c8deVlUr4EzPDpL5PiEqNAGu7S5mSktLwOprsbsFLvzyUuekiAoFTv7lTnPCrbwTnk9utk
PGJOGL5ZyVrRtj3MIdh+z6UBbzhd99o61hYxvbZ6DvkBN0R+j5+zGpLBdwwA9xsSV79IX0gd3e8J
c1T/Khxy7GX7iU8VHggsN1Jhmrc0dNnjpPsk+pwdOBZxfPBOawTD0JugY9GTLvugyX0yfxhe9vAB
zxTeSzXLId8k4rWEEzEhWjvJ0BRN69FLHh7Ml5ZDRsUGEdV5r4SQTi9lCZuGZYOlhqRL9I7BGAHL
PoWU88lWxRibfc+blv9/XvEU23NWEKP1/9F0XsuJI1EYfiJVKYdbFMjYgEm+URljSwgklNPT79ee
2jLjnZ3x2CBa3ef85w8XhSmbyAQ230XEC6UEKV4ilzpaq+/PE5PylSnUlAhxnF20rsn+/lNPoqlC
EzxHGoX1DBmdSxMtkOCu2VD5GN6dRPw0nHH+1EInBHH6gJSH6L+/7BJrg0eLSKie1+wG1gaK/Y5n
w36A8Rq8HWJgKD1JXCJbukzcAsXPiZv/7wlrO2UHPLlSPsdN/DtujfV9RXO5BnF+HoE9aJpAjfLf
DrZIPTVHv2quiXOI6usTFFPJobCY59ZKuBvPjh5PLH7VEo4zw74bPynqDf1HCw9KfjHyN1mBf8C0
O9yzuAdyy3AvhCTe+LYaPGvSZ8U8uHUCfOgMsA98LSlXmpmGj2EdaDZTLs8QGXZ+w5ofpoo+Y7I1
gHDoc11ZDskyrN909Ci4YvXTAtdQff7oZqm6pGpKVJ8vfsSLnD4N1jPaivstRoPQrV85WMKiwEkK
zGcAjPHLkeHGLNdntH+PfCpTXmNFpU3V17REwxm+cfvY+ab6SpR3WCGGPa8YMBM/Js9U1rwi6DJP
bL8QjGd+B2aEe1c6E9P90u+TIMcZUiWPdRrqXNWAgfigTe/PeYOBjoi4Jd0jiHo/LQIJf4SHxyar
gYaCvsd+jNnkY25iaKDMab0sZuiwO6CspyD10ITWfRpY8A/slHFsQd2WJG+Srpa+mTQO0yINMaee
zaqGAhUagVFFrgm2pJRbx/zWtJ+XTG3i4PA5VVF/tdNRens6LKbygzesfq6q7ETnlt7XTzbXTjrF
9nVQF08WwoOb4B5xpr8iVy0135Iq+C82c+xEfY10a9IaRJUl+GqZDUn5LVes2/ignYqkEcpHG7eu
o3D+hVkU9EODe7g8lP7DuV/0p16+x4/QvDUGt75pieKyaje6XJDC1cm4rBXdY27fbel9fJDEXa/r
bBElPtVZ9S3fqLQgqqgX2por3FZVxMzanuZ4kjo34YMdEdNyqHC7m0icASzg9gLDwrx6i1bUWlXi
qYmvhHAl2Uz4phxOlIlsGUwSOIdabUZmW3LlGGo5b5SgtANF8esRbkRghjP2HHZ6KF9sbFTeVPBs
Hw+IZArMwEkLcy9kZbtO6Q44TOPrQxdNBcBRzIHMz7L/IrslfMChQCfvnI6gB20oGIQqZyFcxE+K
lIi6hO+MswioCM41n0lOJiPqu37PSnwgcV6XigglY9ZCYXLf5rZQMjLvM07g4fzX0ee0AZxaZMzs
GWVwJEGbunRr/hHFf8035XkdUoLRmFbEnMsrupSPGAdOXgZjyRySi3H2hKc8g61FcYy+BlwNRJL6
pMR2g+RgclBXbP+Ms+ARgDM/vlSS9KAl8cB1YJjoWwhOcMFGnFb4CghCv+FWIZRbJnCV/M7nTZSz
+OZTT5Qf6m98KzbDF1XnEZLLk4Bmvsb8lY8NErHxg2n6t0EeNzRLFSMLiNMIj+wPJFN4CGpXxJ6n
Asp1Ou2JNCzWzSeVrX9FHgDVFR00onLkMUiA2pvE/pp+KuH22cycNOBeCGEODkFneeAJmjN9yAsJ
1Rz2npzzGWfttH29ya9bWS+gjMHh6sI9rLemXsXVvHrOdEyNNFij60cyTx/76vXukFvWnUyA3vtr
k4WLOP/A9rXtg0TfSdZXUV4hsoxefPcUvD1wyCPBGz6aMuf61fQa1c4o2BWWBfb9iXqz9WbyVH7C
7L2zN4OyMKKvJv7ojhHppeMKRiScRjKLkluxMwLrHN/gnwFqgmSIy96VkwrILGfl+BzzKLCZ4Dq8
NRiQ0Qbg8ArLAcM8xYMXFGEkMkBH5MeKtFaZ4GL8PAdxznLlTRGYlf6I80qdcxyx+dBNk1LIvcVi
5jAiHjA7caRz7nIXticS7ThM+P/To/WTK/N3ji31logIsfY0Ipt83WlFWHZMdfEAx9I7YgY8UdhI
jsZqgAqmMQpx2QBVXOxg7jAjgD/LHQkD7LVSmRq0PgUZ6x1aOZGmTzrikCGIS/d953BPplKGFInq
WMJyGTS7J3ATdZ+5roqgr33YAxo6Y3VqVHO2ZvZf6kIDAG8kx/BDp+gt5HNHKqZzlLXNHRXeRCaO
MznXsMxfC7mdK8bCRrbvLF/3aRfOinZr6VMGelSK/NQc18sEpqzoWmnsZEJyGPgwiP6mHqYlveN1
Fvo6EdDQcrH5+7UO5E3yjqvAMVx3NybnYnBTEPi1SWQ486U9tIQXRjfnGiwZR2zgIVwSLc8iMBy/
m184N5z3PSSVmHt9wbezgUp/nU9VCtgMla35pmImul/hH491IgvuDAJ/J6DgLUFLQSolc2oGs5ik
0WkwkxdtNk9P+2yC+NjiRISlLeNgKEt7npfBH3BZoTS+jVvpoGztffI8V4+rM+yUni64uTAeD1to
0ctHTB9Wb6r2Mj7XevIehccwWZbG1JRmTneDj6MqyxBW2bi742uFAJrEJ2MaATLji4i4cZHaK4AO
cBKSXo3cI/uLMoAdENiEM4f9lkoPwCJjMdD1k2UDHw1jHx1fgOFoYnByd5+3/NbflI/svdk5zNPw
IGZPe4klWB1RNOv44TgT7TtDK/Ib46PA7kZTRpH4AfGIhkG7ogRn5wf6RcZLQAyjXhi+3CD4t73T
sABmKxZ9JmcrZ5D2Kb8pCRRlz0ICfrZx/cP0IPF40PNQ8IFbXGBe6BdpByQm+N3QGv0C5j1JuzAn
TkAu9ZW1rusggRNnx6GFnHuTkjwo+QaztAk/lMI6FZTu+A1Amv6LH94j22Mr3OC1+FWIyKeF+c59
62y4V0LACf2GBmXLi+AHHxRMVMIbvWQpeji0GVgNcNw+eJ88NPboeroJn18/dM10w/eleax21h0W
JBTxA601l7ok9Jq/RqcBk4Yz64esS0oKpGC0t5TULSw89UDP2xP7J+24iU0EhJA0rjSJKXf4iScD
1e5ZTPNsFiLqh2CWzEokq7i5cTOQr42KMz9mOGkUNEr+oL1X2HW+PuV0NeIw6Cwf8rIjHhV4iKZW
dikPGubmvCnYh9UiCZGrx1ZFyyF+ljSlFACCyWaghfYt+jFvwAf2jT67uQwX89bv2KtkLNGxocEv
Ed46bBf6vRtvOdOLdvAoPThF4C52UEYp/mNfiz2ngfpJdrWZenbqQY6N42k7Bo065X+Vau5Us2qE
I+s5+GbdxQJrMRqBicEw5TUHGXSkJTiyHi9a1dde87ac1vSslL9IWEiXF1W00sJYZkFr8IfGIOEh
LdRkbjlvWbiuGWbhhTewyS1yaW0WroMcJp6O4bTXvD4MuniuyR7MNIVWOnKl3Bux3RY05sCIPdg2
6m9LOEEI08ArRtgnxNXPHkhX4PZB0QKJ8AX7v3LtlvvRJx6aWklVguRJxzqjelK0Wa3P4cOgctCY
oDhBW/garj81mgHfHv0SbU8apOCA8ZK2F/o5CgDKR/OXvGxZnjM54EiWkPqXnLKzZlzTojrFTLmD
6Io/7EmnG2dUH+SE81wzeH4QSo/kzokoR+Ok4sB+EJmFHDBwUGENU9QSoFq77V5Q8rYFS+HD/DG/
zJ/mB7iGBzgnImeKd+q6bPL8BgvCrleEH6Jch7lDO9vuE9p7UsNhp4HZN5BzJpipyD/NrtvA8leZ
XsFeh5jVedRDBYamhgiPKmI3OytAmopnMN2iNsI4CfuGYWYjwrdcwmA4oRUpkFnvWGfw3bE+h2hI
tXQhmxDqbQSugucCWjE6jKMTTizMZ3Ddr+bNc9YTSqVttcdKpkjh2Cjn6PPJi1A/CmeT1LiBQ/lY
aARbWDMHqjrpX8R7PBYmp8BvCuVb3/XdUrY3CSvIeTO60wtnh/yjG97G8hwnKzP9ieOdZL898u+i
/1SzmxUfstdHivU0nlw4q4I1KQctvLX3pZ4t9PvW4CX2wXOVInvm9oindEEPZnKvuSw0SVW7juCX
wpiCXq4913Z7afPFi/gPJ9DyBbMKgB4NMSqb58OV+1mbBPJzWcGy1ZcJjqD5POmmrCUHXzBSLcOg
wJlAZn3MlWJRQrHs533lPfG2NxgBT+lG78OCcnrU+KtF087ybB6/xHLNSL7pp4h4MGPMUeog5sWz
mTINd7LntUuWWjG121kMUVwU/u8w2WKddTnNQ28gmRwvE8yiX9yHHscNWp0QyJKWjLOAH4dJOE41
OK5jg/LwySuP0Q/+hS2z/YlmiMecHZQSCayPTodGhq4ku7JbMecQbgwQupmwsNeXE8g8DPJYXhKu
jE+XN9ti7fo9xCxoQEOgICEZ6LWneug70G9oyUdXUOGhUcf+/Q7UzmxiIpOhmcL+IIZb0Ii8AIXN
8KlHLnH3ByAsC/05PC9yISq3vAJ0sYfyOjm1SHU34Gdw8ycep1MPh4N17UzgkqHuKDCwow1p3RAX
Edqtzi27yQD9BliGPZTdEz9+2kzMWsVIZ6LQ68kwefyMSA55okL0tejY/ScnTzbTsqBtPh4cRNmi
lqalNJc0T8GzV51Z/BUxRvo0jmYJSfDNvGsCm3QwpPh/v38mhNmz684q0kQzzyphngVWNe1UDGCW
pjZVahcqs0b32LoaHQGzb8/B1UMO6sztcY0y3BhrsvLvszrr+WmJeDUZ1qoY9Scur5LPL2PSFl7f
MAFj8o8qxqXExj7dLoPhkAftmxgkXjk2OflASpmugB4za3kiyIw4G/CboZFU4LdSFLr0bDgvYYPU
bO6cVEfqkwKaL+ImtjgqlZbqPIQCDQOM+ZTLBkgdnyIerHx+nyFgxzvrq+o9xr49GsDbkzkI2rWj
CmWN6TBk9NLV8PK6eyO3l+SpjguNPwSrHP0OoQriHqQtzrQEqYi4vQBU/BhfSDgaKADGeWzNYhvG
6W5Uf3P1WJHLV53jeiG/3itgSHPJXynlTMN9o14Uza6W1oM8Q3wjI3bCG5u+6ybRbuRT/TXVnFnR
7cZqXTqzO4NyFTEM7DqvwFRC8jnc6nqWkI0se3RkTywEGy+yYYKI+4orpVLlQ5szJki5csQp6YxR
v6pNQyoSyDKZx3EFWVxn5PVyWdEPxAjce9DPMeJQXXpptuxBiCTcVuMg9uiGGuQWnIFQhjhPaIgg
9hDiUcAgcCG1sdTR5LDaIzriwW1pnRiB/kU6soWnzERyl+YXnoqieBLTojPaCtYDe7po78rJE+0y
xT2SJs4ACPnIkKjnf6W98U0uHP9Lc8biSY/4XNVEWos5TEbQZwuH78aKkNdBv9dW6Bk4sBCSlHv5
hyuBbRFTPa6KdqIQbiglcZOgCWVmx/u+Z1LBIJCRBdgFG9PjweKfFAeORPodrquYIR4EMwyc9kBq
M1MpEnNBL8jp4t9n4lv8wJgZuOAH5iKU3ujeMAqn4u7dfG8xYBTBzcOPdCXP+0Ro1lt85glwavLZ
uA4/vFHDT72vtq98imCGhYgqj0VZLOIzZ7HJU152zCacZbOzv9q38JiTVsRAGdO1k/ojH8p9s+W0
HX5yElaVK0+KBtMBpa/d4dBseTO7z/Ao/xhX5crrFWWoGMqAgHB78aL7K0ppbj2uE7UsThjUslvr
KjBqJjpdMREzKNg3fy+XQnatnagdgEvoKCkfuHhs2kxDxWz0wM2aMtspFu17SzgrZ750fm20M/D4
eNa+2a05/Us6t319RrGl8CKQGsJA+73/avuQ8FA46UL2hXrCtde40XJrn3HERS0lkmhp+ybZKjrG
c/F1sLRIqhQ+OHjnksBjvLGSOLZICxAOvOzuxrf0zdQBAsRaWbLFiOB56nKA7/IP6DIvlK90G9lV
VMGb9irGUIQLcy/QOwkZFMO64pMpHgUekdbpVmBdRBz9cMXYmxYkBTL5qT+SS/lhnYuvcEDYZsKO
/zCPvEsdC+yz2Ipca7rhXf6R8OcW/kt89/SHQTnB1YBc/Jd2jHv3DyTIT0CRoG2U0if6fXlNS8FD
hEgbq+eFfU5CB4otECIPxKGZzyCFEpvCMZHWVjW3huUzereVN2BQiMqZ+WbcL4O0izS4usyOsi8N
m5A/kIATi+NKE8LdXcq0PPdoKZEBOZjEZG7RulXICcmAAxamn4Ippb5K7sXgmjhgaPB+sZu1HPdV
T5sICTCdF8lWCy1ZGIgvC+85+Ia9achlA6mBeUesIcIkYyn1flVPaz0I+01B66dlG5WePbuExTwq
PTtfV+N7/djTI/IjsnHd6sGTEUy90EJfpsSlbgdoJ4gMNBcEB79CnHZ5bs4k/oL3mmouvRAMZJnp
OirMnPOEtn7a59O7NLdefmq4Gjgog3fazcF7YFhGmDKhSkQUKn6m+BzoKelpyF3voCEQ4JCVuGHr
3muyfcS8pag9kNEMCXvCcMYTgy8+Z2y/QWIHarNGHlBAxbQD6E9SyfjLh6wsvXwNu0NzBrEQnpuN
CjTyQBAZI53hU3AppOPzSpuGMNlEB4+RQSSoC/GbeglvHdqNCXOfhtQQRp8MNlE7AB9sdDxn8RTC
swNrdFoOjueaKVrQV0uDn9tQXLtUXeI8VSAj0G25oANi2MOGgBpciBc+QF75PiwNmfAilArJkt8o
cE0hzud+DhLMoAlran3K6+VBK95hooobH0R9zJ9Keg4X5YQyTkLCk7hokpjT0FWiSmfPoqiBtcBs
Fl+RDX2ntbv/cLbvxJh2LV4e8+m/VpQvoFyElMyDyiD9AZ++/3Dbln+98Adj33GXne7r8VSRg677
ZNTjBAjwKwhnDBxp+cWeXjESFdUFY2228+Lz+dYdtBNXiSab+4sxEvA3ZA3D4b0T02NeNRAJGnbu
SZoetgj9or7XC2NtvtU2L4+LNZG/W1jHR+kg/Thf1UUGDbpIx/gk/QjyHoz+fXpuqOp4ldCP3g0B
TUSY+DJ3u0LAY97HdReoIZg8ZAcG8R9QJnjnsUxi1IrbJAI6BvM8CyaeYoYw4f2uHS+t6V9YiR4M
Evgl5o3hIACBQu6MBO3I5bIASVn07HhO4dXvwPF2QdcS6BqNuGEB1nq8KYlhw7mpmzxBMvAjIX4t
dOFl3DJBDeCJZYorXj/jw4FlzdXzGEcKPkkTwOfgxgDIAXd8GtMaiwBsUizxQti9kOszmpQ7eCkC
FeBrmL2zhO+fkH4cJgK528Bm7kEiAh0XDIxD84BJFWaoUOPNqYalx8NLOcxNxBvccDPr6QJQldCT
WzcPxW8szRW1OgRHai/bLXB0U9bqc2Y4c2Z4RRQkpg8IAKefY7Tetw8qQGiQ7rMRGD4a1BTXg2EJ
1mAintBXXb7sSJup/QZmVO/n1L4Gt+sUJQmHKk0uigOMjggeR2DKDwfEYKRD9Unbzw8Jeyo3WugJ
X8yLrAwxC0H0b4tqbGIx2Xu/U6ba7DaeCm4Mp+osAUBgtCwtInSK9kyqGMmvc5xNsHwyGdUFTRRk
zsxUpyXABHcSimA2HvqGKNDlmf1c1OU6IewWd0ZCIahNAUvQDHVg5wEDdSbrNMlcHyFjBcNbGSv5
IP88aatJrxHkDc4uceAjtIWyQV2hCGM42ig7FvXegLk1bmHJvIGjjLgbg/3XRrqvTHvT5+sGQ8Xf
xzhPsrcnwjx5ag8zc5hR4rV0XYCtqI3PNFV8LwdyMqJ24FwMGyPIlL4++LT+benRe+XqBI0krRoV
HxVB9ft6TnIM8SNvxAGPOBYjwPWdGpG2TbLmCdAjIadSkFKIkhfLv0MRWaGKmOuEzo7rUF4k0S4p
ZxFpbQjiiZBC0hqCkc7kZDHSgqEndSuk+MOEFjxi8YS+bYlvQ8UapX6JTxxRMoAbRHRBEKUK5a+Y
EoQ+GnsNk9435jiUpYADAwoSxeNKaZT09jQl5TX2h87jpdXqJM18GWqx6qUwq4mAHV2ug1kGmTUr
UjFToYxmLVG7RthCcd2/9H4iMzIFikHKQVsCO+3hwRSIMQQBiOJmYiDSu+D+4FLJN6BrgrcFWLoG
85JCDX4FRSvF7esxFehv7lnsiLLHmDdkJoxdBjQP5gORWANpI5w7GuBauHW9S4kArEOzYxOEYXtK
7ROK1uP2SpxLC8J1imwvaRb2Y5axAzp0L+Emd0QaEVr1NvYtHKuYOSKMxM0Bvwrinm0XjwLe6TSb
2viEc7eyrB4LwCnebBrwCO8JTmllGuHeh3Yj9npV8EIYJ9MOARCKcoa7i/uGDGE6e3yRHdcWR6Gn
8Vxr14Gqwl7C6+GW48phQog/B+7wD59hHhfMxoaCc6KlVvasb4mFork8qs67gwEKg8tQWdh46gkI
xm9Qz7HHcWoJawLeGMBBugruc/UIOI6a7guxd3F0viNaY5V3DONGr3x/7Sj4Gl5Nx2KAoy3apOrv
pdOs9E+aUJ4guK9XlQEhpEQEDy4r6U6V2MDQmGD76TB+wroI/o5De1N9qcf+I7+M2YSWzGR3xXdi
2IRAxsh1OScYTVFUEzgKT4gNjVEYda5r4qlETXsxQiESl7+AJlNKQ7pXIjQyaDaCeMPGhcacdwwA
rUa/j0tQ7AOKikXLH2Z+UwWgtbwPWe0zcuQzNaVFcQmrOA2AVXXmULztadBiT4lPIPFCpVth1dW6
agWIN+HZNHQGp+YAjZM+I2ItU2QJHpuFnSERs7jfPbyE8AmK8SXHNpNi8CMb4uRfuQMRJvqBB8NU
mhJD5zPnIEUE0A/HlTjf6TMoiGhVmEnz1bhvgRHBF4fpoqHG21E95Ff8Yx4/1ACVPtEAseCcRmKS
qx/BJ3kHqZmhHY14R1VBI8+656JELYrvL8JZSA0wy4AXUAmBphXIIL8HLWj6WTaunPZ9gEuRB5HF
4vaqOoCq0ILlYW5PWFi5ho/ODSBul2aH2UDE7pyhm5mO1QwIMq59x5qBT3C8CVNNhizMgktkd+hj
56UUsJOGA4NEV87dBB4hqhpn8uIYx2kN7QUwyjebYoEchPQ2Nig6bIyaTY4iH3CVPwEJSxA7x2JB
odfHhYTNEv8COuiAWy6kiP1k79S3OGDQWDMKVYeJLBhLnE08Gdxd2JnYvGmeQFDYpwFRbAZn3C98
6/fnB6tFGHawW7dnMNuQ+fh3wzNEvNBDbGA/cxFYZUSUaC5/3pYCT60esxovWpuQ2yn39gNMJWVD
8tjb6wQoHFBkKrNBUMX/rUcOjbpejEQhDTBUpjKGneQNEYIFHkzgrzw1ND8r5mq44nOkBzHkntko
B4TLN2z8yUyLD60U1B3ikI1lHV6dR8I8g9wBnyukYJ1nRPCN/QYWS+bXqHDuoOfw2WcJDu6Q9PH3
zVcvxBI92t9N2C/07Ot+iFUSC+ykW9+rECV6K+GBEjEt01+dGIlpHWFV2cOZP8RfZy26soehARm9
5NS11ZywUrkY/L+//fs09AbY6kD+bVNeM2pPE4bWmJ9DuHtoDCiZtMWgzITaFAuO+3uNUXpKZYsO
G2sWc21ZtRdHcmDKRNOWEABiBp8WpK58a9ppglyz+ilUUGvDpobuI016T+UsAeW4D8vQcIqlXneY
ibcOHs16d+f4uFvTBo26/tqDHz8wNq3WDu8xY//UkJnqHEprV9XfprRRsZjthwRVmuMaIfY8NTzt
apt15xcOz4AG9zXPGlpPh55s4IZ9UgCOpeZm+q+Kwfjgtdka1VCicY491jWtqZyg1IzhtGTbu7Gl
iY2No/M4xMmuxTGz2hY6w4/nW3zH08L5tIeDpoAojatIOQ8Pixn5lwka0P2YKdwcsSfgfTQN5zIz
1gi2PrLbCi8aZjSGvDNoRerxZL9+cjbJTBD7O/MSj0f5+V2XC4XhoVGd7tbmSZrUa383pEkZzl/p
qXvOKVYj52gwU+mTc84hfU8vdUnv60QwtVNvdCiH0PmOuE78qOq6oDw0gOweb0lPJ6kDk0o/5hOU
ByeONLs+C2JMNi8LWP6OkT53bZii70bEo3ANgHqqEf9OsBhTVmk7ueVhWBQqBM/rXYLNIFibFEim
BpvbjKc62GRWIsi79gNJ5MRNOwUzmJapNUy5WCHgIeZUGq6I8oW7h5PWflHhufjATOXD6K8FutGm
gyh/P5kxXaKBWxWg1f36GM85ei3jDibfpwz3ubxax5GHB2OyrbpFzfvcUQBX0jzSKvS3GP/oeFPU
HaJQ7PbYkLMGAgQ9hKJTNSSzZ4Q3jmpNCugQ5iIkGHtssZRiA1Gf+LzLdG6YxoyclOL3d4r7Picb
gzO6gYqQpwdtZatnG+Vk8bqWBQ5W9DZ2RAKJTQwanRTAmn1faHcPHYos/RT2qip2sr6nxL9jsD8s
jX5Jadnnc83aRhxVSNariD6o/c2pxR7wUDvU5neLUx6ItEZWVSzbePkAristnGAgSIArWfTwNq5F
43IsqM24FYvnUZPWDfBYVZVuov6+5C2F6gjlrUarXLPsSnSe/aCxLS4iJLJh/6ZnmweKyhJpb4MB
0jhrdfYXB/Qq72c1iHqaOW5BN5nll+6Bj6D1Y1p755nONIvBPLK+UcaqtyauNlxkcC1CzvzMyvzS
wjo7LgK8FqQYMCcaucOl97vCaZohq5eI5LESz4qnDExz2syn2HxiFsJ4TkXZpjTLcLggfnkwRY1H
28cF+wOGLq5/BnNqxiwx/OM0wXYk4eqp+rqFTFHWOQq3dC4hdla0bibRSOoH+67z/lrtZyE7GGSm
5RND84TZq8HQG5mLgxsCk6tYgj88qUNGhdOMUvbyEFiA9FVjP1ODwwcoV2vxZOaqhmBwYhCbbPrf
Iab6tWfrzE/fmJv3KfMsDw2N4ospJogqZFJ8+uE00Ai+mzcDkj9Roda0b8GoraC6H19M6276vNSn
kNNMaWq+gvyaPba5Ph1IqVyV5nbgS7BjqoNQ3aBA2nHJXgrekfDdegyW4vdphLdbcoyf27kcLWAq
xA2uwhl9M7HIzLNg65jJ91P9UtkFogXj4jBzmbOF2ilpYKhSybTCkiYDU8eJVN2l/FxQ/WygRFUp
H/QZLTrAZaLNrecUjZ++r+6Ms5d9vQG0GnQstqYgA8/BNVgxdnap+GocBIw7YY33nfXcG3QiwrsF
KQ92hse0Jr4M3mvOH1AyJUjo7HI90J1je8T+IwGaNOGcZydLCwODUEqKCjjpq9Lpf97NHhQq02YV
nFwDk4fo/g0o0KLDkoZdFf4+5gbtvRX6r26pow8x7BNIRWw8PcxmkKDbX7mxzGFVHyLY27Pcf53T
s3SUjs0lvur/SFLmDVAC2ATgi8KPz+KWRdzCjX6A8gYMXxyyfQOXL9/n+2KLsd2W9Iw13KlNx0f5
Xuzyd6ItVpjEwxdTsNYWtH95PfBRbF/blF/0ycDp4nsle77vFfnP9fEJre4z/UTBcLVOzmk4yAfE
hhve1aX4DuLfgxSjhHhtH3yXf7qMZB9t432KFSy+4jtnY+3K698oob4i1PhpUX/01/FaoKzAU5oP
IZhg1L2mfZNQq4weqIJDsAExmX8PmMKCew/2wvyWP8eJ+G+CmtTLQl0+a/HI/h45HqT4SWNxhv71
jXL7DwZPEaQYuFRZs24qLPt7LPpEhnkDtx3cmxuUEh7gWsc6lhOOToQhBL468ZkKE3kIWgkMlEB8
EvYgzBlEHwKn1YArBJLbCmstHvQnjFNplbrpiNIlnug/dKqcg2JE81atAUjX6D2WtMQLiyRW8sRX
0ZKjnHTx5/vzHTLoO8Z+79JbtAvxmJN/nW8HNF/6NiFGJjf7t0OMM3wlF/mrB1RvduNHt+sZhkgn
+SCdkKzwwbDm2vwwD2JszqQF/iivkPOaB68QzgJnK9AQD4W5iWd/DZ/DJyYO3/8/238gEBMBHma8
+Pcoi0WEPHumkanUTLspXuozK7Bw6qrx2SqxbyMdBqaB+EjcmTZZ5qAPxuQIAEdil0laLVwQPoTZ
PrSyZctbMHohcibxYeJHJhAvHvAWJRrFUTyov+ngzMVj9xIjuL9ejj7QnJSEyTP+RGH9zILybVjX
6JewQl52LM3yPefjtRNBneS278SHyCd4fkQ7cWUf2YPSmBYboqJ8d+m0TUqFuwADeAAx8EDw8u+B
ko95UiHThF6iTzRyqFy4K04Igw7WiVHXFpXMvn1r3wQBM7n0zID6j/a92zGj2rZ7xljcNeJtYZTC
3aQJARSL//XDTYAsqeWWEA745VW/6BdwWx4QhZlZ0S6K0sFGeTKB2ybGT5hgAh8Dz+3/LVmgk3/v
ExAH0Am7FQ9mNRonzt+DbvPfUyXqB4M68VSr7b8nix3Oe7VrP4qdeiRm5yidB0bL1jk1iChgcmxn
M7nopv3Hk+WWXMTCg637m9xMqLvxTfoW8VusULZrULfhd/hlrInjy6/2rXxbgD8GHv6JDMuBc6Ty
O2h9T55abea4JMAvkv2Ytka5dDBkpfSSyg4iUPWsPLEjBp5VW8bubeTqX/qX+RUek3Ny7j6xK/qu
NuZXfdO/QAcEQBBNGArxoM3F3oc5FBwZZkQ8wE7luFjprz+nTnsKDYxGrocTTTkgiLc08z0Y0N2l
wmoY6UBjrTwD/m8shkuvTKiWo8wHMoF+1MUMDgxnJsFEdiAVMhI8jfbhrn4o3T5StshoHHvtGCuL
sxEXDMsDcgODS5E0iiEBShYQyngl2frUylaOvGyled/Ma4sGfF5Wi0EPrL21arvl2C1pEY03cyvt
w21xrI7Pj+yDLHDepmKHLykrTWbfTmwK+Z9Y4boDc5bTAiSMlFk10Lk9HZ++jqm+3s1HyXti4WFS
IgQRvtYr8SbGt3wkBySWNjCpkAeNw0Zx3qTxvZPeoy8gEzAi2CR0rMB+YEjYgQEdghuCFaIMUDlj
SQtmBsSIfeBXyc7YPoJOD5R6Ci0LThZAGOU1tRVNYyPzGuf4QqJ5shmCmkYZJMWbEiHoXjXFcsTp
Ol4B57HXP+n5EL3Co+dWE2rB6LNFDWNeogPJALtX3rsiXkfahe8kgO+x+V4wXOAQ6jiMnCX5OBxy
1SZjT9XIUhD3PjDpR/xhb603481em+tmEa8gbPMAXK2tGci7RujgCyqVAA5gO4f4MmEVAkKF/58q
9iH4yIBrgBN8dCIFKsi1VRSveaT6B/atmeqVmLj+rTCuMytsJNUFjhYxiPbERHCJ8z1sA21pQHRj
Tmd66RMvTx8dS9JhoGucXp/OiTt030JLbT/0Y3yR4NlL38WX8z38Gt/jWXnhpMTQqz1HX/evx5fx
Lc4J6ds5YxoGlKYDptXvzdZy8Eec5/Vc01cwzB/IN5tV0azWZbl+KOtYWivFeojWEW41T9or3A6B
9alt/wLYOcgsrBY50QC5GBbDhkR0/PngcOkOogqo2N0aRIP6UWwfyQ069KrZ8G/ABhB8syZpeX9l
5gRtqgb42gXdYx+azMpAR0bw6TmU+Qes8LWTrCoTothSVxaKNVfv8yKZdTkQ7Xf1q3wDlA+/IDXs
M+w45q/9+7xlt+fFPHY7nVOPYfNnB3EvtqY2lq759JHOXs8505FOW6BKQoyG0j+1lvlj1chrWV7b
8rrJN6Pm6jUmji/SSSCEWIzk88bxHiAweOPB12bMCj0ysBofYlASAZT6Fdh6j43FsMJR1+cXWbQi
PV2knopjjkxCwgxJHuGY0wImweTjiGIL+2fih0RowGiLExlQGj4VFW5Ec4KRMZImks7jGX8FQ2VA
TIqaB8khuVcsOCpP4gYBZO8uW1oHOx+EkwQZMHuinwDI4KDg8AzCDhDPUgX6hMXMUv1HFQQJaG/P
74FxzV8pAlECpLy9tSl++X+YKyMjNCQGHDX6G2Fb7cLpimCuw6CF0IZt8502e6xOgA4tHUl3MdsL
z4EPBXQMKZz1Dq2CbQaZZeT4DLtU3GLVAHaJyHIUmTUig4RxNiUEsUAUEXkg5MqihKixO62J78n5
EIlJ6gIeKwZ2fTStoymkyRY7YZi+oZ+SRzTAyAHKHx8cEY+FOs7BBVTIwfUUaYXBNl3p3uDYODej
WiKxPaoCSa+mZbtMW9qffF1UK8dZOOYcp+BMmnflMiXMXV/L9cbIDkP5WuZ8Y6MuGRgBwxme/vDB
2nNEXnjYqQxMfLVFgYV6S4gM85cnjN+pIXB8kSYpsz8wIaTCkQBgwenvk7cP3lQKSu4gWC4l09Pq
rxRXVvWtvCRnHTJMvf+n32g/xO0knZ2zdXa+X1/pl3Iez/25PatbYz++kXhEKVWB3uAqy/kGelG4
WFsOd5eKhjuVvopxAdUdlZ5KXByEIFv0UrypCaT1PwILLFjYr0BsDBNCfcIkZgBrQUQGzZexg0vS
qvv/GVPTUUCfPbANn6LP/oTs6mT9R9R5LSeubGH4iVSlHG4JImeMgRsVg41yRAk9/fna++KU7dmz
PQ4gWt1r/esPR/9L3ct7JRlcFedjc9x/51+iMmq+DMoMCo2/eqiiwMBMSzwhfe3o6xZg7WrjR/Ze
ZPa8iReqPK9BJAXWBu+EXwX3pVQP6O6gwOZQ2neiShEVSr2LFs4IXvuPoJxYz5SdD2bUNbyEF885
lckJqatUHAJnVzkbvULVCiLwkNQfX7RfBgqn9Wq1SrAhj93k4zIRgdP2IaSAzNz8jDHJqsBV4r33
GQyFfEi0ZynuhuU8JTzzk8MbvQIvSMVGh92D11Wxs6QN2G5ZPmvnIff3WDs7SoxIFYspxlgf6CLt
GkGJ0c7gVtb4FOsLhLyh7wY8TY/q+11tDf0r8BYMbMCK7WjuICwArRwhkVQmrY3Z8FIDFbNXVTNM
OmgbGKDL4D5UgtT2NC10LNzY9i/7LNAQbQndCHc+TQgHFnsBzG3KZeRNm3R0rSfOjiN+F9BmRPsc
c9xyK1oQJ3p0zrUcvhz7KFNsCp/SER03Mxc2HxBNuOkAUuw8vGsYC48ZihPc3StkVPqbDrqOt4GI
A8Mc75Wh2jBJ5b0c5mbdIFpEmVNWY5OPIUCWwoeB3sgB1tc/QLtwX1OTFm7GqxOtvXBhWQsmVX6+
qmjjegFWvZGzhHYhtmJsH5hoT4oIYug0hPmBsVuMpd0qsKYmlIJmrlIhFjMKlAglSeNGPW370dx+
UEr266AFOMGzyDW8ea4tUmUK7zQE5ALKKGdtNHOQHQ8TED4DCkA89RgbUpEQz4eWnrn6vFnxwZ/R
rFxZi4YPeKFsGt04n39mJbw+iqAlWHjvyrPsCYd/ros4UlfHYoyKnyEx4rqFMy+e2VPfqByxB+8B
DzxffWbSunLJKMd8bORjWcOP1BbvubR+z1VMDpAKgmWivpzylXPv13s4a9iq8+SKA0v2lAjQfKMF
nvE9AHAAUk9QEvx2Z8qCB1U9vd98Xq5wdPznzPP5Gy/ghbHgS3irociSYwu5F43U2ucVI8GzBlud
vVeodhc8N/THBf+Wr/I5gctzj/XhYsqG7eWoXDk895w/MSdBvoCMYqIsvF+FB28s8hWPJZ9XrrWO
I1I1pTkU2W4JS7JbGojy5/ErWkuY2Xsbk7Z3uHqb+JK/RIZefa2f0ir8Nn5gpe+Hk//POiM7rTGJ
uhWIaorRcAU6lvGFOaWP5hHcfCylNZCjkfLks4zm/2PfUcAyxoZvmX9Y1mPvV7waYPTQGFhOKL3Q
P3YjdiG6keyu/TY/OkNqpIP0/aQqIdXxRli4HnwmUKfqnh3ep/JUHNKT+S8+ZV98I8Ja6Yb6Vv1X
9CN1VX3xF4zV2dfY+Vftod9G8/Zo/QLKAyGOqkfIhrvRv9U5GK+5arfB3PrV10vzm81KR7nDWtZG
+cqCmjvCjhgw65/4UeK/3Ul5VOYI1fK+PIEdDkoUzexj/C0f5XsP15Ttn7KHoHhaeExTED4yNb/x
8vKS1jftx6/RJ0B45swepZhupWyRlCSTHM81ZEXAvx9UzrggjHg5G3mZM9JOJjVmjUi+sO+XZ+8l
Nv68097wJYY5tfEtgzjWTB3Z5VZ8N64BMAenm6ktOKA1VS3XJtFVMKe4XVEMThNj3GZu0bt26X4K
wDuk/phxTcSATZmwUcfA0qB1/rRCx2IJwgHub0xwmWAzk6MGAgRgsstBSFsndCoYLPYTQARcGIWn
rI0d5IQ5AM0g01/G2bA0TGo7ciwwIfqIcIKK5gZmA8xRc6K2k3RUkruNSv5pVFOPF5IJhzLhwVEe
WqRNR+Oa3oUVAWMJqmY/s4jVhpjJhoQouKGUm7S5CyYYYiqXux30eO4GxWVx6fnEahcOjDgoQvYo
+w0g3CBr43iGAl/OGGzxIrRwQQOXLAN+nmcs3wV73FghN5AbNtlIBjPgSUx8UAYBxmWXYoww8Cc3
9cAFwWttykuqskMwJM7GPLoW/ZwDmjYPzgxRk4W1q9ekS5WP7hIDkdjLZgsKc9HI7IQegbuL4ZZb
bWLAoRElq4jtIRZjqmE3g0KYyMdwLgzqvVkF8OMt60U8F1Hj5bLBgMZxywNRryvCIxcVlvWj/gkt
XxWCVpKtr/4xf0T7eiE93xfjajwbUi1grnNePa0ntOezw0d8tK4Wx8Y5FgH2xIMe0guzX+nE/cwz
YFBLd+Y/8kv5su/hBQ891jocFrxyGexYa/meXflf7+E9jB/rx9zG/4yzslBOzIRjgiPzl3qQZ8MO
g/a7SJNgO9ZO7AzQcUgyeIkuEdd4nlh+7AFMGx5xvk2P4onmx3LbPJxrd6nXIn0YNuoDjCr7K9pw
Yzv66Sj6IZfkBw7wUeB05XEiX7IzXH3aSA69iKno36TZP3JNIAezIo0nmxZz7f/2K3S98CsENYi6
Hnd+izqCDBFG1TCHoXS1Ykj9X3Ma7OVXdtauyTl9iHYGXQecWQCYlGl1IrgOWPUCV054rOYMKS9f
wV95GPwIOBtw3LkbIKow8Oau4ibjXSHm4oPQXYiqmj/qiFe50DX4dnAeXgiIzdyF4i9bxvCQ1WwG
O4zOaQZo1R5cgnrf7uzf4Tws/JVMS4qN2aOHwe69Ai6JuDACrAmFjkk0kDQoYHAC35Qf2Q/d6w8F
LWyU7gGhg6lUhbfDCLcZZKm8vxiD0dNxS3sdAx/x2/+DoII9j4+b3T/Kr+JcnduFdA3nn0u69Y8w
++3X+6ic7QtVOKgs/HLKpkf7413aHx0CiABzeUiqKUQWTLYTjO5RIxPagWkezm7YhKIvIlBIHbG5
8OjYXz79RMWpTdTzSEkRhrFf/MIHwT+IZgsOi7IObvlW1GDb/DI8BfDAIhyeHEU+j+iruBon8+A/
yot25Tn53FmamyLg5m5caQQoJn8Qdrl5b2LyLcoL5Ii9OW4OzBs27y/g7Tk5givEW9zHIjiXZsEV
FR6ifZyZiGUQgaa/IPP3fJkfKqhvHRV5Cf0tuH0u3izf9uvugphkWEM9hKSNgGoBWro1yVUVqawi
lBMh80HZ6Rvukpl+b5/qoYOdjjHCArE+sb8d7b98eYO7JjfIf1hDaes3ud7b4iw90XODX7G6eWfV
sYqck3PCDKC9xpf3i/3BEAETrO/+yR/IJRgoC2rQ1fqPIIf1HSEbkPpQMMMeenIPMBiFyOEd8gcD
Hdok7iT/yKrOzs1FerZrcZOKurbYY2Y1euNXpF+IrLmkR4FUZD/k20Q3/sMUFugQpxrgC1YaUD6a
53T8vsgvqoaIs+USCAF9+JBOQBFXjavbXJSrck0fH4Qa1qmnLdNOyDwGUW0E+/jhP+KX96Wdw+/2
1u/ZtJf0p0voSlh4Sad64n31O/lAXXN1TvkrvDTLzyFdUddRRlnrfqed9Xu/63fdIfwOv62z86Pt
8xXt6SFY5xRTzcrET5eCSt5mV3WjnBpqq9WgTYe9PVX2wVewKb+ls3ocbipfGFMwqds6GoX/vEe/
l4/8lV+z/xzDb2U/7NPv9FvfQg0486upi77il2hO7tiknuDe8IqwYP82WdYsrxNZMuyX5NUgfCG+
R4KWFoyQNcAeLJ5wIVnWHTfkk8KLHYy/srGyPXOiI5mBHpNXFLbMcClSSIHg53QHsW9DI4aiRMWa
ibbPRvuWCdQUggPFBb+Bqtn7fXMKJxNO4YDiAHD/hXKyKzgNxtDO4FGCMqsfEAnBOINPBIcI/Rm1
D0gyP5rrRMwAs0rIg4B6LzZVVlXOy8nK8o9sxWznnEOOAP/YhF+cNRxgrDlzFnPayC98L96X8qFx
cJmHmMazpTHvBTspB6dSnunFAKNLzsqVfTEHoNmJBWq4w6LkhpV/5d8CNVdPzsmwQBzwCEBhwRTT
4/tBBMsj3OpsBekru0roecwJT5vrwiWidi8x/CDXYyRuP2XHBeU6e1/63f6yv6prcbVOxq6+cp7d
vXtxNTf+hY1lo+yUnX/RBd1AMvV4J9nPWG6X+qbUhnVfasvOSvZewvmD1WoqJ995El6NrvvSQU3g
94x9BprgdTZAgoNIr4M432k0AyaIp4kOLQNiHaJNnBsH/2h1jIJUbesHA9EnxpIuPknIUCzMb62j
GYrSmQmh21P8SdsbE8KByoy1y4c0oGFhE37hMEWZBwMrT1HbuV20oEk3qrliz6R61nWCJ0slD8zz
/kwhAFmIMD5TvksQLA3XAQRC3RotZGXZDAv66UZZktTlKzOVuDhnI6HGYBShu1DPwmwF98DCg8/e
Sp89gtfEW/JJSOzVlBoXBSMsqzpzPQci5dTCGryeZeTdVm78mabvNcFMXrqSCI77wD6eAQxSURI4
xI0C9VKffj5TQdpO+JVzk3zfYQEshSyzgWtAgJI9eyuzgrxydcLVBgxNPFwtZ9DALG/Jv5osEvhj
MBnTqVMtOnMFdDn03ylQBxNM1nq+74FOi4usHAZkuUBh6rKM5xDjBnsRdo93eWnwSFQ8iJw41OME
0KJZ014pEgU7IGkLa9eQPiu/ReCAAX7mZbHVlRnVNY+0lPY5sGxOwpCdMV5fVoAezgy2NbMB7MtM
HjRW8vK8lOe+CZqyurfyttFwClv0MEwcJOgLW1uCPSfx8aNCG5h61OR4FJljXXW9Qry/k1lmzUrO
Lo3mA0B9UpJQRRCuM0aui2UbbjcMFqQKDtAU9JPKgDENukCjnhJ60wYz2Z5k2gQAyzc4eOG9E1wG
TQgWJpa9MpllRCvMPAyZcGEmcozOs4ebw0aFWpiIkBkMLb4TtNVAXgThnuMlEKRO5qW9PXLwEGHR
YzZBycwsTJ93ulCB7wByBaMgmcGfh7MKIMOkDvBU+pMX9aFLTCBunXw1srLgyeQ4oFMgxxAbMzAM
BJ2/oG8QXlWEocxKcYbCzLObIhD2DWgl07QTYnl+StehoJ8LQicDqDuWNKWoVRR9bP8xXqlJmFf9
N7JSwAoSF6onxHu4zPaLGgw7VZRyjAN7cN+c6ELUykKAzAQ9JWm+mZAIo/IbSwYX0HLdWsIUCZnz
MtdchAFw6NFWqsJZb9cyVydAhKxmaVWz4aSbKl9keHwVS34UjxC+NddFsUUlBE9bQobaTHMN8+kZ
bMMsc9FiwnHBSRgDPmZG3R0zsFJdWB4UEpoEfvOMlyHFEoyJLJMHei3C+CJgLUBWbAGaaRFOGNXB
yjUv4GQ5XPU/zSfgF/gngBXUJYYQTS/meLHDKzd5/032nHqKrJTvQ1hAyQZMVqGZUCf2IDTQPWiq
ju51DO+X8o66E+w8uQHAA9fy5YyJsf7iq3hnykjxKdKW/oYdVBGMSfgaUc2+RzxWMDPvxVcBmVHn
ImMDkONPTMQgCfCL+SRTSxe93INlAbkguHZfCJXgNxTWUlZdjMsCzJZh/wRLjSl6CdbsopcHHORl
YiINPMe1BU+L6abB+fQx10eGSQ7v6Sf54bE1D8pkStf8wjAdpS2Pnhqb3wwyyDuscx4dJSybPLQF
kTRIyRtO+DIqYHBgFiujB0bgHi/EF8PGe/fFdII5M6FlW/sig4jgW0MZ8khuOiJNamr5l3k0ow2o
6GLG8K86ve/vg/plX5jTcoG4NEo6VhnekpgGhVr8v7gfKLgBLs3L594cAkLIxB3ToBIdM9IG5WQ5
fVCnFhMIyFDc+RP2N1W8YDPAY1DHHax4AxUDMP0EHh5gO58Hb0c6gBKAb2FT4Ebj4aNUCVQhFI5U
sVD5XmQHYj9QUJbqvzQigMVU8yyTiAETD5tP8YoJapyoGhG20IqwcLjQLDGuFmtHvVQ6UCOjZPEq
c+2Tn7c42wEumjGNEdMaeiOC4ECGKTBxmebOpDbiFaExxseBRoKu4w9uFTP25IflBZjBGIeS1MUn
62++zQ3PcuR1QQ6L85dKVsjIBzW0hETC/O02CH9R7ogbnVBtg+H2gkivJF/4LCLckqwlE+I34CBp
Hh8sEAiXWQ6gyQF2HktmxpLjwgXG96hsIdhOGPoMOGUxJviiU8LozjYmzAqwCWGUCbdPThYtcc08
bZWp4ZypZiJPeH8n2zzZ6vEss5dt56LCxkmguzPqVBBovSdtu/RMt0dmSbmNzCf5iuRv1XRZnUwv
VFw705WI3GTTaJe5umC/S+kGPBfLE6+f8x5A+nKmBqny6Qr6KD/eRxZTTdVf8PBPN/W6hVOvLHxr
IIHWYkFGWHECSGIUhAE9BwO2ykiVheZd/MmLDxx3YteHshM934RGQ2j6z9NVYq1NsS3BPrAwN1y0
TJ+XwbID6C3cpN1WWCWwOzaIOaZlcUydNQ7XPAZ+I8vWxPI5nhiYrRE3xZEDX5zjCcpiOCG4i/sr
r9CCT7q/5pMlZbL/wKnOJjrWnn93K1eFzYV7BM/FdXd3igkvA/MS7hA0H003zYwF1ol2N8cgBpr+
JyaeZjFYy8hYJCdYVL0+h0FdVbPAWDCSQgnFLWzHq4z0CCABeDnlVLCvECl0f4ISNDIYUePM0XDm
QSPAoNGeNozy+OZiIp5vsFQgWaUHbM4z3DXabYGpd3/QizUPRo/3uC1yvGOb/x/F1+zPBNjx2HCw
61mBiFdUxKJC7YNkDL9WrhWqfu5vImYjz+XYlv4x1mCFc/FY5B9n2jmCyVBo06CcV9WSUW+tTZml
ceWSZtokDI3FdeXcaMlVxFUa9xp/i7dhSSYXLQxAL4IVw8XiPZR3hX7B6D02XcXBqXGO3sYsto68
L4odn2fkgvMNCp+KQykcBTf9Uv0wDGGfJhQW/xFFGAu4Ff41mK79Maps8gPkSXXykxWTfPYZKDqd
MYnIUMfIhxeGcxZ9vjlLcbZDz26D0Y05ebn8liF81qsY1vwp89dwWNELsijLYWbjC1wyi5ilw4zl
y5y4kifshJyt0fO/kymAUcpuxRiIHU6ecHqTFcC9ikNQ3HLwQWMRi5oTI2SYpk35SpXaJb/zOjqt
a+CUBtXIFBHFPi4+38hXAuwn0amgLEI+AikOXryORQMCUhi86F4p0Mfc/nrtcvtLMN1zZAsb7DCj
JxuDGAH3YxyFMMes8038wfGW+3dG8aVrQLgAJyMHnyViJRlHijXA+iPIqpWwA56xHZkYhRo75vEY
YMg25QmBdxvqDkzNsRdgPu2RooT/FL7lrEkASywOaU68cfuNAEYpRURFg5kYKv1WcEvDX3ywENze
+n/o/3hO5mepdhtfW3GdKaig5nH/Qyb3yNFim7BmrLWUg4NViIQsge4pliY2MvRA+Z3NJCXXRgSQ
MkNnr21zcVvB0GIb4B85tIguoP6EhI51ivrFIoXkzzZJfcNh3/5QbrJlY1+cIedQRozbKL5YQJSk
3NHcHfwUVBBNM0FOhFCd8AyeFeSpOtl0ORUZp+LC8+aZTXT0rMrmmM5Hn6OHVUnjss/Yv9GNY5nj
hFIFYAe4sgHoE/AjYAwHVsptBzd2AiTGTSGjSaFzxu8MnWaI/G/UsA9R29CzvzAQQTkkPZkjmq/u
Yi99OIscXdk5g0xDwN6lAzpn2dNON4CzwVi/g6seimf4Unb0rwOxUdSPG/+FjxWNKb13cg1f+MPQ
4hZP3IbpUdvr8GzgR4RCnWPtvLslkFrvDkYEimAe+qsESIZwki97yctsLb6CFA5+As5qx4n3wEju
53PEgEU+qqw5RmG0yvDGdX6lDhosrQrRU6eQOXf8FzgDPj8MC0iR/A7aZ54BSEZ4AWvleYhHAhAE
F4h2CfULkAW6Ppp/MCE87p4Asfw7+IF6sLFvaHkewSJYGyfv6y+Ul+Eddg7ZMwwYnYBbiNlLBjo7
Tj0EmGP96KwZ7nRwTf6lq3xK7ubSJgrlRKsvZl0qZmdissVgKv9Wt9aZmY0vw43GcmjMwNNjl+OJ
Czgj/FcxfAMbuAOqwJVURiZAEQpQBKFW+93nREvfHDaBSLrTseYpZTgkmJnE2is2yXsJBkNAMO0t
Uw1GkPwA1KK8PA0iKn/qaESDTDIcWUnFwtumICAFnpeIWf7vERDNhWUPs8OQmwGMCacgjaIFLzLx
HtJhvJlXwJ4cFTXC9nqbO7cI1DmJaUbRImhCss92STJEMJVDwTNit7IY8EG9yn32VAJJqfGteFGz
5+REaXEafvBle3Uo2stB3LTYSFDIkYHDuQbazcgrRTTeN2xbDQtX0idNNsxrDYoaAex8mx7GiySL
94N/emnlmhHyhMnXJJmmburGbjETb/SlfHhTBLO8AVeMsKwaUR1N/89oFZxWDDqYjWiuoPok1UFn
TcCfgzve6z8SY54KLp2EUzZSBxl3h452AicdIlM87vaKMkWb1ISG2i2aweK7x9c/2vonjQL13f8M
+tZCHShdlY6vnCH2bWtAORG7yhSvQnMbL22PIwZj1RqnAeZBOXQE9edjFsiZT5rxr3qmcHjImA7j
uYreRa2ndoE0h0mbY2OUg5m5cS+caiSri0j7ic7oA2sNO1TQJ2UvT2vvS4qZzdFdRc1fTTgAk2nr
lLM3yG5GzZqDPe9sanP+fj8/jIkDhX1V2nj45ofI1nyDrRvTn3BTR8fO2aoqPypbV94ccyRtbzOI
zD/FKioOSY9JwqSXVw0WpriRXLrsFfTfn+InrP+JSZ59paqH3kL4cZoQ4P7GignHIvVDKrzINMVd
VzlojOp042pmv3nz1bMaVVzX3h/Ml6hp9nCdvGWSfEnJPVG+S7jREXudXb1a3ANtynM6SYzW2TyR
GyA/LzoQaf2na449dbgGJSRTcEqHB0S6TCF6vgQ2C9tkb8ORU4EXVOz8ZBhjNBGgNF5EiDq7fAbL
AwI6IYOks+n3EGrThyFimhC0HE1V7gBClFqoBAXtiVBvteQP19q8Cz4zOWQCA0CpSkezYSdgzCUp
eFg0Wzl+DrQYunVJgOoqSZ0sHCCSNv82cCfIpZ9OgsLa3ahcNZx+w5PUXkO8tmJVgibGxkFvIvt4
zzIyR4snmbQaML0NwukUtKOAneYuI25c/pbxuvIDBJk8lxSNVPPV4kN/NiQsIdViCY4WyC89+UUQ
6mDF2thMdDTMxZhGxsiB7OKn0n+xRIQRiD1ItBnw8utQXqDhrp+ODDbkY0UEVB2ugogAlbcx7ZCX
WQN8c5zpMuAqlcqa/EptbKBjS8iN6LYK/HnnSwfrA1BFUEZZLA/YFpYzj9GQEt0Jt4J7pDniUJvL
VoYiCqqsMX+b+0939qVfLZvHv52+7ST97pDH6TkSdocTE5+nsriLS+0EICyGxcmJYpe5NA6mVvcT
hxqvGC0fc/gASqzNPvbuzlGCcAD+d42KjC6WlCVM4y34nz04m4iHXMl8vuhw4iNcC8ETGq8U7Zt/
KiDWmdukmSvR0QxY5xz+efSqxFEU3yVQZuaBqQpBirJM8/OpVdj/tBJIAqZSgyusOkDfxnWwC5yD
14v8v3psp93sU0hLEzG9SmRpD49RQ8wvWI+KDWcowa80xDwfbX1GRZq1+qoOLK73nSDSExGuI3If
QQyoEXnBYr2ZBkTJaNF94IWTYzyGxb6PTXeA+1Wf3FrQubCyEL0Qn+NYoJvcKea56pYElbkRVzRU
JwH065Z22ZPXjXfrym/N2jeY5PEp471zirtWbwy09DGLx8Ay+5Oli9Ywl2XN/C+CvM9oRuHZqcm3
kwujtEVXnqSSEvu9M3C6bT7wH8Cr63cyjSmdnLcDFGiOzYyU9JrKyLoURBwxDCg8OIHvbpQzsClm
9C/vYan7312z1uTvEEcfDZou5s9USqWIqjGZh1UftoEEg73XJ1l8cL0AH6FR99DVShgfILPRXn78
SvVl6h9qHn7N9lwrwCpAKx6Fmup3pIozM1K+DQrfNgV9oHbKw6fJmlKpy2NopPYtibldDNj8Ro51
qb9/M4Hq3LqqEPwy7GIfLqQvx3xVzD/l8PJBYq6pC+2DJfGFLN+SZ9wiCssdSgXtkUHxDLKDFqwL
porUGoZKN9besEaNQjf/oP51s2rZwKzGizL5rMDN6Lxxz+wl7autKgKtT2Z7sBt9aRmiVg+Hs/++
D+bdMe+Z/Mw4lPVtoJJxL8+IqMJxTEG3JAIqQ0daEGanv82z3vDQGQSKiKoA76GmyR8fDa1/vMfx
v2ADjFTwNtUNZbZmHmY4LDOKnXc4j1vc73dkAfjV3XzvcDAiP82CpKtvm2YnmZuoWpoKYPTE9hfa
HP6pFu50sWHiziKl18GA+LyCROcMt3iosYAg3rta6LLb50I61xOwTpOQfC7U5gNViA1OpVdfJG5p
2iP5rG2TptLS50ZKuyMfY1RqVbu3mn0JRUDMJ4NliSclTp0WFIT33YlISo8IU59RmKfyuM0/Uz/Z
q/6yMnb9IH5nwZ84EAH3ttkEFWNm+rSWaMsbItUGAXODlSrSQalhen7VubHWevz/43SmB+9Fo8w+
vb2STJ4M9igyBraIWucalVRyQiTcGvcuwFAhvHn6RJWymaWDpxbKxs+V6VAtQifCSEDZZVTiyYrt
R/dZ3EBo2aRN3aBZytSXPbttV/7aYUxRtYQ7GLJ9rAqmv8W24tDQg42cX/Aj79mP2CqjMU7N/VsC
skPtLoUYVLDuEbli6Dl8EDkWkAmSHY07zPSmn3qMA4xt75y7DvZWx1U8ZR7+B/akSt1B3us6o2uH
RtpCKrsS0tqInbOXyE3RFpKKVHxds+tmTFghRoZnrQq3bxvlG3Zfn3WWnDVgCYxykakm8sUAa+so
P8GpQKP0/hZGy1zGcs1YBO02Vq9EqLIE8fVfpORky8IwvXUT+/xOj4V5eOOM1j8lkOICbY1TrZRj
oDz6HmJPhvnkfGhfKWghgH1cfun92SN6gtvTEYb67Stpf7nLSatW23NbnogsS9mxNCrxAOK1ULZy
5r+RmQrpFVppyaaoy69AnligwlHnPtA+3uKNSvojcw0sNPrYKoTAsOAF/m6oyZbrEUYTgcIrq6Pk
pwvFb6grH37AxqcCVC5LXjCpGEvVZnAWUbrWk23FuM5cOMnLU/HKgT1TQ5UgPtqucVpyDWurMf+G
FeZboNqABdYiUueGiiHxyjbXrQhz9ZfO0aaOLLPjJ9yXJkbM2JR9jhqJhjw+Ri8WJwNtGx7GPWK5
7KY1j6p8BsVPgI8ITg1t+ewQ6OCqX06wEsPfHadCbuVgOFbYk1EZauQ8nuXkmMmzqiDr5Rx331H9
aNxSf9pvPCbRRTZXNb+ZjPKqRQXjDiNYnDsM82xll5qMVkEcKIkE3SblSRaTZUgfKY7nKtlD7ZwE
IgavU3siTaUpUKPrTwmcmpFf+PeW4rpsjgWnnzLgj8fN67jAggkXox47BW2SmnQBIhek+0pRSyhI
V/pvIV6ZHe2FfjOO8l7bmmtt0yinVDuGUI+pnLKtGWytr+am/5g/Ck5UsBHh/jOmg4EpzF8gRwtd
14eiI2XjLBCjk1+X2bdP+KxY/G8ufBfVsNxArGgfhebeX/trmzd1jyHXkRws4rUET1v5Jn8KVncn
tGs7wfPqtuUxhxdSnHHjvUCs4q3hrbt8LtW52GP7gTAKIjJTJsZwzP+wBEUbxHgTYdTfKJ3yhGl6
hFMK2ztEdDFeEewZoGwmIcizKhRbqLieRBX+Afx5PBIYKypg+uBsmWb4J74PQi1noa1L71z0ZXhH
H+KhF0SAAPz4l1gHoR0kBswGJIlOgBkQsDHNCbgHZw30K4YKfxRopjPgFugG2X2Yx2PuAfcEahXd
Ox091QovfvYc2lOtXFLjmviPzPr3gUBlgYO0fMiApTbzANxsgDmISTASQZTCygQKNNC+QE8QrYbC
qIKTnbMCXyPcjZgGAOSC3ILxMuoToKE9YhDxgXUPBI7loTRu2ik+2RjV1Ry9f0ArI0a8YgALSSJl
7AZ8R6YVkDmmrGyqZgq/kAxUTGyE/wxgkoObu4NchOsCd/HvR4OmLVwQKABVJpJgWgDOQH+ojwBG
B+BRZ4wqydLXtb9tSrDrXQIXXNmr6hLraOXNgGVrcvwjTG+OzI6G4cTsLra2UbEA6TWAu4L6OxiQ
SX4eLd2QDOfJQW8EjHrM4jXDfsVbmuFCijChC/FkMa5DNcelBX0RegXmHwBNTEzYgg2iojh9sbak
3XpEP8EP5YzzZPl+Xho4j//w7vXVEJ9wnhjwI3/ly8BizQvSKIZKYp0IqeubILn894zh3Mgn01WZ
6i2w2XQg9xVn/sbFnLCJZnRzuUuGAKJ6xQBhhCcNOiUgAzZrZsI+VGEQF15CVs3fSKalX/8b3GAG
hPsso27EDvBLcbkyPi6qFJ4wyUHvB3bPGVk8K6Y692HCwcBPYS2ICVFIbScQNAfi3t+KmVYLeerP
iT0nhYTNAoJVPIXlxRZDRsksnwUuRIIpGr6J+fdWTpBJKmMbPMUb+/iS0vxzQ00iaZyQpySNa4m1
Rwl7KKgPK+ENSxGNSwm3geghf2xMzf+T/RTnnJu8QQ6uIfyudhWS7fTwn+A7R6otHV2qwSK4lcOV
JZmgSlOnNccuAC3TX6Y/JCgYJ4FEwzT9xTX0X+JCbnCrE1lxB+G4WgjksfgR8yqaVWyH/hhVNnwg
zlfmoX+cIGC99CWZc3Q7HX0bPDIy1IBQoAZPVfZXoZYSxFOhlkpchHFu8PcG55V92Z5g+/T3Vk7w
2hC+eqCtzEbFxKucns/n/zYWjJDgNOR/vqf2rR9RzaGb98TmGn13N/WcXzmbinrva1hJUheuK4he
AVkrSf4s2dtL+pqMnjoyG7JYEFGX1A2YQTeAgz67LwqbTuL5meIIl+uNbW+CgL4J8Bs4lVIPu86J
rE8M0hCRnyE5F9GKm5272W04coSoVciuVTEz5bRn1Mn+jkUqez2P2jA2mrHp2g3LM7llN+Xcn4TU
DTvUfyAzf2ll9JGU1rwLcb16y775PhwWOTUsjn6aNsp+nu0/8WytLyrBJ/HZYfZVZxdMCIbh9uEn
z+36TLR5bYqYc8LOq3xqM8frp8aYgTRvGCJOlDHMmzHM4nHPG1XTCFeSMeXPGN8x3gqcI/UO5QNQ
Tg1BuJ5x8mrsA1CohhRYxAZ0DVd5th70TRHusPXRSJzg3i6aXzli18VbxTjk4KAFSqlgb6i7JNjp
J+cu3dWn+jSfw0t5+T/GK/4Jb20G7j1Lslnoz5TK9RM3RziSTnOsWUkP+CCUmbfZQsnwsli0+qLu
+EV8JJw8HL+Il6pv89Z+txzOQrSkcdx8MBWuUdITdkiXT1Q1zh8MutKNrOIzPzZbbgiOGnn7Nq86
iQzGvszXJWMqx4DdJ420Kp93FjGIFNo1XhuMspRDlJ4GvLBF9kq2Tt4nMP53tGFCQd6F492YNxjF
gvMh8OHWKU+tfzF98aJLxBYExBA0J1bZ4N8N81E037F5ztFq1j2pWh5tv3/5eFeDmaedPC1R8Ss/
DcKjIdw6AWKYhaWsinDmAyH5B6Znyvv0/g363xCBLFqF+POQP/HcL3/Z18cOZYoTXm0JZbPlT6q2
Wjtx79IHxCIp7B7X/3AkYJRWa78V0okSGUWkfr/rnCEG9zd8/jdwdwEpo7JBu3FL4+xHMmyRcBrd
yUm2kUZ0kTcNB4uT3HLpjaXqUBtzW2INTvJ7mOxlC2mzDn9T2yjyVu/BqWjRdBsPI20JWagblmG7
e9eXyvhRGeoV3DIK6HiOlZ4E8tE7NKus/MznhgLd6Jofo9/awII9IIZl4QFZrcrqZDmUWOqu+LiG
8VODI1IABa/u2N3VYNFxWtsyFmz6q1b3n/Zo1s/YOBNrzUMO35fB3xfmNMZgIdH/4QGRdTCsoYUh
5qnhQvfsTriD0aAH9Vn9WNibfmc4RqRwTLUrCqbe+PH9g6wsNKg0hEz8Nvn6E1GIuHBiJCIXvmye
eAWyWH7umsleGh8z9Amhhye+xe2Xfbcx4GHxCntGMdaPJt0qRCGw/v2l57tIi4tu5rXrzlq11r8E
6mUWYDvO1LgJ5mSQU1B6+tZRFyE2l87c+Mxb0IcOdiXteJ0Clb+b21vHyiyyQH6wqCxmVk+nBooz
08lkXDGfBKzkpq9bN8wfYGk6OxXNzg01oCSzgzX4zVOWRtE5cc4Oy1kHplctJLbDpWoJToDABPss
FiKUdnvOlWsc/iYocX9V6WDCcnqvTM4vGwfn6itKjiZbl2YzFhCq5NbYke9ADskdcDBUFylJ38Ee
i75mmFo+37g4V+iyaJfT82CsYR7ZkCAXRKFho8CPpLtziH+k0IfPBEnF/R9NZ7akqLKF4SciApHx
VgFHwFnLG0NrYJZJBHz682XvOHE6+uzutqoUksy1/vUPxYXcGHm06sq7WTHcyQ/EsHR/L22Hxn+Q
Ngh5Ib6Fi0JZQc/SHuQVJvJa7YkCu7KCSziC/ZYs7mf3Y1KdF+G3Fp8jup5bu6gMSosBp9N1Gi60
8ZHB3iuBJzu6NFIPvezYc51GvFalDAFKKk0gD7THxa4LF9QkpAn2i6bzrOgB3KQkM1Wax2I4yNhE
kAFnWf9308+v0Yb3qLXkX/gQJxR1id9rXIKA3EnEsMy5LC8N/fiJjjGRvBAs+hJ3AlrvJ1KTZ4Zg
u3kdDKyj3vj2DktL8+VhrcbBEqRb+hmkg6wGwzioSbzPfHO86KXZUJNZzgS0A5KEIjJO/YZoDeRe
KOy1IGc/1XdtTpNF8UQNVHxhOFpQ7JvuBxAh86oOwuTyaXHsAphhEpo4JkKk5r1J80t+Nl9/TXFG
r+M+MUbpggERIyWlhOHjn0TvOyzrZVU7kun0Astdl8VX2R70FmGO/BcxjGBtsQGYXL8a971FidOO
Cekh+LRLwzr2elDhZvic9bdgZNAfAJ84I3Wtaoex4UVQyaHu5cRHVmAnh/S5Z8qhPzfWsMEoIeUJ
lXiwqIMTwjAZVeentrmDpKjlKWaIagFFqErQmxL+ctbk3WBBP/af0M15p3ICecn4Urun25ikhMvr
AncqC0LWh0ANjCK4qmiudOWA6Xkhz0fho423cgcfgyMHl/t9ylgMD+Rul7A/FBEmpviMh1ivjto9
MAfch0TevDjL0jm2BJl2xx1p6KZYLz0ZjYXcZo0IQFNnvgku/byApCHcI0FeYHUw6BSegmbsQ7zg
paq+qTk9yebMkgBbsCLxgBJpU0KIQg2OyO4AH+2pBtJrM7IObczAryfIGjOHdWFe8t7Abvkem5ew
2z2fVw1GyuevaNehcoFmEjpv3espSgmZeKPDAj4vvlOkWorEI0v8bapdGF0a/TksKJsquJO4YIJ/
aSXGiDhsvfmSlBGXaTIv/bRYpTBpl+7v0VqQWJVtVnkKXZ2iXmBEqiTjJXgyYyifVUSAY8nfPl7m
URNNJCeHOGA1pDBm86NBizGZpxmXNH8AhwIENzTJo9LRo70eEX2xjDkqjA+MFXRrXwpYiMrhJt0O
yXuDdVc14CV2kitMPm+VrdWAwC2CSBC1Ajp7/8YkkSJ9bKsfkIRqjSi6b6CD0jRLCJGwSbZ4NHLw
ipgPoayzEgdk7zn2We63zAsHBycSBU/p8Q99lsIEPUwQO6T7Auvw3HkZdwMpX9hkLq1OrezN1z1p
nLRYJskqe67bbEkQWPSroCp9d38pL3oPa5k/feKvQuLDJv3GtdQX+LY2f956TGQ7my0xhJfdXqMK
Ui4GydJaS6Do0F0b+IU0b9wPoYHHdOwSKXVSjCALxWIuHErj75eBdco6r2flb6GiUpWsnYaVtvpE
ylzF0GSuzKa5WfOqIqlXOYfR10v6fb5JGlkn8Q1B4anTKey1x6sZTU7IsceMs0dgyuHipZwSg6AD
8JdntwgFucoapgaeP5WL80moLuFHZsg6UkUjT9kOS7r2/mgkx3TAxRlve6UDyzBWSkub22wz5v9Y
dwhD05fb4RILfxHNeunr2FZqP9cqYo2PNrTz2pknJwyJfSSbefqqgkhbv2tTSKsyRpHUjFmCmTIV
iAJhoWKkLRZcfMf3JNNpSwB74vDyrBiJIV/ES06BqfShrFGgQL0Zt/XoLmQ6ky7CuyNoyt+QniHd
5TQCGhY6BbaUm9bgfmhrGFPdLLlg6x1HPyNoIVTeLYiIfM9bMGSAyX7HgX/jlBq9/Py9SMf+gIJa
omStzilN2lu555+LkvsjXPE+kOz/JFBH67btwJUR76SRU5mbhF4DzqWezvrut+tI+aQWFKSErTn+
uuXq9J1di3BbKUtMRvqMa+xpjZez/MVD7Zpv1sQHcpCKowf3uis2SDG7bP8i7y4cf6nEZ9LwGIsa
fhLzMK3e3mYWHrlZuu7Ha2ghebkhHXvU4s2Il+qUrNx65IPCJJ8VfDz1S0ATqgpcy+i3Y7v7rDPq
VINh2qB9IV/ocl9iSBtpf3qDsaAAqLobutlykg+eWRcM7LWpAl1zpOxeIGfI46HUIG23hn3RxszO
IXNWXi1DMqLJopZJonWOZeUT9CuBJ8pZAAUe4k1zt17x8pZ9q/BASl0P0rpeFCGG4PKBYDHZBOrr
TlkLihPR86J8eFkQXVNGijWbPUv18/rrEUdJ5Dvllh3JSEagzD7x/IHdLMErieM5S1wqD+2OckHG
LzDvAAqxwe1aRwHmx8lfQaKq6p9ZCVBX4yU8ue1v++yufKvf2T26v6nn4aR+myMRO2lceRnPr3aV
99VF3RPW0F50kfPYgzNepKu2JRag+x4Tha3bsccQayVsPqK9ublt9K/6oW5yjXANptTP9pjl0Sm0
tOPwuVNwt+OtrLutGMn4TRE0KKTUWZdToqKkKkjxxtk9FtOUg+ZnD2VTrl4rfaFv8mO4FHY/IhRJ
+NNVnkh3Y6cDysgdYUs2nsNchMiy7bwyqHDTKYMyIPX8kS9BBYxHS3TC000ZRRLukF1ktD4542DG
DOj5xiaj2BYkGpgrC09lelQ7+rr8ywgsaEyh/fqmCoe+RLsD+sg4I8MaZFISZnHJSV2EfeTrmE7R
fmRTkqOYIm75A4QV/lWRp1usWLlX9EVipvychKdxIO3VvwINXboDnREaI646gVu4mjHErOngbf6b
X0icIOWgtwI0xj/ghesqDBDYVrCZMBymEkn/xnzVGqmST5DtSnqQuDAIjlpBXgt8k/XoAMdaY0ft
Ig1POgwAO2NagmDUaWib0kWVv5pk8baunMyGfEq7aILb3rIZDMyq7+/yyhBuZnSXkGejaISLfYIW
sliaqvDmm+sIkxg/Bi9X3ipeh8CWPCdH3T7XCFvW6tY8CkF/RkyNCuKDoPxELAySRQW58dhtYZS/
D9DOoq/nJkVqW5DHbX0nm9SXAnlA6keDsLvxlaiqyYsVosVw3pzi3WvdnErc56JNhfxf+oajNhdS
O3NWTJ4cChMhI27QgJaL9/otwooJpCFeuFxY30j5XPFq1GSXih/a+EDKiJ/hg1RIfy3UzADfbufp
02JJpCTGgYpTkESMiciZvcjN7HxWeDST2HesqIa97GEeBOSO8/8jOkN59ruvfjcEEtdzkrFwtsZx
CMaevJd/QiLfsRF3cePaEO50wj9zZnyLpGVmhT4C661Cvk+y+GCel/q3WbRRl+1J2FGL/OU1qzL4
J1RLTyisyYObDX+xn2BxJwTSf8qyv3TL+K9w3l+qr2ANwPIrVuONtIZj8fW81BcNbZiCsFO+1rw0
Wou/iQ5ckl226dcCjhO+fP/35OkcjZsbLaBDHmBD/TONMH3khkd+n+Vn8lt8VIozBWstXCbm+g6D
COhLcGRn7ZLZLHDxkjosvwtBpY/mzNdnxSnFx4UQwi2nLc4tDAch+xWoLpmZJdxSoTQvhJozJlUJ
JLW5D6cMVafspBgoGivhOiXuCiWDn2yE1vc2yw4vDLDeG8bZAIjjVXfskW5rboPWFaI6CludzOmC
SxzvJC64cUEWHfvRpmD9IP4w/+qDcqp8+D/1QbpU+Ii9Dji0MEpQ/tQ/qnscC//KH0FiOIB1tncc
brCd+2bPosjjMyaHJ1LqFl66cCwXVDY8ehg+nBSWcs0l0BlAHBLUqsofX6RdIAPx9xS95CYMfwDm
YTxNDtzQe4/bDfPkAkF69FOvtYtHvhO3CXGlyQJJ7/UakSH/65xynZ/iOw/YNr4Xf8UfIxk4ivgn
cFyqW2vPH+pvuI4n9Zr/yVu2kpXQjypXZat7bHHpia/4fMOFRB/JdpOQTAFzkJ0GwOAORNdj8KZN
GzSZVC2etq8v4Hvvb85UnNAx92egAgmxYD/KnGj9j1ppBAxaoA0cdWSvxgETWHAYQlmx7pMn1o+5
k35goKUwd/95Xug7/tH6qc68gFopPg+4fuhH8TaxTA/673GQ/+V/KjZuxR8/AEYmgtT09Fz/u+ox
u0WOVF+k3JpLC+HlZ2HMxUoQMwNt3e+7HeaH+wG7SBjLHbtOvCp/Gj/7IZKe52N3W+a7lo2EyVF3
/6yFiHh0EEusXys8DCmrJFuMLyxUE1cCLIlgpnIRuO3I6S1rUpMrgAky/Hybv+N2C27ZgPzb+IYr
U5z0WX8RFFYt6JZEMq3Ec9LOo2Mz1zb5A2XlioBYJHtfcNJ96YD1w21XnaNjgVjXOii78DE+fLjw
3FIefp4k3Os4MRgdE/SBYz6BJJkl1LYQOCuWDz80voO7i3eHchc3QlyfUbhiQcAm90+UPbqYWwTa
J/bK8YUsFN43ngzSntfzbfFXYmHSJ+75jZu4eWKMc8B/BepnOppifQH10zhwysHHHbawE2lWGOL+
8wtgiIaGnmupoopt7oCLLHHtm/cT3tVtfbkdnxdOwppaBTNsoLINfiFY12i2cWCkbBzeUKe/xl8N
dHDGRGdpAcHruaz7SbZN9/Wsn308kA3s7SbvU3963csdLYwdrUyXon+Vft1W2qm+Zlv53D3aeXJU
d+MFumhP9rvtB/Xz+KAdPsmEX8IEhajJ1Glhjv9SEuKrgYWGRe08clXG7rwNVmqObxBiNFK6hTJZ
0HrZ5aBuyswxBQowwWoDQAXbDb4Gj47mwXeAB1s93oRG8c3EB2Kt69j43qbaBpCyfdB6ZUdQoO4c
/fI11gbDF4NiGoD9q30wh3h3U37H4wNOU85ojeL9C9ciQQemjhYPSyeswG1LfBj+pOy4iGMWDPxh
aneep8jjK/ixPn6bxqQ4i/9AIg43/2EdxKEQefj9SD8EhS4yb8DiyNzddol386VFbLcraZF47dz0
K1bsaNNvSrtwZB9vo7XkfvjyCoug8SJ9aItqruyETh3i8sLYEDg0yzxjIf0knr7DZ6c2rGmM9EnK
cc1tU8JRllgmvuoE8FYgHrLhMsOibYrkTdd7IaDy54OgB3J/kuOkcotn0G6wioFWSDLbC26gDC4g
Scy7tWL7NspZN2JEZgZNf70xrImRqb1fsps0QDEMbnRQAIV5cX2DHdffX6ZHLBGbr+ZLrPyBewEj
Ii7Zf4BWYjxwJETg2e3L+vzKFPBmutE0YijTLwuZ3wAOVKpQO7QfKDEYngTWntqm2KSjZUTtge3W
i1yhp89DpHrDEn/PEU3Tko2BtJgPbhKDy5ycg40jDR+T9/Qtqhu8vNl2Spcp54N5/ndyaQBex/PX
foyhFV0svyZaUJNLA0cV8zzI+0zexGHJt2Ck8OQwkAKsO6mdyvcEtqyvLklrMVF82bkflYFs2Klv
Bapw3j3Q5vTt7MWXEOTX2cqSkR0H4oEKA9Mdsu75LrR+3yobIE/wbSuJwwT1+7dO2jxlCxwT/j1Q
lvwwjHn4ePWaQWlkzUIfhUGG5QuZUajv3hua+beYjyMtRGZYr/G/p7yx3OaaLhl3m72ddDNIhDjJ
XHGAnxuMOUEAqWPTbTN7rxjK86u6oguGVIXmrWccNmuRQs7DFd+0pSJDlYMMK1wSeCmsMyovxL4L
XM0bzUeH+gedCgTQ3xB+2pxGuL3CCdZYmlSIXJ7U1weHT/laVDhwIs/KqR1UyeHdivoBVRAEqAqD
DEqFcoErDTHNkAx82iyeTv/5Y6KJEhyI2DfRSM3FJeHrWHbhTgoMdOH4Y2gOQ3dqh24Hmw2MbjIO
OHR1T/W6JT5YEEK35jYVN+2uLsGjrD3RhmtewiHI4QyP+wDmFs+Zs5aN/QJAmlnUslAP/qtNNFx6
og0/4LXI5/Fc4HOs0gClox0FcTWJRQZjg/DWHTGX/4ErwfidVFFee/sjBmb4/QBri9i23EON8p84
hHm2uowOMn20yJx9LlgreBz4nwO6IsO9LZkVQIdAqPjv4yoEnQpv6DXgkHgYVCeMXBKBcPOg+fUx
cwp9HrlceI2wfrFoWlPjIpMkoYfzFEB4k1PQshbFuksOxGEuuS81T4i6VIUC9Y2T4wRXAJO4yHXU
zujzYeYkayIEMADkEPsOd92yWeKjxZ7JzOMgrXRSoVbUKIw84H9y6FjrES4YdWWPgk+QrPlL/pXy
KGBV6x7b2KZblR7uA0SVkI+xiQN2d1JEPmyj2kbxP8CIXwahJN5tp/q8BKr9v+NDYF9sjbgLrN6o
BzY1QKDqSnPGPt5oEwZxULHZtHaKsjWwtOnNfypuBXt599mAJdCNQzRhoAS6SWfH8SutTC9GubLn
cNeCf48iT+a/9hSOirLFMhAXTRclq6OwbCBZihuEJ8GMavo2mhXlcopnAUEqpABOcb4bVpEXBviG
8T6WylyJMQ52BpBr3/QLfEbqji3JwZADMKoqHemAcAU9iraBarWSVqm4aniT8OoQ3RoFnYFMj0v0
QaeEHkeD8D+Dfsg/3nYmMYqk+W30HUcSJ86qp+DhbTAho8r5QEf3b8aESzviJRyWnHOiSSbfheB7
8TipYKb06xRTJ4Q7/ML1QtyhMQ+G0jsDLWf8x18/LxShWDDzLIHXS1infILbEZEM53XkZV4CqMKn
5kbJKMPWzQpJjrbhOIXTWLi8iBs62gBVNoar7DhSuXeAEiuMRD7MDujbP2Jp8OuDdG+K7gd7cFo7
y5Nj8tftz34ElFFzaE/EGWoltvAcnSZeh9EKtxdaXxwUhAygaOBDh4F4S3azRAzQbxQWnLj2OVef
stv0LfzvsXwhSdETOHfvkw6zbBYoOKqbrVKEQNpfYFnIhatxWSMiasNf6buMdzV0P2/rhyq/gX0i
ZidN4ZSmcBww7bQh95QQiZR1fBsNtnDmzcCbn8YCoFkefeWVb6rbNvOH6liXc0s6jPTASoIXXqVs
jYTZlKsqO5farq1RCmjy1GJIXgvgojpBfRZq5M+AbSR0CBPzg9zEzOoCwXHCxAQgP6Mo7KicsTKh
RuWMoD/6i2obHxfECIhaeJSbjwiPVqHJ5MIuhPQuhdOps43GAXuLs+XwWluVR4Q9q+T98bWOpaAQ
AgpHO5qnGoVlA9E1X35W4znu0Hj/Y9W+0O+o8jgq3j/lBr5P/dPuGNAi0+t2wKtb46GtYFyCsY7P
3W8lpnNgR2N0IyOG+TO9ZuQe0giFmBnGb3iU4tCqeg4QaToqgHwyCtQGQYdK1qkVuzDWmDuy/8It
ZuqC8S/axmcAow0XBljAr4+d4jPZ4YkzrdgOILXA6EHD3U+FQwQEH8hccNt/YssO6engFKMopq9G
2M5YichPRM7sHLAyONgAM4GX0J96CBJ4R3g2szk/+PvuV+LBJ1dZvzdbToUV/tKO7BVbxMTNcfgd
jqMDKcYBAcrB4HUz2CZ+t2Mrd1/rACzbvW0kn4PD/5Wmu99dPouv4xVPwZzcOAdDjMmBRmSaOkFm
F9tFMwl4Lib53AvnnogmFr7SHNhf4znpfPODoFZibDKB4TZ9WK50Qe1I2jFCLucw+B+bjXn/xlLZ
mFwa5+Ixm/KZnbs8diyqf95jCp9G/2qp2MR8pyEzK2xCN1cRqUP9MOto11Q/yo2sWvz8S4kxxyHf
JQeaRFG9QENKT6JTA9O8tKJZpvU90Qaz59IbdX9kouBGIEKM33trJR/T+RszjfHaPPV7rFzceMV5
z/KJV+M1fuPbYgml8hdw8inGX1z84WjiV/vPiaD/UchnxQQK1BwJKuGs/ywSSGXq4Po8+BIDdq8M
aRv3juPYBr2cKb9jwCcQvNBhwTEGeO87/+nKn0kd6NMSpgSV32Fkcw8dcIkliMD7Gy4FU5c5RbV7
84x9siC1DA9FwmUyAsleOGRrs4hMJwnzLwAhLYFSX1E3pTCdpP6N5CWfQFmGNGzUmKvhrwJICHX7
zXH00tBtVwB6QxYMSTkLcRoorfXYgBSutddOzmf1R4NKFC9Tkzed1E48lF7TdHMt4wgv+nWvR1+5
tcnzHyVBAKyFKwnyUWRljnlT/gbyWThvwEoThFHGJATHRrgxtjP4IeiuJI5wsRvTUb0m6o5jTDr0
vFLMMmzti1Oeo4XumUEEXertgzi0o79iDAzHj9fh0Qig+zP+oY5H+8RWH5854rQfIA06ufTM/w9Q
Aj/im/RoSmlp9WP9neGzxVl0u+u4LUUWsoBJeKY/lZEDg8j27WQokW8a+HmlJyPAx2lJ2vWsmmX7
KCh+wakDFv0SW55Fig34E5t6loWbL0cH4jOAKpUlVfkKym5+5jhMH70wn53Q8s3Z4T/QGL/QA7WP
6PfmN+fuTNNosFmdjU0akCJwfB2jbXZEZIl7p4Uy4ZepkoXzofTDUYYOc1vwpSY7HOvu6wah9cy3
45+MH3EVGPl/gWNTXwDVYLiVcQ7RWJYODWWNE3ji5FjaIIlMnJQDs3VMnP+JSuJtEVfDi2lE6Ytq
xhVTBK1nFBzZ26FXFreGh47JrDwNKbP/3Yf313vEhYMsIxwaxz/MZlCQFmdaZ2yN+cifjv3Opt3n
86ACCHFgqGCPTMKAiO9fPiH3mBY2YmTdOmHpcKdD3ijxU6T6alNZdj5wN3rckRyzWoX1KtaWreH2
3UwuZzKzEqDL1uH1ieEM2A5VttJsUhl+hx7DxgWzRiFavLu5qgNsy9n0Bte473F8kpiOLvse7qo+
YyAYqpf0dddkZEjVT98zBBL5V7E3fi8l/adSD5aIzOYyd1a0lPD5yKpi3gOnjbipVl0HauFKqrHO
Y3NrqKHzKk4w88L88eRW5cR7Fe5r2L3iYDQ+SlTWfVhigzbP9h0dIAfoLKkvH6hlcHwMGefoF3kC
xR/+SwOOblwntf3Jqmvf0ojkTg/YohwspiGvQ4wOvQ7fnNMgPC8VFOmhYCVUmATaw0zQOmZh1leE
eZ0GZvaSmF4kA4pnXtnQdVd/qXXBmGOAzTN8UGhE64G7NMida0C5NOrl6wNp9Q3kGZkLDY+Hrk9m
kpnOso+fRfh2ga60Y2KuoPnHw+CWwpUmkeb6kwNtVCJwqVbDS1p2rHxNPZUHjju2v0+zt5rVoJ7f
cCMRo4fzVFnBlnzXiD+ZOmOKIE5xfGvwEoAkjqESQbq4SrDp3sLQYeY5vYn2vjmnCTqZlO2ix9E9
0ygqiVtuVybi487i0QivFiIf62p89hroZsFjYrFsVRRNyHYnzDZfMvMtIt6FqQOylqfIL1wlKKEI
WCZ6/tD1y67f5k8WOVXCKNtWqf8Ej8GZ4P2rqSrG2BjX9a1N6MsLw4FxQQ4AZhajc4ixj17GK7PH
mJ2KIRSZ1VC43rqbQhTowbosovYq83PtJf0XJ4BS0yq3aeNFY+Q/I+xz5SR+SK/s+B6PZtLAoD4H
X9aeH6Jnm0NSIOoxlqWcktMhzd8aompuazLKV5/m7YQ3zOba17pOWk+NJbeVRfzs232F9EFEhfa5
c4N/AWe+bFpcRvRlMZDxyHUO4T3LuUrUPFxu83eU3XXSbqVscEqErzemvVUFRb+6oUzEJqJMjA26
VmwBrxZRrIkFFcli+vZOKPiY0vTWMdY0x+r7GWfDKXxJs/JWzxXytDM/l0RQaku8Z+fqBYgSnozw
ME1SRw2ZCd9t8DOT6OgXZldPJJi4VXcNLf8I6+d3r04Li4RSnbFfJkPzjJevvvCUSHb6jzXtq9kY
mn9RMP9N4llDST/UqR8nWBiUK8UyvgqYWa88WoW6NQ/jYdZJ5gKG3nzIqCdgiCAKJ6zrjXXXpyzP
JqJmDX89CjP8VMAbIKUqXT4djW5OZdGCDsdbQSaIgq0MJNsFFhFzNN/hhLBZG5uINTwClAcgvpzw
cDuJ+8B2dMrEmqnXjfrpyczMcOXTewFa8qim5f6zao6JfVt8zhrKFZi4tNaU4TTe697+QL3jf43X
EOPEv2wYl+ELLzCbEs8HaoWAw9NrHex5fZx/T0Df1GjckiByi6MoAlGlSD7MHJCn1Ncusd9jOqqR
WMCNpFPDof8U7rRv8uJyhxnrGw/RFwkZN/wbnfJfkAGuu2sRCWvzeGn/kqkpuZjfRtPRhNn7FGqD
qBPbGXoLCiTxhkfUPUBEE+LfJ+JDpg6jFw/0p9gOXr/HF4fxEIIWXYUWNpWPI5zkpx9qeLImMJlf
xUsGlufCI6DhN7J54AP2hK/KQ037WQF0UMmuyBibFx17LA+7o1KK9uuGKwzOInjukMCd9De+FlMC
6efaiswEfmYUJDbFDAvfh7s/TRmG57+Sj9OUC9hiR6UNU79fjalSJuyPYoqNL8Ivs2wnsVE82M9N
TxgZVh2AMfxY5sPxROOaA6Fx3S0izKrfdhYBprR46b5uM1QTYgAqZmKTdIVPmYsMBYCQQRgzDbIL
MlebtzNAM8pTlhKdHd3yvpkxw5piKQjxR/AvpoRCwAM+wmQFDpthhLuo8DbGqmgtYCQeIRvz2BR7
IE57hIgU9+UeLy9mIRVGqt0H9y7LrUH0UMKMLyQvWwFzQ94z7nYgghdtLhoClC+MwJdKz08RQBuy
z9IGXdrfTlw8Bqe3teCQK1/WTiYL8MyOPkU5P8Vka0HPZZcPXBKmz7mywLNmisebY/g3lNNUS1zu
F9jB2yVuLsKAnUuOJR63J2h+n4FoTDqPwX81Je2ymzzP4125gkfA3SFn2paJQxQ/IME1AK86rgxL
Q2QW4Q1m93sqdvzqoEOtEGZzrQrv1k3iXx5YDATYmdA2Lnpox0wDsRFbgl8xzKPPEZBmczLoZ4QY
wwbKpGkTixfOKY1BdayOxTTdxojap9zaKYSVO9d8QXX77/fbUr2HKy7h62fw253qAIdOLZ8mjjQ9
+St7kHXODICei9ZsjRE+MN2SFmwZO82xO5ZcAkCQvViaqAGIyUM7yG0PCo8WFLkIjhxnzNtm743F
T2eKw9XhGGUR2+Nzv+LJA5YWciqeEXJhKIamzVFYZI3nH0L10I/P0algrCgeGWtFnXvkweOxQq4u
Vhc/86uYjuath2aaoCaaxA58tz/wIRn5s5PwcQmxPljueM4S472OoetzWV/B6DBmzbBExDdgPMci
xHcIpA/zoUDk0vEqsScAVm+IEtvUm3qB7CSopiE7A139h0RCsVXAsgWA4B+AfOOl+AThFbdkvkE6
rw/9D6VBYk4W5Ora3M5F7MWOdpHJcP8DBf9W/wQS/nGfB3na41ttuVjjhegqWO3cmGIrFpb2EPtR
9Zsux+d/NwBJFhxslr/hUja9pszYXPGG2Vgm8ZVwOmCI22YkmBntUTw4FHV03Owy4suA6BDhCZ5K
RAMtaArWBRPDdWYzDLoMU4J1/EbMPiHgTukPAnx3fLZ0aAJbMXrbgZj8aBtKTsdEwc0O/nYxLhgF
8UP3cRVa4qzvEUtPm70Vpt828UzchnDe0ZXzMW3WPNi3ub15mB072InH/pvzxwhe9svFUcfGe2xK
lxIUHNpMOY2gdcTOjiUyb43HxmK4Meld5sACljM9SNIcL8IOtXWYkrIaSJfjXOOzAaXzpBBNxTZX
3MGAsCNCICW4LHywgPOIt4BzMK0+P6fCeQhPr2/iw5EbVifDrYAlql03w9iEbgPK2wsKCKQrbZ0v
bye2a34kzCeNHyN2voqlOADn/NuPcn5vIXpgdy0hSGNZ8hRzqYcT1tmcqckm3EGk2EiTaik2KFTz
4tGYcyu3//g0PI9b3ie5RezZnYMLut9xC+uDWFpiD+dcsTkE2DGiy/jMzTwa3+Io12fy35urrC87
hzmAEShXc4q7zFSDVWF6zNT+aD8w2zav+cnYZxfdka9cbe4bzBom7j8glbCNdC/v1oO46x0JBO5t
yneZ6rvRhrgDPHyCmp+lTg2ebnhPu5ycRvUEatTNyBzlwa43FMJ/YPyAPzX7hOoIa3s86w7MHcQt
hzBjst5MsjjE70K9vaSgA8Bi7e86YWzMiKR3gU4oeOgstum9wRYHCuUVH6HaltlHOzAcndkei5dS
IhjTHMNiqhxIUZies1zA9bkYEHN5Xtj5mI1y+14siOhHPHM35vfiHOTCMYtZPzfNrl50HMrRNwcP
JoicfdzJxB0/yr3YeAh48ihMcHg5j+bVUTCZPXPNKJCaCsLH4FKB8w20b3Ky4NOwoqq/2h4LLJfn
6iQWsT5jvYM6wSz4kBOn4yLsWEHzx+26tMi/ThJLU6z43m1YX91UfDJzy0RbjLzMLUn1mGgS7kKm
LqRm11zCLGkdJh7/WC/Gt6DtiIcYIr37stupwiVmCML4DZYFBNwvjWdN3L7iDoUSMKzexPNsY1w+
PC4S+KQy1dbNjnQmx2QpAYzz19YEnkzmDtADgwbKFcJJQaYxgUoxsOF4EsMTTiOOIuqZEUXvBKp5
zLkEWrLGF0zwGvh2XCXzrz3RjWWb6CCyEZ5r5go6oSzMHYgzxLddsB4Y58T+i1OOdCOoNKBZVG4r
wbYBsWxmzJpGa8ycZ6OHReIhSrEl5QcDvplGeig7HIDDGjWcGFsOk3w3OuCO67Zs2/EVUxI01xwv
+/z6OWOfxxqm+UG6ZY9WeMdW7LzQox/9z5sSLV0p95RaWYWn053w//lAnMLTHw0UK4QKj2cRyZf2
aI/k3MOqmIxWid0yKRtjIcEfMTUJyLmd9CuxB2P/KyLWkJJxJjz4QaIKxWv4KKqr7nfwGMEKvHN1
s8XzTebgFojpiC+gxfcAILU1zjOImQHQsdj0qX0YvHJuKH+cd4gcWxiLyPgzm0riw8lAQgEFH77B
Y+pSPudtg5TPS6flKvYQjm65nv0DKunsgRSeguqNNx9FjcLkazHcIz42rGxfAtgccUpYIOujw+3f
mu1qDgZ92zmvNU6Gol/onJ4jkZcDM6wjegzxeGHdC7gr3hyq0ZQttZnQBPGuMA/EqQK7K8Fn4YFm
GWxbR55G7xkz5Bx3BIfKn91EfEDRYAggS72/Flgnjl1GgSP2rl823NVbcDcXuZczac6ZOEPfA79b
RsGID9lh4Oe95AmjWE5Fnl4h8ofuWVN2zUFF+1Xmgk6zV6Is+a1mn1UNSCr+nn/sfkfzJLAezMkB
yH9L95Oy6TWz3NFW3PYSg90qm3W7ajdwLyjPLLxnC/8pwicQxsw5vK8F70t0TenSEH4hlPj4hkDi
pk7nlAa649DmhdRH6TL3xhRDFSPlwuPNM5dbUsSHWLNMcVTGy0MY9ngF03CHonaj42CwClPnzX9/
ViYDrkW/ijElW6YeXSDKdoRYGlAX1fyZDrsXn9rwJV8Fktx9blOuCx6HFf+lm3ZVueCyWiPhoD+g
gtVrsl7q8U7Cyi1UVia7jCG7Y9rxlgIPRQ6S/sFrrsKV6IozOEDfjqDmK54wFh9mpQkO0+1K2E01
2AR5imkgRjDgo68ppnDhPUFSz+ZlChJbiHkmFQixgu3UHEQw6rMMTCa1ij0aTzHVwZC9tiZoDt/0
ctF0oP8qZ6OnGzKeZI+GGzDCVEn4DTKw7thJ/feeSofxBELmBD3AvzF+2/xTLiMWi6YQkeLBwaxd
VV0kaTX95ciGGy13Nt+OTXZU2fBASOoxUbSpNmC0qS0rGFR0OwQLvKbIGHMy0+HSfVAdzJ4vYACS
HFjKfClUKZtAgoEfBOipYwqARmWCv/hrzakGKfEkb4EqyV8yJiXJSCB2TxegGBE2Xgw/woaficGb
h0RzmVgxB+Qn8n6gyMG/UQcbkFq2cM6ZCQYJg7zr6BseSW/MuVponST9EWUu4y6mFiZtcceHYfZo
ZyAh+CqwdcOiw+QDlhPEv9o2t4JcmE9bea618CV4hAUFkEeU7AWgVAaQmLtlJGqBZuEjQtNNNVXO
BmWB5MqKfEKW6LZ1opu4qsS7UA6YWG7akNPwFsjeU+gN+CaA7N3hj2KT8CSXh5aUZo5IBSLi+Y7f
0Xp8EMEMfEJgglj4BoY3hzSHAdd7QWwBd5907O9sb0D2I2g6gdxudILGBKBOjKZKQ87Y4ckTdgcT
Bn3nO5GxxFcrAxjmlG9WlVNTAIgOeWyfxBkoep4CQB4Gm0w3jknzjUmICJaoKEjvty18jMKvGe4g
zuQWQ4lp3PoWsIrIFiEIgvXMkuBnwdsyyETCHuOqn7v97ZFcI+bliQ0iCannRTOVONy2orCZM8hX
AHEkrOP4yDoZIBphMwydE6YRAvzkfyTdx3IjRxAE0C9CBLy5YgYz8ARBsyAvCFp47/H1ek2FpJW0
S4JjuqursjKzGrlvHVqqyd2sxVXLsDaNA8g3Btg1l6wKTZwm6wZCzpiyvKb6CyO32FVtPhefiOCX
+aO14XbKVzjQQDbn4YHBSyUdl9Cjd8s6DUiVR4yPR9lxiRI9+zbyuC7mbpmgdYy/oe8+dXxKTsoz
JATuqIVWdtU6rFqVWTwrpibhjSvJdjZwaTrER1kFgp1JgARPz9NLIEF47HappldIVAh4zuaBxdhC
lsfswBOK8W54hhjuJu7ZYtW8e6tjZlV28Vh9UmmtTQdY4imvJ2F4gD0XJintk829ZcWBn2fjBiD2
F38lu41M8fRdRQHlErantY+44IWinOqycJg83OLjpW21ZN+B2stJI7Nryh0Nb5gsmobEGhx34vu+
gXfH410nt3OaJ4oOMaNUiORDQtt55DcwYj+4b/On4NgB0zMowfI3K09jWE/A6LJ9uZm7hhlgdCKz
vlxozitGOqYpiDR78zKfZOpHeyEfcjR8U7TIwgjIpeOcLyXLY8N+rKZ+CjKmP9tLEhhB4n0V7BzJ
sQxesWDkhTEa82blz0JE39sET+Vm8dhd6F2Oa/1CpbmcpOijIQ5wiaqEYcvFcnzxpCQ/eAbVlj+t
VZqGmgEWFDvaj9lJwhCEgXuwqqhGLlWcDn6lv7VzWI52JB7Afcn7mFg6ArYVdjF3tq0hood2qfrg
v4XZzXiAF1ryIPRjjXleK01j35Vto7Op9k6RC0AkpgozLArBC6uT0QWnqbFa3HjI4fINHrl9ZvLh
C/QKlYHi0nvuqfItYE7TTJJ/f/WOdfnPpIS/NR/jYjwNEexmVEYk0+Q46qb9XL/vC61G4KFdLOC7
itWHHNshMlVYlb2bkKuN2esz5Gd062vRrJGPFGurwMT1pHV5Z7/30O3bHmMhRWARii31zYWZRbO6
T4yV3ZU7hUnjCs2ZNHjVsqs6TWmqgN44yfHhU0PNdEjHwNw4SNf7Z3PrEHEamguOyG0t1L7Y3LiW
46DUraEaSOcevR0lgxn2/GKcpbM+5t8hcJaRd9CqXYW7zN587/aZoDVMPwOBKszdu0cZDiH9JFR/
xHHQ6peb13GwqsZFdT1yit5II3vTkHNxsTvyAO+yXqcS1UjBgJRINe291x4MIqlN+PbFqwvVR5CU
VN/Xx9SWthrG5UAadmYIbY7rKwumOsqfwk2hR/CFq1ki5p41MquE0IriyL16AY5JF+ntoG8uFi1z
SlT46kZsDTva9RjJ4qc6tUNbDJ7OPGIa5xWqAOl9vKl09qXGVh3iIVkvgGESqpZfXCQuuU1q9Vv6
ZyBsgXopVFjIYXa3Lw97ZhlzP/MOs5XYvg2aIdm4YiafmiOyngFeqQXGj6d26dmgzkGluw2jo6xi
ywJl2hU6Y70/vEuAKwbc1fAIEfyNLJh7ipz2DAAzsOSmiIgRz1T7y+88TAa/LStbinL4AHJgggBf
wzZ8kk+zRqeMbjm6sD4bHZaly2PzuEpm5qP49d44/yUiwis/mZxRE+fUhOpcyctJK5O0WA2Pw8oS
6XGvHdhWHE1ROFgu4e2Mrw3D1d26GAOhEaAIBoRpT3+WMbA99hzXp1QiUTg05AeUIyuHZoIK5s+R
we2pdy/Pe90aoU1I3FYtBXNH3ASmQ8uGVhq3Vyn61iQWAeQeXHD+lqCS3cIM4cTShXgu2dEyh5H7
xeyR5TRWLt6ueU3TeaPwjRMOYnB2G1hgxMOG4LKxmSaZQjxeNYubxp7qaBGOAxnL4nWFgG60r03v
J6NcrokgE0amtMi6EhqWfNfp/5mu556hEJcPb8oroauw5GQrjkjMMGRgDR5pi3RI/Dnoe9bqKtfl
KSKPFb2kWjkhjpWhLWEmr7rlHpjwISnc0gSma9S7W5JTTh3TTS4V/e+DQ7Z3mfSkbvkbmlUkdDkb
ZYsejBDkUVpp+2/Di59QcEjSusdAqA3dFrw1Qe6PHqDJcTfPphDdc2G6meNkDL6+9a9OF8icEVYG
HiPoIt7OgvqDswHv0DLLNAuiyo68DkqwjQIxVfB1Wq5TzNqx9O23SgbLBya1YWtBhHIdzbu5Vmkg
0Vm+zAIwHpgBG0xvmVvhbwqoCg91HWAWpnzmUUq+LKJXj8Fc5Nq47X7dvR1sqVWLiTfrIdl0x+65
FaZb1L4KwryeFtaIKGLTmmGBsLiK5dKeqm1paCej5Jr5IYYGJDXpJ/U/zbKV7XY4cXs4z67bBtIb
957trJMStaidbgoLE4YIjXaKY+tJk9wEklhdg7ck3FJl6n55VB8SPKe+ZeCJuP0xBMyOFYnDKtET
Pqr5y6oVIh3fUvkS2SyAsox7rGpozKvp+dCWfJ4XgVlE8aKTruIom29K5iyDMY2qHOzD8J9hj7ZX
ID5/SdaqL7aklEaaQLRXk9ipUyJDF8fjhmcCINt6hdP4IolQ8IO62KoA6wrpitpxmhwhoxLEefS4
+MS6WBWT+64lbksyZcJWskXrG2vbXtklZVMno9fgDfkPYdtOk5tPc7GosM45s0ItQ2x0w4a9QWCD
CEWacXmdvpU/uIuomV0zJsXLmc1bGS+72vOSWpeO1Lw0KH3bjHaQosYm53UmPfOqZh9O6/A+b1G8
d2R711CTYKNSF5YUO1JWZu/O4qm0rp4PP1ktFfYfvZHhZyDu6VttlHkw1Pt9/yWQIdjwERfeRRLH
/v7r+kCHMTj82/Yyz2FYcuk5JJche7B6eg5+wUtuA9xBuJZsqFKQ3NUtuw+7QpCzx0yO9XDCk3na
0CcQsWfeDln3VXi7oUl/rr+07SVvYw8xZ7hSKEkrDt57d/12fgjNxk9DBQ44Wk+Fz8tLpbN+46I/
zLcnr9UXmiNHhHmxJOV2nDsdShHH8qJgi39+NnrbWI+jRuw4yWSimXhm7b25dZVuOB+E0WswgLtX
68AyOOrxm5bYnx8cC1zXuPUPNc+p3x9F48X77mf/r/qc/86LfECov7EGzBBNvYc+rLDzZp3rc/Yn
/6KFowHMg2YRzb+QxKrBWyRZXZucsO4YuZpoyHHFAIJpnuh56NlMGf2iEXD2X8ematk0PWHFA4YX
yq5sZFct8t/egW14Z8YamAKxYwITzx6Zfv2DjRR/rs8Fm1N5LMsZFrXlvi/6loQbUPJaGEnvcBMi
PWNxY1R+txqFNrEyu27QzXlA+2+BMngQ9lYvbgv1ArjO4o/KOymdx63V5t+5OFd9nB/mc4takBrf
3w3qOGBNr0qF53K20N/WHleTmfq2mhZK76WcKMKlc15o35neFbYW8+5f5sYiozpLd4WnnUyuPPmt
lNJl5szX4E5uHZdvFfMyDI68nL93J8fmHnuq+nI5lTp5yUx1ZST4v1O51spcvMzKnJlXIQ0drRwk
FiWwy7/SbMnsq/96Pn0IabitplKO1oSmxTZxn0cgAVRbaPr/GaGJDxSawgbtmqydx5OsxuMBa7/A
XckrDpwXKVBH1ASS5jenYvlj/WZMGnefTTZa3CjXPXRzJYzO8veK9KBZGIdJVF5MQRa6pxCqO80B
QFYA9qNWvKawq388gCHXD9sns5I4UpU+mS1e2VaE9aIXjFYaRsv8gIngmId3ohrOWNujyTmkKNOv
6k8QXa4H64Eobbkga4Tg++pYWj8LstvnSScweiRPhwAtU4H+br/PzwtiTc284yD7moMRnp+D8997
Taq8eB8XA8ERJfc0dJiu34KKQEYvyFfj05DNyReqTe1Tgw+hofiD3sp8ripoBru07Dw+It9+1voV
ZmmHaPIye2FLW1kFE7Qa68tzk5tn/9z0O6u0Org2dyllTGPVD7OFC8gKO8JPh83C4NiNoajnViHg
0A+69SxjH1bIspVOSWdx95j/OT7cW6H1e3slGqZjwno4vIqSta9Qr4xY1Tdr2KBHFNrDe5CwyC2b
OL+bl12ADoGXu59rx0cv0Ll74+8puC6rCI4yWfYv4jfdV8yGlIh/fY/PmMLV0OJldXn8dgJC7gFv
C4DgVQe2ZVCQYOjYs9/8ziGfTo+t9bLLanH5fTV1pAs+zX0iYGuZrz9vBUxQe5DIThaim705xSjJ
/p4qn6t1hFR9/t1PuHNuU7wYTvGYAQE/9CLQWhoS3bfBkHCGKc+TEMUB8+EY+7tQMIWIqRIjoYht
q/FIPJwZqVW3KNq8CeKVfkU19Ouc4Pxr5ofglUh64v9mYWSbUtLStZr4hR4kAmg7xsj6Eg1GeqaW
eHmusqDgFhpL8rf8UyQH+kH+A1guHafjgkmWGvxtHciKBS6li3VD0C6MVIQyYMmRlAVstPjAbvm4
tw49ophPwCtKLKrlv+kDIsHmj7o5T4qN3HPoLSyGu49qGvIbc4wnneNT7d/q8VLUWNSB/JdH097P
bolNk6lUp9doyQTwsswV00wRO2F+3G6I+8qdcaG2GxRzVcPil6uPQ65qHOWeWPN+yAHffMpcHGgB
95orGpws9Wn+9cYr8zXQQawvPR3FoyG7F42UVfvSE/D3D8RLrTCbej4g/PFXmFS9GFLdoJTQA1HK
B+l75iFwqw0h7vOtfM487FtrSvxJn9MjkP83G2bYEqgtfuddovE/cvS4JxeYvS5e8+3aw+ZVLlH7
2r3aManFvvkgvRmFn7fys4KCZ9sy95SoGsN6QLLfHmsAFx8LD7Vm8AO4te8PmeY+WXWqL9zu96N5
q/RkEM/jOdEjhmKW6JsyDANm/zJJ5nmanpo4M5pkp2jXKTc2/2rfuyaYc949xqvXmub8+DEEyIXe
5ueR7A2tizqo3MaQac/4grVK/mzGdPEyBPD56x6Tbg0o/M1k3gxnDBmDpLra3tKlXgTvICJnld8r
dZhEYMNsH1bt7QNeTO/0k2Mwev834Z9S3/TO/47/Zu/OLD662yfE+u6lV3y5P9ubSv5Df/59eg1j
zrVfqLiMY5VPhSbffVT4KtAjrZ9XDB8YYA3Vsas+wDJgrofX0pczUpZ9jMvvxd5ytP3KvkNLsWYL
z+MPxXmB7PfS9vTkX0EZ8+/+RiKMRTUlh4IYddDFn6ZPAoxWCieVp/NDBUGcp++s7sVptMKFOFPV
QhkhY1bhy2jUFqsPsS+sH2qZUXBiPfSP5d7lckwOFEGmhwa46niXseuao/EcVtdG5i4mSgw2+35p
OokKdILL8b5xgcWtzPrI5NWYGUbV7CUM9MZZvz7pR78Xf0pNTWe93KAR2/IymBph7sLCgF19EOfr
yGEiufOf+V91p2JVHqE03z8DWMrS2UKXMVzxtfiK97caihcCoO5VSUZnYa5jfxqcSHPB70Kms+c/
bnKjgeI8vvyvbu+jEVWc7Z2P8qH9m8l+IBal57c6Q2IUvFVYdYRB5ts3mcpdLwmT9GkSfDPquUVk
BpdCtMpX/ZPSsPY5/TqHQ8G489BaeWEr+cJ4s/x9eVv7z9mPY6kyHLcKKq23PBT4LYTeFwSmHApJ
jcAga8UIMbc6+eVvOPC/gyNz8eP67EG9ZHvuhRAMBfy9GNqzjh0RD3Ag+7TqV40le00dLc11PsBZ
QD7iz0Lvy5SI+DpFoSDwWh4HxUszM0/y525206mdNsmqlo0P+zBkhwEkJHBqyIiBV9KXTKV3lh+i
Pw/ey7dT41ZiBrGtPq5ru+E0X0xLldXziUN9+VJiyN4uq8APYwD3uWDEz+baKuWXzWX1wikXSnaf
tXJcgVYrmydTbkxvkyZy1qX0b349jIqZ+2C9KQw59d+rXsd5mv3aTw6defbSLY5njzkNhlx7JcGf
LQ4Py/K2uzmVnxaFc6O8lvSVS4PN8cGsj+SQNVmn9niWgVwnZw+o2F1kxs3T4SEfFFcbsK1SND+b
63+9XseTaLo0ppCj6z3bnk2uwc+8EBCxGwrD55lbxDQtWKo34w5ncYEaolRq1govu8surS652uSH
Y6PKKgbuSmNmCPBnVV5tuB1X4Uo7eEUJFWqCOnplu3ZT4yaLTCk9L/Seaq+bOVQEvHQojdth9mYm
2gm0s5Td7tQc9j3cGaG6fSPMWqym9VFNqxDJ1NSJc+6UXLOFzri2eT1UWuN8xSCA4SzTzlY/z5i4
++K6eShxKtqiwLMAc2wc8/wvg1WAo3t2T7Y5+G150ihrZt2vZooiTq1LfGn0wTfEE+PGYRIXNchW
80l7Pquks8OuNZ5IY06ndH65onKLuNvf/PmzkBtsKoe4bH/nC8+mQK7mwN6SeWKmGFQKzVI5Zw5d
QPnb6smjFK822ZqfU3aSnx6v1Y8TMHB5OtfLl+XwctkO9xf9LrOXjqvmIVfolk7Zt2P50snNxp18
ZvVULpwaldW1nSvdfs/Cwbpc0wzIN87rafdYHORMR75dtx+rzL51n1aSe4b9bO6oF+ngzJrzkrl3
OU1djnwbShVJVt7Yxn2znNmkxSL9waIQHfgPzbWMZvtNM+9gvi5XjTyBDBVRfjyqjVvFav94QSCf
pkcWfcX5k+nU1dMrEB33WMlwnk2G4zGLRNG8lBUwMcaH+RIHgHEje1k32StOUejmWZC1gSGLXvU4
yIRJesCaEpP1xYUE4sQz927tvh4VXsvKw8R0xlWxU17iRkLnKkU9yOO0NS9n27vHY3JrT1tYyBr/
2xbWU6BdjXu8ItuMYVoLStBCck+gzk3Ag7b9BGWiEKiiKCwOAySrCwJYOZDAEn2BOFC4Dk0O+0k2
LdKmrLt5Di7cmhu3xjPK3pMy/PecVLrV3uo397X4cBq3d2TciptgYoPnF2cfUchGx2TTnLZmPFnu
EpFjtxRoUInJgXGgzmwHh2jHdPFKcJ43EaNx+523jglDBRIPEpZCK9eq9ia7aI2ehOAV6fATy5Qf
l6290XOcclI4BN6U200Xqs5o0kANixYvrOR662T+kGsWGOzkUbokUnfPCVQjqym3mXh6ADqqODib
5i3ddYiFXWo+DbPlrsk52caU7z+llp54tPdIqJyT6juTHP9ffSm/+xiZpOnxKH6TNnUhle2WByUZ
7qGdSXaNbDub7prznsnKXUHPJVOdjKbdtWxFxY8t4aFWnidxvv5dbty/yr37IJ/Wupfm/qUS75rL
FDU9Oka/h+Y6NUwQUUz752HxyhE/2kbq/rpWZnwxzT2Ql9ZYeFhiT5f24nXWB+WR9c9b+cfxywlD
TZqVXppP4+j2CKqNF3Gm5UTzZPzDf2Q8LA00DeJaUI9Bi9Ny49JU8LJvmFoG8+7rpsNYMZ62qi/f
b9DLNnwn1fqINCGjUzNjMTDsbLjmYam1TI2GSXz9yN3wZGxqd1wHZoFH5cbJfY0bHIEaRZonnRGf
YGRkw4HENb5e7DBoMHJNhy4sQ0vj1rjH0CjUHGaTLYlNpJXo/n8JwwbVCFMhnvmEwIHjy19XNKWH
TrVBoWDFO7is7XH0+7SvM2/2tRlfjcqZ6Frbmsvuzr9BfPEsWT0t4nl74X6+faMNYNJobK5YfGhO
4tdMIrQm3mW6jhzTLnAckQIntVhF1R1Hrj7GRGwoOB4o48L1mBpnLkSqbRvX4vA452lusE/2SaEu
MZQSZyO7Lbn8XbUpQokJ6XbeykI9YoDpypHZewARz5iYCxOypiyvSbxQH11s1bLNaVRQfe4hhv/P
+tVlNi/RbbjDxdNSw5bb6QHQw0YFa1vE6B4YPQVqGkbdM104J65xj/0/MhK0nphZwxhrSEOA77qS
NZIVY/rlU+/w+AVZ38emAWrmYrVHc+skUBPCi8ynu0YOda3cyPcgeg/nRGiJ5snnNV63iukx7slC
o89sVEwluZ6saOXdJlg/jU0jsFOzUSjKP9fIgA522yqwowy47Wbb+totdLlGCHTsNtE+Kz4i9wDt
bSButM5xLtn9PSv1QtMojlA3YFIa1+LPja8V+7YxwDWwCbseS3q0Pucpxlz3mEhnHjSmLTaEVg/w
FuXb0nI+PpbROHqsfG9890H5AtAebTHoYOTBiMwX1Lr5Yel7Yyog2xs4qWeH2Srdz6c5Vih6JD3l
i7exFTmAyu64iFgG5I68YlVTGAdAGRvpz3qmZ9RJ/QHpfGBt6lhaDNeELXo09XnhFoRrQwS2wkmI
+1eMY1ib77h3OZmlQWHLuEsAZi9U/8w19VFsIHo1fOD/fzQ70EcchLqX/vQXmVntA7abs570r/GM
9Nw9jriniSL0e39cuEDS1j+MPhm3+dcO2RKXyVnEAH4TPdz9eDW/30Uvw0LDE7Oo2Fi6sMCBnrrZ
YtssEd8LY4/PzXkye7QYgrgl8E3LXkBY5JthmKtSq2un+whzT1GPHQ5/KxOKQEEclB/XJjZuJwxM
YN/raYjlninjv2T6EBj6DfmMPQOwV+c4lOrTZNGbPyycDVt08Wpa+qpSU8wQu8aDAjOc3jz+hJN/
cyFhCef1YBvO2pnGxvciSPdtCOus2ih7y15QoxBT87sUvdr42JVQWREk3Aa9kSY02MN2K9Es9VdU
ezkkFYNk+Fo7Z1myxVerL5BGYX6ZZh7dtGjWAZ7j5/Ip/DprywREuhUuMtldmyV/UngqPPy/Uq6t
XTvEwsCAnz7t0s+b2LETqOwCyw57xekaFoXmudOOQuEQlAwW+ARD2bw5LyP7UmiigFEp7MFYSz97
lW69SsxFgxI9O3fWDN/GnM8y4vZm0d0TNOKG4RiNUl8XmeD4HMOY8FPlJeqPCyURRC9G5G2QNJhj
sYq+TGdo6MsGCY6EI6svukRmNetJdGHHIhEJFPuwZjExRCrpRXS21rdxMZ31yUhSzfKQxWSwWk1b
sV8PzWNy/eKfRXgRqKduCrF9OzrH+rwNY02bDEbb2698v9yfOnltgtfNR1ZwMUNxWBPlM61DJ9/f
Kaofsimzun6lC1ieR+toFTOtaF4cf4BzQe/mH3CbFzDlPGITol5vmifxSxbluR+aJgSL5k6F1qnD
10IozIdsCUmrcUyW0Sxets+9bTqXBjhmXgP+UWWvlGmN+87yhNmi5aMv9ssK11GyI4mCkrB+2Dow
ss1sc5tqe3gmSoN0qafnPQ4BCAx0WMmIUKGw/1i3hM5HpKQb5v6NfIGfYqxoraMP3jGh106SPEEK
sUrr/kyan9KFBZDD29IJo8K03qxC8X7RQFL0PsIxU8HUPaRBHQKKTXMpX2MLvNCpJRaJU2PSv35d
Ew/G0VRN10L1mvxjlV47rTkRuzEeNiU+ZLoIccWyBkt+Z7360+N2YJWIAccms8RW2GVmoKXTZ+mT
JYqaa2fmmvemqhaBFFQMUGm6a4ByP3hDIqDac6NieudcFjyPtn4c8DQpP9raWBDaTblkC2dZcTL8
W3KRNI2Hzuz1+qV/J2t+VQ/dR2WM7dAeDrTw5OoidNXZA4aYC4j/OxfDHBJ7rnGBFl1e1y0n6wlS
hrYlKvOjNMgFsbwS2OK981f5cTKEq+RGXhG+Aja7/VEgrUCPb2f7q86U+JidDU6fUTbwipAGhiz5
aG6IXHOR7FOJQq9Qd+JKwQ2xwNA9PELU/7R+v4shHnFkVp8+4Pvu1z+3eu4r+DvteflIkD0uEl6W
miGL2Du15CZvy17Nut9JdA92rmM/nn4XkKOXNj8sOrk2a/CJGW16iGmHxrx7aq9+WXmQnFQD/Yaf
eKBmXH02BU07RNixM92O6xa+b6kd9wjhcjos34J4kfAgCr6txNfwMj16V7T8PnMnzTxMhsduwbGl
ZywzKrSmvT93tbMz/Xnxr9ItPHHzER2fQuGx7KqxuxtDkjGTxu/h/JbSRGHVLEQ8/TnngcWwj3ed
ec+MwSTbvDUBv163JfU9G3KXbsO+ckB6/k4WSy7BX69CJrNcD69mzywHhVGAn3gmjM4jpJyjfpV+
7bzrc1saySRYwVgWId8pzrnSPsn9s1CTc7fYXrauoxBLN9QJ1bT253DqzW/xM5m7tpeD3RDYzYuc
mVdYCBbiKyySupP+KfDkoYdW5+pDi7SxjKfeCAKNbRjMP8UToMJ7lrtp5uEeTP/2nt2fTSozy9Yl
LVr1VnKOgcWkH/ISvhfI+iVN2Kfgs8oF7IlDoEql9rANvkle262t8xvoRQE7IgtAg0PPrR9+Q/Cw
fD1j7lH9ZXfazQ5NDHjYjhSU5Ue+pI1a59bn3szTCczqjMIlHdwRhVmoEr4Qgd4JaRRE9UU66R1D
C+UBV8WZGaysrMz2Ogj00gqCtKLp30q74bPUZKxKz6Mbrx2GZY2X/WgUS1pKVniuVysZmtVkOR4X
B4uXVQ81LdbfWA0DRl5t7z5K3h8TGbyZ+wjK3TSMqLd63KXrRGx6xDOrfB0+cOVb7jLavIfYV3Ki
AduHq/YuXfwg3z+GU0xlNgTzr1xNANkX7fnT5Bohp1POhRKPYCk+IKFn+kYi7v+R2Up7zETvVqyJ
WfvUY1LGzmvTh176O/sLe38mDCyNpt9c0upn93L4CDVy1imtYezJ3Cmygi2uir1bs+gDECvGpePg
KylVXnbDwbHpZNNqL0uosbYgt88h3IYZUkHpuZIUXH2Krw9HlU1GprFslR3JM/mRlQwdCNaNUxW7
2PfHwrt/aYfneSZBk6EHbevyI2Qbog42blyz6fL927DyvPrkKcjkqVd40kMH1S/FpHB4KOqTC8FS
TXJsELbXDHStO5J6OxrZJcsLkKQ6Y9EPLraGpPdhdx9MXft5StMjs7VSMunodzTCwye8FO3CIr7H
kw6r3tasgzlhRykf4PR5ADeWKGSeaFl7fuF8QqB+oEN2StVclZC4CgbK7m/ntDs+X5/pmoblX+jM
vZH5KrC3zT7e0vzw9og9sU9q3Wwl4Ay7z10nlM21p5FwgvGYZjqwTN5UF5D0ANY++12PxleMBAh8
8NVcgyEkMKGd6qA8PC6aknLKi0UHSwFirZuOcDpTbOjK6RRPv46D+bcG+O4V8M7i9sFkBF+df11/
s7UdlkiorqNgk/asiPDSaw+Z0aofnta1lX/J/iRz9cLT7efwoj01obD8JjA3S/W7CtEOmPP+c5vD
cK0bZqS1sf0GW2fZjug7usbkRtZb/g1dso54940vun6uhdFqoPWlPnxOAMP6FiaQGf9s4zKjWafW
2T7l9ecnL1kDqmWX/FZkShwUksKnAXOnR16pr9psOJcZhetQK+Rdhzfz79wqPVApHpjoXhmSzdq5
TxQE3WSYOYicGk0Ce2ih1ZVGNktc/LH5NX97BykEcIAw+VUf+HRIZttBiYXfvRn6T8c6Ed941ssd
ejnDQKoxapDPyIyT8a25OiSnsnkFzezUmNA0f+qVNm0Dfc9lk7pT7oOKSVLHfJJVtJxif3gvkCv8
y6xbWR28ZWvDxuAaV/athTCq2ivh98ba7YGa9OcVVzYgngnaIcZPNlUEeWV6bBypxD32cTyVF625
gauU12w+n065x0u2NwZtHbrTY5o3lbf6gM9fWz/wtpjO4nE+rRIC0E9MG7o63GjWQBo1/Sxl/zCn
01L/LXGgcYGKQ0arJrEYd7Ednsv1SqBkNGaGG8wfCgvGbnXmHbdicwfnmyTZavNM4Sv1vka7QpPh
AkvS+RwJuolmVLl09pN0W2sR588O3Wy179crScCmv62atMCcMJiv9CDH2E86K0im5WKy3zcR2NDY
AJmBgT5vjckxT8TEVF4ArekkXn9b+9dMUsb0uv+NRNT7v0eIipeMg8LT0rpFOjBB9266HMr5IQ46
ITMLFvgbaS4Tn88Rwuk0E7PIwkXwmAr6xNV4pbyZGOcXzaE3msfnCHW0/GoqHWLAUvqqaVWGWygD
CZKRIdBpMEDQdLbRPAwGCksHjdDHVsvIiqHfg8+w+ikOaj5uG+/RW64M/zmGRGMcA7jtP00c6+W2
iCu7xvZJr+4LffhSjsVBpN478eisoXWy+zjOYozJitLxEZdos+DAgQEb3fuLmmktQW1qa5plodWN
0K+pZU7Ho75+6R8v636hcw5kBmSb/eeNv7LRkNgazQvVC/NieRLsEr/v8/rJSIBqZjpaXRraz4R0
ef4zwPO6Kz28kcUP7hrBSycd6qTmHkoIYffTaXj4QD9Bpyp9Lb9XxJGrn0r/9rZHLiCAn2CtGdNW
F1qyH2pm1PTgovKpgt5UA0v9WCJzqWd/ApXAj+M0R7UU+vjx8TeHOPxvPCCFarI4psp4xSVZNW/G
Igrb76ffEABqWEIEII+8Xl53MXz20SboVL05tLW3GeexS0+TbCemseN58zAIw0ilyFc/cC1DaHoI
BzGZLWZX6Jiyy/uhlcCtvJ+IWUPHM0cwU+ew4VnMuoX2ZeAqD9cU6yL/cc/H+p4ov9JIREscnTXn
lSmGy9vqEk0/y4ONPnpteHg7Een43H4eQIlciFumQ17AQf5TOKGSV3WHDWAdLZ8zX14osvBpuG1V
yECND6qfP33ovlLfeUhkLNDdr83X4WJyb1z91r2BYmBYa1QTHrUkwl2Hx3ulamJEA500D+t+K3zm
Pl10WZ8ivjHOU8YNCzcE4HiHVaoViyYeF+PNz/Fp/lljrbQLjm+H6PIayqpS39wdk7xGm4dss5xU
2pduKSWiMNNgmtRA61DEl5Whk/CyVZ0BT+uSnFr55BpVhgIXIg2jChM1e7mATD4z3BnK7YfTgcQY
0I7282QE6AM1u2Tgx7MeNyuP59fi1zUaHDvYb9o6+EeX/vyt1qm+7T/DfMJGrVd82DdyjfPL9ufe
M0ikfW4Xnzk6NPYPDkiUeXBSqZ9v/VGv1UVz2cS39m9RaXNvKOrYgSJRiS+VjurQfDTJ3u/+Fs1/
i6Pb6N4/ErWMI+M/Zy86sM3Zy7g1Z6KGMEUkne/lQMMk5ETGA8QDA4lyMa49CsRQmTDIaQcs2pn+
upN5PXZKTr7pQ3lQGG6+qpiWsWkc3SrF5xRegoUy7tosQdR4/bf9l3kxU80IiXfxFIhXuBh0Ge3b
t1a1Pmll3wrD661+HTJafTH0t7/pLYNxQwA+jUZtTd7Hb3u2hKePLBHF4zpo1e//Dkw55Ky/u+7u
eYtbjgz/y94UtrLjGsJg7mnyU3vfNygIb71TOmaacU6yJ3TqMD428xmC3SSqfGbfpv256V8odZjd
SX6RnK7JetvQYdrK/Z5W6a59/cZaqqajSRMQCdEK1RumoYzefmZhIcWHpFLhpcvW/Nk0l+T9c2oQ
KSSoEYABuUdUhegterUGGx6uGgSKKrSAnE2jP+hv3RrJtqBIF8Ak0DOAk42dPz9IFoM5RTXmbdfc
N7UOCe2dEEEs7Lg+gBZ9AZY1Jf0Klizfiz4P9c/nRYRq1TAkOjlHriAdxwtJYK4OXg66dKo6kA6A
HkwD3gcM71sMDDEx61llG0Yjb4YAcEMsuRBCIo0DANBBveFhSPT1H5690bHxMa3rHOBCRV9fKGT6
S4j4kL4AYeXdDT6ZOztF398BqMmnvHpSngPJqApQ8nvz6FXP4pU5HVj0fYZ9FpBTm4S5ybhJCpoW
4xrvkyB7Dm4wiE2uL8wwUFzCQrwRQ0+DOwqGpYmbYqenDU/pbTu1xjgpx4X+/LPYKvv9SnRuQxvD
Z3sn53ahV4wrjXVzy1+launRoporC0Px17ZRrP871sOI2fDFtajUWNb/nes/Cxfo1uvs1lqSr2jA
YcUlQ3ZCZv8cnFw+3wMuCHyCK4ERIXEBzgsQMfMaMEz4072/gnOjYKdehwd4CZfo9VQfvb4+/t80
om3Uy6lG35NERhu/3OoXUOY0BbQDM4OnQkBlgplMKC2l0P5t5nYAlBqMTsC8987Gj1XAiaUByljG
hGKNchxw6S964vrzDIR77VRFmUzjGAAln/KHiAI3QyTOuLwa0DRcNGG9DVYAS4UlASkdXEEpAai4
+5rXTmgXBQBR9lu/aTM9lhvfv8SO2hfeMtAJmIZzBuoIQmyGAVAm/bc0DyaRYfr8afTwGRA16nLY
9UwpXGgKdFbbIv0aBCTdWk/DVbpuAErV0qh4WSRV7lYYHeMkZ76yGgFUNNNv7ifT+h5LjwYe3KS+
TAC509/KY+Hd0+kuiCCDrxarQ85ZgTE/Hd2cFZvmfNs2XHYzia4HcBvjbXQGgj/M/Ek7o/80rK1J
6zifVESNG40y3nQsf+LfLXnZ2sv/Tx/oO3Z3m6RUi3M3fM14R81Tbe0OjdmkIef53/FUwrL8hnfM
8/F1hO06qRKDDHbrBl36lr6cu5maRGX8CQ2Ys8631Fd4DZHPvDycBjMmOo+zn+KP5Pyaj/8ooEGc
g+fENf3loFlrE5JnfYYZQKTJxC+8RPB4dX61ethtLholr4NPoNmyg8mP7PIqXzeGUJeOxcI28u1O
UQnHBmNz/eY8lsJSAtZm8Z0vMzZFgbAs8O/+aN37t+IPsiT+3e7nconMmfYrOxljfTEl8b/337fX
EqN8skkz6tzArrHcNW5sbEie9rFh0EU6IS/W93xUTNrIRYFb9kKFjEh18YpPga1VfDTncI+D2zQg
A4uY19DiRPVZH06u6WVOeSNnixb75lWTsITC2chPGnlZgxGOCjukB0qpbx5P0195VYligJ+JhkAo
xlR+x1NKkL2rUG60CU0oeMBAt0PC0oABQliCxdY4qbxsm+uOsW9qzFylfvystraf+QG7fM0XGN/Y
tlsnIX7h1raKrXUn28q81N6rT+f2slOO+Rn0JhKTS3/W8UPzdAXHVCpK2eQcNgHibcn8KSghCMWS
GofiWlzWjsvJ1eKCVoDS4NZdzPuZxcgIwtWlyXGtAI4oPBi4Ny20iiYC/GBaXD4cZbkJLWG9eKWy
oxM3Uc4SOeqkTWIcnI326DHlp4dnaz9N4xveHpFekBFcYsqJO9txS3resUly1cQOyX8AWLU9Fzns
/iYVCxUpBhbau5rhdG1vb81MoXdy2GXr2bd9h9oLOnTurP7OpEla7V4G5W6pd3/MmyLwW/RQVqPN
qNwtd7dC87FZ6V+bw/9oOrclRZklCj8REcqZW/GEqCievTHUVkRFUFCBp99fOv8Oe6a7bUUoqrIy
V65ciarSQPNziIdG/znVwBVqZDAQt+pn/ah3WWmjaFhP3+v3+ja0Z2ZgU1J0tEbxsDnV20hg9q1F
RVehz2DXb06zc77m+SDynutGILpZzXFjwx0L9Ym+MTcKH4cQwfS5aMIFp3n3CL8e+Y1+Mr1NETPC
E8pm0rUaXQVAT0kJXCfox/0S8eD3kGOf5BB23ocrtT0hV8c9pBW8Xd8Y7frlwBrdYZAxAd5rPbBG
JMGO6qwel6H+h1+9iUbxyIGNfVs44W1R9i+z6ywdIS3FJYv1Q74BLial4mQyC68JtkavKsiNGjI/
b+Qa4gGANQNGvqwfTeNp3S9JGWD7x/bk5d96hR+fUJBgZDP/vmpsMl+nD5M23s1lE7z1nPCDA2tP
UGFAmoK9gfchQnF4rRKSFaXPhfVFqiHpcRP5LrYawjhZR7nwFNuNRq8LddhN2C/wu1FQzrrIrdHq
+1+/8p3H8Xy6leMjvgDB+b9vt23P6dzcCGe82Xt16gF+N021rV4yNwZq9z38trN9ycBN72N1bU3p
SjowA2WrB2ZwXcZe7JmBNRV3HVY3B4pFJaTn/MaePdzESzU6Lx5GLxkWHVCKtiioRdwau/1iF8RN
QyFHxN+eC6aanwwM/G76+dJWAS0x5MPu0hptRr8EWiiICovsm6J04rjRKALQjZnUPOOV/ZRxutK0
nnYpoKwCWIN+gM6hbj6hQZakD2VPJiFctsTlcDqi4IZmqvfuvjrJ8DKuBzfP6lXdxEu9XWD1qFzp
EPt39ZkafAZZp+FpI3PYwABFQ8ICP+vHvYKppnQupCtwxBAjQ1gGBS7SFl1mRo9iXPeLtotkqCRL
KnrTEoRCLRoKwEpalP8zkGtBGmVHRnh6DjMVhSBZagWfYOE/oPzd3XXjYeSVAztQRmbwOT+WTyDw
4LHUA3umTW+saH2Wrq0FlnVYhxWxQoN/xjhbPQ76xgrj0W1hTgoi48uMybmlvOVJ2EvzOsw5cACb
PmxmNNkiqMRIBo7pAzuyWB3qRieOuuCcotzIFRGngo3Wwxza1odOYRksaxpr/PyxiMS9OI9O59XX
Mb073DxZ72J06jE9xmaYnVnkRUyam3djnB97uisfv3jCeB77y9iapkNCSmXkjL7cGL2NKUG1BF+x
Z4R45H3T0zfO2JzIOkcmzodTRUUEct940eKSlYC4cuubc3HSUKBsfyCeq53DTQIKmjBloMUwdyYP
aGBS2ELjJmQr9spMmZnkOOCocTvYpjmWXKw4PzGesCw/udlcmm+NKYz3Mx6ykPB9V8hwevStnFQT
mj+vy1CjTWGB8TNG1kjr6S2H69F6N08mmjO1g0+n6DC1WuIf1z20X9vxMPbqgTzYUrz7fhdEk+fw
Pn56t8nT07sOE/LmFR1r1JwamLBo2Jh9J49+g7teDOpewzOwyeqsEeTHyzIe1j0Geliw4xWDYiCT
BzJ0F0hr8Onkw3h+He+ClGVpcHaSTKVa+ccRcDrRyMIwF4jeJGjHNBGVJBLAJLK4fktSjCJCQ0z3
nFYmlO6QagA1wfduyKgRZYmIn7itVx4SLOHk4oSKrBkADXpSQhO6Aq1LIz6NDhfCtCfnSE4d+Vcg
f1JY/BN+WhP+364HaMfdQKeau8EDFl2Meb3wCWj8/fdPuB7EMYQHco/E0Fnjok8M2BGDIwvWHDJa
7Anx8DZUAz0oGeubZ7DkG12V8ZV/9xDpC6/Zob67fe/bXbOrd3Mv9wS1ULtKT+9qLu2c+m+ek9fH
k+v4OpZ7ak1pRjAyphobnTZVFtZINj01uJ7VWRVEfLaFZYyZN0X/1qM1pezIGC6ChpEYdOYwW0c0
TRbFQaFAyBrHI5MFRMN35lQVFIPIs2dic5VR4mkDbXANtfNr/1lGf8n8O1R6jbbaTnmo/XtH7V8H
2YgCYj8CIOzDOG/NLh1Kl1sUdbk0URwSyw9vnjOqe85i17/7KbPWHJbTBpuzjSughRS7Tz6Y6d3k
c3hSlVIfWN7TeBtvGXMKSakLTGh8Sc0J0vwJlQ0k1Cfvfb7Hqcr3W8RPxoi49UA/eyH6kqPXyvTU
iWy3+ibCFjHH+nwS3lk9fR5tYMojE9rXxvQh/CtxgBf3lfnHJhniyoDrIFLLXTXGJrCYg2HiqcdK
RyEWI9Pw4uFzbVIKOtODb7ceiBXPh/mQXWxYLx/hJW8lc2jJcztorM0gwWux8A2yPkI9jLPpEYn2
uBvk+e/ohiHIhd3I5vfJYy642nVCqn1OSQlGo17HNMFzZvVamiAi+gwlIME0CkMAnskI7HHhjKNF
dtjN7yv9T6yxOrcWjRlzATeak/x9FShIIA5DSpwi32PjmC0vY2WaetJNo/KK8WtQ0y+kVXlvlv/T
e3rm8TJurBvHN+Q26H7wGauWTDNtdGcQ9XkzrDYAPDSKwuKLK4OdZ3Nt+vhQ/rfXBIVFpBANS5FX
o/RGKAdkKU3MpubC3rAkAYMy2BFIifjsvbfPNe3m6FXIuzUfihNOEZ2mN/YmWxnEOP7jcD8A3nw3
l0ORoIzeuqzAL9cmkcleOZXc1nRdsySSYTK0erLM6o7WeXbJPviVr0wcedCdt/U9ZIsLDV8eg2xw
9bX9td8YPkKLonIwir9cd5M/6/wIlZ41iCbfttzhyPtg1oqBObyzF++G7DZzPAKMFx0hKH1Z2JsP
LtxnRQBJxJEu0lPEDoeYKP2aKUuRvY60DfU0yYAwDVLEzbeodEIMYlgPn8j33EgmmWcakdIHi9I1
osYrAW9z+JnncC+S8Lsn6YvyyXevrHOqeIQNxXGYQj8qF1NKNgkJPxozoOZAWSgLbjpt64/4o5dl
vs7XMm2rwFkoS9q4s2XfV7LfXvHdr/K1+zMnKiHDieGOSA3IPthgNpk60p+R/yJVRwevNWg8NWzG
6nNIB5zdiNtM+v5DKQ5oseA8IFG5IMwd9KRAWQhQgHKgu6mQ8uousCtOEbEybpsAKwESyKALGaTo
6kcJFfbxewBt0V1TEQr8YnMIHJU/uEX5PloSHQKRqhTcIlpBk4K2ga/FxIYKMic4sXVUi1rqxeVF
RDRkYBpmKyeemz42L/Rzf4VkBOcqAC8I+LtNxgHoXLu62YG5RqEO2n0CqHTT0XzebM2DJkg83ykw
aucjQLmoFdrtU9rLcISd7ihpLQG7jNYaVAjGC92HcK2uc3iqqI5B0eJ5YbXCnYPJaYCXNb3p2fD+
svYSQaSWSEe+IIKqvWcHrAz5QDh/WjtYvzvL5VK4vWhGAgutb62l7S7pWRovLRk1YcC2C9qDEO/z
CXErDBWX3hiCwNDuFZCKhCbqdgYfLadwawlrmM6ltJjhY0Q1E7pzm7MkroPzK+RbgAJ3C3J5bc/n
gUTBp+zQCz+HSzsUBxtkrQ8o2ZtT59waCQqGVulRGH2Kr80ZBBhza6W1FS5p0qp666K9zRnBOWeG
6/qDF6PWqegnLiObt7ZbGYFqsDZdflpWvT+K5DidHNyatsK8AlViQN5gjqf66U/EGZe5Q8k5tYtR
qzdZDYeT0xwmvTsP5wzKlmCVS1t+W39TpQsu2VqCH7TerXPcnu46S/8NyW2Zd0Dj8n7SClDATd15
AJVqzbu19pZPXZJmhc7Gt3cHEj+XtOR45+mb0UIK/z/gTCQlK0I08TQOItsNgHhCdBhvOsErPUWt
STjfMjtKsDGYrLwibh3gdAoq+7fkxrcOQoSFzwQh8cBkhUkv2sM0UoRDB6bNRTHtSJYB1K3B+gEb
8w4tVH7Qq/CehcYtpyNEU2Bj7p40j0SLfgks9IMh7d7BZpro0Nibs8a06WktMoi8hN8D4Cd6Agst
Ju4TEMDJEB4l3qwIfaO6LHdIw9mu3C2d07qkTn5RQ+VC0EKKhscOXug/3vkdJvsVMhJSoIQeh7L9
bB1Y5zJlqYdh0gPE/dxcZg4wqlwZk0v8wBeMUVQywWZFGpKgifGUY0KtYNW8YZ1WEAHBhagH+Lpr
2NyMH7ITHeIujgIkCyWU2QY1jbkjK0EKBBAyA2BFqoFnak5GONPCoXZagYy04p7E3xHM3uFmUeCL
P8dVjwRsBN1mRQlRiCFnIDNumRAav37c/XJEPr6zQxZURyCFeg4AUnhnjBoeKRxXh9sB1IVPKcxs
ISQLln/t2p7g/NRpYM0osQVfbPx3AXEnIIXCRb/7DpS1KyUCV+j1QDFC5SYJASu666wFwqfZ0g+P
lugI15cJCjkXpjNAqgRDwPQYLui2W+4tEzflz8LunEoKQsoNFHyzRmvBLtqKIbKj9QZ95QWLEyJw
61C5zHnfEvAYeIGzPhykTqZo00wnkLIAmQDc2H9zGYQYlCIjlrRxTOSi6RGEX3YlGY0Egr6sTvBl
XnN9T663adNDgip+Qr+6AXBIRR/1Mg8+BREabsipAIFnCe04zAUTxmcw+YS+zR/LVigTBpXv1uGE
igCZ3dinMyZXjR9OGHjnOE8WAAIfvFeyLP+kO2F+d1BhIo8LUQGDKq+wWqx9NDV4IInH3tPgLUIY
ZMVAR/yZY+G+e/IXGdiaAxtMHjoCTRSZPidJR8gDKS5XbA9jBzeJ8twXn0w7F2YbCRdsuJyL8AYh
VP56Q197FUUHwuEnB4ZplhhSSjsoFv49LxkFOFrugfCGIMdE7xRRMCzUP5sgE0pjRkgiSXj0Urwk
ispCykZVTryKARr+MMlhHlExJLiEDpEOwuQAvvWItgN9KUkS8vIOwFzeByeaDUuo3LJIxMJAJOKK
IUO2WVkmUvgKqSESIIAhgrsgPAmuKXmYfxFXs70V5hQs/+4FH0CdUnDJWj+gLoUA7CHm9pDXZSFY
jLbcFuH3yhzP+3aHghVmfd7XQHtlmKRkRbJXJkejXgkmPDQT7w2FWdiJ9yEEb+o45JWNgSk/rYVz
KL/nHemnjWN5oYO6Ugw+xFdV17C8+utTZlilkzv7OnQTZgjLnS4E+vil+Lt0SK3bU+1GtCGhJvfa
tYy+DXgIyvKEG9jeRUKsgaRxpcIDcAVJ0miQ6lSqtVAEyNJ2ZSFr1VYg+dGkbPbI+rcbf/SUR/+q
919Nt+CG8sylb9MUBUAbcIdG0mzzZFGJJ/7iZ8u+dkyO1QQv75ua4LM2DlHufrAb1Lbi0EB4a1J1
i4wGcvUXWJIfttBrm0QHO+QHJKxoHWFAEdR/BqTuwNuczvHZ1oDamj2NngwpvUPj0Ys8Y9ZHc5QN
Hm+VKFEsL54OkezLD+kaEHVCyOthSIZAmE54rFRBUKPO4puzX6tsBSx7WbXh/HOIWl61yN35nFUC
Iibqwkbfi3g5PSaYtS1487lrehMO6NEJsTWfh/h9g1BeAhbp8rknWNksIiw52r7C3L64cxgs7kkB
gEeICfFy2StCous9W/2JNBzHIT/TB4XGQAjjktrNvlf3w6gzf7phwLrTIGfSeS2AsSiuhjGsmYGs
iN4cV0N2JyoQW/gmP64mpgba5K9WA2cWaw5XkX8F1Ghh4DcG4qXYI8oxuplHFIWxk1SaJKpE81Z2
aFKn7Tkphw4MUNmSJfeH8ADbFBTJjuwqsrtJIVfkCwuUnY6dFcIVnyTZ5ZJSAHgTSI1/huIlU3IH
hiHdUYXbuKbtF1uQWCSp5Jd8ILoZUveBxTXgDJIc4i13yoS+bDckcxhFEQVoQkv9diShKvQM8Syl
Tk50ztlY+QApiBSq9BW+5ANVBKmKqsAzxfUT4rJoI0sBwYfT28aUIUrxDorHMEipDMVE/ct4CpuT
URVXptHDteTzMGzcgrtHwzSvPsLEfZMWlGI2mRFX0C6MDy/AihMXiGWmSALbiRIYJyx09CanJUEB
GxcpUYhAETlRIVlzyzqC0lKzJSwVADTpmwcfFgK3wHLcQHZMSLytg6wQkBvSprKZCED7r0BIOKfE
ATzH9VCAoXMnuLN7h8ItqWsqYQAnkDFNaqiyoVCWBUyF7guOJD6SGLQfKsT7BWwFaGUTwcQFMkN2
PYFiBYoQKDzuYM2b3LEfGgx+/oSc8VzArm0n04xiAYpgJ+JwCbIvXPs30vEGGtIJ8aHTLWYIEYFQ
k5cdSK0OWwb3VApV2R0IU4juSUpQ1jSw24AVOOlw8H4LnL2rm48A0whl6PwL7ynaXgJw/dEPEBrZ
bQ2ukPCUsQV0a8P3kjWQcziJ4aS86Msgi0eG8D1uLYiKlwFlf2EePPGYyF/h0cuyp93Fz4qwQ4ws
ogQRIJcjkHqkhzGpA6ardOYQ93gHX0KqMCSF8cTrezJSctNowcCdN3sJxToGtxmTh3CHoHIya26s
NbF2yKj7AtWL/dtRsg/pg89hl+GQXD/XFLJJ9RhNQEqd/INkHZKeOeF774XJs1moac8Z615Mwu7j
338nh43rQNonR1EyUj/2MxALJwzWL1lpAMB2wokKJo1Q+Jh+1awqvB7GWOycrDaqNDh2wrEhI2CL
BTmIXexr5tOwcnVbXIDuJXnDuY8YcWYMXDxf+BhYBq6ZsI95JHZF0hEihQLWwySQmVWDYeIJYwII
G/4VIEQhHRWoEhCbwO4DSl4DR8vCBLoMUJHv7hiP/98Mtok+QCW5kGghsJjUs5SS7ALAVogXc0TB
xXojQ9MnuwO3HhYA3gEzj60eMJ88kjivNtU1KGCSz3h3k+FnYJMAqAUFuoGBvFavA4k28E8DVLGk
qkpWhz0ovQR3XQwV0Yh0RRDuPIXSE8EJ8GPIy5BGZQLi2vWKg4iMQMVyOubk1ssOBbsWPWsAOKyw
8B238G/4Klj/4DKTZIiO60MMgy2/dO12wefSjwWCQepqVPqUCBDx++mJDBRtCSW/pg3vG/IKA3Nj
hECfiwtSIU/W48e3Ok4YDyjqov4QTqPhCzOKPXeIaCi7HhQzsIDfOmFuMzjw4qU0QhBjiUGjjlT3
Wf539GijnvIDpmn2I+s6YolIZwx2OSj+vFCKBNhZcV3hQWyhNHIcoVgJi0TKAWsiMXFKMfUkmYSI
IckcKdLBL/834+BH83I2Gz5SDKpsOhJ+YR85JXgLPfHppOhJYHE5RI2j/6W0ViBEOZsPmUIwEaw9
tDrYGbIDC1tEzo2bB+hdQziTFUOJ5OAxIzlBYTkJbYID8ex2EzmK5DM/9BbgkxhLewJVmsmG1Af1
ZCsm3UYZI/yhP1wSsDSbKUDKSHe20T3CnyywBiT1GXdAW1mfkueSVQXs47KoKSzAtlyYeELWwa8A
cMfpl0wY1GiuSzZhDC2mROAJYZdI3g7fAXqRjpkiR0TiJOPIeEVjMClyk5LLw8XBR7nwCqzFCHkS
SYLRb3ElWDGfe0oXOZyI3pWED+ua2y7ZV4BXUhHkQH+5UHLJkO3Mh2tvyn5BSQQ9DjhjaDeCW8L1
hmy22v3Jmnfo/7kDGsBNzFbNMQzS++qxKlBbczrpFdVhF2o3lf9WJx3F7zbnY4VQHPD+HKm3gIZu
uADVBSU9kzecV1l1sC0hJYiUStoWzRuqysgXxT0t1DcaZkj/g1GLRwlBA5n+BhH8p3PnfkEAQJfd
akG7gMQCGPYI7qIDyE8ZKa43kMuDFBdRxRjpAu87Lui3evMpIPJfqB1In3QhSeRsGmI1INqSTyWj
yneNRHoyQJkJDSFjZawsamaQqPByCk6qLTSaIvjMkI3CR0EVkBrbhf7P9a3beLwWV8cZ084SFJ5O
3OgrFsLK5AuKZNn4j4V/waD+3GN+YF2jgpZBJ6Yh7inZXlA2QLgP72bx2ggzG3b4Ga0tRHSQ06ov
bUT9P5qrNdsFETFm8S2gNOKwcCxRppPC2bv0Yv6IVgK6q5cjhBiR7kL6p2xx3pfjt0RPRrrZwqFW
I/cTVFuVC0OvEIcemPslUl58noamL0guRQVzjokL04QbhQAD0SRaG5WAlNSqfs+NSjS7ed39p/r5
3CMChOYVIq+NpbJGGIdO7gAlFEZoUl/xmgPB8gmoDKHzhJOGK0OUSYoWssYfpQLfJS9AqTFGnvoc
LSFwlHArIYEwDQiOp7v97vQG8otaH4jeJSVVHYUCfq2lQMx7tDVYQc82UtCoxaCP/uxchjkckZeo
BwsPFgbUb8y4DjWRtnZoyUKcpkJR1CEhXIqkGVURMLfRiIaIBYuqQtSBSD3vMvqQfAoiZaudP3r1
vWtdhw8axFVd/voliYPD3exRSXB7/OI1joOuqtA4Xd5VYAgYQcbuN0RfhJYoB0X4TiTyLmu5JyAM
iBSV8iUMo9yFKNaATU3RgC7EGAtxPCjMyJhBBPpMEpx7QLo/C2CB6jp8KvQhRVPJhYWLfBJbxT5C
O3NZbZFC4i359nlrVaeCOfgTjqsWRZAxjpQ0Cied9XRt2cvvWAOj/8wvG3BoatYQetudEQOliA2T
DZV5Lpg/tSgUpCy+CBvgq8Lt01vsbbcTS7o4mBvmP0J4LG54S6rVuULyRvAeSNeSLxXQhz2OkmvQ
nF+QSAF4glYXSyXFetWHf3l3eslEJNJY6fGWFZ8jxPf87380rXgx9Hy20w9WuyGrkuWUnnKyaMhB
wJa0ZXFBi2ah0QSVJcuig44utoPJobeujAL5fY6BHv2G3jUoKHKcExsArHbOlquw6U4LVUqXXw3E
ZEBeKPgg8fCVr0jp35+oCc1vTT9vdt+42kWbJ688CSJGZIBgPZowUava6BtiYxzXfz7sTtJzIcbW
IwUz+cdqgU3TN1bJllI32GxvevWhIPn3+EMri+TKc08iqkiFH6YbrQucMsAhjStoR2BWZA0cWbPI
24u8KfOdmU6vHFj2tOOqWuhJ8xqKe6gb5i0UZdhM/zfSyy2efP3UcL9nUAgmqXNkSQJyOUeSXGcI
iNTWsS6Vo3N87u9z6WSZ7q1jsteO9RrjwLsxCIit5mdEifgORftDvAi9EnVMyhRfP5Vn6lLpc4tK
OQZiqY+qsGa+Mj7kbLCQEL1xvv8g7d0O6c7NLXnWmvN8vDIIo6BbPweS4jBQoUqmBoR3GA2SqEKB
FNwnjE5WyGZNHpQSFDYWjDB1IwTkIGcpm2L0bH1WTD4m5+Zz2G2YckwJpky9glK1ogffSU+lx94W
6uN3wdpjU7mATq+clXK4HhG50jFqGYVw14mzJgko1o96EqeFhO8XJep3y4GhUEkjj9fRwHCBriHP
V8ltMkH2IDieq3PjLNpp72Uu6pNfdLam7/NzSSE8unhpGPmIk04QwKEFD/kx/0ZrWntiygNKh/CB
hP+UEnPdBnj7PuVXtH+kXFE5piL4hiGjLBbJNLXNb9xMZgPdRrHP/EBNBmVfVLkxV5qa+0xkD3lT
XUEGxRL94YKuRnkHYX9110EI+oq4GjRiovdzOUSEYUZ15kkkME+MuCwRtI8ousB20JSae4BnC2vG
EDd8DOyLVh6XyFyKEHv7oz3Y/E1j+ldAMUi+Fb6ItXqgvk2X7dXzJGsTHIqVRfxEt2h8roz+3K0n
a1ASpepcnb83yr5G8Im5MifzhQchtxiHQDqbsjrBmXg6OkWLx4Gt2NxwRixm7rShq6P7Dmn1jCD8
CmG1YDupESxPVb+gUfXltYqspP/asddEG9NePip80EvZ+b6avVuudS4mfk6mZz3KqMwmmSlEsbQq
WWYGi1MbOZxp2kx6VTK6GOh2oxLpKtm947Bba/fP1NHQRWkgkcG+lUD+fAHPJ+xPZty7GhfXIf/w
GMbqZ6DqEGFI6N4Yfax0bByuVIIhx2Nf4CWU5SB2KJI2iVGT18BCvDYJXrSwuVNk17itnu/9V5Tv
4F43tfYlRvazGj/vL1chFwwH2KJUV72/KL6hNtboFVfq4r7szrS62d7VrKPiEAPoKUbYuBVtM+b+
0xyCfqT0UCpWDWMclZt0bOn7CwLfn3gdK8fMWd2g+L20gW7evMsHcPOLvgTn86mcHuzil0mTnOiO
YvpIhbJBJT8iakkGjE7hRxMm06UiqngpFttd0lcxyjqFhOXr5jXM0nVyvCAr7b20v7tWdDTb6mUm
mQza9+Sz1JpcnxunLlE/qyns+/j6DY8Kp7Ro1G1k4VW9W5SXYRYjSvJRDjlqdcmLgI0msVoVXK1q
8lB3s5dJB2+wD2behaT8C4n1msq7Gvv5uI4dkwLvS3ORaQU9SlMayqBCdukYafQXf+jIncKdgf5q
NZcPusNHcBcK7VBS3Xdn+2uStddBp+mPZWelm7Fz6Fqj/XG8SEm79m72zYeVHneMz+qev0c3+zK6
1UFRjmsaJyXDq7NslvRh/Gieaa+qSCeBQdOGVxVl3PLQeNrDqx35Nz7i2QjSFIpSRWXYF7rG7t1W
4fSnQX0JcxJ1ZIEqVNrbdoSIYdZ5vhkZVLi+THgK4O6m6d/wsvT0iNI/TUiuJh1EBndIXyUISpZ6
BXOKbik74Fwjv7QbEYon5kF7oZ2ILukdwYSi6Dk1MrhfmGN5EBs0uDg4iImVfeULYrwyP9TcYjw2
JuJDZpjfEKRqru1mp0m/D4TK7rOIDKSeIjvXs81R/p5EdJDKMcGNT83hqcup7yFif15a2Uvn8fLV
yOzQ2oYOObQcNxvQ49gV0rx/KWgQZNNcLou6qpFQAEWKP6JoGXGYJlzGjJQHEYsVA4VhJSlBtV7T
+msPUZtr3R2sqLJulN/+9UbxwIsGBN79LjePmrHHOBqDyt+otyzxgZIoo4qz88EKl7PPdajuhukD
l89pma/l7fZpK89qrBi3gAY3aerX9XVk6abftIDZmysdMlPFYoQh7vLD7UyFor5levNUY0sB8+OI
z7toTI2ZNfscy/Wzou00oqtsocUxWzcpjLa35hY91mOxJrtO7g1HgRedEYO94msH6K2BW8t7kjOV
4zzN/1LKdlviSLBz8wbqI8lRneMlOzR3LV4+z89z88gfKct+n4kmmsdqkKJawQcUwunhV2e2Qyj2
ttSC78BB/l0dx6v7up6p25yRhZAztRf+e8DJ0TnofMWx2BbrYl0eobJRty7o6mPoBLspmg7r71kI
Q+VP2EMUaO3RjiaG96Euogg0FqVAh48ygt3oO9CQnHXQ2NACDfWOzzraR3trxkZbHtOzNbshfcus
bR4JUERFpjrne/2M043ktW27MOep/qM0wj6/9yJFqw0b6EOLuDYMyRn+RLkqDv/2NjwGdhSsFFGs
BHSNljixOH6/HeoNCkbxaMN9XV2KESuMBiHxy7X/7L8ae40UKWV0n5W0LY4XRINEhpIgYVcDtjqw
d+L94l5qaZtPYaeShnMXKDdgDK3ycDuhcAxBOkfa9jVTDp8AlXn61JTIdEf+dfOak986Jv9JFlzn
a3w3aiqRDcTNI6NOTzNN/DocRZuWstzseN88Ntf1mnCMAoPvOeMWMGegIjKb1q9jgRqIOqUFAB7b
+yItC7hr/MoEwmgvpcgAgwicvUd5+Cejp7HHV0vsj08kuYCQPNIOYFu2jCEDF4mvDD2F/xk4LpLd
nXHgeXZprpxBIM9Izy6rlX/dgsIvLCUOmwLjv5URJqCejstMXpws22+DJ2rAgu5kfIWaLWt4/Fop
FNACPOIP6Z3XBBWC+R1pd/GkvuEXj6Pamnv2m7u4cKUABbAy0bgAvIYHL843Na0AjuYEKpG+EUIn
qapZtL3PIFH6xuo2laND6gK8peBtBUVvEo9wPXB+XgdBSkjZN10TCgGTg/qO3/Uye2TGUFB6+AFI
2eGxMsL74bq6H8z5/cCVmvPGj7fYHFMqOsq7bP9BzN3BXab2Gi5n1Unx8FEloK1E3ace8EEbIKpE
EUGjJRDlffRw4fXH59rakixbaBBqq6CGmqh7Vzj0dz7xteJcuSoBcqNpuXqO4u2NQgu4UbF0/gRz
IMJky9V+ERYOMQQwSnnfJ3AVOrDzF1y+8gAhjAvDR+N26tfOW29TsiJ1NFwdt88hGw0XgxH8ytcD
IA+MRJfIrIRtRAb/6jpZh9RjhIwhFBAKixvSWD02kFVx+RlHHccSwOi0+6OO+3Wg9Ic0JH4dew5D
ydTBB2M6EEexBD/0V9Tk/92fLYU8LC9mFpEmA8/KKlccGxiMK6hOzuE9xadDMhjvCCHpsYKo1c8q
3OdIOK+viL6I+psyy4bPM/Wy9M1i7RgBmg6PIXM+XlYACWd+KjA4mMH6SCRDCMWSwM3ntTxH50It
iMBLSHjhCSyTszrlHSwcugBjqD9raUgR0A+xB19VCIFYDPzby6Hxl34pKaK0dl7CSqCL5TrDn+a2
bKq/5pafyxC0OoT3NpH18Mc9kOlbrj4HGUiqq1k3iw/m5nZixFmCOL3lijv5CB5QT0V64ztOQMDD
yyYNH6hnG93rpvDu6DK/wyYIfB6KzBrNq4c35JfS8BkWc5TdhqAA1L3zVe2lX1jpmfvLOgvyhcDw
KLAQ+MOEd7BxMaVGSLbNlDA/Ud/hayvDp6/OijqV21Rb0VhcAqssSLe36Z1W71BkMbc/JI/JRZQv
sT/fmk23llJq/hoxOeFHpG3ABcA/rjU58Q6erldwa4nvJQJ8ENkpcPh5HOLTDQ4/VhRH8BfC3bai
A05gErlkowkUzA1Wg6nCMvzTQn3+nUANFf0RV6FZJx24bt1eg6JImhrS0wv4rGvcaR/jpugkv9zk
4ZbhBRy0sMT4T4hSPoT3FJi/O5itB+ojgIAU2pMPxiyApCJnDXATibVgIvN1QVX22sMAYhywkwkD
8Zi9T9aBMr+8JAQFEGR5lk7XgFWit57wEXDKr26sdgllGQeNWc/biUg4MlMBAf+vly+osfZAbL5L
QDdMfInKjN5BsyOCR0gFnwlk0cad5AvIDjzrrrZ1nHMCQ4pYLm06BtJBBqCMGfuiAA43jUY2zF5o
tBTFo2BOYT1CqryeGmy0NqHk8APYAVwHlS2MUMdVqamk7dBbCgb5AYiBFwNY8Hqqx+rjHaX6OqAb
+kwfRYirGbNoKdx2qCSiJphAvI37ZBKh4d769vIdJgMa8y6wWLUkpJnRjMUTkB3s/DcojAshS/1r
RgvMk0Q/4AeKJhUb1Igc1NM3zMPHhP5HYziVObFoxqug9Lxf7o7ENYM+tQkB12ClOswUrB/aajiC
7R8UwHGk0+8Bw8hUZFkpRKCIkuht4k9BGQzgBir+25AhgIq4KRb1iSh7AvFn7WZNc1aX6nH+Z2oz
q5mB3HRmMl+XGdHrzzlgVVOtsdlNnqdy1TygDEAjW+Pw4juaPMzkeMoTPP2bJ4vr+j19hg/h21Jt
D9DaBLSlrQeMOzrt4Zb8QFgpH1XbgjNydFPqEJHSaJK+osUaTWveW+cgcSPllSntwmRv1E/vLdwR
+t6AL0ZY6K59ggHF38ubNJQBplRPKpI6pXuzXP6CMowKOMYX8AodL2bl7BVQZtfYv/cgwdmc6n/1
DIAEg1WFuQneQRlu7zOE/k5jNmf9AjlOXI26lj+kds6NZSGC8d/x44+Z7AhndwcdnzP/iHtDLAmw
VWsuQC6A9GNoBKKC9OWhMale6zeyguZI7ZlMMKp4p+JnShGFqA+rAyt4DW97ocAhIbeOxg9+a9LU
QB3I35tk+++eiGCKDxqNq4FBWlyodOY0XT7gWNki/8qxd4sXwr9KP0f1sK2P3gOBmi/IAKaoTab+
k4fS1Tzj79nXPGvuDONDSj8Eaw6COK56zT9t7qB56PQvwzKIzjHd7Hj6y4BPFL8OHkd9VAf3NRGA
OjIX3yn+dD17HDV6y7/W9J7Qt3SyUrffaRWCfCNqp05psSDyfnspwEbObgyylCzhJq13I4eWDfrU
CPSpPm1MabikTnH5YETPiAWMGb5eWuHiqdBxaQH1c/74gYCCuAzVPWhVdwkTEO1gz4ukHSQLO9rX
ohuSnPEWNWwELAnCRfnOwcwt+56N7NIvoEnRAeGKPkd+XzRn/JrxK20iIBe56rYOzEWKZZHLjc78
JE+9uZ8NuSgqToevtc37aJFI28fM/WSUwLYUX+mjGxnwmfio0XK3iJavY9pR/DLY7YlBohUF1+M6
aylDaxivRBe75JBf0VxU/HzwHiioYyGcfDvLfaiDxrieNb20n/oWd0XxH2s4bxN1pM21eRXyfJ/f
xinCWXLn+Hy/2Khjp2+75UT+Uk6qXk1oovhVWE6a3Kt88J1ytnLLkQkep34GiOyJQpcxV8f4LyGc
Zv+NtV9Zk0dvN/76b/8+Ikbc7EKHP31RopVn7iMYlt4ONVl9jGyotNbgY8SQZmsdgp4zVLr62Job
bRif7wG6Y+gWyrnxMv4k5/FGcJrnmLr1jHPsg8bweHX5uQsI2BIatYmaccLMRXsX+WcT/ioifsxo
0U822gp62PJQujSpaze9RiivRmdkDDt3/maDm9MEhAPWf1XYGEcrGdA3H406pmhJ32ichBLNjMHH
7QE3nKPuuZXwlvjU3uI4MZ/0KcEbEUqyFyE+EBji85pWP9e5EzTX5IWax3SpMSlEdIuyjGgvJSaZ
rGpp3NFcN9DHZf7vkyWQa7KUEhTZko4JcSFgN0aD2OWztvngbP1Yf6c3q/UxXGvOTGEB5knL+NPH
ylxF+2Z1X6CkzdZwssdmmBysv5pIJMxhu5rj58ECgpQmbJeFOW5ukgP9EpW5M683Ogxon+EKjY2x
sTnQYRcqnrOp/Gx0mzUO1+l1qvr36WcE+tjLegUP3U+CCp5u1HZQ4nbaTIHx27fHl5O2yf28b47z
Pp+mIO2SHp6r5wqky0QvVZnfDtomXT1Rz74wEcqN0pV/apjyjFAVEURHgVWbcMp+7l9G2sby5Gis
C4gCE3mR5dlja/LuIyk+joL76duHtBzuxjsiWhSyRQ876lKCMr4vIpyqURREwWP05bLyQ95/r5wN
/ybv1RXXO2rZ4+vierqc7qN49l1dplU/W1R+1W8cLlt+WsWzyo+CBqP7XSme/FMmCke4j/pvP1/l
K5otY/SFZ8x2DMsJeJ2aBcRmO8grkdJ9htnfY3LZ/I+lM9tOVA2i8BOxFjN4G6ckzvNww1KjAqKA
zDz9+co+q+20SRtE+IeqvXftUk/wUe7tE5u6N3xKtxlb/XveTLHBGhXHbNFMw72IJpS9xtGocwTG
ViflLIXoxd9oh2nPLpw9N4TKC3rA80eqqSFTqOd+rfBsmeUrY0RLKIgzeIRzsTHO2dXa8e+3BLfs
es8F3UU6ZCj+V7Eh2qZG35WyjccRlgm3g+xa8JtQCMWR0hlyZRQeONy8SC5fK3E1pGvdSsdF4mic
DXJNIj9L68ovmvzu5wCEuynmP3JUeK10A/lRXHkjA/w8XlhnOTtoXH5FzkWdEM1Y39q6OrrXco4f
3yn5S6cwjvo2FFIP3czeGOg3Yw+DEUwBq6x9g0Hg2tnDfLJRg5A8pkdr74IFbHkNBHN8SreP6fMU
rh+n7NYRI2RzYczsBVK9HlEH5dfKlApa0nH3x4ERQIAnRB/ZnLME83ifnSVMvryChNk+wGfAfaFu
moILEDMRBxGSQ49JAje5T4T1h0r8fp0lrOc4GjA/9DTYASucKZjBi2hfB/0l++qBvuhzXuLOoUa+
kzX+dgjsIMygr70Fe6F4KzL3IcwtsustPNpzy37/Sd2KG98S1RKlsnexg+UEvAgNG5p+frEfPW5v
AlnxK+uL+RChSil9jJEx4etKfENEQi9XnLowvPpHnkODi2/HHw5n9i1kXL7onsZYdXQJ1MK/CKOJ
zoXAm4ORQVpQ+qC8POG9O7KdFrwr78B6lXRjOFxiUqC6G1hagjkFApkjyyRID8sgi5oshpwSWnlq
5Ahy2j2fhpAdNz/yUOJ8dvvPFi2N5lFe08aO15LvvL7eF7ZN9Dps38hmAHewW0C4g1qLT0/dyJ5f
MemrseW8uDhgQfENbo9LyVlAPDIOiAeI7PM970Us0EhsAZipwX9d1AVt0DkCLyFZ4F585AnZjW/I
nWUVprsoSUPAmOJnpNEk3OFa28NL8YmKG+5csE94QX2uh7XiPdgkgi3vz37BCXFZ8r13JEJ5j7me
NLj63Eq549y7rTPj5faEe2oe3U09Y5cKdtpfEPdGLOXlgQ25IXtrejlaEyolpUNofvA63delnoeI
UhmQxPpvibHuxEmEKXQzv9HSykYBdmHvuN8IRqyckIbLBWAGCxjjlSHh2QdXo7klaQ4MFiH8lk+X
3diOOHH+sxb6tSsI2ziFKuWWdOQHDe2ufbnlxCa0lOFGmEfGgE9FKlkp9+ID7fL7T4R6H5wOBhc3
nF9qybgdHF4++o1LxmEwgaW1OjLjSPqL84Qeqlws0Aze1z26dZ9rYx/5wvecEDefm5d0+FzcQd6K
7+wjH81YcbT3nmfWivlR7uU+nIITfifCaAbLAFQBD4EbvcSm5Ri2entfPqdCFafb6qZJO8X3WJnx
T7otbsHpccLylvj0U1luIr4H5CXsjm/SLss7grgQlNuUntd7hgLO+ZRlivQWJhJ7UHS6g3BOBzOc
RuMt69HsuZUoH7HzXh++gcYb4g53gxHuqlk2w9elXTGb6SdwkaqReqYfX/t2Vs+csXfNQLBVgHZK
APbGjOtEbDzrYA3H6sd08tc5UlrhbO3fdJqjJSqx5H5+q5Ni0f6gGEIX91xE4sCwiVasy69VtinY
JYyRdYaq/m4mycxAPY0GAztJH3VeMivnxTRegks7dCIkJ4IjLccOAK23YPImY4OngLnDijY8C8Fx
yZ+YdKB91P2v+JdJTXDDFOVHN2haZldwYoDZi/oScim9TfYb3KRV1C9pyp7pwoP/5/dAt8o9GTuk
wp4ZzV32NuaR1UBA++y3/bNRd+z1479hS7DPtHOPGBJzHtqFO8ha+sn95e2pB7s9tsT7jCnmMIfn
R+YC3IAVQkgD3rbcs3wwerUZS4y24tQ+87el4URwC26hLB+C7EsYHhGTwXMxC0/GuuY2EkNfghuk
OjeGcUqof8xunP2/+mLtAvrw3ApfQBY3DJYVwttsK/4FoFlfYv3bGYhLMTUmVF+XP+JRQo8hCpdf
mIyjPcQ/KkCNLiU495HOc6nS5mcj6S2XLeVrAOQuPevaHwerlxrL7vJHGoeKniyFB2dYPqfRuuob
e2qfMaVmdZYwFKKExZsxzTytL4DtsDBccFkYpDdH3uXZ42YfHzdmnDa7b+2jNhOqhvCUDb3DhJPM
rvp1VgIgdlZAJAsOWQ/uuPMKZilGDDpuDcVWcJMA2b03fKOsZxPEXUNCpwalvDILsGTGCo6GcXge
epOacW4zVVQmSUZmIH/Y4SRBKOg0IulaDlMjb/ig3abPTMNvm6Na+JoHXIl72JUynDs/oKMGBX75
+M0NkJ4hMmsxrBtL1w+KYYYJ8+w9kDY98qHF7f8jrR9QMIOYVk5ZGoiIZE9HmfqiSvxjLoysFoEe
ZicimBfZopiFyB8Ejain0cYi9RMTESkcEsW21G+LblZaAKYLi36PxjdGz2gwHwvmInrXCqcefN35
zScNPmWWPhbZxkBKnXAUIkxa24lhsdSzq7doHa5pCrWgzygrLjVgUFDOip3HO9Krh3x4BhbM/5D0
QkUxRiGo4Jr3rNVyE53Vv6EQnIiglJW0TSi2zj7FGfDmsZPOa8qnpalhO4543mzLsXKptgS++o0v
j2mwjNaPaXWrbgopDuegXVgBFDZcmgB+Nl8pJiJwaHBOerPZIbaABELtgdrOZh+3EX31AbxrlJD4
Dswf3wrt9E4Ubv/f9TBemtv3PEA5y6RlPUqX3i1dRoQnKn1skzWaL4WGuDg0YXeMKiHCxsTAXM2E
OyO+QQkAmMhEpNSGVn26PKcVMbXefIuSrnOpZHkjPFLlE0Vrvpg3EB2u7F91imnqmE5VziejO6aY
pUSHlvi8XEPiUHjMGpst3W2O0XEwMsbvOeoAqYboDCoW3hS6J+Y+C8D3njFKFihY6UvMff5N4fLo
ZjB7LLTv+pxu6vPzCoCMvgtgHBgRWoJQGiyuPRNfP47CfFzBFDHw3CAMmkMKCXcHbAtm62CEiWYY
6A/893w/kigMs016JKRHK6RvqiPk17QaynQboZXIlsgJ0LqAqf/wbbGU9r04A3wns+oqapf4iNBU
DGdFu0pD0utrhfc2f4SdQc0ECzhTlsryuXluUK+UO3EzEr0u8toFoDf+mLz4xbbzzwpI3XR2YG7H
5ir4OgVCUDnQcM8j0jcOVyJwx0jiT0wWqjmuphefsUsfgpU382bB+nV6giCuom249XhzIKe8e0d8
HXbph/r6VrY+EQDSB8JmNCnEG4DDINlwdgjkKHlT6ZTWI3yP5XJqZ7gkHHHJRYAVUZnw0DGBEwqO
QdZMaR+3Us6YshUAkPpGevO+ca2S9mSIyyEN4o2yhL554+vkLO8bb23/KZRSkkTj2oeHH+94BnDP
Xl1sZ2FN0CHz5LnXV+leIUwmsiLMRNeJrx9462WYHaAS2yUyvNL5srCTkkOTnnzce+bt6L4Q0hVs
Fg84GR60fsU9/ut+JOUCmQfzRZKCUgyWoYbBRarGp8QFCH2meo2P6hX76BdhFyXpdElGmMMb/Wlj
ZlW6JOQHBM0+3Tshom8EX+AuU/6AkLJvLEtozXUFo3Ml8PxEn8SJ5QWmfcXuSYiVQcSDWgawroAZ
A+PC/GdzCU6sB6Q35G7A+swwD5n8CowU2Z51KXusA+DCxfZBCEb3NpYoqFrijN9SfPanCQtOREpi
p10ch7kxGA8AjPuHFGaMMlgMzK19ekI9iO85zMCn08KJPthEJOw+zHrwfVvUa96zj76V0yJDwheS
4SGCBvnKyag3zo8zA8YhTeKc9BsrAksTK5WCuBAREbJfmvMmLD6YD0/pNcoiTrflWbqRpr5cZtbr
kbOrlrgVUSrp/2irdgVeSgSure63ElqXks995nfdIzsrUQcXBlnWR5337xpJwDRLt5wEZ4BIbhui
qXSRtNJPln2fLja0wqG9CSGatovZEkrMZ9Q5g41xBkurbI2pjz+NPqsu0TZn6XYhIMSV5I2ggpWT
HYFwn6LFI/8yPZgwavGFuV/A+rmxJuLohO8INrkYqczfu4SNM/hucM0oxyitObH7MvrhNN0F580D
DQNST5ArG21ExFZUy5qJaOG1ruh5K8u0vTXG2lpU7vZJQI7OqFx1BkIKVHxCVmRS0IaQjxJDMiSG
z5L75UHDUKj/eUvnwr/cFYYJcm0kvdSWc9FO779iSmv4rbQKz6k5jChWgK+AD2dyrdKNcObo+0Xk
L5zfEzZZllpBJ+qusauu3DPjnIqLSHuGXma5hZXhO3kdiAiQhgt6AZ9jyOIrXQf4z+cGVkVW2h1u
MFiiz6FFC1IyuDNots7/c72Z+2dot/uEUodDxfKDdwk+MpA+V2Yn6zkHjDd4UGPqyHf0vYftTuGA
z+YBcADMAJaaVSBE9MkSdl5SlgDKwANBAmSyeeBzocRABSzkDPMa1LIWipGjsWlwjo9HP6cdqCZc
Ikp+1Msw4lDU4BVInd1iAh2UYSyJFgBIAma8/K5CigB7bCZw1Wij4rLffLijjybsi1PgdPhU/hko
g38f+L9+zjIFLoHpDkU4ohRUBAvzLvQS/W0h1eNesivobvTGiruGIG5QpXfRTqBEfFBGSs1P0EuN
L8p9eRTA4NvOMbtoR3H006ivpxzwTVlUM6/QWLSoInussJwK6hTOFedOfG29Hp+Ru6843CEurnZ2
zqJO1q/hxb8o55ZbedTWnV16NGhHX5liAM4A4AGJy47wj/Ji04K54mI6HB4R9xFfbswbsCbED5j8
wRZ9MwslDXLTU4wbMVGINbbGNDNafCgvLj8Ed7zhxgjXd4baZyGG6OaOoK8BcmQjQC9PHQa9F9Uv
kRuIZkeKLbhvciJHhAD5rDOACJyjWmF+0fghx0VR39DM9/yeSWm+7NfsrNmV/YyDoVdBvoKMD2KO
awMXd5c+CnyE7Jiv1En7U4K/pcd0IbwhMv2jsqs2MGkoXD/UGiLi7N5lbrAPs6fUZznVg5SLoIrh
yFC36Juv7EYl6hiNAASj9nAGmSmsN9LBj7YEthF5CePy80G7vJRgBqE94yI5oz5SsWXtchfhnu0/
q+nJrpwzvPUDgwv6mZENaMZR2EgpAE/OjHLksdxoW2GjHXp/9rjCE4k67ue1RN7C79SLdtouanzo
+EtHZPTrKJDrHVtguvm4W824/JxEzC7JTOGBroNwJbjSYxs088pc54rxyDHC+WhCmCOKP+ByopRx
EUD07I9chnN7BQM0IzxhHiKrZ3hTNocYIF44owTJQUMEyoaazx2sL4uNcnZ27U8+g40MK6Et3zMu
ump3CfzrLy66s+NfgWHNT1kAgwCbbZQn6EnppUn1AWRlLNcJTYm8PUpzJti7S0hD3ZFFES4lvSw/
GDUifeDucKPW6kd8wiJlAePifY5iAlgZ3vWzwxPWsmEGXxZ6fKh/4lvvhkcp4T7Bvg/eh+MXgTWx
NMqkgsA/W0p8a5/KuX3qAApnR1Gad84MJf3/EYSf545PQ6gYAwVR3FB/vv5PDEczKZ4lIMXjhHVq
87h2lgiQGEwMLZQyPOeici35lh/KOvXBZVlF3tIjwfvz/vjkyQ54FotRgU9ZbEx8aPMe62TI+E/6
rFZ8bq4U8izw1wJLkAr0kFkly4XPwXF7RVjqybrKZhmdbdjnqeC08/yMcyKFzOLumP+FEhpHB0h3
fQOHzIShAOkTB7J1LBpC9mDhzamKoB5g4fLExKXWxvxT/9N/8ifrI1uBRvuCTGI+HmwO/0JAVjmX
tQntU3aIRu5YpGFU1IIuBzRB4ZOCU7KrisIRcOyDwbkLeE7EC4QMBDGgZp3V4wY0CkZBo7qFhl7H
Pgq1eLufCvKv6obP3o0t9HnSyeY6mDWQrsBY26RC4uFWUjGj0oxQ2Quq4P3KPZYVhXozTPWdb2rS
qM+lSgSLMElBacb1zdVhZ6G4OTjKFnmMsSKrRxQiy9LFROLWMVAjTEvDLl9ZLXjCLeJGNRUAqgDi
fMsFZzdjC2D0sn/g0MC3RC9sJ+afu9bngrK3I8qY/1WH4nSSks3n4+fUuYR0HhKkS7Az7eJNCDyA
cmiVIxgz30RwgfIvXaMuYHbb+4m228RwEOt4fywAhkoo6XzPJeRVzy2XNbuBRPNICXg/kRjPNVDt
zwPchghWuygrMV0Xf5iaXlBSPgwjwa5Q/tSYWeVnJubjGlxtnnIt7EOwMfEuNiSMV4kCCKbW9lhf
a8c3FBUiob1DeEIMfOWLShEKUpMFPyJ0iKkJyb7Y7shalGsFSEtq3PnCQTqgmQCaFSTqgOz1QIMg
SoatirRlwAgvrK6CxSRGsew4SZ9FW3aEs9N+ze8o2zAHeQwetGI0B8VjQBPxmoJsRJdRz6ZvQio/
4S1InGy9m4C5J91qrmzbqTcOdyVtbtnKSW28tVRtOktMb4lRXOpNccY7iA6qPpMNndk/eXzC4GJC
vdbqjc2X9V2xMj4XwB2MKJJJPvqMDkJnEpcFg2jhSeEDnrET3NKm9jqjGGva/Jnrzim+6PjrtYto
xIV016RV0Tk6s94zpoi7GDjhjv9pDuE5PCtEkQd3zSbCosgLwnN14Fjhx0aaHcZYMrfeI/WgLT/B
i0mOyVMOQ2ozf3QZg8Y0wdi0+cuML58gqejbQY+kLcH1CM4VJzTUOI5M42YejT4HQT1FKEP4x/Dl
wSpMysfSzB3xNYpVvrh4HJ+358GJs1LzQ06cZfrfBCDdQ4+ronHhIEATipRgOYTcYY+jpRRlsRKx
iHFbWQnP+Y5J5q+8Q8Ce/+dTrcWyLAl8uuTbgzy3TyxeFWFxhRk28AM1SG+ou2pDwk2zpg23AAVX
ukk3IX0gKPGdil3zk52QsjISdrSk7IPcVfwhsSlmIWexJnQRtZ53IF7JEYVR7IE8VdJLXvBvj2fA
sUWyQYE+fLwEmeoaijXlpP/x4dQ/riNXU7kyxhn36YURT9pBFvImH4IEaAZZQQ9YAxSwxRgpwoSs
pBQ8w7SKUuOme7cGJG5owzrUxkYrFkQIMl2Zmw6Fi33Lmz2NhepPGjqTpPqQUA1mUFquinRaVrrw
UK6DkbktWJPn0UFbt2v5C+U4ocUF8iJnFx+d83uFBLCm0JVnXCusfthAdyQGvyAXq4wcWmhLIh7C
sOzYInKCXwGPvUqYxU4Bv4n2SGhW1ErcrLxLoaRzRpLknKnZAmmAP41Udi3RIPGi6soMEZWrg9sI
Uc2jl9A/Ac3SnYvc03jnWjRZELNIT6tCnNfZW+FW+corU3YmV96Jc0bjRKkPCT6nBa/6qdS0r+mx
ekhJJbae5tc77RMYkugQtxGp8siuvJMkQp+yRFZ5QRMslI68jNew2BMVcnjyDEXuecz7U8lOhEg8
UkmqQRzIAOE1xHyMC7o17QhWpzEL/U87pgAhk5hZ9p/XXNmDTY/gfvm8ROIRbXaLDbjmp6z4Lrpe
dJLE0VwPzla0ZASkq84y3wUbKZYiLJBaxitrLhsMk0g/MMkIFplGzCoPs5HPpLRwsfg3yQgoiDiZ
x7TqwaiLbAiVC/EVRydZ6CLcJdZ7n/me5IzsiPiPT0M8TnsCPlM6ISLndvAhYbvDlRR2Mllw+D6L
tprVHodKfDN3OpqMA31VCG6dDTlMA4uJqxbGEXE/qESLyd5/5wyA19+yxspKr0nCU0oKBZX25WU9
Fn637HZOecKMpxS9i7RT4zBON8H9RsY8UXpPoaNJ2UXtyXPUntROMbv+vVKmGakc4SKGj1jvKBQ4
UDbzFYK6EqFbtPhQrs0f2BlxyKvpxpJmLYAB2AFY9sIb+w14FP9JgxjjyAaE3pTz1NdElajP/YHz
hTxtEY0F+S+pY2AvJTSBtIWrhcB93qgshHYFP4IEMc2Bg40JvobsvsqAr/Q0m4SFELuUftX3PvQK
L+UBIUPwA0MCM0wVIrQqdDFqT2a9Y3S1SKqaLRqHlmRnUkfKV5YFFoT8PkyS4N3P/fhHu+PWE2Ka
V3IJnpaxeifwqFU50/IXoEVO7K8FMerslH5orv2iDVztzgInBwcsEIM8RPz/8Aemq1SoR4MbBTib
Tmj2VUu5mVo66/hn3UNumd2pOiTUBOHLgYNuduYOWGJDe5ZiaWC4p9K0zp7lfxtpuzF1fEMNY+ma
2TZ9QCzyEavyfs2sdukV9uGlYkUNMp9laq/1bcaZEv9EXj4r0pxiPf35Z3mYvLikQFa1t5v7+RWx
z9QxQdU9Bd7MwwbTLYjo0Eef0LoIXktH66rxIM7uS7N+bUqHrcTX9INnIQ97JsjBW8jqe7l4euEi
ejp7u7wTGinw8+Q8hb8qDBKc/C9mV/AZFFaldC13wEi07z3VujxZ0sxn0TejUxVsUuD7KP1zHWI5
V4SmfwaUT4WolCrGghnYaZRfo2avVwtAMEKrBDzM9ecdZ+1X6a/+8qagv0E0ahlD6mPemIBUGQ5R
rT1rG5wF/Pjgq+y2zmt4jShKajt5TyFWc9K8r2fZONS1fp1VE7V1erqhf9eeSk8G66eOAOLvk9J4
9RIdu/d3AbarsZmrfvSrduAT7bxves4wwjBP6VzakFVHD73RPba2bUFvh2Ztvo4hQEf8xrPUndI4
xKJwPLV6OR/qVXBF9HH6XofGIWKA6wTmxRMPpOQ9yIuRadxRjBDLJ9qX+SLdJX4O/aOqfrvtj1L8
etHUei5AY1IwxfgWBMv8OSwwcCDkZMV51RnroTEoyWsifG/SQeZ8mzlh0kLLcWTqPHomhchFfidB
SH7qtO53LKMfS+sTA1V0uFVTwm07HtwDp6un8H5HtYgOvl0tjE44fqTmyAvIkFRa4byCvp7q4BHn
tDndDYpvH8UwrJFyOZSWxve1k6cbjQ5Yjw7NVV7JJXWqn0R79XLTJe9Xp65C1wb9MVYa+nVEr5+O
q8CIZ8PSPSoFLSfczjBpESFSh0FJ648RrK0ER+5XMH5H0cTP8DvXlR/fSxa6Ai/XdNgwi0nVFqAW
zekRWmPDxycxffesGmQkg/4M41XeolXT1GGl4QRl0aPGwbyJfomddKe9tJNKZaJJwXJKqxsH+1qn
YEuiR3vm/wYENFZn/Xzu/CadFG18frz0ZZKH04RgRHeRcbNdMJQmD1//7WCkoL7QJFbKku0kjB5/
usP0UF6PQ2Um3yrtCrWY3lYgJXaA4iUl3SFQwaChCm6Y/7Bv6CapKlmCsY4wqdaGJXFQ4KzcFAHb
pExpjatjxuLSVqzOh6nzGMQaSBObkk4PG6BvOLIOxHlK2WoXw40m6MYYxcEp4mzaflE11okGQLA8
/OeggxEg1dRWn541d3zQsMX1+wYzFeZLF+sIaH7peYYahaWUOiyRzzcEqUwVyYNYpniOfhkyD4C6
NOR/SUpRIwEkfFB9ZfZa82ZEWod8bYzFwaFcaWsPuGNvbpqpuTWRdGke8ap3A0MDpxWJNTAvmgE4
5PwiPCR8/j8dyZMkFtoSfB6MmfQVNTWnyecAmeCUqeoEpVAufFrEYc0JXfmh/EPD3QDhEr3uK1g4
nAguFZxXQz8fgukvig3AKgiCiNM4v88Vq1BA3YwPnkxTPC6S+mTl7bVvqTJAQ0ZVAs19YBS4fRba
0arn2b2KSvO0d0fl4HQNLCYfAwQrnbxrOl2VDRoLurSn29Std6HDa3Y3xEds2Who6Pm6FwOXdkeG
iH6eAeIztpC2gn2wLQOBEZLR5PJTD8SgBLCidoIQS4K0fxEXkRXf0s+aOJEXZ90BoZgAKqj16Y8F
+GH2RNRPITX4R9OT+KjqSnREfIEpDk3iSzqQ0qFtqHR61ARk8QB0VwqlHn0pXqK4j0ZUgJIfcgmO
kVgH62YoJUIguCaiIc7MIbWnpAMfFirfQ+HUyE7AUHjoc7xwDupfNJKuPTre1nYPn/7vZu4NpJvC
i5TLo+GGMdGAd034p9uDodP5UqFeSMphDr6eYxsYD0AP9PEP5+wDiJ9YXhGQbphqfF5Q+RUpCheG
IBQQkAzkDBCTAwZiLk1eR/BlYaL+vnkrDunQewpurV7yYzLMsbR0cNcU5a/xKFoi+KOUATufKw5D
tKEAykHKRzinEVDxGc+kjZyKuNvnO0wvhE0jgT0TF6PD/PTcmBCugopALwgXilU5usIXBXQkQAgI
D1wXMGosu0Dxc4G1yI6m1tL905bR+T3y1hQkLRXc5RkWMhTOyAwpTRLH+eR838BfTF9nwCt+bakf
uOiaQ/lFvutMBUbLBaYFYiVZm4N4nu9UJpHbpRvRWxpAOM/fDs732XQmbqV3XNUwgEclwmAUOzrE
nXyFVcKUBZzl/h3OsVXAkUw6y2CzNXNxdVI/PW8e9GuRYkSctH7r7yduTrTJONtzpJCc5xWjt56O
izxUy1JAHHte7vhzljZAGabsYp5FCzxajIBDSLsbKGTqGjGHk+sqJhGiMhW/fm7IBxDTsZDg8Ev5
iqkeznEsAZS3Tf015jaEh1ZH6EXWJYRmMJBIxUB0Eho9UF8r6jQ0R7SUl2JSZCgIDzIyRVSAkTiQ
oFviJ8ir+X/8iapGGkAC+xQ3Q9a2Fq9qCyt2VqrXGqTsIlenQGbwUZ8in+Q/UnEQoihkTfGHe2tO
LM65h3V8skYplZ1Yp2DBhLIi/RFnErDX9xombfs+1CsSxPRYIMFiGN8X92MNDaVRtfOZ5FTSsGKN
ROvzGOXzDvIQBLxgYsa4g9OTvXW3GVHBgUzfp3wRIHSTHQFfn7D1wlHb1zi7vitznaPJcxMQC/SA
evYcB1o9N4piXz1xuFRP6sNZUt/xB6mrHRpUMqAXh4YiV1zayn59/7axvWEVAVeSjfCrAciweqrX
a7SuU3X5LwNPUhKopM9vWVhnlX3HooCyTwiYwejjmsgvkrzCFJBFJr2aliePLlE3R/NB3jnOq0vX
TE0o8m7sfOlsHB3Pprbt1StzvZ9T7N5Iv3Kxz33RQUT+CASI6A1Y7rEtUQelN2q1AtA9lSoaOptR
keEj6QmpypZ6GwyNBlDWNGnuNsO4T4PyhVj1SklF9ktwpIyeePZS1Q9MKEBhNFaHJj6++lRdqsvH
zlnry3RkzY15OLH4SwSImN2dZqNw6GD2nuF3rtC3T+mJGP41jJDJB4Ogp/wgSuh+aiW+q+8XH78J
sl5QKYOoDH/MfXTS9/o+WDuLlB19Fp5iet5dsk8HVn3vXcptvHZuKvsc+/k2OGjbfOHt6k28eq78
BeL2kC0NPo7c/fqAxMUAlcgzgSfXgWVrwxkQBdKXoUSy/5g9ZsmG1iHRptjdV1bVxUkkRNTe7F6T
x4zubN/1UNpSUJu39kfqWB/71E0v0pk7MpBqrH7TgTsyx/m0WGtbQuqMLjbZz3Ou9e2BPi7osJL9
aBOfnH+Y0Jr0kXyF3+0xHuSTJwJ8Edknm8es3MSzfKOPENH/OPPsbM3tpblEXlAfzCmFGgcT6oxV
8tW1DqjzlT+GJMUDNbUoMBqHzh+Dxr/GZ40xv+z8WX/1vDy89skl2qtiRkBJRMMdqw/agZby/Cb1
DggwdpYc2Jsi2D/7G7JVclZkSeSnWAfAg+w1DAu0SybltPyc5aK4tVT6KytWiHafbS3AZyn6B3Y+
tpcUEaG/Dk7G3rk0IhMAZCchQiaqXfgFfr1lT5ODszgRLvlrqUraokDsrBCorb2FtsetbGtc5LjU
iOwJwDiPxwm8GfHkg9DKQvmrGcM7yIjZqH/hmzijcu1bzm22/PuyaC4tjQeNB0OarqxvtBjPcOfn
xI7r3Nt7CXGDlf0UDsSEZw+LN85sHevXDJ2hGZiDoKDp9G/sL0JlUVMmos+c9PhA65A1M+s+NKBH
HriuOQHqSuWgGr+O3i/8n/ZB/aqNOwNieZAuPZSuD9MYdsmZOO0qJVR06WVNC0L1XFbz1MEDEOxZ
e/92XDDSemTVYd8r7n0jfy/fiobRENgGSomw/9YHbpV9BTE9qe92L8a7xG20gfe2aY1IKaKXTbLQ
/1H8eUwq5LP2mR7tyUKn5xX0+25pJ0WG7wFcGNYqFsCpwu+zTUdmm3+Hdrswg1kbsHeGxq1symVI
BpZQVapi8dGpcOVN60Hz+377fftp/Rq2Nr17wapw7sQ1TjYvG6pMtfrbTTDMzvJpSdfzCFg2Y+Pw
Bs+ys9Cb9Nsi53mW1iQy6nkbKGP3gSxl4mFWl+bHuze26CiWb8mvStozBJNInRr1qq1XdbporBHm
HXxqL6GDizJ/WctEZ+tIXqunQ5uUp4fFdsj0wCkJfrj0zK5TIrd5vOemV/Q1cg8/Rxaiaqii6SSj
OYPs1W6de4Xo9lVRgQFYRg4W4K8TCtIjmF0ikHnZs9q863XgHcOMtK34SbLHVGMZf3jh2HkYw5cl
m1gH0C62m7+OSextY/lDh3NcbynnTQ0iuPCZ4XRMHOcUVQygMwwrfVr4/i7Sgb8V5X51Haod4py6
jY6/Laz87xWvK/N+79U1U1HP4DUNBKwvshDfIEQw2dWVtrqquovAyFT9r+PTpE/6k05t9XP8sONR
p4rGuY0qqsYIqrp6Gtuk4Q1ycIiyoT+jo1/tt3ZLW8KwZ05hlDoxLJuosLSmYebM0gj3lqz5sd/V
N041QyeKx/enMy20al/4912bupPO++ftUzCuEjparMW2oS3SeGfF6cFTqOtoamxd1EF5D0fvwkGe
pYz1dOdp76H/xDHXe3zfc22QvnHNUqKVazdARCleAY+vBLi1tRs6rz7HsRLOqhZWunjW07ujIJ8M
aDKmmP3Sek3M0sHKB7LIfZz9+rF+W9rWsbT1XcMxP2UB1qqV9SqQxfJhAi8GHMAvnV3ZdqppVPiX
om4uKadRmzR2TY1VR7FuhpPsG//gV9qmjuO57TzmiXE/NHVK+3eaCcWvPavn2yCSravnwO6Y329D
P70r47eIKMwKUe72FJpj3u3HzY+CHfn9r93mG4VYyMEXwtQaKrXDpaXH6pdWpzqpQzPvqM+J24qI
rL3G3P8vNfHXYZHN3LdCuhEFFXuZe3ULDIfTaNpq4VFV6IblsJ0XGs07YVCiBgFs/JNU8beVuT+5
pS5NM5pbhTKuEo/SSxoJ+dUoDkctUERhk4kp0dLx+2XkoNisJvc4uoUtZ0Se+XBRPxVZMoo7zcS4
pyO781pUSYldTtUvGqTPBC33FCGHO6DJKi2pccWiTze4iN6gtOpsgFY1HDvyN2n72oT+zyj1fiS3
sBxGZd33I/Tmit63afJtrhI6OBOBR1B4vSoevGlt7i1rmyVykFU/Kiar6UAtl1mzuSOUobemP+Yy
hI9ZjKkVZb/qMnnuWxwWosWdULF9/ZR03EblrQ3IIRjoEfsAnxdhUJ+8Buz+nELCxQuPYuVWisgZ
DoBSINop+n91g8QxwT3oDOIussh8BmLvEi+TIzdfYK9qN91Sv8iVemGw2IjTYvXqt35fwU+yxoyN
ZLbX+BPkW4nVVwBr/Z55owkAa2f46ioQAsUVAoFUhYe/AuXXqTMjM6ehCzbEiD5UVBsp4iOYO48i
a7aBQWdJ0vfC3/RxxMBhFBxZu77ZLrEsagesqArHL3tZ1H9ht55JLRgb7POmoluETQZ0T/p3PMOC
HvZiaO7I3IGaqRrgpRgl1sN3PPDhLJKvzlo/YijHJg7qgcgNmOS+REDIp/No6fbsIyJkYxarAEOK
iEgxfKxFCfVgvsEqmMOUHWg91IOq2+UX0xd6+SEFUAYpLiIocqNOD9CHZrTv7PcFDO4NBDUkiiI7
z3rPG9Q1NVDUT/Ao3c0bwZ7ifD/Ub5oY26++ag/ygNT8S3Y9kDMM/CHldzVl+7guIFVpv/DoSEi3
uKjx0bx2kh7mqa+Du23LboO4mvt2S0+osdmhMUsAz4nAiSgGG7RGl39xT7DAF4YB749vctpzvAEV
z5TQ3Bth2UUtSWsQslfYE5xS+Mxgu2mfrgvcRDhBzxFHgXsyCGqxfyA/rsq+Zg7bYoA6w1WGV9Lp
h9XFlqJNhkgygnBoOn0EYrgNACX77z76GDXqtx78Q7fBcRWJJOiALbIrBh0ibQTb97avNQOHJPWN
X9V3gN/tsK6nKs3xkFLAY5sDJRhHzjdJIIYSmfpTuV38A4F0RGzu9zrKb9iMamWSGYe2HsUKDXx7
9CWGcQCmE+srNKoMeWoFaKWEcxwNmewBYxpnVccdYk54fw0TSiuSSRuMoTqsO+5tfWiIAmdVfH7K
rkt1O8GOi3S096J9C8Z33Vcp/ZLf2U9L279Xn9sMtgaqZNyJdPrkpDbm3RaB0rcIZLHBQGQHH0/n
HzYxmgxjwFb9+hQsaKs02ALhsF6Y5Y/yWDjpsAwGUAPRDHzozWoul43bxKxW4RCBjjkTGu9Aepy4
hwhZuaZZ+6UDcaldnjjel1d3WRlA6WJ6f6FSfaIydwc5zh9ND/hXU4ZKgf3ekCcvbfBwCXi26mNf
Q99az1OBxKIeYAyWIybR8ATsBRRrd371uv/P9ZbZ2BpTn+Ul7GNB5rGsEfpRPUkWWH91UBGGowIE
CsZO6xLskxea6ZDsU8MPHZdEpM48YYlCR/JHkXICwzqrVm8CfgZ6MlBQVSPXA7JBIGFIuvDUuhVA
1RzyByO5xOzl/5F0XkuuIkEQ/SIiAGFfhZeQGY3GvhBjNDiBEE7A1+/pu7Hu7owsdFdXZWVl0lGH
0CVFuryVkUaxXT6ddhUfcDEDSfAjAhs/BazhJU8DsEXjvfYscNaW3c6LOFc8P8AvGTBpVBebtKLy
QVPv5nZi/D3Z57WnqRup85A1VZXA6mJ012akxkf3ylgep5zsJJeeTghK17QtVLBUsUohKXfoweOU
aeM8AhpNCg691KUNAorIvWgQrUb0FTYRLC/ixW87enniroiWmtv+m/hj7u6WeCDO3RLpd/faeczQ
gYoofTBUgWaQ5LoEHPXqVVXEfWqgP3MJU6YK0+f8WYpu3/n3PXFE5URSm3N6JM6EHjcXVfF0zeVe
3ZiFB+ujJQxFjXwuD+rCU28eKgc36iU6fHQjkMMH5uaJmBSAGtThqPg5txRpQtPrct/Qd5zYZnqZ
GLUfQ2XYtdpxGjxm+0wFNso/0Vh2ouH2qavOrkx5afmK7nDxFnqdEMJlJiv8duGl/CrbSdZLo8YT
VoTc+d5dPqbxKbk/62YsgRUNy0nPt2Q9Sr+z2jhBWOGGCsNBMiPV3rPxx84jdv8/LEvoSJadgrVs
6+cYlVsBW77uvfs1TG2are6t963as1V3hAueuypYNIocdCXlyhO7mVh0dRd8HfH0bGPdDOj6PPDv
hGBJ+of0dhrOWiAcya+Bco/UPGpQ3vinA91IrAPIx0Ffih4pwYiKkHOIlaaWYVl7aKPcr2/3hfjp
tl3YLbRgnA5xd4KKAufFFTgxDEIIeaMH5ReoFFQQMiuNdB3LZElIouMdIAv66fINsEyXAc04wEHY
S5hfwBUlGeUJGgPLAgISnDwO4AVQag7AohkPhKP0BrVgQWQFJgFgLHOfaMJnYsiBuss4W7/ZAb7I
Z2+J4Q4Sik8xzg5WJhAxYU0pEgomdQg6/L58Ak5uc19RPO3mQ0BBLOeFbPWc6Z6olSm4CNkMCfyb
3DHfkYRF+Jp4Lq4NmDwtkc2ElcfsFbNvaH42+wCASPigpsBDOMypXlf4XTJ2b1Cv+vUZTRZ2LkAi
+D5nIPuNeWRI/ldanUJDDHR3+gaNB/LlQNV+YarBDiCl4krwN6g8jxADk0KGDHV/3YXjC1tTShwg
aVIVwF68GMAFKTH8K8QD/O0+qZQT4C86NyghCzSQOhvyyv9zxLTbOVv/tQmqL45ZxrigvoP4sA34
P07s1k25dqTtSOaRV6dQHILrrx6Krsb3Au4kmHbQGl0Aejoe3J4rrh+TM/0W2NPALOWAhh2dILTq
sRDSh8efK8jPqeCWiDYuBHf6/boYhYFvwa8kbNcGH5Y4S+lRBLAy08HNOKUP1Y6uwHzR4+w3P5kH
Lbj9MRdNklAw5kWCeHXQPuFjEoM4FkUlR3uJvFDMV3JfwF3RX0Zg/P/pfWnA837dY2SrourkkWt1
r9wdhstobVUuCaUpMNn8q/oScs7keKwhHTn3r4yQL9MVpkPk2CWnWygOM3wrKl+VocJF+rK/ldHt
GrJ1bqmvW6EhiaguUgJefHJ1zQE67XNvxfQHqa7MmX6w06DCEwFjTfi5q4CUa2UE5RKMhd9A6MBa
y2LueNNZ3swUHlI6DGyiN1n+WKk4j1c454FjIOoKz4QTxxTac4J5gvhq5tumDztNw/Kmd3lidvdQ
2ILOkk8bFMjh+kJoLfsDXXsyO/1fek7/hT/T2YGrD5byyyMQFqyy9HNMEihX0rqYCJUygq3aquMs
RMYXeQJEeLScaWJq+NG6vhtgzw/ygcTCw+GGkV911KvPtjQDSOf1bMSZxQJGFKu/cY/hq5YUp6nK
CGWibtNpI90DsCZyIsJWJtWbpZZfpp50EEmR9EuaGZUsqkBPvqV7ExYc0pb9es+bp3lUUbZGIF/N
PSuF/mkdm+S7hDNbokF4vx4L3autMjDwrTYRY7tXb0n/oRAHbYWQKbH461ZYeZUIeDP0nXBqNXlD
v6xyZenHVDhhk57sMhqpjh4P725xxCVEw5EcFUxUv0+udqz6w8wltjbLNe5UJhs61EGqXW3mTpdV
nkTLVudOgJhD/iCUydgTTP1nro/QJ++kS8o6oRuYFNPpmmLE/FDd0lJ2q/u4lTs4fWQJqc7GYByZ
ADpkX6uk8nv74XVK71lwHvTHb4r81q3+YWqrnk5S3zGH8/l4oAHa7O6IsNfocN1iCc66OyY+AHhL
qZUREWFz5fNTa8IBQmCAzpp+voOip9XJ1iEI0U8as7vftsH9EUqrYNYyFrnt3nUGRaqBAsP00ioP
Mk6Vgf9PmFUftx0GA7SnjW2aqKExMJ1ata5h00JEyVFrcCfvVttMAl68LkB0utuqoWTQRsTJkCbA
rDzWV+Sn5f4arZoqVtI+VFbQ0Hmzx402GzJMd5w88tJfoe9dAlvDpM+TrwngGhZlvhmvb5XKcTOH
d/rTYD/nFIo9uUL6t5Tyrjcb957vgavcu3oR36W0SH1hU73IjFh/993eQghCZjtO3w/mA8zM7xuP
KyTI53UZVym5fNf51muZJqCAPUxBj/ZvVXoycIWJHFdyi4x8S0t0pEVJujqLFvT1aLevdkd5yXdP
RqeUO6TbcGtqdX8YCGPdXtcOigE0J/TnqDVzygucxsv9Vao8E1SPiZMUz8jB1efTWN/cSpy13evN
+BgfvZdw+2SOrBclOXAiFqtLY85YhAgy1PVjFMV4DyknXPZ2va+7uN72NN7QndQqai+6STkwNPxP
Ud6ItvtLq6J2RA9OG0yvgnWeoQCd0OcfSTQs0aZNVXAWLoblQiapca3iixYZhTNYaNodZivQmt3K
ftPtI/G+6EGiaQuZErkLpFqwYyiJzF+5VtwsWOOkWJui0MRly3wW4C3ZZbf9tEyUP4dafjK6zJsG
6krYjBr5gVHwJam784TTU91lC28ogffFi9wGOi8gSyeLuGmQtJJCVV8pZd9VDcuJwcbnctoai9+c
wHVDlbR6ZDro9iHj+D4FCRZcVZAxp2vXE61qT6eeWbk92p5UG8bWWMGAb546G8WzmqkB2a9yMsiq
h1YCRtxSTubqqUzlsKKs17EuRD1NDuYx1LqDfP3WHh+lhJAceswrVJer/DglXq+GGh7jemBkl0Tf
w1kZoF/IDIa3SFP0h0nZj3U0qG/TdGjuP/Xqs0QZ4zrRdSK8V1jONNBL9WKX3MOZLTcEEGl6ZVdU
MEDO2u3Q9kD/kIf7hAXg5lI4FNtHhW6ahTApGvT5RtfeHogiDPrgwFpyctm9U9VJiEYUkTy93ybY
soa00xiSMtpbbHWewZRsQYmbaIiOlBJBEsmlAbgUHgDAgeBpGl8TOnpDLjojrzk0ZHu5swmo84zz
gzaK9oBZkz+OgiiE4gWNIuE9FEz5BwmFlEfMf02Ks5JhQPfZr0k5aXENHn+19JG0+5KKptb8STDV
OIl0GoeN/dyVHuSEUvMA56QMlHVdvFqJP6euQgFExqO8ZW28XD3KQpo5Gqd2LjkLQzPsnp4U3YT6
bq619LPRxcQmPDN5JglhmktfIXiGEkqmrgId8ZRpAjWIbh3kiXn4WqrhYtiXfMFkXCeFpX8PKpEp
G8k4q2YM0TJrLoYZybenhmWsLMwg94+wYU5nWDGBwgTE22xPoaxxqM2+XWL+NsePqg5hZ9Rv9bz+
kVB/A39DMZlhKOjzDB1RSyATDxRRkC2349+QhrfhI1UBhLF3wfCTOlajTTwn5pN0M3cW4NFy7/dX
2u4Q9csR4lePlebTrFyqsdiP422nzUhpTf1zpRjHe2vHySoPJtmIYApuV+MXW81XFxJjCWXmZHqq
tCE2V0ZcjukxgagHZnhHCXKa60Mjm4R2LLXuE1cjH2LVyCPzhqkW0EFbwaS34Jiom4fRee2qZibg
92ZjHGs69j2N2pxp3fsSJKMdpxwC1twEc22FpoHpJZz8ChwUfcfF2piLfqgGm5Lodt3dl4qkOQdN
v7/X10uSKLuccFdat3C08ue7PT33t/4lHhV0FLSBOLaCQpdsV/XwkQ/osyf943coPuHHfSS3IbSq
eitVtrHuLeVktRQHcIwgFmZyuZ1vZrh6MNJfvsxZcTCGU2m8NUqxLRQKpdUDdmM7C6Avo+K6x11q
xiaDVv08fHSAyU2jQGwTZbYVKdRyN4jZeZ7vDKXxi5q1t7KGl6lJnqvbI5AN40W6W4c7HNR+Rrmn
116MVt9k+TXOJvquKXThGhWq+mXQr083PAw1v1eUeGVWL7phn+3c9Fv90t23aWd6tZTCNZp+U7ML
rxoNjOvDq6TfqTWceUWjpsedE52LZavU+7HdjsmxKMAMNeVlXDJIawj36eWph/d4J7guwC0DgHHG
GTpEkLvt79J0SHrb8iQDLbaDsr7L6aaSR5in0S1n6WANhpBmXiVr4Ghoc8qwuYJhQCGUGk/T/ZW0
Me6/o/454UAqQzWBhzYh+bzySRy00SsvVKhqHbCzj/X0TM/xurwpmhlCbVoa0smS0zYeOQFq5lI6
+sGmQSnS295wrd0kl7dz/dKW7x3Vl7hdinzWlY09R8V80odmZ1UE8mhhkRUbux22OrA5US2PhUFS
8aMWWzL3XA5tQe4p43RCKrKAm1RtqxpBfvPhJCXyC3ked/RJ5QTSdPmTACNXlNj2pFMRp46OcWv5
U0z0XX5L/S0ZDkrahvasOQm0QTrPDzqKLca78OuAeKwoo033qErnCkez6GEXrvNhxaDDTi8+Bvtd
oddjMqME+6JtPh4M20wGtQWc0CMzPN0IFZu2iGWsM+U4mktY3WDDj6cs/YYWeVf84MFUmrh6EK93
mVWERQ8lSnmyF/ncqEOoMrhp0+jLinhkOHGBdEi5cAMffKA+endpXdawDoyAGiOFnlXEiEgVWFym
CHBbf+MUjGjq6aSi12DRjgNjdowQm/ezWj539d6+R5w7jwm6tl8jfEX9N/Z7eQ66x1NNi2LYFt35
Sh+uvuPOyBCYWsBmXzbaY2cklCndHs3v1Fg3c+1K0i0w6heVFkthbR7W1rLogj8+VKjU2mkgKU36
gAlfsjt10km2oa7/dt3r2H4MZXc0Z27wzaDjKh/KYmP283sl6e6MIBX1jwE/3+BT58cy/ZOSOdmv
Mokse2FA9i6/md3WeqxCRZaCloaiOhRgMsOHQlDMoLJl7BRuVNcyC/tYbZtijKerts4asLn6YwZZ
zOiJp4/oaoLQL7/qMMHEZi6QiizT40Y/yCyDpdqZvRTfx3YHMnPVIOHnX3fMRNrjMv/mKv7giFgM
49fqMYW0ne8AzrfyFSp5e6DGvXZvNiI78/RiMtulMT+gFDLyaNjDUv6OrK8GICidX6Y2IeAa/BhI
WMe2tsOa+kqB1QJfpcspb8Y3pYfpAxe3iNNHIXIjcCKyT7VMLFcft+JvqzvAi6GWmhC/n9ac25bs
9b1bMUPJsQY40njQfUBYDdvl57QxaITkf/Qw0n25bxbf2vQRoM9q2YPhFGUsm67dhtC+9QPcTqil
SCijW95h90yZgyAS9gh0wv/N3U3k+jDT6fu3Eejc8jP+eya+r20EsYveizaHCGSZeqztrjE4D+9E
w79lcIKZhd4zNrQMID+zfbqQYVdyDvrXDRbMJgrSMcRa20Y3V31KdgoiRdDgO3uvYNl7oHEwi08H
OrjC/zTWUI1AJMKKUMcgM4Y3C/lqQ1t+FQIN0AanR0ZTRXsSQkX2QVIQ8vABQOg3cVhAqX0G5+Gb
rLKvag/RdozhmYI38SMwf+lgbIrca7Di8HSi7oxiBPLrM71IQcyVDuUr3STeTcHMFLTucar2yZO4
fpoHzNX9rQ7KD7y1EjaU9UT7CYuFGAGXT7qCiGkTk/mPaMW27oo06ynf4+ehzd7wykhVvhwgepQn
wjf0WgNT2wYRI3aY7WPXdMpXAYgIKMuC1blNqR+Osbo4bYxO4AqXTfqI9DBUQXADvhHJ4ycFBbBX
vq2pDAWYRg10ZcBlY30JtpoYiqaroeMUu7nhUMAwlADH/kmRjBGTxAltqkioluUpoCRNgnWN9Aea
IAQWWNF8S/mPieVpCMDFuKxG63O7Co51lgLGK3No7YDSisdWwVcTPXFcy80wrwWsDy+Ge0/BdZ3f
aIADwqUhUOTEHYkeEKNxKIy5LVzt7CilQdEL2Sxwkk3HPDBjHf2AlTwWqxRH9LAzl8/BdSVbu34k
G1ToK5Y7L8YqYwWW+wQTVIgztDW/gGkF+Bj20BX4jBgsa4mnHGATCz3E5tU0wgfAG/fpydjwmmUo
fyWv6teieyzi9gPf3p8ZIV/obXFSuXwCrrjAwU4sJ+nAO4JEENM52Xm+WPhW50ut273yq+Rpinm4
tWEdZy2Sd7McCrYi8ltIGMgUTOvhi1XMQ/XihdYneoYIq89rsZD6TkyH0/UYe++25/GryrntFcOz
tV9wVDiY/6OW7Gima4KeWgu12uyl3GsQrh+oCD0+5+R9YTxDDq9HLhZ71ECek+7Tnk9RHE2fThfr
q0XzZG+9yl8AKdhfMkUGWeuvj7lm4YRlN23ygJOfRcbv4MwT2RCedNM9hE2j3rIhcEak2wdUzvZi
k/J1uU+0UgTWGAMhJrAIfRihoxWMke03Psri6HN9ZjQOLuZIo4Taz29+S9y3uQnJK7ouTEGqPogv
5w6bEEhvy4BjCZlnMxhIbEYKjic06OzvROMJj9qlzceFJFI0FRJrBJ1E3bTAkV/tB9z0mrhaOYzZ
P17bX+i37IMGZJHOMohbONFJeiXC3Pb0Obn2gD/0GWAuopUJ8V6sU25teiKxyves1NlyGoRMxdfr
WZiYPPEwOpxEO2ZqUJAjumAD8Kr2J8BWci6wVyIF5EZYxIjVC39gArWISImIHJBQSOLYyRUCbBUx
3D4UAy/rsltAomiNjl14Bw6nS5U8EXC6977jI2dnmwoIybaO6plK+erzJeirahve3oIpv2H3CqF/
uhihbYc5RxeA7zkX753MXh/P12eWMYzaxwu1/Irxc7opyYGbJu5u5qAbRzwtw2YIV9aa6BYk2UZk
Pmuyj4DVs2DP1v3lNw+2aNycqz2fgKuSBvTOeUULAiaKlHBj94wi2mxwwtjcifZu04W3K6NHQVdG
/DvDU4JPjdQ6O9Mk/HYPelAeZmd7FlROb5eTpnLzEyu4QGcRIVVkZsH+9sCYRJPbxNelQ4T1XnPg
63HvrHbdppw2a7YIHuuv0oGoaW14cBvxCGNDIEYOcuFEE20IpOaR/EAWXwxOLjFydrhzX3svU/bK
Gc0a8gb2IVfTHJ7pKCtdyFIBkLFcq3JZGskf8cHYcByy64HBRKiIGjQEZXyOcQJEDm+K2vNKPK87
0aRuMY0R7m0OIACFnvZCh/zBGn7vbgGUkHTbs6ZP1gZ8HIH+BC45ABUUZORjEPfhwH0A0Z7758wF
tqIxkLyuVOT1RjJOxB086SD9QDoZvq7S7la5TOzNf/bgkHBwkC4eMvpHS0jB2Qfj6qZ/6feALDyX
+rWEPPqrnYy9UF5HtLRHbgOPaTQYQbb1s3zqZvzw3NVv43Yec2CHpnM5isXtRpHXwKK5zrwm2bVw
eplJf0VuVBAGzIiuin2gNBndm3TkPLih7GkEcDTzAil6wz7WPyqH4AbuJ5nGL8PF7E9aTmQxbBtc
WcXuY4zIpQElJF85rPmqcEYzcFcBBTLGu7kzQlLsZpSnmSmW2WP3grXWuYaOR9LNS405NCGUPJQz
CWffoIsEfyhneuuBejl7RyhavBc/pKpwSSrUZ7N3SsEu/0N8zLiGd1ggeS1HxTK62nX2+0qHUn8L
zoe7gyM5f4Ygwm1dtmdoCD6zGy7JgkPnYoIkgBaeA+/fyT9RaXO6F2TKsY/HAt1j8vpymNbf9LCe
C7cL2GSld6aliX/2akv8355JDzon4th7PtPqdbWPaV1/Vxgug8S5pwnD0BMlkdeG5csJcwjcqv3U
Y7bxJHzexZuucaTHwB1UBdE8Bad5MX5QuzQv//2/sj0T/bGhn94Yp+CB5/5Q+2c0S0NhPn5ms3kc
vQgvwCxy75fcO3+fbf/7jHf2mojMs9P1CULJOt9dNIzNT3enwlj6fOafjlykRpqbDyGmlRnXWdsO
4h2co97lkgbzwYhw7UA+yDpeKl4DMRjXxNL+xPuIF0aMhQ+XuGcm4nHOFl+EhYNnNa+I/DQZF+dX
eL5tSsHWd07iNfhnGyFM9SS+qvgw5yV6BLXLB8J+ipe/HGGuenV4WfZApOvgYju2d2mQKmi3l/qb
dyp5r8sPwgO5k/jXN+jR3s9bv5meOp//56e03Th5Nz84+noQUrwyPsY/x+s6Pr4Zz8BRMIxizttX
8wlU+sneURe5QKZuPDpvg8uAl7dsHn4cv62CKjZ3P9Pmuv5RDzxo0/nxm+6BSXpKMG5WwUcZSU9x
eiYSx/Ri/fXogdHHyXqf7RV+r/OheNP5p4qR2ArMp8Wx1sn6Y3JkX9pNjr1bnH29pw27pkfsyr7i
vNjBh3gDbc0nXpwfyMO84ZvBS8cfMc88vuXO5RLoey6N5FzurhIcx838yz2iStwdhc15xTU6XijW
ueRBHoChR29MHV368Iil/fHt7vJZ7u4Aeyu8o6wAs2ANvSS4vYvLsLnFZRQXr29vzEhEZaS59GDi
U+402wkJjV0ZtOGRd4cICX/NhQYbVJi3w5/g/kJqYwNM69PxcmlC4JotuPnFZHXRWY3y3VFyjhcA
ynR9uXCA2g6T4iCPZyOCFsSEDx8c/vI+YNIFPQbQQusopm/yy+kHWB/AIoS9sonfuPE0Vo56MLhQ
4HbxsWUZtB7WJgHxnn+nfBH1kEZHvngav/2MzjF7xQOL+kHsSucI3co7Kk+dy0h4yhxWGj+OiCQc
MWJ23tIIEUSfcp7FwS2nkxqeoCBvJa6p5dpOu/2B1MH3xK14O64vxxPf0fZ+1CPoEX/xywB3Mx55
Eg7vxzE8nmgkeiuGkE5MRnG14Kyt2ffrKRS70WGgHRt3scuzw7JFm0IY6dzXn6onQtYnxYvTfGiO
iGAIyMW0W7zs+ElfcC2jFEt+gLoFUclF8yhWHfoe7ngksLwRUNDJRfv2383p1p+fHEbOwXDufHrJ
OYFtXQp32qIixn8ZmcFhXf8uXGVbegexyzG4564yIEWSIQJq5h51j9t/Ym6FGBqdLkxEVc6FecEQ
tN3ley5hwRQVX6r9OAhJfkAE5qsYF3arsPaJKUG6Vlzd/1y5OlI7xCKCqM+7ndNN4qIicDGio/F7
YoF0HwhZOVc4lq63/7hHqfPx8bFsOhfZkdX+dBSXOP8XJvYsHYO5uis0tnUaBLaTBhe0TvZg/yiT
xUfDNR2mzmPLJQmhNU6sMIhpPGpcE/YYVYw4ndZCgsj4pc1qe6x89LWUzyYk+qgfP4R0Inwb1tsL
r3a0HdM78d8g8SkY97Bidwk/9ca1uMyHfHuABLQHa1jL3ucSdc7h3AU35/uAxL7fRJ9NxMS+J7Rg
r9Hnp+xVJygamMe5nA2o1Dh8jRBreW7q4SyKK1KUzEk2jO9zJdsDmotOJG6rxOok0N+d8yo8QKN0
DpAxuFekghjgXf2zEN7lt2fOwXVEsAfdW3MaEnk5LCjbCcXneyDc9ZipFPeJc4E7tP7WGbtSvU+E
WL5AVpAIyZz6yKAZ5g7U9N7nw6PxMnufSPKc4GZFwxcIrD941/PnAXdgV/b0mEMmrJlZeng7JrLd
9+HL2gxMvkHOYQZOXB1Sauqag0x2bK6xdKNqC67CvCfoc/4olirnMhkuRvHumWX3xNHuAA25FV5m
SSSWrPh1xwmN5x0n4dXlMA/wnNid4W+KDXpi6cLG4fRmhzFeHigEMzSdwoHvy1OeDhV4wuQOpM3m
enTFR1U9cfXTsD5DJeFn9o+BbgSjuqCb3uCZVJwr/9BGUDHOkENiUp+ztmH7kTDxRRDTDq5MXfUu
xqfrHd8zukZ19PD4DTpqT3zNJ1n4b4k1APwYIyXvUZLxGZBU5M/ir8mtTjx+dCf/3VyzbdlQV7/w
Tye+kZBXvrGXosK9oX53piR8OoiDeHoWOYVIXUqvIywglU3keFxIGdC08UoYxDexHtbf94As4fxt
o+F0Wx8+k43mFR8ZTy4RaBbbf1mL0xtNVN6NZT188f4uzyl88QbMWRPaGUPibc/LvxjREfggshLJ
fHSzWI2wBr3yqfTuAbaY3olnE+M4NqDl7M6ns1irK641OS8fxyEKcO92qeeLlaw5iy+uFufAEzDi
Hqs2LgxY0B7BZSp8af25IhYq7spPNp+fYjKOqd1/H9j2+SWLDinx+FPjId8ZG2MLiZUbxYPVjf4j
wqeAr6oQLHj92UbfdNfc9kPogn+m/PBbB7wzNuKCZFSis5cyJDMOWiw9kqgYDG8EGFDsyBZCu3K6
KxJkuukWFy39ZFyy5iIoKLarWGrRhNYQOZnJ3PENTulOS/pq7WvMarSsNJo50MAXmUw+zmiRKYQr
Wob3t0fJoCb4yz6tIkUPSihWsVozcp9t5Arkrip3Mzwl2xbts9X4l00o8t+TqGYgaDQteDbrlVa6
1wUIkalmExdDC5II8jn0vRdpcsuJ1ITek4Ha0s2SvF7m0illtCSWNzJjPj0WP0vQSRAt2pNSGTQT
ipdF/QFphq4KH1gqwvKqQ/vDeU+x1iYW3DWtzF4CmULlR6b2WaZgmYewBFhs+2nDsEUgpU04gdai
XQaPrrqj5aegpiu4P5dWNZGSor+Bq/CtQio8f09p+esK3CaYeBLEhikJULrYdu0AN1GFDHjPF9u3
l+7L6Aoby9LLAJsq+ZybnyJ6oA7RS+k2Q03JlpEX6KmVcEtuhyJMLWT9HwComac8QPmm0bl1jI6X
pWvbNqNANkzFIsjqxqsTRqMo2etRi8ypDgZE8cYm7Oiovdb44Jzn+ysNtd+kQ/FChbM0vGbZj5qi
o9YhWtlh/bc8GXcqzAHXABlbKUTWkf5QobSS6YIWKs9lcpT04zWQVPO5ZU55AaBz4GIUg2u8C378
95BsTRxxgEquMAaelRWaNKifteS1tX+T4PPn0EdCmpqyoH3WcPzjNjuNkEeGl2J8vjdetQpl2vUS
3tFnffU2GwNzBOq38kDS9opKOZxy2hAUwkFCylzC9jOE1hfj5RXYtoTKlwUObjNv0D/+DG2kZOcC
vVhdvq6SuGac0ijwsi4uZQGjxyuY63AU+uLX67TvIXdmejAjZZ2utuDz2gOq2DEZ4GR+sT0geEKb
T9Fy5PS2aL1t0oTx2V5Ar03vtiZjEwoNSoQ/ufzFnaEbLh0T+B5IMfrvrxTnxobRkBg3M2ADUADG
d7ybJwd1DKFwM5wAz/pnMFcyvzDHPBRR/j8Elj3SjyOq89vhpOMpPDzCLogokShgBBPQQwOBptTi
Zb8LIqfN8b6vzw3uFnhJCBle0KEEpzbmayP9GQ8BBPa7l8ojpjLJD8Z9WH7gjKDtv9pCWkG32Poq
3iGiKczCXpSwdHoPdQEQ4XkHj2LIBYAG71M6jD7mlFu0CDgSlwU9+pSIBXWCfqEL4gRMwykCZVu4
MOYceh22SMhICU1mIfGPbUaC/53yrv3d9/O+RaO5OHSInnfQS1H+w5+Jsh+IjuMObPoMAPln7Wrm
xWe09eeBjMRw6IaT69K6V07Vp6xuSwyQ5B2Q7Anx10fnwwGCym//lKdhz88Qwa8rJAInxFqF4NgS
yS9i9AiJIq8mDHdYjYBlX8/TCtvSkmMYDiwpS6DsxYg7tL0endxv6cQqvjYuMl3IPMDdFAzcizWG
OrN6VOpy6TK8g2oXM0yYpZIpWoKUWj1xey8pExCvtIJo76A2DOWkedOizs32rScG9CVnHkWFcbvw
1kjloMoucHp6wG/8d/mGXxArn9fvVUoRUiIWD58VDLiUnrlU5bZ8Yh1axFp5PX/0QLFn9At6JiAE
0wFXeDikn9BJ7a3sFUcYtiJl4ujd8SwaedhMgfc/PDH3Q09pk2+n+AE3sPPl13zLV13fdxJaB8Yv
w6dJOHrpkXryU31+HB/QPz4msSZhc6653wGStTJJt2AxnKhNPNkvj/f44c8H9Xf5X1/jUG7s7RQ9
Xu33nkw0FRxLGqDphpD6sDxGoj5B9u+7kVqMTjjySPklOd52Ooub05WD2zxBUJHR80JMjDqsCeRf
+YjgBWK2+W5E597iWWIMLDlrkXrOI+vZGNbas3pOYliHu2W7ILWgOvC+PSMQA+nms/TcI4n2L6OB
u7pNX5ptE/YbfNmp3dRn7Xd1QuMB0ZmCIakPuF9INOhIrmKSFYP7DOj5KdsxpKUagmFu1J/6tYzM
p+ILnH5jU5q12IMVz1zqnCzlBfKojreZQTuesP66wvQCddx6m0fEvAkMQXq9bkscqmV0yPi4yM2t
dVIxcpiLycyCIEHDkWmRyExP0ov9olAUZs9Qyovn5k3+5cRfVVv1WTnxUMbjWrQYs29+OiMmo/n2
SxJXgZg/u39ChUlf5GgCHHuvQ+4x9wlRXiQkEQUYDuWleUMylaje6xv5wexkJKSCdZh7YOouFLhU
zIzBdBITT4/CXa1CGLR3ptngozM6hI7i4x+uM7EWoU10H3AJij9ehASiHl/p5Fq5m9FWAndApgMn
DU9OXYK8Qu7GZDzErMXFCu2FSohbfuvdPjuoso/mWoNQBIVIu7G6gBdZ1HDUAhmaADMTpHXcYo5n
VBT+GYjDase+gU+L8AqHvgJDFLAPYvTs8zrSNbiC1pBWp0H/p6N8mRwZ8kbBRGh7IOjV0jFmVXMU
zBeMiU+ouy3wDMH5EDHvN2QZaL8hJWkwS8P8nO0TAPpvMfGHVOJ7zogaoxCw936Mn+lVh+lIZ9RT
OXFbT/pCISU2DkNk/bBSkZFTWW/yMwopCl1xH8p/D6m42PLh2XMCLfmDUmXetsufSUbIqYsnA0Kl
AsL4/nfnkK8WUwLsE6QOmCrGQBeiDjZbfxPoKknoqxaPn91Zespz1B/v7PSP4k+fHeO5ZQx95QzI
n6IuRAUJW8NZcFp5al4foNyHNDZ+jd/5AIWwRroBztvAnCDaf2T68L6adfZ9e2dSbrbRVXaAwP7X
x2M4k/c3yTGhfL5Lm2uohbQ2XgvJG2FRCP8BdFmN4/XZfjMElx3omquPxEqGoVQ80k8dnDwNqMCr
d/I92uUpOuOaX5hrFKyZByCKsNpZwebV05jJ7TcJjd8RP911uUK/WTyeG0TMMAnMFEVgFQ/mN3xb
h6shhPVusFxqxxjoOjHcsybSvTZfN7otuKvR04GGeA8rAi2SZkTrH5wieCqkHphxq9YHBpIujEpC
LDdt2k7rAS3oD1KtGRc3/woPFassDlLomzU0dLgIvkTnBl74yf5i5dWvtx8g2h3Rc2GkZ3DZX4i1
c1wIFSI2P44TxDXALrZeEt9IktGFQgaOlufs9PP6zlfE4+nn+tr8qQf5UL13H6Mp9lH10r1cqdNX
cUXbwMCFlo+Lsybkbf2AFVLm6XhETL71RI8A5yI6zsEYct6oH6tTARqmn3Ihkn7DVwETEtRqmnON
akp7/o+l81puHEmi6BchAt68it5b0b0gaEQ4gvD26/dUz0Zoe9Q7GooEClWZN6/xFpzHPKWHapUe
Ek6PYPG5BlPVZLTM6STjX83nZbYWLdRfrL4SsFo+NB0JjEOWHuwnZtbtEGVhihchbgpEDsJq56gk
LQPSmw3xlWSYkYNQwoUNhbOTyCdBGIOwhieUliW5hc/2pd9txk8UMTab9KABt4Tj88+zEzLkt1yQ
o2wYEwlBL0CmNEAVn0qUKwgohdm6jpcBCPxTCUYO1xD+APcPT9IXulyyizE4cq+2GDSS/MFWzV5g
L+FW6zhgs8Mkf8VvvcE47oKqhkopuaPK9ZiedTzfTFdHzKMaoCPg3niQ8/q4YVWtOOJhL1LLwGfU
HuKPs0WBi0zfw3uF0YYAsHkXIftoj3eA+GD8AJ6iOYnQsHIAXPA1ow2C9nZjClBvs736ZqSd2USR
D2OYKCka0IHHiGvo7pI98oZLyHW2UfAzjOEJFl8VbqTVDU4TIyrOfqgbeLxCv3VbpBBDjLNQtyDF
rd4WvjrNukC07N0wnoVTDkuKlXmV/pw7FvBbPJJ+SdokKIQZL7WgD5BFCgXwyWebbrs1CM8f5gRD
qrsxvRkVFyvmlqxY4KQ2tVPkyNVKehhnHPoPIoynI4bTZvBO8GT6Qwg3yb3bBN9i7+ZeMZrnxiFJ
xgv4z8aLnpogH1AGfZMpFRV+WIxsElLewEQoS5RByuiAYt9sGYuPChhXSPcIfkbHRj+Epcnfd4Mn
N7xzMRC7lMdqJ/8pZwoT1hwX/cvEDQ45aQCk/0AtSocRIx78F11UHrAGxHlUXRK2Mlj9bB9H9ssI
RSL6qmm1yVfNWXYHMMAwFKPJxVN17i90ngH0zzhD0m//OHdeiCoDRldOgmcvbMNq9OcIVlhwB3Yb
OPIx5mvQAZ7lG8GAcqsYwtGl8xRpQz9fKOGKo42zLNYGnzttUPcsmTCzRyvDrBuHMU/Bj7Wqrhln
uExRjdx8CAbAeVZ58J3Yu7iEk5zNnynKNj7KeOEkZPykbw4COjzohhZcGAya2MukkcZ62cfbDsiX
ee7eHDcb5cS7lC9IEUxp/GXlo++lZwGzKCkzV7R4Cg9CMLA33cY+8pvKbsQnqtnn/SGc03hiBsss
OWoMzMB3eh78gQ75GVMS7vST08lBrVcMM3/L4UwIAeccauaGrg5blisuXkf/jLc7BykfT8UxEI1Q
iqLmhzPLFP5mnEpUIdQO/PvY4TXVF4VzK3BevqjV/toHS0bseNxthlJMAH2h0fMw3k0GKWYe9IgG
s3uxboBMoBVDTrsBvvDWPgyokZ4LG0+YWD+1uHDuwTwyeTtID3LhwRPqA6ou9h3SLtiGshuPNZVY
z0wQ+2EGDDi2ma+KlSmMdPWrBN1NbBQpoIbYI0g+QRl4YLYLh/jBBoywrPg1eHAoUEqeaGhpSIOw
+5YePES/xU56FLts52D9nTLZc4gfIEt2CuVnljEY0zAiEYAnsT3FnW4vKMReEO1r+lRvHYs0Okxz
yKVjW7vDp+K7H3Ue341n8s9vBwISB4J2Ia/nKV5Iu1x0huxLyB38s3obT7LtTsm+3ObXEGLQGYiJ
3c+/cClwYrYRvB2aPXueT/0D/sLDQQcEMqsLSWKBvzNPHvQV/Uds/94AKpXyaB8sDLyBcViPRenJ
GuDgRS6BuouuggqVyo8aNIe4/BC+waiPKIoePsNLgoDXwR2DIU79E1o+jMxy+AUnyBq0kfabELFt
fSh2sqD6AQpxx5An4LN8C4Wgm5fi7OGtEUJFCKNx6YFGgRzYee8hnt/+Jb+SE/KSsbpGEGJdlEv3
DjEXEuSyD25uwTxZUTP9M+vjgeeWi4ytHCM/8R3VAbv6fyuQZV+fnX30S9oCFTDfUJ4Hf6zBUtgj
l2fhFc4WWJ6ZSgW/OnZ50creUtv/gRVQAYc2nEhhHA2r2JcGLCGaWO1B6AiL5E96QLEx/5p9t6pW
TF7+rSlWjLGsWTvVCld4LBvRO9EdlgcOre6vozxLBjSMnFgV46lfkWjCjcLYccCyFL8AV3OOWGDE
M78doJ8PRC2PVJGDlI/lAavQbIogH/5b4yFCsDRpAJgCFoKKVaYEbgcmdtvM0SQ4l2JFaOfPSVrF
S39t7DjIVw2Nlr6BkzcwRsYaQdXKWAv7O2ddLnD7m7pjnPGP8YWtkxI0uTg3NmWb6ju/By/sbmrQ
5Jf30t71KTgW9U+gDvu3fPneKQYD9ye91/f4mK79vbRzdp87m2+ExPHSXIKlsdJu2i0bRkvKRPYq
3JppcHlsNZGWARWadcbOwafmC1NAKrC/4o+rwqIRpcS/q8H/y72leqCsT89UlAFw9BlEix0drQeF
HjhoBR4IlRgVBV0XQSw8FWxsfylRr4BPt5ACjmvNduaIPT4n59r5+We+9GNj5EsVDLFAgxP/Yx7A
Km0UTchYwdY4Q9jegfwRBVGhYA9kDqnleRk2SJm/wq7DjPhFn8bRUuD6u2Kv1DkhYDk92aotjDE+
Yv9sPDSiA//NkcNBw26uQiPlVPlXjKbZgE7FxOmBTgKW+9t8Akr37wI+96WFb9OJn6XT4Bs2Z/qh
7MnbKzHCeIuKvf7/T6SwAjm2IBofRd0L85f6Gagc/vLRIylJG/FOIudfEe9wPcbU63woGbaTAhNy
wGe3blwarhHZW5TLvCD1f1aMuBIZBm8XrgUHnvCqwhDYG/Eh+P6D8a+4UFTn3TN/84/yrfx7sxTd
oim6SSfuQ7vv99yZ7mlv7ENzUQy+5dN8Trx/Plv9Du9IOzaYP7yrZX7/7nGPM+bf78jfNxd6YcgB
jLKppeKVeY1XIraC2pu731z7tf4iQO/M51XW/AQdDmce64wfMF/5+XPuroRZwCj5LZ7+m1X+K1Zj
cUXEggqVGSHtNyvuGKzSM01EuQDR4sgEHglxwwwf/RovTXHYCHgH/ufxc/6X5yI6V5Yfv45gln8J
edVVRtbxI2/lK9iSwWgoFgkUR1oevv4FOSCRglLehgNOUVYu75fppvyiLkT7GP5k2k+AqggaCN6f
4O8dpCnQYsTfQzriHn0RKzMeGDytSy5d/aaWoicVP4e6cRie4uXXGtJVsvi4yBjzmQdxgy79jqeg
eHYbjXAqGeHN0Kao/uX/JK2DXykfpF/rl1XlYXC7iy/1XLnFl+TCgyOuWLtLLt7MIUEAlRMhMNRT
LBjhUrry78q8uTgrfpez+g+ZoYuXqVyMG6jJjqcRu/kt8U5XHnh3azFNAZ3jWzCUl0jC6obOXfor
aDZTFNZiPdLLWjdWIldBsoTO8vOWiNrGbv3f6uxJCLcHPJg8KRmZ4k9qCKooHiLEWBmchlP0EvaD
0DnlX0nkFJE4fyOzY0vDaR+jRlQjbEYcLrwbU6ewFDYDvD1QhPpMFYNenJqG2wDQ9sd2zR4MXsJx
sEGoLpx94l/2MLau/MGJ5ErC1dV4RDvnTCoqSCp0wfyFBqO64yckXFR+DPhgPEB3DBc4BqHNGUAI
/ziK1pMoT87FoB9l5k+FTTCsLLYwbhvdvSgFwFPxOOBEpesVpwW5mjjo0gISp8kixLGAP5kr0eyk
QhH/oX+JBuILnxI2K2FpUNwoJW4xvlbYLhCDxJFtPYwHpwYHEiEBoG4USaCg/HR68C/fq3rnXTR8
hn15TK/wmWiJLJEehTcs6gx3WD/IvDmj97YW/kU50l6+QTnDF5bsMKZ4ZtYi5qM+AiHv5Tvsvw7b
gldDJl9xSlm8+Lv96wWNi3bh2hR3iIdjWt6ohRv5I/DtF8i6earW0cJYJjCRqhVw8SbZ1VtMq7J5
vnXnOUApOa4iQPdoPKWN4Yi2snkXbJ1ULp1INheJv/5SXTUxzioK47t9djbX0bnxfobtRsQxqzfl
IFh6Hl6oGDvj6dxug3PBuPNF2PqS0OCdgPIhrI6Ny7+YovU/f8RgTUw2myOpivh6bRChsNBZETpT
l2v+YIEk5JUEOxLLWD67bhU+uxt1BGGsBrm622aN7daL3ZqNm93y3ybMg+mfZYIYjAFYKmtUOGGJ
Ro7ynW0t+YfcNo3A3IB4gFoo6RprBLTEzkLgXavjFjKk1SMjT4BDyPCpw190fRTmrHdRBFF3AMcW
oi5hQbHwEfsCgIBRGFS9cOaPuP8csz2FLt6wyrE+GMKrGDMFgZjhUYefC6F4SCn+tRT4MpviU7BB
cBbwxdPo+AOqATYhgkJVb6hZA3YCgZJaIgmDCk1as9uKwBynJYJmyIFNEULcRN0Newc29KDDmkn4
DAwojEDNKdcD4JF0wqIwCMLFN8sf9f++4c/q3oglRtRmiHPUKWDdZgNorDBxacyx/8YSy6dt5UiK
xqRCJ0J/+1PzMKBq1EDBMMz5+T6JwG7A+MAtMe0ADcTQBPcKm+noAINtZgPOJl2a9HHwm/HGB3CD
ApYNebWaAnDe8hGvFajQiiVExOQJLjAWEmgm2gusTWwzoeL+S/dUhbVuItjW3j+0RyQhK89ewCPN
mwahFg8HPw1AwkrLwM+yoftbiaD68gIJk8DKpXPx6L/IFN3GJwQnDT0lLdXdFH/gGIwz5zAV0y4Y
2IYRgd9G8jy3obSqxu4D5TNr7mWBPutPovwtVSEavhw53Hti7qODG26/WYyTAAMUT75Jij/JjHrs
+d4I/7+RHiWjrxpDcM9Ry9ujQiIcGmesrP9Mvtnc/ARjTwmGOv78TSk83TijouLX1OzZ9xM+2u/W
C8lG0dlJHW/T1diOy8Y2Fhk4zuiDZ0PMC2aNvYpzAHOL9GiVG2vrPyrq9QpW87drsSqCstEg248c
JNXm4tNDiqCSwnquZcRAfkOJfC4J6plfQxs14DrKgN4O/D0NPCWh2WES3rHkLNgBkWlO7VtQgAim
u160BCY0w9QYy9I7LqOpJgXjLsY9XW/mRpwjauwBSeDeF9CozHveYlIiTzxbn+cKDKUwG3d4Ynq5
NqrK6u5K3tZ2VWag5C6GEEONalS7xfiTCndOhJCIT3umvbaD1GkigSyrjg74ZwxyKo8ADTfzjA7f
wM5E3iy8p+QJkjHAqHzkOtokwNIucXCEl6BwN3BgMEvOgGAaXxsJIqzqsHNYAL56MLR0e2wVQvnM
Yte0pffp55ZlTZW433+tz7S3KbUscL9AoyjBb8CPPviPKcsa0KTU1bELHf67giIxClt1GUBkMGDP
10E9L3pnUvb6BgelXSrl249Tb73UWn0qISxNV6nvrBdVLy+LuF44KtECgj2AkKn5uK+SNlvSKYhb
KMVZV6yRoO7LslsWTrGzG3OmFuawNr3NN+ZxYBEEdK9kl4i7mJSki2cx2jF3oqChS1gTYdXOy1JF
EViNXXZIDxCj0jGCNryRjd7exKsowF4mrRL8SvRxpHtj8XffS1YtPhiyO9Odacl90FJaYg92BwkM
SS10dvK0+MirMG0ZNSO+RwyjDCMUSltn4+H17a6gXO/wamJAz9ahFUIyxhh1VpMlC4f/n0kfaeYQ
33fx52BB2yb1dUOaAgxud4d9ocu6FhuIQfR5gU1ov+Jwy4/G1KgZzWV3NCnR2vPwtxykLzQ23yOr
iXO3nXkLKBeon9ivkNJcOjoaXhM/hh+kL/A1iPPwny6YM5oRRDrWFIThs1HNrc8JAF5MMcTYG3Iz
lA9ykoJhu9Rg4vlDUA9IV5DTaR46Ib/R4kFxi2nbpkzu/E2F2w70mluAAAngploJVyUHzelQepTN
RP8TAfNUDMhq4UDCqSOeDNoOpUYwdE/1DG9w7qc2EpiyN9BtaHEW9v72D1bBwNZqNUzmaGrgjzNW
Y7aoPYoVmEOJZyDr9Fbcojl9MtNmBqXVBAMoeHRzQG2YVfMvzmWIK/EcxtyFgIUxegVUJPbAY32g
Rgm38drjTF0K00FLqN0CdYJqTH0nd24Fs30h8YnXiCC4mdIhLydmtojW5VK/6yOHURRpwdUkmkv7
GNOW6X/oto96SZu6p2KiYO+Jy9EixYBwAUKiTLlaSHVIo9sW3bwA4RHiHnDla0O3Ih7iSS0NSTA/
8Ln/BTVn1bCGfoWbwILLUvcYDUGFjFdi/rUQyZQDylb+Iq2zlQo32Fj7+MvsiN6CmiQyy8k3j+ZU
kczm64WE/eAIAKhdCFOfA7VAsmoY3VHigugRpIaPBRQHFT3W/BtMVBE7jHsWtphjvitWRGk9En9q
J+OajXdIvh6+1frYmzFGReoJfAw/YKZjnYPNMZkCuD3SsocPbQ0iTgSvGmK3zO8Rw2tuixwDtsW4
vXljxvf4HglJmd0L/zoWdbnkDheT8KAsVBAVTEjtH+Ust7OWuACgMMGvRxCMGOfUnIovslAx3kRw
C5QTBjyig4SXNobpuH6l6DcoHzqiZOObFGLdMKgXZJLhiSPzcytEkoQOUKIKggWHZ1riaI/gbl/c
UPOUGMFToslDg0IJlz2O8HLJylCMESkFPtInCHwKTCMo9sYDwNIKxgCTIe8zmOvJntund3Nj0Wcj
h/EnDDp+FOwsgkS8+jKYYbWSHTMRMOiE6/3Vp3QiLOgv4qJxoy8YcyD0sJdQRlGuLGmv8VpdQ9mh
w8aClAIrYDoPgK/ZYxUWDmNC2lp1xApTFs1EhdMO33ISPuGl4NILo10bi24DWgwM3Sn+Uog1PjwN
hTNActWRucuzDCiVnzt4toxu/DnvCywLLCrVWPdfJHfKLFjAkCG2mMwyf+KU5EyWsw866mN+TeYs
KloM8muR+y+cB7QeaA7kKfAgfIgMpgiK9tRViJcydOmLgPuOWyGpL9mx/JeREGOZj+YboiX1HKVZ
cJJziDq2O8Li1WkWDnwhLvmJSBaOz3woFLjZMBt576/zQ5VGFdXBvj6E8N9PBR15NiyxuALWwQ+b
viAQKuEvUSQXSjf1hjH7Gs1O8ua/g8L47x8UZMhTT/QVkjRUJ9BedwHDWX4AsXsxZbsgh4Vx6g7k
1Bxj73YlVcEQNarQJSLeZNhyYsRFd+MtCmgtEF5uBqlWYpbWmGLvBgSGx8gOfUS6hgwJ5pj7fwvR
/0pFdZBFNOJL9FicE3WEXTDuVxS9XAvsyyhEdZFwDmrrHFDUET1zpxnFmAmrOOpj/e2zPVx8xP87
Rm5Vjxq3fZoTdjuiIp4SdsfsxPMC7pVJM0pe2590Rg1Uk9dGjTQjhaZeMrBkkUiQtXhOUfy9+IV8
8U7RK36lWdTgcuupIyneNQGbuZOjui9XvVuQHOTtDS9bp6KIAZeLUgqIEpPHdhKo2JpCsWRP0Fo8
t/SzGT6bpKBoOnUMS9K7ySCo7d6dxVlLVJQxDJiZ1WvCvxVMKtyRmc+7TZLNNPtgs0913biVv5zr
4zw8y0hls8HVRqenj5Li4sg71cStYBRau5qqdqd0SxfBlSw4r4WxZuagQD1WZxXQ8VqSlpJcjKzq
N9ZR+a3hCPBhtHiovTP7oZdzxVgEPAe4TErTVPvVEJeW546D2uJm9yAOdrJPGXPTbXScSmju/S8R
a+eU5hYDADiKLo5yi57k3kwegNZRJVn5MvngM2vtqIBNBfvP7w9HIY5dOegGxmrksnjEhiCmHX3M
nfqi28N/uKgoMZaauRGXi4OdrxyE/VMcmv7iJkvX2CbFzXKu2HxMHUygRMgOnavGFRsS1SV1G91+
JAHWOggvwrPrg8aN8u9QYdPtf+geWZTVnUChaoB1c9LMFCyslBF+VLa2VtR7U5OCNcUOgn2C3Re3
ObzlDFixAmf41OOvz5BthHsTHmKgoRXtN2EPdcNs4pryyXDo1U1hzCtpqwRuiDRrmLo1GD5pI72Y
68UscSY6/Al6KWtES4J7XVQ6S6k6Fe40U/GKArOUfjPpZkTvLFz76cF2p4n6Uul9C3IlxYFOYQr+
u8VWK2hmhjVXNK72oe3GdE6UsEqFF/IoFmEBxaMiFySvQX5lxpLoORp6FYy7ptmvBmCU4eyO0QoI
/MjO3zL5sPbFcTd4VJczzvCPOuK3g7jGCLa60edUFCOwVEndfd1DwFwmPcpAsJBqPfXluuOmOkb1
DoeYAsHH5/Gxdl8KX0uOxoQtqmfWeZsvsXXswSqEKRMlrR5sMSyJJI65KYZkUsoIPg5PjF3rYpE6
1wiArJJuFoBKclSrqaytLW3DNUjLRfq9+IgxzI2mL83vOS58nMjATDiJS5xz5eDQlwcFtFcP3g2D
TC5IQ8dztiuUtgvJmfL5A3Vs0meGpgrDBfypJL+pxsUB/1dTw4v0/q3e4l/YLshfBeRbrN3kFlTH
yuHwwjYlSPCQ2fnFwiowDwILiu9lG2GaIzwBrxHiJCoWG4RNwh7s3sBZaUEZfO5McjRxA4wXRr5g
AJC0qw/iWmcaM2/zbk69Ztln0cn6sNLOH+E8pq/r4Jile6tcJLePvQvtY2yfJGRjn3uvbaAO20B/
FNfUflS71M31HRcUrVrE+tyjMKPGoV8S/gy1f+e8N5UZCXIVvnra8ou7WGLCa2JD9I1BVu0T6zJr
05mkzyQUm1w9V0Nq0s/Z0cz2+HV2Rn4OXby4/KkkCR8uOZko5U4FZo5vKtJktlvmPYbxNsiJ0Rl5
qJcObrFk3Av30hp33pgewPWInno04dZ809M3nvkMdkx/WzWzJl0ilmRW89lJ6m8KMUV9wE8XYyji
i4EqbyUhC9/2lVkjvT5+1F+5YENojrg7ysxZGh7gAws00Pfft7NKASoRj1PQqczEM16/CknCGZb2
lf+6ovi0j3Z5JMgQFpmCK0Q9deJF6J6dclya+J+EhzaGiMX81ti79iOslh+UgBiYEL0IVat4uHQM
9e83OnA3gIDS5lRjfAZI1MajvlhaVDx4LGP27s2SeoOSxF1mziXtFx3TL/U359D6umj6/0JlnZoj
ud3ZCk1FtEvP3+bVVoCqMKQ+JnJp++frfcdmTgpOMW26c1BefO2aJMeq2lXt2gVtL8lwNO1TTmGd
wb2gdm7ZzTVg6S95pRaGcIibK3efglwVZKHm6q+i3VsMytzszr3lCYvbo9quRO8hX7z5pz2lTApb
FgSEZOvQeDOf/l7NK/jcWAEAUc0/0VFrl0o2jqqrzUxOgifRONLQr/7E5W4x8jXB3J1t3G89fa+o
m26r054p1g64LFHFQ82z6kEml8cPDCE42YJoCOnWUNpRJ5GkRIJpH+H0TqHUQmamyv0UMvlHsOcx
Q4rrbiV7yVb8csdWOWnCheOnk6LsVnGMA1HWj6SLLskzhaselMa4Vnl7dYjaN1nJFg0DO4Zb47GM
lWcWpkNfkpiy0FAzseSM53copTvFGHNicvzKtT5OXSA/vxuG3OdSUqZhjn0pN1+xOBwtIkgwzwrk
WVZY54+TETWpzf0+W+p1N+rtZlLKmIn7e9sDXeyVetbbTK0k1WWOlhHZ207xIhrJsjwmQWIbGcpP
JbdPA+VFUwOexqCgxVOVzmGdsa1epGTjm89AOiflMuunONy09BdYjM/MdNEjhovhbWxaed15lzZf
6ck7046te/cx7GG2Zv92+TjXn0EKLN9us2bpB0vLeJTK+2vgCmksQoBEd25BfPDVJb4on2KKBoLG
7yMNcWcwwCialZbMAG/SZithFy4PLdbroYlGVYRr7hg1g0IF3e4Ue2xQrmJCFGkHfFix3vtIC9zX
5XDitZOGGBzymNdhhmkfNQc0zoMT7bA7KqQ/xVh19arncc6jo39o63ESLep8ovvznvQdmSgC0iTA
SMacZDGACcWnttRNtuZh2y9af0FKTV3PS3fi+4vCHFfo9WA4IhRtZqU8TOUlhSN+hDAXcvp1nBSc
kRdNSlsYXwa48Q3hqQQh5QBhGZPC5snQNp/61EYrUx4TU+4Fa8NgoBHPckx7w7UiRnvFAYc+PThE
GebEqQApzPCt+peMAB6UrkQmZOOjmv0awSYszhGAkgSdyAvmGBBgF2QBRTvfS8Lf00uZ3CqMreMd
TgVHDwaGsTK9Z8ez7zN//QLHu8qYJkwoTiFNWHs21bge+uaoiqfoOrB1cMKNjOEtsQKfEZOJCPAM
YMOeyqKzs2cqjCCHdaXWwPfe0beYTPY7rftTm5WjJdCK/J9WftrAah0NMSMB3Nzwf6Kt+fs2Yy0U
vvyuvVCKf/dCX8jtVCsXemShzFI7yB39vP7uuO6yNomshQF0AUZeAuUyd7QIAkk4U9vv8guxmnPa
T2hH2eQ/eUoEwwJvpVR/Be6aQJ+q3NstYce8/5tG2laNuOODwjtbGckGuBNZkWlTZjbQivA+VLYY
dpIbENjb3IdOEz/CTUkHxuajZQANuBeMXG8Mca6LJzzvfYNF1hrfCLvc1zCDkcvbAx9l/G/Ev+/G
esCIyChH2lP3QDBwvsCJtgWZxZD9weL0O1qbDKNEOvCmwtHqt9bBnUwUUDPz+6ianTtkZmeF48I4
qs5FbYewJ8nyYHeoUANyO9SRPohkzHm52BN2588QZsaRj1l2BzyWsbvg4K1f/VH997HkSB0qj9SY
WNaczv9TL4LPM9d+c6YHvgo7xRxFKRy0avyJ0onwTq6vbfvO6uXXW3yUrd+OsxCUPnnA9/hiIhFl
zFF+jkk35xHqnV+9vgPKWsqJK9Bav62OKpvBiRye1YacdkIuVr3CQwT54ZxGN3OS+CssM6JoZozp
IfGtSAIc9ycfdxN88B+cpsyfy33irLlvqnLNyLlKtkw/oDsSiqrHZOQJW2/pIaXzINpK2SHzGEDB
V/sYIMO0XgFj1BTVIy0LJv6RuXYRdmLhi1+vO+nR7SUzR980n7Wm/4YWdqhTnoFEW1QO+9akxdLa
HNsqQPjQ/E5qaGh7DfIIWFu9B5lk+kyAKji+sgi0c11DXHAw3n959ayC4So1S80+N8X1S/URfPeB
tWw+j6QZpdZcA8jBwa5eef7cJmPLm1r5otQ2Dvtr+/RhMbmL2r720SolBnkchswy6fPcZ84OUcP4
Bc0uql2ZL/SKzXVI9xVEp1KfldVar6dNO2++SwfXInUWQmhM5qExCaKJXK+K4CW8pV3G46VzNZlg
99VaSeefcsGGRpeZrdl11O+Ex8ircVGcVtiAk8qKjVK2RBuL3SJzVh0t2JqX46jWNz1HuLw2nJmN
VQZJtzhaxR9hkQ8/NlUFDEJhnJ9sc6HixISCwHrlTMR9mdXxgb3fHyz95GfXjExyOSWweY75lVrt
exWF26CCe/udysk8d065tK/CjZIuLdAzBFfFrYt3XXxx6zcJFolzTeyjmo76cP0JF4o0rfGkxMmt
lE+t8cARXU0nLcrbs22rc42cLYb6YDnybwwcR/eGfoLKdNB+NzJjo/amFfNuEjuQARmSZxBwDljA
EzpJyYxLGXNvE5Oradv/qRB7QmfWhJAm6z3Gar2zkTtEa7sQBX18cCEMq4zJir2ZnL+YxPIeg22a
wOMxuYTqCSDChoTgzgymlEDe/g44mxUWygdhQs0F/BLoLOPk+mTCnCdXIz8SOAYiYnjrQNlIGA/i
OWanbNhjHJp83Sf04I3HHBTXHIVvt/jUkzZarlJKfJLDsOv3cnCLmRod0HPp1Z6Xk+xpgPkqZpDF
gIekOnnBSsM8vmT4T1ahAozw1p4fVmRVR3yCH/z+ZHUlc+ivou9BhwuC8k6fFOnJI6LQLy52dVfY
PsaZsZa+0xBmdTnulW2YzVMbtu6yE2yQ4hxWO6lZl8bMI8odVz4sCht8b08qcKTNI1ltOhPv27OG
gggDkALmlTTxowOj2jgIBwpxzR8cYnJ3wUgQKOfvE620/FBADXemKH3hzaOh9Rbu3NXmLMLWnpb9
mswYM1n7bcM4o8R8mYJJfYbSJCkAXg+6zfEEWjSjnyzx1+yn3y31anjtEEpqv7qxrkweS29JQUGX
/zblqQ4Q5e/cepn6kATToUHCLdi2o4wq4xxHCwKziggL6u2Xh0afMZ0goQCovnPWEjY9RiRx+952
tnBsMIa0nXRqNfJbE8UhY3T3LMdghj1wPmEazxajICbVAt1jiM1z0m8U66HOPz1sN/XY2xMoGu3n
pirT75WUZqTd6gIGxmfD1QfvKpmGjh3eQzeStaMvwcnisCyd3y9rx2XysO4NTKYpl4edic582WAH
Jo7W5vu2IPyxsVfZ0y33fb6KDZ2pfgW2ACFORyHGu+zB9OM4Gpaf31uN7Z9wj7/I5RKXHmIGFJXE
8Vvh7Tg5QqsZQCLvnHORL/rvMgSYsbpL0C0lWAA1cjVn1xRnHZJ0QgZVLgKfr5E7isOpBFEjYamZ
MTEpzaGiTMCQro+WcC+1Yd2dfQmHzZdjzxgkGea+yV5yzi7KeloILihgxxnIPy8WmQqyOJUZitN1
gMX9xeiIpY7J0tpMl0w4qMS4xZ8Qco0Ccg4ry6/J4yHWiPkqhzPoOEZpVXCQnZEPHqu5M3Dnrr5l
6srtJ0H1TLxdgCNtqL309CkBMAP8Yn+dOr82REC558yIiQ86VDnT2UmKBxdgXwBElzAXiJRVi/mi
atK7BdSgFntQCQ+iJceDqqruz61CWrYB3yqZNDBEdP6XySvJnSfJIknWtTUJvguS2l1EMyHOyxcH
B3ioBDqQnzEmttxo2YbcRZjTsULOxAgtao+Q6QFdzeydBJeGOaUN2bHFuM65GDm28lcyd+p4YL6Z
So1xUfYCd5yG3SDr5xhjWckGlYHkj0r7ydz9JzT2zActLKGatCESgsFVAw4JyzyKX4Cl2LReNYvI
0FUnbbsvw9iCQQvgDfE/KWlfLTluGk8cPCQ3XffpTMESOxVcOXA4nkZdvTXaGKm6Yx278BEx75Xp
aFet9otpu93uvG7VaBNgUTdYl1TESidYwJCIqZC7vCXuAGzsoiUX7IUx5kS1Fw9Tdn5HshGtY52A
1UCA5+k66Sh/2duWrXzO5bNptQigNp6zUJNHmVxyasQWj/FYDXeNKy+yLx98/GUK1iFuzL8Tu3g0
hAITvgAptCQo55bk24T0o8b05homjZ6ztaVzWqwCn1LVMgYpq8VnH7AZ57L3aGtZ39IFyNDifIQf
vgWi3UOSQsFRJ5QpCJhdon8c+H+fdOP2cLs8ZawbGn7z+SAtj57SjASQgxsvuevMIOB7dNktdhmb
+X9frlcGZ16qVm2kAItjthJ/0OKhEfawCMKBPjOXWLkPlZptKBnFzCYY9jPPQtRcFFPF1cY1KUtO
g2aOOaSL/d1XgTwBJyfgPLb4LfZQ6aGXvVORMpH8NuayZjr2cdHApfUgZfgTK+MeNXxjYNIdNMPK
cbcNIlsDUp1R+TQlgqFYuU+LYZoPdp95d4BGByZb6cHCLJlVYI5q5RgOy4ykjHyKME69loDgec2p
ma5kE7igvcTOu22UsZRWy1ru4LYGyaIq1eXXacYRI5wEg7IkbVadhV6klI/lq2XSGuxFIs4b5rv1
NN+ciIyb9lQI/gsBNieSSJs5lTOZjAscFZnVZTRtGPTBo+O2Xc17deuZ+ZrMidUQz6MmGH89fxPw
kEHu43w4wBkC/kQjoiLI5cpiiegO4a8h2kwm6A/hebdEwxtDyE+wpxl4cksVPKqQNCKxuVlnqO2r
bm2dQd2jm/qH2oqZrMZ7mzZ76wzTe6efPi/c23hLnJQw+BgD8YlgsWHfDPmPQ5i3z87CB4Mkxqfk
h/ksRLQty60q5jKMk6ZIy5ld7/nILdLwfoQVII4DLwaYxY2WrmJ+3glmNCQ/2OAeFCvI6VO6ApRe
hcisk9i8IwYNBO0xdhE0csaNLeSmbfrKVdancOkruN79gG2fA5M5kMyRhWMHZz8jCsAlZrzUMQzz
sXCr0PKD4Q78J8QMHe8rGhd52LUD838knddy6kgURb9IVcrhFZNzxvCiggsI5YDy189qTw3lsa9t
DFL36RN2eEECk18I+/IHuJz0EOFVwS+Afqc8eH2fJ0NvYA5NNGQ3NNgGgkLjmk8BAMUuoejn0/x8
ka2F7tGOYrAROG0opNIDas7P389YHC2AqMBnbrFbo9lVQ4696MBnoS+BFxNk1YH17K/11T6Bhfrn
wyCDusKbRHMRvHWH8qtwIEI6Q41HYKH4xxQ4mhCwxxwOyMEY6ja3ikQ0RnUTDS6bSniIlSE4CXzt
yKYR2uOHGTIytbTAXG6oKZUH17l+9AJmT2cGegg3h/aDvALfcC0u5JAg5PgZug4L6QIfAAHUE83I
4sBagi65CK4+TIVD93crgSz8KQqUmz/OANPncNewcD9iTKpdIJyxKG8ABYQR+QSwJ51HvsPgPX3x
kqoXc1v5ROzmePDwkecSJky0+QdBa9EH1kM+wchiaTOEgyACZhR+x59NO28KET0IZM4eUjVIU9aC
gu6HYAkJupAQ/WPGwc6iNB6CGIRC59kczkNYCWyuP9qEf3MBHXwJr3+0o4vy+J6yg7dDkJhzhdH/
g7mztYdvlOrD7gqmWr/iknXiSLamwDYhuzCjBKBCnSG/bcaWoMahzEBxutME4KZhWYg3lTLtL/3l
c4gO2YFX/QhfQAdp5XM1TgXvAAvdDSbzm+8qP8UCoYCvHSK4jD43FefPIT0HW7SNpojznT6AB9ju
/i6H4m5f7W19QWfooky7E7pLB4/0DvL7RbmgukCx9og2XLJbeOPOvOQXtqYjxiUXuEZ7xhZsxPDk
7N1tAaChumZTwcwV+EkNUEGxybZCSQERG3QnnUVxyDb9xYeWBwSEO1ccYnjx3321dxbdKzqAGT4o
R/IR9VUemK3DToL808FmPpUIjDUvsdUecCbyE+RMkMDcCVYiPV0aIWx+W2L7MOwBaTxm/7MQqby4
em4w5MH4H3IPZHp+jN9NX1C1/sgW4HuSQ8qrjW9kpqwOMn9IVjwnfw8mKQunenEd8AYWhA3eMmBW
XcCAWZBcSX6QB8hofo9LzyccIIRScAkWXQ6iMTze5CdgsE422gi2IVoRFUplOLVZgscHjhWMJy+W
jfPZAOaKV5DgV6CQADyfyFpX/gv6OENo9k5yzfdoOD2dXyJYeRQUrQ/J34WtQphmsc8Br4uhtbGs
biw0wcyB2/Xq1uxBhtMIGSONH6H8DWsMFP8iuQBB24P43pYX+apf7Wv8IoN8sITto/uMaMEIKG/5
IMCRDxh7BmVU/tiAPFjQYNfhKXsvvvbmgH2v/qkk80A+lu78QPA/fQg33qp89BfiMhOE70voeSgP
QRhqeHcdiKWahc2yucS7aNM/OJu4APVCYdEHh2jTvYrN9yWW1ffF5W8fbMeWFZq+ABW/8lcPm11h
YUWHdJfwPNUk24Q7gbFApXEjrVGZ2FOrcP9YLiAaudJ8gkblAVLSgZhC4EEtpPrDlkMnKzbuWV59
fgVunoPve+K2+hyGRC94OkeQi4uaP+UgWNJB7Mq2XNFqx4p2uNIZL1h5uNv+YT0yJnlBggQoi7j1
PwAI/fm3iva6cv3U8tyXsn1BB89IcEiz1bWTzaUMyRGciDU1uVUGVJNU1RdqU88/+GY3lPJqy4bz
PlMHCVkxeohocUe6NZNanB0eWW8ftTS5WV70SjqU5T+OPai/YCKZZQSNfNHqdp0XKpbU33lJa7QD
BId/e2Njg5llM61J9km7KDrg3dTcXzOglZpM4282owIu/XwSe/3cxmug1pVVjuN4kucjuUI5mOAb
cRC2PGHeoHKgLnJFv3zTGPS5465y41ZiIU9RSiOmnZtdtkxcbxNTKTuViymz/JMtnRgpjMR+9GF+
MCvjn18lqC4MnSrH6bZbltTNqaVNIiwzlcLZVyV9kj6qQLtuUq/emNCyews5djjaDq2cokMzBc+j
zpFmcYz0BFMSB5SEGofTBBcyLKMmPpaJVmyj4vrZq600wajSU8o9SlgjFX5xCIw4xZIoQodNMv/R
vJ6FhYnXt3MwSRzUr7T08ISTjfiod9kqaIO1RCpkhpcoA2xEbyGtTpKCaC6hpV16GI3m/qa59CnT
QuR7NHeUYswdz0HkZs5S49fTYiWVTIEkbZwjk5uzIrQU94G1h1Lurf8cAkWQ9AJGiga9F8ows0Zl
KUDttwuRIGCS3MWz2J+V/ol6SG9vXrKOGwB7OK2h7J3Pon4LQtPrvLmKd8MXpu0Hg+WS6WtG9Owr
eSAXDL6ju5bcfX1WqAsAXhz+3liL1k4z7+z1FzaG8FLaq7RpvypQqKFr/kbtQbNgrVW/fnTRi2et
LeXy3hD0CnNpOwthYgAotrXGuXVzo18Xnms6Cm0L2Oe246RJVomZMOWZYc9elLAXmi+Tn9WX2XDK
BC6Ds9pyTAIHDtVTT9+2OFXewokPioQHVroq6730PWsUlTFcG40iNEunGkzQL5mk1B5TYTq2q/yr
AbhM0odf+eTr1qCBuhS1IxnZYqb+Ru9NehyzJHDmfTol958nOFMpH1hWCJR5DNCVapOmENjydlgW
yqDAZcRghoyBerk1ggcW0akm48HAsOmYVQEIDjSYiyHC25pD/QpuqcPgI5K5CagCIqjsSqJJ+GjI
dBJ6N07G2LNcl+7eLce5y4veom4Wa+Pos7CrZcwT5BVSgd7as39N87cjwTTUVwqaUTtK2tMQ7PJ7
GERTkyMrgzOuwopPr7lyK4yl2jxSSu5KhlqYb5SO4yJ7J/WvD1i2XEpGPAysh1Yy2lw30jYBSt56
lOM7vXx2EbWUdTXNa5Pik+K97SgdltpFClQotR4U3YEWGhPFufdU/obMMYSBlUXDBnp3WaKxV41M
BbV6Tg6GvxguN1+qBS51gsFYNjHNldssfWPe6zCwafh/621TjXNtE6OjoTCab3AGhzj02QefPTav
ZWrTz7uE0dsROF6m2XmnYRDrHSOXGccH1RPdHaNC1QnZ6lYfthotJgQrpHkTT/NupSqzWn9r7cEl
N4TwEMqrvkPbyrcH3zCYfdD/aayp3C5TEAKquwDYHn7dmYoqmC9PdBK8CikrD7l8RnzorwXmw3VH
SQpa+cegpqbyaAg13RjNfbufyj0QlW2Ksnt70d+S8aTjooskYqf6O5um7icfBZ8lcSKjmP314XIh
Oo4xNg4v9gxRCJhUlDGUUlRWAI/BhnIRmd74qB0UpwCdLNzUvKVlz7t2Q2eR1pw0itS1286BlngJ
6W55ScblhpsC+KfWGeVhubdyPnuEuargEhYLW5U5Nag6O3YUMlq4hjXLYehv9GYp+SMd/UHwqKC2
fWpPOUK6OBKzuWzcNEtX/1XaBS26RLppm6Y628lckybANCfWlm6FjtI7KRIdzAFcTDzEGMXRlvXG
sk0O/BGKiXJzgidCLswX+T+OCHBev3qnDhehczBw5RXXuEU25XORGpIrjhhgSRYG5rTNtXeXr2vs
ncO9zay6P5T9uI5uXDY3mcg/CIwwZIBf2awd+9mbz6jY9R7k0vhmSAigRt5DWxZ0Ts0JlYiVojWx
/2B7Jf/SRY4axi0zmtMk5rB5xlhHiDFV3ANeBPucSOy9qXfT4GrwZ4dUBnaAh8pxdoyrm4kCaL5P
Wbw6mUYUGMMSgFw6K6nlwEjUdFEoycFCpz8q8NLiVjhHts+FXjCx5GtcculcGxv+QtzuZnCOUn2r
gm+KV/gbRUigNjfEu7Ayl5GOC2oGUdpBi0Dse5EyTbNyajIY/Wb0FyTY/Y19kvRqGqXJzGmAoMUK
XDn0idaKPFfIsrVp3VmrTCKntTcpXOZGZ9KINKc2CT8jZJTyAv54YW18NTlZaXyRu7lkIc6hV2vD
FjIgH8pCSI8cOg7o5+0neuvUvUzMK8LpysdoXIUJFTbaIdV+DSBvJC6YdG8RsynLcF5S5Tq4Y0n9
1cazQloJdCHhxSuKWYz0y4d63giPPd0LU6aFRRKseJPvGxiuUc4sBbsTCnrP6ZBL6DHO0AYzLTKA
hc0ysG41Cj6uJE5oPL1xQs35fgcyj8BLqf8w4l9EYaRwFaOCzkjGrrUJGpSrhnkoObVhNfhI6NwL
aRhm1dhgKO0k3c5jsqFwSeCEfhAwAi8Elja22DGIwJR4GFlHHxpgugUYioLiAqOySc0lx/BSZ4Pb
tj60wUwEdjHqvYeddpMuSCelHs4FRgZIlRtQxSD1UfnWTOtjtKcg18n5xHPTiSN3y7RUF5ZdrqW6
P8fRdxsAfZZUQMZpMM21L9JZ8s4PPisrCH/dqn8JEr0VLX083KpA52z/HksnoXdFhyxLZuJppS6Z
SzZncIgUAYT+jBm4eN912NNzlLdYuh4y+iaylU+/rb9Rgi8Db1pKdDAyLZuotQU+msqNnZpgQoA/
KXBZnckRJjsqtguOStNGuRTOM2f4a4AZcCekohHhNqQ/qVKF9ojdxPnJBDVnwspurDPJ1qATCg+Q
ytNq1+5t/ISauVduMkQiSxjvq1g6mP6rXQgJ1C4Cf0knwGXuXJt0L/SXydHQwRDGVjYprgxoMWjr
9DnAe3TWSrBrLcsnSGamw2AGAbTvQi/HrbQpPjerXqsNSmjNMbDoInkzX1845c4jWPPPZFpfbW50
i+AzMUoDFIK66MC02NbazReNt6pqALTjmtZZdqkgDYpvHX195dgvyzpHPpcVR84YgOdCaRb4JlGq
xcFErmaq1Q4qWhu9DPQRKloh8l97h3vVT0gjrYvXiU0TQ4EXGqRMPtGLqQ0IbU9ZHTN2pxG70QGP
dPvQOZvSNHIZ4nJeH0Ow7HRXQ7Cy8uftu0ur3NnekWFUbzB4nlnYdQrk6c70jjI2iYihpGE2T5R9
prBMgdvbO9/YutqhZHJe+evKfXc23Lpw8oXBEg7jZG5EiHqOcEzyGR328ph5AFiGamVSkYcjH7p/
LGRHJ2JyFy4kBEqdeWtM6bv3fC6zMeZe+ugNNHuWNTwUojR+wGi6jTNt5KHd1oyjAIdrB8tFrfgJ
NQj8fTHpcGuux4ZxA8ucQl9rXKQILYqTGo0vaDEJsrXL0Jvr0qxn+g+MOikgqASAUd0FQOIAZDsD
+LSZKx8GpBimN9vgw5x7U36cUZCnrOhV5ExU5ikCNuV6FSZZMlekxRrnLjEPazUaaKL91MUU3nM/
P4cu+B+ygO6GprW0SQQ2bSiHa1DRdov/26gBf1RanEDRTA28o8bgsvOwJrDbkUOLyyvFTUBFRp/k
35vQIzVWvMgsXH2Y/YOH1ei5VtZSAqUnpdOvMyLkYxMHXUvO1q31DyiT0WwNppYSk2fagDEZMzwk
W5vLtKhr9JPqCR4YoXcJ+mcY/WsinEx9ClkUX2qOhmHDAD6oTiY1j2hxMrMrOiBy0VwJZrnkQCDV
R9D+4O8pQ7SBpReCe00MhGHag+PWt0q5Bh8NDUj/TClEY3lU5BvQqnX77lrwwOovcbaxlmGwABlR
BRM6B2GDO+vYMwYtqGNISqE9CDLhNecPfXyAccVDj5QLSSr9AznGjc6f/lCYZ8bcnLwdDLEvBr40
WE55DjTsx8gvFhu8hjq0cgzmvNZGM6Zhs6ncJWcIZNFen6oynShkhfSVDD9E905xPvNTxgMAe3r5
1Mjn0N8C+5btiVe247AbeyWvpFkyUA5JYpWumSoFeqG2venpOB+lBKPjhZrfeygXGVWtRparLnqg
Q7lB86F9fWlNuW60DL5M070zHYkaeKJW5XOn0o8t2C9dXwvgsv1d9Kly1xugkZqpr3kqKpjPXrcw
Ry7Yw/naasNFwKGWOHgqfbyJnmy/cHZcym1XB+FGoM2LrYkysWVEhI4cezk8fiV36nnNOit+vXDe
fud2aQ8juhl1XpE3U4E12s/HfIDpU2FQaB1JOu20+u7E+7Yi/xzp1tHx3k6CqzX1UiGdvymNZRn7
5EuK8ELhWYNMR4QE0GsswBLXpEX59tLC/JLGLkv4I7/DpKBvhxaFjM5KwLX7lKtO1xfVJ7rrhXYM
AT8KOdBmr261uJ9otv0ODMpM22Jj14/OQtUby4VgG0r1kriRlXTsZNG/TYZZtB9ExUKDjOD6w6pF
q1XBWDkohm5m/XyV9M4k13FJQn7xWXsnyLyXyBcRDnhwPCDlA1VHQ8tIR3G7xPOHZhwAM2w2YQTC
y+boOufrYAsjhCtgIHf0PetI57sre2ejb5uOGPFdlK28VlfdhFA4dw7RLF6jRQvry5rSW9+wvlZ4
u469qTdFPQhOOSZn7qY6S/8wM2rpXw+NMSKaOG/ZCAZlx+5MG4C3DaPve+8ZpdhDDP0AaPO7gD8o
RigeIF0XDuagYHpJo36MX8RwGQ1ApWGsLR3wW6u/cHoRsxpqyhCjQvScUD6CS86DDYclEn1p8i+e
CMysehcTIliIJwafND6po+iM0nALwxF4kPyFaAIkOiGL9Nd4Y3WXD3NLGiPENqlcbjF57uNvSlDt
im24Z1zEJImP2dGlfYTi3Nk+l9tMGySZeBCFunX05D3xhiiFPk9eBu8aLqz4iitAPYCbHLowjETo
qYM4+yM/BaCGSLPPnNF48NUOhfwghMaJxNEeDJ335jPYQ/bNvEF6gsH3W4F+xITNEHfd+cefKZ6E
gfZZb3kRZA3Z08eaZg/Kicsnjn4bGNxPGA9zS8xU0A/nmjIQMjvxWrngzF2kfx3AJnoAkCygb/RM
hocrLxlSwHpIi+m4fg7wd9P7H+ZUNIoJPy+IhEDBUGpl2E+HhSY4AqaQ1Z7OveRYAYbSYOyIqqa2
zy4uAkMljrvoXPzAh6QNXciiYR1jFuohs0F3ZMTHEqE7CSmEYQmYEJZC80PPGikEMTuk7ckUBcgb
ugRgSKShRGfC5jYRlhly0ZI9dLRH6w1Y6Gl/VJb9jP79LNtm2+KI5d+SGd/fjdSRAwz337uGtBWb
AAGJL1JY6V4/d+tqZ9/9hcln4lnklVDv9acYa/1tAQX/QB2TBeGR1p2bu3zOtp+remYyyPgUMXQw
HVfeAI3+6BC/vBtHBJ+L+pb/ATKH/iRkspjCPGpGHaw2WtLiW0iGuD/odzBFofFOi55GNsRoGbFW
+hKM1hhaYu7WD6I/RR32DeSyp/oDZ+xarcHDHCvOyrf9Vs/ik7PLfwwE64P6ch70gSWYpaEoynnQ
BQamKcZVpEIfbClwSAHYgiA4BUY5INEwqaFpIKOCEVzbY7Xv1jmsXgC5L9io4hR8ySuWfkyg4qTg
wtXH7An9LHqCj/t/rMq0GIqi889l2iPEyph4qmycd3zv3sLpCi1vkGyICILOEJaWRC4qbJsKm0Go
+EGimY7ymIgStRjV8jHdd+cenc8ceQ/7TUJRHM03vU3nN+XrfgkvlLE1GFvCASMsfpWPPCvbxaA1
hvwOdRP75i+USB4UfAQiYY+BvkDWmGGdMNxCniHzx6gECQnThlksQqajJphgoitmDuRR6IjUQtaO
2Yj/QrxrHz26q7KOLu7SnxSX8DSgLtkZF4ORF1TUabyvl7RJ/LUi9CO0X14UG4/ZNKIy9ptch/2W
PIsjUaU8otGSbctj9AQOmh25fm8vnRTxT/RkkZHvKKmYGRPBhTcegY+rJG4B1AVqbqbOtZhHilFR
IP0wXtAuf2PBmGkHMiRsUhmhmKOyx58FnR9tYDI1Y0myMNlHYqLOfANC0N+C817hiTVI6sjgELUm
+kpcEk2IeuV/uxucOtPJvXTnS07iiqm40PHGerbJhJ5tSkPkyijJfFZXfogQ8pS3KjkrTA1mauao
T0cf7gGDTvqt8kA1AKmPOpqNzpAhFBqSUNisbMTwhqkm4zKMshB5FgBGQUcskRxF8wRE6EV8eIBH
un2RbidSoIGz9xB/tY8IJ1zYS9DoeLcMi7yX+7Sf2RSdIfBm3ysfzKcmNE/wyGJWjFvdXbp/AVwE
P/wMbW80g3n7vPhrdmFZMIpl7MSkkdfBi/hfUcp9QmGj8cbrYRDXMv1h3Fc/OFeEejYbnOPl6m7L
h7RuHwSFFL06WGqXEFV2QZMmfqU36X9pO0LYoT4UByZRJ+OBWtKDrTjpXuDJdjGyh7RUAEAU2xID
PoIUlP5YDKQv9I8JV9qUVtXL5z7GSNx4u2SjTKHB40X0nUQH7u6Gv8yJuBJjKaxTd2DhsReksv2T
+BazRIIUE3MU3qy/TwhYr7/ZpIdWU8Bc93Pw5wxrT+KPeDd/h0nJQkMKyF9gabdFjGKL/dsU35oh
EhML7AIxVhKKjc7YGgM0XsoI+nuLjO+1xNFwDxJ6Lf3DcwAYhDi6OMUox98AtkQbmrOSrzjZaSBD
8KMg4kzC2eQO8TbapiQn2vK7rvgYXaH6L3P+JV/DPDoianvu7skzepbHzzXho4ySI2GjuQs/gT+l
yOZs/QpLgjvhJoKs+y85VvyTSJ2+68812DZn6ZdT0DyD5KHHg7QfNA8Mn6s/hj0ZrqmM2++ia+cA
p9Ny4wVb198a4e4jLeRgkUiwr6/xKQHUXW3sehWn+/gzN/wx0vVBNkXEiq1rmz9QfC0m8wpcOYS+
xbSUNdFz8t0YOn936ouxX3zTLt8Xe5sb2F6IQ+GLZefsi0fJf2L4fWPZcVtYorg8i18AaGA8YoKR
tuBr+n0zYbNHm27rr9D1ECJrxaVAdtAaucvPI5nqB2Bly2SKBeVS27tHC1HCeiomluUFPztkhL0T
IoUXpr+nehqfXFzx2j/tenfrrBm2vth34DHZcmDdQChwAoJ6JdhIYquyI9IT0Qbgg/JQHjFHCiT2
rxik8/rEN9gcrRhw8h0BXRA7gP9AvJzMl3qSHhxolwyJ3erETgd7wO9oDJSZ4UKjF0/DtNO/aYt0
x4q7AKk+dWvzR3j/NmvzXO2Lbc1qEIvnydGRPOV78WSI2gBtuqscZM2eO22foytCS/j70Zhko3AZ
GfRoD2bx1YuXBr4DXXwm41t7y0Aa5YxmkDwIqbx1Hd6zNWBEzQMqMN80/zjBQDoIKAjR8SCWeitE
GLJBzT4DcMS1IoUR8vjyFl4RIlsLgwhWXoqLZnGLed7sQfjiUT54YnQmGNeQQ3F9CTqAfUiamCIT
eNC1Igm5ij28J/IURJ6S9iGkWu7Nixm6uUQpjiv9q934X7tDqcA6oYIoH7SbcbMPMZLu5kZY16EZ
wX9wYlbNVj82W+hsRzRW9mJIr269E/xXXiTmciug/ZeQj/aMDuUEphoDcxGAPhu8plb+PL4JZFa9
AQKwz+cUEAfnkd60hwB1RAdMPuYwHecNJgqEoi+3lnXAgzYzKxnoxg6o2gkBLI7GfF2dgyMnKfvV
+IfZLHkwu5ewQDlRozv3psJ5jrmz5xahM59clMu+970BvkxX+508U9TPgCzwTGRRwOXmzf1zFRlg
BLJYwaRLOTa34B+jogZpvdPnn/zKd/B3yCh9pMi9Rb5334QQ65eS+e8vcx47//x9SIKSQqbA9rtF
VwxdCtZvc3IeADFVwG3M5YAVGA8sMlkYrFUwpBtC6B8ug+zCf7FROB6Is4AO+MYtX31X/BQXSKw8
DfM7UDXEU9FdB4eOZxWysGhCDaQ14nir/hGfBIrAm/fiTITwKyZqR3WvrvpDt9NQU9M25S91BIoz
wSygdPzVd9bBu9e/1gZm2Zm3xYAQ29vqnN6tf2TI/5Rfe0dW1MMcvHnn4leotmkHeWcc/DP49M8s
WFbzz7LbO0vU2bfqSlp8ltk/7yx+rNtZR+lorr+XclWs0nFEG2+QX9T1d47t6sJAgooG6Ktc1fS4
uOccm2T57IWSg+AnfdCRcE8A05iolA5y91jzDKiZOBbAzVGKUVZSX/Y4WGMESFrsixKQIyQg7Ivx
273e1Bv4g79/AsbGtGKJEWhpfjFMIZ/dEHbosgPc4bqT1HEA5qf8RJAFuRNyP4atELIREay+kNJT
RoLZAj8NNAPAh3ZJNgTo6F9FRR5tkTs7iyPsL08TKsP27vvO37IxEPU180yk0H4ZL35m2sElpt3M
FZBZ6jsQ9h7tHqxp/8Gq4z2CkhJUBXJkTZRvSBPh7UspR381J9IByP6nzjuS6+gHjSMgWkioAdhD
KA0cLlZI8u2bYRb0k/098MPNkSpCkpJCmfr4xh9nEpjzDwiUIb6G7ikEenJjb/S/2bx74znJiB1v
xAPBNbR2SM3J5MHo5XeMeBF9QAcNfeU7Gbcq8nVkNgAYw7AhnwfAp9MXFzxKUeCqnPjOIvhtDzJp
CgUJxQmFXPOqTgRTbgUVCKq8ICepQxg5M4/iQU7CUQcQBkQV2oqY3/Qg/rMhCBPSW8GKZK9kY4pF
clhSRG4hH7lB1FPcMw5Hl6xL7J8bpSB2kEj7ndVzuazO2ex7tlja6ZkwEhzdHQrQv5wKf0uHtZQd
8d85evvv+bON78ovPlBcekKNv5cRSrTIL/R3dbfotgDfpqKnzuCK8eBn/i9mqPeRAOH9o1UC1p3b
BI6eIr/QaPH/sJRppKGoKWRNMgeAFwjiH24+mzLvxF3idqTU+iT876FPXdXRVYi28l05JlchJiam
GRC3QVrVeE+osNEfQK5oVIloA5ELlBhLDBg5WA8FECKHaPtEY6p9UiJm/DY91SdGAWfzDlqxp8H1
Twfnpr4+/9qD/nLPsK33ypHoCch7mWDWJFFoUUcv0zWm0/OA7Ku6f+/VuV46/4TLd0azCG2Vh7GH
RH70Vt1V3QK1Ovkr7+SQNBDo6kV8SlfBgTuHveeWyIUe/xbcyYxDAxcc/+WfTHCb4nDhKU6inpLW
5QU8zNVDado9usfswuCCzER8P3pkF3Mr/hXV1+jC9Gch43xpH6GaQTfLLt21u8pbDlyhcMQBzE9g
P6k+qVb6vT7kX6kShAgzR9rVfYpT19yiJHslVcdx2NnbW1FH6DylYO/LW56Oel5aB4dmRYtBNAgW
4tgIF/1RZ3UFTwzUUND8be5go5OnQduB0/sKKBXIhywQogKYhSZJK6pvyvBgyAdQeqxvZgIJ2nAM
7VAD/3OLIDixQ9gJoNPYCxvydeNSHNRTcbVfJk2Ial1QfWeI/ofC2EfIRG6LZ7INqGbANtMNQBWl
h+mT7zPMJsTZJjolBkkisDD/FhyCAzjZY3T5PMq5t1Q3+gb+QHSHr5rcy3N4hHML4jy6V1DnBnyr
hBvIsVugBksT3vgBerlWLmwzcdjpL8ZBwGz1VmieVpyjTFLgYQGr5Y0LmC3jgkosxs8/ll35rI8G
9bk/kM/JE2meNQjzZ3a1zwJ8mXLus6DJAXjbySae52jggHdjQ6FU+hd+aCyII4qNRxVPHLNvhE7O
KhhD7DiOJ6bhNBYIhuyrNz/W/9IfJqRGVBuoPHOQ0KeIfjC7oE9Amy4T43M09kfVWfuN7x9w447Y
whyBxEAe7G6SDSJf8LQJGpTg9JhqOCJw3Qb6Dyzsvlzk2bhwhJYOnUQobwWxzaXP8UPWxoECqIlP
VH1Ik6vNJ33OYGUIh+BDXVCPEGPpFRwshEEDqmUrkuYvbZzPP0oFHlQC3DyRkv7puxsPGp0UBGiK
8rUu6jfOMZZT/SA7Q1WcRU8kBFb7CE8t2SBJIf03k/VPUvjkK3+HwAKqrNxQEYyKf/2h3chr7chs
srx2+26v7vW1dPy8UGEApkipQvPnUgbI7w3yhQFW+alclSuf1CQxCFsdVarGv/xDeup78F/qnh9F
uJVnlG862Cl6BGQm9AIo+7kSxJgGqa6f+AG8PKcQ4gUH9LwBr/zkAsw+gLfokM5QQrByOIWB2ZO1
9yiZTDWKGHwM+Cs8sTHg1ONgkxjQ+dMALVR88DSanwNSiS8Kps0ADqaPXNFPhUg77Cvog9S+rPF/
JBkGYRjmBz2wDtkDAWBnLQmFUhhdjHkArcPixuNagYY31FE9JIzTlxY2V/iNNBySn5+/ZRbatI/E
SchaIT3kxGYtbdX3Zyu/gd/IbzSqwLqz+FR4U3dcCmgIx2955731lXLIft1T+lYnTHi32kzfi768
szSO3iX5VVfqxFwFy88sHdnrbipfgp28kBfhoVt0C2nrb+SLtBX/ZavklaykGU6FU3dtr911cCLf
IgUzrvnFOZIdhhf/YZ6Ug3wzaOztsl9z1ZJauDt8/9hmcGQn+b1cCheA/te7I/zZievlvfNuBo+g
f9powyCwATUAojvNTmfIChBUgPSRXqpF+LdaGL2zCtqr8SzhPXFGQ+kohz32cThRcKMJco8PXUck
TqiXQO4eJG0QTb4X7q2C/RGaHqzXhPXh0XO5VqwxiqUHGaP3D4SV8uIzF+Q1/pnlj3mBEmpf2pfy
qgk3t5zR6d45A39b2BegPgUzFzTEOCUf5YuvK/DS8x5i0CC7uQ+YRsxbo5v+iBFiI4v4e6i4JtAI
K9EYG5C0pg97nz7ii7QkvR3L+3jhPeSbtXSm6bQY6yuALjN1BeZggUTVUpulU2uZjpQZE2Vn2nNH
88Vn9b1EE+P6OVmz70LlKTpaZtOaIg+2wjR9fPkbYh/Qity7e+8QvLJXN4036aE/2Rdmk7dyFexK
DtItL63AJ/QR3KKXA6t80CAc/P6+yT9YXd8ztzEnmzeERC25irMhW2NpEvBYnSK3Z474LpcG/lfo
4NitIy1RXWhNIrYNhwzgVQFH3uFw4BTTze/cidUZ7+bjDMoIxesQiXk0LEAOkc1m9TRM6EHyt+pm
7KX3OLtnGvVlOlZ8aIlDs1KWlUnooQpqv9y5wIWZCxktc7NJpiS4Z+Yzy65nnY59uqZtG8VbW523
7DyYeZC1a6ElJXMaHSOOGfo75M51cutsDYj3KMH/UoCX1cpfpnl7zXMa8WEJkLYfOP0ls+JF3sTQ
bCFZZgZ6Gah26t9/bWjvsl5d6xC0rBqaaCzNJZl+RTzKSe50OFZ+2J0gI9LPyMBES2ibB85PbX1m
4Ia2oM7oXd47oWT7/c4VwdDAZk68H7uld482b7r1irUKhl4vSW45B1Dp/bEIuqk2SXpGPjbVjoyh
QeGuMt/axrJEW6mYffR4UWjOVg+yZYr4ElkC7wLtmVEcTxEN8SnTGxQyRoCZDOdkFmcPip1amqIl
EFohtQ264snUTMem1JwiF/eo2mbwUIFEpvedBzsvLacJnXoKoUoRkCKINoA3k9i8oBd84EneWUCq
yJxSrVGx+NzlEKNqNcDYjB54p05UO/5xaq6l4s9SXprTINtwM9HQDBFnNU2kF/JklNrdWDNeJq3q
wJmGMpqpUbQoQDMWjbv5ZC7R3Fv0bQwmAtfj7yazvrumtXFzgysX1aswiJdOBzEqjRbc6ZnKXMpB
16eDcGZ/uolShPOOvOrPjDePF1WADbFxVnCkC7ShXiD9QPri0EEuSUTcDvNfVhlA8rED01xQ91Ko
9Ggu0IkDpqGrIIUrkNf9RGaS73b67tuOrEIDkRpPAsYGpg8J1qBvLWmT5oNQtmkyvYE76gI1qHzE
hp9NSk8VvVszSMZq3/zkFrolkO+TSsBgW4bnnKd6xPswlp3kTUw1u/OUk7Zjktan7RQKqW1Su8fN
LEWLssjRLK7qYV1GI1uehfTUVSQdc606el9llKfuyKZdkrlr015YPq7BnjareJvtQ4+kQVY389qn
Md9/kpNXaOgjti+1Q6kxIqMPyLIkOoWwmAnHrgzYBjxuUarjPENIrOPUoUQxiJElXMSKmYQboLjQ
n7kurX4Wa51eLVxdDSXcBrui0KinAZWOkwCsYF8RvNvy15QOibFR1K1uLfTi3JqznHyGcg8RIVoh
XnwNYKPgPcgEfsVkIHIBSTJ0n9Ku8jmAviD40Re5OLjb+utWHnX6vv0uFUQGy4lnPlv9agGWdQ7u
uHT1wQcEjuyuTGculKqStev+R9NZ7bbObVH4iSyZ4XbHdqjhYm6spmBm9tOfb/XXkaKNacBeMNeY
A7aVfqrH554hGCGBQ9Y+YkdS6C/a8i0X17S5m/pNSPYJMMT8Br+7WPHxVrfavSYMIAfqPMj06j4d
PszyWuMMulGjb3AGrIKiDVLdKXnWOTcqGa4+0EojjmqkkiY909EnLYC508asmmA505pyMCSdyzw2
xGYVT+ROlJxpR2SuA2u7/JhKhP8tU5+jh+BWVF7ZvlgR5wyOmU1JN8SZYMA9KfF1nESoBf49Orsm
JIjO8vGf162n3vISA4HisxWf4ghv7C0G9YyQrt1CvU26LVY3MW2vYTgWsB8HfTvW2zk/KXhMypfR
YjxuZu0oYZppP1nap5qc9ek9qh9lz2fsERKBHmV01eOXOSF6aT/QXKyfy+VUQqvs/Gjaa/VmaanD
Kiwg0qucb5LqHRO2Md6XtNisXQLfPvY5u3fmpZE/c1nDBzfB1lp6MrEPnVexRPXi0RdlfI5wBbHg
CI4cb4jZk8GokQQRAwIDk0DNmbXI8gdaTsVvilK/WDtYwpNTiOUZqEi4LoMju1rRryNnbWa7CBPZ
wJfh/ZKgMsPNm4EWqIaG3RKjirHcQYNWdFTiuyzvnNhToRH2a/xl7d4lDRv0N8TKVHTfRj939lbu
DzqMmUs9XOXOb8xtsbySnm0PTzmQc7xe0g9LczAO3WN5k4kuR/wuT6zOnD88Lb/EGYyD5KVHzQMr
MAvwEZRQkqBT5PzTwntbXjqC3HSLojMRrlI2R/5atJK5oBRK9COC7yh7x8jL0O/ycIKQHSc/oXGr
wE+hUgwpgErs2zH0yvU4PGvzg6Q5c9tNTx0VQwyUPHoDEqDpS8fcZTg15qHCid1xu+8yPLEU2iYH
TBCpXvmyGpgAgA0ByfSoPUnmLItraJ4dmZ31A68mqT/CFNbRLSypuZ8lcoEaxZOn7oN0auZR+yrq
DFP7rmqkf9nnSDPYUNhjev1WMMg1QkgUw8Lbl1PJ8h3F4dFIh7VkxUdHlS5dkZ7GeHBZz0CsKnCz
4Wxny9rJLG8EVG5sLO3p9GDlqBC8hXa/zGGVvEcjbjMSSh+FBPfZyndRczGpcAolvGUEhWfPhlIf
Ui3cdXXCCpN4ThazPmXWqzV1tzFHUpgjdvu0TLiFTXGbOUogfdmUSgfTXH+kDA+JYjMfyKFPwIGu
s5Ls5Ch7m4JmoxfZvmbXmGSc02UKVMKiQ7KZomI3TBDWNGsdxanfB6bb2+ZTmlMWD+Uuc7DggcfR
p9VL0b87sF9CCR/bHPy7UPy4yjY5JLSsRtNBCKWlTwd5bA8z+apVv2wqMnz6CouEclP1wWtlWet2
rj2KA0+zRK3DMOhjt6hpGjbxztFwCoM2J/9mjFaNEj13Aj8u4xdZbyDz1XhExm6rAOrNgIy9FKx1
enTCQR73pXF8Lk0VbxFUHIGGS66+cWBeJTLmyMLKuzrWMNC6CaPLeDyLyMxeITKw2Ldjc7Co9SrI
12htGgr9pUQVN/bbfIZPjwYnjEw3VGXPUsdzH6eeVppY6VfaRcXvIgQSGlje0y4GPTCWSx1bhCBY
bxZRLMlUb1XQTxnDCL3iKDt2aPIzP5SbfTxWe6hu4FxmIG+xw9lJmX0w0/nULsp6wPCgzbfykJwk
m0ZmWuK2SLK4wjHUtj56IFZl3ipSDAP5TZahbS0oJmk0qwvKCtk4qbM3ZOWvhRlFZnPYi3BcR1Tr
uK1VHuxRhJFRvRnLoUvVc6A0R5P9ZLH6I6ogD0FbV69EAWtzQMcyRi64USwOcol3e/tbhe2zZCqe
OaOaiCs3bqunUZLXznLUupgkWPQ0Sby1rPnctfE6lDVP6ot1Z34PXXma7PwwGtCV4AMvOHwpw1Ev
pXURJKdqRLumYR5V2btCWjaToTw1eLXZAQjZKGN1VmE5B6eo24bHGpc4a8IDUyXtDCRamhaUdScL
ji+FzLpqoE/UGNjFbDD6SLgCrA5l3DSLvm/l8SAt06GrwkPcsaSp2U+VLGxE0xGFm5ea+lZTmy0D
dFejhrNAose5OBnpchznZj042sWWaCVo6a+TcRCSMGVLj8NiHJO+eUpLBFTmpZRmeAHAj3JLtoCU
7JqRUdRO/twu31o/YZ9m7wDgmRmDUx/t1ti1WcI1ciAFStc0TNZBt3izOW80uOQdtOm6oNTgwzsN
Fb8SepoerdsWyeOoH3Ag3UxW+iQue2yozziiDPp0Q2zlDxNgRY9lYJ8LmwbXqpK7YnpRTXhk8q3P
vZcusKeG9bDgOkRZ3n5b2sYAIIr9NNo2nGpS0HM81ZqgcsX6X8DQMPqfACGLAdFCPksEi+iHCJ1G
sjeSZ6sC9Qh7tPisVMZ9Kl2tOBoya9CFCKyB/AlEaZg5BUgb2GRJHQDGf64xm0Hqbmm/AWfN6tl2
jhEUMNCY7g2zLc4kjQ2oX9xkbogWY+1RP3V0IiOcTTxt3s6lH3NSog8X4FopQxv2/oUEXhG4EzCJ
TkuwnjOvBqwzo20bHwr5iIYvLfYFGNSahRN31yDeDfIxUA4NjGHble33JX+xGSLTdtQOc35TTdor
xyE7mQ1qkq2ZnnPzrCubsPVzc5/0O0xOm8Uf9V2gH2kX4O9X4yMUn5rMYb3atCpAXvBqoaUamTxz
+lXYd7t8wPlsOHGlE7kGW3NCd0Bw95dM+xw2m6zsKwIwWcM0zId2mFBG9WbiCkhgUri2aMFTRqBR
jvbow17eW9pDffkpzfqqRKQ2AXfjvsqv7bHL3rXmNuQX5ofNPof9i4Fvn/A306xdjoAFF+ecjkVf
bxNzb1VfinPuaVsY6CuRoiFCl36N6ZtpZMDjyjAXMqjHnBHZtnHrswdZ0A6YRE71UhGABaexCN+7
9mvJb5aNNc4XJ4scKwgJq4jk7tBdGMpzg+MfhooUGQFcvC46zMZ3O7xP2q7SSIfGp0SuCbnwUg6g
DmsQrlx3bT5FQeZm0cVphTORymVJtlrNPs7Xwq2iDdxQYDy0q0rMch35c4IxYMiXNP3OAjgET/24
MSY2Syj/eEtWJh0UyAEVhqx41vUH6tUw3MqF19WeAnVVOqqy0CIxaAprR1INPu4yvTfrWE8vVvop
oZ/rwaji/BwY00qKZ9dUP0LuZZ7tnWq51okMTkAKguLl4W+aSWutyF70YDnLo3XLF+dpDE2/r4KD
+F0y231nkRhtvQaZvkuYYxZ2RKZlnYOInKHcl/D+EPO/zrBaGLDKDhMEb4svIUIoNMcd8sxLlgQx
NdISeLrWbuitbZBgzJUCJLM75EqzGbp5Kz5Orro2btUz/NlAND3ZLqyg2so6URfzbzG2ft0U6Mqe
GuPVglVcO4bfsBZnEvaQMmdlje13GJ9NPbh2qbyWUKMAUJa5cXGa8bkzIO+nLzEu2H1C9Jn1r4z1
92bTddJ7M6QfdhGeM5uuORzQMMo9BChs7yDakodVVK4etMWfQH8DeDVRh4IguSLjFnYJcn5u6ZRL
TyXhlD1A+iAdKmBGUO0J6aaMCuzgOGDiwAfpc6FtINiYlW8C4sjbOdmyHIbMIyXsONNcI0qRIL81
ALvKUu8X0NmxkLBorJ9w/fHUmKUB54JMfurm5GpwjoJvvipL+y02Zzyn+rXNiVaarO1UGG4aUOVD
ApB6+yADVtVJuouMbKMRtph1xZ8+8UXWbg5Gq3hdSSwtnUTMRnXMlIiUz649JdgmquWyDUR9hIbV
4mOyweNz5qeckxUTdoW0q43nXOQfRN5gP9SJ3kGW3uc68DVbWcnhiCqWLmtsPKWz9bwMjl9H7RYs
ejmpd/VQfWXv00k9yPfpPK+l/fCRvtWb6BAd9Gu/oW7YIDnzGh/5Ar8n/Lt9lfb5nkq03ekHwKit
eU1eQIYhpN2CqwDy9SNwPddUIzbun3NOb9mu8DTP9hni2+pq+6Wf+vktPaUAj2DHV45Z3kXyta20
ny907y80ivtd/GY9ad8C973mjxis9yl8k+/iA4/QWmD5EbkHWTBYAfoCJ+Agw6QH8QfaX3CyVrw0
cKfSH0p/RrarE2TmtRWjYmVABhxXc/5P0wSPodJdzViBLI8WGmzRP+DMnkh0yP+VQPtkzQ8b0T9g
7tZrO/K1zgVapk8BzKzByOmQ67igzvrsSkxs1BIF0tKVzRt9N2RU0gtNKFFdAFp2ghz17+Tj5w3Q
gKNo/At8gQeNaBaNohcLnRQCCuhqcNeegW15MT4+QDVfTuJtYfhg6CEYPauFF+eoA2aIHRmrJA46
vBlfkB8bPvg7YxsPdt6Ikx0ZF0gZxB9gO9MfYcUBSs8fEzPJAqoPPsNfOsP0hBlaNCloRvDk7msG
CyIHHGc+i7Mgrr6roKFOdKvExUvBRBxjsYKK211BSgJ+T1a8Tw/0B4U49nIcazlBNuKKGN8T8Ha7
Ao2PYGbRtxpXm5GUakgS0IYhpUHf/oPjB6y1wfRB9u9AmFw49S7aO5zq/ykff50irobOOz3o8wCA
UNAkyAlRQsEkTdAq82FW9A34VP9dBm4q0jOaOCmGPMRNKswSHIn+pTRIohXAVTGSNim6RgxZRlIO
kES2joJk4B/us5n+r0Ctgs8dDVVggtItF4S5K4RnUeoBo9NRwoIP9J7/rWE/i9JQNKBoLfCafG1e
LSTMvhAfFWyr4Jkg4Mi+geYikVcIPwO+BDpRC7HxijsE2wE1Fb53MBfFaOtIqQD3JUKHfDAJKoKb
KBwp0JP/Y3BTR5BpxwXDLUT617Lr4IOI/oO0Jwa+S2oaH8hIPIPbNnhTsjb59xGNAypZj2/LRVw6
l4/IX3k//oVXYjJh5q2WrsG0UES3jKMPLRQuCleEtDH+UePC8fqDZ8HAIY4HFgXnzNSTBk+Dy2yK
/+VWa/wv5SNtaMxi/hpsCdQklgcuU8Bi6cZ/k5UrzlDnLvL5GWdMHJo6jCrmougaZu9ctZnintZW
5iLU1+8wU2gV9FgWdPTmXMf05obkHwqBFUsDM5zuH+5ufNcU9nu7anS3Gbwe7vXs4psnaa5R+IVF
uq1bM88SPFE91o7RpnTfO8OGRhLXjzkPXiDbWDOvRVtQ2kQpwtNDofoJy6a0mfujg27L4BS0btET
G+ga3DzymT58sEgEzYPVe927o6AHx3N702R+hsmy5OvKLnaOOvp6ed0W+3z2eAIBc5a9Dlh4bQrU
dWEADLvQkUD6qg9VEJEFiTzx5oJxS5nrsqdTjlFRizbKJ+4GaGY0wFLcf2GKgMi0Hr1GLIGzZpsS
JdN4febGyF3E8PdbGSdU4jfAM2hDrgIcGUijabxCJ+hDEHz4SJhqwtfR7LXd+LW9wuIBphevCaUE
/pTKJKWBPQsmPCwqFCGk9JS5S/97/qXvyXMBuRDaoJfCqUu6sdDBO6F5iciGVhG/EjX+De9q1j84
mrV3Tqvlvb4I2xrrbX4hJA+WbXQODuUvi1mE7Ji1imbTK61RvkX+CwWKRmf4yV29wf+H6481BGqB
iE4AXRK6TBEybCHCV7iQGsbhfsIBt3WngOXRpfzALgFP9j7dkgFA5jlJmNjJYFYqsMBcEB4QnoYy
KOaKNoFwhqOBtqwQsZQsLhOzgMXuXwqIdSLPhIKWHglwqkpILncnWJGjoIr8mV1j7SyYSFgcq15e
+Rhv1POOX0GKI6zYJewQucReHO1626OzZXFn0bjCcaGyYUFkdQWkIBNAqBk5TqzkBa2FSE9yuh2l
F7eKGzZxqy74QFvdWknwWF4HAB/KekyIi/F5oNdxFBcjBMArUB7zl6tUUmPROmehDIX7HVYFf+w2
IMseFhDrKgyBN+0BRQBCkMQyxxrHpCJxhokZrkSaATwNImezL/uH0+uylX8gWPAF4OVyxkMCEN4Z
vX/aAQsO5h/jgFflUd4N7LVxdi+JmDNwTFJTr7hB1PyjMq+sh/WAp4I8+Y3PoggKPCMelTZgLWxf
GCx/dA6erLzBWgCYCe+8XSlY81Dj0V5Br05X0emPJlxDISV+6KWEE5SSO2/wfa+4e21tKEPRqca4
CcesCx7Xa/QpsNlrQRQ9NKcKAn0OXR7rpRcuQ3XLd9bb+IILk/dcnLS3ZR8I6u65e+N30Lz7ssed
aQMdkLRY2M5s12eYESTaQyCDgyFyhXOYrTxtgykBNJsafy7hcFbd0h2xYgccDQiSdXzsr4SVxR7P
pU28A4Nd14dpX6NLSGF1Tm/TXoI6zXFyE/5woqxAy394O8QCUDn7Hz6s9UYWDv5YlWAWlhfrYWya
m7bvbuLLGdgPi2+Tnfq18J8iN45PvmDHlp0gCcGIxnAKVvRteUxvXMg/k7z4Ht7rF7IDoZqzbQoV
BcgHx9/yh4YLxB1BPkJoUJ3KnRAXoIO6Dmh/5FdhCQd3eqs9yYcS3q4DFbc4icsk3gWO6oVExk10
EjQpcZtqviX/g/FVfIFKWf4Ru8W9Tu8Mkscovl/Jt0Pe8F80c3xhTPDOALSn6lTfo6/htmyX5+qM
tOhPHYOx2B+vM0YmtZe9mPYPVcar/FlfVTDGq/qJZSK0vQVW6CyUAgjuanoz6j+czhfVhYsF5x9W
aKKL5YKlRnuHbQEpkbOIeqGQCrhu7xRg5oEtC/bQ9MVqOXyxeHVf/FWhDKcUUYR5YvUFS4JnSZjV
/NEbIVRSudt3fqJuqBv/pb8UZfSju6/hK33l1Xl078M7GTZPrN+QNugm7mg1c2rezbv8NT7WvyJF
bXrPthFxs5ofo60M1slzTF5l85Q8p8fsGaLhSojOYsxJ6PYJc0o6fvxKCjCsruybJZG11PkSfCiE
TPTZfvHwMzIfPaWIsKBoZX8BPmLFZMlgO1BdPXd19ggWJ1MskTxYNOGrJdo/G4wCqCR2qxhTdPhL
7kLAuSp0pKyzpJaNC7IF4sZXnUINip2Xm1p4o4v1L6OofDhvLDxEQoq0CUV4IWJuX08A2hRIws+S
0zmsRANIF44ARBxcwTrcozngrwu8faI18QCQFZXWnenImLjGg46JNV4lqenvjzHKT8od+v8IqdCO
8M0aLElJFVpxc5cv6F/UytwNQRxm76sQiAKcurBa+QPPgqNKCc/SCqrGzpZfoXLJn+whCHuhquL1
6Y5/Bo24oBBiSFghzR1WrLR3OWNCVIXHJz3GI1eMDO2SnbTwZlhuNhdJ1wwP+p1McSjqBkqjOHhr
8s+qzXCzX+hsl1+dY62DqV+Flv6tqPlPEAeHeR52qRxdynzcl3W5ybLoUJcpeUEQVCy0Fuq0LpUY
D0C/aHQ/6MkmGJpXixsqN+NFKZvPFNOIMbzFoM+GCmEwrshohV5d55R1M+fKUeaTDen4Fc7bNM+I
m23XWl8cKh0HuKQ7S5KKBNr2ix5tUYFXAp+x1M3nBB8qymr0C7AHHpmWwmCHa0hN0sBa02Qd2G4T
zxtLx3QeNvB6eFQNwnvaVbZ+lXrcraIXIp3qiL5ydg8mv3S2+biGEtDAFZgJDaMn9W4Pz6oU7YIZ
8ANYFmLR9NVLP+WyBnnG32URmRzv2YDnTx9jOMPxj4LB1Oj1qTrJK8pGXCTdLmkYyz6cOzpIe2lS
tgERQFqJyXyUYb60ynXMYJL5vZPUj5imZLyEHwsfXIERaYxuGpYE4qRu5nwsHCQabgI5x4D32VrD
7pzL6gsRd1opZ9XApJoKJ7tacb03Q/2stdYhypLzDCRYlfJVVcyrCRQaYlbTOivdlvYj2XGK/TnR
iZ5H45ShypfGZZ/j1JvSSqhG7WXQokuWV4xgzghWEuwy4yf5gvIC6iq4pIJnCviHqS2+S1Q3zA5M
+JBRMxtEAcVMrkSNQLXZ3gVtEBPJP941nErrAQ+FZZfV+Ac9EywEzA/Z+pnNHBywH4Kl8iN0OJB0
IFUrj/YHcYZQiiE05FVSUSCwtZOkyfSAy8LGTenBs7HDhbINU16HQmAIy1LD+lc9kLBCTUTYlH0F
VFxgw/8s9R/VMkMXqySLNrjIdFohx8qvVDqsUvDmWMbnGsMQso68ISLOmsBl7rf7pywN6ZNqKy1y
LQ36pVjaWeZmBB327/yKZpRSkp2AbYDtQX/lKsg/yp++EdUBh7ZSyAqXR4YPh+FSrUDIdR4zWo/x
3n0zRbhy6udwJgwS71DsPCGf13h84vPLOVqUWOzPGPtRObEQsI1RGHGRuTbGg6JJ7HRsGFwpzN6E
UzBX+oqEDzHKXRK1GRVReq9/eDGqmBcw3xPyhKuCjq49Dud6l+5hvuC5qb1RXU08HstbexhuRAug
fwoviI+eizcEPTFVCkG0B/vc7JMH0Ukf4xnw+E9ryVP+hEX2WeEmwLqzeDoLErJHyh6sQOHIg1aI
Wo9SjZIA1kH6gp0rIMFPgHII+kH+Im4vJi8ijb5/Qbj1RtlARcSDn6dbD71VssQw4c/oNHkl2K6Y
TemIvt5gc1Rv2Zv9LX/wYaPu33X+ML8NUV2l4k3D6c+cFDs/zuTsHn/WqeRgPbjk1IV8Jhj9sS50
ZLweHczgg3/mp/jZ6UGVRv8J5zH6CvDBi4eQWqJ94SvxxcI7MeohdYjycB71ZT5WHxis/WD9+6fo
4q6I9XziebWQ2LBlOQ8xUR5UrNxI/pNrz1vxISgT45/8h0vBX7gdf9uBuL/WG+FOh/qCJ+0luuUv
w4N3pPGR8OmGB1Rf8RHhflC/UGigcmOwMK/GHyYgR4X5R3vwVj1nJxWtkfoyXu1P+7W9Vh/dN4cV
Cp7u3F+1GFr4P3xo3tAWVad8Q/FDOburfyY0VLxyS3Wb71geXhg2L5SiDw0JMslU8OtuEjLY6k0T
OjLpynXDX5+JeuODTmg4wwuaNsyTmfAYTTMc3nVUc+NxeG7OnC0J84W+fuWYAcd9W1LUVki2ohvj
gatLqHF90LCHwIH0SHL2k/YMhAP650DCuse/8GtBCEC5AIv0g8nBcPkK7pAD7YvxLtQUNiXWF20f
h3KAf83ckj269WDcahn6f8LR3KZxoWWzu9uzWBEoghD6oDWH2l6dKUaY3K04FRUfFEeoG7CVhXzO
Hg6fmevZXvnv4puFhJ2eQyc6Gni3FIHw+sZfmNyslC0V7/LcfCME5MnMfoT1n+YvHbjf9lP/rZ45
d42fnD3ZzbKz9IUFB58FOjk1w6/2Tpf3mSLsg7vFmw43IThiCeUmma+I6Ikg/Ke8Q0Z6AT29Dh/y
VYqFzxKgFm1Q5WbfKR2Rh/CZwk9SGd952QQVFkxlli57xZuav7zpn1Ae6HH+HX9JxIQWAdci/Yw/
uVoUPVwt6ctCjctKG97bF40yjFUpvkx782NCz8sJGMo2kNIIkvmPXw1kGde/CcMQHR4Ik1HsiR9s
X5QNnov79oAcB90wBjAfA266LILMc0YPJ2fmNkjHW/BsPhfILZiCA6vAhsDjgeWH/tdnsTe39hPd
h71yZCliLv3g7cs1Yui8KAiospv2JoZOfUUw8Yp6H/UvuwLtkIj0BUwgBNHehGZv/rLTBUL1j07v
u77arw2jP95Ne9qPCEMY3dY/8xyKwxSKSGhSV2K13vpDywFs2WQnjJwQPacXBut+PBBdhUEJRwVE
TVw4hh/H8fKXWzCK2hEtAZIr+p5cYdpt9avyhYSH/4XtwhMAgiktkVyFv+VmBAL8aCA1gRiOYLoO
DVbB2h1lQVKWufwcbljrOfi+jI/s5bdldeLshY/AH3qHzo2UVaDtkN0UnTqgBT+/CAAYvxp6y+Ik
wswAH6o0wT8HouEj/2esvvR0+ABveluYi/BAcwZcatK3w8CdNczFXwGjdX4AJjBiCPAfgHseUrey
70Ay/3HaAZAKxGaO+E+KZWHUxXAaXbCbAjBf1K+A9ixFbByQL3GrAXmlewA/+do/Zj48xeCP9BFc
qV1m0GacK4AD7+NlhMgkzlnATcxWUZj8+TOAyGiiAmfWc/4C4o0w/tJc4OTCWJUIpwXMPzqYl7kT
cDaTDwod3G9gbtbeh/bNujK856+8aP7pfGWYfFDsFB9YB32y0wtkgxJpYRcAE0ZSJxR6n0xr4VjB
uCLptRTKmP8KpBKv/vGf/al/suB9sgSAGQnxaHulBghedZqH4tTJr07kAeZk36La+swprRivHFax
ftl2Jw2XRcbefw82RCaNOFyzyXNKBgSG1iYcq0GzCHESOxQPVm6O5Wx9lE2UAvyBB8UECAmYDQYn
gC/pHWpkl/1EsWGx0V6wSWHHFT7BAbbWQu6xPGwwK1sUYYW00h7k3nFEgUsDfMUCQIuUv7KnyboA
g1QOM9M/5jXvIMIKAKBD+rsu6QJsSBx7bMMF3YPuSSHIvzu1N6J9By3jQuLRjGkOywFEM/INUt5l
JU8YfKwoTFUQhk/zs71yaViiud7VeXm2X+2fRXSORdmEqFXs+nwt4bYNqewksyNjkcW6SRXK+/IQ
gjW8W0H0oTiJ8oofZ/vTbOjYQrgGrFcXbgSIQVGHxzzG8WdE7AfpMELa+FW/ZucfvDhaz7TlOk6V
mIxErmH8+6hZ2YW/je8w9AEfaWK9m08NYQGsSZgCUVoAmyyY4BKDBMpNQhnTkpYiEAmTljIZDMsW
X4Ttb3lwFqTUoUDhWdQrTulSNtFdYkCx4VKTIVuBr/ZnFPFXVQEyUuT0P+jJVV6bEoei20YmJESO
/xXNcuJSmTFITI1R78I5dWYX38cS7pnlk+8S4uFIc0dfk2sb9Jtw2JTEMnOmdlwATMpuUprRg8Ox
RieOUjJp1hl5Lc2a4B9GA7ctopihFsv9kRI6IkQAyjJw5Ur9bC/A0/IP+jRhrUiaAV409j+T8gs/
+x8RHM/Z/w9/5PQ9IGwxPI7f4Las1o3KUr1QwIoS6u8swJUS144mOEVwuOJLQ6IWLhR8tobrba7M
jkhNURwxWcYX6TFTe7ODc4SewH8/6qPYkP/OMoynSMAcpK8Ab3BCYE0DnxbSLk20Y5C6In+F4wl+
jmdlRQYwXbuv7p0Ui/CtpvAt0adyx4VKlrYZXAS6OaA7RejR0yF53iAVGcdZEzMwl9A9HrYDb5eU
PS65j40YvQJD9nXZo3dB/5En0zSwGs/EUR0wAVYwWEouov9YN0L2CR1LJBRekM0JRxTVAHAttGg2
t5jkD8uVyUzH0AplkSNgefUPwALI4IEhBpeX8xEUhyB376DdADpANjZnU45BvIS8MTAHs+EvCzWo
+VPBfSOnMMOP2G3xXC3cJva6GJKlC3ZSYwUM/UFemZ8hurhOzPvacFsC20PI+L4y+AEkXFLXGYjT
KsTso4ZPjyVF72KLpylCnYgrw5+oVHpQYPFlwGLMPxh+irxwEl+MGoWzGCxWhgW59I24m9xDsPjl
GWAl++K6oA+k0uRvw5mZzLPATyAOiM3//ygTc7v5wNa2B+ADYOFoC6zPmCVSjvk/35sPc6IMd7my
E+TKi0YVzBAS3vtUtayqqOAvLKWcVinhHVY/Jna3onjGl9VmkWEAWPT6hBzRwohCe1Dsgzb/lfvT
gwg2xuMP5T1Eh7soIouz+opJz2/5CV5v/MNKi/tNkyTLfLJlERYWT0BJ7LxZ5LEls81JKEaArNj1
aF1Q27VitWLlZP3kGMx0wPqCtZ8HbHA0zWRChPjB0l64QcLiLkQ46dti2QF90mhFYCKPBonVl1ll
iywY1ksO7CyJlJ3QtQAAadIozIZircFnmnF9Fs3i6Qs39aT1kIFDz6QOQMLIbcJXEak/GALH4xqN
s75eTvM1+KGFe1VOEB4v9Wt6Je+HMLd3TBdQAAvtr7lLj+ba+JJu2ZOJZVzoV2tna20JdT6SEscP
xlwinrNrtrMnneJrcLHe8c36pI9kvAsBMdQ6hMTVuT1O2+FU7+oLzZgXNoD+UpwDYE7ecqYapOyV
X/tjd9aeyp1GEZfuSEjkhwy/ek43DvYcBSY4JHps4k2/Fn/H8wR3mpiwheBDWCEI4LncDScdLLt/
LZ7tCxUDAOy62Wq+MIxhx+e+zp+8F/R1dKXwQXhQhYKj0pzDTGr00L3ThYGtJSmuQSxwBM1gBf8W
HSlGa9g5NfmKG8CD9dByIPYLzGI0RVuL1YBX5ZXAGKkolcwv2k1YeLBE+r8uUIMNW+BBCZyaTTH7
uQBDVvQck8xHCDWF13gad3ZarPR2vqgpLpyqvlE61tBpGzoWfo0JZdJIfny3c0bn4NBTqip6wnRC
yLgnltlv5mRDEJ1bGKYfL60nEQHqyOoTwJbShueRo4hmqp5Ch6uX9jZ2yFbf7AfNeYr6dpd2PWys
ca845bORVXur3JvzxPtNvg4UNiF/cAx0yXXmTYt2Nun1thDyF1L6qvCmyL5p4msABN9EgIezDcYm
gSxu8oJzu1KtreCqT4SP8WGbYR9gnGov2WZ03hLnu2jakyLRvFPhaDbhl5zDdI9ahdKzgypsVDgQ
QPPWMwMHOwtp3wQOrdWGH9Jxm2t68nFCCPks36REvxdbJcU02WFGBjBj8R6kiE044qVUmI6zJumz
PKbKFuBbecp6AuvPlsmpeS1Lnu3c5uDWji9jcFS6HT4H5oSDPFze1WJ443yasMQhosi8aliiSG89
s31oti3CgYAAhV3lPELyQEGz2n9NtUEVF6dHOfq2lJcGQG+G2TY4H632lqgvBvOQqknC8PgKgzAX
fq/PCdnDA8R8J+g57L4E9Auk9YjDvgiP+yjSF2GmH3tT/mwax3T66HQ6dcMpUA+CFsb5LrOI73YF
29nRv/SMZVLvEQ5sg3yHuyhqDIdkMBgppr/oh6WEXutZ5hoRhapQ0iB46adnOTl3GGEXFHNy8am1
0T9bZqVsP5ro1JYvOnucNICvsdDaRMhJ94LjvfTUa3jk3lrlnM+3CMGYc46D71T7mqZrZt+s/JeQ
PhKwPnr7N6QNRUswoSWGNLGoRQx9RKWqjm9Beaj7TT+/o2DJjK1tnaf5NeDokQSsxRXCZnCGVPoJ
E6Aqltkq/jC1/WC+otfqm2NtXNgNHfVhh7BcOEl2p7b+FOS7wZE4qSEKTHEdR2GloulnTvTLeyXB
1Kj4IzmzmYZ1G8fuQKUq4dv6OFK3/amvPvn0eLnCTa9fqv6tih/FgJq6v5Xdq7x41Fk4SeHj/ZU9
o7nEi1G7sdvH9mr4Cg7RVrrJv6RIAmRiIkt2KWs4bpav3RYAczC88Fp/IkhkXcf0jYCHiaAcdo4L
2zG7sxmu2Pc1nSAxUSg5NM2xUaHVw+7gqmQcyvAk3MDw4Smw9HMu7GdPSOMnf5r8hMWMJW3yh3G/
wONffNK3SF1ticeUN9O0V9MdoYsoZOhR92iwCA7dssmJAoujp0Plh6xeV9Zz4YnlkVYLLa9+N7Xb
QWeH9LCS8NhlYVsSrkdaOioJJXZ7DRN4N65WoiRCulM+qcmajc4nUEZqXLxdzB0JnSSzza+VvuKE
gavI5PIxjNl3OrIf1xxRq+lGf47szGz2CTfIdI+CLodaDXro7DjgWoEfdeTP+uW8MWi2KOsufer5
IvlaNV1T34/EV+nrojuV2hbP5EZ11fC9l0D75tkn4Hbo1hbd9+pCXjPcwbA6V8BdSCUkbmej41p2
sDDNU1/BAqqJSM21ciM5vg7OVoR48qTWj7S9Mu8wU++sbVhs5m7PWKOzA+tNd/amvEtqXO3vna9M
5Ds372JLoaOiPmXaq6N7D2nek5EijmXowHA59vLmWGVPVnUyaZKuk/AIzhbc8qOp7upsQ/sqbo5R
4sNGj003FmOCRYEw+FLfUT8FXqeeMYueFw/IfQSDTCIc2jcLktOnLPpMS+Id1076tMQuHsqORObl
68Fp30lkNbSnQn+S3g17o75KbHSRl/Xrw3vECQIWmbwCbu1dE0oXZdoqVn3ShTrTawdiUjnb4Kbn
a44PVoruuXpv5JtaYEbvR8tTdoqcy9C8FfVOzY61tuZ9U3UHCZTun6il63OX+UAeIIF1d1U1sCRf
9R6z6WcIV6sTp4+o85zUN2u/i8528JQ4LxOChnYjSQer/h9JZ7XcuLZF0S9SlRheY0uWmR0nLyrH
6YiZ9fV36Nw6fbqDBsHea8014Rb56NU2JMqxRI8r3YAkfqnKZ8W+BRcNeEUlFKW8Us9Ptcu7wdc5
Sc4f8GAKMsSPYv2NAKNJb2mwTuo9yMEABb0+SdJFU4GOt117mNTj+CXkdh1vk/cR3EETlvysVp15
Q3DSo/jIV9iWVHN51Ic75RjdyojfY+0SRLKmZSr3UP+r5ix1s6STiAy86SFR76CgwDAhcZOyXtWZ
lNhOO2DP6laqq+YOxaHROaVKAqQjqEeSJ9txOmURxpLNX1SupHHHFTFOGxH4DtWgXQ77nPkZQqU1
O5NqzCwkruzKe7HeFzDjtz/Ssi23MbKVyHShy0frEFjL1yDC2iUVtVGvAu0EVZzVhG4lOsFAUs+a
08drlV0yvRLUwp7ow0CZ5E8zeur4S/Qi2PB+Ck7YT7PLfsegx9RE7lhcbn665iKlaajVm2w8JRyp
KE+zs5DtIYOryNfKnRY5XXau2Y14BcRYdDIKpENi3mYDPPpec5eLW7356rCC925NtofSMggLY0QX
eubA4MEX39FNELCOLnkM3CqfE1QZWIrWQteux5+IIBX/iMd1PK0MyK/TRuZGyk10iIi9/tUhq1ty
xFt/7C7dLlB3nW7/gAjjPmruFZwB74Rxs8kUX6x4XHlQy5ayfIRkSURVr3wP0aH/0ENuv0uSwyq5
5pJd4wDCFDR0Ew1jQ4lbxp0jp5qNV5BtXjzC/m6UexOQWiHVhOxQZdgs/ILHvbOO5IDqyXLckN6Q
DKu+ukqwudtl+TNzIwtbMNbPXkI2vFQfPAM5K/XZjGYoEO8Kp6UCozrp860knTTxRGK9NVxBPKkR
6JUh5OnW0rrl8bNQroZyKIwHb8XD609jIvGahi0vM28vFLtJvaRNFeIdCxiZMsgWfXGtqrxoGNPW
wcPNUr1Y10He8VlvPD1SCSmj8Q5qcK5h4G9SX2QIxbffSnWuD8D63Vp+tOn1G1cpkYCs/hrAo6l2
nfXrTcB+/bvA4Fa8Zf5Lkx+x8cSn/aPtAPgySHMMMQtWPizRD5C+hM1cfevbWnPyB6xyOVpPwp7X
AEf/AqRByoKVfzXVHrCdYHHTYD4Lce085GuuwaQ5Fx3akac3LOalzNs1/k5EQAcPrNzKrxTlZvYZ
6whpPiQYis0AYf/U+rc63VQI0PCl8AlBTz6neU6f/9NkADDvWEZrEXCllG5Ds2qMe+C/9Mg14aAL
6ExIZ3aaGGyYgUfCEGX4l9G/i/1Xkz6pg+TtML4VPlzgCR8jDWGuhFzVxEj5nI63XkcIjV75gAym
0o5jv0+ru89wh7dTeWuGO42dnCbTTcIX5SGyFjr0UHKFpyq6Ac6muXZj+hnaeAyhIKgdNryksc3y
0cNIiFiJtb+odcFjqOuVaj9M1++o5r1mdqzcJpXhGa6hxV7mSmo1Ry4fdfqvrC+6dSIWS5TXsrcT
2NiyXRk4MopGbF/xRJaPswFFj/vCNavXU+og54lDV+uoyo9TtyKugVx5I93LcGd6m5tXiTFPTI6N
92b54BUVyZGzBMzGVFtrYWrOa2biH+CfTjbf4e6dlug8wJ54F2Zr4/TaMagTHhPAebVGXsy7AFfq
FlAK5JYwhL8iKOwoxr26XMXRYSivBBsU4c1HQDqjD6zRUGAK0pS7A115IV0KPG7R0lb5f2dGytfl
NyCmGa9EtEjlFrgDNEsQD2ZxUNudqjiGq4JeeJhLmTsV6y31amCjJyxvU4EGahnhHoE7m/MMhk/F
t8NmJ3n7RLsEK4EKfkSmsSlpattLnriS6frDqxu2sXBSV9zamfZPie+YdvFhQPX1wVRJPGLZQDER
HZVpuSa+gLphtmUFzOFuwx6I8hUGFasDyw2N7S8/Zn5Z4yXAuNiCdbo1orNgo+DV4nNr7vrpyQZF
2JNc7EgHqSSQiK0+4OxD5tQ10231oUHxt9NhHWlryVtX8O30o5bPRgND6DDttZzE+I7kHwllEFhv
U1E7Aosmx0vtuyivZBJv8HrAWHpalcNPmB4q72zBmKDkR7wG4NusTGsp9OeuuOehA6AnXdVuOYbr
frATz236jdHaXbsfvswaMfKpjPeGsPLDuUcj1QT6Tqcs9ReqKSqUQbt3xr76LcFy84TUGdK336oA
bp6t4/boMTIatGMlXgjPjsnAw69Md7DHGLBCrOjr1nP6emdnGN6SzRb+EjSh9najrjH4Jq5izsGx
B/NLpmoWQazmMA9oCL1J1MYy3vBwXE/ivZyYveD/4NZ3EHz27MJbT0SWFDtyR7BBGuwCODW85LXz
3aSO3i5BrIGjI3+mp9EURQcFqaC3jMgGD8JV462kJawVxAj6BXErYhhvslGeNTMcIsMH/kjtqFzK
d0OzwwsMjGKtAVWN1a+U7BgKr+T0IDMA/TFHVLA/TXsK1U+DkPXc1WXSnNdlfyH/C5oN9ynHxe/3
g77XGSIz3/jR0P5ObAAz8bl8ja8J6o9uS7Pfn4zxgOHkGRnsvwH5sDJOASdk5CXQdvM3RofWR1yh
UGAgbyZRfeUJdOUXP5kHHEw6xPRgqS5FArOSWD8UFjTwI5pHj94iPkzpM/YejQV14HMiR7K/VVd+
lSKWbZXaeVPsQhzsKhzemx15LoBU3sbbdGvANZDbwpnj2D4SiI84KJPhSXzU0TpA5dxjbrcHKtlm
6ZNO5oZ2Mkt3xpNMKEpSy4Wz3Nc7UurTGMLridtRH21Z3ij+KrSSZQC9vvYoOzPmjPAndCg8MbSy
5JvIHto/P1lVdBEwGj8D7yYJWw3DbW2fq1cqbQ2127RknWnHuXyiEzQiR2SLvIMmhkw74m8NBUme
/2ROCkRIyyz6mDq5KDBZZ/KA1KlVi6mUuOhJizGp1fyIEbN8C2GpmYupZJpO16XAupxBfCTVRMIk
Px3X0sSg8jtyCv2o5ivZZrbu5XTarGop1myAjqRCDKbbZ3Y2bkX1y/J+5JfI+FCrz1H0CtId+w3B
SkpzZkVpFEgg8dpMvY9sXVk/kgaKLJwkJl+kUAlXanGcdy5O6R81DK2sMwcjtXYISn1rV0tPqrne
ewTt1gP5YNTwn8VyVH9iV0AVaRn/InDXID970y3NP0PtjC1eRcHzziJH++Su0UWSSOYUNTbw6pNq
v+7mke1s2Q8mJtVXJXJYzqjOGaYyWJ0YPkhAhhKtxzbw1hZzo76hbcb2zS1huxAFS0xA/i/uWKrv
yni1zLtkrsiwnmmn6SqVNlX9RGKAMQb1GTB2Rpg3owl3DDYU6z91B3V1U+bbIrzI2Wpu4NBPLCkB
qEA4RSxbaBVCZdOVe8F/efWP0DxTtEzp9G1F+OgWixZn6PA7T5bTsfBRAa5gP4JFUB6VFKPUV/7H
PxQKcIIU9uDO1Y1dSTZMsSlUN8JqL9ww2IvIH6W3lpg/77Q5GIvg4CXpQHWyapC8CgtmjUnhJqqb
5Gu/vGMVget1n73Gbh2jAYhmylHd275islzdZAkTirfBcFR5mRMCkhgZ7dNq/xT5HoOxyPgbdR5A
9z0dC+rqH0AwSV2xCLKzEoWOSg+3pDS3/S0LV9dgAOQKM/CwFiKnJXJqWKKrgCeWUcWVbz4YhD3W
SDT+AXtcPuHitEaCzrxCRrso7H1pfoiuW6Gjb5KdptmEX8DTn304hnvQbjprLTU2DyomuHvQ7Lie
TKHicF3k+kkc2FQoE7CIOLCwpP25qraadFeMs4EaIb9EDD90jwl+eMuFNxlOffTwFUcuHFKb/TUb
SEJ2Gf0DtCI9+OUwsP+IijMwTjUQgTT+TxIuxTt9yWK8U0XQ3KT5jjDcFpowx0idnoRIF4orGnZX
rdYy2uT4FMcHCxFejKQuKB1tllRoLBhzcXxBPVt3tplcyPbjBkgpqRtXA6UFmnI1kb3M7h/yYhCQ
ITpobpJ/aKi4daXxRO9mgvklvl0AkGC7tSTJUgKeD/cMCA03zN5NulO0e0SURnXqpb2h7EwZE64T
Ayxl3BaNG9Rn5p5MP/V+Jdi0Z/mmUtc0t9J0ZQTEFkSVPFh3qVtpzjFg7LbJKVUpcraILYfhwW4a
mRzeOSnvGZVzVwO4lBpbLJilI2MthB3W5DAFa+WtXt4hYUoRDcFI/TMPAF+AH5q2rgQO7i7DXT3d
gDHAgJBPnfFtyXdGQX6xo0hkUYn6PyCAPrGp9EdpLxzNAHN2wwVTSPHj73CkbLFkK4hq7JWN5r+q
kTDZZQgRuAKfwmseg6JzWmEUBe9KoyVi4DXiRLYE5BNgNTUr5FUfhfamEYvLh9E+BYnFhc23OnfU
pM8Eyb1yG0tIfeLcDwJsMbsMdumHS6ixAAe22krhVkVw6EsbTd5F0HLKaS+xb6TifcJF09sSvflv
eovtfKZqULYB8Er+Y9ebuZzQJATl0klQZ9pXQe0OFqDVm1DGtTDnsbJTjtpiBCg+KaMTHnDHrMW1
R9iyd0+se+cdLTZyDLW/fcm1AKtG+aYQlTO5UDQ5OzqFDdvSQaateo22ThYEnim+sbQiBlrJP0lf
59It0CnRrnj9TcqniBxC+K2T52jetC+mw+aqVVbMvrJ0z4JrvWFf5bAsVRgReXQr0D6M7SlV5iIP
1aU0OAp5fuzpLd5bev9qhL2s3mrJBRGdkwUYByFKwxYIJwFVbBH64WXFoHX2vgjvYXMBB1OstY8Q
wts35THObfhHzIWs2hVTGabCC0cNr0Lse5uCV8/GNftAqNLXZNyjYm/pd824i81FMO8jz9TAOAng
DEXy34BoRPkL562Or4ncCey7jXkXBgeP0sog5BpTpX3ekySM/i5R03OdRWQCeistK6EA7ERl3VgP
VX5VwZ82B1KQOzgkP0P1Xc3J2ckqRWqdVAViNn2NL8ihtq7hiJ5U/vXxZCr1YmeKX2X8FxS4tQzp
MZs3+ok7RG7WQ5w+RI1kGAuTo4QJMlA8LKBEyGyRhy3x94phRPp6cZYi3AOtzdPHklh96929rAGz
qoCoU1Jf/WBuvhC9Wwx6Rdo47hvzkXrPxPzXFSIUcKaFVL2ydlUC6E5clEqDF7Cyb2hhpEpbWWpG
FT1+8ZvLDqZtnIbLGJK+ov3JMJJGWGZp5PoeDgtuWV7D6rPPk4WMU19h4J2k/eYk8Ql4F8QRuxZv
hBQ6ikwmy8F25BpsISUJzUo1xi2s42I0mI/908JDDvEiZtDSkl/Q0iho1CK1I00rrTmGGh5G5G/H
qBMbDZNaEnsZnQHJgZRpn6JFv5bqjmEZdJ/GMVYDCbq8cvBQPYTWtq1MtGWdt2T42cOfou4Tja9q
cIqhhA6eu6Bs67aFYOGBeuKgUOPgFavF7HFCaybewjz6EjLHKO5dfiZ91u8hiWChOcJxI7JcMrkc
AsbF7G814TUa8WiDjqIa074iEQBDuWGR5fo0IaCOgZ2VGjZj/iqz0vMwZZi9OapwMqB8zrYSCkQj
BvWGz5YYyddGgwTge8T+GbYxt/i8wJJkuakP7ClgTAxpLB5cCzrICAms9Zjmt+UyQInYA7FGfbuU
g3gX9flnSVJMCi+lkTYdhIopoTFU22urGwsDRxJv5lZUJNVnAgp6X7hiLaXjSNwAcupWC3ECwY6n
Jd8KnYSQcIeZwvQe+G6B8ZOPwteP4ndlZI9YkE7+hKrIS34qaP6ZKlDHVJfeGO5hq6yzxD+h2R2E
5Cqq01Ucur000Xk23doKfyKBRVFog1euIepJ4BFNcrHS9ObqK5t2Kv8mg9t+KoMvCe/Aj1QOTvkl
yLW7ooEns0DF7SXJskMeWDMLmOt8GthT6Yoo7pLJcsYQpncIdN2a61onBK2yGDNUSP/Ki1Kphyin
Ke/PWWtth0ja6SXyfzEjeR7jiNF/RpO/90tjp+PjMArDZcLNvbXylcGSr0WdE/BK80yF+SHaqtdd
W0E8Jbc4E6+a5H2qcrcZgu5c1tK35qdvjmc+THvmoYOyC7zglRXZyRqzy9BJh6KPDgUOOToswgwN
rBW3+ylNKJ29hVHh5JIXa8WwHv2Q7CulXzemR1MW3yIleUQjUm84kZ5YMwtAgxuGB7Xr0bO2h84s
9kaVL8cSk0cc4XJvkzeYrrVg/pF/VUc0+sg+xcTg1u5Wqt5A/yVlsg2Un0qduzJoEHmfr2tGV4qY
OBgRsuI0Zbxmpfv21fSty/nO7PKLpuyD2DvmkvanmLi/SQIpDn7lahQEXsFLG3XXIJlWtZhdKCgl
RfkQDcYlTNVzVkrXPKmcPHAp9p3GlFdRLbpWgNXj0NvmoP6bRowXh2Rd5OhczP6KYcanrkd/yo/Q
604GnBNn6XUalQt56RdJAj9v42NaZ7YewfOKNGfKqpfVV0dPALuJ81XMwM2ndsUjsZ/N0phmSyRC
yPEWByIa8+FgMZbV1Hm63LrSSETfRJxXxkhMyNZZaK66OLJny7Sqj+ENUB5ErR2KPW00ZB51dOef
LRIfVEBNh8ckKvciUXcF1DcD18BsgFIgWZRSvoOBmTPBKVFqbQUwFMnhydTivSwCmsa0iEV9Stt2
HWf+Omk/kzjYRaPORW8wVNPkZUQt6Zn+OkuTdRieNb8Dss1JE5+mp+yHQEnoz5cKThK42pMZSz5x
vkQ8oho2+X34qMBEg90UKTasHyXYWileTTP5aOZT0QAwNgPuSKFjLfmKyXiuW4AfMlHFzITNo3As
TsZCHhbEgvOBAaUpX3O0OmEBgEegK6wo3UI6tyIZlveLmzfHah6oiw73uI9N9T14NrjCzfobC7v3
0K1OHQmH5HvdzE39qB/iX3SC84OvjodD/kwtYagOad5y+n/aTtsZWyAUBnlXzS033Wn4Td3/5B5E
0vCjAFn+x3ig0Kc0narWoEDhDQ5W2Cy9b4hyC9g7G4CdRW33C9b9BXPA4/z5/Nn8OY4ZC97Fvl90
S1bMRbPEKGOJ2HsBl+WDweoCRMLRDyafW26/EFzLxVyKr1dLTK75rWpnwGQqduMCTG3JMuoqz/nr
P8MSTfUSEjTJSIzEefA52klzGFHKr+wWnbT3zKR/wmFDVD7+oSKHm+59Mw6AG8eYGKYv24OGx0by
kf8172L22ZiJzXCq6YkhVzOb5g+aPOk5C/O43T6gMdFpQ5bjGzqupYg3qfwg6sAQin7BMtE56bDz
6Rj6h3/JXxCgIBnj1LXj1WgktGhv4ygcCW3AxRouT7YD/+cR4EP/hZf6wJXcX0pIZpB7u1/G0SK8
o+rWv4Yb0E/9PR7ys0hoiPWZn2mCu1O35ifNmZo0iwHgpWe/pADSHN26I6QITioZQt0V6sRP8YuT
IsL5/2dUvid4+w8yqIi5/PNW3momOb0gOhpO6rYHhvgQ3rSZU8k8wnyVZ/XenHinwCM8GTwRisOb
5sSX9AIedLAcbxO6w05zup3jQWfqdu2jt/UNYLutLAtHQXs8fcIpjpbog11ERnt0Lytqh227F1GL
/F8CBnkOIh20wVmhBNnW2gZPgwgbilJmE1Qvsx5ZvMe2tm3v8OH4o/202rI6shBdC6RICjLgOYoJ
Ps6s6v0kn4DQFWWn2uMh47nNNfhmegdKgfSbn1MCH8/jHW4pVFo6D/Xf/MPVKfsNycqbqw4oLqQn
cGTmcEMopzj4EllK7AXfGeZcrxfkDdpExF0wq7wNyk2I5Mg6/+ifYUTSPXH5HLmGgLEx3GKRf6O3
lYNFqM9XVPfkM+O6Nb/BJ+C/K0fvW3pLT9zfZsI/k+KzdKS+gGI+SLMhCZxRfLm5HzXOzKXdtlsR
4/5+5urz9aRfSP/x9rHEgMM/fHkvsX7xm/rdHKDPS7/8w0o3kLnxH32+eP/3HTioPHDxnqDwMZAj
YwX441stFtwZxVu5ZtbMi2cMF/8JW/mu7Oh+TgkhRtWv/mClmKlE+sw5S+Zroz1QNXqzgIJIVqRw
XHjDf+I5xIAc1Pwhkx7zV76goNF3oLXjZyDRogpGZMEYh0BfFDX8MLQ3juX8OCoqvjn3EwG2+OIJ
m9/pBtFU+KHfmFnlaBOuXCYgvFDZ30yx0Ipru+bUoVeKt6o9Z+9A7SPObs4o6Y4omvhew2fcV3v9
n0+akvqAJM5YiEW0JVZkWheQ/YgbIQtiWCPcubQXaKYVvP5i1uQVv7wkhoO/nP5WXsEW4t85z40/
yZc6LNszCzVPdqovvOyGITj3d/BkULy3PmGT47b8XzCK/G+4shIjRnyIe1ZesDcNhvOAnHBmsWuM
cCncIQe03NnTuvolc+9r/q//Tt36YDyzEyQy84/nnVOl0gtHbk5jfBUnHk1GwdUesPjgLL1C6FJf
sOBRPXKzJdiogAaEarISI/zQ22AjNREtzDbocUDMMcqK5H0Uso1jw8lESDNBoUvtoqqMOKzUDtUY
jWnK2FhytFhYQq3G9HqV+jTsBsbDBVU/vyLI6bagM9eGcW2BQVmzssOs10Hlkb052+KA0xr+scZb
p5Eru8uN89SKG22SCKc2N40vO4Xi80pQKywNZsJavy28b/U/v6/8IEfBaQInziX0dwQ0DD6A6kCp
0MuLiTDceiNYlygZFoZuZ+YqMdADYz06jKzZnsc4ttnKau1Oaus0qs/QqF0ZBMRq5lcmlrva6Ndq
aqBertZVw+yGEzej3H5xgZivMHhtx1XYS/c+VdaB1D4Gwfqs8QcslJmml+8K8jMMYVhEjXKnxn4q
U/dZhsMj8VQc3/Rj4zNrNj6TqTthJHYP5Z42o653qBUDMXP89CfAAzzALTKBeBm5GBFiXpwiccOL
pLGwGsP7Dg3rbF2W5PNao1Vur7IRwfWIIVR4NwEA0OoCJPEny9oD1gbaeAbzxLI3ArX191LjNiFT
MebipuLm7S3F/szUg22goVLGxHNShl0fx2dDD0QMpNjqgnNqPss2fqhhvwKwwHEkGNp7ndRvXQ+W
rS64BiccV9xds6lbg7kdx6kDbA7Ku6kbV0Pvr7VqIHHep4myqoZunTTxpzlCiybRAjrk2DwkrnpZ
Oof0+jLrvaGzkPgoPagEW4xlzBoD6YrVsd2HheUOvex4mby1rP7TV4gVS/1DktLzkHDRlI5HjK45
OWXjYSzuBrp4wOgXl0F5G2Qy24x4lhIMCrMk/axH1GVIa+QSkiVjd2LQ5AV7MkIQ/EbQoOCzjNel
ZM5KEYA0Zkr6P4wFGDeCPrKX4AfKj/ffM1mK1eADTiU4HJlTdAl8F/L3PBzCfIAhLQMq9ICOiZVQ
h77FRTohKEzdFrjBDKSOEuYb2RCxMSVBxlCZc/gwfnY85xQzCge2mcvKTlzyMa+I64BnoZicC+3C
gVmP2gIxDsjUAAGdhQDzqwZYeTnA8NZWCQk/w8bKXJ4dyhR6Dfi5zOqQbGDuSYMd5S6YPHPCGgwX
bZtGeO2i2qonJPHo7IBrpmrhKcuUog61ZbEC1OdvT1ijBsGM3Gttvov7MXRP+PdoBDTwxw8RvYG0
lKgS/aUAY6HAPMNWjIUKOZ5MXEAxC0oYtOcF+CoivpIS/DfjRTFaZWJTIUxAOTA/Zc+yIC6SH/UL
BQcwFJ2yye7wmA7aHqYLp6LFIOIjw1TjbbGbXqezcPd30lk6G/uUIuqKD+1d2ddfCpsNqUzzr6bP
8ajslXO3Gd/CvkV3dRKRWEKxudh8QMbEY/hLHvIR7Ak635/wXQEWA48wcTrU6LuugKfRy791PC2G
3X8yXGoMLTGg4NXMTzs+ZcrAh/oen/xSutuZ1+AlH8ejfA0KqIMNxYXx2eIlk5JbmO8DGHAf2RVl
lIZwcNw3J/J5yb7qH4g6tTclBv9WOzQB8UN6tiPpbuIZyV4nMb2bXUFmNckt/FGAutBG/6s/809m
bp+zPo75OuKXm/A7jwF/kM6Vbrk1fikLGJKfkn2y94/+MdlHd+Vk3IaT9Bv+oIvjDxxb/wdM3v/k
PvR/5G+80soUC3Ke9wPFS/gHohjMhUXz9L41ihFjoV0xI+l5Qf8FlfFKWzugfjqrcyX8Yt+nb4GA
NdcDpC2/oKWS2hHMKW6k0E1v9A4eYtUEv/m5SIfO+5iZ/cWNIKQNmtyK3g73rvn3GQeKKBIxBE2X
c/TNf9oVqm/4oSj2qUtA11CzzH4kF4r49GL+1QfSq+cNE24dDFimdugZeyqgBUKP/uI9UAZd2ZMT
LNKYSodL+kpm1AHtGs9aEaA9zyrVVxbaMIkYQfMgDMvmmQ8TpRvjHAgNsGLlBxnLlO70jEy3aSug
3xPak/4Ns+qT44GIkvKQ0Cf+tOCrC3oF6Qkl/z9DpuDqaTPt76NW6k3SaW6Q5cdI9z6NkLG6KuDr
q92UHkVPme+GutoMRbr8F7WOhBWeLwNs0eWTqKGp/RPXUVcFO6hqEH0DtB86l6X1TtvkkAGz1ZAI
X3OKw5jU5zCG+YLLEozHClM30ejOWYEsAd5hkFo3dfwu488hYg1sU2rYCNGk9elXEE5B6mVPexoK
TUJqHgaRUapsgv7bpibCOVPdXAu2tWkiTcqKvzhKvicDx8h4wpV1Jj33m0DtPg2r3HuqBTcueFjy
MYabOhTVUR/Nn6zeCqVoITg1D5GJW7YebAQVS2YNmqHhb6RhS6nV1veIEVMWUSJiONYh7iyj7CiD
3bU4VQ7Wuo42YUJoRCOdq9Q7dcKX0Af3+MXpGOcsveFJ5wZwvM/WKHCNq3AtdgRYrpTa5jTuKPdX
3hlpynz+ULfd0g9KLucnOVIoL8pVdS2xzkBbRmBx4sCPsdEi3rEUPo17sHUWl0dra288g0ZzITmz
RARfz1+WtXzVfLIU450ErP0hfcKaRQSNtCu9T273k+Gru4h+mJS0X5o9flk21sPZwrcZfWr2HDPH
eGvrOSAZmF+ueTS3cYufzjXsyk1X6tpcq/TiTDmoD1cwrJehPbn5Qvu0sB1jWRmW/iX4ZRm0h6W2
ox2yuNkkh0d3uLkewTqbl5+59cMn2x4XjCk+EEfw8/6BnZd+e45x+viZQ/oQJqFUOlpXwPMPaOBX
L3SDtX5v3j19OO5EWO7bvB0+0o7dGwGynrFRYC/KwoK9naPvadj9R/mH9/ZH8QSwWdHJc7hhltvt
4xtlUXiZnAJ6J90WrSmmEm/UyE/hGNyEN+MfXidxgh8/Fi8TUf985gArzAVJkA/Wn5KbX3OYwnqb
7/kEptDXVzkELpQ4D6QWsA1sFEsfAo2PvEDnRHM88TyTMzGYeXir+mGuMFuTGEkNSye9iPyKuZGW
iqPwP+QrPBkZOBAC6bvwg2xQ7+fkZDfF4SXyUIwO3clBasfheFhvfTWroLzN7MwEGj7zS7blmbUJ
JZv6whrmq13pi9juVyW9CdY9nJbhpi98F8oSnG0JpA13KRqOwkk34Aaf2hb/D30uJbCMQEd3kU/x
QuOq6U/QQlYldcfHGz/cBWX9gt5xEThQQexyQY1qcDK9VW93jroajhCrDmTlvIM1FQ+8LezD+B9q
16LdzLTQBRuRhs7DCXb6XblZu+l35EVuWrK+cFXlNx6oD9kTnkAwKCI+cEpnE11xhFzCtfCh4s66
FbdnsWZpFEFZ6BHnE63Vtjcuqh3psCui9HgE2FXXObnUbqArL709iS9XJid2/JgtDeTNfL0W6/l0
QWZGOQjSQp4MkyX84rWnt9L/cPq4cHa6HWBexKKOTpe1uNmwnjXyh7lBHBhe0InUDxgLjIG4ReUN
ErwBIrsdnPwLu4q8iF8DKBbUyk3nr9IXj8IWLc8LBwlX8L/R9fM5oIE/gw3GG+mW5LATsRuwbREv
/FIfyamol+aKEo08Rwy77N4uX9FtTySo6DIrgrEt2iK2BDJirTemfSuKLQ5a/2AQmr9EeCM2p8eh
qZlvKfI+Y8LRSalNl+hHACQ4ZEO19A/mHotGBn9sO0S8/gGtV0/raIW71sZwNgS2sYdZ/0+wxQOo
D3PYb30lqk4/ztl2sMRFa2ksKyS/NiYCpdu6uj1pC+Fm3Dw7tz1aiA9EndkitxvMbrADoha9eYFj
LHtYFkvrq/0Mr1W7HPbhssaV/5QuiztRY3emRBQE6NJX1i10fLjpn9iFVtEWj2GQQJY/SI8IZ2an
Bu67ZEYDxUdxgoll6wtVXjGvQh/VfbAU3FC3DE78wt4QbRpVhXWdR0K2uIFNQxAeixxmaDhZEB/L
cVMqd4qdspgLGsHDSWGTvb1uKWyj9QyIsFlzXWHX8EhuyZqaRfwbOUHC1TtnO30FLs/BfacPeVXb
0xGtRo2zPPRM22DV8x/WFa0IZ4SXgRfIvNpJ72lmLtgw4LjaUdrUNsvlH/s+J6W3aevHw7wisFZp
T1Q62Yl1g6pHtuNLcZOcRF10gCzO7KQGXgfPBfc0cQ0+QAYo9RFf5KZqH6BP/Fz9Eu2GiwJpYLej
fNcdkMr2IfdLJgc7JoE7Js7wUFE078yK4dOC7ahaA3ty3bDyozJFcGqARb6T9bjSrqrHtTdwoBWC
IIDOCOflPp0VlDBcehtNG+5xICTUyQ5fRjzsrYIbV6OJIpKFEAgVGegGbx3eGm/lZtbaBrbCSjIl
qs3qXQy4ilX6jiSqyvD7Dy1R71OR38J4YKIBB1XHiHUI161lh+O4tDAmyy2mv1KwzRWBbI0J/NZk
gkCiWB9fhYDVP++/s0S9iEW6HuWvlAicZvS2/xUYVHKDHn4qqrhNTBK+hE8rnflk44dgKkex9/6V
gvhMMvHSK8EhRQ+u6fjFwfCoE1q+uj3FinVuCmFfx/219xQkSJMc3mRF3o2ReCrE1umLYYEXGqXz
OCNdofwUjO9QtJ6FjMIlwbgjKdvtCAP4v5lPbmBOruHToEzYuvYPScDa1qfItBThFtXWT8HsT6je
sjR9w/EOMd1NQbxze4SH04gwJpRsI0yEp2jDSpTV7eDBYfQlWw3qfT6Fx4JliaJIHtsPXQgOPdbg
GvQYjzTQrDxNFUYbWdlstTG9qIK5r63sMIl0rmFLR87PcvaXWOfdiuMcDY6TJX/jJkmE+Czd5+Yl
bmgB93hTY0x9ppO1tspPTJUBBovGBUYLHprWtlwVTv6t/jN+/sfSmS0pigVh+ImIEBGBW3ZQUXH3
xhAXRERcANGnn+9UT8R0T3V3lQLCOZn/ls/HkM71R4gQw2h9kqDhojDhtb6aYGClCmHkFTgX1QJ9
sqeu2dYxYbJzdKlWgMN7zmPCQFpiMtjvH3NaJhQSNq8FKv0FT2eU0VBzW7tvkWMKZFfw5w7aEBYR
Z8cOfSGDMvMrqpx0AKro3iZiQ1WHzPJ20R37DSWU5hhOlYhCKvca3yBhhsIqMRxKtQ1kE2Z3EkZH
u6Dy5dLGY1166oo8Ti8LRQmmMFSYBCuDi3BzVTI0adm5aCyFgZK0PrGmNi5wgh4Xdzvn6mABd5nr
ROuAR4jFDpPWBLCh4AGzGcIb9JdsF4CE1bid8Sj2cNyLk0GaNWmO+PXCh0sYqcdgJxSYePcKjyZf
oZFPzcwrvHvySsjbH8gr5tiIs5OcwkIh5ORefsL34qfbfpBe/My7uvmJ8IlsSvqSU44yp9yKDwT4
kuBQPjO/9BQfP9ZpdySMK3MUPj66V2KUxuJ4MUNrzDxj1AMfH1eeDwv9+Zukau6S2ru5JZJTsF3s
2MRmt1aHTwZGgpUqfnAezVxtrNdYW1FOe1rCBSJhB4d87TUTfP35gBB8ztbBz+h/uGmQR9jExSgm
7yOuBi+VG/adUqz23txyxKfuwJcdxOH8FnHZZLskHsnElQMXop9lVxRe/fC7Z3cVNTBr85v2akyJ
x9592SgFVj0YEZ2cpJfIemPlpJYjgtlJlOF9893DSlB8EATTWJ0no5BpQzqIKBlzA4n13ZOG0f4N
8MUxwQyhRH3Yb3FsjXtzd0G5ZbRgjVMBiQqVQB2nYu8v/C+TvhDmm+iy+1evPLWQLPkCT4APw6E9
nL5NWgQB3gS+0at7NZ/pAEYe2JMk80QPgISyBSrePFT8p1d0yZ9tffk9ez1DGj2MWvjB3gt4dY0Q
TopsZU1ONEl37ADsT7InirEPhnTzOizPnWkpsoKY64DrkQLVfMg2fTs2TWAIffF0gBSI7yEFAzko
WMzN6W6/FpgBhb8Lf//xoCaYW+HKEx2lANoKikMmFpd2d6Q7uLKBFLi2O4fYU0bnItiq3AxSAKWG
g+eW2aYbhtE6jDbl410VyW+iTgxbnpAkr9c4Nu0nfnCg1RODaB0QZS1Qgx2zQ0wloFYBt4L/c+Eo
N0+/U4aUGPHOqv2vp9mXj8Uhw50Q0Y0XYQ5czbmJSNWuxyxCfKipg8tKTMKx8TsxxcT50bw5GgKh
2i0pi4gLetiSrUyofCuwMyST3m/Gh7t+YdGy2w25mUQHHToxfA6bCccDIGpp9m+T4fvwMoJKCHCZ
PH1KLNVmvxu86RNZqw5gQCoE8qiPFK7vqC4GhWp+ZcggglGfZwrzJf9196Jl4ZZG80dwktfOeQDb
OY/Bg2EPUJpfETAgC3/jz6Xk7Xt4PPoe+QtnwBkPS97yjQ54rgpVecQgzdvwGUMMaz+XYaWwi2PY
i9YHbCTNhwVMVr1ycSVUhnVDaAiYqIh3CIboMXnMWbJ5qvbyx82/VDE8c4w7cWWbGpftilWbCMlu
Rf3JUdBwaXaleyQ43Yakjr9QEl/55LveywZZIlFixLDjNf/SF043Zu7xQXjtpB9TbCrIN8wsMWzd
uXlUpRNjnu8sZh442pHciB3VatN6yof6tF6J77kwEzHOiGb3LwtoNXlz8ZhVwws+KnEXUMZOxF3s
cHcg36VvY+gapZlTxnQp8Y1n+2c2s1tqo9LWw9z/Ok1QZ5buKUydNe+KTe+PcLnfC8XgcVT1A1JF
vs6vcvBoOBRQmTInRwvhe7Gk1LpOaqqnN7GkQEBeVxifwWLPkGf3IUsQrTfb1c9FRoXa36AjI3EG
49tNCus81Eht2L9Au4iwe7k3jkELKOgv5fjOiBwWLsPTtMP1OW6I+UVyQDJxlwxZxl08x7iSqB91
2GIICJUsjPCTkTvEAJwn8URTZbcAK1LX14ZGV8KXa9XaAAbHvCHbZxAsPFpO2WI4BEie0JUz/0T/
+KzTrOkXGHiWpnRBNiIAMuBy7/jreWV/+GUcc8Sff++o05t0N1ey3ZIi9ZmvdCQ7TgmuK0XdEt8m
nPU2/rBqZ3U3+F2JHeIOz5YCpV7dAIwIqGKwLEoxkjFwTl+U+Ca4yM3OsBDKePCcHS0iw+xJs9if
UsoTbd+dIkPjKunFQJa27X1D0lm213aELTKjZolTnqgMAn528qY3/WWLh7G/0iOKjpd24P0LMGwu
NbRCItJH79tMQIXK6i+ALlgvGDOgdNyaCctI4WetfK4fUFQT3VgxvpL4DvKJCSVDx4NOyf1OH7pn
YNDT+FXS4jNv7U+62WcqT2OMdTiiX1BX8a6cIN8ntL3/YtC7X9MPUYhf0WT7Dd6RbMWQAB4U1Ew7
B7W/Ki/xvpI+0cnDjxEVneDdo5WtEky3inKumF6W+z98ijiWX0wUHqPUv+kw36OsJYJXYJ0Fbrer
u1NtmfWM/QExnuFinno8QzYNhuZAPbS/4a8Msv6KcDxtIhnz6/d4Z+h5J49wvTLb6tlOP9RuXVd9
et0mqDCT3OMa/+57sJMHvauXo1AEksKMAhWCUPEFTznAUPJiEdMdxClszKTy31QHe7aCsAd1umEZ
aAUY9YBRhvTnp6PjY2it19UVaVIfR/P5uc/Pg4zBiPFRRgUzhhWmcPzFjhH2hQ1YdxpsBw+fJBOc
j8QOPHwDqu3IcsV/jyPALg+4IqH1x/wsTHfQzh3K+Bwi5S/U/oS3qNd1ycmhdG0Y/sGsIIngToLE
KOWUe1BKvkzXy9ZSWmzbsFzXwzcif0wIGwi4XRgx0mlUkIS0ZQwSAdsqXTJ5fon8Qy3kaztb+tkE
Y6FfB9KBZUK0ShwRzoDmqC8lphweAZx5klEtQCSTwCSToUmaXB3DKL82Eov7vmdYn1j84EZfPiCG
CWxQe1bP2S2hxbft7Bs1YyhoBghQgpFqH/ZOmDB6JxTz8Fn9k7DlY6Z6syiaZHNfadT/gqV+jSiu
eH+OCEz8jagFDJzyut0Rmtghh/IdwXZTO836S5YaWLPeiU+BF2A6Alg5HSmUIqhJ5y8YnK/xA4OJ
gFTQnoDZfEeZL8rgavw5QcOSEoXz/E0+0YkgiuvsT22CZRW9CPzyuo5KgEKG/rDKIEBiK6UEYhDK
h+qIbtQmIxC68QUnBpKHtRZ/JCygJeUuXsdOyGgnAHmGYBrQUqT6wnxDI4Di9f4t/PIQQlTfIwAk
9lMEfyKGoH8HoCLTsbH5TWyqUBWkcd9EQlIzr47XNWUvDoHrgXsp8xFaTARM+pg3Q3Q2gEcxwjeg
IuKNxhc9QBeFFGLJR+pBIhy629/hOsQtO7sGt6ALwENxAsGSL1FdEvdlLRu3v+2iImE2LOOe3A8F
2YCoAwPvZnVIz5WrVtiq0Fp1b2KqR2fLoBTOnKXNgFGc7kYK6jILN/dCHn+9dEnZRR5Z8YpLn72P
0oypmX6zUcxzNwKDIp3QwVEWGXM+Rgu3KbAe1Z3XH1H9iKNBtj6mcFJMbQxSbHJJR2hd3Q47Gpac
CODmsgFkVV1AV5Rf2uyCetG8TDRx5UjmBxGsz9oYCVgaNSjrgLMMk8h6/l4U1FCFkxbPnO7dQdxA
BUXIY+MiVKCcAaVnfxT/yOoFsIiQ2KKSvQ+LJf4wUMkIGRhFg2biRvoKVqrP13znz1LBY+GFkvsk
MUAhP47LzgTgKb4VgjkQSMjsxTZMlKuIzRdHI5RrjwCg5a+a+lHw891cgCNVLh9O1zNqc6nOJP8T
sjKn6DYCLr46uw8/oTiMNX4ecwmnyXViQCSCa04SuatHRXZHDycO2RiLu3K7FvdnNwTjHHNCXNLx
N3x+eYvGlWsTImkEV/ZztyxvIZZref78y5Ynm1oi8paKRYi6qAfr6LuUbcMl+lLMKeBpbYdPAQ8B
A9LBkInIUIMQthJ5BUIvpDACZiKqxgHC/HGNCIzn9oQQGTLkd/xzy2W5T2QEYLTVf207ab1Cp3N3
0Q7Q+ZM2RpNHv2EhRIa+l///czVT7B/HKWgDECHqFpcLDyttZT4rFbFa9HOEt21+sA/tfBd+YlwJ
I8ZcsHf6Ek8S3wvhwEqHZX+ZxTx97yWJYfssfs35USsNMcnBxZHrb0LD6+YuYHiE1RK0aBHEzUSW
0WtVeKDhPJctzTE0PX26dYPXX6Um7kOEmGaxpX2DqP6Lan7A+ifEuomTu7uXA6swh/M5kfU6UhsX
z+LFZdZt5qJIj4mD9VJQh5Y8vpUA1fsSuHr1s6UoDYsTLw6IsDvCYkJEa3f7cB9cNfM7BpePUk+L
KrJaqQcnjwtAPevkASPlw1dj2siPeWDi0qRDyRvdMLad5Wlrfdy3q1fWbSBZetBwBmQmOLyhL0Wc
I7a6WblA8sqplpwsGwynQAy/bax57iLMWHsJhuDuwj3TsSMjcMAqfSwSfHb1qHCYJL+4u7QUIkMy
qUewRcmJcAo7n9JzWE8ioe02oYukOVuwkwN/PIE+qGLHJAdyEzwtLhRvjzbveaKNdikuR+TpCpEe
WonCS0NyRlv/OtM3qcPhTsXPiJ/MICIY0Uz+J2Ov8ICKW+ntkfzOzk27MU1DfLL2FVOfpQDMU3v3
oXYA91HL2WKlgSkUt+TTSsQHBwe64AXM56Kwfv4u+Ls8eEon+agxAT8syco8PQB7XKUjPdDxTQPe
FOZEsm4ZcwKtC0PiJeQPqiUjVyMH9DVgCDVaYmBquA6uISmmVPxQy+QU59bD79CYWGp8HzTkJekE
a5o93JAEiAvM5WKD04fwAS4UBNCgm3tMUu9sdkM5PpC7KXHzZB7dO9H1wQlpqyNFla/P4bIt6lxe
5+8VzGqALIJy+eoSRpCGp3YAdzwpPSISp+rgbpf0CaBHDKqyv6OHC0LzDCnnBGyMH3cJzhHCT9Bm
tMBNPPFeRSnxE8kW2FJoFOglCUiZoE5GPmeJHIue847VIdf7GyGVU4dA8fvukuR8kHbnNmfNAGlW
3K3BwsaWCBUTkYBnQylxy4TANMAcwAkfbis+TeCJ8OK+F+BmPHigVizdtjoAsXHUJNFW/Ayk7imh
CoOhByMzgFLU9ZZFE9C8Zk5UyiATMmYmogMDWA94927YD19D0hWQ4Fr3if6zcHCexQ4hsftC3cH9
cdZfbhhW1izK4ucf4oPjnBom+dJJs0lDTeX8AzlKJiJBVp7kzrgdDoebkuXDeS5aoM7iBNjJ7B0P
gJPJPdSB3AEBps9YurgMmE2QuHhaTD1g8WlihAV+uVoKXyqEtgaGxcj2JF00KwJ9ixGp84wSsi8z
kJ7kardCTUSKKSuKyMFvxYPI4wlVh0WXJQbRLZQxC5zJ6CKeYb6gtOS3jRQB9hGiaHGjlvbr4XHj
DYn5nNwHeHKF+mZ5wKDsSiOiV2EYTW5Np7PuuGq4oeDlQj6tjeatMOLdXPk+qICCXsGNgadyKDMh
FEYGvctC8X4Rsqmh5ohfPC/A/gF4qd8MSMgCJeSQVyCXixLf6YZBSIEAG8VNzGgintG48FiVdcYk
iQXwNWDY3BGTlNMBTqW3ZBnmbCqfATB+z+b/XjMQ10Koe72feR2DnY6fI5Z8+k0cH980aLqORFdI
vkeIaPUOCaFa6UPU7/xOWUoiCdIbUcJiXSb4P2cU6eDT+OrD6wNHZMRCWGBn+pVMTtjXu00iPbcD
OyjYMmU5PO5jTtEqMpptuDgHlHYNuUHs4wR2H8IDVg6mDVqaxEZ4I+jCtyBANIM4HFMdUy8yyG2O
rLgbkgLFdgrkKF4U4qeM9VB9+9y3sMhrIcP+gUmjdumcOzKBYna+rzmAa9CHCmxqiMdHAA0En0Lu
hSOkrahWkBICkf7816bLE4tUA9iG0EuR0I++DCFnIaatoK/+LIh36EEmI0FiL8/F7gsiyaAp9Nuf
j0MrcB9/FhXpybRUtBY0fzycyTeC6xrlDnn+YN0Eybh3Oinssar9jQond/onpv4Rhst38xvoLArt
14x2y2nfgLbt6o4tYoXLWIDf7z9auxl3Fv8OQUDiPx8ZngDRLx37yo5FIo9YxfLt2ys5PuRTkNrO
w0UYbiuiB4R8MAYg56gaCsoILNpPDqhwPou3h3x4S7yW28wUH6MEcocrxgiv2IJZZHwX93duvae8
A8NWELVzMlwNfpr5i4bT9j0qed6PdpGD6nw9xkh3PgjfCDcZ0KsZDGUjHwF7gy5wfZVagwa59NMp
RjRG+3SxfZCCjvufZQOSnhEXhLTg4n/RGjro/plJgSieggNcjZf58W5d0lmJxUW3WckOmCarBybH
EzuEzO76cMrr4P6ade6xRkxIOyWjpothqBrgu9SezpcJ2CraUJdsbZGgSfL5baIWU12N2pdXfkgW
sXlkgIlLhseUQ/nh3Eq/0B08K4VPAEGDx+opLCsiDoyGvMRbC1xnZ21IefLtYCENskrshUj2OCLp
6X348GB1VFL2xFne+HEksR+S1QIRL6Sbct8D5tf3BO8VPD1V2AtTCT9PRKJangfwmZheS90mHVJa
35+2pouccdSTrwdeeetyG2lf4mUtCiESa4VIscNUSsSxrGkPrIeZB3K+UOPP1eEJ/mxaKOub96A4
o0tTJjoUy6ZYX1bZsIMe0FhQWRkjNmxllHr9IyxYsfN/cUYlQBQ2I7SHqadzS7Np361DZ6IjI7JT
7/NBWnO9WkBG1vNuwXZF/I+nnaOnKqhJLpl1gmzYvIgJY5ljhinOHqdc1666fTkXHuxpz6y+Jtz7
+u2ihHPr9QpSU2glkQ3S63qrz+HlvNfVyzx8XG1aXaybudL4rTM29gexqCoD1hSvpBxLwzQkTMVj
+6ztLMQyu9tc6OeZFIeLl4xxPo2EzYJqi789kdDi6pLZJsWJWyqmeoD5Ge0mlKmiQNapxBh9IrAM
1cpHvQneThLCwSl6hJSf+psdO9MT7kpsYfekP6Gq5BpQejJYDrPW7D26UnAxDorFWaAwARjo9/QW
i/RfL0CdyTHlOcebhSw9LAEJ0dBislzjS3zLHe85CoLkCf/0HuH5CH++kKWg0/qLOOdU74mEhoUn
lvMwe8Hh5fMJYTHgRqIq6h3TkRa37D7cNAeKNh9l6s69Jv2gSyYaEgZgC8hSazcnKEt8bhHROw//
Urs55XXhUdDD4LFfQ8NHmsMN0JnJkbF/OMYCTdqCep3hN4AaprGFrCGG27yZZEib32Nl2BnXqbbY
GgFV2WA9hS7dJGjQ08cdlwfLKeGWxl1Gk046M+4G+sOe+2OEuUn5KC2vK8NSIvyjvDsbCe4HOhYd
5ISWJiVv+OJihsERK/g3gqd9PBgu6Te8MFdJ7PxJyjppkQSPXIK7gFzqlrg/gtJoywjGEH/Fhutw
fazLjNJy0p+IC8++mpCULqpNUV6mC4mJytxzlc/SA9E5UTHtM/ZCDxj0QypTfOgHGsuFIJ0e7M4U
+3QvoipFuUatX61wEjAfwz9VK0okT0nYYgh/SAnacUleZdAolelrU/LxivpPFiQeN3VnJCg7BO8/
eo6LU+8Vl6+wVNFuI+OB6MxiWtjkkkEHt0OF7p/if0mhKnpD0cTrIWUfKgMM6OZWaHcIyCHaUzhW
RHnYlyCKRWVaRHSO9LljnXD0IfI10e56X+cWyDRJBzB6hmyoAbNwJZNkd1uPPqAg2Mh83LJigjA3
E5JxWqxhd1SbX/OZEO4pLHAmljfiMniR6xCSrDroi4tHYH7Uj/BhH4leMosBGd5JviqxxdUY445v
0BfotOIsuS8YJ6GtKh0KZjpnBHCquQa0egEj2Sovy+TjWW+Ufy0FqRzy3ujlCvKIstSWhmfsPrYc
QJFCjZBiu9rFZw5pAzrBITOQnP6R4yTv0ZKGnBICa36AaAK7GyvBh/MDGXYfh/uhDkvnSscv3szw
OW7xbZLLJQiNIQ4uHyn/GmzjCx4BKwc7wzxrOjfSX91v2CXa3AbWUqmyW1doALUxcIU2pjsHwEFH
OCJkk694IkcoaPhskN6NBbjDRyCweo3XQe3FVI8bBQ+6KhS0yHb+gTNvlD4vUbpTv5M53pk2BoAU
4hsKrByoAkYaQxs0Dp+uePcZGNuaSzIuzyTcoghCcQ5D2fBvOBJDfdH1xLFeAhFIrhzSiMGIe3KV
wYmWgvbjbVo0PNIMBZCo4O4BnlOQuXUG4CQwm4449zVz7b+8aBZpBJSjkz4TIuioQZbkAidqXISZ
3hUa4WsxSglXqiMwP3CpkE/PWnbRtmlwYCBgbNmcD2CV+Llyr/ChZ3uYCHohNHlABChBlkv+cQbp
iRYTl6uZaZyJkObVgtpcqASOcbe8kcaJ6A9xze9r1W6YFTEHrJJnn2kx4OMecCdfrfNRsuvKPC/7
Drq9EBjQ8I0O7ye+msvHZfllXiLAWG01B4FH3mqru33YWvVn+szP+gg/K4JOIL+/Cyku/GNNTqlq
Hm+527id6bLFKEu0PPcQrxsoR9VewrtxW/EmcHEQdu+BAky7uC8oPE75LHN7q4oZb6v7lKJ6SpzX
+DNuR9+5PtglxRjTsfvloKb8AkJ2iGPzvmZhdwelSz6ilx/Y9Nz+gEoLe4mVuTUu+hE5G3aJL9C8
OOdzb9VbfQewhfDQ+LAW5+/gRciSr23OzA90JB78LvNgVR4T1DFGUPu3EYw1++noeD4bwS6i2rZQ
JCMrTS7T67Q7eCykCUgrqnndPH8SY7Mr7fNj8Vh8fJ1h05WpR8rmsoD7Pbbj34TFw3uzesc8oFAB
ERN+8GTE2pF1ApMVpwZstSK05twhvxe9muS3L0cwx8ZRj+G5Ey3A28PFE6w30VEJl3ZCHCb6f0IJ
YHvZP8Zq7aD6R7f39tMVxLpqo9UjlcmWXGkIPy0Iz4rEaASXJy24efmM4smj/xlx2upEFmsJjS2L
QGcruWSvF6u+I80NW48RJwaYoiHmJRc2fiPN4Va92uffnIoIh+Chwbuqtojx78S8QKwTjnsZvTka
oSQU/9KO0RWwmrZj1sp03HtZ97sIA9o9kt3iGhCHGxAzAODi9m62lNr5yyUmJnvM5Nq8U8fxk5yc
R8o0zsZC5XZDBNkJIUYxBMOrPgikFQ9Aj6WCkAx9Ua1VlvX9y8aNhddoVIH74mT4wVeb4v2gBvkK
zejsYesjXmGkjJ+FdyMq32UZnpX0GKRwBiJtBe1c+OMa1HshByzTEeA2M8EB1c+guixTXdkTujJF
jBJD1lW4rw1uXmpDF34AlgvrNmKQVnRuDIySA3IeXFSfqOgiukbM2OEdw+m2OONFXGisuyzLHUxo
PIo8TU+HJRprDXNIeIev1QuByckfkCa/A9/TuvzEPdApABs+OYKyEVm4zRrHdABMjaSWyhOam9KU
MSO0Is6LUSXfoOiCAU2UzY0KVmUaoY0ElmIoRqWQrdox9+ptKD9RH69Z/9FObPpxF0sRg9HRWOhM
NGe8ikPI84YacnGdfgfMljMJdRo9k+ll0QMzo6YAU0Z5P/z1WKhZOqVZGnEgYmxqw2rKArcT2VQs
+oZiCZoA1uQM9EN1wKLLuB1y5FFtzRE0TKAeY+PA4BEQ9T2aAkc/10sBA7KGZwyuZM1ijQRcCOQ1
AXPnHMoA/L6GugfjDxWGT4ifujMQTah+iapHY9zCc9O8NOOEqXRgpDTQmv+CCch9MRmvPZbmthky
ChVYuojSAeXQJKECYUQajtEi3oI1YHMyXyjRJeB2wtJv5hZsHSitiAky3stDjKui9Hp63xNdNPl3
Av6ktAeJJWKRejozlYFsGisBjmEJMZEqJp+INnVQIHwSmC38Wmdf4mKlbx0DtdD18J203dSLudNl
FEAA2s/JUFDVCJW4qbgcBpUP8vXhHwaWRw/OuLFbG64JinGuI8rme8bPZZ+vsug+BzVGgXafa/9M
8pxJcj8CjC0x8YNdCMU7Xms08jDhKLuFfh5FlPvByf+JOs4zlpCHIccLMN18YgKWjqJG64LR5TFk
NPke9jPCkrPGHU05hxoZCI7wPrdz3vJ53+eCPHoEVNBgeABQZAVAX+xr5K+wWez96F7zPQZsWHKo
/3JJRcDUPMw/bjUvI5LucRY0HCXlIZ4pPmSeRzLL+DRjvGZcD1EZUmvupXXXQVWYKC41XqiBrWC6
wxnNdYh5vIIW0X6qQN+A+MDsWdoaBBr+c4+gHI0iNFPwT4T+CBDLdhx5mGQDIYP5EFCa+o+j5lZi
ulfShfrY4tancs3j1Ke6BQ83hQ1BzbDM20/SokgmiDQxbY1MDW7Ncr/jeYAOjfrLr4Bcjx1HyM/K
SHgPBNzawOIoXKUzAOeeawK1MzcOZcSU+PDNp8/mPdnihNrDcNAFIyAC5qxErUOmHa/CdxTm/L2V
/ZpRpjK9BoJP/Kn7B5gtaBFEO+l8TAflp+noGKz8WeC4D6H9KdxtpkEfBA2SAkCzqBHIT02PiM19
hp1TzynQEaYO0L0NBg8OlTp6cLWlmO5mLGFn6RIVQYv3QppoxPmCfh9SgzoJjNduCHLF5E+XClHq
dyZ9ov1sg1kodNsP/81OFZcV3/XyFayJ4C6mvmEO+kqKWroc3m8XZNuLmzqCaygWKEiAcbGuhlJM
Uwmpks4fS9UjxH9Wl+amx4KwFqa9HYGN02y4AsxwJo+vKYOYjhXgU9H2aY4KUtlOr8uvmzfmSg0J
1fQ22SSbP4dAqNn88bT4B22aM7pKse6F3TjymQjpW7RheXPaczk0Rihs3O+hCZngNGaVYiAUzz1/
Yowa8ADfZTECij+BzoIPYPXyOByNcmD7cTFgh7weuNLs5ZBuRSUD/p8AjtlkJ6H7bEhmEOctxXSK
M8gEhz+Zh90RLNUiE9CI8gXjdE1oCis/MZZZ8A+nRyJ6YkF03AhBoxiokIbboqkGcJ4zecwTULN4
iXxU85ANGNJoGzwONJKLwgM8G+ABACqoEMAWln6cVLBi9Nw06MC4A95i53+BjMwC2wdnQY589IK0
HN2APB7iv45NaMGgXcrnL0MjrGv8nGt3r7YlMqDmv6WMtoqFjSvKXxqkK5LAZVX7hzLH4nVjTq+d
zTU+zxtoLB5p2c45l/2N9SHsEDvlt3G3DloNAZCw69Ll/mRHRWfugXxozkUmcNy6rbhehF597dzD
lnpPoHz6JMPOzc+mVi3uQWapQTGCmuomzF+TdBkeQ74w1l3CwVeq8xxmjfCp1vQH6+6hXmfUBIf3
4Sp74Dzn61JXHAx5LjZZddQbk3dG5bnMhur0hh7ffq8P9eFOgJaLaglbw/S6L7hhAO69dAi8dejO
9TkIfHDoBaIb7waPh0f2New8rKEaTciO9fvHykdIBcU0oafH+KtBWlmnzgSEg0hcwJPyYzacGcO8
wjT4fUffzc79bqCtGAkn7ou+3d2ASNCAVTzU0hqmrW8xBwmsQSWbRhl+98C/oRglCEVUBelA3xNj
QxbDXEe0eP4wnAuuktk8C2AheBSJFeeEWNxTE4brIUN9dWEIiQhBo8Iy9IPOYKP4oImhO7pMkAUI
Syz7rLpmEyJeIkquExLgfWbd1C3vSTUl8GCxYxI+STjwQB4UIT5FV8eabdcnKMfdBP4hwSadTlHd
ErZGiWF9Gp4MpQwLQQbCs6yAcKE2m2TSdEBgOCiBg1WyBeJlOMhx61MRfkfomt+pS6YzyzewRDpo
j71TqwAkoHPpLGVwBZZUZUgENhPqIRII92ZuCnF9mHKtdsaosBS4HHBGLFMN04uRAwnmllotd24z
jp8SOcKGNe8s0c0wJ6iDhFLFCcU+gsoGYjCb3mFAFEHWkZqRwU7boLAot7ErLd7d4LNllf+exPrL
Rahks/aua1JmhEobdCQu95T+QbZHrepSLjfUmZgbU5tZrzKmtB6XX8SarCkvceV51IsvujiXivvb
I6zW+fYGlYusbdejJEXn9iMflYobmdx90MEP9RU5m6+LkNWwM+M+wALz3PfeLqPYvkuDiXTIOfbo
f7idnrzSGrUIFYTDvsVwLqLbIFjQ1BTDywF7jXtdXyXvy48iXnyJ5BCDMrF1Ea2iXkYtIfUcGnzs
WmyEuIJd9ZB2xWAZxo4Exd27UdZ0Ov5vKFUYcbjtM6FE6FmXo/Dx9UEpEakWMYLOTl/kkfes10aG
F/1w0W0E4TsELRQNxpqM3ItHkaoyUFZaoxCF+OFkLkdqDIZadAOiMlmt94+J+rYfzT/zF1x1dZTn
cDQMOvY0UeMTYnTH3oAh8GIjLdKoDvqWfuZPjCtgBHK9uLoFows+e+jtWJSLTEHoh8hWmDMjyKg8
ZsNG/b3nEdtXEGIwVstsAMHpVl2iD22qke8ZXZN8uA+N1LkEOI4RRaZRB5lNee554AZlOdhBJjEh
Hew9QHyKfyzH0MmWwgwN7o1iT+gVBTeOMgpuVRTVCBJ5OcTDQEDXEMU2aBU6S2YkVk9iUkVsDTAZ
IJlo4070Vj2GjUNuCHX6L9bpPa/W6y9YmueKh41cawSoCtsToT3l6Db+c8N/ODzovr8pqhOuPF8S
xeMjaC4jauvcF4pFKp42eIb83GWM9aPrYiqOmDe9QEHamxgID0Evs1Gz4mm+jdXBU2TJ3JmkygjJ
KzoOGFwxV8qCbbrxt+gEVTElpR2IEG6iuF02z1k+vRvut+sK0npKxgLHKdYGuMu/dbY7ya52fwgh
0oMGYM30dqpVDaoB9hCUqATbB2KKNfj5CLveWEpA6znC14BlGragP3waJqMFeFwYKunefXIWiCbL
RhAcbJ/VAOWK+IVUnuVcidNRNah7/Dt/J+jSdAREDzQvD36YHWD4BB8Asg+gDlHCHsXTGBCzNiI2
fNSywLc0x1ho2HCyYTH8Acih+nsiwbOasLqHKqswA5WGMmJWRqKJHAeDkWfTH7kKjO0BsSaRwK/C
TsC3hzcEQrxKw9wfuq9hb6yPpZE+lgmQjfIhgQhDBqNKoydJmF/TwIMW3aN0cmEQyfA9bMFexlqY
Mi1tbKjk/zJ30KIiYr++uZnqGABlw1R12MO/w2p5YcoHMQ93v4eILeAwAPPTYRvefXJGXyn8zGNA
uaLGWsTnwEToxvo8g05wuZm6bKqjfHiBSYSEnRF2PcwCXq1aFkOdrg2ZUUCARN+u6KWnvwiOiLjF
mmIc9Iwu+WJTEVIYqlNpyxWM0xPbPhXpA9paIjlYUPX5iWB8Cii81viqqkSLICCINI6LNUcIc2FQ
76anW+N2qTlidptmkJECvqAEGzGshQnv6uA2e11QA2gJMUa8KqkXOP/Rl9u7jYD1Md+gi0m0yoRN
JJlETLjljoYZgIZ70KLKgkt8IwjYMtqRuY5oVK/gTMztJS7QRO3E1ovuBvWpAsK9goJHqsszCKHO
D1HFU83QHw3yKT7kYgqtBG3D7yiZ4EfIv2S0ewfVA44uAus+iC9NKCb2MTGjdpV5cnxN4CVS5ir8
/DdklPDn4EvD0c7LAmmNL4f3H4NMxUXojBilXa20WI3RSFSJvPqtCGVPpIgRJCM1Kaew0gNFvOff
EUEbITejL39uGVVLUBKYLChEd4p1Vfh5mZ08p2GEGMgsgvJw5uJERFFPEcZoIZYwIREhLkJZS8DG
SLtxhcPE/GE1It9vr/DXBQQ75irE+D1AS1bCiTAEBUQs7ev4GzHb+/jYXA+vcb3lpAz3yV+1Q16X
fA42k4AwuKXQyzdCrXiZG+PPuT7zJY5Q0chVQ1ySCE+WxR4UG3xLOMK7ZI/SkY1R3a2L6AdGhT+Z
Ro4VuXMuKAQI0ebw97xXROv5JBKvRczFxpHHJL7VezbR20ZxGZyFL1BIctnG0AZ2mYIAJnEh67wR
myb5Xqgu0Pr3TfeyYduT2cng0HZ/s+QBomB2ROdIT0+6odAQIjaeXDYNlGZmiY6UrRDROukWDX0K
xmmbVI4yAl7h+qObBAHjd/pwrj0yUISR9f6NipSM96tTrJhEhNf30fj3NATwfYcgS6RY9rY1Gxqo
uE3aIyTyNqPSmt3pQ7NYPRuki68vBkpdskzdl+z2n17Ng54zPQsYz1Kk4Mp1/TJhXE16+uzzC4Qr
Qh5mBbDUTHqHAHhoZjPksq/w+oIwxwpp8VnvRo0e3BjahkqD+uWy+jBu9BrTf2cSQhGEJvMdCdZp
15PXTIED+m5quARswpLidF4uKfDon259PEfItUmbcghZuxtHGTkbS+eUkXb9LYr9igaM6lBxc7Zj
5sjxUTIIAS0rzDAihx65x+JpLVjurpbRGxrAz93BO50hsm+Q9H4EXtjPgR68Z3Stw4vqCHwMTwml
JXU7pCEhkJeHSAQqw2sbPXXyr13m1fSfR+YvkszAGerJ5Ter5RGzH4QWFLNPS44J/ZCnNSGsLXVq
RtIC8UrQYohq4T2rINftHsOoLiImvg3Kyr1SCUpa/OjYrEEyevk8Jryt/xlD9MtdBsnMmC3TQ26P
I2YPEERQOaNk6S/I6p7sWpSoEbkXIbNMFBjhqcxA8UzME5R0v5b95rbY9f/SjnKTc+aViX7JPjFS
VbCu9yhLRSYc1a6CVOLwRkX1c8qI05HIdEUOTKQxiUgNO8jqBeW649aJVRx8JMsIGFRQ0IgsyNdH
z8ESV+ETbO3qMeZdDJEJYGqa3/4mr5fNLV2pJ4pVHi2eElH84dDAneGP7ppfX32MO1i5mbxHGjjV
rPYgqHfKs7MrZkWd4KsTjwsanWHJtSULmdzQFwJNpgxVwfVNZiV346gaSoyuj3fnG/Uhap3OCNke
7kdWdA+IpXv6j6T7Wk4kWcIA/ERE4M2taEB4IwlG3BAISXjvGp5+v9LG2TOrWTnorq7K/F366CnD
oUm+MiLo2P3FxtF3GG3+5hPpn9JXrhm/Q906t7dzPyNL6u3Wo1xxeJy6Qpz71/Z1kBilXnNf6zH6
f1ysTz4dA0aSGxmi+cp9BbCmm9E5vPHg+r47u/PLsukt2zgeIjNYcNiH1HVUnOeQe7P7PA/cM61O
0BLL+pMya8/yGIxtFY9pIZiVfNouYOqhrdDVtCeiY824pE8WqvoH5WLU8g1X3eXffV8HctOlHiy+
7dmePPHnfXXnpA9c82+a6ts/f9CaT23Lq15yuB6kf/3w56ZqP+fOtClxYCp8S6vWuVN6jGDDh+b1
+O1uuOSnLcgzDDnc0CnYZnL1xbGxhUKX+vPNLE/vlemLZS/ua9aa1cmfsrlX1Y6OquX9VW24mF0W
HaMni3nZODJK5UY8HC9ltpjWwQi0S9WDXbQkoaOb1xilnShfzsSBpG751XBJFU/8IIzvOZg/GiFr
bqTrM+jdRC4pEo0NJcV8HJNpJAart/vHo3MFLu/Vuffh4X3eXDYz0a3LX9EBE0omvZF3hfe7HhRm
+0GmtW6m8VE47Z9CkxaMX5dXgs36S3OuaiAMFVP+5awvBmhNDaL4RdsvjD5WRDhYlcC+xAtyFnSd
7sARh69z+jbats099jNGvvL/9SXktgipngVb1qhoUqhcNx6BQfqjOF1Qhvduhnw9BF6o2m/v9jsn
hoDImHIXEz1bDxM0HIvwnwohe8cCkf2y/XVQOi5B/CtXGGBS3nxbWHy18JH3nVjAwANYbRaPZeFP
y+VEvKBxu0G2hWO+G2/aO4+v/Uk+ZKl5R8s+xZad4/CWdHV0+lin4RJ9+5H/OWUqPC3a4jn72s1O
EqTy6b8Z6bp4L0LyggNRYssRPkeuT/L6LNsZfDEsF1Zx+j58G6tlYxLO86O5eDwaJbe9l2rmpx6j
wr8QHusZuA5xCIQJ3t7g1Lp46dBeYnadswJ4lprJ61DLxDPrPBBadPj4emfOzALfvGf+PeWQCuEl
zgVJT+MZKYPLVYCeLhhZDaERzRDhZ5GQv3i75a9zyEVd0RDw/49F4gY+jD5ap6KW/5cc70sR5hHT
40+G280lSgJQTCsRAKKRAccrpneg9Zeww9HJfhUHQtOxg0eVoH0iqRgVH/hiAk23RG2F4/aTsNFB
nPlyuJdJD5h0/k8ju4vPzIT+cNsMXPQlHKibVvxvPi29qRZUUP/Ov6UWUhgH+tDzTZcOUlsih7l6
/d/lH5SBv0OszPZ3r2rCaDyoC3BILuKjf8SXe0yzLzjteC96S7tcfvqApcrSP7I0hcIheaqlyCXi
8nNezvz4/DL1IrPhwnXU3WVfNtkXTO+uvSzaSaLNvHzzXR7WfPkUhx+1nd36y1lSazsxJ6B8Akgc
BezhBf2UF1XJNlF+aDl/ElF+Ut5PohSKNWfMrIvJthYSVVzVNFJDAzqOf6Q5TJqF4XN4GsRDQObO
2TP0x+1ZvpOO/q6/CxZJLxRCPM3TBO0mPkh47tA8G0GSpwFjIHW4IgEIR6nBfnsRZyhsvxzrFL7O
zJnjwt2omHICiU++9ndJUj9XvN+lnKWq/BfHbOsvC4KN4UKmKKzwx+VbzuZoepsW4SjIH4M/O37e
jaEDjAJdny9Hey607u1G6PuVJcVa11ywZ7qaJ59PhQt2cUHzkhcBYSzae5sKUsvv/T3+JrF/joXg
z1z+ciPNHy9HIrvPIu+VJ6tL5mJxHRgMB9tR4jvxeRCxTl33cmjH2IruaXwZnDzVPE7+HF/fnKg/
mHz6tO6mYeCPu3D/Sql5lSgwIz7vz/MF3qTMCVciyQTPLHIue/WXYuU8ie6pcOfC3Z+Xr6lygkCO
j0Lrf3kpMNgFIxUeGdiRaMaGJYVXnvQgia1jqua2Mvj3US7lXyV4IMuhH4QSiFeL899dV2yn+jcR
33Y2acMgvcj5qbRxjjzTf3Dn0aMnCdfOYlzU3ZG+msXft569SmiWAmh48oQXg1HNNhBLIERX21dh
L7PJj+fFQ3dZRRhWH6hF/doYT6XzMDLSIK+X5wwE5L+mxyVTWUg83GHnbJAzqevsRnbUG8otHWTL
wCC7a7GvO5EX4yz3geo+xKQhjW1AS3tTGZOa1fyT3ZRC/HEACv+5b3aRu7HMDwQxRCgjWz5kEvoQ
j+zxvmO2tKoCxG0NRgaio/tERfNiQAtPi0g75K160lPz6MgeRQxpu/cfl0FhrYJ2aminpq7oph73
MvUQYBiLtQ9b20IGgpgijsXZzbdr6iX7cfSqSuSZAzQNcr5HpEult+uv38R/aJOyh90+H/1nVwwM
G8Hj14FkW7bNyheDOpscpAj0MYWe8GLGFGga9efjJTe7/9KTQTR5iRnBVn7kzEu+/rqid1GSGJ2W
wjT7EbJ9XcXJONMtvD3fsuPDv3hmYaQBDXZCXwdMcyROT3dWRtfscn3ZliJ3M9n520HLkgeS9D3Z
aJIsHymCv1xMr9xGnXbF+ys79KK6Eun+Y+u38kgg0qaDyDWAmg33lWw/ppIwd3rL6mNBJKoETLfS
y/m3cIx86M2aYeV4cS5pr+WRON/sOtVMSx0IIH2GCqkpn0gNWnjdN+4wJ22DCI6c2AFtYv7X+fzQ
PVfPhFOlt4UQo/lAhegMw4o6TbOAg3L6R/t8BXpAiEahuBel39Phb2ZE1z71+FDNG499LYezr4de
JfBhztg0ThfjksrOY9V2obt6vw65WtCnidmyoxZd9XAGv6tedmj8a5eCYvH9GG+665/rKiqRNy66
KK1jqumcJzksTyIug6Z6K1FW4Sl8AvqgkRIPe6rl2GzIzhOhSlq90dBf+8mKqiBE0gcPY4fH+QCc
yI2uXCONTDPZPnVzIxXH5cuE0urR1OQwBrO5RPGMMs3jzzGHBVXtxV+rrpmlxUrp/MYotXgza/LH
p8sOnG5qdPt6NtGoyOsjlMA2sehRSGOLXw1MVY3snlXT79gMJkqmTnBJ7qe31uZ90Vv1dmavtAQU
DiS41yWfQDA6gt1L5bhe/OEGUk+MHh+7wO0q9EvVA3Zm9oAnKvcgq+5FqUlbDx3dt0uDUzPTT4ps
KRvNgq8iBX+DW+6zUalT6IDZWAYStd5hH80/wI23dP2yiZJMqOnuwQG3Kmd10uDO+OF21TO3aNN8
9pP1PdFmMNAa9tnZ3/XT1WVrfTLorbpO1Ahhtx/KWJBpO/fKbr3omtXpom6DWxqZw0BdWVYSxeqq
yzV+/zCZQlMSORGbRij4txHbY1464xLfCNMRQGjn/Lye/JjbDJp/XY4RdOPN7MwtnWn5brKcW13L
WajmZZZAw3gjAnbGQtfALagClyH6IRieW6651lOzTLdqLtwHQ4UurNQU2XTtxMsoH/BsDjy/p6xF
7S2g3+ff88WIUSTb2lajIl1UCu1SW+ed68fp4PDCPDKXMYnXocsR3hjYW6znOsi85yM6Obq9us6k
la+nqCPBxM2cvwEzxUk1L3jR1srzLNwSq3tqHj9C5OObqj99D8n5vArHtoTjRfcaUG++mWP7XjMC
nEXDw6hySVeezUkPToh6X7a3bj3LXvvmiGwDvawwW665Ybzfw0R3WWjaAded3a1WooZrAC4ebR6c
a1uwDRegWZamsafet1y5UAQp99uqvMnWcxKEB4XXzKuMAV6Tg9Zj37A3Fl63jeJPUSItW/akem9n
rP9MM6t4mEEIslP+dnu9GU0oRtuxjRgJ8Jr8yUC+NWg3ZzrXEyVSD1ifk4D0Kk+XRqCJdbsyk54D
+A8kDW81DL3EGIQ5GUZ+zJPvpeapy+UZut/1OA44gVDeSRTW/8KCsG8QZecegQ/Xq+34LAHAvaOa
R3/VDMZRbwn8HBQOPIek+LBVoVuip4INbP6H88I4SRmCZ4/hq+fx2ePUuSdLHUFNZPY9dwwpOe8j
CGqUECPU0qKavL1mVxUOCEYEvbmxHHErtX15JDjL6CY+MEbBK3Hn6GQCTaNtb5VJi5kh7xPztpKG
rL8nW6Dz/Fr2YxFQ8GRosmTSfcf5dVtU3NhYOqUBHDPbv93FipmC4Yc2g94tWvXAF85kcw4WFeza
oZUVhFM79GQ3mliRrCxEHNURvJQ5FQ34Rrib8C3pMlsCX0dJtq8WSZofZuRIKMKUABua2WNFnCPi
0FYmD2Y/jP8dh/av7xxIpGOQQE+bb2yu6XzLF6J/gYX85IJJbiWBnY4Rv0Rw5eDxGyyB8wEaTrYm
yVc+HFyy/ixQvTltt8NjY6ALLDPP4XMcFG42PPlCr6vPZ5Qtxy3hUl17Sv9POc/5cvyxgHEi+KDo
EnaQvWXo+bm3CwHS1ifTNW0+NeLilWRgNfWTIsGngcSj+iGAdn2P41238LUxnO6ei+DyJ8eAr3NY
AlYzUMy/ESheYWIGoVak3U2WCbl8EphS/xbv8b/VnNQYqpWrbocbLjw0ItUvJbDwUsEj7XwWii0X
/gVEf2SvPf+hR6/8uA3Q4rGRDez3fuz0kSVRxujlosJIJSURqS5xShBX94h32DfYajeVy1upqQW2
mTWt6mXFFA0KxWMDndwO/gHnFSV1c1lxFUZu+eH7TnwU7k248PcAa0765yE7aLH8ELSrfpgJu6Qd
fAZw2hH27XQG1MBOIHSsaw4g3DRfAMnXEn0PBi19raJDdzt2WR9lLbb1MsL6hrNg3ZhXQFUQaAHo
Xp8eS0cTHY614nvxO9NJ97K9XMFTlyizW64/PAp5fTCmDFdXX0RFT9ukt+rKv1rhy+a2O5ubhwpJ
Em190aIbmL0fHMTHs8n6C99+IfVpnk2Pis5o0FqhMnnNddLf+W/1gemWLyniB2XRpRckgGIuvp8t
ldBjOm8+I8AAUBNmkPjHWT9vpt4DUEJRsKwlY8YTkiqFUN2x8X6Hb7ig3fSH/XPEbWf1ZWXS1zJN
uMrdMSijDVw63v+UOssHOxLfRzBIm17pv89J1b2HAn47XZ4PngqvbF/JJ9tCBSgvhZCfJF5ID9da
9OwtZML25Uc02AuC+LOrn5BKVCyrhZPrV6R0VDSue/cNxMNUX0JYbr4czsBzhFjI3V7G9+npG6qL
8h48zexZN4Gc+iAZfPQHtWSgI+JvGgSNHLCDtrSerlzeocnXYWGmPjwPL0GAXxJZtQHGVmh7aXcV
eW1637qeZl4Io3zUz3HV//4xoQ0VqIJLu9n+JVLMAo8utEW1rCf8MY1b8ZbNhOVDh/EKCARdSg9s
5YfBLrLoxdEZ5c5GYr3iW4ixqol/yemqR374b1mMNt+iPR4VUCPlg+3PV4Y9ZfFue5T14v4qJ+vK
/uatq/f2MCjuVG3zivkEiyg8FmzyjrJr2yMnHEDaqYHJphpUEMF2avKsvwiC6DZCmYHe5g2Lkl8c
bfe1Sr1MMHvEHw6mkCeNkZQPyttuDYJd0CFmJBOJFkbbRrjI6tIP6N6jk5dtXLGWgqMyTezxaefs
hVeO+S/MaBPj1qYn6Q7ZBXcPUhD35uIt2DVSX85NcjzF1LbNmulcWDdOh+jg/OurslJN5SuNidWw
knFf2X54k3IBbGV0PA36kgyn+VVGoB2j7IlNvyKQ/jJjJr8ANIt6BjFuSCIGvW38msdPuExKZe8h
IIxFohzVdQetuaj6I5bJ6RXNg04vcpAEsJ9wy4dkNyL8PraNM+2RmU9K0z8hoe913khwcAWeTVeW
J9KTzaDN/VYNVTtykzGtXWJFct6Db1zlnNuVsU8aJ/TKyVoxAOzsx85VCxgEg5m2jcIITBiSfnas
s55zFuDwpFtekFdooKVP6IpCeSFHKAUZSvBnxFVmDUFezjY2jqBYJwt5dHSSTsOJT2drutC4egxj
ohJvTseo2N9QaaqQdt/MTs/yco5ylFI8y2Ur+99i/1ZdD3fmzlXkW3edbWknTNySktS5IQFTnvgQ
mTE+T3XkJhQRXIHFAUchlNoUJ10TNJoJ6/WuuXDrPuWWnV/2hSp3vhTo6rmjk8NIOXMc1ZNES/d6
oemBDqyu3DNkQrNbNdHUTi5aKf4WfgsMphD9arYf3u3VDQgY/6SvdT8O15KoXh+/hTOyU3+Cc31K
bwwHtRN5gJ6NI+B+TR1Z7HvCxS/fXAM70H4IGApPu4pjW2b7al0H58FN7LdUKNVdtB572kgduEKV
8/QY1KahlQJ4xKFtio7qfDqQ8SZwS2Gsm5ZMqigqvKwz+3mGFIH4vVR15h56m2/P1+nTs0Nl3SyM
9vSM1qTmwhuvklGkMkaZvyzegMfF3uEL2R+OFqC9o7Zyt9HJughrFdITIdx9HP6fGt0/YqLmxzIo
m56tu8t7tT1tpJOn3RXbFQqP+nU7tsRZTj6svEb8hoNVidTlQysLkKqTfiJNpe00xdEtm3TbdO5W
2XKoUhAOzZN++yYibzl2HasO4lYogyba+3T4fy3bBiKvf1dCfxfvgTQu0Z4Xp7zMBy1ScZp7TR3Z
kM9GUARtgZeS0BKkRmgxe4Nnwwlr3kgtMboPlo4zUD7YFmtglHjnb6MPcp2nNjYUv0dfSd59621f
oSThLMQW+o3UXNMbsx5V3qUrQCXXFO+EoktEm9mzCJVBKISel1igiY62ksPrtI1natsg7AHNBZbr
YgrKezbwiDZf8oawa23HIW8Uvp/M9a0PbY0KItjM2bsrxX11VQ0qwMObfYRoJ/dF0ExnfnQv1JXW
IShLxUURHkebnpzlcwSn4bUPTnv4CbQOWLH4S4eqbTvpoQDqheq6k8XILzyhNlfn1mzz7vn5g0sM
pdvy5wjiQ4XBySQwmX9yD1AdvJop7nKuYD5gdrBsx7ORh+fG9Q/5ybYnbfjnpVB7yCMoVG8EzsvX
q6CaB+dq7dxYtLfNUmvbhAvd068yJetSJePPJawSxAnFeETw5Exv1b6v+yYXFQdFC6ezEaod155Z
FUztIPKpu2sv+Pmak86iUQKrTkwj6K+KrdT8tdQr1CeDVOIlV6jcm9j5eXfRLvXu+r8mRxPMNH1o
gHbvgmidFY1NA2gOFl5I+5y34K/xmgHr0Uy/Xh7vydcMyPzQKunODyRz9YRtu5ttrkysGGwaaR+k
mztQwDjzk27eagUGtVq6CY7OSU4YJ8+dc5MBRTDjPV0PiBwNWzfladeR96HGQo53S672yqZQT52k
LPJr5er7pASLSI+R7Ujlg0fm+zZRheh6qHOxO036nIXdxDHKkaoxLN45h6q8Z/VzI4dwZfVplnrg
NYli++Yt8TLprIhjGllK7HRl2XUtErlydgBGX/zMu6t2sgmLXvS33XyutktLWSFsKC9cGlHRK2Z7
eVLrSrFTLKiC2otGUgLLugkPX9NXKzVnhZ8SbUf7rq9LvhhKBcg+tdOvB8AYl7vqUx/ZfnB8YYG6
Z1SfhJ00RDJFJ1Lsk1kc5bYX+8bzwjPv4l4mjbN8IGsM9qxaavgwnkcA31QX9BnYEkGa29dCslp6
zXfOXlE0v1YXAjo72UFCm60DBS40jyWoTjluH9rusDt9Ka9Kht6/3NqHOSC6Wt6uqpvGRE4wBtV+
aVPBM9yqq74rcWinePde89qkBLt2+YprJRs1OFBbcYyO96q3xg93ZSvH1DS3+UZxsLL/YJvlOZht
YeXxsjagwqlurruJOwmT6f8tWhpJfqziRIB+RZRi63/Y9Gk73TWvydrNZeL59vYF5PX2zQdfXaGa
qcdxDd6M/7hIvLanojeudZO9CpViKbLuM74s3IFUNjqTpxjneag+JE8PdtICG96BsMT2ueHkZrM6
bao0PWLi0a4u6eceY5KiCpE7JnssMa9YasV7xPvlVMWGQ/knxXDCzsUfdJcdqPqdOKAQsH8R5/bu
LVHQLQh8oK2EzbcaZEmgqApWYgJxh/E/9wjegQkmc9MyFO7V47E6LwSuUgHCHfJ48d53rVw3yIgK
r7am1bshCuFngj81a8fB+JYLHbFETxt0HCmYgxjUA2bSGIvtWrRkeX9Xr0ycBfKtDcSO0Iv3XU3l
fDxXb4EciHTc8Pf5wLuAz6e6IGvzbQ7ZSqJQ268afxQg4qNYWUP3nZiVRFzb/cj2T5o7JvM20cqo
yBgn07CHzlqA645grnz8OqfKuc8D1GJRvX2CusONaHu6UDQH1RlImEW2/BhM2pRGceiydEwayPMA
Y3JXZ6DL6vtnhUBm4vXdiMjf7+39+OLuNQR9pD9Ko+IPlNhltY0vlpFEINLA6UlbpGqdpqcxnYFP
fuoPgB/+qXm0YF7Dw58gjCgEFesIxjcn79FkUsFinRtmByze1x3EyVM3tOUkZ9fluVk2Dz3qgDhQ
Gc9/WjFPbrgf9Wvbz6ysxeiEL8IgG/nXXi/hCAodaljj53ahoqEMCP90hYvZMSqLdBnwYJzMXzxZ
bNpSBL0NoWkWmWsQcAw/LNT60rSxE2kRFszyaUMm4gi2IxuGCUWH96AJFvLvzf3uhcke64sWftVs
54mpFgZGQm7u64ZX7A7n3pLySoMnkmGunVw1zo3nPLRft0I9nY+QMsgUuYoILanDiWAx/853YseX
0bm95aTCc4rT6SzVfJVrqrLWTGV7CVnL36gNtFBYArnv0uv8UEk/okPqLXB/UsF31WRn38TnZup5
DwhDZzrsavicxCs6O3sV+PqVWzT/dgYngoqajuDNCKFizSFb6hpHbMtbvF9D1mPGKKHAvnGaoxiJ
+wTvdh99z80JBguL7tgp/ajQLuPMZt7vpiU6dsdwfmmcSjWpBBljfQxYGOZlBIafZCV2npcQ4Kcw
25pbN7SoLu+YPOL1SR87RiK0f1TWD6NpLq3Tp8pKSZpnYikqDAFYwCraFffqcrMS1q+Xc20uH14H
Jr20Y2669bJINErdVa8wWLztuhI6Fgbshb7L5Bcjn9qTlLES8lMqVwRtiHzx72LGTBa2DmEyAEjh
duu+77kKTWX/91P0WIBgUKfqK+RxyTo9Vv66vJphyBrAJM6jz02gJqwWmTmluORq62yQ/uklKN2N
jyrMDYX8w4e8G+1RS7VrdrshWVK1eza6v11ChSa7YV498yVKXG8BQooNlSFkh4JP8hgWN2jBSCwx
GvMBKIk8xKgNei9wUiGKxbGosrp0WXjTbUdo165SOPZNZVo+Kz52CBK2Lzt5MTc+X5wiORombvtx
x05ADD0mf2gALdljUwlPP0Oy/aXzpxsrNo7glgTAf7P+TC4NKs6smvvz5XWfUNxuC1KzbtElhWCh
6bD93pbxe6pUHBxPpf5JdVNqHTO8YqXH8BEf/+WXc1x4IW7v1vN64tHIpq/VfDLT3k6krey8ravj
PZ3rXSf6umzhX+I2OhVBR0vjuZ7LWu5WW5cOvqs02yRTrWS86GUF+KZSb/FyLgc37TzffV6zxeGm
UBrMgd37hcSz8+57nY7HiSiXPXU2fnMyd+ms1WVLNWTyke2l7tt+4nisL80WSWD048vHIy3hb7kC
0W76yWwefJn7PhQKtWVGQoiYrdNy0kzfz/VkiUhysyxvHrfOJb/pThxJxcezfj4UZukrBVWYNkqd
PqeUyhhjOcnE9UKerebx7IZ3fb1tm+mdgZ8Z7MOe0vpZza3yImvTAQVJWZnSb66XIrXZ4SObvzUn
h0OPkyx3H52Xh/72cGiuM2KG5qNcalHPLLNNIyua892+c7xkTATq3ieT2vrw7CQI+pOl1v60b56P
HODHLKnptXm+qjWNDDks4s71KExO2OtlJ/9ku2qIg5ofLrXsE4m6qNyTp7dS8tFalU5EeVdpLNc6
he49Pc0eDz+FAtlDMR5kN+kmfHq7KbTyu6KJhuiSHSdgwh6Zbqc3hdfc/NHeY7XnD6EIx3w9K8s4
3ruQz94kvwHM7hrZ9bWTuDwruduuMceYrkpL02hiW42aPnkghU5th+vEfnhOX4bz/RXOffoqgIIz
ohH01I/iuZMpzT/jU3KYlgNVXDw+wkxO2tX9/TndFpIe/MJol8q9rG+76mq1ryadXnFyNV6fctN7
bHDWfdLKLU+dY26vDsp8xPvluMiktJRfPEktALFM9qu7aBHkUP5eiXf3+u1G7Zwt1ReXrBLh3M7f
0oPVKv11X276p4me7T6vL2+Twelf/JlM5XrZ8+x4SDdOu1P/NA/piedjd7VUO8f5t0Tp9n7fn00O
zTSvp6SRrMXm/Gq0o1+/W/fmh3tvlS59ZtPLapreNndb9dYl1YXHfbHXZU/I0R5mZy2zRpJuuofD
8jOJr90ul73510Q8+51soDJhSMraTavF+/UjPID35G2azN97N2bCNHlLfM53kmDnRCLV3t3ntcvh
VHu83evH3q1/q20a+Wa6eVm/FJv5110/Pyp+JMeFVu792Uu0zg159Gwuz57o70FSKq7BWJI8Qnzv
ZbZcpSrXw3q2jLX+cf+weIzuyX0r0bgMLp2NO9wpvj7qeeVlUs+0+dB7dZbdxxe7fHfdTTe30bmb
bz7bp/vnxKnp0c8/B6t2htJh38y8O2CfvWd38kM/9ehfPgutdOfZS9WXwh/Sg7i3HCmhgmTGUTfa
ydU4j4oG1o0e5EgEON/XL79qREuTHdFFncaH8ekjOUqO3Pgkl1973SWeSY+Sr+LJ/U0mFwiyOUFd
fCrcHyMu/3WXsLmNrPtg8nq7fCRfb+24vaqkX1d9P9g3rN9OH0tRIZ8FOdfe28401Zc59SDSGRWE
jfuYv92bie/FDy0ZiY4S7z4KQ6M2H37BEkn6lmz60v/VO2p0byrVy70XY8DGZKwKCYWa+vst3Yda
iWl/hBM837buCaZ+jV76h1rhnLaC/uHrqTqoSMnHHsodXeFttv6FgWfHJGbbZtwrfmxak7EaSaEn
jGBLsvunBEYt0bgEKEvhA/+DwCgjhkHgz9pCy8Rr9Shr5U3VPs10lnQoxY/lb/EWBRnII0yEOv56
iWABX7tSNc0kNg8hNBQ4OolVKN3DKC7VB4xtXGwX3gzWvJrI5Vt8o7e1y5QNXVNhan5CC0xGRNZH
Q6gyOwRJ5e5R9aIRzYqXoJAMv0frt6Do+N3NlFtLAZTfz+/kYP4r7UNQ7KdEny9FylfmrlyzHwch
oL53q4Wek/pdBE3+kXbEJtrq/Wj9lenxdc1HcS+N1aEanP+91/B2D0G1qCCcGF40VSGtdC6uVe7F
wewaeY2aClUlF6GXBwLZQ0UlWvHH5l50Uel26nv95fdtv+gKU5/kcuSCtFd6t/gz7hqM0Xi+ETml
eslB3E32l6N0x4t94sf/UlrizwzEXOX7CRDxfZjGWGsnOEHhta0AYHRw7pklQbSEqEw8qpdcxV8V
Ytvp/XcPESLaHu5/yXNmfGuD4+AxXSK/c2HOe4oPTsPlJk0hRSA1stSQPCUo9Ts7VMWgrFCLq3+w
e9BZSbTsC92Hf0tbR5BrwxA96eHlXVLDp15Me2CsHGiOhIuM429tXGaUWfrXcGGp6+QU/WngqHzo
gdwUb8rt6kl+aSWak4+woFRlyAKXejwZx/8mfaJyauBJg19kmvlXoKlUo7oh6+n5d0MOo6gk64GO
PMoGsPr4EUpeyyhY/363v/6FarTiimM/1SvTOiBirr8qMC/Vkiu8WVdWrrYhWQgGQDdR/0CH5r9b
dWHBatzptf1KP/38m3gr9hfvQauze3fxsr/34aZXYnZR83W31J/8id3M26OW6i0+8gOZIiYPLlpB
8RnPAGj/c0FWEvQTZJyaeYQzMzfMi9X6eoi9FpCAcTSnUHV7Iz6ZhfEo1f9ptR9hEFekbQTeF9Q4
maDdVdCB22OT581gGidGdM14GLTqslA2U2AzA0MSCMuEti/GL7iDYBoohqjr1IVMGi8iWm75g2ck
k96L5nuOiAIeP4kvd3rzmR4mh5TaMMbd+zO6T5Ggcas4lCufxb4+PlZ/Gm2i6clQLzfxyqxFSWr/
1uImtlO0gW2KXiw320/3w8xsURekNX0QydvHTn/OJoJkgQ/uiu/ETTADCTgXqKH8RmRMA9U2jbWC
wFU33VOpHkaNBdHyZAhCYLMkV4nf8Hc02zIdMMG5YjAarAth3aruz3ElCIPykUEBqpTrprbNR0Uh
oUoDTYa+TD+TrsSOYrFhzyikaqfKrI/+EZBtTNEFUMQtQlxBB5DlJij703ftx6UvFE/p6zFWnqvN
kYWBpnejlpGLtQsYfbayDBoOnHoezKTvp9T51lAQ4D9Atzy22IudMWMRX1KgO1zGQDEHgfx7QgyI
W/x8T4wWs4tI6petzFtyEbDmh1997T+mE0sJgPunHLBceJL1ZhfqDQOM/lR9OVbbYvjY+oMIkzXs
gTi/TgL3RvhOmEBMLokp1d5Q3QFGPPl/1pGkFUAwWPzdDp4u/jl05pOjOT7pfIAhID0B+J+um9mP
xxg7lxaMQaAIUHI8UtseQqbrauZvRjO0rdCvbf/wRs+TGjEKuKDIMPo1IhIxKDSqqixZNOyvNovP
dEISgNnFBnmbXGeQ1MvyhwWR35xAZPWy++IwXf7kyJK/ZEd/SFtt4z/WEL5o3v9b3frIYCMNyzy0
lZfR4DTafGUPmsCyMuwGydFQAekn4Z80UbPfK89aV7oqb0A6zUf73HeRO8GudyHfF9Rnde/eT3WW
496m59k4vB87ezRy4bX0dfMl1+ni29ZIK+ieuCHQrOIvlq1g44KJUTkPd5+cj28u0OMj/ZP+kPHd
OthbtlPnskcG5LIdZvvZftBRTPr76U74j/NoO90ZsNCcDzNv98Z8WGwb2dFFdvUz3bliwLZReMv2
S2+pmSLBrhdKiMwsHBl//agCwJOW/lVJ3CVQe7Yew2D1vnfYkCX59BkyGS1GCJa3kGB/JQbk6Oln
ufaTRseWCBQz/5LyiSxQ7zA53H0vPqlBdt/+kGZgFImyGJue/TCGxI2mwSDWx3aO0aYf2Z+wAApN
9Ouu+/gpcPTs3g6MiCj4wdPQvPXgOsxZ8eNT2GS9Pk++xwGG6K+lf9wUySGIC1HjJbUu3esHx8nH
c3T9QLXcutQVj59j41nPDs8DS5N2w1b5mLJH2DXNxvaQ8ukgHh1fzXDEbAfWdUuGDBqxKH1bgz5Y
uMfkWr1wK8Md3gjq37yTtXQLAf4UsRfcELwanpPd++J71zvj+fLTaz/9cetlWmQVQWeTaQUE7ajj
4p+Ab+3MgmAm7CTFJof/ZX8LM0Hk21dWqPpyYPqU6aB/q62G+m4mp5jxxlm4HkpysLHeQhb4fODK
C4QcwMAtzQLQxVS9HuDiNbBsRA7UAiHryMnpfB88hplWjsn88H7ynk2//Ofl7OwqOy/bkjyy5gMz
ir+kCHYcn3y2IJH+031aCrus3czf6RH8GcIONHoCX8SwbCHmNZsMc70tZZGOILDFUxW6DJrD925Z
ltig4XM4ZdnrSguqe9HT82gSvywpEEFj78Cyg3QlIT2lKPAV08n03Mi2AecKKs1J5nt+eVEV3f43
cUgEtx+Isl8JK4p2K+H05VPOKPWAmK/xI04CqBwWxgYEL1RTKjoPwXOyQ1/984CcycBNModGDx36
isj0GFNMs1wci7wcB0mxWvcR6r7CTHCHBW4Z3T3IYRRNwUqkaktHDt+g4NP7ZsMV+X/bdXoBkDz3
gB9TYuypUCSacnkD3JaPrcyeigImRzKwDm5ManujXJ9x1RCk+T0qnKSb1E/raiFTKeTryWP1fmJc
MeWhugHx/a5/w3h5Zc6utt/VjvRXoPxshXEIMLqQ6z1LvC1luWWpoYjYlRXxbDJeCDrBrP/t6VBl
MQzbYjhmLpeKRInUIsiBC/6cV6lj4ls5TwVX8tKQIo6iKAerjysbgthrZSsESx5/R7hBzjAxswxR
sFnp2JLleL1FzjBiPMJcTpnmMhJ2Jns/ETTRyaQFCSTojF2IkC9+23XnxId/eeXLoLslhfJP2Pg/
FSXF+0vIAgrbxIFRMPHlZFFrLP7lWn774NKluO4e3tZ/NnFCEP4GsKHpOUg+40IkjUJo/Izarrln
4BlwsDfzn2Jy1m0nggCHAu7BsWLRCCjVSMhTZiB1IZcV5tWdecXUVslqRqzbHP5gGpExQ6rIdDl7
jZz9kO5jHPTWwM7kGmBaRmgsjk7wUC4Lzaa5UyUYJZr+++JQIjFfsU1ST1zMG6xE583rYd57CCY/
R1QZQqaVB6tzDcgZtDTCaTOVkxTwS3nBZiSGRYihmRpY4VU1l3stXZtK8jlJJ63Y3mjZskmPTuY5
F6wZlaB5kWyxCbSRWeGMa0LKFCec1Q5u2hYYkPXLekeqgDPGtVAwYEyCsL4gAsjgGOcQ8TkdxIbD
+mqYa6gTLDYLWvtmMb55ei6sPz9h7l38L1+7tEzBrBopMHYPXWWZxSGGWW/G1s05JTuOBR8tSDaQ
fTGOQCmK3yBLV5YqUd1litj2KhVkqWRtZzge7i1oIeZ9FQ/4WJkgoWCXKguROBt754NVdM9Gm2f0
3EeUrntjuXdqHUHJznVLYTUJKdDKB9/tM4dUONeTfoYKinhuH52zUfIS+WvWi+azCevEQrRQ6J+s
qP0HGmM9zowEbnycP5Rg0s45TTMWNd0GDSu5gYZHzhRbqkuSe3kWynm+P2qNQbGV/1z2U1/JH0eU
BfMcrd6Ehn0c5Fqk3/az/aw0LU3vqpAvK1ZlcttHZtd6b1meAkiDEDzD6E2DMsvjqyDAVz+VMfRG
yWbGSPnkgnxP+IB39kAmMf6QckLGn8ANndZsoUNvp/8yIjIbDtLKSopFIbqnokUhIooXPJF9zw3S
3rpSjtzoXDb/I6h0rW2jfiS/oqkMTpSlvSunvQbFEnPc/eXM/86hryHx9HpCvih6/YzDl+9/cngg
hJnZfpY/hZBjkpg+B7lOtie3yciE7DcJfqoDXOyVBsXvzZfZI1/inVKdM/G+HrPnJ+b/Y+m8lhpX
tjD8RKpSDrfgnLONb1QYjHLOevrz9exTQ81mMwQht7rX+tcfDrhtnZJr/fLe+YuLKV/SCb/uJzZH
uE/cW3iOZDPAODcPIatOiE7JOtnF+/7evxAJn3pM/vtf1MVrMum2JQnzBHOgRiadtbuWlDiQXLfZ
O/r3I7wjns/XpX0Y1/4ey/Ev+DF7Jlct5VF+oAbHnAD9zhJMHroFAAAtNB4+wi8Pthgd8LfzQ2H0
8H/rpTDB42TlKqFX/cSHlAStapfsOF8B2m8RZJfmm44DeyTBQS35hOpbx8sRDtEebuyhuNlHYBzj
DGR4Dje0rMGNcHOBEtEWJjfsgRgl0JAu0423g1wA93W81Af3htFMtLZvEgqsn/HCnkUrx2b1pPdT
38xMIOjR+iB/p9LjY2MOsQniMqYHf9CnIDXSJAMUUIfSHlA2Jt8oqWjkmj9sJcTwiZGgRsa2CG/8
bxYlnUGx2DRoxPk2wDr8bSMlKj61H/6FT6V9b9D7Az/8a8fBWDibgE6I+wL/Y/qGaar3xzGsPtuH
+xwpemlDYLlQY4qOMBHW+4xF0WKPvuiPaA1HQK4919pR4uabhN2Ift57US6Au6QcLNfuqAsEilvG
LJRLAAHh84HCjB9KaUUga/yKDDKoZbf1AzTyOp7/Ra2VPyA6XBk4Xf1V4ZjMj/vFI2goPxGEIecD
QurpJrSPhC6BiuS3Ye2eqVpo4ilAgDMoQKK//MH3EbpP4Ld/6BH7KveMeyvaLYYS8NfKCcNfOkAS
SweqCRjF7LDcCSQYkRD/YhTA5sgBxcF342bYc8J+/7jmEA9k+zOoZs4wUzGGo1KGbEm5K0lzw6Jj
kuKGSfJu8MWj7BYERaAQgAOr003HtzySZpqdzFrkpHpLLdHQjjK2U+/sXwP+HczNcLZHWm1zHQ2t
gj2Poo3hMVVihkaRm0obFQGpwUX6KHgbJZxoLXZft7E6WCQqBfY8X4TMfxnDlE28KPuSXpoW5dmu
tZfU3+vqWLSbhiYupTcr2Tr17ughabXV6KHF1UznBSiSk8OplUDuDDI2nrZ4KNSfpYJO13FPo47p
Vu7vbCYXTXpWWzbpoFgMwUruqkMEHK5IAM8BklBThzjhjdQChr2wsmfUpHtDsxFjQOhJcOT08WRr
zW0vAwvr7URJC5RiOoMbUJgoWIYjKI0Zog50VKxLmn0rNXj7/bmjthTjrow4CZUWXsrZvGKzXuep
eSdUJbFoZAot+g40nJ1G2k+zWdZevE+CbViGVIpz3rxgL1n9h+venfQqFQtQqDKYxqxHv5jm3OPs
0dO3ySr2uAlZdlbx6YLy6G2wybpoazn2TY76kyti6iVz4qG3KZiB1em47Ul+HBsM68x+N5brpOwm
Q5Ssgq7dmSGGgjiX2Hr+0D3zpln5UQWSksJ4MrjVyrTadZZlN0WHW08QTxDsHIMBT9gQ422FHB6R
f8i78BkzAgy0r7bXv/Ta2daq9eyG/lIF5nzQIUXX7axix5HN9lNt4U1liNulYZGmFLkWnlmSMzdJ
YVV1eV5KOnGkQCEs5rGud66L5id3tpHFjCCO5mNKDFZTrzovR3iDLwknUTes+rTZuL11V7N2K1ZF
ZA5rL7KugdxtAHUyBFi2YEhmeLN22EdQjSbv/ypHg0NeuANpL0dBXfzRAUpwTOBlckow0UPWAi5B
SUkWAxDEtV1j8cMo9S6KTrRGqBi6DxI/OCmBGaDwA2FQmIAgcJpyKiJt0X/Du0yGkTsrF8LoiWkS
PPyDtsvX+YJQ73kxsZBaCc9PkYRtTkitn7oznY+OCKrotEgmCvce+pd/7l5nYtxw4xKhNcmCHeIA
Dx9es7W2ZhDGSCNAs6ARud16zsbKw5lVJzsJpWPjUNlR/o3MjOraWia+tLbdP6WQIHK/k9bDRBky
W7nxVX+aNtU80ajYigZbr25Tt4xVlGguS/KsLbHok5dRpTwxH1yc/MkJeGJ+IvTl43KCwfxRw6kE
oSRqb1l87i/dfLm/4BwLLoCBEpg29rLPeinoyPr0ifHG3pldXhw5Mz602Iu/qo8LVjiLfvKkzFk+
SY2f7jHYgzEs/hjIncbJU7nsUcJ9XC4D1FRt9jQ/n+JfgTNElIKIYHjy1MDRTaCy4LdbTx7tBpxq
+pT29hyXXj7mnUTTLLptgBdAEp4z/Y8NFRqrgCUF5x6grPuHxw72J2cTg+0/54fT3f5j4zZXMj8S
aMV62Kt2iQMe8qF/rGR1lYEdtJt86c4F1K5irpj/xr+U4oIRW30rs3wpyPrtBqsgLqW5ySt4xjvc
lfDUTXYl/n9QK4lQdBbSWp7DTSLScktqDxj9AieuBUV499msKI0X4zm5OwuIk9l6/Iru7lv8w3hm
go80wWI/J1e5HedDpF4y9Nn8d+vq9n7sE7T53lp2Y+yWWZ4eOYfV1Q3gCOfmNA2DY1DU80yibqxI
D0iiZbUL1s0OBlOxap7t3tiArNDg2DfhXeHJn/EX4EL6pVzMm3JpL+EDJ0DgJMAgeUuOEcCyR2Q3
RdE3kGPxzQ0mnHKpTQo47saimfOpM+CNhbHh/5DrwIFnyccC8NmL+tk+UIULeznnRJOhf0FP+BJ2
v/XeWicEq0ycV4Psh0LwHkCGL8/Gojp56xg75eSbJOVj9df/VH+cxNgr3vKNwbQEdImN2juF8NRJ
ZDjHzLSccw9REcw+uznn6CaAN3Mb3DAyf5DOfOMwd84CGTJX9SY8OD+8XPxW+D0/hMMndwkFq4WN
MC5i047IKCD2OazBWbvGC21LfuDePdQIAL1jsIpw+CV0cKVA544JUlMW4k8wVdYiaTB6SzBqsPAj
DfEl7MWA5+YqT39AONS4zFbOGvyRyK9qh6cpFHiuwmA5CsuR4fYPhBIrDNbDXy38iwiMKs8KWwSm
xMgtiQ+86l/WLr07O5vSubgmx3JP7ftU3/D/r+5N5yxeqW9OIkgvPWc1ET3/EpKsWsgSETE0ZCkx
2aSuw3IAuPwlgL83LZ/on95cvOgGeNXKl/1lH1p+NryxZ/WG5obLj3CPIyB8n2yFCuLKHg/VJ9+L
Yh39KxzNPSqw5FnvM8CuZIEo8wR2eVH/ROw7KN0FZEzgYC1bRnyobuKRrv8tKoibqOQEvqhsRMxv
yktDhZ4hKhbe3Ix0ls0fdfQtwATgrD5LEWW7F/khBTET9s4X2epLRqLSQp2PeKFoj3jJqliNP91K
OYPTWBtpY+6ki7Ws1vEW6/iTt69e0tLbW18ia4HBc351d8O6uvtvm9mQenIu5okK7iUozWJMLN+b
dbPIyDrIps6incXU9Nbe2VO4UkEH386eYaR0tn4KIEF4mufsxseFvuhBRzD+1I/kz2BxUrwd/SW1
sHpkK9hK64GceOMQb7s7UQj8EDLjt9m6nOkEX8BGZYlApSS4tIR3BGZIICEfYGZ4MGYQVFcEiuyQ
t53UFWNZeCl7kyQQuLti5cPtXcnzcGNfxz3kEXBqdzVuNLznse6Y4pfOFGEtgGBUYS9khPxpz+oV
gHnWHjATYPNmfJN+YR618dblof/NCU2rGe9spEfBi0rW50NEIlp76tiV+1SP7Y95VZ+EvNM3MPO4
iRF581f9jcwN7WMgRk7ck3DJhG9KKTHzmTJKCxkVSkyj5O2cfT9LN/xicxUudcYto4Bjgp6NyK99
r5iY3zIgImIwhkMc7G/57dwpKt6IKTsBZlMesKwT+kP3wOHfvnwMuQkAZSR6jkgOEzFC+cv8St50
0+U6ZdxA005lrS9pl4evGuPBX/eXJpd+t0cFd/KZ5oRQ7T9GRqyYexAk8rJ/e+uDYoPCAm0t7TTt
LyV9ybzj30QDxIN/oseuX6foLRptrLZJmYZmCuz1RF8UvMFdEN7yaXiW8rW8Q2mSolKjNIdeR4Yg
ZU4+wXYUvpR4akdSUcTvR4tIqWa8RLH0Lq7VOz4DXCRPpovNu7oqL3Az3nBKp5F80T2v9S+KeF0A
J2AojidQH+HHjSjxS1iQist58vQWV55jBbQeIyfguwwx5PafuRE//d8/Y+hF7YURFUpAFLlfw85C
Iy0gQCFo6q7dVsJUUbrL2+5UCsD8+19fHhJL0V+aE/POq/8gC5yl9W9TmaNrf2FMebf4Mutl3euz
UORXRySafENhSkYPjAEZpI4XvTLggPr2H2hquAdMKcCnrFd5rs/JExAOTC949oAQwA/i9Wab6j+4
frQ2lT1FMcemhxklnQozVPyaQLCwe8S9UsarJ5+oIHx81y/TgeUNgxuZFqpafgTSNSBFrsF/lCiI
fk18fTgoUdIxpgV6YQNFiSXATV5D0Bb9VwIyKjmUeFxv6a3Y9H+fwaWmv3U+UojNN482EIQ7QeMv
zHhaYcoTnhxm3jzDzLbZ5xjK4uMB3eM2Dh8+DOmNhMkh/Wk1rYjj4F5QXqH6QJfffKaMwH8MSBJY
BgEAY8d491EeY7iARu4OCgV+5XxnqEt+HBRvoATxZ2586MHEoURmEggci/npJQMzgvDAwmfBUyTz
6ytTsDqKZN74fs2XxsPC1OkLOA2V6oj3QojVNdATuloOmhq6GhIVAdAl1+TNgscjFEjO2UWARIKk
JaAo95d1SNkOgjzi8sRcEej539OEDJ7T984a5Y3PAIXmOKJfJdPT/CK/9OodQ6T1zZvJFD0AGtWn
9iq24d7+4mXX7oj0zi2LnmsoXyfvyp9tzoFGqipWoNHV/RIwVXk3D+4v1+JdAbjoxXd0E1Bf38Da
HHMvLokLYxFBXnW5KWh/eB6f1XG48gyUuD2R6AEmilgLKQJYqfBEE1RwWLIKLgGfKu6RHlJxTtxP
JIUaQbxiG3BAFsWfiJOWI52/g6335lrVL3YQcT1vcc4D6LGVgNZ5V/eX9kT9Ykc68fXeu76XwtKU
aeyLk5srbOEU8LyL317MUQ/1q75zLwFRzS/zi69p73x/TCIgTPEpYkusX7xgTHNBakF+Wbf5OOEd
Zr3YAwRAu3DigVsBaYxPvOoRmJKizHOPhB32Qic6L3YobhXPFD9buSsvJgvVmzEfYmHuoNhF+Et7
YQnw5DmtrhQe/n453oH/Ge1SEwJMMmlgef33uvP89JgIRiv2AoEBwpyo4MZA+i2B3oCUYCMg8iNu
pQO3Ip8cBOQ/gAZQj2MxOlXfEYYk24QiKwCmLs/ZE326fjU2+ZexYfxNfasJbeyIbcaJWwIGzm/E
beBnc/nonFUk0f0Hb/5P8wSFSyxBzOie7Vm/5hTLXNQ/cgDTfnBDWPrBp4fFMqAhNnQeSxbEniYD
2hgYIFbfTBC1xyCK0/+zVEw0JfHSZByMqAHgC/hLjIDGn/4hrwSev6n+2gdljv20zvYW7yqQ/PYH
cgqfmf1xogI7QEIbefxBzkh74/3fHAn8ExpScCf66lfQ88YzuUJnvg+cdWBKG/njx3+iMcZrwHu5
9gn5IPl2j2CB4G5whOieQNuibyC4VhPmpTBC6HHESBKR5FK5dE/5nQrPPp6jf0QA7h9u2FcOhvHe
vXnliy0jnuDJimDEHxPH3C877AWTk3wDEHRBLOGSwKhhmLLCFvwEtQK9BGLRbpcgL3ur7+7KScNz
VW2HNym0GHtXDF6ZhcDfVr/FKNbBVCN7AghQ0gIOwPJmP/ARagiTagpcEHDz19h13QcjBCoAuGbX
+sW+zFPkB8hOPgTaxnn9bwnzGCgA8cRi0xKlS54/vpAdvAsnjTVlH2SVFjqKos+eI7xDtzNXQdPY
HH+db1n7mLec2C8GASwnNkjSTvmBPHI8WIzUcMFkyAZxh92kuHJSsJ/xf/ULaINnikP4v5KBMQaV
CtfCc8c/8TePWbaFEM93g3pB4UA1gGMEBxpnZff+d9BbPHWc0GyCzbW4Zs/qKoY0TxdrwvAhjJMo
yFc0V0dUkQ2RKVR3ZCEyUt+RU/Rt/NA0IRB+0FEDJ1e37FulYw5OmBzhhyCg2BkcH6hNnFOwYJJP
1N7/WF2Ub6zIP8aWLE/vL/9htIuPFMP7bNKJk0PMg2HHRWxgvyCCJi89E6j6x9qj9+AbARrzDEMY
GgE6/+AOCPN81h6TLibV6jBFAwT+Kv/1JfYCnwDCMmk7zPOxtvrDHNFH1Qx6/suX86gB95t/eA0L
Y09c9VHTowAGm/u3XYilDdSPxShOxuQAnNBAHARbBO/Ig+hUhqt2T88ajArWb3dNzxEeHRikPHmd
ePl4KXlZKJs419iQeWMLZbvgnUD4P/zjt3ikw4ZslweKS85CFhGLBXNu3nh/5JQD1WdsQhomxyqr
SwxX33LH+VTfeYUhwLhf3lG7ay/EpODK1EQGRRi1icq5Q1vH8clxSjXWiwXPucJIlNKEwkNjMQPP
UvsC5HD2vDiIeDjEh++sjOHK/kWxrFyaI4hLgm/bDo2r9KKqYhHxGUxJW8obqlM+uxD6EZhZec2+
JvRP9W+FexFTS8bpDEftW4dnMXVtI7w8WXwdd4NHUUjYPw1cBV6cR0g8ePw5BdhZcepW8GKhhOLN
F0biDF35XFhZRyTJm/5CfYi5AvRBV6A6vFIKE45SvAOWzg5vaZ+sC0AdJvWQoiA02Dizw5EaKHY+
2bTYr/gEhu1saClqWhvx6ydzEXZTxqWw+IJEjEvZ05jsw9LUGO6bC7IJ2lkBPIeSX5mX1RTqKBg5
X8TBgsKETDURkQTtFjUIELE580ggaQmAmODNJvhvaIG5KLhwyqQlZxIjsUL8nIhvzObqgf/M2LMh
Eaj6rNdhFnxADhDz/+LGqcAuzgCf3Bkd5J7vOHotuKq/zCxtXhocua4xHwtnVVvqvPTlhadfVFj1
wWg++3DmNQQfJvqsGBwM8BdOnGxVGYoMYhZnNGdRzP6vGVvJK9ZQ6mPmiU1Tzv04BlqKP0c7mTjw
Lty+xclwnCdG9CiC6prZxadRaDtNzbYV0LidIheqtIUSY19W1tvaPio0YG3F8DTMVrFFQHOdn8qO
jEQT1/gAajs214YHkII7s1Jh+zAAIY3sOTWeGaQpe4q+GgbOaW+Z9dqiZTrSOG+/LjiSrHhb2PZO
gY6JKb8npd9+U52dhiAgk1q8pyQqzX0P0FtYJyVBhKON89TwcMl2D26ZfhUe4wiXLeOQev3ZViw4
5HYFTYC7wHxWcrq53rOzMSWUs3rR9fFWj/JNN3ynxrhsYX41qLuakmEDnm3R2uuWScXZ0inmyTex
5vIsXkSHp9Fwk4snMXoc8PpK1NPY11CyhRw9hKDduCFiLmfPoOcy4JnRxP7Jq7O5E5NenmXTofXv
cidP/Bg8SdnYPhHyjDUqRV42HsYZDo+JmzP/l3it0OUMtjfzI3vryuxs/Iph8xVGzwJvMO3NXo05
QooaxFwZGjTnmqoZ26AEmhQqlaHsNmUg733GK33GNj8uY8Nhyk84kpFs5Eo9tQaTkSHH7sCadgW6
OaJsNVlGK0ikd+ssBoq9hPCexCFSPI8vOvSbWEXR57gLfag3kd4vbwOJQ91oomhj4JZKwc0s9HNN
1N+2SdNZn0LKD+vu4g/FstSJmDCap8POZHnSNPZtFq1ydi1vWQ1AHJV5ry9tFuBGHs/rEGMtG7gs
7d2/qiTExvcm6niNWjj7g0bi0WhexZcbmrO2sUGKJRK2lKeieb+5I80qFqcSYJMa20fNiOj2HHMW
pPUsYNreGktP1c6a3s/yVN9bpoG0fDzYdTe36P+zHKa8oa/Hcry2brKWcNVRtWLha9T41j7KtUvT
4CdVhycz1C5jkj8GDGhsOi/6SDMzl2Zdrt0gXfRJOG1cgC2NhIxGmicFlJXWrqcDPWdU3Vw7ujY6
BeSY4yI6uOqXXtrrYmpFzXrw4CmTeWOEycyojo5Pnh+kFhX3CMNivlWEq8RxmFWlZNQsfJXQTmag
XqQsS1uZDQXMpRSNeJyvUu70yNlaRKwth7DWotkp/rg0DW3nZvHRTuOFLg8zKfMXkTavtXja98VM
8egMMxkBVHpMim4X59nKM/3TqJQbZ2AoMdhktVsvTHg6KVyBKXmxc5bC5Ed2ZCjcxSUI5F0X5UfN
hvc22rMyQWNfpQtD735z8xRn5WEI3EVo69u+Bvwrl04F5S9sGFMVsxrXXEZ/N/y5QpYcxNyM8ig2
l4WRTqKQzqA6yh62qRwGvj/H3j5WD1VHEUnbqJxcC7prd+iTbRbPK2B/0LGUfd2CusLjN4kQYNvJ
p0ThEJ5SWuus1WZGQRcfrWCBFdmakkNhFo2aFsaVEx8VlRqYSqfAzRd3LHsTqGucrzKaaK96VtlM
bc8xeh38/KDQBESkuQsHzcrImVsdNH0uGcdKhnZKy6WHr9SiaIaB/G1gohJPbW6EZc/4NsRo5RBf
IgtPUQDM+tAXtBzYe1mNxF05hxSddvbtUQZkHWWl+q0HBwLHlO6ncIhDJV60ucjpJsUU1PlsAsbp
8irMFkqD4Zm5shAiAzQ0xr0VovkSTIXkXob8dTOTI8S2lPqjAlGtglmooZClss6vpveGVlYDuaoQ
5ROGFFmDk+Ma7w4DZpXmz33zVjfTLDuP5Vfcsi/S/Q/U3UGuAdoByPi7Xo3A03ZhdHLiTVFuSm8t
WYuIsimitXCfRQpB6qeWngEcnPE59uhK9bdp4blABlDfxdMyDidkru3rR4dMmgjmm4Z7cWpfM9Tr
6ttp12Z1Kig5GvRmfnHUh2XcUlGXiA/HjwhtXnIyQeIjwm0AT3zlVmD5ZtpTs3oJKkQ801lx1WPU
2dzvpvko42cefGv1w5IiBKHbTj5WK6NYtNarSM6hh11NdfccdZaOLsNj4tPYmnAWAAyha4uKnYaj
DltpVoLv/UX1b2PONCF8pSAOXDzmyTuufnpYr83GVLbZEH/6xk0p9gXtqtE9WrhQZjVL6OY6HwuL
ELVsfM8V4nbyve8dGsFz8vZ5s2ppqymEkuhucvgY+bbWKTGKSwoREucbjClW6a/gvRSTzhKSioz+
0bK3o4bXqq+uy5DM6ezLAfzhNzC688hylpYy3iAR16swmJS2vDBmN+GpcATrBq3xSSVhQ2EctzTC
tdFj83SN630LWaAMdz4jomBKFoYl72wbDqL/KPDSwVoSh53gmOBFh0tDjG39uzPleTB1gxWZETF7
fORtVUrmIj7bHCb4QeqLsRY6BvwOpHRSs8PUAIOGs9ftdZ/uOvcn8fl9yNEtllKwSKt1UlA+0EIX
eJgm075a+MhR/fqSVDedsR4u6vmjch+cHilTXfB8N9/Y2YndXo8wEXgm+GhU54FNx+pvpXIiMWfI
Tqm8MeVlp8z5Oyp3bbmHfGjp/kdqwiawZbCRH9U9qzLM23gOoKPkK4t5ECOdYm/217DccsUlAnP9
L8EmE02g1n/21bH216O96Ahbieepg/0rrJ92nhsLweJUJ1q1sOg86vrS5a8k/OtEzma56dpNltxj
ad/RQwMLLitUUJqGFHTVK9STGQSR8pWM21y9xfKhLS6VjhXj8NSqxyAvk+LHYWLpaBOTx0F11jFp
aAbH58UqRcWxS/QzFSUaiupuQFXkBsj10zEWLDh3XKYMJ/OdKm89Yw2jxlwMtBpScO2QGHpQ38iy
ZuwjTWGzpvVSN9dhtpcVhqX7IsfMbeNmBz4SSqsYy/YmpWrdi44/vDnWilcXdqbdH1H5xvo1Gr6a
7NVbK7dbusW1HX6abqlLt8rdpExZ8bp0t4YFR6C4+c4yiJcaUIM50fuJCAtM3hAYTIm2hPDQAmUy
iIp289U/aQghWZLSN5w6Z+1DSGzQJSSQKs4SLypeuKV7zfKDwwQFmRgOW8aMg68ibQQKi3ej8G2h
0WjvliXORqbTurnsbNXKQqIlF7e8OnoLBWMoYrkkaI2Lwnsbxjx2jwSkeJAE6plWLbmdVrMq1LlW
r7BJ7o0pBBADIzd338BbruV0OhaXvtjG+cUkTRaSDWbK4Sl2lrH9Mu2zz8XpU0JBxv3gHbECMrOD
XF1JIAsJhVvEtCpsB0Qfm+Ydjy7TnDmMVxx7jtyubOa5darUFd5EI0R1ZWJ6x8ETQ8QFFHsft525
Vi4SYZmdnCN5n5q/ISiQy2iQ1JtqpSkb19rBXQ5wlc0pV+ZJzEFxNaqzQnsWt3jlW292KzX/i6Bq
d+z2vWFORxVvPNxLRq6Hetm78EsjkQlrep+TCSVp7ID+vIcbsFXHz5kMyUnaKvaCyy/GOc+XRr2m
Eu8i7yJ1bgxrHXissh80k22zqqVVXx4VYgm04Zzlaw1Go7+GhesifVR/wi9H2uc0LIwVigbnESxU
1ki9YyABZfwxpLUhnxJvWQD6mUY9b6XtOO4yqAsd1boZnJP+OYD+hCAdrZd8VNrRa08dIGt+K22W
KhYd4hXcAtaZ+jyq1sXw40inIRlnTp3MmnScy91PCGyfSnT7+kIDdep+dWjd/Po0viPs/FSQk7U/
nhqpiaeVBEWi2hQSmd8DVjnaH/t9hal+bYpD+NTxTOlbM573DhOcjLBU8FqOmdg+SdUxpsosRJrZ
IeQHINpnJoEtrionU4NfQvO7ielvB5hxkYQZM07zS48dTYo2KpZPNdx23ItgbdQnVUbXgUUm7XJz
Cu25pW5UtprehtkWrdpiEYEYOEw5knSNp5Kh3od65+HwxiLDv4eFjidB7+Okc+uUZ2qdZJr2POM5
pLirKVbN+qWR3uWQA8Dyw/+tfxnyuQu5ur0H05x0BLw1omvn7hz9N0GayB13imPh6FR/xNs1Gsuv
fMn5QC1AI6HK8sMs2nWrhEfVtVadpaAU83Db4kaHbYKZDUu0zOltsecwo98yHa9j697jLHy06Bwq
39sMCgP7Kgp2sS7/tG59dipe4OwhJ91GD9tH1DrfhlXvcuyQ6qHeliGv/RDWJ01zPvW+2tBTTAz3
ywj6sx6bk0QYeYHfyGRPJhIQhjzOdHQRVHxTjwOzKaKJQT6Q0uDZpwJ+BfxSi7E7OB3uPxCJzRvx
QrzohgTQFECMkoElIl5v7kz4mxp/HvVBI1sc0Lx68C9URYKoVZEqEUO5sQP/kqTWrarsvxBdXOSO
u8DTbgL5y/ej4VyaTD8HbNN+Wm1ih6mwbc+U7tJWVHsRV2SW1lvvsnOhJBdHV2dKEeyx4nIjnHua
y2Bp0yZKn0Og/SmRCk03C94xWaVFQjsd9OGyjPGHcls2Rx2mrflRycOvaY/b1m+PXVDTYSwjLb7L
eX7qPYmbWYZzwyn3SobILsuwjkrCEFdtDcK9elaLHIW8jpWJdzG67gu0Rq+DSVbw7NkDBhu4tI/j
vq2yy6iMszK1P+WWUiJoa55DREJB8VPaJbfRg3xKY5FUVL1t0a+dIN50ISRESbRl4Di1xKNl5tVP
AEZmt2Q7y3s9Qz/mR3s/9vZRqmIb3gGzFgXcPsaJciZDjS855GCLMj+oITd+aEYLSpn0NrPEqgDd
KhGw9uleLZRr1TYPGeuNyLDuBvCcg3F9hiqPHusrtCPaeNKXqBZlt/4dGxJsEu+sNP5V6/DJMMuT
UQN/tzWDOgSY8A2tHAJrLFt7zcgeY87cNW7OblMtvSq/dWibzZSZGNUgVWEZ9Ls0t3eO1cBnKGe4
/absf9jdM5PUJQIix2fZZ/sRMDgc9KnT9+yv8i2TlD803RpJ301OakcR/GnZvo3VXytpMQtRLjap
nZqydF1pYo3ypmguteRfZN95BAZ1V8zLquTYitOIywYxubwffivN2QdjTA2Cd4RqRvkwrYOLWU2D
fLSN4mkBoXEU54ybL404n+Y6uTQp4ehVtuY+rW0AsBavzN6aKhGDzbqbVaE0lUcNtQ4uNy7lyUjV
ojefORWuVMELQhRFbE08mKg0eew1ylyeJo6k1GuXFlClnuXTiKKyqPpZxxypcvGs82n8QNbTTgeB
cMRcVUpxsmr1ZdbCcELqM1R4T4baslYwTRu0maOGM9NzDm6AtSvjC6mHrUCAglGMy7A38AIF0cqA
UhhyOBrm3gqZB0wnJYZJCoZGHsmgVmjNVCn/HNtsFvVAVAm8BXOpIVkIibyJq2riEJIb+CNObkSC
yuU0VVs4DuS5DNXcMctpjrAmJMY2aWcl8KHCqG9slHuR1JOu8Od1TzgIWZZdfXIDDjXbwiknW+YD
baIEmQXRTOAQvW50c/urgU4xKt8DLvxBrC1DUDYNos6YPvOxXwRYgoW9txibkQw7xGzBX63DnuEk
DDJMLIZAmueKg/pE4ZcmdJBF4UnIZ0eHoWo4jeG4ex5tZf6TV5usJWIT5UyyruWX7i/zclXKpxK+
m+5OSqWY9f3B8qjqxm2qclLm5GrZ1TPsumQWSCNafcBWrdh3tqhM3AmKH4Mf2pbjLKSk9tnyRzla
NbhHYR+KmUcTQcf0h8PQSBC4EpzG5qrH9DDwcBRxivEQRWBoCOr1DMqWKJRqF4dXKcWLQGuB83kk
Y3/hFpjK68OsQBpRewJTlq1mmlvRxkpBpZtq3gXWJmXwpCNuCit/GRfRXLODiQ0zocE9U5Y/LlJj
09sonxre1zKzJp3MmEYp5hXh4roCqJPPSyEkQnhi+owyHHvi1tg9gBk3SNEZEvjjLevQ1qkGcQTN
otX0acT/J7k6GZyaPieflUXLAsdHN95INK9GS+9BvmMkAgN4REy9mkoh6dDgJBm+4wrjnKBfhgWu
7i9rUGYydigKI1LDC5ZSAXUT3CYSejz9onkS3lIxjgEF3QpjteqcgJ63MXkWtD0DUjuzzZce+VNO
Tc2XeRPbRl6rTgrUPGVfTJTMhrGAEtLHk04qdir7dotPwmj5n6bg6He7AYqPRl3buDsFBVeW/anM
UYqaiCP0uH1G3HrJIPDYaCs/32vWnvMj74lMSe+SdE0c+4Oao+12VosNI+ae1iA4QtCXNyqUL17c
Tswr2JicGteNY9qTnxHvPBLf4m4XkFSDc1MIFAtcDOJFlI/76UnqrMixryIMqLxHMvMx9Tl4SJub
B2I0FoVT4NUoMWlnlGQZPSp1E5XCxYbdnUCPiMCAc+b2iRSjngcZzPKZOg6LKHY+bWsXmQ07GBB9
s4mYyGTQTXpuiG9F88hmEJIpUyXctJTfo6IuIkB72RunZVbNVTQRNqerqhkEJU1HXPeFzgXmcsGd
JdQgRIHDFgWgAnOdibyHQuLY4FuRaRcDULT/GnxGqOh6M+sgexdP2bs8DWHEE8HW7vtPmXC8kRkY
2rOS7CPAY6BOJJRTtzwo7ndSHeQopC9Bl89I1mas0ztLnbq0ATjto2fHUK8SOaGWPR1YiG1H2gjA
hc/d7HrMufSNwgapq4D5+8r4H0lntqQqloXhJyICBARuZVTEOccbIq00mZRRJp++v306uqvqVOWg
wmbvtf71DyKUDGyAB7nU1w8caCreX699DMvvUSdUCrnfjKgLnD2d+MJUM/dCBZvjULOQvqWaEMrS
2Kjl9Ll46t9loR4eYH0PS9lYOjnNFONS225rKz90OjQwPor2YCUbUUqwSJJYlDtI/pt6o+ogt4ve
iYs5kJ4Ev3XYfuIspQx8jno701w+TCzaY+2oJ8sPVgBcMTYRjIfaRy/jPhuvDKkkEgozI3rWxJOh
2QwAgjUjR4wP9KdrWCLF5RH1tYwLRAbO9GxgfSz1cy6TTZyIGTMHkCEZW43wUUWwV/T7vpo33F6/
uRt23jO9NnANYF2n6CWTj2dDXSr9LatrcWezQuKg0+6b3zISuJLfPnFrp9xi6zwOWL4RBNbe77sF
m4eKLkDB3nXCdhTXGOu91r7nHF98yG/yi+nuX1yVjH2hkw70yc8kWGCjZ+bXdvp9JjxUZPPgRw6p
oYdGmqxVDGJMa2Usvx/P0e0Spnb8lREMqctvlplBsMC2/UV6xpMsC5Oqmx5FlojJJT3OgP70xDFY
MbEVIGoZyAxl6CWOcevsD3r+OWsKIJXmPJIlJ8eP9QgeUEbvVx3vlCUpb3q5fmTvMwCt5seMXZLq
opEFmnTKSgGk1bKdqfyK366Rj5iDr83Zd3+/WhqjAy7KNL6XytujMFxVhwWfhXmiOgZsLDBXwBy0
tIAwIyIpVYNc2JTbSa7Og1Qst0sO0hn78gXsMJu/cyNli+JxBab/BLc0EGDZCyRUD3fRueNyow5u
R+fG0Y36N90sSLomYRrDqEgLO4xgGNNiCk80S+093143nYzmwkmnQBldIt4GvOvACBGpFeFssSZX
OdLRfVbBQ/fKKdBnv+/dhbWWJbJQCL3cGY/Not+YcNhe7gt8JGEYxxblTsq+ZHZc4ddIPKcnTwcO
wPh+1As/+eTZA5KvZxdyGoJHevlydpbyuzp9s1VRzZht0CX+gt1n8JPSk0hbRidBY/w8aaafFwES
oBcOdQVrey0poCen2tql2FP+uxoxajZ6WX57iVyiN+mATihPGskb0EkND79Pyd+QowfuOwL68BOw
/s7rSO7dMoBa/pc+NjJ2sRcZ8h0WHPLuDhu1fVc6D5Je0jmFGaDH6POfCnpC5Y9gfjiV+YixaKUr
uB20jUUIoSM1PfXEaZ7ra+bkWYTatazdLEKvec8/xz6A6Y1EA+5etU226W6kF+ucEaIMUbfQPSGF
4yaAdcjr4ZaVn/Gw7x7sBSlMIevNzrqA5WDiQsCsYdwX+IqIFNltXoVmWpM8d5DjyMqDUdgonZOC
CGObhPTD2H8urbcCSkgen3voNua1n72yZDbsQliUp5BjQ2q9HoHf/WOCwVL66NFodkksiNcqYMH2
8R++vYUBqOdki11tnKmidYc5zL3x1Ow8wtBOVwja4i5YkJX+9BbtJeNycRdzXnFYbVNlfZ+cJnXE
SsAuS5XtKVuTAZ/UkQm42r8ZADOqy1oZH/tkgSMqtgB3O9NPD0CtGho2TwEB2M3F3Dfqdq6+7viU
x9EYb+74F0MBAEdhC63C+67GWyleqcqmSAkUeUtPErAXcn9GgKuOCvex7Sd/QcMA29mgp95THdx1
f8nI0OEHteyUL72+9/n2sjhrmts0x96iXzZC/XlK+KXxZqDRp8Qa/UbHzWRVB3T9ie60FiNRcuS8
agxkDVtNbfZhGJI4sIcvKehP2K+Qon6cmCRqTvU2IVVbITOj5kdWDS+vrTeS4hLp3EtBX9nm04MM
g3Wd+fOUyCOQEZVTbW7INoPFUMxv7E2SFaioKpkgQWrcaLlfFT4kWvNnEF63kB2xh4Xi1ztVcegj
jHloRZltaSmU/bTmp2x0jNSkcOCIOYjSM4FPwjIWkce5JqbZCuIldixEuBg4Y8nb9BzPn/wRzooM
eZ3Kg0wi3AYUIm0wnBPSFWLhSB9LCCIv3SS0CrQZzY7gDJnQhlN2wha4270sHzUhrg1E0oIBnqZe
IIMSrmmyjRdnF7GNkyQC/MLpj4Fq6ua8EygflBL/gGP8iEQsLGwmVF0mzHiRZmZw54dVY5BR0K6N
T+iFwv5l4PUw/RT+o1hqoP+hgNqIZAMeXFitSeKWZGg938Fb5HVqriibkSe/lbrfjEGbedwPJWRc
g0KCcF+k5NjDQ66BasbPQf2hDx5JWBuRij2iqUJHBmMIbGNxqOKAb+n4Yu7DKSI17qlikfoMF2te
O99bmr9YQ0mCcvMguIpVommOWgWPHGn5Kj4syh+1W/UMEiPmJcy0InYRsVp51+zoTPAjcfTMDvii
LHkgEhlx4/h9Y1uB5zIewzaydSSJEOVI7qLaaNGw5GBUO+OE+2bsMavs8TCtHeRt5+QI68f8qTao
/6toMbgWjvatzyKCHDpjBj9C5uFoxyTV0UCXtk8Ej+L2VwEfwtpBWe1EIAD/zJncB+kZsjFXB7F/
/KRgWXXjRje8hPQyWv84CxUFWhcvDUQGsySvISZNMtAvLrbY4SYmEWMuJjLGPxsund2y3WeYTGDN
B+uqYh+m5kb+tkPKy2DiBdEsc8qD1oT8CjQpmV3sKiHeBYxHIS7zCH9i9Tw8PFbX/TCtX9v4vrFY
iiUqe4BizLWIIJa9B6X30tUmegYbR6kZxF54Lo+mwy97wSo6GntsOvt3kEvyCsvkByYRdQ7eD7w/
ROaqnx+G9f0AiNCmYNVCp708gtvmW6zTivfm/bHT+01rBhX0ViQU2EqWzqNy8cmi0wT8FlFfcKx4
JifUEA9kRojmNyojE/7+AVnIHHlcIbln3R/PMe+rlwOUgSYRW/Vv9b48Yog74W+D1FhEDsQbIEXr
4eW/vIpww5BPPMXsFFip+nAFWdM88yoafCVkt4AVH4vomHxhd5EalHssgqettUOlVgnPBlZD8TbA
FMKz2U0izsI2kNdteI/DvOdS8JIOw2FT3UFVH8IsIrSMiqx9hpyZ0i45LirPjE9MVBBZDDzoNiub
Lz3ZsKLsTdbEQL0ONX7FNn6RAmjrtX3/y+4e5gnjp0I81jMqwwYnhINo/k5TGYzU5Wg9EXIs1/pJ
yS68tDQ7WcQvNXY82Dn5HIUDJ/O53NAAwPe0IiIHy4CyjPpkqazMM+cOGGucbhumlAntF1rQE8f4
8M/Z5LVLKg+GAzyb0lNDOsnmiFKcHUO5TBd2GvTjw6GuA7E/wHqOi50aNG9qyOMEyNE27tS4erxu
oqGz8zMeGROUw2/wLqQJTeUz7TuJbA0Qn+mjrNbW7nlFfQdREC4ZNtNsEBh91KfsSGcIBR1yOBRb
nlouKAIUKN6wM2VhrWL+iAEbCgnit83DI93MGK+ZgguoByrQAxsGhnNLu+TQ+sAE16yJvegYIwLF
C7og1PuK2dMql5xC9fjhbhJSXciL9z15OlRz5L/RHb6wGw7KPlggeL1OCIrqi8E0k3Da7Usl/0nE
u5+AnajgcTeCXN283AI5ENA/9GlEnUfBQcXSCxsrQtsggjM0euxUJICv+pjge0VoNm6L+ietbI5S
cbe8B2oKC184Yj+CEdYx/nhuPLpYZ8GyfDkk1kEXe9IBrthRM3KWoDeHPUkhdxgUHCs86BVyv0fE
mmfBI6cZofoTFMZ9KhwDtQUMcZUObpWJfsdgQw5UkW+ZCe8XjmC6dvQ6XB3yzxsHP6wIUkW657AX
iufaW3KTNor2NjC0CUfcoVqfMeH7y8Kk86m55HMg/40a4PEtRHA074MlNGZ7lCBrokDYNZJTbQSc
fXAJhy5oTIf1AdUAOb9ZBK8OlCUqdi2pUy87PzC1ZzyW/85Lr+03cwlvL6Tmw7C9nr0lrlbkCrFD
0vIieJxpmolefSsbvx/c5RolpxwKrzfDFWLxguZoTabjI6IvI/bsrLEItQOHD5wnWNaN/wxNCe6w
4KVWkYLwkVN0IMtO5CLORHsSlMojBkIRtUSZU1IYm2fjcilyUhNlwaGil+DAI3ZuaGFH2srHiHoH
24cbC4pciE3a+uaBXkw4gUA1JbWMomrm8YEN9AKtcCibLixYTi74FfVh+XKF8JPRMqRz5V/M+v2g
Lhzco6goiBx4FPhZr2qUCNh/Q1BBaWrGLjsxxp6MIfV9uq0TFw6KCjs/jrRj2vtwLXBg1pA3x2AQ
IgddO0Kf54YYWGAe6RitLTSmKXGx32IQkV8wDAPrp8XfSM8wz3xCNUynOZHEpt0g5jLQ51zB+ewu
HlichcAs4CAR7wAOlhIMA8GV6SPmczCjRZ5fSiAtjwScjgeF34E3kYrkirKNsI5ig34E1Y5ETYQ7
2A+d+CmYqCynmcPJOEMybHaQqtJDtmukf4kOWyRdQuLJY6yRmsGGw4LnCeHeauvlAb4yyhNrh9Sd
Zyd68cTIM4Fl3XTkocqOiasMHlATB7p1asM6ZCTMgiDvAjI+uZ+YYx9kiQwJZxyPCGmnFecX1SSa
to4gQMmAauW3rTCER4WCS4x4UpuICuRuffHKCTTKXQJVjMNIOt1hJRxh0FNYSHFIgc3PMFvhJCki
/oikDvIUnH88H1hkmkMZH8veSLbzVt311bZsz7jeIHqCsz1xmlK7IN7L4XGvW6yIMH1YGSd+OS9v
HnjpkTzpda+z2DiOTpwYvEK6j5nYFt6MVmfNw4IJUnKMD2rt4p3P6A6/KITT7JrIojm3FiEpU5RS
MU+MeQCcZZzGare8JoJ68N+DDOJwedN5EEqqj4SDck21QH1BxUH2JapYcDDaXt2V9vet2jhmBIOG
Om6bnFppIxLlWCG6lzFRE6Eeu/7neVG33/cvy4P0JbxviB4CNsTKEwCN2CEg9K+FUHk3J3VAHP66
wBZH0HdTr+0vMg2cRTE1pmJAPQJz6Cxkrf9BlqZxkzQXD2OkJN8VXjnNSYMji38M34BIn1YKtP7u
CZdj3St0NhlHJQ+O2sryZ8p8/NO+Mc7CtelIlQFwdX+ek/sOQA5uxADXp3GLZgs0VR1Tfc064WoK
CjxOCcgZ4NMgk6/PA+J+Nhn2CtTctMuJx7midKQU3w/MSakDGaD07kskTCcyER4UinC75eaQBchL
Xh5GXHQVlIiwa2piS8lq4qHcCUfCsAiZlmWDM3+LWocaGIF7dmRftDzCe+WIMzDfF9p5as+InPoj
Bw12Hp1z/2rIHXhxFrS//eSoGAy1B/xeE8b6e114LNJhAS6kwXLesEeyXbHrTVeZXaxxQfCRmBUg
IwV6N8SS3UFsiPTwHMwvaga0lP+o+wraEp6aOeWgWhQHjjNRrk02J9WLQYg43BBDfYkFhOwgtxWO
GmQMRzSl4LaMYpAMziIgl6OLepnmiO0xC6ffnlwWn+4nxPaDOgEWn3nIjgC91AN3LaBTkE4QDjkU
2XqzI65MnKFRGWhYNMW5+wBWYpVjiYFNwdT4lene8Sw+oTklYVwTfTBzAXONVxffJ+Ty1Vshnj60
qrVr7EweT53H3EKuYHiSRdG3Kaot1QttCQ8fbRLqI7YIntTJ51Ej3o8TBv4Rn+6faK+IMAIRrUPK
gsl97MUQF/YDlDCbgVhM6BQI1XEQB7uJ57UdPx22thRCA9FJlT18xKQr0T6IFoqKCSUgKlKme3qC
vZ/IoTX+w1aR5YwNxRI5AExJh9qeNqEU8nUoQ0w2FkZIpV0S2dPCpGW25iDjwoMGz6YHNhLsvvns
WVgKImeegwF2DdaErWfUVFgOlcxk+aYB6QsbXAeDQoMIa/CR1qFf5aZQvwAmkBBJLUaqIiHWlBvI
WgXIQAgvI4Udzww8A0QYqF1w0yWrJkQ6dTc22SYxVtOa54A4c1RZp4mSjH2hejesfVHtUlyR8GzW
z5NqDyIqMG/X0ByxCEcowZvAbK4GHbooqNNxONiWBzIGhzU6bKIahPVgys14kW/7S5QKfOeOVoyw
5ibgiLvD1uMpeIXcd8xG/nkLYFU4CAtONBQQSIFU0edeTeQFwpX9DqNpRtkBgGc3o5Nuie3Cvtra
4mPokF8Ldw3m6rQvsC+iuTXpxlZ3TmpGLDbRVZQ3j2JDPBoDR4oryhc3eZ/B+UXuSzAhjjffmj/s
Hvkx6QUFEnNWt+Ly1SvJMU8yNX3MIMzF2pIwBhPRh7AhwYfHIjeOYkN2qw/uEvdw93w6uGgrhxel
zXL7OmD/wfc9Gpu7XryDu5X/Yap5n/yGG4Odd2ChU8P3XvCHGFW5iPoaSrKHD4EvjjDk0jjOLeFl
JWH/iNKsXsU8oDz1xmoenL71MNJsNWhd7JSkeA1n3F3tvPBazJ2EDY29+GEDoxGH+LHDhZmtEZOu
hShpcthg+xiRY21H5nftECz5TjoTLt3ED6k8dL+CM9U4lC/koHEPXyyrFVATKor8VwiKTpjOjmH7
X6J5gt5DNE8th42OFt4bvqYcMpPPBcCXiZXDEtchA+JyTAzlSt5ZhILFrIlV+qbtio+RM1wIGVUC
x+BtCTkPqpD/mBbACnit6aD7BVQvNldrX/2Rv/OHk69bvT9eAf5hWHyIQKV/HuN4CHxyLRhWsZwF
P+ZIYjKK7t/0V797+eHVBY97QDshAUWS6ESrPoU9vtO4WHHq9UeaeNJAcVzBKWX5l/BBS3RFHRor
9RmY6cOHfeEIxpTZN0FbjK4iYVUKuFDWrbvIHttnmfiJUnuPJXwn3Vv0Mt/OrpKTmXv/Ll80NNsy
+3oOTJk4JTocInpIilUDM0b+6MDz+/rnhdm1tpbRY1jMC6clajxC0PiYCW16a6D11dHEYRdpwNCf
4r1UfWkUllLzxaSx6GALWUEO4XpO9i8VkTk3HipOlln2WOXr+ilD0mXCNWduVyHdsXQmPKjFqqic
vP511Z4/I0hrCm/cUuF6LHGo5kGYTQIFUblUhFOZo3snwhxrC+RgCymYCwM7t8aZh4jZrTcYWITV
O/0BJEYKRJ+jUSsLZ1aGUCkkdyESetkMuupPAX+PaewgscWtN/WxrymzV+S8PN76TYcwFcfMCdjE
mjVP5qk1ZRjvr1egvhR8G7TDHXsw3A3ILjaGPzkD8GfCeDfr9YK6jIGX+0hpx8knkEjkKSaidgjj
Wj7WioWaCQPX/onPcWFFEmHKpKpq1L7POnY6oDIDp7O4QwZZaDDwsJNGkYnAV2aukmjWasL/UpES
b9nITpaQH2/kzqwfTOZUdwlpHeOiJr116KerZR3EmGaV87nB+fNE7DzMHagFNdSGOuymHxo1DEEf
kIWWjDjarwcbYXf3C3xf4GnQtU7tp24EoECcKCN1WLJtnjLP56nQ8f3Ap9ec9+itWO1sv1ZB97GW
KWtS/GGzJxq+Fwrz4StVuvWLV58GzX+haCxGwEr0cMvDiFLHEN6OIkOjuRZ0MBLd8gYTmnJNt9bk
QMoWkUjymwEsPmjfVUG8H+E2ZJ22WE/xYhmq6nTccQQ07LAmTB2oU/jRgHBTS+ljULVv5fxrqW/9
fU2xUmbeS983j8PjhQmf6Jo5/zsGH1AM9fE9rraqdam1dVZwMmGmNK7gvyyawOwMrA6O7WI/L/F4
7NdS8iUZzKpK8lYYwWjKFpS+rwR4zfRfNAA4owEZW/1mQRBjwpu53XO+/PLNRNBwFwBu5UbpIlk9
U5/rM56y6244DUArTwZFFE7qwrKXy45GHBtX8ox5Cloubkwgz1x+jI8eloKyyRvsxWbAwQcj5+ZU
A4qZS8gKS8JMX8Tryq0/ZYgYGS/M5AkTq6hAzqlbFfPCQ9IyjYRD0IEelCQfToxhF9gd13QaMXLU
EUhEZqcqMb0uP6m5Hx8gJu3yVus/1WszvDCqpwYoOpgY8H1lernB/KhHRJvNuctSqq+jQjrKhBZe
Zag0sr9lj9iVcDtZxMrqTsywdIXkh4P0wN3xpWRkV9t0KYwFDlBFmWkAR54DlcE7VKUKROn+27+O
Lf3G9GC0QVDmE/CPMQDcowTLuRxKRtFgNA0FFonKNCv4Nz7tl5q7cQoygz58mPgQmB6j0/OUgi7/
D2YOA4vCNrrLQ+hE6587iWsGfbHBhmjIvZdR2kvWt9IU9oOqrYrfR4RzDed3R8NSs48Y899i/MqH
3cisLO0/THSEqJkcSx8jq87WsvmZPN8HMfn8smrsOej/DZRBaZw5Cwy1NBZzRZ8hGjwOXRlhVAM7
WUyhK1nCn4XtmMqjylu77gj2e9EpVQzTMTaG4zpDoNRU4KcG70sqfonV/1Kx7Oh+Iamt0varg9J8
X+wsoLuWymSiydKlkfiChsGb/o4f9dgTlaxDVZpRHHXu8OQkwhU0m1TXWlCi0JBVCkIlMD+42mjg
cW6D1KLPH3gprh7MgjDzzLj7SUV90qHWyfCHploeITjhVRsYToiblx4QkCuyeq/leY7AvpwsnAEl
jVCo+EGFyYof+T6+4mk2h7EvAqp74tG1TbuenCtIH7nJKWzShY+ee/3yPieHSS4JxvF6CDLfZ5mt
wF2YNFluzH+GHu6i8wrv3t35NjzDY8zObxRxvUCOQFyvfzZtKfm6Iq974QqbOE4eznRwWYfpBHZa
wnUOhMcXHl5LoowpBcCwVaLZmRgx38EzMigC7V385img/PbNNdRJKFy596K7EWBeg/ERPt0Y9ZUe
0H1EOvIaZcqm95c2qpkV/51w8dghsZQPILuKR9zemjELid4X+jGc7npUK6wsNwvM2/VC8Xmm+QOI
x4oiZFTtZas9GIstvPVwjSRKHGT2S8E7rdlcxHdlpHus0StlfFkEIH9Ddeb7cdTDYm81RqqDDTsu
WfzPVbgI9YG628kCfEfE7MwTbnyyG+OrUB6ea4ZZn8S22zzMHieMQDz5udGn/MDsrCF6Pt4QHHgS
P/U8gzxgWU++ds8nW4gkCc/0Fa59ifXd/VJuYYlgVPryegCHFs8pdA1bbWN8Ptc0PWvZBVHy4O77
LT5t1TsS4D11KDZ7XA6XxuiNwQHHfHRhSLEBPgbohnMRTGG8RlDinaYAXeceW4+Qa0QQ5b/7TZb4
W7nvWTTluWNr9C8vtsM9fTKXblqB0IPD3s9TgAPk+fXBdduQKoH+F9cy+4pnKjHm/APozonpW0ta
5o4M6Yer4cbI9QyyDWPOAA1fmAXYLFxkd/HTXuI/1Zu244+ynV3VExcApVG95rqw4YpqkqQAbD5m
N/+9H8g3N7bKGnfvjw7/P0br+GDFR/0zxe7sviZX8cJIh0JTeJ0xDl4rWwDx5Q3i84vLBprSvWPb
zeWGD4ZjvhhS0Tn+y0bgR35BDwDCyy9cZEKQB+sDaJmsaS5UAY6Kr0MXLd7gZ6+fZ4M1YISvwvbU
j+aNvOtv1pyLPgFDvvGNTSqgqBCB8Eucgb0Gs4cMty3+OqVf3Wm6tIciBIz+Jtw54jwQqABruRHQ
sQjnbi+g7TXvObUzwBSSzoP+h0dxR/oijhVrjirtXfrEbWR/Mh31VPinm+kwCN1jlY5/XnG8FN83
xNSpfcXacWl3R+UjgwK24lY6hLdz8zKXaviNZwNnTFCL8syiAcAQoI9d+cx2mFs3dkrudo5NA2QS
bjV/dnIeLnHrc2/Csg5dT4DsLUwZRos9gTZmxcuxY+GoyuPA086jehI/dPeuQCD824XVA4R/oc/E
WXoICU9nryDEx2PC6OfejdAUVtbD58UdajN+HfbiQP1iqZaeslpnG/ElPgfrfQqh7UXinUAWjdCo
HkvvwavEDiNVsAd+D0iV/7qmex54tOuOwFLzM3D4WnzPM3iFOPGs2Uw9Zl3OP5fB1UX8A/tBUB1+
pXuFD+JdxPO9J1Q9ICFprTgQp9gVcUHyZjf2xaqdXTS/DgkiJxyveMafmO+1a3U7+vX+AucIZEhs
6cxg+J++rTZyNGAeGfvVDuMAllpNxAbuyPZ4wphrm36Vh/ZwJQBY7GCrE+kePtTFID54J2wT99YJ
TgrXissKJuTiiuiLK4Lq3FE+xH+uz/pVeI/t+eJKsoE7sEG63YAuxOnwzU3cK5gukg3GBRO/ic/K
583wK2XMUGwuxSZz0bvsb8kGlxC8agMJkMPYURtJ9jysiZ/Z88Tz9uIDF5AIglwM5dfDZf7BrkeE
2FN/OYv34SAmQn8ThxjAGB/fYVcHFvwbT0T58I3JaSlcSfDwPghzQsxbYQI8vtmmrnpoqlwdPWw2
xA5w2xkvgjrZ4hI8r9iFSPzR/GJx7h/fINp2EUEaB5ZxCVTZV0zaxInW+5AgnHJfuP/8E8Wwk+9n
p+5Pms2NBDBkaNSTp5B/EXqEpRPHqZhONVT/OL1BUeNxhEnyBKX4AJwUKfd3DBlhaHLofHcROM2e
+MNb6qUevFKmMS4lC0tMkBRY01xVDudDHbYhCDteI3AcaIoB1v6/kgUqJzLv1SsPqgG3OFSv4jNQ
xZJ8zFQg6G44krG5IiyA3MSVFmtG/+Cd2BQH7shf5GG7pOEuVi0w7NbcCJ/wteBCtpzUswvaCJzJ
npudqp043zi/hKer+FH577GrpQh6hv5Z7KQz2Zroz+6XZMduPEsHeuH0gEkIPb4PswWCSJKs0Pg8
JgwRZ0gkWDKCH4C/jBvGZRRTv/0RZxL4pswbcNLvaZ3o7f34j8vLvxWuHkoFR0a1wYShMWydOpqB
OhgsxL9fgXVG5JQHSYSgcwnPwRYopEEZ7JXXlNpBEWXqChTzGaYMGpw6BDwEAH2MdE/8XgD/wX1d
ZSa9rFHGHgEbvIq5IiMA7iCbB4BLOL+B6iYuCyk7AjMyrnfh4Zo3FLku3AubTDBaWdBUGGQkLrlF
xPz7GYJewtzABMzYZREWodxqTLj6GxDzK+QFE7v7FlUKKDIf+/Gd4QrUn0prUx5AActfBEYQJe7/
cS2eeHtOv9YHPNnOfl00G9MP2J6OubZsIjTLoNhaYhLPzJx1n3oI8tEV82QL45ziVt3qfcFbhxHD
NWOLK20+7JK6jo0zmx3rA+y7GeH1sK2C/HKU8454buGrHEfeW7CwS7SPDLbYyTZgHNMW+sMf5SRG
goipUTZhqSzYmb8M1GkKl7YQxTAT7G4guMnRzFHzOkXv8OCx2hHxMbQk0LZg9A0YSidDDqC9PHAJ
byYtJ45QtYu5DKMm9miuJDC5ASvNraGO1KAuq+Zz8Z91lI4aCCRnNFMkp3dwhMlX+fV+RamGbdRB
3t9BIm22cO6nINKsBOUvh0DmWtyu2JHFDIrNimvHOG1xKHgPeupB/UGyflCWGzFTu3G3O55voOyh
dZlm5p9YFUXyG10CUw4+2r6/8ajiIBn/Ut3cck/aDcQ0RzzVEI84DY/0LXxcAVpj/FT49NmvK4wc
rAVKyKs2EzH5y0DrRxDdevlLoERj8PlThmriqDOdxRdsuMrRDk3O3mMnkbnNMTmi1YPZfDUPi8nH
/Y/1ZwuUfm7ZWZARE/qhOXzS3mPKQwUgzLL5nIzT8qvSAt3aS3WVqkxpcMKiNV2pO34lhouEwFgR
LOLF2thxCDIqPrCqJUZrACfLA3XRTlxp3G8HKUyvvH2J0BXhQYeonpZ8yy1jDMf9LOFQWifM3OAI
02nbw2axN8/DRvox3piFHCcbRwgN03930CEa8bC0ZfD4RGK1N9DF/eIyUEQW1gqEg5R/JtCaDTXd
4vfFk2/+yuvqky4/yVbxwn58wp1KV8v9CxH/qtny3VZUbRU/i9hmb0+slHmbLPm3QjzSsN6SY7nn
TQMlNm9ciuKNt393mpt5KK9TeKcKNgK0CtzlhvKTo0zh+NND0RTgTtfBw8CksLlVhdtE/4pqZh4Y
KpUsiZL0DLAU5FHG1eKCo9V6fCtUGWiVDpgCsGvAt2aWwU/U3B/akpKr2NxiB8X1ZnExtzTc1tt4
uIf6rgyBdSCNgdrb6XX5K8z6eEh2JkuCO2FF02khFnuxfW4mG+5y/SEc0jugOeKwP6bTYIODblj6
cecna/1YbLULHHU0DDv9hCM0rFKfA3wUPnz8ckjNEcQc9jzu+tP0mAvhDCgfoNA68FKwUIRoobig
CiSznMtQnLbsbrh1iX2SnWXDEdM8PQQB3xyP1NnTr/7R3aqolWxdXBDpo0wcHcXMcThnriEGs5y3
pBl86aciMuHv7GgLodA0TCQYZiWqJ457ZsNAouDqz/P9v/yzfNEycYMoLxXmKOw5ooeDscC9oiK9
8oP5GW/R1RDcr+pOPsMSgqi9QFv8H0vvLf9LAH4EwZkhsgUl15OmVflwXyxGkqi++XYZ82dwkr3+
DSmP/afFD2s72MD/xHCtIMwWW+je6c8dj99ocSl4dvugDKE3ZRFEqTbMcof8FmQx2ZY4GdDk2nCa
LbANomm8UhwMb/jisCHRYTwsfusAZuqTbfoZsFjyCzTTJGJb2pGU5OQc+0h2I8nNS4b/sDh1u/D1
0xBgT4tp1EYURxSdu+Uf5NaQ3pL4JxWKh4LTOOg6pQxlKiWJAA3QfCMpuCjORCsx/VYbduO9OPpw
6LlNv6WDe0fImQtp9ltcWozsYpEomTDSiH2G9BRv8w/MUbo7fN8gG7Gkm+9qA9cTJq31wSnCwS3O
SQ4gt6LyptULeYrYHcTxKnCEJsJgCx8J6K769e7cqS5FiTrR8WEWNzjSXoNNTjvLcK56n+3ehbo3
uuYRnN/rUPvZMnXYkkOE8qXavZzhILqtgaOKK0AQmQMvp1wnJ9E9Trg/iCwUmsUt6JhEacQKYXvh
/3Akqpto03KvRzzLbC53AInY90NOLGCDMVpQX4kyEwIW1CrUwbSEyPIpD0Wlr721e0tylCuDH5cV
t3luWpoPSu6ouMG8gfsFsYTUAfOHua0Oh9hmUifmctDeYTWuxXh3+iXeBsCMsq27UWNExKBxOdBt
83KMQFq7pfwkGmpH5A3lc7Wj1NL++EzUdtgnMAMUJ4UgBiggBAWx4xhg2uM7RFvxPQ1e2EugBcCx
zcsjwA+/Rxf3vi0GcEEPjVGw8gnQ5L2R+EDFOl25X6v+xItW/LzJuC/GIxBAIoVkDYMFiE46w7xh
UFWggNy/uDtAFHtCdc/SWRaFHjzszBlYl/fD8h1+WcWyZDIJBEMpzFD0WmwKF2iTT0dWKFbY+Ifu
ZrzZySa8Ld4r6KDMZOKoFWxMH5nh8Dk4o9viq0BZyftCL6afn0zM9DOQcxx1Lu5yLqwtD4DcZbD9
ZuLAqUgeE0l8YCyRa6cZdvyzZK7ojuAekZS7eFlRsK5mNkXHcGJbPZh24mk7mBa29UuK1f5Fn7BZ
HJ+OukeCKl4UU0SyiYf/Jk+8IjwlbI8OkwMSCuoPalQ691/iIF2wBCxnSh61bjesv7tdz9CN3pqL
kn9OF/HIcqPqdXoouNT5AcAUUgx198QHhZUKg8OR/kvCaUvhLvEvIiBRPIB3wognSEc8Dv+IHv9M
RBNTmPFRb6cHLvqFK/b8j6H1y4uPEPRADBEtbcTKpQvHMZ+nYF/ABaJWa5EUQr1z7ud8n57p5QxK
WTSnpBvfgHUpsxnxF+I8ZdhPAnuENyf7MRqJ7MgpiBkjHgBfBujOfFM5KAuUanSKUKeodI/MumHj
UKgKA83cw0eRc5hDEGrQv45cGBVSUp+SGy36kaLF5Tw8cASBVSgsRAEWEBeHrg606Dv3dN46PoFU
XHqIwz5/F8cy+CF1J4XPk6PoA9UT1Rat+4H4AM5W+QsmAU8djynOetFSNNMnWqGf7vQI4AZhyHMW
QGQP+V4YoHKkT4IQOEccNFYIpX/k3TPl5SBbuDjv7UcYx3vIoOq/Wb5Xvd1lB7CXTwe1rhLUelCZ
9mCWLuSd9lITbhGqCKKD8sxBWFAkQyN5HBm+QUXlu9nFSJKiAcOPFYyJs1QGG1jcoHpksErA3SA4
AwUsuYlwZ3oV/xGGnQTpuv3uIaiSDaGGp38cJHibrJ5tekkZ6KBKdGHRncHCDUBBLBj/TwXCblHR
3DhGnODKR/xhMnZykLUzSAMg0+f8JiAW88Z4oaOkuwCQPUofeiIj93Pz3r2bf1bnGv8hFGmRD/v1
FrpEyojw+dl3HkAdjWBzAnznALLEJ3wEMygY2ABBPRuPVmiOFrBFroDw3E82Y9jXV8Fdo/ICEr7S
ImIoK5g1AMV7roMAEltSYV8ABhLINsvvxPMzwyjsf9gRFRjTGg6vdLCQKjbdCqBwdkVCaQvXXHxp
FfvthVSySiYl5Q7LiDSSv/5d9YQnLuEX+QEklcjP3cg5kl9E/ww5EwaA2ITE7kOzvGOaxokFbOCM
kQL12lsKs/LXYBcEXwEtgJ1QY06KzcI3oBFdX2KJ5J44+lg1iCgpIffdm8h/+KC/v72usJ15+lj5
ApmHSMJSFQXU9wtWJiJhgXoHr2tHf+bVbG1vAsGWeAGIDeQb38o9WaqhQLmBNUmmBu1w0//qM0bt
oOLjqd3rQfxlbqn8UEXsYIXStdAjf/VfmOWtF5rAT8SyF7AB9JXxBp+TFL5/aFoMsBwkrkGMIPs1
qBGfhM+ofclfywv5fW04frXB/DVQ60QxOzt9GC7nfK6Ed8mOAUi0y/7H0n3tNrblQAD9IgHK4VU5
J8upX4S221c5Z339LBqDwfR1kBXO2XuTrCoWXyWQNL7UbxJeeiCBsDr7Yx4di+xsrnJ+T9LgsTKt
FTQNpGoKFoqVVIU01TmgcbmqmlDB6mX9jHJHsaSrgdeofovXpFxLraBVpEpFWjFESB25E7pqD5RL
i3Zc88NzZGuryyV8N/qNbqRTK2KofDXfPXxo2TIG0NeeBWCgDDtIWkCgJKPDnMvWznsHs9HGPTRm
+2tHGAippIND2Ci9j1+ZIjh8/nKHtKofITnLF0chiXnYjidqCXCnrr2RI6wNNJYd5ZrM8kspe+xi
BeDjUzU3RmpfHMqz2eOHTJeg35Gl/MTeqjmrvxhgZzOahwRM2I7URMnfvsXUxRp1ZzApmc7mz52S
8wcQkOhPh6tXtQoF9Fr17eVCWAovkjPLfPCpDuov84EiN/xSoy58+ECCI5fejc7NTWP15/llKmjv
mqws37PKAVrASGtiLSnwXcRidfaT/iwOtc7JqSrnNuNugo8NFYtIok6gN2stumajjU7f8JpaXH+N
MnZOhUVgf9plnQbWkTLfPtdccQKwUH0qhGe941eAAslP3NbX/quoNaWHhlenKdCAKaWvZT3zRWBv
thp/Z4dD34GINCv+NVfKLK5agPOZ9wWqjYvza12u9uMcT0yr7pKJOdXbq6jQZkYJ05ayAXy4lK9c
ANMr1SGaBO1ndxzk5qVCaQ4fgQSSPQbcUvjatcW7Z2v+7ba8wig781vA5L4lJ4S7kr2vPzfC46aN
qNYRCOUWhyGG7hKL7D2j+CGs24Ke122AQt840Uj9XRZzrvLqsvzwOU7UFn4E2ZoPjp3HZ4BP94pa
5OGSTl+yg2stVZn38wPt+wbXfh9rzzazgr/XSnFwfJTTA91dxzqtigpE+VyCG9wZurpfu64W1e50
kP2+1vxIAjRcTAojzV9MyR/1G9qiZ4TTIOdHmvurid7ZW1FJhi/9zj0EG0lPAvuSM2TG6YmAYcko
rEH2FZ0RrL7j4CGyrQI3zVb6SKeiAIPt8ZiyOAJ/0LqRG4NCFBvdxBu01MlX/Bcf0zEQcz+ipC+R
JOa39cOurqlrXvfJJ4k3vcUUzQ6VXyTYhQToV7z96knHSBRtz/+u/ykBr20Fniq4fKxdqvlU+UBg
EFDSqnuUeVZT0jOJgpYt3Ci05fCRlTss332tUCTfrC/a1/f9V7wcJfLINlmVM+/cgGtKm6f6to/U
MDJEzpFcKq2L0X/j5ItxDCvbpjTWeGcyazrnalDqt+APG8dJeAUajnL48TQ+h6JYDFz7FMC9znSS
Gee7CO/KQ5nsKImxp7ZQzD9JyTGaUYeXpGmuIYbDcYShOxE8eoarmofF0KY5/ya/x8DZFVcHk2Is
96WGmUhSnsEp/JN/dIltF3B/GHC4lacAE73FrcbPbYwsTFaoTSSM9gExf8mnxoFB0ZkH6mzy9hEp
6KaI5dI8oInBKCw5CQs3zXDpL0iMVqOH2SLzj3P8McJmYLmDeW6Va7PYgos7GkDfFQfHsXN+/40d
FK//f24nfN9IhVgycxuGlmSpsQm4YwkQtJ7fN+x4m7j3uM72iqbMjHCR+F2K+cAVK/TNcaLk+sw4
Y5IGhMVPwV+ByVPJB0AYwKpD0Xp0faeTpOMJHoVPc/njxhfCfJ7BxwtNtpKnB1awmzhuPe2z3bGp
kU+soh+4ldGr0TTknoSnkDSMxge4Mkx/Bv8kffz/QQuJ6kGTS8CPxNHOdwW+RA7oBXSmBSAT8rTK
j3I1nqCgngBfHp8HCtxmnMD0HxXJeu9au3ye2+AMAS7vgAWDn6rssY0TaGcyjXw1PYEX6igoJ95E
RlY4xLWCOgNyXFHGNl7WT6Xaas2Z7hfZ621S9VjAN/e9ZPTNoZZc1aRm8NFVVRjxCTh43JoQG3+R
dsB2ZvOWOWdns4gcTi15ke9UQNn9kL1VH7uzKFYlutBjKqOd0QSH/j5VzkoQfTtejXcwBawleaaa
WPOTlDpD7/sV4vJZGV/ErY15BKI2n2rgNLRTFzrqpmnjxmCqgpTQcJGkIare8y0WkYbQsTCb6Xhf
MQ9XXqX/YxC8aSbeleFV2eMpYdR09cnE7cnTnmdL2NVnNf7dqpSXSsfcQJENlGixVF0vGvt/tLY4
W0pg88RnZot+yxzBsNA9+hNQT03/rB6Pj63dw88shIJk8H+Wkz1hVqq3GB/+EpIgnekrj789w5qH
Foq7J6/gigYQwrPUpnL/R/mRI6s2QSD3XnqX/oeGaRUTrw+0CXrGHq/3fziWTrL2NP7TiVfdT7yV
Z7XYuPwNIicj2EiM2aTkGzm1MYnAvXp4Iy5kjgRVQY7v4Czx/QLH9B114pkGsqK8plBF8zisXRFF
p5qjmFCY4nb8UzdIVSPBdpiiW/CIKDkT30rg+CO4BKxCS51cn29PZf5i/VumHMtaikA2pPBx9rmg
F90qcNjcVwiSf3G8tNLM+izWpcWhmF6hw7fyjR/Ume3es94aNNbylG1VrwJgCem7+ROROIgNBZkR
b8YgRX6ztr1OysRTL+tZjcgTrZm44WG44ytE360oQ54rd39snVmEhzGj4z78sg9Yxvlt8NglVGRc
yeSbHm9IWzX/Nh+aarD7L6muRmxd4A6kGWTFk/XQOIRrlfqrrvw+VoN+yzdOb1STcTtUDp/Ytc9Q
kRDxdOPZ/K+LF/17Ge8KFc0BSi8SmlT1fGgG66+tAiLgyd0UtdqxS0Ddyww2f5fDKV8DMaEGmrl5
HbIl7SCnWmlArpwfEeuCGOtXAAUACP0WHSkazOYTymG1Uz1Vj1nlwjJLB2XaclIytyzd3nafda24
/fVn8e3Qv07Wn8lahuri3wKGKWa7XvtPU0v7BbAixtrWsGEoG+7VOYqAp71hK31AxOGNh0y2rktw
P3lODKl615BIOfJs3+AH+xdowh1MjqOSuYp8RiSo0d2ss/pJaI6m2j3KxsDy3L6WHzoZ+Tw3crgB
SaKzebccxrG9iL5qOPXRqasbf44gJst336nW9tBNqFpkh9NPr9J7EDccX6yeoL3UEHfGoQ7/IIuR
R9mhmgHzGZxuSxEJaYHpOKum7VnnjOk/sMAMTlKjTvf65KlQnn9uUI5VgfSIIsreyYuExmqhQ6Wt
4Cfe29hyV2rmvzfWv3UtHBm1SnYY9KDUydiVMB7I/I7rC5xI3wuDnYMueJuq2OYjQn4yeXbPxaat
jYcFwaUuDZ1mpsra9f2raXLUQ8ALQV243dckIpE+FMEPBr//MKqX09osmxjzmMam0qi4BHBOZd05
CrFa5goDDdXXLzUiL1+8CsYa2SFjZKV7vfSV9bsI8SVI9QE+BrJ90UmQtn/u5Uez35kcc5OyqWJA
JroIQcNSEJvZt9t67kuvpT28aWxe5bq9EKrpBSmNS/0lcsFLDzLv0X9jO3tjj0s1+aOp7Se4bw0f
mz+P1+vw2Q2U8aareGSkw/7c0C6SqBe9OgHPLRon15NLLd9eT5b/3DjeuDRwEwMjrl2q7GvX1AWS
rX+aJJCt55b5mhkY7FX3BCqip0e1mNZQVF7tYbRqrvm+paW20IFhF8sKsPUgVjAEyDBJM3VoJen+
XGrI3X6iW2O4HDK/1Gd1j+YSMiTlgJaH393BJOv6L9d0uWft6xcM3IlIvXZrJdMd9wvxvdvTckDQ
dQHfao7Ma32jrS6ZQCkubk2NOs5PiJY7i5q8B0cNTS105ovGufW7EPSRabR31GySFS3yyP27879r
IT2lt527OT9Obhbkp09dIHiAYnKwGiP/YTXaUdNFy5U5HvoTZhIRbbycbDYvZM5JnJJLG/v7+/E7
meMqisTMcdKDmv6CQU5rdswaPBOsiTMfuY+nZVpPfB/PtV60Wr7t3s7FBkDXKXSF2zgX/9v9hV5u
/uYb2REdeh7CCn/Kv5KbXw0lzL1kR+kRtaXzad2OmSROQrZ5GnIiZu0n68lqHIxH6MRSk9I7NfXq
CKiKoanrSZxoqzGIXvEnCybA+Y2M7tp2kvtwTFMVGp2H1P0JMQ+qpMKLf6KUDvTp8ke+OtPbca8l
3hWDo6s2n69STMo66OpSZyrbkOy6Wr9w6tLQPrRDavU5G9l4ho555JUAZtdbi4wBcSK6UPF5Evp6
cgfuySKen9fq/OsGROrmaAfJoFvZz8VPfii1Y1SpGQsrJ+apHOgYvINOvruM5HNqpsb7sblXAQUL
K92tzH6W79iueT3T96xY1h66oXf7VvBE6bBSzCi5jFhQFWUwgfdKWj2nIKrueVXLSlteCwh3j+DJ
eGMVShYjDo2uU4zrkYyPm48jVYnNjly0dqW0yYXGZQGWja7SKRq/70lAd1GJ0RJM/wX6IeBP4QZY
pQ4qtw0LqGQnuompZMhJ/xyqpR74JdHbMI+pHTfVW3U2mfeFp+Hyb7a8+8j98QctqNiGGcimvVdf
AFH5oXylpZ7Kag3NncurUUJQMAW9OVmolEA6toPABtRWknDr6kungGpek6FiqGA+j4nQZspJKJr5
n7XO1JDg/qyykbPj3/cdFTdQSVUynczdZk8F3NfRA9ETYiQYIdjVgN1bf1E7SVdmNWfjpgG4LtES
+ZucCmlNvkr0PTfMO5if6urW1URNEOopoltLi16pv/9a63cb5sYLI9+iaij+27/npoAKd3+h2NS+
AJ2oLQmEFXnA7hkJ3mZUkKTQODUUkT+JsTKVrZypa87aXeWcihtRd9os65aR4kc/ucvxvZQHxWVD
Uf/Az1TqUvk5EesrjjrCqjILBFIsI3jJHORYImdITAyF52slHda+pA1gJYMq8Yz2H6WkPEnyXHEU
91N1afFajk28GQovkeupHRaoGrmIjR/4rfx7PZS4x8hds2rfTguklfRxP1nB2pJNTzFGqci4x5EX
YctQvfP6pqLY3PQCo3Iz8VXeHoT8hT7uixTPh0JxXFho2BsYPlia+6ZBGT7ZPagJ/wX8FNxvzT8a
/CtLIz9/ZRSCkhHKGi5lrr/pY2/5gqqwrucvnsBRTC+mBoKdg+jXdXOq9G92bqgrmezfJO4NUYOD
NGWxlqztn/X1v/mmHki1KyHhiwlN8YQWV66Pmc+G/gKKWerrsrQDQZegjYIcR+EVh8q8eozhgaY3
M7eILyraJYvSI/n6uwmdncJXhgBSQMBhEADNSrVzsLf0UuQ3k9mfU0PSxe0Hx7JrXH5yX7cfZB8D
zdBN5gmS4PAXKQK0//WSB5AdpMxae/vbf3JTMhvproCE/WWIVru8UccaMGK23i/JVN9OrqjBf6t+
5LoPFk9E40gyJuJcWcamPSTqGj9rt3CkK+tfemWXJNF9I7pPvcxps6k76kvecQ1PgKDDMDzrUlHt
VkK6gHFSdZXT2D3NcbouRtnGoWaeNNZgsno7ov+QV5XkSKNeSxyRcuPjhBfRcP25/VyGsDClUMnU
g/I+BgWuJJv/c6v6CrBnXW6cGPgn4rTMHRnyd36SoDOdQbiqkMD+2uGC4ERKqnVC0p6pF9+Uqmlp
vLps/ekXFMaUcGORkmG3CzDCCl5k48VGFINygYR5u9fvbO/UzuOxqRs7SuCUDD81SdaO/4zvkLPc
FCF5iGHB+FcW80iDU4UozMd4/L38ivOyFZc/Jr+qaRqpida1Stq5Z1JfbZ5oHEY7y8CpCLvkOQTW
LTSVjVqRmM9BY3T1DvkTgoyY1fYKY4e1LHRMZsv35DfPPpvLifjrSb6dIeQ8gXvFP9bfrBZ6J/Gs
BHZYvIaaatqN/wd8G4hlQFDbr3Qr+bkIo5kLPQTIhEIqprNazF4m1Lah79VPjHi4vm88yez1CCUG
waQqMxqCyuqV8osenUmHR4ZiwJqejezi3autPx/YCOh2TOKXoLBrnN/jMQHEE1QuwHGz0fVr/kJz
Ts4/ur36YMV/WEBWTuIuaQhgpgiQEdQCyN53nj6iN39BJ9uPUt75l8i6qhQn0wk/StPl9rWMKBsA
UFAyzGu+fsWulDMmDUb4LeBVspPDB3j0bwS3iIa/n9oH6h9Dkupay/m84dMP4UPghTKC0DSDqjRF
VuUZf04q+wuG0uepm9364pnR704Cgg/Nntmq4HCG2baPBe8YLN7iZwkP8lfVA7AnP/DbLKWcUWit
izxgxcQu+XLZUlSJaQNM7PkLagt1ZDINahTeMGsOrAgUruVP7pedieaQojueG5NRmmVUjUzdBYsc
5dlwYfgfQyJDKZZEIv3K1XhkkKcREjilbi5V8hM9pDFL3K3sPrCcnVAqKQiYylGsHxoB7jqRicqI
mCqXT5cNaVfZW4HW6KKX/lw1sgTZblVc+VbSOvLSv80jkoryogER/JrHb7GHxCW9gwMMVRxFTSDP
11RFHmW866by3OCREpX1l1yoAFCfVy1OVcg7skHPfCdfrSdbyeF0glpywWerjksVeLxGea8gI58y
bPthSCH6+MmmJzJqlB6ZlQz3wsfFIf1bkP5QnFmC2sbEafrH3c/9HR0gzovYHBVSUoVELbad1WON
iy4CrdWMk7MlXBM/mIvY5k1SUXtiFk7BDQW3dqX05trw6vPYvQBr0kEWOnbXCJxalXwq85z9T05/
Pw+tCaKVyu7G9ZbqT2hitSU+jWliti0Kg8SAosa008YaPree0B4QmDj2pfuO/cQgoRiv663NAM4p
OIL4dNSIF0Q+ugrzaCgy8vf7S4kkBTCHPBhvwqtC7Js2Hm+nv+RG1eJ/cIB4dujXm6dFIDNTARwU
G+xUqo+3O/2wQ5Ft7+D01uM0+AF6nIARABUfxUYgVPrezlX9E9zEaVkECu/6UbmXytG0Vc8KDPnR
jgt01SC32uZtOgoQS+iosB5v8uafmUL1gjaTsfF3dzOYOIChdshN3QZShyA3uZbV5PogJumvZEDx
GoyfdC/5QyXeuwvM1c2o+Fe2I8khXvZ5t4zEUcNMe+PjZAsEOi7fSXPUwZGdfla4j92qhe/lhAnV
273YypvKwQg34ikMLivWiVs+Q2PWL/AwWbQONU1i7W2uIjCOn8OEJnt8gkEhTXOnaPLGWrqJDD7y
tZT2d41hi052U57WMp/Lhv42cWWYML1s959w+J8BNLQyS80w9+/Df9nRreIaZl5Wb3wfSN7+066/
J8ub5Kpm0akReruoCGqP0Y4sslZKVo227ccvC61izanh60TnUrkdK7taZiG4+w/xMw3hvxtrwuqm
kx0XdZU38r2Ys3uupganWvqPY1JDX29XqurWO1ZJa/THnrhzVy+VZP+wAR5pRz9smyktcanapgN/
LdJ/M2LadbKncr5/NpuA5N7cyR4fY04fj4qkYjWtmP/n8+bhI53T1/z1zvd9X8sNS935a2lylaR/
5VL1wjDDiGuwkYhLbmfVpyDeORkE86pXerB4Wb/O9/XVy9UB1VvQyxXNPKlde7uBqUarhulhDB5m
rVmCQV652Ml3Sj/7UUkZ1Vm8mLaD1tYRtO6UuPR2dpy4XjYcFtCgEOaqIQqrcp7QuFnK1M+9e+/5
5/avpKbun1o5rP5PsX9Z1A8OkmUtB/d/9Sb2r+nOtn1vxP/ZxIYZf7q2ekns6snOAvXqcjqDJ7lJ
tgcJIU9IRYZ1NcdgOO8V/s3ITKoZgFZ9NigML++zXWtFUEmSsGU6TOZkhXQNIVm+Fgum5lYSw+L4
apu/XBknGev6ku89Rnqf79uu+3GTqfb3PKjGqc/CZNd8u9BP5+Tc5KITa9EDF+/LQyvZTw2n4+Pr
ZrD6frRYEW++ix1e4dv2us11d61+UYANtq/7W2v9mhhe3K3ZoTYd797XtzIbBaoU/bwnAJwu4o6V
+RxkM41srr17T/E+Gs9f2YPnM627EhrR1itqDnrNDWcvic/T+7KXHZ89qp82AAhwRTK202s1eIwW
b4WjBohKopMaWPy7eSV+lnnJb/qXX3MHhgkm0eVHiXs/56OfP84fpZfpKPFS3DitOH/kly3/an8w
IPMxyv65jVKfmTRFdCXb90ZjGmxjy6rdjJNpLWt2tMkrJ+X05xLMs6/c8tXCy+wtx4S1bOUuU1Wf
lwX7Xn/t8JJtlFzIoS79+ITZfqGbH+cmqaEx0sN070zp8JrvM8HAn7IrH5y+Cql6sW8O1GepWxzn
+4nuCpesEy7zmRmu9EX0C8MZHam1fRikJTJFYE8529kMDrG+E8NrzgKdjktmbyA4rh/F3ubNdQGk
xYctB/JinhtXuodLtsTm/eMr8BwmxzY9i3DJ+5P66JvdxvNYux9r+Z6O6czgOThKqR0uPD0G80lx
dGADuuC3VRwZZZV4cH5IFMkyf+GhaHiYG1C9Odclwht1K+9nZAVHtQ5vlc2uAdA79LEOy+Gmv702
GIfh3N4wNgwZzgE/r1MvuPfWplRL9ggsfxbpJnFdN0C+BOVCkz7qCVPNdK/D6+T6b4kQ62uRGzKZ
tAIelelrVuGQHJkz4yQknZO457iHqREARL2jlv1ULRfb7DnMDAvdNDgoRf6kPsmVnxnaVFCXMXHE
xUaoGedazgPnudsXF63cINkWo10GDmaj6SjNUmaAdaFtHc2LLU40hcEGgzXYvZUGuYGnHAHuM87f
kdO41LXD7sualWz+0KDYdzjMX3fvia6taEM6MMqnZpGtl7m5HMTLzWNv29P4vRjMBgunWaFQe8pA
jVgsl7z3aT/H39zufEgATZPssRzHOPqN71akH4OYS/VxntfAmFLyEX5KwweJgMm+fVX9nyvXhCy/
ZbPPQmTsDZWTBuh1T6VKjrZQqcFciXjt1L+37sY5OM+njRzdIioLJdnInt/urTT7ordF3xV8ybgO
VL2cbojSJqkPYbNIwMZnUOfR2xpfOBtnPnLfm7fcQOFXeHkOeF4kyJR76V62l1IAdq2433jAscdt
2L05PeaTOLjSWvweZUZwaRyNhy67Hrh48LBQQdqZz4H5MaEJ3aeqJ+LOzEc0KwMH9yD+NjKo+BcA
vAlHT2O7pcvtVGmksYuZ0yuntUxH0uNRViwvwo420IzWHwL44+kz5q0D/w2JTPbAh6ACo5JIy9g+
YMKlYDE+Esei3OtmmC2mOW3i8FClh7ZsiuQdbKWDJNh12QfBoDudrCQx/E0XNS07ay0lct1fjPve
RRuWLhKtTX+F7oTvshFqeWK/MWhkFh5lJpllPkrfCP4hePix7KkJn+XlN9HLucKX9D5nT+D8YybR
fL4/SDOhDEw/2ulVVcdLb82HshPi0IXJg2ERB6zvXBrAcYD4qZdVZWjhJmYphRktlLsZadaIVaD2
iZAyoOWIlVYk6atwdISxR5/Q1OoK49Wn1TczbTrP+GjVD5Gie5buApSZ4HDwy9ke09f797FkALxj
tGM57Ka1CFFrs8AYjTzc9rjTdp+UFIXcfy5rh6/McPlqEqu8woG1LEQqE4vHIChWgJlBenT9iOP4
T2oAeaCB7KZH0snin3TPyDyH+Ry8IM9pJ152+IIPAlv5mTX4wv4BauVQIiHk6XJv7c51BhAOltjf
l11nP2HwRmFgQU3Q3QwHN9VVX2v235KV5jZaaqc3uXduXLhUMh/3LnwM4zjMfUDjD65IppL7horP
+ps3vlX3b/D4ByOojxkfadZJ4wVoAm/McNm0EtCC43Vgu66sgvUmeOXMR1jfPgf3QdFr7WvpZeXh
MCMuE3Ge/wyF4WS06bpaqWkTPMMNaN6lmdbjC+hi8NBNDdP9lQ6qZeX0Pu3fHBfd4jO2VrqXG2T9
Z5Qf7T/E6hyr3+qWc+5bsYcXX/RdNdcJpSw11+DM5Zh8nz0jy7Ne5rvgPMxzkZBjjVIv+T+u7Ftk
Hd0S7TjaZFQanB9UywXN20LIG5V/YpB81BzR2RGtuXmlkA1jb3mmkcocLbpXUoSXQ/hYZVAkSp6Q
VOhfUaGsB79L+fjJwxi8jLLpU8A/a3bigjNho/j3zD5Kf7cyBqv172C8bvnS17oCU1lCA/cvQJbl
jXxvd0cTbQeWMq2wzJnEodhjNNoRx5RXQYeqCcLjp5HK1w7tXdtLb0YZ4PSunVvUMuiGkMOwerPd
UYnC3bV7e6MTZ4nZ17NgUPQdxPjN+vpctElIjn83FsMZcE9AycgfW/AwssMeRBsdrr+bP7/d2qA+
WLTiJcTUGCuDtVcjIlMNJQWl6Y714eKHZxsI5xcaCTViY9HGxLIlgXje0envu7Z35njBjJWiDWQ/
0GTdKbkU1I2+7VAsFSnzpl30fAa2Gj8lDX/JD6lb9twggax+/8Qn7GvHdwZ1Q5Kc/Ceq0Azz+C2p
Tud0Dt6WL7VRIwpa1EB0mpnt1U8E0pQYE5zgcsL6HSL9qUEs0FAvdepRAyhyA3Z3Me4VupRQPD47
iJeB2VAGcXBfDsyFCmnAhc3XO2NLtXbgWa/pYDy3L1N+bWwzr8cGOwg4PZqGaQ+f+NCyIACsrAbF
9SCHogyr5Z3LCPAeYJi5urkBsQaa/sn/XIfSjwMoWagAyOYKbS6E7YLCKcQ15fU3FpJ74INSLCS6
bZ4Mu6/8SjnbdgPYzH8h/TSXJFdVzxfu0ZqavAII+kWrIDPmvPZgc8S2A1QMZMjnxMY/wmbW8sLA
eJMe+usQ/bseaEBfYd4aoTERYSFe6Ls3mmQfVbNYTTzohByXfE7ROwa0hdby6tLn1UhjVuKUS/MA
RdJDnHi6de6YXKVJbPZaGhfcQAbqlsG1eUl1ziyMty33oQd/D23Z5ohe1sGqYyE8Xu2NnUDE6jvC
67Zk/ZdchOh5+Y0RmQ62UzasTgqzJ22913Z23mE8HgRId9sB1BOWlvreUna4lB4PIUdz++haAwyZ
WlxOOkVaSamrCbjlx9CbjObBabh8TlUUmWaWKhWsRKZMZIZdwbX14SabLdFTjRYwUzOS4NoGVaUv
rWQLKb1lmJpuLc9myiGo8fU4rT6MTjPBwuwVgbLy4NRFrSgfH7rILBQ1N73MsMdZZHZxWbvGpImH
eilBzAnVXDBCPHae7Jo6ptT07pf6ZYkvrBYIXnm6yRUy3mGuv/2ikdQ7xn20BUzjUQ/jtKNzFgF4
52VN2q2/1CD03xXYIUAOkbDlEtz5tJ6luBudRo9XvuBHXsexKIXjjIZ+S80GSDy6JK6hEp4PDBkn
sdu8urisDl5cLluGgtmbLpqGW/Yhf7jJ8zAkxej4Y41JTYcjO+mCxhenFX+iCbL5PzIk/cPBptoA
nTWV+mB9aXGtWUjSo3/l2qJ5je59CzQ2mj6PsGD2ekaxQAKcLxQiPAgQGkQ/ox3oH9UGsnJ1Wqkb
bfWv6leT8mKUakqPGC4Q19kQNLxISPWyXTOXiGSlL0xLXBkOnUrOl8Bcg6IbnXONOGqiJ1ffi3OB
DYrjfD3YvYYWUYshcY/LfKQTenURLEsnjdfwx680ub3LrJm91nL9OaGV/ZLrr+hyEWOyJc6Jd8Y6
JmiXMX7ss1JNo7GI+jTj2keGQxtoVs3vXokoH0saULNDquw1tf/3zDCmQ7jUn2PiFm25lkPGaIzu
7FrTQXsqF3E73Rxc60CrnotG30U3RO26ao0DlQB37+1C79leEInO/wMQJwds2+7LJgv2RI8rXaFK
Jbw5Vu+pxv5t14UQ+/MQuGYTrRXcPj+cUV0QYoJG1mOqRiIAiUwOA16e90O17XUOVVtkCmqi7Opm
egvUXSfxU1oaBlEuTkp/n+Ag98tBc4pm40w/sW/Mer46s34now3OTdvxvpnbDGfXkUnUY2zlGM8X
rKqlxQwzOAvrADDeS8Se/3ls63Y5X2Cv3vHE6w4aOClQpPTXe+7s5wb1fu640EBczcg704bKLawF
mrwz69HzxOcs/b2b+T6r39sJDTWtZygiV938pZxq39vZASWwD9m7m+HjEq7fnkz+y8WX50gVp3PA
db63jaiZQiOk6K09hB060cv9ec/4qWpqsH7UzqSCSkA9QnLFTSPXe47A2oB6qH/z3PYaezel7WEZ
L5phYAEab56XTVNnSLwz/eu2Pe0mWemVD/f6+r/EX02h/O6bhX62tbXc0q2L+QpCDnc/fiDmvCWG
mwlj4mHaJPv+fBwtqfkBeylDZVpkqV4vP5g2gQzxxY7A+96e93m5gT4tut3aA70d7g76zlAe6L4A
lacgPc6veojv4ci/ZWFbmbV0q24NhKo++zqOkwKhT62XtZEf0PWTaFgSmmGTSr/onL2cmpl2QQVG
zttOtOesUtq37mJ46S4N2DB1xHAf73kGl28b5eLds5QvNYjQTQbqLmSvowvZa+i9aw7gwhg39LVB
OYQqHPlT/BT+I8sDjud2aHgEAI8H3Q5wf0L9n5xyWY9J3XlJNkZE3zUqKnS10opo/HDAfU7P+sOw
6yGASoz3XwkDF8tYlmMnpOV4GYkUQbczMhTehGoXdMABNcPbCz5voTmZUaN1J2dpUy6lajPKHJP0
gPbgU2oPwmiJw0txuP9K/47XUMS9hnX7JYhruma1CUMsWnHvAApNv42SKRTKpOP66P3mU2TBOUTY
ktwT+i7fcdqolUizxB/WAz3aXoIRRoJ6yIFjdKEfWB+9h3AIk2Mt2uLLrpvoJXpFWuVudpAaTZvT
utVpw1r27ZTHNPIlvavpWC+wl24S9gMpM5jE4sn1TtXH96L722TwYC7L/jbaz48x/CoMGS7dmzlN
7AN5Wpsps27umGD1NyRG4NbaJVoLVPCj4iBDSzkoLiJ414+dbXOXInWlPTnbqwIqvkYqERYKs0iN
VJ64+LykrDBMlOox1yJRVWNqUancXi+56j5jxppgI2D8wUewWfgjMi7UOo5VMqczt9KKy5DFzj7i
hFt/OUQMmpj+22J3vkTy9HDLGI3V3LnpIDuZ2Fidm217ryfelqwZt+3oOeI5u6sec+0FcBG3RtmG
C//O/bEPn8fy/r88vecUt2VXlLJtjBEm5zeuYjPpduTHRm/pLHRnDTlnzYwpijasobV9N3pyL8XA
MO6J8jonDstLuCI+VncSlYBF7VGZZvLelkBQqWPATZVl5Hv23UkZwzbHxn3giMJHRtZSvE5u2zE9
Ul7GvWqUEp5MiBR4cR7hn0z+8mJpCpKU3Bxqmi6mNNI1v81a51xUDKdbE0sSM0YS/QwCXILtL2AT
Arjwuxdzo3/eylM+pvtJrYiaCiKpXPQQaNa7fv4bMoK00uSaWZMdtbY4hiv3N/3UzJVrdAzkFb2I
K103JZ9oXDnVb691lUFEBi7Ww/2zetSFDr1spbKNZbE+/Re29RSkErxlbX9oZC+9sbSvVux67P1J
t2Qmp394M4eCGI0nIWP1Kl01SrWj1AM9MNoSdH4nJd33zWIxZO0mhd57Cj27002LyT+Www0EHiFO
o4zz37qfNnXz57MmVjWuDrxS+XLrOCsfKWIQKZo0wmc8uL/FTB+bh46MMlL10buS8ya4aEi5zSrf
Nh9npZpHRnVWGssjtzptJCa94Ayts1lTNBVxvXoc1PIIvqcX7+Z9Wne5j/aMmLF/OMYTPY0Iz6HQ
Y7jWM9nbphqi/O5S2b6d0UyXhp1vcW6bplLaBtSzj6FSMNG3HH2zNxzJyvHGru62N5m9NnMWqGlA
u1mTFmxtiqtxlD+KHzmP5Tqr6yC40AOICA+ss9gpNEkdNG5gWq1MEhcb2uK/K4FXmsz/UMfGtJOf
zK/8FMzk5releanOI6dfBMzmsSEQyA6zuSHfFBSqJOEnhGqCngRDNDK7qlC2HBSEpD0pUlfHs0qL
AHUqxzEuMhpvi3+VXo6ROEHWL7rPjcZVmK/GIBJKdhnstoizqZ0IuwqdKRXheWqsj1IqhCNPYxwC
15HinvoeUvz7+HN9uUGwNkC8AwQuE5rRYuScpG12tVki7Ei95sWxfJILHx1LKCGTQBjR4AAPxh5X
jZWYtosC2LNOjEjjO9YQseQCNKaWNDFL8+5JK1r83Djv/VCnwmKswXeZr3lLbGuB6FPOr/MafJy/
PfVOinc6PbXNp57hm1Pd/T2tmyVO5aYcrVvEU4f+bmwEmXlai1mduvi5iS5/WDl6hJL6FYwJyIMC
QhjUk+yQsLKbKmxJxwAAhqUCu+qTqZeVK+R3XMzVl9lKbje4EQaFDBl6OdbxD5iC325DhevtFJjq
kpvI86Nwzw61gFoHcQ66Y+Rahuaw3wiZIzOeol2xDFsaFzM/1OAm2PXmU9y9oZxq/87xnfCAvMJJ
E1lB1KTPfS3BQdCJlDPmJCAH/jv8q2MzZYdMnpg1GjnBjr1PjHvSwtpnmv78gMADzpgDutjA0AVB
OlSAhz3Rq1se89iVr9z0mqY9lJ71/Fvyzc+vucDcxsTXmxVD4/AIvi7YjPMdFoXKMc1bfgFB2TPe
rfOSG0g/+Uuau+S4Su/Lq6VTosm/xmSNGI3RKlIbyeoCOZkOacvYRnBw1k93q+2Ff0bgt5btQu2Y
iCxDabGqATtKzvBmke50Qqpt/BCKwyfIfVDHEtlmJqotOuPdq6Y7DY5hlw3+gFarv2Ydi2D+yTdj
/6mMM67bwt5VLipVnajiJjyJsvVan76lDAn8L2+OBLmwljRt2u85tdYfWLRGnVkkXYJFZYX9fhqt
xnnwDDQbeZGAekFT9NsgF3en6ESieVMOC/RFoSnxW4bKnXyGc6WgffSdPY8684TjzjVCbqqyjnfN
MYv2g2WaXj0tYvYo9Zztpl/viXgub/VPTLzew1nZWDwqG7pOvfbktK6iXIGxwacPMCs5vqrAZl/M
ecBQPJG73qtE0NTwkorwGHYHOwdW4xapFqm/moh4NdA5eqrf8UzgG726Hlckn/jtbTcF7Qo9n5HK
Wj28+g1x+KCXF5csUiCbpegElKNOVTvYMq1rBMIakzZ1Cyr3eDkn2tt7J7gyVg2lV+1BoPDLsgVE
tuWgKAbOJ+RQJv2mW2zjldS7dePBRKQw//JhAkPW6gnRZG2vhSiP2G6uT02ebKtnJVNsaUlZjKel
F9xIXvtT5sfUmcezCWvNpLsUgfdLB4PhQPJa4GvPxI49gGjV54nR9WRz/TrOWOANoKcaH3a1fap/
yk1WqdaCy0ZyMM+PObQgbEG8IabTI/R3ejKfunqUCb27qRQuJrbMdYU6rHUz6bRxs2lTKaTPA3fa
NZHeWHqqc0eEnyi7o2TfxawR41DYKVuBP+6FMc9KQ8fwzTif8z8/FjyAZ4lF3ayay75+grReOqJ6
kg12uh4BhTrzaKJ4rfhoPH4EBE9w+lMyiw9Vx3iMIaJEfFNe7BrL/cAF0EwjTria21LDlTifmkCI
WCNQhTngULCmOTqFrDRxaPgg22PjPOs+HfeKZw8i6uY8wYlmH4WDjxDKKts41AoN+xlUAywE32Wz
nw51ZjKX4zC7pkxrF/+CzIQYx6cfJA+dZf71ZgJcsWxQNtekObsz7sIXc3g1wLdmq+H0PLjt6s9i
/SYOHFmaN3bnwXLX3DIHKdYvpfZdgUvbdGg9Cg3FZNrknFT9ijPMVdZ0coZu5BqmWsrRnqcOvOq2
7Eg+8rPm8dE1hfC8mjyKtfOuVVjUoxct08ytRkeP1CRGpZpuThOtRLpZKhhOILnYZuslHfSH+v9I
uq/ltrIdCKBfxCrm8CrmHBTtF5ZkScw58+tngVP3jm1REsM5e2MDjUb3iu7/ojEpNk/zTu7e2Odq
h0PjYFxuVSvMm2vC86fyPFe7jynQ11lg52bQ4vL+V+pgH6DDXKvZXWWBL3nDeni6pDtJ9m9Ka/2v
zJP8LMoe2V+gNXDy+bPkSdZdCDUCZ4hE1DPdmJ5I43wHyZc54PhhPpL1I9CP+btUUt2Rq5dKUj3w
24HXqN17CC3GAtQuPdjz95w0LOJ8E7F633bOLyYNeTaMZoejMqnIdzZEHfAgWyS70/teBm+UF+3I
uRiDCNdIOSyvE0GilrMIvHHvOCukIMbMxOEXm1YfWcfmyFZ3U9U/nbSLP7uhxS1V5Sc/Z5CrS8HH
Y6HMgVXptOkg3LW9sz9COMA44URw+lybRYK395ruyBnhblOlFXLNU6sWCp5gDG/HwY6QfbQujcIM
V9teRsvGoOwMMysYSzqGFHvIAm2PZYegxbgdrG7koICJ4ZYLoqGmprIJDUBpEi8sR49Ry1XJKWtO
adyaJ/RGEwqJSL1kP5O2tEa+EmKSt+q+xFCICVrkFllbsppu6Z8bWNvXdiq6WVP37cpEY4UJXJtv
+kk002Hp1ksPWc8NxshgZmspmH6LynbW6cfivH6Ridf2gdIx6oEZsj+sKlyKt9biTgwfQ8/bDph0
r3HThhXakH6ZWdY0/FKp+js35FPrl9vbvanr6wzOM/Jp8g6nrdc9p0wkxGS7cip55vmmRrfFAUyU
Humntnl7zl63rNQirHEWfahKajx5M15HB/TZX49MO1NyqMNI/LFXrR+du6rgEs7TJ3M3+dC5ao2p
Tgz5tmUOagrfRFm94GVGwZgYcbMyG5SPY1JadYGEWezmk1FW8xlDnUBJoySZHtkEx0+ASUpM73xW
7ISE2ikdQ1gSDYWpIOvZSrlw+WIdhG5sNxBbUbKKWh6akJY2aG3Iqr3/Sh4rtkeY+MDTwWyuDsUK
YVCVF0zJsYCGX5o4tIuFKvuu4qcJo1W6ryENwyXiz1itp+usBRKtE43n477lrOXGmRnX0jilCn9U
VEDO3SWxi+1vdqhiiNaDHF9tnAXjMnpyUzgJKAO4mh0rC7zVTAgOzY9lXRtC8Zm2QDy+1Z30+R+7
DUOzG9tGLdE7zevCHxkWp/liOH0mTKti5LcNGWkdT4bSozbdtKwgLTTffYwK4g8DeUu7+q57PQcW
zYbwGlMd50JLHWk441C3F7ckOy1E505Mm5oUS/7YSqoPW9KZaF/I3qRbFHalvTGxeIq+EHqEwemr
I49ZSG/s+bOkMJJGRLie8k+c3trnb7XFrVucPO/7DPZObG+nDSB7/26KJrpCuy49j64hv//PUImH
YZRhKBtxfTce6Ni7Pim0BT+ILBFOMGYu6jXtiYY5o941jbavxKRJ0Jl1qHdkdc07t/4tUad1l6jj
4wTk2YXiOHfhRhL2czVuTLZmAcnXVfKLaA7Jasl2anAZfuI5emjPfehEAzp7O78scgMLOpdroWFr
rCSFcPeXzzMoAXVYoysbYlNXyrAGBSa0KxXvMl+aDEtLv+/+EFoJ97BzUxpntKzQHw/FWVHW0clJ
0JpSZMkBYgqWJJJzaN1Gbskd6zishWdUf4nt8UWIprAcJJRu0FGxkQ49THt2w3wtCQwJUMPDWy7b
xMINa0NyDzk2p6XRVrUhn8vP6zbr9NkGsiqfdRZe9QejienWXnGuXre3zuEmckvnr1/3LzBKm7Dh
cl99LDYMk4E0s/h5n9eMzuesgKoGhn52iKe6jZ5jNmTy+VAMW2iiiMl7UteGbML9dv8HdarBOrct
HbenjOKITr1I/hxD1du+tnorPOMiPchO+W6pgV607uzC+ZCZM7KqfUlXrrPJAACri0J7NtKB3vTG
uzfzhMVjZ/4yP7UUT2F9pfwx8b2uxxAxVn31gllfvCE2LHaD4tuX1an/A5lESw2hZQfdbdXKnv86
g1joqaE3qab8pmtppEt7+IhIeYyFojqwaud9uB3YxtbxFFK2EnE6/hhbLSUFan7SpyNgCtdEj4o2
jAjzdAbKfty8Sz5dUy/on2owhcdpCEX9OZvTv1UvBnVXJLlXI8rDIWJoeoXBmvHnZZObSv1q0MOg
72MSO1tGcDbhjjbsSEz0pwOAwERDXy3OayaUBdszTYgKRhNBXAKA25CUMuzd3MmyvOqSv+hhSEDP
PDDC8bhlajzG8+9BasNnHmTzT4wKLqMY8DYL9U1cAw8K9dcs1P8vEFrpVLywH2iP/iGcZ/rEBznU
WIvrdItiCq1QyzMwgphNo/clTR5eWt0kcnVaNa7fY7ZuwdL2sQ3km2gMERv5xPY5WsrG16CBzIDV
I7R8hq6ch/7dk4ZOLqOtmR9hCvHJVHyWm+BmtBpZX9fvwrSeFSaxn1OGv4NUHf+VINjhdDCuAyq+
TVYScYdQgk56fmv8y3iNqn4RhYyNwR9vnVy3kW71WaHmo1FrUzb+ZeS86qTwmFR2Jex0DuMJiZPf
/N3mqjECf4uLYOP+zr8zQZ1S+WH5RR3q6AjZhfN30oCaDyO/PnVFvNW9ftDcX2G/m890S3Z0v0Np
nq4hCP9h7In3FN8JnbP4n+oOplNkPBBi6wJz6HutqueB+fdVAylijMP+nQl9sbhdRDEtLGMOBDaz
bxirL9Py3vU1HLku316JZdVylotJMZXG7ZU4148a4fYawviWy8UAn/63GqW1orRpdo0wwQV7ytWx
YrJULHVQwVm0PSkvP+T7luG5EZR2mmeTuot7r5yM2asczYrX/YXuHcps9XvN1YLcgHKmOHBAD36g
MV57rR1LT7vfKSp+DGyZ6Sr9Gw+7D/45DvrUuJPnWD4Zs4WK4AJ+K+pASCeAFyEAQvVUCZqKxUUb
H+J7TpBwOtjH9DVZUF5Tj7WILOaM6CYMebSntRWJ+G7AuF8hVCPIg9OjBRPKs1xWtFyVExkoj+Aa
w8gkT/Ia8TL4M8Sgs1aCPmmSL+o/6mqnCKWY0WQnzh7fo8UHE81r+Dk/NWsXaCqH8CWNchMfZVuR
dWe+Tub2nJFlpWXMbtDqyv9xnqv72GBQYr51pD6UAqX6g+mz3MOgTA/+XohoJpSjzkT7UiNsOS7D
pxK9XFQN1y8TsVeI6f0dfk/JCCLD0++vI37y11qcq8ii8gOvTxuAIpo4LUmJEyr8zIEAx9QA/2/T
U+LjB87w6Amk4BPlwWgznnQVS13CzQfAzukJgVNoT1umHX4B4pmU/1gLrbvzi2OBxv/3qccCUbjd
Ev5xl26fUEPqO7nOvo8YEJMPaFOhhrFjJ3PEWwzCJm5hxCld7QyixqRQ29xeGbncy/08kzZj9+lk
c2x2715NEXQZmQU06UH4ARSo2j99ske/YnkCNyn/AVaCL7pgNIKNRJLghyraycxKaey2Sz0zO6Oq
Dzww8JBCdXHsPxohRSSUSWQSlMBGWae+obD8n630Ww6GC4+PgZTUI3iG5WfoMxN0AfDYvGZ63hfT
Y4iiueLBhmjEMeKI2ugnC9lxUTfA4Z4LCKBUwYBvPCTZpPHvQrnw7gSY0yQ/lzczjjhGh6fsonHu
oB+bcMI8c7biDSf6iiabw3AgsOADm42GYi+oxyXsY0dUpuOegVBXveM0QITSv30HY5DPxwuhTnbv
DNY2b55J2rLpbfPV9ZG/j99xMZmyHi1981V1gKsXSBQa8xfDM5OUGB4Gw1fD7WLeqlf4hze26xFp
T5ouotNeQCIGxyw7+eFtmHvG0RuebjEjkx+m8PC88P1Da+e5uDV/iaWdHy5uGHUpHY4+i+tsLX4H
Hzk9vBH5+DgykQnuPIJ8sKSLLAuQJo8f464ybdnZM/zCA6T8gowAOyq7XNYokHRKqgIV1dfKYSdS
E2YGeSQUGxDqeLjP0ewldQM3pKQCl3YezmQI0DayIUh1HTFHfUm9tnO7iyiCIPbccczSOChVOjty
80cn6vRI5EFKwQBTcIF3yINeahdzrVIJS0WxBojFHLNLCeoFOm9jO8uH13fm1fIsKX5iQ1sqzzjI
VE7vEBS+9CEInW7QbCTNgXHHtfYA/5jlwI2Yv5BfQVadVtYvhzdWeojvN04sGsfMEWVqZ+clrI9J
vMU2xe6znSD+QX81ME65D29l0nEMQ0L/SCQl5lTJQy9R9PCubrf6ZlGHo67VKPIcviDOhWtjuXPE
J9LV67fTi4gmeg9pCCw7kRHMXJr0z8E1eDTUiognakTB8ekaY2MoBLMOCoNuMJli77EUOvjqQCHz
Xdvp0jx1HYK3iF0G4CKtb/l9bzUKKK4MLn5AbjtcreAkldZN8IoezDhMxeFFInCmLfSG3n2ooXoQ
Z8BfdmWoZigGxSbpg1vd4rwFiWi62GP0eHbfC9U+h/S0gdnDOmRtbD3hyQK5vs7yNJWitTAgsOHR
TbJZGLfoT0hLA5SfGLUio0v1mdhauiIaPqhKSxfePlr+O2RqpENjz2/x8ckhM1E7YRYzbi7km4UU
p0a8XjLKDNiBpwlTaFYCHanqmdfsqmIbL1/gg5attgjcO4nksK6v3jLIrAjFCLOrNlfRq2lu5xda
T6p6x7Rdl1c4+3dZHqbxsjMxQkllGXf4HoCpjDwPYHjyq6PxupLIGKxK9tD/89CbQvWMKikOSiHk
u72cAYTEizTabrjUDX200wZFMs5T8y6lToygdAp6EsLsS+nFT93OBoBSg/woQxPtBXnXDNUo853t
ZfqpvvCjDHJFty9aShHdLFvXsvMgpp9m5X3TFnTkyHbl3AivpDPT5uP0HqgtaPBhOGIy6IWrZtW9
QZNUhS6iEXYhLdcIVp9GvkKGHWlFqzkfltGyH3z2B6AaY/YWn06egxZl6kGHnD5r3pMtcED8LbTP
g2RXYWMNWUEWvNrIl3jrGvoOU+sRaeixxjy/tAMv3T8AzdbuCvsn6Jy4hg4QE/tBpqcTXyK9SX3B
AXH76wn0AEpfi9hdl7oyao0LNGtYMKWqCENY2Hp/xb93Ai9GOPZ3Ah6CQrIayeww4Qya0aTI0yT/
HQ83hYolVErUMv0t8gb6j6gwNLoAIfdBkNBpj6goOk5edPvxW/YzBs2zFgNyy7Gqf5eqrdJ13abQ
AbuVwYPE4Ev1G02MQiX9C5bfxEmR+MA/f4xtFutG8SdpnmPj7SD/S1ghXc6+Zt8gc4ocwxshz32u
LFbPS13HUTYFqHiiDN44bDGaXR6fOQiC4glpR4f3o/255sX6dnk7vSmGVojhUSvGwYNcjh48yLEN
db6RngSZOZCVnttog8lXZ2Xx7lKsUAdT4egZxhkVOXXkEeZ34uj9dlqYDPGWNXgbgsHWteCg8AcT
O89r4nNvSXENsDCw7ugP5ltoAaEtCrzAPJCPdQrkGd63gX4haKxJXEgMB9mmeIZ8gIBogjLGD1YN
3Wbhzb2XcnfVoqUPifu1o6ojCYOucESeqEHiT5HxVhw1V3USnq/1MRv6wy8BAJwYK8XXPgAXDDXW
CYz46KQQdZd6LNrzf5M5CuOjB6xJY6nOSpFLBedcMMKMbQEGSyMo83bd/P99ZhSxwmukxkazYW/Z
CphRRozxUWCmJnlaL404PO3l3md4ik9GDQaLeVZTO4Mdr1ixvgOeEqOj6Wg76oRvXhNbCCLVs3vR
+48WGeUWJP8yr3aVYCAa/3NrUu1MI22uEetdhvLojbqrzjodZMFaBupm06jT6p3BKlaV6CQXIgBn
pK7EUtx6jcGLMmobPGz5PQsffIFj+eLUEBw0/NMBP8nJ58/Su2KhM6OCSoCcWwokn8hB3zMsa5bi
8VKjXSTa5Gnck/AAu6aa0jaoB5iipCByBLtVF/AFUdCGu7pFENLl6zhdIRcwdqle8XPTGl+aRlSy
0QcUOYQdbdp++od9ovPtQb8/BTBPxuvbieyaAFOifSi9Pr6kzmXfw1r91mwiJYu1SnkF0164SKGq
lmqLY00VhNfhho0HRmMCK9TEWu7hwFDD93Twd7QsH/fFR3OrLCHpqLfSuODRzpFJ9I1XVKaeEtNK
alUOToHdBZ5Af1N0gWU03v2/Y0+Cp3zFFq+aOzmdpJ8svc0gbLdRIJyb039y2fGbuOZBMMPScA80
KdNWdPYT7+nP/Bs81uErt8SBcKiiMUy/H5mjJ3ZqlhiM78pFxCZ/ciksPZlxy0kMt53cpAqWX3dm
x06KJx0XArwFcehQOSUbUv6lcOWXoG0xvGNCo/l/n9XlzL7qsLdRCszl4UMETRouun12D8RjmfkK
oGArvhzD0LUpWngrLsBBX+JeXaTrs1TXRZlcK8KcyOXPkNjTLyGE/jlp24k+8DoOdq37e+eUaVkg
CtLkp1cnaIqrAJzIO9zz+cqykx1eT0+O4lOyfCmUr7bDrpJcVt5OOJ2Ginm+zjuXpNrnadO4qlPb
UTBE5aUBqJ64ZhtQW5YP7emORrYHJ6SwgrSMQ9aK7NAs3PXA88BeYeNm8r1Q8bbtqHzk7NII3d3r
R/recKEIYsSoXaF/izKDbhWHrmn93JEDj/V3QGC0GZt3bRwtX5iYgjZRsZhS72pVGm3DaELMSXOT
BHeEHroOMYyLZ/A8Wuxo+rx8zvAOXb6oZ44v7rx77mJHwXiJA+KWB3dGsajM4NGFKwurigi96in5
jfNd462kjAu5lEadjDMdelsyZ35xMTrenrl8wdeETNbzxppGKOaMQZc6tjqMtXGLwlbbCb/5q0Uv
UmR/DJt8hP6s9cFI70dcuHG//cE/4KeaNWfXuLxdpNnfnjbW113+p0PqbXeAPABehuOfilALYBs6
bq6r2mh6ZnVfsS4eG4Pv4/jJF+GteXw+vYIXI28dnv6yFS/G+/AvFzG4Lva3u2cq7dSzFtXm6BTX
KPgQQds4HvPB/M9kFPclmOoh8wVWj3jifPEB1BD6AoBIFcgkNEuQuzaVMWMWiLUWZfrP+Qvbnzal
nkVMDmCAGWZJ/jmOy7N1Z/u+Fi4woC/N1SuuhlzjNAv3gChXSx9xsCfxVkp9ldd0UHPknjvEQXe0
ngRgLpp2IRqt+/pmhQsMumWH6vpl/nJaNLO52uJTCqK9mJ90pbdLJevbOFBxs1lFlE8r4ds1l9jp
cU+S0rsKwj7gIdHHQXrQYlIfzALMPc/tyEIluaoz1Cw214DW/m1p4Dc7hA87McIE5FkSCUEz/vok
n04Pd4Yy44Xa11I3vzQthiRAJy45PHAORqTgHIcuOpJV+ZxFxCWfhZzOQMibHhAIAu11HLAIMSEg
tp7f3YJln9g9t+ogihp9kXCma8QNs41kWgEVlgFR0jPFvFYkdlMZeOQfnonN9zr8Bg9YZOQMp0/H
b3+Mtb609WvpnzmlbotDG4MgadRnD/1Ror9hDvEYr0FlsZToI3X1AFNtdxVD8cJSXKkhtrmGFwd/
snK4VmUIDVd2fA1d0UXPR7WEVCrzgUvvIoUfw/bavmgF9sRtW9CSi08PTTMK3bCAfanmPfSYCJ+/
18/KMkkwo/F71vCMdDvcMDKoYXbjZITjxPMkFDYMZsjiXVECSmK5L0F8E7OCM6fj7hW2e+luhhx+
2ta/k49o1GPIQlNYHlNoEPwkkv+V/8nZQ5DOV36kk8gP6LAen49Cu7gPazDhR0439xFF8tnBXLsT
OIxBRygHhP4hNJjAQh6pcg693dv8UUH7rEKH/Zv8tPrmAzt4/SeueSDR7M9jLk0RfJzVovm2QxNg
+9HKq+soI5TpmaUvjXW6OsPzMASww8mW2mcvalvdQ3rPD506zdhNE2MKp4pHWvENqGhkY9UE3c2/
NgXyvM2CEqpUkTKmMAGMkIcPkrFcXXyRkH6hBY9J11sOMO806rHVgTMGnC1NMilwjqjs42C7ZeoO
CB+LzDyvm4780hY6d4hC+myP7vd8cELja5+b7tYDDDgDIE3QHBruHJWsVQXWIMcC5X6urq9zgdSZ
KK2OAXeJlj1kj+2XteLQQaL/IqmG8gTs8EiwZz1730oCLGl19XxXm8tDIvq9GYKQkYWnVzyV5HBU
r0oVXX7Zzi0kYlBK2NYyADQwNw99/EzbutVo5E0tBUY7abu904nk6da1eBLbSsSKtnP6ArpoQrpn
MdrsOuk3dPLHWkIyMXhsutBJpscpQ4hRWafEDZg4VuxfLpUIQxpuRv1HhzcbQ0FthnvcVZMfWqlj
fSsZHa5fNlvcGZczTCtdRaTJtKDCg6jHpSMDW9HQkRXhITTCJXU6+bo2sRJMhghHi56ootP1mItF
TFx39pifD1bnapRTnKrbNkOJSLK77wPdtTe8nox/+5x5v/XGSi9VGs0IJQYqGbrrX71hM5gTEeHa
cbArls2Szl8O9+pqXV19FhcNd1YC496X9pXsIzkCDbL5NdZq0jjMqk6Gew/VTejflPonv6HB1icT
EMPs/evFCOytleqXCGpmq7nn8c8NTY8KM/dVtoZ9vFRD61JfsnvP+UIF20TEK7ShoA9yiUvqxZcv
Qj45vbf/Y6kh/ZDe1tVM35trN+h/usep5VAPSGX54tcsJ05VENqcs0alt2ygzN2608vTV4wxIw/D
CQPBWbrS87suwL1Tcvw6k18EsGtHkmEt9K2n41NBy7e7IiKfccrGA6tXKQBK6KXriwf523mnlkrh
PKoSng1onthvge3iB02dQo4ch7NhdoFRYkiLBqwU/Bkzk/bJqnbuJGxSJOhxXb6B0hiyAw8k0oP0
rlHectR5UljdjZJT6RlJ7dKi+xFN0PgMFp1Non/Zm4wWTtmMc35JhjNEEGgIZsr7/D847f1WkwkX
OHev26482gr8VHbMUc6J2/8gbEHO7SFBm6PgcGjR+ph2sst66kqg5ClrTlZ+30morY+vYKFSI897
c11bK/TMWF8HeyRpwqfdmWK3o21d5NLEHQ0t2bB5Ovdk1xcq3rQTttSnhHf+d2HEs3w6fxT+nd44
fu30bImsURTvi7xgnASR34pHr5Vk2V7RoZLf8QMiBUAzFTiWBR1EQbc2kG1FkdgrVE6tzQ0+VXre
fsCMwdSYogP3fZkMlFtWZ6e77UoNrxg9h0ecUkIMrifD98eoUaQMUoHSpu+Qwz70e4/RdMIXUo9x
F8pnvuevKfo4AcNDy99OejVdEYuCQuu1k37UJZK8a4UUstm/jkBIgnlVg0jJzcAW6MzCJoyYEVjk
f1hWiX7s9NG5szbuNpRgb+SvUofLm6Pq2LhQmrJQR46cFXQX1feYJj5Uxb0LOlI861psztcOxSh6
tXPjpQ8TGrOpinZs++zllSkMVpQP3zNPXKwc+bK11aRC3f9lmszZKwMuiSyMdj2gZOFWg/TJyCag
yfy9YecLd7+JthvNGQMLb0Sgg4zNPtEgWrQe7c/N22PenkDP5n0hxzkSecn3slnNjqfiupneto7d
rVLfdvTI8rU4KoYgDHEQ+kGGZAZ0ZBIDcj7r4aq/N+HwnG7vX7MmIcvzbnqUQpkb+ZGAEAcndLZ0
w4D/DR12lLvWc9hI21eCPP0iFKW3m9W8RjZbzzoyNizRDu1j4umM9EQZIPcn38tvKtPuASmC1TuF
y77yLZREn6iQLAxtlNf53iLov5UrOlZjI32CpSn1Wam8+hD7ru+WCtXEy4RFl49SGhzeF9nmbFed
Do/d488Yde99rT74Ik5kVN/M4vOU5SbGbfnC6sQ4Qfd0qq5ssFbpJ7mmoFvJPrSa/l7ldZdq4oTa
U862D4JMe9U/8C/AFUvWTqw20+X0trLqm7nTAB9OqIPsmot8dWvJb8tHv44Ftml4Yei2YxAA+Xzo
U3maXhvZ9pHbb6WxbG1bdJ2OparHfcYMfDMxvKAhFXy/kZiagKtPh6vn2fPex03Xtt3SIIusSgf+
+DdL08q9KgzW00ZWZfe6TbzNnufDQvxI3nQDwLN+JY7v4nmLr5v+fFIeg+tHJa61qfJVp7Y511np
nGWO86c0diiu00++kZXcdne76uVrhQ/Unw4vVCAHh1ktYVznnezLGeLfzpqG6pbGv+SXbtYOJuvr
5lyjNTNR4JrGDkmo/etaVjW6pV9P7ycwNKD39W7s530+l0vHHfCr2SxSnHdQy6ar8+H2+qQg6rhM
s23j5JQtdBMXj8/s+UJvhX8daFTzlKm6dMl0+dx1wc7dtFQUHm/uWRZ6qyfI721r5+418bbXyJ/X
lstqMlG+LyoTxDHFm6v942+rY+24MGOj9/u8nZT3FKZgT/rsz8deWrj83XEKpBQnJ3qZfNORak6+
k3zBVMSuHbxHZ1mJ/z3flwsqn9/0Gcvv6agyNovzz3s8fadEeo0h4xd7M+ImyZ44ze5V8rY+EZzp
U+pazn/R6MrgBmIGmEEk2btuFggtXMvbdC0Jf940j7e6bbKjwJWu3QHi1pj2zYJ1TtklyF3L62U1
gS8Eubq1kpCHaetklJEURaKRTFXHi276OCju4CfNc0Zx3Ndsype4r2Hh1fPAjJver+NJNE9v38aH
r+XuJbt4T2U6uUQrP34mS35JNm4EA4vsSmgJw5rhP+szPnYI8iK5qBv+73HIB6Z/5FUU1z+dHn4j
Ks5bTS8szNb8uobd4dNh8CCOboIvbrgGSyFFQZW09tudWNMTAROHLJCDuKrki3C3MzStJzmkDcIW
fPeGppD5iPwWoctBAvb6Xbs15IE9Z++8p6BZvf3ODbZS1YLhY5srHYe0YSZvt5EOSx4iOJjresbQ
UiXkTpSXd4JzE73Eanp47Y/NWXrKCpmp2dOWQnXt2qchT2xvVcX9ak++cpU0GdPPTdXhDceuTN5z
Ffz1Rha7tZruUvDaVoil0bN19wdLbP2KejqYEj4X8RknP9lab3rcJUJYX+/xi8Jvs8ih5PiSZf/n
LK6uRjJ7sg3vurWhnZzqpMO3NTwi598aVT4IxcD1N/RL/tYioajFrtxPA7CCs6RQRonBhKlMlA6k
EVGaPPHWDC2iz3xaX33ie2Rqs8askcfNudemLzs3bqBVRQEodGw3esAhnXgiO+WaYoGEBqHXCJOJ
kCLUorhU4dOFCiUsUkxuHXjBXYcZzl/ydVYG2FEk+Supjyy3iNIzvX2qTShiJAZ3oCjJbIg16nK5
HqtPbPMOKSmZava3uAck5z6yuml31B7tXfZS6D2midoAFFryo+SnRogjvudkpfn8mUEydyAfGIN6
q5DFGikdJpdeq8hfI1vfvIVLpvc/HvqHYRS6lggxzCWK0R9Jlj+8Od+eUtmVNX/jO9wiNQpe1fyP
WmYew7/osilk0cGirvlk/pRiJhlXk730IXFhjeOhNuYHxSaZWFquNwE4BvnCOAKbaXBRHXbErWq+
gnwbKt4zPStY9yfrRh9HTPiUok7P9fXLbGRvMVLVSsw/UX4KmwnOIL/T72CfrfxH/JKOJ2eV9QAP
i24B+4bWvEamhBrw6edQpxwSpKW0fhm+zJ97RdsciwBdNPm5Gh0+NZiQq3Aw8NcgIZ4QzEy6U231
FzAPD4cMaz8dM9VLV6cL9YnIVfeaIVlzwkoiP6qtZSTZfy1XYUprNxgbU9JP1yGAsfLwTxH/K8rw
3avK20RXnUJ2hD2k6XAwMo+JbEr85U/BvwRAYgBS2m7iU5cafYd/VkiGZBpYWeXEF961UqDQ2D9z
fwBrOD5RR1rpZX0iobY2/NDYh01/5nIyLLy38dORLc2SpLbraWP7iFTDFLiUtvVyoNghUL2OkTXg
IF7ZLFN3E5aUoP1Fb2dJXnw9IOjskq8i3RysolccEtCpKMhvlEtvKE+zEY6doTc4C1AFsvERYE5D
itec/wkiIHz7I9+yPrMPtA2b/W4HmJSDf6r4bVoSPzxzQhb9WkGRE4g99/4FdQ7AWwF52szCFYJS
mnWMBWF201JGj7cLyUTRTf2McLOUt3L3Jks4pr3EaKZ2rknZZ5Y8Aw9MsBlHhHjfJoiQ09K6i9ZX
c/2Np/e/ve7ym0pRJf02/5OM/JfkYVnKG0v09hnS16nO+nuhkvegeTgMSsn06FHij3+t2fwv5DX/
W6Ch50BwD+YPIhm/oapoUayLh0oSMaq2bqY+UqcyTT31Ckjl3+zTrgVAdtemslsnqXJ1T7t7TzHc
R67lBc7py9VF8vO7RcMPz94E7IxQPp0KqJkPXddd2e44P02RhX8wvU+cXM84zI+e8t/b3/l3zo8e
GoseQ0/tz8GFSymIStVvauzOFS98LNwPJa7kvhZQ7wQjBRnO4XeoLUalk1dwL+BpimMMFrEjiKTp
MtemeuJhb3PH+YgkP+4ozpQs4EN8E8xM9NEiz9YXb9n6FoWll1u8ivFiP36drihQ5p+qKl4+cH9X
JSKlkeKuszJTrHsofHOKdUekBmycKPm6gIsC6qWUtHt6rGFwXIASCBZQRkq8P2gsxrqnCWK0T0fX
5ysceA9mLx3uFQ24lPE4GVTYjWEkMlZ9BxkozPd9y2RL746iR0OXieNyaEESJ1Rv7t7OGbDNeEgG
2KDfCDjgJPChBdREn2iZgY7HNVMyl/pBmSjy8Ug8LzugQeSiZSflLL7R3AUAtlTWGeShzPNyUnXr
E+3tx4OfTbaNcvUvYhWNtTcFk6t4+E22Sn1IhNcDmI4/XRFM7GJYGulQ5Qg5pFdV+0BkzxL6LT0f
fsHRAO1+KtQTr7CUeSfbvfeLmv9ELkaQqLhULRThReve1gwVA0tC3q1rMtBVA/rQuoI44K9zaeLg
S7EPoKUPCOR7kO+oGMXMi2DDpGB8exIp9MYFnuA8pYCFmJlMZjWAAg6NK8oZlrkMwpyJZJnlc5Hh
tSvJ4F7qKAdq4assGzp9mupAvw0U2fs0drg94UxpImmjzeqaQMtXKweSE10ZANp0ANqLRhJe0sAF
6ZaK5F9BgnC+zZquVLy3G/qKeQtDwOQIzyEwqCXgNwPf2L2t3iAJrKtM3dxuZdVnUycsOwz9NX3z
6uxtzqulOpZn98c/98F1sGrfvxO11HeCsO2vSZDhZTj+QU+RD33LwDYN7JN0nTB/JSMLJxUsT6sU
q4VKvhcUFA8jBwwOhue+yTxSLM1VboVQEC51siMiisj7Ql518buBeZEHTtbHr/taqr/PPE221Sve
36mRGVBa3byOe9tNbfW+UUWTOe0UXtIj60tF06LPiSRz0gMwkE2rlICyXmUvfaod2vne7n36mmO3
2E57+Wk3fjTRieq6QLE237tepHbEcHtFWou9Q6vIsqs3DtXhEMLbvCcR1/e+Q9xnVqE8UZnWZ1/X
wYbXZ3nxhWdKj+Gf3uJyUctVDvtOzs4rn/8U/IPfwamMdLevLD8kj+Of1HMQ6szK29pl/IMaJWSz
X7VEI83B4ErxevU5w/9A4wUpQHNCB68gr5o3BUo/Ymue/7lMWwH0WkvXswSyj5P6Y8Okfy3K5K/Z
bJLa4owjZfE5WVW2/yZfY28EIYjqr/GWUwWtSDVZif9N8F9fDyiWk6ciPLEyqZERfh2PJrXiqOD7
s6+0OoRa8JgCtIX9p0ihevoqyWrviAPGTS1gG5EkZp3uR1SZxdGGgW9FiVsplq8pcr6wrtM7ChLa
RNeCSfayrOjLOzNGav9Nezwq9pavnvALnuHC9Sej+aB27Oy49xXLDm2jcUEl39WD6erKCBaRfObo
3YyM0t2rUmdGQWJ5AQVHqZmtUYXcDhfAjGxtlqxTdY38CscHQxwQySth19D8X7UYbW/QOIqa+/m3
Ivucr1TbI5dRViPpe3FrSEN8jWOqqYOCdOumJ4EMJ74yGjKyrXd9xVS+jm68U6ouq6e/i/Z+Vr3A
bQ257Ad3vVWdgUGmPRvqTMxrmS+uZEgSs0lTs0NDd/d62MS8NAXORdVT6kNFx9dIiL7zV/R0zdQ0
Fz+aiFmCMXARZA8PgUErh1yvmHvPCvtoRE8PH6lkukZM5rlgaxmsTpFx1FykhDbAsN7lyvdTLW0a
9M/5ViGytA8C5G1el9kSWEu8pZiP7irnW3VlLX3cSk+LF36F2E2rSpZEyoyGSnX2MkPk7KTg+CBl
FeG0vkzX9xgYg9n5oQzDlrI/eTl0Sjn6ZjwTULq5AcOICAIg9+jZvLK2SmBaT0xrFclyUQzorme1
3LjNBYXmit7N7ftugLu9bVwpjcF2sXtwcboUKnwE2Xg75sGwxWDL2xpuwaKd+DJGGfkhGLTQVrms
X1AFe8ujDuCmp6sLrjb6U6ovtm0VLyep28PNS0TvOOYgjdFB1CspfrLDypSUH1DTVaoZmUd4Z+Ft
/eSug/zPTuDkbrBr6T4yEdoMGQgdfjLU0YvVOTTk3DvmmlsF5RB55L7uWheXx6BYRj86/YO5mTcn
Bjm5NjTggjPZnHDfDJNCgz8Y6wsWWx0MLUQ5gPGZGbV+P+tY14HGQi+ZedpuKob8JngLkpRC8+pS
ax2011/S9tKX5YfCzbzuUCniLKbr8lr8QyKwE5Qag8fl/eDQS+B3TevTqDxtqay9Vmjfi43ZqTMr
6P9AqvVpDf8ABJw7mZAcrXLVHP/y29qsW1o+eDdewpNQbfZ8KdIV7eKp47XvR3peVWSVzKmlNTP/
xv69fTqTcyP14GHyUfrwnLffC3NJ1RAWJwf5xoJD57i+27Wvidckz8Ho45Zn8w9Plf3MraiLNtDl
pDG31w0KG10J3YGcKiNnaXAkzZKbCSEhxl7KiK4yZdPdXbpJDFfKoK6vtqH412ZbGoSeIJC3s+la
aNyiDOcHdOhiojh6rri3Gl+Gw41l8aaAAPY1+pdFFCy6DT3U3cm5aWyYJevaRPEuXE+qcw4Uh/Y2
VAymue401vp+05q9ZnrJNbPzu3kGw57F7VMOvV3j2kjl08wb2pLIoQZlRtPMZn6O85UvGFyqJUDr
r2rOMEohDYEIhviG8rG4mZtEbg66UV0pO7SHCf4U56RJhpPghJU2DZOBr1c54tdO54rWtZ6a0Yau
lu5fsr96W/NTY3Ir7/7OK6lda/ym3+nGmvDff+/lDT3MOU6sbL9OuyBY67catVRNhvGUeX8yfrmy
4bU5r7xSAyFJo8glDeLlvak0vXbGq+fDsXYelL6MFQGAj+0DkYtsA7uZR0rqnSESUUITYalU2a3I
pUg5RLR1d+YqUTZWX0ptsn3DhyaQcxU0DrShbvE+reBVmBYgRYmFjIctAvbmkGmzmIcYEMOJ2bSy
mk/bKJ4ZVOl4Zgotid5iW89+TrbPPPI4qQIGJjXFWTQ2+NCO/DPXKSX6ITTxshiZ9Tr00EKSyBcM
2H5VVgxnVZzpXxq8fA4Msi8NDJAibuIyE7oFmunCoUqqGjUkz6f68mpJkKEX88OcMPuKBjpLtu5c
vnfBTyy6KgwQzblvG2kTNa96XelXxplEyHqKRSR6PZDikrxyWb0bc2OwHcaf11IdtTL34cE1p7dV
UE/3xbrWMUZIoqXbY+fSdmcVU13dYSVsNEKhW8MavXs4v7+lTFSQw3uCiBTfFH/3TMU5Rrg3Fzzu
2ysFAkPXD28QNBscupuxotve39r5Lcl4bllz7ir3xmrB3aadzNV8bomvrHR6r+3WHk4Plx2DD7+O
8hC1aKcKfVyA+alKyYOkBwAnqviqHHu8aKxGgMfpqYp/rDUTdCtJinOZ5koRE9S72U1qhEIllt9p
wz/RiRbukDoRLyun0Sz5cvk7y9R0Ee1lW/jMlWUrt9f2PusvmpzR2u9RedE45JGOFFdUipc+lIA6
OspbkNKhEeQKCTvEKpMp6wMq6vq6Olrx8R0tL0kJK5WB8TXUjf23fqibuU9i1vOpAwKhgl6/0URP
+/IR1SDTxngSe9AWi7gY/OIPNBkaueL06dS7uH7osCmmfOcAZg/yo+jta2Uu3ty905tcCM9tO6v+
FbSpVqz+Y+m+lhNLkjAAPxEReHMrvBUgZG8IqSXhvefp90vNxs52z8jCOXWqMn+XQ7+YrAUfPpH9
Fp3aekQij/jbFhv5Qy2F7JSav2iGMwMuYlVKFJq1/zykW+n/jRSkvrwokXYvbhWOjc0QoU+hy7Xm
7pCtJatjF6ClKrqZsB0k77Se/00nnjwayO9VxTowojF37xN7TKZd3ZzO3yww/3KXj6WkV+nG5cq+
iNLI8GhOpKM80rfM91Vi7holZKqz34IpG+d9NdPhhMK3z/+xxk4QP0b9vgssKpRvH1RvocyUt73/
1jAtn8d1TB48GoEYhxBHTk309rRO1L4dHT6Lpy+nF03TTKt1inpYv554mr3MQLMqnJoeEdU6s1eh
3+dYAnPJXBWoDkbVzIinbcXnMzsVfxTnBN27S8XjdMbh/81JXsUIJqqRFspeKEo1eTNULBb996x9
9RQ5+SrsWUC0sHt7/xQYLvAp3S0ddJgP22zHC9/mfpQrxmTfdi/XzMt/4MoW1HVoUiU7iadZ8muN
3/TSyjWO2rB85fRhauWPyFelaISZ/CWHSM3L1IFW6IxpBZgfbH2qdnspLKFSHsfjEXx26rmtdn3f
YhShgbv3ltY3HpRK4vygVll8GGiU/7DhlwpiigMC7OH01Zb5n9KX8JbD3xRAJ8Ulhngedn8RFmkz
Os3+rt/fshelVyXzT91+OQTLEGQw8WmHCBHPIKZGht+hYivkk7l+swjRHiCkMszfGBMylIiETYnA
zzQc3vZwB9iqddl2aLBxN2rocIPvnWXhzRYawHn3MRUNONg8X6jD5Y5R47LoNRx6+01TegK9FtPi
vH593c5qReCP/JZzY7rxdJlKIlIkJczAxFwDAU1U2ETAXLEpXuUkWCQJ1UxoBpuOctq9saegexMY
wo5Xd1tVzZuKUY2FYV66Qoy2dgKbAFpSS1f964y6iusTkKAKo/ih17fTUVfvVzXVD2/drQeQEYRQ
uhAWJ3LN8YtdZFa9PtlPrJ1siB4Dn5vovY4NO5VaKvviuVF27YrQS1YzMuLTZyHVJ8TIdFSxnnt7
xfJdzBWnZ6EN87w8h7xjtJQFu5S6HwiiXTtZCK0h6toTQpbDfWChsZyYHR92aZIn7r1UJdLw5Y7y
pFR28KbngnifoWB4MSmvmmgxJ/RDwj19uDfuZemp5mUU73g4fb4L0elNO544013T9UPrKoV1UnVM
HUE4RU2qma9FGLK4o/okhj8Vj19FIXZLttVgg97Ai3MWZxirpB1vwROyH6HBJ8vq+sm1+jPwvuV/
FkaBnO6txdk0nPJZmEKLk8PZv9Q5q9DFB0gT0oipMYc2bLBgdhF+Vo7G7YhY2FYyXseEy9MHqeDy
3R4XDcEMnl5BHhR/5E8W9ybHnky1ecwUH/JolYm926wHWqK0IHnlOktWVUdiap3wvOtrYig3aHs3
EkD2W8VqnnMJw4VsTQ5Jh13izUni2Zi+7821cBCPjD3JGusXvu3Mg+rJ1On7iMiFUFuTO+PlrR6G
q0INtH9LNog8UqcWOFJYjhv/nnY0atLonY4NLunJJhwksyHOb9m3qyDlaKkyh8ZY+8xY4hEOG7fr
GgZQP6YjGEBsl8c+Wz5+b7+TLzeMoZyBe5zc+d9lf3mspkp1AkDKbHB63Dd4WGYSELApXpkgYjA1
uxVWCd3iXEPMGBQPbK4aLDB5OL8j87A43Mnczpg1w70e0Yj/6UIX9gOKRWZjGBydBrkHMJJQL/8j
u5GqeUq4S5aPHEDgDml4PpfskZkY9DzeRy6EvW5qnEJo0PBX48Htl5Rm2l31piadT3qgOFWL0Vjj
QfjOZsDPEnSyvmVyfEocbPa5mNayvff8WXjMrqprk9QdaCmjjzk+d7fqAQoZkXKkRMowjBeph5/J
ZgmL6xhWknGiBls2bSZbl9b1zSr3X8mWF/KZ+nepHkH697ciZ0v6xesROaHAIOMl0bJfBgKc+7f3
KO/KIJ17bdULrquCYPyPtzOA2bkK4Zybufx2aVHWLKqzau711D0Y0Hb7sUR+gAdzCtmUKWelbSvm
mibgLWQFLP4WGjkpi/qmjlD6ScTQP2PmBYLufgTr3l9jxN01nJTzUAgSuxpDbQ3L4xDsEdPTds/S
7uYMM5Mqymtaw+nM0rX9618IaETMpyetxfM0HB5CuX9ipOqWgjdCt3nfw1do3snxiXRt+pYakaSq
Pw+9yxAgO6/tcRqDPIrOtORdV2Fc+0v9h3gI1pU8E1N1IysjAATaXW1pFZy9q1OVE3XGO8BkqR59
ayklnGEKzd3BaTMo1ezLuSMPMdhUzwywpZtj/b+IVzIW1f8K9k7M2qVHB3tvkm/KezDepJKupj/X
78D80/DS8/tndXpJbyWuJa1Pu/R6+VDDixtwL7hizBeOtNqYtZr7klkLHnK4rSv6SHfHFDrPN48R
BTn2q70z/fHyc+rCHm/1QATcl/Sz6X0fXDzlg/nthORygtk0/bjjMWwpG7/APigVRGSffMAQvntT
YSQbgj+Kv5QuzPlSxi6f1wqo/sVUUuV/MAhTpcGupwewS0q4vD2Dn6DUXvCZcTI9C27IfvUbxNZb
+BW5JNItsrMRiNlzVQyzgHN9/Lv19aBslNt78eU6mrVP2G4ZBskq0ASQXb5+x/NR2cTsx7KNSYOh
54SeEFY9JIqeZrdevAaYu3GrMue01S0mUZWv5tcAGJAm6HRqgX10MhgRz469WZ0zZ//JdU4fboQ9
Sy17B7mQLAfdEvv1K8VzvfC6pkgMQjZ3rosJ9TV9kTx/79uDZlX4TbqQtv2uH3ztsr/vL7+Ddx/X
VwjV9ff02zFPEhHEGn9GcKweS9Qdhe1o46oG6xePNGw99birOixBtDYN7E1+kK/PXrIfom0HweVc
a0XjDhNPf2PwQGPL6uJl5gT6kzcEKba9+UpbY1dpIMrMATOttZlMz7WbsXppKYAEENnu+t9OiEF4
V6ZNugcmw3vtcDFIycvKMPvHJdD/hpG6quvKBZ0e15Z80RqTqSgn42E1dOjpenx1VrJE8tNZdD0Y
8BzLaD1SPOP3CGBeFp+xfQm99ZuwmmhFyuIY+Wzvr0j5yj7zZ5rJHGEwSUMeGvEsbVp7xLLwjeWj
gZf9aQ2sAclCl5spR3vu3O8Xke1Foz1ndVEOnSKNcRl0oo74vhvQuTGHlK97eP7atk3HxruAwCS6
lcqThKir4f51uRVygqk3irWYo/ouGFUKGDiafAFwjGkNMUR0Wgl3FtuG9CQg08Psw1GNCjdwBeqz
+Um1C1/zStaMT7te+LnM6CQEjGAWPOix6bJEetnymzGmmReOEsyeqzTKv7D4+bJY/+nfoHQxzslI
w7h+/82GKiiMYgdaRriP3xyhlspTm3EUC7x4hVel9eqDKa8mmkGfYNSFcBjA7trEDCl/16gKxDkh
6lC2qPD9N1l9D2ohd4NDBqKphimfPqfR4wcnFZIOshDnyKd7zDqT9j5imDYTSRg5OdjrpxfyWQsR
YKE7p+h9y1OwmLE8QMJmHmcvfyMA86D+HbJ2OvIg/lWxAm3Rylxd23eREdkXJUbKWknQ9Xvuhldc
2tftWXvnHUN2vN1iJk6HqtOEuyE21s95H1TvkJZgMKJa6MUGlvy0ZWQkuywydSRd6whMkrRUcunu
cuj0OYeBPwTb8JI5AB5hJWImLn9b1sHlA7+zEH3cReFxPN1zdo17J+TOyiRCz8RbzW4lsUctFDsK
Ni24WZepfyEcwJ7dbM+RnQLHXE1GWhWDyGKqk7qldKz7Rw7PeAAiZYJy4aO7QcqvT3X9BBIwCsiI
QbjXQsUUghR4kvMbfDDRoB6JvNMftDcSU0FV8A3xN+6b5m1Zl7yt9McpdmAZyecbgQqsW8vwQiAz
6d1lRCQzdbiHRtzVuNTAIXvHeAFGtEVZfpBqX7FSQpzV2M/JT8SR+v30ibAEG9idXuajROlh/a3T
Bi7kSnWvzCWgXc/eG+47nKqJvV0tn2Zj87wx+bHV3nAmq5fFpQL2QQwrYhLbrigZsufr46IYZdR6
KdCC+MxO6pClJhPOMnvwCf54DugWjVQIBZjet81sSxNe2jcOt2r8TOTLr56Aaehuz7zHGDod7mNm
HzK14ouSOljsYGRt7qXXgqzNYxwbh67qlDkgG1Y0ceefeuTJUGvgrf6NVNVHKAUN7laNJugrbGLe
in0My1y492RYmdOVy5RBc16QEYvhnbHrQ6AST7oBV2tVC9fQ+3FWdTbBSrYxZQeoPhSPm6tZqqtV
+/wEpPxHJ//v5qw4H5u+1KlrHtiyylN0XHen6eF8B3TMbodXM+LQci8KHadk5y8RyTTxQ88st46H
mtO8fHrGWYjsfBjPnnLZ8vo7x2vxASjA1So+7qPoIoPjE0rhghK8zDThQlwgrc6Z5b6ZeQTImC9o
fJms4YiSsqhqxf3DOtEaj6vAJHca+3jCoJtaew25yTVDj4H5tTEW69qs1BKxeKyhgPcVqvSUYWmO
NehGaw7tzPEjPBJD0JRoU4QYl+rwFxUG9fOIkTTq41XFb9x8hmFY1COqulgvxkjem+VBXDECkXAS
636VseYo6l2VI+vmtnn71GXoaed9ynuvy23MOGtduCjMlEoX3v5FREqwsPu2YhXE52MKF5gzLdw2
oqxzDVo75xNG3UzpZOWyRFk81NYgOEBgyKo8SeA5RqEI1TxKu/vDTzaAggrO49CDZRy4io2nPr1Q
tCNH9FBk3ek5DYBxpn9j18xuVAcNVstWXLSSMNcaccL4o/DoQUreqm+r4/C6byQIE7b/7KjKwpf9
rTbJt5MxPY21QPpDhLEs5u7b5BO4qKsvTwUEP46VMv8AyuIn7M0EBDeu3M/Jp1mTL5NCZTYtG7c2
SLRzT6vV952sVsGAehLrZ5NeUr/8YWpG00jH3TzvKT3Y7eH32E3LGKOcrt6kJTl0SCojaMQJzcst
PoyIpFFEQrKeP8W0P2WhUciM9GZUbc1ytI3bY6bJSnbRixE6OJj9hUKNRR4HU+wE9wLzmD4axq5Z
wMFMButsg3v2GqZsCe9GJUFJmbKDK/A4rBo8erSQQIhCpjzr6YW4KYqBH87Wkhy7PDNMBs617JrX
d/MyZ3QESewqLEPZbvHD9NZs99JKtENlwnyoss+U0ybMvrCncOn48QAme0aqfep6vVI0n87tHS7D
2EU29KueYWU+HZsJ/jRDzWHKU9hpdeultpRgmN1Ozu0/sILClQE89JgAcZzWipCo8HaMwAzFLVyL
6oMjqviJ7OMSCHw51BpQMgrGaAtPlsizIK7tvpF6U8qFg0SOYXeMvSN2s5IjtV/Dyon54mlBL+yb
Yg7fDumWJ+aYq7Icna4VHp/rbjTvsxwxZ2Q7h+E4jLvcDAZAqp4jr+LBgEgKntBCRV2HzZAzMXIC
2fn9qSE+8m11RMvvMgycyNI/bN425rYwzrLjWBUo6o2BZdcHLI3A4GZ4+Z9krh/VPLL+zk3V3Hpc
MUYlLN4+OykDDyMO689VOWuJZ96IEWfbe/WMmsSQKY0wO+uscTqvS8Gea8OueP3y/USunno9pd62
l1p20VcXSeC65XoUoo71SzNmKdwF+7hPf5E/qbblZVGZThnhXxczO9VP7nHL7cscw8+W/bknZFs4
yuoHcQNXyWO21/Di70um860GCrBEO7LDDBJx+2PQmteW6PEd4uQjnsbEwgEcCqOyAWI4y2afCmH9
eL6VeMypwisa+G2T+/Ufi3xxWdn8euaJqZo2Wlvblmm9cnCU/jJl1Vaf0fiXni7ORX4HR1Oczsu+
7gcFBL4zzFQ3QFH2Ft1C5Ej4/9CBnHg6w3EXLyKeWjaJa4XOLiqQmHkOyj7XnLtOgnNs8VkKwfO/
jCaDhsz2lHskYx6VKoX3ooeBBJhj/xaStFHO0ZtIVuYdWa+dK0lhjgkt1HnzTlrPEqpySAPeMZbq
al2fN0EYLzbmbvJXFQfD2ppprppwZmcT/dQbCMaaC1mgCuIswLaybGa7p9DAnN/28eKUny7rChaq
xtLnidK51ojGl5ofFzoavHUzCjPNndbkDoJzDKQFABKcRUwdqdw9y8EUs5YdSKFmqvqj9MSQb7Qu
BQgkyW2rU0fVacv3Jvo4oVdqM97Qx3XH4MqrK0kkzaL/6SrXYIouMQVilUXMm0I+GQBSXT28oPiW
7uT9TVGWduQEi+BUdUBFimS65ahzjGn+0Fr38jnueOHJ/XOminZTMT3uqbr7TvFkNfHP46o7R4KJ
8+MFeR//zvuiYzi1nde+1b9E8b2zwAg8rQBE+aUSO8PvVd/umDlUD1RaiqbkVmku0/jlxiqp5MKa
qMr92il6MD2YN5UC6rZQbQ8ximLbyHYoNOO4ssTizBdX49rOo/KBELJKdF3GVaouEuEczq20lImO
n8GtGHFh17f7m4JYeTjy42x5MbS0OPDVucfU2/Qb1CxnbKUfXjfFEEZSGjxrE1OcE29XMlSitU8q
J2Dhm9Yx66n5T0R6r9Fsixaz0Vf2/kIqFY2pp+03RLtOcKYU3JbVL809K/wD5BCwSWDGBGlJeVNW
RL6ecYsIaWdsmXZd+6Pqnrx329yOLi/R0oaEHphDXW0vJB+vSBmvTDyQMro9mt5jZlEjrOIQswCQ
nEpe+Nq9RnQVHb6X6Uknk6DfzNaPlaV/rWcedzkCp6NHxRzomFpPQjuheiUFhT1rBKiDfVXqkeuP
5HVFsFV4dLGt3OLFGVZe5SxLf7tsLGjRGAUWqjdTYV3WloUtZxhdC5ILyUrtWBuHx1PS2sijFt1M
aVnzqITcUQvj+3GTYZTTz4tQOYcLUNXI2GwVkq5S1gR56Rb4JwicPv5ACXy3DCJSRT+Xp/SJ0DLC
xN1wfJfx4hu339GxBFmKbAMegZX+xOYBwnpmQtIazxIpbSlIVHtT6DeZVeswifkI1OxdWo+R9UXn
enTVXc30DSiVvND5YsjjCSzW3U6RXy+p2oWMOcJXA/8GdEMknOf4ywJ8gfSGvLLN7aAXl3WLlwfN
dLS7slndmXIEn3v/8Ynbx2FwDEjNrk5Tfug6iMJpve27AgiQWJx2Z+Ygqwb8ZYOZWiwxUUWsgRot
npbQpOV/Ld1UxZLPPEJ0eD/c4YB4xhGM4lwVhA4miJbQqUDoasJ4xSZm27FLu/UwDyPoaIVhRLmn
jf46LCRBkv4G7rxsulSnz+X7H08HYht7bt0PrIRIH55Lz5f1pLe5VLP03hFYqkDuIcI1ELk2YcTt
OSJFsQe37jZZoamnnf0w9clVAzQI7fkKjIFWNfl5C0HN/O1QNrlN73z7Sf8o7o5PO4Lqy0emU3w5
DdLP8rwbwGmi2Vwj92V61EAQyvU19SX3vI/3Iuqvb78mXp+hUw/TNJSWxJ+09isgyzAcAEWd5Aap
fezq6yfn+uIDOiRx61FE01FIzQxMBGjWbcQ8lTXkU1BOK/kTsEdVUoeuL0S7vkWITtsRK+7nId7m
qiWpIwY6wbVTPkEzFwmvWgXDhnCI7gHkQD528JhDeRuqmp9cpH58FF4XVYj0oszrEdOhTPeVGgu3
gIeb98kJTmhCUvS8+iDDMt1BOURWMhR2C2OUOgpnjWfycqe013s85RqZCq/Cq3sQaLdYOC5oscDd
e2M2iLSz10u+7CKEA0KiU+XcSCh8G3hGKhi10qQ6f0LcvkZErxlwPWwkZ0RU0b69ou9JVDd14ygF
s1UDDDNZYyLoPTvKNlM9Q81mdX8ZtshvocBuGI4XYFhA5KtnQWz185cJd8fXRRmwvurqhHgkvd+k
FzUARgOlhSZprT6gLhBcJpnNMFUjl7e/4rSY5mm+hmRa21iSHRhx0jVefcg+f7rvQqLDSYs/3tUX
MQB8MYiEXTA4JRvs+2MhKNBIHHrXj/0jyRwAX5EFuG+ffqy+5w1fWgO/WF/WgGZeCAnknPckiIkz
9E5QFmh9pmpDjJJv1tBlsTpMYZeoCti3+8vv1hYTIXTO/YhaglYtpaKttvXIvdChTKoTI2Oe1akU
Uzu/c/GTE+VNVvlwfnVQaQxWP5efhboQFSL1qaqWnVtipoanLKQQ1Psw4VONK6biBs4rm594adgW
cRY+OvlBMqMpsBZIFdzD38hTs6mfgUH1+dPpx45LkQ//+2+xac/ADGRoMgcePRwq1ABq9/9B6ZUw
i0HSL73UCMIXuKrY4Grp1Ubm1XjmRRIUH5I/spznD/l8LQtwagcrWDlR1EU2rFho6sIcsiLMQ2gi
z+K9NSdE8bAFX+SFfdgrqN5ikGvmK0BRLRPFQuHLlX7U/QDXdddba87tmlBO6InKJ6KM5HPMPv5v
ToqbmSojvck7fxDg3rkLZQgceP8HWiDw91o351mCU4vbSsrr6+zHmpTOH1OGE1WRWsXvs4Cc58jS
qdztV6ShrY12QhqXdyH+pT0PoJk7krOQWrS8f8WIc3DBkddfCT98avcRPrdqpg3GmJcTQzljHkaA
q6do3I9dgMLhS9YOvZiok7a4ZnjStpL6yn3pVmyONkHKh0j1Nfp5V9ZEz59iCYjLMCGA/KhMCdHy
wMTgoVSl+PvfAKlzWdiW7sxlh2Ns3+NA4lriurGBO52ds5APWKzz9TdOulWPgsv+MWkTloEePWaA
9xrzuv/8q3vTv9hZhEeYWYZ+tiMv/ekgv30yaTbR+3ZCm2wwQQfr6vA8rQVnh56y7VZgpPH2JMC9
xrqxFTopR2D5qX1HL1R6vT7tBn5mEIYRXk4g2/3bpKznWooYT+A7+o5674NIganoc//tbC28Baqo
lgBGqxmA40UzHVTsoaEF2rEC8Tf9O/0yi5w7AMctYgWyAqxa0G9T1v3LmfX8qN8BC4Wfb1LX8St2
YRmU2uPun7mPXVCjgfQkTCk2KZxc12LF+t5yUyoasgNgwL4y6dEev4EAyvO8OB4+1mqKS6iXGJ3G
ZUL3dIQJPRy+dmOeg9T7oZVpzrv3Y+W+fZh2d8wEZxBNjz10074+rk61iQZw2rkeuwXaJDRD0wRq
uvnuoT19Jm0ojM7XegZ6ewrx/kWoc3uybuwTD35etren3DSTQ+yqebnNtQmb5ow27get58OYI2LZ
zfSv5CO0HRcf2J8bG/q0S5lMosBLyLRQ6PtMZt4rrMv3c/XQFvvZyzXzQ5aFdqKTLVVOXscUE9C5
mg8yzAJ9QXy9W4H2gqaehn/3Ou9me5PH47U17zLrC0R4mGBGfbDUyfSPR6XzbZid1ljqv9bZSorJ
opEdKEy2/JScGg0DiLonM8PRXoXqGCRTSRKy0tL0L+3Lw+21dK7ucvX9pHUSDDM6tb2kS5MLu7vs
JiatPJ85CXqvpDJ4jN96VWLP6pP4EZVd40AaM7r3/XVoRXFswp+1Jn1tOqkWyRpEgl8eSn1/cGcM
d8D+PJWrOSetce8muh6hLDOjcv5zUSdBfu2V/6oXaPbly3WXEgTWg7tgym7a+uzte4zda/PenHr/
loNtKyHgup1v7HbmlpTXSDBBevlKOtcs5ppr1QIPCkRGT9jYgUXpGwU9SudoCw64dguzp1IGXlI9
UIW5rI9yGLy2k/wwSbiRyJof3vvFffnUXhmqce2c+FVy4v4uPJmNVP9kcgoDaXPBPtkulpiLwxNz
aB+21VJ/LiVA1quldCkXJq1pixF88Vh6T7+e2jt8qclZiXaCAlhMiFF8D6d2IvPQKDRXY/Bz5bCt
F7upY3nytWukl9VsHjQweREowweWqVxujEXvXuGuwYyRGLkVG8qUnMiCWqIzd9GbO0P0Nt0ipkGs
AN1023L2pRJmcGBiLyppLlf1ZHciUuz+QB5GFXOo5k3QsR0km2nihXxtHdd76tP36r63bNwk+1Ui
1EDCTyXZPhVaSccwg8utvu7umSDkep6rpc5uU3HBrnTRzWxMXy0vN7WlBWYtM5mIAmlM8ORYvt54
uHi6vE4HM8CUiIPt83qQbmfb/P/rrpnUfuTjZF9f2APFdT3Mso2/Lz3s63tVcWPxOIs0R9PWastW
5Dlsnpj3l63Z407lKY+KYpQG2x06tk3Nesi25610Y3l9iD/Kh1PPx/7uUa6fXzenwC6y5kvj1h73
Zo8XENhg2Z08HniNCoe6yzfN9d2bUyvLeeRm9zLNZXec7Ur7iEc9N1cztTyVzaxoys4d7vA07QMI
gJ7TadUj6Z/0cSjqG2qujy6ZYGnF+XKDdCJ8nDgn3cp3L4PU4+pGHi1lDdCoQZmoDYSwmclRgUeN
oYyg7EkP4ffXXGs+4APtDYO3vlccS0c2YvZjvKzmt+UN1MZ+vjFONtYFunZZ56zfltea1469ZJ0r
684toFQz17zdYvntpBhtJdmkmrv2qh376qE9yTS2+c7+3M40fe56iY3Yn8Xe0R8ySbvjZFV0ugfQ
RnxQBarFuqVOrunzlrwBS5z32VzrNpx2b/WZeUeuVIHM+cE6L7iaWZ/YWFQPdpOx3rdAv/4AbNJd
HcGYTatKhNJ5Z3ubd042nvih31t7camCwvJqjEKKnVm8xrI77drIuoX+TbKJDdS8NqFpa+9n9jjI
SNosVkvfk6ecui79XJpXd+28Z7fY80CX2Dpe7+//vUMQxWVc9hYuTp62qxU5zv0c8ibkTovCw/Hd
az2sYirNATX/l0AL3HUvQ59U7LLqO4s7EG3YC/EJ51g3zKq5Y6tQqh/wR/uFwXNu7ri7cqqgc3qM
+4yTtHqyrIm/JDYdquPudDTpiQc7DN17H0jfu4dWdgAxlyIFSRBIL5bed3RATDmapeoJ00AZyKRI
Zdq6GaKRqu/W7VNr3rFUxl2m3N9t51AlAldcXipvfhkoYtP+Q/W0zBK9eCVZqtf9M/ASmKw2xNEE
1XJujruAnF37vA2QxzFPHjqtgq5mLxDSsJBOR9sOEO0uNiiYI38zp/bkTxAoKjRWvcSkjvaSWN2j
ynZXA+uhSWPvyafq+EzZRt6LVyUMw0M0g00senEFB1gBVrwA3EuPOZlexVfPBbgpO8iNGQ5RkfOO
E93GmCw8xJJqyQItNQqdQ76ikwcEjrslaifUVeNgnJsxWE25PYW+OsHB3LPmVjfftewoI6y7kvCm
ln300OZlzHy7m810N9MsNdKchtVCZ/N1lccjiP270FlRBrhsr56o3ZdH4Pa2O7SXXTuj5XO3Isx8
tBZtL5Zngcv0XnFmrBsWqBc7AXvOq07uNAFA/DbGzHxv3s3xOR7n7RR93aVV6KeHlqUXu4/c4Njh
bTiYcXbT/qFVwKCErXJWt0pXMr/t//HoCKkiSjzWsVVUcm6HMiwoqkLkiCfN6O5e/52qYwEcqYpT
HGDcTpxfl1ej2yDhJ7eItEWy6rVaoMUYlt4NogtzoLJHoqmrY5jsgKh0IyWcz+NRqMucRo1MQtEc
bk3RmiOCUXNOB4UQ3OGH5iMEs9cC450GY/QI7zXITv17e9ik6lvDWSRlWYMkPL+n6Gal4REXSIGS
APGfpAh7A5/kZdqeWsD8WQ8UeEcGW9YQFvjc/d8B5ioE8/4vJFPLzqyXreee4D2eSnQomgY286bY
hfKmOATkpIFhmYdLdE8dVEos4pYHPOLwiK8l4UHsjpH0C91Cbb4JUZkNzz67+wwckBhxO3MhqoQE
BIwxasBLXPWAxZ3Npp5K04rb8uf9I5OawFuNA4fXEFoYeJMvPcA0U7XUiMvxaPYM/kuyxItthfND
5SxbVOd893RuhsRiYHEma+YNWi7JdCW4nMv7V9vveqcXlS/vCZoyF3IFIFngX64f64FUhBeFv8CS
zmXZ+hvmMG558rUGoEbEk8yxCNm+ALrXQvU9oGLJ28mXU8+vj8EhvAymUMdkKbtF8B/0JTDG/EtE
6RpDKAxZYEPHIhvkn69FWcTTCNOad0jwiQquFueCfflQLyAsCJodVWk8jTuTeQSsxrZnaSALIqIM
uTxu2bpYcQcT81u8UYvnMG/ia1NvVJR4xkJYOywj/+qMhV6WHkvI2l7iH5rXDZtxYCT+8aKLM9l+
+9lEn4nHZYehoOcXbjt2COh8Ttz/0WLlI+BFt7kU8o2/rSX/IY7m+Vioi4jbl7Or/uQlHfSFvfEq
OgjXVt9gPdbSv248ol0Pc3Yo5GZuoHdN2j/MRQ8wffbx3Hti5GEG7/QnT6f24ZV9ty0BrKNWTziB
R4evk4EMV/XVrs2WW+oz/EZZsr08GC1QLG/alOLfnr0F55QYIxhpOZg8U60QCplH1Ul9XzmggfKl
auZ71Z6jeM611e/mVuGRvjSwJl+Jzq6RFCsGjZ/Xs73cN3uw/4mKnZdzGv67l+fZVTQCneZ1e1pl
HRD+++n10si8b2Td6bumyLFaEB/z0boznwC9EZOlRxYLg1sHZAy0imy1IG85OwppEhFQKmUHYWzt
6OEN9HURaUTAW6MbIuRhZeIUv3vk8IfK0YgcAKlFSAsZcZS+JtEArv/ORMvQ7VCZvgVeh0WUcLJH
hx2Rn/UVkR6FhKyXPVghTfZfvqsfuAGOX7neeFTopdUwFYiPsJTh9mtaOzfODR6/1HDOb2AebCjT
koVqoZx/95+LemJI7PPMsGC2pXLaXu57J61STCOKH5LTW/b+D0SZgJh9h2RUFj/592Jza97Ror74
MfGsmXyffk2eJz+XcyNEb+8rk60AiNmz0BpFsh8kz/PKJgeGO3VTm+Yh9JGrAe8jn0QFkLmjz4I3
wkJng8Vg+wgOUaNARXIkwV8wUSjR9N9uYGYm5WwpEloW1Uj7vwndmNO1QlkzlQJ/BRxOEOsXFp22
riphRpZ/khBLDE8Auaar0aVehoVGjCSL5OZ+riYgAXBiXChpPkUXOPcE2+Yy20gjppChNSe+wlh9
ZiqrJaliUDcmTr3HLaR2kWq9/dtjUBKd63eR9vMYjjxIPvbhj9OA4MPxxyFIt8FfPqVgyqmB4saL
J2JZBNQcGjxRGQsMSHycz+Rr+RSXLyWITntrdBiymbxhG5O3ifcDzuTMvjewy7vdw4hqopL8meWh
dyJ5nrnDA2da13YR102qUCifn2iUJm2MDMhSeC3xZUi6aFMm1KYxqOkuKNzXltpBVhkGgWJB21fE
jH/t39PPK7KfSGeJKFN1zBB7FRQRyQwiMbItYgIZe0cAkTM2rvwPaB5OHrOm7s2QF6VqpsnZAa+R
oi4rSZ6UqTotsus9ud6MNSVZDb7CvkxOYfpaAhd8wrtl+gjdv6biYYtkiwI0qJFpvySNIEjIrS+8
YXWD0hsPIgwKa5l7CqZk9yteYu27Njk/MmX3DoW/ZxX1l24t4bi/WCuwHCXqc8iolokwGIVKcjUA
TqWfZ+Ta/4mZQ4kaEt1gZmRgO+BRuYRso6B9TGvjaSLRfEeH0EL9h3cyebMXSeYYwqgVjZhdAprN
p0XUn74b3em/f4/f+/dZcEWRk3SKyHi/UyBz5HMt38Uqb6vTp+a4ufGwgKpJtZcB2V5fjwBH6cLQ
BBj6oj71CYIYavQPRu0Z3cizNKku5NOjTLtO31B859R9un/FyHdj+J42g1It+UxjEZpj0+RsUphk
56vqGDYc+igHtsPoxjmgRlV6pLhXDGiavWgHnWRKf+ksoiVXoWArDjbJbnGAZ46yQDK+kCIjnWMW
1WUYTgoTdFd/yTU3Z1yaqDkC9ofHzrnjTPwrsa0l/o5f6T6CVdlg57zhkiyEG7HS9ZzRPjTnZpS3
IwPtUYj63XpW7YCDuwWVJL1Q0VEWnmKfFLdiFeJBKOtNx8z0zO/K9CDmrLlQ5vkjQ4ERcOfX06SV
6RV6+JZifJ8n+54t05Sp9uXPjLCE6EFlvKO/VJfpNFJsJP7RtxjFFLGzwp08vVSeLh7DxSF8buPB
39zAF07mxEGO7WjVmj4Rc7DiP2lELhQiBGIso5LHe8mXoj6DOp2iYR/BpX5BVloxDc8v8DEanq0q
vas9X7Ulj4wcmNd+sqcsdy7Cu0B2Dtvn7fPyJ/FeeN+qXSetdFd/qZGg2O6tnNjjWqJtOFd32vFg
JNpzKTX61BhDtKsoFFSkZvJ0k0yyW+YqI4kM3/qLk9V/Fzw+HJy0pbHdLv9RaVG2dcH6ZC1dq8h7
ssoGc+NrcGQ7by83k+wZ85oviMHiIpd9yOQyogldiM2msjgLgyTpyV5wLcuEwMpbKyMwbJrNWnog
gNz7PH99SFzIxzNvx/m8sdU/JaepxmV2ql2L894mBcq68dOepiYBremv57XL1FhRT9pumWvPlste
aTK6TPDmLOHTMTg0K4RclO8+mShfYsqCwLGL4VVjOoV0tjG/JetZ6Q5zKrBFqtRILGcv59StM3uY
TtYiDleP08v+X/IzPaY5KgIWi5v8x3ouQNCQWc1GnunznJI+DEjfLInKASt7nt/F/dJZ5jmMCt3L
XP1s77mKktwrdjbZUYYcdnNmCTnaRrZytq9qomXlasUagzu9fichDTtY/nr8vrgKvC9W8vlJtbHb
/CteLp3ErFC9YCF2+0t9s5x3ZqrN7I4gYcZJdOAxzBjkfPgoTmbVvPz2DaBsu5iFq3OZ7s9upc4s
fWisZqVmfv+80a6eZhnhDuNaJuI53O3xalHJoiHy+deDBiOzTNROq017ljaJoFBd7i/lS+7rZonk
T6xwqX3tWuByPng/K3PvNqKSC8daepmrTTLc0kmWcRxtqXaQ1DbR+M3uaNPMrD6bnT+yuXQnvdp2
Ztn563V7fj2umrnbpZ5ISEHUVG6of1OFYuWq37xidK85uVm7XKPIEVnUwvpB+2zryEN2KZi/BcXb
7/PyVgUnnnfNbBBAJYYEL+12MbFhvKzfJsZcFarJq2Tia/JtObnIIzImzqj4W1IWJMnvOnsqb/aX
yszdKSVmjfR4PUhNds1i0mXec7/Px9VS8lo/3ty5NOT72l3updUaJjtJsoiIPUmOp9X92W82AaQ0
v2M+eRRKxcY6J/DoeK3ei6vm9C7jeqVSZ9tK5KTgpFbiK+8Gdmy6l3vrWkpV07NxbSrxY5IhTz3v
yWhm5B+p+xz/WkyB7ceJ51zKcylBpbBvTg+7SnFuRPt7aloiICY7SCW9DYWNA+lIWbRNwumMN0lt
9AiIh4TZkpOz3vPav56vte2kVL0UZfATYZg0tDW9+Zi9CizdDtbbeb94re4Xp1Z6XGxtFIrr9dtq
PP0+GsC8UTYlplzd6/fdrXVf3gbFs1Gt5C7FnDpp+VZMkZzsX8czhaxBGdMdJJeFfl36l6JIm0xk
BB4Iunb93D1Bof2VmaWrubO3syz1V7NVPb+59GabyfPmWNo9qMKzjYU07xK8YSbI+vp5WsOhc1Zh
qVC/rJaNYiZmhUEYFrtaMYTvOehp/uXgQk1Pb1rv5ckdI3ncGDlQ3G17Oy8ws4ZEFt9OU5UmLLlw
ujX2Y0rL0smQ+58DgfRW05QpftySboicv1Ui38mDQRO60Xsh31qvZs9XkSfbpO4G+DeeJzuZ4q0/
KSDBXopSU2ZnqRRjjfHhuZCo5HX8601zeflejH+P55fDpvM/ks6ruW0kjaK/CFUIjfQqZoo5iKRe
UEpGTo2MX78Hs1U7Lq/HljUk2P2Fe88t2R5EU9xzdFBZ1A1znWEPF160Q49DxUXZhVkdGAplbl09
C/UkwZogDGvq78L6TSDiIBfKrgCkY3nwh3nNBT+u8hpc2awY5lBxiMAes7UBTBObZ3/TLcg4FyPf
cJ4b1t7r9qO5atCnDlMkeWPNrOaowscNl0G616JjiyvVWHTmtks39In1nNckog+qNoM4j96KKkgZ
uWTinezfA+/YM4xu4A91MSEqEHpbP10qRG0kaxPGc1mou6A0by5XrhwR5zCOUeTZLALQ09nL5xsZ
TXcf9/Hh4ncJzBLZ37MEdsqX32ug4/NnI+xHr7MYdtg+p6O/KTVjLVmve02CpCHItGsbDnM/wrBT
1sabMDjjbK/fq2m9apPorMgCic44OPvGTSFFVQnjqHzTBtWfaLjPSnIOLX0eSMYWbKDsiY5bQS8G
YWShMij4q1y+306xl5ZTbTnvA30+CHa0ngzOcebfm3DKj2qfmXQ5FBFC6sHGk19RV3OMIa1N24NJ
nKdU7F2TjQ/fGvd+nxyC3lv7TB1DSeloae6u0zgEB8HSyo/WQ8xyp/B6clzSpR9CZdKdgzPgLGiy
nV3YexXutuj8lQVYqaSGzFOmVwOFsV8uW02sbBWDQeRCfnAWteUgxAVzrYYpyZJHc/jn2uEhG/C8
ZvbKDFgZ8RYNdfLeuDB9DfQeGnAlg7SmZFpTqSgVEnauVJWD2GmeXNXOFlKV7ybHRPSLylQ+IfYn
w1Wx+L6bacxWGzfd944BnPG4R2xnDIjakcUX/ctUlblvEGsdW1unAKqPoCJRCF4bm/SS6irJYBLy
CGqwcLxUUbtv6vKzTbxT6Hdbicg0DB5ZgD0xZm7pGHuzlGvL7Y+JlIvEF3COi1vpBmuZVNBUgl3j
hMceWbWfcuDUjOtJyQzz/qVG0cBD7iwCThJOodOAz9uK1ati61sZWe8a4/saN9EQPbqUUtJX8dKk
ivgtQrpvxZevbpAbKdnvW5JVu/DnPpvQ3tYhrEtita3UW+gtzteiWChj8xpUd9taMeRKMCdpSF4a
L3PsIdXJlF0mYEj5/lMq2mVEhdBaFVY3vqYhmg+tCj9rM1rrpo58n7rOR42laOa6isFzACnpy/Rf
ZRHIWmKKVMZ4l9BeTv9kCtvHqqsWqlBXgVa8ylgl16vkG04VZW024SlqRmqGazt+eDqIUZaSvt2+
a9PyZmSait2o0911RXGoBhaGfvbTMoL5iNW3/3J7QZnH+LYCgsabqLEKCxA4YED0za1Sm6DLUQVV
vOalfGoO0TGR/dLJGw6Dm5qN25QZiO5Ym1I6S9FEr6Kgr+5oM320+E15HCKU0MksiKNbmlvHAANE
wI0VlPo19oy1YnKyNHQgvsf9rM3Nxnj3gmqjFtoqiAoeLeHsPB7hwCjfBUZeREx+AThUobASZ6mS
YC3Ru/TkQid07kW6SL3uXsn6zzXFyikMospN7B4AQUce7hpCmwFwzYp3MdlMWkaVWWL2w7PfRF85
Q1U97S+lTSS8YNLtp2KnB8rSDOiQinNvmv1b71nLPk2R2gh7McJAKChyc0/7V6SZMdN8zPaeH3+n
wfgYUeqXyFaywgfyQbBXqvlk4E2raJPBn9LsWmF81jZdUkz6R6KcQ3eYBxG/NK78HH/+YJ86k2FD
GT1M6EKDOw+EXFgWMN3axhfZkCeoZ3zRXiWooF/bQQ0Y5xbqbbZNKmgqrJEjcpG0xGbEMX6Nrr/j
HkgEGW5R8GdouAqYkSe/tcICGQST5HTOJacWgXz5ySMg3qMrSDUVimn27ifDUUvKjRYwkIz+6rb+
5ynNM401YGUhsa+km9jMCR2Ekx69TiJWXlqvrRY6VF2uQ7ejQwNsPvbqO3sbKh6Fc6cSw9otkr+x
5O7sJOuRqlj7WXRsoGdoUYDLQNkMI2tOi6QcOOq5Fx5NoZ+Ecy0KFSF1hQudmgh/S0LDXJfKslbt
dZHFG9tkTVf3JKlnyxAcSp2TI5Rnj16I/fTCtdLZyIxrHbLWmMJWa+qzlshDWIVvidvtfZ0aPHNY
xXfltkij5SA1bKvGTsnOasEWpNbXdl/ByLD0tcc8dOyzpTOa9KwZs/UcTcQqG/nvSnua5izRlzIP
wI7GD1NBzTnULn9FBFsfJYEbo8hJV1Ohp8ufoYJ5n+3DVvkwaQ/8qD+TE+PnCEBDk1lY1G2U1sV+
EipP1Wo2FIFxhe7aYBlYb/JEZ+NZ9ySlBT7Bu4KeDRZUjg1FZushC39FgarJU4b3Vn3oYbvIDOaN
FfVACCHStVH2amzL84G1jGGvlTHblWW0kgP3XG2spMdLDPhROMe6wlrojOo6ivtDkYhdULD2Ityx
dRim1bFCua378k33EYt1OG/pAq0uurvpePRyj5EoUEIZfoVuwkzBJ3SAGQAXsBvll7z4czvzJhR/
YyQQ+PsMNYwUMKTEukz7hWg8Jiv1h5fh5BUDhX7PiFQi8R7NV9qxF/Tau1HIUxBXf5k0Tl3XnaPe
R9KB9ylU7IduDF82D4WRJVtbqZktwEZRN0kvWdNvs54OPQn4wGJei7P4lrj9qc7acy3ioxmHhKzC
5Ehqmo6OrAs3f1llycygZuXbuNVvkXi3wHT2KZN71Rbvbd/sit46mRXs/Jqc7sE+++W/RuRs4Lio
7G5XGCb/af6udopN+01j+qhURFdDqp7bBIau2OWJvfOUcBsYPet+OoSeUZ7hYWgahHsxuxhFv0UT
kiOBxIHrMhj4GuU2dYDMbmxl64AvnOaYKaUOEKh9gIjJJYBOIT832dfGMbPPFsL/NjkLA8FBe2N6
DOsBNIS9hS2piytcvDj+0MaLmn0FwcvtPjLqPeZIZJXrvxZkL96j6jSoX120lT+m8asND1+8KvMV
aMzev3LaD+rXKDtnyt1ARFIrKNNRNBBZw4/tbGIzBs+BcYZHb6DlN6GeSyZIMett3E1y1nnPRh4q
9ajU25YnsIMTH8Xk9KZIHHEvOO9U4wplYaidRU+OVLlxFfijw/eo7YIGRREibD5MLBkQ6eMRsapd
pewo1WKBwLX+6iPlTZHHRFlPpFa21OpKUZd9yEiD7W7MeLH5Lsu/Uu4yUKXilst/zkjIFcNEBIfF
eyRfwUji3Sp14BWukdy47H7wn5r+iuW8pVLvYc9HJs5q0GhnNaNo4uPpoAd0VjVwTcPgX+RrtVFn
Y/fnlg893bXlNY4PigSXEw6A8uKDpaycBvypuEYxz/zGas9mDzp77rbEC8013sFyr4372JzV3nsa
rNNg2w+7NIcg5PMU3BTqwYwZ4tL7wOBvMKl0lJOCW2Tv8EGGLiCY0k6P0Fkrj5Hp7JQcC/Q4zBKG
KxinELeVjHAsNsxPhfYMdVXzCJUTG7reWpuIKozo3hevPntFNWMleIVp+k+QBTJgXLTYmupUJLwe
ZWCvWrRbCTOdtiCUfNiWbDL6fhu4IarGWPNXfW//tUiBAhqmRJ5rD9wjB21z6fGmSsEowrn3IHZQ
O7F/T4jfq46S7QriLZI1kB2wMmGloz2j4dVm9izlaE4R0h5EfFO6s6m/e967AQsjGGa2hxA2eY7h
zwhbzkpwiZKqPbK3yPjHrY+a8lc6t6i5ecNeYylpdcjGoDGyI0PD/pHXO72d9xBODa69ne8Q+9I9
JggS+Tub4tn/0J9VH9VX9FteuFLaFYO60pqP41UpjlLsVIq9RMdbgC41MXYJH+X0mqdX34mX8WFA
3cLaNvQM7My4YJiQ65vKfU490f9HxoAYchSYJCgRG8bu9SNRH8JayuZqmmvuhgh9SgX9JL+ifvUG
SkJ3p2LWQAPMlgnBTJvsJHEtyvBomktTMH1FJa2tgdi25TFvL2q8KcKvrNy7oObKZ6yfw+I9ZwIA
jNK5KirFJuu1DgGgz6NUuPvR3uRA9ZvbgECru7r6R4irNpY/DegKFhmCSC+evKVWUWCVP271DIkd
Mf41fDUGYdmRoRCP+jLAgoRZmAk75TnNcDSrkCXEEjuD+PWpNYAvqyCe/LuqbvuTiJg+f8hy76A8
U5hCF962sNZU+BEng0ALeEayojU0jvCdvafvnfLkGmin0sFdnC78KF2lRXJIDZ12K1iG5k13non4
J92V7595hb2Ojn4OvqtGKFi8Mfli1eNMa+16UPeMMZm0WW+VLubSmEAB1dJm5h0X/jIjjTB0OI8s
tCaBNusp3Vmct86PVjxtjwO1QEVD1pLc++xCBGoC1uU1GFILImbxG6IIjoldthEKSFSzefmrNc9W
Q0+Dj//XT4guXnXBuvMxOdVwENHasLrEy9RTETTuvrQRtGrkmsvJ5T8SAFMRCM+gk09lqhFbY2Kb
RtIX0TYzimJNod669itEp5QzeTXhnDrIpqgXNXa7+FJLDjY7w47uvFsgOatk7bobp9xlwJz1EiFn
+RYAqK6rbFXpL738bYp/xZAs0vhBmzer+SSDv/P7L3zpifcV918asAAa6KBYY1xWWqr9gEqSYWw8
Mq68evJgMPvCwAX+0C43hvLSqiujtvHbq1/KeB9oaFr4cNlWNc7DiKAFkbNFKmsBBpnSaZhM4U7y
UfnHnG2cBf/vN2YslHPLxiR0rCzlYMhXL7e5ADiQ05RhAEd9GHt8oM5VzC8Q7UadF5anuKTcuNQt
jLpTwtyyjz79emcSItfd6xQnEp6H0f4OjRuGSQMJhlCPpDLwsDTaWqNbYR7zX+x2z0SHpKOalczJ
oClKtka531vaNhkP0kYgDJGKkN4QiusS4LQuD+Qqus2qZ9FGyyHK35APlrYv2zuyaD1lYMVaprt1
44sWkqblVrj4NTt1NQIjqRWmERMPm5+r1IJoGJN0LyIThd5NK1CzsMPIPIVJcjxT/DXq07a/OePF
JvaEW8xyOUY/bAmBAhkDXnaBEJI1WZ1dmOi+efrd0u6hdvf0L0cliY76WNU3cfbOnAqfs92sqviR
W7eKrkBctHAXcBV0iNIQceCcQ9Sct6cwyRZjUCxN7enHS8HWr9kN4bw5yXBNkesq6yzf1Q2raPNt
cK151kM9HTcq96WWYAmV7AU7MsRR/Pm8BD6u+qSjyfDmdSoYuLCfzFcuoeod1mm2kemCwq8YJ6Pl
CAi/Z+Vc/An5l9Mf6MZZyluEnD3Fh1/tCneVaehC+7ujTRslae6sElrsXY4fhgcDoPkso3YxNN+h
2Hbqws8eZc2A2Jmoz7yJ3ibqD+b4UbO0btLvXC1ITQImPhcU2v3a779jyLCQk4r2vTV3Nos99dDS
yGcNyr1qSeEUxpuKS0cuO2+ROf/a/JxXuyF9F1gnItjEAZxgBEttGewGZggAHRAYWdEV7WU+rBPz
W2dfl1omIlaCpFim6UwwuzFaqdCE68pZ6xB3kuDLjSaP6QWVC69ILTfVP187B2I+Oqysu6ust2AN
RuvHnUR7Ul900cPLTiXRKYB8FXbVde3PAnlWks863qmCUqx7twXmSD5adkc2HZu6vMb1SlXd8Yks
OmWuc0XIjRZ+lQ6LE+fXXML+DMU5bC9O/p7Hm9q9Ez0BKFB4AFmOLmB9/Vzl+NxjlQ0ewXQpYhK9
Bo7K39I+ox8D+1QxhRGWGmoNex3sWNmgmSRiEQIMIAvQ07YPNDX71vt9ZSybcqn3EhwAHurqaeUn
ixsYiZjD0Kna5/bJGp8V+i2mFeHW19ecG+x1OHfqgfnFb9u5uKE5xEOGrJ+qejQsniN5yDN1I4Lf
JqSOJXqGgMpwLznetZ2tfA36Sk3gg64awCTp0tAOUu5z/4wTuod/TVSzvwRJKKuV41MXTUIDQ5mD
sSCbFmuIvSwcZSYBKOErtP5sUc9SNBUyuhBLkeTP1H44DF51MuxUDjkEQ82zb4jrPCdsDA0r4fhp
Ny7nwGgdBTpe7+gUH67/hbIu/kpzer14jXM9wZbRuMVMKffKNJEN1JmcNJHTLYX0GNQb+XoJDwfz
kgY9iECpGzw9onv4Bc34qdBjeDpgoQ9sW5yMpjxnU2DFpiKNHOKvco048xqufCMEgKzj2yp+codM
G1RSaXNv8+aQuF+QWtkPT8TTEG7nvMfeFy7cSciwhcGMHlryIeftog8B2YfjFpC4WczhNNrOso/j
VeFRMqXf+INGdOu2gWD4g0eJR8zR9yMvDHM6a5tkm0pDxR5r37XjwhFmxGiZ+VeroxrS3ZMlENQo
7kKtmEOOw8508qM6dueauE89iako6jNl3D3NCpJXmV8lbf0UebsPIrHv/R0D9hvthptUuzhkndL5
ziHvSC5s5TWbfH66crd04p8q/zQw/S/16Fpq/SZoDQo+ZItufbZLEgDZ9Vi1fnQjZ+8wgojM9JSy
TgiCbh5pcqermALt7KZhDtHa7tv1wJ758TpwVJjU6aHVu3fpKyez49jOSCJCjJgyFUZ9qngocII4
xXdhgQYn707a9nfBXlbxaiptNDG6kj8SnVpCZvpheq+k0s4TNtaan1y9Aq+agULfmOJDWqnNmpRx
g8P1JTwwcI0N2sO8+7W5zQqgw8m18ABBjfW/EE1lgXaggeFVtydZa3h9Xlr+qvJ+kXG0hLqzCnnG
YuYZZfnIGK0ULfwQGj0OHbHu5Gc6nLUAl4zJeVTMGC2/8S7F0Uc6bBhyLLWAEat/i4n65EzT5T3y
ATmTzTDxLG12/CduX1IDQvwAPzrEeXRSKAk+BaT8/J+YyszxoLHLG/0PGxg+3K2p7Mj4XC4y5abS
3qjFLocfMZ1bq5RKnwo9Qg3oP7R64WTowFnxKQGku1N7UuCoNEcT7q92yclHZ8tRILytZ0p0YU2K
zc+jesYUUG2oD0oS8qJHgytAOXEuBjXOUiqEBQcLqoAOFXO1ob70jG1YYhOHpvslLAA4xmpU55a/
dJFpEF8dHeJ20YWrrj0nUHSzi2uwmwKB+3JogxAotvu62BbmRq2XVClevoJGTS403XkwXnl9TAQs
6apwNuy+Rj5/zZfVkjdKmRTRyjhzRh1Df/MJ7omhmC9D5aEOa4v9THxI5F54DyVgxUO5pPM9W3xZ
rpTRXqvmU9BORPXWbPZu9IlMsUekFOyLvCKWkSvVW8ZtPDcwuWugV7gH4/eo4CgMlbXVs4m1W/j1
fbhKE/OYpyEaQBLhqL+tMdk7jQ8dd7TectECY8wgrtfWWrEJCcNCEWnOfhrmX9SKazMvzoyyrgq3
1GBaKzf3DzJGv9b2DKtKivkQr6D0CdAe3OILALRAjc7bBf6FkeGTH9Sv/oZ/OHmRfk7GFP0glnrU
t+EbapboF/oUehzgzdEvSpYOYJKcEK1olvkR8ROfbhAZsfXm/thPBwDJRCehZoqJSvIv5rP5CC9y
kzHJfSMxbdFu5EmedNyDIAHqjfgAlwWKO3tNP9N2qMBK5EFoomCmbTy+nETljKfgXbkZLwMzNxIQ
ZOdv7q/526L/YVHJ9oIonWiWPPFuEcbIt9P8gwWv0I5N3AqF6wYx6YVDYJoETJaI8sGfLyYfXvzN
u4VlLnsyC/zEpNL+gNUe/Tm7d3+Y/jfiyvrkfEUYKkm9+uGzhS0+2nh/7lrb4IVbKGhp/H/G1bl3
Z+PKlOxnwhNOkegU4TcyYi70EvhyX/LEdKI+WR+wx7+QVKsfCKPEF6/+eHO+0KU4f/Il7nwQeL9Q
+RmIhQhD5xxPiR0Goj3B6ZE+j2hGAL2RHaxs/Qx5R6Bfh758mp6CELBvGLx64i70eqXiIPb9lVSY
dvXhNHOzhIYFuThojdwOHHJFrS6MAhXFUL3tPPI0VI0Coi82oxE+Latgmeiux8Fa+g2IcO5jy7+2
PbWtjCEqq0xBsZm56IFd+yxqhR49/rY8tpyDvTZb3OcJ4KSCv5nlLVKNPPhnt/Xe63ljXAVkH7eR
62CXh1FGrkDLJFDvNc4HKz+aUOHawCEqJL6GI7xCOHOMl2KBADFSbllkP/u+umZxfE0MudXCfNl2
YqH31lygOM0161Pq+A2YS2S9sS2kzrTcvdUV5R0bvP6Nv4wFDCQd4XF/8lp1GqIs4xU56d3usX31
3PfM7FajVW50ZmlqWOKf1UT7rSI6z0PtGEdy5ZbnIOm35uAyiWFclJusqyIj32UVs/q62nTNBRMI
zlpU3Laco3njzYfLxEtO1BfyVGRqtgbzEqsyIi1Ws5yqsx4BCXl0RCrS5ZE7gcsQGa/gGwV6t7A1
iobFRLVFxPzbRfOeoKN6nmFHxD2UTURLsLTMv+nY21NNsPSAu5C9zwZnvAcP1oXJBqZnxpFsoh1I
Z9Bl8cZMa7p+RsAIfnf+B7m8pM5BDlvNYjRJTNChW5Mg7DBYx7U2/ZHQoSYJu4/YBCU8dt+9On5I
m+KcLqqHqyd1gqo0jhp9JN2dK8uIG7of2R68PNi3QHuL7CutmVArKp019ytuXkpxW2UBJp2tM0Rb
I7GuuTYJQ3J+C4FUUD3IBgTYTbYDOAMAaPxc28fxRlZr7jMBqYsYB3MBGBbbLqNYwl4oqemRZLCA
tYdKg7vKhySCzgPzLj4R/CJyA/ijx4IQr9nWR9W6gHiPThW8PsBk3rVg8hOr9N4AIxHpU09jVHBA
1d26y3gbDsGzvnqcZ3AkeOjha7KL5SpLoG4SVkWCcQelG0HDlDZCU0oqjI7SW5u5NHavpKIveWP+
CbaAHz0TaPrMJgSMdf1vb7813cwicQ5ywzc/CNTz391rMEiQmisfCqMHzpTibfg1ueyVt5+cEAiE
bhfm+tTRhIIR0vurE6iQzxMk5RQcjCnZOHN2AtPPZiUOC4KNftnBscx/8dtT5W1A6M8rDjiZb5fn
sH+AF+ALI8c4Fe/kLa/ci3zEf9U+/YSrfGfVtfH3BElsXH7M1uqG1PtDupfXYglTF8Jy+pl+olCF
9YwGMv5EvBz8IEfmGbuRh8FQhwFT9wkhT9zzLXfbwb14v96vvrFe3ss5aWtwGLYfLHyqS3cSwxk9
O3mp8zS6qnc0vFcgjUtq4uKW3tGecpCslmpHQbbfhM8q5jc2UwuXOtZa5VQKIhSmendLS3xMCtg5
BXZC6o+YTHLzU09gOVTWJlTDb0Znx9ZRgdRYCvpLds/M4R+q4P9UHpHX8Ao1Fh1SZ4pTzRFQqX2O
k5YiTHF5mCO64EpLVN5WvCJ14k+gELQ0YET0vxomkfrBCnqn7uujfHH9gkOhHwOHf7FwqhQvbhGP
n7jv6j3/bP4ouP/oRlLeGySWPGrfoIWP5nf+qf8x4mLHz+ff/u4+s2V9RC3LH0dVjRKZfHj06UU7
wwJPOBvILnsip0PeYfaKoJcIxYj3YOACNdGg/SBg+uXbSX65lkk5pRpg5FcwZgf4DncpZKg2cS2A
9tSI7ZA0fXFRsA5hEs8Nx3aBRn5aG/qgZmF+AuuhLcdw5P5gdHpOb8tEKMM/6E5sKooJZK84+Mkl
mMoPmrMajkMGecuiGeZjnxjbui2XEbtmpTUP0/42rBqu2WII/hJB2LjdXsNgksN42s0S7lXXSVgs
qqtuFL+D20GMHjH/luY5qaacFJMuHRQCusBd4df4SlM+AhHWWlnz1gxsP7pHFU1Nu6TCcFrlKcRw
bLXku1dGkmpaHtyq8l8MjXWSr3zLO5optUqoKJeg8pZpnH9qMRMq3mmEJffE6y4WCkLLwH5WKKs0
srAnVZiFyO4Tah+g1GqPwuz2TAqqeRqxETKs7OQmxE8ypKkj1sVxowNE0GqkKuyq0FsJA2aEQWY3
82mNKyuhs4xib5ZwLgQh0te+A6BgOy4jCrps9HVOVNyRUgKKsqCGayzAMlQTE/I5u0W4RqJIfQvT
f3F+ivJjVp1JAuipMKOLYOb8xdOjk64j2Xcp0wwQwSg3A4OmBDQ0w16wemb9juHD92GXhc0MnB6R
BYDya/WR88c8/yyCp2nuCttCXblLeELVcd2WN8TlJVqDaNWwfoIwMMuBBqWrqqlXCVWnsK+jTesf
zoU9qzUGl5m2aPwzQiN1EsXxrFZzF8AbylZ74xkby9yHtrFXA7FU5RU939JQoM2HO8fDjmwq2aHC
5h/r3TqD0KSg6E7ktgcagZVKZWBVF9BMGO6ZTYwC2NJe0ofX3Q1IaqAS5CTU4ATqR4Vnwtk57kDe
XnWzqmGpONkyBwaqe4Qklc4y6sFK2OO+K7Rj29OeZTbYqUBzD43D8L7zSEcj5kLbpS47uGFF1T/a
h6ApuPrjeWnzEcqfLQsaz/50eHoC3E1j6S27vp83DIoG1182xD2G/aSM5t4goqALCz6b9SqXPJpj
sGrVltXSPwRlrDmSVRp3S8eCDkTqMtW9sIZ3eyz50+vCqDdjpC6Nzj1oRbFubIvgOWddUlqa4Ges
SXUSYEJhiNdy1jRtzFbDfctRlUYu2oZskbkt4vxuJ0x7UWFHFMk/HtE3v2Ku7MtlAEfKnDjGSQzw
60w59WYW7iHsbQY8wXupY+UXeDEk3lnPPzasQXOgK7k+rDGxyJYkwPKlQB6oKUe1FqSpqBk3cUKW
ylazvk3KXTUX65AJn+64Cx6jsh9WLqmYBSboiMtHsLoIeISSBPtuGGxsjPg5qhk9eEReth3HZt9R
KvUUGHllLfVWHCqr2Ehaxpasz7Cqt10dUZ3m61qb23CgfAzcyCU4/xHzwj1LqbNzzXnTgCvn2tMp
Y7p7cU/0gI0jGuAE2hUxLIbebfWkvlnehKZwsFcuKh2MhJoeVFu+F26wcymX/W4jDZwM0LyjPvnI
gUnCa6NL0DETKwZLRoA0hv+R2xDpWBYMATtO1jetex9LwhZbisNKfR+IjfPUaavFTWsE2XmqniLU
OTngx8I8GeRd9Ym+a2FWTMdDnhEnTHIeYQSsacTovGXXchoX4uVyRT5TnQqtmQS0gM+vJZug/Kgh
6EUT/6GPYYnWuJYMLgOmoVAWnCBaZhwLDsglUYQ8jyS8GHKtY86FCpzX3lzTo3WjWvu2dOg3kUAU
czGd3MiKHCzvAip1wi9n/b/+kVqnsDpWyqcPB6Lt/lKOH6t+RSZ6ZUgmqoP9Vky/RYfyHHn4u+1r
i4WCI/YNGe9bDwSrxzCbeK+UX8rDP4lqTGP90G1yvk19Wj1AaZTdgRPM0z8tlYhGtCgF5klFYCkY
QN44ZOsQZyp4SaLxd/r6BigROxlmGi43P/4TZF/0XzXmlDFgasU0krmRDz+2VCf0XotoHA1g/G0i
hej6UDuUY2pAxH56LvV7qGl3Q8fGl1u4LLvc+/A1ilCdDTfwnLG7KXr7iP1EsOECAhHlVFmhy4WV
ytbf2laOaSezWjRKQfylTCjdotglCmF/rYUdoy805AK1Ks+qyt2V9IG+FJbPzD12f1Gs2RfEHu02
odJCZcytn3hjuFIGbdz99wP3lgTfgJRRM25jl5NRPf27YOQHK2AZ3zioObwRm1nbox61imDVId92
g1AutEgfNnZIZJDMh2dqPXXXSJ9urHI+Fe557FTAR66qPKVk3xQHSrSIlQJyXlk3d59Vvgyy9mal
07qryriTw2z4oXet1lkxxIDneFJLYaziYeCcysoaCXQK68zNkYjz/8oxiDYqFUpnsthG9OxkjbcN
RrU+IEyiQnLJEv7vdxqjxW6jhZBn+NH8v98ROAqKw5YPm9MMjMmnL8gCDPSUFF9tinzBD1v10Jlp
fzDeO1+fhEgsWWSjr1WFjA3jS5juvBP5RTUensZJ6+cfysBu0S/2SIpXbg9/fLBOemuuM9TpRU8P
ase3gdVpWwhAAk13ykX9SizWZkiRbOI9CYIy/HodtyoaKVrJ8tp48uQW1lc2MG3Jku/W5yqvS6b6
BBUbu4AdmKcOt9wW87rwjyN0pBF+oeZk266hWOciMxxt5wTGR9JURzX2PzSGhAMsJgfRSWDkyPjj
/Kf9JtftnO/7d5a2YOSCt3yvPfAE0t7gN6V/wH72yKesxUnYHaPFYh2GbOnNugnGIZfuhDlheDm/
AR8VdgXf8T7+w7Z211/mxdsZl8nval/cSw2ILf4LrtoDqhY/Btf20T/8z3JP9sy9+9NoV/hLgWzR
T71oiSmYAQKjTCVgk0gZ/mj6F9/7b76n/M6/bx/yezLP9fQIU2Eur+bafC/PNl9uSouhenjn0lLx
NKaL9lpfp6CV6qzey+mfTxdPqokPkqgcjKE4zg8WRvN4XW4RA7yzDjtzN+27gwHGst2oH8kr5d/J
4/SXyGN7bc7jDUrku72sJpT8CirmrsU4mV+cf6RXbkGFbtCUrKtVSBiacujf0z3qwVPxECeKA/fQ
ftPh+X90dNhNiJ/A40FXz04YyTGwveLbnRHit9e2uKY42U/1l/fjHNWfeGIPwFChbeCEfzM+2T7r
L7pQxX5jLMHLxhSAWQDaBe0B9E6bRgI0cLyIdDX8HShj1W4W/vFTQGrf8lEwsXg4c/XUX5QP9chY
ihZgNyJ04PR/c+mOL9bNuGQAAJMHmLVHs6LzIfml+TN5B9F88bWrO/2R+Yhw494n5x5mRywQ9Dz8
BzEJ4arTvtnxlp9p/8Z31z8gPxOsRpYpNhmBsOJ/NN3XcipLEgXQLyICb16hMfISQgh4IUB476H5
+lnFuRNDaHR1JOiurkqzc+fOrHy7khpmXk+vC3Hcn96REk0+YR0Gk+Hl8iCCHyS+qZjDRnVtzar5
XO2Uw0zTOVeX9AdCWJYXUwetzAS7hpkASNUl21IbseaFMN7SU718l37VkOKxrA6C4tttD4YCB3Bu
OIB/Lc6FY5Cjhin3pbPz8XTsOXlkgRBGpMmYBbNDMuW+2usvf3n7hSGEKSFWXgdSsSxiOU5Rp4MS
tg9ZpcPo5yLZuyloOMxjIDVp9AQ8CfIDpvHRlMS1cKTHt+9Ua9E5aPdM/lw+z83NZ7K9GGGBAnGL
9UInO9HnLN1iBeUHpxH5vllHPTY59hG7b95EfO/QkiN7XNtCexvCaUHCHK4XrcqraEy6fpEChT3P
ybdh/1zDsbNN6C7mTuGyS2F4wS5Vvn1fPkN2O+v66PxEWkg1AryigqZmRzRFawGFX33Tgg5JJ8kJ
QBJ+C5hAsmAS3WYUFGt08so1/6gJ/S3bkF+iKgRSzpXQmVCsBFE72DDM1LyfP+mr5krPj4aC1ie/
bStIKry9cuYZyzdUKBCuppoJ7pWQp3gLWh7Ad/9+p6VXvT9G5pl7KcuNSeRuYaCRyyrNqn7Zeyf+
smEwgrhDLpuf5CekaQOI3p/kKVY0Lk+37+xP+qfQOHxfmardh2LVdkwUdP1TpN5Dp+fH+VmOd8N0
N4X8Mszq2YWi/GbYRnLnr4ne+nX/mnoufV07qa/C27G2rJN9/Di92E/H7p7vLK+ArD/391l7H8Dr
cu5Q1rP7dmgY3U21clfbf51JXxZ+M0Qz9z+LjzvzeRpS5BwffvNPmfdia9PY/h3/Ej+B7ofP8514
K30t3mfvaTYj/4FO9ZX+Pj0nBtnWBZaU00MbgKQ7zGuEwXEYzrVG2SV9emmR+hoMTJctsQGomLDj
QIZoG21+bfnYj42RbhJDtGFKzUKzEIyRyOpmCSEIYNqdv7GrK7o/kP9EeDvh5mS/qlziipAupdn6
byvpg+AB/VLRiWZzrgwFS2bKrmZp845pDJCzDJv6Yd0LLm7oZ7rUj2dyMcguZRcGgZ0WqYxEEOzg
E7BHhPS3Ch/oLzQMF4amorzdRM+gKpVXW3rbc6aPP36XWuS6vPm9fh67i9/C++WFA7oMmar1OHXi
UwiRUycrc4d6KcG1hTVDmf90oddgc3kiovWQG/AgxN5hGRYgO4dvTfj+KlVhSu5D53raW/8wEdZt
Yy6lucPDAM6xlzGgt1gOkgImMSyBqLDgCkLK4m/RyY4lZNirSPiI5SMy72aywG/YOUfoav71vTIv
GcKKrFmedTM1kM3+Ifv7zyxsGSkmcbT04+ameyC54kSeWkqx/sApRkdBCcBdCe9SDIw0ciUKFzhj
F/J2OjTKSD7XMfMUNCGJWiJ09Xxr87MYtou9cNeqnI2Izdo0zgPrYV1PuGkq3mLkMMiQaWGFduEP
jHFi8POfhfd8a/E7Q/ajOqXp+3v7B8HcvKx+KXo21/QjGOziRBMQm5JTOIFlKVleDCkFS58pZd6r
APowR7AYYUQFqKy9GWVe4/fiOPdqHcHdFo//xwuedRDYYYmBNpDHeEBxQP4MW8mTK8mOz1HeJvLY
SQnbYxnNBEmsjYofYZH5vW19/nX/B/OD19PAglo+0QD5s7DcH3/hTvnYfwacYSd8UfIJIFnwhr4D
04g49/ahe+h6tgzZOPF709NsI5oalfgPyodF57nBx7Qe3ZvHnl4xkY1ftFFciQ4wF8adz2jwPpz8
Inyy4bOV/XhObPCX0eZxXIDMxe3aWWrb+x8RhXPFIYfw4jb0iCiJaIXG7Xf2odmiEFQBADMI2T9k
P08vQY31J9Gc//S7ITZchpNglkNq6Cr2YE0n6frjcK6NgTuFSedpns9+aRbbtly6vWsZb0HiC6ND
IdxXEuZGo6iWzsPAzMCLxWgZLKTZOLiVwnBT29TOX+vG7vPylOhITxYtJEWpqRIUZteJbj7KzR4G
KhGtnP4kqLjn2S8tmNDJdVPL+ndi6IqW4YAzaLzzlly2UqXRmQUZrkJ1lCaa/Fg6utIn++Cx5Kfv
yzdP6qwBKyhbQ0cDEZYn0EdcmRGu7KnVCp4vfnH2pz9s72SaMW9IA+qdLtV5pDij990jP40SxfJq
H1EpmWuSyYeqIIjacfLO3tbcL3+UvUWZS/26PA2PB/d402k1yr7fPzOt69e+mu3tOqdO4ZtAeJAu
rTgG+lUooBvwoaE6yJ5hBftlxNmDCgO0SbnQRET9taFctuS8ycy7b19pgeozg20rU1yqmJcll4IU
+JmgD3l4y7+sa4fn9Ou2dnqbffUpZxF6rOm9EWgPgVvxcPmdfFl/78Ck3wkqPKXuhrf4SQ4XucgP
S35ES9Q1bH9vzv+1nGwe12VUfVpx5fnk8idfN3gAq2JADmA64MUBdptOrlVonZ8Lrbi5fukP7ti5
sjrX/psZ+fvDH+YmYhatwe9lUK8Q/NCLay5okiybic705fR5fjd5/qvwcvzKvbKWdQ1db0vVDVNl
6NOsPvZznTvJwvRr1l8Np9f+IJOZVVPFcyN5wzidGqgQH59T10znmM1BfY8ars4n5YHsfv0x3Wb/
brVknJPT5l+uc31qOv3NYlGrV5BOpukMHa+TQ3bdPC0yvX06HSWLl+f5lYFbFZSe+rXDtW9myOIz
KaLJ3NLVxCXxEd90G9+vT8lF6jNeIGPllMS0CF/3NuRi394JDhNJQpeIIIkMk7/JeZPrfN9ZzUuI
kTZoYUoDJUMpYDY83BJPxVT6Nb84aw2HSiT3Bvls59OGFqaiMTXZJYLxQh06d6/vz0roSbeXXGke
Uhjd5++91WnbYLtNWFKJWyZWL9P9zkyZA0+itnnRDBEXTsPlhbQSXDhN3Xhv9toU+n8+dvtS/Kng
L3VFDy9c3oqFTeM6O9eSSH672Q32maNN2Cgl79V1muxLifr8Yt9AFfu550QZOJra06pb5dHjpl/L
DY2OTR8mN1yq5Wndy96S36GuUSon48cgWOrMJn3MNflX4nZ2orJxXUcOBkw3bXbUBNNb5PgvXCwY
NbV6zh+QCZ6IYMbbl/25uTo+KSbO01rMI8OYbvBqwia7CrEt+hoWMaEVhpqMSQz56lpjbaKOUhXQ
wx06Zk0fuctdhSvW+6l22VhdnvRzUdq6X58XObT4qJ03NTLYJzbr9mfXGwiAQ8FnL0Ye3qJrBN4/
p26kMErBYaTiM6OYTheOooi72+Fx2OsTGi1hTkAqRYI1pEBqmlKgJFUGql/3CheJAWcYwVpHppn2
EQuDEWwKe2jOwPUIDSRRcd5ImoJVGBREFnF1oaBKeFUxULPiQf9QBNQ9ZVi8MNtr95eZBsVCYL0/
xZZJ0eUjim4plW/XofJKKjJonGUquRkRvobxYL4ejk8JUwrMgSxEYngVo9mcXrTbFJ2rMx2TXGNN
HJMltZoK5n5pemUuDOqbG5NNoe5UPRs3v2rkIdGXSoa6jTBFqQmlORMZIH/J6zuLlONPMoNzRf6R
o/YuBADH6g98/FWpjHIZXS71pPluProL+grTGIyHOjbkApZNhuhIkYyjhiSE4pS9t0FNQUwIGLjt
AQZ+ly9yRQLUCOql9Gvm9l2YNXNoP3GNsFuYFpdszMzj2VTPjnJhuL1/FJa1AoWKZMUoa+SXLV12
oofFamCCxfUcnXCyYf1onqsXQT3a+JnhWY0ic3/x1U/qrH4mk0r3+VJqltDIADWxekiVQASC2W5b
o8V2FNqqIFyqvgbzC5JxkBV3iRzF9U0uIkC8Bl8biCmu4PwK5czn7CdDceb+sXynccUHJyfoPpMt
wpok7u3CpJT7PaTKxSVMOhQT0sc5DsyBMg1a6CCQ/Rc5LQIzMxTJOdYgIPOod0qepFmSLcKOCbP5
QhlX+0zkRNmpfYqghMilcNpzRhgNovnScI3FKw8royevbDC6Sn+plkwuDpKI04HpzngInMPVJCIQ
JHm8rc+MOJCTMadhdli5P5gKVhJltYSi2xeYz4RE5RMNMFVe7S8ErfbR9ePwdRShiHRoXNHuSFR4
q82yvpHnWyblM+k7VXaJulq3+Vy0c4Bm2kIGa/G2N3E08azGl7d5sbyg/LxQBisXRpQnOhf/2wlG
eDMJqrxGzS5TIcUDuXD1FEqnVjnSzHaq6HTn2vpjoj48tWdLVblPsIg7XFSSvelkOtEbbDLMxL3m
wxDN+Ctubhv3brpQzgsgFpVMl4rfdriq735OX/fe5etsIuiYGg2ebOqn2JiJt16vWGDNEhnRpyva
bGv/WWz0h9mhQmH+BNTgsM8vhW6+ORtTw81F4gH/f/8+6ckwXxfYBsD7ng/VfK6/uuOuOjCoKgM7
chUy2uykmesKGZgQwvrwI/B7hsqoxQTb6W18i4cJoQhiEPgQFeZ3F76UlBJC/lSGONqlWjtnxjqE
r/XFlF6BBIf6ungVu7yyvdS220b8m8C8YCMen3c+Pk7VIhKKLA+G2NZ35lrImiQZcr34lRc12nlH
HeN+Kmae9D2f28lMRjV6rs+6f3k5kBfcR3JPMHS6hWkhBZP8XuBgFxrUNXmsgFqMLM7td3XXSfg4
Y/HzdSw9yw0zv7tvUJDgWqR/HksjFRF8TQwF2A8UybA7+eaxJwZe94TI8nL98+nRaijDBJjG1lFF
XRLbPOtzoWFlWeyKTeUwXI/73VKxViSYbaGUhFA+xt4wRjOK6+liFWyWoPl3EqUH3bubUHsstV19
r39SLzBSOcGsGKCIcAtX+NuT1PLycW2GkHZeIbpdIQezGK0CPb2aFHsbWoxioOcKA5KOmbBAicMA
0YAal68yWrTOHE6EFATTZRZy28KvS9KytooCMHTQghGIIekwBS+wSwFbaTPWd9GNSpPFGUt7pRku
ZKsvKMFMhCU1IQAmVhrOzRu8K+2UUy12pjg4g1vdUXoMEPNmoLNrWIHtWK1SJr4Ai1emvcuQmNIe
nzHapSoyaSlNaJMfwZ0LZtlCUS3UWA09/kh/pz9mgxtYRT+I4oMx1Cr+39vO/Sv5VPy8v1x/UEg1
HQemH6fJTfWZrVGO2ovor3z8SssjU7Dh/ABxhfNGybwTGJvX0a/89lzT0rQsjj/T3LtUAqg0q8ur
ZTbItTwdhqSIxtKagURDjddJGSuum2Ve7bcvowT8fVfZ0aLGW5VE3Sp7U9zCmPQoNbw0dtK3BWIw
d2d+XDQb7lYRIPYEOQlyCch9UZG2jtY3dyR0RbDIfyeBCKN4lOxO35Y/EjacMCQwaw4NSV6f7Cc0
dwkmy3u8RK5AZVSSbBZDmhWTj7FckDZl4U018BYxGYm8MSukSwI7LDqDWw8Re7dTgc3WlmudULoB
K3qLVpvaLCjCV5Jms290kb7ub4155iWn0fxSy1+7xfgZeZ5cgCaP+ayxu2v0/yhlGorEcfxcmNeO
OflKbXN5LxCvMVl31gAMF7NRE5owndH8ariTxaKWMJ5vSsVc99mTwZKnffVyqKO8mfKRX1BPiqYz
XMjqvm6fKrDYb5dlSMwPXTwbQbWh1dcHf2b3hBmrmicOFLOsE9q2q8tbRKcVCQ2BFi0hEFtQ0S5h
FBY+52okfbMd7NkgtsgpccFju3XPqZjxM/YJDo3D6gyDA2xdB9NjcEL7iaD2B0WZf7kwZ2EdJkkD
EzNQBGnydWVO8EwLbyQwhiM79Eu6kHrISLAmNDUFD1wi0vDtlBd2YRoNRModszWKJZlQsbnv66iH
RYMkRF1SavpxhTKNHaQ2aLvJKJkUldSISBikEgKYtV6BzIenXt0LYbP1paE0QD+bopkf5U0lWkRo
awldb+ZiL+TdmEpVVgvoUbw0Mttn/M2iuWi5+jyuo7rgcGXmNWphFwMViH9qoDjVbDA6IFofa8lk
Y36qxbKBojaqmnadNBZE+glgo2yqd3VjX4+Ni5lhkOJiXJ+OxermUF8lkEeof5Hhqs5y9e3ihYpI
LBLnDIRVmiSuDTzcRSKaFZ8L26e80SW5aLaPVucne/K8rcaliuFEJam3jZpATq9NC6xGtIzDuGzz
cJyOez/K5eq5fR2dEwjirmeCK3rc1woZkSBVegph6TpZKSxqBkxhjp2/VBOS0SYZxXzQ4zgJce9y
kG11nw7MxpX6RCGa4u6f6/A1mwquDOKxNZPIAZqV4jrdjYwxP75yAyzRJnigVD+CUwmVwUN6oZZQ
D7OpWMYeFdKF1iSH+uf8dWkhPELt5ELmey5U/mfQrNAhj/pNDkeUC9AT7vqdNNSMsvQ6ct5DmoDS
QTDyYOL4Pdjhxd/OFK1XTsEeX42KE4wm4TZgMG/SD9rZwIdQORStCZBZi/h9zakJJAQqYA5lqxaP
DCTtk4gL2L3uRIGnwoVphTstWlT1AnovKpQ4WgpYJi4ahm1xHTGPTPCR0P3gNtrs6blC7wTocgFA
UX9S6mDDBSwwhHhivTAfG8fNu4j1XY90aLbDksdfcyWgT98kOqeWeuz7sWnCdz31UuxyutQ1Fdt4
kSIm1gOvvA+dQ9DlLcDgPKiDw2d7BtNzUNu1vxw/cKYA2JlkWZ1P8OD+HCl3YYkCRHkkKLQ/9PBQ
PoufWuNm7IAoXCedEFQ+4miOoGwCA7DaA5nj8+IxT8oTbbqrrkQQaqid5lsw4ZKcfh+2X1Yhq463
CKLQTJoB4lxT3wB0seUEY4eiC0d2S5yPRVCvEvKdhbXgYE0WlXOEaytXBDIBXuIyN9EnDQdG6q1e
0g/WaJxAc0aN4iACmdUH7I3+UsSChgLJnGcNONVcI2tCuK20GmXb/Gbw2nZyyjwTnAp12GwAire4
v6KzZaTEBQLTiha8YUFKG8kEPevQLKcm/yjDMArH5rIU5S4B9uabHCuThNNLIz6rwNr1/nWfoRBJ
fqkaAhStv2Skp7U4pb+XBSY8XMmfakXCjGkKkZHxxJdSbUfy2fEn/8vyl6oOKIYnrHVGN15twCiP
XATVdVs8I13+HkMt3PAbieFtZP8D27dNCa7NCRz3X4ToguBSMeSkcsxDJjpsajSG4by7TFlHstaz
mDDcpZLzPooW28p+ikwcjrkz7j+tiQIFEHlpCFaFPoVt4MmKYaAv+Mbs211IY+XP8sSoOG3MlwCa
yl3Iu5PxC7iiZFpzTCWVDcQBnv2UNwalQZ2ZS6X9s81+G6GnN21B3SZNljJKI0xpMUmHNIznk6rJ
5JXrAovU4dA54RTK5M91pFLTEpCnKZ0Ti1hrC6gmU6E/2AAF+K0p1l7CAWrz4Du4ybIQFQmHyWCy
qm8GF0lOkZeByvcwzyhkOK+ZP2TTbHv1B20HSHuwvHFYjmklUM1D2aShDZGlDzOftRUhzvm7JGV9
9ML67tzgEqwvcyXEAN2RoheYyFZ3yhTNLdVtJ9kB485wpbfTBp/AXzl4exKX6kmj1W/8qf2Kzfm6
yI1MoFJQzlQoOvZJqcGY29s/p+ZqNGlcEUhdCarBP2xBtn4f3fO6AKL4Ay8bh+SaKafEygpBgjtU
cB0ti4oIbd3Bdc81S+9icGfWbjrWDbiWSypS9VSqeGreOwyKFlt7cA/OuWg7O95R9z0Qbg8VJRGf
5GRZwlEKAd1U5yih48k5UyF4lepjzlR0hZ49Nk/pVDlP3TF/Xj1OKdpVMwX97lFp8LifNbZxopyK
I8zC5IJ/Kmd9w+PzLmgbrBIdNgkKsZkR/sDBXXF4PwhDp2SglyO2xu73UlXgmMpDjPFN1S4p3ZJ+
XvUqMOQxvmu1REeXiKCKC9xx5ftKnIqOUWonw3tOHV8TxjfgROL/3QTH9Vmf9GhogKBvLng5Xqog
eoouPK0yRG5WS14aSpDCQybOJ6cLVUpXsemuxt6cG4Vk5RQrOj9SKOIJKWCQEbzRdVG/77SyVdW5
8+pW/QqCvOtKFSpeVx07adknDqfaV2Ut6xPkbCMFxD41QOO5tFos6g6lIgrYkXo2x24QkRSENztU
NbuxL4ldYx1YrGW7MmlOBnHxfKiiMRHqcpnXaxPM4cDJDE+PiXeSOWHhNBcO9OxQT90xxwzP5Cu5
XjCgF3vocPJg/OoJJkVn3nwHCCHNwAKufChXCTuubKnReRoKUlh3oRWBF7PNbcegMqPtPTzApMdp
UTgqhWhM+yH6xzA53n/po8NT19SC6A/vCkarylAxs3m6+YkoPgd1d2maSpIoKME3SpG5R3q/ctVz
NU4FusliHV1SdbKwMV3lc102siSoihywk0rwLgqIlTO/p/ErxQg/Z407e0ScUwMzxZ3b2oFm/zDZ
vaoRACtxRFMCJ7CarjlaoNHpUFuR1jemnXI5ifA4vC9a5P1QQYx0PsKDjWFqlDRJ9igc12xqr+0N
/TL0ZmQ3tdwR9VIaU8EL/dUvmzIAtpyQSPYc9P1fXHPsl6/pj9R78jPu5keWMe7GXTym0rtsff5j
aZ2Q3Pv07f5+7WZHxVaym/10kpb1y+/ChMNzfdbZ1ArDZa+VQ+Jns1TrQhnrJ0yO5ZhiCUJPJrnv
yQhQkcApgA7U7VNF5MZP3SUK02AHCsPrD0/BycqQxRSUyfBEjbpnKbRnM5n4l3wTsyIjuOr4IdM+
Vg68lWq5gp6tRCbTzMUUQ+m3bFPXan66b1w3U3rnc9nWZF46DY6Xy/PyubQOtanj+ms7JxRTohom
BSzakajAS7MebvdWJp/Gn80pulPYnORW58lpnvncU4qyoS750zMSSzZTe8RYCBd2aqLQONPmOA2L
pyb2fn/zspk1l/en/fxpd3yeZXmht+OisQKmBg7x665YN6Fhmqv1DQgIkoaESKrzXO1gTE+xvkEs
iqukFPgXyDRfk42r0HCwcyFTIaShGDbdENuM/OudJsHV5JXAKVkwz3S0HvEiJy3B1TClC7Qo7TMI
SRvD4zgByI9NR098zrmLFhPemx7FQGogkPGswD0clZGY+GL+szguth1S751t++PLKNWyiM6+quU4
/bP6i3shIYC8qEk0va0g1lcBw42Dsg8PIaCVtvqjeagZgvyVg4UJm5E4eIqehiIo8EWn0aKhtJMO
oxHngoLRo9FQQC43uRfDV6qj4hl1bHGRl9hK/q7kKHki8HQX7YCH3Bz+pe7lcLrLoWhpp8G9UyFj
zbZjLRtd4XlCc6gmEFeLuYMK0Nq19MTv5KoaTGECulxEclpX+KzMEAkIKBS/BwpQenD6JHymcTKo
8Wv6C5ScCqTWszlYzke5RrkyEHZUbAUem6pbVc71NTtRtGnFtlV51poPch+HTu57/nviqb+Oz2Q2
Fq/9Xt8UK22h2gPUO41zlKR/IaQfOv2fadsogCSSUACN3FzO0NHL566rjgDvS7YlClIKmUnx2cZQ
LdiNPO5bKyc5Kil8hIBOyEkCw0JDwTwlz0q5QP5wHuRC0dkgSs8kZFByl04mNL6cJ6o4PvgOGQn9
L4hI7Kvida4cFb63LrVjalCJVS2V+7qNAvprHFT+5/4Nr15YhU5S0kb4Fnitxyjde/ynLtj+zxzm
voKzqHDZ8lWvfraWuNX2qfrCMC4trhmj9cLQeKQ39YzZqHgIpTBfvZChLA8y904ulauB4C0ckQml
ugBPi/06wBuSC8tBejJtFv7817Y9HywHpT9/y+G4S2gPzEN1dW5UzYM9Fao4clbw/YOY9a/PR2pp
bbNth8Fwrl0Qlb82Lx/0JBa4cB3xcH5w11yXHRS11eXHjEATCjTo4/7wl7GqdQUfQAqJOeZzfL9q
KVPF7bvvKNlIVz9dlLMgc3UoaIYtRlj5vOFsJP2UMqJoST45lhi+UU4HgoiXP+r5k+zkwZFLMxDk
meltzw3FkBVKRR00j9Yn+HR34z+9jbRYOurJXxHRKu7flfK/iT/L7PlLNa2wbWz5VZ+Xg+lAA5Sd
q15iZyMXKnzai0CkzCE0G7pLdY+lgUlqcwaSoic0j+/nZr99w8GQ7yF50zJZVmSaXqEBVYr3ve1d
Pu+t5ECWbBVCIO4CcbZP1RAJYFM9KHOasfQjQxwEBra220P3YW3crUwqv47cQlonlslMogiRrhXy
QhvYaWOpqDlQbrEVAXZ7cwHpGLCdTq+OhpJLqZwRseKwA4rPtzBwlaFA9NfMLFi5EpVo6rpyilDo
pNUO0kGzk9LjBVJhDm0wMSm6y20mhClkWfMTyytKF9Y4Tu7EMv0DFOGIQbZjJsNruGKFZ80/qrd0
+D1ERiJJVlbLtAYCOw7MdglW1Wfn28W22dySq1ugT6qTA51hRVeQqeFDxnkK584RCF66JZyB0ctF
E7/8MYt9GzGSssuTY2quMwUoFchCyN6gBZYTPAKEWK1VRSPXpG4ohNFxWgwvmKGlmRsfgoX0qH4q
dyohazWRFnnqAYjg4+xJSIl+lwcAch5YxVn3TS/fbrQbpdvpdjygPoGlOo/gL8DEIhoXZGAB5wnF
UFZpOa2xSqwWyFGa7G/jrfbVQPQMX+n8A4XlV+1r8zQyXtmXx/3pzB/P/gJmJZyhxwbgw3LkfFqb
l4MmZaUFSYCC4oIAQUUF4kj3W1f+VcGKEG/4GjAKBDhAgOLEJ8BhPc6Y33v5iO3i8xd2zS/O75up
zj9SVdmsksVBqoVlB2Z8IBaATonu7lsazlBPnAEmede9jNKDQLDmXjjLfnvRecyLR6fcKK9ogu2Z
buKQUCuHvW9DtcC/4JsFxGVbuaDqCGfd2CPY2wyLFgP6Dl7F3h2f35I/1+bhU1zyHA+OAxuu8Gew
zGPfzUZMHAuT6Oybx2byzVnM/QrIHiUW6b8EJ3wOdFEVxYSjZdVAZyiBgE1mHcIxuTsWNPEk1/q4
W6Qr+C0kyCrose2qH01Dludi5l+pITwYsitmAwsdf0yBHxc/D8Pbr9ppZognNess/iwBKJUFJa0Y
8DE7xzXa+eirBg/JuLEajFmTsnuhMyeMiTPTyktp1XEVOahjkzsaMXbSBzCYP+W8AsfKqACWYV9R
+Al1B0NCUHQFQVSRDEhYU3+voBMwFDwHfoWvDE5/XRVkKcMyjccBQ8g7sLqscEhuWMcH6qd0zjrc
H7gePI4p+mevrfl5QI5i1ZXftNODNNalG+0EIETiJ/O9BTjcKol2BZjbVdAYYTxYGTmQ9wnnSptR
tnYEPZAQWlVIO6xjJxyPGpU5ynF9lYMSHQqV5CHn0RmNQO+0fFKw/TODtvSaqOlOB0IoQSqdqoGr
kysmJqS4Y98eIFQ/apjJfmQSroLROzbUdpiSGNN9GC8ckpfziPIIUbS0JlIhvYAQBJsVfZXnyAg4
24TKVGsCxAVvg4/UzwnhFjKQHEVD2nNMHZ4cey6qHHbS2RodYgVTjVBpRHcKfdJc7SgKZ+YQpap7
5U/aEXTg7UU9MRrKrzXyBncY+q5WnNe8rxqutrtDuqbs6eoveThA7V40yKB6WkYJPNVkVGLt0nTW
KluQcqKiQnzVvKISZ7MS5lZ8lVYQ3slXYjs1i3So17l8klEiiaEs9MPY0UJL3ALUsfLoIksNBiX6
dWGJl7ApsCaKeIFis4p69byv++u+Mh7FXu5IaSowESnCUQsrpMrbWSW5E0FggJHmSH71x9T6vH1/
7HHmf1Kj+whFLBu0PE4dlAQ+FvQ0E6Ddn/xM+Z+vtTW5JbszzGdTjPG9rPvh7RhneFSOZYZw/0sW
xI9pwTp4Tomzysn5fgrUylblEVe8FMb5355FeylGonO8PEUItpgVVpm7ixCznnZlpZcyW9kRwskY
Pa82WJYur02FkbbINlVMjuK8MI+LPwaehjgy1AFzDDjkWfSIQ/Fwfc4PT5jo5CfHpgMPPfWVD8UL
JElQbPM+vHp6IA6JB+G8jcTMQglR3HGCwoMEN588xuUFgp29Y6/2Df2WEQXmX98IPjH/uVrIqxNr
iI1ISyfmUSJPdKS+C9/muWdjI5pJpLUHMxBPMMnmw05SNdvADjTnE2OQGNSte5dKzdR3RMVRlgQT
wGkVbandOWZmDIaPVgFxlzqjNNGVU10Xdbd1gC2f/UH6LfWR+TDF8fXSyimf8lm4yx2GP6vd/Ba8
duY3M2RLQxRk5R7gWEkBQd+Tobr/qLeMvX5IvubI69xR8AOJm0cAH8p/9l+0V9qHEQLK7ik5WQ/2
A9zmTggdyOD+Gdto9mX7OMFcQnARBi3jcrE3n2wPlCrDK/46/QF2pHKCWTWhgInoDOa9baUbEDmk
BLaGUEbkEMrEuCAbaqhljaF97SWEJsSXX7M/7F0YfpLnPb/fW7vuonMZHXtJmkEQ5f97mh7QVlbp
d90EQlXz2lThqOUa5567uXzH70qJeW0hSAK6ywVPgkDbItBjBQyydqHfoZt7nb/cX/UqTBtUlD9X
rf1g2mSsOVmvedMXU7g+89qPHsM7X7a7erptX/mTuH18D56mkWucPh8c8Gxb0CPwKOCCi9stRH/C
U4rInDYuaGr6qHMskcDxuYcyyzFtIEQDD5tMBwXTdK42O1WFvryT83ea1lGjJClFY1RnVfGRIFkY
HEJ+h8LG7ocY0LuhrnF0yAjyUH0cvJ8oTyTumHADonxx+pHUdohww6lQeGLxJZJAMge1yhc5J2J4
HkMbtOOyeVqk7VG07DoXJp8Rw03zNa5Spnen2parOnE3GL6HHiojVZmzl4Tca7uJEsXGOfV0j19O
lzoRUjNYdri5qac+JZoLXa2nLBWZUy13r+1IpUowig57fTGr345P2dWzCNESKR+vcEDNlJuZXBq4
hVJiC+i5WFj3AxlwDyI6ESCLYtc5EHL73Xc8BvBxj9cfESuwHA1iwXCK2yHFX+AAa80NMhkGzcqM
GCiu/+IMRdNjLRfX7qvw2mhqAZ/pVNajOos8RYkd/8wesUpX+5tehFRZE+GDjmDEKverBhiQB9xK
9zbIqOuEAmWFm/eBnpdZsPIpm+JRZ/QzBZx8ouq3vK99YbF99QuSof2xxsKKlaVHof5nwo6KOllr
TxB7MZQhQlKJMZalKieml3IF6eqQIbhQoYoAQ3Rxv5tlFYgZ8jehsYFsnhtAA7AGY71wuCb8oKqo
o9KzDWcLIQHm+aiK4pD8xW8Lkmc40UtThGr4BKQxWQ9sGujsTTaEZD/AQkPlsCIiqt3DeEunCCEC
dFl0Yc+/4ZB2oF4Ek4bM0z0Pdq1Va96098RHoBP7ONFZNj3Y5ODy6UDdg0qXrXv5jHu51yCaFbe3
7yEYlSI63rq2iyLKqtO1HqBTWAJJMKaKNuZMxWDZfVxNTCMvvNRdVmk7gpoBBpaLJ5AZ7KyQiu5H
XbX/1Za3POKqrDQSTooHKXfKhtTBw3Zq7o9kIs1+QILcMHgM6ebn3It/EkNplOpQ/LbvFX7P48P3
sacEmW6HxH3zWTtpZ5x15y/zF+O3n+OqxrzWclD8Wr9vWixtfiKhEyfqArP7PXaH3G1uB4kP+bpJ
wYtucRxCXZ9qUboJaf48Erb6xjNlQVWvP2cdugdvy0apVjBwNR70J5ZSLLzgNVitwaalzquO7Gn4
B8kwo5xmzYA8dgvvamvlw9OxXxEYz4PZKPFnkS0rFMrBS4IFzgPGzr8yNN6KPfR33k2WZS0Gl6fp
y/X98LnohtGRhU7hczVOKvvOiBXQ9ItW8FmVSYpN/NK+fBofjOwTTfqFxOfiZy8p4LY0czX2L5lP
DLuf8+/xJf8+M91WRDVKtHJsetOoW1SKVqK1/c2/l8zNKdOOfNv+bofb36wf7F9yXWOujeZNDimI
vSVfZs+7t+n39MNwh4/ZV/Jl7vvrb+LpOry+mOKdM19+/VJ4TT3RpH/fv5gd1MTO1/kyLHXplYz7
gEkNUh8mE38uPxJP51/XO17UfXTiddtYdQ5/2Z5mAr0GNOQFabngLU3kjgVfWD4m2VGCtpDLckII
2ik16IU8T9+PE1O8v6/PJjyZiV7srV6pXr5dn+Mvo/U6ZuSa+W6C/NPs9fh872ab++HqbfFzfaEI
Hf8uejTju9dh4rP/vvk5/iryEXV8yTfT77NXJUUPR2T3V/oT7B3b+3Y8MaWxbaaliNDM5Pbq9RJG
WxYIuK06+Z+Ash2fp20qo+1Ux/4TMmom9Ow5BqYGepP6S/3dOi4VCRFOieivWJHS008USG2+kmlN
h6JcoawQOKNCJsuIBEN9fF6KUIR4JXiecFccfDMbRhHJYEc1K3UqxX8UHDUl5EW6T2Y3EmN6vGZX
Dr1iqhn2+E5l/VpeK+hgB6yqM74ANkf3TsQaoupaHuSqfGKOwIWsjINdSRBITNa8BHZHGrpwVd2w
OKVTYytqmWVNn/56XTXraUHXTnWLckuh0h+TM1CD5Wak5FKhkeFjoiwJPYqswlspmg+neJ/d7dCd
xsyUftBOvudBaxzAYxU7U+6ZFyA81fwucOMNPZgrx5gOtY8WBtecQwglpKKyRz7S3kivIvMt4Ozq
VDuIdHWJ05r8IuBwKnkWFancftIf+yTZm+D/KhAVCedYDu1ZqEJl8ePlGrI6qySXOHUhwhbbyz/e
dNugHhFjglvgptAIDGMgyxbMTaLnk9KwQnPbxQ6Rgx/KL/fR3oySqRJTyAatgAdJs10fjHOq/UXY
66GKYzNdYfX+N980ihrp1uyk1/gZ3vy0fEd2e1JYb+w1f4Xxq9A6g73AuNIcHVOIXXYPiayQ3/aO
Pf5nymCnAtbuGzOJVXiYPtM2/ATjER3JCFSlbf7h1pIFMD/CnuKEe2VJz20OMz2RoW/bNnChpGU4
TJMHNBd7Siu9W6f4tXo91cg29opvKeev+LZ6TT9nn8lStg2Cp6fYPuu7WjYPLRLOnykBo6ok2P76
nnvddOU4p89La9vsT0DjiY7gKrwEaKOHdRYDfugXlARLlz/DX9F8qKXbpxbi2+DcXr5Pm46Tll+e
G6DLyoo1XL2AjcihlxCcXRZCyIOEG7yRGIwoA2SN9X04UXEQU87+BhN8r8qTjKsnwqsDUVwhRPJ3
3JaX5ZFliYVlWcvQQBACl8AfgUI75vjizJhLmEJUZGeqpEXFapt1RQMGuhjNVC/Vi40It9N10zwK
L8A1voCTF78IWzhxUYwQVqAmpBRfwUrAd6ATC2OZZvMI9VOA5AYW3d6ulQ7twgFNFlh3ch/3v+JP
/0eatJW8KsenOONI4qvktRRLo1yUygaRXq/6rxsKWeJksnWXAPGI22SkCrASW+0Vz4sR2kElU/NJ
skksfEwtGEuphJ5R2+ZrpxNoObTpTOWudJ7VX4615P3jdq6DILerZ9p4JKmvhmh781P9ejDWqVrY
k1nV6FQtJrVKqKya8URDql44NK73BiUXhbfb0fiHSqqTnPRRhKSuJ1FkdVdsCPXBTjy8FRLAq7m5
Yrg3Hb/iobbQjeJ9+1UVIKW8G3VVqTZCwiQTNrr4Sx7Gdn/xwbKVTcv+EL3nJ1sRBMA907GI+Xri
+zgxqevRsaIMwgtpiMv8dbgC+z+4gjtm6qDUcWY2n8I1z6c/sUMO+gTFPfbb6Rh5REeRPACAdaDi
CMbG1KWKu3y6HmupUn13UtusChr8uXMniGhq5oNRHbpBEuD0AY78Ju6g6yGpx2H3mW77DIGU2DkU
yCyBE+oWhLo2vWBWEJTo+Jn/Rxw9D4RhtrcYRbaRu4QavkTBYRKPeY5ySleapYn5JvO8jP7H1Xks
p461a/iKVIVQnnqbnHOYqACDcs66+v9ZdNUZnGq3NzYGFFb4whtoxtMcFEDSP86J8IWIhASI9IKX
wxNlH98zuK1v7VccJSQVoN/gDr/pcYYv+4/1BG9A67K4lwcqm+6LvMII/rlXY0qRzX0BziPUCm+k
k99eyJDEkSCIqDqD3U6R+Vg9hCV295DgYf4r6QK2B9ToKa/TTPySNsAZVugSnJIdDpSrdlaygHCk
XBQAOSRyDA7mP1wP2jAi9qeZ9iL4gr60kzbyS9iPZ2zj6bL6ROeafp+CGbVxcNbpUp07e2uTnaPz
cIdi9qHZDe6EG6WISJwLfipQAtkr9gRNf2LRvkUXtgzpaB2TRfSUFoIt6S6HK+fTH/yl6MjxYoYK
S81Kv/eb4Sp4Dvb6ie1PWuQvGnNs+EjEEtugHEvUc22v9s7ZF2fihjQ86dTpFOrXVnzXkQTEFACt
SnWMRPmVLMXBnWzhu8qu6IyIPQmZI6un9uubbjRB3anc+4lVkpHTek70YPv9VddJJzMf1iMttgEy
uYVBaU/O1qXmButBYUUHRd27jV1NMrcCHdB1xBZlUx60xkaE3I7dMZ5uAFNbJ5/3vkvW63kdn64y
FhJ7aI6bINwmaante/GKdugc/FhDe8WfZlWCaozPztkMMO8Oxa+VtLwGddXPY6ZJXLUe9dkIgljq
m7Pax/23clj64hIkjRbKo7ZJ1T1RYRjq+9Rv9X3W/EZZ5Y4tXJxp/4KUlh1Wj4Fr6XuJUkoYG9X2
+5NSKrhODnRoijILa+GNDCkIlm1sQjI1G3fX6CAYrGqbR0aBMvc07FN/5zcJcrett0qqBhS2Q/aj
+UY8N2HUyxHbsJY/w6Rv54U98DEZdYJdO1Co/4Z1Mo1NrZl0VcIWqwK0xv1tN4wKB28IjL+6IEB0
LMsB0cqZMqptk9qB+Mhypni5ve2VEMlRWJq2aXxCq/N2vvg2bLKWI/Kfptzry6ItFt/ndFvHfaIt
Jt/zkfLMmKhmTMc9rWDUdcpCNvw92wcuker2v3POUFGSc3WVV95cFadYpHlFZYHWTGI1xirpTmI7
ZvyFFlPbHWby7PtKIzbGpj/QVkXZoaugJva48gb6uNOBK30vJTqaNCosWmt2LpOu9Eu1LdCkUysX
Uph0N1L27USKg7WfmMNxalnWuks6IfVNnGlqDqxqDQErrTO7rWxjMhb5QbUzbLptemNcnEQu9rJM
pu8mNeopLVrRmvzOpKghj2HA161qTGW5wVNNV8nc7Uzqp5nnvCK1wsA4LHGKQzVrHX2fzUJWVfFs
6ZtIiIOS661msE6UmBrD0Kg3ptqG0waB+ihtZCz2sK/4fvv+aNRAt4yubxkZNui/Pp5bGajtTm72
RWD2i9rqIHg4xqWuYx2FWH71/T0Qe3DNKpmgBSZOG1YhqpiDkmScopwV64vA6NVfAebCyRxbn0Ul
X0v9XgPKNGk06A6lt7b4l4i6MUX3sfeWfG47hfU4lf+5sihPRKMEdxTbAe/OHqFIDvWGfBFjDO/z
N1qMIkQbUGCgdzCkH9E/3QNoq1ifBPLkt6IQUrBxlCqZJf5fHtwvg31RJkZ1cGTD3G+4ifLlQF97
wd8AnsrQO7cG94j4d5jeh7N2OC3ipRltsNurra2tLbXo7RjPRqEAm+EuNC7ZVYfCDmY97Ma2e69A
IPjpRar+WuuWsQvF9Ao8Sk9DhepO8TFzUyAFVXYHB79ulai+IbWnDZCqMFs4BguZHosicxDHMPqs
SdfQiaEuL4OoCtgJIhvFd5gLLtZMFirOkjKBgKWC83Ondf9rrcsnLtYmCgz0OFuE83yWt8GoGmxy
9+HULOZD9jjYtBoq67UMRDAkJSW58coXliikH6C9aCw0oEIMim2d2xFiApMO2GWB9ORzQ12m2ltS
PjHZQuJTweophKN9pR2dIV3RSggMIArQw75bxzW3a1k4O4Nr5kMJU5JNLm3s8mVFJ688R8nB7o4l
KFbyFV/+i6hZe8pKj3EZuFqgeoMGgdOmPDOqpHpdJqQ0dFwzomWHEwmcIzXE0CZAHtr/UmOTttvE
QIojVsdOUYy0IVZTxYRSIxQU25t18k1BvYMRsVLch6HtcST/UYpgMfTZokgjXe0soW5iVaQ6VDHS
adzjlIxr58ztUHIU0MEWs9aVIhFlAtifpdrK8RfKAJyT8wd4VmjvFQBZ48iCRQmRpKIZqqDcITUT
j35llj5M7nrUARyld9QnZzR9Q7RbALviTW8gQbIY4kVSrkwacN3S12ZlAIuQjkKQ7jPiGAXZNFIw
eVTVM0y2CYTqduEkKOwsrGTTh/fKvGKCZ7dkO9zIogURU8/bfFPka9nYSP1ygG+nir3vpoYAZE49
/FCUs16iDbkcpmsFPx1v5DfEt1uSBUr4FINlaWxHi8442OpCldD6vPS0ITEGU8xZ6+6bT6Ev8Iwq
sleESIDFjcaiKQpwlDworQL1Y0y1CsKUhoVHe6Z8SCsoLqdElMPBLCVdVRC9V5eWsU/tmUl8YIEx
zMjoc2etdifF+Guap9YvgiH1RdLrkIZCwpChYBkUFDO9d4wM6ABErZzE1jRT6EJF5L1VvnWdbWMu
cvVjKOdKPdrmwjG3AP48Z2Yk80GF1xIih5PO3cWDi5qf02zj6nQsiYQAqRe7Ilvo2bJrV4mOoO7V
DR9ag74OQN9AvdXGXpU3ZoGG2kw2X/gvaMXOSGdRsI31uVKsh8Y5bV4D98z+r/lHWzkgd5chbKQs
3ApJ0Y0ari1IWCHCRL5719NxEUwUbWX6CxfqTTqmq4t0t97d1eDQkorgrFCqL6XbavJZlu6+uXEk
gvsF4V1Z77LqE5Tr0lsn1L5rpCeijUdQLKEZTa4gJqDtAKgljM1c5M7M09A6OKCoJPPRYpurL/Bh
GlojSGepOQ/VaeJPFJdS/W9W/yaYIXVC63hA0hTgLHa2y73mL11/iRg5lJ2uQchSlH6u2LXLxrxs
oBXhWElfyxuDoC+bs+PMde93WN3a4aMt191woUAvMBdcxNqkR+xsk/IvshaZN/fR/3MWcjGLBhtZ
21fJu6fmhOx8DnYi3ujeDG/qLN461jpmEObTQTdrpXEQr+XhH+3KNN0l1iWmPJfJOwVFDms9TEa1
gqzozR7MfTj6OFnUE0ldDtUdPjdRf3fbixGQ2bJY1WwZTXQYhlP6uZQi3YUMA1Eog7Hb6rC8lTMr
amUyHpVjoh5ZtYbuzKs3hfuHL+zAW3r2JtH2boI576yJl655xGuow0VSwxHKAbE5V7oldrNydkjp
mDu0AAf1LUf20drp8jVQsWaCJTFr/Jkm4FIYvE0xwmFYePG+amZ042xx6AneZ/g3NeElkdBjnDvO
LCJJ9+nYaS3gFTQqTPelA7FoUJhaV8HTDJ8sCQqkbpUyBwhk5mxFD7eT2X3d5lfhQjdYTOHBx0KD
cL96c91n5E3NZDyQ9n6JGeZPwoCVFqXC0Tz0maHMuP0EGdillUTFIt0MECr6K5AhUljnFwVk13qH
9mrHOpuiDtQvqnJsaDPWNbPdDbDBJBVvKqo9zQDgKCH/blBCSgeLLcsoxKR3lXSjVikIDoNJmAuJ
J4qGOs6V4rH8KYFXlxCb476jsw+Tyn4n+GAMXQxVZhy3yTrvHgbwsUoHzAX1OrF2AI/xieyqgA4S
zOahH/zMKlruYbKzyw6sxEGhaR2F26F0DsJX3QBFi8FDwmqXaMBibg2QiC4//2u+8lvS0vXiV689
MvlaOMBUQGNjCUyl5V4KCVYIHP1vjcfoAEnMmY7m5bx11I8EYd3Kj5ayzO1V2q0D4yZXWMctevCL
Dd1FUgdSNOvh5kfJPiXeLg33KbuypD6GGg0wSjAieso1GlzmzXbPKfSkPN52+qlU76gi/6i3RC1+
Q0VgpNN+aXZHGbxccVScp55tB+Ei1jYo1BLVrfLkkivTWl8RkymDdaDc0g7lSv9nQME2MhahgkDF
XB4sY/1TapvCm8gSEDwo4i2BSgS+o63f/WBvVIcOpIfiUOJxTjqNorCZsKSp5XKQjbX4FKZHPzvm
3cHOOhSyLkFx8s17om8V7+ja5P/sr+6MdLLKz9Fw1VrTJtxK5s4yWXuPSb2ry21u7HqXerIQCD0T
bDImm2ymd+uyOVXpCuFhS9+VqYBBSNPgVPR4hgCgR74uBNeSIuiiWMqopwRaArXPy09a7FXR4Cn2
kDOaZhcAPvLHPsAsFas9QlNDpSRDB81kR7dgiHkqxH8+OPmN6qlr7IbSLFSmefXxK5CoIGq66kEl
KageIT3mVvkYKgrxzBFFFUIpGlk2kLXi6A/XQbZ3ibtk/waVEmntREb6dDaMLx64+pDGIXoVlWnB
bWPoUj1VqLWVDRq7Cxv9fA/E3SUyti6udt4jbBd0wUwbnhTGbhrN9k5Bi5AuTIyBhtIgMGVGVFPu
Ujf2LZSO1VvVH+vBi/SNPfXlEKg36iWV90pwrAAMqhblTGrv3RXSQZ1cSkyt65XbbocIhEf4uVCX
MtEcZ5jsOwfjzDPWiN5wiul7p2C3thwypM0xVFQIqyBJ8OG2tQV7UKbcbGOhNWNNnYXVQjSGKRDh
vEgDv8O/DpRfQXI0Hnbc8AVTtmpX0WBudGJT23jhJEDUfriN62uQoJp/cdMr7oxxdwAM3ECnKa6S
/nQJWCXzmeV/fXZj+zLaSw1Ppifgk7BTddeqtQS+lrfntPsrNRE/bWLnJIW7Oj/UHvQ1iqS6vm38
bdNNUglA20ZnZpAFFzAJB7U3KmsILfinmNKhK+8lBfSuO8LaVZ2rpZxdncivenXln+psBvqlC85D
VohCl3Gu+DCkgyGqAuFabsZGu2gxbS23WbFWe4xeNx6IagzRVaodl2Q4yqp14c0Ca52Dhujae2hu
PHPsDB8JHfNMQaHm5hlHtM8H9cOnRMYsa+KOCtzON2ZV9ME/NezfurEtELzIlAVGxC7yxNnExkl8
ZLfjYbzppasMpgjTAAPSDaFoLkELpoDn3DXUA8p7au/M4s+wTwrWz7R1aNiyjMlArNTkYAW3jODG
vOUIHBSPrLvFzsuBF5hAQtLw+IhkVnTaEPFnOJii+y0xq+IcIleZ/ivYwQhR/nXpnspZTDUnprOF
H1fd/Rn5QaZ76Fr3DI9owlS7n2sEyb360EWhjyWsxzW4btYssKG7rmgcxAmB3Ac7tCw8Kw68VeOs
2vvGW+BFQuGQhn1XP10COynZBO7K0GCkRXfNegbDVdog8DQfpkI9WpaAcUwkH1v2s2Vic/xrWeMM
Cr620duJLPhTwKjGHiTPoYDEqg0Q4d+4W1r2IvPXAx8hKXYSRI4Atc2tSuhXwrRzZlawQYneMla5
c0+VZ+guA5SGSJ+Cfeisq+iSaUcihxAFdRYglbJMjbpNwgytBGpdbPigGlT3XVMLpu4lNhqUJQyT
gGvlkeCBKhY6l9BYnXzmO9jjTRWU/Fn4UNJt1/1gZFdTOGOU/mN57bJi45UHu7t1TkV11wm2e3qk
Eaob8D/SCuYMWqlsQZTqu+E9q16S9PSHe7Gl5vokMbdSf3DlA9Lu2I/Y8hQcsCSNc4ti1EMjew5O
AQK4w2PVbeiQylh6qYsGEqB7HsC/UxBFYSJzWIccnVjePgZ3KLy9SpeaA2DoEJS1R1FI1mh/I0wY
qx8H/t4g+fj+Psq3Zr3s01nRQSHtuFU/pT6LioeqUukzVOB6UD/iA4LoRQMUVTsrqGjpWJaZbFQs
foVH//IaaLdwG4pUxPgXprNQKHWslfrTJUJ8hs5M/6uw39dQ85kNTcjCCVlJO2Cv5pYLf/AM8FcJ
gA3d/P7tRIsovqS9TIUBiBHlcCvY6/I0bMaWt1EhAONKYuGoKTjXPkIzCNuTcjctHvI54J5ZDkmm
+ZQ64LHuhTY+WhZsfUEFVEs99C5aIC7YVpO9fq/ZT6ueVzV+cVNFmQ2AtKWj1sC8njYbyvrtLcTr
AkSFv8qyvRxfS3VqoBSgQ3kFSG0suHkFRk8cKAlpXv0gHGVpXM2jgRsJbSN5Sp7otKeQ7kJazdt+
rONDB9gSwnD/K2qsCHyFk4GF5wPJv/ZPUa9Vt621eeSdo/hRcdSSjmlGjgSD8esq0UQicmnsT2/Q
uPFeCfWVQyhh9bAs6KN0tPoa/s0HzxhZpiB+pMYtqo4KBRu5eXHdjBCZU8g55cfKDnp+b1FzrVcU
C1IGVTuy3EsRW2MTqlVH/S6Nc3oRGlqpzdkkdwoH+0RkMCOlwTniYFkvWzt65SlwwS0tlHrrqK41
TgbDpZYggmgN5eGmAwHVNh4ZYBtd7a3DMuNU1nbQxy6AGCdoFnFUNotUfKt14KNmjDhY4erNXFG9
dp7W9di3B+cuT9dmTt89C6dlJiELoi/qHsBo41vTIvQYYOos9jxq2UlxLTXnE3kogsf9xiOdSItm
YdKgHfp0hrEqaeRiajYzpwEzOqxlWhhGfEcBf2uYIE8y1kkzsteSmb7kmA3BTMdq2kMwLYbK0pCg
jrZGMQsHcbJQM224jEtNGflJ4RzcHly4Xqdzy4U93uomneJKTefZ/337PstGibS3+LvvE//vx+8T
Zt7lVEXCsyYPMb0uiS0jyylHRMTuVB90OMtpAOeaTP94tUq+2O7qIYlBjsRdGjTJOZLOmSTHx66q
RraGpWkbUNJO5WJw8Qs8QPBcAGltFE/VDoY3iSgvJjlYUSRiOBgd2h2O2S2lVDc3SVrQKR425rRV
O3VcITFR5TFUziQ7GUXZT2MjdSYBVQxIwGQ9rUZtlLoJGOIeuHvXlgdJx+RKbQ+BCsCr9+pLVlF2
VNSp79oPbH2XaZmMBtHSk8bRcJmTbg/aQ+OMCn/phQi8UMidyong7nq4ygGHVX/NmSyfEn/ErMf9
EeL0AA3jcOLlUwwG2n5mN2xcd8ke8VRO+5/mbTaJ8VPN+T5F/wIlI+ihKCG55NdUXu1dpNPVHCXB
RK9nbsEER3DeHvtQup2luqEY8s+ZDQ/6IVoGMzBrB3vjr7NZs4y21rya0b0YOdv84e6tiTzK98W2
XANb/DWn+c55VYdig9nupJy07/qUHIJNDsqm6n9TYL3vlO4hJBDg8aKND+L+12fpriYVMEj3V33Z
B8HEfklv/Wjs6yf653AEgh1ywLtykS/MpUZbD3DCsbpBDUfl+ZW9DFA0wEVz8IEIpv9zlmkHdRgU
qiC2auDH0PgiRHXHNtapgEeeFI7MY7/u9/pRnfXT/qmgn5bcuzeCtgf3aj21JywGgrF39s5O9cVa
kzAi1XqHl2HedAT4Bd8DY116aFgwMvOp2D35SVnDez0OwK4MxDNsVs4bOQm6CTJYpjcBpbuhnqCs
tZWxipZknvHDO7Kw5md/HS15YGnU738GL4fO37XVfur5ABG8n+oWXpyJtNe36i1dUNM4hOfBtbqi
sDymXPQ0jzmuY5Q+ps4oQGYf9tGynWEJO87WYFqPwbo6UzEG7CMoSV/IHC09+nnEC+VSu9JoHP6z
J+6tgZEC1zGY2zNUsE+iSKDiYZaO4o+yQ/t6ZW6CJeyekTcpp/q2Xugzaik3Yx1wdNFK4krlKD6b
3D1jRAXvYoyGM5SF0YGW9/J+MBtscWNciHuZXpyTt3JOXM0t2oe/9KDG7VQaldPhdnAbbtUZtTBa
ezdt7U2Mf1t5LZ37STm3p+rvcKbyuSb/W3xqfdGbH/0mrYkjTvasfSZv/l85O/OGO8DbuTv3bEIB
cope4C9NaHRA6kOwsBbVHo4P+IcSTwFIYNyHvwy+i0B2ILYbCRZRKXAbokVc7KQLrV8ZaVtXAB0b
JFFpZTFKkn+KDEXpX3ZirBZvQ0gQyZd+IT/R7qA64ty58ZTakLWun2gKQbkRMuDyGC0UDpyRFamk
jcAx2LF+8ot91CFaMJAAEtz6vbMyuO/OW9rbt+LdX8IDbDcYPVA+PPHOSCIpQjtYMKGh1BDtYQUg
BhwPcfZBAYrNvnCnsr6Cjs4B8wK+e7vgzaenKKK+SccpYWJv8aXOwTuiVyYkl+E3rKo3+SIKPBB1
IiZaDUpSENqhVPfAnVCoS0cB4my8kt42NAqT4S6+UORwpX98p05eBCM+lL+nq4swAPoEqHIwMSwu
PRpLN7o3ITqCUDsBEe1T/m4P8Qf7gzE9ACYdz4iLc4HxQ9MfBDhWbz74WuomQq9MsJeg6t/8wQ8y
BVTc3Yt+7HfqATUvF+jA3XpUiNCQslOhO4bpKE1+S0BlyA/fgq+eBW/C28IzaikySYIRxQnFrAXu
VX+DFTDhXuoPEOUn7UnWkm7AJgGCbd7KJTsVjDCuPzcfJL1yaUB9Dk/Ws5nY8+QRPaDwisY5tAOY
3V+SIQh+T4CVxNcfMfGjelAKYFo6D2BhxqH6ALSHHPsi1rNe5Qzuzwmg/oklqTpFO6Ss0CyID0i5
CRJ89YYALyrwF3Lh4g1BDzxuC1Ol/QnHyU6buleQ9vbZBk/xBevQDcKU5Y9+GDksiAVAByBcQUhk
a8A/2Zomyx42WbnVlrCAmSjZvDoVJ6YRNVfuGPObxhVyF2J+cxe5WvWFu9Q+5QuFokN7oGDSzxrU
gQYP4kohGCbjmCFfMD6EqMkkuhRv7+7dFVZFUBAn90BVRVrzjSdVVQjlowqABj2qW8wT7jI/Wjgq
mCPksKI3zcL+CbWMf/8b54wuitwuCndC+EdoswiQBt4Kh5pc7Ed/AxZj2mZz/4UqEE3g7tQeMNpN
/w2CX4zxTsG8eCcsd4w9xqBE3wKN3ieDji8+G4gaA3LB71llj9ba2XnsC2RkIDc8lhFBR+2PlbA2
EdLd6om6BzWnrcqCA+hkgN0vEBUE1c1PeeR6A2hR4O/ZX7TVAv9sgVQ/0dgCcgLezXhGOw0nQw60
eqNVI07vjfr2oTixI7W0qajNCh6ETHL43yrQXliB0Ht91k8mJZeR5Rhy1dPbYdq9aWco1G6dqT4n
RCWb27IdzOslcDZICA9qTM5+7O2rM90WZ5oeSWdMISyFbdHji28mjW6PhLjeooVRK/Ats+YMJCfY
Zw8gW9oLjEj3gVlubYyXoEoDWcFJ48pD9yhIK9Fe4QOGyKTKAEbxpb36pBOCg56dlRcIO/fP31po
T3fC8dG6coHI57hm+TbdVvv0jyPI5v2sPqJBec7W1rVfFusQhI0g8PYzQUQFDwiTMt/QruR6rqsd
HFQBQg5vgGu2VAPY17ixfC78h0V1b+5CR2g9WFmL+tCcsKBB75r7haDMlOH7QHWwAGut41VMoUuF
fGeM+f0dWSW6s8Cavg434ig4fkC11ivk6NIlmYf7NzhDweAUekElzFHQj2+A7thL2j/GonwUJjn5
Bt0nZjLqLeCKKOWc6AlXTCgXYiFlLbqtAJDAuwMFxVlHwYRHYw5VJ1ZoFkbWnPrJyPxu02JeWmuV
eBIa1Qpd/Xs08Q/eXVvAssOOZ7CC9HNiXdZvBtIrwpaIf+mqsgkZDoqsGNcw1hn/vAfrK4perMUG
UnGsyMkqeksY61h7Ngm22Um5IIyxUUQkNFj4Y7zFr4DfKGLyvWMFo/ddy79+9Q/Ys4Z/dPoPOCvo
4P+QwqQzJgfyZa3R16NO1lBdoDtBOVmouPKA3/EKU4DXEKfnOxXdWrDZqk+DQHXITRcTuNg1EzHv
yI3lo7XQz+3hS4a1z8G0WfezHq5Usg/2iF8wshng7jY+gnyHzNov8z/9bLBeNetkx0gQ6DTuc3dX
llzt+YAdX1At7XMJATbcNsgYALfbMsjV+fATb/Nju2yP+hkOU4vB448MM0t85gAFzPwAI2g5HHVr
HztceVF9LYrqBVc4OQU77VlMBite2M+A3oU3lNmOLJYQGtolwz/8+77d4JwDEAW6Yn9Yn/liLFEp
YMX+kpcYXNAr7A+TlRVFeuVH9VOdJUtgKH2I3Ui0RiM49ew8yjUBJIh0HbBD9SOmGsDR4sErIQSg
2MED/08o5kCksf4x64Bo8kndA+QqmxQ6vpz2L5i3+o855b7UVqBvmSjCTaP/PuJXaMpxSj446i9c
l2sJJ8IWBVEhoiFWxLs64m7tHXJ4ILO8Mco50PgAaMOwU+Giw3TnGWYJXQ6mNEu30LaG7MAOhq4m
3sws2RoSHK0QzrCeMlEDLQUAY9moz+b0SOmco76TN2Nc4y04cNUvTFlaw3R56RTR7fiP4wJnDKYL
si9ENrQ3eQcW3+oe/kqwlV/ZnfmH2QPrbqUKcjIqMdkkFEhAnsKxgZOo9tyZeEuaZ1yBLHJxgZdy
T1gPiPwprUDuwFWXTfYrcwppkbXqCLrP/WvO+ocNn2W0AFfs7ZvH12be54lMLMb63HhlD7EegojN
l/WS9w+I46VXiERI8XC31utLvw4e+dI9EmJMhiMdKEJ0Vy7fnQOLYTaG4I7Dki/o0qAE2gWyRSf9
xjKxZ87zNL8P3mxpwonMPSgX/FsYqgqbWrAL7skKof+xJjaQDRs41jyb6CTtWRII93hpchLh0hNU
0LO+UPGYC/Ox6B4f+GNikP9CUS4gMjzsuIjYQfV8phAOQTzOh6chCl1ALlFDYRvTnkzg7s2mTepu
PHlBaQIpHPEysRBOovkQjR/0V+6C9jwfvpmufoWuImNPf/vwvtHEVCjXbbg51lOnDSdUxn6kZ7pB
+5abztufAJIIK6dk1xC8PdE44B2JBviJscStxdcQxJV1QauGXzN4ODiWYmrqLbV7BEfYnqEBQzN4
SU+gP8SvvRBJ6FOUCjh8tv7v+3BQxsV9Wc/wZZ4reErDRwoHBn5NfINwhd4l7xrMg13zZhPiyjC2
L829W3tI7Qg2YXmUrkxplBOobYL7biBqfTfDFEtlADaI3yDZIWCsCEO8GG7yMZvDegMj3605Ec5f
DlCZ/seZWE/e3gdIRFAAqATrEvzNq1+iee6NYaNtD5NMpAoMfL4XdyI/xBcABTMQkzWknS/0nOWz
BswqNFrP7YxTkYXpzQBQvP6J9qxZyT7cRsR7YhLwcACTiDQKJ3DEaJ8NesryIjk5NE9PbFvBHUrU
O4R5qeDtJqjtNJQeFsYT2E0cCN+oHI7FWI8e7ZUFl1gCU6uDfjdP7CCigXi1VwBcHxTEv7L/O3kG
IegmHaHg9iCUkAXaUyNfQKjQVzR9iMEhrvgo7bIA0hE+wgKgfIoQHDxsEb90RNrCVgCRcQUehiv2
Kz4qF9saIvQoerCTAaHlSSDp+glWCICawGDn4i/5KsBjfVpgSN2PfID885JoG+e/PsICB7Yt3j8b
+UvpIIvz4VMHfOBBqr5EBBDynCA9pitEHxQOaLuiG3HlYf8nH3hz75NTz7B+YI1rpdAcaWAnv5Op
sQR3W8yladf9gzpAGAJiGpUCAkuwgoyc/MjtKx6wtSBCMIbAmfOADaJcEupR7QKaDzQQsD4KCKxH
wPfRGsj/QBJxe1m8oF5DCyA3Fq2cfwC/QU3nfzW82fRWrXmWz4HTKJBHqLSgzkFoBYodignaoSx5
AiDNQzYR800QQifmgNoqZeRbsIhvNcmYEOCo1vWRAGXnv6xLTg2i/EtvOZ8BNiXZM+IJofFc/GK/
uweCC8WaEWie8f1BI42hK+QzTukhQreQdYdsMXvLCGb99MCKRfJIjUekIJgxwo0G9zLLMEa0MCUc
joTBU7JmA8xnNEvka/exNqRdwdrbcy2/Fs/wGOxPSVLUESNKT22qP9oZiz9kxS2TRLlmZ3D0FVjs
fLYKWeRd2lK/BroY7m14Dhb0YxjmR8FESJcxY6C+mlgGuxAq0D2q5v+NAu4f8kAcA3otIL6Ru+FN
uHEI4BhX8IvJgw+BepXTLXYRPBvxuZAcuIts95AtIBmJGBz9oRxIBUJWCzi8EqxdGAUoL3+9+3hr
eIVSNfkOCe76f+/LgGTTEREB2INXixDkkfK6oCsQcEAbBdj4HVZoBsFs5V6j7cR6xnmTs1ob78Hw
NQ6pGLAwwPGPZZT8U4XOEiPfJTyJfqFmEsFBT4WNCf0G9R9UkOwd/iK0d/gwyGViXrJbQo9G9oVd
FeoErNovHZcj4DewMGAh85eQO3k/TtdEzgLo7JHnOWvtxdUbCm0ULhBwdXUnv/gsLltyrj40IyFA
CH+cdjyY1NeGGy2seIl0SH96kWsw8DZj9W090TAFaHbxD+0F8jBlj+LEaoqX4U56NnsF50pnIaIz
f+vt3a23Jp6aS9dine2FQyW5DsfziY/ZOoQWpGCe1f4lO9jot3RbrO354BzBJBI+Thwb95q7Wnyo
x3HBsg+rlVDkql/KobwqB/tER0KoOrQb+Q8Wl/1A3AHGF3BO+83s955gOojYJR4N9ko8xvNALByH
+MpaFX1o3JDhf3yu4Dc6R1uLpQd4Pisi/3qMW+1lvFiUvAfMaoFDENJctEWUV/exd8ZG56otuXql
JVQovmvUqnxd4efck4+LhuZOmvab+Bq/4isUsWaXv1iyEnUMMeCjoKTOQP+wEGvQt0iFQ9TOhdGS
D6Aj+2Vt5U84OlqHLK+sbs4Hul3FJggC0wK3g7jyjw8VEM8E0DTEEwhsUle9GAdOqPh4gDavTFgm
gvFCCSsA+uL+sxws5pC5FDe/xcISnvX3MdHxNy9VRMimyhNmEF8KsAlMVx6MQCZTJljEKDQKWTLn
YRzKl71iNNk7tgs4uC/2HJiwsjuCFMaEifbqmenDZBK8SFZ8aCWwrpAG460+3lcoAyaQs26p92c7
VZ6bdzxgLOeXC5pfuVgn78JJdXvOOL6mL+9jtz/5i0thIA4JO9D57eXfCOSDM7HyaVlN9G4UU0Ul
LnpQUGJO8MmaOmKmwU8XUyucoxeQt4tYWTJpMEnibMGwA5z2yxHc8WQwDYbiqnBKTo/KyQz2FMhi
ZpWQraGGDv3se+TOmW2Oo6OpxIhLrF8yNNBbCaw7ZhJ/e2dksLmV1T/Avt4DERwuMLss76Pv2KZP
3HMmXTf3Z9IGVYlz84gRSvD/uIxHwVIxYHox5quctVDIZ7H0fV+RXkFM2G9GSv2y7w4MF2pjqG+B
Oz1FHxtu2GCnbIpPfY1n9XLwoHOPZjEbDRhH/awtVcwPGuIM41mtaIETr62yubCeBSbKf/FvMPdG
GKNNtIU3ErKyKXUSbWE8vXlF6EvAMpVprPykh3AjouLw0PML6m/k3xHBW7Bjy/lGryK+JZclfrae
1oL4q8Wn1KVy02JJG1/UPzrE+l9FAQPlWEK85ideIAxloUAlLA+Ve3EFJPMTfrKrvowvLkkHEcBC
X5Z08g79LhIA5x/1FZ/Dc/Uy7s3WXnqr8oK78BM1eioA1C7Z5eqnSSuaQu6bilVowzwQglO2wmT+
BeOjwgL9isQi9Jn4vwMSuSeSsTRDFFFI/eFP2B4NKgLE96jfIxwiwMWUAOiiQBB7DlC6JcjEePuH
IwPgBPAnU3/bJ9Xp1f9YOrPuVJUgCv8i1gJEhleZHRE1Jr64YmKYFQEF/fX3a889yUmMAzRNd3X1
rl279KjwE7eaGt4FQS7zoyd0/G0i4TEILM7aG/u3a38/dBHeAT4r28P7Gt/6dmh3GFkB6Sk2oSpk
+4UmJwlDYMvvGg443aDuSIz1B+pzQCcTzjYou0BbhYg4clqiAAhNJOoS1kE5U5hmQoGYcfeDKGnK
OolcRPPuxk2GR/QzOqDXRahMIMkI4OYuOCYQZggHSFqWK5RAFyne++WLXejtwO1lJAhQLRd9xB6I
EwKAwnanwB/hMwD7nCxYLulLRqyTBZgoNVW24S9yf3ukMVbSmYAVIWjurbnl5PJXeaIcoMAYqQAv
AW+/4XFQ9H/7K6ozQ0YA6DPx/21U9NlvjE5UTEFi64aOClsXFnPxmFjD/i4wYSH0clmJKnxn4gPv
mh4cF0iHCwWvSVubmBqclLeUr4nnRbThlKNdJAs5dL4BY8U44tqi29vXQQryZYrRPdqzI0ORhV3X
bY2MJ78eDnsXEHKsFqaalBOPPcxO3KZ/8+G9DWQeFAfgSg6LFtmKcxwxI/5wIo5G8IG0uy9z/lqO
luVJOrc/9Z+6GdbXH30uKmBX82uYBtq8X+kox+BWRtetAl6EiQC2AFZHaxKSB3wme4TLhroJSbRI
I+EM4xb9qINn7VIsxlvqFpXi8u5xS+6ECkbkPYgbqF7m3EP9l5I14o5GDMRyxaACX2evQipyaor7
QslWIx7BAITh44wa2wArp9pM51QU6iQZGpgYvxcUTbD4ne5UnphSnSg2Ip5E4p5QDSGec7YjKshU
y6FpRUQmy9Mzqtjf/UiH7g9CqEScn0UNv4lrwUvqnWfp3VA2UiHDkvuBFwTNAw1zt2cBomAmUgno
tU5qYNan0Lg2gFIAMJDQl4RMnfrLmEuJwWlb2qj9YnLaLzlKmbGo8TI0ISGJbsBodIEJ0uKwvsys
eDAYGOS0EdH8BxAaAm+8LpiYjH0CXmJ4SdxRRh9laNics6uUTkQJCKOO9tmBABExsdu5ZxY9VjVl
xiLCDR1RNfgjeE+AhwhLUOeb2EofP0Deill7Vk7I/rdnNJ4BYxBJpQ52dQCyRL4cmH84vY0qP5Dq
xaawia5XFD17AkYhn4uQEZA5O1g2+NeDDL5/AetLI1xUfEMCnBDhYYWKNbyjAI1KLfM3oI82HfrU
DExMDpfF/LudLWw5gx2xWgH4EMI4aOducz9cHB6DCUIfWIgo8RsnwkihLCM2raf2AH7Po/GcKcPi
0IAkEP4lGlgQPEHcC1rwO6bBsKndVnOolsQ0uIFXvEtL053s09FaJKfkXySA2BsqLITcCJxQi+WY
Q7oTxUswf5hLgwWCWXQC6adb8FrzT7ZD6plc2O/nsvfvBxWjgNmipaMT8Wt0EGJi2V8NK9NjdvzC
pGH1isXlVLGYvPFJAfsiDzAjmyGE3dIEDG2KN51Mwr6juJ4RUd0xqml2AjrNshEmZ95S7dhiMcsx
WsTOVxgOrp/aRptqSruASCxipGcZkCT9oa7kmQ4nvEjZluuZSYchuGwKn4K30yosv81Pa02Bgncg
fKt+1jghtoJw6titSZdGpWxHwk/FdueTkDlzpSSyhlRoK16uCLJQcgyZ97kEHEP+VkJ1ajE/NDyq
0rUgmqMU9HBGupOwQGTzZoxTaGfkUyBQn7gvZDwR0zo8oeoSKRNSjhQWh5ri0Nfihm1ZDVF91wW2
Jhni1tFhuAd7ackNoVe6PcEXQEhRjEvoGRx73mxCWUA4nQnZsaR+HX/N34y6hp/M2vZLXWXz2qW0
Er7T53EFaR2JCnDb52T8l8bHVf1hHUbr8o+GYc2sb+Vwv4tyFNaOSvXyxvpO5tSY/z4iY4rCze6O
IT0qE/oBGiX64iyE0iH9QK3/8bQh+rxP9NbuV0QxenXDIXYcYi190Bx93kcwt/P95YTdSEQBKHU7
5rS78eK5Gi3MOSF9V1q0cyi3lWaTODD6G/9lv895RubJ8r4df7Tb+7z5uKM5Ejcf2ClMdOOKNmTz
JDwGDPJtua8DeA0zNTzOzbkcqRHmKMLDYDHN/OxsfmGhHgErGIl8rBoD8CUDzYrhJRHxJerBMCUk
/ALyvO3IBxKvsoxXi+5EVXmwymKHWLad7VhfeZ693EzAo+3t4teWYZuimGddBoDoj4v1UY21ldJ2
JlUCuzM5noRB8EYwe2L7B06MNBJ1tgBOhYlhbGMFsTYitHn6N2Ua+AzarxrlewnOCVOMJYYMR1bz
Tp7kG+YGipcIXGA4xXoABYwQDILwkrCptI+Bwzc+FV3OEaQP0oro9bf7wEgm2Y8xXP4Zh4xNG7CV
6nEwWsG8wzjAMQkxHxm1wjAWBVxEp1c9qKtEhp/grAhcE3plrQaJH4vaMvVX9lb2BkeEBPHY4L/i
xOIRUFPsXd1JwKY1Rajf4nD8pBoTpIN36TGC47RZrBoslWdazYwQ6xoOmLQkLC8mypv+goeRLNSv
ZJdwU/QvC4YGMaSzqH/csAiBRO/otveFU6ERMgcTCE9yYcVvbsfS/GINtWJuPO/vTg8iUNx1aArE
q4odg2MpLbnr3ak4c+wFlZMy9Nqk2qt21Mc+XIVneRNRr9d+OGHasTrDjEHjF4vszPk5G/4ybdC/
WAl78kWwRcTRHjOKbJ0NdxTLkbJ8TKVdwu55raxfy2Qur8j2nCJiT22K5XErmi+k7fGzOBh/idAa
gXVWVqKmsviJmU035vtyj9t6b/7W++NvTtka9vF4HMQXEExJJtSPgsLAFgFzw08WZFZgI6Zz4STg
i+NDMKDokeRMi39xItlGoNwv1xNAPRQJ3uYKi3X8VVhqKHXJ0YwJ8wU9/2ePCRWL/ThGdz+6fxk7
vNT7j7CNH5e/58+DqMwnVEyT8L3d/WFZm78bvjJkblVU96gRZVjA1mK8jU7C5+zh0VinZiNWTSHh
wl3Ycee553qYIcwxkSNzSy7vkuHOksMyxiaym1z2ylLdQuLStumfsobQ4+lOtWtOkD64pVzHJRgv
meHmFroTJjZusBH5niTdHUWzw2TNCdtzC2sAPsgXHU4PC4YNngcObKu9NwaQM0gYZ5yir7kf79Uz
CyQxD+YLT4J44z3gQ5As8d6i3NejWbsTTCbOs8EyahjkYt5N8dYhdIXK8rIfwWrSwytjs9mXJ/jK
83qm/bLzXuJeFz7cwoX+k0QDyiR/JuqZUbVNfh/fY/wPADYMu3q5fx1r8O8WjCkl8IJAQL97Sn3j
dsjRa6Px9FXUEOallnwIJVN+eDqxvKAXLAi7Pj/JLO0mLXsCbdLLkzs1OH+RvkJ/x6SUh9jG2Fdc
+cy7ioIY0FdtAyxcQn7X4cEda3GSqCLRh+POsS4ABwJPuVMOBBoFyjRY2y/SjZFSGih2Afy7AWke
swNA1cECLfLAU1BlRq4EoBnJghyNMNNBvpyoIiLNCLYZaBW2IWIVlLRFiQ1orzWQUfUAAFARQqFC
BIZ5BAJEKioIKIc+IukCnocYmyF0U/hJBV2qGKCUVPSomoXX60dDTV09ACs6DqRpewPFLdCb0qhp
4VFfN8U1Vm3kOUHGLj9IEREEyCgwJkGJcjTNL69UwkNJmqLDXA75DIj5hckrkC/L0cp8BskFsvm+
PCJtH46shVr51StAbeXRBKQSUrAnASh6BdItlI/I3S05PXzamyCIOoSqQdvUAxeFNg2Y1o1gw7vI
L+1HoQa1OaudVvQCRWWoDtQ7R92pOx8GKx9BjooDgHqgqgpuA3okAM4/9Q+5HIB7uhk4C3AHVRiJ
FJ8/ghHqICMFgEKaUnhK4vBZvUTjB5Q+cW/X+kzO63dV5T+jIzpCPXLPzUCJ3utX+RyCZlRM7xX5
l1qKlLvpljccBEWmeAJ+yVagksMc9DT9HebpL5EB6zOPUALoYW2MfypQTmIClwhdFkIMD1Ijt1Xw
XLQLOCczeAEYUyb4e43Gp2R4D7WLFWMbIn1Y3w3qR9yNLV7FfghYasrV8et6vsI5x0FmOp+LNY4i
M5M1CCHpVbMSXjizOVmzFaOQNYw4kh/FOfjGpFDEEl3ykdDIZvX8t1dRv+BGRgQ5T+WmIdZIVc+O
dRPfHIiNvhPRYh4AOxDMg2AhzNd1fVvf18VMvmOmrk/ffF0+npUyK4vt46osW8OaHy0yuF/m5qLc
3de9OzUyBK02leKbdSMra6H0KLBpw4NIhZqxkhy9DnUXo7h5FbX17g+J9Nx2o2oUYMyK2WA93WNz
cR/GM9SeWdBLF7xjnCIp9V/Xz6F/rdWaXP6jzO5j1M8NotajC9TgpF53RhMLZPM1ojA3UqCvG1A9
gifKTFegOZC1pKJ6dlQrTzO0DRxx8k1g7mr5jpS1ldIsKsMKM2WEZsgdFYMiSDRqjV3BASudYsiI
cV0Bb/uXNe9qPM36eZ+OTGsn9X2olr/aFUHXQo2adi8y+5TpdSiCS9qFrxFySinT5Edqs9lNua17
q1oWyTgcitJTXuq0f4396soNL6zAql/eMf+5Xu9uUsHl75KNaQHNbcpeD4/HVTqMvJqK5y9L/kwv
qkGuT/0zSk0/lxUzHCnG+k7l6P51yYj4jz7SoUZmclAlCLR7Scn6IFPq+XNcJFRONBD91crSl57G
GOFlEkwHvfQy6aIFJM0MU1PXSS5ppa+LRjap3I1bT6q5caqkENNq2/1YltTAHAhiJe1VJWvBTLz+
NRxtgJe2l1H9YY9akm5/SajF9EDC81mgcKFTDiQnJVlJZjddX6SdzB0drtvnrSO7qYEL2F/7epW2
N6p4yjPTscpGo/7V2ijvHbU0tGQvl5T9wXe5j4Zt0jZh2yc+uQaufr+B8xybFDMrg6bDrxg/6q9a
ApIgSDei9TVAcdqg5gFXyUDHMjEyv5FMx+jSEECJEohlkQdNeZkP0muBjgxoHUI1OXpYWjqr5Nrv
TZS9+mctsjc/LwMYc5F7iXZHVUN2MxSxDR2f7tIGeo7ePWlRTwomGLVf5cOkZq90TbEI6uRpJGH+
IBMBZ7t/Zl6mKIGmDaF2I6f8grZvM0wtFqojywhHnqGileaQrF7JlKLqRnaDs9LkBKM0lO1S5YqO
S2d9PFPLvxfdNL08PHJtHzdqfstPT07hOpX9+WV9tfk5u+R+UqG9hRKr1O+zjBi2dB8Dvz2O7KLV
QL4a80xmJ9Uvj8lzNcaHsPIngkLQvLpudqToT0L1tQsUwWQYk9V7hHX6faXgwPSubvOjb1Xb4sJt
mmR6036YTdb699GDlck3HxSCKgv4K1pWrvtLVq80/ZLPB4ttrJap92+r+3ze0BLqtTviujrA4DHt
s2U1WivHpJs3Kfj7Q+m3fWe0u9u3IbMya4OQMEV27BVKHU6FZALepa/0z0LbyEoewEVpUkSabkEN
ylR9r5Qmimuvy8O5S69kdj0OMzMnMajrrK+uuiI6rCd/Q1PDH7BgoQ3WZRQ+lCvJLYWEOqOKOIYW
Kg9NAwSoldXAVPePmcEmCIWF7HpSyYpnvtUL3ao/U5MEbsvU+llpNpdArVItHKvVDKEaYhfq876S
cnVw2x7r2+n5ZalSbetqAQ4Vo/so0krcmxGqOemzKz5lU15lPXv5Z6IWUZJQ1m/QJb8rJFbZXPku
pFvp0UfLUi6siWrVNekPxNETtjcKcWhTMj+PA0BDIjfhRTfmI6nBEUKBZzq+9yNfKdA61HBVs7qU
t3n1AjE3KgyY0Z66DnpfcityTIVxYLpAxGgo8mqmRMyeejcm1g4rB5kAq+Dejc3FEzpFfbOWqGZI
48dH86j2Q2rhpClBbsrTF8XugRAb4xGrbG67hOqqAylTDZJ2OPu9p1FlLfO6WgfjC01Nnb9kqLv9
M34wpIy8/Kme3dM2e2KEGS8Rh09AocfkBwzl47Gz2mM1z0dKeJPU5fBU7rtRKTULo7rjYybPnyPg
YTKCR3dTWLZfktmERUFuRDMu7G4gep6Q/ZfXODQm/sbrASV6gLOV4R0RrJev6GwqRpAOWdQ31cbI
yZsb6hY+q3aZyiO2JLqlI0qYg10+nlV8z29tSNkMNB9uFdWKbir7KlXyaqVaqxZVdy3YrxrgYf0M
rZPxwBO5Kvk1GA+mawlJJg0gKo/V/LYfl2T6WeRhNrKyeNDbqnrf1sMQXI7Kj55ovpz100v78DT1
FoytfNNXsFOK49VTkw446CaFZm3u04JE5Xo+Hlo4CgSUKJAOvHaX0UKEoqaQSiM1x7UlU1tQGS+u
iuw/nxp8tBZ0MsFFRl7ygT83UlDMhSAJhmnKdCn10mWq8t5z0+0hxxoJbAQQ+5z9UlGxY4NcW8na
jHIXiY6PXertEynYzNNHyPKqlneRyJroKcbyntPb4jg/SmzhMs3XqYTwUpHo0Wp1mo2fH6LuU8Me
5h5kNaVUCnLYO7tDkEXVwP1yNznKwZVKhUZJueUCfb6qmCVkjRpIOLQyUZIXCand4oJzpcmvzSi7
B7X6cArZmvc4rtT51IdvOUkCOdfCPqEQVtYF16vCp8jpNGERak+qgd69chh8xKxmsARGVAkm8bIt
o9GAMpUKNQNl2+QJmQTXSi8RsEGTu6WuNzeEzmvD3sL1Uy8f9V2bPw11OU4k9qjpM3yWNSw5owsv
j/I5fYBnvoD8UiRJx0Z8pWDmaHRbdJnhFfoF1TEJMXGVimWJK6MsZxSw99XcY8dS1fZFV7wO3daO
jrWoh6iP1aVuqW6uN35qpP6jGZzKujmVDrafsyZmd8vtNCOxkwc7Rl2BjUq10xoRk/J1+VQvIOZk
eMECH/0cldFvdbwwJyzY50n67J1SJS56eaJpK4IB5R4ZJXxVqitbxNrUGf5GMfJAQxsgxW4GLQvj
VI9sVPyIcuKDrqUfQp+kibbk//kUBrY0FF5cUt5k6j38sEF7XkKxq9uzdZJu0DMfaREc8fYfhSB7
GdHVvIePxgxeD2nzssbLRmyGtDUZ1XWBosa1xEaje9dex7OnBKlT7impbjmkRVMXnF1FRTXJnApw
LypPUBoZ1v1Ns8I7EBF4s694Iw/27FT3IXSED48Ad9h5KBw7D4+VDuHU4VP3xRfCSm4zN315aq3y
8Il4KrU/Q5lP5mHrtu7dNf06JKfQUaeDN3iXUAisog8AY/juis/LNrRy9+WlW9Nv5nVYh4xHV3bF
Z6AYvz9DnUOP0kH22DEcI7QcuDm27pp2bh9dy0mcxEu80i/9PqCGhQPNwIeTReGM2rlPOw+Cg3N1
TVfiGJR5cKhxPOEVG/U3T10Q3HRu7tW9T+9TlRoPSDoG3IoA6VFXn449CjH5CJ7bSJi7iOtPKFa7
QZ1tsmLTdPTH3sih8KZfe1CbvNF8dTpgFEpnexo5qxGHGEKLcHMxWx19AAxIw7J70OwkgFwzOPgd
nwdQFOfiQfjZs8f3VidOZEtwtZB6n4qO0OznchRcPF7leC9o3a+wXUNcD5qVQT4T8prEVJ6U7YFm
SVbDbU3AFMnNIrjHJCN8CGJh/iu+rE84KjLBeIbhbVnFV17v4a9kwS2WP5Lg5qbh3f4dTdbgyU4/
O9q/9KXNztz+yO0P3b3bH7WjLT/WH7+jqA/Wv/BR3PV91p7WVvh7sf8SZwPwNWFC+pbzR8g2yJz1
er3JNn2QL3779e/R3lCXxu4n62LDZHPTySZx1r+NR4DMlmZ/681fbWszrOdq8/cMLv76j6lmJ87f
n+RQ3Z7HmWOuSeRxZe5XGqJWGMJ5gxILz4rRc/Q7uhzyf3hbZsFx2oRUOJtKKzYS5ELAzUn68Fg4
4+DiaC71SGwy9VFLT2Z1lMyy4DUvf0tk2sk6iOTFbW3tq2m/G81qqALc4Fk2TaY5pNh0hdochNhF
urr6r+B+Jo/bu0FavThDiPexzWJaMq+W1+XII/0Ajif1JlrEzCijHSIqjF6nzoBndZse/fyex2Pz
hoQFNEWRBNSj8UoQq/+AleXflrdlg3x8/otc7Cr3ttmUmqqL3KHwg0eDXGhKfPGXg3HxUQl6j1P0
RqaEjjzaZedOfPVjNG5tJSBPMCh5RN0cj5x8GxaMTdYSvKV3E5ddmAXDHGG8D9EdRTCaU6IOXqY5
LeJLJFhMgkOXBEff9OHNrbkb/JSn0mb4hJ6jomJubDDoXhqaC3n6nGKP/Uv48uDKzUlxnydxttT9
wdO4fvTPBRXzuM6W4x8yQ4jVGav+z1y/PmHjZB/WZrzS1uPVACEnYw0hz2C0MXf3afmJvfGfU2Ml
6P14Ll4HYvlDp0EMMn4o9PSEp/YDRYh9br4118kyW0obYzXGUOVh8j1eoaDqkMNiwc3TfXRaSONQ
PovlEHQBbt1+HBc+OMqihCZ98a7TCo5I6xfr9pzDegYaz9av/QV9v/UbcL7tyk1xIDwA4lgdeJn4
FrRXaP+8kKzbxXWXb6ode2hfJ5+02+tRR+ajgLnNCDzDjIqdydMFfG0rFkmV7wTUdCMG6m1aexfM
BCWMPWBDm8Qy2yC1scS4EIglTebfqxn8FoVBSoUN/+bn3PnX7BWwANuZC+2JscF/kbwRXGFu3HhP
wntfE47EVLg44riwKLBppSPMEYaH50c8FllNJFvYlUtOIELegH3Ov6/ao1C2Jz5dwAVRZq0vXhtT
HaWYlh7qe4F9XYthKU5NftNCoe6rMkumr5kZIn/hiEEIuDRB79KnQxbEBKMmGMdjElFVegQ4mS4i
tHMW2K/oLnoqEmGAaoFsAJkq6YZei4DwSc+qdkggAsVDi4mq8+NEOI4/kwM/cDHAkETy4pmXCQ6I
CBKhZhGrhfwj6NnojnlHB/fPuUzOsBh9EiUCM5RcPXrt28VlY8x6n972hhm19njl6JBs7RJBpJff
M0pEWmeWS7bOVGTOjnwkECLLRX1iwTuoUA3DcJasKda9Msnezeyb07iirHw7v3wn0Qu54u+ORFTb
YOMBKP1znaNIxLDePP7UT/PH/BGUCO1T/yy27EW3eZxFxfYaEncb/npA2j23fqHM3vLqqALB6hDd
zc4JS/UItMgkj9Zwk/kxePnU5CXnNlLB7i8zJHJn+CpcmBnyDAm/tStw/feFOsTCSABuAmUpknnF
BYlL4mt33SHnseKzQPUF6cB48stsl3CPMqIs1hLpgThbEB9YjEUaEUurWFbx1Fj5AK35/5pn72dl
V6yYioMbzsIq3kcZC7Hojb1rjM/Mm8Q6XATCbFO1lfGoMzLREOBwFDWwi/c7yICeAC1weIou/D+q
L44YuS2zpXDhJ9rbK4ZPmE2KPHIDKQTniEdMFIa/OKAYxGLNJdkoBHXhkZhoJFNDIOOVCQfjvUww
/re+ML4cUvyBLOr75RURyMlqmMSPSQzTcrINh0lU2TGZsuIvYaTfP/h12q7CVUgEe7IKvdck3GaT
kF98e7njbcPKDb3Q48mEZ+BCTrbbMJvwSHxxWp7mm4No9snz2skitbd8ovb4VHizOSSWYLtNJjHZ
1snEu9pbDrwKt2G4VQIaUKzFEac8L5pFSzzxn/NgUOgPtpR2yD9OxnkGTnW1QwzRFjSfP16Tydbj
IniZ9vD6v0sQp03cmCkShn4Yh2FlT8LzOU4mUUgjQ483cAyOm7lcZLzableHAy+sxGWFWxrvpXa4
8hb888S/1UJcUHieiKbwObD4WRRO4mgS/vgcNfIjcRLC17Y4dfg+DO8Ud1l88YJPbzFdxR2H+MQ1
iIVTLKFIuvFIGEqxaMKRdFFI4DkxIlbirg58nbEW/OKA5wnWwaZz6dTJ+QwBAVt2Pjq8Lrn8QLLA
YXj4qy0WW8w+m7yvCQZVXC/9w1uEmV2dVqvVSZyJu0mncsYFr/KbQlTvxTx3QtGlLN5xTLUiWi3a
fuM6xLgFn3PfLeZ5caf6SuazhcsQY3HA5OMioLL7Nv8MSz4lFv7cQTrITr0r5i31sKG26cA6dwCT
nOPkMvmCIjIZXHOCisSkmeygajpwbCfIA4rXvhB/t+Fs859A16Sb/ERcOZRdTzQn5aZwSHL6H8HR
yXzLTkjl1zCqupPZGSezXGHyEZW2f/Z352EPNvuiiWFH5WQfRdpkzu9ywl/ESSc/mngUGfaeVzJ7
HvEcRtyONI4mPhf6PxyWF7DXEYSjyd6d+zQ2iieW/dM6vHHPqjyZfO2jn8g/x93kDAbEgvOwQbT4
Yn/Mxzjp3RPvI/rs/kSZjwUMJj62kpgB754MzGTdiWLkObiYiL8K+8yIeDAiksmZgRDGA2/j9okn
eEo8d459ZtlVzHsundHB/cMKHJ04OUBFZ6Sttiza3G1xZ8QM48blDpPq4m0xBNtt679Y0mNxxFi8
g0eZG6YMmLNPFD/gbwg6a/FS7lSYIkb8a/I4cQpe5Ex8hJsS0BqC4LZkn6nSF5y5C7xTjeI4Pot1
ju6jcjdvFjN0uxXupTA0VOzgJ6mOswSiIRFxjMJku7qthQkMaRw7EeEZ85bLhvZlrmhKS8suHIvL
4Foyl1eZXD4ffZusbC080dzhY1thOqm2+e+qlWD74nn8EvE53jvlGLgO+CI3W1gYcZXhayZmwBBg
BcQ7r754tvBjFlXv/Z4X0/dc7eIz8zoQ8/7fZYim0I4R3o2Y2kyYlTB/+YoPZWtxLk5O2UkayaH4
GD3B6kY30aTF237wWNwpMjiZPXQSU+htUxFSeL9B9Df0VHGdcUWJ+3OM7w01SDTTFu4kbaEZtx1t
F1/DiegXE5uPidshnHFxGc723XRlL54yI+6fuI2haELl01oxzThDnHpxLNnx9hEwbnj+/6OmKyga
WCvhzTGA8Py2HDV3Xlj/EOdVdAuteAUZlkLYAz6K4yKkOGglhA5xWkG74OAcnj0P7xHDLHNFo6/c
shdnnKQeLT1+0X4+P7xdoH8tE8veLDaduEOdRBxMfPGBLbw3Wk7rj475Fce8tBEvWUsy12gcT4hj
pTiFr+nTG+yRHx0DnJRJdM7sOGMTs49i8jcJB07Okl35/MEk4IvIz+wci8sRaxwLj+iq/49oLSPx
JL2Drh7ecExjY0E4wfNkVv6bwyiSiKVUGFpiC9H7ouAixGRPMlViZsj7RXH5kk3+I3PN5KZZrnAd
0hXMFLuDQocLZMdnqNFnPRTu1DkS5gr2kxe1X/5eGLEos33ewRXTBNFLuL3MQL7xgDGVSTjY+72w
r8gY20fnfD5LKKuwdmJx2J3YZwvzGQ00UWPBU0NMGkf1hbEtZ9F+PvaXwmI/IGAV87vXe8kcAfU4
/rFsH+QL/sIQN240Wsgr/0e0VfSpoL6cI5oKSo4R1FiraSNenx3NOU4/2UPZ5iXF1yf7Peqie35z
JYat+K/1Xl35BLNsH4u730NznHPPkpBfW4zuJfAN17KHaUQHiAYV8wzumT6HexHSGm4MfGXYtoIi
b/4mC5OY7hONT4i6MFPlrxH8O3jzRFt/oZGdeKP5C1/kzW1pZloofyULjSUYne8Iug+EVj3iefhl
F3g32pf+C2UbGj68jfwkR5Du8Xf1UP0iHiB4eeJ8o1j9RU8pGAmtC4geW3PeJYLeTWrhLxTAl6Df
Sd+y4PW3PeC3aDSPXwhzT5RD9Ylkm6naL7RynnaPYvkgGFwam3KEDeHqUsQ1cRRYAFAQoVggCw8c
d3QThMpJcwDipzgEjMRafNckZLCIk4gJD52MoY2+yj8EmU5ePVcEi7ejQ/6nk50KdPk5Xqcf6d8d
Bsc+35cnOHxfpP3+v0WCEIUSFcRddqNv8ZiM0PpbmYUYO9/sg8iajY1EsLnGS/rI3CICuSo3bNYo
hdIf6q+3HkGH0SeWDimcUL4gTKPTah+/IIbBiIQbxtUiazNgHasDxGARXkfLorFJjAagOjwP+tkk
jAT8KLjlSJcsjl/o9YTJIt+3X+meW3z8JZofKQdYb7fP/KOhFh3FuBD6de6KA68zhz9B0htSYPQ0
iYg4TrINx+D1dDKcH1QOfy043NS9uU/oxA4ooCQx3FFJ/WRr9NeApx4QKe9tsHpuIeyvHl5MY6Nk
WisulHAJpWHgN0SGe6r/ovkl+FaMAkhOWvP8Jsg16q/UkjRGXkGGkHR5QsYsnp5aa+u0R6iiKedt
h5o50jvdLV0/S8iupOTVvRmNCzq30lUPUhd0iX+MOliOMKDhHGYHaBFACSj9QLdCRAd8CWsJ+w59
HUWx2anCQ/z3KttY0dfYUoyIYnfsyckwfjmo/NXQVrkAGP6KjdzZsXNg6MGqFOnghJA3l6/yq3nY
ZFa2L+rYgHZ+p7DB/1DeI478IN9HpHyiPEDJQ5OMJgAtJL/f+X8VQAN+E35PZlO+IqMSCRRPEWwX
dTl1FBqQwYDknUKggosMEtowJKFtwikXlVEVAVTCAmHs42CSRE1qNumDh5qUWGJiVCpgkpODcJ0i
zrVmFTVOUBEJX5ATLgtZDD4Afs4gqjuhCEBlKqt2iOrkPzw3/KoArBv9LA9CqYBv/YwqASni5EhD
zRC08QJukEjuFmJNLOgbaB2wusg88BW/cYmb2mO7DOBLBWnQhtb0tlW9dj6ajqbPz+s8/4YbB6/W
3MzRu20/tY22sQ76RobLL3+qn0lULvO4XtZxOmsRJkeuOkMR7q/+KL/hM6+thXTIrAqAWCFuOTzr
+YukGtZ4REKRXYKmBlVCNO/GSgCbvhG5N+pXfYLx0p0GkBx0aFdE/X+5BwRj+m/NJVE/RviWzJj2
TWhfSfsaobJv44cSquCMEfImAA5jl8CcA5d638NUjGFTAlmSws8Yu6z6YdL7Gum0LPjHLbxfdwju
fhKws17Ak7/S+zgMpyN03UtgrJuPFsf1Q/HHACnXHe0lFDpU8AQnHdpqmQedf9MIKPJGKUyxX7FY
0yTcP1Ax4W9BJJjIbo1QUWa56J2kI4CjEZlWZLyMZsaMWyadOCx59jD4xqSSSzcgMJrjK8JYwdMk
94h0qBMs33Rzo+Uc5TrtfZ0spBocFlfuIJ5m1MjaRMATBZ+Qlvnqrttb1JN2ZMibjC0A9GbDuxdy
dAQNpUtIh1rCTpzrSJEJnLcnfxm1eeROPQKezwPpAbAJiSPV+/SEcZZ2Bl7IaKbhT5YuJGGaDPRX
raugWr4lUogh+UaQrR/EzkW2hv6bCR2Fak2trO+GQAZ8L2ifCJMKZQBkBcipoH75mfXusje3D7LS
hg2spmZ1Q7NIt5stMw8ZCJGGTJ5yWwbJDBXbnTV7dYL5z0XjzJ5l1j8qHZwep3p2/dRXaSwgoueE
NBK/c1sPYGeZoRtHkv6imCpzlKDQByawTlL6r7YzTi/I1yKFRAy+HOCrjfUp9aDfkiElDC/kn8Uy
gCfEkkwXIHT0Iucw6oSUCXQxFH24r7BwUXwiw+lgBG2cQrBf3oGnyg0U30PxzgtHngzG5kkl1WhD
bM5HsK85DXtS8+a3NUj7/rZOoK1+qySdf6DBMWtWlIVDq8zPZslsmDMbqOnLOAOAZCclwEpDIExg
zERS4yx+fozJpwt0n+AoUZsUE2ixFW93oKBsoJJpAaJeg6VeNsoJwN9XtprdU6OPolpBE6HTM0MY
mf1mh58poj3JrF1Kn1xmEXSrAjSB3AmXIsyuPvm+OlePxA1swWuKrCL7YFz3gxl2uMfwwG8L9u5r
DRDrCOhMSWECWQhEg5ATNAjqKDPISW6X6ZdC/t+76izXQuNIObkeCkDTo8CAnTLSSK9MmYiflFa2
Uzeflv49GIXklgfa2tpUFNjtl5jEZlVMb+c3Xn1FfVjwiqsFVQPR/hv/5EgGbByqU1JxFAqLrzgG
HSPQWcQAZzWifcaSLSWQrgruhZQHjPB17XXEsToiaeqBOtYOdn5Ovj/CcexBrKUMu91NfB1IxIxY
5wTjL10lQMP97j+Wzms3ciXZol9EgN68dtGXr5JrvRBSt5ree379LJ57gfEjyLCYkWF2rE0wh9N0
hlIIffCt+C294LlpWw7CLw9C5qkBaTgdN2CGhAGGD7lfh5EKnSIK1X9MnBdXubKdqt4VC1OnXwwP
WC5nt8cm2Oz6wviTS5EwthzJdkCnuxvHyXKYEY+PlF08Jo1Y+jAouc534TiHrAf1jBM9w6WdHlLf
0H3m3XLmN662FnraQXJhZ37tqB3gih4B8WdP9MlzNU+7Yxl4pbPBJ8uVHTuQrhV6k4qrhvkbo4z8
S/4nIAv2DV/xgbEw0j1XxymUwmlPRWaXVrQX3dIQSxZLu8KxAYiCYBmmGNozubJx1G4Nl+Eed794
IjpwfWnf+LkbtB//yxZIwu7omo33nbth7iSd6QYI/tk8yRc4VjsxjVSNzQOkMNW+rcODGREQMOr8
Tx0N2q1k4c+VGgdCIbcIG3HEhJ2MBDEuwAz+zxSjjj2UbyMz+Q8z7G51yDyMy+0/Zf13fOcYa8yE
9uFkGyIQd6VTxAutXdd79Aor+58cFi/7wBEs/KeKcJOygq+H6kJH6Yq8mhpDv5rX9UMkOFU+O4bM
SEdaTNi8MJjS1x1IkP2VTutnLx4y3oJ95YkQoP4YELlBX/CndQ7yCls6xT6jIHIzBjvFQeU1JBGs
8Zb+tS9ua/Q+bm24UnX70NqYFyofehiFo9ddqyeRfQTlN1xT/1NzuyCGIxWFisvOgMe7w3vWM1UE
tbFzWgI4aG/491G7BIgXA/4PDLLgBrCF+ZOfu2Nx7P/E1IiUUKf12lDV//eJEiEDJeUXOuw+96Po
tLxl/6GW5s89NLIxSM503g9MzS3CVC7AkfzIEIQmHyovj58Pvsge7ybtPJpD3FlpWD0VmuNwg6An
vDS9TYI3/KXT4bKf6y+MgxuXbz1DQ/X3SYb2nX6yowTjS6GNv/mwYdz4kbxYEAjWEMo1s7hgdCZ3
uWpYSs5Molkz8ZXv/YZzWTPDmspZz0QmZsgxVx2TN+uPRXLEUHCDB3fATtgxLz1YP8ybMYRHNY3F
KlPaF/7y4UVLf81f7OHw7w3KATS4vPFQbiwbOLD52n0Y1/QyQPJiIMDRqx/VCwMBf2QGU3FAi1vT
++TV5i6qMDHB5In2Fz7TBUqb/jWkdhSCSXvUXyy7o7MmXsBAMP7wH3uZaSc5avSW/Gme2nfL5Vde
5FD1tI8aKkl3U7uL9EKmSb4pU89wm6GS7nugIc2NuqZgxhbf9xkh8xvCDPkkTLJ2ByjKX+Y/HgLv
rUCAQyUO1uhW/SWv5lf7KXkp1qtI744XgZvnL9BEkbE+75Hwh4u1f5tONLq89pUii3gGhSrq2eKb
z0iXLZUcYnu3irMLqJBYwuX+3tWBgrWDP91mVNkg4CiAk2t6HzGsm1wATpx3QgZ5ddC7oxu/6E/J
g6R62+GKLNEgiqbQa56KT84yni13w6y8erH+JDizd0zSmTwyyMCY1NOuFVF/n+yBzWVpCSjhvqic
QlqFewoGisEyt3AZ7ud5CaMTp5ovJ7vpQffhdv7GRFf66N9QmSc3Eo0e8hX6Bsfw8ZetGcAtfs5p
KekFxiHtGogWBKL+FRn+g3RmpvnNioAvvqHuVCk8OJ39P74ngRZhGOeTNYLvcYEYNTzVXQZOUklu
A7eR3mIdUhCsXKwM41NqGk5J9IsIk5Llav7+dQmjdaaVstM9rffhqRwJs+ikD4uNhzeXY/7oL3hE
c13RXcA6mZH/yGwoBbBYEUYopM6Es82HNOM119HjJ3KR7lXblXWy8lOcHVba5dftZSOS29Mpv9QQ
GXncza9YZJjFbfeYOKizxwLL0PxnqfSaI0ygqhpekJiE05HdF8LC/qh0e3TLYDyhi7J7V3s0YDhN
t2N0hWHRj/ROnjpct5fkNwigFL0BlxJ3KpWUvnrDdkokAqgOEEd4N753iOZ5wEeBIYX6Q81FhY7Z
PO6jk8fnN95XWKDJU2MszT1HmurxFOfCV8M5HP7E8B0x+uUgS2AmYF8VIgKi/LK/QuWj348FfH6y
bRRi1BIcF/oG7Xnct3dP8pf6BpxvpxZzxnC1xarcyd9QxV5YO3jAaQFSs9+9RJ8jVTB+DaQUUeas
k1My2ay46wxYQHABL9lf7SN5ibBznn7H6N9AA1wwL6WSyR/xY925Ibx2M2zH+UHaBjkoD43jBAGi
BhpBXvpQyNV0W/H06+ianM2/ChNLutmEqH2QmN+5MzGpvuOUwciyvrCtUb2U7M9wpfCJe0x2z+w4
ImGjcZo682sEoo1V9A9gentWDDuTS03e4XvCh+qMXsMKKYeQnTpsH/b3jaU87gWCOiVaLfgaK2EB
HOhT9m//fRjessK8g4hEsvT/CvEonNnGMAx05If6Ff1BBfIrzH1sVkksV3deHVQNj+kFppOgOd1f
+ZW665OUnrP/biFxh1OI4SNtbuxRD/vek8YIN3Mrni1SF49tBiqRhQyYI3GVX2eYNvwCEvwhr8Z2
1c3+im+wmSY4Seiw/9tMxBiBT3rfwWgd/LvnR3s33sfXOCT+sSXJH0Ynj8aKGEw+3pbLAT8iIik9
DdQWIC+NIwWHQUOQr1klfBZYOTYe4PhIWVjZ5gXdS7uFqwilV0PSRRJ/jmP8U/eOYP0KXO4p/5SI
dbpvei7iX1p4+u88XM/0AjilVElklWAOOJnJtXtH2o+Cj0+B7QICS/82s7qEAFTZMweFlRjxbYM1
Ob+y0x0fhshuX/eceLoaPuHRdBrZUY4ExfyzNR3SLFYNzxO/C2yyX5QGBFpy6dSj2u8/2KAIkLIH
AJrt7G3f5b3S7qIL+qDghELS32OIE/s1ZtEJuIOarR3pZT4DJflPygDM81EdlbPw2sAf+yh45QY2
tNPw/3L3XX7CzNz6oDFTVg4MnGW3LeeQDNfxswcSSq/vwkLgjSuE1sJJP2nnISxIffdmKnuHNmN/
J33pBEfzGJEhFeEpGdOtQfjW3eSvLeDgmiAaW+gOZL4kzsL7dJ2CFW0ZNNfL6KWhtfdQjcd/mcz+
7szc20u718d7YHryUuwMFvroh9XdQumuISiovf+Kjv8HkeJwBWl3j3+I+IcXi6Qj91Pf+iC703ZK
Ipott7jSzewpViNWApdDD6eHvlWK+IS6nX/wCPl5HNlX3q39MrzXgI1TSIeKn/1eESvWAOW623Qb
H3i3oZxI2IV9bZtTT75UnsHm0XDQf7OdyYonfc6Ntj9KYtPhFQImfuH3aN+AJnVIin8pnR0zG0Rv
TWeQZe3XwXaHUwLzri48gyKapaUqslV6DYqXv+SnaBfbUz6fxKBbMSd39qVDxNU7MDRdSNni4/il
d7/k0qHPuMJBTRIPls5tNzwZeQJRuHteEH3Ku8IHPD8yHL0nuD4hLTuRd4Y/mx/KGWAniw+XNm3/
s/wHCpx3qp6NHLz+RMBspS5LUqjO6X+mu2n7+m/7w2Kb/Ck+VtickmP8bWHGYM+WHJabSky/aZTd
3b5SrMPx60Eb0qs050P8g+Bd+CpIUo6sZe9k3h2pSmlS/CX8sQhE+Et+lxewXvxVyUkJ5qPgzmGC
LCuBkEXE37NKuhnzZa8/eLjjV/3AhufM52nxRshvvAw43TF0K97zwaa3T/c4f+V24P1nTHksH3QL
QDB+dE9qJvEH7Y67nOR/HaplBGv5A4rSyPoKxA2YAhf9R893UuJ/jQhaT9fpCqs0pXPVu4xXjowq
KfKYGL20LKu/MJfYGznKricI2aZu/u4R/Y+MSvU/LBUpDiRhbjaGhN077WMJB529F5186dav+EW9
KrT4/wn35V9PeRCjbKIhCS6sucE3DqZguhKfxs2zvqUjr61Zn1ruTBqfV0jAP/SPeRtZtBuO0zfw
kmN+LG7WH+WDX4AbbiClzukE58NRV9LBnbOOFJYToDl1XbCQM/enqXW0qc6DdpRkt1z4adEUdd5c
9Rg10nVH8Z8+tEYE5JWWjjDXbPgrzbnjew6xZSc92VGibxam9dsF/aKv5z/4UqzLtdBViLLRp94h
8ZoqqgTV+vru2YidifkVI41q6t4nmd4whaKsclUIkWTn2oxx7ohtd0S3bRq+13hpHoigCtUAV2Wg
kjeqbPbi4rMV5cQTBkyFI7ljHbTcvpU62xwxFt6LDXu5UTYiHzG5Lqqzl1SL5KVxw95l0gcDirJ0
EQJZb+eLpNYl5m+ieNQymA2TuNB5knT0wkb/MhsmMuY2pb9hpl/SMJ/1jmkNLh9QrpXl3sgK/hdm
dTO1FgHF1lUPYWM7YC7JLth1+dW1suaphXmSBgU3Ayv7KqYKLF4bFb443vSceJuIVnvQtbpxjCHr
sNnE4i1KwNJFvCBlC6k22fiwOxV4oDGQyRWViQie7H3gwhIbWyrZDdFmzXDFXHXmRUAXMIlopUQ7
K4aHlKzHSAMKrKZ8Q0FcHTFqMPQpOseo2s7GnUwxz2rR1ifMV8Ai5iREPTvvQk0fl/9SluyBGf+S
PKLUS9bUiSpCohL/qVTZVkua7/Kkd047W5NTR4notmtMYszCHp/CHDlC2a6+uhhwB5te8RqNbfJZ
mE3M/8TIF0UUI0une0WxiG+yZYXyLA++qIx4qIqyp3ZW8c8qEYU3FQSiVQgXWX5Vtk4+jtqI8+/E
coScdSEGd6md9zCDFjYyFE3Wn+pAU2wmDREWMQmNuhWeOfV9zMmp8np6qtqqeBlLVsA5hu7YNxbq
iAIHBt0CJ4Gp+KEp5GUHPK0JrXitWBJnyWgiGQX2XkKXnteeufMoAoJpYINMwkmmaVQ0gDwNRb2d
Ung79fCBs96t1MjXzAZLeAtJ/rRO2y8LEKK42iaSfgCvEtWz5hblcsuXjZzDiObPoTZt00/WQ7fd
G+b58WtrXAfyeJN+seU092Lf8XqxMFhdtS9zeBoIVuMDS5/u8qO2TtS/C8k//MzonfTq65J7XQzv
RPRUhkyZm2+nlu/EJ7hWgLCWt5b2CRSIgiVBRACy24BcaE4sj3rlFPuZlvgGpqwzezog+n5XrxPx
ZF7+GtlxVINkPpslEvHUzXKFEQ+7JVUYXyV2c2JWIRv3X636OZ71s+bV020GzqNu6mHUrrw6x3JG
UAFwY8bqcXU7EqkVvN5SeKv/HI1wSaGv7VHQ518NGliFZg9cpbNTAEyXOAdo8Abh0OTeuP2xSPYG
RlS9+PBZzVVTt3ttZhog3iLjLvI6RoO/6beGtQO+aizPReOK7NTr6wmeTAdkZ7SlpD5PfJ8qx30o
cQSDP7zVvHxbvDpucZQG6j04ZfQ6nvJbubR2G2x6eQW/JJISk7JrNDuk6IQP6WkwhDBJk3DbFOwA
MJG+9hX6+rFz0hQxY5q48oiliyS66iS4vJteFprGZ9PtD8QxJhLV5Sxm1Kj9eMp05oU4dlm449Kw
MHunQO/Jr7TGx6SzDk2LKl0Sj3mGAe9DizdbHQIVIB929tC0RWbmXXrYEtUT2tmrYpZWdjqo6dbK
wnI5ajFBd9Z0dPoe4xCudmP0BVHyzCOmp+r21A7bFLv6CkUVx6ZMSdnBU1lIneykA+VTYT6ynAU2
uAliuVmxvb9cdnZxfPhq5ID3HjDh0FwKHECrufoFY7OAS/Be0xISLqwR5antrCeOOMvOOQTunAyH
WGwSYZvJLR6i3V1aWkV1/2K0B1Nq3fy3wTYmUn6doaCuOZFOB5ZONwAlPstlvOZWRpq2nMolOS6e
MrT4G+8JLV3UMXdlnMokTHAHqfDKcWTbTPVyBsdKEppMEt75l1aM4JkK53K6pLaYX9XynrvJfFUB
DcgE83QBE4ifdKFCxNKsqyYbF/aFVDBOfybeXKs9WytGySKOf50V1LlyiMlf2FCe2mNG1lEWdDJF
Dvt4HQoGZtqyP8WSWdWs5bZV0rW6JRYpc4jt/b9Ei9xGXf0G69tpYZSER3Ft8b1+BE9k/Wwntb/x
HyaOAJdgdxmDsPzbxnjK7uN96SyfIlCWHK9DVfqCdI06GEIdZIRD0zXBIGCyOqGCF1N/TASY7OdJ
8jXpk3MtsdRrl7+j9ipCDQZb0Y2Jl3808YYZsOG22eKVXUZfTvE7uQ62Ug+KqgkzZxwGZ8iQ3jJ+
za1ATnE9Nw710LGybPkpaWmRBLltHqdPQT4XcsCa4JuKR337u1mboDarsK3aYxt/rmPjtclyxlaW
peKTJFMlrCnua8FzkIz37ifWyuPU1bh2b7ZIz4z59a9ZQ14EiUd22eqCskT3wjJO6zHRsf9gxAvD
CupGuNQs1YGOlw+VMzIfS5+Llyamr2tGEJFnEt/y38PnyKVlfTZpqBpIgQyNxOSdpUwnnnQQHmFn
XFqmn0nq9eLmtdUdAhhTVPnAdi9uz8QmHnwf2239Ea+LLdWrqxbar3VCwaxJvIxQT4eHToc/P0QT
fl1EzOG8sCKeLxe+MFt9g97+q1X8FUUaSTWtoBKa4dA5dXVXipu0DteyJsKnbDyh6uTbMPFZ34rp
mjOZ1d97k8lJdOta8b7NQbV8W2+xRQFzrw2vIsTG+eLFBl226l6zLpawdl0qc6CA3WpfFJP1mGoL
mXLDYFPYGkRwYVCG/1oxBrwN7T+RroKOKabOO6eelHpxxKZwZPoX8iEHYQFsoPgNSOhQ2+nHfgtb
bRn21zpewiwpT+XELHkhM6VdvVzqxjcgyGx0vFR2oQpm/tBe7hye0i5tuUb/kvyazpt+aa/mu9r4
3ZC7pTq6lUgbqsLiDKtiirR5w4X0faQKyd1ZrMLGk3m+G+G07NkByuOwvPZtHqSNLw40qp48U583
vIRDddOWs1zk176D3qlvzlZgpqYbj2fuwiep8eEaN18XVF8qLD+h64vWoJ5LG5dMuAe/DFqgUXBQ
HE593Ji/OhpMiHW4hjIldhRBRNqi2wO9LXqW+8Z5qwRtKoYpu7bbTy7EJzlnPtuX534UzxAbVjUk
FY/I9E3YaGw2t/SbS3zvdJckHVu2LqvYeUZEk3wXGGwuxnYWhulMerGta1gy6k4YDB4y6tSse6tV
tn2G6Bgr7WHp3obN6QMS26AoDN/cEkfNHiJr69sXkfQsobrVtrPGJSC8Lpc5vvUyib/52ICnxVrh
dAnj8T4LIa9Vpj21tZPIs2NNhiNCie7qb3Po3Y4Ph0iaGGwhxsqhS58k22rKUiZ4ijkPNuJXEruq
9pOby3nrgAv05zbyCsnvsUOevFWhcoyjYBzuU4U33YG8/zRY5HGleVKNs1Axste3Q6I/2+TTqFEc
0J9p/4pLdUl2urh2rqz+1KkWtcVVah8CO+fdqt5nq38OrfzSoPEZjwu+9TqdoGZO8bouTlLenEQN
Tt1Qnao+PVl2pb4v1I1M8OXqLFd3vfFTetV6kTnSzwxjpwerox/rInF06glgdLNjsnEYY4hVK0Gj
HPv5lpnyySqwq+w8IS8dK0ltKcu8Nl2eiZMKzbEthqO4i6HgoharV1MaKvBCmjUcKM980iBsgfvO
i7Kr0bAm+9FHCLI+804Pu0OtR/zsyh3IFEnj04beu/LdTjAYa/k2ImLb2ilci+nRsti1uHkrndJe
OMeMbKaQHhLgkjaTHVNkW4oFaqFdSQ4jt6VgVIEKS1biU6WM43Lp4/za5PayZQdp9rnhbWtZbWwL
Ji6lEav2jKXPuPXrjPWgqgoMrvxlBuMzOzkqEBcs1mSX+W/OdPeZ8/PM9xlkilVk4RSzMFe+lUp3
5Uw28i0nqRhoAfyNNl4MNqhHPTk11kGuRC/OuFxl1lin2i2z0Vm8xWSI0eEuRsWYWdTzlV2bKtOT
15aR8ZpAtYg2WzivkKX9CX3e+rH2H3H2atA2dKeBzzcRD7/bDIvBU3uyOgBG9lQqL1Es0Q9YX+o5
w769e26baeuG7gjNcFclaDo+pBhbkYmjEdHIz/DczYXOUYhjLX8LpjkmbcJIYw+7PW9rdMmG+aZL
0R1CSUHPdSFiEXECIy9DVafjzvFX9ChshAR74OIoztmR2rlkKgD4Npp+WhnFqQYCHiLEtcr+jP1R
lb/yARJQbwTFIbOm+zKwq0wf04jdEfTguvxYHVOBUj9ZpcwIbjiYano2Z5rGLAXTdaFAfNfQQI1X
q/iOn4Uno92aIiTDY++Pfe1bEqqp16LuAlkJ5Do+xtNRgzzUTxz34jhZzCQHBjzfYnzacrvsG4RW
oswJMhkbLD0JJIX3stlmyf9Wl464TU7FIjUpYWKh69QqlwV/d+WOFFfdlQfBVdvcS8IqVwJzVYPY
7GwdVV0TW0HSf2oKjbqOQWX/zGO2hBfNS8A6SRRsquaMoLUzUlnprU8Gt5tZIkbaqJxmszpmcn3U
Rv0Uc3QtufWmfrk2tXqbZ/3eeV3XcwMA4R5W+2AqB0F4T00fcOsQXboNvWLpbcpLxcJ8rbfHRBbC
pkQKMhahONNLkrNAdw2zc6cNGV0NV7Q3jk2qnKhLwKZBu7K7fr5bCguI9mih3JWXU0OP3Gpf5abh
TR/I259DPqIQpIVqK4nwoqmik7e60xbbtV7S2yp9q4NCgLfu9U3olrtoa610K2oU7/zIneLntAn2
8IyttpGjMtum9rolbEbqXwLUU3W6KGp8y5x+/YkhbdDZQ/37szVu8ksGX8ST1clibxbdr9xN5Qtp
CHOdN6kaQqXjtBoddS6GSwc1hsL/Kxbo76HYY5+LzuhUeMunLNirSCQFmLDQUEJFgnq0txvQYALw
rv01EMiaDqgPWYo7FE5lOdsCkw6apIWFCCjEgpcqLaVTrV+jJr5u3eRLqJIqmWH9yrAwY/cMv1Ge
6F2lRiqwOS47EJSG7BkdHxMUh+xYAPXdJoDv1AjmzEPp1iMVjMiMqxbulnlgS37HSosX3fgzrwCw
BMPbrJUIXHpDqrsmMIocCABFOB7ZxEqgYmOvh3OanKZzL6mnppPPLefRqg/qUriF4mqW6FsqlgkR
JGmDhh9dvkp3twireyZGG8M1GKeKaidm5FbT+pjJRTQlC7pcvUB1UCb22IftLmGsJdwjC2lKhH5J
HrxeYeeXLtJQeZnCKnwSe7Gmsh6L4pW2bkdA1NkALd8PFspqcraOkW08Ok1Mvf9rftnU+0T+5ook
+e11KoIVx+39aVVbB6Y71PQUxiTXI4KQa2mF6cI/CWC1S9L87NHj8CGprYIMSsg70m6L/tSXkEyB
opXXylQuvZpd1hNMznODynYxicTjcuy1JZwuRWv4Wxb7YVhxCEUjcnoqSSbuEzuAUenRbvTELcbj
Fui3Kfq9bviCXAQmWSWQOdXHmLdk0hv9HmkPx2UDOdJOjNUBbd9IJynSzo2qXwbdBAMHAYtH3xft
ndz+vkDTolegFtdOKa6i/Bq7ORNiDd753CS2aLcvuqr5BviJNvH0zV1Ll/vT0mS7ssxj2+DykNpf
A5uC3CgRqos9/FbkNJGb3hqWpWbbsOrjMJlHee5Ocim7uspLRiNLUi5tjFGsVF4Vubxq7dvAjhT2
gA8m7LcW8F58X8fuNUa6OxtVkE9eortzdzZh8NjNmkHhIa8dQzJBiZFcYd1aZEQ6t3IB7I0P3TLg
RvX3TIKDn4ASoQepy160Vp7BPWlyT2aq4kxx7JLkd4o9zddsnnxLIyftroklQ1bUbOkclbTBpt4B
h+YIhGVTXknHY8VploATvmnT4YmwPZTgW9B4GmIaVqPgZmGJs7ZEQpvWXh6f1lwP+4ERzo+YCWca
pYI6uaN+rsuziZWHZdKr5t6GADP1OBvQ/HAT41LQS2KqSwYiBqpCg4mqYyMOkGtRhm1kvPPKoLYg
FIlLOA9FKBgku3mQC8ABNmSb5Und8mO9puG6CgQChk1DsNdWq+5o+Q9UIgS436oFIyLvA7XWvOwR
wdTMcdXO4H92xVkVs7MoZec1QTDOuqtFzT1+1OJlljW/S2Zf2lrs0QVyfSRXTyAkrpqW7jLGroH1
Xa+z6bBAQOrP22JbYnGJ84IaVjorbXyq2KxZsdHtOk499TAjq7oNWrMNzaI9TnF5iubCXUcWQ0bB
KTe6k8gCG9VZVN7G8WmOCL6gYKXJ4kmNQJcoMDnu7VC7KCBMZ+3xm8GwIb4McUStNPidSvuV1FGq
sWKvDmXFzH+4z9fOGLkz6OmUqbNSW/IR5yaTzMOKFp/TBqvgV6YedY5+SQ+wYzSUACPuhimEYJTF
/cVkGLUnaWM1PdJ8eTbnUntd6HMNjPNLK9BAUNM4lWALDaJJ1YvdbZvd+7K4Vo4RKad1gELprM+G
t7JbDMeM0K7lMEA3485DC2KmWy1gzNGEC8liB59/rxROKSfI6VTE4ROoSlCJ03EkEHQSuzTc6L05
+zogyin1KQFPWevqbHRjiiUbZ9XAhTW+lFptr6Ps1lyT0pfaswJ9KU0AyNI1I4gOoCareLAjzslS
xs6a/1bZIlcY7K73Oc+vlX6JAHfCDosdgcgeDc/mrvo0DkrpzyiYTosGwEkt9lWS0dVBXyFrJDoS
aUUwBhzlbdKOo9keY0sJ56kIJacUlvPUkHuiA97hdssU1rN+VFFe5yYE5nq7Zo7sLxuLNTlbpJV8
lvCHL6XhojbLRa2XS7sOl9huWAuTFUwbB8onWrfqhiM4GtrDio40O1Zsygs9H2yONnF9lNt2WHuE
xbJ7WGFPyXRajwXpSJ6zjq4LHyO+I4PFWcKcXoZCKjDxk2s7VgPwpClYtrRx/I2+i1HXl1xTL9SS
V6VDpQV0KhdJhVjuaO0qah0L5/KlpkukuLQeZUjJSkz6jk7H4W6JRRvkE0TwyRZo3o3ju0rbI9Kv
q2hb6T96ZGoOdmDtgoSXK2v6UKeQV4YC8NN9dbUxC0S8Zco8fRMa41UVptd0016y2lPm4mb06yOn
m7nNFwLFKpgnsz9L8lnckF5hTFQJ9AhL2jOVY5bCrXmoUUTP+ktTOzeWNFtmYdcUvM3RBeBH6qkm
5i7trWJnAgobMw00Ez0n0WpvWXOMjccqrLScsfGjp3xJgIZFaDVSL+OPV8gOUy4AE3Hg9GiyJFRH
GR4b3i3TsSCrGrjGpLI+85LNiXLVq/WWuxOzckp7eavCWWxDoaSm4xEvs+jOpkxxgJKulA9yl3vW
2noGBKq8vG+LSMseSeZuuWn5RoP9uHXv19rX5dlXS9kvaWw0zdeQhGOlH4fVKy3XWhTftBpUtsMx
aerjmvyeyu+tObWYMqZWIL53JlpwuIwSGTEaQ9HusyLoKdTWhmdQ+Ms4ewc5+Y6szB07JvG95hjM
CagvLAXK4cueeJe94a10WAuypRSFqLY5atIGDXcNwRcwWfc6GuaLMmev1ZS9ks5Bk/PUdQJJxWRX
5n6MRz8S/w6YY2E+RRgTKK4Ms7db8rApmZ5KA5i4WF5L1gDL7SlO2xup+yEC8WTWqlNK5Btx6XfQ
+p4DgUuCajpo6Hvk/CWO0BLYM29ZCkq6rdBx6qCGqGmE7lYAXlI0ZLYsJ217J4SSxqSkYbwoQefS
sBft2UUt91rNZqZ0pEsqVac5Ss+kveecvleNhnLZ3ualRzX1ORrlUZuDVcBlQmLCLkYwc00iqZ2r
yjVbrasSTmYfZtBnGwZuDQR+tS1I2KwgLxlAV06VT4FZpoFyKPvlSNANDSEOVasNpss8hVuCCIgp
RTYWvm6o3sxi8jwAb4z9abD8WocM+KPs0VsYjyrku6bRTyVwQS0/DoS5LEwcA25qScKuatuhLlfS
/1P/LJBgcyEtdcNvw/7bR8GwM8J/LucrWznBq/zXmimhzp+YrLAv0FfwUETU1GMSMAgIkm6kJ5Xa
FhP+IvNKs/PGlqnPbDodk3vaesW9Q6BQ7Fq78VgtfHX/pBfystHIN9B18yVi+juCHtkhymdXrKn7
oOHUGZXD4tOjeTRsK3xVLOv1myt3drk+q43RzWSGSyWHQjKHOcrleGGRyE5WJG6x6DJ4dNviNIgG
WN/YbRhAMMVzEt6DhKUuMfGsGoIwcmGkUJrMMiyz7snLATjDQBu6gwTRTF8Gx6wwSmUeMZcvSXkj
8Tyqx1JxtFoPLI26WDiVA/YainKcCi5rRI+zDa7vXMXz2ZAweRBxfjXn07g9TSLK0LLAqMPlio2A
AJp0x3oD8GBL++hEAfH+PX1GdKvwlufapcNzz4z2mjXN2QL4Spc5pw8STPHiaDuISGQQzS7IkMLO
zxpfyCjy2baaMq+a7eUw99nFmEumAsK1Tqbbdmh78SiNsI9qCutYue0x6LtsNBqbyk0up5t0iMXx
UlkJjNvvaeMPtbxiklAgIHg/RVTnERewRiTMiYQtFMyRTkQtLe5aif4q7s6CV9WAy7xV3pqPv17X
KLtkBh/Bb7JxTn8SSPRJxXBG2EKsXLp/dfwWgwuKLVIXoQy1fnNi7aBpMKLR9RQKbA9Zt0VSX/lU
TIMvbJKXsaTxP57ObLdtLUvDT0RgcyZvJYqjJsuOneSGSE4SzvPMp++PDXQDdYDCQVVii9Tea/3j
Jl96SXhjeTGy7mau8X3CXSZ97Pnf9aZyoPTMoIsgzpDo0X4Cf/xJdKZsOfV0JOrhb3+KOdR/bcHA
TdfnXNiErw5ZaLY8Djl1pgB2TYr5/owEpfV/c5Tr/T2vvgwFrfg506WHVSqMvycVImnoMeMgc6tX
6AT5IbGxNdLHQYoUTqz5wHZV81017ntqUUToymryUhjBlZwDf/ssbNtTNeEJv7VakK7Bb5P3Lbka
KFoyEvwdPUatPL/srAuLPj8XE3zgZRmxXJzlxNVToMdRIU8vlDQy25rNn3FBNdhm8DOwt+sm/Pfn
6s0v4MYhRQdmnPd6C7Lpjf/I3d98kd8ao3EEJqrNnh8ro6463zAp5+LVa/M7XrlaBiSdwmEVYfkL
puqDOOFhJaJXHLYMeo1jkpkB2/Rue5XAG/qARsBil/oDieitZnVdhxZ0DFlm3hAnrpMxv3oTxJkN
L5pZ0ej1EKc62c9DZ3qGVTLeky6nsMyPt3R+dPrwriCQ24qb0vJvAFw06cIxUbImV9o/PraiXh5V
SpPuRVbYaQjubVbzra3tZ9aIhykN9y61rw3e03iB+J/BwDy15HRB3uHIax4UneQ30qMw/uSWERxn
c5aVAaN5VSPavCjVmYnnGBlgaQco3IpxVwU75sC8ZKbqpPQx5YBmlvhDmje1Xuy626UBg087OKGO
Pjh0+TsW/oLYu1k4UmUxzuOScsD+Mgqocm9UIwUaT7WgQ3r0kzZtbAQRbLofPwwWHmpWpBiJYCxF
yVNOTPwF4koLTRPfYliRpsOqbfTXvY1SqfYTXXVqmcnuBK33bCYyhxZPAbfZ1IsBs7EqJlWQgcEv
MheGm6LIZ+wT64AaQXJn1oeNhziDkyrj7MJSunO1kqN+ZlD8ovxC8eopv5obDqn5nCOhNyskiJ16
M+ITUp0Tj6LKeSnOu6AFqM4BRggIS8a7XGc3OR69fHgmpNXah3dmCDsif011uJrH8VBWjNiOTBn9
6nStoMqSg5PhVFisOwqtuQz9SwX63/jpyJvNOL4rCv3U+Icgder+bnsmxr16uqrqxzI04dDzDbfV
QNO7IMZXF4d2C0RvQyzKgTFL/pBv/JHfOgXdOVLrDfiEjeIgTlQK5YJq9prKtdT0CvECqIWJsqrd
YktdSdcvYsAFwdswKPmFGFB+RkJjxltlYWKuMtrfOsdaGMd55jvP3ODxmra45LRnHdQgjInuWORn
rti2UuW6LXE0bTRYI0znbLHTq1KaYQl4H+1wRWA/csEWYCWhNStBmcDsD+wHmQcrsqm4msBeGnTG
mIKnNFo2ibxn7i1r8rWBTI0N1R8D0BAjtSD4ja5dySnit4VA0gaAXwXg15OgoFd004jPzF+l9kM3
8ff187NfpkfbtXcmytmco7TcI5DdwUsn7G7yet8maDt6MauyfyUALq2MrrF1dxbzdT+vzUqTOQ5r
+c2YkErmWGY/Zw7mstK8vQN6JWsSRE5tR09AXse9gpitC9Tl0ubqZS1I6cWWWY6eulKmI/Lz0poe
G6YG4Q0GrWe5tyJViZvWG5OGCxExRt1ycYSgrRyYZyslFZNq6xTpIi54QvHRAFVHMnR7bUTPBMVn
Lv1qJMkt+kOIVbkKUc/WSW9JaJTUh7bYd6tK7jJaJUJvAbC80t90HMuQEArxCaX+zBEeZG36kMb4
pq36VZDEbX62cc1siSnrPHHrt3V2UfGCTcCujBtGm7t927sDo5quv48NlI5mn+P9U+fayKTKW/ad
AHZStRA06n8V/IQG6+r4Fe/LWYH9KUrFU4k+YS+39Sxqh/9kK72X+35DOW2c5BJJvSDJBpBSWeDJ
9zNJrMoyeKXOh4bqRFNWN28JtiMQ2Gi3Sw8XsN4hH8rBV+SUST8Jx1QKB2xnreaYUEfzLUF3kU8/
9yy9F5DmpOoenOOq8TOzmvQU+RhM7IKfEe4FK4s9MslqUYaG55G0INmEYCuZK03XVpK8DfsePx+g
gdOgaC8QFYHSZMg/oRyN/FrvjzLZw7LRw3Jws9V0avVD2HCUC1NQngXLbPnJ7Cml9J6iqQEn1MFg
rO86/R8Cg2f8TZEeSZ9GjNdhmWPXlPk/ZIiZ5XcTxDCxND7Ezcf2BFFn8kAORmzkdDNIhGj+FLhs
evNwDJHqQ+iEGUM7F3hsZvkS2/0FBObCK+GgUOPLGtN1y/DnjNWz5H4WJitY+Wz0bxKCjBXGUSja
Wb5xPTkzV0JhE5pQPoymvsjrdMkqXCKWdNEAmazyY7IWrnWympXfWwtPRQHJiig1DTtU0UOKHQtq
oIzXj614xIB78oB3TEbWxR/DGCJNOIS3D85/SM9d3267mO+GvGGib4+xvVPOWwKMOABNLpIjYs48
wLo6hyyEqqVcZUB0W4YbSiB9RY7S617dI1sCeE+ZOrotyjfltWbtTVbDhAlJIuAh1e4jGT1zfUMZ
GgFOmGxbmbjrR6n3ZlNMnZ7Oa9F+aimCfu1ayfqHWizvyUTl7NEMWcEXK1FV/xziLirM8ZzxUqg7
XamG/a2svmbiADLyoCEFGuhxkwtUY+lPC+Ufe/1g5f7MvxrsgFvypEyQszY6MqObyRuPFmAD2zNy
ciksHe5oQbw8gwdot7z92+JNQOdEaAFizcUx4sQ3pf29M8VHps/f1rZ8duJJnrwQHXneVwUo0rbT
mz3Tp7WtoRig35UwxTq6qORqscY7Nv0nSu8vMYtUjooite8dFH+i9oEUj6HU+uM8Xbt2RgfXXmrO
gqJDxVvhskHPrevxQ6mQzZsEGEufI3C7iVSQkT8fvZaDsY6Vh5Tw8FbqXArdWRcikZG1jzgQQIdk
+mRq2T5ng/HZKvSNFUeAw/DNEKnfTfGZ3J7MvuW7ec0rOyqFEhrced2O6cZCPUFZzGyQWWo0/jCT
9IpcQljPYbBeJt7fJG+4t6rPng4gubqMyodG7YxQzxoM9yQxDJOmszQPuZ4eolwe5cFl39Df+NKg
R2hDI9RJYIPADXCCBdYAa7pa7YdEfIv1TcL+V+ALZUMdw8REj8RUpG6aw3RxyzbCDDs8gOmtwJy+
WNU3VDAkZlCOTFeEQrC+6ll2TGsnFhsGFysjYdwkbrX/zDgtjLj1ejXMJ4s0bHb/ZojYlxm40gNh
zuvbRHbFDEMbgzRDdJz0Xr5kK7RJVl6FU8+LC2oGYk6GHeOhphXnInm20oAXhWmdeaDKftfAtS85
MwNp1fxYm50WFnrtU697JlbuAhC4Q8VwVpHijPiCxPlL3bPANrknyPFds3D0UutZAZ1o0bh78e+l
4SGoWiD16HhQzMl6GdRvSYkzF3mKUt0WY4adI2fewA2FzNe2exd5ysWgxAn4qnRVlql8kkjA+UJb
7DJt0uGAzCohd5p3seadSz7MBKVKzN/c9zyT33qSvtlyDpNL118XR5AhoqxvWg0gX4trTP+CzY7C
3dII240JDoirkOj8QIVsTYzJ73LLawBNJ0kGSL4AOKu06D0zLPi5fTnaTRB0bruIZk0Ku/m79K81
jdtQHCH+KmVDtLLl2MM9QyJPNQ30+adsURc/k45XIhXs98tiyefUdBfVBoukzvbQ7racqQa9zQsG
YKxQEkQeVut19DdikjOmoko13B4os3ObAQ+hQbT+aaw3Xz2OarqCILCz/fNQyFGU8CCD/rk101ve
f9Pix0FNFAo8Jn4+UbN+6n+HQId9YFaEiyedW6zebuReATg+aB1slX3pxz99aPPr2zBmsadplZ/F
iz+ytuXwJxrWUwWpLz/CtuL7Q97GCR43ECzsxtDVFbCoograQpjm0IKydmgVDCF/Tm6+02bi7PzJ
KzE9/PJ3CXXIfJWyBMyaTKbdCpl9ybHgh0LmC2VnUU+U+ZabDrX7f0tA0XDwWGBQ6EY0zv1qs51S
3/w4ppppI5oYoQfLshgxxxWLXy6vHZFrUnQe6+aoIy1RuaHML4SK/doGw5q6YsJnCPa/9uFYVtGY
Yzw/WRtR6sp+ndGo1P25yH6bFk6nDdxFcma9CSbl3EoCHSAUpKBZCtSsBQODEc3DddxC5QupLa+u
q0T7JL/E3LxrnfyO9ouildhN2aXrGzqXU4VeqFbkT8v6kOcf/b5ySmUfrZG+rzs0TjlBlgDumojR
tnfFkt/Eq2k0RmyDrg5EpBiLxr4L6pS6ZPU1aQZF3muQ4Q9W4uQyVxP9OVWQi5n6ANRsieIXXePP
81tNh2wiL15vZF7xpdIXXPURaI+tU4g0RgXfF5QJJ/zZw0DHAPHYiwBZYpSV6d8ZiFsymfTXLGDS
1bHs4inQpNwz8AB3aljG9VW8Vb0VTSUGJgnPeiwQhcX3xnTa9qNW7A8Fc3xNDqXsMdvqvR84xp6H
bdoCC1PujiXK3Bk0L3Fs+As4k/zdtHCPVVh9+CepF8/+r1KQmU+vxCbyGxCAy7xe0ssOEJYVhO0v
JqjU4uhbjs6sJyRAXcw3pbKf05o5hqBs5YcQD9w4svRY+Rqmuu5LyeDPH/UfaEBHKFakUp2jJlwg
tgXkJbCxvAr7R43wJiZZfhOnys6cEilYDFe5KNnd1mG7xffSIIvgVJhYc0DqdSIZhBfrONWMQKtt
hKeY4Uv0cTDtQYycXuyf1aEJaMiMmH7GNtU4Jy3aGa4XNIi2aIKFCqFYe+TN8kzy7K2su4vE17We
sX11ucfoDJrGxLj4SX+xolKWEdfayNYarXCkOKZ/Z/NXiYgKb0gSbxEalS4UoapubWxuf5Q51LV7
IJWVquEG2i6SjugVQEGFMMtb1KYUYFJOZdH1vaIKaTJiTZAOKNons4zG2EY0wL+C73UrveNa6Pry
nZCGBE1x+9ir2VEUZ1e190W76u0/ZXfnjiLK7UEl1WPmzfmVlOB7SFMqVjx+pAz8dNAoWw2khsoV
9jTQnF26s8/H5oc1l+8wd5mFWwAWhXSKAW3pLL+Ne+LUw29jQp1+swqd6qrytnYDaNx+G7AfDExR
CeDe2qGH3TVHN6zT+AlM5JbCR7YUqAgSKhUuASIWz3cZ3+oqvjEezLGMhC2QuvY5TuPV6IN9ns4a
nRjdTOtlpfkmqKCmkjgg7tk+3SslR08ABXBfpMmzpsHbnNokWFt6lDEritHdFLEh4VEiMKbQ2vQA
HdJpbhWo+pN8K45bULlo/LPE/aUWeIFsbx/Rp+hYDVThchRth/Zu9+vNAHfRbiQkadireNDmSv0N
fy9dId6xrxOLvli+aRKo0JwmicGvSRHiEavR9R7UhHuYAbIGHx+YqdanftWWTs4TV+TxJvUz8CZC
ZVOd77JlMdSbN0mhJKZ6bQkY2Kq+q2vxEWf9B6YRmfqwDFn+cpSYeCm+05F0aXUM2tr0a7XzQU49
QyaUoCV7oHBz5YHWX1N2Tpo1KC8jeiO7pngiFSHiNxSO+1lxZoAMwx340RSVnMiEzBxUChvXmME1
JkPyCJQBc/VcqECaob2TlW4xVTt3++f4k7YiLEYKi+vC8RtXEWxrrnopbjk5u3FdCBpGTA2od8fL
D9VFI96zf007mY88AcGuLu+cKcljxdggQ4IfxoamZsdC9VCiUlzS1G2lxjURbiOKSifzAlzilRCJ
1XunjShv5XBZP2NKPnJ0rHV8HR5F/F9NrhHNKF4sOYbk9CqD6BwpeX5bSFtrIR8y+poQI0fpjuJl
XxzVOM8CayY5P/TNJVh+q+3VFN/aBloWiESqx7dhzTwFVgK7V1w9ULbfp02/ovCLigwYonIzs3DS
KsrA18Z+82JA3fZ72xwKLZDQaov0tr1O0FdAwCyx+1/EAQomMjRMCPcxSzSj7CzUwxZD+b4Y+evQ
LxSrEvQJvfM/Zmi8WLNdispQfL4qWb7VBBjCIayk9e89hE/TOhVH5LTr1w1xHZIgBA5q9QnT3uVO
yyMvyUah+y0xc78FxTPsBc3VUJrPSpUeA6AGiuwIWWW8u5rawXoh2j0IAZBOSzhqZUX9MN8kYB+7
CkukIwLJgs7alRuYHSkGOpnoiid0xW2bhxolaQkfeY2Xq6OOsQYbXNY16oCWhv8KQlSaaOjU71tS
fAfJxSBqXjXUTkPyuwbcFZn20AF3tXL29E89+YjHoErJJNHKS1Ndt1hz82xx1zb3FgOoi2Gozfzk
DwKgwyh0LLe6mYe4C2ktmgODUwDtSBGvt1aMV8puLhri8GqXgsqE+MX10LCfcXN1CjYUpAod+Fxe
FtTVvI3g18wJXm9BINswhuSi9iUWDa4gNuHtrddUPFA2oz7OKLScUL8rAs3IzP/UVpSwNcipHBQt
KEZwfDG2WblwlqVN71UtJZQSSmaNXhSbcGBO9qxKfXs3vCZ/qYPlbhBg3UeC2gmqwg53PtM2WqYm
tFDkUotXmV2wGYdkqvEFkOqMW0QrRp6HUXJLAtk1yMWG/S/6AvTfOKq2uPCyP7K9RTYvbWWpYQ1R
o7DxSt3f3qahgLCjLh/8xFY85AF5HJRo52UtcfJB8w118jEVt5OzG7C7Fm7NnoXnj2b2V12n/dwU
YSIUZt8TGLVdAJiQZZdDq1xMMTAZkq9mmsAkGIidjFHYrDamYyo+UTxuBjMrVsIesfSumlBrWZSG
KWOBvRBKlKW3eSLo5ytWMzgDjFcmD4NW5hhSYfknOC87RE/L8q8bUR8liCjkZy2DMQFTQiqoCUas
9K2zNSSuHfETVwEmsuc7yqkpTIYy7DCWMRTLz93isQMlJ/JdLZdwpnXNRMSYqKvHxMVuSUoQrT/S
71YgMWXpKuz4kqaLy2isGn3UmbR9GtuNKcMGz+x6PKgtZoyWVkHsGCWvbpz+qsEnavlWfWhN+T62
22tldcUSujNc4dh5jN3x2nY3VbIibB5IcwwWUmVHnU65VoLMVTv01TQp5yy4xIdwQGpf/e2ATpB/
q3IDaivzkRZhk55kzXqgYGjMn4aBzj3L0Mgpp9aIv+EQzvmoqw2joVpFilJFXPBxYoTJ+ochqh91
N4bfQih1wgDGLDVBbhXzfU4e2oE/o50YRxGsK2r5n5oeyKQ3gtxPKofEdZhImFScjpd3nH8mrKQ2
0vbNvBXlj4WLxUZM1Xcb5gTrXMj/9TsHiQDMCVEl+PaauA02xBqmduUmynf93GZw0SbRG4afln/k
Tnsy777iWX6XVeNjGvdvjcoWqkuX4dAafNMx+anLTMIoJfRmTohMc02jRBBGwLmKrxUdA3CWYiEk
jBZZuqrTfi+SwREfh1ZmI9IBfwKNulxVCNBKfMEGupgBrcP4c4WcjMV/GB0jdOsQyGuJuHXjNeU7
ThaTbF+ZpYvhra/FW0rnWTYilaD3oNKeWT29HSVYjewIQJ2sG29lig2VL56Oapmbj/Fb82tFeLos
PMn+LIC997j2dP2Z6dwLi4lhvIzQiMgoKg1ki+ufCsWplIu3vjHhzbZb1ytvmU6tzDqfcngBRBMX
w6W1E+crkrBDKnVMV3u+hDlCUZmso3J7VDE2vEkJANlmRDkmg+0UyLAiNqNtxj0u7Wd17Z2diz5X
CRViQ407OimX1efQAgJFwkt8kfJZxPanws9upQt1jk7axjc6HEGkYgy8iMb7EPlEKrMmAfep/Z+M
s6ik4VLTP7dpoGWbnNdXpQApZ2+Lrjsb4redsjdFj/1J14JDD9d3fAgsEM8qd5E/g7//N2fvLcOW
yrCVY4M/TJzgAQpP0UTlXngLAgdRqw6WPc4QNE9fxjR8zyzpeweqlk7a9177Wmz9CcPyipuwnuNv
as0GgtVZWlCDWoi0ea2zD+6tbw0Ozf6RDQT4ttm7PlLEwtJRW/hX9/SrqfWvYqu/L1/WEvsKhgOJ
xJN1hTOKJJnZdw4Lw3apc/Qat4fOtXLCYFTVHXb9FOYn8YEJ50jIYOehubKWAY8MB4AWARROETIq
sX8ZdI8h4rawH8v4xNiTTyXflGmL6uprmkAX6Z6WW6cAoN8mOvwYI7b+zVqWQCqHQCQwoysOyYmY
8ZhZgQSoeiUYxBw9+ULRq78rgAMaka01PHqy0+ucxn62KC6SR8PCpZJgrh1jd4cfqCi2OrRGluxC
DdvjCsevU4j911orZ1QCmbOyN0gUR/s4YlJojm/KrUPGoSF73cflDYUriKqHt25qOZ2VOphPsuLD
occ03OIBy7Tn36fJIj0InVr3Z2kYzvaIs4sIcoLK9Dd2Et7nPiVW0iow18lzmBIGxhCDUz9bvroe
ITQirMGVB8tRhwKJ0/iZdtNXejczQhln2ylMStTb/KojM5um7NukLB+mrL3nuvGiUfdUm5uP8r/Z
wxUdyA772swUpAqvQz+QVPUbp8QT/XdcTJEul/dD+I2YPaWwUKHam7OnqX+OYA5ne5IvxY+WKIVl
/j4Uv+xWduthD9VpCBZ0wz1h58vhoGRVmXWCDETYDmQBzaZj4LqXt5yS5fWWqvCHiFX3JJAOPd7k
qbC7sdzjXAAyISODWKl6W6jsO5dcUvLoZ0L3lh/Kgjx4li59DpxKYpaeEnYlzZ68STzZ0U9l28ch
Ky2jN5IWCALdTQwfNgcQrFU5PMCSnumKykL+UbARLxk2p/Y0z+p1H4Av6sad+RAXnIJWdxdNfZ+K
DdYdaNcsHsZg33OZ+SEB14Xgkji7CGFT0xbdZX1HW+aw+pzNdb/VEFwGweEwQQxFFelFBdwAqmkf
S4ylcu8hiiuVWzYkN3Rr1+65xAZlmKimLMqcy4vJcXWw3iNzTdeUGBmmC2Xri3ir4evZ6BxFKr/V
3fppZR3mNL706LNS9Flkeda0fuUq13bxrHDbjcy/5PjEKy9tNl9QfV7wCEoIvvGDoXU81XW4gYlm
LNm2/gEtVbxyv9jiyFassBMuseXYdlrC0o1D+rew1MdXJY3Ju2gAOXHKkBTaWbdEAhghkkcml61u
gyLf3vuRNFVq7rbis84Rga2k8VjDfZbuk5W/GsRyRo2rAu5ViXTmxnyzmHIaV5XexWQF9tgGWiv8
ZGAPBPJB3g+vL8bAWiQ/P/Qv6YA5H9pP9jneUnGyUS8ziy8Ww2T+mpQSV2AOzkiBtK9xn2gxbyot
coRC4ulKKVKVKM7sL0yxwAPVpVe/C4z5/2tGfe+osYoPhQJjTLcEhU72Roq/PVpN4xon9W2+yIj2
dSt7GGn6MJH674t5Vw1yWBF/LCXU5BnSJKoxRlJcBGopGyOuk9Sbcj7XjhYhca74qw+Zew8gaf5K
V4g9IIGWVLzedOe3BV23Tf8UEX7G0n/q4mFP00M9l0i3U6Tb6KL9hkEhJiS0llt3bsnMan+P1E9u
gJhkDO14M2La3IziXmItGr0KR2KJpr/A6p6PqqfXkoeqwJ/3wY+x7O06uqCb0rSepv4qRu0q4Skb
0eb3NWVwOMWsViYCnPOfe96qCo/f3AMgTqaY05fvLyQsXL+uYhBTf+sKmDNix/1bj4VKwS1hTtqb
uQTGsqDOwZywP/odKWmUGUGPvad7HRryDe6BNHl+1MP/BU5A6ksXye0LH9nU5v464vNBrJqCmEmo
licSLTqhBaRzUCFdhJkDQ4iBB/ohmW/t3N/yuCafAnV7y9GEmrGQvHxpkYNzBBBqYYOug9RK8w+b
Flx1Lp6pSexYCYKdGs8iiZ9WylguXjIt6Ur/VVAGqaLum+42f9FcCGY864nayx2sHo4bYwtiT80f
EEBiPSfNhFiFR4hE4KI0RBWk/WsBQEe9SqzPVAkENwoq8uUYIi8pB4BSfbP753SQsEcxT1VKPlmU
NH6y4QWoe4NM7gKFf9qhwtyAweHJBM/32KVgXD7fV7QPnap4Bhvnhvo8+2FiQyilwp1gjqWOsJym
OoObDbiweE2dbAqO23x+g6okZ/4r1d/QJlNH7y4ZKfvaxyiUl3xp253sVJ20Kvp8zQTVc+FLuoVj
AOX5IALjkNK/TQi20/TrDMRuyWTBStjPC/m25vFN78u7UdX3xbFHK9SJ/cNumSOvXFOo5ivysX/5
a/1coHT6HEMYG6tik3g7BDP6EJSEfo/OaFXJY2QIETtJZ6Rysy/BO5i5erVS/S712nMdabiAn+Ai
TsgY25v/dwv5tD8iLG2InzExDkndFBg2VuzipMm00p7ylm7VXASJM5RFoEn9tdlWCFoirgps4OZt
w5o9YtpVJuWtfNuAToSKMl5LvMMQa6ial2B50xikcadu6nrNy/SGuus2a/qNtJJVfF9b5mj6dBGJ
AmuMvwoukCYX+CiDuceTSMLQMXWiHVpkCnJFHlxi879j96tJ+YAjnbIwXV4qCgBz+Kx+1Covqsfs
bLHDj3p5j6X1Ohrzfe0lT7fl08jFYaDLurc8fY10lpb4/ult1/RXvP0hIswk0wTLLPWpaRcY6hYo
O8tbanPcpiHrl5MmuETnQ4n+3NowFhQM6OIsEV8J6l/vrExa4VVXU4IampWzLr9NJD2ZKgfFV5zB
teS0yvS1J2x4ral70HCXalkkemoi0jjcdNS/5N5MeoQDYjCtq1508NsiwtGbqjtpLOO1AQqulOus
ktIGzsdZAOKDkEHq/23mQ8Gwd7iFZg+KDmjSr/Bt1KCgGLVPK/Jbho+L5Ur1cRQPuO8QBmppaGx/
a64K+qGl8pPxJRcCdUB5LlrCOcHH2opomMNXRr74FNmGQPNI0AYC+a4gNZDtkCPDQLi35liQM9yi
0J5tM4Fyf6jIdPckuarkBU8F8nAyycwsGkc9NCArpLon+wCFHHBHxW9tS2c9QayTgYaT2HKtlBgn
MyQCOk4GkT0y7N/VpAOVQ/VxB+hHA/ZZOQi+P7rFhDUxJMkcGp3mdgkqG2R9+jT75UWTMkfbPit4
ZfZYQ+Haz/jARR41muzq+le3JD6Un2ICVmelN8p+YVyKNLIPQ4N1lQclOqydMTcnPyh65YML2K3v
MtzA/9EJOcJnfm4yfy6LXl9WRHMp4Qb1/F9uEdAeq14TzGVY6vrD3qEIuvJdkjBS1PVbr6bPZeK+
RgukqUswUfEUDVZ6suVg1Q3eYX67XvtfkdYi/tQNTxRYNFGiLjbgb6RI2dOrVbrrv1lXA0kzAtVQ
g2RiDbA2Z+ODN8Y+1CtHn177Ah63rV6rjd5MVMyMR4yxxIKVkDXjljCZKfkvCfNlS7+GnhFDS4Bt
YTxaixwF27hnhQ3/OVGT/r2qOtyLdjiQz1Nwx9goNCHnKOaJ54vVPHQqNXtnHfbbpGm3BjyF2bVE
7kw6S458u6un2z6XgJfqNdb/zgWeGFWEudSGmApPG9kREqEsbJYMjQDqve2NdDE3S9jjdoJhbjJB
ntBwHn/1m+VI6uhtPfLYLdLib9w3bLtk0x6OeDB0cmxSDgnW6ZUDldLZjHAFcU3n2Clk65XFyTuf
xavrxYtDM5EnRsH00vJqjsC690QTn9ouvulV9yGbxssu/Z44fuVt1jcPysoT/LYZ6QojelgMvC36
iqyKDE2EHQeWIZM10pg+ToAzqEdxMhA4io/ZsLxUGH5PNrmNxqsEptmlKcqzf2JCNYjFYCcaQfi6
mfpDTxGKSi8EgWdbZjuw7rg9rZQq4MsiXkdpt0RhjBlv573wZA5ePXlf9s9D1Hew6gowqXKdpAW1
TXPPw57/8Y6SZQKro2X+ta8tg3NPfE+2JjeTPIn15wJpQYghaUUt4ghQHRiZw2I3etYXig0iPjZv
xWqXHlIaLKkdJUHF574im5O3W/6zJWyY6KCteair8RqN+DWPCr6q1NkK023kZ9zn6APbqwlT8JWR
tcJGOahGuNUFEOiI/vIIZcSvPyJQyJSozQFe4tPS658p07X+j1GzF4aXckOmoKCt3PlSR8YoLlGt
pK5zX9xuJsyKHhYlXHLM0D0BAIcChiQuw3zEe34hgwjr1pGKknANUGKJgrKeYl7UHcPoYyJAeyB2
JrNwYi39pZz4KFR2tuFl25bXsoJxF+RkkyVKcuqJqZRmutEI7LPqH/GmuVSuu4rFCr7nnukB2Vk6
DtCKkEilu5hkNMYy3u74zmmAij8aRH1JkYOt4MT8196kuJ2viy7Nt37ADQiK3kjyddldOR7CRWke
mabf2/5PjGWfYPHxu4nCpFktJPJssU/Jy1r8xp24ribqbymL4OfbObuYZfpRjPnHrnZEEhWE3m1E
8KJrWAEejPJV1+Vbgf5+Jccdc4f8a1OQX3G8HTafnOMtF6R+yqtTQHtbUzRhkplm9sFkPtWjcFK0
aFWzncv5Z99caql307zljDNcW5893Gs24UAlIt12aO6TWZPwtl3mz4RN/tz/GvKciWx9bs6Ef0zj
Wpxi431Km1e/t0/93D0nLjmiGy7bjn17/9Wx4ejgmSNSz45jekLnWWMU5HNqY/yMLc8DBRau8yq2
PYHuPRXD//B0Xk1uYuEW/UVUAYf4qoBAKHXu9gvVttvkHA+//i7m3rpVo5qaGY+tluDwhb3X9iX8
GvQSb30k3rQkBS5A1PzynhnQtxosL9R5zPCqOmRYdXZzyZKlODsuFJwEHxa45oOSIOjk1c2AeWow
Dy2TfhoG5DgwNcp+r3ZsLXL1Zk/9leY0Mq7aUmyyPTdBXZKGNi+rSMKRYoDBr9ncWlPAkNhzwJ/t
FHqAy1gHTU+KlTfTNN8BWNZVh5UFlN6z/+/238hRL5FdhS5VwLx5Ix2620PaEW2AmWxGNroyvjVz
6Rd0Dzm0HxdbESccRoiy+mxzdsls96OmvNnZI5mNsIlYPDVvpe0ge83CuFq5QGbw/zxoCQNR3vXC
OtfTjYv5HtfjZVaQhpYnTE85FJaEr9/Nb61ePpb2YlGM0tgAwxlQBAm99CySDMztVmB96HR8NdZV
MvMTWKi2E6QhZojqHCiTSydSWOxqc5hEZuHbQ+6rKVrlaF/UCrpamFEpnrFyuI4fHfCI4dAYu9oG
b6fOvknkwkRxNdBhj+t4hihFAV8GDqBaB9EzFcYIdgkQ4WrHJ5H906kfTEF5PWMqRHO6a2ZEvik2
GRh3HDYF+4f4K6uJSqKvHTOk6w7PqVwGGue7pNfOkbRPy3H9haw2ADcZOpJlGxLbZtP2GwukQRZK
JGHihrJHpnHMyAa/pJvIs3U3B50x39Iyu9Klu/LLLTsm0ulhX1r5aaow8t11jhO6Z964iRVfP42V
eVrWXzFTGJNCI89Q2+kHBeJy3UFWyddgWRvwa8o5e9drx08HiTOSdEprCWwNTNl6jwIbRcyY/SnH
4pSIBIe94zkGtgNr9kyr8bLlT9ejHIroyo+qyxuQuMkccAjjerSZIHD9HUWbEgoSKdFxkvvaxXQ7
UJoqLKjJPqa7IGpGJVfI0N8nlKn5h768DBXNliRBfYTY1lQPpW4e8ZQ9SlfcVwoCqXxLJIMpFaOt
ZARHsWxQqYgNcWmXKFQssJhJgkJ59jtwPSu3v4bGlbU4toOxnbxqQei3zYHQfJQsuCeRM+1wDq3H
KY9QkOwUlHAxEBPIU9A5z8iyjyzOUhB6zFit4i2m/kxnl5vgPGR9oEf3GuRE891mxm7Dciq8+j4o
HfvU0MxxgeN9RM1+jZmqcF21eyNX4CrJN1eOr2WZvGQtcc2z3MuDNY3n2si8Gcw7somIjgdwn/Gq
1P8Q7Z/MhnAq5AVGyrUJsWKYSX2N4VPE8oCvtrE7rxGpV9jmMS3mY2aiVONnGzCXFoGmgeJDwbvo
zWFC1u0AthOA7aSOG3HAnNc9YoCmA3+GRjGuoRpTCAzAg2bwjD+Zw2XRnHBTi47/pxalWcMAyHoa
PZpE6lsDA0HsUuvmoTHrE3AHL5Gz56CvpGCfimAo0lsHaiplRZmXl0zkj5Um2pr9JXnRITNnRo8o
OrtheF+n+UapOiIYT7GFTStIc7W4FZSgA19Eo4mjelH17OFMTBf9ilnzJrRbdes6qzf8WNvRF7aY
50CMBmxp56k796+ofS2qJOYBg8ksJSlOcc2agQPUyksPO9RxpCabt/nYwXzHC3IZmcKv1Uv9MJvx
uVqGh6g+8B3u5GtLRbqY5UWL17D+q0ChsDwNCIpZjZ6BU88G95b19dEtxHFgBRAZ+Zkdm+WjLKR3
pRPG3jvz0MLMVohTHLVBNw++g2x91JjZzD5TTbzeuxxJxXPJQ9ta5aVmho9Ss6LhzdC4Yr49Io+K
GU3YCTHfuFMqJTuw8s8RUlbg5LruW6XXzh3S5D9To3yn2t53FFKmIUMNoqwCIma9224RrlGBfxkw
jWudm+69mGFF5/Yl2gFX5E1gl79+S77zEm1pPejeVPCTZiXj6H05BMNqPtH0gAoKUOC1zPfhjC1s
qvdZ7+5tPpkVCayF+BI52zExAF1pznEmQGvdsHZgTeDWIYJ3Nfc4aaXXyYG1CfqTfT3Tq0KZUYBj
UPqOPVT2+DJW7AWayTdj6Ve8FGUXqb8X/qy6fAPjkirmbe3xaRkom4xNX7rc7ZQUpBX9MlI8cJeW
iryGHRMVQ2ORLoXhCt6XOEQ5ym3NLxYUhaDnrPWyCsx0P7BHccHW4X+Mmu6tOSuN5FnNPgcMQS3D
xbrJSvGLWyfFJe7z0Ja7aRguWcYKKYH2UzLhrZtQjObZZjmjWV4GKGnhgzWFuMB0k/Fv8d4P/pco
GrJx+sDZqUQ4CZidRPSMc5A8s9XZ08fsGjRP69L6xgyIh6l6G9mnhW2BSZmXY0mqCL+igFjOheIG
w62CEbcaWVCOcNkKsc/t70p8lgkePYFLqbw2w3orrejO74xlUs/vI6bu4WfjnKuvVtu+xXBkSgUp
+B06muq0l6xnWuisOzN/V/2O9X+9/MzQZ2sUBQkolDR7Epn56NhwVa3hm5W8x5l+m2Fx2g1hNJV9
wXTKrSyy6WgI+ITM39bi2I+I8Rz8QwhS+eNbP4sH2L/6vn7VIfSlYxQa2Ri2iX2mBHChy+pSR8NG
ERamMkMlm/rCIU2QqExJt9Se3EhQ5TAyT4pzohA8gIXBVK4ROJZIC6OxBtat3df9lDah1NuwklMo
8oaO7Qcb1QyeQo8kAv341gaj0t5WYbEY3bX9+rQOA5ajrxo/RWmJ0Pzn2qjASDhyimdZ2zCn5H2Y
o+taBOoayo50Tk751gTcpyITK84LUIBpKZEAGEeON1dje4dRBx1SFID1PneqPEeTBR0PhWiC8QqW
ECbofP6otc4XhmdrKjcfcp7qayQBKukY9VnzfkZcutiTP/SaP42g9BEyaPFhidVbHSSM6Uv2OTaj
erVhOoniaO3/CAxLS2FfyqK4vKkGrHWCuaDQFAUmC+ZN/S4jZQ/RM+sSniioZ517IfnhIMqssTew
LbTRzM8JuZryn6EU9M2rP0Qp08Ul4G6eKTUdlPG6pgUNeIQWZgcigHrJz02c8XPm56jcxS9xKjca
1rHnMtNo8lJiDg8D99c0WzfmgjOnMrtwrCgdwqcV1HnBiWgyzjWGTRKzm4fkvrl4mWOgi+p2MQFs
C+NCyGflQSEiZD1nOkjabjyX2D8sfzIZo9vyoDpBnxy/qu++qS9Oy1hvSR4Rs4V6oYxpVcIxGzxI
2nixKOZ1pHyQ7cFLuXWynVCeQn25wtTLmIl2zrnQ0xD/ynZSw9+ZDGapmIr1HMC4EhTgEI32lijc
eYxKtCtUkGuzWlc7EVfEq9eOgUi1QIGX0aEf60v/ammPIQ8iLFZZrDxTmhhfRv6mKjTJRn2YjC9R
lycE1Ei+Zr+EPcqOlkFJcmIjDDYdsMgFBnfIG9SUmwI3oPrlMmVbKW+reDrg1ukA5rr1McNi0iGI
jGGvdVRLBtFB3cJEDebFiKVhj4P7pjvxfSacdBxgZDYPPV4fimLwd5vn5aOf1NA9xakdRtQMK6st
yftE5MpHhUcqYft73LbB8SAOapMddRXbxWRS08HwsImZnKk9QBjjkSX/rdJYT2iVn3FNu53mg3vI
aKHbkgNXjYOK9bCN4I6BXTUS9Ktdx0weu0nzFzJwo5yD1Kg/1VL5yPGQ002aK8eWci+ZrEj7lhhf
EYLcTUMBbd7LeaxZw7GMQ8PbGs56RlD+wBN3QG/SmDDFd7yHY3UrYA+3Qx4qCzlPExkX/ne9onjm
Eik7PTDXu+mozJBhKzUNVBxWvaw++215T9cwKIyy+ydqOBBUxtY6IMRGjKCuyqF5tqz6XjvZjYzd
i5p2kIXOPYy62HLDKEFu1K+3gY2N6cUs4PXOwvdsNJ9qiiKmq4LWJO6wYf6b+Bpwvmzu9rELbeR5
aP+2nGRqz6lB9WB5kubURRkt8NLkhBGjpFyGP/qI34PAgSg6ZvnsSaF4EDNOzTFR8JAotQ/55qII
eWj+aae8Tzj0zMsHEpqwTHdlzhk9uCip4j2EzIvxh1XjxWb6J8Aa61zmstauX9Zn3igBo6ui3Ds7
QIfum6VRnMbFRQxEf8o5yLL5hY3TwZzk+6imb9r7QhE/ASysOTAtdHQoF5NQzuM1tVXkQuWVTdit
exIG4L0laGX5aF8gOvRFWMfJpWqtixMx9jqrsoI1Wh+tCc0ywjuL3OC5Ka9LXF+ZmiNHK6+jjlT2
hONm3sUYyZOgnSJfjMIvGwYF2O5BlhykkvpzYp8YVZzsQw7AOepnH0HRyZK8UrRTPcGw45M5q7j5
yc6K5BEC4DGdO898MYrk0Zr1E4KtM+d7XwuvUTvf+aU7dQiDLs8hy7DwApXE0Z5Z2Ewq6yy0LrRV
I8yc4qKvf9TI8WwIaA6CdIaF5UztdUwNNLf1Vbo5tksyNTp03T3Az/Z1AKQnV4A+PG3aRr/l1Z5+
LYxaDYmugwy9YV2M/31Tg0UuyXqZc6nObsTg0ZwhXVp+XlbBYB6y0d1PzzLYiCk1gT/6YnhNShdf
VyeRMNUH02w0FL7LuaazW00vMyt/KPRzVurnCVGfQg3DGx8RfiXFJWZTrLPcYf8B6mn5ZoplwE3D
/cjtcqZmoF9rj5igH6BazPLOVoNN/FUy8+KXVi7zk2J36+n4nG0ToWq+jWRzZXyN4fUk2A00NPMR
nqOXo6Gbr+YG/YgCNB/Xqc3uyHVd1M4dSudhf4YO4Q1GgdiHIwhA7j4uYWSF6B6vUypuqmvdx9J6
2OCj4wkWa7diutWeCxNuvzGf05dVSe5qGt9VB4XgPNzW3AXQjBzbxHgcmaF9GHeVCocRugScA50T
QizEQLknt+SyAzcbkxyBKd6K/XVr340xiLMPbbUok9nDJyf7xdyJNnt2erDBo73vhvlVGNPb/E90
KTsTrMu8rJXM4Zxo2r4ieeKYTsN5ZLfWWazWZ/3eZvY1w4NJ0FmVIXMYGRisFGnTpmE9xptzCzYR
J3JdURIZD/P+2WnaDRRy3rT3g8r32O/te9gRRUeOCDCmVH91C/1lJOZzy2jpPBe+X6b86NQTZAJO
CsTpCdNjl/vZG/7ZQzuCZ3mzk/7M8Z6wg0wNsbOXk6vY7O8nNKxsF9XfKmG02TYvds85cFfHRrkx
MdAhw6vnnyMFVTrou9HLnSdl6v2WRX2B3qJ5cyv4UTbynRlTIPCW9dlxmdyI08j/Zxsfa0xkiUmu
ESrENROoiG4ufDBNILVRxMOcjva8H5GEDRmrsQ3yS5IuUTo3O+c2KS9Uo0fHJbSQgSaHAvrxDr2K
0VvHhqSZaIOrlU8G29xF52sZQyZhePNsir8UgBuDHu5EG5yCyl0pjTmA9lWRXyNY1Vk0jCufCAr5
2sQiDdmnSsy7UsZPxgfSjwhVGHCfSMPOZaKC5VEv5o34QrJWYp01MbNhSDYN4QFl2i5nUSvgJmUo
HizwkEuye0MCKvCvdP+tyj5cRXwoJqmOBTZ68RWvy0llUiSplQYl6OVKF6H4CsILJ3VOOk6ZOtlm
Ecgd3or0aVOidHbvZ0SO8qj+LhDAix+XTEBReiVSs17+68FudBrwLU34qEHIQnHZvMbGqWANKC8d
m96FCb5ggs8+EoSK2h4GYmWrxYEN2nk1H/deYqgeYc1naeM1830dYgTfKYPehY/cQJnqZBtiil9M
fmOfn1pGi4mG53Rbk+wUodLTsnNhpriggxiZZ+buE4uhi4y1S0LOxzaE1CpI16E917uOh1ZA3IYu
//JYGxXHA3F7FjocUZtSOw3cBdT/0AUN0QVYsQZW1zMiuhmNjmPDWy9/cfl5GbeDOV5sHdODlV0R
VxpZd6s4gVCrnQz9gRxrW+SX/IgtBxXkKy9u3V2BeRg2Rf1XZerNhAWm8NVNhxti8qvKf6c7EyYs
lJ8NnqJQkg5s1hoYN+QYbNWgxriHfvBUooy22YTEqMhww5MabwsfHkWhJFclE1crAcss7q546szO
U05OpJPX3PmF9qts7wnjF4GLJkebHye/dcSggztfnNIO9T4ho4kpByKR6sDydh+LPNSLDjG/fR0d
hmNPHB//SaGz5WpCL2eEHur2WZnloWVB2l6GqjyraX7XTOduFfrjZUr8ooeeDdceGvg9vWcQ85wS
ME3f3XE63CNJZ6aEFnoTPqmTmbywjWyEeJmn9o3vyeiQ4R669J8GTCQ2oifS5McJEylGM8y7JUbS
0Sqf1d96pDw3sn2Ztf6lFt+R0V5KJcRfkHEkFJB6e+ScrXbO5XDOOXgWtbtJIa72iFuK9QkjqgoF
fvtssUY39c8qlzujgpoUfwhAsDwb1b8tku+/bj0d0aXgiXUOqIgPdvKKmXmnDTnbR1D+/GYlV1BD
9wwdCQiqJkm2tBbt8MfWmktGjYYJ03QwXMXkNzBWOCaDc+jjb4/pdfvk9jHCQh+ZVjF9jwIXw7fq
Ts/Jes/TCkkg4RqmZxHhy1d3JKCcqnPfSiJyNdyaDHoEosqEJ4Ztl/svTLnO7w5duq1RfqNvOX+t
2EL0XdrR9v3S/lmf2+xOr5yNZUaggedu6VIK64R4olyaA0MOAbxCBMBlYI80r5i4FcYT1nOFTS5F
jAwQoK8BTO4H6gHim8gMu7Hs2gtkoPHKtrjDXEaTPpjavQwAT9jJvDfET92tQYencjcB17JP6fKh
LHgDGwRZyNZmHJTqiKN6YsRpSLaCkmXsMKI4YhmzOdGVs8uMFiwOjoL0zLg8kBH61YHN4UA1XO+7
egqaNnQZDKpGhHOE/nF4W34pGD26C0S8TF7dHK8v0nFANTWjQx050MSvJN/K/VWifdYaKOBmS/EU
4ZFA5VsrIR9nmrY3c/4CJggl9YUNNm4yd8pflzF/7SGKzwAb7Y/sLWXoFejzu+H82kLBCNNlYIoK
YxqRxOC66FDL5tmZQTZ4qz3G88HgnYSl/lyo7MfTDWoQaPZjUDhVLhJmjpp9T3F1RmOOIsNXiTyh
OvZXkMoGfpIRP0luGXs1ftNtdho4LBUbbzvuNBhtWLzSkj1LuZ7sJEdTgWZiQMFH8pECsTI6aOSp
RSoJRIanVolnwODVM91T4uSUwvZqnms5vERq9WpsBv2ntkLjb+1alrqSBYZuMTZfUDnwAs4MaK85
Mb97ttD4sMC9Ksrm7N9LLN8DPCZpsdvQTx0eP6LcTquhI1vXTuVQ+gYv3guSwcbfvgugA6bb7ETf
h6BaSC+4Oa5x3aaqEVPVRpphOxfn+XUbRxl0X6OOhQMrHFJnpLYT2nm0i2QbKsDlHSUckbMITGTA
sts+BJBb2Z/TQnh57pPBMKYY5BV2CpHXRaYHOVtphofj/lZt0o1dcGqtT9hV3ENvxp+qcX225alD
jcqh47nvWdOBnyVo3nmxxDNZaxJvho6RhdgTFFV19QefBY+kh0GcQ9LxiM9F6CpfExbXZr6haMEX
Yd7L0nlE1KZEX68569+B1MCV9ca/plOvy0qL4r42OjAzyz3xmJntjzJaPtYu+ZiG4l2rD5VOuKpW
8EGOHsmgc2SiYb6uLMdjOqPkLivJ2BCKvahD5acyPNZy0DxKT+J3VZT4hB6DhA/qmdUbFfz0PaX+
t9X0yGrQzfdHt+ZEKUxaWmaXucuj2D0tvHBTpaTPM/NMB+K7nKvr2Czg7d1WEWM2RSqAYy5C4IMq
vnWHY78uXlRBQmAVLiyGfkI9lHV6jjla4M6yTVIC9l/BJqVLmU9OizjyZOP7FP+BA/ICzjn/HlgK
/HAICN3bpPGsl/cawzM6ntJujma6j6cohMwTtwxRteg0U+Vyv1vXFknSpEBC8/r0O+HZuzLjGBgH
aQwUWPCYeXZ3rOw2I23UgdnosRFqTARdXBzIPrCGIVMYEvexXatL84J06uyAPupV5Smnn8+qtwEZ
Tmq+95bhaclnHf3ukFmt3zbLxsl8HWHf5KLkHcBUlPkpnuxTy727wOIdTik5zaKuGcnPZIPhu8M4
oOgWiHSICwQxtfMmpkWB4aTTqWblQZN0c6lIECIRhYWHKawI7pIvhrr4A3zUOFhxNEqlDA3t2WYZ
NRLvwzjuXhK8m1bxSberi3hDkssgcPEbpGY93of4b9eCVclhGyt3PR1DrKP3aJA38jVxUsZtCpql
Z/4J4iIwVKxMuKgGk/sEF9VAJEgcJK0ajOTVYkGorAki4FuqJBDDYPej4k12/aPFzN3/H9i+JoI5
ithAvdhIV9pRpzTUHuaKyAoyLjsgPUafy5ZrcKSnwoaeWHKR5qMgJFhsVIkk3I0YXLALR9uWqCi9
XtWPOhfiuVZfZoyIBKzL6qF39iNCCLFo0CddF9kaEDt+v1Xj+Ucvro7w3gi7008lbOMFR54FUplh
4TYYhF+5khO3HkaMI3V3TqDKa1N1KMAutBt2IW+9pgRsxOCDVLQWkp4Vj+e3pEt31TMxMoes/Wfy
vZKMgf6rO68lJDGFnQjqVJN97ES3gR0K7JWXaWhzcdqYOG0WWz2BekPE4TX7HtWbRg3prKzSEKM/
mhQnIpkCosRSGie3VP3TlN22TR4K9Zbg6NbXj233XXTqpdnt1YQgemRZCmX6ANTO7SqQLO7eUEl/
M9GJDRzBYGpuyLJv2xW5zhbgaQmKnXkK/KoZhlssQoWqy5j/1RXabfAgiYTcwzqFO2YpB1w22IWY
Nh4UpIuTRse50UKMLGRI38Cuhvn7KqfssPVSK4d2XrYn2n3fxYYW21qwGUdzzC2mZCLYHFBAMd75
S8RAs8FhxbnRP3N8zQYNW+VOntmzl9J/W8yb5xxIGBfhBixgn0I12aJyJurGPSh9e3T44Fzkkkry
MnQohVuXvJMhsDQbYcWsbsP8nMVndhIoqpOEyg22tgKmnlk3y0YHfVJpgqySMWgYolCr1hOu7RXI
D/oxlGVxZBKrNNd+JhGcSDwuSUTqr+WKH3K4ArU9RXj2WF3p6uq73PZZ/wYoEtSbbzpQTkQUSOzl
HTN0+doBc8MfwQZqn9B34rFurXtnMrbv6KybIRSMlly7uIw1M3pksyD+KV0IAwR8d0MdcdPdr4FW
FO5piZgerW9B+E3edL41PSaie2AO+HYBJwRTF8pURNNWvlxtMkwy4kKZd+6Uonmn2lQrNFiMS3Pc
OA3OgImumO3zancvqRRPlCp7xZUYMNBMDx4t96hWp6SniwTouGzQ2PVntP/VxXfKeE2b74xdC/K+
nRkZLsKfLVuw7k/GZZ6rq9k2B4kISVdJ41vrh974CTMfo40ekF0FDm2mlmfnI+e6b2CWm8artrVa
LLMxfXBWEhhBhg08de7N3f4bm7UM4vmTgsleUwxGL/jEdvyQqHhbgC0tZ5xskhDzzZmeGYSpDpyL
6KhmVCEFHWre0zjnl5ZZGx1CzfjgKH4A3pfNZ7o86FZ08pJQ3E2EvV5WDJc1/XMJqTdZ0GuwkUzw
84JyWoJ6IhLlPKPva2FGc2dvDs1FQ9+LyHsgWZsGfOMMiBqHEiXrpUSkXcs57CLinCy2O+3OIFVn
IlVnZd0SPfHftVEic/83Eqk6GoT4xmjY95ZdEXyheiYxakr5iuXpLZOvDAMdVEo5XipSiCUR3dYN
8/bFRM6V6J9Az59w/XXAh/F1amUZ/pcFmQ9pQMyc1j1U51nFsQIs2C8BI0DUR2DnaEGFTwqtyMYy
OPSPCL5Izo/vVAT3zaxVWsZZxCvaiMeY7y9ou3pJuUar2+YXSRZpPqsYGdMbguVjXz5NWFJFihGS
2F5CfkjJ4A65Gz1POfltCCxsOXJoxwh6WuoJC7m6q8V04CuQVk4CBOSsaKMcDdyMv2NEZssmfRPE
xhg0/ac0y9nGjn5dtf+dTNoP7lQTQyzOaes/8Q/hveiy+9tME5qSoZZACk8JiCBMMUOQtVT4l+zz
UowkrTYH09AveY6WJYM72amB2/ZnfYnDjG5CD7uTIMaUfmoQBdikbt9QQkaFD1UIamDkN3MXbHhb
HqvmfbTpJAdGD7+Ejk9F6UjQsU4LeKXlbdXSSzxjqRXyGmespI4pU6IxzY4mLQtTL5N4m8m9CG5y
Ox+oV3dwp52Gmfu1r1CL9csta6Gj7DD5HByevgqj1mUbtcI0lRGwzvGkiYbxVuEZMzQsvEMZ9czb
BiBQOZdatwztLVg7OpmIrPa7otxlgBQLP+uQyv4xiFE3+cKnUQlRljGmRUnpr/FymAvxWA33zqP8
HhMtAi7xsCZPS+FjJvOQBXsk83W4vnJMHFu8IffwgoPDgVBODo3szhqxKBUeKElCk0IEpuEvb2Co
vS6xkOkXnOOj33Y5A1Fjh6PfH7BL6EoToBVhrATv2r0KiaVg7xb9kxidJzU6ZLK5y8m+whfCOdNv
eT5y+v8Hls4DC9VLrP1Zyz/2WLHdC0vrbdC42sYt40cjAbT5VNZzhF5sNv162BfogomruzkEHDTE
9Zk9AoAO8hA7+YYeY/tOYLfG6k+vxaFNgCBguvGXQgwaCVuZNZ1s9zJDJgWPijyiU31id3CYHmOF
ZTym7c3lDaNnBqWow7ao6EcStfHm2MYa1lP0AHY7zozAFcQaGyRRQWWEj9XZYmg4aAhv8ZlhbNfP
oFq3hPiANUFVvuTXvDn0zB9a5jZG191LM7t32WNU1+MgSE+3vGiTCTV3A3kXk2KUn9lK5gforSo9
p4JJErHUBgV9TSHfmyTZz8YRyVw+sipAB6eo5qcyZV9lRsg8knr8I267fsile9/wOeXfJepvXdHQ
9qQHInmy+TnlJIkMfB6PnLsYkcPBGD82HMMQXSriBXBtWbiWbBM2e7AZCCbBWdq4/gQ4wixFMOLX
H0gJWFNw1WeSSxcLwMyU+zOqBCVjU1nSPlkIi6E41eOpLFAO47PCY3iyh+KU1wprN4TPrCDFl+3M
d22GnQsDlEkWehrKRQJnotXd1cZCah8OJGRrTCmPNarbEr9S72rIPocDllkWwWFvBX35q6OqRbck
jOe5656GQd5FDx29f8AyJxh2fUvU01uuvWjZFA6jdWnX8lYSgcczgTOlxhsBMkKplHBg8Omu8alm
xJfF7XMfRMgVhkQLwK9G2XxsQRTnsmav3JOdsfg4HXjuKixMMoBPFSfW1H1PCxMJTm6WimxmNsOG
sToIHHvfGc1TDxeg8jrgnyxfnQmUE44pdUmQJN6rvuL6JhR1yAn59lJuzrSmxwQ1zMQeQFI27F1E
Tz2gX8KhZ/WlMZ8yuqQcxyPm+u3TGmjdWj6thiLbZBVcJvvtA0uhzgugTsiUiTxATfRAwGRl06nr
k1NMFkfKWZ/H7xCIM8o3AtyJnu5W1gfNAidnefQD72+6iAw6BmKr6ZZ/OYg68dMi3cghnzCz9EjS
8FSqkHoL8HIvWcdaBQioED5EQxdxxd+FQqfWR6LH9BczKp4XDW8NmGV4EziPJZ1Gww4gJW1mVLnm
Rx8WyMLkJShJj08/SQw7dGcgx0cHyMEGN2b2qg5oeE1+lYIotOCI3LTi3hZTuLzVtEqCo4Nma7fV
bG1bkS4J0hZkipLCliPhwpG4xelI6qepzr0BiXYJuVc9MKDydA1iEUvVrsX59LvA1Kj0RLSg1IoG
0EPcpo69izmxCFx5tKwCNJOQYq7fgbHVtbkyUuMGeTQzKhMlVFIVjwE66ux9SGfs1/Wj0Iy7PlV3
MRzsGt46023KHQ7FD5EIkhG40dHgJMqFs2pfVN8xuQIJq8OE8GZ1oygyFzGQF8dbXPCME4pHIdt1
DDMpH+CEEMQphkDTtfMqv3QspswTPmNCdVnZdRRgMeAylfYVQYsKIah2rrJhmQNGgocWR3Vrsdta
kQkiaqc3PK1sFyoWyx1FalOEm88NXoHJQzk38UF1e73/wGAXTG3/mKx9tfY8l2c/S3jQL8KXue5r
QoXIsPq9RKA884wJKOBpPE1SfrKXqYmfS8N9oCh305zEFMTI6DhGBpmSVR74MIZVyf/ek3mF0sJ+
npDaCRS2DUedq5ZBsha7jFi//kEsqIdndsedkMHI3awQesK5rzUvW/ykabw4COXn7iFSg23xXr42
ROEmt8QmI2ImOQTKKVLhxBKnQscuCxcUkSruyQ4V2ujrOYyo9RdPc+5v1ce0I5xnt5LPppo8I/J7
yv9m5Rl/LvxcgClvRavcrLi70SAfWkQW0u6OEyIRMq5tCmtquR2jPT9FBLbO2OgQGwEJF9/40LTy
PIHX+4F+bm3rM9CWW1IW8xddT6EbzxirOG/+YhqWyyNbJurJOrDMb3WHCAFFhXOvfkV979ECdgwO
p/1t/Iv04NzpDKlbNyAtJ4QLNkFCgBeORwU5FmsBMr5E8SdNAf6iZDJcFMAomSTBqEv6s3KcIEBH
6G7HL0i22Bnv4AeUVyP9orvAkI+jlPICxjdeTvKitT9JlpKORFLbds0W9pbqobCac3HjUFigcGel
OWz+OrXFkYLHoIxeXUXxnYYsyXrPhnl7xnDpf0LVSzboUc9F7DAeMI6m8lyRUh/fM3RQc5q/xN6S
4TvmosTz5SJioftyDS4sRMQlCA9mWca0g2r/jbwEvIHuLYQZxICz02tSsksNHS/zxTEjMDvSHZ+M
iYIcvJhj2+JWcnP4tJ9ptZyjFPNl3vMjoIWaCGxsegIuuLvzl6H4p608ahNQzu56saIBDE52W/dj
gohDJQYcWWoDUAUkHn/pA0ujo4XPV45qWNyWOYFbb98VKHrLat8sg7wNItIn29iZcri4FuyqsIFV
2pMsOvNgXwGQEioqzZ1ROEyu8p1JBo2Q9/XM8f2Bxsf4qyAZ2a+1BGp3tCng0K6aA2Nf+Yx1TcIf
wlJX68uulx8ZtDybeW/J3DmC6yXiwM1s0uEYtriVn1O+kmKMrEfNnrvkqcdhIISywzSDGG7Te9ZH
tEv4eRuYd+8d4CUeAXP27DK0LP+6iAlll9xbvLwmA/u5wRZ0W1lIYEK0GCeViBhcKmv3vWXQh6d/
fh1wInPQNIySWvCFiangIAjqHrM0TzmLSMmosg8JgfTa2B8tFLY2CtuY1J+Gk1+x2p1dSZ5XXJeE
JsVmoBXNOaFfNMpr0n67TCognB8W82WU1HnNZUp/UuUL5me/zDj/grH4H5rOa7dxbNuiX0SAObyK
ogKVJVsOL4TtspkzN9PXn8G+uMAxTneju6osk3uvMOeYL81r3Z/13j7ranFpWNClFHso0VZF6bap
uGYFrbYWba1hlbGql2NjhUXYJe1Y9Cno2U1CUzSBltKct1kXYPxdp3z20+iGDUOx6hEia3DC6XWS
82fHY6poh8yQGKWQKuQajXEQaM2w6JUgyOdKx9MKRpwpuwUmUiK5CRxWz584/kBjq9W/6Yfk06Ev
FnAL3WB0GHUWxmw0MyZqA10DYKnN8nnLENbEv4GwEhO9A+OZjFuQafsmWhCxHewcikKJojAt3+d6
0/hLEppMMqDKhVwzEdIPESEbmlAop95sfocKxZTmjPeR9bc7Oh9qdxkgC0g2wtrX+HdA99+t+zdm
sD0m6SVCDPswkJPuogRum7BxSteWrvpo7JBw47mvgz0GBgl3k/jlA7w7CUgh35amYx5f7RFUQjOc
2tw4lw7jFxohexPm7TYdseCCjo5RclHgtSjeg0SmrPwd65qlFb5XQNmO1Oyd8p/KEpGDzUSNa9zF
+iiV/zS0SBS18vhII08nVywDR+eCmcKjg+IQaqnDl4Iukxkcc6jsLMtXrBdDfM9KzoDPKqZuwgFb
8eMKRmQJNtjaoFqdWWIQW+Yafy000hrczbIyKXP8hBW4VBYmmDppEpDl8JYExp94WfDkydweDBee
A/jkJ+xua/YaIM8DY2UdqtvIGMkaCqwrR4qFeHe/ViAGc7eNflLYpThpjpqB4tHW13kn1pBUKFk3
LdAA5mHKEVDqSRpyX3KukyWufebcEpF6egiLitEmgidy4OGe1BmS/nc5HgHxKTsdvFqE1VEz8JI6
W4uDpYYRgkb5HM5k9JjR2XwHV7PVB2WV8b1T/kBHgqZFGy+x9YcJKhOfllP7k7yz0GvQcvctqwJa
q77bdbKyLVlKxnG+BJTvAwbFXFyYmmm8vzXe84GPYoSIis9lm4x7O785FNCsN7gOoerJ0M6m4UoQ
hqrco+lkT7CtTPOM4atRTyHp7UWOnoNgQZAmGJTfTSzLhKoSbYFzqtxrQAMaMqYmiAGBzCaCbDUS
DdoCvt7anPIX5ox1gjkP6bCdnQJQ/vkyBmLcFbOsB4W8HYiXV/CdhZa1gv7VlvOVTAEctLBoctc9
yzBbooYxqfNDKy8VDyLk8Us0+NgBHWue85zsu/Ylrg10bQFDJLPfmE7xPAUEYOAhoFmNcny4BKbm
M2QbE/uRTU+919/K6Telx2YxbJbQF2SIcCqGa0/WZq9iOQsxE9VK/RpV+AUuLDwH46ITuK47xjkM
0xNpEqgkHWxGKJ9VeR0Yu4K/ShD5pLs8w6o8N/siD32r+G4lLBt5zDOCkrDsDo1jgSJzsmIX5A30
UhoinF9KyV4XjPNjaF3RuoZTk07Anr63wep72Ul0iD+z9+qzBYLdlEv7dmTdOxTv81Rvk4id9av8
NoYPm+RqhlArU6rOsjCJvAUhrXoPRxeHYMbJzTmMbnpTQiIn9lLb8C4S6nAooOvH1XWOVD9NPyc2
MKs+dqAqoMOIM9AmxU7X/kqtfNdpaUXy0kT6W54EzwpBDwuvYX4bcSFMPLqLiDbnlRc9uY7sxRnB
2IB3MF4H0ICWv12gBEPL/gk1ET6e6ha0wD6myTVtUkir6jyzgzIUA8ndgI5J8YcHZXyrIKVYTz16
gSxBeM4h0BzJHsuUfUMkRFIEXieTw8pvENP7RfR+JvGaUMkbej/wfqwE5g5ckqGhFZ/2GZlNHYHM
JK1JncAQEx/VNxv0bUl9l2qY+RINojhTAL5IX99Pi+MwXIXgkHovdxCho0q3Z50R2CqhEW963ec7
9p188nup9GeEtyzBNZTK2ChN47Mz3QwbnQVFzCTjADPAhK7LMrbOAqWhkrP7Y5gJcKSr3o4Oxmj5
ZWN7FVHwfe3r4YeT/ouMlF3AxtIaohmKyzDHVzM1GWPXN8FmXRXBbVeANORFJZSSHhnRGjax9kUP
xcOhoQNi49Y8yHlPQETC3iAu+FDTI920paMQj91akgjIHHmdIShfeoaclKmVRWtA9BACD5KDdHg0
RZgfB+VuSE+bGZRElBeadQbVJnKb2p0ibWfSZDBwlaEwt1p5acZh2Z+AXTSOQfAts1lTJoNzFlOr
HewgjwFebAtCjlgZZu5CLVrRgxAFTUnOQV4p+b7Ag+yAn2vCgmCjFQ40/pX2LCT91CMrKaFJEQnp
9ahLVRwyfYquQ8FIperoSZ3vykhIe6L6B5cAlWAjqg+ZMdOQIEQg8zYoYR5mXgYJi2x0+A54iPrE
G8uBUzu+pDq8pfqn7AitmilKMX8gZVwRKPsZD8nJFjRDP0oJigblV8ekGhBIoyGEbI0V9qV3oROR
YyCD4fLoQ+7BwYa0euvAnEXPwaAJrI8NYJRiV8bbTA+gUBNdq6Drtb80SlgsFGv5goHkSvj8vhtw
TsyoAObpMP3EBkTzPjpGYeTKLXvLRWJKGGWueH1AVBvl05z6y59mrp4LdAmGwGZu5pMClcYeE9KF
YD/ZMDrQ6urD0eELq8RRi0IAMDxr0K0y2bXw2dsZmG/ixHm8ywCBsGMfWP7nPUIOiI1MLC2OQoG1
vT0KvXtUbfGoc5c+4SpD7aU2g3RdLD80qAq1+ZvQP/yji6OX785L6TtSsjXtsI2wNI7EwASmwqG4
BpGy7h3XZK+qVdaxhI7RGzLKKzfClkvUSAuxJ4bWOjIKyzH5JQHvUfNPI3ykkGPc/JnLYXNGc/Yy
kAhOk8kxV28i3JM0wL3SntoyO9ogwAjicCt2FjrdxJKD3t9SlutL3lvNlm1ZrmvQzHlSnNDaqbLB
+U2tjpAgwBwSyDwGRbVrC5SEjbGVwdIAJorNP0mQQ5btAK3B5ee7wEbIbcDsaRog7OHFIEsLSyyq
AwShWfYg/+ThND8xkSkjjobUGtemEzz0gZTyP9O4Ww01NcxStFAhSpdF7SKInnVdPQbgDmwCMnkb
HMhqP4SIq1NwsjjAUsNd+iYBjkJF3zm1YBvqAyRPZfhmuKWCYxsLnGuw2IqJxaaya6th1TEbmcbI
m8j0yHkxS6BkVus7oEe6+TMOvsJce4+YxTrZI8shZiJDw6xWvho5rjc7cdX3KHjIMvREXp8h7q96
NF+TRdPxo2IKsHNxkg37GGeVy4gUp8W5/k/N3lW/85QyuLb3ViBTdnBxtBKUCcLPSUHMUn1r1X8+
2VtRwOCNsZxFjTAGb6iDGSQqO4QXuxC7CGazXroUTXadeN2JwOgQQMXc6oLdw8TSR8VnP/stdlyC
Uv2a9LK4M/YlEYRtEZPgmtSw9+TFmx65S/Ty8iQKA5m/M/lVbfvgY2TNN7D/hJBjdL4qBfnfhHxm
HDeLkbiUdqhXLNXX7fSSsU6HAXCu8DKnvXHMbDA3LNEH5Wzpt9r0QvDfWQwdlqTuMUn2pZn6/efk
oOImfhRVWHsplR/yEskKTsOHwZ0yyW4AFVpTO/SmkC8gXgtGBDZJFh3OPcebXoguzHG5MGQ0yTuJ
mO23zPYNyqVRRXxOs43jQEcxwhJo6i4MtlBcvBSeZDCDYqM+s1FP2fwz1qSDYz0IrIVL1BGHHolb
xaWYXvnWror8XpOZxKG/HhiKyAqpZbLuckMwFkSnNs/ocIpgLXNGs9VpET9X4Ywz+UeHva8xbsxb
/r8KPAc4BOp8uLbkE/VrrQYdCSVthHVCa5tCpFxGkkSYqcgfWd/uFfAnkpxjyiLUg7/OGPSYlBdM
0NKm2k3KuUHoEbFkCkCwgP6KImcZkNUzXizksfgFV2lK0mWNXQ7wfFP86wP0BELd9lVMBEdHN4m9
TnN2TZcsHqh9fYxtbADlb/OMSDWdsJPF8zUkChnA0zyTqkI8gDGhoCSlkke9wqCRYB5iddo3zxZM
A3+EBOFtnX8OR4Zs+F5M8kEAbjeZynUD++hSY//vJmraTSeZO2vbOz1aZfRHPFeT4FWGDsvIDIFX
5cI2WRH6YBPDzpGYI/DBvwWA6TcsqSl30BeQlw8vGSmdPWxMFQ2Ozgi5H4YtpR/sxbauUfp+DjLl
FNrqAf8ZPcYwD4eYmN7uFNnGSdTiyPh3LN1Eeo6QBdWU5NTaD3UKrvQiJRFwn46TFslxFO7LWN0y
8mdsAdt8lp6lTWBtxdP2RqMRMVVO4k1oZWAOLqNMZK5yX4BNLEvjgFJYQaw4wfwD0jcRczLhTkGT
wBrYJhq2Wln1s6ZprfZmGu8Vx9mZJB3ojFPlaN2o2xYnjOJQzMWnEsrwbOXHKM3XZva6HHg0uljV
W6L86CmJcgI1cs9HRE/tv4wM6jpF3xb+N2+cSc2LSzRuYlWO4H7RUTD6b0AYGsxaQpQHIQtXiTko
UUFJYe47gri78QO9BGM2EGCkKQ5e30gshZpfRROgQwCMFa7T/gNs3k3kO2q23zUBgsKbJVp2wnSX
lzJFLshqRJ+5gCoiyhVGF0syjRzSX+BR6Mg/ice1AgZ/ICTCxPxOYgW8KVlFLGdzBpo1+UyEIjSX
oQzcFI2UgeoE7Dvz8pyh6xBSmVf3bnBuE4sZBs2Qj4KelWORbxUgUYsITQ3RyOKtEWyBJj65ZaKl
7HhUW0MGjiZxThrPkX+UReFOYS2yTOKN6nv+FOwgOwb8yqUhY2Fs2GzjgIQLEswXW8Ixl0wXLCg4
b6Mi2ubEdzTajVU5x4zsZlOOkL7aMRwDckdWN5Jhll0bLTgnNgBXbgdQVlRsmMpaN8fAC5+0GUkW
y0eGBB7KUfxIAoJcfZjZyC+/5/Lm6H92PlxypbzYnXMuGUunlJJkz1pYbuuJqRATlIaRKNefzbVk
rwjvZRxks2d4bbrsatAah0MLBVM9z9JDahDpki7Cp2SG38vnMdcUsPMDj3xFoqyGtHjUFH4YxloL
LzUZ5kQm6djXhiK9UOd24RvNgEr4TBGtllulmKVVQyE6NfaumrEqMeBcS8Bj4zjeR7GbzZ+qopNo
iTbqpojoSuT3yug1j9iON021nov4URP3BGA9YSbnIM3WGfHPBrP2RNL2BN3sYRWDQl2n6f2LCuCL
A1NfOKBbSfkE/TXQRRl8mPZGfimVM2jpubTQo5MFBbkgkr2qJdaTR8IafYcppzSdiJtwTUDTExen
xDC/4ENQpGnLKqzs1wI1EHu/jYR8WWhrB91fA5m4HMYVERkRqsBgL2PIL7mqLvqRXdG4RRE9odx6
V60LbBWyv3V5bbEat7m8BuvC4RfxXUJxEA+Q4Is6q45wgMUP8JnMa0mGwSSgUNbxRUyB9WWrV4YX
jUDnma8nco8Ql7Xsu5PiqVbvOOTDpHeX7AstghNQubbzWfB3Dhh7+BesXuXoLDBd6gBd+A2tPwvP
zoA+hdfwJnGtmozUebTaxCWHpS9+kvaq699CTzhPMr4V8nJRTfbsLlVXNgg+J1Aa7RwDzhVzOxc8
KsYKG9Qw+L6hsrFf3LVA5kKlNVLO0O2VDroUZxVYFJ7WynjR6bt08EAmxyETT4Mdp3y0yVpuEMBZ
/0zcrAKGHzol/IDjzLSJdSKNkGhO0DBZPfWe/D4TOTNDCmUDrHZuXX7A2ulG9vkabwT3c0iLAOYq
D/LTHFzbd6y7F80evEHnNFXRKoDmwlvoRb31ImHgjTCqWt8skjZE185y7isYF3Lru5nJ+gO42JHj
jTSUpB0O1PJdilFZ0riABi5h7A5ahANmPk/NXiCNscsb2XY2f4ZKkV5D1ADYntZhzjyBf9HC+pIC
K3Mdm6JDOKh9rFuq/cKL9Wa12Mn2aye0YzTmx1B7Lu6BcFK3zrzPYI7E+OZTKrfPCYu2o1W+Gd1j
jVqYo1FIHa45BkodOyhU2UFWbqAbuXbQrx0ynnLjnpSM6tjbQFCAm8O3cgDr6Ebq9OLM+YWl9TVU
lbW6mHwUBSVx6ILBjChuOAMp3GGFLsv9+kDO4moa6Dkl86gLtwY6o5HfU1hE4Fny3hjgkat0hdVH
YZFx3/NbonwLIcmg+PQLM/RJ8Khw0SYpvm50MnZXYLcyTzYHquwULz3oMNzMEd7ygtW2av0kEY6i
nBMf8/K1pTOycASHRPYABdTQtckOywFr1wCoGNqFUbPPGMzlBcyyfmtXYOGD7CWyUOHXymJ236WD
sdVw4FO4xJngit8qERvGgg6X9yK1ZzciMCDrXs0ZLUcYYaOt2KWsSCg7qjpj1xvdqlEYfocoQ8UA
YGvwMGftiPfsyMBpYUi2Fs1M4Znpa19TvFmsX75SBH8Ro2sj33aoJdItr7IA/kjfN4YMKCnTWowp
JUpByePpfuTR9BjCwI/pNOKE7onImdbeqXxUkCrmdPbJuPMtPjHSnghnQpMdzNd6ZvLIUzvBViXk
M/dk8kUuIY3tIF/nCouyiRNiSD3sPYiidkR2gr3vn6MnjPxZmSqRDsbLSEpU1SdHe34TlYQwueQO
IZOCIBtyDjIQ/JabmAwbq/CmJISfxYVylinmB7RXDHy1Bttbqaywi7vjqxgzTPzhZzXz4+BVatRp
0zqvFg+sbEJMyZHXGZ6lNhtrqNksvo4puyZjU8Q1WlKLeci4qZwUjM1WQSSfYVURpnaJMnWFFBmF
0TptLDhGaA4mghVw6AhicX76IN/IrG1K55Jn6ibuiKMYqjXQSXxwweQPuumDpCq1Yi8PHeJk5saL
P0jlHEXSayR+H3EDUpnjgfjXY1XCtePgJ6JhShbjzsAYSomOVEVSON5Y0ZIJhpaQ61veiFzy7hn7
BEogwZNUmAmYpca3g/DA+Zbne4GoSPCO9hCuhiz2gwsbJUwbrV8Fvd+ChrA64siil6KSH6lWrm1+
SchfzOvRSMEk6tAv6EvWE6GFxJZb4ymmU3MKD9SHg9FwqdrJt9srYe+J9rbsrQVNKZc9YVyrrgON
53zTx67p2fc9KAALFECVWsj/eQlPDu9n9xW8W3Fy0VWBG5BFMGV61srHkiO5oTrPUdX1E4OD5hxT
ss0mvC00yQXbqK4otwJraA6Lpkt+YQXniDCaT4xvrb0kQaHIVigRvU7RFyDcSoeAObT1NRipvTFw
5NUx7nuvNLVVqgbe8mXbt6DcLW4inHnN4LU2sYcRb7p9DrtxZYJ9BkvhtsyXHBM/Ruo+2kT3asb4
yCYJPi3hV8ZifmWfSIvmjcTH2dprTJ5qq6bwiRgfOwNIzvei+K7gVYYIlGr5RzO4yIrvgXRcecB1
W/afUZJBjb3Mc83UjDBTGmiWiDt5+WXMy1SzoMflg/47mn7kJcEpv2nVRmZZrxZ0zu1yv0juPBNB
RQJhYa3sbwXZY2udFDYB87iK5I7MaPNaENJiI9iWcBzS1iDVomgwz1b9VfEfx/gVsmc4dCSPMaBi
dBvhqZjHj0VlO4RHZA9Qi15aY18tFgL7IbX3dmSSoZoozTrvP1T8nPtOa57iNPb1S1HCzY53QsPu
H8xskM2d4qvNvkVNIeADjxNZ3tKe0EmcLI0vF/Ze89Xoq2s22s3Rte2Aq2bgv4b+v1IZLsrvXcOU
V+xQcOwMvPfJgOBH2/7/CD/EFjXx1WONUvt6HWkfyCMbQheAcZS/psA1RR8avjnt9IxBnE7G8NIQ
Q7Jwiok/05udg0Fbx2lXPXuZvN8lClbZVmnz3svSSgBwULUDKi9lvvDQHtDPH5Z52Ki9iLQh5nyd
jvLBjnA6dvsegtlSrAc4i4d8YziIG8NDQC5OVEU3ux8uI/PXhif5LFEMSrZgn8UqYxl/MVVFrqZJ
TEu6jZ2qGBrQaI/J1thmFCnmKrVoSalNOls92X1y7nFGaap2BnYll5kvKVudjgD2RMWJvYsMbZvU
8a7CohQW44471J3buyWRYW7RPmn/pmg8dOrLDNRgystjrwxH3VCOCeUn2ES3APmkZVA1SfQCFaz/
cZYu2gFivWLzhwwpgr/HjbXNWFYncEstvmbcR4w+x5Agn9H2Mdf4LZFIdZ6twU/J5m+0ZBJC0CUf
l3kOknmsRIKVtL0h048bIXhHC5O+I6EL6/2c7wwo8QAElxLxQgXWdKQmEtRWxxFKzm7Tnxjkblpo
IaIFsjjM2xRNIZyYDZhXWDHG9KUQZ+PoRKu64p/dvxs4ktG2M/fe9bGy60gPikbqaB0xYB0/sbW8
hCxg8Kap80NQ4XidwWb7buGCMewHAs5wSu5986MGX8wAUpyiVefc5IqGLu9vZiJdya5mPPmlaDe1
ujiSZ/K06IzbCtqRCTlFiCVLYh5SWvxicGaG9rC45olGlDsKAiIaEk6CyGsWbkPd82CRfkvVP5e5
90rb7I0QD5j/IryZYH2FOIVCToZq4GTjNRdGh5rqjzMuk6kVp9+Rx1ded5/Y2V1hYF85DMqPDIef
YmdehWKvOekJh8OFlBT+eMtGEd6QTP9A7Y6nh2xlTeleKcjOVfge1+1LEw+P+sVi6WGHxglpsolT
piU91gIcn8iqG9kYb0tKJhB+DkPoSvd5/PrzktXXAfnhOweAbUnLWHDwTYTkJcCufO103F3lu2Ar
I8yLxjQBGOyFuWYyoKF4LDae+I/reEsZYhtEqnN6WRAx+UbVOERQ/Bsy1EK3zRnxphv7UJtWmAdq
vPl299Cyc4GpmTsEScZ6OSg51Vksv6rpR7M4kwhckmlVZJnKIGPZstJAU2FRsPEoGtMtIEFtxqzk
WgALQPI3Xjpegwr1wgpbT+M5FbnwSPd5psd0xL7qx+2pwpWGat019WMo3kPGYfa745spFk3Ni/8F
+l921+xiR3+1GyAeWZm5SngAGYBMDCg6SiTmQkL4DUrNNGM5QJQnRaMq+QocICMBKw1fJ+IxQ5b4
XHJBy7ZdW/l6FDDz1071q1mHUrxrsHOCyBPlwpnkyZfIPdk7UJx58Fr9CKqoBu1LqBJ1eBY8cnX9
wf056Ugx/bF+8hAH2BdlpIQuNO7JedXfs9p6RcQqSrSkaXYz8HTDgxDKlTwwgsgRey3POK1Y3t6K
/t6R5M40S945fwlp9wpghKhg2I5+Tp+sW93M0GPZD9DYcSgfSsxwEDmgnPVW7eH3pkQTJsRHcDnp
R9meTHh/oQn7HvEZkk9zBbGB/JfvjMmqtphPcFqN9V9PxJPA9RrwXtdXx9ZXCvQUgXZeRjEtojOi
S2VVTQlD4AHeh7ushcvSgEd7ail9I8Pc57WxTxx5b0njvnCmtcdmhqny0pQ3T8y8r7N3pt/gHy59
s7NFJkGxU8DCI+aMYr6PJJcwQpLz8LXbfCiygc23JuiNQG2ywKEqeNk5r7mRcIsje3S2WAuoLxWd
TVf1G7eZX3KGOOQKDtTDCM4cJAWETgTflfKJGnOV9UcmVulHirFTLz5jmknVBQ4ZALuBmX6ypZuT
RtA+fNbZGwcoj1CJ5KsZvrlQTLMB9FQisVt9kH659JyT+uSU0tn4YSrp1gq5DfZ4mcPumtnhzYnG
W3QuWhuE05n95WUgaDr3qwiEonxVJ5oT/dcxQr+yzD1IQ8CDOObhWHOXsHFj3X1EKOMO6IJSXLGm
16HJKwBGZauv1659Qm/PjA+y/CychpZUEX0mDuxAANUDDiTaekC0zCMSIc4BxsNruVIzsCpT7uk2
Dzotz2KRptLu4JdPa6gNN7rnkbDo7nAleBgCzeLL5+ByOjKRqW8mbV9njd+ajq8vO0ebaVo1QxLe
cEWzLB0WvEBZkxa3H/EYI9lAR5C1lDv23hZkCevWlW0vC8VtZmsbgtYC6yl3k8cwsUlMdzKsddwY
a70B4MIrvme+5xULLyxKXP5H+yGF+b6aW28ufyIlIxEvPcbOpc3sk6kqZycRl7F3LmzDJ3wCY6hc
c8hkeaxdZYwO5TpgOaGU2yGgXo5C1pn/BwBLAYBJQ7VZNJHoByxn2s7xyTJaguEfYF8kjnerDd8C
Bvb2FL+G7vnMK8wQh3EPuF5s5pp1borhpCJQc5rfdMnn1IH9MBSK8LBM2YWwTZN+GBsEyYTLkJgf
cmnB1I2I9yLpNeb5HKVHvbRs6U6yYcFlfnjlIzGmap3V/xxo+gpW6dS2FiFiX/7lrfYu9+bbsjEY
8Zv998sgOFPRKkG5UqEnn3RTOlXEUVk3DHKom6UA1nYvQAxP54jg3sjk6auuMizVlhSAVtUYvAAT
5QdZKSigvkzmFiZoXgRWxBslX1kPmywJT+qcsM5wMRQfuucYspVlEDHO1VqjUzcBO+WAnQBLHJbp
sLD+FeSoGy4YR/Q4TEEYcIkZKTtD0QljSrlW9WhtvLYolJMDc0xaNPNgjvmptLszcqbcJLKiJigW
eEXTehoa7LAfDtmM+AJl+cSI2Dwg+SCHMoRBXSCjYW8jyDFxPpxYuElZHtRA441VXnmOwya4tDCc
z/WbdFQ+it6LZCBw6MUywngknsk2usyla4IerdD8YNYz43c95pDtr0lqeLwuQHDN93DNgjO8OCBg
AC5j+NAGN5+OqvpThvJBQq7CQiVjCCnGqxxgmw42QYXspL6HcY/amZHO3Yp3yXDMJ4B2SwhWgiez
dUsCYxmfdO1vhFc40lk6NBfykYqSM4BAWICz6kje1azc7OKzZmin8T24OMNTjciSwp3YgbJ5XGKj
o+It0ba7zj4IZDlNYLMyOZsz/NqAA5A4VIn6Ss2ONa4IplTSgrLgO7YbEhAAC7JzGELG6YxPEfSd
Qb18EVlXYQKfMFMb+otJPmrwjYiL3jjlmRY5x5H+DLmMOv0FJKH8qdu7jhO/ymhz9k3zTDVmWBrN
cijh9XiZmWChwHZ5FFoFahiROKTu+oXNKT6zxAi+W2cJihGrmG0HNmEgQcrY8AeKl0hcbc0Gi7qG
HS6OwmnfXlsQr7zdqcYGXpAkxiCI5FnK47zUabTTjU74tETkYIEtOl/nFIVp+GmX5tX8brkUzAK9
eOVkF2PKtktEHgO0i9UM1wkHxWAj8sAPxy3Cb60eOg6DyGsrcU2SEObTJuB/XXhg2C0wPyDaHy3K
0ic76ZucI4hgq+IEbA+whvKZV9ZGxB29TAhtEYShzsSn3pe4Dgno3dSm2FQ3ogYudlXfYGm3pPg2
1URsjcuAQGW72banJSNo6aMKqfd1S7sI0V7mKLlMijirASO++ldL9xq3pZpy86OX0CiI5I3inAPG
I6HzOgJTNFgxxl20QY2QkE4MEiuKB1fJmIBh7TYcFGusIGF4Bd2I4rRbaeFp/CMx6qJzTAR2h78f
FqBVbSm6Cyb0KhCGdZtS/EsLduUWUS7U8NeB2Bzj8TEyzQ+RoCn8mAEdE6fiwaiZIJQb/Wu6zFIm
JDQLXO3eWTgZbZwJEBmZ+JA7vMLbmiZHfqlEx8af4c34gIWKdvB7BJumg37NOkBUKsUpQQ2oXfBM
ARKMD0V7l8sAMqi+0x0ZUNGXUrQ0KiHphUX2N5SljJ5D+ekrVO1/gf3LqUlRKb0lVbyJ9XlbdCW5
FZto+CQ6RGHix2Jkls/ThwJSECAyNAiQGSOvDTDyCH8zmFNNRD6imb1qHfezcQqoyJMtKsCVZSxO
sZ02BiB9pZ2KeCuInd1UkgwSq7tihOQUk1NloTlickC7F497dSrvjp7drBymobrrq+4MLuOIIKBP
SfYpoiMxJjVyFAXXAk0HnxrjY27yQTVQ2yZeFVqIdq56tRJyuanIu3DIu7AJuRi4c6oKvFC7+HFH
z/iUJzLJ5mZXqd09SRY5Mv9BspW+DWMfAEquCVkdiNYUDmvUdsY0anEFlCeg8CZcsqTcM6kzLWQC
Ix35a2ieTXWiVmWV1k5eSe8YFD96+4WQ5cbWUxT7YMBvFLVYJku0CznFmXOC1DqfRVNf2KEUyMKz
SX4S6OePWrfsdp7iaSXatW4VLy4BK91nApr+Pa2X2pJW4fekGf6sU63Qrihin+uT34zsaXUv4ryW
s/bURcWZC/aMDu+CZFRq3orY2hClqjLQLVJ++rLyVujxm2Lnz6khWzSZ9jF+fmyFzLvVpjqHjoZ5
NzkEfXWsIpRUke+ozSWt9GuMdphftVh9G4QWDoQWWjbdEKSI+XfEYCS9aXN+NZvhNmjGvZ61R71F
uo7ZBHMFad06W62QgbSBycJyN/MBihy88+wQfGwSSdzNNrz3h71lqn4ctn7uGojxYVPduQYSWGL2
i/rhnHOnONMSn7QKA6O9Wf22/a14K+Zvu2AGo5TuVuXGQu4Bjcj+0CKLx34ldVfnuzDG454EIZKO
AwaQGm+3XbGxy28Rk+gyvbElZG9tEX+mv3aO/dTj6S13ype0QvVFhEnzEkM6MjLlIc94IO16DXBm
wI9fQdNMUzSpKY7hGVIsDrB2XuIQDS8c3B/sd54hiErpDNynOKv/wqzY9qlC5RqjEBx3SP3chCoU
MpMGSjaOerIq1E2kQJ1l+cR4usvtDXZabF67spFZ0GRrHTR/vXg9OAZN06fbBe+/1DiCuF6DjKUE
JUEICs2JBqAGCULKAvnPWWJEh4RLrssNM+aaBPriTggCONUuD7zivhSSkF82CnpFFTIJ+RP4NKQ1
V7IR0u1rWC5Cgqm+Jqsmgug/utprV2NnjI6NinWAeJpItP+5ogaa0ZwQIQNyoIHna2kDAG7A/Nwi
vYFZ0W2s8LKUCw2Wc9sBPSOxsA+5Usu9g6heOPj702nnqBvMFllcPvFfvalG/J5J1ftfxaLdvoRV
f0FIuNulkuDEBeZNF1uaMMGmeosG63UQ1bZlqjBSmZYRQePgQCtC0+B3oAbc81rv8bRLpn6J1WKT
tzIyNKRCOaxHC7VVyBbI1NhTWx7afAK5DU+yOJA7LBtSuS9GQBzxKoiP1mnkwF552E49ufgoaWwY
QM8Nlyky05xmjHGBtLVux8H40U1CcuYaaZjYM2Yi/fLbSfZB8lqjtI9xDCPj0dVn0n/Bnd7iqQjU
Z8M2oIfoVGCFyB5G3x9SjCV9bRxmGfcxo8ta1w4T6mebM3XA2sioAFCOJKM8Y3JfAWNXLhHGoSgE
i81wtJ/5JrLFrvODTHxJdKmfNrvDik0gzCjsTMu1yaj+xG5jZDcfzLLPjgNhSLBuvqi601fBHEOA
C7QQ7yAarn7PDXunEeS9Wkk4k9BBQiuicXYgQItBu5VzcdXJPotAUuDa41j3hAKNwZZcQeHW7rMp
uyrPlH+mGglA6e44VkC1E8tv/3XdxkFeyRwxCSmpYJHwB0MviRuL0s0UyNHYwCpZflgIJSh9DeyB
2eBqYUxQWHgaKusQBgQBoiCuptgz+Jg0yyFwY7EVVopzk9rxOhrWWYqtPc4kUf2Pp/NachuLku0X
IQLevBIkAHpbTi8ISaXCgff26+9C35l5UERHSypVkeAxOzNXakyFuc+4eL94WRSkrQnKN0LTgnkS
bILuLrwairSb0Jg+aoIQlfyLzxlcW+sQTvU2QsnWMNQeGJoM7bFY7IMjMVcHZC0rdmAyp0jUPRxS
LrQ1B6NyQxKib32sy0l4GnDxBwu+MXLrx2GBakrYXeWuN7TvWcN3Mb8Jq8SKbXrRWHqpRbSGj5PO
x4mRqdfcmYT74Z8kNKD2m5dSaFeDeGdPD4OVAEUaic5TIq4l4/1H9Iw0g7K/mP0NGyKCwsoCstDe
NkwoxTdBEqgm8xklP9FfYVI+0zHdTmzBFDZf5+SzJ9LX76vpszWZeVP2Vjrboq92ZaLs+oaMsH1R
KZ16dHjnKXGxJxBWP0abnp1JPZlQnrTLxEs/DkyVtaMJxreupXO+2Bc7rOkRDJpyjX/E9xhlyjk+
zekbq5eE4igOMUsEmwsksTnAfzoyXMhquAm2i0SeNf9C8K48LIwlFZVOpyc2Vsa/5nYgcifoeCLT
ttPBF4H23LTan6mamcDCg3N+NS3mQ/wZpyY+a4Nyr28lozcFI0c/cGwwj2tBAzJhZdEPpONNcCZi
EAu5r+hJ68RLEAVrZuul/02192oKP9G5v76a6lYC5Ek7G1fXp8NPL6Lx3PbA8bJ70XS3opqvE+kA
GBUuWbltIwgX81Avqi9Dn0upzpH5Vf2uiBnqmnWth/aqkFJlj95WmzIlHEx+vSsPpB+7+kLb49b6
GWVyx8Qd1uxB9j/ZgxUZllFhOlIX06e/W0gR3fy7ZOZbxWWwZnbX7u6VXc+IT6qqe8wf/M9nlsaX
XrQn1tEVGSLTHGRoVDW1DpLEpc5qekK7A76RY95wI+Y9DEOL6vqYqELGwjtTtdDvbYkQoEFZ2jC6
dfrV568eDr8Bhz81iTNgCa7c2hoPsgM03/hgIJLpMQNZhkGM8Gsr3IUM4KGDN0XyhDD9MPSv0tHg
5xOtdZKLIEYlO8mxK0tfNn+DQyxoc0rsm9K+qQBq1D715WhCkDP94S128ldEXHZWdMyV5Tullu9L
XWxj2HMmU8OKZNo8JzjtsZJr4xmqux66Gh6URrjOdgQ8UqDC3LWWqIOiXosUATBfts5XPep7Ltw6
GPC5ZKLMx08MBm2nijdDCIgQV/sZIB+Xr6IxA1qTN/KHWR0Wyzo29onQXyP+WcxuG/Bv0ugplH33
8sPoGXr21xoPYxOx8c98M2lgpi9Tz31yZALL4fQNCT8r6p0iECezEejiX3Bej9CB36E/BwU/HyWI
ehnMG9Jw9zwjiDuVm6wmoYJBcoies/xwOMwRJ9y0FcYTyldXURpRNU+l889gIrNInhCk8SkjzmnI
Led4k3H208rHSLYnTlccwg4tfI64vra/BNGsScQ7DbQtrsCOTPeloDJl/f8DaWTdrDjrpZ7GldWR
P21GVY7+LNepBiItmoKTcvENUSwyADFfWYZV0aEPjQNAjZMh3c7L8MJSojL1gPZSLoB8isCUVJcD
2drWhfLrlsiyMseF2BORtuuJWLQ1QxbCYXwHvL9BTMPqxuRLKAk2nJkJk+NqOR58Wji1+RCh4JI9
RcVbQZYmVlEjvfFYrIsssN11+iKPTBUoHh0jzRW7GgBKEyPwg+EtkhS3sm/xZaXproQk4vEet/xO
4mBOJsFVOweFn8sh5aPwlwD4+9jmsJPP3rMU4Ood2Krkr4uhJ06mfCerM9O4jEXPuh46NPEydUBA
Grtlm+JbLbPZHSo68+YU6+Oes+6Kvd2gMGXRYeGLSS0LOOZjxaZuPuTjTRCt7JftNNCO1bsA2MY5
flWIJPZMoHboztHQsbFpf+lqaruewDMdNLFNXJZPE4so6fPV6p2QJ2BMtTFXcFsrvRKkFwSXlLES
pb/MvqyvJJY/S4g7HS68ilW5xGu8fBVh9IiUeKOU8bFMeH7sntBGFSSzK4OWUx3zg+2+IAIpErrA
8GLbK1oBz4GU9Hy+Ozcqla9hqW4xbrRKgDaTgIUaLw2LoCU3RAQ2GY4vhucdBGIr0FR4DzA9Whyi
xVZGT7ULGW0ue9kZOYeDRXdEAe5KUr/K5SJj5loEsKkqwXLn0kV7stuCT1xzmhvG4BYlG1giV0tQ
hLKjVwb3XCx2riJrp4qtJH1r8e0kNH8thXxqErI0o3Fcx+gqv5rub0z8N3MG0Lcygn3lwYIs6KaN
wYKBI202pvUvckPOFbHLRF2fmxstjBcqCC9W/jepTRKlQaRSq1xi14yH6EpcB3MDNFKabqDAOgsn
t2LjkDq0eXNEwgFR5qyMKx2o9JKV56VzziEfEFk5UHh2buTQNf8YUN2wjTEa5jBJm1YNEa2APgbf
wxH1IcS+OyZaQJdSFNT11mJCs+575nQcNfM5YVgha9tByJ/Zvof2rESftf5u0ZpImpHtD6c7g73I
qvcGiXIlKslzwFzrBWDscmM3PEo0lneosslZlvRLnNju0P5GcPYEqlGdXfsMWiA7ibXC85i+lf1a
te3sKrquVj9jWeJX04BLDcdksqhqLrxx/lEmUFhATM3Ci1VXN4IWVar/G5nzafLNDoshjxTZR5tp
ucjRfLJmm9Ddlpk0fJgMCumR5cqxYMjArg/ePdokjNSUzvA6NfL1D7D+29CmMbJQqarJXGXluJG4
y7gaXS3jWRhfhmwc1U2JRCuptDcqEESW6dIS2ax3RFSIcXjPhL/mwDKZy5qfbOIgWLkkxJCcMo0/
mt8WxzgnMaUx6ZON3iuf+uqX8bB/4bqwbUSoda1tWB+QuGsCnGO7BYyAc7amoEs9ac2t5D802BsU
TPzX2BzjnspZAjCJY84Zuc8RnVjr8QLRz9daVs6koWPanDgEtJKFKQDchMnBZPHm1jkUK52LtMU8
/cvRb+saXtFH5Q/91qbpnDHSmqAC1IUnx/zIr1jrHZYqHjKcmUg27ETxFhp7TYZ7wsgu1/QCiEMB
DQh6oe7y5On6iWZuCuub9lsdIPNSU7dZGJuoJ+yiXziYBaBJDOCbDcv4JD70cD/9MgmbMtfIePvs
vtnQ4XvIqSU2MEGftIpwA98/hfChV8GzhGSI0V9JqTDSuwPVrtHerJpdQR0tKHL+DotnzxovZX/t
P0tYEu/4KSx6DyTVw6/rKRNV9emtVXcpJpwW2y+n0hEU1U2F0TdMuKRruNvdseWp1ed9WbAyfS8m
+gbZ7/uhkCnyga9BUGHNK0hjILj1xbWX6JHb4ley1712fof1kEOQV3EtgRGcMo22BCj9QMva9Fol
3+v5phA/xni2gMxVkBUk+XPgj6gcs2J2Y0P8y8mMugPbq2bvhn9cB+4ZwzB4b/2WtYx0AfugAvtt
MVtMmxwa5Y3Gf1LvO/E71Swjo3oWRbphR7DzjK8Kpunax3WU8JSEyUdubwJAlXwlboB80AbQv2Xq
zu1z3ThNIW2TX81ZJdsQcaQA3jEeA5XjS83RAh8XWpspbyJgZy1/vOcHL4ynsrTg8NUTbajxaLK8
r7lZ7h84wgbjYmSh12PsmkhhbgAvb9T6sLytfgsBHjLjM1mwW02RxhXqnpL6FrsxHH1jDNSeTYGt
tuEHrTyF40GK7UoELr/XdL8U2t8WGRpaN+bPVIYhybWHONOFAHm7fNdQ/U0rx3vEPS+ffY4OVC0Q
/Ac+8rbwbIwq51fLXfJVZ0Gsp5K4NX6rkG898IRyWd/r5ItXAv9YM23m1X4mMFq81tFI9heYRPec
9I2DH81GgJl+ZErt87PFP2XHMA8qc2fZJ2HRKdq8NQU1wNaBNDZSQEZQX2h8dALYECdTHgDebDQ5
AWhOo0ReHaRBOVjpe12bR8L5Y04m/glbsakeNieaZz4NOxxu+rFm16erfs6haTv3aQldtUn95K7/
eWo8XiENWXxceEak6QUkh1kNRvonXmqUUHys3kxzHc66ipKZxmcU6irFH2x10Wn4R7zJdaBrRNKW
dKG3pMdGH1xZp1rVgoZGqdstNM+cfVLjdx7XRygcOzl89dj1kDc4mDkTIw219/j65kfFP0LD10wL
SsPhyqQqjnTXRQ4kM6GgAoxdhXd/zradpbkmrxwHOd5ukUEa5NDt5/oYZL9oyT0qM2iaCxfTSN62
obL7nyJrKqk8VWdIKu+wx+b3esxvAv2Yzo9wy09qqV5ZQ0JvEK13cvcc+24HCkdlUWxJlsPlL13L
ZLDwRYzTFfXJ1oMm/TZtWm713zn7jxSfcS8b3S+2sH9S87YMNFxvssNC4Z/BOVIZz4Oc+WAaAv2P
oM3sn8Lhrq4P6nqPI+R+KZ+w63f8K/zDk3OyHc/uOz5q8FaLX6zxEvsJjTjE+LNbun2mW4zJaqDj
xCEhcYA3zyAywtq+y8FzmfrvnoJig6UiYVLcmpk7s7wL6T3DjbPk8TXjue4Azg58RgrqYAqqCibg
XjR7HqJZ7EU77cV6Bq2Hg9VaGIJSZZOI/YIBcqA9Cj+2BtwP9v7y7RrM7XWIR8eIhGA1BetjLfVI
MCgnRHmZPxnbp8HRZrhWQvOA6Fb3CupoMn+N421UXT7YXgoAE9BRxLY/KLafbkO8lCtfjP4+TNZx
tadvMpymbY5DqF+JIRyFG0qFou7D/CAGkNrGs+XBtOW/JJADcFp5p95ZkBJ1zfsQfadl2IRHiyan
cD8ApO7LgSK9Nz7Mn4CE1yHG8ck/RzW6YX707D2laEgWxec2wjz8ZfI6kqJvyTSwM2x441Mgf452
bIt7gnMSlQTm5jqn2UuVp9qbjv4s3lJeFYda8wnMKGefFvbeFcSYqvwlSuK5fKl9zyUEfWj9knxt
ldBFCkdCx3zxKu7DgkPuOAKV2y68RbPyCLnl8Hqy5WPU6Ffvz5P1js+RmV6H6ct07lFxZtHjcVi4
pszzO4vTODKw5o5xzu7okvqb0ypHufgsWa65b6bSlqwW6Pae/JjC2abIbrwU7K0O2Tr+OlEpu24C
84/5gVnMhtszGW4IIHxyy4h+mIi5I3iPoxIf+obTpHQEe6fhLTZIimAHmhGcbSP+QGc4pRU5H/bp
+TnRJdU8ymE6KvCZxVxRTGDvNAI3kHXRgFyNOZDMAdCSSq/j/uLQtdkB1xXTSsL3B1x4rF/p6i86
O2FE+Kq+OHyemEcLiq1nHT+Jmb85Q4j397uMH7b+rSW5n1a4Pg8F4SwZX6FCS5cMS6Xn7G81kKoY
weerdcj541BrmMjhCcK5F8c7mjGzvPciaDw66R0eFI++B+MdvbxuvuizxR4f/5+fUKOVeSJs+gYl
XEQKk++vXrcvJsPs6trW6k0p9C3DCSa/BkGSpPpenO6xVgnGYG/KfVxhvgLEVZenPMpOnWZDBJ5W
Pud/OewFm6Py7ozNFnF7Yvxfjtz0VquTtrasDtDZhKcO8k4lpEtqIBHhpmga2mFO+YInn4+cOfS+
Ljl+wwOabiutfevYCQqQvlWokmzPdnVBtGHK2HOm7Sx/cHlWnE1XUnipkQ5vvUKNtlEIuqcpnoti
PgyTRpf52VN5mBrfBiCfmd+1u9aXsgb48kZI/a4qqNON20dYDXQtVTcnT65LrZ37hjYrVu880Q89
Pv7j2ygpmPhrf+Iwq88eqsptLpobjpLJmo/q/ASacqAQgSZhh2+yzaBgKvcIq6rg+dTtx5T0j7bT
7mQ2dWoQKd+xHhqlquS+WO9dxU3sT4qayGYseAMpznAhFWI6D8l2m1upWPPd1W2w0rtKEEgZt6F6
Erq2b2hbiWmULaR9gUMsIv2RwNr9yYcQFVNA8HR8GYMNhlM/Z/pnDq3/X8mjX9biyPz3rNxzpGNL
G4JQSEGDlbqTsY/JyUGte0DjmF22AxPM9TIbMtFcS1FKSlHy9K3U/2U8s8b4VvEqwJg9anl1lEb7
IGME7pwEdxgDbd5EApjNrQfEtiJZM8bMJh/Y0dcxGZZ1f+5SgnLIAvoS+oCtfZXC5l65qH2yXSgj
rjASCPyFGiB4bblnZQyaHdneIAZUnKWSQHXBEIrxD5LcfF+K+NnF1ctmmbWjGhoOrq5HOJ9aW9nl
TIHeRB1Du0y/UIY3/XAQLQkZWPnDXSFFaqoPteaG0Hm9sSsnOC95DrlOvfRZxMA0o1ieuZHA7qVj
JuwZVbEfcjsgk4oXNUrCQw3XYszdMsbPmgUMOGZdMPUJHMgc4z6zyLPtLMaVMZWRhAW4eNq7csHn
UXM/lE6REwV2ggoYE5bn/YgzfIDr+wFYv5hInBmk6PBY0h0j8G1XtEPMtbofTDwv3bJPYgBvWbvv
AU/F31aW3RPUE2rwpIUOBcy6g4xLXJr9BAzbQOsdH8ch38v9Z4Yc2JbszbspokCYNBhU5uNIJGj2
6Gad59pdDQ6rczKkosaIG19u1k/UCCxy1wwsV/HGoDuqLa4Rbi1B2eVINAznfCW/kQqYzE+ACvYA
cRgSuj+Uf6Eul+QmO4dPhGO6Mm6tLGRH1YLkR4NMn1zmCKhMSIx5Q2Tu6Jy7wyqTgoP7xsRZf5aw
Rs/tJw4LStrtPHKLCv87+ezyNDZBTKi+AYbG52gZiN02E21yhk/RfMMzj+RVTYRhAevJu2hVQ19l
2r76mHjizAPQv1aV8ZwU0316l8JPDPi4bloonJuGhrvUPM3LxD0L/XUviGqMmFdbRlt2s7cFdR3l
JgqBA7pdbByadiABaexNEF0La9M1em0c/BrjfAlDAKTDedSjK+3it7TB6YeFy7nYlJNaunIdSkAP
eBFT6YKRxUF/kwn8DkrEm2YHhu2Kmeg7+Sa0TAQ/k8WEkWRyYQgYDPYnLRx6g8GNStx5WSfB9hb3
SqaDw0colPhlYOlPsRPq3EAnQkljDKspC0wDWCITGYlFhB/bsA3XBDqXTv0h4w+dejZXh86NIvKM
cKQYgTZRWzsNIDCzyD6kGs9xcQdCA7th4RRCqS/aPW+O1HKuM/cLFiZSzAf5g+n1ehNt+gbQKJ3V
wLiKVN4zVRh+0hUqpasEmJoLc8bLMh16Y3xGJkWga0kw3pruWgv2qI5oJJchBBoShlmDXl5dm9Tc
ihQdQDTbZUQVgHbfmi6GFKjRb06IeYkClCwQ8LEFKzkATcpTeKhHwhhhQwcQPAbBKX4Xji0qPL0T
RefXzxbjePQXpK2CopVTYOAccs7BChYeMdwJY+xVopwOHkcxxx779p1Z9N1InBv46JvSY+z8PffZ
YY6OFv3PAvuyhA9UlnEokFoy7qsTyFwJGzLNxfGhMNpDW58ltXpYFSuUYj9g396ccasXtME4Mh0D
5bkdNhJPq5E6tP5mN90or6mVXDD8RedBIbcBhWqg3os7y9LjbjB3A412pREYOOpX9HzcVf5UsjZw
b+pzeD/Dcjcz/ZqN68Bls4KrnZE2VKVApR1daaSlaTTuGN63uwRQe4odj2QefD7uxf7XBUcllK0J
joTk9LsWSlyxBh+RWI2w3zWJ9j4m41s3iNck8/2SE9tIjPXC+qrrbghxaUZsvhWEEvgXWqLolEyK
8lEy0YxNfeeQII7yhNacLUegfro7sXmlREq3z1ZJalGyOEVwr5nr28g6lvaw3NSLYJ5r+ngPJuqW
RX00Ro7U9nHRmJ5ho8eJLG8dUUG2oAhbkY/KZBxqC3MHHrwcQlo0qIFCkIQLxwzqCRZ9bnBpcHTP
+D21sFAJRNsmXh7L7UGPM2fcOQ3eDznzIH1YCWPWpA+g2HHc9HkUUAkN6pHqnS6Dna8jHjqUStQ/
eAm4DpjIySbeY7cZmi22GJc4kyph0yHfqisUbuCPb6iTnVRIY+25WZJTREAVIYGrgXyYllfLabqm
RAfI3v+O4AgocHWZeRlKE6jNzuGIrmSAoSINkHYnRRfGL0NKTCVesWHOfhVSE4SeKKz4GDLj1NKz
qoCehnKhcjdXQHRwnxuN30Y9XRkX2DQkWwoOdRPsbBe/6ml4VWRMekYDMsNUzHbIL4k1nFK9PmV+
5UxHqXChJpBcf5T0axhldwtx3uJWSPXy2mr9pVLP67OXSBbRDHM7cYJLk0fCW0baLlNm8FPMSGD3
hvxqmwmcURfEIIyqKeb3dgmeTciSmxQCuD7VlxC/hSodBz26J0P2SJz4mScE5ayULEnxgsL5KnFP
ENzt2GZjArZdj1bv6+q0aVLsKYN91sv+nHS2V67eU8hdY4ze0gjo5fqjbqvnZA1MW3dEofAH/BuL
4tJEQFak36uDYmdU2ktTs5cmRuKH7WOOGBBDBMIqunrvLxETXzJnqBuVjIEu43pAMxw9L1xu6Wyr
uedh3j/AT6VXaFSGLbe+lBAvGHsAHdzpdNQWma7bOXt1kuwKrhGA5gkfUy/J86WMhIGZuakqSOBu
CpAqAyPdi6Dd0w0uwX1UpPvKkJgHZ6sZ1UPFbU8YLJblQ7VZDGffUkvFOHQ/YvjPyMGMp0LoPtNp
FNTaL4mqDFQ0o1SE0lVCBtCgvg6IKiqFdPScG0zxdQLel2Z6M6SdCKtD39r7LoZrx3KaQ8KqWGO1
82CbFEz+f8zpPIqjHCdIUI8Z8NXIeWxai884j4nisMjlTqn6Kx/bIbmNjnbFIX+VfBEabkoxSP5u
lsqrrK8yixQADATSoG9of1GwWOg4e5bFG8fKD+GjDqtgwvGHSvriNBb6uc7Sa4yoRReOkbFdTVQH
g1mSaFtL2cqq9u2/WqCkRqKelRTJ2Ycdxo0o3pqYuFSIZhFzk4EYnsAh4tbF1QBjOoRgYiicNrjR
jfFp6lAAWGvxobTyweIcNjnKUQFYLWTwi5x3EiGfWtk+aTVH0o3TwR7jmdf5VbMS0zq7ZjLKjn7s
2a+nETBdQakT0yCA6CwIUFlPU6keC0M6lMDs+fZYWeB2rtkNksn/ZTe6BfqJhM6vmX4Y13682gCK
jwgGJGNwdIhuME807gJHJoOiXDTjyRH30ObhTfT6fSVEWhBdaHLCHUXF96ayoy00cWrcduAkvBxZ
TuYCOIvJL0hxhVzuCa5zJ9iKYwIoiDxySEi/vZnS20SUr88yv5kNz0wmv6+ge9JxMoYWKgGZEpWP
AbplrL8ZJcFnx/HZdJ5rQWHvfGbVb4fA08RdZIBTVo6q10KP0jRt1/XSRjQPMxEQhUcPIn5M7FFP
z0UiLlEdXZGAZzSbYllb0c5mr95Z3/IRgWvojiZycMjNuad+GOfkn6Qqd3hZsBe2AKeYoU1Zcoht
XhWEW+SuIwTsWXub6EWZccR7svSK+ABnqg52uj6mjFRLir37GHpAZp6MlNGU3WwhIZr1CRTEsThX
vCRT9BhXg8QaAw2dG5cGT7ZGnwYW3yopVcsZNfMux8427aOjCo++UD+N1QrDm2MP5j1qlkeV+owB
/ouxZeC9sZbDR3ZYLJu9ObebOiHPPgwU5wqwka4+fsZOt52rz1YWLMnoJAtjYKYHo+4ctck5azb+
rmb1/sU3onf3Dikp0v5o0jsLUZVTviQEYLxtz0gJSkI9SaRw7oM++ArjtlwuAy35honpsxmWuXif
6xwxSGCV/JVa1FWtxQ6xgmH25XYm9SwKTeNL5VkEwBYUvIZLlSpOBu1jw6regYU0U2q/KLq8xlQu
tnRmTq3iG9w9NTv1iG3GhDOjrxxGbQVEHC/tbLMc9YFOOR4RFr/ClmhwDtSKvxWq8ASOTFgNJhgX
ItnDqLo74XomB2sKCuX5NPN3LPgylUTmij+MU8ZbOP+OdULr+HbhjJXsZiO8qijnyvBHheAsE7pM
IL3JuCqpPYuuQOw6ZD3nvdPHHQQ2zlOT51CAEDIosRueO14pJv6KZFExcimq8e7YnIqKJogYyYkG
1yoiwqBNL1K6L/TJHFs+YQ6lx+ToACfSaPMT5MbKQ8KUmCQDy1mJElVB0G4tfKVT5kfAJ8oFEw9G
lBj/9yQVvjWc9bp8Op3xyGmQddpyT5zqPpZkMslIO/RkwW7v5rvEqD+0G39Cn2ui5VjJ2Vm3xakg
EdqMDwfAHbMf3Gnx5zoXagmrtaxTUNq15WCtbbMEXuDIcmBiC2d8AP2L63URctuhRC/j1BQxm605
ZFRUmPCQCEz7Q3xrC3OnNg1z4gOE51vXR7dKJajeVVd91C9W4YZNcqShgEAG34FFJUbKfa0vPLzK
SC0tU6nqqKfhPsXHl7TOZvanij5NisRxHHF7M3fFhIrT1V7MxTibda/lVtxkngzsxeBiPC4dWm/v
a8TUUp2lDxIEbJolhS+0nrKwhZg3BSt9X1HhS0mASaSokCK29Aoj/BTMe6GAiUgbKj+gD0FDi45y
S4SUNUlo6aXo8B6hkTEDnZd3+nbGJ+VaIWt0RZjgB7OXbwzXKN5WRC4bRjIJpZHfJVSFAlh7bIG+
q+Y3Ke49M/tlEHOUndajvIP/EvorGZINTdKKiLxCIpEv/+Sa5KklP4Tu1Z3Yak32SFVW6kmnEgn0
3G0CBMhnwbXH8K1uzFeSIi3TRL9Tkt5P8EAvGuCQ/u5knTt+VQaoCsE0c6Nve13spT7iHrjRbBkU
Tb8lD3Dq6d1cE+3xPk+kIFfYus7lifnr0cQTkRE9Um+wqs/YYkwpvhOouxuxcYMjhJyDZUyRruuh
oQsKAGvgzIOOY9zyvsgWnDVXw368FkpzsFh+y+3LpJudM9iGiuD4zHR7XGQmYqNPZgmmXsQkzfDs
ZfD6hstSatEZsjGLN670274afJwGXmKRqoF6CauossAfkNVY2NSbPt+p0Q6fg2Lj0jUr6ouMUzlR
mv2KWir9XCirUXXUcO5GE0Zk9RBJuOL4tbIHSsy7lT0ff1uc2wom/S51taGx3OQ+uw6NulEehaLs
AI3GKYpWdzTs6kih9bGqoqNO34U03Llb3Dq5Ps2Kx0oThRf7G6ELWl9/dOruEGX07FEaX5j+X0Uz
aTt/zPW4CesA5rhccIabkmA4ULiinPgsRDn+MiaTYIl2lZG7NWbiiY9nQbeycAghCkgOvyBqhCuU
ysmJoCp3McJaWWFfEmDJuCw+LFv7qMUuas5GD4x31p8KiZ72ZI/I/2edepiRXJDe+c4cHSaThiLc
CdN0VmLmKVkBqL+/DM14wU/qZ4SibeetUtG2Y24tuFVifIGErRoYeQoghy4K0fBBumjbnLb3kU5P
uNvzxHPVJ0HsHGaGANq9oVjaCpiu43OfT5dO/yK2jDFXnY+xbJ/hyTe9zqHV5ZaK8L+zAC82TA07
LdxOowzPFBudua8RHkJAjnDImA0oRnNesOIM+TnhMCH68JIbkP5Ab3R0clOn8atESlYajR+XIybh
eAludWIeQlhhVsnBBGEjW6xD0esHfUUoD1/AYbSm/FhGF6P5El+i6oC9wLhRaJgGtWH5+ErY7AbS
MhIt2rOBLR2De0njgIaAxRCKXwPXkSp/hgBamzXozMRwPSFiEAswJTPKL+URmiWwoXQMuF/phFpl
XjqNYkyzyD3iZhYFRHFpbRv3TSUDOKw1PvOPaPNNzAvATBYrEFQMFReQKmqfwRNmJXhM6JibRBsZ
qIKx5gNY2Ii82qVykNU5VpDWwUMDmCaN3DesF2zsArAZ6jbka5wkCU6SEifJaOOEwFmWIVvLmEGY
2Fs0XSGn0iRVhM+inN7wR5BtGHTr0OLMyJ9QU459SO8cFkDF/Skldmreh3XSme46QE92MW6zBs/M
Mm8HejYSUIgSTWE4PyzhEvwtAS7ZhhokaUOgmymHHmhAwwVEAlqmwEd02VkwIoG1pc7V0yzGhwyD
dwA6qPfNreOS7kIluxlIANUuZcsXcB8WuN4q9R7Kee27UEqTYXayYxthk1c/zSNLa4NnYO03wwYB
Nko6RjRPWxAUW1qtp4r2+ebU4ukn9CE1HevMSRGYU98Slq5oN3RIrbtRLPeSrg4Rdg/BN54BPBly
SkJgJYYF29K74+BNx/dfWXtqHux+RpIgemtg8XO07VD5VfuTOuV2qLG4gKwjEQUcmFqrTWn0d27T
c9tTzcMhnNZv5VXP1W4ul32a2XtDSQ4a5MJ29TMfNEd9N2X5PbHnF/u6rBpklT4yopMQDp6Sk0FY
nG7jXmAnTgzgcnHmDY5+pFXznAEzDZv5JjT9CLO7rNPnKk3Gd8EM0eC1X4uUB1U7RfATIB5sLcbZ
2vskrcO+AFXGbtW9LIPiwOYNGpnL0QAsQW+kIOHCE1Z0ahovQVJKszpfXlMDsBmKs5ITrcdO1FHZ
aNPpFX40o3I0OekPanPmmHQZQuaUVoaqljJmGHGd6YS3PbL8sol5BAsHcmFRIIe4qapwcYROIf6Z
E2cV4Pjt+DN/FL8iGkz1P/r0b4Fs3XmpZQQkjaUqh/qH3k2yMqEoIJkp2cqgUg79XxTpI07selTW
Ds5hgbhYHStCmYl0GXIa6WGySD9tc2/L4gJEtEWNYT2sxms0kJcsqQ89S3H1ZsndG0MJWeqO8kxc
VwNuKQcWZLbR5C2jZt6xo8PIwlCATmOApq0dVtSfqTgBeZrigFFwPqv7DsMhDewUQHyBpABwxo5E
LxLHnHQAD/NtCH0/U36hMzezKX3u+saPPwWW0EE9tNqyZwa/7+EhysabSlpyosCIwmEqX8Sqy5gK
EhxJy5boF34mXmzVa5ThKAPjyrec6huze4+onE5l9RkZ0h0bmwmVLGL2N1V7463fM8+7Kpy8AyBn
3UwwBhJkuIsJXkQQEhuY8CzrpQCVjN+SLxuFxG8vI99JtmsxsdsWYYqVQ+NwxsWBa3LbJD5ki9rD
bBQYKr5f8W5a/XtmKO9WTFh2vNvLI15wDQ0AevED938WpbnkdLDXH7p0rG2c4b4zyJ5DUTYcnHi/
6PG+gG+KgGfC/RxfSlyRuoA+mfcoZcDhOJ2UzAMpFsODNA429gtGQn5la+56H84MrIFNou3UTnFX
zD0OCgeclFtmxKwKt31ObcQK9FxF71m9D93yxLRrFnyWE44aPeAPam6QbIeaiyxzTOXK3kCrASI3
ZYwxCmYQKmqgjRGwDNCGK7ga/55q7ifV2bP/hEhEiZ4cOG2vMzoorh5AG3LDy91Ku3ufSDcZQHUo
4dJRL/ktNY3LLAx62T0gTGFyMMF7V6UVWKIMSAht4e7XHLliMLLL/yPpvJbbxrIo+kWoQg6vJJEZ
RIqibL+gbNlCzhlfPws9D66e6vK4ZRK494S9195TKk5mwYCnbe/1jfO33NNI1oW99cQOfSG9nl4t
p24bwIcjycOIzdvQZasv13y4xexZ/Qvy3GnMEe+vsiNdCGfVxqAx1bDGoZUjbBQ2uK2Ks9CgGPZk
8PP1biTHniCI0DqhpByYyNw71qz1g8l5PPgaDiOJZGkLCJOKyazn95luxGZhInUaHZhWHUnqkAl4
StGcytB2a5FHfPeNcLWi/hC1Fp9cFBR3M1WC4j8idX0r2vmNi45FLEHfWeml6McbcIKqfBGLYwrz
fiZVwLLxDqBQYcpZx4885anWTZYfnKHApna+XS/ojkHqC/pkgqK09bS708rG9EAMDvjBVH0BVY0b
0xhClQd0Dz3VTqzipuKZL/OzH7Wnpq9PSatODctlkfCgCveUapgPY7PuTfJDXlB90qVbG7ndp65f
b8YLJsoySraxoSTDdEnbzHzQEflA9rgriXeO1RYphB13/ICZVLAUonXF/1Jjq/tCKELRveao+yR6
IypO43btTDRfDJYE6FCQOlLhc8yme6w/qpWQeWv+jGKXHAoe04wWwFRkAPOTy04M8b6vENdcbcj3
HLZwSpjGKrOiLxMY01goHoZhX+W/SgbLvtZLWlLceYNIq1McRD6cAaVrQoEruo8eQpPSnfFon+cz
hUBkgnxCdonU0cVEUXzOsnTgrGsoh2SWbAJY0G2APmjY0OUcOZW5pUntEc5LIFUYLsnu0SPoMobg
GCDA0fHGBDZ2CdyKiUtUHwH+cfPnCgJ1cO/sgdJypxDdRwja+/6AteAoWh9tXH3EQvVsmuydrUaM
7Ikj+im1442IL0G6Fo+xk1h1JFeQo4bJ9EjFOgbPSWdii+DLqROoYUgg9zKM+QrmFFS3YafR6Ywi
/kTcnNyCKkEbp7qh5k1dQoMYGay1eBSf6FAyOAoQZhCvm3QpCAb2wKBCi5C+WrCT1P+Sgip2M0wQ
6Fm3l6Lql+pxraGYZPCt+DJUljQWzu58fZ+iCG1K8WDfhjUQ+itf5fIbXKFjMN4zeKoms3M48GnY
ecJNu/25Zwf4YolLODHOxhLbEleEopRntpjrAiRzXLzoYLdY8LUBQAEI1nTCrks7Gu/OXsHRWHlv
KRRheAJaRmgxenh59ZJ+J2pg7VmTU7SomCmbB5qGu9Asb+Uw36zpTzcMoB06qzyPUwLaQ2VyNwXS
R5NDqaB9T0XCuhEkC9DAph8t7PKJLN23KYm9hllID1iBDGKV5FFDH9nbskhj3Bp/GUWKFKlzBPIb
V55FZJpqaIjtPjlT0tifrfuI+BAfHy2CAaiRqZTK6vZfsfbQYeFjLezqE+FpVsmHlchP1N5yG90T
7H3tzhzBXqkHomS5RrrS2x8yTfBHGTfxAQuraLZnwZrOYyydG1k+F3LYiqtvZG+yJR/TVDtViXzp
xebSq8bByqRwH7qkM2v4zjp3ZmY3ioQPezoMOtWCgeVxV0pQBfTYNK3jQFpIEY0OEmkRiaGMmZoo
1A8hN1mEr3fxs4wGLx82T7aeUUKGmip6c4esP1o8MAROzU2BxQFycvc+4j4m6hTOLvM7gygBnthZ
/y19zBiBsht+UwX+87F/KmOOKTPIltIXREDgbBRSKGeLKzADjBTktPEJMdrfiWoHVhAaeY73yCkz
kQFk5aDut6V8sgXgyYyUeNeOoPJs5L8xNSWXhESM0kBkckYsV+Mxz9lbdpeUBBiN9IggMAgK1Ukk
3I/M/5eJe19Y14Yr6QnQUxZtQIt3kXXu5EgPuxv191uX5RQW0Q3hs9KoZJ6q9yUXER8NF2Py2auN
lCNx5U0xgUHY0gkgPs7Sh2SkLu81nm8io6uPdSBzqFTcKFefozK/6x3OGvGiWfHBkgk3wi68Kr/U
ynCVIn42suiuQ3n6Xv8kMYPxo5roQcnULYrp3qoVX/9EoEYRtGRdiTMLBZj0417d7btflG0/ms4I
CkXD0B3CM3Y7GAlS0gVTUgf5d5zRwGCCK6AKKmE1d2eJsYnyVZ1bAMpGFN/MzSNxIdygp5I9nDWe
6aqzjsyv8UoWp42fX+OoCHU1DUtRCOROC5bmZsJA1YTlhHAB1EgHCy+m/YtC9Zh3zV2bZ7bl22Vm
r6Ev2MuWqz5ji7XyByfcu1X9SCBzW2iBs+V7QXYOsPW9i6P3QS6fdRY/CyIGtbp+T+vfRYZGMoIy
QX0G05HsBmB1AAyUUy/whpUQAXPGSYqttMS9taWX0K2LRHwMpFlNFBQY/1QVgV2Dx9N8Q07xZmUn
wGEFqSPY0gFPqFPx0iQAcXBTCsj8u8gyh7PCTeMnGVCaNAuy/ECMws/dedea0Ndw1eFfPMqAahK+
QjOSIKuy1ZgnNz7JImRkSfTCOTSs5Nav6lXk7Z3z4dJ/WtPd6AggTWBXRAPgyEDQU6b2slOBNohL
BhMn6S82X01iKwMBQ2Z8ODSMrWHmrLInqqNvMRXTyr0bRO7dhj2sy755KUV9FloQzbQhQvousy1t
1OFdF4RQ0v4urIFZ47LBB91deogNDyTf8LypbMQnFJSl29VQbyyif2mp4SMVbj+j+M/Kd1PxOcfZ
ZyE0Yxq0ry+PCInMn8L6I0U+ImNEV1SvFVpvxkDWsHt8RMAaGuGwKYQWK07VsDBUL7ptcWnrXNpk
5NqSsdhh9BH183lu9MtGRihNP/ZsDFjV22jUtBvJoyvERxpn75ujIlMEOE43iTc/RwqRtNkpJoKu
0YL6N46T1Ws00Utm+90g2wzkXCgo2WldlnOdgwDtKmxjVghbf7jqSUKIwFPPc9dUGad0sIMPyk8u
0i5O2KBO1+ZSiRyxC4jHmXytisETMl6yvKqI1yz7QuZ6HgX2v1iwRLiXEmltk+/tJPYtKHuS9wy0
fvYmivQ5AoMNp4NoHjc2T3GRS0EGZhEYgGdou07rF3qGmiidu1liSJihY81zENemXZYY+ZKcRmSB
dvBXJonPqMRAiKxQL8Mp3/x2awJE36J+2jqbBbNXIH9LmACmLD3VRAtgDnF8p8DXTZBA1KlfDXi0
Qsgp1a1jVZqXGYBKfN1jUbixmvJc9Qg0RXczNjfl3dIzr0TWIukB4dqDECirEspFdo7Aypo+BGFH
aKlEWqRsOonm9CndOYNSXktUhUhFs8HGsRtcpt5L2ZIL/czhrjHWF+HIbb4wFPjaRa+bD7lsOi9K
r4SxMnmTMlHiguxi2PQS6V/RYktsSIrZUDRlXaDKRWia7+xkSUrKLogKmawS8zfSYWGOPrae1ha+
ntfe9r7w2qvh6uaHWQScTLImHGyiZAi4Ur5UCUWBtewW9SMeR0QWjrweo3n1CobmecZlrS9cO8gH
5c6Wp9+5ktFIFMFs81pDLxKz5V4iVOVNAt4Nj+lNzYisQ9OwJvOFc9me2U4k/QXR5t8iXlHtH+Xv
XktDfTKDDh5VJ70NcMWtGs/MkZ+DWk5zisHTxh8t0n/CEHu/GQRvZIgoAWj9k5AnpsXMClXG/ASx
E4cyaHTx8J1R+7Qd3EKVtFmN5YqhnqhwO9bEBnMvnHmusvFQISQzd8EyqK461m/biUPqGlfNxUjV
sMT0FYLA4UB/jBV7zzoo1cETrDycBNKQGtVP2MdEgXU+4VUI4fAZlpMtP1JBDa3k8FcGz8d6EKqp
FaA3OkeyfJkZ9sLtweIdObJQuHI6u63OciK13EUG3qpUMN87jwjTjbwB9M/YsXFgVC4ZdueSonOw
pDN+rLNCEzpkYzj4I+55CSBZMgUyAWGcGG4Oc35gJd2vuzNptUuvfJhNQg9FJkZ1YgekF6OTMoS2
pJLoLtzpVUxp0KIpiByDhOfF8NNXvXHe3ScQgjMza7Nm3Z9p97oip0gCFow7tGyPEkQdGUllZXrJ
kNnFKAZJmYdxJpPcMPsLz4yxVscJjLNUY6bQCdql0yryc5xIb4KgfmT5Ry165RVBnpJ5KqmKCXFW
bLtUftU4mJl8Mp5AUBE1bgF2ZCCiaUKsT2RzAq+fhf9cuSWNBuh3p08JaGB0I8/nYcAiO67nLXbZ
+IMb5O2Js5vFhFDrqut2Uk1aLFAFBl5YMS9DMsZcraDrgoHQoLeUQ6Y4M4U6D1akQyZtDceaCCE1
2OT6Ir7Fhjh1pnQxBAs5BaZBWNQIhLBaPcU8MOukKedpcaAbPgikui+a4JTIMrqiv+E4f5MZptZ8
99OpAfGf99h4sfIOYnYRreTSqebZxM6rk1O9/73lI2luNOjJGU4uPo0EVCC0L9Cok88/AeaR/1ip
LqgVTT33M3Bq67SXyCVHKZboQ6KZUA+4KEl7zcf+sBnkXKBD8So5CRcBiLeZ/BkTB2zEc0w6e2Wg
19fJsQVkRIdyMP4WPJl0lPYQIUPShVOHctVsva2mEe72zJ+DLo/+lPK0izAsl0fcFU81Wj4EoIrZ
h9lul1FeyUuwnoqBjwEMhjR8mD2FMljnfh6faS++K+JVcTry4SSJIRjEoM0C7yN8iAxRZY5Pvq0S
cMHuLmFspGqnFRvpzNchkJK1MfZuWCJkXwsayxFNnbZ+D73hxnHr5Vhj5t2Irt0WBRxHoQAYh2qI
CEEu/Ay2ZsQVAQzfx3XI72KV0XV+E8Pdkhzcyqf830MVElrkP0Op27sctB5dKkDXAkkY0dAzuTce
TSmd1JIHq/2cNjTJszP9Kf/BZy2U3+VsnfG/nxMwD/qMzmu5prp4A9xwa1TOTNiBBGpu8U/jQR++
Gkwvoj9ownGkMJUf8rue0iQTGbEw2SIqmX8jayAWTdjENGPJcMiYM+O/jGFhy7QSBBfbCVcrc4mj
ubkSwyGFuSPx9c68+CUxYQ125BW3r6BJZDCiMzGRt6DEQ/qx6fiJcCFZsMSNna9E6T/GHuget80E
VxZSd/qUZhWu8iFJsOpmqLVNyV2K0aU+2NrllFBe8Ag428TP0xziBncQKcN9rLgwxLGdYjczdor8
bifLVk+AfTByF7ETWjDwTwlM/syuSJEWYFADBEdqferZqDg6aoLUyZA0FIx8JrdaK9dsv1cM9irs
VTBPPDXELposHmCNDqhUmRHzTDAY3f7q3EECQ9cpB6hLdbhgvBNYA9cm0zwYIll+azG0UiocHHN5
lr8UtHcVaJmpGXEyWmf8EheyM+1mU+njVbcebxuDvviek2PEYzdvL40hmNzWIfsEr4iZziWkDBwH
ltxROgVIPAOI2T4JwP/qAgA5GddLQ7VhXVpE1+QQxQrgQnnnAVsh6kCGg7dCY5nfAurvMCCA84ri
i2EwWv5RQK3divSlkX2ipdWd2zFAj80gtWUZezKI/oxQcBkob+FrK5ljVdhbk4W7OPHEdXyyLjgq
WXZqadKX5bqyxO1S4EFgBtW5c9JWcRi8H/tlPEzCci3g+874KDTxGSFP1xD1Y0+4JMCcSZq/NGep
GgNVaZ6zmX6BEDsOqAGFCBKHCcCIky/J8YU3FIOpemCfTWiN7l5iGQR3V3p412rSZdjZebjbMqwP
+o8troPWPmnEK1WMMGT9hvmsTfwMnEf33o30ZbVJdmB3peMXe+JTzedkVG6jMLriKUwpU6lEBXPz
+4ZVboMN0K62HZspf+MYM85qUV4i+bcWl+xlcNDpuDgEMLvT97ywszDSYCITqolxJgvkS2e501Oi
WkSkQZlgp1/wcDfRw2KgchIM7RzLkk1HkFxGCTdQjoFcnR9zGd0iUf1cUi5/lfBcIT7p1H1suW1F
FN7M/lpyxpbGU1YBUGvRaY05T9hdRdvvuP1TiUgXqAjN0WJJjBksc9KZVjSlofiIltXRcCr02Wcn
cp2SyxeDiOgMcoky6V5Fv7tdTi5MGB+YlVPHiYzU2dRJTkUs3yqzs66/2XgHaS0HRfYgtjOMVzMw
ZhTt+j/+S0bMYwffGcTDBjqzR1iuMsrpmPmKVemvhO1oIoZCTfT7gbcE/smGtd0Uj7r8E6OJiwVv
VYmPhhgGdPgGwvva+U7BMI8/IkaN2zLTmxm4ywW7kRElBkyhloua+cdMpz1wHTQA5CTy1qiq2sGJ
JEYlXAQbS1eD8F6ZVEORjRpZYjFLGCoaHf/y/sbX5RfFewpdX8Q+H1uTs3HqdfKfGNA/315yZPOx
ArbQUMYORAMXmGrRygJDFfaY7tZw1dhH6Eco6nQxm9/lL6SpC1PA4gVENd1zLDTXHz/MVX9Z7ON6
LTtJf+DQkTzAzxIT0gd881yN5UUm3zb+78Mg8nwLBozBeVmE5JwTvDWE5tzt2dShiA4j1Y9ojlaZ
Kf78yokvJ0bhqpNzjFwnWepz+wD0gQwBKxSasYpS7lb9TDick7AtPvsuO2e6EprQ80QiqWfku2U6
BGtk+fJrQ6E2A1rQYZ2h9vidWNy4zxYYhtmMXAaXpWqdSdF51rniOTypbUql9zbTwNFR+WVxXfEk
s+JaqvzcCtN5RpIobtZ5+0wDOFlzN9wko33UkGeH7dVq1QtVE5YAzFHoSnNEM60w3/rUOAiNcdHg
6PRk6CTGIZqh9xiJw8jyUDRYb1nsoSInbOxccP1i6QJGhBJAxtil4Qws5D1JmwGU/hs/M3fcYaAW
n++cgPVsp3puY3m57lOFeCyDHem/yN4i/+1hiiU9KrbM73JQfPcYgUKuiaEu1bB2u3CIlTNNd6nh
z6KmMm+s8++Glj90UhGjZHkXWyKTwRaJJKWLMuQoy3qPHQVUqTWyAADCkCiNV0mJp8KOHIaJkGsB
851nEX6g926fC06PtolsGfBZw1HYUCmo49+hJRk9IkOk/DvCRB6I3AZAO8v+gvlJB4hLeaEfmbhQ
VjMJqZRzJQsXvfhOaeIQ2/0nLZMT/WC2GNPJIuoTTGgLITkbOv5rpjB0q7oXaPDkMai9M2WCra4r
knd+O5zZTtiYBH91pQbgGyllw0iz9cVvsL1WPD/WTn6wBH9kAkkXBpgEdL+5+aMnjWoCCC318w0/
3skacX9Y1i1BpZCGZkWtXXOeLkhmxuZMxlZTIwckOnc7R4j+jXZ8m8p7YRZeu0Ix507zoiUmpqr0
ozv7942pSPY0YnuvokvSmckpifNPKd3uW2Pc4QqjQXzMm/6QWvGRGdWDqauFqUlSNMbhzuC3mArJ
DGCA6yxVfJXtkyTjUGQzrbOWjNCMCyZF/FfGwo0MnMsMlEBIVNighq8Z6P7ac6wpHqyeS7t4mwC5
v668Pl89lRFSHiiMFcv7lt/wrm5gFWp29Qm6SNhGjUm3xz2zduGs4XiOVxLOtlBp92+9f+9VdCbi
H2aRFKaGbyw7puMhbZutjniTWpf71P2Hy7IgrLrcnKzAp8T7oqNjhNYuFQwImZGsG8FPaKTnEQ8V
z1I0+7N+JnX9mALzJZOBPZKsny3isAHX9RdD/KAWA4OLZs+dpA91vGiPlT+h+hMJ/r9imy9SoQKV
L+xcIv+SwZ3VH1yr3WDdk/ylAfuSvYiWIyKmkO7MFlZMc4a/DZmbSc9BnC65ctTG5gThd0a1RIZ0
jhDscBCV+Doa46WMvUk0zlrzKRoygMSfHT8XO+Aozg/Jn174yimBODgfkeAOTXlSiCqoasog7KIH
ZAfuXGykOTCh5biAp3qU3zINyIxGfmgPksN4FQOngUnqDmWhiRV3qV7NXF+QMYfDAB+w+KYouaDf
yxDRj7impLWj6AF12JMMyNtT+pmEh5HQ2fEUxdubtgjBMn90iYZMeXkT++pNMTRs6yRENb8mcDir
TezRUXzrLHzjwLbI+AGMPB2AdejH2MUCVbMeckU2NWzUjwbBrn+jc0qLNhJpjJJx0RQ75hTbYB4W
GP7q1ilEwE/GO/5525KQ6JKjidGXex22zRroM4yKHyvE9aR5y3D64qVKJoFQnTYsfq86L3ltIqaC
46QAXFC0y6q/KQKkz8NmCg+hanD4XkW8W1jqlI00GMfEzt7L4KnbLBgFk1U0zFZvWYlOqCPmO4ce
qdxIeiYBPexCEduzN1xkOk/akVk5insUg9gFjQDMD7GAKnEvpucUeXVKswsUpe8FAmbbQ/9rJnkq
WeJQmWdOCiEsf23j5hUgjQ6y8DIox/WOULY/XOoDv0ypOG3R5HeIFPQFiJSGV0V45kb0QTRGAsxm
gignzd9bO7prvrqY67iIWhY9S/mj545VpDKMD8V7Nc5hdjO8bRAuaS3diDAeq/qipFj68ceoBSq2
yY/pGdvUwth88M1yXxvPFDS2YD2tPL5ZRnZj+9cXUwBPMwB6fUhMnoLpmqb1dRAign9W7Ki/J6Jw
yeU7lYSRJTAZtkS9pClKneRY00XC3WMrPn4kgPeUTrzgAKYBRNpj9h1GI0CGc3FCjcWZ0YzXUQFn
aAoevEEsianReO3Se+rMviZHyR0jyCfZHkamoXiRwiIcDI5smf6ESN9e2bAk6xk3K5+M1QtHchIp
hZEOni1LPMvadJ60y7gU/kq6fapeBY6XKP8jm0XQaKiAP1ZWyKyZFlqgGOniVEKUOZPyrsZBNv+D
SIVKJasvorhe2oucX+X60cOx+7NsVdAWfdACJOFlxawilD8Qg7rVFHP23pNyPJcoDP7pQPqQWqgI
6g85PdLykkKksd+TDO2RgaMaQKkv8/pjpb9BpgsR1EBMpnHC9WY4JRpzoKOOcDaqiqvaGlcFwMFa
S/Yar7dBU26V5Q7slEt2yoRocVjb216NMg3PmE3SUTmDuHCVHgoSxWtoxple32hoeYOwXDLdWsKG
SkGbukOLyKc2WKHyEeN4YBNBwuLiWxh4mtkxsvYkMkijEkIOI1vnajWZIVDBU402utsK0mueUSBg
AyoX0EjeqMOUIiAjQz0sc/zBool9kyloDzISujour2TRaCLwdVeTT2LCvw10m6qw3138rsEIK6Xs
zQ1vWty0Z2qIFr+5EMp7mIqeLgPsEnEn/W21+P9GECV42MqwHpD0gsRcRVsS4N1gQGGdjKAbe0bq
y7hEx2e+8l3In1SdoWJVr8KsXtFcvHjCPjpWMV38NqrW+9BoD+M0xPVbRoJEYlbcT52fjJdxxjQk
VE7OaSYPg1uy0GLdcOR59aaSoAtbxE28rM/4d4YvTP4Y7RLet3VEKVrGqMs4m62BHShns8XZXIgZ
J9shBZpp0nR0BqP4r2ZPNMbgLO8mZxqSHHl+kJDPo6Qs0fEGlUmY0O3sSa2YOZbugv090HAmCzj2
YZF+GkL0qivzw8r/KHnuDBP0Oj4fGebVUEB8N32rqn0Fp8ej09drqvhqUaC7+NYqiB7oDlorFMqB
Zp7FuIEi5VogFpHXFA3fcY1HO1Jap//bZwq6YMqIpXF1DM9Q8/JtIF4LRSmmkRiBtQJJYQjbKD7L
nIz5eYIobzCIsHTmc4Vmc6+rYA9VnDyCJKKQEF3rrSQZeqsUN1EP3URGYkBF4CpYpEY8OjDdLEg+
GMjQB+k10tdGD8sSg8AFTX4gaPzbLg4XNQoYolssqnUK957xVoS7worqQJlZtRh8oh22JES3UGEn
vuLyU8Fa8ZMRwKEN6XE3YGKr6OlUIm1suBYOLa4/9ZpHYZKsQVU+MCszGWDfzw5fw7dBj2fwDtE1
kdwIbGF9wGWeGy81x5PG6oIbUVdJGKm/1urVTRljgnvFZrf9gX6A6v6wbyjtqYPBLgYyj5hOifON
pOzA1szusUgjaydQA3kMVkdWpjwf0AHKBRUbUSoSQ6/LgF2vPqKR3B9L2d0zMl7CBAoLVKn8N35Z
Bo48R7zPaOXYl0ynrEvOEd4OU8coO1fHMRm8xWFNueFykGTZA2XijZIrExMneEObXfqhvyo3mcic
UHYnB/IHqDZXtEpnLekGSoweaZBpX7jYkXUC/rI8ElCBZ2CEZ1MDYNvq/G5mdI+bvzsLN1GAPRsL
bwhn38R6eJvOogSfVFdZGxERzyfPUMgdGUhmdwkBbi5+KCTXU2IB587M70IwLm1l3WbtwKLf1t4T
5F8mkzRH/7W1rD5XMtXeqSKOS8bZbJP+m/4ac4wMLGbl8WPdV+4SXEfrwKuZkpZ+0fL6KhRk2scq
XrL1vkbNffQ8tTQgo96tZvTxYm4LkHcHABsqf0IFgJhlK/ORGToE/7v71a5fsirf9M18iWjsUqKU
Ct0jkdLfDJv+bY/hxDz3kcRTUE+vjkGo9CY2nzvXR+LROcrLZme0hxSvqWSbhkCpmNhtSrQSc98s
8b7XA5bRKeXPSJePtbjXYnWTWMGTQeAnmhHm3ac+LzYNPRwT5x6x1yZa+UAEpmd2rB2ni758IZLx
INvQou3+qQoEHciQGFoCtgll347Fe6x1WCosUjPigQuKbXbfUIqzH3V+SaOj1osH8iQreqKhPQ8y
tnOZac/ybTTzG0Pou6W/DaqB+VJwqnRffeeuNMPj4pcyFaA3MeMpeHDhmBdY/kYSb5LAsDSfHFJf
Q0ARcxuY8uBZVuQSe88EhIk6Eti4gIspPScFe7oAtp85l8acqxfQMk371L06C2bkjl2oV1UwK6Wf
WI/InNyNVTsTOZwRA8fBfJKSJhBiEMT4RKvpZ9lj1WZBLMqYKMTUTzkOpuyksjoudQn1e4sfjKyX
7M7Qi/BVFvlWBzWrko75jqcrL6vqC0vsWgy622q48HcbSvUOV+FeqVccVNBFvxI+XgWVMLL8o5bK
l/E/ZaxgAo9SjHPR9efNMk4qB7dBmBwqJCsag5FFXjuwlFrvqocxJsaPeeIhKBGCym9qCHhx4NCv
QREAXU/xDTJIameTXIPCLakuxWw9bvkXRS229IS5bM60EkKlVng0GXIrXkj4vRhWdemQ3C5UX0mx
nWOeEs70bieWGoeskYkU3BCkIv6HV5VcxEa69u8ccV70OXRUFBOFXtJfh2W4VX2PVufvSgqmiT09
u1ocdFINlktiEZfP16Vpb7Hpmzf0z6rKI5/H8JkZBaQferMEJXu6VDZJgpWvOrYjM/6C7JiqXRAx
QtAubYm7v9e8SUNpscRBSRH2GvjM1jfTGikgN0+56E/ZlzKYZW3tdrPgrh0wUxN/0Z1sGKjdamec
xi+l/kx18mTKXRhxaKWNfNLK7WM7Y0y5DSBkpGeq0OERJifP4diN101Lby07ZEmXbj9JxZlpEnQh
8aNdWFA9x7J2aHJOs0H+5YmQCR59bENIDolQ3za03Fiilc6pquHcE1xONCPB2UCrbZQ6JfEK4Mng
3UxM1+PBxuRPciO8UbhO5temr1Dwp3BPQrMQ6BnT72hPiGUgFU9IRiCZgGuGFKBj0RWIf2aUXg62
hAEmflMhJxUJuX8SEQGgiuIfyEJn/B0WlpnutRFfpPTcR/g9N8po1Csm8LZKuBd5RetRPEtSbpvh
PBaaK9MnNxoT/ygUmyiEIBeOOLgmHFy7IJ8JD9pOu8CE3sIRf0A6ChbmGUDc/RTikEogFaMbY5Ls
GoTXjAq1wRqS1J+yuY+CR948woP3rcp0ktTea4rYB/va3mb9ZiJqvyVEkaYVlj0mgcYnTQYOpMIW
QLRtRIiCdpNZi1td/IQ6OAycv9CfwQoijAWzT09JF0O8lt+Cut6xDzP7ZJNvzBJMX5++B0Nz6/XM
3NtWLaJIkKGPGj1yY8caRW6BI/o1auVhF9w01j4bYyIR8RO3doz8DUctloEBCnBOIiIZC1ihVWrQ
fosOGYjT5qNJLB9R5d2KawaWdqpQXkjlg/tKnFgu5cRoGszpNd/EvaJ7kxRqWhLygO3R2UzWCj+y
5fHfvNd4yufOMR95nU0VGfZ4mlLggsSGDPgx68dEtLDEidfO39FYndOB8skKYlRsqAgwAasw33bH
WH2MgNWiXTRK3VPb2OvREZSe0ZqoTFAusnHYFUXZrV1Uf0gUf0kRK5ejX28nhP0nM78D3wQYOONA
6aYgX1UOO7sF4gezG58iKAqwo50O+ADzSmkyEKunqzJizaQIy6LQJN+oE7RQUi+MVo95v15IcWya
W7X/TbWDkFDKpfwQbx2DtTx9ddhYF2JKrGU4MSZM6RjGzEaSoNwsW34b5feVCBy+bB/P0Rz9Ba1K
IZwKI6eHSCDo2zKSbYBmWbxLTXTSfk29wcbukCIkF35l7F4M+pFaoZAtwAf9orLcthhpxUg7R8mE
Nkf4VaQNkcx8HCIZP0oTtAxBmtIvpwRGz88tRY+7DMxEqwNcF2xUqolX5K06ZMij8mK8NMBsrCi5
cD6drRFiTAZcdO6pnw2mZnchGEC3bGxXJYBzY8UmqnstaFbGNr40BUO+YQk7kEWE9FXa00Llb1g/
rORHD+UB/lhEYz5npQMfO/MGpHiRtKALtUWVvvyrqj4366jBhKkpj2ZfstX+PkFzBKtjsEbIQZWR
JSEPNVUjYbtvChTbSHxblb31hjJP2yK7sHj6aP6Ml+5FAJ1Zpn4cs8ZuYTBCU+j/TpJH0K+2y9tx
Jc+cL7qbJQycAXCYvV8o+FmKCBbGc43/jLl2TJjQ4xYfcYsLZmsPj6pUee9SN//BEUKOK2sthDLH
BC5aC1BhJ+oNO/JRokWJmQ4AykKkh+dr5VRaxZG/kD9OeH27V9yvxKp94IQUpygEidRDxrBR0SQ3
Mcbn4VfxwXiZjr2ajd20k53Oxa3Sogt6ARQ96RsaxtOyL+tQpBG+eKjE4VBnJ30Tb67FCpgEe56w
ghhnk/erJ46XWpMHjaizMv21TQI+PwwW1q6ugaJAlK361GMT8Th2gg2vhuGtBddi642P9rBm7WN6
7jpJPT7Ns2QLHJgpwtvUkk8GjSbILHsRJ3t6V1+x0nrTM4d2VkO96ZVLafXn5/SMWbtspGdkOVl1
kILG7WetMtRTCzefFQr1wpsvgkLrReb8/1g6ryW3sWyJfhEi4M0rARCGBG059QtCJangvcfX38WJ
+9AdE6OWVMWCOXtn5soZNEOV/TOr/qgxaM3NdM5T6ayN6jl/mgxaExlNwJ2cBwFPFfY47CQAFk+o
J2/8lszluEoVeZXU0zfOgL8EKyf0uJwEU+cLJt6qCIH5FosAQgLi59t87LT02Ah/RrUKSmrMG8uF
DnpI0Mhm8W0hInZI/hmSwZeCP3DhHqcoqqSRiMwe/El3+9UvlBPyTGH6whPAcxBy6n2pY0+YNn9s
80DnbQaxLQvUlQI0wiApIoOW9t6BzsQO4+t0T/b6IRZSlO7X+MrZvblJlbvO73RbXRWaSVU683ht
8G75lFMD1bWEwwz9dtcuMKMxJBIqSbCbhQaO+Xb/JIuTxtvbBZxYilNM76NJZJJBoce8n1Onm67L
cSGuk6SnBMRjYfwzj+8CaBcJQEL5sla/HOoCJdbkf+N1uizLwr1yT/4izyTaLUVRE69bsd+qJb+5
m4Mby59KgEDAP+e73s+3Tgeja3ADza+1Hgl62ZW5ql/hk5WKAUQzYp0cGLoWs/l6utQTJRHbVdgN
NoHppevBStTwd7X6lMEHNZCCa1qhlMytTMXp4U4RR2lt0y+MFGg4OTptOGf0w8hr5RTLeqmX8TrM
JJ3AQIs+tuD1oo2jA19LRQhVcMSsFbttQGQ9mcvuUQ77Qe/4CrXNFRrNhTNbtrzGRBNY7bUR9lBW
f78YyCOv1IlUUb9E2xoHw1qAevd6M7nMRnIp37eD1FL2rjOr9MGyIcahpTr28snS5F1OQe0zz+By
kMUlxM2SEt5VshiwFO76w3LSTfpVE8Rb3CKUwGRLzbgpkh80ojT+V4ipN1FlsiJUGa/dx3tD4ehI
SVavQDQCUsjEp+1Iwpl5FEqSxNy6MiJQZkLF9+U9EitvtSgdANrPfD5KVA6WUPVIpvSs7fL6NsMB
UPAvpGzoScyvkkS/LvJHtZE8pzoSR4dlUn+DUb+If8nE5pbvXZ1Q9CgHIvW7G0yD3Bq7FKDgn5/b
qd2aT+jTqUvbdtBmmy/Tg0lbL5vLlEqrQ69aZzVeIjjKd7QYBm5C3LhsU1O+kCQuFceULI5AIXG2
h651j3RM2ImM98KUbvGsXzODwgDcsyZFpzxFuMulmTfBzJmUjINARJLQqfl7YC9dUfWWsD1IyBPv
JePd+qQ/kbo/RyD7nlyGH3XM4PNhfNiGSzYYl87Mrv25KEO9xTLIeVeYKl/kvAuxmJXa1koe5taO
smZlv7yqBSkFCsmKNr/nY9rUxOB5QD1NDbgQMa8uIbQIX3KVVoK9T638KwHbBEBh/dNgc4zVB7wp
oiPg/GNvo3lOk5tAfgGC6Tyz3B6NLCs7p6neKOi6pow7RlHce1xC61u/5e+aTPlA8aepu3crP1jz
4oAr+EqwWU0G9Kwu/dTmGHgS/Qg4474781fN9yHKqqfVgjdYdzXnwU64ksF5WdYjXre7kLb3Nivp
rdJuMUy5+JEATVcwFbc1NfWZen11EtW0HwEuaAscmILl1wXCf/+3fnBC2Og0wJ186qiXLB7K/FB0
vj9XlnD9OHoxewJ4RqsBQtrHWLy5YdPBwWcAxNLTsaPu/0wVALocB/Tjhomcn5CpvYkWQcGVDUqf
aMDIzSPt4J75HDGQriKrHJqFK4Y7+W1lISqroytEbCUP7aRHEzlyM6J7TaC2UVQVUGrGNZaM64rv
QrBeCtILWJleZZpQSQk0lBzQ2beK12XtDoZp47d8xB3Cba3cpvjbAM+L+WXBbWAO81HUAf5j/Z2K
/d41CsXK0p3pSJIJEn9IBH2h8WOu5IycevGXkbRRilehICSRbcWJmlrzoYLHgQuE9cDa4U5i8FBz
61WzoHAU6LfysudLxIyuwNZsrdmXoXE3qK30ReNla/B0qvvkL1Xrx5ibepOlIl214v8qqGrSxCte
kd979y9hUhzJZlK0Rz1g3kY8urqe3OUrNcaPH6xwiVV2pLmnxdtIo8GctkeaGgz9kk3TbeI8tbpK
kgdCrQeEMGUIQfT6xSZtUmP3PsjlB0OJu8lUIksoHXaFTYxeDnoD6GEw+PhXPLWFizG5l+jEzkaP
6gEMKTFOZeWdXlyrVbztM7u+HmEtq8kSGhCxAnbEi9tQDdNj5wpYXbkm+aX6ri8AV2C+6hdcFqpl
oORe1SaSqUNTED+UzS8U/SQNr3pOQmtmQ4gkl58p3nWNIlha645pCZXlJ8eFnONCnnMGFWu5lRtH
rk6nFK4JpkTwy59q4W5PLE8azh3b2qnd4NqYSEIcu+yW2VZh8bju17qEgUxkcDZIM2WoDQt02mTh
CeIw8+ryR4ofSLDkSLeEaARsvG4Ctn3IV4eyNvE+FNdFwuVyVMHaWLoABtg4bhNr/a75tfOieRSL
TFbhYT6bHj6txHmkdmdYe/QmwhXkD0rPZRE2HNOHOP1gKGYiOhVa/5Dn8avVxa+tEYI5n52RgT3G
j292ZWjpBFwsJZD7GTLCdlFlaEH1zewE1wBwR7swQzDi2yD4RiIFRguVMZPP665hItJJe0uqDsug
8pIlsYmFW5RYTFlDX+YnnFQOihZAg9di+Nwbl4qKkw78fcw7eOaHiaOkVNSwrdg7xCWPFJrXQJnL
p0Wljk3gklx/SQU256fZ+wbMkrQvL600XCTOLBjiCVHw8B55eL9Y0iKqAk55mfbQvWI01tVoFvAo
1bkNZ0BvgTL/VpP6fS+7t4rovbEo7OXXuy4YV0UtLxhISC3o58aR3ucefFP+CoIPTt6+WJ/10J1V
lN6x/lw45NCQ0E6W/aolR/QO0gHYXtWdkqw/U9CCXUKI7EXHskTnirKfikY/mXpyrsv2XMTtKeVJ
TuFXRrmV+rTATDGXHEQyS01Lrchafy0ZC3UlIzRNDXmqU7oxn6lCh81szcG4UdS9iTZs/me62caG
tpEq56WhvBti4VbHt/4laFA3IeNn3USO+HnznlnKuwQ/xp6L5bawreT2q1nuomHMuKaklVvbmR85
gaN9YPVJUKAReTJnTGncbToseXosdGJ3HL+ANQBginhAKwRByYHumNU0zGoJpuWaZ5mmrnYtR62o
uA1eZT05pdTgSb93/i3LlmPFxGj33lF5NLBLeMcH3KJKEufWBCNsjt2L01GuxxpcF8CvlMULlv5r
Pi/kQ6SDypsibQUCuOsHnSh4Za4vctWy/5HYQtbzq/6j8cpJQebDNyU+03h+blweoFNNfQeIa/q1
csdd6opla+eATQcAkSsm+Ri7BajMjrJnccmQC3uQeepzzqKyzKJaDfVhpqyqOknMzYnGJspn1nFV
SouSYnNqqCdpBe4A9siCD/CP9g+rOL4cu1K/q7Z2leZ7HpGRBuJQRQZyoDsWLFcruj1eZUJ52Oz7
hyh0nznhJFF75hPeZPNV8rF7JewR3sv492hIPcYsLmuIxr7IiNxGhfSYkelbqrNWbPkIp133XtXU
eyvIH8V22WXlMkMK2hJvVOFe3LWJnqTuj6XOUWwIbAqaS1ZuFyNnQtHCwdDDREUOrOTQBGuCUon5
qwoP0k4ZZPmdypYXGJd/KUW9JkXygzFQaiHAR1JZk89k2ZrR2R//NoEf42dGOFq6D2VyK2PuNu6n
7Sq/jYhYTXG0BpUq8owmgM6dQyGvAj0jbhOxJDvFyXqiyorkTu7zxud9Sdf1YMCwUMhvgqhegVnV
P7Um3vTn8icZSVLf0X/OVrQgOpDoC1X5R0afaq0pSC/Ew/s9aj88BOBDjED2TCYCS1XJz/cw8G4s
35Zj+yOtRHTPiteprMf/4+/vjeypSujX7bOcJ3tZ8VJ9zOFgJSdexnhOJFIV0zs05N9rjctQBUiG
Sd8khy/jLiBFbb1WFVwt5urNGZ+T1LJpOOoN1F1p8hoTZ7kXW0gpqervaRsQS4X8kITpb05w5Ark
EBZDuNsID+l6687rVpHXas7FGxf5lsAIvMUyfhvQjyrZuNhksP4Z9ppXYX6WN4w/M3Ut9R7qR5P9
yY7jMWPnwxXo9YpylB2FNP3qoyB4451YTNFhhAMZRgkisrowH82E1ljAaXi0Ka3CpI7PiMsid3fX
+mnk+gROgoVHyfBJGxPW8MPmqIjJhsk3wXp2ARUxcXLHEs8ZqsBp2dHlQ7PJzLCWcwCZGtUt0WlV
6uTWjV2b7Ag8heqTtppUFDXh7xTT5u9fbNxbyDh8WoudVjyWdwinFIp1CNFNm/qdLns62HtJvcem
eoQ+q63HGSq9shluDU+QDdBxQgpumCepLmmYnMLuuXT9265KQCUPIh3bcB9p4WlTtFG/Ze+4sWP2
uxKx1Twn5Bw3n+dMgn/UZO1lED1aCvFY+j3SdUxCzgglebJlGrEYdUK+SB7U5qlyBo2SNKo1x64/
IoU6Jk8cSaKLlbMylBYYikDkzW0Kk4ms+IZZgu0M7nRLonz9bzZg3oWzMcg3eDV+6cuUpsXoWIPS
I2J3jJeAdCK9vysCLX+FcW5MkFMcakf4gYYCy9WupetGA8WFPxBjs80gGpqgkrM6ZLuCoph4re7Q
ohiUblIrODekk8wTf5T7KCZ7u9Kuk7QWNpir7ENxuEjteu1Gcr4APHLePikGSxqBVKqoJJMqa0hL
vA02fAIcQ9iAKuHK4lj8HBd/oQwQGircFmWb+alOXgHVWGDsknn/tSrejnEGs82hY6B86h+uEkeY
38aJrqAJjKXhtty2E90tfc/rpqM20Deokiqc+r7VoKQphut5jpK/O1CXosFdQ/EeC05a0PhqZmpj
4WHs7Jv5lKz1XZR6OLuAOIT4s/0wst5D8/c6i2YN/hnOTcCL8nngOChlnxYzYk5FcfNmMg3cBWsI
hQZW0Mz5pMDVF3RYAoQrOxOnb+PIzW6bnEftjGoM1eQwiNPFzJOLsQ5Rl8pnyZU+Ju4f/ZXExdeb
Zvee5sR9ZTG38S2Z/+YWxlx1G/GmoJk1KDr/L0pULUl/V/9kSZUXiVuDM9gzPCa4nOTM36x36Ufr
h9NCxrTlUlM6fOPYF4ZjXM7nXjdPhVKfRGUNlwCUND2CUyjxdibhSol7F4DntqtcZteDGuhhKpJL
h6huqbBdUs9Qxv25+e6uoYgTSZNMT631Gy6NmEMaKDHybc+GXEsJDIwGYlxUK+mqu4yaMXoMA+6L
ANRZPUVBBXIlZE8LHHBbWEHq6n0VDeYCrjp2G+a02kouQkBNxpKGPLvUQT2nknzWlGchKoA3VGfu
Z8cYwAWAv8M7XJNPPwsGh4cNhf9HPbClgSyHZSQm3sseiqb0GH7Asnl/5nDp1qPH0sqkIaHnvznM
CxmiJPVEdLoVVyCRlpQcV20oXk+yIHnTD3I638hQ3Irk5cMcAi2xblByke93h43uT4GlirYjmitx
22A/CFH7eSU5zVZRxUvOhbOsVQHfvaWwMev1NE8l6XkNDAMv8uVMykABJyewyZ5h8AlN/kI+nBhE
hWOO+8c9Wxq2HMqsjTUJ9qINdAFq1LiwWufHaa18Du+ZgLD8gvrZljVHwjjQv5GT9TTOxg/BOi9R
Ze81IFZpiavVPjcK1FQEt8svyssnXQ9RF+CURwuqgip1USukkRFaLVf7slxMMq4befI9zyLG/p5k
eqz7I7PRInb2iAVTxom0uoMh+y+sMkt9fKr7f+OHO2RZYNe7LWXS7RctK9ljmfDAYLh0qqE4sWcP
W7IYPd5kabdhzgPRmwiPVH+BhOAnYsrNFHJ5I3bAwjG0xk2UAwa3kvyrTZVnORCfvS1URWPlZk2d
cg3q4NqkoB6VQPexXSnvSp7yb86VhUGi8A8VHAKlkaMpEmvCy7aiS2Pc4aSHZv1r5DIbzuM9tdrr
VN/RNqVQE8nUtdR5Vf1NKEfg2Afuna9siAmD/sOsmLSP0hie4ovcDpPoIlOlKzRWKH1aMqpKJfuZ
u3WMwdNVL1QW4EXYmwdp3r0h1jyJ9Bkxcq/EGiiRpiJq5MvGximMb+7F8ds1ey7bg+YvGfUhMHm7
A0sqI72QS5qB9kysB4ZU9VRIpjuB0RaDEUEa2dyO4PWO/V9iCKdj5jdJbXNqOG6peiFs2IN3jknS
ESc6FDpMOdk1OJiTYIPzS8USxOGcD22a/ZY4hDHux87grUy1Ud6h7ZsZAF74oSlJCT5Ktg4JfRDU
8DZ8ngCHN3mkp/EwlqbXT7xK4i1orTGsj7DJ6KB7H7GDwzR+2cuhMmQYn2WAEwecidCPlajsZ4Id
nZ0Mqm2xJKYQw9F1gpA74fOdECXhSXghA5p50DwmMcaMBgNIPLDy9dubBh4Ke3gMA35GNdirAGFD
agHv/n6NjdcClkASfRvHannMAaEfIDJ8HinURmnWXXLFvvpadNNwzqU/3akW/gO7rQuXywRspjhl
J0XfwO7j2Mgrurd4M15VCM4rTKmB+AK6mhFJVLCvpg6RakIGOW0gJoAHF1weE+4WVWWPl9CiQuF0
hp5L7NZrFRa8Bwxmja8PBeiq1E8OivRiCyIR81lU6q+4psIDBMlCoa4BqGWHI/b1JVB3mPxW0v6W
mMkdXwfvFPxCuMrXUA5hDH+IRfI+fAjX9LaVFllG4rzYTson60DoHWQLskNTp0G/oubQ3UwoJVlp
6B1Xd52sczPyJjbftWRkIyc9SgiG04bppbb10fDT+dUYYU8dUk0H/g3/tox/O1mcARbojlO4Jn2C
6UsQltM2VecvupIpmIEaa+CJEcUFXwVP/Axmc+qU5vdmwmKrodaWd4KWNzBK2mTTPV2Xz4HyKsWo
HwYbPFL16iZhOBn8mEuoidkyYd7PfNWWYvNsNXRDb1TL4BdpOQ4wzxcAZ4zi185IDyH5vETjvD/m
Mn7OVvlOBS4pEJjGR5y4LbRSPCmE4jRGq+kmbfpdA6TIXbc1fv1sFHzTyJBxvQad9tn3pLdx81ib
FEwvmRusqPdWMqPlWR3MaR3omJnj2+obrRsPTJPp/EBne1TvmmXd0PTubQXJrjkZ8F+rcv8s34h9
tjyU9YEFsLxS4oernHQRIvZFKOZbsiuQvPE177WfQ5jrVToZSiqdTU6dhRkooOQouHYXq/moTPmj
rKVImjsqYJPP7vcCvaL3thJXsniByepULDR3qiNAJj7NMCqb/WZRoJFsWFAK+aLFa6TkJZYWzLlD
f1O24XpsHj0i8Vye1ZHBhtB9w7O4ImGlkrDqayBzbe7BRk/iszEPR83Xu0MCKXB8yhVZnP8C/GV3
ca2eR+t7FZsnR2Ima6Ox2NOSksJ2MQJskWE0NQBbtgxAptjhGB0At9j76a3sq5sxEoxOcXE01a2f
4+t8qjDL4VPAycmKWU/xlexhZ3J4p4JV61WOwVVAb5evEcygNsWjKqPuQjGgLmNzlEtsJhyNqPIh
/T1lHNr0xOesMVgNg7MWEJr6NhiQuxIk7a/+ab08IpyO8KyfBs/4VBBCrQT92GTzhQoKPQ0mCj8u
yvb0f4Z/rajmkiFQx5SbiCkFI3vht4R065Qxh5Gk83RMrxnls7uxRHmsRBlnaonDM9DCqG9Fmmra
aLKSiH2UUF+K98pYP/GPRnJXk5duvzeYdmOq3+Wbt2vtMYkq1hrZ2ygJj/GUgWtIDgHhMzhQSa46
65Q9xu/KmwfcG6PpzaZE7BuOOhFTIG+m2DIPCFigD3kzRuP6l+z3IsBBdav3WJp5KB2woyRskBOF
638LFszZGsjlfwkbqPFznlXo3qmjxDMG0vihi/qDnN5lgnHHiWHvstA0IBFvSxDjVtZMgjcUJL3s
rQKFeYOToUPr8+gDc/HqVgY77yTt5vc0e6jk9RLD1uhoeX3+OR7iKQGREBvnRbv0o35XpeIB9Q0j
RYsLJdWjZW4gfpVBFZEjxseSQmUqcADnGTZWa/XHE7V5GFgaHyyGK8W29Uhi7d1UDutMRAcujSIt
Xvwmxqr7mAzBhRZJP1kuTB9yP372gvVZKtmXMN3EFROaMHhH4dHBqyn4zAKWW011SZXf+QQItb0A
H45yGFxd4QNfA96x0jlD3Fs/63+rjpYvM/PZ/hzyyojkdT6z8a6S4ijQDyE0r2C+TTnjsfkyEQQT
GVmCqIDexp6730cpuePYvOHHyuL+rTY5rsHTBuCo0vztSid23RhhwqSPqY2pr6V5IK21re5+aGxU
K9rxtpQ2BxIZVmzY67d06mjxytzOrkkHNitcQeSo7yzEv7Ifirta/MEnya/q2Vex2tLnEjdvhrW/
QR536gacV9K/WS+GaXxtccVU4LQQh61HMEPBeoAfEEVvPrUxJ9STNklBrrVBSn3unGAkthEy+zq5
8ldI0veIskZkYljp3EBWCwtSFgQXzvvudO99ud1fgOWkudM9ehexq5ZEPvbhVCxoWA19uMvVaEJz
+8JLNuPPOox45ytRixSybzJG9IKUbUmdmqmFeIRSyDIOnAOa3wvMSQJlUZ161tX5HLfZWTQ6umT0
N+h8PBP2BhM5zle8m+2hy2RaN+3e75K/lvE29ObVnPqLTtcdgchhxcnR/IcM6g4ie8CXG6HOUlx8
GXYcW0vNcBXbc6oQBsZUL8ujK5INlA4b/kDIMV6SOrhZKKqiTv1jY6W2ShtQKBGL88a96eTwYbiS
wSr2bAdw06V72AvkYpIl7MY+1IwKc6SDZFnQzIAFgZNLFOvzVcXhAqUnWENOAfYnJTSQjhiUBgri
1lH3ZAt+4mAbGgCvgwjAGOsSZsYmLZ0Oi0OM8+Q1opDP7D/GFYLRz9oxpOabmyMhMV41Q/V8C7qC
RFMBBnK4wRZ1UeZocWGLjrj83AFR8MyBpX/kVqWrYj+wj7YJfx16vCN4by+vH8y81tdKRqAoqsuc
jVF/OlRYbEafGOlw1R4JzlnLfsxrct6b/OQV6H86uSE0DIPNEQkoUZQPhn2Li/q0ex16HcR6eHia
2y2cBAxCKxACKl04UoZjT/JPiShMe6W3M0vNzbWy9qt43I4KkX88gJt5Uspn7LczkEU9Dcbqn0xG
rir7sNGtUOYkWATiRi3NdOsldv7fcSk9lFo4tisHPGMF5sFTc5ev/5J0P3dg6FUML2joPUmlhccN
Bx3eTEqR+cQMCwFGRcflNPLiwK7CwSzeUSHlAwTYeqWzMadDr0BD/91Qkjs/RCN5utwPv9PLWuXn
ae/PbUecncYiScVY4WpJ99aiFpNgzkwBN/zi5aP6VOX6TQMB326HGc/pMAp3fe+iuKNbZ2fMu3KE
mKc8gGFJCLUITP6B+ih+7aMCGEb1pbBEyXl1IVLLXgCLaXGkZLWIN1HmcPynW9SHXhC93YR7i4lM
pvtyhxOptNtVsy3qyRiiYfGXYJg3Nv+UfhKc4gWi96sv0luLUys1ndGs6ZBmJuohvDP2cv0yXCGf
s5cEiXQsKXRkOHOb4U1C+d3FIRqb7mwwJS27GaQ9xuDpM3vBN3ClvFYiPWWAS0oZKwoam7CRfmRa
48Uee29R3XGcNtJ6Lqk2TlOX4ATf9CDW0K1HDp9cUkzJqO6X5SxN6J3oD+VD6ZG8dsoZ6E5TKEnI
P9e85tf3EPfQfCoGk+qHom2ujb7dusK4rwqUyon7/uvcbQrhxew0cbtRsJniSRC/hMqy84t6TZPK
a/TJW+LdE1fZgyIJ2IRztQ6CSABBNFCbA9mOzBFbA13Emo1/enASYEi1TK0YzpkeuG02UMzR5jfb
uA9s4QtLP1lcLFUDUb0nf0lZchlVQUvtqcb/r3b9u2lienoBb1bZ1r8Wp2HWr95gnUAbJHjlM5zn
5ee4Fx99I93goyksLWcqi7VpvbPKcjPNFq2acnVb75n6oT9wrbDKZcnL027iafdZ8K0pSKKH+Cny
Fc6NRKROpxgAuwVORNIg/WMQb2ZWR9WsPlTrvVeXMysJVtw+ayjepmAeuTgyLg4JlGu3IRplhGq7
f/1AyqizLg3QccMfJHzi/6/0Kvwm1dBZUnkyv2+mITSX/mOVYkGVBWvjKDU7fGwTu4E+LeRIAdL/
ukNjlsaUk8WrwqPbJuvkmlCMgQ5k/OmJpVybtzohItmI54W+5Z5TlMYv2MC0skhYxjOdpOTEGdc5
IxAlfbXtKN6aSSTnORFMpQ8yw5f0xFbKnsZGMdx20IRde+7pFAkHtEoUNPpdCFj6NmxhzASgTSwm
oNkVgSobxuaWquVq03/Vmto885AuSl7T7FZWznX6q0ZVbJBEP5ALaQCcjhyDMSPnjJRaSEL7JKOd
l0Z7HjmxrHoaCWCGRfrbDb/+fZZIBH2dF/oVNAT12DqYh3LOiWrkL+BtqhG6bbMw6agCHeWgeB0A
aVjY9qNRoRPPqy/8GLPGthwHJdud4TYhNJB/wqkowALrtZZXlycfcgqvso0asT7HyqLgbE9sOLo8
rA3Egy7cBM7FWeoWDnPRrakmAIT6Xd+yh0aSpAWkCJ/wNhSiX4BYlzHwsEId6FjD8BSoWQkbl4/Y
/21PikDwnbJOiFASmKTqmDduhpY8tLzZ6LoYFMtZstVu6TbxOCDt3WX6an/4X2MXbWN+GXflMvDW
2G1xk71d/5pi05WxyPOeixaWpCWmXsiF57EWz01WnndXPk5NTgntOhJNf1GA88eFuAa3z5LBCF0e
A+5EK0p5LetXmWdM/MlLGfVHnbx+oBIMZwWo3gWgNfhcbiBE/bc51BQWnQiwpvHesmXkB+hTiLDP
1Xkoj7VkBRXdafpGjBmK4mFcIB8ML3fVhvHGGSt3a2AcVtzw2oqTWQ/0Mgt3pQolrX2RTkPhLq/r
0ZDvKlgYGP/chuxLl2qKEiWPxt/pQIM3FschcF/l0C36o2FY+OnhX/6dgbN0V0QYrDdGOgd1C7FU
hXX3p1Jh2dcIICXKEOSZlPsErugplgmRHRYK+kTcxxl51uSX2q8ngYaSYilDUxuDsPrFjYJGxd0z
5qACDsoq3UtLPeQ4HYxuiYxlv9BP1epB9uKkCNMJW8NewqWFpQiXpxJvRdndE+a6id2w7wubegJ9
hfB/EL91C/VQ+tZY5ySEt5k8uwOBsniPfb0p0BcaWH89Oq4tVfUvAeb9xBkqd37MkmfJzYpfWBEp
bLYxhEisaagmu2cQigNHZ32ppv6lceNOi10zTrQp/E+OqRbH1JirAsIItd63lSf3Uj1W4dDDUygK
pu4gwS0PRPcIBCm326YJrNyguXnHPxHOaLtquzqDf59netVvCtYzahV4dJlvmRCMEAYapmBSE392
2Ondq4v567UhImS29a6KVd7S8zMIE+y5Mr/B+KVc6s9GJo0HAKSyq3GLEiOJMpSpoqUaLMZBgaEQ
HPuqa6e0HUOCU6cxHKF8SJ6OjMbGayTN4bQwHc1Zcoh3CHPn3v5ZunYjInAVzY84ZttAB6CeHgHx
mY6mUOe0MCws6KfTx84fPSYHNcgWttIGyybhIBtAklPLXjrfKNrjxMzE2f9lvD5WHTyLuPOkkmf3
x4F9BlbMaN8YY7haJCAjGRQRPMEye6sNkNNYUI1gzr6ZiH6mU3fCaYSZBevGaStbnxzFz8JmTL5b
dTRRT9tIZxEdy3jl+5HPzq86LX6AXeMYKechdYvmvLuMi3nR9/ZqZDuAEfWas97hyStGK+mZZguT
5GclEt4xcQ9RLPZEi5jKKuGUQx4cdNuo98eezI/VT5+WesWEzGV4j4M+me7j8qHzYx0/W4zWLUZr
g14EffuSi2+IYe4ujLdR364MLpNKvUHPnnLggd2A5VL/d2BOFrvY5aOu6RDy7Uzbefc49fQOaOFv
uV5frpOT0rjC7/m7IQk+qrQit+Yln8eLumhRY5wTcmGaChDjr5rQ2kc+Tple+/TsMA4TbMdgUmOO
YRYC0OKoyUogK/+cDCj+OkqP6tQzWcbKOgqpRHJm8NnucMjki9R1v1IoLsPmPbCZ4KW0mNMZid3J
6OTqMWKlReohJntQhj3Yt4SUGw8Tc9Mgyo5fhqZj0eSQtXbO6x1QUNVplvhQBTg6Pf3Ke0Z7JOj1
SarZ7JBYHu5w4AkaNQCxWY7N4fgB4/EVtKH9jGGx3e9yIbCky2+vWIPQ/pRSCZeGVi+uyl68dvkW
UQl/EchTavNFNTiHsgWZNwJA+WlLyUX9Y+vAj2hfMZxcZOB2ZfVq9xyIvqjEewWWyQAaZ2RQMBp4
cRXw8sUvo6VDxvzPWJrTtjdPI23fVt32dRqApBh/75GU7zy4a6G4uFIHY3Qm/siEvo4ltY6ZyT7a
RFiF37CHJhbf1DU/VwNcQNF4C+TbdPW1AftEwlm08Tth9BX2VRLu4Y10Jhn5NA+lJGfIJLo/FyH2
i7CkkE2n00lP1ShtGjC90kUFAGbwjNHNNzwYc/5uzPrbhMN2eOra8pwAEKdaTRDSGeVnqcn8FXC2
19YvCvJ5U7Cm+KNndp8iTGPm1WqRnS7VQvAS6i54NdHkGMDnGKeByIrnozBt4+CwkPE1hcCe6PXt
AsNAOcSqZo9OQ8yOBeqchDwW8I0dzf/GX7ECefQnWSxvM57Ktjsyj8A8hR7X0UgXLzSQtWeN6OLk
WplwEqwP7rejucxOI4x3k8uQvVu9Wg8aeZh8SbiQcWYN1pLfwo01QSiY3L97VR3i/C5M5VXclIhU
hKRmXr7Mx80rG9tRZA4RovzJOm2gDGXIx2hXX2jLQ7IlZ/aU7gCygHUO0zrCbDX4kx3bLf+J8TfT
26MYZ8fKUFxlojWcE75OQs7QHLmbnQF/jhrl/0fTee7GjbXN9ooIMG2Gv81O7JzUkv2HkC0Pcw6b
5NV/iy/OAUYDY4Jm3CJ3qKdqVdZfCpJNGsteIY11JrsnI6WHVVlbsUQt9jRHAKlDKyAWOtJUz5A6
RSEAU7Wfl9PRvwzrKK0sOfmlcVUj9mr/GhiMFgNgkTEMDr1hKCltM48p5Z1WaW1CE7EI930MyQXY
DUkyM/tg6g4r8Dv6TcTMt0NEX/J1M/k69NGdqsvDnC456OIgYvIzCnEdQuo2o4K1oJEP9dImBDoF
G2s8DTDdQ4RaoNY8424LhR72LM3nv+i/tT8LKzhodDbHsFZSfU8gvrO8opt4/1cgLrG4rGnoCu3u
UsGzrIGkmUQS6Fa8V+fSWaXX5A5B6zJgdO/gZX4wV/SbvvFjMfjR7zYDRd9606floownqk+bYdOv
s8F6FwBJDxZAehtayKQt/T4Q9GGJEDia1lWg8nB5nOx3F+xv9PRM6+yRWVt5wszLiR8OCGO3tCCK
dmC9YW488ev0VxmvC3j8sTEyVws4IjUsE2Q1AsZcI2U4i61DmVfaPxcchUrL6jrXWciDfOcZH6LD
Gx8twU7m/a5vaQ9zAMx9pHGYBQmo91FnQXL4yZV4fc+zJniix6eV3dOwZlCcvqirZsJxdqJflsPL
G6ZPVa8fsEg/86H4iiwvH4I9yOJ9f2w/A9p5cs1DHicHNUDNZR8N4r2er/hJBfgbhD7AqwWFXSVH
94W/2NSyNx7LLpNgKJ23qUzXMafEsr2Vc7+LzZJmqvvE1CPhIsKUumyj7a/iPWW0fJKNNTLjpX+l
y9SkZuCkHJLYq+Ah2iejutgD49ExgJ7MXTIFLmF2Owk9OdVYDin56F8jmWwsZROZzRs661jc5l65
JLVx1pXm1P+oNM6Qo+C6dGbou04JWBX0oiVTv9HoFqLOdGMembTKzvHzH463gbjKDM427ePGfE4q
0jIg7aLW9Wu89iaJ70GtH5Oh3LLWvAQw2oIzWkIrD6Zr+uVf5Xvs6FfO4V966pMN4ZTSAz0sVAeL
A/rHzR3L8+SOF/iNbyfR0TmqAwU2VKE8rGtY6Ljr8HRP+sc8de/ZC18xtXguakGAUtCbhP7euG9K
K77XtYMNEkNY5IX17Ful7ueF47fKIaucLT5WP60cnx3YX+oxg9UnwwJfFhSnfiffxBrDvDxxlssU
X+hkec38oFbcrk6jp3AMccq7oisfYkw/9C+jDD9PzopikVsG7iELI6wk9q32rQggNbZ+PQpeWuTy
aJlLFEHFdS8i60p7g6cVWNnZkwZBWLF19iUVL2ULr0adXyi4Y0/7xoB9W9HXev8yO3VnvqLZ3KeJ
A+HA8kPDPfTcLvgzPSUK3J+sOyGxn6hiEMO5rJz/NStaNCvG7HajcTKZpcU90lByr1bVt4qXmY8K
8t/NBpUVGOV1dEBeuiNixKFNMx+yPESv7lD/qmm8L3DFDUv/hVNsO3buAKofwtJOjsQAMvhl7Uy8
OYdxG8Myu6SVeTYB5ljHJK73WjfyE3hNsXMSjjjLfrwQB7pqJMtayFaQlorU8HMH0cB8k98ZJuvl
ttY7Nfp3PbNWtl6YMyElMIVL3AOZ91UAlUy6+QJ2L6vMm62HDEbjZz/9lIBh4/Vij1uKd2wo+Hy5
A2mdRjvErMkOFxa9Lw6UCRBcCcFhLHpLlJ7Y2pOAzt7Cz0uCzG1yrD/pvyAVZsfvXl3ZPXFGI0LJ
wXQ8n4RKO5ChH8cu9xJYE3B/jIWUCAItZCeSnBEd3SdCzhmCvnFef899yeHnvp7r39ovtf/XU6JV
zQrQTAom835j/HBKO4j1WqtK3/GEBQQxpAsXSEP7Xy9skFFQHiq5AoqTV/FmGCmnBIpVQ8dsY950
+AgBWN3q7kycJZHXGGS1Nllipb8nlPJaaguqI9i46+Qj3JY9qJjBxHn/rtFPK9p/gcQQmooVBqru
uZ/6LU2vK0eXZ8aGvO0FRq0HZt9AbqZtehobg9WpO+Nzo57nOmA+mXgxNZIic9rd1G15isMdJtpr
anHWsI3P0s9hjwu0vWSIbvnEhN8S167qWN7ZyMnkTW1xUfoEQ+nK41Sbxj6hP57OiMFvc/muxuzW
ufmVaw4n5i78tAN742L4lpZ8TYrzMN6/jJBPnooitA1136PsKc2KwzPnxD1+NyqqsfJAIDK7r+Zb
p1WgATyV12KHwLRLBEYwkfDBWZgi8Zi7e6uovPqnJq6GjzTp2fBpbaWNKMWJs7waksLjCapxRVyl
f7o4xIv6kWwuJcnelCBrT/K/FAJPuyVcCq7ZswXiO5e0rLfWWagfOhRShN4lVMp/TtZ+lu4FAc6W
nkVuGVJ9p/R6WlSl5rQy/wcmyItfiOYyAuhtxddZGa/V6CLT1BlB6Te3L2d3Uv8Ok2Be9DZdkugW
lq+t+ReAuLCqV1nFH5hfhv/w22E5qX3EcvdeNrBKQS7EQJtgg2JJx3HT7mLKExwOga3Lk/0Dlwut
anpqHud3PtJFNq1h23GjLFWxz0oT9Je6h664YXbO587/c5W0vs2Xs/pVkgl06heKuIazI8XZgd+E
Z/2wCRW8yOW/hdswvN0dpIufCY0Yw+qqO2QB734SkqZDswhuMSJrwzNObY9fjsaBQUcR4k7l4jnV
5I5LTxqEF5VT7sjbBDw95JincmFxxmf5Di+EAD7i3P6wUMZyjAZc89RhxrzAKvpXaucaBSdP7JM6
dCeO/MeUJFGG34LuA50KKIMVDzhQQ8ecAMxXGsiIVriz/gWNc0OqerjqX4t+dIBrb/mPt6EFnkIM
oQh6L0qyTcExpFK7izIvdwm6JI2G0DgjoaOBVlBSu7xgxIcGQXBwmadWn0XoHnb2w6U2eMLNblQ+
JQT7PudBocKza6nZ8DpIIE427lxAH6nGNYPPTW8NYh/jIQO22iQkeUmYNgqKp3WTQX03ugeO8LJI
lwHUzYzf84yv26vC6KMPsmelV/epya6xF5zqbo1QcEvkvIE4UO3BIwE+qSgSUml8KOGwUMcSgRMU
ChNtzqD4Wl27vYEh90KQ5zHVOCa3nDKY9zlbD0UFfqPc6kbfiACL6mn8L53UQ0Ahq63/ymhTsQyD
fXStG8QlB687zqO9Dz9WGbcINSPamsFCszEbO9KPgx6pvN2XZeeDt/Lbbf93amoS8nD5svaa5dnt
f+fZcyjqyziHvjN+Jgbq5sl2eVC+yB8AACk2Zl3cLNN5qGH7SJw1Q9YX0uczD8vH2L5RaJkoaaNA
OsXUJ3e1zdm2vfbrZFQBMGDhWkhhPZl6rqtku+K2XivqTiskmXR1Wy+AtASTKRgf095RYribOMGI
GDf+bWJ8p11bh5z1m5K1Wo1OMlKvlcivpSEuKQsjfYdn2qkzifJmemgMBHBYIKZxL6WA/4OVpdR3
o2j3NKckjoerA7+4cnRmpEdEm+J34xWw8FRr8omfHzhfbLPh6k40O3XnQMG8gUmoGe9hk18ARBGG
YS9X40szi3MqGONpR64lVaD72WDDFb92TC/JUbF6r5RTeCWy+Wqy7gX+dNcZ+qX9wxbbl1xVBH9h
AIXXttxj1i2eW11ZDLE6vtnmPNoDiE3QF5u2i1+ZOb5idyvDmA5Y/YU6Cb+NlRY8/kaMWK1ZaW0M
hlGR7Jrx3NXY80lPSxcbdIsHUDX2Jiomfl+juM60oylSpSyCTOXnkMw04yH/MIhdOOUjlpTA44F3
MTKSX+KGJX/mUWUzaHdjG+5U7DXEkxJy+FNQMhAmHbdy7eTOxkgN2Urr6YJSZr8jOVKle/x/xJCO
AL5Cg0EJ9ptG9USG3AhFR8USDLwrbDAzLDHgFPDgzW3hHBrSC1l0g2dk4rCdQp+spBk8lKp46s6f
sg6OCj4UAA9cVWsImMYlCkBqL4HIqWc+yW1J1040Zp8VwefNJgESHIl7NKtDTwB4qRSumr8NPgYB
JItQIVlzg+WXQo9qUzviNI32sbMM7AJ/rey715M1/v65fLgiu9dpehsr/LfA1dWbK08DzNcMUklP
pEiqR+xRoAwDOIUgPRmOLRBwlTYIGwh4mtGdtjWWGm0kHAHUEVdVqnbb5lltpRnjfOHHL7e5DjwX
EHhN2zVqw64jd2vQnuRsMdXvBvLgSn+xtMyP79mTNaOzMYAlVELIkpZiZGoLyIZbMXFN/cdQMW6U
np4NgNlK7DEhwKSLq5gotYylSDRJaW/DstuyG3duvXdZ4HLWlBDDgLTpq/+oSMY4+E4Sba8Mhh/w
bheWRnxu32npNlebxdnAsILdh5ak5mR3ximNCuKYsGM2bUrxvdw6efWEx3FqzRhu6AMLzamJVKaS
wYnaD2bRDa5ohS/8db6u1wjuuU/fRIIRe12S+lLEtE8oBMBzzZXp0IUF2iz7kNSw5QFF5fc1gnKP
uRLSFGItdYQTt5bmmBNrI57c66cAo11P4twhWdWvyYDSGmp+MR+vROslbK9KHzIggyOVXYawv4bU
hgkEQlKqST8cxU6E1TEPOYeR/KRu8AKX7hISmjSbfUQttmS0m1Q/guU8fsW03hfgqW2+KvldNuqx
Y+ZpLadCE5VL0CvAVzBg5zQg+QF41KGGqNchvOetca8yF59BdBszGDzd4Fk4WrOFI7GPyQkLnhNB
N59ofyIsu4NwDo45rUSCi249zC9F29uERpTRoCMDl4FNS50JyAeWLXH6rUx+2U5/5NMi2S5wLagr
BXesWpx0xT4FZYkZ0QFzZZznLKCZB5hStjItsDpQQzKoIV2ZMcQ4tv38YY3zu6qngwzpHFrR551T
Ilyhc/YVU16Dyj9su9m057CyZ6PyK28fdl40UeQn1k+HCOCgJnhmQmgXme+w6rpYM8l6molyNgXq
L2AXcwCGUUQ7g6qvb00hDaLrOzMcdlIBTxl8uPmTpdKLCxzaS0u0uFV0qgzJUpo8r+2MLB60zpxE
R8+u1bCS2ThjoYs4jU0xbtSx5Qy/lQbblLWzUYxHmofcZqK/I+GB0olmRXu6InDx+VqWH9zwKcnT
FGhp0T8jQnMet9pHGo+7UONJFOBQe5iReY8hfKKu5J6wKqcFlUpHJ6fAEnULS1arPXqjPhA3SwC6
pevMjViyOcGQdIgNuR9m+LhTsB8VhXtx6scgIZgkh9exCBg3mJc6H8H7ewYGjWH+XVSgVzr9wcpo
KFRxhSEj4XtsUIGkkB53XZ86Pb8dvlIDhmXc7sGN7jWgpsamYjg9czJ0e+uRfDuEn9W6vdaZvHYy
8R3rb/7izndJSBfMS5YGCn8A6SDHyw3xUWPZyKXX2hRortVTi5k7b+kan4FpYSrVV9jqOdzxHjqf
s6cQ1U4LwpLkISIn94Yp3/z/CIRFBMIBjcTM/DStvy0quMJO8ZfkvMIBAIcbjEJni0lyUzJ9GNRs
hc1xwEQb9TvFBv0C9oCFQuUJohZghj4x1/S7hs6WHzQQnkJBsocxo7uUSYgjA0hd4wEBZW9HvjAI
uZSXZJ62gzVgjyPbR1WwApJDI3phq+fQ/GdZZJ/zbh/YzT4ryDVje3Z3eugCF6fgAgZntNj6dfA9
LXsmfiXkqIZbWIWtP2Q/oNihpshpYOy8SSWHA/AskvZnfAYCfZ/Mw8gcszBKX5gAg1N/nn+xD6+H
2lkHDZWanKqwNm10WmkD9PMWLrhC+/EcebKECZXYHwVjTRpBdhYEFIHQze1ncjDfuItmRpIJzyp6
Hcl6JT1EQ3wUOiejAfdKthLQ8PBLr1Lx126ih5y4SMqGOw4gu2ujcwLrZl/QNDcatEfEiVfQLu7K
Y+XM7OGuz5JSwPyz0eY/iyZ7sIgmUlyjCUMHhBNhUvBgGZ9SK7/CbvriVjQq+jt/QYi5xlazIc8D
EBoeqRyRUaP2CKGrK+K9MUx7B/uRhaGO/02V8/N8GHTqEalxGVyOzYhcjWkgYUHANVyfJABeJKJs
a5gX2HE5fKA8DG9lssjWWF6Q/R4quetZQCYcSGTpe5IeHaHcTJ77oDmFBLlheDG360rJAo/Kw6vQ
AR3CNigglYbuI87Mq3gP8DZUcwPmD0POkmLZDmAW3UvKFD5q2rOqA6jFBl+RtIW2uyJ/vdFM45K1
GnRM4SUdE6mFk4AA2lJv0y31NvGKGjUfJD29xBlNTeZeKcq9a2hEEGIcCK/5kYqadGx8QRU4oRmf
lSm+Dl5dRpwgj7VCO5FJqRJty9ly4YvZMtQBq3ABMf9N40rZTF6snVaFux7xiQqcXqG8TMwTMCjc
+68wnJCv6LrGWVSFQKaBxermRqPNM6Nch+ltnPOqxkCVgmcQKs+kjF4Tee7UshZ2rhf1xXMqJJ7/
8V503a16YERdk2VfpVG3zdqfvkTLjwLfToNFgFu5Blz2duVA7Z8UG0o3dHzbL6ebTKhUM+g5kubZ
/m0zimtS5LAerHKT7FKgczz99kArR67tjYLOgEk7WYp6hq3oRJSqNHxz9Z5rXDU4qqQNUyivku1l
piIsZgMQGupqccuVw2xWD1H9GAnuQrDNGfNGvFfm18xG7lrVQa8y0MI0wOqgQPvdL8Bh2P2bHZ/r
LgcwwodARJ3WqglEP5Tu/McWoW8kEpncxPi6nEpVRppIJD8OTqPOigneBhvjo58YyeMZACaitcCT
7M+0ppBgPC4FG/LTKPMvaZRfeB6wDXvjGN1osr2qMKCa6j8ZNZc2+yhkDNcfSyZOkyVwg/2uKunw
jUHy9QeAQn62N+FPOUV4TmrlQrfYBR6+wq3fdU5DDh6ENIYTFmsjAhSkAIXTI9hEuOvW+C2YevQ9
IJIcYVT1CgfDp8NalSL4sRm4Mlsl5GLjiL1l6fCut4kZbymZ3XBcdfrBawBdqfQx4CretJiq8rXo
qtNYDQxRgekRvim9XoHyhPPH2CikESLF5iNC7AtjSlO81pn8pC/WJttrZNmHienoHO07BpsD4lbX
ElXOoX9Q3DWbvwhFeGNKwyYvnUMNiWM9YRs8Zihvwsdm7De5XHJ6bFHuhC7WA3OUHk8dXqYMXJoj
WMm1EhlHcNjlH9eomcFOzIWx8gKlfjS2+zAmcsqKfJaKgh74doFr7aPxbrYNl8D40FtnTBNC2VTy
VxeDK5TG02DwwojAfDKZdOTbDf8l007us38cD1eai0hHsbxMqViH2gs+aSVNuZs0+rlbxht4Ts3u
BmrS0zGIuC+buRz1E9yBa2P8H5FFhpgrOOeBpyjTk5lopwEOP4HPXIAKr9ZF6BMc3ZvpyyEUUIP7
MTjfNLDERW+BEQJvExziqKYqmzRDRvptdLEqsEkkaJ30uBY70wiJetEqRoAPlBZlnCS84P3bctuE
8E5Bk4+tu4F/Z3DRUM2d8gLMKZRi0xe08YZYrZIPXeav3E2eIiQWDpoU9QWvy/yLUspelzsbR/3Y
nw2ZeHOnrDqdbjxExXTKtsAr09jgdaHBs6TTnTtSkQJe3UkHFzgt3uAlTpnBnVryLykLhX01EEsN
8JOPXYu57wRKWa/Co4Mbtxjvc92RF+yu0Is0dSeZ5Yrx0EO6nGjSm7J0h0hlwBtKqDnR1GGrwXF2
Y+hezEl96bTHvPsvA093TxgJBhXoTQTxbIn9HwPY9fZLUY+NRasQvtEoAdsEXzz8s8R+MvNAr1sZ
mDiA/5hN9h6Hlxa/3aal5DLcz79k9VmidqF4bWstBH1M9QpKWmcvZvuTLetLPq1Ks7xw+Y2naavC
2SpMGKVmtTsbIYsOdVj6XXAu0CkErByvodbXOdsFEgw4/fEg2v4oSUujpzViTePNQNdxyVTtd9mX
m4oq1jQgCIPHrvKAM7dM69uGwGt5m82/drjGlLgyXAz+jbKmmTam5ycJv4eC/FYrVtPhq5NHOHDQ
t6eDdbcHdiD95Vp/AnEMv4vG1xQiLO4znjk1TSunVw5KVxwHh9Ipzl2FH01P5dosym+zKtq9bfw3
k3sLYVLCKZ8wx1KKi5m9LxwcKPEqcdncOMfoAKuEwbPNsjQjQeMrwj9Y1Cbt7PZaTWa2QCbRxgYA
i29X6qEdp6MVgh9qvkxzazJ7c5FUq3YZ4QEfbH0jDxaU2CkMqKXHfq1cuwiuWHMyGE+6erXpvrS0
vaI+NBDs4pmDT/IByeLQ4vRVLUEHzmpsOTQZw6b6S5aY4iGD8m/3bFhoRtBQEvRmbt4wgBcvL6Hm
kZ1aPaiY5r5VQpULcN+51Up4l/lax4LdJzo3y1VsJYfF4STIASrw2NSD0TNB6YWP/c6ufdsS2Ggf
ijBg0OCXDyl04ESgEvQKuSW2HKrAZ2TuujL+8Jgc+n468LauakFXmhndhN1fVKI/7SWIiZ7LPy1O
zrQptpVGg7SmrjAerbqYloqeQuS77GnlY3wdAbDGOaWPzCSpnhkg68CvDmceZRLxLjQczmpenHyK
qyCSNbFsnsz0ng3DDpvUTmoRHbqgK9AsJkpFaAnNiRTWOKLb7jAqne8k5ykP9roxn7T8qhcG/iy8
hznm2g5ynpvCSPbUSO5ULJV0Oe5lW4NI2KQJhDpyHOMtccwNza57jk1wADKnph5yOS+3e6OhWkrm
zMmU3WD7MY8RarvFN1MGnd8atzVc2X4cVv5kqquas1oX4J+ZLm0P4Bmeul0mNxOCqjVzTlW5XAjC
5cKHWuxbluGnTF5BBPtC+VbnGX/YTY4fEUFdareO0PrKFW8qIzsdODQ6d0SuiHBFzPi/4apFS5C9
NU7UZdIj6aw1WDcp8VcKozcdgf5cLhijldbS9nTPJWO6vjuXWnoRwrxox3zTBiC5MZ8l4btdXX8n
TGlainWL8GQazsHWsPY2CWedbQILW0uWpmK8w8nGpCMmBzKxtf+AifUKeUuq5hXm44fxiQeX/oYr
+PZVqA6rHOqYjo5luwiyCWjuQGIc0Zdq8x03OYPSLVMegISv6NeGZPVj4HokmMRa4lp74TAsUNzz
iKJphbjpMebCw1LBYAC3J4Vd5O/2WZRY0gzGB3l4GCAxlYjXc45QX2vrBUvcqZRoCHEuRuJ0swO2
ZiH9NafOaM76XrgENdzw1OojdS/WSbXi87TqxhQpDsRflG9o2vEy2knS9hY3ZCLJhDolOVBcoLrx
YUVitQD73ck9ZSCk7JIUc/lNO+auUfVT3XrG/BX1a7jJ0V2kzbZKNx0VA6LksCHABTsV+i+rUPXA
WbnrRm/iJ8u8kiruChEHeMbk7Lp/nQ2nfm2Av+4qBej8VzI3x+g3t7H9PBr7NKrXRfwT44iRib5H
2tgn+bA3c7RW4F5U2zEb90op9xqYZ4sAEsdt+5Y2nBvsDQ/5KxPRE08mFaqMtZ/4OTrqNDLNPjaE
W++OxMJT0GFMDRFnF2YxwG0Y2tKHshqteBdTLx/3xULB3URzt+mAQedEaYxn3nwaRruWYCTrmdLk
diccmOvHmVymZgtfX5DO8bEE1ImgkqybVvWQmu0eG2TKux0d1Icw2h2H+5CNUKIPtbsSywknx82Y
kX83OA6ov8wy82DPsITY/Yr+K9kBEaa8PTZIYDnGR0V4NxXgKWPrgyKvncnebv8a5b2QRHCfaCu1
4OIHzV9jKTe40NCk8DvIV+uUH5Eqf9ZCWakuz5qlHy3G4nHHeUpdMSjuo2Y/DLSH0iGmUqIatASK
8wZXor03bjl79xg0hynxLHyuUc6RyKJ5k9aiIr5ZanK110FMVMIxtjJut9mogP0FK9reKot2Mwy0
BcmKmCe8lhTrTJuOIox4Aeiz2Rdc71R2DT1sAGJOIBL4NBymoHZ8D8l5pMTITHs4uOJvaFG9wM0t
IZ8UFNEhNgFp29qbjfVTiOQTVNG7Vf+wOrQTPvbpoMP4LQbi94jlrtaQ1YLghImtkPrJYhnO5eLv
BTyy9DqUHJnjHxFj9FEqID/iZmX5LYmgIjdcG7C2h6Q7FbS91j5Yzaf+GYXVa1bxDlbRhzSyDxT0
VcK3oKSBOX5Dit6gFEqEqq8nHkOGLqGnUWf4OfrgEXvs+gglzBrwtLPcNSx3OSfDXPdUVgCDVedZ
HSYVUsTI1pPxtweUdQVlPcWGmWLD1Dk1Dlz+dU65zUc9SHD75lGHC5fQGV2cB4YloHDirWs2F+lW
F6VLLxUDIPZ0bunEE0t1gazx5nv9p1OqWHurc4YZWwHNNuYPgYOQJ/U+dcW116uL6q7BfPUrg53g
YxBeQeFF0NNy/CvpbdLrS5e3syszbU82yQ/nCr8TJ7eyfVjnt+a6XpWUq1Jafo2H4kT1SfNlnWMd
Eq3A+8891yHyFrZ/5hIDN1E3hfdJKX4l0XJDyqlJXqI0AMmLjQq/sn1/5XhFy4zqD1U9EMA9KH+5
1cH/qGzWEWYUyj53XMjdOnJXS1McY1M82E6yn9e41WE4wEbseZfynHRYsuuoIp/Xs0OWn7tY0q7T
AW9ncbGQrmz30B6Cbjsqcj/p6DVMybpgo+b5uiC5ArjPZlkt3ZvK4tSzrFTJOouHvUFTILTaFe0D
e+YSuuFshSg46RyFQ9e6wCxP66rcBhznIgpkJo50GXFSjhmlqlBmmZ+TmBqYfdp/U3lOb0M5cae6
MxpwdeMmHJe+st+TYYBBIoAX2zsu2zs5PRjJrB0vCn/s9hrG1mauJR0HxcbG5j4UH2bjuZR4Cl5R
LT/ZFgm84hVxiFx+hdk+XzpzRrB9Lg4YsJaG6OmG0EkY0UPQbuJvbQKCTBt6sWS+sFRRu0JexK2h
/aflfqwosGCwxdRarKwztec4XQf0OuZFWJ4a0zpmxXRigT+X9d9Ow+TTMeFNlItLzqvIhm1srYDY
6SHdDIB08W/1AuH6r3s17ewIcQmhjqI8yCLeTKtxrk37tXkoGcE4fLl/00tTGffehvY+Jv5viLVF
FD27qH1UmBnWAjtEhR0iokmQ+PJWheBqotALSsoI8ffFbhubya7vUF47fTt9T99jDq+5I1Cwb/Xs
ptT2cY43PczyMsOMsyf5USASYgtQAcsAnBgZINn7mEh7OTkvxh6fDAraAMANiUJJIUOKYdQBP0VA
fjPm7MFMIKehXaGHebRgvPL+QmN3Kv8L7YNIqrUNxMqmnNb4pgt0smNPr1puqh2uhN+aaNcTBOkQ
B79p5fAaok99Tn9GWe90PX8stkCwH4st1E1gYxnZdZBAwifEAxrI7QQWTEp3s5M3m+wD1yu3yLLS
ALbseUZ9Sqx8Aku+HodXqocvbguoQJsZFAIlS2xK3BgYui8FitujLACyZHcdmpa6pGa5LEv2dW7r
gmyK6lJVO/5QD77qBO1sOMtz65hGhD8wqfZd5EXfBoMqjT45C6QE+U43mT/V+sVen82IM+quBehf
HLFimT/OlWUHCk27Y5i+63tcqPq9kh8V0ZHevlSDfWmEAUMfvd/Gg/5AN1Vxkc6wiuzybLfZmaz2
uZzhh7T+pPREFPij3GAs27UM7mZ08YehN9tEiKubwhikpiQlalNG7T0EUtsfO0DVz2JJR3gPUMKr
8TN62qgeE9X2uFewFMQrgQXV0dT9KuLG4QUJtFvFtzvTZzqk6zxYY8Vdd2X51adODxqe5gJuN8mC
dfbnX1QgkdPFmUCKz1FnPocVIMfVv91cW1ucPg0jcBn7lvvgjuu8mPPtrJfxcNYAWPRbIeWZVkuO
pNw5alf6AzT8H4Qk3/XQ/Dds6JmEY7MsQNE2o3q+I0SmUQNM6+iMIjNXux48fZiMe8158hTC+Bx9
Ug2Hdl2Kv81/N6PIiY5qKMI4AZT0nFbnGqe6LeRt8G4V9MJi74J2OVnrYDvQBaCVXG//H15X49SI
ya24hjno69PO7pjZufSLMvjAKBSonCngkaM84kjZ9ltxzjOib2jAOOaqcdfDHfhM3sQCV4346k2I
pQ3Pr/NE066Dc/AkWkaJZNBAs4BPSaJaYRb5btfcWrnpj1x6YATmqx55PuDkvqOygEO8TSJ9cXaV
u2KmB5EZLBofGxx+F0Su0jmoLs9CTorBoxGH/I5QFVjSKXp+2nd+8V40u3Cf+uQR0y28R2gD61k7
aFzpU+5eg05i+N7SpAjxO7eXB49O2yGmrolIw8q+L99FVkwFsmcyX5UYfM6Un1BcMaRUNxSzkOMb
nCsgI76VALtxw3sUdfcE7kSdDvdmBrPwFWRbOY3bWbPOdijPTYTLGalQIyNXez1JZRuTXHmbcC/X
J5xpUOTlxoQi3K60RB7UdV+zLyOSn0o6EwnLCuUqcwwhClMJ5lnNUZbGMYhrJAD4zsDkuGGh3VXG
cSzxn6sQuPX68BxCj5aZ9VInVFmnGmY7NXRnZ6LbN4XdvxNWc+GwErnDycbakdDxqfjFo5YgKzv3
bgjx5UjW+h7//YT1YhBvuiU/Cst8lrp97xxYzNpVX3dItHotqB/MsB8BBebgJJGK4nTcVsRJIA1y
lJMRbXV/G09NDCgg+bFqcQSEjExqfsPIb7E6nspQO7WKelLWhnzNHAxzy/0EO/42e3OXBPbauriM
JbpX7STPFhbpAIuUezjRImW7Vgk+9Ev77/LS7WlRdWn8Q3JsDkWGJ7Re5kn5SdE9LuDEGgOmYkmp
88AyiAO+SVRv8CT9l5yFO6AeKXylqY/Bewc7sJ1rlUyRZqcEHDgpBauze8UWcGzKX6a0Hg0jy3eS
C4pnGe3xldk2AV7utuQe8tYrkuLuphztZXZDxeZiGVACQ6WcBqyhhI/ScFX9L38P7Zfy7DdZKyGe
GNwJmA7F9hY/ceGvTbyK4JOqU0wHyeRhiKmyc20P5/p9VrvHwLMO7Yh8P/UPnv133lq689mbjFBB
jG3CS/cVz/sodjAUu+fK0C5hQ8/WBaGcyIz+Llf5KmzQPg4BHNkOCkr0fzSdWXOjaJREfxER7Mur
AIFAu2S7XC+E7api33d+/Rz1zES0X7qrXbYk4Ls3M086q2gdrPirzygE1/ugO/Iq634mJ7bKihB5
P4jL7STC3K3ReNIdFuGI+vkCnbewMTrv+V2SjQ2YtjPge6s/ZQ4X9J1neoVTB42mX5Jjw0XWi92x
Ew8DofIJP96WLdRiu6R9wBqaR5QzHnw74bYR3l7N3DNwHLrTuzKPtpQYrKGoWrDeSlyWWWfuFazh
LRjVkv/VbLRjOq+YbanxmxxSpUXha0WQID20a+KW7BuFUgubuaS6aq8PhO+rLihnGLSvzuE6D3Ow
7ahoUtZg2G9DGfJ2+VT+0SXus4/2hTn1O1IcQ7kFihZgHMOcgZoHz1Tj+K5cJ3Py9KXzh+ViRBNG
ENinxoaHPAHzV/vcqDiFHUT+1pq/VWxvAO/8iON3nrFF0IHcoyC3qMc6X+orcyhxI5lbSqzglyhX
JqprhxY5yJjIYwmfiuYgbegSx8Xx/vLFbEp8KBWNN3/2BVp10tjEkb+ib+/mtPA4LiTfeXdbxexU
Y88r55bG89TRLz0zLGy69lVEbFMhtDa3/GjwXgsTccphODSyckikOOjnwq2Vf2tJNthmZAqABM9f
lr5g6ScXmY0nvFSnGsqVFKHdjAV8oTcD0pzAkz8D5G38W4QHvutdoWoXajMu/diDOIXuz2JVg0WV
jEQBvzay0TkcA1Vx2hpshBkMIzfwpHvFFmZTBYZSvmfS8B5rXE3vjZx5k/Yy8yjOJvoVEhvRx32l
d+RlyA9ASU8AnmMeqNja9ZonkimcXZ2qhxqrHZBCYXljdxaqIgGAVT7IRwDsbqLmbqLpzkxvkaWP
znipXzU7TI0RTOgSgAUTlzFg1CA8nhy7l+3vuDWqw8msChSSIvx2+HH2k5fqIzwfFKRNPJmmep5y
6aKBhMqxgQglsVeU4WqjrIL5nhoaXZHBzdOypvHsxaUqYBrlqPLGEzTdGb8t0UtmJjgOAcpNWtHE
uBzr7HcpS+cmIySKV1lNTktNjnq7FiSt5sSRAozRED3UmlzZ+hhhViBnshOED2HgRJ1rD1IBbhPe
d7H8jCLx1LJy3tZw/MWmAN64+Ghqsha69SKHKLNy7Ez2/rMDQ8IkkteootMjA76Y9R1SoKbip8Ze
MKfzJWNjjaztK9lhmBtezeVABYKPSCzJ1mFtwS+ZbGziACL7odHwC3RgpYnRr7K9/Gv4D6jsaLBx
UDfgBXgyG6xIQWdwsUcillZAAw20EM266NgZFul3NKJn1J2n8u5OQM+MjlArqidNtdEaCtRpcVwt
h1/01z5BLvNTkwZaQnX54Dp4ZBZhgxS+7Zj6Wf0Py1wTnUGB7CWacDf8iSjPAfNUlvtmswK/IHqo
jY4RY1DoilBshbApkJrz+lQ99Dp+Fo+nJUeX6tLNsDBZLEhz7OuIbZlekID0qHj+QAdOKAuJrq/D
75oUoS5FtE5LAe3zmY7XdJidEQOmgNVX1QR/TgFgNue87k5DUR1po9kJGd1if1qW1QaF7oaGj4Wd
Atte7VaD000wYXbgu68eMtI55nGBFj7NyrmZudgar4A1VE2yzUJzb17EZLu52lzctxr3kKv+pA2H
BrwUrJMP2ao7NUsurJaHuidExL6aQ8OuwMVFqXPZH0YqwL6Qs7Y8u4g6qVqbfC18ppQrq9zNEv8i
E3q3qT4M+tcFRXeMZHMaKBCzQX0BqtMCW7TGxEolxQybFe01RtTHnz2Ey1+0mr0cv4kb504cWZsE
cgvcU7mHjRaCwhqw8xa3R2qyvlAMhFlkgK5H+3xIg+73Y0LuCYxowSqjP1R2civgdg7LtGvHFFpO
ehVF/bKOEEJX+tKTSzX0vhX/wbVywka9zicp3o5qOodmOwQhgfKYo+ayf6/d90Xg07XC1qdJshRi
r3PYllpeauhYe2FCNuceXHtNll59H5ikBcNRWPnL6Ve0CI4ZF4cNjixatq9vQPgGjRIQMuyUF5EI
n4OknYgj4HXAgQJFDhk9perAlAV0BWTq1eGidUDUg0AHeu8uCiwtNT9xUqSpc2Ex3H5tEFir76q4
gpijrGGUv0cB+DNSqeirXXl6lfNR6TDmF2vBhIlBnZ3YklHdwEzWck077ZhdLWhHg/5RP6d3yMqW
dGR1dwKNLasa1VHgsmjOVmYAPE4yRYeBNE0kvLJr+DPrwOSTbLBcr/yFPWmLUXncQtJDYSW59y5s
9cVvUFLpHxcJChtz4f/NSAovm7n/sewRvS9mTxmB3lwMbyW9HrXLXgDw8aDCwz5ejd9peRWV6dz/
Fj4qDSbAqO2bV36VODSNuRzDZc+oD3BtQ6EaQr2VQhFxKwOmT5a0fnvO+ertp8nOkHzFeK9qKtjj
QFg1UGeQ7ShgoWNh1NVgHoSwJeK1JuASGP8slCxAmRgZZ6YgId5bwLiHpX4o38W+FwBOl/V5nKZz
I4jn+Lc+kZKQ30RSHnJUefSteYlD0G47yjiVx5EmNJajCyXgcZjSGxzr2iF6gv5oqiC3WeHTgLh+
CnejZndJKa7JzkNYpf0oTYCz0rfc4Lk8yceMq8y1eukgEaCrBTBmljvUSQAl1h4QWGGke5ZtkqUz
cNBkY7SfO6Am3lCdMZbtNipZFrF3zSW3efbkIr0IQ7oXmN4QpG11vC167kpnkFeT/hSF+Z7+lXWD
yKOttNCCNWs3U9pmYdJLXiXHQu1SBTkI2wmWA8NERRddCeL7k06PsvelAqyMfxAU+TIoLMProEaK
EPh0s8FXlEuXx6H4aZxjLLxWC3xoQIqYiNHYdSzvJ1t1ZHjr/nwd0+2wqGtAau9H5ABG0wYU/+Pf
PuuPmnsYaUOPjukJC8bAB/CKuhdgE/5WqNyVJcEnoJ7l5+2cSOOhcYmzYNRlv4dlSn6kQnRoCjNI
3tdLFIvwmdgggKVERvXUhNUh78S2ge9h55DNVCvjH5ev/NYZo8T8qVN2RVxRT0lkopCDw6EgXH60
bbtnxU8XhZ26u9ZrYWPmNxHKLFEHZNkCmRYkyQ3Ort/M2PjBHQ4oELj+dzPIwxJXtwiB0KScWL1m
aKUpaNYCU4gCNcSyryrUyxbe4V/VJJ69EvUnidqNJAx/kVvAxK8R5k9GmYIWfCa6j82YVi4EVHdi
nKpKN19qR7589FmGTDrfsi26M3D38XbTvGOr4Yxg7k7O5iVCGJ/N/IWpylUEMrE9dFVzEPhq2dZD
EO0cYTKwto3P+Sh4Cd4j8MvnCtj8BLqj4bXrKOqTFD4T1GUqzJiD4OoYJWOjcimdFaxjJUbnstOv
yxvtyTfdKp/9TOgSoB9JuWI5QlWsRPbr/A5VX7qomYNrAYQziASq6JgydrgRMa3X78ZbQT6gwBo0
kFtVP1rB18CvFCJYQwlHypybN/lTG9KzWdNoz/2IAI+odkHy0UBwq3PTF2kQ/hHZ9NIcV5kP1Ebz
2PEgxgvR8XLqye82771tEbjKViCYO0OPWAdOFEKvjxRJsjlMJecxC07A4OtIAayoxBikT0W/Y3ng
u4X5EgUNtxzr3Keio84T7HkBQ4l6QsJ3WAL7CbS/vrqgfyN8UyC1XXvnI+2zOxiZh8DyJuZdqnmX
FKhbmQnn0Na24j421RWAuG5192JL7mnfQPmRaTwT3AklyQAOxMbjIJOc4Ow24/OTWQ1m2+/FxK1f
xKczGstIgBg+GL7HgeMbBrirlMiXerbOkZadM7E4iWZytMqg03RPYSzneZpjUohNXzUk7GIr3xwy
tPCcxPS4kIDhKSWRhzUU88KnACvHQH5k4APS6YPXE6rY2FnzjMQdeBnoCKK07Cil4GcYFOYQQGA6
gfxVicAm0wO7VN0cy0w6KllyaqnjFaH9ggmAFwUBTmLxKwwdwbLoFo988RfKEyWoPQsT+PAkj2Sa
3UNZTE/pBP2FO22WnWex8FMa09V700/e/2ufS1Puy3B5ucwReKOCAk5ysAK2PsZwiXByYDYAgGlT
QcFJcPubpwkjrkQdqHzSktLW2Vt0gJ91bGq3Ch1xKu6yFN2tS0SYNILBXNgrc1F6Fiqa0zXlYBDs
DHTarQ/sO7LRvOub8GaCIP+SzcIp35O/1rQ8h7h86GftoBnc/WQ/LzcvAdherpzfiaTq/CQiqbHk
2+COK31lveWNYu/l2KXlud6/1Y6FCYC+7/BhT0BQlIgTNjdurO41VneeQhk7OUztKqJ1LVrhRmvU
XDxF6sbjm1CLtxTPTaebdlnIKDcwVATYi/L180OQBC/TQ/lnsc0VhA7TPHQROb9I5eCks+HkNMQJ
N2vWPbHSvAWoh1hDB8xE4leR+1odTr23CrmXA+nsz9TZdvFppQ5L4EBivHoARjat1FaSOZWomS5x
wc00wFRs2OY9Tw9qgqtQjMBLGviBP6HjwGnl5E/Q09HAiQsZSDNmTLP1xM3w2l/j3GB22XHxJV2g
UEqGy4gCi7L3QKYRkxhZKk2DZ7AfnWg7EllIlg5bZmXfsjYFPDxo5HpdiYjMQDsRGdaZGD9n8g6v
uDnyPRayPPouJwXfgyWErq2U7+tmvSWFr/8wObJiil0eOYDtp6sot6et+pO8L1EJhgdDalvhNBYv
CpyFxIlATfVwbMCzWvGAXhSHerYGqS6Qm3lZNlm1hJarZkDenklOUqju8QczdH6oieHKtNpa2czD
OuVmgzu8/xc3FBdVtIgqxwj2iBg7Vt36HRifLuFOn4NZ/qfdEKoBKuEWbuqSR91wYCxC0GcBRBNk
QhOkwDpauTGXo+NZu3ZoUb405GvyEUnjmxMRRmZIMHSz3u/TJ1b7e8mdymJYS9aclLp14zNyg4x9
LYg16LSz6NqZZrkXRl5p2cVQmGNlXtaOWOa4f+EWMzmeCC9iJn5yLpvhABI4gP0wWrtOocD9p1Ua
vCmzVytIgOyXI34Uwtt+jzrWDczK++LLoE1iaO1iwRsntZj0V784U9yUJpRgTVfDhCnDFPT1lWdj
SNwhEOIWLtCuISorOxo5lEkwQ6XlKTwVYUJVgCNzjmfBYXX/oqF2RHFxQLMAaKnxY82EA1vMWHKY
y5E/UTFWtFSmyhIk5OjAym7yhi6/KU36qDf1qUdsoCH/EOocyNOQB6MeOeZYWsBqFcn5O/iAY2w+
ptW5RC3oN9cck78/Q6SG5ZpxjWiMYmn8ZnHSjebypH+sU3mqxe4CwmsnY9/psQIW1XwrRvMGGaVc
q2BeqqCJy6CEGmRZwoGyYpvmkkV50N9FIhXIrLjLwQBzo3GiVfVGvqKFUtNK4T3acfDAGWRgJ3Mj
wqjn16gCk2PXFgSSF/1ElvgkLgAIMPyVpd21NBh2SCeUP4103GlLcS6kg4r4PCI19vGwfyVcSPHU
EUdQABMRpWAliD8WrbzAfpVlh/hXTRJPBze8vVEfMPfXYZPuVtY8FQ3lzvhHr44/SkUwXxt1QMXF
57qswL/xutTQtV4e+OwgqUilmwWVgxZgUuv9d2u8NmpsdPBQdN0P2Sa+Gf5bstzZMBzPjJsNEz1l
Ii3G7eI+sQdbVpiwGqzkbPI0TkEyG9LcnxtQMRBhsuwXQopNlbCrZbWfR7PfrCP5xz4ItpNldqd6
3hwqTByxLW/kT+9oBKICWk7DoeeA/sbyIIfYowiV5Xx62gAnzl1qy0cJUnvOri+inNN16Z6Wc2y0
SLqxduvcTE8f2q3/ibRvoeR+SpIxIzaocvsRiNjR98XdltAf8v0BVD9GjSNlosfNfoXcLO7hU9a8
JVL+JgrW0+ycCk5LF6ueuL5OErulrPYtS5uR6vOC7WVGPobWcBPT0BzvlzPppNQ49GoCmjjbbb9j
ZfOmZaJErTpoVRxYshrIwMOxooGZBQU1bC/KjSiqiArWwY9+WTIOOUUISMpbSiAJ4C/NMMF5b7ai
v5xZ0LRpRI229QZKA7FaQawWZIFlwZ/UkPi0YAjEDWVo7utJstIp10LTmkAoZgzbuAFgcNpcrUVh
S2kg7tZDj5HfNHCtk4GvWFZgkBEl85zLdmul5w3wiLRrZ8HO5F8ZjmsTDxbOSMM4tLMVZMzvfZyd
WjAQlr/SJdfKtBogAk1ZHLRcwKJGfzEQDzmS6WCxBW7GxoX+wDI+WLX6ug3tBCJ+8xJTNLmFloGN
V/6OO66eF8Hkqv+qOuONYN11E31YWc+iyR6cKerpGMtiaA1yUIowZhyiReOfVEiOIzLUdgLoqMFj
NJI2AIFxECYV3Ok6PBOVB1tJvkxLj9APT2KFChHpl/pR6eZFGNRb/kgL+Zq4NmjaV/06/dgRyJ7l
3TCVswo9FRFNSJtTbHWUsW/jck3U+Zz9d/RrkHPT12twV9gxDGTXDBPJsOzO5n6mBGdIaOJKBOxq
hVNXTxy09ordVOuAwiM+mK+G80rn5kmxQ0hc5agC/M2IpbMAiLH50fpxkoTqlEz5afxWYBLpDWOz
dm8kMp7iedQgO8h0jlBj8KMq7g9PQT4m0A+dPhuDbfV/pnnFj1/6sUhEEOjIJAXW70JGJ48nxxy8
eCQAUhIth2THfL8HfolUiTXbJbp2T9Xqvs7CLe3Y7trkrF0zhZ/XQDsqRVQr5dztvtJVuWGAdXMS
df0fC5IMec3yApoKFynIbeky6sqloES3UFvXqlmZsGbPr+XT5HTAwE5Sr8KykRhEkDFCJEIZqJN2
GJv00AI0lzib93KyT2knQr6Fi0elDtmzroHjX4ba0LuYKUxEXJZpVJNjsYpW053uC1FJc2m8oII/
PPndvBwKZnJMv43lNmO+X9fNRxAidSgeFLqjVMPYQekOIgotalAGaNg7FY2HGHdjs8rif0AbEKP9
BhigIXvDuofu9SnD2fZa2h6NSiFEsD4ruXhqRDVp69pwG7JWi4Ny2Q4TlqRqUP0irn0hV73BfB05
6CGT9phYJSkUDKygIN3afr2auM9JwpqdPdREuev5Zin5vbE5oQ0wzb5jVvqrLjGg42nKM7IgFzj4
jiHyzFUBGbQsupu9QvtVMZOYAb4qggjYxvzcS/ZIdoOTozdieWQrQ4XmHzGyJ1Xz1HrjPt8QGhg1
YtEiz+MdSChomjezEq5AnA719QVIqv+kDE9TB/ZQutRJaDIO0y/JVE7Idp4m+IICBiMug5YGLFqn
RJAKE69cwSv3YpfIv1hq27qiu0KMdS1paG549UVqdvm06oYVXX5QmXsz8GQkqwuFPf/wo/IEFY/n
pgAt4RRFetL3tHjpq59SUJgppGMNloPO9Kpgks6BwmJp5KMtuGgeBRo2PWTt65sa5SUBo7Q1ocEJ
TdIp7TauJmKMINE4M48nuTfCgmmIIBAmS8pBw+4Wxe0pk6cz4fq6vSX5cB9jIMToq2ISPdJLc9KW
+J4q5Z33kGLyVQNVdq/eqlGzKQ2jtnd9HbfS00AsZRH+GpD+VdqI6+5ClREd78GsrZeMVfP4WX+g
/OQtRLp4ZF9Bzxc4PvZautthZETFthU+ueDta31PC5hk4J4IZsCmo9CdMMbPknwSvdbtmynktLmX
sJtb2MxUTxbmXS5VjkF2AMdpqG8HofyuzS1IFjWo3qjZWyw3FeyKAE90q05tb76tmCZ1WuBV8nHx
vawle9qMfWTreE00cx9FmEOpWabNkfQ2BYG2TJTfWDjZJ/jfkGcJJXkdLRGb1VIHhYW0X11O4PBY
C4x48ytAqn0z+uBQLfELkj/gSV40ZAWrC0PSsdT1Y9UytBrfVee0xk4kYRdTQIuE8VlEELJaUl28
ZN0WVmRGwOYjkOul+mw24xG52+QaVyzAQUlti2EUwWCyT7DbcKT9RqOW14CVDJ4LwV3jx0wzUsoH
QOrbEp/TjwWRWMSlqHxIgP8FwStNKugNIuuaGmipGZYQrAY24kVYc7RRqu/OKo7jaoWqvoXtKN+G
k1YJXq57lC99dtN3BDlqYsWn9CtlP4rPXJEDoRDUsBE/o9UgqMD9FawBEVOVXz/Tjkndn5pi9xHT
bz6OwBnqi/hL4lhQ0sgHJ9tOF9lrwZWsGCoFJrI5aygMaP0SJbefBX7uKzUcSK3Fed63UXkijHoy
L/PSHUUUPjEX8ALQqQPxoEecXbWMffebxFw9s1Q3gqJqmNCiAJu6Y8hYSQYaMiQMRwmnf+YaoVA9
ikaYzcuamclRvv5jnmrOSxfQ0QXYTf4nCliViZuNQ+8rB+BEHythfKvZJ6SnohrMSr5SNr+LfzRB
BMDXHcbO8DTJeCHv9yi6bJarXUI7Z19xw6Ghk/pfLkmDsiHUcHo9dM7l1mn7a/bjVevFG0w7bE71
g5JHQYYr6Fb1cjfS9FHKrsRkIRweK2zxscnJcpP3ael9LfAH5LT30LxU8DT7Z31Sae9aVx+HylJj
J/qovH+CtFdbxHWCWqCikI/UPvno2u6AGTg6i6ZyUinWUaKRQ3BLZmHv84vCOZn1H1l5V1fNwWig
BS3KSBaULUk8VjCcuPHMChaj7y5X+r0AKmwLMoZWg0CxcVt4in2UuXYcLfZnkfhUsvjtlevWrp8z
idv4Q0m1q0B3wtHIpT1cepwHUIYwXw5ieWGYv0jpij+wvWxqeVllDdAOZsOLxPs7l3byjwMqrsuf
dpP9hvRIi4ujLLGIy3qQ4d0T5DWcXIHxeiIzhO8JYwBnbdZudLAcu8rtoj5Ic05tkMZ5q0m1xkZo
KkrY5MyK8ON05iMhLsMKIjvLwHHugiHSebQUdCRToXqvStBgRrZXON0q3AlBMhAJUvLBFuoHccvf
Le0mOiwHbpZl7MJhcxuqLa2aiiOwiCLPTgCie4BgdMzR5LgfAZRYWrurOHSmbe6lrLDFuvFKvjhl
8VZSKLzjrqcuxbtpzg9jxt3av8Gevid/+5ANpPhEVgep1HJQLl80Kaf4P1g+pkoFPZdPH2KFWd2m
7J+GL0nElzR4R1yN/MMEy/lfdmewdRYJ4dgarzUa+1T9Xa1LfWTWL1flYqhCOOFCTN9iKb8oRLQ6
3GA16EGxbXZZDDqC97nNtyt3RHfOI7ukkl2awnmkq7eRA4OK01x7NzFWSXIGopIIaWZCodgxXZdL
jUpEe0gZspW2O3wWYFsPGxMn0MymKUN+j0Yc3YXZIet41GzPQeSMQrvh0qxe1QjevNUMf86mGkQu
ilBL17CmjhAoXcY4J+8bTfQb+sBQIuFZI4U2NDYz38BpzbN9+TlZv0rF0aSYQkE8I9uXNv7IAGh6
1NYUtRVikmMWgtPdGlAE6hhM4ki5FkoKqw12ZGGHXskNpxUPQpEF1SIFGE6aUb1hJkOpB45X5o9I
7h+Cs0ZQHQmt0tx1WJTxUYnWPUm4Utk3yYkVlGrnvErpytY4KNa/TtgJEFaAIh7EBNCBlodlYWCo
7AgBmWwnvWUBRIYiORiUa0cUfRmmW7CkBWJNBO24l1eA25Vn0WfQw9bS5Yn+hoT6kochk3XhSo6/
pBHeFblbg7lsxA08+Zz8kgOeNQJqEOWnAPRloG1tqL3y31IWSBTtGLsysbOF9p3mlnSjny+/k77F
ilnjXxLdFQcrNcOyOp3yNKIUANWnZZVlevRsXq1sYiM3XJe6u5IkBivyJuHZqnEOVcKD2NIdm1vP
fW2XArGuSWWlnk60nGwhiDqbKjT6vIvn2NE6n+4XNmKQF7ny5L1xkc+lHtF9JDvxPNClGG4Fq8bB
7lKi2CQPgkgvvLFw5tE6RNaVhY+n9ibudnyf+Da1yxxTVhl9EhLAGvhTp+q+TXPc91YoZHA0lPcs
0t7o+4iGa9WAsoWFZBgppDuF/LYj6oZturdxiXbO2G3vPIyA4dm5tB7ofd01euPDy97nD8LxOPuO
RhzfVIGwU2RcNYCNki3nwqmGozXl9bnlkEx6mN61giOGgq8QBFZCKhDovuIJJmvA0vCEzEkfGzCj
hC8cCz4rcpdlYVmerMk6JrQPF3HD8tx7MYixPcaj6eZUMhrTi64FdKPKSVHGFHJxdur1PfUOU3WJ
0uUsSdR6lOSuKSGwjgAv66GmBZGwyQszo3opkSmJhNUH2BxYWD2lYix7faJREdGoUpe8Mm3gz4Am
X1nhkwkydqNC59gzT8szKDlOyo9qNsJ12gLQ0s+MfPpiLZ56FrIOvwuGcIF+JQb/HBx6BQG9Q5EH
qv9ZJfSni5K7/VEOa4bdAZI0haWuFe1lUg0WbRhvBd7cvmLzNCKS2dG87kvKcNP3WVW8TkAx818N
xIQdESIyYtlUr6Yxdxxx32+AHNeeC5iwpl56OTaqGZpQ5ih0dbF1Zk9u92p2Q8y5FGJzTkTx+NJr
k+vMOgAGv/BuAFKJY3ItmzvPuwl7pi54Fun+bZ8LCGy8SgSZ3Z3GXostCLZr1Ot7x8IKa4qFLWWn
SPxEkms6Swx4iD+g6tpRa7YwVepgYINHJJ5Zu7EmO4IHRrObC+6TQ4KtL/u/ZtadirU5Vgnaz0Wc
W9ugsBKhks2VoPjFv6YjkeRMq/0K/8l0Nh0ryDomoiz5eNEeWXFhVz11JXEOzlNYqiRDvFLcmr3r
0XqDWwH7bOIllyQXu8JrB+ZShZ6gazZ+HEH9SEPJYFOmW9DN8Brgs5Z2mXlWTgRUL1BQMTrqYV19
4g15JF9sRNFkmV8jb3QsUTkLBqOLvKuw/EGOUhbYUudXW0LL2Y1cMhd/z1zFp75H08WNlcNpnIzm
2bCURSwvjxYVJQM27OYF4PoXxY6xRUSHMtoHbQSFvm3w0kaPnJyPhBlaXucniEnySIS/Ju0pjWCR
BfMRbc1jcysGuwIeftqfutYioklXzsaGc5ZZW5T7RVFc4ysxUvqsaFIEaj+MyyVv0ps6bvdGMB5k
AG8bdgFJYqyBISu0QbXRwRbyLB15x/pO3Zsx5Ew8caWIacVd5+ky1ea1RC9SiI/ma/1gbbe+PpFt
46kpQaBGAKg504JBJ2tzipTmNH8A6y6XCPZWQjV6EhSEKZBliLNZJllsYTyCWArrw5KLR8vTWnZ3
RdBxZ43qs5yvZ/0VIAq7YnNfFjZAsWyFjHCG2dZ25oEKEp0ZO1XFwCIro/ldP/gtRfLDQGdgEXvb
Rlb6uSWUGmuWywJut3R4ru3/Vgyvf4uM6hpDgckqOtbLepy+ojkhG/at2BpmTvUFlvkCfqJ0D3f4
isrtuhFTJU31Wv5CYl9xiecrwhsv/wBXdWJNiZxAEzfPOKJzgi2rx3LuroCwvrDcAsbuxOF9QUsa
sFuAjQecVpxLCMpAl9EH2dbNASWXgUozSwRbAOca0E5IRD5sjr7krDfup6p6edOtOD1zfqMYQCOn
rTipsQTTbXiPuuq6ttKJChel2LnS1J/4o6e6pNBQpbgAh+pITflSzoGQQdBpDH89jH8Wcd4XkEDx
UQJXm34XLsHYqJ+Oi8UE1ienZtzOo/RTcKfSYI/N5u9Osjjvkpjq+72cLHsrkveLitv8r/E3T343
gfKukHte02G/wogD35N4pZq5CoHnvkWKtjZXiQQOZm8rV3/EUbjjKCy9nGcBn/MUxQUherH0g0G7
t7iZ/oIms6gsv4DD6/uYPTkHtfUxS8PJkoZL6YhVG9JU/FsdcgKB1W4y+Xl+bx048yqhHEQFBzWc
h79trJ7g2vHa8/AGTHN9KIvDRpkt9oh/oXbcVdTYj+phWiynLS0vDfkC5VJBRqOalfucnX42gF5e
iW+WdcizE9tojW00qi2dzHBc5Rfj2R5VKEPuuMk8tTvImwJdAP/r1Nf+z6kv6ZTCSjbuPi2+m+Xy
0AXzKWDKb0vY4C+eVHmOrZhQdmLLmJLkSDwzVf2b1u2XUsa/eKy9IO9AxdZQwXwiL3/KDqhb9Yqw
4Bv8CwX/dYAoXrFxLCOnkgdvQcAJTOsh4UurGaXI+9n98shJomWv+8PsdQ3PzU1mX6B5aGgrZLER
Gb+WTqwqyFDbDQ4Ca9AYXvaYW14cHZ2TfsH6jwkGQ07Na0ZyImEdUtjlalx0883qRnhiqsy7rO/6
X8QWuacjKE5d8eRg+GbxGGBar8Cj18BF+6H0LYDL09o4gvyZY72eOPWcW4piCCH2fcjN4lQRC+N+
TOsOt4qdDJ+vgBhFjbDXyrIXo10MFWCCqQIJwEEI+vI2BuuIm3WEuQhP5iwNFlompDq8bsJySObe
xU2msePLGEThkZbSeaV5r2vmK+F1iBmTa3XqTd3S+xpGtIlj6vVnrguKFtr+12olt4UEhZR9tFr8
npEvLRFhi+53Dm2lgraSQFuBkTLvaB0HtZJinDKp1ZHpsCAb2mFTICZZhmVkJ3Aqzdr1I7L+JjFT
2lsqO/6+KZiYIrpFds3SXy0rv786Rs/FxD6i2hnvkfCdk85ss5LAfHHQ1SSwYiFIVFqU+vEo7jI2
Cul8xUA4NyQT6dBtW9cwjMeolM/GrJ+GTmuarYnGfk4+24aobVyEfp0SZWTC3IHiotCJPGluyz6r
uHuULaiHUGdAajeEhFeflcd1AjmSZ9m+JwO2LOalFXfxxZTSE/7hoyHUZE70EG6KJl058clfyd/Z
n9XLzLcd5TcVQ6KMGknulFWE2yVkbEtc+8Xmq2bqDxCrejox/kRuP/0FoedKJsaJax6PSAdyKFKB
ikJM66oUn30y6tgFyIWS4HcgJs7Y3Br6kRRLcXhnHc6qjsipjQgeUqqyr371fXIeB3BVM3jNd4kQ
d0+I+xf7O27O/laRyDUGn6ULBTzjd4z9gXuKrpw0C2IEcupgHRlMP5q+9XIRQmt05oB6Qpc9WtIS
sqeLxz9TnjMSZv/D0XntuI1lUfSLCDCHV4qiGCQqVpXtF8J2tZlz5tfP0gBTGGC6p7sskfeesPfa
yOffFlzFTAOlP6rq8v41EG6hYF1vcyrS41hOhtZP7h+QoI9Uk04B/RLRdaBcO4UOyWpCWSM/YyHa
D6hEz5pJUi9gayKkisahdfS5JeaU8GRjP2dSekFkKUlRfMmxotRlfess9ZZF+FxRdKT5ctX+ZphQ
l+Uj0QtXImmsRz8u/+tritxH/iKfza5+T6Wd7ik8c81OHqqynLHe/5uKNhxBraJM7KGx9AHjrgDw
F1XTZst4P52yGL6WozssxSeMkkxguLCd8Z3fh+wwfY7VjKlLAAmA7Yv86/QnIRkEXbpxSwAP0R32
MmMZMekH3fwbSVmJu6vrl9OaEpwNdFMDVyZznBc6CSDFYWRYvV5wU0LfRX3kMhnAxj2d8vR9UJA8
D79REQdPrWXyMQAsxFCny7Dferpd0o7VCWsX7vVZPJgGTk0s9AvdFdOrFYdjo41eJZWeIcSnlFxh
kXZjmskY7Z4ZspWhDxvArPLahjsRWyAZnXxuCbWTjkmNPLkn/VToV3dFDSbjO7bwHZfkSmb43/Q+
8/QiaOTAyRhhd++zguZL387agoWEH12DNz6bUEMN6IEcIywwzMcKjiUfEa/eBIY2RP6U/OqyJyBc
1LugP5Dirc7MoEjr6nvk6ppndoWvDJP/3sbmZuNutMdXfWoY4pux9WW1CdsJ42vK2+NCfrWTOLoA
QAyJhIQH07yXmnGzXtAcINAd8Xba0q3zRkKcJUA+qbCdq3DOwTwsVzlJwqaPKc6RaOhvbcwVbekf
mVtM+zmRGTSfLdEIFQb+qyrcvifiVCZK8DbKp+GgxYpDvkSIDkIiWqQ/z2iLbMxzlz3Fxa6zREKJ
fLBYXSfYJUulQiQm42Qidmh21jlxbphApymsaF+W23ZTNMnTuw4OYh8UdcLeFJRae8ixMKo05HKB
F3qwXBM+U4EyL+duxIBziq8aCbSQX9QGYV7T3urqqSZAuG4wb+Cc9KcZj73UpKfl3L1mRfcsEnCv
bQP7uVVcvDQbDBvmJeo1Y5DYFloA9h7Imw6hSIjMlPt2wniIECYtA0limKHbeHC8lR8iKJHNbB5M
9oyFuLUVhNfkkWlaAKgXNigU9rn0UjaiD0zqgsPUYY0rCX3Gd9Fjf6Rl/dTM2Vbd5oUe/BG3V3WC
4UXgSjoLUSys8MfLcysTO4giBb8j5HfU/saEMwEJRmsJFPf0goz2dVQLUKNcPrLkNGboX+kKSAhm
AclYEh3ZKP7g3kOk/kamdWONLik7y5keruIUaj/5ZTdCTqciAPp/mbzJG1Nc+MI3m5TyIDBFmzj+
42NMUniPcNbEf9/xihkvJPYJXNVCQMtPLOmxRFqL1PKUE87CB9x1J1773M4BJre0/jFJ0PG0Hwna
w1V7EMhcr1bRr3+wGam3AbRG4egf1WgDYr6h4O5caNhvUNLOXrujLQLV28SS2zB1E0RyO7v+E0EZ
xf5tJBNABQ48xSfpoMbJE03StRqPJf5FerkOr6zcHYXcb3vWE/yYy8qXsZwkHhSLBwXoMiT8tSdv
eZlPqYy6lvA4fMUYSNrTCM7Mkj4QvzDoI/EuHMNE4DzuYkC2Pet9wMf5oVy6895PrtR87Q8N/X3c
wdy1+zDu2e8SPdgxkkuv88pRtRE2rN9VWN77/HfUX2MH66fEUoMAcmRCy+YmM11xBVLBbnQ7F7D2
EY0J+JZ7pGuTQeFhDPdVusfoseKnPUl6wDIvpDOfdeVUc3hVyj+DRkQdKk+ZqPNw0SEC87BP4dnD
2igGSJfGSjyXWUccSXqW8P8MXRqWUOIJMvVFByNYrhOkhTcIIvbJVC1k/Ywt+BxW14z3o97nFJ0c
/gn1EtUdCezsmrZQlbKbboFbFoFx7A9D5CxmI4n7UaT4TFktaCTYq8m5KPTQm/8rliUcoDkyKy2e
KsPbeb1vhnXa5sTLitxjVdSwP6Y4QTXCiHlu/yoMcIw2w8y3oU4MdcIBpCCBWthpAN4MifaCH0uK
0lyMoBTZVauBLI8v65GUhAF0xG89cUpkpG9pjsK4MkN8MB7lSn4CG3pVhvWS1DSy5J8DciR70Ljn
aEH/9VaLBAVnBi496ZD5pqrf9Ea4L6v54N/1RCdtKv8JCPLeiw0gBIt+2Yv4orD4kplwVFz52aEm
iTVTDxgMzAwJ8ESewHvzAjB2yVPC0xGAoBFcb4PAP11E6a4w1EqNGwaTkcWHQxoJrs9tzjjF7Jk0
MSPAr3RU/in/eqg0IKOQf8qZyHMGlRkawVuyDGTnNKD/zFCypt5EbOisCgEg9GAsmU7WkyuTrqRg
LrF4HhExAGtaT8PAl7yil56Lkwr7MP5DnKqOnhn72UkTu1PabCcNGStDY2+ucN5v/O4dMgM5YiSh
ESAHTBb9BRvMfyBTn9oiP6DG39VGuUUTyZUNtQ2qmgRVuq22KAS87sZhGBUKgJv36XkudeqqtDwr
FB5J5iyi5UryKUOmlMxZ0Gmjr/H6YgI4NLeZZ3emuSi2lTfGEToyKMsSExvLFSUhrkz2xlNXFtf1
Q6sYhQXSQ4Oxr5XmkcQjDDpknwggxuEBSBkelQIVNbEgdepyQx/iWXVlsSfDW37qV4sl2I5ycwRi
rsy/lUUn9mfwm3UkJ2JkATH4qAcg8OePv1KX+GIc+wpFo/ELMntAmLYonROCcJopjxSLUNZ/zb5e
jJgEzckgOUQ4ToN5GUbzsrXSxVT6c/OSGCm8pd6/h26LmiKJEh0ZQE+O7vc07/dtYV+VmUcWI4b5
mH/jiX1bAJW2DTNdDHbB8tudon5iYAPCTcTaO24n5WMd5gv518GeUPwzP0Pha9z6vYx2HTOi8f94
5iFzJrSBsmyhJAQUv/dE5Qw4NCQKZghyTNdYfBWM2/vumNI0yb1+rIvMzeMGWfCMD0l0ixLaOf2I
FpU9vPOCaW6bOBUYIVbBZ7RrqMPwNRZtMIhdYJEqxe0hzeoPBAv1UVgRdWJ+ZMlW9e8Egp3Kgqkr
1+E2Di5DWBfExJKEIJQOK91QgzKj0cN5yc7JUgMs687aPJzrvIUFeahPaUGLm9fe4omr9qSCtBMa
CstgSivxQqt3Q7H547Kpb4b3PG0Duo5uple8BBkBpHu7ljQ0LvVJ8tekYG4sHcnmcRUwFjUq6Ep6
qYPuvE8FTJCHjkGC+DPBfg3spitMt6Po7DLGZnAaMllA0ciWSgUVtjMrpxGpts8ijgShupfkLgqS
+NkCgqUFZ3Rl9b41k/pztpopQCN6gIl2XvCLNSUfANv89OS9/Wbo5vgL2xuxGf/L3lA8+GSTzdrN
1r7p0+Z4ddUoZ/oguz2CiKlCsQStZ38OwDPi5Tqru0fx1qCFIFvrGOMS0QAAWtjFuY8EUEqltrs7
nvmluUH5A7iU7npQGFKo6eQtTfllxlltz+kaJpHJ+FWhmmt0XHOETKQTGJWEsyoV4Q62kFEPKUfX
1B1wPisdnGHJumpkdBtsOMH/8dMCSmJXOLLNkdbDXiB5OVwM1jfVZ2l192Q/1Oe4M6LRsoK1u2g0
VFwI18aSrnG+Xdn18qfHS96Cxznnt3jr0ISpl+3TDJQuuWhEdbF/chqKhZlfBTM/W1mIRNAy3+0P
R+SCLI/1HrJxaKJ2mybRnP0eWIUkWNpVkpurgrZjPzQRj9tJriveR/IKdR7+kiqhPFdAhLWEsTgh
JOG31sNfv004Z3ScfL0b4qKrPyQBVxp+iLVLz/WQX5yLkGaBoj4S9F9L/GVkfPJE1/8wbBP/iYX/
BAV8oGpt0NL8kX+orku4QmlHyYUqcnjLmstXtf5XzuCJRylQYznIMj1YCTkzSGWe/shF99Go+8t8
NGyCehk903w3CxK8WD8AYoxMQuZk5O+JNHo5GT600vNPhbRNZbqD6hE75IgYR0lTjvH+5MmjpeFS
nurDgEFvraKn+Os8hUbCA19724mMasKAfQqBLHmZxvIsT6KUnBtaEjLW20S5oO+5iK5mEpUz7fwp
B78Xf6WijkXhtB5nyfhkqh2kxXJYP7dVDHWxDhNTCcS5IaHiEM2VbrcPRMo/UJqFWtGd+UhVBFwA
nBeg2jvw5kU1YND/0MiaVzodUfYvoyX+8x2dQyGTc1Cx76K5KsFzXvN/6bxzpx6XErXSVgVzrjFj
b8Kjdlf17F4Uyr3rnVv+p5cYc+2jZ2X0lEbjtZDpZAh64AyT2TXqmyrqgflknCv7esUQeAmyjQYQ
TCj7IwDO/93SL22ifK2V45I4wvhx3k/Wh9FgmXvOO8gT6LQWv1W5ZqFiSmHha6PO2odQPuVfsbCZ
VfGIvGtg1Pa7dZ0oXJRiu6740E0iuegoojlOo4VrRHSOA8PxanuaI3uNG2ampODVQbzRJOJVw9DE
3Nw0i2tCshDz7kg21ksKwLl1LVIHwGrZ9aRgQhDuBoCkw/yv/B0TKjiszRV7Rlr0p5UfgZ9Uak4S
RYwCpSBLk1MuANdy0r71d/OHKWlOa7Btka4qGLjfzRlI8MnIMK7j+0CnQIO3ULsvjBcXdKOsYFEs
r/7xpwUpiXSoor+XkF3b/nObAAI023VjpzCpoy9SYIjjWTmqpQzHsgi7hcjgSYebA5sPt/rUwrSq
9du06PcmRV6RBnGFiwVdKqL+zO1SBs/yxRyeRdr5SYaIt0qu258+wVBn1/bQt8+5EJ+sB8AGwc5j
wGLG/WP+rLb2ORbTg+rwrropxVea465wm1tSp09W3XZNIUZZPsjhXBMVPuhMiLNwy3skLQeskqxg
1qgFOQyfIe+ifIijbumv+wppDyTW8NwL+aKi89HpbEm1MZD6LP0zNyCjO56oytdtqa9wraEzdcSA
wmdVTRdKufu9Nh/Ke0A2yOeUzSu8BGXN/w8ttNgMz/ykjCN3TXZl2rp3uiEqts1wMbs3fwYYNXrB
DIFFuA5NXbrl7HCLFAc/sLlJBAOpO3LZ/R8Sa9Vsu141nf/b2g+8Mj0MEz19k5yWLOVVKZm0ghbJ
S28kDrNbJCDHhxrtUIIYerBYeFPK5RF7l4tUGueuLM89Vsh9+yBDKmAs6Jfr6L0XRoDz0jVAphCK
BXgi9Lx2DzI+xUDADFFzjPwbuYXsNdcNB2X3SR40X7m8IhY035Ecg2cMtV1qTsMTgAospyrZu4C5
zlPRaGxpukVWcWpH+SOpjqKVr6Gf7+tvuFytuETqCBcRD8ukTcFk5qFck/yTzvYsaEQlZlf9z3sK
Nm8YWNrek5mAaYPOxQ5+RKLwhAOvZ7WfcWEFlt6xY30bemVgHMw4yRCbbkL5jR2FKAv5ZI6E6u2p
H2uSDzsqkLT3O0HDKnxy0Q4Iyhrc/bv2lZAk987ryqFL6gpDXnHzN7x8AMoLbCa9KJ72lPkIAqRx
omcz7l2jnlPoosyhtRVWmkr1wEMAv+msvUb85qrmL4md/VGtFX+Xjc2eP5GSHSiuNugx2Rfz30lB
1c1ITmrBBlfeajCsi6Tvd9FEL3gsf4ha4Yl94qPTIIXOSkxfhVY4QK1n9kE5HhuYyeVvCXlsncsu
oUAcoMNpqaSTcVUXstkExHIgrNiOnFjAx/dLRi1hYcHoMTXhLgYC55o7CxOEuYTjrOWj2B+FwrCW
xp6FQMN8O8Vh/37A0W92OauxhcBG8gtBCiq4EhvQoFWQdTACF1aE/moqvj7vfqZh3MWgRlzFMB/k
d4elpDeyTSJFHi7kghxkEg8anaHpIB1rxPo7xK5GrV/zXgJCTF8VqxiDIyyhbI9FAccQf9/SO2qm
XiWi/lg4zpwLMgokqUcevv/XIoqateGs6NtFgjDcsmcjJucpwYsuU6zB+knOBScZMB5jReLdYKlM
+dLwAumpR92CtWJMfpQ4wjRg7vEGlzwtfzSNt2/ry3L+5VMfQpZl7CCqV8b11yavomppEZMfGmYa
fD6IIPl8owG9qt98idTG1Z/V2n2j+p0qEv+j/FVj7S/G1Jfiz4LV9Whi6jOjdIHfZWH0d5lBacqT
3qzlwPHKi65dqnGGE8WIPyf4T+YcSIId0ETGoHdmCiXE64lYRRa/JqNeNUL5N5FYzvhjKtdoV6gx
s/FSKaw2utfbx0nJArfN44Fx5tFBQk0gW8cA/G9Zfi71dMf29kjy+fFvsz08cxfBqY38awfzmiKP
SSodRnT9aSa2o+gIqIH6Vqa7qxorTOMyV1vAw6yA2ENKD0WIgVGDCrljj/E+Wrfxtrc9C8ItsJgl
DCx7iNBEalz/pTOoIEcl/3SUtvy+FXxbcpQvpNClbDpogA9J0R20laUnS5wiVQlSrQaL6LAdk8Zb
NicHW8+4jD9hQVGGNLuXJduyUhYYk52lZqSb8bmAGmDFRWBCuOMVMg06cpQxQ+UM4PnYoL/tmdRE
Dv7n0JrQ1poNdiFCmBvHeGW7BUgIgiVi+HGwjTPEx8yCTlM2Tys375uAjpgvm+ni3FVgiY2jgYLU
7tHyCLOIlkdGRhmT3cWlEHMpZE1vk58AUZEResaLjRvH2Z/FCDaRoYfuCO8ITrt3G70ne6RhHoYx
WKt+dkJna89MuhMBAPF+PU1risIXgicjWGI60mP2Y0J5K3QIL4kcLpbdbe9WJ95UVBa7VPlxmAPI
WDC2dv1xIsi9HjpMbSIMELwtyVU12qPMtGiCEZQFIjnVOrTsQUTKLYoXS9Wj1DCvRmne8EXn8XPt
a6fml98qt+nSD/DXHywidXX6LKv8E89NK01ht+MIu6Vtj0b+Y2ZVlmmqtyCDioks0KrfdYdutS1P
KnTbJuwYla4gjdvpbhLPJGoy8nWwy66JUBf1CFrviTO/IJ9nVN2pG4+xREARzABD7iOWvHLmZyK3
QzizC8uzldMpc9Y+O8PvueSkIg+Zwlx0OBNmH84yPnGetRDrMOBt8PEJVIVXDc0hTRLmjgyZc8vF
HWSrOdntSuwNFsZv/PAZksEchy/yxHeRlLkZF2fZb8EmyEEqGUErIsrcjWAJvTzT/XfQ7bgTDKf7
JT9aQv7QwkBO/tAV7EoLLFdmioQL02VLU+lDnPe+NX9ECE9adTu61fxtgojIOXJkDAjI7nctPS4i
egtKZ3Sh5WMtKg9DOUtdJ8ZDrqyuPkDuSQBr7j5DWu7PlN5OOQ+YQDKDjAMsXEKQ7KB9FPXICuJT
wHiaoEHIO+I/4vWMPllBMljJJxIotRYNWSd7KGv8OCbjoKBZ4E/fao4ybqRBUB3mCNI21a8/dlAU
rJ/IZ9Ohiyi+uW3+PF+IWbhse3vpScgYR3IK6uw8TfwfFeWmoh+Mp8+sBMZQw19+AAc4LzwRmfHT
rB0BOpEyqC57yrlKEdRNLtnebi5zxtOSYMzxUwIcpp1YHhB1K8jQNadeURDhNKEO6824rgy7sHUu
mmdd9ZxU2g1PUXkwriwZwuZTtuTLZbWEy4IRZsIIUzYAI8ScIUSwdxmctuEiEdzLymJoC0cias9Y
inDEwyrYGma+42XjvoYVh6NXxdE7r7I/kBshAdybGUFbCAMwomlnphKw7llgkJEuz0S1bT870moW
8u9GPt5l4ToPkRQtDzgx5HhWm5OQh2KIQAwFk0QR7pdWD6xtCdOkP+cJsDxQ98bAfb4f104/qBYZ
swShTfrNag3Glp/1oBFSAhyiQ60soYSh9WK8XiJsH3rFtdg2icwnJpCB6EqdmEz7kfvFfBAwSc13
KJPNVST+DxgvmvJeqWC65uuW/czz+aISBa536staoGkZj0lg+SRsNLRM2/5MXnkqJzXcWbyIhIQP
Es4P51tpPjL22DtpJCgOWoWgZZkU+/OXwa+BK+E0/6vxKIk6ai987xXerlIasTkROC1jnt9/CS0m
UqqLvLsRwO50NFNMMd0dKYiBaokcFncndww9UFWe1b0gyfBOa4yBDGstaKAd00hTKqFgyWc1fO7C
BibQdFibRcDFupXuWv5qD8W17PCThvRJSFmN4k0nrEJG8vGi+hxPxLB26HpMoY1arcf6NkZTg3zV
FPg2X8q0XcyH8dPKx5cS1/TVUdVlj06VbpPNTh9e5Zv0jTzmnVvH3DhrYE4s9zGHOS/Ud1xP5QXS
xBcu9WMPZGi/dKjktP43Wp3jeGooxgtPikWvIwSuUCUftlXaLbe0+/0GXVXW3er385qMqEYoQ4Zd
Pe3oZxHNnHZD4yJhfWtJGIQ2hufwBVrMcDN5bQ2vdvzaiOSR2CBq8x0QjJrS6rxiy9F1GK3mz3I0
7bI0jtq0Hdl/kcPSukAyuAXVyISFaCwtx/w5ET9Yna5A/ynwjUp0nRBnAEJqUpJzI5rV7SZM9UMg
DOhHxRssp8qrLvPDDBmxbvpPF3MSVWv3g8eIkKpzs8iOlcDt22vPvLBjrZjGV+vp88LdUFpkCbE3
Q/an2fHHouVsw37OJgjfN2SWZOWWZOU+ab1m27yFAImet3G0iL0hUkz84Uo/RA4ADs6pZ93PGdAY
aaQHv6RB+zRQjo219JLF+JwLH1n/36b1zvAm+k8sDhtu7Xy81msfqdEIECy0Xr0scAOSKZgoRABg
7OXmrpH1Co6XD8ozcRa/AaXRoi6rJZQCGoLKX+l2wOC6YPPPU7CQ/ZvrzMDzaNTJXVR5fObqJhVH
zcRTtc4vHdqzgF5AW/VXYewkAJcNbInumUvWo8KcrCYRIhhTzq/SQj/XFwVvG9pZVEQTXOp4TPDT
JF4/oYHVeSjY53e8iCczQ9NMImwjW4wqv7saqPJBnxZPtjLPoMTJ1uo9yFK+5UeClohgwTPmuyjD
lGEBQQecyIrUgKGR/ElhJ7d65akJrzyy0qY/Q19fCCrvTA4jRsaItzvLhfboLcEy8FdlV11/9WDq
weSdMl7trMY5vEcx+/CZnHR97K61Lwc6xJqLHMnVyBwOeBrBCkIetjQWg3kWwZzY6iWVp9NqJl7O
9u25vCurOq4ikwTXpWfPp4WT3uLtQiwEMzSD/Wr+EuLCmUx00iwd9bvOcTUrMtss8Lg2SNkZH7pU
36VBJMsGnj+E8jncG6zZoxJV/zpWqrP4xBk5b49yXm+xNUUHTJH7b2AKlF+sHvHula0N7XPMOYNx
d1Tg8gCTzRLT8WkiIFI9YXXzNuMXoxJHZwlLBWZQaizM+U1WpAeEGEAgdZYPqctA5tbubURoZDMZ
YZwSJ4vrWUtJS/1MfCKXq8wTKiYQam6X+UiY963vDSh9DAr3y/ADtjS7XAHxqr3xqFheJxi+gKS4
P7MnvOQlZjPyyb8GHovnOP0+qIhOdfdrDdQVHTmJkOa+2jWmhJYyo/7MLPR9ZOey5lkrVMZuCelA
wNswYuKYJe6bCQeBEAzx6mww4Tci2/pg/URVoBCz3SFTaA+tqiFuTyOD7QEOZQSPAjjPknHylFfu
UFjHbhR5F7rjZv1NUn5HZykUb1qMk6IrnjWIfj/NgVkg1DR/qSnxykCEynsu0s8Td8aHF2LrCrew
/wA0TPYf0+jiJRWWV6COMe9Dot+MRLxt2URH82H8XGxhKryZfLZ8Ll6NaT3llkUs2Sm0gDe8pFKm
3icDmzpLSBn0JRJoNgyCt8LmmsgEKEBPM2/zUFBC8c9XI5DxQyJlZ9ui+iCH6lR6AB4OjfST7p1E
egjtK9Lhiz7Yk90nbMlIQDyYzKLVzYLoyYAx4QV5io9lORc5e1KulRf2E5R7Gnk5Ct+MXatbBFXl
LC8E4+TdFeAqw6wBiitH43CcUjL+GH6gTRCPy8ES3c3ST5PAfcxkLSPpnkhCMqmW5VcvKDZx4AAK
ASN/a20DtN01ID5Ight/6OKLlu2wdqtb8kabv+q/heoOIjnDWhOKd6PDepMvEYVMNeiX1sCIPfm1
vNgraoOc0rDIX/ueIMykncQBvYoNKlkUd0S5Kg2MFUBKSNgl5dbH7TEh/KQnSkYRP+We95Jch4RE
MrMmcZb88Nrwpe0mNSsamhiAGGlSfeeolt8JMCIwdJD4hxWp8Arm6pxUQLka/+MIkdSB1oZXMXes
on8nhCAdyBpMKhBoOJKnpvaBYmN/qoIugz6aZiFHoI5okiwTQmCuQrFel23ESYYrGT5juV8kWLoL
jiNMVQSfZRPkBrb58tm21wMiTFddFGdbvgSwIcheqsxW1OxafyoY3lds21iRTzIlEd8FEQ2U9Dsl
PVlt/EddO38opIuB3Bp24GqrMRS5j7R4gfwkhJJQwlK/V4c3jY73AxawaxBO/XvEGmWXfIKI6JPj
anRfiK+/qLk+64yViHZT2KwpxG20LPHKaQzmAQPm9EmbaSplkIEHyfPDMvmVxlIgoR7RCOKr7DiR
fbYHJM9BxaeV071EN/EAFK4Amom6QgtEwu5zZ+hxtY23aowP4oDqnwRHoCApMVWH/Mky/4Z0+lbA
y2KZKlcI4fIQCkks2GlqN6fcEB7qpD1kfXhky2uQjdCKdLlhb/JzgWPEv8OQ21Au0EnMx/glD4wg
4wNlj8KFlWE2aQBKZliJaMzfLKTOUm5TXdyagqw/fqWN3eKCKS8NAFh/tQQRgbwgQgAfjKL07GKO
5vf7d5czWmz9XpM6xsxAvOE5M96T7c6OHUthDjMdDcUnCmZYXibubLKb0SAnXq0huCGj9tTyNIIN
GxSNKpfFG2k/JeYq4Ktdjsue5WTNv8w4lFjLF7J2BrtYoIMAyyHEVLan+gDTH9aFO5IVrLEeIDFi
4FMx2eYywr+hSsuRNgxEarlKedn3hzLlYcXhI6o81zVqv//aP327n5bcKYbtYpWMP0US2s5rr/ok
uWWXumGXrMGcTaxPaf2r6NJNY1pJ0lOB5Pnd9D2TrnhUSjRSC5owHlRoZ6dEA6bFmy2edCbRE9f6
j+XnRCKCURFeu3t/WzzfBKrkKFZ50vqGN460CCMUp/zQrqTisY2u+WVlZhPJX2NT+dhsZJr4l20R
KOu3gikIzq2p45m8yKJy6JRoJwcxzSEHKRbS4ws8ZqKxbOEtzgM8xvHLFgZI5oKF3gDb1kks3AF3
YEdH0G++wIC/+nh7MB4Um9GdIUD5Pd2+yWT1v7ckkUQKMr3qEWpG67KV77uVeC39CEHzSHpBVQOM
qg+mI2Eo07vt0jNbyjgDM/JPnNFQMOiC4uds7WIgISxFE4x20FHdSm2ohvdHvztiSh6OVQaqRFoj
rxjj+ISblKfc3Kcw04j6wN+Yjdc5raJOSS4GazpGz3F2VCKV7Spzrhgt4sI5SW7frJ44z3wUud62
g2ATBmaQuz3UrsFl2KxcjSSztTra4d4zqRLMWQk0UhzFv7KQhJKwQ+6B7HFuNVa9vjwcyVjm0HCM
ItBIVlBQ8KcWeYT8/BVkGG6LT1Yv1hjYwJjVDL58jYwN8Qh0KT5vjNaY3ucQU05ya285WOpW8kl1
rFdbSyS7DPmO4/lI803Vyt/K6jTuCxQuZ2OW/IGKexGxiu4iL0K4jzcDW1ZmmV6Kxa7ncxiHaC7z
EJ9yoBhPsZd4wIBtdpPXc538Z5byK4PlUc/XhuJZ39dX1hz6CbpywQ4EHRYe85ob2+CTe1fKvmG1
9zJeb4phs/vdlQXbFq0Gv5YuHydi0wjGITT+R8ww2HwliceiKtKmDIXWYfQK8CJ85daBh2o27bWb
bltR3Cv4PiUBgGly7z7EJbnppJDO2xlzHOtWXPbFAcEe7nVCpDoViWTHHc4kr2fpBdB6/TvHh8aK
SQQswsXoA5XMwxUO2OTehpXFeXqfZL5tiv+lmCMpxiruNzNuxl1BoomIjxSS9RoD7UnE14AjYiSl
Yaq7o9KOl10kTWo4Y1eqn11teTIhc4SY+nyIfmlC9ouvwhpfkQZchbqKCgwqlf1eVQC/2tkqg/pm
PJYbJ3YUiJeGE6nfDHF8xDXaDcTtIXZig7zANwAcdS1yOqK7h+RNrMc0fyFx2emlo87sQd/pvIxn
o6fPFhsqfTCz/ZpriUyXjOHxeIOFnBNg9tbO/2dy+vMXA/kncNuhC/Ze8mdbfLc7Czb1Q0sSbY83
AgPGm6W9NmhpCKOtTexszQyZ1QRUzLP7YaUIcZhgNY6Qo7WxiMb90uhxiBvpTxNEnJtZEoSEEZIy
Y8PcU9m8U2aVnnUgo1W3HRhNMxhvhsJbFWbKnjBkj1Iv70OT4H41oyUL/RhzT0/yFctJgyOAQYmZ
umIO8rUtoqzQUUzf8vU8K4RTAtoZQqB53szxXAtkqv8dFfpKnouNMD7Ec7dFJS3HXO8941pCEo3M
Y+kts2Ov8E8mAtOLw8o3NsOzFh4i3X8lPEoirLZwD90CWES6efogBc2FL9ZrLi3bMrGe/AasggD1
krvGm0TRE4fBY6DLlBKZjMu2Ftytn9ia1mN2Z/9EOpqRa3bP6oNtSsTpq+8/TO3mF8pbm2OEQsQ/
Chh3e80tAWt9DtlHvOwoVfB+Zic+gW1cX1RvKYMQ7iEdpuVbfG0LB3F+CUcN46oZX/r5U9MmIio4
3pfyrOsFY2CHRB6uPaqRkYPdePFl8aQhrKIncvVVPL6/Ln34ScWZpzi3OW4qBXwl9oWVBuSXZaDO
RB9qnngkLXxDON469blmymvqxI8uyz6VYG+0YD72zKnQ8sJBRszXn7VGv+iUxTt/BuQf3RyOAEKm
VXEEDUw+/vAaf/jSZycZ5ocl7FGvKBFyemH+FLXqs4L9Ns/c7TubxnWJELzNGRyb1rglZXmldrPe
RW9ylKED5ujWxPSc7xMWaaRnYJUyjQmps4CkTsixa+WEdQHKLHAeud0x6+e/Kk09djjEFhxiJO04
dQ/BBodcrMfHHihBdd7279hCPPk/ps5sx21sS6JfRIDz8CpSFEWKGlOZab8QdrnMeZ759b1Y6AYa
dV24QMFTJsWzT+yIFbTgJQYkaV29qr9FxG4RUPpadZ7STF7B6pq08iQ9SY7FRfvQJe1VFPHHGjkv
yeLFLEUoYR27Vomh6VZGsQtpd6+kYa1s5L0vOIlWP5Mtf2a1bTHisLYfeV3V3NgFpJGxpa2IxLbA
W+Q+AwtUafVydYbsmnzCqBmeuUZepcPjOoBbjmDpZ3OOrsMoVlJS9G7FGXb6vDNzvcQA/rc59HkS
XNA4SpqEtwxvd2b0VDnyv+4nHeYGLYCki9yeGu6ay0P/mDQHgtUhYh/Q5bY545s0ixusvBxMbNTI
cA/+GrNKEWv8jHf/xOzh4vNUVnmt/O57rNBkMHUVXOTkaRwUEhjmhQeSFnunyjmt5fTevszfcYk7
chzCfCZ9eYxUok3s3CmqExCRUyJOOIWbTvdExrz43KrTF0LYdyZt34zCmfoCeXuxmKzpNzNQe2gf
y+GZZ/wgu7bYyjrQ+kaKZKa4YntO9fYqYx6TNDtayvKRtyTt2kekeASCQq95K/XkzebgSXzxjAm6
z+iYUfOQ+QwjEvY7OSm9Ddm1CHtNeEJ7Hbg6GFr1XkzhpSYugCBzobdx4FvVl6EkraGR6Y6KgqI1
XBO6r6qSnbEgBWOp7M3qw4Iz+i62R3lKztPG9aJZ2PsygfbdYcQfPeOPHnIw0UBW9xBcneAoX+KT
3C2HtFqu6X4KsWugpX2K19MqdiCvoajz9cb/wC4G6wZDSF2Z//GcSta5tHKlekNUQ6dVjhuajajV
cNHEpb+S4gCYcswNCJD8hi2VJmJ6i42ZXgDTqa352P81ROU2ocg8GyzyvLdXjlx90G9iM1wXpjCj
JitpmO7f+XdaSy+Dt6TSneKbpNYuiU6dFTWSnpKZ9+7fkfK4jQdhvahL7svch2ZMl+gUC77IST+U
Mk0UKdcaw8DURbUE/tEaV7mkGsH4u28EpmAT0KvmCj1XZZEEpvxLBgmlcK6YtXksf08meb7hECES
noVL9xbb3jXK3wgRhzotzr2meTz0tvltTcVVk3mV1WwJW9CNJc1cBVieMmCyxqbqz/mOYIk2+PxZ
6mmUxutkdltXJ2AqKKqfb3NQs6Xg4LsQItJBHd/ifyL+a2cTcgik5JUQC9JM+VLy0POV0L9U3hh5
yoShrud2o1PZGbbmtirvYek/nddASer6VZFUp8oVI21FrLl/9BGSzr+0xlFYMIhrWEdKuMg0+rLH
tvDbLO+YcqYq4VOxFLxng7GWHGFu8fgAVVd5zRFdjUo4NGPBpp2x6j+EBTalPpjzmlKW0d3anxLg
euHDmMVTTh7kj0neWb6kdJTnWRwosnDuy8NmtBQhEWKw/5g0uTfphgtGuuzZjGsqD98YdL5krF7k
60767rS2j4VM1Ot4LDEtJ2Fmwa371netRz5If1ezvUIUkoqP+M91jOOTjlRm4oxard/QPLppp6dM
bsPCo1+5Lf63z4tqSoEZPxtr4NVvuFChSW0excJy04x1dIuIgTUEgzqeGRkCInZyCFEAzOhwjqSj
qHpMOvBdJk+mPrgJc/4t9psn/Jjaw1hwWe3Gc1bC0E/x2FOM2C/GuZ6js0i7w0gTNqkyZs9EDj1n
Kq2QJUG4mXFYD8vFg70OyEvKFPKv7YkkP7mCYywdZ608qzpXe3YQaUd9GOtBsV8ulG3D/uEzQCVA
prWOgN/Z1JwABGCtX9nNDtwgSyBs1Xz4qycGsML5pPGsMbv2QZskTrltR/VJigEb65XR/6uhscJZ
0uHrD1d0PpDj1xwotMomkXCOBuOsc9A0MbSJy4Ywlas3aKJjAe6POVFUYnfQ5KNG2+ce6dwDs1hK
nU44VWJQcvejM66A1DgTl53rp4I2AAe80bGJses2cxpogwCBTaLCrRgpRfyLNn3IScvpn6Ro+HCh
7ZoWvIX6hk7BJXP0srMmUyhF811kjii68rmjKqyGDtijIIsKEJ6zLty7C2YPYfRhou9L1VR6DxN2
Nbz+Kmofu4yKBtleF11zDSF5nQvNPNbVH5B8PEZz5JYR15lEwzvDtBr5EdL4NncXRpKCzuk9UoZj
GuCA6E/jQaPbZGEhq3JY4VJztRJL4kgCiJ/ctKVnHAIy9Sp5QGfh16ya0sMBzncLkFJVnnsLRK0G
k5wIAsBy1Qe7Av5Mx6LkxkXyEU3Jt5ELX3K9fZmK8VkS1umo2U6T7UMoKRqd7O4jywq8XATU+PNR
ddQQVIGy2+tTOHOrAGxjIbagdpVTcq9W4RZB1inz5Y6F4W58izZ12D4n0LZpdKlqPsernw+zO+jP
GCyA1RV+NmjcYmnZM+zNkW3JAhAPIiUlqgA8d0LtlkDxyKnLgb61fBghIbBzjBOWEKtwFgssOMau
oDDeb5+SYgUqNZZ+OtTXdZX8zpjuUXLr8+//jiWrhMxyjeGKICXKSnbhXLrXowJrH7DZXtmTHSUr
d5TWEVnlrqxyR+zoFnb0Cnp6RdMBfw44j8gey7e6gTLj/bfYFuA5qYqdRuB6IUiYL0uIVnbWro61
/0O9kIoKTUckxkD2+epYOpsgsFhMzivqeL39A8pH+dVxKyiE7NFGXN8S0G6TedvW4tasbD+bxO7y
niX9cyMf0NIwyQqoYD8InRWgoOWU0AKl5h8ao5nAAlQxX1bYZYtp0NJkF5e2JKAUZhVq6XBXq+4+
kBnK4jkE8RvJ9c3Et7uuWGs/hghGQppeDUO5LG3Qq5Rn2g30BT+jEqFi/EYJIskzlcqxZeXekuax
0r8NHA2qp6GTVuyf9vRERnqi3PCamfTPY2vUdWy6EDw1HBZT/k/esIWXfUFdg1lWAnlkq/JpaQTv
l/+IBVp3wMRpCYBQIChgvmXH0ZqId+w3JH40JCLxgQJbICZmD1MB1VK7VNixU1EMAGsI2cyihbrk
3rLl6RunxsmCJBJPyOkp3hFigAXx7MQHDusLwCfxocAgvwxSHrYTxVxDeV3m6eol/tawx9iIvsDo
ntVgETjnxdxpVwyUmNpU2si5Q/kRE7RBZ9Qq0OqWA30cuTyOjEqGZWtZwt21PROVnKFeHEzPkmfU
766ukUxNyLQzPMKjhl6D7pvxsmYv4nNpltfB7mXy7P1C7Eu59qNxAx56ywaaMGdwdGUf5JsSZGV2
ockGPpbN1/1S9lXAZSqQKQcpKQex1a274BIns4LMSDNdLWMDdoXdu51kt7Rbr11HsIz8Zr8SYrUQ
0vsgVka/wENbe7pMDfxQseeKz5Ol2OtKW1JE8MOCUysYwRBWP0UjvWqRfIWtewMMfjKoHKhsaSBS
PMdPK2X3btN4/UA8HIMZxeU/RqgYX6gqCx5Yf1UWE1XH1RY7Hf3sWTzaMSdYmhOlw9ml4+zS36Pd
zrxAPAmKfByQFnNaZslk+YZE6RRNciw3KP83FRrO+DMnPBgVeOidQXOG98TlrVhebIo/lK1/j7NF
i9WGPfOwfg2sbheVZjsM5IeFvS+/bZA0dZBKZSAMTiwTCUMOSBkDc0FxZR0zJ/tpA69awwxIWP0Y
rLUzAIWogEKomeSQkweRcdx+DHJyiy3yIBVKAR3nrC8SWK7z3sKwebJQn3UNF/+JbNaD5iyB++7g
QuOjI6ZqsmOe2KlukduyCx4DqdWu07fBktvG5sYnf6hcNcTeV707rG9y/2t9MAbFulf9U6uF09BK
lmNh6mklE4gdYJzDh2LYCTIf0COVzkmOI4BXJlrgDP1g51SkJMDFmwS1JgdWvpAi1ZElvvB29aZx
iSLcPNaHTOylqWVfBnONUURXEOkYvFMdlCGTITR4jUbiQr61RYcc6JRKhE+8pU5EdnWLQaJsDlsE
8x23cQI7upuQQqCTgBYwG9IDqIWiechX6HHIxGbK6UgiFEmQhQTlIcIl52W9vLie9p38kDLaTJb+
rTCVVhEXVNn8ECkXp/vJb780xvYOMRroy1FHTqvk3sFwukW+jIzFoXuXjO5hNAcNcyM51/otmfUF
a3Ow6R2v5oPKnkBX02PT4eBuc+pFthvyDR0mbmRIPhyHRI7ukzvbAoe/QZngaA6uQPHNd4oF6xDu
pTejM3e/FSU/z7J4JjhNxyzNVbxcRcUvOxOCaxr8FH21T57f+qQ/HUht8sfCuLyFWosvo4hCTRDC
Xpb3s5/LnhR2Shsqunmpr1tPxH07lk/+eiQylSLyx/VdCnfKOF49IOwu5fAapTVA0/g7apxoQFrq
T66HVtbdtXi7K4RE1eG3QeIHmN43lZxfBb7GefhOK27ZfXyq5Qa7xMaaJeLNRD0sZ5GUbweFhebm
9P232ZrEkrmy/ANt2esJCzOQM3STvR1aL15Qia3JUyQmlmjyFjyICEpMNxvGpjOEzQUqZnNtz5AH
BEJ9hE5Xp4YUL43KRwnzSOQeLg7TI+9EjAUgkqQSF5wVxMapQJkyTzGbdNM0CHzU51RWzyaWuqzq
+RZJFDHkN3hW+/SNhMeT23F7MYkfGj4tNIIew17TQgNvY9HnYZJvlyKiAqmsnNUUDlOy+ubRUUG0
OVRcp6xyhpGXUAmwg8pqrLgwAofxsC7HzwKXOZkU71PEc+TGK+VfCJ9FQ7JdIzaeQN/eSXbV4NJ1
nxHo1moyqdNltMWrPnzCk6ikV08HSozrpkfx+is+GHWYUzD/1YnkqDVuaPmkCIgFP/HlQu/nTD6y
HYy7MzYnv3PoE6ElSaPsamxSZ7LCpUIbOzmjMbgZThAdSAcy1iGiMkXF+B4T+LY6eoLsb2MQnCHJ
jyvzM7SGLavp/cYcAA1znb3outNdjEvOHiuyvRKN1CJq0gVkTf0CTaAeriU1aE4S9rHlV1SLMZUa
MQKJQE0TrDo+/oXR3MaGUqm4eQ7x9KKyOzfva0LJHir5eujeXccfef6h8KkW+FQrI9BS3LqxADke
C1gG5lcXLxH1K7vfdBz/ZVkDMlzyNx5IUPsCFlUu8NqMufOY3kUL8z3l6FyTC77IxD7Wdgz7aj1a
4kZbrRH0JLjGBb7ZInjsOxYUMQaFtGWBX4Ony6g54uGKeLgqHq6ch6uxt015rVl0BzIvrdlbHq94
MTQ6SCEethYW7PJhKEkocdRiunaGvxKvc2b99ZvaeAC6NeADGoLImYvwXUAOzI70t2j/zIoEkZp5
Pk+hoKqOQCP2ASt0FFoKxo0T0eHDj4gOFa0/YpaSCQkjpZ+T5/A3YRdWffb8ck6MD3OSuIFkOAiU
oGnuBsaevImCiB9TrwVYgqB1GUX2WsAWs8fJq2s5jdg1HYKBFpXQvJRUmQIfelc0VX6LQvkGSqb/
U44E8U4IAUqnO9mKvSWmmmbQaKzcLgZ7dpOby1IZGFW02xbN91T5O8mlP+Rklgbh0X1ignkv+JgB
mHxMCoEXMnWq9m+v03ZfG3dV6m+4u8eZaJHldgJAQcCmYunISXoyLPEUw2E1M81jl1Tq55JTfyxR
m2C3RuNMv5AcNAXQWQSd9CV/tfrs44SW/FKwX4KKkW2dHHW/fqO+ibjrxKuB69lc02td1LQIcMWI
nly7UM3I9Eapp+wbHxYUZEHdkTjH9IOh/jQYOayI75h430y8b7SddNUvSaVd878jlX4tlX7LqgM5
ob8K/ngChLIf8FXrZ/2hUBQ9lcCLDlFma/JuPutfMf1xpnKvxUObyI/JnEiQQYo0KCYCDGKeC3xf
tTeBJ2Euwo0utlTD6NqzlKLHBGZBld4AYnAGmrvpPoqvddxerXG61ttwbXFT7h/irceMQbierIlX
ciBjrCEIqyR/F2miW0EhgnRtCXj0e48q6IT2P3xCla8M8/OpyahYWibQlz1Fhu0OLlMS7Riz/BX+
zGZFcMfmH94Jo6n5SfiHCS9D0ZixGyhpAWk58pmrysbkaRuuLO1Flkwt70rlRyT9MpwHbs3kvSDs
qgBDSvQHda7ciMzVfSNcbLILH1lGl9mDy5ctnS0Jgzppab0fTs23I+LY5vZ07L61nqDUyIUPWMjE
GimnDrRf3PxzYsEs3BaNY1uxF4G1oZk/pEJ5iFw6coOthh8qBIpb4dhRrs3ZjoBDIIrJyao4pUNR
1C/O4FrKU+hxkoVcyY32roehDiAX8XqaL4o1hFkCgAAWjD69a3rBY6u3yz657/RauKj37CPSG99q
YSeQBRp16xyGs6jQWlNf1mPzIRKTB5cUsc88EvhJF8md1yduUIwMGhFr+bn80FjNFCzylY/ak4iD
gGt3gh0jfR0Jy4ULatCqFeBi81cGU2FZeia3yUvRoGfGPkltvIhsTAeNdT7A+y4Suk8UUCELL3bj
LqNIb4iftS5eVRZDhVaF5e+IBLcc6G0GEUhzlZ7a2D1jLHj6VHjiCKsN51CcbLfJbL6nBPV31K9j
pHxy0gvDHZcbChIBim64RmMTJqeAqINB/H8g9YF7CdsB2HDLCsp1CqWb+QZH5eZ1YZvln0SCTSMa
J56gQjo58ByaBz7fY1rQtTN8SDw1RpgM5BVocTKFzdfSNMhdkhXqchnCvaHOtjC7xFt/kFv9qJXL
W123z2Wrv2zxC9tj0CVrACGIC84SeE0lBW07k59k28SGsK1jkDdtgUGg4LYoGlQ1R8xzTMBk+MbK
5SL0lex8I6XzFQZi6KoC6K//6wAYtUDCK8l1iKhTAuR/t51ptcmtgO5UzY6wHCk605VOnbX4UQA1
ihZm4j5couXqIEtQJJDtRQKYBFMKQpv6sEIHi+PlIG4xXQyND1fVz3jYq8VTqIL+3om0P7n4KXKP
QQdHEd2aWnpRlBEDwxzg2ZzBoEB69LBcsERQ3AnFo5DBLdusGE9RPX5V9Myz67KJwUmEgVsAzJL5
zGaVLQXvDyaakfn8Fy1q22B6oE88MzG8tFG9nPsElUep+iODi5nN1jVJCjo6oC+D7TezkCzoZcG2
S/+fzbO9d5yeO2ejxNye7foYi0KwUQIl7T5LvgYi7RymgSdImB8sQ55kZV1F3ZzNnWV/gfJc02eN
3YImiNinXvxQiKOnKMNRwPy6VtJpAw/7nf4y+b/7HNwOl47y9ZLI6OaGskw3a1q5ItWW3Nkx6BBB
le8DqD0djaeQ1FtdgKK0uFtsG7vRYg6KAW84ba91kOXxHaKAYySxkzAIdg53mrL8En6MXYK4bJ6w
9Qu42UvJAASleOkye2mC3ZMYEvUSyo8+YR3MK1QkU4qxid4HClpqV8awx2XBlhfIdtjsjTUg9OJE
aXIbNuUSw4EZ8QDOaOIIHiOL+I/hV9et7+hbiWCdCpCpG4465Oysou0uCaz5MzW0U+IKcodDBWwC
yDEhh3xmpZQVGjTUciU3gKmtjghl2Dqy/BWho+VGdRIjno98c6upQqbk2sMliSiVjTiq4TCYKk9J
KKITEFHocEXDSgFlwXKlVoBG+MIxuux80W9S9JWfUQBRLhhaDAwxc1yFq5ufU0N9W7lfVBomMOMN
2qaJv6S/o5ADHCyAT2FnahbKeNKgwKj+X9Y74lu+bef5o9yUR9yLt3EdQ3P7TIjw2q07S/0BR2aJ
kmXA1E27lr2b8SSKTaDoWQ7tu5SLz8SQPqt3/lLlwf/7qk3p2Lfg3JDp5nS1yT2JffSIcvkxmNkj
xrvC3V9qB5dGNpcr7oRHuBDU/8Ts8f+J2ZYnPleFT2uKwz919h2Y/DPbc66qNdNfE4UDDEG4o23Z
wmgEzMZndD+8JllGiZ0YnrNLIUuXlqePrUkWLa9OiF51iw4EdzAuvuppC8PJYQtPcW7qroV6bHTe
2tQOUgUUAQWv8kvbjJeh1C9LmoTdAoYzqR+AwwhJQhfBKphu1yJSkCHPfIpuQzNd5cbgE5qGf7By
LQxIv1eRof+PFyGKWGx1Jo6HHPfHNmOzJ0BoMbn2s50bMOGElogQBZCsz5fuRDWUWxAqLObzjELU
YoWglcHLcGFoGFa0H+U2vndbjT4+pRqgtdo9CPouHHXrQAFCy+cpo1IJ+rddBh1PDGJ5bRLSaifH
0lA7GEeL4RSJxnFIaoQUo0LjBDDQ8XwpwzNv1dd4LEwwUqvxYTTdO8rORdI94mdHl0iaExJN5s/+
l3nqRnoz/fw6JMepudjTAwH+mMOrGsXL0ECvItJWTJorWyUflu20iHy0Zexv1aXRicCAqpsVIjXt
EOIXgqoMxx/iUJnQmCWpdlzovjqw4+pq4mHUT8xdMCE6lcXDRHBSrM9N5t3SWUFDWL7YvgfMaYXd
/ZxV9NheD6Rxu+hsgGMaSFhjFlxzS6N4G5v0Lg3lbczSe5vCtUs5wrePoVZeeRE2UgYO+avgQyyv
xKUI2TfyK1kQ00hjmk+LoW3Bj9mAtgcdrnN4gWmijxh7X0fzsaHZUFN9TbPHr2Fi0KQavY0e1Bxf
Gg5qklu0xhGxTfAbsaj9L2LbZGzm6OpJkcbI2GG+XBoET5QJCuk28CQQzIYf0S/M0se2/MNGz7EI
76lngUmEmYmtMRDAcGRcHBkXtd3H0/MXbnP+7sMlUZdg2J1uqnxGFLyDfcdBeOmRUIFPj8M9WdPz
zOKc5O5gsENRHEsGFEv8TUfTSiOqoNyWsrGQt+EPh/+cJ8mZlhOv1QiGta7gbmRNYNxYkRgo0eLX
HmI6KcWbhoq1yAtz4PooqdocTXzUYCj3KoVmOVW88SJcLpsQe9YrrsDm1soTCIhhnrl/nLstPUva
4jnKDxkyinbeG1i05p2lQsCVvXrgnbrnfXQjIqRF3d3sqtuEHmVIrCWwHJkkPAacjzix4aQBzGIS
YJNJPZpCMgMJiNZIjfTuTHqEzbDAGv9TeQ0MUT9LkO0opvnejXvRa9r7Khd7kzspfKEoQJVFW6S9
KMPvvQ0V+XBs6q1y7IuYViT+krDfqM7D+Gr80qjVNhfp1pdYS8yLkJvh5EK+yoC5T5k7kB3cfdc6
Tv3GXrFmLbMSiMVw0Qq7Gu3aYPuc2O3flRqJhdzcAOqQxAPyKCMuMnnviAIvEgW3C2pOVTR+ixF4
RivQIM+YUGcEhn985BWIeSEOd3HCSI2DFWX4cbILuEB+uziw/jw0lqSgYAmnIroyZ30InKs5GUnp
3sOe33dETAykIySnr3TEEt3pdHoMaDQf068cIYXN3uxj26diR4DlReyl7dxma6/Gqz9u5ubFAARy
AAK1rJyj1TbEBUBOFQh6fppbbh2y9ajgX9fkh5JAYjUxj5MrfsgO0JQcGmuUmQfJH9Ll0VbKI2m1
x1BLj9U5TnF2U+NTsViPo/mt9vWleB5ZIASJPAXIxuxOAllafK4vIJsj9SIBCF/KJmxTNYgC9SLg
btrAIheddiRv4VZ488od6QVPqEAEWraT395EITlhFAWA6fLeYvvffai5dClWAgRHbZ2v8TDivG0v
/R2kVzpyGyMvo9WnZEZklNMjRUzdYe2plQL/Ni9oXUTykZmpdh3OFukhQZ8PEKFm4FwHeRhPWO4R
EizWQ7mXAH6buKTE0uxJXFLwPCnsXSo2ynxnU41Rm5S8kjmkMb1WrUCqA3OoMdD/2xjpJaLQcWZj
Wku3pesfI2f7IOcfVl6/VSwZVpO74m+9lV6DZrzWVePH7GXZaHdm8hK2+qmawyOO23thz1ipk50y
ZHwaauukjOaIv15mW+yvv9oOIwEbuFyLnDqWnHoA9zZm2KNlp97gKna4M044D5TkVXI9WSIAuCKj
iHUk9FFj5hMG/RP94ROL1kQckRK2zwaTj5XRRpE0R9VyZHLzs3KLY+Gi/DE+OkJvmojK25wS4hq8
A9D7+ApyMVRG2+pHJ5DuaVLe22i+bndTZKNiMEywG1nEvxLkjHYPqzbKEauFntmo1vKj/EsO+KVW
d5wfgFInfaJYnXrchjw5lowU4nhjfmrMdGtP70LQ4NHdY/aZze8M1Kv3lcMeGZlLKhUGomsTtFYm
doBCqdT7OEQ415QgYeFdl/1h2riw6BqpjPIg+xPup+zfJiwzDLIDfVh1+54R6NiFUmh7FyJw/V18
J/f8pnUFdwskg0JhB+iaPf40Y/EoTt73XI9Ile4NPQd8v0SSFEA2aEoymonuEn3XWKPsuw4EbBXQ
ZiqvM5ZAUxPArzNQEH55eyoqh5+vH5UfM3XAKO+98RSYPbZNxEZphsYlAPqBqzWgdMJI/cSSyZjK
a/tM1O0+FPq1EuOQsgOupP+2mek7+SHNwY4dVlkOWyu6EoK8m3r9KD/JIp7K2fgoi/WTTXkvPAaj
exrNArCNxFA8PnVfrFWMzpK3HrFKwmUprFNOeyDUiDP0wXPON495bq/ZtR980DSOyuUsc2+YIMoR
frWjJWYdepC26aIAyl3r1mf7CnjUTpIM1clRxM1divSEzFqxIUut3HPkR/etKiK4FiVgZtoEdIzo
i6VYQ8I1Jbtanco0f2H3m6z5LUTSx2TB7j/8EchYTICrFTh2KmPFBK2Vb7EifxFiIQt0qP6Vquyz
SPR3/6UpIHEQGyZsoNWKkIefbKZHT322e3UJluCpsidrcQWQLvomHTWjOvY+m740+PMpLPhcNG4Q
rmZYbhv3bil+7CESGr6HRT9mTH06BS1sv1qe8iw9cDPnIedjBYCH+lzW+vW8AknNX9Yru6zCeqRl
E3WFlmzS26nJ0wuleZUdOeYy6XbOkHMxyTErZc9BX16GLn6MgrRzEHe0Xisjaq7XuqleaEawGVD1
yBSc8pUmUoKVoqGclIKEcEbVB3xZM7dOoXATReNTkWABIPFwLjP8SMFSRYFcZZd+Ky8StfTp+mql
7qU0HFIMK3UMPZ0QUCtSFvo7r1hhVmrAXcGbJDxviIvjiYuFzBi1jbUDJMeBnOjMLP/0cOoyTke6
MrMoGMzTRCF8mP5SDPEDuglhDXrveAeXL9rCob+IARuUr2kzvtbAkuVLhfKyMi3BufZ1rqMxgZGk
YRktVvjB9PEkoGNakm9V9MGbJ+OxwpDrYMiNDpj9ubyoHfY7Tbp0i0JTiJ4mP4x0IQpzswA6E+2J
qXrhU7LxKTG2XRkPDCADTbrzkvFlKtRCVicNI01/NgcuD8D7DGs5I16frCJ+p5CSjwJksILGdj3z
GsQyIkBtC60VUXc+yxZmnsm0DYzQZdJ7ammP7NLgwLUil6WxPG8bBsoMwws+kv5DSIXn1DUPQ29v
NkStmM4zW8xhyn1QONb+yQbZb1bNJzltDaeNSt5cJKpXUbaAw7B/aW0Ff8lgUJSDeELvqJqrlc2h
4At/W4usBuzK0qLQt6nkGwFZ/uYYTfIsFBXzarb+sGyXUU+fVTK9MP5LXYDdPhCNGEwPTGeiXMw+
GeJEA4Vy221Wo8NRIubtW24nqMrWXdLwOMd0WIQrS2sUX3fgksrl0eUUq1kG13mY2VBzyGBaS3EW
O2553Een/jUt9XNVVyKjmBGB2w0b12Ezjl4guD9KNQ1H5VfJojh2Vpb5ljpdegYtyEedWfgVbbsa
LzHZusdZd6tUCc2QptMWVf2zW3A5H9jgr+Jl3iafJX87sb2nJNBiztRxQgwMN/lxoySTv6qbqL37
LT8qtFS9gq7Vfe3p0oOwI0isOORCa/PqtRcO3h1ZWf4vsnKYEbyU0zyXp2iQaAyqCXsfFECIsaD6
whSMynZd0+Lu5CsAEAS+7VyNSEDYTzfu7gOQnVS64bDkJdpM/lywvrEsTCqAz9csqE7KKr2LRXpb
P/TfZtI9Z71/rRrgl/jC7aZTSb5AdtC+Gt6CkdZ+te32mWLhYSW94Y+3yPrjnvsrq+1TRf0x5jAX
/6l3vFa+3QAs3Zp/rWb1B2SHVEfDrFZahJNjT9JFEmp/xwTlRHaMs2wcDG5adGadEhAnC4vaP0Vn
3qQfAmlefrCs6DAOZ3STFnS+RQpVQT8n3pOL8DOlAwtXsGvgLAApe4t/savW0sdI0kRu8ZzoT2vR
wBQ3NusFR6JcJG2zw4AGxaVHCTs1OrB7ZLCSXgFkyuU2yfj5KuTpHFBVTgHJIbuo0NJpCMS2U3MF
aSTp0ghlKJC/rtJ/RHy9nVyF6e8mDcqm9XulPJt97HfcF5v0mKDk66HgRdMK0Z5a8Ab1tmde0Q9M
bgMneydUQSFiDMMbumcFRJaE+m8DsVDqsmMHrUXmqFKaU9BAuJaLPoDAV07Qi8CVsBYvBYH103wC
MHpMPkZeW0PL4n/A9McPdpt+Zs0INXiUFuarsnxMYvxMjMQTTa+5RofM/B6zmA6S5EOxj4kpnBoG
cvrVT23cnpibje61aHuZY3rMMv0W9zH2dOGyqtSUA0ROyGZOm/SUPVGsULdMLvY876tBboMd4Tgx
efe2yWPQyNx1EWj+XRftJQ3tq09p5M31B2eEaQ2MGJRUdfMxhv5E2O7yCS56dXYoUG2g6ZJXUSn6
2ulIZbDchKDhu9Xz3TK7S29EQIDnO+PTUx9/1RD44+GekTTcXSb8rP1Q2W+7+nI0rM6F75D/gn+0
lxxWNN6NlpfqEdbBOOCN+GblTYUDDcmUBu185z45rIfcMbXBL2p6GTL4GTtRt1jdhcaQqbrIY0Xt
RXXpcaZsgz8mP3AxHxcr9cnYnLPTX5Ahl4yo3nxQfuRyf55JPTVw1tSV9cVOT9iZUCkiMF1hQqBj
z5W4vi+Gjv0D6j84bBibQK1hooqBNgJMcPSf4t7J2qW7vh5g4BiM/yHqvJbc1rIg+0MXEfDmFQAJ
Q9CXk14QkkqC9x5fP4s9EzEP1VatlmgO9tmZufJKpOHW5sodai3xPwBSs5sY89ltVfWcv9XA2pLn
7G7Z7HIptIz5mqv6bZrKh0pGdPRFSg1B5ki5X2B6WDizLuW4ElVkmmhsASUW88OhfLmRRcqzJPMk
HUE4EBqtm0j4BvDU2bhulYyQL9z42Brvi3Gvk/hYJtoBm0ovzseJUYmPVsL4qiAITptbYITtdUDb
XFzjYfOb3v7SXLNdKQ+2dQBQ2Th6lkKPw8+UPzPW5bWCz+VZJk/g/qsxdP/1VuQmA0wTiiFu28Jy
ejlSxvVYgR/Qx8yZcxf/BM/ljxKv8a7VtFs4AxEtsbzmwnZJz0W1gzKpbZF9IROjYP3tt/O64QBY
nQHI+2YZ9hY1M/VfSRPI+uTP5Qr3+WHKrO1JvXZHo29DYWtOWkLCR8jO83s6QVqhpqCJl3NXQWeX
x0vr4dhEay70SFgsbGAz4Xc1mj4LvNLEJvABeTrdMxaZxq2GsoQ3b0h6n3IhCrBRzga/IH0rsT3i
pvb/kMUGCduJJWP5ZfA4x0B0qCihK2FnUjXGWtocqDpqAnGpOBJQgSZ7ns0oMwD8DLfKGu4cIQ8N
UunEdeL1TnSl5LdfxbT5Mi83XP0/mGEylQJEVQAuvUdyXZ55VXo750Rku0wbcrrkNDbC1av1A4MW
lBksgKQjrUNJe5ZSwFa004FyChgn4sJfZR2O+5naIOwQ6pmHhqdQgJDNr+aegc9O9ZAF4bGa05Ov
RUeBHQZ9qv1i8be6zq5oqvhDZT8hXNiTajfY3JmX4ff/vHo7d7CGOFmPH7X6PaTVuTvh/cHuCCU6
odi25uZT9udpQW5fgV5jVKFAUIZCsnDXTQN+4YDPcZS9DbqMzOBtPS0quitCsyXB8mK6SvRK9RFL
94uyIZtf6mBGPsoztizgoW7Dx/C6EvE1glEvNpazgq5PzIoYrRn0BnZPeMC4PAoYaGyaMYcqfcIX
EZA0KBD8Q+tyZn9HLGPgzzydZ/oe8Q4ddq6tKnHd6VDw73LBNnnnx0takR7/IdcrJs6gbxANLTBU
qY2OxzB1TMVXLs3pDgO3uyVMYlac1JZWZDDHERNyjD48el8YncVwkWp/r1bfUjAAq5Zf1R41gi37
VgBPT3WzQaGgdk2gzxhsRZoJVm/nxwQKMgHZX/GrcBh7JJaE3XrZuyZb5WuF1k3EcmeHEBnfNDxw
n6sIZLSu8S2nR9r2bCv9I0MV6Hx8ANho5cOHfjDLOEgGwy9WMUi7ycfgwiaQZ5rA3nC7Iw2FSaad
cnqNhqN5Hi175LpkVssx7pTjxrkD6swWudk0Gwt2afPklFNwfIwIdV8LlcmgtXmpVMFpPrqYVWEc
WYpwLvNo5nVu8E3HUxXJI8DkNT8L8LQlcT2XtXTOATNj/E4wlYr+9JETx1DIJyNNZjXhJtiz1F+7
wwcHbrqH0rKGfNbCjjrmZTjWpBBfDFj3RI5BSlxRY9MoQtNTDxtNTwpyvwJTJev+kEhylu2Ac3Op
qXy9gPwQ1CYEjepUqWXXgpfS9HqCA8hShX+pj9/78KOmyN0YqefjVqSVroSNUufOqMoUdL+KI/dg
qspLLFPSIVDIrEpXLGO3qnNwKaBFTqBl5rAQ5jB7NL80rSZk3QYNSPJ6XmwToCfvNFEX4zpNxsc+
SZ+a1HzV4/Y1YT0Q84cxGowb6kHHG9EkNpu0m+yYeX6dE+0sQkmvKDw4rm72mFBkW1G41stwXanU
MsxIkW6kGMOYFmoCq98lZP/21ilkuU0Ze87izlpUdAAEBpaA0k6svMIUYG+p5STxwCcXTZSkiKJH
5lm75jQ5z72fWJfhkMPpMM844WUJLay6raXoqiRyskm/mqS0fNdi0S/L0FhSGv8gOMjXRVOOhLoE
xaGAdSTLC/AWfRQ9aMSr1oL/T8eokACg7Vw7KWmLxce+c4wcSu7+qtCeaJU5SQkmRn0IqLLJkecH
lHlEnlN8qR0FJgyD/33A3lsn8BZL3iyiXMnr55igBtbXvIwvZkHNmlOOROdwM6ygC02eCoKynsR1
D00q/4Dljew1RUwM/Y9YnfyWpS2MFy+LVW6CS7BmdN8iYayuwWdWEa65DPoj7rhaA5sw3dlOwRBM
GpUPxDt0d4Q3k7Kw3xA7iOm1VGrTAf7asbgtly49IsxIylx9U4NV+FID5WI5U3aRHrf21JPiseXv
hv28jIl9bcH4SftRfsb+zCV/gkWX/5u51bj0a+HqxyRVYrE6UHbCk0bxgDgz/GbW7hXB9DWDX5LN
+WHVp2HG5kNvKSy6qfNf5S64ySgh4TCy1M0TsTOP91a3O6mBVSndatW6JtrHMsvBNNWXYajPokTa
1QTAjBqn0N+EXGX2Z6PLrjwOcl+Pu6AAaHUwdREzGp1MG6b+rx6WGPnvgd5p7Wfn2grZQWxXlZKF
tcpdnKmF8kjRIikN3IWnSYKxlh2B8rPiWqFTiCBnkUjhlpCzd8yO6fyereiJjCrLK7OBrM+Pbgs/
xfxFugf6sCtY1q2wWU8yhgh5sWytfMY46irVXzG49pyC00RUpQ8zMipJLwSlIKKLUJw4kNrAZNEm
ZPiwRFg5H8v2lk7tZZzS8zuTMMt05VDU67HVefiwBqB7CvOS7Bdg5KyGWJiK1LUd83BQqV+mur0Y
qTwycJDhl1cpUW4pfjQVrqtq6v0rwcXOQubV8LINeBrKuh24mwtQA4lCleCQkEduxrcW1KtxZLfr
dr9j9X+rjnO3RlM8goxL+9JfqjLQtM4npTyf4Nyx/ht5MZ15spyqyQ+1suBRMw8mpe4mBW09akD7
syZyL/tQXdXYN/eoQwxQT5kxUsISw8Mb35cJzkdfeDNVURsH9dby+WIE5ROWyB6D7w6WCtADTglh
u+ZTexVX9QIZebS1HxDNHkqRvGnq5zr3/HnJN58N1XQUtrw83U9DnZzSYgsHaAOGsARKIOOQ0a3O
r04vhFKD9biHEMv35vWNggnussLnef56lOUWW7mabx48WnBT0/jSe7xMBCHdSv6YC76mr6jvmSOA
aen2o6JRMoz+TQzDqmkXRWNgoTG3WTRBqu4rvPK5k2Jj3eY5OBE25+Yi0nmbUgTBNR1l+Ub/R5Jd
BUJHM55TYgJJRWwWL+EmLmcxF6LTCJtTCyor878rllaTeQV+lafjG4x/rHvWDWecBsOOiT3/Eo4g
okb8VAaWXfgzrLUzqhJLnMJTHC7AIvWR+xdN6ZiEcAUrXWCwdUenYellHUQEOhEDes83ATuvTjUI
EAe0d4qvMbtIzMPUbIrSdmxZamDUrmbM2Y98zx/1wrdfBwmQXtxm+618FwmY5a6EiLYe84WOQUm/
8XaNGgj2MUi5LeAbc+j3fKkeOLuiaYBuhBorAckixvcZMy0J0ucQulVPo/AseKUmRHw0D6JO2I/7
PElrNx8OKsZkmUmjo1kZTCCm5E0fH2JVP3HhP7Q/1tpcc6LEdfq2WIxPwvxckEzKsGMNIX1/N79j
R/hmsPjORjVI6z6Is7fOAnQLgltpGe9MmZrH3FEJvI1kO2O8faTSxw4IfrEcar05LFTS5CbkfKcT
V9+hPoWHcFMvuLmJ5VG5p9BqIAqRpsyXPtWuRR3f6Px8DBIeH4K1vTU9dXY8qFcvb2nWBJDn3Ape
UQFKmv4ELr5CcVNozdiI/a/lcEfJvhtL8jCI69dO9hy75EuR5U/B1eUSRFbBMMO3BZrkFlLyQeWv
vc3Y2qaU3ncj0AQ5KPM1WBdCe6giOI4IgxotdwYIS6nZ3zbMJb1CFe6Yh1pz7yvFIVOn8QZMdLB0
iLqsNcKl/sY7o+JazOPxzCIe7ohxYb5zvjJusaYx+yPHJhO63+4aPZyGr3NoCqLmywx+fU3QQdEf
q7KBR4PbbnqjoPmJBtzCVxZa4VrfGEUCi4nX9qmrGhfhhEIgCaPTWtBGxvasiDhzShw4a5j2N8J8
R4K6QRlvvjZa3j5W3qt8iTKNTudCd08t41gu8F9mGDqd3asb37TuIi7mpR7Ha/9XHpD1pqcw4dGe
Lmhu3F6Z7sTsy3KT696SfO3sxGwvmRCfifwAfLUiCTzVCIembQIj58KDoKBqQfK7wbhDaPZgDIzq
9thhrEnYyu9no8hdDb0fDwBNIryy0nNP8xu0koeQyc/V6PDwemVg/pTa8/iVsgLUCXOWEwFU7gUG
ZT6V/Hot4mgZ9LOxXXSxCoutusoaJje8ok3d3vrI7RTtq6a2sxx/pBTdLVww5XNbjwFn33oVy84X
CSNATSQvtSNgn7S3Ib1+CNGqDzCEMGstDl1amSHYGaplP92VVnSW+ym1Hhv2c3rY6VlRV8vfM0C7
yehD/S2jlfm5X+GFpxCylwaiLX4ZBRQgjKQMaMjbCp0ba4M3gAEoitqhGIQ/oyvxbmu4EgyZFMLI
ulNxNVozEwwHJX4mFZZ/7lcCVh9npVtoY3baAbn4aL3WQWBVGf/SgO9TRHGoIAyl0l8j5Th7wScp
sVlocnd6hRAi7YfYrAskHqmWDyNINCh4JG+bjt4F6r4Tp+7fqXkEEpoiDWDvMUCVgrHY9J8Ub7go
4tAjHgryssnRv5FqoAjRef2wZMCcm4hrtLc7BBI28iue2PrRTHGAi5epzXoqWfUEsa9LROnyt5zW
7sVrmKLGQT0ZRXMyFeKvfBXr5n3DDNart7oqfDiZpDfUIwcv+NxT2gNBiA/JqgfphB7cs3RhKFAo
wYBmV7kSBuA6EYOluMMKBf+DwdIz+Jgaxm0v8ONvWAmNg17ubHx5BCIiL6+PLt9FOx8JSs/3WoSR
wAo8jx9U8+AVJaEXg9Xw2doXrYXLvz1Vn/NghKMi8KDKgxiUopp+KjMUXUwQL7FZale+BfRrUF/U
Zy8CcEwNqBJBtZwwnlaA88qjnPJt7WiSYuE1a2iZTvsVk8wzeTzVvD+AelDgOKPOjPv+QAQaOJ9K
ReUCpiBptlt6eFY6YDo4kj1O7Z1+uFU9paEFty5pvlSRLHwlc4qBt2E1XyVKuGFMKrkRJaFYvNXe
dM0GPUxH4ZS3KZck4VwgWcbvc5JeoBTaplh/yabw9czvKhAMoCPL+jc9+D1Grr+iX+rFQzOtRzNI
Tx2SfiJdSIS9tUbztuPSZ7H4ZD8i/M0n0dmAML2Wk6+SaP2xwOpfWc/1oJ2tTThQCHEwKPgRLZbU
RHkNulzCUq8ddVsDPDjsm9wOtmKD7tGiQnYH8wz0yecs7pUCRcWE6bWfiSYllHJv/L50BcD9YttF
oLo8UIO5NObJAKJRqsk11bcbL7T5rKPuII5JYKlgUpoXvGRzS3bfEDy+pLRyQBOMAvazmWkdoH3V
RP1Gn/tkHnQqR3ScgDXuiwSLuIVIH8NcMeXSTwhc4sDvkhtNnof9xbxhGHVY5LwMvEAMCk+WDB7u
pifNlD1hmd72sOQAnWom+cMrsOka2NNr+HUaIO3XrigmtdTQvAeeH/DvqcWlS2/MXl/riCDm8n8/
bxtGM/2cQUZBg8N4kt2NK31R87MlN+YuMJk1N0HnfLn+QRP+L8S9MAa1KLqvELdxtZ4dQNp86uxc
ttk1VwSSjnmwL12Au6hj1BghpRyXV1sl3OapLz9iChOmp5TRbzidGVhviRyDR5ZudFZESoVRjiEC
+m6/zA7kKUDPVKrhqyoGKBSmBwGAdXDU7Cg0yy3diTWrK98Tn0DaFQq5zS33rYRWtJOak3nIsjYp
WQ3Q/Ectxoc2LEFXU3NKNG/RjiNlRSJFRQVFRVo8eXRtubNRvwma/pzjd1VSolkS7mskZTOKbO6d
OyL1YuzV3021HibjKFQgK6nTIunmj0f158qde6ggTH+Y53XuTlmWR+wAiQoFKzwBFbSmlBJMWi6m
pGDYTq/0Nxvms+q1O01Yij4+Y1l/mKQ/5hXWN9Fz9uvXVFGu5t1A761+7V9JV17W1Di+9pmU/ZG8
UljxgUVZxw/+dp/Gn+pXoxKG4UdoNSynG5nK5AAznKKHlqKHbkuJ1cCQKLqPDBp6hx2ZGcgejOxs
pc05/Znyx0kiWp5IlledxGNej/ZMj7pljWiLjgo8lCt0v5nE5+ALkY5DoYaGuorilR2QlRK7Bd7G
bQIFqmEDCCdiAq4BKi+FmxGzdjOJ/BoCBmIhAzBhcLJ+p217LXe+mVgRKiHBEuMX0OtSxMiGXYe2
yheKYc8nISp5wEE4fqNg5SmLJTbtV3zfQ4Qlo79dKZ04x8urHfz/l0pz9xW9r/aPxGNTrFkL2TEk
yD5zyM0eE0AXDNFHvLVeyaU+6RwAqNuZdR8IohkHI3tmMLVacYqLOFAZDWQx1IzGn4WY9U5ynBG2
iz7kKd2t3sk8k4MMBgPJsyhOwqqcyAVP1lXq7kz+UjJwlEvPVR4egizcZBPE88jqE4M3UvpxIATK
ehWJkSRbTfZmDF/CrspuCP4dCz0Co5ICQRN0m2F65LizCS5rah5jBImOBWpPtbCEy5VJQGVWnvJz
mktnzHOwMkJE19C6yuG0G0gvrY7bj59a5rk/Pcz+z4haq+Y7ua4hzIcy7EfGNR8dPBoTFmMsaqQi
qs0KEk52nLNXDxSrQW6rOs5bPg2jxptNKKffTxjtw56AP+UYJEEJIifclWRPNpxJUjH5qA/+01FY
L30N3nQq+Apvobo0BxEEGVfzSz811xpDm0k4/0jXC6d9ThKgY4NsllhhYXBQS0h79Gtg1NFGWwyi
Og9B4qSwQdIATmTlasPKA3sMZE1k0atywAeZ2UWzNWM7Bj3PHNIwh+RZG608gPBb2dwl6EzPulsb
L1eWFCpYUMZsr5WUY7q3x4zFbczznlzDOB950gqw9AZXyvVzEYMaBMosYViziofVLdjmXiz+t77R
Uf2V6SpDU7r2k45EUARD6yZsL3h8HDO2Fz3bCxCePDBWeCYlOwydHcbK+sKYD3sqv9VD8UZs/5lI
3WOWjipg0uTvICfRywprscjYNeVGDnXhS5/rnZvP/SVRz7SjQEah9vivojf+hlwgb37yb5JNeyld
hKWMuKfB05VypWUd3dSEuswiHGjMqxKnwP4TU9AC4kO30GzqPFhYOfEFauXCy3MMKts1FqyztNdk
rFnuJ8h1PWbOxrM2sHHivUU6no00UIz3rrcAz2V3AVg3p5wGYINzNOHJAC3dTsF7ywvhE+XYcidB
NvcyyTbAr9Pf5ChEb3lBFbUM8m6Fu8WdLcvDkuOn0t9rq/7gcgLfTMmTN1K29cRuJDMwxgKzyUlz
4AoA/yN3xJfnrQP0DbfHzRESS+Bc+Y/XJimlNBlcwDTPB7WlXZdlUsePIaA38GYk1zwHUbx8mGzY
Mq4+6gvWWyvezBmjM67qUu+ZIu/alHj9HOhgVyFCYaS6xa0nNC+LEauaYalDmYJvxTKDnFvncLL6
9jqM46X5BItRye/YeXElL0QnqV0yLy2N8p2m3V5FTv1NzBCVZhgdn1qhnv6LucuJMSRwSmXccVWD
5D79lQTUbfwTQ2fDh2OzMp91gXBkjJ94bW5Jv9wpMdr6a7kBd6iW26hdWc5ksFr+Eif5oEHrg2/4
IBqPbFAeTTw9lkq/a2QBzJUz/k3hhrdmHwo7M6ETj7grKY1gH7NWNCO6fIl10WuH4bBJf6UsMBPN
21GtcvZGm5W+ANISxuS9paUQCeQ/5MN5r1vcd+VKJWOt43O0TgWJ06ahc5QvUx/fM3ZKw6HVVnch
aT33q9djCdYRMXdOBlJn4ukpSkxSriGZXtvWvrowIjTIRc8NxJT939ykhc63XuIBiTUZTBz6R0ay
GcymbcmfZv9ij6WScANtZv5D0Mp78ksFRVDOODwoZf2vsxJNKxOFA6X/HNPcH8Fm9kD6KmChcjPZ
+q0AJKpkKOtKe0nObLeqs8qEhcn2IjisDjWMXbldnK0HRNF1rENTe65Nd68LA/ercdiG6pmFbyZD
Ox+ALuPxxCJdIGTkV78VPCnJgsTzqSfwfPHHLByyIkZS1GSGeMv9ADfC729qqjOka4idWxnEG2fc
A6wbxMUEZuJm0FU9oArxoqgNWQcmZ1wi5dfcF2EV70HB1tdPuILZ5pC/s1awZuNhgGYRMj9RNS/+
Tt67xqnofm7ewbKkFKuuax2SrtQdqag+V9n8ENLuo9Pr98qZtRYuDJiP4krnVa7gBDAkypKM66AM
OJfY5xlm2NAmkwXsFcKMwO3AbylBLZz2+dNPfw4sQqECevOM1ld2VIiat23W78LGvjgzEUCG45rx
Wcrxjo91k6LRIQKaLCpHgPQYIAsIXc36JXT48Hy1tTFYcm3LXmxQOSUSdJAwoekRFGo4WzKTRkbU
gl86pXRiq9Tq4DL6zPjAj2S1zCU0X3vT3+CDVfADcxVMZThGjKoxJBKBMYAkoKGtz1yx3szceGe/
amozkRm++QvaX5wsCMfJsR/jcIRlkuRxhN02j2r8eWlT+S0e+I3iAkd6nwYAJQqZD1eMt0AlBNYT
lTdDsKAFhcsjhctW4fUp9r00CywURJAM0D3JUtlGFtgr40L3Z+nc/+aW5gllaKxAF0VbMbcgAauc
P/I187ZEP+YZzqT6YNIfimkCjxRe20G8gKyLzIzBOD6+mDB2y187ZtrfqNyt7wUUEUvezqqWcc7O
lwwbi4EL3fTWQvB0zfLi8pxgdMIVZMHcaXYi0VecVezhrLBE/p3ZVE0PxUzPVD3T1dDS1T39+m8S
C1OVlYUAgFU4hn5Xq0eZXcnHvRDoJkS2Wznw3AB5zOx56DNSB6rbKlfxtvIt0wQ/7z57zKWcLA21
W0PDSMxCdOTiTSICmEfccijHj4w8zmVS0pMpnnb13AJ328sdLGfiU1HW1kUIlgyoUSx/UrpC7+vs
E4IGbK4GrRKM6x9t/hbjh9CPFwkGbIbjuyXCComIEWRnV70kk1P+TvrqyEbvAP81kZ/G9MEvSLOr
Iil20v2c4u+FG57J9hpKk2MM/xryjQ0kD1jd3+Ua4Ybq12gR5yjlD5hnvOUAxNheyLrhDiTeAsp8
8NkR6T4C3kIqd+1ZVM5WA50XwFWqHT2eN+LGog32CLCJ9Lr8yD9NGsRQ7mrc52QTIW/nrxU0c71Y
JNSYNaRflqBoFH+7tQmlQmxXnQV0t6FXhzGTDiK3R4XGZ3YF6mEUi6NMla68UMzeZKgxvWeJ+LcI
iq5A3yQXZKo9US2fIseb2+xVYHzo05vb6qLCDtl1yrgwJWaYd/byOvVNoEnvhQdOl2u2l/AG6kPr
rNIvusCOKwEWcOfaRSQYKXFQ6TQJUNYt+n3bAArHD4SVemg7z0vO1fZlWweN87PX2qNEBtM66JDy
ZshmpQ7tWZBc6WG+ycz9k7naN/Mt5q9NUbSnu3IQYwrCzw6RlATcfPi8FZS5wLiMC66dEtUbVDsQ
7zHYBE+kt1Iy5lr2tlsQ4AAgJqFJ3mvCsaim+H+kxtmALE9QAqlBR3el8Eb0gKJPzfvSmp5IQJX/
2VTRfMVIVmUniTMyh7aG3a6taN0u+Wz6KC9OwsnGFUuY/rbTvw075EgLUmkeJXJreB1muNAid3KQ
XbRViXCAsLC/zvSK6+uY2tIDo6TdUYtDEvSgdrGTmB9484GTkCNmt1bvGn98F2TfSyYh+9CyGNAT
AZXIJ7TZ45HqaU5QltvWjUgiIAZ3Ipg4qdq3hGYzlTuNJRGtf1MI1I4pU1Vm76EVL/ciTtCSoVVx
hA505hgS3wZWQI8d+I2ZPvZZ540/b8q/9d/ajhGHhTg5svZY1QY6pQwIZxQpWtqvmI18pR797MZ7
XjQz5AY7oX4wwSrCnbduwgorYoYNceNiYYhfWadFQxzzDfFHCkoeS2uPGMEHW8olwIXv9Ull65qI
vH5/6oLNBuU1sWLC6IDQU3N3BqxvcfrGMk4nT1qFCOdCKdWRNdoDAYuZwsBr/VpgPY3EequfSYP3
fldDPk4hjhBnlS1HEu1kVUO+yg3VrMlKu6RNeP1EDZ6uHVrRuqice5NvVirD9g57jvaURvbSckLJ
KoOs0YOuYxPmiolyaXMasJLeVSZsBIV8M8G205VxVwmC0Nd2W30a6tIiKqBbq1lhjzFQYZrP4Im7
iUVhmZyyJUAGJa1MnBX5PZFol03DfhvAYq++uGmYaFZiCYInYZM13b/xTRBa6ttUX20gXDnlm7ia
3D0d9jY1j33AxItbXQbghZtQntR/0hGW5pW2iV/rjC6LH8dSVao3VlI2j13Pzzq8wkWp2cUOp1pb
Q9gygdwsfmvEPpyJoAlrV2L/yuuvFOzUr9tZK+mKZ0G9/cNjQf28ErY5zYKdfsrEIcoO2u+3jI2l
aYDQUtTLSOUpUcprHv+o2/UiZ/p7sBdOVZ6aNVD64nmcsvYtFuFgSeVH9vMFsLnvn3DbGqH9WsGc
6OCeGCLTgtQmLOVV7T5JD38AvDuWpFm31rzFEHm2bn9Omqt9lq0viTHc5SIqnzKdPvToRPlz+9uV
zZlbQ7uqUd/j5CVErmzBql1TYCOpOF5yYCNY7usa3n35QmhDDiSN4jIZDKbo7/yuYnFSuamVCYyc
99foX2vVA4vgY2epiPHjJH1K0Il36MQ5+JGdcq2cH0A7tkCh16paBKkkzmMut/ihCg+16bJb7eWx
8hsI2q1HLEEHo8NaF82rvJsotKBQTZOUNhs/ZwdSyx51g9846j+pkwwbquv7jQVG4nPIZD0sxO5c
tATcISu5JTErqfdFrgM5l3Uthh7z3L8G07ypyXmalagt9nveKPfmF0+IUzMMmFZ4dyQhNEO9xC3A
S7IK16PUw21d8ijz2TLNHKPTCaBhlaX4zGMfZSrZyL7Rp1dP+kkT1UjLMfbVXx3XghKMyuT2uAha
1XhYyvDMCbQ17/vvHWzdokwntWlOasqQ9RfOBazEv3G6eUDpVXchrK3lb2JPe4fFthSzcQ66L2G0
WRtQubzaPGAxfe3If/El+1kTfMcMPhV+tlSQll6UTtrZ6TarJlSthUgQ3WYqWOy8oT9gvFbObmBS
m04rTb6MIxpeSphPKd0C6YpWeipITJsSFYavObcDQbahcBZuZZWENqVIFq1IBcaclRiSek+CfVKn
F4aT4zoxbW6YEXqwfUSguUyL51GaD5Lo6hIo5/W8q9mt2tS7qnbPzVzfOuxVzVbR42JzuikrGP0E
RQospQDqfgd439mBSU04hZhzFu70FMkH+VeBoVnCNXHo54Z52YEAJVDwNoUr/5SCtptqVEWUbwys
CfJkhX7pV6twqbCO4XWwlQRJRqL2QJlCcbABkQD0/ycxdM41Vgkyn+0A8lB9jiOks8267Kpj5b/M
GYQG+5lKY1M1i4cUsZrDB6sNADMhc6ZNtSvoCjzIj/IhoR3NNACVJdpF74XTq0pk2t1Fsg5UFx6h
jjo0b0UbeZ6OWodNI3C/4XjLjiX1lM48J6cB1VuxnDJvSXhlDkq4J7BAqCmroGMACc8uVmdZYEml
f/epvyZre12H/ipo+XXgq9dZ6wnyeb27I+if8QXESGfSmWDwWvYtgi9jzs730pdv8XfBFKQUgAvc
JpsCE4tAT+w4HYG1tc8JMSAfeSJSl7JvxTHWNohr6UrIOztMrwAAmqQ6oyFSryZfqZOYSimcVDz/
dcNjcgBl7yy74M8m70lkvSO5RUI2nGUp+WEgDmrb5g16co3132op4w8GeKHNHxSuFFL9tiu137ba
qbe4u+9plFdPfebzGT/Nunwakv7Ao0x8f1qQD0yRl6Vz03b0ZcSLuhtvKKbXXTIuWwpADpqEUSOP
dzMveuEk6gqWjjodyrl+JFYObEM5yOQ27ZfVSMTT1GMVY4eq4xlFhFFG40IpbvmLtFK2YA0ekYOY
DWYbgySOc2zBTaimKcVGuf/6LxG4j7riIOHi08VYSi33TzPTomnuzimlCANQr3x38o8kiYkyJQQ2
m9M8v8twOKbOdGoF91bn7P0xbw121vjFqdhpb4NZ8c2ntmzDx+9k68nE/PXW/2P0DOqX5ojFcU6j
Yuuj/XX2xRix0USRPokJznb9yxxQJIUDrT9MzEPlA6Pt3AGohYpp0DYsKlFKBp5ZCanby6LCULmE
p/ZcICSr8ldLKrT8ixlEw7xRg4yzmWSPovS5qqixcnMx2d8sf5Y/MxSgEaF0hl6DbwMSausMaCqm
XgQ5isq0jIESrqDZ9L5mJ/r6vUzQv0gh4GRNKvN2ULJDiUoR2xTd47Yp9xvL/wqqGdmtnM1eDOCS
I+W80S1GOP7U9vgEZRrHIDIwt3V4AvefoYAIO+BJHWT9OEwszwwsD3HqF+nkpxJYm+O0vnpmCmex
dkImwFScXf/kH2M61FlmUOh97n6UCR76P7QepVoS5LvE4hVGk8S00/+gUALYAwvhk7CZYZp2oZRJ
rClivxpbH4XokMFuyTEO2WI2O/PP+Y5a680/V5p7MDGI3/a4LGGmYR1TJwcbsy2BbGKMNA6gi8Tp
wEnH/wesi4QpkjsVs5ej/ORtPlQo7NRaX1Wiw0t+nNTJK2TDa4XC1zRb25wtYWDQZ7+s3PEwK1Tg
AfClIZRxOL6q7IIvWIhVvLQOfTlwDPrZ1V1g3PVxwyYw7cMxUYTjHzIoC0+GP39EHNc3ao1iHzuk
eOCoohdMJqFQxX7mWM4+GhG0BzOmYVzmTs746hJUgQPSEU0zvDWH1JpofOCE97LsQN7rt//D0Xnt
xo1EQfSLCDCHV4YJnBwUXwjJkphz5tfv4QJrGPDKsmaGZHfXrToFIs1rYyrKMvIUNCfiilrgLYmA
gmabHGljEhOg+dpE61YLjvBs2GNhuXAWuIDNgbgg7VIdR3cXb4fcTQVhI8P44Whg8iTtbguUZ6C9
QnewsuqALOePOgNqt25jv8c4OUwuOTqkuIZ/cm7fG2Dd9TEHPb44aSXvI00BCoHljWlY9dXkrpAb
L+JkvUS18ZLl09UoDxM/GwFrKqjC6NZF1rVJmUoyoK7eqqJ6XZrpJi0e2vYjBPk+XKlmPfcSVl+p
A1zmCtyA6uR1o+HVc7ap0FdbUd8EYOASsd72AanVndHAClQ7G5AMe3k8vAPx/Fv6oNb6GBo18LOW
+3VhruyhvXk5q/zYNaQ/7c6kh5NO73oO7RWMsgBGicqCjgnXySeRWXyIxNkTdYN8z9OynV8LBcqI
Mu4yUSGAEO5zsnoULE/hQR7Oqjbvnek37OurgV4jQ9L3BoYYCz6IgCwx+0lJJsWXXkpacPnES8sm
tkckgnZnAh3Kr8ESHu/IxkeLdXKygbpsVLVowDJX8z6yFjsVfWxjDvabNFtZgUjKXLjXddbupNBy
hOSvMCgUqNamgcncMVt2o3h51qF1T8bgNNDBEupnyyIKsQyXzOPn4vCV2AkBC+b0dTQfuSrlJ6l6
bKWqH6oe8vGhxgShUHci2T1uBvjFO5GeoBKJRMCELG4TV2HH3cDdFWfrqE/WUUwo6yECH6O5N7nk
hl17zKTwGLlGL+1TZIeIogiqFVYQz4D5s99I6nY/VONhkb+yGkv/XsGzoGTMkxFq6DfIJwro6PWN
dHWHqz19MSYaa95ac7nSK2gsNQQsp+HuiPBWaiIDg59h3VpD1KSwC2QWhpQRQ8qEoKz2w7akwGsV
q5rhNVx4BNnWOc803qB5UzNDpQtiM4JCELYtViTY+Ya36s+0wxXfI6B9YFRMprBkP0WsQPOH+czW
sxwe6C11SDAXc+ArNU8GTSbyI/32INi9Gk6MqTpJ+0jRZTiO5r/TXPscdoSJypAlPquzRkcfNrNC
Per9KZeqXYfnJYTrurc7aA/4udQEvaBxRL25qgKRlSCmVhRpnfSSDv1J1g8lhJP0KN2WZEftZA+K
1V7x+YQ80P/YrcoRJ2/8XBp+rhlNbomcVsE9wVlB5+vN+NZNFefMwG2zfySLiDRVuz6ZcddR08uV
ry1uKc6nhLaNoqSibMt9ewrt8EZS76XskV3GGzvNbS5Lr+YUvIQoYMryFKv60WTBzUCn0yVSBVfj
rqqo2Mb8GEj5krM10WOYXK84fIS3OqYDEfN8gLh1nCm41LTlaUqbYDUdvAth/sanxkfZnKRUOFbf
nMMp88udhoQ5/hWSm33+NEPpbjnBs8+afYJghDCYvYkkaHTW+X21i0Hd8ArpnFBsNkPmPhoJmCTZ
sq+ALwfZNoruGrNtitSnz5StCew5Itl5eEomyQmlGQiG6cp4t16GwnTo2NBsSfsmzK9bVzZaXjOd
SbAw9OxG3WPYNySTs5pLULk9A/gaA28PIE/DaKGQ/gZouGnzzWRuFD+YB87FjzJfIcTQfzkLx+6d
2Ao1VfW7JXXeiruZ2YG5eM5kLGaq+KExVOmxqKrNN9DBqXha8vDS/6kCkygL1M4/S/2x4mMEfYB8
efdOtYWT/ulAj+b+pSD+gz6HimRgImVibDLHJA+k3mjTAtTJwshevr1Ucn6TZT4abDuCKj7VAPfp
YCtzxe+lXf+BtQdfg4cl6L/mgmgreS3W3PjLMC1/hlnFAY2ERWnHKPE5exxGk/+a5HOi7QKubKfg
5+ffHfn+bo1cJHEBv8olOTUc7giApCq5H2CYlCiqFGuHbA/ZmsmTt1zi7K8PKKTjapJ7T0I4XenU
Rn6K+fDo402XfdTCpB4hJQqWo94KEiBNyR538jsjvpW5dpuk4j5F4z28Z5VMpfxLTrCPKo35XpWg
rKI30jmOUGcYu0evxyC8YhtwTs4qh4dToFRPnZ2hAVrXusSmfoyepjBdcMlfevaZQ/JRmVj5G2lL
AAVfzrXgHIroj8IFqFDtPJMcY9FgWAGqaI4ao/lw0wv5piBpPrML5kMv/tRZsFNIJToDiMkTorNl
9htcFM0aY6/HY8z+M1Jy8qP8QYRzC57yJsV0DYYQ9oTJAA5g/MQ4nEnhzPEiO1JL4XWK4IymeJV4
/GOpDRppF2GpLTULXQxjfeDjuzvBRddw4XZgKzoiIdLNXBSMm/FFzvsLssMlZi+iJvNlnmokKXNa
COTfkhY4bMxOmtVf6Zm4enWJbZZTWDru8tbaCiZV27AMRHKDKRWVejtv4irZIs4RoqEbzNiO1ryd
VB4JslNQBtKpk9+npPXRyfrBgu8ks9xK+3y9c4OtOT/LCCySkzGFN4ZtotEyOcibyryTQLVFoI4D
N3rKRoGzHiw4mo4mvGswO7xcSxkAAApraP3tJzIWLzJgtImmMBRJaxcxEtLFk8qpQhb0o8bzlfom
rzsSbQDud1RQSJv+Ygm+DiYc1ckgFooeTrRzLMYNAWZVyx2G5+h07UafL0MbbGV876QGLQ4jBWEX
5tE7Mks74tk7Ba0L7HmXRhczFc9T70cic1ZjOukZm0w9YkiWH6y59IGZjsxpQg6i1BmnJQdUQhQT
IYqFnqZYFjmN4Ryx23w+yDPC9SA4CkKZmtD6h/9kBiIR0Q891Zj7ccCI75/yJG3HBuhb+iVPSKwB
JCEn5eVM6CelIPDwgTeGcoIRgo+U0kT2LCHIp8jO8SouYfioW52Op8bRp/SZXGqLlpLB0aAjUZE3
VZkLJcqbVQjElCLPfKckyEl7oYnquDnDfcsWCbM5LOOMH/Rn6JZNKciQWNANY3duwEbR/Csg8I1k
j2j4Mr1uxvINn4HaUDSWPCEInJAXaO25/soEejwNwTNS1Ws6VAnGepr6pZuBr5uALahd0LSTFWcQ
qUbHrHvbmKnGgGFhoVklJLNj5BwdTueHkmo7ghL7pFJciYNSEnptCQkg/u2r5WxRrBKZn+YC+CC/
zcTS6zTYaZO2JXKIe0kTJ7ZIL0K7IE0yOoyYqgBBAT6hxuynTiqdMcwSGeiSBH5BEnCAn4dxA8Hx
aXxrUuR3ucpdcg5pYM0rStPJD6HtWWm0AyNEytQo22crqY9MUu/DoNwEdofrk4nCDDI7w70dpS2b
a0O7E1p1whjUmIbTsKR9b5wdKRF3ZTjiAiajY6Jw4twZJQZUe1UpmSiwl8F80HFG4YpsVZknNhcn
yT+VUhyseptk8KsrFFVo3ZshYnw5MdSBVj1BPZpfksRk7JRvJU7OFt7CSnfhG1sFgeWcAXzyO4ij
I6KIk4GwJ5X0vqLigTpxisbwh9/Z1oMexKbPx9fPN0H+1ksn7j9j+5nnOqsWaxcNWLBcthqrs/yL
uLtVLdqzszc5VV7Ttnqp8/GhjcutvU9PK8JinzSHRi+ObMRO8EKctHEWvEhl4DA3F19HBUCawxE0
nWLPqmIfAD68DoPAgiy0u9GX6cso4thnfcqsSxZzeKG+qs/NjWUIGyKo2qyQx35bOMlRflSb8msW
WK+6GvqxqTm60r2qf73KlktiGmEVu2LhyUC4FkcXNbEmK1GhHWJaVSb1Z5nl7VJeZKZXSf0UhIgg
14+wrFqjepogpI94MquAvfEo2ZAL4XrBHwM2DyViOxLeJb+4sda12K4Y6oiSvrUwaFpRxjRJ32Rx
t0knwPX17C3POCdyRQaCq29iG1iY9HvQVDMRUQ5EPCSBN74sln4Z0T4XbkemyDcD0TzFQqtVp5Lf
LePfxL+T6epmHsfNXFI7Yr2rdHG0z9F0ddR54aL+0dMktE4N53qCGVSwCQ8ehlg7kvnNIrxTevN/
bq86SjuDYrS8nu2k3cm94ilIO+XAJHXi40dOyaSYdnXtNeEINXLIgUtHqOegD9AUqDLZ99OL/pcR
ikfgNuIvGjQ57/XPNfJzm4hSYESJUw6xhfDIcLYUj0RCL4s7Bxgqk6DubL4GqeBkM2aW5RF3wUkI
zCNdfMuGS4ZuwABLGuT6v2BdZHmoK/xaH+qxRNPq5AeGGxINhUvGuMDg1F0njBU7/HDTXo+Gvdrf
y4Hnvs4V3lpn0vPnQAHtTgPovF8CniX5BfLmnqBKB8s2gjtdmMMF9RanNR9Uap5GiTWhxGSI44Fd
HPO0VDwVuXFT/hXHAt2vnD8nHI1TfcvxUtTImgYk10p+dHD8eyq9UzpbtrHgzXN2LzF7pgPQRIAr
BcNhRJa+1bdJBwOyk+yEHcy6owEzysz1nJTJdXYq5TcvSXeBmYqeECFLLkfs3Fp3R6Iy8TYXZEPr
BGAz9igtZE0iD6bR7FVhK49yVLuapEdOhVQ6nRoLp0DrJhl2H4WkUSj6ykAZjgEdqD6Toidj01ym
WN934wd2jJowRTERFtbI+NDPTNVDADAU81XThnfyLkOpvy7a+JKEu5bhcgDhyxj9SDadKFA9SJNj
P5702AJrvEkyh1fIebq9ILlLbETn2+zP27HQT6q+Ogx2c6juhuY9B6yZ4ptseSPKJnZ7s9/LiFYE
xgy7yOVNvraeoMykHTvQCb2GlDi/2nnB8F855Doptd2MA38sYIw4RlcK+mjaBrmxpa95azYmQU1l
U+rzJgOenGpoSoqvEBsrmXJmZMYSml9BmXmKvjLzBleDhaLXlStTZ6WDLfGQIIFf4BjVg0tSxDe8
pYAkIrbpIzeU9AjodQ29ulJvUZttpLx0hbC/BXCFl7AHr43UXevnaQZ1bkZuSjSEGQbdIS0kUoRn
PyNGkE2XVTbvBWatuReTTOp9omPBpGwE7hIGTAwDeAys88kQy3e9eKVZe4g3CjoF50dDfKtCstrs
ZiYKFkTqqepadXMKBggzMqqlv8GvQUoICfwhWT0sQX1UAuMoN4VbZ4aDNnhavocJF1aU+7oQ+xB5
Sxq/czxJ2QDIle6/Rq/2HHIET8FKNocENLWtoNCQLe90Oo9H2lFkmCIJ7kklusjX3yERSRfzRgaM
+MWDCsZOV5C+FRdcnw89/jC25pEfiqwadMAYCJ7c+rWs+4ZQslNzdPrO2+yu0bsgSOylg2uV8cDe
NB52datXacFUIFJWfl98OP9QORsCFmjGIPkhAEhbidsJ6gYeEGs7QrKfNVeo8ZyTs5JOxMN3ape+
yn+NOD47/S5K1kWrRC/V3ueVklq+hsxDY/IEhOQ1gGDuipkLcSEHU7MJlxne6otAPIyZumapzqzx
4sNoxyNBijGfUXTWqYA94z3B6p2GV5l2wS2e03A0di3GizliH504FZG6lI0E+7sMO/aoQdol+Dq1
MOAr15y54YZ+E8Bj1mqcFZS0zNhweDc3AkBeihdscpbXvmEMaBgWFDa0L2STijbnrMr2eV464V8I
h4lxF5NB0l8UiBJvWCTOqWHxMMvXwroonCQzYhk658AIdVUpxUPCxlvFiNtgbB/LfwkzuIBTox6/
rQQ0CPeeWs6o2RAsZcFt9dQp2TVOrVsZYOO2eqSdx1a+Tt1014z0Ppo2n4sSXMJcvhZpeRMr+bY+
S8u1ds6Ws1unU0c2cn0O6kE2Fjt0SxSycmBtoBwFxFkWWniBF4LZj3IgzQyyEKS1GjvT/G4M7BzI
TeItbgAGW5ilCEdpToHXamkMjOV4CxgXl7jfTFZ0kWYdAoEUsFO/GPFIGD2IwgPMKigRCrpDqNef
7Imkh0IbSF78hKFOfbfs6piLeZQZ07lnslGsecyp8QTxNymf6ywKuRBExVIgorWQgUSYVtPJkrmc
4ZkRaxsYObzzDU5V8q3Q3aU3gQdrpSEKqH7CdItpxoiHxWupksvQQl4t5Rym+bnUpWutVbc8vgQB
CM/6Za7yazAEF7CqYs5pP/OV2QOVbge0Rq8NTnjV3yPybYrip6riL6vPfuz9SvyE9DDFsMqecbsv
2f4kUrgvBjLKcQT44jdvoQTI1ku8PJTqdxzNnTBJu14AMFBGAAc9dhBpsCU6Ne8lCXQB4GSSsrX5
NVqZvRqxLJjBNRGofmaExkqVJq2jtMhm8h8zrZz0H4tiPScbfvAQ/7iJTCGgzXBvlVZ/q6TqXh7D
J0731+jcNcGx08tTXAg7cMrQOLyhANtllaekz05dbBzpwT6Ox3CZtnGIR11LtjJ7KFHlX28+xJT2
6kD3jGQ9wm+rPMZKIZzk8czahnH3w+wprIRUHDQ5MEaEVdWjhoAjQAst4EWCHhhouYuEql8UXcfD
33LykCFSkgPphGs7aS4mjJ2xBqkFSpMgw5VVCZqDbQU0feYYSHgieL35GTN7NMPRQ4mEpjxDAY6S
AWICUPUFQyn9CrFe7xeMdQaexXyjZNaVc8y15r5Sn9qS7AF476b6PFkQMzlFFDLjnDYEhBBSGRwd
mCVRSEz1awYCBw2nppdLaN1o3vMf5SA/fKeBcMGEuoMVqII60HGUwLSQZfuyYbUM0ACyASbcBCSj
SKGXqcSwocfV4Ec7YhADCP8Bu5LMdmFZCORne4nSyE45yJysvCUuHRXgzQPH8olO8guHQrmwYZOD
rBO3ktbudOVbYWrikq5c1PFo1a+d8pFF9RE76TGqMcfYBW9LSLmyKTPcnOldxihKz649tAsyHKYn
8yDmm4lXX4WbSC9Zd6wNXV5N7qvLoyAWzlK+K3uNY/q2m7+kvrvSRokjOBTfcp3M8VKBbRg7rtPC
mcx5N5DEST+65rdUJpz11iYBJVtkgycgENDd5qXMBqP4MR8rIqOZ5WBzREwcEI6SDQhGe+JZ2PMs
FC2J6BEpVoASsfE1PiA31L/xyCSrivdZG9sT7MlQYpB9svD4FNVpEgZsEbEX5FBfEgZt7Wqgirbl
gM5f+xqHXgvrowJWtj+WoniqxuA8RI9IYNfG6XxahjN19iaDLJIu1zQlaXfBHXCc2+5kUkbol52j
R3x/yK2RurVQjCjl2Xa5b1qLa5hoST1IQT5xmfgF2Ly52ssWnr2W7kdAAwpES6WR6TBcztqAU0TD
rhwycGCAINTsFz+0iuaWyjf1U1TMZChUbjQBgSLaFevGRp73AxKRWpIBSMQ9KjlVZxzWOar32FmK
UxPqFJoM9HFgWiHP0AJ4SljsYTEvmGQ1LKERltCZJp+YtbOXyZ8r8VbqnGJsaDjvHQoXVWptFhbc
gvlAJCpfkfDTYsmU8M/SOpzBBJ7UEQqOyfSyOY8l8DiDBqS1uYEVVVm9uy1v0L94JBDJ+AeW6e/M
D5Qb0jYxCRYOPxJt4bJJjyRSvFxwfiFsu0TXEEBTYZFtlX9Ew/JAmjPsocTd0RnVxiZVjED1BPM1
+VzLanJVPccYNohpoOOU26RioTCPKlOZmtCHBv2sASBiYRoddw1tbrG1+SvGjzgKrjm5Z2tIXhDN
n3lB3feAR2bE3H6wrmI3PHPDehRtTa65vvfxpVbFc1/6o/Y56rKvrrN4K/MHU9u3hboKBYCTsu4i
WfOZQ4++dMSdFHWn8EZYi/4hWHiBDGE+GhEDnqG+N1BIcG2YZL5XhnRG53EEO7sl2BLkypE+I7tl
dzYKxyFpL7IuXgdEUpDA9tCgNfCgaVgFEZbzKdwrFhfqw9L0qxK/gLMLCiadT1GfyM9DbS2RF1hQ
zNDJQi8eZjCU3Cq3CPpx3uQsctyHsNylVib6S67/vTAvYP/RHPoG1Q+U6/gpzQ2wg2SfsMUsit43
ZHLTUAkCUrSA62vdFegulJiW90m4qUeqygCYpgmFqtJzHMgmY5pmCec7MulIshYuWZadxiX3A8Jf
fXmd8aGUvJhkrnHEaHYklu/j30BG+gl3FJkoseqrnFq3uiGLldkYesiAtWcEVjV460MQQckEFElz
kqp1Y8CL9kwnoPQ6APTWKFbuF56jAyl8y+7ZJL+n7VkM3kknIDb1e12BtaJhddV6Mg7MD1rOVi1n
q5GOFhWYvSIfD2mPPaGhlxUXrcl+o2veewDL3coHgK9V4CbBxMmgN3Gt+MViZKEO8UbsFE/XTBsx
6GOIC3uqFQqwqIVjh1FFX4q6+l8I9K9WAovBNtTXHC3euGTykRmHDO9xcU0WS/MAmVmSbPbtp6Ki
0+MTnvUgJJuQNOEQmvgAE3uQV0sruMNIZfoM0piM3QLkTGH6qA0EeUzojFqGApCgEYAcZrIQgkjC
7iFq04vE4d4KIMGQ3ksAzTVE41MflYpU4yPFc6x3AU4WFvO4tUUt3Y34agqwBF18nAyOLioNqyp2
govIaJL/yV7MJ24+sMT0lPmVGDngjRIoTogbDMaxl+lzuM86l62s77hvwc6nu1TT1wB4xRkXmyrb
RCY0M90JXKCvkBXCt1GmHsGYKJzxug9d3sf9xk103PkR4x3YELKgHI3E3MnF6yis3aPpwSAFSbhJ
sVNZtPn0WGLxSOo2+wSnhqhaME8lmC0NxT5OeXHk9QNQ8WX1r+tvbZocknjmcfTI+xeJf/gmC5It
i+V5MGrODtndUimiCd6QMp2TkV+szuHLSiZfqV5Blg6B5/WumP0FsnktU38GBMtQiteW/cZFYgcx
kRJXx2wimfpGIqPX5h7IJtIsj/X5EGcKQ2jrxK05Jw8BhLnGE3eo390aHoS27CXIvtJKNjc7XB6i
nZMh6flZ5Z/1cRKApeU3umjSaXJ6bfZFcEjT+MDtv8bte6ZfGZcDKV6+R1fT8orCNe9XRidJJpmp
HUWULuYFdywy3ACDU4h/ascCgkuJH0oFdKJPlS8x0+8V4ZBzn3Lx0uNC/UVN4rZeUXRcT0H2J8g8
ov8YJ65A0vGnrIwTctNJyOJjIkUHFcaVHDtZU+GXV3ZqmK9GQ3+RjtIkAec7ZnTGrwfpHeGqWWKW
VbyULEMpnwZFLQbDseSkGtZ1wpIJipl1R4QVuDYSdSPxR3lzm6iJhQ8uJExYsEw11MkMbhKfMyIW
LAfQnzcrYAjOwHqyCegTgTffm+cQv9yVc5pX/ANxQ6Io3jY6AuFZ4gxq0R2/9rkoHGWOJZdzTodX
HWq0fyqH+NWsEhIpyz78GgNPLX4moOqLsMkAk61zx8A3pNfyjw6BSEgRurl21rtKP9VwFhNqfugu
Cis7107tGxApWJA3lXbRkAYuzZEwFBYJNxADauWCEJw07HMOLQXMIeUes5ECWNDd8DuZQofKG25I
Kg1pOxLI8KeblgM9j/e1y0NABfvAvble+wA+BB67fNknh1hIvWa8X37I/box1xmpXyAqDCva2Y0f
q6rZPpqefCXRUzvI3xfziI0fz+AyElPxAPWLIi5Cp+KvI5o8u9+uwnBdOJEXjhuZMQYunEm1K+GV
bRhGlrn2ZOw3sb71m+qeeDMFKI9Hkl3Nzk7wG8gbmJ2mzx1J9bJp58VpBIU9gUfvnMSXTCgonI3p
CugPAfW9NG93D5Cyqvzdhc5joIRjeEk7p2Gi8mHobwmkXg5EXiK/Z9mhRvTH15M/rd6t6qOkGz4P
If1NpaHnEYYDmYOjxJnFoE2PBnWwyWnoBaIN5BcDm+lnyW9RfkuTk1d7acA+UXEAogI3qJ4GZu2Q
OXT1VXUZbozt6CIjU0X/bqE7zW+N8lwd2Am4lM1EXycIDAWTHgxUf+EaUrTDXFKCNr41neni+AI0
Ro0aGeQAgh42i8F6BOXTGjrUMMp2H73qmWyPi4OBeoBhZXZS64LX3djXgQ87UO0hIfoLsAi+bZTs
axxt/B2M9wcUgcWfQ7fI/jIbZ7fKQ1ygbqo7ycZLhZLDJy29StW/3Lok5c+bDCTfOqVx5ieJ5pe9
E6Wa39PHLv/Dd0OhSpS6mJsdXD+TE9H1ovTY5+1F3dRsKcTwnrP8NQXV8uZhLDnavU4m3T36AXOU
KDlx5FJgc9atiyq/Fkj+h1BL9xrj+tIIrmJ0by3bElHV7QT3SQ+ecZJuIyORavJD/oY2+Bb2rJST
6FCeJUZlAB9QH4LryDvBUitt6ZsiArqc+E/Kt/9a+jyG7gsO2p7pZBAsTtUZzsJ3b+ZLa241AH8p
SZnL2lewnFSI4WN0t+bdwq5H4NOql+u1nnUvA7DcU6oCdwAUOOj4LaflrbgSCY1vU/mJsWwS2YGK
5IAJdg3oQ4X0Ia1kP2JXMx+typxHYM7D4/tdYQmdIU8q96FWkO0pn0k6N0kfIwFEi2c5/xNLlUa3
uZqWRzXVjlWVnXQ2ReKL/i8bXSnL9zo+4F7msPTGVIb5PZENVffNODro/0iDzUnj00N+KEw2RrYM
6QxvAIxOF+usEFzr5FOE2puj2i/MmydV2xBo3uD4JTn3QAyZOBCxXQ1pQGwpFiP4K3wW5TmYasxB
2iEYuclAJ3f7gqYgWX6dtWqbLd0WCr1di6kT1Lc5Zc0MIHG/1SpdrMYE8Zjxm3hlPkVfxTEFa0Be
h+hcQq1twktSvzv2dJpKBJTQY9F3WyVjQMrNMADBS9kI1q5Ck6YCUhHBE8v1No6oN8TOFFrEGSS6
2BIcsy76rfbNXMuDaeBpnxVbIgqgN7xH2K5YaOqappPWFayrDkq4aL4rNt1g6Nr23Iee2tu4/vya
DDZMFKtc14RnorCHb0xXnJRL9Wfp2CZ2yV+EY4SNd/ouFZE/jP+UWTwLk3hkYnFOeJvKUz6yJwlj
H32n+5LLaGPrR6DPDGj6XSWu4WfuKI1hFkg5IBNcEcTRAJ04ufmXtX8RjBwLFMDISp2psJFoPB3d
6E+ud/2kU1mI8sR2MQFEkZJfwxcIENs4DYxq7bq7WBEmYvmrIRYt5PshUe4wz66SRVHHJnhatA/X
xaUmA1dav4xo+mok01jgcd/C/swskzvP3A8zisugYNPdy3vhVZwjOnA/5XkdEwZbtdF2gtHsAa60
frxy+dmB1dwq8y4Kadjj09MAjbFlmtSYrkeG8FkFi5Mp8qy6FjqTCUh2ay3tuTak8wRiBU7PuUM4
MgRealqdmwofeEVxE5CnPHeAm9aukKiMnNM3SsbesjF6l5CgZQIG41uvxG9Lu2Hr2C88bsgyuEcR
S09JMn71V8jhI8NvrQ5EbmNSaqH7JuPNj7jhW1w/2SQA3qdqhycrQWwUDWQ/jmt4/Et+Zi5Ungff
2hKdCtJnaJ99tLKxHKn8126UlnIB/F18McoBSE2mRP2mZ5tqCkQNmvHIYxPv5bMlPria2AI6C7UV
9UB9shVgE0CjKX56pcd75qRwUPq5c0rpV2CDImMSppT8zFvl0SBPpwt6NoQGPiDkVd2WxNss0PCJ
iTQn6aM/IGnDcZs5fMt/xIgku5J8vA0swICkks8M7F9c+kLOgHw/0xJl7DHE5To4hgKhWLeL8bOF
czuzp6kGpHt4WRlR8li7GUtwV5Z9qfxKDecUjbkz0XzJfBv4KNaFEP9T5PIyM+nUM2tm7KoWwl7H
45NHMBRpyAPUZFIrrTqCea5z5oDo73G/HQr5no3NQ0FVoO9boSIUW7GBpThv5P2sHJdF8OcAg0fz
zLE0hUPjl5yX1Og4CUD5c3J+IaH4jEDX+J2yqeHos7MqdIbMi83kIBb2eGzKGSuSch7lzBuLynG6
cKLBsz8UaYHHQ8UzZPm5ROzPAFqDR4q88zZmXqavwFiNZDrzMus11LDiiPpO1dU9X61n9V4BA+hO
ZUlL1X6Ze88fq9VU5g2p3RvUYtTtzSq+LQp8MyNxgSHi0WaWR/4smUyw52eA/hLWEBTpLLdbpKgw
7/bgu7c5UqagWJjbm02M13HCTSPQFhmnMtXe4a45NSIOXONzjCF+EYDqJfIdBoBMmjvNTyMeHlEp
PDmkrKk8up7M8KgDBBrxkeFnANCS0OVQ4lisaCy6WNlhysFCDTTD1UdW3iwA3muiLqCupQoeVUID
WIUiqd7WI33QNfb3fkOIPU02Y6VjIKfnMjQdUar96mTpzdlKl7M4/Ygk11J+hQ9xSdjnERZcpiND
kDnub2aQ3QKeeRKek+FYxO0VAMZoV8k/etPaLoIGfWBHPENbM6N6370MafxIGUYqWIdQxqcwvQkf
VrhroSYr8EwlAR93+lRCn7ZHI9oxZtkotDDRNI7z7VXhjbJWgkkTvjf8nhAYKkaeSU2BSLwOUQlK
ahnhbiaRxcir05ONzFYzonfanqX52CgBpGoe9nLjN3C9a7/GZBYTFknN45BGFJBS5rQcAqo1EdwB
/+Yn5P+d2D7KyeDJWO2y6ssY0jNFvNhlC0QeMWOXlglH816kgPuW8AjfCXLK+lqB42zFrL8tTF/j
On6u8BaINSt0NyxSJN3wf+huo8l0UMHsjTsbNRMHjGjTB0e8YJ9m8VMLf9LaOoTZqWCxXjBh4iTr
210NKU1CbOjEzW1UdiaLEUXSZbNfZ3mmqu7qkBCh9KXXxl0ThesYlW4AkLw8pN9ZpZC69sG/Lt95
A/3WLOlo4IRfb8lnwsW3RSYvZXzRz4vhYQNX1RBJS9rMwUFK+v2ckUuEh89Sm4OsyspNFE57snw7
Vd7Jyk5U4YYD1oyImFrBaYJ+zdeYGMNZ7Urrg+KOCE8bc075mVT3OITlZZqvXd29iQs22Lc25aEE
1GIGahEl81bUyArIDbAzdi9BvDWB/A7a1ZL5SKSIGwdLLkHT4Dc0glM/G8fQ1A4s2hFQepOiKv1F
iL3wTY/ACY2fGgdrpYEX6fZFfIUtmeo7mOMmrpN7qOyIt3JQMME4nQ1N3mtPcVxAt0tuXiwHyl+Y
/urVeq51JwxDRHGJ66GX1LLdwOVUor1R3uZ7inmOfjJ8zINMUgkqKgEgBfq27MYFCRrIqQbk/3K/
CFvYj1R3zNSezxzRRXSWlaMoCXtFsacCb/S1PejQRyIeWovAyIJ2OYAg7X8cnVdz29YaRf+QMYNe
XgGQIEiwU7KkF4wt2+i949dnIQ+Z3ElyZZsEzvnK3munkpswAi1qHQkdcvzdkqhBtNQnebVb3I0/
CewwwUuSpgvr8sxdl5fOFJ7itxhvprw8VBL4OrQsJdNcE8olFWbMtvbxp2jZXSGyF9oGT3rirOgC
FPmZYrdSxEASxFPGB9ZMTj+PjpSrWExuwhQ5Fu6PMnEVEY06zT4rWY31JmdEyDvHrZKZey7jTmWX
3HoI/wl4DfmWngO7SCO5NZRBivmem9IZ3kw2wVNMNx0QtDtj18pPgQSy5LeakkOWS04q7THnH6bZ
8vCcSf685WGTUJhKARkyEazApIbnPX8LHethbXqPLAnV123b5LB7Hmv+fDEW7ogqktG5uu/mK6/S
YkxktGm2lWeuNeneOOuebuAUQkfUqL0zZKHzg+pBhajaidBZdkBf9QpCVQXKnONlnzeSu5SgoEk3
U+HQiZdywZdnOfEngWghKDs2VNC+JakhKQs3zIZixAPB+5c3m5SdsM/u07RUW3GFpDxZihoYeLfb
JKZkafe9QY0itG5dnpvlrqJ1dsNc2gkNCIbyNBGSpjbJQfdQCLB/8sTaidVvkJ+SNe90vBcjie51
zy5RwR4YzRw76n7tWUs1iTeHZ33d6oP+IzHEjyGePhrpXFzwrsHuqFxi9gT5giKA/GQtIlpLE/wh
ZWlqHFVq67zNEezUBzWzVzZSUEOHA1Ir45P9WCAIJITOQczfxmU4sRY8GmpyrJSrwGPH9lHNVmSR
5KWajtklzGMpjuvpMKPQSVH3D47OPxGZk0WYxex1uDOXa4cX0e2sxuban7u/7EicqWUac6UgawEI
FW+4C4Tp14K9cAHBhHRqRlpOSOUqXGUs53bW9f4Yrzu694gMTGZ6sD81VPUrY7xQ+ptTA4Gydyd9
COCqRrYsRKclnk8r40XaKgJ3rzoD5C76FRE9ieO6lgVi5OifRwbTdFL8Gvr40Onklqi95WZ1n62n
WViXZdkDyE9lhDhng8AZPHdl5+VGd09xjJnA6rK1f5bCjQLpqH5TQPYmZND9CtuLkLye6TL1Zyj3
kFnqQBSEQADkCT//R7bMoT4m6eIbY+er0CqkS1Xol4LRXMbpsg79cawxJ6t8tIaOrAEgOnQK5l+B
0KenCVGNKdDoRD2cv58Z3o0cmQOXIyv8JTCbjNB2ZA299qhJajQgJijZ9LfWJUi65ITngzA7q9YA
JUwJCZdRWS38yJIFrdFOsW2ZIf5EQPw5hZptJQO2DuvQzEw4WxE3BOPUNAX/1yEkkY4LHAjOW4lk
4h4wlyDYbb0C5IrIHJAvRn9Zu9A3Q+kMeT1gP81DWUMyMQq/4a4r4XWQi2UQUwJKHhz718LtZegp
nifUavLVYnyvgkGayYEEK+4IGM4aeFHlJrIQ0YZzvKIx3rxUHXQeKBIYTyaDZlu70/9pCsR+LTo2
hu7LoegLKvVlkfiz0jg1u6tCKA8TtmsN/2wGXHtkajA2bi2KxymaqGOdRpe5omIKJHtR1KdaAvwp
2Dyof7XqqqCkQMWNlzdh39L38x6tj0mE3FDj5UPqubaHFIuTFfGVITYq1A++Sj5hNtApgtuCkITL
JjIUItRLXFdkETuaBJNSmBCq0Uai5jHYZTcAd2W6+Q1ljygwVzt7ohLpivycoe6rXy0zhoYXQC9Z
VrA8wwcSbosoc9qhzOEQZkwpqTDORgk5eIpcvd/lwl4RsyDigJrQptRiczGr5hoq41mGDLsM6E/R
seTSeyKgMfqnEHQDUzkfYndk+k6fzU4gHOLLjCByjshxIZ0AVHzeAYiMdibGfKb5NzWsSI7rqsRW
F2JzQjuL+cXy9CWFR0iYWhPvVyk9hMx+qvHNhJJmAmGp+TA1/uTwWZzR6M8Z5Ajm9wl9ZRmxCyG3
TmIgYdIgy/W31seMxqVAHN+W3rAja/CnpL/lkYeYzdh2UfcVULcw68e1Aa3+pSX4qfEW1YQO5tBv
4p64GCpzlmR5+jX0g4OqM+dY6LJnt1l+FqbbxHMxBtr+JZvhK1zmlL6tGX9Js4zFez0Xsw6G9y/Z
wJ14xj5AACogLvZ6cfW5bt4dgyQYlnQ5E7+Y8G1hOUZ4ExApGugVk1Q+VgRe6pq2F2WgWazNKm1f
xahbyS1T6Kz1zbcDfHD5ZqPur+kpBxNojbxbC1S00euYF1/ryRfYjw/sx/UVBona+SQM47hKPKBL
UAeZzLPhYZ1fEqIDR54S4G4a2q0E7FvP+bU33xeqpzZFVGWh4szUu+HPi/FsEwkEaHqvgZZ0wBwx
D1NW2S2gY1Nnt2dqrkhtNxQ82dVmKUBsgy/YJAgsZ2h+SP6xJiaobkKHxlIeqdodOyGT7tnNE9DH
8H/WHuouhjEsGWC61t2akgygJ5S8L434k3z9KFMJ5nR6qscDJiGvELkUYvBOPZ0Td5WgYytJCI6u
vL6661pps6ygVp5YE07qh5bhisg7z+LCjRialQMDco76FXYcAkpEFwc4n2xZOuIIiJ6msN6JZRiY
XdAPiltadBgokUOWQW6iJjdrEO9NGj3HhTF2Wnk1sKg4mHLA4vqFmACvjHV+I+WhqRo7M0Gm4FuA
tyDR3Kbrl2SKDg7jFGAo2mRLAkv6CIkQVDAIWjWhHfOpzmFmtR7KrERqTmAB9A8ArycLXEEj6CeD
DLleebHhpBjMOLe04+eMtlkoO7scWsfKWzzOux69u7F5DMr8kGD0UWXMZerz0r63In3y9CvuH2ks
H7vK1tnJZqSURVN1rQs3WmVPKHZDhV6D5rNfkH26ag4MRHWVdo/JmIBztnOYvRtGuv3sLeB64/qt
i7xA3Cb5w5kQsJ1MLzBo6tnEtgyynWVzckoful4+6la6G/9K02I+tvgWs0FgGe8sFrPsi7MKiZxb
tfUz5k9UQF5b+8BA5GWuV5gIofYNVoCzRSl2SBmxHCHh6TlQ7kkUnWWGxNavceKx3Edp56WtbZOF
inTd4ok08blxBDQ9dZhtpR8xARL40ELyHrLJRuASrAZjocEzWEYuCcn21PwSTs/Ch+JbljeRgYWG
fInZnfrkdaEx/ZBf5iQfvquPHqljx+g7CbjeAVTQnN/K9qRSghnT5GFbN1hqdqwD0hE1cbs3LAK+
wVSwpKhApNeIHFBhL+wWf6+4Bc2ZH3OtuQDmI8qFdkHg1vpo4bCY6vrvDMF32KP3eCWGdZS/Z6k4
dhPS7UI7bp/aUlGpFcwaS68UK4BgUNKFc9J2biunnojeOe5wUBTPhn9kTKjElpp3lptOy7dCjLoP
QaBp2WpzD9d6F1WfAC+H8Bz11tsoaqwD/Eg4WsQYq1OBN0HHWzDD62JnwLfFTqTss52FMnZkvx9J
7a4u/1rZM30HY6EaKOoTANbZ3RoFWy5mT8YAaKbF4YcRwzEowJr40qHxwqa6ZWV3i0wyZ/XVNtWv
KRs8sx9dHJJszzBxDZvyZ+uNYd3F1jE1AgYJjT2y5S74GcC+ChW5Bn6EL8X7kaqI/tYQ0ZudvAk0
zeon625DkA7JOXrTx3vdIFUY/iEIQ66x3SvsX7l+AXAtBe6axK3bTWe7tce7DFpAk+wNuOU8Ld54
FCHgPaB73Hp68JAUDLTycPkqjQzTfYkUlTi3etwh9IRn7UGCy8mgU0srMHbyTcP3XCCnQNAp0y9D
cdqh/67pcfWAhJ6Y4Bs8ENAUElAvPs+stLI5xK0PwyOXeR9oJojCrlub8QImNUdhpFtU81FnujOH
bkxqZ74+YrF4VDkSdCO+N0zBeo4AiVfp2P/MImomZ2QVHg5o9ELpMJLiV3N2kzztgZwjao+KbOSE
rkkRk/ap/GZmyzE59z+F+RtJRjyjUu/w3O9HULN7kdAMZFqTUAVDq57CV08n0FP5eStkmqT8xfn/
EJwG37isOSpxG8Yac/iRLeTGYIeqXuVSxGpDt4A8WiH+16CTV/ieRxS9IR7jkNZ9mqD4A4rLBAQj
yIt+CgXJl0aBRo1Z1Bfa4CrrgiikmsZ6pgPrGvw+y/yHkma+tBqHuFrxUdUHS8Q2Es7YXJhBsHGS
QavxR0F2jYSWl9FONd4vRfNF4k7wGrI2Hyq2PgRUSKgZIlzl8R55HcuLpPCVySK/3eFJDIHE54vg
zcp4kGP00vcMkevIio6tUFPBK8p2UUz9jbz7OiTSNaN7LeIKJvZ0I4QT7FrH2EtMMb2o+SH8jJ8T
gntjfQz6GDz0yVnFAm9veIzy5Wh0COYd7kU+6uNobWG88UFH2NYdEsChwWiaTFltNOITkxF9Gffi
bShxoffkpglUn6RwAw+NEHWULofoQjKm0LNAhWNHyelkA5w+g2qahxuje5XxG7PbyjVvWTNe/gqK
QnizY84idqjWU28gAYjEyFjbCxLpkwRi1OhiRjaiWPujsjnXlK8Ul7IknPm8ZH9SAJMPsJ3RZcCl
Pk8JEXdg6ZAq9cOhXXY9bWf1noKgHruLapDNVjL+iB1ZIh5tFz71imlRLdJxujpuVx43vLmQd2gl
BlNxI/4exl/tTLnAvjN+W8kcwb2yRLwEUE2CuiLnmrhQ3c9F23h4GZaFlWcjJvkEckN3VkihwE1/
6bT8Sqb7FdU80sAQlUYJuIj8q/SWJd3R5Iuqa8QMIpN486TV8ykeN1c5hHM0P8DrfG0vq6qbY9QF
IOarjFKNGhOav7APM9yY6ntm57rGPETnJbz1ipNS4GahO6pkvqNnA+Nczd+pQp2CGhIpsaAKN/X/
+GtbT65GpYAEcDdY/dp8yTSDSz3jTmNqzhxoWh79Fh+CGrKDJSqjpH0Jw2FpT6SMTXXsxMk7l+dR
KfdMWza3AClCKvOmSvHLgsqPrk6K37OesKdJPimW5FRIa0SuhExNUaDV2GShV63nTTrUIR2KxjdF
/c4ojRbga14Yl+RUPnMjugy/ZbB/XWeduvWRDHCle4aAKsk0mEViJhiKSX6cRZYEg9HuNMY8lqni
mgNHCjKYUv0phNMj9TRNuDXM62dkiwPC0Hnk/z34QwtXRpuh86GKaN0/78n4B/+4HVdvecIqzZZb
Z18ANDIoQjuDMnM/rZZ3amFvWqBO8+KRRvwYfPZGkHMBrAJy76VyBOM6VVBpJ9TRX21yWnm3pE+A
R8whv05SctNLtLQIRPvxPtEMVwJ2AiIE5s8eUK/MsoenCva2Uot7DdtBo4Jh4mBUqjdxaR4VqY7K
n5hYzN+j2rnDrD27YXJyZ0THKVnv1oIOBchz1ut2u+LH5B5UsIZW0pFgpKZeWeZg3pcE1GrTexjv
tfDRnRommZoKZqhypjjGfZgRVPBZytGlo/ybx5c+Qp3MspvKo0GLIH0yw17lJxWQnSo/x/LXRhBU
a9+wzMO4wj9pwYz7HaTbTTzbWo1TqV8FnL5JpKSdjzOvv/ywmHgMDZQM1DwGuNyZwn8cO0fklKpY
Eo+9G3INdgovPhTQuNgoiourbKOtSf1Kh9GWtWPLzIu8E+ozJ+K3aXCaoweqYf6usCqqN6UD+MRw
kjGT1/M9qDrTHwsHEPWuauxVBpWupQebtUZkwEAHl/1c6XKWMj3JOS1SoKvbWocKBoTqlpyBH1BG
R0fWcJJg36NfDCNn/Zx1wQWCHna3WfjeopBWIrchQeXkw8bvla7sezSLknkGOS+St1SkB4HXIVYw
T9+VfHEZ0SGs21mq5SocuGQAVcjyxM7NjYyEU5F1920Y3ntwu3Ao33U0TkTAasBkZ0lBjMq0VD7q
l6Td2Gq5T75FLe1RLgMjhsA+ktWrvVLUy1F3ItVDWYiD3I3hX+wPtOePlBk2E/AhLvhF9pLIUOU5
cDSvIwJHE12FixQtMV9W3Z5kywWr0ijw/qRfKYE3Ynvi25qY42iC7kDjl0qkWd95dLQArkSFGqDV
Qj36h5mRU0EVyQf443qDMVWAJ2rgm35ZyXdDZl5HYId8CadvYSNai3atMJghtYWOMW1HzggqgGqm
oeZ7KgHbxd+i2Z25xI32WqMSJXMCNASGgvHohXR8GWqfyIX04ESCwrmKzLYL+B6hn7NopiWeuAAi
+qSIICyot3qIHz921fiLoi6k5famW0YIkvKlIvNdkfliG7j90JjTRgTdEkJHYVPPAAtrb4VmbMEo
r2CRrIj4l4qBEkwzgHhBSBb5KAe1QhSPmJyGqjv12Xzi/F4Tohz+6paIAi3bty36noYEwhMPLXEn
WrFQZcTejxx/sTFEa3kMP1diqHoy4MYTfrn4j+0TzXQWajVof6e94Wego2urYPjAugZVD8YsvBV1
TSvXM6h+RXEJucp+l6k4CDWYdGce7LzliiH5wAL31UXrjq93x2h3n2ZsjZw4x4FAYyEoKP5XMnSZ
9uo645BQC0L6/vWgWMVBViXGLoWXAHRuUMwq3ecSR/uecnSYDddqbagSfXM2mVlNmFFL6BartmzN
tat+y9+1ymLeKUQzILPr3BoVzubyXNNI5HaCA7tE/5w6PxbRYIm6NKYPiRRFOmb3+L3ot58DsWAA
jqF+pNh3vtIZOm59LGudMvTSG1Cu3BLBHWlHoHOcnuzKXtsUko6g4KRBu9dDZSTpy0zcog70EGY0
SKZkyr35d7y3kujatu1VLQAPhcje6vGi8+KLQSpS3BAWOSK0pLhx+lInGpErU59O5hyTdzVdtI08
QpeqXBGzqreotO5joz7KapPxGnYdqJxDbRadu/XLbPAMAMMxPQHcsM4/0s8Vz0UFOi4/ctKS/fM/
xMq6YaN4rEyjxUi/ajmL4kUjiBo7RXHSgv0yUMQdFUbLkqsUzL8YcvW+WRXHl8hJ1O7KsXfyOOiA
Ao8zUKL7ON2s3+1z1nvX2tOs38QC0EhGjY+VtGzZY6tUfTUOgAk5LAE5McW2VXlzgUKfIOEhYbtE
emitUZ3Nbm+sO1XVHu2UvNo+fqsih0mep1saI3XLW/XtrwJc6AbQjA7JiL8wQ4xNVvz6UadD4KML
R/qkxgfGkl6ja56YXkgOd3PVEcnEmshLQ+6nQB37N2ETK4NW2NMnYKRGx9kyg5URdYBYGYZfsfxu
tWRdJrb+Neg5Q85tHY19/Rli5sKkicWAxmOh3hSYlcmuhUal4+CS8d7M2RX16lrfcwQxo/4bs6Nf
F+1xq7TxjTYERMwjkTRKRWqXSrvFFqdCQp+XBDX60C71sX9b5BeOGFl6pb6G0mxcbRm1er9csmU3
a819Q/CUYH5KcjDj+SmttxA+xXeBGJ1oiW5JsS6ulIgdQV564pNKwHDEC5kNSLmjf83JfFBop5GJ
1mbsS0wEmb77o+IYJR61gvUFUsldi0ipRYYX8sGtiuEBaT0UuOhDHNOmOSKEYPjjjPEjsgBH8spF
7CnAN6nAt43DCho+figZ5XCM56IBHVl1V1WXrh/SN39Odjd2iHxRPJbfZnETOWX6euZAYNowA+OE
RTOYQY1KcTHWS4kAUCZYQ/Wm46Ji3rhH7XgCNuBAkuOA5p2IhnPyq6XsqeSjVOTHM2hmZ4A8WUom
g6ZgzfeGzlRbdifYP4Pl0nkKiETG5sTHqnKtU3voXMnFiZGzQAtekIOoxKI7UrvlHwLy/ZDmHVPd
vm+sPQ9Dj+SwZxuwjTkxoo7lQxbWp4HVZUssPiuWnaftbfNciAIBD2F0X3GSKVcZPs/UDNcwSq/W
h6vLLz4tJfsS5U+Mm/nGmZe1PQx4jRL2iq8c7XHxbyVCgcxFU18QWjiVHJ8l3KvgnQgtZ/gwGUyp
4DKNfIfSd/Se8r//f7ZDcvi0gPXUWUceqkKOqWS890zMXmejn16G/F63FDW0PjCHpiR6076V/igr
WxhxeiSI3mh3LeDFhQ0DQ/CiJLmUYjRBi9CUx4VCNVVhfUz+bP0VaGvq7jqgIBnBiLWCZwwowTDe
scAmelLcHD0fWfO74MorkY/jiGUqKT1BD2qm4WOAPg3HzISZUIgnbgmME0p1R4XrLiGEzMVureIS
apjaAeHwDiv9yWC6P3/IALOg1zilNQRjrgVRk5/FheY0elOz6E0ihVQjAKuRAL0vT0OBM8aWn9cs
whi/jA6/z0qP4Dey9zeR+bJx+FOXUMUTNGRA0ehhBMMiaWZbcJ2nSGJtyJdP5jbJqZlenfKuDQTE
v+zZiO9jue5ocLFqi8oL9eUmHmZJV96WpEfRDCmzvOY1CH7qQsy9rXmtlsNkjZxTp1rFX1t4Lfys
mvlAhWm1CMX9ckwxtKoyqR9oAfm6OWmiES1ptzORBIPdBcGHyLrEZ1vZncRa6xmHhr+y98JgyWEl
/s6W74EJ3J86vcEYaNePZMV1Cjt1htT6jS4IBRNBdNd21B75m7Fq5HQN5zXFDE8djJKklMb9Nonn
c5xJOhNaXuEI0yTCYTwN5DOghumU+r4YwzX6TXjTILWO3A17wjOZAVjKzaSsilJeKWqqGAIUxT/j
UtzjCYNOpK3Ip7A8qiOjWPwV7V7MOHzlP8v2MAMtOkSZE0+7VVWcPCPggAXeOd6JcuZCfbHLNbvM
E1zXHeqpXBL3SXgHHy07hG3yLN26KfYbJPCyCTDqe+Y4SkTjuhIvVzLkFgHGXLoJHuq7vFxo/nw9
JOIs1+7sg0KxRObla7wsFcehxA6+WwmlL7WX0AU/K8xj+MIi01/Mt4m1RMjyU39Gr8xkOZcC1qgW
2/z/DH1PlHe9lp85M9SWvVbCtF0QXuVSeRGI3yZ2O0k5xeIBfaWFzSCfvPRXL55HBtmLwRXnYCi2
8+ltkMGOaKxTmQ8q78zndYzF6AWnk8AUFS10J1wF3olc1/YqCLpESFBY/8m4afPop1C/U4Seqtg1
KDRRap84FfZa/QdwM/JdBGnGcpKglANCPRVpeASPb5zSSbGt0Ng1qqNg8hRaPiqUthxn0vTLipV3
rTfeqmkCqVmcOp8wJVuO3X4Aip0Nj+Y1EzRbDMBLp/jVMskgkNCdutUHnMwyf/TFFc3zJaRum7Aw
c0nZooh092NqeAx9rSVsD0rDQmwgP8bpIJZMs3KcTG+S/6Us46fU6yd309laVz5ZjrvWXcl415xw
bAOlDrlUkCQ4vOxPCQxD+45Lq24csZ/sCS2ufCTv2k7Uv6WwizofSjEYVwU1bfbaEK6tBsjAniiy
ihZpJ91Bq/nav1ElNZr/SLh3EmZd8ayxkFnEd7Y3ojm+gT5961dH+dcDi07BQQG/EtXmDKcymCJs
duT16VcDu5+5ZdC56pNolTUl7aK8jYjjY7JaMKOh5jawLiqw+XIIESuCEY4sElBKOHw4Whk+yRkF
JoXyANFJQ2D47ye0qnRG4d0nO0AYFRmaJyz5gSg966I81gd9+jAxvMj6m0hCqzw1l7rGQ4CPMpP3
OtBKRfxEkpbgE+zcDn7QT6UiTfgK5YxqlF49e0oswj4jiC0gGUUt3kOI5Qvfi38AM+xmujHRegzW
Q6O6ppOZTrLWHmtO0CbCLoAIasWTCCKASLMPnfZsQTQWxs7EWSHl+6FnJiseY4k8INTYibLuS+RI
acaiE0NxGkRoc+g2KlJpJlatKmJ4CeN8DIJDxzXfDBxK4JciGD60EO2vLsKYVZ2YltFrUN7ftiVY
xFBwRp2hrZ1fo5bhUoODkdMX06yqWnW0mGPQU6ZDaMcCS2g+zUZmM8KszcOMZdQmG3TQ3SptHEYy
E6Cq6PGw72dqt7r4G2KurDqCwrnUh9RDeOrBg1KMzhnkv6n1jBGWoJ6OuaNHa4XDtCsGwZVL/adC
mtA2qI52kv6hxAClW/M8djl3C4OjlGQAtjWdqJFgrwV5IQZmOgaVEqPXudQ6n9G6U5SKRf0ET6Hz
QaQLtKEV6GC2spzOJA9FpuWam1WQkUg/5we1BVAZD97Uc+pnBWY12GSU60u3a9i6jyE0P1g7I/su
LaqRLmLYsEc2a5FGxjC3j8KZVjBH7WoWSuwnhQx2x4DtXXG2eeOpXrZtWXXIkMYr3Y3NAyLY56xw
QijrTUPlr1Zy0HPuUAD10ZGE2psh9Q8Fb9QsfYLxAAj8p1+g4dJsjuQrLNDaavNc6N+mgNVnZvKI
ElmpkbXg01PWIpjFIqikOKgS42QuSNdKT0R2pRrK0RC/hCENBqBpRnNmSBdk5E/gBjM21ZTpRmix
JzmGX4DCNUGiiZ5E+k7xeZomvByZ9MQEIUL/+8eS6Ws8mYvl588kXg64KcjF9uOG0q/yeyhr0ZoT
IIJYLDnqksjrR4Kd7Dds6wjFmBCUGlm3h+O7nytzNzHgEAiaGlAhDvLPlYUbaiow+/+sRHfgRTNr
Z4sx4HEc9RzO+WzD09npKc83AxjGP1J7kviSjf8rMjJMtt1C8D1E8VHpD5FO1A77dVO/b+NcaY7R
qB5MEVMuIYMMkST5MucPPBIDe4rfYboeKkM6lCSmpCOzqZJa4bQZ491tfJkyYupH0cviTecsolN2
kl7aRzhQlLX2TBOZ6rkyn4T57rFrK8zyCg6p7LfEZj5h5jbHHYHq/Kq+VmqIn3HNM1MrGpOVPvQD
XrQFeikRYjKxmqH5LANO7CLe1Uv+Guvb3OXnOIzP8cQhX4pBv+4mC42+S2fq5t3w6ivLacYC13Zj
CwTuWny5E1SLhWfDrzgffpRjF0dhWFo+LeaeTiJ9M4qgXUkc5t8KU5ZoqU59OJWmx45NZOyaJN9o
FKliwaRBGshoF0ksb0ZcGQwPkYgwl4RVehUUTBbkmuQqCterlkl4UnbckxGITaqvRtyHa7XvtaPa
qQBrO5/UZ+zVkt98j5Pij5JwWhXmhMNqh8yHtdDuPhMBtDlUrQkTTI5+jNCFD7xVdcdylRwvRDFS
SkIV3CCdQaGdjdYV7UmXG2/JJVGXl7wld7xJH1HdnUja0KCbZaS5tXw7BtSUCEbWaArgiJAcGy5N
6aIsL7NQXuKsPhNusunFtDbBydUpQcQyvquy9/WDySaMFMNLVIEjJDmkr6HtP+eo+BTYXAP/73wJ
j58aKt4Xsq2XzFV7UP8J6fSu/+vIkomRIQA76XUonMDaLMhL1KfkDMJNX2Fv1yUW3y47Sft4/b/J
zx4DguHlODATmIvey490oZFT7J10ZXpum7Nus9zG3Cv5WBCvODs8dU1scAx3GOJyKd+EaronzZFh
gIedIG7Z5cKUqJGr1/lFPABFSho/v0d1FiSZFLRn0bYy3SVGN+K+UzYcd0+AD0s48UQFMaFmFTsh
gFWeomNBxatoZ6XGpJwI5+gaXUO05BYMhjEJoXC9bcgvfsdroe2Rh2soUxaKzn7xFbjUAKOMzF0h
YI4MHAo0SpT6BwzRnlkAJHCSatppQ7PTMCTUoZtyT4I3bootqYw9DlLlmdpC5tFEsxSNTF1W6Efs
flc8mJh9rH6vIr2V5dkVNwniUDWxmaVHFoWaSLP+NrU8HQkE2AXACupDSXqbQ6eFjaTe0N5N1d7A
xDmDlCLv9NYfFC4bqHGemGj7zEItqzmxtLMgksCbIInnWB5mvfEwZbEEBALJb6NA29Ao3oxQFX0W
Rq9dF1Y7fUd8QUr8gy39GfAWKzrJQ7hhlT0svf5PLEEk42NpekRthIEoIGLRq09ifQYSvpOat7Qc
jzm7o1S/GQZLUuWXjNSRm5XR6DJJ/qCwRZuDVpddIjv5BEKjTY8E2GXMKlNmlV7+M5H2eUdW02Ek
BiHFDW1rl0U2bkWfX6OsPYeDfqRZ+eklnFpejFtdDAf2JpGHOw0L2EzVYx2BTY5ny+rvhmR5Jtso
UOwmk+9M8QYGShwChC7JpMAh5kXlioLSYGtYOfpAUqpePSrcEyrQgLq5dv+USX92qfIqGsrwe/yq
3hOcgTSWe/O+iuoeX7SK+YMoWH/OkACAvF3fhWR+j9x7rIiHMpwPtHuGUb71af8KGfAnOAq01Lz/
MXcGDBJzZ16kePY7tN39Ih5mPg8rqKN/mCSc0qs6aKsNr7eNyLVs3ooifqOR/BF3cibmc7T6agK3
mwVUSVUAnc5SXEsh7GscviFWs19hlwoJtG+dhjkIvCU43VNLJDdSSXMjRxonfRjdKtV3UAL21EY/
lrSL9b4uLN9IQOtpPeE6gve3jwk1gdyZ3icyu9myGUYfTNOxkH+SI+eRs+Mst9hMfermbBsonGVc
VyLI0AWbd2u9JQQz5C/1KEHnVJi2V+Ddesvc4d5sOcYqjjGRY8xkXMg2gedKFkHcNSpir/iUkTyX
GrtI2qXhn0IhHg/eion9Jp0ISwC4YpY+6V/n3dIDEk1ijDNIWj5+lIoiKroqan5+ai1Xdyd49mTz
iYjYJY88wlpBEqC2PjuGboI5Uh3Tnz3FdJdyx89EGSM1BNK+XviEvS3i1YC84pKih3n+MAB4QMGk
cz4XNs1rUC8xldi6FxWmW3Foz/1bfmK3LWKSA77nbt9RWbRuf9zkvawDdyyFiwOmRXAQiCyge8GT
2/GLmDFMIy49wpo6J4SJFgHmA+Eu41a3utMAKmaCzxo11LrMVwWJn+svN+KFNRYvC1YAox2IDblG
uRWEcSCydzEc8VNHmaFd1vSONRLOHzh1T0NGyLmBpJ9UImpEyi7C/HKqYUe/pWny0hWbUUKsa7di
ZmpBV1Y/pBLrOw6KpPxthFwVTE9DJ8NGqucMGMg4mU1PIjYs5y9SsjO+rhhmOvoICRXigncpYYhM
fvJw1QXND5dlN6XvejqzLqv8ARjYopGCg3cAEycpdYw+uWnfK5nBIONCfQj3ObKEGfKHpdD3wJiU
6Nt2a4vO9kh6hNewvC0HmNnIoccTkax2jDhS3r7v+KLpgUlktT5ZlBYVRookaJDy4AYNkZ/xHOKO
2MVjHrA3rJm/k3pEqTdbf4j2ZeLiKsl7o4mBYeL5UWhK0W7jBQKPCObxOGE15f2KXItxZkKHE45o
OFTtKBaqv1Ey1BGhAHkT0k7lmLfM92ElKzq09tJ/NJ3XbuTYtmx/SATozWsmTZJMK6VM6YWoUnXR
e8+vv4Mb96Ch/dCN3q1KwzVXzIgR9FJGGxRg2RnzwUnx9HQ0mI/8PpEIweec/knxwODuNZNnAVmV
oEgOhWt2GgiNOf2j81FmwKYU185omTXODa/HNtMnpTmsBzjnnXT52ZiYKqyDG+S6qeKWx+8OMShF
gmPDhslHsXU11PEKlHA88NLt+iIXxo6bChwiWMRJ2/E0Ly9AbbX4hg0gA5PP8/Oj0F4jWke3mS1B
PHokHfTpW3/vh3+11Z6agTKelALP8bn1v+JKcVZm9wJDUMbWrvyX4+vbdut7EYcNtZwi7h42YTDW
z3zhwwnhE7OO0GJuieH2dfqViqiZi3PG0l5/ZUspmYItPAUVfjIf7cj4pVjQgp7IBkGeuAo7WvXa
S5IzpL2T8s0puSEvGLJH6IpzndoydGZgRFA6EqJAuLMMLOE1/QJnPMlW55hTAkiwvRVnvOyusl6n
hjYUd6hMCFn1ma+QjJ1JwqGHRMmuA4+jJcrU8eLm23SKnuSD6g0/CRl/m2HYARRt18ZpOX7CUFgL
hgzzpHhqbPdfgBGQJEhDk9fHiCTwHtOcM5CtT9XcV2MnbhiCpvIcvc3yB0AIeUrOUkBeYq0WNGai
xgOZZXb5iJP3pjysgHHK9GySK67BU3LlHxecMSN6pHQqWzyNK12hfHI76IoXq7Dr3HhomDikB/Uk
A8RTxoG91pXFAgHRRUftCYd9kcCNYZDQ1iIkMvitCSFzWn6/K3xsG7/RbG/sMXEGcTeH3sLZm06O
bKBYgd9KqE9VeNDCpmAeOUdVxn/a2bPz3cwzaNeU2XDiFVZZC5HuDIaOiRJGPysVfDM/cht54LDi
SzS/yaknjz79tAqEyF4mUWzXwi4jbO20r5h70DLlTrFG/IVmX4JFERrlPGOpXFwT4WDTDoPiG1fY
2Hm8p6uYj2AklpuHsuGN3LdAqQ2UNQm/MxFcMDWrvNt8dhYeM0IHDgpi0rqSMB7OecT3Q6RR4vdL
Vm+5uWoSaVpW9SJ8NFunnrWs3/UawZ0vi0EzT/3ApPMf7Eo/SgLVSn3JmHwZeaSkt7F7kPyc2/Te
m+tN5JGFRtzJ9KXg2Wum/+3vR0SINO1A4nKERPrR6NjGoYWNze2lTys1S8fK8BOu29omXSSDP2MI
gIBhT6gNG3CSKzPRwPI2ZmdACVPk3pXQpy5xJp9MvD/cUMZKvMRiyl0ZtJyCo52l+rLYWhW5lGC5
ptHTSgPHe7RBpBQxt4uWSxHikID38oSDd0VwnyhqAAUI2/hvA6r5ZSDkq+QK5qu5smmFcS2XngXK
+xoNS9hAIa+KO/Kw5usHKYwLVpUCWIcu/ioPLYzP+Z70rb0jXaMLIQPoDj1gv3EfuwF7NJ6mE0S/
xbDa9sKJUzPRUyu8KyLVtfLiJitzz6nC+dvafNJAhKxHvMOl4E5k1nO/W3SfZQEdB39M2CDqQoGi
DhSzXc/7fhyQxbIdDA8jtJEckU7Rj0HvODxofQGATMMHNsvtF7UUtCTZZBQ1LqMiU6g59qeOoKqV
s+lpP2dVI3VxWBP5SAfgNZ7JbeK2QsmZvT7qPWqA1Vx6zbRvBes9S5B7bTiRUZ/vQHfp+sNuqVM3
vOtm2/UwbDxFxA+UsoNypi4hZek106CngEeeIAxvnEENL+8sk+rfgqXFk8C9xq7F8qid/vTQk0sH
D0Tj9Npom/VmK73+TNX5jW1jQZOyhUuRxgkbvOEflcE24jExUSDHFMI2JVSvyj3xELqIT+550QFD
I4Cr/SRlsug4TFtmCoPKsY4pHlYG0UGIAD3rLzpq/cT04o9oSsNE08NlveIOyRav57EyvtWYnOrM
ctUB04AhegZf8XSrTxMVPq316PdHSR/2DDLX9N5k2l3mdBGCWBEDIWqCwsLG7ER4WZyXWFTStij4
4Cnj5gmyejWAU+RA3FkdP6Ku89OJ2EYT9CRcC3Y5+Qi1FHhm6wxYhtjoObJWhwIQmeL8ke+oHLKd
9a1ahUDgRxv34uVzRjtIyR36JTHETehMRfdF3nyAvWcr1ndAClhlHiP1KW0Zm3Ag0UkuZHs2iPga
oCFJ8pbVjpgepWsjA/JZe3cDpjC3EHtWT03eu/JvlZn8R0Ua6vAFUl9nqqyz1NbLftpAjD+VMffX
i44JW6nOZgWJtauvBtZWjHvVm5j9hYcayVd6ZLPVCuvcpv+qnlT4ideqOuR7H+mqX/NFv8bp33UL
jHH0GsqptBDi1Fza7ZGMlkOXG/bm5pz2JL4pEhXyp1YRGAi3cJrBGtJMgo8DATPpk1sf3/rXNv8c
9vRN7TKUseZK0dNkhh+BLRxboGUjkfNM0usA0BFUFvpHQ/QT020UF2j2V6uHWk39FSC8EbYh+Bfl
oGDh7IbntunPYtWfK9TVkjcRhyopcbvq6SgzgqxRiILoNsoUmbTDOEVY+Ru3L8mPLenrNsavjPs4
sESSsCugnUMa44tUOy7mYTeKR3w5Rs8LNBuBvM5Bz40XgUGd1KdqjO8GybVKf1NXLC5lfuheq644
xdJnN6CPaRa9A7NrqIW36uDqkpbdgDdPo/fSKWMVKfEG6NB0N+VmiDXPIbdmV3/Na0A420byhGn5
JwcGUm10jL3rRfwlo21wI19ymjrBO/awkzfWSfFwGSt81l4l/V4Fn/sS5BYD1fKdFjm0PkhgAucc
fQU9Zq3dDvUuCeIb6rVxZT2YcK8UKOZ0VPwQTdPD+3WqLA1atQ+WDdU8TcKYvcwXSfZGdr6q/ovY
wHGNJCyXyVmjmVITRmrngfJ+JwZlQNJZZ1AVG9saUcYJK5v04+Y8s4XiXRXGj4gbdVFt1wEArTzg
RJgDU+fjJvwjNuAkMyk+wM4Q7g0CImr1YUpkpDI9wDsOZQd0n/I+1LH9kuXNqo8rhb6KKocaF7TQ
yJ70Ys0HHTexhNBSqTez68J+NAKPoi3hP+aVXOtfV2t6FJVvJctVe+XGlS/4ir9blFdBfwxUBuWv
q7rd48nJj+uvJmxG/ZZ6XsphuJhE0tirJQOOaQm9BFeoolQflla9y+2bkloX6VcxF7e2NC5Vi5M+
6RxJzcMylK9DdMLQq1YLNlYSZ3nkX/aF2X7RM7jY64BSWsuXdfgfB7xgg358SQexHao0T0mYZA6p
S4ipxWmIDW+iDE3AGFHdkqw9pjxxhTiiljUmhHDAF7Ll58OAE7fB/YeZN2jGHhehcmd6KicjFOjk
To86TZvHg4EOeCjCkfNEF5xiywMfwn+E76W+jIV10okc7omQri2pRpy8FEhfgouCA4WXJLIGVoKH
cYycCcEpR3BSWU+vHn4MauPZ1WNH/jUeQRzYBkfTEkXOorzmS3XSCnysAz09q1szXELOnvO3NZi+
MjU/L6C24vU6/lsDeQOKRndhTh1zxY4jEuY3sZbe5pNAEC+MK85jYTnFt+QhS8ckmGm9mdagjmWv
bnpAH7WtVPq5Xf9qeIex69uWOeF1s7mQ43KrVKmL1zQOKspoKpEKihXi1mB541B64EfN1QHmSw9y
L0F+52gqncpWZYadOrmAfc2JWWkbFhjqpfYKOo08yXLGowRIMGVuzSmWLi9Ymxsd5R06hUw99zKz
dgHhQP2kdU26t5z5YJJJLTk5U/xwM2I8GqRUKq0PPW+afmj0fJZqdNg8LLvd4JmRK+/K3awdjVg7
NWMCuuZMXfpZGqmzNgzUXut80P5UhOEUE8C+doViFqQoNiioiDYtJsR9E0WGhIegyqUgl2nAyov7
rMePPTIQg7zTp8uFENelVImhGhmczNXr4vhajPRycPKxwCHRL89PS+dxqOqvrUgLSr44EiLQAJVp
OEk5+geUZ7PDkVHA0kIzAdTXgcEroyYcLagNZhMOaRFKMgVdl15kc9reG1G9McAoyqc+Lo4GfaMi
F4Jz4LAOfBo+sWPdujm+NrQZHvSFqpHV3lBMJxSmaAwKA2rl+Cgx0vb3clYucU/HKYzsE6UFbN1n
R91HjdxT2Z8K1eBW7F01qPydSWQVuUjZ4DU09oRDSXzoeMqAuLJIUeIi6ATsEeDC//+Ivvs4YtO1
+oiZiV9R1u6jKlzDRxMrHg97RP3ZHo4KpoZKXI5xhvuIePheMKwvb0bMdi8R34CCsSmoR68eZv+K
3Urlzshmt3nXWYDLLMB7Tok+fxet6tnM1ZtkFq+DVnsCxPqE5dHA1pdE7iruFSj75p6Pa37UfwRd
5GrCfmbYfIHoYvfbnGeI5nDIitSv1F+zxj05nU9bXZwUjqqphTMbdq9iMpAqAsO3AHrkWAoi1YAc
lDtUOCJKMQuUbgMLjcXTOFOVuSd/8fjK5H0V2v1MrrUFNgq4btVeIn7oo+Sjn9NPzVA+M+7PL7qa
q0m8iekeYZLq6Ym29kZIq6GQI+XQOsa96G5s85SqcDFck+TictnilMqxtFaTM2uJgwy6lKekYkWD
sSNH3IuwVRiws5dmN/NcR5NNGndUGTiwT9677FGYaXIBUgsQ75Qp8olM8DGTMGw0JBGpbqXMnq4i
2kolCyCjgkVkkWMvlo9tv3vcOpyVs7cfZnt7a/+L4B+YkdNo3jBCT8ELEq3QW5UV03kLVRu4Qv1s
teRtSvWHaXZ39ltLF7IiZ1q6pjtBhuZHqdPdas/HYfSyukDVNN98DgWdnKlkE3qOXR2Niy26+ncY
Y6YpiR1A7DWcKDqMLm5JCNu46qBjvd0rZkWyjT2XHe7CHNoWSfcRy7ZhYFK8C+jjDYy+hpzMJCk8
O9BPxea0xH82gB1CPx1TSYKik57icKMwQnWrfnJHPgx9AqmCsWV3qLFDojDLxPSMO89wZ9EEz3yu
yCLVuEn7oPvRdpc3C5Xmiwa+5bY+SlG+QE2+fUXvJWUN8UfJfdHAsLQezYvUQye6f+GwxKoXARce
YYENETsggutYry/JCMv4vAbtv+XLmD8FOl/Fjh4vBxDGSu1M7y2791w5xgrzH7RCFfVDR1DonTVQ
KGAoddI05b/CtIJ5otuuCx8mAWSDXLm9Ldzq6v5kIjDuUlkW0bmzQxs0G+gDEkXv6Be+EYDMxAcg
crQGkVYKiRDqRl1zXN/VAQAoaXaGM7f/lyHJW90MMK6/dr9zep6ydoNZx7DapUEzF4cpWezkhLEp
Ijw63s4080VvGSdCjImm3DO8/R41rfGh6F/V2J6kYjhl11+DvHqFqXgJkJaFnz37a+wGGkqYklXH
aq14ILPXBISbDh1SKc+ieH1po23mNWpxA5RcKp3130q7Fg9LT+FnlQePRwI3HV5QMqsN+Qdyqe78
YQKXgs/DHeB3BbilgS+lwZcSaMyWBLrIh2MjsWF5my4TY58osLYIYeZTvo4xoCpCQEYhLu9wKoRw
/aMADedobwBV1urrVHr0ksiwUJj4oEFHp/n+f5u0tdd4XqO/8Gkd+AJHQAQaxriXdV6okU/IrWSQ
HFeRphNFPWrJJ5Zb+2VaLbm0VO7UuGhutc6ty6LTA1Q4PM6d0FdBnuBplDA90io1gvvlHj0Y//5g
wbDy//3hTdha6R7Y/eJNTLYlyLldKu6KdWn9KO4Wi9wPFuF+e2iei5pdZS6exhiY0XwmrxROT2oJ
PLrYAXLV7p/OolqMNsgmSUkH09gsFCdu5MrPWGoP6YuGGtMkYKoQ5ymQ6rWP0VlI/IHyVrjR85dU
Gw+JRhsMUUL9C1PMrSiP/3N3vWNhnjJ6FCbC5yS1oRXsIj1FCenwyK9KlJ9b+rcM7Ad6MO5/excy
7Dhe7GwG0URePW5vmqza4EHF4tqJgDxN/KCKGVDO4owq2/5WgyzICi0iGQZ0OBUD1tGh2KPCg9ih
Qq3vYDwz7fPaYQ0EpNlhHq239pKY9SV55Ul5LZkYeoA6SkEbeU2z8AA1lBdhTUt8f+TwZzR0WhmO
C3EI7k9eNegeGQ26p/HLzjjkxJWVJ/6o+heesnGRPnP91YyzR6c1n5EifiyVk8JgLDZ2NXEbvMgL
JV6wygQ/r5kv/ILP7j6amO1Hs2kge2XfOsSvrOpzaDQppaKdmsMIzdGHJQIoaKYfmEmYAfHmMCtC
x38oQXtuSumBcYdps728TJlRp60EFcWEKZGai589LdIz7Mr+5UiuAzqugnYbVcO51Xg8Fsh5x2hQ
gO2VR7riHjVzS+YTKw2+sgQ+dYWVEABBeu2m8Qo06bL/61jkzyj4+mNhMQnFKYkvdJbJ0OYFBkdg
AjwcLI3wsw9SFgegBzvCKQV22gtf5IW8CDWwKQ9rnJDC6A0jT0rgcP90/kwmTNl6tB51Iz2ye4U7
TGkvgmYwfWU3+kdOg/kzp3DHhzQAemLHOaT39QwcRznmpFWaZvMVpFozQPAOL/pj+xLelqp7z6WZ
EWo4aD9fBXcdfnXs7Sxrzlu/nuNchKFr4a3gZdDwjv1ksfi67tXPJjafG3aRIRNfzQfr6Zq8lQEx
8LGC1PZGh+zlrW2KO5b0mCdYhKUrgsq5QhHO8HL/Ln/HYGS+okdjTR9f2RN9C2SM5JWUM7bb8B6/
or3EW1ABUV1olnfH3gyU+leZNI8myR7cH+9WNd3ZVKyqCRm/vE1pd538qW1O2kCogvVaueChg7A3
Gf+qZDeiYDh6U/NT/yF3A40p9ZmSDCc3RZwGRrhux9UZGY6OqwzGggVh/so//hKwl+xvIh5QJHIq
OAmZUYVAmiHJ3hsc/xp/1gmtBCVqa/1qGXyDn2Ed/CVx2o8UtMU5J9258qNY79EClZMnOG2q7E0T
L9rxVYLmKm7Et0nwV6e+Ilcd9X8Tl0gk3+0zSimTpLDreBkmE9VSO6XaykMR6wj8M2CD61sjA4/n
21atr7FGEkbNSBWEy/lbV37trP58Jj1Ik/dawvqPPKsQme/d1lh869ac5635LBr9s/4t9NmTF5xT
G1HRQkkaodzYXyggE3/oJ4Gyj1at7IhGsAnwmMCPHsBB/iqekE5kEnUNieOG7Xc+CRRNYPp2VY09
XxYf2cU1MImGgHV9qAxSWIIzFDT5PBrQ35P6gkkVmTk/C5g7SbrzEwFwwovUKCyNs4tMFEhLjDP5
Rrk8N1diZkMGWrsEibWxpWDBL7X+Qva/AWpUnpz1S6NbwpXJTDENATjHG8hvTrtY98FOLhcBmmxH
px1M6nbJvL8yol9FeKQ7EgLvOk4ErOEfOY/tSXznOhfftXz/Th8GQQiFXgv3MiL8oMfMiAOARjoe
YvYVgcw30cpwtnwAoD3rFQjyqPWtDwqx/S4of8SY5VFXX3ruZoDHF7kg6wrCBvdbvELxQlBtTPE0
68apb3IffjpGRpPwUlxhJscIwBsk9ridcj4gD+m/jEUAdXyLWjrUTQhou5FoV1RqkJSgu34g6lxj
dLBiyt0W8WQdTawmiZvQit6EAl0wQmE61HtdlypoqUFIjwO+P8IKZRVunlVPoamO573qXXp8bnvJ
6rGKnJ5tAjy5CXJw0/xYSnNef9Qd7c3CCnpM6lsXrCShkmVn4VIZ5n3WEPh79nw1dGEefInWvPYY
EdsLnEeut9ml1sxz7xdFc5UU/dLQWNTDkZCN7jz6wZrOmN5POv2hlU4/FUOvZXZuQn+o0m+OwB0c
gZ124ltsZdxbl/N24TNXse8QJrdFGsBa4WntdpBKeIe0CcYK3R1M1YjXOe0xUbCUTEM68PdkDdcT
TUURUCx//RQ1chftAXIBtVA/uR2XpNCxyRS6aWto6Wg6DBsYxweruKbHn5L1F3wE6AJOSWeaaouG
SOphO287PLozbp8yTyz+f3aDLvIYit6rMf43AyNsPvPNCJMmC3Ni5oPY+KptnpHZKEMQp4f8SxCK
ywIhTJvPIjsxJS/cDv9ih04NjENb+qDEm0vKnS27ywsbjsRHCqzN2kCBpIpOKgK7hSXDkw2ODZVm
Ug5njK4+kC7IbvfFKYDqQOIZM/WBRAL1yGSJaOCQGL0Ep8SiwCFk27pDyaggsaEBiehG3o+10ibQ
khi5Ab3NxfD+KUEcycfWn5CVGPX3heT/jPvEetkt/puCTtbPxBrkerwue/wjGL9SP4k61ouDwKoZ
4PgLV51B1GPV8iftWxU2P+9wmoa0FlQ2iQ35V0q3aIQdZ4TkY5zgSp9+mlDjPBZR3moUpY1OWcQ0
qnuiHcB49taKEUqSL1vP0QHPPS3hHfAYtkQQdpRd1jJ9NZAXKIzMVtlJwVpGwbQIfn/YzqwPoRwS
l6wUOArmrTgO1nIaU4asabIj6V3Hr1MJi7fzKyd2NVQAAd62tSf+CILcusiOno1Rwzol5asd1HBu
id2ost/xy05q6Y5vC6IxEkbzJ6JVW0oV2DSZJ0FUilD5X1Il0qCVC4avZ1cWVUiJy1/6ZkoYrjOe
O/6WtqObksgdwbjGCdaNonenmpDYazIhpuDtnI+LvD3xDb3t1iyq82RVw7/2udYrbvAhENVrkaju
TL53IFA7wQTJyArEh2eH+YeU6TPlcad9ym38ddDG6RkfXmdyNeVFGonqqfayYXAwcq+CuqMZjVeZ
ODp4E8FWTIDvyKEUFilHWWbvQutt3XkjgpMh2kaKOo1BfKqP+L8akhspfMDWqfzyNySmoKCRbxCJ
V8Mu4FeJAVQDrRAJwG7YGUdjvpim8MqJu2jZpyJLH/JYfBh3KfN0uLg6O9STsCpvqQvTitZni342
Ud48FpsCxlkjv6pmdIv+6E35qASMKNLrcKFOAj9Us0JAQZDKM0/ZWl71AwAJRksqo6dbnJnHl2hN
+tnUes0nLkO5jEjLUri21eGbAEgzQoV/yP/ytrlH3U9tmJ/75AEAlSjI8CMJgtdryyG2mFuuhUwD
jYDvITq8jPrQUyUnmowYVGgIfCbKg8UqiJBp2+Mk5/OzEBMeztSM5ss9Gor7GvNFjPLbuMzXWdou
LTlgS2dFnRwWQQmJ3c9fM/DOyrr8Gz+b1bxZ8YKNF9QilHh095Db/VB4RPE8JKz/YLPS7hcuFeyd
978jhAQF1kbVNreM1Qi/0so/oBmJxLtQ4P6jmCJKWYD2F2Fne4KsM2Mcc4R/68bt6JQwmnb3XRhq
/jDfPhdN8aAyeDQW7DkjA6UN6vfMEF/Uy5IPLWW+85i7UGsLhj99Te7xSWRZxrPIZof0Oy6Vy+oI
h2Ton8VfXPi3OFGvNPz5FevACfgbLC+Y/oXShu32rbca5aMTA232IKKriR/mv/G3HK0sYtZjGYP/
auNHtkmvKIo5ph4qJb2t4Zb4BgxMxxvebriQnIzJaRTcKEe1ZYzYojeJXJEej2GJ8KWUjSuBtRLq
9ASha+NEhBl4Zo7QGopCCDYUgm89KBv9y/925DlL8pz6RgRv+HqxVgiPZhmtfj+uNADaswH+kHiY
MPs1LchvYgJ9UjcPmLK8l2iDlFBEaIjaxvWCgWPxyqHzG2JT5m/DXSxanpPdE3WP2xwiJM2HrX6k
8I71aKMM3F+VATdqczBbWj4pAta5kGyKTiDtlvQ6/M1v1bKOALWOeudgj3kZjUqkR0vGN0YjMmqY
kedvce4pSnPRocdsJQeku0Idb2MOT1RWynSJhJRruC1wB+UP1gkewI1JbmnFYkswgTQ5oBZNnNCo
hm5aOqQNTi3I2JY9Iw6mPXYotDD1p4DscmVgfLv2tZ3wCRQjSJrYhaG9JLxlxzUlurt9V8wNGj9p
82usGUnx8zfbd0stdvq/NKNLJ/fJ5Kc1u9O0cFeDbO+qU+JO3A9m3ko63VfLMwhIDVgnm9m7voxS
v07SSmiLilZiqXBKL+2FTdgTwNlxKS90uoWAkkuJXxmAoiFpFNEnDo1wV8lE5+IurpOdfdm0SoQe
jveuHNmDGNeIAcgMqFEjZnKYzkI8eQpLwWZJvU1WnViuWfJhnmupvssDSDn/NwOJnXhQcFOMSGvK
QzFn50WftkFPKz3xu+SwbeyUNOf70pX9pxmsjjIZD6N7LoD2lnNCgH5J1Zv4uyXfW7IvrFxUXFev
2bt51peZLtxOWmZd01L89aNGsNeevG2uMFvXdMWe2QnOKI4gDC+lvAUbiaa+xJFpwMHvLnOE7A06
ORU5nZ+Cctee8rVT7zorJyz/D4uCSx7BK3vejIuZYs83iT16Bgt/fMsoRxv57gt2x+1IoSWrHrzl
sqIELyjBGfVBEjqwajGfDN/JHO9o1ov+ZjkF+Q9jtfVmvcxlf2avb0E+VPctX1P4FSwcjN2J6R56
NyKyOSOR9zGDDaGWVfc/FWMNoqoiZuG9tPM6TfMM0lKZBqe7iUrsTVbnibro9V4eGH9kOv7+UzvR
HpAp9qv5ITfImI7lXZ4paTrkM2Py95iVN2G3lDXTa+V2K2PqTWFBXboFBHzs1Ctr/D6350lGXmb2
H/YbxLk0ytf1QEy/4wq3ehmPfOLvHfYyEVZDRwxHwzLB4o3G1vWxNJWdZ5nLGjC+TVMXFhf4Qg25
2QFc2kwtKDVTT8y6F3ldzy0fLJPuY/Iio86eGJBytur2L95ybkQvGxL83Ea6QOTsu5e6CxyFSx5o
qnqFIXCLF46Jwm+5gZRyxDiI1hKOVwSSXnBkZzAbdoSRHaUbdiW07LZ2BIJFC+9eZgAcOU6A83lJ
l6F3U2iFpma4G5ZgcEDEFTT+wHDHvO1Aa42A+Juc/OJmqX5nC6oeRt/R9wg3VUSVsg3GWvqUvfiq
7Xy3vAA21weTqASNpgff8XXRAS5F6ruph4rp9wurf2IaC81LZC4aMNoTK+SBFbKYTT7kngZertlR
IbW53WZeIolFLsSHVeihOGnB4suOmOIeEUAwFJTMYC9riyuuUdRKDNHrlDqw3yFYJFjzCr5ntvLV
qf/1++NbGnik8MW2APIjCkQ7+4qQA+wunpbv1FG3Q3uzJgi2yQVgbJ6wRn/Poa4BkKxKWlR+MC3r
QfvbqBE9mKMifcX629MXD+uwSTx5U1wkDpuOIOqRkzYYqbUoG+M0K+kpAlgxZNiWsoSXOZiEyZ+9
ODVDvdXPkzAzApfXvaqdHiCseyofx29Fi3zhE0hxPuEHsWRv8dtysfMZk7V02Ey0GoQj68eWGpzF
zHSNP5yHs5pq93j5vbQI6yZW9h4zEWvY1DLOqc2OqJdek0e3xK/4f970lCPELpXxo4koEau4dUQS
u6f5DYqUXcMCYDA9ihEHA2mqJdSIFeUJYbbpnuGCLpJ/UPI0ohYNRmjxM8H1FdFgUj513CxjKb0Z
v9qEL/ln5WVjfonrzW2APAok1MbKb4CAyzB0R8lvWr5N6jdFAFJPpyGoBl+MDmnUObHCzU7DIVfN
tgy6DW8VM4jEqqWjV0rW3RbMhIBBamj4vLbdaXgX8RUXVOUVmn0iuyzyhXmrb7Ks+lMB3rZfA2lt
eZJcWsC2qdCEbTGEFSxBrTgVs58KR9qOZxDQfjXaM2LLUaT0QhfoCrrEI26mX0kwaWO49qSjfXOs
T9nsx4bktJi+dUw69HGCayknN41VN+LodYVovEiEqxiOpbZ/Z8lWR7kzSJmtvyYXPb8sWEU2R0MV
Ps5nLZlPSPnj3AUacjrLexSbfwKou2w4tvxVbH+f4wVnzIPF4WvhmglhLVP4okv2F9PY17D+9JVG
kzQ++kr8bJv+o1rMZxemveUgHDkG1qOIEr4mOxaGbpeEnC2hsmeaRpcHvQTsNoA9LRaFs63ufX7m
lGOPHX1f3BfPSyD15w4bBmyBjg6CoT9br8K1M8UzdP4zR4qsVxcThGEF038ILWdt9OuSMrpjI5nM
8aZZ4dh8E8Y/TRqBegrUrZ2OzBWfJqF0O4qAo71DLPK2cLteWv2Sswya1CLUq5tgincr6h8mq4Bf
2ErgFqQ+zxWgQvl5JpEwcBjA5OLswBLSkuE1tZ9iMsF7ERrCldaR0a/xxzeP5NXkj5RcSMpxRZob
dvN8tRWGjk2pPVQP6gi3podyr7vaPLuEEmlzalSdxFfFHVFxqwzlVfzQJJifeuzN7DRwNEqzkzUa
IWPszBw1zREibanBeuFphpkMEyy0eKfVK643dJipbCXqe3nDyj5ykOdO2wm0B9CwQOSWxWRG1Fzb
C5ZPVscW73Dul+zStP0Ftx0b3UQ8RSa2Nyv3t+174CwRs9QfkTB7JMx8wCZ9NgIzF5Bye/9Fi3St
UTbmFJne9qkNpi7y5exQrjuY8dyq1gV//WWrgVCcUBMsaoUMGZYQeS35bdl+iW8x+6iMfdSAxxEr
8eh/vpRbllroTdYJz9sRC/6tJqIEOHXrFrtPpqDOPAEX78gnUPd3ni4IqaPX65SM/9Ve49x8dGFi
PjH+z5168MsjxrA8+W+cyQ83oyfMH1qCsBrz6VqNQDNkRIwh6CGo0vIw/Bk+K4rkGi5QGutjM5Xt
BlOgcmq2P8YV9nNuTfeVeXeFX2eZdn/MwHwVWM5NlELR1kS+nf1E0Kc5DG4IE5yKAqev4EqWvAz6
tylPJ51u1IX6dwkbbGZNtnYjfLvGcMqOGdibUW7+5xYTWQBsI0dJTHIr/y5Yr5TbUYqGMEXv0+ov
PVE/VdX4KC0cThb1IfzmE0BZUkizREt11B51WHobr7isej0ky6Xn+kc0tjkUR9vIyaHFTZC94y+g
GysoLfnYw+DLNVJBxAS6b2Uk2UigaQXJBVEPF6bAaBOdJlE82QJNCTA4poTuNYWzEVvVxsm97KFH
O++yZ130z2gl1REBZzVsOWOL4dDRwTIFWOCkPNiaYFERAk6WIB3TQAiq11aYjz2LULUYQ9H+f4Sd
x5LjaLpkX6Wt1w0baPwYmzsLEiQhqIMhN7CMFNBa4+nn0Hpzu65ZzSK6raqysjIYwC8+dz9+jtT0
USTV3Zy5qdt6hSlqqPkISZ5VvbhR9IOdyn5im3Eg2pXTJsV7GTdvBpAHsV4tWb1gcap6vg9V2zQk
X4d48Uv9yybNQmhu0yVU3whs3PEuVl51xjypdgGBdiAgaHTXxITWaOlOxodAy6fScQAYnTLugsoi
cFhdBQ+e6cLyfD9oB4OA1l5aTkvUXVTqHqT+ol9mAFrDj3FcbuXeCmwsjlX1HVoGgad/n520FBy7
0tG4trpdisrKDq4B+loGOniWkHjWhjZUN6UWfVwbX01pMqirIInoCGC/kTk2RsNliBhrMf2h/KiC
q2hw71rtOzcfhzyRUw7E/rhPkIPJCmAGWAlPUKLa5BC1KZh+nNjRfqEuGdiVPIX7HlNHqZA0k0v3
WZI7M4Aca+EWb+SJ3dXMqP7mfqso2xZ3jWG5itnvmFNSj4Jb/XUmFOZH7y0WUwD4PY246hdsDPnR
anfmIrs0lncWVWk015jct5n2MlzVb8EasUCtMGIVPCToNnODNYUkAD61LdiCbVm3/sfTmtV6FYn2
RCE0A+yBrhcNs2+OIFa+oGlFbHsK/0oDKKOTg0r2WvOnBYslJYRJhRAn4Ti/iTi+FQmvIvAW+xBW
LNecxAZOYgoCuGwhGOJcEx8tFdVZc9dpfZoUHo+N1I97O/tBUvAwxpxJPoZU8mO9PMqvCw0Vi4Uu
wleUuIN9FBQUNbBeuANW8XRUBARl+n5V5RWaEwLRK5/hEi3BtOB0kmnO1Mf9yB+uYoxhfmUVhc3Q
RXRfAP3m0IRBbqP14pxFBEKjP+NCQiqRPUEIhyWgCImfh+3Ngv1rSle1r7crFhggWRlJIYNW2goi
juBiey2/NcNfmW7KZEuqECeABtggZo7z5OT1QDa2if3Hpkbi02pBf9wSKGi+ee2lxLV7/bA0X+VM
ttCoCfQAXtI3vwUlf16LnUWUr1DTk8LYjy6eVkHmAUowKl44OQm2iIkv/WmLKIpDY25m9DxZHYNJ
k3Ab0iaic70gvMzFv8U32G2+IjU/LZIIOoyWdtUEVqA5s/yLzNs+p3OroXMrLJLLCOSU81kvZ35B
WtVQvjm97YhlZUt0F0Z1T9VdSPdAzOUtk6Bx8RaGi7yRCcXzMYdlxMNb7NJEvhWWce3r6IqD38w+
qt7cT/ydrMN1tuxUCKMdBkutERdzrc/RtxqSHkKBUZv9ehngVIFfnX9m/fOsSURxDjJitmO6IgHY
XGOyoBMmmQKyOASaY8I2xD+K7twJ1Bjll518Z3Me5LZ+FNVPhVaOmhLKgaJwshWjafsyfRdWHgYW
C+8iHjXxVMwVA/bOmRGARXjrmubf69NmQOONfcSbs7fB/WvKeJgSxreCHovRLU356ehxcEvmEN2H
UHf7pnQMw+CECs5m5rvuOf0v5Yfcdh+5OGYtDbQFfufyLgNs7qooyNRXgWD1/F7HigCWYJqdQQtb
v3ED6bkKUM8nsMIVWfpJhJuad/L40CfU4qPLem5KoKaFU6a/Jm6N0HL5hcNVScQ1Wongtj1qduiX
fMm5dQAOTcDelxIIswkLFxOxOjv0k/YSf8Vz9wqK9RVGy+vToHVdtBzeMjHiHdRLp4GCiJTUyJ5U
FFyEoy3su4FauxflN53BGTCB/iuM8FiQv4fd6tR8JX1zxdc/dtrBzfZGh0RGKaqVr+eOAEStQjzF
nTv9wWGwCb+rlRVcy/xsCCTlQKZhbIiRb6UJu6G6K4AUGA95SXcCM7iJNSNhxokSKpEKNE2YHzQn
mrvKfrWAhAiWb4qNuTg2ceh3tunXMochyYlDKTDjHylAE/owQPnZlfAtI8cU/nxvOJg0WyOVzpzp
Lx2vYY+PIhIDc19Aaxee+PgsgyNrlvRkMq99YqNWg0Cc+hbBXjrWFFhSYT3AaA/pSI8OJjK5lYPr
9jGt8rxSpy1FrMRvZK6yl+KZTl40H1UCHXFN38GXbUwsZuNKJnq4QJ0ymQphoiDHIP+kDavHu6g9
rzOPkv90ZfwMlwY5nypw9hmDThgal/2MaXKog89ipdzEMRP2xzS/51B0ooYfnAKkkJd2Yg8yzI/B
0fCJRC0HT9BRKWTmkC4wBgUdevfTvyUrPPLIE+Q8wkvf4wmk3MRW3USmwpBZuc0Cht+x+FXE+SU2
PvP5h9meavkk6od4ujFUttpC8hoaLVsQdJMTnyuzPuj6L44kWw0elo0V4l9Zvii2KtdIwTZ99bZv
G+6ofxst6MX5nK15IBNYwQ3gY9Ru2Bmp9kBdfbPDDOQ/TaTHPMuCJHy32g/ySVtCOPt5QJhN8BHs
R3qokjY7yPQmK7T1dB+QzbAgDvv1VjGYtueZrpA/1ERT47RLjZE+Nz6SIn1gdjpo3MAOw75L7HNe
xVfr6fvCEi4zPQYIbZ8luKi8PU+qCVcmLuefHEYZKyVHbSiChLB3j+45be1qPmpn05Hw7K9UL9BQ
7XgZTV793F6SXc7mKuW3CVJMUhCSLGmlmeF17izLOA6U6ZUJJUxEY2mCb0zSFNiApdAOlqUCJzac
U3D2KdqcuklBZek4Q6Qd1qLsjCWvj8PzYoanmN9qpC5OZj6fKL2LV1OnRjQ/2BRalcY308mIxHoS
Uz77NXcZGWD4cCCPBUlT6DG7wVGK/pi/HVXV3NhPXdfo4YiJYLTorCr5KTkToEmA4AeF9iyARliC
hPr2L61vZDNrJJxU68ZErN/i1Ci13/SI/vMf/+v//p+f8/+OfldXJMyoKv9RMkWskrLv/uufhqX8
8x/1v/++9+u//on1VNZkS1dUW1M0i4dG5Z///HFPyohfrvyroMqoi0O63UKdhGGB3Uz2Cy5L4dM2
CdyzNDlIrp5xKdcrIFdmW7Zn3sA8G8qRnWOjSTeESUQJjbMCfoKsOyXKLaapqtTvMw+FeeDnyRRu
YgqnMYSjJJSQPkMnJlFy5OTNo26pM2DlSPAEjZielmVFq2O+jsiQ3KG8mnQtLC9Z9KH+6Zl6T073
xiaVKsq5NNZLrG7KY8OOT7jQycGKGbfxo++MM701tHs8TfMf8bEH8VFzEdReJGrHulOPKVfE4F5o
CiLqMWLt/awIN1EuVlOW2iB9lr2O+/zIqxf0Pw2qtDg4BEurHTN9PJn8tpyfCU80hCcoL5y5FiRo
/j23ZtPetT9JyK+rs9ye/EZVmT2FSlyTQGSRvoeITP8+dSo/DboT0W9AcyklVUlqYO6m2wjY/w0b
Cbet9dMYqIdNyUdHkDR2KSynB21WMJz5ECZoRsgiw4+ym5FTjD395nhyGYykPLwfPeeK+cNmPX2W
lH/k5nAlp3tv/mjheEmj6WJdAKzc0ly7mcRpZS8yNE/m6zmmiyowT1Lu5AOU/WT0RE1hHcrb21OV
JanEOq9cqTavOLCUzAiVryZNzrGxHPWdzAxxzOaDoVVMSGOvF36BWL00Hcpk6MczPd94biE4AaAe
+ipQsVeImg6j+gfC7L4xraCZdLoB9aDYLtODZerRVelbcYoaKtk50Ge899APGyRFHBt+3ewG4zyK
6WkXY9bPVZLNEXBZts3Y/EMa5CDkYI6aO1CKm3q0Tu1gnexKPuF23g5Zs0MlSbmY4m8lyUCvVhqx
E1rvLXXrMVvQtvg9ZLNn1i3p39zTOQ0xlMpOTxZHdtjUxpd5FRNoJWz4nF3ifZ2SslsnvxK5v45v
OXkIiTDmmH2QKHVygUtbzIefozs0i0PkK/RCJb+UtTjb9/nJ7sGLyhetjYeKoS+y98bg8m0xNrAN
sZd1dT9hs2B6EP6iP2uw1muZ4/FoCaOVfMZHZpbHSvKmejzIzx75AP1/sMvbYK9XgcG9JMda9EQq
gEtQSB3R/9sX+9/3Ol3vyP5rTqqZd8Gmpi4nnoL5d8f/DNCB+sWbBwvCaewemOvzCTCLoH3B2FRm
efsNOQyNz7qbpXInbbFU4paI8labLMLaPiInvZq0WjGqRa5uNU+AS5ieuAQ48Tp5VBXCh1LQJYW7
ijCLE1k8QVB1SCPNmjcUg59q1AjH5IFYEbT41BvjyaL1h/A63KlAaaazmIZzzqApCn2kwCSP3WiG
cLmah9Yi6FRs5SU8VLpKDwJN4gYuCqvhX3YqHPPP+IS5qjvjR1F95e7WjJ60p41yLxISeFa1s8Fh
GLMUJCCXJGZlKHabQVRHCw2LK03VWNioMQ4kR9n7bSLE6z1ur+KYGkbAOPBot3c4kfy810uZvVil
/jKL6jXs5beogyNo1NirzqiAlzFeLhXXLiMJAawvl35uLkUeX6wR8X4WMJJ2mTagYEIwk86lCGyL
c6RZMYAxyQk2eysVDE/ZqIsgxAlcxyjV06XWdX/t2MgFZlAHGpFQ9uZACQHlT9ZWM8QBYK+b88BW
pCdCOpOX3QgTP+6hsFftPhpWFFh9XyvRgdFp2K+v+aD4kVFt69/5jGwnbbNL+D4+1V1/LhklHV5K
K/dmCjEMTOaGrPs5tYbbGo2sNl40lS5UQSlAA1qicv9kWJY+x1Ostdyr7aBrhqOm2MeZeNtC/bRq
xgdpWU6ikU+UwRbNVemja8QAPMbpgT9rS3u1G7Wr2xMvJwHFIK6HO5WClGj8tNcodI3cbKncSAIH
N6xuyBUicbJLr+aeLNXeYnVeit5cUoIY7UmlSPEl/w3yffqk4ZOaLwB6ajAsa0DyKxirozGOBzyG
B5ve4zvTuUeKjci4j+mZUu2rGM2LHhkYSZiBMlzOeowe807mqt4jqRH/ZLjq/P3urgvtf+zuKtdB
W1FN9ndhGuI/d/duEUZomE3hcTJ34Ks5bAWk9x0x0TH8hTlk63CP5KSJR1u7R/mfMeuccbmqTG4a
KuOBSOTGco3hgs8snVCIOVENu7h6FHPt40ExJwrb6tn/MMEYX4wXJl4zL7l218EkPjm/1gsytPm9
gH4sQT/aDHsSDFwYgZ4tgIlmu7mKfSfuvJFMQAgSd4Y6ByBbxZJpP73ePx0Z8/cTWoLRBw6Ihfiv
U+I4TtCecIwkbxaAC6XFMQ3oMooDJliB1spBGZoB1bAB+8+xbMKgsAJJvjYz6IlkM7zZ6/B0YbjT
22g2gWwl/NPZL4fcV2PF48fu2OkP20D8N9ACz6omnBjMjYHfMilhjf3cz/3WJkBSLy56rD58jdTd
oqoHnPlpFR5P1Vd/UV+BbBcvZM2YGing/zw1Wh8sScK1qxjzt3pA8Myn9Ta3Mszr60gFg12mu1QC
e08d2NwDZNF2nUbKTb0BhkgIIWFxWnHtrL/UptnxtMJN6+GA/VgxgcEN9lQ2x9lk52GiQ1sRuhGR
4Nhtnt1IdhwsEiUR1byVmeDFc+MvduJTaO2106+uEMwb4q2gSJl5Tmoz7lkmmlPSQ9qZSB8pYdPv
6svG21DcoI61Q7enTAoEkM32zsUt3xuVZ7fNW3equXQryd1gWDMsz1iWdWdgf4/ImUVBS2YutFgY
WYlkoh3p5oGJ/kZN173olTuoaAT1KwOfHgw+ne+HDvx9NHE06Rl1azwc60EqBiYC9J+BQ5om1/SI
RhUcqG9SDn2pid9pZ3llFabvT5wT6yjN00mi27f4kQ+/FYPnexMxgS3l6aDAZWJQskLK6YvKNWYs
99RpqbEcALIAs0DSyZk0lDHUKB3yKd5PXVZ5CEoUrbNGVxkAtQOO1Q7mEzmucdmq0MMTpgrNGHRJ
BZfR0yDyaxiaRkwSJ2EPtwqt+iQYapNb87uB/hcM7voCPO5A/sOAFKMYH2Ecf9qHFX1NCUou0Xio
e3hU3IknBKNYekdBPKioylH/gR8u6Gmtyc/6RdULhxaoWFqPyZRipYXcA+yGSzBdJz4LJUNnLv/8
GyqcqSfrt6FRJaFuOKtfJ0jINta4p+s5U67t0DrwfTZTgpzKJBBrvtx4FHnQLHN4JpiqzuP85z1H
g1iw0amW1jhKQ3+shjBgzixkbojDcm9+peaMZVbZ14t0HomAhTDFFQh8w/til/uk0cl7UGkTeQ1y
mw6CEzJyEflRJBM3ioAW4IpSH4UYXpmK9ArfIKnmaAs6Y1zyA6wjrz61r+2iuULjjIJjXPokAuxG
PMqVuf2zcKFVFk/KaQLhS2taz1G/q6bD7/E7MqMjRiq5cvllvNl2xKEyOv9Rv2M2OMVoNlU0vyS8
dog75QmGjsGxwdP7MAiN3+xC+xh2RXWdpsoPV8KsCUJGl7uV2h3WLyaAOkVhSb9XHS1XPKi+pBkJ
eipsnjnom5J6wYJKkRjVTv3W6uqMjSRfL8qYXbt8ueqxeUUf4kEdMreM222bzvdMGu4GvVyAveTW
OglLuXLTu9SLehZMEjejlIGOUn0Dx5tNF/Nz0A+6qNmndJQm30UVXgbmi8O2pVM4oxlOU371Mx5G
sER0BWBiI4jbcNwhL1DBo74ov3RAqfiOhu4sn9fPBJBBRlOKXh4mDcYQsUj6fP5+N1Psv+xmlm5a
sqybpikbFhdXW/7P3axeOzNtZhilCim5nsaZFE8Of77O7PfFn4hhR6KToKsLxKnRzb0UJLnp0pvq
jU5CGo/k4raZnknK6lg1/ZE8ih+xNijtMW3JfcTRESSs0Gh1ZZmJc2/JLbfqehcF3ymUS67OrDa4
J3YV6BbtqfEjQ4OtYmtVgb0BcKUcmlJQFNWGnq00aBUbRz+sBTs55fZ0klvy2pwZJ7w5tcREd6dW
1dVssusEfabigK+iRfZd0Fgc8fT6/Ds5PY/kgJn2SMHQtj6FwxCt7Vzjbl6ThNmO8jrSzKFKIZet
SzFVd9CoDIynnKZVEeKzBJfLMp/wXUFnb/VdDGt+3OrF50HY67b6aMV5WJTtAWF3O6fhcZG5DlXh
QaGsWxmNS2aE166WbsahEeY1kphu5MqtSgHMMaiasUvalXID5fgU52j9UK4SzTH5owrF3W77m8j0
SynjH+gC1hOu1eNpkspLc1E17S6kYVNyyFuM/G3u+/fiJfYlwCYSYBMb8SESMBK3txSCZWz6t5e5
S47zwOGrmoJopcblavb9mXLvk3QcaCclMqFtZCYn4TZQppzCWjhoaMo2FpzNeiVUDjgY7TF0FDZz
nFKfMnlaadOQi5WHX+mYeMuB8Fy2CVR+kQmLLNj2AN9CcFV//0Br2vOB/W/DF0sXkA5NoeqWolj8
31+GLy0DRLUqq8q3KgCGjng1u/jcNtZFspabRDCpfgbJkL7xyoa/jZBXO4mvlPoQNjGPwS8bfJPW
chzB6w8wTuVAKe2Ld9wuZN6BCUemSyR6j6j2Nl9LsgYhpIIOAqyiMVlqXX21XUdvQ8d6cVS+v3kM
dAI7ystyywqaIqCPFnZybH+uF5vGB43trGnRhVTO3rAcjaBrtZ3gIzZwXIRJTdQbYnAuWFrJnN3m
YdlShfW2AqWmlaQxApUEASoNkEDUKt5AWyhnrVzOAt+3XOHkZCdVWuXUNtEJM+/xtLcYjd6mpX43
6SzQ9F+aWn1olHm0IGLwLTTGkRTtEavhz3TsLspgn5slP4fyetq3j9zA/vmZuAB2IoAwUeM3CeRT
EXlj2rmWbu/rzyjGKyrdUDhsiyH5llEkKaVu18bq7ln8U0g0M9tIh6RCFpBayaZ+Uch5dC1dF6ly
zJ0hTS6YXS99sl4qQ78YpnrJSE1nr0XPQFG694Pu8byhXnRdQykrV6bG3Kug/qqW0ld+ch1J7LuF
lDXsBqTgVOjMaxlpbXU4eA1VEdccY9dI7QRuq2tc4QQYU07AC7kKe6/BI6WQ5zD7SIsLb2nlgjKU
4UavsuyVpCfW1PBtaDEIDDTBLIFOA7D3BJ0XlLVY3VP66/atTVb++JML2Z5iZvZ15UiQ6fyuviwV
Cx8pUYK8cje4HUA81oblMk8lrQyb9W5m9nExi7PxJb+0DS8gM+R8Sv0cpr86ZZfamq6skvwZW5zc
+VshW+BJxcZSdBxzMBYLyt+g2eXqfpHMPc6zg8GAsGD4Pc0GTuZgZeYcP1LOJpll+nMVP7pBfcmu
1q2yxrdPhUELs27SQ5j7ELDk+TRBYJW4s7zHs3Ase9hpNaUcTMpRV9EA3HTFK8w4PmTGll6lXjpX
o09C2de15ahaZWC3iORjH7QITDIKAY45OuOwdspYOzWurf0plDerzI90WiG+c0ItUrexcl7K16fe
1ZrbLBR7VZ7cxZWZFayvi5y/Le8LUygmGpFNO63lWcA254i5m8qQwWydIUx2NJS0Ch5OUhz2dI+N
8hZTlZLV/bmXg1+MKJyVTTazhA/O0Up2f78yqYr+nysTuyvuW8ohNGEJ2bTUv6xMUcUEQ61z07WM
yB00080Tlbd68NUbPkw0dEFgd97kfQMF82nng39FEYiOICeH+9nA6U11EcKbMyQ9r/avoWlxnYJT
7XakWqgx4QGIIY6eK+y2CnKLcrA2CcqkdiiIxstbmaFLfXaYpWj1+xqFb8r+BHDEt1pn7LwCI3QT
LV7TcFN/i6z+NUztl/LazQOWq/Rcak5/1dORVjcgJEa+Myg/5lOTZjj9mHsqIAAFyrCQD8LcStxf
sn50rW8lU87x0l7w/pT26ucK7gMsKaMpHvSCbTj+HcPrmI8Xey4v1qyfF6k84/BWNZqvsy0/fOxm
igesytN/NbzOkIF2FlSC+EkQojhnAURGPKmWHHyzu8h7r0m97Otd23MqEJE7AtOsaKcqjnpD9qX3
yxkY9IVO6mjZLQb+8whVV8loVUPJaCkZz+9lT7MXLVHx04qgMqsx9rmK7wD6q83Z7bLw1Bb+uv00
mbSbP2HOcTuYSFdBBozXnZWrvinLPiqXNqee2lX+1LKx1386xXCstvbSwnIlX00o7SAgEtmyz7nV
CwOxBl0OrIATEL5IJ+MEVJX5rltHgFRg7cFwmO+6XdyJ4m7mBOuvWTxUPIyiw8vs1odFtA72ROa+
RFuCSqhBXipBGs4BweDN1NHHgvSbUtEZbpmzAah7pHKMS0w/JEl9eG754Dv3xTdOop1yTdFAfS4W
NrBWwTUtF/yYta+JEEwMiWlR/b9/TzT1OUD5bzu4MDij6OxS9DfpbOfiL+9JXAPD7AuIgYlKNh6Z
v4k8Kwy9NwcBZ0cuZ0uFxKksKrL6zS3Xd8aGYLS9Q4hHFWFV0PddBidiOdtsQoMc3tG0lZYTbE/P
ucCCRHweyBReyV1yFiiUHT5ay1KOdjISxH4fTNsbQpwnhOKVRnJFg7ie3tdI3tMxmD9yqPHT9MPM
cndkBNoyApURbkGJZ3dlPxm8ywxE5PjEaWffoO6Xnbo3aqq4hmPVUl4hc2au85sqUQfbLZdLfZWE
cc6lby0zTnb7CRdgaAK9xcFR6gedyaHI081KTCaHDTGOwzWh6ZwVgrYdDe+m7a7w5EXUOkD+rqk2
EbAgJbLicbNYAZ5Aj+nPvOgcV2cyQ8O1SKcrcYxrPIaXguKZhqGaGD47zr59ojnJa/M6ZymVtQcp
0fdJhh1O96YYDWNWPBolQy+9rNwDo4wb4KYacFbifviOvhp6CMIpZLSKgQHDa+NUUX9oNbg+BTz7
DUOyl2hndgTC0tpJ+fspwwWmjhuKnAAYE7HQfig6hQWsDAWtelre7pL0J50n1+jGoO+9Gap3uFdv
Egd08KdHLQz6J5WOE4UyHpODeZVGFJMuKHrG/JxdQ7DxA9h48fhNe/ahEAjN1kPAOR0hQpuDC6kD
HgxFevLeFOjyrRY8h+INPrSXdy6uaXNh44nz5lJq4qos9X1UR9hbe65Om5SeMwazl0UCDmzTOkz3
2VKBS1ZvLYAoE+1NQ8a0TM1LbYyc3c+ODNQosYoRaNaa7VNUbrwiP2pccw1cgnqFxwOMPzA8euYp
mtsrseUVmnA1kKHk4tmkXbzmkrlg/LF3KePgaVz3IcOiSTCp6YGYIODYNV1A4YP/8pb1bqNFuGSd
2jeT8EBfDgoSNHA19JoXXifF7e+Lp2szIg/7sBUd0AQOcAfb5KI1+nWywHmFMDyb9UX/Jl4O+ZTg
IydeEXMcqNyGia9eqG5V4FqYbzG0NCLmY0YYC9OOOx5qfFaD7Aw6VDKkM2Ht2xy0uQSygHRXn1Tb
mNIIZDvA2QvnCM0lcqFm7UNSZ1pa5gdKykNwKp62ehI79nzQKxR2XIydpO171A+JTNLMnU6n6kTt
ASzK2smgy77tudzRtZznum+Osrfc0lPZwRwSBp1LlR+xtzict1cK5k2g5p2A7EPc9u+XNdX8y/Zv
GboiOAEowlZNwS3lL8tamqq2UfUdSOP80Np+RIDX2NiuUT7GePUGY+J4/CpoHY+lL8IvEDhAYAFB
EdBhBFYHITXQW4iEk7WgzgfTLjkwWnkQNOJwJeO8wTsJJwXP6XPOWzE+0jBRNJgoJEwUKnGFEAOn
OnxH5UuVayc9Saj+uWXLa1GtfjtyvRig3YasoNO9Hymftcrd+GwQm7EAhMBCWsaN0BPRNPpoPrSM
S7WW76eZKXwMmVufspsGNa9L8m1emYHN2CcyyXRm9bE6pdzkNVz83zopneJmvK9dty8ZrnZ5RvQQ
g0J2LXL5asXhFdvvjF/y0dDlGz26KXvs030qrQ/GnJjt4dlFNbnm3146tJdpqi/xWl7WmRoTjQfh
HN0yVcY6wikKcT3ndoLxUbbcFikhqrajixk4QeXVPRnPTRl7C6Kp6A74P+i153NbHAWM32IeS9qk
kgEysLVruSusd4V4M+j/mYl9RjdzRf1M87G0KbTg5gw5zijJepWfBic0hfCxuXlvNdmLn7V0TbW1
bjsW6VZeQF6nx51JPB7I/Qpqd0ZOp2BUYZSSc4mT+DKZoUTMUIpH1M3PkT77MiRogo46KluHyobu
imqZHuzY3DMBIz3dEJgwtn6aSVsjegyzum/2eq65na14vaH7s6EH46k/LIDi+kPIMAzZDiNVkmaX
dKFxOwuvsb+2g1dWszenGi5502Ny5pUnhU+SfPjeZG1dSY45NIkQPO3IOyASufZA68xdYvltDhEQ
V8S8FBVzcMMqeyGuDoz+2obVYyGdT2Jww1EjoZCHmbcR/65Qm5PK9uv6xzqBVxDLtkFuNlg8OnPC
v09apn0PbT6dgd++IOgMy9NNQmdQ04vlPO9PZ3x9Z8HUQiCs9ukunNUL1dKFzp+8c2oC/PX8IUzx
/zmwGKb5lwOLkBmdGSCmgePr5v8YOQjc22UUQz5sqgiW2FYiRKEOxq7VgUtHIPMcM6w8JUp8ZgLi
q4h1l80LO43k6YVCX/kPSzX9Lqpxkm7sl1Ft3aJRCMtJboyQ04+9B0rBSyxrpxl3g0Ts7DwLOlTN
X+Rqt7C/gEbBhCb73Q/b7aub+kVF4sCP1u7cfio96mRHbEZcfCPqJB04PxQy7QdWFJg6+NijH8tN
yVInPYavffFJ8yfH5oFjc1dS2aljIoZC3uJwl3G4C8oBBQ738VnffDWh69Bs6FiS7RvNI6/aK94w
9Y9uGDBBNtF9mF6xbv+BSt0wfGcdpz/9LJr6VO3e4jyjgLM/qidGIUNTHdKaeXQrQI2KI46OU5mm
V/HVS4SjfGWwniicBu9fypFc5Uj+LBTiN8eh3hJV/VZ99qlGhuteXY2yAqXH5QoUCR9WSpDeaYCF
aYz1I0SX7wW0/Eol99taxFS+itOwYkGxtqFW3UDy5yRMy/xsghkqpeHaiOzWY+noBM3wZOzbIwuu
DVx/+kENrE3iviVdNu2mnUbfegdebVSgXchuwrVYsxH6eNl7GdyudlMggTafYQ1dBXYYPVIUFZH+
4a81ZQDdp+2wRQ81pEp7OVT3hPnKXGMlGz+gRTldgbWK7d36Xbjlp8Y6TQyUh90ii4MTZmfWFWeL
YYdywCCJAIphIAAs/Z6AZKrMu3mhXPy9o4xzOjFbPdGOQZI1ZfLJ20eFIh1IWDMZj90gvXXmdQ0q
LEj4snzEi4EGHI5xw2zcu1q5Y20M07MkK5SKAoNNL3m83ASe1GoQG4FGBH/Mm4lOEU195j5gBVVZ
BHbha2nxT4Run6+Hfo7ZTzbKeeQESCO8pB7q7hpRICh7lPGWb/KLZ5Y6VxaEHLSlySmDsQDuvrE0
xmkhkf/LFfFovpXM4SzmcA0DGNJE1jZ+F5464NnuJhxXVnBIbhDFXTF1rm2RUTaIjXbbDSrqm1KL
19FI4IwxScuIidTZo32X1OllKqK7IuXXdqnPG/OTqhqbU4OASUh4O0VM4hA6rmDdMmr6Vr8xoGxR
ZTryPfVCcQdo5T/JzW5+Dp8VhWQU3gCK7H3af3Bx3/lNJNwfpLLqnXqlOr3nwRK/oldaASjNSJTn
e75JLJQO6sBWeCCb9DuUgXtRlxbW80m52QD59U29k1bAM6+Y84zxYmnIfqeYqJ1Fgh0EZRT9yGJ9
M1P5WuhgJHmL+kjZp9R5HvWf6Y+GLpAmvaKkXlEkUbATSk27yWLKz+VlaC5KfxR9+pBs8TK+oR7T
QosDH/QdQZtN9qDg80FbLmb/tXZgAzUIz6g1pBBV+Ax1Y2/XZ5bqraND+kSX4Ka1gqSK0Oks+ALA
tuziUt/7H9Kk3lNpCUL9TXmL7y3EwPyM+b3qHvgbXqo0flG0+J5y4cfhNRLUBYRBH9x80mm5K2ED
YBSbcHbZdMacQ8btDH1Li9X4bgE7TALkP6a62rYj3wJv+HLu36yUi/L/I+1MliNHsiz7KyWxRzag
AFQBka5awMw4z0YaSd9AOGKeZ3x9H3hkVTqNFLKzOyQW4eEklYABOrx377kFElqa1iGulvKi5Aul
RZiwiA7GfEvd9Fj2eJ0ew+5l3pRzdCTpMk+8saR8WOQB5uLUZLekIPgiJH9CNVs51XnHunNjAwqL
CFTWMJ2lKT7B7ijVDVY/aADmAeR+rKfzpYPLZI77LWV43teQ97V/Ky5rRL8VUU1HefbSnzfbiURP
xbPmRBcWTPPQLfC/0LA6XwQe2sTuGYuN38xo5Ff5XVIcNw4EaZjA1TwABoXGD6iSUn9Qoml6bJ4N
Gr19AR212pgAJtDVHdBvHbLTMAJMcmsgoOp3zg2qPORILulSQQoeUTFLqts2tqlODdTi7uIOWgDs
U3XWP1YOMHgTvspanZn134vt//qgrmx+qy1finKqoyBs9/74X5flW75t67e39vyp/N/Lt/7Pl378
xv86JzmoaIr3dv+rPnwTP/+f46+f2qcPfyCiOWqn6+6tnm7emi5t/1sHunzl/+1f/sfb758Cfv3t
P/96Kbq8XX5aEBX5X//8q0U2qiiD/I/MdPnx//y7i6eMbzuI4mj/q9+emvY//9LocvxDmLplOsJk
72E4/KDhbfkrQ1n/kGxLTGWr33/l/vUfeUHo/fJd4h+WNFzlOrT+ELSYHEeaAj4RfyeMfyiTvqDL
doadB7X1v/77uq/+LtT8/ZF8rYfdO/fYoMhc11z+kdKypbl0IP9Qw87mZPR91fo7F2AV05mBzemP
W/HPEf9U3P40gv1xBJU2GhTAUdu18Fz8nuDC+v7/b4RlB/jhGmqjs3PN38W6vZ7Z4ikCBr4fYm8T
yW1SjmsZrmVxi5Rtqo9DlKKwAlfT3F2Ms8Cu4HYodsYWEfMkJX0/1HI//iiwLUO5utBdJXRT6Lq+
6Jf/uBpgKJ2ILM3eSfIbR+ATki5GEP0wyhcXhPhEGDYlPN35u/P8xyiy1LXKEI69q9A4lZUBVfik
FM0qJabj++sxlnvz8YIcg0a26diWbjr677//Y6iqjUs5zbnasX89jGBIvhR02e6Sldg2LAAr921J
Tjzv0QWv4tUPg3++Tod4Gyr61CyF4LZ+vJuT1fuzLzK1k9YBgFLCbU/x776pDVvnnn/tA/woJ/pR
uhI/fZCfH/wPQxt7zXs3y+IOGp22G/3mITDKbQNa9vvLs/fE7DwsH8fYe1jmcuCIpifiHrWdP0xL
8KIDaLvtOKJlA8xLTTVjjQ6A/8wE6sCNG/kopQw7y47++L/ffO3fXxXlrvXy93/+/ln/+rPjRIrP
8/dg/xr378H+/oZ/jYsxGfzG7//7+/f4+89//0rmSMjV778a57Fut1//ovtf+8fofw+pqvjw+5v8
xfMrdDYMluXYYFasvUeoABI5hGmodoMS5+gtgEFS8AwPk6zDrGH89LosP27vdflzOHvvsQHIj+8y
SZt7/WR4Ms/MI7mqVu09+9X6CACH1x1D3zqMT6CZsDe7+f5aP08+rFMQmGnNu1IZcu9aqyl06HKF
/g4Do5eIy5bkqzF5/X4QQ3xxiX+MovYuMZO1dMoxdXbpcXqV42XEZryGNrnSqVX8NAV8vp+upeu2
sE2XjA1n/+OL1JzpxdBau74BWoRG1qRR4bUmtLMcQ1ZWV6vGrh7smHCb76/zq5GFrlyKuC4PkNx7
OcdQa2NljmqnW9pJS8SiAbku1NtjujlvRYOYKoB+aEbH3w9r7KmGmBR+7wyY1y2uHKfLxzlvxFfh
26ll7eo1SOk11pb19EgIGpgbeDnH49X/w3j0TzHWLI0hypYfx4t9I7ToiiX3zQZQ1ope7ml6oG3c
OxyaG0xj1g/39fPE6vIq/mu8PY1vGs8jIde2tZNZu1YkJWfZ9Q+X9MVHJ03BRwd2RLlyf80yjLJS
U6g398NJKjx9BVa43c7kwsJfXmm/APofo9W/apGSu6BYvh/d3OuxLR/gh9H3LtCcsOHnuDN3fQH8
eBS96UkZQxN19Oyi0Y1fbRBfhQaIKEMfblML9OmgvQRF/SuwnADuC2rwIeC/+sA563sUD0OKDtqo
yjsNS4BXp8O1KMJo49TkXA24xpLpt/3CksS0mk+ZTk0mDLAWtBiAtbg/Gq3pyBZQ06p0aZpOCBN5
GGBn6uAyGw7l39+BLz7hDzdg7wkO0qToI63TdhVy8Q4QH/HtP5T8fzcqP86zvJi2zq7AUDYvyd5T
G2L3jAw/T+9N2QOJtPvkzuwA0U5RnB9moQ5zcuov566644E7ZHmtvHaowJrDZCwD2F5+79C4LQNv
lpHtzSJ7ziv8yxEnU0+FpIIb4let1DqxyFGHQSd6XZzQHNU2oZWkm0GXN7GagHGGuLKGwRSrrk0A
rIxJS0LBOJ6IMVReH1F9n2aSKXUj3U5Y9ECRUSYv4opDpDbxkWQjZhjxJkIwjFp/XYsZXCGVBXqP
I2oJhxfEWsodOg5TR1zMGfFVU+1Qyy1gMWjM9GUdApkNfG9q5psKMq1NvPdK1yZj3ZZESCXZ9Khl
PcdnuUR0poO1tuulYRjnN5pJO862bpTqtqgrftXOjOcPABJBdkJb6YKQjrrubpvMGDCKmfIVDdhP
c96ndcu0qS8wwaMssAnD2ntgzFyPXIcs1l1f1tfklbxPtO2sns7av/lgfhxnf0/n2z19Xb0yd10g
TgWaBw0O5vdD7CtRbLE3xt6ykTWBnkkq5rsQgqxJzKphWDiALeM8IzC9pouNhc/WSA9unNNWI2UD
4dCg34fB0fe/yadJcPlFuJ+CA88XK2dgqUQzs9zcDWYBDjjDKRhnME0xFCCfSrt1mSxB8BWoULQz
ww+z4FcfqTSkcNAbOBxV9j7SIC5ip7BGseOqDRV6Cgx9XJ19f4lf3uzlpM0JiNMBp66Pa1fm9q4p
Z2XtlOHBWF+Px4SurGtQDl52rE76Q7KbfviAP01u3FYpTMNmwrQdSy4X/sd5qDGNdKbuLHY1Yj3T
bVZa0v7wmH557/4YYjkV/TEE7RA91DgW7AZpea54HjoKVT+eVI1PhyuuxNUd0zIMYZmf3rrKnnV/
Vo2/a9fZExhElp410soVIqTb8YkmgAd26ccznfpyWD4t9gAslDwcH68ucm2/s+be36W6cEGtpf6x
bilay6pbOYpmA7K70DNtTcPIgRQuKPt7YUoXa+zw6FRjxx2vSIYK6IHnzVqDHGKqkEzl2LmqqhFD
RvDkpoEPhq551pz6OdCCc3ZyD6EQ5MzFx0lAc6ORz0Ph35mDfWzRgxFmcT/5LpXyotnOtIFof6GV
pvBBblXlvyO8AlRVzi+VXj4E0l9a3rizoUpGsWS11fpzxH+wj8Np2zfNVReUD0SrnM196W8ou0bQ
HOJdCSjX82XlruOEwzNbQGJIM/dqgNeJu7Q99otgGzvxtWOOx21sHAR18x74wavsi+DYd+2nsQW7
wGJ30I1ACpysOi26eff9W/XF4ycNnXIJ1S0CRZz9JzzP0A0ljb3r6/MUjd/QXLfVr+/H+OIhkFRI
ePgcZVEG23txRalkCYRY7OYEzzMB6BbkRXM4s+T4wxzx1dX8OdLebqwXKRkpARPRUD/NBoako9D6
YQv9acPHaQg5r+Nwv4CA2HtVOFvgR24cSgW1Ga4SvTqyBxzgOF66sULAox2L+fn72/f5opRFSYtq
jGmz/dk/6IWUzJK5cZydEv1d1g/XMss03P31Dzu5L8dhmgOEqtsGGNSP72rcaxX/aNrOHDTkBRJF
UH/khuH5v385WFsMCjx4//BL7w2jkfdR0JrctbxurnMLtQpq58P3gyyP1IcdI58S7WLWIt4rNGt7
j5wzCOi4buLumkAjy3AbQNirJYqZZ6kVm+/H+rz28qlQnVseb/H5DBeMtavScNR3pm6QjTvuUjSd
AH2o2oT1i9HhvyktElGFu/1+4M+r0zIwoQacHlmd9i/SkA0hOL7Qd5LUHTM7zZvmh8WJQvfnq/uw
cOxvo+yU+oMR00SKORavSJmCBzF09M39BGsoKc1uW2i04WfoxZWxq4hTBqkLgFCzc4wQrza+tcUq
QAH9oOdo0NVseWvmA5KO69eiGFZBzvGnyGcm6ll7ki76b0cn91qMRbeCGKqtJqNY0uYeI+W+imjG
OzurW0EWzypu5mMrNmca2RUGlIn4EsGh1savNhcYtXJjJIEcHz/0Rj4DTWESMIl+h3c3hQR8ZAnZ
NioOn0PiF1TXPuhtAshUzNsxGJ91uuarOcOIR9gErUYEBV4IkXVI/TVLW0ONnDgTOLImPTl4U3pa
PlYD8CRNHZVGZBGdlMr1JBoXm0tPHiZC8R4qryLVNgm9OkBZFk4OpkkLDx4KB2uQ17VuH5aJj2vb
bi4Iqlgrp7qru/FIEnxeLlZoutR6koIv66DW9YpMzMqYEBwWw2OR1qRBlhAl0F7ZFoYps0XrmC0g
o+4ZA8lAxFOBvrVhQzNb+uzlU/XYtClt4Dx75mnqoA2k3Uam+XNrukg6ORoA6RnsTaBZy+GrXDfL
Gm1DEDTgCmblL4uAV0+NzeNQq2ezmGsvlwDfg3qEFwCRQdLgi8U6znN/8RiehoT6CcV+FEnnkqNb
n3Pc2ow5jbwSJXRgti8lniekFQHhIkm8NZpgG3AUP6ttsBIOGxnPhhnBmYcudxj9Sm0gfXMavWcE
QZ5EHAYPpNU+9sp41n2IJjGBWWXlPIOvmjzDIiDEdS4s1tnDOhjGU+FOjwFFHoLvKWwHhM7oxQhm
ofVrT8sIcLdKgeyoJ3p8DEmGgbrnngYcAA9sJ1c3dSeQaxDT5A2mfm7G7oMyCKONE+vJUYCuc1mf
NzNNVfKT5+WyXVDXXqFHOCxAj4TTsenLwlOpc+uaHUKcNgKDbwUHrTDO+xwseDpo48YPcrB+JpFU
4BSLrl/VOm/S1AWXTtE863F8jyL6Ue/TYGWY5KchPMhXEgL6YTX0ZHf6PbkgTt5sDAHSVRLKdUc6
0jqp4IYOkfUIVWbeDBl6JgELYggGQj4Hmtf6PB/mWf4ELGk5UT/T+iUFUTttIWwDzCFxuyGMS3tL
lVNf5EazrkklaxWlOkLVNQmTPZuOh4gtUNoCqzH74S5M9ILsWJu8sbrm120DWtLFL2mM17NEeme7
0KIK94ysoiurAYdE2TpaCs6boPE3dLKPfNRH09xxMtcP8wIDgiKlPhmJJgmluA+icheO0cQHUmzi
gq2WyIHcDISihco/halyVruA/pIwfC/1YKum6Wkyw4sqQOGI2Exv860bDINXxTjSUue8GMrDoqkr
6EfFkSR4uJSIJ+Z61TT+tZXWzWoyrROkI7fKyk/mAV69MNE+mEZ+a0ZEj9eIBqtFbidyrI59wwtp
hSbRin69LYbsid/mHWThWd2tu+rFGKQnBNqvqt4qcIWY55dULPJtdo1fgCEOrgMzg2xZoMIjGrAa
LwaqTp6lN5se0gZPmOBVTZ6zICTEs/B3pVbfNw2Bs42FpZswN7huK+4BOiFMN+W4HmLwwZV/2M3R
ygDxNkgY/QEJ2rez/yaFQPKT3dLqWo26Bf+I1GEBeAhkx8TMk0+w8Lvg0Zwvwth/K52ShIrUY5d/
oNJq00sEsAbR78vs6/YeKUUKCqUVPLTo4wag0jGaPGXpWI9sCiivEUg+P+5f6gyxdmbfWB0AwTSZ
PV/zV5kYL4WUxEST3WKsnY6UgyLcSLtcmUW11gpwaHp+zVRfeRHid4t3SwtL0J5s6sfqsJ7G2yA9
t9v0JUzGG6evoa5XxL1bh6Ne3FSGPJOw/Qtq6S3fak8YmV2cgfq7X776yXze2f5z1cenfctcJcRd
rFcAlAgeLqmvXdjGZdTVl0X4q8VR0oDBx0BQu/JAF+YZTZcjpidSjbJVDz1Zy6dd7mpQMphAkYaM
ZHNMUQ127LVEDw0iGdV1svXR5jvwJFVcXIwEr8j4oTXISsLvRlEUe3GEfh296wjNtZ3Wph1s++5c
QMKckUwwsfAW20glS9A44VMt2+OmKDb5sKBbrmZoZ2mIyjNAGc6q0DmoiHD9mFF1QqHGc2Gomkmy
6dz4mMnwoIjqQ/YlAFII6XKsqzF5QtxzlPbQK53wtEGgOOStlxPZ6pGVt3G1SwwbSwiL36PC7t31
rOYjfNdQP8qVwr8ZJuVlmuMwQz+ZtilJGVBz1LQKQAkkAWpT60VJUqZjhD1TeBwzbwyIU5wmP7G7
zsty3Ytm/zjpqhNHvcC1pfYB6hrukakcMl0tJMxirWRNFmu+lmiGe4dwovrVaazrurtv3Tt9BHom
/Y0QTBgYRy3mrqmlYoxDPoyqq9zoUZviPSYrdcTZkmnG5QQ43k7bTVDo67moPJu5ycmI4LQ7+I/Q
133fXXcGj+X0HNQx0Zn6NcbWkciY2CIb1h0BDQvPCN8mifG9d7zJfXLiJxPkvhui28YqYBXPg9Oc
oKYfADq3jXOUUIGodWIdiv6yzJJVZMUHITavrp7OsBp4efkK5ZHgBng5TvvAp7geB951c4kRwZs5
HFKexjjjXnTCXxUYUuoARC8pFWb/5rs6t2BcKey/qre9kke4QPZdZlN4AGLhROPHFK15YJnpFRG+
yMwq1jTtoST0ONSzm3GAL4Q6OWlCwlOA3hKCDNhp0+BJ9yF60Pv12k7d9CHiAh68sjWOLZ2UGjBS
4RhfZnH23BT2uVEWmMfLTRZF2yi6Mv1sbVTdqYicx4RNCxG/QO2Rt5NM60uSxntna8fBebnUCLTJ
Q7u9SjifGRG/pq+fQVbjMenWvXZW0J8vS9IUubxcf5SOugpdf9FYreR4oyIMTe1OZ8sXN8Fq7I40
owHpB7ToOpiYGuWRlu70TPERkmk7FA8D7jvwm0EbrSVZ0CHY6jy4KHsO+0Z+WgbFvWHvfJ86cceU
TLJOMu2y5Nyw0T4XBNn0AO7cm4LisK3lBy1Qxx5qa8gr65hEaFjoGIvsNCPRB7HDBeKVZ0texewA
zPMeo6bRv2sF+KWA4g0XaJnVEbtK2izveqUdhNg1Kquf0e3XK6PqCS1J13ltxgv9+dqyiI5RYADj
1zhKELX6R3iCMy+RvFV820kzpysZvcuwW5XZgYPWVmJ/SyLEhVWaXocjLEpCby0fIWNgHGLHBYhR
1ycDxmRi+Y7cSD+0gSeMw3hIUza1WdbUtRU3CVEjj0OxbbOA01lyoGfAg8qHWuJ0LfOenIPhztfD
X2mhb2x9ekqN7K6dnWDF7B6sepUZvCENXOfMgG2PiUlrIs0jJ+nNkvXN7CZvqaTm7XcDKXOB8xRV
2XmZkgLjJha5jl2JDivSF4cAVLVo6Ia17AYFb20IXmd0pAXP0aCnz3k6XgW6eoo75wR57alOxUdh
fkIHvVHUarzECF5R0F+nhoqJJ+yeR8JA06zGxAPRo+R0MJg8a4A62K1XBxmowr60T2O2nkkJCs28
LrPhAIf4oRrGK+XapEqbR9gL4O+Npya7hq5S15w3Tkw9X49t4nW419fNUK06goGEukQbfapNcwI9
w9lUCTQU1ybFCg+ILHm/icoZSoAE4/zsD/GmjV/ztrwYG3HT4WetKGfRWGKnOcF9Nk9zsLOLT1VV
8kbreuKKl+xURNjma4QQtRbgi0gICQei8oyQAxECdJxvU1of21pNiBPRsgOIdI3d/uLcTtC8jsFr
BC9ldGYCWrYptqKaTTiELKLJThZEliirdWhj2QxDrFiEftfhfM/TWx0medWyFrbdysjgAmgNbHXL
hqdCeA/pNaX4lSV4PRNxjXf4AB3WkgETnPq9tRmqaDcJAkcEhb5NzBJIkJP/K1LtqTMoXEUIIdzM
uPGd4FdkJI/EUz+m5ngepGHlFYP5nNGHoinXXRqhvQ6z6lI5OSwL1PB6AAeafsnhYAXdcaQb99mk
W54AdpvpzvU8yczrrfmo8qNnhcubbg7tyG56qHT9mpWTLZoNQYgYQAjJRMDCAuNQ4lirIDOffVOx
qe3Zz5jBLhv1/iBml+a2HDssX4fY5WYksdn5TRMZLRSZ6L2iGW4JHQkjLhQnC9ZFNTwpZz6Kpu5+
rPsLTqJo0gH7d/VNkSebsil+jRoRB65zo0f2NQHOx3EYX9s0J00THFFunA1hYawape7ThBcuctKL
xf6nzOpOlep5dtTbWNrQPO2ti4NIuiVZnSHx6vp0kLb2s17Yb349MNMK9Sz1kKgj/4hy6REv42Od
BDcZZ2AvGFIF/DJ6rUp4NJHfnLu03MHphNuk5ZyUWSR7BfmrNeGRcq1zO24uuwmNVd690+LaVRbv
Aznlx0Pc3QTSuTbm8cVt5Cpr1Dt0qSfIQg1hAv5wYbukmuiUfDsjuG+Hfj1Bylu1iH68uEvIpnBZ
DqD7YNGecBLovX8z1g5rgZbeaCHKTXxad/XiCDf86CoWcEDDEfKtjblvlByE5qxZZ1W5ExzOM/DT
/PKO4mXpkaBWFrk60nqXU3MauahJR/tKFDPLVAUVLoyYBLU4vYzVOMEerjrKI+q+N9Fci+RpVJAO
3Wi6KrJ46/j2TRn2+hHAJ0WbAPadVbHlJOE6gTNZpjmqQEWr2+0H+Pg1a5INFVGU+OPaoIA0NT+7
GRHpiXkTFDavQMRmQwq3w5SPeBOekzVXHIRjRNnOhN+dP3Tp8ItYpqNITpA4jZm9HYn1RARtqpTT
L2wMVvduPU2uxEiYCc6bybsTFvUmH4fX3u6vWjs/nhL/MK7rjPYGDePp1Na441ZFcX2aJel5IxnJ
g9Llumbq9hCpoYLI6IQr03epLNn1hi/jUfYig0+tOYqw5CSUtFn6RofZ3IATUBP0Z6iHqqU4ETvN
jQqmXRyPD1mUX9d1vamc7hoOxYvFhtQFq4RPL4THAXOtcJzjyHH6jTuwM4ldUq3TSD75ifkgW+2o
sClqBPN462QONiMdgDBiruO8N47T2X4YUn3tFOabMjFssfCQ20Wyt1GiBMJoFGOyaXWxSy1WhKHQ
KHqWN8JFWWc0+uEMpSLFYNWK4SCgmlUSBSZTGOxRcI1d72nuu7tGd2BmdBdT1ePli3JOuYVhe0ng
n1oZU5zGNM5cdCpHiERmMmBwcvvDoSrfA6N7lVFxUcZxt+JWEv/Zj+9OTO1qIIQzLuqOPVoEEzpU
5/wJmYAQD0L1Z7IglkbOGDXi5i4atbMws0+DKj83HZZ/eu737kDoRjdeD0Z1PRLJPtp8cLksT5K5
AM1mKs8a6nStxRzExoJQbyG7g4R9fpMDsgaQmnT1m6WxPZcDUUpOpRmeJBtzmI3Dsug4G/RLEkOv
WaxR+YEOjqKkPnU4RWzARa3f6Hr0S89Z4jP2F0zkFxjXnpOeHEvXOPInHOeT38AgFi0ULYsDbWUk
xxm1P08PSVuPTIcJq3xK4pnoQbKjZldnPmLbl2XAnGdOxKFJivbChg/luhMQVzVEAAJp8LqB7O4R
VltBqKguuiq5DfrqQXZkrsXBzOYvIIZkyreGH/YrJ2LikCAFlqiFA11vFoO48HxiFHyRIB3173XI
xni9sru0smhMpcFWI4OAULKswtjS2uu04VxvjunbUBOmlGcc+/WaX8Ycf40i2rq9/yKRkXrzBLcK
q3DTZC9zWvWsYT50647C2qxwuroN23BDr27zSl5VsjvPe3/p/FwaI5vmsGfjafhAX/3cjPnFsbQY
hv9EGfHAV9qdPzs8bqkFegUQNhDcc3QUW9E4FCWiEVfi5F8ZLjkfc7h1wwTPnjzp6cEYUZkTozeZ
K8IPA3RqZsn6nYQEu2M2zXIBtbv55ZhRTCFbXFQOETTNlN6ZJZizyW7sQxfH89qVWnnQdNamqQZ0
bxzPuzqDfDCj3UAffapsojqRVkpZXWPOIKECZvNs+GicaLLBzL0v+x5OaDC8A9sPPOH6z5OsLxPX
end9zhxlktBcrJMHZC251824BlpV3hCbSYVqaNnVodDJRyK67VA7iWZ16UKpslrtnCYkc1MWbEU/
PST1NHhWjrkmsSD+d+mlPQ5v0mcPVfm4UOIGEx0lSkQpzqoTU07JYvhVUymgo5GtrHrWVsby6sbJ
ldYVNRlfwYpCyXxFbxBxUesID2ljsGH0lWC5WScK4zjQz8PaxbkZF9VzodvdiR0mFWVpMNK1YyXr
OoGOEFfbCPC/mIJtKuwAnxfE62FYVZE9rP2ho83J6+HBtedI12wyOxWXY23eJ23+3JSAljJ55toj
ueMddLFaL66ixL6rGYlfJyebxjXPWUCLA7/WKL1w2py7+TRp1HAzk7YdzvClMrh3nqaJ2zZnT0lr
f/CKsjuWkPhWAvsmizLQ7Nq8mU0iyFDJESDiLmihID3MZuNC1tG1PyhOe6F508PKAd5ULrb3F44J
q6ZMJ6In+MnV1OVQzWwCzsPzJJjbFfHFbLcq0D+ZjrkGKbEksIalN1g7tX084I+i6nlfZN2vwMUa
pY/MF2HL3KQleFQG+hibcTlyBWZ/HiUNq6sR3nVZw2nZmmHZ56LfmHX8kvf9Qx+bO78hYAMyjYHn
q8Oi1kXFQeQmZAIOLMBFGjbHPAA3VjO/V6X5S3dGKsrZgzH4F25pSK8w8uu0bTBc2o8T58/JSSme
puxS4szCLeQejWHy5MYVIXRgsPvmIRrtcyu1boyY9oVd8iBPEyyR0mlv/TK8zNwMW1dvaiunga09
AFvZRMIFIZwHswckG4dXlJGMlbkHobIeYgloL+6JD5AGDmOf/EWP6fuuct3gJAldnL76TZ8TrWZy
pJJUaVU5gMOwR4lCS14oLS5XTO7nXWCfsz70vNmgMohI6XxzXQGIDBNyy/3hJmpGoono9YdR9F5A
liicIj9vciPn6VhedtMvN2Y/ubt6auSGLOGNDdc2Kapjo1LbrhcPKOSu+8J9qjLe4QjWXS7XQ26f
BNV851fVJeHtpF9lTxqompwMCira1MsI17Ir/dZRPdD8LL+uZMF8yAZnmE+HRF6YvJpHQUBZEkDK
i5oVAERf3Udpdq7D+w0kNi4VEGOmNlqXns8t5fRxPhsJbR2XTk2DqtXLFKocP4qvR919xXx0UPY4
7EuVWGe9LR7D3GTJk9VVjJ2HHVowr3Urp8uijXeBz5o/ASfDjZ7lB0k0ACqemfkc9uxulB6FRKiS
tTbZ3lA4x6OoEZJN3YXVF/FqGIabsidqI6NIlVXibRIaJ7v5KSyqrTJshzpuxRvNi1Z1YGgQ4LDs
5uq8CWFmlot4zB358coJ1FkqoKN0KM1WRj+dtZncIZ7hk/WfzKB3VygZD4qYtHm/BxRot3SS46DC
ZFmbD0SXbZypva4GMF4VZmctqO9iPyi9uSiYFgD4BsjrWn86VCnzpx1g1W20CzPQr8qceYd0O9sm
a76f64vGLR/1ajxta+0hnJ21rByN3twIEEl/T1F9EMdKdnQiKT+XvNuRFmxN2qVkNxGUl5fTnRmZ
91GPRDIfOg4nQOpXQQyDuyCZT9Y5dHP2FzTaEgH9dkl30+dihbiD1QszCR3deT3jGQe4PAae2VD4
ihiECgX4CK1id2CaHSU7GVQ/9Ju/kFPA0jSU4kD7hYa3ghnICSImq6LFIj2SuwE6c34UP4kpvh6H
thoQfmRX1p4ewCUtky2dY+wiaAdjOZM4Fd1FaXxE9fIH3cZv79LHfj1dZhOgAx4XIIb7ooBW6xK8
z8LfJVFJro423YLlZ0Kvw4WdH127UxXc+gI2J90v99ChanJmJvI0tBzOlPVOTyMibOz5duzw6i4t
SL8gtDBJxaEsrU1HqYqpel3b5FeldHG1lD3kNA8kPhPaZ6j+wpHVk93HZ6qcZgJ6gh44gJb9IJT7
LUb+dJ1IunTQVRbuoT31SBu3Uvgpn92iv4arIzzziMwVLzvrePI96WmHdLeTFdk53Q+9/C8/zj+G
XtQEfwjN/JDlrWh0beey7Ng2pmtoskmQeX7zg9Xls6p9EZvZ0rIsZeMi2lfTN0pXZTNFYldtiLrf
xNgiV/LWPpQH5SHFEfvY/UH++OW1YfcypNJ5JPeVEG1ecv6OMrHrg/m9LHvi4aKt3epnPmeuf1d0
wbVJqWwhKcehZvp4G7se1lVHNsfODx8kNIfoJ7vXlzpH18ECIXB8KWNfhzM0hF6kvTB2We0lT+Bl
14CENnQMBmQGm+aqXuWH8+P3V/XlDXQwKzq2YFi191w2Jcu76CwejiI5HVnqkwQkfQYYs09/egc+
y1a4g2gRdQvjislr8PEOWk2na4lrLJYSy1lp3riNNtnbTCt/zYdHTfUg0lY/OYPEYlTZe/OYsC1u
qckxyPz9zP7x+AMc84mHTbFCmyvnboQvcSZP9F2+jtcEJHLue8GMW5yFN5yWFjGktnb+bX2VLXUK
eTZWUlyk+0YFJ0rauddsY5fHd3FJiu82jn5AaBjLvft0lXgRTRRqeFj3pXagf4w2i4SzSzSag3q4
wLKL4CyS9ChLWx73WgZWtIFSA9irsboLg2rB4ffP0meFHNcpMdLYRLYwxe1pr4qg0wb4T/5uotAb
D0tvHBIaCQkk0eSMHP4kof2tQdq/akPXYcdJVka5f2chvGrAgnq2hTVbtAYP63KQHby0i8+C0r61
J/s1BqYRVeqwHJIfJh8hPt10qrYC6zCLoSvZh398oMnngqGVGPqOM00NpVeduqdikdjWl/4xHYB1
9tjOq/okPvk/pJ3XktvIsq6fCBHw5hYEXXtLSrpBtKQRvPd4+vOhZ+0zbJCbiFn7biI00ckqVGVl
Zf3moX7wVq+UeQt7aorwdQKmX6CBrmS+QaXPtu8ISSsVhC46JtExh/I6GTJoyQIO8fy7EkSVLZnX
dZkUPguSuH2qerxpHiwKQ8gO6U5spy6tWW/FsTBWY9Y94VH2cX01XVjSzKpmwemFmkBamM0uZEUx
i+uhPWBqWKOKFU8Ve5u/Cjmyrq4OR7nbuwWelYm7aaUlEyLpfGqhnaiQT0QNePsZtn2Mo8AKBRFJ
/lcVcbU/qeM7woqbKC/2980dwnM7Yb/0PS+cAV+iforznmQrFGhge1tE7VbIWb3VT7GTrZCdhRkm
/AF6vAzV/l9CwptEfQcc49kZmlcahndScxBv8EClPbgWFbtfZXuabbZ8FOEwfi+Wts55vjJlyj5T
prw0qRpma2oI+qBEWHYap7RR4aOZ4bbJVkK7ie65S9qdg3HRK2CmIyLQ8Y+AiyD853+dmL/+iFll
RFWKL4RaNwddE9Zt9bPXuJ80i1jKcyTlFEaXdUWlwLXmNW4We40pxlOYSUnO+2kabzzxrmqJPmXO
c7+v7SYbWxXASaM8J/hcZjX3ibh2EInlzlw8oTf52GqgNrTH65vsHC47/TRLt+Bf6piCTz/9ZLm5
vlwJkpQ0B57PMNsUEEb9AaySPh14FEtaOCAunMUcTiRscshEWJlXwUZJT1/S4ubg75E1Wit7+QYK
0qO6lnbCqkL2z5Zu1E1xJ60TBy3ShWR5zmlF4eE0/Ox7gzGMkypktOq23Iv3Gd4JiJhuy5W/7nZL
Zbd0nja/RpvlL90rO73n3ePQfks+emciXSZba2VsWxsRndUvY4sNPe7yiyWPdGnBnY5zKvpOvmok
iEnld0Su1vXee0BqurcpJzf1sd9ZOBXKm4qu1hal/Zv4XlnAyV+46nwd96wMEILRqzzaaDBOAAvt
zRufkQsPvGNiKgGc0U4cH3CQXS3klAtUFxK1qbGiuQic49hHSdAGWbWag/eB8wfufyuPeUad+7lz
vO+yHT+nvAXbxtv1PXThoCCsJXNUUbTL8+PRxwXEaEezObiFe69qAUQA/BhQe11MJFNS/HraTwP8
J9Js/Vo63zWxDBLJPd31J1y2HI7Fj8H5rFv3/75uhbkhcmdVDDLTWR8gtbQcZ6ihOYQAfkTMGoJ3
McoXbqcXMhBBdFWh0SDK0rw8lxWeJVRPZ5fQWo2Bjbh3TQle9VADLrn+oS7tyC+xZvOXC0WcyT6x
3B9Iy26x6FjhxrDWV9V9uyt+tSI5CM8wlHqdxYP9vFacJpMlovFYjNrF7PLTm7kM+ZfY1qvwTV3z
Ss8pRxM5hFJP2l0Y6jSS+Urh7V8yFZ3DVZvXTqmuNFIRcabXIZJR0asQLkqGXBzQSYhZkpElbhK1
8Z9KRV5F6+wdBxMHmfa14Ogv1z/dpT2m6hLQYE5QrnOz2auVokrqmq1tgAKoaTMOCo1I3q2uh7mQ
spXTMNOYTxKnX3fSUAB3OuCL4q179Jx8WXyv8e3IunByljWo6sX+4XrUix/rZHCzWkjUQa9L/ZS3
QI9rkQqAeoF6c+lEYGCTOAZ8RlUxZvNnyFWQQuRsDsEHj9qHYBfdkBnfUC+kB4X4sD3sozdlna88
Z1j4dBeaQqz8k9izSQVLrhYY0jZIHfDG+wAq6rn9yWlgW+jjto2zdOO/PJ3/jHU2nVmSquKQqZzy
GXKm2ArlzULT5PJqNGVoP7pFwp+dcEEXNVXIFjsACYOZcVMihyiKv6+viouJERuO/wkyrdWTtZi5
TauqCtMmSXe1YsfjnzbhFbF7TUVlfT3UpbqMT/RPrFkZGMWC72kBsTQbUZpubWwg79ADuiNBOsI6
xDr3l4KBwSbaIEMk834q2sVS8/BC1XL6I9SpkXMyYKMoeCcGXU7dUAZ2hRCkvK59m0vBSn40Hrw7
ntdWoo/lQbpqduNS2XKhmcA6NXhnpUejSGftt2Yw6lF1R2rhUEPsCJTfKs8pzwrdfKoBiMdy8eDG
Fj1areh3YxJv4WbVNry9TdgMr3VevrZKXIBia7+bKma0RibcYzlVrEq/KnmPA66q5z+tIdnXmB1q
RezUkX5TCyItWQMUGAAURS6+h+AyoNgE7zxd3sV9c1tq47sZNY9RZq1jFQ/ytEJ8r1ZUp7BEWroB
eF4wGfvRh1mCuKAodTeNoL9XXSXbuq5vM1d6bBCXi0Z3uC1bFzH3IMLm04jxAOdF3O+fK8v4ZtUp
1L/gQc5VdNTNh843fmWhW69aRcFJKPIa2/ORWNXi46CAcMQM41HIDX9defBn6rH5rZjDG4j4zA57
nkta3mpAmANx52UI42or2zWZ/6gmCZ5eFn66iej9asLqYInei9wgNCnxCiyUXb6xcpxo+2SvjPkL
ll8SjzqYd7S4H6xENWD2B5CboVLvLIkFKTVNtLLy7A0Pr97OB7Cvlfgn81GQjYrAxLlExzIr22SD
AD2nMPqFY+O8V6DJ6NbSAqJTQTdmfq8Zw0zWIUQ171zZ3jzPVt+r+2Sr3Xtv0ir4ru/Uo+VYC/3o
82pmCkpDE8qVpKtnzfZu6PQ67936HQOlG7g85nYqKwZQROnKVt9Aoq7x89zS65dW7kLGODsoZ7Fn
Ob0fIchlklW/e+No/+jHFzV71LU7DTPLIrWvZ6fLB8jJxpxVGiiNDI1UU8xU62Fdfpdu9T1GrCtc
stfKWrxdOj/OJ3ZiLNPyoo3J5j3riSuCVcN966beROuYN1yfVtGPeleuxc339AFGDiJonvMsLWWg
6WA6K9pO4k4H20kCVJRScludBIRT8DecFVFZhctDK4S3IZrjcOeS/25qTR5tuC9NL1OzkEbi01as
ybmbcYPx9z3SgtAM1uPKtQucRZc6LufPDdPU/hNvtm7Y+Q0MR+LpcetodfWnGQA1ZLoh2Lmy2MK7
WAmcRJtVAkls1bogEg0/lWekNu/HWxGM44q8siqf862LEd1/s1bRe+MA0VGynouciIqWWmJbTS2G
0V8Ht94NyI9HOHAYvqzyH8LixeLiGKFuTxFlEsJUq5wsGqkpSq0uWDRNkDuteqMW+sIiOftmn8lN
NnnPh4KLy93XCFAP5RAnjeYdx/XUVDf0X21E6gE/LUW6mEfRMeH2Pj3Y8OW+huoBs+WpmzTv+nN5
B34OaA+X+HV+C3cDYzfaQx/lc/gsLKTSSyM8DTtLMJlUjLGQEtZQ+1ch8teDKxytyLuTm3ThoeZT
Gu7LJmc2T2PNZpNjLo66Pmze45LjWi2Eu0GQSqfr9Xuxce/GuNNXMjrQo66rwLuVGNpFeyciSrpC
fiCApDu+mhCPYdaA9bDMQsHnD1oDaDWSVdW6jgatJAXlEWbg2gKrfE5FATlH8RXgV7WylBjbwBrw
ZNj35SrhdWotCEbvgMMI0fqXnzFRvanC6Gio9Z8UcpFbRr/kMLv3mmBVJrKOfKcE3t4E8prosEhk
M35mDd6WmGTtxASpobzMPq7vq7NVPs0a9g+8QliossxbqENvBRCPvebd1fqXtHQfJXUp7U9ra/5h
2LCQ6nknVKz52ovMECy2wpGWSd9rC0+oIVrHofGvEwQjsUwuYjxtIGgzfyJv26ZHn1St3ocmsY1O
gpCDejzvoVlCscYSN6IXLXwu1NGp0JSG6h7BQb4+m2dXiwkNwKM5VwtNQvhzts3gB9ZFbFrVO9z4
F7ls9/gXPlWe9lLI2sHI1b+uhzv/eITjZdBA/knmQWV2u0h6dGCqRKveDe2Pn/5Js5frf/98+375
+9bs4mBFvE+VtMff9RaGDjRZKM+YMlPy/bkeaP5UQvLT6ZIjX4FoH6Da+TLMjSDFvVqVjyVWgtWk
n27U4JzMlea9CWPk9Er7uyyFVdahlDhma2O0nmuj/1XnyuvCT5lO5pPl+vdPURQFRT/cE9SzSc3k
JkpqU4JlhsEGLLA0h2kOlrjX/G3X3tYT28gFFW5lb62x9NQ7r5E+wzMBLGKujdP7wddMXYpeGph6
PB6lqAEZnv4oSRUrVG24s5m4Mxd6Ss0SBp4Tm+lNE6nfugyrkKRrsTZNMPtOexV/yzp7bXI1W9c5
rgCa4i5l2wuT9M+v5PHs66+k9h/6EC30o8n2XuVh8iT1xvvot0tfQ7kUSJseonn9RkxjtqNAInFz
S90BeUVpA7Rgo2IEBLF6a2yVNcIPEo7MzvUVMCvB//4CJyFnhxY/QylkMRqPeatje+gOICnjW1SN
Mlt0hfs8lHaKGy9M6CxznAWdnV6tNqAuxqweI0X7cGVQcEoRR45Qd/JaqIoWnl2aLDQG5Nn+/k/Q
SaoIASgAptPkn5Q4A5ZckYqy3bH/1v1R/5SPwQ6S1Y2xgV21mZRJeRx9cL9lTrlt7+MH7V25kR15
Z66vT/isP3H2M6Y0d/IzhKi1NDHnZ4g30OW37a7ZdHfybukcmhdBf8fRwchYMv+N8uHXOEhFZrFs
NMMRXvpd+Vg8TC9HYM0frRv3UXSq1IYSvTDH8+bHWdBZt8kY0JvgQX84hvt8Pw1uagvCD9wa++uz
eDlznAxvljkiERZPUDO8buU+I6qwpVMA82YTrabvGD0pPwb0niOccP7l5WM+xs8u2MkHzEKcu1zs
X49q7971vufg6HkIVBUmUjH+N7vzn1HOT4qmh0FdZMNwzDUf/SblRxCAvxGtXYftbNTWr53+32zN
k4izq1VfW/UYoMV/rKVxpcQjvCz0WEw0KPT7ij7awmec/tz8/EHY7X9WqTzblB7KBvEgd4TDDRPc
wGrcmY5qZ/uUfOdv/4/RZnsvMiypaQVsU2kLOZIDrUPlKfVv7Vo3gRq2Wgg4Jexrw5sl9ETxA9VX
WSvDSt+ODjQKXEvolXcbYAg76T5y3IelFuRSzFlGDxCDiI1m2hmwT5Q+3Rio2xTK0sEx76ec7YNZ
goFn02Rx1k+frnWah2qVba21/EtalXRU6DIslGdzIA/xoO9BUudwRBFQn9+JAS8VXEGU/OiZ6Dk1
Tdffwdv5Wevar7yEyVlycEDJb3RslVJ3lQYoeYDKeb3+ST/fOL5+Un4Gl0pg0SqCavPtL1Z9G0Jw
a490uo+G0r7ktRSjuoFzrIBvrS1UMVRuuUJ71w/w+shjvObRP7BD0fCA+tc8a1Xlphuy39AE4LX0
qR144W1UCB8SPPZg8LN1haqzDZz8l15Lxygpc2SOMqhTUpw5iVJype1NSJtV9VC4eoPAwHAH+eC5
BDhow1f9AXweeQI3furT4FlX2+dCarej6x1VJfzB8+Whyui4uaP6rOXdD7UA0uzl4UslGjdeox18
XEkqo/iexhoDipE7GAYso4HpiytDhlcWV6Vo5+14HzcVvQLte6tq38Rc6XCM55ItC+OtqSWHokQ0
C9C06vhInTpFph6GWF86dKaF9uWLsBYQ9uU9isYp/z1biKVOv4uHoeToHeSbjnfY5t7YoIHgaGv9
dQSmMOz1W+9x6Rz4zE3X4s4OO1Evc7jOXXJUMqmy6Xm8NrqKqnDY/Kxj+lFF8T7oOzDw3lqL5FtD
wK8O5Z4HWfD3LXTSEXl+wC1OpmgOROBXsyq3neGh8ljfieFYOqMIYP368p2DV1An/zpZs3NT4Zm8
zmsmq8OFOPydrLGkcXS7/wgBrTa7hWhnuWiKZgIspJs9SfbNGoMSl+0QImVCQat8Gx1rA3y0gEWy
ilZT79XHw+uH+7CY589KvVnY2SFmyhptdBiMx+KPYdmh9tvbabe+g8OPiDgc/mPNVivtcV2uWgiY
S6XJ0qBnZ1papjiT0Ahi0L1T7+NN/zP96d1g0rSa2s34alu5vVh6nd3kZmOenW0o9YRj7OfJ0b2X
V2BlbmAN28qNufFv9PX/8bNOM3BSAglhkya5x/xOn1Xb46tMxPg12iLOyTPwL9kZdurC8/ZnrXO2
3U7W0uxcG+jemPX0UVHg/tY76qp7r4/6oVr5FH0w6xzjWbspX0Qbo+bbFOW5hcU8TeC1+LM0Q7Ns
sEKNtVwCJAxiu/KXQCxz6NHfm/NkiLOMUtRKMwoyIepfyLLjFOngEbvJtulPBTzbPgPN5q6CzVIm
W1qws5xgpLJVm0GdHBvWi4E/0O0gLyAEz68jX5fn583hZMmo+thqYlgm3L7gM0rO0NtTipbT1S+I
p4Nt4te16n5Gx4WlOm22K1/ts6o4idtZBG4r4nYoOsLwXCV4JKTHaSuKbwUoss3i/p/aAddCzrJP
ABQ0T5GM4YaHHssN6g5Yok3LUlnINAvfbX6jTcsCq1GRQBMlyfV2lfDRRAsf7nIMkjiEMYyo5uqx
ieAC+okytnoxPT5/T9BMa7qFvf2/rI7/H8WYdVgiyVWrqSnweQ1gT2+l41QmD5vmrn5A/W1t7JfK
5PMu3OeK/Cfm7GxS0X7RozZOju3G23U44frIzj1FdzLQoxR3hCM20G8Lq3FhNo3Z0sBVuLGsnCSN
jN5N8+Cidbpxn1Cre3Vt0HfPyju6nksdh8tnvvnPSGcHktlaXZhY0ZSuJ5iatMuP7q5xfEzq423w
c2GMlw+if6LNDiKt9oaiKlkxcMV36avv/Er24S6f8tb2eqgpL51vtH8iTbN9srd17ttDjFDu0fRw
RhVcu+/9VYuPDfoMa9V4juHneUubbnGtzs4hhC0N1a0ZX9wIaBpZ3h+jqr9hmvrsiVmK8qG/y/pu
L4ou5rdokud5gauF7mqOh2F40AwvuovZ5fWpWFpYs8MpNfzOqHsWM5cnW8m+4WqxMrrv14PgN3d9
wmfnk6eLlSnrSXocjSTcmZqC5m7jdqtSzzep0j74dFGRLBAwwUA4MnLjuwSz70EGsSGVa8NHncG1
1hA5Vxri5ZIXP+s9qo2j9Bqp3bsXFLt+hBar9Buji27UNo/XhcADSltgx4T3gR2NaQZ4xbpt1eqx
qo2d1Y/72h3hkQ+w/oWquoPk/egl40FWEoVas3hTVMSHB6jlfVs8Dz1XmMTCAqVtQwT9QulbEWrR
CpdansK0t6QPElzP8wYbRR3OsN+WTmp59aobw/ymzemAWFr5qplu5AwVD2ImFJLrs3zpU+LRB6tB
V3kqFWf7R4pxCA6bALXW4q0bxVWEPqEnugtRLpXIp1Fme6fyksKFjZwcQ/PdmzTPeicdsrWVyQuB
zvsE5NnTSLP9EueBIiutnxwzxMJudDo8yX16K22nm1nz6D+LS4fJpVV6GnC2F8IOjXh6dDEJqPmo
H0MnWv1Cu++jeoRNvrDv5pDIz5LtNNhsS/iugU2OxtdCGTlGjsEOn6xN7OAzU2xBIaF34LQTWP+j
R5XZRnXJXfoFU4R5Fjz9BbPqTQ50Ia0AUXGmdOtg579FD9lLsUKP0DF+BMSGqfzq3+bbRTDydG5c
iTyv6eK6dr0+/Ty1W0e503ZwIbd4DW8g6v4INovxLlXgJyOd13JiaGVDPjDX08lSPCtc6ayV+I32
uV1vp9JYXlhK00q5NsBppZ0cMGOjRXUtCvFxkjhqJhmJ5lFW/oQkE0t7ur7tL54rp6ObZvskWGN4
YefJfkqvUPlV7pXUVn7Wt/m6XysH8S0FVdvcLi6epU84SzZK6lqqJzGlYAfWyiZ/6sCwa/e4w+9L
3OMXa+OlTzhLOyh0JHndE09/drcVUDwbXYB06tnfTPwDI1q763rh2FqKOUtAZSfkmjvJX49J8R1r
jcc2GRcWysXL6enHm+UcCYs7PzVZKShoDOgFO1xLHeXBPQTPptPeSDftgYYDqMKV+9DsJ6z+0vX0
vD/6Nc9+vpicrB9Dr0N0aqfF6j1oIfpBLapenWkn90W5T/WnQv9dcvWq3T8LC3eWb3lbsmjugFKF
5wjiZs5fDVs6HnkkSId+gyYOgIPV5BflFN+Svautl5+2ZgckDHNgB9izyjyjgz6YN4IT3s+FLo+U
g+nXN2rDVkE90y4Cf399YAtx5unNC2MwMEqhH+riuRueA/OnmCwh6s/mjp7YpMWBQIYB0ms+lrjt
jLFpXFwYUaKrbMWJX60XXLZ4e7f7H8g3L5wWF8aEhxQ6sXRK+WZzwmTT+RaOOBD11U7Gy/s173JH
H39fn7jZhps+EKAG1ABwrDCw0JjdrIY4RG8q6KWDhZmTqf+slCXK9qVhnEaYJeZA5l4fFRZc+Kyw
NrTYy03rGegHtrK4MGOz4/XvwWjAOIG5gBqam1ONftlYo9VADu+iLY4GCPON+1GOn72+rRAhb1c5
fXz7+gxeHB9CFKLMKseDZDaDUtmoSEjjc6yN/VZMNNzYaM24we56mEsfyjBgboqGQb0575yj2zPk
PuihQ4y/iV91KxPR+ushZkfo5/SBCJWhLKFacka5SfpERGjAoKuUxndaN+5C5El8ZMM6HAix6FgY
0aWvdRputjDQSMxrOZeYuLaHqpeQAxtFepd1MXBqRX5HJXDndhAhro/y0vfi9cGAeYC9zxkxpnYl
BAKx1TuigI7mj7ZOUKiMgoWXjqmSOylHPucS2QtwQzx2gA6dVXoVUlJ14UsSMFv9BjPV22YjbOvt
0rV6XtP+Jw58anx8ME48c/nsAxeLZeRQXLr1f3yfwiBaT2V08Ss8lutsnzyNq3xtgSdGaHbpKL30
CUGJYuHMUQK8bFYHRWPhaxkY40OAPPwmwoQLZwnDhhnto+lEj1kNUUOuVN0u3WxYlSKafWG7lyIc
h1IJFTJ3VQ4oeWbZphesx8xtDxAKVmWGy4uh7N2ghjRa+MiB8SBn1xGGrWpe2bGCablW5UsfbXbR
+nsyEbMBdwiW5kwAoHKlyi90HD7NNPyOWOt7avSG4waptsK56/n6Opw3tT6jWZA7eQ+TFVzeZ4lj
Ekxporp0AbnL8PCNzWeFJUwXkc4RHeUvwUnEhcU/7y+dBZ1tuh5ojSQoo3WIbJRxoUM2f7nOr+ka
QO5f2OCXdtrpAGeroyiTMlViXOwV4bvSVnaj791FK6vFaZwS50kt1TV5ixkPdncTEMvYxY7UbvKf
zUbdxLvICeWN+7B0k7yUi6mjOGBA0E9KIF9DeqOU5IOC1V1j9HsvzR7hiGyur44LcydzMJNwgUBh
lD79+8mo4toYEFYUpYOB25RQBE+9K9win7+Ag14KM6u3Vd9CC8JH4siDqhTGwFH/xCj1XR/LhW0F
JRXmHK+KSGvMgYuFVycwPCcbUG/M8dqZ9LbSvWBF77mRLczbZ/t5lngVE6Q0iFtaMlRsXycOb0rJ
nWQeDmi1dnX8piIQXJjBupoMkNRqU+VoJqsRYpb9TS6GD2L7Y9T0dVl9K7s3cRLuH11bIL+AUgQb
4NkAiGy9+SWPyp1RHZFKs4MoW3cdfB/xwytwniFjGQavWrGy9V3SYKDYCrpKQcD7hffeZtLGAoso
Z6Jd1yrSvFhD+eOtjiiynz3VhWyn6fDkRtlG1uh6xMmTOeCBFDwJWvxg+c1Lh7ajXiUrBVHBPMGm
ATe1OhecXh9g+jSbOOEqVmh3aoIedloctLr/LuckfwReg3KxRX1h9X+Z4VkKkYYqzMWxlQ/GK20U
SlOMDnioMVA/dvq119ntj3yrLRT4l7Y5UanqIFKz9eYHnRLHaqMNaJohp4aWLHY8gDZsH1cEp3Eq
lEvq3o6QlPj3OQwhD0sz2IPIWMx9yksXm8GO18QDGrJPqFnYGNQAeZQWoFyX5tRCTxSeDC/ecJ5n
q9ZEP0FAhvKgDzsfduAoLhF/Lm3C0wjTLzhJKMyoFJYImR96l/eL/t4vsWOzdhQW63+924EQGOAI
MB/Fs26WuZReKGg5m9KhGr01RCNEU9Hs1F+lfukN9sKQJmw5OnDadLecwyYh2KN4HuCnmsDGTa0d
vuE3lhA7AeXD9TGdW+PJ1FeSCBUdVQT0emaDAvQtuJHJvbmK8r1omse+y+7yUbofE6OykfZ9y/LH
LDfW+WD97OTkEJVbpbYc1Uf5fDCcOsdmQ/YdD1ywjAK2ot7FwlaMD9zx8N94huu+Ni3MD8Zyn6l/
RiPe181LNN7gx2RXcBKK2t/k6KzLPo4EFCUt4phJhp2GgtNJwzznsAbktTgYtilsraD9S4hKR6zq
lQnja2FTXJp4ZkKdsjmY1fnhJHuJmTSyiNWrVh70MsEmDU03U3O/J6K7BIO5sDVQckM2CNtD6JZz
jbyhDopc1wb3IPTNE6qdWy3IFq72F05BHdtx1pEEtv1skxtZFqsYE0BylVUnzqJtkcVrDXX+66vo
wv3qNMwnUehkC7qA0XR9SLVDLgnOKP1U5PvGXydtbnfW2/VQFybNkGkawBLgOZioX3d7WxaxqJQU
RVqQ82F2YbhQ+l+YMgNBP+gs4kTbmtMIg3EIKvTkoqNlQVy6r+W3qF3qsl5YZlx4NXlSCsGYYA6x
1z0osHVJDJO7zSG4NW77o/GQ3mLY4mgrHHPWvGA9Ll2pPtltswriS9jpZ518JqxEKmmIFJELffoG
d/EoBOVzMhTHIel0u+Yehjl8/qGaSMyqBa409WBig+TjXdRkd41qrqvGwqYGq5gYLG5STPZtIs5K
RrfRpPo+q2G6Z9hLNFih8ZfePM3CtedYm8nak7BbqIUHdLzvIVtkK5fSoKI+iQE62mOJjLqbWneF
iJS8LD0E/Yi2tpGxCcXfWWh8G9P62W3dx1hvXxQ8321B90fQiUOL/xOPGlolonwkVduxLXMnb7Fo
EydAJjbU3koplx5glakWmM0lHxCRF8kwMVqZ6ya4XVYRSRIOehu9c+nCwUz23k0U0Os22lMhId6r
RIHTDK5814ghorPDWuvEh2zoN5GPFlhlkvCsGLBLf1OO0XuC4WbVeGvT9O/Q8kLIcaxvNExyUMMH
x5equAAo5osJF9MQW0xs2gQDC+FdtdI/1/fYnKXAuMC2UpFMnQQUiNRZIeTmkEITURAhUJV3eHru
A6h2dpb5q1p2t7gT/5XIWbBJjU5/0aua7+CZ7rpRez61+NQZRQjFPntNZOvGCzp3zUMj6N/RCPA3
s25kcbiFJo8yPzkVvKqY23nUP6IivlB7zKFM050Qdpo5kYpoVJz3APMqChrXCI/Z2r1vAzvC7e1D
OwLKfIn/ANB/kz6Mj+TxXyu8zMLOpg+15UoQTTc8qqy7yMA4RbD2cm9tr3+mC5kKpVNaqOQqE1XO
WSr0JTx4UmTpDqJ5mwL/DT3k7RdS1bku5DQW1N4gvE0uxPMT0fMQ8esrMzy6ZneXaf6bbrLvwDvf
hSF9OrFQtnWa/RbE9ijV+T1sUxobcrKXmtC0db8OVqMZfUvSfFVluSPExWMjth7/S4ctSlbtOlN5
vz4t8zesv7/69FNVOL60Fad5O0lzSt6FZV5I/OR7+YZrye0kLgVZunAQsLTbbfJKKbpw0H5O9iwf
UOIaUMKp4mFNzT9G6mFn0VnWwfwhrvBxgtbTPhXg7FG1OsQP8Uu8zu+9x0WlkQvn4Ze4UyPrZLAJ
r8wWurDhEUwtfnChnZV/pGBfJp3dpx8pr3cxhG3cpfRYeGrTaGf4ruOlC3XTpe7Ll58xaxxEnqC7
bWNY3Oidck+6X6v74M57y/Yy/JfFm9qF7Ds5Y3N5QYHqnFc01oBs+rxSDvJzvtf/muRv8SjeUBJk
G2/xfX368fNvixYtApqIhkJ2nd1h0nQUY09R2M/bYCfdBtvkc1SLN8Hp75zFodPO+xUFKFLQX78l
CuZN2Y98ywkMFu3+IxiD37yw1W/dh/xd2CxslalncC3itLpOVg89oKS1okL5lOgUePkZd+WtscUS
+XHp4fzSQtU1nX4qFw3GN2tfWJheqa3L4LoqXskVwrbx+vpoPvuKZ6MBEUNTamIkzzd+5wm1Gpij
e6j7yFphLI1nYIYoo6nf97nxGEf+Y64E37Sk2SGOfiOWmN9S35MTLAWAkICEOSqadoy5qtSafylC
AUkmU18zJVhbaTKs85TLkOj598Jg/bJy8U4PhxyFH/1bXXb4vwUYJTXFselreKrUdgNmKIMerYEC
vdWTXbjZorPf5d3ekLEYD8Av25mPzzhpLF5JbfjL7A0kOcLiKMsjPmGQPF0520gDsq2GFCR2aegv
eVh/T2UoHNZYDI7kBa+GEnz47XDT+O1j1ecfgVo++mH0dn1+pxT2dXoVkb4gzS5raiPPUZilULgw
hgvx0AbNLZfX35Wg3fUJIndDcxdys1tdjzelrrN4fEfOOHgLPER9XZxJruVaW4viwSz8H2bofniV
9KRg+LupMLyeLui2XC+UPhcSGVdhCDW0ybkHouf/NWgaYxCRBfp4SDUwQlGF7cMQA99HYZ+y+CUz
mgcfF0W7mzx1ZU/aiFHnVIa8MPapFP86dpFe3z9Lefr3k43ZRYU+IrUaHtPIRAIawg2WlLn23HRL
4neXqojTSLODa4xG3+2wBDo0zV1TpygdGXaEXeD1bzkHYH0eyjpPU7wlwlg6u1bFZhdngpVi8L2u
DhOc3Fp1G9xiwVvgsr4oGvj5Ln42gRMwimNCNnRz9h1jAGxcs6ZzkR467ciEhKAUhi1k8c9OtzAu
xbQGf9VuX3FvdZXEX8hGF/PdhJyjgIJpP++vITfZjZnLI8go/s4tR4mXnvsulhxo+vxPhPmteywH
CxvTITzKP8xnb6fcGhvItYmtPlUb49l7inftvXirPS3efczzTEAn6JMDR21I43JWYWlNWka4AobH
oPK8VagE741XPcV69aC65ZPRetxODC6DtWFotFAqaZWb8sMYNYWthuqPTFDe46S4r6XsW9SO1VZu
vIMf8piWY904dvqvamiPqloWWK169O4BXWHjWys7MRbeYxFDTV56MGCKSsk2K9eJTDe1uxYv9VTu
YX+MBnq4vK6tqtEMpn2L6Aqa12p7r4rxRlLMR/zvHEPznpLUoJ/lhtvKiiJ7bIQBZbEuvVG6GqRl
X+hOX1kCb8XdDQZH74Xuvqe58q5h0CZqPYpYFZpiQZoG67gSkokyt9HSSLCTULmjNLtpcpC5kvnY
R8NDE3L/6MPsTZbJlUM3maqJ44OAyV/lW894/X6Tk+xVNvpHr0ywvu6paaKO1Svpk222NJm2qHbr
Kn8K30rsDpaGrXQi7KEMZes+zDdK1zulnPz2QkG2m7A5uoJ8p8ce4O60f/SH8MXtk60+mXrFhnBf
VxgH02/XZTQ1Zat7hdB4W0TJk6hWD0ExbiWlXAutyXU8SdZ6MSaOlsR/WT3WfkODbHqZfuPqi9lU
uPUqHfqjgZMw6SS220S5DTrzp1FI3tozol++r627wXwdFW3t6/5j7UeNbYyY5fRRubfG7q3qx02m
xXjZicCUCu7tsQdPSxjrDyHt7lo3OOgJAiJh3uLUFvl3rmf6qDyHtWNlk5+fFoSMs3qTtOjZKOJN
LCm/xHrkoM2TB7GfqkPw0G2MQa+E5/yqxmA0DovIkYr+XkP0wu5L68NXsZxUu2aTj+kaDx/QQ1GP
wmOFh2Wfm3cIx2MEqT60SfG706V+7eejjoebbuLL0zyPcnRX4usuYFhmR3W3NSI8jv4fZ9fR3Diu
bn8RqwiCccuoZMlRsr1hue1uMEeQBPHr32HfVzW2rLJqZnMXt3saAojwhRP6vjlmxHgpIcXuT1Td
J7SDrL8elaj1rgw9fiyM9kY3xaGbJni2psmd7jQ0LCB/kI0FrivVOuigjAlSRxCXGVD9VLZQuYM4
h4AvcKq+a0X1budoIquOsuZi2Alp3XbQG3OVDqGkMeq3miF3HcAHCbyK/WYuXhKtBnq8R+lVzA6y
FVU+aEp2N1nmtkoQHdF0fJL9EE0mjiHPi9LPOOo9c9XAfNQMcRy3Js/vYFJ1goKqgKVfJ9xUcfYO
lROMnFm6Bkr9sW16LHlD0SMjSVA5BXDh4+AEQI3CVrF0To0CrdqZHibVuWtZ/9JJAutwlIn7VVX1
N3YPC2A4v0Cs8a+nqkk/aBNjQeWL4tSHqlJ2MBsK1GIMRzXZ1Iy/mWX/bpqlT0X3BzI2q96MtxTe
7HOWUBfKyr6EdpBocDPpBcy8emfHlOxkSi3sbIJid39glhUj4oOndsOUvdIr2HQD4rBUyR9QhFnZ
5nwrFeDCmcBiKCudp081rja31mVYNEpUcful6hgiNJjuVSNbOw1sRufqF2QmbuFaF7aDFpBMCk+W
yuSTurkZJ/nczXTX2QXcvKwyQmkVpl01FDiwMgOtIquKTwPAQB7Ssd+qOT3SWN+YVrbiJrmD1edD
JisWJmiI4EKo2nXszHNQqXLC5WbHntn20k0guLEF7+SDkoUi2re8d03T/q05LaRzJjS7ZrPH/z3l
vm451TofYWcGgF0R2NoI+c6ysKGhDJ9Z3QICvYPgJszousXAVN6LkpYwoWQnorN3ICtOji7AxW5G
CCGO7YKiV9mmbqCfqEBdccU1A97uasI2utrqYQYAHSQ/EDrj2dvDe+OZMuWpGzECs6DlXsJdMWRk
fHdmB9h+Da1EhR0kzKEH2VjrsoQIUWwlc6DAY9zKVdsd+vJxzrtHwxxG9+eY5vsL/zVUXP78U4xW
gtTFekoleMwoaECtUUFD9ech6PcEjQIWtJS7VTSdvoWjc112iUNh3puUPTQJYMwFbzFlPY3ZC8u1
l6bLX0tleEPkFcL0lAatrn8YmrXR4zQsLVKgiJiCtzfdOCx/yw39oM9l5iqjeDLmWrrdAP/5ZEdr
0Qbwrt7nMMTQBHxqC2js+biJ8DWwsWAqfq2ZdiHQRjJBEAoC3IOw8FxqPKt5bDkIHU726wiCah/l
0XyAe05QBddR2xeCXOSD6BLqsHMBt/EsyM04SUitwhIRhpMHzei2Ca+jwqFXQAcXCgUQOsHSoM+5
xH1nOW7ew4Gxs9v8lPXZnvH5PYV0aqJ2t3HWbVrs74RD3Yhk/6HJCikxtFeX9rH2zfoAhVwOxTMt
OynW+NIJ5yToNdWySyuIrbhAHaC0hSTw62Zn0GnNjGEqTkMD72qSuzkSWHW8ln5dyHsQT8JVAfkl
0IDnJZBmYtNQamWBEkiztn+nQR7J+3YH70OQliE+tIamQvQfUC9wnEEYBgEqyPWdb0Wj6stWz5Li
hErmpqzt935STz8f5O93Bfgnn4Y4uyuSlgKfZGrKUY35fVEDEWaU0c9DXPxCoEfi80MVwjgPyoUq
SFvZLD9pQELtqkUntunohnf6888DXZyLBb3mJSvHdj9LreB+2aSF4aC+CmBjX5euA+upn4e4lC4C
YIVKGIr3BHixswyjhLUirCT1/MRDEqIHtTEyrw9hlPMIi7yV8tFfaxVcSGnw6tkQdlu6BWhIfN3f
DTdmSkuuHJXMAD4eppGGVvozdJKtUb8x0ZQBmI+tZ1Wd4aStgSugZ0BH9+VGZuoBZn3vEv71ssm3
crgmkHZpwVEEQTsSwiPf1ZwXvdwxafBlewBcXV7DG7uNh6efl/xvuniWMaOj9c8oZyWHzGRKypo4
B88EpnoZR1Cg5/UvJwdioy+sYykoRImHXWIMBG7V9kveFm/2IA5FAiHLYgIQyIAOYF0DsAmTu3e9
pytoz2aegIaXq/PqowTQ3E0zY/aFrb3SJoeer1SQ6Ki3qFoBTxlnz62jdwGwKXcUVTe3EDlkncmd
za2b2LAQTFb3eQb5ekXG6EKMjOBfpw8wTj1VmvLaVq0RDDAJdh3K7nvLuZ0UwBIGmBnXyq8r64UN
8X25bJjcAVz+XVlXGmoqmhoFBttuPAlN6Ak4p5T/S/GlpW6Cr/LPMGcXh2kg5HG6FBKWMPvOPyBz
AihFVFVPU7LLxpef53QJdIvyNjwW0FVCrfsc3GsSmjCu5MoxR7hfQ8Lb1aJFTLcIKXPN3eDPfhHI
P2jveOUL+pD+lfGXq+N8UaFps1wrqBGjBvf1FA7qhE4Rm3DsIedDd2VA/tKrTJd404E/XeuIX3pt
TIrq4oJVXTw7vw43ZbQotWpAwZgmnqHdw6nXzbIqjIX0fp7ZpSOMa2wBeWEo5BdfR6o7JszeoPlp
KjR3IjtaXmnUXeh1IsBBso1aF1BkwFp9HWGulVEqAhXDdHaTR0hTBHCfPuRPsPv9oxhYwGSrroxb
cWXc70u4sCxsgrYInrdv4iqsM/McfwOmp9LyxkbZVWYdMBxOOH7/+0fh61ja1ylqCwEIx44e2ZTc
Q5RoGwtoUk4qjxotXvUjYAuzCbJqK5TOE2WaQiBdBg0v4cA0afm1J+P7g4ufAzCmhm4flJi+tRuS
TGptqmhHKGTqm+bRCkE68m2fRF3hlo/Uq8N5de2IXBpUg5w3quKovH3bSJNlyQaY1PiI63oPEtut
FM0maYsrb/yFJirBP66itwz0vfat+D7nKha2mxcsZP5W2+BTTTXYZPEjBO/t59gFlWHx8BTXytEX
Xn6CIFNfgFEU+Bh6dlLIhMJpYUzOsaLVOlMT6E01oaztm1hYq64kBL7h9amWFRCLaOR0RaG6A0H2
lbHkWoanfY8K8GOWjQ0wGBKw884ftbtaAKziHOObbodM+a34yPcSJE+wy3fxhq7yaPSqox46Abm7
jR/aHX8jN83r9R7kudYgHgLA6aFPCjgMsNPfGvFaPDszKnD2cdo0O30Ddu19u2kexArSJdYMAxIo
Z4o9aulh+++bu1+HPosMylomSZ1j6M4XvnjsI75CgS9IVu2D4udXTrn2/ar8OtryTT6l1VbOAMyr
Z/s4zEoUp8aGlnbvZ3UZ3wg9nX1rKU6ofQL7GlAoFdAtPjonlS9AIUF+veJ/qJmNO5syEVSEPc0J
A5JXb+XB6hwVWW5pb6CZbIaGwpSVmVDhS1u59pBdOKag0tkEKEIVCsXnQuNdD0b2gI11HMNFYLOM
QAT/KCHrUfvTij60q/m6sOCFq/jLmEs/7dPC4f4b0lhgzC4078C2DCk87g1vvi3XzAPbM3OLSL3P
bq4pMZ3zTv9uzc+TPTuy9jipPSlMC0LxKENs2htnr9/qLuq+TzL663Tizls7EKC+U1zR22v524Va
Ai6pf1bbVL/O3GkLS+SID+H5Auv3sDg4+xr4Bw/kIIhAVVnw82N+5eOe58JZgTAfZTfrKNke1ipu
b8mINWT98yjn0m5/lxXwKzyu4GPgaTuLTro81VMgfpc9lNyytwbMZGymMpiOzraNrKAo3OoNfsoL
ZpDfgAa14t6MJ/7nn3FO6f32M5bz+mlbAVnUKVqHn7GoY6KW6KNzvrbguDevrt00F46+AyotbIVx
/5soy34dCjrLTpNWlnKkyG/gd6TdiUm9cptd+Hifxzh3JZ01o2JEa51jWf/m5XMFHiWqiz+v2YVn
A672GrRHdBDIvlEanbxz7Lgd7WPdhXqxl0O2LfTHooUzBNOvXDUXTj3GAgLcoNaSKp/tkoI3OSrj
hXMcuxE+KUPmI7oOqlk3fHtyroSxFxfv02BneyE1REfsmcPRjlv+xOdNB7kna9TIlQW8Ns7y55/2
HMlQoewAbjwWyDUTtKyS7kkU8soof2Pir+kGQf6mQj8eZQyQJs+KWs1gj70tAIhddAgZYLjFQ3qD
VmL5BOkeKPiC+1LfLvadlq9Ag3nE86dH2n7aXhMLvPgRP/0Q7et8OZfx2CoJyGv1b1ZyV81Gz+SP
RM2u7JaLO/PTQGe7BfaEOplQQT4aFS4OxoKeM9+kx1JLwmG4AqXWl3v32/rCdlFHoAwiw/n6QvLJ
4NWEz6jaAP3wOvZLJ/mAxleoxoZXDpn0uFmt1Tj7UNMRSaaibcwUhCDJitTTDfkqlHxVU7qGqKl0
c6rBhzNBa7NQ8t/aaCSuriBxa/l7AQ13f2AKWbUVb11mFyskSkHfpe1WLeI7S633dZds0MG5KVPn
Xh/RHc5L+GlDxJkHSlufEl2bPTlap5/vgu+PE0UUvQSPiNngaX5eFO74wOo+qyY8TjJcNArbm/yv
QAkMf07XkHHfH42z0c52UpNqEJao/442Bf3eeFA9iCHciVP/yoLcU17j9+LP5Heu5qY+ijPF63Xn
5yXQ+P7ZUYpGSdVSv1URoL1ESa2YSIxQGCyF8qomwx1K8IFoIDaGXOreGtro52VenobvY1rLPjMv
VPh5C5gylGHzky57FeCOYVMN8pj08a1ETz2FdU6AfZ95ralfu+0vRazw2EBgjloorLPOK689T9Ez
rgcFL+Toj/muus3M+3gjWaRo/gC5s0VF3wkGBy09CEu9KPma2l7Vuwz+S9N1MZ6Lz+in33MWrwuz
bHma9gTXGoy0vPEWbssRu1nYBSTgnq66/RVS+KX72kE/B3CbhTdzDu4b6EjQDySo25jsF2dAnWg2
1FU7dmWcS1kQIup/Bjrb3qDJVXVu4TMnO/ametNbBdPTxKvvTAWQA7d/zvbibXpQT9gE/162Amng
khUDLgUJ6PMSMcreEMdJcJvFRbvpW9tjZRYg6rzyKl1cy3+GOZchlMPYGRkcSU+t1ges5R9Nnkd9
A63Kn0/MpV3ioFkEeyLAyNEh/Prm0LbSSNWjJZEMZeMC7QEIjc3Cnwe5OJkF8wUKEjpw5y8ATFWr
mNqjckQ+1Ppl3PWgM44PtXF1pEtPKBpdQHth5+PqOYsdh4T3g9UVynGe3lK79GbrSGUWwev0yrpd
nNI/A9lnyYaQPGnyckCfhcUrYot72QPyTqZ/vXLaIrzhmIaDsh6q/l8/jz3TqQOlNz5OFrrtQPAk
1oNonn7+PN9v6q+DnAVAhcyGlBl5cRJmjlybuMb8IAHhsBpUV5wi1NDo+3nEC6g1DAlZB+TGFJnN
eYm3BeXE6NoWBC7XvkNxHs7Bf8VzAXHaGHvdtd+5Vx6gpXM1S/y+Q76OfBa8Umnx0kioccwQ+sy+
GQGB8bpG+jbdOYEVaZpf+inQMijvXJnz96MGwgy0ENDvJkhszo9amTYDxROkHme48GnSWyIYHwFX
SCA41TlesVKvem9cmi28PylMVzEq2J1f94/pjDDhNIA/rImBAtG2Xmg2wgiK5u3n2V0aCEKBuonG
MDxHz8ug6OFCn4gl7FTW/VYp9EBlyjru61Btx+Dnob4fvYWX9M9Qy0/5lBakpaMAaTOQY13vS/Ac
xsEtre7K1/oeIi+DgP8JUraNntvZvdjk1iC1RjhHK228BJTsQv1FnVspocyaZ+F/mRHurf9nWp0d
QHtwzIHmWLzJtls36chv1g0bpFhXQvEL7YGvlK6zWTH0gsdiQNqbgFf3rrhijQIbiqYhe9IB/XMB
MWwP8mni7rWK9aX9gSgQUT20pZZ21teP1oneTLIWTDk5QP5PQ2mcJG5XWZ6ozSu5/YXiMUSlsOOg
WglvedQRvo4FCkeSda2pHMc+gDoNwi4IgyrB6EnPwcCZex1a8tdr4Wvk+XXM5Y79tCmbFq+Oo2XO
ojy2Nw4k1D26zefIXAMGC1+tPlxESJINDOsQb/enDIbtP2+iiyv8adZnK5znjZI5Bn5BOXRwTAXj
xsp3cbsZgAr6eaRLB/DT+v5di09zpTG4DiqEbVHYyN1iNF0zbzyTvfw8yrXP+Lfg+GkYVQDRZxoY
ZvL+lzLRVQqTb6in/oFv80FeGe/K+v3lwH0ajrXdxKoCw+lO7LXTrzT5nYD0aF5tqlwb6OwQEpbA
CZtjICBWD33noloa1FBA2xVgwIYjbDXbw7yCNaqT+j8v6aUX6POHO3v7HJZYsaiWFOUvUzB2brrW
Wf88xqWLEyWvv5aQBihMZ3eZaTaKNY2dc2zG06ziIW2Fm/QwhlR8gzVXJnRpJwLIhZYqzL6BITvb
82NLU6tCgeuYafmhZeZNq2mQNp3H/zAOSvjgg0OyBi66Z5+ssCykNnFLjklte1MKiWf1DTONfl66
SxvDgeLDorsDe45zqgsDEmaUqWMfHbnV+M1YOBuasg0Qw1fCr0sB36eBnLOoEjTrWs+1RSPMGS2v
kEAWo4fxlhXJXW+QtcGqcJa69/PsLnwrNGZthCKIRL5zP+Aw39hGNmSnodW9RN4wg7mpcZUPcW0Y
7etFrOlxLtA4dI7QTX6b/7BVuYHs5I3doBMgAr3E4bpuxHXhYH2Z29n+mO2GK6Ki9GiY92KeXSKv
xq3Xhlj+/NP1tLx1VbbQAvUb51A9ooDkLd4laQqbCyWq/etv2oWVBHoRInIAYC16mmeTysDYaAuz
tI8kNyJIyvllrawZfFZ/3hcXJgZ5xgWyRpESoH/zdWIE/6oGmfb8pOjvTZt4VXLN2uvCuUKmDhNU
CJ+hxnvO5kq0kkHSpo6P0CG9oVbeuaQUblmQAN5Erz/PZrlxzuIA6IEC3AFbTZT5zq8/NTZrSVKU
Vv/nuJBGE57963H9hRII1BghiIfmuEqWktPXVaszp2mnltBjKskBohsJDCpLkAoGZd9DQBxg6DYw
CzXiU7Wutf4BICUQ9Odu1QnTgVTZsIJ11atVcQkSm3ac7enh54W48A58+YHn+7UZoZySjfSoyxXs
yVGM44Egd1AUS03tGgjjwoWGWhJAPA56RgbqzF9Xg9RFJ4VSo+4X5cJXUQsSJ21yqxMQejD+5ve1
X0XFnbMGS9L/eZ4XOmOLLuY/Y59dOIk+AfAGYOz/0rpjumE3PIDs9B27nkJe2F3oIwOB4ACEZeJ/
vs4zVcpRdWpOj5kDLr1St5WvFfnokZZ92Iqy6ogFc2Rtkw+F5ltmbkU1Lz8sjb0omToGNeX3Uz7c
qcQOwE7J3aSp79FMqr0ra/L96qCoc5uLehzASN9AMZWRWRAtMpaWyhTo8NITaQjxKl8Ny9tmAzTf
tni+VvT+fsqpitdFBS6GXMDvlkULhZCZq5Dbn27nrtkZGr62mW3gtPzvH2qYF4D+CnwttGvPww6r
U0uENMC+AqNmF7cwtXUpKDcdHJ7+9UKiowdo/MJw14D8OAtw4EjYCcZFBlHsZi0g376qDnWUYylF
AGKzvNHhnHFtS3//eksbEaXNpXr8HfWjy2KuGx1EmAq5bztUbgG7MCubr03u0hWxYNRMtCyJg/l9
3c0OmFopWL9gZ4YlekCxS3figf5aWPyIDYD2uC/KFYfaGguvibNeeHRwiFAVQUgH5uJ5jzm1cY5y
hCOnhBvrouUBZCuuXErf9yNWETKKS2SKeqS5rPKnBxtg0CYpc5TuoGPnZvl95lgoJJyERa+dtkuT
MZZXGnz3xRz4bB2VkmT9oAKlBWXNQPoEIjS5W0bTC/S0whJ0g8plPr39D1sT7oPLPbQI1v116Pg0
P8eaBxIbPfo7aJuO6wRw4E0SgmDrxy6u2wCMu+vAt0sXPfblAn1CKP7t2ROkS2o0DDFVAnkJa/Qm
Ec6W5s4aVOmHF2IFP8/y0lFA2WKpJ0NlAr2drx+x4MLgaDpqx0prbyAYH3vq0G67AXzAnwe6tFuA
nARfxFBRJjmHeeiUjhN81LWjNmh+oYO2B/hyb3mm+e9clADkwFTALUWopQGyaZxtlipRBqaqAwaK
5ZsiJHRn5/xN2NXvnyeErsiFfYknALKCNgI8CH2fvVaCYBgL6eAxt6EXiWb+e06F7umIBJyevtdF
iVggfnMq86lL1cgxpkOla6uOy+d84L/7Bgz7vCJhaxYnXVGRdKlua9GTwrVdNWpbQMJC0+miggw3
lQSt2yy1baNPq6kjr2ZsxV4+DYcyV2+pUt7ZA0/BWWm31gjR4qH81aQIkRz5MDTjzVTTIM5ZpNr5
yzw0hZuqJA6AHn3TaYEWndUGZcxtV6RQ9+yTxYmlf8S+gQVMBkhkCrQaDBW7B9a0xxFKo/eZDR1r
gyYERSADqkimHpkD/gENAqJRTkvLTybC3IzwCG2zNbwvJwzePOY5vGXMcRQusAq/9BTKT6MmIw7i
f1/Et71guzLLZaAarbYTc697JBe/ikF9ghdnG8VJEVodiwrb2AvLAE1WldEwImgvM3h5s+TRborW
nwndj0NboGuub/XJCSmv1sJxoGi4lDyiTvP0QNTO7NUti1I5eJUFySYJJwgWD4nbd3NoWOi+J8qT
zNInY+rfSc5uElrtQAjAvODKAzpgdV9Queli4yiUpHPNGnZPNL+xy3JtjuVjTvg9U5yHbLL2eIhC
x4Y5qZpom5IW90Zi3ytz+1bGIPqWViu8WRGjK+cBkoIT0LZET2/Neao8xUqf685+agDSR3cJkEAJ
3qnd89kdE+Dy1YRMLpmc2K/TyfILq8BT48zohFsmnJo4O86zHdoiA8+QHSgj9zFT4Mqbpb+qLp7B
aIRukDnBD4ta/E1oIA3rUn+paqBgJePPUzv4FRXCK/PkxRySTVd3fjxNFD5D6WKHJo75VCYeNTWI
mRLqx7AICp28hhZRY+dBwbpfIk/81klzPymGIJ30B5IWO1gP+aB0VVCydBqP9IZvZrXjd6actykc
w7yi4yu49ISpEGA/qzkAuSrz4oWoXrfossUsttZJ36Dp3hJw5kEQp6REvTw1uKf1AkdFbwzXTEEl
1pjx11IVfiJNCzFW49jrSTR0cJZmELMWg/Keq/WL0Tu9O5XkTrPbLEA39GPOYTZtKrbjJdDhK9sc
Zo8q/okK/z3I24R54OMbISALud8DeRLQEZUtNqnA1TA9qlv7LiOk8uJM2m7VznvFqF7zwXpMNBXF
TCXKFGdymypvweU2esizMHCFdWODFyjA+574ijCZx8iMMUFPjgpJn+ZZr33E5bOvlCg5GFazEFP+
FKCIo+9Y1VDtaB+ynm+Tpj/g8gVXmjmuNEoC2rU8ZJkkoVRgQSQZboNaSXLYaVWGC3VYN9HNW2fs
d1yUv4Y6ag219IYxAec9BTOzVYEgMtvENfsqakvbL3vzvnUY0PddcqyaYVPbwKrDecttmllbzY2x
QW8UgHWubbtcgYDeWHqkzt/z0X7BF048XKKrBBIXMBWocbwhmoU1OFksVT1nAJtmXgwHrFEpvaSB
EqdSoMOUy7ViZQfQeT70UUtdMht7bVYfVB0AeY1r4JHOLGotUBFhtI1SzDgpgbR6F0A4DzbYPtCN
udfZeTTozi618lWrkNshJ2vmGOsxHXeC9A+DKHzd4K8Q14drIgU/OzFvFX1ugNuzZn+Sc+Z2VN1o
TLf8NhsOuWGFg0p22ALQHTa7h8xhW7xTsYuvfdA1gauG9qNLK/mk2NA9rWQClT919krwy129TrdA
c/3OLYoelnw1RXlQORl8Bm+VwEiNxC9KtYNcQL6TM3P8RgdDkcyphlsCiGEi1W6ntkMaDPHwkOrQ
B1DsoVgpXXOCVEjhCjxRPmX8NpawyVa00Xe04cW25W0jdOJTs4SQoDIfgId8G0zlhKpx6ZcsgxhF
D6Plgcx3oCE8D3kFu2JVaF7c908WVFOdrNxrHNQS4JhDncbblkxDYBf5vWXN73YG3vYEI7MCMnsq
W/PG/LAm/YNmzZOZNfdZn7+oY3fLrREXWEU3jgQFu6PPdc7ulTbz6gSHMK3A8FYnsh1RgBglsu68
aMugMqaojcsAXmM30jKlS2Hhjkdzz2z9WOBYxTbaBQnu04hI+7HE5R1U6QwCh7HucMlCBLZwwch6
sxP9QxTlDSw9VkSWDGILfRPUQj1kTXoE09wX9fynWrhiEMW50zgY7hbXXD0pnhsbMkelbg5uPOIy
k6k9u+DB3pE0Pyi8Tv04BiCLK2w1J9IOEq1VooFbh6Zx7KhA+WgHCvlL245vIIhxt4ZopaPlqcu5
kXo9yPSwu0ZXK1Pn0s1suQV4bmUqjh/jxxSZRJKm7yqrei7MaS1jZ9PQ2UuSaOyGKI6Hm2nE7kL+
+KzG6q0R9649jnsIy6ExDRc/ZdhADyhilIVzJ1GnTxRIbY/jvTN0WzHiKDscOnhwdeMKooXa/pVZ
cHBrFRwMVFikUgIaXD5rTqcEZiYctNT7I7r+XsOr57GOV5kCbx6juWszZcvHMZBmFeo9ongI31Jb
bgDqviMOCxnkMvoMaK4K/B7r1Ukcr+TqtkU1AG/AZrKTtcwmb7SnfcGUd/TiIgUaE1SczDbdI9XE
X9U9rhcBWkUrq3wqDBSNqIQ8Sh/mbbyHCRNeB8tzRrEStHipC+FnKq52vJkxBLlNaHY5864b/Vbh
0HfU4REdB3p6SOq9Dg02flCcZ9guenOyRiDqI2gJoWYVjPjB8Cv0RvWRMG3Fe4humDIwa8i9jAKK
tIqbmJoHsx0Yp9+NdR8yvXtRyN2Q7I207d1qbAuw+p/GQXqq/tHl000C5OKQ2iguLOtvhHLqvabh
K0veNWhOcbrlOEoQillPUouMLFvlluEXBAIsxlh4dMzWvLBWhL/qOpqRQA5l9hQqluoRINRSp7sv
knWHILyuEvytxiUjhwp4vqNW7NPuUVG2RXowHLT0WqjDQLVYbmz2YA3gTDrxSnOQpxc8bIBiZoiz
Wdt7EgZ/wKl7yfSa0Y1q7vjMbhH6gOP4NuaG28lfhqohjppXshLQ8elCPqcB59jEse1yVdmoJINq
e/88VM9cSaAvGruNXXs6FC0sGJqM2CFInXwIXsJ9MQQVMreeLNWfqxdJQ1Gf+sHwBoSx0HoIQE7H
5c7A8GuKda4LP0laH3L2ngaDKJPuqoR4TvYxG2RvWRtzCDIIwmu42mzh9+2znH5LOkfAV0J8RkCT
pvRGDuAGGzxdh8oPlBccqD63sxFq9vCH981Nn8II09k6wx8jLnwOjtQ04Zvk8FrUZRA3zUFA4lSz
ockG6GAJawodLWoHgH7b8piG95ikW9zPPrQdV7kzeZUNXz3eLftNSuOWKNqj3kG+zqABCoIPo+mc
dIKLXy8hSa2uctzg7hyX0QAl1mKguyGbfb1ItoAQ+ClHNJ4WXtEi3ilnvM/VSi8GXwwYX4cqPswY
ISHgLpmClUYWqL4QdNIRTdiE+9DCCbh1Z4A5TIvBU9WP1rih1bGjPBqbzJW4CQZy6+Cqapc0CLo9
iniUMB9s7gvrrh2hpZ0BxYbXrON7pd4K8RhrfpY5/qA2K4VshHzjySvlG1Pf43QPGg+sOpoFakE0
9nj1YDaAD+DahyBF0OEndVBB1xuGL/LcJmsW/6bZymlu8zHsxA2v/5D+A/HVMGyosdVE6Yp2NaXP
Wd+4siK+TpJVFiMoQPMkS+FQ0k1hg1pX0rEg6aw/zpz6cHIIxvHRGI50NkNQIRo2QqbMCca5cnWk
MV1n37XmPbP/aCa9rQbj4ODc4At6sclXrS6O3Ir3xG5X46y7dXuvTdASjX8hat2UcX4g5Rx29e/O
/kW5ElZDt4nrMhiKdNMCYVJ1nT+PCP4SFB2yAgIvScAhX2ju2xyafFDrV9hzL3k4iR6rDu0QxEdx
3QAybEUxJBjUGTscUZuONnZZj6Eh25Dg7+ojFAGTCvDFZEBIYSLQQnAQP7E8D1Tebu1ik5iv8Xw7
WM9dIaNSPKAEhFsqcw2ebetGhBPYsr1S+2qb7PpqwFF4KOXozopcW2b9BAJ11FTNbSeR8Bdwp9JC
ZZHqsN80fLFYDBAripSuOvU8D5xOd7myxhfZlxSdui6+a4KMUWjO5C5YYW4GZXQNnq+p+SSUPwp5
IjPq/QT4XqKj/woNbvk0Z+8W3xU4cwbAF5m6p1LgJhZACiAkRK82KVu3iW8Sk7tVd6IZWRfp+2It
qpqBrD8sgku62rZdSHLVa7InladhblSuamV+7yRBB9ktYfyRiR4OaR8Y8eRqiFfGcadkL0S80mSI
OgTF8TvcYQDkxmYtzG1dbRpnq6QwSZ3JcKfR8XZSb23I9NSO8qYxuoKCL2LA0ESIPQGXRs19oexr
FeI2uGFq/aSPD5A2v6nUYl8aa9FDbgxKxKkuvRbsJ95DJEbc6froia4JEpy4jPwi8iYXQPTnfkkP
E9+I6n4wD/XY+4ODAM1EYm1PwYBbte9rEOHvxBgWFZ4JkkU89gbYXdRDB8Wk0lWr/yPtPJYbR6J0
/USIgDdbArTyjippg5BKKnjv8fTzoW7caAlkCNM9665WMhNpjvnNpgbPVcsZbdTQbvXgopzkA9rJ
7oKFduM7NeJ3jBL3+4dZfNa5uY47YQWA0fajcJ2ADBkwAC9F21TBXzbrsb2OrW3jfpKPb0M93Pji
ZyALq1LADyLjtsvy32o4rqHqw8+W7Dbg0izUgxfrCLv05TYLEGeqLRtig2CrnGKFC7KUikNZxps8
rWxdRF0/iRyNoLCN2aX14Ggmcrxx8hJk7kbNim0/FmsLpY/BFDZNgqRW7x0SKm7EtaAw3BeLrG00
cYfUEHnHnJvpy2vkiDda3NBcQHh7VJOVoqTUc8erUZe2XYMIlWK5aM4oB1XBvLLy127/1OJKIqO5
vnLrekNUvh1Dguk4fqgicWUm3lXk+rQ7yd4pBNxng47Q258qy1ahVu2VKLykPLWTBmNd9dQhRW3X
B9K6zDgXQbdzXSGysSxZ0RO/kb3yssyzrTn0a13CGQVZMiRMin1jpPsRppxXo35G1aKRJHtoTW7A
2y67z1VzRea08bWXUnUdKbUu5K68SurwqVbFy6LUSDN4qrRwfCrwf/KsYtOxPDlxkxhEeMIld2WQ
wyyPm61U6VeJgs5qSQ3fUvLnXKyuo2ZYKwnxlF/YdRzfur24NtE1MoLxOOjp7WgA5ScFidzyWPs1
El6hZw+qIdim+SRkZC3m8IyR8ZUSDpOGGaBziZqCiRSg8CuW8VfRhy1iQIjZIwtlDpYjKdW6FUvU
xERH5Elr4kdZL1Bvpvwlm3alRjepEe77TLisy0s9iJ0o7tZ5pFO2glYXxVfmCKpj0NYpCILGGFd6
kV41zYD+GkXotHc69V3O3K3QozLU5OTidWznI8cEMnZeEKBob+oo2JpCfVqGpyiqVKI+k/a6lt/S
QZ4QIxelEH76hFQDdQdTvtH8X1Gh2L31UtSPVfiux/5Oi35rGN/lQv3huZituaJ/gz0ASCtzbzbK
th2ybav6xlUuJochyF+F2v8VmKm7H5NGO7iufhjr4cIIhr3MY7CXy7xe+9kkfV+/DySQQk8pqVEh
VXGVBNFW16+sUltr/Wumx4Rc9Bvd7Fr2jJUWNB8SNop7wyvXSTgZd0z/0aRAotpeew06YBcnF0IR
rSpDstWIBaEzzR6yo1ZeC6LnDIO0grx2i4Czor75+VEaXkSylUiKX+LuI/EvkfA7aPW4tXxp03PS
kvKXr/d22eIlHXN5HoLmrvDNVW5pq0QQqRvouVMTyatWsx2L+LH2jcs0vujQ9DdCO9RBRKiq07lv
grIv2DUl4EqsrAbVu5Qyaa267jqNqjXq80hAbMxc3gcA2VLlKm2fQuPRCz+ID/aVCLkgfjViwa7b
bpeYnU1SZ0t+/kSaTGw53MlpvlMqCEdm5DQGjAS8hgat3QadtJW1fGfp0H6iP0IXXiqCedMF8U3h
Xkjhfco/lstyV+UZ+nsevuahrYJTbLyLTL6IJDKN1lulccvdfjXG6Qv1zl2VwbfrbgRB3oueeMgq
a9NI2SbXB6cFktQqd5Ho/jGCbJuGpROP+78Mulp3yuLTpN7JAxI2iY2j6iqSPnF/WgkBeubc9br7
UAu0G94TAFytfzcgHyeJ7kEXHIHjM9QPlXfnshBpkK40M9hqbXGByd02EwEX17240QVeQVgEjbqX
0Sk2zdgOWirUUhJflKp332ma43oUswaq1QVKvkG3ycKnpDM2pXIbNfoqMC7kyHS68jU3tE0vu596
xhlshhqfJsJ3g3odn1z3L/W6Xdeq+otqA8W4MLOlRrRjTXf0jFhUCjZaVOyrQHcq7S4fr5povNZT
cV9XV3l+EMSrSCT3amqeH05nmSvbwTd50oWtkL2GUXtVDvpOa72nWkzWrVzcREV2SKdzVbx4uoLi
pEgfMSm1FcrxRS6TWyt2S0+xGrd69mENMnobRGrttUbzw50uSROvsxShv9REcu7g4wYTl8GtmkS7
mPSgSx0ADFXmI/TXXfq+blOOv++UelcNQCyDZGWkgW2CMnV7984q921yqHFXyZvbAs8EkTpjmaNg
WAmbUDYuowARRYH5DjcgGi/MoN1G1FItlXwtfraE8JCW5jZLf1Xiw5AjX1iIG2NAaBx3RZfVzImo
FEQo/H74MMvHJniKQOpHtbYKkLsMLPSrcrJfqbQD+bFIiTab2LoNfH2lNVdu5xOACquR2VR+vtXN
65E7u8s1OyYOjaLi3nLhsKl3tAhIFZh9VX4g4e6Xz42H6nCv2xmbjB7dGo4HYRkPEdkmh6yJr/Ny
WBfpW66iEGm9dKXOI7bL+0csfdYJMqJFQ/zgeU5RfGTGhxeBkgouK/kVnYwsHZ3Bexxx2VBLHpKh
waCB2pEXbOL2YbS463T/LfaMi2HKAfzeiVFJzFxEyyPaEhWFtlZjEm26S8fouoWaNb0bL2aGPhDN
qQ9Pnf6VeM9ht9s4uMBJ99PrCXtaXX5K3eAmkl2y8JeAclFCrwINBruAtmR16bYe1HtKYe+0/PfR
qCJ3qq9MtGTj2wAHM4MwO0hIqmX9YQiFa6k2D0Y9kvYGh8CQeIaaVS8QqozqztNTJ+o82wyf8uSK
XqcdhfpRItIz0maDbugucaFX9x1yNyqbx/OT95rLkOH6zzgZghUMRZi2T4m3K0b4gzdK8lRixNA1
XrgCrGErISbESZS+ibW2NdrPInqNm9eeyig6davOe5aFZifn+uOYSc7gPvS1vu518U1C71ZB77Uz
tX03lHe9lj8Wyq3EExF3RzcNbxMtQ8WAiBHKqEI8hSnw1MxBNN9Gp3bdRL+LCOyFqt0IFHRLJVqP
KZ4pKWWyHkuG7F7Ij0OB+0rx2/Q/lQ7FSnpRevtQyeXa6m48FMrGYy3IVxrWwIS+wVrTHipqeJ7V
XemotsqtjAYp1Em0UVuvRAJJ4deQigjqTg1/uSpMWnQcQypzKvWnlNpNnK4zpKAkMd5W8LXgm/bJ
g05YLw35rsPqSjJ/N+gImyWHIHMoExAkVrt81G0BqTEICBiNuPZY4nIgx2sVXAuOBg4UnDpei+iX
4glnRxClFFlZaWLqqCEBnnaEbI5QL92TOFvLLR0bq1g1SfHejtHakMpNSbfDRMqsnWLhW92EqXpH
JH1VtOVloffrpI74pd1Thwg8Id14lP2pERTWw6XYUiDt/QHlF6sO1p6WP2CvhKZ0vfGMuF9lFcVB
wDf9prdqmfZUXaHQWcYsF2Kuid81K/RFXpKo4Q/KtOstCporRQ0eRMkKDsjLOgneOyQlj1bVuTvD
7Z5aMXljLXbZoAUIgRk3skH+3PAAZm3yjJSqSzZVtoQt6acYNY8eV6lshpcafDWqs5xMqU6IcNCu
PyhyRGkxI2TUg/CqUJODrMRvpdw+4RYa2aOhXvfdcKVU6Q5ovbiKA5OtnWip05C5+ZpOh0SK01VT
5LRxE+nJq/M3LOSR/JQbux1zDONz/cJMm+dCgG+A43N9T7vnyVMalJbjW/R1buVQM0hfjcuc59D3
uQMhVPJO+rk1FdGv5KqpV8RslS2mQ0y5Ln2EI/KryED+NoCMjbz8iKgWFlUT2VGaymt9EFq7BoPB
NSch9CwHO0xUGnJlnTqZVQTErinK1X4Lt8pQx1XcYEGIMAFt0Jwunk43REy9i7AS17pfoCTSKmSM
CckPmWC5bayORk2hP6idHl1oZf9O891R1Nbb+op8i1oiwwSIaA30wZ1ab9NtKoiPODjKTtAX2cog
Sp/0YJFMlsI38jkni5p2HffahJej7anm3a5gGy+05s+gGmDpwEFSzYmKNIdc1l1fh2oS6Ec1J0Gx
9a2xQeoueHVf3Ev9IX3LWLZXGnILQJWlYWdIOYmidmkZDGsC1EMxsCkeY3dRH2oCL88QmMB6JrVA
BUmEE2+wwKxNBFMHBXUCC0PxehOE6NWk444EABk5utAVCtPMV9a9BRDHGb35CVL0z9gzFkjiukml
9opyBF3tmJSow7BPV0PgXze9QrxsXqixhoRy8oBz0v3CVz0DIZmkmlAwwAdo4lt9x6r0Y1ZNHn/N
MTgywfuIdtim3UV2hjaQvKm3EQ3Ke/29eP953HPDcpVCUvwLXJljL3OFZnJnVu2xIMghOeItz9eF
njmet6RbIJ1BlEyCkICciJV1be5MmxthUPZGPEIbREFN2vju1rerK2+tX/Z0mbcCYdeyz8yZHUU9
SgeerGP8Is65S+KYDG4fyDSjy/urUP8zUrzSIu5mTjaVNV+4rNTdz4v6F78728XkeJIscyPBpzam
s/QFXeV2qhkpQSJOfqBbUgBlJ6zLtWRzafVb/WKZnnhuacHigc6nSGOhIvt9wG4MZRox7ngUoFK4
gnEh9drbwqTOoLfw/wTLiI4N0oJzYpaLkHwv6OZ4zBVbQlAwxDgcl1PiBVKRlXerbwqKic+eTaK1
6N9zjnP6bfT54QS8oQaCMULRkhBpG56wGojLdbgxHQ2MzIrgFzHtFbFEd/Efrr5vY89wZIWp+EYj
MXNr5LlQtHslkG5bTOF+XuEziEqkTGBZTCxr/sx8GN+E9g8s4IjP6tj/lopHY8TBpgP+MTg/D3V2
v/wz1FxtSQZikxkYgx0DSdwPtH5NqtD/tyFmW1KpalODWDEeDY2eDYIeibbksHIOR/91xeYoRo3m
/9gZTKPdKJvhuoPQhtkDOYBjkqcf2rWJwpF4nRrrXEMCZonWcf6DWZCKRAMP0PnlGQ2wGIeYD5b2
AgCQ7LkNd3F3LyomvPV24f09B1W3yKzgJ4jYZcE0+n7GcT6hcBiwoB7iYDz63kG5LiSnXaN1v4gi
nv7YyQ32z2BzkpEW9oMagTU8ukVOU1qkC65v5T5aKzgreGRhIoTTjjv0501z9o34Mklrvmv0vtOG
iElW6+zN/9Dt4dPdF6heKPrKOpQ2sejCZX1upmCJFV5d7mxEhL4vq1onjdEh2HesW4wDovqKegeq
wEW695ripTelP7SCLgK1XoLgTi/6fIm/Dix/H7gL/FTOu16EbFJjtwab3InseGVs1Q3Fu4t/L5QK
eebLPGcBhkw9IrdS5umPsbSSewQQheHDsgTcQprtwmc8F1ZMspO8vAjIwHT5Pjc9Sbshabz2mPIP
VlYExiIKs7UgjFgXFNiZt/UDzItHeJtYB3uD6aQjXXwqNXeWhO5HI4wU8AKUws3s/uffdhrHKlSi
J3s/DcY20NzvPy1VZC0QNSIevb5ExHyVtRM8bWkjn16w0yjk6haOzAqB7PdRlB4pKEnzpGNHZ27Q
3/N4gQ3+V9j2+/ZhBJ5hyNKGAgR/Ng9zlLD5MPKW1m2DUEoD3LaVaf5HKcmXa8QdlUv9WdL8t6xP
HidZja1lCqmNQC5CWeGAkJkErJFCYOYAbL6r6g7Mdz9sS6V71Av0uSVul7QrATQqW1fw7vRyeAyN
xlbS/gNFqAspU4OLuDVUWvAhyBGXXmtlfYwtOk6CGpqgNrmDLQlQhotNDpoeTfgo9v57gbIMFYXg
UlYzssze+iOAGiKbhbtbueVDFFjUQLACsMNKv5GwhKMQ1D25I1iMdqwvJZfaWhYXD2KqXRYAF4Am
qS+dKF70yoiR/aBcqYlZ21osfqSCd1v16ramkEO9Wf6U6AamASJKmiavWJrPZuxuLKP+XcXljRkg
JJcK7rYOY+B/xU0S1Bf4FD00JRifnzfi6euBGD9EFA4IkCsIqt+3SCyN/ii1EjEboUyQHCXpyVR+
+7jeViA2fx7r9DwyFg0yUyHUJ6+aXXJtFLpD4/vjcQS4pRQ3xlg7kzl4hrfSzyOdXqdwRCHZqkg4
4Z4wz2MCSQ9qw9J6auPGClkExwNOWLhPivtH18ngL+RKX3g0ziwk+K/pooElOA36fSFNJclrveey
MY2cnUBZ1/yDE0BStTY1tZ+nd+b2YCwiYBVij67OKQUSnj9DDfrwWIU7TTumVYy106//0xjalNF8
yR7k0uiCUjWbY9hKKy/F8AYFPY+2/s/DGKeZkcJ2IJAw4TvyNszWLfWNoKV43Rwbmd6rEebditL3
BSaHDfXR5LasAIsnWfJqis2FKEe3iafuot7fFzp3SZ3fID2zwTLHFoZmx9/h1ZKUNe/aftCTQxAM
f1RNu9CofZllSB3a4gQmeQEULcw+E9k8uGRmuzGonqvMItGu0tSpUtUJlQ7XrCq6G6MAo0I6lv1I
2Qu37Zu8TP01wdgL9bKLKvDuhsTj/5T9vRgYH0z3sndJzw2tAf4/Potuu29N2pek/Y+jyPg1yFQV
Jw/PN2+HYPg1uKjldOM12GRApvjR2jiJYTmjgzeMgYQ0fQMo05Lw0xFeaO4ufOqTZwLcNGk/VDv0
lZAnnj0TQR1YjSwn3RERc3AwlcfLrKlLLownB+T7KPMNBYXBlSuBUYJg/F1a3S4w+mvfawDXV+kv
0pulWFU5s7W+PU7TvL9s4cBINALzsUUlYfjjHvwrzK62lOzX/hbQFzCadQU6eZXY9Ur9LW2xcLou
LpvHyJa29brY99v/Ben2zM3Eb7I4uVxOp1RlOdGqODWJt9StiadwekMj04bUEXQ4lEzsxmzTqbvq
Xb4sbW+z6J548qlhSH8dfhbuhUJjkHZZI+LPk7uuv4k3NVJuUFyHSbQIt3UQts8/H/EzEuAMSlGJ
EARNPQo937+DnoGFHIVp0L/qmNGhIkNqdxZiKpKtI/7c7ZaSojOZ+vcx599exE4Ty7+JPopHXovM
+yHd+Bv1A0BRZOvgbO3av9II5YPFjOzvhOZR0WQWOfH2KDLNozvV7EHmuSN3595FN49GgkyHDUnt
bm+t+4NwV932nznd9tf4KnxNNlOdNPhjvSyuwvQ5T34IUE0qJho+CHP6lBtElZZxzo7tb3c7qdgY
9/olslGQ/YedtJRLTFf16WiQp5FcJ96ch5v0p7K6y+oRkXNpk2/6XbWJr8v/lS3nuX1MW+r/D/X3
VflytDtuTWFMGMq3ngADrMJqgYR/5omFFM+bREZ9xmYURc+wpf8vHssx2Gauv4nU7NXTlvIv+dwd
9dcD16TMzOU7u3u9ogtFzD+mfdo65W12CNb5prhKbBM7+ZvsERH4LeBNOwxW5S+5tLWPhcN5diU1
coP/9wPm8nBSM8K4knzxKIB6utYphcpPk8+56hh3IVQOCKG7JZXH82MiB4FYFXVYY3oqvnw9OYTh
k+dhe4xUbACe8kW5hnO3LHAtMmllkiybR5pGk5dWa3HjZOIdtXuQi+pKA0eW461YF7jMMdP28+eV
PLdjZDjPjEo+p86/pCIWQpsKoFhb7zqUn7zw3nAXhji3bpRVkcGlhM3dMrtIe1kRPL8LhmOiVz7c
Im3gtW6MBXrnyUPNG/F1lOlXfPk6daYbY5hGFBqpl4VQefBqdnSYhjrsARGs3s/rdsYr5vt408J+
GS9GegKKXNHyJJZ7iqrFCp+zO9nuH7y1cR26lCOKfQbA2yFoEJxmYfxz0yVs10UkSkjn5nslHJt+
QEhHOhZtY5ODO7oLvlCjiguxQMTr8+fpnkmCSMnh/cvYhJH9z/a+14VV1xiZdKxE4HU5LsYjwIqY
nlK0RP0/NxTWAKgnkKCfKnr3g9KkHgjlox7LF9ZIcTrOS4iQSnhbR3Qof56YfGZ3EslPe1/GneZE
e8jEVpNuMZG8+ZrvgSUAOFKgb9nDGw0WnAsi23ptHHXj/aYg8at9QylOmOr0niMs1LDPTPzrL5nX
DZUqFsxEJD9qCsSZ02Mkwm1LERkL736e88KU52U7WsRRVhkM5AvvnnHZ0Zj+DwNwR+I+TWcFVvf3
syFFRk3vyGiONTLArQs4PFsY4Uyxk4zkyxDznoaUj2XVMYTyoD/le8XBo55a+cdoawfZEWHg//si
4DQiZS90NgiO5tl5ZxXYzUoikxJeUylc9/Je7S3cZZdUe859Hs6ahLwXAg0nSjpd0ReFUPbcZLl1
7Wbqpzi0Hz9/oHNb7esQ8vcPROUkJF3l8mpqqGejDdPfTpocNsfbzwOduaYgwMvolImTGOe88ZW3
7VCMMn3LGgCKKV/pSYK9errqm3d/SYnzXMSOQgwCMbTxECmeV/mrFCy5qrFwtdOthVW3HbWt6Yh7
DZcacwWBaIcVd187P0/x3FpqbAtIPSwpjkHf1xJPGu4WibUUYeUTtq4kkAVG8OCqC/WTpYGmffPl
xXFh3o5CW5IY9jE+jX9C+d133XsQPwt34pnekKJ8ndLsbVPGKFbLrp5S0Cm8ix3p2XXcTfE0JZ3N
ZnA8HDcKuGfCosr0dG5n0fi3oadF+DJJTcRcvU9CxDUUZTtGx5jyd9tdA0u7gG6M5Ye5dJUsjTi7
rGAW50YkU9SumncpgDhr3ucgaiPQRbJ2abbpf7jmNTzXEOBHDpQH7vsM47DpJS+hGysXJZQzmB3A
x0q4buGi0MzZHUPDWWUwi/Mwm1rvup4k9mzNHDPBtrxxY9EpxuvSDxZ2zLQhTr7al4FmtzEVGAzL
GwaK5Z7a+QfTtnN5KQg5f8BpcU31QzqBczlts1PLRHDd7ij9hgR2rV2E1kZKVt6lddVc6juJRqmP
jaIt3v98xM/l5dwr5BvUAdAc02bfrBgjLx3LoCU1VjYBHAzUcakGIGtvR3v/T5DY1W0Jo4WscenZ
OdO7JCr4Mvbs2Oep1GixQfNpEOSXPoq8lVpMjGIZ8qhhXpGW3Lhj9GQU+Vs6Kr+l2Py9MPuTr4uO
lYRUGdZ90uRNMzuTvd6b4+iTtk6VkGAXO+JTTx1Eo/akb6qbScTfWjgk06S+bajZkLOdK/YhXp1T
Ut6Vxyh4lYQ/P89p6e/PNmxfJB6MHO5SV7jOtSsTnYufBzjFsUwzwIqeggp+ktj6fD/mXZmSjRgc
ia6HBz3Co9RV2DC9AK1HyT6E2rvwy+S1qYY/QSvcFJ3wHMlTUdjTF/SYzmXr7CA6C0CVTNB+s2K1
4UJwT4JhipXgWR2KQxLByQIeumqucAHalWtha14AHiyHLSaeqLct2SSergYp7defMAs40PgpLH8k
d67WgJdsaErv451/71HJAui38xeeynNhxyS2rEx6PwjLzBYfs/Cx9uDUHcPcbDcmlK5VnowbtU3v
S6Rbd66JssvPH/xkR00z/GfIefRek6JlwtiOx8B9ToRglXcLczo5hbMBZl+xNaTCl4yK9j7WGaPa
rQPv0qiXim9np0GxE/1ai2rAPJqxhKIKG0sejybbVlLealdcOBln5wGz+2/8SfNkdrSHUSt8kufm
KFiQivLK3dcl3exKX8hyTp1npgX7MtDsjAtRCgS40uRjX8lrLZYexsw6iEm/LaH758nBAwbp+i/m
+CwXwNERF/l5RyxNdLYJvaSKjEDomiOe12b/q5Z2orz7eYizX4tGqI7sMEqM4mwto66sqyoheQVU
e0jC/Kbyh6X66PS2fbuKp2X8MsZsGSvBDBQ9ZYwQzj4OPsGu2YoCLaWVhYTzkWfv8O9xJQyJNh44
LuTOQBx8vzszoe9Lte/JhEFSj8Z9CGfCHSCXp3DJESxq/LXfLNSP5HPBko4pgzHBD4FYzt543yi1
IHBpHY4t/IWgkA+tHkNmTYpi1eaZ4aj+xIRPWphDkNYAmt/4BcIhOVGp1EONqkzxQhXDtRLTnsvS
1qkb4BgRuEp7CJXPcAQkYIjxRVX4tG5AmNFRk59VFzWhn3fF6cbjkQYHZ/D00E0+Sbpgf0VmXMON
gISLNY8dwz01YFj+PMxpZMITh8TZZMCtoM05j4pcFSJoMuVb06WuEA2ZqT3cDBtlPex0y1kY7eT7
TKMBGKM5YVAind/pUdFBQoi4YA0M6/dh5n1aXuo5nh/urVQ+mApCG62ifuhpc2v4xp0UyfcuH6mO
oqc6Lu71onoM8bha+FnTXvx2PP5GKqpFyUqZ+pGzbVNHhKp1zyLQslkV19FhcgcdbX8nL8KQTm+0
v2P9E4jNxqI3UwRdR1RUOv6tyiuaXMXPzQZbzU35Kd//p5n9M9p0+XxJxSAuDK3QJ7zZYvbbrIZd
46v7rK52VusfQUR8+nnPJQB3OWgfxCJ4XBj/5BGfzXba5l/GN2AheIaHjVXtQDKE0eGDhnjNtuLL
by6fBvLH7fipPgc3nrPUcTw3NPUKnH+x8aLgM7uA+jZ3DT9WBhy0Oqyc1yU4TE18Mcxbr1m4X08O
K7ME7SXqNGzOdBUwoEkMo23aYyC+9sZjVl4NS9LMZ2czdchRieUIzQ26UmGAeRFrw5EJv0HOuC3N
5j2qXHR/Wl+ze0NcuIBOnqVpTl8GnCUMtZjFYqxawzFK5FVjIWWxgOA6O4BBUcniNmCk2fdJwqQL
CrieR99NrsIIw4nK+L2w/U56XExiks0mcwaGZ5qz7Ue1Rdc9GDfH0gD45ynaupaUZ69QseaTy90w
BNpKRtxppQHRGYVRcf7LD+BqNfhq6H7O+7GB1zcBYVp/7HL/NsKpd+Vn7Uct9jvUK9F/8gug2zF9
IS1CQ6ttl4xtp4d9frOB9CPlk3hK4B3Mzx8w5yGv+mOsm5dJkhzGMX4wNDhb2Gxqjid1dqFxLH+e
9rlPS2iIJz2qrqBoZ5+21FwhKIyhP3rmsKu14aYy86VPO92TJzPD/MsixsBGfH4gPHHwqaUV0/ZR
DkE0UBzs88dGgEMXgZZbIZ+ycXOvs5Hzv6nV7uhJ1ovvwlSHpfUfpot4LS81jfcTAJbUCIaAolh/
NK2HoH4tzI+f//6p8820jb8MIH//imNUiIKCO93f5D3m1YgdaxM73jrYRnuhXGl2uYU5u5RHnN08
X4adP1VJ0/taFvXHvnYRbMvdxyhT3tss2aLS/prEiQlRt1q4d86FCF/nOu2tLy/GWPhK2+gx3zVJ
32I1RtdHrt+jWNxgErPUgTu7sjQ3dC5WalEneLYo03s/GoNpZbu1RAMigDrtrXBAgHfUJ5Ma8Cbe
RoPda/bPH/XcGfky8hyU5Lc5SJ2UkWvxurZe4ui/VC8MXn74N5x9ACGz3EUTEA00PaMjtMMg/LHb
ojVp97a4aR7jQ7xdYomc+XBfh5snz71YR65nMZwQv2awVrvhuqjRm12CO05X1uzgT3gx5Mv5ZKe9
xTpQesHVWyykO+x0/bb9TWTb202ULxm9nflEhoV6soxrCq31eQyutF5jqV1EobDsHuFzfOArsvAI
nou/QYlTYKLsoGmWMvtIpZbmEn4HzKapHv2x3BGeOqXWP4uADdvB+BwQxNw1Oa7j+D0gNqYDGf55
J55WRid83D+/4a8H7pcjF4VVUeZSMNm7tk6w657UHj87i70i2QAP4+vJgjx5X+ZULo48eyj0URAy
C51g1Fox2wSO+Vu3uo08JPuskPAIEVW0k4roMGg5ePjhCgJyuHJdoPI1AoN22Dc1uq0ohopCQ9k2
CP/8vDTT6s/32teVmV28WZ2D21D4fcMh2Em78kLDjr3cVgslgHNbGokDkadMRv1//l7WHazcwSXW
8rRiXdYPLpqGXuI7/3oy5FyEAuidn4EmG5ogxoDT26OW3SCKddWY6XssDvukKvZ6aGy6PFag6C1V
/JUzswOLBsCIsqUGfGH671+2l6mMek0xrz1KbfAW5tRpUHUTHHREbrq0gYEwBp3T5+Eay3FE1ILm
JuyjPZnLzZiFSHQJSDno/b04Bi+lKYQ2KiiejeUcvSvySXvQym4dV6269hLUvcREQY2DP26rlTVs
ALBnEJSzYxandwPSKKBf3/wqVNddB65jSIp8QyFjqfpxbs7ULCUidZXG6bwQUfpSyeYBXFVrxTWU
wl2ae5umFTY/f9LTmiy2EV/Hmb2WoUdjtvQoKBo35R4xnWyLU8WvEkbAHkkuR9yl/fbnIc/OjPaJ
SmBtIMQ+O7KK7LUVAQ8j0muOyoZWKcH0UkZ15jGh1k22I03ONyfS9U3nj3I9db3qSWpiwJnJzhI4
er2O3E4k3/08J/lMpMNwNKMM2lLE41P29WWL9lpajJVejiBxJFRu+nINyeMXumjjOkaGfYPaJvFl
ISo2XRyizf5N7sGv1oiZImx0zBOkuCP0KFwxWzcVenKJdUgT5cqCdxuk6kZE8a+zyLRLegrI5QQX
fdQchrDv0fMrl+xdzz0qrNrUyp7060/Al0bW1J0uevXfeHG8bLbmngfSafbxQdv/vHRnVu7bULMb
0jU7qe5MtzpWw42S72jCwhDXVm73kJuDrdVLledzO/7bgLOgtCzQv1XTqD7maGPbmBmgfR+GCbqG
KTU+HFNqkqguRaZQQWlLdFW0mVI9QKDVujNHJVk6gdN+nz0R337P7ARqjaohqS9Ux/hSP1iwEuuV
vqqPiJIuUvXORatkGdyh1FNNlXv8+zaNVBSOCXP461tpA2ByW32Cw3iMrsp1Rz8f/jGqaqldLFlW
nwmE6BsSB02awQSTszWXYkNuZCuoj/Fe/5PQPAwdxFIBUfuoHDmlvUwt/ZsYnywrtTgLM3JsVuat
t6QJStcazYpurXpoH1GMinZI4t4m9Nkfi1cVpCiiw5ii6Zv4oKzTN39cFS8i/PK3yZFWekIXyqGZ
/L8IWqYt/cNPm+NWw761zCjjp03hUn6r7dqdss32nl3aoFP+fWgAqYc2DmQ6DUjpbOl10/XK2mN7
FWW0dosBk4lCQZW9+/fyBAo8DhiSYGC4c3Fk+b65kiatfTNgWuLBWvl2uEm2eI866JpoW25fp9vJ
2frny+Psvvoy5OzyEP3C6tSYydUGYvsoVUrhQmXuFGMG0pfXASA6xn0E8rMjwxMzCJ6bCEfwjpO/
TLoJDv6NhQcR+s6iUwPCX/JyOlPincbkIaGAjwuRPAt4QktoMz+Tquf0st4rOy7fg7iZtgeKs3bu
/LyGxukN/H206Sn98nblYQ/aYgjrZwZFvtuL14JlIGADfFWIqs8krD/0UPtAGbpaCUnMltX9vZqW
qiNbrbpNDPVPlIpo7QzisILQCueJELQarMtEB/Onj4l8cEEqrAKasavWQBQqdMddHakWzzHyJHKO
aWA7INPJxL1VZ8U3QC2ydYQODvyt7CJA3KbTkSlHX8QuJPX1f0i7siW3cSX7RYwguPOViyipVHtZ
qvILo1y2uYP7+vVzUBMzV4I4wr09Dx0d3Y4wBBBIJDLPorRQZsRL/53O01M6QYt96qA/r0kqwTuu
JoE9QpVZCfPOA6uvhRpc87yQ8itpFQgj5XeVZHzAhgKKWU3nzPIENfMFDlZycpi08Am+0bGTdMYv
XbIhtGo8L0X9ChXkfa3Oj0MMGsaSFY9xpPzNh09IHT12U/s1hRRiY3X2bpcMQ7ckx9SKf6DF+ff2
5/qmNF1GD3aSLSBjQRTEkeb2fIVz3FdaCeGsTs+3sAGo/BwlCA/aY/tWwrQlNuPKnGbfVtCnAnGS
OkbU/KQygNBJqU2bujZGt2lYYiSD6J+lMWSF0jL0hry7l+DaBIuUBiUiOT6Uhta4oS4NG4DBYBGx
ZKj067bkwY5G3oxK/Rti36BkGNC1tDPIj+p1lzkkh82KuZS4VKHrWWXabirszkWNYgfQHlAzJI73
3TI0bqopD7hsp50kjwBRVjPUnpA5Lrts6ku3Vonour0Ovpe7nTvPJTjcUkKW9gRbBjd2l1Phfqm4
ACrX3pmCo7UaPGAGzNpVYDNftbmHUU+bXKUm8ii40Siu4pOtBssJ9IbKNxTd/0TgR9zeH9fptQbJ
FBAs4UgELidfMI6LJm+zLB1Pnbl4Ya2/9Gm8aRRFtI4sKnDbEJgysKKAszRBHeViVE8NIyN1ZQL6
Hm0BW3nWPix4+JI92PdB+0t+0O6oKyooXoO/GO/ibFT2q85iVaHEdqEZeQjBitlyMTAEfkq4W7ce
4Ff0BS4vkattqSuq82lr2+Z8YG7bDAVeiknex6ckUw9yjA4vXDHU3QCbnIdIH8O7QlVAqqwLp5sg
V19GkP6EFFDWvBstgXqr6SoQtb5DDzjx4ZxTPYwSVSHmB9XkaML/i0rIKmdopv2gRN9HM7R/k3ja
T/EyQcLeMh6HrN2lAxy8YSXXeG07PKNbAcJ5ET2p2Qj5eVS6HEProm1vZio01IHviXIJsnE95BhT
9Gr2CQ4opLWVSbTNr6sczEgO3CkTKqCorHGLk0JBEMrUs41CYbUbLdeIXUaHSHxLRZvcsbxubzmq
q0NtenAVJ9uYgkfESh3o8hewO+5sX1iQq40SoKlx0KpDGOS/hx04Y168iYJp30EUYj8F+Z4G5ek/
Pm02sM26jIQahqe8zV0MuyZSQ00YTj0IbdL4Aae0LUgSgvmtHGoMw6p7eFrqwGJcTi8m8FOaJ5hm
T1IOwcMMgkGz1DuwTBLgi65Rv+yAsYkghOA5y1sDQka26HCVmfiUQ+LM5p25Wba96pDnOHHhnWqh
V5B5cBGwtrGfu5lgPdlOuYoq6OkxIAsY1fxErTKEkyXF8I1KDhlkpuW03Y3G/KeUZGgsdqogO15N
tfA6gLAVGmzovrCtfb5xcJOn84wBVeKYXwCmY7/KvyeYGLvyG8yOJkeI5VyLnDCXNIEVQM/3imJJ
FtrAG9G2j8pz8QkZqHcokU6/4DxzIK75d3ipgCGFCJMohK1N1UQDEXVi/MvCLXg51a4ux6QbO/3Y
762AHKCs+DYBEg+R0n2yEUXq68xcuxiMC9R4YluwFrPNY8o6zKjhq7GItbOyV0yELYtVXLBjeZEw
Wy+6GF5g+rFLYGhs0eiJWhRK9stdXi+f7UgL//Zhv0YHQbngfERuUorcSvqilfr3w214U/YqYIxQ
wO2c9rPasAeldC8dF1eFgGB9YAShxOvvYKo2Cltra5NHpRfqJWhjsO705ceMjDonsI8wjmGDEpPa
vOlzuI1r/T0eiG8vuSAArVSE0P5FNx91u2/CDbd5ID0XNyVa5Aiwgxfd1W4Z2D7edX53LzogK+fj
YihulYlVDT2qWyG02I5KYSKrh9Ypu+HQV7v9Qb/DCRduMBTEEomm6Yz7eLmKsjEYCu3y9gRPexgn
VzsDNPv6pQ+6beIjHXY0R3uvD6w92jjddtnX4JIw91kKdJPuTRt6HwedB9+p2z9s7fSAYseYz+Da
49+XvyuL55wM1IJsK/wHhsLwo04kMbQ6BB7pgJxAEesKHZunlqRUYDkdTSDSlPRnYoquEvYj+cW1
TJSZ0B4F9cDmJtFl8di20oR4o2mQkMkfsgTuMZ3afk7TlDrZIB+tSGq8Jkxgd6R/ZKFBnLTqPkar
9KCBEwVRjq7V7ZVd+VHIxQHHwtVmI1Hm4j0ly1AO0TSc2rHyMpgNNG14iKZEMMzKHj4fhi/xVPiu
8P8ajaOmLQTvHmh1R/LDrJath2J+Jcr5V6LBxXBcNMhDSQfjVRpO+NrpQ6ioG/CgoOgq9/tlhvRt
rCv+TAdoBWH5XXmuX2kf7fOOvBZAWcJCCkn70Bxn2gCr2MmBCrU+vGENqEzS4oesTm99OO5j0h1r
NR5d+J1uJVU+qFmygR/H3pbGTQpzgyXKTlbYaW7RtImr9MDfkSFoJvJLychrFPU/aWjCyylufraj
9TWbxoMyVNtm0b7y0ASdspBOOmmCcZ7hKBeCRmWU8PFV5IDYxY8qm3a5WhwqiXyMYf5eSpoQbrNS
CwHwE4hTAEMY5oULCIyPNxRzFLJXzeJQXF3gk7fvxUEPmIia7OFx8aO9q2CoLrox1x6LaK8pJoru
QBpdQQlgYCkXVZZZCLEy3oqGm4NFDDMBPBZVt3pONiKA/FrWjMaaajLwAmiN/CVihKi9z2FiHZmZ
1gYveMXtX/RT6Ro76NOj4t946uyUT+ADbIRv47WTCKwbU2tFvVDj0QUlzdUyqQv7KHUu6j/jp3lX
/6keI82BODdU4QM41rRomniirvzqtMHiQSKEgt61tlicFpTQBaGvhqBKs9PczC+DcGe7IE1vFr9D
oS32/wmeENRiXJEYEUgqja/qGaUUVm0c68cYfo+DehisTQ0XU5O+VrVAAmKlyXE5FneHSh3KQkkP
9G9+sALDHe/hbWQ/DO7g97vxld7DCvV2XF3dveezYyHqLJGuzWKa6YwnihR54xFlOre8H1IXuvnQ
NHfB8fhZ/cl+3R50Lcqej8m9+qaKQL1/zvVjaIUI5DUcjia/iiCgHVJBiF2rPEAZFmEbpWACD24u
MtjyAusUKbOPy5fxwwjKCFakngoIleSiZqmmu37ZWIwRLowLawflfGR2k5+vbNvYhV3n9lELUYFO
fzP0FuxDTX+GgqQHD0RUhgN4FwpmvLa40MUDAA/hATVo7oM2ahOjsUD1Y9Q2Hqw45uZxmf2mFTEk
VhIR63wc7iMu0Ia1skS2js0Ek1jjPe1Fh0E0Anfn21O7AFqpWMfpcdqkg6vtl7flV+JCuF/Zs+cs
WMn/v8Xj9WFJaGo5tNlxGqB421fhBrJuW6i+/VBgDXP7EFxrRUGygLGq0aIA5fnqXZfWRpvB2A1G
gTEuDn3TQzMZPSUUYKJ9dqeeikD320ME/jNxQ8d6LJ6gzOLmAevmwnloJ77K1nbs+S/ios8ESQz4
nUjacdaRZRggUTTwGq17//bMVwP5+TjcFjW6SYLfNmae75ZDt7ECGCoE090UOdbriPcXI2Kypoku
aAqtbiimxM30I7F52fzPTiQMh4tCryvrCDI70d5nWK3cntnq2TsbgFvADLZR3UixfUJgtMEIzqTa
lYfFa21hVWD1W50Nxa1hnnRWZDcJbopd9YbGAYIo2ASAa1Y+LNielJP6Z9xarWCCK51obFpNB2wN
5rWIMFzGOqRybdAU1wUcynsfC7js6iD7AX/pmXj53eCruIU75AJISE+3F3etEIKiAaAhUFYwwEjk
pjzD0NdeotRCEXmBDre6jfb6A8o+G+oXr6pgr6yPBoUitKHBD8GULzeLBtM6Sc8WHW3RYaff1UBR
Ju68MTbDH7EizNrORHsIjAVMzLoq39lduCi0xGDwVPysqjFoMuXtHyyfDqIP5FlAzrpK3CIG6tdD
XAwpdAkdfUO2koseFFzT3dT/N4Tf2M3KvSNBnv3f8XhcaJmjdKQybyoNoIXFa6A7B0O7YPIBWHhF
A0WwNdcOBMQEcbTxDEA3m7stCn3sehRGtaMGZRslNNxigjm2JIjaax8Ke5+xPQz8bfwezLJyBMm3
sSC/srdmAH5Mkbg321f8sjF+JWvIA8DLp5u6gnu7LPCc6HV4YMrFW9U+yMZnrA+HLP24vSdW1+xs
LC5e1SDpgJSOsfScBrluu3PVv6ehJBhmrQp10fvkokZjD2qvFIb2LWIffyX7asuYZgDuio/SWgw+
77NyCV+Yl7U9GEV6QtfStZbisKBLSSp47aD6fXv5VjfDWUuX/fnZfZKUWapOuWQeKzw6pQ7eUvbx
9girVyU6M0D7ASoMPgt3ZaEC0SZ5amNXm65RuYruWIHmpx6UhaM/Jh7bfn5X7JIP5kzoiN56LIW7
2opng3PbI6N1FiokQt00AryL5sUnbbVDogwvPUHc74cTreFEe3vKq4t6NigXd0dUB/S+Wyy4Cx6p
/NYkv2///YqyNisgjMClhwbXFZgqmkpFaqoWA0BphnhAGzc/s725rX6zonDsMRyXPTvWHdMsVE7m
sJtLL1wEe+ebuH+1uGc/g8ufKbFCqYa5CsoG0iOsknzlmXyRTeFnz3BEDA96ESTQY/etbQXIvvIT
gFnR9109/mc/gQuZA+kk1Ryxuer6a4HANdwdIqh1/YP1hsSFZYOxA4olX62oVNKip9Kimb4ffQpp
++QZ6gW4DPaQsf2R7C3cq3agHkG9h1ReUAV4FIpmunqOzn8E2xRnR3VW1N7SRvwIactyB7oZWrfc
z5qT3Vd3kMX8ZKKRtb2Bh7boIbi2yiZEJCDBimziiu8mL9BeUavZPJLoh1y/A5yhV4Kn0tqdYTHB
LtDpgC/hybwZLJB1SJubxxoO1QPwkAC8QK4PDtBOU//4B9/zfDAu6uk6TYY5QjAHc7gEYGz+MUb7
+DUDbUAKkvfYYwSC0GmfYJa5bbxUcmAvLHrlXgue4vV0/iu4wDjPZasXFL9C+1keFRfWmf5wp72W
D4Uf+doO6pnQfrO8yWUAyXRvG3DbdlRRLFkLVgCYgcEBkRcEae4E6QCgKpIxaUezyLvAoMZnXts/
AIF5yQftOda1ZksKuEbQvP5F6+4wLCkAP8aegMLia9PQAf8wFE6bJaZr2bXsoOqfQmNEgann+BKT
Anh32HU1VD2SXrSGgh/PJ2hUU+gwgscHkRaAx6vKqSAif3uzrL0XLjrg3GaJ2qEY8xQFLf0Rfhpv
lAI27k8lguzkogHm97+syOlASPTQWrg9Nlt7LsBeDM3tkBEmAe20aCaeC92OQaH1oN2J9ZVXLsmL
YbhL0qpaOx+VTD9CUnt2GN8UJO9XGtXHRYKHZ9gd9ba2BHNbe51gVBuaduDpQcycy6jqsLdxUWJy
WpBslT8stSb77DdDH8PdWvQWWtkpNvjFjNbA/Kt4md0Mdg9E6hcbS6ntYacJ9wFclJpXHrrjvOtf
xWXmtVsaQyKhB8cTTX4e8mwUalXGDYac98XntFFLB1x19V1zx6AO+u+yb/tVwakYdqlf4655TvfV
H1FLc60ee/EruEsaZztt4gU4kdFdNvDn7APpIUFIKZ7SLd2LgVIrgRy1ym/mGZq2gK1eXlN61Mr5
kBrWUQY8SpUg19lDRhbA5uyTxop3+4CsZMoXg3E7dwlVmSZJivQOViDyMD5nhbkxGgUFr+Ptka4F
V1WNwblRrQMpBs5g3LyamSThEqEDD2NFz4wC8LDh+7LpnPgo7+x7sDzM/bjTtuk+2khv+ptg+LX9
C1AuBEJwO4KYw70JkmjOqB4m+tG6nxSHfjDPGRMHBmbUzzLaJ168X0R+hWvhB91pxcRwoMvwJ5RO
PRmsAs/fdBdt22DYjhspUITKlutLi1xWw/mEkgV/UOSkzYGfDVkeCVMGCSekfe7/RD/lp+xgP9e7
PHFlL/Uzyxmd3O3+wbPbxtDAdkIxVMOb+HLHpoUGbGleWmBlGvAUj1xFkVxZE2WRbIPwwdxgypBY
UgC3bO4g9mpUgbyOi1YeTVeGvXXVoIonajGtjwLpWpw9ZKoG9/bokGEBOr2YRxAUncJEJVKJnKEW
QbdXvxkDf/zPONxsgF2aMhhnmngPx08yxGpr135o3gxXPbFEanleXAAMO3hHEDfWHEVEPmXZ7vVq
YrPA3wlKryo7L2fZcFEtCxlmFckTQKC2jG5pi16hK78bmyqoyoMoBV6No8AT2ABtQIwAg14OmE3L
UkINleWMwAm7oFAN3zxTKegCGFm0+AmCZ6RwSLYGZ3MELDrSmgQ5cbrTIQ3PABmwPbirPWUz79AN
iUtXe7kdZ9ZSAYBtYJkBn1L8w0U5CCtI2TKhri1Ns5sNmgNX8KCUCtQGwF6LnsFuE+QBaxsWawom
IPpp8hUsgmiVJEvmjBYJepNVWQV1DsHPRARO/mYC8xsGPFWIHICGxKRtLxczsvQoi2QzPSEJgCUp
/KNze5CCWstCeLHGfyMzBVVECt/CdDroGaxYrbC564Cm24zwDY0Hs3OqRppgUWeH93k81W40ZLA1
Qf1imQCjjcHpGi3b7+Eqo6gVVBmzCtjY9q4wIYU0L1Cdbdpfhh4DEzovnlGnz8tQfYKGsO/rYQ4g
FQbfc3N5zrLihyVVvwcKu9zbn3etjAXFfBOHBkcGTTRuFdiDo8ii2gINq4FqcbiLdnaQOrDNEHYP
Vz/s2VDc3RzlelSmOYZqF/Whp1JQpbZrTyLHzrWLEcVMFE3BFzRRrL38rrUyRxUJy/Q0NClMh8E/
mEQgl7WUxmKwVNhzAlLPpzSg8tYhQwMe03Z2O+NoVpMDeoVPyKPRjIJPdJ3SMHMzxDVcuUBo8rWG
sV8sa4Jo/bFVq8mDoEQAk2zPHEnq6J12ur0fro/75WBchJnr0B57rOlRt6LmOcunp6KlsC7Abt+j
Qes0cb4dFPv99qgrqT+bH5sgdCuutaz7qstjUH6UI0QDFg+SourW9lty6D3cGSyVkaRAMOT1N4Qt
MdogeAGAXor+y+U2GY1iaaCrCzW+TTj7FoWBTASOiNfMPuqraGQPPys3/QEDtvynKAe/3qLQw/hW
4kT9Bn079tvO4rhelIlkIyYdrTx8jyzZy+DbJwij17na5RjcfVxPSZcqA75kZe9IO3k5yG9W39wp
KHtW4+iFhf1h46F6e1lFM+OKB00SamYNDb1j1+oPQx4+UqGY0/rEDLwl0EoA0Zn7cNY8x0ojp8bR
qI9ED/3UALI1+0GV1E1z1ZHMnTL9vj2r68iFZhlw9QBE4cBrvERkI+OeSMIZ571bdlM+3ukt8edy
2d4eZm3xzofhPlmo5kOdS5jZMPYPiwFr944oIjigaC7cF6oqdR60esHeK/N73GGeQcnJIIkgHzPW
J4P0GSp0lnVFR9AzaoCJJcenSA83cpK7VnyiauNIaumppeHrpvSSVeZpsRNAAdsNmHxOBZidXatB
RaoAKD+vn0fQ9aBLOOC7DigDFJ/R1DzXVrGb6h7ssuFpGoNJS7ckSqNNooc/E1jIS9nfuuweCcnd
JC81J8WxlqZoW1J9g93zJcXWHo5WO2vKHm2rPLZmfMS+/WMNil8AhyHNuR8CI2EBdBdO4XMrFx60
g7ywnfZz+Ns23mEruFGN5m6URhd2in5rjJsG5ou0afY6DYPF6F9v7w1FRky4TFfYHoQMlQ2YMPIj
7lpTi2GarAlFM6Oqho+5neEMWWuqb5YG3Vck3pt2vp/t7K3oAXCcx0R9nuLxlWgRyBlNFphZ9wHP
Ts3tq77ctAWogzqVAc6IoNaTI6G5/XvXPj/8OaACgogO9SzulMaADHTymKtwKbQOQwvxybYSSFWt
5C5o+WooqECQA3wfm9vKRkuBNK96IFsDlB894sSe/sDa2eWjiLp8bSjP2su47A3myq2jfXUZsmtl
SDNLxXURylXqwEbyA7CBP+Ni/B1G5ZXQBtZ1htl6RgwKxTy0guVcwfuz9raGVzcYsNfiTqiZmPWi
I9eYpOIhsu3t1IC72gGLsbzbaewXePJA+cGh4DaGavkW6UuA1XHqDJr4QwyWVuzFZvmlA/HbwlZk
MSH8maSuAdqatVBXJuM2j+37mhS1f3srmOwlxG/ds9/Oy0NFE5XtKpGlo2mHiM/dPqehq0FuI5wq
B7ZmUPwDoYdUTygjuzohGzurN4UyuH1tuktluBOZHpaEHS/IuE/0Pm8tt60jLw7B7S6AfMtHV0nL
pzYpA60BIbrT3ZSgvbe81ErIGObPs4U/0vWdYtF7qarB1AVGzgDGQxrsZ80MoUcquXNI7yu88+U0
29QxTr8emv6yIPUxzJ3cQlO1yaN9KE8/47jNnLZFv2ca7yVIJapm/FgRZYM83bO1yCU9TBdKEL/0
3ps74zRFFE252lVoRiDPWm6UZYb6au9JyKqKNBes+crx0yHloKCAjywVilmX21UyK8gMhTY5qsBe
d7rpLG22uf1Z+f4TxLhAsoceDEwmGHDG5I6fJANAin1QnJTnBTq8hT9tmT1aAhhiuDFeiVs/UR87
U2R2yRfg+YEtFirP0qdc0uO5yTEwQ5RiB3wVEUq3NYMJM5xQ4/ZwhbiTnkQdN3bGz/bx1bjci19X
q5pUUVGcIG6wtyu0QTpv0idXsK4skt8ahsvBh8WEiJKZFWCCjP74UHVITNF/2o+eBoHFTQQ4vGC3
8JXpq5mxn3S2opXeG2U8pMWJKefKx2WXo488+qi7OdlzuGv8/tA9xw6+KRjTNQRORbaWfHy9+gVs
Q5/9ArMr8N5CO/7E7KvQytwmOwnv0MQTRXLuZFwNxD7y2UA0KocYAJHiRDWYFiQPYy4QbhYNwB09
FeqmBoWg4Ck3v3L6kOeCzsV3JevW/uBeD2Eij6FmYwaVnNmukiQANKaEwCi66l2zawC2KvBfcF11
yjisXVrSg9GDXpIouavR6LeCmiNVSe81RRLAbNra9lOKdMIwn7quO+l2AtV/8mA06ntt2n7Sw8WC
EFCfoCu87WwI5bfjl7HoOz1qbKcIsz2iXQDXVoFWi3BbcglxWjSKFofYllEO5UQHbfY9ymw7dtnT
x3hjoBU6/W0+lUPxSPfKpnOr4P975rkghyw21SeAWk8mOajhzirfFlUwTVEg5ZuWkFpNc2vENJVg
9JUjhTpkYL4kBxNaJfLbcs/kNsYtqkmx6BHM1Ra+DwNKCpAtMfCUuvKQguJCUzVDQk/DBhTb8G8Z
wUWk7r3MhyYO8LnJUwJmONYdlqaCmLM66/OxuRM/ZoCxa3rCwhw4oF4LmT71wfz1Hevc7Gn6iTi+
bffKiyC8si/GH5/zcbkAMFt2QWPACxDrjMaJ/lK8Pwa3/jRchocExWV2l8B6TZGSKAwxI6yD8fyE
q1XnIkRUS5G9dHpxarwwSMrXHrZuAzpwYewbMQxkR+nfUCFavTXP582Fja6LpToPMW/kSvvsBQIp
TAZQ8jvHDNBxtBz6MgGp8k8O0Pmw3BmWx9nuNSMqTlm2U1A/jtujMv4RfNO1mHs+CHdKkbRXpjWF
OfaxtWd2HqyX22y/IModOoojfZhvghHZJfx/7yJUTy+vkTzWElKURn7Kd9BzahcHfgfgZclA129Y
x/qfXFv/muF1t4HQSe0rnNRWV3eTXaEMEf5n5QduW6KveTklWuU0Mme7OM0KXEz1pf+sU1ng/cJX
+q4G4TKNCGhhs4cazndyE3+wNlHsGW/ho7EBwT0UBJnb+wLv0MspmWpHzWIxi5NlfvecZfm3YB+w
aHFjH3w/28/SiZnWxIxZBFWe4zf61r3ZG6CwAgjTH2LLS7fNv3EnCUInmuuX0+rb2NRAHaWnMnaN
YMLjZWuXDlOZSAKZgPsNjzKf+OhN0GeR/gMP8uO/4PelfTZjgAdkZYYFOb5gnzv5jqm35Yq7OCEL
nm7+orwC5udKz7OHGP7H9KiIkswToK5+AreJJtoPA1o0OAy+yrpv5qbL3NCbbI/+JXsdRJoOLwLN
iUTYn9v3JR7ilwtvx6U5QmElP8lz4SfQeTG691YLvNubSrBrr9oLaqzkJkXIzHWIP8HFS2lFvWfR
ENwVZLak0pccKccI664SOlmoxt2ehOhgcNfNmPZGLyvYo2N9N4d/lW4HaKhzewzBTap9a2Ge7cXM
pFJOu4ziJRg2jkZ9o3Z0vKeD8an3IHBZwbLPaYR3Gq+xebUB+bjS9npVjNiA8PqImRWEPTjpW7OD
kPlysnYkwFsNNhiVM2+WQH4CLgzOZPken3IImFe6CPYmWOxvXtbZOigx7Jhn2I+c2iK5j5Hva6W6
NyNh00Q0Dhd49AVK9QnFvBP0LL/IgV205X16IkH4WrwpTvgr8szftz+yYKvyImNLbgwhlP+Lk03Z
OrcOmpiifcSuthtRnC+uJigo5VmDc00PxYOGQoZ1YFTR1KH7xBNlRKLwxUMV6kyhU5zia8WH4X30
ZT/+WqDHzEBY6UvxG7DdjajjxEMH+B37LWx8tkNiWkPOQMWXUwL1PbtbtgzbWuzGA5yMPci4urc/
muhkqlyAqUu08EFAYll2e4zfmCf6+GPZAhZ9r/9tFgcAcP/2kKKLiUcNJbHZDdTGFMd9nTspKLHE
6f1up5/iHPqiDdBKugVuLgxUnCTIYRfthAnWWviyEdwSKpfyQhRb1qVcyjH3Jgpm39R97ZNuij+a
N43erDj24vdP3Y/cFVlkiDIDXoK96rRIMnFET9Z9BX3B2CNvhOJNV7jf3/ttyB1YZO0HSCIIYVt8
i4LfY7z2ugEDkDAZ8AFwLb8DUhk/4VkXhEgSnmLUsJbQTUqnhw+BgTpW56q42H6JhAQEa89jt3Jr
nmSa4m211H3jhGmUOWjU++AE/R7zuBBsc0Fs+pZqOztVeteYxoTS7imLn+OYQNtQ5OckGoFLdYYa
Km2VbCCDVeKnbkq2iybqFK8uGYoM6NWhVAzFrcukpu3KBNqILKHrE5TfdS+05DfT+iT5r9sndPX2
OBuIuzWlvGyINhb0NPXTxqbvMXBvef339iDrL4x/jWJyL7OulfrECPFNan92Z59JC5eu/ET28iHe
Cz0P2N92dXOcjcbdiBY1294qMScSFl4HQey+g/bd8MvMqa+q6BKG81aLIEgJfqJgomy5bg3NLrWz
zTeaUtsBMl1golaQ3cVfEToeT5rP+mC2n7GjNmvQuJPvRguFVGGIZxncrfG5rbnQsCoGKWQhvl7c
bpf4UHZY4m/abhIw0fa5QP2qzdytLkKirge6s3Vn5+Zs8vEwkWou8ZUZ3FAD76V6tR/gPUScCZdM
sgOeGb0dCyRQ4ScXnBde7Ksq1ZrmFoaWXpmMpn6Xv8Y91OqhhOfMXg//WXXCq09UrBMNy/78bMbV
EELBZlaLE7GyQ9UkT7O1bK1EcszE/g/1kv47kp+tLpe8l51pLkrI8rzj+AmlUCd6Zlbb0r32Hjod
yOztSZTCrmcoZ2NyYaiBOW0dpdjO5qsVpB+oB3rkxXhl3Nr2lQZCuwF2Mm9tXy4aAfCX5HDMoScm
fR3dtUEWjJsWQgRiCPx6NvSvufEdqyYhQ5zGmFv1TnfTGxnwWI98ZVfjkOKadttH6UN0PgXRltfA
7mgCuU1VQ5Ux1d1xeNVk3IedIopCLMrcWEaLi0J5arSNGmEZ5323K54Zo7w8KKiBMRvmUlAq5ylS
/Ma0uJhjpl1vGAtijnEP/81NAsx95aiPy0ZyWre9LwO1cTVUIdItjPjey6f5vd/BTyq4HXpFS8sF
n47A5NFCuexE6udU/2yKXSGJyJSC6MoDKPrGnlUo69GTWdzbrWf3T2V0VOmLEO0uujAtLrBMgDeb
0owvyMijwIcE6WO3HdBKnR5oYL/dXjpBFLO4yDJmkSp3BINVc+ov49Ewfxtz41S5SLdiNXE6O3Jc
OIGanjWoCxJBWo1QgZ5V6khS9nJ7NqsfCbLoMHUGc/4K5JTLXTJDQb84pVDWNci8mao98sCNnc+O
NAqWbj1Cno3GfaiBZJ0GeAOrvA3eNKB76dqb8AnqGFCrcaXEhZqtd3uCq/cs1KJl8FwYT4ovNapg
C/WDLodgFmv7/CA/GMHi6dtsggbh/JgdyH5807bFq6jevXbEzsflwko9xFJJNS08qmr5OGno6AMj
+2CPeNkJZigaiQspWdbkaaLSAd0YK4B8+7eiUU58DdfdDOWW9GdmbcQcu9Xn6vkM2QY+u8+HZFJH
YqvlyV5shsXKX0sN7o2WBD0nvZ/kLTyxv2Q1O8oTzLWtqZXctCZZEJEscUYKM5y41cmdvTSD38CW
0RuUgThypIwBnoAgJartV1+U1vb2eq1t+fOfzZbz7GdHNAcWcjLpCX5sE8MDPwJkmzuJAp9Cm6J3
OcbCeu/1VQ0BPJjWg5ADjZYrWaGyjep5ht7/d9Ogf9Dv4MUGvanmBfLeghvmOmxcDsWdMWUBtrQZ
0/w0WyMsLW1PSYQWJNdvhssxuBgYTqQrzDDLTxBId1XzT5p9QI/JHRsI/eY/muJOW74K+XT7u630
/y5H5QJiI6naOEMN/0Si8m2qKRQNZ3kLe0m3GNsXE5RcrZ/2Szl5MGfdGp2G3ERCi71U38HHelUW
aE9IiUg5V7TeXBamRFMx5xF+VWg/ZGgjDFRE9Ph+8F1mKGzitgIJFTACrmTowyY0ylIPw2NK0q1p
NzHoypXk6GqpenUtfaVJBY1PJvGfyOindE99DwHIVNY6L5vG5wLCbg5E7Gq3rrSvMc5+a2r2W21q
aGPQ2IAFRedDVjRDsaGvfIiXURSYjD+SYr81aLL5qqI99SYCmNyWh3lWnsJKa106N0EVwVKjkP/Y
M4jKeVccQOdP4dSofKmDDOVBkjyFljKCSkR/45oBp3qsXCvV3mWpgzypsUzuUFkWPC4gkdjO7WNP
6gdoXh5MKH/D5uIzkvDTlLjdtEv+PEvQXkiW8HHQe4g6xsPoZZTkcLtQLdcaYkjJg9bTVBTfPdR0
R9Pan2Unej1d3/+XH4OLeiRdygpgn/yUzOmHmnhGY7zJi3WfGLUIHrp+zP713blIZQO2YpEJx4yx
Fcs9tPkh1ROD4ypqia1czJeT4oJG2JXDQDSMFN5bAVMkjr0MrizKu+KkvhhAcP3wvxyOix/AWxsz
6InZKe+S1B8iM94Oy/hpSM0Et09EEaskv/Qk+gFxJBE7ayVbvBycCyNTl7RVGuK6NHtn9KO79NH0
W6b+R3xg0zxRvsj+uqvDa9jA+TOBTJDDL68buYm0asqxXzSIIW66nmyNVD1oUbMD4hSyoCR5g0fN
7h/ESjDDobII3wqIs3CjSnNh63Wj4lGDwiWYrqEnfaaPodd/kGAB9xT0KIAc3UbE7/9uIPLTPR+Y
W11lVucQqvvI+qsamPUe9Mlx+pPm8E2BbhJQOHozB7FuQy1HqV4lOCdFg0/HxJuM8L9Iu7LtWHUs
+UWsBQgEvDLl5PTsTNsvrOMziHkGCb6+A1d3nTSmkxpequ49t+rulJC29hA7wlUK+hgG+kFJUOmW
c8uFZMOHpTUeRj7FPuh1NPXVacLlLSGrAL7vYRSQ0RdbNnPkZhrpXc2wZXkDFqlJnQjD0KC/PEkh
CB/sHLI6oKoO92tl/6UHBOM7oBHCcAaA8TO7mF9TkIn16ZnlGCAYrQ0dcv8/Og7/tDFvr0VgDapa
s05Raetd1UGOhApI6Zsu5HX6ARCT1hFAJvdQb1tnBVlyYxcLJLMKo8XMTrT4YGeIw/r6axnZwpVQ
QMC4p0sxaN7gDzzVVSob6snE2cbeWrr7mQF+P5V/1z8LxiMRQXuKNOm5qGTwnUXyS6AUmy4Ge4FQ
NxrZ6rm+6dviUaXRobbUjWmFT2I0kQ7pT3VeO1baepiv2QY6dzQi7aganhQe2CL9bYGkBwSxdkaL
Lar1u3Y0PDku3czA8IVFXJNkLjEMp+CQRBPRrrQGBGZx8FCQ8Y5nytGCsJDGA48wxclFYcspPYNv
wLVEjImQ7o6ljd8K1TGTxNEaw2kDUDjnP5Kgc0cQEJXZiQL2llSto2UnEo92bEb7SuP7VjUOndxi
AuV+ZPdgmnPKUfJzJT6KAfoy4S/wovhmF9jEODd5/QPcobalBHYcqk6Q1JtxIJj/fCaQsjSy0oWb
2XIuPdDinkald/2ILj0Jl4dklsQMaonLl4ipgan7kJ9HKUtDw3lNCnShdTnd8r8nYfZ8F01RJXVd
piiaQYtU9qYyFgoHH7oX3ZNT5lo7vpeer69t8Xm9NDp7yFkqR6PW4gZItblVW6hjaRHEuJBtc7HB
CL8XAiMtZ0DAYA6gTj5GKM8OYbGSKK44mnlHM9VNrsZxl57HAlTmZnFo4/8g97hc5+zVMTEABv6T
Fq4sLA9dfDCreg1+tZRJXZqYvS8sTltDH6sJKEf307hv4+v7fzCsrE2rr+3XzDG3SU+gJ4f9oinG
fCGZwqrtysGY/M4VvzRvOLa91HLNgO8XPtsmHsMclDcRSxNIIiixp+yu21tZ0by3KIVQEekEzHXs
DkKZtgnXdd3CAgz+y/2aNxRb+A4NAk8IdzbtrtlIaNu2kIVEnru2d0uB+MVJ0GYeQwsVtQ2w2wAE
TAiuSU1iYtwZH3rYk7eGm96sS7HMNX1Qv/26vmmLL6oHFRlFnI94SUKgZHxQcycuJEsgEW0+U0BQ
xS2qxgo4NwAThRpMvVk9MisXYD72G0QlKnYFTuVU9W+fJxKTqV5c3KvbtbRgOZgDZQL4+GSC6GR2
A2gYklpiiF2Vu94FQE/9EzpTf4rcUrx8dnin34I6C30ViO54fFf4fGvcyI2z9n4vxuzm3x8yj19a
EepFESDJbl97V/ebDXshiGM1IObXaY6WDhY44cAxBGAi9EJmXkwieGwrqiMQzMLfBh2ZHavtzyQ2
N2bWvK7clwUPAK4PUPBh0gkqTXP642xo+wx5dfxZElVuIDQ29akGX3VBxPkvaK99dzhfzM0SvTri
rbCkPD7rWp7ZHU0Tu4uGVTjSgqP5Yma2hXEep1Fhge9zgsaPIKZiDxNghbuVr0+dxZV235q52aOg
iEpRGUgNzlHDfDON3RiHcOVDTe5k5qq/LGl2F8qxpSTPsXOTvI1yM/yOnwzP2IDl6vd/os43OZpL
e5+O9sLRdChHkpJjTa2L4TcXMQP3Qx/jhGAe799NVGMOzF1DUiy57y9WZ7E6VJzbaIxhNd6BYPk8
oW4mYSLtvHqlF/zYF0uzkFwaK2JBCh4nEX4Ms8qw9TPbxdv44b82NXsp6jgWRK5galKd1V7Gg+RF
DmZTvAKVrpVnaSGLxLI0qI6AwAMMCbNQT4PAQD9Ox6TTM0dqA5Cn3Fbt75XDuHzg/1qZXWNjRE4g
KXlyDkr5teqj0m6N6jaSykc1DZ3eqt0xrhwaF3tVU7ejnGtOAMSBExe6L3VEWoks1xY9u+5IWlha
hFWCFHZ0Ag16klpjG0bhX1/2wjgV7gRmh8GMAvdM5h1hkG9YUiiluIN9Ru4Y5HbseIyeMZYKmGwK
UFyXeqHWQ9Avfo1oG4L/3K8pv9XRzdLNUbidzj/KMf5pEPNnapRIAFoJz0iVvkhBejeS1lhxG0s7
QydGePCyo74zf60rbkRUZCI5V1p5JjSobK7Up6hUnq5vzScpzNw9gdkb+m1oMqCOMDt3MR9ojnIs
KApEt0Wv4aWStHsTWaOmnWv1PpP6fZI8SdIpKM5SJx+gVOVkKkZnuP5M81/5MHgDe+hp+SDJJZSF
xehhyGGvQphMfyi60NOTzq8FgW4mqKEy2R7JXZRkdk76bajd5WVlBwTDKuM5aW+Ncd8R6miG8AI6
AtdsJpuM9C/4YhtrfG4AMmsN1tuhpXoifI26/sA4mItC3W2lNVrGhedcNUHGJGPuHQ1Oa3b7B8w2
CPT3w3PXYUQwfDB7EHsV+KnNn+vfYHoBvn2CqZGqG6A8/8anZyoN5CsrGRgJWqkOGDaoO7Kxt+Vk
TFwWjI+ygpqYgIAFBwrAvW586aCBdNIwIKwKBrP51YjUhgajFEbnoY3fcsNyTIzEbrK4pCsObmk7
Lw3N/PZUITNokkbo+gWRm5cyON1zVMgq0DOPDV/rbn4Oen/d1UkmZiK5mrwpmcegQ5opHSE1Fha2
1j4rYtSQMHqGZkR/6CFToxWl7BZjoNu5GWxRRbhpc+K2IWYAAwvjlQl5Tdt6qwv63BrNtgVhn23k
pHRaXt2pQXY3iWszE6M7IOf9rDuXGXhz8uogrPAF+XJ4FLR4KQxJtivFbP1ICvUNZGSVPdTujJtI
qgenEf09MAH9JhzaO8qosicQUrRlTFnsB9aBpYD2b4Wc/g5quuIUv3947I/6qf+gTtrIs4sP1rom
5YSH5yRv7DbFbzGRdInf14/XAgDoq5npWFyEIzWq8h0cGfxLZBcngoQr2UtAqgyv7B6EcRB5Wu3c
r61s9qqUtVl2comVGU+xjnrsNGoF3Y7Q7R3ZN1ATg9gmmJ1Wzvf3p/XrQmexJO3JUJcKFhqmuV1U
D9HaePVC33yyoEEXDUSx34UShVFh2kHVQ6TI1W1hF9vWLYDZ50fRIvifQPTEMQ/pD3hgWzvnqwXZ
aQXfbtSF/WkHLj5lM5Tgxyxhf6ylHZ5JFH3vTflspcw2wn1qiJXoYCF7+7rg2RFVIqguagIGp1Cv
u0WLfYNhts1wM2l6Smtds+Vj83d7Zye1ynpKSujFn7M/n/DZE4hpIT7rQpQkRewM1efMjfzGWFvl
d8f4dZWz49qDMqfKLS08y1p5k6D9YUcxdaw2PDEz2igk8hXFAk1JiYZXvidxd8yN2h9lDUwdBLpX
3V0Rr/E+fX+Svv6m2WGGEsCYagZ2vvdBjredqqpAtq0C5xda81/tzJKjMehpZFawY76Tn8JVvWpf
CVuc6a5yy1N3Q30KcpIt2V33Siufel4+Q5zbml0PiqaAocZeH5S+cwiil//OyiwnalWF8kLHhy3E
u1ndK+gE0XjFi68cnnnZbODDiGLECBuBdAgNvtct/HfDvaFr/u1IYfpWfx+M2XJI0Mo9yHfDM30o
DMVWuydTXfGhC1X2rzZmQUJH25Ylk+v+LFLtwp/Kh+RprnxXqHZ1P92/bgtR9+vfadmv/V3YLNCT
gyCWRgHPPfQgaW0AEUgh3NA+p3gYmwrjI5h0u25x7a2YeVLe8qIcGSyOg+SMDYZW0bb5D0xQqmgK
2ito5c5uFvQ8ooYqJDy3oXm0Mgma9bW14jKXDt+kHalhdhl8wXMiWFnrSVhThHTQTTkLQR94m+/U
ZHxoQLv37y/n0tTsYIiiTBuKXtwJ3R47l9+DboW2bQHvh+TnYjGzUyCEVdVZXkTnvuONiywZlQyA
HF05Z8LBAOauj0zmMNLdl2jLbCOtAeX02IApNTKkjdxZ4tCCF8mWQyTwHVXfpLZduexLbuvyJ86O
jQx+tIZJEUSZJfJoGqHfiNrrMdl0fa//n60A55YFdlgkzbOzY4yB2qKOFKHuEWwCxGoUyhCYLp3A
HeTYe0xziDeifkudwCvWfMDSdYQeKRwBBQpBnTcbtIimkP2Z2FI9GSUzGC99AVhuevKAK0H0BkW5
Y+pwe81fz5mcUTpDxjCxqCsQ7ULOMHuJtZyj4GNCQal+TezBSe8zL/TLA+gIk/dp7RpogPLH8qEA
HsJeix8XOgRwrzrOsPapDTQfxaRtXRED7JVnLWhjl5fc8lLVDHdZCHtBgE+dV1a7MyV0KmQdsktt
yI46RH432ShJe44yAsQ5Jlreon6Wiwi43LGs7ToCD+b1A7JwDqFehEoKiLBQOtGnf34ZCDZx3Pcq
k06hkYBcx7LH7mcT5t6/bwU5KXRakZXiFM4uZN6ZNGUTXb8ou2Mwavu4Js+9qq44sYVmBXQ4Jo5n
ZMHUVOfsD2bcxZ1VNMGpkc2nfADAjErRLgmUm1GOO7fnYNLV9NTAtDi9zYfE4UwJNn3Y70xTvyFh
55NR+d0b+dboqM+r+AiSogFD8ilze30oHdEI4Y6ahips2YuVXVroEU/i4TqFrBSQ3Rhk+/oxcjMU
cpxmASjjP3mrnE6za1wXfQ+qNRks8WuE55OXmaUBOlo6uKIwCMGsmUGrN1K50DvrxJQ3S4Y6Mxgm
rn/5pTBgUuLCuiywq0Gr9+uaBNXCGsGTeaJW+bvvixuWiweTDduCVq6VYqZcB+qk4b5VkpPesgeF
YChiCkrS0BbhSu/48zx/W7GJ8gzIgohF59B9ARo9LumFdAJGdBOZyjZkyOTV6C7qiG8EVeGC1w5I
Hyaec5M8EngwIGjVV1n9o/bPY9z8GQPjwA2MoMahk2mW3bButKvit5bqNiv2uhKC0/+lBNoDd8tu
cgXzsymUYlBnkytbwRhbbv7uOeYFqqr2wZW60azQD5sWlJ3hEUz3N1EOn6EzREdAyDfkRZe755TK
O9QO/aFQf5FmiDyFAK1ZC/DgWwl4r6RSENTSsjdagx7/+jdc8BGonf3ds8nLX/iIJGeDSDWhnNpO
/BhbS9gW6301WfMSC6/FFzuz0whBqoFErFdOkeB/GMtuII4eu3o0bkYOAj7Oe4xAx9pabroQ+lya
nTNXdbzK4iCG2YozbyDPBsrmLbuTSLlyFxYGf3DJLKgEqRNts/JZwL3YSNaDmDUElvWsY4jXrCAy
xCO/ysczpswx/1C/gFt8n4/CG8qwt2kmQ7Xcqm5HLt9kjbStMIUI7pn3lrBN1bY2i7itheG7GlGP
1+xI2MptWSi2qwgJUbcGETjklOal60wqoySKoYVmjDmxtTR8DmsOEJ/1IjUo9o4aOpTiVyAAZaEx
fW0jbR90oL0ayA1XjU3AUU6Lwjetr44iME51JcDJU8agNG9QQAJk+fpBXXBneMWmusqU24DS8etB
TaFs35cYZTlpMvcy9T4FveZ1C9O/YeY+vliYXQVuhQQDwNgQNf0dASgH5+YkRupr6mPS/75ua+k5
+GJsdh8GvQ+0wfpUEJEdCXFbVdm93dr1iTngO9iIt+sGtZXVzXmAkqhs65TE1ilSt7V6Uw4P4Fi+
qYM/JVCbkpbZPcbdleR1pODF7OJTbP7qwM1XIccyJRD4hHchWMioHttjAnEsUPTqCUfIiQjMYrcC
8HEcH0e0mWck1gYSmlLwyAPuRVpqo3LgFKHs9gkkffIboWy76QGwQpRt+w2hYDfTakfnd3Ton1MF
4btkeQSn8voeLAXMl5s+nxWySqvR00Y1T2AHGRzViRiG8qRiOwWN5R9wcZmRrRzThxgqEo76bzex
cd/+HuDP+3jhIOp+HJJCh3gwQaBa16FDVk/wyh359FEXJmjVqFVSKOYp03LbaD6K4df1HVTXTtH0
Cy4scCWph4ZAitgarOIhNAg0iOPhkSsCRXrsWgXu2NQ8NF22pYK/RYal2FnIwX3M+zPkAbY8oQ/o
W8a22gMFOLLDWIUvRqnuK1b/qMbgKTKiWzkPdrzvf8WB6ZlD/n59EYvHACgfiIUgUDBBDft1EbIl
FUZiROxsdi/GWIHde/Qbs3yPhPbbMBm1U46BIQFBjLTwE6i0aBV+Rxb7BRpbBvJ1u8vIoajTtYnY
pYDqk7/5f3/ZHBQgy42lhBHEskfLhrCZDuSpm/oT6Z+a+OD8/8Uc/pRuVrHRawdnihIuPivoi0HS
CQ17aI3J760LCUPiKtt+27xpP+XIriERudq1VxfdLaWmjpETAp7erza7OK66smAQ077pbyZKmxK6
Borzr2nML+WMuH3/tDYPBGI1CWoV6t2nidLQwDhAapfPTWPzzXhgm/RU3BTPzb2MMrIfe+VxHda1
vMV/f8CsLFeWEo4ax/Uv0SSNagnEWXpSnrJsMO+1pDnEQdI5WqTzYznmqRvUYLQt+C5Cfpin47uW
UwSZqnKWowCYXvkWQI7oLjP6p6YUoYv2eGoXsXwf0CCxMa8EZiCNpG6TRrFd0u6jCCEVBW6NZwsc
2mlFd2icUXBdyy+NCpSgEAi9wM/kQwrKcg2r36LXR+yCJjutzj9Cw7TsXBFH3pWvQsS/cWs5QN4D
esP6h5zwLV7abalxv8tE6UZUfkz0+k4tgeRi+ZamFc5TIGVgQNPecjNDUcCUX4hAs6msa1cAO+XQ
MDj1evMRx8MRrSFi99Ho9rL2rtR4OYi1o70Fj6GDYKT1uAXmFqP8IY2FbyoVAtb+TjZLjCmmJLWV
iU+fAg6B+SF3QHZsN7r+s0q0TVMRv2XMgGAIqbaqXr0Ymfqc18orxHA+OE+9mlSDTbout+Vavoto
8jSI9gcSU+VV14zCKdvyByDf1AuYUuP9w+yuaQYgkav0wQms7tSxeoOc/CQ34pxw+uO681rgsFGB
HFIolU0C3zUHoEgZ7btaLxhIhDoPmD0Ah0J7PKAcP7kJzVac+nbYab7yBxTjHrur18AgS82AL79g
lvWZqZpDSrNmAOvh23EPeD00SMEvYT73jvqqYUzV187W/RoBw9INulz5LAKkRqhEBo8ZFMYhqqFk
dmtZKxHC5HPmIeCliVkIqMlZ3wDHz84kfhfIDi0Qz4VG7Zjm73Ea0lbf0NlfqwwspGBf9nPmCNuY
dUMtYHQa3hgg81I5aGglv4Nn41jdFPefOnli7TOuWJ0zPhhkyKFLUbKzrBw79kTgIvSViGch+bpc
2ByzMEZNmMljw86Wjpusx7eSQTZDDE31LF9JYxeAbV+uxZzlIQeOQGcWXs6g7ZwOWgO8ENBzA4hV
Jhh3jN1O9sVoeWB7XTO9tsxZAWysA6uuIe9xljcdSqHlcwdScm8im1RAMpPfkh8FGiJrY0WLGcTF
WTVnodggDwQ5BKKY9KbcEWAwAzBbCNSTFPSV11GzS5EfQiXoZAI3a8rzJoJeKApPIpR7I+MVlc6n
MHsOO0BnleLA9H533cstHU5DAd4Lw7AmBf/zLDbQsk6TjNg8FeQtLV7l+AYjrSt3/bNQO7/sF0bm
PEyxoUCqrhRQko8zBwMwdqgld3FcoLekPWVy7srsCYUzT40h/N6MAyRWJMyz5qAwz2xdHTZK0W7N
IYJcRepX7CPVf6Yhioupkwf3xfDWoOLAu72qgwEkxnsWYA7MEXEHBF3jlMVTHq71qD/Z064taRZk
ZKmu0zbPURmnhaPrlUswdEKVgxk+onBaVc2+arNtC263/kXJ27scUw9Z0dk6uyeATKl8OIoGZHso
3yWpK3XbXH5UrLuhv2uqfMNI4yb8fmwsL8hNJx2e0+5W1KeOl0eZv+h6sA9j1R31B42WdpOG/92p
MKaI8iJKLS0yMrXTUWtQK5/Jui2D8p0X1dqFXnpoLg/G7ELjXMpNFUBeE/XmDekrtw3ARR3GmwDw
7RzvGzfDUywT8GbdFogwUKv2zF73ek1ZOaNrv2R2x3s1R1tLhVdD6duOaG2b3P+vbto8nGiHoNbS
NjVPbfkcEtQf2o9G/rhuYwlcBAYSFVrs2Dr0CGYbGuZNpLcqNrTw1P3gEZdsEUidEdBugBw455u1
0Z7FGOXS4mzjKqJncTEtS97QB+J3m/YgPsCZeU82YM3cQvHeUdEpWJmPWoL+fMkyZie0Vzo97s0p
x3+y7lqfe8HeOvQ79Xe1Yb8hIXWCGq0d7xVIjYL1FSiV7fWdXnLSQKHCP0MvWv+uwQQNTA5+ChTJ
BrrjUGAassEHwGEjxnw7dsVaMLr49MlI4tHTBfn3/FEA/W9RDEZpnCrN8IpseKHym85kv4xvBIMS
hwm6+EDS/yhNeluJ6kCaJzhPjxrxe5+Yb0kgjhIv7D6DXE72gMEFP43AzzYWR8KjXdCDCtN6T/vn
67u0HCxc/OzZZ0rzAYTFGEc5Ed5sOoW91J20zTqpsMsQlSAOEnjJp1p5VKV05Qut7djsKnQGeCyG
sQOkRYIijOhcoxFOAeQqgdTQ9WVOj+T8MQBI/Z8fZ3YHcA07JQtKVKSl96my3og3iWQ2DUH+Duxb
E79B9mrF5vIB/GtzetgvXHSAxLOG+Hx4jiAeTjoGQg7LZQxCRTTeg7Bh5UVY3M2LSs7M3BClw1A3
KQMkhLqh/LvC3EQolZixPF3fy+Vo68LS9EsuFgZCDlmJE4Q/2Yl79f0nhSFY/KQH5rSbyF2tjixF
QJc1qlmywwD4FcCSmacUXDoe/QMFdscy7PbQvRk6WPz6x8wEGz1tVj7g56jVt1NzsdBZCoRyjRlg
npuds7LrIK2R/4FoodOQ9qVJC4weZL+HSjnwQHfRXXiv0sJLLUhRGLzdG8BbYAR1C+k7vwjFrkT5
1+TUQ07lQBbvJtTBoC+yicIEvIdG+WGE5KOMsr3RFOCGCsx9OkpP/8GHu3wJZkdEjoYBy8FLkN80
P3SEyZJTeultdiO8woX408d1e4tPwKW92UFpKOTkoS2ID7cbQy+OPGQD9IRKeupLj9PsZ33b6V68
NVWbA6SOoTtbweipqz5e/yGfJL7zD3n5Q2YnSBWMqGI6sRR6cEyX7CKhjlQd47G5o3A8UQ5VdgtU
lCYA6yi9qOiY98ehJZD0LW2jh3hw8lFnGD2E8GGN6j23mM2GhxZ0V9TYGkPnsKhyjWEnoe8JZJGi
M5eV75T+zNPqJgHoMUEQnaOzXkLo3ez5iitdDStmRzVGv9BImynaRdosnlPosjr9wcK1rHbDc+w1
sm39ur6ri+WXy12dZSZNloxZMdmMd+0uSFwLDgeZnthnO/1WHEoPVOpecMjfY/SDf0Vg/feu/4Il
D3vxA+Z5u07yUBun4FTp9j1qXX1zU0W/ovqh6bXNdVNz/cIJaHMZt80TeAw8lAYSBvPEbusdlBi3
P0cI36Cg6KyNoi458stVqV/dKy2zJqoFbmkzHim6BA13Les1EcOKe1vCKn9Z0uz95aHUpGDCRYT0
MI33AuR+i3MPLoLmCV7cub6BS078clWzFzgYQibXNEQiUf4Z4hQVxX0Wvv13Nmb+LcxLKH+iFXEq
DMOr+9iumhIsSivom8XOxOVSZm4NVE9q1YNVFvCVGkLkz+CxmHhnJODZgelA68zaa1tpVQxt8d29
tDvzYkYkI1vucd/0O6iW7gRo4SmIWqQNA75snQh17RzOXApgZci2BKGnVqP3vRY6JtN9FIIPbbim
c7sgk/b1ds1dSV3JpC2wpdoxuoW8ulNiIGFT3Kob6TCxuEgQmVZ8AFH2oY8ayE/uNrvoXnlobibB
afO28vh2/IHbuDp7P53LK0/HvFmSpXUocYXBxwS7sfwp2IoXXbkX1qxMEXcYU85imZ5CGapv0IIz
yhFMSStP8drZsWZOhYWN0EF6hdwWXBKSLR8rB5B1qJblXsmc9cOz5lzmo2hVybvUIgAmfo5FY6Bl
GqbXdoMP1oeXtVxvLce1Zt6lGGUQqjRwZWiq+wVqx9E22U/T5RlQ+SOeoRrD82subQnnculArZm/
gXi2WbEGmxpHdvhMEL0AdUnfqiNYa9CrBOWQD2+gnIKD/o7xLNAGtJvgNuy9625v5aJaM3+UxLoU
MHPy4yCZ6yCTWmGG0RAfNFobdl+7DDMP1HWJWVgRHlwryx4odHuyjK7VDaar/v3CUWIBTUssc46l
jdpCw3QJDk7rqnvVCR1+rH6T2M9zO8I42yEO7e7IALMN7RjqSVQBI0Rgo3BnhXv2ytzqAwQcASSq
nXGV23J5/X9/2+wWlU3HY6XEb1N1O3tUoOFUIA+wpVOxU3tEr/Ee+MlVnrFlF/HX6uydTlUJ7Onp
CKlxX7i8QfHLPrY77hWNXWTYhMAFURIeguoe/IKG07kVuAN/oaqS/CtM8pO1b9+HaoppAPWrYNz3
a3gilBpvQYju8URsG2Z+to32EYhPJH3iO4ArWet1LR7vvwbnHjiClOv/4iwC45cJWsiwtKCmDBYt
6ef1i7T4eS8szXxxCi1QHgStdOLma8MPMV0B7C9+SODLKCYmAdWez3dakSJEqdbGadR/JfnPBOc5
k4OVsG4xKP5rZM4fUqAFU0oERlodXknTdhiCcFOtdxLpo18trHxi+ebHAQQiCsZWLZlgKvvrcagN
ywKdXYDqYlze67xwS2grQG14P9bKMdGmVnwZPupDvinGwQt4sg2HYQesvktH+hRG1kOQAq9vtZIf
6PlDZMgeQUssr/InqjKnwEALRn03Euk8JUJNTI1va75RhnZvBRAtG6NtqRKH5GJHE7CLK8SLqPnI
lI9Ox/FkfBsQ4cVj8thldN8nqpen1hEShE6vnqZhZQWVwXp4kGXovnDm5iP5kQVrMP2lg3W5SdM/
v6yYWEytigDfJIbCsyJvWmASrh/dpaOF+6ha0MW2JtTlVwtaV2CtQxuccvahTBwJQD1VawMnC1Ja
Kqqbf63M1tFoLM65nKhnjCOExyzAHNCTMEQ9etf/c4QQyv/9Ly//X5d//Y9/w+WfXP71//dvGOMW
CGMxaCC/TSttqNbAuqtrnnb+4tvpgOC31VQ0CRs67lFAuFPqAbxAegMuIpYKt277jRpgpCDuAiBZ
DHoDGBixDSViftPRl66Wt1LA76U6eWPp+DDm9V2tSplDOuMIosjAScPKB0Vosp2YbQ9cLYuDRGWw
wCbBBvKO4wrc9ZtDxeS8ghsLeC5amNb8hbWCJBhFg1SsjlNXrdQDZcmrHDyE7Yq68neI3MzS7L1s
oATWMbAxngKDAeoWYSxVtdPuV6xC/7tvXJqPoGKo34sxs4toS5rE62tQxLWgEBzZhmE6nWU5eBPA
epVDwA+YE1XqvbFRoeLpAwJ7DNLMycIAo65rw//fbtT024FjJhbG8b+TmfYtYDlML/QTh9spxsI2
TOkgt3Tl4n4vLEx2QLuN+QQcJbB1fz1fGuvroEVxGnSGeucZffgC4GJnS2r8Q+XxrZoV900t36dm
5slhk9uoQaxNT32fJ/n6G+ZYO97rZjdGyCwF7U9xIPyiJdvSUhwFfBeZXjybEE2JgH4eat0Fh63b
gCyjbmtHFdzOu9JlzYOaPMhj70VAwgI7fDRQcSITUgpPzlAW7nV39x2xPf1iA2RdJgY64JJm/m5I
wwRCPo12ajKj8jSzeOizpHFFrouPIYmmFwiVu0kVRco7bnOL5H6Y6rWtm8pDHlitoxjagfQShjCi
sNyloYVhlEpN76WBbmXW/ypzKm4V3WBrH/zbAz376bNwPYjSUeNlpZ9CTYybqonyfVZRgIeFrmf7
z7///Kt//OHfv//8w8//kEZpJ6dAKqKzzOutGnfj5vr+fvaPvzzrsx85i/QZqQoIWwLC3zNZxmUM
FF/R4vRx0ITpqrx8LMtxvG3HIr3pGjBwQyI59vRO3SZwwg6R8JSCmeURpQN/oLXPEwIibxW9R72F
oqKZ23HyEmRM2bQCnRHoMm1Jz0pUSWkAqJoCkSDSVi4ig/xQJsl9SsZTyrQ7zDTdQtUwBKxPPYMe
RveyokcRhFhIATSp2ycSF26byIpvxqiYoajAbA5i8G5Qc1sDQCPHsEnGpH07UKCmcpRJaQ4tUuin
cyci3ZlTqd9QMwBtSza2ALzH1oZjxHc7JgAAQPmeHXhbmE47Dqiwhlq3sbSYbxq9GG7LRDFskD2D
j17WvFCo3cEitafWoMLhUVy/Xv9I36KK6RtNDz4GmqD2YM08hxjyrC0jzBvkQXUrLHjXJDhdN7Ho
BP9pgsgT3+3F4ycnzaBqqdGd1aHw8qhwp4qaKVajl8Un6eI6z5dS98mYg9r1bFpg30BRTQsZGEMh
bVJaoyM1CYUolwyoCTHf24k8naiI1aaATQ9N6DkH2lOkGYPdjQSTA2G6C61xtI2huCOE3Rh5uBWI
IM6C1GCC4+3z2Otvheieazh+O2qVCjBm+UdjNQeRQf8Kjv9BM/PcVRRQng1Z4PICzacC8ACbxf1z
JyMLNcfA2mIEBPSmgX7L6fCugH7eZZwbthwr55bitxR1fovA4QUTVYPNzGKbZViLhPkDu2i75sUA
uFU55FJfPMS5yNI1UqbvjYHpkIAYW9F0yzKAIfr6BZN2IKJQFTxjTvAgA1FXOHhInzUQOAZQzJRc
cn/9yHyv/MwszoLEGIxgZVdh5DfembiB7iRf2e/DR3CQ+etFmMUTerG+WXhWgXNK4/1gnkoldAd4
RKv9SZI1NNH3+tlsUTOnXec9IYKpaJM/dZ72p3EgoIake3o+MKOyXi5f3cWZA+Ykb9J6xHfTjubD
VM2KXhLHAtO/PzG3r6E1pvv1zd1f7OKs1tsFTdYlHNYoJiMhQOBI4GLAeIidKkjUBsntiv/h7Mu2
JNWRbH+l1nlXNYMA0aurHtwdJ+Yp53xh5RDJDEJIgPj6uz369DkeysC55Y8RkSmhwUyS2ba970jz
/ZydcuRdjPd2jrqHOmnhwPJvB13oNg4i9m7c/Ql7j0739nu0DkuIqlkXRV6BhduvYQlJM/IhcxL1
KbscP1L4boROhu+oeIViWro9cDbWly0yOiPo27FZ8z0OiOkQQrHWAoe/J5bxKdS2LdQ2UJ/9xmDV
MnBvz6RJPmZeUl6HHLr0fRd5/QwevRp4hLlCCTkKlHaN7+MISX94VXMtIJAJes5Bx8XUoDAD2YAr
FWTXMmz2bu9dsVF+pR1kIRoXVJcZa7/51eHyNUPE1KV83tkzwuaOe8X7/MYCSxi4zdYYad7y48cD
My78oT/2Vq0nJFrt97JF4ZDKd0CoRU5vrSzn71mYlzmkYMtCATRS8cbmmYA2t+vQTYDvAYZjkz7R
j+OhfmXT7dQOz2yEtp803mPrYd83zl2APh0LW4ii1NsM2efdiMoClwYfdepdNYrsbKnvenCd6YRs
q4R84IgKdtkhGzTsqNIbe6gvnGqKKB/3LXn2iXUF5dV9OrIL32/fjXW4kQ6/wDtgk44/3WAlpPrW
GfDqg41V8ecCIRTQsH9EPQTpds1luE+j/JnyjQdUNfLu8226KnP91gK96tWwNyQXfXd0c2RO3PxR
DMM+LG4HsDM2hTy4lChnH5QT7GeKtQLrNM2byGJAzVtgEi7XSGfeOCbwMR7gYC52i00NB9dNNcWq
AEWraHjZZxfg5tiERK88S94eMx4FQPehOB8w7NenbT7n4Yz4TPjRv03vyA+6Da6Rh4jDfgNBhymS
IL3f5u/slSP3rcE5Dp702I4ImptxRVUL7XVh6n1Memw6YPWDdNx65c/TDvStbX+o6IWoGQK/fmic
SLk/zw2bURiF2myIMT+g0+3pHg4tGKfQgc7xrx6MRULus/EDbbkfKV5kAxP32kWIewgek4ltE/vb
6d7eeHkzMBeyF0sGN4QZB+laTQY/FARwmEM+tdiRbb/vLpNrsmoM9PfJe92XYYIQm82zrvPDj3Xe
gUFwLpEthn6ZlT+SEMwsgweM3cPI/NtZAyboWvvDtVZM9c6zMdvg+4lZZV3abXZp17SMGlyPLQfc
Yl0ybmawG2zClu9Q/r2hhzAoB6o6CJKrQTzIAPQDAd1CKGZrkS92xq9m+ii1taeApbGA7zhITNtE
7kXSfZDuHaKy0ySva1XtT8/376v7egoMf6Am1EcdlNE++mN+7bYZwIW/siLBzftDJ1YFdw+W9nov
4TqDWD5IrT1USZskoYnjZ61Vc+ejGtpp4/X5hwpkyV1ibfy8v/dc99NY9XGjsger8SMLQlCnR/t7
ld1LkJ9CFY56oKn8DTACOJjOBM6nF16oeh/2kbPl+wYwmB2P8vdpFqtLXm0OjIJds8ET9MPLF/zX
j+m/0+f24X8H2//7f/Dzj5ZrkaeZNH789z1/bt5J8fwsb7/x/zn817/+6b9f/4j/+WfLu2/y26sf
okbmUj+qZ6GfnntVyZc+8Q2Hf/n/+8d/PL+08l7z53/98aNVjTy0luZt88eff7r8+a8/7MPF+7+O
2//zj3ffavy/y+ZnDiv/36b++vfP33r5rz/C4J/IZNg2xB3BvgLhOdxxx+fDX3z2zwNPcQhuBwve
EeS0f/yjaYXM/vWH6/3Ts2wQgwQeaDKod/hT36rDn/x/giEKv2QBKALh7pAy/7/vejX3f6/FPxpV
P7R5I/t//fHa/okDpDcNDleG1wdC6OSD31dTEEkvQ533PGv9KXMQWTqahj+7O27+tW393fzBCo7e
50VASj1ODdAufVOlV31VeEAQWKL/Ooh5OtQpjonYSlsG2Yqvfn3m/N2jEREI67lkqkz8qBaDXdw7
ldXpbYbYpY2wnxeIy9MDW5g3MyraA1pejCksM9N8oBuez0xtstlpVwqgFybOMo+asLN4EWo/Ujan
t35IAvYkSWPrG80k5BpRoeqLTa07/nTegA4fcrRSnFl8CA4dDlUYTFdtphLUuPYqy6PTHby+gv+1
MJbxQmU56DOkcr2IVbotPiQ5ShhAyBuWgKeikJPhRUFR8j+9O92dASD/u7/DBjkeUFD3pddrL1Jp
CpphEBLHbj2J7aDDinxRyp8KSJqPk7NROiA3TokiTrwrU+bUK4CspREf9s7RF1SprofKG71oZI63
dUX7Kxv0ZWcN1W6c0pUCvqWNaJxaiIKC1EdLL9K6Dz6nQgTgTrH+Myj835NouIeKFbnfu8KLSjfP
ny1I9tz0PUX8yPV8FF9J6OacuVyGp2jJ6HGQTnsRSZGlSiYfGAakWVI/rLdz6PCNSlW6q3wFHEM9
fijlsDvd89IEGg5DVGPBudN5kWzJDCCOLYp0x8FdvcZZ8mYHdmiGQQHutZmGtHXkW0jHbcqyrNPt
5NV5cs4I0IHhK5xCk6btOYkbFHj4D4j+ApodEGqtERC96YzQgeEbemYpa5w8GFCQ0HjMM4lrwZCV
elMXndgipJ1dZMXsrrjwpQkzPEXYIi2vHJ3ELWFzvR+FDTW0KUckPT695G+eERiP4Rpc2iZsRJF/
LJHnlxcI7DZWNEO/cop4Lsfp4rxuDuM7sv+uHTok92sWcxA4vgcbR3bfgdnloS/abCWTuTQSw/rH
cmL2aHkh0rBTHlG7yxCuGRkOi9Jj5XTmghheIGMpMEUBZ7GoKCDk9Wzdh6ioX0vzLa23afpJrvFW
mP1YBZ0zITY90S8+pD2j85bBMHA1BG2Am78fDxWWYSrHPsLJ2kBm2Fb8vBkyQUcKms+60pClAQC2
zKNKMxSB95bO581Zg2CGjZchwQt6OiwBpCRD0BSrwkKEgiuJlFLVdOfNlUnLFkAzsrfJ5MeJrudb
J5y7u16H7q0evOqcK6ENedHXVlGHw+gVKoXxUbtWOy/1R/4oekHKa7ebQ+tKkiwMHnUKbsBzLmvo
0rD3QGPKEHwJ4kFgmSB5qW25a8Cw6q5Y+psnPTowLH3KdedLAKdim4AYbNM6yvd2PFQIXfW1MzBA
L6jIVzpb8MbMsHmN8nWrHrHXvHrgwd5Siow3leMMw65Ng9y+K70hsG6YLe01ZqrXYfg/rwEYn+EA
qilNgnYekxivkMy+a1M69z96Z854RGbR+o9l4VQp/FyVyRurcLjzWUPk0Xs8vfkXHIT5VNWJj+tv
SZK4DghipxTSzqOPyMDp1t++KWJ0hoPwBjnlndOFsWthMNFsJ4OMGOTtdJz2WqWfOKFjfUFn1qBu
BC+45tYJGCs+s9Lx/jMI619THBym/uiwYE3h8XbMacyDBAy4/hw+g30GyiCnB7mwQwPDf1TC9W09
FUFM3XyMUz0WkWBV80RYO8cTEGUr75aFpQqMq4Kyhc+KIqVxas3F14J15CEZqv9M6PvvSTJ8R+em
TUFIEMZeNSLroWxWzxDNAs/VebZlllj3eac9ZxIslnpMnEsaSMf52HGX6osmV7zeOLPP0x+8BsRn
ZWUWjvDA8B3uiEqN0hH+IalfKwTLQpuDty3tngcw1qwVmi71YjgNBLHLToGTMsrSqox8WWfQC0lR
nGDzM69tZsm/n4RWU3SAjPQqlbGT+8Ou4l6wP72BlzaWcUnwbSiKTzgg4sLJ660jbeCKEehdOfeW
WjdcAF5RLbNzmIID8gTwTdufmhQ0d2d9usmQYfu8oRN4d2OwWs+P49A4LkBKhK5dzxc+3jdsOyuU
5K7Qc0ySOrwkltvt8R6g502Nb1i0ywePyxKty8ShkLXFaaYB5Fi51yw5X98wadY4MxsCrKsNeJQ7
AmdDptu6Tj/TsHw3MRKT0t8HHAQx9Voh28IB6h9s5MjVFhYR1pj0WGxefLFITjapAhanovzApZmi
eFdWKzePBbPzDeNuEi+bZ5uMMchun/G8LYc9lSVvYjkGa0i9peU3TNsdgqEpymSMXRj4UyhbiJXS
tlx5YRw20d/x6r9crm8c/bKB8xtnH5Bm2nURDPArKcubkdMCSdvkc99WqGxIipXNtrQ0hpXbsq4S
NhcKeKVDFaxwvV06A7TFVb1LWgFx2WlNA2Zp2gyTx4mflKXtyhhqdAmYuDwHOYlsKrPdaatfWHrP
ONC9JO1LMiP+xBC9uJK+T8Gd0FbXYVM2K6fVwhA8w/ARuCWgsSiQGlHp2L9L7LRMb7hqqufzhmCY
fgm1mC4dnCmawK0MDpn5fRDwcFMBLbti/ksjMKzfK0hJQcmG2pAqQ4C2V9CkCMM1ePuhlTf2rkmq
DukZ6iQFGyLekC8ppLFQgRve8764ktxbA00sDeHw+yNvUnJI95De/3MI1OmcjTf4a0NYat007kOF
P8vsIQrH0No4h9b78yfIMO4SNL1J1aP1DtRfYATWDyn37xQDvtf3gYE+vY2WxmAY9SGt1iLJiRgO
dZ5bt2FRQiH1d17jhhmXwKSxPEXjrAcCeaaZjtLRX+MrX/BHJjH7JBHxqnSJT3fEBQ3Fu0mCfren
837g9BOApWtMV0sdGaZcZ9xpWtdSETIVMUAqdyCwePCm4nvmuhd+Xq9Ei5eOW2qYdD8LycEvqaI0
t/duMt2wMrwgFQQqS3KRCivKBvpY5x4ykWsU9EtDM2zcSjzh6ozIaFIa94ciZgVNwHCSf6Ol/S4I
p/1ZO8Ekye76EHLQuVJR4UNdBmj+aqMEmINOt77gzl8S6EdmDvZckuYklBFgvP4+Jb7cQHs6uIcv
rFbqHxbsxFTRnhR1GgiIqHi2BWrnyFyX1XaesmBNzm1pJQxzd7oprBVPh9grNX8Khefvec2wFnS2
UfAeerdgOK3j0xO2NBrD6u08cUQ71SpOk766CoseLKBloVcuCkvLYZi9Egl3U+0BsB26X3syXaO6
NgejP9md/vqF9l/Y246We+p1UQMgDr6YjNzB635xk/Sx5PXj6eYXTqYXQpCj5sM8rwO7CWSM1Ge9
ycbU2gxt9jSw9AoyAmtk2kuDMIy9KXsiQqZULHIAqYTVbhCMupf+9On0KJbaNywbmeyR97ijA0Ge
R00PQmhtf3K8eg0fdljMN85v99Dv0SyxfEwJrgg6pslsxe6EVHGZlHIz220VgaM/jwFPdrdUyPZ2
yucUYDbgp0+PbWmFDtv6qO8h9VRWouW4wvXwTuuq2dVj6FwQzYI9Z5VaeSEs9WMc8KqrHKtKWhXT
vLgv63LYUAdj5Y6/8bvw13mDMQw/YXkXDLlQ8ThwvrHFfF/XPAdHMX+ogAM83cmCwR+gCsczFjY+
zTmpZYwa2GdfQU4HDid4ON340lYz7N2RjkQ9Tw5vMox3dp/eu/NwzdX0dFbzJkJtpm1YJFmpYktA
idhpW1SCtl+rjp33+S9FfEe7iY50GnMX7TMyPpTNQXa2vbIdunJyLGyilzq3o+ZbVAWnUKOQOPoI
lIxAMKzYhJcmeCJ7y12DDi0cH86h96NeUJTKg5k4BLfF4VrWYEIa2g9JYO/SrrtTTrdyR1lYahMZ
RTI8OUSLuSoVLnQJpDfdfp/UWXR6qRe26Uut2dEogHFFxQGSHFE7DxdidK6pt7IKSx9umDLXnvRb
jsera8tL3qOWAtcFVJauuMOlDzeMOK/klCmFD3fadxZIMabw+bwZMQwXnGCCzyXW1W7ZNwe1OmUY
nPdCNZUsVDeAF2j0Zaz7wn4/a+nEhQI16ekPX9iQpk4ThEdoYVWhjO3kvsxoDBbJa+bwOLCsRwfF
Aef1YlzNU0emhFOLRPDHj7Ntb4nlf+v6udmkVrfhpDpvY9rGaY1d33WVhTuBN498i2wfBJWHYFzx
zi/NvHGYmgJQrB8CSb2BRNOexdNl9pnSDV7E6VchN/p+iJqoJbvqUXxI2t1apG3BIl7gyEe2lqVZ
RzvoMMdZl95KK//qgY5k05Lk++mlWWr/YCpH7Y/II2rdJH0E2OhFjhwHGCyLpzxDXc95HRgmLZSy
kF5FB6zyHhhvvgO2ccv88Lxj4Tf0HfW01TEgL0XtPkxO+b1yqts+8FaaX/AYLwDjo+mxxzxAVZAt
43B06Z3fev1FRyd/xfoWDp2XJ+ZR61lPhwo3cBK5MxRlaqW+BxAwDBvywc7dNa7DhRU2cXZTqOhY
hnAgAC+O+dYqgXUCjljM1Y53bb9221vqxrBxPtY0QXZMximFUAH0T0YPNE5JtXLdX2reMG3UZoFb
zMVUNTRHVuRwJBMovoF1c5Yrq7HUhXE4i2wIEP2f8KJwshsxB1+LfLwF9fOH04awsJVMafOiBlUt
KCD7WHfurShIDrEgSCmfbnzp2w+dHu0kqDAA36oGPLY8vaOWuGQ+i6pxjRht6dtNI/ZIo1O37uMD
4cDWEe7XcEJF5Xnf7rz+dp3ZBQJPso+pHq6zyr1qx/a+G+oVE14wMpO110GaE4hhIuJyTJ4y5l9V
hfW+xedvu6Sbo9NjWOrEej2G1htRdUzRSRfmLoQx+AVj6Re/rX+Sptyf7sOoVPy/RAIzYXCKO32Z
2aOIfbuN6x7gX9QM6w2tvZ/uaN90Q4JysjS7RHIGLH9ZBmkSi7+jRHZxnVhrj5S3txpE4F4PdSQu
PC5VWK7Mue+l90Ro8L6HBMjpUS41bxi6HN0+437bxwlxY5Rj3k6cX1r1Wvju0MzvZzgLDwt4ZChD
wkq/qKhAxXceBc4ErfKkf0xdoTYOy297T6x4k7dNhpkIuXymSS+mso9DMBCXVN/V7LxbMjOp0EYi
nAq4FRFn9eCpjQj84rbz+bQZCwcBwvPWwTB5kLpODRS8MFFaPhA42Sqjnwgv359ufml6DKOfAISt
fMQe4FGG/qLWltwCp+quTP7SJjLu46mTebjLOCKuqP1pLIonoPcjSvjKHl36eMPas6njpQBVR+w5
OR0jp2zBNpEihVyufP9hN76xS00wHErjU6ZYJeJ5Io85NHuqjj9MTRtPzZogy8IUmXC4Kvc6RATQ
RZ8Mtx1Lb1s1Xch8LbG21LxhxhXTSd0NWsTCDX5YA8Odnzny0U7HfAUbvtSDYclOAL3hIccGVaPu
N11lX6cdim2A+V95eS11cPj9kauop4RIkOhgCDQVG+hC3yeZdZ+JNZbdpfYPu+uofSmoQqkiVgAO
9XrQznWZNTFLnDP3kGHA4ZhWqoDOXNyU+UegzZ86wd/5Q3rPu7W8xNI2NYwYSX5h4c4tYgu5QK+s
8GzvbiZW34yCRaf9xNIkGZaMsKtM/JF0ce+zT34K5iWk/quy+3xe84YlQ++zLlNe4EjFXG3CLh1B
Hg1FdYXyurN6MFFp0i06UrRhF5fh9GGa5kcBGh1Fwg+nm19wRSYqzbLwOGw8q4sZqyBBkBUdLG1q
63enmzfICv66c5hotKIIi3koND6/4x/moH4QrLvNSf/d7cgYWa3/IQ8cBTI31wPhS6A2iNjYm6or
zhyfYeVD4fngL3a7eA6Fs7V7ejeM6RokeGnyDpvuyAIVaVjrTS3kKrw5k9kmACcOf2bhUK7Es5Y6
OPz+qAOqWytE1ryLNe8lj20bojSbJKHdeUkc5hluFvgRDWOoeFz5EJmYmvvQTq+SID/PPDxz9hEw
myrHbWNPJTGEf66CNoxnFu5O766l6TFclC6VYgKiDbEHGY10V04BV9DACMa1WtEFB2UC6uzasegY
Eh4XyfgTcdebyZdQHLOLO7Ac8/3pUSy4qMBwUUEwTcwaLB67pfjg5RpKPX4vtqDGOu8JDx2819tI
VkCe9m6DsBwKtJ+HedIQVXHKb6WemjUcycIoTIjdlAtfjBOmqs0gCiV9AUFk52mq7BUU1MJamxC7
ymnHmgSKx6Jh/EL3Vr8fqzZbOauXWjfsYHAHV/NqPCy0N3+y2iS9oAHja9iCpeYNO3BxRkACC0sc
goip3wcKos0bL4Hw+8obeGGjmoA65HbLtuEDj1nQFLA0GQvBPrRN881L6Zm3YhNKF5S1A5C9wDai
8l0OQrdMzp9C1sen7WBpkgxrThM9ulWVdnHQhF+bdoRqCKVridilxo2rRldrkPOpmqPmgYivBEp8
l6qshzO3j2HCXMqsCFyvjRMLDLcILO1E5fvRefNiWK/QBIiRCo2zVoL+o/Euy2YVgnfAwr3xUjAx
cl0+AVzKnDaGkGhOPqTBbHdgDAZHrPvkW8oV1yRLfGurkoDphz5IAn7ZhY7PtzZVHrtUnVPa5ZaG
yahjVCm5424cdSG+TcyvC5ClQggvskrZFJf1mKTiKp1Q3heTuci8B7A5Im8cuo4/fLVkWebvwqT1
5IXv9QHb5Z1v6f04hXYe+Z7bN1+mgNLkAYxxpPhupX6pflZNkCEOWcquvvMR4LA3Ii8CfS1d2YzR
yMWkd1zYofcUTrWjAVhOOrG3G1erCwSR5/RiDIe6QVkD963LsUmK8LINwBX3pCZwSl5boAOAnBlV
LlujDV3YiSZksJ6owpfjTCTI3G/asUEwVbfn3RZNvJ03AOhj1wWHpmo4bRISgjNwKn6ign3FDS+4
ee8wqqMbibBS1y+Rh0RopSg2LZyAO5KvfiHen97sS+0bTqBABfTQBBb2o2WFQB6Tao9ywPwCZH/1
ecbqGa4g83NLNY7fxwHSPJczSBrw+hP06fQADifGWwZluAJRp8Mw8AHWOoliC+BucY0r7xx1k3Au
QQXX3SjbOitPyzzDM3RNLlEUBNm9AlXbG6/sPoqmszc6USuDWVgNE3xn5QJkCoy3sZAd9GpC7YHG
HODgL4iPlGfeHEziHbvJ7Zm42LN+WntTlJGcP3OVTT8DgiHtTi/LgtWZqDtZdyM0xCSWhVa/gJ2+
8kh/XmUP+Lpe2wRXoxg6HbR4Kbf++4bX6nM5k/ZnTfX4Rbdu++v0GBa2lgmvG7wO3IUK2dWqC2e2
cdM8QPaQ+M5NV85uBwlo4unNBHv5drrDpUk7/P7I2EfeVLY1pTjwWftVtWqM8zw/88w0sXY8GJNi
Bn0uwhegiQ2VDUkPMlrnXSaoYeSjhWJ8L0fEq2mr6ipjTXkty976eN7EGEbeF01aJm2Ld02jgqus
ca2veOTqFbNemnbDrIOp7ua6x2WuTCrwvjWsQD5drkEQF66KJq7OcSsV5ocnH/QgrmjF73AN+urm
+qOS9Voyb2EEJrjOFvakJjyOY6Ib9zlDQcHzXKtarpxyS80fDORoX0LKsSmyosS7zw8GclmGjb21
knH0VnAeCxhd5hoWjWLoJPEr1kB6XsnyIW+0Br1U0Dgc6goteZ/29R1hweDsfYnz5Ir5WuirjHhe
u7IHFjyviScaA9DiNLXAF+h2vkkte9rNMizeU5Y5+9ObeKkLY5DQA2ta2th1jDPrLhjm68R34kyt
xVcXFskEEaUTsjy+aJs4LAi9cJMsv6g4P/MtYmKIxtLP2VC6dUzbPo81ncX7tqDDRRao5iwiG4j8
GXcRGk4ogG6sGheFpgAchF0ktvOu0/OH0wuwNEOGjxK8SdMkzDFDNBtvmAytHWzReTirdRO6KQIo
kKoCN/tRdxkDa2SBKHQNBaw11q6Fz39RbDqyQt9yZzwIcewlrijqG6jrMITZpk6uJdSXOjDmf7aU
QDG/08Sua+e4yI7FSBEkpMOakP2CBbjGAvhg0xQNKOXiPs0/9xLCE7P6hJKeH+etgHFKVLLWMlRz
E3PR9FsoDP4CB/baty9NjnFIpN1s930Z1PFgUWhelFeO06/c8RdOCBOKWRNigXhSNvEM4SlwH49x
kzmPfpbektQ5c++z1y4cBMwitVGIGYP23gVtxjCCXkasCd0vLOyL7OTR1gzHUg+jjdO/cDMUEYce
9ebLTBZU78aKtMGvsxbYxNaBMCmBHnsKE/MJ4ZupCdkIERUrXCOzXxiHCa+rSd53Q5jXsVOpp6q1
d0paUC5ZU0k0eA7/is7bxiqAHkUyS2AAXtXvGAkv7GZ46OhBRwD8pC1Y/j16q93kl9V2G9QTR6fn
bWlYxvndFIyREljKqJ9d+8ItZbofNOHQePea8w43E2tX5Y2tLKev4lwlfG/3eRXz2vVimXtsd94o
DqM72mR8JpDmqZsqHubqR9tV1w4B2lcna2IcS7N0sPyj9pUGt5OCaC9E1VGAtkUlOv+aB564n6uw
XZMiXurE8LGgRkoSMOJU8SyC715VXrZZ9o4XeuUmteClTHgdHSyk0lFSisLoNik2onOz94GSa0iG
hReRCa+D7G/TZMlhCdwiQe0B7650Jj8Xowuh3ZL4m6Sp6cqOWvCKJtiuhYbCNAsMBbfb2yK3ctBS
CpTs2WDGAtHP2mNyYcZMuF3oz4H2elz57VHaepcrYF+hDO50a2rQCytu8tqxYUw4rs8YR+brnV26
9L6H5NR2BhHBeatuGfat/Ryx+rEju9ROp/aqsGzrznG4t1ax8VLQ8EaQxWSy8ynEen1fYVuhyqFG
PWlneWAlAfcjClVsb9hnE2/7HfLvVhkXImGoqypY1n6yoXQf8wo6EnVAyVOQTgzJIg1koIyCLCTV
Zw4q/HE/8jHrttCnn364NaXXAy/klc6zARV7EAsJ5/AgMWHVOZ3fZzZKlR5Fks36PrMAiL0reEbm
nVuTrL91W1eEW9dJ2mHlWvH2AgYmgMpKwiB1eFdG/eSW/k5Xk2S/etB3y4t8RM3XyiK+HAK/T3Lg
GqvooaYB7KQNBU0Fe3aq0fsJZhF1pZIkfGr74bM7Fl8UF3e+mHU8ZYO66BpZPpWAskeqzixoLrXt
xq7UsK1c+uiGPuTvwnKtuu3taWAmHtKb/c45VPdHaYJ83BCW4c3oF/XFSK3i01ke3jI8cEYKd5iH
oYxl4X3sE2sHM3wsiV4pPFoageF78abXNQFJeezO0MyoHHrZzfJz2K29IRe8o2Vcb8FKVKdzP5WI
2jSVgzIqLWQUakBSdnPdkfkqQOk6u+xDUpwJGjHBknYXej4dvBLBbeJHtByrfdrVe98HtkCiUmwl
L77gi03RkQwRTtsVbhl3PM1BmUrghx19xZtmD375tezv2+sDmbrXB7BtpbkqhSpjv1L5O0D36T3L
0unbVNhkJRb99kACk9cPWI5UDT7YedIc+Y+98iYbKDwUNOT1zJwtG1ZTVAsxjcBELqYZ4kqJqMrY
qn8l7DNg3JGc3V+8cHeT4JelzSJglO6kWAvwvZ1aCkwEI5m4jZBJU8ZzQy4yaG+AK2hjSWs7d5AA
t+vIqbr9xM5dLcNYAzcp2VwFIXTNu0BehlXvQTItBFTCT4fKWtl5S3vCsFkPbfs5WGR2U6v4zdTm
dNuptnmo8ALYnfY6b98AAlOIF2xvXZ5rJMmCwIMWb25DeoJYa0GNpdaNR+mQI6DrKjuLfe2yvch1
vi2q9Nd5n248Si2f21UVVMnOHvIrK3E3tPVXJn7hu01I44FRtUd1UbKDSg9KuvBisLv49FcvrKkJ
ZdRgOsx7sODuyty5Fpm8CLsHUZx3Wpt8fsB5WgG2DBi9i7G7Qv1ksZ9y8pRW/5l+wf+94aB29tpL
JV4ATluXhLtJgQyZNbzfuARalRXJnk/Pz5LrMNn7wBAsEg80PXHTiGcn7z6jfvIOlA+PYnL3CfHv
pyEbNqgyeq752j5d8IwmoV/qBykZIA4SV9qp9kObTFd2B+/Yu6kNyT+PrXjgBS9lcvkRPSHFVYsc
TKTutXDpbTIkN6M7RiCARzU7v8G+m6Fgdx6TZ8CMQ3kqrE71bhvuEO0g4745VNaAC5PN53kPk6kv
A5S4q2gTItXt36RQDYDww5fT+2DJBA3r1tk0pXWKG1clIVrdqAauvPKeTje+sA4mznFABcfcpm2y
q3nwMRmDLRk+s/5rjViK2zhPg1aQQ1iDyyyMxEQ9zmDT6gcooyE2mlo7mWn1KxFNuIYLXHAoJugx
BBydBqUX7hhtZ2cjbah3ktb+pYZkJpvT87U0BMPsld8kTdC5IWriZ4gQPdqQsTvd8gJmE6fMa49C
/dkGkRzUB2xN3OG6Lova/Rb4E2AgQEiIq0x7QB0TUK2DinierPBxlKLtogCFw/JbNo+CxhI3Z7GS
C1ka6uH3R4GQiXQ22Gvk4TkpZHpZDk0NzZ6g4mR7esRLHRiHepPn0md2FuxUOBPIJJWNnvZgeUcV
/ekO3r6JByaOUMhSzUPCVQQRXh6VyfCQJ/VdmYhnzxr3qlsrMV1wmiaUEFdGSGG7NfrhkJ+bADQo
i7TZ9Ipc1DRYAc4vdWK4AR4MtE8kOhnUCLWg2r5z5vxSz/an0O5XTs2FPkw0Ic0U2GMUihUKZ4au
+/zQp8PnwPeeEez5fnpNFhbdBBS2JYMckJvIaHCyesMIAePORK39ea0fdsLRnk2ZLi1KXJDVoIB4
05YivasCV3483fqCgzEp+yAOyl3b72QkLei95n4C1JmEGGvG6FqZ1tL0GE4gF6PdIncuowSsDB94
LsA45ltzsHLnOkSY3wgumFjC2cvGTqoBRNACG1T1YM+3vFsnZxcNpxdNyj5l/4+zK1uSFMeyX4SZ
QGJ7BXcPX2JfM/MFy8gFAZIQEiCJr58T/TDWEzZZaVZvbdVV4e6g5d5zz5L/Tdz4p5/yaXtDnk43
WqR235WxPKREqRr489/8E/+wtz/b81GX0E0Ms91PY7tP4/SWUVDBSzv9XmLo6frw85/f+Z8+51Ph
vrgJhnZ5sPsmFo9d1t5LJLsJPd0xG54+BEt/Of7/9Dmftnc6LFlEJ7wZF8d3BiNujIgfhYuGKlfN
LnR/Iy/94a18Zh5Gm5ZTIxDa3kJrtSuhN6xxyP/NE+4PO+Qzy26DNKbpVmP3uU7eO8EeYMXxe9Tt
X6rGP335j4f3X9ubSy7HUbNln5Y8RxIzg7Zga8b9P7/qP5x+n2nzIh7AqhzRno3NsvB9MMim3fFF
dhJRuYkwB2Z08jcr/j+878+UwWalDYt7/BQESvxAusAN8Mwva5K2QB+Kk/Z/U2L86Ud9PMr/emSa
N/k8Z/icSALtmlJ367Vf6oEXxwJUv3/35D5t9aHHwVJsidkX2ptq7ldcUGZaq2JO7q1s/jIg/dPi
Sv7vTynhRYGY39Ts12FZD5IXSdVFubhuQ+z+3S5MP+32IGmWbcaZfQwsADl0+sfG+mvZ8juXre/x
NP7Nve9Pr//Tdt+4ZNsIOHlflmKqhkif5UB6qJjau3wWv9W0/qWB/8P7/8wlVHnI57xoEGw1IFhT
sxRRlZtWlclWgxyzv6U//mFnfmYTNowJE/cZPmZGjJpohxhzmn6p/3l9fQpM/N9u+zOPcInD1iym
BXIC1nA+YBob6GFoR1fDwPjaOajah8i/pcyfILe+LTs2HWDQaqp4Sg9z6sm/Wx+fOYcNxUct4IXv
+TT/zmjRwW5PP7VTfKNhYZhN/851IP/MOcRIBYOLUJYHFqVVuUY/RqGe//lZ/qEE+OznN8RJ3Ax0
yg9TtsiaTUhVLV3aHD+SZi/r1i6v4IQnV4Ns+OGfP/FPa+PT6RALcDE3uOwdtsaLtLZxPI+XLBaq
+MvB8KcP+HQwaFss6FV0eSh4sR/thAjWf1lQfo4ihNXeNIcEf3pNkqutmxHZZ3f/7rF8OgIQXtM1
PJ/wWD4syYoW4iM5LflfVuofDsvPfEPYA0EmEka289ADpGq4Vkbfkyz/y478wyP/TDUkKWhIVEq2
g3/IwafJHVPdwz8/lz+cWJ9ZgErHUy+WMcdMQfVfxCQwF9ziDQzleDozGIo8/bvP+Xhy/3UzdtGg
WYHE2IPUkT1C1hvUr2SB9uXYys3xmxmVxV+b++w/Bdb/U3p/5m3lIWnU2k9iz613SBuNRScSvR9T
SJNsZUQaYxXwCeK3mpsEyZAVHRBlD1N2zZoETLJ5QqrGKHTG5UHHbT/ISmwDgrV4E6LmO6UO1Ew0
0f08VMG0zjioMjoaX0qOvKrb1TYuzk4evg8TWF2p0+KFQZ4zPo+xMr5aE6Qnwa+IwJeU9pJMul7j
efL6EDYd5+0uTKtDZB0rRxTyTTdGlc+L/kwHivRUxfVLiqS9SojNfDXjxn4jrgAK73ybovwCh27Z
VD1aya0qlY/HM+zI+Fm7jNwEVc6QoobOo6mSpYyQ/pg2rPvmilhHZ6SWs3ap8tF0Z9APsyunmLha
CDd3iQ0Yow0duPdbwQeEVkgKx9oxD/IA9HRp69679pBGG6s61p0Ewue/cAgB3lRs6sK3B5Gp01iY
9GMJl7QWnfN+1zQUSew9KapiIbXI2B7Jrt0JxlfrVaFscgAtdTfo9Kc24ZpDY1PHub+hbjqkIyQH
zequwiqupqScdmQ1cd0VeW1Jj1lcEI88S2oz/UzspR+Rizx6WzOYJyMD7gJnWKQiHMqJX9lJnH14
hLNNreIeapKLHHGjwZGaI/l6gaGlG3EzLLDuHr6xTVwNCbH1YpfK2vcWZ7o0+K+m+c6w7T1bftq4
/4k4h3cavUM2dbNNya0vkEc6qDo4cpgFnhWMwxZwkvS3df2Jji3zjy55MsGc4adUGdOdugRPTJsq
Cy+21MhyttfF+upafotnfgPRyCn18t0MNq2kxdVsQlel3XYP9cpUfdDm6xmEDS/G7hE8Xzh8Ndl4
9CWEyD5a7W08z6wuaDPe8qRtrkDApqLKBmFOTKc07LA2oWFue1R9APnMHEo8eKt3YZvKWzxaUjnc
KvgNmEuOI/tBQ3Kyyj/1/ZJVxqVnacR1E5D929PblYsDCcVN0qxfzdq+9Hz9RbNUwDJb76C5G6Bo
dZC1RvwtCe3zMtv7dMOSmyZaFRhC7ZXg7+OWfo9V9MZK9m638kbkXT0Gd1mI3/EoeXE0g/ezDDUh
nOzziX8pYJgDSfRuSOZb0Q1YF3L9EbneVkhe27Nu2jXLkyxa1GeHVsP3aU2hbQ/0SDr7OpTxE+3o
jmmTV2HUj3SDkW3pb9LkLc7yA7Ic9r5Pr1WSY1DDypfViZuSiMcWkSSh99ciL/apXpGyMe0iOQDQ
P9GsPERxfCu41HDYtrcW9kPcml3LyWkk/RGGFvtuKY4u9ldwK7m0XFVTH1+mdr6DUAiR9924X3h7
QpBi3Q3dV2w35KQ3d20b3hpid8jRq7f4axnK+2H1hyjLK/Dp6oD7FMcgB+VN4X/3ZXmr8ae1c1Ws
7tg4HucNMYmD3oPDfL/Y6LBk+rbFkuq02iP0Z+8QVBHbst+ZRdy1nTku4lee/Ujo8AqZ1JXqCohz
UJUN6TlpbJ0Z9pZ0HB0jr6g86bJ7SorkRDTSblq0LQhFuEqY6XfQ+l0jrf4wIE+omjq808I4cW1d
yqslKd5D3B+KdbynCzR7eqXvsMoGiFW8J1rfbh9ZGn49t7G6DmV3MAgoqCRR7uPEeEYQ171y27Ft
kifpQdbgATI+qDtRLidlu2ckv8dtBE8Yl9JqpKk+ZAtpjjlHkmiZQauhrUQYgdiwKJbdit5057O1
q9oZ/nJLxNjXbWjUEyLjSl2p2W/NflkS9bz0mOdUoNLk93NSsKfe+7KocqeWJxV3YTfxEa9/MKKe
O8isQ/MzDcbUCnYjWY1/dxmfVhmiexYv8E3uJqStXvVRjH0tiYU6nhdDftUxyt+YRJxInaQl4pE1
F/lUZSkezmvpkHVaQZQAH/GuZ7mEol4jWL2g8/LM1lW9yrKFx23McKTuNtipjdXKtdxnlnQC0RRm
my8GIP99A2tcug8N+ETndMzE9wJD5y9FDhRrNIbeMjZHN4kfWd04gRJlnXyrDtYvJtrLuARhJt3i
4UpG6fydRuDy5oF1X2Hjm7Q16Lbjl1Hx5UP1z2q+bsigdl1RBynViSf4i7vEC6JOVExLupMNHE5P
WR/W8lrLJh5+ZVFql8e4l+zJtyUIGImIBK1mHenv1nP/vWkS9VoMM8ExodnJYy55A0O/4Pcat/6v
IPQa7yaryxto2r4Msowuc44QwP1spxRbbI3KZSdsAQUmuFj0zOIxPTTzosyhF3OJs3xJXruk6L9u
DR+xbQQuzKfZ2vE053H3ZLaU/GhbGFAg8Yl7er3KcvrdSkvJHpFQy1cowfyvTvZm17h22G1C0ZOJ
MnY7dD75SZMV+fS8oeOxjUm47fAWvw3g68A2bja3a1skPxriZna/KVFeWVxM95Jl0yM8O9RTkNN0
ZEtpsAdZVqh6HjNgaI035NiMvjhtvI2rlcnircOfwi7NDeoGZrcXC15Dfy6SLD9N/dTtkIvzzcTM
qv3gaZc9jqXpvn5ErCGWG7jjjzlKloNdSpucZos8h7sFTsN+J1ZcxFNgI/YXKxUupsDEXeZHu4+Q
YvbAXeq+yCL2L8yS/HmcY3kGwp4eOqXclZ55d4ADd3Is0zzc4sBcv2drZCyiKFy/G+a5OLIW3ykE
8Nc+ApFr5FZGD2mAJCBkPQi9OZ4izo8oCjWuufXF+Fj1u7EP6YpRS17S642vMq3zjQ2/HYnlfdrb
AG/0lV+Uc/mXnLayjjiPa9Asae3SWOFTJtxg6LB4gbTQgcIt61e6wa2Z17Ajz+HE4SaEed92BYt9
vSmDozd4QfUjXEJ8VEM9N70vfi0IrVA7Fl9MWbI30TWE30wIK24h0EW227uCL3W3QwgiUssL0sbr
afBdku69QoHTVH5DsMjRQ9sc9htUWlG1rV7fp+D/2ir2OezF6yyFU9gBNumYZvKBtG2Va+6a3wIL
1UUVEZuYWvhO5su67IPUgPxOgrl5MXudwI1FCgf2UclxQNx3sByT9ZAN5SGDD089Zt5JUyPoLrJr
PemILxVjaZKg4FX0sev75Jug7VMKl6B6bqeoQUM3NU/ItVrXKqVNhrPP5fLZ+6RVKACLtp1ObQOG
7pbxFAVME3XxPk/DHNUEJba4UEWN3i04BR+VaZvu2vVDWpd+8+Ygg9ehRsQwib6j4FnCDZFtmVwh
qS9P+hoKEcWui9yVy69lQWrikxsiiI9cbOfyrBIXGwbqDiyUt3pNZNldOrEM+cPIENo7VnqcF3vt
1iTc4IwpwiHp+ljsXSej8jwtLo12SJek5NFN3MHJDA/7qwZUV6BGTFaCqLWZviA4oF/rdqAO6LmQ
/ffWf5AFXZ4U5RWTkxqrDp5ZW0VUot7IgNJi53mDbGkp/JbuLEPBKAkKedAzVVfelvCsCzvV6HS7
6Q3ytu7XnvllzwJCsfcFFqPHM/et3w+yCPmOO2qGo2rg8bsLo+p+QYK19Ect4356w7sJ8I5BnuRS
046TpW6w4deaTA5Gai2xKLBiUAPBo0Xw5IAZ4po1B8h9c1tDujzSC0vmQhwVRFfLDvFsG7tFtmP+
LqzC4aNDz8e90lkkq1VDhn5wbl1T8EWGYf4+JZZoUrWOxiXCctJM/OjMBGcjpKnIoJ6gyB7DDTRj
tqinZIwYkgF5XJ46KLXN87AhFL3+8B5V70usJnNqh2S7hdyoBXLFmuGZFJ3mj6WG7OOeOLUh2K1Z
fDqzncXqjc/tZHr6cwC5h1/6bKLhSmdyjY6EehdeekZZ8hUUZVb+jN3Q3MbjGp3BMdp+lCKGmYCD
dLglrAFpCiHd7owYv3U7wlOUfhEAyDDCRtRX9qByL7bbttPTcuwaMIfuE0K28rVvg43Tj6zQPKnH
PB58VvWktENVysyu5xiRiyNOcZ2hkcQ0iZW3auxwmtSRDqRAtY4lhfJ2BK93y+EScN2PYUueuCfG
1tCfsG2vcHkW2Ej41PXSDbZsdrgiG15D+QVD7z6SOj6TD6eco+57HV45L3tdtwoOBn01BKPzK9Fr
pk9WSDvv1iUrUCCKguZ8Q2gMMmJ/pDilvuSFx+mA5gEsxYROmb+AZJrDpXAWW7QPnWTPLSz3KYDx
AGZIgxMoR6vbEl+3eMDLK9w/U9xTgDxEB6bPsGH26mC34p4DssJNg859zr2q4k070G9d1nTbUPX4
Q9hAbllp+opUQ4MOF3HOw/DYk8XGyPbVH8faEk0zWQ5pmTTzdxLNSe+r2bFpuDhvWy4qj2jg8ghL
BOBaHtZB7W2KM1M8lu3ishvHqLcPVmBdn9Z5c+XVImE1vJtc0oRrimjRe7iMtvZ51LoByBwwtKTw
zMAF/IN3TGaXbR0LcgtIwDQHxaJkOk/twkSBNkrMrq+cpwVWd9d24i6m0HCfPAh55mZ02dxBAY3M
S1SyZagmZ8r4FNPSznepnSL1Pel8Ia4zQS1QB8Wl4D+1M2a8XjAxF2Buh3Z7baK4nx/EIFN+C1FY
T0+wVsnEzWISZCDvh4WIDDqDiDa/NmS4ePQbZl3eV4QzdygPipj1Z97P4WOZSJq0FcjkK9lbDRuM
ap2DSp5UVBZnmkg6nTAgXJMbojtEK9cmjgbcvqCyu90k83arkH7hfqFllDgRERI560pCw0xxrnaJ
+DEkcnQPTBdI5WyLTsRPKaBp8htbhienNGLoz2aDk+G9LUAZ76t8GIfufQV3NsLlRqfBu9pOOTOn
OFrJ9g5fYj6fGs3n5G4xBFmqOMTLm3yc1ckCYV6vUb5l/Btdx6x5Iyal8xvxAexVZIRHCx66o+0G
rENvGlaiFc/izZBqUiqSd0U+b/5nhHRCCj5CrCBm3TWl6lJR565dskvXqCS8DybX7XmmBcQDAN/g
ilq1eFfDQYmuLX6l89LEz+huGn9YUQat9ySOiuiZ2KRozpMUvbkpu3TYdrBX9PpRRD4dBb6XQ65H
ZTPIAYqbflty4ipn8gLc9rJfHJp9W0Iv4OMmIqe5sUQKDKZIgYT1Ajfsik4XAW+oBykgK3ZsU5ep
owe5lO0yzqNhp0ihm3eRaYcelHoiJ/SQE0/KCjEPXoMol83ZACZQr+NLGndsvYsVge/3pnlRPnud
wE6qiAc+P0d0LLDschKBi9ZlvIfxbEo3AFpDbreLFuMYeaAuqREYo7RDj38hZdbczJ3Bd/kg/w3t
zYS0Xf2MoiFpdcX63JZn+KD1M6bT6uMkaA1wqqxGEGJG94Y0ia6RRbEMb/2A2bi8VktjQlmRAgvv
VWOj0VfTm0ABthDcCbTOBR3JGzySgqC7ds5TIEd5tgqoIwjRAJyi1cj1avDYDV9TYtx6SPJBxDVu
WevP0djO/T4Fyn9dopRxc0VjJddzIVzRjbXMJOZpDiykeUeLOF6OkQ1besHoLU9fCC31QqpFNPH6
CNvafpa1s3AOuWbR9JGLhwljFt4GhyrI1bIRPSZ0NCDU/Ao3Ny4cNWMAcDclWUNvOG1Ldx8jw70H
USO1XIDoQHGg2mpVemgPZc9xukP/087fGins3B9SqbpeVQ2sadCEFqNU6VgJ3geFLHabDUWVzcxN
pGY2i2xcyQ1wLnr2YYnzt2aTtDjjdpfkFrk5dj7IMV0GvJMEHKunnJI8eV+iBQVkxYIh6me58qJX
dd+jl22qVHrYY9QKVrfpdwNiBnNVQyMKjApfgw28gqBuEad8I7z7iSzVD0Y8n4s0VZWwqAMwfaW9
2g483tL4gBDarn9wUVEKBMtlpiQ1tWuYX9H+bsstFDY03sWlT8tTDAGu/91ByiXvkr4cMzinDJb5
L0pHjTYH7F2xXSiA2Rk1YZGa31kDTSQs62bs0yNXuYtvxj4qyKsfozJ/HdKhPLFxUQieky7/ytGJ
r98Ho7p81/sxhbjGm61HNZ03gE6bZR2QvmYWD8ABK/gtc3Anfi0ctuqXQoMyKnYREOAZ6RulWN0D
uJzD+LqtsIqtZugPZF02VCS3AeguGVHlwe76UPS+ax9bCUD1Mvs8kycvCZ+A32YSnQxLZJu8ZK4N
mlXlEBqWVt4K4UqUJHporkxCdQHNT2+XuN5WjVewg8LRRxet0n6qw6o/Loe4Szh9SbNiFN0V9EQN
a6s17cS0870cslNqZk73E99KZ3YTAG/ZVhSCc7ig90kLjq0eR3sIJM/UQaGX/QHzyeiMI6Fvfig5
cL7fptD4olK5UeK1zPJYnsI4Nddjm6Drwv/1aJKAMSU6G6DLD0EIURnk11eQELcL0EQiTbI3LXqk
86Q9gp4BaiQY0c7L7OxDQoEk8kvQJe0QPYkX2JxtUZo+rxFDlNsDsjc8f+/w8QQu9MmyNI+OIyAR
w2TXT2cIlHQ4wn2RvlAFgekNw9ncflsmouWroUW/HXxJhmXXliwnJ5IAXEUYL4+7286aCabbpB/5
jcnjJrmDpCyGLpaMOPSQ3LT10E9Uw8JZS/dYvmly8k1Csi8p6RGc2mYkLLdkYD76MsbzOnW1zwFu
/naxFgF5PKtg/Cp3a8q/eLdO2/XAx2HexV6DiVHJrFs6W7fd4NgZ28Jl+wkCVlGvY+5xsY5N3O0m
5Iywbz4Z5VK70SCtAocy5PEVxyHOn9dtKpbXBg43xa9x5m7An0W1QN4jqtUY6nJE9xWADiNnG8yI
DwZ32XsT3UA1YwECazNq+aXYRsrvGkzoy5dcjb7pkOWQYvyw827G+XmEndEir0bBETMVdLu5h56S
pHyALmwbjxgk5fnXgpet7PZRNg3NxW1RNvL9EFon130EP/zsenbQUhQHHDZhMzVJhTSnvseFWgWa
Fk+hSBHIUCmXLflL1K/WHdoGurgHVyxq+JrA4Kqsm46L4W5CYm3xAryyxTJK3VagFm3QW/mHrJ8j
86Qtpep3qizyTnzcClKD4i9tX6FsatTPDSS07FpteZ/8NmJbIFImiL55ZYNfxuuQOBm/rGs2kPOm
Zz8f9QguJda3ZpO+oOOEwzgVZGlfk61Rdq8aguTPBZBHcs/QDI55BXyF5hfIeIM+OArnyAMfEWs1
VdFaKHXCdCdDrZCuGEnlFRPN0J16O2fhx7qWXWarMbc+fo5sOy5HzlwOugF6+wxLWfG2OQam8h53
WwRftRfYupQKGHfKhvPIqV+BP2FnvSAPXUhdR2VGWnXCwEI2wK9DOZ+bjua0olsKeSJvADs/pGTU
qO6nQjYUiEKa5B2yhtnQq2RvwfO06a1YiCvdTShbDPgOlsMbkB3SvBP+LZIBIseKxzMdlwOqqxUX
8rhl8fCNcyt6zMTXlg43fWja9i7I2LoAUBtOEgjFGlDQ5hhHjWXI9qXZWoGhCkoGsHkA3I4aADvX
PXTwqKWW4k6UZe/yE0Z2eszqjfa5sbt2LRcSKgB7xdLvXc6W4hnKSSlxzRq2DK86wtTkHsWBmR56
0zfFr3jOyvUpHTqavvA4VeRZh2WIHwsyJ5GH3STMP97hp9h4D8WhxAWHAFPsMrojaTYXF6dX32I/
D0V2HbOtmx6IXuDVI3BYub0QVkxoHglpSD0ovdhL6IrQ3+QJoO6HJtXOv4VF8x5Yk2WA0xZZAL2y
M5RGMiX5+rwJED3rDzJGes0528jPIv7gnh05eL85wMQmGADIIkKZWSSLPk60S9khQQiYey+tY/1h
VmXDLlMzrACYNbWpW0+AxduyO4aMpE01w2U+Ri8AAMzURtvW10YESCGwODC7OgPkZctNgMG/au8U
aGPDNazol+J1MjGswZiXYdxPyzy7PfyQlNqrIZBrYK/kscdZIarSYMi06+LIf5PRjNbVO7ST6Iuz
5FcTbe0TBbqHMIIggUuV3WPUMrmipUgShzmaimmVYE6pLm2XrpiSlVOAP9XChiuHdT5hzgIy8hml
HRWXkBSDPeMQpjgbsyaZd1lwGGT6REfo8ESbprvho9q7NwnOnNsSfWx5ryXpmhUFFexd27stbXMj
r+FBkgXEFGgSNlIjzCCLXhLX+nctsM6yms+4hm6jlBSiLlAGjDvMYlxTRXmnkUPxsU5xiMPS/7oY
+UY/Dp8CJfbSE8DdGYxSa1LiNyI0RGU/V1G25AG1O+MHgeHRWykgqrtr0SWNhxRjDrcDUqwwVzRB
sQq+9Ekyw8oYswSc9Vsr4/sGOIe/UUrN7KT41uWqAiCCZsYGEDpZKN363MZUf6T0jPdlW+I7Mdvn
7rbfclUcKTi53S0m2PlQrwpf52qjtrFXQ59P6fWQ4fdU1KHIe+QqjkLVyM2SI4a6yNXWnVV51Qrn
vuiINeJmmJr4zYg8Q//W22iq+qRZkrt4nIm4ngxn6n4kNO+voEAzgH0lcNHbpuS0qY3tRv1zgPsx
OiMPE4HjOHUDlBTTFIUb4FpaXOVzm2b3kUepUadT7jBFoWhB9W5M4Qpdg0Anod9saIxDeEizJ6Zz
8hVwouxR4emsqYRDubxbIlD6qnUYCK7YdSv7GhL58MSKcRrrLafbUDcW9VEVsErJKZRN+gaYHuYS
nEWo4VF+x9EhHTIUZ2SK1y8qt6gPucZgI68yGzhuYiv7NLlaRj+6pwGOMG3VCQFrSjah2TpwiF7y
h1QVPLqCNyT2a+d7JCZvHe3et817vUeb1pAqhVCKHJWY9fYDx1bf1BnDL96jsivXCwzC4mTfDggA
vGlGi38ehUl+zcJsh32TYt8IIgHDguJAMHbNowhzUW6R+0xQP5Z7XBs+38H+dkFZPc3sBm9t4LXE
zfyTiRiOu5hTIju9z9IhqeFJF1SN460BrUqirq+TJDf9OZTpkv/2bkouS8Zz3CuqAwQA2kfIHooV
p+FuYi7huwL4wnpJfebbnR1R+O7H0LELg9s8ULNh3JYbuFEjKWShJBuBwSfDVNRCbdLhC6MlPeWx
yHyVozy3z7h4kn7HTSbYnTaYedSiBMuVVBL/AQE4b+nzZg3La5lI1x7TMSLvhRjtV9wFND4wgblw
DUPCZdjTudWXxYNjsBvnyIsaWER5h2GdjCoXb/2vReejrAauMenFJut+ImrEyV2eWViF1TPKTgLt
PkqJK15Ct/o4rpZgZBflE3mkEnIj8FbSCfP92BAEgQkHd4nrJckCAcsIx9+ebc0qdnSeY7Yzk5m/
zbwZ+gOlOBWv8ixKfnKPcBiMn53N+qtlRm9Zw0ygFBcDL2Yoih1oSru2XaJkL53b0KCh1btAKbuO
p7iNwrtRDGVACFOPCTXGrPwOZ7xoz2PMcbW5OJH5LqIYMlVZ4cWM9ZIrfxe5Dk5lMhowk0OW2XpT
GhgEyp3hvdm+8XyADh/uBL+y1oMOUE0g5co6Bhlz/r4A/Cs+PGwQCeKR7gCu97JiOga78dY8r0NJ
snMzbCPwn01GteltvgJ1h3naE3jcwNRGZAwrBMdMxab918jjXqoi1JA2VG3W2ebaazvpVz+B611U
APpLt49litayMkW2dRGaZsArfZXiMp63CoCxlaoCb2UBx9qRZZzKvfIs419tugRwKpHcAD/lqzCs
QE93psVwrUGsTL5G8c5QDkrSXxhy/0mJ/P84U5+YgxnqODkqK/bzoT2C8HksD8kr2SdZzfbJFWq+
ilXg6l4Nu7VuLsmlOKLh27MfusYKh2fcX8huf+LSfeIXpoKu3lp8jab9QgpTjfyyYgT1zzS0P3Fb
P8eHjrBqL5suzw//w9x5bMmNJdn2V3rlHNlQF6JXVw0AuPbQkpxgBYNBaHWh8fVvOytfFcOLyaiu
nvTKHCQzgg4HcIVds3O2acyzlUWtlO42VUJ5kr5cXqxY7RNlWm3naE2/ImrgUFIiQx+hrVSeTSV9
22UIYQGzffydThrEnz34M20iiFOa/82IRDkV6+067xwzvq7YIDjR6oTw3ug2i9hCNQQDN3SR3fuk
fGPXJ0lWfdQC/k+EgOdArGhaOmrj0l5XrMZ5kMRs4naIToH92NxSFLWc3a/fwZ+84PMupbJp59Y0
DGu9RHFj30GASYtAK0jjbrOkkuMHFq4/EU2e0wVJQjZuMepibTmRHnSgslZNUif/5k2cHuMPesZa
iqEFpiLWg12Q0dUenSYqPLueP/AD/tlDOtNLdg1IiToKsbbSG8lD3LUL3fQSVtJHKIE/ezyn///D
DXTogqnSWWLtmM0KeTCyABT3H0yzP/vws6UknIYEClyCqopEqufIIfRY0ocPVog/+/SzFULPaoOS
M89GXwrLszuX/rNLdffr0fknXoFzrJoltWLEEMKwicEWfG3L5LTXWzP0IPCJyLbqHj/BFnegqC9/
fck/u5+z+R870WjDjhJrumiLJ7OR7WWqWR/10/3eBvMny8s5YM1OZ8Ma5shcF47LJtO65UxlQOOf
t5kI7tGsSpf/U5paaW2SOr1Pl+Seam8YPcgqCZs79td4Jef86zQYcY3X1166P9o2/Ofr9F/RW3X9
t+/R/vW/+fNrVc8yieLu7I9/va8K/v3v09/5+++8/xt/3bxVly/FW3v+S+/+Dp/7x3WDl+7l3R9W
ZZd0803/Jufbt7bPu++fzzc8/ea/+sP/ePv+Kfdz/faX317J3HanT4solf/2x492X//y24mC8J8/
fvwfPzt9/7/8tnn58s+//vbSdn/5TTN/F4ZtIvnQbSKzkwp+fDv9wPldWBCEgCnwc6QjmAzKirj6
L7/pv1MVRyPgEt9qpm6c9M5t1Z9+pBi/u6bmaiRYDEtzKR06v/3/b/XutfzjNf1H2RfXaMq6li9z
mlz/GEXCFo7LeZD8NnQVmJTibGoDITVhelK429Q740i4G5BtCkiPXCjBR8Y27fRhZxfTTdXSXVcV
EPLPQWE9CXilr5HfUaT2rL17QPTjwwojSb2ZNjCbgx/ewR93++PdvZ+B329OJxizHEujaR+P+f2i
aMbLME6Oih40QqChUeLolQ/WlfdOkH++xOkr/LDuEhYmMylgj9yhT0EZEzlFEeVL59zRjd0v64df
39H32X32CFGVOroudI13d+7Tn1DBIxxCresPgbx2iwuh+RxKh+2AuM0z1+lK1muk5PFnREom2Ing
o4jiZ0PG1CwhNBTntq2eU3KF1sxpFs8ets6NvV22S/0kV2Mg97XPQpQ9f3DHJ9vY2R2/u9zZ1izd
KUOAdrqctm726ZqkUeIPq/QQ793kgyX7p/dma7SbcVE2MWHPRkxSaHKoOQSdpkN2aPw4UHcg+f7t
6WC6FD8cNEyWKb5Plx/GjqKUtSqGxUuPVN38VNnk6zDo9pofonPbZuv0A4fhd4Lk+aN0UULotqWZ
OMXP7g4GlR2V8+IpB0F1bRX7dh2kweS5PM8qCcrHMZjv4BT4H7zC0+f+6rpnk4QUde0O07t5X/hx
6lueuna40Y/m/c9mifnjjZ6FW9TQiqLhgiSb1kswXK+XO2uzBOZK2yqnBSfbqdzpcPMvPOOP7vVs
uDoWto+BEZTmPl6QtY50bwvn0TPkeg76q3j14c1+dMVT6PPDMOIE2kN/+PvTVS8q//tNks9bz7t/
a1V993BPS+IP10vdHFFGrHtF1H8RKaED6Y+PKOwfDtUTc+WHi7gR2KHxNDcQVQeI3txtHkSr02TU
fDNZ6ffG/rRFhf/LoWqeBW9tDJ5N4STf71Vf9204gGsnCLcLc1LFXPTx2/vJBvLj0zw3yZWqogzh
H0PV9Mfbrve6gGuvnMpP9mLFuGFtJUjzs/VHHQbP2rp/371MGIaWRQ2MEOSf2HcQwL5ffN6gFl2Z
GC+yo+mLY7LHPbCj9mHdGn4VBfXmI37vdxL5P60JP1z6LOo3o8iYTO4bgXYQFXemTwGOeuXqesfC
cHxyvPSQrcPVeFMb99Ib75Lgo4nz/kjw/eaFKgRSPweRk3EOi5yyxF4Sndgjbi4rJAn73ho/56aL
KKTHNIIQ7uWDdfAnwda7K57NHFpHUJ+vTsuSuc8IfiYe8mlALxf/wqL7k4sRaQlH594soTlna2CK
/nVRKTCNvrYmGR+Qivy+lcm9slPWv76z02f942XaukvzKZugTrMoUBNJns3W3oGpU7o2VczEU9Kr
dCo8WXz59TXev66/XYOxamgmsRxqlrNriN4p47mgWIDdxFqy68jBKqU3FF7VkiJsm5iPv77gz27q
hwuet6Cz4tayiMC8dJghzVI5wvOlJNkHK877GPX7bZk64TxFW13nEZ6NCShBOUV4spjxwZHtMWuT
61/fhnFass5ejtA5MfB6BHp5+2z3zUSS5rRm9uJjF8wrlE/ZoYw9fF5T6LeVX9HRyRe3xo29mYPO
n5/aqyQgv10w5XJf2TqF10V+6ReaT2H319/tJzcvDCIR1UGaTyh59k4LHUEyYnVP1WZ5h+yi3YZw
tB5+fZGzY8f3R/zjVb4/oB/2kkwvVejEigcJd12u4zXVbecoPjvMPBTf2+UjgPdP7soiPmaU2jYH
ufORqiKGk7JziIURXA0C1a/TLR/Fcj8ZnZbN8U+oGiVzShXvN0hLSdyF9gVe9tg8yl3rAZzbNhvF
H4jl7G/dTbn5cG88hS5nA+ndJU+ByA/PEV1S6E6p483+OHviuT7+LaIattbRvGuRdVz3d+XDR8v0
GcLv++t7d9mz8WsYSspUNzzRAtyf7EsFYYyH9OZIjRRpQrkd5PCSFsq9PvYfrGs/WXPeXfr0En64
Y5LEwsGt45Wo0dWSxtHZZac9oKO7qONk9cEw1b9vt/94wOxIAFtPyyejhv5uhnv2gMuZVdzJslXX
lOrXUJ0W2rTGJjpHlGRTuaEpXPWkR3aJBlMm1lsUcjjzKstQnFUnjcoOHDT84x73gnYwoya76pu5
erLpUFYChu6SbJORXpsu1WXIroa2jVvMsVY/XFCzy64qeIklKAPVaRFQFEj8kXpFl/QeqJ5cEc4o
0axIZPvFHviLWjY3MnCk6Khsa9VTrjRi1yAIkWujGsS3hOqI7Rv56XNsiUxgbXaqTdYtUbSvdCFI
8blSRbyycF88RnY1Bco4CuHTPRgatbBpbBnieUaw3pLCvjVrTXVxMRrLk8ziKaiqojvmg5nCbwyL
wEjQ117Wbcz3iylvXsrRwgw+doOerJy+578rTYZvZHXth0jGA4csFXmIV9gZN9OVk7gPzZqAUxr2
8oSdVz7TDqbb2os0dhzTxDc3q9vnLtanx6RNq6+tSgXIwydhvbiohxq/yWztqzqgG90o+TxRhRKm
la0TbXBqpKU2RrC8jcedosWttnYBfd/MhR61lJAAVGygLiFAUHisl9QXx8qPxlm/WjRbIxx0ZP+a
D071VNLlZ141SIDXtOsie+zMMr9ViSIppVLYwrxrqwbcI8UeX4qxSKLNXNBwcDVXY3RpYXSLENFX
2X1k8Y6EPqFJdZDt0AjALugkbtaMKGn31dMo5/AzQqziE9KjNKjD0y1hoVG3CO2nx7HtGFlSna5y
Ovh1gU6B8jKNTeNVANClFtzM1lcLjyInzSpa/ETPGMCpQS0UkRtO/qmKom2I2jAGhtzMBVbY0niW
Y19c6M7AJ9SOoHfK4LZSXyt2bb8KVrwnXUvsyyV3pkfVTe3LuQ55UZZqxasOncCub4uJ+K3Lk8rr
1SV8M5TMsm6R2LkPmC3th1CfahV7dqwwq2daIHtmtOCmtiOKRf5SJ2G0cnM7fhFL4o7BkulaUCi6
+FZbRo0YIiH6gF0qZ8+mixK8dq1n0KKtyLESkFP0wqiJpdeWVfXYmS2a0LrtqK/nxd6YKyWw7DTZ
lWmbfyppkmxwDO+RyM2dAIBHXZ6iajS2R7Vfuqucef3olm59PZpJTRaCyvi3UU7tcXZ6xh6NHsvP
ImV2KlJErxVp+Te37IwddIYh26q9Jp9l18+jj8hyeOiG07SFPUGYryOSQ9qTNe61nYzVY9antJaz
7Hbe2AA1Oq/oU6MLsPC038Kc74LElnHOghQB2xhdLPRqph3hSbXfQLmzNLSVMb5l5TSfzORQ092k
ja5FhdvCiXhFCUiApww1wJWhT88oiJhFWcF3SGkktBtbNbqsgREIHwjlPAd6G6uGj3Tn9I0zDMkH
vTLao9uzjyIuomfmJAwqsuAN1HTX6mP1VCd2tRv7zn00aiWrArWLuNFCDKcnN7V8e6SQO60067U6
GdjOaaWYb9PB0r5qou6unIYxVaayxQZuSPXJ0AzAdJ0ygucorHhHmct+HbqYWn6K3dvPpqz9Vi0Z
AjTA0DlS8VwoT9gN3Ou+FwNVVmxBz9qJG+HXkcUwx0DRXdGerr62QVVhTzHNCthEqm6thUdcNPOA
E4N8frFK0kI7WiAkv7iJpt+gv232CH+Vp7BG08L92FHtdXHB02acdl6JkoWVsp9mA2lnoiJMRF+/
Qec3YimKWga7XZdYnW27daCBDBIqRG32oY5ddF6uJ/qKbsnCOY9Ggw7Cy4rTICbcBkIx6ZpSBmaV
a6anKS2jt56VJxv+yryHuzn2ft4p1W5azBkro2LPV7gV+q8mzdm/4Vi1a1QEMtqqKCkfu8WS30oz
Vd7AiMswoCo2iitkmna2dufCxoqZYPlYKW05fiGhrV1Z7RhvKmFOmzyZ+1u8f/kresrlLop7bdeT
vb5JcVSlyLIq5UEoTfgiR6NrGKau/U034wqPy9AR6aFmvZrt0Dg4kOUD0JnSh1URHjql0fdFFNE3
yHHolOWZrs7yE6bhcmgHxbgIFac/zpUWboY2bQ+6iWKeali8KZseGvXkl1Ab6Kcxv431XHgnncSh
RSZ4VzEcr4fOUDa9WE7O9kj1QW/APIwNg8KsbehenkZuetIKZQeUNMZGQatyMVd9eIFSYwiSyYp2
VLgVf6TbvfDKQtWu0f+Kl1YJbc+ORHlZFXq8bjGXRisW2TZA3jys+ghT0hSbRPB0sv2S1Hb2BLSC
jAnjCFlwoXnR0HW7KrOc61QXNeT7qL7TjcS5pkam+O3YjpdDBilV0LphXxpGGIxZVG4Vmjf4Rt1p
qG5mGir4qd7WV0g27WAxR9bCqccF0FgIhKdCw0yp6tysAKSPTYGWdH1r3yuLGh2tOhFrFOg47RAH
7+w4TPehUvWfjZBArnKUMcB7g87mpbbNgKJXdtHZaXmMQru6GrRGbjUhR26XZirLEiorBFPoBmtA
4TjqxLpPk6faweqoKnmzsdJIXEqhTCuSsRn+LgOvTZOfpDlUBFs6DQRNRF9VZNcafAfMZvi+OBJZ
RrxO1FzsEmk6a/SZ1UZ1JdCZzi18vBfDwajmz3S7w8WMftjyFdMBPNOldrErcUKs4a5IT6n0mM8C
WG9NrKEhy++FVRs9/UnHZjNV+fLYllF4RZMKxa+6JPnUq6IHjMA3TyXqJXtKhkOezQh8OIuvUL1n
4LldIvAlj7Yd8cpDH6fNC8p++ysyIUyMcIgf58m4kG3T+XjyIL716Oux2hR+k4eWb5WGtcfyVLLS
ynCrjaW1X5DMox5rk6NUG3OXjOrwYoRz5JWZQo+lNLZQJTraJjHUeE/cNx+RJxKXpENznOMlfzFa
KXb4zOKAfg1wJlxCBEqs8UGUkfBnAtmdmB3Tq5lgt1VWqjtFr6wdwvlxFeGqhuM0Wz6A824DTSRZ
WTZRAB63xm97pwBDo5tXeiSNgdFl5tuwVrtdgs/QM4dQW6lkmneSvnH3tuyXg9kb9cqecbV3Sm1s
UUOlkafyTtcLyuGWykkX+1D407tCNdK7RWPyRRXuIBHbxo1Fr6Strshib9ES9UCVtNimpobsOcrF
Nm5x0nsdYeWd3Sf0Rq+TIvH1xs53aoh5D82ldQFQrd+GbiueYQ5rLxX2K2zdbBitl/Zz1rHdiojG
P0VsXAgZu8dqMsODOuBoCTFIfOpmWhWnaYtk36yX4SGNloyD1tSmVzQqXFaz4likRBrMpBgTum9u
PZfPiHjDlSVavk6pWfUu0lp7W0uF6ISLyhNKjOM84FIvT2ya6jhOd1hMdHXIoKynGPv3tkiL6liG
+uCLqYlXAxL1oI46sZOxvmzmKKrXSRVWNLCpk2u3RpVph+WydWpETaIXyiFuzfSyp+b42WDJ3tdF
mlwT5NTrfKmsrV6hZPYKoDBYEax8Xje1yPczVrfrEbnaC1FN9zZSvFxVE4igSZCINac8D8rm5GFx
Snl0a/EJ4TSQpKJVPYUQaV3NzvgY1hXkt6qQl9Uy3k0wcwCFgXwPu/zAS68udFUCwHHbt7hgNmiz
NV4U0/RaDL2O67EZoyOrWHgXAWzYIQh17y1K6xbeu1h/ioltL1rilsTLkqImQMrGrdHL8caeNe0r
4k8dCHuPSYXe5Lzj2Si0lb6IOccIHqXHmXFbgRYhPCw8Gvv0MgnCYpqzVYT9FxZTxHy7KemcDh27
MfPh0GpNkxm7JhLmTdnVwEesZjyy0ji+KexJeIYbt+1KZCI+WU1zZy+Rum2lHIyNOfGFvGipexO4
QD5UQWOHNRp2isuJv8wJS0JVG5afc5ahQ3vRKj7wMLEpe6N5MrFj6+tJck7CfKXEc2CruWEdyIrB
QMJhSj/1Io/u1cQEdmOykrr4v+5lqnWXdAGLboo6N9h+bFUeC7rGXDQEQRYneAwD2MWdZIW9UOvo
saKT1ZsTA7xDaeTdtYbBelVWdtMEnBSSvWvl+lU6m+lKd2oITrSZHYagMZhk67SIquU2qqPiSstF
sYnBjPq4YWSzC0eQsNcV3uMyMMYQfXjbJd864oAVIlvggw6WlyBrxhTNrOIeywHDsjk67s2g1VOg
JYOmYrkJn7tCAdUilUJ5sgxTeeyk2R7Z4KMruqkaWwM7g+tnYK72LRKlXReNn0Mzj4+GWpcPYT7L
L70Btia1M8AghRG0kXOstSQKRnX8SiA27ULdOLiZ8yhaVJ71TCMQnsCgmDMArcS5qLkHTjMs20Yq
P9MENd7GLAZ+ikWR928VrK35jOtZvOIhv8Mt+ACJ2vKwzlzaMvGgV+DklVpQ4hiC83UXWsCCjEW5
ddAhr4pQ2eEhawJa0ypeXqkERq35XOrK4nOeeEhxbfnGKbSU+rQCU5MFbrw49ODIV3Y3mfsiV7Zw
1EkoYplKjQG/XHXdxsYTgvfBS8Zoz97rbu0hRGkHjCAKaWiPG4PzVobgLSaoDkiRNhth4EIZi+JT
O/Q34FZebX2osaKTVcagnXhgVT5N5vwVC4rfD8O15pRfw6i7W2T52sSZu0mzNvJhA3rL/LkU+WWv
Qk5T+5sEHgIOuExBVyw5UeB5nz5NWXjjOM4FLUdvcyfyBwyyuSHw6786aALLESSCEMe+XHZJEd8R
zNyYM50EGvfOkXI7G3EAceIbgaPwtTRkYOY5evwMcbqK00ItJ2VTLPYhdvUxYODuUiLBtnQ/azKa
4bAWBxUhj9cL9dBk0V2lub6TQNuMw/reKOeHBrgYdgXgL06/xqtxofTxxrRlMCfzGg/mNbnHCzeb
HsxIBLPi3rQy8Y3mKlVICyyGh6wcH39HHSkWjacVCdEk9ttk4OTX6St9ACyd4vFeUiUOBn0O3LRz
fC2uryO7eEJVtHer8c1ZzNhPYnGlyHg3xQLl0HyjdVgxdfVLXhcvURTdF3F/MWD7tYZm05j38GA2
Ksp90na3ZNANXw+LZm3Z5UMy3zkmTsv2tixmOi51Qa4s9+hxhu5EVIvQCaO/zTyTL0gndR+EJ0dC
vjUHdacw2bX0J7q2vsa2tiYT17QU5qyjpYAegb21qnTYVLL4Bi6D+C2sSTA091iJ71239DJL3o1h
G9Qz6Yhin8/PYfOSGJ9AzHhLlzxNovHt2AiwZNNFYz4BlE6f4fcOsBnAG7NdLF6tZq9GX15OMn7K
+nlBeV6BT5VeEr4IFadYqfMBuzgfLy1AYEOOCWdS1pkJKUH2W6McPDkDQFNHjt/uHZ99J6V7Mpg9
51YHQOqKfXiOr8YQpIqSr2n46suIaCe0ld3Skb7u6UkYPmlLk3oRdA6toHMBkV6Uyr1Vp4HZYQqf
yaNFFiFEtcm6PkBNQoygrEEErGPnzh1tTnXZ1opmn5SIZWocIKd9LTrfHdLtzLNz3HEtWupxGgA9
S0wPYUfSEWregGQ2jA1anESB3Vy6urqtlrUxaLjtIrIAzb2eEpakna8v2Urtk9o3Q7KPs7wxBntL
aedrynEy1/XAKp2LqMTZS3IVg6taIlJe9IeiPLGv9I0xRD6G7gs51rdTiqCxHr9MVvalcYpXsDYH
wKJA/DAvJLSPqdpvhWy2iT0Hs7O2ewKVqDyYCWQ1N14P1uLHSrKKK6ZbOV65i3Yz2WwLsEI8VbGB
xtDPnRQDCIswBRCFw8/XYKKsx1xKP4O4FCxD4lIvacPaObk9F9hOjPatldk0yhhlt2+GtLzGJeB+
XqYoJqCN11hJidST5GApZGFULE5+Y6kH6st3yPqrILXVeUXjwSdEyBFrbWFu8WHchSSYWm90oiy/
PIEQwAHFbvZczKL9TCvE7GQ94L13lKSsRN+3McQh1TH8UAt7TAJF5MvKyFcKUlMfGF/L67AWL9eq
Cg6M3u0irJRGUA4sBArm92LEmwezBsVomk2b0AzFi6hrIG6o2qpLt1KVxk+qcXkRRRI3ny1liuAP
GPMAhQMTTris2kxrxjU5NaeMcKprCVynKh/9VEpktDh4q/ukqnT5FvbsOjkngYw+jjoJnzs8/zY+
8wlg6enllOEzgN0qvC87rFHeyEqUQ325tNVsId/D6ZhdibhiGB7w1w3x9ZhP9jEfa8YhVA4Ho7Ce
Nh9UAt8XdL5XilXXcDUD3RU4wnNVUEwCyMFXxOah9JtJ66a94bTh7tf5//fVlX++yFmZo7BGe6ls
l0hoibeY9tOVE6V4NcJ43NA3XOYf1N5+IjxQ0cjYAkUeNQfnpLv6obaB/Mm0ldr1Kre6ZZCSDY3x
FpE8HYjJGl5P1f6tEvk/EoVeJK8So9C37lzy+U4lelW/lXedfHvrLl7q89/8PygO1U7teP5cHXr5
Vr/kP4pJv//+23d5qOP8rpMB+V4pNAyBovPv+lD1d5U6N3pJS9dV0va8oT8Eoob6O4IFw4FaSCHc
Qir6d4Gobv2OoMFQHcSluqGbuv4/0Yfa7vux/zdquIni9Kz0BT5ojsDXyK2dC3nTQle+iuOw2KHl
auDqku+HI9YN5JFGe9AeKSQ4VaDLVtlgWDagxNF/eQW+INwm8ZysGk2xOOV1zbEoEivIxJx9GY1+
2MI+hDsapenwlseJWIGpz30yZ3owNgs8WdW2X8vGVbdNmLaXcQUevyw6/ck0C8xumlH5ej9OF5iL
oztoe8sqWjT1LRtpV0XvbAmnXcXRalRJduPS/HQvqbBdpiPQGi+qG5dTqBT59Qk98FqKXg3SIs+/
LGJKP+lpJsXKqgwrGLvCOSjshSo7pQW53JFKuYeKZkIac+u9hS/sgCmtfxpjLX8AaBUuxONuFsGn
1Uo74AbgHDW5Pdzqy0RWru9j5ZNeSKrvba7xZTjNJ1tc09PotUCwLsFe2beEcQJwCunihx66CMjx
SqZzYMbG8nmouu5QFJST4AYXyTMGy4bkFmDADaqI5DbByvBkTECAPFOL5mNqFv3XbOnUo2YVC/Ul
Rdf9BNDoKh905brP2MObdHGeKlNrPgNfwxGTuKnJiqCR//KFBmzHq42kd73JtKHZaLP+yYT/mIKN
bbvA6Sv1c+Q65Cr0ivMpqdz6dogn65pehgNhazdlOllHHV+eVeQ2QUjWTdhwGg6ank7j3cUTstBe
Gkcf4G1Gbjf65qDF/qiP+ZM50lCcXKbE4Uy3YW/RqKz7akbDGpm4BLf5iKOLNlnwUOUgj7WpwKFS
4BIIHxNmj52jwuquQ3ze224VbUhoj6ReDKPS1rHo2SyjJCazp8gh79DO6rirXdd9LmxsuaD57VP1
kNg0q+aq8TW8tlEQUuIzvNapcKbhvVW/VS3P3aPcZG1CzTCu0Mf1weSUQnhzLnB+Fm6IbLZX5cGC
oZ34cz3aXxoIHM8Jf+sijd32Szae6NlQgQo8Oxiy/W7UW6i1hZmAKpEkEO1wwMFA5nU+dFGirKiO
ajSa60VOjAy9Z2dKw97JWnIczucSiir8gwP54Cr0ISbmRMCjAe8uzuZxnXNQfsoogFXrBqMijGA1
wmG6WFb0FQZ2s84J81Zaxza+TnW7aX1FovP2nVk1qQHS/Znkl0C/lbFhmdjKjfgUmfVZvS5G1VmF
ztB/cngT21Ixh2W/8J9w+E5tnuJG1odRdxrtRuGseeI7NlfghqG9pihSXfx9yaGThXs50SYBmpVJ
hXDVTmWWrG2HtvIbuIfdN1vq5UrKGAI8B0kYuvmo2+YGwpNOm6FxwexFFnsYsFhB4lvh+q6+jks3
lGtzSrR1BX7sHmKN9dVtF13sKsBNiZ+UlgvF0WnafSYd+jEkg3BvrCWV9L9iaU5B4GHnX01DpHGw
zSsIEhGkAc+MB2P2ITEVV4bomZRQx5OF43oCM2iA1ffW9HmGgzQzjJekzMaHMuvlp8oqip3iktFv
LJvzRzPp1q2oapKTRS9wdEwivq+jpnqL8Amul0GpqyP1TmuvCRI4FCT103JG7uiK1G1GWp3m7lcK
KcJstcgliXeStZYCXhibuz4jzvDJn1fwUkUl7zW9rN4StZPPoKycm8iIjENKU6NXMy+Kxw580Kth
g8njhNMTTkeGUpDrLobl0BCGVYGdq/q0TvA7gyAthumIeFwpN6YJcsyrILppQaJYcDd7R3Op++nD
iNc0WrAdF8Og7BBKm0+OCRx5KJp69tgW7St2DvVCkUb2LFuj2ZIeiqiBxEOZ89VrVgpL1EUQV04b
72ZbmV6iArpOANlHo7uNTkB3QsV3Y0D4JSGvCy06hJnbAOyuMA77PEcKM9VCFh+SY0uBOzK1bF1E
4Yw5VLFT4v4oPZ208lDssqqp68Ca0vQ2cfLyU9YVSbMNJ1c5CgtZbDCUA0duS23gPIZ2HearyGQs
AZPRkk2dIdTYGL1oVC+Ji17xZw6SWEKd1BzgQBCPpV61iOa5F231WcBYWQ221tL4WNLATlWypybv
FY/NQF91XWx/UculPSEnjU9WRVnCio0RW2c8kkgTVee8gLMY7sAp4lCOB/YIzhstQCAJTdpcJxm1
OE9PWvGpxDL0JQGmR+qMHCDIlCYJv0CGMvXLxklJLdGBYvo69ETdflfMzuAN+vKGB5eTXVMV07qA
YbHOaouTt6WoF840VveNMRnUWpJ5myuAEFgz8omMaOi4n21d41wXltWLaM1l8FpKJHfg1XQ1cNvY
DBYeSUDoamSrVBlIJEy1Zb1qLvgzz+G4ej32JJ/8Sg2HjoRyX9020WA/RW5v7aSK8grCPzaMyJof
lrSpvzTlUlPTBksAKtswVwqpdxI8neq6ZMTLuvaywaHDbyHjUvdnJ3RWja1NK+D+y75gGNAv6WRk
p39AsxkiM75SgMjdxUIBndrM6rpcKgouIam4lxTs5s5GD3mQXeocKiNCgNIt2t2kA39VuPXVQi/K
o1ln6kXRxcqVPqrgUWhGTq+JSqm/ziZZ4ax0yddZUh+9TqbRhTid9ABNZJe2nai3J00PvmVHLLtw
KQ0qiFUdkv2RFIIA+hvNCpr+uG4oXiCPaPKdlhj1pnVqeL70Hd8KEk37xLYs7OQ5ExmcmjqtFGQ4
F+Dsca6EuqSoGrGvTWtaLvSvmL3bS8MeeuA6SXFlLn35YMblgC261uS3kSw3cKjSwY6StMsGIEgZ
+sKJlM9wtOynPm3G1URKe8/5XqZk/lxjVzQwBthgrC3SI3MhMzqRHFLGeLoQePwhTbSmduwZzJwt
KYKBeMnXeu8kn+e4U96W0qH2bajk2eJsTLd6Zi8bXOwcbhEYxSSQ0uVS1PGy7kyDpAat3vVPpPGm
m0rr8xV13OoSMmn4/7g7jx3J0TTLPhEL1GJrlEaadHMVviE8FLXWfPo+lj2YmWpg0OjtLCKrKrMi
0t2N/MX97j332ieGdmmGrfQxeKAByPCkDeYtXjlJxRkYQ+OT/B5O/EzEU1GJ5jEb0MzUKo9hha7G
4igpeT+pVDdPU+GOT82kfTF3sk5m2fI1gcO/tkqciXbbDv0cSRrPG67AmltdJc9a9zLDpv9B5N24
6HM8HeFfDDZPA7X15l5vtoKnAC273hNOOCnxvtFK+7OamuUV3hCw5MXqf1gWeklIgwDk+UyoMkCG
TVPDpBHFGunaTN8z8MCD14ht9TdhIOYjW8qB2Gzb7KT/gMHmUSqoSJUswJmS2s/vsjapbmzF2zNm
NO4VeICpHW1NXrXbQj4WdlpbsKnIepelQVmNLUsfx/zkwIQRSra6t89+e7k6zaO12UWj44mEfygG
MyPTaCMd/aqnc/GS4Yq6dKWEncCYk2PXFuvZalZQvXDFkEO6lrqENu6gzJQJ9KZMMwUHT1t6H8gH
dQcAbmp7sHTBeH4V5S1eUuW2jUCO/VycY6Y6MwQCe8lWuHfmsugt4IDZOpYKc/5OSXXMhVPfQZ01
xxl1czAmZxqrBNpop1dsvnIXsDMZHBIBSChlX48/e05o2W9NjQ3Z5cMdyD1byQgbYBatkTvSNqvM
iRbtfWoH7YNdHUwaBgkceurEBhkP43EmUXua9D7msjiq4dxvcHlqZj8cv/rhT9NX6gmI1MggJq1u
SaurbxXQoRcD0F9zUPunNp5YpfpJB85yTDdxPXdGpwZGYgrXhSc0GuJJYW44J2Cje+g7rIjGD2UG
Puo0kySUBzXb40BF/RZv9DEM4ksH1ujFyhseQ2OcffDoJkOYrZcPmgoYZ87j0ZkURu6w5ZrkUaz4
vG5kjvVX8FX7W0qI4gDUActLx8HWrjdQ64dZeJph+0GzhWwVwCVaxfAms41Vh2Fty0/8kOrLNjbC
Rx+jHGZ1teObGRhKqtrAW54DbqdhbPugxao6LarVlgdBiIuIQVGF5KqI9syrcdoGON7eRBXNDxFO
5cdO8bMvKcNzS+4L/SVp5GfVegqEB1JblfmblsHdBURTPLV4RoQHcCmv9NnFgEWl7EgQLj4O1cgE
QTDWCdWzqBwuo5k9WKZyrWPFOli47Z2tKOP7IC/D6wZHyynKsWKT23TomrFefK7t3hwrhWfDzqXZ
vLSFDA1zrRvsei0A49kuwIOcM7VdzokkJueOcuE2aDr0poOSqnO0P1e1AwcL9cwSD/7fSLX8dZhU
meM807yzjFrAYFle1ZPC5SuiEzY/FyScXSvVOO3hv8Q3sxV/zWXcjkbfLT+ZrHN2S9f5SuUM+3Ez
P90AmgYqpJcgHMELNF7R8vDCWaiNInfNpP3Wl93g24Ip4jaAK9uDuIxPCOOcZRlGqKb42MzeSg4p
t8rz1s/zt0Z31j0vJdx5hWSqnl7ny2duwnazyaYkbmIW/TX9B9PYztkk27MwC5BByxWMD/7Lg4yc
eTFwMjnAD+vQkpPKK7J9CNBld2dpjP0ma+JwUlclOYo9q5aiPS/P/+g2/yMJ6/X/q1yz9PRb/7+l
q+OvP+V3/fvfxKvn7/hP8YqSin+pqkrZIeIoISJZQz76z3SzIJN75ihPsMgg4fz0M/9v+UrX/6UT
FcHN/ExQqNpT2fpf+WZd+Zes6iLZZz4ekQCm+j+Rr+R/qrr+j6XaRK4l/kLKUtbIdMr6f40cj00y
NVmmYg/NmY2c36V8cIZZdrJF4KoUZWPl1vLo5g0suthyyy332iddOAkUpQ+SfUOgQpXPK3vEyiru
ybGGWJ5g6QHlcVxcq6F2oTWPfCfHItmOtdodlz0/br0ayD3+4ezwVRu/DQV7Zap7o7J6kpl781Hz
ALsFi+mI8eDup6VaXewMfDF0Rus/GqY88jQ6dB447YqnAi9WxTchnjSZl3u5rXCPN6bP6/ZnFLPb
flAipKD3PIs/ygc9UaRwjHy/WttpH5doIXS0JvzJGtam+ToO/bUH9MUi7aujfpmDJGzVnvlr73Om
90e58kdSxVMae3EJtGIgp+mYqAhgjdUVK6LqmDfrReyTG5exq/ojxj4gvUhtfGdaf0+64SQpxz+C
XY3WiQ30NKQSGCEtBL00G149MNBcoE2mF6wRduxBbcff7wrveE9dSgGwrzVMqjDqskBryeKDTPZh
8R7oGrAXr19Hf60lfAo6X2MaZEr+pNTj5uwCiV+b0Qf99GJyZCe1ZJe4TFQ9D6oqDbpO87NS9PuG
b9Ub9irglo05bPZN7Fyq6ppecYsn6wI+/QK29dxJ2wnLb0Klzib5Qxol1K/PVGAbQ+8NJQVA2uzn
SRb0YILje8dtV2qHcK6F16lI33fZa0ukA4dRbrtfCk9CapA346wVv6gPPFmQcI1leK85wh7gGD3i
rnlIeDlgNB03AcOTIQRrpTN087Te9PeYs9a2nNd99kTo4qWyRjzZscaGk0qOcugiaOhOfJknPG9S
5beYt5vpBozN6z7yvr0uw3gRTs3PWeg8klOenIIGHVY3Tzp3n+55gQceGFEn9vxp7/pQRXCd/5tZ
hyz+eyjp+V5qloiCrXMe1k1V/S/Jn27i2qyOHOFirlTpiXhnR5d5uD8y0/RxJwbjrxwjzuZh9Tpo
5rWqzFDct6iZqpOp6yc4fOYxz2DRj6mLyunTK3IwVIHWHYOnZXaAqL7N4g3651VUtSt9QVfQN9d9
OC4jqNfPBvztfFOVxgeGeIjbvzpvK/Ptc9LbGK9PA2hdSZ3CtdOcVaR8Z/USyoSHrqG/0sGT4ypp
6rXTwLRx56Pgz+gwfxY5z6ti1zmn8cVXqjM4LCorFj9zM9cwIbbqlU9Iwi/E2e/OqAWddTYX+Kkj
xmN2vCc7NnFpr3PH2DF4CUcl9Smx9vA3vg1mFq74XvWuOdarEci1vSyG16uLB6gbIKWmcBB12n7m
EF46uLodxF3HKml61i77bgUN0Ga5Eu563T6WwRWL3HaRBLB8JX3n5HXrAUzxYtp5BtMv2oyeqeyQ
izmFClM4YmnKSs1X6p1JaPtA133EvfyIFSqGTrIh4/GQAo7nzHn7QKuYTjeWv500Nfeh8fsA6/q2
DORR81FV/AoZYgUiblmam1bRLGp2Z0xe6e5VcsQmdszHOWyLLELvjlJlcwthAlUqnVjqTzVfYVfY
hNTqaoH695JrU4RedesE7bYES2AI2hEy6HFPgnpJ/MTACOcYR6USnShbabfBlJz+Cbg7Y2IOswHA
KSVFY+VZtBp0mU7l2OKaVN3VaVho1dFpgkUOBjmztfIlb7X/hgwki9pzaPR/BayeLwUzGx2lFiqp
LrEJ/vtIrlQ1WDQaJl1eDy/Xdr+I3aw3I8kUTp9bq3jQ532x8jdbELtLPjZXrpjYp+dbyTfYvQOh
nN6p3VNS0SmzKWx5kFqaFJTVWWyuHkD2M2UOo40pSHJlAbhBwsxmT9J2zygh74luJsXQpVN/7mrf
4tdstL5gHT4z+odasX4d0uRN+7WqxdVMzjXezerdhIHafTffSOxB+UpBkLgLPhf0QM7UQO/zoxgi
IKYv2zOx06svlJk/WIIfxi/jEItcy4+mbxxgZp+5k54MAzw1Ohk+jGEJO1niw2rOk4bPT7iKxnJH
Y3PmsfPyvX7l6K3P4xtf/TWO3dE5N5r8Lmf7x0hZyLCdACZ6z39F39+LpaPjTDzlUxgbWyRoXZSo
o5+On1/EO5smtLo+3MwhHIw2hFwcrlx3JC3QipOgqJ4178cdA015lvbtlG1atLIXZL2diG7+w/CS
hDJAueDFzXHEqmFp1SGsegnfF/06Fr5A03JbagVBuZd48FirqZygqqpy0wVhfrCLTnEzesh4/SZG
4TF0y+5vh4rjxAxeniUmMIS5UtGowQtyVc/7xmhf3ukUlEZjiGpI9bzmIwqB0NXhP39JWqIauWDg
tE/WLNpgUHiVoUB2TtqI2AyrPiIEPSQriW8caWI5g358HvOFnoAdmuwcydNvCmmy82AuG2OQQXJw
Kclnq250LOujLU7xYdk3yYOM/mfh8nXpmtntlE6K1qrXHSFX/8yaXYviVcOykCsIbU3jEJ7UnY0q
SbVdcdez+iE3/koAY7Og4Wl+Qax2cfY7mth+Wdtzt9twCZxE4VO+JAP3Vux7aHrjfRWOHX9OZbaO
JIgR4W03rllM+c9cry/K9KrGlH+27pAzve8T/05LD9LvTxC5dsm2O3PrGiEN7CANiCtl7zsHL+H3
rgnHnqSWGFEHixrCv6Z/2lycMbtlU8r93jhIRu6O9YlUkE+CBwO1Z2r3LrUOE003NYrsQdFpVuJv
Zt123Fmd568W+4oDaMRWqumwC7BwHGHS8oMpMGUrGsxiq8ItL9kcncgc1znZ29eYODx7F96hJ+jl
99xQTbM/PbPGgW6VEFvZGuTMuwrJJQp3xLlxKPHz+bWgVK562QsGQ5quVQ7IxmQ8QE4rGUuJIwmE
QvnNdAEf7KNK9xfNnO9r0tw0qjueLXLWXwCdsD4TSuPgruEmopOAzQHyLmU7VBntxRTq1XaoCQAs
Q3WyYuFk8O1gOTH3xKuF3e02nDSGyPLV8lzTi7Nt/tBkwcQiQVOaaHgpgkdjrTbq7ynFjq+PJ7qs
Mnct2uvYIARmhkv60amiUqMYdMcN1qQ2PrMgznc/S6/i1IZKr0QdIuOxm5Ow3nVe46CIbz0W7MrQ
A2zGJDnuktK/TPN3ZlKq08qP/BUlBU1cPOcnCYcWybDAYH6tEkbT3zj9WKQEJWP4I2gmvWVEuxhp
I37cGFgeClZiejF5qABFWMhgT1t9Yq7xcXyieXuKsmaTRYrpCaNT4ZdoMXjt28pjEmln6s4cr/5e
Y8mm7UXGdLYcE+ET791z54m5YGvYCBPJWcuJ9RGy4VSeCJ9idzmsI7JBSXkF8o2GurKEytLortw+
QM0kB5qD/uCBI6CQuM8RJAecBb38Wb8JvtNILyZTg1HI3nRre1f5TvTReuzDj76vGQfr/IFYGWeU
NiezaLh6ygFrUgVTV7hVGi8OHYbIKRsyCQ2SoHLtKlXtmZq+QzmobqrYoL8VXG7p95q+wUj9rdES
1XAEnxp3QZjH6agVB1m8Y5kkGbVTONGOGvK/QZSDxOgkUFDKP2bLMW1xib3imelqGawdiAku54Xm
VVbGHNnTZvorQ2sQz6PeYcBqfvbVGu4Ja428fEmlGWzApgpVxVwde7seSHv8MRPJVIqBGXByECiL
0ZOncbcJh80KCMVJfLUccJwGfCrKLsLs20Ry1O7qm2V1b7EYSt34wDXDlWF9s6rU2+XhYJFRYZbR
H+l2pudolQOyBC+jjoWCKgwtARO8NmwryGWAShtXwKmlljxr7V749FK6c0ZaVdSpMe09NaXUQaJW
LKVLE29VbNmLtjhEOokaYV7Wvprlayqdphfe1q0PoAKf20mhUthTK+1TIn7mJPsQAsZFo974ObGH
solQy6pTdmteLD4oxlMXjIjiHGaN4g1W6QOD8/M4Ccw8AAx9KNfGIYlBSieo9OGuF/KLmPQ+mxM+
r4EliOHSOZrQVx2hEFO342dyLWkccoG10qw2EDfV5cHlqIYjhP9XbEhRbhhso4K3CFTvqgvdw6IC
u4qQ8BnQ6p38VG3Pg+VtCW0J/E52hucgTsKaSD7WbWLGAQPcBzDW93nJX0SFzjN9sCxbFJoLoYJT
oiwnHLOnVu5P2ixG6jBEkuUr4hRIsY57i9I+Qz8QPosGxXhtBCm+qnx4HOmLL0z82LYLJ+v2/B6T
gzMbpFZqJRgrV5V+34qgwMjQp/ut12XcgNK0uO1pjHl+Y41vR3j2/RbmYC8xm3NiXWCI97ecjxDv
esxHzQ9WV4mRpIvB5MmynKH60zG8PkeiSEw37Wj5macEk3O9JrT6SoqzKxxXNXW6cUQgNXxv4CFj
zB87/hyLZgXillkwSjzqMjMF/Ebc11uxOUsTeKmiE9Yz9GGBiRbrbEUGQSpZukdsRxhexHezQgKX
J78s5e95Z4tMFkVmlNF/i0XZRgpeQ68rTQaQsxaOSw9FVq+oLmjSJsCx0h6W+zYn4GOMkYdTyKVf
EmGTbkrZ2pqV5NeSfrejabplMsnhP3+hWWrhkH8H9J+IQGH/+Uuhzl/JMqaeQRzDj9eDVosh2NIH
kVPRMTvmMBhlsiHce8ICeS01XF1Wy5d72Dx8QzRkfDQpOXease7xyCuGTYNhPWWHnDocnI2HIWxz
MWJEgUfgsM0YkLkkLSvvuTE7251dBQz5WRbGK5L3jeLAe087Q9ddEdoxYxw6fXJpOIVQ4mtD7FvI
D9JnpWx+1kk+ozlbZD7fSz6SlC9qm5+vqy9gG2QeXcynZTp1wgc+02wf35SSEKDXKu8d1nKDVpc4
tlV8trrhKLVwJK+OtWRt/Magl6Uphw9z+CnvAWYxpzU5ljIg6zfaijsOvNNSvjag36qkzn15zH8y
Yv6qUurMVi7Usjo/O1b+lOZQH3fzu5LLCPx3JIbW6INRPS51ea6VP0C0wWQQU6zSVT1Q0AtsvxGK
IM5Gnnl844guOIB9fBXnqYMRb3D75vQ5MkDcqBOaxiOFrcxXutF8YRx7NGVr/iiLr6p89IsRB4vI
KlqaBsfrvsedk8udKwuKdCACMWOuFoR7OnXeAOTZbfTx59rXURxTJ9y+L9vVTOX2+PTS4YBG2jV6
Lhejiv0Y0eTcLx9lwzSVK6xGB07XK15qCF7ZndNso0ilcGLiJ0JC/nwIt0Lk/GPwaYzWte+nC4ea
iFiMHGF09UQlPcNSv5bDJ1nL6axlb7uonvtpEC5TV9o16c97yfGLFxRb/cYVeenjT+aeFnONRw5D
yH/uAfAQ5MqukvM06Atn815xivc1Thio6ysNdkNooj8W2idKKAFZ6lPiiu6A3JP4T0qU0Ld/6wiV
ONQ4TVKXIWg/yQLbi8q397NWXTWeHPM8yPqJ43rraLL8B9fIewdmWSTha7X6g+D2rbeqD4FDvWRM
zGirH1TnPYxttFHXAln0G1E8ImapXNsGTmRZwqJV/9mzE/9sFpHSnGqtAxj4NgLhqxB/jc3rUOek
eEybNeBLUl5GgcKmVebut6HAfbScCeni9bDvH1ppdMkZfAz1TYitKIFntV63WAnMLEFAywIuaawS
55UvMGOeIGMDo56UcC7NKptMsuS0yJzeJEfrXQXyhebgyHCJGblqq7jJu2heyHrztFrE5zUwMvKd
VfaRVNOrzOVw+StTPdoyKIeVwV2QalgvLsIVL+AmyGfk3HNS6IeU8ZTUpCNTnWcK92+TqwiHgS7+
wFf2o6n+1NJf+kZci03bGpVogV/BEEfH+zR/jGSV+vY8KOJhnVT6WA4W8DD9baZWUyLJfXZ2ftyr
zvln9CtGj6X+c9sCMPWzdBopy0jYkxcO0fL43Qpfgrx7vUw2u5gJvsgBHgV3UiuKTOJDLjEndxG5
kpbZuXkdJe6T9xifE5gMMmHxJYa5bBoP6uf8ymhu+RC+Y3qgbWARqJ32sGiB91wpUWFhWDtHkkvS
IaTwm/oyGkvUboY/xB0rT3bVZmRrbgI1Hxx3TiPjEtw5Vms5lgYBoblrynZHcDkM2n6St2NmrpgD
B+tgYhrJdvrdvowBhmL+MNeXokoCLEn+/pCq7qwJaNCfSVresrR+mKVD2PBMlPSi+rt8omgh2ie+
iOzYY+XQ+xfNCnsO6jMHDai9iviuSlS/VDybQnE24NOb+5s+da45r7ZyyM3CWWayRQuOO6qTCBR8
i61yWcV3KtZdwYzBjA1+pnrK1DiLtP1sK9Ne4y+aBnmGEQFlCvZIvnITw4+q1K9F91NM6Maz8GcS
AC/41VTRwF2o1uG2DTdhIUJEXbw83vbf25LeCWtoxfq6tkzrF14pw/QtwXwDfkroEGJCa89QmfA0
fNJq/jWgDB3i72WDi5/154XrYoHx5Tkfza3hSuQyimunnduvtVQjPX0liubI45MbyZUdgZvLREE2
VKzDbi/tnIvIRrpoy6juFBEGkASHrbGjZWQfyye3Nb6FJnfVciZu8rpNcB5ABXDRHdokgCfGtgDV
c/JoYUgaA0tceszmMhA1zCPie8+Js5QKzswv4GmEkiPWHQMif+uUDt2ZFrjYOpdicRUUSAAfPaas
PjtVy3QweD+65l2WTVYGvuM2y23McNFQX0prdRedZm68hSLnGlk4lfWVVdJgx2l+UdSKg2uw23ji
OIxOKP7dmzOpItJLLVecVaS2UpLTHyQXampOnKH18yeJZrhEtOfB2NzYQpAPCArp3K40uCqq06J1
A6twUC6dEekN/qcrrJzBvmBuMPmYPOL3B/FFblQ6Wtfzgqux4+QlV1GR38kuh+XaByOVaOulybur
rjtZQRlHRsleVx72ToUnkthoFXy9MlmOmGWP/7WJzCHgpHAWrFk3p3nzRm9YvnKkIAxbAktcJw6u
komusFNetFLhgS9IlkIDxS5JJA+gfaUd91I4LkpFmXsTqj3MwO59FG/ANE5G2t/lnB4KclMzfXlF
vh66ZLHTJA36vgqUmWgyAy61VIOO6Anpr8BSaFxufcmrpLNhSZeFeBTvnzUy1Vppcqj+4u486Pp6
VXSZN1cOR+0XfZwv9G3qaGfJHrayEhalHLacoihDxoMT8m8KpaEJsREYOY1ehs8NU60kL2m5S3Sp
X629AxKDoTGCcOoJB3qS8FJQibAOToMTQ2k1p2cANo+9C7QUY4CDIExCigmRv+zWccNokAnqN0KS
U7eyi9WVHpWNkKLXxR/g2zyx/WUWJd60POQ5/JMN1HvpTY6kkjOlO2UqK5rZj7/qdmUb1MJk+rak
0zZpVwY/J6trPs31aijzi8A2My61PSDYCTUtZ+tZYC9lE6Y0eN97Dtn3Nqtv89D9czQwMExP7KkG
auzzWNWX/c9Sfsf51+l6QAMadY83biKmldidWDvzL+U6U2A/ysRRp0OnRfjre9pFeXMsDrmS/Ju9
5jxgTm2oczaUl0XD0iydKBO5Kttt5JHCmXRIOPIK2/aXE5bS2iQ9oF9cZB9RtW7A5X1Q3fzgekWX
OY+t0MYUq6s4mQpd9LG0PiZkzGixGAxsB2a5UuBonawcplyCA0FME/NshsxW9Kur0ayb3qQcQ2cD
rHJUnAbpmbdWMb5xvvAbc5f3YjGaiMrxU32Spp6Tl35Gmrnsn8usn8cW7Fy6XfcebSk9z3Psj9vH
IrEpi+ATFouWJULM5Nb1NjT5NZQhgVJ/oaXEZBprcNMDDvJaDgTu2vuKQDwsTrM02LDDeRScopF8
k3lhjiyADstdgt52jIxj2MghVlhBQdKmc1kc/aZanqsf63xM1wv/vXrs8bUraO4dyNE3pyZNTnEp
R7vRMXIwQuS743g0Zu1oeIDZImPli8uaYzOVwU6ozvirc/uuGDfec021ycRxcYi/TW4CCvty3113
rOLce241GdZGO+Vb6daYwPA+P4uM3S7fnj4vF1euEyf5dU3ki6Dkl24bzlUvnjJ6RlU+Rwau+mq3
pRFulXScDcYdDH0NB5LTZHeaaFtWeUihRhd756Zjfok35dKeSkIANDPZig4IID/lMUkv7UiI74bF
+mZpL0WygLK5WqXwARviI44vqfqbELW7oHqqZAwzZnD1M86LYHiQGykY6NWSCGhkqGr403HFXOI9
Ca3EHTjLjpBPKLnltA+jijZs+F25vdS/NQQPQBrkWnfalLo6IhqZG+mxLORjs12th64190UbX8C0
PhAFXuPuVzUyLFR63H7mp2UeCSA8FL35rLEqk8Pw5xqMRikFa72GZjZEY9acoBQVhsN5xHsO+ulK
DTbrIorPvIoUSL1JKcizYVKxNat2E93kyfW69WVTE1cRlqBuxqOOtMJ5TW1+pZw9icmYnOxqyWCM
/GcyCAquW6Df1zJzVsLOZGW9ynn0WFk7eXZmoTyJpMDJ5J8psBlIcK/ZFimbGtWGERWVdSiAUEyT
FWlsxnMcwCqIrOOd8p7rPaY3onyXuuGttISHbGhhWgAcsIdgyISTCcAgt+/IPAfTyNzc7mQ1KNYy
UFoGjnLryWfk7/CdRZRWWMQ0Lz3huZOrc7XZ9LT6iCunti+hqQxcECIFmUgcMk/cODrH3Y2Wen58
fObl9Moc4K05rJ8V+0ALGFCXhbdPJA3ZOopyEspKHipNGe4crTMCn2ObhZluHYn2HVfHM1aMWbPs
pqnf7rTiqY1f38YjSbuL3DFT6HZ3EcdTXFdRFWQRmRMnZZNWnJQfCrbNYABj4qv65tZIk5vCjUJq
jhOctQXalqQG1UBOtYRpcqCWVHxpE/WcO6YF36A2fHExwfkxaNIsH/cvF3rNJ7jkc/E0ys/YOU7S
FB0plIoUSwuJArli/KfFFJaKyPD8TEl0+6ueQ3ogYkHdrEChqjHdlvUrIrhLZIM0YxOkk+hvLxSu
l0CrSKkYo+GJQ+314u5hIvdxPZKe+VjWn4g8nPOPbfqG/drb0iHSs5FSM08TI6IETlMHSdeFHA6P
qXDM6HtkumEv1KwodG9ZaJ/j1r8I3bFsSfmy/o14XJPK0bkIt0bQAU20lggznW2ubsHVQ0eyleKv
zex8s9V9Ej3lqlxJYsyaHkncMnX1ZqbSncEKrs+IMBWNNo+y9NqFZIAYJVp7QhgzropAN1rhCcig
nU41MCUthlz4FVTTf4ABLDujnRMeMTLZwxqiwaTd2ac47uWUxdVSkO41I4tfgKd6r2LHRYC/Y5y7
r5/MKx/9+iA2chixSyq5eay5FzifYvyxLA7+BbMyPbyGvmFRLS/QKFv7JLXtnlCpxPBSGQZfL3oW
9QeVhw0Xqc7ekfdb7KvKESLrcQPAVftLprxreRxmssDgZnnNcuFFdEtDDIXFPOrvc3KrpT5UG506
gc5u5fRodjxm2J9/DuIPc0CBUn8huiEsPY/DIKHU1QXfaKNuDDj9DO1nIpzw3KFbuNXGb5Lc0axd
ievMXv6wdpwvXdDy4Riq6YrVk1MGGGWjau4xSKGwRwk3HY1bcglKD9xXOvpSL/vYSANgZ0eh3En9
/Fw43qDl6n3hptzvGtOWDa+YvJxBV9tqdm7j624kOVR+jyMYgswHT5oS7Z/SoNpqRyz+4mg/NsTE
B1/C6dlhIEi6BIoizge8GUp7UhFx+cL0EVIXx5d60i7csdM4uarldMWFwzf7q+FQWjNTleJvXgdC
KFDuC9HEL9ycqO1lEX4sxif0Fo5OsiOLCl6Y/iQVRrQSDddurUo3hL45yeDlQ5BL7x0X3rQPMhi2
anefa/WFWodXxbqO6XLN2t/t4LbU4CmNGFnqi3HNzbdqxNvTZYB/rr1eHPuZXZrHZMPAO1HAyiVT
rIfIQMMD/JOhgqw9BpT5If+19vzFWNpHvHyfLZGXSnNNROWeY0Ys4T/lBFCYzqyi3clRuj+ofp/8
4icduH6zMKE3PAZTTqa3zhrXoQn9ICkYZY7u3OeuhXZR/QWqEqFSnUZhPKtiyj7sGD0e3sRXxeWk
z8pJksyTPsanUn9pVOWwGmmEIz7MsznEZrLz3KbsYJ03iZZviovf6pmvZ7unF5x6d8mtOVOD4Wpc
Y0/taL+KC2wOd0MOdeS7MKMz9fQ4unWqPTdpNsKXZB0udAZe+my5UkBxTab0lnZrMFl4PO3trzgZ
F9NfSss/15LsN4Li7zk3mXZBWmh9TSj8Hk7nPIKeF2ix5BJKit4qcNa1jGPNFvUtdgQsVHCIn8fG
BXsBpxZp9AB6oO9nR2TXI72uYWpyUvVJntexB2HteSLDQvenxTuzB1bcRitxEmGmfbIZX6WajpvD
y1Kq983I74l6oSLVi1mBngcJ2djCbssioPWqr/oyh5/Va6XiOjCWo0aYPm8M489dq9ddupMesCT8
PemdumjeLDV+G62aSm5cWvYSYDB+3zv9naDBG7e/Le1uzc/0rTbwimHWtl5Tf6mDbhrBMaynhKLF
enYxAAMGctD4/4Ol89ptHMui6BcRYA6vErMoWZKzX4iyXcWcM79+lhoDTGPQXWi3LZP3nrD32qcs
k1iQla7VOyZV8v6QIAvREBPKVvzD6eqOcuslzQVz4I3H7d5Wsis2lx1HWDOXLwNmWUH3J4AqiW4B
lBCYwws+eGxfQq6wFqLPC7JrL0ltF8sYQVMV6+m+tNY11rqnRd/Paw0eogVuI45nxo+nPv0CN6Ot
TiUIzsKNQ4Ca+9SgUp8ZYYOA4rxk79dFAcQsOuCa2sGsPBl8lZbJXhxrDJpSIJeo8PTSp0jK9BB/
n52SYc7qwV/K0a5wlpJ79dF1b9MjjWm87RYbQGqyiqU8Ky8FLQO4CrHxMnk9yjNpz1R13QxTy5rP
YC3OuObOmmZGeTlHs5pGukLYI+ZE3Wnu5RiwCOvUW2fFLqnUONFqly2Zw47ZiUEKYlR1xpRRP1GI
IyGpYxthtDnzk04VpdfeP3XHpsjDXh3DXT93mEEK2QixJx+mdHugTkGizO/mJL0Wr4+RFgGpeEBS
e0OZByW8Fi98PZdh0wGc92mpoFggYpEVIZRxu3VuomRurGMoRukJk8ghHhe716vCu2DJne26YoZD
2gKfO6KMbFbiOeRu8ytlcTTttZOkEGgIpiJm1jifjVo4L41sA1WyM2ensphlhqd5c8ur7YZH5Ybb
8JbG5a2xlKuMWEeW3LW4qZSKdLpH4w5l9cYeO1wakBv6JZHq824hHkRk+qdawphObk5MUFo35azq
utuwH4IA7ZVFzDWt4b990aV/5L36uEkotAi+gcbniE8DDXW+UP4eYjMNmDkHmqhTk5WhpRGiu7b2
/uD+53K4NlpYxdthMr5rKQn1mtepa+HzMDvZ2LsZQW1dms6tyt98Xy8WVp3CwVSTs2bBqHCKUxnG
h3wqEPRgFZ8yW+pwqDFqAjrZKkcTlYtElKRp4tWUlBN18yGrrKPeZ74EzG2Z8HTovY/vonRR356V
j65qg5i/troNvixNP8joQglvVbK70vbXgutmjpTitdVxJzbpU/1gwaxyYCohjoeoM4UQtXrQjEqQ
Hju2zbjtUEk5GC18TclpPxQaIzjvhIRXeXNm31ut90Pn1WZv98rOej1U2v3VAD5jwe0z4xpZVHIu
OxXTwxyBfTzp24Qq4UNYandF6bPVUSOYZ7VGaXpeCwFMqqslnzBFbTl7I0XKE8Fjbkw9j+u6OyVz
veohW0F/A3rNfoBIdKOwf2LpuZ6uNeFB1sXav+Hte2Z2HaScfl9zM3F2CQ9GON1f1ik7z6t8Yvbm
DObfMbRSAsf5umtKOXafBBXRweq0jZ1cki6O5oc71KmYKaryW1GNNlJYBsnnhXF8R6OQb/ldUOr7
tKX3adBuUlHf0BhejUEItOkDdrNhnmRoM4AfrVw7j8kQsVFP94W+wjflG1HQFyLhmZR+Sy5WqnfD
qN6Srn21GuEZvIW8n4tktyuiZrd8Jzudb3m8aenKiH869Q2Fp8huiqOnrDxFXg96tvKPmLpWtrZx
n6nErTGvmiikEl8azYAlarDrf5v7WBsuI2g3ozChZGtip8Z48mHMJqzChs518CcRXiI0JL7BtNU8
YXuf95QRycJFgQq55igdqWFryTXLiS80rEicuwlGqWfNnhB/zzGmFMAAE+eZlk1ORQIK3Oi2ciZO
NVWxcPuxVumiGIZi9pwoj6ACKFQSemEwmWkr+/VTapznhB+Fq3TKGgSYo7ejS80nzHrlTRQne2Df
s/rJTVHas1FV5zXXT8QENMzjZz82Vx/PmQ9GEBGpgp114tRHnT1LbqnHdhkzYDgq4p/FonNFJiTF
H1L1scKravSjWH0nDpoSe1q49GOkRnNHXW/cgYNBiqRvb0hCBsQbxDGJQNmPiq0eYsHdMDrO9sqW
882tlDLaFk4deGdYLKWgqKZgh0lhCqZf4TNawpQGTXvopEZ+USuf75Fnlfr2WsxwoKQQTRnM2ges
1oc/7M+ILKb0tVkOP/X4T2Gvq9Of5XTJA/2ZrjjSV5pop1j8l6gsiqk7aNXSLBrrt+JBNXcWGHTl
+IfY5DlDzE0iOowEc0R3s9NRRGh3sgRRROy1SJplpqjjagUG5Ui2yJ6lnSQJKaIunPqCddgr3MdD
gY65M58wUoaYTE/dAujoz1SIV+zeF3Y/CAp3KRhyMTAJwVL9rUE/LGrnFlWMpQwYEaLsb5pNUcFJ
gZoWgipP1bGCVli6xhYHoB3DVewYGI7hUM3hLI6hykpdz9C7LPMB285/UArhRc/XV5GqWiMhmEnp
2yLGr8k4vOJJezGTjbWrDuyHfc8a5XC0hSms1ji0apZrSnxmI3rM+fA75AGW/tlKDN1pSuffPjZD
dQpS87NvnZTEK126KvH0tFTQ9TP0X439Y9KNsv9msbE8doQe/YfWobZOwjFeeBdqvzef9eZF+NM8
RDUxs5LWaT5m8Tbj1WOJX6Dmm+LayXTBVnkiLTb9tKmq9A4/YEoAdT2GVzmlykK5nHn4WzxauZtQ
OibTSppdR8+iDsVGj0y+RyshvSyMmxdstIu1eyudRck1UmQt+5DEzv+kUkjKE43YsLwjZTqulUcU
aqiZWzglfx7Sq3U+6guGsjhGUuqZLz1vrFA8GBaseGFUrpNEE+2reLQn676Xabhap5b/G9OnZhZ9
CMWSdaJDOuP0RhHFvhJoWbiOGRtMGGbsdgVmhPzE8uMzl4PlE2PyUdlRy70Mw1PJn1Inx7vmwXCH
LXgrTZ5elPQ86Gg2Gz6vRDKPeKOT6o+MTFBIlgN/l37vImBWxMLoPXlCjrr11xgWX26/mh5Pq/HZ
Gi8DxgGJBJEFcgGlhtgc8VocCxWdIAIK4afd7nE1ObiC557wqOksfi6Q+rCSVOab2rKzGf+xmVSy
l6Y1PfW3INxyLj6CaYIAcJxKA/A2aok4c6vclhC7Z0d1OpvUHDnX0rgZkRHngVm7It94jG5GGf8F
S/EtxQRwzRWkXIE6Xw0PZMCHhSmd+eICatka/EwnMjVmKVN3z930iY8XAjt0AIDZauzja940C4Ae
m974EHP/YcxRP+eKpyG+w0zEkVYeRDSl9Xu6/OpclLIEKaPAlAqRFRknrj2u4OrxvkLDGp7U5jVF
HgmZH7wALRENa1EfizW0CKeEI6J9P4htUpq94NTdkUzS6At/ssK8kYHBd8pnW8qv4/y3y6pnrcvu
K9/piCRV4qtlXsbzIV76tYv0X4V7MlPG9pBr0sfI+7YUnwPHpTYtvmLRGc94YVT6DQaG5H0XN3lQ
GTp76vxn2Kpoi1tKjjaauyZanIk9eVc71WV+YOzYFws/FQOURPwqhybKsiQau/XU7YmzwGSrr/0+
PLXydckgdVfZuRhplZlQf1aGO2FwQgThZgbtLgpO62SC5k2ACgHLdMBuOliVXQnrQXWdJvFm6t0B
wj3tAorhNAlWy3xJjek1LvTXKddfmTbO/enBhTO07NgLJ7FYg7K8KaY7yEx1rOk84EWiBOqNwGCE
Jy2GT+C5b3BY6JAQkOp5E6eOoIzuGC4svKuuw7/JqYLoR0E9Kb0Zahi7KPfsTV7tur5e8VJPQStx
mBlSqFWnDa2QMH8hWz5YO98oVJpjxd/0A9c1+2ar+PdA0sxnU0meiFtgWEQLfdjvGE0B8qAv6/GX
urlSHU2k3iaEUTbtKHHbWzXfyu8t/u2mx6T8KExJ9KiASytKECv2WE96GhzGDlxr3U/BiChLNG9D
vgHHxVeh6Ewi642VewtLQLE8WwZGhjiCSht3dtb7K+siYMMjKvJVepmW0zvSG9TqHTPX5qcHrbDu
hauwoWQSLJR/K9HwMqn3K9aDX2L3oRfs5IYotgo24jnoPkdOtSBVDMYQH5P8l6+YD1FrIASw+hfF
A82UPPKoF4t07oTtrSfkz9cJCIYsRW0LYx0saFvFUTvoZzQzlwzDz8a6jRUy0lhjcfLF1p9BfcJf
WtEXM4+zObAJNLhsPxsq4I91O2MzdUFVeY2+e4ZZ+LlGFgFzeywR8pPONk0ADDSysE1Xy+/rq5KR
wz0F1p9UF10xrz0WpNar1H3Lz3N/hFBx7ApWiYRa2AzzB0MDDPjzA6N4ZI+a3AF5Xpnwra3XkzOE
mHksOwSlIWEPjG+A0DMFR1tR40u+7E0V7cV+ft9r3grLCCjF2OEfMigu2Qr2qXDb6ncMCfF+4F0n
xOL3tiYnBX5iX9oWEtjkKCGW4TulH1Nq1rPgaLHKWyGmlahiMSnqfpcIftcsFAYMsU6LOkVKaffG
cCzp0Sblt9cAL2OvQL/6uCPphZB9r5jCSkxhilk5HH72dtUMFdEqFpzaHVPzv27Q4vvN8ByW3NHS
P5mlOVolrFcy0MBOe1HT9nVq/rYo1pOqsJF3Rix3I1DjJ3U2w+VNSqeTbGSI8dAE/q7ATC22Hers
fzB9lCBncsr/tyPtUaVAq67MZyh5dr2ckLCxaobj8wx9HE8Lgq5ReMDjT00uY7mXQ1SV4bYLhyEu
We3XJwycQhwSxf6qxWf44Bwclpfls62M2WvXKS/t6LSswNo8Ko1vwkFdClIazeRsregZCDTTRvWO
zY7VExFLReqb9XYHAVuJvgogJp2yVzpZuXwe9uKVjw3tj/Wyyvkdc/lSO0SI0DesfiF2vrXHaBsN
rF+/Wz3ezPW128wwzWw1+VAHk5QqikRdcPCKo+cPkuo9iYkPYclYjG2QTapffu5LFtJ4SF+WFXSw
ssizkT3OdRgju/nTvyxy5u4Vos3l3DRcBPI57ncnkwOJGdwGy1/E7cDTXFBU6FIfJH0bxj2I7NZn
6QR6hmeMu7Q3JQZlOgcxeTtenXC8Geesbjw8wTgWP1vtdTINV7EqJnUzj5guNgGOkrlCZcv2qKK8
2Gsw6W3P8zQei/aeFFXIBJ+MnKuWxlfmomxr2cmOME8N3Fv7lSAVonwgKo1PEwp0ClWc+tpV6OOn
Vp+O4NPdNH8h68HfQRvR/nIfy1CsZZVtX+soLDGN0m/MlgJl9gVx8YeEcQSDKD1/yyGMNEUb4n8N
l0d1Em+MmUGviHdUjh5MNSW17KREuZnILMxEXJQMOPPNW98lGqJx3fHitCfg8GGSCF7PjFIXArnr
vMFwWKP7Fdc9WR5s01N0/gIuWyS79Z+dC4fneWqagCakjvoS8QJlj4U5heJMU8/GoHpkbWNp/ang
35R1ZMK6Mkw/W45cl8D4grl9l3GACiYgvkL3l6o6CBqr3XhFf1p6yt1MC8ZenQsOwBkx0xYGmprH
YqY8ypVCf3bjhNkpdudjRwvKR89sj/q35h8NO5EKjwL2Y5BTPFPugvyfR0YZGy+t6UNqKElQxCoH
vBUBLN7U49WSoSYXo1/tlzxGjcDZPENlRiOxI2hc2EUZ+9liarlSqedEVAlfSXrnEsD9ZPR4U1h4
QPpE9zc6BorV2S1W1e332H0Aoha6xmR6Ws3lqsXLLdfLU6P+SmGv1H7L9KblxRwZ6iRzVDKeV7Ms
SKZwYkqPYe0goEBTJExyzVP9NhG2smp+DjkWFy6W3xODSonfCSMES8E4+2B8t+4sj7bWhstKAqR+
Vps9qow5yiYczRqthZ6408iaNhlP+h6H5HL0IqXe4JasoqoYSWa7OEw4+GjQ++m2Ceg09om/9Rbl
3mzXHsmyiNy17Riq+dpwbahUAUhrGtDd5K2d/luTOpCdsIiFo3UlH8/LIur5lBEx+URuIe3IYc8m
kioIfcnAjupTLeEg8WfVx6ZC4Y+/ig5N6WbPnYl5hDksp/0B6s6Unea5iyxzJfbvgzx1V98GSP4v
S/ltdPOLFrccQr07CZo9Gjd1KO4wK6+YAZ+QzZ3jijk1cZXKeaCMPbQ6Q0prhBvtGvrEPhfOMd95
etiK35THgU4WQY8whPXwsM4HWiue8iWNGvnT2AiLsjXha87zowxya540UiwslxYrhau92Cr/cOVa
EwbQPIbdo3TpFjSeKdp8IqOMVxn11ILgMtlqqLlnLRGCMSvD2a2aCx5Jvl/UDv3LCJ2ibolUUSK9
0896bVwymu4+j2YMxgnLeMMXIeOmendLhPWuyP9Ye6xLVPJNm+D7F63ECIwHgfkTOP1yZW3VsgAS
AbybrMLSs4hgJZfy8zLHkVY3h8XCuRbGHgM0FmwYzxdDoMjVsfLKnik4uIFu8lZel/HH+Ni08l7n
93X6mBdew349NRnm8JoTUeZCf68WhS3qcNYmljRLfBJaGJTJtSkZUGU19o426PTOL1PEW2aIZgow
HI4K48gQPStZ28Up8/eLpgXrPJ6brrnMq3kx6/WpHt5766ZmD6FH9FYMxiFrrkZyT+lWPcSbrIhZ
okST+bzttEjWqVjvjc7Zbv7TiziYuDkEZfdrAJRAHtGGvzWy4hX9t2rskQAGbCgfdOXSa7Drs3pp
xBcJows1F0JeCb9O3jZPA2lWiNEL5Fs7gGoZLYX8j/2Ggi2mtJ7AGkZotPY8CxmIgM48UhTYNprK
QHpUBBILfFTYVfpwA1zLjFsejuMwfBNw5Z6zDkdAsJLoNYNH2P201l76tXpjxQbu8Mis58B7OG71
MWfKge5LUn+GzcZ+imEv58Wc6ZjIrNJECz8lNr/hrsvqtZT/Jm8FmUd5xBkUdPF1ipOX3npqMOfU
KGxGiz3tV8+2O62TY0oNnsQJiBZWbxdWqDvXQMt/aR7Z9NW2QMmm4idFDamyi09NFWPbi4Ds7hQP
2UnOnzMJicceVAWWION1N4LOak6j6bX5l8lrUuYggngwsZQWbop8fEUvjOBHIh5AiAEm7EgHWslv
ZUwxh8f/AMI9CkwEsrg3wbLiNOfvH1wMdtPLyF6Hf9FVDKAH6auCsWbcrrl1lus3sVIiRftG3uIZ
0sPd9kf/wiTalX9j9lqywbLRArV+yNCb6pbTN6mjSnT9DFLQc2/WA2Hk1WNqT+U/fv5Mlc/bohBT
8PHYJlN9gSPAd8sfEwj3ng9dwOcQ842OtGD6F0ILxuRuyYbc6DpXpTEsICsinaWNk5gZPSd0N8Lg
5TyVrI9aTkkUyySzHEYXuTh7hbP52rGLVchJ+KgTTtk3uOdmnwD5R1TeejXSBfkGoxQ1n7qx4Rdc
TptMmOzmn3mWjGDc4KC9Dk5vs21ytEeQ1t0ydn/Rm8uGalyOr6nxnbRv62w8PU4Yps96B70wO6T6
aiPOFYcYFp8/Wn9Q0zxOPZtDUoMIOe2Ihjo2KcPmTHNrg410jKcdwFBFwbNfFUX2U/RJEuO18tkw
vmfOWLZrPheQtj7PO+zTGnN9zN3MXyA2lnG5WG19sT4IJX3W5fmkD0gc+9uuCU8PKRrz8qlhi6xj
XcZck7ylwFKk9aqWv8TkTKXCB527wjsCSyb4C9FkLOo4xDB0aegWUzEN5YeFeFXu/dw8syzYt7O4
becp51crTOeeYBY4I/tIWuKmP0FiCqr2Nc/Xi1IdNgG3i/C8r929zwaMF2ymqvHyw00j/FHF7tCS
eKmQPvZlHPd7TJ83UKzM2BGNi6aezPk4PZJtc1+oLgmaZJoQE721Wo9BWoPfVz8s49I2PzKSUx5j
QXyZlB9CZx1cFCpSCr7ShqeC4lR1H504gYdsfDgmP7TKx4noGiypG+NNGH+TgahEuvIG65HwV0TR
vf2OxnMyMt9OISeowf5o4qeXxPy3DJ9i+UmXwECQH1J/7btvtj18AGfGmDWu6IUhYyExDdjppGlG
a4QiWqcgWTlS1+0aka5ZtCVEan7sWeAZeRVk8t+FZfawnCxOzHaxB7pcDZWJC4HOqXYJ+RYDq+S+
UHzNKtGomisCShlIZrHeKd725o2iTk9wjAmR/rwaNJGz5uCHEPicuFV1CczaTVi+aOIySkCFfq5G
eaNY7xPncWXyIZYHPbkPy3PGYUL7zqigGKWDptuN/Csw/mYyslVPEy6NUUaBx0edScwKuJL4iY1H
/yz+A2kqSqu9suyZyX/Bs4ZbbOXTKtrOJZ7sUTStuCWr9cIc9vFRk9JJ91uVhV8tqsg3ykXM2rUO
BRbr83rHTW04Yg+lx5B81Y7ZhLQHRg01YxIGMQtTtL2PgyxdAfOH+czPts2B2n3N8Wlj1saw6Zio
8YuIjd3iyCKaqtMvFMXnkepi28Na/WIFYNF87EdFzrgjPpS6snlIBR9z9EVO5LN5HaAHxqscMdeJ
47+MMnCD4MAKR2SmdWcEMcV/W/CSAzkAt+tNmg77holCnGE+rH4LwVtvhBMrLCHeRz3zp6rzWDYI
ynktDaYSABxG0sPbEgeeo4t/J0TLDbp4KnWtj3i8qsL0+xUJXLOG3dKdimgHa7SHGYgH0QJNS7rB
W4sdrMwLu9rcJf+K0UIsI9kdsrdzN7iQ//qMgfAbA55pfn5MJZh1Wfw2jT6qp1cIvFy8/9IHoKC9
TYijy+mPhDp8ZsY0ITNO8TxFaf4uvDYAs6f2nLQcKYNqA2Cm98o5kb+tfD/u/T3D0mGKf8v6oiWc
Rix80S7V+1lEdZjFbEKPMSFQFs4UwfRKSltVOFdU4ifIY+pzWmgny9qjhrel/qyo9DSG7uLmdSx/
uwF3iS1RgD6ec8RkhFxCUwzAYxZwrzkgH2yB7UUuxYPGZCz+4ofNdubEiGXqCTTRuTFUZ0MlKTBh
KWR+24j0tywyqMrn7IR/mHm8dR5y67Jw1McW5f14x3mBP5z9hICXrOHjbyPwBFGbdFFDdkM3p1Cg
zJOFdTtVy5cFNjF1ywnTQ8jL9Vmuf8rpW4UuSdlyNjvhqdN+9NEzuxgpExZs/NIpUgXE+xpq1Z3/
Wo4WJBWTQCS1m1/OMV/yQJMSGFS3lOJnpo5FVCvQAj/MMzlnNaMujgpNpCvrT4yCw5w9AWpIWhPU
GmBO+NWzqfJjDiCZJ2njSTKfGyE5tcIejTLPVx+o23om4qTQ9JBcuJNgluxoi1MyZbTON9hR4chs
CZNraBGVV5h/xjT/hJLoFvX4ZU4s3n4e0+l9uKhG6UiaaSM/tUvalkr3ExQyJIa7+J09jVHDYpsM
hOp/osR8hwpp2EF0c2DP63rcxdvw4FPygoACtXBJF8t7hqtKVu6xDI+a6QWGsqF54aIAZXYcxz8x
XVQvUAf2fqywhRqfElwWhOQc+GmJSGZGlrPEyc3nHQzVJv0b6LapKVTkg3JnRqN42xj0ac1Py/GF
t4tHO6NUwJjPSUXGlKmX6DZ0uwP2USCGZ9NoxYkHTFpNbE9JX6Z5QIUv28qj8a/uhKsedwSjcaJ4
ifSAg7bHHrIh+gaWW9p5L85NX4GbtRyNOpxZPafQCjAaY9BeS0Hs9iMSikE5jfmDaRUNhXlmLdFR
DvMYx4DEUnA7eKEe49CsYWCATiOmbilwtVaZEGzNFBK5CzYaPsRYnzr1ty/YUQNUB2Lg9YtOEKcM
mFmKKs1p2jJckKkvHcpaSL/tAxbY7bekMq6WBHCghyNs1DR9DFR5xgsWo5n+WxHQxCTkkMrIiY2H
5fOpWnDgad15VpSoLpOIV1e2gJQCr9dCYl0DoTN8QF0pV/GCXsxQTERmDzBGfqwzcnzO3XqF/jow
csE8wngIem/t4OQT/+bm+1jSJ0eeVdtG+kLqmAhhU1TsUQ1YdE7wOCEZsDwTTut7ST4SVv1gjdug
GHo4Ek2QFQ7jKWNFOIY6uO8f6Xe6nQIFayTSaz8tes2xFpi7w0nLnWT+3IXx+hjSlBoO/JqWVXod
NvUJljmjob9Tu51xFEaG/CQMB0RAZ6vEXMAcf7nq+XQx5e06tOd6t0sm9F19b3cbQXD0IGMTYagp
f/bvRX2Wq+Gayo6ODAncoseMBCkBY7mKaNOCTKf35KsznbS18+wTSKddETXJs26Mjd8rpa/Kqd/m
hteakqeVbPIpuwS3/Vayit6wOJtFFtWmGRo8WTPDZxXsiaE1JyIOIq38l2doVq02IJjvsBLBsG0l
Qo3Yr0WWKuwUKxYjcovwIfWFo0y0GMuzzXAwKT+VY3bRWdtLyqFAhbLSUG7rh4BYskQsuVG8/Yil
6dXD5seYgbvMIebaaTC/mqsrKw/a99Ui8WzDzMiouKw4EqJRwdWh+wN/XLDs4bSKlSKycu6L+yAq
T0BLjMi0uuNkOHBuQ2uegwT/T2a8ZxmPdVsDD978rIFDhrdsCMxKROTtzClDVetFmbiDlhT9xYbi
uD1m7ETnibyl9NwHS5KdycSKSi2FtZfbJbpVJq+LgSV1tQ0R4xIDG6Mk9ia/tVTd3CKXnUyrUotM
hRo/7oFxmw6CKEDxNOOECpllsCKF0Ej+wS6A4alAXw3vxjW+S+b/XbROQoTcBHUFLSS6fnz2GAWH
R800yjYAz0NlXKahY/+9OQsI8lmwSwMxL3SHNkemglJNFF11YM7d3kuBvg88tFd1f/JxPGacuBuq
vuGvTD4DEdWcv1CMJdUjbwLB8RsJHCeBQnSI+4MrJTTKqj+k4dLnb1W5vqmI7OpZd628e9O1a11X
F603mKT/xEPnNVaGHEJ/WCgDpZKO0jQc6I/hoCNNY+061Hj5LMnvVhTJ5spmdYvi7HuVFrThAWft
gCq5t65wZ53arFwjf/ZQxw7WCrgc6J1luQb78YxJaFJHi/EmshYjchFmcES5iaNvYDIrtKsDfI9S
L3Y6+VdPTDQzppsgvqRohlxzVAbiJ1jLGssdvOVVarvQGq61UZ4pUR9dAMZQrdOhzmEwqO6pBGkr
B3HSHI3NuAvWdEdB3jPWU82jYhKzYDJJa7Jr24wEjcNCYKyd6rdWCVDV+PxaTkOxHg0AY8l0LpNP
AQWB0PApplzeDP/E37GCF8yk8qEGQjnJuzKPPtNZVxoEZ55ER9UqB4BtW3CaDDupWIBTBvU64Y0w
EAQR3JBpPryYAJA3RgYDzSQkfOAhDMTleg7VFmUKEl6l+Gw662Oxlle8LORDvDf5SZiG54cCvQkx
2QxM/wveQBNOGVqE1SNSylNJOq6IfnI0CxaCunip3UnTs6ZPd1Hvb2UbPz3WmEqgPbLaTDwfegQ3
4tLjl2yZ2DYXWGKXORGIwWDpCReI/zKMeV0SnJEAXauHr8S8deu+hplrAea8sCKVel64GaGBg79Z
HK/F21lqYTbmx+xosMxS1K+8hppjDidRftc7VJ2KHBSIYFFT4H/ti38qeAbtPGeutJRvdYnPdwmE
/8J7j3qB2trkQvjbjmmYj3hhm6h/l+T8qUmNY91ap42hMhNQ3MZLOKOEqEBqTm8t0gxIUI+t2m5k
7oyYXIAuuhvUAzxsC8ZP0XD6GYfH5guQZgSLCT4uEqsPJu5jlfvYKuhWNAgW+okIVXgmoYE20Ooo
bRy2FVvKz9hZ9spUOVnrYBYy96/8+ZAekJ9hm7Y3df1pSMeDdqmyt+T8d5g3QASvkkIL45sAdNSj
vpEul+xRPv+auWgbhmumuj+KiUvZO2ReAsBo4K7qwW9gKvfbmucPWKVCr1MU/jr17IGjLH1NkLcX
WR/K0t/+ZBnTExKU3iovRUyJWvjD/MykK6Mcgr2fM+1HxcaqkkAUf56sQJ3fhX6C+0uZnB0GEHYt
r9IPcjN4QHXZPG+5CbjdJcvFY7rkdaYFnJS5dycf8uHC+IzbzQrwTmnj5m9orTYQkQpaqxiTBuNj
6rkDKucgLsygK7NwavtQ6HlpZ6ZAKS5V/pIZ6iAYXbvpZa5sYyDvwww2ZKCOmF4VvNnzEg3UyGr9
QjIN9ddvi4bbXHvn0RXBFOC2X4McEdKekHVKD10qhFwvuZcy1ZEM8Som+23tfuoHUJmRXvPZ1PGp
R2oBuYicVEAeMJ+w0aF7JlX+KjeITqngO2aUjNQmyjjLchJs/IQZlMy6qnMG6ZPUeG/mDZExHlic
W4j/WwnPF9AbXhGvzHAY9nbO3na5AfA4rN07RJ10PC2g5TYVL5x5m7LOgZBnt61DKDxl2XFlBSWg
bf1drH8pKYmpoHtz0nrp9t1PXWQ2Xz8i05jH73JgCHMjpcHmsi4RHCm8UUblJxhchHVwgKdP3QfQ
ID3BAiS2Hj/SVN6NV31hnwBMbGT2SGC03casFKRwgX6gz1zqROnKFb/CZAjFGCMj6TQmj1XF3YF8
0Ifdix7O8nhoCbf006X35OxbACq7o10u6tXTjMLnmvNlJrXrUYdeiHN/YXshKB8Aoki5R2fDYDLs
qO4JWWXYjmJOxKDOggNdAKkmNqIwbWFlsnEZjTXqlMUZWW51LLfq/L0VRbIAP5VtDVYMWA9AgKvR
s5umx7ypNSjUmvS+LKdJKOyZ8aY0UR3EJ1l+n3RkejrjGHSd+gvqKS0ur3vryf/X5fJhIt1+fB8A
/UvwAiDwbmtuhvJjMD+wcqAf3rLXCZWH9qHia4Fg7g7aD5kVxxJTVByHua65ClTHvUi9gde5F3Nv
MAs2fnhIqtRT4mdLKe9b8aq25KKM3wXxKNNOhgLKjinNeKO8Hli8UCkvy6y9GHKIHnnq9Pds0N8V
rX1X9TtJL1ZmRM3+Lq0ZZh0dptPqcST9j6OzWo5cy4LoFylCDK9FkorJVXa/KK67bdERs75+lubB
MXca3C46kDtzpRtylm+gHmci2/XQ/UFuVN2Wl3GwyY8I4drNJuOjlKPFJm21VSCrxjE+4hQZht1J
kXdzEewyG2yq0vPqqq5aWBznq22bHqweS4fIvakvPFk65OY6auzbvDgDFeuRFsXDy9mCe0WA2z8o
nElLiyw3k42+vUS6fcH1yOphemmi8jm7mtlnHYZbaSNbvzpqo1Umrm6CpNDpxN51+PwH6Uk9NFMB
saundqfMQIonc4cWupvJDPAz5TKZbC6z8Uzo+GaATTZywljleqZ8VCqpOOMElpScwAgq1K5C3jpw
HJc28U2pfOI6Wld6uhqY4sAi1evDpOTskhL0BPkk6//Rgs5y3K01q+Ew+pe/kmQWhpb2LGTzrKo5
0Xw8fHWLHvZuB7/rnYNjWIe+hhuJTxMn6qHqfxFBP4WcvHMsldnfojEJ0GIZsBIwoXtaEnZxpu9S
DMPG4MN8hSdauCXp0Wh85CZPbU6btE5Ll4zgDR3R6Y/pPB7jTRLtbYlLRUGUstjgAUFz4ilmhj4N
L93SPUvByVh+ZMYdJ+MHhWavUPyZjJTeWvWVAE2qDL8rC/JDJ4LCNHTQvmXE1kcFvFBB+5sxFxmt
tXZYYEtUaOrc8eSovs7oMMiVdxwWdCHjDtH1ERFlI40mmttDjgxXaXmHky18GPJXx4xEwxCEeP2M
uSXwh1v6oHvlyfbFLyyNF9z41jWz00C7N63bc8mYB5U7ysmSbyadbXY+PHWaHrivGciniostSkX1
m3HETMy0Hec6tv91SnsYpSMPtuEt3k1ewfzHav+TK4bhgLOPFcYsiUy+82HBzMHKaz9UtAWNfXaA
NkPfD5Xn5g5kELw1UtP8IS6JbWWic40u0b5sWU6j5R8Nxd6AShdAi9McTptL0T3xZ6pBuRlZPehO
GfACnIHWWR0FvUU4zSy+J4fn7ahiGQBTETBcJNTHZqESTo1xjgladz4WHHfSF1um5yjGTk7DRsI6
Nq1CdrkCeXhyICQV25LRUMd/ar1nPhZ5JmfGJTP1L5+x9g8sh7noovJXxOs3g3/h1ysmKkyGcNrW
QG7xPyRPhnKrTJshGgNqzmCaYlWV2EZXsW8l6p04OuPfKGBtv5gPlPztoGxY9XmIMeqQWvnLEzpO
lL+vYsCU/FeFKi6CbcdUTpO/tOobs3BEStJklqRUEFK1dQMDF0wrcb8efAOvqDGCubVXaWssG1Nc
E0eNQaf98swxM4ikY4D604+MKcNbTV4n3RnxW/mz2Lz0svOksD12SPSVc+pQ8+ZbxC5SKcfB6C9R
c6dYsEZhv1r5S2/XSkXzDFJVLt9KdMaIdPlKfWrMFxw4IikecqcEIh3ecWz+jTrq7BazJJ6OlA+s
nSClIKlWwCCk+DoS9BMOjNXoAx1p6zCEKCHVyNKtrNAFmUWJH6cEMAQdJky2Cn13Pai+AQCBlW2J
tiQ0bOkQOA5d97SGxgcboi4JgYC4tk5EYDa1D5FiuR6CdZDfExF9iDF7Nu0lqLkc0c1TaPdpdBN1
Wg3lcMOscy/TNel6DzB6VFY3afonEeAuZN9Uqoech8+Ay6QeJSSEQDFH4FFLjoJhxMh+ZsHDgxb+
JPOEC5HYC3ewUfh5hrk1htSjUX5rEatkjxApF9TfbCTxwyWk5hKitdzjuLD06DFpfo+70J00FeV7
mxL9HfLUwwAbcybWu/WEQ5k7QhDc0wEIbnozOVhFmyE5dz2bT40BNKj3BlL+1G7on/UGB29/DDlP
4Sb05mkCbon823tR/FZbOHLV3hZf9CEe+7g5iWyb1Z8yO5zxrctoaYCoNEg4BECWdCR5Dvs3xFNo
DZzDQYfVkxfCo7GYJ9Sc9bi8jwtz7Z+oOGgBjDS5hU5I1h1WEo6CPE6c7WXHZgukjlOYVLR71RwO
gSkdQ5vLBe+t7j81us688IJUSPG2sPwOa1a7V6XnH4YkP4pAu1nOITAgjnCh4xpVTM3/eeJJ7M/M
eCaG5n2nnfNhIJ/uGYjw8+QGzNg0srZG0nrQy50hOzI0PTbHaF5D318N/J82kY918AjNeylzJ8F6
ISATJJAiSwd3cbc1mWwYQHIwy0SsJQi1CnP/ikF2MiPt/gFUiRffrHzS9COzq5qoLWLtnzH5nFCN
jNbYThSlyKPfiW6PxbRpDaxJuZ+mjNJSsWc1kxYZlMw5xHKIhFN1Y0YAu6bEqG+K9GBHYPVC4dlR
6QmLWRnB+SGkr6jl5G8fYYZoxqGYrzEMC10iU/coHA6TGfh/DpH63yUbZ+GsjGGCQJqrt8GssYpQ
T4MlQbezGy6EW99Hd6GIuzRsWtgede/cYI1YM0VSJwX0iO6k7mzorBzsizYORipKyaecuAlfWqKv
DAxKpzknGIGcisSJzW2nkmH0MSUJ9JXcU6Y+aa5sD16CmNTmGAohfoRvK1oHBQhh7qXaZ19sarPc
sUzsOqxLCRkAjVbJb0srd46A7cIVGQEwbTTo2Dt0chPjYfaPFwd3lduCaarFb15/m63q1li8jIRh
c9RdqE1aIWmReyv31fiww/+6gjQoLTURXlauG2WRM73uGcG3D6HUD1gftXbTUgHIDLtko+7yEhaM
icE2Iq2/DpJ7H9MDGkUPXIyaQhDcjg9lpe6T6leVky3W/QZFpCcvNmd+btABYXD211JvEpcqVrd1
RT8HYjx67j3khKYWXz22OoYwocaUbMwP9vKVRYdWkVZxlXAlYvP4D0PzDIISpE9TXhZKVIlazHn6
pksZvLcfGJcB677tqQm336FsH1aOwjTFw7ch+oDdODon+IvpaC85txWxvVGd/GBQZguONDjZtkWy
nFuSY6jaOktkg9cG4kYCM28Xc6/tJfMCtloNSGBts5SZYab5yLF7R6n2KX1fo6TuDQK3Sc96nhib
uNRc3E5ur6zBEBI1ZwYGSZ4RPMVrXOBLF3aBG/60UnNAkoIgXezjUF2XsbLSOlYB7iehN+l0ZSSS
O3VE/hMVwWovl8odcgyxUqeL70OEDSOONtiRivw+H+ieJKvi7JPQ3Ffc2KJyvyzRyB1klAktVQVg
QQ+ZCrL+j7DQDubuYCFUqDbuRAXtvsl2paRwjGeA0gReJ9GTem4z4rt2APvMfKq0vlJrfyMYPrHs
jvzlER0tTs6EDnukqFT6t0Q07BRoR6efp7gFB0kfXQoG7UUr2oWbccV7S7731byxQ9NX0vGzaa23
UsbXjsiuQtgjMaiJINbZNzn+P1eukYM1e48XbPHf7iN1OLTiUlf0boI8BIw360xA25Msp+cpn89K
Fl4SjuF0g2DZuebtIaDfYXbMT0tSPhXDeZPMmqSBTdY+K8WefvWtRnijmriskeekLsmXmquoCdhM
xAXn/2IRuH9bLCrILsyR6py3O/v0iHyZVr5m9+7E20ks50TcVSkh26JeCxJnAa0PFpBEp4SwxIkq
GhGHk4VYtlu0CQ4Prb3YFS2uuAqfqwKLn32ylC8N+tJFYMDUpumJ2LwfiKaFg/xqVQZNRrqr0Rsm
8QzN/OmQL12U22mrRDUSpLQBpp7Om96UVsWU8+3s1cQUrIg+2oArWvLISbvE+bRRLGkVCH3vIKwo
59JGzzYIjkOB1rb9UkniYDWl2SSbl1MOf6SpgnUBr3W6yBxocbKyrCzMAyJPCpIvEwg7pL5zlLfd
cuyJ3h3nMy1/KT3/kN0SroMLjyssdCmLP9BYSBxJJQXboQRgw+xuBuqczqPMzVOjzMDcPB0VOcZ2
p5tHqaw3QjA+LMRZwzuWuXWwKSL11MrlCfPzcUTZFXCqVfsVf7S86zXdNfRTVqYnMz4b94Dw9Yib
mcqtzrhOAfKOJl9kZPmayc5EQjiFLFK+Fx9phdtXxYCdjUemmjiaETNDcIyGQqMtpucdzIUNhLGS
YwJ9qethkS2khHAEW22fYijFK2FAdYS4lE5HDfDviHKUls+lcYYfthWfIYmYNCiOXB0OKdGojrgO
Y8ial7F1giPQ53DAvA/PkXxJiY7JyWXOtJ2CLgJlw2SJFePdiN5GS2nMeElEunZgT6QqfXg0CBZV
5ZfY585TGC9JsCrG6TC42O83nBK2tRGTxtwmiKNzN+2qTepGuPQkO2YCghkPUo4J6NP6oiYMnntP
ToEdQfs7/19lwmPTYuiaVbimmR+l3HeJvbJrIY8HLbJF9en8J0H2IishIOoY8tPGwoOreC39l5nd
vuGOG2Mb9u003yxOa2zTGbZp7v3bGMu0Mvk0jXkKSy1uXA72I89hFYGYCTJKnKD1iYVyYe6kOOID
aK9ijcMF/3DCMQPojrGY26NDD2GkNKA6ROcMJg3nhbDjNMgc3VFuZfbTdiGdnIwJ/0TFvy5leSoC
yPQJg1aJyFR3bhPprMjQNxMfm8hNBOesyd9xFLwwF/kaSLA0PIhRvfetcmvr8Vok4pLU55m0M3l9
0AyrghqqTBzrBVIwP4bqCwzAUQ6qw0CXeRmvBQo0LPDNLP+JC/qUDNXl+F27w7JxYRFjWdrx0if5
vuOZpYbO18M/HfkApfuTWCiTmGSYMRjwl2RV9yvUyocT/4xJuK2BOKeQNTIsdfUl3q3BL7q1BGxp
DD3GYt40FN6UYZF0WuqwWs+xprW4ZRL8quwkbkrkNSgjOZmlHGpLz6bL2ZKR48jitQbtvAlyGgFk
7vr0rHcMGGf9zK36J9MNuE9tr/tBL6/kOn1mTApMhqwLoGHdvokDEDiQk7/6MH+Oq+C6xGihx5wM
Ps6ifuhh7g3jPqzTE1LMWunJZge/UydTdyFtlzWqq0Cz2YJ2BGJSsbzRnyIk887SJP0Ays7AAsoi
o6SiocnFQ8DwCjiroucdVUr7RjcP0h+DUiMja3CDS6euWzuNtpM/+2XVcbBTo9dF6HU9XxOaHemH
SDW2XLq7rL8CeOLRyJeBTavspHVtZHeDLkALVCFd3kyaAU5Yu0EGZRECm6B/SiBYKmfuJ5udgQpV
oUKZzAGrGfauRTUff1RiphhkEw5gh6HLlilogV7A3C+B75Hsarjsk3EvbelOomIlJixnY32aoh6b
z5E5PnHF37ACY8gsm+oqvWD8v86Ww89wEuBB5BQ6iglyLcm92LyGuXKISDmXcnboFIa30h11dhP0
T6LB9uKR6ElZp0T6JBx/JV+u6H4lNgrFGK+a9NmTrH8SJGe8YcOMUBiKMZEKE1emNjYwyGDo14L/
wUMFFHQFWOkidLfF8AIOtUdKJIyii2AnpYmXIicqzD1Ldi5DIMfvR6NetySkM3BblnoI1e4Q8ZNS
N8EbGZhAvB4UCCngfsN0W8t3hZOY4jxVSbou764xnK5DkV7L7lqZ0CiHl61z9ey9UvctlcMnbVOh
TPSNc3cvf9td41VR7nUD7a/8dmu4g1rcwY7dCiu5Fcm51lT2IsLVvGhli0D3LyK/2s/pSgmrKy6S
Y2CQJOyvCs9V+KMRBAUheioBNEQ2CyC+J/pE8vYaoOAYIGqlEttx/K0STubBnSSSmIqAyAO3tA36
cwr5AzPQTIBhVgqSr/kW8tteRhGxp+t2ZnXHZ0kQofoMQUkm1nDqmj90l64li5FKwAmdr9pRwVRM
+ym5tljsOqnYc8TzRbPGYLC2UB54PtPon0lII2BTmhkPBy3E1gpGJxEgZfwr1zrnqG5DgPCKFOcr
7ZVk1j3pfipOACMZXf2KjSYqAl/S6Acm+Ba9hlzeWSRcSgzsWWl4ZOjC6k/AlGsit6wH/xLSYFEx
HisQexh37BiLX8sRMqwW2+e2YaaAumzYeFg5VFBdl06p30++bfrWunYOefMbSnz4/rkz/6W+U27K
85hvRqYAvVXBgQo9lTOZrf1VxEYhWK/JHwrkjeRNEy4Hf2R2o6dgbG+xr7bYv2cHX3eDWQFImw0e
Lt7WVJhQX1IvmPZi9ptppyv6KUaTCLruPInpTA6SY4aSk8pQUoxvhIpk9YKNCXgmQEllIMf0EN+h
asPaetdi3pjjZxr8K7RzALJEbEsYhzjyCIoAZ2F6igerxBSu94cA5y15w9Ts8QXtWvg4xV+OFEV3
MjWxj3RySPmuY1gXlBYWxIxMHhwh62NCgdSnq4NO5Sji0HM75Jps4ExsoR5AV9agfnOcHXhDtcs8
BZiqJR1HPFdDUjA/gcLO9mqyvXabkeAHdBYVDawxZxrXc78mTVT+Fl0EPKcBCMocca4OicRicqa7
9xyV53b8Extc8YKrhId1IukIHlx2s07Fd+nsZU4wyM5wyLY1HlhcHZwnOfBdNfBNVgNQLTsQ6EeG
y8DHa3cb21QKAFzHOiUQIyKjZE9gXdbADOc/KXwm3IfDfLVpTes2YXAy7OY26TFQVOfWCPneEUIs
crGPS25cg8Pp5q+VlFwF9lVwsQvCsobpB3q0tmzobgSr1QZjd4HHFfJup/qgpcH9sjtv29F0s4LF
YaPb5t5CKFBGtgYinLjtBtCogYTuVt96oPC1cirCbLcAkO1uYMXBhAbSJBXWThGkRWrU8mkjTSX3
Ck4UTKI4VYk64wjxrVNxg0OshKHaqD+BNBzGjoYf4hZM8Feq3m7zTqP4DW5G0WzG36rYzU17DvTu
FBE/7zWQLyaVNVvDDuj1iU74p3Ptwobssa/hJwXGpeduQcVbJVPdx6rwG2Lzm5nq0evTmhsNd7CS
vxKSGpZwDWZqBNrooF/JqMhScNT+oG+45kQDDAMVfUDep+oArayVv2qUaKTeCRU7yL4S+b8QySwl
VK0Dy5SY4eCKrMGqT5QV8dGeubcj5O4azPcaJHHsHSmq8oATsUT7zvS/ljavdFA5SdRuJn4rZGBZ
tVCRot2A6qzdkLVjjOuTxeecjBWW+73OWTxHv2OOvuT8cy7tkhvjI26IYdrbuv2vl9chyIdQ+4uV
IB1MVATgtZa567m/ExJLQRtupJoIlrBOYFacTl93fK/Boi+xaVYCYwyxdFL0I9ecvAGiRfJbJnWi
8HZOLKJjdvFhcNgMQZNP9jvX5c9hPttYf/kkz8XGsYM1feEMN91SUS6Bnm0Ex6wYjFKbX5d6bx5l
TfIF4foON46g6XkeJebdeFHDU8gTPOfndFa9gtaXElfuNCWftunJ+NXNJjomxT+ZaXmwhXw057xq
xqcRD+5InUQQf0Bz9gEBAeebanudm4defcoZ47oxO1Y9FIUIsy8Jv3m+UGf17uzhHbbGa6xfahZd
smts/M55At4Rfp30MUXWvg1pX0t7t+6YGeHsK5vdaDZ+Q7LbWKwcXeH3A3fZ+v+DcxtD0mjYCFzn
mNyJMd3Hb8ivtIMMGzHoWLKgKMWUjUd70isvPf4bthrifu21Qew5UCl6QmzxwaCdgouvh3PW1dXc
lcIdA69jI7ozSlx1zVPnltbwP1LPMnqc7IZnjKAM0tI3EvJR40GDRyczs3NM2Z9/1c8gCK4xNRIc
/VS+Zka2A/ZaOT0mfNBHp9zPVrifoUbNIz2LoBKq/mZL6B2t5AndOld0mzkvGYRoi8ejI0YEfpkM
THnTxpMF343hiFs9gPOhMwRrS9CGFoegjEkE62xzkwWF/o9mci7Tl44YEAeAz7nhf5SGtVOHftuW
u1JuQNfUl3Z8Tt9g0qrOt7LRJ2bHcjX6jsRrG+B+tX3VbD3uYHj43cq6jFV8qZrpGijBbdSqh6WF
HIYsv1yP9tYcQkzAyNcWRohHJnI/dhofjpRfyYo/IHQRCWjJ91KZ4yXke6Pw19EStlNr1eqU/Crr
aHHtUVjJWs+UqOIHTINzIv2YGDRlkJAi/sto18Ag6sVA1xGmlAZQYajcJ/NW04Izj5DWv2dKy5Ay
TPNJgYCpfmil82loFFsMT4RSr+l0X8LbHpkbo4cVVqxNEHJppBHcD/azEGQet7yLe6gVnH39Goqs
vGlon6l5Wp0A5zSfNuAxVXjotWBvMmBn+EPi4MxNL4uf4LofU7EZjWth6p6EhkDlmq90X9CM8+BX
RDXFWBRh8HbjkXlYJbn4W54hSR7jLQe3jZZz7JaIwEyHRnbI9BIpLVFigc2VI2/SCogUeccEULbj
UZKV0COgdq7UW2czUCiPK88dJt2yctb4+90475bDd0Tf9/TUsFvnSPVLRUrtqhhctXeB4mbytDqc
pDpzxFfJjMWDqrX04dk3TmK7aEM51LXIi2tYKZTBPETSX9TRXT6LMiaWqfvC9lMipjD5wXxGD9FK
1lgdcj9CQbmbzEdpx8XZARqGA3DFIk2tFeSSkglQEQa7kIO203W7nmDuUIPIov0BQExEj3s+cVy+
L4pRI0M9x5UlyKoZYlvXgLFm5hhq73FMwjo+rGRmyx1X+tzBGxdFB8PNe2mPRftg2+2hcjp3kK+a
tZnRn5kfxjWUj8EtOh5LKMPfUtyOKqCZSiCFOiA+unPkQKUipIA1e+RSj8puJy+umVetjq+QtOTF
Mf2oeGXaHk8fxy/oYTpYlEJ3tryPd1ZBgXrGtdA6SWZ7LrTyUkwl++eC+DOZOUP91Pf1wDRK65HT
/1TDFyxELFOGKybcDLiZHZKNbfOa0YM5Hmx7bu/fTfJjwnvUjU0kLkMpwRgtqHBVQYhYHoSmsjS3
U1f7QT7SHv/WYUNVPxLT/p5vGsdwZc11UrVbqAh1x8FdHASrhuWUB8FXOf5D6TFg3LWwxZg+Nfyo
u3bT1wyxQ2j4nXOxwv46OHQ3SWAH6S84Mc+wVE/ja9AIMDSK2/xX+3ZHtwzlh1uutXHc+wzPsOP2
dbznPMTYpfUzM/SjAkKqjB3F+lHCcd2dE52CvXBG3MY1okQgh8Fh2da+fjiFuc/U5kh+8zI4sW83
5BOQhhSAWXYMMGsAgDic5AoKUfbpcCGUcl/uK5cyEhcxjAtycKZC6yyy7Cx07RS0jAvT73yuQJZ1
B2mc98n3xJQPn+42wielc17OsBwtySYt4JGQc7GA/qoXN/TLrcQvFfyS4qA1UQk6YyOLbPibzFL0
0q2a0a0J05fP/DWul8H4UDauyq/OcO7L3nS1xMG1wq0930Zjug2DVb8NRfzSI+PDAmAY1s2zU8qH
MrZHM7k7zXjtDetMM/o8AfiL4MorZ9j1VXhLtW8CLKo1nolpzdkq5QFFykcU1xe8SsFiYy95mcho
0jxps8PhVPFKNkHGoS02EazjZ/Ur4EplgBUxzrLurEpiJ7vEwv2qwhmVfGfLXsLSrVqSH9FwjKgf
im+uDiuVgbLBXltgEZ6rR4/rU4LuJs2AFV5pzaHwbqGvWuTxmqUx6D6gZFagq+diZ+cfDR2Ruaq4
quqs6BnQiv4ibJU+abHCyNPvag1ZmLhiqD86Tfaqrj5BE6vguSKRmhYdSCrFAv1Rx0KUqdZBBXwW
TJ+AcPfBs7NZx/Sru4Te5WHB7BAYyEzfkdM9q85svljN307ZnmamM1o2fk4FiJRaP9Ym9Q1V9B4c
44Pu1HH6ZwQVphMeDBYJeAnwg90FihFtGhS20u7oE9oHo31RWCgpAjoPc302GnroZOAjgScva24X
rFkBY6YO5NpU2H1jnl1DPt4pQUfdjMgo5WfcFV34j54xerTiPeR+LFCVPJ3SqXgndvVO9eQd9D6h
8Y6FJRu/FB4NtRDXPq1u4kF5Pf2WU2ps8/HVhGwaPeei6qOfjnZfrq3hJQfjITVsRuEQc2gYjYgc
yzztCTUhxOeNSH4CKv1Idhr37SahonkZ1KrGKbGqN5WxL8b7RcnYF9OfUuNGSmlkmjZDJ3wBzGtE
H27F7CrMwsGlIcvZWHqzmPqVb0c71Z6Msx9VSBowf6cH+lY2XFXQpcoPQsUgXnUTS4aQnrGifFhh
9Fpc7CLStxJtbN3I4cieaRaJt0REYs16CB1wTnJxcDTMKQeD5OmIeSexteThF8GGeI6Ip8yu0fDp
F2wlFF+ibhe6hC/XJhCEPdy+BPKmMr5LhOiRVBuhGk8DgjdXmMAr56LWnzA8OGZfClEg5iarPALW
VaX7UBp8I7o4GaFvZuNkZvncbWOiEzQYUtg7cRNhssdpkvg+jWfJceHMSXSp6kiPI0i5oMh2QfhC
LfRg2mzJyVNPKPUBod/e1VGIsal4arjNwm7TNXvshUjXSBfcrUP1JZM7g8IqSCKn+PEY/ydYZFRo
7gX2nAI5sIQELup9RJZX1qS1AoUn4h6OdOz8eSN705jMDNQ8ZF3rKzT37Sw52zfVLXUAux3Lbafg
9yakSk3RecTg1dSeU33TXrgOISEZuo3Z/yBxXLFNxiZrg3oaGBZC+gzRVWk83EW4scinRFR1QSdR
CRelka/KA310uEnL+RC3GxPdGttfXWw0fjNSWi+WDS5WIeeQu+Bvseq8llEb7Cn2GmpQFxsC8+Ad
tFbO92DEstw1SrqgkDLa0HEl3FxOCYNOxp2KzJ/4plg7ucGPKh2Y5dqLvdiBWMby/hZwRNXcGwGl
fNlcqoEbzF4T3O1/UTMf0pzdulT8CCxloH+jbeLYjiWqWFkvNQpWJgJytJtsBqC8S7R2pBTT+RiZ
TsxuUbW+bv+n25yCSB74qBgo7XBAGYLtyESvquEdWc9wjg5ORccddQnjBSDJWsMvlGHFbSfs1QP5
QB8nsS9TLsASrhOpz/uPjO+mTcFOH6t1XpzzOYQS+tsz3x9Sus5wJNTVfFL7BGIsb/8Q7NwEaNIi
v6tr507GY+cwbN9pY0WHBWzoaUkxGhyLBnJUFcEybq6dikOUMD9T6SjfROS3VBMSIeyxKZewqDcc
YrWt2Ipxa6c2ZdGfRa16qVKDJ6+uiXjV6m0hwESpfKy66TjF/VEl12K4fdpvsNlkdn7vh/zh2OIe
V9rVtouL1E7wYUogXc4BzR4DcCcfF77HtjPs81DHgJPpVlYLn1s0ptfm1eXdTTKvijZDdzUJ0a4m
ikJwpTAmFzRIKIzKVW42ziy7LW4hh6yLFb8UJjnd76y9HW0lU45hONdElS8vCK8Mo0pyhzg2nZcx
YHqh5pPT2CZCsix6aRvA70xM9Bp5eZmRpyfEryHy5wUQyeQEqGBBT0/C/OQWLUBhqzwVrXyKyQIN
cX9Phi9bvqOWuAHj+5TnVNZd6gwgcjR0ab/xmW0enthnj2ViM9qktbLcM2FJIfWHMBsCA2ICsxll
anCvLj08xCTOGusmgNdRk/lAALLk8EfAzWUgVU/goZsvCuWKAKBg/DUSRLhRDTH4E1oy7k7aA+ok
3RLD6OFDV+m6N4kb+fTGHaYh5xFUx9nujxYg0nhT6tI2af6UxluLm9uIJUEC3x+Tb8vJIH0Y9mcc
NV5bOy7FI03SrXBA4+MANA0VJcEeZzX6GpSVXR/aUMNqHZ8lvbwQWINTT9LYj+cFvQHwZwDfB1lw
wAQIkuvQV8ohRIhQ8c7mrhbq1zRUr2a5pVoJ54CO3a3p+zc1misG3S2dTmlz0+2bzWW1KbOTrGDd
YuhkD6doK2p5o751rmQ9YcI0eGqK8Blh4SY4JKumM+HLAneefnoo3Mwh6g85jHaCiBaT/V00PXsQ
VRk+MuPyn6aczMQ6QOCmMJeCe06Ux0gfjjJv+fwcV5KP/45M6ETUfDXZidc885yIhyLvzaHbh028
lxXWj5LJWId3Vj5D4MBp1LqDmRC8pjgaJz1JSiVkVARueAA3DAC1sQ5l4ICUY1N8Fs0tyJIbTVsy
NLuzbPzT2m95iDBq+IVabHqMfT20INAjmWg25POU2DjkNQ3xTubqwdzjx6BedryIaWKUFf9ZXPXY
bkfRfoy4GDTciXXyQw6HOgfBB02blMXQ1ArYwSQ/mDzCeAH1V2BdzSC+kx+rLzINflOj/dGM8SVL
VFTVkOm3fdr+LSBiD43NPwv2dEjCeypRv409OeccqWW8VVidGHb8zet9sy6i/qAToDLpHbQHkJag
tK1bR5VQMGLyaI8xxX9FavnmOmS8HDRss33ql1wm+tLc6+KVqp8jOL5M0bGIUE5KN/AzzSVXqrj4
VO2pApHBJ24jOP8gBpwqMBnc+/oAgszioMTGHdxztnxucA0BHqc+xHl6TkbrmLXdAZc/49hz6ow7
zt8Y4mgyDV8GOkvGianXnMeod3fdN7E2avc0OavQTktNPory3SB0xna3b1fhSZI+KavjD5Gyc2XL
ARIG+5JJfLuvInUnoPlIReVxMEb6NIHLMGaXMR+lxV4LObZvEtplwJ9wObV/61IHFw7nbj5y5T/r
Rge3M78rsBWCrZaf69Y+jOsxar2qN7zGSP2O84BR1+uGo236WLX2OceB3NffsvJiCaaX8lDwQTKo
f23a5D4Z4aPMf7Hw1gYl0eT09CDdQPDGXATPQDPU0+SANntOElkAsPQGwJUSOBgtpX32G7aEHNFC
p5Y13ml3gC/7XWsYu7hzCCpGFADRzIzfry5+msXd0nOMa8g/3QHVm9LsjdTkmX/D4GKKZJ282MLH
oLkOZI4Tz9SoQ5xJHQEYi2RfZ2Vf6+O4KrcM8Y9VPvh5c++ZQrC+ACDac6sh67/guxhGFHPiOQPp
09L2aGwEq7NsHZ5Sr2pN83NqKfiwJwx34uqZZ9BOih/pQ8airXUfJS7ocIks8n1Mvk8Ztx4HOToU
HzPb9twXJBKIgEBwbb7j6arO7cEO9GPGmstHdFTjCzfKJseEYj5M/V5Q2ag6/y3WBQK182XOxZWM
f7U0pQXvDk8fagtWyR5AmrzPy6s50ICg5X4wtL4Dksb8HEeTMCozyHGLqzKk4IxRiE0V36x8NVxS
Z2Xi6oo/7X80nddypUjXbZ+ICCAhgdtt2d7L3RBVkgrvPU//D/p856KiO7pbVeotyFxmzjFZugAI
sbu7KbpHDWVRrz80MT6zP10Cxgd88XQupothkmynyKNlmei6n3b04o8sjV8WJschUY9se4+Ryt6q
5fzumORPu9BEwW36uwwdphlXC00hoikmsyqa3acG6eG/Vo4nlmNSNcqdUSmuhOMolQsQunOjf9om
NShYnXBsXZVfQ3Ee1hg9EO4wgyrJVgw5Ob3yXOrR2RqnU6cArNxryAltruviUxrykQDcGTlBiVdr
iByPINTiUvCyXapf1eSrxEiMrGVAKJIN13qH0Fgxk7uRVbemKyBipxfp/c0cIFTfQ7jkkEI+TBVm
MW5xhpveJZfsvamMs65mJ6U8pN6P3YU7YYauIu1tDI4V1k0PmZ5aXXLeLraV8dFoGC3t5mR7w9nz
eS3/GdpK9g8iIQwQq4jC5kfKiOwTP8MRkC/AkFj/p2XXABZSbuPrkWtvDqOM800MQYWsKV/b5FgC
YH9sMkxGff7p+M0tTKZbmU63lFSSibQgfF55jzlThdPk3PBL3JoxYTGunMvWP6nHRmuOeR9QjBUV
8IKF4BLsvRxYBoe3k29wJzNyNlQfPWLELC3dhnvUD9cg5GbuPkFi77NgvJYFza/QL6W/H+vqAMj7
HLX/oLiverxtJJmv6964lOjZzZ5Rj32a8TBwd1iFx9bbNN6zbNqm8NOMnZr8bbJ2i5Vwa+BVBUeZ
qjpYOxdzVej4pyF6Cqj3znSV5dfo6DsHjxxMOMEdMhh7qVoEI8g9RTwHiE8mI2hb+mxdmKexcE62
1R3zchGsLJ4TDZTGW2P+ahXHMn0VQQNtXyCWxWLmMDSpVQyzJU1ltsDYa+lYQ8HM16RRRWntJnm5
m9SVSQpWP0PH4ERwFZpk2ZSbnP9ekghQihL3lNzamN17R3UzCkkVe7eKEbXpLOyD0aI09oz4khj2
IWpqPy7d3EkIsqhSNLJ1cRyQ88sZ9UY+fY7zzGAPaDxbXXuJvHwLJTBYVH4+UvRweGsK+9Uqrm5Z
V0BhYBI8xcFcL8h77zY1/b+BnK5ieC656AiwVbAzNOz3MxjbKh2179Y0eOGkc4ytBlKrTFtunZKN
Kyc46IeDAU4wVjZ19Nc7VqN+YM6yz1i7ReDCWBYWTHlDkOYmCkKP5Q4RrWr1H1cIQFDU7xKwQoRu
NDxJMtaXyVOrrVsw53URkinHbUxAg0eCYGowXWvsTUeoUeM3G2VRE01HmDvCuC27j22tA0xa+OMX
IVidBgukwpv80Sf/yGbu9WFXgSVsBoEWOMMxT2cMnzbASzSC06GG61YTGIsCtAYa5keqVY8CnTP2
yWSjKFiH2M0C49CUfcgZMhxHQYRT8U8jhKIs6l2eWW4suC5WcQSAIYxduST3TobQ/ru9sC61OAmW
wMnGLAm+5iFIGmsbRC24QAsGRLkLSWesMMv+a01+qousRX/VY5kBA4JFh/jhST5Up3gOY/9EqfTM
bLeucZlW+xOcxjpmWt3jl0PJjset06ndUf1F2glK0VluUdIe2qJmCtwcarT5RAEfGkHRz3Edy/BQ
eZI5LigdJmRrrej+e+xT6LW9b6/nD1pzaGYF8Un61aLGDCNc9Ec7GS+KaV30iMFMk51TFXPFmB+N
GEBEiFQUPVayMXicGSMglo/JfvMImWIFt7H1kjApuYV/BRqvWzzj5NDDRfTlWYyHWPOO07Hsmct4
C4G62Rfe0fIN2vr5ZAIPVjlkrRGhvRpBXYCN3AD9tOvjaGFdd5A5ZZAr6h62vnVP7PQp7OQVZ/IV
fpEpMkzhPfXDFXt/CvDgBXcWCVxrF1wztSvoWNF8TvXk+my0Jt9Yx8h9RhZcFd6STx2EbTb12BK4
mrqakuSkZuS3lr/V6ICseUWcpHTBm7r/m3gqesl2d/Gda6i7/jCQPXFlGu4XbHk3gdYfeqb46Ien
rvmPC1k8hnLfaIycWA3m/sXvLmEj3WJCuob0WOmRaUMOaM8tTZ+Hwjyg6Rs8jfgm2tO+w+wDgmT6
iACjTMUa4kg+20J1XnxqR1r0tl8Re7i2fcomh8i2iiQf1OOIBeBdHvPW29vw0/U4331b6S5n4xM1
BmkL4K0IrzMt88c5d1p0adrwbKm4jNgotcItCiCUAMylyZmnUtBfhBEuHePECG3B4o5wmEPzXkhw
mkrM4JqIYuZq9dRtRHWo8KDg+XezQ9AAAg3/MmHy9eEQmtV+JHrISc+5hq9DxgvUsgtChac/+tgc
LFUCpsQiBHKjaJotSgLUBlk3ulpBpnB2gIaAea7w+AsBQxPOYW2hAyyyARghJvrIAakyl7ImcEfk
qUNxWBvlh3p5lsqb9PO33IneSdaAF0wlmWyjgrFXDp2QX/6wiIJFTcBWNg7rlsWRORpI7Kx1bqmX
2HjvYGLGPlQtRGurcjA+NEd+ZAn48Ogi0J93Oh0wvWudTkfLforpnnhPtmq1r12SdLyFxEeJaLyB
ZWP9ZK3mCKk6i69DRpcFI3xp4rh1aEVb/SjlMeig5ENnLNEhOfemd5ZI+7Qz+noXNrC3hC+lZ7Ub
DP227CK3NDq0tii4j/7ReTULNfiyuINIhyHrE++0H9LX2ukZyI24a9DHGk5SmnnZYO8j4B0djsZn
rWQhL422gl6fe/dO9zeTpq3HsF6rYQIg469EXMWOb5VDGlZQJlXqJ97wkCfaDbgprLSDZnVMFQ86
J38a5biNJo8GKrf3JkNMPNCHqEXmPbAPw6BfQPKalpo2LNOYZVuA2Be4ePYHFFxgbIu8xPeAhCHR
19RdQUW747wP7aFjaGN44S6RI/SOuUdcjdOy0ZXLGEdUFJqbdKB4wxN6isI6lPW0J3puZyoNIxsG
8zZkz6s6IJHjgsemW6HbjKdm06LbTJF3BjUcjqrY2sMzDpt7TZ5bRRT5WJJdWDKtV3xrlTktZjZn
H6KtVd5RZ7oKU86KCoDKgYMO9DjLLhn6+/h/6TA5Dl6cIvPT1s8IOlZOEEXH6FtJiT0VAQtNEh87
fD4p9vJ02rQlMGEsHCra2MD+f4EiWsCO3VlkzMSMaL6i91Zg7ye1OLbfeQbajRzX8dSKe5f82vzo
wQOwUoo03kBao/yllz7EGW5cYhgMOGxbW1wLFLYFsfdQGq21NhZMdJojUPVCfClvcPhNoNdFwXUx
u8io7Wfcl7Gh6+1qYAwI11mnspSaQjpnD4LE8AEjEGIxzyqApgjCQUWOhEdiDKcJ95lanK3OOmrZ
Hi7nUevyU7d0lpb6Z1aN98D4TPmJQinYy2dF0F/f7irIxhImQ+xl24RPKw0Y6hiE/JmrtMabNSMM
CG1U2EvH7I96BYpLvMybYWfq8d4YGEVZ6SEp4AqeBcLREe1tm1gL3tGBmRRa+tUYt0u1DQmHDI8W
FJM5qSl1hoNiFoeOWb7HBF9sKtkzw9kUbUdYOrqmWYTPXAGXV2ExP8YRm1OUOjtzjDGQEquNc0RU
7wVgn4wtrqQYmEM1Ag2O+9IUztbsGB/6nxLsicmyv4AAY7GOox/fdFRwCvJGA0ZVZuIq0u3dVFtu
0DuuH9cAGh4mRxwp0YsKd2yCaJSLkXwrXETkxQ6i23vQjyyvY4HQXGJ72mbjupXdna3qQg7jl1DI
VahZbFJpRAgCmbTXwXeBadPCD9OX+rGPFAa2f2XMY9y1vO/fHSoMHRVGSU748Kr7XRwxp9O8V2CK
l1FHeFi1B7GTJbkvXL4aFMhQO7CA304q8qQxQHbDkIWMnugvKaMHzQ92WCEU8lWViahZZKEfk8pA
j4ILeLo5wY8CblX8C+H+6nPWBiZiD5M2LuiWD23A6B5hpvhnZBcl6c8jGZSGLi5GGV2N4SGSh0Gn
rbdLgmXCKL5GaItKng8iP7pbNhyNzkDW+ZtWV5In1nXUzUR/YWIaIRy5BTcVV/DbshDdS7PWFpWf
wmY33UFxtvhbeqKRR6KRacb3WoFVy7k1Fm8yhbV1lEGAPjo4FWC9KDqQ9xzn68FA1O1p1gGM19QR
5pm6qm9gDy2uvjmetTNH3mZizAbZJcdgowT+phy0swpiXfzxTJ29wD00QjYUCmQkSYSY7lp978a8
SznHKiBeGCX1AOIvelZ+vEtNCITIbj1q/1F7tPk9N1TKIXIN9OSl6fZzlvKHv6mpsz8GPQSu3Iti
2hxn7VQUHgNu3ZoLJllH4TOFbmATe3UnCa8OWTjh2U7Hj7pPjgLymIXlFg+FmjNa8L87VvNxvzfg
3XAislPXOJSoZLK2OYtYPbX4fQ3jWjgmeV3kDbCcVv7nApjkbSL3CjUhY61bqR7qtF0AJeXghwTq
L+I2XQL7KTgoQw7KdP5HwS+Y2ncUeOQiTpTcLL/ajfQFPHZ2c1ZKC99sVYb3AgoZwvvQQOaFHt5M
LnythSV4znJx9rLOD75sD36AvMd7Q5iz6OXwtMryVZmQ5ZQ3QHFhH5+8iMgN400aaAam9sWy+hmo
CsPQdl+0vxEYrhp2VocsxtJ3OseUlmC58BdVYG29utuaYbz1NH0TMtRDPWzg2c3zfq3n0bqTq8ay
lrX9Br9iqzkrHZYubK9Ie6lEIfhbsqfmzKei84+R3Z+DYMPd4fnftbKl+0b1qzU1ms3GVTH3KfRR
zNX5MxfIR8EuLWq2uwhFixlJDPsVDDldHiLQJDobDituSnBtIaEfGI5/YJCGJQWYYPY7oTKsW7ZT
znRmvOSLt7EU5DkyzI0qVBSMo3TsPSllQHzM06UjLgrfdoa1UO54rU8ZY1MjZA5KlcDYlHtEDXEu
Z8HOK7/yxNxM/qfqJWQrxqD+Yg9v2anHZqBg1cjkHkcMUZspByYCNhW05GCepvCi17VrC+yDwlpE
Obt+094Fotj53l0N6UJWOWe1oXxHxtdga66VYMj0vxmEWop1jhWAR+1Pi8JQ30njbytIF1dvrHjT
7FWCi9Gg7AYs9xA02ZMJ64f4t/IjHnR3puxoMCm1Xx3wKjrQJar0mWGQNAXnxiVmFuSlZD6iEauX
VX3UL200uCU5nl0FKOkFV5rp73vs/zFJ/44s+F19efJi7TQyNB4i7EXnrMN9q17tcQODbDcQ9dyV
JGOG1kFbEjeZaM/ETJ4iwOhRd7dRefnYCzP5ruTEF4C+Zl9Hrqnxq4Aey8pqleIgHq4S3N7KRjMP
GaNUCM1iPUgEhZV+qCzSzOEHCymBWp+Ko57JOUa8mYI2w5iPQEcABhCYXosqBenNds5+xtVXWRMz
BhypJ8KDNX4GOytqzmrQUZRAFPKmb2pzkjYgKQlMUs+e0nK8hs6vMeb0BdleE/5LpWOxyQP39G8q
y1mmBJrK7rc+lkQz+jCC78hhY1B4r7Y9sTRYs/TPfUgPYjjIbOMwvqYqZo/XMJ14dYwqJnT4MboV
jaWr6jr447t+BHVB8/no6gPkdE9cWU2mrJ1a2h+F03QEbEOEtKsZ5IvhNtTt/CjCfBWjB/IGhJAK
wDD/lDEkSVgMiaGgwVlqmcsGkQN/pZEhIkgeGWaYT73NBv0CC/FImjcWiG4TgiuWXK4xOVkUQjPm
iRYLYAjd4I8NTC8gy7wtE6YdHBzqL/XMymydpW389ZBL4xpskFw3MCW69DDwUuEgUHhIa/UfgnDu
rAVIsljHh+NT5rybUbATiLEr1vyzFNySBAZ6GSmcwA9/W5DSSWOA9FB3Gbps3fZdDdgIQVaUgTFq
bZivBHkTk/w1KCMeJhKocOwVOPYsXiEJb72mnk5Mblp7m0I6HQ3yio9NAYR/sg+Vah9ILT04mn2w
DXEAPtd39in2rG01/FE8KMPIzd4ks9qnRk+D8sLPofGaGDahn0UY/ILvDhukMuKphSJFBFWCDD0m
mja7tnSSw8zatv54ug8izbhaQ3E3Yot56ALQ9CTOU1VeAgQ+V4RqbDn2LIUmULBzNKYkWxV1Fitt
Z5XaIYmqq7G71Q6Z6gMR3TPdrUd1GNAtWjXX1Im2bzXbn/ikCo/VMp7XnpizYiifcM02UKkXHivy
GjCMj6S+wDmcoyxr51+wd1OKl5mwkzrG0rEewBcCpi2wTXoiH+ZPecqucxLYgIbEwGJ2Q7S9hyio
ipBCq7or6CFGHRE9g0qIECIGmsk1UPz4Tw2d34DkfKqQzI4b3+ZFjautSQxrQwxr6MVbs8f0irst
nojFHsUm/mGIeyHXcRfUbwKufucPR9LcDsaU7KVt7Bqj3EbWufsywmbX5CkfnbO3B6LH1mwI9Z8s
oFPJh43y2xCr1mJsGuONDgs4+kcIzR7uOe7vc5SXF8+vrsEf6a+TVp58WJ3sYygPoz+Kyg9o4J1R
KWMnHJYX8vUe5lQ9sjp7tKNxt2UIcSq4QwAjbwD5DOP8JI0uqn9OEmIn0k3+IzOV2jnd1sxrMR3T
fP6dpj9ahUjcY77su21muqQU7rJh3KujvZ5CSDaQoHTfPsYbsAMvJfgliixhuDxFRNDD+Wt67j7W
0Y8uPlvkcVSQZfKMXenUEKeevZL+FhZ7f2XT61fOmzbsybd5g1MVotJi+Fng6UtgdXoaUQ/EWnm7
Gr+JWV+yaNV5/+zux+xxmgxP32RjoNf3llm5XQBm4JAx28+Y30bn6uxIOiz8u8M5Z4lzb+DipHCV
cEwNftmTejSJPnt48ceAdqpBEfdsZmkwU560/ZdY3c38MQXK9aNan72RToFSkzERZwjQlncVW3gJ
QbJy2O1jvYRcY1iExQCZpnWTNzTsDFemhoINgzoR6+R/imeD0pQjpu6xs6o5rN6bk6ubFv0U2Co/
wiDzy8eezd1ZdUC3UVlQzpBvplxIYwJjyiuuI8UQRKHZzN6xgiXjR7Su7hxWEdaqBkNV+9vN6U8Z
5SsIwC7ZlYbhVipux4kSvGL6GSx8Wiej/c2rAfzSwPJf39fBBaMUS4JVyzxKWKmr4HRX83fEhJsM
oEz1Iwf1PgU3MbYXOzZPDV7Sjngw/zvwPgKfXfifNPnjMWTCiEIKxYHhwikX65J7u2kwYAXpcdDq
ZZNKPob4LNksgVJC5+/MqNtIgiogbBrTbRM+m/6EB3AbTOw5Ou+mfKYWPkc1Xrn/kkLFPGbsovDH
6Z/Jq60fYzm9CsS/Zhe9PKrlDGtDxEvKark5JUytjk2IHNuyKXtXff+mm4xpZrlt4lrKj4g7N+pO
gr1aa934WdQIE8d2lUXfgsY5YXECPc3WUqx+/t0bercPsQRZytUDyZzvAyWDH06aPIGvFlWr7oYG
JmKKK2G/ZXjyofvjM6ILezfzilz3e0lVGyk/aRksb+JzHMAJWegtunWn/ORd74rPRkCWwH44uwJw
ViqEqa4mCkxvfUuWEVSLsuElneCtQLVQwGcGr54s3JIdQftZRGcVLayg08ZaPz/TNeOQUtcpcvAm
bhhR9Htn+JDweeS60B8VhI4a/xdTvfGjqy9LI8b4gX7PWeHfwrMIVGrrtW+8HAi5gnVpnMoYQn62
j5C4R85Mt/rK0vaSe9MFxc7Ft8Sllne7ZfeueNRcKWVtpjxaNP1MbYBJ+1h6QuVLgC/l+Gd8z/G9
0hsxC0PWcF7gx6xzbaUTh1KyWS5wrPTwH7J6ZRjvPYIDu2fAWu/0JodFsqotxY3wJiTJqQJCylYB
nUN4CWYUAt+eYZORrpBNTvGPUlWns5MkBpNXDjS9JJhYL6aFM/5MQfkfeFkdMWXQvKpPx0xeXV6+
Arh5xlMGWLcRw+Kr7KCMmHp/gqRB7NWAE8CPvhNEspkQL9Xynnb81yJiVQugs/No0rOXjxARhIt0
ZG7IBmBQzrrS8WrN3AEu9cL8atWZEhouEbiuHV2cupBuMQ1Jo4R/u62jVWpYV9sTNwVIr+IHrEtw
ZE0V8akVK+6ckT7qBCfcVLGDM2DYz/rPMMkOfoz16xUzLx7MkZ14A/4fyY0R3iL/lPfvFrdnmtuu
NXyxnibJQ0bjtqk5XMG2KOwg2SvgeVf9xyzsx3+/r2qfZg/ZYXKLVojbHdoplXH76GUnPh/ZXOzG
2PcRA27IKs2m0pZ2I89x2Z0beLWwpKiL5wlVhst6NrPIAnvPw/40KHdSYixUVCjwP5dW9DStW+7V
Ww9lKhYpBT+sEPjVOR6h0HPM8QaRoaCh/mC3iKAdNheKd03fi3sKN2hmOzXkJ96JBZbiHIWSMNMn
SvouadZgkjYlyUoQRNCRkI0wrwGRKh2m7meUdDi+cxrI/B3TPwzbFo5zkIjofwsVxCijxf8Pe3ZY
D4a0CA6J2yqHv0VYjcmPSFt1kJNb/ayy8APDX4CHLeWym898jqyKYYfwsx0THjbz9bbQlmxnkbn1
rkpJXZU+TFmOmTRbZbX5aNi72x5JqbiwkFcRFBL1DT8Oe2cy/upAguXcMJmqH0wO9RQYsUr/X9Iu
VOBQ1eY0IOyLgk0Dg6KVtjvQ1gImB5NEekKxUlT6tK9q8I8W9dtIr5nMPNq0giGRrkqF7KOCMOZo
OV4Yt7fkLde69hxIPioCNo2NcxeJtuyK+XRGCYMtAUqWriI54ewzvFMHnmMkYcfPiCAcOSTZWs5A
2V77iYGEGfkpZXj9DVhjROivB9OuHKlHkODUZ5M/wac67xwayNANwL/G8+cMbYTM9wz6WQB2WXJm
eezIkve502EEUpQSmcxytMydQ38rdMM1UrLOWRFjzUfXaq5MeFXAXewhOOh8M5jo0LCzvxEw1RBg
ys8A7VFpswrjcomcK71gS00HMilWTYydtasFz5R/V/PV1cCOH3exlK/e/yY0J3LytdJ4Gx17pM+I
TmfImBJ8EAaKW+DgxXQC9Ad5CCk9mM4QNqhNubEbgobY5FpC3SWaswv0aE8SxT5bGKmyC58WtssB
fEA8x2VQPZv4n5iEWLhGa9J4hdq5BOUmUAUlcbjcFPAyVmQTza4OR8ND8j9Xh+S78LhlSsS0FOeT
YRNtE1BJ5IdCU1fhmN2HTl/C9VCaFB0JpKchX2sTYyl9PGg5Vup9ghi3K8NVowLhgECYYj/u+nw7
RGQ3FGiWUdX+QXCksphmBplaHig2plDGP0pNtgIplsj80ENDURH7RrXAbzmLOLIt/p5trLDbIwFi
wlKiOGdzAlZC1IiF3NkLQ5Z0r2II1yOD+8FNHd3Fl+iqNiY0jPMaEelMmT8aoV4xXlfFEk3uYuLD
4WbcqeNVycOVEiYnfSrPXlxfurC4luWNTetbu5J8k7A6gAFS1SxLCNio+QGjgG1jaT5rfWu0vhbi
xyrRud41xpc+lAzoL8SswDPaZH1DmEQsDXLlhk0MJ73LOZ97bZ0SguogeUfcoJnELuPB6eCcw0JT
YaERouca8AEG8lFC7gqvp8SegRWLZqKBLjWMpMo/j8kwuwSPZ1dtW2KA4xVAlJj5mDJjFQxoaYBk
NDDEFvAEhtysS8YNBVpDin1q+3i0qrtdte6kOuCqNaoe9HF+teV/fPbSQ4bR8hMFMhJN7ewQqsRW
ng2YvvS66F4p0u25k6v8UKObCCmjm9A1hgBpw5eoS5c8ii2hdLWGt5G28btT0MdBCSiVZBNmaFMx
gFKgQly8M/a0soMe1M8k9DEGVbj3L5mjXaSTvnCfXBmHxKnySOPgAa+ocvy9SFAm24e6xWbaNq4J
USOE5UvW6sYEOp/jzrp0YKyLEH+y1W1VIAZp6j/UCfnow1TFQyr2xsYZrqDk5WOSj6JbJetAx5ll
CATHpG8QJxsa5T5Tjb0OZsQzpjVjtUOTowmEr2xqb42hvdmifavH72T4akb7gc249Nd+ZV06q7/5
dX4JNOYxA3fSOyaMwSYd60EXOkBEhi0HW13k9cnTASrIb2CbN5LCmTvLR5QSpyZPevOhGz9NTwmK
7w1TX90NW8sYSZplQaA3zJdYhKAS6YZXiHVfwXJlR4EbDs5GzxfwMbdK9W0gq2j6jWxrviZnWU5E
DnPpYgL2UqLxzUmtx3uRndrBXhoWWTalt88wnnT1H41xfjbB7i3NtT6iyo1518ujocqNSCKAbg0z
jIfZwjxTDawj4bFKi2MT/CrxW64hZ+ndwHxMsdjl9IZY/Slxe4vRiM+Gtjz3xBY0kuUtGMVBnhVG
9oqhn4knLxeEMeCO8yyAMN20neK12rKzii8jtuAWE5DRB3swuYVkbQndk6NDMzXuveBY2GcDzGyS
/ijUZxMPPrVmS4YvcRAxbkbbzG4iCa/6ldLNVnZVfGtEQeGMXSG7x8wtCoZyWbzUW5hvff0ItPI+
Xwd3k5k8aQCI4Sp2NlBuMIwljNXJ8qIIYYLbzVFbHrBH6YZYqCwF+n40r6krUzkj0pKMTxtS+/Th
Q63sBUcGMeox8a76xcRJb+v02ucCJAssrtII9z7fE0NwCW2lZs9Q5Pj0aD714K2NWI4+Nau4mc01
Zm0YjUTMxf0hodg3greOI2HEhgJLBZzMshPhMsDQMbVvUYXYpzq0HjOUdkeGrTfH9jqI/+xtY/KW
93gh1EMs3jvqZlBCOYqoilQhz/6dinEH/ELXfvCNKeaIZxJjHv2nFVzE0KxCRscl8S015+1UsVGA
ITcpwB+Zl5ckZxBAZ3v5MgrfwVFLx9jBJ1UKe1XUGBPrI7BgQZUy+d4xi4FwILNmOTO/UKM93hI0
tXqD8nNyq1Gck7i9VDZSFnwtSfETcwxF3JjSfsg6euLADgDulbh0cMQGYkQdAt+Zk9h2S4G3EPi6
VdyDirHTIvL7fePVe8tK943l7FIB8wdyqJU9u1J9DG8pIULTmvHqko/Br86hPWA8MY/Ub3sgDo1u
7/MRfWq7dkZ7o3kc7RAk8nWclmwvIhcv2ghFhQh5NbIphrVl3QPDHHwoIBNAz+xYRxqZMQGS/WAg
GRsThQTIOSwrTz8WE4zWRzNq+6ZIaK6RVRFmkWFe7/81bBiNMToMbGUJQ3BzvpKIh2U8oSHswquB
n8yDdlFrB9NOjpnSHakHYWUX/iMKgCM1/sHJaV8D5elAFHq0Q7ZPoO0SOVNgLJExQT2ED0nSW3yI
msE6j7ylCbcjUx+xbB6KyRB6HOiFGbZEMPyyWzpkV7UMLkUpThjQLAfYN8Jg10vvck7NQrLJA61Y
n9XBD7+V+CMcEwpRF+/eJhrvHbsrrNUCnz6r6hkQajefHnDc8r/MHhseF4E9h8nYSkp+oxhPNFOR
cTRo6vjSMvgm+wfV1QLrWmSgWPVhu0U3y/+sWZO0er5JiPntLKriqnb9EtJN1G47Fq5ToC24aXPO
nlpZjARc53aM+QD7o78eqUDJj6PQ9huiXoUGOwCh+rtTI6Krzz6ubcSEhtK68TLAF2d2Ac9esNCv
MWPt+X0EC7/gw0OsXtsD2i5lVzB1cfpjvPQAxY3hATLAuamIqOD95ze0+72gDlBYaHlM1n1WHBSz
A6UCZluEI26la0QUBUiQWt7dvXR+o5IEr3xj0QzGhr5OEMRQhU5ZtreJeZL+m2RjpsIxiWtCGPyG
EZOGLGDF/HmKHiSzLq2TPsh1WTgbAQMkqOQ2oLqDD1e20QlQ6dKZynXh5Getss6KFV7ssr7kOl4n
+1j15YX8dhTeL0CIhzZHE+1liNyCh6KirnjnUd2IUF/g/3YIiRwPaFG2gxoehqA4VEm/TajCGr6S
V9io9XVK+JpuubLxtpHn0V+kH6Wz9QLlgTzsfXQoqgcFZW3xplT+qxXF49yP4qbhjqMOCu21h4ck
JlXUCI59dxCn8Uer8zX+m7V5EhCn/A1oIP6mGw+gz2vOAICv3JSja4Ml7Y/hsiEdiE1WQavge64T
/04KNl32XvPuimweM0x3WDt0gWXnQiab7hPRouYnMhlYvB1ERdgUZL1kMDH/LlPvBEhvU6f5XgX+
hWfTH6qjIRAkPS2k7f6o7nENlyYS/yo5D3Vy/sTg7xXeoYmBgRIRRbQGBY2wtjMtuMP5OPMxS/kX
5pB6QXBl9V/mF4RUWMBzF+AASCAub9HPQdQBbl+5q9mj1brc1/ZLwNKJKMAeaWDD4iK5odHRVD6Y
1+1BoxuFcim8955dQPk//bwcCJKOmC5ztiqpsyyU91y8JUX2GKtVqJzkmF9yK4aFxyiHg9jvH6pq
AMdKiIZDZ1QN10lJLyGDxEJh+UnzzKg/3MJn26bWVqtMjk1wWUq3q4piP0iLzSUdouMf08c8JfTt
xE1TKvjAv9VBessIu1LUY4RHzEdaMQ9YlPskITAQ+jkz9JSlnFdWcgGYRHogJtk9MYtSZHQLg/La
sTIlz2NTuoKzZuCtYTcpyH3xjVXASLbJSVdByp0gOleKK69nyBKE4b9x162n4wvygc9MymLzCyf+
rTBWOrcic1pZU/4gW2e8GtRk+nGEpTOPNVvkKePttH5MLP4DWHo3R3uvlC2r2QWpaSTCoXmDS8oy
s83ekvamqb8Ha9Q3fpVva3b54CcWImr3NBvMSitc8BpDbdvb5QQd58zR+r7kFRbk6p4MM6JX3KtY
b6FTk3ZRd5B6wmMyz9nYUaX/Asy7+jBu2mozNQQdjWxh/hZWgKl0FbfKC023e3D446E5BlQwpDwy
ScN+BBZ5ROqEdmujEShANoAYNj0CKBtNndDRtn915F915LwX6j94LHs1+S1Y3PDNjavAgrkPFYnd
nUb2yUBeBRHd5McEX0r7jixubN8GMZ4DmMhYUkUBqCXZWxq4juokagPsaUg4QbqJlC9ZoPaFOuT4
2cLp2d8sk0FZq+eoME8D/ykYtBq/Ft+wEf/Tq3tJ99fXFkReml/x0ZUrIk2TahXwWzI5iFYh4S4e
vUdh8pTz/0BkBTC/hmSKbUeiaCS537Hc8hdgsmSUkkZbrizuRZ7irs12Pbz8oDU21comeTGPeE90
iB0ht4Bsb1n3fzSd127rappEn4gAc7iVSIkURUXnG8L2PmbOmU8/i4MZoI3uPsHblsQ/1Fe1ynxw
Sthx+lixcUXvxNsYSKC16t2uYHsDSWPn5IrJQHF3dwZR3Rk4CyUWmjKWTiC2OyYPRfenMp/lgnhh
ABcPBtareF+yayTHhb0MpCL/Gs0K0M01iDXlwZDgdEWvyUjLEarPoBsUUgImBSrcK9orY0isJeb+
LY77qyQZN2LXl4J6YWPBEgbBpF57puQDfakqgo6OsLMMdVDP5Rv4zJsAO3aFS2kNbml1LyhfmEs5
PdKqbJLzsciRTZH4Pqr0LSQfcPIg7YrYZtogBVnRGgAnU/N31oWnXL+jgzgzB9tBtW4FnUAT1TKr
ykqHvjTXIAjxL1TElYuFNiDW+DC2TUu3OaSE81mKn6OmPRKreGH61vXB2FnB0hUXVxnHiyjAIg2Z
1ZfzJTMx2d1S8lAW7lIJeCPreAW2vkv9tFVPmleNf6wt9zqUPRm7nsZSIKM8LvKFPEyA8+hcapnP
Qckbt9jMh5T8RH+RiTptPCuDoxdxUvUrey9LPj49qfDNtwKCK65eVMzRtXPvo4YndtlZ5KSNM8NB
dBXQjf2l467Q9H/1lHgZHMAxwdJM+1leuAXNGIwUmb3kzNchAIgxhjikrVSnkgseKID3+Zo0M0eA
lt1w2tX1fCio+Sn42C+5PV9n9rCxxWzCzGraLOFw5utdhOFMYnC+clxPGRvnUeaDfdi10rMTUnug
L0kKv0bwzTlT2IjRbiKpQLMJ2yq/JZl1A1zfKGSngb2no8BkzPfRfK3YK/nzxGNKn0linmCsrILl
416eOCJyhdilxSdjGD7V5UYk55QS/UEFUkC+NcpJV30TMKDYmLZAl3Mndo5yVbkrAFiDtEGLKhMD
CrH4c2391UrmfV2Kp155KAATvonGUh4jOQkvrUkFE+QC6j9k6hzoIQMMgW9FHbAY/GgKuR58VCU3
Jp3hs+jMKJEWDPoJT62SnOEl0GqyD3XGA4a94HrjuWr4tgs/HRYiX4N3XC3M0obaHplb5xMj03oN
iuVLv+cNW0aqvBAgeu2y5bX0yrOhF3d1ylFj2v2MV9TFSYQs0/iSutp8GKlAxNGF+i0xjpQRQ4dj
9xZOtFHRIc2JQJj91gpWmJg0ohvFZ7lcyK86wkpCpz181NroFPRFVXl0yCoQL8AN4d8cWs5fK+cG
mZBiQ5K4JO0KTT6tZpec0KYJuYnxsW4vRNx6/dIymLpEyRXe3KlGw8UFjHpIIWn/quJLbfpvmc9W
X3zWko1xXyIBFuM/aCPr0nTnnD5YELkXRX3UnDtyuG9LHu64LVzS8jWskoswCzA+BidE1G3xN9bK
Q+ajppvv0/TFEBttc+GUzxCDFZ5n7qqyy+WMkigTPsox+pduh5AEpvYnl7BvFf2rlJtu0Z2nSHWN
pfSaP5EdQDPgYu5N833BpFTDtMbBA8kXS1R+LDkWW8ZVpOJu6l/xsGzrra2wqMtfrO4C8AONfyMV
kpew+GfhWlgV4dCA0ZhY3yscS2yiHfdjEmc9/VwqzdajMTqywewTlbVGS0ww0BsERA0Cl5n+sWaC
Kza/Vh5x6PoajPLTBIm84GERK1wtBeKUF41Aa7fjg7mX9U+zKOyK+ruVY0IzIhu9phwGSr5Sfras
+g15nkpquVfitxbtmFBbPitgWBkrjcYNKt5MFT+cfTTcRGgBmYnrj0PNqJ/HVLRN7DT4bVHPItvI
v5XwV9fusbxcRrakJkpu0r/UYPswyWCwarSD9FmEfNT82MBwlRwzTB4S7veZk0a89JR6HVMB7AYx
rOplzB+Fzsgd1Zapgio6Cc/tQgNMwqWoZdKIctnHb3n81iH9W+RbyuZD5+Q9wNYu2SlDkOQlw3aL
nAlsbidWYcr/sI8NIHIzH0G2Q7EP559avQkQPGBoGYOnG9j1H9K/bjP2qaH9vwcm9FIm9n5ivPT4
SLN0v9KavFSJk279KNx45QEoxWs7cuPBXVrhmxGPU6z5eW+yDqSX6s9onZRVX1lu5uLKLQ+x+bQW
Nch4p44zQIvkLWnbJ77KlzphlDuccKyfGsK86gIcJMM18RNlbqQXGHYrPt7cXAgzrpDlubgxHAWv
RbniFlpFUV05/Ito+HLq5inb8dC4EydEs+jdetxJTXWawq2e6oSHyZXGEN8xk1IDGds0jmorOZNO
E0d+EiBwlgo/IF9rPB7rqTy2KdFGt+G8UCMDWUXOAD47DpXOWMqOzbe6/xS42XLKkBOgiLx/GPrY
9YQR+4zqlo1nSU/aJ1xcF/EN1vyhY8Q3cvlEh952BebB6nyuIax1FGkOQGxCjSQQbQMWUhfeW454
Syt56b7hDmK2OywIKdRBRNKUtIyFRlXSTaHFnTPQTo60Qqe7gLl9+igQkFqMWZ36wS4D/Ws/sl9F
6iGimb5QPyY2F5ir+utShaiXdhebh4WNp6HGt8VQ4AAp3tV4jmoIq61kK8pD76fzsAYYLNArkmPJ
s5Bxje7ZSjkT8HwAA5DXg0QHiySDYIVYWKx7hfJ5bcdJ0/kQ1N+qt66ZJd6qt0Q6RmQ6yvkdTMBh
ydS9yBRFG4G3xAU5hysYBp2iKvqpKeJ5TQ13ke5Ba33XRLvDRnJlxXLjKPFaws4pDVGLwZkuvFpz
7832GPH4wwnMNCXIjTIo05XXOfQb8HWa5mmIFIpw7NMfBf9/mAQtWansRSYZFimLB2lrP88d+cnh
bcqaN5rNXjlC5eF6QwHP5kvEvDXi2GPxBgkA0RUVbR9FipZtXgdKEHSnIPKUJr9G2NCCkBws+gGw
JmsY+HI8k7qh2tSMvryhsmog42PeTB+KQUpOSBoc81WiCQOSEW85nRILdwmoGAcL/WFRxl1+Jtqh
yMFqBRMH7a7AY2FDX8J9BZRXqQNhyIKhFDDryee06869ZdE7TSWvb4DJMjvYFdhfMBG1c+JpxpuQ
+BN6ivUvLlpPZibIKXsYOURkK2hnZn7hscr+Brl1pwMLrP6skl37l/BoZl7/V3HpXREULXk5FgiK
OaPCpoRsFypHxi/H4YywOPOwKw1ExFH0y77zR50RrnqMmKbbEb5Zz5h628SZyvy25wzgsiCvzFcp
dGCjA63gJPTB1zQysZPlWAdN9AO+P1tGX3I42b2ft1NR/Gil8JGm4nOf5vHLMtN7iie434Xj5EQx
aLPYLejljsj60ieCKIs8P0H8gfegE9PI5e9W5ixDIhY7Nu9ZfJA5wLdkNDIc7DAc7DISznlpeA3X
goGOwd7did7YAKZAJ1kf/Eo5JqGUwKtqa87MqjlLo9twSP/oSK+Vinl7p7i89N8NTL4Wi+Q157Wl
Xa+prtwDcSVCNzLEY9XjF5ZwWIgOeYVJ7g5KozCjCEm9FoT9aEUOESAZBurjzKawX/BSMsqsz1t7
3xjSMVoKFxVATCU0FxVg5BjXwUWBkkHNd4P8Ix5M8rPiSkn71noT07WlwAbWua0z52vc8aijOlQa
B9cVWbbT/XRczxW4wGqMfEU+kBYgn0Ti+cTn9FRBGC8hZ9bVclqhi087K8xPeXCvYzQkMyEirXm6
1HmuoQouqwMVOgkCiLSTmJ2Lj4ghfdbQ8sDGPezf1LQ+rODOUdbs6K9ofqxQ2UV/atASIJO/OFID
fld2BN1yZ+ViB6x7LMNj/8vhbxda1W1hmZmH3ce0L8iqGDR2F/9x/XCVglSigNGGQ16trUd9LlnT
Pip0EGR5BPU6sQGc35fcwB2xK2gESEeywQB5LboamU+JpyAs/ew7ulRVdJiLn5L+cf2NMzYtw+Wb
XK1215oOFwIr4IAMvVKlwZf0Lquel1Lop/5Kirbf8WEPMbLHmlfqy2lQMg/YnDw98YreBa1/9M45
yttXK13eCqp9mJEBQiJTTs5F5kZeHNe1OuKeO/ZvZTcdUmyaM1/Y4WGLIiaG2qEskJaFjiJlXs0B
ae8fTSDH9ZtQ5bGhLVYknprqyQGbqlNDJ1gV/v/OasJDd5WEmAPZ5Eop8Ma5BXmgA4GIuYBQz7Vv
IMKyRTiMlnWNxCY9AqoK04wvQ3kCe7TlLmIr3i0xt/w+RdeXTw02qYWQeVtXXhrL2z66IIMLutOR
JaBy/LAc073IfETimp/TpSb8b1yQUSQqBOUxkckQDjz7Uz2WOluqI963xAnkcjQ9nQNxw8m+xTcA
BeZXLf4rdkTK0ahDzrbGyFhx9VLIYdm6HGtQahWmazLaCdxfPcXwf/mIVoyhjKWxvcTiOaZibCiP
hAJOoQkvewgB0GjnqBQxheTn1bbE0k8G7WS0okMxdPGOWduLlJR7ce8Ko0aXKGXDWD5U3BgUiJaB
bOEQUsjDr2SqRH73fgf59RhTBV7cO34yPjFMPqrZ3I116+AEClIKbWN04OyYxSm740ZUTY/80Me+
Fg5bMTf8VdILLrP1RoYCsJPxRK2HJqJj1lERubo0pTkrOsktn4Q0sDD9EgzddaLm1K0Z0OYQaB+B
prfuCF8jDnftEtvq6WDgAtaX3VwI7xzZnXkOj1+Sqh4qbOtdH3KBvVnufO04j4pkjXou1PQgYjKc
j1xyp01By8xDW5YkVV5oqraXU4O4BksrIAuzsJfJ92GVrqvK777sRmM4R2ocpMsc6NkpgVhiWLRZ
xhcDkwEnc/oI7ito9rLWPIMv1cQtOayIwJ03RrlXhJZbPBYi5sqBsbFdJwXG85S2g9FrRtXFhSky
/onT6d4J9V02La5Y1S1+hWrbYGZ6EArjSEs5mRlRLJwwS5YPolofWrQzGelA1zJWTvNEqo00HpmK
ffuraT/6l94mh8JgYwo2ua4ipRUHy5716TSd0HZTDTvLl8yMUuD1rKL6Zjx7W50wYHlFJFzEkz1M
CZNPYN10vQR+F9eeVZEKmcvHWtfPLo1fwAAYfFykj9G2iuq8Dvu+tbVf4iUZIMh+wwBjdeY/av/k
gX9Kh6mswYtOL0k6PQsrf2iRryWkhAmXzPESJKrmK/YgVZw+EmeASiq1ApH17Eqh9I36PbJT0WMq
dK6MT/xk8D2mWL3F2T5ygDpQ7qFaibtpLW0N+RN6L+7BsT0qyFjDvYZKllMPlagfAKqIbgl2fGZj
40mt2dFLdvSUJ5XxJIyDxpHVDx7ybZAyASxnDvIhWH2ANM09a79oxZ7iDIDYU0RREDpD78MX8Sdx
heIu+R1rCk5XA417VN+lsvKJUp5IOITjPdNPdGkLjO4U2HBRDlBYBxssiscxJs61kToZbS8iyXhn
oOpM31qPYnoVYpsjNc0C4Idi7dBRC134o0Ezn7WLCYkvjDP7X3Fm3sSImK7juGNYu2+pqDZYtTIQ
7nymYujzenFp6SaCi4pMqFW9J5YXXdJwkmKXRz8TM6+ZLK9iiAGX7WCUsm2oTwUGwYbUlsXJjVCe
oIFl3uLWUEkT+l6q1XgM4YCPb485IKyZWkr4ZnkwY/qnlPU0htUpHA6G15MYrLccLTBS86VptGfx
HjE4L/obV4sRc67Vf3Jy7SGfMlPPc8NJZgzdaHA4uZURwpn+ORAzaZC75CAiNZoX3zFn16G7ldyo
8N5UiHETAn3CwZiye19ufQF1X+8uvcaCvo2v24BbUh0tZ5H4OIdbtXmWBFmJE7ZQ2sOZriEnJivU
UhE90YZ31DL13uknC+8vQlkbIqjzO9eV9FDSo5n3wR1pKdaiSwI2uRmZQEyg7oq9KpJDw9wx6WRV
5eqq7D8pYBgFaPRL8loO4rMy00eczXaqEkTvxUtYymctXAJwg23tmCSuarI1NFrWVOxuaUEs16f/
FHYu1CGvxZFUMnorU3/NY2ZGtAHyOV/Tbicin8JSN9SP2mkskB3eriF4SjFY6Ii1dpFRgAbuj28t
IJTunr4hGWzoXO04LM0+nlkfgl3c9qBCCyqgySqNKeaLNVjBd3xSMTE/q+pzWQ4Gh1zhzom5C0xx
5rxPSECeA2b0g9k7iTVhpqGRkiL4b+1uafULW9EwwRjW9+2E/xYrGEKafJcYxUjGeo7LNahk6vbe
gLYqlIu1OP8wN9bqxMQDZEmTYKirnPiN73uPl/DxzoRFcnbnBl3HCsZZcyyUNIGqLcWcQEycSF4f
U6YDPfm+z4VcR+OLYEdSsCNjDMAp5cZ3avOav3pMjFchjQ7a1HIKAAJOe/SSwOpE3tDAbOWgsm7L
oZ1scA5y33sWu0TILiEqNK1kEK2W9FJEEc1cepBZP9pkc+vAlXWWYBdhGTLN4dicG5XOpOGxEco1
wTeK/pyb+lmpMUoL7z2CX9ZjBxXe4WOc4kdM8Ol2HJi3EGE8y62jBMQAbWOGoKiLaIZ21WMLxgFW
yGA0BBYPKss6x5SpIr2+M9p5LpQNyEJxY2L9qg39cfjtPhiajop/JnqyJiYONLJBdwjIrIg92aiE
FbGnwj5ZDolHHLCOpqNyn+FB8RmaOYDV84kodvknoYqwet87mKGppnOPCDGdxRcJqRIBMGJmFSrz
s8DZUK7eemL2CSj8CCzKVSkRkTltwozPzgwia4mbdkpJxS9Y7kP6hgGTik133kNVi2XpusNoLtDc
tlzjgoozOGEzp1MRrTSPOm+gZ61qVg+C5guBQTA25TcbNqauv/lkiQsdgxTmlf05JLYz5cQOrtA0
r2qavLHhdF1JmG1xJLrDQf/MmXY6C+ENkIk/G4KfjDuTszt+Fdqg/8NST0tRc1IewLfprelP9dRB
Dlrc6WbSuqeZqHt70Uui9mQokq8bwnnN8kuPAkmW7Pk+h/PrGXegpu03cgv1lNfRn/TuMef6PdSM
W0PspPQEIvStL9Lf9WjdjIFpkASqotzWmSSF6Iuqdtat0q+dB/YBKfwAZWv1LbI/rFDV7k8ph4Fe
7w/j/l2aI5s+mHtHPXdJ0WP9Z/LKw1KpcZqce8cK3lf8dEBVDgzbqcVlnAsKpNJeVF19tYj2NiWz
d7hHHnOFZLxLk2lnauuIwLz6tL5frKOyHfqVF0Ec/ey2gIfDelTUF9gqAcZHTJf1Ut8SODzmAJO4
MzaHwzkS+osqFjdTrBBX2PnH4tkeTSbJOrUFVF64sqC6W23B1BGvbWMvbqAyYP28Dz0K7khHU2K5
UULXSz66XVu5DQZtXYcJ73ZifKTh10812emk7xbuU4vJVo4eBVij7cNF+B6kmcIKt26vRMtEzLgW
GpxXAH1XPuE0Ok5oJbXALLuHGUALzmS5iYZJtvGFsA1Uob2CVELQrdGaM54py7xEPYM2uQqqMChR
lESm9MLcg61C1v5d8mqXaI+hxciI42uumOzGN9CstziWbiTyhsQ1+Bp1gYbWyeYVKaTb1NpEHp8a
LsO1yOyhl58qAM9VvRoj5Tq0xmcA9bVT32OOZIcoQxp1pW+4DS6gl2NR5mhduwShkDzCLn0H+0gn
tDbyNuAFk4tzanEMkOTg1qDFNDQ7SecWX/fcI2Z+tobqDhJ7JHHMibrF6jDN0LX7F4/7hYUHsKef
R3jUzILzyp4ajD9Yl1mSf7F8J5wmekI+yBk6IF26w4r52BuYOlkw2OVwCazoAQmpfCpi18Qvd+jD
NsFACBEwZmOIodWJhAija/NJG0zYhZjsLNT99W5U2l1ujfsQO1o62piDF4o9JrDmVOpeOkI+FelI
YAmt2yveVA5kWAjIJXgl8ZYPbsfUVqocEzxasrW6Q9/PWMtULvG5xMJxNxT4tBFpgJhUNqk2cpLL
apLXoYVMBNOvrOdJuFPUE+KGS36mPD4owfBpbPQvpvG4dllcnOIDg1Fv0DhKPq2bdi0/3c4qTzzW
87qetMrgJgFuMrbBM1XD50BmQLbwTE97UgC3iHS9wJ9eqtqJs6FIuEKWjtS+6qG+20A5nLS2lnh4
w2xxIcUq+X/GYpG4LNhCKzK0VFkB6WOegXHrh9cOfhjaKsf4Yw3FNBTjvdbogTpXdi+dUhSLsvQL
6p1CKnrlvywmLEXNfb2ZZC04P7E31CSghv5tkaZ3mZcdfI0uMhTlfdiM5pqBbmTH7Gb9EiGMZp65
Nt6ESBo2gaLqnsnFKTcUT0x2Gi0OCSu00j7F+oqHEIWRLK64UqIantG/sFAgwcmHgZWjKagFKJhl
555BiXutyn5GCAUEQ8WwFcvjUr2ibx1CSKiGcSjwbONHYPE5N6my06EXLRvCAnJ/R4NgngtncfS0
NryCN92Xcx10y4dVWX5dcyvezp+0oA67xILfcjPJfAhOBoSqGumXqSEac5NHJBd4zCYzPKLHJY0W
jCCb05nGmFcIFIQmQHVsQ6k7/dA75QveuzNB4yZe6zQEDAokBAZ5ByC3GxIzNLxpUfEA86uMPmks
gtED20oxkEMglTr335mpc6mSOafaPTampB4uQHWvfAN0m0Zbr8t6S3QOObPp89KfYYXOk3Ai6Z5z
plAqlgmUumsnww+FA/zeliRQ+TA33B96GbAoUGMco9LwNmB9MOAwlIeQUHuqnSYoCxkBFlF+JlUW
xFOGf5jZMD7WQavAK+Jq1rCC9rt6jo+AKhtccwOL2r+ZAYUh8Y9Jz5n7a5GBlS1OUvFPRmCxqO3t
MCkknszvloc3BQCMQqtUVXVYo4mbgVKHLln0p1Z+Gcg7l34ajUTPHnIt+skUM91tzwXCJxLZQnkx
yL+Q+7U1PnRI5AR4q1p+8kLQUvhS4w9ay+NUAGWkOolagk89H6FS3sAzqf9vv598CY03F3VP/E2S
r1BbYI/tlK1MUAPpwdhlEuSjigctMd4S3iEz/qrAVBQhqz+zwRKu0reGyi7ADKA6d77POGlUetRy
eP0k4Zl0WzKbB1ELKmJxthcwAKzh1vODq/VLWOPSdBWSb2WunbRjohf2nEIvoomQyr+Si489rOV+
pX7ZSj0r3stG8Top5+hmKSQgNMsL80PTBqyeEQKyBIponc4FYVSdlKvBmyr+i99r8Zt5oULWcaFn
jKHmfneb4/I8qX0QVTt6Jrq/jssHd6Y9+AR9eGCyu9dixTVzOBR5xnaHnVC+bKUKcRz5MeYIbaXm
uWOgR0iYlRM3CyFbxL30tIUnOq4vgzq7BbkuHCyXWL/3XOxmhfE56ESm9BMgha+lnqAHkE3iSm/I
XpMajkyVs6SZdofppgECnSL/dOZ/OmA26x8ost2C7UvUp6ssD1/ZTIOpCgSFkK3UV65GqGtIfb1T
T00ynkRuU0pPgfdelJQ9mWGLecmQ626usOlNuwkU1GDNx99WDRgMRMp7ybh2c2y3fNUyiSue9Zph
mlaEJFC7c2hae5V9TjNVuyLLlWaRO6EKW4aXi3KQ5vmLObdOm0lUuwz3W/chP3GzuYPFAHx4fW9w
a0BZ2kiWsiKcgVRyfIrudYZLEyFHso3XVKRIQC+CTcjtax373j8+lFYLSyr9EXjY2FQkiBGTINnm
TOUVk3Jj/RwnePSUf68oHwzH8mKjtHgxz0ok6Sdl+La+EphKhfymod6FfaCiePSNcVF6xWlFsoR3
FglcZu8sMhp7B3nroAXiO3XDpdwxYbhATuLG2m26aEg5rJDZOdcb0RyAKJC2ZK9Z2Bx0QjUdoFp6
C4SD0BXQyrn4ByMHb7kY923SA4aVIHdZbtcEW+YMTIqv8ckYUDMWvFzUNK2E9BaHgNOBhYuBB93P
yi8BJOm1Lj3DEi4KNEBRjQJRp/wBwzNVljPvE0yNiJBcyeSKFwVJcAgPCeK7UDZuh+MFfYPzcsvo
Y2SQrV47iFM1tQ5TROS2mN06472yk9gpk+WhtNmbHI5v/ZuW49wyfomjMP+9ZElE4cEaxCBCW5jq
ArzwpjB8fc58cW1PMjWQFLSXk1spOyIBP/tor+33xEzDYm+8Ud6yg+iW6TP/oyY7Y1QJ4ztikgL0
H/27HHHlQXqr1INU5bs9RmbN29dfdbHZhSp/FQx/FPE8hMYZVFl9rsUCcs4EJ6oPZBd2c9QdIwta
oqyzLM7XVaP9BaEr83uCNIy2/AU3Rww2CQCqvNrLj5EJviCUQTuiHTHSC82XFmgcse1W9mmmvkzz
v4FkdZbfawTjhaKArcC5frUyEqtzB8m6AyyHl4OHsE5oE6CgWZ2Q/RF/UY16nhJcoIpql9Lgl1Hu
9xi8BJOWS86r4M44aKh+VHy0iXg3kUXFJLDy7Ca80HZwldbook2niPq+/7Am33l3cgzx1MSJgnwa
u69CwtuV4faNiTVa7H+DehIl8tbW7FbEVTHqdf0eyLfZXtpVv7Rxcq35lWntkgvSyglsfJqcGMtf
GG5eLDvfM8/Kw/SdydQ7zRhh7ZciPr+IuK24bN12pimfsNitH+WeW31F0FXyq4r81Z1fHdOrOv0r
J/M6jOVVT+aLnopwDEbmtNzFUws6hMauV+qHfqY8E1C9bkXHzdoYQwFLYSmQG1vGs2L9E4w3nYc+
Lb6t4UXG8a7M0T495oTBaa4BiQroo9W5IS9gh28D/UtLRW55vyQk6SKqbbZE+XY/KuXY74lBp1hg
JCxvGhl1A9ttIr0uhOIHeHH/1tExvKog/zt86oxUmpnlFazNpF5qcNLjm6jX9zTLbiDtII+2ART8
KAvM+n2dhqehjvdJH+D7lwHapSH+J+F7fVbicQEEM2AbalB2FqYn017tTF9uFBgMgRbZ+aC51lp6
AAvl+yTgjEPinpm9tmBbBuaQs4orG0w1RlkJs01XAesXkeXKXSAT8egIUxKn0e5M4y29cDtOIu0K
634ESInptsWxRKcbMSUM8aRcqm2UU5X/5gm0dk28CxQVJS9NjXfEkfLP2k5y9tswO4lTiFL0bJHa
Ge1V2sdGGZ4Yhf81XMEXDnooyhgZWme2HhnOT38i2oSY1//J+Hnmm8CkodiJUYFAqZ216PcN66qX
lwpH94A/EBuRQWVP33d7biU9/kFRfwE9KW09fpmLZfhYZmTEm4+k+i04VIwN0Kh9R5YybePzAI+R
+jLJHirrWpPVSfTkOfGKSbMCnMsdOyeULbfXMw/bKW4MTNUyMRvdQ8DfyFn0hlwgAlrYzwY0nTwR
XXNUDkXJlY+K5+Gnq3o3WxqXPJW7OIuleKncEwFtd1hbR/FtsbL3JO9vavZu6RNGC9tYcka8LxoI
8NKSMUxCsl0K12KEt4zScakhYYCZsnXMgII0HCMo+eA8MVDR9gIZLMRLktAhyH8PizdRnDcWeC3p
MB3Dr0W3Va6NDaSHTbShcRyXJw4Nyfq3sKKl607hHFvSi6Rop6zXPfkL0elDE7rvldRw35egPrR7
hNOXNm2wO8mk7uNaPdHdEHQ6hQzcxJRqAxa+LJPhVm3x0uCXxcjpTN0l4wShddER/J4taoRUa7gx
S1AYn2R+AMMlJHA14mIMvCECFIRAEpUxGncB3E86Hid1kG0N7+fmlkkHFVuzs141LnQ19rrhJOt2
K/2n0rswEF7gQoy/h2PpxKbME1FcicD7RUclEmW4KUnD0KRRp0cm7iEeuLLK5Q8/FQH4A+ZSPah/
Q9QMdgyvCZ1l7Sg3mAOt0S4WM1iOo2hs+ZnZA3dzeBBj2L7MKVWh8k2tYLfLb3Lb4JGRro18KksG
ktWfsJXTKyZeWe2cDT+iqsJwNT9ShYYwuonxFsbsPOFvOrxIKTh0CR/jLO0nBt3Vb1K9ifMDKKIv
xKK/XvlgUuHMQoCAzvGwKyiSKs5UtECC4VoHSSJtjZPA/qfiderLnqJkX+FxsKxTzEXefBUGlrTy
rWZjB78ak8Y8JOJR5DjYyecJeONmd+eU2TPntfB69AdyHvC9sJVV4M5aRzLKfaR4ecwrtRL/gtOK
D1clua/KV1gSHT5iMHRgO1vQNBn1vvA8lCkB0QN9a/4pusuEeUvWO3++TUDrlo7CPIL7JIpX4JKG
+NjM8wvEymJb2KnpkmkLrWXBxaxNahKf4MzVX8HU2aJYZj+Dlr8bBAgz/t4q4fnKM/CLw1HXtnkF
gQMz6LoLjad7SzYSYBe6q1bd0+JbMEYRxfy+Ku+UDB7XHk43AQCq1xXAm4TzUyziZXkO0YuaEToa
PLab2P3hCpy6m6rfBcxe4HMG1jHOxfv1FuLfXTFqsWzrL33+rU90fnNd7TPwG/nesE4qv8zC9xuG
N0PJsGvsRRmYJl6NkpD/L874RCY1hZC9YTWYyDC9t4cTXjR72lp3+31hPkP+hO6PaIAT1bho/pPw
BXfid4IJpqVyLK+eQBJz4V8y/kcsGqnPqcvxQjgliDbOWl/4OmP5LdFMMpDrmlTFpGYBt6Un8f/8
ZgKXPqJ21EK6Rd6fm+q2qs6WiFgUPGgGR44xmLT1okRYGx1B6h26l2UihpViOBZquZQjpMP0/i9d
YUJ9bH5/LALUSbAanfOJOzMJLko8kstmhodf7fT9FjnDHc2V9FJa0+Oe0HuPUwwbl7BPmV7FZnsC
fLpPStMRUX/CCWWJiS/ABx367SiUOJCApfwzW5JwDLxJDBSKp14EjhA9zDlBsQmmwq1t4L6V24as
aQTwVL/8WMP4JNbCaRa+0rOAL2+i7TwPTwLWX43RgcFVmRLZrD3EW/UjngeuWCAYJiraqc6xi+KI
k4/yZRkTKUfomiyKzFVGXBg9/gdgzgEFZZTbEqzhmdLPFjnBzGCCtIsM5C2Naq2TXv7yRAoFgDqm
L2mIA5bT1ZCTU+rP4yefEaOyHLW4ldZ/DQ3XCrc+VWa80+D8YObV4EqPNts3TI9KKL4Wgnx1ITPP
45mWsPM3HXfLdleIJs89J0DwDGmPFsgYI+SyiEt1qN8ltb0bTedmoLyA7oQG0jZBIg7RNm855n/6
8WDymvo9YhgrlgxXyRUzzLU4nVYAP4f5vE47mXbF6NOMFbta172e3ZP1UWlMk+LZC02kOkV1Tfyw
MgdBAb+RQUXButPSH54slhH9IvbqpSQ1qRvEb6jnY9Ir/Q9N57UkKbpm2Vc5dq4LG+BHtk3PhWsc
F7gIeYNFRmSgtebpZ3Ha2qzSqiozVLrDzyf2XhvldVhIG7nfqLTRGZd/WFXsR3u+sb5TWNsYgrSt
IjokEJ3BOKh4rVVQHM+OXIMoC4+Fdk1Jpjbj/gAC+dDHAkvCzm8nJ7WYL8LiqBhug0Oj2IXWgALB
wEI2OepMCCFqd106TTFTQp4/dhx7vLnK5KG24gJjEkxlTUNGYIZ9JpuqEpJLapYGrDL4qoO7qk6b
LlSZTkru5Hs956p9spcRCdpmfgqNnT0yvwrtsCKTxkzEZ+sV3U41dFdVWbJQUTCJfosG1fX95lTk
nm/Y55p3PLJvUuUwjTjVAiKkoyjdCTFpAGGDMW4Xk0XDWoAmuSdxCoNATAg5uvuISfTrlLRbfWOx
XpJ3FFAdoh8fG1FnrmseFEzsRhTlSqed2++2QbzLyKZkFmzEtwBbWsVOdQowmUFxkDikIq3ey6IG
qpjvM8D2CEX2OZSqBiJwobJUnKNzDvGozJj+4l1m7MsszwsvGDZUw0GVEqHvkRPqUcQ9EuKeeRYg
NKcTIil6599MurYWorpu2GmT+rAXBUWteOQDyoh/upLN+oHZ5gFFWRonoBE6B9FepZxwObP/rzZ5
jrYFMng8w/Y0knuYRg/FMh/Mf5+A4MhK0aLJK8d+L0wqwKzwKiBXPF0z5U5G+XMuq0cK4VctSMdw
yF8Gt4Bcif458rBYxBC+EbJzXMqHiEo2goMbBma1wnpRa9pnhWSmqraohxA0xHtsdiMyrZBfkpdk
JfSl3iNW7KpJybWL6ottWi6pY2aOf2gn5oxc0eYw6OM+aeOD2TB+DhqCvpEYWGjX7MzV+X6rDKm4
uNa55jWkTZnG1cCK+BsFRGy0GAVEBr0HenAPsHEtNdU2l8hCNPytFQUQ0z5hQe+mEG2rHVIflPvH
Q7bya9w2XhMAFZFOSVWtjQLT9b6us4eegqqbdWagykOzhscs23efZ4+JylUyOU828d64Z3p3t7a3
GfqiNXJg4hwMv+0T2fPpXnDxtcMxYU8CFmkLEX5ToDSNUZpW9EAc+xn9i/5AmqTNl6ZdhA3j2v/s
JDYVhP5O63bTpeodTWuCcqLEkwWMTEO3bLBRmRWnQ6WQ2cPOFs2G0kIxx7dI7l4Rsb8w338gcEPW
PSJ6FDQXGXEHEVWEFQ27Fv3MyIrmVV+1VJ4klq2mLuM6X0LeaTk4vvQSweBq7AnBEURVcIQdzWB+
iNm+Z6Rj5ajNAttJtX7XFuOagsfTIaJM2R055obgLpdzpl1EeCaYuc3Atk6tfBJrXmS2l36Fg5z6
I8+RSLqhbKxejW3LCyLthNehDGaPsxJmyGq0oYZ+lZKJkAjSG6KriV00w8eu0EpX0P9DTKMtiFaf
wghynmpTXTPnDiPS52RXC1N0Um7dlXz5HKvkIRunVcnke/llivGQI7rXlAjBk7Zrc3s3coLFLTeV
sVuEmwJ7CD4KWcAQALodYdq0mYYsuiqTncK76tdO1jP8tCbmbDFFcnGMw21bq7SEztADz8f06G8b
FaMB5ztdSt49c/wRo6cgcDJRa+wFQIgA4qxuEMVC+A71U6LjCDK4oOUV/FSYK0bTwSKtT3OeucEs
OYQQOL6rKQEkNEIKiuLcUKJIKZoravO0Py9Xs4awzx8IUJ6uCDD5iXYkkbXohZRyzSGz16dpz2nb
5dd60K+joXljjs5jACw973T8zRZs0CnU90WZoaDlKmHXwZY/nrrVgG+jGW26hNmRwvDZL/K98q+u
h2c16s4qYpECsciwUef44pMG3Q3VJo7FeZSK8+C/DCAy+6Ri1CTAjhOtvtbRGUyJyW4KZNSWNAGW
vKZj9fZxELaLTOOEENjCPG5U5HGAdwCnPobKNZ6SCxhDuai8KCV/Lqs8Dvl8PlmwBgdWhUrABmh2
rToG+PCnEVSPuuQQEeZgnpn7Q8QfamkA8pV8JUN19PGdcwOAXXUY8aL1E2HpTPrpPuigjonoj/oD
R+MpZ4I/sNiivzbjT9ZzJTIMrmLEqBEJzL6qXs3qc5bpFcrkUvju1F76WqPdgdzJ94q4Pf2GNo/s
dJZpQEobyu0kKXcpznixKYse9elCp9yO8BYWfuVAQ0m3EpAOqyNIVpkgAGNlDqTFtDoM1XOLoW8L
iPtdS0CayIZr9q7PCMSv7y1e9Kp4tc0vVdJX8i2L04tQk1OJl7+BUlK9qzSnpvxq40aElNcgtWwQ
IM6gbZmNLACJcaVg1BKn4iOR4tWgvzYSWUNTftHj8dRbzamvWfilaFvNawXUSbFDvC31SoVG1OQS
wjn7UDd0iri28g/Fn9nRZecQlP0fleRbi82FzfoFUtZWH+f1SC2sr5PJP9pFcsTmVrKJ0u/Bi916
ssXCAJ+gFN9mhFK03gfL+mUWYFoHWrhDk355IifFBl+BJ3TMPnrokOTCWtpq9ANZDc442Y5QymPJ
9SwW8lZOkOggH0OShTwV5JF9FmTlAU8bRgFTLyNMFM4mgch57Z94DSEQkMQIr47VboKGtUcmKksM
NONTUgMpVEiNYsFfMwcbuoR1Kw0sT7W+OFqD6ihb2dAPvpIdLPnNkCRIXeFeSIy4gCnFzURnz21H
GEzTuqqEWlya1rJv85R5iyLtrOuoz0CPJK6dHJBoAH9dB4bxSOLw0fbkm48z8XK256/8tANgNR9F
ojjliPEC1l2+ynHnqIRC4eNuh2kH6XLmQaDM9iH/ZU/VUf1pWGwEGuYQGRcal3zYhDU6GzC4Y74x
QNPivsaXoC1eVusMKbihUYizbY9QfabT4wrMSnzpt47ChhkKAQEmkz0ThwHBiTvKHYQTMngDE6cV
NHytPHbdeNzibo778H0A/1Tewpb8qMFyC/0+VDdDzJtKU06i/xLhW4vZW2XhgppWMlgZL1I6HPcF
GBa2DjVPZPVvEXt3w/CflTU9kE4qcPcGvzsiW0uib1oJn8CPTn3olwGzfkt82CR9/ydzT5MvA6LF
0vrAbMI8vt3pzHQGoW4LnbDc+7K5ahlZMDZxo+LZGjcZohByAkSicBA5BTGc1/iOWUmAm0agSX3D
Kom1wAzie8U2bl22XwQaaYS0rE9EsK/KuT+PzL1S3jui9xLzAK88NbD7YbydKyCd7JMn9slU7AoN
3f+q2IbopQn8tVqPqLR2pN5H5NazF/ZZMjXGubXmC/1wqdxqvWc3nK5Jq8yW6OHye75xMteK5sn+
fM/TZiX9XRyvdGI0HyyTZo/bcAi/g5rdq/mRWCzV2XcvqltaecJVNxHCPXthiFLaGAjMppb1LWwl
f8Bn4iuIv6zsnNlfKavsCodJwWQ3YbKbLw4TtsDLwJcOG0XFuqidspWOXbMdeKSOLTzZzMfs9hKN
row3t6iesDwqVudJiPgg9dAg5MpEHd6uha95sRTcuiC+5fm2zXEL8ast/8ILXCPXgWXHK2ad01hB
MWoTg1KsvpuguaKSNB8LCHuMj1a/jiLqy4TPyFbfUf/sVaBlANEF80WZCCUnpHIeTz6VlfWcmHbV
63ioTg0ecsIEJbt2GZeW+SH2mzOsMyaIa5mBBvUPO1QWvQGmKJvlQ+XiENqaMgkWBlkRH/R+0E2J
AUXtremeQisZnG2SpKfxwO2LA9hiaEHxxbow2qZ2deoSz1jUux0Mnsk++RrHevmVVP7FtuJrXG7E
BN6AoHMGcEXnkKwOrsg+jvo56lLS4voj5vZj3ikOrKsZqlSguDb7mmzt+CHDOdk8BIiCsrY5AMrH
woDqIenwg4R7rVxpbIXb4VtpL0H9GSJN0vR11fO1EeN00U/AbqjIUlqr7JIScJAbKD59/ago21o1
T71M6HPLY/lHRz0AUqDv/lYDSxIQQZF4kMBh6Jh3uZL5EYcGqmb0Cpo4I4jQH91KZevL5CmUnRgF
dk6BK91NJi1mfpOl2svifVXDfW2uBpBRYAVNq5+Vu7lgFyAT4dffEwGiNJ69hfBKyJOXEiooacv4
eC21dH8CM+u7z+XZixJW8A7W5yip1M1Oo0oOsDS/+egwMRSbv6V+tNrzxKKI78UH6JccyxGoqn3D
l2A58Z97HylBblr7gdppwWcIljrdhPKtcKzQcqyceF4yqDJUHSYpNxO9NixPacEwOfFMixR7mdXd
FCSRSlc/1PjE1I8H4omgYall2Bjj0QF9lrKvgAbbAFgsVrrfP2bbv4dSec+l8jjoDHBbz/az62wZ
Z7/uT8FaQ5Vs+vQW3RI5+TJpv3L62XfZ+5imywbsxTbTJzFr5g8g2VWAgQsfxTYWEAF8eTPqJdMu
dtANZPSM8cExQwMUxg0JQ1gjSafFKz+alMrXTBmejYxYaxTbvs8fIqjueH+aczC/hQYNdbuVUzRo
H7N/ISdyN7GaCy5GrZDgEp3TsT1lClKQXIYQQ3U7gHHS0ekCRPVdGc9FGT0KYsFml/0Da8YYqgiN
ylhOyFRNqGDckk2PzZ9lUxA4KMmtRoJCNNM84iTH9yKGdE8XRL2fAfhH+zXG1CkLkX49a/lrRX4K
QZTRPUFT4ktcL4vfEJlJojEnZlj/ixortaDiAhiBVDqVj6Ll9BIfOqGqZnDrh2XsgZVHIFkl5VDT
X1MtdiSNqn9pfy2os+n12Fzt6aM81gxyd0kHhn+TqcZOT2IeIDAiqlX03mbiYrWTV68FqWCRqex0
NdiT1olAbFO35vYgK9pepp1dlrVt8CDzshvjZz7k/Ez0D+Rck9rkrVkDS5HiqAoFGi10ly8zgn5v
NvlBDf09HSrNm9PuVR3ZIebpFCJ9aXeAjsE6cwTpMM3iMOKZDjBDj85qxo/XItSCY8zWGRtZv1fV
ei9IDOsos3mRcUAO5g26IWKwiAkaaNfQuoBR0K9l8ykH9iaS7znuzgxEY3QeQ2KAtZ5KMT4FlOoZ
dbxN+zYQ2SJQaKvbEQcAwxv8huZm8QWwK2JmyFQ20Y5atUNRO2D5gmQRMNtU5WccvmCzBLmErRjO
+G7op32CPc+EWzDy5PU/E7YrCSpOdA4BKm6EcdmvLbJbGjLOL58YsMGmKScU+MpqY1fvNY9Khs5o
15ZuFKnJGWtZhQuobS6phtcL8akA8VlPOx1jTonSI1twfnuzrU8Bj+NMuRkxeY2fgSazosNUbCJJ
KwjdbbZt5bRkS1MtkBmKnzeMN2P3HLt+ZeIK1/B+bcaB8WJXbEYOKvy0OwtQ/QCJjOZP+DDjAbQh
2aSxZSzbht9Ncl5ISxM9ofU7wi6xsgOKaBZoCRCe8YpMCvNyOCPjJYsciNJewhf8OZvmRgrxFe5T
Xr8EzYUuPM12beA4Ece/AXgmLT+ZCDMPj8DUsKdYyCjaiPajfPgFJhoZryb6XqRugMm3DPo6EsiY
4bGBrsle8vnaJiKelUUoA3IY8wuGgRKOh3okQtn3UnzZmJOnmyZjQIOSUrd75vXhKQeQF+CikKg/
JJIusnij1X8WggYSjxYPHkUq2z+8QToBnVjwBtw0duUBsLo1cNMNlKeY8nit9U0NZuM/dvgM4rrC
wj6qHX0e3RnPcCP3xynFGa5QyLMcTloQrR372K2u0e901p1AxFgj0FCedh1bYdQKLaS2EDXYLkqb
3cwwLSW2KmQnHy/j6Imnv5xzqIhrR305ThDHiUExXwv5ZaKtVtKvKB+Br6euBHMiQxqLzmewLrPy
dw4A4rGrSPHf4esSg3AndDjM6Bf3m0mdqIgff4rcmPqpHt/i+CWDHFbbPRzuXSj4HqySquEyhPKl
hWDSLHBY2qEwVdDWvJsFBdwt4FLtuSazlZb/DMcG1xSAKj8bdrIPVfep1flRoN+ynxWQEqwGTiG9
Iz+AGc6kg9vR7/7m/i/jCLwSIXVDdQQJ6nDSrnSnx6ULwDKZ4yuJ9YfKfPbdM9xXSb5W7wWW6IbY
up47u06nDdDiTcfUUSAVEnWKkKBujildBWZcmmYGdjvmmXsVtXb1lnb9npCwfcpNISAcluKiJH9C
89RN8zYG4vcqZyt7od1BET9GYM9H3peJvXxQjqehIbUGTi++iJF3hGYvf1FGeVuxZgqBZwmYJdNt
KuHdANdH45J+DTWDarjX1luUvGN4GTHim3q8lVWct3z1K3dTztIiYqsxg03lruuN2sNOsIKI0eps
CNcxsEMpKa9N96ouCww8T30vbbV0i0c+V6JjnyLdrcMNw/jsh1N4P9NzjdYVCAObY4WYzTln96hw
pdF3letR0pwKxZEyOq8Argcaem64Rudc38h4/i08/3Q5dbsQ/4tDXqBn+rXl0eXvpTNaipnTou4E
5AXloE1PvXqZDBxeaXSoiyeqexNk+Y9fPipu+Mo1m+sQtOchzU8xC9P2Az/k2nxWTXsMut4x7GKV
0jdpmCkUBWbSocDmZUf4vQr6Sh3+USbfWOaBtuG1bYONwdisg4i3ZjKzcIcMlmPS3O0H+dmbDA4s
AXkq2oIAAmGjb/34URZPmSVv8tt+d7XJIet/JbCHdJDa5Xgujf7K8lzq3RzvSpP9RTPRveDFLbNr
N8IxDV9U2fKAeTIo81Nw+dFJjajkWSLTL9jmfrSPPV7f4ch2KG83GY5kDriRrQcHbCAjfkQihPGf
Arw5LPvBqNtBsyde7gbVR0GvIAOAJ82EbWjO7zOEw6Xl75fgSdIYYjBLhfwR0zArGuRdbjNhG3iQ
7eIzQTJh2FuiglbA6Qr+r/y2IYG0P/l3kRrnBagxkUs4Fk+xmrtDQCULaosT2TS2ZnZSBcVOsV0Q
IWg4B6vf4ysEcXEiHRo3MDA/ueW6pYhctAkTsUBh0G0k4BtiDWbmMIPzSWRGPExNAgO7TbMJJG9i
04DEV4UR5TOv4cMXTFQP0GMVZhaUyb8NOrwGGgendfDLT15DepSR0kSIaCBWaAPLZlKUxgK3CzrW
R0AipMU0ujiXNcBXy79wMUto+s8uBfNag6ZeK69Bw4QW0ojP6oHd1znT3TAXazVdvrG0DLaTW3hi
eXmo3/WIJiqUHNnEggAHMg7vFp+O6qHheKytF4BCJYp3jNbtElR5FMFXxlWhgcjUQGT6drPu4ptJ
b9go05Hh2wKtyY/YTJT8LH4KjBaGQOkEfS7YWmtudY2swawLTkH3Cin9ze9NwuPZnzXrMVLPmRhw
nZKALvj7zA34V/M+R9G60Fj3dO9aJr+1ilsXTJLCtRJIYE2fNrvjIZN2Ps2IZE4X1sK4UQGTYpFt
i5d+3OvsoJSeKcdHQcK2LbZSdjcdnkDKlF7t7pz6uEjyr7l4CaIdK6j/LC45En1YbhK5NMSMIHue
Qy7aIQNlN+9SIliVGiPOBr9mgdRBltf4mkaSgEdLP7HyiMPpiH/+iAIKW/O2hCI2sMqfRb/NGQFF
jCki5ekDLAsXvx3ciz3+1WHhF5oPNC0BR6VsA4sHcIibqpNTF6eur71TsWlh5swSi2Burok8h3Mp
zzsDGOMEd9CQUBx+SsXT+FwOi2Sc3MrCYxif2GPhFt222KFrnWwwhk6IYlIqQnklhodmXpDHZHwQ
gugOhQDo+GX5apyj1ypyDB3Lh045u5KQilnDp0TSOorO8dLzafINuUCGiDeW3VRfGx1tRZ87bfiS
Fs9svGpM7M/Io1rlNF7N4jbZLnfizKoT0Oa25FUZTJv2/RxbX2H5GcNlKeIBdd1m7l2VUS2J7SCQ
tih2QvqJIttaJsuACXrVsavvMogBFC9A2+RLjWEwzfVLB5iof5tMiIwsQ9X4we3KXcHkuYnesIkf
VWFxR3zmbbjhZWzkW5VfItvaW0AjOAxHNOEx876gjkCHgsUF2PjaDw/USBWkfj8aLjPqO1xMNRVz
l7ko8uFTxZgaV9l0R+08wzFUW/QYbxnXZgtvjuxEKy2QWgOCZkZUxA/e9uBFZVe4iHqoTKM/GZZ3
G0ziwh+bFuYW/lvt3PH2GhOK7C//b8HJyjMcAbe1WmBG1EM6dgb+wpKMUufXal8KGysagOB11aGf
FQTMZT9ISjHhEwRRrEKCVQSxVOz7wWAhGur4q4sZdewP8YlG4aasl5P6WHVfJfBBqqiNXt7mJHph
Q/AKSwqdm8ouBECcr+OlLgMQxGxySNaY4vP06+fxSWCIH0auYtIfkTDF2srW72YSvY6h/tIb98II
jnGjO5hwHalFFn+HnQFbKl0jlBmvOcAwhj8BIq8pA4yU/MIzbC3gcCQ38rCm3eDUr5BsIhRiCwOT
hMdoyKoKuKdiaGuXJyf5n+zABkg+YzKdrflFkjYlUyyyQqv+u4XEu4D1zOgPezWcbisEWFbC0CyU
NylvQUFxDjVUUGiJZUrJZIO9PfRWYpx7+dBW+ElbzxT9DQwFBAfeFZaymtfiB5lopYvwOiOHWW7l
uyrzCOUb/52hWlLQVdFzKeIiAGETpc9kz2c9/UACBAH96tdrg0lXJdjwoxVK1yr3OroGrA3zwWCO
UiLIS+Z7HKnM/d4aBZk5DilcxvRq5nbIaZ2VfYp7fmZYUxO7MuOdtxjj5Rkc4HjfM47qGbcGFHjo
iah1pGeEiEOSXXUE3d45nfIiNGyd/g8BWKtEA1LEqQq4EaJM0P9mpX+LRU/i+dnk65TYiCZzVb3Z
sLSNId/VYbvKsnmjwccM+e+cbCiu0DVxT3ZqXDa5+qbW5XnAKKIKJjPIij41gQwlYze6rYNyYyhf
BJLTzXWIEcf+ZjGFbgkDHr+trcD+swQ3ODM30ZuBoGvGPA/ugk3qyjc/1BhfGMP7PvpuUQ/7WHZy
jNf0FSh6bbs+hvWwrS1I6kTiAQChWlMvGHtsilOZ/fQgry3jI4vzk9GwPHkqkoHDbs3SqxtO6l1m
XKewYDXhfmpMmIDNyLsaEQ1vvzycLB2gA8IbtppAOkbEPEF+KVVKtPqY5N7oMXRp52ZD8UpaH6OG
PwNmbAaH6nBaVJbkesNKU2xG+8zDIGj2pHza4UUtjVXJxJKzsSPaMVtBrGFGOBfBXSJnyCy0I+o+
dKL1Ngeth+KWLobs0wlDNhfkHLBMP7cIq2MZmhr4OsbausQimr1Hw7WZdwgAjzo2QWR95kTDqfoN
ljDtiDOjLD8K3lci6gZ6aXMJDEcXpBH5RHLyrpjB0MCJk34MprSTOMy9Q8NB48Dxk0sER8PD4REL
8C0FcGzBR2wmNpGCIhdhIN1Lq4EVQT7IWxuwjezJb0TFJf2o0L1I3wSDleztxcSDG2Xof1CiZhGG
AeLoekpOKLW897zco9u1vw3/HJj3xOgSQJTeK5TXNuEFYaBtkmDCdc/exPzRP0xia+sGPznuSOLp
JCKxgogBPXF9M7rt2TxNme0mtnXEmeWEXI5Pwbs9KMzsGRd0r2IJNQDHbqHBEkAZuAdmK95OAYC5
y4ifM0WNVmifUvesXOFZbDkX3pfg9ZWi11K8IU++QEVgtNF/qWVP5FiEUIPhOAhi5Fcqk+XJLl8Z
Y+QApCsFlKa0NM8ByIWKAAh5pCLEs1mU20n54onjLHfb0P7qHE7ReAIrBVFd2w+zIJAquyM91Rsg
jGXg1cSkNtx8Stw5onjBxPResNjzdG6lgVdEVx+WXvGaMq0xvUxV3eW0MMP5hHqBbThEfkenUc3I
OWRStCsUm7Qt9E4SMZuZzACRAQHKaW7fPNC3BvFROc7BUiEFM1bcQCMgO7r6FsMkkVG7+sM1mqxn
HID26FLqM39tobsc/C00d0j6WumYufbXRq+tt5up+zUo5QRFXiYzOPJvFl8wDKZ9JNeE4d6XvrXg
BTDB49jHpHGXGMOIl01iYs98YZek7wmhzw2H5uRTUMS32DxpHLR1vxWUi5hC4FRTJ/fmseA0CyvE
Yal1UzSowzDa1Aha6YzJR2HtqwR9xsyVyWHCsNznmNE9vZW0jca5XESLCBdAMKIoQLrrUKBgTVBY
tVr5qXMC6xGMDBI54oZl46Ka6sZnwbHfM7DpX2vpR0g/g/UkzWavBGCTcB5nJHMlPY0KB3OCQlWI
M83DTjEo5/vsXmoS+XvaLXwp+HlA+Jxnn5Bs1OT+AuyHAbbwP94MfppU7n7hW4aEHFedp47aBRiC
a0mNm5kzqEpGICcmGd+hSnASr+PcVkxP6RkeVcQ00mRKErK857j1DSVFRUWxjuE8xbwE7klbeTWt
qMxCEjAv7tyCYWIXg0dhloi9fSt9yhzjGCplRjDDSiclpYXuQ5+Cwo9gAeAJBoVeF/D5+w6KTvgL
Br8kiAWPnqey1lNafbv6rgvL7WPcsw3DJ1324tdTNo/ACFlwx4X2oIRlSDChQGv1i7GKKghD2NCH
ik0rkIMqQK6EFhyY4VgpexuUHtuc99RYIq6fqQ1EAqCP7U/PmQ9KXuJefvgt+nH7EhLnlsXj2tBP
Id3nhI4uol81qVcFzOA+vEhZde2twUNVRyem7qYAp10MwEEyRqfA06irtiNTMBlwhiRBYURaYUA2
UYudsXK0UX+KOnxKefxg0YIGcD1106UGJaTrMNUVRJh00uOxJSAyb7hMdWJjQqZYgIyVal8X094q
zb2VUSJaJftzGB3yu4rRstblw3TI5u92sPa2op+NUj7rPlMKKz/DQWW7UJ0M7v3lFhRebFhoJBvH
WoKQ3kICzDh+KI/M9F4dKhS7zaLCGHjW05sh3Qnpn01QjZLi1KOB7xV8ZZ/t8rg/ak1ytNHRyTJK
EezfNfXLtkAQHZIz2ESEl6PjpIilega3+o+ih4URd0q5HXyuR1ZMKgoupQIUUdeYdx0G8B4TbX+G
EUeNsrDrrMi8yOkmF5R722C66oz5MdYVeNhlRzY6x3yYo2BRlrtW7hrMRZZBdcSOyIre4lPNyrbC
JqOY+LVxZ9j9BtfDajT+mHxYiTt844NQx26SJd2zVl9b9dQ1SELo89VXeucZaSoLl2EmzkonyaOg
wIYKr6oHxdrreAizLlqPxa8/yC9G6D8JCSjI9w7w4CXqBcBcX87HSD/xNamx5kvHY8f6m9AxZTOW
B/WHXLhtyL02kQcKckn0hxBLoc0cbRhJlbG30l9Ak8ASNgvvhNEuLeJZBTpqQqHdC9uraXSgz9i2
949VWlkhCRQnsgLANbNOUd2fm5sVPpp6rZLvZW16maegGcIYrNy0705JQf1pnqtRPhsxpMM/MyE2
1QlBvJaQCYYTPehWNWtgeRME8bl62J2Pqq9dL69I+oqvWV2Qw2rOavX+D7kgQTRrbb1Nq2xtgJwU
9rzVo3AXQCsZeuloZERbgyele17YgMzlIn1Rg4GJ7tO7sPYgiwdGzX5/JwmtU6d9B7RA+tT06NFs
DUgLNUL1HkemxEpRkxRXtQCkTOEp9JNTh0QFx2EW7gcJ55H5HuKV7zAAd/OfnOd92pMrqMS3wqWO
7VChUneQRNTyfvj9p4nELmLhHzCN0huvUNo7Nqh9NpVHS0ndVCoO2nz2oTDP8adxQ/vciFN+Gndg
Scn8vMwCSypim1ypXGPoXcZq14ysuaqwdmkPNWjNASm7NfrAguBkJpW+ahzoeo0XJASKMm4YOeXM
D7W0IpI1XNs48FPsTEMlHVOO7k3/kbIno8KgXDd41bqnyF35J57VM5OlhGyNLLyTZPIoMvlF/haT
foXZutZ7Ohnb97DZ7EczW1vFhw8mg0GRAfFaMh8ECVU0y8xgQBytqJ2Wa4uQKwy7JfhHBVN7mhzN
9quPdVfH4MZD1QeAD2RI4qlZqL+T8jsyVqwhsw7D6S2S2nNouIryMZCWTYc0YDWzmGjjYgnw1iDM
qvhkxULec8EKR1dBShvi3PzDT/BUjBd6dWiSJElITArj15BkQEthXBKcm/xDIvQQ75zenHiV2qj0
WtaQStYgQmqdfE7vEulOPxqqcnU1Iwk0E2Vf+YtdszsUwdeMwVcoeAGBAYB0SiyG9uqh98F6rP5J
q7jrUT0WSHDWhN0D2C32qTSAudX2C7/5oksv86xudasEOPTHJ9daZlHN+iYPN1OBAKPm9+cdhKv9
BB09+ZsoBAoMzU4atdU/kpUlplkXLHVoLAPg8bw6f+Nx3NBWedVEEwHIOWXdYW27/I8y/jW0Wxvm
m45sAWJxOuhSwpPnn3irJhCX0aK1L/C5RVlAP5NrsP1TtWc5ilmw9lcCMJKK0bImhmj7zzDNyTRr
YY3id12yRtqY+bVlzEv7/9pPzj+lkY0Vg4OWgzzm8pD3KStPoQ9731kVuLuWJJAeg4m69MTToddu
iRXvfI35Zur8ExZouOyG52ZC9uhM2Vb27bGI+gPtp0mekcBLxLuBbTy6I4ML5ZvB+o7WTteCV6QB
qFxWxXpODcj3hlvG1yhmKIj1VC3uVMiiSved9mn6uYeNqvARtSirwp04YHim2UO5qlwdKz2y2II/
ScEHSHSEvEVIobIvunEkh3JY4g3TdxLZIyaCoI70FG40wQ3MHJ4LBR4/OTdWxTJ2tXQKce/0NB8M
scoadjgyIVJf4rNCZEkh3bj07Sj1BG6TDMDIXO9i1gsp950Za4cyXf0T6n7VVROZrZjX4w3lyEs0
4Dyasqc5YBvwzU3wd2aqlNlHn2+SvU8wP8Sc4Gp4aTvbLcgJtl4IgmNraXf1Ku4emtiFCuVG82Ia
v6A+0PJAU3UKJrWj2GQT49ZgDbSSfv+vygTc8OWTNL8rUQlSOELmg3CNl71EUiCPYFBEv56GcVMh
aKipykzefeugMRHCxh1rMgc46yl6AFL7mqZa//tf/+f//d/v8b+Cv4XHwD4o8n/lXeYVEYDi//63
Ysj//lf5P7/v/Pz3vy2YMJppwBsTJv9WNdviz7+/7lEeLB/+D/Hj/TwUDMzknrsup+7pqKFRi1Z4
AX6XFei7cc4Z5tWb8xj0O+BA8LhR5RMymeTKXie/aKqRpxjmVpsP74aNmT4nvQ7cEdg03W9RyjZu
I6UEP4AUMcRRIyd1m+WNM7FqL8FfAXM3LFfnSB0S4FhIgMtEHFLloTRQr9R1D1KgyrcAu5TaQTx8
bALpiPjXFXV3KtHaqwMy3t5JdNRCPEUCr68zzygKz68SzwZOIlOd9Xii+L97hjM6eI0ZsHxU/5+9
M1uO29i69Ks4fA81EpmYIvr8EV0DqziTIjXeICiKxIzEnACevj9IPj4i7Zba9yd8Y5tkoQqVyGHv
tb4VWnfa+Heb6gsevMsWPoXVP0FV5GgS1oSDz1fApy/MlF/scxTFwAY3h8gdoSSQ22pYttPsRlvO
7bStXO/CJiJyGSCnA8eDOlJSG1UtYhUgCVH+gbbmByCt72HIBdV939p3sn1feyehZZ8CcbhNnexG
tJwIdHrp24iK2ivSVuv0vMnbC12CEDYIsZz4xjRrlYLr0sXv1ymqfwtEJ2EiTvStRMA6RdmttfNc
5DAgwLWdb2LOgQ9Jqnb2ggZLs4jEJGbY4aER5qCwGow06PMP50ndHNbYHXpvM56a2hvO4ueAD5ft
vw28//Vi5HXfRuKjrhkAcdK/+s//uUw5WXT6uf/f65/9+Wsv/+h/ruun6q5vn576y4f69W+++ENe
/4/r7x76hxf/wbk+7efb4amd39IdKvp/PyPrb/7//vC3p2+vcj/XT//6/VEPVb++Wpzq6vc/frQ+
UuEPT+D66n/86Oqh5K/+TxXr4uHVrz89dP2/fnfUGzvwPRkELk+hrTxeyDytPxHijRc4th9K4YrA
dZX/+2+VbvvkX79b6o1ULiYRdr6hkkK4zu+/dXr49jMRvLFliAVHiDDwpc3f/ftj/zE1fP9G/n6q
oBrzYqpwfYcoFOH7Sijl24Fn8wZ/nCqsuLewg45feBcJ+aPD0FnBduzrqHueo3BAC4FooOmeiqGZ
Sv0xLUr8BmkRp9ZzX9uUT5lZS3RFuzl1dQpoavJst9jOE23ErYlpKaGHWCRB427jRy42G1PACMGr
4ENGzP0gscazwGqki90lUUUIyCRK3SoGxtATfKJRYLqGfVSQ9D4lZZpTffxxBLAEgLWszDS+r7w+
UBQAnaW+t+rRDAebovL80BYLcbBsW1oaudoZ/fLBs0tEH2kz9+0RgJcTn5VBXk3Y3O0oWj4hkmss
wiRlX2EttiZ7kZ9UPIYAzSpJ3k3qNLiI50hMCL9q1a3AlbZpoYWNnZkOk0dP/GTIaxXNm7RU9tLQ
RHeYuumXJ7qk6yAMh+2F5j2xQ6U1roF9eq6KY6x8HPbL1GJj6CZ/Nlt7gP7j9VYhj1L7Ij60TjmF
EY3XsfGBY4ag9q51as/cP4UmtAlhZAoJfquMHfQgVTmzTm5aRONoc9PGjil2OlIHw2NqRkKXHIX9
1cU6XNocpOJ4URo/UpU7y3nkLD3OuLyd1S0RB0721qqwR3yMUGbHsLVjy8LwhfDyiNA9e47zSRWX
VtlaDlop5QL6hwrtBO2BJGgBZxw7NrvsZnaBrLUx8jA6HSmnqJZGkPqYaRcjdsB7ZzfTaa5cZUiz
0bSqMRiO1ly4ybmYu2Q6WZwlmK7LSeU0SD0myROkhTi7XPYL9DGDhCWdkMeZs3wbfvbr2v84cWzT
uzoMRntD6i+BAZ2XzAgChxSv3yDTekLvM+XtThtr6I8xC3KMUSqwDJ6spvG2TUhxausE1P8pmTqS
PYHxI3VfVTJJkNwVCkecTgP/3LR8Ko4AmaCMj31jOp31nLKfpRc+olL202dR9QOwCU9gaGASarB1
DuHC4jMVANwzJ0cuP4M3UDvQYlWzZ8FT93FLs2/bC5MM2FoU65S7tDmpgfRaPsyOS4lzWSZw3cMA
0mDL02QbMBVeU2+x8qonU7YB0L7WKit4jln+TGUJmxuEy+Wz7Cc2f047zqz7rrXUJzCylC5hrsQR
ey4eWFMbUt9NLyNQO+QAbxP4juidIxGQOZR74Ywlv0cGlAd+4nHehBAxXlttHqGfGhOIxpphEt/r
uMnDS7dbaVpjhBXyjO9tQXWZL0V/T6x8TH2+la4FGrnSFpmleTKQaD7K0Fo2A3prRDmDE3okn4RJ
nFAEaL1UlmzwsyDyTl1jV65zlbUixaE9zuEXzfdEzaRMmASPIcwt7Ax0ovJ9ls0NsmCeSjK3iDmA
VUu2Fmgg5J0N6kSaOMwKYQXzFLwWWbA8eKaYL5E8G/djrnLbO3PnPhg3BG9OWKG7NCIGfrTsgg7I
lFAKdWTmjqeNW1fVCQ9AG2KArJY0OZoipeYdqqaxges2KQ66jeiyYj4pGrc1Cnq+j9gICAHK620z
RzO4GLfwRbtJdVT0b2s3XfwvpssntsaiMRVtPJ7hOam2JAoUwFISOufcewLqCHzSqLDog3Lg6tww
1iBdKLNVNKkHBtf9CIiUbOxRjNmktz24rfjQg9yIPxBsoc3HXNYxss4OvwwcXEyQh5ro0RlyuFGD
9ZH/pewvvZR2nW9k4xmObEkiJ8WcMyUxubxNt2a3LW3RkO/l2HVxL7gbJOI6cLymXdR6NVpwT4Ol
8WcZWGfN4uUgnyrIVgAMrKCJ1FWQyfQwFqbzCLcf2I+Wfa1y6A9zT8xXOnnaOTqVMO17OrJj9Wxc
p4tIJiiKVt8xHebjrrVtvWqvs6UI65Mx71zSnubKblb+nPD6q0zQGb8rfRWOty4Sc6EA4Dme8yWB
m+Bd6bHxErKZw6oaAQEWICPUvGPOp0h05QhmgEs7ynx2mzH3t9wWrSJnDM2wHcl534x4m+5/2Gb8
zUZfvVq7pResWwfHsZXwXOGIl2u3l3UmJpL72sWq4z3zfjsf1bJewut/ep1QOrYd2J7tuJ7jslX5
cY/QKygKbhZf4RriS0toN3z++QW+vdP/HFhcX9Kb+PEKrw4sYZF4k4+OO3MIEN01V7QWvKfuXfAJ
1Ml+2RJNfqBI9KXtUFud8LVu0SL86tS07nRevwdXSOWHHnshX7kvP+U0xEFWggiMn+tThFfNZva2
y4fxiw1hjw7NWXWbnAePcp/uUEWFu5/fAfGX79JnmydDoRxHqL/uw5aqgL2aAEXiFHqGwGsHQOMc
hssu/4pwdodb8Vefl03ky8/78opiPUT+cEgshrmxfJx12Wl67N5pcpo5U917Jxzn3+UffvHxvL9c
TArFkdRnCxys+9eXF9OOHijVDJcdOonNfGZvWUS22Z0FjryjDLIjKflkPk8OP7/s313VZ+CG8CK9
0AtfXTUN69GuQfBWoJzS+V7TURj6K52c//wy68h4MXJ8KXxHuGz1bXbt9quRk0XhqNqaUOHwoWsx
oHbtjsiuzc8vIv76fUk0fK4I8ZeimH+9U+97SZ86qy+rC/JPPqZ7C2I2WPJt+rE6+L8Yjq9Ho5LK
Wx8BHsvQ4bT/6sbJomoIqcbmT1ZrM40AEd1ffJzXX823K4SBR9HQ5iLuei75YfS5YZDMc+CdJnZ7
k+ficijT3dJCbIjK05/fuL/7LIEr3dDzQ9sP1Hpff7hS13GiWcj/dLTDjin0gVLGwS9mSLFOtT8O
gfXjBJ4MOY+J9dT2aghMVWkLT/qnQkWfBlWg0hhprdYWDEZYQ5NXXRNfv7JtbgGmXRVTcvz5h3w9
BL9d37d93/NcBkjwaikg2CewK7ZAmVdQPOu6/K4ctdejwmPJ+/ml/jIQv19L8c15UnKofXVknIya
xiL0Ts122i07IFvdlsT2rT71jjkNtl88w87reRmOkue6wubRki7nl1cfrawqkjlp11SGVnq7ReOe
4JhT2O9DxO6yyM95KmuORHG/zCrDpi8iLbaR1ecGjq9MhoIY3apHxpylWX2Ic0hrO2Nnkw1BPYPu
2rklJrgxbLrh2XY42jkuLZRZF6mhW069j8ps08hjKEcyghGdZhSvehs6I+rUeXFpX+OPMcNbCMu2
e95Qu3O+/OKm/2UUu/jOmABCOAIBFLpXz0uILcwPe2h3H+tTtJ6b8QtOwMO4DQ80oU/Cnft9Bvhv
Led3xQD6s5z6l2LONnn4+mMpZ/3tP2o58g2Te0gpx3VDnONrKeWPWo58s9ZZgfVJO1w3Y3+Wchx+
4lLkCbEYMQGwf/qzkuO/UYoICOj1HFg8Se3lnxRyhL8OgP/MQL6zvi32LrxoyD/B6+VcL96gGjCu
2tLzFCLfGGfUN94QYpRuupQ6Oz9Izfs+EBY6kZR+IkeroZrs88xTdgeXHcTPVRK7DhyjKvHiFDpY
Y2S+qaPYD8sDr2Rjv7U9SdH0mIlBmPeyamqHSHGrt1AeTC11gitqW6uttwvSML83yOxHRLJLYY02
afUeYDh4kJZkRbEWtCIfMjkI9a5cbKS13eBo8bltIZrLrZj9fv4UEUHjX1ty1BXo+sJVwxWWtdIF
N9CZ2bwvnXBcnkvAO+MTUZCt1Kjtc8Whnn7LdF+MZupu48YnYhh0vO9yfJnMV2FTbyDWr9Ig+YpC
EiW/rSRKB3LYUBHeGzoMy5WpUtyJu6Q39vg57WTI7ixRUzVRduhq+20aOYm8G6FlC3qfJhfmJKl7
Pzrj4BJRYbGVBYmSacnMhCQ0GBoQ3fUJZZnBpjfAPtLo9dzkybGSRH1YkYFpCIYEUASFAncFAVQ5
LtiNbckecZ9fRbW8HjV5COdRVvsSUaKc5tNYSDKxam0863xIPRJCo84jRg/Ja0dKRJcMZEIU5ZiB
p2WJTEaPgOi5Lj7ryCusu1j7jX8tzVxit2GLHPugBKXtk8beNTl8nHYEzdL1pyCpsFauolPJKQnB
+LgsQEBji57z+NkGh13lX3C6ZBUJaW28LGVyNy9SAV5tIl1ahcFCMQ0g1DcG8GvhgEVQZIMcZjGL
zCIo2sTLZ1aeDtiTi7e0f6TALRkMNdlZzoLXrV10eVpYKJOn57yUCpIoLfu2xto4LDy+yTNXmNrm
kiGJw2s7yaQY27NuySGLImOkjEmCMJEGijCw1qbWQwWPo6RprWwgqFbHVYl7XkS2uJKmowH7Hlh2
MAOHTkgXB49shPGIbJNVavY6LnpcT5XjmeRhCEYZ+YhTs3S+kssQJm9zPyF9C1ttEVzapRvYh7EN
puiLNkM13Hh5Bs4U24Gnr61cLctVM0VL9ZFWZG1ImRj8AcBfKbo2brei4tmfdjLVhgblkI1j8zW2
7SpGfEmTIyHNN+ctOptiahpuCqhYd408IA4vOHGnUeUhzuigQZ3lu81Unba5O2ksdNNSihjFjqmA
7wad/Kaw9rXV95eBN1vRAzDTdPxAtTSYL7ulajuegn6gQfVtov3vkvO7YjX/fy85u6dSP7YPffr4
29unevhS8C/6+bc+efoN53CsXyxHvNL35UiKN9JelyJI56gtRciW8I/lyHnjCDa7QFZYXNiMsqP6
o7XgvuGIGbLgOB6ZLYGSHLT/7CysaxXbC3aPgRC2pOvwDzoLvNyLBcn1/GDdslDypvajeNVX28QR
ohelZzT1jsJafqDeOtf6OaHa5Z8vWWNZZ8Ac0seknxr9qETjVrS2IUDMbjwOx9E3KF1wHWQdginP
E6UNvck3DYrNtIlShQi66Or6IugVkB/Xjrv8Ykmj0HxmCWizh6lP0StAWu2s58SyqGVvRcE8fsEz
vIB+mTIUnpseAgpiCNfpYaRtygAzYYcSzfLtm4iEk+A01+w6yaGgflaB5uyEmrZuE9eSGBwTuDUc
UEf02E113KXpPsfg0NxMfjNUH4DeGfTEVjq6waYftV+bpzzPmQA2RlFrRL08dkEZb3EHrQQC27Z4
ttAgNxJthmliryFpwrIHssGbabBp9Asc0cgFeBeKVnvWxb0dolxBWvwwTG7ZmI3VeClpVl5RGk7a
fejn6ikxThWQjgbny9mEIqGsvak4KSAjHImFrlbZ7GTM1chsM311WRIt3nAQV/HbJLVDUgBqDVNt
61jxTLyaxUT01fVGTEkz9bzlkcKY9LDXDXkZfPZHu68fJ85cADrQo6loT53e1++VnnoAFW46hhd5
7GnzYUjBgZKwas++fCQwIbUeozTy3ceu0xHHp9QjLxR9pSf6W7T8CEk2kRg0CPqMc+WC2a1EE+ND
iFiZ/yUgsfeLm4QdoZgq7z+mbUeKQN5oti7SBOIm1NpfFeEVvmyFSTGZ6TTnc+kfTEBhFihl6nh8
D0OezscliLU8V8UyLOj8axF+NBEQK/K0almCWbfSzCZZdwlyjc/ZD0gYzUBNMLKGrK1PfCMgd1G3
C/yjgItuHZo+DqPb2YiiP49FUTvnwlvalTk7hBK9bR721U0vl2lGxdRCGUiWgc+/o/3UUZGpxxj9
EUIdemFW02iN8L2SFboQjib55ymzsbkuZdGMVPftzP9Y8lQiV6egLWgDUKWlAD2Idmkuki5VfOmk
e7jVveZI2+yF4y/DbROSL3I0i9eW4A59YmWootrcYVtNByJEWUf9PA/dz31fYDot08CExW6qpAfL
jHMLyWWJKfwbi6ZjTLLdYOHQTYYObe9Wjzagy3Ly9x5dQ/g85bgZRxWJa3c2hQvZPf4aDUKyVLtl
l5xNgR0gHEUQF50OqZlAxwSMAdBZzlINVK97KwyvRTv1+pZslyl7Z8vImC38vJbgJsL/vBsR46pB
DBk7xDYlhUES6ik2lMNWRdAn93RuGiB00dhXF6nbk8qTzrEgsE7GHYpT28x5dTenUR7AnHJKlBab
rGmscmvA1BB268RTDB1ptCNWX1RibnptA5owkF3cgWCqwuqmrer9gszqfvHIZS2dLBakrgWt/6Uz
Izu5fcbDOeANqtnWjlthWRLSx0J7LUWjVZe4yRKeWPYu9QBD6rF06lLv/cILJJhxNQJK7peozt9O
YWEbuVVxUpf3S1L1C+Z6MaM/Zgqy5wBJUZ9Ak4+a2TyAFWmhi8AUlnwtYUSuXbMJIJ1CXly6ogOb
bfpaUm/t55HCaxO1qKJr3eSfLVlZFIInUaRouVKTh3CFcDGkF7qrgEltoGPHLujuTi72h6ZbPAjS
da+JseYL97guSqUu0ZjpBMyKL4kUGr2Xr+rYA4MyJlrR9HXQniSYmVuvSzZsTIWfYd0u2WTjfPds
xNtynSrao4iztkCvVy0h8uY6Zs8HcobC3xJuxRjZ0Dxjkc7z+yyXHl6vlGVowuFV1DDTD22kFZHB
wiyGXY0Xlz1W48kJ2xYxSR6Mnyq7DbszEsWHEblMQe32gGF4zoBo2nXjWbzFYeq4HQwITApNVs/h
mVfPNjmSE166D4p/dw+WXXfhU7mEpYvOZMyDG8shAAVakME5xI59hGLDMWPyP5V5b6NYJEYrBzWK
VIWQs65S+yGIZnRyuISPnq0SB7PCXOe7ScdO9i7oszi47cXIkrJjhl+wGKl4Xk7QoEfS3nrRCPlv
NwSttNbuH1vTLtQeKb1dwZsqNqzfkQXefWxmZzv1ljXsqmBp231iW41N1EDTWm27o9/rZASDp9RC
MeiVYR8M+ENVjc5tmyW91Z0Fw+SJ87RxWM1ht/djOrFuDkZvB5Bv+XNorASObC7llD9OjZ/IE8fI
rD7jKEmtzC261pw1wap94mFe2SC+O9bedvJjZsqTyZYpj9DcY5g4zt/6wYvIK49ImC5tw22RzC68
B5cTtCYncG05V0lm0X8OvzWjVcWGqj1M42K3D7PVG+ci9uw8AcRVleaaSLLRurEReML58WS5CvfQ
MGTzcj45Nqbo4Hu/HLdt5OyLpSD4gWKfHyBuz2tDd53vTWQ3hR7c/hGfQIyNqIkz2TykHFJsjDC4
czHs4d1Qw+c0DVkj912eV4TChaNJvvZOmjkDD96AJYACHrxKsi+sKZdoTS0JKp8xTMD8ZftdWjAX
AL5ONc02WO5pOpV3FeMUp+FoNUu/xUixm/ZBbc/v2PfUX9skyZpD0LAcM+AbO9yC2oxBACQLQeTl
2tRv6kx0OHsCD5rydy1EFpAmjVW5RUjwubUtHni8piLCpZ2ZFqJqSO/JLuIRYvQye/7yDgR43vK6
XqCqC9UGtiBcoS39gv1KkmdfGGItTZaqHhbzGRd5rcEnSISAHix49A0p7ZJtmaaueliYl0AmDOvh
StHwNR+nCREFxfzcyjGINWNR6tOGjm77medpSvAPeJ34oDUoVM53dZ42oNVno4Krse4MpK/JiPE0
ae26+qBjlzw3tkDjDEYAdJEIoIi0Ao7UVPY4Vf0+0Kf43dHjbNBCwILKJj8rbMj6CnaSay/CwZEb
2KM6p9sbu+c2SmkfIJ1DRzVOsnWrVrlNclPXhlCPHSycJrydytatrnwLyfWV2871csPq3YIrMKoa
zA20aMcmjWOSNZsb0zIbzuWUVndxWMt8FzI2oZXP2dAOJ40sOfC6RCBMj522suzuvyczAAsIu6jz
/Oxotm0157KHH09g3/7i+xFMhG+oTWOwCunbudT5eK3/VASDgMoeFbl/677+OIIp740rv7UKaBhw
yhJ0Rv44ginnjaSKG9BFUCKgiSD/yQlsfaEXFUGhQtdRPhdTwqdv+6rBN8b+tIz+FG1UR9LTGK6Q
WI28Y6G5nlFN34Z1XaJSdJhb3QztY2Dqs4XF6Zj16cewJoyodRIsiJW51UkoLn64kzffS5MvZKov
D4hrw0y6drh2f7hRdqi4ez82ZqQMW7udgmgTxmFxST0Bdelb4y3w6imy7VcObXKKLwGB95H6Exti
h+TCamBZ6bvgV12NtaX1Y/10fTfocBwalC6N7tcNKV+bSUVWam1UgxhOfJWJL28HWVzTISt26AC6
A1MacNAiYB+T1jgiLMAcy1Dsivpdt1JtapKLd0M9UkXxf/X2/vJlumygmSuVy6ihx/OqIzfqIY9H
CmybaAZXAJR36WoAVHb8mEcebKGsiva5gMoTER68H4rkS8F87ZENMnqh2Sl48DpLbyn8/eJbXL+l
V/eNO+DQewod3ty39s0P7bVqcau5spjpDTz/rQbW4UzJpQBBcOISH6IHWE2sFIR7+tOXZRl6isXM
7zpPL0wEqjXwafwlOv9Mmu6BLVENyH/8RXvulb7g21DjIZB+EIQ8CHCaXg41Fvw2NRLuRV8OISYG
r9zGDidMT5psn+xW7KBglF4HZYhfMMKcPdfvHNUuHxHT3S89yMmq7Z90ASyHgIbhE7aDaFOkajw2
bniXmXo+/cV9/dbPfXVjlXAppqPNdFWwikB/fDygpNiLDduXoJF4ObF0GZCCGmXbdGEvsKETUaFP
t951Q/wucYvwgOgEqrTKrlvLV2+HyYpPG7KpeVZyQowW/SHOozVk6mMWkx3r9l7LMI06vGqqRj7k
DrsESSLb6orDVyowQn1XOYr2qIMo3zlWpjnczjjvyUK6nXZPyxQ7J0XaLaTnDKtSvopPO2to8Qr5
3aVnjwdRaH+3SFncmKkiAw/AW9n4ZIT71g0ToXcqfZJa3AGoSoTEK3St6lDNPkKhdsErMpfJVgbp
eeROWJOUe6QylJ/PdP02I5uZTZp33sFlJ3YyTLVzjcK7sYoFx8CU7GQMcKkRut/n3QAKoKzOpaWH
bVDrs5Id5SYZrfaq5lfPBnaKuH6KY0Nd5rSLF3MiGjJU+x4VjyWdC2+k9B7BlGvDDPA66X4rf6k9
jmV7Fub2e1HYmsCYAuFV70MoKxzGC9TNbWxII3Dz8BAA2zxzgvrLUMriUqj5KeB8fSjyZTqJVToQ
E9Xv40JU7xMXnEu0ROc+TfeTXwyqdcy8HlPO2m0iyz7463PQTkOWlJ4dcyjHwja2F4WLDXlQ/hly
72VN5K64CYWzG9kd7q1o+qrNAnlqNOLjz9/Kt0fu1VtBZ0NdwVs1IQiRXw7vdUPY9ykukJKYo9N0
4PiFD2jatUiQT0oJt1KBPIxm2zsZKW9RzD8vm25fqirE9aQfokxhpJTAGkvbv/62WuG26fdrMYLv
FoeMVaYnlA9wY3ZWu+Nxf5d7hhg8nJy9amDqqXT38w8l/+7+ojNwqHfSdEbQ//JDkfjmlzGSZogi
/anN3oFPF8JCHU60EUTe+HJNPgcUbCAy8jS/t9JKgcbUyY5MBoI7wgWpEXFTUFnr6WrWn4LRR6Rc
dN6JGPxnyzg46kZg4HPNvdDZfbMYYDGQUoyPocTmuI+ONcFuncm71Mucg2XaX8hdmGj+OozQp7t0
ApAboG5/VdqtdDLgj6uhWBss0y3hyFS4wDsvl/5UYH/BxZHVyydPDslxlQxvRC2j3TKWCZm3fv0p
E+7jAHD3WlFanWfLPsPhnq7kKFgf8DS7bmiPpiwi3KBGv2c+fxxajpZ1kF1OI+Jqi/RnvNfuTdKN
A8QInxbUeUNw8aevtS6ZgMb4fEEI+X6agluXH+daFx9Rp2LIsABvGuA/cVI8zwEURw4WJ5azZq5Q
6WuX/qKGbLdDoojli1prr/KjDz1zP6A3jZppGzcWIeDZQOlmgQLR93RbIx0epjwN2GdN8ZEUDaxm
aXggIIJL5Wd6hganZ3c6nVLXJfw1o9M018kZGnFSXWKiHJzeu6DG51zaczufZrV3Q4fnMRNVfMbe
x8VBBtuc2hIbOBfnG6fgowGUfB4Mzb1ft+09KqRL+rTHui0v7Srxj/QAgk26TJwX45HIgeJDFJPr
THENd13cLmysblSfjYzPZthntWu/p9Hjk7mmbmrLuLseyMG7nO0f/C1izT3OuPWAm7dVBD+S72Jv
Ij3VlAFbEp8KrKUExJ8kjYk+FUSlUi08EBKEJBFGpRQhudshoEq/7k/RE5721p1Vu+N13y5fCu46
GbvhddqQflQ56TECOk25z3rn+dm5swgmo7j+YBhMGy8fpuMi6qPL8LpjtnrXE20S2JCwhkhdQsnh
uo5KT8KeTxVjGa19FswS3tgRi0AFQhWC+b7NZLRnDgw3ukE4w2q1C5fsQdWL3rRTjUJkKAV+2sZn
HcB2ycmcbUP3btLyrWa5BssWxOeT3dCZK5vppo1HEPTTbbfetKBxPygxfqAOlp+MvKLT+k9FZHen
cd3jOW3R3wvd3QDloieZY22G68EtRavcOwLaymCAaKxFT5rC3Ne4QPMhMJbatnmSZXia5Ba5GCvK
zVnsC0SNEQt3csZzed7P84lkp0zMSAw1wzfPROfuy3mtV5bgj2nsP8kGcWzkU3azJpTh8WjFpOYE
nGihnGiaw9npbDghZPGkz1DhuyR1pHBT8K7ulsinEVKU5Y65tT31GwtWygKuYInbFnp6TnaqFG9H
SquHKk68oxtRPwqIAyrdyD80bfOcdwn+92JnMj2+FWFLqodPqwXB/M1IZj0ZQ0V/6licvSMA1E+u
uiJK65qycc9R7c9G29+dQf5mwqbpimSPA5K9ytFeTthYE6dqdqC4xB7xtmNktnGJCz/U6Q1NFfnO
WzEMvnefkzG8A8cR0iPoFzid9a/WDvE3G2mPg4Vy6ObxRtae4Y/7vbENBa4zJlXT2YQGTRlb6mSi
jS6ST22VImBG9w2qNTRrPrPeUgymMsYmqyq7m7JeQDEF5kDdogfYBFvJlp+jDAPsz+/Y326laSuy
bFNCQ1f5aitdetpdUhXEW20HZlejHj+SQHOZgWLah8bvKNCxD/WdzNq4XtLtC9g2VSOe6o5mVsHy
ZfHahC92/gGzAi5Pv3mgbKS3TSSIYFJTcqG84cvP3/Urzdr3AwBqNY8Rimaaf17eXM8F5zFBy96q
2qzIg8g5hnN/qZqLxvGJ/5sVT5mbW7supmMpEnnKiKOyBI3le5f7hUfux2Ov/zeLJ4cl26ZsQLs1
FK9OclNRWbNf4FV2hsKGKUw70AogUBFrPC4AnzFi4NzFh31uAqDsdmXqm7RN3CMnJXniJy7om6K/
s7vgkem6v0/D6cOCeQQRQpvdJRgEO5fAX2Gig04ZEPQ2904Pa7uv9TFLowVWHAXwPLRpOjT5uS57
0rUp++lBVLs2UKCLVnNuCFyNoiKimyYmk8zKnVPaZM9FHouTWRGfLAo4b/EEOSJsrzw4WxWRG+TZ
w/8erHoz6SE6G6Zxp+uhPYsXftOoEb7KVMINhhIKJGlb9oWm9VM/moa5pMu1e9tNxCzZw1aHdf6O
mu9pIaf7luLLBc1kyGlyfqid+lfnf/lSQflthND3dl2EnKus3ns1Qkp6nNLpFtI41okcBexmmER3
TmG+3/iNN+95Oi/iWhH652NdSivzTK7hXofQKAqUKWUM2mgZXH2+pj90LCzMdxDN3HLveMztkfrk
D9M1EAZOJN7S73upAWuYnpFfsh71FV3ipp6xJjjnSz1thSHAfszr6nJYa8wysn61W/2bAswqjQ4B
d9sqYES+fCiitsDHB98Vk04Aui1TYuPE9g2t9NuWPe51MpHv3o8NWDyUtftJDXioEy+/zNlRAYzW
mzzKqv3kiOgsI/EiHT/HeTbe5bCYi6V3NpWWK+sFp/ZKYeI4R/IRkhPodKQrjJNethz41d7g4T7t
1saDV9kfrLESnxrzvoud5vIfTwN4om2aNCF6BSyNr569IEnI90sna8O2K92lgkU0rgPsfy4wHEWJ
x7KM2rOC09+VIzb+IAdrabo74A+/GnHfJJsvT0C8GeT+62HMZyv9asKnX207bWMgkes4vW1gP/u+
sy1qcA7Gitnwd+aI2JhQYEpidUSWBSsp8ISnMoyHXxTjvn3y128GYSmWUlrnFONebelDv7byDAfc
BpImDKlcEtZdttBGbYg9dXrTlk9VAOEKjCV9yaWCM8bm4FThzntPA4pj2/KpEUl4k1j/l7IzWY4b
ybbtF7kZegemAUTPIBkkRZGcwEhRQufoe3z9XVBNKql6KXuTLMuqMiki4HD3c87ea+fw9wVYyDEz
SJRMzPjsxcmTwGEIuGMJT5h4HB8M83SPfIwZ5hwZ+6zXRkY/6Ha9KuSliettmYfa/cypeDHIlTOg
j+3bhHj60QFwb1SNftdZDIJGPFI4C76VDF6hme6qJnmMTOEQyqk2IxQtMi8Nkj7y7hxiodn0ZYSV
X3OPolE3oMbtmwzRnbMU3iGLjZbTftD+WjDxIn39cdHnYgNGl0nPd23u/VePrBfL0Kk+5kBfL0Vz
C4Wh4E0DdcI+UMRteFqIGokVJAlE6o6fDBbaEDImbadYHjXspptEhBG/dn9iBgDfIY7bnZbqUCOm
OjxVq5Nsdtr3og2jvUgRY4g0QQ9GVfLvb5CxviFfvsram6a+letb9Pug/a+v4mmh6MteExssUIkH
uK/rdQZoaGNokt8jlKhfySXTOi0/OLHmQh6XN+na1ygdzoaQ2OO0OwyCNqDXrC8ebj/ArXEYuOl8
jczWeB7YhkRXGDuB4m2jiebXpFzz1YwOf/kqf7ZUrbVDruNHsXgB10nAfz8Vw5r0bJj5Kqoh2W7W
iMmDvmED+8xeOfuzxIvumqh+9qoRIZEJt7nvhyfwgHTA6APaViHOVhg/F00DmUMXM/DTdN9UDoDA
PIVh10U2ahnD26lCC0xyZu6y3zneYfw3vwbS+z+fCx1+w0W9yWRT+3p8OZVI87GnP5xMYPsNVZZ+
KMNnq53CQKb5vaHmZFeUkjCLRPpUqvMOxSUE2nhyN5peJPfZ9CnTYNH7+s2AFFQiVOCMag0G3ZhB
ufdtu+yhyJ4K2UFdALvANaHdcFvp7386JhASFbYvCvLlhj0UGy7D9OOQafaD4bBivdSMbqcONFU5
2d1hnod9TC+MncZwvtnIOUGi3qlcOY+hYONdbGLs2adwPvYAbIt6eR0yyJxhV12W1nhzh7J5RFv5
CCxj24xe/SgBHhOHdmg0q8BiPQ03UyMhLy8UV5NFbMFsUPfQq3SX9qaIqYb6mKgezKivQo4e0gQY
3pK87xozQuCKoynaDJgxxEZy5B7jtLr3POjtjgBuPDKY9i0YDMwB0bkW8x7XU+wzKYTOVvQGqCsI
jK2YE/RHHR1cmn523ZWBtw4OrHpxb5MWIg6CKhVYE1dkY+nzN0GzSsFDPoZdmR675JNWOVm4XTne
cRff0SfehEZtvTkSTtW8Ur+hmxlBwiBzK8iiu8fopG0LGHHBgBB5vx6nc29rr1hFy02t6m+91tnn
hG58LsP0ps3rb7DdqRJRgv6lge3+eaHijIUpgMpQond2vtwuZO46Yzuz6Ul9IgUJ/V8gmt4+Sys1
g57sitSj0odadO3a5RBXhnqqFuGeQjud6STMgctI9claWMAKSNNOi0gRk3QBZD58jm7cbMY8qY6G
2TR0bIia8tawDm9+SwpzH+ua8YDTg3q7nLfRpFn7SAFXyjQAlgndWL/waHjWyuPEmKZfUdGlV72G
kZ32LiwxcWDgGkKaY2Voubm3htH11YBsOZsAwEkDfpMlLooq9i6ymBs7c7/LIq34cExs75NOYDRR
V/edG9u+EcuBBGr0DAJJ5CGcuhODme996TUX24GRRcD4sK2S6GlZLPOh7tffa+lOVtyK16kGQGsn
DNmbkS2GEb51MpKCpI5EZi9zTBBOTEbGML+h9Kg3iLYc1LkgKcPQI9XJXq5MkslCo638/79/OrbG
3dHVuUtp8supxrGVFq3B6NusZhvcJ10CJGUeGwzTgn5YF3YrX2v45SM84WRQ4m5uK9MPEZ1vc2UD
zFY2McdzeVRwh32jlPY9hdOySUEk7cYE6phE4xmAP0l2dnrOxp/GZIdb0Wv9X861/9HSxMBFPeuZ
ADks1/jSCGhyMQ05o5VN26qEFJT0kjjd9yItXzorxNlggtTmKRDqVjcJTSZetgVRy6ZVIRoJEV/t
tnNxVmdbL8vbs+HJ8q7x1NUVxrFdn86gJLWvrd4jffB2M+qsrTFVI8iNGH3WRFHaFK9DZ36sOtPC
0OeDhyaRWAz5IqJiOBYYUwgQoAU5ZsWDOeR+h56c6IG2pMZYiHyJiHsoDDLJusk80NS9oZeVXx0Q
RwE3k2NDwtS2bJHg//s60P980UEXSrqJq2FQOr83gv+6EiQxbb82ZQJo07b3x7G9wLF+jQTEpWzI
nkzLOAlwEPtB2JfQTq4d4Rbjk9VPb5ngw+e6N//laP8fV2s+ErNIyjlJz/1rgzoe4mE0hw75iRk/
N/PwHFc0qBvkgW6WCD+qVrHnmOXsAmB9BhHThfOGaDupig82On9pmph/ns42EuV1uE9/hzvgl+Jy
CIUdJRlBsaVOn5EPjLTJKsbniJZd9lJg0KelXRO1g47IX9I4yF2ahi35WZusKOqDCOMfqqUE69wM
pP1MAAfB4hONtmujO8cF8ZgyOP/qXKXbKMypKRuXK6Ew6VcuZDAmWjAULTS/iSu8Ea7ZqSJI7eLa
Gc1VGWF9wUvzH9XI/7PTYa7f6p93Rb41Y1e8t8B+ta+myM4Bijqs0co2U90ETsHGtd2j55B1gdZS
46oPxgOuR83kx8oCgQjxroiXh74vmSxURMRk2VM32+qW4OkJOfCYH2u0ubAT0tofCLY59vabHlsB
oeLWM+1isnZiG0OcHpP4Q1Z8483D9vfXM6eXgevTXw65/9G04ys6jGhdWm1r6fTPOyRt9CIpVR35
TSjfkKcjiXbGu2khjyFZW7S4Ay9WmMJxrTnum6X66ZnoB36/36L0kILWHFuN1/fbwQH8nm7tvkz+
MqM3zD8fhDSkxAyA2sJE4/DPT9k2tRN5Ay0nZQ/fVgxkDKPnCOllxk+/yVDl+VqSMETjTSTyE5Le
PD1FKn3W1ykrBdNelAPVfkoGB0FmXVCM6bRFmZiWUhL0ZPTH0RMvHGinv+wtf35yyb6yDtTWnRm5
yD8/OYLBxascXuR5WaKjTBZ8LUns7QnkUL7TjMUdbI+Lu6x6ZfQDvPXWFjE6CojyZMZITf/yef58
kfk8gBDW4bTkoX9pIOQY0NDwcUHtPfCoOSf4LhsxnSIsCZZsAu8aM3IfhXxSE44D1IVviWQQ8rtM
+z0J9hbGQ5LMlrX2+8unWw+pf75wko9n4OHQDIvx4hfFjy7QFhauhaJmBEkZaxN0HwRljCRfQ+TZ
e6qdMBhyon64+JTHfmfW0TfkqU///jl+SxO+fA4XnQUKKL43//FlvTmzltpjyWFq9vVrCDNy2bTx
eIuKbTmI3CMMt9Xp/NougeJDnBK7hmUBWxxDl2Vk6KLp5ra1u4dRX0cNFG/EDrm7fqnU1gatTY/C
hrfr4aOLGLfsNf1ZcuGRS3GeOFI3aLUAudR2EyBUyLd9PX4XyKp3yAhMAhXMmwpt/1lrZYsepF12
S+55xyK3Hgcju87rzR0b2i3yYKpS010ZOj09WqKc3dDWqGBlRzRU2yGbtp2gFhVK5tYUpyFcjN2/
/5JfsBBrVxIbzer5lauazP0qXEGWESZxzlDAKYri6D6H0phOdhg0Le1S2qwlCWYgAMzipI2aRcYo
eDwqjm3dxuE5tIgY+fcP9HsK8eXR0jvDW0TBzFL/CnJAD+sQfyw5WdOBWRe0g7KFxetBF7QaBurS
IIJQRVm1EZgGUGjM5WFQTR6kmkkVafTJG302Auudz6guxiO1W3Q1F/I+hZWdkXI7AUh1jWGyCs/Y
6kM/BpB5yIRz37CXZj0Zz91sHJxyBbibHRxz76GwR/c6x1CzrFTcmC7n2ywkXEhBQJWpynfL03LQ
41V7xQFn+aYxRHs7diDtIxcO/v0n8v58C3lWBkATaRrriPzL6idGTZ+xgMT+XNjyuPKazp2uJ2dc
3e1Mggx7BneNtQzJH9HKMsAZLY7pqT+qGtiviCd0MbazaWX1EBWtty+bRG3rpZl8kxBTz3h3ByhD
XF2coJvdX3Qx9aOm3A+zcI0T02HtqqUcqnFiagGgnde+mtLLkMn04uEQ3oXtWo8nE6NmJY0L2ZZx
Y3WXSbZnREH5Ic6G/BwmeX4etJkMSJdss6TJjYfB4W9MaYfedelC0Cryf0m+UoA78rO1lj1pffdt
a8KSbMh1sojbUekcklzREQPSda+EmAPkkdvOMWBlMpA860b3XNlFUGUA3jQXqphPON8JjlBFjBJB
jG70vEDDONW0gBjLIo9JipIgxwyOZkwcpuISYaaPRmf5IZ2pMw0otIKkslcybU5G9hItHykuXwQA
TbnDnaDd/OcfnvmXx/4/OjCuhtoTvgmKTy4767L4r2twaVWpVxlj5A/RgxYz1XGLT7MUd8mg176N
L2JUI3DlEqA+4RbHNMFzgiP75FI3uCnemKSfz0iL/K4ut307PeJp2cS9EV7zEmhsNFfH3+1DN0+I
PjSIjE2JWf73tauv5+k/X+91BmJABKRAwLf3de3qtpHVNpGWCD5J2EHMeGwURHjE3xfY94t7kqH7
0M9iG3bpdMvElBBJg7uqfYkSa7rhY3pkSthISpfyFc1aflOk7o+/fMr/8YY54DR48DraQ0/7cs7F
Lbth27NcigmwkyOmb9GMCqXuXXub5tG4mRMkfDhp842iaU6mbvUwVaHwu4IR4L9/mPUX+fKLOWvn
DZmt7dkINP/52J0aB7JX4eJDEQMqrt0hAf/Lpqv/OZxiK9HWI3UdXmCt/rK2aldl4FwlAZGL1hOy
xADwwE1jwudUTiDA9Bq6cWKdzRL4VwJMa782SbQBPFmi5j7QQ/XLG+rwJgPqdtNk3K1zQ51QWIEq
iYvKOHQmkH8ucd3G5FW9ifYD15wbZ54+Kwwzuy7qa3baCqGeSeAqMI75B+szOSNEol0/ouRvK+yH
hRq9sxbBvRJORXJcx7wsSem499rSP88ztiBGISdjeGzDrL+ZcWnusCCOm5FgodGiQtE7blMFMODU
U++OSX/NQxyP6K6LCa7ZjYrFZqlWP4IrICTBeUYTT/ZGXp3whUHIr0PoZ1F/nOvxw6w1/UAAuIly
LLDs1LpMqtuaCL92bGjEcXJNNye4+lyTorMZP8VLi3gFsU6gPOOZQKIhiMNcBpjDjGMvtAfSYHBR
N9GlwyxCqllHCsts5PfKW67YyC+M4UnTa+bLXKAQ6LtM7UoiNEJlh+iMkBNh/bkMxSgCd7aybZMx
XSyHjP07KeOHCPST0VbHITkPlZfcDjljKTGEj6Aoc9+a0rsBrc2xDFtxkRnVQ62F5EhkFn6bpKW9
kPB7+lEbyp2tOg+rq+kcxFJcGP/pZwi2+nnEKukYqj7hySXcqHYxNJpA7mio2SeTS9OpYQOOXEvs
J8OOeI5j/rfX989dZj0ZcZbpPGvm4O6XzvsE93LsZRT7lI/v5hwld9YyvDRSmkdKrGqj/+icZD4N
WLZASGqJr2QhbtTclkGdLTwuXA8+jaLwpFIxr5oyakJDTkzvM7VdyvaGATFGRoQWJxZMSxK96/iW
W/xoK8RoVIhuNwguCw5W3Koh11B1t3FWtbfNkJ6d5cUTAxmYJWGb2pveETQllcwPVmfcJjLRDsbU
3I6h11wxOi77oTwVGLQJTuwuBXT81ApPml1Gpzj/yeiDCHhnqhAQaSlz78rW78L6KN04PFlj1p/j
jC2UY7kgOFUYd2lam3eTl1qMyCEZaoBE57i81WGck69WfUREuU10CRHfTDVw5PqqzOVdaycCrAmn
T1PFq20nJBzrdrvnVN7UY53sqpniL/RQ1oHjtLk4F5ONKg7hTZe5QbtGaQ10mA2yXQOrzrKNQhkT
ZJApDxA8FQ3vS5ZiKAY7GZh21fteNJOzAASH/HDi6ZfGGhn0V3h4HHu4HSv5oLslyl2TJByMkbA3
qjGwK49LHXSP48gomZwQaMQUj+ccAQJyv7MaIfmHFgk4cR0Vf6nVTVzsX/dqaa47NJ0hbPDcJ77s
1bKOOjLSWU9V3a9RFEe9J8m31L+3Rj7s+lb6zjL/iFu0NK5WTesMg0iyhFrFyuUzmuDFN9uEq4pH
RNAYkZ0zEh29xB943YRfJfoPgJz8diJ6L8OM6VbFGi/JekxbsWyzkpF4EwsymEqNHND6Xs/CR66h
n0U4XeMw+lYVwIeW/p6DbC9oHuIQnbageHU6B8TRmvF3ByazH77SsMqOHZZNWmA0dTyWPlNCyLmt
2ouZpxCBYvFnq9xVSgeSOopPmFDa1lnYNDAtchVZ/eYQVXAyip3VtgclM7Lz4qHZgF28cr8Fwzsf
3DZ/HDHMBlHMh++chRkmKRD5+FSG3k8AssYmawnOQpZEdolj/5AzPqWOCAfcBtz+cZZlBPFu8sX8
MKugZ1VuBo2fB8kATlozYIhpb5IWz0lVEvQ4QJgPYZDIMN6hoFx/S+296jro/a1BukIMefwpQem/
K2y0Tf2SPVDzzAjQQK5PVcxNcqV4N0S7NbTxYtN6bfMqaPV6Otr8jh2RWFgmW3D/k/Y2QwjeR8AG
NbC/29p+bFgcQVjN5J80rj8TzIxCGT0ak5sCLcA2tUsN7Zu972d5W0uIwAWBfFGTYaFPoze0dDeY
Ly8wK9fodH4ctDPehmncmTnmqR8ZiA4zvUYFbsZEgD+S/rJZOPIDvRIv7ECvc+61G6tRlg+XNSgd
/i2bJZfCVAap49wx5ib3nvSBMEXDKoS6xV5GozUh1qgU8V1siHeGluewMEhi4Y+hlmtJEZqCTkD4
B3+GMLCNl0DkwC/7Y95y9a7y3t0OkXqNBvm4VBmJ6MmHiI17Ndsmm2ryM/N+EVBzZZG8ehCT8eHv
8MWqIM2hEnRwaMJ2TPw8J0ZJRPXn2HrDpmW7c2LSJAfMRabjISpV3zUzPqR5iYddG9S2gDUL+/Me
++o7/JdLPfJVeyIPKPGHn046HLKJSsaJ+G90dTFTryRFos02hUnLM4myX2NT8gNbxbdU91sSrfDn
kU8+167vYfcNYDzcET/x7i3lI4TWOZADw5WWxw4kTff55QffltcpsfhbuLL4k8v7kk3hKZy4L2IV
Rde8mMSu2WQCNOe+MyoE2sbiy9EAvlqS9NTWlo/zMF6Km6VDwSFVeJ+Z9kOk5xQ/7jnT6pLpFfZn
0drZDiIvpGfrEKWyxE9IC7TOF6Cajlh8OiUHOdofC8IR7q89oz3JrM7rKZHuFvbEdSimAjg34IrC
16XGFKItqwUSWtCmyVFYlMnbpNNWnpOn368rTzDe1hKcc5ziDiKUKYx5kzD38ionwy8PDFEvG37x
jqhYXVrcD8IHo+6eeHluWYTRVrYVWh5rJZticU4sHoZQzV1Ud+8VOkWY3z8xWiAG07mtYVH5sYwI
lhDtVvdl536SAZDTFo3lNnL5w/EtkvSpFewmgJDt7FXUE48lf8DVPdO39t4FL6XH97G5qfkx9olN
drXnHsNloTZurGFEFwXbrXrNY/7aKVl2cdah38z0oIg8QLFZug2L7GpqycLBgxgEaeQGHNHPtl+i
YCIZnRI4MrF1ZhZfJpzejZZfUTPK7+RqnLFmvk+M6DaJ+V0X7XvfuhjrPdzXzfAZrWGTeK9vC3Yr
VaJcDDMeNA6tvTtYP+1qP9lgsgpI6Zsuyh61Sj/JIn70VPRYu6blq5Zd3p2o31KP8GRRfcKie8hl
+1wsZK67hBfXC3da9LQ3hpbc1AXfVpP86ulCnRh6/PW6eK4r00Y9SXu/csXVqORhHtlucyJeg0tV
gvBwNLjG9eI7BhjgJExZ4jRPNz36NgvBI4/U4RzKyKJd6K4pxDE6E31StTBOV1yS1kjWvOwxj7HD
70AiM34Gc+KDhsSvk5R7K4uuTnYvyhFvoSgYXi/qsWrF/WJDd6jqsA4E0IrezoJGi0FJu8VHnMIm
omfoBfA6tqU7/aiy5oAqGifAEGf+0rPY9LS+F27zq3FZshp0DDLLUf5Ep8KC3y5mVmoqx0dY8E9Q
pvHjhRVSjIoRbUebnd7Qj8STZwxJu8kZ8E3ZQu0T93vVe95GKrR9cS8Ibe2YSMzmY1EYL/ilTOKr
JPLzejxXFj7mHiSpl8JQA0wdNA5WXhcMdAFRIxgGlEIumDVz2EGeInZ15OvFMiIXEy0LOHhOhTpK
/Nb6LpqWfp2RfYKlQsCdsJkSwDtq5Lbyp7hIKKPx9Psf/F1Gq8ztsnBFWRWpBi50tgj+LWWOptk/
wDdlvsOF2YesvwVhA8/YsH8MFSnUgPUJ8CHrGln2jBJi2U0YizZoo44eadFbS2glCdDeL9pgp1EL
n2KXxdQhVIH6ze1Q46EWnXur5/3NuDTBZLdIruM7CQGk0YTFPgkWAgrIK004OqfEm9Mk9Disqu+2
LV/0GScKJoUQzY5LSLax79P+HVoLDC6wpmQ6taDBLRZ3B/sBWgPDeIfZp0dDt/TUnW3UrGfy/HzX
DYqGhknXLQznrPSBcJEhTL6rnCZj+OzmWNAnFqMexSN/iPEa8na7M9jVzK3eLfpJomww+mAWwJf+
UobIxLRZPylrItJmWTn87KpVhxOjr83vXT6/eXGYkPMSvYxN9DTPHP5WATCOMJtACw0s2/nE46KF
NIJ9ODRODNogjejMWdFmgaK7pZagGZaDbplxUJG53S+/nIzIoN4gTr1a0VsTZCEHoDqEHiZeZKlM
2bhG2uFma5P+ToCT2KQT0kOuQ6hQebtBVXND44owm95nU9Wvmjd1uzC8b118KGqJKZ7t6C7tSRhA
3W5tO/WQDw2J5IX4VBqTd8T6g2/lnHJ1fpZDa++58D1mwPIbq8FYzzmpVPkiLBJRu1azCYlyv1Ud
fiJePywy47s7xnkw2DYQc+bMI9KMLFNB4tz1SfS4ZpfB4M438TjGQWQxzmXcuwO3Qo6Vkz52KED8
vP9Z6c5wCzX705hv8pb3L9StvWawm7EEvjthzd5mYzcQLOGMib8OFjYIpb7PWaRodOC2zznyN9Zp
onvfI09sentweKo8Q8rZZ1qul0J5772HFiPPNTdYBPceryKVycP9URvqffSQxel84yFPuVUh6GIe
YrNwOCSMVHkbj89GiV6FKS3KDFRSQ8AqobaotWlDLzViFdAWBA/rHFNJeuyXhujXNH3QW/UqTc5Q
dxZPoGC3cV00QcKtcmNHMmIsO4/7qPqMxIj42swe9MEgqnL5YdX1L5MQh50JkyCbHdwtdmHzKkcZ
8ihCpzXGGQuIJn+cSJXirujMVeBZsx2MXcz9Be7pcRrNZlfQwNnJhB2NDX1DI4VmMUGrOfK6mGHR
iTSG1g+ThqxIjWyyglgyffboAOjXrK70zcSoZAuH9dTSU99GozI3VTnsByvXjjAr7KQ+mHTUDS0G
oGoaG9Oxyc2cfularahznF2DXSWgaOy2+fhWVT1xaDMVpZiHXT4gOMJ/kaIK+VFHcXxXV7WLM2Bc
kFuia52yIqhJyoXTqvl13ByYea+RHcZp7N3xMk8fjIqjnVUYjIMab6eDYTiISQZeKMujnUWXgSp1
Y8wEMo81thHHal7CRakNJoXSb5f5oC9m/B9FamhcmYt/9xyquVClOXig6FZPtWe6aic4Y5IdeaGR
Iztfc2PCo/KT1tCMMFh0ifLivZFkP/KaRU/ffuPxS2967ccYSiJnzcLaGaX9RKTIZwdgjLrNu7HE
QHO3vakmhxt7oZFz6hQk0FafVEJ3VWa07DMNKnOCGDai6V74P4LayDLSsdRTqCJt02Kk8p2aFVFi
qCLY42XKybbKOvvqRGDMTOCFG0tWly5qUY/xqCUZZZn0HkVPiOiks0HUzjmGeLXpx5b7yIwKbI1r
73MgkSPSJC/qGMnNa8iZjWwzYhddtPYTUx9Zg9wqtwUdQ3azOGNSTeJrwcv+lFuy8aFHgp/CRJCQ
T553W3rI8SVkpFPWvUU+V84ZMThHN0fStwB34y2pjqIe50NF7BzOhPcB7jVCh/yt0TJuRGsJF0/T
PulyzY+83M9t/Vca081UkDzocrHdEq9GU2sX6swLIfP/AquZcBZkAYrtg8Z605W+W0jtZDfIvxek
IOIz7HbSdTjlwrmlMjt2NU7jEKqY9KoX1cQGJaBC0ugW95GH75QXJN8NlvXWwbmhnuTisuj6Ry9p
Uck5hGOUEtRqYd9ifB5/X/Tpk/xhwSUk4YclRn6oV5samxEKQciic/Szi2bynwaXiFGCp/o8fa2z
9ODYGfEc/eNcNw8TEBROx9Dv7blm2APYeNQmcZNGEskfU5CowcEYx803ikknAXiFkRYH+5QfNGM6
RnVCPV12F1noWZDIkISpNfyL8zcjhIeCLBhMYtTaKUtJo+wwdmz02f7VyIVA6CrNA3s0z5k9rxwn
F8JwBZxzGJtDgizdXpprpvM5hpAGk2CVZiFmn7qpRu6ZYtqnF7WARhp0rzjlRmQ9V573s2dpbRzZ
DBygJt8rL+IDzy5hCjzSiFoswEomXFY076gPsBZoHAf1hGQzMRUqffdWVLp3scBIFU2u0Tn+jpOS
p22m8tbWBU/ld7uCPNF+2thTD5515iyNNaC1MRQJkRKVPuti29PFDkwDfCbpIt8io4Y4YXhPAAsm
P7TnjzRr76N2eTaGVO07tK+E7qH7D+OGDBFDEq9InGihGNINM0nHlh3CLTc42902xBYCim/MHz3S
PbmWg1zifwRJpYpmP5jOgxi53SbpHQPD0i+TVj8TQ3TrPekmlRHpKsQRF+1htOp2V9f9N9BlRIqb
8gxh2h8UQa1lQ5sz5qWtK/zCMRa+g5F3Qdxn8B2SHCMP6RVoxYNZn98zxb6nRag3Yi/zCRD9SIGm
BjEuHqHTjRSDeXKtqeDikjzUFX/yQEbLZsr2qdmP+9hDP2umv3or7gOnbhTSti7wxhJcn0VOfU0h
bs2i2XBBilZXjz67yG+j6AcxheTxjHYOdyeaz6Z8H2SbnMC4vbVUn8CiQGwIdtmprOm+Nv2VA/Mt
XFsSGQlSFBs2RaLV7GlbPnWF+1GRk95yWS685e03LMvjXjd20alBGLDrkyfmnHsnKUeSqAbEA8rh
+OKq5dInDt8Lsz5bdjZulFVmftO33HP6vVUkdCSlQy6veaGo+lZohEtajBYjapANRWUE8nT9T6Jc
7mLpJbvFoCI1jbNMRLKLbGYxxPxc2k6/0jh7diJUmiwTvECxPLFB4lyO6AbKhBPC/LSIcR+QwQZx
gRdoSZzbShNHq8ohIusfOZ7aros+vZLRh9VdLQi70AS2FfFvTgcQyGmBsxEMF49vJUgWn3+f6RXA
BUqIhUdOqGfWvSmWKz3PfpcTyomZc94bRXgsCnE35fK+0hv4lrqrUOSXN2OZNLRhfLgV6zU7WAoe
9QImKpJw4sL0Y0wqIunJB21IODUZL3FO33eTdc7HwbowmbssVBfoyLNjRd72KRIuFpXoUkxEYfZL
YDdhsze18LYguidoSQN0zfCqxSUhkVGg+Jz7tF93nfau0YrhwCnJGFe6E5LL9Ohac7JX0QvrS5m7
adGp4mtYC3Vbfyv0abX2E9XT2+rT9erPxE5YvTp7vhdPCGsK7JptS+KiKx/Ywz5qRYT99BQCkudU
1Wj8Dg239qL/TNV4kbk8VHn9RqfKuLWs7CPMhg/619rBKxjOONBC0WRnXLCLwtcnan+74fpYhVrt
c1snwIuffslfEe5Rgogd3MsfFJ7jzrCGN6MhwBKhWnUuJ7M8K66baAGNU1bZRJqaK8dC+9Ws/2+t
63/WvZPu2trkkTYIS7TKZ0qLW7xL3npFrrANtG9TmQ1BU4gfmEtMN/kg3sYV8GJK/Ooge2vcS63j
p2X6bCMok3m+BI7Juyu4tBVIlff4YZmTNy7quu8ii5KtHRJzqbpgmkS766v63dAaFXTEo+1qyMsm
e5vu1ZBvhMlLWXG2QTj2jeRGr+mDTU7/rTMyGmKgYHCuSA0r9C2VFvzOiYjJsPOigATgcQtZJCMK
Xk1blQwkaU7GFXqhOKelSv1y4jgzQ9s85NFMhGraH7KGjnEaewUMLWarqP0rdvCJMsrrLgbYM5rS
3HWFMe2sWuDwJuU3qLRH+uC1WC1GTZs8GGkVkHXxzRKEw8Z+PLrDlugLh5GoUQZJJZEQkkEc0QUj
Hcu9sbv2JkF7veRsBihKMD2nAwWLmtIrQW0kt0cCwQ2jpiZ/88Kp5kMIzlS3DpQUrxJoyprt/MEt
WzvZYzPl1PTk048Tb5pu67fSqm+VVnT7VEOhUAL93yxYHlNFn4LCUG4ANl740u5pBkN7Moz6c4IO
u+tEjncSP5TPyJVWSlzS6Kh6Z+fYxoetFstvN7gaYZ0a2gNHxc0yM3xEuV67zrW3kmsS46ZxkSgV
iCXo8wUofAo6HcxWO3K1G93bp4k3P3hWdZQElQaAxcnB0emUzTjXt3OWUNyF4lZmtKvT6G4m6GIn
NLvexQRrYVQt0zeLVEm/kupbtoqBuqx9ESQx5PnGFDryd5MroO3tEpdMzwKP7SR/9E64K708940l
/cCX8TB1Vr9d21McIs0NWaaIJ5MHvSSBd4rOBidH0lnlz24YGeNsMzW8QQTItw2JsBtGjeYNO+TW
tZvJ7/G9ijcjKj+FXFrmJ0jt6V5bq6qcpMwsPbcmBVE/OtY27rb/R9h5LDmubMn2i8IMWkxJgqBm
ajWBZZYAAhoI6K9/CzXq7vuse3LtnmN1qrIyCcQO3+7LldFI3s02ZCeIhQVSZ5VY7Eo6jHNu4Zyc
JbnndXNamEbYgFCq5XntyeyG9ZuMQmZXNHvY+h9z7j99yaTW5JazFdp8QHp/k3x4bkYr3+vc+eKA
oK/ab++FyVHRKh4xZxn4/qDrUiXZbzE+onwpn1wHYaGkEToOSOdN5sMViwkIhsEqg7a5SpWEEQFN
vcp4FzgIJ714aMr4NXd/RZa28ckDsA/H6eYWFkkcmwmCBC96MVzDJvKpN7171F7xMi1FmKbawYrh
I8AhplvNFY/1oKrtoPgTvDn5Vc3tbTAbEXraystX5FawbqVEzWHyir74K0wiT5pIv2MNhbsEkcNj
8JBDfMXzbY1BN2rvmZXMtIp7PwoKF7MMN/1F8qdMEIK2DFh/2Ni+OIYwaNryOZkyFSiX6r15/mxm
ybAH9Z2HBNHPzxpgJ53BoIN4C8Oew/8ctf6z3Q2XzjvV1sAIzJ9tiGJikK8YCS3i0zq0XYxUbe++
LnHMZ8Lq2Su/Nk73XGWrcSSyYULpwGjGUXq8ObHRscFjFepbXzHWqoB+2T3P6am1e/GGxRjuAjll
AmBt04FuobtQJ4lHI4l2GCFVbrW+b452vVbCDNyXZU7Syi4lIWBGzk1lpejVpOGURa98YgLqrA3x
OjO0x35pg0MDMTzCQt1CEU032VIH1oRcwtubLqwBxOFcNCi5nGrD6IwBGe9Q5yUDkYNNaLunZ+ch
nbR4pzvswuwVXWV26WluHWql1tjb1Kuzn5c4w2JsvePQsX+V2zYZoyO6+N1K9KtmGh+y7OtzImIw
q7b7JNrmIVfWQMTNzdnKpNo+HReONpc2dq0WdMpT86df05i3sh7PMCs4MfHtXoW/vBctcFLmGVv4
6UXOdqjNfryHSglid9R+WmTBgz55dPYKwjZ90p94xX3HcSZJgdoX3R1307qriKrVxT9NX541PFDa
8B2VsoGVAyANB9jGgT99Iz6BGqU2bdWl+6H33yeNA8A0vyg7FRsWrdqZLf3BKWL7UJFddpvlABXP
P1Hw96uT+YvhXQv+vcN1VVbIJ4nLTcqoj3LQQuygR+zQTYDZ4tx1ONuyLtTZOYGUQGNGNdqzjE0C
yjOe0NiDuPeJ+RyshcmznLyz48zJVYzLiz82l65wRTia0uaUBtDcyD92pwMBLZwfeOEuI+tyy6L4
cwLFWnGjgeHBI0tiOGYu8P42CWRleM7dnuUdupnBcQJXGukmr7SwTZxH+jf2+STGPUIXGwZHMzEO
pVzA5zvXA8AfSNc7NYtsr8aRg1r1oQ7sjtSxD0u2Tkmw2f2bT87nyc3Fxad7QrWafUMWBR6LRmPb
y7vh5TMTobPpTM5nNTM949E6UUSPda/OX+sqc8Ms11+7pdHP1MNvRKW4dy/Vb5oizrKqgYmsOcJs
+lo08wcqNWMjSAuIQJ8JTRMHC9kJhLk6On1qs/Oqv6mGZI0R1zU7vWMB+IQV2sGouU1aMaXoVTm+
ZJ64iLQN/Ml7KX2Wxl4nkLbQHsCQ8Zn2GYMw9JMTaZILzxevnJQl/uQZ2X7yzVfSeWSXnC88EogQ
Q/Y8JVxVcj4sfGOI7zA06dUfzyjeoN7QziMr89hl/QOHJ0vlhG16E3k3p68BB8A4EsxQIvW2fW/z
WgCjWxWUIuYmkqqRsT51EmdHBUYgq78eHo8waW149XP/y0mz5gK3GJZUx/fOSNeVDnfO5XXKOuuQ
xoHpseC2coKgpinIuHj7zkJhIDT51GOy2Vqdee/r7os04gMeGNKt4IrLcp5YhXFNbhPvtwYYU3e/
chfFl3Dcfq7Ub9ZjbHOhN+it+eFrdb9BfvwLceLiE8s4MAOhPBoEHG3DUySjju5k2kG98hMnFsMO
cKvtYIHyLWe0ANatHMTNHlLIK0k9f88Bck3iIt+DVuLcy5wHBi6ouzy5nWeQF+UFwoaCPWA3wy8r
V93W1bm9EIhi2PSWmtV8fGB1BpApsdIXmAXkmLs71klUoH+kMeexLNeVNJvKIC6WOcib8TVlYJAW
VKRFlh+1hZWbjslpWxsoX61/0BiiKSElXGdNiFGEJgOQ6tYxh1vjsvbfouDv8K/sqf/4LVNh8Gkz
tksRPUt2fsRQm+1SrUddMu08IWu4sjNpAVM8SeUfdO8kOfqBl2SbLGHnyM3v4BX2JxTRv0B4Evbj
KvTQljB7Lza7INP7gh1BNKwB8mPmtNvNn/zX0O5a8VctVbqhSPDgT8u24mmfdTt0h7hnfy5RMiJY
fxb30CYqAgDMmERarCB9zr8unVeeurDXpnrLAozA1pTtTfNDJepF6xGiU/yiG6tibVTk7mfUQMKt
kr9l1Uyf7WwdSd6/dM1snaLY+O5UfKJcgdtLNX03JtRBNztOzXVBrlkNQylUKEQhNlVpXH7l6QQV
Sa/MbaKsozk/FUK9Y1D7XfHP27wIFdupg5PCZrFMnVUUqTnebCiCszOjjsTDYarrzxwjwJFGX/jh
jHDr72HRQRTGsQgdY7i4uiCoaf3o1himyH6qtTssJFW8izp+fZJmvxuL5GEfJZyt6rn1zxQxiK4F
v1CR6NDGbuurs9K1MF3kgz0l2o7CV3OTuPTqDK6ZE0oy+42p54+tiHc9KucW7Gi5dRduLYlnYika
1G8OsR+cYxa231XDY9tgf2ED2hQ04HRwBQPbEKG0224/ju+TM0P60rmZ9Usett2POfJc67U6S9rC
cCBZcYBm/8wKH0O8t9PaQV0gVwGuJi8IKHzLSvwo/eVlLrRfUbkmMHRvK91Re/IL6oJc/MdMg2+w
Tz5ST/0iHFmGqrrCiXofPP8x65GLNCy9m8wwt4ua3W1i8p2w1geuaGsTaSJjw47UxSKiDQEdqJ1m
/mL/pKO6ROtWhGtykwJ2o5YCdYU9JxSWdMd+4MgtlitPu6aYI8ffjjO5pCQpg2RpeY5GC7Jbe8xo
1UWV32WO0oIe9+LGGeos1MxtY6CEWD48cW0xP9JkOePoHzcVfR+7yfEe3ZE5mhwDmuXI9tCHoe3g
b2Lvl4DnJ5odrV0btTX15Ayag1UkfbiI+Rd2j87O8LtFWb2HgeOnNFFbqiDbMOPvhQxv7OKJYGg/
c9fl/eLnEE1cAO2yQnqUq0bIjvtEAG5ixUfLsNfOzWkuspdcH2xWEiV7uch5jCd9Z/c9AppnKkYa
M1w850J0GsfsWG/NceIHmCy/nKLa43ZGEsABtDP1zt41/sKvguJfaqico0UAXaoh5Aeh7VXq4wbr
8k+weR6fL3CPHeBE+iJ4ZEDp9qniONXw1HYqBwvkwUBy8blxhWaKpihx0rLXkVU4Opb+xf1IdJLz
yuEBHPv85GMtCqaWvRF1UG+FjJo9p/9mnnhXNy2rGFBdBTTx7E757Rvv37DTIYll5fxVm36GH2tx
dzgAaz6evM9HGy+soSH25qX3RLHIHML7driZqhnR18FY0FfwuHtEOszw9lOfuNxzFz5atXdjNOvY
F+T+XvnTdXJoQscAdi1G/5UYFxAQ2eyWjuS++daoAeeTpAN5zrkTrbnbs6pH79SMHwXpoC2fK55k
1JFNrTlXES1aELtaEkxCX/8wxHH1SXWZCOqyCqvcrvE0FDsAcJRQmRgKB13yOvDmrRoX1HvF5tpp
+cX1O8vVOGxbNhsz2/G8edOpI9kzyBHAW0p0wxY7VetkB/yofOgN/JSlw1nSCQQoCydcS6lT2FTD
zZ9ApXLJ0ncTaB0s2SU01C7fxpOJUpxw2EekWAt0wsjB8uPY3JKizuNp4mcb9+UfU8Tvo+n9KSKu
RHrHeqpJqxeFWWaH4/fTYb8waQgq0hN7JzU/rLxygmxugxFQBBt4LdpWHv4xKmZkINmDc2aZMTn5
apNDQNkmOd+/2KqAIiXG6sbrhr1dDrgSnZJr8jTSps7HPxHYb0UjD9LgGYw8XjMg2Jlqqnue9MWW
fZiNllA/5UaF3sNTm4BRwZ/BWrUdoltXNh9ujGMjzgyWBjUONq6BKYYPPppHNm/zpsEguzfYStJq
1lgBbD++atuVAfVah3ZESQTrzgoIU8m/V6UnR557P92AiS+CJLH/jKk6DGbGZl0psk7LO1KLvu3L
bzdHUBuHcj1lAbw7dVYHRebuh1YPSnadUDAd8zTxeqxMVjcATkFiSdPegUVhXTTeDa5fNBrRnqlx
4+fVzeRvu83RxJ/BJa3fSjpvGIpx7CScvGc+5gx6iPMbB6MVbl6a4u2ueihkdukSez63YiA4HONx
MPFkUaC+ywqO1axlM4bfRRy6oUfctSvcKMYSIrhhPZNdfizpSGCexYndhTjmk63f4o3j5rFn+Z9e
8EYXfnbGzBAdSPw/O71vQBjBIDMCUy6HZO13kO2dU17fpAUgVwwqEGtyrtJ2XrLXJplemn20N2Ik
KIcKD5JuXMbN5l3gXeX7j3pRGep3ohtf0AoGeMKztovx1tmtcyx7XgLTxpEshyGoyq0TV9dkSvUN
hUeMxIbCYYKZINB74z5H1zGCliiTgcCQlgocDS1kJTwdOBUUJfCd2pVT/J1jwioEcVG95w6LXPVh
mDOVMCVTWr4KKR47qdRrWfo37S6mS30zWQitnW6w9cCqFhC95+CktoDNxLDz1NSebKE9tiprr5YP
9JNSQR5kdv5Y0z8M2I6Vl7eB7il1JPDMs2x/Le6IbKuhTDv19NJILh2g8/g2utODNUz9bsLqBP6T
onjPPOCnfzIM7AySgzR0VDZwJjCGw2OCKDTRisOr572g4XEz692zP8a7rvV/VmB1nwXaiOGQ+oxx
j4OVzPFS7wbqtDWJUkGxOXpQNZyEoP28LPsOBLPPdKWjsk4Dvx/cCu4UTAsv4+Rfct7/Ri9eFnaP
dj+ykQC6kcEc8qrhoPmkxiD35lw/uJPgw3XYYm+yDAcaTvfXTGXvHXiFLSELbZeVMZYgr7wJWHux
7bPRQIdm0E1C4UY5S/ijHve/7bnGZrUKvna+Wo/06rdTLI9xNEGLyppgrAgnLxatLxPZhX/jTeQD
eIEASjNe2bzwcVzg1iDlVDCsOa4cTBXtj6vmTy+6dw73rrYgvVQu97KNfZRA9rpVDpS1jik8SV7I
d+hh3rAGyLlZ0A+PoCJFB0yKbyvsYi6W/FNOjiOfuzksK9A0ua+hdMsp2WduzwwTsYguokZgcyvO
QtSfcYJx3+HailjOBMhBymoq5++AXFOOr0LJg8UEGiwTdocot7pT7STRpmWNLYYWR4Jvljt5xE9p
bWczfp4VSpBYXl0nT3cKW21DYo4T3djbXW0DZIUaX+lmF+QT54qTAdLDBPSoXOwchbDh0BSSSbcI
86Epdg0R04PZVjw7ZvEHozXclEz+Qod7oR4MA0xfX11R35vJ/eCa9xfOLU4eFn9bo18IGU61Fsis
DxBAiQeI5rVI9BdaiLDvWNBZ88J+9Gg74V2prrjF5Fan9IzLDpKvMSE+2Yi1hqlCCq0YNaB/b/kG
0gXv9E+StdABOPJ37tu/XYc+8dI+N9n4Q5O62hmsqLkgEM/R0aExR3/zxbenCR/6hqs9jgjDBrCm
/23rPrnksvhyIuRHF2cbvrFpedD8PGjPaB/evc7lQzKgnHkS1KnmZR8RZWO7oSjA3ItvM4L33/mc
ZWm+rmuz8iFJbfvFScobIYm/0kCdsYmEfg8eR6AN2rDE/ByMYjwtovbD2MaJ1LXy1sjidVq05tgz
3I6O+J0ovdiS1+8CoDkoArL+GhvTPKNGI79q3h3ch30uYemIdHIOlnWEZjrgeWRVORjDcI5VGWpL
AkIRubdKTQA0IMGIBT9JO8PFVA1piDuGNwh8k32dOndwB4Tt1wz0ANT1bvbdfcSAtCOJ9NoRamDj
j8NKW+HGeCUC3lrpvmudl3+/gWH3N7R5fwcchzb3li+D5eDejczxSJS4DpaOhoSE1FkgGG4XL3Ju
K4SgyhVGOc+TO8NmO1tIgb2pQ+Ut+4E4E19a1XDaqsm6ZZkyHv3IOA5Fn4UGS8j9ZMzZfnHeM9eC
p6kLCU1WrC5/vBwU5lwjXFoO9FaqcbjHrhqQq8LZrtwAt8ZuUCVqSk3ZRcwdqfQ0dSxM3qRFWzo0
PiATueZ7PBt2QCQJDx13NraIbYDXPyUvsSw7StLDf5TNWtA36vJbMUZztk8QmraRllm7VjI3G7pM
DujNKGLZs007W5BDS6PwysTO0FX0T8eXzpzES/UtMAUHuICi0z+8ZNbcsiT3DnMyPieoKKGxuO7e
aSFrSKkZR1yi11SLNMawBeZA06VE0zHSQA512e5yCvlNyySvJoyMJXXuCWD3WCPJltGG7qR4xGhe
Ohortn6RJs6rjpdcVCZ4/yffB+va7GTOzo/8wma1jm1ssj3HSJ+0wO07zkSIPNgggZfWBsN/sqQy
jKIcrcTSi31TtdCN0uFSaaJny4KYVyuHTUItDvZIKxq7+yWwjLR8SXyx9fWHtht5tpX/JTMd/nAa
v/lla5II1j+HedD2XlO/9YDNb6SUUX889yFDnseueB3lPD0T9kY8hXcWM2K8Wa73/I+L3tjeX/AN
5dZgyxujyF96wyDUCBVkmDzeCRQWBXpMoKZr147B+HfG/fe2VIwFRs/HpYPtFkQj1vxZjzjNGWc/
AJEfc729zRPIYAymjNALd45Mt1gfJm36JfOC/td1Il8a7+zF2EV8sz7kpu68jxSHIdlFf6xs+hAp
N0nHfLRMbCUaMerN3OrG3TfKP8VKiEY1xf4/Ff2tJZ4g1xg2ir99oAv5qZPUbjQo+DqTwcldrY+c
YfodP5ONayPxg7pbLrC+ize+Mu2G1hcaBnjJxfM+Wla0TOob9n3stbDhnKuKIXDIzLeyd+nZzIyY
h4wfIsNOd3MV2QXjgUoI9VAQS90ZfaSCpPC6wCm6aINiWJ3LON5jUq1RBkeDfb714owWHfF4abGJ
9RdhjoQkRrEvvQTVr/fSwKyeSCgMb0yQ0PTclrSBQ/WkwWK6wRBu1YhC/SuAE+uuDQVlFdwW48n6
aHo2pzWcyU1duLT5NU7xtih761Kf/CSxwKmk1sLGkHnYpIN4Swpj58PUp4MUvrTGzpE8DFs+BBxx
IFPvPS8Zt/q+W2cgOtcD3DHWWcekMHMT/CXW6ICbFGyNlHbr/ELekwq/yVBxONDnHB8KsGsPeW+V
u4i1TBAv4om2sOEqyO+F8STzHZWamYsJPOKMvWRwrzCMchMeI3ugUbjE4S6MYmeYzZO7GO+Lym56
2eT7YWqAia1PqU/8+UFP8cGNf3NEbJrRdEol/3jgTc8KN9/S43t0R1Pf5TYJPF5d7VHCI0Ca/DT9
yjzRERHkQ+d9FLiya52NplYWzT4qrD91OTUPbjeQ+nMtEUxj2SFb2dMTxZbJfjiPPrppnWvpAyIM
SfFso7dRekKNmg42LRqR5qRPGEEuut+NGy4kGvCu4WU2rXPGTSacWjamsOG2Riz0N5Je/SEHcGA5
oxZikj5o/zgqlNpYrFXwdBTUPs/zd4OB/Uo+vjpog7SDJGWRP7Tap7SI/K9qom0P2WNWucbGSLTi
4nZLztVCdnsvi7OjAf+KOSgqQy5gQ5Cmcrj6XMVq4YuQFRCXU4vFldKG8+DhLO24+dDrdRh5Fg4G
JvlWOTuPdvCQKgLqLlcnO4/ennADRrrYqy//aJ6tnfZ7z5kosohzDOm07zFT1ckFBNSxXurPcngb
h1k+xMVw63WIRnhh8KkyPoNOGN55GLIWbkbBZmaUKwpw/XClUmG8qiL9ORPJHuzNKe2a+szTd3Da
vj0qi92AHfniYWIDSFHSHN/9njdIaU2fZjbcwfGeuBeB2u9gmIvO9niIrvik1KFCkjwjwH+ltFFz
My0srAlr9Cz7aiNhsu7m80RuBf3Xr35cTX8FRsfjWuQf7azsE4h4JDjn6ujNeMU1MgWRu6pvHY5w
Xi3mAyWgn5rBST7TzXFZOLMP9izjMO2GG+pfdim9udpL3zjNVuNeygoDuIu22CeyPYsRyCn2zWoL
C4TaG0c+Z2k+H5tRx206leVd+3EWClTQ8OZLPLEhQpJizSZIcNTGkDy3LRtmU46PliWykwuH6VTY
bLlMhd5olbnAGEBwKo0ahMRhYMLoL8OCjSGZxvjaQ3UI/Z7EK8P3BpBND0K/TEd/n0TI9r721WQF
G40mmx7SyDuWxOzf6GxvNyQA1mOPVM1Qp6+F2c3Bv5oMlbPvMY2V5Oaw6IvnobsiOdDzndSXhF0A
5b3cjkuinJkaGRAqpzws5lKf08L7NTE07cBQE2rxU39HkeOwAm7rHVZ7YPwO1zhYvr+6gVQjJJhA
0Wb7PaZvKSMWsSupbwH4/igT3myfRFYwI8LiO0mYzs30kUIgYorc7XiUAJDEqnsjdb7pJxfdLrUe
bF9Nt37FvNVJ9Sh9hnWXe22/zCnLX2/CgYL66s1I9PRCDafitc8r8acS8iTb9K/vGz0DicBkSrPe
p5j5mEX5KfNgpfTqXTX5RIMOKw/YMX80YhVsSVzGjrmId4LcHk8Fo/A8Y02vnl0hbJozJzQSg+8Q
O1KySAOPuPdl0OIY6Fmy7C0PN7jfoszJ9MW2puFu8TdwmuHOT+8lbhGK9K7H9khHptLtW8tbfQNE
5gcn3G4mkPllcWCr2Plhy62/iln9JJy1ZMPeE+IL79OUvQxN7Z9sDGikC3r26K73wbJ+N9NozCdX
LR/j+v/mWufqEUX9Kc4jyP3OohH14z/C0srrVDC0aQQ5fgvuN8NCerccvewWq+FH5guD8Sz8oEfu
PFsVLG2YJjvhSuMLE84xF9Vpysf5A+hbgIC7IAWlGcyG54Qq8D0ZO3WsfNa3VX2Io7q4aAaqPI2q
iDQxON56sK8VwuXjwvrtooGWcRBqeoTEuGRjuAqNDiduD/aqtVa3uc0cuEy/cpHZmDbZnYp6lQtt
/1QLmRyLgciKPAHI5ZRUYPUWhrtNolMOYHT9B5fxBFesCeRtbuojcMmPqMyzE7meKmzoft7jeLtw
y+dvXRT63qCPa+O6Nfo7SxpRvkm7jqmC4iXDfoAkWNK9p/GiX3Ro45LJpsqrgpukxXW/brJgoedI
Q5rohXdMm9E/m+DMCZVQ55LET5WynZceWxNmrZIemHIGIOAvZ57V70I47inFMl04UvAtrK4FhY9d
FEGJjXhiu36kDsMqvxa99CjxfGyjGRoGhtu5LcRJ0LCE29R1+S6o+pbPocXA8ljo/DhcerFFCkC+
RJY5yBKBNU6167SwdOBH6e7MrMXbpts/pdFjUZlR46ja2Gh6RZxceoR23exFNGjm3D3xB9YfPs10
YcJhrUkItgIA677wWHKR0MUvmJzKzPzF54J9LrJ/aljzjl7ZwM4Sd6v6d88iXQq4CZWBr2QDlZoG
kj756zFIaG1k35zhtwFkYpvqWXGA8g8eSFLn5SssyKaH7WWqXnpohGHhzK9c18TeJrS1G9mgbCG/
k/MFeL+fx9Xwopp1mNIvfZzUwYjfHZ4L7nDrZs6K6u3K+IK3TPzF8B84XpBhvLYP446P26RPLvb4
rDm76tMlcXfzjBlhtphPEjviOgWn28YWWBqYk6AB7jVNk7hLYCa6yfwpRvnszavbopvYkSGkFnSp
M6U4gekU+anjsNNa6nP9Eer4vyM9d1mI9ho4lC46LNq/KxNjIU6BN/qvp03slikfMhYumoNSluh8
XEfkkXAu1M/ogZdA3zx5evViRrSAaQNEW/R4lHQtfnc8rlPw3IoXjwkFJW/lu6jZiA6yoL67r5Xx
pFW4N/qOhHOC34ErNe+oii2KnJV1me0UqZSAwMRtYTelcHCAA/z7sbW9xuZEVM9NxWPCo5txMwbM
7qSCRxr71LlKx70JaP9p1vjeaRMYaIkxiuzb1kz7ctvyg99S1bU8CzmTJ0z2yFADpsHbpM3WJaVZ
ld1xk9zw3bGq0OjVG5dEBInu3WkeWm10bvva2ObGzaLXpG1vvId8C/O2klzyE24x29oRGFrtyEEs
plCNjAe2ayLvPtcm3zzXOaUU2FfTCfeUmVbB3NliF2HkCu1FOReVZ8eBdhjRDOZjS5fUtp5Ps5O6
vwbcYHb7xXZw/l2Qrl5JFeCYGHWZnToaNyL4IUlSXPRMDPumfZdN0V0jygBpVoo4aBwW/LmJC6vK
WuepWvHLs9GBlSJINhNifHIzAqE0ucgLDAtf/xi6rnzQ6iQ75JPernbMh56SiOfRhUi4THiWGlTK
ayvPnrkEcH7xfq9zjOGc6CXRf7yR5ZPgD8TrJx679fWRanpza9JRvbuYo0B2zvbDkPBBER34XEM9
ZTJmtQyQbBslRfwg4uIk0vyjHPPyR0bGqc2B4WhT/KiXiCa17UMbpspyvaj87yCk/2x0w86uu7QC
A14FcvqvHO2/ALDwlkrXJcC5ZZOH+MO+Py59hqUkAGBWnbiKZiHdDrwIMDjUxDeiilBCO4+HTncO
CXVjweC/z4vGFInvsja8sO3hTMZy1tm9WTcXNPRmXNsmOL92HZP3pcaEEXRKcdI2xfh//I28/6hq
cTESOaZnwKHxfc39n7THrPf1tEKWnLX2eTLcu/BJkrDotAB+bLPJRTzl+D4KustyUe55VcuQv1rj
2ymQLK25+bSARGVgTKl11VM8oZFEZJA9Gr5SMLfLxXzFw2KeMNtBGRGTCOPCsO/xMKxNhNU73G9F
iIL/ERbrd7PgLTCnVCrTI3jyjp1tVo+qiOtTYfI5oECmOLOH+/IwV564mbCBacCpDJ2PcAuFPp6d
e1uQHzaxnO0K14qviZjAwWrgYJpC+xmsfMKvikU0B+F4kHyVJ2M2zv9+qWN+qdxTR9WQ2WU5+thm
83TD6szWuvKdh4W8CUBDbOkx7isd5DQ9KEHHbeRc2JV+ddXiBfDO5JbyD+1us5/aUw9NF5pnHJsZ
quDc4yT+3z+X5n8wO/kpwuKzDIiF5lqJ+98JXTWaT4pEKbdAzx46s/UO8dqyR4TkImJSERGdoBfD
K0MQWt2+S3j0S91cqYrkxy0Nyg9nRjXgvc9pC4AN6U28R7MD/dzFLaIEI5b00iKc0YK2JJAJx8+x
tF7IcA172bfJbrL654Z3RmvCK3XMDue/gvOncOdZS9HdNWMM4RB6/1fbyf/v4+u5NB5ptgbVzf4f
H19HzVYKx3T9YZORZ7SpwqVueppeZpMTnNfskqCturnFADr6KN821+P/47vvrzCn/wZIc23gZXQk
W7pj0Hm0/nj+y2uB2KQ2OvGI463NePnEAugs7iMgvtrr6mfC+Xpp8/7iTq323g3LG4kLHGrT9IfU
+BvJcP+zcJNfk1E74Zqyg37dELAeAQEecRs2m24xiKehbmMML7bgoqBECQbwRfRv0qi+nYVsrWvR
AzlCFLfooSLbSfy0xvNGpBxdfB38lH/m3MM0EdEvmI7gBsrh78gdPmDkhTWLdlNaBP9wAjKA9eqG
Q2ijnJR0yCjBlk1BM8/j0YwIrPS4tBbimDu7oZfJ9okC6g2ag4FCx0XM2ZJGf83l5xzjpbWIfG6z
lGRO51vvXkJNUsa/jrQ1Q88irVsQouxKfK8/xIoupk3PfL7BX1YjQRKFn4mUL8QEM94CVO88xYyP
IFNg8i7aHQGPhXHCPpoQOFlX+9AqOJm9ztWIdXFUadwEPMtEuX3V8FLN/AWCQlLW2hcJxqAIYFrp
+MEwCLUDB7OWu35jfU4D1aLOJP740duUPEHgR6+v/UCTzgtpbyxDkF7kWtasVLHN1Bzvu3Waj+P6
grH1QijsqdDBnKuYolTwcB+2RwJofbMwbXeQqnANdkyDHu/73sPIiSWoBYB3cjPy9s6EDp96oCqM
4qc2tIf1Qp0ZvQe+B39RZLkTH4WBULtwTotRPqStN7P2GQ/24nxrLUSfeKjvo0vRbVu+WVrzKQWJ
u2mEImzi8o/7UW4Nmz/XIMWDbbe+G9A5Fm7CihQD9JpyC2f2WU063jkDg+6k35qimHB2JsWem+jU
0xfvOXNIG0i9J5uEjRGS62RBBBjshgVyj047Uj1EXgNST1UkbciCFTc1LQ+cMZ13r9JXu62LsOip
iEJ6DIoOp3Lf8LV5frU8cRVbnjyLPO6cp+kJNDPeyOSlhIt+qGtcWrXQonNj8POcUJ/2+C4qOr6j
CY6jAVVIZuESD/6ZnKm4GQbJbGusjrXjF9c4WorrkD6mteGe+NBTRl+ZACB0kznVyfh4dhOaRikR
X/IkY+tiG8bR1o345id87DOr/kh1MA9jhRTa29v1NepzSAEFdfipcv3OKyxXtbV6vwC1rlE7xryR
kFzq32uuk/dkcJ8rhQcgmh1s16ubQsscVm65uvsWRgGJKSYoTas8y9h6MfUxuRtJ8XeYC+/o5Qxm
cVfeO1r9UCCTrT0bt6xP6jAVDnAWOylDXccUIYEiHInRrulsLN4+cFgnopOixHHBvu065xqcZ1aT
e1aTTuCZw29i/NhuSsQkqkAMChv/DMWA2aW3wO1byvH2HiYDvaTrhOZ4Z9gY0zycSwAGEAiIG/Tc
IHSJpELnwJPykCqmxLkYxhq2wom1dQrja+xt8wp05FWMuXcqZY7VKwatVSRWe/x/nJ3ZbuTGtm1/
5cDv3Jd9AxzvhySzV6ZSvVQvRJVKxb7v+fVnUPY9V2IWlNsXMAwLkjOSZDBixVprjknvZZ33W5n6
JlOBoKJuh3pjmoRCNM54+Mym33q9xByIjj0YCSR8ktENTmlJ9c0NFOkKNbqpNTq1RxWofJL8qhol
2AaxkNumW59ChfMYHRkc0PTxHil8uU/pAkZc2bcvYbYy6DuK3XY45a5OO3eoIRSM63AfdPWwiJqi
vxFNb1nTOHEHJKMpw/jA7vAAYbE6VcV4O8IkYkWst0I2chZGZDKpzrmDppscgjZ/Ia4AIxposWOI
3l1Zh9/GLIPjqHxTpvIY+VpUDX7upKHOA+tCIAlBiSNRK8UkiUgDv0Mh86g/5DkxS4TTWk/Fc2lU
JhDAInuqC6m6gdG2H0qmb6r7oRP2ZG5xyEntpk+jbZBRu6VzEZC2oJGNythWRIgk63HAv7DVUaTR
ge8/IbheGhpIcrFXrE2Vkztvc4BPqR4+pXqiLIXCYEbDkghC+jUAffrLVCbfLXR0RaaFmdwXkx35
lGr9ev+d9viz3VdROQ5ZNLthIv959+1qc8BYuA1p4gZjUuE8CcA67tCElNIG2dKNHhACvY/5fz6R
/6t//zc/v2b5QJ3Rr2c//vs+S/jnv6f/53//5vP/8e/1W3b8nrxVX/7RIXgtsyr7Vc//6tMnM/rf
3875Xn//9MMyrYN6uGneyuEWvFNcv38L7y2b/vI//eV/vb1/yv2Qv/35x2vWpPX0aV6QpX/8/avt
zz//kHWAg/9rPzp9/t+/nC7zzz9e3vBIO/v7t+9V/ecfmvovTVE1mbMTnlQSUf0f/9W9Tb9RpX+B
5CVwsqDNA7vVQfamWVn7f/4xcTWrrHn/T/lfkvjOH5bw5uSw/cf/vczTX7Phr+fDZf/980eLypmh
hyjpxGoEjYTMogLkfjZn5KKhVl21vZ2FsC3CxwIdf/rjw6X/Zox3o7APE/NskFlUnuFnhkWlgqGA
La262+4ANsnG9RCJ/ELcKxfgj9L0cV8NN4+Fw7zofQuXmWrp3rhwWE9WsIhX/srdkMOj43qNIvNC
7Cv//kaiMRAlw4CyMnOHEF2aYDSav2xt0f3Srlk7nzobCIaTrpJ+YezDVb6n5XtBneA4rrHttceH
HJ3SxW/yu7vNlq/LmgIHSLHm2HakPUWq4nzI3R4Bx2/waV5xNhy3JAFtKELO1093DsPmennAooZ6
laMze/7syj257quxz2mqUMQYRETpx124J5GUISuXB7W+C8w6NlcAaBWZrS+uMD1pRHoxkAEk5nMh
i7B5Xdmnm7DJlVbfGGFkDrBUapUQlqwSNfmg6r41kj6x+3CG1sNtRPVhfDGM3py6mipcRzK9cZtV
n1RWEQOwIuG0sprRHS/N5tkZk+uVZAXmu2qKWLqSLfi8zGZoseshhbWEw8y6fEagea9scMijpLQo
HH3RLxOHpP+F23w+qmFgKCPJLBqyAVL386hjSgEsodsHQEoNO0oe2Wgr4GEIOpBXbbH4gg739ZOV
ZofKaSZP6xFmBFyqob7P+Q/HOWg0nYjZK9XZdXulbKgP7+QVAupVc2Gk2bnxfSB9OrAzY7mn2uzi
BpXzRdApaGHpPGpJHBpLV7srhmNYS+s+ji4Md/aucl28pAZNQhbQfn36/YfromHT04I0r1G7gide
5KEXwSVpSyz9uulLXlqQfvPscF7l+mSLjgv53Wjxw3iB7ilt39B0qFyD2tgCtVrC6Vg0DiYW9mh7
dn6TP0gvF56ePF8G2UPECe2ukxDA7Wq2DFoGSlGIznREbt21uEyWECI2NCIsxofACe0Lo02z/tOi
a5gqLx7gcphBdH3Ojv61IlWNKaqUaK5aZ2A0tNWcOR3LHlbWWloSotngy3YWQ194NaTz+/t57NmV
plSeI1Vi7PGVoqKtbYJvSLc31hI3ZA7Vt3Ts05+60P75c2Vcsi66KhsW+snZPCpNayzDmnx77sRb
c63b9YoUyyq40Z1xB8xDseHaOO6FW/2bBffzsLNbrfixWIsDw2IxwQL/PTgOy/JK2NBLfUScY7f7
eD8tQ9jb0pUXbMEALHMbd4wXpJ4X8qa/v/cf7sHs3uthhs1ny5fpV9kR3d2ScwArheqM9uBkK3+H
+GNlLr+ebefrBU4pOKSYCvACZttsUCvKYhqH+9JuhgwoeK5KzUPXdojB6AxIBIowXiuTv8GERqbJ
fqirCy/XWYgBPIpqsEakbSja2R4LhwcLtiYHYKW/quqTpl34/N/d1k8DTHfgw5JhNNRWTJkBOptm
/RU+sTfRA+R91yEn5IhOfZN/G56U09f3VTpfGT9f1/SWfxg2jxvsBwaGVdf5fZSQxZgQ0inqMju7
hzLmaCp+ZQsUgRcm9W9e4Y/Xq05b0YeBkaJaRKIM3JcHA63WGD6r6oMWe5fWivM9jStk+7Y00oCq
Is7eWcF3hUJWGQiz41Wyi9bGodoio3TU44V7Od2r2YrISJN5lE6YL84jwpzzfQmQmnt5Yyy0VbRE
tklBs6Td8E53pvCXHHi66B+McFHt1GN1wYp4eglm4xMxcFJgRWYffzfO+3BLKctWFgVvxg8oQmeU
LFskiq6+6XqdBsBL5hi/mzuGxHmGKMXAEUeePcKCPUjPU1aCoc7JjssOpC/SJi8pULsSaTRdjsjo
7EJAmI8rstY+FP5LjgUk6tgLt/5sNpmcojQdm0R5Cte06fX9cOmaRaEuagB/+lsUGUu8vpd0kd2B
+FkI62IVOZ7jH7ILS+F7oPvphk9nbklk1yXLAzRuNqpMBlSRo5i+8V29lTbTIae6ybfJsjpA0HqZ
lkTP9il4sjOuaztduxeWxfmMkyXS5IRp7EU6Vz9fFscmyzw68hhsXW+rdbCGc7USN5fOOr8dxhTh
6hsEUpY623/0LId8p5ADykOT/rvazqqTVdOFjWy6paWcthS7paPhHz7U6epkRVM4aPAAzXkELCuo
Ynmt6ZKnqxL5ni2+kYGdAu/eRjuAQlRYa3a00mlSujT2PJaajz17tClmMvRCc2enMx11f7tY+ytv
bTCZgutLu9vZAXY+2myNiqQQClkywRDjX72mrpTgG/DLQ2sgChOLdSD6G2BtdFo2973SLMZOWeeV
tnLxfv76nk+X9XFGT19E01RLosqrU1Kb7UI+zhaJbHLLs5H6gMTWM6arr4eY2yqK8zFmW07oqwPw
aDxPoLncTNWeaFBRCVCriWnyi4HHuQ9hOTojkfqoVmCH1aXsF1tA8YjeyvUA2NoDyC3Sl3Lhq51f
PkcEnWZWMjWqqs0nep0EZZ4W1UAEzRa8hvpsh456sg7hrWKLC38pXbjf52+Whfh/8n97zwJN+Z+P
65ZcGL2faVL+HrLDaMG2D3Tl2theuLDpPPX5uX4ax5gt1THOOUgnJ/TmNjhqq2BH8WQhHKb1qbQx
C72wuf9mQjPe5LlLVZDMlzlLEZixBZaokWkO2lnP3i3tz2tvR5eWA7+c0w9DXnxj55GMLAHzQFNG
SsLi4CXOh7QMDzAEejBgDBgEcErfNmwDrS0CJiA0TRzBufl54b7O9535oNMy8nHfqWA+BKNV2O5B
eJYfabrTBBAQh3CFrzOHIA16MZqAx8trsjTf7aehdYOby0lEF8X56ogtoJD6FiLlcAuEb6Hsff4d
cwALbJDDy2GDWGuX2hcf7TRV5lPp47jTO/ThktEJZTRH6DmbXrlNV+2mWUFFs5PVxUl7dnM5y04R
GykQXTIRF38eKWnz3MgpouPJBBUwtJZIF25kN1u1zbORl3icoJgvu10+oWdEmp2ozsh0cDXDuAk8
09Z849K2MD+HyNNXYtNnerEfkXP//JVwYBcqV2btsu6SX+pOcZQf98Ox36hOdSU90gF1Ly/oNr/8
Qp3NbuT308JMmMHI+vxeDLWCtX0fsR5d6evewQ3ymUnHs26cLuEtjhxofJfe4vMH8HnQ2eym091Q
TJNB1TXKhyVYHlZqKBD+qnDEFbDF7no670rt4VLy6z12/DTLZENTeZcVWdVlFXvxzzda68OqjOFs
kNLVnoNj8F39Jh/ktfIMMcQRjiV5v9tyKa7S6e26nOM8i23J2Wj03Ohk/hDr8Ng/j58MEO/livHd
A/T7K2SYSzasK/W6caCa7NV9t5cuLNLnj5ghseUzp3CaWsB8uouBaULgNxF0HSKJRqP4Ianuvl6w
fjuGquLbyjmauzvtEx9eXl0aVT2hgLnwYORGerOXBvWVyPmCfbw0fdezx/dhnNki0YYN0qbJ4RqA
z7I7VmuKkNfVtj50m0sL0qVLmj0ptutYBfcPyRfJTzIpAX6NxoXrOYsLmA0YAKoSBRjoJfPZULsp
1lvTownUFEZG4ZSWd2Fpef+M+S37OMb0Mn54NEDnm6AxJZp6l/pyRJxpY+uD/cYiOU5RCD0g6Sa7
0nb+Mbyt7vFzW8orkm+7/yC1N9taKCtPBym2bzIuFIvmvUVYyaVkXDxz4V9hOVjT5ESSDYCFsMeU
dCH9khfuD+UXzeLyxaPG7GmeDT0LQGPdMHNQY1gCIAPxnzsab8f+5uuXYPY038ewSCdJJJ8pmyiz
F42eBjfOMxmrr1530k0bts4/HYB+QhLOOM9yJBXnoQjWPFk4TH30YvZL6uHpo8z45yOY2EVO6wSJ
TmP2ftVK40tRyoT0qpNY82gybfX1CPNXmLtkkUpgBMy5qS6rs6UiGNW2qwhdIdXZ3kbaCLa4baBM
LfB1Xl16iecB49+jsbNx9pBMWso+z36zq/OYvp5p9sd4LLjrv2I3v6pBC1z51QqWgCNsL4072+H+
GhbOrspHSxi7zobN41bIO8QtC0isrveWQ0blzL8wKvHC6z3fUOYjabMI3BvksfJKXu/aEW13V9nY
XmQKlbpyQwvnUrPB32RkLi7kKM7nOk+RDYVtlD5BqESf7ysIEssSUhbiUf7VpQ9Ztf56msxzIH9d
F2cYuhDIAZ1lZtlBrSK1GgTyW9GONqjFSMfLy3GVXnkbgYDUd2hJ03+CBYU3tv8PtuopCvmwcP71
DajASpzZRDLEs4naGrmSuMk76GqhrHAFeurIoZIjqLb9A3yE/uXrS/79o/ww4Ozl82rM4GllmuZq
2e9HB2slZqk9MZ8Owq4ky9OuwI79/7zyH0ad7XNg8AvsNbjRefMkIHyCbXFh2frdy8Dbx8lXItqk
7Ph5rrQtXreaAN6nkA17YpSXlfaEU+teSLMLS/DvVhcGoQvBIsSTzgqAOEWHfpXhkKQfWqLZ7qCe
XkdbvLpcqP/d45LI0pEXpPhnnaXuOaBxZbpnLihqygtYEuymkUk4h1fHUrKVh0l0d/E8Ot2s2az8
NOpsIzOwN5DEaQ/VrsutsjG33hZ7nMuHpPO9mormh6ubPTTAJ7nfhe00GfMtjE+6wHcgBZ1sDVIw
eJDWmJZs4gf4UItLacF5uXh68z6OPc/hW2UxhoPKNUZAxZGbIcxOewpwRRAdQim96sNujcPwfZAJ
u6T/h7Hs2eizbXxgRdctGgcmz9elImcbTGkdt1AvbIRnD5IatU7dWDFIdTNXpwfwIS6DzCtnktFg
2ERrhbKpN1OO9XLgM+/ikMmkc7aj5i+SUbfU+UoNTC4clZCoJL6aUthAwTfuKnykkLpxbfFCreLs
VX8v8hPIYmhOa9I8BPJq3GlSv8AgidNdh3EhTZXrFGsqw3J3Xy+XsyMz1yVbhs7JBoNrhrJmE5R+
Rz6XNj5UHsaDBlts0Q7C2vXEx6qsVpnY7iLAPF+PefZSMCZBBPG6qXGemp+WfUtt0tKnGpGPKOG8
wO/WQdw0GwXTmUXWZ9arL5fahQVa4pLmL/30DFnO8NYjaj4LnN0yF0LgK8BxVWV4zViOOJcPuRJc
h+lt7t+aVomptrkeVLdFSRlvMJzYN4F2l43KrRFCOButDMGxmgQLo42Paiv9qBP0ZahkbbMFXNGF
8k1BicXw6kUQTAh+td5b2mTd1cDIbt3wms6r1UBLbluITgOJqAqLG8Bd3+Ci+6AcLMnxIV9A/n8Z
FMg9cuFtsH6lM3Yg0NeHkyEO3tLNRdTrssdhV0jf3EnoqbrGQ2Hmvo3YCGxxmt6aQFNoZa5uUt11
sSXU74pA0DD1RhIZrnTPiI8CurL6usobJGZ5k+E8m7Ea3Hu1rsvLFJUv+dUaV45hsHDbiw2cdCdv
AnkIOpCtVk9HfClPOl/fNF26WmP/B74/yl3ioeTo+n5qXu/zHRTybCeD3l3qGN9uugGsIE7sJkxf
0d0og9i+QjeTjoJaVNdB03bXsD3lte564WQ8lGhvio/x6kIeBliYZEXMpd6AwtNUNDVG9Cg1YnMb
4TPjtGad30aaiB/WgBIgT69yXUGyG+rLrIZXC1PPvQPnGx8bwcOoK0azf2W5yXVIMSHRxuyxQDwE
DCkr0ieUpOIr/HccWpTSV5tn1wdzuCt8NaqhfGD1PHLerPF7NMgKhKUGNLzSPZkmEkCf5c8gou8a
+ivYPM23xzhpUZHW9JpDrQqwzgj1yfoxaw9Jn2jwOvwiwhERbXj8rRgzgK8l5lP+yUzTsl1YvBis
bRmAF5CgSuvgKlzpuyRKTJoNRiFgqYiRWU4+D2gfvnmWXuEPVGMF+uKNyJO5W4YsOZIh4KgxShxo
t66hSCXWIySDtXziIyE6Hzvgqk6p+TnWcvowNvcIEUUofV7tqjAVATNXYb/v3CIRCseEHNFdNW2h
4cuhp/QQi36gtW91E7jwkdH4CQtPbNuW8hA+L+x3uan6T5hGKPHKayUzOVp17HN9Q+ADrIR2gOlf
vjMLTc9/yS4THQJYn+S5uk7MAC9518sTb1UqciHjZjqG0jDQ4m0BflcHdPcGrpwoLuRxdPP2F6rw
vJj0ulKtn6Qu1w3iwTT3ffq63QQJ/YiC2ULG30ZNnDzGBXhsgOVp4UavfScEKsTgulaTDajmMviF
4YAJoTFAwEzFuFGYVUJrlm++JYf7Hs5dsM3quEwORSh2IE9VvVQ2jZCqBFIDb1nEaS2Jw5McUbSj
585t28dMKZNX2fRMGAhKAxVSFpvyWWvHvnvUkKfl90wFak9CMxbQJH0r6FdCVHiy4yqJRlET5haw
M02Q78J0yHNnjF0Bo7CYG2NzVDd22L1zmJkC0gBHMNsrMHlE0/y9akX5tpaEcl0yxa7y0Ux3uVLm
jse8Q9LY4X3tNU9GqOLG242VU4eFC3A3UDd6DKwrzykqC4Je3VQVLd8cBo8+HDRmrRDbZQ4tMYbO
aZPryh380/w3PL1IVpL+WlgYU2E2Vo27nnzuArln5Yy817bMgz+oIxiOvO3kRVKrFqYZZgwwS0be
w2t4P4DL3/O05VPT1uGVMYAB7GJRxMekizdwfyq7ClULWmBA8BFVvQ0UYx8CD4Ni4AXYeoL8iVh7
AyAUhgyoIRZi+UciwSrvNClwDGjXE9JkyHd1iTMewObCrrIaa5fSQxlNF8wiCUJlncmli225Zljr
TOA3hpWqoGAmRz3kdQe1aEVAnjVORq2xcyV95SXuHg1HBVCj3UlVLjhKoz8WQnBQKmUHl9hpRrre
q5bDimLwVuu2N7wa2mTKodtR3v5UQmWFnpfmTTwzPVRYhoxAJQSU0+6MTHNidpIiwNA5Z0PDjhgU
5UKO5DswCOteyVEVj+s6x1MVQN7Yw60aWgSGCDuuAj+fYNmwypCuIO1cCN54b9RiiGtY+VS5OT2A
HrTXUC0g6WT4CUjhNsGAgWjprqpwI/UqLJeknA7foYvR7OObHkjtD9x+Fi4CoAD8dNgb99QAbEEV
N5BYtmarjA4LJwLBXr6vs+8YT9oyUhNu777mFao06OUqphpZae5a882I8B7xmjaAD1Tc6O0QgkbR
OxSRMqqfTkkwKQbNS/iBqbziGt9wZH3LFL1x2lF2r2oc8VhBQOfkQXBUOtAJU8cYroAdeRN2Exyz
09SJKmOiBygII7GDohcdA7AYF8BOzza60Qh7PwMEGFTpd4hH90rcgDcqu7WWlvGS3PDdgKd3PQw4
C3XBKUKAtw5ULWPZju8SBR5Z4Yf3WN5Ez0KVaUsWC0YB9XYiLhH22DVbBywTITJXfbJGnkQGIneT
vauZt6GiP1N1QiYnc0Lq9TXZrBujSNdQW05KK72FOrMTpwR28jSnJqoOLjLv+CHOGgL9aNiBhvuB
ByGk0BbvI6EtTqCGj0HWvjaViA+lXoFWTxLLBljyosFqDo3sXoApVSLe2GqZSEWD1nSlf5G09D6r
TXEhpzxqISlu9Rp6dGbdVpp8E/pYWo9ZsBJHvWXzg6c7Vn6zyGT1vmx8nMMxMMe7ArjwKIfZCRlF
ALk2lhzZrYFeprJxo8EOgC6dHqsSV74xQYLSVFJ8G2UUn8M6jlaWgNOqoPgtD9T7VUQVNBU1ipem
lAiTYg+tY5WBx/SUb+iYiMC8HHPw6M5EQZMGJR0hEwq/YV/WBSRXaifbpe/dS6H/Q8ZHVFLENXlK
UOpCAgzN3JhNvqmiBOsqbycQ5NigrSPb8jJlGXj6qyalD1KFUXCbemBce43+BNqkr6PKklfdIFYb
3ROuSr9/IITgJJZwf3U5KfdKXxUnBRlZYmr3Q+qu5YZEM/iEReF5JxRg34K6fa2beDmYI6tfv40L
ed+E0J0Rj/IJy0ytvo8EaBo4JihTNvLfX3URbDsfCJ6CAs5MW97R0jqR6do3bQ862PBeJWHAz5tK
yigHD2EkvjY1a4CA0UqP5X0aKzfYFL3goXio82jfi+V1GfNyxDp1RUMs7GRQOLd3d2PV3OMvd43B
4Yl+8Ec3HJ7KsqV4XZt4NHn6pIjCDionY6lb7opNEZqzuI4zgtteFzEDoVCVhCkG2Blcm6iI75pe
OICx3JbwIorQ37gQDdGJ0d85BIUdjeiAAQ1eZZ7KGtF44rYwgwq4mvTSKMaznhoAUvvx6MftW9xE
JxdrwkWdd88e3eILUx2xbWerW0VDclJd6SobixOJ1n2aZt8Lw6KFJeu0q3C0nmufbs0mOappUS9q
IXfBJxgPQTmcapHlrjIGmkuTYGl5LEC9iKVhr+rjpveQp/lyly/7VK5XuSRygguUlxAfbgJ37yQK
wgEtdIJqPS1XfC3IsjJ+zIkPuLWdxJtiiMUWGjNA3RAZl11TestEj+9VK79nJTFXHaRBGCkTqonA
EryzJecmZIR0CDcZQIW10NbeMfaB7ADKSoHSYlWjZiCksZfiRKHlT/gwoGEUBd1JejxwEuhD6Y/E
x1NnGKaTTqDurKF8mFy/kPJdVRigRyQt7Qa7nCWMrhivde2H23G0oDb7EwwKcKZewXupykh4yDos
fZqAIIrufN/KX5qOpjQ6s61FTni6LhFUCiYGiG2TDQ852HCsqokb5KwnFJksWhH7HxJTeNbcIdsI
mZRu3Fh6Rca4FWv5oW/CO7PNh6u+ogdfFtwnLTFe+n5cyq3wpCf9bV2kIPUbLEQk+lciPAvBQ1zB
u3wLQBwR9OF/XkEzhR7Iq9QB9p4aXJSBJpsAUko0VN/UOlUdeEqTK13MHmmVgYP1EoV9D4cyiA5b
tYp/NSYuB1We/zJkc+PqQD8KLSWU8ZVbt1Wf41rX1ip+NXIcXhs5kGytxONPy+gDwONx11n5KvPC
Yu0GlWuDXngB1ojpARwKzJisbzgfBGtSaNdmVMig8dHk6mp6MLrxZmwn542ivgpD42cBvM+opQcr
bq9DA5arNOzLpH5TYrrAvDoTFxg9X7utu9FVc6kowQmfBdy0jB8w+K7FYjKQV+LbQca20avccOvn
jYtBuFXUgQ3xkrNtiYtc24b5M4SIbw18pmWSuLuIi1q5wImdqqk3rKjKIhXiYeVJJUztqN94Zb3v
Rg9gnX8Xy+6tUvmwTNPJvxowJ/sYE149WgISb6uHCIkF7o0AXRbRrvDS9NS0BZBMa4S/ym1tlckO
O18awALa+LH6W+AieZB6FlbS0NtYVu7AfzmeCedZTKxdjENJ6FrbKThYKGZkgB3Vf/rQ/TBvFhhM
lHB0ldFYQ3dBa9hhB4/2lwpH0IDiwz5BMKFgtEP/ILTY44K9uo1pMbmuUro469FgT8rzrYVevCjU
7yAFnUEzHpo2OsiVDDKuBZhFUm4iSmnYSIxbIsvtoKn7uCgfQqlU14pY3ceBCWunQFMTKDRsy5CX
NF8cFpKe6qDW6lWVIBUNTAvWmchi31lAtFHllEsjR9PQGDBagMu0D7raaw4QvgbPKUAAd0FQacBj
RP/aM3t5X6lpte8bieBLKYyKHg0jh+SrQ3OsTCn6qSlVfKs2Sm3hdNJgWxHmcFNj74kD7zpW9BcN
ppcTjVj4WT25EbP2rrXcP7rSSB2qCu4rDRCnyExyjBaHLd2svuPEeMKBEEAYkvu03fpGB9CW798I
6qYNPMDLfrQTKg9Mub/BnHDZ16TZRDySU0TnvVDeABjdNqRLe68c91ZS34tjsQt7FQIBs5ujpNMa
0iPFqlvcvVH8vhnysGL7RviP8zjRo6Ts27iFW6QhttcchCkUjDGaK33MdCwiYgYckpU3dMuyvPaU
8i6H2xfnNz0mvrXhrng2CwO/an3Z46BtyI+1QqAqcvTF5MoWc/xZGz3q6YA03qQUm+IMwbGMiDvz
kxdJwvUxxW+MQJgu3A4mYS3B6g21JXbL93qED8vYALejKRVDaM0YDsCsb3ssHJQaWCGmkZO1ndQc
Xdd4TMLSjhvZ8Yf2RvK/d8VGGAOCnxX+s0svexu8HQSBrVHVNyU0qIXSuj/Q/JJsLqyNWybHMacr
qexvJSglsj9e+xYwqK485KKUXA19TpxVJkl+qHRYulxD4OgNC6RBI+C1G+YYX1KVAG8PZWYL7QO+
hA9OygiHR7M3TnQDXecmeTEtGffsx8F9EqFCx7VRosAGKBg2+bCAv3OdaurJmKigTZluRc9cur21
yc3gRYqL+0DqHyuVzI+fDG/chWNoDfGtSPi+FiXhh+Wr+8JnbxdU7VlK3FtXHpZGWzoicRJhfHzT
DCZG37JRTz6hxj4FEn4oGmPAHzF+QUi9JxuzqiJ/GaVtskElSjpUlifSj/iEe2QHqCp5Yo0w+Xro
0kvlnc6CG7t66nEhoJaA5Q2PDmi3QWzgBv0jrK0Elv6YOUMj3iOhH05oRAi0XQlsTtXSKb2gI163
2OdNyFIR+bDJ33SAnZBL382izzm81reSYk2IarKkfB38GOENLhQN453KWGoF/GG2BukwBNeVtYHJ
ZRcJh7xOP/YKnR2xdOVDYJSVo4TnNmeNRUpBvYthjRpOi8xqEYX9QQdYkAx+vIDYtx4q+aSnAber
A1RlUZkMWoc8166DAQ8xdhHj+mKo6LW7CeMfj+NezUG5MROiKAVvV+w66CZCrJ4iFkSL8C0RodfL
GSo5CqzL0DXuyri7yTTfdbp8HTXVKgyYqpni1O2jNrxFwbdEkR68HnZIcZsjWU8A8mjiD19GPoNn
d9cNNND7Dy3wX/Y6DGCUhW6sBOFez5ZV423izLCH+FdXrQ3rrdC/06nEcSNcpv1wnaSbOMSmIrR2
k78DkROpXt/Ouqsi0dDvZ5gE8+qDbMCkoBXo0FdOag7wg33qZ9ZRZ0+26LeLptvn/bGPv+GShSen
tqzdjpYr+W3oraMaW99qcZ1g/LIo+hW06ZVUo6essJlc8gsQXCI6t000aHxzDOn9GN/YZOfm/UR4
PvCuOHJ5iwX2csLRaqrAKW1VAHhupApAarjmK47qK2x5WDY73JCO5OgQ6fVLMgl8pL7Qiu+FUP4o
iNrU+MnI4ytZlO1Yrum4zJZBTJcIX8jsCWsw9NajJ819xRpz0+UJ9tUSL4yXGQ5eUbhuQ4Uk1Akl
n+R3GO1k4aWVvYUZ35tsnr7b3MhSs2T72EMSWA/4MwVCtMGn1ElLAI9kQWLtvuBPou5nAeM+IEEX
DMgv2IbQIKxTqRht04/2lXYVeMtmANdpSmzIbKYw8wKpufZibRmmtVOYV217KxWcKsFf7nudt9ET
3gTjF9ZjHOYOab5tzdFORsB9yb0H9KOw3DUokhWpeZakgj24NjlgJPiHbLuATILbqECM2wVQqDt8
OLBUxWqo4aQKA4EcEpTrAuNVIukcCBl0yN41l0MfH4KEcIutIW9wJZLFx7B5LQFWKf6u6gXyR+S6
XDrksDyR+PYxNryGZfBMjVVZwjAFnyAlnS12JzNiK6F3P6v2Kd6pofBLxWMiGLdBPpKMA4wjybc+
occEJlU5E+od3iIW6e3+B3wMjKsodVu0HfaYy+uUUFpy2UOwNyRcKOtyM062SXyM4sHolMCgjEA9
xxh+j+FyRCIV5Fr1MVaiLQdS0KX7ONeDYyJYyUkLjHIt0mZIONzGePl0+hZUqGpTYulwOWl08Sc+
U7q0MfShP5ENjb214v6UvfBH1ug6LJuq9H60hCLrNjeK668rSeeNKaiqlUnwbOg0RNHO8Ln8Z5Y5
bI+GtQU3QUim43U5dSDGdwJ6zn7csjYXx3p9qW3jrA1qNuqs8zLx69KDC86GBPtX5t01i60c+Muv
L+6sOYRRUBgjjJXpgzLN2SjCoMC+zVEXTyVkWyVcWIiVfmGQ8/rfNAgyFYXeWXo0ZvU/q+1BZeoN
G56G0zheDmlLlFE+Rd5zntympnqh0+a8BvdpvHmjTVzlUdZEMIoaPFBGd4HLZeZe58P3r+/dbyfG
h+vSZhMj7qogaT3G8a/UnWq318nN1G2OpOFeWUaOe7zUqzSXCFJJ/Xxls8dVVpbqqxN9SVtgU4PH
BR5ZYB5pcgfFCcDpiJ0efk15v/AuNmhduquzJhvB6FqrxZGaIMfETVuuEgJWj1pCXuQrJQraC0/x
fGrKEhI2CVXT1I0yx1SA9y5KA6cFGHzmaii/exjwXHiA5+/YJHT/fzXwWUdWmRpiLA4xgHVTGFZY
S0SbootPZa6ab0Fd1T8a5UTtX/0Zy1Z4FCu5hOKNZ40A38zNhWFT5pHoQJHxL1Svz+/1VL3mBK+8
60LmHQdxKERurwgabsh4PdF1PbZHgchMNqQLI/3mLkOMEA0JVatOOXS6RR96GxD3kIfMcS5JuMPY
X7U3F+7xNCU/dcFMhfgPA0yX+mEAX6+6QKkZQNiY62jj7SK7WRmTaus/aLn5zQP9NNisUyN2LaPH
OIXB0ntt/AVTOU3lC/PyXUT51RXN+npwcaLgXTHI1BNPfQeX9CUu3pMEgqxNOtlzXXzxp6XkqzFn
SyjbTztqyLJIgznqTjx4yxZDA9tax5v8oqbwfL3mkYHGZEuwED3P+1DcrOrItPj6QjW6kx+r18qI
FYoG+VtF/UayJxHjt6+nyW+noSYpika3oGJYs2koFIhCvf8h7byW5MaSM/wqG3OPFbxRaPcCBVRV
+242/Q2CbDbhvcfT6wNntdOFQhRmR1KEpBGXk3UOjsmT+ZtW12yvt56oAh4TkvrLIVYRIW9CLBZi
kuSQ6ExC+F0C2bjyyW+m4Rmi0ogJKH43Vni4HHHlgmAi34RcLMe0rdM6y3hzzRh4NNPye5RhDuiy
uRS5Mq6I7BD8tZgqKCJIULKkL45pLIeQF+5ZKR1smN3otric2YIrPre8+o88p7iYqItsIV9WtzkA
Uz4dYGR5SS+Lc6VBjpYuBo1Sl07Hzr+Ghn+NldVuPG7xJNYn9k20xc0L2i001ZFo3l15PzxHDsRU
13umHbKbRSfaT1vQS3neYGcb8E3EefxvjjEhxwiaUpgGyK53tQek5934q+eMjwNSbUQ/GvfesXE9
W3SSa6xM7eGlvUGLcycfq+twv/V7zg86SFFg0kRLhhlzxq6Tu5brCc6K7Xt6jTppKUb9XWqhi3w1
kMTqx42VfD58cmAdDj3NXjRzl/QHQW+0vhcKJCaQDT8U++Fo9te0OBHk7FzVJgfeDQfxGEAvjA5I
JLhgPTZ+wrxwT7/A6U9Y7N+KerBF/Uy3qxdEH7xD6gLixNZkjx0YCjVmtEl0O7+FybZUzdAssH8g
uharTLAkf4plehWiLu5VSom6OSKel6Q/CjHIN8a39kVV/RclASynqMwn5JsFVppiK08hwDE0pa6K
7HNd1odmen95EuXzbcqQLIWcx4DdoS9B9qmvKWbrM4l45LohPEG3P+SvEloF1mfVDV2o1YfCFe4M
mIslUs5/Rj1qdVr/+A2/MKVvRqpKedfX2PTiSqiJt1OO0Z2NYId/oLWWP0dpqm6oIqxNLevWBFzJ
KwT23unUFspQkqyRNcchmrjqt4L3KYY9l6d2K8hieSalmibtRBCpzm/F+DVuvJuge7kcZAUiqsDz
l6Dhw4unWrcYSqsafhsERKFyf5y0X2fP8DRvv7zkNvEnZyPgeeIxB8TFGpw2SaK4COi1QdVXCg9E
IwvFHrO0CZ/I3hN9Ol0D3VmsMwNsdsIB656dFo5KusvYNmBYqXN+V6R06yhaWz1Q/rllaBawTRY/
KMW2GdXuGlUHKXpUQ+XFbNo7pdRA5fgb74MlIWt+biHiYYgaGmcqufHi/qYfMMlmMpIIHaorLTik
9BTVnS9SwaTcDLAPeARib91xFmjB1VLiidsd/PYoegcfjckH/yV93sJcn6dKpz9qkX52OOl4lUHz
VqD9Cq4Wg85m4yw6x+ZrKLPAKZ7L0NwWS/SsYpS9lVRsUWpHuxkvT43/xjigxXoot66W8yOJWKaO
JBdgXeOcn+JVQWMUv2LNPADFoQmW7iCZXev7ZNiErJ/v05Nw1vLNp2JfRxMWZlt7bda41Zdf9HCj
ZHS+RiFW6kgowJ9ToMAvLg5T9Aw1Vgbc9HTRkcbyTpPucV97mFTNvbw/5fNbUVfBaYFwllEAEZdf
yvflvulr7ijva/gtA3LwZNkIRlMRoDNMfvKldCzXeAofUZfmdbKHQPUUvG7JV/wSWT+9nCHdy8hJ
knDCHFkKz0xCoOEjh0xQpk8Popk+dHhf0SzJb+CuPYBanZ5wJC0PEshDV221fSAqNyjZxJRthwQw
HT0h5AG/xLX3AynDx2AwrvzBf5ZAcNGVxB/KAAVyLEds+ALdet2YxfM9Zcxcbt46SDnz8l4cKnI9
1bUvABiaVVSqZySIaNKVr3ifqbh/OlSrrvI9fF/Vjp8jTI6P3ufkqN/E8S46bL315kPldCoBV8Ec
5HSj2sMWPL2tNHWS4zQI6YimghtD8gZSNAmRI8X4huXWxhm3cqOY801iIrBizDYI8wJ7cxsbo4zJ
J7K2tngdHo1PAeptbHsHlfA9kvkbm/18nglGt3MupcoalIrTYK0apnmWgMqYsI+0Ozp6dpJ48dam
mD/X6RSyGxQ6W5pBJkWSfBqmNwKtS7wUs8Jnb7D7axDeyA/TFbQ+S7P/lg16cocH636aduhcf4zu
aUTRZNOMX9IUmGPuLi+wtXG/+UHLlEduI1pbaeKBjAh3ffPSm9P+coTzIc/3NOeNpcIfkZd00Cxs
sTmjt2JLInLFt1iJidKHyyGktRhM6ExvYGLZ5afTag5iOWt7gt1xZ2Jy9dh+CNHgPBiI7k1upDtG
/ieURM73A9UjCByyisoSB90i6tDKA8hqrtYIPEjTfkTn/jDKt1L2OohbYmhrI6RYpaE0QTX8vOaI
mSoq5BTdDYRSptGye++b3mxJG2xFmVfLmy3H7TNAqSCK3mo3QLfuxQQd+EZ6uvy9zm8h1GCRQWFN
oGCAbsRpmDSNYvDcZEp1ddspzc5qIyAP6bWhfb4c6JwFxkH1JtLy8S+Ek4aeJ5HonuL0EuCLkX+A
qokrLm6AIuLYeml+i8v0exsG/xkxnxxtvnmUuY/NBjh7CZt64jW6mXOfI9ItDNW+qduN98PKGUkM
rlm2MBnRGTFLHiYZ053sd+YunpsOnN2bdi8c0j3Nsg1iFmLOy9OLaDxWuExFC+Lu4kSWlGgsJwlW
W5hzM/aIhuIlatUyTC14A3QbZat9HxfNY5FqOwv7r6KiJA1BP0BrnFwwrPKrTv4eGphkqh8k8Uot
WrvUrKOlAYLKA9B29b7W9b0+RXf0ue8T0fd3etF/s/rkytjUKF9ZHqcDWqz30ugbDPDGmX5Z3oM5
2ceHWRlHvdnSi1lqhvy+GN5M3bzz3uysPiu61KL6hTkDsFvk7vF/ssv6M8WSO19Pb6PyfQ59IVKa
a0N/ybLHPPlgRTnJOrQhC4P2Cld1BaxPVNwCatqozZ3fAqfzMG/YN78O/KEeCHgRU0e10LH/MZnx
xi2wvlIh7uqGiLIywgCnIVoMS/CeZqqp/u3zYmcZsxCRO0JYlMYvlIo3Lrbzw5khvYk3r+U3Q9KF
ug6kukTnwDRuLL++FasrtcQui55bIz9fPmfOz83TYIuN0eHSLYkJW13hlMlb6FXCd0g6W3O4+pne
jGmxXHXsNkJVYhEBivkl/EYaqHyflXbmF1Cj/Ym+xVIR7feF+ybmYuFOYhybJLeoECTOiG5tdIv7
enalupDonLB2zefkRm1RCZDceL+lIfiL63maL51O7GJhhpRctA4Akz3swTHoblE69T2gg1ttDxpV
/NZjAFNcAfpyZuYr2jFqe1Nd1++7J+M6QBfNh4B21zwBxVRvtvrgK19Dn9W8MMGSaAwsG1SdkJfF
YACTFbtv+AEBUNpSGVw7NU5CLIavppKZoK79+/EuuiXGhHDD493U/xxuggnBk2Gn7tN9Le1SDJnv
8KDcetSv5Fa6bs0ZOM9tCKTLjRuMAK3Lcp7ag7LvsUvG0ctREJTEauhauBbFW/P7nxCVWrlrTsIu
9i8UQqhjEyoic4ci2OHeTVeEBwB6ugfjyxYQYJ7IxTqb5QvIISmmkGPNp8mb00Lt6zaVchl5AdXb
eWBIM1qcZYlM2WBfPipWOuUcgTTEDBk8OHWyxVlR5Wi6NL45k+LBnYaUcH7CreItXLlpR+nExfnY
naWrtpK7lfV6EnhxemDcWEPr4kMq9fDNqLFqaXm5OxvDWzkKT6IszgtsjQOsP4x5uQTmsQB26eeI
Uc9nfeMm/lNqRjbmUmj7bS7V1QGi80EbddYOWRY3kJwL9SplZoVkuMEtxYUht/H1VkenkHGpc95P
4fZ0neRJ1fkWMll2rqd73QBRVBV2XwxbJ/1CyG4+dQ0Ggq8hrRJU3heLJDShfJo+kMvoqrnVjgNC
dul7cJLO1iG2VlA7ibRYFRDJKkUUvPlezt63yKcVbvwe7IazLc+3MnnsLOTy0ILXRERfTievauoh
4/aiAlt/nkqYAemz53+5vP62YixOTE+w0A4YQQCK5Us23dUCXkMA5y8Hmb/y4rQ4GcjitLCSZkzH
hoFYjXQXGxxM5esEcrfRjkV634b8n5q6+//FXBRX4Xz0PscGk6f+AGDvjNmDUePdneSIOA+Ople2
XHfu5aBrq4OaE71nymesxaWIL3zbcapRHcM762uFmLCOd1c5C+2V01FOR9eCGFhQJpPU5yARNqZ5
Bc9AYZ8nlExrCLbDMrqEoKGYKhGP3R3DM/bTUf+lOI6J/Z+TBp231emHpRljcs0hcgc6ZFlyyhG/
CHK5p+R0mPbmXI2ZW6iwu60D4jm78bu+8aRaSa+MWYWUVzDS8VhELg4UvxmNURImi40OZFnUnTLL
9ooTX2Mk/c58iZXM7Y13ufGuaW/nXek7WzaVKy3rk5+wBKUVWMJ6uIVbXEiU1KuPfuHZqjsdZ5mi
KbElAQ+n+m5b+PV8q0KwV7BtRRcVUMDyuB7nsu2smmTrImrylvmAQX1hRwHA7I1VLJ9/VoQSkRXB
XIhK9FLzzGytfmpQMLSztNTlD5qB52+PV7hke7Lif1JCMJv6MFVfxmbwMVjm3o5udMOvcZG2MOGz
ZfQitrL5teErFHV12n50jZbDDzkLk6arLFvy3+mCZRvS+yJTNoZ+fiVSPn4TZJ6ZN3mNWAMNUEqC
4FIeINSAKvNGhJU6/xyChi1FKQUs7GIFj5EpJfmAy5t5J193t+GNddNBtHKFHXZDzvy//0+URnSG
O3NPBy7db2Wpq+PkoKB6K8qkVosfkYh9D+k0nstigEXTL8W0UbJa/Vo6vEe6TzJNt8WFjGnKzPMC
0N4l4nu/Fj8meXdNPrVR0DnPQ5nEN2EWt7HVKEmumIRpLc3fZUH0NQz1CX2N9DPX2pbw23xnLI67
k2jzoN+sDrDPied1Oc2FWrlH4eUOh6/E6UofmX5UEPBrDdy2MD9e3o6rUznXTXUAG+egW6/h+J0S
xljjWAwRoUlfrfbr5RgrFxcTCcKJ9wpbnybx6dAyehim7BEEzvdjCriv3uNxjS3l7k+8Vc7zgZOq
/q8f82YeB/QkEIekiF4ku2kvoo+Uq3b9wfqe70wH/ScQ7bxOI9dyxHfm/fB4eawrLa7T8ItNnluT
3tO/8LhDRIwlndg1dw1O7zySZ2lEWsCIpkANfz9DG2P+Gd51eYVG53Gr27ZynZ3+lMW0g/6ZwOgx
E+FHdAKu6sQuv4kfu/dIchxBAdd7KD/e84Qp1fb7ZiVdAJlKejmfRMgyL3tlmTiNlMbo4fzudVbz
quqOnU1XbJ8chSthI0k/36uzBCk4J5aYiGLm4szpIrEaywrph8Zs09QuhHD4WupqfERGRYDuXypb
r4+1dYb6Kb69NBxo3y5mVwWKqKsCpJQERmEnwNCfzGNnFmhEIHltBTsDUmn48/LyOj9aGSaiQtQA
kKwCjHu6kyLRQ/rZ8wgaIF8t3Yrt1pN4dSJJtoBY8iw+A06MDQKUwy9NCciKfm0ddOvesJ4Kvdua
wK1I85+/2ago6qSQt0OYhSi4zFYgtFZtaYBfVjuXZ+38kMOMnptXI7nj/l0CNKJ87MTRiuirIbnS
ZT+TDNkATTtcjjLP/ekBTk+IWxfYlI4XxTJBFtLKhwREizSDdOiGE1xhXRkQgupzWlFhRHmh3UAQ
rAyMbJxaiaiz7M9UmsO80MWwZg2aSg4lyIT1eZeZUnOnam2xuzy8lVoJcjImiSACdIj9LreYlGRa
LwoKzLJd7yYomgcO/POYnMJASL41j8ExOVK1CfdbWfEKHo3GM5FnGV763cuMQqgsPbPwKSX04EDS
R+0HLrDU2wW118kpr2c5e2QkxmHPCR8f1Q5AKZI2gr3Vdl+dBQpFdJFmExl9KSIq+EOEsW89/xTc
s2H4BI6u7Qblahgd+Tm/4olwHEVYavsx/wtN+LlI9e/Yi4REypKiDzEPsnXP1bDE427zHGNXj3u0
FFFaOG51StbWFycctBwa8cBIF30Ci0YHYl8ElPqfZqqA4hTsWPm2sbDmK3G5cd5GWVyZUq4Y3tQT
JblqrsTXgGsRfOOu/DHXPfKNpO5X9XAZ7ZdjCbcSCLFlqq81AXQOY4Dvgw4m9BhlX16D/qf2Fx7L
wy9IERXO+oiQnrg5oSsFXKSLZ7+Uf0VfjhX9E6Xy5uipGwhYhxh7ZOopGEM+30/oM7m/u15srtu1
SX4beHFd5UNXtlI4gjwGwIFTzF2hPBRufpWwXoPumG61fFZuKhqhmNGKPEf0s/pS4vW+aESdZ5cG
7Ue9xnp4q5+8duC+DbG4QNJiCD0tJUT6cwR+1v1oX9ODseudym4fy1sUCQF5b+vIr45MlXByAleo
ot9wem+VWQHmLYFhq0zN8xjl3/Ja3njgnL8FWCXUWIC/0qzCS+k0hFlPRgRbHUNGITd3szIz9W/o
mAVq8l1sYOagR49S2fyF60Q35gqTQenl7F2VmHlcdgD0bS2P7rMqku1SSF7HwPxxecevHSuEASeO
hvAsK3o6vKowJ71GE8vOcusDLvdoyYWokm3iE9fWPCOh/jxfkmeNBEGNZKvWDQ6WWxOPntj1rwu3
+TjvsD8hhr+2Lpg0YNmzDcUZxKBUpymxahRvBv27hHbU9Sz4TLndyeLrTHoS94gjuFtv7bWpRLqU
fAP22yyKfjqVYuZ7hcd/wbb1n1Ct+BzomhsG0f7yF1t7SzAoWMEQCagRnfVkQn/E71Dn+HiqzZ0O
B7ssXk08HY/1Qdg1cIxtDMz3iPTQ0tjNFjpbJ9jqSA0824Dc4Nu2TD9kXxtUpGk8O5/gIkupZaBv
E9zU1Za11drmMw1ttrelIXQG51WqMct0kf0dmPFVZr0bsYXjpSSUmEoiEWYIHy/P7dq6AdA/e/QA
HiE9Pf2EbTGTmuVkTuKU+6b1b1PL30C/rGAreByJ9EgUwKZA3hZnViV5BVJ1lGTSqQsdSLz+bIqc
7Y0oS5yiU78NSZU8yTiL/OhDrX4MOtRmLg9z5bRmE/JkAVqPXcByBSHzPEyiT9rGe2mmn5bVMS4a
ywEQz/s4DL4YvXi8HHJlZlGbx6CYk3SlqpdEY9foAdWwsY2+j3H8jgN0I8TKYuHVKfHQpXR4buU4
BVLQ4NJi2gnPFtoBuchGQB/1MUo7a2fkQnAjpQ0IHT0oVGljStfGN/ekVNreK3WVsKRZJYi0i0JL
RcFpah6UIdxaOnOOt8iXeFNzHfDxoLcsH0863kq519P9SpC1rp6DX31u/ulY3W0dZivVb4B7b2LN
s/3mSdhgJpcKHbHUg7ZHozT/OrYP1rvC7Z0Zw+Tie5BQUHEvL5OVkwVyu4kLB45uoMMWt62voFMc
ibNsZNXdmEN9pw2oJohetDWVa4tFxncdDDui01yzp8MLJC3KQpnifolvRVLY3aPxKWNGEXIga0m/
xN3O3FeH5E6915y/MMY3oRe5kpWj49YCz4N5gOJxbSC8Wwg8k4oadce/EAqsPq4jZPWghk9HaaVy
Ik4qfZtOCBKEqOUwi2+CuEKerg9yfctDRVopxLD35iYz5vbcvosr0Jfxw83iibfeVTp8iO/1pyTB
i3G+fcsdphLaTrkzngakNOZG1XbFcWUXUt6i+qSTE55Xo/tca0Q/qAS7iP27MYsf5azc6EytDfFt
iPknvNkXqt9E/tgSQj14B+XYHSsXj6RNMYl5ESy2Ogo7M8OC1alRvVuEqTBbbA3B48thyF0IKIXA
9VKqvYnG2OVFsjJp86MSjxQoZtwHi48Wl2M8hhCxbU0fnFlNZjI+X46wMhgWIeZVOFXgO768b3LE
oUOKJqz4TG/sUfMsJ2lSeWfGXmPLZrPxOF8bECIiyHKBp6OSvhhQkYbqFOu0Rw1VGpSdF3vBi1eJ
iEpdHtZaHAoP8yEJzvQM9y9roSakFAiRs0MSOioQRsuk95djrB2IWBlQa8BcjHbzYgePcqUPXaLR
qFI1hErj3i1jqbYN3EQvB1r5RrRZfz1LSevOKOSNZlVTglGgrSK0usvqIHeypjbBpTf3chH/558I
fho2TvQ5qc8tG8rVMCA1KnEwqUJ0rWmZY2ICeXlAa2Vvjcc9lTL2K2Zgi6nrJMMvlIiXW6ZSiIpc
M3hqUKUL/Z0VIaMV3RnB90m0bjzd9dTOGWFgbiyQlUsGdvxMwmMtnju3SUPIo3wuq3K0i7umKSH9
qChlBWN/HSrK16LFUtoL9xsDX1kzlML5hnhM8TJeMozyPtFzAyEejij/2IfHLrCFejd99w+6PTrd
V+DWo7D7E64+K/nJSWD59NBCUlHI0V2ej38KG19nZspMS9U/bVu1rFVviIXXH7neDDtabPJqKKO4
DLhqkltcROziiiqo9F1wf3fS9EUnUPbCpqHP6tQiQYLTLl06nCpORyiquVEE2Yi5cGl8H8fyIYyy
J6lON9p0K5uRSg3PO57mK4ByMfJIghQGZ2i+es9tUz5awmesH5p3lZUELxsLZv4u55cNjQy0n+ja
LA/MwQy8qEXCBK2p206XnDx+ivVvObbU4xcJ34gwjWxlVPadeBCifGufrhyjXHX/jq4s+H1jNUb0
cYn+GSUtV4cKl++aDhStcDcbqRjdcQvxt/IVTyIuLtehyz3B7ENsF0z/JtOie8urv5ipvHGkrg1M
hYWL3etcG1teeyWeEXomIVtdhR8QZub0/v4XPtzbCIskPZYzbTILIph3ysvv7/8XrtnZODeg2Xk5
2spweIrzXARIgGDEsgI95rKgFYLm2aMSu3H7pVP9jQlbyx9PQiwOEA+OYSUnlDZqsvJaufPiH0p/
r6GL5uhX6VX+6LU3We5W4VFLUGU+dnd4v20Mc2VxnPwG5XSLmwVAmcTjN3Si5ugxOmv+tx7R6MuT
uQJhngsb1PbopcwPkcVLZ6gmL4gsZnPG8c4eUMM02qkkuNHLdGzy627XubKTPkjT57H/OPBISFrH
7z9uEsbXP+sfP2SxhkAcII7U8UPQCsweSqT4dgiQl+8uj3ftPXky3sV5DVK6TsWWaZ3h0rFb3mXh
Xv6CU+ROdECQoUNHP2MLyLE6Ng3ZDRJckSR6Mcmj7JedP1iUpa3mwcstN/WTjQ+5lmZgNPpHjMX8
lbqnlY1FjHnNZnh4ldI+1B5nt13MvPZqc6+1V5cnc/7Zi/P6JORiLkOvmm2FqTTGwu0UZ/d5WF0n
FTrAieho4Y/LwdY3pUYjX8RHFfOpxZ1XS6U2NiGl2/a6uU1d6ZPxLgoQ4HKRVnSCo36EtKLYwJY/
KFf5w1bfa+UqNAAu8f0kYL/U4E+3Y28hROdJPIQmnEcyyA11JL8P0TcMRnUjKV0Bx7AnDbjQsjjL
B5w9uhI0BZFMQU9a3ukYRed4snUjHdVmF++3LqG1DIbrXaa5TztcxhX0dGRkpmU0mJTeo3QYUH7M
tRi18yTZU+XJD30cW1dRrBg3goJdUIC1kdMNmb/HSEDa93Xy0mep/DoVAkK0sd5tzMXaKUhxmb6R
AVPvDN3QajFCbjpSfL32uWzArUWCq20SzdY+Lmau8+UvISW17D74ZiYFakoLTpTed+a7QeIgFKt9
pn25vIZX42AGByFwbhYvz4HJ5w2l9ygnl0lsHL00xzuFEX0EXSu8mwo0QS/HW2F1QewFnotk/Kyb
sqyQ45QQq0lCAyIMMMEQPKdus+ehz94pQSK5vjc+ZK34goaptIM7OBvmyB8837Iv/4y1jwiiHP4G
lcmZJXu6wjw1VafOp3zeCrH/iRVfo+gv0o4TC3Hj6l4NBVYXWQPKFWegn16pI1/Ruhnq1dm4WOxQ
G+rUcX95QGvnufVHlKUUhNKbkZiVRIklvxKRy85DdD0Hvak2Zu78A9K/mTlMpNksmzMf+yaok8AC
MI/sjrhT9vRYdsONAS1PcaOnLbLBvNNPzvNFsEXaI6uhkVvtYNiJ8jFEsoQnpTsG6U4xcxvjUnjA
oh2F00ais7IpSEoBGavzCM/On8obY4QKIQFYdZDdqmP11MaV4Yal7OZlsyG2sxZMAlpI3ki6c1aJ
FHyzVrIY2MigtJPTJZV4bdHVfDepVt1ivVclGwtyZamgRckxrsCjts641IURC0jmtXNr+F6QKicz
SufyYlxL4SC7mCZbHZQRDqyn26tQi1RVC1Dh/U4j+/Z1Z3wdnksujXj2DZVsUbYrsOmCYwJybD9t
teHWUo+TH7BYN2oltr1Z8wOkB/OQPZYw+4ExPqdXc3V1vNliHa6UM0zuRv7bVCwg44sLSwsEM/Bl
8JR43vi3kVZ4uxaDIsyfFf12jIr6qLITr+JEHtzLU32+HWfyGQ6NAOK5Jc4aunVAXgJXmJv5OO2H
q+lo7ZSDcfABbm7zcVbXKiU9Q9MB+NB2PP2uQSrokqByMTeG6Qb669jFu5gCTkVn9fK4VhI5k+qQ
AQ4XBDX9jtNIBrZ+Si6MvDXy3DiIvnhvScWdnxcNmkU5h4+35ey5etTQPgIProEpXNYTBWWy0jTm
qDGRsYdWjYvDpLtRLRqfY7gy+85PlQdcgyr80MZyCwZwdkvMBx0O7ryGAWycVUz9aErkwGoNu2+j
bN8LCKSXVZHtJc6/q8tTe94mn2OBxUMldTZjWoophNEQx0hPGbb6FZuSMXVmAHB8kN8PO+26+ml9
KI6to9Lj6b+LW+D/1XH+EXspr4D0ddJZObFLRQB+QF8Qnx1AW508brnKny3WeZi0HIG/KjOLfPFc
Dc2B0oLQG0Ad5GMdRleynPwoCxl1ra2nztlqnUOxXn+5z5ISzn/+pvXhT30kljWjimNmVJSnrwIO
cLapDfd1kz5Fff3j8jc8O3DmgG8u4cXYDMoNwiCwWHsd1RJVvCq05qpvUUzSmh9xoX6oo8q9HHLt
y1kzaVlGe45exeKMGyP0A41yMmxFb24iL/zcjOJr2asbt9NqmBkBwOVBj2c5le1k+qrIpgN7FjtD
Eb5HnNiN5fA/vXWZQHbbv8Ms3qZ+ahW+MDIaFEz2CFH/wJzpB35Oj02OKeflmVtbHSwN+hQGt+3Z
Ea1zGeox/mx2I1WoIIXYnXnxY9/ke9wTbitpk3N6XlJA3ZNT7BdUA4/iZXpboKSVxRbLQ+XyMx66
W7xOneYTsnofJ1cNQL9uvtnOj8/TkPNufLMFImvSlEknpJ/YmMPoLi3wDtitH9rgBisX4+Jd9doZ
LmTs69wRm001tF9vldNkEUl2MnpuYB7lZwBc3aip0VHtsIWbGuEBBcXYRNzPDVbBrRHkB3xwxBWY
modTHLZe4+cfmVPNAnHHFjHUsxdF2Ph4sgy6YaeF0j34YuHdBqNn7EHO+N+6Vkv2Na46G4nW+WbR
gVPNJUeQDyRa85+/mXQrR6gm72cNKi6LW+QUcdASg+SmLdvq91D/9TL8t/+aP/4+j/U//4d/fskL
rFf9oFn84z/vwpcqr/Ofzf/Mf+3f/7HTv/TPh+I1e26q19fm7lux/E+e/EX+/f+K73xrvp38g5s1
YTM+ta/V+O61bpPmVxB+6fyf/LN/+LfXX/+W92Px+o/fXvI2a+Z/G/6T2W//+qOrH//4bW6Q/Nfb
f/2//uz+W8pf2/E/q/z8b7x+q5t//Cbpf4dZYShgd2ZQCK/a3/7Wv85/Yv5dRY4doRUZuBSP3Rlh
kOVVE/CXlL/T2wNYCF8bOBUWdb/9rc7bX3/0dzqZMxKI+gKqaehf/fZ/v+zkE/3xyf6WteljHtJx
/Mdv+q8OwdstQRFF0eYKHzUbUpsl3D+osK60enkv9jj1OVPgS9EOqINUXSWqGdQ9iLwpEx2QXRXW
j3oDRihWjQSNSFplDzHKZpINylNMd6ja64i3Z36pjId4iLToLmzNKfgplJ6p7SYzr3K8QawOZatY
jYPuHXQAXvS9mufefU3gRN5FQ12j5GL0YTjiA4ipuUztRpyan0YgFM1tJaBZdUMqJHWuHimDcRTw
ZVSuQzWKse1Th358H4dNjImNN0m58VXWqqFD4WpKg8Cm4eCjMdIb/LtHepzIt7DSja+hlXbhO130
0+Td5HVTcu0Fuf+ttARN+iyPupDfjXocZHhSTEPwIWQyun018qLP7DpWBfAhTV4b6b2GG9NoV02k
QrvMxymL0GSL59zbzEXJ8Yq6A/CeiIoH2UaMC+OmR+Xe30MkLRS37TvvpfeGWnc6qYyyHtnGNDOb
HZpTRvtpLLGpO3a4OmGEUDR5kSMohw2d/Nr7oxDxBSora25AyPXZgx77HVICRap0syVk8dxOiRRh
zeKjz0BVUPSReymVXhIdL5OFDJnzflTvBBwZcUYbVDQr4jrXFbwh/UjpbkvPr4pvJMDpcB2kXTNm
NiUS786IsU4OMJJCloqGwihp4xfZD5Px1jToR9z2pVL3hybquvKHGuK5iE+ZUehoYIy+KZVP9HKT
PrazKleFAz30WjlGSGfoT0Mw+Yg6RlX6A/eUCf6nIUZDudfG0NO/UJ4GK1Z4g5E6lVqb/f2IB4uC
yp6Y14+KWWj+S9D56ifMOLAejBqcG++jECfwXVqVSEhN4IGB6PdRXr2rp3CQdlblQQQx8MrznVIR
y8g10qYr7HaIy9nJ0cx7nCJzPbiVgBXi5d37+tMo0wL4OniJ0QAvUcsPlIfU8LbSvXyyoxxFWNss
DNlzhST3it1k5JK1m5ox1q4CPN4+jfoIEUT0VS/bVzjZS0cF8/kY2xo4Ue/KUNFGbJA1D5t3HJs8
He252jIH1IzzEOX9trP6xsbxWmqfctOPPiqZUTV7CQCviHmfN2KjRU3IvzLH2MAxktwJKx6tHxHm
k3MMb/pWVfI7z5IT3tr64D3E7ThN137MGB9NL0GyRBNRPLsy5GLEDkOoOz+GM1LPdZVqAoj2Uxq1
sHFLFG1apwQ4iBF1PfRqvxuFFA7oOKHXdjM2lWgdhhTZZ+AYg9FfqzkG0QctNBOEq2oJV7cG2x3F
9vJBHN/ntdkYfCrVQ48orHBSswMQAZ0d+VH8YnVKLNhzb7e0A0VLWQOhieVRK0klajK+lKG3iAOp
mGEo0435TpJw5/lhqUJQBHZbj3Xt4oJoekjEF1n/OJCZIR4fSql0NVqYDz4JolhE111fWopbNtS2
HYhyo/wI1rNQb/pCMkLM3ptKdmqv7j+3oAZEJ5Y5o3ZFgA7cDS6hwvtqpHqK4ZRlYQFrJq3/bPEv
zm4EX/Kbq87IJOxhej/jGCmmQUCDZoAi5NbVIBtuISeJds9mSQO3M+m5vmS171GkSGJf2Jmh0I43
UiDhuoitdWbsIqXo+dwTZrHHJlHL3hE6DCAdFVH+ymmmIf0uZjQIXSEGOM/yZZPiHDfIrc2aNyCu
YQ84XKsWKi4QsPFeLD3WCSTlMXGqCOcpZzKk/H1t1Yl5kJRs/BklQwolAlLsQ51a/BU9xY19hwk9
Z24S5gPkJXL1yik1PRl28jQ2yl1o9cr4oRTyyttLvucFV4kyxJgv8h8pPtaS1w07Xy0mTj8pEsWH
kRUq76N+8gzXFCMz6DHt88x2HycJTkG9rgCx7CPNu0mEqQ1LN7YmCOFqOYzJYUrwvUWfvoiE8JhQ
nhmupxK72F029Z3sqlOESbkSJSU9Q60T0qPRVgaysaPiRTd0C4z0ujPULr0jX1amGNxhKTehHSSa
WtlR2wfBoZEs3OnSSbwtIlFtndGXMSycANuF935Mi9Dx+o7/txDLYC1yI0x2Fn4r+6moZf6F0eR/
HPShKW01gYJhexh5mU7O2TntmjwXEjtNJCk6elJvpdw2ln4bGHV9h5rReC8LY7DPvFw8RiGWbGwa
LG1Nj4th5AJx44rf4+PHel3GzIIuC8JNWyT4Cfal5Phz/t/lnfQcaRnqT11afhb0WL5WKFd97Twx
uisLL6PeUYyBDCKsmiLQ5FL0NRXa7sr3UhEf3jS4Roii/OLh4Ox2kdA/RYgc35ip7nFAm5FmOlkq
WiQGcfuq+L7ulqFK+aSSi0NWWuNeC6LkHne/4KPRyGl6LWtZzDFA2nGvdiH5cisWOB5WvNeOVkO7
0NXlpryzpkj5NmXq/7J3HUty61j2X2bPFyTot7RpyxtVbRhSqQSCniBB9/VzWHrdymTlFPvNbCei
N68V0k2AMBf3HpObwEVb3XUjIvi48qZGmtQxCFnSKChk9Ser6LdczbMQbNASnoRY4gQolZcoJQCd
wUPlqqxJqm8Svb2t1VI5GLyb3pqknR8l3LYCMxbVIa86xQ7ybNLueMGNLfJRtJyg5qD/YBn6XCMw
HrDJiYzaF7oGp14qN/AsiSIoZQMklXZ66mWKluyAjWng1q5WN6iskt6FFbP8npEuCiFyRDdpUSg/
yqSsd50iik3CO0ggjoNmbCQSaVtRQ61MtXpo0OlmInxQRhSnx529iamJ+girRXXMkCZwpxZ58jD1
ZAzl0pK/gQuQ3BZw/hFOIYbxmKmA8Tp1l0yBLnMOQUkl9Wy1qiFU0tMOY1Fy7Y52hYHNJYzugSSS
6Q1a0mJfNsKAs+tUsxtjzHGiZrXKXxrs+vtx0oF7HvPWdmM5GT10HwfDLyCCbKPxwIvUjzkXN5Ys
4buadnJdJ3aylaoRypmaDY/4eooD7Dg8WFQDVwIsEB4NOE4GJjzYNpFVEQ+c7CLAkLIHyeDmvRnZ
yLXqeja2m5IuU2BTRivuJxqpN2qViF3HoWvuTkzrfk2TPd0kDZxiWWVrQWHPFrXQCIH89gT0plp3
EhBYhQD/U8ph9tpIzAhtSLI5pZD5vh2mCMe8MIUvdUUL/b+aQS6vzY3cgZrH+FgoEn/kHPa+yINL
KIibZglfYKoGvIgB2VNLLjeeniplkOKkM2HsqQ37Io+gaKkPrCMO+hdp8S5YC09wuzXM1IkAlAyq
SYGTHCWMs6cRDmOR6fAkKSMF/r1ptIHrZ7plcgdnQA3+sRloeJ0Cd8S8g+niYPNvvCbgc0sTpY5S
lVrp9D1Eux1VrWKYxPNm/NlJbXPTaqN6TOFYO90ZtIECJyMWPH7Htkthxy5pW9BH4ItH+7h+7Qsl
f4tzkUC+R23y0smJAZ9i2e7cvDPtpwYAmzCJ9PJGYNYh2Z81+6mnrIJjV/3NjlL5HmZJGaQn4S2F
Mq/yy9QodH/YJCuv3FIpFMTV/ttIq+4evo222t+xHHKfXoIB/FSBqDlWVdEWWyAQpxtl6ndt1cq1
j1yTvWdqLd4tYJXKX1MDQICnaYBOH2U6QHTX7a3MSO9EYsadrydKmTzV3dTmBz71pXgbtZjIm1Rv
AOaE/m4LlHKGVf2AnnPUbAtWwX3AIB1KQ00hwZYWIE0rhuV7PD4YWUur4iHuYsPy2GS0eMrYVp2E
xZAbzSsgtQ32TZ7lmwZC1G0YxZ26Z6UESakxKjq4uabkRya66VuaI/kJhcHBB0aFO/05AQcJw8JO
UYSrTBHcTPGjdC8StUGDghbwsU27eHxVJkl6t7omp1ghUPsIap5Yb4SZ2HEGsGIN9GrxF++0Vubk
u1nrKLE6AwiCyMKn0jSHRxzidR5MSVGLlTrXJwY0ClzQb1ehfQ8RXYBYF+UI4C4qmUWZN2ujZvF+
kj2C68A1njQKWyKnDm1/Bn/ov+qfbeYn/YHWXrKXV0UllmWRj99hwTVIx2+ANtOi/VQPUjzAcs0z
xusBrm4RFK/I0Kx0KNaCLEqwSqxOGk9rr4/xgfQkkPL6pqHm/Umx4e8n/ekTXkMF5/QBvxzK/Ocn
FR5WcHWEX4/H+E0R7aPh/et/fm0Q85+f/PPxoDd4WdWe1l9L7VPcX8vi6esIy7ogBmBDMBXqdLPi
sLpkMtdC5VVfw2U6sHbqJg3VMN6sC/l9AqgswywafrgfKdVUeBjv9ACWw9RPXes63tTAZ3hi5ctf
+Cb2TFSb8X5Qm19WwkHm00Qpg5KGyfMGTl+J3dKVGJ+aNDagEaCioU8DvZCZxnv+ZSw42RFSZV7j
Jw+4X+7FHYy+/Yo7eHI69GWWKoVi87H4Vj9//cE+L4kZWItyFirwszTiYvNENMKjyUw9C5eUY9jD
c1mMKIBEysrC+DyL0AiRUeWfqZKogi2WnppFUAlNoYnQto6tAcQX1yvn0eeldx5hUZKeGrkyUHbC
cYTMazcLNUNSZ7dGzPrUgZ2/FGSDAKYHFROg+sVB0ILineQIMytOKJ7hwjfKKzazvi6so1aUez5x
JD+CzVI1AM1iZy3BkSlTDGhUzmMafc1lO22rh8ST96sst3nDnB88GBVATnMZksC9Yp7ck5MhShIz
SfF5ZtcUukcWOHPq8m0dFK/rO2r+EufBPnpKMxUBlPJPeGADDw47HZCh1hsDIuF9NT2gV/5Gq3pl
W31e3ID/zyxrBaR1VFmXi7tXWBkbDDI4FZ696Fc0dQhCgBg89ILsVQnrS+HmxT3byCGFWZI5tIyM
admlHhzsvDzboAILPcIepmMwoCGAQOJ5Ld2stmKWzUHUedEBwakLOIIOSNfcqjj5dMM0tMYE5ki2
JS7qKO+oX0rAll7B+twdD63bAXPtoIM93qk3a3Z2F0eMx68ym3CApLWIDcg39MgaLJukivAKHMZ9
rafF0aIKD74+pz41uT6GOYsdwxYD8k1LMsdgA2YCYgWGmQ4fRLokIB3md9553HBJChrdmmDE5yMF
UwtEMDYg1hAEAs+nlmJEjVaVHnLPNvsGt+9eeOg60bsRlo/vJSQmrvqkaDRH0cbxmFMzU/8h/PBj
1HMfEeIcOKDnhsPpx0XtLY0l8KEhM1jH7kST8YrZ0M2AAb2p9SvbZdnU+ggGmhByOTDG0I89D0Yt
3o2WnXglMeHCPcl165ZtalMPBizVHiymlkFhR69WmrMXjlT0RgA1BQwDWFOQdc7jlgYUNasU58H9
TBn+0CSjWymGNdhM2l/7qBdOn7Noi5vIEHBBTbrKi6ZIdXkNNeXS/IVmwQSUie2trNoLU3oWbPH9
hFYr8aTCox5HwuShLxtIV9W15JIb7s8XlLyBo1v/Yw0RdSE3n6cUaQsOwI9m1fmUogiembBV8bgX
hbErjnK/adHseVXII3u1/cEd/GSf+eU1I34Dmtu7lFzhGbr2Oz7f+uc/Y7GBmqxIUtkqPQkZo4O+
koJOk71Gc7xwSyIKunEWaPygilqL5KkxarmXc/D0UNSC0lVhbriRtx6escORx+JXkQgSoMidwd/d
TDlE0sthJfm4cAif/YTFTUMKq+EWz3FSpNGE40Cl+8lU81dbjVrYveMtjSQSNXM8sX/vnv/v1P6X
omG5/M+t2gP78c7Z99Pe7sff+N2qlcy/oJMJ5VQT/GcL+a2KT/a7Vyspyl9IsU3AB2RgoCGqgRzu
72at9RcoDICAQo4CqSquL3zIv5u12l8zOg0MRlxCSJhhc/lPerXG+dYA3xEXJjI7kFnxrsDqXRxD
mrDVqWwngEPgz4meIROGmzNz3NhSggpCVLOhdVoiixI2IKq8T1FCe+oyYoVoW3WbDNi1X1aR1Q9R
KTVh1JLuJ21IdWfHJHmkY53cQLZX2WRFGdd+hfRoG4kJPRegFvotthJac4WVPw2MCJe2inzbZWLY
DRODGKbK9Ct0KbpQNUf5pqdWFFDUuq5GOVO3wNGUvxqeqG+kbNuXJh+UW6TLKJHmlpl3Ltpz5tGu
p+S+KuXYH/KsSVyIadV3PZdGD8Us8mxDuv99NGyU7hKuBSBTjX6MIlBYlNDg0GC4JhyiSdGxEnoU
tIyru1w2S68FheCbJBR7S2gxHSrG7cQRVR9dC6KiyUAjsAO4rPReY8QsYDFFA7TTcxUc6z5NtmUv
xYFeyyQoezk7ZJYgT1xofN+rCdlaRSH7hdJEtyYd0h0gCwVk3YbyO4qb032WV+OxS0p5zwZLvsla
JdmzCH0yve0p1EP6kvqalad+a80OzW0h99eYZv6QtKb600h6hlZ5B2qPYmQoB6owwR4Na7o1iwy6
uGkFeiwckOPYGwgdfAnV0iBFG/ZHxq1+Y6FP36BJq4xur5F238EuHGyBoYdBb5tGXllTI2wMSD4S
I5GuudU0W+AbSzRZJBSRTdIdB0uRboEDlAOWdtMjnmrVRp56TdnnnCRbS2PjvWXXWCeyBJfpTGZ7
Qxqb51GYtAe1m437NlJHTxoNbRvppN0kg9TfTz3a1FoHbhqJaLuZaAYJ1RIMfVfKVX4Xp1r/FitV
u1EmVrhaO2XwLmgJtABpzaoXKRG5O/QVFGU1zq66RJH3qHnz5zzNpEObtN1NRMd4n5QteVMbjhaK
nbImJFpF/T6x9GNHjDzMCX4e+qHRj5EpFgeBDH1mQAFHdmBmnaNEgETul8m12rGTPjqIWIZmOfAJ
blY1iU86XT2kMa4maKoAwmRFJnMGSDDvSaTEYVP1apDbhXxf2BwV0zhrntqGwyWqzKdeuLUE9Fpr
6NId7pwq9jiwDndKYYKNKNXdGx9Tct80wxTmI2lCQNWk1xneiw6SPZXPFcpoj3HRTX5pKWKrVjo5
AnugXFWdHW9roDIOltLNFqmJAiwGix+FOchHYqO8m5hNHrTS1DkK5Df9QVLvDWMswpTVIAoil3ap
AfYFupUocNrxEJJSqzOcKyXZ9vCf80o1zfx6uquqptnLQ1y4ca2J69IEQiQZzOjY2UrrmzIvQpAE
VG8w6iiwJI36pT2DY/UxxVom3IX7bRUO6LU5clqmTwZQGLsavcy3pq47f1RF7w9lbaExTeD+Xub8
QR4V1e+Zpd+qqSocDQ5tHnqfReEUuhpto3Sq0FGxFWhHWYU3oMVyQJm9Io7K4RDmSrEY3NRsx21O
SwsbZhrwORIpxLHbeBZUhCo4u4nsSQf8dYu8oaeOBejGTZOPSgkrqbwIUjYgQ1J484ACMQgbFe/E
T+DzM9+s2si1CSOaWxKUrb1eIrEMk3fZPoCaUH5jIwrFjj2N9l5kOaAMuaJtq1iqS6fIlFLzzRJS
I35m65w6RTOWP2Op7aMteNzmUUQ1Otwg3fArgP9RpVUqE3JOidGETdHW96k+xQf0mRJtowP+4JCy
bDa5MCBrZUO/x9FZ2l/1aiE7ZalHO9wNcLOQioocKx6JzaChH8cUNFQLXkAIK+LkuuLj9KBPOfGV
3uw3UdJB58yMig2AMXWHFoKk7bNMjbye9OxGGeLY5YOB9445U/oivM2h2wu0q5ID6GBRsKHx3oVf
rOhaII0q4VUJ0HaABuTPiTxdkZjQx7ZWlY0GiT+Iwym1ayhjdjPqzbSdCvTxaQ8VB6vu2Jb0Cha6
bBfPQEsVTWCiX4/cHF2qBIjNItYAVSjxlsUz1zczS75XOnj5Wv2YBnTobbdMGtOnpkTuNB2Ny7wV
1cYwpOja6NBiS1ivHqw2k1yUVqV3yLpOsluZDVrbkYdWmhyojSHwLVHp84H14I+FkMQLWtr0kTF5
dFjWoFqPllyfBSD4gLAJ5bHoW1U3MN20WP2KnZX5bT5NtyLv0VrHadT3Xt0JVKEye9gWfS+6wJYp
V3ZW3KL+jzuMOWpkxIWTy2oGQzMBvmnH0Nl2+8gCqpLlcXXT8qrc9BE3fmWdVj7ytEjxSQdjj2Zk
5elEB0hg0qQqiOlkNU7SDtJ1VtX1XVvn6QvtJTuHUncLFJiCrk0/lHnmdFB+0OeVXj33Zp6H9ZDI
PyK0uYM4V+E4GdUWnds/Po8MPUjhxBdUWsZj/H9qdY1bWr41JKM41oy3BzKp3Q3a5cbg6HGtX8P4
bXqtqtwOk6LVn5NswuofBH+xyqzfydX8Uo+6OHJraNEyV6p7cCUbgDXhOVsA/1H1pRfRjASWjt6d
BlZYTTYqMAA7mGqwnxXqK89WnbWJV1VMA0QoytlLnnWtQGe5VDxtoNEdtyP7lckELuuJqO9kGadF
F0/EBT8dOz2T5He7K8gmyoj20hEl8khnASaijIaCoCmD+xwkYPpKM33CJNWf8IQ79J1NQwi78K0a
m0APtb24FU2r4eJqBgY4TmegWAuww1WvmXBDl/qpfKg6DjAGIC7U7XKj3ncTF7eKgP9MOXWQZ+Ws
Y9Sp7Wj8gfKUfteYTfmAxvOkuNMEGUKHGrwPmT1RNbQJjb+3EJMWb6IsBdIBJA0NdpXeh00Zt7mT
mnYLdZyopoUzgQ6HvnHavoB9j4cJvPl8HPvV8zjo0basgWUxlHzcjSV8+KDhrP5qS6sSN21MtKtS
7RgYpkgjX6DclubOEGEns7qJYZGLUyAGXs5BblsA5csYzgbJYBkLUPwB/4ZV0hNPu9zPczrCvzTO
ksLtZThLt5mpPDdcze+GDj1g5KJV7bZJkbiCjJLHI8lw0LXWwkQouLPtrMP5SKwxiESPdDIuezSV
uZJ/azmLvjUkg6RfBXi/qeT6obU0fq3HWnGv4WQ8wpiXBrJU9qGKY8gTk0G3oyklhQNmP5oTXR+9
T3EePaOVMKDtCEz/DCM03gmw4rZvF72Z+llN6TMrYv0nJOwIpqGfujtkEoIfc9OI2EsRqQltAacg
TbUtzbQacP1IaHxWdVwea8LibU/L4SBnWn8wsbuvOlqgyDoOj7Wd6LAExQEY5IWmty7XDAMNXoET
8gakAlzojm5LlLhqzdP0qcyq5MjbHMicPE2irdEybXAlk3b00KSx+TpQYX7rI32Qd20X0/IuzVSW
OEztgFk07ZGoAeDvSKDw7oEstBMnWvVUVfF4HEo2iBCwMrtykSAQwHQkODcmukTn2lYBSGmE1qo3
dnywDlNEqyBTm/Qw5CQVewAOM3BvIxkwQ6ZlnVdEXeFDAU9LPcjdyQA2lh0JEzOPkCBbLP1uWB2H
HDLcYL0yb2BfJjXYzk6kdvXo13HXv5hDn3QO3Ge1hDrAb7bdnvY84BJvK4dCF6SCk44E88feKumz
ZKEbB3geOn9WArHm55rV5bDjuG+PSD8aaZvJAMc6EP2g14bUUvzcRmg4brT5flfV2i/V2vIB/zLw
8EgmmDbl/ZCuiK0tiHJ486HYjbYBxNJR7IJ4xOLNZ43xWJVcdVPudMMe8rAPkKPZ8B/WgcCVub8R
wpWOWlAG44/b6G6tGHNerP0d3cBDD11SE0y9ZXlaxxUSV6ruEuuKG+9K9j6NLycP8NX25UeEuYRn
o7A/q1QueeOTBOShnkJSZ6A+w8egzUqABdPvIwLoUmjBzGOAafCi+xKlvFIVRr14y7cwu/Q6RwRm
GEFaO/Ez95+1/uZo6Lmguz0bel1waI3tIcINNYMZj5rYUmnNv++8avT734cYGIxZofsMHfNF1agx
Eitqp8JjRe1r6q4jjzQKq+EYIbPW4zXS2aJr+jscGoxYAvDU1T4RXZkEnC0HiBDP6i2gcPvWEZ4U
Frv1Ds+ipPsp1FLLJoZ1PGEIVf/Ci9pjcCtCBtW5dlgimXBWeyBzHfFPR+lzuMVE4q035rpSeOb9
6NbQvPTAu4bvGkw1SuH8B04Sa/EWdU29SBrNFgXKq78F17sN2eIsDsnG9srN15vqf5hLE7jUubcE
If/zWi7IyJNaS7DKeeo8PPqhkLLH2pjlyG1kczASWQv4+aBAxwGNpH8FXBStFSAhyUTB2qncbAuB
CZfDZ86TbFeDvTo5dE9AoYfTmhXRhb19HnbRTCr0AZUOs0BTn05ILpxZSZ5sGw8vB/otu13vBCy6
7v9aNn8GOu/Pk9aZngE3DldO9JSsX6x28Ypuk4C9R4d5oBrMHf3qUU2d9vu4TYPVab60iMB2hXoW
atazq/x59BqYVU0F0SHZDgcR5iHKfbBd4ZDY6FcL8Yv22TxUUE1BMLFNHJpwQVoEo+XYdzWo361X
bLMblBpvZ++ZWVwn/9mGEElakYf8VN5cxFusISnrjVE1ak/JXhkerOm6MsF81J/veRyYs5wiZCUg
AU0Wy6Ufu1hvCHTcAhkODIWn/4hetLnn6TXXyEjXWuQf0JWzeKD1wMlEBsZr5hEuyTVmZ0vARgw+
eZUho91fpRssnPvuuX8BPJ65ejiLvKfCGX9EvnWXva5Rzi79AOAAQMeGiB887Jc6fjQHINJUwOib
BTeD2YxNh1B/HEg4dRSA/z0BdbJQcYlTDA57AyO8/F6vnA0fi/J8FjDXwCMANWLD1muuj59uGZBa
NK5GdZBAeTfBo2sAziuG1avmQEHMozsNfkbJXR1IW+LNNj7jppGd+LXf/+NsZv7oJz9kcQR3qHb0
kVkHGSg1poSii7XPk9WL5bwDjG2DKAC5YTHb84G41C8pEmDDx4YHMy6CwGR24GFFfjQNnP/i63YD
q6TD5Nupx/pAHx645vxDvMnfvwCHBJjNNtafvljmotfVXGt5oIV97Wp+GZo+SkxygJdX+G8gyP93
k/4L3LovmkmQSgOH8ftpM2n+C797SZr6F+jzs0HGnLgbH97kv1tJqvEXHG5UA0fQB+uP4Ab5F+3P
+gs9bbxnIAIM8RTYtf67k6QQtJLgb4YMDE6noK6a/6iVdHYOAq0DzS3gAwAcAwl4/t/5jqQ8Byli
mjSIFubXTMsP+SD2bKQ/47FZ6XKeH+pzqLk6qSoYEtABUEM6D6UXHeFSamrQoDJH0PsUINczdAxO
Zv7CK+KCINQcBsggSNyAQL28q9IsKqxOQRiU17ZG7fS1A+3FR22bHuTACHQ32Unddm2vXx7cn6iL
wVlqkSijRDQH9LbEheZD7jUtWRG0PE+tfs/gDNaB+RxMwfHZzmcwMUVs9UBhOSgjzZCDrPTVaiXG
pYH8iWHKiwUxas008lLFQGqwt8RGad5WPtA8FX8ugY9RQNQaax4K5PDOW6I8p9riVpJiFNqt/tY8
1VeSk+9QyjTASXxQQuNtLjI8ay3QmPbD17EvTCA6tuC3Ql37glLWVMmFjF6X5jAg9uOdbrxofM1v
bC3GIndJUSUUTYUYcXYgfekAY+aiO/q/WOZnQ1ksuA40J5tClciJD63Xbud0NzrYV7qPWqOn+kUY
+VPlfD19iyTi96c7nb/FAowyWZtojKBjCK5UoEGAsMZ/lC4KwUiewM99sq4HH9V3OJJEd9JPg68c
Iov3zO+fAEFqgMago6coy9XTNTok7OAgALkggA2pAy/b0Hbpg+IXt9Lqtr7gjkUU8G7nUxjoOIhy
Lbac3fWsygYNCla9X3Su/L274bI39v4MG9ahy0uNrZqF6arp6KV1dBp5MdfTWHZGQUfNycagT4Qr
7A2BBvHXX3RejMu9+MEth7EpLIKXh6U1iTGDEju+IYdcLKyl1eh5shK8FNe2xVqkxbZAf7FOzAoH
ZGpnXsoLLzeKEsVJcBW4ZHlfD+vSJQCG/ayMbWuGqixla6IZJNqyeaHuTBVWsapXu3Uo3WkekN6o
fR9kpzrqa3vywtl5GnUpWNOUti16APuwNnsgblO/p5vpB8rBiDg/fiEloVkvK0O1L3xCZBHQ/4NX
AJDY80vn5BkKOpDUTDHuO+sR3SZbuMmLsoFUnqf8AmuHAyTrji+mKzwjECDBlm6/lkxfHPbJL5j/
/OQXFOgqdok1Dxt0IUeuym2iga3x9TgvrR8wRJGo4L2rA/tyHoSOalxO8xelwPopkK0bKiOEcZXL
7V9fR7o4HGjF45rArOJxfR6py6gpEpTAHEFuURZ2AZtcOcTWIiwOlVq2EugL4ZPJ6G8BEu5maRl+
PYjLO+BkFIvjg6TWwNEx+X1wzdYRUrWTJi8PO3dy9V/Zpj3a0t3ag+PyV5oTSqiMwV19sRgNVoAs
mCOqMRcl7d2oHZLsNWrX4nzWb0HeAGf4fwdarLkya/SygV/pR5YnyY6YQjV6yLM3NPObGOu/9vDY
9gxz11rx5j8o4l3+hn9+wHx8nyz6Mq/qATmaBuVhIIoPx8b98Oa4NsPS4+9r9YNFBeb3tXc63sWi
lKkAzlizNYd7zZPsqx4u/K16N7iKqxxRaVq1rrl0/ZwGXKzRUYMuPKxmsamnEuDL0Un4e4ya7NfL
9OIswmREQTkeYmbL2zyH3qUCTiBewnriggjsllbwdYQLwrtYKXNDAe4PF0REddFDA65FiPat/xX/
tGDHmLv2Yxyh3lD5s7J+e1QfCahl5ouycjjPk7S8Xk9iL5U2RQoaY6VhkaAOAPae2tmyKypt3CUa
azag0w/+KBnNWp528dv9GbK9KLPoWim1GQD3jtH8qKfdzGnrrJV21OV5tTRzftLNXlyLIMB1oS02
fmyAzrNqt6ldzj09gBVjKD2aupNkznQH91LgsKd4U7hrUOyLuRk8cqBnBOlvG3DM8y0I7W8AevqP
PaEEs/h3+8MutrOe8uCDmwvORIZbMXfM1WLzxWPuJPJic6DADe0z0IZB1Pcn4Rgh2zA/ArE/pNFm
tj4qUbrqc0d9Yc9fL+eLK+ok8uJYZyVt0DDFp5WQeqdJCCxJ0EdANSWaN5rmykU1VyA+L+CTcHPy
cXLKRdMMgmswUHmnEEd76nJ3OhA4p+ybwe02UI/cQST/NvXENrqWIZg//njUd6Rz1J3qAhWz7pq3
KPT/fRL++UkfeO6Tn9RX2d9HxiyBPqRucv3bhtsOM99AWve4Vmq/eEadBFws9FbEZlyBwgo8RH+F
HHYH9vDXH3UtwqIaWUepEanzQq601lPowwTy9tcRLj6bTvbKx6yezFqR68NIOUI0PpDsgHFtUrfy
rTe0k8GSyFbWzcqy+bjNTqJFrLKADEA0qbsHfnnDFROkMNg65zpgrin3h2wMvx7h2hwu7uMm7rUJ
ST8GOMgBgJtFZWy+jnDxDp5F25CEoguKt8X5ZshJxXSeaDhTpEI5WkSyfahAyD5KbMnktaqVXusS
iMyWCX0oyyqVoO2bEoIBUD/ZCpE0G8b5rARgdSsewJcO/Fmcf67iQchvqcytDNCPgfap5hQ9FBC5
iIAOTnT0MhIj8b+ehUufFpRPREEzCEZXi3mmjZqrVGASVK5vE9hmBFnae9DNvyulFDdO13xTeHr3
ddBL5+1p0MVJD19aSZJsVCk1WHJqQvg5VFpUNBHl6e3/Fmlxsndyi6smxzN1qmjzZo+SFcBpku2A
+6sObQEEwcrOXBvaPN8nW4XBCa3lqJc6XP1FofABUUsX2gPOaFfe10O7vEj+fLnFWa7l8aQDvIdz
rN5bEm5r6DugI/x1kEvbEPrw85N7hqosEzort0RaFRYqbD3cBQRLxFECmmiV8nzpHtTmQjKBAJ75
ybudRXUvZaCDOeNtAZskcTtn36mbOfHdGLDt7BpRhZHbrDDqLj6rTuIuMzooInWCzAWT3rXCCVq4
BfHtxG2dDE7XBOZvbv/DvFFWqLyXZ/Xfo10mdHIL9a9pmme1fU3KNwac/9ef7eJ0AiGGIhAYdJ+6
yfo0AMMZ9ZqT1+Khk0zodwkrUNTGCuA4MrlRpgVfR7y47k8iLrY0z1RbWAJDUuyQpxXAcsw1jRiM
V7YytosZAx7zAJKjFWdD8/N8i1VQT41LaJyjGBSF+SZB/g9w9xX85WGnTVetb8jFr/Un3hK+oluS
WrXz2mx8NcDST5EaGj/ja3akvr6ncPwY0Gfurvrr1KPB9FNsmh/l/eqT8eJJffIzFnnLmBesZ9H8
gkM1SuyM0NgVL+MjsBhXhmdDrGYH5NNuem/f1zKmy7vkJDQ5n/GumRTkG/i4c+hpCsTtsAdA2S/u
FNT2A3iCuun1Wgvm4vmG3jZ6P3CJQ3fhPCi+fZtaBrYmjzD30sjqN1Ikw8GCdsDKMTCvmOW7TgN2
ANLmgHfh+XoeqrVIlPTxgK6ZhRqDEj3G8JeMVeM7hBmv7dHWnSFh1x2JV+75iykIjJw/1DE0xV52
lNMBfUY41uEgqEo/Fkkg5wB72S04R/IOvtmNC1/IG7OLrgiq8r1ihaAY+11DZzGYfiXLu7CFydxl
g2q8iYr8EpAotW3b5VCkcmaBMpkGhl3uuC38NJdWDosF+Owj6T8LtTgtTFJKQh6woCoPMCYIJ9Cd
cjXbSFThGkhhbVSLDCCxbMGhP4dcA9JXutDvBwtGfBoPx6FeSWsuZeUE71bIHn44xi1p6UUrpZZe
4kpOn5TADKYNSCS+9g3d+f/A1vXSexkCz5AiQetkbiEvzkFNhwacXQp8r5Af6u/VA7/GIrG2Hfi8
UG1tfgLE72fhWnn4wr48Dbu8MkdZizs23y2JYIVfDXnuNyObC7hx7n99qayFWuxLTlJoACJDdoRy
NCI4OSTf7fSf+34js/kzjfbicAPdEIrmLaZxaG7Bl9x0bRZQ4FQyPXnO6ZrP8Udhe3HW4K4AdAeu
cShiLV8dLOXMbmSskYxOv8Djtx0j671UETfFRPEcFyjBGD1/gVZwBuB5vEdP5ZaNGgDzmvIC/5zW
NSIYpTO5nOVFoysWl2JnT9AzJUZPvZJBRhGA5iPk8XyA1aGgBmKAr0Q1XykZXfg6yCxQhiME/Tvc
/eenplB4TutexiZOLKeWN6BPxuVaR+tCJoPpUoGVnjUtwNA9D8KVTh/SpkO5T0ndxqDuADK3LRmh
KtMwishKcnHhrj8Lt1gMmUELcMOxGORh3EF++7XVNbZyzl6aNwgbwLgL+BEoHSxa8gpM37msY0ix
vS2A8pWvJvb0jzcO8GmA+AGUhSeksjj0dKjSqBxeYFDWhSJSXqbvPbEkF++88OtACxT7x0kO1jLs
yecHArSwF4OJC1FB+haDISG9i47yTg0A8b0dIMzsxjxUwDQMBr/0cnoYaofdi025col+vEE+7ai5
WTbDa+RPyS6o0GZJS5wS5DU6WrezskJ+a71Eh3ZfPhqe8NA0+KUCCQey7rVUOWs/4OISPYm/2Af6
bL/ES+yDlgEjCwNNgBQ9HRQG0V41ECH9esYvRwM4FvsByJElrN7OQYDKKrydoRR3YLr2bhAQiLve
S2x+bMiqnsKleLNqBaxz4f3ySXUIpXaYokx4QXNc1DZxxiPgAW4LyLE9AvCmuhCxhixH7xoroNFL
99sM6YPW9twh/GTiYQs97ksQstETopvxKP6btPPajRxZ1vUTEaA3t2SRZaSSWq7V3TdEW3rv+fT7
Y6+DsyRWQdwz+2IEDBpQKpOZkZERv3kxeaTFrr5b0m2i4I/kqcGIEtn9Hx8v8ZV0UAcmQM6JwTS+
AauYI/jpNNGiJeksy9YV/NzFHGOnRtE9rODvVS3KDlKwP5Cz3eqqX0uMGBo+CJkoVZm19JLcyGPP
pyCDAJ/gn7p9e+hPNPgc+aBvZCvXQt2bodaFVx2yZD2bS2QtNcNVodUfIynpNlLrFaz6PwHi7TCr
xZQbkWHG/7d/WlyZdsUDbtMRtssSoi7xje6Fd7oHQPVMEvHxh7yS+y2yCsBmSGe5o1YVPhVqkFyJ
7KDG1Oy8EiGZdTDBM9XYTdp0//Fg12cqU1kWASKDCl7NFBufqW+W/dp6nZs+I8D02s83xUN/UO3e
lRBchuV79nu78MSbcCMQX7tU2LGY+6AcxwZZJYMw8hRBn0lz51Q7lt14U6bDN9HMNoa59hSkqoCp
Dv9RF1p3hCvDLMcoI/wIN6Mnecou9vzn5PeCtU4+FV60CzG8/Hhhr07tzZDLRn5TUivRP5aylsvM
ggPsZYmB5aVcN/cwO9WNmLM11PLvb4YSNDko8SLkoeunx8BSPinCdGqQgNvYmNdqGO+WcXVnVDFq
0WPOMi7I7bJ3utrJvvlAx/ctvS4xvEVPeMt/6WpYI01DFsNavIpX+5ODWGjxMqZ4qu6SU31YKDH9
ebNaILNI6/uYLgAg5QXvdAGTNmUe7JjUkFB7PvZdzoKsQkRWIoq1v61j8fovtsebNHS1PZKstAJB
qqiDjjAI4+k0i1wQeun934ZZbY2uKVB1zhrV9mMNAaFUqF5avc93eS4UWzFz+RKXK/jfzHq5k99s
w1kxwzqSmVJ6bI9+gYOdBeAHPePSrl+2YE7X7gEerIi2GUDG6AO8H2yaek2OdQYzhO9qQHGrTzeW
7loYVpDeNiQ2HXFxNZ3BCMhktCVmdPWnUGYWU9UfEN1A4MustsLwte33drRVBT41FfjEvBptCOG7
yW0gINqJg9AkSI4YWXb3n++Lt8Otlg/29sjTZKkgWymduE59qFLhWDbgAz4e6Go+9Gakv6n4m12h
4TJoTXFNlcrtXPiiR+k5OVW/lTvt7Bt7jMBpUrcCfI+t7Xh1h8CxhDdkaQb6gu93iAKXPkcxY0kB
JW++xUVAu1UOxV5wBk/Yq5DM3S1Xxa0hV/GR1mdkNDpD5p2PWrsUPVnGVuC4Vq4BEvbfea32JV4n
CFtMDNJ7yZ3qjocSK1NUBiCQbrMgt2a02pZhztXtTxyzQeHVqpfNr3KYq42r8moO8nZKq93YVCiX
zDizMaV4epWxycCULjjkwInRkvhSmk4jfuqCfV/eLVWpaLdVHbq+qMt7HcYv5KR1VWqSImMUMv6C
GAuem6UzvVAFqVpGv6bb/4X679XjDigUaB8qXRc6m00WSrkqksZqwa4+5l52bqlNZ7fFsfi0PdzV
r0irlF4YqGRMFFdHAdvYuMwZzUe/HisIEMu9L22FsCUvXcd/HIv+/yjLnN+cdJIDH7A4o5TQph+D
A2oLLxTabfOL6NHmOGz2Fq5dOHR/0e1Erhlq0TLtNwPitynFsUqE7kJNPsnlpN5IZusf8D6ad4Jq
xYei930P8Yf6XPJac9Wu70lTrPmwEeSufU501aj1yCruWusitJJF5OrIuBFrBlejljAe/NuFK5y6
wqd/c/W9HWwVZdDan+VhyVSE+mtmPcpFvlHqubJdUH/FhhImiabiof5+XYWhx72k50MWkrBPlNkL
txx9l9i72ipsEzAMuBbTvFjf3qkaYsclRHQoxBnPAcnWI+Bw/T+/5Jb2CKBfdOroSKy2fdFUhYVS
COlq/VJp2EjBRTCGLx9/+8upUKtSdN7cdGQvm5Zt1GPj0vOEqboGj5yXCXWHQco3kpElqL9fMEZZ
0KycX6LGuq2EjMWkD1Wt2XUkuKHwENSdWxhHEv1d529x+q9O6c1gq4Ms+C1iLkqjYbTyy5huA/VR
xKzp42W7zK6YkAElcSElmhfagZXVtBqGL2ziuOmc0ZrmT2YV4FAjmI1dWFtNjmtTwu+Yrhy9uUuD
bNVoq1zHtWFxXtth4G5r8gNMsY2vdHlwFNjJoFLYbPBC1ih4wFOZXqOng1lHujOlBnuercTtykZY
KEs8UxQel+zr92ezGWnjNL5G2dCYyXpV7ThlwiE1jddRHe9wc92ChtBTuNh7WH3DHgXXL0N3Wff9
xyzPqBDgzpE2UuQ2htJ8aXwj/IyJs+ilop5inRZXuzAzRO6Wgq0ShGWD5ok6lC9mEko/0l6qvnet
oj/NMD0+5XoV/oitMr5PigonolzEogM/khsNL5WzEaDHZGopVnVyk59DFWtxVB/k0sZdrTWeiyLD
BCxSqIyqPo4/03Ay0eImiaUrMarVs9KoWWTHpW4eBvxP9r6WludByM5Dh6ZRP4sIDiZ54Q5TFbhj
21VekUyurnTaS46yNj553Z8kQokp10vRlsEC2LmcMlykmXvUEUFZWTWZ+Wg91tUYHXHKGu9qKZVv
lXG+S6RsPvWdNTKS9rMOFOnRFPPJzeJI3UdmMTlhlBkna5xqR4nrcFEny+wZmRx7Ai6LNqFi2dTa
yOaKCOOUQawcGLSRXfYqXhlt/lkOG+UWP1GrtbFyiJxuBryf5EPoWlX0rAMMTIoG6SGzr5w80ujl
mfPgtsjDIHPX4kSVozeGtJV6mNscJiJZHbKYunGMs+qHapTDs2iEqWnLoVFiYVa/lgDGQFoNIraB
Wo/9j6SRirU6CkEIRhpd9Acu3auiRN86tJuGdmBwXYBW3ZS9h2Yizh8dumT45PhY8VSdl83yjGWO
Gp3nLI+P4hDqqIEq37q8u49HE6MpLdvXdf1Dw3owTrvpkASj8pSOc3bKBDyKLSVSnqIOkGKqxnvD
5/Vk94gZ7qfc3HO5nHGQYpMgDGUXRpdjhoLYW5HLmaOL5bGJSrwPO+1Z07piryAh5ZSS9diVBrZq
WfeKFuC3QY7utK79Oo+5/1UTctEZrNy6LZHoQo5M+tkEqHqysNmhbpOfRtUXO8VIFq+x6CnQpvic
VqgNKXElHvV61p/iBt+5HT6MPi5HCFTt6gAjorYYpj0mfsq+9XHfaSdkNUejwHUeVURH6LGErbGN
f0TlpzqHYikeAVAODo1+rKNk7rJulNPXFNMwdP30uNhZY6UcNGwCnTjqyldJLUcbD7pkJ2fa5LSC
0thNhSDnkJ6rqdSfikbsHL8N+/swMZ4pLetYerVfWfNwp4eB5omYdx3LsQBm2yde6icuyl65Rymr
PkWoCrr8guI0Cb1gF70h7HtVKjpnmrDhzCJITr6uznx0/aw0ytd87PdqigYNrfT+1ijyfSQnd35k
YRqlBMqfWKp0WxbH7Nirg1uRmViuEBXin1mXqoMBEPC+wkuPsgJSj7smzPHQrEqzQivAnEpH1xVz
n7VC9BWJP+ueaCWcMXhMvDDsLA84aH6zwAhcddBUp0EEzKvLprzx8fM7oqCo3GRpK37yrdj/hblg
BdKOiGjPPBhu57mT9xUmis+LaJuLk591SPGnOyCrGn2b2shvvEzRyt9TC1GH9xmmwf5czxzxfux2
kdQ2stOmOeJaeSoA1LTiSjEPCUpbLWqrfWIg95oIT6w5jpRBj+AV4U0M+aIByBG3STqc6/PS7J+l
vGjzg55qvb6bCjPsnB4rodsoV/RXATj6oQ7F7CFJi3ZvDXrwCzsja4cRmbHvCeT7UbK6zC4EvXfR
85Q9BTuI+3QUOhezrsDTIkk8Sp02OuC9ErtUxPuwkLEq7UNrrxZy8znB9hOxRV/tPCWUfK/iYzxp
UT78KhbDyjiJdGKaFBoYClrBj6KPyiOygf1naxD6mhpXXL/IZTbjctMmx1pt40dUwPvDJFm/qyrC
YM1HmO6YlC2yJT7K3hY6wzvwzwTlfPoxCGxJhA7L6KnBNO++sUamONZOK2X9p7xqYm8WyuA2kabi
qCI4tmusDEXdQhjv1aZuHSysO7fLQu1egy/tqGJmuej+EXnwxDzlVag7miCZD9FMLBnw5Hicyqx9
8HESPzbIgaL86E9OKifNoa9SGcSNEoAt5ldNU6jE9kCz/KGUczyeNDO9HduwdjBMGm2xN1ri7lzs
c7Hkwd7HOLy3geF2qiGcJondZwcq4oU7X6lrzZPzNqSnr8V3uZlrz9asccZg9jl0eienKWbtQeyi
wBWHPjhyAxq7WZPDo2IRSZJQB8VJBdqWzCTYJQ3Kb0XVLwJuEwznvNLv+HbBnRWhJqdk3OvylP0U
yhpVjlxrUmdSc2ybNAmB3awXb5WZNoelxCbgPIxz4RTGFBvE+jNyVtxDYU+NDD0+Pk89dC8xemRo
NGno9eV92v5ox2n8ObXqDz0KhT/Ib4xkyl147oMxSl15NJM7yxd8J0gC9aY2WgRlerM5BHGRngMz
hETc8WSNVDM9+r6SHnCJ2pmq/yBaCZaANzwlQi+Jp8YdxTT9ooxFeRjjyvJwSRZvETgunwxLZtcL
YS/8TOK4vpUxRTyZTYCp6jSJ5zTM1MJB583a9z2uwIIlohdciF9DoZsPwmQkR6FTQ6cRJOExRsm2
cTCVldivtfkzTNPy0VBz7W6q/PxPF4gWUsRzZddhEzqtHrzGo47GiVSSKnEsF4ezSEoNO+p6rT5U
6Effx0rYDvy9rfIJJdHsIGA+PJ/SdqAETSehm3GFQ4N6CoMGbXYxyR6rNDNrxzBi83Pfj2m2D5Q5
388VZRqCFXizMN11cjeQS4QIWGWauht4d/1VUXRkdFp3LMyIyXhv7VtzKI5EIontVuv7VJ2jnY60
sSuNeu2VPQSHspDzyFanmpqh0IsR3nFNDO0ZCV/Stjw6YNUWYqOlBANipGUcvo56ISJp0xnaFyuo
lOMwqqG4N7uxae8y5BEyToVW3wtmK39B7nBELakzpRcr9bPPldwiCG6Exg0ZRUpnio1yV7WAx2LM
dY+ZgBQhzse5nWY05+owavexwLFTsr64rUI5fIrR09sVY1jDjxbnhCCGgmauiOH3KZdLwCptPaB7
GWi0aQdIirs6tXCvK5G9v8OiU5AOTRSZ0g1yTtNNgAen9Cz35C0OV2T1i2zPFGxFKIlMehJZuZ0I
eZ6AJ2lz6ThPwxw6BfUIClnIeo27JOjAmMixljqm5JPMoTOu6eSVyM0VB3w+scUzLEk4Cm2UfdGx
iKtsZIOwWslS/VteRdNr2kxVkeJaWcTmt8FXLC9G/1e7VSlP0xBh13haG/A7hbDpv7ayVBwTVvUu
VCq4uFUjvgphVf8JRiE9J1rJ1SwbFTCLvC3lpxKMCqX0Wi8/1aGafi5MnAZPQgGe3y2lYcJIp0T+
ERKTNDZAG9XuGSnf+o8uDfWXOR6IgtjG3vhJbJ2zsAkQ39V1/5Gdl0lYgXb5cj0pr1aTFDvcgIzP
eFqr3zR2yJe4kZKnwDCxO6zEMSVPFqtbTYBVpDWTdFwMpW8CLUNUcZ7AC1T1nGBLaxYPXNsdArSC
Xllur46hxivSCAmhWBDfC5pFsgdJgEb7oAZxBz4xHT+HplndkVVBbcnTyDjE0lgE3qglvWEzP8yI
k75VfuDoF0RwxNvsPMVT8iKJceW7eYRMias23H+2zIvndsIs594SUb/dW0k2nysdhZaTMSCCOlYd
Y6pBW8BGC8Pyl1JEwSehzhWT5Bbh1jGkq9HYZTf3dWePbdnJx14u2+FV5MjgqRqm4rOJrPMDRCPu
WyUR6UBEHcKO57yUQmqjkoovIeqo/akD6Kp8Fw0cLVuniZUcdxW4L4ZwH2dF9AuRvh+gdypHbCzR
FXROQtdaxr2i5zxyQkkCfty0ue90ipXWO3qViebqmSbvjLaXnrHFzLygRzF+L3NtnjtaILAxcWoG
LJIi205jBC3nTDTJbS3AQ4LdTk11qrJUqN0qwLgYP0D1c6qVOeq6I3ckXpb+7SBhBVODAZt3gMnw
aA+G5mRJVXfQO92ETAa7S0H5F6AIktROkkbDJ1WZTMzQfQFPx8l8LPBMPqViP580uWoCL43M2hNU
oTmq0Ax++5qOBmujJPEhpVDoIvs03SbTWEfFa+AH4a6c/cypcoHnktgF5h0W7PVtZxC36iisiQnR
WdfH2yoRo9sqmtU/YY5tpZV2Bi7lFXILCJU5VlWNJ55NiHdHgpBjYoyh0DdRiKibdFpzI40WCmx+
l5EXqVl+jLFy/S7EMc5Uapb9MMHFIUKjpPEdiCXjJvDL7JhyUnBNyGXzSKKI67UijPk+5VXiZtpA
Yp+Y027KjIEXiSAcpzDMb2ZIAb+auBpOWh8CdB6S4lXlo3jY04+nvg8xIR2xzkaGOfb6UYIriYp4
86fSSuM2q/T0EE/qQFJn5K1Lnix8E6wifOlNBGptpUzM1ySsFVSq6vKEmZCGyYLWa7aQqgFO4pma
3eVGWX6zpokcLBBk7a6Ch/GtnX1hJygCwrfCqMWHrpGCM14HyrFUsuT7MKbSPlcq9ZyIaXDHWZ0s
l8pk+SNWpHw/da002pA5ks/5rIT9rk0CfNeUCgtiqZXHRyPUjIz/z5rWRh0UX3a2lMS7IJ1Et1QF
yw6NLLoduiw9Dn3Y2WKL0oPfGOW+tfraFRR81PUhYV/nFv6Yo6bHx9LPRg9xXPz4Glm8VxpBfkZE
2PJapVjexP4Y2xq+MOc5Fqd9hEvnaz+F+nEypfAe+X6cpDSh/84DCv3IWZG9fMoHxK518Yvahu1D
MOEGTMMjIW3Joh1wtLBxjDLjvaf6nJ+itV71weif2wHnJJm/DISEWjpVmFVPvDvku3zQKUT4WZNE
uyHRFRSDe/Qix8wg0SwoC4tJVd0ZSTA9VbxH96B++lck7YZDjOQcev9Fo39KxQq9m0wqylNOQaD4
KSkhwtZqTYZ/pxZGeQxbMrtTMyaFf4+hetjhIi9YgnXbjaUp3kuBKcdulgx1ogE9zSr8xmU9jGW3
nPVQf4wQ8gmdSNe7CX/pMFC9tkiGdI/T9IgdHBrl1V6u0xaAVtyFkWHjT6XJeyHxQ/kYp0LRHcPZ
SEuv6fXU+iRY6fCdTlTb3MMhMXC1Ev1ZwE47C1WTdFHRD4A86uxGxS7bP0/DouL9cd3yWjEM9VnE
xundQHVfdd/MJuzMLKduiYzcb0qAwS4ne9joJ1xWK2Xklv87yKrr1uLRXEkRg2h6YwftN79TPS7k
jVG2prLquo3pzCcXkObvsGDpUvNAi2iDU3qts/d2JmvUaKn1Fs7hy0xoa+PIldvWK96qwB6rc7Sn
9kc7xu6e64fJQMN1s613fSGR39IAjygXzP6Rrc3Dj7beXxmujjzM8QOMFZud7GEQojv4CA9oFt39
M9ndv/gx5v3fgVdl2ozIksUJ856axrR7xU/3Q24EG8u7Nb1Voyb0ByTwFwYIat626ZtHJUJzRZfc
f7HnkTEzUG8VL7WyfEOfedkzDFUEd8ChtK630KjXOCXYHlvgLRZFRr7W+7p2lvrtGOd8qQElTKoz
Tjn+7mltC8jtZs2rtSvPW6X0a6iwd12oZXnf9A8VgpOAgCrQN7p2+Vf5RYMXhcXCbXCUnMBREhcj
6N3Ha3nZ98Az8k3na/n3N2NOfhEpuc5ajtWD0df2LP5s5Mem6zd6eH+bdO87Ru8HWi2omASR0i5g
6kXqE08AgH3kxuBQi2N6wBa+fNnqx25NbRW1+jEY/AHMP75B9aMeluREaHnmsj1q5lav+TJ2LU2w
/7ZBVjt/qgaOtUAPtIWKU5NdwyaPTkHhWH/lsHrFi7ytT3cFss2g4IkXoQkUBNdd3jYNREOd6DcP
zuxJi5gTWSmyfg/VN8SOjpbbARrPoHyCGdcpzksODKitxtnVmdPE4rAgOnGhtMSa9kaPUYst0Sy5
m0tff4wDShMfb9PLs6GLBseQNvJCNufH+32qZumAqQVo4sYFZQJP91Z28P7bBb/NW22PhZK5UFs3
As1FPFsNuoqak6zTSer1hQCATknk5u2nXPz28cy2xljtnKHmkdnA3bONztqFYu71IK266B8rRS1T
+QuGhl6gmX8vxjfnPMMTKMkn1i9Jn4Kyc/RZ2lnpzxljp38xnzcDrW5xq8kSrWu4UPOwOAZ6/KU1
wI5tpT2XQivLfPQFI0zPnsiyWjYcdmBRNBw4rZMhvrf7Wf4zxXAW4oeUWk0QPeRR6EoU+3te7aTc
bosyQaDq8H5qd47Ru8SDQ9RzLzbTjWiwTPFdqPv7t4GOA2NuWBeUMtMXrKhDaJlbPjg0+2S/QETl
TZP2i/jGMHhaLWpcEr4Oa1hEnapdgOcaYOU59pYeMqUYp12AXlT0/vlHfTvUEgTe7B51lPK0DUxu
CdqcUSE7sdk42pxuXEZXv+rbcVY3ILKCi9gZKxcey+OEn4YTucIdshyKV50C14SGMvHIcIb71HJ5
Sm+xJZZLaP3lqHSxnJgVsolXl9TQacWgGERUk+qvGD9l8/dR/xbLiYdbjPfxml7eiAv5hBc0vDnF
NC+YGXEu900HDN6ef3bfG8TD/V1raw8SMmT1PthtAcAvAvUynIGioQHZe4GVvf+GY9jpaQeJ1oag
OnxLp1T+bITTz48ndW0QDSKbCJdDUc11fi2LlWyqAR+wK3OMj0Y1uBFxzNm4Da7ETIvTT5HckBhk
ffHVaVimScfKDfFBmz4Hymc93jjDlxNZjhRXDfwREF3KarViUYuKiBa3jX8klel8j+TTxgZY8o/3
mw1VAQ12CmrHKkIeK9KXifFMJBVLflLSXNMFvJxulXTelQRPJONOQ5zsP/46l+vGx1fhtC2Js4Y5
8GoL0JgvpgXllwDYwBHLkSbZScx//NgAv/d2mGVt30QLCQMe/gAmVi9I5S78QmlnYybL8q/X7u0Q
q0AhFUMjpji04SioOWr3XRXQDKR2UFE1lAv342W7xAyvJrRE4jcTsoZqQmOG0YZT3e3z5yUs0bl4
jl+T2+rWt5PS1l8Db0vL6zLAk1SZgL255uCoGatJZmpY4WPYgPuUAH52OLNpPRxXHAPjDcbG5W7X
wFehjI56Nkbga8XThp249At0DpROizeHuKsYmyLUy4Z+/9EYBXDVYgMLLNFa7QvchvKyQivIxgrp
DtKdPQlo2cv4eCXGZ4q6ewmnbD9vz2b3+eMveHV+b0ZerWRZQ7amucYHLANcxELbl7c0Xi4v/feT
W+2RmpQ16seKblSHxRhlv2Es74NyaXWbZx6axwhIgjhK3r+YmYktHdqbhPY11U1NKGBlwwy4pDV2
ahZQDN4ArstLlnvx2biglksDovjaCzofTT3OC10j9ZY86TkvbfVFPalO7plHBF6c7pjt+tQG/OLW
TniaEJzZb2kdXDkKi3Y57xxCMcbtq1gJwcFvFjNBuwRYsa+sIrdB5mm7WulbNzSkfiPhufLe0DA4
hrK5nAgk4Ffxv+sVLUl7pPIKPMNC+kADEIRKAEYXSbxccS0s8p0q4uFHYdxThfjeHH4NgPpNi44F
6J6PP/OVZGH5ezQ8kwh7wDxW20vspLYOab6RUzbfe+uo7OYDelZeXv2FoG/XqpYjsfrqSGZgCaXA
daLIsjqs8Vh0dbAc1kg8Tw29I/8+rL9vzOoCMY1s7dtBVucyixQx8sGlcVimlu6xZeVOHrfiz1YS
RCBtsWxbXFNgRULcWZXvQyxbWyu79TesVraNmyDqtYIv3b0Ixs9UTU6gP51RMYHa8OaTSrvqf4nD
nT9v2UddiRnvpr/aZPXcqlU7qprtF3q7L3DiRWFoQhlusaij3G8eE5EsV8h9oJuyFG4UXP+emotv
rJMNLqdKu2BBz2Ngtuzt5VGtTF5q7aVuv2hVWm5ymxxpqqWmM/7Rv6SP2S+Fw73tF7RYhq+2GfBX
ULCyptFEUdZ5liwutfyeJYiPAGFtahi6I+knUd2p6q44hU+L96DNGRwPgqsegzM4EoQS/E/RN5j4
Hj6GdrYTUXhJH2S6HDgb4P9WUGth3QIvVp4mYyM0XN4li14S0hMgxdEGEFcfratiqxv9krskyUc3
wpf4VJvGlqLcZcDTiXaLuMVS9BDX2bpWtw3gPAi3OKmExzAYO6/DSNWRAuyxu1IYt47BZZR/P+Cq
WgYAbm56FK0oJgGb5VMEJ8td+F7yLt//Y8oA9hoiyF0kyoANYH7BrniTUOX4cAqGHkGwEW8Rx9lJ
Zup+HFqu7CtsQEhqRLINhOpXkWXME8mwkJqF4N8pbhaUPw1oxHpb2EJwjvFGx2ys9/7FmORPKmU3
suv1s6QvTQWTxZB8zRQ8sHKO4ltnGvGA5CdAKihvKFuiq9e2icytyBpi3sc83y+kBNgVO1xFw1BX
zF2f+tFRH/XxMQMm7MVBFm5U+P/y2d+HDCQqxL8OPktDaO2EkQvGGIGDZo6KdjcjktJPASixx7J9
atHNqXiX57m8G6R6//HiLsfq/cC8WyWeyjhuIaLwN0t5s2VQH2wjOc/Jr3w0JJtEyg8z0NAnreuG
/TjWxX6qwi3S3uXyMiit3wWkr0P6XVUdm2CWZFy+8PaNRuG1EQzpJx60gy0os3qUwvqfV+mW8UjE
UetaNEdWxbPZqAe/k2mv991i8d5nnhRzGSpz4RjmJGxoflxJKhiOvSOB/MPJYV1BylAjrUH44Or+
s99Fh9RbJCloQZ8nRGsjb7P9tRzri29o0fzSF/Ofi90KNqadzXJJw0/4HLszpLZm5x8mT97Fru9I
x4+3zNWv92a41dczZ0QnFAWSSl/VpxiEjpoclSpEw+r3xwNddot0FvLNSEtwfbM5qY+NqEaSnqrn
CVMr7IUf/qPuYX5Z5PRyZ3Mpr8+Nq5MiBSFufW/6RlzDMWJE/8VCa/mU8SBV4K5CYSATX1T8YuxO
ih/Rj4+nenn7LfmwBp2EHxqOS+9nitkqjr+kdHbYNvVzRXf7kHThsJGZXEm/3w+zWlAk61DsUjjt
ueBJwz49ah5VwJdePgydyxedMC2aDhNEhcH+v01wdTVpkQjVomdkc+wcJQR/nn/5eIQradf7ya1S
66lP+qYSGQIUTobzHHTLveGEy9EDmeGWdsurCk9eR8RosztsSZ5e2zqKZcKlW3qnCOa9/4Q0ccDS
wCCzTWNMbak0viBKWNpx4/8INWnrwli+1PrMvxlt/XLrEmsUxGrZqGfJw1XdA/cJPVi20SrZPhaX
yTzsLQPBGxjW1AXNZe5vDmKdxk0/B2Qx6l79M+zNo7Qvjoqj3/wvOLrXbqS3Y60SQalVSr/JGEt6
6kKnPJaYDwCQHx/L1xYn0eU1XJ6Fo4ji+UZgW77Qek3fjrzK1Xxgd+XfkWOUDZYGQ+eFh8zbskdc
cqSPhlltFFnKuqhHfgvs0ojx+RC/aMX0kunJz48PxLWY8mY66yQG8fYmSk1ytQDNCahfdjNviKz9
TZc/mMoFZyxNxq6t+FaVO3uym3qRACO25b0VYxGqOAV639qnfqBX7LVb/NVrB+7t/FbBbK7jua1N
bnUpUJoDQD3oFmpYuJUvtoc6oRj28XpeaaO8OwXWKoYVeqiGQcdsm1PnLi2ouHHQ4zXuVBooqpdm
dnwKMasad61XvRrPHw+/sTvXZT5wVR0cJEZfDC2J2n/bX9sk8o3daa0y/DQKrQYqEYGl+iwlf9J0
L+Ybpa+r97qJShgewQtJ8+/r9U04yXNLBkBNwrIQHDRP+7K0nBcRAMRMc2kfP0rudPPPa118PSio
i18fgkPrFLuL5aAtewYd5dpw26YrPCCuXwsNglajG8nu4891dR3fDLe60YVOiSojZx2Brdr0DNxO
eJmgS348yiXyihTJpNVhapR8kFdaRWa9UBItbBgG1uEh3c0/8l28S/baPjhmZLcos1inzMNfcSp2
+svHg1+bosVXpIyPLvYFeKDzLXNUQbvbjR8D76riVzPXf/B62LjsroxDrX5xBeYJCBl2dbHrQ1yC
iBw1G6KotcuUGcp9MRc3WVls5u5XgqZJdYDBJCyFLp4KSSAUkCsGGMT3Al6q/xGRil6ArcN/RQO2
rexuIyu7crCBmkBhxx2T+scF6VvtjAyk99JBrDzAoi6v0sdI52ErJEim9HLyyUyj30WUvX78/a6F
bwpl1D5JdBHM0lYL2+UY1JsFSUT7xbAXaULppvTGZ5rDTrUzaluOkAPDs/fTlu7ttQhgUepZxE2p
9oCyfJ9QCHGdtCUdQsoi059Mt43CbpzYM/HkbdPTov6x7eZxZRtRGpFoRDNfttLqRBqCVfWpj+ao
EswPYt+cJjml6K4lXz9e1mvjUOGmDrOIT1Jffz+3OQfDOvUQU9WyuclVPBMNw5V7+enjYa49M6kZ
oMyiaERSks7341RZiBrsbCkc/RH+YmjXqrNYM1a75haazdTsto0Cr9y578ZcfbdpnLS06KnFTLr6
qarEXVCNeygDdhUGzsfzu3ISLcTiCC1UUS+V1MVqEsIaNQa7lsXPnTBAHJHrYiN+Xv1W/x1kLZ9u
9KU+FDC++d3Z/axke64Ex1T847+Ziw6mhB7xwrF//6nKtLRKBX4j/orKDvw0eLJsY7muZSfgKhUw
FrBbeUGu8uYEuHJqEEIRO6WfdCsdZP1WQL8Njcbwrvy+FHQjkLlOeNa+Rn+kzv14ildXEg1chAx5
v/Jqfz/FofHbwugVHniS5gXpXdF+7bR59/Eg1x6wlDZVC70Sc0EorCbpp00wKA3hWTz1R/gI4rna
L0Ejvavv4pvxLB6C+2qjnnNtZgpOHLzPdX6uJf3NPh7LKOI8K3OHxZwhzr87q4e+G7TjxlVw7Xgh
dUbtAZURdspqEctkROh8gThpkWsargaDH/kWT2vijdC/rNMqcUctleoK1QwgTmsJi8iAitNJgkLJ
LdulBbWcULLNAdVE5UbfbMhcXUEKYehd0no31jowWaEUk5AxWpibcDgmbjjNy4bW3dgd15aPuE5G
hEgPcWO1fEKXTflkdRyzW9SWjqKbuKGX32gGGmuDZ36JKRp1jbMlyXopKwVmhsINr37yEwBOq0jc
C10bJ92g2EZUWrc99qMn8ggYuCiudT/0QKEFRNnuoIi++DCYU/gYNrOOFZKMRES1EIE+Xohr6wAJ
nloEyTV33XodcMRURsrbdp0YvxCb+ab8D2nvtSO50XTtXhEBenPKYrn20z09RifEONF7z6v/nxxh
v+piE8VvtAUJGGAARSUzMzLMirW66ccQFX+PdFevm1rb2remxE95E8pDGVKEUdlqbqfnkFrE7jQ9
mYwc/Qcr0JJQlwOvAeLy0opdQTGu5g104XMOv8+PCB6hRE42HoPVF5V+///MLOIheYjaWZYFe8gh
miF4Er4FAgIGYgu3xn/+t5iEpo3AGiPaTiR2ubAxkGCeMGY+3zD8Fc3+a1V1vjs7yp9DDcm3ABvQ
tGHoBO95aUjNoGCALwQqpioZz07bJR6Tqx2sJjShr2/W6ulzqEMDLFDeo15s5gMbVOs0ht38p7bw
d5Ldf2NO/y4pu+N1U2unjzcNDnZW977NaU5OO3WQJbtTy4ByppS113ZtcjeZ9Zf/YomzB3BBtCcX
V2rWrHbQHE4gFIR3gPt/aKn+kDLmed3M2rcDI2kIQMZKfzIlv4/zipSK3sSXrIgfocTYa7LEcR/n
jTh1pelkoWkKUo731EHfenGrojFqiiIUfM75FMW7TJXDz3FmBzd9pc3PjTpY50BRw6M81epLBgRZ
2/l+sEVru3rr6FhyOnmH4A1fxMvdZMtZ15siF7A/+McQcVPnoTn0cM0ysLYp5bh2ZtD1VcUrAZPb
cidzW0k5NqxaqsqXpkYLNGWcLc6Z0ri+l+uG6MMKaA3EOovPq6aTkmRMyzO3Vj+0glxHV3x4PyVG
dK9bUn7/6OV7ToysCF4+gx7w4gVqaydvi86gBTQOU7yTikBDlDnJZMUL4nbaOdGknhkDDR4Ym5de
mrZF0Dyzutu4HsMHu7VkpF1kuTiPTkEzF3icou55WsafdTvaT8Qr6hd78qXCDZlLfYxtFaZoZgtP
dimnXyKnbBLXhK2OkU5dGvewNCjP6qzYMXQUVfat0hM13DlZau2VrupuyiQKHuxYUiBmGqV9oDAm
Y2aT/dk3G+uXHY/afaVkkbWTIi19AhEbSWLQdSSCiOfxk52YSedqxeg/oeOanzIEnr6khjwB+Rht
/2kq+3mPiBvEShli4A1golzX9npsRs+SMScHDU6Xm6EsovtWDaXncSydM1RUrasw83ss/TinnpGk
7c/CzvOPxNVR6w4yHEFw8vA59FZ2vjEerJxjVW9yt4uH4BVyE+teaWZqj6ziDsqo6HYKjIK/rcB8
wFEX3aiw458lv7P/9isTwpxuKr77aYhGK8qxt6E1mQz6aijTmmyfUckSM6MOdDZMhd+GdU6VsfQH
FKUaB4o7ikF7s7BftGmAoLmDjhEsef9FIgH+JJsDfWs1n92uEIGJH5gQJSh5u1nMe3/KqZVQPKAI
BVeZYS5esDKa/AzuGry9PttfKrO2bwjCwP0EQ1VsxDVrthjv4wWTBf7AXjxiY6FmM2PdOGFYsKKY
uyRne0vakvUQDufyMtkyAT/OEWweEOJFtlbogT3NU0tSiLLIt7pCd4kODrwYRepkR+aB431l0RVs
zdy6MXQkzDY8x/vonB9AXxzcIY8bgJjLx9rqCfrTJCCHZ6R2p2bSa2JOKMwESGjJ0RnugmbD4ooT
psRG9YliHqVErF6aDIYgtWXoiX/jVPrz9CoU7kz6LfGtetoGKK2UnoQ9RptAtQM+WDr9wmoiZZg7
AVCSHmEGiO6rByBGp+yIcMwhiPYOnKK5O31MDpsDgWv7y2cliSReZ+xBHLM3MWtUGsqc9RazQS/9
nfOdKfLheboPD9qD7Xxy0PWDjRmUx0sm7axhv63n/b6ywdphoUUORAW1+3sA7Y39ajK12Q5N+gil
sq8iNjWq9tdfhHUT6C+C7SBgWRLdltpQo+6BCdzF4xyET5MVHK6bWLuMQphTkKlTqFmW8OSo73zD
AOWgJ8a3rEG9RC+/hfWw0SxYNYMUEcnM7wx8cTAla8psrSSaLIb2a52ZSBK1GvR7/UYis/rF3thZ
vKBpGMZARPlicWPk8OYG9LDCr//hkxHuqw7VC50zcHnwlCT0rXzq2ZXUhUENSqSffbiFXVpzHgSo
lHPJlgBNLT6YmcQMdrUYUaXPXfKDB5qpNFIYhid9dQtqufrV3hhbfLUkRX+ApJ4aZDW1B8KbYjeq
8MRc/27vo2JR/9cVsnrUR2xL/Io3F6bP/GhUIMdyeaMHd0JRx1Pt4JtSj0/NaP2x1BxAobfWFu4h
izIIYGrcA/pB944xncvyrJhQVStpstFSXD3cguSXoqCghRCe6s3CunBWOPm8z4rqnww5dWMCHX/Y
0slZ3aV/zfxOBN6YcezQyeVc4mwHrXGG3MXay9kmNnClDMIqRMpHJEpbaplPJK2pjpPGhxN9Ezna
lQfUsnfFOfupvG6nzmvnnIcKiCvRAHhEcWjeLKqqmjywE4ocWSjLezW2mcadrJRZi5FytK6+QOex
ddxXRlYocOrgaim66++VTELVGXRSTc2N/s7vRm/2jFP0qtVwiu1UC74BWt6H9AiuWN+6AytH5a3l
5QiY7VdtrPcsF6KpACWnNj7X9RydIdLYqrxvmVp4ENAXQyVXI+WjoFd2kzzWd4Lc0g3LfPx4/WZv
mVr4jzmRenoAmIrGzM36npmcR1vfcB8rie7Fri3jqViq/HiysZKeqwdGgU8/5h0p2XFTXWTFUQnF
TMaLNMqQeKvLMznBA+sH8/Ab+Q0eokeL6Rvwv2NwIySFBk97LaPT9sj6SkBjKLaO1h0Ix/fzlVJJ
3zsaOJV1BtGrfRPKI3w06dkM6u+zVh3prD4g3bT1WVdXSx+fbqkIHZfjTVUx9RKBqfZ7giWD5eow
giMjZhQyBcjNvoR72d2iH1g7MQRv1OgI0Wl6Lz4xtdWx0AaRX7R3eV1+nSAi1qx8wzH/jvEXOQC5
jKpDU0HLxlgeGZg+Zxi3M3Fk2nO071tX/mVTMzBOTe+plRsfop1Qw+na+xa2MJjzRrAg7pYO1ton
fvszFi9fYsRK6qSU7apReXQSaL3ml1jVUrextnZT3OrlioXIikr9nKGBZZFeVUptygT/s+Bw6c8d
+Cdg3rvhvI0xWUEt8JD/a2vpzBIUVhVpwFZ/0A4SzCnZa04vcV/fjrvsrB707FDLO192u8+Ztt+G
zK48iBf2Fx5ugr41RRqHamht2t+UyJx2UT2Ez9ed20qX+3KZC+82hYOpJw3LFOLMsfqQOF5KjxtM
yGGOdtVwLMTitggs3uu00YWDcZ2iEy8VYeYiqvDTObGDpPr/drI59qeUnezO6mnL463dRgc5BJEn
8xwum45QxvSJHQuUS+GEXmi1N40hneJ+s8+wdhEYThZZE/0jGnGXnrWdxsHSJNKAeaidO2twvna2
HME9rShQlUWxd33r1g4IVXlWJgMcf1ckLMJWU4AL0R8LjPu5q70gCDZMrIVLwB8IIxRELajDLjzZ
5ORZlIuScpr2pDeRaSDRg0yPpI3J57ht2r8sOHlcxapgDWbOmcMa/0rawH9RkUXaaHKunVWRlTJ9
oPJuMUJ9+YFlxAxrvyOd6/2b6FN5FpIz/iGAPPGbEJsX4uVbjYKVw3NhcvEBrLGJ9HQWGSRFWD0I
aRRkh9TeWNnKVv4TljLISUK0jLHpSMaRNYP7krX6TN3nMe+mPwYoIRxFFizGRQwagIu8LtfLmtY3
9RpTyaFUrGftvtMBmcTOpGyUele+2cWhEffkTdTbUxpqGl9GQKqL7+t4PFqd8cg7v4XsXLHDsVfo
DRtEFET0l3acwsz8isIfUicTeapH3pV6MHDuurvabV5KZ1c9boN/V/ZKqDiRfTG19r7/HVi8P5C9
qW5v/NTyyhsi+3j9Yq+ESmKkh6NA+ACT+OLMDU2KohjVUJfHrn1FADKjIzbVnlz26UPom/YrHCiZ
NwatdpKH5j+E1tikIsNZwZn9xje82T7FLEt/0kFc9V1TMgeYVS6iCdKhgWn3+kLX3li0XFFeYVCL
abBln8MKGrWGLIZsLMiORgz1KTqw8WeSdQpcjsLkdBeqCE8O32fDh7UwrG6GCfIWicaUq5njPVzN
qE0BvNvVY/clrO0nGDvqjfKOKNkuog4BBKVQIaaQKSVdnrMisUwqITS89AZK4yCXTkx2ha4dG8co
1e+hf24QjDa20DIrxxtgkSJmnsiLQRhdmp3npqnqkHcLWcrdoL505os5bDXzVs7ahX9bGGnLse4k
hc22Siap9UKZ4QFrtOMo6Qc9V2/kJDmXSXsXT+NWK3vlIiEYQKecIBYuq+XmD7MjzSU76WbkBa+V
5hfn3peSw/UztrJ5NsAFKrgG1SbLWjzKeUo3xAwBZurRWOwCBbHB2O+1u7ap0JVwwvrE8D7Vet/a
EtJbXR+VNEEiIsZcF8emqqOuaxr6PRD0FruGMO42aypzKyZeiTqAMsmCAwBRbGqdl8dEdvowsDO4
E8O7/gfUpXBLn4VqmPUA3+r0VTmqh/JGOm+1RLfMLpy8MciF0aYg2wunnlwbuW+3MrN71MvuCgnf
dX0X176lGIqj6UwLB4qey0VaqdGWskN1DWDfkzP0L0AQztdNrC0IxRoqd4w20uRdfMeSkcLSKioy
C5yO19XV0TRyzXX05lMQat51Y2u9BQapBBcP6GSMLt6u1CnLPBYYXsGsoHnFcQ4PEL37PJaM9hu7
xJtkNzXhdieJdLOt7s3aYom6wd6A9iO6W3xPvwqLSoox3ycfZal+0hh1t+wUHGN5ur7StZ0j61fE
p0XybZmA24KZOkbO1C0nqX0UCj53Wub4G99zbT3gHlRugUIrYTmbZs8NxDOzAyhtuA1k5UYzyfEp
7/lNuHFMVrwymQu1cVHQY/5u4U/KPhz0CBClACSYd7Gk94euaY2TKpQLrn+6tUUxC6qBtyYQeAck
bJw8zKWR4RhrRA4jMgb4WUhJ75Je8u/rKFM3otC1pIzpOiQAOZDAcJZ7JSU61NQRp0JIlZufxACH
cZRumsf/Fle/NSXW/ibIGOygT+2RokHdQ0WnGR3T+86ryaTAhudYwZwCMnuzqMVNy4KumQZx1Idd
7+mfSizB0vLBClyzONCy3437wtObHVRVme1GyS563Mp2VzdS0LWJfi0ESYtmbZPHRV4DPXBR3NBc
ahiFx2iJcgfhSnGWjOGv6+dmrZYIUOVfe8uXJ81rrTWwF5+L547UWhRJiqftYuLaZXhraFE8CMcx
LnUEs2lIFekeEYAneJRDzwEZsLGkFUsEQTS3cFk0IZYX3An8KPVlMqToEwDrqtoN1U7xmAIg3JeE
LgYFvcwL91tbt5YBI2FPwVT0qaAcXByfuQ7ggSTMg96zIffdV8foaN33DI71R8nbMrdyUpASot9M
DQF89BLHK6l+VhU+rCiTUv0dWPqXvKl8F2mIfVRuPXhrnxTmUsUSs7z8t/BkI8OoXROA/bEH5dgV
kqejgBY7W3QMKw8AsSsjHFBUM3C+NMMLVDK3CUa+M8JnChZPVZ9vZIJrXw0SEa4L2cR7CVOQNFE0
V4AhOIX3ZGf7NPzcBT/LcYsbaMuQWOsbrxXHTYMmDDAwUB5frFIFLWUeilTejeW85bfE3VlkHTzO
/y5KbN8bW+U4pnIHk7RrfpiJEDjjkJ40d/+3uZPVTXpjTCz8jbG6GtqaMQ3ezwoylXIPEG7jBqsi
pHi3HhNEA4RmohC3OG5EGSbMbXj8AQbX1nGdR/umfBxd8yy9lkxzf0CDGeYZTzSn4pjxRPXY3MTH
cCO5XttCuEGYE+ZJVblslytNAzuGzcfQ3HF6suOYu+W4UWu6gbpRnheOYbleGHoBcCiGDW/VYv/i
WInmbAqYEY6kJ6kdvpJW/TDl4MHM1PAQFhzXDR+59oUZr3PIpzUCrSXaAaCRIkGzLIZtotMIU6cn
oMHjfjhPL/r3dLdVG1s7NGLagCEiJsOYeLj8lGAK4Wqq8f5VI93UgjxJkzaesjUfBYiKwpWA/bwr
jEE5oFmlZVFS1SP50UZv+jhZegr1R74Vbb1PFJlIEXAmqi6C/2txMKZYTozUYs7LRk4PmMUhmr5K
U+KVbXofxYyYmvLGCXm/uEuLC2/St0rYpg3Vj9i6r2XBdfXXQCB0/VS8N2KLmIP5CeROqLUsYgH0
SzOLOjsRwPw0l+ZeBhRGWPn/04pwZm/8R6ZPWhfMWOnrL+XYuHOJtNfw8/pSfl+Z5ZWi7kvYbfAv
edqllXaaamVOuThBijTmvjxn+/gwlvvwRYQ4QNG89ISWnKdys91oJwbx26NKp+81+V5s5DVrbXZR
hP7fj1l8WOhuehURw38yuHCn3YLHHD/b53rf76OfwS7eB2DDMvfPORzY0Dd2F5+aYoKCcg12w6zo
bsLCkm6DWR7OkBpDV+cMf1//6GuXnEYNXKh4lfcTiY6azg0IKjoADspZkjI1hyBvzO/XraydUoqq
pFNC7hnI1uXOqrJvOnZOrQTKXCRZug7CiDzR9yQEzUYh/LeHvzxFlPGoOdGEpjpD+fjSVmFkfRqM
KrnvITgxUlT8qm/7XXNXHIJkVx+hpth4clb6FkwZ4FFo1YrobhlDIhI0MzPF6gS7v4haE3vPNHJ9
qx1h/Ni1r47uzX9+JYVRJNYFzIonSHzyN1dSGZpW9ZH6dDMnmHnttF+oSCGWRHPFu755K2VcTEFM
yBJB1rzTtpB9yxooHwpIgX/M9igXzK6aH4b+vuVWKjvz4NyrB/GwV9CoR1tp6/vDc2l+cSNKmzK9
IW7isBv2zJd6411+SI6VZxybc71LP2wDe97fCodEhLNK6YTQeelVnd524jhjqMMYJnNPG6L2AG2n
G3HtyighMyqmSvj8e+7AXiQfCIb2RNQWMC8EvfF2/tcIrRLK5Z6ytx8nT/S8tqg/3sctlzbFO/nm
3OQ+M0yazrnp6HbF0TEyHiLke9M5Q6rraePkvA9ZMMY8GhIzAFIozy6MpWpYDCmZat1O2vcinoP7
xIyCY5wnyUNTI+OJuIAVjjvqPiC3W6l+HMqu/GUCzD9ACzp9skl2Dxu/amV3L0KBxdVRRWdJE613
+aZ5kEoPWsQdJXhPCAV6kNcc0+NWHX4lzyQYoA6IPxJ91mV4PGgKFdWUYEDwn4tw376bd4hx7cJ9
vttKM9etMb0pMj+6ge9aZxnDEUPMez3cWD+iU3WUdsyATC4iv7vosLm4lW0mv/zX3OJMmdS9g0b0
ebpd9FBzkOECekK02K3O6T6glbK/voOrZ/jNsVrYy+uMTjUlSTfyNeVEFTbe+VFQuUlt9sgg2I07
KsXzdZvrl/WN0cUbNo6OzkwLcPEEcEp7ln7o++L3wbGOxg1p4mG7OiHWsXzKKNfBdiRKue9mcWOd
Ni4Jl0aLQd+1venGju1FugorguKa6rOhfb6+SE08jtcsLhPFIYzQIc1o2gRJfydFjnqjM8Wv2VAf
j+j9uGGBXKebTTqECVUoPxplI50KSNK+o9oJEZRcBiXA4h4uNice3cQami/ZXNGrDS0xPtDYT1rc
BY+dkYQf5bnOT2qEhL3UVIo3RxlqfLxgdBykeQh245gg2B70enQuC23adUBGm931Ja+9LpAk0AGE
QV8D1XXponzmFNvO6sABoUfmOKgRNx/DeMMRvs9K0bSHIZt0Xwcuqi3OTmfS4zMdnO7Q258rDf3O
xAzaneIPd0Mz/ofb8caYvgij1UKrJ5NsH1nnvA9cGnHhvVrkw7dR6eoHfotzaOwp2XjMVr7jhQ9Y
LNEfzRwBS3xA2n2Zwp8+zPeZEW1s1sp3fGOEOO9ys2aH6VilAEU8xPWhKJnPaL866HHPztYY/Ar6
Dof9P59GBHJpCq5vkNEx67klG7EeVebXEK2IvWyHfCZgJgZT9vpdBDW2eoqPGyGX+FiLa3hhfHEo
gbtmWSuTCUWxgwpkkYRepiT7NELYPZNffEawEA3NviGVvRFtrb6NlBioHOJyyJUvl20pqEcGYht7
/zVUadMT9v3xhaPRzvKgcqMv/A5GNaYxjX4sZAjV+gr3uwOGEH+6bmU1DXjrOxehR6DQJyobfKd8
U7Nnvykpx5sB3STzkH8IIaW8bnDlw1Fy+tdXL96kTJ5aRMeJ5Wbbd/PupIbDxqFYSUmJpt6YWFwx
xCTm1i+pbf0TCOfop+K13OwIq6C9Q52YYKK5NYbNedX1tTFfR4WX4fclVMFIxyGtLFOnWxrQQ0SU
lu27/vlWbjZr+9eE+AlvwlI9RBU8BEroFn5/r5nfiChdGzn5BOXoP7ckZLUErFaGnn9xsX1xtxDh
Jnho/ftMaj7U4/QgZsjdpvVfrttaC8Row/5rbHGRuxqd1zQEMi/dtl5w6o7mWT43SN2k++3uworX
kKEnBmpBi487vDgfPeTLGbeauwvWbNebifTo13X6TRB63JeT3+/0Ko3vMqWV90Hd/7F4n2B+/tf8
snyjDobfjwPBfm5G88eS1sbZTmOqFhvfdOWo6EITUzTbRN954aIcO0mtQtB0h3cj2N1sX7wyxYuI
NM0+kTk1LeyM1ln7ed3u2gMnhjHp1wpO3WWjw5Zg7U4DzFKHSz+HduV8MfxZR4jYmefjdVtrF+7t
E744o3pVmHWaA/pQncRyzUZ6tNNhA1mysh4mWKnFALQE0brE54zREM6xqLYpcgCX4Gh+jbMq2deW
tUX8sLoaUdRCSo7Js2U2LUlVFgchRfgaVgbXt8YHG03f619sNTznlQZyzAXAFy0OP7TR4ww+l+EU
W6kTPHCj7nOtL5HrQKnYneOgvGF3x3sNONmdQ5Hei7vq25wH+mvZWQEdiw4CIRd0auDJo6ptxEdr
VRTwmZSRdQ3fQ1Jy6eFCBUEbVR6IXUSjGom7ofOqEcUN9Zd/tpg4DW8JbKLOTRPP+rr1PK15IgEP
1aFQpY/2TgBLUSM5VET6YgRe+CQYDsJD66IVPHnGrtxOeFc2/cLe4j0EzWAl9lCaoFxM+2GQpJGh
8VG2n0fUJ270mGEFNFU6iqqRaaOMPcq7ujCLk5k7Qe9a6qTcjLOuH2e88kaMs+JALn7a4qhUAP/H
TOWtaZyiOoajBUtPVGm73Laqz6Ev1+mGy1r5FkyOUv4QqmAOXCuXWx9HA0P9ooCmzMwxZ4U76N+v
H/9VC7TPmX0TWLFl2KZFhtlJBo+aLbXfoyzY6/2wOXm2agSkG116YFoQvl0uI096lOBzvptQv9Ny
V/2Vf00PDhX59KGfXVPaBY9bdNji0ywiYfBaBIpCBZP+xmKvisRPYEGgbROjxLLLLcZI5yb6YjTm
fRxWzNuhmrSxW6smQaGD8ae0ypTd5TKr0e8GRSFZK9rgtXPqm9pQQs80qX0OdrWLnHorsls7kHgE
AEdwrjDsv1hkpLRpRn8HRLWevc6OfBMpt/XUWBzQrabUmp+kufI/W8tXWlerphorcfgp5kJu/JJ1
Xqqf9BjuU+pwcC0GSuIGj1sOaOW5EZxiMNc4go9k6f7yokrTWQLiV+txd0rnsv/clEl+G+V2vhF1
rZxTYA98SFAJK8PtfsbTKUk0LpWgMo9l7IRnJhfVn9ev3IZHfcfmGpVWJJURHnW6ST/+k2CYLyhj
Au4bTls1trUjQnnCZvqEG/6uktoUTq6OvaD2TivjIPXFwY7S26KsP/UIVHnXl6auFJ6gLPrX2sJ5
p5pRaGNPR0NIhkSn7IPzUO6Tj8p34wFSkJv4O5VSaoqNV55mEo92F3kqDGf+DnbZkT6A9vH6D1o9
tYKoAB0zsLYUxS/vZOOD39VMTo/4QShV9s1HiOkMuBoqTz7E9a+mh3gcarXThuGVs4T4Or0rKEtE
k3XhuusmBTEeE4kxUDx+ruHkhgdpF36z012Zo07L0rfrqSseiNwEEKLAFUNLtHC0xSwVQC3FbFi6
k17Me3/aTdl++BvxFr677mXVh8Q6iVi3PFobe79q2xTtHuIEnQLy5ZeWpcAKpRSEbzkVwb2Sl9MH
y0+zXa22xT7hXaBCl+vJp+vfee0zExL9z6p6aVXzzbgPDWjPEp0GgVtoGszrtpz/uWvnAlEyBXgP
dkcTP+NNlpnXchlWkxgrVhSvKx/U4rmv75q84N3ceJGFz148XChhQO6kIKoCaZe40G9M1VGjRWrM
ZKp6hAgQAvmIocL2uNXOWXGrjKPQoYJVjcqdtTifdpFaVkXr1mUimABGP0G5fh6CaaO6sWqGwwgX
qkG3eBlfxBC3SdFkG+7sWN8sya/cpm4+xl0Ub+zQqiFSV644hdJ3WQkDM5mpDgGdYkiTDp0BmRE1
qDI5tGNVbMVlKwJ4hGXUZOGpEPRty6SBMZ1CimPmA1pPOcAO9XlKXZTepr39Qd7nXniQ9tYuOdZ7
QKSRF1FMCt38aO7/+PDDeKMJKTaGfd8BbeoyD7PIgH0ZIrSDM+mGmxbWFsR+7bm66HotLrYapalp
lRRu9GN7Hu6LXe+mn2y3pmyU76SP15e0cvovjC3us6TUNd+VfEZSx+FLbJrFLQVV7SZLmnBfz6Ny
DP068CY9Z9yuS7coIVdeS10UL+muQmpIh/Xy8gVSCGOqPwjlN7tzC8k4lhaJ9OiPh2oK//xuGEBH
IQUBL056tXAqkjky7JpQ99Aghn0Y/Th7nfI48iArS7Zi8JWF0ZPGLZvoy4L2WVx35tLiSe2IOWA2
4zpkLHQHrQf8UyiHVW5apRsP4KpB5s+ZQcW5yMsvmVSDaaYdDaE5b/iSqf+Xo8TfS6f92kzNFgXU
yisAlIGRIUEJSJtkUdmptcgJZbVGXpbLoOQB1c3N6pH4fyz88oWNxW61QSdlhVUJwC/MxE9j6KaP
0XEEX1x91W/DD3+uNI/HfLOmxVHUs6EuENmEFi6DtAu6w2RfKkV2aBhZPvzxpTPEqB3TBOiRAUy8
PPVt2DXKILXU/w7/iIf839TJVyD3LIlRJMCBggtnma6gGG61gYad+KwBo6M/4Q4PFSLX1i5+6D9b
5BGyx2lsRxd5q8DbSiVWjwk4lN91Tga+F5dg1JNSTw3SaT1K5n2h672Xar15vP41f4d2707KGzOL
mDMdfG5gLhq+XfVYK1FyasJY2smBeCTyUts3cvszdpIvE2+I27aMHpRZ/SXuHYbsQl31/Db9kcbx
uQuoEiZ+8bmG3CuS1dhtBjPcd2qYuyiR1l43hbEX63bO5IKjPyhT/ylyci9ttW9y173GU7AHJPkt
0eYHLQk+j/RuXKPEDJAfCbZr9cbv469ARr+1tuzlaXErN8Wz06Xn3DJ2nQ4bTVCpP1Ql/aTnsnLM
5zRi/F933KALIrdNlFctG82TOuqfpByy2VwJH7t5S0Rhbd/g5SbJpRD4nq6r8i15bHyhMpDFXm2W
3ths4Em3LCwu9zQz9WcVjCaHVotfZBp6/LRxKlbcx9s1LK5zGbZMdLJJLuzVkI1o8rNphJ8cLZY2
goK1bg+MKqLMgsYh1YiFpbkLmNlk/sJNPpWoqEE8TPfRROYlHhHUaPcCPJIcok1t6vXr/caweBLe
RK7RbI+F7mBY/qDeZzWsZ17wMOzVfeyFHhw543P3w7TOcKzsk4PjbelfiHW9v3b/rntxu3nP+17t
bG73ZLtWoNLplOAslYtoU7lk7bi8/cSLG+5n1IBw0KIWMnr+TXWj1cfwYO2so37IPCM50kfwrp+f
tb4kETQFdzJKEvllLw3pgroeUQCF1SV71k6UQlvP/6gxcmIe+nuihnqj2rn2PVWh5wjEGrDZ8lHN
9ExCxRQ4QB0VZ70OnsNOP5Wy+vn6wrbMLK5e2DiDb6Dl6Nqdmu2UKHLOmdLXdNimrV7h2ra9XdHi
ZiiTldSxwvszTdEupa/QTP3++mrW2v+E48hnwATAWVx+NT1qO12vuATlF+nReQyf0jPlsq9CH972
6n2juuFD+in52Jz50/6/BA1vrS8/ptPUNeOyDIfYzY3iG0/l0L72vr7hLlevOtNI6MUhEgIZziJi
cKw+Qs+JJ07IjbW569zOw4O45vNz5/lQX4an5nFS9y16djKZz1Z1d/XQQFwPxZygI1wWGwonMstC
oboig64mIHT7ElHk8cv1zVyLYTXFUoEfU4J8h73zySRjwVjsdkN8YwTZV7ucftZGDelPlf6H24bE
BuNdXDWm3xfeyw9DvzEq0v7IN++baH4oNPkWR/58fUkrs5y4DkF4y51G1GBZl4pi0y/jEtiSoEpK
Tr+jr71QB4oOzcaS1vDNCNBSDqLsT9axzAHMmojZ16AIbPbTXvnYHIud82yBv/fd7jF7cZ62jsWq
kwRrAHeQIEZ4R83q2GWpQ8v2DxWsumsQiyQZd3DMqgdbgnz7HxCFdEf+Z3BZFR+ctk71AYOa/n1O
jNfO/tX3KTqK8o2pf9vYu7UU5G0MsXhgJ7Wg3SHiILQuDjojhwJTVO8VUIThTedGG575N6Jh+aK+
tbc4k5Y+h6qVkfnLYBwsMOrqLtknlVvcBHtgqB8mhRrqP3UAf0+43rrD7daWrt1BkZkAYgQQ8W78
HsmYctYVeKjioHPrjnBXmTygw3v6xhv5uFjOcrkm3CZUE7kZ71y3Vcct0yrihVXkT0atfnb0/NlK
nR9NEv1dNcnx+nau+TBgvSB/wIwLYZjLcCkBvtjo/AMGJzZ3dBuanZxbf1VTvHEP19YFmwYiXVQZ
wBEvtrHKO/5yJjsOpwemnk/KMFEay9xQCj3oyQ/Xl7V6B9+aWwRHzJUObcfIyO85imAEIXAqYEa2
jto+n2+sgsL31iFZt0kPUzy8FDneNUr91raHnJM6HoLn6rnZcUA/Cgpo86D82ob5r24dPQWh6E15
X15cxEJOzT4XYLeyMW/TtvnLDAHEN+0WAGLVW8PioYCQQenpXfOroKU8RjrRRK1pt200PNoI6xL9
Pze5cqi4cO0UPsVNAvOqNLnFuBXprh0dm4FIUnbRFltO/oOhl6QeRg8YYPDdqcykenguBoO0VBk6
t9mUTV5zcThHgCUM9giZg8tLoWTVmJcOVZb0PN7Z39RfQhXMerWOSADWx20+6zX3wgtFqkumJN6p
S3t9gtyGr/BE+T1lxVoqXgwoX3baoJZ3cpj+uH431s4NCCQVpwp/E5NTC2t6q/i1zLkpSL+7vPG6
+EsgTxul8LWmF5Q2zDAxYCp6XuJnvEnEBmfMM1unW2HfGz/82tU8+Vdw4+x6LiDxhQsz1v+BEm3t
EorxdLy0yeLeTfJmpdoymwcfkpjk5fEFKpLtIhptYvfK+y3+PnXlcNLUpOTHPQRfuPyaTinHYyU0
HKGTzXZD+KV6BngqGLB1jI+nH9HZOsan4S7f999ESFr0u+Rr+pz9HM45qJHjVvS9/gVw5YbAALxv
QsRQ30Sj3dGPD7z2Dk1C1z+3geu/pH/DDLCfTlW2sdcrKQ0BODUR0Y8g6Vj4di2dyjnvuC+y1Oy0
7GSg33z9zK5lNAxGA7EU5VUGuRbOThnVYp4EnLcfD4JCyPheHEPP2lvpPruzjq3jdV+qM+X4o/Iz
vDO+Jls9pNU1wooj9OFAqiznl7PEMKQmq+hqgmx+shB4PcXGEG3grFY8gWBiFqO+RBo0AS4vzVQP
+dQUET0UpWzdKHN+0jyeATpJo1eq/lZffsUVMH6miykxwee/RNFxbX3HGCz41JO4PqlaVx/gWsgf
ZqfeGrFfWxkvI8NUiMe+n8cODEUiwyaumYbqZM/dztFoUU341enD9bOyuiidg8KzuEJwm0hKpPsB
/i31b9r5jpu7y/yt5awdBwrjtGe4YuRKCydad11JmG9QRZ4UV9L/Mpji+Q/LoK2Hpg/e7F00oam9
7dsTeGmrs+o7WWVQwFLgqx4Df0uYeXVvWIkAzf8uwV+eOmVuZiMWlY5OTQ6NYk4w3flf7LR5rnLr
eH1Za5VBkksgLqIZS31w4SzUNqz0WmcgUnsMfVfxrFN0E9zrtDGS8+C1D+1fw6nabzErrDUQAUNB
K82AMn215Rsrd4GY8CVtEdUyMebqe8pzctYP8snxxo2JmbXH78LaogTS9cNsm4nPGSzc6GH61ED+
KO3llwjRaeMG0YqXbQD12rkn56BEAOEBZGSLB7eQ1DKYI5rPhtH3nhTogEfLHsQZ4P4Nd7y+vje2
Fu44KIsxLH1KL9NuPqSNF/7UKbAiaRTvtXvn2D845m74nMkbdv8fZ9e1HDlybH9lY95LFyj4G3f1
ANNoQ+/JFwSHwwEK3ruvv6d6V7vs6o6GZqWQFCvOMFEuKyvz5DmnNipnrTChXYnYRWRaA3lnpWYN
OgNNGm5nqnpZ2trETN1hmBb4D/b7UHiIIT2BTAjK2tilIowlYFo5Ud7FwvuieeNutJpDu9GA9nQS
tD8GduoN60lyoMuuLhGsnFpL3N4AvFrAYRhinlXvmKbSGS9eNbGniF7XYbumCV04i6esoLgH9kGA
L4EPEpxYMQ6AE+OHCKwjHxAtXGvKUx8sqWud8JWcr5NDh9HpfaTGk2VsnluWIh9CihstMy/gGJaY
JE7sjD2tMZAk4DfDbXbowkikDDl69tC0ydRsrUtVKdkqrwY5U6KN65ok8/fzjuyURbQFg24VqSxA
O4VHgh6RVpkkaHJa1bDJmulHEVgbiISYTpOzBX9yYqGwAdEXwReJExEcjq5AL5rcxyBb0405upbA
T82bGuWNXAzSr+8JHrRjQ6B4eEwpxfpiapQU6WlzInY1IJsS0/tSpqvzs3dqT+BxBTYT3AOcSuhw
RHOTTmFRNiiUQyzMnhRza5jV/OtXKH+9cUp2gNOP0jYhzUBDvX8hh1c0zWxqbjXj6dcHgmoyJwuH
0MIRk45ZkzAAFy0awvrpNZutlyan/wBZgGFwlA0C4GNEnSGFNS14h7JW9LYG+tkoSxem6tR6mCBk
wL/QQI9X/uF6xKxOMjXBsut1/5lo+Z0s1/+A28L4akO4FEmupmoUcxu3M7WN1bxOHNmfVuVVt+FI
xKVq1alTA+Axms4AYDsGA/ZjXCFDAnvgLEaj2TxdSgO5RVCysAV4xCLcFKgCAGKCf3MhN8H30DGd
KeFawIo83mtxcxeXGJqVfjfn4aHRpoXWl1MZbbw3kS4D7QmaEcWMNpG06g9uNA5z+GGmU31VK2pn
epkyyc8T46p1c4yKuN7T2E3BYGvrcZPNIL0h4YZOYTei/blO36ihh97543BizpFWwHdBHhLnW+yP
tJpeb0aGuSgs04fW9GUeFjNIDZdY1U6FkSaHLaGpkHeliJNe9VqbtzPiuQkNKXgY0acod7pLyJ9d
aL7KbPJz+CFX9jLE9NQIkQODRQPRwVGNJI1UgpoPQ7ActOOmGdu2QrgMrtmJlPWwEPCcMgZdI8T/
6HNCOljYWnnZxXLDxTqyKKabDt3rG9CDZXbIpOLXPQCCqr9N0UMPQGk9a6GFCZUDvKYNGiRrLe2N
hTTwqQFxQg3oNenIlog5UixbPEsjqlltG15NgblJjfpeq5vH89vwhDsD/hjddeC0OUHfPDIqNRVP
a0c0623Wk12ZL2rNnoAJcpAzusLwnkW1R/CZtLHGqoKo676jpIHcB0csLYt9nAg0kEGT0EeC7Y4t
J+yBJCdt3nHXrOXkvjeiZ4MOhW0QYF96KAQv7DieGBec2YE1YRukzZyBMVbGApX1j2zMkIXIe7eA
6vcYghZoGrLSzqXi+fx6nTzOENlBDIdgl9NfHO4+a6RJpGRIgfLunMyDGupIvfJ7Cezq6Nemq6+H
df4ixc5SCuTU7MJ5I2WPpyFnlj003DWFyaYU/TJlJl3L5IXohR0mqB9TeXV+jKe2PnSC8ZiQcZsf
aZXVZm5lnMcNe5KgWF3L0kaVWLIlU5q5502d2v4AVAOsxDnMUdw5HFQUVl0ahzClaY1dg/CoSf9B
1w8iEY465vTv6Ik5NNFO0ENNJLSpWFODRHwOLpoi/owU+TYpon9wmpFKBuqKy5UdEXB1EdeL1TCc
KrpNu88A2dZ/MF9/G9CEWD5JEVwPnN43VS/qZrQhnbvgXU8sPlIraPvlSSPsN2FFwGE54gmEx3k+
VxuiZg8drTaxpi3EWCcWHj3hAMugzw0xgimsipUg8cACEwV8NlylWvpUK8XH+bk6GglckcJdhA7a
NdSEeDT0Ja/flRk0VwwkQpugf5HYeKcWw7USZ9vzZo6CKpjBRAEqzEWkEMYfmmG0CPUqxNuUoFUo
tqM2ltZqWJibWWvqzE6VjOIlnvwyMRnMImIEoy54FsH2JjjblqpgceXEGXPZOMGUui26WFppibfl
yOvADA9foMgIOiW0tB6OThu7PjKDANFLQm1r2I5WY8t4cIHuZGFri5cUBXQK7zhTAYsuj5WEjaer
oHfuoHttW+Q2K/rNXIC3PX+ci8mWBrqK4s+mXETr81n6eolwo9DBBQ8HQm+0kAiziG5OUuro29/D
lMMdL8GUa47viDxzIU8j3leiKeG+ShSkocoQpjpLcsD46WhKsk0HkJso1bar+7s5XIJXiSdANCkc
Muw/qWQETz5ND20J13DZ38nl0k48gjeJZvhZ/3LQ6qrKW1ZgZNO2Gzi/M0lXoCKa3uS17kI6jQGN
YCc32QMFsBbUWMsiw/uk6Ll1FDbPLMV9H/X4BC5i8x9G63yVXaqv5g+mutJm+Ije0coF85GXOvVK
2lkuZwU2ZFu6C7z0Rb0C3H9RNuvUrv66wfj5+jI3U2nUtOdPSZKO61mh62oyIWYVAVszFdesABlS
ON7N9bRwsS7ZFc7tmBgymq1hl0POUAxfDyvZU9dLfVGiGxeXXnB+KtR5gzmCmQZwZj1IbBTcz7vX
o/SmaEKIeyK5CbCHuYltvxq82d2TTZouZ6EIHX0d33Ey59yRfzGVxe0i7QO+V4grH4tl1BHkN4vI
wsolPQC4pNO9BFS9IAcLI29hjPwgituXt+vyKg1iSrFIY1VQ0jB5Fn5wRje5A9eGQ5x017jQp3aD
0P7VhAPGhgTAvl0CybOj2nOsVoll8WXL+/ojK8KXhkCfCK3fm4WBidfH3hAy4GhkAIEawrDD7Y+Z
g1xwOWEbXrA7yRlmm8MeVTe6i0LQ1m0fS6zcUkHqlENCfusvq4YQJaF2VMVqAqucA4IwO3mHJHKI
nDiALomDondtazPaJ8p33kU87Zam94SrP7Av3CpNFfdmnMO+9EaCxzzvfaNunbrcmc3s5lbrn5/l
k5OMbBg4g7jInFjV7iUddF3GiBNixQ4r0N05vprBIzPj1XlDRxX7/XKi+srf+ICy7s/qF29GTFhB
BhkXij14km5zhVVsInviGIn68h8uJbLJyJZzupGjrCVq0JVUyXwDbcL1gIA3t43nCLUpzQ9BkETs
dltt1HUvlXayIolbRba1WXp6nRz3168QvPgQoyjMJMxwutFWaufKjcNJwQ0/Wnc36XZ4VtoF/73H
CQgugRcf/xq44MAleajHAgpiduWhA033A19xjd28Dvx+k4LJaxW5rQ0Z6bvmx7ZAfwLU2lJ79Lrr
5dv1qH+TL/vXbxG8PNjg0oyMfINNXvUE1EhU2tqLDpB24CJJagf2+JMYDrvQL6zbwJYe9J0x2Iu1
yhPB2sFnCM4kCEpat8nM9wJb088/zjL4RJkt7ZaEmY54ZIQxK4IPKcqqBT4WxsaVvm1+ptQurhqb
w9Lz9fSSZdCElR3NkexllNVRCVi0LfgPvYtAQpbCNkcd9xtceJxERvMpeqjtZXzeEW5OtCeEpsg4
WHMZwZ7qpze5O65LT1rJ6PQH1+bCjXDKNX7ZSmJ1O2kMI6Lcg7Q5pLwbAyyWOugcpv6n1Vq3fQoO
r7FfzE4elYHFEYohap0WWmXArOpPXh66bMfTYKMTv0drRIRbebTry0XGar4hz5xhkeKk7okc7NeR
/Yyp3cyeRu1wd135AZwHfVHQCLOSf2o/qcv+m1v+KP8ujlpwW10d6Q0rsK7Fz+hBBbyTAz1h2lSc
ObX/Ow2MpTELfqsNwUWocL+loiGfTzK6OP4LYeETgSd8AcDAnOgK/yM8bfQymetUxtDyBgbmCrLi
S8WsE6+nAxPCnimmJKnCmGeAx/suDr0xfIlmyTl/pR7hxZDQ4zcbOP9QJ9GPsvRVbxhqOYCSoUZv
PBptEGC6IxpL8XgBDFhamatklW3SGcuVrJYv2KN5FMwLrj2L6tgkFswb7XOU507ft0tBwykT6O1B
jxcqteBmFd5mVtPqczqkfIQc0AKI6sa66neJ07ngwdnJg7NUYz8+7hjVV5PCxp8StW7nfm+yAwxf
R0tf8Br6swOybxe9fCCDXuqWPY4RBJvCxi+TZmj0Cjb1y+Qd/En7V6jT2lK91rGGgbN4Hy5NrLB2
RGOBrMlYu8HRIyeitrnt4FogVz642DJXkpuslnwan7kDlyaMUriDSQVaQDTcgm9MiW0jUVxo7Lpp
FUNcb2kVT5oCfgY4aq4SJxbONBDPTkWPcLawknVSMeIYoTYhYdivtLBaeIIdxzgYGOo8Bnh/0Pp/
1G2dGUymNcHA8ovI58yfkle7uk8dIGqueawV1q5yVTDEWNQlm9gh6/n1vC849teH3yC2x6ggBEoj
c79t843+U3F5v9FU2jwhVfr527KA3KkthJIzRGYsioYA8enQgQKRWinmGNJurpq+5mhB2w/qfz7G
/w0/i5s/9kbz7//DP38U5VQzUAwK//jv6/Izv2/rz8/28r38P/5X//qjh3/x35fsoy6a4mcr/qmD
v4Tf/6d99719P/gHD6mmdrrtPuvp7rPp0nZvAF/K/+R/+8PfPve/5WEqP3//9lF0ect/W8iK/Nuf
P9r8+P0bGt2+rC///X/+8Oo9w9+7/5w+os80/WyO/tLne9P+/k3T/7VPLYAXElU5zvf27bfhk/9E
xU8A/IOmpQa0Bi+NfPstL+o2+v0bUf4F/gsFpQxUr/FfqDN8+60puv3PZOlfQMrzS5EjsVD2Nb/9
Z/gHC/X3wv2Wd9lNwfK2+f3bnqbn77OOVmjwteAwIA0CvThgfIUwtGUxU5UsKx1Zelbl7DoPsnmV
jdGDnFlvutQbl7JqPUozaOM4gsGNOutNMvCwn/LqwhjDxh4K1ILJsDNT5VYyM/Uqb6C5GDSOXN4Z
k2GCMySLeYr8jZnTJqiK1ThK97NK3uSxe07iaF0a2XVE8TuhSPxUA1r6ZUn+HPPXMQqhL3wL2nws
CwLwUBQBqFQsQE1xHaYdyRPH7BKvleKbbmzXEw39ihq7MEw36BsHlk59RRrZrcDJe96+cujkuH0V
3ZIc/m6hYQX5psMESTyjQT8bWOhobVuDOaW4z7VkU5DiKrHCTZjSbTvEq17TLlRmOYUSbxW19MwB
hGuF9lqldGd1mPBQdqKseQjDckfTTZR3fpol73EevdU6BKfLrrkMjOln06TeNIHx3apeVBCUV8F4
FVZRZkMx1tOj6a3qLQhB/1wYJB/E140ELJAJlQ9sV8DueXfM4SBZW6hTP/aJQ+tqPQza+1jJyMbo
ZeBWg4GwKjInVGkiOxxnd84ifx4Lr+sfCl1yZzimtPI7lTgAN4E7YUIgQSCMlJo9oDKl10Rq7ABl
ald56SRxAp2H4oop08tg1H5VGqvAvC2rl5T9AKJ3YfkOg12+eoB14GggBkUb3JHGeFLLMZNzDCwd
YlD/QnrTAjrY1NxCaR2aSm4VWhdK2i+UnA4fUX+YBbwfIDsU6LgCz+F86mUaA7ncJo4eb3vtiUL7
YYznVWVyHkU3gw7O+QXclxWFBQSm7y+DR4/hPAwlHW9vp+40l+rtR047XzG/t1X0OWX9hiaFk46A
8Mqhtla7yz6rDBS9wlt5JJUHNm23z2RX0wY30CBrIFkuhVeoWLQGx/CPJEKpvmGZ3XbtCkg+10hi
G/BMsGmAMMosvWxKHiULCbxa6W7m6SUuyq1pDauyGm4qJB40MHHOo7SaKJJ9JFV9rdfe07j7HvXW
NWhgfImZtlqBUy/V3YCMC07k+AyjQ/jL7Ah+0rCgI2WamJ0xvaD9KwUhiD6B/qlbSmwevkiO1l0R
3uk5APWJOsGQlH2nuuHi1W7XerSw2ocxwR9WkN3DWVU4cll8WhmpWbSxmiZOAPDriI7xwro9v5+E
WPlPE2Bzwi0Fzo0jyDIQlcXAzCxxuG5z2W8tkJSs5ztUkFyz9Qpz+18kOU4OC0U+CIkjnQX4xuGh
qQOgUa0ENjm3YZD7nOVvSrx+TRIoAemtx1qHlPbSmvFfKx4d+D7Ab/Y4M00wO6N620wRZpOBu5Vl
ymtoGm4r1as2s/w6WSgyCqkjPrO4zKDsjf+A0/CoGSMpLQs68NBs5o8tbcVfkXQDfQEfKr2bagEj
JSTaj60JL5C57suwL2ANpI3miM1olN7Q3+r6FauDS914JFZvV+oPdH3bYBtZxZpxmanazrB4c1fH
bKbLzlwTqL7l6/N77PisHE6E4CMtMyJQ08OnkfISoY3TyaVnLanVHJ/8r0aOhDLCviXAS/DZbnB5
65Etp6Gt0becLgE/Fhb2SCgjTKDpgro5c7QJUUjbQJqC5Majos/eOPwwxrcp3BlB5ZoR6htDfQ8Q
x+r8jC5+guB+VFA2tzPlo02THVIhjyqKfu2MbU2gm7dTrOKpjG4lfTu1g12XdwvmuRs9PEmYbPQ3
ANeAihyqc4cHOGkgfatwOfIU6V9tF6PVtd0/jfrPxWZJnt09Z0sYagjCR2QqkY4xL+WP5Cq7ox7I
GNFa4SqXCihY90JW9AKvJeNTXUtrbXN+sMde43CsQlhYsXrQEw32YzME6RVyXEC72blJH40eLeGp
bJ+3J2RM/jzJlHfzA08PbLBwXPqgVStjhsHGU7caBO5uwFyOVLfigzF93W309TLsWXjvwiiXEJRN
KFGjPwGQOn6Gv5SToF1g5FRlzLGGxM+z8bveqjdgFX5pQxnE7Ur8OBUEzOXWfWfOaFSdcI0DUTQ6
CRku03Ip4XA8CQjm8LZC2wJaG0HeLHzPEMl0DNC44ARFehcbHZgp0tFVhnQ1D9GW1KBNN6uVJJd+
xMpdnmd+U0jrrMw9lmhulPUL3nwPtjrYhhBWBDCc9yKCY/mIVKjJBp3huRw5htR6aldW4B+VXX00
wbxVOn2grJtZ9QIF+odZ5jKWr2rpjlA4WzD/94Q4kwk2D3Q3aVJsK329BQ2aj0zHJhiH67Rj9wwk
1Ilk+ed309HuxWfjVYOnFZ6jgNUIJ3UyE3kKtShyOOxZ7V9jlIiIS8NHJf9lp2ABw412Xrg+dFKD
+OJwC1VE06vGCEOnH7urmaV+OxGn7qsbzXq16uhmNBovigtfa9QbKau98wPdd38cLhDa/IFWAhIU
2mFHnC2silIqVwNBlk8D40C2MhS8T4Bkv2UWJCmJelWU2oo1kmuYaImQ2mKFONqRK+oMEObEG95p
A/JYKSgrKe9p+tqgD33CA3mwwEiWIqcWS2D4yw1brteNFt6Ys+YCtXTZ5Mieqo2dpS+x9BYYj7IB
rJn1TOMPJo9QAKscs8I9Ufu9BgozS1v1ime0j0TFKyvx49BYV+M1ANsP0XhJjB6lvdFNJ/xZyVQW
sH4nzjnQaOjeBbjrFMqqDgOJFVJH7CCYXDWfXVN7oV25SybqFmPqmuNNRwuXxfXOgHwe2pq9JNcu
ulxbCG2PA09sl69fIvj1BP0pXdbhSzjQQukhNdX5sZtA0mT0wAXb+r9+kwgWBU9ujT0NmwYWeUCW
M7fRbXW0S9XRn8oVz4Xna/Wa3I5P8a6rtyFa9hZztsdhGv8GvlF1vFFRbhD82hzSNEfWFhyGRoxA
lDJXJkBkkdS1NNxo0k0QX8vB40zZVZypD5Y0+GmTeUql3mfSZ2QEq5YCmmtmvk7MhSXhF4twgpCq
go/j0EkNiabDA6xUQd5LvYVCfkg289xdxUZr93H0CO1ZTyoHSN91Dm2X1NuOIjfkO4EKRXINAEDw
jQtheWTGYY8rlthGoTgRctlZOzmFwWwrXHis88kVBrjXa7cA25aApxZu1qZPAQDJYCma7tkwuKoE
qj1lWLByameDKJRr44KW8ljEcCoKdJLXVuhMBUCgABO9B/Ot0b8UzETnelw4QdO+J5bpycChZMN8
rbTpS51JC6ipvcbe4XBxb+Ir0DDHryzxvTOV4G5kRhDhdhqhN4jk2aRcjDpgNmPn5lLvTnG11qLp
JiH9Koiom1qQjx8gN8ualT6Zt5pyrRtg3bCeChWC0LS11eZhJr7WFo5u+EOMeoNheF0YPMcGYD2A
vwfasK4jaZNGgasr03WthE4W342gtdXzwm3qO7Yk6Hy8qofDFF4+xiyRssxmdG2a3YZoqatHBshC
2MLpEGAIPEQ6tCPsngrl8oJNCJHaUHNSRBl9mTnTOANC+BAqm5h+Z0m+MvpxpzXdjZWOVy3r3wNW
+QALveRWfaWCQ78HBvT8zbenWz6zzrqAj4g0c8pKwqPx0XpAgtlrlG1uRX6hT1j22Jk6AD3VclUn
hgs6HIhl3VXl59Q8doyB3buLthlLkLGRQyfSua46KNyV7AEs1b46znA04eP5L16aSjGd3Wv1DESk
zPYJAJz04Um2y+t+p9r0g/jUZuCN11cAdCwrDRwlQA9XURecXKZ1alhPMK36bI3sd2t3fuHX697h
0q164CoLx/CEOzjYNyI/RzLJYzPi2t0Ptr9QHQbW4FW9TjbReiDAGyxh3o79OAyCowOlJHQOIANx
6MepkVRJr+LcpwBqyWveYwRoxeJ9enoVQViHu4Lzc4juFLwraRERI8JDhSc4GuhD2Aw8a04bOWrt
AojmD2vorCuOZAAr84tl3v2BRHaFezj0FiGeEfY9mOzhZmuL2x88Hj7wZmcXT5IHLowxfB9fz2/b
E46G39mKytuP4Vn5z7+8kaI+AGneTCMnU7dBdNUYPluiLj21WQzEZqDw0PHSOGriJ6pGdFNS+Jgm
b3oDeIM/raMrE6ADcxePzlJUdGoVsYBIUeHCQvePzpN1X0ZF1NyUSYlVBMkyQqLQVYr5kZpoUDTp
GgoVPzS6QV3EjqC1pDSdM+rBSg7oijJkCEkH3dzsdjAgI51kz+fn+0Swinjgy6cJE95mU9nkrfnH
Bpt7B3v5ci9cXQDnFiKrbUfVYpaQj1fwpghCILAOQgCQQhnCM6aAWmIRBpgP3UQRoyZuueix96/X
YxtYR97rgESK4IQqvZ7GgeCEZrrmDMjJp13j6yl1igYaL/19GsbulO/q9j4KMndK2nWcfY/A60DQ
zGKF5qVkea1JHWo8V7nlNxPahr2ozxxJLbAgAPyhNyTVjHVRgQ2bSj7JasvtSeBGRv+cVA0B4OtF
USI/Ge8V9OupUXM3KR/qFNryINmpNKxixCbWk4YHbjm/qahryPEPDcnSMlZ9RX6g2WaQLoYa+lBS
J99HReckum7T0toWagox0MJOWXHZpyNISH8q3fhgzsbd+Q1yVHxBazvYAf+aRsHRlVTtBoiAwdto
PXr/1Isi0EtnwoWiJLqLLC/aHZrFlvTjePXQqnBgErBFS01KAPO40P35orkd19qVyZlMgHIGDn7+
hAw05mvJrZ/IiRwaFo6DVMpGA5plpGMcdUvh75hHnHldrjnss9zWj6n/D/Iwhzb5ZHzxDmoX97LF
MNjWVT7QvrAOXivD+9BtfqMgpZB9X+6WPnF/oWuVp7+QRABxixBoNe3QVyAqiyABtC7q6MUED/ZQ
dp4xx9vIfKhMEAANykKSWkCd7G+Tr1ZFbo7BCqYBDGmIliGxSZ47tDdIj+NaL+1yFa/4uxRYdTSt
zLbyydzUUS+th6Ub5jivy3f030O3BOdTRTKoyOne/Qe+FDrhm7pBG5bfPdTO1DjWAnXYSQ+Lhx76
yrjaHMoUh8tLEq0uoL/Cl1ez7NFtGURgAtdyUAGXIo7QQiVmMUA5dcsByKAh4YiLWwUt/aFZ/N8B
HTueWEQBCNUfJMX291znKk74UfrFQnWEnoj6TB0uHflN/jQT5cgNrS+rzuKX3Itc2AnYlTq/34HK
0G+f8cb1IGDs8c4VZRPIWOTporvP/aWAhR4n48DS9vdXqELAwvAYm+MZX0GBIQ9rm2470FYNHltz
dcp2x7b9c5WimWa6QAc6pLZ8EFD7yar6zju1yOq89zwGXGCzff0cYbOZYdJASm3vTyQn/gFy/zW7
qDb97XJIetJ38bKbAVUmsGmJzYuNoQ/92GLFpQlLLj1xYXEjcFDA+MlpkZKPfBuuioUzfdoqWA05
r6GO3mbhns3aUSrjsUDufqOgHB3YReIWTh47qh1Cx9x4hxonQ8CzWgQEntxwIJk3OYsM8JbC1aQk
KuAkFQ5yzGzTl93ymjOXoM8FkAk0aBB30VPzsYgxBULuvywK15KsjQVAWLAomRoym1BsRxk/za9n
bZtlwQoMPdsUHIsyXnU6G32TZJvz++nUO5TXg0A5g9oniIiF7Z3lap0aKXL2+m1+U3m9iwYxR9kZ
KrgXcVV5eFoCRMdAoz17DFDhh9aJ0KbmI/44/yWnLhCQIfL+fPSbg53m0L0Qpkh9pefMyZrveCK5
idZ4gFb5KQWzWo1dXlh2V1jueasACZ9Ygq92hSUgeQ689YwlmNCjMNJ6nY6Sn9WTPcrjBZqydmUz
uAmZvCCEvGbf2Uol2aNBoKoRoE5QgHCzhBSvMrpsREI0z1xgubazhAcAeUXjvlcUV712PRpPo4nU
Ojom1fgybjpfk9lzW5qXZZxu0za9bgZjk2uaF4CilSFLAx5McIvuUDbZFNnsMyg22dOc2TWa6BKF
7XpG3LRP3JRmfkjQX8GaV1VqPobCXOnsZ9O96i3EUszKnenkVnN/YY3sR8F138nkkAEU7GhCZq2y
i6M6B5+WdFur8mcbA/EGIEkdBDaqJ76R5SAlkW4LAj1g6QM8AU4tq26NJCe1inXMEw+gYVFn+SGD
UF2baI4aq65Ro9dGQzqtuS4zejOb5CUDyiUCe00UPpkyqNl1ZUXJvAEPmR3Ixnoub3T0dyU0vmQ6
ILko3CVg1bOAqq77jxR/atQwK2Vzkdazm5Xldab9sHrNm2t050aQGTFypwKbBLoOMeTQzeXvUPCK
oegbaC9jP3iQGX8fLHo9zeS7GiZXJXRz3FSfnMwaOsfIO6+i5KrVyY1eANTAsuckMB+k+ZJMydpK
6JaGxYD0f3vZN5Pb6altZI2n1NVuwtM5KxVPS4r3oBvdXg0vIx2IrBqiXuEIfWApsyV5iS31xJ0M
jWQ8b8EagyoK6o6HhyYa0BtbU7ymh63pg8fluYU09L2O2xAVnU+w8yx6LO4PDj0Wx3+g1RxUaHjm
iblwNGEHpRzi/mnd3h038rrcTSswwi8qUvFPPzIEX8DBH0gyG0JAGQF6piQlohxaxHaRXTUML6my
sc0lKoVjB4ARcY4fExcO4NL851+iZX0GIGseYIilrWshuWMEzJNxz8WyDhWbJUaAE9WEQ3tC+KYX
SAQ1NR5ApI1XeTmuiSE7IylXIcudvJkfNVY5FmpY2XQTlbVHdNDNICMIWrjnechtLe4ccP/eJUr/
TE3FW3CIx5eggQYj1EEReIFPQCSKr8c+GKQS8nNt9zxO+WrOUTnLp21hDK/DUNtMajdJWNht1V4r
UlvaUAq2cySiz38Hd7vi8oNQgNPGIfgDtcnhqiiszLQMAk9O2m0KGT2ZtHbOWzhxeHD1frlxhKfZ
qFp538v7uL16mjwEtLvYBfUjGsVcBR0x7lIfpHY8KG7RBF02mni0I0h+ayQkDMMxcgqUkOFizJA4
JPjom0ur/yyDwo9rum5pC2pwhD2TsQbrwUPW/WxHzZ3VyUmiwEODiGvQfNMrHw3dKE24IV1j0+qh
V5jDtAsDv1eayE0KabNmfjZbEy//j1lWbKKThzlAqQ5Ywqi4hSSY1rR2Rit4pqswRLdMDZaXCNQR
JbUnFnl5rHmdntuyMaCHOq93Qdl7TVEh49FusVEWIoCTDymUu3kdWsGKiwRIlWrkWYzuPeTRAr+x
u736o3xLV8UKGa7X88t/ci1QYkFdCYzeR0V2FN4bmXYIfOb5J60uGV3CJp/eXyAYQf8FoAemIWzh
qo+KGGAzwCHekNSwUK2MQMFu/6GJ1SOI8payDdx1HB4aXkxHjAMEBihbRAAGgPDlyErsLz24Sfd0
0hCybnZymW2A+BjD0j0/h6deIzDIpRBARXtMaE/GFkx5eo/3t/o5oS+QKjdzMG0qztmiVW4wFNel
ld/Wk7TqWbcQu55YwQPjwvzq/aizUsF20ZP7aEByESX8hfGdiM/Rrg3Cc3Rsg5BcDEollcXE1Fu+
I+VVYxu76pE4H8oWauufS61B3N0cLR4X5kQdQAWxvXDhtXkWsEGrIscsGlsfXiFb6xTaotc7aYZj
9sFpBxp3EVwCrsxwQEwHHwSlLVtCW1AMmqUEnlbt1K0yoRzQGVujYx7VwsvZkJyqQ780udG65JIq
6fP5KT7+HOjnYo7BRcmfH2K9symZFAQaIhipfgpbyPndW90CfkLoEeRZokMbwo07loCA61YEB+eP
q+QqzdF5nTmqm17d9DsDQgXDavR6X1qTh+xauzk/wOMzyY0rOOiUP2hFQqgChPa0q3Ddy/poQyLY
V+LWmy10kmpQyEuG20jKH8+bFEjW/jNgNMbg9QyyShGCnIdRoE4TuK04aGJ8qK50J783X2OXOBnQ
AKtg1wAJRmx54USeWkz0YmCkuFY5X+7hpZ03mVX0CcY6ocHADH/2AQRFw9Q7P7zjc4+gV7f4Ex2I
uyNi8WRq+27SMDpI29uh/IlmgaVzfyL4PDAh7JjS6gYamTyuRiebTC65xEMELD1SiqNj2mm5Cx1p
3SzLGgLAfeQGMDreSYc8D5RCRJD6CKnLaCr46Ca6JnLrdqEFccPkPQPwJ9Pl7QjeZhJcymn+o22h
h9YNdtreV3O7SlRiq9JP3AAbCy29ijG7lpnbdZJ6HahCMwuPgx5qhWhe7tPuJpxDpwkLZ2wugsn0
qyS7iAfFMQy/1C6tMnBkq9qZOXWmGCCbKLtOzfganuWilwun6fptqaHHVta2uXaNGNrPMryOWZa9
RaPuxTnUOAyODn9sAbWvK91pomSla/2qDMh1gz7ZOilSJ7aqC02KHq0yv02DhwqlB6OKvlOag54i
LzeVYt2a/Qfr0nuQqU04u9D29pNo9hugFEY8TkHA6iMfCnagFrigcVuBO6EkKKngpRszHZX0bJ0m
t0nS2oaEhstig7vfJyrrbKkK7RDMeZAMtzZUz+9iVvpEmdB/gMb6YliRePSCefbwil4Rmb5JVrot
x9GtB7+Nbuaw3M7F+DSHumuqD32LZ3QaXCdG4P4/Z+e1FDnWpusrUoS8OZVJAyQmIXEnCqoo5L3X
1c8jZsf+IclNzuw+6Kiu6mJJS8t85jVzLrpDFgL66e16Cu0SBE4OdswKxK0iXGhm8JhzzEv8Dc2/
RlV0m0u3KbhfLTHWk3RrDL1bL56LunQltp3XxMNFSYECPrqX57FdmgbNPXUT4OipS8GmizBlhTSR
C/XWErPLSfad3rrvW/8uMN8600KMcK37zZ8Is8Ox3WvybYukk2kiHHc15OD90pdZqT3L8jtbBXuX
ZoREgG4EfZOTypdWuOO3dLCAPKLuzNJkt5Z4nejlOi7vJehrU4AmV3qQdQ9QoW2GED+73u6ISkfr
ZhJNV0orW2gMuJLk68k1JCvzTY5bWylip8cKI/Tvo0zbtUG0bgcyWH24KpU3v1fQyygdVbq0WtMJ
h/ZzIlvl1tTv+pw0Kdt25ZsAelzEVEdM/VVSXPlQO3L/DzwMaiU5jtD6VpxlJ0ueg7qx4/lgFQel
XCRQa0LdyQ6Vfxpbw0zKWzWj1BdHoZvG8nMhr/RWupDl2TaQ1y3LyPYNy61b4Qq/XIA3/GzhddDf
olRe5cFwGQj+Oh2AKE4+2G6Act2lMDbbiv3bZY6GEzACmK5YsSxM02n09xCvo6Yu7K5+EtX8ohis
1ZwEdxYo0666s2phvVi8pcpr5psrxFqhk3SbbLDsQYucZAo/MrO4CeJkHzTiPtCzgzn2B2EIbXO+
DbQnKLOeovh73+8kp5F6JzR0Fy8wR6TzaFXdqlTadWGGF3Pz1oLDMSbtBr8gJ68em/TBlGqW3CEL
M29YeB7D0ockukRLRWvJyrXD8uU/H3CE7EIhptANm2qUq5lQNPx8J4o435BUwWbaDUFxLU+6h7bp
uqRAlrCYyjG77I1ga7Y7g1R4FD9GH8aFPuzLqt7GlNTltt/WFggMLqzUqJwBx20r33V9tpry1q7n
+lqWIoA9oxNosx0GiSdIYKemzOnnfhVK4qpFcbxRwCfGumeqf4Ya+Qixd+Kh3vYyvlrDS7rWih14
TzyIR8IfCNKvsUQ7kOrZUD6GLbxmsq1wAkSeHLLJ2ipW7mVyfpEHwqXZDpvMD7xsNL20GtD6ewjm
Kzl/SbPyasYwJBDTQ6D5u9zM77R+r7Q3/tTaTU7eBuKsqGp7xnu5V+gBm0SZg+phMt7A5xrcSMlX
svGRA0YNC9FtLBAaFpbjyN5nyf3EOQfo+6pU1YukUpzRN+2awnHaYddnRrscb4jJkC9C/UVg6WSJ
dRHwA0PxoilLO+yjf7OETEkQbavgIUBtVjFuOMXhAbK+5ptkVB2liF76xLw1/fAqmvDcVKz1NEvu
YP6VWrZl0l42YmjPlu9UJurbfrWXclr+RnpFU8EV+XOf5EPRMq9SRrsR9Nve8AFiyF6Yvytm+2cY
UCqkMtfSmazupLr3Fn5iS81z4pvJDTt50hxLGNxZaDatgpt3/KL2EgqR2apvpbXZipAbG3btUnT1
L3qLKvooGKvY/2hNKJEhMJdhQKBL9szex3q6WU9i5/XtRafwZkKz44XdZpy2lgb+Rks9qwmw9JC8
TPhTyKnj19Jb1heyHeeqO8zIN6mP2VSzAqDiTaOXVQuQ68HwLScIJqfsk+uxhpc1sbB1OqFh+DAI
y8KYN0Mp7pTat02QdWY5XCXl7BrKCoqpE8C4bBKf5v98JmQ6Ec98q3Ed5RZ60ydFKROYDWhP5sJD
BRNAFm4m4+730OxEQkhxCzlxICnUb39IJeNkkRagsUOnDt4U8V7PH2VILk3GiW9dmYbmCmbs6AUL
PD4TZ5+K8oFmqHiG4B23FI6+B5/oWZRT1i2F/GqFiva9kZfQnhMOT/xT3VzQ7lVF2FQ+t82g6oiY
ka6O+VbtxYNQibeFHB1S61rVE8dCQl0sAy+Wns9Mz898kulZxALAPwEZ+sT1fKk1RqBlFSru5Hgx
SlQlBQH4dLQU1jR5FOc8fPpT8uB7Uvl9wKMPH0o1eY/Phzd30b5bC/tu1T+qm/9BK2v5ST9GQgkB
yx3AMdJxwW4ucsQtRMqoQQ2ZFdPo5gEoqiBfGKEGr3XETl57KpuHThrsrPgrT7COO+tSH69rOVoF
cDPyJABinepn1uQnMPG3J1si7i+Tjs9FEqtLJbnJnyCCOGJ51cIJ0crKMbS9SogwypKd150NBt8t
u8wujd1oHXrOAG3UV5H2N5Sfe3S7wGsiUCsSNug0Jm+nYh/XpW1110aBYra1b/h9iVYAiFOnlyF3
ocisDdPawi6t6UxXCQFKY504DrMT1nvD150xwtO7fWtitn0Is5GOR6G9RuJrE76XwaUeGDzRWqc6
Zcl31aK2SRSJhPuGjDzubqbsVYYceWaZnizyo6kAoo0u7M8WrJW0RVNSEgjj/qob+3VYWY9zlly1
0x8rrvamPzyMSecAUHo5M/SJ5E6h+PF/hz5KISeV5BVeQ+jk031WFN6QUCjvxufWuIvUD0EdbCjs
Th+jOmXkrlllbtDXTPTZOTj5IKAdcDigzUEy9n3VxMasxOZAfbAtxEspFm7Nodzq1m2obLTIWsEO
snFxQ5ndINXtBVeDm4E5p6fG57wBTqBc2MRfHuXoZKvMuZC0lM8hQQrNSd2bpPDEodhHBgpnAHrQ
Idh0arNW1YQ2ZnXXKs0OvQgkAmpHDa21Jq/iSfOGTrb9sL2yYjpXU3ulzvvfv97yID92mgkzAHMq
Axzk0YN2E/s88Dne2vxFtJ5V3CDFHG46QQ2tPPf3waTTo4GEAUwmUcs6StJnATXHtGdaWretXbUG
BLRU8RXTBpexaZLVUnRxyn3hgo475754onFOn4Sem0j1CrLwMbDUnEBYjQ2jl+F+StmegXLbQBao
SrhJKs3K6SkqZ9RPt8ikV3RGTZM4gMu+R28BP1MnF5HIUUV3Cq+lIXnAUsYhib+Oml0YnDPpPFFU
4GG5ApcyNCjjo12VzFFoteJSihZEYL6CLWioGynWuYPjxDjf+pFHRy16YBrdTuomNV5a2ip8H9bx
fdnaCBw17qL8U49oTZxXLF2e/3jhUQmiAo3lMDoWR+/XNZyotUodelyFDRqTzboZnHSypY/JRVmT
zGB1FolzbszlAPlyrXRyGGl5TLF96YSiy+X2EtCYRdawtvsDmei5avSpIA76PVESPB9dO9Y6KXn/
Lq6WAXvVSwEOWCWdG8GpxLOtixPfEVzxYkQPBZ5b+yhsaKU5TqUBMMbgRLNjbcz1UgGrqBVlNnlT
7rWO/hS41vuZLX2iWIqzHY1YjCEQ4flRnDaibPKFjssZ5cYFYyaTnnuJF91hBC5dkwRvAV1c144u
nRUY10+cJ/QqZWORk+ERjlvbtWDWEuF34KSpaSvxpZx1D3HMzq6eC0O4zDJgDmJZXelBeCcY1GPa
/Noq9CfL/9dM0kUwkvnqgx2nh17Rt4I+21OhOl0DPG66iKzSEULSmQVaoaA2kqcjsh7pP6VqnUwJ
bCFryRONFXrKF3EYXGbquGtSXOQTxU4CEyxUg9hvlX4YkbAPpQzOPHBHcfCqzPKy/pYWedm+mHl4
SIvpSej1zu67Yobvzv/WGXYviK4FZygmScqK3YASbFP622w8ZKDr5Ma/yafCbUmlxvTx98/6WbM8
2p5LTE5PmX+zfI+2p5nMuT/pMmiQIEMEMFpPyYUhVECARdtIU1fTW9v0EC5B3GS600pEFgFOgoWi
rIPDEDQMLYwpmiNeW1YXAWmxOMZep0irxHxTpW5lFiTWlrhORfOvD6qlqCRnMMxzN86JHQjSAm0I
8ROxZR3db8Ywd5lY1QH+6RCGrAj9WHm60uPbPpi3QibZSp2uBGJLsdGudXF4mmLF9cmIY5ka5SDc
D1Hu/T63pzKuxTqQ+QUjwXMdPZOemHMjlxx9jXoxFgghldrV2CUO5VA3TCSS7OGVdj+OF+m2TIJz
U/LzFDRxSGJYqtVESj/aG1GlB1GbCpQh0ofCmuFKZwfFIEZMzUtogjez/FB3A5h161qIzctKAVwX
GOdsN370jvkoIPYW5jmZFd31oyWWprU1zyUl3z48gNa0CxNfZPPOtGZ3FL2idgbu6EDfC8HHPJxj
cx0fWwxOj5cL9hOI88M4PQlyuTZnBhekd1UenSoz7Gy41+Y3lDxvUCr7X8ZZx+MtaeaXq2eUy1RB
z4L6ttVsM9CnVfaWRuS0FD/Z9PbvS2y5yL7u3uPRjqa2kATIzZjU2ka890Mo1PGZAX6cD8cjLE/w
5X38MjfbVmKEIFE42LR4P0zWswiNkSrJbahb91rWe6ZSPpeWuArG27hovJpeXYwBmta9TpJ67YdP
Uic6vVCv5DZa5wF6E/2bNv4dxLuJZoKvZ25Tda6lpKuplpx07uzceCiz+szbHB8Sxy9zFAPpta5T
dOBlFOkqNvfTcDcX/6hY/f5RTo6y0OKQPpPJ0o62vQXWro+XFodC1Z4UztbNA1A2t5TPuNCdXNtf
BjqKsgNQjSOON6AGkxRWy0NVBtusl2wzGih7QRjxz9wWx4WEz/n7MuBR7GG26jDx0j6W9USNfuko
Wun1YeBYVAVjuYOYNq8kzOZ+n9BT70kACfeXDjzKC0efTfCzfkxbHVJGfWMI4hXmZetKerSQw8pz
i6aVufl9wB8n9/KinBkk2Th+AqY7gnIngl9kRamC9EGYrdKLdVW8q1IKFhjzeOsx0qlHFx+xNTlB
V/89M/ipWf46uPx9yzXFkA+BAIRVXceqI18Mqd28Le638Q0eLt66opy9VZxuCfTKtXlGmeMHNubz
3dGvWmCLYKKO9VIU7CHkWpN9dG7iPZFNZU9V/ay2j2UUe+3Yu6GiXdRirdhZPN9NZfgSRe1lrBdn
eN+npgHLHHyAqFUS/R0tNn0ufF+uYjx+FRRCqmAV1Cr41WkzJL1TRPFdPUielSSr36f/xO5lVKqk
yxQsGnTfZz/t2zjxG9UiDZe9uB9dXbzVe0pTcnLmgjaXD/nt9Kac8klNtIhsWWhHB0Xel22Dk4WJ
UHi267N4B+jrWYqVf0GMWabUkRvXgfmOQKBNv+Zm7vz7YuwGCOCZ6lh0op12Lndy+jar1FuC+FqR
GmXtx+HSu9XAEBTZ64hcRiGPtMKofXEm9aX22uYywVzmCoZ8LSlLv0rK0BOc1wN6/MN0KJL+Ipvj
QzTFV7O+9N4GEEtGiheCb4heOmcO3Qu07HK7DRUnkefdoEaJO2j5xsp6R0lBpvgCce3gNZaxaTvq
QHX96sud15UUjWJOjxmpYkt2Awmjw/IR0bxdVtfvemjtE/lRi3D0CSjAWvNmqgt6GUhH1n110Rq0
OEyo/ol1CdJgk0G/t4RxHSEW5U/hyoLk8/t6+MHpoZaAsSh8f/Xzn89ax5cbsNah8UPXJYMAqNHS
kZ6Dg6lTQizE8mbw/+n5yNJ8UCuZ1j2AW4m7v8MqaAKO/fujHKd+x09ydN7rueW3gJ5g45f/0gR9
SAtnevPMGf/z7Dt636N9RzcC3Un68J9eBMKfwLMc/UZftbvw4ixZdjlHv+8A5vbTiQaZGXK7o3M2
mPsmlHL6kkuiPlzD6VijlLdSvPpwDsP181xb3uvLWEfHqtoltWQCeECuZF7JjuImXgZpKXKMdbpp
D+EZaNPJj/VluKNzxEyhTMQZw6lpvkkzGrnvYnFOuOyHjNKyJEh74GaAWYXjfPyxRLOcEgoFdhwK
ntYNgav6xZ9sCuLNpGseYkm2GDeeVlP1Xrasrt2OAlXGDxb8JSJMizIBuuyJ8piGBVbnqrGeFX3T
ZZDj2mYXgCoOc9PprHPKksvZdvzl4aohnKNSMvnhC42fdxPDIOPBOwr85t8xpTIYyOtoaHfquatE
PjUaVQP4x0CukOQ6/hiiOphtz8eYo7b21LFdDxa9junQZ8pqnIMLRHppDyKlCZzXz/PLKWRryQ9D
k67HeqmmP0hAeUsUyUNEZysh9DLpMR4HqnavkZXZUqtscr27mKX+HKdwebbjmQKqCqIK9a6flVsz
jmjmA8C1Gy+ZnfJ9kWrT3WTbrSC2cUuvTe/3Y+bHDciaAgMN8pb7CULw0bVEFClMUzMbtti9WQqi
RYzdqSDkCHd+H0k9N9TRiWaFwyhZyCVDcTGujFRc1ZRk1Og9jV9FqPMoJKsYSchxthsECOoxHyoA
AKMLK3RVbDW+NULhtsL+FegyndxXX1W2g1o6AX170cicucMTo90IvnYpFbex2VymkuEFCO8GaX45
V6qz/LrK92HxpxqR5lQxsYPNUFB9AUyN9e9fiE9P82y9iU0NRObl9wk4dUh8neqj7dsbrTEaOu8/
hm/ZeGcCUimefx/iB2lvOSK+jGEuHaUv91feWHqVaYwRbzuoKEhzXS69Tfwl3kYPrNz/wHbl9Gst
xfdFlemH9PScjWmOnKthl9JtV9C8SxGweT/zXj9y38/3+s8gy9r68l4KkKymUxgEJd1VYTmZF67E
fot0MDaO9uzFljdsjO7M5vih7/Df0/mfYY92xyRko5Im7I7xb/uXakbwBPnIiy6ohgH0gmLVe+oq
uAXwcZg257bmj0765+iqBi8R8PZPn3NKTYoyZZ8vjbe3R5kre6Oz4rBmk8N8TX1jGz0oTrFSHHAa
u3MeN6fmnPwARXdKhVjHLR/+y5yDYxrGKkB+ZKiurAmWxKSeORJOLZ2vIxx91dxom1RUmV5twMVw
kNdA5ta49v5vU2cWj7G4q0D6oP1yzGfwpT7APm7ZFKq8SWrlIapydwh99BFFR56Hh8R4+H29fkbz
389xog+qAVzSi6b2cVkg7grZT8MJ7eeAbLkHDmFHppi6SmtRQKnfciF7bGLlEBn0y1SNam895nQD
LfEqkd/lfNzgHw8EDlXEngLK6LfAQ9MNoLnBMfrqxjQeoxAIiXmfKWCPpCBbYx27S4z4Wa+foyG+
nYTqUvIbd2k2lplwMOVw3QuqZ/rGmSTyB0Ec6W5KjuRRoNk/b5LvC0WtLCvVE9SPtHt9bci2solX
gNpqp4EkvoIrCCd7UZURtuqebrlTeZfnefE/GoGfT4HNK0r2Kg90HB3Jc17OgcGZXgaqHal3xUhs
GSILota4rqZeCBQxnm9l8KfNBLYy2afQp4KodIckX6s1quC54cjiP72vb5i4Edy/pY6OPBruUiz9
fYWcOKmZtP887rEAz4xAf73Q4D4tW+XZqV/Ew7wRvG6Vv3VX5b67Vxvn3Jb+VDg/WpdERXStUKnT
YcQcHWiKmsxN0zJJKqA3P4zX0tA8tWrhBrmb6PAPtGA9drel1q9V4UbOM9uEYtRpTpAeRMTuAVDp
AEcMEanI8VHOaRT0z8P0V0Y+yFRS/JieMoKu3ErsfiGOTv9+n7YTMTCnHvpzmJxwKP2Qv451cwK2
yAsY3bhThNomIRPLf7ASgaPuJliwsbiPxvvaeNezaYUdpSPq0Nej1EtAG0EGXRmBZEcF3KuYxuQ0
oux5nYGCHCrWKfDX3x/45Hf++sBHUQ+IbsTOIwXTOYSeFjOd4OBzWtu47zlgCJ3psnmSz+zInye3
ChkIkoNCT+CnuXs3DbradiWGWf0VEE7qrcOZk5ufxKY+XklkPJ+psk5ecpTNVdPcm9JiK1XRi5TG
56L6kOTQ1oRDbtAsNF8rPOV9lD/nDj0XPH5eu0l5UQimzWAEjmDZfvYvB5FamKY9gE1KItWpIB5b
TXjFD15DB3esWdtIym2xYCaB3gwhFsNitJVbcZNIxaqbqruh98UVTl3enGN50+rixg/rQ5u2nlaS
0OjVsAWRuWmraNOBKC3r7hAHhWsYg2vED2pTX+VpRJittit/yD09gKzLTZRYGs0t6WoYo63QLLYA
79Czvd5/qheV93pAEEBCywkRxOQ2SArQfM2uCfXaHvqeZCG89rPYkRqdOsFwjW6oXVjbRrsURdev
RK9LJmccAXhSLBmaHCcgHzjvYHf9P1/ciErp6A3w9uRKHwbgJjeG/09MHwLrtgW6FOiXbVG6Vf1X
6jpg0w/4YNjK0tajBkMbyBN8a1WIuyR4bTXKJ6CN5eJfUf4ZOnBQIaas81McX9blJirhtmv3ZrnL
88ch9XeVrrlKt5WlwO0r1qymOVo1ApqSnaAHitk8hzJFIe12Dte+mpFieS3YHPTglSZb1dT2wfuu
pE53Mio6Vim6WgFOK/RXKtgrEZnewIQHTo81y+/l/qON3yrcVMs+dhRQ1nMMCjexG0zeDPFSiF5x
S1EE3fF1XjBmUmh5f0LftWtBk22pfu0hU2TGDr7daph9jrSnRUE2o+mvwkNYluIYFxd1W1+qQC79
4b2Yb0Qa9bp0W81/A7/YAdYh1wNFbTykKvxKftmrHB6vmSp5uUQ5cvLdQByXC9htFpRo8SJOewmk
mImUkL5Q44EOZpUn+rGTDzh49v+i5KXtnpXwY1SFrdJzmrLK5+RGGy4LxbANJB071lCbYsAUQhMB
xmpKGxPw9kBykzVPdD9tob/BXh5Rqe3vZxIorh+bF6918ktubSxNfjTKerOvAOKOiEpIQ7eT8vha
wI4qRw+PS1BrbrU51R8iuQuBMtVoVZUXkmle12aZefrY34tRe+vL5m0fS7vWqt6FUHsUxvCyFXXP
0jrTjpRotNF6SuyuHCpHbxOoBSX6UrmIClpATLhXxflN2iZpRPCKn7SQNW/LQ9mmWssrU0fcQgiK
Lfj/laGh+Cdk65lKYxq8Gv3FKB3MBJ2oSPHkerqgZT9CqOrLW2j3bR7dlnkJ4WmU2ESdFymmE+Xm
mr6k58ddTjYY/UPtMbcHRSB8kiEomE6OxIPGz8xNjG5R+rD2Y3OYk0OY/JmpqkZJANM6o/nCVw+u
Ox1wewZWtH3uFmRCyJIzEGAgKVB9lfVtYR70WkTrKMccUYHBW6x98W6I3uCA2rPRXY0CTZRkWg9d
4fVaQ2lUQ6OBKA8IFbgENBbQTJIvanJbbUwWDVus7ayNXtSb2hK90picLsY1J36voMmHxUeHLkdm
7hREqqnqeYO5JxDUG1ga2oWhBG4TXCnmiID1TYPsuqF0bquUm9a3LlsJkcER+Guv7OpeeJa64AIV
0hHN8rBl+ZXscwX7eqnAukyMt2qX25aUYSt0EUsbo8IL2HgRU80bxQcjAZQ4cpZT0q7rG9k0dulC
n2GWuyLexBNEh3CXqIWTZNiAWZxxJVx2nBxL5J4D2XR8qlJZC51oYIayMlg3qXzfKZCQFaTcy2mt
6CQ/dANwa3vPB31d9fiCG6Ibx6Frgi4P6tmuQRsTnLsi9Bu9sTxslO/groya/jA3M+dr7AZG8myl
xF1GtJpRZU/01o6kZxGxCJXakBiDgmdKK5AC3BW4Pyh2X+Pnwmc28kfFJ7qVr8OC/8oIgubkIUdH
rRBNRx5Mz9AjNzbvkWjg2Kptc4nDAzyP0LCYGvnOl58ao9jLWePmIVQoH3e/Fs9j9gLQBjczJsR2
rmXk61p0pAt9h5OJq+e6p0dXk/aRYptCIb+JPmrxoUhku23nlYl6HSbVrt+spfRyGNdatqvlj0AX
13Imb/1+K4X70uR5Q3xuy3BtTXsNdqmaV063aIqEtZM2H1Qus9a0kxy+GvKsEveUWj9LiUSH6FFK
b9XxafbfMT2d2ht0C9iDAkv/xQ/2i1pdZlyFYgOG5lpFq3z20VKgT6ghc1ffNJTV4BrF1btSPGX6
Yz7veReLMs0EFLdtcSWO74ThoKDNNwOpUvKaM7K0ZR9yxK1UP9Uc4EOHXrzZeWU7Oz19STmSHZGU
yhcMNw3RsRSxneQvtyltkfK6Vzun1xANBtijLhyvFDAwVLA0QJk3aVZjaq7GKl2lPoduCzGAj6UP
Ijp92SWIDg6j+w4zlWZ4iSqqKflLToBpUE2s638KjxMmN8gDwCqLVprslWR5rZLtBxHe1x6MDajD
2SE7IppY19aTb5hgaPEHwrpHzO7qvHUzdR3giRVz3YqmLZgvJSs3Gm4GVQLZ3HNb/qkp61rmdVXf
6P6jXG3z+V+lXpnhpdJlbmbSIVLoqGf7yXgqib5UCWFWgp18zFwtgpal3k8KH0P/I44Pev0eSIVr
GRemue7KzjUNtCqDxC375zqRiQdgPFV/JdynAvEaSo3eP89Ms8jdWyNn1hvRRsItUdaDS7VDeL08
QPNzmhbelG46Be0tLb/LBMENdWndR8FLrQkS9KjMKfA7UvV1K74YQOcMKVwr6kduvWhB5xV4IkG2
QuYdEbPM30xzsomi+V6daJf1wNaRytQoSgZVvsmadtUqPftKdJTpsYipc6F5rZkW3bT2vRdGC0y3
v+LeAYRb6X+mUdmLWfYmdx2hXYe+UgskdaCnUyccxmOa3Eatz/mEK1w5w98S4ivOvnPo4RNXLtIm
3LYilAwF3dfvSbKU5UqUVcTLiwN4s+6xpFhkAM91Pn6G5Tiw4jaJYouJWc9xgkfpW5mrrid0q3Qi
22A7G+dq1D+rNt+HOMpoxjakOVkyhLrrEIhIvGKt7JPDX9WWHNFFKQmLhHNZ1DESnqbwt9c6qp3G
lSROSs2Y4bbFjjd0M2eRAD4/fydKft9G0o8qqKEgV7JSMVLrTh+yl98k6/BDi52/i75e4fa70okp
xlkEP/8/LwliW6c5TCP4R26bTWaJUnBDHaXFKLsRL0p/vJOCyg3kfN0aMZkslOPIXxWFdUbk70Sa
StHky9hHH1XQpXquJMZO5/uyh9ZQYxZaTKsCsiuIL8dQoajOwZUegqXOa07O8VGgrauOhMyK6P0e
of5sFfA0Sx2HLB9UwDEswVCrYQizmpkgV1KjbR32YLpaouj0TCL7g5mzrCwuqiUKphyD4Mn3fRnr
9TwZE0PlV5xtG59qubaWPBpmm9/f6URP8vtIR1MsyakRzDIjNdazLnrjDAG2vaqNnREOdoimVil8
VO2bNpSOrF8S/J8ZX/4Z9H9706M9JAZZvNiHL5UI5ZmgDTW/bBd/iKvcy6uziqsnP+F/5vVYr1Hr
ZLLB5RPiiWVb6iEeVKfv/4TBuS/4qbP5vRLxbV6PKxFmNM9GVTGSfBc/5A/Cqr6qNojWOdEm80h2
HbJz0/07reD1ROueFnD2HF8D91kNsACdxjizj0+dj19WlLp8hy9187DMrVY1mGc9gQXRPNSy5oBR
PjPKT6Tl94V7rJIoVwjMRSavra67t24NTgjY++xEL/LmvL/26cWr4nOERQ1K18d9wtiMMHuIGM24
wf+DMhbY4N0yorVWvPTV3P++WE/0PvioKvUrJF8Y9ZjWQYOahhMgIN5OLa93MyAWL/B0V1srmV25
4qqj2QTu0jFXoWe9CGcuOfXUPfp1/KPWRGMYVaQGfMQstbCF+zdDu9alA5EMtOmbEEzYnJaOqdSu
Bkmqmh4t4y1N/jbph5WsYX54xN5i57ud2NttRuGg8p28208kjTkRSk/NNI/Cp6Zid/gjKUtX7Mqe
NkAyOpOf2wrKBu2d3ij2WBieEQvrSTA2HfW0FLbTTBVIJUTxDePMeXjuvY+Ow6BAdS7TKB1ibxEH
L6N6riB6cnd8+bBHpyAJgTihmc7uUC6Srtk0+h+tnc7gMf4fyxVxEmrE6Fh+/vmXPdhLcAfMnFHI
fA1KjR+pW+0Er1l14yWCAM55zacTUJplxf5nyGVmvwypm6IfVFaxBA7/rVHUX85oZqVedHPOFuH0
R/rPUMscfxkqjpIJ/wDeDmlxp9RKAoMzeLzlMx+fqchJgXSi5oPQ8PEISRKz3th+uXUTAeFuM0Tq
ySxoQDml3K9/3+0no4+vBeujuaPlXsemydxR7FwtRfJ2Y97ysVx1FV/4TrEJ3HOGlqfm8OuQR29Y
K+3gNwNDJrrotBpE03MjnAwtvg5xdIZYxRzOashnCrcLyXjc+BtET+zEbc5Eb+fe5WjTRkIUKELE
QDKp7zSlbq137u+f6FT68vVdjrbtMKeaHlcM8d/pS7tBDHF1Pvw+ve7+07k4ilFkJYjFdtm3VfEo
Um+bhV1NCaQqe1ujHvX7O508Jb681Ocl9GUfCUMV5wGuztRDduVWcYMLaR8w0tIas+Vn6nZrKpK/
D3rq/Ps65lHfZJi62axUxiwlHNaCywJzAUta/T7IyeDg6yjy9xOiDkfouICa7X7Vu8HGWGV3/oNy
59uaU1AGuf19uFOx3tfRlO+j9bocTpHPOynCXTCVroyOSmyiF6GfaWydOyg+m8Bfvpg4ylOWLyNZ
9/HDfDWsx43R2MVO86otFuyLDLmx1d5/f71zG/mzKfll1HASelOemU11ncDeN7fjBXIwOwqYZxaH
dHaoozNDl9v/07pL/VdNfGpK7ULLKQXjliBjHCWbb5K+buSH1ifUQ9/Xp8KEOI3T1y+CHKymor8o
ELixrLcoupfyg2H+jQSVZjZG3jWlYRGwQDUAKm0RXLxWcwmJU3MzQmbHace1wslNgDCKsbJK6RCP
0Y0x5+jVzJQ2i/tSeSoovLXqvSIXnhXca/5BjB6iibKe8JaMsU3P1VvYP6nQepl4B0YR8IHiSbQA
heJWKq4M9UWZCntMVkWNs+GrIERPZTKgR/Jf3J3HdtxYtm1/pUb2kRfe3HGrGgEgHBlBBq3IDgZJ
UfDeHeDr34QqX5UY0hPrdt/IFpMKwgRwzN5rzaW5OdFazgwypquvFaO+QQy8G6qMMs94MKuv9BR2
YzG7U9z5S1sscbAX0ewBxrOmQXVIenNVmaGvV9lXUNpU9CB4rQKH4lOqSKUXiHYzKvV1n4bvgNHW
fYn+ESdWaKOBLLWnVHucIagY3M14vi/r24nuWEMLa9LUPbzdbVGVF/lUv3/ydC3v4s9z7b/GPPVs
9K7k1grEMk0sZsvujiieTeNreyIGL7LNZ5PSL2QSH3rD56kFg9XXijPzBhEygloDRgLN2qNzpbrt
at5SJ4WymG6cF2grIxWPfNdtTYVsjtKjc+v//tJ/OW8pio5BXHVYPJ2N9pXdabEycC7S1Ll9Sh+w
/2Qd/8tp699HOFdZWDahH7rBEfRNQwAH1L//qOr2y+2K8cNxzkZ1LZxU2MYcZ9E2J9eat8TO1qfY
DzzDNzaTV/jVQV8vk3/xaULDJ7fROBvsVbqiMAg5eApyPA1Kz8Ax/Ptv6pfz8g/XdzbCV43U6eoy
U/btZdTIKzNUSYG8DftviCl/f6hfz8qLj9L5pR8HpkzepsRTrbq3wbP32raK1/SHlY20afZ6h4Sx
SD5Z3fx6vvzhmGe30EQHrYiSYy6AUZOIsWT2WBa4Jmscg3TFTx7L7zPGT+/8D8c7u5954BghkPJl
OZXdtXvi1F/NjQHbzv1ONsXyQ6yGfdn5tafveo9g93V+VRw+S9X49LqXR+uHma3P47CplrHHPAWb
wlvQuKanEJas+fHtX7Xp/3oT/x2+l9f/vL72H//Dz29lNTVxGHVnP/7jEL81RP1+6/5n+di//tnH
D/3jqnovbrvm/b07vFTn//LDB/n7fx3fe+lePvyA2DfuplP/3kw378Q3dN8Pwpku//I//eXf3r//
lbupev/7H29lX3TLXwvjsvjjr1/tvv79j2Vc+a8f//xfvzu+5HzMxT/GRZ9/4P2l7f7+h67/SeYu
NnegDKRNkub5x9/G9++/0f5c6mffI82WQLplqC7Kpov+/oekKH9iouBTyN0W1y/PT0sawPdfqX9i
YTH5vxRO+S3v1/89sw9f0b+/sr8VPVkChBu2f//j3BGDU2ORMOrmd+cBRdmz2clWQwgEmk3c68be
S+T5lK7FJAFHYvR6Uv/iNYKJH+7OX+fw4ZjL2/bD2/HXMe0laFR3AKCf7c0k3UkMKEYmb2N3aWKG
67bKSbhLvT9w8882T+ayd/npcBpiCBnD4dJo+PgSxA5JpCRTkS7S7JdqDgZ3AIz9pQHgzWY566T5
Nsiq/UIwBFJ2GiDIavlwkvMbp9qpI+/KoO+V2fFIZLo0y6OwT7lF/gKyBChNdCkd0o8onKvTNnGe
o+5LLdXbPtsXTbTT1WmdakCn+vu2nvZ5pHtDK70aanKdtrVfD6Ff6hdO/7Vzno2xcPs+c4V6FTiJ
RwokOKRwOwh1N6XqoY/6F3ozJyMYD3VgrZs5lSgxD5fJEG9kWuatJd03mfYC3vy2ycn9cw6SCIAu
YvzQviVR5ZVG7kpG4tc2foPxrpn6m4Y24xzUm0i0eNcUz2muckIxjbJB8AI3QAa3QkfZtGj0ptd2
OrqzJdBWLDBjrNAVwFHHPEYxPLYM/xd997XlECEZtyercfbUaTxgiwdRPtE9R2IUT7T5a+puxRVB
5puosldiaHwFHp3sBPulECclgGTiL7P1VBc1Cv+XpAYG2xQy0qj2UktPXfUtViJqu2ODCMgQXHl/
QWSbTxdFrEQ7nFKJ+dmyX1G2rQ3sVeX0kuk3taO5cXcTEmREr9FL0mhN1tLF0OZeIep1GtPWT3gc
ickoKs01w7tcAIwaKr+bBq+daX8iNlqKMshLBmV4HUZC6JMc5WTjoI3JlAcRSDd6WMLrD5ITYtTc
DXNBxGj2QJAoZECDFWief3NGvB49So1Mn9YIRa/RRXztOye+jLH40OBF99XejQWA2t5AvtnQ8NW3
KeE0aRh9A5gNJeRQ6deBaV3yHLlKOJ7GoNsWk3o3T46vJPmmEq+hirYll7Y6dzSytJ01A4Zp6qsS
1RbCvoOw+kcefVAnuZ8touSvuUTWd6zANxCnuXmRIeQbCGZQgd04GYwMy6ASHcLd0L6YdsJZXg5I
J7L+VVN5tIrgMCVPU9JGgHl0Fp8K0FUvsB1/QGJrOmBCkycnnIkDwXoDU8FLuuCliiPUWMWuM6bH
YXyZ1GHEtdHtmr7+NtDJTnttayBJrZX3WX6VcxupX7Yzy2CT8Gh+76XP0jO0TY8sP1rQwi0EQoDZ
2ZnVBA0MiphD5l003ekRT5sj+VkRcL39CungraOhmgNsK0DahDLoELm/MHq0COmwdaRwUw0dEo7A
yzXHn6SNMpl4WRRyIiI6Oj2I1tGtZnSNVreV2frMASREREy5kN0Q3GQNOFgnJG4xwofS10yJV2r4
NZFjf7Alv7EzT6/Tm4B/WdKqtqvsqsnnh1IuTkOvroBbiCIGK2rtInDAyTg/JEvAy7ToWBr64sMA
dBglgg4Mt00Rs/Vs3oZtjqqu699081405XaSQJ3PDetvgdeZ2rYClBdBjFZT7pFhEcv4scl7aopv
QfgsjYSrYYEYiE8UuEjtnh5g83Wuu3WsawfeEFdV88hPTLCfpbaNkuJJsbEP1+0iy1P8tM3WemWu
lUYa/LmTwEXq4TEY4udGV9dVmd7A5FzbUoacKV3HkvIlntSrtkSdm08dW0phGyt66Ue6krucoZo7
lviRHl2ohPYkRkK2cBjddaPsD1OX0yYAcrlI6CN2h0axShISAMP4+TsdmDhbQypboj/YSRuE0GBN
rHHb0qXLBvEoSfbLgMTRSlSvh/fWCFDhZfs2pOKmaoc9DLh7IolepB7OkjDRyJSHThBgkQ4cuBFk
N9caYQ8jDpUKmWj8lor4GV/FKhhs11GaQ4VotMOSlqOarKOXGsmNad0U0VsEVlWXUt8Qu0h91Mgs
0BC9jpHuS2ijLFNdjwLHephtW7LQpzR41KDedujexplvfq58JneOn2pk04f6QWBzYg4Sz4oSbuJe
8IM67LolVFs4T0SXHtucyhsuX3UeTpMKaBfoxCt0pZdRTiAKZsJYxU4KMh0xY4gttfVs4/n3k//P
kzFxNvqSpL5EUyrnrpOOez6anbzo9yxXSVPu2IvCWznl+aoPUi8FK/P7I/5iicMhaWrZULk0YhPP
FuNDxghV9wtNFMr4AljK1uIidd/qS3sNWvzmsz342X5tMb9+ON7Zoru1UiWOFnqpPWiLtEe2Pmn1
qmfb3p+OcLaAavKCYkjLEZbK8wKdd1bGm34gh3ItduFe9/p1f7nLN9nj8Kp75c7eFhtSr1xxNB/T
20+3+cZyvI8rrOWKMWMSZrMEw55t9Jmz8WYM2GHM7K2cc99JvtiwsPv0PavY41QzekUsmiDJ0v7Z
RNFmh4v32jp2zrQqOv2hVLR1Wb2ZUsy0qrsl0tUI+ZDq0P74UvOUOKGJApzlRfLQ9T3YEQ0QdumW
UbCV6uLSHtoLU3/UEbppwbUaSEuOCwNXtxaJ7SoNRadKW4Xof4Eg+xgMv8qR7QXAYLs0vMod+sad
WBmsYZwgX5WUs+CUrorirpJfUJFG6SEUT5N+M2uvZY+IsX0yq3sNNeJsPpdOS4LP6KZa52oJBtxa
IClU3cQKL5Pq0ZqEO0SPE97ELov26ljfqjE464ERolAJDMsRGF9X5MNL+pccEZuMdjNN8KRZ35z4
qptuZbaNE6WuIaZQw7sugx9i+ezrCsvEvc5ZsLdYhRpD7JQe0iHyGYgZXgsX98CdHUxrRwi/Mx7Q
usPmXWe6tZoQN7J0sdTOk9HUhX1NPL1yaB3hM1b0KTGxBtFMWeY3RvzF6ES/1c14xwJlFccxQ1b2
0EYkgLIEgJh1oeAhy2hmStq4NvpvZnvPtsufLMDvTlBvJ6DRVlM8m3w0nLNdAq28VrLLThE3Zd6B
NVb3Wj1fdCnrz/yrguxtZS0k7B7A88TElUyHOLpn0rsqmuIw0COee5DZWPRb82YogQuYSMw0JJgF
fitW6xarEcWSNs6gerr6ChAKLWHipXm5B4WaZc6iD9wQ0eOisV86sm4BqWueEbAbX+VqW8aBCwGM
dIDsZjSdiwAQVjeOm3mCOFc/DVC9a+Dp8YAuEYVwKT+V+oNRcl7O6ClYY5xG9rqJ7RTwbU2gw2yQ
nynGxpDTu7YckGk2Xqk/lzhR02Rw5eQLLo53U5m38ZB7wZyzPRhcG1rhNLReNuHUCZ2VzXJ+aJ1t
Qx5b6VCEUlDg692maSk+Zd1l3Lyb9gDSawJeWT8AEKVQ366n8SaJhi0CdsDNvAvmQ+c82NVTxysU
ZN9GrXRDkgyC4DrA5LN8erZojQehZ1hsTFK3t6QvwdxclaZfyfddUfoCdaNc7+eFQc+6Qw3r9RhY
Nzm4f9G/O+GhluhyF/y2BEA2YU43snUSI1O1Qi/TSFZ+UFi8z/pzXBl4GKaNNfZ+CtS243EXM3Jp
cVEqfGUd8fNDsq71x9hCYN+zVLc2+my8YyM+jdwgVP5uBbWt7aimTLZvjOmhto9JjDPPUrch5pFK
wnxH670wb4dm9KKoXbVIngH77DVW5E1YbQEXrTrL3jYTukRabAFDiXk/ECw3Sxtwa27omPfkhkEA
IpYCaL4RAM+njw/q3xNL3rZBWEJ3DAvDU5PxwewwN4tnkX5NHXvdAfFeQdTam8lDUHQbJ5KJf9gZ
XYDwV9qIkLUoRM28DbeBE27yqrgsmtqr4WVjafHq6RnCMIz0/OCkxdeocV4m5UT5cyX1sh+p4woP
/EYqBxj3YlXbFymPolQ3vl3AGzFJDsuTbZi96jomYUwdaohEHXek0vVHYyy9XN4UCFSLKPeUJF73
LKEBm65jdWKHElS+FtWAysltAN7cPSsZimDGV/IiPeAtfjW/TL1yS/iFl/LcDJlzR/7fo+AFtntz
Q2kC1h9+h3FYy/kSqcXyxlHzr33F9gSs2mNmvEnsZYPwKWcv04zSMS62ETmOkokaRX4M2gC4qLIO
66+9U2+r4qaDOypK805NCggIE8oxurwhaTMBMumRNDulu9ZRYLVEecpm6wb9a4+gwhiRYRNgLFnH
uh6+ZjJmHGDzizAO7OOukj/rq553tL5P1TDb8E4uKTE/oRYJ3ca1Y9QGlePgVL+QLYK/eIk3Gdj7
r6g//icZwj8XWDD80wdgTkZFAADnrOIRRT3ngkkCKdi6fYZcTAfJNfawOFxkz/Xj71dYv1jwfDjc
cjo/VBkl+N6IjLnGGdm8ljgrpxS7Tw6xnPLZEsNSiGth4Qj9jWTEj8co9H4uQ51L0sJ5NWYNk4vh
NxJ8YrnYW+aDGNpNnlQ3DpLjRvaRUKyMmbghJ98QKL9W8L9Y/S6evrXktGMIRogPW+vOcdYgc3em
XjxEhvMYzdN2Ap+vGwQC5tVerRRXa5ilO2tXAfzvK+xNXZWt1BLa3YRpou53y/jNabu/v+LvvJTf
XfHZXRWmrNRo61m2dpfRHO0Uc6DRBk4/DrEUGwzlmEUKIa2LITgNqenjM7hgFby1keKlWeRDPHBz
dqVtWx8hYG2yNCbX85Pv/lxQuzzgH76Ys9U12hwrbkxOM9u1x/wiPi4r7OSW/faO3iYP+uhBovX/
g9zkXz52FnQt3TIcinhnq2CnyWaGkoLsNeKX0JH66Sm5ldxuZZIPLQ66vPpfqq//ea0/HPG8e1sY
PdxBjmjJbKQLwprD7JMH/RdLabjuEDll9irQOM5uZ1UZiS0p3M5EfrfZx0ql5ebz6++frfMezD8v
hNQjzP8Uf3/icU21KrpQ4m2yLJ4r6JUZCRZEUm7Ndt9QBWuZL0XEsopMHcLI7kUk+wb1w9+fxq++
QETJ9EmoQUOXOPsCpWQaG2nkdnbp5TTgMeg+gwSep4AuFwqXS2NFjykaeMVZebuikYyvk0Klchuc
GHz3wbcC8prjksxWfeOF9nAW+dFziEzP7Z5+f32/Gvw/HP1MVVMaUwyAbDZZ7S2m9Gqn+2KbPfZv
vMl74ZMr9LnE4Bc3lVArBxQPAq+fMUzmLKe9UEfEJ5fSG46Zjbjo6HRpew0tJf5N79Mm05k8ZLnH
hmVgfXAMqNBAZj4OzUFlV0naGwZVNP1y6jvcdXsKzX6QgwQT2I/Mrxnuj0Tex9FXZ0JXHnrN8Ewx
A6i3/Mn786t7/uNe9Lwl3A6kmQzgxCimrIoduAIcpAmBYrLCuGCv9NwliQVJ6WehkL+4Cx+OezZB
Nb0ih7ZDBaUW8HP72wm1Q2LQ5cTK9/vH6rzHv9zwD4c6mxmCoanzduQSWz+8YQ2ISPULoUs0U7Q7
ipG7ap3f5y72p/1ouHnmdg/JBVHfn3/1vxisPpzI2WClDWalyQsGw8zQVnQrJ9tFn7Fhznupy9Va
SHVVmNHAPexz5GxaUk7OlkG3Th5bYgp04zQZT02reGU0bRHx7g0JnXI8Xzlz8yCM6ZKx9duY2p6J
uzdRYGMU2hecCC5Z2xtNbS/Ljlm8YauLQfBWhPHWScz177+jXxWdLJXYOeIWafz9xAPsLD1sS1K6
V5omDlSg/ClApyI/91rr5dKzCqrDKEq3IAVLlcsrM15sUBQQjM8Eab8aAj+cydkg1A3EE9gjLrMu
jkGKjmsi71nxsi3t9VOSl2s5gGHi9AONsfxeJ1SuKDpK+cVar4lhS2JE4ePLSIXDnCRvNO4/uVPL
Q3K+zrFg4NB8BF1BpuHH4aPPJ4CBLXcK1tMCcwOx/L7M4qSQzX7nUrn6ZNr51RCxMJwtFg0o0FkJ
fzxi3M2MZwDYeH+E113HfuJhIBCkGMhg7NN18alt65ePg0NULIsHGyHM+Yo8UwKt6ms2RzgUo7sY
h1h8P9+AFGaQ2Can5FD71tff31jnvPvPm2M5Oq1dGJjf4WzOx+vMoGHkc4ajdQoqQB868g4peScD
haJA4itDvbMdYy0s0gOGeCXkcWdIzTXOujXU2VUkS66Q9bVZkU3YBuS9WdVWmWRafLrXacUO/PTa
SoeToPU50DaL6GE47P9jMAVlM14q860qvec0EVVRbwfrwaETMFTydkp19taUWwC0tKpJRGrgqhXN
Z9p8Mu5UPbptzG/N8JgWt/PQbHVqKT33zgzKvRbPdADUPWeOkIwkgqxdt0nrldB3cimHJ0ZrYxy2
EZkwJNIc7PEVI6lr6PeznLkltusBoy1RWhdK1rwsdTvImTTr3osgOQxZlnrqSFGEHgd04Y0EhId2
62aMIKerNPUiCO+U+c3ivlDe5Pi+xKA6Jq07dPNG6yd3DB7k8Z5Ec1UYtOhG8DTHvH+NlUsRXToj
0yMiuhhoOZuY5LXrs7Wt2h7SOjeNbb+opmtDtNQ6BvL2bucp8GOunTrayjBuYlYuhXnZmFwZpSns
Ttuy6tZ2eAuAD2NX6VVYPi3OxtSi68h+a8LySs+jw5wkzyXY/DpwkKWWbj9OHlmMhRv1zdVoNxej
U7wWi+dcpesRY/AXeuEijSOZZp7XGS1uYT63Q+lqrenrIEnzqShpxwVHe4nxiybnmLTtehgjAujg
eJQE/UhFulO68CjrgKzQHAYRllIa/vZdo0enGfJlSdkiYN2pNsS5ELrWzbx8nezNS11JlL5SUDvO
hafH+X7o6YgqO2N6m5a/1+RL/+CRwdTNSFLMCsevynKdN5AaJMft65s5vJGCdh1KGJxTIoVG+sIF
8REpbd6q9Wc1dSPnayLMUx6BYFKnL9FCWR5sPxHpRWXPm0pyHsK48YKwpwxIqh1/opqnlWTNfpbn
7AvHp1hkhyTPNnILYIbnIzFnr6GAXQXNZUsiwFBJvjyLXW5Km1G/EPKrneQeYS2Ad5Nj6lyH4yup
eV5nvg0hqWlwObLkCc0yRIILshZdDfK4oYp1rrTbmK+wDIpDLGwPbQ7g5q2N5aR4jTR0A3BYu3oX
lq8D5zBD2MirYJWLgSr2TZfeOBPKyoInWbw6UnzI9VMVypxn7yoGinweuFqPLzKj3M5Bdejq2zSQ
vlnQCwg3nKmJN3Lq4ljRqLdJUU8LeCmf38vVy2zcqPGR3IVVWN0T97dyppq65d6g4qPTvq47gtIr
VoL6jaAulJGWaVHYtcqNiOVtnxzGslqPzRF2kzyesjbe6CNl+1HsO+VGVZ+C6iW0b2uM4ZZ2MyoB
tUFn1en3pTXQom3cLgC3S2gmPUG6BqIpjibxQFlg+nmTuY39oAfEkgX3/EXPjr6k0hJIGG7njo01
je2xvK6753KZAge+3Ihm8Uh4aigaGu90bvs3ox9O9SB2WhWSA/VYle03u0h9RSxiB9lXDPq6Q7lT
jO08vIU4z0UBkc8aV8N0O6SNL8S1yO+EdqVq39qRQn0HUIBv2NbCzQiSQlGJsaxlqBINBdLpqoAM
0xJmRybVLimuDeU1BuyPsJyXJARhZPtaT2rpfBtWwC6mnUF5TQfJrhvSbTE9AAS7VIpjSJ+5at6c
sLvssLKWprOSp2El0xeWlHQtRxxMJUcrjuJ1pydXTShWpmje88S4MUc0EJXjNgoRh+ZdN7BC6i1X
w0E9wu6N9cmVbhoOixB8X4alHymClMCWOgwOrqK/CsOHVgn8Mp58qSB1MMExXLfsMMl6TUpeo5y0
utkYPYlxTCOcp63CN6OYAFC1sScocusodQuEv9lsE/xhrJfLIaV7VUFhCFrSQtuZ7gVkXqxAd9I4
XQ1lSME6uZHbwg3UYJfN2iqgRjxQNR3LfaLlz4oQV0YQuLr0hgt9ZdXORicKUIOfY4Ayy7MvdLov
YgNUd0kLR6q+6KWyUgzr2FfxyZFhghiPzkTj3gKRYVIpjyiE2sDuhbSLpY1RK9dTb65kpNSjwlxo
F15tXFnTVor7ByhcflcyzXYPwZUkQpq3lx2ID7w9sTyjboeBQ133uu2tU2d1myKt7kTQrKWuf7VH
kCFWOW7TVD9oTrlvjXpdS5dV/0wWJ6QryZ0NmJrC/t6dz7thbacnosUOZtcQKXkCN+vG8oMR8lCI
zC1ihVJWQQDkW9SScmscnULfKoPia8vkR2CRMmvrzrhW2vslU1tM9jqwngYpuyT40VXRiDj9q0ge
rAm6hsqjod4JyJ0RX8JAKFPZf5FZ0AXyxp4gZuQXFe3xpL0U2egKbB9Cibdzdi2nh8QQTDoUuY1p
DULDs4zTnL+ltHyEusACbsloWZXt3dTcpkIjjMXctgRfNVytLG6jnO6mE28l6TqEaq1U11Y1XSy4
/jkh5gXdzxh3u1QmdBJebGeqQFZfCpQn1YDDccLBYHGQjC5l8paOt1n7teKRUuRkU/SK33FFjTFt
CrpY1RLo7SiXjlB8I23W5UTLtXsO+pqVB7jjEMpJfjegYggYdanUNcyFZp16okTok0FYGUO/yy4i
GEKyEtEwgIkx7YZVXY9Xk0rXx0Cq399n2ZG4UM+2pXUdHY1IvZgMsbLtlkxfXgcnjaFuD2TlFWsH
bQtAzktjeI0TQApKsptRPeWOtfSxfKRHBxpml+lYeRMMpIA8T9KhbXGl5Ya/CO1tOEasCWMaH9JU
vvXpsFEZ49LRuVCdV8HtCeSFk0rrKbYJNq5oSR5NW3i9dKcl0LG7E8jyDvGbsWTX6RELgMCd0pRg
zue2RVAQHbrs2GM0aOFLDqW4SfHbmKC/lfECCSAVSm0bpMF1Cy6sV+r7NgCJk8WeMUBy7rdpCyyF
VG3TAJGuI1an2wh/B1XOsZM2thX4FYokRYPrmq3k+KrnVpXxlSi/6RVk8V2ovcw52aPxockFiwTV
a+UNDoq0vJCdbafeStJRj2hqoXGhPcLyoGasJo92MneDzOCfXTmiIaAUSjdbok47aYJJHLAR/Dth
lus03S0ZK6bWuxkyydpJMNBvMqnwJ0qxwfWMuyCt+yczedLExQgeZWi3bDqBVjXrunzLzSu6dPKo
XkjUahtWL/E4XTQdhBIa4yWGC5H1+5ispAYWuppiytJ3Vn2yVbZHjfygkTCXFiNJxsdU20z6F9sE
zH5gkfk+s6aupruC+HAnPw55e1nQRrfLi2YxCKXd1Rz3x9RQr0J6oO2EOCspvRbvtPrEHL0qga2E
tUDm0m1mghKq0aDOXK46bWT6eZ01+2rsdkp4k403nWqseh407p8800xT5E3f7WzpMnd6ty7Qow2b
oD00LJUjVGDyvA0rcDhydNlENL53KrjocL4Qzp48myDZS8vaJjyCQeuT5q5TjxborJ5g78Fw4/LC
rK8k5bHKmvWX3qqODa8GCke/pY0sy/NFGShrlvBbuzk4WdywBLL9PopPCbccj/NtZCIuCuKdzEg9
lsfa3DXBQbKLgwlDMEx2XYYhAp1bdkxgRuUhMkh79Elm8Ur7S+FMR6nOt7aRoUUM/d/v2H6xS2TD
RsgdaRWyrf/Ut5HLcSbeSNNW3Zos8gfVV7aSi0nzwdowqlDA+XQr/HPVaqnaGdRWTJUG1Xkwwyyb
fRUoAhvyutpNx8XQ0G271dPsonqlOUUQwPZTF9TPO3623mS9I/+ByvBTmJFwhsYQZowg44W9aHU9
XLN5pEQHiy3y42pVfbrl/7lQhdrYBLkNxpRCg3xWMSP1PtLtXlEpzl3V6sHRnmPxmXdtqVN8rGNQ
6pFJaJKXPE/tvB0BW2ce4yzUVvI+2C8un8VF1rh0U7efPCY/a6g+Hmn5Un/ot00iQ0KZc6TyW7Oj
n/gcXqR8cXT5niF4rAgAXHXvdGxhFv+z9PiXxP76n5dzpuk/+/H/U4m/ySPx/5b4e0mMsKeLf9T4
L5/4S+Ov/akbVL4t0wLrvoDw/6XxV/60FvQ6aicbszpW639p/BX1T35j2DL1QQOC6PLn/tL4K/Kf
Dq4p/lPIEgHlZ/9vJP7qWb3L4q3m+BjQDFOne2pZZ/UuzmzUCmGi6lAysakle9iiF9SdNS20+L7K
cvVRsUYZ9lIhE2ROD99jE4L9rskYEJfBGi2EoqPMZAlkv8ezbG+TahwIjx1j08/SsvZYMBrJxRCE
qrZXrbLYpqpj3kySrs4rrEUovnk5wal1tsJ6xEaMGBdlPKBeycSNRJL4Qepkh8W/ofY7PVECVoiz
6DeKhcc68wI28RbMrzYrTC/L4xx1QaJdD62ODChp5VUvY2JMGi24t5qWlYptZrRAxsaiGJDk151a
1Rulz4YNWaMaLMm48R15YnKXqnYVKqS75pFUo12wlpR1tSEiIyc5UDQOQtxYy67VkF+kPfFfU+CU
fmGyCxpG9PRpNahrPAXam+Qk+WWmmHSyosGI2XzqovADvTEOxgzmRklOonfSba1p6bawUtV3jFI5
iKQTL0IJyvsJ+OW60CRZxYU/t5tu6LtjUpaxF0lj7GVtOxxoT6sHkY7BmtQjsXKMrl8jFSHNAPm8
tE8A699WdmSJiySt0p1FuC6xKwK1Rkd1qDMI27HbfHLpS0XryapCLy0m8zIzCum1rwzgZ/UgR3e1
ThK9y3gmTk1qpe+qOZvuUHfJxTxFYp0UbX2qSjn0izCBdqnZETWftpaYGOdxqo9KR9SPm4RBCzYv
0ky2Q6acbEeIBBc2yb6smqIpIK+BVB55Zv4eh9KUEJNp8jdDz+s1qh4DDPtgtih6JXkpQrVz1Ble
zj7wMaIBTpnBFNndEChV5De4ZfpVw7MeX2ZBaEIdQ/gu7Zu5HK5qg2ihUHV60MEK61i4zGKjjpm+
tp2yuK4RpFzAPxOo+AcN4l2vlZA71V4d1hhxo+RLrmd8rIPoftObcXEQXVWdKkiNJ9UKq4Mil8aF
KOTBTcOs9yiGEMiXKPP7UNXzQU0bEyttXr9YaaS8tpUj7gu7qb5pSj2/lrV4D3NLprqeGNQOGnHd
BVb0IGd1+yVtldjP5yiOAPLprXEzk3fpXCr1AEmhkFV7a6ihPnrOZCajr87zMPoEZNbJdnDGAong
hOnCk/REtNgYCISm3qqOmDv0PNvJiWhg8xp5R/HGiSMepD7v4LgVs7loCItM2WRxTFbXWEXZzYTE
JaFm2zsw+dpiRu7OQ7lolcoQcqQ6QMlUe8vpXjKt0I5ZLcb3UjhTeNT6uT79MPz+NQ/96CFaStf/
nmyR0RhkRZOxi21JNmX6Kx+nQK2t495sRiq3m3BbrBfcWrtrNp9BnT6uG34+zNJs/WGmJdUp0TLW
MEQphgSWBsEED3gcTt2kaze/vyLtY+P2r2PZVNvAujFIn9uUhMbXoPWGikwZr8kx8xCzI6WgYbxm
p+Tn98ZxfuwPSy+zX8ebcR2s6mt5Fa+zTeUFfnqVsJv2wrVzV35ioTprIf18akxVP94Gu7Sy1C44
NftAvjulmPBC2RaPWYJvK93himGd2D/yaq5Zot6Fj7+/Mx+XO/88usPMahAfApH6O8vnhy/Bysqw
tmK+aweoIUiZunqliLGSQX0rZFF/BqM7azj+fLzlofjheMEI7zVpBhZRrImxN/0f9s5jSVIuy9av
0nbnlKHF8Dq44zJ0ZogJlqHQ4qDh6e9HZpV1hmdUxq0e9/QXgQOHI/Ze61unZWv1Jl2gh3BulG1+
Mr3OI0TRbU/ywbiSD91zPnuvXzz0M5H3nz/jbJcXhIGuaM64jAc+6kP0ODkgr/or7ZADz16lJ8kt
ttCEvGxb+WIrefKhuWQKia7NLXyxL4kqZ+2kP3/Q2TaCHC/TthOei4WbPHInKkUe1o4Lc1N9y66t
rxr5n30PhAYRu4iETQXd9vE1GBJjgeMJr8FDaLPG40AZ8+QQCbIMOEpsW+eLjpmy3MHZrGIBQLLQ
pGAVNLWzhlmX204Ca0ylMbgwfsq9mPzuTZz6rZBW9J9WCxMl0leB+u2roHPl40ns59P9/drnQLVG
1exaK7m26puY2WuM5iHAupz20qrZaHt9A1x2G31FUvpkhlviEYlSsukXIjr6+JSHsmzQ1PJS4wAI
VyppV62UOquCdsFYsYi2WQ2Oir1VO10Kij46Lrqw2AXmnTMfzXR8+Pu3/tlLtwl1Ug0VZMAf+bIq
E41qdpxHh+y7JLDxiK868+onDxrRk2o5FpgzDqBnL9lQ7Dgm64bppMM/MfmQ2j2ZaVVaA8G9Qrvm
2btFMZMwALzKzdxvBVwf8YhV5Ndp6oNf+vdF7LPxRrVhuV026Cq7/Y8Pfwx0U84zHr7uG9AnL2iF
PgU7PBs0xo4W5LUE+Clo/P8PjejP5eRsrH+49jLr/jbLpUadtWrMtU1avMYmuW62nWtcCusQ04v2
jEvppT7G39n5A4bwpVXmjVvF7wp8WuAiXsZ6o1CL1zfylijNL9bCTwYlqzsfPYYdvM4/Z+jfflth
NZosCZNvwSw8fbjTYhqhrbr6+1g7U8H9+uR+H/vLYPztMnXVV7UdLo8f0mkHxxwrcuDRDcjXeKRY
Wb8st3yylKEsIPzUWE6KaEM+XjHPk5EdGXOahH3vOrojex1Io/xY32vELD4Yvoozvzqlz2a4Sp//
frufjHuujSpYMRHbmec6C92WtNiUuNslgcEunFcxt7ex7dDWq79Yuz6bR3+/1NltynOgcJLhE5tD
x9gaNukHnV6pa/B6ORp/R77INaa1v9/f5xfFT8+9mYhjzz4mW59rI4OJT8OzXMUy8MJc3kXGPq7k
VYsR5u9X+2w1tAxdUVVmKUR+5+LFrJdmtrg8zmE/b6yN8PEqkeVKqZav9StL2SfbXUKa0D2DZ4TP
qJ1tSeREjUiv1fCDqkXhGnL+iqwc62n5vZ2J4EmGG0IK3tpQW//9Ls9EyL8+EfJT2ZayJtrEjXwc
sMM0xhGiAHXlVQ+q33u0lu80ipLZfeQhX78Mjws31/he++HG/ior+I/CBVcFc0zRwkHxDb/17JXi
GV5yyCd0K3veqbkvNsGVkq8A8/vrclfvo/3hy+LasuCdzYsfrnk2L7ZjrSeZxArUrCVYmJ0/swZ3
m4Uo2rpUJr/Y5nwy1VHmAXqORGyp+Zzt8iIcIPagoEVKEYiadGmDtHFrQjj+/iI/G67OAiRB8uuw
xTn/+oU9mhFKMA6A9bDJSjjoo6Czpaxy8mfVwTfbJyemDwEFXOO7kYLsq1/wyfzDkgu4gqMbwquf
+93fZts+ExNDjF9QDARfEPnSo4WaO3OTGBjjYe8Xndhrs7ZL5MDDOkwnUYGAybFL7Q5Oba2lxva/
eCqfPX2LygCVaBBFpnM2wBSnyzL4WToSSmXTUkvdpaa75OnRbUCyTpsFLdgXq/7yN88GmIPuGiLI
4glBnHz2SY3yjCyEa+pRt7HFUYC3ko8BYpuBkKq/3+Cn90c4GshwTTPBhXy8VpGXhclY1lcygaGw
PzdCsS4LS938/TKf3RIjGPcncu4/RetJk+q5Gak8RmjxBaquOBRrk/m/MhEC0f38++X+3CQq6s/I
OgTdJLudv7WOhGk1nujNZ842AmSlkPfw9yv8+dy4AtVSxdIsCrrnbpPKttq0IAFolaoLqxUfoEMH
FJHA3y/z6Y38dhn14+tBazmG5MMoq8ge9ro9r7GP/w+uwMRisziwzz+HFadZNfdzPpAIAtUlJA0L
zu//5FlxRJMNhYOTds4SVVtlMlq9U5ZEMI8654VVzjAIxBfP6sxosixFCgiXZQqTiU+lPP3xYRVp
0gWTyXX+lbRF0xuVjLRCm/GTwZV7Seii70j8zP+yZ7V8KR+/2g9XP58/5S7ESmpxdRlKziJRxWu2
svzSS56+cpl8sux9vNbZV6vmZtBFAddaiHHxVjuQx93fBh7ltxf4FJt8U/ZXX131syFvEm9i20tE
+x+gdNy7TtbUEEkCQcEvJGGhh1tCcsXfB+QnOwpuzsHiQoMT3P35Ni2XEqkr5VpZTdf9g+lje141
bkPlfRWw0GqGX9xXa+l6OjavKAuHXbP9igikfPYuWWllJn1I/DCEP44k6u0B1c56OXa1O/kUrhG6
uvaquar9r7YTf274l6QGTnhIwcE//fFxDLpUxhZPNUz3o9k/Aue7gc7nB2G8CxBx6KAI//6APznV
fLzk2Y5inOA4EH+oUDdBCcIBA+7M0kVeQPDRdfjlKfaTgcMtsjWlMa3RsDpbz8xmgugRcIuVk+54
4BSnTOS58ldMtY/91Z/fP6hnCkKUBqgFnm+4+6Eu8mBk1hfrYS2v03VE2dszoktT3rTrycu9eKOW
+/yA8WO8su6MK1SxP5/t/7Y//4/BW/337U8XSlr9I/uv//texy8/iv+6eau652xZi37h034y0vgL
v9qhqvUPnRo2aw47K97XUun+hTxTdNhlGp+/avH+ZMNmbP4TeQbxTJZlqjJEjS5bCJk9xj/boSqc
NMOEK0G9hsRVlrL/pB16no5mqURvsBiSF8tGFPiYeTa92i2Nj5kw8NJxkpjygl32xcmawXa4mrao
e/OqRgoHp7BLfdGWUYqvW8xlBXOlr2W/6QPH3lW2hC7ZaNQs2rUjGDV0c0aCoq3SegRvSZhON6Om
1IFnTWoRbmo1T+3XuZQy5zkeQXQes9Juor0eDyihujqTrd1URyRHZFo+hBdRLlFya9lXpa4I2jTe
mojtrX061s273ErmBmdfuSP/fM7BtEDw3ziG6ON3ZYyl8ZQKu69e22TC82JWdQVhKo0TCzRrYebN
rd2nMQo3GSCzL2Zub5NlY+hsJ4WD+kXSNcK5hJZlxPR0yqyTflT6HJtI9EprWPe91WKkNhOlK8hA
tANcdCJOYNOkRgzGy+qD/rZVGy1BSmqqKQFtfVloVykCieiUZaGT4BWS6oLI3lFq4H10uJVfsMhP
5WuZ15G8T+n0ZSiarYEOaj41UXijCaXFBcuhN6QJmhjxRoKD3BwCVMbTTVhNeeSRmkDtrKPcZn1T
qr4nw0AOCvlqThs9e5uTWokfpkDOU79HlAcUSUhds1IHAWMrCsuZ8MDOjpESa1IvNr0DjGs7lJoa
XeSR1jh3bZEP5boJiCPywriQ5BV7+a5GaSZhfTZ5LODRurYjz0Uj5o1fW1faExWP0d6PDZO+W08O
YUuj3QXxKSiSoNvZUyRn8HP1ka3ZrOtFfxKjkEuvJUmyXNtNOE4Hpa/r1htsJVH2WjabWBhLcu28
MYVQcMz1Wjhepyd2tOlqx+p3fE50MONeoNlN25C4OJF19t2oLIpjaAj8EieeAN8WBYZ/oGgagJEh
05C7qcNMzzYKlHhYV3EXmleRKAxklQ18HohGjZ6v5J6+tUV8Z3UX2wFgJr2CR2bGgouGU4NAvQhq
mWBHq21f5CKKaB019LoZTPGiPjBlA/berDQWyvywxh0pa2I8WLPUIaQfBoXshUQlKnKuUwAHU6KN
qNyqqcJYUYjgRZU6JI1seMndkBplKFZxB4yA8pJKdFSdc5iqpSZDC5/FDzb4TzSstgzeZS6dMtyn
Tv2gznLvHNO05bfJYyE9DUEqTqE6B88JmlfMg13okzEAo1RqNU9rENTlodUjbpPtBoNSI4Vkx01j
cB3hx2wIVbSK19hugMFhGSkuIogmkTcPuiGIAtTF25DJ9lMnpVF5MZB/YaEjbsgsMURpIU9rtaYj
tnPUtDUaMUgPcF4UTuN6DW5qzV+Rwpc+7ojrLoTllVIxhgAURGWvW9GbXQq5qSJRzNbK9OSoUt4h
h7SMbh+20aiuhVVAAeBcKuVbpt8AykKu6eQ4M7iztWOOnMG1Kmke7aYHzFSZSXYfklGTiJQGQGpY
GAm0stZche1FeqRAiwFIUGCmU2FMUYDEH/rdJrTmHOBEEugtp40GXXKtpE67RuteBH5A5rJzJ0lj
Jm/sZCCuMClULbqMmW/b9ZAPdX/KE613vEDJNLbZakVvezAL0iZDHcYM4sUUy/8c1aXt5qQ48e3G
NlORTBKtskm7Qm5XaViEo1+VFTFGQxr0BQmbeCHug4jnzZyRJRaSP12FM0uwTOd3aVoQP6JXMgTD
KpaCw2BYgYFhpUqyXV5VyY2RGHV5hdSiHZGFdCrq/CGdYsvvGrIgaUfFKaG0YQG5wOeYLGtXA+Rq
sS1mx+mPYExt5ZA1+ogitNMbbZsNgnVhUGrsIYZoLOtpkrLxqszwOrrSFBGX3iilru9NM8j6ynUK
VOE+6RNgDiXCf+NjwsfUbEmzray7YGhRxPeSkp2ggcCfYdftaD6iEMt8bnkBtm9k0mRc2src1HsB
v0m/zpVCpM+TUWnta5Mz0NqLvHGSDt4M+EWBSy0sg/mmtuQh/24qZBli4ZBk5U6Xw3DrFFlB+nJU
kftbqcyz16YVtO2hVVEArYduRAIrCWNW4ZSVhvyqhqHR+ChxUeoLXuS87yLk2dtqbMLom9nILFNL
jKIV+kYjdGlj9NUIblHp8+SxF2qOok4bBmlXD0nfeTPze0Q3UMgm7JJBynq3LdLoR9cw0+xLOG0k
fc5yZZ4MkEg4HZQsXzLryvp9SYOK/DkICc3LUexZ9yh5knwTFERkelIHzeWoOi16lUFMenhrqP2s
b8cSldQdKg1LO5Z9qyTb5fCYbbvRnpSN3tYtvRoR2PajlBhKSFqgIIRWqyf0rmCVo4uOt0qiojN0
fE0jMCkjqEjXtkStzasUnAATTptmc3bsykyiFpViN3HtkpDUO50mcHIwSwP1bitMSfvODK0UP0Jl
kNthG5WD7JxCyQow36gtM7FbyZU2HbJc0RFWUkXVPLtuwJ+UeUSapZTr4clMrZj4olAvguM0yuSe
JnYedYTS1jiUSltOMGNkCBVQ75hh7Hesc69NhE3Es2M1olk2LaKSVnTmeznlwSXiEATGQRRLd6hR
IrEp7XzMNqE2qcEhybUpPYyiTNGYdKFxbTUpxWrL5rPbVxlCMIxydhq7verk2YUpGBwYQvugFheO
U7J7GY0yUZ7sUp47P4/LEDn/XNTYSEpRVdOzHqTSiOVGsVTgzqCL8RtEY5pfDikpEJtYQSn0Wkpz
O5CAK2aFZaQrGXKxleTXnJakBqVwF1iaVyWTkcNsy2KLHk2opP29VtdWyUZnlsQmSlMJnxPOvWKX
ZVEVnlRlEslj2cr5bdOLYNwLctOnfR0U87vFJmy8wdgiqU8RAqh2J6wS1VlhC5iYBus71MVB13Ny
TfUxNp/kQGMZgQo6DtNdmIlBPHJfwtwCpp2HtZC4q4MklWV7TO3E6kH1JnmFwW2eyxmIkubEhknr
VhrH6ttsKpmyhKNG/Y3Djopcy6k25JOKfGjeGoWJ8h8JG6x/1ZwoLkQBfwLWJ/SxGAMJrbPqfw9Q
MKh/Hn84r/zlAPWjevuv72/169uHIxP/z68jk6Sq/+AswsnIXmqoKgW7f52ZJNWABS072uKNRl1M
zfi/D03WPyi4qovmlJo6xmIKiP/SkOr/gLC4NNGxn1v8ReM/OTT9LEr/d/mL9o+K1gTMA50uUEZ/
HPLTpgYL36jPS0XKiKnYkPm6Ju58na+T2yVqrt32rr6j2LB21iCg1nCY4Dm7yZN6E96SOE5oWbON
9l8JtECifCjM/fxlDpUc7pAatwMv+2MxR7YQ9Jtj8zJF9kaPek4i9YMx6Dd5Gd4jd90WobLv4keS
mw7mIDD11CdmqltaIDvFhnZX27syTdeT8i7Hr6lNnSTO11GKrjN/DqvbISIwMQ8RvEADXXGGuy8l
rNCJUsLxHR4tDcajXqKGsRBLqLErETAdEpEydyBGoD9U5oHF8lVTDYIx6m/oBKPmELJRK8uIfcNF
rMb07x6GTttAjfXiPDiN1YPIFUE2k3Fr1pcZYp9yeJbRy+flrVneWc6drortDB2xrYB+PdjTNxv4
XlDqbjdXbly/FlpGvq/tNtl8IRXKbcuWf1M3+Q9bgK/mADKErZ/WpBUsfKwyBr6IxRpSqNKTspLg
5QzBwQlEVmp8qDXJNTElQfK+KOtuN2WRi4ENmq3lJcW0HqfcD7snw+58y3wXZrHVJHHSInnbK8Oq
sp/V7kq3OS9m/aUDaCXCCCKL0l0Ol30Nh2WyvKll+xNUbtkER2Usju0U3wz2W1jcUgh1Ow6BVH5e
4zy8i6tryfihCcOrNGUDHCxNDuGo3NSqvc5saVUDihSKq8Y3maFvLdJtOTKyI7eO5hIu0jqugAtY
5cop7lprlcnwg6b3qt5yViLv/qnq339mwjUXvZlsNOc6D4dtHT8iVMKfV/lDi2k/5d0pBucNZkuc
QXiffFV+k2lqRcl2cgpfs/q3lo3yCA1YyqNVzIlXWN+iPF2ctEz27+3wWIWPsfNNMeKTpeCDUJyL
ouVcpNCd64mshmF1KFpzFZEpnGbQ2XLt1MbRtXBQ9AIi19Dq0rm9UCFZcERZxeODku858a1yITZy
PT+keufVEmf+pMeNFubPThH5raK/plNNKi/XmBTnyZGUSzsu9/E47vt82EsF9nwnO/TDtWM8yM5T
Td63S1a4aw/SUTjxt5C+YTHcZcVrVpMvItd7O6vvyT33VAkZptIcqCUAyTJbl+x2VEX4rMhBypST
blzmovGzwaIAQM55AcKvk9blQK/IEuDjtuCNV6UTruX0hxnabIEOlVm6o7a4ddqTERvbuhy3PT3B
FLSnMOSbaMzBK8rL71gDCVtZgfmYW68j6nLi0t2BV90o7UOBpVdwSreYDWDQvrP3uHPCl6EZfiy5
o5qdu2MdnyCRrDgK7hoJoLc84Yq0N7NiXMoZx9kY3zEFACm3KA8NGGePvdSSstxvS6Edye3d2NW7
zJgbKumVa5P2LgNG7CDJd9HWBtLVtvpliBCZIshudN7zMX+PXyaTL932EXDD+5RXGpxSBBSoJ+5S
5TtFz6M17DuodjIS2266wgLvq+V8pdpketNEHKA0VDJPNBh5kQY7FfZuYe8xp3vdDAC+wrCLU26w
eIjTd03EXt10u0qrPLmCTG3DFdV1QAgPA+66OiuvSHhWnPHemMKbdsKqGOS9tQoWfy7i9lHcdNpO
NzWvVOddlgfrKIlOpiyRKdRWbq7gh9SHfZErX6TWfVRB/DnVs9r9rtcJ1HzW+7F9SXbGZgl7WTLK
1O1XjZCPzczlKsuayqqKi4ea/XmfOgcqFzSx8qIXV5z+Xfa8DBmMxpAbon8WlP+tAuxj7fzXtaAp
cxDHn4QKb/n3v/XERxQ5jp0gAp+6VYsSHqYvMkfl167r317lYxPin1dBQ+EsJB00dcsd/3aVqEs4
GFvmj8x+zrLLYNa2jhNAzzA28GIN3Pa/bW04hALWLX6XtamfPEHuhZxjm9AF+oJn12OznwqpNp4N
laAjkOMBZsLRAIs0rqikBcwf6aGYvEE4p8ZWdw56qCSb/bEqT0IyPZNeQp0WHgfRFUzrEwW+VU03
TEpfLC2GKnzT1TezXn7xs7WzvtDP56RAI6NNQ28IY9rZViKLRFbjpvkB3WKbJhEFJgFZaByHV+oW
K/T5bK/DbRe2+1pWJ75EXODZdSM/qZB8+oyyYTSvp2oB5Xynfkiq4jPHa9cWz0H2EPUHW3l0gIc0
cukneJQV8VSU13rznAWs5MalKV4yWXhwJjZh+T3FHdzz3Rqd34w3dYi9XVxMAZhjfV9pQrgEeN0l
ZQ2TVF/nyXSIc/RWAEV6BfJ6p26MwnAzq/nJrNA6iVZT6jacm2YQqSlR9fH0TaGOZXal60AT5Bzl
JXm8pwfrdelLMaQ+E7SojM1Q53hQo60B6EmJHucSKU75LZGjnRHiEI82FQQZI4p9OP8rUeU+ULlo
tnYyJdq5sV1+7GvVNp6Ix9iNBL7cfjsr45q9zjoETxXOoIe05ySA8N8XL2NzpY7XWjF4fUO913oN
m3Hn4MrQa8UvKfhl872R2qdafulKFEFBuAqkK5x/KxWEr1COSQdJBQgppztYoQMovdZ/aO1XAgEO
03zSxqspNdZTGWxMCCSyiFaUYVdt8FICLDMzFIcBIBeUhx0EVizYvoWXvZlnHMRuJBnrrLsv48X1
K3YxjctWjnxBhsIIWD8lAUMH98nUfSnCG+jRyvxiVdx26HhS05N3VrO6waIc5QtKIA9dKbBRYagB
qAMd/j2eqXBW5G+P9o7kTnfO/S7H9qogS9FNt5JCHLJILqfpUE7SYyZpm4XL3MXxNsvo79lvvU3s
WbVru4RTt7PBdLxKrINUibVGmUtuHS+ODa8edWS99SrsLmNsVAmi7ixYj+yQKORt+kp3Y8veNFUO
PP8tse9rOLLh/J44hi/gxvbV/GwW+RZavGtH4T5HBM9Qy7pXBzplNbdenhl+GjzDsGDiI05lCzCY
RYmcW968KgFAwefdtDmABcrjzAuDx1i4zak+b9uZzzwnDAVHBMALZz1Tql+cZovZOsWtPQbNuout
qww3+yCPD2Ef7wV+oGZibSa+oSv2jUVaCGV1W2kJKel25DDSgB3dsH8XvXJbjPKxnakb64VgE9ls
azQ4pvaWS8raye9DW1w0hkN1P+LTM/AsK54pEnz+yZMkUwuVs3yjtfq9aWX9Ou+q7SCpri2P3lDP
0CkqiuY2UJ+y0b9JU+MyJp67vrlVp26jyVdqXBNh4RzYja/CQHV1MIu1ZHi6ET8IzHTUw3ZSOayT
JHgCx5KtRGggT43NAUpTcFekzUtS1eYXy4SyrJ8fD3mLN1YBjUWykE2/7eM60UpM/U7QPDfraa15
ycZ8tdYjmdNIUqHhfHW15a/9ebVFMMJCQU/4TM9Bd5AGhtQ8d9Tqd4uFx/kxut0RzbUf+X9fkf48
I3Jj3BcHZU3jsHx2YwTViE4xm2ciQmgaUHlF4f73K5ypU36uHYBKbFxJnJNlxvTHZ0fjRBQYEZ8X
885PAupltBgWgvigk2Ytk64HgrxhJEzeePX3a58p2pdr66aFcg7Zxi+pwdm1G0VVeid8xynpltoh
ZHJCVM6QSiIvkZ2DzIGrHrWb1q68fmC+K+PG9GZyI031DebVfQrayOrLlpAJ80oiE8WOOFYU+p2E
s1LqHepqGoubuJom8cWejlLGn+NAJ1tPVoC4mn9a0LXCqgNzEs9OT0wkSdlabJyGeXjPK2d2i378
QfcKspIVXDl69COp4m9m0h5Bra3p/vlp0uwGFJandGq/F5Sf16miX4W5/tJN29a6Gu1oV2gwINMF
xJFO37Re9aHCuRSkXbJFLtWs2ZmUb/OZfDQpdU3npRVPnfEwRP0O5x7HzNaNzXrTRBOWn6g+wDuH
MnXXmnTz6EIl8+gPxSsNUGpxEw+YLp6k7btS8c1G8QNxEzZscMJun3Mf9Cv4heauHcgaiOsDDeE1
BkvPSX7EynVYZgetDS8zB5a+/tZ1j0NnbnWFA5k2E0UV3swFk9qsoBxM2+cxgPhkhjvDFIecObJP
DJYDWrbK3pmiewcWYqllO6HPL1U5HKTWBiabM+NZcXugug3KyTyUQJp0J+S4ma6t6l5K9M1Qmhb4
HfEmcSIxmVRBdO3sNt9Jfe4jWPVMomt6o1rPlXOhq+FalQVLSwgy6WWOMEgNzTYkTYuoqcuIg5FM
LSBWuqc+2BTDMbbZA9Evx2ZKJFfk5uW4T4eEvcBjrWMmAOykcOxVR0EuSkASQdBeBxEWhWQ5pHMO
MYqTogYC765XhPFd7zhXNblPvXKXgadKmuHoAPLPxCupLG5cdViaW78vjSMtm9WylFpM/HJwnCmr
ZoCY1Ps0n25HS1qp+i0i6m0P7ivqWl9V9Y1U3A/kQyndcgpKtzOcpCZ6buH96FNzF6bfQrRMRfHS
jQ9y2B2UqfTLOu3Xut5f5q1sbYbJYtEbbkQDf8YZ6bYKJbHc2SbMaax2RfteCDBs03RiCnEnvd4E
FcgV6TVMyZaqcPVDJpdC8K0pJYhykN4l7VsUFDdZwoIvV8ehXxB77W03aNexprscN5dlzQX1dpWw
Q1owjgGBNBUItt4cbgKt2UGa840+3Cw8Go3Nrd4BxWnRol4G6qtUPAeCZixRB6mMjP51SI9DsrcU
NmgTwLh9M75ECO3CDNMKtC+H5kXTpysj0r4bGsNQ7v0GAAz5M3R5AxY3CiQXLSQdB/SgnoGuEWvd
em6TeSci6gLt6GZEZkWsmPHwow3eIuA/Ed11w6kvzIlWqOComySNAecMlEsMMww2McFlSXkdFdLN
yIsjWJe8xZ4soAz5gVmwp2mi+HtnpEeztUiGf2zTkyntY+NFkbGRRRcq0QINft00lLZmzeou6CAk
45WkWG7gnKLpWicZaAzvy+Sbk6IzpeNHhpWb699N+lVdf19Z1r7jVJ9L8WkOnMsI07kZ9tdhUEOp
+S5y2aXhfdRD55hElLfkMbnSM2kdQcw38juQ3nCDlv53kUt3Uh4/ZjRBsFHL94OptR4NYO2aNqfk
VabACBTh51aS+6E2r2ukKxp7UnOuHqly7Ar670Lox5zldIDsYxO0FacyTVoiPzyhKjXBuTEUKIk1
0Mmg7bGTxiy9mrJ5S5qcqxqkEVnt9Rdr02ezO+QNWPToT9lVnK2LU68JqWrFz3URmNnltI5c4RMo
vEHPqK2INuhX6WPqhV58X5++Ost/svBTM8dRq5jo7/6gsHaEBkxjKJ7RuRDwoa+mvvvi1Hgm1vy5
8C/0cSSpHA1x9JwfdulbyZIF4vGdAVchISe7BEpd3HoQi5KtDINj2LfJlzLyM3/ozwtTMrD58yYp
g6ipPq76DrFhqjWOPFlrtfgxu2HbbglU4/JbtcWyGqt0IFfz2j7IW8vjP3uwbwZKONcQ5FzjG7El
DhXMLzZCn1Q0MNctBhx9cRqcCx4Zjl0BFuLZ6g9ydpAyXw++cEx8tk1dOiVLF8JatlxnQyqM2A8E
DCndr+5AHfsUwFfBiofv/qdZTj+3VlBpHWWh8dBNOS9lNNGsy0pVP8+gS2PloMhfxGHxx/7cdSNp
Xv45ezcqQef1JtUuihyK649O2xdkJOuJ+S2Rns3sbWwA0kaDC5aD4MbRzUGcmmpH4RSniHZqwtui
aFwH3mU7CNQ/M4kfAHtFxmFEO2kaGknjVVZJIarl27w7hIPlBZZ+NfbWtaGnvklTE23MqiJ6L+6o
SZAUztk6iY9SG1y0nAFp6nuD+tir4mQG6bc8OyjFHgIAAQ8kXpbgG43maFgEnUQAvuXszYjDi66p
dk6hbsncZvkyfBsPwKLUaKrUs1gQ8DSvevvYR77CD8rodwzvqDgt7c3OKbXq73LG/g2qtZxfcXYi
hbLxQ5hNdowyb3gPyJNR1HprcXDukbb25Wky9pA/3BD62pwBb2CZnY4VCnSbWn1oTOuyeg2IpCrf
5nb2BgkHUWKukuZ+slLXAOPvVICHEd6IKvL1NPWCiWRDmgMSESTUVAeTpWvIXsawPxq6dD3OWCbr
jpYQGRIWpO36mFs/svR5IdnFUr6eNLFv7SWSZ3YlJyME6L1ph42TDaCqIt/SvlnRjVZch+pt6BTb
2bpGSwh3zlhVMoKBCgtq+5T2HAwtgokkIgLH1OVwBlrjKGLUUtQ8mDyz6io0yAkqVmA9KI+gf0sD
ZDo7gkC/w/z1nJioPkHaMA2O9GFBGLQMkAKprk02PF9NDkbPAR85phdlU210Kj5tM+wmGI2DXGxa
Io4kRv6kvAVhza+wPb2+TIt9rdzVc7BGpeEHLa8SNZxRb6WgP8HicA0KeMBHSFesCX2vmWS+I7hY
Ky2xkmNMp2TntIe+um1UMJqxvh4gcNnZ5MXmvax0PDHM9f1THV2m/JZQpqgk7WT5aSpsP5RvmxYZ
F/zEOkk9fGOHuFDX3dx5TcL44BOZZJoyClA6aVxFylJa1FYihfNoSluVrCSDyVHOX2YLFuVIG+ap
qKKd7OwSXVtV4qW0bbAlmzZr133brsuxWrELWhOn5xvs1Qu7c9MZ2jpZjQkJE61EUY3IwfAUDo82
spHMArTbvbQ9sTL5fV0/64LQvY5anGO6bMX4TO4l3o3W7npjXtVRulVGTAzZc0PUAwxGEtqPFvfG
U3ErHEgsABS49HVJsmo8ExU94QfO7yQBNrSQqM/YXlPx1HRGDm0/EYJ+DfcxTT6pJ1za/hHgKhvK
24kYoEzn9Bc5A7PGYxtFSDXrVdcsLTF0/+Z3mB9blTnFyrVNVW0jIHSz2qwCh26odrC0p9l67aT/
x9l5LTeOLV36iRABb24JgAApipSXSjcIWXjv8fTzoc8/c6pYmubERF91t0IQzN47c+UywV4CzZJV
tgGj35Cb5RkCPJepnw41oYS5aH3BU7jNVO1mXWeSVm2Xad5FgnWj6j7PsFqifZKQsDnncElvyayk
K4nhQwEd4aYpji3GtJljlC9S+94Ioxehq4T+KMWmPXVvsgUtt2oPZnUt01j0Y+wlfKglX19ML7KO
JYV53nZLvc3H0Q3w2Smg/gnxbhQeRvlo1vtxxDbIZBoy1ceIoeo684kHv1lahrmZryn5hlm43Q6/
5pxQx97w64QBa9XyBcmHPKwoH8MHVcMsB59UJvB4VDKmZILYKQcjMjatQCgXAvNBfGj150ShcDWB
rolaK8YbsfiOratexRuYIM4mZE7Lb9GI9Mwxb5hbZ8C0JS1OMhFucYbcesDPun8bBPCReDnm8HzS
0oIhqTpG9LYa3034dafYOk7mfRW2TqUO9IiqMxiY1ugyn3zKnNKXjJlCMt8UiYb1s+T0IsmaWe7A
O9jJcD0WqDwipqzlDT5DMS5DxbEoClygOr+HHtqRiRaTZGpihaMpb1X5K53FLfNzc2D4Fgz7hvGr
ysgxksk9VB4ntsZJbSBS0URo6N3q2mnoWegrM9ZgP9BwGwwF4AfWY7abhHemYfZSBLap4bNi8pXS
xYzySJgw3lSnQnqu1Zq1TNWLJVQa3avDugmT/fleabj6AEzjoMxuviYZs91KxM/gEpJGzzV5enAa
wTISWnjGqeu4W8DmuLPT9q0MDNi/r9Qcfo7Rd1g/ROlbq8luYFh3SvLaoogx6ZCHGm5m1HuVeF8o
MFQjnOOlUxlQZJXZuld7CeJKRb0i9XrTcVILQIf9/DwZDzAedeGTqTcWdzQSjF8S6Eetgscm4GRF
mnRMNwwaloXtRkueJar/quf/giWnwV3R3kQkLevhslNGqOElzDiducon9MlNZ93WbeIaoeanK0ap
H/CdwqQ1JlEAXN8AbbautCYlR/dXk4a2JhWOEp/EJHCtZfTL7L4JPkYabYPNR8tKB9/fNQtOkeEC
TCcheJf675YdNNQbGksM5mgwlzZx2pm75u7X0C+l6b0YTGWDzcSm7u7U+WGIBs/oj3rFu2a160Xh
6MPopILJrLdzJTN1NN3cJXVxtJYvtWQvsUw3Nm8kwxMAF+Io2NYcH1Gi72e1wv698CC/TSpZbgr/
mYTq3DyZy8uyjATCZnwqBw2MXgL2mmmjsJO3a/0+EZd9kDIVDUYnLqD8mu8pHb+BP575NmfHJjwa
04uSAHVHSJpb+AAA5IGEEBYQjOIlTNiIy5e+Va9qFHSj+dGkpJqMaHUxo59E9kv4kkGB9BvTr5FQ
447DecG9nI6E3DvgAe0T12qvy8yt1BS2YWxVonXH7xJVc8FEoDGALaDMUga6JvWcNOBWTpCb1vkx
JU5YX1XKibnF1JZ+CeNS7d0xsLyKCkEQiaGdsKnouVTPAq193N83Ct23IL1a+ugUKk79PI3ol5o0
+5Aee6ng0ObdRibdTTZ2GuYmVvVt5bug8ps+eczbB+gwLR4F9E52qNwXbOOwDlZIZZAGOxBOKlwV
Rd1DQLTrMfXLbq8wSxpnFfwp4wzJbb0U9iGBtBYxAoIc2mUyeW0V73N5BeTGwxKXMIk0Z2jCnSFc
WZUGEfC9AWaJhs6Luid40Qzla0dnacfCqaR1qcznHscpQrdtwub8WICONF4XzDQy5hNCeRqNX9po
elb/MWt4zVlMY4LbnCqsI3KgBVQHpEuFU6PcyRFawTndzNohZKIuvVtTb5sFRwnM62zBKtb4Sphm
D+1ij1AohiZ2ghq5X6x6o9m+thY7V19Dfskc0n6ZDBzMTCK+XfKb0bqLa5I81WS4w8r4FCgKhbfl
CWSQDMzHBKY1hfAJrMsa734tIzz++VqwSFvHRDvM7wrzRYyvcl3fJ6SGqN2zuBznqrBFTNhrTpUF
ZzoGmITlfkjNpzIEdilz8DIU1KM7LFQ2GuaQc/5qsfsBrBDaMW0EHM5XgTGtMJ8wtQLrdBKve875
UH4ulMJJs2KTLwnmZkx+po6xhsnvTZiQIRmw9OtZSp0M350a3+Q1vWHWr0v9XQA76GRoUwvnG5Na
5jT7sZhtRcHkIXJ0sKGs41w0Mx40XAgSOBsJlnNa+NZcOW3W3CUFJ59cE6ud+6pAXWBOrMXvMpj4
Qj5S9A3NbRx/mJjGJXw5OVMTQ2wP7WrGLz8B/+RoTwQZS10JkDUqbmMRbzho4RHCyZZ2xQhx08Xu
nvKJQqYkYF73LYazGoQZDITl1m2KwTHgTs0Y54vZa7TcCaCU+fisZR+t1Rwa5VYc92VHnAGWyJ3i
KWO1nSIFHntiq6CWrflRRkBYRD4oNTxOja2yaZ2ooRgVX/Wk2KkE1uuIGaB2+iqNeZOWt7WINzzf
yGfIPUml5pLeurWMwBYH+SjMr9oIRIIrooStfFQvB8JKMWz7CMqdIPsZRvLzMOzU/i6Zv0crsDOV
gyp7KQTwcm7MXLBnyL5k8a4dQ6crMI2S3xjGuwUYmhhDGu10XwRqzYb3cfpI1E+BGlEw0JzEbjRf
R0mwlZP9MA9+n35LNdEVS7JJlBlogQVG5xjVMIbuFon3q8+2HrS7CDvoyHgxoN3HOr7jB02+t0KE
J5yI1J1hTa44A8R4hChYcugnRziuN2KZ31jcX9FjaEbAOggkHcOmL0l/QFJTxoycm85t8y8pNHC7
X/yxJ0eTOnCaHKxsnEABzcjuRLI9miW3jbbxrDI4BNJHX2GlHcP+TvABzm8JoxrZuVNOx4IzRbOe
SQ+nn3g1q1NrNqzvxZli1a+nykc5vZlUjAeQ6IttiSlB5ilwzVXqUIVCIRDvteaERfJGpy7GGVI0
XodpS0xK0BfbkGBZTcG3W5gwO485FK4D6rB+YddtoogUcrCYzNiE4uAiunBpQg+CsRLd3iYB1+yC
aMzcrtiB2wb9pvRtkHqR1Y9j8UXcskPiHwXJS89J0vSVW3HQ5W9KXzgaM0OwvbiCeSATqG1g1j4/
dOmrsVCtzTK6M/J/tXzT4vFUk3dg8oSl/L5qyBCYrntNJPrNoL8cnNW3v4BK3Rcp/SzFN1EYWsNX
Z2FD3oFMI3TIfYMmIq6BbkOarvg7TaPHTv2u+ALStYdeNFsRXhWeUt019pqgWg33oXndUe82+jEm
ll3CQLN5k3MeiMjxtNxo3W3PediQFKH0hIOzZk1GO0N27Ogwshbj9RdLwQPUgt51i4sRGjFM8Qih
kbENH15wUn7LLd1LeWHxY2oyY28Rjg53GZEPKthJs34ujxNZKQI1eQ43XhA4RfppS1rnJoO5mY+M
a8V7JqKO0QlOT8smsII1prkEKO2aPN2iC4MY+a0NywFxuKcLpSsSmzTEeAVo8b7DI95SDYJjfpnR
uCFclu2LGKZZh66XOcJYAr2QAKedAkoTRaBo1plXNB+qtl8aan39NiHLAWSgVwO7aF5ZR134VWgf
hV7jTBp4ISbzQV64UoTRdgSIzvFm6b40+vk4b2oa7Rx5m25124o82CwK9lb5qNQ3Bk1dFfDmmi+F
0FyRPRdx8g2C7VOlY07fvgrBawxPEUtcTqyRTRRu0viZqwdFoefR30ikp9ohGDbE/4Uonh7t/1gI
FzS/PzBywMZQioIfY5qknsNvot5oJbOAd6RvrnYg79jB9A9frPT+ElL8D0775ziaMZqogSsqkJ3R
r/4Jp5rzouuI476U0NEIRXGIE/JY6iR02cZVsm38UrH1DysD0dXv/h0k1+UVsvy3i0Px/p2hFeAB
EWdy+TV1yHPoZJTBW6k7wqDvLRihefJcxcshbpNdKn820FEYjHnwob1GT9247120Lk5JFEooi/Bd
Jw/k6ppjlST2xKW+WAkkdwvrtLFUOyzEt4LEX3PIrnqre9Rk67GfdCeZS3+SIIVKHVZNdDSTmW31
4bUW+Za0X1Mv2DVKkzgL6BLoFBrhRoX4lE6/SKUomychCujLP1PxpYnerOIuJu9dbNgPkkOkkzQy
trtQwqhwnK6RSmHIb0wcPUj1CgOZEONcqUShoDYcs+wT2JLFcvLet8e8i/2pnvZijuBp2SPIJcIM
w/e8c4pq/Ex6MPZQQxKXb6UlwCsQhonY6yczAd2jFsahdqMKiV3XypGkJMdS0t0SXiVzfGsOT6q+
7aPKi6EZCzjSK3xkbbcSOD8EjrTaGohYpoJoUj8qqsNciR+ShJkqZrPD4pkVJBbUFWKaH7uM0WgE
D8xbE6wD3VMGWuqAatXgifplm3jIWXm3VklCFRho/Gph2qoVoVMtsQMeKlLpwut0VaH2I06xaNrP
c7aF37rtuseSRIVSW2gC+bWFYUe6vBuTxIcaDERM7s5AwFR2iOWjtpBwRf2bQlKPyMjTklexGf0R
+ssMV7ZXCbOOTLuvvC7fVxZC11x2xfBR1Mm7X52BicKkzEnUuzBgE9emXT/F1yO+n2nwy0hnN6z2
4rA4NUQrSinqUZMEhT6zOWDE/lnMBdsaVTeLfUBU0nY8ZYlv24a8A7CVJRKdKYuZTgKqtUzOmbAt
Xs+8JIAUXI7xFS6TjhziBxHXzH4BNYmW6tLGUWZ4XykBLdpnaIgHfn0WjFeD+ZGUfK8Intj/t2og
eIb6JuEdhMuyTeBDyxwxaO/k5VHpGeiFLqYoO3kO+dEE0dMChHtFejCNymEanmRO6tqSd0sU3i8j
W6o42l0LpIdenFRW0OJDDKdJv5ExHzCl5gqc2WmLZj+QztAB0Q4oHxAcrtDOgVhVN8JkQmAmFFev
XfSuiL+E0uuiAnlSAWQ53Cc181DxQGQyefZeKGR2rIqnqiOIoH3tFYLB9PIgduVumCbQr3kXy/JR
/yUQAZRY9hAQaj6iVBp1cLpgX+EppxCp9C5REBlQlqPuuZTurdITJcEnEdwWxq1E4Ti0XiFMzQaQ
hLw/khsK8y6F0q7CgUN5bpPWuiV+xkkVMl8i3U0tYTfKOEQSkS39hwDXMnVI59EVVKLOMsNNzNkb
RYahFrHgorU1VfW6JvW905UHM7juc2DEQJ+2GkkTY4y/skEXMSIp43NOPVGQnoYGtLXsVHchdM5O
5fTOagXq7flTa+6ackGKS5gUu8a07Kxh7TOTR0UI3aG0rlZUbCqzbQ06NU5vWpoQiwGsV0XbsIJR
mYekj3RANfX4rYgJbZZIzAkGriKhf6jrW8N0q84iOR38rJvcYHzp03m7hMzTFuGR8eYGnZddp+au
kIkEypFwSLmTM6sfzMqucTxCrXo/wOJt6uB2xOJ77rutJQyoX6tNL9P/qB/EO/AMGH+C5oSV5bbQ
wCtpuSNJiaHEQiANW9946KbBYXDg6VgDlBUQT/YQTzT6nLoyCukCPDHrnqf0RcyOIvots7uW5qc0
bray9JREMOSK4RRVn3Umw5OE0QjXo6KxTTrqnjj9SPXJMepnsXqfl/skRBSnvRZsCaaQ7GcTqgEb
2ZQhLpFaXudBLh6EwVN4b1IRPgqqRaZecF2aOpP8GLjklHTvi36tZ+3DGIbXlqY7RZrvlva+Gh5b
WnPMvTcZPMNY9gfhObIekhhUrxs2K0Kph+S1iDAVRR/FtK8wsLCmluS7kwLGbIqxJ1KnLZrpmCUJ
QekIcHNnABI3s+pkaxWtnAygEGuiMg28ZVCdhnAmU/7O+1dBgCk+etb0Kg3HJM4dzXio6m8TG5ZW
2Ecgt7qF+mMmlykgo/O2QkaUTttAapyMwUEchrzikyx9/u91M3/m0nMMYTZgMEHbHkN7kcZlA53N
LxvJYeS5GOABDeHbhV+rEbloJZ269jw3z8iCb4JoRZoU8uFiFPdAp7I6XqtNDgj6ycThVHcMZAwv
AQnp8f2uQp0FKTtdsi6U1nDlWG9dTV8dIo7y0iGgB+eaW2GL8hzfUiW7x0SJSFPWbzxvSxENbHNL
BqI3ZZnMxfhjmMbV1RvUyGNAAOJs8lQW+NgNYolM9HB64DsE5Yc2ZpK7MuovKoAWfCRIwb5Zkm4z
DG428FS1YD8oki+xKSj4+medgSJ+q40PYf6a5Gz0FrThSNlp2UDQ0LKocDInT1+PTTOsP3EQtdWw
8NRG3gr5ZzK8V015CzTlt4OBaPk9Fil+VvSlFJ5jHnJG4WuuJztATDWdwjK9wBT8seL8vQw8G+dP
AyLrfCi/Whew09guvrpLexvKKrTE4BL9/4dR9p9F55nZoMxUNaoTk/pWtI0tXVvgxDYFmJ3/IjXs
4d/LzB+vhvUKpizwBSDinQ3Oq1REjZoK7/MeCs8rQINN/p0TXRW3hX3J5e7HB/n7xdax92+igyb+
n4tZ99J29IYrnKvSh8ELL3pjnhke/WdGT5YM3yDumFjOnBFJSdaQUQiLX6uH3/Ap4xXgmk7nxjfz
A/1RfLrk4qr8QPZUUdD/nysaK+nlt3uLWbVqIlto8rBNoPUjj1GZbumcX6QUsVHVYPcPzZSQTHah
xyA41gyUY0qowo/D+zx+HGC9YASQs9eP71FnbWKtYQ8+xMNNoX436VEU7rXysePHrE7z1SnZiY2E
6HzYtMWukWGwY0c5hp8Dg3y7Vs0rZX43sUwI4mdzehOV6zSpbrFTcaxOsaeipUlrDl2/k2hqjfiq
Tb5VnWjIGoozfcZEzZQ9hMSnBVd9+hVivNFqR0WTbMa1CfTsXGUNsl/N86mNnmWiweLmBhONVDH2
q5XNlKSnIelduXrTq6c5rNkOw0NlwpzsTlZzWwCryYIIN+9+iu4Iu3LqcTlWLdFmbepgDLRttcpp
MuhS4NKQEptuV4I/E6P3hjTNxySHvMQbJR6f8ZPYMpEiXouan+xNZ5IOkFqdeWA8mqNOpTxo4bKr
s2aP4ooKJ36Ws5uwqzXwvuQ43MWUVXIJAlNSb78VS34N82NblpAOmXMRrsPAVdvJIQFfrxpKx5na
XhpNt4myk4D0Lk8i9N29DXTEMVB7gXRA7o08EKymOrLfMmGKMbIMzUM7FY6kFFuNOAVmWr4kpG7G
zhXt2nSw5yb3xSjxwlXBPUD+EMYTVfsNArsr3CkOJfY8U82wKEGvHVn7bjpVOQVAaWrPaRY8Qo6/
jlPQc+vGrJp9PuEfzWgFmPtg5OLEcCzr7DEybH3VFYISZCojd5N01xSTroFIV/hCOv9WyVs6wa6V
XKPtv4b53ZCwWVBup/S+Nm9SGQ4JQSGG0JPMmNNGQsOMxEMhMsopQ6I1BDskW3CECsLkE/DxRqxf
ciE9IVJ8GMzo2gxEdVMa80ZJHhigaCENBLMx+AdJ8pXA0W/bZiOb7Tbq1ftC3K+cTCpaJPGnYaLo
iyNhp4otEDryOIJoghZ+4ini3GmXJyUKduVMKQfEHQF4LITJmq22qzr5yiTTuhL7ByIE3tXcos3J
dhJ3EAfacao1Nx7Tq6w/pUa3WwLqV0Owze5mBs9bXmT+RAbmvg7WL2JWFGQz89IahgkRkaLkTyoe
4UIun9BKPNZd/kuY1yFvXl+FaXeFiU28T9LxJk6sPf/3Jsr6HdP5AjHjfG2ZkVNY/T0cYOLKEGJm
4rW4hE9CT6GlNpo9j/U+XoUhPYzjhlloNN40oDhxA0zfT8YdtMG9YYbHLhYdpSIBLhYfaiRJSTHh
hzI6UyRvIwvXhbhBAiHk0KMa8yqwupsEAxmEPfeADhfY3D8fMb/tjGdHjIBT0NiYWOjsml1/S2W+
6bclpshg8hc3fvlvbqGKV9jKuCc7SPuLATeG2DRh9vHROOEdGueD/JjeYnVzTH12hStQ2U311LzF
vVv9vxxwf3MLubopQmtcHV1wKv/zEKjHijbCmj7WrIBpl7ohE9gN/HGO1NBWn1dZkv3vB/jf+kd8
1VRN0/A9VdAnnkFUiSLplZDMH4aAQyMzlTEhGiJIYEjhv0NeodQGzN21C4y+n65qiCIGhrhP6xQO
Z/eJY5FqVvPHapZIbDmqS8mVfdP993uT/yYO8stFCH2rkQEE/LNTHH+uckqXmccJJrLNYTIKeM4j
U3xKfuXu4sCB84gUDj26YLfG0Qu97wa0mLzpS6aNP33Fv/8t1tn5vgxDNrTNjNA0u8ndye/gqY4H
1FMb4NoLj/en8uWPi50tmaZJglFT54/RFu3ZxUHhNbU/DI/pniPsLsKc69s6Qxr/uNpZWRbrWs8/
8wcRTqTsugxR7WkfPiCY3yQuNnjOv7/WH+ixvFYZn168oMg5O2c3NrJGjFeMXumg7mM/3Sf3xnG+
mWzJDu38VD32V5e+JGO9hb9u8b+XVM7eXpcJTTrmy0cBRlKQepa3H03yhIqAuQacDCqXVDqRI2Zr
ZOdO2W1NtriZ33faqxQ8DpAiC/VuCSagyMFJu2xbSQWB37AJw5e8A8P7zIFoO4ZIAxS5hsFpmGV2
HR9bcl1rE1x8daWhr4sT0W7yh3h4GGrBXYPRV3cFeih4Ie2uAu1CTROtIw5SgCfJSZsH8rbgLpa7
oofdTZOEcZGTmzp930mABjgytcotuDz7BEZMojhFhzz8KJWPZX8f0eJOt5n5uDSQivK3Cy/yxw+H
vUcSIVPjW332mSLwb8vIrPhMu95edwJMkf0GPIUEmnwb31/6cn7aXo3frnf2oWZzXOttUaPP7zZi
fie3l7qhSxc429eKxBgj06o+0O97UEarbbCz7DUwjaVA8LQrOP+Tnvh/1WGf5Xv+06mwgf73Ga5/
0m99g5kR+gYvkz0OPGT6Z4OLTqGnImm1NczlkRZcSGL4ef3phMfAyVbo+8762aIdsAdqeYz2mnOC
2QbdJbMNvFNt85T40+P8fjHKZv0U/lqAv13zrKuN6zbqq77+R6d/kvz1yNDJCfn/28t+u87ZkaEM
o6Q13Xpv8n5xUjZq6W7AyJfwjqtwezEF68d95b+XM8/2lSInB0/mcqv9AGwJF1IkvsGM2v1kf/He
fjwOf7vY2XKbDUkuiIzj3jAgzKDsbRhT2sVz4M/lhlJ5A/fEciz/wipfP4e/Xp25pgFxEONKcFZi
ZOYwDZxHXBZbM7v1piuqf2jD4mZtqddNm8FkokJG2KiXAlR/fL6/XftsCKZi2SdYCTyEnXBakZdg
2zrMRV1a5+1FeOLH5/vbxc7WhRGmRHAv9cewHV36YTu5H56DA2pXbEs2jTdeMS+7+feH++OG89sl
z5ZFlZjSIJcUjNgZmvmvrr4wLdV/3KJ/u8DZekijvm7xlvvIBY3Bxkw7Ru8Ppy/Qb+q2gSvKSK/x
zVq1CWpHxQRwWfsx1isYIjlFvc+I+qvEzumsCD+CD4ZLGCh+q9DD5PauTmHjMKCqIbla2p3O9F6i
UVby0jHrFyGttyaGjlp1k7QcCNrjRPuZDbMzM3wyHoDDN1WT2caMi1Hz3KAFkFp8R5kLpjVjNpxz
JhYtnP4uUu0JfW5MsyR9FcztClFwjWkn4vQ/KHshlW2p//Xvr2Z99P/y2Z8XfDkDcUObpg/B9Foi
1gUztEfjbqjeIvlLBqX496v9XF/+90VZZ4u7l7tSqYR1lYm2bGPD957bHW7y8y7Z15dOgAvL6h/9
yW+HTpszqG1ZVv9RJhfr1n+sXMsrt9bu0sUufOLW2Zk6BWONNej0YdXXA5QHxEAXHt3Py/a/Uuez
E7SeW3TrNF3RXG/KJIR/i9t/n3kXXtDPlyHRV1Q0Fcefsxck57T2Tbr2PKFPDKvPqNEJdsttvcvc
4tGk/2kv7bzr7vbnJ6hxQq+7rihx1fM2q1qWCmKSjJwrPq5yrtW7gBwyMudeIh/rKRc1pidcUK/9
fZ9clBs0sMQm8O6cX6HFuAHkbfmel8+zeAzHB6m8qPP/e21xXyJCrVWAr+ESz43/9v2Bt3VstBWu
Athasr4rEkG2CmliWI1u4eX+J0sxqPdEbVyO3Fr3vLPHCsakkK0myya+z2dvMk8btCGa+T5sV5MB
3DS2gtd5l47rn64CFEAGtIR1H/j6n/dodCEgSya8i/t/vpercRv9PxQF6lph/HkzuqSR5sF1RJrx
89eVyErbjpLxZYaQBPphF/TBNY7hMep4yxbaapNDlFIkSN9zsktyCZJtfxgVjNEmdvaus7VkOMnl
LTy2Ht1uHT9FCj4g8OWrdH6Sje66Rhm6GJnXVLsG2MgwTKj0NznNCfT0SBAe+6RpbE6wrTV3tl7X
ezG0bpnm+o0sXFgSf28mhDBStqK+03GFP0cEzGzpC02jdbQQAn3hq2FfWOXrWzl/nPi/80x1vgzx
r3mIWODf2y10AKu/0y7DxlBzIWyuZc4afH+p6JD/XgqscLxpxdVmA73f2cfYZzmqb3n5WF0U5zcS
DO7XWrz0DHsdWuigHeuCNzcAveRpdVvtwR/JugyeIxL5Ltz83/vNn3/L2ScbwFZlI50+SgoeZD5O
8JT0m/rLJP9O3IYveIRBQkZT2V46jy5d+GwLRxiWR6NQf68uI2Rh26t35D8NiTuA7BD39GrmF6Ez
uAPnLxsmGegZCxQ/yHWh/rlEudsksZr2o0QipuSnJn+F3Ian1FWy3OMXQwTzZo7xg4SLxHzSnhLm
/HAPzMwbInEb90i+KgDvbjdLogNu74TWDUwGRrgsj7e+eiuEcFOLggdDJMTHzkCSISYPWv3Zpw9Z
dVKk59XgsAhiBqq927SSs3TkZNQnDTvhnEGuqLaoQ16KECqUVh9iEdug+GbhtQygCmUBRaVN7AC+
goR2t2fILDXphwb/D649BOr0SU8md9DrrQCxGyDvulkmNxmYpsjdsYoOinwYF3HD4GGTd821tFKZ
0fQExdZQxl2Nfa/F/ZHzu1eNEioXWnaMkaQKA/b4WcdkIBpqWwmRsC0AVeUDLseuWb5HNeQulTzp
WNuBvGw0KDNVhuhKH30FaY5MTIKauyMA9oynv56+CTBP4+h96CJ7SQo7CztXSSrI8LpXwHfNeBCS
RS4MfmvV8AYzpsc0ININO80EXxn1nZwnN5Fu4r/FlLYiczwYkLMi/VDR8LWo+uUnES6kyJg+0q/V
ymeOkYipW2ozfFtsi4eDPh1DsdzCe9lJEVTZUrxSMajXMLhL2M5yjVHRDHgUHRsZzqisOIN5I6eG
h1pQEq8hLZjtbcczm7p12tXwJ7B0Z/FO0Ao/q2tfRFGzijWl8JQouzj90kdIOPyM9Z5Ohb2aPNTy
PcT9TYehiEyUA5aJLSB/eyjUYyB/J/lVzu/I9WsDCoiYXovqd1QpG30kgHk1ZklQjEj38DScsT0Y
ReWY/aOqvM3L1xRU0DL47LxewGir2OICU5BpJ7Te0L12wbRFS8ePD8hDRTcK8S5UvxNmioXymI5X
C0ex0EWeHsIGk7+m4g4xRxWFG0EhqAexXCBjUZndddqvSkMHNC1uTyJ5o2GQ1eHvlUOeEFeTpPoG
vBqF23BdJ82XbNzLOJfo9WjXeIwq/O0RAq9pO8m6k2FJaYiRnxefZvuctSctg9pYNKSp+9n0UpOO
VeYeXz8G+LETFu11NcS7GV+xEC6zziMUNcuTM9jG5nO8fMGiIsX2OhWtC8XhX8fS2UZytn9l3aJO
1TJ9aMZ3V3xFk3ihxP3BEefsCmvV9lvFpEdGo8mJ8l1Uk9c06E9r+MakKQjIuQqJeW+jY4RubQsz
eIZZvqqjb8mr9pQ6Q49yLzE11irs1sc8YAKICtJYXRlXTrMRu9qk+bOYkvlq2ERk4IGzHAbS/hqh
8qRegKZefA9q9kFVDKklk3eh2TsmK3I0kNAM0q6KzZ0VhTf9ROhAQAasIB5LYbCVsd7kcXYcB8XF
Htsl9ZbS4kGisosSEvxU5ctC/DTp4lOf95jfwJebVE+Nv9bpZxGKTihPdgvTLePHCpg5BsqHTtWO
Y9k49ST5HZx8Ram3yjriXBc/XD2Jz8VUNyNOrM340TaPonwQpwCPlWmzqm7RTQqYn4oiqvEe5Qvj
t2o4CoqBSwh4O6DwuDx1ZcyqavwcKc2mjb/bGA583rlaG/plar1E+pg4grnsxy68U7jfTq9+yVbr
8Fc65KpszVWFRae91D1M2NitE93pDUwXWJQEL2/0uMKlKHbD6ZhOoIzRiyrg/1P2kHaRSWXKFktu
pyyYiWvxnQVL387a/GHgkeuptmN6h75W+6UjtDa69komoiRtQ9uAUIO2czsbiPb6fJt1T7FQ36oV
OhpE6WbVYwFrycgseZWVzNASKTROshhC2gvloNrDqtTTja61biml7gi119jGHMq0/gaPTZ7IRa7r
BjERGxzxH2EfeLOVkiWobpO4vjNmYmdCXGzWahS/mhrOUGHCj01Bb0yYamRZK7dShmja1GAXT3bZ
UP2Q1WGEmN6g66BqJ3S4c0OpY4d9l+U3VT30c7cPE+wpEHlmw6cYwTkFZEAv3EQf1cj2Im05rZ2w
DN2ppnwSkHwOrzO62Zq5xiKjQcQxpkXymbSUNV3i4G9ImXxs4ezHLBCREkDc5yQtVHOPFGIfoMVb
cv21SINDX0/XXW7cRXrwDuPzugQqieNXo2m3ZI7Y7WTewlNG3ENKaHvbtMFpjMJjqLGvocvRGcXV
afwecM6iBESPV1JTJ7ugaN3aiu7n5aYeQz8P8o1RunWq7ycx8cpk8A0+8qgAe5ORp3b5M4vd1bhp
ZQn3DVOKqIclUkHFDxl0jpBnmUpUuCiu0vUS8xrSznC/FR7zlfW1ErHI9qyN6zH6lKRkn5pfVrbs
BbnC+xEKhyGU2y5U0X2hgxHlbY27jQL9COf/EOrsNEAanb9US4cCEN4H3cTRC+80InHhiSAB73+x
dx7NcTNbmv4vvUcHvFnMhixDK5JylLRByFAJn/Du1/cD3RtzqfyIQnTNdlaKKEkJZCJPmnNe4zsd
7IMPXq0h30wFErSl7f1KHO0QZ165E8Z0jRPIzpmmm8z0Loug+oBUypccjk6s/8qEv4uMb4Z4zyYH
TORdUhSPbkcsmcZj1LnvTE0cvARKmp1fVg21XISbjIBEKIqsV36YHJdVS1g5nDp2/sxp92HvXZmj
dy2luEKX4WhwpmhZC0KkA7Maya8OYsP86LbuoQaioVuUeoR/4QFV7zTQ9fbGTqF4upPvXxZy3GQR
n9Et4x93+hmC/zjm40/robgLj8auOET+BXyCS5gh6H9+X2RvrI//+xO28lhl/7CayTdCc/yJj/eD
fGdyJ7V2+Y08avsQH1sbdB9qX9vm1ssJ+q/rlPLY5QT+atsaUW0sItP/XVp/BP3866HjNjPuwZhs
6r6b/8hqLcA5EgrUFm0TBRwl1+mlYG80hrbZBz/B+IsrgKisCd+XmwTlOdaU6wXgZnOZcz7D9hFf
MgDWGzfUfyby/n4LQykJiGqqnAE1rCW34VYX0UH/Wu79C3FZPQAu36ofvXGFed3nP5C7VwNs9tKX
nh/+zpK7kUu/0OA+3umy3J++Ggb/uKbSK+qngOlM10Y9SRnbHNnP2hnkb9/WcMJFmc3Mh0NafjDi
cocyxftWOHutc2D9Ro8tXAOo5sSXQNXbue4bigZgTEF/vq+s9hhMPVwSpGRQl0NJE/2BBzTcgNuG
8x3OYC8DMB59inbS5s+eNcysIR46iOaFQ3wJjYnsMr5CcX9vwc42a5S2tejgQ2pN5vI20N/HtfWr
Al/f1e6nCqjmwBXDz/TrsXf3hh7tYmnuTDP8nKUlye2nEH4ixBWYGAed86NwnaPdfM2n/IB+3bII
c0a2uM+Yn9EYgM2ofZrMx1irn33jh84Jh7zM0xCFlJMp2OlYy6T3w3TbQC0zJvezSMZ708/f9xLX
4gihPi941zoOKVddghZOOIhZffnAwPgoRgQ3ZdzfdlBFJ/dnjcxn0/b7CJfiy7yvfwPt3zhZvjV/
Xn1XT7kCF3lfVAjt/xw5oHGnyS20667T8efp6fNPQMPf0+dPff7VNJ0SJ0FAGyrEEhWOfZnsxmf9
A3IFF9NH4FvFpy1cDNmafy49r2esmn+rY1QQXRvZc3tYUHQguxsZo2o+ZwuyrLpyGuqtQ8vhozyU
+iK2bza72nlZklg6g57EUJUELAhIk0LUR6eLAFKFxn0H9z4VHGa5eecprLtmPFSdSfn/RxGMB3+0
L/sRMy3AfaAsL3NUgbx6N8J3Qb/i3YilUOR8XQhIg/xiyfuGuogXHFCaOAJtJLdmOldaMD9Y+Yh7
u3OpoUTXQ1OxOgpfKfiWCorH7KJ61+8ChDDKRfkBDvHcFzkoeO1TqH9tQ5QdtOJqzJMd4Yxmg4yP
WJ59rariQ5GmX8YenkYY/3SK7l3lOU9uODzlgDE9MzqYKB5Bj/wQ6x7ijflNaBt7Fw8AWSOULNNo
12YekkpzfIkog88/En37NYQ3fIHrFAmTdGfjC1CGNzWyBxWIBcfGIl6bd1F71PJvei9u5umujr+H
McETVxZ5Q+/gRf2dOco9zkuXQbfI+WjEfHATAt4LBvcSl59LE/LSIIkcjhVW99APArln974G9z/D
Xsj6J+tay+SBYsqFUdzjXSDc9Nlv5CWaQF31a8oeY/MjkhejCfLV/LxAcKPkk5T3detf2RxuZe7c
zjNKDtWtFnweZX419L9mv8cOzeRWDzOAlEuVP/oTh8DsJuOOv5B8XS7H0FSvZFl/w8fgIXDIjNbd
VTeCpjbzC5Fr76qF4I8yTXfpGrdOh7sPh8wR6kf5qDNFBuCsHe7nKUDZCSAXSL7SMe5sJB/i7NoT
n3zu75bDRZ3Ef/KpdPLjpH0oDKQWTRMxLQCbI3ev5GUYPBY887Zxc4gv1078NGJVCHpdvk9goQI6
PcYBJO7ye6khy2kPdxhocX79aMzQtIv7oS8P2JL8yQ3XAeYpfvROGF9LHBdEed9ZX1N0NFLxEhbP
1YAye4/LJQwl04a1gV4xy9iX2UQJsRS7wvqFbNTeF7Aqsi85KuitjhtahzlrH4AKTVnIgRrb4fw4
j/NVL9GPNJNvMShY12p28/gjmuxj1taw0zmAJj2Y0W+j9clNv4mSjFjaXc3+pxRfFHTidxY3s0Ki
HkEiQqtuDZjbRZg9jWP/sYwQi7ApNNjlz8yZ0VrULr0CtI6XHGzUO6cUrdZwb+r+cZ6oRD7H/vNk
YoeCDqoVWTtv/GYDoQx7sn5OceH0Jnma4SIZUMlACNQJj6nzwvlzD07mciJk4p+R9jgYV53/qYUf
BwDdG3+ZZJocg92ErdPlc8yteVl2aKI2GfuYNsOpnILoa561D46bXdZAriMD7lfJxbry9gN8IBMF
goGFxdMgvPY3I3ifCCwwM2XvpPWd3bUf2/ybG003QC5Zxm41WLqT+WI7JK+N52SyPwTIunHZ3lfZ
sDN6QCbQZEq89nx+sobnoU+umo7bc/vRo+Qqm+eBa3PQadzb7ntd7DQUJrzpRwv1f8wr1Hy+RM7H
yXrsivIyQRs3Dz/r4vOoPaZ1BWcmuaqChJ242SEmi04uUJqK695YeN/MGoFXinZo+sEhSy5rl3ko
bmftPVD6i0l+SwccBvVyF3dgimGKRSUyFs7XKYIbhZZh5S9qsoyTc1v51a0MQ/NQCu0FuMLtiOrO
AN/FaX5E2gzTDiWZstg3iJOnfPwIWiI6LndWchOA2qphdKFHd1WR0jPG4HoQ9SEmOSIzBJMctOuo
AOhRe9Cm/qJGR8CtEN5x4Nzf101CPnDal4nzVIzxl75n/8/yhzzWbyReJ2ZM3hjn2ICtx0SlXZcz
Hh/ZsergjQNNTx37XuPiNGlPpQOGQhu/Bmb72Dv3nXkvpw9U/4qwx3EEbRVCpfIwYuMKM9jZPiS0
w5rTWPqckf4KpXmAFzUAVlt0SxKuSHFqPaWW/97ukVArGwKn1GBoiqOYKcv7j16ecvaIHuca/IpW
cXp8ryfvY4fb5AhNlNUIY7SrwgbZUqC65hpYxCGyVIZHb3yqWp9bVn09m8Mxt6zbMo0uRaJdu2Oy
s7of9ShvswnRVPv7rEX3diivNOkexvrdkkEMUCfzkDH2EBormEl5jbFfyj4FUauNrXsP7ixCTKLs
wfvfleP3tLvXCgdmLGpqfnqAW7jLrGMWX9cxMneQaydy4hH7hwkforRvZ2HxwZGKD34ExqEhH9tW
t7pAsdFF7q9DiK6F7guAPSk+OCTycTC81KqfZfnetaDazD9DIqZJ0Gye9R8ieiejh6x+h/CTGMGo
Y7M0eD8HUR3M+DpnACfxOA/yugvkcuMEwT46mGnYF40HWZPCAP4017JtvpUOQo1R8axXLL0Nrzzb
/i7EaaiaNbRQamBmPZekhpMILF4n+hQlw1OK/7BWfKowcRNjeK2XxkWaPnl3MDGni+yYMhmF4e2E
nd4MAVk0aV178D4iOXGyIGMXT/lVK70r0diHYMiR5PmQhQkyi9GDgYQf68t9TGW+1aIPcXofT+FV
Y+bvknC8EsJ6kFpy3bfBvVeJf4Ff/r919n+ZOqWzdeu3913TxN9f2779+Q//9n3jcoXxG/Uox/Nc
y/UM7lrDS9P+n/8y+AvbB9UOrYkaqGVxmv+3V7Zv/DdlS2ACFO51w/jzn/5t+2Yb/021VAeXblPW
R/PW/t/Yvin3W800bA8fn8BWctydz1KXNjag3cHvRLiXcW1iM9Kl0CdAto+Ypyakqb8beV8hUCW9
oCYD3Mx2Y7dPWYH92A9iByWyprSzrQvG3wn4/7yUUrGE2di60iuLu8yt06+OXpufslFugLT+RkT8
p/El3/Dq0uLWJja5csjvsmbZv4QgTWtFBoTOpLHDw6sZ8PivnMhrh5y1HigXMKn5odlMZn4X5QaH
nCpqNcjjQxUyf/7vDHuj/b8vev/phJKOyL1Fexfm7V3jd5jYZWLm+Adqxc6mJ7OqNoZq5SmWkh7o
aw860pDnd0LA0M6k+aQLjIaxbbM5XMiPp/uy8kGs5cr36oMU+GxZs+vAPEriTt+RtbTiq3Cwevi+
TsMl6/Rj1jqj4ADrONBhhEfZXWZOGOV5RqFTZTI902BLpVZRXHilq1HnPf24tchaovp1txoH23MR
IU3UN9xY8QzHWGbR1Hc77SGBC4opQ9AYPqWuyWry6Jp/7Wb2AcrHNN5rzmy30053e5jPsutqx7s/
/V4rM1MFPI1eyP6X++OtMOLxs53PnrwyfHzOr0+3/+Ywk75Wuo08UFM3vXAOHdp1onTvOkveueZj
lDobispv9oAnKElPLe5mCM5Y50K97C8HC2dtO4vlRm5srfXl91ezEWmf2Z1QaTn4VlySrsE7N4ud
l9ODs8y1/yRQ/x22vLqysFHkRGd6oKSRxsJC5iwyLrFq5qYJifbBNIf8ngL+VjLo75TJfx6mLHQh
ltGmERbkK+f0EHL1n0aqMP48HLBIeWwcZCnqzN347G8GMT1TFrxc9li3x8I85G2JMAQpCsq9wbus
yIeNJ6yNnbLkubOOnqczlFQjip9pl+6rur720+znZAMqoHZ8+hO9/f2NQFnziEi3CUyb0yU75iHM
5OfcQLjwvMaVpc6fMSipogrtxCZzrkQ+mD+9TIyfz2tdWeHMSCszjXPkIR6Q7hpshLjyCVmq81pX
AtsVtiktTLIO6GyD3rEt9zLp5g/nNa7ENKbhemUHE6WpxH0ZnKI5BA755dONvz03DU5Kf4W0BFTT
WaNjHHQtJZedSXDmUTq8D7Ch2HjE26selHHlERH+MVmLKGbTVSY+PGgngJVp8EibISPFrmEvOjgO
lh/ndUmJbRRWzcjNa+OQs8UcAcoayKYhHV5GhPjpR6wFghLRw4yebFOkNgv5HCN5qQVPwEmyMyNB
ieaSZH1bRpjXlS34kSkm5Rn2uMqdfveVL64CCl1KzGWP+Ber0ezeMFQe+JmlkG3GW/C6tUcooTwl
vT3mOp7wE7w+EgKUfruxEPvMppJxXi+UePbmJK0yKnyHPpieUhk/uNnwkXr819PNr3xgXwloQSm0
Gmz44HrWUCuVOW5EEv/d81pfxu3VPmoXrdBLTtqL4XB6GfoUfDq/HDY+8Nq7L7+/al063WhoIbs0
Ij7I1A456IBlqz7v3ZVorsiZFj0u9NhMI1LQkQtBn505dLr1tZlj/v3uyB9nGqUKxDIWOXiU2PER
0wdUoFPEhc97hBK7aexHWhw15jI5vzX6bO30acY1AgG/y9NPWPsASvzmull0STaVFNLg4qfSFzvP
Qp/8dOsrQ+Qpm7AMZ6/KsfPl6GIjHxQ1X0VAvjFgNz79gCWE/nkQMzwleslVOpypM/abuuye0tGx
IPwPWcolwLbzF991/ZvZxRfp9OPW+qNEspuiteAZTKiwap2duahWxA2IQlx/5JmPUKJ5CCnxmj49
Ku2wwarDe7FHkR7SZWad7sTKJ/eUiE7b1JF6ygEgnYg5amQ+Jg+IIp9ufW2Ilqe+iujULYD5NKlx
qCZ2NGENzm1fxA8I3W0xS9beX4nqKU/H0e45HuXVLJa8Z4aqOEeO0++/jPNbM0qJ6m4MWzN0OW3H
kUj3fuDKzy41RWT5WuNYDvq0P/2ctV4ooY3jZpc1HCgO1OCDQ+MNn4zcs89sXI3q2g2r2uAUbybd
DxkV4LSjQZ63ZKhgg6kbJIb0jJBpOcDuE1p34uK8zcxVAlqME0K30WDg/hVStupAJvdYX5we85W5
6SrhK/qaMnG8vPkM49v0kvG7Nw1UJUU5XZ9+xMpndZXwze3J09qYawcMC0SLs6rELLDeAnysLHeq
ngSwC0+fEu6dgxFchVF5Ezd5BTSqvUs9iSjy5P86rxtL915HcWu16ZQn5VEkbRPuKnfos/sSuKN2
5gOUILapu5a1x85QLaJtAi2aPYbo2ZlTVAliU6/80qh9ebQr+XNwEpR/Xa05L7hcJXL1sTZmrgPW
IUwtuF8RKjI6JgbnDbwSuXGbCk+UHYtb3v1ojKTYjT06emc17ijb8dDWJryuwTrkWYL5ght+zcZ4
6zi0MjcdJXJRkJ/wKWZZTkNsF7hxXORlfzUFAtzebCFqU25I1yxz8I0V2lGimALVNNakS8Bvacax
MRcYpmt9P2+IlPiVpTFOllmUx6FF7nTwcRjRBq0/J2lngC9UwirIw6ztUo7q5Wjj4yO1y0LDJ/D0
u69sXY4StGHVZ1qnW+Hv2Bne2XP+s6mKR8MoPiN19Xj6EWtjr4TtUDWtYzdt+Nst4l9D2X5pu3ZL
vmatbSVoUU1FEyGJ/r2vdFInizZGW4JHa60rUQvoMxYGaZXD0HTRBfapWGh69vvTw7I28krU+oE5
IWPLq7salBM54kAhsWaTNXU70qanH7Kye9lK9JquRGLYHMsj5o8eoJYS56R6SKmwV9Xu9CNWBslW
YjisQ5GZfiqPfoKe5IVueVw5vBpD2NPtr3VBCV07jKRrAKz7nSMcdJHWhG46QuoafLG1gK4sQ7YS
wDmqo/gA1yXJFPGtcdxrRF4eXJm8xy4Kk3b9eLonayOlRLIJWtdlwgLW0JAU87PhySz7aSOQ1xpf
fn+9++ZJYXh5oB98Zymxm9N3nLaKMxtXQzhrTFEn0MX0wEGq1gcPMJZbB5S1D6zEcO45hQXQnsbd
zPrauPXYXUintrSHAhXociPclun4xg6gKtvEsU31smnLY1MACjVwCdL142A5d50GhqHr342md96C
ZyuRbWe1FZkOCtB/vrMcfDgAlOm0s2oghlqZwyJHcg9og9+SczS61gmy3LOzcRZd+RhqQc4N28zu
8bg5pAFOb3Erb+1CtyGuiK3c4toTlHjG6U/WRUkUDB64TTyTwXNag3+f6ZX7dDrQVuJZLb/ZOl6b
FIrKY96DTuIYinpTmHdfOyNF2tBHuzvJCiytTj9tJfIsJaxd0YSliJbbq8XTcrdyLutObHzstdFS
wlp3x9qaMsP/XcX4k6V2HOM7if1Zr50bf5YS3Cn58Uav8/II2Xw4iB6uZhcs9kK2s8V6W+uFEuKQ
QrMciDkR0Tq9ew+rCTRLOhrAIcupgfNy+kssu9obMW4p+7UQOeooc1Ucwwl1+Qj1GyS6yuYgTad5
3w39OxM/0Zuuc5J9nolq42y51jkl3CsHX7g/pRe3tJBe7COJ11JR4bRAde90x1ammKqvJiw4wQEZ
sOPkaPq1bozWMRrSw+nGV97/D+z61c5RsWng5iJwR6hd7LKCQL4vPOTB5ziSG6vKSkCaSsxzmwK1
1IXcrQrnRg7dF04JA/Lw/cHpkJ83ShaB051ZGyllKw9hNFizz6lqWiwSTRdxTzmb8Qa9fWUTMZch
fDVUISjL3Gnq4igC47fUpu9Nln7sjOq6du3bKDIe6rk/86sogR8KP7N1nagMe4xz4jHUMR8Yqw+a
WfRnjpUS+Hk7ysDr22JhmMFeoCRttfu59cwzl/o/9J5Xw6X3aLf/OeIKwwIg2Q/mwRj7d72Ym/en
P/faxFIi3rdTCM+VRMvAHp58SzzndYpqkXvwm/BzD3z3vMcoIQ56g+Bz8VdIp3a6EYN907gtgvcl
qZpIH6ZDZMEPPf2slXBcsGKv55hbleksJxYx4dm3uYmKQCnkZ68kYE4/YCVE/uhev/oq4ZxqY2kC
fKaOcjRD7aelw4M4r20l0MkzFSnuaMWxq6R4EFljfyqjAMLpec0r0S3DqPc7BxsBM2Sx+hkLmc13
ooG+cDz9gLXBVwLcn2rRlKjDHyuNe5gb+Y9xDAopIse40YXlVd/Yo/6oB74afRAAAoFAjtILjMGN
s8PE/cI2sp8Fy+LpTqw9QolrF9bWMOasUqgIvzdD/ZjLbg/w+f0ykc57hPn3JLWD3k9nHBCQ004w
2W3hdofM2S+zmMJdUGEKf/o5a3NVie+4njFWrtj4RIDxqSbzAn68b2x8i7WvrYS1a7WznCtKDmmM
NpqAg3PRIRB2FbmVvnF7XemAymCsQqsNJJCA40RRAEGF5pjITBxOj87K++vK1duMqiITcV4c06aU
Pybfw+XIH8KjJUW6sViszCVdCeiYOoxhhg7uDVIew1l/AO9/Bab7JrLPzFGoqDG3Lk1vJnlwjFuk
OKYWWWzRh/MXq22ij6cHau0rKGHNPSmyCpMepH0pDrqswodEK8/MgOjLU1+FtDQwITT7eCFhyK+h
QDWxltpGoK29uRLLuaiCnIs8bSP78j2x0mJXynpr6NdaV8MYefsWXHB+zJ1ucYSvGgPWUe4h03De
wCvxq/dybHs30H67RgkBoSoWGd4EsfKNCF7Z/3Ulgm3H4LA3usUxN729rMPsXzkujLDQ6PbCRXdw
3liK3o4EXQWHTVMTBU5OnmuOcKVKdr5VYIg86d+K2Hs+Z7T0P5TdVxPJ1My+0CONeG7xLxCmKHBy
qlxZbozWWheUYMZOHYYCDA8kH/CzYLySzzJqPoNWvtQ13d54ytuHZD1Ynv6qFynS9XHcRwW+aREc
pSbKyIlrt7mX1Zem6KZdl3qPrit+nR60tU4psS0wS3cGTcuPToVgxliGCG9Yw550DjBEptvxvMcs
IfRXrzCrCVNgwwM2jWE0fMCY/dYN5+Ms4ofzHqHEepeiSCGMQh7dyR+PQzdepriN7LLFYr5yo35/
3mOUoG9YVxsvZSKLDjScwNA8NKt7rrCYgG/l/Nc+ihL30xA0k4Y+2sH2xbfKMhdmOIgavEO9Jv14
uh/LyP/zJIVMwN9fZCLdosuxkkc5ieewAZJgtFm9MUgrjasoMlg+dZubDQecYG7wHdflrow38yFr
rSsbd+7NZu3jZH+EwvjFH0nqFIHrXp41Lr4S5blhOm3ekU91TYjYrk8qR8Ziaw1ZWnlj1FXkmBRm
NM/Wku53hqeplv1uuc8vV/mgCQ0s57fAuEv8vvUgJa4xShmjHpQs5mzmMwI6X6sRVsCQttbGOrX2
EZbfX0W0XVZdZLfMHzNsf5iNhepxYswbja+9vRLLIVBAH6LJkgMu+53ZNsWXWCTI6IRnno11X4nj
IWm8UctcgF5plIekNHFpvKjqLvEP500kJYjT0go8/L+5ieYWSBx98oSNuw60yY1BWlklVK1tPfRw
nYgtahbcFg/uCNxEguY/SC7vTtb8ON2NlU+hAspcOfp2UgYAW0T30lQRcn9N/+R01pZCwdoDlGhe
ioSp67R0Q/Tjhas39ykHHdSLzsT06aq+u7TNLk1Fmx/dutUwiLezrz4lfwyloAhufIyVcPgjrfgq
HArNDgUCW/KIuLSJxl8wI7aSYV56HsBIVzFkrteGXjQkFjAXTKZiEVsXo+em5616nhLNeg6T2Tda
Ibi1j/EuL6isFTr30tOTaG10lHjWCtTB/BZ9tYtJ2M8GqFmsrozgzJc3/16KZB3AA6oRMkENDQ2u
yK3lwUrtYX/eyyuBPDVJawqoP0CAkrriBJP3V3Ofb54oVvYE1SnNLsrYMvtZOwwjZR0OMGYAfVdP
DiP8KgcpiLO6oYLIhqE3itoAq9C1xJk9iP5yTjnCnNe6EsVaOnYuvPXsCIYSmYH8kFrzRoVgZfKo
GLJO5pZu1DTNZnBhpsVx3EwTrzW9LK2votYsZqzBfXZJ0RqP7lSZlxCwz7v86yp0zJ8yL/QyYJIN
CgN1al6NfY7NroY+QrIJ4VhZPV0lcO2qr9LBduaDO8FfGGpC1hXgY60m2jqzrD1CCV4/LFBoG5r5
EHl99XHOw+GTCKLPXo9p6VmTR63J6lTHUzxwFpQImgfflyx07o3Z81mtu8rygDBWBCI6R6oia380
I1aZbRRtJenXZpCyODg2cOs0p2IyRybymiYpba9CQvD0q69s8a5ySO9GkxQVZ+iD8NDbXdBd4YQO
o0yiB8/YqpWsPETFqNkWS2drc1iPm6UCS1J1OS+6yxYwmuehNyBf/x1pvqEV9YSf8AGmPyJOKea5
XoE0welxWvkKKkAN+8MKXyWbzLbWgBKfTbnr6+HpvMaVRSJMhdBw9aFKEk8awJPRRTR1E7C/9upL
1L1agrqmNZwqwd3RrIPHdPSQ1x3i/MxxUVYHMstVhnAnwPMSGaI4ls0xshBAPD0waxNHWRgmawod
kXnWwZ61W4HtfGV4j4PZfzp703LMv0cH+i9gBFz7DpIhQguCEluCZO7xdAdWVjZHCd7UTYpaxwmR
M9WMZKxf+Jetl773KGKcdzRxlAA2J5Qcxy40DrhRvpcR4IAeUZn96ddfmToqPA1NV1g2w5Im6IJf
+PxhW4RV7sbHXWtcCVi3TLtydpG8dCvQAE2tJVzhi/MYBbq9nIVezfrcSsYkglf+L67wsjCHmtzS
Alx7dSVgUxwksgw0/kHMRvUhhif64PbR1pq81roSsDrQrcyJLT4pBdqbqaLgPwKb2Kj1r0xJVVVi
iNHgL1LHOiCEINAMlcaxNdit5szdKsOvdUANW933ASLX+mEqhg8yAwnDwW3YCKm1xpWADR2ZjXbN
mjBohvVgjel0aTnpVslmrXUlYJu49jk7gdVOzAwfIq87dH3h7M4LJyVWOd03pkwgVlYpyjE4q6Gj
xaqDdO4Z7evOH7mDV3PekK2FVkbU7Y0a39XmsUJs67yWlWEZhO33RhRiPjUmV3OLh4i9kbZ/czry
zsqYhDlX2ABp6n1FjiSC1m/64QU0iHMWGd1R63uah4y8tOIZEXM0qwLjg+NvUZff3JxoWlm/8gEL
eE1Wzb5DdwnjYTu69TFNkFvucSsjo5b2hjwyjVYuXxMxM6d98a2XPt/Kf705z3l5ZQULe6oXY8aw
x6132fTNpfB+nZ4qa8OirF6FA149qwQV7fzWs16S/Kl3qBh6G3e1tVFZOvRqjnOfwqE00Np9Wj06
HvqQ1SOjtDFb1hpXFq4gznSrdPGqpfExRenYvCkwuz89MGtDri5c84h4QUsMtTh84aW7C/AfPN30
2pgr4RkBfIo0nanS+M9WeJjsx3B6jPOn81pXQnSweetY8OKz8WIUX8r8lnGx3MfTrb89LLZatyvz
3rT7mvlSFM3Rc5Gs3pqJy1b/jwy1bqvlOiMeIJvb/xqVEUFEFpd/vXvkPp/37sohQ6YtUuN4be+L
xLmcO3fnnHdj5eWVAG0sq5NWxlQcqhdwTLsx2GLHrw24EqB6n06jXfI57fkpt8MLWLb708PxdvjY
qpjD6MV5HAy03DPDde2l0XHUac/aKLDK+jvwM1DoEyWHP7GpZxpK5F9Ge2MOrr24Epq2GSVunFvT
PoF98SmsF4xAphXzk+xxSNgI0rVxV4K0q6bRTQ1twqF6+rJI9SOjdc6ZiMmiROhs9W7fpwGfFOyK
UTgf4nLYGPaVt1YLbRHenvnkEp4mTccZct6bq9Za08oGWogW9dbKZNQb+aUdoqd53loQVz6oWmOL
i0LoPZJV+3Z+ttoXNgmbveL0LF97bSUyIwuLgTgOJuyIZ2T/xKeiqM85m+sIz/09x1MuXHrkWeU+
nyg1kwkwu/7Oww4uR7Z00tzd6R68vV3Y/tKzV3sotqaOMRUsW21/y05XA+sp5EvX/z7d/NoAKZEq
spDKCpxravzVn1Vx+9iy9uZKoI5xMmnzwHdlo8vGZ9967jvsL7f2orXmlRBtuC9OdkHzbBcZLiRL
xnPWXgKvOuuEbqsVNdxru8K1CdTl2BUFM7ZJxcZHXRl1tYyGXghSGyGjzoZRiHofG/XG6rLE4xv7
qCrI4FL69qbKR7A2vmpupHzRkxbfo+bCDA+MzulJs2yZbz1E2Uqj1gwSt2NkJl3ir/NYt49e8egk
z4ZxOP2EtQFaPvqrWY8FSWhQym/3pdWN1qVR2cNVVZjWFtZpZfKo9TNhzdJo/aHZ5zK7dbNqb5W/
C7/74G75e659h6VjrzpgxlUqWXqWq9LtIG/n4ovNyZfI/X/YClUR97bO+8mt2GYLp71Gp/+hL+PL
Dsns0x9hQUm/9ZmVAK6zoesRQGkRQ/49J9K/IISL8LHGI6WstHemA2B763S2sgn8Q2lfa71snNi6
ElxllkWOk6VnPZ/uyNrXVrZcMDODFlo0vshJs8XY9i+WIbvdCIeVyarW0saqDYo8X8KhL/Wd7XY4
/ziRft4WpioyFIE34S/BTFoMrSbf2U2I8Z41LmotLaJ2GY8t4xJ0zz4mNgNX1g4e3PYT1oZGiWMj
xRyrb5aXx8BlWaHPb1rZf4spS7GGpOkCnwrpThd60e5Pj8vK+qaW0ahOOCLxaJo7cd//XnYXFjfu
aHFQ7s57hLLvdpP4dyqFm3ducDXOn7TshbuaXnw5/YS1oVei1/BTE44yWQO9tMZP2L3NP+oZgtXG
3FlZ4FQVhlhLM6HbjBEdiIjZaPKvuMsyTkHsXQXR79O9WFkX1JrXUHR53+XNtK+Mr2bfI2+NOLV9
VkVEt9ViV5uHFc4SbvezLAr5lBba+CyR4j0Hr07ry9C92gM6XAI93cLDquwif9xXntb0B9+opjNP
t2qhK9M7XOkR+dujdgn/AVNS4V2dHveVJdNRAheL8UIUWTftZxk/d5b+EC2GkXF0VUfyvNuKKsaQ
RGbdIn9FTm70Lq2wgmEabqyZK7NGVWIYRe7PmHhM+0Ja6L2nO6dEDnywN+b+Smg5SvCWhYNPCgLi
eytADN6H4xlbG02vvbkStaU+Z0EYMSjS6W9SJNpBED2Z87kDoxyarSTuQ9AZ034YouoLLm91/yHv
WzfAIU9GZylcoau9dO7VxG+7MA7axO3/nA9tOVMJ3xJjXRkftSJiZlOsmZOFfWZtobwz2v4lksNi
LxM5bXyClZXNVr6uL7VY2GPR/iShgMhPhRdK+46k13BhzM5Lbsziwsjtl9NxttYf5Xv3lRmPdWY0
nNftqxr+Zg56A9jhRl/Wmle+d+rryVgiJrQPwhCrwcdcr8Dyn7n+qOT8NpeRncF43gvduJnz/Lfb
zvXGm6/EmIoC6XsoRNbACT3Sort4lDgFFPnWpXplWFRm/lyjodV1NA70BhNNLJbc7FNWlx9Pf9SV
d1frvJ2ejuHQTBILxj+qAtgyCO0srROCS+E0Vnli17mTYQVtOOLWbDA8wvLzBr3g8pPpxrvTXVg5
AqlKJBPH5aCvCxJgrXFhwzGZpmOdAdQL04tSe3/6ISvjpNZ9x7pFcLrJWY0wKZn0edeV/sYO8Kcm
9cblRdUh0apinLsxnvZOb/RXLY3bCMj54+KhalynubiU+F89DM5n07H2p/uzMmjW8vurdc9150zq
HfEQYwxcyyfOQ3ClIK/jA7NxJ1sZMlWOIZ6xDAqMvuHUq+1ZOlhit9iUa00vwfLq7fFZkZOVERQF
h2kn7h611NrIla01vfz+qumo9iarbxEyr+vxQ2Pr90G4MYVWzimq4ILZ48ZXRQw5aQgR1Ttqb+HY
75vq+fQnXXtzZX022v/h7EqW5FaV6BcRgQQIsVWVqqsnt92e2t4obN970TzPX/+OvGrjphSvvHB0
1AJEksmQnDyncbsUElqhLMVX2UFeOx72UJK2bzcWZ52nWUsJ2kZ2DN6ipypQOBvimLvjj7YOjHuv
R1SF2lV0QJb39Xjvee8bKOh1e0A9S/Mmk8IaoXy479B8hK9WCdR1+d1E7mawEl42viWeTDaFVq9g
Kt+yNIk4kRovNzgg4opEkNVOpmjHSJYZNvkU2iKTjhsPXTj36busIQH24+uC1d0M98rtW7JCVK9F
00uFmgJ8MRV7eb4tKN9Y3kz2hNgZPNCH112YFQt0j05l9TUudnzeNq9GtGJZHGMFlZ2wVne4pR6R
28MS5nb9zrTavp39aRaRiq5fQOEfoqD3uai8Wz5lT3E+XXftMpkSvAnZcqxl0N/GW7bPoSLJXi77
o80wRsBKOYpx8jcUwQS6RIiS4eQgVhFO6V7O2ebxRsSu6ziUxMG3k5hsiW2w7OEFMGiBt9h9lbeM
wiRFGJvOBZcZrhgJReXGzbbs4NY+i49XGcmkRJiaskJ5KprHogMRpQO4RBnlIA3aO3Va3MfZbPcq
qtjUdsShBdzT6U5+8bHW043ur9upfgsUv2q8lokkPIuxGvjYBKk8s1acLhvGcq9wtvG8ahq0axMt
tO7CLv9PVACuQ8c8u5/cf7J2uhV7zyI26xjBC8iF6Miy/u6lWCrIr2Ft3svGWNbK30Kmr4YwqZ43
PvfbkNf8OLnegST8eNk6tqaNjZYnxVKmVLZhzVNQPi6nXqmds6DNJEbYUkFYhEWhC8Xc3xVUP/W6
PTSR/+26Lzditkm8gmaRwpUd5l687F74y04sWb7cRES1ZTZWXYMvl1WSn11VOMGq5u7YgYb2uiyM
iYwa4etQAo8gtI41ZnL1Y51fmeAxQVFi4Qn0Szw8b9EcAu8s+w7M684eZXEXExO1JFG3loK14Th2
ddAVnjpktboywWNK43TeoteRdfwbZJMhckFx+xTr3pXf9unb76+CiIgIGM565N9yEOEENSumQLTe
l6uc0VTGgYyVl4/xwL+lXdwcejG9oN7h13VtGyGateBpTvKGf5OR8oOOAfrurvlV4GjKTeWbrG5B
FdIr8p2IEqXNCe41NcpKdxZfWyQZQVpVdb8AHUG++6UDZpIEFKEzqCsCANT29qW355WZ4ChvYz+J
XG/5BXBRcwbzff2pK3T/fI3xmQmQUrF0EtAtcpAde2vgt8OLSyHcfV3jxpZa6KzsAB5Zfm44rKAU
3RSUHRhar2t9O4i8cngI1iYSkKj4+zS0UH9YlKMACQJbzM6evbXz91kY2gt/th+hqiHjWhW/yg2s
M4KXEJLJD73ussNWNHd5EG87EBT+/uyEzfmoZpHV3wUQNrf+GqkzUu/NEYiNPWU1Wxfszy78pqnz
tqD190rnnxo2yl/CnZcjW1Sys5+8fbxkyohgqGXorMaz8a8RioAPU6r4aV5BAUTGJD34LUqXAj/1
wssWs02Lse0uacsTTtHZXHlf2748VFI8dFo8yOZKyDD7C0xFmjEd9Jz+YPUy3g4cVeHgpfx8eQCW
gDbhVOWUqyIHv+KPXkOrdgFQO1hQ2n68rvXtmPgqKibf7TzWYr1DBfKn38I98YT87+XG3z5rMhNT
Rb0hV1zE7Qvc6OPcFgfm1yHybUgTps/pkh8KSCRf7soyzSaJAVa4mXhSNi9cdVkwLs5DSpBko016
wHluZwlRMMobIW6CrRZvBZu3ZniymNjXtoDa6xCKhAQ6Qw1W2r8w7t1OaXq+PCRLmJiYqzIeErLi
DPrijt7Rkf1ZJcl30bOwm6KzGuuXy93Y/MuI97pHVThlhfvi9fqYZyQDn2q6B6a3jcEIdfDrRBpI
IPeFQX4cm9H7KRahmzlfG0Qiifbu8jZHM4IceRPH7RuvflGx/2/i1r9pboeqfWw8998sjc9dtfcq
b1keTTyW11JwQnVd+aNX0SRu5qnxP3fzMGVHzy12eU8tvZjQLAm220Vgi/omWDWdCpSrfGjodjSW
tNyBxVvm3cRotcQtFJb48kfbO5C1F9UE+Wy9V1himXiT32BkmuE5WJc/QLv0KJRDoRcFwmFoSv/M
svTM0/I6kCwzWQ5U0RBsUEP/XTlRddQt6uR0vbepWxL4zIRoIYmw9Ao6CT+y3nv26fJZb8xd8KzN
q/SSfpIiOSVREo6+uCpzxEzeA7wYizyFMsYPLdz+yAA9eO9HjOxMu82zjHBP5qymNKrr7w4veCCK
3D9kyA9CrXrYO0M7W9i9sU5KI+pB1kwB9ODq++znJ4/f1S37L/Lk+9j1zjEWM7cuDk0iviZR/6EV
/s56aXNoYxFoZNJJtfXa5kUd5BCnOUJVd4/3zLLBmIwIOnOAlYnc9Vsiau3+68s5/splXDWHpE+a
O+5VlLy7vCJbujKRXE3WYW7mKvqGjGQhQ186c7UElZtn9UM/Vn5FDwmeDXc4qiyRaiK7UBjXkHFh
0U9g2PPh0HXxc5xWyTGlVfy5bfIpPnTObl7O1tv2+6vzhp6ULkk7tL9iMp2345gm44emax5T+qmG
i1y2oMUVTP2drCCSFE6vfgJVIA6cxEkosl3JN1vrW2i9GsM0i6boKo7CmSl78cHfHNAUT3yXP91m
oK3T140DLN9Ax9T/qbn3MJHpw8ZynVTDuWvGDwQUtZe7sfmYsQxALF5mkb/6XylfvoLmCTxDqv3A
EqKPTR7tTMNvCtQ3FgKT5qDwIz1AwYz8nJ3KyVOIVEgU9qOqOUuHJeDLXECGqRP+mH/kUUMWFoDg
dCJB67eTYp87uZTNyQE5SDYFDNUQFbsHuVCmsFz5InE+XWUL1zB53ZWxhvBwfqy98Qsn8tPodR+g
7asDvewRb1h8xjXsnfVLhUfZIj8WpE/jIBMEkJGkWa+qAKbMBMKlTdTjOJJNP5259aAN4kQ3sk6m
K1ckI2/BeuoPWbEuP3Oe9EFDoLQqW8Fu/LEALndu9piSLVYykXBqFRl4gL3552+iM+Yqdlh4fh3O
jplIuAgAF5J0afbVnTIWeBt7YTmCf/ayF1k2VhMG16azKsYxJd/ZkjanxZuAZE0UP0MSei9obebZ
gvnV2kDTSDlDl08/qXbZkQvoQo2Tt3PseFvinDITCQe9vl7g5dH5OrSQaQRV5UkgPxa0mX+Yi+Zz
2a6gwkdlsy5pyDg/kmH5B0f602Xz2Q4NJlrOH/w8H+goUHUvT7iBvHc8HsZqeSomcNQOaSiH5Lxd
GnOPPs31HrelbdqMwKxSqHUujVN9adq07w9xTLwVslsuLnmVisud0dlmzjgRebgrlKwQ3ucxjkV6
gFx9Ox8E6fdoXy03U5M1YliphChQoz4T7t3/5gTZ7qVLJ0+Rtz613HvusvicdfPx8mzZxmMsCFWq
HZ1x9Nf4kgbQeBRHAvW2nVCyXOdMcBHjmuVurP3P01p28t8u9Zfx2xQNKE7HbhI5SVB0U7bmp7zq
1+XFV+O0x1H49r74F2FrRhKouo1NjMI1Tx4Xmr+j0dwcRVzfpleiyqgyDkHxLPN6VlV88gbsBXLM
SkijDt1VvvYXW2vT+lkbr0sCJu+oP7O8KOoh8MtyrK9i+YMctXEAmocGFwg/Sj4Lf37n+P2tdLpb
mOkRZOs7p9K3HYyaiU6e4rzN6i45rRWJblLG83Ocij1FWlvrRtD7GFLE9RKfhFNlP+K4jfygzROx
l4+wtW+E+8rrHuUeLD7RiYMoo2g2zWoo1ObseE38QRD8z50gmzvPIWSKTxFj8TsNP3oHieCrVNIw
v0Z0r/E4sU2X9OR4CpuXdJq6Dsi6Pfxd9flmTjNXS7cKtsbgYiU86HLtHWepup3W317SQR3yp3Ei
DbRyJerkNJOuOijW1z9q6fUBFy7b41Z8+5hOzdRmpDOGihLM8FzHT2vM62Ah1TnRw10q/admza+6
1NK/8pqsHUXd0PhUpklziCjKt7LOd3cWWstqZyY0xyRe4rrDPAyNegLJ4vMsgcOYxviUXluXTs08
5rIoXL2wnp+m2AObWsqXgHhX6dBQ6huRPFWpL+VK9SkCBOwe1Yw3pIseAcPugz6qs2PE651l9e1N
6S9y1pgOQyMLrBkzz2553jzwNaz87Hua1Ld9PRzauvx1OTpsPRnBXYMwvPa34C46davU9y6S9y3O
qWCHDZmfnZJ0+HC5J1ukGIHuehPXEMLAmKQUB28j9WF4fwlRZpfsBKNlMGYmc4yarMbbCLqo+HMB
NkNWNOD0ds7rmpzy5VF2eyLmb5+BqJnQlHHUxAlkHU9RuR6iiB3mJHvqI//Ud/xdNrrnkajnXMQf
L9vOssabGU6dsjhqK5wUaI9S1AOpkZYPKkI8sRP6liXGTGy6CTYMcNGQkJD4R1qq0Bn5HMilxZNG
3d2lu3INtpGY23mDE0LZFiR0aiFD8DWijFOT5fmynSw+ZqYzQYHf0NqFNwMnWOW3Dpnb6eALNblh
7s7VVRo4lJpVqKBh0KgDo1EYay4DhG99FKneO+9aFkozo1npanLKucSGBRbxGxRY0iedTOnnxetj
wKpldnPZWLapMEKf4em+7xxgNGsnLz82bt8ewDHdXoWyoWYOc4gln8GWDLn6UR743A8Bi8a927XF
RGbWEuKL65jXXJ84EAh3ftySeQxA65onAepF06IPWFJk36+yk5m0zIY6lp6H7beIcNj60vhQCngH
ySZf7yxblokwi1JXDxoameuSEFyX+QeBDNmp7TJx3USY+cm06imZobMa6oi4D+uyRIdpmMrPl41j
ebT4i+U1wzUdOk0t/TLxPNfHSA456U697qGQEsaO0znFCeIHQF0FIPMEs9ONVxcJAtIDWJWLg1P4
XrwzVMsqZlax9jICyXJeRWHTFcUDETF/t+JqF2reRofS9eaDOyItdnnkNh80TgNez5DErikJlwyh
v4o8umnTZnoceJscdeVdh9amZl4zVq0uRuTcwjLOqtPogkR67Je9hd+yYpq5PEcAGNTP8A5kQcnt
1NcdHs41P3LHqQ7XGcrY+GWT+w6jXRTOU3FGTUQTrPPwPPROFiAL++NyJ5YYMrN53Zgoly5FFK6r
U54oEmFPpeDZzv5rmWszm+eI0VuhtEXCIfG9QMRN9GH1PQiSFJB/apcx3cH12EaxOfarpFtESDS6
pUfCps+jA6lQvK9Vqa9sfRvdq9bxmITqTaS8wyzyxAdAff1bHvl75WsWTzJTek7dZTinlPBTQDyO
M/f6x9WLsndzB0D6dZO8me3VAAQI0ADVxySLkufvIyWd26SKuh0/tRnfCGg/TVUvtmWYkioNZ0Yc
QGb1Xs7R1rr757cr1UoxQeopzLEafx1E0t/qLNmjWLIZ39jL15W3a6TTCHgHVp6hCxKf3TGdzmmf
X7mPmCV+vAUCzPWyaIsBXBXiMbvz9Aqq7ctzawkxMw8Xi2lK+yyJQqefkW/u8jPevW77hP7bgxdl
Z4otx3azxs9LOz9O51kdq3E41N5wIjG7y9rsnFXjCbeuEI+sNyoZd07Vljk3q/2KYpoHXWJMzVi7
x9nh0H0izp5Si2W3M+v9ykVSvyjQOkSRbxt/+OSnBaRpUco2t45zQAXyXgmybRyb172KO72uZas9
jWoeZOoPeL8igVOn1Y6VbOPYen3VOuKhyCYdRyFn2Q9oYmZBpLtvI2M3kic/64TvPWnYXMwI8Knq
K2AdsELBDdRXnfvZQ9353S3FRTd0YkdfmRTiRqxXadQqwO9VCJ3J5OB3bXpeQBB3iAtKrzSaEfA5
8RXwYQsJqzF+DwkuH5e17JuKe8BwoVDd6EbsBKZteozt2+GiEEQ4UTjpPgHypVxifVcA6ljegiZE
HJapIbgGQ0VgbymwuJtZCF16eum7YiahBBjgVyGd+kPkz9eV4GJu/3S3mja8hayiCkk6KTB/OvXR
TdN252Vra+XvV2gIEf/ZOvPKeKWsQutu9hFvIKiamgoS5ON07snyq5R5eSPLZWdHt3i0WRuLfYoN
KM9SOPDGINaMWH5y6NSdJ02aQ6N3aTds/RgLAFLtooVWkHfkwIVF+jYiW130qWM7GXjL9sWMJcBF
MckYQa0WlemPZHqA1Hcr3l/eV2xNG0Gf0zxKHYCBoMKKPT10SRyIck/Xxda4Eeg94HkJIG3eUaaf
6XwzN79YcuV3mwE+F51wNJr2+Cc6vxuaM73ysMCMiHZlm9eREiqUqdefSs9VB9A+z0ExTVemks1C
2WaFs7i5VOFQTPLolXI9gCN8T2fXskCYVbK4w82zB0x9OKkGB5C+B9VSqdb2y2WXsXi7WR/bR07u
l83iHXsBkpk5v6mAS2rX8pS02U7gWhzHrJOtCzWq0p3hlawMB8hmutw9Fe6407zNQFu3r7ZUMg28
ImzyjuBNOPT6ZUT65bJtLLuBiV8p/aao3QwfHvk04BVONXREiqc6AfEQjHSPzMBmHyNqdUxrklEM
gMXAlvQH1aaB5+xdVSzv/9QsmOU4OuWRtzU/fiyX+07rMMr9j1z/J/lJiiLUBTmWOjryau8ZyuZU
RjyDmorJsQUgUbXjgZbrXcvyQ9m59+m6txrZZt2M64FD5SVBF7Lw8YT2YZZ7YgiWjzcLaJtB8Zp2
sFfVfREjpEvUoSJPONkeL3uVrX1jT27UkE+egy8HuRPgwfJOav9Qz32QrnuleRaPMmtoARFN1nFG
F80CDXYWHRFxN2nMdlBLlrgwq2hjKkpdpLCQZs5dmS+onpOAXrSP7VKeGufKwDYraqsM9fTdNsVz
tB49cHet7k5g2+yzOdWrJYNBNazsIpBEN85jk/9auA5Y9ePy9Foc0yyirZqmcBaBtlsHdBJIasTZ
jtltjmNswDi9lb2Lp7ojCgpuEWGnCJe3SugnMaT/Xf54m2GMwPV9CAFFFT6+yz4Ww/exeueXH65r
2gjYyuvHZOjQdCxQoae+SPVxnL9dbttic7OQtuPOsDrL9tnz527wgxl428stW1zdrJ+FOk+3oT2w
GDT/jOuLyvPbqjpJvpx8Fe/0YZlXs5AWgt6jm1H4+dpWEAs/++6/0iuP2nm+PAbLpJrFtNVAZEYl
xuBM0FwkH+bqXQwOgsuN20y/dfoqlEblMzAJdWjciw8LKpKWHVe0Nbz9/qph38lWEfk49yQsi+/i
JXdvWNzqfy9/ts0mxp6bohRgEiVsPhbfckgwzaI+cP+qUgBKjUBFTTSkgksY3F8qETDl3YIh5y6v
9tzd9vFGlGpAi2Xmw+a1/Fz7dyXtj5TvsbvZGjfi1KVtiaMNYimi5THOv61VmA1u+P+bXSj8+3NS
1zqePd1RHGbz4SeyEP8kotuAF8mn69o39laZZGmfqBahRE6dw1BYvwB/tJfcf8slt6837rtF7fhQ
A4fd3eYeWEp3/vfyV9va3RaGV67ONSqcUGSxbdfdh752wJDu7Bjc1vQ2y6+aZj0ePLIcTRdUPcYg
E+tYc4WXb9bYunzVdD+COF8lsDXjX1o8oIjuNKg9AM32fWZqYWvciE81jAuq5baJZF+GXAZFDuXb
axDFW+NGfLJBDcAxNR5Ovfe6XAN3usdDxM5qbrO4EZwJGI1EtyD4lVN8SUqaBF08/bjsKDarGLE5
MJHinoAPl/NHpZLznDxG7p7ekqVxEzvWSgJ6+xSNMy+7yZcveXa3RjK86stN6BhkVVupRYVT0XYH
hLThqo6Tt+OJFpObmLEYtSgp89F4UeYQ3kxOrtgL+bf2ZriKCRPrUc6BBzw0nbIvaSmCdUmDTj77
jXO8bJi3cmhbB9tsvIqiqczjwXfRgST0MRdI0uHKVM9tGyBT3Aeizn5KOn2+3Jltio2Q1QleYSon
U6GHmsdDVE5p4CdyvFHZsvewtK3kbwSuiRsb17Ke4hpUjkV7kj5AuOVwFOpbFv9YahrE/XxIrsij
bZYzonhOfY7SiQz+OjW3E4QOdbqW4QS6r5vL1nrr7Ld1YERyx9qIdSKFlIx8Kvz5Vkzvp+6lKn9M
znC+3IVtQoyA9nghUaWPLrr0VqxfJvZclXuXcItnmQAxb+4lVxA6P1YLufPJl5pASaX+mSfjkfaH
LHu8PARLhJjosNzv03wCD8xxjH9IsMhvwZ3iSl7sbQW2DoxdF498OF7GnjgWY31sqXq3ggsgXr3n
pmp24sKygJiIMAgqFL1DYhUWOp+f5ijv3w/zugPUsMyxWenqgZbby2I8KE2o2RqODWlFFjaL489H
R6X+P9dNgxHaeAStwZwb+2Gkl+4mmb30LBbtBrQg6wlfUL2/3I/Nq4yNWU45NNdL5odJ433PQFd0
k4LR8DDKInSGIgk4jab7jjk7yT1LDJr4sHQdK8nF7IdzVZx1Kn750/qiIU+18umdyqDad3lYtkky
Yj2D6JCEsqwMIfZaHSDM2IIXD0SEy4jD6uUubE5mxPpQT+Ncl7kMFQoe7rhU/LaoUbt3Vet/ocSa
LIYAde2FVC70nYjyeTg3uVLXYGewGJrAsJYlE6TkmHckbX9IiQdks3sD+ozrtnATFubRtnOUzHno
eu1wokUFJsuVxP9eZxzjgJ3kbabc1BehnztsuqP1vCLlyZI53nFTy9ya8t8VnT1g7ycRVu7aHzX+
upcQdPh6+fMtMWdCvdwujmeIOYhwyZ2bJXpJquo+keJIV3bPEu9hFOl1PuoZ0a090GMPXidCPaBg
Faw7GzMq/e/yMGxGMjZsR9Rz17mKhzxKZnXyy6GcH3Ezzr2dldayU5j4rgEZsil3GQ+7VN5Sr/jl
yvXGKZwnRtadMdi6MIPYd1o/jQkPfTfyozMdh/ZhcXLyvLoue/LAksB3jgaWnkyQ15B6c9qusFbl
JE9Q6D1llXKCYQXBy/bH5SmxdbJ53KvT51KPWc2LhYfNgEIjOnyMJvkeRepPMXR1d/qwTLtZv6ld
d8brjMvDYhbj+4Q31QOD4OXeEGzNb0N7NYSKTpD6kWjezaPuZxbR9kWgyPnLdQba9otXrRcOAQdx
RnnoDShthYbhFLptTdKDx3wUNfoZ/r+up218r3rq1TquhW6LjzjYPqJi9C4SqHQtyuqBcmfn/mjZ
TU1lg86PomWQc/HRz+LvUVHfgWr6IxIazw7gQI7I90ANNrcyIt0HfqbLUZz1EUV0D6Cs6JGRdW6c
vnuftf1ONtw278aOTTOc1wavcsFsyKDg2zIaEI1t4/JsbPP7xjXGBIAB0qtzdxT988rX+dOKQ3OY
krx4xA0q/3a5C8sATBBYUc1tI7jfP2d4HTsvxNWowN3Va7dMtYn+mtpRJmlfuqG/JAqOS39M2CWG
YcyPwBWG80xvLg/DYikT99X3tHeqxOmf1bCuoBrLy8OST/qWDZ17utyFzVJGiHPWL7yGgNRzrJDP
G0ffOYwK0jfXtW6EeESbqUunCQMQsxcgC1IHuGzubN2WSDAFLSpIoWq6xm5Ih+UzpfF5SscPampv
QQly5fcbe7ZbtKLl0Ph4rurkvKgyCnINRbjrjGNEcq/XOaqdaHyuCdWHYsjaw6LjvXpXm+8YMRxN
frRAMad7jt0hCqtyLEEy3q4ntuwmcGy+Y2zYifScmU5D98zJwxD9K/ce4yztmritvuSpH5e1fNbK
+Y96Xhmmsyx3pvQtr/GYYoZLOq2SfJyr7KEqunclbdXBmaA9hnKv5eCXND7+/5O7dbON7dWWk6+0
S7Sf+/dkib9OTuIG2kNf1zVuuGUkl0pzPmYPbszFMZmQcFA5j65YErZPN/wynzu3caLYvxfduhx6
4UOEIycO/375499yzK15wzGpjGJcPFP20LlSAOgUg2YkDVnqZEmYqrIZ93b9t9xo68hwz75WCYXC
aPoQZ2OGsp4oLmrcTADcuyKA0YEJTnJnH1tvPaUPUuZ5ffQBMCFHyuZrsjNb+8YJsiwjHjlOLe9V
N9AjIGLiyHryol0VPcZy2tkrLfNhopQKN4Fa5zTJ+9KrqyNfmuYYJZBPSvJyr57yrQ1zG4ixyUCF
OW0T5uQPKgcTJGvGT6oHF2AGZaBjVVcnt5qhWn3ZvSyzbtL707gGcl3M+UNNkMpQVaZfSj3qnbOL
ZfUwYUu1y+pRQ/n9oWSahmTukgPlrjygTkcHo16KnRi0TYoR4aOj1yqqRnnv8pijCLzLbiLJgCvP
h2QHYWozlBHmPc5DOaFO+aCQq/44gXDqaRj3Cl1+A0nMQ9425UbwuaLvKJ1V/ABxHeJLoDy9ygNM
flXTp1bKFJSQlQvilk/xxHT/XzZ2Pv3WrZWcD17eD+7HtmEgiA0SkPb635KcKNc9D3O7Ou+VJ3C9
veKIhe80EUkiStzcJw29J37330xr/ZH0/EX26XplB0YQqyyDbpjrOfdzRpyH0c2nG/BEOM9ZTvR1
M2lCkqB8gvxU2rr3S8G625aI5jskDPf0Mix+YiKSVuCxS2cq+wdGexbEzUJexIrSxZ143ezwhqOY
SKTGi5Ai5jJ/IGR0BF5OIjBw9aBniVgdxLSMxh8KgpXzPxAbonwNpjRvFj+8vFhYwvk3B9irXRqv
2aQjbj48TD2FFCboHv+ta/WBdVI/N168x4pq68aIZtZVjHlRMTzUKQoIvdEpAt9b+9sma74h5xdd
dyz4TZL0ajR57wHvSIvxflrTdLhtJK1FEwjUIpV79eo2ZzA2b7K2DdJxbXTPhLccKtSuPReRbK/i
OEE0GqsGr6Z29glR9+kMcFo4IWE2noopyq/IYiHaTTDTAnbPoQeO4YH1vu6/NA7P45sYXLW+DMVU
+uWPaurdyTlfdi/LKv4XwskbomqexvG+SLv600rE8tBEifMhyQv18XIXFtcyAU4+6Wevoc16z9VA
D7NwxwO21uFYJvWHRaTxdauYiXNCVVVNS7BSP9ZN8ZkM/JMfVe1x1MjlXzeOzYSvfHeFiEVBK50+
jkny1c/x8ijqFVpaJT9AteSq4jnM/+bWr3qJqp7EQ6Hjh3T2ugendas75JLLvbOH5ZxjSgjoGEs9
awl9ztb5s18W5XGKo38G1hA8CIOFjK17zAFvl0tjJMbuPblNHOmySh/zhH7hmQyG9l0iwVbL/bEL
WCG/OBtfHBibgmbw99jubd5mhH+BV+DM1Xn8UOWRgOAxOCQg3zEdlnoGYMJdT5edwbLKUGMZaGqy
NqmXu8+0mPP3XVHHX6VK90qe3m7dN4FSSKDoloE78SErF5IfXXcrn5Sz2+9ZydaBseVrphvWi4Td
V0SV392xhIVaTdydA/vbk+CbUKk4lvHarHH8MMQFuXGykYG1v09u+oHpcKqqq1YWX23dv44V1dKV
sDJ+LMaWH6GY9SQSXRyln/WHsZF75e82YxmBn6LUTDKvyh59yKnc9ClLvgImO+6sWzZbbb2+GkQs
ZtlqMHo+YkNUh6TM7ytIKJwmT38rBrlHHG3rxdjf29gnpUpY9ZCPg1R3mBe23sxLjo5PnBUKhGkr
7re83bmF2GxmBL87rx1vuKMfwSEHcprJd+5zDtDyNdGH+r8/bQbq3lSz2KXPg27njQs7cQ5xBvzf
zonPZi0jun3uFpHn1JgTnIoONMq+ungjvi/r4gXSt87OYejtvdc3IVexX0uFc5B+xKEuvoEOsxPq
uOOH1IG66GVD/SZC/fvs6pvIK9CEZGzNZ35fRpVizbEbMrdbQ8BfIaNx7vq5Qk5VOCwbvs+6K7sz
j1KeL3dl18laoxQoJeLG97K8SQKAZNppCqDb5yfNMfXzhYXDOjXyBwrxpuVJNsJjd5usQv4VVNt0
uJOCIJkVRKLnjgu+ErdM/onqcvB3XgEs82SiT5wc162FYp2cIN127J36keJtCSgzFJ8T1G5f524m
J1E3lO2gIQ/y3A1JGVQR8HdycvSXy3NkCZW/4CdOFymU+1fPLh+rBz8t/bBwIKd5ufW3Ly++iT+J
yrkbR8L9+1ilUP0+LkR14paxcsr+Q8GaiL/NIteyulnBTSYX4POrcZp2OleIx7e8bzuFvFrbMs78
0fXG/LEZqy9umz9nNDosZBjveN6/5IzeyKGfgzLq9o7ntpjaPOVVjxNLpUeWRD+CN/xz0i36CL5A
eVCg2tsZk62H7fdXPWReBz3hSW355GUFvwxJjxHp0hs81w47W4LNbMaWwIeOz0W95HgIdP7zSjwE
okYsGKZmCrgW7LAZrvemJSiJuAa4itdLE7k3KeqNSR2RB972+TOfmTMGoxz2apIskWrC9dxM8ETF
Wj9CYKe6ARft+wysOceoqPxDvo3wsrfbJsfYGKZ4BTmEEycPU121BXQrWDa+U6kGodhhbnQ07j1r
W8LK1KvwMe+rJ3TxuJ2jB+08RXosodo8fOhm9QUo1CJQ2y+Xh/X2qd3/H2dXtty2jm2/iFUkAXB4
JSXZlh3bkTO/sBInByA4ASQAAvz6u9RP5+pEcVVeurtOd5sigQ3sYQ2XYD4NYvXabyx6mJSAI4aG
+vrAsP6xLGKoH2BLzCp8//Ozrh1HF5uvkxvJidzUqWCLeG9xOqHJ0cT+rwrO4lJQrDvDjAmkD04g
YLm7lCxQ4FOLBAdjbv52G1zixrqVsEmg130Pa+Ke1oOj3XQTD6IX1dI18q/kQuHDc7nbYFPHyj7D
p+omdIcnx6e7ZWRvGTpdW4mLLCRNl67rejWfaAH9mqygpquVTUN4I1iu7KpL0BhnoHwCU+Tv3ZYW
uw1S0TUjLNTWwnBlgM3ciIv/jSPtSmBeAsgAcm1A0mf6NJRjdDjHvqiI5/LOU1hh/XnnXnvG+T3/
dTIPmk1zRkn7AKXhpv2QlE3RnWcEaYGkBYScv2ImkuJSZqwhedli486nFphLSOjERNdKDstbzsjX
3uP8z//1HgHNRdun3YacLbBKixJ43dEtNSr3t3Tzrz3iIshTJlZkTqU9QSMtvR/ypvkGLX1ynAUO
6Te215Xte4kma60XbIaE8WkotrCbchfdK1hIvJGTXdu86f//SDFY3ybwJTv6ci26boctvOo6mkGW
H6vFcNbc5e2QbctOz1k8/frzFrtyM19izNqoF963G3u/RV5Yf0jW0JsVrih5Ls41btSUepdGOD/h
LOFbuCnUatt8/sRwn2fDG930/81yfpNX0Ysd0nZ5M7Vbwu5jCkveFRh4yGBMmO7okR8DjU3zsCQF
B7Nl61cjddWVmZ+7vSJ9ZDDnbbgpAGVKIOkZwdVrLOPkBkqvSTzUjW37rV4yOdp+V5gVYuSzLTPL
0ShSUgxVtJZNaSuoR0l2s3hbMnPrsiYfh7rvl0FGAJfTuH2jk3BtE12cgcPaFc3Ge2SQngo0cm1+
ixz3LZu2K1nJJcpuyvxmQlZ071psp0NIoZDvRDhKZKnOvUW7uLJTLxXV2mxuosZPeIXBpTUfZnEz
YYxV8zj84/HIEabEb1yuV7bnJdiO5qNRk0K+PUHyuD5DvOyES3XqkCacH5UGMPo8TINd8xYk8soC
sYuEeyJat922RvdNgYHv3ZQ4oGeIzqGZ8+eQu3JUXYqtjeA8GxoCe3DR6uqpA6rg0DUhlpWyxL2F
I7y2SBcH4uICtrqj4oE1XYvtHc+wAh+OhSmZPZROsvjXuoVC+AM9i0K9dUb+Xp6BFJeYPGRxjHdz
WB4gfjflZtdNmjFxiFqk6HsIe1pyFHMuEwD0Yr7a7hEsYWkleqm67b+wPF3YLvHLyN9S6r/yuS8d
vnNYKE9TRM2DlYvGrKvT7Atvet1XiRNy9+c1vbJpLseBQSVb2nI13xdCuz34Tt1rnJL1+c9//cor
sMurIem3NmmsehAJCHOVdMLcDHPmWSW9Km7+/JD/DRd/cwZfekO4Bd7q07iW0JB26Hbd5kWm7Usn
tKJfJmATzVRnYqM9mi3U2ExVpodGt610jMTX3qXBZ80LILie3Q5hi/UMbLdS3Rd41sLGswImPin2
W5gKE//dlXmJakQ1DO0hPW5PuLq6iR5NNzsC584euJPuyGlU9GKnHcoaWs8LLZa3mo+/W26wBy51
qLzMOy+6BkCvJNuXo3kn6VvLcO1Pn+P5X7lSmuGTTjbGnxaokH16y8VfgkAvFacWINN10/n5NG3t
PXHrJ3hYNFVavCUucO2nX1ziwH8WgtliPsFdLenfJaVO7Ql9GZV9+PMW/d3tdv7s5wf/69toDW8U
b8b5lKnsBKjJlxV66ozFX4A7+fjnR/wu1M6PuGgrc2MTdEdjfWrZ+rgawLCiPrszAornf37AtY90
EcvLDJPAwSf65M2gqzidfbUk3V8kF+dff1G/xXaMhjVM82lRpav6Zf1mKXkLenXt619kLqqRJVSt
V/zxRYebKC6n25Au9jiX2QT7JTnv//yFrizBJcSriDKXclroU6E0/Lo3qLP4esW1+UpbnS67Pz/l
d/cjPtUl0EuQOC0nOtnTFEHnNIFhWJ5+HrS+8zy9Jyk7/d1jLsKZg3DZJorQk5sZ+hzT136dj2rK
9uBx8B17c4Bw7aNdZC09SDXLskp/gv3gjhtX6WFC6/Mt9dZrf/78z/8VeQuDBLuB2dIJQPi+Auo+
rWkyukpE/VueXle21yXMi0Hs2qI1o08q1/dntsuZK5ADi4A99vHPi3HtLS6CO4OvSkql8CcbPWcA
n8hRVJnJ/i6yL4WpVrSXuiFb/KmTpao1w2A4yd0bg4Erx0Z6EdnMkjEZRxwbSRI1vEoX6j4uRC5v
HBzXvsxFbDeZMpkVoz5pPn2CkvlrYcYbkbi3eOdXfv4l5GsYQmrN0qSnLmn6XdNTgen8m3/9d71L
xPJlijf2yrXdXJATt/2HHiCWs1sbYe2+U8Xt2QvRkuGNeP5dQXJ+1EU8sxBCFEKanmQMNsuQ3BAW
1RDU/LZk4w2ypPdNO36aEN9/3rHXHncR1mtjJoUsnpxAdDiF3u1zoh9yszzGLTSmz2+W2MPyphTx
tWU6b49/hbmO0tJsrlHIEBTeT+Tt9H5bmHqrKLmyzS6xXwYmD8onqTqZLv+5TuXPdIjGqi26t+6o
aw+4iHC6zESPc4JzautwThXbjREjlHD0WziDK9fGJd7LJHD4UrHUJ5OYL3FCj3IbbsAX4dUIr42c
l2/Q0K895yLeo3xWxGl8qWkLN4Tn+8EtP/KeHdn/FNbeesy1Bb+Ie3isNnmaonndQyanMjZWtQzb
WyfildW4hH61jQOvZVwnxKXzlV+asUIxAK+uBC2DPwfIlRe4hHtRFxHq11WdZDf/cKMxOyDdmzdO
9CtX0iXQK2SMuKkb7anN3G2Ks7xc1xcQDL/04/zGOl/7/RcB3vQBrtpsmk5RuaFkSYb5Ph7at/R/
r/31i3huetaYjRB7Si37xRbTdu/tNoXujbr0yib9D7SLtFOhWjueJlfenhNmq7tD1uM7FeqBkjc1
rK+tw0VUZ/04wCtzMycAIzZf9egUgqsPSmnVCVl8WPpSfPi77ZT+/wNwScCCgRPbdnIBqHkME4p6
DuIvs6j4IqgDQ98s9ON0yiDwWbfZFn+Mz+7ac9tOP/78AtdC7iKg5TAvrBzleEqItDWAowArgEla
FcObCtm/X43/YLnYBnASYfN4mtftKQNJ9czdzkt2OFdKf/MWRXm+6P91D4mA7AwX7XBakQ/KSR/j
gT3YnP3dPfQfOJfMt5WOshlOZBvaGpouawVpTLXnetnqP7/Cta90EdjcRQqwVnwlxaNnoxd+QGr1
0NJu2S1D/+nvHnIR363N4iUt1HiKYYd770uuPuDebvYdZ+sutaCZ/NVJWFyKY6GDwpHc5v2piadP
pLC3Z3L1OQ+Zocv+xjN+f1gVlxpZOuUqg6Bxf8o6TCASUgw7aqO3BFavrcdFZMMdeN0M7doTDtwn
uEDdCbZ9PlNHlXyLO/T72PsPiCtTW7ksAOyeEtWSz2hWt3WJCcorNAWn3Z8X/NojLsIboDe5ZHkq
Tiwn92viuxpZdRUV+A9/fsCVRbiEcK0dd+gCbuLkY3IcS/dddv7jn/90Qf+HL7psMbLyP+AtJmZA
8GEjv/dd2Fq5iwi0RV/gKJ4ndreyIpcA7I4RhIrrkZFyxmQH+s3UgxQ9qDyt0BmIoSas9US5qDAO
NUbDGT6LRNh73Uw8VBOMm2HuN1AoJ+0g/ZnyU8b6GWsxLCFLfoSAu+QnbI1lxJ9GvqrI7Fq1+OxL
ppZBfwtTu06iCmrrm9e0K81y1Gb1fK0EQUPrCK5Z0a5VAbtFruoWQGkfA+8fkr2Z0u646owN+KEa
XMSPaWRHPVckIgwjis5Sn8aVt6HhFGaZedkgKSqSM9dPDoK6Z9PyaCQVgxZd8dAUWTCfiE2A/ewS
mLmtUdz+lMM2rb7u8qInkJEbVJTcYLrTRPHdkMHV6EniJ83bXjXT2L3O0I+AwVkB5/Rtfhyhm0Oi
OimXPuqgHWJUu1WJzcrpGdVZ4+cKxtQ9A7oRsA8qKyD3ffEtoybtD3B2jpCJZtHW5l9WqNU49r43
BMgheHEAk5DsMqhbBlclHBP478SYdn5Uvh8jVXcpLTJepz7Z8k+jIx11tdw6l78s5ej5t5hNuR73
PRmKyNeinycIFLiWl8Oyo1AM00OVQEFv6Kp2tS5pqnJOtklVK9zishsBSAEYvFJI3cHRHMooXQqZ
+I1lPyaOCm2oTNE2pEMHmBful1Salekz5uqC3AuzRe/Kwpd4Wat9U82bmsuT3pxgt+VCY/qPPduO
vJZLEeb+oCSZlq4qUuY4qbdR2+1VEhe3H62Bm4e5dwVZ86US+D/xoUJffF30EWhhSs0BwGcOWFjo
RBH6KvjyNZ+NC2GfrgYGKoeJBZHOVUkJavBA3eZ4JbGZ4m8jiEvlVPe0YPxnHtN25XvOYJf5GCVd
2vf3MesY+x5F3CTyEFlFmm9q3EROKqj2BvHSbPgpH1Uqt+UJQ59perdkdFrEYXYzJ7/O7C7X1mmx
nTWz12gI896h+ZY8hbNXYrcfB8iGD1VbTrM2uxyQE/eSs20SooIXoAs/AsYec/uAc8iWD4HlWeN3
c4TpXQIQSZ6jycmNGllf5VMLQtqecPigbw/lBHjwDwvfz0zWYzEV2wMMgwv2DSQavh2HeFuAHJZq
JfRLmURdURyAU8q2f9YwZvaOxtrkfucnK+CgshJSfAUUTzh6r7I4E/mObvNID7YIqnmX0iZXTwS7
KrnbIE/pHrNFRe5Gr0yYeylD5OApEwcyPmxrWNuPek1D9AkGkTqfqxntugoiqynQpXLV6XpUnOUD
TGESttBPUyjs8gVe91Gz1kO6jM1LyQKZf/go511ZAfpCptupKVNUjspDPRgEwzlZYWo7KqGf57Io
W17TniiEwNgIcL6qsk/NsB9skN1PGW1oalSTnkbzMqbWJmd+MGRUemas+u6FWcI9wHP4N+jcLMEf
h65LyFcymrI9oRm4RLsecLWSHxLntuzZJWtLP5bJNvijxDGIEXQXyTj+7rrOAxRapKtbxocmLxwG
rqkfoUQKpKjx6G9FSaJf2LlikXUgyYpEEyY8YKp5GhI51uCvITDpFEM54ZVL3g9nILDnRVxx2Oro
e9YGrTgQUi6OXuG+ZtzHuSNN9sm4Mip289rELX5u177k8yzcYRNqm55XCCMfZ8N0CY5iSw0fakQj
Tz76vlvTZzurfuoqxzoXvYLTnBhgemlfQhUX4z7Sfkv6DsrnTSi5EVVvfOp03fYSblE72EZZ8Qy7
WeFg+JGmsvyHDLIn77nI44WfTY1XmBXmVk+/0t700+fc4Of9A2ymDt9Sg8vp7IqntMc4qJn5IXUq
B7tdsTY3nx2RrYGSOKyvfN0sy2JOvusUm6pCRCbTFdxgzPSM40Z3j2j0ie19XCxkEHWUhNH/w1vT
okSnQ8vljZvnCUg5LOwCBbzMwDHxe1Y4F562JuBsrzyIEDm2SuB9u0tGkajjvADi0FRicyr7OWLw
qmGtSVjnn6iZYZIQw3UgetyGpBg+cwXD5UdIUMNObkl7X7i6bdGcfYHsstzuyTQM4iuQbaX5krQR
K2/ZtvIVBgJbky30MEfbkD2nCjZufeVd03XNPXKUtn3a1FjEdNcRWDGUFc1oFt8UHuUWkIUt7ibA
PeAn67oK7RrdtlVOPGYZNxyXs1a3KAB5WX5sZEbG7l1ApHD5sAjALf39hnsTo/RUqRFSLXXJWbsc
TaTLdDxw1qtFV+C22flrGeY4esRpiXep415P0eswjKmD9eE0MpgXETkPN5tD+ZHWhWhV8hPxS1RW
yTRyabUhbflacI+9oInNMwV5y1RnxSHYotw+dTlAmqHCNU9x7QgmWl9HzUhxctKE0Z1Om0HeFJsq
2t1o6Nrmx3Ja0XKrZW7iNq7mspUMztA0jz5bo+h5TNcz+j4EpK4HP9uMTDcSNjH5e78A0DZUc4w8
dqtaOW7wMGGdYQec9SJ8K4dJkLrM2rV1x17yFnUmNQVO+l3D+rDelXJNi1NDvFt1ZQiUAm3VzwJy
OtWQ8RzRHvJohITIommpdLWQCFpHR4vysp+QDHllHrzwmm2V4sW6kgMWM9hnIdAp+SEyzVlREeF6
zGWjouC7vGPLDLOGXNrhhuXNqH54n2qq9vMYb0MVt1GXxAfexvjGTeq+p3hROCaKkHindwPJszQ9
aPzXMqvHPBb0RIY4mYYbEa0yuwHLTw8Pjeq5eOI4BaYYs00foHAK+N+kHmQLx++5jkjPFcCBBAd6
ESx3GMJFkZx2YzyF6QtVxItqLe0c38ZMZMcE08wSHiWFpA6pp1Xj2lcOmeMA92Df8KSpvXQu53cw
bfNEQEpJ2+Rx7Ns0u8G1wsodck7fkJ3rGts8J3Ly9Kkrkad2u9Krjr6WMJ1q3/MeQN9QCVqsIDTo
OP+8+rTNXkajxfaVbMATAPetZO7pzvBGCthTFTZsou5MNk7vtiSh4/c813rNq4lGurBVzh0wZZVb
VWLeeR4vRwfPSITpQGLmorpPIxwtUFhZcJFCa5HJdIS2Sx7zX24umf4wiE7SW2B1U73cpTJPinAY
TU9h1GxkLqMf3JVD4AdOu9CsYFRo2byLkDyMv5agUrVUugNLx+1SFoc1rcs2gqjmkmSRquLFnkHZ
+NJrlqFNYQf2bkRGZn7mbkRCXOXOWbhubY4N4p9hE+MyIolN4sVXiQQIzz/0uedkrwqiFrqDQhCo
nzcMkHKAaYZmKXCYmyxbY3bn1zYdH6F7tESndBRt/zlIn3RLNQJakcGTIUCRAZhUHLheP8CjVoj3
ke63exEvhQJgeMZ6npzdiuGBG8k1VEcbqUh3B5ieIcNNLDjg5kfBS6V+zDRFNbiDSVUy4B4vxtzO
xxn/0rl6HrEy020voey2ISXITOr2UQw/0uymb0dr1R7pzKIcigLL5u6G2Sjp3akI2ZyW+5JY2kEX
J1AzHjHhVWKrR56Uwh6ghvU92mRcQ15tlH6H7Jq598VoJDVI5s+kjDo40kZ2l5AWdQyaHkAitfV2
ToTandyaeFmQLpdMdIetK8DaO3S2RXZQmXHdmh4ZkMtgCYksaRY/NzYriDEUdgjl5xQp4PAphQBw
G98i9yCr2wvXOg2Pn7WnG4zPRd5s810xc1Rtd10eMpUcLFtIrg4T7kHt3suYkI2ihdiP0FHH+7iW
ViNhxMsKRmZLcT8i+XACqwLoyXM+rgv7vCVKYTnjXK+/hORpH1C9lYodApp5GZLADqH6upg1b78L
4P5EUWXwSiYIZsjQFLqOJ9givirQOcj7QmxI4XZAzUXsU8LBfH+WFiy5JyViTr5YAFqGU7fYJo0P
ZbcWqMvabWZFV/cOs8WsApWhh09VX6xQXcJ4BoPrfGeatuvZzo3zsvId+PVQEs6YmwyKEx+55bHP
fNITKE1N2fAeDjdQhoBqsgN/Zpd63HzjHm7JFrVUaHETpbu+72xx07AlnwDWbOJ8K2s72pB9cTgZ
tq+9htX8ZwcqPwgjix/G+KMUXdm5PTDK6ANXMOjhuNODC7a753m/0X9IbGk7VRuif4L1+pCAjb93
eRyPMHs1aaPoMyHYRWvVwTs1dNWUpQtcgzI/lZ2qs5ZP/ifNoB4hbjdwO3E7TSWDBXeFdwdbq0qE
ZDLBXZVa/qpNsyTvE3N2EK86nMk72k/4vwwy5eC5gvTq9bwrwe3zYzVQGhjfI31rt9d1a4H1rTOU
ItN9AtJnM7+m5SxAmQPjdwxxPfrWo+4KbdfSsTJoHejyUWC2tRwVxU4D2cBmbfIhTsKwAEg45NlZ
kx0J3fAzGjRPATWcXehZPXcxNG2RF0xz8UHi6pCqVgKb5NyEWJfiBqZK2FZSQCjma7zOU/q8JT2q
A9L23MKFvXS9eRzpOKePdt661VQjB/ztnRAhxLvAshydARRGTN2XHuwUVfGtRTsYeRQh8lXnC3Zi
Ba7mGJ6khnT8WFlOk+gbSqKpAB2AzxYUzrWh2+fOFaDZVoPSctTV2ZNz+ZxSrayt6MoLFGG9zs7u
EFOcyOhbMUSZ/QZ8bzSlj1A866LHCGBzOUNE28caSjSDJ4SzykGw27Y2yV+GXMnVVQpsiu09dueK
81220OtSVSELtBLuVQrsLYUx2TBEUbXOa/ariboRNQEqGxPqOVaxY3WKRhBBubVGy1jWJGze94fY
J6Fbkb4NqrA7kBsKc9/nptfLfrTaAg/czGm7wrZwElMhH4bBFTEuN90YPu2nBlXZmcO+mdbVkJVH
jwfTWbib0ypBkCU/syiCCEqtQq6jm0y6KXzs4s0ixUHi2NsqBN6+DAUDk7QCc8giY17XtSQ/OQ8F
+dJis7S/mqmfgkfirpf5SS44bj6WK6TiPvAEJuldLZYtye+HlJoFhUyUTNkJUgFn3XwB3dMeJX1i
OSoqTiYdPhcecfAuM2OMsPLYWfOJuYLCqdMrnZkHwyPFb/KoGchQLdI27S3jmG8+9ZuOPMhtcYHg
rQnk/0VSDSiJukdDjc4Arg+kCw9jYtL0YzqgDXBD5qmZ5a6VMs1eqBBb8wQpOlWKHViVM+AKPZg3
oDFsSWaU/jxxgUSkTsBzduSmmGfwQtIx9vCDA6LSTacVtUUzH43xDq3aHpoUfWWZ36bjloE+ySDT
B2/QpcqSrkGOmgPMAcWeYoNv5yFNgkbiYVUcdIz4T/P4y8RIu2zVUIykETCFo6IB1aVBaUrQ/Ed2
97LkkMQ34K9u0/AjiVWp2U4m+EiQl49oCgOq8xkz20pyKE6ge9SjMzfV9NwworBjXnT6CTE4d7TK
GhM5wGRgqaGzekbuimGGbyf+NCFfaFnNILSWw0hpbCPok2qkmt1rwDm+HadRd/JJZDQJX4PrHauw
cJYiN4R3qD4UNmXJc3FOskGmKOwovrTw3p2Kp7hsQmb2KlKtj27mZCjbcIxiDLHSvZmZYcMhbUWb
+RtqiQ1oIKH4HKbK4sbIxrtzecZq/M/FR6TSuJxqrSahi/3qYSaZ3OQoO5i83ZIhAwBoKKz1Zue9
TVDnCp4osG2QQ1rzAVLBMh4/xcrD9afqGTqo+k4qNOj4bQTZWT+/GM6zZ+PHPHvKEDcQkSaRQCKx
y5YYyugTFFR8dqLl5EfUh3kLbG/GC9tgmCKgg7I44CP3KwldX896gmAgECwS9raMY12Gapy0wliN
yiX6WmQkPRTZ8rKmsW9qSbqe/IzabrVL1c4C+WOVK8fIeOfEjAoZp7yZ+uei51n7XY+uV8cMm6jR
dRNzAPXhv+K0mfFeI7qMhylJuuTrOiOnweODhOU3mhs8iV5WB/WIDFNvs/SqArpCkgPuvrFRtxYV
sWs+NEz66YNfetO9YsgY6Rb9dm2gnWS6FD8ESvH9B92zeLnPGW6+co+xFSCK+2HqUv+Y4uZFdJWl
MRQIbNxpfdg3JPaEHyaUcnKry8km/DuMvVmBzzFtWTvf4QfjFK0BpA7pUdKp13tG5Zi+rKEEIKT2
C0O/izSpQPDpwuU/4pIyYLzHJBrpR6S1a6uriUDx/1CcXYEwPtPbdKO6aCPovfVCgxTVowBC6ZQa
5C4Dqgr9ZPqWwsxKJTnlB7QaMG+rsTgUsOwMulKnGIVz+5oOODhPOjJDMFWOikC8o/CCzz6psSn5
T91BkhXQmN6uDhw4tEfK92i4RO4zNusYXpBBk+Kdj6A79eCt9N87h4u8qbR0W7kPFu09jcRMlvE7
jgwlvuUkD+573zHcP2mfJc2ulF2pdqoRWoJwGQSdqwz1ieO1Rxulf8ZQrC38Z85Q4ZAaa+ubx8mH
1O/PBgUxyrZi7GEQCB+MMP9j5zZD37hs2+x7vM2t/5jiELGhPhNIs/XYpLlsMSR00hRH3PzJyzAa
nu8WNP5CpWfkwGCQJy0+rGzaCCauNs7raEQx+dAMs9dH7Fl7IFvS4rPwcydc0JCdO6Lz3N5zlBzL
HcYQsFdL0mQKNV54QIMcBCm5L8to+9I0Y/dNSIeF6qym0X2nYcKEiz6NlhgeCLBArvpyXtANAzX5
LtA5f1pRO94T2nbvmFGoJWhjxyMfaE6rlM3mW7b64mOzDeln1ObZK4u3EHZl7Nzt3EPoNLVnSoCc
kvEmg+HoUHsc9ebGwhkvxhcV4hPa+OFlGJgOdaPn9NvMgns/MAvBpbgpFoyePe2qufFkrjFSsocE
ichBkEE9bg304varZOsvuTFavvRItrMTgQUuimitEomW+LS4/ciVXHaKNeq7KdP5riSBIPdtus3U
K99K4N/dNP5AT4eZVyiQniefMzrAB7QPoabXIVjQgihXPd2AF1TON1sQyQYOBKzDoWo+EXqbwgFW
V6VtRHxE2MFsDaAPme4ao8cvPQsxv5lgyoGGQzbRSoL8P+/SwMPr7ONwJDRDLrC5HkIE42r1U5lM
c34W7mWfJjgg/RgjA2VotLGprKFQMuR729H2C+vjAmL8OV9FZRJdDI8A0ZfRjiy8e4Z5yeJqT1lH
3pWzYi8xiIZbFUOFYLxFjkLeocGY/pBJgSNPuKE8gnOqZAXF/xSdLhZtLL8FvXYcb2e0jPQegZgl
uzJs7BGw/SV7ZK6DwyEbeuYxlZnHFzUG2VbEpHKsCJCpx0gaia51j9QPaYefPlo/YDnRaB3Kemy9
ZHfoazey7qFRBGx/SrmuE2s5jJ9Tbv+h22Tnp1XGWtViXtLPqEMC3c1FWEDC6rfwGRqLZtuh5YiR
n0Ex09U2n7V4yJLSkxtDkHjflAwuzOjL5JC3py2uM1qhIBbADsabx6TCBcHuWw+jhiop4uQF6S3u
M4hNcmSYot3SW3ruduxHlPCPC2NRvAOPEmbeaEUSW8H+VG63PkLrr27SFWsPWAAQuWjsL9/BHkRP
hbdQjztgvsiWOwem6j/ox5Xy6CQE/m9nrlFJjbmU/h2Pzp8KXYu526X5SG8p6L9dnecufyKUyVPn
+WAP6SCxa3Meo1KE3I7ydw6ZKa36lTpI0UIcx+9wCOB/AxXFfvq15EF8KGi2aNgrrzM5wPmi7eqS
tC07yJWhxayjktNjof38QBdslFuBDEe/X+jMHvtCFNlh3fLy/WBngelINiC9L1v7NZFAt9dMr+29
ov/H0XktRY4sYfiJFKGSK+lWpg003gxwoxh2QN6USv7pz9fncmMnoFGXsjJ/lyRgHOuFm/+G7UDe
9RJ3dZ+M3NhB5JjW1EbpbsJZ1NUoBTsUtx20dWQ64IYmTfd9CbrcZHroFhfMrVYK7KLfyyenqTj+
GHys+xzK7Lyt9jbEKqjyK89liC+w3CE/eZ6vReJUai14eNxy4QoL9irm1H7N+rybL0s+OuvZhwdV
RwHl+orauX3wvdz1HjN74dXukVuUycgUyC9Xjl8d+xrDX5vt3v6Q1jV/Nz2TfrWWFdP00Pup+DM1
gfjBVu19r4WXp9x2U26VD/CFQ5qAeBRmVNDni8ghlNuJWmUNy62o2rG4Aclc0s9pmApm1Z7G/1U7
dvVbT7Mk8FTu7nRjm4PD1UToY1+CGOocfVRJFiHo4m46r66TQ55iLzPH98WQC5dmjzCuuil7ucHp
O3kvImR5Yx6PY5bXoSVhOmP+SnP76XEf77e0IpZ61PB1kFKDNtyIuIhhPOkpa/6mK8X5CFgyiLPJ
v3HCHl/WdvFWW45Rw50t45mPZjJwqRTnDt3edgpsULNwsHNID1zm7n1DeGvKAH4t/NyObnOqG2ed
zplZbX2cXotXorVffvW7X30WdHnDv6oXQp/SvjAf9lXxsayOnafhrnz7QYxzhdkSGcPFYVPco6UJ
bD/QgpYfa5dPD52zzh9E4LfM0IHR0ZrPq+0cPd/MfxpdySmahpnYqL22EShk6JSjwQPiFgVBIKHW
TBeRb9r6hjUrRXtg/Yn6NwrL6dkdbnl7e1SDcFcawXQWNyMLcv7V6JeeBF2RE5oqEOKgfYjdWwsR
0jljGm//6xTMOnO1a90Sra2fNw2MefC6PfBOVVME5rczzdbw4WSFqA9o7nyaFFXbd9U6jvmh5QIy
4qEaVZ1AsHINmmPFzU3ThkAH/mD9D3cq40pHyWdOGgej+Ve1i9/8a5rC1knVtFskWPv9VOmmsUOj
aLr2eRHV4B2rZfHKu5Q1vPPRgKrIT+s0pN5JeUyukbWbm4zq0RwfTHOo1MnKkRscup0nd7eVluxO
jT3tznlINT9ykOwViceysMyLbcyl5LRkaAX0JOsmnjI83Je0om0pQqb6okwqF7D/SD/iFVFmuX3L
Z2v1o18t1X+C+c2/2dZU21HRIVyh69/y9a5ZfUBUNA4epTIVQfCgacPr15kUHswFMsjLZjkW2z4F
Q+RYLksvJkRz6tsSMuiP4Mhi/+rWksOjt6Dfwn7w9aXgHsrifRjSrwK+4sEEacCOt09cF3M3CJWQ
CZSXzJMqwHhTFoZg14HI8nSDpGlVW1GX/bTtfsfC6sbgOLHTcfjw/bzS/cc2OVZZP5AsY1vLZaxN
sy8RXgcMQ/YPWVQprQ3MQO7ckO+qt4W9XV0j11CxH8KesBpuRrE+LF3divvCFSS+Twql0L96QmJ+
x6Bd0dD7PsC2txl7F2EA13Mfuqw7yh9QjxgBPhjQs6isWgZ1n65axnQ0tRWP61XxztSbvfdWOqzx
Ugfgd16QOlzpmcgBgi1ht7eenaMoMPPKcGJL+Xo4sXY9eCwsa5fHdN71vcWZzxN37TeQy8w0nGiC
GwFgnDBPh9D9xQbMwpga6dnT00nUsuoeW+TuY+jbQffOuL8+yF2of9wFzocZjPX+1PQe83k9jj3i
3Haz+4dZ1pjOSGR1R86L3JawK6vcSIZmlHT08zq+V3Sy3ckMgDTPG3IYI3JHm+QL38ysLM4WWd50
1476Nt/hrqJauv0LHVeaJo01yOZjGv2Rq9RPvRfEL9aj7ozaTupOSosYmL4IVH4QEHvcv7psLyV0
8Uo1y7X5MLVW1bzovejOSCXq5qHRcihuApWCfCxuky4nVJzsfdfYDWabRM59mhPhD5YOLTK7SzQR
0tpjxCK8FU0DJB7Tota0VtKzy6T0vKy+Gwsfocg8m1yFfVZ0S6wz2+rCK6JUnfsMO3pY85WViTOy
kjYenFpUSdaWoj15NvqUWwJHhxfwS/93K+vgUs1mvYekOpvmY1lJ74+nqr569yGofkqnJ+Wxz0kS
ULzF5p0hJCU47PlDAABSS7/usA0+sqbN3i9tM1BWZbr2+tjkVGUQhmLxP4jucPavVqZulkcc86yV
0WLpbE+sYcwemnYBQE6WwmjahwD+PIsD2RvybJnkP/wwSc7BA+lWI03FMlLj4I+d6QVNQ16/j1Ii
9WgR7MjDuBWuFa5ZEby3ZhP0dzC/61c+GPN+0IaXrW/9JpbquyKaywScVtJAFVYt0hc6MhvLf7/u
NBnqyLeE+OstZftA97eMRxCr3H+0vJW1CHGzp2qGwQ3YLv6wwvl6l8qZJsjNdSEh+bSsZd2dGWnG
NtkdmRcHXdnKYq+MvdjHddY8bgM2Jj+q2qf5sxbt2WHf+QVrCC1Y9sRZzCGLa6DsNxJ1MnmGhLWz
2Aus+cNTxIRQkSwa3ME3xkQPfLjINPrxjNaguc9Z6Jto5tU0YQrpg7Oxtqk45ohhdBfNBEwigUP2
Uat73ctpj2tLDtPFVykAcjjQhRWXdspUmfSDkQ2Ju5jZ+LgAW2d/GwZH48FIiytq2AFDvahVrbeG
tfT3BZqsv3i9TD/qlgW59aydcQSW3mf7ZrNTMnTretrlHbcV/9ebJAdppyO8c9ateah6uafJ1KTD
k+lUwQ2J7Y0f26Up7Mhp03J7dIa0e9t5KkW09Fke97YGPzbo875tmuaT2NHy/y04ld1pZaKukx4F
0d/GX5xXhCHDBVVt8BuIbHwdp8F76tHOvDR10xrh7gzmh1fS+4LcVvs/pjvYBaa6/HFhmdijwyj+
m9bkhoGBN/37VhSB/1MyddtH1bpSRNCKDOLAzdm/pd2AIad+Ly59O0iiqpasvd/hn/8hsqVpS5HG
xKx1Z8KY0eucfVqKQ6ZQMpxwgO8QFqv2OtM+LNbaqQdZ+prcyFwHksyHgtU7ApJ2jSB2VEdh2SGu
TDovJi7Clw9pK/T76DvbnyzgfbvKebN4rGcogr4c9THf8rI6ZrNaljhw1urJ31T6REk1bkmvKP+r
cSidnfGa8j4umZkiD4bV2+D7z71JVxbXpi7tm7HTw3yTTXIqT+teoSUp2Ec49d3yBmDtJKOwOwec
eZrMP1NBwcxZDPHfODuDOKSYRoao2m2aa9pEdz+Zjt2akQBEDGKHZO/ykqGmhweZM7oAeBbnnXHr
CgY7ehySNLAzL+LE+ahf8rVP7I6eJkzBRO7dohjmJKP50xHbUjr3MNjtVN4081hcct3WyyEzajMG
AJxB+POBTJa9t7ItqbyiyiDvvd09gVl170gIbdDtZWrMMEUrxBYtEvAu/XLtAcEckePVPuMS25Gw
spKEa1Y05oPnJmMq80cdzNkc8cFyMzRNBNBOv2T/Ktop40hnXatL57XWEm/OWtsx8rTiBS67fLB6
v83vIZGVPg6FstMDwqiyuVtlP3WnqaIRzHaRAuwrehk/GPPXQXLwrDTY7htiJvMIOF2erN5ENZ6V
uf1Uu/N8k3aleLW0sJYk1wZcAmoVk4lLD01k205ehbaeCP5vWF4aTjrLyhPoZ2aeHekthJpo5b9R
GSU8/F7ShwJKtYDHa/mXrxk0mwWt3pe5TjQafSc5dK3RDuF2xS9jWy3rEkETBCJqita9G01Lhtjh
1xNfKejXQg9fLkAIs5FJJgmAACds9mIwrkSpJLe2ZYRkjwwRXx7k9XFCF8K9pYxWxNluL9Wrtdb1
v5aE66fKVCzCagG+I7UG/L1dVZKw1BhDPA7l8saw0A5RWuxQokZVEgBIGrt/HlG6DXE/WOVxDRr5
U5i+X5/05muWVrYp40duaE1WW+q4SVAL3YcWNyb9v5WWd6KBeYvNusnOOnUorKZPFbqp0sX2bwAL
3TttNdV/hhcoDSNlUmFAO40xJGhjv2tySRjwpr18joER+XZs1p5dCMqwj02wbombl7TJ+ZJ5eegE
ur+vMgm/Jovpz8SK1hjS3nheU2m+botX3RR5G7w7ApyJBtvZEpKNhiVatsF+LqqKVrFvEfSh9vL8
+6mprO8mraX1VZXpZmSHhgjU4JRl9mw8TRkK1aip1NIxtYO2Hly9IID0mqKYoo07dz4CvjByabvv
Cyo7ZTCmhInpkhkNchq38Ie/Qleggky1dqQ6BZdXTL5X385tIGFoW9l9Laltn13owZz7EZVSaHW8
ARpRiR0v6CyI5nZ7FDWNW1wA3/v/Jrcjrsdo5edeQreAvPZ5c9iEC43l+XXqx/MEUHTcyIv6GDKE
RVFl9tXbAKaQh74DER3qvmmdF4Bo97Z3ZSEjx+A9CeHk+SPaBoruULD6ZzybGUMjk5+091+KW18+
b25rerGT+uVygWBqhuOMsjIcvHbKj+isp+KcboOe77SRZza6YIHp0mF32o/dZtDMah2//Epvf3K1
YrrhrFvpwQnm6rctpsULjaGYXvRmdfKQzyXrqzZtZE91JRW7ZQNXWzHBBpN9mnS9aJDaeuriHjBs
Qmy+1I+BS6T0wQeVTFjrqkVIxGT+mgIWfwc8oyqut30hAqFBKyXqsrknjbp5mVJHfthzSfJZRotd
RwjC3eHA2k4erV73oI0AmuxffwYLB2fwtv+CLZv+FOZa/mfVmaWQTbUMBT0hgzdNWs7toR+1WG9A
M66aoQKN9T0CCzsS7JSRJzKN7CdnMTxN32oBLveTufAkxXQ7+0H7Z7C1JBnb3sxx/i/nxdgOsjM8
ebpKI25ZNkQWTsoHNyS/BEYyQ/0tVyR2S7lUN5OdBsjFpfWUdtK67TthfNraMBLHgYVfWhSrk3P9
0JDNrAN2ZkaOolgtFL0oQJnGiWXPgpJr0yjyI2yHpDVf89JJ2hKFgqeUuzymwd5+j2MFfGcEkzND
uzjjF1lUABD9uo7MQ3XjJbMhWb2577+7uwhYztYJ5PmKbNUx1mnjzHiMin8aFi5H6DvrHtG+94V+
uZeHAULgZTZW64sz4Dy4psrfteWmLMnONZgkHS2KIarw+EcLc/iwRnNr4xqyPx5lDRJj68B93GBU
kzkQqG9Yy4lBwNN5jVB6qcRXl5fDdN+nTI3ANnLHhGLtS+L3/GrAXc/+rvZ+e9klpZVyyje5uWL+
MJBUHsHOV5hLa7u4e9bflq57HQ8ap/vbrWP+Q+hW9zWM4I2h8CC6w63ohimq2SlihDkM7CFHgPO2
EoY/HCzT6rcTIlXn05FBFXpIvqKRFjGmh9u3A1B30caNKgUr5avJFTy3zeXKa7Lx21pZtcSVs6VD
NFnN/sSANNxqgOBbd7uWfOyx8QxniszL7+KMxBcVzUrp52oTxS1KnsGPDK3qLsGsTTvoBfgriG5V
59YljKZANpZHy7QZoep1lvCUiz5qh3HghHad82vavevFzDYB6DSrPk+itewhsSbck+HirO6Hu+be
z0KWx6u21ukT00Vxf5VwLGFjt+qwAJmtUJGW+FsLFJ4S3fFjV8s+SsVO6VIVMTk9YoaV1Q70FRMt
X12SWOeWgX6nMO92qDqZHonSbs8Q+As8L2qpDZFmIVitjVCFnNap5KqSG1kSPrX2RyMZG0M9KrRa
c2+CobfOlSZAtdU3oZO33bczm950J8e0vsfIklLnDW/4ITSkaL+Roegh3FHvl1HKb7vbUk3wcF0a
h6nyRax8r7kjarsLjlgvQBmKTjuvQdEAaqb4CYZQI4pJBtF0cDO0Dde8JX76uiksGv1W0TX0dj9d
5ppkt9Ddc7bDiyYrtqjitoNml8X4CsBb/vUEMnloLbD5MTDbm6lXQAnUv/uKjaVvRrtT+sdsAxAs
4YySvq7Ht8Kqutu8aNPHAEnEq4HojYNn9s1hQrv4YLQ1FI0xlqeltzQJFp73rYIrXJ16Kyqkdl4v
hW1R7ra8Gk++j5shytpVoqapGvfEK7vYt9k0iB+zZdYIB+pOm+T2Ncd+RHeeIM4AJxVetZ3Vtvhn
mlfdJB6vnQ4rw53/OaSsZpQbaYa+MUyfi8qEFW0TN6hgvOb+mevE7HznANa+ntxuolPviNQSEWkM
VjLTg//nytH4Cbiw7GjKysqPWmC+JcKxBFNnqopuba4UihZsVfqtrJ3CTYzFqotw8ozsByol+3VI
aH7OUwbue6YSXilfzVSF3GMgbWqxfHOfiuNsK+eD+90pz4q/7A0pYPmh0q16ImSpN466Xr3v2meO
DdmXBaQZNP5/a4ON5rC6U/k9EieYTBBdd6Izi/xQGCs497oTcxRn7mqfi4W6EwaUpWjflu40TJb5
oDp7GiLZrOqkkabVGGS7zIxrnx6aPNJsvulW1ryZaFjechc33KSaYsBgueY5XHdtfswaiUdvL1ai
l2a6tc2te0M3U3/mlTs/1roHbsRmdUKv4b7m0PzPCDanDo8WaeLxMI3BJRW2nx7ZXjErFN2NiWzK
N3mmrHtBrGz3VdpGyIS1xfs+Qts4LeNyjKlCxHmVB/E6LeAG6dxx9hbK6OhP5R3UnvFdDIu+ystH
647C7sfKtdVZs9hcRMs6Vr+dlWf/xsavE8ujHWceAzFeuCmAGKQ+BagXDwC1Bns0CrQu8OOGRYhC
qz6HPQMXbDLTCZI9CDRiZDK48rCzAs8/WxbS0XAB6XylzR41opAAccXOfnv/JqvolqDPpinOvHH/
t2YIPODVOyfq2XLzZxYe0zAPbrmrzVw+mEQtgnRx1pAf0T1UoTvJrjwaCp3h7SihSJHMwxZaxgpH
UrrjSCCD7XpPqmmUjbsDTw7bjRbnVDsk09E1FEO7HsaOdxZTJjlyN4Rs70+7bVtPNjjIQSMCyJOt
RY8ebrRpVy9FV4Ke2rZ5YcDIhg+lRtt73WdViD+ahjLlE0rYFyMt0/JADND4Ss+6XvyNiRz3HqiV
zXhVHwppGyAlLc/X2eflzQWRRniD3WuM6tQQ384WBEhYPeNT/d/qYsuCgzmZTB1wL6LO3ringvei
2HDZQI51hswjtyqvwiPqrj3eoacCe0TDPhXJ3Gvi8KTOCv8V2XKuH/cF2nwlR4ktKS+FWnq6P8mW
jCFSjeJrk/MyP1p52rzkwI5PxNp1cdME3XOtTCvCdZF1J+b++U6YvvttVv0sbl3pjPnbitHiDXhc
ekmzK2bqyQhc67yugcDyB2jWrfQAWZqLG6cYR+9MWZ4xNS79Mm9miF9WrHtYbZ18xhxY2w/uzuXT
JMNSrbFAWVUT6aqmJy9DbEuyS/mwDmt/h+GBCy9FFM3llvtdAgRmD0/oFyRbUhoUUcFFkLOYJmuj
O1E+0ObSQZX7wqAcpACbUQvcFoTsPTHqiPDRTsQpObLTsamcvcC1OS3V0ZgZBE8TzIQFr1qirlCd
ILnWoKMroz3bm/GAyKzD4qPaIPGsUpm88cI8F47XPvHxQZjHHfl2mLcmHyC1ypRvxvFZuSUYoDtd
Q//Pg8x9arKZfgWdwYjZrPu9bg19Y4zB8l0OBQqfwU03UoXQYhTEaPBPEBpbsnjysdTYobn20wNm
sm0CCCGG7dgHOIlCIW3M2sgLvB9WScFQkPQ83Hqz/38tCYaoyG0nfjgaiTlgEwARAuFgcpKTAM+a
QhJSpT7UnNUiPmTY7kO73go0ekgr3jAb1iDR9Jcd5C9P79YTrfyP6JX6RJOqHoQxG7BH17e4pdk1
T45hrtwWHovvdI9H41BlNn5XyVWY3uS5uRwQLMCuGb71pBeWhBeQiodiqzgqLE7c75GTDbdU2Ozc
VrAmcd2ZI/D/gDg2MnujPszrtB+BjCzyScF5PB+U2Z4oObVEtfmgcnsxoMVmaOeXeuIH3+jVr1/x
ghMTs5Pqn59YKuG/4hr177VyYdUapDyX1Q26V7mU+n7qpxLxXOrwbbCY0HkzajjjEMpzjFNkXPR/
3Gsl1WytTx7JonNk011fCpjBPx1w0KOPJhaNJg3hWRsrlFsmwHO7RbEVRwlessy1Ptmfmb0HI2ob
+l++7Ly+Lh/gxF+AFNYvEjgbEVvzzEKAq28bOwonPQOuKKxv3yWW1RoCMD/kdah21dTBDQDXiXed
+rj3K6dju/jk3y51WrwUuJiOwa7gdCarx5IJnw5R20/YOyP4e/c3112DbnUug0ufZcaReIz1D+oM
WrPZ8j83k4krzLseVofzIL4NPcKDpvY8fmn2dt4sue09yKloTl22pg/AzMEFjZj72ExBQ8uCXakE
iR6MQ984xcs4+M3DYPTpscLP9Ts2V0lJC2aXyBLQvcEr2aIXMNESabsFAnLd9T/fGjhLVZsjhFlG
tlvDkbCGF5bmgG24qj4dxxr1szZHoCPcQvVJsM8LaSEy3FDnvj3Fzti4qA6qOvOTDn/OjwvXjpwT
49WhxXXAe17tjw3y2/uaaThiZOXV7mzLJXEjcOsfXF0oDoahPkvfbFkFUqAd0k32pUxkcaeexdWf
1lhfqRv72nwt8PgMBTlLrdFHZrdmpvVfdnF0DVIh03xwMU4djQpzQyzmrSr/Ol45nqssBR9ZqPkh
lxFiQJLIsQkcamCu97lZcYr7lWeFdiHwNw54eYMb0IJdPAufBfNUmp7+EjCJmdHqdlsdG6cu5xAv
ZT4n2pxEAPWl7PqzLO0FJtvzsLRJbwu6A9ntBpaKDZNrxDbl6i8a1JQk4IY449jz8+mPASEq76+A
DMU5UL6MmeZZDynHefVfGVm3XzGvGraPWzD4VYsxrCcv94DRPRxnYWkMWJD3qijkKTDyAs9r4Of1
vW5cGn/HYzdPuA9XCWgmJ38+C6djldQIO31TYad46jzlzrDgw05xFr7/r/QYzcICTsANK1Vm6Wli
NAYbTz3k225pIhtqsfGyeqtx/hlVFhT3u2zSIBETOwrDLUBvG6L1VgxCSsMyF67pNrhevOVbLhAW
caPrDNcAqojhMF+bArSXC8+YrAZArJkWzw5xLYhY7o2Pi5q85B9uxnm+wACId7m5TFAlShCDETIt
41Xo4HX1W5OJlAEFm8HmvHstpl34I9ydx7YlI0NpZ8G6v1VMFs7cp4lflRjt9mp1GkCOwESMavtG
+tLkRP8su8KOVjB6RleV9hxtMtevtIf5ekT1ah+zrceptgFRPFB9iho3gUyrQ9GZHLclW4HVMkTy
OeRMWbIaXZfDgLe5y5tIZhOmJT+oy1uIYxidFgW0DM3F907zrq5gp7iOLQpFQ9SZCxnwNoEBP4Y/
VP5DvgV7HatVjg8b4uN7r1fWdlQaQHNWKPWpjWvaJFaPiy6algFtesaibVRO/Og7oEFmw93CVd8Q
8mdgTyss2tl58Djvasuigq5IJMBujhkh+Gh/lh7kuaeP/5pRhJ6WwBl/fX/uKS+Id/8qLFHek9X1
zQ8Z2tsnFoCmPzqb3W1xq+p+uh+yFvdSXss4sKS+W8YFb2SeMnsbW+nILMrK2qTA2LwKBwrdCtIE
qHmmRe2c71b1wT9cJ3B8XNIBD7oa+vvJb8qIfe1dEa5cN5RbYAkn0qau3A9UOq7txZ1XqK4G7hjz
q2tyU+RLtna9qs+xy/WIb8QWzjHDhlS8Y1mAZi9uOmpKK+4QldVDdkFtARTIdzCt7m0KpN1EPv7n
3xHtSXrqCN18loHy1FXFMjQm32Q3YamU6WT/ztZcvSnFArSD3vfuNt2VSWfEMg+ymNN8NM4it6SP
ZW6svojIg7Wagqo87PjYp5a2uoKZ31hu8GdtG+27sVX71iFonO3OG+bafEfw6zn/MLVaOo0RkC7r
q1FWi/tDMszMBcREiNM2bKRhS1rPgiG+2TBSonapPHUgxiEwb9ARFsUBTDGDA1zNq4Zn77tfJlq5
POBYFyru8lTfmK7FvZr6lv1cb8QehBg+FMeENMRjWYOq+qyx+uD0g4Bb2PU/cb5eX2nhc0/qolb/
roro54bAzTwsIKrRFDcOQnGxQkeKbAhIRw3aqSsjXy+dOA3OtspYGKhxI+xmaM66hhruML1tXsIl
N7dWpEyndBMBAVk/tVc1dxXhnJ/M242o27/owOsurtBK+/c4Mf067vA/5rhpqil/DhA2K2puCgyc
+w7KurZGxEYgAubwGD8tvytAu3LhyujvgnmzmkNX4E4Mh2HmCwowvL8vBLTgRir4pnuw8suy0ArB
wWIfOpFXL4rnYg788jUYS6HuK3BfJC78x720h/XieAagip3lVQd0QrPMpjHSEFISDLz/lqmmFZhb
FCCq8JsAbrv0gBYQA9zw+3cGEXJdGJRXwR5HfJlbLJtK/7hrRzhD7w5aHXPuWchEdCb6tit52SCk
mKu7ELiUwVGVY5XMDW7P19HoLf+EXx39U7g3redcL9FFrFli2KPuv+k3AVPDBvka46/X2cCNncgq
/cJWl15fwIvAfDfpe+VFoauZcZnYen5BPbt78SyZ7eIaycYQcT+t82O29wFzAkxg/z4hu3gWoqu9
ZNJlsR4nt58fXMdKu4RIgt6qIw9SaLgVpkRhA/VWMOsLdKKJwuwJ6dtr+5EEiu2MYrtH3Ypr/cbq
anQUw9aro+nv4o1CPDSfJukpc1R7QF1n6aBzOpME0ZR0PXKTtxuzOusQ0yobvgKEOKeRCzY9tZPM
Me+Oo9HdUxk0EjptWqp82gyHQUrZ81l63dhd8hYz1Q8AneN9de7QkcdPRMF3C53uxbvWU/nU4s+E
6um8PTvWbmd293ljzoB9BMR56ydv9SSdiIhfrBojASHjT07m0/JdFyMq2dBqVdF+5C0I+yMY5mYe
csveXLTKLoucSMAY/CNcloQ2ceSicV6Z5ObXz8Iju1zELkni4tywsyF4KqtC6O91cWA8HK7z9saC
jJJ/mYZWZwSD7RArcXlUbCgj3KVtnQ1d9HXyiJaU6LEtKhTox73iADinpmOX9RdpCWL4dYB62GbM
BhBlXaeXUtonE39K/+3zlujbkugCB14IUuaTNCsLdN7yNSk+bVXJpglrZ1kIaMlYFPHYe7htzyCL
bnM/bqvri6Q00OIWCGY+uxwJdLRl7l6d08CHKoclC35rrHjeZUFZRfCKocbF/urh5q4z5Lw7Tpp0
SgWHNWP/8s3siJHADoiS/GKMo85/dvQB1sa3TQv/mWGebhAfIJ5r3kbiysp3OdiW/6ckPcJOwyKl
PL5bWeuVU1JV1j5CdWqvl8uZMAZr0yeWOk5DCbZX+a6RqMWrRfpc5OUicNiJuu3vCJ3B53E9O+Ny
zIjezWUZIoNZ8oTQtzI7bYrILD9ee/zKoc90hWp76JRzqESz71E/5E7Pfde4vmni4V+34H2Yrfxz
2zNZ3gYjbTxpHPTM/bGeFSd8BvTR57LVq0EEb7umb1dtlkiIf8izZ6cU8AtxOjgt6INpOqO8seSE
nTsckAGMbwMSpfEEIw9qni6d4fwxlwkJRrYJ9PHDaAVNwoqSYXxBcS3bp14No32LYsxlNE2brTrk
huUXTzyT/RELm1MkKebF7VDC5T27m2S5CRsKsFgS6WATczJoWmJRQ9PB/QfZqQfSXQ6pKyuQ5v9x
dGZLciJJFP0izIItgNfcM2tfpCrVC6aS1BDsEAQBfP0c5qltptVSKRMi3K/fezyck0s9OyOmFDBL
Lhm2bqw/IssPTjHYCDe5MtVgD6KOE5vihUcYe5QVqtTjwMIdgDS6XKqLwH+0PlmVtyz3dcOozY6q
gnxxUVKl/NWnOZm6Z1xvRcdj7m7T62lZ13QXoKjyP3Ap64DD2hnCpTw3UUB+HnxBzYAIbYVxJOd1
6KqzHEOtYy5BSUN81A3WJP4xttIdyJcNXjderOmS8iFMOisxOdXDEO0nLdV6PzXpvO1VKQWz1BTM
ibkxmsZ8yjYqdLZmmNdzVm6LvFdyoySIpzR6GLqaOVGj8OHxVPU4npbEpWwmwP9GYmSIdp7TYtRn
Kjc/2ybA1wKkZn2IevzoOx1Ftj2lZhZPgnHnekwInFAvDf5TM5T+chV1RKZ8Np5ituVPTBZdJxG/
PegruAmU38S7Ba2tYOdET2pTSmTmNhyzHwUvHYBKObw6sM5+u9RanDqFwEQbmbI/NsPE9bhUXLQg
oxZGbEU/5me/9QIXxItAvQN2oMrH1IAPP7ltQBvnjjlrR6OqeGPEgy86THwribJN1UexNAbri0U2
2eVmoDPS/cb04i70/tCVm3udRmAQltlFzI2qLvmZNbhF90k+4xxd1zkQO5Nn3Wsfsgpon4DRorys
LaJYL4fa5XJN86PKSVnAKsVxRZKe+F8xMX/f+GrrvioH53fvVBizLHthfsfzatTNZaKygj9XRDeI
nUFzn6CIYWuD5rBsTbNNGkESfmEIEiRqMxkwMUl3BVjRH4CmyPc2onCnS+Z04lKhPb1t5+Ldojtu
wExg13xlJNReZZXRIVIxEFFLwjBw2Z8p9Q9m4fVji0uhPJbGdgMKeleBZho8/mswmQe8WeFjpAQC
FeZajr4mD3ese82uamzXx7nE0bhjUXmZYOmsWQHE4g2h29/SKbfV8jzi4/ygwzEyzO2MTo4M2XJ9
tgW3YHW2ZIKTjvS6i3JVgjMZkmsYrrHqqC8blb6IxevVuDcLlvbTSitSzcxZx2U8I2uU4hQPoba/
0l5m/k0zgJ1OeTLbhMLHTOo2JjX5txI9mpFk3fwDMuVjIyBUdp/mc/QrWVvnm6KMz2TiDqkOS08k
kln6VjEr61E0pelM47GsEOl4wLQznAOJFfxW+U6sfnRznzBHixuCWr1jcnslDMwzkcOiuuaWohZL
G36IXSAK/YmeSFEdrFS5FxW5IOc67hj3QC/CrWKhVbSPa9tmXv2KKYVc2iR6kVX7ehVuXF/KvJk9
2MMYTpiT4SLKP/tlNvlDKrcp7LHUbcKQKXaRmQmL4JLOS3q6gLQTjTFShL34Pkle/wUVyaw/18jI
FvdMmDbyQPilXi7Ys4byFEZ97KI2m5YMbWSVO7xOJZmMavGo0CxjjMcOq1B5mNosUtDAJnxl/SKw
ReCEpVsLbcY8D+se1RJ5ATt/YHIKSS4HmMd2UQcxb6eyVZo7hWvzJ6bxXD+2ZrbzKani2r5ZWt/7
pshWvY/6giSGAmuU7Epv6vUdaB/CdHUq4vEcydHRH1nQ8xHgoQ18DMa+H+pb7hsCEtNYr5TPvMVY
gEqnm7/sjEnkLu0VS9ZynsfmPa6o0Y4KXw6BhsAJPklx8MFFa1PhmZMuDr46GUX7a5wLea+lp6Zz
41i9LZ5Gj3/i6NFi3q9jtRCcxb5Q4ygOEnlylZfihhcm+7uMqVRXfrUNDo6BxXHPg9N2jF3z1jsH
APrGXxprxn9OjDLLtH8hI59Sfv9a2aaClZUlTO5F9Uu5/hBFy4rQaXRkSBwmZzkY91PQfs0266Yb
MZxF3Faclj/BSql8rxNEiEtFWDiGeuQMv/zMmE/UTnqOoXbChnhq0VWn1Wun+bxUfUdSZ0rehsZl
nGfQ0AqoWUxooSXl/QcD1uC/NcZEyjqvaSWI2E9bitNj9LGkcvlVWwvxBaUPf1u+SW9RGTTxwVuz
oCGLqmL1Gx3Pe5FzHo33mwalUeXbAS85hOH1SjjTP5Ppdf4Rs3OvPaBT+wA8grC3bjGHam9FasQn
hJ5ZlFiqC9/U7SlgKn/TRYa7ms2ztnlMRxbpUDdVJLuSqIm4VM1MxYRLmvrUDBqlBA1XQr6im94w
PRyCD+is5CZRHvlyEvLk9sq77YW/0ha/xC5KfQxqqEtcaQPd46emIyKZgbqY7daxobLt55p/yX1b
TPuMtVmPJJHbn64TLm+NI92vwgm9P1GI1vbPkSqZrgX9O7k/4uKl/U5tRTnSjkC+zht4RR3IEyZ4
aiuX1m0ZcOlcSgfde6ew4p7nHF0Pjc3ehatTPyknIkA6i7j0zx7QMfwsK1L4tQtFkKIYj9x7AZSl
q6mDTByL0pMfpK9hdDJYlF9uqurklDMq8HY0qhyEBTX/O9rkdAmLVf1bYtW+RGCHHiCULv85BXXR
TmaIj/tpC8Dt8iyAQuCNZQoYEuTLQ7yG66vb984/P3fmdT+3YfKS4Wr8IU3Fkc98PDsOmfT+5EyX
1x0/9TYdhf5wvzK2pgPhFqTsVcWl83IN+qDPjqL0uRi7NdMviZf6TwNZlDtFOhDtsKiY8qpu9OqD
BKr5vGm0GFe8QCBpjczJkxlvpJ8h3zgNjkGwUFn1U/J+j1fkL0bAI+wffBVF/NhKSXdb6jC+lm2L
ub9oxKshVrUcASNupQypXbVv6hSGgwvEEgCK/bSaPQu4RqCcYbPM5czTVOU/fN8tZoIvCg2uygWB
9iYLfwQdtIdd0GXi0+9b47G2rV3MDnQwbl5AdeGh7w1LskeX8WE3dOmT4r84pnODe5rf1+Ph2zYk
3Pj5569g0OXPHNMow/o1nClKhliAt2ET1iwvrSqi4EBV2A53qcn48SRUn/gka2OdrVRAKGzwZb+1
CUN5lNjylU+TcEuXOP4PIELTIQtqbBg6l6X3t223ofwKVvAEPLHAyBNtuUYf6MArvAZ6EEiFi+9A
yK2Sk0CVhy6z8un89Igms7Ah6+oY72xYPWL7IcgPP8sbn2isVHkel7IsUNjpQh4Jhcwhx3HbvYoR
JNReQ4K9t8WSeMc1YifKUY2+EJzJ+ADQ6bdzv/KGujsFth+a52KEl3oDnZgZVBGuFIw8MbW78BdV
HSaF++qG2QVVVK4RZNaY5jJNIGueSJjH73iwhI/phpV3F71iDNqVNYwJ6ljscfveF/qxxmUJTQ0d
xd/zs6b2L+JrNJ+bnh1DEZ25k7rT2U4BE/FdJuvu/35Apm/xLmCM6/52DCXFMSwjO14Wxr/kWSav
licMy+Eb3m12t1kF2Y8Vp2R86SQ1rsufA/mheTrXcT/QqknP/8+wyeEllDJtDxjb4vw22TgbX52C
lajShozYGFTbb49XNtn1OHxf1tgrHgYIyX/5181yGNzNz9ZjPOBhmEgE7ggOl9UzbkKVvjMfI+bL
b+lULxYKSHTGn2qjIz1OgTOx8CXIw7nCQZBWWp/TEWLRAfqN8w0ImPiU28T2KwSsKVZmWUuTPYm8
JpU9EXH4agKaDb4wRWjcjnNE2j/GU8Hpgn0Ojz61ryxxh6M/jpgzYYG02WHaCIpYMhvcSYHOw+Zq
AChgfMMzER4A6rrRj7gJGQ7hbPkhAQufMoKe2ZGwNtHuNiWycAbtSDKgSrlzqbuS54j8BBhaVEoK
WNd6lwoKpzknJfCmrSrhWypRdx+9sscbscjKeaXOTKNbjS3Sv0p2ZLrHptWqvdUmIpuZpSlXyq5U
noQDZNh7x2c8iOUXWL3kAsdlARbHK0tqfRSAq1pyBaQ92ip/GFBnEGJ1LN17tfYIq2LEPcJsipAb
5s2Q8UEfdWhMbBGFXBctNbJ6ipXsfUZuOMdj1ghsvGT/jqnMxvcIqNBeD2nfgQGu+AqTOgl/5p4u
vuuVgZ1t4yo+lwV5ml0og/qtZ3fnextoa/5k9eL3v3F50YUNhO/0jutpy+qkeh7PK+Hu9ilG+mzv
4Xaa+4F53ZH0VB2dbR9t/oXR6zzIvo18QeSuGBnVBVF4nApTeDT8knZfTib9sPEaX/t1syL0IItO
zKz8+FJmNmTS6Q3r8AZdN4tPJLj7AsZpjXVqzMZV7QKz6GeNV45bgA+HwoEn7BzOloB80zGSZ+jt
MbIxuRh+96slBIJ7CjMAjB5/j+sSvcMMxfJnXgm2X3vs0QzDgFGe0Xu751gr29xvGvu8jxUJ7T3x
4jB+KmLYvqcIDWQ8pVPn/pTuwvJ2z2/de/xCMbJ/XVMez0Lp8oR5hYUlboiC/AfrAyUxyRX5TD9c
bekLUTS3uIstcnXjEE1+zsViztIXiAqtX5fqiMTVOHczlvE7F735edFN2PzVlsWBBynCrPnl5JYc
SmzK8ApRlme8mcamOYdEItU93DYmNHCF2q+eJdxXnErYVxhYlv6+c1q3Py3axR4U41csDwyasT2u
nukeMr15H3Ol++E5sCXTeRJ+Cfm/Ns7fsxAJn9wC7rHjgj8wuHLCB//FvSfxwBIHgbo8zwI7PJ0T
Hv5ywIa4zuUZtRhkxS7L/ewnxtBiOifEebYcadToSx1mXQ/7z5eD/OtRcMEBrQf3nQxB8I5FgsqL
Ni7zH0MHAteeiQhh3aQjqnc3aaOnU6FW7G5tpEVx7VTgMLrzC4IBGU/7RJxmCRxyWRkt06w9t3qU
NpXrqeqKQh4Gu9Vmg9sWFxXm1V9EXxQnA2Aew1HBVngk8sT7aNYEp+NEZf9ky3CbxJpA/PDESI4j
nVIwum2RZg9BgsTybYBXJWcm5JSqpsRrcGvhEdwBkWFiFclmMJfWX2PYhqEoiHUtMyX8qV/ZHgEr
0wOIEHQJg++hoObZEbFj8RKeAp03J2x3fbWH5AAQYxb5+LsjTB8/gS+T4xO+OXFk2kHHJqGhoyf3
c3O0JE3JIPZVdJfIUnGRQMgk+FTS2WxrV7yXhb3A7l1mSwRzSIlbVIZmUBJGG+Xmj65h8MglV9iI
x4hEtG7tP0jYwXsvPZIXZRaQ2845oj9VGHB8V123NofSpFx5xOiwymJVzKbDUhBYaZHu152d+mq8
FgoC4L4sOrSX1AsV45FOxMPJYULDF13P1TXzVwxxoFIX2IJlFB2XtAHymY6wkPepz40CcKqmxPLa
rPyKiFoWuwyT/LNA8sQNSrxrDwiALEivKcDZWumacxqU3vPEwKzec2twEBNw2YyyKY4EPh6Na71J
5umlI12BC8KAdthJUM0Z/j/Ahcd4gY21o5132GuMgPqKPkMJYfuwOnLTY6Dx2Efx4RIPcXZll8Z/
tytS7IJgks/Qc+Q9EWDiX1EDtgaX4mYLxSeKA7s4l1GLuZn6KfCPWgqaAikaLAlcRFV7EvM45Uch
UqjMzD/z4VRnffZk0Q1esi617ypaKU6DyXSP1hviB+VyOuAOzAAm+N4GxEBFZRcDnm/16E0A9U7A
Lb3fcTYBB1e9k73VHSYTimuP32jBkSQfwpXR7sLk9Yi3N60unJ9l9yi9Nf6RlbX/KxhwkgETXDYN
jUbv0hcMgED/zhEJkSHjA7GW1MzeVtP4mLpOgVAFYvuKVBR2x9RlYISRyCaknANSCtR/PrEzTqEH
vrTql9Iefhrye3HMaz55DxwZxMsgreOqCVu+hQAHTr0nlLUFrfImPRLz3QY53QaGseAuZ9TKOf9Y
pigksKo5IPZq7nAYUzlTKTGe1QxkG1XsS1JT19avOAfDzOBuqImI/ZOgh5KjKXyOaBOuyZtqx/y1
Bqj3kQCM9ndqiDZbwBqpT7NuMAdvHPi18RA332KCosB/m/yMy4i0gRjkfcyU6Ctdg8Q/bILQsG8j
kLq7sGcK2+MFeqPKl91RNeD8D7Sy+Utq8gQjWKdbjwWwqaMu8G4wroErplPOJOuglVCQBZjSV38h
QKwgYxgNfQmdYPvQdazeWmLvXzX7V/pLjBkbURoRSR/KsMCq0Eq0qp2MzIgTq2aur1giliBmx0PG
kC7Eo+zUGN3IdfGW68VUBIeUjwkjA0Dd08VxPZTsnq0YTPNm7yhuw/osF52/tkM1P6FUTRyJgJrQ
pjEHm1kyg4gpkQpiXcDXcCFuqcB0aPV8DNC9/aPMGJgetnVwvyguONsZZhADbjmWX6yHWxTDIz9N
n2Eaqrlz2j0iPc9Jj1Xoy0kW2gnlWGxo5E0Uhr+l/ZMNQ5MBwQq8C6BhhMCUiTKbI8Kx7I5L1y5/
ep1gEVSwMzGtCw/jBEoBTVrSD3dqiOkPYzai/wI8ywNehg7AuDDf7OlYusmR0fyQlsCy+NdbpVw5
4YLuw2g0L35OxMkDcxUGIv04iB9pGRTfHmnrdmddVbgsLLLylhGZXc8xTxuBWKeDMD+XOJIEjQhb
2YHLNufZtzga8RLDN2FV2pTfbDvraGeKMchPucb/dtRuk5RsYLZT9YD7HZPksOLvungwjO2t6XWp
T5muLdHhVYrlGnhszd7jpkEi4S8XDJhDQTbpEYz4V6om/i5ibDkex2RCQCc81V9hb2IhbEe53vUZ
Vc6JpsumP7pxAVoVr5sS6IZiQN3UU2ivs+V8oOHkZ6SIjq9xgU3g0Ld0MAgfTge8I9u23UQs8rmK
PKbkGwFXwuTBmom7MJ6lum8j4y+nqaNSWqgZiztMHMPC61ko+P+0BiHWEew35b03q7L5qfgW1FPA
JG546WSJdAlhNWareka5RqcSdrK/k2ESTQY5E0rnNQhgv944Z5r8mddgHjjdqQ33cJGG5CkoKpwN
WD21uLDrt1PDHqyfBPKTWr5NmkLI7yXj7n+sfZMsGyMlp9CPO8MfANwkz+0lHt3GiIMR9biOlwDE
aMRZk28kkjSNJlrBgaUTjy1bVxa0x8SWh9hnqm+ONUaiob9n4VSZvtqFh/XJuBr2scoTZGBcoFz+
17FgrPKYwXyXdxZZ2jkCVaK9oRYph7NxYee1wIutbbJbGfAKBqgieKFPwjU9oVjCiIzebxRLeKD2
niT/SxSpYBo7XDKLu/yzxp+XETUZhHcB19MP9UGw6qD9K1aBfuBxTJafvdcwgz5iiov5uwNAH7zH
sB5JmcoVZ9a+DmuzcrHOIHROtE+eg2fR9OQFDZ8coc8EqxV+HhhKPKsBhmWKh2ni64d6lNB+4PUA
io9fc8O8yMytxb2nPcX8YJibPNqNgKPS7zLe/nnw/DJuSG/MRFDx+5RdHX4JB+YMGyLg5x8mqRgD
qHLiOYY75fkPfTcB/81K47g7r0B9xgUpYVXepXMZxvcRrnRY9O0YACWxMohYFMPG7vALNleyGTLx
uhEg9hdsbIQZu+Y6NHwBm8Gj9VK+JGJJ10mFXfeg660zjztDj7uUogH850a5nH4Cmp3qZ8t0u/wv
Q2dBVFnmcn0KetDDl6XzMF8zuPPiBwL1nCOiAaL1ko2w4p4BWdXYXMXQBA8awrlznTAfQCuGlx+8
yaB3l+fMC5DbBCScEkN1P3a7AH9af0nhQSEpEyWfT9lU+Pl7W2ey+YpFtwT5sexdilR4hLhF8D0l
917ewiSYBPCpiKZg2POwLt11jtgCsVucaMoP1mVRIZyHoPtreE33uF/s9MndCSwpyeOxBt4w06nu
oBsSWlJwoNOraVDk0NBjf/mLnVzk5oAE1AsoVpupe1xbWZ8HMrgZY+3GvhofR/9e+aL8gYhPgcE6
MAIkqfRwKoNcqBClRxkfmA057V9ywuH0jpLhI5lgf2LOVKbhwlLfkC9dfI+ylua3nvwWHDKrQsf6
7K3uOoLZ8vz4iXGaS1np2XL6WRdNV34gjzhk7wsHO8pR4uggu2DiTLY3bw7HlUQ0igpiuCEMfutQ
ncuTjQjp5BDW7CEoAPR9shBiTC8TiEna0DqmlwUiNvT9qY8ywPQEdzP6cCzjTPmQj3NqioUikQwV
BUtTtuYupqtfUl5wDYqHqixpWMMbA/LREAwtBoTp0C/G987pPKE+LcrL7MdCeBcsYKb67A+ZryK7
kRglahUHKQMZMKjUIlDjiawAbMgeGBdtDkSa5fHQQkCpuUlLFn7sSHf58xWmY+j89BqFy13Rx/vj
Ps5SRhvM8ZhY5EZwV2HMHChGsF2A/fTiIQFzFrnLiyYVzsTQabmcPBbItf9E4ZjwxqHWPzlbok2o
jdoxlFsBDzaWMF3tNiJgIi3KMnuFFdA1/9h8g2NxYZIpXuh2sVsG0TwXJ0wHU3BbGOE35MK2aTYa
AG0Eh2J8BiI2lhl92RKHnNqtvNa8v4SnA9/9VrUQ4jGbjLOLVFKPnwsEBfZjkXkofB5J2Oj/8N3p
9EZNtbSPXmux+pyWAecJD27LJ/oKI8wLn+hT8lMLtnG6IBrwje/xAWMbMG7Wxi+aTzuOdj5F6cjo
1sfdEMxrNsMlnBQqSZ/Q0+56nxr7riuT2Ry6SsilOaJDj8uBjUYoVSguc/esTL3W+p7NCtK8KFtP
SbVnyg1ZYzd3GeMTEZoZXuxKaiJ/MyhB3d9ap7jiwEuIdHhmpcPG8MNzCfHUiRl9EQHi2oXhhkyR
KfCTUH8Uc30vdvXwuAYrZ4kHUnO5mKIjvS1kOD4HQAvFnab5H0h2x0P/0JK4/zYjXJhrRqsyfOt1
8OOP1mNj5yEGkavvlgkP54trnLgBqRGs70TTffdo435xb3UOTODTc7t0fsoNSJLTQPBAaAxOHofp
0i7jcDFAg1ywGyM5jjQ1unyIF2qHO/aYEoLpje7Ul3U6p/yQ8eI4/1m1Ug0zuOQo8CAUhTs5FEE8
4ttkAHxcQ2zxV+67LctS6PIfaCYgCsUqjh5rjtq33lun9RHYtarxTjRx4uMxIhtWXUBJ8btBW9Jf
PfhvBj5Vgd6qI9pN+g9RBfqISp4CJc6Rvx+CbOnNyY5h+EZVDflNePyE+5hXw9vLFSVm72VY1Q8W
FI56kQ2S2ieFYrWBtfyuPwkEHh9QZ07/BDilW86AnfDI0WAHePEn+ud5lxQ+7qmyHBJ6HqF7BwFk
bolVQ+/zQ17+YnmrRVE7T4EztfF94CKMcfyzzaDYUc415gferhJxeoPEYmHA6kHUaIleVJFG9o7o
gvdAggsYCOQVj7QKOhLnVCaKCS+aFJkJ3rHSRON5cWNwuQFr66g0J9UnTzIOSBuhqET2vWBeJrdX
yJc7yP/pNgBIlu8gySZ63jbiaC5hxA5HO3lQSQIGUAlNAeLuaSB7vJJF326GzafvnMDksaLlwNtb
LW+S/4yAFSfHenM8QxRBswfc+Z05XslI2DIrvqzYONFUiO+bQ9ouKv4lMyZ1JxfkS3iaU6Zth1gm
wzZHSjp1pwGfRN9tUECQoAdlT9ON9F+Aec/CNXeOxIfdg9OFY3/qNLFn6DzAyq91n6KeBdCazM5i
uPvok75liRlba44Sc3PD3e2r7ndqWfOy4DrEf89jRHByDhAnla0w4oyQog60WLUHBhGI8BkZZu7O
rAHgRGNDmuPf87xyCGdNL4MHOXVM1VKS7eLWRgzrzOyk7FKa3HgmMZsp59GLa2xJUJqS8UyECeJ0
oKNev8QKC9OdMaObUzAk7jddQen+i92ydT8seVj2xIkK1Ge9YAE61nWJkCQa/F73ylpAaKlPNfMg
6wLNjMt9FuR4fPh5MLBdvJvtUkSHXvr9eMOB3P7RNRQkxohZu2BS8zhsurXMSQ15IgzBkkEyZyHS
qoLHEGDdeiUfEKsHBi9lf4jxO+D5lSshBILlQl1csGLVmYaDpCYd8uw6H4wtxupLAKeUV8uoiHGU
QE/90TkuFvFs1sP8BH8gfNNdY+URYW2u31MowcwM6o4rRE8TdaMMsgQrRdVqkjYNYuDPeM29kIhP
lDXtFSGpWm6SotdeOWeL/pm+g4Y9G3H5paS5ojc2J9GCY8uCSJGijR56UTCKicts8X+bcKybS9zM
BU1stGF8F0G9E9NMCwaLsaUx1QnRrAMT9Mq7QHQu8wcy8al+MdPI/u4j4hu36FJ1zCrMypiS79LB
IVBjYpUXprWV+SUdRml/vSXmOWeY2LKFp8EMCEVfWdOcuNmJ+RBHaBP+NIJCZ1Pz//yT8Fuiy2Ji
XtRUJuCEGWHTyXG7Eo8Kanb4XLzYh8TQ99Ea/BmNSzAg6wbAX+2SjCxs61cemYi17A+4pBbxMoI0
/8LrqPVRDwsVCFueMAjtFt9Y91Dhn4qxzKwznth2LZ5ad6JDW3xLtNcwnKt5G2L3G2PxZtxr4VhS
UNfS7fba8dMnRoWCSSs04OEcL9afHxkiSHEx+GXMoZzJRj4ETS+qM3Z28cTcKAvv8qKj1FU0lH/t
vJleOa1981muuoifYMIis6PmEJ0XeKwaKnvNpVMbU6hvlfbm3sqWCMpQ6DW6K93NiQd+hRJQxjWA
vdJtt40w7YgejptFpaDUtqgduw+RSxQLs/Sx/X97HeQMzPfWCYJ3IyW/BFKp/pEVRea89aHHrUeM
XCIK41Lr7md3nLubmgY20MHnEq3DvLfa7h81o4kDfal80GAodlqLo8DuwmlesD14T+2bjpg0rf7t
Y4+JaMQKLtnKr7zPhMufpDa7qT4o7sH5mHSCkhhnHSmnSNgEUNJI1MgUbNfYcZaxMtnHBj8+U/GQ
laKe8uXRmwKo0Oy7pNkdKJHMA9semItlLT4poD+pnb48Px23V2TW4zv7fCrxVkhiIB9lN0YjqxqZ
gbPUJ3UYFSAkJuUTuYUNRD1n1cMKhv2ctGku7xIvoXqffOYwb00nQ5/qfWRsy2vLg4Msh/IKw9Jl
vSfianqnqXjXWysL+Y9wDYROOYRFfIfpNP+XEvfLT0EZuYKtPQ1PSV8MIriSkXXDl6WGNvZR8mNP
j9U0e+1tTr21/xBk2mL2G0GT3StQuiE7IyRzQj1WbC5jbrw4XIWENdRBC7KXsKwQ1xC2sHC9MZyJ
eenCplofPQr98KyNh7HIw2KOUQzhDj+/hMZQ11US/xT96vTTsdWpbJ5YnzW4fyffNuvDNOahD2Wp
M+xtoukb/7nrDPnOYAn2H1FLG7rq0gY1Nm4m3oAeTG8o+tuwn5cnrZYtkAHzn3U9s+jrRxD7KEhL
1EKv59wMl69gZnPtMYZBWp16NnzGO9lMkbjQ4frbCoBQYdAaAxjikcqC/5j0yYAFyAAjgaBCLqMB
cuHUfuKJEYQyxBzOlyyS9r1uCBpCfvQ8TWFYq5NPLVKeScBukhPy6m/GXuH4VNK5OnsKQY4hOKWe
d+4XRjGb0IO2HbOZ4/9obdIQceANn5mDkyHfY4FIxZ3SzTRdGzyI5rmenLC6Y9sVUo5wsx6NSUkv
TB62ajV74DAhcZsNgKUuqmAJwKWtpxLobJe6bwEgxZHlux1+1wOUpLl9xDG5VriQ1yR4U95kqyvR
Utyq6P2+ZnmUEK4kxTnlRfSnDHDy37gKGdyQkJL/RNzZfwrafvXYsUMgOLI8oniTeDfzd1Twtjxl
VZDmTzEbN1rqYGqm4KeWbCh6K5nffBvX9XXJmLF2nWNKxw4UoRGZenLlwHmhtNjWBBRCJg+CST/f
Fn/Y+GIxWM3fUiNk8XakbIR9bVMqtn3MXhr3FLNKpHulESKTiz1IjTF2Zt8FCuEjTPw3+UysUJZd
9rh0gKNmJnRJEb8uSPqgy33O21JjU8oGVi2rHV5CBkAMxoE7eYmbQ/CI6J5eCRjm7YUgDVHYcQ6n
7teC2hnjsCIZth60LUZxJ6SGyY7PBZEB1Od2lLtbQayifDIHvoWFKQI+2ui1dtztVjW+P90IlXJU
WL8M8otfQLV9E0snQbi2gBuhOUNb+ysspQQTgxWyXkBSvTrarLbuW7JIBMAAb1X45NcBZ5fFbByd
impGgxV+j7BUpSYWhCbLBT1Te2l4Y1pCfiLAj8DSymUw2dMgJUcyAK8lOqO51y6XZKjr/GhlRv3e
BxGizOgTgz7AKxLiUEu9XecxIM3+4C7sddkxBwfAt8u7idgMl3SxPsHSDWZnb1wWGTzWEg9Od+b3
XsJ7nMzL+rrJkTxXdcSOADN1kMIRnOIl3xFP4O6RZTbby8LwU98PTli7L164yALEQBYxWpKtAHvP
+r3x2cCDqe69KS6ZuRHYl7hkOFiIpukimm/8WVFyi5My7W8jsZZXHxK/c/ZVmZ5QZgELBnx6yT+x
uF1zEKhrFk/LJO9ZVUJ+RYutIptrB4WyG/FBV7M/9TeTtxwmzM+LB3SEjaLm9QZNH9x0KY8SC8pm
vO+xq2PFRKdouw3n67EkC9NEVDDwaJWCbG5HVxfPFJHkYVU92YKblohYcFJdYOoDSIQcB5LsuvHL
xEnQucdemea4TCm1LR5OyOIw5bO2PJR5PWcf7eCNzksBKc+/kI5DyRWW0P9B4folmVlCl2VY53N9
e6aopqudO4MvUUE3+DJk5nv+fIb2iJ7r6if+qYTBhROZo4/U45JMdXu07FYibuYkpXgzNkrMl2hL
+WxiwABv1JFB/hhhL57dS1MzD36irjH6c+jRTS9ljDcRNx2l0X4GLeT1h2ooNrCCsEvxsNJoLOAw
6AUu+RTTbVp/gkStWWPFPsmiIhkckM1EApHA0bMaqv038FLdno3giT/XzCyXV24V/DiY24bwQVU1
SbCpBiDXL61dWAyTVYxXlSFLhsczWeO7NCBQdrb8tdWVySOpWhtb1AEG4rn/i7c2TF8YRAWE4Mnf
/Y+k89iOW9eC6BdxLRAkGKadk3KwpAmXZcvMAQTz17/N+6Yv2Ja6SRzUqdplXnQdQiRObZf9uZVP
juKe2gTzvVgiJ32J15f3HhZDkN9FLqjJy0qJxjUR+MDAITxn6ig7CGtUBSyB+0iJpfwK06huXms6
uZ1D30s/fIwmkqwbbvlJx2fOQvEQl5AHntqeODV1tDlCbZAP9m+WyNhPST5hpxvhUhTnYDJOeocb
lsBz7rqj9zpM0eg+FBLbrN0O1nIM9cQRLrTpr5U94VpDtUV2ntyMEZ1MZ9kB6XYGqi58CRnZoSkX
5zr9jQHWC1mDWaHq6r9Ol6lFQRoGWnXxCDXsVXNt0FIaRiGPDMFECtSRGL93jL9DjROxxKez1fzm
223MJwWXpyO1Au8XE5KEzqSgzpHej+SfwbZq95HXBahZAa803WvfKL3HMWHkHhRf016DzCNLylzG
wUu9Hs1TGwOjhQ7hhAL6o5lWsHNeq4KOjjHjY2A52QcUMpW6OEitovRP2aKyjT6MlIvHi/oB2A5f
n37tKnpVijJTgNtsDsezoFuBaYI+9ObDQ84bf+iXYVPUtrio9q3o+SYwNFhxT5GlYQXm0hWbPmPO
8NJ3tL2aL9bYw6nK8FQlH6IBygGJkYHON9iK1xjKzD6xBzb0UnHqKjQdCZSY4KZqnvpO8qLiIKg5
Qmk9X+aYT6SBO773sKrW6XFEGMP8sEx+W9/Zvd2H95rujOgOOiBctJSALaYYf2jF3oecX0ITzzPv
EarMrI5ssmHql5A22P2rWgB4yrQPwwxJ/b97jyWJaQe1ZKADsusIBG5r7Mvy3e3ZPzi/dG7BsG4c
tpLSLlHR9lGOQx46lB9wEM5Y5STtHLbuX0rM9+mryYHfQ9FBbX0AtMB6ZbNm5jEAs1SWu8H1JuBo
2FB+OT0PMMNP7j/Q1ZDZR5YY8ApGu+EOo0j+kAu0GKxeQfFgj5XtULp3YlQjRUuqKRp7g+rAk0X7
G5eYnvpY0AiaqeyE3BveBLPn+AunDq9u9B0i/EBTnIeAiNGiMQcqCuBwuw2As3hlwcPqSod2dN4n
vqC1G7EsFl1E6LIuBHiMRVjM7wOpcv+XSdZVeEIRyrvnEiffLWNisdbyaaPboZHjE1DSbbtLUzuT
aDBOLHwvY42BZIcDx5EPvq2kGjZAnSml5ErXtqfchWJwW8LCQECDQLmf3BYhDG+dT70f9AFs8css
KrUHKYAoO7FWjjEarM//KR6MsM69sNMbEg1iU9outr4FWdn94fQq7EeHxQyNvEXqFP+ltukQxxZM
exz3PJsQNGvEsCfFD42PtWMG4UPtJaLP/A3qx8uuhqmdIStYpVDjSzv6y2YAcQ3cOLJHS79lmiQd
WepJe09RaoH/PAnP5cPm2Sn42kSDW1x8rAP2lhsS2TwurnF78v3MQ8smLBLH+uQmxmm7xxWUpu6i
YM3tAXetqx8Py4i4WtaoTzWMuORfPJeyh8FNiKNZYyP28NWF4D23Nhbn/oyc1MHBDyYVAxcZ7MJ7
jjP43+kmCKyO2TSZVlXZm5H26fzxTLQxQLJXv3Lp8msv24l/2J23tHXcHEiuoizoRvHOSpMgeCPW
4gbVPpw8VMFKMiZ+43GR8s1xfW4Py9DnFqqq2+JMg7Lrl5QIRAktP1RXxd57EbHLHrZUSyFw66h0
x4cBu2l5nijqtd7tvsBuU/cLgSPjc+Y8ESZiISK8ofzxmvWkq2bU3r03IDoduxqcGZu3ysmf8C/z
TWeFTxx+oJZg+aYElNqWecrGDxooo/xW1COPkzsmkf8ahip1Xk1RAfcAV2G/4tKwwg9dN91rTuqV
pa5VssoLS4dNWbdk9SkWDZJpMLl5daEsFl8V9yXc1ahS7NdQlyZ7l6Y0BvHGKRS341ovxByYM6zY
vGJWa6uaDgGXNRxbVFIfx3oY2v4RoJLP35FrV36qjM6yTUclKKoF3v/6ntahgkC7DIivQE2DDEol
tCAAizMkCrzm2pVcA9g9y7Whl10W+9ee6QSQrIU1JWKt3mzrcInxSrFXri95Vw8OLpwZCt6+9Jow
fOTbw5xv/EHLo49mMx48TgjooKHu8QBQjCve0myU9bfBFoClyiM7/1pnJQXKkYtDekdtLhLvbPXi
AS/vMtjobGx79jR5A2+rpOC81baFX9XjUsneN8xx65QsUJfkIMBIh6w+Mq96q7Mk+0gMChuBTAvq
JdN4B8H7m4i9nX/NDVu7X2EwAqHdVQWdwhJeJTVB5OXpoBsPyN3OdA1SEzZn3o4Y7S/TaJs3GHpz
SUOYay0UJOhaOUW9jRGHMITg9l4Ezd/xCDYo6XMbOB4Y+wbKeOjWMRHQKeFuBy+JQzBi5TM/xWSU
ls9S5STlBOvuhakAZYcQVaL+Q0L24Eo/eUcWTB4ALRZxXyEwYctnOim4iYFQwz5EOROPDsJO5nzw
NR7in5i1Z7PNR+JAvxAq7fkMBnaxtl5UmQRX9ZqB4EXZjr+ZW0Ck0IIjs4kCwYpZ7ifkR6AUiHUX
0zwLcuCgHm7ZRwXVZsDZYEgBM/gQy6g2lAul4z8bAk6179RI8fIGl86KzmUirvaY49gxwPld4m3m
ueVPH1eY0jL0Uf9U4Zr+i/MTwBmdOOZRMb/LR0sSbn1YV5XDhk5RrIMCc/i9k9YU8sSjTNN3HtUy
A+ejJNZWTMYzoQHaEWosSkNlKNNCjEZ/jQjB04w2WVcf8zUP/eTKp5TTl8eyZSrdDy0o0Cu/6qn/
GxPJqy+uyyMBBVByk6ALESVmjlZZiRMxccC/sNMVruETTpDExu0Q9bK7Y92qm1MC+Y4KY6mRgQlW
RN4l4kXBCtyA5CbvS4c3ceE5WI60v7DqT/uUZryWtKu59eFooetPyg1ubHFIXqUV1RmbQQ1Z+4yH
EmNcmMbySziYjPiPq96j220VNBdKWCE6k6y+Wl2MjS5OMv4mOxx6tk2FywJDBRUsLs67VcogxOtD
qMzV+MDKh3GqbIElbblO58EujgnqwEXuuuavtEhOnFMrDSEqlwFgGWx/LL7OObkyiIJ9Xctvz2lR
VY6Sgpf4ztItViZTSh5T9HVepDhVUnmpuylQ37r0OpFDGM9DUjXcvdgfb8xUR9mJli7yU/Tw8T5A
NkFX5mjmajZ2A87BuCHOeKobik6XA1cabBiRAeX8aA2+Z6gPwzo1hBc3t0ZBNt0Ufsp9mpzx7G6c
svRDUjVMCN7GXwOD6B0UOCTYjqBxBpcxUGu5BRYk2VUwbhZMXxjdgGi9eE2LtLsLI26xF7ranBnX
F1rABIWMDX/yj4LhyotPIwoWZCScKJ69J2i4MPU4Yx2lbxOoqoBbO79OyW6+iRfaGVOhi+q1jzlH
2SqCton1g8qhLvx4DLxsqTLkwPX+GTZByE29igD5cmvrP5KBtO9d0c1NEe7TIVrfGn7aUp2rJ0Bp
lI81/XQSlVED5USuM3Wnhmojz9rF5JlK8M2Z1ssjI5hj/fZUW1E7E8NrKpA+8MTjyGl8ewJdWRvK
o5a8dvhCj1wTkt8sVYCcbuZEjuJX1MHlgRRa9xiV8qGdXzJIxPUtVZpgnBf46921NCzwFXeaaB1N
q1xY34qHhc4eArjYsMByv3gtVfUsl3qn23MPNUc+heDT7+xS//aCiT+RfecPD7MVHGlhT/8sTr7e
WbRA1hBTmR9sF/tr23W4dalf9Js7jlEfbAYg7GdVrJZdcvessdK1mE8oHRxRjJybyXT2AUYLE52O
Bhxq6PmLeaCIyq+3CV6SC/zbBSgKPZcU6WGnCNjhFAjZXNT7VQfyK3i9W9a+lGUMSaP4PzMwmSc7
9+C67Xoqx5t+i1NsFCA5J1+yTQ6dNiT/7y8dyyR7jYO5MFHgJWibiAMXldHmxsFY9uITrF52LJxA
nme+b0fnkQ1LspfogtTgtYJ1RJ0ktJux047t14iFIKvGpV78+7jFJQ69e/QHzH1WJv/kqJt06zCe
P0UiD+uT5dJculdki+3DjP4mX8UYze+Ey1keJXNLpqeehb0uASc764GADZpFUhi8xiY16bXHCRI8
lcaZq5suZtXe9JAl3jbH3VrsSjcJ04sXLCpln7b4fzigLUQ2K3KrsyjalRhVrOCDyNHFa7xYhvGG
//lEGGpleKQ7WKVhw4WAhWpEAkwhqdNrgJi7cOf7CyQKqcjNMNHGncLyDWcISVPkGkprHyOS3khA
AA6Iwsr7HftaH6GNjM13O9nqynfcatHHOsfszEII4cCRO4CLIMu2lHckH/guNc0EWrElTwEtNMso
/4rEZN25bTMlZwxSTXDDB81HgWe4+0Mg1HzT0s17q1wstm1yCf30HCSA5O/dClVoC+EjOLLg5acO
+FI91JUn3W3dBTh6EPelOYG57M2PxxTTw9728QV/DJhe3yHFMheWQ8eJRPU5kA1GV/9BNWlKxRkw
Ef6J8ziwWJIMj/CVrclrfmrH7sr33JXyEwxcfSJJkDdPc2+3zneMo6kj8FCKCBULF3aOukmvfdbu
dSHndOeNafcV5xw9R+E0/vPIOfnURx5hkRVLPDLDLsVnHSmTIdaWynnKgZ3zMm8mP/iUKaCNT6ib
ms2EhSwt6ZRqHEzYccabsbQjQs3a73FvjyaEoB27oMm4mePy/e8qimKE4Va7pir/NpFCVQE9Oz7b
rkiesfcyLegABPl+9Q/qS6FwVeIhXTf1db62BRDuxk9RaD8h/v4frHNpW7THHTtlXBVtSA7uW9Be
iu2hZhcvvlfu2Eg1QUj9kXB5i4TtSl/K8pgpimdcP0BhiIfHDE2TLkxKXXtzhoKgkyt2nokM5lK6
zJUwZ2jSyHHFdN02iTPbeUz55Q24qCVujd3cwsT4Q/p9mF5iszSpzauhCLLfZo4mpAe2laVLSkrl
k/+1+ho4c8ERBOW5sqaYmsXQ860rRA4eTvL9BCO+pYSp9cFOvrbOEo3ZYbctTNBT7RcnFs97J082
Xui7ik2melRE6ttjV2bQO+MAGVUFTizOYPSrZEcuC19gAHuY2EAeeOg/IavotkWjOpku4yIDYhOs
uqRZYzcX1AcgLsf5ePDtUuoDjrX+kzN55SLOCU9db/rPQLZ806cVyHpDZYlJCC/sH8vj4idueLYj
nsRbxrus/mwaRXYywKSl7mMcGxc/ScUzLV6u3HtOYf/MtGcET13m8ckKCLTrnJCyjZsjB9XRJym3
6i/0C3Lu8+hIokLpISnYbAatn1Z3zB7ybvJBCq4nGYt+3PycL1VIAAbrOi9h1y1Z7eAj7nXaHv2m
Cv9OPiG4XW17JK+XZem4iAye+e03SN7Ywlk27zIMJXdpE4GrHcM1RuDj6ziAVWL2xdzGHsObbU3R
cdHUOd9S9jcbybRQQTVZ909jkmufk6hmzKvr9Z0QO3i9cWeND/xvzVsQZckJZKFpXvyEnBoof2pu
+K3U+aixio909y6aC/qmHsDuq2hipSBs7RI0sSz/Edsm3lY18MjeYldx0Qi9JOYK2PqdZj6Cjv3a
Y1hsLywYhhAbvqWQ/FmwRciFESZOTWdbQjnbHhc1TtQAaInLPblfuLbhB8uouR86On63CYuq6lJ2
sfxuwSu0B2xtvbvnxOJOiXkU8invO79iNklC2QXbMB8C9zkrQ+CRJiJjckdzfOjv3cQmKtL3eLUE
VA1gBLC48rMiW9vhz0mt7qCaNWHcs3arT8DbulA9dka6rk0brALJuGNd3ENSdgkIbnk5xO2ZyYou
RqNl9M3ahql1g7e4NFcHq0m5cpvbPrq3q1U6mpOJ/iv8uiMEe1AxKiS25QK2upol4T4DGwHaJH60
YQUDhgujlcSzqw/ciPI3G9uTfxFGpOPJ1eX8kvM7Ddm8Ta30sk1rTGefWUJiNDsRmGzohylH/s+K
+YkcIxPdvKe5L2rvwM8UxZtVxZywTeAn9m5a0pH6aFY2xY2ELf4tTpVxsp9FPxAOonysNjGfWIM0
9EBe0Ql/QoboJNx6ai7C+9RVFUhOyqZNurExvDnxKXLZ2Owjw/R2hxjots+L6KGlspZveOeQEeRt
pWEjBFcvtDKqlp1undRLZntuKiLOkRZ2PcG5CGRenUj9UzIFF90xgJlPNzkpt2WnOyfgtkHNNjlQ
mDxTecfXnjHTS21MVUFpOOvhfZSmuqHLDMMTrcZ0SHLG8Y+m24LLSrLBHEExPXhjbf+LizQzf5gh
WfCytM0ddolBKr79so5oiB5wnl7jziczn5qBS1bsS3CZiMSWW3yVgCbc/RzgEfB3sSPi4Vmm5Pjv
NPbP+YtDt7kP4E6w1A0q72W0+uDOINSd0GowDORUO4kbpheVXicFk+YRXpCXnZJmXKPHjurSfenz
HwgviweEGnZwlxLrJ3y/DIYfNoVy8r91x2q5pjNqdWV4DmYN1HziE5u8hUhBTSLlIHSz1wxL7Lxo
qK0gXW7hrHg/kxJwnSnPSD8rd1Bmiy1UdtfF94ktK5/1JQduw6RZ26SfOO3Yo5Y52RaYjWT/6r5L
HUgPtH+mrsR/qIcREakXDi4rSptzMo9E3qlaCBa92iup415NfwxdlOmsbKZlpj3CcwiEbN3AWeO/
Gv2lTDu08nJw588wWF1tWZGvlY46pjhyoO5BnGbOMkOmWpL8DHzFdsQR62UffWX8qOqM1H/VYYiC
D4fqsBHBYE/PAoNl9ZgCFhv/ktfCDpPDt20/SSWuTSksaLCnzqv5ApO1vEuzJjd0Ai2QiklfAK80
pgR41/dsS2cTjVeka5YOzJ50W5TJ0tps+mqqfGNaFu4VeYvy2PwnUgoVxlZ/4G4e010+V6jMgpx4
vwPZHna/3Zz1D2H2lHstQNuxX2MHle1ZiPyQY1tnfKTNVJx8Nr/RIVG55x+HyJq9Y7oExF5mntTf
a0Awvgq9jmWhXXZfpCPZgADLcv86peVX+YZyolbeOH5FdUfAcp5w+yyJ/YOFd3xL8azkW35R3OED
z+McElYfZjf2KuaHcY/fd+CRTq1LXujb2ClKQ6G9VT/P0mZz2OZ2++GlGRt9dxYAeFXZvBJtGg3e
pIRVlsfmBQSfzUUFalWoXjI1so5DFAs+cEgVwUOZWvKRSLXuMd8IkIspBMVuOMyJ73NWq7D6gLZT
P42o1EzsQGNe43HEXYvUMh7cssYeWZrQcQ9EdaqTLtusf9GCbjDR2fAAliAZ2WH8Vx6a23hQqDKT
+h2JhQZIss9Rmd4GtZjngC8pcTaOgeBQCYQgqC7OMuwo3uaqUKc0Es64L/poy1UfaNfV445Ewwby
e8DqSnXygUbTKrvl9ppm93FusbDuMNfyuYPRnYlJobkfq4kIHJi/EY+5W1ou4yI9l8PGVqn/0M8l
XiYgudkLJTxoo6OdwE4bW8xyx7SCxvMHMinWeoKPpHRTnPgsxSHwYq0UoXlPkQ9g99BmH5E8pWLD
5SSu2ZlGlXOuvYkEroOXahsXnW/dr5ne7MjPEcMUg61ADgC4NE86Qqr/j0VUa52E8YS1F77gJN9K
zbbgjZaipP0ULYr/m2cJ+IQbnpe6AAlfBHUcPaFcYWCFB1Qpzs1isnuoWrmJ/818Hfxgl9BP4cQ3
hBF3vCdTh6qDxb+CpEkCz7uKLIXjgweNwoBn1rRZUp3ZEhfNfYSRYXhBVelaGoubdagDMzs5Vzdg
E4uBTrN5PRO6Z57AUWxb99RVWP0ac7cLlz8SDtu8C5JBDI+jBpj4o2QPxZuP3cb4aOyZ05IAu2fN
/TNvWNHqjde1MsUIGfD2e1SUShiGMjxjf2zdRHp+NcFMSn8zNFJ7TEoM/W9WnCTpc0yMm9ka5RqX
B3wQldwIgpbTpYNRB3EXG0I6Ypx3i2jeVpOSC/rhUIkbkzHrVMBmfntaWDDPzyzc6WfVDmyx7UhV
CNhluI35iAlSzmILWA5XiYgUuUvMZpN3WP9Q6HheOKpnW6QYV3tIHuo2T5YrvxzZzL/SorPzE8Nf
RvUAF0FVXxevbZNr18COoIShbKorASaYcLbsp/FfThN6tYNwgyziLggyJabF1fa25jL6pcBmDLeI
CVuEAb6+2BkxX/W69S46DLkb+aqc9R15lqzlAGFAwUPYgsFjxdysXYFR2D4lmLpJIeVlfKgJ6eKL
o8R6DUJ1ThF+SFp3nIpX1MJc0NpJdArmSnykgVtU1C3DWHx3l2K8TUCo5CoQqPZHQTfi5yPHzX5H
CbLlwDxlfCB+B8Bi408818T2sz8c0n7hrwEJfyBLgxrPWsWV9Lhjt3SCzMcGy7sreqqS2e/2tpW7
eU6FTbv20Wlh+79439qHamqa/r4Ka24qjmNhe4WcRAKcinh2kahOK+NKFEQ4IGAzxRgEQ1QjymX1
HqkalTcB1PFVJmvEtqiIUYMznRKq2yrK1kEWhaW6je2K+4m5o7JXjhCWjsAh7PCFXyc0k2YOKPw1
pRu0Oydl3bfvlwD/eAki29qU5D0M9CKkkoNVcukAWyxeYMbi/s/bScyHmJAsirifq/4a5jNJ5yEa
9RPptKW/I8UlPxzBMbVxcdld7TirCU0FNtngYBDuL85BWzKnUMhsMyMTCuLv1CLSLKmmSbePHiHM
n4WVgAMnnRXYXawQFO/TAf7jLlIs0jYZpt8Q1JVr61PRDNmKNqLpcSOlY374xqr0GQTtoj/ygQvs
CaoCVidiVjzciMiI/qRjtHscVdYwZNSOauDR4mwH5gJJInVgAARV+GhMaxdH7A6yfBjp4lTvglYP
zUGfs4MG/mEFrJdZFsT6XZu0xdnYuT7F2+xSCFznEvtdn/qyuCwdbulDYTPFPMtwxHiUwB3VNzN4
QAqlBdHj4mAA1tclEbbcJy4Hww9ycycUeM1mUX9nFgnJE7Kfy6tNlSkQlbxJhwOQEr8l4Di0a6Fp
PdObSxYkuVDKwgAzKwOfH+2P90YvwoojN2kz9F2Pn+qQLyUaAu8+Hd3jxeEoZu80mxuOJuKWwMCm
lFBAy2yGc2f2txFkLkE7A/BoNIMCz2Oqwh4cbWh6zpkliXEIaUf4v3um8WblygEp8dmyb+hip2aN
6yvII/I5HN644larMyg7fUlT2ttuQmWQSXpS3SnVoCP/Le8U9gI65D69y9vCd7Zx63TyIIxDUyYQ
7wVPaimRPsh8ruYEKDACreab7mUeLbjw6l1aUt3PS8FvjKoMJCn4L6J7Zwbm+q3jAMwPEbShO66M
hc/ItZMfvl/MlgHm+t/SycbnoK35iuh+ZUshFFPePiKAcDLj1LQ2PXjbfJvriSstNjTMJnDV/7tj
rgCdMhXYjGqM/fywUvHFEJQH8eZa8eKbBHrfH8CPLFxy0G4fBfqAhckzy1EiFALX1m3q9iswOruw
gUusHXg3j2ZYx7Bp5qU4a7aG8IDQZ2eSNjugb2honlgwP6Lgx8GvOPDMpSfbOl9jgMF/sM6TqU4j
J+fA07SVrV4/0hVGUqG2w2SP4DpCrHyKbIAYe9xqTbOLc8mNq0Qgp0KlzPzXFPNtsMN3RXYvksb6
4gcM3mQIuwAjMOcYvqZUV1fCfRj78KbCvcAGxb8w7ywUV1uZ93JU+PRwy0BFBl7rfQtRGpdQFRK5
ew4Lh48Gg1dZXlpaZME52A18HyKkVGtQe7JelAFRb8wIMxVpCEf8hUszo30dUYV6gHSNKVhEc+zf
5w44iS3QUoq7oPgWVwmFwJwB+yMD0HgzDOB4MUoS+wwvTKIctpFlER8Ugctkq0fsjRuWBIZ+tzYX
LCP402mszzQaHS+6p0ZMzE1GNuENuqL8ZfUNUUGfEcp9FJKF+07IJlFP3gCuBELcCjSZU+IJBD3X
oiQQ09MNqkVBUKXD2+M5M2FABrX8MRpToCPYHlws2eRK9yBl+DHMjLa+464yT7e4Az+w7lpnllur
xU/LgpsT6o+7p/BvBM9ORVZ3DrBA0zffD7CfiPAwdWti0vLFzXJG5mjSVM9FmMW+40paV54Tovl4
mL0nz564INY6xc+dQk1DvavGyn3kHGKK9LD++rAuG3IeprJVt+H7b5Jzmygrvs6hoX4nH1lk3BIs
R9Aw8J3FWzR9+2smQ7EzyIdIxW1GdC6Y1sAP73kieTPbB/etT61mfMvTELpaFmL/LWlEPBMDXccQ
+i2YK3FA8R6l67QGsAgj6U+OdbDcLkPtvpk4C+WnXxGeuAYs516QC/JDFWacw0EAg3CTO1npnnUo
YBVIXL18unGIjTla6vE5cyUSvzCJvZ/nqZ347UcQzYB4kJrBLzlNvzq9wg+jhmUVBqbFeEeXhhym
PSL2JD6m0agtInPBp2yKNUkE7OqpijHWHfTYAq5xaZhweLCKiNoNODdkhQ8ZskLwC5GIlgMwCkCU
jUVQZcc6UZ3wUTTYmhNXvxCQ4mSX/KLyl556t7XlaVrBO6Ne/kWEEShi6/ucSmoId8e+XrDIZyEe
7guFkuaUF/9l71xqCXBpNxjsSAt5HW8Q6i7PlPaRSLTYctBr7NFRex+DnNPcKLPuMmI/4EqQ28Fj
wTKiA6zhOZ/aduL7yO+TV9v4BiOcA61izTr2E/v6OvvWrqZrV01WGWyIeLS8wic7rCsWzLn3EHSL
3WxazXLgHBkrfMTqQfNMwUjzMsagbrb94FsB1S2cHkxQUXgkmUqynModtmc52TLsHtWMAdf3Qnt8
XpAfYaN0Pex7v+3sCSCQG2BXPXlRgc3Kz3V7C3Gc9Q9ynvjlQIhI977EoXTo0Xjde/KEg3WQxk4n
VlnZgAnJhclN11YnvwjVjBE6deFn26ae1ucHwAGFwTSIjXi7EeYPymHQbLKZzS1wGr4q2mum34rO
ECp1ihT/RFiQi6fWeiisDX25bD7+320OMIs8TkQTXrYBEWW/m7bWD0NZYlIhkuiIPRpEZUAcDQ29
eZRc/I2D3urP9eDx2iXTxn5kqhXjdQ0AB3ZWPfDdyEji8FJOw5JXjgW/YebUuzpVxeUS04/V7ULE
+eUcsLz/aace42/TsRs/TFlqe1uHfNMvfx6gpsC7t+u/YZNVyK5U0/q/fLIl/Il8SCh6cP2iBB4g
TNNzmbmCEsDeqsODnJXucXmluA+3EZl2c7GSruFYAgDV4Rsl8ktKo4yUi2nTMT5lMTJtQQXnXEER
J9nS2c3bHIHgw8aC4+/RyslXfE/2HBa/U/r8EGBRbGnt9BKT6HOJ3V1eisAa2J4aqjbyB9M4azh9
SkBcXKbY72S+w/XtIcE4i1McU/DSdJIagvkGdyBfHCR+dnw519v8QtYSQEDZjCm/SrrHKUaKqWJd
TqbN2gbuEU1E4yOEBqwaSqyJuZkX5HiE9Fi8QrXDFBIYC0uTOw8uzzJWiuSSsgiYaC9qERYE4+p0
q3um032NN0w+u3mHrQs9kzW8y8vpvSTHSgQqUx5rd0/1xUuFCl++WjQWTF8e8dNfNWnRhS9cO4Jq
oEEDu2XW6z+6EpPDmZm2sY1MReExL7MFisG/Uo/dCLh4LrCMnb3GHSgS5aNp2199tAgv2KztyI3Y
+gToxRYCXMC03fYDK2WcDxBuwRDEb1E3GBshx9FLfuG74DyUcTV27R3hU75fnuL1wmyjxwBTOqvs
mJY8ZhJg6lWNX3VXgks9CAyQ73juKGNqjdTnzEVsKoiWxoXzmoN8rr7qMKS4F1xmdqsTz2IDq0kb
SUd7lz6Qk12eXMdQC0D5D+rRPq78JT47zWSBuqwzp/ytXaH9A3fgMP3GVYUYTRu80zxXqnPjt4K3
1fhZtD5CCdvzzoNo2mHLU29JAd0HIuA6rAa94O+PNPfbf6hkoWuYKboGxUMvbEn/9QNXCeAKBrsi
KA3HXSAwpkOuvZe+JQTHST2AWUZPDpMZyHcgOyoe/K786DNoKFe+RZNJ8UzVVHJtg4LR9cJmfJUf
Y2VT3qGL0KbJJozZAKQ2ZcoP/dQHAHn6Xo9vWCUKayYCwPfH2uJKydYYDiynoD/l6C4zCw9Ve1Rz
LW3A62kQM2GvkXSleWfbUFtvfhn45XMPRsAhxiO7OGfdg8MDbTWG3yKJSkXYpDNy0o+953ohNUjc
DOrpzIJtTAXvIPYEn14+5qW3KTCw+w8zI8kQbSwv6YePAFi2VNvFm2MiGqXFpgmClGQSOyiWj5He
ZYkKkyfHqtfMCShPum1x+TJ/8LSSSoljuB4zoaW9TxrCGg/aCuJW39mgmzKPVRYkejzJKSlXtRly
p/VANNPY8MeEOM1ISY3mWVF3DpuitvpPktg8fRccziY4O6oY5Vee4LLdCG5kNlYlTHEDKkvACsPo
MNfHin9Sbe/zqS8NlKA00OwBnII+safFs5z6HqG9oz2JhNJIhTstxzT6EX8ebswrS/hPBtBftx1l
DO214bIp7uuFQ+SS6nTKzlnTDsEL/vgkvZW4WJt7QzlLexi1Gtn2mUY/A6Xo/B1BJQIlCPrwCLdE
OtHeC13k7psqLE15sT2qpyVLUPQiI+biIe6YZLcxH1lx9Bo1+Cc9+q79xZIQDig66Q8LtizFQKsT
l/Sc8uEUxn2SPfrhKHD+FSBE0Vz80E/u2UUT7d0apCcSyp3rWb+pk7azJ1jas/8CIYe/YUv/hs6P
ZM1tb59li2UfLK674rtB7nRuqGEYp7UPfH/aNNINX1n/EGKo2L7bz7xVg+GnLoqKtWdpensgWGds
959jjBttgzhbPchsltq3BcVQbmCGduIapg6XgIE4AsXVi/DlmdTnnLJcpQOK6cmE7b9YO+WT0EKH
TPqY7XtCsgQXcBmG+LUfMwdz9BfDXTydK1/Zv/OR+oUZdZXh+0EA3oEjwz9XYjVvLNt96peaooBl
wgZ/w/OYZw8wmarmNvSlA1gSdr3/M7vLlL4S38WszmM9aX5pNoPGbk6UDViwt/27yrd9Nkq8sujO
CLsGjhrgrWNnwppurilBw2lTaqXXnWIjmcQp6Vl3OnmcW1hBJE0/Gx8kJz6jLHEvzVgF3xHR0mxr
t2LAqGZsHMtZark7YefhR7VIHFE4nSLFv8lW4xEHHyWuQlnuK+Si4IUkQYe+zgndCHf83cD+TXYL
fRPgP3ovdy8DHjGNDscLmkOeT29DVla+8iqY75xgBECYQdel17gEgkPCJ+vv2PqUn0jSVgzHQZNg
gNpZ/sMzMF9rHQyHlMvOrz5O60fqvdVhYAC4s3Hr3lteEb5Hapw+e25IDk0AABRQlPL0NqEM/w54
p8Hrj0QcnCzp1gS2KVREKbNi4TPygs/4H2dnsts4s3XZV7m44yKKPYOFujVQa1tyb8vKnBD+smEb
7Punr6X8J05eUwI8tQFSbCIYcc7eay/Hrqz/cdJcnICagnIS+5x84/geiW8J7eFf4MbK73pSGPbS
CYP46SRdeCatV39G/NXjDQt99QaCE18xNATspLLav0vSioBho0LPziYS4k/YIVXoCFf4reeOsQO7
kmCCK30A5NVQ/sY52u9Y0xPuMlYkNLDkSftfitb49tqUlDkBSWD0eSHg2x3wEKEW4cgSaT7Fv0jy
2hsB5ZST1Jftd0pCAfeSy35tUbXAjDGs4rsWWMWr9MF4sJix/Nvawx1+1aeEBq5ZGcZEvDVMpSh4
6UO3sd7dY5amCSkKO1tKJbHUu7EMYWUsUoQr4+vAakwPl20xllDCK3hRyyKw3Z9WjiNhFaS22CXM
P2jLSmRlyySHZyqFhY6SDwK7URp1XfQt9fTg3deteC8N0jWWpevk+RVtF4l1zpHBtnBOHU5Kobl9
5UZqZ2+I6omdt0Bv5BXCTb7psM6c3z65aGxBY8DtK1oxfksPqh27B1tXEoz2fmtewwzyezCYVqou
UmrsfEIB0Dn42LQeJ6DUO8I+PbuyieXQg3ANnULi+/JEts+lOhhLSgbSXLlJahXXtALwqWAHo2Kc
DgW8QLyciUYv1BPjyqUmlyzbKNZuCarvVw4IStDndiKq6xFx3vcWvIu1IuDdBYVSOl6FO6sLXjo8
Ucmqof2avTp2i66pqTjnD4jmMc6uKnYEs29ptisi6B3zyk4ioayVuKrpmke4mk/iIkJEyMMxIWkT
XG1gK5R+lXnGthBOK3esFzQTeZKSCPYazhBzrD+9C1OTyZHGPMCGLpVwrZnZCHBVzOq1sxLbXYja
Vn8aYIbelUhTwIj4hvUOK7aBTTMiPqQ5mshvjtAQIeMcxOnYojsFpg7+AD8o4B3yspu8eLSsmkJV
ljb0iF1d3PTlUJs3XozMc+1aJiuZSEd4tR4Ko+aLryFaowlWKOZ9nHf6P1Vn1+kex00VvmZFrXzT
FC3Pbmyrl3dspOjOYxIm5Ahgh4l2i50YyXPZQAxNWRvEYJNAoLwiqil/DDoLcPJqFdXf66Vg2uuV
og9ZSCFXRdCjyHe1iN2YRSt7OECXtFCLdSjZia/pxspXoQUFY5BEpL3T573P9iFgcq670HZIdE5g
MdvYQx+rpgluspit2kqp3egVFUP5arFHu1HZ93RXLqlM+IuQP3jAEXM1eHFTnNE/cHqk/W3q0zGj
iGvF3qrXxwRNUeDrvDN+naP1CdCZa/vINaL8tc412d9if82qlzjKDLzJeZCLZEE3t8iQJ8JU37Io
J/QWu4Fl7WxHwYfpU9JN39FNxcqLCA2AGF1OjBFeb6yZS5gARBIKN62ZIEGJS0p3faq6ESz3SB1X
zMjcf/h4WbcP1UAmay1IMoWmj6WiFlB6xbslkEAxtyG6T9ib4QA4i0BNSnUpfRvn+rTTLL9FeFNc
E0uq6cnrGKAyxDEVJ+eyAx3Bu8Nzam/J/gn1bx22x6pfQvQJLcJpkWa8qRrVs1UuARa/KCO7k4OL
R50ObNx5zjduTGFSFiIP5Mpwe394pd/ldpuK3hnsLNTi+haXcoQv12cBfYurJXWuxs5o0bNnrcW8
60chfg0ncyJvU5l1ZG6b3lXEK/ZtJMILyupdRGisZ70RDaWRi8P3yFlFHYVJ3MtkV0J48t04WCQs
sUjIdHDyrwl91OFAEE++GtTeD/cuRaZ0reOayK6ICa2SB8exBUfossIxHilND6jU9BjYwLdcd4qC
Hf+Q9UuaV1n6mlQsX26Y7aR8D7xMMTeRjPTSWqHSifCceWpW3id4+/SH3tGG5rbNgkzeYz1wRto7
0UC3kGW/i4CC5dBNndBWehsI9tTXtAwIuWa0+8OGpGA9fUGhqA+QPvlMv+poZYNhKU2TdHtWWAmd
WztEP8bHKjUxiOJcfU3wH1m/tDpInYcTrGxYD2PObVqlILRNtEYDstOV1QaFs6b3IRMEbj4tznUP
l+sESimLx4DRa2wk0xBIeDTmv22Seuq10gU5H3/Vcr73vSOfLRo50SZxRNOumjBGn2fbAWVDqwMV
S91vQMzRZ25xHKXtUHYynQpTVdw1RHBQaYU5jWclXrmdU3p3ReCad0UksJnJQhn+qVlqs4KImhrb
kt3jjF9lbRBjlaGtt+iYp9GV6q5+KHGZ4kSXrHsxV1Cmp8aEZ2upEmRxn7MePKlegupNJdaGEi99
mF3Oh6ilJK9VP42u07pr34hqMPChW7VXqk5vG8SATzC2k5MHCMyOxgFIzIyphuFDu1TtXRtB1uBS
Xu0YxgQP+WVM04yIEqrLNMCyq9wlZhJ4CAVEXCNgj9ZsBtxyPSSk4V6DBHaSRWBWqrcsFUo7a7I1
CoSQBp21HTlzBcJHavTklstTF7KlLbCktd2KRWUkob+BcIeb30JgRQ7YaU+74JmaYlNZTklgcs4n
YgFkVX9zPCow60ikCvBCOkpsqWoKYstKFHyA9chMjBveseytDZNhS93abtY5dtRoPVaJal4xb6lI
pNg53WuZB6N5HCJ9BLHnlQfHLKvhUKBzbIlmV7rhR9hFJiuszAZGw13t+iuSS4I78DBa/lRpIzRx
MRSDcc0nwzfo2Qh4JHRjq6zRFwi7i+4OtaaeXdkWoBz4eES6bLzOZW1YlFLHVlNWSngbKtgmljTY
U/cqUMohw56Wkyq5EGErgh1w+QhdQ9NkAYIF0/8H57+pQ5Ttgl3UgbG8G4njHG/drqnte+CIYwND
E5DPylIU+92BUcuOtwxZ4WgZG7yreKBrReBiFZ3+EpZ3ERrpGwZW8913cffxtrfxMfdjEdzj/3fj
a0LvynEjC8t5guHT9WsClrACMUN22etISRTlEAbjGHs5s8fWKe2efQipqjwIK4KoBYov3+EW9tKd
LcOo544gEUB+XdeU+NzUs0FnFc165DDkakDxVVaNAqXm1T5ZwsE4Ic3f8MTK8RWVk6uvyKZIc16i
YnhHNUWepZ0FGrR5hbruQ9uUVr6POruL9qWIyVQccWFma3dMG9iZLGV/gJFCa5/Kpnwfrbxr1x7Z
zy0XFkoGGjtCHOntOGzsOjCddTkIEDYJkaLGi2FBS/mp5SrqV5qoUfcwklMyrJTWNPJtUVKq2oqE
L9aCubIhb2UwhFhluuwcSs9tSvJ5xmyyIaAjf44Hvf6N5xs0IH4/+94rkCEhe2tQ03c2bP7rCCVP
d6UIJQxWLSXU5qekpA5gPqDzDamkK72tQWFbWyGlB8qeDI774jcKgk0dDkdy00qlTq9ptJfqir6x
0m4QYlEMtKwgy/cSJ8aVRQyhYBEPNQbZJT6hTqf3CgH8l5az9S3giN0ZNLq3g5BZ827JJkFn0orv
Iie4tEz1YmtVqfLaGoVApwJn/SkJh/zeIgSD8Q7+bs2QIC3HdbJfNZm7Jwiahg4v8TyFpb6jP+a5
4r9XzIGbEYX5jaW2efbA+kG7Mz3FMbeGE7NZMyBm/pJl4KK6G6sbHNo2RES9X5X0XZ+ZzvRtGCia
XGPNt9eQcuUW0MLwmLeqgXcshc9nVPY/lOja5zwg2f0aP5b1Y2A23rlaTzWh9sbvIFZBvGbCKZY4
mShKVuReXkUlMKSN2vSmxddDdYxVngbVcxb09k1V4bFexnmL/jSkt/yoQGcxgJpSUEIOFa5TjYxR
+Nv2hoQIVDXSbW+QsjYqW/TcDu+gPzfhdaqbDm8DKY3LRgHll0ehdx1U40B8Jkq/BXba8FhGETzX
LjfYMishEu8FNHOk8lZlBAgvGDwt8ax0dymv1t0byOKgIIo2wIOu2JreXWWFVT55vkEfAYghaAwq
AiT9FVifbnsiL4p8gee1+Un0mANFugLTD3JBrW4VKgnVyqINgWU4igfSQot0ZHFXDRYeImAmzQaP
6gBp3NDuqeq7+yDG9oxjcPzmdIPxSmwr6ga2lyZUSYwqO+5xEF4TpRfhvqOHyLSqcCy10NVvPQZO
9Qpu4mltRLGvprnWZhAB6hiiES+iX12B3Bm7/ZAaUbaERoNZA4wrPaVrtY9Ml30uCWBbAL7GA7AS
YKZtUmy1rip3YOiMLc4jqAIAuQ5xQT4HeSDlhhV/9eQnaVltRegCtyjZuDELC7Mud3qMEpcqCtKK
hREKhX5IBgdglbbxQOUB0ohOEQ1A/zLXTLtD2IyV4eAnQLKLopPP2VDpt5T1SszhYGwO3Vhk5JUV
gm6gQMGs0Ryx2zS7Etiy3HVC3jCATegmpLi3VOgWetrlfLg9Fxg9icA8QpQvNIGJ/PDWfj5Gt82p
2sNXoKekzF0DqgVI4hH8b39V5lp3pLcKDHD01PeQ/IhrzxysK+xM6TWOoWhYOz52tFWXjEp8bbJo
lt+VAjzjxkjjDrklKaHmUs3dElwruz52BWmrRWs/ol92hS6eMKdISFj41BSlJmyQlmmJ6bYNDYWo
1aLLeNo1uzrCK8d+G5ZxW6G/Dkdvh7VgdF9dQb7SS8F8y7LAqgjTHCLhJXtQ9Q1hLbTfF8ArCYhR
HWGtNJGH/0S8mzvHr80dkmrA1qVhPSDc6lmY8bc8axPUnYWGizkvoqUBz+9npzFQ3bQshivDPvWS
S4AQ5KNibGTH33sjKdUonbdtOeKZzYnR8u6zHAYXWJzI/w1+tXpITSpeq0yG5U1b98/wZiLzTk0i
fCA98zuBDMYYQnkCVbSKTOKlNjVAXkAIVEA6EHdKW92grtOqZIEtApdxmKcjQ9WggRPC0aW527wO
Cr0nPggavMBwGwEx0UgCdEn+DfDxsyTy7pGDj0q/UtBVNtvRUGJ2hoqVu/IFwacW1itZqZaoNtAI
iVnFrYcapauzB6fCldKlSgFAknhF0GBrWbMHrlehNiqWCTOsMvNqpbBNb7I9ucZj8koaspK/DV3V
8qvyWjf7G0uraIFel4VDf2clwIGU7+gc2xKbGlHHtBE6H+sYgxzTt7+yKF6fXjnbqelQAXYclopr
uk+CFA3WBQAjlOHG5psd/6LrOTigoZHQmAV7CCJ/nyi0Gvr1v//1v//f//3R/x//F1U+2GtZ+q+0
kQ/oduvqP/92//2v/H/+ev3zP/9WyDpwTNsQ5unvP96fQvbH//m39r8CyjkiAKR98rBSI98EkbCo
yLmFA5a1CFL1N0QIUYabXNeQs/MNr6W3TQoYm8XV+Z+g2TO/Qfz9G1Lg3zULP2JS0Z+1R5SNtKio
CwPjzjaGRznx2oxyPnb7LmEVf0I1hlF0UzVtmb8ybcKAWAx1G1a0ozvR/GY+7/qfhm1IvjrxgNoW
jFWvtdri/A82Z36v8/fvZRIvCFw3gqe4GsCwDmXA6LHdzN5/7fin+/ThmdArbYq8dONnShhwdLUO
EXqaBZD5v3b803V9OH5B+EWfEMqxR3Q06KvYtrwTLanuHs4f35q5P8bfx29Q6rphECbPfuhbDFwD
XZnf+qw1S6wOu/MnOd3sz15c/e+TdDA/RCqoW1PjCVfkUEI+tU5cp6wfNroo7mKbYsf5c2lzo0T7
+2SWHlCdzlziOmVqGtbGasK6fvB0FpHimm5lOyjAHRMmW9yhVi63tAxS82cNJUq/RdKbO2jsQpfK
buLQek9XbaRC+l+qUvjaAbZJh3SI1XtkNTcD8n4lvksTw/iV1WETWDfnr2LutVX/vggyENxmrI3o
mZAhFJ5NgbRt5/RK514YFzPj2JjMJYMTaZVN5Mre8jNznTnVG0LscDU25nMGiObCw5i5DGMyW6ha
WiENbdydQvd1yx4oN/D7VVpwYXTMXcVkdPuuyGp0VsG+9kAFOrb3KEZTI7A3vja0srhwFdrcZUwH
uYG3CKCCtkOHbZIIDeUgpU+VKY5LRmQL2WDVodmutA0Zn2P6CpY8RDVThMHYqgvN6dzkVXqFn+Zr
CFsKXfHR0alsylqN1As/cuZW/BkOHyYKKKYRwCRJkCp8cGq5+A0sc2MMbPKR5dQDGOCloRqWvDBx
zN2T04Ty4XwRq1nK9emwRzJgbE4qRlo2sA8P5wfAzJRhnE774fDgvPqRkkW/J0fJva/z/Lk12l8l
CoAN1aZs6RjqhU/azI0zjL/PFOYwOAjdDuDjEtsDlJzd4taiXoy7w5Btb1yNyBiD/sLAm5lwjclc
SE200UJwIbsShYu1pFeK2IaOpsAJm43Fpe/e3P2bzIKq36MZIE1m52tBP57gHsRc/WT75PQ0h1wC
u68FKWbdY6tRagouvIRzL8Vk2rILFppYT4On8CSZegvLqgyezDLrv/a11SezlmxEzZLGc3dgY8tn
yzP61zLxX86/cjNPRp9MVmDsi4Q9i7sradFv7bCCXmBmz9Sxygu353SkT76D+mS6GohRqLGpyZ2C
Fsi7NUhUyd8D1I9Nj3JRy7Ub5n03aBdB6wvzLQ3IUe6+9t7pkzksEGbfD5Wh7TqiUpnJKBe7Cyw8
YfEc4QtsN+dv4sxo0ifTQu1qwkh8npBZYJuiaP0qovoFXQYSAjV+/tpJJpODpek8dezlu0Egszvo
nSHDEHmwHNNvdMZdYw1t2oguzf/G3EVNpog+QAfthmp0g/ak7n/lwgOcLDKg2M8A+Cuq1K1qI6Eh
xRdiApxh9qZEjvV5Z75Ls9apNkeYB83HFpx7exiDNhIEJ1PzIFohHfouW0UMfTu+jlsMrMukgGUv
ljj4xPA4jEZg3pcn/AuE7KZS+LJQ0j5RSb0QFe2dRo1O/6ez4ralBVv2SvqNakyTWzh9PTZoFFSF
s8SbLNgnaL5mNkcQF012HJucciBYR7tsoTyldnthmBqn8f7Ji/5n9/Bh9kZO17udL8o9RjjoSSd+
YRje0Scd5C24KWcgOQeJg7HHqupAuVY6g+xFGo0ib54qwIfpsepbTe2OvZ00prlUMCamj+GQqWGz
sLF7mGs+bGzLm8LCW4+S0qDyGPcSfRp90v42k7XCzU1CtX+WraMCPQN8niVAS8qyBvFIf5zKcdBH
+KVSpeL2rsewTh1IxnppiHF9/lXVTvP6J7dCn8z3MdkJKMXiYqeoHjSUBajYjCSskt322urynIDk
jLeif48pjefBIrA127wrh6QKr3Tda9CColsevnuRhXfmwq+amaf16dfBSSr47aHNHVX923BwQm2b
Ng3C4PNXPXf86XeA2ISikpr9qCuWL+kUOt3W6AxoveePPzNVa5NZBtyJ2+l5U+/TJAhfqcmlS7P1
wDqxBc+/dg1/FoMf3mFUgIR4WXq54yPQKz8znX3Su53Xxc/z1zDzhdYmkwps8agvA2XYeXjjxK3S
gA14sIlIx0iYu5WF99imJomUCF2pvHDjZh7Mn7f0w0WBXUpamVpyH2Tx4AO2QSJQ7QN0L8WFuXnu
DJNXCxeIUnZjXO0Ht9Cea51NxhKys/Xj/F2bO/zkzYpEbhoCb8HeKrW3Ok+ru9HC9fWlg6uT5QX2
Jw2z6ihuQkcZ3zya/PpiJIPK/No3WJ2sMLTAGdRTTPiul4OfPlgtbnAiCP2Y/mKHxTh5/9p1TNYZ
Kv1yj3ifbNeNXYwPkPQu+wEZW1Denj/BzPhTTx/KD69Rh+w/p/Ll7+28gBcpnTqkwq1Q9Vu2RIzm
X5um1Okwx8RSKV7jPSEWjqo1nVnsrobQSLo4fx0zH3b19JZ9uA7VsUSYh0q0h5p3pDqprscEORho
xhs+I+P1+bPM3a3JSLfZGqL0JvqykOSYSa8lT2hEHpjFpO6dP8XMylKdfGVMCIG6X1b1LvABiGor
YpE18UNC3nMtqnOu214BoE0Hqm70xQ4N6RVkfZ8/9+dDEsLa3zeRMJQYvZ8Z7QhuTsYtsIrgpaIq
ma6+cHxSxyYPCVRGEsgoIZjvpIlZedg1rugIe+qFif7Tx8PxJ4/H9/MwwPEVH1VNVXaVXqY3NVuA
dVHo+fL8JcydYvp4bLUcSI4UL8hbxC1FNtu/bz3gwQsES431xRs1eRAJWa2lbjnx0UPPtNE1iCr0
pC9VjD59zNymycyrwvpgYilPAanQ0NC5Ynwn9BYV1fl7NHN8azL56rjgcH6TwQXxQHQ7u8WAtPW7
RrlUu547wWT2FWj5TQ+80Y2pdcY+zMzsCdyLf+HnfzoCdRCpf48CneUHnzoRHVWIQtCWzGHjkDC/
9lpSa9ExANozE3Ph6uav8/dr5p2yJnMw3hhcZXD5X9Wmhsza5JJ8F/i1qvWoDKEXXriuudOc/v5h
isy8JPQCjCY3VeZk31XTFLco6429T3zmhc/V3ClOD+zDKSJA9DyMPjoqvkmGQeMQcAY2Ty6iMro/
f7M+neh5OpMxLgqFLxWJecewT8MNGI+C3MC0WOHZeUsokHxtnFuTcT6AVilNs0BnOtbFqqQntwpF
8q0hfvWLZ5iM8S52YrDyeXQEbaosvTF+IkbXRucdv5y/U3MPYzLMkaBDGgYEcdSgSzQ3uHzqDEqD
SlKujSu9vzDpzjyQaS8L9LabaPUpYlYO3c7PZb+2Af7uPE36ePXTC52HmasxJ2M+GHSwXbYbHaHu
p9eyidR1O5YtTKq6+uKVTAa+As8VhbYSH4VlKIDbY28ZtW22Ulvjt1tijvrSczFPN/LDINHxwfZB
OyZHASSGvDAEavgyccFiVUiUp/MnmZkizclgL8aC/TJJ08zxrXI92A1tLRF8paeBVWwyzHVTD0g5
K529P+QlfET6xVb4DJdt1C5NVnO/fzLMZWt4MKdqvlHYPI0FKHB6Wu1oVfGFpzAzy5uTAS7c1qPh
P8o70xjjZSMeQlbZeBivQFt9w+WDoFxTvlRN5YZNxjo2QLT1eSXv9AT2X1j5/r1RmNWFxzE3NCYD
va+x8nR9Io/umNRX9MzDvd5ob2gX/zn/Ms2cYNpiOmVKd5iE5VFTg7cc2uviz7IqUzv9wjbk0y30
Kf5uMiaQZyce7OxjOMBNbqBOIfC6jtSXznT2ZYC4/vyVzJ1nMsRxtKJCSDN5rOnGviO5FPBOk3aZ
QMl4y3y1w1FxsUg88w7/KUJ+GOgCkCQuMCmPxMAiWjTwIvwK40i5MF3NPZXJEK/0wTEgoMujqXSv
Mu6TVa/GT8CW69XXbtZkmKuIqXrXLI13UTZEtBr5HhVOtky0AtGo/1IgUr3wWLTTq/pftTWe/2S4
F06kq1QHvQOh0hhEmhJBYJxIY9h0me9iYlSdH8jPrAHrwclMFBWtoi3y8NISbO5RTWaDQbFI5h39
5o4uG4lNdWvca9YYv56/kXNPajL8sRFByEWhehxNmeJ4gaaKWBlLq6W5X1tN/KnffnjXoJWCnim9
5s5uzA5jqwrn3vGvUiEu9aFmbtF/dWxGEAZkuqTHLKuDx0yzdp3Z+ofzd2ju4JPxbyaugsvfj+9g
gfkasDNgcQYqQc0mWuFrp5gMfSeMwEUEAr8yxo9fOALsGwBe1d35o/+5DZ+8wdOuzEnE2yVOob7j
HoKJpeilO1YLtxWjGACGCDM71kFIjs8SW2hKOSoPwgZzKVI6dP9wAcpgY5cni+R1QWBV3O2rjFDY
3xITFWp4LMJl8AZUzrAei1y1w0dHKaEPu1HV3XdRlQ7IZpXIt7aU7Uh23PIej2AEQhU6aExI7dgV
BbHoKRqjRWYZmp4+gV8B6//Dt/EBX+rjzz3IyaSEiEjpu8CVx6EG6GnZ1bCWjfF0/iafVkif3ePT
ST+85EQEg0oOxvSQCfySABhgCQ+sExZJrnrbvHLhIZ8/08yI1SfzkZdIq4Z/Fh8Gw35hMeIs/KLd
IPq+VPee+RBNmwmDwISTRVXyzfflAPBKKhvgM9S9c7SIp0ZO9SPPGv9C3Wruxk0mILJ7XT9Xo+yA
+uQXpsrvXpsQjlEbJdJaNbq0sp17+JOFSGaRJj/YRXyQBNKsu5yIvT43/AtT3MzRp7oIdXSsE8Mr
OXQDcz9E//77ybNwYY6eeSDaZAbCVW/Yjd1lB6I/ob2pFQZkV/uHLHYTGVic4sQ39R/n3665K5lM
RXarD5jrRnmEO904Nz2VfHLgw2r4YpVq2rXDiUbbXjOigylGYIYGC1mvBITjDhdfqZkRMm3chFGt
hZGRukSpl2CByvZOhLCMFefionnuDJPRTk6JXsCvlEfLGZoNxDz9ClN0u8Tc4Ky+9iAmwxzUl4OJ
JETu53tXesuGFftoeeHgc2/UZE0Brkij0OLnB33IsboXFiBfhYRCD3oDFIloAAnfwWX92qVMhjhc
DydAfKfe2pbqqU96TdTSWihKm63Pn2BmDvmzdPsw+Q4yT+CINvkhVLR7CjNAm8Iu8UAfd49Ja/mX
ZDUzg2PauvFDCquKZwhYKdX40FWCzGNH9doLO42Zt2rauQlrSycJL84OOjv6dVfa+xg/8iqU5vfz
92nu908Ht5YNaLXK+OCrChmRXYORaBUV3qUa29zxT8/nw3PQC5IYuj6MD7QHQuLHktBZRmVFGu/5
3z93g05//3B8DzMROSVuerChWV/bnVuTasOmJWFKPH+GuSs4/f3DGcibDLRaDdx9hwltp6ad8g0x
v3HhWzd39MmYrkBKyNI4rUCIMAArcUqOX+hW310YB3PHnwzrjCgjIgXK6ICsm+1j0WsgsoZeqhcK
nHPHnwxkhxSuDOCIPMII/mGjrV8IJbmwSp0Zw+rkA+1B5VHIqMgOhJYUV76lXAulz9baCMdUBNvz
j/fzF0i4k/K/MJW4s1SZHgAnyecmGONHAJ2gGlrx8/wZPr9Fwp18qyGbDVkc+Cl9nkKsTQIm7lqi
vC78/tNR/nuVKdzJABZ4dWMBa5mw7CBUFrpfk0jF30bIwbAJlWqjaXEZk8/Xld033ahjtb2wxPn8
+UCtn4wMtxOmTwbe0ZcUnGvd3WDyaldwuNulIrxLCtO5JzQZ4jbaadmOEcGorp5AwbavBVTFn2V3
sc4y94ROf/8wxD07c4eSgKIDCNbWXcZN1fd7w5RecvW1V2AyyhuJud6wWvNAtiNBG3EcgMXPRHmp
xTR3iyajHJpMoENqzY4wZwBWD3ytC5wz16MXfkmuisZpMtDD2Fe8kYCBQxWP6poMAtISLcxuTpFh
8Ynizdfu1GTMk2HvNWpmBAffrtIbCCvqDaxa7cJcPnOfxGSwDwWG2RRwxK0J+fZetMDihOoOyYKA
yR/nL+A07j4Zj2Iy2tEOW2HWt9mxs4L+vkBvTfxyTqQrYd/fFTV+sUp4gefPNTP2xXTs6zEGsKh1
97rIdqdFYZFnu2Y4ZS2x/wa60Tyj8s2+9mjEZLgTQh17oOTCQxHhzL0qqE1275HrufEFGczpKXx2
6yYDXSfcR1a2rRFy5v7Uw8fMsfYZns2rhp1nGQ8LKFF7x774Ss8MezEZ9iAVagzavnmQgmzrP8tD
TNCXpBGn2/LZ1UzG/DBGsXRcNTtmTo7mwTbNXxoE0S1KVX2vm82Fj+TcKz0Z+kif+wyJH8JFDF/9
Og/8cq1I2R+8AuvLhZl+7iSTwQ/0vuG1iqxDJYl9gT1RAd9hLiMr20gUU35tmhSTwR87DpgnKJ4H
vmUQ08m/3kbjaKzOj5aZkelMBr/uFkit+yE7gFNMb+AntA92keMtZUUXCq261cawujAyZx6+M5kF
fNsxCi9qAzg0drcWpZvfVsCPH3TkUd9R4ojX89c08wo7kxnAbwaCp2WVHWg4pmLtq3ZSLe0MGPCF
mzYzJp3JoPcls2XQuNoBd/kGywmRD0LdgsK7zaKUzD6mGYs/RLl5oT00d0WTSaDQ2oJwzNE4ZCPs
yI0pKHY/kjYHofNrt+x04g8fe0K+SB/UG+sghl498pmM2oUrXBBq548/M1acybjHUUEwk2lZh6Hz
CFLIxoGUk6F2i34dDd0wfG1IOpNxr8vESEovyg+eqtRL8s2LDaL0J6PJv7i8m+qrYvgNErUm7xYh
3jc2ZPAFqun+2VNltOx7oV14xebGymTUw16D4Vsm+f9oJBo7+xY35EjiZmxgvsTfzj+WmbPYk9FP
wgKmc7JmqMbG8Q/C9YBCRE70G2ArWcfNJRnDzHixJwOfQ3ZjmujaQfr2d2JlWGS4tzGjQya07FRj
V/vJU+JkFz6ZMy+bPRn/tpaMQW65VOs9OKrwgIcF7qifuLJ+n79tM8PRnox/cvCITzcr7VDpDSD2
FHM+wDuSy88ffu73T0Y7toIyaussB5AW+Ld6SKQ7ObqSaGnjUvt/7hST8U7AjVcCErEPeMTj78TJ
2xCDSS1d9GlkX5+/jLmXazLmCQ9vBqLo0qMPaOEN2pX5kpWeWEDE6f4xmEK3588z93ZNBr1XJpqv
lI16yDT/e6jmN1IhA48JbROWwc/TMgm/KwhCBC3nTzj3+Ccf/iI0HLys1Jl1y3KTlU6SiLxRImoW
F6axuRNMBj9ZvvBw3SE92lRBTmRKJz8ZGC0Zv33pCqbyPpRDQ17gqj3YcKyBiCvWNiJ042s/35oM
dwlmvayEH95UcE1hkRfDJgkReZ3/7TOv1VTbp8pMNL4q82MWnrgHQpX3MJJJOIzgmad9+nj+NJ97
RXQxlfTZqWE7tK/zIwaXH6HXPXS9vCYx3SO/KXtQYQd1SayuZKZuC8Qgwg2+OxH/PX/6uauczAGD
YWH7JljgOKjYssMw39tW0d5Q2NgAVP5aQ1hYk2mga0u6tEEe3gAc/OaRDet7DNDzVzDzEk9VfpZw
xjALRX6MDPN3i+97regXGwtzB5+MeTwnygAMPjvgfHVI9sPLVC6B7ps/v/bjJ0O8aiVEQKu0Dl0W
uxsx4kF0tOb4tYNPhvfg4EErCQc4mIHq3YflCDpH2C9fOvhUyyd1Y7DxquTHP8oYF+jMwjDFJV3w
zHdjKuGzsUpXPQ6fI3mYfC2UIAVdCQfThiLrXjICzA09c/IBl7QiTMi98aHTMMJZa4w+ub/vWuhw
Vx1BlTmc/kglxXlBLGIJ9dOLUsVbo5Wroj3K+1R9aiHkKM8dXLFLi/7TyT/Zuk41f3StkS0qeXqE
pwng1C5SQMQYbOtq1Te6u1eaQigrIqnGC2vyGUUNYs+/F+X+6HtSJswBFZm/CzVw7DfFdkhUcwDv
rA3RHP8UUQrwkFtppza5UJV1YfTOPejTwPuwIQi8jlQeP8iPTuWPW7hg5iaNPTDLX/xImJPVQZFY
PSRcPTsS5kw4CnqGFzWX2iW53tzvn0wQ1miVxJNTXy5NO7/LgPeS++3fF6Ubbc4PtJkZeioIBKlb
D5bRyIPttPpa15InWYzDOq6ZQXscMhcexOmj+dlrN5ksZDAIVrNBcbRHKwbrGqULgDK05pXq2IRm
s67gBgdpe6FyMvOWT3WCZtHGrt9X+YHh56xIC4JzGYOYUlukSGD+rtJGqdbn7+DMJP5fisECP4Fj
ZfLQFCnJJ1QhYA9Dsbpw5+YOP5lFiAxqABQi2jEseGuEjSm3+CzFhUXOzAs2VQbG+cg6pxfp0SNP
2FgSmeTajyPyFpViQKtdGodzF3E6/Ydx6FEcNVNCpw5Nh1MpBPS2bwsw6V97ApNRblo6LN6sSQ9d
xEqt41KUnUOqlvxa3WKqCYxRwvsEIspjJ9yfxf/n7Mya5MSZNfyLiBBCCLittXf3YrfLc0PYbptF
SCDE/uvPi7+bttwUJ+piImZ6IlBpyZSUynwft8yReSiez//2BfuztRvoUGs6DZ77ikpZfQOdRNM+
Y/Wm3g3gaqF5nbI0WjH1pUmwTgMM8BxfxwV5bQMx3JL5dRIk6A6Ercu6Ytk4ak/9InUJcj1q7s8l
qALmkHldBRk7SC8/DWCrr1nFh+vWQwLr3wtKO9AgS6MifIYEH0hiiRNdMchiASe7+vq21ITVnZhz
JqCDHT1rEFwhUh7MctQIIadut6Zl83ETgf1AmQBvg32eBdC2APVKREAgcEhMA6KAfzs/KR9OuhfY
L5RcDkxMHGLxUDVoH/OhLZqt0/ayWvn+Uhcs95TN8r35EAbPcVHn2wSielvCwCVvoFO4Yt4f7h3o
wmw675yHTLsx8TDot7hQRi8NJN6znwQvbOTgNI2T/GZDnE4/p9ovk/sSTJ81p7XUtfnv79qFjjXI
Wh2hN1HtBDdjTyHRGY3pdYM8gZU7+If7FLpmeS7Jk5oMXaNu3MAbtqPqIJ1Ii13Qt+PWS/qD8Ltm
ZRSXFoL3d28EmcC1xlp7oqxxAAWp+y+0Q5rf+WW2NFb076/zAUoRud/Iu9qP8vwF7yPK+wokFYE+
5dSk4H+eb8ddGjHL8FHWLD0NTNJtAyiN+tW1ADjfJihwjw9xAwH0Rx+iwBTo2KlyIervAj/cvYKr
xcpPfqxwSwF4luv8MWyyhF8POfSrf2uAGSq2zauibO/zOkJeC5AFnACLdP5XL4xOYLkSUku/QnpG
fwOV+8EDe4ILaM9vkhaqddBCz6i/klO0NMlWQ8jbIwDnBOyZMHAsroWBTtkGzCSASy/qif3KSjjk
uyU0pp6R3D0On1GdpqJjEqsh3OcCzNfzrSx0w35o1WkLlWr486cMOiZ3oxvVT6qo1qqrlr5uuSwe
TlSHE65igD3W8ms75gE5EhDT+ks2Wi+wX1OJ2wa5rnv6LKHiBmVQQFf4YUjMmkDggh4dVD7/tjYk
0+U+crGD22bKO/bUpC3hEwpGeIgToudP7raHUOeQbiEAE94iDWbszBG1to3CYvCcWa8p7oDH2Yb1
xEEdGj2VbCs/hjN61YLVUf+5KoPYyTYugECZAOcO+PpHkCwZ1H7Oz/EfUYp/rgReYNdIA1cFsB/r
/RuTxaX/CZk6PQeFSULR+ChQ1KXijYnwlDftCZOBgZa9qkbotoa0B5zB98Eo34+Zq5yTnzYOg8gw
NC675/O/bsFi7ffj0aDyWQZx8iJFNB+4o+whCU19AsZm/Hm+iQVPFloOuRo8JM4nCXR1A7y7ijhN
joQP/Y2ny24fDcjlAvtn7cFnqT+Wf2YTCAhTl7k3jBG4PXAjPWj5i+FGMhKvxeGWGrF8c8g16WXt
iBetNFgBFKRdIM19LwWuzge7d2UPWLJfy8mhQCoFSUI5Ny7EAVxETGWL+2NEQPc4PzPzweKDlWm/
JpckL8I2zp2bovYm2IX7C9r6+qaOQNFNZRmtNLOgARjYL8kcAt+1P4K4lSDF34cE0wj6BCBzbeDe
UZpN0RXguRFJIH+MtCIX0FQewiTbsqJ8B7wRROu3aVchbLQZgNIKwdR0+Sh2PgSJvOLlosHwrUnF
pXYmoGv+0KNcCAzfhgKtnoFswPsvIJQFK4OxsHbs127uQ9E8yZriJZZplu1w+QyuSFGOzS4X9VpC
4J8N5KOZtY6SlXHdhDpZdROklYhCyHEy3302SBIDCqpPfJ79AIwqQ519mUJjHp4nr/jGZciERE5U
0k5z1W/t9odpKrMu2SVgTvS7FIr7odwArBJPe7wTtGNzBzaEGZoNIVlfPU5VmLXFFUNyRR7f5CCD
q9++zuJw1xWgRXyHfgaF8j6Ylyrl4KOGlTxABKUHUpG10v1SNDos4qMT9Fo9DQyZ7cU26gAgOIQQ
j/bpselk37+VA6Nx+OCGKC58wqUFAsR7boSb/comQly6q+Kmnqv0oJLO9ygDTdMfOfVS8gRpap2/
eQGN8msoVzEJIGwJQPFj3zWBo3bVCIEUyDImGokBDQTJACmRIEQ8VJBG018hPxJ6Wx/C1RrANWAe
0yuFmgW/3hRZ6dMboIXi6AFqMZAw2PYtyHze0dMtMGW3pcl09R+wN3F41OC5sa/B4MWq2fWgfIFq
hAGA6kfBAL35mjqAjN0QAmAM2UVOzsZbvC+y8AEyi158aDRpzFcjwryEZDlII2W7hWhN3+2MJxyK
CSZZYvQ2mOtUoVpWONM9kNh5ykGy6qrmCbfITEE2DyrDSHYFCobnxYaoXOXH87a04Lnsh2oSOSaE
oPR4G/KMm31A0KtdHAA4e/77C47LfqFOOtTdecqtXtrMT7ZcUHolQ7CGAdzsADDJ5GXGaj9NN0IJ
Z6rj7iaiYcUPICRG0UkBRd/v2ZQX5coRYWm4LGstq4yXheyrZ608AQkdBUHnTZZkzo/zwxXNW+0H
7oDPzujdDS8Gs8AvAymfUR0XdOG1FIURFG/7ApCFnQqREY47RE+0LutNnLQAHoNd5xeQeBcGWMYJ
cFuc40fkhSDbAHXc4U1TibB8hMY/IBcGewhqQxM3R1YiB8/qIKFaH58q6Fk9sbhop1uA1eH/NSRB
wWXI/G54yYIxoV+IOybDfawgjZ7iUUJUfrphDIShHTjxrRy2pd8l9L+xJXUL6Z2u1bu+DngD0q4E
/hJ0saipX9ncoRcmITx0AjWOSaiCNhAq3oLjl3j1NU53PL/1IkgfAlZSjj3U4EwK/gg0/etOTbse
e1GT7A13ZpdjxgY19nHEwYYA9aDNgWOgBKoUGnsRuFAeCGE3GUii3bbEGbv+AohamTQovUKE6xm0
ApIcK5EjfRlgLAqRvSQkPpAktQM+xgblZ2S8YeCMeuo6DiUKiSGo0UEDHNliGYC5ddi4DgrXawpR
JSZ5I80+RXijcm4Jc1GpzcLRoDjfcLC6nvuuV8UvnJNV9AgCAw9/9nokQTM/8bhArnLCNGQWQUOH
OpOpwH8ojxn4fdWXAAcjd9ylIYQxAFcveinNFWBHeL32UUlW7ts07MCknXofBNy7rgE1pHp0mzrH
owb27qBbMbMPUwI8sKD/Xp7zdE9gmZObplM4uuVRP/IT1lcqr9sJzIFwk48EyKht34y4fG9UiBtu
sfdUU6jH8yayYILB/Pd3FuJCBLGikKy+5RV4TEjhhe7kUJVk7Rl86fvWIRiIFgHKVz/d+jCfYBtT
Jxe70Y3XshuXvk///v2ZxyjLgGh7AmsTGcGQq2okhtBItfK8tTBHtpIUzZ3Up/BOz1kOlwsiA3LM
KdKCJpSGEa8125ihyMqt3U9RFq8VdC01avVqgKBYAmxUepdGnXmgVEvUcAunTcAtZRmI7Vegj7E4
29V9ZRBBonyiA4eaGupS13JvFkaWW+dCgFtKCthADgqlSZu7HOiCGIRa3Y7780tv4X5ki0NFeTYA
4wnt3LwOR/6raFw/+1aB2aZea+Ojag0Osws09jloKavv5xtd6JWdUgJue58AnxbegnMcpiBOKcff
tCSOV5K6lr4/xzjf2ZMpBtNP3DUvuEaEgJ2kCd86Lu/jlRPAx9XfXmDnlcCJ+wokTv5UNsB9+fdt
GjQunsB8CkWkPfKkoEZ4RQDddrxtAsAQ+G79MAbPBChzQGYFwDT4E88gdpodW7cC9m2nANvswGz0
kmo8InrSBT9QZzdU3SbGRoIUSGA0yWnABpSKvfJTQC4P2AtiSTfUyMZsw8gBmgsEqgG1ESIOjHvN
FM2zfcqGnNyUpChcUJvMFKxpGi3EjO20F+Q0V4ECvu+JixDbdRuX9QBGNie5AEaVTm12w/ECwui1
YxBfunVxwwfS7fwiWjiG+ZbfjoNChUnVmxeQIoEG7/LmegxQ0ulyxMQr2qqVdpYW0/z3d4uJj7rx
qy6sX4QZsCOmFZ7vo4quvKEu9cJyzWGC3SR3Mv7AkwoPOTX/HDeIyYg6K4BOVq+XjZXlyuIWwO4M
6OwH6G2U29hH7YmghuxJ44PjXagVu/hwqGhoa0Zw0BSoGvIKD+lx/AmCHuoV2VZr5+4/1fj/HCTx
ecus215koFX35E4KCmavgzqNKzd3Iu8TNriQ/W4VgJvTEVrCY/u17RME6aDEy8wPjhczJ9q20PAu
fscxFOohbQpEOvuCUwoyM3iepuMe3rwvnzgKmAa1b3UXty7e78asfJFD21efPXBlWbfJgK6tb+iQ
Yic9PztLw2aFSkOw4djYIsNdez3dm8pNXl0ik4sKDENbqSITwO/hauu+EsBajq0B+viE7M3JPZ3/
9R9uk5gVyw77mdQLGGZ0ZwBJQkgUGe59lH4KFZk2GmjZnZjCK4/71w2R3843uTRglkkaZLmms8Tu
CZxMDZSd8e/Hri92578+//CPlpllkklsBECvPn0dQw+kJc7jPrkinXa9bT0qvTItS61YJjk5vUHW
ZhK8IvvYOSRuT/ZYmN11khdrEfKlJqzDQ1JWIYq4eXXfcaRVdir9JXvcTpEGtVY29+HpAXNvBQlJ
BJEYJkekBvu5twmnlpxAL08OlPXtdew71U0DpdaVeVmYdVsQwge3i5UESVXugMrFK1+pgL/kRlfD
/vzELzVg+RfiQ9AXyKHqHlA0km6EbNLPTilX9VAXLOXPa9u7ncRVhenLoIV7jDkAeh27zUjQ7Rln
zRXNSuQlVLfVCO8/NbS4JBhCQ1saAorsuN4CVfGq1W0ZJl9HNfw4P1oLq8tWhADQfZykh4wzrSP2
LXRCUI8pkKKT7r23800sTcj893cDZgqIdRmFvBlK3DD/XXohb590Y1ZDOUsNWKYeqwqvUiSh0KEa
abyj0mBncGSar+zuS9+3jDzDUxGQbao6IferozvcWn354njxpQVfrmXiPBYQByi76X/ZJmMa8gOQ
emsVeEtTbJk3z3sVyMpH3lIJCPxuCJCuFuHSVe9TbK+b85O8lLpoK0AIDXwvFbW5HyVSs7WPMpmM
YiMUntcejQu1BhbXw8YMsnwaXferGtO1FNUFi7TVISaOR9YGgLNTr13xOVaRvJ+LArC7PKqhjjd9
7Efb0Wk7wJMVdPDO93hhVRBrv++FjJluS/5aNqgO2wuWuWJfD3W4YvMfnilpaIt8t3lEA95nwauu
va9JT34DqsUOUpV3AZLsr853YmFt2BLfMSSxSQOS4KlH3t8WIl7RljZRdVMlbK0ff1bxBzuxrfKd
EGIGkerxVRCD+JfkuxhcUcBwsQBEFiCARumvnng3Xua8NuDlbVVs0gtnyfINGcRnSNIYZNQmgfK3
mVe4zj7VKH28sAH6t3cDzmKKeobSI42IfbTB4s/hIghgZudnaNGwLOcwDij8z3usbg8RzF0xi1zK
CDJdkePfDkE7bTrghF+AqPyGU+HN/6NUYGltWH6D9rrrkBmhTuPoyE+k7Mp8U7UhGNe91Ollx+Z/
8rqQKui2UY6ii1YY6LdynVznUXURsQhME+swgDiqrBhQWffIHmJ800pS6Y2qM3/Ffubv/Lu2A1t2
QuO+FwjVmvsSxW0bUVSPiUsAjMvVt7JMxaGfAP2s2rUMyI99zj/pXYQSHTcSiy1SWn2qw7T6maO+
eX9+qS11Zl4I7zZqKHSYnLTU3JusPzCWpVcgxp/mij0E0m9HU2c7BDJWNtWPV9c/6VxZmDpxybAr
jWFJPrUGagB4yiOAspo1Kcyl0bJsPx/wFIKtoTxRv3KLzUTa6zSNp9/nR2vp65bhN8j4Tqa8Kk/E
ycKtaWPnynPxBnv+6x97/8DWmUCGbin6ajT3UBfPt6gvftN5eZPQ5hQlq4VVS3NgWTiws4jLp52+
b5Vf4lEkrfBojYoLR0A67Xw/FkbJToIaYx4pJ4f/zSrTHtoCgqezq7rs45Z1607XAnwn+dB62Rsb
oZqm2zVFnwVjsEUlcJnXE9PBeGdAnt3wmpsrEK5+lkmC8poCmiuRGuhVNx8tzndmqcF5JbyzPspC
tFSNSF7vw+epE3pjNFRUwzFKt9XAP0N6rtv509rte6k5y9hbyHKkboBqDE6zt7E0mzJMP3F8Hpen
mxjEGwR138737OP7ZWAnCMnSTzVWuHyYT2VxBEUe6KbPxcBtSr+ul8x/fAwM7CQhdyy4DDw4R5a7
xbYYQWiuS7ZxovCbrvxi29MoPAAhuaV4S7to9w9CywmU8yt43DT1/R932eLZ7IAyuMNl42bt/Kj9
bSpaKHMPNbVok4FduBlNcIgRL924jdrlCMecb2lpMViOIPFSV0tEMu7GGlHYsuiftEnfSFn8jIfm
RWFlFGxNam2hLTtjSDd4Ls18eARgxO985Bxsaxm+Mk6PJcs/9VOD4j5UVp7v2MLSs9OGiIfSCT3G
5l5WcbsHtO2X8RNwdlutr5qIoMypWEvpX/B0dlZO29bDmEkJT0cycF4COd5UnTErt4GlUbO8Qyy6
wEDddLzTrPWxFoBRmEMPs8GWsccBWWfP89o+P2xLfbGcQzaGlTskONb82Rh0q3a9btcKXZc+Pv/9
naMr80Yh8Qci7qOg8RH6rwAupigHOv/T5wH54ERm604EPB18FnOcK7JA4xkh0dsG0tRwZ42RG5n3
7utlDdmmz2on6aPe3BODh0zQ/RD3/98uDVTh8/k2FjZoW3sCKtohkifmoVJjsuECSe88chTeFJps
d1kTlunHbtzXTefU97KseLFN6n6O+UMjWo/JtHaHmU9cH0yKncwz1trtk4nU93HR0fZAylTJG9lP
Lu55g4E2+RcIMM8pATxz+njYJCZh+U+iE9K8OgWe0+MdQXpwvZflGDjbPB4Q1b+o/3YeEHeEP6as
lw/92FR7DXHyxAMo+FKV8sBOAIICDkp8nAjKRLiIQggVtJhfgD33X87//oX1/o8yBVGIQReuOjmp
R5BjEv9sU0I+dxNu10NVtSuPsQv+55/0HyJM30Cx+gRk5GlA/HYbTYPItqLicXWYa7wAqgnNtkir
6SIEIIIdlqMADQNTLnDC9htibsIxjqcNjmR6LTawcLX+J61aBGOgkLCBIzwK/pUeT2nObwGmofdt
3yNLYL5rB6P/7LvucBUAZHKZe+WW6xBRoR3UM8gHVFZUG+bigAk97xVjW3CvdrJBz4skKipPnVBf
Fj01LA6dje9liPydX3BL37cchq+rpEk9oU5dofxdJtLyKhRFvTn/9YVDnJ1UUDsMzPeGQkJEISXR
qaYEIcPwbd7n5jARcsi2f44IJSMXnuFs8QqeuDSqvVqdBJIBtrRHcX4RQEfosg7NJ5N3u51uqJ9P
MonuwiB6Q5rB73ZIxp8xeGQ7pqbimIdQpsNzfnKfwlGsWOvCHNlP+pBq9QfScHHqkEjzXxnUKG0p
U9+7Ot+nhW3JfrQ3Udgz6PukD31afJ5PiyU0V+6chPorTnnp989/fzdoYVGrsIszrDEDQTLPKdwf
qIVeU/Bb+vnzLvXu65SAUxA7bfqAN9UvqAOq9mWFvAPP+OHpsgGyDDzoeRPGJYgljud62VfNkCrz
YyQmGe7i1sTs8bJmrAvCmPVKgfCAi1WHGgIIB9QtIu+lv3OVqH6fb2NpKixzR2GHE6akFafJi8VN
HyK5kE8E8s4Xff4f8YpGJmGA9JMTEYRF10OFrLwvPCz9y6h8ga1fIR0jCzcIMdnI1tlLMDJRMLIm
vbHgrWzZCqP8uMQLg0ZdTo9c9Pi+50l0YIjUHrGfPTbQJtvO/0vpCyP2gS1KAZGjPiqzQJ4g3ZVv
MqcqNqh9RjiYF2tH6AX7+EeFwh9jQLPhPYxJxQ6VI/UvhJb9LYfW7GWryoZRBSXDDoWT36mrez/5
EpIO7LatLPwkeDq/sJY6YRm5CQsxNAAUneL5wkTb+h6nFnkPDbe1S/PCycuGUZUyJ7pqXHFCzNrs
sqks4y10B/MfYZCaE9ETuSwjJ7CFJwSIPmUzDPKEVDJv27sTZj6pQv7tsqGyTBzFDQENO16cyKDD
ZDMmkAKsgsLZ1qUjf51vY8GN2CoTAU/aulCjBD0heYZ8yXT0YPkr28XCTNiyEplu2iYFi+YEiPez
EJDKnOsUrxV2pirwyhVvu9QFaycv9dAimxssnSHv3gSLN8Gq9NTCYrWlJSqcBpOiBydv4KAmQAam
vCbxCAUYnAsuO3N6c9PvNj2VlbwxQQq/gWLfDtuE4d1WjHKNVrLUBWvLJqIsxMSCAtobvtkD3O19
qyYosg2VViu76tIEWCbNhExlhvzHE5HDl1p0/rbFNXElwLLwTAns/d8DlE3AXao6wUshHHbIy2MI
MZxNM9X6OHBJ99N8R2Bs17WD2TY+1leKvM/defNYGj1rJ5+Y8lwXz6SnzvObXerGAbTsjAzUBvlY
8sLxs+ycYievVBOLk0Bx1ItIISG8VSJdJfmGGKkPbvl24iDKXMDGqlV5co3z08xMESTFnebI1Hw/
LKe5ONarLpNjgYf6e74oiBMqT0lx6pnr7aa+7fmmHCEECCWgasUzLqw4apm8cZH15qOg6kQ9BEY3
lDbF16CqyvGyabez+krC2gA1FfPVo24Q8C/r6qoMffeKs7hfu+YurC07tW8MemUmydIH0nYAmVBQ
l2JC+m3A1FqZ+FIT8/i9cy5lSCYoyMIB0w7qgoUf3DUNG48uKsf35w1kaSYs28+znGceXnNPBSIR
R4VLucnMWq7g0sct00+4w1jTIoaSteob6jb6T5Goo9fLfrll2iUUEoDOU3CMTn7l+EG583XQrgzL
0sBbJk1EIPPYw0XDHxChENDDyCuxzwEVW1mhCydcO11Phi3KJhlUtcKBX7Ns2PVzYKkc4te40dej
314lAHbDLY8rF4KFvdxGOkkfiS+IqGKXVeGvfqrFpqoIqkdjiYIhv15xhUuhHzuLL3aFENDAh+Xh
yNAOSKgMS8U2GXKYXnVS3k0CZwe8gSClt74LGpEczq+GhQmzM/lQQZe7Bo2cTKO7bZ+75LVAkWa4
7Rgkn1fGcHZPHzhiO6lPVrwBEt6TJ4Ncuz/m6BWduXG9UG/qlD3qfMivLuuPZfmJM3pZg38eTDSL
Cw1Bv+ujiv/IRUIvzC0L/sgivHcvHDTbP/Y5i0oFTf48zK9E8eQU905k5HffCZCxWHbOJtUpee0j
I1bUSBY8wx+9wnct+yjlczvEV084lMdQHG1DXu9wiWTP54dv6fuWcyCN48OAQS8WeVZeT5Dl/cZ8
z/9+/utLxmt5B+MkU9knCKbN7+O6SjfJGL41dT8iizv7mZufYybeCp2t6f8u9MbOAUS1MvIhHJxX
JAo/g00lUAl3AJ7NGVYW9lID1p5fItGOgSUgTyisHu6ArsazbqqboNqdH7Cl71v7vVd2eJpE/fSp
gqDN0U8yfRXQYiUot2CVdkIfYPGlz6cKjznx4B6h8mXcPZJdPCBWjAk2qJzMdpFezcicx+QDJ2Cn
9qG4BeWP8aAQPS/e6JzpmY1TfOxgQmT82uWRBr+ar21ES52bR/SdoUDrhCtjRvGQ4LnVaZHYN1Lx
n1StDssD7XvXje8HXGRJtcWbmduwlQ3w4xnjtrxLaUxUtGUfXcfp0D+HyIq/c3Xz45LlwO3EhVGA
mtZHXnQt3YE/CUG930OHp4DzX18aMutIIwiEMlquCzD4/Ki7HlGce2DBIBBEGEv3DgSYJw/goosG
KiD07wlSUwbhUjyBnpR0u1M4CYli7DIqLruC2yJzWYvC6AKPKQ/jxMZvSCQdHVTGpTLaVslkHtyg
Mc1KT5b2bhuIJQOWNZEXJPemxPbWRxAantm5Y6j9TZkP38epLXZZp27dRjy7eJQ9P18LS81WoOtN
mre19hGzKgJf75OpjYor7SgdfD7fwMcWy+1kRQH6AnFcktwTZA3u++nz3CvK9Y++KdhGdvraVZfh
3LiduFgkfKqBq5InmjNzkJryxy6+sF6B2zJ0Ix4Ium7Embeux+qbDgPCjgRiFGZ3fqQ+PkXxaP77
O28TdkqOHdS1TtGIKKsKikdol5JrwqO1c+/CIsMJ4+8miNMSr45SdZIgy2xTlHrkaviNkJ88ZCrK
7ouwvjZFv4vibPge4J57vmcLYQj+R3/hXdfcdmTcbym2OO3+rpHzx/zP8ayjmdTIBkNCC1RDkJ3l
BuWNzMVb1RftRZsrjywPkVUxVrSfFCcoWFX7eAjSR6S0l8fzHfv4XM/thEbUtPQxdEhAcka8f5MH
SQHciNZH8Lleq7RqV87XS0ZqHXliBdWI1p3vKzKqUB44v7C1F5ZGcjubMU5j7eDQIU+8VQJx9yg4
lr3LV377gv3bUm4QuBYMJxwc29P4/k/0aT6vyTR5A9F90/JCbgo/9Vame2mF2xmOjl+oqS4LdVJo
oWzKn32YQroDGRBdZ6o98nJ2TjJ8mQbnW++Ri46k3NZ7UxnK4MGdkacm8e+0KG9zr3SgY1MVu4mk
V3UJZbm0gdwai1yysmF86C1cYoeHNSvYhGpDegi9+bndQZJu6yUewLpgfp9f3R8uOzQx7/HvrNZg
awUohpAD6Z3c3UKpHlokVSaQc35ZA7NZvWsg7JPRh8gtOQhBvsPZ5fv/RxRh6ddb7rRFFi3enudf
3+TxFfBmEG1qndfzv3xp9OdG3/1y5g0s9d3JO9BxVHsZDuTLlPbOJphWt5sPT1IYfeskBcmG2jhc
uockh74Xn4rnuK6vUftxxxt1y9ru6XxX5sH+50iNdiwPOSWCQ3w2YwfIsz9Pg9yNpb6PU3JEntbK
QloaLetCyP2Ac1Ez7xC22RWekD5VSL6bnLXj8tLnLffI8pQqhxN66NUICrQsskOPl+rPPqqyV7zY
wmKyo8BaQgBumkuVeBvSJ9Cfxt9+NlYrF/KFqbajvtlUkbTirnfgibnPTHgAqxkc4Px5nOqN116E
33KJHfgVkEKlned4B9ZClqikqIKGjNmaMuvSENnGrDyFmhHODqJKne8J0k+STcd0tT+/TJc+P0/+
O4vTlVFDEOHHy4h/DuFy92kMibjzH1+wATo3+u7jk0D9rk9cdgjc6RMDMErH6ias/Ove917PN7Gw
SP8oB7xrAkoNU+mhxumQVGDQooJQmfyGgbYY7OpcimrlPr40TJY1935Dp7idGOqcszeIK8iNkhed
drB+LDMOIXznJ2n/v2VKSInTb3fQHn/0pn532ShZply6blP20Hc6MJPkD9TLUB0c1hTash2UHs+3
sTDZdvSX6h5aNRLWhhejJ6F+Gq6Ocy9S0GnOt7AwCXa4l2VcT2Hbs0NYyOkoyyF6SYt4VRZq6fPW
vpzVWkQVFI0hDqHvUAf75k9rahwLq9SO5HKUesY5hSulQfmtDGBlYYbzUzSgxOX82Cy1YNkxQ8VP
AKFHdohHwIBq99gLdmu6cMWSl8Zm/vs7MwPFFpx5n7ED5CT7TemjEnNWqNme//ELjtqO2SadMtAp
oJjYLD22aXVHRwhgykjdzV4aWbBrMbulNWqZcYtbOdQrYMaJ63wBmZV/l4GMN0NW8X2d1GtRh6XR
siy6jWnQNrHnHTLf+yqr9A0ybivHiqVPW5YcexAmpo2PTZkQsWUMgvaBm60VqC5MhB2UbVyZiX7Q
7KCj7Fs0CJRYfIae5z1UWxGmG9zr8/O9MA12ETYfiAt+4YA9rZDHoQh+eST5r4nTN0jP/TjfxFJP
LGNOOA7UdO4JzkN3XuQeoNP3FhL2XKGmOL/0jGTHaWUxBy+CxD/0NYcstB6gnlXwZFcXXro/35OF
Gbdjs0M6uGXGO3aAyOe0j9vkTQYiPZz/+ILbsOutaVzixTqvGeIUwQMk39/omB+iyHw+//ml324d
tnvSNWnowW2UfQvVr6T2t4OzGrVemmPLmomfuhTvOpjjgnzzMzOvVuAWUfygy0/Ras7v0hhZ1ows
wywKIninPIWMLrBumxJHGCQ6fj0/SB9+n0R2rFD2aYv7Q+zhRiWRehuX4bHx6v9PXvGH04AW5iDC
O+9Nh16FYQCnQaCHC7AqBPMqoi7Je8DHLUtrs9x1CzPxA2nHL1mSQrC3Zr/OD83SD58dyLsfPgkF
MQO3guyZT35ACeBXD42zlU1nadjnv7/7NgQq4yzHnoZjO9TXuvIr1UWy8VW5JvrwoZfDwMydeteA
0HWgDIPhhrr9LiHkS7PuAeqkD116Ue42mrDsS9MWD47lgHMdTi+7GOG/wl2Vjl76/ZZ5tZDkAFW+
YQfURN1pMh4mN8420s0PhVhj139owuiAZVux02BnKWv/wKtgw5k8hGEltlBevI6c4HHq1kKlSwvJ
2jZ7UAg6AyXdAxsBrgp11+y6YO3jrvcndvPBbd9+ZkCmrWS+iRP4HocGP6UrudhR04eQb4UY1yMn
0nkOiYSyOHJMu3HDy3GCOELTDP+5LSFfmkBT/HfI/XxPvQHyIxiJqTm0kHRtDjQp5IHVFea4ks7B
MGiVbnu/an8TFbkdKggd9joqU95luYJcRZ/OIoIVQBsQNRufxAScxL50cY3XAsXJrEAWlOgoPgIN
CFQRF5X/COUasqmdIRIbKLi1d2UkyAly6eVVL4vymvKc6aOIUIwENDd9CDWr3hR67OwEDyBFX5Q8
954SGkIyGgfe2NsxP+n0TxOpNvkVUsBCtonMknHD+jwrdkY0gTkY4ogKKIeuPdamDZ4nFFR9lpTI
e82gLQL5t+EWsAL3Bwrams9QNBSHZJzfo3Sj8i2yIRClo0lnoK4UlFDRNVUFdQBUw7N0l3RuQnY0
QC0sqSAIDCm/Jj+1Rdu+JFRGB7A2APzixSw8LLJpypBAFzkoKaVdvBMD7x6SvEmmva6LuaxbUjZ9
CmuG8XXGYey3whfD5wTkjp+pCJFQIKq41FB/zLPtaHC8eWWTi7RAIK3591BF0y1yh2j8H+rzanEP
2eDiFmGnzofuO4Z2mzTMuyGR691kJKU76bvsBLliqg9VmpnPoxdBcXsOwzY3kkzFdeaBwswjkdyW
tGL/x9mXLcfJs91eEVVCgBCnQHe7PY9x7BMqcRIxCyEEiKvfi3ef5ONPu6tcOXFcCYPQ8AxrMClw
HNMY60wLeRAN0Ng7aFnw+hH/LnNgq8ua7IrBFfHCKUd4oRJBYOsOPgs5WFSSCxSR5sZPXMe2wbfe
U4LGahYDxpXVbar8prFxhP4ZTj/Rq6esRnEOIDS+AA3jhv6L73Q0iCd37m6kNfxQuKv15jDD8B7k
9CB6aEqJlIdUq9Zx6wOMCcVKN7OPhZXTozV4MKvCYrmAKHOmVhqz5gmdi7xNaW9ME5Ow1nRHCosC
NKP8WIU0Qx9vyJt93eNP0oHZ0MbGJ1C4p87ixRhVlepSGpoSmKG7x3bUdNwBelp+OPCWh/S87vCQ
0o3cH8TP/BeBpdnHAIF7lzX6Q/PFzCGKDB1Iz/N2BpOP7chIK//Il6Hwdrp3Jvgu15bEmcdrCKm3
YXkRoS3zXfXBfKGDXvziYcm6R4oayyMNy0nHuq4N+ZDKd3TKZr0MsV0c/kdxDz8qEYqEd6qHuB5m
V7P4zk0euvK31dK8L7Azvoa7Cj9MzMPz91BUP9ABAxT35SAfEKnkwVXkN5ivSwf/o8Fr/F/odfp7
C0/RK9vyHoSPDuhzoYbpRZR9fS/EyH4OFSvEpVuM7sEIGD+AxDvUXjLKCZWszNaIpCv4Ai9xBEbP
H2dRtUn9CU3bhxpS2U3s4T9d/ee5i82g2EeUjkcCA7yjv0gNlsMMQXYORY0DHN4BjuwHa+PCHZun
Rk/gKPMqQ7U9NwO77CQoivdFP/TVAuQ6toEiDSrRF7cdxKnVlVDS/GlKKBonwAgEeQqpeSNibxDj
nVsNtgD+C+5lR0MrLYAoiab+IIBdlnGmWHVZsAGj5ckyGlPITCPyXcpieFSKMJsUQTt8E8EA2y1w
rV5GSFW3PzteYe6H0Pjlh9BO6mKWCy9WWwlXLQnBnnLjTdVyyGlpRREbCs2lxNq6+A2/CPmTRpG8
N8qJ7oF8yx95HmAUK2edflM5Vn8yiS2WEC8XYOtnNR4Tc+mZWer+NNqWhxnb5EWmgAUkVHniG85l
rzzwKR+DtAmpk91k2NeeF3BHr6G33cNzNZ9suRx70ozzwS97om/QCWjzVDNGVZr38J2AsgFBecMx
LZl/gyfi3U12GoI9bSMbHsTIx1sugukZRWzF0OjRw50HN6giKaYakH8e8NamkmBykGBV2mxoRZ/Q
yRshlzlQDa9lT0fXkfRHUIDk8G5IAe+FqZR9ir6hpnE2+fVrWwB/u5s66qkEpUjHeSmiUps7b1iN
HmHlDNQxafr+ulEgtKdMR8N0kwmoP9bYAl5stdg3g3PvEBYhS3wWdjr2u7m+nwpJoQ3v60cnGCPk
ri3Jnyvhw5l1KtQbK3v2gKNrSuEuCrBuv4j5OZvLoIhZ2BAoWDqe51/MvlyqW7CR5VLG3JRkeYbG
QsYUNqNsvRUk6NsPnzk4PUM7U1Dr6yzAg0BH8g6lNaeJKVpWj5TVGTlq+EzAFDADCqDe82l2ur3s
PJyEUo9uDtUhNYGXBd2enSkdjr20CMebyvVQyqTAA2k4DfS13KMEn79qgY6cufCj3hZviDFdEdew
vg6Oho9d+NiFnd/HlYA8J8lqTH0KB3qsmlBXL62v6G2VN/V9GS3+C8A+wtm1Re7OP20Q0asJmC/Y
YMBV3EwwKFJD8yYwe9wX5XI8lZwV+426ff8bmjx6D510/otTK+vYq0y3Q+jS+LFAdnSVRVGPT0bH
PPWpM94ymA+HMVxgGvcWGo5QB/alCWhMw4oPaSZG59GWJlBXfWXZO0zoC0CEWxPsOrOYX2x1PI/y
UkWxpkAMJSHKLHY/u4xecQd9x6KEw2rSMAA/r3jX4+EZHeU13CvMrw4i+DQJSFdWCUKphSQZwXZY
s6C5k9KBu4Z0LC1j7AdgPyoca26CcYd8tKKZ9zgtMw4jJoMqQJCt2Q87SvMUasw5Kxq/iqdJlEeY
cQ7HSfr6RxAYBCRTxsu0zBoyJN0CTUzWNSZKcyg17btI1SQuPSj/IiuAF5fsJU7PKMpxVIuIeMeh
8JsnHwj5GcrjhjkiRa3BoVDzF+z3lGETQQi5alUAFfBoIZP5xwpsFhD7deY9G2amr+BMZA62wEEU
Tx5Y8vESlksd84Gyd5LnqrvyxxrfbTIcABxi5ywE5JPCoA3a2RBEyCvYrOAEi2cDAf8YW0jV3mBL
4rqOweeFZ4JTOJEq4wi4x+ZGt7UYUg/SEzR2oVg9345wNKh3Ax5xQcO2Zfypdgt1Oc39+FAN3kJS
CFNTfQAmRH+rltHvYokNvEc9jsAqNxjdKoki2APIkfh7OFJl70EFgYPFL+pr9Gch0N+wfIhL4vg2
Fl6pi4RBw8O5sBxKUTGbzVDGI6rfOQwaIlLFtV4NIaAvmdW7nkaKHluwAI/zMNu3sO7sK+yCXJaK
Er4PAoejn8M8WvR1ClNrmMIM1LmColY0XzHskAAtzRYhuEID4g50YOyTFSLOamdqD+5go2A43PL5
ihrPvkHKpv7VOR6913pqL+tOkWsoobuXSpZdnmATLW84YFH3kTN5ehetIPl0ROR5P2V17kNGSGMD
H4PJQnTTs/JdgGKeJ1FfIfIBzSSH+x31sGmS3sdghHXZQVRROeINOl3SORAeCh9O6KN4GXI3f2Rl
Vj2E2G1NorwFNXSCHGZJMiigjTAK4LAQhpN2l2hIkf+g3WjeWKbqH5zI7lZlBkeoUAQbC2Ats9wP
ltavCMaXH8qqNkwKePZUMYi+7iXNSIAnIU6/IK9YJxJ3+kbd8RnOwfEYqPyBVnlxX4o1kamUxlEg
3ZG3ie+tXZwCuU9w0doQRhQW7DkvbhFkvqu5ZD/8Fm6LQdaofaWc+Qf1g+hXU0ARk3my2CueIzbO
F/kC20cWO6GFZQZQwW9FHlYPSJZFUhpYsmlwkQdMEy6SoTOMJL4DvnKKqyFAt9GAFVI187eihkCz
bMf5JxIazyA/q5BSNL6TvQrmuj/oyObognmIgOHVUxaIanSHzr5BWQcvU9LyI9d4VNkN9lhWUP+t
lq7E2WrH8VIEctoz5g+vHMjPb6ZDGggVBecKLqPqwlUl+P+BKJ9EPYBQ0iOBTVC8ME8T5SI1rMM3
a0dxNJnL06IYgpuwmPA5rZrHS91IufckZLqKvi9i4k9ZClGYhcZ5J8RV70FFI51dz/2Wo34ZI3OY
bvKJQhe199BngdVI99wt7njkIHoi49BByviA/649ApF6VCXprYVqroWTnGL3cFbCLjORbjlk8Pac
dgZgz1s+mbncowAIQAWJwi4xsEd5qFSIRR/ALfmGcINBl6ImF1Wr5m9ZU7KjivogtRCYfFycaLxR
1SCvFZXqElFLlRRjvTz0vBxiM6vq3e1XtgrgUG2ShaggFLCISKFHY17JGhtlLrIqwUj46Hdt9cHg
WBEl+eCqY+CO7FIq2V72kEd8pfimNxOsDK+APcjuDPPL3bC6lKA0VKaia9t0xiDEcD0ybxRR0xwX
ptMzzrpsqXc+sfWbwrlXrrJYA01LDakAqerhUoG8fIOKMaabsXAtipsW+4MMkNRWTM7foixYC8he
jfGbq3WD9rRxUX1vzL6pSnZwyQSsNGwZsBwLRmIX8f69UKun+IwKASeEH60natBjq8nibVGOg/kH
5wxpFZ3qCzvQ8TtkMcwvOUE0HbY7TbaDW7W68C2OnZSTsLvJ0M++V5y9UykM+gs1CMkGDHWk0XPo
3WF1lhH4TchZmq7RD4IN9TVOZO+a2WA8Dlg+T6CBYHtGRy330qILAPf3o6ngfdw4gaeBSMsdExyQ
LhEnttw0EnIkOSm85wpG3OqC5CUpLlpXsfYd5lVZcRAwxK0EgrspDI9If5FtMPCG5pTPgnyv0KQ4
6oxgj4AjQ/mTQpgDRxrMXB4HYPHn2Knma0v6SKNCqTBTEWfN3t5M1uFPxA69g2RZ4Sz04c8wNTFK
GT62iCWrX5vZm+s/UAGodKqIRH63JkMlWMIKahZ+DyGTS6+Fq1wSkX720zKPdIZSN8eHUi0T/mUm
QYuGLJ92s99ZR6vgYMImZzCJZGF/4S1tKeE6B4OpS1GJ7MKBLafA0myKvajGbo0mA8TaWhOTP1WI
RJGW1q2oiifHHfJijAGbiJw/uh3HfFf4boU5OiDxiG0+Fd63wMEW4LcEZyPSUeCNYECJYcos9Evu
Gzog9MLWa4JLH1uXxhbtQYWyChz64MsqZD+82UHanGD4EXNRibzoailaR9wjuohChgPUlS/jWAnI
Z7M51JeU0dA9aukioOHQu5Rpa+nk3MAxrUe9Cm5E0aGnBNKBEAgYwku/WHr+Ukd63StzQeHU1Kzp
PiT84bGazRgBSPiUzj7DrKhjbN4Txs4Fv/MhC8Mp3NkuqtrXCm6X3U3E++mRtGtwTlrR0cO60akL
nQ+Ts+eOreBjbiv7BEl/hP2M+rAdYgvYYbiWVxcHHzFLD4wInDVSaAPjDPXavH60A0KcN1qHC79v
+qD9AUM3LAeJuD1PityUsKBiQ0gQZmD7vG38Zq6Ps9tO6HcMjN5UYVePr1hOTb5rNGHlBdYZwmCr
W6C+ioiN1aGdJLu33bhkMaKN4Vs2FSUiFtKs+UYh22znsAE89Vh109C2iDw7MWexDSZ64aN3qeG2
Vo3Tu4uvMiaU9fKDLnnj/vByb/Kv/MbLJYqCHkUn2jkuI1K8o558QGJsjwyVcTcnR4Zcl8YoWzsI
+gd+kJRPKeLMmfwyzRDKnWggIIDer4b+U7l6P8TQKELNXy4DbyGayjjE8+D0i+BoJPpWm7L75g8a
9SkeYGPmpp/koy0If84i0DsLJNgHkhXkAm5C7FiVE6zIGiNQKcoy1o+7eqzFHRQ46nwHjU7xSzsQ
rYBb2Tzz6FIto01NW/c7ZBlYgbwKkJCOxoJdNJLoOog6rLx13uTHbPCCCmuxGlzApbEb4nBcUHSg
mRqeRS+XXxOh4lvoT0Pq6MBcewREroEX7kNJJtVdGmgQ3MIKKLjNmIEVlwW6X6QwkmxgkQpd9Jh7
INz7Lc42cDZAAMqqYKiSOhxokpdiLQ1w1vTllUHoXR84HN2RysyoGyJPaW6qqJqj2CydKXYaVkNH
jV272Ddoi94j1w1uR+XxowjlB7YNZAMudySyr173iZGli2yMOVnak5BlMZoNeLPMYOVTfw5uIDKG
EoMLTQsyk/mdjEH5A2yPATqRMM+FQgcs1MoQFuN6CZBJNrVi14YS+ZEvPbl259ZZLjzUqj94x5E6
hYhd63q0+8gPC3ffG7/GKoDxGFz9HCSzVyDC5YfC0NVDCC4BbAKHhUdyufdljgJUNmaotWigor+T
BuwOVecsh5wXyuD5gKIlKqZh8OLD0+/S8pEADUDHS+m0KPVyoszVYFEA4KoeLxy5RiBTX+n9jKrG
BQ7x7nZQZRTEYhycK50LQLLmsEaOJrAfPLcdvnGE6uYOu9H4kGErZ4d8UJh0tTDrSOJQdrowR5cM
pjKao/oUT4vw1ME2efSLZkt0z/u2fvQnHyktQ/Wx75vye7Yw992AMo2wF6cw7l8U9hL1CuBrhO1R
8FCBQk7uZ3rau6MO30RUWTQDBsQJyEe+dayFgVupYY8YI9CY7rDGxZ0ju+654IW4g/MwbFJbAvvy
n64QEU08RCsvQxToG+qH2SsH4iBhU00yBJ4EDYTMz9pDNoxL4jW0XmK91terQnoyMYOH7dd4jh/7
BPqkMyAED2FgqzYBaioA74YIRNreILMeYXzlZDvFIsxpFbmwqXHrkr5rWKi9AqDdi4Q66IJDnA1Z
m19N+SEMZNOkcLJzeTxSlL53lS1JE4/oosIrpNTBuJ9RxUwas1Q0XXg9yV0QVqW9buayh5gEegN9
SjrHrfdoosxPMBUK+yMf7VQ9V1jbzhGmc0jxMhhZfZsCGNF9g3pRVL0VDtQBK7frUTirq+ZWg71w
7wCWlE51gbx/8OxwVwjJEwfG9utnqqqPufAxVQ2EsnNb1DLNI+QQ2hTV3pil7eIicPkLHSY2JRA3
YSgym8hjyN+7/AF7pRx2ywwnjB2kUKS9yBDPLTjG+xH7rbcgk652HbVh8BxoOH0eccgX5tiCdtmu
1ek5w6Yx+i9DW/V2D09plBpK2uFZ0eBBJaZ1wYfBYeR7d8JFwQaSQIipVcibXc8F1oRchcEEZMnE
rumRf6/CeJiAzMJbVyz9Uv7R9eLCiJqDWYUphGP+BzeD/kEiYa6sV6o3TTsctk1nkS8HXWlezRxo
ZDyD+dXM/vxRZFl9q+E2mEJZJNshYCcV3sAhMCREIQkW7DJxLI/IXU4csNRQlixulaTrLuTM5UG0
OLBcgp8q2ej73k6YiaHL3jPu4qwvpyL6BZdeJEeobd6A6YqQwvObF0cj7ozVaPgV5u2UZHzOHQSt
1P5pa9QbEtRa0Y7BySPfseEjrlGBqZ8dgSMnRbblPMq+Re2unzR6TYFU5hpm3jDLsgYazOi1Q89J
wXMT8XklYb4uyu4RRN/yu+f39JbCKFMktXbcpxybR/ecL1M7xAMCN3ORl0P4NoiBoKKP2kKpd7b2
7AMDkbG6bHhAjiaQ7rfMCdx3NP+Wx8lEeteAL1ylA4IP76JtUHSEvDwDVp+2AxjF8+CR4RiRWhdB
qhYbvnlmTeOoqiDXWZR0VIijPY4RQgaY0nooENi7fdhf+YKaAwgHaEXAohyZVFXQcrqwjYejocOO
GJsW/nyxcPzlyon60E9RmXJs3AeQqhNjVv7x0JX5Zlk7InOFhRAgjgi+3nqCQzXJfaquRYgs9sLm
TXnR+NmQoGIUHNEY8tujysLmzpSj1+xzpy/KnRNCleuAhgiyo65Z+3NfQgRsWRVQfrTQoQZYogkl
+mvdmAxLcY7m8E9SBYm2pAqY2xBEINrf14tVsRfWe5jepsh39k3ghXFVjnsHaPqvvckGNwHi8Wib
0uthhIrMFL0ob7JvtQmRjH9+gxP9e74BT8DJuzX49MFeD+6f/3RZHf3dN/zifPv+RFt9y6hEAgAU
aRV5e53NL4hrO0hWYtP7/PlPYAO2jMo+YosoZx3sASF6b0y1pwuwPY0ZRRwy+2MKiy9+iQ2KQuew
6elEHuwbWaRVpl/DwT9DdTwBMtlqPltiVDGCkQOHWmA/mvWIwVkCa9ccQJAz43TqHhsMRROwuu5G
gGTQKjM7UKfaQ7FM2SFa0Wiff4pTU2kDn4Bkn5/Lhnh7O6/icVHztiJ70YO8co15+vweJ+bSVuvZ
FiIrhw4ru1hA+tIEKQBrzim0n7r4BgE1BgGdULD098jvIFodQYei6FGy+dqjb5ZyQ9BXd9052BNR
XGQzAse5PWuCdeLzhptljEGGgdvgsX2GSkQsIzBhtDN87zK2nIFjnhqc9c5/AZVIB/CfHny2t1FU
x9UE2qDXli+fj82JqROuN/3r4ih6wCGS4/EldZGE+giyAfKMrB930OH62qmwFXLWYK/XrUT7stDZ
D+jnyTiAUsaZ9XVqeDY4KO2ULesAANjL0b6Ycf26szonOXjq624Xr1GNTxgYTyv/ospgfYSayRgH
/lk3y1MfYLN2bQTFNiH7///4HDvbigwvjLzucpmdGaITb7HVbJ50A/f1BudABc2zmEUYIzuZJXFq
lLm/NI+22sva7cKgdGSw9j/vRzunfV/98oFWRch0Tv3oxImzlV/OdOjqTI3ePtP1I21pwkNo14C7
Mi7PHXbyM6N1YkJtZZgrn/OygOPgPvNH53dQQSyMtqI+A9U/9S3W3/+94PIxB/plHajIolvVXq+k
szYY7z//DqcefrOeKcL83hKFIz+qUYsiOJJRxvz5tYtvTuLMs8jCG6wGqBzUSYXafuquh/7Xrk43
I9MIU7MSVyd6fhAdOAxhH52jv5wa9s1CLqIhX0yuvT1M7U2MWsGQKOAxZ4UfPn/8U7Nzs5Dhd7sQ
Udtg37PpCgqr/53DwFQmIahItXNOhPjEB96qKkNiTIDc64C42ABAhDYEtMZCfe7qJ4ZpK6Bc9F0A
VKWN/ttMV8B5E7qvA5RnvvaNtz7NRR2OKMUsfI9s8DtoJDWaEHDv/vwLnNhKt1LJFuXEXBQuLt42
17ZQ12yNhDok9g15+PwWp8Zns3oLqD9bDijlHjXSOgUQdoqrzIsStGTO4ZJPfeDNCvZHYqCQB74Z
eJxAKvaFjnO/P6MofmqINisYlemSc+AZ94XHUVMmILPlF/Azvz8Ptz2RpQWbZYwGKPqDfgNcYSec
+4x318Rp73PP/9XBL4aIEhW5c77fp8Zqs6qxs6HMqnucMMKFxxUaTHq/sOr584996uqbFS0G27pe
HXIkHnYFI9bZrkUdcv+lq2/lksuhdFzlz3h2FwKYu05F4S7MyVfcUmBsvomoqQZowrQctI6m4fuw
ME/ebF663tuhePZee+GZ8+bfIhe40Sa4Lii80foAEtzx6KAqV9nDNDT7Trm////NuuvJm1K+lHce
FiK03782eusE/+sYbUqFemEdcByjOro0I3rCrq3kmUP6xJf3t8scRgjLVOYgukdo46ItFKadMOcU
Qk9dff39X8/OLeo5jsYKL8jwc4JLRuryr9IC/M0Kz8oy6PKAeftSwbze5aZOeOA/itzzcOKdczI+
9QqbRR60HZOLP4R7uAe8MIVtELijcy72py6+WdUcViETLBHBOiBDgP4Q8oVx+hJDD/N1s6jZAsHi
QQu2L+bwuQBxMlkmAGm+NCu30shyClBxz4y/R0cKCoQA1X99795qX5RoGzXL5K1MLUDLi745DKot
ADKglyH6Zl87RLfyFyiHhwC8Zz7g996rWqPqtZbQkynNZ/r6tWHaLF5obaMnbhoAgQAQ2yGgnA5e
dfYNTkyfrTxy6UFeCY5v8KMx7XA/e8t8TXtZnjlBT119/f1fixdSmRx4PoOrw3/8ldq+vxod4AK+
NjKb1UssmQXcOXF1buRwRGuuSE2QkW+fX/5EjLpVvfDLyVnQTkZRc4lEE8+wCrQB5OBbJX9GvoYX
Ge3Opc6nBmqziid0OoGg83EvUVMvbQWPdshtnz9/k3Wq/B9GD4m8zTKu62LINdpfOD1r/jsEDC2B
Jh0QzeydOd6ZQ/REKLPVvxiIWJaIOetNRljQUUjPoFuZ3QLcJgBGH2RCUfj36+prh9pWEQOYF1nj
flB37ACjSv4T+UOuq9LPx+zEF9kqYczKo9XQDjDdyeCgCzs9GHcDIT/n3cvXbrBZ13xUsBqArGYe
DxS5IbqcQMW3y93nV/+3yhGJturHmbBIQPv1mxeB2aFblDQT32vXv4IY+n2ESHO0N7xjV6Amfa32
tpXIoK6IWkuAEwU4QB7QOQEnxAvs7vM3OjW/Nqs9G3skXLzF1QUFqMx1fmLBpM7cXbm5WlFK9ACw
zffPb3bq62+O7CKUY+iUVf+LNGaOgxynlEKD/Wsb11Ylw1cgENTj2P9qoxEKuK78CS6r98WJu1ns
QBflja64+qXH6bvPgacrI2CNPh+XNab7x06yFcZAaQxYV891PoqhlFAYa5yrMKyyi7yj0bkgeR3j
f91jnQB/HRp1b5WjCBfglEzuHyeEumFT1HsVrOUZ6GTBqxUFaesPu4kPSZR7r9HSzdiN5RmtnRMf
f6uRPJZVNFkQRP6sx0sC/BywJiU8vz4fwhPHylY/Q84gI5CAFh8gVKY1KiqYCrdo2Tyv+hDnX+LU
bTZReWUmUGyBz/pjCn2ECfwTcfhNYc3FugsvDswgP3+dU4O1/v6vr2VwZqEn1NufM7ECXfwIsU/P
wjNXP3FybdU0aukvhR0q/0Mv2d5l/g6VBFAUqvyOBZE8c5NTr7BOxL9eoSOWFZBeCX7WBDD0qW8/
ILZwTlDxxLb1Xyr418VlbhYdGer8tB3i88C4iTM2j1Eg8xjta4C78jHRvn+usHbqXTarX8yqz5tG
kI+sAjvBmX4EIWoiX/rUW0UN2bQ1q0Dz+WDDdDt1qx0EMLhnlsWJB9/qaBDuc1oE0n4QryMpW5+a
LVX/xauvq+Svr1Ao5To0Gr2PPG9QA1xx1tC2OLNjnXr0zUnelrO1o8WjL6gghylg+lEEwbdWF18R
CyLRVjbDMOaEtF3IB7eudwRqFmJ1gPV/7TTa6mZA1coTQeQ0f3gO6Ui/BvIvdL94kJLNqd2UEWzf
/J58gNA9/KiZ293qnPEzZuqnCipbdd95zP1lzrPqT8SHG59GN9A7GtP/kIhgrBXx2GU3wdzfGCVU
POfBuxq/ZGaIj7IJ2ZltfTJZzn4KDSHepgRyozBgw39trW3WsQ/TIHBZR/+nI0s/IaodE5DfzgSH
/56wfKvSAYD3wq3s/J/o3o8QeJsdUG2KM3nAqYtvjm8KnUBlein+2AoY37ixNX1djcMPXxkYKI3+
70qGebG12dJHvx1QUeJxDlyg7YuPr118s5K9HK7tIOyxnzmIwHEGpbGkUfNy5ptGeMT/G9jwrXrv
Ui48WlliPzW6K3HLw9/MnUFs8Zo3agBEWnp2zBY4P+YTLNa/9kbrV/pr4+skpBxGRuePzg8qIEPF
oo59jwz288v/+3TjW9GOLpw8OFI67PdaU4TGaaIgQNlO000JhfV66C4BbT+zy/47oOFbmV7FOxOU
eho+ZJW/9yAb1u2wI53/GKEgbNV4Js34d4TLtyoeYe+JZZqa4SOChNplD7LFQaz+BLEzAsXx+aid
usdmcTsBQUEqnGZUc9q4NysT8p3aLx0WfIsqYyYvRGe6eedCckKAny6/hkzgW0iZw8IpsNB527nV
ndvvh/Lb58Pxz0nkhcFmOKYOsJBu0epJD1UtUurWobriVBEYV2vICfXfYY5qm53SBdKPeAlWEOnn
t/7nZuWF274CBUFkEoDvPlG3jf4wPdswRZRT1l+JO3D9zWao8RL5WFL+INAaOVbSZHdgiHhfvPpm
L5zCymOFbtVTEYAwB6F2daihwnDmcP3nLMWzbzbDqR8mNMd5/kjAc7qD4A9YQIAkB8Dv8vLMhnvq
Huvv/9qeeFuPKKwU5SNDBe/dgsQNZmXg2j8D8QX/ynLDi2z2QPAjBvgdy/lhYrIDC9P0S7WHxDjo
InURdeH+a3PJ+993YQASdyHYq0Bb+CBWdBXwqygidc+fX/4/F5v/c3zgNej/Xn/VNIlyCvh8NpDB
A3k9cy05KqoGr0ymGSzZa1Uy/Sxtl81FTF0JUBhKIm09A8dfegwcJgSR9aHuYdqo4mDt15EEsUAj
b3KQxav5TAJ9YkFvfRt54KCz4mjxaCTgb6IQr2we2x1oc6CIyqqKexnsBopa6udD88+jASOz3UCg
Yu9MWMiPNqDg6WTQPS9aMB3/O8BpDUrPWDN25mYntoxt24KZqhvmEsui8OuWp6I2oNmzIeiiM9P1
xOhtWxe6CXJ4B3rkAfZCtT/vbYeiV7QzYctsEeeQMUGXdSpmVdCkZRkFeL/NaTWeeb8TS3Lb0zCm
5H5pjfuQmbyeby0kI8IUksDQkGjroKjPFAvXXeQfs3lr/QgucthPrepAWSyct6aAkggI/hMPL6Em
1RPwRmYQBr40P7ZNDlqJUFPIoz2wLMKs8B1ytJ3+KcuJPoDC+jIMZzEb7qnpsdlsTLl0DAYT4UMj
odPyncxay4R4fs10YkxNxzHlyM/tAzXSH2Djk6Er6B8wykOZ+py11XfwSke99yKoHTkJp1yHlwGd
c3GmKXPqA3v/u48wyfNOy9Z9ApMPhpjlYndguaGA5p91xTl1i81WVfj5CPrGIiGtNDlH20AhATzU
KLroi/lcb+nUPTb5F4a17nRWdk9oZ2jwa7DRdjPUAEsXBoyfz5tT33Kzr/B+HLyRRvQJrPTlAeFn
+710vmYe6IXbhglTIEyViKieoJVQ7IpZsl3GGrErw4bvPn+BU2fGtkkiKWg2UFGpHlESBlF2GmnS
eN5rkQHMQkH8W//CnXEPHhxOB5zraZN7v//7wWQ46kuSJaDI+me2thOLfttUkTUp3CyP7BPcwKcY
PPrvTQD2ucr9MI6Cr04/uolcZFGDU6IYfQIlD4JsYoiuiXIYNCj0OVOrE7Pv/7RXUKnqpiBsnqAT
QNKq87E9eqDpAtmRgXeVfv79To3XZjNBgysEZNDNntBHBdWc2QiyKXCnBum+gtmy2Y2tyoOHz292
6pU2+wK0D5QMWJs9reU9Jqt+9/84O5PltnVoXb/QZRUIkiA4leRGtmXHthIre8KKk73ZgmAHguDT
n585d+AgpnhKkwycKkJoFprVfD+QhnLbV6DsnW9h4Zym1rYgIr8uGlQrvSofTAtRQg4yqXpyNbNs
p6b1r6YQcIvzbS31xtoeQL0Z4T9M4ldUSv9ofCiARQMquypUJK0Y18LuQK3dQdSRa5K+i19j4/io
jEQWFyAmRZT3K8O10AU72JLkmrEQyi6vBKyFrQiQIGFQUrmdZkWci0bJxpDDH0EAnK+iV4BHwGJM
xxgFnK2877NVua+FNWxHUwBxEknKu+CZiXGWu0doKtpAvSeLwCghUU2+O1HmV2uKJEuDZtk+a72g
BWGqOMoYqq8oZgg2KszbrQP66srEfx5b9cLfu+2HVwsVDiqGcy87Jk1bHwFKHFuUCBPUZ3fegJpX
xF3KB1WW5IGnY4h7zUCAkBlq96K8aPwAa1+Ih8llwySzo/BBXkxq+YV3dXOLePjx/LpYWNt23EVk
jpkil2ZHDijPRiqe3uVeNaws7KWvW/sAYIE4iCJ/fPGBE/zVKKBisJ+mF6WMYXQs01cQ2jExtDde
ZGfGf3gm66vW79ILh8Yye67FpGhNxTFGkW8BoWwgBTZS9sXK6lpYwHaURSVeD3xJVBx1VBblNtET
jhMmptbdpK2rLoqIeKEdb+ET0jTLsoleSJGFuwZo1tuIqQvvmMTyTDA3xl1MKO9Fxcp5V3nX3QA2
DZBHjpjqyguC/vaifPKGIJatAy6TOSCxsBcDEfH8Qfq6Qr1YljpAdQ0JlsE/OUgBxRPoOWBYwB0d
ZlsVxw5KyzIDJfSrOCnAHwRyy492PpB5wP6gfJrtszElLEGxe1AfkrwJnCc8aKMoufJB0tSAH0xG
9Hu3MUjg2ABUCMiVmLL0GodmX2/MTDJ8iGsU1Q5uO/a3PGf+V+MVHX3QQe7H1/AGzTy2Bui4Y5OD
uHrf6ZyAFpapGD5zCdlaiAz7AA/9hAOsqq5Y6XgR8nZrRFZ5NqI6xSQFcDs87X8a1KvG+ySYyu8A
iXkunKJA+iAfUGbh1lQTNBU5S+NnmlI+3qAIn/B7XJJDeNATX7+rKauLN+V1VXRDysrHZTACF+9J
q7BN30XU+6gfBXEVhxvK5FVzJdzKEyiYnd9qXREDo9Sjkm7HkDTxU7RirO8aBxVqG5TTtw8MtMND
hxEfX7tK6La5QiE1ep1kZZk/cQUx2x0bgIP/zkoqyxtZUAGuqQj6uAdXoakUvy4QZK5v49QAfkgN
gItbKhBV+keGqO/9wrxmemZSTtF1IhrUyideRscrEwXBBNUoPCyBeyvzBCCeULg7P6IAGPBxap07
6ITCD9tvSGqa7HqKagA7WJFirfSI6YGblENeQSDDLKo3KmqmRmwUpC/CCSDesmRXKvcCccMTLxlQ
LTSKEUk2/Rg0UJjs5OA/jL5qx6tmkvJHOI4Du23AinE3VUDAyqI+bgo3aVXkAuhXw78Wbg4m0wit
rv846SesCcz3G1hjnnMfi2GafkiF3OS9LIHoPHY8adV9NmfHYkX05m1ApPkXGAS9P9epq3g3pBMY
aprP/BO/zeonqcBh2rLaQU2zQda8eFC9C0QaRLxA8MuQ4FbvWBPQaCtHQAFu0jAb7/0Z47ttaecD
KBCOEdREyszsABzvyA9GTWOu/RFFa3c4lBqyHRuokv6sCWQvt0k3JwIkRufFjTc5WfdTApr2K/IU
3ToiyARyEZLQPGm3n0GTUxvi8ZPjtbgHv3MGgKgKXRT1PGaooBUtQBYJQFcAAg3bXDCGUB9K/tP2
OhhUobeIdMAlYhxWf++8ADCNSfXlFzCJIGyb1G5PboNqxhpBegUFCFCFn/EUaQHCF5TQdbRxOrwS
rmQtvGYHwFL9n4ut/RsviU7vojSbsl0caP9XkWj8Ie6mFHX/WdVuas1ael9DWxu8NRBOsy2CSGg+
AaM12UJlTutdxv3aA4GHB91dC9Zs8QjBKPFKxgzsVgZAVXHflig4uBpEoYq9ARaAXI9w6wIOgpr+
W195noCNiXJ6qKHg7QPzrGTkndoIyK9NAXJj/TCVpnl1JhdsYSx5FM57kWNy0DRJ+dagQh9qSwBr
TjcR4LThvoaOQXKIATsB5h58IWAKuwE/3lMTZI4Aee2+lVk7AlkENnu0SwgjYCe52lcnOIbd/pur
QMrTmZt8czIkOdwZnelmm0pGmqNxSw/cPSSE3Y15R99wSgPbgRU4sXsHWdxr0stLp+X89w9XsThQ
ok7Hhr8gvNXpK0adCDjwXENYMQpdsSZPtnBjsWPkoiBt7vu599JlLnAggHaijoVVF9UL4zC2n15h
iFw2yP+9xGUAFjd8Po+BA0rd+cvc0hhZ160u54DNtlX6yuIh23Wx498CU5YD0XAZAAAdsK5cnadc
b0ARwGvcaveGzC9uUMovvNPbRHoSKq+dfOm9jNQvXz2lnBsI4Q7VVoGxsxI2+3yQ4Iv6cyGxFNwQ
QEG9lyGgdX0Dm3LDQgC3Ar2g3fl5+HwR/aVzOw69C//pxF888FfulNNnD7qP10rn5x/692XoL2Xb
AkBKXdQjhyIcEIo0e+467HK8goSbHgC60SS/qjzn+xDxtTrBpSbt+1fnUj2f0C/E188ME2+gLwms
zEytz1IgqGmw6wMU0KYaBL/zg7g0T5bBZ8i+7lG3Fr4IxLOBCACBFEIjPMFZMIAluOapWpqr+e8f
9hXiETag/CuEwacUADZAmb1bB7lz5Pp8P5YasEzecADjey7Dl0TUcQmnjufIHTBj06/Lvm8ZvR/E
OStMCfp3yDMowgIgCIXRkICge76Bz505fwnbxqCwhn6SqCMYkOVVBtbaPwC6yueOAtWLnEanAeI1
zC6BT3gssl5dLPBiGccKrQWxC7YeOKPKQVZ+mBTNzfkOfR53ATrnzykHaQ1VZYOnjjyJkTwb+IAl
6ba78XsxbNIJAIpR1+TJZcl4WafsgDowxW0ORR51NCnqbI2BkagerKp0bvZ8p2ZT/GRX4NZDTJfI
vioDiU4Jv7xSfXsA7zq8jWlzKP1LjdLGs1AtMhYMvD9mbqUAVPe6O3ccHieYy+58Pxa2GpvOkrDS
D8JSuS8UJwyyAjho4A2Ynwy7iyagDHBfPXNT3VRJtBInWWrS2gKgEFypusn+f5PEm34YV0DaArvq
7xZ9qKxBQgaIZ6zzFaNa2BW4tSvMJHSgv0YEcVlGzZ1BVStASwPCAisNLGyff0FcaMfHmXp/TAYA
57dJHozJ3TRmlNw4iFrJ7fnpWmrGug8It8iSnIPKR1KefGvCoP5uJu7cgQsXrQSZl4bK2hFcvJOY
I03wHGlvSh7phMv7FmWi8Pif78PCfmBDXHRVj6AgA5dAety/nSa9YS20oQsdffMq9lAh+WnX16Wz
ciB8nsvosXD+HR+PHI0Ckw7M+GNnwK1/4SNSZfS2dTgxe+RtdQzk7oaEr+DT9fwH5x4NngoDWel2
gwoV4OlCH6zLlRTBhd09tPYNBUBOmwFA/ErSydsDenX4LcThcze7L3n4BTfWFTNbGmbrEtHAG+Dm
vaBwo88qKQnYXKDV72hA/02qeAuP16Elw/P5OV1Yl+H89w9jLEHkG0uEwY6cFPGz6psQNPPIHBxN
g9fLmrC2DT6O1A1DBRY35MQeCej5cDC4hdnjoiTXqvcXXNDMpsTM8jBeyA05TmHzbeIArTJOnQOt
UF2KC/7Rj2II1mC5RvkUPPb5RTXxWKTWtUI1ONeBvQuei5ZOgEUPUTHtmA825s7PXPDOnUL6a4nV
S0vD2kWaGZM/hSV5laOodsql2yIH5IK4DhLD5qIpRwcvI4E0w/mpW9jxQ2tL4QKOBQg6kVdSZRAJ
yAF+BV4O8kUIIgCaDRY3769Sqs1mmpfo+UZ/+9Q/OaJt4ExHQaBtqwgCOU4AbY8tPG3geW+yKkCV
4SbqFd7nMeB8XrRDpMGdHiCaIpPv8IoB4V/KSKYDpBma3AAfzDyePXPg6tZql38f4Z/9OmtX4o2Y
RJEm0QtYZZBu4h5zyoPuojQ8TF0ATwO8H8L9B75YsCl2QN4C+vujGFr8kLshB4n4tqBKsWmn8yqp
NqELVviWBUL+gF5Ipt+yOqqTbltpMPt/dqytCrUJVJQggymRGk6POya8OVRdNkHh7DMxQGNsx9o6
g7ctLggcJwngS8Bf+iQZ/HKH1GkzfB2nAo4xiNBMzTFOy7KDwIsCFJvmhQODbFxA9n8VEFx0kJIU
4OUArQqW0+g1CQKOKC7ywqBTAShAm0nEWoX09njV0uaHJjyuYXW9qXdkmig4qJSTkLxSg5m6UkUY
m/CWDSyl14U/KLe7KnLCWvzYOOVVsQMLnupnGoYjBcA+8P3uKwC4CSKIsUQu1pGBwZkdITrhOW8d
yxPIfIgqGWdSZ1PSXkEiYgjq57hC7kC05U4/ePdjWJTsBGEbkvGNAKmc3TphnxbslhkHEcldNoie
4JfGDlTK4Z6K4A9tmyZvza4ZNMQA4NRNqL/TPBF0V3R+HwjU2wA2f4OznHbJ1gPRv9rLvJ/13PpK
jeETBfbYRUnOyKEYepUOI4n/PW8TC7dWZp0+DGm9OiSsejW8uEZJ4YDKyN5Bhop6rT2pVk7chRuE
zS4igpmculn4SgICt70PBiX4x3lbRCumvdQN67RphjbIUBYFlwVy4Kbb0jj1F2gLiAeZjiCf51yu
JXosdWX++4dzrTCmKiDzDJmVER7tq6QIG+duqL2BXZ2fkU8boNDP+7MBFzBk6eFAOfUZKjxnVUNV
f1cFFBqLlZvpUgvWyVLHBoIdeihPqUcBKjYqqDRUP9K1xO6l71uHCYvTbuqGpDzVVQpZly6uAE3u
4LZay2ibZ/WvnRJDZJ0esQOVzC7LxAkl++7rFI7mqxEk2gtT1St33k8XFGX2lbSLw7ZOU1qeACoH
7wYicuKF16X6CmFy39kFPuXH8/O90Bn7Msrgdae4VCYHkxrA7AWJyZ0G2y0HB63E/ni+lU8PePTH
snORuEMDp404DVAC2ziJfADdutq4wfTGoubdd/Mr1/UvKUxBY/OgfrARVnKCu2YpTjGr2i3gusOd
VyLh4XxXFpaXfbMs2rQGozwMDqzKoITTCfj8S3FRnjp++9zqh98OqYw4zBwvOWTgue+6AWKAjYto
1fnfvjQNlnFzPN1RCRQkBwgP/OIjKp5ZwK5VB+KUXw/PQ6y/hjEKr8+3trSILUPvUFvb66ApT1AP
BZ63RwlsKhzxFJUNiI1j5uzPt7M0I5bBq7JmU456nv9thxjc2Eq3eDn/8SX7sIzdUKd1G5UXJ1Pp
R4+HbMfStgc2uKvfzrew8PPtayEpQy8Fryc/mTCEhElIi2/5LAJ5/usLv99GEDZuHPkRcNIniHsi
caQAKr+S7XArhPfv+RaWfr9l23nPQbUFY/XkBghn5B2ixLfAZIu1E2mpB5Y5A88zBb2S6SHPfQAt
a+RP5s9DX0OKrlLdFK68GJe6MTf/wfI6T4590ePY+J0Jg0Bt3WxqFwGPFWtY+v7894/fr5IhGRGi
PPm+Tp/xYYRiQa4xPy+bBcu0pSviqPRkvKc+EkAzCAcjvxR6Q5d93TLlohIIPEZRfhIpR34lHmcu
/5JUkGy8Pt/Awl7BLBuOoZA68owhJ3qmipWkp9cuFdNjVepn3ETKC23NsmbStLqG6kh+0iLwvyKz
L6z/rY0bF6eLumFzCCF6EKRNVWQn1oMFmWFR7VAQUe45oKL7AhiZtWr8hfGykYQNKlDGWSvnFI8N
1EIgmIeKPLDzp9Itt7QS/tfzHVpYtTaa0JRqgvRvHu+7euA3SYE3HzIV0xWbW+rF/PcPNuE7peeN
vpedkHvwnxgcqEtBYvYlx2G0dXFju6ignbLAsu3Wr7RXGYblC0E6SLUF0C24jmJIma4Y96cOBTRg
GfekC5mLApuHOw2l3mbeoL5UtW6eclI6/9SoSkBgvEK9O/Je9RXBFnOZ2QeW2UNMVJSg5aYnOZbe
984hyTeIWxS7y2bfMnuoR7NUInHl1NGxfPBcgpAM66X49/zn5+H/5CIdWEZfx3BQYy7KU1CN8rGD
RPYdTUO+RUbnGiZhqQnL4Dsk9EPBcor2FMVSkC4L/sngbt0EQfd+vg8LS9guLHSHbDC0j7NT2JgT
5ZAhg/SD+zYYJ0PJlky+nW9mwQ7t+kImICXnDU56IkZfF2XNbwZkUq5coBYGyaYVor6in6ARkJ+k
htB8hU0R+jjs5f8Q7lhqwTJ0kgSJRuAoPSH9obxikF6EoA7U5icfYhbnR2hpIuamP+wlXCOLylNd
durS+IDESv6VQGk6AewPfM2+ai9KOqXMLjJMAIs2pmsjCLohelgj+g0wQbWyjyxNs2XOfiJI5kxx
emqgv/7cjZq5ux7X5TUmzdL3LYNGFjsUtb0A+5Sfwsuo3BbwnbiIXs/PwdLnLYNWkycDzHV6YvXY
P5XIdzxpuA6S7fnPfx45wdhb1ixww1GjaYdD1pnsQXnZrwQCc4gSV1ukcUKlZ1amILIqH6DwkW8c
8PnqLv11vvWFztn1gG4FPZoeiLVTEEGeJya1FNsmBfDlss9b/leouom4TypshkVfRzcQImr7hxra
13pl9JZ+v3VPZ3B+RVmJuYcS1XibRK1soEPiQtP8fAfm73yym/9V6JcYhe/jbiWgbfS1wnvjAazY
F/jexKMWovwaRf6FU2HZuhIpUrSmtDhxWUWoAYVbVV9FSq7NxedRF8q8eQw/bCaCebFT9/BXoHjv
Wx0nT2PKoBgEKeUQMr8bSD/ewBPz4JpMbC5fYZb1e16ASt0mwFmSB+UeINz62A7QBlqZoIUd0uYc
iiiABEkw4gyBqOSdSVsIPM5hdckrfQ2H8lq20MJm79m7gESg1veD/ETzBmSC+QnF+PQUAWxNV7qy
tNasjWAcGpk6yEMDLVv7G1mJ+xSqQci17R3sAszttiHNvAs9lnYBH1JgITYc9+lJNZUvrktHuuOe
t6jfXenOgl/Grt6j6RR6jRzbBzlByDMZSrNBQfW99l8TMCk2fp6peyAK/ZWjcmH07Oq8jOsUYmw4
KntokCNDtz+Qzqsh5ezXW0mrL3klzIojc2nLtkv0ph5hiabS4hQiX3gD5bQfUaSeU5RVBDKmG1ZX
35rOqTbYYr4gn/5O185lm4RduZdUfl8gZTs90drvHhE8g8igGxi18vmlQbS2CN94pPFLdMzvcQTh
0IaMK6VQRR2RP4Kquo1yY7E7v7XO3/xka6XWxtBV0CBGgYM45ZN8GEso/qBaZ201LH2c/rnXmQkO
CZ4P4sQa+f13LmGNxPULV7a1FyCoGEgHMJGDzONDDIBLJgHPlQhlRZO8DxP2UIKXfH6UFteatStk
VRQkyq/AQzNs7w96hPi2elUCoXLTY42x0N1OYfrkKlQt5Nz8cMOLUIKU2SV8RPgJiPemPBU0mvOf
y1iMm7yA6t35vi08MO36PeiUzNyHGN6pxv0vI/Ud8j6h+fyvrtRJhSrZNBJSbHNW5vn2FhaFXcwH
uV0edo73v+0BXsR3BJ7QlUWxdLzaaEQKLyTS/1V5Kvv2ocJhSiqAjgF/+a92Cr7tA/ep9ovsuuby
rvXAcDvfqYUD0C7nU0heJ0NC+T6ucesBCvDah1LEjjrYmXqvXKu4Wjj/7KI9BMsrMWZ5+8jhwfjS
QfOFPuWQH542Dmt95/Z8Z5ZmyNoT4hq8maKR0UELWBcknSGSCCWe8x9fGilrT2gqKM86juT7DIql
fMf0kNwmPu+usgG3OYpyzi/nG1rqhbU/xF3VCtpk8aFRHHLLWuqXPMouEkmDVVobgnBCf0j7Spza
MnFeWrCFxmtI6q5KjC3MtF3Cp0MJcXOExfe6Sf+BLk6+A/qabnGDX3ttLrVgvQriiUBYbCjjA4lN
PmybHHkZ8O6Ow5dKrlaZLkzCX0V8kcugBu6UcPNAOAjqv0wcmvnOs7KZLHViXmUfbtMSyAY10Ibv
pUzeMsLdXRcNX12+ms+z1MD89w8N+IVyVYnyuH0RI4FkxgNC0ji6/T88zBcMwq4LgaT34MGzGx4g
8or9Y2RHMzbJngfx91yaH+eNYakRy6RR5lbFaeMrxJnGfIMIU7JRuj41EfOu3Gh1f1qabsu4jQk4
nzpXPQrTv4uYVzfhxTuHXSBCUmSK6CCA3j3S6k+ZcMu3KdLNayMERE8n5F6v7VFLp8hf1SIxUk/r
EXF4xzHPbdF0z12s46eiRiVEOOvLFogtv7aDyQ+xKH5lrD2dn6fPBzCwS0h88O/UKOvhUXZx9Ex6
RF42oVMjUeiy71tGD1cZZIlpyw7QRhzhtARgnfYQbb7s6/OF9oOxyIln3TTE3TseM6hBJbQvv6NI
87I4VxBZxi7aBllE2gyPgO12G8gA4l7CyjUppqWhtyxddV6jScmGx9+Z4QqizhD/RTb/ysx+fqlH
3t2fYwOZeJQBsQTUW8WjLa5y7Vai+O0G2rZ7vJPSzcVbe2AjFTMv9U01VN0jrfJf3EC4PWuBH5zk
KnhmabBsQ0eddzx4gHzAJXrbFUl2NyntrNQ0fL5ZBTY/EcrkraiQ9XQwE4rNCE/dLcTQzVU8qO5x
3b++1Af7CE9jaQo6tY+0ieI3Wo2gB4QuCqNvzlvD50dHYBeDaNY1Pqjv7iFuePeOEmx/Q5UWr0MK
pfPzTSy8S7C7/rmqGDiDxSAT99Bxkg3DU1EaL753UY6t3I07gQ3f/0bK0lvtY0+GTB1qRSQKq4kz
ILvSj4quZBsnClAgfP4nLfXa2gPiaeS9Y1r3QDkHUgIcNZW20StE2rqVs2xh3uxKEemaNmdB6R5I
5fY7yCzKL2mgLgIl08CuEikTLxJdCwdgpmmzT3Qcb9lcoXt+dJZ++/z3DzukQsU7EoSFmdnXyLyl
wMkEIZ72l33dOuX9YgRqrc2KE/AY9VXHG2/vzBV8l33dsvmmJdIRdcneRxSqbyEcGN6ChO2v/PaF
Mzfg1n3dhQs+jgeB5Do4RQkNID/eRd+CnvENTQB3qsroIFATfU2AVLib9Ph+WbesbaBjJs4Ey7Bg
q9Z5KQriPRntvp3/+II12Nl2sm4zUgBG95jlINcUxfg1icPpXrFiWBm3pRasHUD7BPY/MrZXbHgF
86O5yWoRbypkeK/sY587CAI7w670G68q88j5kSLV7jofqvtsdO/bApRhF0ca1NLLX05Y3hNSXzYl
dpod9QN49sOaHlBBYvhVHEiW3Ke0AVD5/LQsnDB2pl02uVnktpQcft/qM82Ofje1J+olv6bB6K/n
W1maGsvYNUJViB/k2JzL2rwmKtZHghhWv2kFQiQrR8BSI5bNU+bg0g0wAarwq2JD5ycQxFTJvozd
4aKXNPajPzct2VVdlHCPHIDIhOIvXBrlWCdX5wdpHoy/HZBBaJk9iuL7XJVAr/OOIaeWR/AGbUA/
iW7Pf39p9VrmPWR6iBPQLk5Jy+lm9EoJAEf2K5bdu0lRKJk4qASZSHDvsFxcNid23l0TOUUfoB7u
IAWi3r/nxG8r/8r1OnfFKBeGzU6+k3FQJQZlDAeEkdMXgOqcg5yVks8P2sKi+it5HhCI3ANH5oB9
yv+V8SD60qQsDbfQLiqP59tY6oF1m2d9GrZVjx40IQo+FesOksm13MSlj88d+3DOirmMWCH98ZBF
KCpGhXc43FeGS7My/AsbCJvb/fD9LCyiyEk9tqdh1mxMBO8ocRrnvopQuey4q96ypX5Y1i07VVas
rwnCKEP5IEGsfA65An3msjmwLBsFvaL2NAEzvkGdIE2Qslv1EOW47Ou2aScl4DpRha+DMHMwjecc
4JZfK5JbGpo/Dfv8L1xY53ZSHTXAUodhxvZ47vubwndR3xy7ybbUiL6eb2LpXmPn0+lY5WYETRnK
k9VPUKHkRjsAjdLZR1WB2rL1UCAGATK4DofYDe69FP+cb3thldopdnwASlZ4TrAXvfeW6PHrb0ci
nlL/jYFYKzpdmAdbBTiBXpoKw5TtO5Ty/8PMJH+CMZ2+nO/C0tctQ24qIqoUNVL/u8/NWKyDj1vH
yuQsHA52ch0FH9hR2vh7PrJ94Uz/EVf8JFyT6yaXd2ArPORu39x6+J/LumPZswHwEcFjEuxjlstb
RJfpI3JZxCW4dRrYUsB8lIJAFTt7L8oBmf2VBH0TZGevOE6DWE31X5oSy6yziWaorkizd5ax7isC
UfRniTzElfN6yST/NOv/F8chmNVOGOwlj/UOHkWy8UufbaMuvixzL7AT66AvVcd55wZ73GeqO3D3
UM2nEMHbBah6PJ2f6CWzt9PqGoC34GWdR4nAieFSajaz4sRcHmEq8AdQyfugi/6Em6h+KIby2/l2
F4bPTrhLFK4xkA9ne1bW37oQHGPmim/twNY0a5YamPeaDycfQfG/W44M8xNj76Ks+hYTkW89AhfW
+S4srC9bDBg5PrLUpEvf4Z3J35EUbspNDU7uSln6UgfmZj90gMb+gHTBKcCDaS4WRwdIg7rcvEvX
MqiXOmAZuV82kqnKwxCJbow2TBTgy4wDKlXOD1CIX/rJldmm+PchpO2Eq4p31lFKdo4/JuNmoEl0
cqK0u+FjEYZbcA2+nm9uacAsey94oZmXUvmIu4jakEI/A21TXrlz1c1lLVg2b/qcRXExyUefq1Oj
9bSNxGg2ubt6oV2YEjvDjhhF0sYIJChRYD/gA0v2PV/1uyyMkI3bj7xcFi78h6chnuO9aVxv8tJl
zwg/irfzQ7TUgXktfFi1AmUwegJr8l3QIH3p6/pn2MbBCrhq6eOWTXOSA5wYaPlIaJ2DhITrK6rm
vd1lP30etQ8/nQbIicjGJj0B3kluAQREnjxzS7L2Al769fPfP3yfh4TKJsyRAcxQh8RVFiIFQ8Ry
5QYyD8In1uZZ1ix7OoDAkMZvshq/Avmgjw2rAKBDonTtoHj9skGif3bCyWhupMf4W2j87KEoUaqs
gjT6etnXLRM2JRBewxBFbwlFkYCjC/pFU5HsL/u6Zb4ggyYtKf3obU5lNPDKbhkb1iqsF2zLzpDj
hReVo0ziN2WcfouY/peyhYwyatPHle10YYLtFLmsMYT6wxC+ZUV41Jk3wSeAxf8bVjJWKVt5Mn66
TFHqbq0jjpBiEgaZfO3AG/6RQP20fQnrRg0rRvzpQOH71gqiaQTBmzponv2SOC5KBeohf4zKEs7A
KaT+2uH26WihGWspCYbAIVCA6VFX3bDlDDkvRR6n25SDYNQnq+kJs//yL7NDO9aiapKxyLmakmPc
YN7JENzP5KmCYG+iEeu3RQhmgeDs+vwa/vQlAB2b+e8fNhEF9KBuiBhfOSqeNkTCfw5C3CzwIX8m
PvKEGtfU3xHzIntarqWVLTU69/1Do6LP4iHNXP1qQpQTz6ACBi6O8uQDEqSiLQG7Zs5TSos19MpS
g9YpkngqJEnb6VetgIOfG5Sl/KKSsdwB89X+TmMLQb/CDWwtw3VhWdrPQ9mIoa3yMDsiph5eiwRF
4KD7qasU9Nz9+blbsCy7Bgvue7QhqH4VvM9vtQmGR1CO1kSjl8bMOl50bEretVy/kkz+5Er/niOc
NM6W9OVPqLxeBzPMCLC83fnuLFiYXXjVZVGeNZqLI4dM595PvTmrrE32ZYBswzxcbWfBwuzXImkh
XuPpun+FspLznlSmAKYVgXVB1QQw6YCM2ZTc/h9Sv+ZV9olJ20VZ8LakVTz51VFqCNT/DuL7sz0j
2zXatgzx0UitCjotrTtr/5A5SHwQSRyfYj6VO5KO5Jr48feSr6YjLHTHfkbGVJSK69o8iSZJq/eE
DJ5/EzUBHPEb3ZGoAm+oE73ZdR3nfrKyOhYWu/2uFPkwdnnG66N28f5CuE8+TwZL5PzaW/q6tUGQ
xqW1K1IwEtO+fqRxnl2XHfPXKAFLQzYv+Q8bHkQo+orztHk1qGa80xOmvJmC6qbrHIlcDvUaAd61
cqwvdWVeGB/aKprC8XJAd1/joI++icmN2u0QgZ+zMhELZmpXa5khrXJvKOQxZmNIbkXCuy7ZGCpa
wC5An/brCrT9UclL3q0e8637g86qWDVApR4LI6EHBdCU8555fvGrIjp8uWz6rTtEnAVZVJWQUdTe
kJOtCrskeE+h7DQezzewtACs24NiKTNKIYaQSDJDiZQB9Rw3uRnOuPEQwdi56eoVYmELsGu6eKcG
p1Vl9GJI72xxpDU3SRdAXDwldOXasLDI7Hdl4RMxeZVXHrNJsWchQjXcICIQXCRV6wG99eciJknM
HLeOm2Mx+iUw8aj9vgIDS6+xuRaGyFZqM1OiSwFm+LEr48rdyZZ38QbuhYBfjxWL1lQmF6bdLuBK
MmilhSxInnkzlQ+CU72NSYJIXNCyu7qU35Ac469MyYJdepbdEwcK9W4LEALtUh1sdJp18V1gZJjc
mwIi1bt0oC6/Pb+el+Z//vuHTQbkc7AcJQu/CKQmQj0axHVqeLdiLUuzY5t8n3VsSpP8CGg/uyEc
Vd5yZNFtVkq+Pd+BpdGyLB5yvIbVPsuOxgn5TqfsoZkhmH4ACW8vQdrx+WaWxsm2+ww4XgQU06Pv
E2puDQM79OBx0B5WZn2pAeu494tI+gJU/KOqhu6mG/N+H/TwIZ3/+QsTYT9CFWuAScIF9gj3EcjU
FL486J7pIL1qa3DKzzey0AX7HVqwuNF+PzqvuKcMzUZNOfxIUPFYi7QvTLVdm8UJgFslz/D9gSHv
sPPdPa/qjaRy2+ji/XwnFizdLspCDckEoaakPXZBn4fVVTdFjbpm3VCxBsLwnjZPXuHw4V8k5U/6
ouJmj9kFWaZCINmgUOElaaSqtglyWpGiO4mL6i7w/XnKPpg5VA5ckQM6dGy6AZKsRSo9fxv3VcTu
pmrMV074pQVgmTubtA/ZPAgRiKHx0i24iWm/MQ4e8OfnZun7lq1rXbUmDafwRQruPRXtmPhQc2ib
Ncf959mIGCbLyosBcV7CXO+L6srcvakjBHOQYOzXjdNtTNVE0QNVALSd3P8h7bua5NS5rn8RVYAC
cNuB7snB4wm+ofz4HAshQOSgX/+u9nczRx6aqv585XK5UCttSXuvAM+P/o0CskiAT+Tgw6qNVLNI
XoAzomt6/Ev9tWJCP8AaSuU5+eZPyPSHsGi59vDm3l00mjYvSwkvK8qOkm80K+ZtbZR7W7FL37Q2
KyuBZCJrR0G+4aEewVdRTdmdX6ny/fyPXwhoNglLUriQzF7tfwsHx7R33MHzdVsAQWR2YVv8Ot/I
QsCxuVg6B0MP7tgEjg4Umv5T5d7CaviuAe7j2iPVhUeYzb3iArmSCkjXR5nXqEu0VGnvzc+ijhwD
Zbz0bsh7Ua+wThfWlM3AGgmQlXBlJd9UhnpLqFsvj2HNZtyV83jp+1YM6DgU/c3ci9+J6P3kIaCS
vcP+IHRez8/J0vetGDAXQjltlktYD+O8h2fujzFM155ES6vK2v+ia4rUr0j6bZ6QiAESeeJbyTPS
7jsvWsvULfXA2tWhgDLlWAz9C2zqhzJOoJn2gzZela2AJhY6YTOv+JAAGNh70bfeGHkrk8QDqAGa
V0wb9f2iSbCN03RBIibDyLltgRHfSdyMoFFYrszwn0PpizSLzbmaPQ3BYyfzHhXwZtl1P044siDE
J9WHKESQ3Yl0gI1aihsT2yW8C7euCMtorwczuFdGmYYfghxvyr4gqrpKOryjH7huKmcn+gbPQgCQ
+hk+VrKuKkg2D4E6yKQmyFWJZoLvCYES4G7qAOf7Af+vxl9BNyxMvG3VpgCRUWmWiOeW9dNt30OT
qmLlx/kpWbi3uKfV8OmEr8Omb5UjBO7wePX4Od/Bh+B1HnDbA4b9ESiQtRzI0vo6de9TSy3MoVCl
jfoXUU1mhLo3gVV1TT3YgHV6vsz2FSq7/22l7xnxfCAf78a5FPHJdaBIUgLXg7LeGd9ZGbWlvljR
hGpPelU+scck7JsbGgHtLzoyPkx8FR+61IQVU3gnjYDNK3schZ/dgbMI+7G6DLe1ljI+P/cL55TN
9qJhYqpKVOLuz3YUQ/9OBZ4/dQg5p5SsUgm/Xr9/cbvCAWZ/GfOdpznkxXwFJ7UiHqEdsMZc+HoJ
s8jKFdScQWY7aOsXStr5SqbRo0hgiqZa0d9AYy2+OLkKFtR/V9ecVf7oEta98FQG/XHuSgrsMSUj
wiSrQZw6PzFLI3aasM9bJaCOX+dl+Nzm0r3h4RC+pGwIVt7u5HRi/B0oWWTteTWUE0FFJHqa/aAw
KnbAveuOyK460cYVNA/vfV8VM/z8CC9uFCIjOwooZVViO3oVe5URBSS2SKhOtsB76BZS2TMTdKsr
kPThg53zMNxTAHU7EZeTlNciD2f+osQwoZwVOn1zLaJJ36QphIU3jA95hHtyxzJyByVt4Ol3o+5G
HcuTdOoBTP2C3Yuwgy/c+fH9em8xW5E5zBtRE2BZnxO/LMVGw1+y2/KRwCoEnPL5InkgwmzDkJNK
MkqSlXzGC71Sx5am3nhwHOeyO9NfzJHZyVH8hEXrM1yzKUT3e9Ba47xx2VqW7+sA8Rd3r0UhhkHd
pn2u64nd6SR/4XPovmqavZhyVaFrYTZs1p6CJvKknTl5cosgL68FaHU/BFdVdN9U7XRRkoFFVsRu
VWXavEub50QH6roIHPazdHp90d3pL+Ze0mWuOymingXsJHYCry/I00/5sRHiIp0xWDBa1z8gGlGo
pf3wLLiM7sEqAyUwbdju/I5YiKE2Z0+Uksi+FuJ5TPsKzpPwWhvImxYG5gC9aYj/MM9dGn5MlNe1
XtmGC2HOJvGNuGCMEW8UGi3hJJmUOQSs87F26oseFShH/jeOjv7k8jll0RPPcsGuFbwbkXbteu/f
86O2sD9sRp4PM8kxGEX05PH0OwqHzi28GsW9R0kOuwademt5ntNR9kXEtsl5YRI6gWOc/JlDcPqq
rlo43MLSfMxTEfsk/6DdEGfNZcgQBK7ThH06f9xugJwHvEqeC3g2XtcyK8Dg7OqrdkKtPCW4G54f
v6UFYK1pGKIEJh/98hkuVH56NwOaNj5VauZrPNGFBv6iodHWaUg/R080hJvXRvMGxiulBAX8fAcW
FoAt9T6z0YAKOGnYZcv0OIoxbmvkqVvon6BivSr7vdQNax3DCZ37MKctnnuwhI497oa3TsOez/dh
6ePWZQOmyRMfHJwiojg5xfRUwyxp8FcuG0tft+4ap2SncCAR+0yTRN64uOlf6Sh7ueynnxr9tE7n
AGxYyJs2vxXTxT+9G07pwdMhLh+Xfd96TIwBnKIkKlEvvcCbeKciPtCbSAJfvhKgFo4+m2EmpZjL
KGvE9xamJTsg+szGncLyKugvY6yTv3hmfO66bGCT98TDovU2GKMKzjgFebtsiKwt7DqurJjjpN9r
b+S3+mQp2PfkwgBhE8oU7jXA8AnnJfSb9BDqxms3hier+e2F/fsXm6xqSoRPUz8n7Rx625lmVbrV
xM/kK4MFSb/pkC9sVjbawmTb5DKoA5ap0wfhU93Avhjn0g/FiPxm3DWxk6UGrJ0Mf+C6xPL3n/rA
q6/qEgrW4eDSGDmRNeLIwkHET01/2nFcpmkU5LXz/EfNgRq1x3qabnUIVGgdpO2mCUUUVyco8/n1
9TUKidmEM1WwCm/sjLycOMQ1VHr1JuGsvVMjuTaVszEUiuwkMnAFh50zX2l1qZvWxp/9Rnkhq+B1
Bg78JpHVDbyL/ulRl9wgkQgfoZ5edx5O4POdXAiSNoSRMsjqQOdzeOEeIJ6CTd0ujy4SWSXMBi76
hQMLtaEgT1Q5UxbzWfPikIdMvV72460I0MyTaZXqs+9DBR/7u94pkxqe4U4wrNFKF2bDxijCaKaX
YyKGF7dmN9DCPSqlB7xOoT8X9jhpnZLz7XRKWV3UI5u5Nosm4RW0KJ8gcweyiqj9e49jM132desw
9xOeEMjWl88qnAj0iHQUOH20L+GqAjrGZW1YkUC2MB1yUgdXqon4MYeJaWxyfTj/8a8pPoTZuENh
KjoNyOTeAdFyPdPqlppxp4V+FE54V5wglLNvHlhUfKAWsSaftxDcbMpaAerNbDJDn8DGKGLI7JQ7
PtRzHPjZ2m3xNANf3LJtAOLY6pAU0eg8w9SgjTVIg5tQ45mrJsi0jQ50qVC3WwGcLXXH/28g1TyE
w1nQNc/ALCcPcMhTv0dWwYLedcADv3CirBwivAWKpHVp/+KP3kNbK3b8gwgSbP4594W+RU0B0a2s
gHuI6LWTlI/nG16IZ8wKCdzQ1hVz5j0JUgGyhdq4NzyznFXZivHlQgM2BHGEqkQrXAqmiZGyiblO
TbR3+9Bfye8uff8UiT4dc6PTFI4oe//Jndo+jaEYa6KDcUT/+/wALcy+zVarKQ1QbcmiJ83gjrzV
DijD16HyQJRrGFHhSuXgtN3/WtCub6Ocqlk5fk9q/+Ok3plS+dx7/DGv/e04dCtNfLln0IQVaaKq
C9IwUeVrWxS3hR7vlc5vDI3u5Fjf6YqvJFi+nBA0Y9076jniBv405rUFbOMGqoPhIetkFJ+fjqVO
nFr9NN0VbBMK6IS7r6Ip41BM7j6rp6eAp8c0QTSTrHs639CX845uWPeKpGmGttDUvEYUYurdWHgH
iDuZLfiYa8afSyNlB5YCrDVWd+YVBSrzmHStc1U5ZE2id6kDVkSJGCjcQVCa14aJaGfcNtn3GdRR
+tmfd+fHaKkDVvCoIxh2zfOMqUYZZ+fzXMYFY+PK4bWwJWxEUyccvx1z17x6ij7XDZxxeuoewL37
h5hixS1tYZBsQFPVZGDwVb15TSLh7cuEj9veC7qtD3eOlW4sDNJfmKapLztfO/p1mll3B9z8u1uN
6njRDNhYprEY4bVRedPrDCjGRsMdXIpm5dxb2Go2Ykk1kUch8Bl+dB1uQHw+gCH8Y4z62NXmN95c
K2FpaQpO4/ZpR7vRHKDMoMIPyb0HL5of4Af9ZNpVru7SMrI2cl3PCYSwneAjgE1kyJxNRbOHsCsP
Rqxds5ZGytrItEsHmkq4zxjSfYM2cdWW1/kg96aH32pvVhbSUkesDd0nkF8fzSBeAUqKYD/voGI+
PIWQoiqHNSmapZ5YO1oUuu6bCW2Qmf4+NYG4AeUJduW5/f4UZS9atjYwKfAKN6x1pw8Tcq97Uq4c
Dl++PlxAZP+7lHpk9FoBobiPMZAPo3nxdbk7LViN2YbD+YmodNnvPw3fpzVbQxExY4qTj2TkOzjM
Pa5vh4VZthFJIaMhL1Ea/6DRuEPO+ui07caf2I6gmfO/fqmJ00789Ou93PDALSL/wyh9ktKeWbOB
ttnWI+/nG1jY0jYCaQp0LkmSJ9/hLH9V4WbhhTNskqPLAtMfi+lPvx/WxmGCUfL/DBF+f95OOzbw
u6yH9yG/SAcPi8na1H0+ZqoEvO1DQsF61njBOqjirNz3Iwz1F9e9P/DET13wXVIVhaqnj8znjxHc
0ggtDhSSBZnB9Q9SRrheFk1wyR0cXbF29Vhl0wBp3eLDr4aUXvsl6cpvWZR5aw55CyvKBiSVjh7S
KEqbD6espC+3mZ9N5gDlvQZkbaO9UQPs2rtJ9u/5BbYwfDY6SSTJSdNlbj7GKNnmiOuNI/fwbdhM
ctilCFVDj39fXQoLccWGK/GsggNBwys8ksvDaaYUVpqep81YDnGJqJhFa2j9paZOI/xpYQiv55JO
YfUBB+XNqXdY3+UIg/tJxRMgMp7gK5e3hVBvw4kSUkF2LAyqj5GPJ3hBzJ0sBpN5V9D/pdJfSW8s
tWKd7q3rCGBr3eqja7urk7qIqWRMq/Au6FxQZtfQ70vDZh3yUZeSrKagv85wVz01dYITqSHZdlFz
lcs+TmDceH7tLfXIigu6mZpRuVp/wMNhl4rvft5cCZlss/JXNq8dkEsL3DrrFTKBJ2Fl/ZEgjzn6
+pDMAELnetclkLZDf0LEjAz9O9+npeGzA0Q9AdzVFHDA6GCfScpdcXp5Yg+5sNP8/7krebZ8dB8O
fuDhxvRaoj4mAhkH03DVpMNuSr1961ykIu16NtIob1uP5j6J3uucdT9hV6T4ySWiXKtXfx3xPBte
1HpN2jZaZR8KxzQSN9fCKR87b7iPirX799enKNCn/w0F/Rg4Ug5e+pH4jdyEqT60fgREj7cy6X+O
478PIc8GF0FkW0rPaZ13nxpwXk/6LBRma5A6gQDvDvUWMdVbYozmzwgVVXlTQKw5KmCL7vXAH0EK
D/7GR92LPr/LHMiPv1MYEXVX8Kgd+MpZvzDOf+USTce5aMs81l50HHMPGAeW7ZOq2A4iWtMS/Hq3
eXY2cU6iwuuaUby5Wh5rinQlvYZj9y4FW1KT6CVzX2Z2kSyiC1vg/05roaJU8C5zXrhwsaFLuD4U
u7wa3MsClGdzmEPqN3WUR85rrVLYKc2b0zV4Nt3eH7tt74fx+ZhxiuBfrR4rspdRT1onKP13HlW0
OjbaY4jsZvLW8q5fB1rPBhvpqKkzL2Xuey9lUpQb6kA7uNnQacrI4UTLKzcF8bs62k6BKOqVjMBS
t6zpQS5AVM0cTe8AOxF2SzOIU70MrgEF4bJxs0I7DMiNKNOhevfTSv/scdT+ANjuIstaxD0rkvOh
yac8Z+27rspc7Exae+2h7zIWHs7//IVZseFHI9JUQRS13bsDzyfjeVuP0z3KvFes8G9KPqysroXg
ZwOODCWwBWuG5p0kAIH89McpSJ5CErrqRzcFXHy7rDenXn66bvmhSKLIV9W7JPpkyrSDu8GWJPTm
dKL7iDLnm1kIMDb6CL7RQ2H8UL+ftuTpfD1tS9kO90UoNonrbStc70AOO55v7uvjHOXP//ZKlR6c
dsO+ePUTeFyQID7dVyH1vp89702I7yCBXsIHcz0bfgTjdjdJRngYR3kbvbRjkb5obi7SNcLXyX/7
UZ383xBn0ncH47ZTU2ViqBMefUXNrjXVmtTy0lqztnw9hJGcC5W+l9BbM3BtoI1zPRROq7YNoHRr
ElZLzVgbfxKeoa7XhG8qiO76LI/TIPgY03rlpFwIXKG188FWRw4wrcO3DH7F7QfONJD8O1Cmncfz
q2rhKLYRWr2msJrxZfAGpvSdCBw8vsRxMnST8TU56oWFa4O0AgO9j7Iq+RtQejquc+5ukrpJNhQ3
XR9H1w4cSrh9VcVFwl+uZwuHh0Ia3jsJexsGOEWkSdG/5dAaWQMDLky5rRIOmTJKhyaF/7Vox+aA
Wlvg3UTe0Jp9yie1RpFfmHpbK1z4Di1cHWT7UU3glEODBRzNcXPZtFvnPLR4wJHLwmwvujE+TYRu
+veBBtdNEq2kgJdWlrXPe39yIuqq7i0ppPPmwTg6IfGks5mZDWRztDs+qsh11oZrYVbsmmdt5tBX
bZju/5gXgnP6C+6T6WbAX84P2UK4t2ueHkQI3b7kzmuWlzfp6G1z/HYl+22vQKMqikNS3tUwnjzf
2sLs23Iruc4hDRz5eYwHW69joUVZ7gc2TmvGxkvTY8VH3foA+wxutlcNKIwJkPhbIASBNu1UEcNp
kvw+35GldqwAqXnkJ9BiSvdw/HhpawBHpK+vk6m+M9Nlis/Y8VaY9GWeCT8d030y4VVVT3W4XZ/4
hamwQXAcaCQ3m3m2D4f5u+zxds/9bi2VsjA8NgJuAiO5bibs8nxody0uCy4VD6cSgxuRj/MzsPT7
resQkfBC00zmbzhw+c9slOlbR1NgES/7/Klnn25bOJwcE869eoNnIw/jMg9Nvy0TItZO8qUhOu34
Tw30ECKJZJupN92Jt3pK/+GZeyCGXpPVzMxC8LBRbhBd1hklPHtTQo13FACbaKdKRufNIL06WLkw
LnXEiogDqrXdDOeoWGqohKTuY0DJXnnTdTiItcC+NNnWti7MdIIgsjyuFBk3rA7hUEvci4g7rmdj
2SZJe5qVSR4DiM7+x3Ch7/ejN1LIa2R5Fl+2oKzN3Iop42Cq5rFBMWnraTkd4LoyPJ3/+sJTxwaz
VaKbwWpGFxIf704QIOQhLWl+xScBG6aynZHAHC/CmiEtcLoSfVq6QS1KhYRfHsM66BtDUN1rr6WH
8z1ZmGpbZd0Fy6FmrMI4ZfQhnStg8MpVadylj1u7ugMZRepJYabH2r/qZ5xBvF8lgC2cpTaCLfFp
kBPpi7fyBCKsev9PKjQSkMGvGrMxuJSQ8lfarz3VFva3jfcpWQ8C1YzbeR0A7uMNsLx2W0UOYM2t
YdUXNje1Boy1nFdkDvJYpE1wBSdIcgDhyT2yQFebsKguDCK2SnUEA2iaOVBQDGH5QK69wDjhkbIe
fjg0ST/aKhX0f+cX2FKXTmvj0+r1qgGyKTXWQAu9uR/DZLp7aEKMzjbMjf9khBO5u/MtLWxKakXG
AHSn3vhtFjfNmN01fvEseb5P4GN2cKqMbALosp9v6WvwpOvZItaoxDQ6Gorg1ceLHTpAWxjuxcJN
j8w4B8TOA4w343oYj0O4Zke91DvrCtQUeUGp12RxYLKjK0SMQz/d8KR9wA3/YDJ4OJ/v3FJDVuSs
oG7kz3UFqyptvuV9N23nAIIupK6PvG1knHR8TVhpoSlbgIxB7x38fIFlqPp/ccUADTfJbpIgOTpR
6W2CtHu5qE+2EhmfRo9MnVIxS8S3cEz+zTznvR38A5lB7yJN9vt8OwuvVBur57hhoCOkwmMaGAXj
YfM6DvlVxYZjqIfvbTs/dZLF59taCK42aC9pxjxomkDBuTdKfJj/ZVm7z3O/HPaXNWBdmfTJowGT
w1+Lwd92jfrolbxwPk59+hQU8iDyQAjRWYzS3B30HuSmj4r7riB7x1dyw6RayUwsDZIVE+QAUucU
OqgljYo627wOszvtZWN/2WYh1k0pcOuuglwmyqM6ORjWKtwIhr2ezJUJVb3tJL+E+up6xNr+Aw7Q
Xk4jGmqI/OBkMB8tnI3EZffvPyzzTxOSJqPTDY6fxR1ve28DdfkMLvHg2KWXrVYbsucQePjm2Gix
M2bzjidzHeM6cOHPt8F6joDwySw67AWRuh+k0+TacU25hsFeOPltoB4st7pEpgOKGJ1zz/Ku3bJ0
jEM/WUNJLCxTG6znzHDwSFHUiLuw+R+8VMmPwE27tdFZiEo2XM+BZ4vT1hh7hqNjUv49EnaPvlv+
C3z0sWvZfpj1GtVnIaTbYmM+c0Y+kzSLQze5nVIkGmFX8UpkFVPiuZCWvfDi6ls725edhyGTWZym
Qb8rFDEx7zrvIqgy4Iv/DVAgIYXG9RDITV+UyRE6hs590Q1Agp6PrQu3IltsDLImkpoCcWlWaRCL
nB+ZWx6bUFU706mV5NnSXFgneeeNggUsA12oMEjJRF2MwHoYKBKlkG95d4Ngjfu00B0btVdLiPLP
TGHWHe9mMsEPRodjUU4xStUrAXCpCesVBI65URQSOnFaN7dIYW2S2RHbiUb7aQ6+nZ+VhX1uC4tB
P1jUSNTIWJZ5s4dNiYcrj25uO8gAXtiNU/c+BdpuovCR6LBso6bcRxzdiNQ7ZGWvmZErt9OFYGJL
ikGkWBW9wOHaAtuwL7Ow29PEvJ0foqWPn/790+9vJ2ArBzdJYyP74AEsYHOsYaq0hn5b+ry1q9MG
9GUxY3gqBWx9Ow6wpltF1S9Nr7WpEyKjgIxYQqpMt6Jqv2fAg01ltVLxWlqh9hHt5FkqIUgWQ//+
f5LwVyhx+XD/8TwNiaSx7lbO6qV2rG3NOwPdF4pu0GC4g+jCQ+F26Ib33rVrsvELkcN2q4dpUSDC
DBpFfWfuhrSDLknh3QHVsk8gJjOZNTDTwnTb4kWE+SwnzEljyUaAKhw+Xrl5EawM1NfnnmsDiiIB
nQsg1FMkTsQ1TXh0BfOqu5K4uyZMm5goSAjAMXct2f4H0/gF7sHGOrKpEF3hevI7ku00vApkZCRk
sUr/34h57JsuHOJ/5400zU4PnnYapLPBRnv2ItmMN83sSgGab6Z+8BJ/tj1MuMNvOWcSrgNIDSQ/
gn5Ok11XOPirYApKN1RryXcRTEJjHgA7J/pgrnaNGethN8y8D7eFolOw8cGBZtu0cVxxaPwQt2yA
t6ACcii6onwveelUcZgMgdwGTcfUbuiV58XME3rcVUMgyK4rS/MP8Anhhw9SWLGB0lz7bigKbtva
JdMxD0f+pIQ/59tQm+o+dwYv301RP8Ix3jW528ChDEglNoSmg8R4ODtXwhEm/eYrRiE6LloYf8CO
z4XQF6SEnoyqqf6fnwzKib3M1zQWM+l+lQqKz/GJ6c13Ojxlw/wASJwtr4LZ3wjSFN59nSZp+z4P
Reg8QwXBsJvGA312S7Mw4RudZ/18g9OjfDDMAftQjpTT6Z4HzUz7LcudaoY3iCFJbKppUAdnEHV4
TLqmOQlFuTIXj0HV0OlffwbF+Kk1RLB6izkn28zN+1sqOO13UeP2ce4B1DhKbaIdpiAKnkAPhGJh
hbwBvSM1J/SYzSIDYIKn8H/4KIyjvHtgL5N8Y2YAKba80eF4AzhCOgGKrWZvAw9u4e5ylKmmDUEJ
DqOWhhkQ+XkgZXAwOiivXS/RA92wTuT6d+Lno7ORkcRxU3iZZvdcOiw4hqUYikMIbFdXbjJSY5bB
W/Nwux2DNMJebysYfW8yt+KVgY91RdwidiDDyh+cgYevkfA5bl1B1nbbmfjOjJKsnH+NkAr7Ns5O
e5VNon00go01onhG9MZvIGSwgQyKei5xaUfVNqVNehRREpF4BHSuGE70BSJ/ppCn529zNyb173LI
RfSvgUCm3k65C3QtlFlJe6Ckw3SChDcOm3keTXsQFW2HKzk67auDdF35XDJmvK3m1Ujz3RA5bX9b
A4fEwQmlWEAd8f1fnPCBbd0sQDgooGID/SgIMv3PiWp5S8N5nm7raKDZRoHfV+61gsr4DgsdT4y6
nH9UJJt/lZyw/KaGsca4Rb4r66+Qx22yQ26C0n12Jx9auEWtsfkUBk1sokHIattUadh/J70qQwgi
OOY5L6Yp3Wk38Pd0NOE3uFq00xFnOf9ZgE53Hwzd4B69yQncLQ/H8LtoXfZq5oolL+MY5Wajgqp7
6OagkdcoLHv9vvRLbziSuku8m1GloXfb4Uqr3qcA0Lmdo6Za3RVBkvZ7mjZ6fkGlomvuIRPmiR0q
1O57U7m03VdFCgtGH5wi96ns27nfOP4QkgNzJ9iq1Z6DEZxDSptNS3kkN7LLg/SGwkzsLnPr9rFN
dPRPEmTNBF1+2swxNIkbFNqy6jkxMzS7FQoO30Xndmzbtw5l+wACHc2jB39oZ9oGQx70z700owIv
mU1RU22wG0ty4FHXhJj9rJCb1MjW2XZVi58xwfiKbBwYJd61w6SfZJtGHsxtOy42ITi1/7QYTPhL
glDp7lLdRXzDaz8KDjVN5kfP80m9g29W0e6gn+nAInBENmTjFDp6mZq++zlE81i3G04TNiHgCZlu
1QSlNJ925DfGoWv3gyhJFDMxSbbTRW3MlnoaaydtuYh6KB3kufoHwavJt7x1w3bLBwoUI6OVMtlG
RCmpj0Pk6uFhpIwTtcnb0TX7wWM8V3vm65Y/uKKvh29hngYfOAiw7gChldPt1Bet2DaRHpPHURUA
rfTQuCm3XQ0T+n2UFyi5yMDV+NFB61NUK5hKbjp/8sUBnDEXxpJo5c0BJw0gYxwqbezwniWwgaQw
8I11UMhpl+Zj9dKYCGnpAo7tziFDtheG965W7YaSIjm0qUjbbpNXMnf9TVvB1HVfeJohTZKkiLU0
QyXUbJvBZ22BwyLtfmPDtu3OzRP+4QQcRji+0+UvPU6TN7wxdH4fwe3cfRpRTWBX4zTpald4Sebv
qpLy5mouaI1bkdP4/UF4omd7pCt7J478rpqfg8Gpu5uoNhkAcCEpb1nuzwlK4jkJj5A9Caon2iW1
90aTCZbCwMjQTQ7jZXcDP4HJ34yjmACdgogrQkWqAz8GOkR2z1TQkW8cSSb/AGaDrq+cpjGACo25
goBQmxOcPBuvCkJ5lYOLB/eAehBTjw/KrNzMaRvASSYEMO8Zbt5jhSMV7sMnGRmsrjmqg1/lAPWr
77RIqhqwmgr3v/1gDP5nguCvj5UPOPi+bJmvtkMGk7prCQH232lkgFhRVVOr7ywrqmevE8W/jdch
yGsCx7aPfoq6twmRob6aAV8frvJcM3hjgfnD9d00ItkRbqMSric0i/LkDSU6U+5P1ewZZoHQjBDP
4Lgl/Hpo+6DYQ/gXp3OTSzjfkxQfvMb8F+1dmEbONYEbkNiz0Wt/pVoix7xpm0ZGWz16GZhM0Smx
kkkO/wki6j6AfnxKHfnLE64u9pFn9MtI66hCqS3LcKFzlajj86+ahZeBzRpBqRZoUY6reyDS/gY2
TxFwDIo/jW1NVppYuuqertqfHk5MdDD19vBwYrmekRrW6jvJq2KlILnUgdNb4dPX56x2PR9Itbg1
aZvCWYd3477LU0fhSBiKtSLEUidOzX9qJslYl2dIVYFf3b/5pWh2YepeWF9zT41++rj0+aAypH9j
R7v5MSL+7wIaXHsIlIuVOVgaJet1WXi8KMuWpLFb99mxJqrYjsinXhEh1zJ5pwH/6g1gvTFTaE35
asKLpguoe6U6hNgUJsMHfmK4pFO55uH+5UwQZlcKdUB8VbYpfQr7wb+HAm/4AtzYZQK8zK4P1roK
chpM6XMBffhNn7V8n6TBDwhPpM9lDo+589tuqRPWjNPZraDMXEM0sgt6EwvlQk+2aZKqWknjfTnh
GCVrwt0RMtslc/VzDT/mAxig/yQUjk1mdH9f1gNrumFq5KUp/FmfZuHO0TF0XdzoO4SptXzqUg+s
pMKc1wAl+RCaEU3q/KQ+tEtU1/h6E9SF+35ZJ6yEAoTzx8kZUv1dBhE1yEilkm0GBj2e89//MptA
mF3mm5XbKQ3I/C8JU6MGT4iglE6+Uaruw+uIzUHy7rUhxJKuahlFfE3Q/cutiGatjGFLJe26qgye
wtJF3m1T1qmX/wLFyAUNmPrwCmK9n/orxN+FibJLf26puO9Wk/4+R7BskzIVQIpDiNmEU7iSYVhq
4tTRTwGSewC1uOU0PUGbpfh/fj1tMic/pyRYU1ZY2JG2RIf0Gs3xfvGe+gncsreCsiF6Ev/H2bU0
R6ozy19EhBAvsaWb9qPtcbfHnjlnNoTnxRsBQgj49TeZb+OjsZobvXN4gVpSVUmqysoMubOR/jRN
QfN46pNg9OoC9zeazcNt7oYi+0LY4vRxuyRs3vB709Zrfs8n5ntKsPI1Txg9uo31hVvg44JCWHcI
+HUEArAwzfvdfECepHLoGZnjJWCHNE1sggb8ng3oF/BHMTpRP3rzsL/sSKbd0YIBHV1XlYFdvaqk
6oOdlJXHjxX2qLy5PMCHkBpMSIsEULmwG5rU7StD1qWOVCDmz3nny+IxWersPlOyeC7Q4t6I9QHd
W7cK1CQbh4HBNPQKIV7Hnh9AYf7Mi/oF/OLpXdbbT0uIu8DlyRmMQi8SUkWpgECqfWZsvSilJNkr
CVtIUzf/PFK5EU3X8PLXDQAZTO2il4NDp7Nb1TzPkKG7nadpRJt+ablg08qKwsdhV+Zu9mnOaplH
hTW1XrWxggbz0KuImFC+BGnav0LAGOoIc7rIn8EIwu6NwoJph9b/v4s/SV5QD29uSMWBy/TBFUOD
tEkYhLeZM0p25SS0CEHQM2bb+eCc/RquE3e1LLq4l3zeiNOm7dFCQ70saJYtM7CqQaYaVYBx+h9h
Rl+mEHgtx31b+/sKh8TGfEyLRrVF65dChEufQsdPLkHkQkn5jpUCJ3hLkQC7bNqmndcCg/QWDjK3
cjlTQAdo7BPPcUFIhKt6vSXA9Yfd4CO71mKDP0C5itkiAaEeFL6e2QCiiCpCHZOOVTTLwa7vQdlP
w19oC8gyPJ69MdtDjxhPXmHVSIh6eLxmX8FPj0LkVdPWy47Mn3pPJjB46Vr92cUDCy3QlJVbhNqG
ZdVZQ1KnI33Y9uG5E31n7TuwxaxpnpQMGzcj0wBarICyT1hYede/0kT69xIJ+3jp+PT98vIYTE8n
DBFu3eI1TkGwlrqC7lJvgHIKGTrw5HvMT7f4k03DaGFB9UpyO0s9JMLTJnhIeGv9AimWnRy9yRVb
bwXTKOsSvgs+aQeO4xm5ibOg2fSU5iDgn8PAuxk6e6N+Z9oMLTLQZuldgUzOuUNaeI7TNqknpOUd
e2M7DOfPX7QhQLMHpV30r4SI8Vag8zxSqH3tiPLSPfrcq407lmkeWjBIwFDbZJmNeVhdTg95PqPn
uphWdvbLdmW4z+ukIV3voBbvBMMrVaI/rvk4vqrWIT9aWku4nDNcGNVN67sQ5LpqRL2yBtXFoEg8
kT4Dx+/+44LLNSqTudynwGjs86QFlTZJw43pGdZPTwbhDE2Isol7RlN5MO8TVjp8nwTpVuO6wZJ1
zhA8dMLQAYLz2a95v8OSzbd8qtIdyupXQQAcT1cb8mUd+i7i7CtEkOx7CLZYj87gONcdoTo/SMkL
VNHdqXkA0ya0g1va3aGjkEe129KYBf4a8PspGvpN3tA/F9APDh89N+RbkEkPAtbiatNbq8wJCDVe
pZzsDmn7FkxXkV9393SU+adBQJ1zGfI7NEeEXWwVizVEUK5JY9ba1c71mzKmw8hfaMjyKvIV4fta
9R1YIFDo7iAnN6KqBf2sAVIwyIAHEFOiYxZZKgicWxX4TvZp4qwcHslYuPzfVvpzl0ZZkRFx0yqa
Jxv3VZMdavGoDLoO+lP5+KosKzxDUUFlSCtbE914ThriEaH/jai8GYOqaKh3LmlFnmeFdqQyE+xx
XlBkQT5gK3KbxtHiUe5UaKUWzfhKXEgNz764lRx0iWvzjQXe7tPlEGHyKu16UkJQA7Xszj5TvPbH
Q16Kbt7JFJfWyF4sb+OB9PFc4EL/XTMJZRkv9LvqObes+klVvnNTuhCOErTE2WqXim/cDD6ejquz
lJA8CZxqzumZi96znkjgigBghRoSZSABUsNVNub+RVYyIB+WoEbwoNpq3kFgTcaD2BJU+diA3b9o
SvJuQqOSdM5cuvImb+ehjyfCBye+vOWm769r9+5KQFEUX4Q9jq/JUvp3c2KlfWSV3iaBuGkP1nHf
f7+vhxQsh+2r4oszH6gf9grKV2zioPNLO3G+bhqan8uxa3mRsvDcgnvt2Dsq/1q5vdiw2I8Pa1fX
zPHBdVPWdVs+g0p0iviiDqs2zyGV47AnTbJznJxsGJNpvTRHl6lDZTgP4yufBjdeNbyUhdd7ll6n
U+DqFBZgVXbpBLZd1NsC/xtlvvJ3IdBIcsOgDBPQGSzmBC2rOcvK59KrKlSyS35IoJwUDdmyhawy
DbE+S9/bVIvrvahBSjwHvP40Lx7wEATF8YceVKAbRCWGIKUr5szt0AQ9l7ifgTcTRD71o7BAXlE5
kJS2uWNddX6AVu+/UyEhqraTwHa7mQKLKUDjVvtVEKAIbnhX5/NuzEPibUFMP05NuYFmXPXk2OBr
SuQzRc0QVD+u2qFx7Rev+MlnwCZ0POj3sydvIT/147JjGtZRbwju5mAO27yZnlWXUYG8+FCrvS9Q
0t2L3J+nnZVm1pYog8kw1v+/Nwxms6pti+WcMplUsRtkbURmCqRPCvnx604VnZRjbqHbRsiCB20y
Ik3gqE9z1aNBZdkUiDSsmU7MkRZ0VvmUFJ+5z+mjKhOAQdrCro455AseF3tb9sO0YNr1BSMNfZgh
ISkG5u/4koNvCsI06CNO95f33zSCZnLCywuo5ULrQxR9NsV+MIBkq/ds62bJF/QnXzeKdnHBw7YK
AFNxzgQk/ZCo8L1jOQXT51Rk5eHyEIaDUufn8HOQyKDRM0XcbEronVrESacdaEDIvCUybjhmdH4O
vwpsoGCo/ZbPVm9DZbX280MhgfXYjZ3fjzvhATUMzQ1gJDe2xzSr9ae885jSYR1EF4hzrJHg/wZh
tWX4ktlFelXvkOPqFB0lsFhJ2DLnmLiTXamI0DBxHigJpy32TYOB6ewcSvllmbVqOZOg4O4+7RX9
pIAl8vdl6W7xx5uWaf3/u2VinEyA/rjiFbAZb4h40iX+XZ8n2RBfZ13a/QXgozAjrUwfWBFUdtSB
v7feTaAG2bjZG0KKrq8kR3sZ86BPjh11KyhZqv08MXtfIud0sLwtvW/DMukEDbRV9cAEsj98aot/
CMHZz4CHvSp17uoMDQUfEgJGgOk8WpXYgS2vj6XIyVNuyY3DymBLujBR1/dW0+S5PKfFInaMAUBc
9lX/MLLky1X77K/7886QSJZ5YMAr2lcBd5D7EmTBX7mbDe1G3sVwwuuyRCVAlwkZOTkDFdY/+E6g
ip3icrJ+gRkS2C7gq9wQeBZcPMCVBcRUmn8dQt6J9jpD1gkcqCtlb0l/OMsF8SxiyRB8LcXINoqS
f1iI/05iuL7mKKDoaMbJSawzRAUA1ZvdiojfbuYJeZuqpfS+1TOSdLFcvBlXHKcNrOCEIoXF9sCS
ZjYub25HVZwgDe9aUTC22Var58cNzY77l3iRpXhB6KielQ8F6Trs/ZiEXszT8LELnV8AvWb3oCzy
dy2Rn6vE3lJXNfi2zgXhlwEQtmIezqD3gXrryl1KnJHEHaMkmpwt+STTMNoZW4MhAGzvAmVt3sru
TFuwWd6kqd8TECNBPvxxsXAF2thnQyTRySEYbS1PpS57G3yrj7x1TsGYbF3hDAetzgZBHJ45wFoH
bzV3kht0jtV9VM80e4bMdPYcCD5/7Szbf7vs84ao8hc9xFAuYVgrci4zmxzQc8APqkCbQmEpcrg8
xJ+eug/cwtPiSj2hal6PITszq8jmL4mfjYUdARad4emlPJAH3LcBiM//9bGM5WElQc7v1o5G+Smp
8i5xI5HUQDLveLFMya5b8qZuoxyprOmGAe6DNgTVVx6B/GWfO18A+0JxlNntnH2nlu2gzs2CCdjt
gzXbabeRIzUZwbqg74KlKHxwytbN/Jx0tMFNPi8AmG05JFA2HtumAdb/vxvA8kIlauK5P7O5a6AL
Rgbwa0ccYINhS9r1Q1Mjvg5vAIw9g98rFZf8CDakqJhOWdvv0IsSZdPGOpnG0O7YNnJEZCpq8HK3
j5B8hCLJYRVgSMDm6dYbB8uHRox5aN7vsg466KyRa2R9Vg67A2tCFJZqqx7y4VYQX0cuVDmvK6uz
hjjgdjRAMRjQ4o27j+Gn65iF2uVKiRI/nU2vjBzr9FMzbjzfTb9auz57C2jzQMuIDjjrZXa+UPv1
sj9/eIxjNTR3hpBc3lHo68Xh9KmTQN6dsrSNXNHh+PrU1F8TKa7bV72veQhB9O4I2CdZcJh+dft/
qry88tuaeyGpX8zhujr18i3ErXZqf7bS3fj4muz5K+JhibSLQIseRGCpsat989TZ/yTeqQ/+Fc5v
T5JdUG+UAT888zAI/W+AyKx2TOuWw7NScmPRKXZmuu9kfcA95J/LW22yTs15JRTRHTedVTx2UBv5
xcRtXmwUY02/XvPZdMjd1B5Xn/WT12oAch03MnQS7Ukb/nvVr9fRA1kCkNNSY4hh6KO0fm7nu7nY
KiIafr8OHchJ6wnPzmWcuhLlpp/cyT67Y3iwKna+7udr/rsIKM85ZTIA7TE+oiPnHzZY58bJrwvM
OniAVwvPswoOoKzxdnaBWxc/0U93uwxBzOf65rpJrJb17hRTvTNy28UolPYgArF3g2oPTWE/X/68
IcbpciOzA/ATY4uKPTvbu2yMAWrcXf60aYN1H+4C6SG7LcG9dh7FgKuyFzOAbgZgyy6PYPAuHS9Q
hK1FphHe1UObSyEDrZp0B8Kcjc8b4rQuNCKHwF9SdIrG6Do79hnbZV67G7Nql4kplkkZDcUcBf0W
pNy0FZpDF3ae2OgpljHxmnDHoARzWFShNoKdIaLqAAElrbq2Gqv8gbtEBzkWonalCJF/HP5pPedu
ClS+b/1g41Q2XFp0hMCSuTwEkecQe+FTZ00RgOy31XBAM+ouCK8CHxEAY//rGmxER59MUxwSpKOQ
fHbzHQvKLSVOw3boCIFcjfkcohM35jT/0S3OSeVqf9luTZ/WfNqrSlXPPn74MKioU3KfOltoeNOn
1/+/CxcBpA9LdAzg0xmJHW++Q65849Vm8Dai+XNeo1MW+NAh7vvht6z4V9v24laNG1wcps9rpzGw
b2EaeFgUwb8E3bQPlpvE3aj3mFZFO4aRBm3JuFbBCon2wcCKpukqNCaMUPPaRHmSlRNRsRMsMTKJ
BxcNLdeYiaeX0t05yC1wGeGErK1PTrI8lv0W7+3HsdnTi+cBzq2WVFjsjD40+Q0dGKjUT02wdbh/
vJlo2/6vGUKuD8KYLS786Kqt9wE6aiGPqsQOWE8SX14d0xDr1N5Z+hgO8yx6H+boUTRQ+lVUqVXb
jeYb1/+PY5j3l8THCK+kAssf8rMKd6EXoJn8GQ1FFtL0l+dg2gbNW9Hhl6KcgTCJRswdtcN/WJ39
BL15AeR6uzEN0zppbivLofYKga1uIVUGhRV0Ht9mjbhyFzSvDR1W99COhSFBAKCci12yHLvNGGz6
7ZrfqsCRXU9gRl3v3lZJeCLMv6dUfrm8/B+HBU+vlgMwNzet7w1xLatdG8q9vFJDBykszTpnPlqs
xdUkqElIXlFTnF9Q2LbKjdv/x8e5p2s8BF2CZ1SJ08meZBXx9maUzm/04R4ympX7uadxjsbvjU3+
OPlJPL1e7oqCicrDTRrdenHX/igTwNgA6bLQhh3OaNYc8l1Lecya8u7y1hg8Qy+dD9QuQDaBGfjq
W53MuwU94IkPrpDXy983bL0u89AOfTsUAc1/uWWLftZ09u6E3W29jQ2hQ68iY2cmEirsDnJv4Fmz
D3nbHdI23VV5vvPLjcelyQY0z6YZko0paq5xo5zx6CX5MwmraY8e8NOYuzb6wgnQ3hNKWtetmebr
aG0BKpOvVuD6bwD8HURHvl73ac3ReyroSNF1HaesP/pD+n1gzhYuwrTV2gk9TIPXyxJe7i3+rmzm
fWltcWZ//ELw9LIxQ9nWD2ev+QnCqlsifzT9GAPfc8t5c7OqO+CWtEdXzcYFzDTaagfvTryqDAJf
WPAJrw8PjvM0LQ9OmyPCpJGQsd9MEUQlLu+HwbR0bYfUAqojLzDUXB8z97eqTn76RXYvjnt2riNs
9PTqMfOCaiilX/9Eiczega6gipd6q+3UNIH1RHm3Vp7XDFnB3CEm7nxPZRm1DH2bC9uhqwmhHkw/
w1ZXtiFUBfohXndyIgxJtponbxS3y6dJCntve8jHLJ5fbEQs0zCatzvFGAKgJsfYDnuw6Np3dCFP
Hq0PVZlsXJNNQ2gOXgEc6oTh3Pwc1v61tC9f2nD8TcDR0dMtZuA/idm/U3ueDlOqJhcJaC5UzKiK
WvdnaXlRpkg0sl9j6kXT2EUi9HcNMsVL6zxzeW7SJ+YnEZKkNw7K2sr61RRyn88kbvovtGex22Vx
7Q17Rp1IFV+DldcnI+e83oIhmBZGCyEh7VOIEcy4ayb1UXjew9y8AkK+D5n3+7LDGUbQi+u1Uzlq
pX6OIXVTHYocxJmzEyR3CpwdYJcI/S/XjaPFEObY5RxCzj6eJ7qX1RClKwno0laR45KtfhdDxNUr
7a3HZb20GKT1ynKfd9n3JB/9jVNo9eAP7EcvsmfKbxTJ5jEm6FF3ghe3XZ4BS48vr4/p6+v/38WN
oSMsg8gJGGpt0KLnaHO4T4eFg/yp39KYMw2hxQtX2iXJ0mmME4vcAFV8UyfF7ZgmV72jQXvz3xks
YmrQ56/GGAi8yJ6H+5SUO0iqbGQ9Tb9eixE2aF6qpMICQcoMNUhWQBS8C3+6y7AFKjMcc3rFewb+
QxajPca0h8wT3zlT8iSHf73iDi0mB4/c+t5WDt00lObXKR+7oa5cxNTW2rN+vum75hQ64wuaGwCX
7n5UXfAQZluE1Ia10+veLXjSp3L2R2REy9hKSA6cS3joQFa44RsGx9NL3yB9WmxegF95kWH3OjLI
wjwPvurqfy57hyFK6cXuxQo9b8hSFYdujWwH5YdhCm+XESVPyynuLg9iWqV18HcuWGbL0k0hLGwU
99w5MuvbLE+XP+2uG/tB8NAVEShI7hrp4tvLAygI4jy6e5ke2pf02N1kh3qXvj47n8iTfR8vcbP7
TaLPn/ub8pBFn/Fnub9NPt1Wj+leRSDOOlz+SYangi7SudDFzuRA8IuCe1lNu8E7Ns6hC1dVkY1j
3WQVWkSYBMuB5MCku8qOfau6n4XcX/71pr3SooGwm6r0avx6gpR1N85xCJqv2s2v/Lz2LHDD0Umg
+zRC8etbW/2ummeos133yzXXBxEFbRS6nOKZBPfAF7lNiIL6Fo+OYcl1FSvfq/k8oDvlh5yhAkzz
Ukbg1tv46aaPa2c4wNyJldNxDZBJPqy6Hpl9W/NMkA03MeyqTp0D4cB2JTJQcbfL79jO2YhOps+u
/3/n2KkFIdBqzBXq6Yd8HCN0Jo75xk823Pfdda3efZuDNy+nTGQ/lPBxZ8xv/cTbQ3zrjrLqXz68
LI278QozzULzJgaITJVlyYh3V05lBHkGq/zdZV3nxHWrtkPVx5HqD0Tu3YSUhxbCwUPqa2RzxP0O
ZAXXVTY8XaYFTD8tGvuWESlrgm/XeLmU5Y+r3Oov3Y+1e23ufBUve1A0/ug2Ft1k8logmOzMEkCd
LvGiArarhvop52hpuO43a6GA49UJUYp5joVL66heGT2h617t8rK4cgid4MdmSx5yhjRpT/yd73xN
Z9Chjr8v/37DqazT+FjzvIDXDonqAa8koCUa/rXoTvkWc5rp8+vJ9c4SW+DvwUGKz1PopU3W/eye
uD8D7L27/PMNe6vLdChgbLLBwvfBPHYzlf6um7fKEKZPaxFnyKfKglwPVoYikxhysApvGKQhCjha
vEG3rBVMCl9GDi6y6Y6lYrdYv65bES3EjFYCHbYCleDKTSLu0gOZNkzFtCDaeV1kAS68A9aa0/ah
kvRbPmxlbA136b/0Nzj41voMn+7qI+lmlNkakH9+GRkEOQ4wlsndCPWmOWjuivS0NdUdln6NjGBh
PYys219eeIOp6zi13p5DCvJFEYf1HFe5l0ajbPduExxo7WyhuA2/X0es+ZDs5OBnlLE1BOia73Yd
P1/38zVP9axxQK/56knwT+keQQwI28QDdsPoTcuz/v9dJPAh4DeB0EAAiwJyFlyY2Hwa0nMrtjRf
Dae4jlcLwQWd5xwTsOYTyKWz4VgnPxHLHP+0aT4Gz9X1N3pZLX1fY/mH5atAoTwNfpbJlW97HbfW
hz4Bo3En4skFB7N7j8QRso0bYcH0yzXn9auQgrL0fx6GH49GYZj/xsvO9G3tgAWAuQeDOJxKeON9
qCqEHL5v0At72TJNNq/5bKqaqcvLlavWG78lrXML4esNozT8ch2kVi1e0OUuLkpKLmB7XyJcQXbe
prKN4ZfrMLVm7rNgzPB5b7T3jgx34jrwsKdrafDQctBOk0LOGFQhcTMH4qgg1TqkvbhXi59Cv3Lr
HDQ8MnWoWq3QnR1WsBzioQY/g0fyuFoPoCKRd1XrMQFd/3+DgwQ1WcFTd8Yrc4hmv75F+8lGxDf9
/HVv3sWdtMNPH1doyBrX8vqrDH+x/LW1bxAXLtvnhyM4rqeduGU5ToqLYHruPPlZVD4es6zo45x6
ezsE+XaTbJKsfWivGErzYtda0oTaInjrS7ncrNJ4KAzyu3BoN5BeBh4q19N8uQxdRwHTNz8Lx/6t
SH6bEEbu5pnQgwirAsTK7mNSQhBy8l8Wt5segN8o4r5yN1KEHx4TmKHm7F3mM8diYjpSNPOIMgZb
cC8aqMXIIoXyQ2JNb4BWOxvTNYymP7Wl1dXCCnr3rRxB0IA2OyhGJ2GcF/2pU+FVmTXH1YWiSzS6
DpCRG17TCj2oPLeWW9Rilp+Xzc9gE/qLTClUo1lju2/E9VQ8V8gNUzDFjE2+ARf4MIrh52snNylC
ChXZxntTY5cmO7ZAle0zeB5dcuUuaN7fN0tA7WVB083apiSCroqyKumizAJRVMU2geGmiWihgOPt
ClnMITwnRche5jmdeNSA7uia5DnWSYsDkit8Fq3zb10iPLRoWj/nNHDiVDrVNa8djKC5PyS0nTHL
6/ycQBTv+zyCbEBYoNS+bEim5dFcP2e5nYJNcX52beqrKFFSyr292NUWOaBpAM238UAGV4ao2Bso
0yH7NDN52wmefrn88w2+rD+TJYBEZTBUOAhl6rURhUID6nx5HZEUWjGR06Dl//JIH75WHFd/M3dk
9oBmYNYpAUffbiYAsbiNF1OOwWbbR6edlQr0NNBd4DbjxqCGxdMZcEM5s7BAz+TblPXj9NK3DMSn
hGQ4By7PynCM6U9pdHaXk/Kn8i10qy6SrfoUJGURNSP6/wX3TzYvny+PZFo/zd8BCOJVNdnJqash
ZVCWZVxX46eELmrHHFBbLekcTXX/uKAJa8NzDEFSf3J3aTUS0ZcYMvXIKwHl/hkaOfwERrUt9zdt
kOb+UBNY8lmlxZn3ffvCeJ29LNO8xXxu+rrm+oRJhd51mp4JApYTd2Pul8dh8KAmdHlTTO6jeX/F
s75gk+u++fng7QvWj/uqgzqBaK1HX05XJWzgO1oM8MsqgH/m7A3A1+oB4cB/mK16C65j2Gb9De5K
NnRNNg1H2rViuGccpUu3T+D5iS2DrbKLYS/0RzgPbAi3hqU8UuhIpmiWhgSzFYNs0l02cJeGzdBZ
biXA9CoYQJUDdfI+7mb/W+6DY7JO0LfbdOp8ectN81hHf3c1FvVYdhOkQp7TRMx3NOyL72Ev841T
3bQXmpdzd/ITGyKI53xJIXWz4zYBgWWUFqxi9l0GwYst5/7w5e+4+qs8TSlwsCBtPmP3xSENw0fJ
ToKAYu1PSCbERevFUL5ct2qan4uQ1dYEcugzLXhRRjmdcEA6g1c0G5tvWjjN1f1snhLbl+qImTgI
veFt6rfdLWj1t9hwTBuv+TrEx4LJp2l19sPCv6ndkZ76vLzyIKGai9MqlNAto+W55BL8z9gOnqoz
5NbgKTT8Air801U7ob/eoQPgMkYGeXbtlZQhK5t9QMqtvlODVemPd17IiU+p1YCgPXz0xxxn4mTf
dIX4zmYcUnxubjwI3l03lfVQfueKSRkkrc1a+apGwosIUlepdxzAjxtsvKtMs9F8nbm8d4YqGc48
t/3InXBTYWkXzY6E6BY0xqA85oF8nG4hxz+G/TqQVvrvjDo379Ii78Ux70F3MLug7ZcyQQ8jpaCW
xft47vIkThsg96g38B0YWrcQtMaxV7t/t5o5Usk+GCvzs2+z02zXuwRq2Du3soq9XxcAHLjL01SD
TbCv8S+ra8eNa4ZplbXYUMseGkIzy84u9R+Q0bZ3fsVeOAE/QW5zFU1zAnZgXHYuW41xolqoEM0A
xn/qiqeymAmYW6uqSW5U2LTlWwc+7PFYL1PuAkpF/SaiNfGFugGgsU/2aRZApiW68ndoAQUUuENB
rUnAZPP5ZpK82JfU/p1YMp6D4OS64AedBaSpExd8oEEVbriN4c76Z13ebTSFdkpIljk7c9WHSHy9
1CwAYRkb/ndUJla9vzxDw4Gsd8B1QTgwtwQb2wD67VPm993NXOG6j+Oz+TmlWRdfHscQ+/XetwSq
3aSz+/Gt86AKU6MWckiV9zA2wEtdHsEQ+/XGt2SAYu2Sdu2T8AZS7QfFkq+DX1vfr/u8Fmf8tvAr
nxTdsUx555WAjFAG7lpPgDrqcHkIg5PpBLmQPiOTtGRy4m3rQmtZApc7kQObm25vcblbSmDY7Zpd
uSV6MPEzQX2P9kfiZV7+SByrce4YkNvD116ycSsVbXgU6R1yXdoD4bWo+uw7/V2CPrwdH3/ginEE
liKN/kQPG4K6/XqtubyOJpumWpQUrKnZgiZ5WoN1DXJKaLAqUdNvWitroq6s8+DYoym83NINMU1R
ixIJaEbGGS+x1wRVbMqc4F/WOkhZSZ5H8KN7rxs/T0Bft1EzXXvX0XvsCHRqUx8J63Mnm969IW0l
6oPdL+4/l1fx4xAEiPN/VxGwHzbYHRTgRM/anbBBkYLG4tvEw91wIPdew/wNu//Ycx297w5SmXlZ
N3l1BpF99ZLQwj83Tfjz8jRMH9cuIHnf+GPj0+KphIoMLmpdSoPDQqeh2F8e4OPI5uh0taIubQfP
yOqcoAXOO6ZdXRVPvEe6F+zOYUqgHHndQOsPeHcmlIIFAjLB1VkWASt3OSyORHNQ9UfPsrfEOgx5
cidc1/HdKNSnA0jMB35Uqh0jHi7JPgfwc0X9fgK3YIN3DuivVY3mzsQdihvAiAbeP1rjdYxqTqhd
NazZopDq7YNvTlg10ZKX2Q10C7c6U027pcUG4fUMohNN/Zq6QLQItDDv0U3nPdpuyt8u79PH0cAJ
tWjgN55AuqG0TuiCwbolw3dRTPsaV2qa9neqD2zw6UKmvAFL1uURTTauPUzqgmWzR8Ft6wOUIu58
l1sp+g5rpb5cHsCwanrjHlWO4/ESqqC1ndsuUpDtchahxHULsj5bYduwbnr3nly4M7pLnZzSadV+
ztsTBC7B2SpwHVHe8tul6RMd0p/V4v66blpabAhtqGpPbVp+72zoHi6ODxpCQXGVD5S1cXE2TWo9
o965U0ogijZR1zoBYILaomIH8HMOUV6uZx/1T7IlN/ZQPo/rK/LyrEwurLfxQY2ihExxP/+sky59
ymcv3dUEGtqpBcrxuh3yvUpS8NO3KrmxVE13QoACOxHhvwHItjfCosEm9W6/pIS8dw6sxRu0eflr
ompsnhs0N5fnaDJILUikImwLdEll34Gskwck3JvYLQH7bCgc+rohtEjhAeXeFKHKvme4p+b2mNwM
AbqdxZS0G7ZhmoQWKOa1Z2OCwsaJ5by7IbKe72tI00TDMDbx5Ul8fKV0mBYZROqgTt+mwYmPyLYk
efOHyhstA3ghc6uJhOfGV8chvfNPecIhFnptvwtIMcWk6tpPUObsNvbcYFE6V6yCCpsNqZX+5CYD
RElIUUGOtq8zaJ5ftVh6f5/sAAFFdjs4CbTzqSV5ZLSARtG6Tmzx7iaPPP0/3NSw+3qnnx8svHI7
1Z6IDdrzej3CfZD2R5ZfbEkZmlZsHfpd8JGjVY7zZA0n3lX8TiIxRiKvSebfl9fLNIN12Hefn7PG
srwSWu0QK24j5NjHR8q9lwk2t3EHNZhvoLl5Ag5atGIRdqLThHgpgxefiO91FkI5Hqx7f15E05ru
uTwh03ppLg8ioQGcj3x5GyzCyiOpxgkVo5TPQbZxNzAtmebytEYKcUja+n93A9zc93Wm5hgqwi/X
TUF3+IBXZerx8ASOcTviYDu+W2x1Fb0EhJ61N4GqHQWh7KU+1X5V5ze11cJBJCJx8+w5FYB1V01C
p73FUdgEvtPMpzlwviYZVTuIWlxXcHL0PjxGuqlIgcc+dUXxU/pqBoHFZm51Pdb/aqXBAmnHPVss
v+yBPT4lkGC9JwHodNO68k9zKtGzJTefuAZL1UlvpVCD9MpwOgmbW2FEptD5XYqGbuTfTJ9f///O
s1lZeqWlxvI7EHtvRUn7fTvh2nB5d9fb1UdrpDm1cGXm57jrnUSI86gj6AUBTzN/SDkjuwbnVM+S
LbZCg7/pBLVJWHZqat3hJJ1lvHcXCqyNM5X3VkrU6+XpmIbQXLocYEue6BWGaMQSQYqS11GpbDl9
bkeLty/XDaM5drJ4bVqHOTTfLOwEmpdoGg2r7DXyk833y2MYtl1vxUvaBPo0QMWdaDjyBw7g3dvQ
setEYh29D4+2Xc//j7Mra45T57a/iCohQIhXerDdttO2Y58ML1Sc5AgQQkxCwK+/i9wXH77QVPVL
ytWVQiBpa9h7DS7yWE966h3ofQO+miG0L7/6SuAtSXi1znO4Khf9U03mwiKFEYqad9M0hRN1PkFK
8nI7K6O9VJ2dLyk+ldw81Unw247I5vh99xXJnS1M1dqHzA1/CL20cgKYS47ifSgQDoBEtLsQjG+S
0+xee+FGDXNtpOffP7SiwPTKoDVcP6mpvyUuTNCCLLiGWYeL4SK+/apxLXd6PLuwFNlxlD/gTLCV
5l05EiyRgnJKpxwGzOrn/OZ+FpxyRW8c6T/8aWji/de6JFtqfWvdtIjtxLqFa5WsceRs6z2dL21J
VHy7PJXWHr6IaKbgKB1OyLPWrmNvyGSDz1ETbd2QVp6+RABSCICbJlL1k27cSaDaOriwC9TFdaAq
73+wf0OVNsbw6jvHWnovGmd68bpND42Va/MS+0ewMORpaavvupO2ceOo7pjbHCJ3GCt2NLQMu3tO
+rE7Jj0rAotseQIjaFCvwy65bnzoYvD9NG26qqvpD3g5JbEogYfv8vTKs+aymJw52hsYz4LzCJ8N
BZ8LB9mUqm38fGOlWpkAyyJyyv129Ira/ZFXIyFPJLfeA7iGY7Cx760N0eKo49lEMs808mclXICc
hlIdW/aqBvM5t7DalLAs2mckex2H+rpFy18sjSZXGkaYXP4E3s6La5jsHXHf3MrjrvTXkiwpTZCn
pvXDM017x98h6RlAohFuereXw33l2LNEUUL8VBOo64ZnrgBKMaJ4+XOyRXorgVpw9/lqGAQ2pP+u
7jAf7SGiyKZ7qN7e1iHgZ1E5XKXI6aEAvng4A/9SQSHs3FZeIh+N65oANW/ibWlZrA3Ecl2kQLZn
uSmedCu6QwJw6Ds2lGor8FY22P+BU2Ykh+voZH7COamO6yyUOzmfD3Kf07j3mvS6dMUSTElSWLyr
sc/OpiUyfdQGGhGHIemz/HB5Qq19yDzRPuzhYENYUzSTfAIkDDYz8yZuPFgBjyFAAGCx3l1uZmU4
lvBJ7Tvp4LRFgTsfm8JHgfyXAfOrKLKNo9taA4uwVq1gWvZZdk6Ei8AzBpp0+8klo9roqLUG5t8/
dJRqjU8SToqnTGh21/qu+CdI83ALRT5P/L/cZ7zFeQfCtNz1OiSniQ0z95vuIX/8O2uGqr1NgwIm
sHYyYXI7eb51HrMqd74PGkFzVKFHvwjbw4+mLP26r1COcIm3t5lwp9MIawn8LZmfHca+g4HHhFyy
s6NTqM0j9PqL6iZJVVbtKB29aNc7rCgfg4z72EEqCdb3mSLBzI/E1737qIIwZ199709ZikM7B/8L
iZMaSrRl2iBJIHlVge/vlfJYt3nSPiMcLN9DicGXvzW6EGefNqpVgOQIdFnenVy5fAvYsjaVFwuW
X3Q8mnQkn6hK3de6mdGzlXz1h1a/2bB/uzyTV1Al3pKN2XC/CKEo7PzsKog+kJYm+2boPgc1DDdS
5Bt2QKO2u8EZIWwZlXsKm5iNzXiey3+bI4s1zY69BM8DH6hLGfz/gRsuvj0cKjaTVyt9uISIqpR3
0lFh+i4C9uJ2Bd9Vg04OJNcRlPb4VgFtrZn5XP4hmKI2L/3Sog9Dp8lRwgDoyc3amGXM3Wtosm4s
CmvNLBY3NpimT6mGxHRv8l2U6odQ+qg4DuKgfH+jkZUteek5UHBk4OFBnvycouQ2cpw67qy3K5ru
E9xLcGuJrtIHgs/KYomzALaPUJJCSCLi+AG+h5U88zqz8rmqyyy5cutcAkbbWYZGNb2F3RUfdlUi
hr0hV8kR4iMW69zgtk0fOJl8n0btqR3tc/UJolb81+XoXFmll8YDfjX4Kkxo9jam6VideGSpezCV
k193LV3CHoMO8ClaTN4Pt9XJuWKdUQ+dZ1S5cb5bmbFL5qIYi9yOSaJ+SB1Fs8djCbk2OI4jBXWq
sbptzNmVlWTJWkwI8k3wsg7OckizXYYhiXUn6htkCzYOLmsfspisIoQYnYjK8gdU3Bk4u/PtkWGH
ySv3u6ycrWrLyngvRfZFRmCk1KXBmVQM/lwEuPYuzkkabIzHWkctpiufaGrbMCt/iIS9dHAsPvY5
O1ZQIdzop7UGFpuWGd2y027hn/2RvVgSeru68/ODG1Zm48Izr6l/2TWWWvspZAdFw9vyR5nm9iUn
8hfcTMce/tSsvBHN6ENvrBn3Qqth4zCzsiIucYdqwDHJ2km984a9QBXy39HD7UFK/piheoRUf7il
t7LSe0vgoVKTMw55R8+Wo/xlU4CDZeixnVcNb5cXlJVvWUIOmzEzOaB66r2MgikmJcruM986Ljly
OS0c9WJvGK6sKizRh3SANKj1wuDUOoDUgb0ajs5u8qdpSyxlJVyWyvt2iERjBpO+uxEEn1jI92EO
YvTlrlp7+DxIHzZ16jquNXUp3kExgZzJlHtnpxJbniBrT59///B0GJ2rhgDJCABA1fYHlcNk6y3v
krK/LtSXEEOhRsgphsb5ERSUYs9AVtnl2MC763T4PW9pek8TowEio+FZE+Sg9gTD4R2ZFg4IXSWc
L/bXjcPibm0K1ZepMcMZYMJSnYDLb1xEuzNt6ZGsDcXiHMoGbwyH3oxn1tlPNJ/LB2GzpWfw95Cm
S8RgO/Skp52i/781KdPfZp0pAcpwRyDvLvfQWhvzUvlhLrXIwGVVNfpn3OjEXhfJt5q4X4LE5hur
+t97iC5F+kWQI2/aSHJmqjDNLa5lsCX1VWrslV8wb7sfvkC6wnFAE/DP0gLly/oabheoRu0gObqV
yvpzGPjfjYMuVfoz4gYVfGswXUsVinM7FIP9x4RBaZ8G7g0A9kHBoUcZt2159ahUqcovtkpZwHdM
aKQjx5a74deohcPeO8FhfIAqGWDC2RfF6TSR2OXtSLcETta6fP79Q49kA3Pw6HkjJSCrawoCWp81
/uHyjFl7+uIcEDXgTiU9UT9c3zz8gQ6gdHaV+rdHo8UZQFEyFMhQjWdCXdzWVd9muzIgkOu97uUX
CwLJZrN06frnmbYKIDh9DFCEuAo2SJdK/87YdnocG/UjzTK1q8aKeHGUdNBHv/zyK7G6RA1a5XhI
QUTkLMYhog9+ZmhxRGluLvtWTmu2jPr+nommS+BgJkLQJQZFT4ChgGJE2kceBg8SadxY6fJeD8FD
iB+aduuqsvZh84njw4TlU+SJdhztOWl63H9DcqOyxrlzjRmPl7tuZdIulf615X0gK2LPIJqSI5sC
dz/wLYzI2uvPv394/brLGPdtjZO31YCgAdHrua2J27K1Ghl1XVcbxPs/4hZ/WYeWIMAyJ1hbxnH8
KQcugeZ1YdySZrHKkjyP7lMWZfLFQsrWrfaNIyNzHrUeWh+27DVzn3SC/dDuI0Nzejs1U5u8Gug5
9tFjKLQZh4Nf+Vl1E2U8hJlW7jn+5wZ7ED1DMCKpozibqpEXMWQ+9Xl0vHpy9kbiTgCF7SAtC6hB
SZ6/l6UT/BBdM5wVa2h2hFEqIfHksjF7gXNoqL4PTAxm2uHu2E5DXJpIRzeB14/h574mon2sptIj
+S6IclU9O7xT7qcsyeri6GUJrf/lkWvyH9yjqjwkSQBDNFtnyAUzJ4cA3jcROEPHj7ilwAjqJpLK
Z9EdkV5Nu41rxFp8LFZADZWLqRLp9LMApGOXhtGrAiGh6Yh7EwJkDcnJ/JcATjlmUHremMB/v7pQ
vlgY25Qz5vFgQsaDEv9OUt40d37Vs+/10E1Bv4f0vY6aA2cuKZF7YUh2Xhc6iyXTtpUSrBbslMEW
+dHa3ruj8CM6XH76WuwsDlDIqEKWXeG7dBHwO9Wn0ye/a2EVFjjA0F5uYwXAS5c4yrFqx5AGGT2R
PLulkIX/f+Bw0j/7DJYcgNoLxm+l17+NzN3NBMdCpFupSvpHEucvUbsEWuoZmQiSk/M9IxNPTumI
fOxrOCSpU8CrzrHBTd22hT4yZVl9n/BC+HERyJJncT8k41NQ1n7zEMkmYDunT9okBktvHPdMqK7d
2cFT4o224TSeRCOi5omZMszuFYnw2W82V9mY34yNZnKvu5ZPb9mo8uFGwWYF9q5lNsifkYBQ7alJ
2xJdM1iKW1YCSqlzJCYUvYiRfMF0S6yX8500FO8xDWVgvUMOZz/1L4S/G6hYgkQNoWY6hFH5nEgQ
bl8sjIvto2Q9rhHwu7Tju3SxH36aOmTj37g0zfS1Rkp8fORFW5W/24xi1dmJjtsgiIsGFkJ8l6dV
6ZzHhlPnc0qDwH/xagZ5aDDUpPesASjwd03Z0c+qd+BVPo0drIEYUdR9Te2QZf+kjmzdB+iNpdFb
ZR146RloBdFdApXV5CZg49SYGHIcHSxp8W99A/EUj+0rcLf4oWyAy78JhAPUd4QjT7MrTWHyTyGh
PokNct3gIrSucydaZ5S/WUWnKmY6ac2ZNlXkPWhKIE9IC+3VN2XmBwJe8G0K4RHpUd+9HSg0umJ8
SdC+o6joVzIekB5qDz3WNn6X16BaPYo+7MuHcpqxXcyzXXJjWi31v1MV9jw7+Lntm5vCRT68KaNI
PhjgLXUsWpy4ya4LWxAOdj5TZfJe1iMJnklnJxQA4ducQzmxgB5K3Cme+O2hSoZZ3syWYS9fQ2hY
Bc+BBdicA0mWj/1TnwYh8mR+nnH0I5uypPxZ9wq3kkSHfhaHXRSFv0dg9MUz5GUD7zSKKH/HPDIA
fBsRAvObZGzqjpidvdd+gxxc6X/JU5VPN9CVCe1uTNoOfPBKR9WAzVRTH4yYyE32HjCAxR4w6EQe
epNRcsMt8Hp3GUGqGRmICIU75CW65mECx9R146KA+YfclRB2rU/NSBOYZpRtv0tS0dennDXOcEyM
q5NdQ+T4GU52Pf/qgWLU7dkguHNMge5lt0hqIuaUdib9RYSM1vvSEUrsuZAtPZQeNJtubVsW7RGe
E43WsH+u/INooe4D3XVHwBCGhVV+Zwvd8lPUed20b3NYF95XGdA9N0xXPoU35sjr+6LJqlcmInCC
SlfIny02a/uMxCHkfOKJwQX+QXe9YadByNCcQg5RvSEOCMEUNnQC3CVUFaseNUpLwsJSu6ZptqeD
E9T3iLQa0E9kDehLMnraPocubJohSV1GBnmKLElbs0tTn7zxBohIJwZ7sk8G8FOgK40uqWhydEuH
/SiSvi8ew4Am1ZsMqiDa57WJzCc4MHfFZ4fCmBFqAaArnIuq1/QTzvVT9LkmQ5nf5EiqN99hkF7J
Pu7HVNl/C48W6avSdpxOKPq5AQCMvAhugloI5yDQwXSfFqmX3xR6FGxPSaVRl4EqWHBASLHsRJIc
Ampt4Al+I1BaS24lTATKu2CCjMjOr4F0/zeSVeecQBiEZih0fZ0wjZsCJsCnKQFX88mEft7dljov
q+yIXHDafGNOCzUIh/dgQhQN5W9J4fVfJ9WESRZbbdpk34+lafeuS9LhK55mDJbULkOC74g6JG5h
+yiZiq0U7Mopdgmot2EyeFSkzVlNFrU2EE6lBvszlf9e3ijXnr+4SteAIpSqI86rNGMDWczCxdyl
Qx0mG+ICaw0sTsrCZXlrB+6eQVoeUR1SZU5PDsqjW84af5Sr/7bXzi1/OIsDnlqEOElAHRact5jO
XB2RiS8ZwayJ9ANc5G5BMlcxllUTaxv+yjxzm4I96wT8quwZXYLs/USSGhv9cPZdJCSQxXHiMQe4
vjPDlUmVcHEarA3NWoel09lkInrDus6LPXYfdyv7Og/433pxcebDph8VDfwxzmxAYtTItN1Djsvu
FTH13SD7z5fn28pBOlwc/gh4lrkvMnXPXcg5+hHM1Qv9VLfpr/k8Bj4uMpzmU0k3Yd4rp80l3l4L
EzHIE5sZTcUPLMSaQTvwBcCr2uJprXTdEmuf0amkQ57152kC3jRUwT7rCnPMPbOPiLOV7f97Lp4u
QffwUAITNtXDq1/CPjs2ScFAGCH8xspGPIsi/DVATuHyKK0E7RKD78Muckhrac6873TNYhb4dA5e
TrwtXYiVibCE3yt8hefZhpwIyc4zUZ9r/96XMwIn1SdSJggewF6bTVLs2kRYLBO6m6K+NaQ/102S
w0i79EEsBxE7H7Y4pCvgCLq0yAFpUCVVFxb3TOHCYfIqOYyiPoHoAZe+NHiggRn39QhKe5HypwIH
2I3iw1pnLhYH6SlnLCLWf8LxLVJHD+KINZxXnbLyb1utfZQ6cdmfcIcUfnQ3JNQvYJHlNC7feIG1
CbNYPWxQaCeRTXFPiWvlTeKNSXrnpWGxVV5Z7dvFwqFw/CxlOLgnvwVWLrOfTMifDBTSLQ8e/tzn
zMDiAYIu4Uw5uxwHK/26RPMja9hPjibFvcAkBRg+3+kAei00wrxhKnj1J/6YR2gOonG/Lje5EuZL
iH9WRbnpxrknQxd3uN7FnVhhRwlilgfud09P2YQrIVQ6rhu6Jexfi8Rxa8FdlEoknINESjq9d8sM
AKLLX7QyN5Z4/yx0+gIZCvNqkEV2oLZWMaSdXOpc+fzFCUNSLZCbHicENt45aWDlhhvcFlh+bQos
lo2a+X4HHe/xDGRFGvK4psiuQ6M1ZFEag97mD3fQp8ijICaQWw2+ZmUFL5I4h3vzFux1ZeVasgF4
XoxQ2gj7s20nArmkKoCnVNnv3Ijq/eUxWmtisYBY4gEaxyeLPHMBwd6dyAEbQfIgmJr+VxhBgWrj
vLk2vRcLheKuC6MyZc7JwPkbLHiLB66AOu/SQe+Qoyju3bDvN86ea40t1gw69f0glKvuTQUxTjPZ
T5Dbva9rle/sWD71ekuZeKX7lkwBCEl7JYEV+JnnFfBpkHlO7KxbBaDJxglzbf37H7IAtLxd8M7J
yZ9vygIkjVm8ijFyRn7hVvTpbW2bbD/J6NFNyo3s80roLjkEfqKQuRJDfU4A0BgB8nWkt0vHKZo2
GljJcS71g4ErdVLNXXn/h8hGfNxIMUIj7lOoM6FglrKHytPmeHmWr33OYqVQ1dQTv6+ze1TLmNhJ
LbNhH/RN+O3y81cOgkv8u61Z3kM0vjsDZD/hjh6ZJAQimhpYSxwtpXArPJZ8EuVmlXKeyX85tS8R
8RA0cfqsLOW97pr+Nsn83yYKn8BevZFTmcd6BuTheNjEjhjemmGrerPWkYvlghGnSqPQoHrji4lm
MYNWQaD3U4OL8+/LfbnWxHKhgP0XJ77BWNVdeyPCVB6HnCQ31z19sTL4oLggP1BiYhcQZhE9MlGB
UM11W+oSH59VyHDXg2BnS8b0Ffrh5luY4rpz1bsvUfHA+AJ10PV4Oq9JDAJUc5hSiCZf9/R5Lf1w
mxalwhQWorhXEZRGY/jR0OoeCSwiruv6JRjemnaqfMhJ3WcGSd0YZGJMXBmM2f7yB6ysxd4iyCWR
oWRu25+hisxfRZrV9T2co/KD0/rRlt7Sys6y1Aw2kygyOM6mbxKnUVn798TFKXCmDUDh7DxlV8KK
6BIZb3jrgBPbY4FMiHMvA696tGNBNvpq7TMWcUygGsyiakrfFONPIvTv6wosTOhinSGY+a3TAKxf
NyiLaLYyCVgTRSgQQlXxQAM77fTQpHEZQeTruiYWIc1MU7t5HQxn2lYPGavf26J8wlRg1wX1Ehye
WQCbwenuzz61YR2TcSDiDjjlPNj4gL+ueJQuKUcUyLQkKTSqUxN7STpP7AJV5de8PR6+GIAwCzzY
dSr5FZS2dxOEbVwQtHC569fefNH1LTW+ZpqoU13gitT2hR+n01Xyp5QuF1OirXSQMo/u7AQocOL6
fD8Mm6TnlVdfLqYIpQYYdsbudZvAgLMDG9la/+Vyv/x1KcKrL9ZS6RscBX1Wn+ZjYTLAJ6MA47ap
cT683MDa288HkQ+LtaNc6Hpal/5uRd9TuEdnAb2LWNjDWfhyC3890lC65ApbUP0LLi27Jxl638+d
XVaZz5l0v6DEsnG2XemmP0XUD1/BeAeQaVuz+1H7kHmHOVBrAcd2dX0V8hNfsZigGZyXsyFIKPLb
kfF/tJ2PKo5KRVhujPTKQCwvACzIMLIoJP5USoT6kKmyHG/h/TJcg7xH+M7n5w9dJFXfo5sYvW8n
nP4za8d94WKpvjzIa2+/mKd5aIxNIHn/dcr6t76DCHDD863jysroLvdjH6SkPmgNv6N19y5Ulh1Q
dXwJFICTl99+rYH5qz70DfUUOG9+w+5qH4BVndmvUoV2D5TI+3UNeP9tQKsyGsqCFidUX8SBuPLV
KB3s2tTfuAWt9L9H/9uAcLO064iAga513D1poDmsovoaiBoWocXKT5OcKshDqhNP4NZQMwhQdja8
CsyBpy8jq4MWiZY5/a3Hpt+1efDEg8j5p7FuvvH+K8O73HeZET2wTGF6aocufW3DZMzjBggmEze+
vbaRRXxB9xg8/6JP7tq8H2LuTgx0eOQTm1pfZdJBAXT+7yCzKoFwUejLk41m8PyIPOKESXt5iq7M
oCUNK1EDit920CddtdXBB890h6rbj8sPXxuB+fcPATYSOzmtGsXJULD4UQIvoNgBmfOhHK6SK0Ln
LGJY865Epk0ixOZLh3bHf6sq4Pvr3n8Rv9QDmgZiAelJc8iwUoNTrVFht+tz8u91LSwCmHjQbmBl
jgNQr/+hLnulzMAi0UMB/7oGFkE81qDql52pT2NeguiTQcqJoUQX5xoz9XITa1NoEckKvH3IkubV
qVZAZMpZLQqWWlcBlCldSingPA5w7BiibE+rpz+9P/hlct2rL3lpquY+QItBcSKjPTIoJe/ctN4q
bazM/iUpzaRTZcg4Uwl8yE8a2QUxykYydp1+i5C20vV/MOgfAozbunWt6xWnFmyuGMLL56oHIfSq
cV2K7atJKePpvjoBqB/GiWeK/cS2lGbXOmcRt20iHVkgZ3CCrXeDvRe7u1DBgzcvQJdff62FRfC2
UW5B8O0Ulv/+q7C+f5y3xoFsHn7WGqD/Xd3aUU0QXhvSE09x7aLslfg22XcJrOsuf8Ha6C5iF2im
qhJWVyfjzrZTIdL3TbHF0Fp7+0XUwleoCqGdjO4ZsSxzLsbd1IKm1dfdcN0EWtLMWFY3AEJJdZJc
3xhRBvsCcPGNzll5/yXDTCS8tzPe90Rz884MQmomqzfz7nhV7y9ZZWBhmqmDi/qJlRp4KUX4W4Ns
x9fLT197/cUFrM4gRdt0ToriGQB/86IjSXmTb0//lcmzFLTn3EQTMEAY33JOZdSIMKw/rWIb/b/2
/EUA29xA5Z1FeL7VP6EzQ0Fi2MwLrPXOInYzFTXQt+zKkxj7r74k/0pv6PalJ7fk/tfefhG7FPKl
gZMX2HfBEDZd0QDVl4b7y2O79vBF3Bo4Nje69/OT70ESNxZ+WfdfvLx06JZmw1oLi+BNelm2xmBp
9mzl7EIWiuehw/X68vv/vffdJZdMSBFynofqBKw1cJvQTf4TX7gQvFzXwOLQTCKkD8fIq07MxblQ
YyKd/Io/ulRvzc6/Zx/cJZPMgig41C5YlGM0iHi0AExAULY9RlimAXRtb677kEUUtwwAODLgimE1
EE9Wdl/9rgeKot8S/ZzP+P9TpsHhZx6iDxt8ppUGVx4JsrGtH4ylEphH7GQjiZp9Lqcoj12t+qvm
rbuUn9cw8UAKiGNYRP+5dpFqnRp4YFzXVYuQhod25+UOxZfMV1XTNY9sgnkNmBdX3YVRwv5vV7UG
OjC1ZeXJOlV1+LMZwDv9qtXOXerK10MNoCDQ0ic/BIFPGmT7JlznL3fN36PZXXLBwA3McQurixMn
zJuFSyPAvlGEu/z0lWheMsES1GGD0sAJo/b67E/HC0jRQBB1q4a98vpLCphJIt+mo9QnA1ueWJuu
voUpVHPdpOSL268qIeoaMS5PCQlfBURpd4CyTRt7/FrfLOK3npKgTQdRnkwCuwBd66eECIDh062+
WWtg/v1D/NbWTyKZRrhByh4H9KpB9qd1dOxSILsuj+9a98+/f2gChcIpkjijoPthdPtnpQ7xIdc9
fBG1kNDK5Aj1nNOYjXr3Z03APvbPdQ9fRKyoUFYvk6I8zf7Cf4bWZZuH57WeX2zCqG6WkDGk9Ym6
zcx6G8b96HWfO5l5G4E1T5K/rM1LfXfVA34yUgjaJgBvv0CiQR2pFM4LB+exA9HvugBYEpJAWoP7
A0wVTyaHumoC0bG3sHSyjfyPG/yxevnLdywpR9ymPY5auGbAbVR/z1JVV58N9s1/zOS7zoH2XP4S
rcjLIx389rbtoO2QgF8wcbAKFZCYxaHnbjewAx2qIo19KNQdMoO+iWfoXXakFpXnfZulGYSfREHV
2Z30UJ20rSt5ywWogHCZsHT0xSHDG3P1RY1NCX2INhwHE8sSr3i0TQJoP5Qb03QHWluWHv1Q5J90
RmAnA7e3qTrqWtHHmvrqkTa6PrXQlrL3QLl2d1babNipFDXEKAyqb7h+9l+JTtMJZuCT+wO2Zelz
SIl3hnmlux8j6r2MqZ6eiZdkn0VfklvjKYXWqIl2FqSKJ1PmDomdKsu/+j5g+5Q7CqazSWeOkC2d
CNK8if/qjja85WVvj70O1G+mJLuDdSTvb2AyltNdDevHf4F/HO2OBbLDAEdD+8lIOvdYmpDZn7P0
f7Xa548R9FehaRM1dXkHgNXwnQlhvuAixJ6Niwr1GPjmUOt5DOBU173WcI71Yl42HT0IwNGOwEKy
5zFKxb0/kmo2FlITSLtT0u2KqGReDHS9ReW7FEdkbKcuHmHUfJ8mqHkkqCcP+zqcDSxkRvtYeBh3
3yuyA/ii2T2dBb6AKShDf2ZMmSOp6zaMwVjTz6Ii/hiD1VEdFZ3G703rQ3XJGpnhAAgSPhIMHVbH
tmrddhZGGx5INBW4cyUDEDHgkd4xiiuY6iKP7lGkr81NO3D/zWe2MHvBwFknUBfzIblu8uK2jrT/
VcMDcIpFP7j+EY5t5gu46NS9xeUcHio9GVt4YxRVEHMndfk9HGPbN2ki5xvulSDrNEml70s2NHvr
2fSbajv3t3DdQZwgYjKV+0LXfrD3tC/Kh6KEWGlMQJZ7yQMnIkdRlMEtePXyl6xr881MsN9IjIVC
u6mG8lDowjka0oo72CzzN21mb0biujhXWMBhb52ux1Q1+QTZsInL0T3BSYI/tiPxvWcyoST1lMme
NXeiEO54C/f05Ld23LkuFXWJt6c1b/UNC7FYgGIHQgGvc/sYRsgT7Rqd8E816fAuToTjdpzPxPP9
2IT1uKMSJZcdMFrpU6t8t4/bjkIWCIz68Gc5Qb4pHuu09fceMCokTrpRVnckm6n3Ee2SRwZvGBmr
CbiemMJnpTvUlQmrvT/aYLhtXZj0HvIg4eWj49sqPwqRIbZBb3PHE1TJyVuR2aw9QIFA8l0nR/wN
pARKhi43FK9RI3hfSFun6jkfhUq+ubkpofvTkMTfIUmo21vFWqjh+wNmUADKzWdABoC3jfoEidsM
R0M/JjLn5bt1ELY7jltrI3ddBh/JWygHJemjqqAdjqNv14DEkIAh9EICcNp3AlCoNDaNC2dkhXuu
mq1cOgxb0g5RTPvAhocwGsLyEOnQgqVFO/QFDxoIhSdJCAgMn1K3AOIeC1M8Sb+48fK6pTHjPejV
dVJWR6cOwmYf2BKuNHhZKCfAs1ooHxQ0nyX0U6bgnbYjXQMj69DzZPk2FpXqFEQbc2jssKKDnwik
1t1yJyFmGBkYeWdd+ckGKsM1lybs5EfGVJ8zD4kxuEjZobstiK3ch2EcwMqOnT7I7UzLG4PmGzeC
QsFMUYf+FHDdHFBfHWfKEpOijL6ySJe4gxBHc/ZVYtHrH8Q4tebgZDnjdwM0hcrxEIR9wPp4ou7g
fEeyFXsxwpxZ+wAVxo4eRTYN/n0WSU2Gg+39AjQviu7vj86UNOQHcINt/0uKIq1PyO/nmsbWyW3R
xmNvS4gYwPaZfSZeB8sTNZImvc0m4NmR4m7kdAcHV+hYUpXPTLUwqtxj77ogiUIDtmX7oAks+5bB
VeSTtAAmPsu+rpt7XLgABpZVOJkdSKL1cAiwwNpdS7Oi3qd+Lfonloaq3LXZmLA7tw/h0Ez6hO20
gE3SEUye6SYNMQ1+jNVk+jsbjbU54saTkDtL0tw7kA6ayveqHLx23xWdF8KcrqcN+T/Ozmw5TiVr
21dEBGMCp9Ss0mBLsmz5hLC2bZKZZIar/x78/we7aZeqQ2du9Q4oIFfmGt7hkzGH/vSS1KhYHnzb
B2W482EGNJ/cyFMwKLra6jlbtSrUz2UNtuG3dLTc+hSGkS9+68LTjB9xL2W+H0KfY9HFibw/JGMp
hpMmc6OYiaN0rn9BtHQjwDsiHfZx7UTTTjeTGA7gBID3ubFN+cxoa9K/tH7eJ2hAd4nZFNTQYkZ7
VMQdsOXYSbELp5ZQ7sbBEK0dNvix5cNzCM22OMYNxMpxO2RmmVXBMCqZ7toc8POPyM85QNwhjPUN
LEXT/YJJfJghtTkT9OEUadVB751ax6HQqKrtVLbZc2+FnnMnVCrFMam7Qm47PxmtQ8TGMt0NKinr
W9iAPcmBZmantDRUhTEKfbDkGBLFBWcEO98mUbFCXtKbGnCcdarME8RKW2EYaPQDpuR6nuzLwtWm
R5mDvjg13mj8MEXjiDnA7Darv8xJMjRnE7rfvNV6RIO2TmrNdR6Uo/Jvs9SDbyyQDosSjLT6sCDW
ssZG12CMkmULs6oGS7UI0mQ6soNACt5nXQ8y1vGm5E22eugcclATzc4Y+4wzdJS92ol4nJtX0Rqu
fwe2OvPfbL/yDXhWidsLDB0719rXVhNmx94ucqwrheNMP9BymP1d186Na28mr6imepeKMh9ussHy
h9+l3lq3PSaKxh1yC0V0El0uX3mFY2wd4tBqrXGv7GHIrIA6xhm9Ay6Ss/s5duHWfjXdIsOSWbej
6SVMNOqQre1FGvSfISuKre5XZkVd1WponabpkJRgtmG0P6oEUbudWXhOFxKsBRRzPTdCfDZF0eJv
FpEn1fzeaq6zX7aJKjEWkrKa4leb1o7CnCyzaxinKCl99yZBdiGgrxgRv9F2+8MUCyt9iiin1b0Q
RWSfmxFzPUi+eVepNz0s2n+caPbsT3mUS3OvG0IDTlYuFjQ7JTMnsYLS0vTpGIqq87fNvGykKu5s
8zT2eIwEyoqgr2c2U4Y9ogqlfw/H2BMhavuFPp1EqkfqlNulS0WJ/s/0DdfyejiR4FR6jqPR2Ltv
bTa3HBKyKpHEoeXpQNDXk7zzkMEInbPtFbZ2tJNs9LYTbGADpep5MLZmaEjOAWw80iDErAUXYLNW
+4wTxgpk36fRDvxrYT/peSmbe2WV4+BvI7jGb7g2+bBrcjt7RJYHXU+0wXpx8rCWcc7dsHiOT6Ai
oINPA+qGG/qAYY3nW62pTW42Wv1gaJYVfq8andXZCFkPO4RoccY1/Sp7Hp3euYvAZffQmityn3Mr
F7bUqCWmf681uE8PVmXnxw4Iirk3fTrTcos9WeLjHM2AjI0mTbMUtuU4pbbXBv5ojdY+1rvJxg9x
8IpJbqMqye1X3JsK48vcSw1US5JqySdMBKvirHhpzksj+jopA2suQrlJK5M8aShMdz6wE0964JZp
Qejh88uvM11Y18cozgztx6ApWNeuGcc3I7LaUwGVF5XqDXDilKOpg98aehsF0Ts++XGo28Gs16OD
cIK0wn2bzKa+czun/J57dRX98CSmxeyppAHbCQWhog68uBhRUiliLBpydKB+5bFVe7+HSuTxZyPr
nTxAm89Lbv1GigzWUBuNO0jrUu7JbZv8VSALIHeQzDP9F6ZuXbflDJyjOzOzGnrNTWjJ+yjhC8Hx
W4QYpsYEs2cW+ew+oZPk1W8e5Oh6Z4VdZp9sG9e5PUzKadzY5dSqO9ORYvgFN9bD+LxWndplxdj3
B1UOefwFH0wrgqium80WM5+m+Yo+fxgdNUOSCAkg8RQfWITZ9V55MZnoARbM+L2uOYPfoj6zIhH0
6JPEe9L8NnoeOt+uHi03b+czNNIm2o9ZS0bCI4X2k0PCr7N5jRppiT6FyAIMhhs/hfMisYweCCFl
Z1ZcfuuQgYC4JkVpxbtiir1f0WAMpGb4gdebqc8mOO+mTf20d2zpdM+x4rCBrdJW3q3Pe5+jAHFd
MdDbG+TBmmTV3FrprIqd7C19Y6AsiGqF8qd63tls2XNghv1g4YvtR/kmbaHkbXWnHrpNPTYy5syd
+3wrGkQbg45kxdg2jqmis1MmM00ymQ76yQG29hMlZ76Pb7dautOGejICGCakeDUZ/bybHb/6ituG
mRw6CmNE5QeSxEFzZ2KOTQiDXV93jNtQ77wvUwI+Omi6Ims3XpZX+VlQhO+jwu7zDUVR8xahfWZD
d2/8Og04Ae2X3vDa/n5sRfbV191KfpXSsdDe8eqSGqTsbhM5muHZMGox71vX7tNDHkXsEEPu+htb
LqCaHE+7em/31dI66/2SaRNX3aAeMVabiRkR6Jhap9qYVI28uN4N7qPniSjdhRj92Z9IGoho3ZYc
zMhOu0ClsoR/l9QsKHx4tvDmz1NpxCkbeO1s/Sh0260/Sr947svSeSlh/bd4DNscBLZh9to+cs3+
3sNVctryG+On1FXNj8mwy09dj+bpA12/NLsvNSW/cn52zbfB6xAOc9Plv0VCpTyQH0f151wTLlU/
2hmKNB9E+F4WYUqCCPyTHbkILeokxrPz3Zw2ybCoS7sGRH+B3pFqCGBlZwM9vzA2NiHLsNym41wU
uzTm6PvWVqIsHspQ0NJAXcn27gsXvzBdSye4e8ZATm7JCVkz2/XEV7MGzfFG0PkIudiVdZtWVnKn
+ebo7TrUJbQdUUZ0zgU4oT+nubdDtWL4FebLKRG2YJwDwfmsNp2GaMG2HPxFlslu8mELBLH7GcYz
a5E+cQSUKYLkGeSRXtX8ljIr813UO3O48wwqqK60uvnAQKI08iCC+o9iKdWbt5mtObP2o+/TXumX
9o4FAWiADdBkJ7i5vAZ9Qr/r3Pq6OkGqTfogLFJS29Cy+mavD36rdugyy9e00PJfHLOp2lZ6yVCa
4oTCKyvYfr/3sdumO9ftBwLd8dPAIrk6lRQj8Ybui13vdF9H2anRWpZTU42cVHa2iGykobHM5BpD
Ps/OhJf8rFItI9XQZ0MGpTez8ON4lN5+IhyJxrEhJlXhh7+UP45DsymqhiUnax7LcUuSgUHLqepq
1ir/divS6KKqrduQJOjsx+BTsaSasqPfofkemIaWPzi1nN1NOrXJAw4qSCaEGO+qrZ07hBN5MeT8
yKrFW+noSUerPp8z9Cdctk0/n43+OFjtYBwUB8uuKWaDGqXPlUaem7Eo7bFr+CGWdMxg8unYRSh5
5RushZs6yMBJ5YewMvpvg7RYJwjPjPlzOUaUC5FnR/IQCT2kg6S80YUyQJvmWYla3EbGUCc3sczC
KujinuR3GhKOqxjFjV1uTrT7Cg/sj+lO4iZtwmSbDyX9p97Ly/0f3w0tzDqbKrOhMQS2wShQr/Gb
FzTcsq2Z6xQWmrCbmw6t4IMPSul1iZLzoHrz3rfo8GAQa6CFjLgAcjKlZs4aQjVCvOng+cYd1PMY
wTl9RjPZL6bm3tZR495O5L/pQxpGrAnSQrM52bKy1CYSRFpXdv3Sw+RtjE0+35HUo5VRpIP8Gpl9
9JImKsMjUiwnid+kX5D2V0d86/pPs6AFqzQbem1nSk0/p9S91U5QLN2IMXbrc8Exy7EVWn1m0gcr
SJrLmpP51tUt687CIuhZ5TO+5HKKs5+ZO9W/CBU3uZUT6t5BM0m1fAWSumgc0fBMqyl6wcEweVNh
3z2lkUIxTrTa8EMV7JkQIb38odHU3G8qzY42nmGyHsvORBIX6ZcZY7HBBYUtF3suaedPoqETm8va
f9Hpfdz0vuSLFOSex4guHX2T1Jh2BVqf7ta2rfF71mhIOqkyc3FWjsJBkLnTBN+KLtEfRO9KLShi
vXlEOwgLTxGOFaejFd/bjucu/MJlVYrWoQMbYhR2Y1GC0Ubxhh9yrOrz5IV0hHsDDjELRvxqMRXq
t/hkNbvEHoFGF71VocbTsFeAZaO9gqdHcqx0tgqvsbj2KEX1aoI/bjZ+OKl5o5vYg6Px5A8pp4Am
N4Ov08VKwSj/M8Ref68z596XPTFtFJ25YfdErWrMo/LgGY5zJj6HLxkexXGQGmLOA4dW6IsOBvzR
kqK5if2eBL7I9HY7tXn63WvH/Nc0xfNv5KuSHzotOxI1NqpNGpqEVAg46/bPfz5P4/jd89PxLR9i
OvuTPRyqeYhOvHj3CI8KxVNRJ9obvqjlYwltfDsM7EpbDIvoGdgTqdq2jHOv2EG+zu8bz5JRULpN
cePZLV3UpvCHX1Ulte92TB6ONE5VgP6Lhnt71O0vgzT4PcR23wSD7OpvQo5K3ww0bwZME5X76CjI
tBQm4iutgvSm01z9hYdwDnHijv+YVZ3fIzBFU0zXs/F5ok9pHtPGD39AemaziiEDP6d2UX62Q73+
Fg4luwY5znIMWmaKO9HkWSniq6Pr30ZZlszjhm4ZwTjjwpZsS4OSMVDs0IhF1QhiBaOOVstx7mf6
lc3UzT/Zn8JDbbmmvWFC0Z1jdzT3KK+SGeq513p3eZ+WJDF65vVM3uhxF36ZPWZmJeqz6kT9q8Mf
flNWzlRtRZglCaJk6fCNVguL33BDyvhUa5pPutBU+qUrRoHNvNl/slw7X45nc5FR4hgsN5qvrNvY
t72z7+rdT9ru7UtVxZakO+m4hwx7IZpgpcHL7On6bcKexKoa0DM6JH6MDJFXpMkpAhQUbnOR0+T3
KqmftTqOxVb39PCBbrLgeHMlr8NdeBRhOlOFDjU6R1PrwxLNcoACgUk3ZkJHUiZPrhZbGqJwHDLb
toYkrWaf84w/649aofveBjIML3ywU/8+AUrVbKPMH59Y0+me06A9TabMg77wQvpsBboMbNcl1ZPn
aOigo1NfUciEyXeXKYHF2vGiLyIds1ORamGOylqK0gAfJTxQk+V3nMBVCzrO8D8pjxud8751NpKt
lwxAQ+3GNIfhsddLlItrtijOaXtvxIu4lRIemmGQsrsntK3aZ73kfQWjVWmPOvjZI81FGrzsqNZv
euvtq953pINIB9F3bfpoPlTGgFfL4A5shXWlJvaAUeRWgPqbN9AbyIc7OrBqb0y+5wT5uPSLXbNT
R/R4yPqjzI6fitKJhw1wj+Shofe5aT0q3rgv6s2SIZxEInqHxhh6lgTXb081RIGJ9Ue+yxwO9IM3
aXJXkxFrB1QseaW55iISFSZ87ahoaBT70s+Q6wPz96BHLtAOCAP6sUqa5C3OfPp+idRp77m+95yU
iwCzb3cHaRjpF93WbX9b6ip75Jnn32noa9EfTbBtbnQEElMz6wGeGwmAzUHDWhDm9Lt0huYR1AfS
VznnAZZY3u9ORNlPUWTD45KRHPkK4K5czT+KTGqPmlul1W2EJLPcRJpf1Y+uKcrFv3ycdrM3N4/0
mcmjC1ASG2cstb2NsXOBLqyOhFyF8El2U2sRL013POdpMhmN1NhXPXRTme+zoRA/iswxP7OWaT9k
Wsx4i5/+iEAZzdPY8iHiJDCSqV16pHLbEfs5BMF73NuyRenCcpC4pQ/rRy9CCmZKaCmoBy+24rPs
cvtn6MbadzNvowfPRBQvcJG+M76MemL1R6dpfXQJQ3rAYWeWn5hFy1+EEPxPi9yy7oURnqKSrtDn
3KB1EzCcC/F0bvLW/GTjrXnOacy2W81YFkqj5qQ+5E5BtlUO0v+pSjdh9zTNNGFw5LDFTKrRH/xa
0u0ujbrZF7XT3LhZkTa0RprWPVHr0tHQNaP6WsZaL3egl1zywF49tf3oHjMzpaAwxka/9WtheMcq
n6Zg0liYeqUnItC7vPMX6luafq972zv5XkxBhT38wkBMhP2Mam71Oia12AnTN+JHo6a43aR5pZ4K
DzSorzI1jkGCkU2/DRENuCk0uElTl2tvKUgVDG9sFOrGxpSPM23k6pAOqbezfSZ8TzMF+wPTj/DA
6cuW4Gmjas69FrntDSfz8CCbAVlW+vklvABPC7cRLh5IzIGHEUFmFnW2iVvbQDxlEF6104Ux/ewH
v/7cVYy7vEaU38umlMjak1ntdCrcR7Dh3r0g3bmzy7g8Ubt3zragximpx0xK+7j384e5j6WFDp02
n9055RSr6nDxRXVajoaIXqdvtGrc1KZlfjaruN6ZKMM/NdhKYcSUL4U5kV9CB3Mo1ExNpt/7cTn2
srihXUjTS+BEYsf3M9Nxa8splkZbxFbLf6KEfFUbY5JRXzrpC9MXqgto5OS+o4uWZ0wtOOxA7KR7
IUvtLUM5rt35umXPQRU5oBhKVFVvZ4/maeBE+BjujUiKQ2ll888a52x11HAZTwJl5OGu4hsbgeaK
Vu49Dvd75UR1ujOnliSJM4VWBPrjydFLk+SbqYnyH82imNmg1xjtw9pS+nZCq7E7d+NcvaYd/5uc
Kb7/MyUl0ZLPJcRHDlGwsshjuegIxaL6akb0K6TvNcciGuKJalVkR5Yaxd7Sp4eklBbmW+3Db9+O
bu82+2yM03gn3RJrrJiyZhPVtvdN80LLPva9VabHHDHPLNCQ8aO94IYtOkSFNONHLbQRWZTMm1At
qCy+h5oMybaW6492jmthAFQ1e+xnfpyl0XkMWkcwfuiNdP5ZssSGBxNRP0xejfyrTq365Lhu81Jp
ldcF6LZIDdxpos0oGi9Zd2xmu4b9BG3JZuwODG2aL4NeqEPtVEwXokjyT41sO6vG6dXuTQP7uYiR
V9DE7XTKAXN8N/nIj1Y2MfG1I6s89yOn/RZtVW1PRslwnw46n1E5/X21GMUC8vszCEjHcra+Rwk7
9tZj+vmb5ElFP0rsZPet0E3tkCZzeR61ePpnmDFE2SEn0YdJ0KA5fWx73AjJ13wsixtXfg+NrvAP
6H+oAzL72iOl/kxJOuU0IFDGS5eTKNxRi1VfozmPOWD9jsG0cvv8aYqd5mg0iXylPa2e2E6i75Uw
mIgyZ5O/pLHUBY2bZNYmZlz4ULaFvu0otO1XRvbTDaP2Ugtcw+q9A31LZ9pqGTCdLAhHkX7xIl0d
8xC6/14M2jAcm8TARERStQRNb7MYysnk6MsWKc9obFR1bCrd67djh9ojTW0/TgK/EYBXUD4bH3pU
YdO73LRF8qxJxxgODEKzR1tGynuSk8bAMO+M7GuaZCxIkuJQ7FG0bPWzGVeps2VMZN5lsbSTE56x
YfeNSxjt0ZrcaGYuowPV0J0w817cthh/Fm5abLRKJNEuLAemTL7UQ/+eToxZbPy2M78WqPhnryWt
o/LoVwhRo8eH0OQyDymHA3UT/Rg65HF079sZ+wlVJ6N/XyLg0wbVzGr8BNCie3U6bOfgtKnO7q7A
0i+AydaqkaZeiAlhyuj/MZ5KmjHHGVfqD0KZVnA7L0VY2LDC8ialUb5X87ILSZet9sr1L2C+3BXa
zgyzKmySCjrkgvqNLeVslNk+Gfh/XcF8XXo/y9//BbbrcmfoFc2cG+ygFXozgB502hjAiYoPfoEV
4q7kJPUowEpMCGGELY/gusl0Be946eevEHexrUYtt3lBiKI9cLA1wf+A1FzQ23/Dka0Qd2R/sU+9
A44Midm9qWTRcoaNxsGUFj4efTJKsjmXGqSwEGL9GELxv3Qh45GUf/RycLNw9IZSVBs3Gz6/j1C8
sKDWGpCh0QAOS8rohoNBbECgvbLnfGotT135IJdusELCC0o804QxdwNdVHzGgHHalbpn/dZC37v/
2DOsALTMB3qLUSI0XguHBhL9V2Fizv4/ELUvrKq16GM6IiBYJy5BYVPofhFan9ifDRSQr2AULwAt
14qPpspl5dWucdYtGh1HnalrbgD2mqiRiilyp39otcyAET/2wlYxTp+cAtYFak/u9IACtht0c/L4
PxDrLn30VYjrg9Y5ttC0kz3ByR9sWZBDqjfsB65pZF66wyrOlUuFLZwMJD+DjjJotLjY9FHn345J
mT2//5ouffVVuNvk5FFaRtmN6Y/ixmuQwQ9GgXb3ldC49NVXHJcoZd4nWpuOlqMFNp93ow9YBReK
hjinyMcYHGuhRjzKIjWNgNcV6oLp2RLAKz9NA704dzs3VCbXcOwXPsla0iOyETvXWjXd2npMNzlB
oGXqEANwE1Kj97/IhTe2FkjSG5QLVGE2WB4iZey5OV3OHEAVurhu/kG6r7GWZRCJlmlh4nKXMvnp
MT7eGjZlyfuPcOEtrUUsoy5Xejnm6LhymJCBFq8ow7BZXaU9Xli1/yVa2VrOKI2IFCScOaQWxlGe
W78+9utX+Q3TeGkorWA3h6tA7R8G+jj+SOqrjMq/i/mZNKH/M/9QdmopG/M2ztjoe+TEaPg9R7n+
G7DFE2jY10jJYzFMP2az+GCALC/yXxmP6COjijTIKbFf9tuFJ52D3jz27MlX9ttLn2S1HaadAYy2
zXuYiiGJmonZbBrISDeP73+VS9dfbYY6eseMaQ0bidlu12nNW2kWV5KPS8t1tQcyhwoNVSfWGc8u
85M3A8w664zCaKW3Dn239x/gQlw7q53QM2Uhx8Qyz6k09D3QsMhhPmgO9fi5VRVK+PSxyuoae/HC
M60VaZCfcwoz0szzZEGcSKNSfg5Jous27K8Ic1z4IGtNGhXGbFTIDkLpDy0sjIENyKx9e/9l+X/P
QtfKk4LiX6ucuL3p/BpRjnHbmN7PSLMeBz862rGGMLR9k5nc8/37XXqYVcyD6pmayS7bm8HPMqbF
drXRsmvyEJcuvg73qA9nvC/amwYLp0DRgtxm6VWBgku7ib3c9l+x3ckuGYQbdzeM5pgmsJ8zEH9a
XlYn057ecf4CfvToesWhqD9YYq6VJ+26s8DzmbQAPZQN0Wocj4Ax8v37n2PJav9ShKy10Oi8+YUW
jjwSoq1hhxBUVJBfKVfdUbtrgXGVJXuh3FkLo+Vj1WWRw3MsGl0dTHEkHrpd3qsTniCbkeoQG9LX
95/q0jpY7QCCmT/KmUZ7Y8fTFwUDZ9tOVzXAL1x8rZPGCD12rbjobrwRzRqzq98ybF6uhMeF3WQt
k4Y/SqgBde9uUld7YRYJmr3B32AMP8paXSsqgoLSS+CdzQ3mXc/CSDDd0T8oAmCsVRRTcHMis63m
ZpAxJA/Pf7Gun+aX3o35n+FXDmHSW5rHvp51WJGkOJF0YtF4T8foSul06duuDiil8H9Rampuoix1
t2XIqHtJET60Kq3VqsRWomAIlLU3kexGjGHCV+06if7Cy1mrN3m+ioXta8BB6CAoKwt3zCSfXfj6
VxKbC6/GXJXeg/T+/9vvvPhnSRRspHW1ALt08WV7+tfOGi14nLCQbA7+mN0ig/TapL595b1fejWr
IyelndllM7Ow0GLHlgPjvIigBaR9ZdVcusHy93/9euUWRRVOLMxozp4bvZpOYZW/GIbbfCwDWKs2
6SBymwEbrxt9ZkfoBJjGavnEH1qX5iqhRHsIx7Aw5dTsou+COnjDeOFjqjiGuQraWvhuooks/lUw
uEQKUH/A0l598JevwhU4vZiXFvG5LFn8qErGDl4nlWU/v/9mLn3YVcTqXtXPtpiscy7LepMvQoDT
hFTTOMmfH7rDWq7JZhjjIo9snfW5sROE2dNBbVIHlQIAShMss/dvcyG+1sJNUzZFCFgN5rlLgToB
Nnr9H4i9ly6+Cl5v8TMoGN9GTIP17ASyCaIK006oDO//+j8m8n/JUta6TbXwVN/2JgPqVMrHsVK4
iaCMCVb5NDcyo6EcH7M88zbw2XAQQyN+q/rhyvZx6fFW0e3gB+qmJuhf4NJNO5xnL0li6Ge0tX+9
/3wXkjBjufO/9g+v12qtkS4v0DHc7JQ52s/aql6ceBYbuHXfcsu8ItR/oTT6Y+30rzv1WZ90JQhE
0BMdFjqyLbKgZaxzwifyVgdQ8ZF3ZnjmKjA7OCp+PdXOadIEtCSfDM/yr0o0/PUpuPo6LFFo7hVk
v1M3AiG/mULP37lGWd3h1SfVCQriw/sf5q+f3vDW0Tk1lZX6+CKeRJOXx2mUOFIUra77HzlTuf7q
TDW0VDHfITgDpzD6e7l4/cUznNyP/fxVYOZ6HYUjbI1TNgBL/oI3Xl5+7jXL0D4kqMYDrI5WQSRC
3YF9ozQDkLvp+DqmkiXl/ZXQv/QFVsEXMmhMutzSjnmSKEgvpHt94v/82PtZxV3TJRMYiWX2lYco
hoVMD/cW6kkfu/rqWAU+0VZZZAIGwA87LeG949abff3YxVfHaq6DuUpQ7cE/dIjTLa5iTWDMxUfq
Jz7rKnwHK7Sa3PKdU9Rp0RbReFIC/WOq/Vx9Fb6Y1DUoZJvaUZ8MzuuwcoofZguI4UOvZi2jBgfF
wXC05tXMSKHsUzdpARPq1/zbLqzItZCaXsF5yoyYy9elbu/GORwOTiY/1B8xvLWMWsmkPQ1VqR2h
P833UQPjiqmX+7EdQV/FK4gI3vwArDrA/v3OnhkQyOyquOhf0yV++ypYaXZ6fR3y23W/KG1kASw6
eyGg8L3M7Stn5aV7rGI2Ri2kgfwK4rCrkgEhZTwoa6/Q7nxVvnxsAa0C1/RTeG1ziDdvOSPyOi7O
vRmhu33/8peeYBW6ZQiFKZSQRoC4SPC9QFC85TD2+cf7d/hrPsF3WIWvgrDutnMiznluHIZY20wQ
I4A7e3dzxAQtaa/1pi7daBXJqdVi7Zgp56gr4N96uGiKfwHqdTZa2HBmeOWDLKvzv9I/CLv+f+ZH
gB3T0Aa7cwNr+3Yw+30nnO3iAZHY127x96gGE/qft5gsQUuvGv1TWYz0OkE3ySjQtGbYv/9JLl1/
dRR3s4G+R5sOZ29C3n3AlzdI5Pzj/Yv//TO4/vLe/pXVlcnYAxkjNVV4ozbiuUnErUjFM7opdzWY
3OD921x6hlV4T46EnNZazaFUaDeLDvTtR1Mtdy2mNrlD2TrDQoDMh8QPkLOA4NfO6fTPx378Kqhp
OfuREzXOMc0QUMUasPrt4I/89WNXX8V0ZGDeVHquuilbrt4M+JRYyFa9f/FLn3cVzui3QFiNC5J2
28QDfEofI+D3gY6DhdvYN61fXZPv//vW5P6Xslrd6xMiIMPZ1qtPgOC8LTpAWSDTSV1plVxYQ2t1
NXPqGwvaRXtQbXU7ZSQWc62u4ZkuXXwVxDn0A1ObDfekGv+TibDaCR+t7sqmeuHdeKsIDj05GwLg
4ckLyYl031jYSgW95fLWcuyq+tAJDU/xP2M5TIA80rDiBTnOrzR1oq3kDx9KjVxvFcFeXNo9ePPw
aKfg1qDGe9ABYLAP4Zf3l+qlL7D8/V87UZpPYe+irHKMAWB7G1tzP2PJBezwY5dfBXFZ6XhAmrZz
RDvFT4NKmvkd0qTG4WOXX0XxBGY2qkVU35gzZvCRifS6Y5JpvH/1SwtoFcbwx+N8QpUFWvTihZX7
bBmwlmzzXLUL8/f9u1w4K9cqa3Gr6gK9qfagO3O6sR37DAx9DoMEyeIteinT7/fvc+FLr2XWFKKk
YGYTUD+gcwLIVg8TuhRXHuLSxVeBHHZ5sSBEx3MKsT7f6HUl/C9Wn39QEdZw18BNz1OQhsvIw1LN
hz2IOPJn8MXXGlaXfv8qiIcGJGvVIpMgRjhwhyJs5GEMdXFNrvXCUloDN+OMpalZMTIMDvkcpkDJ
RtT5izvTlf/Y512e7F+BjK9KX81GxzKy+m9pB6SVDn1/5eIXDrS1i7cSEq8J+J9/0sbJ7RZSqADr
swG88uajOuButEmHdvz+s/zZ3v6SP64tvQd8UUbPNwSiFhO6Mwo7enqGY4+CGyRP7A9hdc6fkwr6
UYCPMBQNQPD2sNMqFvjBgqY7fHbr0f5dKEQJtvxKFMwQlJtelVHo6X2IWuJrREJkIewxKxKkyXSe
YsSmyl1aJX54pGMIYSCGmPWoVxZEZbqxxd42He2Vxkl8H8LgHgMDdbAusBn2dp80VMJexdC6/WYu
F4ICml+WH3h+oTd3/SzLaDeU9oyjJ4otwsFGY4EhbJWgsUvJWEFbNWEEoSdHcGquGo48iy0fYL91
KRzZYuhciEajxv+385IxLzDZhfv0LCDQeZDClRtvcnx3m42ZmHDgRV1DpO+amD4PfwghLRpz/0nU
kj/nqW49zmnfJp+ybCBzK1SKMJIywFLeA8JBzMAQ6NM9TLPXV68IMkJxjdIKLopZjK0F47YY38oY
yb8BrQ9UFbwIleBcQEWlPQCxxQw1Zu69hZ7ZJtd6dDxmT8YxlMIQCHzmtmW46TxPmrtMl9gtQzq0
2ytWfRf2VLEKBjOTmEHMCBMOwj+G7bJSTd+BKSJDd+80GVTy91fqhX1j7Wsd9kmBkqTuHtNUM9Da
c2dU9bBMfP/ql3aN9QGUzglATSHgvcsYmyz5M2yR46ycaw5il26wKgdLjMyh1DTiGPPJNg2pmNh6
lXNqx2SQ2/cf4tIrWtWCgLlQGagHcVSx/2kZC2z/j7Mv642bZ5r9RQIoUuutZvN4G9vxkuRGSPIk
2ndRFPXrT8kvDuAwpvRBN0EyAUiR7G6SzeoqFItsjNuqwHxlutK1qpyfMhtVN8JB5kg4bNsB0lEP
kBbjWTrazhUY+56F60RW4NoF2QPiDTqEbbOjbDyyNwa/8VznCuWmb+Ci5YFtrIL5Ncur4oozq4on
7Jn8lOBB7y0pLOOOytT9ZvsNWfE0XRfKCQy0GcPoTTYoQG1oKHUtSuqSKgkPYFakh+Upms8Qn2wG
juIFZLB86PeiC8saXzwDlNedkD35TlpscqhuPo/Cc45xxlLyc7lHnckqbuE1IagocP76n1dbvfxh
xeJlU9sqHhd5YF8wBmRjUBGUzlFrkAH4JtfS75r1UPGlYOX3bOj1AdAvRNYEltO1X2UI2lTfdvOV
04CuD8UvGjBbVFEXYwgOaMyCqgrv3u+3DeErkH7NAqjC6A1qu9JmaL0rCfaPewevOvRiRANKzbYt
wjyyD4eliMzIsB4EZ11b/SIoXN65oF3b5tL2PKgPjaOsxbFRsoqLv2+iMjZIGvu9xmoc+8dtn8/+
7oEXEQr0XNdK3o/BIraejJn7c1vjikcTUH/hHDR5V4kxM5aAXw9sbGkG5oXl9nXWo7gztVurtQ3w
GwdVaLzSOZldTf6ruTWr7apw0qinnW+ZMTaFOXPEI6RSSZuAYXVr0t9VMaScEz+PYylugOAGpTF0
eED4gi6Wp0hj/ip+FIyOOEeZVNzIursDgZiHAl/A0Jcb18y/ih8Nm6YKu9IUUHx0voOletiBEtP9
xtq5THi5C83xS9UuByclqfFy4Z+TeXZIJh6FX4UXGZX7NDa6w3IvullSnBiytr7rktQ/F7gugEgG
umXGrBK1rXXFi5FAKyk3K36CekG0c1DSjbKrNdZ53RooDtzhym+gCNM7I3fHgncUJzhlgH3diEs0
XRUnWkUpmERrz0wC1HU2AhgkPLGlpxRcw1Z6bEHsQ7adgVWcKOFVE8UFzD9IxgRPviDRuC3xyLDt
EGwpm3ECBSpkHGV17RA8+dIOugKRhVNk6kIFY9NaqwBRMZl140+gD5AeiAJwy6lnJoLnbY0rqRHP
r3pUQRnxXSilfZeBAPcRJbH9JsCDq1bdUNRZWUCBIJryHrIjNB7zvWtsAkCarlpwA7oYWeHOap2j
iHGU4DvR1RA7K0dHjf+qdTaSTgW44EGgFEjH/m1lZn7I63LYb5t2xX+ToUB5PojYzxxHiLsOxGlN
0IOSduO8Kx7sjRTMGsn7x1P2BgqgZlcWYg2Dp4kPquwpaGWlCGO/Rl4cJQoSrK5QUAcjRA12z+O2
+VG24Q706wPAMjWiJ7poaggyIl33uty47vsVn8X5GRWYplefKaplQXdmvmae5KcB5MrTSnzWdKHC
ZyMIFWQeKHrAWFKTPZIPYOcUwEaPOY6ky6PQbGP/AGgjYtsgGQBFsplL8CxB8gUkdOH3Hszauz4G
pcByPxpHUPVPCxDKQSuhqM8gFHoQKH4KUrZ6GtXN0zy4D6fRrDKqAWwVNciV8I5ZgYtmn0FRKWj9
rNzmanTu+kMXos+bzB2hoVLVaRmAkCUJejFsuwqoSNrKBAsBjqDRdZYbJSQkqiskODdu8iqQ1vG5
27qUws8GTi4g2YJ2rjmBXWLbwtK/J4aAXy4C2VR9tiioMKTDv8i2FivWqbMaxYGLMHaNtuphnT5x
3ixIFPwZCgEurG3frrgwSdIphpg5QWxA3gZ8pWCEoquZCc3Hqzg90rEcrL0crVclEmdhbtinGlTj
h00fr8L0QP9tF7HPJEh1LfMPkLTd02AWzsNy65q4oOqeWq7pgGbIyM8zWgMUbKcQxhO13h0zvf+W
u9DNj+K1UQFhD69s2nMx2rPwO26ocWaslepqMiqq8GmTVxA7AjHfXVKWybEZOueQ4LwYWD7IBYAV
AN0fKnfv/g8aXbrxzL9/CBFgSjFEMlmgrc+rXzTDQoMIZg0/plsPZS8O2cRFX9QwpqIB5RqIbmOk
yxN5Db2QL4zjhrNtURR3zlB7ZUwTPI5bJXg/O7AFonS+ncaVg/ScP/kk0aWC+Dw79dyckuSuG3L7
bM0kog15CK34C68guzQkeBDcNhLFuaMJRL0E4kSoH5zSuyocq5fJNOhG3IkK6AsNp+5BrZ+fG8o8
oCnr5LYV9spuqdnQVDifCPu68Ks2P0MljZ1F0ToPiW93zyh1XlM91FirCukjrQn64QTIeFBKXZoK
N446N+lx09yriL7KmDhzSjM/Sy4qSB4ioT9EG1FLKqBP5s6EVKngV4IgYdBw+9mfVgvRNGGDKE5c
2H6aENIMJxRYvCVpd84G6yYz+WNBmrPRG6jrGlZcQbfIqkunDA+OOedXcgKfUANwYj4fLOJvfV4a
v5cXQteH4s4hmPChW9pyYBPEMazBu9iX3oObr+4TOjNSdmgv6kgMzrjsDI6mBvyCUI9twmLjkztR
fBjPeMPUC2M4g/usg0iGZ5+GcvXY+Pm3gxTi74BdtVZFB8/l56RC+sMC0/WBAtK36eziqOC9yneg
TGTL5DynAAsGLq51LKXuy5XsNIfsatT3IsHdwxCnJMe8sGEt+Hy+1TgqcM+r61oMY5+c5WQV4Q2Y
ufM8BEJtBH5gx1sjq8gONWWrh7zPtwTnH3lUF3glZwRp1nzUqCLnlhjeVecWD+2QPYPR/MuyK+jm
bP79w/acJFZoou6LX1EjBalRxQAUOfmC8Ojrcge6eVP82Yp7s/YyggV3XOvl/ZnIYUV0kKNNzpMZ
rTEJ6Aai+DR3vJSAXQzrE4HXEueMZu/PZKfLo9C1rjg0TsOQuQHp4xUfOWgmw4y6FVJpsVxZhs8j
kqOi+URSdniKH4dzk9aAq4fGIEHpPY5XJgRodstj0PSh4vkAZgUNqpPK8/vZL2uQMAWUAfp73bZL
laPKpSJVGvOOjcPJSnsDb/9jDkE52yVms20ZVGBfNzi0GMp8uJKZ873xQA+xTp+im57ZgD94QlWH
0UA8qAAGEIS6vB+8G9rcpSiUW1kAjRGpkD4OMvaoTafhjLsbuPB7x98BwZxsbF3xZLD2e4DD2Ph+
EcXfuxbUAHOoWLYd3aezvycHT06px2x7PL/D02VdArXRDGwL0pR46rLSHBwmkTeOh9YORVDl/Q8B
jqeVefk0AKFxZV2loD4fBjkeDOdKisM4JEHbvlbi14aZQfOzOX0wG14k7UhNaKlxZKRAJfozatyV
t8r3dNM/1wK0rSxp4ZlQqbWgH+cG5a04+EG/7w7tXu7AKrL39vXh3tnH++dfVmDuoNG9Hw/Rrg1E
8FqtHMZ0c6cseyuB3aQCc5dVNyDLCbj7GjvPCd+U7cQAlaDdxt5EQZmPha+qS87La1AQv9Eyflte
G93nK1E7z6NmSCH0ffB5Ce6BEAJReX+PmtP9VBZrZF6fugbGoJzG4q7ggyRYpJGgQhM6fnXQJmsl
NJrG/4FuQnYt8ZwJCxuB3dUF6yAVp+XJ+TTeIbDNZ/0PhmsYZec7JR+hvVXzPeQC8sdKcArgVM9W
Hnw1868iN+MWleoxALMQx/xVxveo+rTB2WyVK9apmxzFs6FZHrlJ3cE9Rgl++Gj8TWUU7rdNj+LX
Jede1xWwHXN0AicZAoY+QHx0WG5e9+3z7x9mn/KxAh85mjea52p4s+jLcrvm7DqfxAwVsGmlSK1J
Fy4lXstncjBvaBrkb1axo/v8rtxFP5f70X2/4rnGUEqrs6FN4qb1buAl6H3XpkZnmIrXDm1WOVOJ
EYzFCxSYg7j62Xqv2z5bcVYLHJqJaw/jwaqb4Y/XgYRvZ6clCvmX29d8u8qqyTjNyCiq8YCzYlD4
f+wMSnbIry23rpl0FfMGfmi7z20YTemi3LMKMvK03PDnVfvEUwFvbQuVMhBRwlOhJPjTvnsYd/3p
S3asUK66MjW6j1e8tUOdVu6OmJrSS4PIr0Dyv9FXVbTbFEkAkGQJZ4KiozgnogYDfbzxuxVPhfoi
RBHcufEUuknfnY0HBxVAirSYB7QWolfsXsXyyV8Dpn5OfYW1VFwT8od+XcXwHwbkQsKLp8wcn4fO
PnuU/jIzfkQa6ovZTUB9riGHNIFeBeqVFosSaA7CrdK3wYQCUXZIEwc6ED+X7VNnO4rbTkBKs0jk
iDbxoS9u2nTlienTSzbxVEheBQqCEjq/48GRyW9R2E8QqDvkhgQOOjxzsMRs+nwVmodKEjC8Q7r5
QPvbZLzOk237q8r4KFFHW9luMR6I5R5o7e5AUdoGQ1d+gRbjptcmzJHitz4ec6WAktYhlf7LTJcI
m2rKFefSGavK+lhCXhs6mgg8ThcGfVhDEbMIoCMWMLy+GpZ33bv5oR3dXROvofR0i644tMHKBCz5
GJAb5dCkMQPI4iaxF4TORbiPyyuu2Qds9vf2bg4oCxtGOMQoUJBsdiC6gC5uUqzcDDT+YCsu7ntm
nRbgjz+A4gYKdiDGJ2zlUKX7cmX3BVUKiLlzfLnX31riEWLs9VrhriZKqOg8B7KCYd6haZbQw9S3
OwghQ6M828e0fF2ed83EqOi8GFIbdm3CnLwSe+8fsen+S1BN+fd6krIobchy4xzuZtAIDb+4ebYy
4bpPns30w0lw9Fph2gzBwc3D3WgMO4Yyqm2zobgupLccj7swkzr/brZPo70SNnWfPNvOh0+eNX1G
JKDFgdjNAdKLeyNbe9HTNT3//qFpXoRlW4RYQJMnJ3/IoBYgDsuzoTE/lZ1xtGQH8mNMNITgjhYS
tVX3wyLxTnb9ynxrfEdF3jVWUlAG6e5DyX7X9vcs/167WyBTMEDFLVuUm5hVM0+5Ee66rtkjcRQs
z4vu8Kfi7EqRFVZoICBCx2Rfl6+TWR7r0tmVNuLKXW7k4Ois91NzI/x6v9ynZplV3N0YmV5hSCyz
bUD5hEFKsV+jZdQ1rbhqaDJwPaJE6QBZzqR9bN0V89G1q/ipsKaYexPa9Q0GNdUmiIrv2yZDcdO8
sqFBQxEX6+4qH2/BhrutXcVN7al2iwESx8je3FO+T5ynbe3OM/TBRzMuDQ/XKHFoyFUywNiPy+3q
7q4qJaWAfdE0QsN4wL9H7crdb/PR3l0bD9F+7TSjCQIqvo6CvQNwT5wknfE7RKQPIJ0OXPdmdO3T
8iB0ZqI4KkNBOLWYA/VwBtVQ6e/cWK446jsR3yd3e5WVMoc6cJdPqHaUO8gi7eJ9eqzu4iPeC57l
5Zad2G4XB1+uoI1nPd1Eb5sGpMLt7JYPqMnFjOXd2RW3o7ctoqkYOz7SovEzRDQIm50RCq5DqBJt
+2TFVedUct5boTiw3IUKk9i7ztrtSmM/VPHVFq7aWRkRB8jg3XmF+1am4YFAPIgm01pA1mwjKqqO
NZVt8WZeZpRrQlHwzq/9Ha3XkroaC1VxdaLN4tLJsK1Km0VQe+6yg4iqar9t7pWTr5OHbssYJqjy
7yNI9U32l20N07+jTiGathN0wqL6ZeC5VwVC8HLLs1l84lb/MOBNicfrCi2PfXvdTX2ATMXLiJsg
snS/7JnGc7mfd6q1zzpSrrF+DthtnmNunMf6mF1H3937ITgZL+y6OqbX3lN1c2U/L/elWWQVZjdk
LqvbEl01xaGGIM5aeNPYpoqvKyFM7hlgUDkIiEymdrhL4689WUPI6FpXHDexmZtmHlqf7Kck+9Uk
T6T4ujwhuqYVx52cDuRLOZoefNCNNz8sSJjy5Lit8bnTDzuiUbZ+XfqIZYZVHgbRnlLJd1688bqn
kk72JsuKpsW+WHPv3mXFgQ3uypfr7ERx10KA7DsNEWvoWEBkzgpA+b/iVu828Ym5v2/zH2YFUoeJ
HaGs/dB+Fbvwe3bVXxk79+DvpvuH4ra4tXeP7vm/4ufyGryb9mfdKTvvOFDojcy3HXIHYfgHCp3h
BwICpyOEYH/+Ce/Lu/rOOKd37j78sQkoTv7hx+ORAVy4QCz1ETtAdEr8ILdrSEbPlwBerOED57Pr
J0NTYXU1kAwQBEX9a+69RM1t4UEStXkMzZcEhHbNWhZPF59UgJ3hV8TtJINII2Q+bXs6Q831RCce
eKjh9z16qeHwjT88snhEoU94A1aa3VRWu7KkByebLqM0DsurObvlZyNWIkFlEg7VTHwK5S9ptO/i
h4g8NMmWGg6QJCjBIByLFEeDRhwKUhx8RxxxVV65zus+XAkFfZonnEcCBwQo2+4bg+2LrHgU9fXo
1GvEMZpYpsLxeOf2RhsiuEcG2MNi8PODqe6GpNG2iwNRggKYdVwDtH3IoniQBT7Z0bZ8JVG2cLuj
uMIW8JYh3tPkqop+pN6BbyoXw6Iq/s+gVlg5eS8OoRVCZLO+iIoexzI/LVukzgeVzRuSq50XQtX7
MAw708Trxa0twcrR3RjQfhcrh+LPjyL/0OcNEy3MKZ1nPu0faN0/T411ait2x0FqWzXmyiHtcwP6
h0KvzrvErfFgeojlTeHeJtMxSVdcS9e04riZjDqQTI8I+p6dBwUewI6ubPLAc7J80571D4ceDoGS
DAO+HnK9Lrsbx42zorguSlgg2DmfbUbrSfqvorlrjBWP0s3KvP1+2ApZbs3wVexNXXdrsHMePuTb
MkOurzgr4PodpKzx1XLc+8Ztt+113fUVZ03GNMmteZYpA0lN+Mt1NmUPXV/x09yrbKgTo2E7MfZ2
2+MKsu008w8pHipjSoA00bQlDzm7kHxTvt1VoXMQZ0tNaeOUVEfFETS51xN0Y5bDisbjVcwcomxo
GX6MJA19TKcz5MgN75srXky+lgXW2J6KruorFzqSAoeHklRfrWS6B6v/H56N25ZTxVdZdjh7IwZA
w3AXO+FOtO3KCVI3N4pDFlkWFiUgtYcRIpvQPrCCvqFBMvB7kTZ7aTlrz1Cfb9quCrTicZkWJbhk
D2NKj0kuT47zYibTjq+9OX1+zHY9xUkry42yxIFhOnH3Ckaqshyfl+1Ht7qKm4bELFANhj3VrNz/
+iKLdiTJivvR5PnLcg+6yVH81RkMC2rn6GGCEvPBKHJ+ZYCuee9EZXSIx8LZFtZVIBX4abqZigqp
f7rzs2ufH5a///ON21UxVAJc27GVYXFpccqRpEmiHehLTxVtAjZGD0P6c7kfjbWqgKo+q/0ELMHi
4Bby3jZAjeLWO1v6D1WcXUGtcKUbjSmpoCqL+UXbmBx5kMb/DuXtIpCetwlESlx3toEP+1TVUM/t
bDgzGFd2sc2DfhOjFVpWfDkcQcPtjs5wqFnAUnPvD9/a1ZJg3ZzMv3/47Bpi5iEd8dkVqNkqNwuQ
zFleVF3LiuMO3BaCWnN0K286ftWOu+V252qKf+83rspzVxWoC83rZG63C/LpNkYqLgXPNOfNPqdf
cvMxH9eUnTUO7CoObLY9E6CxxoYLAm68eAVF9uzbN9Ya/Oa9evCzwShH47wtfD/u5+l//dntvIcn
+XBy727JXgZfjPMqEmE2lU+6UcFVo1WSkWGFD1DopN2roHHgbNKmJq4KrapzuwpZgrYzco7G63jt
5q6xHxVYZY6M2fmEdrv2l0/SAKTrK5ujrmXFVSECbyBdVuAOW6Sw+THo7WpbJFbxVAwJ3P99tJSX
qTxPa3hQ3QIqbgqt8iEhLnwzlI9u1UOWD6zI3sb5UDy1j8PU8Mscl2I3Hh6qUn5h/eohR/fl9O8A
446C5RVC2KGoHzLjKouf8vJpORLo1lHxThgEYU2DpmvrtrKfQr5xERWnNFIvLMPJQ7K5S8AiFB4A
s98vf7ImeKmwqZbzPM7q91R8yo+9iYqY0XTyOLDBYXCEkAaY8vCA/JDVGduXtW+u1AloVkHFUZmp
YWcWBAUOISu+VJ7f7R3XsfZ0tFbOspotXAVUGWPujV5coYOuhXxn1X2DoCeHCnA8Xfcy7PZR0dgr
g9Gsu4qrCr2sIJDEQl/efddfvPi0vDi6dufJ+7AXkq5hBeW4apZdcjLS+sTybWlu1567/NB0xjqo
H+EucTCtP457kBzCkPnXbZ+tuC9HqhGnZJhrbpV/mnEc/yuIOf1cblxjOKqQou2bWSsqVH949o3X
fbfld897Xm5aM93qm3WVzwQeIE89lP0VeEGI/G+5Xd0nKxGnLrIeBc5kOPD03PPfKbLmw+Ny07pP
ViKOBxhuCOlHcUinY2WgAPaw3O6n5wxG1RddYiRWFHHaX5KkNo6ZH76GYy+PQoIercxW+Y4/nRl0
MzvvBytMpgGCYU3CLwmdSaem7id1WPXgx4ythGRdD8rWGnWGpE5spTdWmwj7OpV59NOuRjZ9qydI
fq4EgM+xjxjI3P2HgVRMinqgbfwC8g5jR+MmhJw9lHa9yHgVUBnDOW0y7gR1/ysj/85PuxVv+HT9
0e/8+4d+mzi10qSrk5tG1E0TJNzOobNMLXOtrOfTGxc6UHzZC4FDJTyMXgqrCg+ZMXwF//G1sKc/
jUl/NyIugjhdU1DRjUZxlDAykt7NsvI5A4G6h7U6uP5AVkxaZwmKq4D5J0pSKYaLE9Wv7zV1lKRP
M0l4sOwzuq9Xdukq9LrYLKzohUMfHkw3gu1BMFKutK75fPUVmLcRNt+uGS4dtEyDJqTVXuZ9ejJG
017JbGoGoD4IW8QyxgJL+9Jx109xuSb2vQSFycum+VEZV5yhc00kS7A/Vl79RiIyFUHZpnztzUv3
+Yqre2xMwTcwRC+JAw57mVQhCEQ8/2r56zURUaVbsToGZps85RcCzgH6Skcxlrcm9cI3Cvk774j/
AqP9tr7mEX7w6siXHUuZnECUW5E9TVNovJmQU0449fY9wyPRcj+6GVOcmxu9i0W3xEV45E+V4fLB
LFSyLjeuM1j69yA8l9qFU3jiMuKed2UMAwsSafVvvgXClW1dKC49i+PK0Uiml8aZ5D7pIeqAbeqL
KVe1KXSDUHy6y/2YoH51fPa44CLIMmrKq8Kq3W99SOM1fcjP0XKMqo/CUeMz0tVcvkjgzaId6A8i
CVhbx8Mgk7SmxwKAmexUG7i3nKy2mMh1NeZZtLeMuhJXaRbVTWCHkRMflmdWYxnq87GHY7JppYJf
mhrMEXj+LE8GWS3w12wqKjVL6MdWn0Rd+ExZ1Ry9yL6GlKkViHD6I+rQ2Vf9c9wka+AFzRqqL8Sd
7SZmWRgYi5zcq6Yn9gj6+t57qUfedyvWrhvS3PkHlw35ODCbYUhJ4+e7LK8fkuQRk+cGXQbWLZmB
FNyIYne/vD66MSkRImzrMuQGaS+hMZaHRPr9LuNGd2Zi4iuXD03AU1+Ow4JVjhH10U3m2uKQmTG4
utED8V0zSOt8LV+vszQlTDjM4KM1ZvxCC1D8dh2Ej+p5c1ueJ13rSoTooKGRmRB5uEbQtndVmuUP
dgj2v+XWdVOkRAfpgnqm8XB87TiPT52R+AGNw35XmSN9jEMwoiz38/koTJXHRTYjkClFNVyyAVzI
EBMk+4GtrsDnozBVHheS1A6HnJ1xTZwyOkah8+SBTOIUgQM7KCleOJYH8bmHmL5y1gfnoqygHDBe
iwHYJGD0jpbvXXkIprs5aNt29xPiMD+WO/vcP0yV4sUB7W/s2xK7dVeWO9ELcrCKqA2MenJWxjN/
9z8pTGaqrC6VEdOBgaD6IvzU3RMr/A+1hflhzBO2c0IUi/pkVc5bt0SzYXyILlL2srfyDgZgJRBi
CEA/gRQNCDSsNty1IDeuy4DQjK2R4+kMTjkYSM4Np8oc80J6h504hNzfeqDEVyKLrnXF5cFSZwx9
45GL1UNHp0srJD3r6c/yyuumSvX4qTUNRsPhwn2oYYRFbwfNgHgyH/bdepW3WmdgiuuHU+8Xk2zN
SzENxrkpILlRgadGzCXmmwaiPlSjrMKguQzNiwX9qL3MyLR7v0miHsK+8cdVsQHN4cNUn61lk8jS
7Ut5DQbf7wkmayfNjh/F9Jz41W3YklNDenpFS1BfZYZ1O5OE9enGQ6ipvmk3WZlnpaTkEo75U1El
zbGNwCK8PImfpjfB3DhbyQfH6SYClhZwb1xHTXVycs/bC7c6JVDDC6QfFYEww29ZPxzXb+SaVICp
soigYD9Elx6mMzJPke/fOZZ5SXoQrfn2LRSt0503sBuLD4+D3KbNjXEqAYJ3ERlqYhvXMgWNejFA
NRiqsMZN74J12CaJs5Lo0Ji9+vgtXWHJISPkwivXDaxJgMsbc8nwl+UF07ivSiOSOSNI8yGqcQlp
OfMlQ2QmS33v6EblryksuuNyN5rg7SlRwvOx5UTR9P9DUO/cQr/Jen5nSJ2Zt42RGd+Wu9JEO/Ut
PBtoSVkLclGQ7rFbx5HxU93hqLPc+rv6+ifb0D9P4pHX1yxs3ecqq8wJRf59NtT7FIzfUIrKy+Z7
w7G/X/GqjqqvvO2t5im0iZDNvpQ8Bz0iI73veAe7FMz44rkjse49R9JCBNGQcfJnwCWuzIIy9aBF
tfM7Gg00aOOkiknQF0hQbzsJgn71b1+VY0ryuCbhNXhL5a+kGfssENOQrgB/NKarPt/JaLQjCBm2
F8qS+knU9QM0H/kxi+Um4XdmOkqwSVhmYb9M7AsxhvFnE/sGDeICCY/lpdYNYP79QywLp1QMVc7q
i/Sy6Ia0uKknoPy+dSeXrdxiNLaq4h6iuGVp7jTkAtYOcJdlvQDIoo/FJkpfBgHAv4dAwpKOY1nT
SwH5K3m0xNBFz0CRVdEK6FIzRyrogZcsTs0wnC7UzJ+i0kj3Ih0eRyCuV+KTrgNlEaLagUJe2obX
YBgjx6IE/23h8ChwvW2iFZikeXE+rDMyDR6S1WS6dD3NgdsVxrfS9iCMvGxGujVWznaNb4QJN0v7
AnL68eKMxPtjipFeLbeu2XBVMISXWrVNncy+dJl9w13vATs6C4oWzPSkxMEBV3uGoNJzbxMAFtOl
hPJs9Ed7zEzrUthjtQPE/QsnbvzgG+2axsHnYHp0oR72PKPx2pwklwon4+LkpHTKkQvvibH3aBhn
96ROk+s6Io7cCTKV3lXqMGLceyNxvlt9ZNTPlSGL7GsTioa/dqVfiq9JURjNHVRgJ9TMLk++xjhV
VIWEenoiUC13z0gZp29TKx1IeVUGT+iveqK9V2/sSDFRR7gTFFTr5n/HgIZXN53nWlf/h0ikG4pi
pR643eoWuK4LqeVLiNzkMUskO9WOQ563TRb9280SKCcYFExoFwfMyTtQrTxmCXD4owMh8m09qJZJ
ewtoHVJdkCymh6KHQVq4aO/SiK7BMDTHJUexzGpqCysfXfMSgSlmBwFMdl0kjh1YpvMlrkj2sjwS
TcxQUQIE9DYoW+nMSxjK6OyhxhkcbFnSryyFZhQqGCBC1tlJY0kvltt6B89N5c6KODlCnpLsy3hV
40Bz6lMxAclgGo7bMVypGFR6Qdpc7jke7LIgLaYfQ1/LM5g+1iKhxoJVUEBjgci/Zj5Wv5zyMzE5
O6M4MQqGWRti27LMXX/YKbKMEZ6FeXsRtYjZHrKiLl4K3K5bWXZNykYFCUgjCVuZ5/SSlSPISTLu
fgtH67vT284RhDWvEJh0rqEFtYkxgoEq4+/xyDCyWWJKnHAmmdw6/SxR6+J15W3bdCkeX4Cru3Vl
WF8qB7rJDbakES/Oy23rTFjx9STru1AOuOlFWZ4dSUZSB7pu1hMu1h5QpNlqWkBnVorHizH1QdoR
mZfGA//7nhQ0d4FIS0wvGENerqmXacajsq9YvpFjH0/oRRIOXS4PSQC37U5dT6yjPUyb6EeYqZKx
WFBgG/0BgQVVT/wPEPQs3U0kWVO10kyWKpPW2QOSmMwnFwkpWXCPF86P3sW615nTrVwrNDFFlUmz
uEsqUSN2eTZONy3Si8nsEPON2J3/VWfIzS/bmG408+8f3D10RWv0U4k1aXCr9+Y0sI2FmaYwWjm9
aeK8Nf/+oQfLKtua4JHrYklkgWMeXpjEH8ufr2tc8W4L4EY+Fj29QPiwlQcSF9F/qT8rC29rX3Fv
yzTdvGmx2IKawyMZoeQ8xDhBL7eum3zFwaH5zLrSKNglCYV5CgczYa8pTX13b9QsGU7LvejmSPHu
ImMUAmO+f53EJP2Z5a0EiZ/XtCsv/BpjVblaiOhhP7GN+1eJfbwxTRRjQFvWPYZiSume4cJxlQ5G
1x43DYcpV/qiLKfWwWnn4qGe92sIkkxnZ5OUrr1RaaZLFU5z/MwqGkZxLon74p6IdkyPcZVZa7ge
TRT8RzqtEQXJaY3yo/kZwaqzZ88bxct8g5mSrYc4VUOt6kFu3uUxQ2n/jCHI2nKk16Gdmr/9SNIr
O0tz8bxtQeaJ/ODgQnoVnaw+fYvKkO0aAxL2oRuvgYU0PqIC6KghhZtUFaJ5YnU/OoMWv2UO2do4
z9oVN9RZsOrkBspKfEhfXpoSAiU3RV8xDulOJsPfCZdjCe63JGZ0P3bTwNaSkjozU3zfY8OUVj4x
L1lVV8cCzDYdFJ4978/youimTXF62joiakTK/pfzzDxcp4YouYoTaJYs96AZgEr8Epa9rLLITN5C
L3azmwov4mzH49TYRJbKAHv52674UPZh4Q3YBXsIlInMiK5ob9Qo8mrSlb1J44sqVlCU+ZTbUHC5
zM8U4Be6q/xKni03/FabgCdsm6i58w/+0UEYMR6ImC4eXhD9XcgMhoc8INDXVJs09qsCBSmn4B/N
sBLvJxKRdux2PlJbBR5bTRuPVRBdG1ZqtDV2pYIDq8rpc7BwTxdCTbaXnvO//DbPrU3v36YKDiw6
E6SbnGK2GITb59SLNAU91ngNy4dyU3UEbEtx+SLOphS6WbAtl8tzGDtTGORVBEKdbWuueHcTQi6g
yuzpUvmxfw9RLf6lbxxvv611xbkrw/TCFhL0bxLMD6cscUGMmTehuVaxo3FtFRfYVHGcCzIiNoEz
g7/wGroH3S53+oh/3TQCFRZI/WSoXJwc3iIklK6bYiprnGpJ9Wu5eY1fq7BAXrq5S2N/ujA2Ooep
GX8I0o+gFp/ykz1ufWZ8z+199OwUr0dtm5sXWTTSOVaWM7R3o9EBbrU8Dt1CzF74sYPSTAvTqPv/
x9mVNceNcu1fpCq0o1v1YrsdZ0/ayY0qGfcgJCGEENp+/fd0vhsPsVpv6WYuXBNoAQcOh2c5I9jo
YxR57aci2Aj4cW3dGO62M+rMoT5rIcbvQYBqgjfKcFd1zbbdwvX/+/u5Em4SIO38wKcmS42mH4eZ
qTsQCzdpXcAHwgpkr68C5hlFYTGpm4NS9Q9P5O3Bp2srdWHD+6OK+GoK+FhSWsZZe4YVobvPpLdj
YwG7arj7bZtjK5gHyOBnlDbmjPI1bNUl7+E16UmSfLzd/sIH2DjAyfC46H3Sno3nevcoGryjtaze
jdOaCcH1PH7jtdDG9Q20UIPXa3SAYtED7KHC/P0Ao7r8qzegyr0X4UTib3Qsnfoub8laIeltXUrf
/Qvxlzt9W9V++csLZngTwZ6e6Q8K3pS9viMJ7oMqLcbByQD+aotI+8cudk3wiwZigLV8rAmhj6GI
/W5NV25ppK2D3muGkTiFa86QAomgH8qb6vPU+9nPZlabaFv4aGtHgL9E1ZWDSz6U7azyFK/whdnV
nuv+ur1aFnYcWztmGKtW9XEPy4FZ6o+RxEPIw5ipSW+hUOH3WzvC1As3bxXhP41X8Pwkqx7y16fQ
YaHWae4J7b1zs9ALpmNWCO5uEhRFt9Y2AeNHeJTywJx1S+FVCsfe4MD8qFvDiS9NvXXeR1GNHy1a
TAuqvuVQ66OTkX+xONlx27xYuwSH5jUKW4H6xYSpPnetU3/LcPqkt1t/++cTGwzIk4bixX7szlFA
OT1ObpyVh6h2yPdGx2QF5/F2mkpsTGBgpq43bSbO6oov7VFxPEJZYTeh6H+UbUZTLo1cOTjf/CCs
fmu+GWlLABBdlMah2/ChVHV1qqj7LQAkacuEoAdrxoMe5ZrRq9CDLvFMYijwYOEEfsDtGXkzDtG8
Nd94zeumUbodS1sWzSlvGnaA/eQaxGOheftQgA6SYXMX4NejfvJN5VD27YpVC/GF0bdPhB7i424x
hmg9EeYpz0v8djlBdAIfsWl47L2/QMY+MMiisNT3sNMfFHXy7nMAMpPYRI7xXBvijcsTzECAXMjT
MogeQrdgB4AiAMb0PGelzrs0C9fxe5VbdLqjsas6dJHRYLwvZqK+KHBnVwZpaRqu3b5qvg7ckeGQ
8/MUlLgAoAuITmjPCS+z6216+ccoWft5RR1wiEUR52nnds9jqZ2nHCbFW8q7aN0KYyP7tnOCFq2r
jL8YEHzvfPBvNo6PFcIy94sYir9onc9AntW5IgctSlmmDPzHTdou+AYrkrOBJ8rNxxD05xHyzY6J
wo8+DtdN+9BfW7fGeSCcuKH4CMBTXAqeeyryMCg2bUR/7drU0JYO0oeYQg9/PSiCUZV2IKWv3BDe
DgEA/f+7RieAaxREmYI8pXnFDwSS/MQDSW/LNkFsyHaiFQ9Lgqtg6tfeL4dmYt/0+dpT6dvxRWy0
dhkWERVtg98eKG9OGWH8xFn70LFVIO3S8FghDKvvoOngpJQjh53DFBgbuvsfzv2l5q3ozUa4QSn/
ugHFM1iFPAOChkRmTdF2aYDs8CWtdDrmZi95KWSKtG9KK+OUqcpXOTJLXdgxbLQHXEyYvVTT2O1j
NyugJyeLu0CaNdXZpUGyAthXncONIYgwT1cfG4hf3CkAC1dKkAut25BsAKW1mLwWi8gn9B3Uk+p9
MDtrhLk3cy4P9nP/DS8/9q+EPIPWi9I9i1A/MR08GkfCBnKu72BvsuUWi46sOGbdbJKO/dmpJ1jH
J/2Y30XaDCu70MI025hrxaGLXJIJR5mnBpjdFpU8YuOWx1C3K4fxUhfXv786LSlqy25Zm+GEBwe4
t2fBT8JEn86620TmxRhZwRwHRU+pzvARkcRCvWJh9Z5kTfN5025nA6nZEE+uH5DsRfD461A4/MGF
isTKxW1pnVqxXJd4oOelxErqHeRYBNZUKFNUVbuWkl5vyX+VETA6ViQHY9/1sm4CVHKg/QlVfGHq
70SGD5XyzrcHaKkLK5IpvAOmxM/xDbSDR4ZhycekzLtfXt16h0E54cqT6MJY2fjpQPd0IsGEfoif
l/sGWcEhyGH/ePszlpq3ghpkYdjQq+uWoVs4xU5OZA4NnGn325q3QlnJUciwy/qT54dq2mUoqP0I
qmHIVu5mSz//OjuvAs2boEepmwo/vyoQYHUzAPgIe9SV0VmIY1tJTLSQPvLaKTgRvBN/FMYtv4my
6fxDTPnEt2138fXbXn0Dz5DjlmM1nAb4HP4qA7/Su1bX08pCXfoG61wu8xmPBRqPNrxDvW7Q5tkb
uHOEvs3XbXNsRXNZdCoJZ+GdZB8nO8byaecoYNVut770861QhmVAlFe6G04R679QCavhLDTv/XEs
V5bQUgd2ICfN2Ne4gZ88mPaker5CyhuGql4RrXpuLyxTG/iKycySIif9SQyaHbwyrnZyDFcw5UuN
WyEsy86P2nrqT1dqJJSXSJpHYoUcsjA4NimBmjznbTFmR9345g6RRu/gvvc5LPASeHt+F/ZRm5QA
9jg4iq6HHvhwHPLonWrEdy9ErSIPP9/u4joQb5wGtsaYjHpIqWimOGh8/L71yqvExrta9Acvnu+g
dn9s5/z+dl9Lk3H9+6tgDkvcux2IxfDUlcWh7ejX2EmO29q2IjkWkdepwZnyFEquwz6pYCqjtumO
ecT2cqQRH6KMqzlPAT+s06DK7iNkLWnotyuhfN3035oHO5TBZp876eL3t+70SQT9vUOqoyrLz1Gv
HgodHm6P09KitSJah03hdXLAl0B8hMF0dRp2pQrgMiUAeLvdx8I824hjmLSBJTxI52WCqRosXo06
dY5akwhc+AIbcKwA4ZBBO2OkJLQUDlk96Lu8187noY+25RU21jiIHF+MkmKQ2iYkhxAoxx3LhbeS
4i3EnI0uFpWuc+KNaB4Cogfh4b0LggOM5PexrkPwnMPHga4BD5cm4zqMr4LOqBZaE52HzpgXBd9E
r6ZjhPfIlfW0sG5tmDGOSz6xqndeghEwY0grmqOrWnU3sOEbyVvvo4u73O1ltdSVFeJhaYKQzAkm
vq8M+aansko7lo97aPd4u75X8ggozpqK1lJv1sntR3E2TVWG3uapuA8m9jOPysN1gx89/0BIs3Id
WpofK/Bz1nfDIFXJUiLJRSJ2dn2xsWxIbK9HMokxx3/Qege7sF0yZ83ODdaucgvnkw00hslQEHeh
k1/EGJEUGrhBmQZQIP2KhwC1x8Ir+coyWxglG2ts+iIIXDGzC6gF/gNYBWJO6eyEa5Dppfavq+BV
lPBRU1XqwD2VefFBeXJIuxrn1O2Fu7Bj2TBj0xPo2Rcsv6AKl901Blo9ZU6vMPxhk6uzRwIryjnp
A6kDJGrDQDUsvPL5fTMEa/CIpQ+4jtqr0cmcwPFjNeYXOgErxJUK91MDlYQ2FP/cHqKFLdE2hQxg
HO37eKFiAMKHMPPyd5ns389+/ytR8dcurL9Dnetyu6+lubYie469a6EmYpd80uoBOy7/Iv06/7yt
dSuep7xqsrKSiGDwO4li8IVlc5Okc+Yk0aZyPbGdIoMiilwW9eSU1c3j0EHmY9SrSefC8Ng4Y6Rn
vW7YBLRQNc+7oOpQC4pWpdCWWr8ugFdL6aq5MssRZW28Cpi7IU74F4eVmzgDHrExxZBUdEYcBi6D
Vc5YvYt4ME0Q5fUTpJyRVmsJzkI82NBiAH0nkgd1cdFASe/4UB6zMCGnelzVPlgaJiueSZHAC67u
6osJuExBDfEO/ZXytGmN2jqcRDcojE2muKj2qhih++qh15RtbN06p+HOFJagUNaXycwVfP/86VNU
OPVKor809lb06pwBBl1I9yQI8/bX2lVWuedxMGtlmYVDzbcCGEosQ9sxWl66GW/lLYo0j20UPEaZ
239MKgntltuTsPQhViYexQ1vAlW6J3bFp0PVmB9woqF8D87wph5s5HDgqgHVMYecjAcXPcqd+Z75
/imEDsBuWw9WNDuy7wo4g1cXWWRPXZJFO5Ae/k1GJg63O1iIAxs4PAFOFDpJKS+4tMhfooMr9l0M
mNMaqX1hEmwfSQim0JCxuL4I0G/3XCLOYiWzO1qrTa5xHrFRw7ycG8lGXV0CQNnmsc0O/8Orxh94
/hv3RhsnXLpV681RMJ6kwg8/+hIP9EVa+cGAuh8ryxyBUo/D/Fm1RVUVKXxZqunkq7hrmwN3uWHe
wWUdGN93Q0IbgX/EOatgCm6KTP3qDQSm34d4P8drOSlcfRoiQZ4ZIPUQ/qlE6Dd7N/GE84PPzE89
UzmfC6Lq8tkF7sGVJ4J0ML/zyqmfWZqrcAzpweFQZCKp8Aa3+VoV82gSsMy7pDh2LRTKVm7US1Nr
xbHhhRZ9J+sLr0y444nrfVTFMKWd1OFK7r7UhRXCJm6UVk7tniZuosPkh7mT1m7QPGF8VzFDCyFg
g4TDbkg8Bm+Xy0zDbD/42fd64puMJjxi44Onuu4jCbbKyZjhveFhtavHVXGyheGx0cEl3JlJDSDa
n5cG5QNUHhHUMuJiLWt/22sQP/+6h7/KJvxYOkQQVcG0IZnKT4onH0k+kmNRdU+K8X5nsN72vsr7
Qx82YxqqmT1MTT/vnCj/UAt8L+mdHYHb5cGtor3fh581oHInNwzWQORLo3D9+6vfyOtxpliI/WWE
+nvajCO98/IeXGKS85XH/aUurkvnVRdZBAg/lALEJYid723SR2lBQOWIfVSEb+/DSz1YZ/roTmPb
sNhcKl+w9/wq9+fMeXSCLuxaFwvr3CYkTGAAVQkUwE5cVJ+jK3hc18O32z9/qW0raeCVGkE40eVF
O1gnadAHET8WBQgjK3XmhaTBxsFRUTHXqaS8mB76tSGrH0PHo49xVRQ7kQEOsek7bDAcBdYulgzZ
M0oGH6G0OKTwJN5YKbKhcJ7vNbXD+/6i46JOVQi1q84D4fb2T19YQTYSLoB6Ud8nxFyCnjY7aIh+
CAqIa7KIbtuMbTBc3MMCFGIH5tL4UG+O3fF9NSi9m2qz8R5vg+Ey6EPrQXlIbFVMvzl17J0TkWM9
OUEFMNPtcVqoO9lwOFrqaXa7UV7KDE+nURaDgjeJ6IQ37WbHo+5LMhLzcruvhbCwQc6BQw1hrhKX
MWjpYwPsHdkhxRriw7b2r/2+3pd6FoaeI8ylnWB0uA9g4PPPXDT+tvzWxsSRNvELCHfXl9H1H3No
dh7rOnnJPRzyt3//0pq1to3Ak3UB+736UvLsJUjInEaQ1Uo3lyJsr0zeE8gRB1pcChrWd2FI4HrT
u2tWmUvTa6UnrsqhoZpN4iI7Eqde0teHkWVr5KUEk/hX5gld0+vfX02uvlLaeYKzkpIBJy/4nDnw
laJ9iIris2zCh37+6k+b3o7Qm3XTmPJe5LgGtxdOwXBpOP9Za//r7Wl+c5zQtlX80yQuk6jHNId1
/Tn2yxcaxS+3m35zBaFpK0Hh1BfTqEdxiR3d/wGGRmDe3VU9RHG29XDt+dU0oKqBJ8KWtxdRRpCU
UHjC7lsO/YI1OdY3jzZ8wnXUXnXApGonZLPtBa5BH3ITfA6H7r0HlJMTBiv5y9IEWNkFpTKuW+6p
ix/H3c5LGMFdI9x0ruEDrCjGA6oEE2U2F/ByvHNUJtOnmU3qy7bxt64ZYwiloISF6sL7ge+jPPqe
xMEAFVm2BkNZCjQrjIGVcusGp8HFyZ17nHHPVaXvkXg9GTihzaF8Gf3uf8BnLUyGDZSb56aJpiwU
lzIuxg9zAzxmqvjQ5Cs1g6X2rUiOWhmN0OJSF5mASaZxfu5K19lkPwU9ZCuWIxCXZ9oyiX3CKQ4B
1mm5S+QcDRt/vRXQdKzJzLKivkgcNV6AO28ot2lF48dbsaxI0mZu3k0nXpU6LbnzXbUw6di0UG1U
XEMoHI07ZC9zHZRwp3TIrhyqf1B0XyPnLM2sFcadrmVZzYG6jGUn77O5/Nzm0SaBRoyNFcWQ1I21
VD2u8yPYCCa5qtrDLXTjtFpRjNvvSGZSqQvkqOvfIB4mVeqbVf3spZGxQngoooIUbVtf8pp/M3ll
HjVctB5uT+xC4zYKbhp9Hfve2F1in3tpbEp5l4C4tG1kbFnJjEBGfspjdZnc8AKBuhO0l37c/uFv
proQFbdiVTlqAis8URfB5A8TNKfrE7gmPUzprvZu/H5bN1bIkjoB/8MX6qJm+CHAUOhcVt0ziVrg
yUso+YbF4XZHSxNhh+9swrEfKg/epgl/GcqrAEzTQ8RyJYKX2r/+/dVJDBlJFjuc0WPpt/pIw44c
Ibk1b2zdil6w6kwST3FzQSmaPLa6Ek8yD9aUHpd+uxW+I1dkCOFwdEEW3ei0j0yNF++i2wS0w1qy
A7iMSa9Y0V6ohjjRkyADLOHzMSk/bZtbK4KzuYHmoMziIxRK9CGSublzKvLv7cYXAsGGwA3R3I/a
nbzHqI6/Cl4dM97f87L9HcXurhnI3e1uFubAFuktXCgvSMioXyoelwCmJxkUu+Qk8Ea2rQMroGlA
kcrVCvLZID2XXfyCyvIaFu4aRH9dN/y/CCw6S2hCyyQ+/YH6qgHKpANHAWHMthVA0IW1UXjRKDIa
Z/IDb3UfIjWRbXFqdLv6XPLmBKADa4Ogiem6IiTiTHSiUTTOqveduyoUc/2Zb42QtT1MDm1GUEz4
mYqc+velV/LyfVALGj5F3ClfRq+L6PH2TC/NhrVZSA5EMal4d87GsXqIriq6jOgx9UuZrFwKlrqw
dgwDUqZqZqPPKgNPgML16w7s1Xw3mtW705txh/mwNg0KP2DHKa+U/Y7P4slTUC79WsZmkEfSNkJ/
N63CC0pahUDlb2KcolNrJ6F9n89FxMQZSUH2UDW+eyCKfr89LwtrwE7eNQjwcooqcdZs9h+Aqvgy
XPm/fDbzLs5Xn3iXurFyeB52xhU8F+crsmwE+n5U8S4I6H1X1D/CKVfb1oCdzcOijuV45pVnFSDK
J6DXH8J2nHd5vlHqk/zFeNFV51a+W/+/qpaBqVYqR6QGYQWhqNuTsrCS7bQeiuLuyDten0soF0Rp
AFm1b9TPAErQQe6s8R+X5sQK/8Ep66h0TXv+owFyBSWUyKEeFGtQJebdGgFp6WOsyIdUAO3KrKvP
ACawIw7beG96wEOSdV38hW3STvUDpIVclpk6T144/WBypE/Yv9b0tJY+wAp60k8DHgTrGltXyyFV
gwQKbBt2DNm2nBl0MivEidfBt0qXzbmcJ1lBPBtPTrBnI9uk84id8UcNcXFFIfI8jVeSlsyS+ygS
K1vIwvjYCf/kxUkjfA+jrwEOwVstTWfvSgDXwFtuCgg78c/Gyc+qiEPrpYXhFjao4Vi2JdmPMlvT
6lpYQ7aYPB+nOhxN25xR5PY+lUEyP8qg9FbeGpZav47dq0w8CxvBu1nXZyIiSI6oDITpaBDteLg9
QEvtX//+qv2A+5FbQ8Th7DlQ6Y2E7/5uy41auiS2Qpi5Jfc6N5DnIapccEa6gdG0S9pyTRViYSuy
heTLCoe1SKbijKev4W5yoMptgOO79wb1BKvltQr00ihZkUxFmQ/ASakPgeQfoIDU7pOtanLE1o03
uZaxLufyDL6ivh/yDgQ8qHJDP+v2FC+MkZ3zky6PsGOX6oNK5OPg4E1c0+FXW8iPwIpsekzyiZ3x
A/A9JFJLcQasNbsHFhiPql3THLISyo4xDT9fMbrHbR9kJf8lcJRjTMfiHJBq2mmWvBCTT6cCL31/
NEhu97KwO9mUGG4ERNO6TkHkjw77yXE6/x6WvT0sTyHZvAkWhHGz4jsiY9FBEBMLONR0N6h42ONW
3KVNBE+b2x+ysHgjK8RpiSzADaAtx5mv3OPgUBdazZDkW3utXOrAjvJO59Xozgq+Y0B0EBG+a/tm
jXG+tHqt5JwIf3ZLEZXnScIu2cPh/8SvHlOADpkU6p3hl9uj9GbtGxNhhbhyndnpPS/6IvjYVjuh
AUkVTij3zEFS0MRZsTOFr+9lkX/I2+jr7V4X7gW2Mj9kYsepTAiuHleONYd+IVC2sGz5c8+ZGmf6
BKGvTXUXn9hsGS8ytKxGLn6ZuY/vSS+awyhltfIpC6vAZsuIQoJnKklxhj53ABgUaGp4pQMteO1e
vtSBFfZ0YrUoqarOkw/U/weWOSR7SPoAVZJNk2GzZUjoOm4WCXGmOAHvSmwn2B/Lo/F4dojH5KWq
Vm/QS99ihb2RoJcUAYPCruOPP+GkpHd49V1Fci3sXTZXBrK9WMnGa09ZJr/zAvwCL4DkZtcAf3t7
rJY+wIp5Ppq4drMcDAANYDiDaWKI+v7KibUQFaEd815Z6yLz3DOsKua0RLEteUc4vF99sNNmWien
wuuzbW5lmOX/pkDTPKjeKfMKOUQ+9NCl6YNnMRr6OF4JJ9uGy8rTIZnOYpEU/CxxwQ/30MCdCtBK
9PjzdvsLE27zYzwlRQz1tR6xUYtjpPr3ulDqPp5WcVkLE27zYnDSjviAsj0xx61+RDmYcWnerYoR
LEy5rcEPiURI7JVyOJuSy7tpir5KAnKxGYt2B1KRSnswbFfW7tJgXY+aVzkvKzXIxlkvzrzK5vkX
MW0sHqDjAHrGWOiu+n17TpZG7Nr9q24Alavo5EbqxGGRyd1h2hcKVlO3G1/6hmunrxoXno/CZD+R
s1KQyqcqv6vK6nPLUYK53cHSr7cCXM/OMA5DzM5kovUMj7XAc7NHQhw+rLyWLH2CFeXUFZ5hWdKf
eTfFP7xO9PtJqeg09vAtuP0RS11YoR1NKLLimjl/gXr6kwkKfhxrcMrrAnvJ7R6WhskKbNhdji2D
/8n1fmbA3sPEiD1lpdnycuUTmyMDcxhd8YqVv2QMwNEQvqNXr13hui+u139xr37vmz7EFuGHPAeb
4rYrz0HeGP1ZitKDEHFRGfHv7Q4W5sJmzBhiaDJ7ev4yOEDx9CDfa7cejh2KVCvQyIW5sMkykLWY
AvgO5mcNecuTMmHU7xovjje9imEurl/2KuYyXkUxzcb+rADVwif45Xe4nG49tG2uzGDANA5lN30R
KvoJ8B/SpwTVlztAGde0vpdGyApqlU9kitxo+sLoXHq7gPDJPfnC7aOVmF7qwIppZUYigU2avnBZ
6TQzRO7nKYp2t5fQUutWOGd+47hd3Y3nzJe52pE2TtoU1/01APVS+1Ywa5+BTzIG7CyqCXcAnRk+
3+V5D0Thpg+weTIQJQDfKpqnLxF83d6DZRq8IM8Rl9utL0SYLa8/BVUshWmnL96Mywt1IJ8lNHAj
gNuucZUXRshmyUgySa9pc3aWntMUOxU15ghAwNbt1GbJoBBCWqgrmPeZwD4tHM3381WEbdsAWQE8
DLNLoGJs3us8e4oqAF65io/INaeVBbpwibQ5MiLGzcpEcfeeg+ObwpqZPtSJr1Xa0FEcZGI+hRqa
nLJMPnRdxta4FQt3ZBvQLsxUy8Jh7jkaAFn0mqnaK9m0j6DOfA2rbcp+PrEl9qOBugXiAinB9VFR
S4aSnu9N0e9ts2NH91BDElJN+TNTIGxKNnyiIIjuoK/1/XYHS4vXCu8sq7MGBdQI14prRkObPo4f
ZjqaeVvOZBNoFJMhgZ9ydi7jJgqeDMziGGjFLZUr2+tChP9Fohk8CKT6WF86v8pEQSky/ZM39d1q
cW2pC+uWbdqeOPC4m85MRXAUGnzTOhAh4NIT0PtjqxrjC2vWJtQIEMcANozn84DCwZ3Kmx/gr8mP
kPL+5lSrxKCFa4VrRTyouYU7BUP+HPUhIFws4u6OQUDvR9Dq4ADHcvVQIilZ2V8WFpgtv0+B5k3w
uJPhfOrKn+A49VCQ6Mv5btP6tbX3Dax9nSoPcPw1nUt3E2ylun1Rz5t4DT6xqSWgeDtOrpr8WVD/
jEdXlHATqb4UnQhXInBpcVkh7k51AL0RKEfNWQtqPwRbouz3kIErA2ZUm7Qv2wbKCnRKiBsIV7Bn
iGdE6gv3YlX8qIYmzLcFuk0x8WQ3DqgC589ezPSegc2wd82aDP5CZNj0Eigh1QWOVHaeovqHasxv
WePpM0iqABL3qA1uGiObYsLntuNV2zrfNdOFf5B4we13sQvDw/3tDq4v9G+ARGx6SUCwgcwmy74E
2v2XOyhLoCT47vp0DzeNe9DaxXFdH2Qh8mx+yVRkVSdI4Z+pY/LUsOAyOsMmRWSf2Ar6pavcOHdr
/wzGxPxCobFxKp1sDeCy9NOtnJxkeIpUruzeCwGuD1xUOn9XFxmga9vmwUrJJfzb8IBb5jAXhtt7
ycOTcFpoV6EyZHCjOdQwsu+hq7PS3UKI20QTyEWECZ7tvbPWogPuzocuE4BmadGs4nWWRswKb101
XtlKiL/wJipPQrfOQwuF2C0f4P3FNoGuLVSG4L30zNtK3nuZiU5+NhNU6/haWeLNCEcX15B5dZFk
ZRjXoT8531nRt++kDxmxLBnG+6kdsruYbmPl/8U2KY1jKsW64MwdLxQpZeBTZ7KL6tTxQ/p8e3m9
ecLiW67f+OpbMi5g5jTnQDPJq9ozNN3ScPDC49z1j6Nid26frWXXS8NmHealCcahHzAzkcKu6xZ9
AZqaT++ckBc7t1mN9zeXMD7puu5efVKgYTxSZZI/K09Df2bKzGGOUFHA//lye9CWerBiXiEmJfES
815qXAKoEw8f+jFx0zmo5o/burDCXkjitDCiDM9egRfguyGfZrObVD02u6Ka18xyl6bEOtCnqs0A
y3Lz51aJ6uBjNewnV+xCY6ZdjBeblcxnabysiAdcDjDzXPNnX7b8ACcY+ugM4Wfc5dZM0f9wT/86
rjxAPP876V6VNArW8DgPdf/seSigN2x4ogleguRYF6kyTvhQM/dfl3niqdOrdNU3dzN0bG0GNPYg
UVCV/fts8L0jz+A+Gyd03iQw9xdLRRXtzIjDimc1AMCTV3m/LyAVur+9yP5k62+NmhX9wkQQwx9I
ffrjpQTDd8jitqX/Y26J/wFmfPwU9MVcpXAEVw+ZCQGvzJT+RXLo17Cwgq2dLqqv7hB91XMNInnC
nE24HIyrtVsMCcxC5tyNzt5VGAPCug7MfTvcadZ28aWJu/791TbBuy6qYJXZvY98eL2yxHf71I1h
TLNyEC21b20SIsyZ7JOWPwt0FEMT1Z9TBSGINYLRmwkaBsjaIaCpBlY6970zqwg5Mj93d1Hb9ntV
dd5O1fkLKODdDlekfCWKlz7I2ixczjqf9kXx3IgixPOXb+rySAVcM1dy2oWzyEbDlYTi+soClF9A
GL0q1H5hRa0/lqb/VE8x289JRla6WvgWGxhHYrh6hDBzeyYV1nzMcpg2ceBh1/ajpfatXQGSKLDa
GiGyQIW8C4IQEmVOlny6HbZLjV/H79XK1Rq6UglvzPvAcf27PjbPf4ZnW+PWlgCuvZ4YHb0zHnA/
CNxU72q90RsjsaWgIXc2OGJCTEBMgz8KGn80jdxEb/JAnvzvsJRMQCgbm/BZd/2YsqFt3xUjW3MJ
XjjDbCwcRzk2YjIJnxh0T+S/LAlL6h4Tzd1yOo5li9Rp28Zhg+I6WnLRgHLxi8AL9T7Mc2R82mkb
tbF9K44zbEyt1JV3Lkk4/lTFdUt1R0es/f6FpOIvQBwdslwmuG9Jygi/F2yA1nfkznP30DlxWezz
gbJx28fY6DhOvQxlxtr5JprIg9941YzzfeI1pbe/HQ9LmYUNjTOQ1IVw0jg96cjt/uGQ4PRFCjaq
N6F0Piey30FNBrs6BXeMIdFoaJI4+xI1xGLY9XURr22PCyvQlpHOkknJYOjhGtHWVbGHI5g5jVUX
DjvoaXkrCcfC5NmwOTMEouMYU3gSuhEknobcPQx4wkyh2Xk1PZmIbjdOnXXCawIx0GRK3DNPRBC/
Cwq8fRymsZ/X6upv75Oh/doRDS2kSrJaPYnWy31ItzeVPNAmBHbj9tpY6sDaK00FQZ2qI8lZ4LVy
j8c/97eC8egajmapeWuA+gaIE1M1yVki17pPdND9M+SOv1LtfPOxw4OD33+3SygNicmH0eiJ102/
D9j4afCfyih8oGb4Jh3UxHLTPkG85/72YL29fEP7lcMkRMQMRhjPgYbyqNS83FM3GCBDhJvTti68
/37SFIPpmBMZP8OVJ7hv5qSCxrAjdmVTr4El/1RT/06ZQ8/aPSOdF/nQ0erkqWjPTXihRfPR0I9e
LE+43n6DHsGDruqPsqb3VwX2al5jwS4NoHWL6gejTJLV+e+w75Jun2cAAGYFIClg2TjO/vYQLqw5
+w0E0sLauDqJnhmE0v+Rgzd88GPabtvDQvsFRGWKt1Hpx+e6bP/JPZbvVR3/jucq3/j7rdwoANbU
L+aCnrOCwcG1IXetLJuv2wbHjveultTzaPmzoNR/cEfTCACb8mxtcS0NvhXwIF+RKJ5M9XMSbYGH
jr7bVzBBW4mOpdavf3+VNrombMu5nqqfNTx6D56bQzlgaKf97bF52/3VC+3nDZ5TWHdDgvEn0VWV
Rqzetf1w7xcwRfXn8ZvTi7sMLgEwX39XYJfpVP19pedrALwRkvbDR2eoMGZU1U8Wsp9a63tKAoB8
6xPcsru0Z7BE8Id9S8Q/DH9c6fS6p7zV6V/7ABqHklf58yrBD9ieSUMBvWbH+z/Orq05Tp3Z/iKq
QAghXpmbx2Mn2Y6T7MmLKnayuYj7TYhffxb5XhzFDKd4c/lBGqRuqdW9ei0RTsyzd208/oihJxTC
yHM8LMv7TPRHRtQannbh/DZZuFIGSfkaqdTvfdc8RlW/64FvCb0o+0qR3PAcdL/N66yLTS2DxDOr
Jr0zVn3m1vQxotbXMis/MWi4HgTpPjeUqMPtdV0wUrN6YkcVaCXtvLgHlMwOmahVqDyQnW4b3Tgd
gA92Kbh3UdwLSiTRG4t/ipN0/HF79N9lyXdswqyZyHrSNpGV/K4rsvttDkU1HqGmd/ztEzNbNcJ4
SH+1oBnJpuHO7/KHkfrAYxZ7VeKS8qz0ePvHLNwWZknF8REEg/OQvUQwQLmrCoVjqnU654cqS3/b
nW6WVlquC8JV7T6COIHtSBLhFT259tnHq/f2ZyzZg5FFEbzJKS0D8sir+Htdd96HLGftSnfW0hoZ
8QI0vwgQYSp4wX6o+F5Dj+oYWzElh7gnchNuH35jnBSArAy1Pwl6JtCDtBv0A3QRaBG3rY8RFECB
GPypNQbHLUdDINF/oOdyUzGIUJO5qx41Ga2IY3Dooe/a1PqqoIJ0KAgSqrd//vs7QM1Siko5m6oU
MxAX0Bdh+Z+Aluv2TS7XqD/fT5NRk7MLwih95uSMnmsLjGP0niBZWfr0UIroY8bsj1AgWXk6zYfI
395PzVJKXzLaV9qjZxvnY5sD4dE6Ylc2wxc8z35BTH4ldzVHG+/NM6/lm3u8d9PB6/2c/GDunFi0
orwKIYZLd1BUoF8EkN4r3r00kREwQBYcUuzJKL+PTZ8fwdEtw4GXfVgThA6T5j+32YDh4hB+a62p
0pjGi/QdajdHxcbqUWixFvksfYjh52iV6fyOEfsli1HeDJush0ZVwe05Ydp9ZBxiy9s+xXB15Y66
jqYh+y6HZrgDDgqtjAn0D3x0ua14zPsHIrpK/tz9wOdB7YGy4XtVDtFXWzbWxVPDtrOKmmUUdFOr
Vk2d/aLwmj0zGO/97CSbVscslSReWdqCFtn3ABXlpxFcj2fWgFl3+wzG/R4lXeyjUpB+z0dQQSR4
v2o91ucqAJXe7W9YcHKTBWAI6lilPcVDf5THUdMJxTJnBxDrWUxWBTJUtRJMLOyzWf8gXif7zumD
lyQZnFMN6GmxK+p6WqNrWjgXTZavTvJESNcNXrrIIsfUQY9GUVj8nrvNCMpeLfYaXBY7GMOabOvC
WW+qYUpJa6TER/qDB4x9q7TSZw5WzgMHXmzFOZamMBwd/eKBE8MlXqyRFafRtYJD4xbFAV+xlt1c
2hfDxUHj2tb95PBvA+QoPs6M6HYIvC707m4b2NL4hn/rTHWQ6FXiBZvtnFoQ/Twxp98mGkrNuoe2
66F0LEkfuJONz7y2yxxoAmWtXIEL629SAlhSRa6VTOl3e/I+grK0OqAlyzoTr6HPm5bHZAQgrVKJ
HLXz0k/dyzRwtetwsa/EzAvObXIBUNseIp+n9IGAlkuUZGe3SK8QCRD20EbfAwDAV+7whV02CyGK
a4HJGnHNnD4pjjktrGk/uZyufMnSRszzvokRSj/Xomsi66UNmuBe+AhsaxeQunCI47WbaGkO494O
ILVUpZDSe6mypviY+uCxdFyrfYRSwlpCb2mZDH9mmhY8Ua14ARlO9sTB0f7Tisc1a10IC0wqMJUU
PtqGJ+ulHtr+GFf1uenwMFMWItAOjbYrHr00jeHR6cCypE1b6yX2bbIT0BHatwEkWpL2f+erXElJ
LCyWWQop7Yp2WeuMV5QsGnvXi1S0/1ijmwYr8eDChpuVEDU0PURtpfWCJsh/QOWTPo4x6v0arUHb
3MIscdSd66EgqOhZ6an9UXGbXxwOuobbZ8fS75836I1TpM7k5+DYFy9AMlpHz1HgbRobsmsrYm/c
g3nqN1PwoicB9QRNQ+aB0cLuc/UrxqJtaZEi1OQC6DXYzfQYR69N6ib/OlbKTl1TbIM1UWY4tBrl
BApcD7V9WgeOu6stieySBsi6ZVZ8uL0JS1ZquvRA2xIqtAT4d0RryAlaqkofLb8vp7VH5UJoY3IB
yMgnZdmAlTbU1US+DegPDqHl8RCl4LZQqoh+gq47uPeS4nr7m95PxVGTBkDTvtas8vUVuST2UFVO
CgRGOvUPfd83yUNeIDN4jKag6Kqw06Jh+wyCv2tYgwWzNnkBknpsKz71+lp3MOuiFZ+sKOOXeEjW
ZljYM5MboE14FNeZiz2LiqQ72FxBOaNd6/tb2C5TRLPvxAgYUgef6f2MTnsJVvtQumN2pzLATz1w
HIK8byi8YyXSwVqxw4U9M9kCNCrUvQ02t2uUqqPFp5PXXDNanQPE9SIt713vuSbVSly0cAV4xrFQ
J7bXqmqIXiOeBkfw/R1sFQyPeVE+oGCdbTvfTNqAYET/jfQm8TI4vrMHlVel92Pnyyetitxfuc2W
rM04JIJetixHOfxaJA0kSCnSmcWceiKk2xgCm/wB2p5kMVHHQurSGuqQuEp+ZTY+6ba3LlmzEcGz
gXFHykC8oJlokscpxid0buwNK5a1tELGfY+2wCh1SOSmISkUZOwBDzz0ObIAg15TQVyYwuQLiHLL
bsAAZL2krONfxvl1Q33kTKJ4E9M6Aaz/z4usBo04Y7RDqTyBTEbe7QQoKdsdCFssdw1+uOCCJmmA
HCX0dCqPPOSMfyqJfBYdyuhJhHOLzpWbsoHGaeLX5wmERN9ub/7SyhkxQItcbKdLHrzw1LKu2vGf
W2CFn+s6X6NtXPB1U2EzTyOmdNXwcz8WewnGi3oAtNmN1XHy422ZFDqb9tswg+ep43a2+OYj/74H
8KncNXZHD5Ai9bd5iSm0CTYYvwO0nZzlrBCE67TY+/62lkeYlxEF2IQ7rRQeWMUTf/g09L67TxX9
nkcDkEHBzNm6bbsNX3fLruyt2uIvTQGuzoqmMK0IUEKAqp5vz7BwmpgSm2AmHj2tXfJg81juNXH7
w/9DDGdhdJM/gMvaQj6xZ9BQk7bcKRtXI+drBasFZzBJA+pubkiaiHiZ/UAWeK5HYH/qEpT1bi/O
0gTzQ/uNnfZ48digXiPnKCLunlrqC6mRbA3A+H57gqX1MdyZ5OBAS7W2XhKFcuheQKKsOqf91G6i
6ibUJA3otZv+Lw0H2jLX+sHHrB0vEWLi+rTtC+Yve7NEpT1IV6L6cW1GV50mmZE7C9xutwdfSGj8
FgN8MzgTaVuwYiAPIBZ5lAOKKqpEqZGJ7uACD9+AD37by801HJog3A7i0kr+JUnax0dI2fptGAjg
ybY9fUy1TZkmum2dtrrK0S+/+5Gcuj1PCrVWI1gyVfPWToRD0sLyzxB5SQ5iFqGDSiwofVfT3wub
YbIHSF0mdoBi11lxEe2RvSdhqUowWirUt1VpsTAh9rbVMrkEJAc3SwF9lFfky6zgSFvLix8mq07X
eN0WYJHUBNcllqUcvBb5eY6fiV3d9wI0OUn1kKOEDdWOc067z0ODrmPBV/IPCw8Fk12gBocN6YI2
etWx1e06j7thoZIPbTG1T7loisOUJnfAgoIv97b7LJwupiInxTU1oFOEn+kEMCSpkjasZL4N3kdN
AF5t0R6k/DW5znXhWNBul9BsbX+WfroRpte1nbj+gPbcJOP5Z0TTxcFx3eif2wuz4CwmlQDI7vKi
CWJIe0pn+gGoi9jTnj9O0SqUb+n3Gxc3GNVcCN1azrUmNaj7koHdW1NDt91LxHD2cgKYEkLx7jka
Odj6LDS29CmyvFMc/Ny0QiaOTo99XHhwkCuR/jOdGXG9iWWHOnf0cdsMRoSONHUC0bc5xZv4T7al
s9Ns/pZIN95MpionBS7cAVC8T0PR2M0v4N4TGuyCDKwz4/72NyzEyiaLAMi6bQc9SORadtCLRxgr
Qk1t/sVtph9p7VabcB7UpBEAfSaTItHJK81tFiKrzPdVkeZhoWW0cTdmO35z0wY2Lbukyck1c6f4
lGvZHPym5Ie8Uv3KFAsuYQLs8tKPAfdq41clSf2Zor01DQdR6vPtvVjwaRNFp3qpcjBEu+fZYlvb
/o96QbwLPBx6tydY2mzDpdUI/TqsEbk2vfu9g6DgjnoVP2UdLfdZsyrOsDSN4dvJWCRu7VK0f4ri
mhcqvesb8o1Tnd15fZZs2wwTDCddVvK2DngagiGz5d9z6eXyGxgV10LnhcvOBMKBtc1XddEAt2L7
z7XH7TPPg2AnUxyC1jB+QUAdgHQ7KV9u786CdZmEAoBJ6yaImuQ1kFW991za7KFJusZ8srApJjJO
0UwzP8/pmeKFtE8qwf8TIBUInUCTu7hv14SWF2IsE/U2eWhYQPGuvFZyvPOz+gXavgh/5HgE4STb
1T7EZLatl+Hwtc0GdywJ9IiaEShvpwWkZGrWuMqWvsO4vuOAsJQlQ/JaVxUUWGzpqUMF2egdqDCC
D07iW4e2i8S269Amfx5eEowCAaBHOB+l9O5IxPtDNMn2WLnxGvJy4XQxQXBy6NuJ4F1/BZhvTI8t
FJVPkI1L2UUT4q9FPUuzGL6PZpVUSJX6ZxDrlwixoZ8FXSpUb8HBt8nx3b8wcZ7leVBCda9acj+M
LJacPXDN7rdYlWvi4ThiV+Imgl49oD76H2BxGrx7z+p9ay099f4SuSYeznZ5DD4SgeJI1BcxDe1q
5jJFkq+9iyfIud/+jgU0uGuC4STvvb6Rsrg2mfMNSr7dMZ1E8LkTkNnzIyC7FKRY3QwvUsct+88l
K/RRxPLn7enfP8xcUz8Hj3T0Saguv4JZK96nvL73AnSHbRvc8PxcKi3i0WfnPKqgu0fQ5RWM7crC
LW2P4fi1NdapV6XsDJBXHpIhF4cZPZhJ0Ptv+/mGs/cxikWVm7BrjQ4JkDiO7n2Qgwdu2+jGJd82
5UizpCiuwu6ai7T6+vPmFgbXBL9l+VAXkI1iVwBTNSCIw6TCJMqjTXSgxDXhb1ClKrQ32emrcAok
hFmdDei99JM1CoyF3TURcKpO3BzJL/9KM3GHjL3ceW5zduwyXTGfBcPn833yJgwdq6QEWj7Or7x3
UGy0XMjXh6rm9LRpe034W27pEWz3OJ8Id938CE5Zkp58y6bTt20TzCv35gM8t8CzL5ApOt3q8S5G
C/tnhLzdiu2/f60CTvPn6L0vpRigafbqWsoWYeK7qDpyvxxCSJgM+c7ym+rDQNiqQS1tuOHOQas5
AyWNfB2yFtE6JIlCNwMpNsgiov3tFXs/tHJNHgCoLvrge2Pe1WZW9Zg1kQ/quqDRdE8HsBnsMvCD
bpJZgn8Y3g3I4OBLB58zZxbDQbGfOoFGKCP50+2PWbJf4wK3Pe7HIzq4XmskrmrwRzdi3LsQENoW
h7gmAK6qrLpBiMiuLj7mQCh0r4KoPvGhWTtDFrbcxMDRiiqEZ658LSPxMy9xsjLL/T5E22hUCZSO
/zRiIqCdCgWn5DUqeq88lZlH4zu/ku220NY1YXAur+XE7Ch7tYW27y2Agv/hU5l+uL3FC/ZqQt+i
uvJdEBFmryUM8x+dQhYiydPi34pF8alu001cp1gmw9c9PP+05WX0mldoeN+3Ue+UZ1AalXLbUWUy
AhAniuLJi9NXUjfRoaBl9WSDbWiT9hF+v3FPe2XRjDxv2FW4LX+qu4wUYTxy9b0ftF6b5P0SrGtC
4JhTu37WBvZZxdmz0uw8tyzYsvxUK3AzdP0H3j4WoPK8vfUL3m0yA1gFmNol0fGr13h2ESbgLYsh
x6K8bUehiYDLraDzBodmr0ST9kOpGCCDIIfNp7Z9Sa3BPmz6DBMHlyqXSpyq7vV3abTRwXjfd9Gw
kuVeWKS/MHCtGt2MpfKV+wl4gNuxhXBelGSb5BKJa3b4R7YPAG0Gkh93wD1YDv0xi0FE6merLMPv
1wYghDy7/ptLvPSHYSIe9EO9ofzeoSXqRaa+OrAO+T3uedMlBSXOiVk/BlXKo5tG3zdsDOY1ggdA
mpEQ9SCxHvjAtAuKElff9F9uD/7uuYXBjfOk9OLJD6Bk8ysB69dhdHBh4KQkFx3ZH50gzY+3p3n3
+sA0RsRAGk4H6ScQmM5LdOnm9FcNwgIgRgUJt81gHCwgk+vGTg5QU+YtAk+/scb7YHKsLvTTql9B
KLz/AMR3GKFCqicPOj8Ul9KAl4B1qoqmBVSl5yX7N6jGSh4RneTx9K2qM4asTBYhlsx2UlVIbIZR
5YN/9Wm0rDElK461tLJGbAFpOukzqO39iiY0K/IseAThULuzBvl8e2EXLMQE4gW1WzpMFPKXdLOe
f4EqmJ+Jna85Sf6NIpAiC6kLtTLZu8eEE5gICpCR0CDvO3rhLZQhoZL8Fd3Vn25/yNLYxt4xNeYS
mtTiqMEyeydKlZ6GaPpxe/CFbTDBhLWFMt44lRrSM2B5ilBxiVIUQMFy8/X2BAu/3sQTco0AktOo
/uXambNLkyE6ONUa1HNpj+f/vzna8iLuUNlJ2l8ttPZalI7i0dm7HrqB9rIuHXvfBRF52fYh8wq+
mYuDr7QIxlkLwWZ2WKdIxkWl+rJt8Hn13gxeMAUacHfofllN17b3PYfS7JG7sl0DWC5tg3GQgQgl
JdopsM8VcqNKqC8sQMb39q9/9yHnBCZEkPQZkBhspJc5ZpkpC0tngOI2e65j/9PIo02oAMxjeEKi
mONVtA2OPMqCY0IZGNUopFmrMf55+0uW3ME4lWxRuwLE48ExL9WH2oEqWtumz8WYroV4C/tgYgW1
dBW61gbngtD3azvlQ+iVq1JPS4MbRUgQbuH09vHro6rjp9xp2w9evto5sTS68dKRbKg1RF31pU3H
5oHFtHzqyrY93V75BVemhitLi6WqA4PTEfQwIPIgCWTpGI2bQz3m/dHp146MBVv9CxBYBhGUQTp9
Aa24sPY9Ud1HFVDonLCA1aF2NTBvMUn167bvmlfzjWczwXUtet+5RD0pLzmLQR5bpZb4bueD+3Ea
WPXz9kRL22N6OOQkINnpOpff7VKz4mHRIaF7e/AFvzBxdTJKbOhGswoMlEUP6nd3si6qaOxs72b+
muTGwheY8DoNGY8xiCB2js4H9j+ZeH/zJ5jwOt2q3qnKURxrCtAIZBsv0Cuuj1bsPd1eo6Wfb/iH
QOIQ7OsViB16iSDrYKcg1f021l7fbiraOoEpypMnCa0gMGtf8hpYZu6lyaH1iyFkQSZCF7neFWdc
+hTzrvNzASotwo8cpahdPWX90YuDNcj3gjGZ2jxMWY7vNkJfypT8B5YKvbcZPWTjar1jaQLDFWy0
3guU5vR9z8ZyRwfvSQnElpuDGhNfl1gu+kt4Ti+isdSJDNzZR80mODk22bjlKtBHVVDH5Eno+2Mc
1oXmlwyA2R0bRL7fZqvGPWe1IIoBlxnmICT7NCg5N5OQtbLJwlluYuvE0LbN5IGvOlf8UzTocI4H
OE0PhK8RqixYqAmpg8ArWMrzzjryhKILG0mfqdwFbk92mxbIBNRRvHWiVjf9Qz2Mel9Aczdmq3HM
wh1kQudEZCWQlLf7hyjwq0dW0mhHstmQKLiDBHCVYeZj1m1fYviyDcHNII41yM9iVGzCsS1UmJNm
W1RswuZsNMbnHakwugTl1NmFpMpu7FHKuv3jFzzZpKnjHe0hW5nX92C+0EeVJ5BrQzX5gz9Za0Kl
S5ZE/rygSValbtdQ98JIi6N7bkEsprW4fun3G77MEjRqpLktjpAY7OQjo3XfHDi4nJ0P9sy/vrLH
S9MY7kyF9mzUffA2ieuPwocaAUg9w4pWK/mDdxOTDuS4/1wjJkQcUbB1RKheobsIxEVxiHaUH33a
vChFn+YFq/piv85P+Bu8+BevCqY0Ylml0O5QVtF0IYLxKQ6hWzp0J42D3dpZIhHxjkduxJHJiPUr
BIbn0mCvZXmPlkmHHsF2mtmfeyew3V+u8D3vMGTdqD/agTOVPxFngMBV9nOkWVbd2Ic5+gHFbojq
etxnGfKvj0PDQPVw24wXbMwE7+VWjdyLjAUeLrBglqBNBE6TbkulmLi9MmvQDTj5yam36xL4lN6n
STfuQSfgZLsGbGjkv22fYRwlIknYmESWdexLgNIilMVBN3Z76IUj0VT7AQAF9IR2FJ143dMDZBrj
u0T65V6lkC/KG7w13HKSK6fK0na4f5pz5CIKBwYxOCKPz04AEJTPQVarbXGgCd1LHMG9MQqsoy5B
kp6joBVa2fjl9jotePrvBN+b5wQNwAfbg4PtyKEKHoLm8qoSnOp1u8ZrubQ2xlGimqkqeIk9zpPO
29cpnmE02kTKBN8zzpG8bLq4m3zrWDv9Afm/h0jR+1xlV2Hl+zFdS9ovLJKJ1gMpTOOODoIDe4Sm
PZC5D2x+ZCdRc769CwuLZMLzQD/NO+XExQVhh96D5ZLtBFIdtwdf+vXmS7hpbZytyjq2nfipCoC4
c5QsK650eHuCpV8/T/zGhjiz0Rg/+OmJtC3fCSjRQcYgWbkqln79POmbwUFhGVUOWiKPAiXQgxzG
fyJrQrVhLLc0U8zntzFBZRdEukF+EbPKO4XK1i7v5RpUamltjGgAusVAp2V1fuElGu2gPZuFkU6f
by/8Qlxswu5A1mBlrptaYMAcv8wZJtvidz3z9va41kS29PsN9038iNRu5MtT73aJF4JBOEi+VJ7c
1vkDugfDhRUHhwxVKr/YLZATdgu1yoatnQ/v/3puAu6kT+ySQbL4ovu4PNlJZ4OyRh5vr/7S4PPV
88YyexfXbm1XSRQmuk9fosZ7gMyNtanaBdKkP0fnceO4QDzmF9qk6QdhQ0fJE3pbEM9NCB0Qx1CA
gpjRsQZV5o7mWfPg6CHagsjHns4r9nZl0jydZgTRhQ04EHoHqW3dIfXm2N0aP+r7xwIPDK+FDJDS
3ugWp9aB2YB7Gk1WRP/XVavNpbMB/h0w8sDwXOW1VRJHWKI8Kb8qJaI79NOhWSgG34QApXnogI3s
zu0h+uY0zSaIM5bOCPDzuPG6dhhLPHWdk43brAS/6MzCaiE8suzhn222a7h1mU0C0o5TeVIK1bLc
nvQB5+B10+Amzk6UkQ3unbI8Afr7ua8AoWzYKoRywetMkB1Hxrt0Rqc84a8OaTf/pzVAdHvbLzdc
2o5wvGky5Ze81OVOj3l0cB3+8/bgCyZroutIGf1uq8sviUjKEI0xGvGWC1JfCGHut01h3MStcmoL
pKflqW6QA4gkiv4s6T/7zapK7/txNTcxdqyIs4zpoDwxECODCjMUQ/+5b/s7KhWkH7ZV+cC3bZwg
dVN5dl5O93mHgEjEODcAV/rv9iotmZDh2Xkd+HYNBtj7lrIn8PJ2oSWgjLZtcMOB0QcKiggvqk6q
F4/cEmXodhPbOLjhtjmJvbhDIHFikJjd2Tz4+v9AdS8siwmea/umG0hnJWcVFMWuB7bxmEnGV0zz
/ViFm8A5lneZ0/AgOQtePdR42/dD8VVW/M7xwQJ9e+0XPMzEzvGiGKXjqOpkByCznTXbygniFn5i
b7McEzsnISpkA4+Mzc3Sj/Zc2G42W44JndPpIKKOBPWFVCAsk/bcPVUPn28vzdLyz5v+5krOhxE4
59Rv7hVk36OTSFpEc2hoylVxboqob5uz5VWAhN2ebsmWDP9lwTBByzBB5Rl0fuQOZx1HGkxK1zls
m8DwYTBSI/gd/QoZHJCz22wWgZu8522DGz6sSdGIZCKwo2m0QjnhcLC8TdwrDjdhctrKOMSbc6g3
Q94l1LZ8yge5SfbM4SZGDgTJCBItu4a6ONgGo8iJvjZkyFYu9gUjMqFxaOXkWYVG3Qs629EFaePB
h0Z6SH/sgvldv2nxTYQcjaKKjc3cXoCg/ZSP0DvL865YsZuF+8sEr0mOVtE8q5LzfERICkgke4bU
7llH7q/GXsufLpi/CVWLXI+UedM0l1bDgHoniz5W3arU+8Ix9xdWDWhdb2jiBq+aIdmjPeljjnwX
mj26f29vwdIEhvfSoYOVonx2oZ1FELvLiJ3sJo5+xvGYnbfNYTgw7VxcX0WRoPt+5kvg8UeBXqKa
pU+3x1/aaMOHOc2KPkhGRBBD+6gAiguV7d43mTwMefC4EdAJjzOuZE19EqEk1VwErdlB0U587LKC
rtEILGyFiTojjd/yOuibC1qQP9ktQt52DL4OMfIIt9dpwVRNwFbiEy6SoGguNUewXoBKuQnSTaLo
DjfBWmVftv4oXJx1A6CgUoyBDJsxddaAQks/fj6o3txqKIV7zeCm7UWmVlWEjMTJsZtqgB23Lc68
K2/GtyvdKyn66T4pUS6qfbCU6kSvtKssnKYmoVvuCwWXhZfZo/cklH/ElXz2s1dU4d2V379kPYYj
1yCBTnTnNBcylV9LlGgfEg8vV1ACr1W7FtzMhGrxynGiAAzAlx5IBRBk95/n0sl97ZIdoqXgAQmS
jdGdidaSbTICGDbAo1s7Bb64CdGA1u42vws8w5XRD+YwNbT1CczoaXcqkoj+N9Z2v5YLXNhwE6sl
26IAB6Ka7jW6yUPbHf6de9dBV/HVLr2VY3XBI0xmN1sxGwUoNz6LZiA73ZHhPOTNGqfb0uizFbzx
h7wWXRlDuPWsMj87RZSqvdut4bsXTMlEbClZjTJQJD5DuexbDtmLECHxHVgF/u17GO0kg5X01NJE
hldHHcgchIzTR1S0vqKh6qJH+6RGKDkE6RFAgJVplhZr/v+bxSplV/OJV/WJZLINczANrZvq0icY
ji18aC1rr4HWPSNMhZUTc2unxrQ7kIYl0QdwNfUXn0xoirl9Ei6cJH8BkkH+3eJOTc5lAgrwnYYs
THoAUzoaMcAQTLalpahxaQtLNtxzu/aeuBq87mPefqpsO9+4IYZ/q0B0rV8p51wWwc/fQXc1rPJf
LOy2CTZri0qi7aVxzjYIoaNQoF1P7+I06VbywQsbYMLNqMPRisJ6/HhQ1O9J60M/CWp4e17yNT7u
BaNy5/+/MVhbDXaT2K1zFl36M/Ha9ETbKZvCJq7anVcoEPk7ftocNlmUiT1jZWCha6clZwU2nVM+
w8F6VesjmG+SlSmW9mReyzcflOc8a6XqnDOPLRo9sawrglMi242oIW4iz3JC6o7XPiZgULwVaII4
gaG12/YSMvndauZRFqNyDaUOZCNpSatdAA2d28u/cBmZkDOWCycThWCXxJuiR7zjql0PEqB9bhXs
oWtWqSGW9sBwabsrMzt1shgPLaexH0um2S+p0Tr75fZ3LI1vODVPuykFzrO6V03wKOo83QVxvdZy
tjC4CTyzZFqM9jhRcOmJCfyPNSCRYdB0/o/bP/59vUmH/wU7Q/xk9yO2mFaAqNqzzHcuonY/v0xL
gGASv+BghWHuDif6M/Wg3sFt9zLYq9R+C3ZgAtPafiLp1AT6Xvl9HEpb7JSXHljs/vJWufGWlnGe
+40fspSMWQBl3TNHB98/IG3xxjtLksbaFkmbTG6axXIoXK+7kKZAWqsF+qqxdlpYNQWJMR/dfjik
Kpjyje8CE6WGE3hK7cDX90kDSAZza7Lzifh62yiWVsu421k9Noq2rXfpI+ejjJFk9ErUULYNTv7c
Cl3GoC1mpXdxB/Jr4L0MZZl9vj32u/cHeg/N47b3RJTlsQvLnX5EeNREpDgJkG/P6lhgQ1mBJ71r
sZhmXrc31tQ3+QC4gReDxgHkdx6frFBH7Ks1QtMIKoZbYAGYxdgFOjVlXsatd43aFiKzQoGw/zR2
bbBWq3l3mzGBsRN1BvYMAbnCK5740XlmG3oNRLxaypoX/a/yJYY3zl2utacz9OSCAQG7UVZF+6mA
bh8EEpKVkHBGzr03g3nyChLjFWClr2wYhLtvWRf/YznojMdVDhrb0jl7wM5p8HiupU4XDMxMhtiZ
7yoVOew3iVmUxOlZ697tQ8XEdaD4JZO/yiq3sD1mXsQpWVYiaMheax3b7c7nXgUi8aLnWzLkxDVT
IwFv0FpTy/wV4m7AWOIAo+jzK+vrbV9c+vnmkWtrtIZkdfbqVJkz7LMAYJFjYcl6BZazNL7h64Ol
Y9mn6L/HOwrbEDP5X0XqeiVSXzBeMzXSCsGHnCbydYbxDQfIWQ0NiIVaSp/IMK5twcJB4hkuzsDQ
4pOe+VdXAd4JnS89lUqG2Og6Bbl3PDmob+ZTZUfBisssrZrh84XjghFUlclrKoT2wzKYmYaZz3m3
37bthteXbVdy1nRg2FD1VIWAU6tjH4E2cuX6WNoYw+cbPyj8iZb5dUwoACl1VtWA8xXVV9BWr11R
wfvnipkm6ZMcxNLZKK+0g7rRfHpR0u/qrmSHEpJmv7V3k6G4WMra5ixm0oRWw9g6YHw76wZNdBkH
QUwQDHwNHrqwaH8x4eOlDunYCf34nffczBwYc6Lh/8EZsmDIZubEdxyvS8cyf6UBsXZN4X3zg6b6
luFFuiuqnh1vG9fSd8z/f3Px4iYfC6VpfnVd7xsOeXLJO8V2iZr06fYMCwc8nf3mzQw15Dn8psGl
G4Cvpzh0nm7vWCc8vNhLpDlagjT+UKRkIxeKSYOfx84AabwxeiVukVihw7vz4KI4veItC+5uJk0I
LqcCKXB2hSxx+jEqu/jZKoNNRSbimskSylQ7lR4oPRO8K760bRHcdyKb/JXc8dKPN1ydZ/VYQjvp
f0RopEV9z0c798rgC6ZkZkuoW+S9V4EKDewwsXMvuO/HEtKzbqfGfQEKi7WJFr7CTJtEU99D8x5K
2UpY7T3L7LHaZaCrXIM1LH3IbMlvLDaotUT4BtZqu7XLuwxqh59KyMD8l3V6zUiXpjCu8qEp+KD/
j7Mva44T997+RFQJAQJu6c2dtieJx0nGuVFlkhmxCQFCbJ/+fcj/vfDoZ5oq7ly+EK3laDnnWdw5
/ZmTRjefDWxhzQMXEXyHEwh0eVvBt/ad5f9vuqK7ieRxk1U/IQ/7I+NN/BU6lS+wtthy51jZpuxs
SUuc1BgFEdI0l9HFZ3mVcALOtWFKXzR8ZjYW19qcW+f6gDfI0KZd9MrwqP7AOAmwa8DRd0tkca0f
1ineqgpWbylnrzREYW6Si4aymMRRmraC0UXbbTx01ibEOsy1U5Z+qeLgdQbw56KhZNETmj+hRlee
7u+3ayNlxTiHI1MEg0UXHI8evuEvgtdTfezSOmi2SnS/GRfvPBPsHApX3AEFUZWvUzOBuac4XFth
WMhndfMXhUi8rvrfZ7poq0+Ltbjx8+eqjx/yzPnqw2FlV1ftTAsJRAjYnQmuzJ3UI52HqgN4p5u3
YAvvS6JQz06kZDVSEJGEYEE2qPnJrzuQ/VU6ND04J07hHdIM6LxE4FrWJ15LkVedIO52hn8ctKrz
SNJxo6cry9NmAxa0iyL0z30aMjBcogHVXMh8V4dZxr/ABOX7XgB20kV76dy6ecFeR1mZMXGZcf5u
W5JvPAFWlqadYnGCATuQ31U/B/DcYR4Xjxkz3/UMv5qt7N5KfNlkQOMU4UyZX/2s6vBWaQpeZhVh
2EK20+zKs6X0dUfqkNS8eG1cJCVFl78E+b7sJFactT80bMJMZ1Nw5aRqoRgMTACrsy2porVlZO0N
dNIyNQqjw3z3I26vzaUZdNOco7D6QANjoo0738os2FxAQBkcZFi86uc4OfVBMre/mgqFDTFlbrrv
RLDJfwJCkHPuB8FrXRmQJN0iT+vEx4X2edfmYvPxtFfnKQiF0evAa3KM3DQDqVBNcFm83/7Kk8hm
5DFpRuX3MxIfua+/ALM3tj9MD2O9QwCQ8nCMwgnmoyhnOtBNnSFE+bHOq9Bs+NuthKItsE+U5ziT
j1u48cLiC+uHbLzkvSvj8/3erdz6ba6ewc6YDRUJrsJv+oPxRffSlPJZ44JwzGOlzw534i28y8qy
tnX2hzFzCVxhl6HUkJeFpUkmIOc/SfXolM2uQjn1bM6ezkzeV5Awuw7h9EPifX9wxZhvRMxaF6y4
L2UO11e4I796eUBOVV/6pxR7cDKg1nXUCxVu37xYO0DE+1L6Tql+6nH+wSXEign19Yeul+Fxcrh8
Qu0/20jhr+wCNpMvQk5BO8zHaaLr9FKSxvv/1gF0Uxx0ZRnbLD5wf43shyp4nUoPiZ0ybbMPeB5U
W/COtS5YTwHt+AULacheUWn4U/jud1gzHbqZ7HyQ2Sr7TQtP8iyIIY8c1/0RMF48iINo33FrS+vr
QbYB7HP9Vw2fjjMjICeYDkoL91fS2tAv/3/ztBgdRSDXALVL+GJK7wx/Fi4/8YYXxUZibSUXbZP4
IMBTgNgfsFc3l79Y1IcPQ5+fgFb5oFH7YQ7k9fy829sd6wFQjdpUo+OqnyBTQmh4qH3P+SRdmH39
2jdeVoQXpComCAn8X6JbqQoFiBqPgV00AuoRO7CdAL5HzLDXoC5Zh4SncNSxHRx/3wBRm9RnqkC0
eeSpn7DE6pNKDeUvSYNwV7qO2qw+WYq5KiQyEyqKapT5YCEdbxs3vb+70tgK474jklbcYNeTYJb1
cecnPkS2PnO1vFI1l3/tmWNqE/zAjcoNdPHZteizOGnGkT6MMGY+3m99rRfLJvUm4hpwCdwhCIPr
Yt5VVECAwUT4M8SQnuIGiOp9H7HC2jfSGXWsw2vjA/xHcui9cp3+4g0ZDm4d7EG+UGpT/Qhr+cL4
Cq86n76QCnUSPjZP8cIJut+N5ef+7wuVxlY4cxg+FLLuwyvSdP9OcertlSvEj7ciWWW8HSup+Tcz
o1iZNWnnJa2ZdumBoHkrktE9kwZ04N/GKE0/D9FIzhAA7Uowy8z8edfw2HQ+mfow3HYGeMHVqhpB
GmEjNBe1X3y93/775ya1GX3+nKW8pjBFyHL/2+/5lVL8ys0mDGglFmzZ/KwuBhFGKBtKsaTOZA+1
v5snMUJnVtEqgOMKiYuNZ/Fab5Yf8TbwGAwxUYqmT6zJ4G48su+MzfySxptRt7JcIyu0fe3RLBMQ
x4E7mz5QbFaAZfW7ypLU5vcZD1rzSNaIv1IalDBumjz/UNIA7J19k23l5nywmWuiouCmDSFnBhre
B9BhxBGV5K172Nr4WOFMUz9roCNInwwUBhPaAdLeh86WP8ja/FoBraNgBsZ/ok/oADwYCK/mT2Zo
h/wwjm70Zd8oWWGtYDEtpngOr6pe9lQZV5fZHbKki8L5eP8TK6Nks/3U3AV5nA3OtyF3+UdQnclj
HbXNeV/ryz3tTRRoA55NnHHnGy7cznVWIZx6qi2O9MoU2DQ/UUC4fppZeIWjR33IVJMlMNV5aRcV
oX0/3wpi1TpFLzXuX1nrfuQUiisoC+17G1Kb58copakscDTrHCqVieqraTjsRi5QWxq/KnJZlblx
vrV9Ji8my5szCfSf90fm96P/ncPS1sXPDOo1MvO9R5xsODDjJ1URaB+z8NOQSwWqunylI0BrjLPz
GJJLNwBKmOa42MwCNk2j21enWm4Jp6wtBSvWQYiBEF+fyl9x4dAEZ8Z4CYfFQy3bNGRY+8T/BLzn
Q9A6Ln5Nee76SdP1f7DQb8pD6cJY8v6orpxQNicwC7owylohfwHclBfJ4PGvOJmiI/dn79nddLNe
+YzNDpRdMBRRk0JTt2BPsvVOJIKYgaj56+ygsrqrLzZJkMuwDdq0qn/qkLsQDGHq61QYMiTga/Jj
2nYQ1rv/pZUtzGYKNnGZj93c+ze66EpIgDcSeMmTjS3sd0bonZVuUwU5xTGoa+JdfR6G+VMWk4AK
mMxFXYYNJx5S9pUS0WTq1oqpaW8Cil9TCivvEPiRYxn5sv+bNbEsp4S0Q0fiEy+Cnm0E4lrnl+X6
ZodNwzIwkSf5rzwveJ0MpjSv4ZyLjQf1WvPL/980b0Lt16ow/g1kjKk9mnRsXfihUb0r30NteF2j
gCAibgmB89ABbzspWjOrF23KoVioHlPsbUzjWkesHUKTMJAerfxbI4E6BW9lOEJ5dt9L1AbZAaYE
Igm8Zm9sLp9hftlfUeTcwtet/XLrEgBKNuukjmtgeZzQPfhYUNUllZGbPd+Pn/eTJtSG0/lz5Lvj
3C8GccgsfVpKczoj/OPUF88q9uAP+n/0+RqbxP0vrnTJBtUZRpu5nQr3nwB2AOeW5sHDbv8w5BP+
u2Y9d668Noaf2qSNGP6IRSFFMpu6LR72/fxlX30TFCqv4moC6P+nSUH2TGikYINeuWqfuRANrJg2
ta4nUtfuT7hRQAupdJxj67jeMRiGXbRbSm1kHdLsqK10kfuzgx0s8iZ1SIND7YBJRJ2s2gju37Xd
d7ZOG1kXqqD3cPsmeTIWfStekE6p+Qmz36g6KWAnoV51L3MQfiePjkNwAoRFgdRHq75v8SBQbU0e
kJJX/OBX7fCPHH1VHEXRhfMX6vaOdxNuDl7HrPq8fab+1AKi13BfoXmUYJF+OgBmVcrhIFqd8hlF
kbYVAFT7OYPPjhpcWCsFlLdTf15oTew86BoKaa4DqP3GYlk5bG1QVoZTcO49Tm/cndmHCep3sNOO
0g8KurVOs4nzXfuMtWY6mJyxqna6f4K6qeLTDAHhOJnmwuvzQ5erKP7kU1l/3RUANj4LkqwomIQg
IFAeuNOliEHKPNSgjJiNNPT7hAhKbUQWYZMJ636GnZoKYR/TnMiQN9DwmGTjRd7R8+aYgTaJh0v2
UMSlGemZ9ApqolcWdC0zNzC0B5YdvbFM8wKm02kWnXd03mW2FRviPo/SyDUPDM7f35hq/DlxNBV7
xhbNW/dMwudq8OdUPkT+/MNUcExOTbrldPDuxovGrbNkmIvaK2M9Xoti+Isy3JSC2N/Iz727Al1m
vySRjJW6pDWomk7eJhNMWp3EJ1N58mpobQZdj63y/gy8exXHl6xXJdwhTVBkRfNhwXLchIizP6JU
j4nX7JSXYvbbEuYowKNA+/majZDC9KHB0nUQMLn/+1dmwZaPwdIeI/iej9dm7AOgvSGJljuQW7/f
+to8WDuBiQuhO/Dhr6YsnxvK4F/rNellSZYGCvfT+19Z68Py/zdnIMc2EwMrOV8ZhKaOAi4spzjf
Il0sJ/X/nBuYYCs7xP0x9QOoSj80PTxRCsB+p558BI32EnHxcQRNd18n6H87gYozTIp0OYJ2lRVH
IuB8XzXq077GrUAWZV2GcybcG8n4kwgnlrQCHpT7GrcCuWkL4XqpgyymAzQV9DbJIej137sat9+H
GqoljSF+fxXVXLQX41bcvQUipXLjYrCyeOy3YVamaRoOwXCNagn3M0FyExzhP9D+ta8D1g3QVH7n
9uU0IHqRfBVy/GJqf+uRvvbjl7h7s/Ip6OlBz80IrRg8YQUsGc8BsGvH+z99JXpt8hSpIIkNf/nh
SlLVXBSsRZ9QvoSiiMvzYwqAyb49yGZPQac10w3phyvTsCA21IgkZGZj/Fc2aPtVp0wVehW0Zq/a
F+RGe5M9mg6UzHaOtgxR12bBCl3apMalDtHXIoeVxBDm5AhQ+o/7k7DWuBW6RedyDxsVEorG1e5c
nzRMDCh5Csjg1luq12szbYfwbJAb7bvhOoj8I0ujTxGInlRWXx2yZfmw0g/7ZQcatVfEfoGl2i8W
XwaJKryDt9BI0fu7tP2KI1Azz1FT6a4LOhMka9gDYaMew3MEjupMOZKZ1b6N2n7SDbod6qkZzDWC
q+FjocAsG4bJ29m6HdFNCtTJkI5XU4NgDbnw4gy+9T7xFWa/5oiX6dbxxm4pU8eHRaZpcoB2DrLw
5f5qXYk2+y2nu5ZAAazTVzIN5ScBukfCwCqDNnK39VxcWav2Q25w2lFNAxFPyhHfBbyaL3jIxQ+1
CYdLlzVbvuJrn7GCWkNmyrgIgyuB3MdV5S77qpmJjshd6wvyUHILmBCvLF0rwKXv8SANcAAVgSTh
rTH5/AcB/SdOdMfy8qCg4wDOVwSskwpjk392+Ki3DpC1+bIC32dFC6/jZrhKwBcSgfJdwmv5tWrk
FuFk5Qs2dUrASxngVVXDec8vX6KRx5+HStanHinCLUD3ylzZZCnq1ZQOPfb4QcnqyLn5U8H38Kyb
6CmNmmBPbtdlNmcKVz5edUT1V9qO5hGaDX2fzHXb7KrwoH0r9H0kAicfJnlXzuAGIuFZDHXdfVaR
zF+m581NgRke+oB+66tsIRul5j69/L4HwndRPM0gRu+Kf/s1jkfX6FESYLYjFTN41gDHWDhRfgxA
49/YItdWlHUjV+mUmmCe9TWLe8Dm0/jT5MIvZVtFe+0DVugXGfMqiC/DLBJJu++codQZ9FF56Jkk
x/vjtLZiraD3Ucp2FDRMrvBJyU486sxZ1ryFSjqOxIGOW+TLta5Y8d3kRAGlrvXVjJ1z0FJHJ9Pr
8trWEHq835WVo9fmTRVO0IRNbbqrjAAubLq5RI0IpzsbzXwINbumi1t1vPzr/gdXbhI2f0q1oVP5
camvvgcyAQ3pN5r180aQr0yMLThjIjxYgXUbrmLRfleDBIDdx8SIzB1OQd+I075OWMFu/G7gtJ77
K3wokP4nELgIBCzu77e+1otlObyJdlr2tVNN1DxkbT4/0TrSD7IJzcmF7+MnD8/BjeN+be6XKXrz
nWgcVVbEZroNGuDMSt0WFyzR91+qxhxcVTzPrPp0v0trs25F/YRiatoDR3RVnfgGKN908AInP+5r
3Ir4afbnUQSVvoq2qBIB30Kg7IDq2te6Feyws/dKrqb+2lRg1zRTGFwg5bDz+e1ZIU5y4pV9k2G3
IlVZJg0foP7v78PJuszmSg0Zz3lGZX+dmK//QI61+NCPWfCwa2hsCpREZaEdh+V1E02Y1gYDXy2G
FPdbX9n9bP4T5Ax9MEZyDLwIhoPMIUDOa+i2jlP66/4XVlalTWwCJZE4uZjnG9QB/ixmMiejCsjO
n29F8aSAau/TCYOD8Q9g6VC2J1lCmLdMoeu5rwNLx95EMEPFwTXcHS9SuhcOqk7iuLs47Fg6dsgq
MFxIk/bXosa1LBpadiyG8Oe+H26FbDR4mVMXKG+SEE+ZNhzn01SQrQ10bV6tkBV8RgF9ajD0DE7r
gFMDxyPjLSeotdatkMXG75M8a6brkMIJCmWYMJka75/7A7Oy99vkJaQpkYFTZlk1Q5MfaObml6nS
Drg4rPsWRnu3NZvBBIsvF5C/AR+CLruAVJcOH7wR+v73+7EySDaBSbVKVKjJ4ipJqgb+nw39tu0H
sYTQO1ldm72kJxmGYVfht2cdYinqPVhORClWfwjO+r4OLN9+E1pSyQaG2stEKOV2Rxq22Hly5MDv
N7/WBStyaS11hXvDdG2a8EWqpZZHUB+v9CZIdeVlavOSVA1kFImQ2NWx+E59oX7wtnL10XDoUSQC
IskPvKThfDBg43QHJ/a2bHLX+mYFN/Gh9MdFO11+u5uSIfIOk5P3xz6Ytm7Ga8vLinC/gjVyWwC2
mgx9+j2jQibjiEG8PzlrrVsRHhFS5V0JEQolXH6EfWfanbyoo/PpfvsrQW5zk5QDSZCiQr1TGvdj
VGcPi7ot6xVikW/5j659Y7n0vVm/U6SC2nMajBCPIQ6bwdI+wr3ls1/0n3uOP+53ZUmEvxOKttFY
QyH2V+l4uqCMGyZ+TX5Mvec8KUBLPtQ5nl01InTjWyv3VZuvVMCCJI5nPl1En31cBO2Weo5AalCF
/mnRW++6LanVtU9Z0W+0606Ox6aLbooTddyPDTTpF1VXkwUvKQ/PXbsLIO0yYu0E/pBFKYW2FoTN
4AU85V12bPNhY8hWQtGmMdFGF1MKbx7YU1bcO2h4itOzFGF7HF1RDxtv+pV4IVbACy/uNbwHnEc/
AiITjjH/4Da+5bu+1rgV6lE+z7MPr7zHJkD1Gmf5XzjTt6Dda8vXinReQV2zaIyXJiRmj37wkhnz
52Saay+G8zymGxj+94MxsOlLNCh6XRsP/gYKRbZIBjfV+TdAX/OD4/Jdj9/AZjHRtphaRztYow1k
xbPxy6CGY1EHj9th8f5cBDaVaYJ86xgEyr00HmgIGZ4poQcv1/tbyftrFbzD/+5YynfjEGoe7iWS
FaztSBa3JMlQfw4OgROnuyBjbmA7lbEA1x6hDF7XMJOikr3M9Va0vb+aAHj4bw/8vGHV2Hjdg87H
o18UL0ux2Y//LmP5GtJ9VluBTV8yYVtXauxb8E5Qk2wGhUUEL6/7k/D+rSGwqUuQNHYHHbL8oZDD
mcLaTs/smRXFOQN3Osr6zzKCUNbcn/d9zgpuwaUjgImlcBGfRpH8fsYoegBB/HUa54/Lbltj5w13
FuQCm99UjJ1pI67yB+pW/ZFn6a+Q5lsv1pXwsIlNLJyG0atdbFV17D1zLsKPTgQG+v2xWmvdOtGN
gVisP0n5VJTjZwqGzl9x2ft/3W/8fXCyG9icJtFzXdRtKp+awr2AqoMrw4hqcSbyJokwHX6av0Qa
rjhIRbXHAQT00ei/x2lhGfabxeSVPcC2NCsonZ0Ql6OnogjFF5rBLp1XLhxe68rb0OFc+8Ty/zcX
I1pEgnDBnUf4gveHZlhy3BH0cDsS5qf7g7my3ducpwmi4CyG3uMTjNh0kgLT9Y3WLeTnsdmL4xxy
6MHt+5L1SBdhHLcsTMUTlGj+pnqeXpE3hOyIFN/HYZpe739lZV+zgWqNDrjDnFyiP9WxKfqTCVAP
iEZWH7oACZOeiX2y8IENWoOkRmbSOC4eBQSqXjKu6WmYB++Y1tmv+515/2oX2Mi1ApigPHJGCQ8X
aB9FJHBehZpL71yVA/su+kZ9bjsvuDkh6bfyNCtrzka0DcIgT+ZHxaNMe30pHChcSkcGRwDVdy5r
G8omOlaHVUfFEzKUBDge0FUi3C+SmO4s3QQ2lE04SMalTlY8yQIJLV4OCjJLALQh2bIl0rMSOTag
jXZw/SMyQHm47KKLKMIrck7IsLc5P9UVe7m/BNamw9oCIBTHSU04Zl8X8Nj2Zv23SP0PAeg+G5vM
SsTYlCkzkjKOoZT6RCiyH1nsmFPN02zZC9wDwFCed6ry2uxDkgY2zG3K29ElbMDMwFa6SZgqWhS8
3JZtaeqszYt1w2daRPjVrHgS2QR1ZI6yrGQxTQ8t9MQ+eMR1t3J3ayNn3Qj8sY1njVB5yucOX0mn
P8X4olFtS4zv5d6TS6hDd0EPA5slFSnI04mOQ6Y8o/CV1SnKd6VbPO9aZTb4DRxwWHznGfiWRYD7
bKOgeBip8Ufd7hTfDmz425iXzJWskA9FmF97rUZcB8OtivZKlNhsKDlCBEgAIZsmg6s+0aIWyLT5
z7W/edqv3GhsQlQmghK2rsGA16nv/gskQ3/wJNkC966sWRsABxlFNy3TuHwo2vT7Yoek0v5cdD1M
KLd83Nc6sPz/zV1Ct0IUjgwh5Fyk3P1hpt5hx7oLi32lrcDGv0G5PeRT5JUPrGffXX8hO+Tpl/vr
c218rJjOxjH23cItHygxJ8r6hwIe61EVPSi6pazuLu/o/00PBTafqcB5rijO2ccCzj5DhrL1IpDE
A3ASce8fk7ZzktS0T5BS+QH87D6TM/gK/Hde6FzVnuiCJbBhG/lCiuGzquvwOab+P/cHb2XmbUBc
lNeAwORN+TCVw/JegY9CXaqv+xq3bvrF1ChUA2P8fFy48ysuWvHDjD7sa33Zed8sWgA0w97Jfw8O
n7NHGM4Fl4o4G799ZdcIltX2pnWRzakZ4QOQwpC4CyC+BdVC1rb0kI7NsHHrXRv85dtvvgFjObw/
4OWE8Wlclvx+IbhYRfvGxwrqonTTHI4uaJ11C4qvAFskhrjk/dbXxse6sUdSp2NEKLYMAZhYAkDP
fFBZrw/1sKnjtxLZtocacZ1WVi4gKklDy+cBpMssD15ygCvzcgsrtDYH1jlNBO+GwknRD1nMU4Ib
Ic7OTeD42ihZAayLlqYU+x16UENVLSoXeb2lQAI/2y03nJVv2Ng2WbrZnENIFPPMCvVAZv4rysEo
NnGwJXC9Mkg2tK3RTpaVosEnijkMblxClKQGAOZyfy2tzLONaQOFoe9x/3IuflW+ZJQeopB/VUVw
rQGiu/+JtUGywlnnqmyjoUQPtAQ+IatEf+K6Co55NPHjvm8s334Tzr6OYbVS+xUmQvDwJ/RhvOYC
q65gOHZSDc1G/mStK1ZcU83aKmQpusIZ9j0dm7+ixu3/CIDa3diY1j5hBXfp1lB6KDNydtPgwevN
oW2qo5tugbXWlpN1YpfewA2U3sm5YfqBaiTGnMgLN2ZhrXEroCPpo9rlFRieyCfFQWSQ0s2zNNsY
/bXmrYhuIHDs+hRDA+0fpPE7p0pasMj2/XgbxuZ3rCkgcTadTdQnMPu9qHRLCW5lTm3AGi/bgOtR
YFyojxKXouRfU/TlMRRZu7FsVsbGhq05cLPyALGcz5VojrNPDnDy3MjnrjVtxa9ZhKhqGMafpVec
x1Ffp6Y73Q/bld3HWwbsTdhKr+NR287z2VPjxZkftS5PJquSqt/525c+vfkAwGm0HSQmNWD6nLnh
pQnnnSNuBaqfsSJXXjOfcw7sJn2N2db5/r5ssxvYPmhwvE9F1GAyx/wcn+DBkniH8EOeiKMTHIaH
+2O/tiitYA145bgxgd4Uj7vnYHCeAy84e067kfBbm1orWOOIA3LitPOZjOoykuHSFOYDvN2hqiD3
3YNsZFrdjRRu8QqKWczzj45E1r8efTepCj/emOSVVIINT4Pka+w3aYxPKPhl+lmeneAbxk/ai/QJ
KOTvLoWP9v0JWYkzG6xGYXCXygBrtc+mE2SiAGbf2h1WJsNGqfl9pDhx6vnczEN4mkdeXuoQ5TDY
nfFkFFxtxPNaF6x4RgGGZO40Yw+dv4DtfYrVlsxBjIB95xVoS2/7yvV6Vi4HvJpFflNUmddsMuoQ
V0p8FHz6VxlAQ2A/+TEtvWIDwbMSIzaATWXg+5LUwVcJLPCQQ3Q/MkBgTrNL/r0/6WsLzDqPu2gi
cRn20xlMWWRahXus2jqpSHgapP+cwkt4z3e80Ir2phO8lZMeLkUDQjR1qq+N7v4cXO8W4w4QZ1vp
jPdHzLPzYROXnoGAJxcJcSp68/OAnuLZG65wT2k37qzvrzLPzopNFdDzlFf0nEEymXuMX1Mk4jc2
lbXGrYez7CsIHNXCu5GJRk+yKfsKz/Io/XR/Ht5fx56dERPlbDjUEDE+Das/mIJMJ7jY94msYCBT
sP6I1DVqsXF/c8g+PQbXs5NkDDoWOuuhbiIb/aRhCPAhg6H3eZirS+WacmPHX5l6O1mG7Egemt6n
Zy8vp+oIXYx/DIBPCQlpHW4s47XZWf7/5jwfMtGSYR6nG3DI+osKi+mKezK0Je/Pzlrz1pk+QeRh
zHg13ZQI4jzRoXQL6HY5s9z5ASvcMy5Ja0p/upkA5LKDiTK8TSIZ5j/3dcAKc+YDQB3C9OH2O6c0
qQBSFKzaQmq9f4x4dk4M2shBpVIFpRNWibOBUeAxEiMD2py5uMy6G3viykKyE2O0heQSdJjoWYxV
dQAK9CfYXM3RIzuRq57NFhWNKeiQ1d6NG9Q882E69aTS511zYPNDTSWHpk0d9ya5nP8YYBn3b0mn
5rqv9WVu3kTAZIKoEnOOn45cIbbb4DjHwGHeb3xt5Jf/v228mn0cSKl3Uzl/kgwqlQ1gt4fca/bV
GL3ACuCmjZUrdeiely+I5ZfXffB9jPSWmOdKCNvsUBGGjh/SDPt303uPk3SCCxzh9qUNPTstVohx
Tj2YfZ2lrBdoNbD4nqii0/3hX/vtVvQ2fhwVcRzTG9MwzyiyMPvLpbXZKCiutW7dyOHJHsFoAOI0
pohRfKWhDMnBabZ9rVbONjsbJnAkm6isYyz8/g/ped+mCoZTykkfDFCVUCiNElnqIHH5lmH0ynq1
k2OyiaaxgpDjbfIZzY9Se+BTzbDeTPo83CUL53p2iszkGRucBY4MX7DCA158CB8y6apj0MstbdK1
jthRTWAi6LURuzRKmINCCeXUCGZO3gy4zP3F9f5N07MJoGb2K/hyuPTMRP+nn7neR99hONhU2KaJ
q9Cp3uuncuOgXvuaFecDhagXn3EZYGid9dAmalC7FIX/HKRIV3s82nKIX1t11pkdlWxuq97EN8GD
4IYEb3ZoNNb3FJXPBXLVpuv03zACqpIcsoz3x3KZlv99jXi2iV4Td6AtlVV886Vhn+TcQQmMc7x7
snFo+DklHdkI2rWFYW0JgAMCSoqsGsBz1JsT4boVS1g1N4/jLLaKRWvdsXaGCZ6svYTE/Lnpq/FH
OFXzH3UUeu0NqJM4exp8GXy+P3Are5CdZGOqBap09Mg599PoUbS8f/RD5699jVtXd1DgaKpG4p6L
QccfFoHwAxeQx7zf+sqKtjNshYmcSROssyybAI3gtMw+Rcg/kAR5SfIsCXL0B+NAK/54/4MrU+9Z
ewIdKKKywayYQQGTBYzmEDndLfQm9eX+F9ZmY/nym+Oe+rRtc5hmnovAKzoIk3nun2MXh/soFp5t
rsf7ule9auJbFKSwY9Vh/m9u6JZSxtr4WIFPx4JOHPsmmCjAX1yEI3+ysGuuIwjuG1OwNkDWdd3I
KOyjKMRLk6T6OEB/FOYp45bww1rrVmxz5fQFEnDIytSheerzOAIWF2IQO2PNimoDw/bJTXHeI5QJ
Oapsos432AwpvbE3rfx+O/+mKMt5XEbRDbhP5xtDfV4kbVRuWTz95mK9s8vayTcWxXXQRQMwTwvJ
hfLu72hx+4SQwXdfwmGKR/TPqev+nPzutJj0LRIvceTGSTmLKVkQxmlaPm8jjdf6u+wMb8JlChkZ
RT3j9yhBGequcASDaM7Om6udpIsc0ZsSJz9k6EE6p2kK3CdCf2P7WjkmbWu8KO7dsM5oeIO5nDwz
0z+oYcKBkgPgJ4PuZDr12M8vFcwyNi4cK6fK/6TsuIiLHhf7s079/AfzYcIR4fY3sHJ8dLpNfZEV
2LFnJ+kYh+wxGdPoxnDt5CbTR6qBX2yC9olNUM5hUBWcyuCFxUABg3GQX/py/pECRFJlm8rMa521
dgoJCWtdQmH0rCcEQANyZ9JA/fnnPDb1KczdfAuStLYIrU0D4s961KqZLxP1vpmgV4dqbxUJQh3/
XeEmhzEtLfnC6Fyu7pClmI4O0M7H++fNyo5tM1OVnntIoE4IIOYZfcnm6rUpIA6Utft0Hz2bkgp4
++xmObT0kki0F+JGr1OPa0AeAxeUNv6utLBnM1MdHPum6Wcw7ueSZIkPhHYxVj8hBrqlx7+ynGx6
Kova0h9xaqLxqFBH6KL3YMFyAI57/jl0i+/7JsS6AEQhSuZ1uwyXmQqkgf3sYWzJYx5ysrHtrCxX
20dP1gTqx+0y5cv+nfEBd/9+2nIxX2vdugKoeJ7d3HTLdHd8OEovco/uvGXys9a6FdMU6hZZFS6Y
2yxj4EyMHUrPZp/3m+v9rv69OU5MHY6FmUrQK5UzNg+4a4MoWm9RfNZWkBXKtNSE0772z2xBWiNX
h9InJFaLuvrU1bvc+FzPZqE2UwULDRjynSHe/32SGhpPVfBMPPO5KJ3XPt0yyl3pjG2TpzzY14Td
8p1ag13Sn2A0/qWBiOhvJ4f7sbAy2zYNlZWpImIY/DPlHDZtDcRrAC38+v84u5Imu1Vm+YsUgRAg
tD1Tt/u0x+t5o/C1fTXPQgj9+pfy27Tp5ugL7Tp6AUcFVUBVVubtwV0fsP7/6VoPJAGU27BLAyJd
ndY/15fwVGdvg3ZLet01heXL4LybQOi8wEaTvMQaAGHk/R+XNmyPc7GPjTOwO01F3lGoMjN2we5K
ToOcC9CTxRtGcq2A5c1aV3rJK8UuST+25yaSv+RQbhEuuQa3nLkKes9TU88uQBd2h5VuP9+dWyHW
oaxBiq88z2OXTraPUHA+FjPgzr342E39v9GC8/T2NnJ9hOXUehlVWUlsIwU1vkNSmh9tlu+rTTwT
yGMSoZSkHBuI4AcTxT6At3QLTvvyL3+mj0cJ5XXPCfrTYwKiObYgLcTrfZH6mT4e0xNQRwuwhAeR
/WEQRYoJSfIt0NTLT/9nsnhg1veqbBDwXq7fC4MHIKmKj0mS3oOE4RiOm+fZyxckajeWmlp5seoQ
tFUDrmFGPHJUIBY/5WaLDdW1Duv/nwSiRKCPBPIKwQVl549FA7odiKnuYyJ6poqnejBLaYHokBGg
XuMV5R8Qb19x4rkkHm6kMV06xJ5VfwCUIx8rgctjP0YbqF2X9W0vLrqZkGkJLl3d+thJ/LtZIMGb
6tm7u+2/ro1k+a/RKsiyWgRwMflOI/wPnT6xcv5RAJJa+mQXkoQ+ayKNlTdB3wpnf918Hgwuc2Vf
eZfb3+DYQbY0XpNz08wdRZSugSRQeHDjyrVJCu9YA7uHVHMgvoHaxCLHVTXgCMslmFOKpTSvoDUL
Eo19H2Gdx1nGGSMDCy60BTFUl4fjcUmjX7cHd33D+v8nPiYgPTDMbGYXmZroERoWy3vdJf1hzvt9
VJTPJPHANz/4rZqDiwAM8vhHH3Igu3R3fSqtc7hI5zJHYiq4gFg9PquuUpcJV5bbxnFtH/sc5kG6
4JzB4B4QVabvOdRK9nElU7v1cwiNAdfhBMuL5q7KkuAwM0gR7vvllvOKKosjNSP+mEjTc6GSDJw0
Wb+xIx2hwe7vNKIcOhgjuBSDl5yUMcmrRuPlTXjZvI9xjZimQG/M5VgDu9FT9AVTUzCySyya6g2R
y/ChazdpUh3b3+7xjMquLfjsoxtWwYOhP42HGcVtWvN0S0nW9QGW+xJUwNHciThajUhTiAmlJfAO
b3FJu0a3/DebIE1bzkNwkT66jdC0lh1JvY8T7ZkS3kBYSWlPijXFov/RaVIfxmHnBZE+6+IUfVDH
kDC6BGHoH3w90kMK3fcND3CtrOW7Se4B4gMupkscIveRJI15IOsdlIGxeJeP2TA1CiwtB80u4trU
fJOxHo582EywulzMcmAKTR3t6xYu1ogPmV9+iNP2QRDxLhnzj1G7Bd91WMmGp2VhNExxhu2jSlhJ
zSB3k3X1My93slVSu2dzyAmtcdUKLokmP4Ylr49hDqj9riV4hlBTyUyBqQwuTaa/6mwRh//hgutw
LRuJlkQsTeJZAJWEbg3QTdc/ZVdtMRm4DG/5rZzSIOjBeopDHY8AIhJ0zA6o+3oQUDnuM876XU+O
djIPc59AmBetV4DxgZ69Tu/qyfzeN7p18Dax5jpo6zI5DMEM4FwDRCti21b/xBodn9dTqLDcV7Ug
kKzLaS0ogramRhNlW3xYpVhquRXdXtZK8qndrQneQbKAFGNBxy8Eh5OPiZeF4qdSU9H+x5I4yI8h
j/Ofps6j5Z2pgxQNbKIpZZi/LRofzSLHMerQvXiMWmIitZGwdW07y/NBy5Fng9fjy8c+P1YcbYRo
hNlCIDhGt/FqoMIigeTMv3SkB7MKqCZmJM73XbdtqFoWgt9VRADDATX1EeX/8pwGeN3u2nA2VC2m
MxHMUP+yvqaoz4HiU4vaeOw43NFu4+wzPzIVwzVybLRGVzm49aoB172CpLsEg/1n4nRMSDw4o96/
rPpUQcI5JF7DfeXZZ7J0TZXWTaYAVStqtOkI1lIQMCTJBoTEtWksX1eTSLUCD9YlWdtEDdoVz+g1
zzZ2zQp5eMHVbZxaA3o7LKTyLyoyF3ZGGfu9yvvXIcpF43AIIy/d2EGuRbbezDKK9DRMwFwkcfK9
GdH7CF7W8dB3ItqYwWUoy3eBxk3appNIvSe46xlNm1O+QMRrlwfYmLUhqDs/XvE1WgHx6EdgtYvQ
37FvcAuQUi1VSkldYQcNzbskmAikteItKU5HNH8GSxvn3ONxBssXTQ762OLDUEMwNxii12VL6MZG
cljf1iSIRemhztVhFirYJ0gVZlfZb7LTu0Zfd9WT49QofwLlBAwEwm19+WP+thr/3Wf9ddIng1cj
HglzCQPp1B+OpG/YeTGbEsyun275b9LRJR+G0UdnUPdYCDRq+BVo4vf9dOukHubUM1OF4EBCIKBB
sdu+WUIabJyGjnsws3y2WXwQ2kMm+0J7QORAggltPpST6W9J2IfShDu3juW4Fa5iLWVraECbhspD
EHnOYKa8bSHH7reBZEk5+xB+mCJkwv23xq+OtFBvmkHeb7eyOFbY7tqUqDkVaMaBmRa94A4/jiw9
lVGrP+z7hHV5nuxPkVUJKJ1w+DYDrnhVOb0Ble7dmlEuS1D1357E9RGr/Z5MUvgmjr3Y4CCAPtWb
QZp27cxAiWJjkR3x3+7gzIJwJLVa3UBG5bHD6xO69/T3HLN9JOjUBpFlAiwf2RT4SBjVPaCdSPv6
AOzPZh9mgAaWJzcgoEOeq8YETPFDAhLPVcSAZsgJymBLgdy1DpZHk7YH2KRA1pREUXDspuxXF4qt
Jn7HaR9YDq1LKAfJEdcgVvMHwtP7BG26x6YBHEo11zHn32uzxUPqWnDLq2kyjqoLOnHJQtn66FmC
xEsQgZ+IZvUF5am220gFOCay0WVUop/TI4iBxWw+ZVyJhwgdD5B53DpAHUtiw8ukapulC7HuRZtF
XyVv0i9oLtrKArhGt7ybTmUeTRSjmzlroC/cTsdtZILLNrZXF7rWidcCFQx9PmiHz+Wp8nl5hJzq
PjQaVJn/DhxKpQuJqwKOHTF9lB5UziiQG6ddYcnGhsXViEbBScPn+hwq30MePXCFuunt0R2Hg40I
qwgbhxiUoBdC+FXicbuyjq7V9t1uQC1/lv3i4QsS5BqQ7T8k0CO7QA7qfTnjenr7Ixxd4JRaXp2l
ix6UTvmFgpZDR943tYQXAU3bP+Ep8o855x/yhT2MKdgn2qLemNi1cy0Pj83oFW2DkK5BNnmgLVCd
29SJjsFtCFjcMc8rK47zaH2JZxo0IEDwtofbNnP4hQ3/mhQF4n9Z0zNSoPw1ycq7TnWXH7z1arxv
DsuxodI6+FyhBajMycch6nMIptWvesiEb0zgMpHl3Dr3hjFCP+iFpWV1jDXYj9BlXt3f/vmOy59v
+XUzoJINbBm7aB/M52AbOwzT2qJB33kEr6rtY9X1Gev/n9w8oFG3NFndtXfFUpB7kqKbNZzTLaoR
10pbhzYgRrrnXgfnKBbo8TUQB/pIhl5kj6VKh30cD/RPluvJNyg5R5WIF36JA908GhH1C3qzq2QL
IuuykeXiTSqnBlVIhMHF1GeDK02RbaIWXINbftyg35t4Ke7ftFeoEdLwnV42u24cIdZGfhm0BcY0
Lds7UCp+iZtlfNsht3vqx+qQkmirzuNYZRv3lbUsqEaSAcIepR9UhiI5BXDH42SfChe1QV8QdAzr
Ph5QKR/476GevtJhU0nsZftzO37H6ZSkMUNqocjz9jAkyXI35aDBvu3HrtGt1R0LVibgUwLhyzx9
M6P+IoZ/bo/88tJyO0SDBa3KU4+D9IA3zdfOCy/+DKLoNPhYpdXG5c41h5UZ6dQoQSDHzCXvk2Pt
5RcCicuImS91lN3d/gyHgWyQroxy7VddulyaOLlDcfD9uAlHfHlbchudS6qxUDQRIG1IPpVkPOXk
Icx25QW5HZ9pa8Bamq8UU00N0WVR4a3jg0T9tlFefilwG45La15UaPKjd6tkSJKHH2IwP9B+/Aea
EW8DxR7ynXhEbovHhFHCaejDSEFWxADDQ5xz8c+pjs4l5f/d/hzXGlu3MMg0pj1GNODkbLKfed71
9GDAVrSr15rbCN2kaXMwi/bkD2oz4flyt4ybRfiXD2L+h+/yydkS9SXn0oTmMhaFf6o8ln8w+fBt
LEBWl3nFhJtXX+7bVHa0RrdM7HVRSi7x2HvkUDWezB6WpBz7jX3l8Ag7UAsvSUs54bWQycR/aFY+
fNkn2RnkRtVGWHKstR2q8cQNcgGA1gW1FdTGZrBGT83O5xq3hWGyZDCNjBdYaALmhS7Z/CMQNf+8
a5+S1WxP1rpAiXDghJS4Z6GH77WM5xI8Qkgw3B7eZf3VZE+GRx9FFfEYpqkI+DI7JDPukgj1/wnX
lvO+Kaz7lkm9uTUhI5eCzZ9MAGQr6GPqbiehqC3/AoVNlXbBgCR/J+k7AfYjc6yncdjSynJtHuui
pURlAlCA4UwTg9bdwxAXNH6lFj9s3t02kGsG6zwGKjREXw7FBgoggGqGqXy1iM0yhcBKPq/nMFv9
RS+KVlpNGB1aXwOO/sv/+1gH+Ig/gRJyz0eAbuDvjaTzpgWvAd6yRUF+dHX6azd2mdnCLxowRbDq
YZMWEDU+Nj7YAMJM7XuVMVv5ZZAreryqMHoJkaLEBzw3xYWrbzebl15eYGZjc5fOSyuBouZlacFU
PpWld+5pkO7yL2brvnRF1atYCNClaZz6VEKHkdGVY8yAZ2Lf4lounA1VnkFTj1wyGpFXLJ+HH7yn
aFreN7x1FjdBwHvNPXmlkYk+N00/dQd/CKJd/sUiy4OhKTPqNi8jdEdG/g/KAFP5X4Z/OYQyW9SF
eFkHcag8vDJfC/UwklHVFzQrk/ky+hTSUbuMZCNzlSggl8t1eFWkpepCwwYJu6EW9Nvt8R2fYYNz
wSqJpu4gl9fCiA/xhJpL1WTdpWeoIO2bwUp/kHGKYlN0KwnnyqqL5kNIPmfiVVD1e6dYg+CT4wzi
X0qGHA2dCQHE/g+AigdSnRe2U36bydV+T6aoxn6pgQRr740P7cS8fcgKICwXdp3zrau2I17YCi66
kGkZz4W+VkVO/2EizLtD2ULr5vY6uIa3vFkUNERpOZPXDOwXwJDzD7xMxMbbybWNLF+mXZ8nQ72C
dFeSoUqSV1SpN3OdhbsQ6mgt+dv+eobCfVUzDR4vzz/JEgALir10vm0bx2n5TJ/Fy/TsrwhUxQDw
8xBLO79Cb518PRbNFhzYYSMbsEuaZYKcM3AJhcjrA3Ll/HM/9fRNne+kqWI2ThfNAeUYZUDQMNK+
+3McQ6prI1y/3A8O2tm/VyAbWaOmUk9Xk0OvDs3n5KpmeYEO+YK+WZG9Aq5Dvtb59L4f5K9d62JL
s+jStA2uGEjnNFCzyCpFz6xFC7buAaPjYR4mu1KoYJ//++PECMJRrwRQVRfNz4J1HRJTYA64/RUO
z7OFWWSTsHEEi80VOKai/zCEIUuSQ1AELd1wP9cMlm9nIQvSOC3mK5vWdlMTt2I5lqYXG6eQa+ta
7j3wUhV9oZe7oWoaiC2GFwnmlEuLP26byDWB5d4ASBaT5nF4RR9ccjEUF1Rmmu4Uea3aOYV136bR
AImlsEEjE3qx72kEOYgVurC0YDe8/RGOVbBxvCoqWREXRF+Z9LC0IBuNyLX0y77+7/YEDivZMF5D
phmcH+AMUEBrH4YYrwVZdM017bt99EE4ZP52hIQhqVFBTxCndd4AKF9UFxR1vqQ4jc77PmKNwU9O
UpqG4AkEAuySSAa4Kl0YLmZewmNx8KFy6m2EK9dirDZ8Mk3ThvlCClxsmKjVt7gCPa4PicQf+z5i
nfXJ6BAjmvscMeO69m9q0OC//9OYspR+8nnfDJZLNyEyOlUvw2uci+/DBBhn3BTFYQnQHXF7htXg
LzwRbXTvwJRgfY9oSph+n1W4FKxiNWGp34MD5svtOVyrYPl1pvMIan6lvEI3IL7Xy+Bdw0XqjUvB
uilf+gLLpX1vLCI8evAFokW3VEuHIyWCnuohAPO1rKNjinvbxr51fIoN2mWCUDA7VzPonIo5PxI9
dtOJ49o879uxNnA3ngAekqTU1yLreQsQ1+hd8xjaUBvjO6KHjd1lxaInXiT/f9VvcHa/XvEF0bJT
WonZ+N0GrCUhqdYHL6M/Ern4b2PC443nnOvXW/4MrnE8/kOkS6SpHtGvaM5FFMxnT7blzhksn06i
0ZNggyQXdH7jMQ1mthMyh//ESRNddnnDM6pJIWNGRYJuXcO/VzwNwDC3yQXpMpB1RgtRjqZcWHhN
aBDJIyNJU0JyPVf60Ktl5Du/wfLobgHLyCSXNTOJEAh6HDC59uVmy4HLyyyXNp0SSOyF+gox8Qjc
P3TsspUzCfPtWgMbv4vCV5Wxqud3wxRl47mqvab6id6BQGzVgB1x1eaYZFOXSpMZRO5y5KeiFo9m
Ee+GzJMHL4/2veZsMG8cRCKa+hlmAdt8eRwiZMdSUI2fblvJsZlsFG8xe0iGFWv+uWuhHm0GtLBX
SYGA1wCVv28Oy6MTaGIiJxbr6x+Ni7gz5Qn9mOW91yVbN2/XUlgu3YzGTF1cmjsz+m8zgFeHBmSZ
XXCVK4flvs+wDmqVQAazCOPpOkA/9pSM3nBuKBDtk7dJjOVwCps9UreNV7BwINcEDezfWMd8dOFz
D+Xz25/gGt/y6WbKoLPjl+G1o3MGIkxgX7K3iwKrw0Y5yXFQM8urSaJGRvoWL8YB1EcgZ5Zn6J83
9x1onc55QMv7lsjp6+2vWXPPL9wKbKRvA6XVXPaaXDshgw+yheKuChClQG+jz4kC/XTjoQMu8Hci
fJgN/EUbFlRwTY/XSzEO7wjUnjEPhAWHtO63ZH4ca2SzSSqUdf2cefyqUlkeISYen8ZiCjfCiWOB
bOrIwq/CZswjARJk1nyC2Nk/IsfgyfquNxFIONJtZg9HbLERwKzlcweFWMw1e33xSdTgz7iPBx/a
HAiQciAb3+Sy2Pr/J3f0jAa0IO0krhD7Rr+Droc7nuzESTMbBGymQutReuK6MhlR0oqHvkKF8fYW
dpnIOsvJHKSzlo24ajRdn/HW7gGbBZnUBKb8jbDlso7l8yAzb0E/t5ArDdcKr+IVyw8h67c+wTW+
5fJsXvwFp6C4Znh/QY228l6B7WPnTeoZ1hcE++ni+/raACXNP8wdr8o3ANw33UbEcqyAjfWleZ2P
Qa8A5Ip5eU3yZrrXUUZf85JuaYU4LGTLtwjkNGOSlOIKcdlOHDpIO4C4xZdyX+LdpoccUpUYUxXk
CkKv/L6aZ6QZGXq7X0+pBOH17Z3q+gjrEFeiCRFmM3FtTAZQd4t4EU5te943+jrrExc2uTd66TCI
6wB6qt901EAfRnFE9iVsbNhvDPpFUSXedM2iATpJjYbAjdlMKru2kOXEy6SNjiAMcqmbFurYIVro
qAm+Aw8/b9zFXTNYPiy5n4ocEtVXptPiJCio6+P1RA3Aa7evwGsTPHY1rUhYKQBklYAUSAv+H96A
I/P2+jo+wEaOKcrbBASi/JrNUp5AWjF8MlVqzhopg40pHBvURvgajsbJBToU17jw70AoGeDNvpNV
hdmQMdYBvghCR30dxFh0h0bJXB3zbio38q6uH7/ea5/sf9yJSpVVC6w/NPyh80CGCPEvvZEQcI2+
rsrT0aM5kHXL+LULvOFQIb9xDsKi2zjDXKOv/38yOkCBftxOkl8pknqvTTRmj+h5/nB747gGty7d
WYkO6lkma1s9MGnEDOXjFOotKkTXtrQ8N1k6DVh+vW56BV6qjqCJN0Kd/ejPO8lhmA0Vk8mQQp1b
4ErcZL9oMQx3i9iUtHd9gHX4QjQjbpFKAiK8ACI/MWWDvomAIEXW78yvPkOIgZ5tisZVYLQLi09U
Njo/gieMbD2rHDdSGyA2ZKwZyj7lV8gEkRP0Ol83KZSHTDD+0xOgwlH9qTbCqGMz2UCxJu5DtD8T
dkVTC4PeqF5o8CoEljg779qtNlas6qtJxRVdrhXTuGVRqkPvIfDkpiir6wssT+4kC9BJ3bNr7IXh
gLPG5+JYDvnyft8HWL5cgBi8zBNCkPvMoo/CBOoXLhFqq2PbsV2J5c0+KE05kCXkugyDf4iT6kPT
jfGB1vMGUZvLPpZDd4XXo5Fx9K+qiqavOsUbkM9hto+rEB2qf4e6ri6ZpNxfcNOqVXdKWoBlT206
8X1Mi4zY/mzAtp9XLb8yoDRMKEc05e/UJA5sqFgWCDBGDTE2D1zqAPVd6FhVaE3yo9LbFa6Rfvzb
QE2aRP1IR4YEw7C0B2CIfHMHQoPA3+VhwTOsWDwGRehN/lUOyM03SEAf6mDncwyptb9/PoPQIk9N
ya5qAjVuPHvlox905eF/eE6+7AKBDRbrEsnrsPQxRRo37+Jlie/Qi9Fc6nBnr1NgI8YaSUXRVgW9
GMjgeeaAXMpMT0XRZNnXNKN1tncxLHcWaQ1ZMT7NV1myMXlTCSBZQabd1NHX2+FotfvzDE8QWe4s
M19CzDxDPgwcEhlvxZlJPX8f2x657roo/rs9zbo7X5rGcmtIBZEuYCiQySA+skqjvy03x4JN7/8U
yihZDgvYi29P5toAlouL0q+igofsOviyPUK+Mvn8R98chOHJp9tTvBwFAxtLJtKR5U3kA4k1zuZS
pVl8Bs3NRi3O8fttIFlCIKIUtJ65Jl4ynosWEIooN+bk760cBzbVYzUDSmzmiEFEZxWLjsAlLMIq
P84asLV9JrI8XbGEJ54Kl2uC/q33Bre/n5AJ3wdBAMXP33GEMq8sgdFcrroO5SspeXZtpvhbv7Ii
3/79rlWwDmoqk8zvshkUCgYvQjN28vgHm1POeBvensK1iyzvjtMAN22dL9eualj42Egp1Pux8ZJ9
17FAWt5NlrFdRQ/RnI7NybwAbZkLGzae/I7QYePIMm58Skup7wybslNmiDl1puqPYEXur0G1k+Ip
sBFlVYly4ijRSwd6IdwpcSEwR9Ab9b9vL4JjnW0sGfQ5KyOKCOsciw9khTlOWPqjt4m8cqyyjSQT
XpUSUOUvVxZ4+lSYUL9dgRqf9/389dL/5G3YjQOLWjByXAAgHy4xKbvLlCw/ABTlG8kv1++3HDmr
y0V4ESi2sMLm0IVGXqeuWDZ8wHEy2HAxA0B3PyU6vrLB/88I/ltDIARiGG/iBMqBA4hXRki/HfYZ
y/LpiieKsHQx19ZfOv8U6SWtzYGFqguBb1AhFJlvT+TwDZsLMgG3J9qI/XVTJd/jAgTAomzEuYT8
2wxu8o2chst2lnsPDHhjoKTja8Omr6T4mdSoBiHfehKxuPgDfHGu0EF++5Ne9BMS2rRWHuS9O8VL
fZ7JY0W/DNEnRXadFRjbuh5kBKVFQwt97tPsv1BFy2GMio3084vbF2Nbt4FU5TU4Dmb87rg8kPRd
6d/fNsiLz2oS2uVv1fCUotFqPiflvVTVkWU/eYUs+tc62dL0fnEbYYp14Z84dzmUBbAT+O2N152Y
fvDNtzx8pehW5cKxpnbpe+mB7Mopxo9zCelgfUAqCEF82NgyDtPbpe+m6LIAgHt9Lll0rNr5TkZ8
Y1Vdv3z9/xPLCDn7laThdJ7lryL9RcVv4W+xcLoW1ooSpkCJHgyK+jx6rzkI4kqvxfH2LgLNZ1Et
l9u7x2Ub6+wHKiAFypFOZzKEZ+Byy0Ovl53+ZFe5WzWFcVfiC1hbsHd0hPb4OIa621hXl/Etd53T
BA1F3J/OLVuOIhjukME4GR6cb5vGZX/LY0sgJBX1tT4DjznFHxcfoIzudSUfTNSedk1hF7aB6W0j
qEBP57qFXMrdHNXogF4OoN84BvVGdHZYyS5lAxAKLldOpnOYgB2LH6v0TuS7BApJaNew/WnJwdTJ
9VnJ9PVSFndFKV9p2W64lyPw2EXsXEO/RCTYnVHeXWY6PQDue4Ann5I63VMOwRdYHpzWbRKCVluf
M/JQRMnBz9TGzd314639w3psnnSG4ZfwR5Q/1ubftP49zRsXFsey2vXSiC5E0woxc9HzqUUZgcgQ
5JrzxuZ3xAW7WurNvDS5QO+oiT3xLgjGEFoj/vzz9r53/fjV5Z6ETZb2EFRY9+TUv046dkijx7j5
sm/sdTmejN0Hbdr4LUPQqfVFqvI0KQnY3y7xNejWW/sl8uZs5B2G98P7VL5pd0lbYFw72kvREoZ2
mHNYpp/8Up6rqX5sWL4RBVzracV5CmmjWKyb0RfJYwicax/LH7cN7hrauv6ZtktmHS0YGhcmyuMD
NNs3TifXPrEifIuUaNC3GdYymU/Kh4jvsryKZrYnwwGbWx7aqCicEuHrM2XfRv9HxX6rfAuo9odP
4VmuiYR2JZRVyK4vY+z9MtUq5FJ7n/NW0kMZBldl8J/C46+yofmGxEF6xBNAPPjIrBxERd7WXfNu
nqH2umuB7IJpCMnHLgK0/dy2/TlBvXfwgn0LZJdLoWuRT9O69tDavlDRnaqiQTYy3BfkbJaNeRF1
zcpJnweafwKSUB6iIvzWDP4Ws6Bj79pUG7FAAXNiOL9C8iscs+M0blWpHVvXptnoqIeG/Mbo88Tz
wxKfErRp8/zd7RV1HC02sUa0JGAOpPDmKIgeiC7vwkjcZen0WOp4I63isozl1Z1fpF6Hhtuz1AzX
TvqFj/L97V/vGtryatz1TdbMOHL90T+1kTjxOdkwjMvqlkcDyKdnE+jpbIKHOfUPQfeo5n93/Wy7
PmpYKIynsKJSTq8HXv1YonjjnuOwiF0aJbyLZeXjMDfiMrX/FNN/+36ydc4uEQhMgwnj+tGdKv41
equW6/rB68Z8cshyqFF5YMbUZ9Jf+uytajZuY46NbbNksBlpA0Ct4Y/M9w49w0V1HsR32fvlPctp
+fG2XRzbxNawm8N6io3Bzx/p57i40mU+sG7f/eNZ6ROSZhEZ4Tj9FJyqip915L+Opdz50y2/zIQu
Fgp54J9syoEhZNXPrECGindbDT4u21jeGamkVMH62I+616KtD0t0puOGe76YKSKhXfUMO6hEFwIn
UeDPF1/V6B6n8bEJB3VAP9dlUtm3KZdbfWkvbyZhl0H5FIKNY16w+1toQx9mnnczSOgb8irh5XyJ
YrXzNi7scmihiR9of9DnlA8HTqO7gaGiG5Xn2/v1ZXcTdjHU9AEPwKMDtwjKi5yrGfLT3q6wJuxS
qAGpxVCu673I1/XwhRafbv/ml/eReF7/zNM5XB9WUnkPZoUqyik5QkXq177xV1s9CUFzBWgBRfPH
eZKQT13qz1DMPYaN2JNuhryCdWFu6BiNjYBZdN2c8VY5DEj93/7lrtW0XLgXi5f0HoYuVHhIQ++g
hv6wb2jLeUe8kfk04EbrS+TIe30a2Fa3uOtXW0droWWZrISt56bv/LOeDD3hqUU37gQOX7UrmSHg
/RCkEjB3oh+1KO4gnHYnJv80kWTrHvxivzsRdkHTGye/8wx2ZC1fBzS5DMHPPn3ow88o/R9aDaT8
xhHwh8Dr+d1f2HVNncmlZ8Wc/E7TtD5FaztPgmKObtP6UIPi+z5fUVxtQ49TTMs7r9+nC4RvXO37
xCv6uGK0JvjGrof034dyX5oE1+K/x43F2JahwLhM5Efmt/dzTU+396wjUNgsGYaQtGExNlbQA5H9
2Oufvtx6hTk2ra1jh4R+KZJIIQgB/XWYsrY7FP7wz+0f/rLSDYxtOXJedsAVok5+BrvmT9oExzxV
h0GNP0Yxn3isjhrNImoRxxHvetaP+VEpsfF2dTmM5emmiDNed5ibx8m9DIN3BfLmY1zcV8tWC4nL
eJbHR6rL405gYcDcd1dScuDK7ItTdrVzDMmCTjcE7yx4EEgAQRNz12NX2GXOcZJ0Lgxu6d7wPh6+
xs3Ge8hhb5sso8jZFAwLdhKUjT55MXlXl6dwPqC7ZSNoONzAZsYAo9cQxxVuK9lyT/k7Et73ycZv
dw1tOW/YypDV4JP6GTWRADUfJuk0NGWrSeQbTuzYKzYjhu4KVXrrdgQo/k7m+TGpo52/3jqJBQev
RprBg6akOizqjST9IeIbN1LXslouDGhWF/IGy+rnn8boQeuPqakPsf59O0S4zGJ5aR3RvCIrBV/c
XAfve8g2frZrRS3X7CLi9RHi/DlbsX1Jf4zT6lBu5SIdRrFpL4gfk65bX7qR+DfyPvEgONRTeQya
H7usYrNeJEQNienh/dp/zZBzr8kW+7fD3jbZBR9mzxQMIyMYtl21gDytZ+fbv9phc1u4Lu2HLslH
WKVAx+PU3tfZF5PuSgAIsc755Niekpoos54kbf+KVY9iC7jn+s2rnZ6My5FVzkIP/h4FZy9/a7r3
6VZQcZnackt0L6IdKY3Hc+wt+WEa068sIFu1T9cOtNwyAr92gC2I91SQ5OhLB9th7KOfu0h4cVCs
rzfOIZd9LP/MKUTsG5mpczS096HfvpoGfm7NroZFIoTlpnU3CzJDReTccPVqyQXgPP2+c84mr0Ax
GFi8CRaiXngFzcoZhc892GoibNqKImXgAIgTdY51dZBAJU/ZLhJODG0lpOahQIPEmoqOFfQZMzRz
Hr2+3ZJmdF3IbL6KseGtomjTOmdgEjksZcYfV371d3VkXhtW++AO15/G1uenRgt+bCZI1OSG0MMQ
LcMGHsPhFzbQI0oKvx1iuJzyXzXx62DaN66N8yAza/0+k+M57YtjlrXHOJSn25HN8ZNtfMeAHokg
VLU6cxl/8fGuPiCp/3XX2NyKbFExA6Ac4rFrTNBe23H2v7Ye83eVtQRfv+hJfOvjms9aNPjlC7QF
ovlYql1SotiqVnzTuvf6blyf0pp/Kwdzn2dI6wB6ts8uVoSTPefNFGL4MH4LLtNjMhf7VtNGMRXT
BN3MBj4WtctyruHJp2io5o1t6IiYNlZnKDu4jvRAxWiSA8ne1P59pPYVTYSN1BliLruUpoDTkOy7
CouvPKlOAUu3NNPXMPPCu5zZm9Ere7/3YPSS6d+yMstdZSg7lmHIz7JYPoKiudsXn5m1M5VP8/9j
7su6K9WRrP9KrfvObSEJEL26+gE4g+f5ZKZfWE7bCWISk5h+/bdx3a6yyTxJlZ++uvXiPDY6ElJE
KGLH3k3j2i0EI9tN7+gd2FE/t3X4YmemRjWxycIsKEdWs0w9nnzuUrkE7Ex2BQ6H1Go3Mr0bpnMy
Dp5TblNrJZI/ZmcW3tbIVFtYAo8fhp75htsM20HHa/y5R2KGJSVFJtGbW0RghCgHFbTy1oy/oFAW
WJ+84vwE1mmhJuykWPaYhXdxZV0Z9srV78i6LCE6TqKoLmnUobLkuEHJcuppw1zTZzuy6ZcYHTQi
uuBAxPdG2/UOoL0dM6Jdmw0eTaaAIZf3KYO2xOrUfZQnU4xhTOOqIZGXIwT//ZOPmJwlRCehETUz
O0GQBmBs1FXEC4thm5XNy++ff2z5539/50TSIUOc9vbNzaBJzlS//dxzF+fUycFQP0yT3sSkA5yx
hRZ1F671Bfx6t7Olz+bosbbH0pDP2qw2tpt/y3GuMkZ2SFPsfv/9jw0xb6h36xKnjUsA7kie484J
ENxe8TS9l1CdSrWxBv389dqzpcWXjRMWUT/wB9KMaP4w80PLss/FyGxp7kMBik5SjvyhzLAoFFfa
oJvCT0XJbGngwadMEM1M/YMuradYofUwp+xz91i2NPH50ADSFdP+oSrKs27IWi8cs0/1HhK2tPKW
xgU2QpT8EIfgmOoiovwkqj6HtmVLadFqcDRUaUn/MJi6C6AnemUBx7HiVcUvHThb2nhVAvJZQfjp
oYb2ALrDDqIsuTcQcHMa+rJIQcMbobFvZbQjm3Np8ZllSPAz2emhAOi28WPDmBrfNeTn8iBsafdZ
aeZGPdjuQ8Ri0wfZV+ONsnv4/en9tdVkS7Pf1RawtlOTBy0KDvdtg+4hB2RNu7b68fsBjq3ObDbe
mQcDJPijDaKpIOdT6k9ulNUeNUPn+XOPn+f17vFt11CzyHJ8f8M5KctOXSU1bVfuDUf20VJRVDdM
1WVS5QHksECkEpW+CvPSEyHyJGiMDhjV7KLKOyv43GQWrmAydZxMBsYrTd5uIVVWnwkbpeLPPX15
l8jrsB6LPg/6Lt2A3Gk/1Gu3oGMveRGyFaJEI6bo8kACcxWR6pmNa7jBYxt0kRwxDZolFp3ch750
gNZRAKe4FmF+w5thZWGOFOLYEiUrojLp6jJ3viuggtCcz4nhVIXfN2Ysri2ukjTyk7YhQCKUKiyq
yJdFlOTar4RTsmSLKjOaqVe+zZEJLzG1E9qBAfLEWnaVGzigpjYikG2v3QqOPX3hrVPb6UZJzCzg
tAujjdvx5Dqvp+E6qTUxPrePlwxEildpCZhnFhSRk27BlG99GRJ7WkH/HJvC/O/vjjzwE5WSIQor
wATjJUEiw8um8JaWfCWiOTbA4qDkmc3CrJOQSnWkdVkmoD8EY7EVe0T3K/fjo1tucWISszD5AN7R
Q80nYSWbCMJUJUPhwnWVDxyTrPIzxzBKEAqkcZ1NJajfxsn09QguuNJPQdsrPvu6FkeMtFGshyiB
ansDIe4cKfHJ0b5LmowcPmV6fkK5mqYZJ30uHqYSWkZDnrt3RRSuEV4dsT5L5GouWEdBXBAdVAOZ
GNtKtVdK/vq5r744MD16L6oGIKpDGFa5g1pEH17A57C13uAj4fMSvDpmjRoa6qTPxEgNd2unQB5F
+zEmVe+zzsp4ti+scVwrCM9f++fcBl0CVgD9YIqZ2jrYZXYb8W7wuiK/npKy9Ax7vM/7bsUGHNvh
S9Bs28s24qBcfyoaKEKUlie03JdRtpFVcRahKOok5XXsXpets5I4OOKul2BaSgkjCVXVU24jAYeA
dTf0+ZkdiZO4yK6bNN6ziq+UYo69toWrDkcU+geZVE9oMz2zy+lCVPWZY8q7MV6joju2rRdmyG0H
Z2Zljw9ODGGKFrk6MD+uUnAde/rCABEBoYO0EAhiZNjFMC9u2PtOVIDz63Nx8ZJeh2KHCUjxtIcU
klSxL03WNV5G9VpD6a+BOmzJriOAiGex0xoPID52Lh1oB3j5yFWQj9YPe4hDn07KCkYB4Ry3AWb+
9/bgTSv95xPEluBTSM1IlxetCsKx7+LwkHMeXsVDlMLsGHnruLUnS1UbMhihkVHngUNj3T/1Q2xI
aBjLHnjmM92WU/2Yo6HX/N53hd16Tij41yalsRFB0JE1wIOryXBTtk/GvBOXA3Vpmgcg9wEFpdd3
dZF/c0WUkGpjgMNDDXvRCS7vQOQ1giwSctl29OgkguGQDZOrWt9I69itPKPmtlvs4tGG6Mxav8sx
s7LYq7ZBACFD1u5hEsU58C3w+jh68SArj9cy8+JVYcpf71u6lHcSFNxoaU3FA4yL66GMM3qWYa29
3V+7fshbfYwtJhD4RvXIxIOrx0sAQk9gpC5sRlcs1K+tBvoOPz6+tCPJW572h56MOzTCgeizAm/w
SOtxC3GSlVGOLNESwZbbbRt1bk0ONIeer5oE8VHzevz9/j/28IU/7CIzzvBV+wOCY3cLIZvR6xnr
V8zqr9efvTmTd7FdA+W0vhqs8KHrs+ExG43EuGu61h1jL3F4Mn4uK7ME6ecAyGqQl0cHYpIfI6qk
uFOUa6JCR+awhOkrG2RNKYRxH6DYUaprtPek4r4G4Z7zoxxr8rkKIlui022WuIaoNQBAz+S62/z+
7f76HLMlLD2qa1UYfSYf1WCfEP1cIB4oDbUTOtnA3q4UEI5Z7oW14G0D6tnQtR8a2W/l0N2JxrQ9
HRd+jOPcMDDehm6ytcO1++mxaS2c3ZgkiRVHRnIQmFaoyvNC9HeTk12LOtnqfFi7ux0bZ2E+etAG
lX086kPDzB+Nss8tG6kUy7yK+uIafAqfQh3TJWRdk84ujLCSh0hGX8Ypr7altD9X5qVLkDquskM3
WC15yFxwpVMOvZyRf64vgS4h6iqxbMixF+5jHbGzMZKv86PLTt/9fvv++uiBP/qjfbUnnTeNDMUj
qdSOyps5412DXOv3Tz9ivZdYdXtAmKzi1H0EyeKWS0iR8V68WLm4nuLPCSEQumTr6jN0UEVJbx1I
bjn0FTeA0QLmJMmLFe/w6yiZLrG/qqsGkk4jfFBh3w42O5vPeGb221Yal5017qJ6bagjr2MJB67U
aEzK0cOBTtQuvCRs01x6dta34Z07snCNmujYlGZf9c5ruOhYEiVl/SEzIGbTOuciU9eJMVyBqnI/
X2l0U62s3jH3t4j7pU2E0BUfDqSayKaAmtu/USw4No+FXQxztzKGzBgO6B2bXhxDDd+JFfeQLcib
PvSHEGGPDZo6LOUYgmXg99v62JQWxlG6I7L8fe88OgRCQ47hlF5SxGs1iiOHZkmIVI087mRX8kdX
aLDaDQFJ3QuR66/Qrvrx+wn82urSJUyYl9qGbnIxHIaqPeFZuJ/q/Ha+7pkEVbWsXsk7/dpr0SVm
OBR2YTpFzR5nrzUb+DRBxSU1Jr0D3f8u0eYjGyy+LZu13MOxic3//m5fi6rndqt78piH3SW17AAV
yHs25qfzxCK9xmp0ZAMsMcXS7QgvO9IfIrScBCFXhj/Mwh+/fztHNsCSM4mPfThwVbuHyWCewwy/
0upsKPpLGa/J4L2R5/58J6NLXHHIwtEtdOYezGHw5k0GTu+vphtddUCO0wgLl6jT1koSD9K/WxpW
KwWCY3NbWIM0dgT66jBu09XblJCgIfw0stQj7z51iabOwiT0cdMCspB1h05CKzepUq8iTrTy8CP2
2Vmc/AYEemgsEvpABLG9mqZXwHW4HhnW5NKO7axFPGTW0Dw0tOoObZQRVIBos5eNWawEq0e+/hKA
3KM3PiO27A5mVuSeRfL7KOW3sz/+1M5dApD7Eld2VUTtoRrSLSonl3OZtcmt2xGF0JXTcWSFllBk
kB0rPmu8HAgIq85iSO/cIvffrwSKR/bnEow81PAYjpmKg1lb55OBjZON9DZn5Tc4/e3vV+nYDOa3
885IWZFQVjpp58CMDFqdJEtBPF19//3Dj1hAex703cNN3oAQyzKbA/i8DpRbr/NhFhYUdmhr/RvZ
ymOTWBxkUPVlRRzazaMcoOph92PAQFUW/H4Sx/bp4gwLOxUUekTWQWUWWrhSt62/lqDL/ELBE7Jy
lI9NYHGUTVMOTYfQ+lBVKKOjxiN8GvZ3v5/AsYcvjjHpdOVyO6oPJB0fiAk4LguHNTjukdVZQpRp
00PZrcrrQ9+B3ZOUkTrp+uK5CMM1SNaxEeZw690m6iOQ4IQxqQ9ObWW+NmPlpT1UGbirPocBoEvE
soAUJMsyqz6wQUfbrlfNjUU+pxhC4Og/TqDuAVgTtKgPcdpaGXrF0FLmjypa6z85Etks0bdNStg4
yLo+4KR5cKFPwjI8qYpAsGIHtd3zOd7QmVo5D8eGm7fZu/fRWBA0TVzWwqfJL2UYXZkNhumifW4k
21wlt4a2zsq0XTkaR2zIEqIb2nOLOaTf3sw4E+VuzLoNMKQnU87uzVat3A6PHJIl5WDfiCjrIGx1
ANeo8vkElmBQ7n2OJA2k4h/XTKGaAQo/hx0A1BvpaZc3lQlNiLLMV1bp2CFZnPEqgYSpUZnlAYCD
C22C/7Erq3LDwHr8KSOyRKYXWRk2ETiXDkbVqZPIjOAsknDa//7pR17yEugGgFgEMSA4ink/NV0E
kd9mCOYNxTVGQnl+5RZwxKUukc1Z5SgIBFjlYb7PgNPvzrXkbVulzPt0WLmEu/FozJkWnTk3q59k
Y4h2YFtetciPfdqmL1Fvo6ohAls05kGA3fqqcSOJhufP0e1CQGRxxDWHSIDNQ3KQoVQe131A8+pC
T8UZmjpXsohHDtwS/Wayacp1EZuHLOys0ushTrnv7cZ4+v2OOmKllvg3iYo8tyFOcGhgjWRuXqlB
dZ5C3NTSIjBL65El7WXCi2QlFDxyApeQOClSQai2yEF3Frt1xwyHQzmm2W3jTKq13v9jB2Vxzp0E
KZ94GOg3JJm2XepsVdXfzJUOyOieapHf/n71jqQylqA40afmEGmsnq6yW+iBAenLnC1zmos5LwNv
vHPseOXsH1m4JUAOiG5D52FDv0GO7ZT29n0yQUYc14G3qfzX8/Df0au6/sc9svnf/8HPzwqZeBnF
7eLH/71XOf7/P/Pf/PN3Pv7F/+5e1eVT/tosf+nD3+C5f40bPLVPH37YFK1sxxv9Wo+3r43O2rfn
4xvOv/nvfvi317en3I/l69//eFa6aOenRfDZf/z10cnL3/+Yb0z/9f7xf302f/+//7Gp9FOravmU
/W2nZfGKc/OPp/7fn74+Ne3f/zDNP6FiwyzXEWA0cd4Kov3r/In1pw0uMuEK0xEmIWgj/ONvhUJd
+e9/sD8dISgy1zPpr+k4M+cwNDjnjww8D53G0KNw4ZaZPctq/N93/PCS/vXS/lbo/FrJom3wdT6a
B8uxXNfGQIK4zvzDEuEYxbVjZ93LWPp9sYvUboK26Y7ddj5tTy1yAsGIR8ivrXjRN1K4f2Ui/jEq
yie4kjjMREvjvFffxThCTBEyAy/sioyevKV+40Ogd+Nu+FWyFcHgCy/0rIdhQz1156y4po8W6+ex
F+HiaEAFKKpe+K49aXbprt8aO7pfKzvR+dbyuxnOBubdDJ1mtOupfOn9LpD77J76/YUJWaZNGNSb
Pig2pl97dK+2YNkKsk250yunfXWJZ9Pz7gu0XebqrHkRtducTpXubqAvCZAWNutDnwx3ZWxsR5UG
qJPtaAdUfcoNz+jjKEgsvZG9rYPelsZXqevXub3YVEAVluoeYhJr1AhrL2T+/N03nRB0qqR+GU/n
F9Lu5xdSr67Hx4Dkr7duEtN0bAdiDkt32A2OSOL4JWHnYdEGhX6pwCNo85WNvWia/HmYhWfvigjF
fgxzglRr5cWBCNDbi61MPLlNdu/szV9n+cPZ/WjRLceG1UBwbgMfDi5sZ1lAKDogbDrx3PvmNjsP
d/om2ojAxgZzd3zb3xlBuDa9pbVYjrg4O2WI9Jpynvlj/kR97leP6WvrITd2yG7Nh39jPNi5D6cI
pgn9iBRU35bNIdw3f/5ua5iuGwluPY9+ec62gMcEcTBeGxfJHpDA7drV5I1o8f2ZfRvNcqllcaDi
QQf1cbTYdjnL+LMTezM5/mXjszP1YAdsB4nqHffIdjpEfrkLNyvv8adZwgDC1AvYdEEZRHc/jhtB
l8wyGmyasIexmPazBRx+RC8kqH1knP2V4d7SQv+ap0Ndy7XBdAV9GRtOBPJdH8cb+2qstZ1C2nEY
La+RsfCLlvTnqi35nZxS64YY5piyEytpiu7MAVdremN0pLsxCplI08vRjQCQdEpnAoyk6SqVe2Nd
9sqLwTR0jsa6EYJhTmNuUsBz0AmbQsQNV2d0WBtGSl+4rvubpmn6fSbzMmjzmkv8flFcDHVMvziA
Edoei1v3fuiB4CkbhK0tWGLOw7BnZJMNw3M8pcNFW7r5SeM2r4zUbqCroj/VbQ9RdwGB2x2H8uNF
WioO74aOy4DE8H/9LBSl72Ag+q9d2UZXyUTMRwFu1Mzv7NL8kbTGuB8ky85Lzqc7bM7HfJCD8ioz
Ns8s2bV+Glrq2swaY2tQnX5toBjrF9Q2ArvsReoNztTubd2hV0mptHiO+7h6zIZcnEWCgp26ddTo
+m4WxjKAaU1CrA901gLUTBN92nbKrbZWbtJ7sH5XDyma2ljAGkNf1EnhgGOpqQOIaIPgvVG954zO
hPqkKs+yJO2rICmoeWswxlxYa55MG8sG2MVziyiWHrJfveUlSavSU7sLZVCEkn0tprqWu4jLcc9S
V112YRu9ZNPQP08Q8tkgeT95TjFByXFo1YsmEd1UbVucKLtIAugIDICCa+X3VprfjFNWeKkzQj1x
osV5Ix3LI2ER+yBwDQNUvJ+7gk2epCBNUaXU59BY/t7UcRnooTgvGDqPqzo7T2t2lgwq9oGaSj3Z
xWMQS0M/hiOYUdBHHG1ppYwdeLraEzfuph1JC+pNiSNP6jRSEHGKLA+9AtWFrOzY101MLpyyjLx0
cqwTtx2ja5JWxbMOsbPqSLFNnFfjldEzh3pgIzKlr0UU79LQloPf5U4BTq10kj5yW52DFjTlXjlJ
5J4ZM3qrdSQkA1IrhoidC2HWFfvw8S6C44o4EYGZQ2zYCCimLUIJQNqqSDWuZ8bTVaKti0mhW8cx
Ltu836MVa6V0+9FRvo3mzL5EIGi1zZ/6vWrkq13ZCDj8b4Zxldk3Gbso5Ep0sihFzaNQm8GeWtw2
ifhJIpQk6WQWYEUgp3KfbpDX8p+tXbKPb9aM60cfOQ/k2JgIIaYLyR0iFrbVtIB5IBH3iZpAlXrG
geRNhzW1x19MB9KBs/sARaGFPbIIYSA2CxXeOgIPQ3uSxBkoNpRvAAQ92dlTKcutyNPd1Exe00H+
3P6PsGZvbwyDz5Vtk0AhfIl3GeOYQ5UcKUmSWD5NzOZSJXaxUv7+eR3nGboCIiQCaKoluUripg2P
s8ifeOzlEHnjpECO9evvXdMck35wTG87HQNwLkzToouXVZvQfmot4YHauTw1c5bdR1DPOtWjiM+V
bUfbHpU4KH/kvbMy8lsS9+PQuGW5hDKEiGgEXebfZNRUoy5GP7QkRQeZk8AjxU1YsV1P7PElmXrQ
niGhWGzN1Ek3bQN0uFeHqvlSN1g0r5lsEW9APC3ptupjZvmRmdRPBdr8iVfi9oWSCaW1N6Z5/AN6
MqgoAmfiXI+EObswDc2vecWUP6Ronk/5JEGAGervIbGL3ahH44y11rCxHK3PIArpfiO2br8XZZLU
F7SwmzIIe4ccjMRUapOHln3vangqb4DDu4D/6c7MOuP3lQNSGI8LVFiGVnSFB/YZAXFDV7ijB/0n
bUMkGS091T4yQAkZGugZY6jslcqNfkCkkKwRgS2un2/H03E4x6nhprCdZciVZWnqqHzwywBt7IHt
s+/upesXnukPO3VX+GIt+PkYwb4NiK2FvjD8B/bC5T6OU94neTP6ddAF1I99cz+c5f4cxI6B2NYX
xkrt++ctjas8J9Q0wY1um8tEYqfQvgyaKV+MJyAK28JNBSK9LeIrS7eejtY0r3+enkAzKgwdQz7B
/YnktOMmLZk2fQXsMlf3xRok9Ofp4Pm2S03Eq3MKYhE6FrHVYffg8krx/LbZdNPo2c4raAIcfl9P
44rrewvwPx5LNLdiMriz2QJzWowXxdxFaZD61aY+j84QM/jkBCT5vuXjBrCal1hc37A7sANNoMpg
xpESsZdaT1WBirwbIaA5FTsWTHs7AK3eKYJ+/59JkP8oYXYhn2vUsH+0y3TYhwzaVfla3LX162t7
8VQuf/P/w8TZDNw+njjbxU/Fh2TZ/Ot/Jcv+xI3OZvOdhHDIzhBkVf6RLDPYnxSVKGTLHJOalkCz
yj+zZUixmc685/E/uEA215b+ypbxP2HU33JlrjtnmnD8/pNk2WL3w+8R9E1Y2BvcRnPJ0j9R2ugi
Se7J6RQ0voTJ2JTb6iIOHB9kFl9mE9L6qC+716t3to9XRKQN55Fd10RC0HKFtQRXGuDnzelw1/ti
1x/yjdql/uBPmRf5afBvnIOFt/9puMU93zWQWODDHcmC8CbESWB7tYNH8MWz1v4YoJN1u5YTXB71
n8ZchLlhFZNmmO6aTbjjVeR1d0mQ+1VAtwr6uzWO4FqNahm1/TTi/LrfZReqCLrTEbnju+6kuBs8
dJnclF7rj/s1Pfalm/tppEV8mBQRMFjD29zGB0g4+nMmw/GjbOvsig0Sr2sEIovVFNDK4NC8R/0D
/GAIgJeGc74ZZ631OK+m3smN4fMgPe8DE6nGcDOs1Jg+bpe3wcBwNvtVF87cXtZmpnJg9lg/jfq2
T1+KAZcn6z8KP/8xgrBtzqiwLBTMFgtotjXhU/gUhnekeijJiRhf3tmgXyXTPnrOv0YQSL4ARcbn
ZMzHzeCMg0VZ+4Rk2tf+qfHTU3HNsSGc0/FEbeV2rW3trXPxX57tr/FglBCGmK7jLJM+SKqEummf
mk15Qjb5Xt1UaRAG0p/8CaUHL/wS3yS7tfDHeevd+DisZSK+Ri4NsS7ukotT1rkiLvPsu0T56bTT
aXKwBt6eNg2LzmxwOyPv5cYcrNQKMmCwz/aZq6EaPZSNvKapPTxaiVU8ZYnBT7qoj5+EqJwntMWR
W6uzTa+FtwtkyaatIlYEQs2i892IJN+mCU0NXlEiDm6hP3ORgleE+gPNjWcXVD1AIjb0qTXbnO4S
Qvr6FMp1bhQo1dqbEYmGmyyyXbnRUUcNkDFw6xbdX86sNDWQp5hWIL/PldGFnhAqRQ7G5gavLuss
TwOiWje+KCgvv6oEQihn2urzp6grk+fMFum2ZzTLfBA+05fCdamDu3Vnyq8i70pkx3t8I3toebbl
U0nue7Q+Xw08yW6dtEY/ao806MiCoo3Q1JCfWk71tW2lR5irz9oMooraKZuNkYkqQDm5/xIyKKG3
mYFUgZU6+Os2n9zrgkxoqI9CJy881oRoBwQLUFcElXSJPMtFLYzEM4QR7kIxdsV25u/pr8ueiRoo
CsBptmZlOz/kmPU/pLDj/BR+sok3UDTMZQB4SmPsozh2XC/RaIze48bAvyWstEOvbia5BxEIPWQT
dH79rI/R11BlRd3sYZDzyTMnNNx5SAhmKFNHnX0+yJ6BoL8LrVe7GuNHWUGM2TMyNtq+zMLqCk1i
EUSozfzFdk2E2soQXssn4xbhab6N88b2Q9wrwBduIBLwIILenLSjm90iXRBvu1iR86kxysxrSp3s
GlGXsWd2BLee2iJ7ZqbniTvschaC+BBeIxhNMu3c1s4umY701urInKjJ9c1Ik/ikROPwro/b9svY
lvS7Ie32mzMYzYMTR/1Nogez9YCCH1uv7Vn6rEQEgqTMrb6GTpRRLyFSf+8SIyGe2zXFZtKNe25l
butVMImnVZbSdkcy2/VA8yzvdRVWMLZmZ2wK14Ay1yQlaCVl60lu0zMb2fz7GoQN3/u2QUaiGOXk
dbqrvmoLTFI6l88j8rZ32Bwy9poC0nkBccN6Z4yFBexsyapgsjq8Fo1A4blUZndJWrs75wnwBH6l
J3XPa84upwRHLcrD2rNM3R5KqBcprxwdLcA1SvPU570Jmo6oxJHBwTG9qNTDSekYLWQ83Ao3Udd4
RrNL+U1PVg4aD9rdhrRN9xD5doPWKksQrJLmTBMNzeOsNi6yMm9PZRPKTchy/kgjWX91e7u+M0KT
nepKGEgFot/hto1V/GWCavVdlkzKE2ZjbuuhBwEq5RSWNjTck8ys6R3Lum6nKCBvaUcR5TDkm8Gq
OIbbvsl5kEwjGijDzIH9EhMmYzbiQlNleAMaEfwkaazLDOpBZ7HqHlgSRSBcarnJbxgr6+/dkMRn
rhzi71VuNWdR0dibMKItOvvL2K8saW4HwaaT0RAJcpt63DROx4Mafbt+XGVilwm7Ps9txW8yQPSu
u06qoAGpVpDxpLkoUNBwvWyMhuuqofUTZ7gKBpFZD9vR7N3ntA7LZ6c0o8yvE4We1cGNo29jy0rh
l1EZb9HJWSI1PnEn3vRoft+QHLyVnS6ir6pv2E6LduR+aWTtBnyCLDDzOPs2hJpuHdIZJyqi+V5A
QSmoCUp9CdJTtp+EVBZIZPMp8ixAd2+abjAvw06Pe/SbtY/R4JaoVyVCvQjLBkoIohbkVJhT3Xpo
7en8OE4qf6wzR4ICXjZ3dtoC6ztKqk+qqHEu+rIs7yYjLr825lQ+gKCfgjGeReJMpoo+hklR7CBQ
DlgFZ3j1Q1Xyfc8NcTmJJAPFVwmE3SAs55vsjTrzEjfkYB8exn1JZxtRmkQGE61GM+Awz2CrRDtT
UPRDfdvRarpyQo3WI+jNPcW9qBIwfGooRhECmKwnCk4gGIYL7AmBYPr3SeXtqwIV7tPUx9zywYug
7xvZOWdFrO0OBkeOGyKVfiUGyJAgCsG/WDmjj4RW2Y6n2t3mnYwjIM51fwaChfEhzIvpexaa5LXS
2jkzWiMHI4WVHsYsZZuWuaVnKYi21Cyx9ha+VFB3afjV0INAtnt07jMzSzc5peMIDk6kck6Kweiu
0P6XnFcW3sEIdJvpQWU5vsybJIVFSlHs2ckeXOcpncsBoZmEoTch6SC9JE8FeH8tq7qzjZoOM/Hv
eEC3H0dRAdYA0yy+Q2KhV1sChWbD47E5bmwtq9PcoeJH34XGqcn74gfABTm0lftMbxPiNj9ChyXp
nYyd/keEXtorFzRbQdtaRG5irtNztyrkNpaEnsiybTuPjW58AoUwfcjHJPxu6b5TfmRHyWPNeusC
Xt48KVsO3Vrwsl4B9GDu7b4lO24l6roEmaL0WFHIc5U449blzYBS4AQGLi+Oc/q9SSf7m6GE+zBZ
gu9GaHRv+xYI3EiHpvIMRuUJCXW+TSgvdqIvgDydWFt4TkbDvQV4Jwojbn8ZotKCks3ExqsKasCn
3B7ba4NZ+Wkv06JFgqxpX5CyMbxRVIKfyDDJd3Vel3Ad5lggMUr7ipxDoM4dwcA2EZQrhrAOpg5H
L8fnid9MoT3jElHw87uqM9otLQXn2kssSGNfhEbKhofMHNmJRBQEYB5PIRkQI2O9iVibwepbVXRN
y8K5RQhr4pZEVPV1rMiMSIXQrREQwxVenI/jt27k7U7prK82Yz5lmERXXliumSYbRAggISoYzI6V
qWxeR8h0B05WR60H0I3cQRamuh6dPNlO0ZTHHrq+gVJzWm5dTT0bcpjqHmm7HEimm4Jk/CzLC+S/
W7Bk7CJpDKGXdAn9f+x9yZKsOrbsv7y5yhC9pkD0TfbdnmDZ7I0QiEYNCL7+etxbgzqnnlm9O3+T
Y7btZGRkBLC0lrsv90OMnSORD7EiqqAJwjyzDu4md6QKbZSPKFng15ymecvm4OBiV++9IcJ+/qrG
aAXIyuJTg/LxGQtn/vg+ClU21ZHv53UyEiChcfzMLcguhF+G8sq4ieJMm5rCBW/woKqyNO2/1ild
PXgws+GgcJicm5Is74um1dUn2uqcqiTYwbTUgmmiJfzDqm7SLdwejJfiWKyhhY5gcgSgi6Rgo/ik
VLBbPe19DHLlEh9vWlhmBrwgk+sisVSOM6RIYKsAKXWHcCZGAatSvU5Pg2vDGuF7rY8ksUmN9rLI
ZuaHnvl1eBRgDXN/Qg71VBn+u3NWMtwDM082uhvD13Ks0uMw4DEjcNaVOWKmh/dphl/YpgsC78cA
t1MZkgr5lk9eCzxzSZY6w4rJ+NuHF8Q+bfrhBQByeYhW16F/JmWj12O0+gFCqoKxPQWjc1C7NVKg
PZd9DX6Yhx0g7BkI935QpfCKHqcvBnMceO/+vFLUyqXhApcm8YeTqid7l5C5HOCNGc/F1JbqtCgu
/Az76uwXC9MhX6t5eWP4C85gAjHtuLRBwvnQ0T66Gwf0R3cA6XFAVKL19wHmgfWK9iJib84bRIA6
Sdbmjg4wfipgXoyzedA0gY+J357aqjS5IjP6nCQpRWYsIP9scLqF/8U8tnjvEPR67+7GaR42KZzF
d32ch5N3qOF3ahac0rAeyv34duGmNN5KCeo7Cxo4mpwBoDsJtSbHMscYp/QVzKu4pILQjVP1ssUT
xPKo09OFqr5EUHavCnZ76D0920L0Xf9mAqqLCujqt/PDKkP8T7XRKwG04+kyn1LpFVWEHrxfG7uF
Em/IQj0O5/IWxVerpn1JGajUIXW2kAKvsNiJ3KRSBfuB2PUYz0zsOknh9ImVr73fduM27bjbRx6R
GQMfsWG9k0eSPtp42c6M78HfgyBbiHeOTMfu0b5HKw4DVm06mKpmqayHGfErdP4CQ5D6OXUjT/Im
idKfROHrm8u0e0crWzkou0HQwB9CDjW2UEoxr/aJUB0B9VZWZjfLj+cGreYVkjyBWx2TT6bWkZx1
PIgPg3i6fQ8Hrsxre34hEbqfrPdG8TCtpD/CUqEt/tdjf0TZDWD2QuDZ/6Z/G1eCNTXzozfVY/yq
L+x6A9bSLPmjMvXCDv/Ju+7/gsv89f3+hjkZuVRRbH7qV+dn4NEv9LE5r3l3xfn5UhX/ad7/d2Dm
r+/2d1AjoJWx5qe0WItIx8zCRX+ALuk/fIf/4V3+bihZpUS2NvomaLLgqA7S/jE+wqs5b3LcLD0v
cAaa3f8DSvlXqvoGofzl0/1dCN6pOpzi9cfbgbaTm7nNaLG8VFXOsMeVzZgPAI+mzU2x8z8s0v+H
7v8PhKj/cvFvmtq/iF7/Xen63y/4H/SeJP+IAxA1oIX81MO1uYlJ/wnf0+gfAThq4Cc0ve24/lPo
Sv1/gPSLfc9LGCDuyMcr/gndJ+ACIIsC5g1QLgpv6rb/BXT/b+geGN04RuDl7bcxtEZ/RfeCpgtK
brtLVAJLhmyjTf4Dsfhv9+Lf3uAG4P8LllxFY6hJ0iPTdNnSGRGJ9AQXiv1I/5MTGmjh21P7Fwzv
b+91+7D/8l4YnXndePEmZMGII2oFfF1FYR6Lqr5wkdbVFmiJv1Vq1U9pSuJ8hmrrIM0QvNRaYDzu
xJDpmEPw2VNbdKkCl4+tvrumDcoijPro1MRazYhZ85o9ExN74YNw+3CV/qZNy/U5LpV/JxWa4joG
eLaE/rCjtZz2VT/4F+SYDA7YgoaCrom8wgVoIEbsZl1pKXuOLeOwzAdPkT16ATifVbIN92208rMV
tXmqxnjN0mWINyNyJdJM62Z4hbxKXf2wUSvA5Ta9tAgqKA9gcvufqRmiP57oJhhEV772txQmbmuO
5irYr62BiqjEDXhuZTsdDY+WzEtm8RpaGQAHwvjKLG3uEsqHz5KnvcsqLDeOmzDlESJwRDwdeRyV
m9Yry2cZS7FREbJUMk9M1eMghhWEyNoGdR7jo51GX8171bb8lZBluiqH7FIG6KvK0fO135BxtZcO
ACxMBFIXXc2wjB+dSEm+2jI+68Amn9bhIcogd0oyf+lBTqxivfpJLTZt05Ft3+thBwZTvVPklWbB
xJIjpo/1OFe8OpVDQmcEWy6VzWp0LMcRirlT2vfilbvI+hlF5v2BA6r77YAu7VbIxnEp4hEprrXL
iKXRJ9z99SPc9nFedxIjCoJ11CcabPXhbNRdPdWnj/7o+XkkxbLxqxaD+Np14hevGDsvhgIfM3b8
ApDW4G/hcIyE/iwC/AR55XmgxJ3wlOjndA6joo1ll8ejIbkKmjUXHknfBIzhYSu1eueOVAbZER3f
IhiLwdo6rHdCuG8XtuRu6X1wtDXC0h3q0RX383ABTDw8jJVye226+Vcz6vDoBaI80tnHhYKnymlZ
BltUOowR3RXGm8FgnJ/jaP6RjqptDQHMFdF9AQYf+VtGtH4uW9JvGoB0dzxQ1S5Jy3hrvErCY6D5
mMlyxGB8Ql47FkZUHOQOznE/U4d1G9NPchsoCO9YzUjRl7o8mRLKvYo28dH0IS8zv1pwc7gpAfJx
gzt/p7pe7+wsfJ41iEk71UCjNx6mkJNqZocFrtkdJjeQJoOABtg0SIS9zxu1HcOqe5IBiZqdQJpH
jCC7ID2HVDUYav15AT1pIJDLbTAtB5+7+SptGf0hNrAPHeaNY+fz4ZXHM8a61qm7Ba3tlpcQbjZr
FVzBBdQH0pEEq46hd6elaj8hMUEBmiFCBtjQjhgTvTIsqKlwRwSTVHc2nBk6VCXTbSW7HuPQSG+y
UvgMYCNpJhs0X2Wf+VF30zP6nTyUel2uMFrmD0O8Tl5mZ0DGs5JhTiQ3rkgkYQKxujS+j8aoRBGa
Ap51TI4bJNX2v7VO2Zp1IRVk15VNl02ypfeDTGFGwWIXelCgAm6h9bBYPLJzudFa6DfrNeExJOvy
BO9RQNaWAMZeaVjdvoFwKVhJ9DsWdZpd4wl+Qe3QL25pTVElZn33G7oUQPTaIzTZ60nDVKwgY9yp
TPu6PAYKFqaBYsOdjipSCF7LnYMU6r5HyNsu7QGjYhU92NbdyE4xtI9vEw5NEBpqKUqn2q03w78o
LGN/K9g03cVhxZHHa8sskXQ69ABVdgF8UgFTcxjq1cu6JXHpIUO+Lx9CwtQOsvQh46FZ7qgw43Mz
hOaEVT1yblCWskqLZGtvtTOLV84PkzD+hQeS7xmGzXzVkXoIfRXcwu7S9WJ7b7p0nYX/biKaLYz3
5i/C1igDes8e4q4toV7iY/iIWzF+MdWqi3SY5XHlLr7wCYhK3i8oVhixqrgtEF1ZnqFMZXcWcuQn
dArBqYLTjsFnmqbHha7+fhIWdjJwyjhiy9NutbYN0EMa+MVgh+XTwYhAZnUq/G07+Wmwo1EbJfmK
B/Dk+R6UUmxmm2gSwE5rYYBQI0L5obbcAi+p+9MEBexh9bp1A2/eWmdslDewibSPgI07bEM0LcmG
ZIV4iiu26E1oEAiWEzJ3Isc3PT2yiMx1RkvTtsWEXNSDA4/waxjTdsy6RbY3tI0tHyQJzJ1KGd1N
E0l2URDjOQ1o57FMJZ47t0aQY+0l8shTE5aZ9Nb5YgLPVlnMmVCbNBrjPz5GwyHrqmb6EvOwbhLo
fz89AMW/glKo72kGlAs41DuHdTMDL+wCECoYuECFlMlJtsF0V7HEnGLLIBv0PdV9rg0FDcLH2NBs
FNVybvmQfgVqgBJtAuk2FyUtlxd0af2+9GyHoa66hbKmwVFPA73XtgrCPCkX+mTI6h+kVfpsRi5O
iHAtdY6FN3n2p6SVeRtO8GlfqhKFnfd32E9Tj4tMmwuKvXupRAJ0iaezPlajvjlUslh+CxlEB+TY
wJ576UfziChwYe6qvuoeFAaaewGx2kvPBJPItvDFkYbIw86jRLtTiPS2DxXEcDcRodfskOKIwbPl
M8Az3iW7aZi9s++LMavZqooZLc9v17rliRKZXEfZsgAr5XN5Witrv8ADNec0Tse7m4yoMOVI9x6O
88IIqwoNe76sBo8GAXIcb8mcyD1Jx+macn8qEuidC9RXU4QunWDRgB1uDVJhNxuKyyIampyV9Pog
m2DIKTck0Agnr+PgEWFqNERYkGXlYSJuwamKKtXkPpSCp8VRMF1IFFoybCl3VzGK4LC4VO+GKEkv
nCw4rqyeNs3NjxvUHlxeUWXxM6rxLt7isy3gqGUzYhUj76B5PPEung/l2pA2b1RSHccJE7lxbZRJ
0sZXhL15eTDU6gMcz1L0YMXumOmgcFwgEKQajtyyGuXHJKubenj1dhLi6awqZQBgYuSndGGQYuP/
4MWWtsclMlOBYJs2BNvWRbsR69yvbWiCI+zxzbTzu4jwTTtinTVTZtV4pOY5fAVxNIKuLo0HwJuv
KivDgR3TqJOfiU7TQ6CdvzOTTJ+EGJOjYVEAFjWZExBcWGLCdu/4YMCqXttWt8cqhitaUbcq3tXw
ofjuqolvki4ke0D9HF9H1eyCyY55pc2Si2jUBZOrOQR4hgrhVewYpCglQkz0vQ1Bbqu1QvleI7bk
pArA5hk7uCu6wPXCYl5dujLx89gf2darG7+A50J9nD103XPMmjdOp3YTydnL27Rf73ywcDm+LO8O
MuC6iMNpfJjZMgJFJt0xkWF6mkHOviDwz99qTwYF2GTvyUuXEMTcOL1PpIQKcezpeiWO+xuHx2Sn
0sjmIFb9dw9JGZdwqUyfB7DZ+mISiH5Uos/MkhWte7YyXW0aldqzSoNo5zMws7FM0y6XZFnkhiHW
dbvSBbYdpoTytFZpUgBLB2aNjm99Dkg3Fk1EgcROURX/UtBMl1lNRD1nC9fpb19AMz3rrtvCSqMp
ok6RjxINylYRS54d4dPj2s1cQoSryW5sKqxWkX6CgWTfoe1Ol3Oo9JiH8UwKlvTROcFSAgy7kiBu
MtUk6YO3+u0Rjeh64dgKuSZeX9mCzXy+D/oxOJa1WYux5XIXMGMPJgYaWoVe/Rn19QjMU3RIqk3G
+DLV1VQXnLPlZ21dXRdtbYZmq+deHSzO9oNLquFCZr18dApx7WJSftZKRlHp2XT2GI3u57QGoTzQ
Xn0CcSVF1ZI1a8miH1gFarMte75bB7LgEfeiQhiOZRKRgHqEetXLutbqDVzb5CayQu8Br9e/LVQX
V6Jju53iaTRZoGz1PQI7G4oUEC5QmaoccwX3IhCZa4qF/ERMBzpb/4777oG1QrSF4rrexn4PeDCW
QTa0dM3lNH57GCqWmdxhc0oVKeI8djzU5Yan3Lw0TEMQ53njH9y9nt0vQaVsBuJSBYVCRgTNg1FW
T9hs16fSinRDJ4gOshRI7oITh6GdHf1oUzLY+mPi5OsHXVJ4iA3AL0+RjRAs6TVV8tL59fzTiRCF
HDjx9O7VHcFSFrrROwh9YZ4sUmO2LeN0m4olwSLJknY/iOto2J5PmpssbbR5icvSO6e1c88WR9P9
EPN1i0Y8fiO8ws2KYRQUUinrzRqUWMmmKmjzisz0JPlaPZY6Zp8qWcO9onGwGxOXfMNo1B/yJOlu
p341PCSw0gS+yZuLlE0pc5Ha6qziaS5CEk9XrKbEua0ZQGB45f2GILK9rm2KuXZo/shlXKCY8d0m
XoexgIdy94ilK2yidKwsYs90NyWAwYbBMiL9a4GqQemWHiK2ulzTiDcZWz8lG8Y8slVThNgs+hhq
X22SOIY80Quv2G36CIZZoLlI6gDnr6rn31E82T2NB2sRJOt19khBJObJUEow7gOQduDDU3ANWhq9
j74VJuvUar8NZsMHv02CkzcprGLVIF1wmvQxMD/0xTOw/7MMp/57Ura+NBBfgfkd5jNbJu9xDEDq
5TAIi1/92WOXBhM1uklvOLEulZfhVl5y00YR7L0TIu/0WIoD/O1MDAe+McGX4wsvV8pCWMdI7xda
esv3PMJbGkw9u5cSJRwUfCQgyGh6tg8TNenLqptZYQooMf6bcr2aURPMXotghwAqDzyPKXvsR8Q9
1KzDWjRR5VE3pMclHetv0gfRq3J1ufNBYoqsnfErnFT+zo/MsMEFWjc+XUiuO6S68F5CKMXGESwK
EhATv4+uaAd7nSk1ALC0dupdbls7zbk3gi0JeQLLWpy1X1UXjOD79LB8ddWtDocrmibwMAZ6LNxw
7aMb15QcGbpT8yb7yDU7r+TMYotwgLZGuHWqijkcaLp3pB5ULhTv6H0LUud312FWVmvL089kRIQK
tiz/VG2L+c5VFzJB7WQDAdFNDJmL1qE4gvL/7kDy7EroUtBeV6KIxvpzjr33Oep+L1O4X8n6y/U+
nihw3Wa8q9b5D3xsP7DbtyOR2Y0U3tejeBZAyYwlmYLbLBYtS+yS+NXjXNIdMjaKgIU7ZLLfwYRf
vsHaB0w48rz3i4SQgCbgnhrw27JGhSEwgQzjac15uvICqTwY4GjyGTmuiiSeLrGzx6GMn1tZiUtp
1ZApAQWU57ths2DMOddeCnZt8nYryECw2zNGiBKbnwFGzlMXsQF3mPe7DQTo0KF9ozenlLBF1F6z
cPjZQTyWrWvsMvQMvzqCT71av85Zuv6pQ0w3IQRcqnFrFqzroWQ+ilvpCl5F26Hx7hLevyQuKGbw
RX5YbifaHa0b95JPu2hwhzZQ28SMG25RkGP2WKEDLRvgOXYK8to6MHyhu1rjzkPCGkjiWnMmsWPI
EvCOpTXANDDePBsb11s5j7+mMHJf08DnvMceXOG5/orajxNYT+rJLGgmLbidz4WE/JCkjuZ4BruL
JsBLwYV3WO+M0G/SsQO4tIaZ4a4DdJIEeQVxQ95M6QtFaBWQnNY/JdUc7xjAtJyWLU65UYwF1IHQ
IiRdk/mNIJsInHHRx9F4wr4pRNQwqdjEafLUIKgiN3CIz8Hgx3tYt6/PLuJgSadpYxah0bo7DURx
5UcB34y8SVV/ZNjuuuLq/vFhfn5EN3Wza/W6nS0DlkPyGG6BF2DLgw3PYZx8WQzkuw5Hah4sCsnZ
iXrSlnz1fLxpQ0ZbTKNGeby5sUopn4FiwTYxQLtix7HPvNT/ocJ7o2jdsroK/cPIEugmU1BZuLnk
AVU1KDxq4zwO2zh3nvg2iYGaywveg1p/pJL96hd5IuCdgZiMKYjJWG1MDcvchYshH0vvHet5mNwU
hyDZX57Q8o9bNq5RAbQguiwi7YqVQ8mH2TwGxSIZpBPjlbX1OzoJGJr7Y7SZ67rZJCxudqB9u03T
OQaQwto9xB9DrltHMdoFD1QNmFwgPqLjeB9QExR9N0MpI5nCrEaaXUxIu1XRBMkTVL6vPvXsCV2T
zLlM4pOreqxjO3KPiQ4rtFYi+DKNfzVxiFstjO2FcG4O7Sx7MK8IlVzG9QOSuc00JhdIXPIa/eaW
j/4LkoPmjHStl/dyeJrH7j7RJZAc9ohUZog14umhXJM9CcsXbs2ed5i1uqDettJUWWCWl8n4j5NE
hLZQh5q5H2eHMk9l/7bAwBMF3oHfF+LP3OPgRNjG7bXrPH2mc3BzQArvXC+Ok7EQRvSbqSE77e/R
VhYeuOksMQrFxJ7lZED9989xby6qdNOOtNVjZ1DaK28XJFgJ03QfieYVEtltx8V2IUOzxxi9VTXL
kGEDBwb0YkMtH9VS733qLsLAmaS8ysHlSajEBj3hHYRxedUM+4UhFTwMW4BluCM9USVZmnRvy4I+
uO4nBDOzoh2+Eg5p00SrneXhSY1mj4NgN/gLcM3EvJXDitX8KNlRWTcAEgZJH7E+dnRldAjaBQOk
5BsSQ6coyvlkagu/iOgQYjCd4IeTKRhUhpFGNyjZtMNuGSaZ2OBsE91DXUJ9OdB9l/6sHBHaYGkz
2NrAqM6SX+gjL1HK2g32cj2UIwMHVThJRECvshU7xjsEbr0iufCtLMlzJdC6VJgOM1DGTUFuUhyr
4CKrcZos0bW3w5Y0DIC8B320X381C9ukKHMjCSC1TIcfmkJjEqQvXmN/03H9hbgzhueXXBFKiy/Z
PjmDRITenNeaf8CUEYKmEfFRQb1zzNJMKw8IRAqJoI81o3AuWkzQKxj2LCI9Kaw/vbG5SrHSXV4Y
mzYWRsSE0ALOdp9IWMs0AIeUNOgk7Hh3m1vga//JBdsmdQI9MqTJwAo+F5iGpal514G/ozF5oVAW
4ynsQe2n6LFpn0D1as0L7i2d9WLwMuzoy5xKltMB7ZwCWj+ZOe+c/qImfi3JOGRwgr/XIV6QRGG8
RUbuFTz+vQ1x1nsbPQUfIRQzQdw++fpGA/EsSKsCfD7ceW9p3qgnE9abk6NtADwfle8XPmzCwr65
FQDxe3JleET42n3UL3elX2JtDl/LLkxqfCPx1ShyiuZgP6twxyk7mhul4Q0bx8Zr5Hen1dXHAUIH
KqbbKfLUzVGBMOsiTaYHCWABOjEMaFqc6Zo8O59f5rV+qDFKz7V3iAf/A2IIMFgyR9yT2MCWfoG0
rEbMXIv9y/rUB+yl8YBuJLJwVV2kU72XI4JZAQ3Zn3i9ztVD3f4JZ50v5bCTAoqCFiMEflwhBByZ
f97LMM9JDk4wzaDFKRIi8rJpgTXQCSIW2O17jcsr2d81Jj1bGufIIMsEhvrTIO913O7ZUhZLArUe
3VAKQil8GktI4OWzKx1auPd68TcUnk6JuqQDaBXMpKgDjbrS2B3msC5MnRZqsNtltXuTXLu5f+4R
oYoqg4AQAsEF4GX/xUVIp0vbZ2BGmM/0LsCBWRqdNTjb0MznEMg+YIfiG95YUNryXC27Rbg8RIy7
of6j8OEBzdgeFo/QXgUgXMzVdNi59KB+wNGyjv7JAb5AqVyykky5JfW39uESEJKNaqCFgkyxtHmP
elmF2MhD5ntvXeF6m638HjLwPEySDWIe33WKZfoEysTGf/BuN2ZK38eKHXqtTmPnvVoabqUQUMXg
nkjdXlp0aJgpl00wPwaBgrCUbzhvkW+8PqQiyphAvibEdaRZIFj2wk1KIwsNKrYWQPW5Rh91ZfFr
9HZBc47U+vQgvakHptcVyfxUEzQuCVC9DAYWubcO4AUa9bZKVmhWYk4Z35ql/eWq6M1UcxE1zYn4
0x3y5Y5chjC+SYaTS3AxnAdFQZzV9RNfoP3bGyy7eJAcNPze8/fe/Glh51CFH1aj43prAYRQu2bO
PorqUklaoJHfYJsfVxVFYeg/G3yHlSEH34xXW6n7udw6Wh/GRAGrYc/IxPmKOHvD+ovNxrLfRYJr
kG36pZrpkw3S6+L4y+KD28DwQUdb51PjnUoSFn7fnEtDn3t07gGTZzTYm8GJtwRHjMSHhdYN0SrL
8OBXc45jtzBB/FCtKBSRK3zX7selvBif3Kn1zwSFK1fjA4x9dw7aYZAnKHbxqQwW4FypPLclHP5T
2T3AkP9+6NbcExSACiq0pND2ssOtU4DryEPYTDUqPFrJqH6dFmisgTAIQ3+8EcMN69RGj3TbATXH
hwQB2qb7iqa5xAVekrnMkPx2CNV8O3zQzNjulChM6gsMiAN/O3vJm6f110zHy6BlnCVKPa0eSvHg
bB6llm/cMgEDBDeiHd+EHEmkc7Dt0UBX0tuOej2oHjFf1OQmRvD1Ye0AX0F4i8C+vIl/og4rIakt
aNLjGMUyPP7tIkx3ErBdbd98pBPVjcin4Tp5IL/1z9wh5L2p3kbeXLF/cV/iB1OF/7RgqZb6BUqK
wpa/TMefG4MV6LTbV4G4b6Y49/v2i5gS83q5rcYSvA7uJDGDMIDyeyNJ+VEP/Lyy5QSl3BVs8846
r6hnJINgTtMee/V8W0DCv6X6Hg/dHg5PGNhLkLzx44hldQQ2nDsYG1osJdx7jgL6C/h9Cy/FflV9
Joz+DmYdZ5EGP11rgpAZomEwFI3PmGA2Hq/vheeNKDX9FxYJgCRWaLHAUEAHFJE7bsofk9DnmUCo
hvKO2Rfxvmn8KiLAnTPejtfigUqYqmj/sCYAGmSIQxK53V77KnnwHUzYn/GRkTQAtyPRsZfdhdr5
qdL+xoun77IfHyovAbCOtmJ20XOq+A/IxaTAn11nZKyh68PStY7jT7u4LotFemXAlHchGVi2tCvd
CkdfSCMJnFXr+CP2KXQNcSQPohP1BheqPiCIAfO6IRP7HkcEVgk/vmIXbreGNZZ42jV+gmAe2ztN
iKF1/dIltN4NwDQsTdHN6hS2ADAll6lAYlKpC9lV6N3w2Ldr/z0OBp962UZDuVmgwEV0J+YA3B60
LqGVdfLXxNgjT/1XbzYvHMm5vdHoctRjmpRw3kkfazeC6AplnCtWfdUifJtiKBCZy5wz72X3PUVd
DveGuwrwD8JYT2Zyu5TGcz5OE+SUryxG5QnI0dXrH52i/MBXMbLjiQzBqcQZtCBjLdMVGkEMEOjN
zdABVbJBDpRxA1r0gMYDUzVbxZvkrBBTmRss6DkP4DzhEfgVXXBT5ZGGwHggfga0b6+EO67CvwIX
ZDGW3UpSBLMrasQrYlkBgCtGXAKh9BPTSJXFEDQLs/9vuN8xACUuAzK993B8ezD8ZX11NDLJsYC1
U9QDah6efNyoSUlwuwRp5pq7CKkQTOsrbCQLhUUMWJ/CGUdmdsEmpjp2KQfYGQIEGIDZPCO/LFNV
fPbcV++gTm3xSPtNXhuRlWiKuuVbuvcGyD0LdgBFwFp8T6CJ/MEUFlaqHXQWij72i8plgLYWKFjh
kt+6NN+teOnCM3wbNjKJNoY0oCLvk/hn9j794d6HBxt25HBLvIymYLQqtB1yNx6H6iQTIInzkscs
yg1cNoE9jd5JY1ITKc95Nb3G2JotJ8DPzu2ggAE8/tXytx7fUuidETi490J/x9I+g5QWneZXODlE
kL5NkMB46LZnCNtJ8DS0G9JDvs3oHVZkcn/5L87Oa0duJdu2X0SAJuhek2T6LO9UL4RKhj7o7def
kcLFuVKqrvJ2A439tHsziyZixVpzjomSOVw31XEoUXqa06rMnouSZkq7XnIceiYlYVB2zNUbjG4F
nqZ43rWOvrJr3R9a5mrD2K1osXilXflmr6JT+rKYKCrEs6jqrcWa0SS25/JyLah9pErEplsA4mi2
5/ZTTAVuI1JhGs/tfreih1g7FeaRhOrV4sxexoB2bnQvz5V7TCWcLB7A6Xtpv+mrFGlBo7NztIHs
7kcKaQoBRLn2LTF1HiR5D+/sKm2GVY42wQqtrepwrK12s2quYoNdwVpLHQ2xfD/Pe0e40pN86gAn
MQAYKReL8EgcpZPuSYdu82d1IR/iZBft1lZv9PwlqahRXL7s2JP9wEIa2IL97CCb0+CSYHxT5oei
mVfKXPBi3Xb1XefQ1/eFuNWTgHVK5WAB1waJEg+/+NYoN2a2d6vkJrFwaCGQNhCaa73jp5P0ZfMc
Ls+m8eosRzX8iNv4iOIBHYtYKXrpS7X2tfR8nn1z46/UkX5XhofGel7C2K+wsdcx+XkxRQx4aeWk
TAalwA+bRNImUvEvyDVR2Ou4Og3hT1OgMxizgMXOsyV+R8iCwJZC2hgT+atDct+7i89pZuWI9DRH
AocW28t5EVnurAQaYntbi++09lBTVV4R3rr9h1H2a8MognCE5YW5RWnTvcsdtg25TSwQqUsIvvAr
u/W2HLR17fSgc4egjNAX1PONri+Fl+n1fuqmneUgAkkMetxPLl22SRj7jglhrLxrRb+K8+zOjBrP
CZ/mnqUpjj3d+J7EamC1b217GsYvs95QG+Q7Ge5RasUs9O1rJMy1XDgd4kStOQF3ALyqgViLPgsS
Y9kjy/G0RDkXPiskTUwQ1GBJsnWWdNuw0M+C8Xuz4fGa6PlhTlbzPVoQr2UqK5qf9dIeRz4AFugt
IwJ/kdNhUfoVQjjPIIONzN0gtsGENfEBz+lDg8uxRwVoSen3irIdp5pmNTCxvrzhUOM7SrzrxnZn
2dX7KB7OXiCz+OZGFXP5fGPnvDWZ0t0rrvVRAp3NjHyH6YNxv+qwB+GWsYeXfLSZHVsveRyqiPRb
uv7ajZS8eBD65Sox5daKW+ZpGJ26CdecyzA5YU7AmJvuQebPwnzQKGak2RyzBsl3ZiKXScVGpSIz
6O5KXf+qWiYnRpVzB+ds5llFzVq7LAGCucqp0LqH+W2ndbez4L/UmC2Zho2K8kPs7c491Q5H4FoO
3wgjfDJo0WPE2NGpQpCoVtuFGoJlZrUUIqOFvnhWnh5tXTuNanLqoujerTB5aqmYgqQt3lB/PQ9z
AX7G/JiwQMjB3BKU6c3DuFU4fvYIjdtUrMX55KDRk9MparAmeaHNrEEx5U83K4/sVLuoVx5yOiyD
Fhd3llZNK+IsqeIak30xct9UdgpvzpvuDvcne0Qf/5SKLE/VxNRSi8LduBQvCidLb3Scm3RsqIPm
cF41OC48ZQJP1NTRk13UmyqPO1YHeiS6Zgdhk5C2kzcvRZ/cNAWdhdbl8DwU2h4rIwWWga6Edqjt
oWi8T8Pikf51HUxJ8VYUBq2knh6HwwxyEdr9qAlmdEghVynRtPrMmpC2zMUxN9brRsh833LkW819
vUe62QeGS6JfhOpPEfPGtcPviopVVWq97ulVePYg2NE6tXh/YncwdhGdS6Yfhf2kuWm+y8YWb9gS
Ej0gfibNDHPPGVKcqgRkZ9oDqU43eRPfkSD3JVXbcyfLxVZg1z5pT8Mad+pD5fJJ1mgvPopKGR5k
cXCjes8Z4bs2s2EWzGm2KVYPFs4517D4lC8Cr9E+scwO2UVzRleXpRYwUf1iDenWpEfXWSh7MvSN
ctPSdv6Siip5rvUwoz+r9+4RHxWzJtWpTkXdUYharPoPLtoWQHrsUVjM411toBEgrWNVtcOazudH
P6flxsiaL2mt9F5M/l2hI6oYR3hTpvk+xe0D050DRsEmCMN+12p0NVrUdlO5VCvHGtfMTAEE4rhI
OOSFfYIftXrqC3PAnJutB6kflKzemnm0l1U0BsMgDqXOfU8L9vT8FJnjEeP92g0xTJM+0+U079uM
Jm15HrkTpV2O712Erz4e+63qWr52zsGVhfPBWe8u6ocPSJZ3HfOmAcdTnwDsQr3W4w3CuwjzMbGn
LdVXMMbTE9mUNA4NRLbGZjITv2/63ZK7TF8IU8M2fKwGuoCoImFiQaTEdu7LmZZimr8DZQhaoXlt
QfoWHmIG4PZZ9PXOnHyfc3qyZxl6OR6ariWRgYdai/qnjcMEZcGdZYc3dKwYoxjKThmM23gWAdPL
b7VQt1KEH60TP8raOtgkyUpTPkSzu9MM9baXyBIlJxltSekUG/vJsbzOSQ2OxmVQ9s4N4c0bumPr
lHaWOn0ZafNaKBhAld2oyXkGqH9tS7yx2KPjtsB+RoFm8a/G2T3ASsV9MyMGRLItOWXoD0UZbuzG
Ccin/V518pbiIuhie2vl9cmY1DWffmDI9GcTT7djZLzP0j4MunkbK+0XrVC1TTerfpgI5c5IMHrY
qc4OZh8hkfUMIPq3cigfdVnj0jW+Ri6WTEWrEHZaY3WgG+bY2KiBBSCQbWeHoaEAMZiPmGa8ZFbp
e6CQJjHYRBi0UxfNJtgUuB0U+7Q8GqZkUhH1KLw2Yd67P5HiaLEvmErBg8B5dyfiqaVEwFu+ibKY
ko19gGqZbna5Rc+9MPsPOwQJs27BESXuvQ0a4c47NBvac5OBj+CIGTmbuRy5YfmQP4POrF5U2agF
DhOOTV3T6ycKQOfo5jUYipp5cDDMlQtg05QJWjlt1m6UnvlPiEKDIVKVucewHbRilRoRHJ1SatFd
nbn22pR5G+hOQfSz03YAqvHjBqgu4h8cqTN89br8Wev1NKzQUGm3VEw2+2ZneJnqIsEau0jZRVVp
e0JWuj93QkAqYNRgG8ADKtmnByfOjI/FKea92wkbElvMnZpgjN50lolHvUqd4RR1PEb0eDh3mpHx
u2Sy9Uibe95BT6r3Vm9QCfQF+XowKretKFplBZtF3Mu8U1/dRDZHBe2TLzpp7KNkYcTtNIPlZ8gI
9+bE3Hc+EwHOc7FHA9bPZgR7yQFIN8D4RzUzUlSDZ5yoM31Y6Lrv7MVO9nOdVZWnIgD8WtaUsEkZ
ZVRwMcKsKQtx3YRDGzIIaXR68nZcG6e8N9oHOeoTzUAr/F6o0wLuAj7hhL5VCuy4pgYgGQSBTpbz
UFBqKeZQPhAAPTwlqW4cyFxtmm3kzihA3bHaavYwHDOkSEHW6uRBGTs5cyoJmZ5B4EyfNTid61ws
8z6felr4SivXYzPQHi1NPLoJyNV7tdGbg+zkvClUV10z0gKdOkJK/Q6KqdxbNUo9RZpRsPA7XrXh
nHBVkDCOVJVYi1Sd0WLJ+ocI9flQ4RzYhnPV0MO3c+fOwNnuNTleNnbOdjpZMFCRxkWapzlL+xAa
pXzKeYb+WMTKbYaS/9DRVDuW8qxvse1oi9E/2VhayME4QuwVD9ryGGup6QtUd/uy6ua1WrdGuKL4
VDbzaPQUe6P45ow9qrDFHW4hBBSvgk9BoBJPln3djn7Tl/p9V9cOBUVhHxpJdEI2Rm2CtXiMhWfm
9ph4U5WaqFwdQBxmQf0+G4kxeVm52D/h8iB8y9XhR5GMxsfsqMnglVaBPdgUcg5qbfAthZi3IoEj
gw9df+/EbI50z0xUSfl5DFs7IHrHadk4gCZe1HJ2gkqZAMzkY7mvEQU/VIh30M7xQsNftJhgSyUG
/aBAomkz+4Uh6CkMZ6gJQCTxLavzcaxNa91A2DkJxq8P3FZxDh6kiSNKq/XTnLSnzFWxvvW69QNx
X7UTPYPcRYbWoY0HbGplU2/B3povSpJoDxWnZx3IsSq+CKNFFtJn4rEq9NdORym8sqTZ3Rnu1ARV
2hWgKgZ9ZxozXtO2jfIHJjcMP+QIDdS1GdsmLWs629cYgHtgmUuqjGYFYr0QNQekVVa3CEKJ6DQN
6fCcBX0/LTaS9mpAie+q2Ro91fKznM4u316jS4Ko55j20gbEnJb2vVGg9pnMdviIm0HfYo1Qf8BC
7p76mHauYwBCSNO+fohVJlvDOLrv46y6D51aan7IuI/uvaUmXyJtHvRgWcLmvAjL9oFKMPmuu8uy
rziJRUPrq8VmcbPlgSkAW1sZWvMqanBuJ/TIEob9BL57paoj/KP5v9WU8kuSL0zYMZmYr6Nux9su
jLAAu6pJQW+EC8WSk94SUNodTcWSJ8VgpJow9kKa3/U3WqcxEHTQ1KzLiUFgTHdHHYYeIaq07GNa
AppZ9VNBh4qeLR3XYSoLfL6puXhmg/NcAJktPIRy2ZcJR/JD0k3KrRZHnGRmeoDrMWIwyC1S+71M
WgSKvTM9RZFj/mybqtzWmV7eDSHRRQjTBBoJZdaImZlbqQd6aMWSzj4uOL9Jk+ylasp6z9TGvneT
ZnoptS6sfE5U9Y58M+VR6/N5Nw5GE1gu9ABfH2aUBgB2GHBkDkdpJ6nfS/wqm4lv6o1+aEYZV0xD
zhjIBo5iIPXmpbT756hW7Zcwl8lrh6SXzbLm7CGi3A60yQoinXx7c0AeNqdq+J2dq/cNhFpPmWEL
hFDNvNdjvdryQCPGvor+IOrZDhReDM8eaaVPMssCg2r7oayibh225XyUCVioVa2jf17JktxIvOeO
bNcp57VXmN3pzkYlTIkVjwFLOc0Jk2Y6AIX0Ntbi+opr99JwCgwS26BjCYw4Qpi/TLa/GeA0GLGa
pTb7qV+MvRm15hrXQePZWXktB8b4M8eBWAwNFzcEQaC0hgX27/xTfrtU0uHtcFJrP3rLOgJVjNiF
fQh46OKLIIXiBhmF5f5D+IPH/uAflWBcQ+rxULpE695zy2O9nV/tK3fgglT5f36XMFjkiIG3QKf+
+buGMnZBBJ1/Fzd8BTDKnw54kzZGoHy5drFfQYi/Gw5/wTdtA3Wnadq2uMRihphacttW2BfH8LEW
RvMtM/hiQ/ESF0lxS1VyPqVYUNMQ+22HeZg3dJP2eaLQECMYJcg6TpVGLmjrnWOz8cdH+A50epzh
ONOsRa/WpBnrRsLsCNrWd8s09voyoX6o4DYRH9rLaZsq1Bl9q96yxVkbwwjfajHs2r5BjmIQoomq
Z1LEQynMOkDnrbLY5T+KZfrGmVl/zaxO7PKcYXOq4iBbegZBEQCUmrapMyl7o803fSMDc8QdqSgL
LrD21bKAceVaeELUn7zrqthNLZCulhHMimTgdOXEdXcX444MWrP7VUa/q8y8fjPZfgKnuzSXnu+/
UEmt0M9oYvEruOC3l7BQmyKKJ4TzutNv66Gu7vmNwu+HRrxViJ+uGLr1z156oYMOdDSQk5Z+8dKH
jWawzceHBP3LAaOUwpdvxpvQGpCdLQK3F41eL+6H7uj2RvcEa0z6c20ltHVk77O8IMZsau0+kiax
o01S304Nm0/RpOK7rZpyo+Iu861UZGshjWn379v1l8n+1/3STdUV/A2QFC7MuPR7EDKr/H4UdUG5
KMwEaCJgimhEMGicEwkkJ/klJTeMKj4sbb+18X/h+qMY6jv1p5Ll12JYP3uGtmZrWNZhTOmX35Cl
z45rZOYeDVn6bJnqPHnpVCvrBKEbJ/pKlC//vguXlufzTbDBxlu2zTsDUPvPFSIEAmS2tbmfjOS+
DcsPk/yCK6bnT9bhPy5xfo9+ey9Nc2RoXJp73FY7MZyoMleNvJqp8umdM+n52Hz1lqFfPE1Tt2Bm
L9a++Emj4C47jM/FhiOpL9byJnqqd0iR9vXrv2+edg76ulzykMv870UvPNYzjJShMax902Fc1frs
neHke1GDZGrSwRNR8uiM6dbBAIlfI3r+99U/va+/Xfzi+6Os15JUsfYKnK1ePsz5s95c+QPP+8Pl
3+ewxBoaXHegxxc3lVgLZWLuuze1l6x+yNo+yDkdaOpKY3T4n/81DihSlZ2K/+4lu1Ovw4FSAZBm
9OSE381yU6BX+PclPv3iHeoXMNtALTXz4s+Zey2dRGXv9fv4TrzUbIeuZ2ygmnMu9/+X3Qx1+f8R
m/XJO+mSFmLovH0keF3ePjkakdaH8UF7tN6dzbkSUDx5gPDErtL654AnuO3o1q+l32l/Ioh/7ft/
XPjivcSepLWhG+OgXmWOd6bznmGy5SbZyG3+kjHJyldstV7h03G88rl/8s64lm5TdKkEKeDD/PNz
F5xmFM1ID7QIpOpVRaYcJzNajvjSBM4bGFEfKrifu38/27/XMRYwHTAVmRQ6S9nFOkZqqBJxKDyY
bjneKS6GrGhy1I9/X+Tv22q7rMys8Oy0hn5Z5hlx22hKZ+/ZnIa11WIu7MuJSJiuVLJtbrVtiaBf
Q1Q0A7z696X/LuV0E9g15wSTW2vQA/3zto5T10H80g56M46B2VrLru/rxZ8xeL7qstO/YGHoiQOV
Liq6xqpN8kxkta5Git9RSvfxyu/5a/X59Xscnc49VbS4/F5jAukoy7rDmYmDYp0Bum76SeB6xI4E
YwGTCLiX338sVx70X8+A63Ly0zTXgiPC4/7zPjgc+d0wNQ7D1IU05FSwi30RnUw1UreNM1uVXzdD
sR0Zd1x5BBdhaXxV50sLMvpsthfSkS44OSX+oV9LVOeDokz8dbh4LWsIDKvxLWJguYJPccrW1X75
QSfP//cN/+x+uybNX+Cyms4b9uffndpFXzg8/7KAJFAy08vxOj7/+xr6+Sv5Y70n1er81TItts/Z
ghcXic2ys/VJPbgcdzDnTTbrvSWwMLphwCiq2/a5Xe/GXuMYQyd+5YxVh3ohjPyhUqoNUVGNP6uR
7VVaq9+nmTkd8MKV6zqm4KtL3Xhu4wnhb4W9+9oL+elvN+HC6zDXiVc5r0u/lRlabjHKtU0oYjXu
atdM70skOY+ZrecBe4L07MVqGZEUNJhQz3hDzuxhVNrlyk385AU1VcsANi8slUSHiw9V16p57nrj
QDPPUVeRSQmu94oAedSqB0CYdPxmJqdbURTWlVQe468Nh+dnWDQiycngKPCLCfPbPVAqe+4N2nZo
leUWc/jbAgXx5NbZtAI9c0NYd4MKTWdYDsfUkJSUGTTN1TQ7P2OceKsxNzjCxpO9qawCQ5BBvEnd
7eIwfXYNCBTAa6RnDBKToowZbojXkAYsZFLmjK3xHnXn5oNgJNfGJRPzEJYYpxL0FYuEECaYpdo1
nmaajet/v7m/DjeXby4EIJO/Gr8yH+mfT7/IZaskg3nAzovq2olbGJNqf88tstexPYQbOkUFwv2E
39/kij90bTWi17b17dwsVtCfp4kogpF4hY19o8VnqGtMRsa/f+f5A/rXzzy/PL89IFNqamJBD83q
8CgEc3Slq55r17lyO8xr17lYqsbCyMPeNA620qNrTm5GzJUbdjUk/AvnWzf5aWCTx8mkv86xyjOv
CmRgzde67rtVY8pyBXjcR23zinDgg3behw74V3GahyHR8PHq7QvF51OCgoWpCTprSBrIDsVzODvD
d3tILF91ja9GZLSEKp0tkLq2Dp1wp5/nvu4U30x5vOl1F7iujVVVi34qFTZ+ubxaMDghI6KnKeUb
7rM7JBzHxOU8TxvKK3EfeHOFr89ZFt7eTLzFJZYLuDrtlfP03+UiXxNRErSOkL5Tll6shnoZ01qi
pRxLSUMjzeWA32VGXV1FjQ935Ng25qpzncjTyhgm6iyntU4CGrjjQvcTJUut/3wT+OMXnb//316f
pYV8mhr2waIp1+ClzyplZylf/uN31D7HtrgGB9DzSv/nRfSyXiapuYc2A6eCJMZEzTy7V1bJz26u
zSKpsZe6lOK/tqLf/pTIiAYta+LjuTWl+bnvVtQOdAXW+oq8UbjNV768T5blP653cQotQuCAseFy
2hd+MU6vuYq+z9J9l8EFhsMNtuoroT7GJzsSf51qUTiA2HcuwwJ6WtSOSxfeuKV9bLwhFzQxDpgt
7ZFJELkg18WmCtKpCAaLnbb28gMiLHMAbLqy3tBuICk4xusza3AIQP+dquuo/7/XIxv8hg0ESNcE
5eWfz7qCzGqolnacdGxK2E0XoFrAaNyjK/ocx0TrbNM+sq/cmb9XJ3ZGm5gW/TxspP3w51UlGoHE
FtkRCc/KyQ+ZHUCLvXLYu3aNi5W2k0MuRsM40vlwtuidU1auudlKfVC2/+n3wl/juLqrnquzv44e
+tLVqb5wDysRH2PK871KhuUL3+i1BLm/jlY6V+Jl0il9uXm/Yht++2aSTp2IVM+Oms6FciTcfbHF
iR6oinLQFPVKg+yzO0g4iOpQZzva369vY4UMsOE0d+1Gn4D7C2vXZcl/8ZzwzVFtMkM1/kJrRmmd
SGZMR6T5A3OlzkbFV/S44mJ98+/npP39PZJ4RSOZYyJ0cHF5+4rGVbSx0o+5yCNAzZlp348Yx/c1
WqCDYnfjnYo5Z03zWV2RHGkD5II67KLXv/LG/BXr4fIggRXSFdC5wRTcFx8AwDA5nEk+g9MeULwa
fmV03W3smuUaFwdq3sK1Hq3YIelzbEtAZGqzEgXzxmkccCyItkRVKnK/VxeX3nb1X+x9Flxcws+Y
0LD5XX6iRhujjpimIzbhjca5DnvUBkDbZrqpPCBl127IX400bggdGfVMd2TBvOxd18zEWacoTNvO
2Noghr8oVZS849nQUEWj5PiqdHF+MkU63SzDWD3nbUoP48oL8tn3ZdPJtkk/4Z+XZ0vcAyIcI/b1
oH55B+KC9IEEJ/alJojuvJB0j3XDX38tt+mTD43hEXeZF4J09ctzJUG4kcNw7mTlHZ8zbl/d2kW1
dWUD/KREZpLP6UhYGo0E9bK37KQteb+DxhIVIolTNLV4b3UjOrkIFBpK/0o5AkqfdpMjEFKzYx8t
K3N22GiXO7sR0QctEUGcIzPysULSRuSak626FsHClQfx2Q3hTeCBa8RlMsr48/OwnElvMzM6QST5
xgS4AbMYVgGyF/fKPTlDRS/q8fM9+b9X0v+8khStI9FrHYlxJcNEFxLdpi5XFZUyinkNJl/RhOsw
GW6HnlTpAhfPNPZ35LucDEg92MbbRykggkzpNHiMPsa1bvfTaiFDpM1wnvciLjc5ZD6fINM7Wfcb
A7YYOSj1Ok/cvZyMV+ygcAIqPvKJWb8G4i8S/MNq849QgN2W40cct3fI+bag7WHmOdoT7xEgtAUL
SFzmK1vrtzIe7phRPtWxclPJYlpBCWORc0OafTizVkunr3QUjAHUGOwd4JCwdthbvZz29mRNP3qO
CMEstA/GdNUmOxvT46j/PhG5EfQ2XshSG3eEey6+revROqyiU2E3D8JJwZoVa7VRQItw5AgYzl07
zVx5SBdFij0QC1M59lFAf3lB8Mrdho75ZMFGulKY/NVFpKcnVLY6piLgXy/jlmQdl/1SxafEhB8T
lfKhmqK3fy8yzt9/jCk0UpWYU1AvXB7RpUPcNnO6U6+5igKgBfvGMirxutSS7J5uHc7DaTC7r32l
YG27cu3zse/P4ydHZIK+OMuo0HL/KrrryM7GPDnRndmZdocSMt2Ple31zPKt7BuAS4Al6tpFV+cq
7Tps+iDJmlWKfwbB6gr7MPj22TPHE1XherTHrdG8U96v9GncOuoD8TzbLoc81aFrFzC5DChfMyiQ
Fsc6X1iptTiTlUcsRBmeh0XZqEpPhE78LRJnh89snoqwPA4DIoyqeIniWcdNOT4oVXky8ma9pNYx
J3aOHgVi6sUj1/oUn11oLdnayfjAykbOBW6IyfEieODwDJJjYSOOxD9dHmWBu2jpvLHgX9foSMzp
ip7VSlEBEipo2u9H+VUsd6MQa1f+GPt+H0F4yYZpZTGGrskAWZkkVvW18YOEhFu3BK0ql6MSOYRG
I+y7sjydj3N/PS7HNi1eF/532dSoEvCPkAfxUmRHVS83jJmDMMctZfRX3oxPr+SSCkzsBP/Rvzrb
ZxfcZKdQwM5EgkhPHiOgPUE6m1UQJXl1JYz4s4+AHVawHZ3r2cvqQpacLpYxP+H5zx9c21Le7Xhi
U7LyyP3iutH4jKvCfXMQb14bFH6y4lMFqg6FNB+AfbnZTq1qpfi2T46KonoB9D98yLQO/v2hfXoR
Djh4EmgbQ+Llwf5eqEtbH8c8PWlWTZ4RCVD9V5UJBS1x+Jz/RQUNEgk4vdBZu/7qDHdZSHbJFJMv
oK86vHFKdN8l13oh543w4lUk55s+P8XDWU5z+Rcpadkss33U75k+rLUt3gviLP//Jkif9AasPy52
sStTmdnaCOnYWbhYot8RGBKk3bKJCqSpjthHLknPaf+c6Jx9Rv3OiozbfsHg9p8/RTjlqAPOCzWw
8j+fIlOVUmIpP43JeaUZt0UaIdm8dsyyPjuX0LO1DHQzKHWsy3sL4ok8MAvrNxb7tCkSL0/UbUzI
VFTeADxFKOV3/SZST42y56d6iVuviNbCjQS1LXkcqQDol23U7Hs+3o0v8i10EY49u3QQuua0KM8T
1hakdjUrukO/7qcEFovod/rasAyL7LW1Aaymmd8rd+H0HGdfybkprRuIpCsFC8g8zojZTS/BqOAK
7nqKJWWTtS8Kp5KwXUepZ87wIprwbhiIW0qUVZ8Pu3iJg6GiZ9Z/UxNCRCrAKFkZRI58ttnRsXgq
SEs7orLvJ+PWiF97zR87aN1Bv2GoRvHljIFR+k7/tJRBlTBL9LON2fj1vdVv82w7ix/T5Lvm2rFj
DyJxkP10ASMmHO28Jntp5AcNw9g4WfVJjVVv/Bb3d2OPu2ItXb77WxOsbnofAlgxCZk78U9bW0Nh
4xfMwzbTAuc+tDAzbcyTSJ/14aAobw5OifEmTgKgRkWzjsyNHa9KoDr6md7nSXVdErsFJZAScB+r
ADuCRrsvwWIkOzvfLxlYLqy23bEWd8pykuWmtXZmdjDG+zF8SuVezgiHeg/kwTT4IebTVCXbcJV/
dVViSL7BtJi7fYadO4E4uzYhs4ZHR+56QGT1rWm/duTHxyvL2osChftd6yDEJqxr70Ibgl0yr5sn
Xaz6gzZ5cf5ow5iFttPuyw544VarHhs6UubtjKIPj74VlLgGIyheGywjpr0m8g30pZLDQt2LDGnd
ykJ+Jd4j+LKZJ8efFridbterJ7PdWzHnWA8BLilLaLwm9ynU3zBHzNnOARULyNsCX9UGqv0WNmv3
lTyRebltynUW+XLaLM5tUoPPBQY1GqtSCUrXQ6TL/1XTVvb4mJKXVBY+oW6wUQKYNUlirOPoG3I4
dJdoFen6VyqDOiBpX7Q0x6JbDQNIo/Ku73glpvIxb/IG/zHx1ExEnF1pmlsAoG/9Uq8lBJc2r7a4
fbDB/iTrHZfG+YUGLUE20Bpt17HVGmS5N7Gxz2V37Igkt4ma08SuQc+cZmhGodBBlcR8zOuev6iO
XIf9DS6yLH/8Rdojsa3F9rTMd/D0fOqh1tYCpf9SlvnaBVSet95Sb5Fk18S8Y9ohzUpZTD66u6HZ
8XE3+TFSbyv1bjYP03Qj5getOjZTwEcRGZ6LlRnrtbwtooNrgpDYjcqHUSGlY1DsbhP5hLk3jF6L
+jBqO/hNdNqL5uc4PCDcZvWQA0bddBcV61C9ESLIXWVFFabXTwq4g4FhUqimwNXJOwwPmXtSJJCf
Jlv1Aq74Agx5eS8mIKVPccwnt56Ho4lt0BkYluswmqgo6TB6IY5bawbPar5DwnXlneU8j3AFy/4t
Np96yrt+7DwzAdgGSUGl36Ut4Q1tvNKkODy61XMjHov0Nq2Piz6A07oVylvBAtMVXxuarggTUWM3
QYLBuu9ep/EEuNORN7PyqhePafbcz+92M+1nBy3svOqqbSFfoaGo0S3yK3AKYe4Lq/asZW2UjJd1
kjoJa7rpUQG6uAlOnbrvdX9hTTEgyHupPEJpUhBIpyS2Lsc0WYNYgE1bc4oaxy0kDRhYUCWk4mGr
x66PhxdEBsAz7QY3SIJXEPo0CEk8zEMKHnw6oDJa5fG6AedACY2TPM1kkENgmR3TD+ObGIRYnrsr
tBegHTMfPAarqQGVGot3r1pr4BXZsLcwBLeTgpW22WgIrUeHk5zYVcnjgEa6hEJQEvfUkHN8ihp9
pZZ+2s8+nupBwR2BwF+BIMZMMOJjQ5eND7nNHuLBxzoIiR6pOt9x98Wtn8FbcHZv5jWMzJWpUrDT
KohC1O19YCs/hLWp1bWJqZm/e4Z+NL/Z9s5ebhbxAt8QHwJT2qHfFWFQ5etWo0cRtB9N9aNJkZHj
Av9oiiDVMLeIB4Sjttxm872ebOPsQYkgAfvJvK+n/VhDyBOrEXbhyLdC70bbZBYOwg0zplnZtxA+
xFHBfB4/Kp0/b9TuOMNAtQnD2mI+A9TD09dWM5vYN3Pc1ZAUohvVvtUtgj2dPRme5FDCSGk2UemP
9YfQUu1KZf5ZKUkgFx1Yvg1DvWxaZqbDOZ6Yo6mhSjbUGRpP6CT3YgqhQ/y73vnk9GvpyHbQFWoa
YRd/1Tsim+clO8HXBXQbTfkhHofwP0yBpvVpMaR1gF+ctaOXE4cihHuaOxxBK4q6ppfj4X/YO4/l
6IErzb6L9tDAm0VvCgWUN2TRbxD8aWASJuHN0/cpqSdCGilGMftZSCFH0RSQ5t77nQMIzdiZhpn9
h/r1v6nm/dN3uv+6/3AIr8eZeoTK65kZrMZ18oeoLqCyoWEydeaNo0n+H/6A/+6zonTo8NczaML/
n+MTo6NHbWtVMDMVcuxKF9jxPTSZff3fPyeNIvG/Hsed+wQS1xi6Af/St7FyWyv0NjnVEYeOAdiU
wBWYE2aN4vqoaF+emftl++Qt7nFklEO3SX/Lr9ZuecPs1VLlt55YHjlP+xY3DieORXqbDiLkzoVj
zFJDbog/khmYf4uxz7nN+4Im0XN+ZmViQzQGX1O7vQrS2MqTOqxq9iNLC6IKdi2Ay3GhKtDH1i5r
CckkRbCUzTapto4k7e+dKu+3EdtYuaTE1O0NINcGVHNdc2TaOFYYKfGFga7DqAzrYTkVWhi7ASTl
aCCEl76pEBegxwJFZWhwZWCVia749+aBnbFnRtxfojVBK1iqqoDOsyLAZ7FXAKfK631TbzwJCGrd
/yQ/I2HVZJ+g4LE3RRlxmgng0ANYlsuzvawrTngI/xx3JxciW2s18pU7HdTh+ojixXszPOxnGxNC
MOmqBlfBGuaLm205rUx9fbqzyDPrW5nP/djTTMVNMsC/B32T/hTVTYU3oEAOeI7BVJn8eY1x075M
y8vcfXuD2Ji1sjGjl47SXVw85sBBY/FHmb4Kwk50s3wnfdeVnVV+t8lnBvskAhrY2W8UD/lVk+TR
BolgXcZyZTkMv8NfuChHNkSz94v+knx2+Fv2pcEwAnTSzdIdjCTwFDanvfeaqY+uRbCIzy7A41yD
MwP+SRUQQIFceaO7gpsA3WCWpwQ2B0e3OrtWpT850DvSLeBwPzcKJks40oUpR9cZBPgbipXZA3nk
TWvNiFccnSP3nXsCDWYfvkbWr9SRn88LGgnKwDgqxrH6yMRDxBk0h4KTOWBsBlAKmzj7tGA3Jdqu
JJkv2rXdbGcgcFSh2BXGhib978LRsg57ZCNj+gpKoREqZP2tWSfXUn/pk8s07LiYwcL7bLKD7FS/
L7l3FAQ3jJuF8m7UK6ZD7tZcKrbsIEXFfWIwQ4Pgo+5OO8O7tHe7kddtpF4GuvNGZeZsdG/lcgYA
xIEr9R3FWKF6WMH49Vl8A61xdyDaiNbevPHEdd4vtPda3/dNaJJ7HmHAEFJ/yZadgrAjkxC+FfYz
UI5J2VJ9Y+udWj5S4VrbFhx431uBWt552ctbLObLaEf+RGC+KLaNk0PigULzYMXHqQTYsxu1x1aC
Nz+SVUxnMl0zNUjzqpov2R0jDg8CcjdIEHgoVXzIyJlNcdgxzlcm9q4xJEIDnsK0rmEegGAQhBZJ
o+lXUWAph/i/kjrU0NSJ/bro/RJ2XNJjGymz/tqrHIIyAAW9uBM3iNfy8gHQOGf56wTpf9Lz8zin
JNuPU7xT+lOTblI13mvDa25eYVyv7+eK+dcRsNS5H8r615XvsXJKOCwpOsCV29DnfopgdM5C19pY
KbqlapcAlaFIKc+Dd2wLy0+im8s5e+KWJVYKv1l1KtFHTXsxvCoANQQctWslGF9qvsHMJhaEE7FO
pv0wvPfu+1DfquxLRXWT7Ed+Ay48lkoGbZcBQVC17dKcxu4RLCL52A2ap2UCTPO6NN+Jxfl1NZYb
bQml82u4fDjp95jcauUnil/68UmNyW8RnIVQWd7mfifVP56586JDrmytETJMf2qJtSvPxbPbBIW1
tutjzpS0NYb4wZtmI0l5D6uONHABesflwrQv8z9pjDIKxhoKxeviPC5cAb1f6Z3s8gByIeiXS2d2
Qa28Tva3zC0OSfE2im8iNeGBHmf5oIEeIUnri3Hv1TdzoPB/BRLKL2NZ1Id33muRUwCNjeQ7S621
Ar2hsGYeA3Q7XTYSC3lJO7I2FafVzgcnHTh8oUjjTcXDIqGZMJm9VjzBnGCxGjrYSUof6Ca7Wln4
oyGDNqU4bP+gfNdjHlZt3bUYM+W1w5CxyHOjbcpyO7SIMJStAjqRAu9qPNfy7GVH270lcWDAgCQ/
BFizcEldPRf3r8w/iCqtR47YZn0eUoKU3RdV0O1iJUd4XiuoBMGweKFWX2Q67Vt4eEb7xHE2rHrl
7EzWilwMg8AvWcL6FRkBA+y7LlGOkAe66dIYlCayKvQQG1lOy84DTZTahEo7BnBSMYYORJZaclCn
ujKBASLdtBrYgtRHU9J5hDHTfDnTR06wur0ivt2xLHjeTQgO2I+dfhrBNkUDVY9T5Zz6XhDafVzi
jqvKGczMno0DNNrRdHexdk1tlJ4s7s+5Dc4w1IBLKZTe+RCfIY6k07Gs3s3Mj421LZ8ItmfFuvh2
m02xU8wt93iu2gvQqiukyaaE17hJzWs0bGduFMlrdivqh3kKwTlR7jyb3Vv3aLBBOeu0fTKtY4o8
NVMxW3u/GeTYr44MiAk78qlj1GVYDT92f6UVliSMAPCpf8rmlcnSWd+4NS4H1L8JmcRjOmyVGpAa
ppeKF9V3Oqauf4CAsy3tC/Uhq57t6WLKs9MAGr8QICeoQJqRyDpYdnhqD9ocTk67IrM7ska1iLTS
IpiiJ13jkX/wYB/HwycQ3AE1W+yscgy2ankoorPVPKj11WS1z+3NYG44P0g0oOmhtm+W8yiqxyin
llbkb0O1L6pll6s4jpPsifgEsF6sF5APXMC+dvacdDjTTb+CohjBqgMQZ8e4I7qblW5rIB+RjZ84
+wTIvYqVvQsDMhc71uAuy33qRC4TdIvyAz+eDeZJx2BtXloy1yw8HnBdAKKHqHgw7JPmPOJOQ1Gf
Ng+s9VP8Dq4U9k9cH/Dk4SHCynKCWBIsXecvD/18EPGTxcMZyaMrscld5fyEE3r4GekLlVdFDn4u
cWV3bw1bNaVQH0RNOpOADeL8CqIA6Jl1Y8DKRQhf4Vc2J1gW6RD2ObFgiDJD5j3wbu/G1LjOzdOQ
QM5aNll/WZ6NKgrqBA5pAiRW0JvRrnoexgCC5clrZJi5b7MduIBwmzqEp5kr16k6SBkxJwg2diAl
DA2Keq2fk+JPF2tbwKOOarZQJOfa7k6qF+37RI5voPUDsnqlzZ9tE1Bj1rWgVO4jrLzA24kmMDcU
FnYmF6/F/DjCFpPJs2x2GkfmhQnYDPae0B8KCpIwSsrmo272HqawOv/IDaTEJPyKo5APEfRZr/nK
TRD7NZay8kGiNih2bnNISRiWhE6ws2svrXzt4JLW5w4frwwqwQF4QwO2eYc3uBqjawy+MN1A6VDR
3VtHu96P7bYyg2LasCKwP3Pupdi0MrufgaRnzftwNaKggGJVu6CogxGKmcEXc6aLpofGuBp044wl
D/qaKArGqji75fqt9t7nPrQZLfd2HaVbG9wOr4kLvn55a7y1nD9a7aUQYYXqytMpDSRcpAp/waSX
8hqT2tSmTxMT+2if+KsSgxjHo0qt6GcacJ5Tt6M7zSGeJVcHJOc9OfkIhJfOsd9qPx4OaCWMTRhq
kKrLmyPA1zn7BpZd9sKR1s1CDwWCg6pxz9lm6jbmY7SsF0Tv4zMOjZLCJj35OaChgxCuqZ88PYif
u2LTzjeBrLvmcrGblkdYObRh5tealyFb29URzJcKcUkNMoTivIVdkDm+pZ2qm4AVc79AQVbmwL9r
VOLWnC5Aem3GeRdpnFvXXbztmP5HPeggquRYkZUM0aKte5LKPnYBeV+t4WZre64IqCqC8su+7y5Q
56OnfDxj5URhlVn7NLva2dmd95yc63HwIdgaW68+ddprPF5oVmm8fWmxJwgOgJfpFMIqFMS+4uzb
StFXp091Nj7B7GCY0DpkA4RBJg6e4mr6dFwS/Ga3oIFBHs4fz7IO3qPHeTlxbzWarlXegkIYD6O3
76PfZf5qR96uX6mMa52tXmW8f4EnPwP+UAF5Le7VjBmtHp2VBp0hW9fqulk+tIgqPpU1/Ef+ouyF
DLrmbFAmMq6N+TQuj3irPdBcCYmR5JJFZzPfuwMl/rAuN43XrkzQdtOmc3mg/9Tq3qa+PR7iJtCT
tdI958pLS+0S8gYv62sGINS7qmDKQHrFV8BJvBVYGJMxLLvtyDuq7cb20VauccrJZQMtWFmQcKFt
X/JdnD025Qd05A2Tzktzw4HkxeupeXCTw/1Nqa6jG2ZcrVuxq9Kt2/4x8cyJQ9FepvaNI5Flrbs3
5f4zUKoKMqxdg288CY5u5SMZL4Oj9ZQCU6IgQrsm4ujXN3AR74amwb8fyN9iCpPaOQdYYwHcxpqx
HMq8fvOKwQkG7FtBAdF6r8sEcLSuV9zdJH0Jnco+ab0NVok/TuPRzh6b/EDHjO8JLOQ/NMH+NUvG
UJJpeNZ9RFRlUu8+U/APZZTcK/W55oLe7nn4qAiIc7z1wnyNV9VnGvD+PLAufd1bgXC1/8N3/zcV
lX/85tZ9buwfvnnhRIMwDCoq0w0Z4CoCVmr+vSD1/zXNf7lPO/2v/61D/hdLs7/8fCXp51/+R928
+/6vv33B3y3NmvtX16bY6DmebnJlvrfJ/y5pRsYMx4u2qEcSmTKeSW//fzzNlvZXlV42E/OMzrie
ec9XtlXfJf/1F9P9q2XqWJ81WP53RIDz/+JpNpgN/KcCmEOwhkAlPx5zo38PWP7zg7FUEz/anahb
JwC8abf7WleWh7GdWGKly3ufydCG7r1WVJJA7WvRisTnLLIE0gCAjQ6GOatKzL7hmnQ44Nx3c/Si
a4XYdZ0XyKS4dYoVscOlHoCmx4zYUmSp5Zt4tLzxy+orba9NygNfcFALyBYd50WrZjMUrn6Iu7Le
1hThhsq1VrbCLktw6alpZppXIvJTbhJ9lqy5Mn/2MeRYJt6VNLcD8JIYRDQBCLVmEhx6nrvqjfTC
1mo9lqrmxzpY8gRf4FqBxuUDLA6hsfiulJDIl2pkEi3dl1BpYC2Jx6UHYSqc4gAYylk5dpts7Lbn
4hGhORgZG3Vkx6hYeihMfeGC2R16g1pfl8dcyjxkUmoEChtgHlusJ5RVNxlUGdx1bDl7EqC/CCT7
fY/3JtKqb9vjIEJG4beFkdhJXWeHXEBUZxzoAHHHenFxBjq0ACBP3sQxanCHIOoafV3SPFWdKsgt
dCK1AR5+Hj1cQMufLFdejQITWOm23Fm4hKkz8RNoonM8vjW5RdErFOVPQvhkw2pNSYEbzH14dQXP
fFy7seTUSQGl0lAeZfvUM+6Y0v65FfG2rqYPk8S/Z3/yqFm0ASA4NSymBQBhu8yQ983NGHQeQImY
1mlBtco1wahUQtjbDi0KCUgaI8WHMGiIVQ+50G74VHIO7Dqdtbz807vOvfsEl3DsST7BiAY+w+Xc
g3KK/bcFrQdflzw781fQH82a3HhZtZcCeELYDdihnPvNc/IerIXe75BDv1yMbBt55zSbnxvKWkpZ
YLMHaEV/Jtt32kQtzvKGQ0GNdihszp6F6W3G+1nHqoH6p7EMcnpntqn8VMCuVzr59fE11qHcegND
JPryYYODUlsqJ5E3nGQX/ylLKOLKvdHMqSeBreQrCYc01NjvMueomplLD9qYvzbTUmcTALtV00TS
q7MXgwR2LHIekqiZawynxG5/FyM+R5ZJByoUKhxLA4pm7KTbGTkalx/5JhfbhCM1ReuOt7zAGzpj
YQWBmsL51+CAFgutbcQq+8qOA80wod1p2arHdUHp3WRyt+Ycxz9UMcgwj/td3WXesa/tVQ1McmUD
xZpmTVmZmf4Sz9FxiK1jzzWimFwnzGconuRQg4qRSHC0EHKBfEJRnut8tQjnVXHIhumdfVlkc4hH
CWBU+rhIuZQKhi9bZJRIiNyUviULAMxHXniYIVw1HIyNiQIUBjEPIgu6ielBiSM0M9+5lTQ7o7U4
MPI4gfY5xaCH6MFD028RdMp00U6R2T3MESDKZD80DCyA/JDkt7xjWTLvljqS1M7RnlCaxBPNYamd
4DrtW71vt20u9rZB3gTgZgTDkipka9yi0TS2afrUseYFnADkrtZQVi9RYMa9uponi5t4796AjPcb
FYHdauwFF0mjJPGpl3KfNf0+Hdtha1lMPFAwydZ6iU04yg5a2Zs+lCKeeCvfqzNCOb3JXXgv86Uo
0MbWOSY7tQiByykM4JZbXR+3ETMFHAs+y1SNNn0Vk5FZLrzFzJ5G7s6YHGpqiuFxidYo6cfQPNPC
HnGEQG+N2v5l8Sry7tYTzqbOdwr3a1AltFGvu0Xqwjz3sO0otsT3DwVP90AyMf/KjPl5isZHzUHt
K2ISCbrChOEMsXZvnpsGJqqpXaXlnQ1j+mKIl2Iss5LQpjKFyh0TJMNTMzvtRRvi4UqxOlRBbB6s
QT9PjChuTKP/xhNlwdj0BHrxHGjDVOJvtmkUNy2GDW9inRqG8ZmhMoYuuG84olGC2qB0xzIIp8qB
J+s8VS0tCl4BxWfVWSuu018ypnWixT4OPZPATTI86ElDG5fjmd6YR5H195JbAqZQeesWCObGyMo7
lIR9PD3/7scBicGCtDSG9uZl5gqM+ETIDBuISnRJN2W3QzRB4zcHsqmNzrw2+edQ5lQsu9FWtjSa
frL+XqHPhmWtF/bsL+88F+UKBFfBCFOyjRPD3SqtvDQTjfjCqB/dQfP81jGCzKYWlAmgyc6F2vh9
qMgUgWyi55Q1sRdutMnGrN51rGhTr+0nxcqDJI22zjh+pK0eWop1P/wzO5+oSYIyQWKZgWHqTP0I
wJrqSJkSWhVNhZIlnRjniqaN4y2/ajt+Kn2TcyWi2VvEj81oXhTAtiEz47uoo1Ypa+ez8Kx55Q58
inMuD5rRo8RmiqG/xxfjZaMMhyy3zjVj0psU4LRnJDsYRx+Z8jt5xjU3UY5O6chweQUKwu7oWdB7
zFo4Lyl1qdh0XyqFinGVI9vqk2ir2cmjI8cy7AuedYWpioR0vVnp+R27SUddIBhOl3lr4+W4OdJ6
qpoEidjQVGsni/BO0uukqefAWiL0ZMKYNzrqzos7EC+IOvPAyrzRypER4LotDmLpxksEzITqwrLO
XGF9pkha7Kx3Pmdb2RDv3ORd2X/q9KtyKm+1LtynbG6nwJR42xab2UZTlgAtjHoO3cEis7KUalC0
6MCnQt+OSNT8CZhOEPHPlPI/ps5oIMKaCtsfE0tDBkdbqukOfmd77HF7aFXWMT8vshCGAXNYFZRW
ld0HnGHiI2Zqa1KQ7cTkypKUn4WlVYywWAwMV9RNU/g9sezL0EinrYPB6zhrIErxNbC6wjOE396c
+imLQhlZ/coa3E9ppPlWE1QkF2H3a7LQoJf7aC1mtz4svALoe71das77xVNncJ6MiaV8uxq4s17Z
XIIQGvkywTWSMkfup2wPSGKYJlBaWPxm1qqAoKgJT4n66OXdrznF+VmCq3cX7rzD5EBVawpG9SZY
Bnp3HJWYOWSSI5D5yAg0yaycJBNn7VJnr81Qgo6sMOwoS8FIyGLVq47z4QBv71KWKijdQjvFjnfh
hB+IReQ0f0TGyDdBPxVorJZkU4icj9UOTS8of9P7+7coKOA5lY4HbSJyAHHQfKyWmnnuOtnajHDM
9JU4dDjEC8xiWBfzc5auFYvbel4gs9fhaT2ajDGu4jLp99k8eD6RknZ7n4/WhIH8ELwgFTLuzfay
3Ow5aldazTyfVHhblSI6yAqZo+PW8R4ool3VTNYgUiEJMR/J9GPly8YdjuJhr0Jf3QuzOpv9eKya
DhdhZYurEvPql71zXIwlVGv2/yzKer/rMUyMogY5LBPSlsv0ye0C0fKonSAU7MViltuKMZHOmWVg
GupOZRBdjYR7cJVmBzA6OxRWXq3XbVT3B0ouSch+G1NUb+uLksanVBQdtbG0PdiMMm8BVLY8wVMT
qiZ1bJisViiGmL9Jw4Qh885Rk3/ygyrbvnF2VtGWKHL1n1zDf+uV8/2VmttDZibUsQ0bMKyVKptI
66nNpB2udUWsAWZuy5FAuypqzV9Gszki1tjr1UitAfht0NTKJYNyeF7mam3E1rqn6StE9aMuWHqK
19FjAN5lfK2AS7maNJyZ0A38aeachdz+BUVOF7TL/RoxudTFa5c8FtXfymgOlj3vSI5uS3u6VyHU
jwoSHtgP6CjGPDL8R/mXYHYVdPG0MRsPDyQjYqvB5rQ0JH4s06OWV2lw981gJYwRfbJ6aPPWMr0m
jDQ6xC0DzY3F8aGxaXLRPy2YHfdnpdp3+cRAVgPTGGMEzjI0HUp7yRbuMRX+dXI62g+ASwygIFjR
ToU5v18yoNgemVys7Vyspwigp0IvAqAn5tNoPDUdo5Jp/lLJmlqUV/5JNS+BKEKkJyfoSV+/j4Cb
06UTPfx5s1FhPXfZ/JlfMhW9o8RjokalhmmU/wOFUI+mK2tXEjaeY168rGQWpSTSt2oj909uNigs
rfkhQjYhY2D3vTK+AFaDCI2qEK0JMeEC1rIyFd1aR2dPbdjembNy9UDjClrLru7Hjuat5gIGR9Ox
EMjm5pRXHGF7A2q/38o+C+SoDndY/mW2XORMNlMLxiiO5PRXhC+G25KDRUBQieXEph7aTV9OXSIG
0CX3odLc9/12YKDnoM4RraExvl8iDz3Fz8qbDRpxv6aiM47HKblBTIgLr2RYN1nFsJPXAEO5kGjV
h9QdrHZIFi1L60IMrYe5MG5dP4mzkqMU17Nf89nkjEjvHrL0OCrWJpF2qJJRiwROCmwxgYabrSxW
Zpk99wnmES+5O5wbzp5tU/r3n2BaLNevS+wwucpkgTETWswZn2v5AAIH/RjYHC7pk/2psILFg6vg
99B7vp/5E71nw8s40clpR36HXtSFbw2mT/8aiG00o5VCVB/Xzrs3KL6hFZhYxuhFquJPbnFuWu5X
/+QnzfnXMZwexmQelo6d3YkbyTRVeYkZqNk5U7tX2VkNxiaUmIE23S4eZpulmJHIik5I2HT1p6WY
H03OfE0dbVJ44kZ3NwloxBbueGzwiV/tbPwqPV2QhK+bp4GdRrXXuk2JlGsqjkCHV6gQdrWJFX6o
P5RZcr/tgPsmvf7iMpK34Fvz23h5GIC1+IIqM7piY+eVXENTdYiCHNeNdGoin463FwSwdi50EHhu
cLBpJRnDgCQtMr4kpPBN79KBtBvOWMSMmJzR4YO7mMgFhylf0P92c3j29GFRAmWXSTU3Is3p5NQ0
bxMKEmoKB3CRFymY1im8Txzz7yjQJlYj8T3AfvWLOj0lMNVWut4eIwGpW3G3Bg34lnbFtnci8y6S
CTSF+ca031ht/OmYjCa5pnibFg91iDm911F89+Ewz73Iz1aWMd4e4LCVrmSHhn2vyKvnLtG+Y4/j
PAgvJjwSWrcxkk7e1uopkSJaOdBTV7VCdSQdKczr3DjzWcIUw7xIFbmvQqWw7JWCA8vUy/g+JcXH
W9kewsp2QQqmvwIaZAYdn4hby+vs0D/Rm88yYZQeH2nPj0HuKLXxmAEIGzT3U9i5vnUNMlkL0her
twlM9cBtaPLleNtph14nF9Q+1kymt1hgOwxCCddq32zp/6TU6ge7eKnSQt0MVoYp3Kl/AebjBke5
UWRq2MhbWeoGL6aNyKZjqdOcaKVxst44FJowUuCotobvSZO49Diz+pZIPoSIs02tl7uodYHR9zRr
4b5HNNbQZwPBRhSeoanH2nU/2qflu67lF8dqvRXWmUChbucrA/81oODCKM3AS0dtRdTL2Fcq574o
sggsDrvSNGycO4O+Zqyu8h0dsHRiFoXPgpsTUNi7yoNMJXhpXLhNC3yqDrOEH2bJp9sk7D+N2muB
lTGL7eoKrbT2PV5icNn5YSjjbyPtaBOnlDkW50NQpaEM96urlsGQv4pdaPTKwGvZLCXtu6GtXlBb
g2ZwZkAZmKnpkbEoMUhu8YEhcShWhecgram1YSNJQjRxagV/+1/obQVrOabvFWu0lzEZKYQ6eouE
gxFFdC8aBPVaVBOq4wVCTv1M78b2B/Z8TtuM73DoP9VLNe9ms31c2qV/znslCkWFCbqgAdZXTvdk
oBXTEcQabT3uh6o/pF7D/guOZ9WrzOTNunuxu6zxSfZ+NDhrGIN4cYT4Eot+bkE0y+Ezz1NCIbmg
6W3QDfTKMycKVhCbGYWSGlpXWgzHWoK7ivmRCEsEY0n/yuyK0Iok/tbK+lMr+p9o4f0HHL5u+U8A
pb639YeAkjjEWb5u2mkNPS9aWyzQkPutZYOT/Rr1s3O2pmJTasnGqTSD00b9BL443aKwugJORw7e
ZAwWMpBkZCPocGRTeVtOgdS7DTfrzi7ESzwCtJmH9LHSKMa4STIdExMia4NDHaFmHMBxSTezW/FR
1vct1EwC2c5M2sfRluZM67KPuZmarlJdIoI1s1cW2rWAf35aNOUKjS45jH3rAkQeCobdpt8pVWhj
xuOuEFOYj8zh6ANrWxuBUKB4s/pbjBBU7irmubhOM+1MKn4rDKgkCzJ5s3sP4zaXnB3nDsop6peo
GcGD35EwXyHvchadU42LPsGmPmNy0po71nK9BRi9MMhYo+7at8rOTR1lbXpe4msJ1euGdT7MUYYh
bbsHvGd483cW55JOm7sWt9PnhhxM/tpryZYdbJupJier6dVwK3yn8ajiyzK4u5kEiEW+TWpOdTbU
yDC3mIemKSjHgSHAbGJh5f+Y78wG0XQ5Yy4ZGgICE4PlvpqL0677dFw2IuYchHocgbayspMkWzdq
NTLAT2tPNMWphBAdWZnEeVEevckWB267D9Ikadwt5UdZz8lRU+OXceh+jGrVaRW7TJ6cIqcrz4oX
ncaMC1gujtTgtaAmDLhit/+scBigw7oPBRehNHH15HX72ovhl3wrBfZOnDOqPmHnNR8A0fCEthxx
8YEFYmIqx6aU7OtNEXI4F77d4aFaBB6Q2uH3jmTp5y11JdAnmm8b+FM7Pq1snn5HRUxXXag71q09
m8RZL82RaHm7rj1Fp6RPBHwEHmg4RbVXK8kUa5aFiUrgidEkNudFXqlvgwif2MYksjNhKbrveFO6
jiDqbvW82jtzMcBGqPFDugumPKJZo5P9djz7DAc+9u3IsVbNfnlEyI+1zQKPfQxZf2bSQHSx54jU
lZqxIBsqVjWBzoTtbevOdFwTSmRrWebYQ6O6WmOXR8DnadcySmdqWfy7KTE/VKVCOC0fRO9Mvpsi
6GuF8r3YuGscNstYo/LhLgM10yKcdHlyB24qTmVtrbJ8mnKEWqae5QF5FjDnqHyY3c+rPF+XN6Xs
KbC7I0qInoNH+qLfYw0U/9SiA9slIGkKJ+42bqSv4wSTnbnoyNkoMRBkYPq1uQtthk+nxu5XplMI
j/zA21eRPzKYacrIBhUPohKdr9TTp95zbPNqaNlRr24nIwkRttDRvfvUUt7LIrbzPTAmICHS2tot
M8b3x4MbSyEvnYc5oCuLk6oXgqz0jAWor0gJUDePFPRXM/XBilH0jZbdGdE6STsGjeVGqejMMyoU
aim4H8MYNs2kX1IterJYo5iL49E1iTglGfURlRmWoYr0jaPkT2XPPUbTOTKoE7NhUc6yMpYM4U0t
5lG+6Vah9b8qyKKu687cI1Rm9q+NefUpKHUlplHS73g/E/ubSrnu11aybsFMlnC9qVUt+s7gYm9r
84ds75iDNEOkKEaK7eOR80Dva/giCU7M8TrTokf+wk0IsQRlcuac2AG0oNKqx7Ee8/st7IOMccl0
3OinYlp3kaLtHeuFu8UJQMaFDY8zYmMf4nhm7CP2tA0rt4VcLH8t3TggEFYEnZ4yWjMirxBjhK7X
uERDl6x7vBj+MFBUR7lwZgAnohbT5shLlq44UJeY6aKgMOqMaXnQc+OWG922qEKnY/IJanaxI8n9
odvxqyfrKUiaV82DmEpLzGaJ5at1+TDH9mvaU2LLpUZuxHHPbco5lODxquUs7w9E91OT7qFKKMeX
XXvLWyaTKp2DQN3hItaTPiW66j1aBKHynLYJ/B4D2YRgPjVmtXV5B8TEbSVxuWZlbuYwAs8trVQa
lHkdnoY/qhlTlVmYu2nNmBGl3iONZs00RfQ/tXbIxpIpAsEzMtZ16JbMctcZEhK6l2G1lM/mPOAT
mIZQ6vmrlg71YTfkFiOUzCDGRV9COGuc0D1qUv1uO6pLS0uT0u55uBQ8MV4ZBbbCJrKMNt6OPg56
Pnu2OaZ2S1oek268FN3FsGh9QsiMs/l1qFBOL7R7MDE5j2OHaIblQPj0AdZRkXmMc9IGLJ48TCcM
gueEFGOT7Fk9G76Slh8q6a5ocbt9qtF6qtBHr+m+FGtDbZ7dqXvSZsZ06hqFVyLbmGOhMlOX0jcs
JCulGQ3IMVQFuYkz1jn3iLQoz+C2/G/2zmy3ciRbz69inHsWyIgggwR8fLHnvTXPUt4QSknJmQzO
w9P721lV7sqyu4/70oCBRjaqKjWkkoxY6x8hnAqWDXAqnALoDl1frkpEWoxoJ8OEPqF5t/1h3o08
i6NXvKeJ+qi9ugR253WLtffNN2juS3pvVx1H5lDzqDQGfqrzSrkZKSlgR8qqzWAFCEUgkhjczQOW
dxrVovEWfP5SR+LKcZgl3RSteBiCg8aEqVPXui1N8i22zFVWfV/6fVYP5IY1+iUuumt76Zu9UNm3
JZY/+JOjVZrEQ0T2FUMCahVIzcMQBT/yZroQIZBVqV8l/GUYNnf03lwGEoQv68f7ck6xjczctFQg
52TlZ16J+4rWotIdWYQDM22jVr7YIZuZ21C3er6uzrhtSZXHCt8jNcxqoni0Jk2wiMV17MzOOukd
qHbl4dBobZRCy0S35uJhcUPMAWRNn8RZ/Rjs0ooqMq9xiPZzNn7RD/vSd2h9k0NGW8x0pQxchWmD
fD3a4UurejYoW74kkcs1TMGTWdKbXOLWteY4uuYTrMxkuouCeaSbl89qLkEC6F8CR1Mvs40IsOll
vc5qFy+GyT+6pT2NNKJv2qn/kXeoI9uRoSTQ2ZONppWCx4cysYiJdr8KIoZPSiQvFEIVZ5tw1a5H
Z1y5M7zWyMXHmNZwBVl1eCO7DC9e6uTbIlEoQxWlcQ5VGKyIPG6f3TAex5Lnlezej6Zr8LfGy6uJ
M+LvyolNI/bJ5nCRsS7SpsS47ldaBxr/KVGEaYMYdfHq97QKAQ/yx/MFByh+loh59ElxKGwQ2+vu
rVR1gPEOyDMV5H/G44Nskhk5FCJ6rS+B5FA40BnEAfPRlsPOiZtgj/cI/L/w8SdHnHnljBVXMaA7
4zP5mR6Ak3dj4vJO9f2L8hi9jajHvaroa+9bccqjkElIWVekwB0bam7sjs7zpooR3mnm8BCALgT9
ahb3YZqcYhM15aapUNt5TjIeRVs8U4aKzSGgkyHPf1ipvDBL/5wU1euIpWAtczaotp6vWoasKqNo
PkZaIGxmjIlaOCCDT7vMbBD8Yzr3HyVawk396Y6MPG7Dpuk14tqpi4uUbJFDshQfRp8tvG22mnVk
72ZXuygJ2aKSQMFiVVSwkflPLAjawcEKb0rff44Zq9zeem3CgB5KYsDpL+4+yiJ5lW4U7DMFSqCq
g10qQNWjV6tpbRPju/FZq9cE+m+kTqi78/S5PPjUCIpyfcz8JrNOTjtTSF6gB/U1Gm0WCBIxNtNA
gGBYtRDieKwRuXO5A9RsCP1x+IRjg9Q4OPbJMaIIdz0Ra7ktSv1DF9zlcnH4KyxwdU8YYgrk1UGu
efSgMWCZI1LIN0UqeAMVw+zU5scp9j90750mF3ZuDMgOzdj0t9KGi+8jyp8dJIoZOxTeFuKSZte+
0GF0nCM8sLPkzzGMet2cOyhbkV10HiuBZ8GaO1b6OWrL3TiLRyFs3r1OPDs7ofg5q6AwaGFwU2l7
ec+M3eHPwpSzaNY9z7M0ESEtdCLO0X7y693S0KtJWTGn626oc2jyjMXdBGrB1P9hKCqhvlFk2wJE
auu5kdpbffbSSoxcWRKXFFqa277ERJZz+GwFuzRVE/gnkjLdJHlojsw9M6XPI1VUiu/MOCS+NIyw
+feG8hA01T54Jmww6LGAdHDNs6DjbD32JcZ3GoqaSS6bzMseysnHXzCiBAdo4Fovp3Ev/PBN7HJt
XuYOGCjoGMImfvrO3AlMMPJ+oe4DtKMMKDyO8k10Pp4jLvBt5TUbGuAesrpUmwk9ASQhM5lfE0ft
kf0dxDddq/t12Nrbpo15sMguX3v0uuGs50xKF8Qtjk5bqBkeSuq7V1QR+aidfNpoIpBypcMHD8qS
kjr69NLhpbDwxzkTCENzP6qxpSQuZtwpux/a1DelR69J3yxYiurlQIoF3Uk6jS5tvS9FtKxRVeAA
c8qjA0+NrNO5diZsIQipkQWFmAuHD/5m9yqwyN5rzj+3aNMM/TtxN7uRRN+AyN5MqZWvK4lu/1vt
UDFLFRX1WYu9gpLPV+QMNcVI/ztEGFKfbdCrV6idezQD5a7unQcCFkDasvUcfDriqK+82Dras7Qe
+Is+ZJZ5Ls34uaC9FH276wXbpKih3enrJNsW0etWpy/x2bRM1SnFrotgOGrG3TRJDDYQ7gLmdVUt
fr5SsbWvJap1u89uS1de0QrL/FlpHj/v024hNisChqAFwyvE8115Xqf6mh1FPdXB7G36c18yLyF7
+nZEBAoYS3mKQDG1cqgHBCRWyNGcTypIcuQY5UuFlrtUMAzLhGqn8OFjXZbgeMHD1CEvLRDIOXzr
zWJfpnUHhS6fqNmqd63lXGV++1VzCm+IX2TlTEh5oJiWZIz4R7p4+zzT/qkMu106dI9sUi4eV046
ce+lZk0qPax+da3JtUKrq+XjKM8uxBhaTJDwSTd1WLfvztB4W5eoXG9QxYVBYDsVXrpDq59ubLOL
5wXfEcszmpuIkBFHbJQOorVygVSxZUBmSYyEyALZQwPMF8uk+z18XDzkZkeXdov8PfiWOdEn+bjP
I6IqJ6heXKQ8kfe5ZCj1B4IcYoHd0uQkblTmSUbhB0IRzPVLGmxJw/2wpHpALngKDcGkyVLe54Or
jyohsCGKqc/loeM44YxxxbOr8Ol3htLuOMaDscCsKUcWD1kwfYKnWnuic69yl+I2btLPuVLWdgGK
Rqkz0NY8TKc0IpLZivrvkwUqDtR81Zz/gjj8YuBQaob8fhIrT+b5XlSIwjKUjcn5EGr82t/afleh
dWYoNcN9b6HpgG/HdedQPF0WlFYPXnCa6JEUCyg+4kfGJ6SG0Fv79izLsM9FO4BYSOV4v6ucUAkn
ao9+ZRHbMC6Pchn3UTMeE94e3mSPkuZ0OJ+EQIqO6j7HN7dFvTHHIU3wTqj3PU/VSjNeGMyB6fU8
LbhDfDDvUhiK5OluJPTO3OmMM58Mtw/HdhgZ03neNy17ozt0TwF+KyYa7C1+hj8vAisMi9La5Ane
jZz3pGnIaKlMe083tL2KvchB1NOTehRpDLo8cRBaN6GKLnIDlxYIvlRBDyq7W0D1sgexf5XXw+sk
oEtK1GArRBwOpcr5yMyOv6ApOBUNSSJxGXy4CiFhVi43Rb4oFvaxWzl5Qedc9WYPCEDspd1LXSU7
6s+wdJXpumPgALQNNkWtykvP5gci+LwbNmsvxxgAlrUmeWe9JF58MJ758DSKd6sLg1XqoZzqNMdr
0KprqMtdXE1ADhXKkSKUy3VcoGDSU32VpcuTbqpjTfxJWLQPw5Bep0wC3jQml6hQNkXQe8ckYnyR
LgsTReCfCHNeCi2ux6Qh3SD0sKCJ/IoffrMubCSTfkAYcUfTbhk4R82BgU8LxziC+pD38TQlLw7J
kJBqoAE6woo3DDu/oje0ckdk4UpfJAO18uNCQVd8yDRgXDFVh5j7ajfNsVnJkJ5SC96fJzvZ6irA
zVoH3/N5vEomUMKa9Byg+yd3iCuO+DBZU6f9GsszLYmHvKpZ+UsAY6WTap2P08uMDuAIi+MR6ApC
vai7jgSRWj6a+SUc41cEEGgH8Dw7E0o3t6v3Fqk+cJoETidvoa/N0cygEUjKUiu4pz8QrxZ6hp7n
LmXYo3Qa6JS8WuDVWe+Szlq2Q18SmxImW+SDxTYWuDnd6SqJ4ltj42Gb0cSgZ2FwmFR/kYawJ7Vh
n9ZTtkVFG10IdtiT79SPA32Fe9m3qKtivTXqrDWh+SzCTo1KlwkrRL2bSTChBVaXattwBQl8vik7
Iid6H4Qs2tV5ic1oxi4dl+GXl3n3rAzM9G17JElwlZfufb4gvkOAxJAXliVtiDiFqrsieALIg86f
bQgYrg8rdMUNSCHD3FRh7O3VVyPij2ZEOYssYuWNIMx0s9ERLAHW2/QzsmCctQs9hN5hNfKvwTtJ
Vmpd8W128LB76kXZ2Y88n54LrYq11ffNOiaFYJsFTnRCD/uwSIslnJ+22yBlnhRa52gGiHJYyCq7
WcWFKg6hA649FRsVYzgPqmLkz0VMivYsKMzG23uJ5HHLxc4enWY1ey7890gTZUdqlZMg+yA/Hulv
Um4QJx1FFgyX9pxvJy4pmxhTqfvlnuF3uQ9aUKmG0Ec4ExrAqVEgwoq/kxjcg9gS6lzJPJx6Ga49
cme3kxU47ARsuKC104byWCivfjgmvvlOYChvCVK+n1WJIRZM8Azk3A2ayQh3SuH3FQ10ePmS16Bv
L7VjcLsQfzUatKltkb85XnMBx/icK7QlZTZ/1zQGdFW+j5buquF6k6hi52nacx0e6f1mWOq/5Rqm
MQx1Dwga5GCR7CaJFzx1aXQ3lDOsZgv60ufeZ8/IT3ZYDI/tY4AdUB4WBkoPAHNEsW6alJCE0t70
yrrPknSHO/BSZXqngBfCs7spKoqMPoXxiqNyYoEiiEigx4aj4UBt4wNqxk2QYqykBzJdJ6kLQLBU
3+laJVkBQXOt/EftRveLSswmnPCVccu/TpaOL0sr2NWi6Y5NJs8X0ZnyoM9j5X52ozVvQ0N8VJyN
9j62xEtQ88eyQjSwMmRZTtpb0Qsq/+IZ649ha84F0qm+/RD9eOWhN0KUh/AgEzRAJW2/IwqQ94xx
lb2g3EgHSDzKr8acmB6v12rbkE+7rsfoxcLkIlOomzFWbxNdzpiZbS4ojzg6h+Sgbql+0EkTHsIS
5Cc1ltwucJ1r6Tn5RerOFTXT/cZ0HFnoxPbARife+DtRQxrXBedODbsWGwuU0Xfx0OM9A9YlcEpJ
dw+Uynarcv3lq7AEGfQMSAi/1FNDYEUTv3SjOnFm3PS2lCvIry+VJ9/ChCCBZlCnUAzHiNzHdYy3
Z9Wy5QDfg1qp9hQcxyJZLiJkuxs5IO6aboOYpzErQezmAA+ArUfOEt4p7HgJ8Bjg4Dr1kOiW4XAX
0fOM3YB6adEn/n7WsGp0qg7GPzezohloFaJoJyQMjG4JrHmoKXOWNEj4Jt4H2RS/5DMaVZWe/0Q/
yVRCutyElXbKVXawHP1Q0Bi+Mia7n0ldwV7a8aOJ4h2GBDCo4ZS4PWIu1Po+cduwo2csdTtPDiSH
usckfpwlSl9fYjbsyKra0khC0aYVfwM9oWjQuozwyKcpiaIk9zBbYAiAg42O7kDHDkVK8XA1td17
lCT3Vt7axwJV9HLmTqq4mdac1u1ax0ys4NVgGedgs9p/MFVBkHPzMAXJ/oyVUkVyFkDD0M8Zu2o0
4XAUHhvLpOt1ZZJrzwppLw7iDzJpob72ufQwU/EU0Q/9JZYw3dZ+DMiYv9sUp62TgVWK+A/Xijyi
ArAbSNGKazF5JEdEwQkd2SU1MwUzc7EvsPyTdLCfRDCswmp51l26bMjg+pEEzPKlgw0xOEt8hHis
lyU65tGeCIXOeg4dlA+hCAUZqTk54AmsS86lRL23g6Etafa4QOkySODVbHFTOAzhOYMFADlOdBuD
K9r5I4XENU9pjRZxwBO80JYti2RjjAY9z8RVFgDIJcuzwPOoC6ALH7mg4/V4/hXCNCIndeIW13ml
XpnOOKMYAk9MS+NdnCGSN+F0gHYcVr0/5Ht25i0i6c/W5M7egjCMFobwOHlCMVny0uKyXDCJ2khI
WZSWes/JeIo1iapkGq9MAaLM8/KDfBk2zVrep6hR2I4/45GrR5ZIZOyKFTevyNIh/JBwQbLBFpIq
abPvV5YPYj1zM4Q9zeALOQor7QyIPql46+SnVcpjE9B1QGrGSnTlvuqoaRYeptTBeutSZuUee78F
RdeeYRK8SodWlBibdV6uwnSKt17sbCIraS+7ydoKqgzQnMYTbcp7z8kUBEsycQSffeHuKzm/3nYJ
fkxV65JtCALVoOXI4sLZG++yi5/7gkZE7l2K0opNby3fPV0+xF78ac7wekGE4zpcO0MYnpa6fcbf
AUpKmIEbfDO+X/xeXfRvufAeq4L//ffzx3xUxEwzOnU/7Wv/+Ker5KMBavvR/f13/fJB7f/4+Z9p
6Tu73n75hy3Rad1813818/1X2+e/f4E/fuf/7X/8wzL3OJuv//yPD0rcu/Nni5Kq/KubztH/0n93
nURfza/+u58f8YcBT/3maU0PC/kAhHJhZPjTgCf4D/QGBIFra4cqQweX3R8GPEf+Rjgr3RAOybOa
OHk+6E8D3m9CIy89Fx/QzKalUv+OAe9v7juBLZDLgk5Imti8gO/yV/cdHehm9GGoB9vduAnwIFpY
3viJGzKpESIJ7+0v1sTb34Nm/1vZF7fMYl37n//xaz4xX+DnF6ShFGePotH57BP9iw+0FkMf1oTK
6cWG/SHaKdYsYj6hScv2X38l+TNV+R9Rt3wtkl4J58Za6POn9P6euIaiSRIUHSI8QpqIwqEM4KA1
tz67kfST9iZGh/sV2qA2l0GSWRSsjzE7nBtVIjlZAXTyaih8ztWk9vw3B/9veaN8MeFVK/pIMkAN
brfQnx5FnkPSZGRQZsHKY+wTjlc0b3pWKTkshWi8K5f4Hy6+caER6WwbQAocl9Vr4g5gfa5Yer2r
bH53GTFpFmPfx7vWMR5B0RzdAcGx5VwddTCH13PsFCG71lCfDTQY5rzsOdYdeaPshf6b7dHLdT3n
fUi7nGzOvGaWF8QReS925Kf7mC6+VyllwtWtm/Ni00KqxauGLlCIh1SNU3FVMVct58Asr4lOLCdp
/iBRcnUQdcso2Gz8dF73c1XPAEpWXhzYTGSRrWTN59gz4eNH3XGwc8NYU4nxCBcR5vB25s5m+K8r
W166SJ8QakadxZo4KQ8RaKVF9uz2dpy8xMsYxMesU6W7owtSRM+WayHwThvhsX7mKvGRmybdYySX
7gNgDO2bHf0ODoXlTZJPqOl9V/TERaQjyYxWlZjH0qP8dKMLO0w3xmm2lZoza23aumhPzTgZ717l
gK/o9ymLDkO/minPqsoYyNYP242kbASWQZoRgMN2Kr22Y4dRiv7MkqZMUvZAaNsozMDdlgBD49yi
U85myqLRR40dCuo0Lt1r6XQ9Fw4a/3Y/TstivdSjj5aDKZYon3UTISan3UvG1lVI7733rXalgccg
wQEIyy7LuwnFe/waypGRj+x5/1XYbSuo78P3dMRKK4gC7eZc3+IzPTceZz5l10xp9vSej3Fjv5iC
DQ+JVNo52OpLPyT9I+vSLU6yiLAKrye846MKYJAR6aQ+SzIkEn1iPX2OKZe6Xy/rHLEgVw7CeCDP
NoKZZtzuP4N5cM5ARo3gIKjFZLCcNTPRHcZX1aW3qIDRSruQeLk7css2Aemj+WTKhLQVJ8LHVXY+
CoYsDcZTNyVyWUW53yp63+V4KQp3KG7gcCAnq6prUZXG7TBFIAwUXqETwtCwrRcZ2D96ZO5YCZsm
uu/9NCDIVXEi5KyDk2gwAogSsDvOnMG5tfm/BaV1ONxElm4oWR2RiF6pQRNHLStwdtCVsxmC30fI
QlgSgEhiWzhPq4nmMLr3pEg7uH0SLgxvXX/nRQ0tk6ukJ6RzPTQjMUkUofskUijVN1cCWN8k+yGf
mmx+lPXi9/i15FAM7wtWaQjCBhtkFFnqPQqoPdoZY9c/xrmCJVWiqAGDqi7c6iDBxoN1FaCepSSC
54q77sINorOGIcxmvu80s5GDZu7bUlRwawnfwFtnN2EL4zGanDwTh9yuKPa8GxQj5Q+NJN9G6unO
bDQ+vkt8dA2ClsKbYoKCWXBmxreku3MkoMcx98P4WGFD50Rr3HoTwT69D0tNr+dEQYVP6Blb4pVf
a7QbrduzlmlDxh8BEpadbXIvHbIv2qXq6p0A/pFdMDCJpS+4QUhxGExZy/cWfXCWHAKdJmS3iKWl
04+xs3D7bxEZirLfpIh/UCrFbdY75uR7/dyRZNGPMztMviTqW5ekWU3YQmBR8+F19jllsJiXATFN
73ZuGK2JqQ+LfJ26EHCv8dIO4bdeKTK37JE21kPVV7AWqyHIB+WTFZ0HdblrXHewv6aqc+KbQZWZ
ck/LYph2g6QL5x9SGOxrhZuZZdu6LTnJjJOoNgjc5ek+xgFPHV4IzkYS4xaMR/luTrkQz0KHICfL
dWY5sFocDr2SE2hcJNVnP3F6nKJsmLNbDY7kr5serT+QTk2EbcjPlsgbgFsUKbVVe7vaxjW0BvGF
cpGLlxBUYy/ivNOofvjhY8j0VyX13km9SkWNKF6yvb62soycvfYWNPDpMnjpq5Lx2O9VlCKhE+T6
JweoK/AhbEiqphyNiHeHjDPXeLc0TZrx2CzUcCBqKzEXoJaT+Vm8J5vLMtd2s3PaTiwADA1QNHr3
OHhhqM9gpJd8iLeVbSf9zuXIQ3Ri+1WzyYplQZ+op6aVj0iFzxz0IqcARQTPTrEOpYNJmminqCTq
PA0EAtk5Uode9OpDamjV93EKJhKxtZ7LnVMu7AH96KTk0i2Z3FPbMuWPXl6lRONWhHiUN2PajdFF
O6Y6fEOki1q5tCbbEBON0o71Ol1IqsHkdzmXfiOYj/xaEKBczTn5Ww1Rwb2bQ4H0SdFFrzKaLc7t
gF3LhVIz6PUHLKxF0BK82DZnhkVFRlDS1RsPR6sliOHBW5MH20LbZgnWdlCTpHHeI+5STgyYI/4a
ru2JUGyXMCOVI0ifF02+PTAHWhEWtoES0+kw1EWgGiAhCtsAJ1oF6oFKBYbN1l2CFrIwEhqzK+by
DPglbMzzpHMskKO3WOarJvIswCsTmtCaNirvuEf+i4SQX0Nrf05rkkGNbJJzmwMIx6+TYcLrWbm8
Vw205kqMBCSL6b8YCf8W0K9JZghsMi3QYrlaUuX3t6+RTYqKHNgVorAPjCH1Hg/UeiIabiUO6f7n
/PlvLUL/dMv5ZTO6MV/lQ9d8fXVX7+b/hX1IMdX/8zySy6+26uLqlw3q/BG/70Mi+I16BM/2JaSI
Q6UGnRC/B5II/ZvtSGp7yKmhK0pKPuaPfcgSxI5APJJnbNsU2dn2PxYiBKznDUvQ8kXZl/YQYf07
G5GSfAN/achwaYjwCE3m09HVEnh81V8fxHphQRknXjMhjH4SRcr5ylrg73o/JGWsSBqGAMu0BzE1
074Iyv5b2Jj5xFbZUTFa+fMqrSoSotrac4+ITqw7lIyIzDilLqLMzfeGng9SfWdkTiWz/BPWHwiZ
OV5Q3paBuSTwEmGMU9Xh61T6jOFn2x65JmkQ7bl0xMugAqRwmWm6vZ3CsK+sMsbj3ugpvrCqwtma
ZsiPVeOhaTZBOhakwXvjpzAkfU22tH84XSAgAiOx78sEyLwsWr3GQdcSfU9v0o40MeJxY+IsIKLx
xJCN6NSHtquq71PW5XeWyvNbzGw9mvBRLMfaWtDFdJZ8Hb0OvRXEx3QRVL0+Qv00Zw13fO2lTFXB
nDgbz4M8JTrXUc0q8LpuV1t2hJC4T5/5Et0my8x4mZSxuigT/CsYnYiKZa26QK4gL0co7Ye0tWv0
mKl/dPEtr7syyZsNhCrkWiR9ZLoYLJoLRnfvoUP+dgoyS71mUzZcctTDky51cx0FBHaZBck+gKz3
nJMBAo4q02ONt2QTjwIt0uiYzdTl9JnOIdlwOGjucr0MD1j4qifE4+KECScEkcKC6kTVvmqH5bui
zva+lpCpVSlTMsmy+CoPfcQY+DeqZ6ukvStofPVVeL6/Eahot0b46XfU3ckxcZBsSnvUT47oxuup
SVIyqaL6ZAdxTJQIiPe7nMj/j/LlrJ4UKUiUiwK9m9L+wtZNc6lHdC5u6WSEpAeSpvGp3HuimV4W
4qn2zllgtXboij5EczqSHVoWX6XU0WefttY2My5UC11mG3vINFUAOoQtwEwbux3MbVSIXVdTQ197
La5Vmc23qov6E0YXua9EGJMXMfjJSveR+mytPLtyC8TJkZ18DwjTgMhNymYdjC3FaDg2sRxrajzy
IH7CaM8ahAGbcoGOcJS6rd9swqNfRhW4286Xo9hM42Q/FMmQfpe5VRydTtSYc6f8tSFH4VWTZbv1
8zwmoCWKxsfB8wFoef7xdEJZ6thNT1VYq12seJ2S0I9vrWLUmyCn7mxBB7RnL7U2Mjb9C0eG2caW
Z1Bj4Ocg/ys44hOsT2owDLoj3ncviebv2by0xyot7OOiiZftWojNRsriNRqKgMqAwNkJok4u/aoS
O2w26iJsQQFpB2neMz1kO5Grmeg1u7uqnFyeopC13WN6Ww9xiy/WJukyS0uIK3tZ3otlsO5QFE5b
sv7cw9L2/W7WuJqKOZObJhP9ln0puYwS+7z35PFlhGRg5ZR2fNBzmD4GrOa3eurwSvYwV5LllWTf
OriiQUPf2J2EyB48QoXB4v2NKpC0+Ukmdg0WjG0bEekKwZ+yCZx1Q2MbgivXYt5OYvYIKG8RH/A0
7btR2HeyJqeNIzLd66Wt3vQUFqe6yZ3nfLDHC5sC6aPQ5JYKp7UuUhG1LRYyZfAkthTpKme+SrD/
AVVb476RfgDBDh901uCtu7ZNbtCatVeLJuzR5IVeAReqG8dYELFtGbzKypk2gP8W2EpKtEk/n23c
E+IEq+qug5xXeshKH/o9HbYJn+oinrr5wBQHGDFUmLH7oHxs25RU5k5SYmBTaZ3DetzzwufbccaV
3qXkQ6RGtZd+2MOcRSCW925sghsrMyxilYsn0zZoFvpO34RpkR3EnBenSRCRHKomu8hklBMVtyAm
Q993FxS9+CLmAvSXA9Qnyo7yNkymyxPOPfwF1dgmW7dsvQue2M6sRjuaX/LWc96ruPTfEBk77wmz
4mWIrvVKJyJG9OIzsMmWvAZrGdehSpngPVvvRkumj4acomQltSM3spqJ5Rlk2TwNhrJso8R8y/09
U9QSBd+8ZW4vKWFAwSQc5tXUWcQWBjR5rBIyDdJeiQc/iWOypoEhRD/H88Wck44I9KawLMx+5q8t
U8qdP1f+TpdO8u7kk7PlTM73+BqR8jqmmaGyZIwpwF6GnHkXczcvhH9jo6FBlMvYmtZFd0RVQM4m
cd5b9vn+piOFCCJgrtotKyM40BDMh9m2uqu2k/6hRuuwLdwC6r9YggOhxVxo3aIIReqgrHwVh4g2
4mnYp6YNXwqHj2kkOIwJcMn7c24dK6K/72Rcpi99fa5t0iWa9GxO4IyhMT86wvQp54k5wx1nvABx
kCD6xjn1swm6ndvW0zHoUPuPZQ17G9rQXtRxsCKC5nRoFYssvGtccnuSFDNAKolacj2EILFOGixj
c9bs+8Gow4zTw17H+GOOKuzhyv//0NrN50g8oWjB+OdD61PWvCfl11+H1p8f8fvQquzfBHC1IDTJ
kXB3Atj6j6FV/ObwenBP+5Ss/4Tj/xxaXfGbBMTSNnC9J5X2GCT/BPHVb6zQgsoH9hxaH/je/oz3
+wNDh/lgR4DO+OOf/wWmbtO0KxXd5MEZy5fyf+vcHZAtF+1MTkpY7UNLfNRVc4s0ZNtI8fGXH8r/
4Us5FDmf20P+CqtTXwLzgLffOTcMAsL8Oh/DZNR57ibYcxkd7/IEAqsT/p0mX+/Oj6P2QHYvOhJW
737T5ove+671HCwqvCiRY+wmfyASq1QN6bWfbg4tbemgJL60jW/D8y9n+f/Gk4QLG3JszEI7EnfA
jUhG+6Y0PkHvZhAHMKvi+Szx4zpCNYKwcKyEupz/1y+Bj2rL0zRbGls8m5J4ZQxxx3LUSIUwkZ4I
ZKj2MSjMpnXD9y7Foh576a3TIIRdUHgvhHLv6beLDjPT91qO9hPBTdVhDGOkc71trnoUUsRuZzHX
Cxksyssv3HqgJamR3gUW+2CNgmHh+AGWHCynO0yze04SrJ37rCUbXHd7OHZ822poj7aTtneoQIl6
oWtoGSqb4LB0JHywyu7o87t1skRcTMK1N22ki20JDn/beoiVyTQCXkGveEKyOp+c8y/xMAGdbrLc
MnfSOkJvtjfKLvOjGJF3JguiZdwf/QluN6eUEjoG95mwHjzMjJdUagaHxi2fpn5IjlhkCxwA1bHA
l7B3RvGI8pgpDI3AxnoIyMV4aqvGeehx63fVBfvMoM8zNf26lx4Bc8fUbfVhBiceiT4bnMl9KBeP
jjZUMHvLth8d0p2P9rbug+jSmbi9WtuWa1fid9UZJ7coksNQxcutEU24Jp6SitLJaR9TglSNNzxY
JFCYHiIjHcGhMa70z21bvqWBHC6y/szlEnq7qgPvMBJYc9+OmSELevAOFu65ltwzWvvmtdK2e2T5
fK3cTF22iV3u597VhM9TLG4vhkQ7cvUAgodHU8feraMysrQvRiCZmzYK9A3pIYR/ZERee+4Y78hy
tS8iT9rsQaF1yBp1xLw23v78pW9rIqOIwfnHvwIeczbuAKs9ZiCkRKjNTyblWnO1SV75CuhtZHUg
nfxjqpJLKeb22o/I/e2o2nMzcvdTWqyc2H9gBP2gIyVmrs0GfCpVcON2TnqgPphXL0u7TS+lvu5d
F7/X4v9Pps5j220jyqJfhLWQC5iSBHN8fHmC9SRLyBkoFPD1vaEedE9oS7ZkiySqbjhnn29HaBen
rqfPkAQDYtzzfYqPBXQQbGitKYhxzUpnwyOWrNsKBjyuu0s6hz4oXeWeerjEM+msY28lZ3uw9K2h
QKN74ROm3/ieYK4LbczK9qT3MMSrOKeXmizS2Ws0/5UD2tdcElM8f3ok7IceRTwHlWAv0CjI+IjK
mjJiyTb0o34sEXoGDESHVewhvZUyvLsjAVFhSbRjg0rRmxXmbXo4R+XPMh4VLij3a0owL4SYBnB5
U2zPyUg3oy00CrnX7exvC7XbhtbDsjzr75GvZ9u40F+KDhgyVplYGfTgvcOUFNl2UvUI18NwQ7F2
auMOZ3yRwHMZn7rBUNA3I20nvXkLk/StchP1ZWgRTz0C0pVqHOJnmu61YNq9NU3AVHOhqefcaPvE
7dJPiJy2hUQenMfijrO6//fy7+fSfwP2uI92NLT6odT7KdD1onphsPnQLGrELBnyM01beq6G5A9/
3gf1dnaS0kk2aTNu3SabN01GLh0cQLYK49Q+4L+d2tJKDgruZarF8WsfFztOHpSxGQAGJSwL7jOp
DW6562oVr+IlsaBk/XIWmdGdRwKT6KwrgSJ81438tSyoIf+9WIx3uxnC2ByWcBOlaxLawHsx2B9S
xuleEdQXVV56yvglgS498VN6kyJljb2JN+Lx17y6OdQjoDlbpVfBwJU4lDDaxm1Ovc3kflU3MohD
6Z8iMTZPw05v3RAm15kIiyBvh/M4CR/cD0jzuQA7JYGDQKPSA+g4iLgX2FJe9O+DV41BGqEndqxG
nnoEK5vGFT0BDtjL4tSM3yrZHyyopF9ZVHPxISj2MlHtcfJ8MJ8a9qNtFcdRlu05BLLf9wKclVTz
hUXHI2RQTBVYzpcocV5ZYIxHzRHmHXMfHLSZwS+4LPMeu/zcPI3ZLoUxViTmWs7O71x3JJvRsThJ
pSdrAxQatkzEueZEUA49bxX4WW4cYl37QS6XvyZR2wP9QmJnRfrwZjrVay6n5LdXzIuauqqeFYQL
4pwWTniozo0JLZf2oHhtF40qYnn795IE4IRK/U1Us2vwSLNJUghK1Tf3mvOaz+68IzTdoBQvk6ce
IRCvcDb4Ye69e6kdIYrKteeSRRYI6WtXxuXcpqWwj3XXGaey04mDKMyvQiQZrlJokSxtSfBgoP3R
KEAszoyNvHSGE716edD6PAVpO1U/47DJhsL4lj1WdhAb59jkH6ElHt4YdmjbhF1G8O+HeuV6O5pX
jD0TSHIGEo9/L6NVQbnQBXlIBLi4mQmgMEP9daGfaC6zvYRaokXdJHBjdnUP1sdEfKPWwCOii4L3
RKaUX19cjrfCGLJvA9c+x0LkrnFW/xYOXmnD3TvmBI3cL5zLv79LpEKunRzQVG0zS4Yncxrsa2MB
Fc8qsz6MS65fXnTGET6OQxIh+LqG9vjuO8YGYqfztMCkdMognd3W4+c8DgsVtLx3lbiqxk9e3Jyk
LMdvP0QRZ//V4XwMjcx9L+KI0ATtc1SaSTBWzmIzBTyQJpm+j1TSBdyT68nprIOy+zwIM5lsc/b2
2I1deayhdyFangDJFWi/qoQ5nmGBa3fqlr1tV98qpzjOEO42UefAMubdNhXGfGZ5TJIgLxTdgeUQ
6mwn7fDPIZu3VTzv+J0AJ8nOeOpywnnYGfrJapv+bI62CFptbnehl5ubRiM5dcKu8adiiTyvdcZQ
tyHW1f3fi0izd2mRs4uiBDb0HPkXOZjepWdTdMnUKQm5Hlu6S3ITZfORF2hC7ML6yovxG1fUZ1Ja
IMC4RFGSxhXwB/j9/vKSDIDXbBuuOx2Yux3SAX0h6KmH1YOpYV/6+9+PCjt7zKkKzyjRsBjbhvg2
E3XvYqLMytF5H0r4nhXblis7aP/oNAYW4q495rU/PO1B2StbluavXKdJL2rj72CPdPAi38X94OB6
Fh6UgqJ51YwyIgsoLm+xl4FV9rDz+J5Wcje6CQvrKH8gwFdkD83Wr64erwgiPcq2JlnPmu1e56j8
sVo573TJOAzyjH3BV2ZdRC4rcnCNqz7iwepowN97n+RF17HLRQwJTNXLDq4BhLtisXKzrRJbDLQG
YnBd/WyxndsCBJ2ublx8Dp17mahoX8qCX8g0oAwqRShjW1sMHRv/1e0scZxrKCqYJapn1/5Kyii/
oSVATp3zLbN4h2/LG3tTDeADz6ozisNBnbXYVue5nb55ikkxEB5Gglmc82juNgk+vADXknUfU/0i
7Mk7KCR1l38vk8WMfLLcOYibbF+M/VFjBnozNHd+tBG+rQWLUdpO9m5PfEkl7rOoMoatDw+Txxv9
rD857aXmvgpQ4MvLMos9+blZBYaIvhdWOiSANr3hQ756fjERr+DbN8dyAq8c6iMfZnIohl1lLAW9
h4MKuHV7sI3+l/Ss6aai8k7Sif80+5eypCxvO1vsEAacBqee/vKvIJRtk1+G5KvrSUz3bEj1LYPj
6RQ7oEDZIjCvJRyVx6OTRz8xJoIfi+qQD/4UFJGv1t0SeB/nTfHBihEWEqqEbZoXycWK+7+2NMob
DREhmVxPXhaVt3oxxpfLS+Gom4nt7/h/PxWzm+bMVfDDWxsFUGIf57YtDiX2VQu1E+UpL7WpR4Fm
hUQatyRSFDpHDgiQ6BNQqM4++r8oHooXhIz3jNiWT2uph/qYT2fAUBWb1qVNIdPE2ByJf422HQ6k
7VTV7iKNVEG/kNQhDG0nE0tlieTsWTfo/eupGf98Jt38q41ZVZQN43+m+s0GAUH7WS9RVfEwkw6d
a93ORQazZh3Kz+ld9hLxkW2TGsS2DPOZ2BsEky1xf0Nl5V/VNGMUtXpzTwQiZv7p5klL3bhrQLAX
PnT0Ck2MmgDJjssDEKtOvrT1KwWtt6zzORA7oV8zhBuLNZbw0q6eoam/usng7ZQ+upd6hHobIs2Y
UQI1aeDKwaL+pRTQVfY6LQyjDsM2M7iawDywQVibQ/9UZ8MvKaZXubTOIQfZyuiOy5brT5HHO8PO
x1820l/MWcgQMr4dTKLhrXhhr73gyjU2dWPOjzF3aiDW9nCLstDW94OnJ1sZmlibTeCn1cL/87xy
3hsAga+kSiLRoQzBlwrZKQ9BSXnTg2fKvhVY4RGDi7MVpvPewjJfj5m5SiaeZEcayalLDY1VFnsZ
/FanAdlAKybYGqPc6XMfrdyxto6CKFoHdtFdh7P4wlgA029G8hKaA2xFUbzT5gYvFTExkHrKa0Ju
1qNq8RNZAj1+UjjiPiSgeXvPO6F1j6lNwy9wacXPjCybw+0/Lit+T284wi9TBxPKLBZXg7oKp3KG
XGwXezHxPkaDBCRK8ONYlDo1PLpItfm1jXx5FJHbvNmeu6e7TR/jQMpgXedTMAB5Xfl9PL01IzID
I8dzZYgiD+we05prN+O+YqTpzj+A9uZ1qTvvnbCfZeuqDT26BqIZ89GMP0eXRLaFVYVQqgIGM0Ta
J7LDQ57r+lpMHoACxtDovA3mw3+V1X54zRIdmNFJVtaAbwJZe1lF/+HdedDC2Gh5OAyqq+YsqFDv
aF/6rC9WSRfDsPSR0MgiIUxtbIhsSVFgtMYFDDOZWIqZdm3aHwYaF9yMzs6OaWxamIsbDG1E96b+
GzJuccrtm+nqiGzyd7N3qd9rA9NZOFtQg0xIS+INv49alazodnpvPEJvPBMFDTUuQ5YeEutbucYt
5KzCzPw6Gy7HxngmI8eGKA+pI4unL+IZw/EVEQ4hdghoPPC42fSHPIFw6y8YltjQNoxWvcM0ROOm
bYDntfYP0F+YxzrxmqonPzVFDm9ZcRiEZnZVbk2YTJXhP0rWoEqwnxf4l9iOikpKiJpFvSr4qNIR
SzOiS3KX+pSLPttYsDDIl/zVOYTT+zOSMmNqNpNboPfPdQj4+RMwgYneA2q/pZiNCOKhu+7aQ5U5
4XW5uapSm3kezmhEzA0qDUi6poVBufSjVT4SNJpT3eG75gOsmXmswMEHtZ9ht6hJas4gLfEuu9Xx
34sNyuhYjaQcOW0gZketzGyJ+6rNIuhEfVad/zbppH7h2v0Z0Twiy/jSiK9Y1zLeFrZ/zuZI4QFo
j0UdTQHiqHuCyxv82cEARHMoShlkoT4cQ/rblW02wGe0ZouKsAJAkWprGAt4S9s++dEnlOmz0bLo
G28gJ19R4T1HA3cMO+yn0jAQS9Az5o8LgsYtBbTPqeLAn8l3UghD7RRve9FYhzTS073Vo8Uf1X6i
P1q1DiY/kXmfgnEKCsG/fUOuga47TCCe+Yggdx4PtRphFTXfc+LdyjR9xFP9hGeWnNveZpWccjxo
p6wH8Or152qx/iFxeTqAS1QnfpBH/2fO5rsNkUC28R/VR6xKOYOGdLyaBr5LHyL6EEbBSIOC3BQJ
bGrBvA7ZGQpjxnvUVq/ouWz4P062NvGunDCDqq1eW2+xdOejPwpoDzofoLvEDJh2t0w4TFq6oV4Q
UKfIMm95nbCI41TQJ7h/WkECHwo3aA49wVb4yko2AW0+EI+dcNXLKQYOa/PWFtb8HJ0RAEgd4i4D
5RHCCtvkZQeiofmVevATulb8rbT44jf5UXj+KzMKnZgoUNKxDmx5ZCmz4i4CSUfSx2T9+LhnN0Ye
/56nQR6HMvo7KiIeygJjNaX+DFZ20zWNwZaCCU2bE1Znc7LE8Yen5w+Rkng16CA1QtVjgvAfMvZ/
AJIiDu4EVivN3k1T9vefZK1axNJp4n0i/HrOyXCJtSrdlJP9jZOvkTFoyJoU4yw1fhCPVtextF81
3TbPphLk1hLLpDUw7uMO95+GblBOAgqZRSIczqV7xuier2ZiBXZmP8l8TsiXRW1hJviysTQQN+oT
ScqC9kva5ifS0XIzpyS+uCLZpiXU1MbVHABB3T6vzeHCiVDNfr61WjLJMiCuDQG6eVkjHNSxF7UW
E/p2eAmN7tKUWCTlP0iY++aM0C8q1/mTWQSjg5nPeACV8vdWdHIm8z/YLgWjBM1bicnZD1Nxtoqe
KLOhGR5ke0QQa1zgpGLi0EDMmOGoJ5KFZV9mM4xLEgKLCTNedmkIz7V+V1gdqDgFEqjQGw6EAvx8
ET3giXPWxKgP0rzcMEWubg00x0mF4cHU0bUVsukCs/H9dYRHdxmEoq81jzPriVWFnXOXpTsqXTog
Qmd9eak6MT+TcvF1j/5KaU39Dc9j4xqwhwgPjLnSeaOEDnKpQonDZHf0Du5IQSrKHXYrmJkkWa8x
ETBIUO33YF2YSNHEOQiCq0bHN21DiSsac+NLB2buKOMNFiIiGBV2/SLUI3L5ctqmHnugJChPTWaC
jPBdRo2/DVvvocUOaTHDZG/neOy2k5Hre+yNWADkbz2fzTPAPOfeJh/o5V1WveE+8Ud0tZY/kxgQ
b/KuCsF2IOTxKNqOlT1+hRYC3Y4/NYCPWpESmIKPoi0gGhQad9zJW6uDDZIIA4P8H0nCn7dG5KDO
FiUwtCi76pO3rT0saYNe3WS7LdL8mCzUFZsERqjswI/av70pX7OecBDBzUKV/yfOxz9eRgIkl4tL
ek7yBK9zrKFFrlGFQEgGH7KiGN4aeV/sDYfwIJenulWYQO0OSe9s/hApEJ6bEeCU/sfv7b8IKB61
mv5itCcoBO0V1uz+3IraOMOGZl40EzmaKkzVnmpd1D0L/Kkg/6cbHp2WoKTBCDhqIrwWDL7WHlJF
bhP7R+VxSXaRuxlNQlbUTHgkIDUQMAyUFVARqHQLXg5ApNfWNT7k1NuAiAe9Xo7mOsyKHSLfM3N2
gmhYfKyNKBJBRFq4C8d65Sb+DpkPSoaMTfJsLp5FaNOLVqYm66IM7NT+CVPyeeMq/gmph0lO6vZ2
N/jH3i+AZzIcjtOBqqphmAtED1WRHB9SkPY5tos9g1hKt2eUPdDu1dinTU5zlXpLvDIQG0MQickX
nY++igqx0WeNIwfaxKpsiz1fapIh4v5WhlnPQz1U6R0dNi2IDbr3f38yKiKMgPCRWyYks0/5YZb5
dizNDl4JmR7zYKEThQZ4a2xN35RZjK6ECznDOBhEosNYBlXYa4ujkfoLQdDiEjDHDxmNxr2x5Jfu
ZTu9cWx8AHh7J1x7x8gY2g+NRuZGENWecJ+Bh380jvbcTxd/0g9qiKoLNSwW+BguYtq1t9wzYeOa
3S82NSFpMaSlOG4WoAj/lebhw1WQdIGuvuNOORH0dPSU3n6NhfW7QrNx8JcPnfHXau5Mf1tmz9if
4sPUKQYeXR0/XByTiW68O2kjzjZVUeCMfw39IzOToGUwC1KHDltCKpRgwCFH7uaeqXgPNTGoYnKq
W+yiQ2NeE2ZJqyGRL4kDrX82umqjOqAZiFkAKSS5vtOX/1ZHVBYL/XNmhf2RGIL+aOeB5yQE7Qro
aFFuYnzNuHxdURwiqpZT0RanGL0YtXkoggrYzAogBakvID8GE1KJl5g3q4gusWkmfxrUzRRU0743
iEkArU/MjZPop1xILhvYN+txHrvXbjSs9VjexeLNTlK/gPem9s5kjzsNhfiup/Va42weA0riSw/d
be2IuDzPSAxXmt1SktmKLGOaNog41ckuOiSMoO+2lJfO0hnRsMIeO3p45JsiBoALINEs/CYYkF0D
KSsDJJdb/r1hUzpS3Dqm3DfUQJswU3wkHdZ4ZbwN9SyZgY+coyGeHBlbrHXw+nasP36EwZgaYpd1
1CeaaDOPtyF0PlPa2g6UKc7lvjEQ9oj/7G7uyQ3io3TIOyOZXOxMRGNPzE7d0wIGQEGu8GwtP8Sb
HpFNM35hjwjqHiMopT31m/Ie9HBbMWk/CcvMR6cj92MYpEJGtqLMLzFW+to1r57Laig0dpa0Lh6B
V0dDh4fLGKnd0P45+jAd8X8A+ehya9N53KKaqecHhHObugLFnJnlszKn+TIK1mOMjllQtNciRPpV
NePBbf2WKLs623RIRs6/51gM1yYxCb9i8gqEGvRzpOL3kuhhE4jtOU+KC+yp4ujyOa4EYXkXh0Ft
DApjzf5XrXoQsQ+LWCHLZUFTtSnJTAhF6Pr6GbE7+De/Ec/YgkJmWkZ6RJDP4dezmZwH9qc0EUUZ
wihIkqttS/pr2dgcgDh5mLl6J71ZNDVY1oKK5foOJtXn4LjDy9zq1AwjC8MoS3aacp1TbSakN2Vj
fUXquCz1HiUU2VM6kBaX+CRaeDpA7LZUICpGjRUCNfEdrVp8h0jz6csK10BN/gTrsMCwlPwS8XRP
aIw5hltxNDQgUDwIW13c43Lc8Pu+90ONakiDnFrk31Jw6ADRBycNs/5Q6HowjVwfaX/tNRbSQDjW
7u/FLhUMYzu9QsrCievqQHDddL6NAsHZqL+TLIL3zIAyA2q+2wPsYsF1dBRpoosCauxuQCQYis4o
akur1rZ6W57msUGANhDUgQho3tW18/Qjwk8LYuNJ6wtJJ8tZ1HjfxPtovjCOHTuUgv/UWteZddXR
gng12nmbEFLd2FN9GgxzPPAkc6pODGPtxITuHd7QCsoAK14LkowEQ6eHbAkEahtWb5nVsoZM2NUo
9r0vuu8cygbABskcl0Qn9jYBmBeoHgcTMJ0gnp1p27hZeoVYnYND03DzDOXBn6vr7KMqNMQvGcFC
9EZAcuT1qpm1tTcOf6OmLJByyHBfWRgReuUXZL/iJGotO9nh3TA2U8uGOGfOMM4Tqud83kw6CC1I
3cVaVTFjWgHfEIjJdzVxszF5wyqXVtO1mlowPuDbmVuSckDImbus4PDmPBqtja4yJbrQnEla9fY+
uR7bRP6aQnF0J/mtlTh2dM272sKvboOtB5YLdZsB1goB1riNvQpk2Cr0S+9W423eYfOkic9+/Jqv
aIPqIxjw15fMgAhQphlql8/Y9CY4aql/Ik0QMFpYIK4UZR+AN2LdecX55IMKsPluudI6wnwDESMI
McwS94ObD6R/x6XktdMuhC5MzaH9RxhAu86kT2pKkp3E5L6JeoEESvNWcoiTuRnt4skGRGWqfTOi
UxDLJFH6sbr1jLrZRJHyEUnUvqCToGQCPs7gVN4qBt+bEcT2Oku1Y4dfaFPEPvx1Zf6NcFwWI7tF
ci5SQ5+20PUwL9rW3U6JPAReM/N7YvgvkJKgltCBCT8rV1KHEcgwNpRYrQPLaQjHbGuUSCqpI+tN
lUV3EJq8rarOX6fc6B4YLjfwpJidsEpazcnkXV0nhCq+QFxjnTGyhlTkv4pB05xzVE0s7s6IGqqN
B/0YjLKVn+sRXjfRR0aQxqzz59rcFYwjDxyKv8M6+oxNnZ6BS2uTmW6FV3Oy2bixpIOK92PgojNG
016Yw5SxztQF+JHjTWFA6k9lefT9hg+d/jA3k/+8kTgSgUcNccQbU6X5kLEyJg7PvtvCpe4zy6U/
dY3tv5eqMIHhl608TcmoraachLh4kCZK3epCrIEBvD3+4/LoMPiJy73w+0DpBXjjTH3lw3QyvZqw
BOajAXSZ6Z6CCnRoB8JRDZdxKLFOcQmnA189Dx8W1ercgNkffqEG7reaqxLAmzBx+hSxURSDDGu6
uFgpnUwyxIQPB3U3YXmUaCRc6T4H78pFXoWUWftuIqs/WjXyB7ckbfI3PkdBRBhVcFygXrFC6MYA
684lanb2gFiYk0IaaNh5waFbbqtp+G6Ez7qKBnfFYpzIh2XswCzj0PALZ7w/dEfojya/F3eukH/l
bnZIfLILaC9IdbAHdj6t6l1mmGh32aRot1DQZnsDMCv2okhWkNsMDjdxbd8rq/wrRf1KAoTzCd1h
Gp324fZQvqoKXWaRGQ364nwIdLL0VoyrsjONFTWYO5srwXtgVaNkl6K+6r4OrK4iK0wb7mlELqOn
oiBx9Y0zz8xGRtLJ4ygrzo4DYuP3jmnO30Rkp6azp5MTWtuBgS3U4ozYHlirp5Zv5dP4Thxt2leV
/jaRZfBulcaOW2l8IUboGxRDfvYbcGeDcAluACdIcJGzjdH1kg9Qf6cjsRWua92N5YWlDQJqAxbu
BLSLyqLwg5Zo1WvWMQsjrmSnDdINinlX1k3BQFr/bhkgbcoCzbVMcw7YpR0oM2S1gyQULme1ay+f
oibjY1wV+iPXrZ54qPkt4hOAoOoaZ7cifTATUDkpwDA/NRpoXlv3zhW7hHVl6NiDPVkgbDOejmSN
KnnSN6MS44nFqDr9+7uB/em28LVftqjdJUcoqeYOSQcQPE9ysIY5QJMO2v48UCkXFEbmpP1yrHY7
xX28TNk2fSHyLb1P8u5NYR1I3wKvT/gqBYrjvPh9cc6KNj5q3vzHEq65HUW4ywoT9mTD1tjWkreh
bWCppRCOOi/wXKakoelYv23XI3Cpe8Hb6CIk9G8xz9Qu7T98NZgb4lVpUSL6STTLw3lAO0DrliIg
yBKskWN607gAkmLSrospdCVPyMatz8nBjWywCJjS2tqxWHZfSyjmCHn8E666CLs/6oVUlJC2lGZv
7bZEboH4WMgFishdfRLZ2ajkNsr7HospcojR0HcVKaDAUlX7GoVKX6G93wPnYW3d6/kGOdZZmIM6
2TrotS7VubY8XLjswNlaDtt8UMSkdFq1RXp9cON05RRgrxc4wMGQ8ddUucW+zWr9ghT8XVJGb2uR
PjVtdCAFLd9JlFKwT4rsapsInU3z2cLmLULMNEn8U1kZf4MXfq9G8SfHFEjZRtiCRrirGLV9WY3v
k9vnR9K3yGksqubQFrlFzlp3gNuczuMDN2zL5wgNOk7KQ0Keed5xj9k1kLM6BEPQUrq1PHWr0a1A
hbKFdHNqMd5MEBQ68VFSEdgmpH2Rv30aa5ZRRyRLZYABHv6Kxx93mKAw+QzCkIiV7G3wroAj92sk
0xYHAHJ/l52fQ4qlrI5g5rP97Iab2vQLWgYXCdfRyQa1y7FQ9U15ZTC74jy8pckwrVQ9pXtTQY2d
ykc5LEB6m2gBL41xKsSKUYPlY4JPJSFRBOJckya7RxMsJEGsACJDPjqzzndODYhRRIupGHoou+kf
rqtjUbIEj31cDS5m73mS6U4V8V+n5m5yKPjjTm+vli3+iHHObvob2XMzmJ7FoBUzPgHGyWjKQA6Z
Vvsp3UUysWjymRYptxvPs8ewI1H93gC4liTe2W6bSwlgUYzR0bN4kGEtRXB3Th28dDWjT5x1pZ05
oelGyqzH4mror7xFu3LmSIviaD5LVZztEtmXaxQ/ldt7J8bfY8Ci92TqnNGtPkYs1ca/qgvloU/m
9ppq1Qpbtbqgcq8YvMHq0tGqox2gws/ZqwdlZGdMIC1tDwMwQPHmb3v4AhIi24Bmeo3zH5GuIzfl
EEPJj+IXbFrOtpnde9nb6blh72dWHDitYddcGJJPxcjIUoVtTCgUV1IRyq3L3j6X0joP8RuGtkBG
LB1JoBVY2FW+qXPx4oX4igdvfM875kwsZ7qXuuIEdhZoH8Tri9fnX8ms2wGhbUE9ldnH0PPOdmSx
VXl0180PKCPeIdFaKn7Ec4U/vhQ9asO0EtFmsvQN/Y84qMVfnGMQ5GNb5tB9d/OMqg1yqdUBCkT5
oQz1k1RE7BG31AYeH5DG87RqMRz0aOdalTfslvAbNiDOUoeLTGFSiVL9HoIwO1ppQTSLJImzH7vn
kKbvrg7Pi201qUW4eX2gJps0ZAeD5fg9CuWnQyG7ofntGLBmCJ0zOBh4XrZyuhqoUKkKyQaR2nxj
b8eITvwdu55EVGNsNsQE6uuwcYurJ933Ks0+tHEUj2WJVnM9bMLaDxzbIs+MjQRgMu+EmOsjtd4i
Usr2KcGN9BQIt1KQtIUdXbNCLDO5iHFOE4y1zU7MGelb7RaFI8ndj1zDNpKTtDA2NigwXEhZpE1b
aiziHzSw5qzx05226Kz+vfCgOpe48v5YiggjIBPtsSWXcWV2bXbtO2NVidS5UhIZ6Hzsd4GhNSCw
6GoOWbQDpovvm9Aq1CT9IcMBqbP+PxJi+ha6aXqt+/Y4pPUVCtreI8UqcEvsfSmyGHrCunQW/vGX
X7oBVJF4N5vofPypD9ys7nd+6ldralhODi4hQkdHAhATzfmbNIV36DCzX82q+2/w2rsDK4eBGlvc
KM047qACrDtTT1D1DhAgYETqnLYTqH6yFiG12JQIsFVvqku3bsiOGaA9+I2I3KzRZJYcpzMVbFRc
gIx+yJA1kgILbIBagZvreOuEsqOrHq6vHTJMVRxM5jcIExkI4J5NX9IONfgNhZfIC+ZYQSTAEhHN
TvQfkouTYSuj6OlEpHXh6NcQVOHbUipjyGaGx8SDNVZ+Grlp3zyreqnS6hqyOY7S4T9lGWvYTEjO
8cZMLVSVTA9/zQafCqrU74lLFoBY+Mfp2n3lFdaNbmNr+4CcUxAMS8exA7N8163Oueh5yf4ZeiLn
uMYRNlD6Tp22ykkVpMXv9qKbN/gLiVHBZbrOSr6rgjs9SCwd91pM9kpBcFr81Dr1oaAmhqWmbQ55
WMR7ngYiYRVlByiU6d5N4kgQD25gAZOUjRKIzSkB5ZU23TrryU8E2g8EvKieyolgW6as2Wv9wVw4
2XU95D96CPQys20FRLKWFuN/7MXjBhtEuq8zc0eIAmsNvAUUeFpKDGAeb2RZmYzqBTW5Ex2lBVRB
knDEt6RatW6englVDdfk64Sch6A/WyIFAt78xo+wVCxEUiY3BBNl9svs6Q/YCFwKM8zoqI85zhEU
wEVFPsGc8g3Nyo04RIdzmPS/xCq+TArKtTTsju3rNgOriA4goIyoCe9hmunELq4LbSqYEnSnDD5b
wAVyUlHkH8wUT2Icai82SvEj7XmHb5UgicFKbjF+tY2nQOy1gIh3Zo0MRl/Wi1GVfoCva6BIL2lR
y/9dT6SHzz/K7XjnLVTY3gTNLrXox5+BWrYGQIo0lCEqn+q/gk38uhMdxZg3bvSGBiTJNHxwpa+f
PfRc69kYyJSKI5/DhT6wFb5zLeyJNX/Hue2lh4L4VUo849aZrLF8t2H3qi/zWl+SmFVh2GDqEgvt
u0OYxd4MbyV42k8RZnfXM55SQ0Vqht/gwTKmowRpjk0M37YEn7Pk78xLj18kibZFIvRbgyeEfZL9
rwlq0LSgx0f1PaEqR5+WQvhO6J9Rm+i+ao+k51lPMBX6Hggt46YFVpdDCVeCABPQJp+uNVItMaFK
O47BkvqpY+4CKIf/icoSAIjanfDmj7K1PXL0ZsK+67sJSBvBPHPKXgWpaX65C5jI1lri5ksovY5D
thdbqJ/e7SXvQvlbo0rWw3jYycRwVxkMYPJZmrXgaSJgbbzjZh/ARHafaqLIifqofXP9JdawBY0s
QgMNviDgUNX0eEZZPVOf/Us7kZTaZJCvZhHdscEFs+EUu66zA4NHe020eQ2/FUWWAZwyNNNHEgK2
V2X5nbHMW00p4TWImNN9ZJZvrRgxi/osCjATHBHNI4jsD6AtwsDU0//h6DyWHMeSIPhFMIN6EFdC
UZOlxQVWogtaa3z9OOa4s7tjXV0kkBkZ4fFoWN91pyqunnARzT/bZcFYbUwMjvxTTCgAL9WJ105v
zod0Ml/5SMB6reIwaIgpA9AR8V6yqZWxCW/yYFX/VrWKnDFEVFGZb/2qMQDNNtgQlQiaPCZwf5mt
9zKHNp/kAd3JiLBI62kOEcqcgIPTpsoefaeaVRhPZA40vxvixC8ajFuSALuU6u+rQRL4//KaWX+e
aXBwjEWcVZ4kBDS48K+wcpsUg/csD/uGZMdO4kDt8HagfC9a76kJOzSRGXxa3OpdzkCNWZykYfGq
ROYL42i0t3H5wBjW/6ISjTxXxy0N467aEgUAZfiapurXyiHcX+2Vq06d0S2cXxa1FBdtrYVP/K10
w6R9QaGWdoQYqVC3Mo1a6BSwZibcJJQ7n9GIIpl8Ta9x3J6opngQoitvgzTd17X6rOoMjTlHjinm
49RHMYpcpeJNN/E+IqAG/UnpxFNMculI2EcNQqjbWOg48dhxL9D3OeFVIs08pWeihnxwjsvaHw3C
O+hEFehQ+0FhTFZs0qsNVYnYBPSWdzRezjXFPczsdewQJ8+YlQ6DNlh7NZ6kE7HA1BFCo4Rhpd4S
iYRsrjq96zq9GDZFium6iqOoxPfaNyBzS+tlxbvyXFu8nGitZCYfTpD5ZPJc+hsM3R3Cv7iu5sqM
qdi3QfwrB5afRXgJVSQniMY7+oe1Gw1GsvFEel5H12unoGmVZwUZ1R97VquSk6fVag+zZM0OHqLK
sROpcCat7Lav2IPez8q5hkcnRoLsXQvZdqAP7y5iv6Qn56GMNVfH3+LUKYEOpToy9jHgrKtbaNSL
JwM9iqCS1Gvb06agojU1JJLPzbtQMAokuWmeiF/9TJms+saQbBSsMvZ1SfpuFf4l7dY1lKnh6vUG
SC0b3aPkCCuptU4f6oTda3lVLMitLRIJcLV2T7JseKiJD7EOgc+JQmTpkJeHNAre30ZY8TdESKi1
jHPHJu/IcU/MrUyetXEDRenRy9JGKGlW9Et8uEt/VJkLiJWWX1tLyDIA7qM1kd6K0HrPYvGhKIKo
lEWZRzy8zlKGurewomRwlW07ph4KkpZTm1wziJgfir4L+pivX4Ht49y3kZdSeu7GzQY1b8wZbzaX
ESO+2yqaR6yk3ypgsXNYjAzBsXQNh+l7XgDJwiMhbh79GIkwAwXD627t6a2ujFTs1qs5m1bAFnUp
IuZDfNZVDSxttENBTQ8WiQhTkAyWXW0qT0rtO7elaccMPjqq1hPMpuRTtA3wIrvfW6b6ZacUKWuk
d5iNCkl7hg/OboIItiuKlUFpftbklRRLCX9QYYof9PIRF+FbI+fxTjMoqQ8JzbtfCzW5FFvYz5j9
8Xm3nVOy4Xj3vqnnE4feHTYADDi11gTVgAW7OYumCD2qgic/b+8jl8/NDHjHPXmTZ9KG6tD/yXPu
mXyKC+o7uoKFBNvB9BeOryoIIW9aqRUcPqUYq+6gJ0cgemghBEw5EJl/Shrux7p6M9AsBN/L3Yqv
mHwg8ACKqShZBzP1L6vY41deXtTpaOly5OBVe+SNjlOm5RypOPNyRQzKhr5IlW8Ln3mf6NuruSz+
nE/HkkYA4tjglCZt3450WKsTXpsOEHFE3RAtxeEOqB2YXCYdQBBc0viZjW1sLr9JJtxrkb4ARfnt
4rpxZxUf35R4M4bNOgz0OQm4t6n7tquoh+WcQCGVOf6qA0TdgluUGn1ijb01y4KDq6FBaixojS35
tWJSFK8xTwHNTrnnKN2bOaJw5BxdDCvBFZBi+gLut2VtUoeW4BBbJqru0oCPbRlHPDo5nkRXVQ5D
t+kWFZ6haWVZHJSjVHz3WtvzbZO+2W4RyvsCqw1ueIwHiFzbBUWzRtosHzMut24X9nfTkp6238ga
r+Zp1can/m8o6MZlUUe+AAEpqC5grVZPecr4KLpECeigPc0c1hw5YeiCmvkjheUDXULoihMhoozC
LC4SePgzi++BeOQkOXsflMBibW/oNY1ye1ePPwjsaA4L0MZiCaK4DX0yB9fJquny7JNTuKCqiEz1
WrI/vMoIddgjSK56pNEOGKa2sr9wjfoDSnHohzXZIVmfEbRxopicTrgdXuy15EsuLuMUvVaUhO9s
RIx5eivEavk5xcimHnd+OOJnULgZNDPXcE2/WlxyItEHPQWvZccLWUups2sAITh1Fv+x+KGI4KEB
eg08cmnTL7ksnoZe0V+4p9S78KBJkngmN3nPuEz4gIFa3jbJNdb6+mNJT2D0MepRO7nimMtcClDN
m9VgLYs5GmsC5jho2l/NbJnN5gyf3UoFI+cErtCYuV2FHLwDpeGpqgCDyDoUCZXPKCvmd62hSNHk
o+0a9YnAqF+0pIcHHtV6beluHIMqS1M60hhWln0LL3KnDVN60qsRaPoYX/AA0hQueh+iYH9OTIJP
0VNJJeDe4DDrQ1dCmeEDvNAsiM6QYBgcK6dY5l/Wv2lvp2iwWTkdVrASjCwsHnlR8QzTpldNUjUn
aSmzaSS+8hSXOgms1ltVJB/lAJtJleMcbhwuxCiGRFMVFSpucdH6EFChOVjA5nr2ukVxG90GPKHN
T73gj4vr9pMc7MGsGABGa/A4ioUXVYacmEQ8hmk/Qls3MJDMQ8hhAoV/h3OoIdiZBFxPX1BZPzRN
so8VO71cYIaLME2AgaQsQe2ac8/nrUFwJpQY666pqa9dGCL7w1pCIR/+RmEkxxYODgcAXeyZhazk
BK9GBF05/YLrVbEvgBQsesw9lCKYmc5HtX1eeCiPuhgwA+Oszyhic0VBGa1h0lGbNbqj2Xp0DJeH
mZPcuUyiD2pdi9061cmdSCX7VXVIiejcJ5v6Xyjq+U42osnLIt8eMggqY/yJGEcLmY76kGknLVep
8IDD6E0Sbqgmkg/EyPi5pZgXVJg8tTJvgJJ8H27sR0QenG1Zv1LwI70wh+7iGHFUmkecmLL0YQg8
0pYVntI5ucRhk55BBD2rlLB5BhIt347uZMgR4bxC2+w/zor75JKv669WuMIEf9vWpXHJ8zcISF/S
kmufcWSZyBYmp+BSAUc10H8u0ea+IxRIdLa7TAqylmF2AY3k0par6fyG9pApI0ceokJ4LTdjiPnZ
y2JJA64a8wotWLmOcnRcNOzvUq0/VZ38Gtu9GkgT2CB54NFrbjktNiMCqvOHlX82/E28N6Fg+YH2
6Urw/pqm1l/k/JZFRuEnOVs/w2UCVmfWb3rrJVNDVfAc2sFUGLELMKrZ5f0AsF2qE68EbSz60qQD
gemlr+KgEMq5XHE4SKAgUdplutxniP7WgFSoJxCrkpShimnpqIb8xuaoP/R8Mx+xM5DdsRI+zYPl
pQKVwRDDLumxJmkR4b4RRaAxptbP5mUfjewEik3AUO2+tVq/ytmKPgC7cBevbcRrygB9bOR+aqWv
ODi2v7yl3wtZjYKG4hwng6JyxoX6WBAMO/WpQukvHk0tth/6LcrHcGPu2P0g9+vKt16PlY+cv5Fe
DPUFmtOl4uQnYTbf2byCRAINtUqDvs7EBXzR8zQgviXZdO8KpbkOiANrZga0MRc/IbeCHTj32uOv
UCf8gKFYnYEr5TnmPDWOIFs0v7yGiKPmJmfZOGko5NgcWpTrcATBvm7VpVuXHA9mfdmDloZQSjyi
tRdGZUUzPVPhn9uhxMcat/0M7+fUivfFMhCaMr72oWynEBxUKwhD9LrtnkZg4U3RjH+6ZUSMGzUu
M1Lmg5lqXocHFsWSUWO9RrVQ2Ye57Khlt1fWBeDboER+vzZ/WtR+ahOluaOyfgGEWtxw+/TYJlK6
OkYfiCzS0ZAMya10PKsWyXZXt5CX6csgtGHW17BF/xNV6Q21qV+GTyCS3RG9mQx0VFNczA0yIFIW
O53OPpy0YXWYCU95BifxMqJWb+H/ECBwPORw8Twx60ezst9sop8JXWjgtpvTQp00R66JS9Fyszms
oP5L2cXuI3iX9JK1hfUxJlZ41q2glLPF34ScVtLYTB9xiYVuxPFzcx2WXoT18JqQgkipnlosylr0
jLZW2uUyl4KvfZzb3FIjakqLmd7GSoaZ38jjcTYFKVwb8j94A+qIV+GCQoMeTaR30kTvSXUj0FGq
qw0jOASjgVdMyF4tliOTNZ+JoWC4mKVTq7Gc223oZbjuXQ0xATsJd/BZK3fjxN1nayS4r5G6D5vP
jHKMB1NaHoEedy4edOoyMlpRBD128SdYIAC5Rn3Qo4kJDZaQJVNXq6y/tq44K3iunfjGGUAlLQTs
wOphTmOaPITlAjeKGnjDPCxLwfWj0U55gTdtRkGb0hFzOCLAHkAymS57gHwm6JibUQ5JQrnqnHFv
W837QIsNenVFY1z+97/zU5/V8oKi/ssnwHQ0Ch/518ULiyaeRHsYvkyjOkF0RPfAvey0NFPj0K4I
0PGp09lxiemzLafhBeZeUNr4FJk75ouWyQH21xe96g1PTdiQDHn+leyJE5RE72yUyy9zy3dpVPgG
VfR/RhFX4eyIFjfjSobBYtXtoVBX0zNy6T0Xun5k0iVA3fAmkjWROLU6CY7ujUQSS/oNrVIi86MN
eK4h+gp7TTBqUz6hYGTSMwXB0yg5tA77bJT3bT5i1oRrDffGoGnSfF2xuIgxnp1G0h4x5qKpcrFz
c5zIDZSVF1URe2BpzY5uY7qZR1T7lqi/SzZl3k05s70e4wZFbGL1eybfJ/OkA7CmVNL0Zpjxzf7f
+htzThesWoSNUl/LstcuS58x5mHPgVHrWNzTnQKqGK2jWxdzrIBviaxTWFk/TNMYalfaftGm+SK1
pBVaK7+nUpKerOS7ROJzS1yZbhOV6gUHPxfa9BCqzU+Kb+aG+DEgeLK0m1gGBiWbd6ZaVFc+xMxa
NIikKDn8XTSto3C4xRScgFMJ27e2Wn2RTMJZFCXEZ4JHTm0inRW8q3wZ2wZgwC/uf7Sn6SVxlHVG
/BkQ7uIIl9tsyV9csUy32fxEBfzefR3pl7Yi4FH3gN5wAMZWPgYg7ILeKkglly/oD/o5qmfZnaR8
cDJ624mixz6H0xcC61pgSPSOibV55vECr5cF1C3ND4vqDuwgTbVXAMfJgPWx9qwVldU13ScF/YWe
vlolAMEZpjUfJUebN2JKchgoYmRmYvHDnquVmPPb/FBb1ezlpQTvmEM7EvBEb2xMd1innRRihTQ2
isafKv00SCVFYnjAO0Ahw2J7DH00IwlY89hpMGtr4WvJFXk/mSUdMVi7E9kEgS5lmT9k9Xmq2AMI
4qfEoANy78geXOoRkKACZHlFm7dEWChk4LKJWuJ8OUZbUXGUFP/mKSWku9j7RU/Kyyryz0THTE9Z
0HRUOSAtcj2fQTn+DP2K8fFeh4t5kU0TM6Zq7fUwMl0oz5wjVuk+KvF6mKv6g5PRgrz7N8e4kQuR
YwEhNz6znThjVwVLkrQHBSsYFI2TPDwoDRQce0MziihpHTOlDKmKCUknY4fRGcfgmhX+aqABVxHK
dtMcunBFdAeX5sTJoHuM8YIP1AwaaBDpiSUBSbxmQ381plU54XQtZDVGQOOszY0p2dUl7v8mi6xj
W2njrZnUgI/2cFgkfr85o9B9oCJxCWdxWsCF0BDzmlmKcWKgcGNYz3vgeypgpW7xkgETZhpH87kE
jMLFruIVPz5AjZCOZadJR7g2HJirsHK1AfNfu6YNnz20nbBdHBX/7mGteE6okrD9eYSJEyOJnlBC
7wsplj01e4Ozqmu372oLySK25323oKBt65k3cjpy+kGmsY8kLKbQ4Y8RfD0RR5VPpEy+MyXN/HbF
SgQdfcV9gBDlym0r0dtbc8G2QU1AxPk0+poqstn+ScJFsJiJ2ln61Qo0o1JcNtcSL88KWCslY6jo
obh1iXn8IsyeHUZC1X3O1k3RFsU7CjkLGTXYo+QYaqCqzzdCmORn4zD6acyJiwr3Nit/notCe0z0
dp+qSfS2lJF6zioyU///x7BVrMC264qLA/+tYNVkosryQ89jB5u1VF3iehQ7EivjKdGMY4wz7jjE
1kWSYhwPFXtBUYURfE/NpeAvvayl9CXRpg7/IvF7AbwzXP06rN5njGO7fOm+KOFMXIRBXr6jsSw3
ahSuPQLKUW1ZW2jk6H2lDpq+l19MLp3U22vHsONBilGOXL9D02h1yiPRub2CI2tZltGpGaAIviny
LjcT2yt0DGhDUi04CA13HCP5oRwJ18sDPc6zIp3mJn/OKk4gvU4CajB5Vs+QKfVMuhDyok1kOQFC
7F8tk2M+pzaDE0g1YTwq7LC4NPaobusSrM+lVY8dO/YyUzJskmC16i1vJsroqsotRoHPvmm7m1xJ
Ic5C4yVr3hLrg5J1v7CeaRlwV7QRs2RCqAjgsSjqxkPUFufRtC5dm+x1hYLM6mOuir08rth1ihPz
SBBhyW2s54mie4J65O3sxWlIUnXMgya/zSQDJ3PnchYUM33yBXQrzBFTR2Vnkb7UmADW2XKNGE+I
eux59sqK/axw4usGqAFzc5hbElsaUZ65Jf3NjWB+o1J7N3S9Y1nRa0jVwYhlKjpIq4lTOzkq+VXp
J7fn4Go2xCILLhZzr526kUQBVgEEqHNJhq1aI7fgJ1Lp37SaNxsFrAHAgdH82GDinmcXdUlL8TvV
9G1+W73uNaq0b+iODDl/SiCtlOVDgktaRxZnpW4/C6q8jMpHP95P8opQ2H7Egm8izZkelUmFQQ3s
wl1i2DD8CPFwVAZ4F2XbnWvbPrF6EMv4gtj/yO+esksTDOqbPK9HGkhpyxzITy0UVSRA7PoXhb6a
Xo/4mW/SK5ULT0P0IkQZwMXyDLp6pe8a6t6e6EGZvKnLewTex6RqXTSsERL7QsOtn51Ka85zw5mw
qr2w/yuIauJyBoPgLO2Eq2reaMy4gyvMmt+m9ZQ3wBoI5oRuN8LvsqUXU8G9lV0AHeQpUfz00+K2
odMoF/V4G1bLYb2P8FThPbYbyrWq2l+RQ3KL9WI48jt2+rFm5aaBsG1dkDQOF4g3wIHASOEmyG3Q
w6ZvyzvXHBLbV+y1fkY2nglolj/IuTn6Zgdj0rPtp5r4RF2cFKQ0+BLck5DeY3wf0640Jq/RzoS+
BrrtVL1CBeEg24NpvVFReZnXz2HycSE6ksDkPtODxF/javhSUR9SUxxntDCTPj1BlwIC2AWDZbAC
ZFixoK8NtRHdT4jUYvMaHsunXOfXgy2wwO2nh4GZtZ84ODxSZX48hy+1OgYjXRn9RPEhC6du+EDL
VuVL5/RMpSw8qH9JZZxUJd9F4sJFX1ooK+Dsp46ES9uY7/3W7Tc9DVyArIjqgHqT7JzMiqgep6Gn
DM8xLLRUg/qBhpwZul/Hxzo5kTLbGxrz1/yO63wfMf0Dz2DW0Q4Ucwaj8R01T5ny1Ys16ItHGZE3
s59pI+xE8qvxmS3TH0GQiRoEYG+CFc3ov2r5JNFrr/CoGfirMp5Yfl1QGE5+mXGUVABmIHbROUAz
QSRzWzi0fODk8Fo2YBHOCZ+lDNYwlSfBRLAtooeGjKlqPwzd8JGXbEaIBJyz98u0HLTktc9/cHxD
3KV3RveS+iYXl7ofefIRiFC56ifXbAMijHzRxWdXPm+9CZLoIXXd8vYVfNge18dVFkcZi2pY3q2q
DpR84dRyaaQjXxAny85EIJxRpe79WafJfl1abwTvHOaK0xkHK7+V0Z6ublefMxz779sZPMrOEhdK
3JuyuHRhwCUZy+sR8vjRxAlfUAyfdshg/NliwtINEctkxGL6hQ01SfrLhAWhmPyRk/ZI8bIinXH/
BSU9Miqs9RCtr3lTc8nJgwKbQ0muUuH3sbewfaY8FiWCxoNKbL3bp63tNcvPdg7sx4+mH157Ekj2
tLi0tDCFu+Qe9xIeYcybLoFOn+Om28frXqRvZJEbWjI1NPN5aIJJHb15YJMqwXq0/xKuETaibGRf
B2treQVCOGWuLE4S8eoaph6MeCJol6k1dxqbc8fNAuUByXjrk/DyiTAnxufsCrzkaA43WlcodIov
ZnOQsnNPmlZdbnB5yCoMO4UJcky9FhqSaI99jpgIormiJKuyE38ouAhHrOMUvQPRJFXJA97vRh3Z
AuxF5pX/mIBogIGjEQP5tUxOPPy+Oz+XzRMzDuStzWEDdSuEKLF1oqNYTv1jGVcPCdg/3tTOlOAk
0LBfZTdqWvhb746MuY5NIibSWqTKrbu385Y8PjzMS/pAmjmgo4lfKwZEEI0LNB2MrZhJXIFfKbJR
6ghCh8bHMmsO4det8xu+FQnV+KFo2Wep+taxmaZYs1XmKwIT3Bt6p03+KfPzhp5I8WVzXOMC4pfA
9GDd99yp+KTNHJlqLKW58iNTcVyWb1SJ+yUtP3pHaqQn8NtwAyW3noYz68QDUB/KySGa8twq4wcY
Biwl7hqFft6FVGcCbSw3Dwz6xYJmX+3gouw6nT4tSwKL9btlEwiGXyptax3H6pspBwv7yKS8yaRk
VvU0Rk+SmTpSW5PENy62BcG9J63dBY9bONxY7m3Ju0GTXiBJcJXiJWLtsIRNvGrXzZd1jAtBa1J8
aber1mazGqb9jNcHy94EdK9KcIEUxR4ICZ0sCG8Au7JML6g1eIry4ciO7KTqpSB2wErMr/im3UV1
kbfTPV1Eis8lgxVcPIw8xme+1Et35Gg7FB2ZqNyV1AqXysjcyoKm4jcDmc0V+k2W3jFrmUShhzJo
lkNech8DHMv9HwXsOeqvQ/MTdj/a9JZQBNy8mLP8hFnNjyNuL6ztfRy6Q0UYPl6+9cXmP+9b+0+M
mMn5mlZjS5Rqem6N70nG4lihfciPOT+jzjc17tDTKYWvnhRxL6fj1KE4i+LUaTc8cxuNilahe1un
D1aZ0GZzSqzEg/jllnF9zkIzYLQ/ljT4CPk9MX4TQ3d6OP8PVnc1MCSV5tblNcP6nBxLbY6pwreG
E0u2NPxxGfaHZq/1CNSZA8juWFOG0J9wVe4jK8dUj2QGY9P60cuLQpOZCX3FyHMfODxMpZg5gE5c
sW/1a1cTQU1SiLC9F/F1y8zwrvK4jwvzCjHsI1ahc2Q28ZXvIUeH3qimC6abS4HgTBRdsmKKgJeH
TlePEgKOmI/tfAhRhmsNb1V47fQMo/aftGoOt6VT3r6r3T8dtE+EvjnGEuaNd3rA/FmbHu4FeSqg
sKaaIYRveV8SwtVVUKezEhJdeI13jxQcuspIsYWIPNNCEMECwFPdmuJgEYGsZqw/703L3IT9AIGt
v1FcNlszhrn5LQKVDrXb3a6T0EOg7kPNtXgIFzDvm5QwYutXfavwHqtoFdA9Pk8/NhW3SqQd2H98
efljFT+VQ0XrcMIOAl28nLZQic03RD9lfDlF+GfJLwnKU5Nqx3Z9n4znXP+dQkyKErAduHfg3ioY
qub6UJbWw2SXu9mSvCiUfvWoORUrt1XpBY/684QUwmHlV5IwdokC7QcT8ISgBjjhxSDYaBMH1rlG
EMFiz+EduVwKyewROmGsJ8q5iaULRKjcmk+xqX+ubGNMTPCJeK4b8plWBJKG0w4qDPMwIz5zF6G/
LG5vVhqd5iV7x03FdAqxU2fm181n/XHBsrgszDug/bCPSOkr3wpXtZpzhR9KM9qHNY4QP3Ns3SgJ
oeLaJvt30z2Fa4YsVD2BwsUWquEuwKynSo40xWdLX4+N0QYkMoU4t4JOs3k5EPvpNSIQq8R3/8yi
EtCPTaPxk5ze2jj3830DXXWpxRmOqUejNvwuK/pOUvlmohRwojoAHw1a/b23r7Qd7yCZ7Uy2/YoR
w64l3oGccEZL+HlfBQP/S5Ht7R4Tn93sew6UTWe7cbRdpzsAd9LPuhmlUjTjgcPcSalDN6cCXCz7
VdCEoKIKb4OF1HFvr14Nq3LSCg1I8UN8GHxYNKoaRw0S57dECrrW1ee8LJ9AnXoyy1+hk7Dk4y5D
NTJG0GXqcdYPcmXj9+TPklLBZlKSILZ2qsGzQVxp5nM6js8hUKBt35Shv9KRLhvI5VBOdExrqMkb
CHQ46Gp8Q8hnCJzcqbyNpuYLfd31GKv7/D3d/qj9HZwZZ+UYel8D7I3edDG8aDLxitZkyzVu6/C4
OUKU8cswtZPYbovR56KxfQ6zW5sPYiWrvZBVw+f8XhYpz3IaDFDwtiaZnnWpu9REbcPUOGoJA+l6
WPsrHTVeZtzHBVItp31beqthZRCv8Xn8rNWJzohAtdq3jkOUTpKvA9ZE1KCsiwOSuxfKYq9CD055
Di/SZZXGp2kuH5MsZM8Ahb6Wvg4uN266fWVO/hCRmULFTsLPlhiJWQxUDeGeN/ldA9/4baEAQ8hx
J7DeXZMc5w501BSsCZVpxH+s5ANg5TlC3+vWwzBxVtTvXffYtg8b/gXCsKTfTe26siDhWqDoopsZ
k2PDS2fIcRFJIA79jSzdjArGuuWVIRswQKZsA7aqHKJwYcvp+mrr+G8GLFk5WGMZl66sVyCJMNCl
prXnCe3NTBOMcSWTdB32zrKR4rjlJfxsNNpTMLmL+Q7UPBsQg3yqmd0pfa0UEUQaZvz4JRQM5QqE
kQc2dacNUuNtVAIrKi9UEPLGuMTWOWNUsesHIqzT8MV7NN2yBSQeyXZG+FAbnnL8ffa4daLhX1sL
BiXOgjE1cvOvTFkZ+foMk5JCHYg6UJ6Z+WX7U+B3HmkGVbLa6+oH7LcHS9tuqLja6AUrdkCLdznU
BIxZU3pkY/RsBNmhuiV9DawNB/ziipm6BlE6UdveFXnPuRIq/ZFYy6nhTdYlhc+IA5TO4QrzzsCP
X1nR8Jr5EEoPRnhOttyrPF2xGACNsI5MXokIoVMQya4Lt9M/DMRhWboqJBbmqGIktO9cdjkJKxXW
rJMmyafRVBnymFPXx0g5ahCnZC45CcIKMqHfx3cOb/qOkpQOrLEaS67JT4Z7jUMz5YXhfoIGHAGu
XPpH1gS1MQB7HRbV2CXy4rR19qxGdyARWcu15VqBiQiNT7Ib2AQhXeT12zDjAHkcquhkcIHi1OOU
zamziB6Sqs8zv0nIQryFWs+ybjq66PxiG2R0QL6R32J/LfriC0Ts56yfDDa6vAz3Kskfs9H3UwTZ
G+mTstAvGrDwTZV7mzusWUERQ2epjhXJqRotDfZOb9xtqGp83mI7JljDF2UpeXdfTfmvlqK9VAAK
PeCBKQvF72zGJJ65lvEYdU9ZQRK7Rlw2fW6QafHPkICh/GTxJ6U/U1vdgKm4IYJ/uyJQTag8w21U
eOh7tfUVKfIBuNCuAOqZd2Qt3CpyM2lwFIrlp9RyEKdALh2y9tz3ezM5K4yTI1hBOupxvAKD454J
ZSU29jFHAk5Tvhhbd+0UEPNj0AwWGFf7K0+W51Xt/YHMXZ2FwyUr6bKSmMEM0Z4rIJ7OpI9AlAb5
SWt/xTimPmSAY6jCjdKmufFsWRn9kbasnT2J7gpqYcfVvvezTWYRxwSoBIUJ9ksm9AH8LOdiaHqI
M2EWHUQ97ceeX7CxaDqLTAxWsSMvMWip7NZbJKsw4+xMRyjq/nW0O3yKsZbR464/ZXWTHBoi0QkG
DG9Ji3KXZJa+72L1aW676YbvsvTwc0VokLCtUj3iiYqHEyPPhI9jZ5eVTN9R8QtXYeRZXnwlTYUy
pCGxaFzQUq63IXaFW9SkV0tLr9E464EyoNAVo4UeqeHRmdwaBuh+wLB6WDk36YVmubZNfQ4/4AXZ
7rXb/ARF6xaZlBwzDjEc8bddkER1Yzc/VN0EWkLqWo+W+AIB67WcCC/2VjOcpBTRGLbrQTfo66Et
FwtVYr2kqJTBoKeggKrONQx2BrvXPGLltzkx5j04GTLr41juEz45orMJN9hv3BsexxKoj6zIL8j5
rxROYIWiDQKy1lBhEu2LZ4W2VbwPqJgWYQaKK/F+9N91M6G+hTWcfPOFLWHwgFT7NRKolySj4tBu
MwcmNhpdHgO1T4bblmaoc8ocB8jqcBGMRx7kj9k8AnuugAcPMs/EYtL/FEzpV6DxmhHCxufZHwKL
6M11uXLIV9IVdOw0/8P/PRzxL8ZOGWpDMM8EtJRc0R6QuL/DuH3oDbP+yUE4Q9g6iEEpDmPObDOm
MfckEXsL7/DqtwKou59sFttiSe8WMK9J0VTqbD9aAbAoWBr+VO2Eyl1t5xojjPYGyPhd5y5J/E8x
JQ5TK3FaNV5rDyKFPUn/lJDUQ8lPCioXO4BaHG3k1wpCon5LBdRk+rnZXlMIPu2QItKqpUPDV+p+
xRrDy6SznpsjgFcaTlajuhcZntsVrMVPlXX2Xhmlf1i92U+51uzMMHyvp5R3EtwZgOvGu0yZrrMQ
5OLR8GCIiIeOliDHYCabVHly6pXrRpd1/+LY3gafkdfKvHi1rEouJx7uP0viZ9bWVa2NfIQkUJLr
k4WXbftcNCP9tKsOoK5Q7CZojfBlkmBxiSg/WrFxSiIJVDWyhCKSVzzh5lEn0zskHJfXJvkx1Xdl
ZuR3Sl5CUntRFmMOtDVX6WL91Ub8nGCpgWK22UGvkKDDbSKeAXNpwnjW7am4Lop5yevuqNoZTz/y
uFVNu3sGhXw3JrhyQCFi1O2zwU9rZSWPz3tzjg0FyYF6YTo5QQ9p3tTHX+DAeWDNU3VW+/fxP47O
Y7lxJIuiX4QIeLMlSBD0TpTbIGRK8B4J9/V90IsxMVE9JZFA5jP3ngtBPNCG70yrfTvm5qvVkJtd
OqA9XWlps5sZKjqt5YlZO0l1vdWAiWhGtp/EjEYYwpqJBFa7aFHN0PSWk2qH9W5fxs8usfcKcWkp
otewz7zG0uBXfDemBmlSQdSUbJa0N9gBlirx1/4zAM42arW3C2yltG7JuYAv40YliEIuaB/b0YZ6
3dMZ+Cbhg9ENLunJq7jX6mxCf8+1XT4xjngIyEHhEjDDWlySi7sR38vY+aY/zsGUmHKJH+t7JLK2
3TNF/SyW6QUPlpMM+Gq2KTrtucK+8GXZF6VBuursSXhgKZGvwkK8mVG6hSSFr6deW/1bOE++2oJM
Dn6Ypr2kQenXsXVoFIJDNlNTuxiJvLgN+GjZbMEETVP8V6Z2iCN567Sp1xMSYDpXYhq3qvqs579U
/RrRew5gqSqayID5ccDAWqknF8PzWfnIK6oHMh/tjaa8kjrbjeDel4+pYM5S2a+tTFEmTs3WwASp
bWXxlTJ3gcbIGJx9a0osQ9q7sEGuM0MGItZyDeRg0mwiDr8Z87+s/YGGQI7O7TQi5aK/iGn84gbd
cdruFf0ljQDhIKca+Lix3eHwc+49Y5uUlLwekbgoxhW0zb2WrFT708q3RbIjlDFz3Di4ac3raB9N
HqpowW7/EsG5qyCJkWVDs5IcM6ZVEo1bnG9CqoYCeqMdj9dMOc7iApLFDavCrYbanTQg9eKm6sZ1
0J62s47tl/+nvpYPK4NZDCtmYn8X49bKFqbrBPcen4qRaig6EJNO4ynN53UcBq5lPuzyrOY1ooh5
r3dQb9LiVIC7nxT4LzxRo/YQfsGIMY1q4FAI7zSE04W6qxF30JoRb4kNjR0cr4GcnGi0aXkAw/Ne
MkRBQ0beUBQz5LDcKpJ2s4P6BhmYrlk87cjPpR0wj8tUzj72GDZP+TrVaU0o8fOfRH8jWoReEMxZ
B//EMwkexZjByySM1u3TzwSdUqa94ZbfkpO+bhEprxpJZvWjQVkHMsp8se+2JduLecLXaTBmpQzI
aW6U4yjKFUX2JtSPYmKiYSv3ObU9ZxD/Kpr4AjFThjNgL2D29syToHC6I7vmFIHkeGjzDxgL84Ai
yd4jucBUtyj0kMG7zKYwibhliaAO+qcjGH57eoajs/oCVrOMjsRdEZcStefQASch3mVA4ZVUa5vF
XZ6dUD3ZBv6CiHeE7OnSn4NrFJP2kPAgN6ugHdgVbclcgeLLkOdc2rfYJCMCFxaRAis+LWLhqaGt
8aRITF3mx5n9wL2s36zqriKzBELpStpHA96r0bA/ITCzA0TUOylpj4Dv2fy+JmzqAFVtWFVDDP5N
OEDHFoJ0zBuF2FX+kqjwMtFxUX5K6J26jIsT+ebY48xnmeGgZC+VMzGCdfaZ84rIwRaZkauqJdEn
ilsD+SCBRRr42U8i+6gVw3OoX8YSpAhDoURF1VUDncmouOwfOcTrwkxC/j//EaNQ1kAj5nUyMMJA
i2iSJcRCeaS2zJdT0oU0hzpqL/Ok0w44py6xzh390iyHRz1/wP3zuGeYO4MwivHLVTL61mev9r9K
XV+BBZP5vo+t8YVwyW0C24nuYtV0wTvB5q6Rjmezin57NXqzkiVthvkOH+LgUFJF5IYDcxJ/Izji
OCexCCxJcLBGQLyBRSJhqSkrc2zXZAfdAgy28nztyYMXhf4J2fzWLVRMKrrobIVkGiobFud3W+Cg
CwjSbVVEKrjtkpXJfL6vx+PkJNQ6Q/H/qqhvJPxIXIN2RW2KjyDrngJxI6CXtxRhjqJ+9Ur53cNF
zrrsXOR0iNypeSgWxjz7pXgfaZ+q8mZW4dX8Urpbg/ksaH8z6RBo0bfeyvtWjbEc2x+DNHrqvByV
6UcyEvbDJ8MB/tEKhk3UtBZP82LzZR3SA5UP8gbxW3otcHGzv2Xo39DQ9JGNTajch3G8FiGCHYdh
elU5PMLmLnT0rQD26cjVrm7YyOjLouRDVjIUxtPbkKUvoi3v0mD5Mm9doX210CgMVdCx2Id5/FIE
qB4NalQ57GK42wV4AtOeqVhWpNz+DsfWhNPrZhu1d0WQI7ytVopls1uOd3MEyrq6N9jz1AYFv4gu
uRPxT3S7KgIVVR+kxTuH91ZNxhc0eXunEm59fBl0ekeaHLmXrqYy45fT3Ere8BFIFrFhl5yFITst
DBeHsjJegokd0fRNYUh8rLzuQA7ZDNXhy7EC12dKczasdnNupJ6opJiCtVvxDMGdixYyY4VyiH/p
nOcmeniF217G3RLq/1AREPyMT3enzJfIcTVyIeuTluzl9iNz7Jscb53pjgScejZWDnNjwtNV/AQY
f3mM0BJEHLNz+XNFLuFN0ZPcoTVK4oMwra2U/3WF4i8vRR+/RdXDwLFTALUKc43j/oJQFb6FMW0A
GxlQFE95fmlqYkeZUuPh9a0U8vMa87hZ43WCEym4O0nS62SsNmvYvFiJLC4SzeNoBInKOgs3K7kF
GgCaW/LK4Y1jXQKyjhXGYHaJApJbzLXkLZVrgVqYrIIHi2HzyCPQGCvpVf11ag+4wYYgCFm4KnVe
+nAQga7iI4ITNtLqDjlE85do6jNTDUBbDP1VuCMORngbLIlQ2CtX18QsfJPbzmoA5TU5S8rWunW5
7v5kbAIjW96p5BavMN1u8K3L9c6OKpf0gF1WYqYSA0NQ7nqR7fIUOSWkV0MJ1wqjEofFDzcKg4Kh
8on3y7p4HeNH9/k8lBOtAprQ8Zminl+jJs0aNwhW+VX7K74m9PiXEjUmgBFpH++mXfsyPjGczuna
phSu1vUHUwEHOXPvfoTv5Quv26I4vjq7+gp6d4WlZcKkeEdOjCdbz15CdAsDNznf4yWDM9DnSIj6
idS3jNkJniW2idSSE4uzUfmOg5LRudX/Sf1a+xxY3tbr2XX2CAXEi35UuIVULM8EnbnOPxoOB0I7
ElMmHyxHgJD85lckdZjnaPwK6Q32OatdZdro9cl8lBhh7C1fW5fux4qbddVsKiyiOMtRB8ynETnw
BLR9VfxN71AJ0Cnju6AMnbHDFxtH+yDT1Up95r5oh8MVbtzCthG/8exSBK2oFXju+dH6mWAefkB+
FDznYvZqVoTZnoy6LuNnQnWI8c4LqrVUPvDUIA/AwzmEx0zeOIpPS7oZ+r0eHiT7kEcHbr9q2lEU
hx1zY1+qDqiE0MEI+Eb7ElodXyBkeK7N99LrTpgk1GDVWr+YfK1/5MGhmC2hjA0+mxPGKOz3IOHV
81lhnR6eauu7sZmcjgdTwCNa1/BwdqhdFeM8aU+2ymH2IrcPrfKM+tlwd9GMho/qs9R9wz4K45KW
uzC9tDU/wohmHWaOuAQtt8fpaYS8CW9y4uWG36EKAIxB1Rbwi5oPwX8r1bs0nnJo9SYyYOUnyDzp
r+o8VQbGR6LzKrpzEiGQZsyGgY9ikBB6cNY6AkA3/VFQKgIBsjdPlAWt/qQZ6JhMWycKPxQnrcGB
tTWgKm/ZHtj5SUePjwcZWtPs4r8hq5nzm2s5SAlEpEP10szDvV2rRzJ49fipBJsk9dF06t22zjyV
LG3bH+oXDgoe7wBDBM8ZSUEsLpiYhd9gsoMIBQ+PPWkqXqG92MRBJztL2U6PIXen+TC8qYzkI5Qp
Z0PaDDqJTT1C7LXzmXLW4jXAg6a98IgU1YFvt+34h09Bv21KOJYsuzhpfbM6zbwuYXAyUFBv82bH
Q4wKjXH4LXuLUCcku6ZZfiWNBMS3mag72zW2tcGpGn0Z8skcD1Z5aFtflvY2kajZnlNdsd1kTe0z
LdrGZS5RkMYyPfiF5Ig27jyTm5UD2de3dfgzW65ScllUt9la2xXurLU5YXrZqsQDpbui/CMtXFP3
YHYCKKbzpe42OsiSPz4KvkPuyXpjp+5orDXzDLeFr6fbjWe0vxWKpGirO1Rm4GCjLTPEQr0M6nU8
uzJYg2ZN+8UaVyq2yrypml8m2RYEuW7XhIAhNwkoDE6hhFXApsfojVLuRMnJQjbA1l+4Gt8Xm4P2
jcCPhDIUBApivZJtpFv1j5ZyxvmlHNRb1m6stNfAcklUlqmGUpxRq/qC8TC8ZPCx+xP2LRbePAHB
T/85k/+RQsFyScwSxapCpadCSmNxgUAXV5y7MI50WJ7MVfY9QnXC1BQP1FtDO4SYwSiI8MKGfUkf
+KrU9sA/FyC2pKBfNSbzlDXqG/NN+ou5UeYdqAgK+E3XA2TZZtyI5YO3hl+dXJp+y1y/gBua8Q2+
VpqXfC4Yv3ci4GNnj1xPpkrpXPR2Of8F+mWyIg6WrxnwIJ8uOTcNXlg2VigVXrrB3HWM8DjsSPky
atRNj3GkL5Rpu5kKAdBXb4ugpJfuFoEQ6IfwscAW2Fq9rzanGtER5iMZBfOzULes3GKxtzmDeUEy
OAXEbpJcuW6U08QoLZbPHYeMPj10lpnGZmQkr2O68ZNy27QcH2vAB+l1WH9odIWrNDyEfFjv+ehx
EKvBLg/XGRLD8QrmjG1KLYMDuM1sZdhaNXvmiU7tMh8gvtRRt6YJXxvKQcTbfSRolvdwQoY7rq15
U+c4xBhMrIbj4tmaNwrAXeKcShk6Kye2h3cui25RQz8GZjVixYtiqt/GH6PjTs6JeOzW9JFyBqR0
6muUKp3sahXuz3Vo+SB5KvAjBFiknipW4QvztfpHIbruyTtGAccnC0KxtjlJ11pz1KJLy4PDYDu/
O1/F5IoKiQxuuQuZUulyHrhmw4ifdDsftZqU+BGyeOfcgVzGEFi5IMXq8IsoR5OgM3VfyT6/Whlt
Un1TwiJgl/9vUNb8fBMMOFY1nyEyyYfUnPWrgX0MHAqLSmImDe72dfOVxqwmdrRQiFlx8ejvRM9Q
L3Fnggvq9Pei/JHrdd/ciZrp+SPNZvhtybyhPtnwOvFa8LW1Ox4eokiyr+g8Iz9jE0HWX7uctnBN
5OGQ8lXPV2gRk84QihTClThK6cPk1xQuixXWcWWzS4M9iwyTHoJHP7AvurMHKs/cttvkls9BbRBc
IL0xsB9zlLdewga/WnX4ZVfs6sYzp8HI0EVg674DF2QJirXrqCIZ6PYGZCkpeJssHyGePnmt9m8m
rSDG0n3p//DlQQ/4KZu13W0n58u2di1odh3CQ+O3NcFIw0MrDlF3ZIyVyEwuQSghLfNTBAWN9WDy
pj05LoYLN3OO7yP2y4v2Who/ufU9Nf6AI7itGHHzfypAfyH/AOICEdXeESbPD9VOXgMbp/HNYF/b
254FN7U6So35hB2TpefAtZBnro58HPvGSmWcseEd4orFXtZCY8DOhC58XtELlLwrKGCMpUpU5wN+
LI409Kk18BWOSKyv1Meqm75TUotLdbZuCwZyZ75r+45YpWRwsxlhJIyGu2TxwG8ggdFBUZdYALyu
oU39gf5vnckXClTRM//BEr5iVlxU/yhKYusHawW3Dm++lK/JOkudXVpd5hb0LQ2DZ5lkToFV2Qzs
EIMvrLeuIJPjQtQF23Our5RBOxnjHvc2FT3ixs55pMkTBlTkqu+Q4MyBqeABvEfDfaecsCuEDEz6
dZOtjWLfIF4ohqNOlgZCDuLUhu5URRdlvEsJut+Kc50YEVyjFjWSekzQpLzMyOBnmL2h5fGYUVeV
tJBAmMvxgLWHGFveC447XrrqzONnDXSWPugwADXoxOBebcPmFMlkVC48CR4668mTtS/HglUANKml
fOWxiootBS0VQHw1mf6/686q36dHkiM5OPh3xi2UMrzkqsYq7TkMe7I0WMjsTMyCOLetjbasD5kv
uxoenhAKE3m7nD5HmKJAfZR0U7IQiH8csQYvQCpS+DueuR3q65w/pgHmrHyVKuISkNXAoaW5ZcUs
S6uYTKYmGHeRI+/CKt6LWfghdNqxIlSZ5hRtIBJbdCP1xmStanbyfUnzmIx/XNpDMiBVIBRGvJMS
TlVmERf+EttosIaLNCDDy3Y6YxemJJriu8tEG0wnrWR8graygNIYbEmMRMnAYxyGnHAkd5dnrpTr
1axLyKpf2op4DANHsFOsZYvQbgmNNh2C6K8wPtf1daov0yjoM05F+U0gDcc7Orvo1nCyl8Wn1syb
YvrKsG+j9Sw+W07eifyphJQHSbFRvyCQUT6NtgNnXXl2yefcKxsZecGwMxiKVaASUpHw1WfUGbDX
sB+lFscKL0t9njn99f69szrIRPquJT7KqNllDcppzCbsLAg3jFtILGAyM2nScD02xtXOoAbxIFgj
M+fMWg2CAMP5mDHxYcXb9EyyJYDooSd0FHBrvb7Egl3WLx9yl3KWz89Y/SkaUidCwq3rLx2CS1ul
bt4PzL6g8VHH8d21zD7Dayu/aSpWrO9nkV11A1gBC8afVj8xsQ/6z74yVp3DaO86ApvK6ndZ+yQb
C737fY5eEX14BCLeM1THECdNf+zfMr1m3BkawECWmHCddieiQhUd4WMTWQpGORs7UZMgZdhEKOjD
XSijuWXh1ig4fmzdod7HS99Hwgt1GgM14XRW7MIPHTYu0tjm7L6GgnyzkTrQ5kzsBFKWETe77Kyl
dOSYwdaH6IqkenYtm7pmc9cwoGX3+NcW7Ia6XvWtnFPJnMFcUXugcksltlNwPrQaUkDNirJ2Q6Wh
jAtsxmKo3wnknqWE6yqQaMYnlqMEaLupsY3MLN1LEFFZ/VfH0eTRC4+xLV5jqC6hYwSoQIxbMOFX
MIIHCRchQmCJ7bwJZ61G3W06Nvoq1Xpr/2fw3CckSdK/QNdOpZn6gc13EMoDJkdaiLh9K5FSlCJn
JWsrsLSUq150GA21TTAy3urMfpPH1dPgVCI+CR/zTpT6B663nm6o9wzN2WVTc66E/tNI4Y0k2I1j
BlulY2AQz3Q/i8FqnrRoAwgFq8dr2eFGD8ruINvhS66kiavfKbT1GgruLJHD21oMxibZuQon/zNb
67sn0zQpNK+fsgNm7J1Sd/+6wMBMThtRsfoqCssdpgh7gkqrqe7bLPmo5FBj9bKECpbHoNdQ2VQ2
Qb7jUVUgCTS/I2emUZUzSqEU6qTq/Na59J1UDO5LUrzQb+DvcboSXFeI2sU2Cfsru31Adi37hSWm
7T5a09HAsbvOTsWY3uVgSFiAJwcwG3g+W4qGjoQBtWLgBzJd93pL8oQEPEwxdJN5KwMbgqDRxi+1
0MjpnGmiASKFP7yOFo33tkmbQwo5raB2xWvPGhK/7hqJo4z+fCLOTCflqu9HIEF8jor6IuvRLSut
t3SEIijwEYB8OIg8v2uyOCzqYIrk2lZIUE9CLO7NwZFZR9SKP4bRL5p0WOUAAhkRQlhriLzBWXNk
A3gmmwSzNYcLWFHSkW2t30XDyWDIVhNDZQR8+qVl8vTnB6kwz6oj/pkN778lvY/BvZ6WOre7qglY
8ZBRP5zz2Uj2pNTvMxvp9ij4/bKNwRi0SMy/sTEOHZxfyRpuLRTnlT1yqhT9QSFxI0VOnPLlCVa3
BaPdeb5ULIcSRdu2jfUNUBALC4E1kLpQOJUpdhrG+mmQfQsreEs5dVcRAi5+RA+K6wvg/JMyS7w3
ZrGDCMD+sNxrbegZSryrHFJaIpC0DAbDuyGQsYo/Rp6nQB9PYrIf+Ei1rrsBTifrQgLxFtBbqvT4
PEb+RqOho/TwbbabMvBbjTGzlq1pP2bnAs32YSuMrxt923Rcsct0LCbfoGLO2N1Fta9LtppWfmoi
Y5v2h2bq/TRvL5qGk9JwnrESnOrkXVtQkMvaX0NtjPkr72I/1l4aDRt2x4Qip13rGZQlxxTZpA0t
bqIYMwkkX0JuE/RngsRHsqJKyplbn+fMHDMUQu9j8p0On3PSwxs/FtoP3E04UfOqZeUL5ckfOoKS
ZuZabAjxaaFILVin56OxqShA4hbRKJV4j11KrUbCiWz8JYGbYEirF1kCV4pef1Vox1o+FyWW1tUY
4Vliu5OxZgSERkwmOq2E+fjcmq6QEzeQClee9gppbvGvFX40LbYnOmUOM09CagZ1kK1MC8gEebVS
uoJjNkzLzTi8N/anZn+CPiNqfGNHjyr9IPSAUc9An4Uis8+PbRsjNNTXrQiPTcwB02W7DLx22F3U
JdZSB04UtNskN7wCBFkpmFXKJJk1JsRYyAAkOyi9wyqYlDaCWwlF81Qo1jrQHl6AroKDMv3A5FoZ
z1Z051ILvdj4LArUyK3D6PcPDCaZO9EWruGGqBM0nNpGDSpeNYTsoLFGAEHtdKzGd9l2TkrGcjlz
cQ4fkznYp9q8V8eeWBRB2ltBV8dOTt3rQ/ClAJdmBXEsu5ndaUFc2IRuQwYxJ43sKQGZRwFxysqR
dco2IUY2xEs4CBbxw8AYCayh0Ix3nVoMIwGJLPrYPGROYHbD6yGccFCAHSisDU0kgxYQKG7otK5K
vVviD3STjOmqIa9r/mkiv6p8OveBDibHuqos2rsOa/bAGGRo6TUEMvRA7Dg1r4iQ/DCNtlVRsJGg
kwU1ddUZbsY2/+/MlqdivMb12QAwt3JieRsK7B+BfG4I0+aMvqozOZSGdKhZfxi5/a9GEiTN9p0C
JMC4L6sWkC+waycc0QT1lT6C46wK/iRzeCOM6KDM6sOM5j0W1KOF0pK4E6jupLRIAOAt5VrAIFVL
yML26Ifydxudgjr0hkA6F1un5xYufYilN3XMz06ubdO5ucwmI212No7i3Ke4gX8K77s3jxFm/3EE
0gPJ81lgXAmR5sTIlDWSbgCr7Sxo2gVN7+hg9i+P2pyCfinOYmjQID+cGapEN3xj9WOKofDZYm3A
UZh20U4bbObKv4Kprjl47IfPatTtpEJfG0H5J3fIhuPwZeoyj6r0Qo/X0Yl0Ejp95nSmJT81UwHv
ovv8nQyk5D+5tc9TPLldrQFRk30DQIkBai1p1bdmqN6FaM/GUB/IwyQk+H1M0TCr6hHaJYHqA1ek
eDENizgrkFkRymrkX83cv7MoojTfmta9jTQ/HiXSJ9LTzAYasg8YOuuRs5ys++DeMJc1clRLFu5j
p3qv+o+un05zWj+Kfn6X1fgkSGPCfw9rM/0R47Uj4TQcXyXauKRmioSXHxxzflJnnqDkkfDhjiFV
eh6vrai6wzNjjRP27I/aI9wrILrkyXfpJgNC1io33lcPNdRJ4HbIeA2NSPuxx4CRYwUvJv6Wu3ZV
x60XhvGtUx1yaUl6NMzhkiFeZ41MMzRgeyNP+KkSxYBS8DxK2aObnddCDh8GY3CFQR20n12uWH+y
wENqpVRVBRBhRkjQuSssyjLEIOeRC+1FBa0ESxiKRnduSxb9CVmI7OXLzASSH596ZMV5IH6smEce
juuaFY9FP8HfugyFAA0Y431chMzzA9ryfWisV6eJ3xq79qpQ+21alDlJWb5HSAYIJ/fGpjlBuCSf
2HTOhtNcJ0N1Y3bwcoW2ypoP9bJEsLjDg+YDEYQsW75hKB9RZ19owjjR7WNTlkdLX3QWTYgJr7vY
utdhSc4z01kZAn8NYpJdxPqCMK8Ud0FXtq/QZV+5vLYZhg19fMKAequIpStF9pSO49Cc7Tp9tpXi
5+XAU4qarFF+qsyNotFPSx0xSNc+quAeBOKXAglFY7/Rl6+bFHXM0yPatvKBsul70k+IEq9DWe8N
JX1X+ZDAtCIk3NZLxwadyg/m4JBOPGyT/As+1pfCGH3/eSB1pAbslPbs0JL4oC4pEQZK2apXaAui
R50p51IobjqI7dCM56jt/k2iuOiZ5BVm/b+UEukY89GwY/acjRppSmszoP1vrC8ILldtmS04hFEb
44ditZdCKU76hHgTjt80oVwvP4iau6ggHbw5xTtl50fqilDV3sy5IvbKZmYp9Vu7XKqO4FCG4ggf
CQ5E5nbOkXRFr2SyOUgcQBAZwkzxG5QvDfvUKk4XGxFv3mJvSj/zBC6Q+ldi94PCAw/rV/ReKx0G
qoi2egM3DzTyNc2Y1OCKC5FitAgGeGWV7JvwBcK6IUBsO27BhbWcgyGnAVwNVes12Gtkxqk5KoY2
ZkNlv9ZMpiTsdJPWY7WBYQKzxMzW4YJv6aA0tn8Ew1IqfNkjM1iKsCnowYPBPOhQQhigLSsImtgd
mUtIQFzSaSRfDBmZHPkDiKWI8L4RgzneGr+CGakq6BFKJLpvcYpkgR/ODj+gCpIvO23zpCLJKPRF
/1s103pgWl4BIuvQZ/UOsfM120C2TZpju/OUQdAnGVK/ppcgoWocmgNYj93QhvRkAWy3GosJ62ar
QN+mb2bEMTUKOgXBg0UeXFpaO6m8CaxYaf8cy4sEladJANpKnxZTvQZ9rNEaKKPwki4hISOW7anb
JlwvE87fTkcMzloZiVmggSGGIYBtsh9l5KmEwi+5pRCu7BivGQ2iXLzqreVKLMdqtVuTVcE2cETJ
aW/MMLwkSe9LNSO0odtT9m6Cs0DrmXKsLG9AAAu5hZMqY6TkGlnPZv6rhU/mVEjzNlTn48T+m7lu
Ut2s/lFV4558EK9rfM44+io+hJ4p4yJRJFigweKfkGtbtYyH1W5j1ojK4EbE7DUsWJ7Kvwl37kzI
FUeibtyQS2iOyb7E2FbscDCQNZS5/McgXrV6F6vmMdT7Pbpu9QNnm6eXv8tfMyzjUmwlDQL+/DLC
BFLBIAYMcAngXkXMoQpkOfAOmx+uxNXQHtE3rnJszc33hOBJDhkeGz+ioNDrMzYgtyDnAXlLnQdq
jbk6gT6A8DjuFrSrmu5786eVrp3Y8ie15An53+nf9MJX+3/YRWrlG39sGn8IbHBpciEvV20Bfd2B
M3EmemVFTh03XN7GJ8LKThGmCuyczc4JWUXW4pza4xOAEzKW6sTwmOliaCkH8pJR7SBRuMtS64M1
p4b9asvfFnFSvreYixnizRaX2Z7/L7uz7It3XBf5+4SEVtHvddwDXHeQfFm4EjaWcM35YvJKOug8
TeQHTCAppgcEFEU8rWUk+8301rJ/olZgWfQsF5p39gc6naXQswIShbCWVFlm4/SqSJYhKEAypbhR
mIUatQ8whfGrgihbO8O/S+GkqYsiSjhrgZQMdyeiSr/PUMpWrw4Gu9h4l1DtY3tm/Q6xhqukQZOU
zscIh8mMk19AcGuxXLeRAhqDhwZPAFwX/qixDiPbWw4UYlY3GjqPWh62NuIS5qsC0oAmX6LAYTrK
1o8DLWrwlA+WTxtOFlFDP3oMECn2Q7DvQbMLJtglFr8ZmoIA7mOgCJWiiXILpbl6pPPRZXPX1gwQ
GHe3gPDscXRlJk0CDd5csvUJoVrWuK+QeU6qn8GEMVHn6Px9BQFaJfuOoU73Niw0WwC8wA4bMhkF
leWWEWYcTMmB9FojCx1ZUt9MmK/xRAOJi5bzkTEYoLbUm2WWoohyFQQUDnd1xJgQuS1yTi+KgCnE
jAUxRRDtVcIzmMBk9bhSzARdbgpYrmI9ED71FP9vAAW9jZm0OX7cMjVI/bYlMmog4iRGQTAoH5Od
nbgxNjSN2wJjSaAXnnpggMaajGbEq1jGzOG8BvROjHAFH1c/S+TWwqzQ8N1ME7Q+QDVDlO6yVNtW
/AqpwW4M8RKX1o0U0BMpXTVbiCCCTpYN60VTGlfJAVqTZzjL/7YQPOFoVdp2wDblDPphceySfr3v
FMyIIVEWZU5uyAAFRSY7C3kskmKYmMTUsmuDJ4mpZTODnFb8Ao2rUPo1OedrHW0D+gif8BS81vWK
P2RM8qaLahij0pp2cgs+9A4ZxIs69EXc9NEQ72BlL6vexHptxb8sZWfQ36xFCswZqpufLTNm3vwy
e2mxdDX5gn92mf8h6p/Weo7/Pf4TYDKHWniS/K9O6b6sl4mxEWBAr/hpYOTwknWkGRjFR1/fQBn+
7zxCHWMCupR1+nBqUWLIkedjk4HvjP9FKtjFvicM69BJd+2nRI8VzS+hdJNnxL7cwAiWDhOGoTC9
FfZr2l0N6TcMgJgigTEs8sleRc6fAz4isSvv2O3NuE3VW96+xvFtiN7V5h+R4VnzYXXvlfY6M7DV
WLs2ElFK8RsoSFv+KOnJezRVIyuVHPn3IK6GOCnxdqSecuLvCY028EbdwsOxlcdLGFzBjmMgX8Xo
oU3UhuoK0PvwQFilZVdZPGb1PUv+mTrU8Bx2HozSm6DzG1+iiHRZj6TiSXkqhMkOsEkspKcV5AeF
jW1v/6Np03M/zEuscJ3rJDxBCGPj/l8X7jnlfJ1EPOLYuIXfEyX/Naj2cxzAHUsjG96H1b/EPRSZ
qfa0SUUAAAAvy7cBuRwT+4YJYUE+c+VhDYtAwVgp5hGtOjnXkVwXQwLo40CU5lEKSxMRcUoJNrhP
OWhcLISe7LCyTdkkMumgkxZ8DQ4jRjW96fP3ohAGGA7GgfdKNVZN/NpP730L0A4mS043Z2HhLHom
3dlLbtPIXmZmYcoTw5wtHZzSM+tNPfzF5icD5b5lUbvUdxbTGxthL6IZkNlIMVGXIzqcRYXuVLh5
SfXRG0hfjfVitk7S8wy6aFA3ACLt2Utl5u0UJzkhRFwZAZGqwwmoJj/MsQhfxuqbK1cy30hw41H/
zEIgEHcl/p21h4wiXu//GRpkeP3B16nNL3l768u/aoIofrHtXWavW8YvwXPsQy81MBNz9bY+v0g2
3URzDJf41MgBMwOon1mF9F6yQmvllyR6LTdh8rC7rxxxDICiAfNmN6Qgoagu9pal80WdKtOvlFeD
xX1X3gpqkowS1BFvJfVApLmlNKFd+bZZYptIsQkwWpnGjddxaK9EfaKjAImTPFJgJLP8WpaU2iiY
cP+EA2pu51oOn4PCHjs/OM3FKG8zijY7hP/BLLzNKTlVtrg4FMCGhOUiZeQtuaYmq+oaoY35YSAO
L52eXFpkksY3kfQusIiOdzfLmEdGL3b7xQ+EMdwM3gtp6+RfNSq0Rnsbnd8YFEXJSiSKf5hIrbvk
qnfnZukey6MQV2HdQn3naOcoufLvaeSF5T7VL2jzRwkBjgQoHFmhTpeO4ZqHB028tdii9IrFHlVj
gtQzGXf/cXQey40jWRT9oowAEi6xFT1FSRRFSVRtELLwHgn39X3Qi5rpnukusUgi85l7z8UIxIxv
3rTGdLB18KQ0rWg37BO0pt6Aa7IUj4vJb24Po5e/Ln8rdHo/RzU7btSTdKL06vshajh1pwcgDEDS
yZ6ILkPFQzpjeYW0ZCbTScbqKBO0GbZ7HNNTOBI7N/1zpbmrQUIQjLXVA62WaREzapKcaJ5APAP/
MwgnMMGAgWkBqO6YIBRTe6cCzaaYbqdUyDOTM9T8R0Dh3yEa0CBi0u11lzg2n9n1fNpZsxsXSxZ+
WN25W27YKtOHmNmmwcBJaWBvfnkfP7aNDXkpfvIGUjiiFsXo+CEb84JUHxfE+G6EksySaQv/d9+n
r7ElWVNCFCoTBpzFzhqSC1Gdx2kQR2sJFw3H+5SyqlD9Jl0A7U15mrKlWeO4WfJiRvVRcqm5MaY7
PZ08XZOrhF1jSG6tHV5JN33uya8esJm1LjoxGezI+NznjK8y+S0Qsg2k8cJFWOZr5uzsvWDAbeUe
C4BZQZLv5tQ5BJQ4LsxJABno0b0j4HsRqUPSdAeLqaUno30YkOICdjCi5JNEjZQMtUHkWB0OS2Gz
ehrmfaKCF8fFiWflr1KO4k46vYf1+RB2LEiLYXidazaTIVt/UsSee4sfKQv56i482KhicBfwDUB4
xL6THe4i5uJwHDfDaho0UpEGmS2RTdRl5k9FEqcjlx6lvrUDlCz5XFpdf7/kuuYBU5UsrF8sYZ9c
3e3MuGYLJyCjWI+8yEOCUqZkZbjqDRjsc/lg59Vna/T7GWz64rjMl4XRwtcaHNrhyf/SEPUmoqTu
wpaoYss9p9S6HhkPXALzU2NRWATwGmnBgeqvQaafsDc+D+YAm+qvT/vH1GLNOEbGXw+ljpK3Aptp
iPzfXPAltdWnoHQTPy44j5n8qBrQxyhJIl6sRBgch/FL1ffpW67E1UGcF6Bea5rqCS/TZ45tpMxJ
7yb/ilUgawGcEk5rfo8+pC6350XXMYsFZhHB+NiY5qPNa4fr8zh4w7l1jXPEnrBPoItUL1LPX7WO
zhg+PqubF0/Uoqz7i0UlAdLTDbor1P3TyDlm5dBF6azZ99zbarq0UPY953VQ8T7oflNoYZUS762h
znadXRz6QJQCG9fN7h0fi6W7c2bm9GX/PLvWE1zJk2slp4nlXwsHttVkhRrHmil/Ec+noJl3ZZ9f
oPK4hOHmBJwbImRYY44vcRLdAsXaVGtM9pKZcQGuPaeV8wq5wY2yqcZmYxF74Xs7C8Z0hogmS9RD
h5Y3FuFuJE2XyGEg4wHRExCph5K1KC4DDnYQG2ejIwqUXHrNxUOmFrDw7q4y/sx06zPfxKE9W99F
APipYDKlWRiUZrdPQgph76rBjTTpV9xPhxmVTmKD5YzdjVV226U3jIC+qPnVZcrqsM3lBzmTeTKi
6mwV5rtK59WcvLq9OCZs1xVkqylEjG/drVPj2fI+EyBhYMDJDYhxObEPBdMJgmLv5v4TIibvpfJt
nM0MwAn8xni0dmKoIjbTBQBDbv4wWMs+7k7DfFAtX/DhX+BOR2C76CDNTdTp/dyiIrRNpoef9vw0
oh8llAh5dgTjtPWHZyeIn+GEPoJV2RNxaSBG6ucADSsC6C4mDjLCkpHrrRKUURQSY39LMh9pCJl/
SYaBBqinRaWVgGZH8FzkDJngobiQFps9t7bcF5BBIx76Sslzwi/Ldc+Bo85Zh3of9JZMBQJ2Fsg3
1wufQ0pc2JNHoHX/EnLuuio+5GwYtLb3UlSnCZqAXNCvojhkFu2ZN82HIPZOZf3TIeVtKwe7RnZs
fR8vAlZyw31Qo3VybtHZDatHyS+QbM+kJUBvt55VhFOikp81quYS3N+YOW/zZL7HhvgXjtk5bOcN
CDnvVk7po9Omu0yjgCSVy3EZ0GEsz83wWDjNO42kHcEsOsTIvWj6e4hg3lWWG7oh/lf+ApAKgDKy
ZnAJIVgqzrN3mNVnwIFUhDu7u5AAXMoHvCdfJQmD9akd9mZzjGOAaXwdT/ZwnQsO7T0I0zhdqqKA
IwU0QXAJ6/ck+Y4AqTn86vJlGh8jH0PhMp2iY0mL4NtnmR8apK60r/mmbC+gomZi/exvjf2xuprW
31TFd3FzTpLPZnxh9DrezOJpzj9YgYwU9/al8/bM3uj5qv7m+bvcPGjzINRRdIcSVE/tr7zgwZj+
Dfg3Wa96xUfLuEF1b5Z81w2YQwo8fCKd+AHTxHH2g+EK2etPSuTBsLzcicgd+zerv7sK8dmHBPRU
yh9lX0y+tijQF2vZFtl6jVwjf54TYFbXRn9QZdvxlbRu3GUUV7gLPeMXCQLr0r7NNvMyskA5mOJF
HDLKyuqNP3wfnyDRcZuhSTra4t4rLq6H//KhIzGvOKc11lpMNw3dUukH2Jz+8Eps5uYAQ/6RQLmV
BSU8bXly+YUam7IXCl53c6BFiuJJihOMjXb+0u190394wzGk8Gs5Ihj8CVbYw30WHMfpEXRGjZCL
TWT60GGFxZMq/0bNWzW/yOwd1PSMlDA+ed1D2T2afog1Nr6z1G+s1DHDzUT9G4DgCWyHzerCcl2R
Ych6nvQeZOk1TNQxukB6WT5evt6lPEQhelLQkSlarCqHfn+ivjMwrtrfjmLf/W42B17Z4N/r5r4C
PO2BJnkLi59Ofc6Qifvh3WCW1xVEjt1scWo0u4Ezkujkl94ClmY3PnjDPve3ghx6MrP1IbIuoXqk
oM+wcDsesIdvr/xn0vaBs7DbrxTCsHkO6kd73mDbrCKSTTjBr2XFyLv7ddSfpa9VfiHTKSpfGdib
wU8mXzqqaNaLPAOKyasXXDLBUkl+5s5DSNvcBOD8pq/Sfhi7J2bDmQOzZQWDtHEwZb7y0MwJ7o2r
qR9aCeUeU+/CvrsMExL3YzD/i5xTru4RXhUdU1Vyc55cxrbqne4lND8TLM0NT9zIgL3IEOg8+aCv
mHMx5nmy9efEbj4f043CVNCBJGJtcmeO6crOf5d+ezknePFANhlSTGe/fJg466G6xz14/K+8/Yoh
xSyX26Pg+AvefFTEJAehlok3ff6QjdvI/RnHd1/+JvLP9V40X6+RkbtU5Ndgz67I3Ixpkb/6AXBX
tXYbRF7VuwxOAtqMu47RYeN4F4siGitjdFY26JZ9Fzz13UE3j9l877XPnfmo3Ee3ec2zs9e+Jwiy
fMe687CemP61Tc8A34XzFKQ7/iLjYDRxZhR/QQh2QN0U1JEY+rDJKB2GE+Cfh8j9rbMjGe0GElLj
nIrzJK9AnmkR2FaPOONe+egNDCfwD0w+Elm91fJqhw8NNmsz22Lamlp0QQ/ugPDoLQr/fOuFAYqL
cVCTY1R8SaZNNoZKm5mbwY6SqRLc3N+2PY8h9oPyLWdQyiWg/JfJf6ySf+38YMGtMd+z+t/ygOEx
NRbvmwk81fxjojhgsJjca8qwOyzudPYSWkdbPtT1du4f2bSNmMzlS4xpQAUXvzzm6dmfEPasG/1O
FAh4cIRx9yaLTlveexTt5sEMnlh8BMxrNS6D8bFfwAWYKDuN+HucK3Ao0HqyoHTXqQhdYpydNxLt
b6FCpYyQ4TzN2Oqm4BbREIQyRnNJtNGSu0ybSuh0611y4b4WRfQl0vp7ytKNptgxp/bXo9Jc+/0t
xf13V0lmGIrlYkvu70yAHEt64zy6lMejbt/6fEB3HxoQR0Iw48pTa0JEyNHOCb3yXbK0q8Tb5IR0
1l3+YMoKFJUJqN0MEcEC1OYTqUXKAqFK1pDvbdS6C3pNDL9pXSEigtftWZGzKe0WQXqAjYItyx+U
D7ZhUbagDsiNx4Hkos0frb3pMfLRdskY18aDkdgJrVziiDUPX75zu/JAoR/cZ0yQ0avvhK7PrqXX
yWCt/194EreBCrCpWX1G2zlHgOt1UcSEw+WLNsPHw80KWXzW26Y3jhkxKox23bOhKtZRFdCZeaK3
qsZd56jpEY6rbUDsdxIGxt2EOj8T6NfRjvNmOOtAR3JLRPN6LONu22kORBnTQFWz/5ubndymUM1K
yRI3EQc1mTE4lnat4xwKhOFimbSjiWf4MvbWfW5EBDRmLfNqIU42RRTL0pxqkC6dvEwuBjYZHn0Y
+Wr1UxD5O1UockpakiwVQ92+rheyT/ihsXh30/RZCvwszcLGdYpipNoo71WKVrIMOUKWzxtK/0ER
zo1wiftiqEka9388huVGAUDOAS1XA8DlfY8PQwJ0SbS82oH99cqjZRs7yMveOHE/QK8g0UTcTSYm
GLb293FtT/uusf8apQoin37sPFsoHZVY6d6IDjPR59tsqFB9N4zYSWwDXBs3csukszDebBNs54wO
QTvyPjLLSz001cXkC85aGVws7q7Bqb4d2DZE+bT3bEnaY19yxds0nX2ZwjYQoHtRsq6iDldE7WbX
AlVQ29xmDEGR5Zg7shE5NU1rHaEvXU1tWe+INdpMhUeo15BsWUYqBCfL1G+518mIZg7vFca2dc2/
SjJh0F6NH5GxAD9ZtfiCJ4zKshcvjvCfwLAUGBbJXSv84lHldU1CZr8LqvduRlTpKZCjcW4XB00e
19Qr8RDDFAgMORyTmNInwgEM2f/UWnjFMi9BSB5x1Wb63mymh3TRPhh9gN60ana2oIP3K1Lec0be
eF/YzUCkJwqqjuQmaBN4OCOm7DHmibWZ7pQ1mgmrAXLHb0x9ELmnKVfJk9bzh2qzYjureGcI21p3
AArxxVvZwS98dxdpgqlyFZLugpbzbir5R9x2pCaaLVDLwODsiZpd5vl5HxMduakCA1+0F97GHB8U
MCMPVU1iPPftjJR+voxM7XZZxTLZ0eLDToMnCq/gfiwHICwd7pE8FqwxOpMJH5izwXuaPAAEcwla
S/qeR13lHT0ysahBwjMcNoT5bXnPt9pYiTiFzp8u3mrXfiZfBm9Amj30ucsuI8FGEPUXs0jWmc2K
yXETuY0bTOgpUnJpY1qpAhvDrEGsS0n71AV31Th068GEh4Eed934jLsGe9Yra3QRG8vys7GG7K4o
CZWwRYN7BpU/5PxwRWILYqOeLI6CUZgiIhe5KQNeg51znol9UtMmOb0PxYWtUZqgqHd1A1atDraS
cR1SaT4GOytYJ7BR1pXLjizqx1VLGAcxiPGm6R1cFP7TqJHIt2oCk4+0CpB2f+inAh1tMt/iiIwu
ASZ9y2TlJcndV75pO0q2PybPAFdnm/FoP7wB37ewIJRPAK9uTtKyPlaaSsD8CSDMOCW+DDJ4Dmir
ntOAzzhJppYHKDpkUgxMicK/WmLgaie2kiMSBNBTemXT+Rq6e85yLMRJPkCP85/9HKabCLBgMbfg
cEegmJEpvdG195Z00SmwxD1zN+FxSvtldesH+wpS6KIx0bVpsB6kKQHn1+SK8ua6Gnxea/jfGWzf
na2TY2mx+BLMJlALhU9tzi1iynMs++PE6hOwxWvCmb1yMQGFrrUpOzYCagpPcogYJk1oWwiR5y1r
sDeySsu69ArFnzQSd/5WlvFJSsVnbn4PjJGSySW6HrIDKcPNRjbj3/KcDv1U8zc1FGb10LqxdYgt
iAKaEJeKLLqV8pyzF3Kre1lPeHQGH94FbttAgsTxwTqC4+TOshEHt4ll7Jq5eFug8xCW0XobxrhJ
BdEcYS/Xfrysp9CbzRGTcWdmU4pE48WBNu2PDuWuI39iuM8IfKCkL+y8JLdv2dxk5w4p5mg/DnN2
9NPpOyq1JK6F+V4fLNvUzCd3IQ+dLdRUjl7MQunkkUR0pHqnkuOryFkVcEm/WkSdVfaSScUTv238
Gn8dvWJV/+Y9c9owqtzt0N6zwUXF3So28kgf3Tp4nqSX7xGye9yQZFvmm6n1Og5D1t59VsPvK85u
bbCFJLnUj2FKJW77FKPqhc310NkO4HmjuwYdbKQI2hdyW33yWcF0FlaQhcMJ+jkY2D62tx7rCYt2
Zp0PCJieOjouz5vpc3m+LC6ZgbLQb/ZBT+dOEp21LnLwpjNy1yn5oyHj7rwPZrafgcW7KaT1EntG
dDKHTYevXXq4kryOTLHKxpvGUhKSZItfrj7bI++j7DrrzhmDNzGbq97iMNURQYDaRWRdlnj+nIl7
asJD7fEcB5b9oYz5uRS2pDfuTpMsbzX5H8nYoxmJcOOKZ+XrcAtsnreMre7EHlxp7zs0/W0JfvZQ
JUaGHvTaB9nR6bAyDVGueHi4E1Dt8ukEDdww9C4idylLMW+FCf5UiDes/RXGAaLp0E/xdBXiJS+A
F9ht81O3C2Snb8755A5rk7IxES4yI6hmJVlfae7sMtUMDG+gz44Y9jPvFnsS1BF2GOSyV39OcOsy
ZgiYs65bP7nGuSJnK65uLbrxdfs/WqTBTWyujTL/nrBxhUMCOj1iCzMo81cL/2r46U6W1JzSoziw
3V3CuQvQJfpsdXKxDb6Wvo++WzvrTuoE89RLIAa1qr1XPwEOSs7L7+TV4WHqwMixHl/4zAG+qJTR
qMMWhDdJJE9u6i8peIDmR49wAPYgiePgwegzgll96ZPDYp2Kvv3sO/2YJa/Mdn+jsN/Hoj+Q/rZ3
UNUo48WsMcyM3cDy2KnxHetfJ/nzU4vBl2alVOLRTpepgU8qqPayW+66r0go+GbwWSQWTsesLHlU
E/ziKfBZmZOf1QPb6vHwgGUwjlqwrE0NC7b3tMWUAKCZVVEfTceQ8rfVNOS15NOwVPMwOqhVkrB7
dYiDJ4KA0Q3Gun1HkQdRZjDxnbAOYAd56JcU4gyaylRBKfSExTTZ//aWf60YaALmlNZ+sNfl5Dq4
aLDEKhRm6zxLn5yAyWWSGxb/ZydWuSMfZrtHs2MQ8menqIwqLvIkocln3UvqDbm69vQLdgqLRGjF
hNvQcSIjCey6IcUlNHdU++CVLIvkeZ/dqAVhq25xchjkKEobS72a3my7vmTVjmt/YzTDr5fB1Q4f
uxkQS++iw+x6vZeFc+/MJIXXabf+/58ol99mLpNzkExv3lDSNXU1l7eFdz5HcjAG4PZBjLO1MW7D
7H+Gknu2Zip+x5x29guuihpj7jS0B+QvfGGd/iEDXGySXqMqdA5JgI1aCPnSFthorKmg/jprgfYu
bHW7Mo3qNaoo7eJKkliaVde6BRNk4s6pNOGDrkhI55E4oEQKPcMj9jPPMZWVXXJ1aVvR4XzlE+12
9Oc73rBtLICHEd1kS7bTYsCCVVO4R9erRyhRhdqSA35ohR6PdhVhXe9RdTcus0wfGUY8nCB0YzGo
hqsx81WYOxcc7DwgTbeBkLi498qpB7przFuaz5mmYvgOGM+HEaqlmqMgEsj9YA4XOL90eAncXjFB
TbatyhO07Cmb6bhHBAtQw3Nfu9R480ccNwUZTa2XPw1LsE2Q6feWM4o/NpoXLfkg7ekd0TQVDntR
AADnwTC+7XBRsLfuKTWi1yRiNjiGNcLpEjM/pB92vIPYWnSfd1OPGCcIX+xUvIsAh3gc2gjiTLbE
te19OyHVFCIMpEgdYM0xgH3CkGLVZmGyUxgwRefch9AfGUCgrmyU799N6eLIkcXeaGfYadWVlOWV
Yc2fZUszSmYNMx33qAq9U+MAtDDV5lpDiUahjtJUobxB31hAAkgFtjjo31ezJIaTXUTHXXQzF0Qa
8WIIlCXJCYH3bIiEjzL1sceH0TaBBIzay/M3fTndV60ujnlVcwhzVoztCUQlfAUZ48eeovweHwoB
sM3B5ks8JUwgmhQ8K+lUGhOFE+37OfsZLSri0MV+MBXHOBt+C2IrV34tSZNOn9IqezFlY61T6w2t
1UcXV9fuNX+iKlloNbD3pwhZk0fiFMPK7eAhrbZ8AgTp8C6Isf7SMQrx9zevXc3gNrPXsvWATSfp
woDmFmCmDN/uq3CKO9l42ylxXiv0W3MifrwG+bSjy10hUVrMBjd+ReRAHnNCV8OHWTJtJfwdbEQj
hn3bucSUaARZxkRlYZO8rgSZFznVdA+fllG3YL1m+fUmlI9uAQ12MO2T3Y7d6pg00ZV2HfxpGEf3
oWVvvSqRcIOxEYQWW5F4i1EQYhbpYUwyyvrc2yZOmsFRG/hrE28P6TBW/uZrpuUKsoSoCbLUKkTs
0q8hsN4Mt9TbYAlKbHAYzhk1h6VftRWduOSNEKlC77FstBu7Q0gLmiibFqGaw2hGF4pYB7jCo9Hu
4x6Zmw+5vskDuTezCI5VR+JTAGZ4EcfhJcXY0x1aF4GrgGLS0bUMZYxTx+kus2ifKmR9wiL0gMqN
4Vb+k6iemW996nX4O3TGV07Wktm5WALgnyTZfDWVeQUeS8tQRFiKTDRfTvNY96DO3BhjfIajqh1h
CwpnJjpWzs86o6omopRlVOTvLb4nlMriIAjKNkZYwin1XFHHXzqM3unm+DPEHR0G92hnlIfaRh0j
TAKSo5S7b1hoLuU2NEk5mUJ+1oCijQUEX3pGfkKNL1lXPyZiPi9CvDYceQ00A4lOo0MsnuqKzLyi
cI5JqK+Nz/NeK52fSMpelcpii+15CGbG0bgrKmS3WRpTafhAIp0CUUNtjvwxyZiqU2/Pzfjuk3XX
Cft5XuJdlYxecBhiHeBar63G5Ugo8LBJUhE82bVU9jxYlLUkk2UIPl5kHsVo+qNzvGgNsBqlkzms
vOUn+Xjbkp40v0CJwy9pZTCR8q7fDP6l7jgjutomxMF490KuIMf6JJUI13N9b4fJfT7qL44YHGsp
pgxmB3vckHsEdd9B0J/K0AtXXtuf+SwiLd59gsAdjMMsSSExYp8EdJMvg0NK+DAZ6ZLCDGVG+xRW
cjstsRp59Tr1xXPXYjCJDQvrqnkLIoPWS/FiurTa1vV49QgzYq7N6TLxZanK9h+Gz3pNBuY3ystr
08HunQosDrEk2myWVDmJYrKdDd5G9FW47n6rsjxbQh0cTyDeKYl9gdb3rNDaLO6AdmUENuo5MjGG
zKPbHJp3O5bzsZPYhIsBJANYV6gQRswYenjuvGzvVDXGwpqKXOeLJ3bEkk2og4Piei2s4Mu3GRD5
Y3gR1n6K5RUlxR/BF2ozDfDqvZacQBsddkS2yZ3D4ESEtLiBP0Jnql41nv3rPH57KmRnZzAaTpfg
kJHNbN9Ft8SOMTZV+cyAmVF3Z47kNxMnBvQkZSrTh2fuKrAXuQedw0C+VVdyWhXa/4imjkoshnmb
GWobbiySghEPUkpUxKhYEzDUARQWE2FSNxLoAnby3VuufSc782vokwY52WIUZPReu86bGYbPTLUe
CA2+z2Ob+5ozhiHzugOjNFpcS46u/5perpg+/2udnIAITniTjXfWwOpaekjU2ig9PmlCGHbbx6Eg
rA8DTnznqv4wVciE2pb1iOlyBlOhLjPEFYAHSJMK7GSA4mdliADyIElQBLfhLaCbybLkKRL2cGyy
hX3Tr2Zn+hJJcXOYEynbOSiFXHDG+9qjRmdoar7JWH+lhvfmxtEKfuCI5okHUNVAfWI01eQ79Mtb
LAFnwI/+NIjNxVs8npAbrZmpfmbIHFoETx0WR2mnxM7WPqU0lcusw2IdKI5ho3JfBjE/OYQI0ECD
pHaXu87aUcj1ME1ie1ugyWkd4hAaYgdA4R+DLvknafyRspoETA1sp3xXqo0iLKzPkbjmQZqTchb/
jjJ99Vr3TwU8g3TtbYGhvyhftVZYzam+ZQ94RndwIerMJ0tj+Q/STOBXFMtOFO8f231Io6aLgcOR
O7PK8o1fWVf8sHgS0IUVM8wDvFuJJMgpHqxjwie9HV1wkhEWRZUsrEKSFacY81vnwNNcNDKkuf2N
M04zxA/+DJvdCJC1Vb5Rbsk1XQbPSm6k8Tfm+s0N8ktBsrzs5TMo4uTRGog9ER5813ICiZo288WK
AuY94TJ9hz8bHeeJKwqwrL+u8+DdHvP3IEFIOgWMABfQXh6mUDKj5lYT6JR5wD9wO3P8Cr/FV0GF
mSRIPuYx+QT4bgX63zxnDTp/9jEkwy4UMlA1FmHPTz0PJRkj78nyufkqINMFMqJ1zNuie7XYzzgl
VPC+KxGxViT/1MyRNnaTTmu/Yn9S2NQ8lQPTvdFls7zAr2ly31tCPXB9hWx+cFoQc93sUg+ktjXP
bIjTD6dmKOgp79yXFRoLEcp1ZO57Dbkz98vwsW5Ve0cVLvelhV4rTXDTF8iS0U8ivCaXLN73BIzx
UfL9DKzaOrQFI8oJhTXsTfaT7qQAXdpY6JG/wkEikXiiVBXFnZHCqMrGyULaeuwR/DK0RLucYFVk
cMpb26x7BSq87KV/F1Rdw8Ys5UaPt3XJdtnvfQh2kp2wlfOvWzaUCtJIRgOmR01ELtp4w9xikByj
TEOPmn4qBJ9FOX3JJZtrEKD9ZveFZ+Wnn1wDJW8m1xlr0pzwwH1STddS4r7UIwo1P4M5V9geE5CK
CeS+VvwOdllEGzRCc/M7KOPoAFw1Q5YnpgfUOwFaIwo1HT1ISp5Mu22Qd7fAzbNNZrNAKAQB8jNf
0CYqP2AU3MqyB1OlmRPwrlQiooDV4eKlOysiCpiwYY3KG1AujcT9PLNvWOWE+oaO2vu9BZBSASzU
zsVqM3dreyxHBdD3jDt0ZWb464zHobHMbaWI4HGpMN2meUPETxBNdxUpToZ63jNC/sg8F1wYfjNv
rODBmaxEzeInCIaj5RSCopKNeD/rx5YWYUhpHTsxkuvngYDKYKpAysAMEq8JmatXidAYKDu5bJZ7
krmfbe2+1yEzMFMAtgsmlwxgsz42/XjQLihg+K7FevzLw9hbIeoPKOhMTFusGMWrqObuoSUTG6vo
uGstsWcwdxZT164aZojY7skHJLJsZQug3Ramc55EcyO94eL5FpSuAD2wN5lbK567o5UjnSxZbW3V
ItooNG6R2WZu4SQNOz1FkjnIYQ/h1wLAtLIWXhMmqLYnabTxS/It3dpgwj2KdcP6+N7sGO2UqBLq
+thOJGZmY7+0tzydObqPOBmoH5ycsOoBEoZP1FRel0whoGZZJkuU0XvMDAuTvE0GeBgZ17zgMa0o
IjNP9Vhk0+emDOxntxvvnJD8UTdFKc0slLAcD8UvwV0kktLNsN8r4CW5nrup8rRYW02QboYMz8IA
yEVYsj87OM6n+DxMjtw7kpRFhyEjsyTX2JvEFFPr+qg2O0c8J2a1V1DQBqzqx2gq3swu7w+ZW57c
APCMJRySekyLqIrR2BCgQdjIxForrMUnk7y/NodaqNzqS0Q+GKk6eFVAZ5gI8GanDVm4HV+FeJxg
lkoPUnv8o23wLpHhfveeQfg1us5qwEiDxGDyAoD1Op42TjLvBxphwprksCowIMS+gYIa3qi1GH0y
MLeIvrF8cFSvkTQLAvIyW97oyP9VyTyC6USfPtdsefKBaNnPduSekDcbERxxW8zYaBDVON9SB2hd
5HyOyWmcuCataHiC48t6IHzSrQ3D1TdwkPUhYKueveZ8c6baIxaqfiOA2V2hyruUdvY8CLJkjMj8
17rVM7lVTCl4w7iymceyow2YOEAeAhbsp8uSO1jenrn6ip3pErVI1zu7uEyj/eJMc8/4CxbN4Jqv
2skOFPDsrXsclTXKYn5sEjzQmUPYRzdCQAqurvm51v5L078LMi1ddz6RTCLvGN3BtABwphXT3c6b
+33OsjVyiPBsXOwnFcRIaU5HJk0hW3pyg5ku0o2SxaNdkkRCpmKLoW6UQCjmEclwtetneHryrmPb
ZgU9NyaR22Tl6nHalQDSEuTb5D7zgQCEaTBIZMOh5aGcQTKa+UfE8ijIfkO/ORQ6eaw5itu/1Of+
9jSzjp7dVCOOstcdg7cMrlRTrlOW5TuqtpYyCcVGKTZG6jzHcf4vyMN3toBwP3p2uz5ap2Ab0tD3
amZfxpQMeVjIj3AfAiL0Sv/sC8n5iaXOkhsXnWZDnToWp7l8HSu8kAbM6aZ8bQfXRqUMR9UnmsQi
OjpQxJawJu+s8l+Gd6ekBnK6Ab3i+JDA3M+RK5koj0LmMCmA1kLy3woccVLfOflnE58z3TOgw8yK
AUZTs5PTuo6x/JCpx9z22+ysPZH1EQ84MqBZQ4SOI3Mll4OpVswuUQDx+8/ltGbYcmeA4l9mgRbk
85ambqA1beisw9heYWK1NjGj4tz3QQ2wEK7ifUGsLUxeRuWupq1kbMUOit03TFSUhPYAKZK60P4i
IWbVswo0aKAxO63r0lzZaF3ydOXUbImqOfruHMbAhb8b51nfTRmjPHIa+hU1zXlIsH2lJJZTAcKa
jAiRRayQidohv8kBQCYWz/2u8X0ubXdfi1uFSbbtPSwe8bYilCwDbJdqGvQqfVwS2X2EsqNB86Sy
o8Ynx9l2omHp+IzDhxD5QV98Gt7VYTqaLZmpKieYKOaeQydt4Bgxf8PCgHes6nfVaYvypfS3rlVi
F4XnGfQm/XWASsYP082Sq7qE+7m4fg3ALZNApAsPOGGACTQgp7PP+gnXTHFi9oyzuj4p5x8CtNxR
LqmwaCNDjraEIBKrxQ/vp0RT4+Zdjmx8DkAfkElO7c2sug8ZcCymjvckO+tWJj7UfJPOCLhJJaWx
iixGq1kVs+sW2au2ra0rinVXdC+dQQ9jTWAB7WBRzu8cCWoSG2FNPq6/rpLSeZWEocmmjT7sEpOo
q0EisMwVlzZHtjNm/XyaHZTCvetqVEt2d8zJEP2PuvNqjhtJ0/Vfmejrg95Ewp/YmYvynl6kdIOQ
KAnee/z684DdO0MWuart2asTMVNNqkhmAUjzmdcg94IeD27fpJAOx3CrKV+9sGnvtRahmaojx+kf
OWxEMzyYY+jdvLyADB/2LZGcaykPcdz7J2F10GiA9l95NnKWbdIf6JIU+1FFjclK3fSQdfS6BruN
rukeO7PK8sTaVkoD2wFUOEYL9rIdftLzsrtValtbtNpgbb22xcmzN06BkdugkfIcgweeAsWYeJfn
YH9YKDvYP8MXx5I2j1brdpbXZA/Tv2NW0WmAcU134gv70Xd3GMWBbn+7tbD51EI7e9Ir/1apNP0m
qxMobvz0yz+PkWnidFLYy6Bt6H7VeUHiGfqbxABQXlE+eJikUqo0wR9Sa6ydJ1ghmjlGT6ae4bdU
WCe9VIYV/e7s0R/TW0217Gu6XcVDh57nyz9TsaHOn8P6SSurmGvStz+/1PXD3k03XQZBt7cI0Kse
gDykcAd91SkeG1JjSV6NnlWryFUOuukuy9AXrzSrZuYv/d7Xv8s+p1hr1/Zt4AAySXsqbHUVeFdW
jaB612jlTDhdeahH4D4lZnEPQRcZcxsmxp1VgzgwK/VLV+nhiXIbJgX6YP6Q1Ojqa+EY4saOSucq
rMprQyKRxsiPZYDYtXDt+lDD1yrjjkTNK4enIB+fc8Mvrqn+tbdFMlw5nLi6RXt69NYVuiAodw3a
YVRstMbU5jbG/2phK8ZTXgD4TVKocWNeRmtbA6+jgV4gEVKqPeoyswAJis0AqPxOwSvRQo/MV/Ns
W8m6Z+6ge5RFdb4OTe9uanBsLN13joPffLa0utoXUFvRY+p3iLT5hsc7tVRODTt5RHHxOERxjb1l
vxuqWIKKCmAIJcqXeOz4zuTMQBsM9IwXX5UO+nJlgxVLg3jCVZQgVF4R/+KsgOD3y0tiAREao8Re
k/seTcGUF67s9mbYjitvtJHGZwZd97p89hBr+9oD+UMkUD9pIcaFVFFp0lmudgrgWPWsVupRVbs0
3Txmnkj9kOU5MBBTrGyBUWFcFp97F88A2aOKPqIBOnBW+RnCvGXQYwYgJPol3bhCCAM9Y7X7Zqpr
PSU6nI2BtRppcS+FbtbrruVx9paDfFq49ocOMlRQf9WDhuVvR8PeN9FARh8lnI+ouomZmZfVVkPn
zZqa7T4lrNHLTo4KTp1QGzEcBZWAkl75StUnx25JqErNaJM7PiChpg0skGzgXDuhApAZZbkkLr+t
u9Q79iay2HZMCJyUw45Tw9xZEQJsvlUPn0H5wZfLA5S/K+kgMTZ+FbUs79McElJVI/hr2jElRyHn
HbXqwzBwjmddXew1dCPtxB0JCwWpilQAiGXIVnCebYteknAN6t5CZw1u1JXD160tAdiZEXpLODfV
mWXvEJFIHymOEQVE9ecGGXoAutSjEfVUSv92aNB+qhorW/r0LWkJi3oeChXlcmC+eZ+od1IDOOgx
H56FTK9iI1woA3Bp3VC6Y4jaCm1YwNrVoPSUswpANCQ5K/5suCv0lZab5oH0HhKuIq1lwePYxnqw
re2uepIa2hsCkoXBDoGGkBEf7Umgxpyo7WgXpBb5tNfWxCdGUGwoqgAz0US4NofQ3hS9Tre2FWV+
Gnzkk1REzpD7KOnsvrzApkARakxB3n2hXwOwn970FRQojtR4QGGsjoFsTS9VTUddGUGWg3yxd9qA
oDUmfscsBtIZNO2enhl5ZB6WGDu24qiL4KbJO30TWk10ROuznvlFma1evtWVKDrORh1FKI1FMhsR
nJxwmhQsaqqDqSWxLVSqeyiExbVtQPtT7Rj+GLP12tLVa6y64S9ZdbmvpxdRxChBCbkJisTY2bbq
boGghN9RCoDKVcbDrQRzsO4q7XstjOeoTIq945g1RBJH4LKTRsQk1dYnkl0gRlTfY/LerWVe1zT5
UOnWM9M7miAVZpWpqFeO1NCbijFDaZxwOCW9RObCXlW9Yf9IXUCjkRyUZemggurVLs5Vozau5CfQ
TAFF8GdJGtkplbk3ZZKduoZ81uk1Yu0OFheCG8ahRhszKEl2GhWcXNSn1KecChNiUzw43QQNNFGR
zki0d6UZNMvAzyDvKMARUwUwoII4X1M6+8zw9E85fk5tygxM3QF1mBCexuhS3fIl4lVNBzM2K4E1
eZW4adwJM4LZrVBWmZlQYTJCFWwc7lC+Gu1rmFD7qHBWTep207Y2S4Vl0rHWo72ntNFetDF/NyHt
kcB9PvUGNjtjomYbptO3Gi2YUy+prppVgsR+xMFn6xnm806zjTK7uXNyNb92TZtE0CeOj7wdSYC/
N2MaTdnayytxyknL7pI85VcxrwK1OMzszpL7Wrr93lZwkqtR9Hp5oYWAqwrVWpty/MGjFpsjkrFD
jROBa1y+1CfZ1+5N3ah7Qw/bu0n0qPG1BoSX5m7qcN+wyR5zaiX0B9v0zi5wM0mD7poNdz9Cnjyq
eiFh21HJwZcrdkxzP7oKclLTC9cDTsVPhwX20hqHUEgqxyYjF4FG8y0rhHZIppc6CB8GeEnrRvhu
g740//bybtglCHaF7g1ZXjoxXO8puCHajxrA6eXl5d9fvqrl+GVoiL7P/v3lW01MJkSywWDbKV0a
v0UR4vRIaJ9Eg32qUKCF3RpuMqku+7Zr0RpmB8hSEhqcdyUUFAmCwmX52HZ+PZoelP7R9U99qgBH
HyM1Xtrx5KBQCf+kojt4evmKG+Ds1apC/ofNIyQE25eaI3b0hQ3q6QGovpJ+1KrVFVTs/PakCEpm
RjWtnhdxp+mFtvK4sj04EkGbNseYemzhEfaUTYmCaho6V2PUOFepAWI6dCz2SFnc67DYNl77WJpq
t1PKqNtRNxdIPsXG51bYRIGN46LpEVpHK3afTJX73OWiRm7CvwE1Rig8PcGXr+rp25evSkkph24N
UoVcZz7RIbPG2wqZj0hV8xJHEbzhEb5eAP7CM6KCv1OLq5cXJEPh2Fb6fhBiq3luvoE4aiDy79U7
lAbz2NAO5fQSFmW5FpLWlmGkP51Q77eVkYdI5sifepjX+3+95LBcN3ao4uJc2q2YNE6B2qE+gPEJ
2xppDG3kpnKeHVHhY8GBAk30Zx948pNFgYxDYOovOrjVOpBd/Rz+hl/ZDZAcB46QWigPwQjtMvAR
Ok668m5C2DQksr3iNvt2EMbx5YX2SrDUxwJVldFLvqFXbGKW0NDFligcphjpci4tQJUMkMkGqh3A
JLLRrH/G5FxlBSHItN10ZYGa2IGCsQ80b3d2Qv4ry+wqL9tTCJmANc1uGvXwnoZuoEhjXIEyRo9N
AV2hx757N4DinMua6oAWE48LxYin5WPfR05KKwgXRJQ7vhbUV289EymiRK+QJGo40hDbUDJMQkZY
rSfqJZh6CQPFU0V7GtvB3pdx7ICAJ1ODYYn8mWviumZ5+WMotJx1Q5xTomCYAEFY0bbf1Tb69j2U
cIUka6GmqP1aSHgtsAgiVdRsdStOwsnw69Ujcd9FIDxaCk3u8KUADTOH1xGcTCQy9kEpbvnFx7C1
h60cUNJ3aeSASFnGVoLyU0VZqkSpdemimblMqwO9UUy7fYoeOZqVSWAipGgJGBe+ekulZKHm1vfQ
KchpWke77iN8m9yoijHd8AzM+DSqLb7m3IQZVg9JX5JWCe1I7RMPoGlSoOyT0gH1IJG2PDJXlc96
SEGpo4cbtr270fpCHtPYvguDu+CHO+rK0knrfoVMU/BJ8DGW6Shw58YvbZnXocPOYYBjcneZ8V04
9uSaN5HeUv/ei+RTa6R0t2N5n9moT/lYo+76yTbYlNmubiAXJVJcWQFZm57iI0JU56/DiJQhGSHg
DrTUJBCWZVsVCHrYeESGjl4ebQdAdhXYAuWshmQ4ae+FhEUvSvwSEZBMoYBRDvF1Uz25SSxPhQSU
N7ruKpy2JEnRzgERDqgVYhAcIrSXZPol9jUfpphjL1qz6Y9gUTJiUvCko7+BHSCWna/k2x4JICXQ
JsOEeniKFbFSlEK989x2UofKSFRgJJ8AFt4giZlsMrVBGabxgvuutUBiFMGmc23K3W1crzrVCh40
9bMwW3mXlln4gAzwvkB1eJbXuFwD6Bzu/UEHiu51P0cN1X5Qa3JHJw6IjYN8P0+eKK9xm7XT+MNC
i9E2c5yM2kXga/cj2TSCTbSF8k7I+8QHJZoWlKqNjP668rPLj7ovq6s6VuDOxdNmQnS2DgIR3tpd
RuHSFzE0EVRiQLj3Oz9o+jUwrJBqgON9ki7aD4g8e6uqs6562hu3qF18dlWlfZZiSmrJ142pXDC6
8tGpGsqhxIHLWomNVQsGB9l4bFKdXMlg7be4u7T9DwxE2z/O1pcjNFeg03Ud3NvYNrOrKo0qHBJc
ZfnybTLE+VXyqCIJuPSwxiPyU6laKtd4S6RIORjeU4rbkD26cEEbc13pSbXNbWjccK8wKCACIcFA
w1B6dngS0wuYkGGllqR6UBgR3dVR5yjpPt6GiWLcZtaNDcyN2ncPI0Mv6JTIQm6cBIdCFCIBoYCG
BFBWZTeiHD/FndLds2/9ED0yIK3he5tUaN6dpcxGzKZZ+Xr6w8kfLA1eV6fX2i7qFQK/KejsJx1K
ZzYq6HehKK1cu5kHSrKHPWn56mOSuXR00/raKtCOylKhbJQMZEqpCfDACRhOtc7VdesON+HQWAfb
fvI9oMtywPvHqiI8Ts0eCxUSYuqC+Phow7ci7L6CQ7TuxjZZOWi9rlRLd1dx5UePbOl7vAyNb32J
mYhlIEwx0C0Bx1IA/AIa+JiZVgKLGoNir0uHW0+ptkDH00VACrku8Rm890uQXF7XVSsYzezOYwXV
quvJz4LZV1sg/qijwXyixEuvNbAw4fQDGElqKza1aUCsC7B+RRUUHAL0PBvlU6XqoBcj2TC3GjE8
IVMUDFp5SEO/QmIOwGURhmBYAjRtEcWVCJhI51lUtb61y75aWrFdLBUPOZJJsP7oJPB/kuALXmNr
R0cMARoQOTra4oEeHgHO4kvdy35hZJ8yIHvohmDhUFQVCkK21i0tpXU2nknWMQ7wtXozKlnnqC3p
fEExTn/6XnVF8gwANKdMFFDqd7JrwRzYOvZEKyzNW5EDVwCfWW18xZfHPkF13/R8/QrMiFwYhg5Q
pQ4fSH0VxOL04qhkrHZZGhgeVZl/6JzwOU1o6Pc5crhUfpERqkhILTu+4wZnJ0uviuVvf/uPf/zn
fzz3/9f7kV2TJMJCqP7xn3z/zL0vA8+vz779x/pHdvqa/KhefuufP/X2d/5xnyX875c/cgyey6zK
ftbnPzV9mn/+XUb/89MtvtZf33yzTCl+DDfNj3K4/VE1cf3yGbiO6Sf/p2/+7cfLX7kf8h9//+0Z
h4J6+mtekKW//fnW9vvff0P94+VG/XGfpr//55vTnfj7bwf0s76++/kfX6v6779J43ekcmxhmxKg
j2VY/KXux/SO87vmqMJyqIKYuu1Ig3fSDEeUv/+mab+rJr/kCFsKTZXGb3+rsmZ6R3V+1x3HsTGZ
Nf5497f/uuw3j+9fj/NvaZNcw/+rK37b0H/7W/7HY56uy5K6cHRKS3wCPocqDIv3n7/eUkebfvz/
QAEHh1VD2xjzQRIrxLkJuOsudzTq3yD1Kd46cDYdamAa8ka6U6hpt1bUKE61JzUxq0mTMwhkWc7M
usmZYzT/zG9OD0UNMlnodqs+sm204sykFVTfES1lq5zE4hNaIGwdtGaJ1fkUz/3YVgoeJ7jRq0eU
jTroRcroVgQ6JbKvMDGLUVuSJY6gU8HGUnZIaaHyK10Zg55WxpTCUmhiM7LUwky9yjuME9Dry70y
XVrc1C/RiFY1zCmKF0YcmOif1nlOpO8pIDsXQm+rQJ3nrCUVmad2krSkTxXBXvbVFkgkPGDYXvkC
5qplIUwAQIngAsBIo3Zoho46feRY1Jr+ialr1zeCpoJz8lS1ZWdRfTeFStiGluk+Gl2PvglNwyKi
gZdhQWnQLZMAQa1lJ7xU+aKEsoC6p2WRidhqZIZlMaI0kjShtocD46vqzdjl4MR2lLobM10VsSRc
X9Su04x3nlnU6Ixi+J5kP2SLvtGzgUbPcFKLItadBUj0FGMu2VCk+0TaNdoapAjDKH+g1GeBpSVy
0KtnM6NNB3UmCmxkPkoRsa37oRUBMZDW0ADuUjOZFtoOHmWvPFJiGJwng+ozB+TQd9V4nZRysJ/G
Tk9cCrSV2ls6e2yOEBsYbWBgV2WVNtVtVYdD9M21+sI5KK6srUNKrUT77vleZeCbgsjauOR4UiYR
LNiNqFO0ahtoyiyMYIDisOy3OoU5N9Kc+mfhW278EBsSVu8OLdwWxUSMatl3QVpDX3ZXJfr7/m2g
KjVyMKWAagPJNpGGs6hjB18bcp0JEmlEue99VgJgldgeJ2aTPsd2p2s//NYIzc/0DGRFP6iNRjD0
9PJaWjyanhpF+BksdoCGA/XMFB05Te17aMaSOQLs109qZDIiG7+PHVcT94e87lsfa0dF9qCHQb91
sHY0R0PMhNBaawYwewBufRkt4sBwKuWGCi7ZymeQseWAU7Fuu7QRmmWCnVrsUHyLQBNdZ2ZkTsXz
CFJgRVdU9S3qfahi5qwGuATJoFWWOL3a/P7cZd7sKtrZpmLa0qawJy3LtDRhTtvX602ldjLNqDyT
IHPhHr1x6W2qdbmHcUKn1fueLod99vjrIaV4P6QjLFUF42GqmmOcDWmbtQzt2AOEsMTmexEv4jvK
Wx1xKD2KeBafwr3YIPQzdzbml/ZzlS1Ysb/+DKp89xnYqm3Ndmz+Kwkb3l42ij+9kxEuzbp5t6Qo
gJIzLrOAtw8hpsxra3FhvPe3eRqPLosubS5and5/vXfnSln33P+ZXJvrYUlzcWlgSQ2Qd+uf/D29
O2/36yGnK3h9Wpi2Zhgm24BlgkSydfXtiGHtpJWpByQJ6N02xaGT3/vq+18ew6RMblgciLpD6PZ2
jEb3ykyWdE6R+SnjG73cmvHNr4dQP7gOCsy2peqIXDiaNs2mV3cuhORSlHUG8Qk/1WW3JONbI8N2
C80JgRdrF85o2c3C+a+Hdd7fPVsjChC2JZgl1tlZ23ilO2YGfsZoxG2jXbLW1s5Obuzlr4f5YB4a
/HEOdLyrLKGf38HaDn2PWrEOrmSECmvc1wEuwGl95bYvBTvICDDJZQpNrsFvO4PkljTVl19/CoKX
s6liOhJ4nKUhbiXeXWzapUVOWxWOW4vzkk0iVeCd5N0NcYa0CR3bzvn8V0e0UKpgfhosBSHPJ2ea
0H0dBVjpBhlXvcCi3dy18OpMe9NZwRz5igs3+v0sYkDbMVWLXII+xdnzLAWaGtqL2DUa4toTDGyu
bLywq5wHaHStdMFq0wFY2yz3s+VA6wWagM/DzJRuWbQYHuC3/esbp76fmJYuDV1lQajcPONsIzGi
ULPDsgNatTNWzqO/cOb+6lvzKV95u2BtHOtP6rJeC5gw1+6FNfHBZLWmOWqZKnfy/XKnBtYXqWWh
Drxzb3Dk2UWoUM/Hub6ihl2ssYS+cLHvd2nLUomfWYWW6rB1vl371LlsFL8hg1VLRNKWyTrX19Wi
XwIBvQLxjDz//3LA6e6/2mwqnp4bxAyorylbr+i9aVvrmG37dYoVg56vL4z3wdO0pIowGye7NDXz
bLx2rJQ2LiVsN0rsGDA86bt8Fd7BgaTEq3wKtrSKQeYcvLm/9BbdjX7h+P9gxloSCTiV5ILFeL7N
Od1Acb9nfA2ascD+y727cIVnI2jkRtO2LXmIKoeQczZfkSlRhioR8F4R9ZzF1xh4t6vyUb3NDuoc
lOEx7pbZtwuDTqv51dnHoDbZGkNC+tV0Io23j7HOrTJ1Ky4rAed51y/Afi3TFVL+8+Zzf8Mpjw9r
vx42xf7XA7+/WFsFZKqZ0FJUoZ5HFUOrpopdMC2ld9Nbn03qu78e4HwJTlem6ZpUdYuHZr67ndjt
yKKfyOdT3DJdVrDD/nTyIV35u0uz4/zsfTfadL2vloMCbCITVDdmSG4f1IXzqC1Y9PN+bj67M/UT
Blt/OVJ6N+a0k78aE1eXvokKxiwX6gqk7VJ0c3ReFtMm456Ma2Nx4Zaa7yfLm1s6vf9qwCA1+szt
Xm6pvTbuxhXWitfqxplTnMfXaleeoPpfvM6zA+nPyySPZx+FkC7PVn5SohzhDihE1F42M1B9RHo2
SDcXrm2a6GcLwZ4mClUIYnxpn43S5GEMeV1FC2zRLYGHLKMbZVks8EBamd+mEPvX430w/4k1pRBk
E5ID92zdeYiyZ7ErVdQgPunuMUsuBIMf/n1bcuyZti515+wUh8hew8ETuJbArqqd6yrf/voC1OmI
Prthjg3GyNAtVUj25reTwQB5TSqLZqTYQeyaI9w7z/fqLt6IjXVprA8m3puxptPv1cTrCzcLupya
sFyT3c/xIMO2daacQH6tQLSfbEzBZs724jH+wV1kXMuSbM30I87rSF1tmHlSNSiAz+GK3Ddr83r4
rC96znHcXubVNye/tG19OKTN1iVh19GwP1vUSuTmYZGDdW6pwMxo7dTbgozLWKq7GlGzn0gL7YxL
9/eDJTbF1ZTKVJ6orp9N/sHqM7OgHTgzZsPc2yNg9RhXc++o3lQHbGLnHqEnHXzr37nYV+MaZxmL
zmNN5MC4Exz/Kb5GL4MH+1ju1RuIBtV9eaPgq3Bp1Gm2nM/c16OezVzIeeAJFEbFBTvd6zt96V/l
G7U6iBXNl9VfzVymDYywBYa25RiEoedrvUDqi64IEOBubq+RspsXc3eRbpItIMtdcWkje78uKb06
AhkwqnDYeJ1dHdKAsMcCj5Vfruy1viRPWZTukh7R/+Da3s1Wa9qSdUuyh6kIFp1NnNyU0HIBWyBd
9MWP7wb90tW8W/nE8KpJfklxiJLueTYSDeABkqyuZvUq3Y6L9mpS21Ln7nftS4x/6qz9imUxQqdz
4a8ubHDn1yZVlUoyexu8HqrW2tkWnTSZjibXQKtjCbcgQ2ZggU/gyd0UB+DIprJA3Bgx0MWvh325
Za9nJ8PasNwo3E5fiPMy0zi2VibGeBrWXbs38pP9yXqMNoigz+m8k730G7pF6+EQLdL5M45lkAhv
s+/mpnyId+n8Unp/vjVMMbcqbAI1ICp8trO7IGDJJZmVIDXbLxRFR35iks7oLpRgXv7M26tmGNWQ
Gr0Ew6ZE8naHh/IddRJW9ku0ll6jo71AS+FgrdVl+4Cl64Xj92UV/GK8852nLozAQFRkGm86UVCl
XSCUj3USQSKWDuMaxZIVGqfuPF7DmQ9Ww+bS6fL+zrLXOjximiXkbvr5QjUk1jitns0qiWZmba3w
fkZJMLlwqS9L5O2lEteQalsqVQuiqLMn2I56OXg2/m/tCi7AXN1HRzyplRmY3SWs3x3zaG0vEdtU
Lx0r71cQ5TSLY8xGmkwY53OntOCLIdDPFbKCzHm4qsGXoxE9p5i4kAtEbmCANBe29w8GReeTBq7m
0P+xzhNFiR5k3gLnmZXqdZ89KqhP/nqFqh+NYBMoEr/x+N7V8oq01dIyANKD9c5Pc6fO6BFjTEQa
+mA+ZQuo11eXD63pKZ09RZuqqC40Yi0qQmcLpFBrjCAEKlvdrvlprHBrQwNujpzHbAr3revx84Wr
PN952XZfD2idnc30NwYtSLhKSlvVV/zIvrjf5XeQu8GhISlM6IHP4h+oSgSPF0a+cKnW2cJI/dEe
+D9Xtm7JpcJVcARlhU4nw4oNcN3vf3VAtniOF0N1LI5p+zzmykcrDTIdsdtyVR7sXbSjxm4RcrXL
4YCUz6atF//GiGx4jkFxirq+fRblTUcONhbI/qAyTXLqz326FnN9ZpNFFStlK24vDHge80ip0ww1
dJs9nP+cR7LGGIT0gxRw10uTVHhDxWZDTIkV4byeK4tLe9t5WeF8uLNyVBrCzUxyhhvTCke/ECgy
NChM5zFnwlycjsb/8vrOlgdOt6mRTQNaV85Mn1frcYPrL6dH/3D5THyX7UvJZkYZ2jLoHBjvFmMj
ik5TB/SOhngBsrD0loiv0hCiXbk2twVbwbCalmW4/vVlvtt5GJfGk8Z5Qcudct/bU7KtJ5d5rWAN
ophuZzft+JfP4WkEuj3UEaeu0/mhlOdU+j2UEmfF0rz5Y5sR22IxrfiQutrFaHWaCG+2tbPxpnn7
KrMTUS2CsGa8boc/y2pciWXMircsjqduNSz8W20O3XFR7S9l4O9DjrOhz85FK+/1wXbQ15yaa+MC
0B3dbio2SCTMoLBeXzoOL13q9HBfXaqaK2AIOsaLygjeASqoSJzlkjZe8tMZ1qGnXqixvT+opitE
jNkWpkmRzzq7QlsTaRNFjIi6xoJFMQ+aRbBEeGemP6vLfD2GC+361zP0o6UhiWVIB6Yewruqu4Pj
q4HEV4L22hxlInNtrYo5jsP17BkGNp3/l/3mUtT8rtrHitQ0R4f2MM3ed90h2BAZgm64Ixqz/IBY
1NzbmVt9BgX1cHkZfjB1yKuoRNPNo+hOH+jtozR7z9J1ZUo/sMhewHXaKBzF9hWxuDc3N8riUrz6
7jCeCiyvBjzbT/XAqFr0aWJcPa50s0TyFHryeAULZ37h+b3fud+OdLaRqpmCSkfOSO0qOynWhsdH
qFEu62hT/kxn5ionHsYWjXTkwsjvj6gpjZyyPWeq257HqZFB6BZp3FSMYuhdYrftLqYKqrIm1kBn
4v7CeOeJ8jTY6/HO1uNg0qVxDcabCsTVCY/jPfp2K2UnNsrhwljvYv2zsc42bhd9WtSwpgnz7N3q
c9Sl1u2mhaG7wj+exqyYxUdsEv+tUadagA2qytHOAinUVjUl79FAxk0x+gprGHbtSpljDN/MsYdr
FqQ4+/BoXbqzH81Waf1r3LNNvVFoR+Uj4yZwY266pT6PF9maQBxHz4O2Hhh3fEjX/oXT8cNlaVJl
NwiTDc0+r+H6Q9ggPkwpOtxamLnQlvIX+abfOTfOeqr6/+XKzjR/Xg3onMXIiZLVZY1WEcE//fbp
ubZ7dxWVi5HGW7C6WICfNuy3p+Xb8c4eaKkCwswtxiuWKKdiV7JxbgN2Hky43VmNf+XF0PiD7YDb
CYrOBOVHd/FsxGb0LAcGA/y9lbsu6y3546as5pgeYoEKyPbaB66/jhbK9lKs88HpZb0Z+nwWmTI3
2gwtmnoxrvzPNDWPHfioOWJ91EDNfbqWt395wYDQl2TLdKQomztnV6tZRQ46FZFUMo9FsMH/ek4n
FbiLWMHkWDjbxaVs9V0ZnVbDmyHPrnJMDA2UFT4geE7RfeOM3uUbCKxkxxfLvO+nz9uxpvdfRSDZ
1MFEhoDo4znf4ga6UE71jKnzTIN47l2+tumzv52ujEdZGUQascC7UlbkZ7ri57BY9bW30R+mSqR8
7hbeXGyax4vnx4dX92q0aVd6fXXUItWyYLRuLublPXZUC9Tb2OWK+5IO5qXx3odz08WBcSW6onj+
7rhqZV+NOQ9OLyHtqga7z0b14+IQ5RSxmyC0MLENcdlTpLwUZH14Y6mM2ppFPocq+dmlGmE2jgoe
UdWyXyDU34Dz0WftEmG7en35Qb4/vbjUV8OdzVFXsVpbdxkuLjei32jGk3EJgzWFFedTRaMPJi0h
P+hDe3GWkAbUf0wVjdytW/mbaHWxkzTtyO/GYWlrukObQ57XkxPplhP0EpWyw5QnTof+VAXDgnr7
spf8JVD5fwsGf40F/8dV/iO9q8sfP+rj1/z/B9j4hKQBX//fwMaPmEfV9Y83wPHpN/4AjuvG75oA
kD3BGsX0BJhLfwDHeQfcg0b5xSGAt6g3/xM4rqjyd4AXgpKbbhmEhlMm8yd0XFG134WgKjYVUYFI
6SAz/uuzXf/x5P/A+n+MHdfeznU6psDZJ6wlPRsBEEM920VUS8mKzDdpJ2ZyZRSPRooTXF9YWzuL
NjWGmzP4irdtF3+CGInMvTGvIwSV4wQFL/m5S4JkNqNX3SnmrikqlHZnGkYBg1bjDohhAER/P6E5
oxaQVtIHR9XZgaMEG6fwBsT8Qa/CfWDnNxB1ArN5fvUg/rzY1xBW7e2eNV0ckEruocMLRdkJ//96
i6wxGLQBr9uYlg+bVlwL3V3oIjn4QXjjYizsjZJMOIyhWXnhvCu/DN545yvFPZT9nV6GD0qH+V7j
LlDDW7MtHVBHrt1rFGXRV6NHGoXr0rhzcJFSMCCPV4GfrjRfLjQRX2l5dV01GfwyxBJRtbGynwEK
17++wrfbyJ8XSO3XQSNcJQg826mKUvG80RmRVMKZE8u9ax/9F9Nq8C9zdmmAaHKcXYNZ9me/Hle+
3Vf+GHhq7QEPpnEjzLMd2UU+Oa96NBJV7VPmlWvkePZl5e47PFW19tMYp/NAr+YkqbC5OORTsReJ
d0wUf+3bxkx25U7GUPibU6fjJ1/c/frzmR9+PpuGoKD2B8ThLNnpHbTvxqh2aOI2mFj1CFLiGSV2
Xe0fjWFAnkPb92Z/EsgawLddUWA/wrJai/K7bNX1ANwx6+td2DzFmrcJhnjdZOa20xp8ugqOg+CG
q4J7XkJcdTd5jc2FthUhKHtEPAtUjSVy7iOi/i8KRk0aLYam3xW+8qi24b4KMZ+qFIj7MSoy+q6V
1r6XMJIOiPmtBIwq7ZaCQzzLkAw3hfkVRfDHMkmuQsNeqy7276hK60p3csz4SgSff33zdGu6O/86
Nf54ujbFMHYtNgW2hbfrRtgJLIyowxlyLE5Gbd1YGNTUvrVTouYo1Wxfo38l9BulDR6kkz6HvvvF
GfQnr2uvUE3VsvwetdAHQ6wMY9yOwlqMvnqoI/mt9vyNrInhXWMBs25VmvqXqFLXAZKmsb5x83Ee
+yj9iHzp2caqHjBGNIe93mPag5Rybfr3Ql2Q50Gzxj8e3YPcGe99s/0aRv5DqyZ73VhUvUV5uasw
KoUjEToUnRHBNrNwm2JUGgvls92gyZt9czrIICowPr89dkW2hMGMXEN+6hOMS83gLmKqurWyNg7C
sxA9yw84Rd2I2N8m8AnQuTMqeQLBcO0yxq2amd+NEt9xB2mv3MTDzUCxxYLLoZ5E10zExa0DvRSF
+kYYV7bI1nYU7VCz2Zo1PhWm+q3uYr7PsPWm65mKuRTKOq+OXddcBdBC/RK1zyerbPdYvqxQVjq2
arXu6uqImP1cC825ZZuL2pic77JDFgz7VHHWtff/2DuP9ciRLM2+S++RH7TYAg7XgpqM2OAjgxHQ
WuPp5yAys9PDg0Of6tzMopeVVVlGwAGD2bX7n6OSFs+X5PXDhU96R0/KbSDV9iCCjzRyByL7uszT
nUlWNgLPbSYTjkxkNI20+T6ROlWi6kikbtUHsq028Wg3ZXsQQvNVLr1Xy1ay7NAYIT0M8n6Q0+dW
MXcRum6i7fBz8u1AsgNyAZAFc5cMgqsgKMS17aZ+heqFaHVSrwUvPyH+eSwrZNFAzLp2m8JATaMS
uiEMSLhe3zmivolEbTk1xkbrpycQRT+y1lh7yZ1aaEtb6s0Hucux2lb3kMhW3lTcw+90A0VdGXOx
rNPEW8+AClTnqB2id6PTNwHzD+Isl5a6h0ZXnyvp0S/U21QTVyCGVvDv3/VWW0FyXCqK6WRGup9K
DmsM1XgoS+0YIV80OrIfU/wuGOXLNHjuJJsPoP0C6NOOQZSxq59bVT+qXnsg7vG1loubfEz3UDKO
EMzi3N9ELzCl0dOWlPTpThQsbQfpLEJZpnJkyBtvlPygEucKZX6vk7zC4zym+jHi4E+d0r0kPCL8
cKTGfFCr8K3xsvuSPKhRaas4G5+SGswet3eptgoUhZQ0Maf7NJOi4HkixbLOy/RNMERbJidGle0+
VhLXb4M3WS3hewlrOfYekOK8RR4UOAVWcRO9iZFOUjsroUe8+qT+C709KBq9O6N0W5UFqlutPvpB
umz1at2ZzMOxVzvgPVapmd9XJu5s39tOevzYvfYtz2PWF05WQmS24OwkgS2MAB1gzU7WD0Bz31M5
vy+z/ikTgFP3vsCDy3fVBNQmCg+FEN9BhoqFt4FSj1Cpt8OQ7NukP9SBcdSq8r5O1afqO/t+wS4q
me6UHR5UNAPPZmhhHIM7E1CwElMbbiNF6qx8ycPgPQADAcclfoy0ql0aabf2jGLXa+YDypMfQ6nE
i3wm73rGWlTzm6Tu3SoEeBQmX/Mg2aOrOqYQpXHDw9u8V9oIZpEsPsWj95Ba8kpEfQIMciOorbkw
ZnkUCWqnUVln0dcCgh9YMxyEeBnU2ZtXaRxeK8twIhSOYJqDtMTcGRT1bfR2tO9lWBw8ZSEZHGN2
hroSo7ZEujnFUIxdkUhpVVdr2BOcAcjqrSwaR1AKPwi7LOFlPwwEhZtCexPqbtPHMjxSg6hThgol
pkiYAJscmGEoQ4FEXEh19EQTxarFiUya2fbzHtje3QR+LTKoX4ixk3udo1QFtuFnnBH7YaoOyBF3
fZ4s6CQHCwN+MmyeVIkYn99tZCl8zkF2dy3wRxXuSAz+OBjM5zHzfqghrjxC+pUlHWrPd6PDgGuw
8DF2iZB+01cdSnHTCSdpzB/Yd7mCXu0EpYsQHWoLVOrHSondabLctJOXohatQ2KBTTmuwiC8FcPO
GZIvRR2sh2Y+uxO3NEA7IJ3uQg2ZvVIudC25lTv4Kiq3VgI6WUt7LQ0ORWiuOy+Ga7HyEspuVrRp
C1yX3vAgJwi2W+AUfAc+/0Jf9Dj89YHWWdbSpKKrlP5+/UCnRdRHWdIhKgex6dVPJkh2rztlClKc
alqAsbPHSLRb0K9ipyDpcPvmVhXfeuEBdp9T+Oxn/tNI8b9JC/+yQfy/ZZP/f4wUz7u2z/aGyWsf
/ro15F/4c2uoaH9YdDyx/dL4VrDSYpP359ZQYftH4ZM1J7Uk6c+08V+ZYoG8MSc+LPgNdY4FUWU6
2xoaf9CSptHCyb+kKeRA/pOtofTrGlqjF5NzLRowVMrL9L3Omefz3VNhIaCPMWLaBu4tOCHEzmV0
F0r5Vejz6ks59AZd2NmI813MzTezFDHJ9YkC1Pvspn2wj7sodP/8S2RJ4TR/bnKZm4h+/UvCEBZs
2ki0D/QAe/SyTWiGm7z+bqzS5D0B0nTX+lob2VKUF7cJCI170qcK6/UMZX2ad919GpTlnyWPP/f5
H/xZhCEZ9591Mj/dfJvZXWgmTT+slufN9VkJLvVg+E4yCGVrMFGU0RGZTuhgk3w99lP6rIV9jZis
A5EemGq1jCcv25ZmX932kQVRzJTTHSH29CTBK1m2eTxsa7/R3bE1m22hQv3zxbpYJJoackqUF7iW
NStHxD6Fm9ZHh0qum5kYoHnrAIuYCLuZeXMaxUC7gbYiHXodB2omqxoQ6cm/VxLBWwZlOIQ2Ab3s
sfG04R4qWLi1lBEKRR+CFk7zKFkSk6jooqyBssho2vlpaEEf7KITx1MwAATUckjNeiFlG7GGnir6
erbwm3TYTXpprNsyUTZKSH0LZl8aov5WAmOP8JR/WjUK5xReCHcD2KnBCjQf2699OOLoaGG93kng
MA2H3DhQ30KYj8qjEb0sXhCMvGq7Q6857DpZykCNNu2mykFdqnGo7xO6UdkWaMNXsfT61cQLcltq
pbEvxtZHMSxC3cEKuO+mXE42VRfMhsMoBHmSGc8ZB47z3MkXI5lE1Jl9ld3nhQ65Jemt5F2cGmiP
iEdvcq2SihtlqEt6M0U/r7MDn3aB4rnRd7ik9CH2WD/kME9jQP1BrZy6am5wVJQx1L6xNrTE0m3h
BnuQ1llFqxvLG8TgqxhlOrpcUD0xmwy9VqECSkVa4hLxKwCqVlXSmwh/ZfKII8RZj9mrYS29owJS
0maCJbdRDqo+GrDrgOywZYuwNyErbNA0NpLXg0bVaYB89kVfZA+WRSTxQel3/Q6KOP+yrVd+aTm9
3tf+qSHaXzkNjzS94C3Z/iUsTDw0rRDqd0VZ+J4FllcTgID0iuJovgTNtsBiBV4W6p8qZeEtOMWm
+ALbCQS+WYgvOo1Hj2KO59EmJxAsQT5WP7TAY+GHqhfclVYk1JX7FpyuU3ZCwfoxM7dgoLPZqDXQ
pR0pEutWLTWUHwin1G3S6z52hiCxYOXI8UGt9ebdA1Ks2U2XefSOSlrxghiOtWKiCIlLDyqxh8nP
1GMpDiNnrzXJfzvUGt2wBdpN1s0gBW6e5pSzWP+sJCXt3n1eupdYRqa4HgeD1w58yrCNRJCTdtzh
R9gOmhh/D8TaeswHkIquPkjpqoFsnraASZoKdL/c92z4jbHGtgpvC9ZSnXkQAo2mBnWmqoO/7noD
kImWjNN76Cn6StPjyK3DwX+cEt1b6qkQ/8B6Q5MDxG/RNfLa2opwEp98A8VA3crlMR3NcjEVNfIb
taRbL0dOk3DcvE4sGOmDHrS1rabW5AICZ4eGc17eaEFk7etcLW7VumO9LCrVCeCWuukKNnZdJAkb
sOvmdgItPtGDa5SHEgXO2sq75jnRwmQWRHnWKugnzdWxBdKPLUXTUWo9UItB1G6iXLbyhQkBYGHB
GNoGIpJBuRtGcaHow4gQQsVvkjRM7YYwkQiL9NzcZkyw932oZN/CTK7eSRn6b5GPrR7Tk9+5EeT4
glocUXbu2UQqQilDiOMFesBqoeYKU10FTsg1Q724GX0t2ERZmQYLusemtzgSkkM0pjX4wxSFb2pS
LzCiKctXemF03+nQttwaCOhyYltyNDnZeOj8LnKCPmUypgueYKoyWETTkSv1ANkTxKeKGcy9kqGV
lKc0T2nlCyRKBKGZFt/QPJkvBgXHyW5kBQ+J4I/yHWY9OOcGXvJpwbZR2WDLEl/Mho4sp4u0Bu94
n8TkxtL0rZJrcO2RoVElgVo73dQqf1pVAhffWKOBoz0Y8XFt2zgpDDujOkPjTRLLS2VSiq2lsSlM
J7G7kY3W+274eLbswmetG+o9jPIgBhu2yKqCza+HFbBLhSbdZpIx27iG+musBsp7L/fFLoxq7aFC
uHLifLq4sSqh20xjoqyncCx6+nzgFgCgA6WBnlV5GppGXZmSVq3yzCdewURAQ0BTxA9hWDU7rSi9
70lXZLz1rARMl++BxxcyDzWC1mbaP4kVoEKnlwoxx5FQpi+jpU/NejDrdhmqgfQUWwwTBnG6jTVf
+Db6o+lomRcyX2fhj2Coet6/wduqZTWcLMMLj6EvSG47edNpNLUe7FeoTM8NiI6TXmO40RrNoI8g
q9od/M/mjarASL8NKHrBRmeAjY//HA+rAbjIjdjrrUEPEEBMx0exoC6jURuHlVhXoBQx2HJO1xQV
QNWsydC2ZFbqrcYMSr0N+EH0b3PEEfjnjdw0HQmi34aXGp95g8lrVugCOAdKmpJrZ1ckbgfPbA9+
Eze3MDLBIo9ynTJiyPQSS5TXoV+0SBdY1dmGCGyjKfMaqL0fw+pri5n+Hqp8q/Aj1ocYW/QT1ibL
DVg9/FD48t2Npui/xSxd1ybkMHo20qwoX6qkbu+7cTTfpthX75oxUDf+mPd82uSRpw32hXarAdnY
WKnepFCWpmr2JbVEAgNzOAxNCgdPyGO4v6m+b0Puv6oYoNsH1Bluqsjc1LBrym2MhfekV9YQg/rO
inceO++Y9325qipFKg5eLo4raIX0dmZ+HH9RgLRxm9tkWk2T1zINeK1EY0JqvfkQplwxzwBgckLj
sHWuHoW6ZJIwGGDr+VXkhoKRUHpVu3UrmTEPeGG6rdUNR73vG1C/CbvPfMKSlSWi+igJUf6lroVw
37CCHp0opkQ3eGq9hB2r7bVO6DPYaFQ1lR42ra1Jk3QSrabZ5FUNq9KUlI0wyMjQRj/2IoxfKQiW
OlBZvvR0yX4pxljD7mHV+VcdD+PL4ClibaeiBz8/qgzkCeYQr2HvdaVT/DRX0d1osnqpulstjNJj
FIfpa1eZEWqmpkJZ1E7zcU0i1l9KjnMGuyzTapOMo7801W42m5rZV63P07dyTKaviiQEa0kW0vs6
bGV1oeB8X3Zh2u+TsZi2BvzvxegbyWMeSdbKEAuPby+7fSqKfdNuqf8UX0ErN9+FYkw27Rgzv8h6
MazxCQkPXQs+D+mVHm1kuRWeJCmoQGGHhv5lkgfrMQW6cFSaKNq2KEsWMbVux48LaHlIP1aJNqLr
SBId306Zsl4VcEyvmPnFneZHwa1mFN5j24jmuzUK+T2sVHhyQezfW0YuKY5e87rzgjYLAazPSoK5
2WMxqNJlghLz0Cc6ecgmF8VTGGVYdhDAQIBPYYr7Y2POooIxeVIrvdadXODBBUDZLdpQ1Ne+L2sb
y2jM2Vlt8HVIg2l4y+azAC3pZHcwJJrIrGDwHGhvxktfd8rWK3rqWhMk3oJ9GNNeRnrYCUyxuxsA
xh6FGheJPY359OoburAL4dM3TtZRsUMZNOzCDjciLcZw/SCDJk5a8um1eXmMNawDikVdn9H1XOJG
DIJWO0ziaLj1IAsheo3KAC0cIrZIcyGBr4ls+rmv+uBYDUGEwE/FUzJw1MUMUp7Y6fgHS/SwaWhk
DBytMoa1lxreJqVFZzVGjeiKGbOcN4Jj1zpRZYaOzKNvVCEnQor4OKqwVeyKhS110cbTbxpBrBbU
gLOT55UoG8sEHhCiy/SWtapwUESkUEViascCKoRnm0yXd6qWVqitoiL4rrRtfZMLWrr0YG2fiiYX
eDGM2STWGl/oGNChLwb5BuWEstFYnD4kPlVy1WqLA6Lv+qgDIHrIlYLqqxmoN60eYGLpc5PKI6u6
nI8q1HAzB8nvy2MDUVkdNFdFAUzqFwTeKkdFBY4cDQugCgRsihxiN5CA+R+yKA8f0oQFH/WXQS/A
t+vDE1+zYi1C9tgJHShoW4iT9oGeCnXXYBVHhDhNN/BG0fe2Yn2sjJm/lE6FDmddKWUKwx5ES5sJ
VLBDLxYHe/QF8yB7kbwrOFSZd1Uy1VKvHb4LXd1+a5OaimbeAfkyyql6wdKsksVDJLsx0de5oaam
h6mFQlwxibo8CvJT2zTWGhzGtK/8Hr0bElM8wJL+bgxZeOAIOHN8Y9RXUo92oxFb7RhkRn4CfwT+
NpAlfEaKCRo4GOOV3kzxdtLK4JbWf0/gqGwcXEOkbinWZH8gDE2vcRyqgi3kExXNMWy/YdBI1lll
guou9OKlCLzp2R+tzukGrMod5kkbr4d2jAs92kGvSm8wTcd/ZV7+t5vhv2ikPyu+/AbBO7wmF/Uq
/ud/tTL8QSyY/ON8pEo7CfHHv+tVc78CmIgZ6UxOQOdbQ4Hmr4IV5DzaFWb2ia7SUGfMHXV/U/BE
oHpQYImgA1ri/1f7T8pVf0bW/6nGzHA+/rK5dU+ZD30V9aKVwWRWhxxfL9V6ELV1m0scNaValHg3
pYG0586zilS8M/RgqoHBoxh55/zQx67YCUNwqwyFbBw6KkwIrLVWHr5Cu86s297SMn9h9B7pGDqU
WoD3Rgz/uYujfqn77MWdvss9aYeEMyheYkXAuyp16lgC6OaEvE4cs5S0+N3sBx0ueNPoIYcMk29S
1c99vQ+fAVd3LDCS2vd2PhY88c5jJZNjSMb6sMisKNYfGhCZ/soovac+lsBw1tCAVUV6q4eo9haD
mY/xMWJ7Of4waCwmqjlC9ezXgyJHCl/XguS6209sbkLbU4RBXSYFp9Y7UlZS/VVFVs7KSZwK4QXe
b8eGOpTyaTzkJUacxCapqEhf8ppekRclVXPLiYwxNB9HXfS7IzDVNt63XpZUq2FUFf/GjK1BWnkF
qOLnlh6KScEMKQcRfQFRg4W5bAzlLUXbqKKG8dvsNYhba9y3uaZXT3lfZvIOf16VfDUAAI73WDMi
qvUSFGi2zyVRGxyrhm9hNQ/Rfknfm3KaKXYjy6vqiIdURLvVFYki03qHLyJtVspk0Odt5zXiVmVd
G3lUTBRMQMRvCnEI5W+64TGROLhHhHIzET8TTxPO1h4TNieFqB5MhTM3POZdnnWr2rS8POcfNhAV
7Swziow1luwZ1VLp2pijnLbLRDea0tYnOR/XffPQQa8QjxCtQAJyQFWz0FRaviwRYWIrTI6iMuZW
tjSVsK2WVl/Q9q6FrWR1sAyVyB9REeUaDzJKUTXwUNfHcc46KtUmoKSI07WN2mhysO01PZwe0sKI
lbehKa2+XqhaPIjg260gq25gEZbZScj9KXr2KkPJbkvFiqRt27eJuZEGyIwkKMjIx/ea3HfFXdtY
mL1Z2XlRvpgsq1cOYkiNca8XkdUQ3EVI0p2qUOiHo2EObeF6UqZ3P2JfVoQ9kP0o1GLHE5Q2lDip
yrHW1RgrBD2ngXmVYY+VWhXAU4/K9AXldiX5N0Eb6Em9B5lXgzt1lDDERGqy7xKkpj91coYQkHAF
kCxFXJRaVwXiPXUduRaHDbLFmO5kT4/GDRHb0X+jzq1zRinl/tgtchpeIaOgzNog4dL9WdxI10rV
YM3uDatqVcfkVxleWRoDk8AwK+apw2rDqrdmVan9bSilPCCzSgxZ0lj7Zo8nY8grTOfBWCiYvwXT
+J4IJszoCjtZei/hplKI2UxKIMIenHJrlSRJnPzwDbO0XgpJL5MfHYtY4WSwKWiX7MeS9MDmT45v
BBZciowWLJRkquxlox1G2vraEzh3w3xsoy5RHtRuADpow+2ssgULr0I4DJxdRvcCoHWZU9JOT/YS
1GvxPSzlXOXoKI+jbpvIZKsWuscUdOBTrHSuhOkxOsTFIAkrxRNE5r0xLcJd1usFq3lA0O1iElNE
FVQv5XTs4euG/ioDI7qepiwqUHkKo1rfZZPAebrcYHR6NmspNE9Sg13kmX6zHl55rRacpZVUtMY9
853YwfcvUGQ6WpdK3Z3Ut2NxNFLRxFVBEaQ+jBYT74kqXVu9Kn7GcpjoayalC6NJVeEgC/Vk7JXe
xMDpabyLNykhyOSmCuqUKm/U14V/G9RtZ7xTUe6wLwa5RTLYwiGyFOVJ1tdxlJjqgmxk0rh+IsBI
zVKpj4+8IGO6aZWi6300ntkAeEZRcv9FEykTr7SojwaaYY12vDEoxLC+Cwl+H1O2j/FXsMkGmgk/
1PL6hIAKE7ZStVG9yQxM8gtqlrJ2GvQkzR2KSLQa1PNP3/YJ2mRFyXz+cR2Zc2G3w1+AsWBqdslU
j5EjaEphnEbP8P11QTWRabthbzNs+ykM/+Kk/e+S6L8IAH66JGIVmr6FZcuZ6J+c4Z8w4flf+mth
JP5BpxkMChrpCYHRSf/3wkgR/5ghESKYEU7SAGPw3/x9kCeJf3DqN69+OCanP3duXvy7x1PW/zAB
Vf1Mr6s0YoGL+g96POd1zz/rIk1Hb0ByWwKLA9Lyd2KhlGmU6XtBsDUP2WNBFzWliSaHMtBc41f8
2jj2+1Bc0/mBGJ3/gjayaUZbLCW2rlNpxhx6Lef3a0jjz1GAtxDv54RU/S2k4QVtljfF3McRjfd6
0ryzdUMjZ2EWHm6Fsd+okXCvtw3uEWtHp/VCyEmq4cw5xkKzlkO8v63CHNq9nj0XHxwIfnT184kt
J7cEZX7Dyni1Xgihx0aHiX+P6PcUAxf/fIiL4N/f1/7fY1yCHOo2DjgnYYxmMac45/Bos66X1opd
6vJauvHKBWnz+efZ+aZqZo1GKVFAT4DNri6rQ+4ZL1eu6PKYeX48lZ+LdwMgj/mTa3g2SD4GFecl
XNGAH76yWug7nMPQgIcoSY0QXqvmspFXifD++cAfX9y8afg57s8W17NxLZ/6V0uhgX4rAcWTdZPq
6ZUndT7/vXzzzi5t3jGd3z9NlwRpHBkC1rKTZZUb1+m6GIzl51dyEUL9+6H451Iu2oArua2HJmec
+Gl0s0VdIkd1qXiyXutA2vkODbrRQg1PJFSvDD2/0b9dIkRyqHMqDQuX1MnYLNuoTEx+veWc01yg
R2etb0trbyEd4WU35H83klM5Hb2xEcXna70BH97jsz9g/pnPfkaq1XksBvwB/W2211c04p08gjDm
Sbzpl8aWlNjpalTr2kXPf9PZmA20MQFhC+cA5FHGo7cF3rQK7rPTnDUegJfb1R1YxoyV/VX+7EVO
7K8f++yCL7a57NeKOIgZXFw1i/ZJdfTv5Dsigo7Sqt7IoRsvvWs3+cN35WzMeUY+u+Akw4IaW8y4
MxjM36Vu6ZCrXFWutSpJyPqna2mjn6/GZ8/VxZeknKK0hldO0WiTPnG6WBQnmk9uU4cjsXXseovQ
YamKfZaVGm1mbgXV4WrK+sOpCV4FCW/yGXzJf73sRpBHj5NDHu5RepYkAQ0bp1wqnugcvZxRzb2z
qvU8ICMbNP3w+av14T3XfuJPAAH+hl2JM37kuICNHvjpOvNLx6B0/O+GuJw3AphA7KAEm76CpSyt
OQdffz7CR59q0s1zWkWjdecSNUIZn17qjuPuyXs1GtmWmr1u3lJFmRCYfj7URxPB3IgDIJ5E1W9p
2E6Sm65lz2FrJiGx5r7pAO8MN58P8lsr0vy1Ohvl9wjsnBBNGIWjCM+W3WnGQf6YA4zBNl1eT8LT
s/X7BHs+4MU3xOJkNfJiBmwWw0J/iuBE+XCiFHd8uzqvzc/z5Ut3PtbF8zDSBMOxFmMVraOPLsIV
W3wqv8putDQX/QycLUIne8o7e4SSFy6vvfVXfsLfMoZiMIxWxfiS8p1alGOgS2Qd+flP+NEgOhVJ
VB6QDn+DGRS5KQWi+fMQ9yb0f5TNtmHj9PkYH72752NczF5mmE2mYbWCXaIA8/RHjt2vjPDRi3U+
wsXUxAEKXfA6I1QVhzHxzsMdlJYLw7A2onZl0fnh1WBanmOEOqGfi9mfXogqiJqaZz499vpjh/Xv
89v10Q6FHdJ/D3BxuwJMrYKS8JMIhfiYm/RVIUPaTUkH4jV4/Hwsaf4/u3zIzwe7uHOdbHqxXzCY
/ljsKQzAfvDRuANg8Bb+in764Ck11vnGXGYH5cZ//nz4K/dSnT85Z1/SiaZ6k5NGXrHyNkMXnwX/
coCL+UKfQllr5gEiOupl61FHbfTvLkH+9RK8sZRMPLqsNjmTYkL34dR+PsKHs+zZb6TSGnt+l3K9
kKtBY4hkE65ZUH4NTt7e+JrvETeuFM2Rvnw+4JVn4jIuVgJtS1N8HBxhmZzcjqvO8hbT0NhdTX+1
0Ngyc9/nQ364aKfbTjbQCYgy+8ZfrxFxGvIokzG7pbnVneJ+eisa23xAQuXS+kIsxhH2+hWs95w3
/f3pPxv1YvUYE9TTx5JRo80sm6gdrbGtpbLzBzsvKMruZBbpy8Etl/KOZiZ00+Yt/TpW5KbNlTvw
4Rrv/A5czCuaXlNUnR+keVVpPrXfoYIhoHfLkvu90BfxRnA6R16ytfX33UHHVHaVNHOBzf9zOT1/
CqiP0K6F6uTXnyFTfbmyJs5w9cLx1+3KW1iVI6W2/kA/jsjN8N0JBkPiWhsklBNgyGzd9FcWYh9+
k87+iHnWOJsVYlXjBHbgj4gEVN/De68Q5aIy/fkjd22UiyeOqkVgptI8CkleAfF8B6zM06+8Sx/O
cCgO6KPUyT3/bJo+v5ZQrNWxYxSBdYKpv4n1lRnu48v4Z4D5ET8bAFOsH4kSj41EumUQlxP7zUm9
Qgabn73fvhJnV3HxWAgtx3llzCBm9S1SHtXhxEpkH42HMrOuDHXthl38+JpIpSOdh2rzYTO0rU1r
3v/o+frnll388oJa9yEHm7xp/WOUv7TGo59oV56ui1DK32/SP4NcTC305vUip5H88KQvjzTIxDZd
Bd26sX8uj93+ubyXl4l7fZF87Q5eTCQRCYamnh85o5GckDadvL0yb370zFnUainlgt76jaNAa3lC
XzXXVuCbKbGSq+bIaWJ25VH4cHN/Ps7FSqjshnD05w/RDPWQHWaBt5kKpdvxgw5gjxT6v7ywi9WQ
37aJGnkMqBOjmlKF80e4SUJz5QH88Gt3dmGX1bYukQQR9TItOq+t0y3EJy1Zym7ImqtzRpqJH3wn
vlqo+eglPh/0Yi3U0hFQ+/NMUcv50TRy19CTVVmLbhCUi6Sp3c/n148ew/PhLiamqAgrryfXTfWt
sfvxiGjp2m38qCJhwWJU5pIAnKuLF9kMBq03s3kK33irDDaytCo3/y8MlA+v5Wygi5c5yeH15xUD
db64BN9JW8+1z9EHvw6SLSjXM1Kf4srFW5sE2EK1MfdIub90emqL8n1Fv1JJl1jY/Pj8p/ng/f1l
rIv3StNbNZPpUUQP9yxnr2rxYHhXf5z5nlx8M34Z5OJdotAM5LRkkJnglLuzL6J2ktMA2zHhEYSV
NzMl/wdz+9moinixo9CR8HVdwKgI/uwGdVHKZ7HruyvT+wcPxC/DXLxL0lTCjysYZpBvjPiloJ77
+U/0+d3D/fTrZ92XfS9VDAYIB4OMfIKflSiBWTn0Eaw+H+rzp0GZk3fnKwhzHKYmrBmqqsh+KvaI
XEq+trz9aKNJNoxgGMExqEmXQHXOLdKyyDI6Fw+9S+phCeO7d7Nu6a+kbfWaLwo03jYnA+M6+XoN
wffBjuaXweef82yRJPmCJlUWgw/KU+rfSxrLCunkKausPpCKvvLbfXhDdeiX4GQk8zdrV+erhZ4H
2LdBEDl0UNIK/iK0m89/tZ8smt/er7NRLp6QTovzIk0YJdsHjTubTG9YY3iLudKPnRnR6PRUbcv7
67uEn5+n34amcwrbFKQVyDu/3k7f9NTIkiIa2SUbI6e3Kl2QtEV1kBYx9illRSYK1CexdDd5Hdi/
hVer0TJMTUY5/ytmiI0FM2pWo6Hvu7QI0dsdgcunB8FKAj97HXQCK7avECm8T/LaYw5VDMGyXAJA
klKgA+8B0kRl7Hsrizy44VQJzTjE+DLwFJpXj7Irq6lPr3kcF3QPS42H4xH0KMy5FsvuNhEMfULW
LnkvAnko9sFjEaQPAi+P4jZjqIpuLtU90cDSiGq5cqWg9fRyHXBMHqp2YRZdpeBn1yL5lYPxVtqK
tC9od9Y00vW8KPsKPysN8sWYfyMPDqRAr4R6VdM40bvkY8gDVEkkWDcDMSRyBlYY0PDcTboSEzFp
DETJNYwrqhAZm3TWTuNW8DJLWRHQNzawlAjE98Nwi5X7pRSoaqJ2PAFV6laj5FlLIUvMvUVji9Ol
8TuBwMZt0xgtRolUXGgoUfeTTkvv0L00iVHafiU8W0RDpDInwiHL3zGyboope0wkecUGc8Om6KYK
61OgwbylLeSrYRqLsNJXWEIflSrfjW2wIGG58jzjVhQsJ1biXaHJ+4wHeVSfK+sxJF8kpdI+jRvH
F2BTjDMxyXpFy0u/DRDANF72tPDXwarW7uPoTS+FW6ltOAx/CoxkMWrSoqdVhOaxbpEN3WCH/HK0
FAu7Sn7ICvlANmPT00fW1pCx23JDtHDMUMqyTApGmtWsNT5vvxjIuasE8F8967a07swgZFfuWDTs
e4NdkY3TjpJIMhC4k7SR5J1lOAqRet7J8lYw9mVPLy/s6971681kPDTNV1Xu7IzATLxQq0OWrob2
LUxauBROPP5oypq0pLQYp5rT38U0oiKYRmfsTKqB8UbNDkn1WMWBkzKV9TF1AbEiY/bkxezbjUda
CXV5H3a1U6v73nxVw5upbpxJ23qEUgnkR6Sq9iF6biOiEUvaWepaA4FO+ms99ZPteXdlRKu9/0XU
PHgxou1V29FYx22wjMydZx0KPVsr0qlpi6UwEU/TAF+MeDh21jCn9OzE8mxlzhWc8j7YxPWXzruD
Y+MMomFXXrsbvL1ZtSuxbBy9e/GGH3rBntIpc2gtZA6DdWpu2pwKiJzzP3Aac98abymcFcNzFICw
A27f+k1ocjfMwW8TTvEytyKzOIY7WaZ0c2MKJcHcb0Ww4zjHkw6Z9H84O48lSbFt2/7QxQwtugjH
VbiHVh0sVAIbrcXX3+H5GqfK61il3dcqs8yoJIDNFmvNOean1e1luiH6dsrDmMUm3y/sT7FzRN1O
Eudu3kjqoRz4G/W2LY5VdE8gQyFul/F9LH4JQvXUzSoUX00QTb3H66s5PszLt9J6k924U/Rst8K1
MdMM3QdiK9o8lAXXFeTSo0XxpM1vLK2nIfqkVDvwNx0f0ZJBi4hGnngNfgShJtqMIt4KHMcjcyps
lW2vBJlsebV0h2/T57NGE0ZpbCSox9IqF8vxcUnDtPSc+klNkSfkHngMwCsmhGfEWczhXtI9xP3b
pPkTE5GRoOFnujlZ3XvZ/sjGHpOkt+IbhcfRZLeyetLVg2LDxhm9iODpZEQzG1rqE9ATRue+bw7l
MiJBVVzTqLyh3NtMg8btHEmemaHvH+8nyfZrU/M6baHV/qGWd8N4avUXRIBd121SNoDGeNOMrh4R
Wagidyc5od5O6bnKz7n6LdZznwe65aY8lD6pPLU/SdKGD0aNHlf51yzHXjx8WmzHu8+pu5GSJ6l9
VOdjITaTDKXwWJNjB1OI6NyG/NNmqyY3aRpK/TGpHpFKehRs3Co7XjbYF7ZMqb3P5cEkpacPrW5j
VRtRAgvi4ukje6NKnMzcS4WKtOYu6bX7Vsm9tQfe4jfDto9PouYFKOkpkjdDBN/b6QC67FL9xWzu
mVbylQJTGzb956y2blR8Iif5qc3AorGz2qceRYmDvlJhKilqBybF+1B3PizdfTwjAClukWaGNW2o
tvvMIStVmVesamCJIsRGMTqym6rv2lJ6eEuylXeDUi4udK9Mmo3S3VgtqkfxLCd3SfQw4SrNOiuI
lZsLgXyKbhbYJaXW+loUg5Gq+Y0qr7EsfxG53zlMmlnh/baXmcdpvqmZ8tJswuWUuzabtq7ZLXbh
6zMejPwkOUHOnjVPKD7k63k1zFMsn0RXPBQaFo5ey27L6FmJ0QXGtl/wvCZMvaupehSyAl2pvMR8
pQFyh7h0Ly2Ll/CGLGG1nqUZ94CONBZJaMobMUWneR68i+40m18HmfQqpsuRGU3Xdvb80q5MB2r+
vEr3Yn4pHdu1kjQwrZMafeha7pmV+urE3120E03/YlWHOY/vDClx2+RGXiJXVm6HMXELk8JD/oYP
yS0cbXghVzTaMrvMgT47asakPue7zpAoDEtNB/Q40vRnbTI41Q9rcsAo24MlWqAySA9TUeyRtN+Z
xGkZ7fg19OMNTB2v63s3MczZjeSy2ZtZsx9X5SGTp5Md2ed2bJ6kXt3YY7Nt+vhd0uLv3mGemvGh
+WuTD14urbxnxfJsFOZkpNcnw9EO/I+S54woRKcVN3J8NpNyD7XI9BudmX6u9pQARqAGONPdVitv
i+qy0i1rHJTVytQ8i2MD4LAdHEgD3TdW9NAomd8AWo1dFTRR+7HyXKe19KRZe1nVeq9o4jhKe2JS
wmY9qyTOFNGT0vNcrHwbLSZNHrLNcHd/Z7J2ECZopHKN920HT/DUkwkTiZMs127WfHQlQt/0rVSf
+jrIpE3eFL46uIO9Rd6DXXpfWdB5IRK3VlAi9Bh+am1y6+KTWc8xblftpfyRkp2tJzRPf1TlGJnP
NX6r9NOxuO3neTAwK3lAJrrKk8uPddw4wyYxOAPhmnQWXzLu9FcL07LIJ28x7iX7gQUPTW+m7avp
qbuT4HzVD0p6znBgfpXvk+Gl0iatVt7mEwvLWoSOeUisDYz/Alvd81L4NvMOpc3UV63bfN3gMcKV
TTi9F5X3inGb6H72YFOKzt5L66DbboIQbD7U9lkMe5iJ2VYPJSvQDbdVfYbfOGxUJC91hbAp4tuE
hrU3cbODuvKWVxVgSet2tmv2nmE/xM1NRLX7GQdZLgdYrmPwZZyQU7Etqr1lBquWugpJiybEoozg
Sr0O2FUrRlCq90b+tJoc2UjlbqCX916i3EX6N95rE5m3z/cHv6udH1Rlj7VpbAtPGBg5Fg9ls2n+
SIS4EH+mvCX1XWl9VO2hiTFwTW91+zTNhd+XnzXjPLrXi53oAiHZwTgxY7PGrVh9V7KnDOZEderf
usbYSOnWptdWX/zD/Kb8ac+TVNQnoW8sgUakZtMSyDfMIDV+8ugnHj6myBvIzmqoVtJaXT5ESc9u
8KzuQe0343A7k9OGIC1dHtT13Rm2k3TIu9eml3FY/FRJ6uVm6Q30EE3g5paIkc9nXiP4lqE0WXES
mCrJhDGdZ/AsC2A6yzOGO1XfT7hmpJFi8EBgCO7C0e1EOJPsqmya3HUOkbGZbkhx78D5SmFTbYYM
IXkwPZtVgMvQJm0EFaSrWCA3F4BQM1Vdm2WN43o/GCDbCleyVVctiM6gU6Prj3bLAgD6ABU3O9kh
qIx7u5CZ3XUmVPZmw6YcPmV2yiypSQGNnt1NuwaU2XayFcbSTTIp2+YcX5IIQ50AEOcwr+H8AkBa
SU41lcr1mOl+B7cKQTbV3yAWpEzNPi9BJ+kO0FJi3/bSty32nE/BkkSLm4TmQcdu0Ppi8snf6qGo
sAYwPaLZutfekwck6vj+LWyflu/Uz7a1baCNfI25h1uCf5MTZ9K4+rTJn9hylnznVIfboBs3shU0
lErgPM3MardrwZ4KBxOvxWUPWc13VvGrLoM6uZvqc+FsszPvA68lJke/lJ5zykQoyMZNgpGVBltO
58kdIx+xumR7CURwtlrrKeab93QpkAhe1Z5l6VRMNAU9qXztWSpq1ZMKPsVQeVdQGmpu9lD9ijCl
wrPZ6OtpeCOt3AQcCzdj3YzY+o6jcc+ghpEgl1tI/eqvGBb46KrrznmdTtlTpPw4q2tagZ0Fuu0r
9Rnxf6zsUC8bx1IJ0jgw1Me8Y9Fyk5eUgxan0IK1bSN1ey0NBUhsVIfma1J8GGzkTazjTgB/Tsy+
7hd3jMO0PrZT2OTbuIZwcqMrB1Xbjc5xWo556edlAFYrrXbUSYR8y4cyNfez7s2Jm9c+MIH+1WbC
svhwQh476w1ymRszwXPiR/JjJSD/8Cucyvg2Tb3pvoSkOZyiN7V/L5ly3hOQEA95d4rSg6j3bcVS
6i7Om66Hg3rW8/2aBxqnvETjeutJPlhHeu4cozpWHdmtE8xb+aMi+SlpeJPLTzb1Y9OHnTz4xnrD
7Nh+a9OhureyGxUu/wvUtrjai9jDKTTeYbLVy0PKApEd5NbLB99Z9s2hEC8qK9vjNDPaQ4UYTHnT
xVDrtiAr45vuZ/k1VDs4IGB9izZYuscMrklxQ6h5Zuy7+ahnD4n6oMXAAjw1/eEfV/cN8fVQ6jRf
hA6tBbxOfPFUKnUYkNuMvDlarBjk17MebWX5VjmBrZR3I/7U8tUyN2MR2OrJmoPueFnU4sXrskcx
EqMOZrOvP8wmzFkHqTetJh84WPLuV1FDTZjPq3POrWP36yL0KWZXJki7Y6cQqAhiazrMQbdInlAO
bbszKVRQhJu2GWOs2LAdmIZNk3gjsJim3Cq6vyiAA6xg5YOAwkoeYBI6koA6Z2NNGsJ48qvkJjH5
GgQMDXO3Vu/qvIdwFBOBXnlAmHoON9+i3slIQ/sDnvroWVL8CjrU7Sgfex0WE7VbHGngnLxeelTZ
lcOrz55s6WdIduv0q+qfhuFLH87MswoIydk1lnNbhxdAl917snWfNpulvs3n0DbeJdnvxo9RPuX6
D+QpEpv0yFufYmbTKvV7gz5M7zWfZR/CaVCUjdzDmvpu+LdMCq7k1WXBfN/95OIIA6rbT88Y3OIT
E2zfn7X83s730nDWCi2sIMLXHf6oZmtFWy0VXhy9DN1mae779iZhPlgelbjZAKE06ydj+km7p2x4
G5NHaVq9Crd2caNJbw2Ake4xjV+EFDr5u7C3arXQQX5UxiBrHqyLYQuAtP3d3dTT9ywdquJe7/0I
c77Ct8YeYHAKb2EJacKBCorUzW4x+o586/BhACawf5zprotOTcnOZqs/WIs/GqFUBToD2E4CI/by
7Ksr6LU1L+XSuiouaMAJ9pepPa8T2R7rQYLi62xSoIemzxBWnM8aKmxybuUj7FiDA3Uw4/iunuXV
NTIQwE8ai7HyUBGf2b7B6wfitc26g4zAqVh9yUJtdDBXv1/Oo7XRZmAad2J8tlX2aBQ3FvXYTQ+l
M/iZ6jajl8bCX5bOXcy9EfcuW2DeZoN7vdqKydWkH4OeJNjDrD4A94HOpJtHo34eT8LmDHUuzMuk
emdzTF2oGqT1rgXvVKJ+yvCN3TivjcWILrJTFFLp6Kv7gumdB1HEG/Nej2gpbMfhDitnl91E+gZA
HdqREJiLx1qbrp5I/YEjR8ChO2OV/+ZwMKRBUe4U8kEeBMvJZ8826xgVQcK8qoNr8kx7y4lZE1vw
VcPqtw4zP2uc7KtlsE6HOv5qiFWpSW3pLyuAUTP9dbt+DLXvln+w8URxpr8UFKtXxltlPCNSSeIw
G48m2A4VgbDbCn+UPQ6ixkkHCDqEImEQu7n0eNlxF++D+RMN3gB7qDmVH1O3r7rHnO3bNN+O1KYc
P83YbJ9sI5gxdzJfUSabWa2wfcIngBVd9Vtr4LvBM/vRxI9dflPMt5SjKm0LAp2ff11sO0zUF2e5
7YZ0U1WQSuLMdUx4IAHrOdLmYQ11Mrj61yS7N8TmUrlKMxY2RwtGfWcgSrPLz3y+JZNVvxRM9W8R
R14JILRoEOfoUHNCvhd12Ij0e1qCJYKgsW3VYBB87Cx0X+XITORnhc/MXr7Pz+tKvcztnE1mbChe
6dvkpUGyzpXYIif6XpJe8sm/QHraUJ5DZ1jcssHOyBM1Gy82fYAHa+yrzp1en6VbNkIt0tAs0DgW
tfu03NWUix4KMJ7duG0o60m7TD3Yo2ckHo/Q0h4HiHHvi60CP74ZKIVqNfie0OYA7xx1ipW5cijm
aDe2T91enSwPX659MDC8QAVVeczvsfJgA7xs43MDRSWhQtRBjUha9s0no6GeCnFWbKXW07r7xQlF
fms6vpAFL9tAo8AKF+8zSIHUgS/CL7c1fBM+URTWI8TQwaMWxz1VSKQqjw2RoW7m5yj252Rbr0H6
NQ76JWgoUu+6+CY3N0W00xhasyvAH6wY9e7K7JbiF+JC9ryU6ozDmAfKEBT6rkv9iN8D1qy1q8Tj
+KHf6pzOiw2A+VEO12TX5YeKyqvHad9kO5tuF+FXFiVL1yS2zUER5WlwrSmdJuFATb/JTsTwtepp
LV8pgjrj9yqHTvM86Z4q+Wrlm+nlu+SG0iaYzVPa+UvrQSmPlOeJUxXFuqUw3OJbchTsKs8LXOn1
ULQ3kqrBTUWIS53NiqDMUCtlEmqXN4MiHtV5pplf/fgu1m3SANEIOj676Bfiw9QI+h+jDFhYJDbU
emCX4eV4m5wmNnyPGfu0qPfmlOdAJLUloPNNbgfWioV0KB4VSmD2cOBApRSrm2KeUbfTC8NnrjdD
Ux5tgxPT61hth5iTOTMZxz6C5SkqhdN7OwJd8qFRmPcK3NezsL+k6DGVf/MN3exXBbjry6nPzE1D
FuYN8EKqEzdjfZAmf86eC0LyxnCUAv1Bh7+W+G3u0x2I2zuFs9a0w21ucRq8QwkCdoXZq3E2S+U3
7Q4nqmYFk3pejNBigxbzFjYcQkt0I8a3Od8vyleG0xyDNkcEwycIGDaL7qXAEuFDchwFMJuVvqC8
WYuzyum942wYx89zpTJ8Ab8NCdUupXwcsMwSMwBOH6Kvjfd8lfqg1MVJEfOn3vZ+PMy3E39uy2vh
N2nzEV9aPi2Q563eGXvwi5/0cCZv6Hm2xjREYAXHp9QWVqBaUIGNahDehbkh+7JZrImXZauyS+Eq
AXxpiWHGJEsBFwBQzSbcHiFVlXJxThdp2Ze94P9yaJ+UA0eUXNLlfQtd5mY1RHzuIp2jmZ7py8pv
n5bdDsQRWKCOuAag8SLb61O1MzCtm0r8gM/PPmX5uFXj4rbv6zGsyI086DIV+4jISiZ06dEoYSgA
ChF6Jfn9JAdGtQRy3mwymMSK45xaYwHRVdlPFt+LNSb7uUgfJEvd5UXrZxrLgUo1H7MwTadMvpGk
ErEfpfkuNrd5Bja4yMRjAU/gWKzmGfPm26DpT6Lr9qUWwaF07oaVImW2su8V045QjUMqWz+9dtlN
ZK2xKZK59BUL8V2vSV8QLX+lUsN0FaeU6B2Yw4vM30d9sZ3n9mtw2nxTOBNNaic+W93QvVhOk7/q
jVkeleQCKhpLe4OlTNx3BQtRKyJOXdNibgU/+JRIjAoznaaz1tcSyWBDMzzaKcQq1gnah36xyECb
7a7KxVc1SWl8nOJ1svaFZgr9GTdFBYUIiCH1ZOr2FxZ1xG+75JOqPJQZcKZwdvJ4OFSSXCtPSMzy
QfNy+GrVbdYunE+I0MG7b832+EmLYGDRl5SYKyYzsdNW1MoeHvg2dRE+Fo4ni0z/HHMBtGFVOhYr
R1KMz8rSpOEQy1WaboouobI6WkZNk2RNu2OfjvlrWgzOvF17uVx2I3yQ3NWMEv2kXhmZ/KvNYfF4
ZrvGnJfkrJoA+6vSEBA+yJ8vTTVM5ymeu5LBeJlHS2Wi2JUrWa2wsoxDTSuEBJEQtA+13xwUO8X+
dNaM/cWcmh+muF31IhiWtqUwOVR9bM7eqsnV5awO3km91dQEaHlSlgWnLRKpCufc5vMY7ayVobLN
rCW6t5tETT8x0805PTu4um5PuzaBAUY7E0HyPOg14vgyAQaRLGk7B7mjVZdtSASmb2aRqoGEu0kt
o8KjJjtrRUNxI18LZWdFTinFQSHZRGMGklYYyZtSg3O9n1LigV7IdozylrMRTCQ7KKOu/a7aTInC
JK0orJZpPzXbQozd1zrm3Ry2pZ7+jIoYf3VjSocQbc9S8pHNcslRa0yJWdAcmBnC7SVY4RQbtX7s
vpU10cZdBNpJ+7bUzJB8Bxo4+YpyUoswHhxp08/A4DxCJfTBm1R9sr0cbvLEjru10o0+S6I+aJUB
FjwfpcrYtaZSb5U2j89jigVpY9k9qkZzYhcmT8irN3ZHYATcpNShoLAwoksCGWzAEcB0R2LOYx4Q
deolWfxcZyQEZTHOSbj201IenH5VxaMxWw7RtoVQWdY6IlY2Ziqi9wJcn+U3ixG92/KgfDeTwcpf
AKmcN3nR0YOvCf+xwzmJRL3VerlRz2XZ2XutZ/2eF8gdVTGne/AqjjhEaSYVAQCsiVZA0ZOPsUoj
8EEDoNMQ1GYEJDSeJjbwxBosdTBWauRTTE+JNdHiz1pb8tkFzpXCCohzU/2eSrtvPki3pVFgy2YV
eSLukcnKI/8NADuX+Z0ziCX/crSV7fWqC+b0xFKkj6pkqqbAIMn3HRw5sgxbzUi3YGASwy+aqWiR
RE8pjZuiaV66ZcjHQ2nOVFTNuZtBhnFDXVAxAKvbAf6y4NEOWeyXIFpQLOT4eYBnUL6N+TWwh+cK
R5AhUvLelfqasBwjzim0gEbo5wus2PyKBq3T3aKbDGU7VXKUUGGtmBe13hpf5aQtar/ORbQ350rj
vNkC2w3jxCi4obbCQ0Ljrt9l5gh+PlmUEx2uSfdbwF9DMDfgdoDJNozrSqA6CLviQg4tWmWtvXyE
HRi2q0MdT2EC0W5z8oriraV28+obi54+GnCE2Hk1I1VlaWjLhlUHRpmbdjDmvUguWslj2oJep3bF
peVdO+lrLtHDpriO9PxRlcZ6CHsl26ukkOy0oR7WbTajxHhu10alJAQOgo6+1S+P5aj4ZpZJd0QU
Lu/Q7tYTMqo++rE7B5d7MWuaElpxlsieMRt67S/6qPQbp2Rp3+qlPqh3ZjeX5Z1R2XMD0z431qbY
6+tiSG9xu8jzry5mNTj3mRbVrUtzje8pK0xjorfomJ+zZlfzEacfCA+3jEEiQxIc2MZWegv0l8nf
mjmKGvyUeeuA3C62WJTS4d3Ar2/cm42Wyr5RyI4UpHw746sVD116GOMuazedo0UVI3edlMAYLKXy
gfyJR3XMLMolPE4TFkvPHmGtnYLFOo8qTtTFLMVzIEPxQBGpzsNFTVpFP32/ONW2NOHzemNWjZXX
ljNliiGSc8dTxUwzYpDrCRkoUQ2W22iGs7h5D8I6AHeVLwGUNId6kxZZ2lazJ4quirSKkvIbqUjb
yoQdvI37iEiQRhTTHUDMLtsTIR+nwVxZxK0g/1Bq1MgF0yJxTCmyBrEgsi2HqYiXA3g+A2alWVx0
GkuMQPK7j+0CCHOz8HOULAbNYgmI1WaRjrjVL4MYo3X6zWON+w/bFPH43VrsI7elcFTI0MVQRsvP
FNHWmjzrN0a6MkBLr5viN2a6albWp6P6m0PdAjWt3bJQGyv2jawVcUOTJrG7t9JoxgXRBQqg6R3i
XPUdZ6a83om1H+n8ZLMgnKfvW8uftbLvPWeqUvkZ1pOY7+LfYO+ssTWxqcqWVnhjqYPzRmNSYWDE
CJhg/FVSQTE+NwTJDS1BFn4Xd4PgbFRoy6ZXwGyjfRi76dVMS+dFHmZKdI6cOUbQMcxk+o95XT5M
tlPTOZIzFE0EVR2qMp0Xz7TgvGxK3MPYRvgNEh9gmSx7zm/4nTJpeUS+mW2WwQAr8rNeSehzi2le
czoQ+SWWSFnGxZN0g3Q+6JlOtpuSaexCnZRXm1pNI4RfllrXH4gfW8r7voGjvMvBwdiuEHz3x9IW
Sx9EyayunjnwcjzoXKPtr2Yu8oDRSLMO0ZaUBIiK7HWfdPLkBEDIBiSjzkrTZUyKeTyiji2N0F4S
qwgQ7wNxlPt+hje9NJR91hQV17mRqktEjl010gMRNLrt2eVk2wgblCShfd87F1xPbLZ7NZoY+Ygs
LW+xx4Sm1IVwOYD74h7k0Rk+SwBf8WaFFb2v46Sl6y6vHQFKKvqOqBeXDQBz3jltWy3+1YF2ntgL
WQiD/SgDR76RlEEqAzVLLDhRtjGlm9apung4Wto0SJRCykyOyR5O515Rgy4W3fRtyatkdHfOskaz
csTDO1N4Xesp9UGkmvEZouFEDwSY6XRnilqOnqp+tm0aw5OpMGJiuX8Y+nLW7rs+tepAhgVCKy6L
BWc5oHR18WgDjBsD9iSFcw+ncLJfVJA8d6KGXW4Vkd6yZ1hAHq2JqOuv2mmclsYq/koftxTMcL7g
+xqEHbXbBdRpGRMd1RpWMPS1ngXDLGkcFmVdHn3CAEp9R3zH0u3jGLjEjmG8RIdFMnTwuklspzll
hSXK4UYus9hkLAJduNYiUs414fDSebDmUdnVOknGbj0pOhkndv0NbE3AaM71X0KdHtZFGF6S9iRf
qlQ92Hht8sG4MO86Scm8oYlJqxpENTw6eTUpqF/Spv8F2xlmHKnhhNKZWdSYwRAnCQfNZJb014kZ
JtviAF4rkNgcJkMglGnvE+7GsDG0pO8DbAHJuqtsQq62BZBXmGdm2pec8iztdpG0sj2gaaTvO681
2yWJ16yT7peb1lGx+ww50GTpAD1A+Te+w15X2w1yRicVOOC8BFjliNhh3LIkM7gJVHcE22nKcHr7
NVm1oN3cCWRoaWeo7U4eBotDDB9o6yszBDleeme8dWOjq6E6SYb9rhZ5raF9W7KSsnDf5X2IUFp2
fJi4c812QMkJZCiZnLdOIUyWs1ITGWHDRZoBJc7yxfhk98+tS8aAVmbl8+NonmV5ucwUYnNg+9tB
L2Y2sOSEpX1YG8tAvhcRiSrl/XVN2q8670TxPqO6ae+7uF7JImjAg/aPQNIbytGcEUzpdRilfnzQ
bI1/xsvaSRqfSsesqSoqrTZQ7pTN0tzZiVJGYKIi29lnTkZpuB6hbr4IAUvzvEiqPGyqfAD2QfiX
GO+XrhbVAwOvBnSVY6x9VI21j18WJGT5TWs7AKJFaVATm0y7QwOiyjPHn//5T/bHZVZfAm58iXb2
0tjHVuZHQ1vSF/Xuf1joo7alFuEyshuHRjw8Q1TORd57o15ojpemtQl5jglW8v8gB75obv+uhkUO
q5qqyTxLVuS1GjadtGGCoIpF4dUOKYV3XhxcDIMgQtNH1c821Er+fy4Jr8mCzaRapn6l8M/nBffu
xaqVIzfemF7ZhpIXbVYP0MgdbYufPzni/6n45R7/c8Fr3A+zKseVmgsiLI0z65KJ8H+1lOh8XQ5p
MYZCRikZmVf3pChKp5kXVaCwLAr6OpY+CtRlPizsbFLpAePTIFH/0pWT2pYxpUZI/G+DUWTr5t8f
77UDAMaFrvMLANtwwCgZV5r1HmFMXozs9VfEV1K0vDU97Ft445orU+3708u8fra/L2eC9TDBhl4y
jf+u6V5qmS/+cjlEmpcqBAgHgtuLEH5dywXJbb9EjP/JrvFfr0okpUVMvQGs4srBMxVkqvZzxVWp
VE/KITK///0p/sND9vu+/nKFy2P+i/QfHmFhTHKtu+CK06L+VOQEC16CvCsWJDEWBdOrGD7aKDnF
andcO22nEe+ArHhK//SML66Qf3yj/xlc17gMMKadMyUMLnmfbqt3JPuuETp7QBKhef/v933teGAc
OzJ5RQoUWpOk6qtxLCpZKxsmTpeOX0XABH7NE8DLEHjibmqivWr/CUR2bWD6f1dkSSNAV5Yt7crA
NNWzkNgrQ5DKe99BnLLINysSMe3ZXJs/fBu/HQZXT5Lb+8/FrhxMCOI1eVa4GA2jYxSqM8YD0mx9
8r7RatLK2lj+vz/Q65F6fXtXD3TVUelSqELCU4/Hskf8Of1fHXMGfkpNN7DH2JdXplw9wVQsleGk
As1wZ1k7LcuKIyt3+wdX5fV7ulwFgo+tA/jHvHC9UEyzNg95SQqBuirv0fKRyq+JmnFoxFZJ0/rf
n9q1Feb6Yldfn1opVCEcLjahP0gpYMcUPie6w/9+GeXaCXh9natH1/c2tZeF64yq5HUqGnGZis1k
7ErUKzQkZPMe9F6Y9NOfRuKf7vB6JNYweS2aBW7SBdKZmr0n/At8CoWN/aB4sUdX+Cz/CanyD3IB
N6wCiWbpBflnWtfWx6is22ZoUI9cyHeXq6L3WLeIjJM2qELdB9xw+Q6ix9GTN6pvkk2BAG33p6/i
8v7++h1e/xpX71ezskTI2RTRy+/wnZd29C1bvRzqZab4caRY4R9e9H953MAObfonbDpsW7tapmRO
iIaUc99doL2aCe4t19o07DvIQKMzaATC3LDjQWLz7xe+/mouy4iqqYSuqRqwmuv5lJJU2vITyHvs
4mHOo0d5bH8sMlj6ctdpT/9+sX/4g39fDXcVQHDy6yid/33RKtgQRG0n66442oEZppAYMAd/j/tl
k2xbTz782dR1Pb9dX/Ly939ZJyXdnpI45ZJRN3stFUm1Vv6wufqvl7Axahk2/SAy9P5+icUhlzYX
qw5kBu3QauroD6uHf3901+ve7+X+L7umqyenG6ueSXWvk0xe1uy6c2c/qcUmG+nss+GbvWgq7wvD
+cOtXX8Hvy/7l13G1a2NpAxr9mUfg7caAeht0785BhYl+/jvt6ddbyF+X4ghwWBkz81j/Psz7Oo0
coh6oNle+GQGn1SKETfFwXqIQtw0+/YRcRL9UJ9K90666YlEISuF4pOXfCw+1eZI8ecAd7lfen/a
y6n/5dmbOL4VWePdmuY/WBc5h+BWijS3+KV92fvl3fxlvXbBEqjB8pN8KVvabsH8C1lkfo/mvD5R
iwnQCrOzTIIoWP7wyV5PFTwqAruhn+mWgeP02lHdr8uc9CNi7rJrP0nE8QfC0dC56n+ABvxj8bm+
0NUSUEURmLSMC/UNJv5M7CvNOYtSe7CT9lCYzpbuLxqoxgGRrth/uvr/knaeu3IjS7Z+IuLSm4vB
/CiW317SlvtDqGXoWfTu6e+Xuw9GVSyiONIFTh+g0d2KymRkZGTEirVmTtXFMieJiS96iSemkVfD
sdvAD7QDFuT/hO1tJZhzgHCh4vXhthfeNkm98NIJPV5JtI8wWarPofGpksaFTPk62qo8eixUJDUN
OppplB9CU4chHbWrOqW8CDyhZUQzAPWAjAF3mbZg7tpTVIhPCes6z2cDQovL9Yx+oEQ2c5mr3pf3
iH/sjTpaGRTIb2/bnBkOh2Uyi6xDrzP5UmlZ8mKk1Qq8Zmel1dZT/5GDYH3byMyDR9QAEJ6Al0PW
HXOyGB6UQeOoLbopJXNVQA6+NGZ1V9DClNIxu9NjNVkrzD85rfop7BxK/sn38RQ+52H06+T0327/
nOvAePlr1MutRegsjjWbOYseMGRs9SsgGlu1ZcqDCbDbpq4mok1y1POVT2J/HyKYQEGP/QWAtgNp
6wpiTm0PYHt9OkTf0F1Yo/G08FWvD8ObEghnEGZMCFEmXxURp6wpjJwVtrHPIEn5wVLtJb6BmW0E
YkKuhwwtQntCN+T8dmYqmZZrzYGIY+NObS2mBJgA6IMnuOUX3gdzppATUZAQUSgGTzMdvTcdrTRA
XZ50mUHC3tVO3+v2Xgmfb3+u6zNOOmXKmkqZg7vs6jTUmWckvqHTis6PbU3JylNU+qMNmPqQhHlM
gSnfNnlFHynMMTauMLPO11KnGUht0GX3Ww2bCDJJH3P7Y5SBspLue21j00kfEAiNq9NW677ctnzt
JBrpOrUcRUewz55+v8gcdJTudMSaPLqyzMVlK9WQ+oX1qTN7+pYWiJIcnChTX7SkWkcCc9BX63oN
4v4A4wFzuP7e2JbgXlb2QdsZR/sz/erm3nCHg35XPKfrfOfBF/tjge5Z+P3504C9hktCxltgCuL/
JqexjOSuG1V+S58z1aJmjC82YGNpqJ/cbgBZ3jVom1roR8U+mlB/vN84lkMzy2QfKLlcnpfK97Ug
twvSdWY3pfqbV7+/beCKz0Isj/OoQvMsa8B7RbA/y5f72shTpuV0gTyGLYAxbDVwAQu7gh2UMbFi
XXwuyrW81aB7XuY/eCsGTLf33L44xmf2O1RAYzVmhVpDC8ylP5AdrK3gP8+CLcow6ndnB6B+E66d
Q7FfWPyMnxGIoN7hA+PMUz+rlYHQEaDfyHCVWa7CfbIOtvWd3e36u/iBIYm14jIRgNzGnmml28av
b1HuNsXScSlUwdESuFw47dBO9yMD3bsB6pUnq3m1l8iGr0MgYQ9MH2+VN8LySUjvkiq3YgACq0wH
q+vgwuZRrcpjrUcLt/WsJegrVMH8YzrWxE9RAAkKRcZSPBpu5OQHsEjQZnwtTG2BQHkmL0DimYoZ
dWvBMCRPHFa1vLwt/ZF9ey+7/RpEV7QOII5mEAv6gBW8Aevmzz+VxaMZ9mGU2cnkJp+q4Fz2bctF
L/tMfCrSPuTdnCw9K2f28MKKeukQdkeabeZYAUXxBUG1LfqisGwkKOuWhz/2vQtTk5gG20if2j6m
EAhl8BJNIvWbKqW721auIydwNk4VabTD8ZoWxSEl0VPJSVXG+Y5DhjbwPZo8B6Pn9RY9afnDUP75
FgqL3PhwqdgG75nLLaT4rcbpmCCjpEJObVoPpRXt9PEdqIkFh7/ijjGpSpPYG4rDI0G7KqRkapxE
DUkolVs0CJkZ+Oy9omNzqNyTqzTP9poJz+0gAWJe0UZ6rHdLlZzrq/jiB1iTx0uSGaZoyQFzGLUd
gj/IoRYLfj+TZ1zamOwnEuroT4pFVpsWdO1W8GLTK7J2dKo3i9Rh1+9uS1QEFNPhZFMUnISrkkJv
aCrM9qF1a5bPxA43zl5Bgq4VkEF0UpeWd33ixBe0eeHbBhov05d1JsmVDdwJsDJUJiDT9hVMEHJH
YoMwEsQeoUjqHk0z+2kZL1bCvHATfrBgI2gBbjaOsnBerroB+BThmiYkhEAUl6aFB5BEbVWPAAL1
nbZ1YteGqWXruKK8YILRh61gUQRgbgs0RB4owxLdrGngxnda+ODEqK11+mek1OQ35Y+xBZNIS/52
OJipBvJVQQ0gAq+RPL6lAudXvdNWaOAC2vRe9SPUWZJLwXOjPkkP9sr/0u8o5hSrxTv++p69tDqp
aliZJDWKhVV1169pue4N+AZ4Sw3Pxk7UtfVPEYO4i03l641FUtHW+Z4g567zqgr51rzyMavvzKPT
rmSGThipfWr35Qa9zNCtoacOVvL98je9jruXpsVPO9vnJLPtzO/gjNN39UHZmwdRbc131VL2JG6J
y9QNdUdoomQ+qDhHk5sYVkQlVITAtb7z92Tm0dpxzSdMuW72sBTu5hZ1bmyyKHgu9Iwq2X8WdRfu
6o25lfdLZmbyYbEo3NSh9geJ8yTkoTviV0GLncEdt9m9+iv/cnoJtuYa2vJ1vWuA+hwQ/xPz2vbm
9gGZX+Jv05MEoKKRlXZQab3tZ3wMd90Wypytdbht5vriuFzh5PJvTBguMh0zNrw97ekursqlk75k
QvzzMw/My7hjwgAT7VbbBu7wSn5vHrgkN5prb9uH7h8kbW+vauZCvlzWxBuZcUgQFsRmsVG27TPq
seFwEAEG5L6rrpPHhI5D/L5/pcdVPafvl0i4Z9es0a3WKNVq5rTW1+ddGkajWDPzF4PyHPe/bq/w
OpCxwDMDk01NrErpY7HAvpJeyj7blzWkMaD7b5uZSbAv7Uw20sy0oItM7MQf+zXDhjv/KPhcR9ED
dPUtk7cLgWRp5yZHO4pLJgXfFqaRw9P6ZkByYU3XD73LNU3eJ0WWdtWosSYRquSH8MUo4ehiTGH1
r1NGG+mLx6Rs5XbWiqLpbfOzB/vsy02uIPPkg1nzsN4MGWMCwX2afVR5kp0YkFS0F63GW7/eNjmz
p7ZhUKgxBaLpGkYFflpTgn5cOdZDCLGHyqTMbQsz7nhhYfLV4h5NCSCaDPHFfrtOAOtvy0i37zK1
MxeKFOKPmlw0yGBRgqFhSd1r+v5S4NOTLYQgV77OVKAdooj+UDNa0CpL1/bctp1bmoTgpBy7yIhq
BoLzH7H23rEXioUzORAPobOlTINvR7JiBxgo19J7f5+tkSaQD9E2dYs1mpti0hSma3PB/+c3kLDE
NyEyTescxmB7sHyygV7xA8QgPCwASrWfSpgvOMWMp9smj3KZTpXOMiexQ8AbGAsSTEu9ybCz9trL
3ovFpCmj1car2rSU74J6bXbph9veqIkvc+UjimVbKC+g1Td9+sme3gBlz3F4iAQZsnEQ/xhe20N2
EBI7NBK5CUBOPVAo2HZr7aN9p+6lnf6U3QUfeWAIfa131lq+WwqnM5HHttCZUnUK35zGyY4kYziY
UIqPqy6Kpb2c2fn7FLKw74NRZ09BAM4UXpZsdG9vx9wHh7FVpusk9CundVqfghqwzoC7wjHrF0eR
isex6tqH3JaZfO5sZnVvGxQhbLr90D5rOm8pvGyaC7a1k3e+DOloaDhQajD96sAmZDFfYW6BHD8y
nLG9bXFuY3m28fRGiVxFyOsyx/BNuQ98GZ9OowF8+hhYd3Uv149Vpsu/Ak3v7kuVfvFfGKUjxQod
6gvTS75NNXqjZjOulBZuKigRS/2ugeJHZ/wzpvx129pstLDPzIlwdZZHwTQmye0Jc4I4flybbq++
iaRBAyHKsdHX5DV4WAoWc4HdZmdtDaEHB4T5pVFmFo1CYYYK8oMORr/CWvld0+70FraA2+ub9dIz
S+Kfny2vHpGizlUsCT6oXO03Iz29JvmadC+3Db1l7VP3RMoV8Bvhz7li+g1Dw8ibhOhgPxQfw32x
iR9PIY21aOtsRC9BOjrUNISG79vGMsi/4DhzF8v5D5h8yRLwfGiK8BTBHOfb+7AzFzZzppJOgfJs
jZPvpmsd5y/FhPUeSg7tc/wOljJX2kDHqK9hUd7UL7x4N+ViJWrWTc8tT74jYmYBWs9YrtcK6X6y
be/UL/VqBU8OTzRpzWzkUko156TnJicJXRCPzUnKMZnAKyBBJ1cbGRzjP277zeLKJpmbk2v+mBSY
6ZA3gDPHjY9gVqRN69orbxXt82P+sAhIn7tEhRwAzT36ArTYL49FnDEClYi1lWrxpaGq7VvVx8JK
vzOct/UgPU7sFO7SJar2uRDuiIY7Z16jrzhJTfwGcHgnXDQPpI1/em3D6MXIPkapeueDjA+XVG+v
sH8mReFzg5MzkWfjmCIHLl6JBSiCwDWPpu063w2AcMG6WDefvSfnV21SQO0+Sy/pD9oLi3jYuRh0
/iMmp0YLx6GOe35EMBh7sw7WwXCAwquwFvoWsx/1bHcnZ6T1QVR0YrGUUu+zbbprhI7p4ltq7vXG
ptIYoYYK/H1av2jHKKyS7M2OAlvbpgCeHbvMuuy0b8arB0+e+6fjDP9+x98m1Ut/DZsy9wYJrkhH
hwJy2EexuhA958/h2aomvqn0aW1rFasSF6EWbMoP7bN2R69ulcCUDH0QVLQu1L7rhfMvXPDq3jiz
O3FRJk9hJhWRTSDd5ZObvHfe+Ttm7bb5Y3QXbOALK04LRtV5V/m9nxOX9BsjLKMSo/pugKLKcat3
+qaFXPCnAYkBbVmI2k6r+hHSR1FQEW3ZxB12+YN5p95LL8WH/is0DUufYGkrJg6sVoPnUCAWv6p4
FA3wNx+uP+aP2kf4AxB6WUJDzx/N3/swifH04qI+tvCrRvqUWQ+q1d7HTbuJwnJhx2cK7yIS/bY0
CfPNwChzJzzYezCP8V14dDbqQXtRP5er2k0eKKUu+NXSJ56EeNvsTlrCdBdyhd5XyJZ38X48gMqF
Z28DJeu99nC6V35JR3ig/LXz47b1WeM0aw1Fp9JJ6fbyvALwgMolxXjbnoJtphnqnrnDD343vgvb
8p/OYRKsqp6KoF6Igao4plfHSTwPwH1SmpjiVgKtp/AIfIsgCBOFmz8FT1BB7iFPgKko/Rw8yut4
La2ZDIL2aQ8A6sn4AHPfUsFpBunI9z77HZPvPaKxoKoWv0Pfwf6JmhWNni2EELtgYcVzj5RzQ5Pv
DPeD2sQyhsagg4DGH9/1DZigWEGuaJSlvVosSYTMh8rfazMnfUG0yZsgFXvcfj59q38ka0gk3HJj
fFWOxjG6i7fJg7yE3RQR/sZ3vXqL2WrWhCo2S97aQr/e35iHaivtkk231w633Xf+tJ6tcHLfjOpJ
tUmBREfHpxZEmnty9QP8sN3aWxmv4WKOMG8RoRDR7JVhJ5lcP+aYel2YYBGKq7WYUijc00MKVl9I
9uavSzWDmb4rmTxvL3rZTOZd4ebbWAtNK0/+TajzZ20PC5j8NB7NLWWKYSn6zUR2RybRNGg/0n+d
zgoOUQX2D9oaTmW/9o7QO4hAJLk9CondhxTyy+Mfa4+TM1AplxlNBKECYdQkBuWNUsW1qBe02/id
svqnR1CuRxVyY9BbYexh4faaeS5cmJu4jMFkdJZm1EPytHxx/G7feD9HaUnxVpk5BxdmJn6igyYO
EB/gQdsoq9SDXNREDeT00NtbWX4M+i+W9TlBUEHBdOws6U3O3Jei+8DgO6HVuaryeUGVMDaN1yio
mWRoLRlF6ZoKkBV4MxfO4OxKxfQKLQlDoWV/eYfkp1ixMiEyo+4o7myUvbVJ76EKJhv5czGsN2f5
bWwKdaiUiOuZ4LniqHhsHNWCqAJwbxhfbi9r9iScGZp4pap2oQW2mXBdRRsEImCGWjhss454ZmHi
iGNbWl0VYwGaJlhAOlie70b//f/fMiZu2Pn6kEHWNKw6OMdNBVLwhRA8V09hdkdc4qzlGpfohMlJ
8xOWEf5S0fHwN3DiJvH9ID2bv4x9uoMJgNTJWie852CAHtxIPconBMaTY7O/vdi3mtvk8rn4LZPL
fOj1wDDEllpAwdR1DinvWu/W7Ra2tqMFgjTKn3RjK7SgxQ8bf51QZEHLym1/1R99xtjRi4Du9DH5
1rSke/F2eaRk/qv/3q7JaTHbwR9K8UGCAnkUikwV/U9GlRdO5bz7/o8ZfXL1Q/AVI/HHThRw/gen
n87w7fZezxqwSBlpjFObeMs9zgp2gWqBJU3DEbIXBo/DNPwU9KeFZGI2ip3ZmLwzBNFflMfYGJTu
HsKxTa2kb3y+NbQGt5ezZGrywLBO8JDZFaYkI/1kmozipfHOt395Zff9tqWljZv4aNQUQ2KrWIJY
7uEUxo91v5TUij/i6hic7dvExyCqH8ymwERHW1iXq00NeZARV9sWKsVChbFNWTh5c7UGEJGOCksK
Fw9TuJeXgJ1YNdRhuLWBdMSqB2uSutmd+mSujCNETy/W8xIScy67vTA58Q7Ayr3OU20gb1CZb9km
W8alV+ZT8qgCc5HX2muwWawCzPnJ+TonfpLVThvKwijDBB8BwnnxHqgwPTsKxi9N6jKxCbkAYxmL
WI25ou7FeieO09ZJUzqtWK++KQ/Ztt2H9xDcPAp1vPwx/wgqnoQpei0XZwxEsJj60/miJ/7EIy5M
lQTLcZh+ZVQOFuwI3jjar5tTlUACVP6EzfuzZNJVG/+ifyVwlaYBj50OOmtyg2lV6EBQiHG/Kt2G
Nm84ovkkPUlLnYHZVPvckji5ZyHNUuDtsUO44AyUeYImuy9HIPD+vQylb4cyOCzfkKG3yrhOFWvp
AM3dC+fGJwdoLNAdS22Me/FKNrb6r+Idalj77JP6XfV32TdlA9XOX0z6APU729zJGQrGrBsccWz7
UHAVv7SQA98Od3MPJgcL8DY4hmPwHS931e7R4Ah9TJhq91U61VutSg+mDIl+Qru11tcQyBzz2N5F
Yfw+iVgjbFkuhA5/PkDBWg3Qhg7zDSJOXf6QzC47eN6gUB9940sWtodRjl7/ZrFMTlBRIevGXS9t
cE5kudFZLNTNm/6+PQhIOu9fGvrWR3W/FOjnXfbM3iQmmKNaMfuDvejQfMu3sGkDzhk/Rqt4cVx8
ZhbtDRbq6NBv8PCd9nVTDZoix8KWeBs2704v7VPMYD5AP17bykflIfmavy4F3Nl4azHG+B+jEwft
5WAEiYHRPj6hy5Csi+zJ8/+xuyVIqtipqxh3Zmjy5aDR8qLSJ2GCi/OogtL0wm495sdI/ZCqmWsM
CzNpsw9EULb/s7LJp3Niu2S0C4OSlX0oYdMdIJl3lOOImIqR7ErotJzmW6EMEDQ7e6d6WnDVuTzk
3P7kOKSlHCaq+Jz9Ewn5BkTzC8Kiz2TFbrSPNtluCRU3f2H/XvGUKyaIaiaPojcH8nZonbz6LyvJ
rVdfMqan7W32sDhYM38+bKhamRBhjNuYBJ9cl+wEOqfhDex1Oor+h2h86vvlyZC5SiIjhjrWqKaK
CtHl2bcg2msR2YR9eQfFPNdztS0OwlL8VyH1zJJ6aakoFceHcwf9sQckErRts4tfkRJyrRf/+fT8
d13di6VN7mCpYMhwEF9O33Ub3Y0+i5oQshqr/FFkWjFquOq7Bf+cPZBni5zcxp2th3KUYzMcVlaz
yg/51t/YP+pjf/TuexcKw42gARkIquZSGJ+NOme2J26jyLVRpOJTyrwGfwSM8u+0vbfuvgSP5mdo
0nm8burHeLtY7RMbeRWFzgxPwh3L9eoqxHAtXq5uhlwi8749E02G2/6sPgW727ssotote5OoN9R6
7QRioQ3QgMb6lKWwOFnpqkTbJm2XEG/iBNyyNgl5WaApgJ6wFh3Sd+nGO3xv1sk72GQWx7SWnGcS
3EDLBEaSYakq3+lJDWE6mlFWsYn0YddB19558eH2Ts5HNxukFRRrYoZkcvwz5eREiUECJyM+oW9Q
1bwnwm1UxlUQ+sBnwpXxETq5L90S3nnWNJQCTP8CjGTibvIVk3jMWghKkMpYIyPKtBFP1w03GEOL
hc7gDJW4+gRpgrO/vea5XdZ56/H6Z3qa6a7LOAS8T0ErAPZ9u+TeRDRDy4x17wSPPaiTEGEO01uY
wBUHb+pBFgRPjOCqDOtMoX22FCd91BrkV3WWoVGW0kdfRVAUv9qNatnr2+ubuyLhdYFZilr49QxZ
6reKk8M5uxpVCZkN37sLYuRqbhuZTZBtDeovKrWM/UxBVp5aJaEZ8vXkI9Kl6G3Ai/MGsjZ+NQfv
03L/dm4TQXQx6mPoGuOTk8+GPHVj5SoyAXbhbfSRNCdBvzFcInaZC6KcBHETQmtGPnzpHW1QqRLa
m5x2B910/UNrfxjiCt7ihUxqbjmgDDVGxRQQctMHRiUlum86UNjmGQLphp0e0jx/rw1Lyf31emjE
yEwS8pph6nTa+QF+l8MIi53IM1FTa/IPXua3z73W6d+sU7ZdcIvrYIk5eBjoRcvgN6a4zcHzmFj0
UCaFA90Fp7bTHp0XwfcQbP6c7wFT0IfRLmDsDoaNyy+l+FqsIDOGqUDeD4mGwKH0z+3lXB8lR6Ua
CebY1lX8bnKjViej9foR3d2gHA/BMB7rsl2IRjPfBxM4Nmyhpglq6nIVKgMXZtvCQOCpVJx9q1vF
MkJAlQnXNfTUifvnKzJF45yhasA101AUId+R2ilC7WHRHOzOfIZLs16IDdfXM1AEAhAdeodVTY9Q
Gad11kD6A//SP3L7EieI9pj2Wm5fx+wvPpCYx8PZTBVvmOxeAz+tYxawmGj6L2f4VfRLTjZTImQx
ZxYmCV2uloOSZlgQ78cM/oDtiEAysa6C2k1GYc7ZLA/AzWTll1YnjncylCbPBDsLna+Xk7pPm/xO
KBMlNVxCsXeUMyBE5XvEBm+7x+JyhbueVZNiK609ngQobjL4ZGtbjzngXbwTuRwKfcg2GT9hIlms
CFxHw8v1TnIBVaubSov+s8sDQyUqOKF/zQKN0j6ingsn8XLGNeuqZ19X5Apny83ywUB+BXHJk5/e
t22Ldm6KwuWwOaFuoOXmAmvYzPOZdQrCR1PXmI+dHr9SsgIf/hi0HN/w0HAU2qsYcmAHoMEgLw7k
zVQ/Lu2pl+szx7G3Cr/p4eRz9aMqtEtH81ja2++iN+5DOb8KTve5BaPsUg3krXh+mfVc2p6czSoO
7dgxsQ0R9raz71Diaymv/5CRs0OeaoMUi2hoiWlSJ9n3QJsZBUeTs+LqdSvaTBYz2ku/at7Bz77A
5DzriV1JvcUXEA5eIt9lP5fmQXmbx1Q2o/0cmt/+F2bFYm9txuRAZxCbQ8HNZggaNgVB+dgNN2LG
vt9AeW4ByV0GvM3cxRfONjnLWZnnXm2z1OQQ7hEi8zeATQ7Ftv+ZuUtxcu4aA3whKpSKpTKKfelo
ka7Uqlqe+NixGq5j1KWalWNX6q4umuTeb1EDWohUwnUnO6pBrEUyqECBcnWUihCmIiVFRLXcCtK9
jDJi8AlBhl27W3bmuYOLNY4uzwaN/00DVKeOsKOhZxPZ/s/Wt1/CqHSVTEO30Ua9F9HNNo9/+GTe
a1XKjXUsyR8GdAJvL3omTDKcafBWYkboGrRwOkEEY/QRgCgJHfe8DOR1nkI6g5JPvbC/c6YYgAK6
o8NiLk+RblpjDJWGYhtz9CcbVZX01VSCVwA/SwXumRAM58pvQ5MQXJH+2p6HIQNyF6vy3cpu7ls0
eSujc1UrW0hOZp6djhjyIfeW+es6IVbarhpanzG1r46zQjWyfI7vxr387L2nwY/cSvyDF9NRf3f7
080FHo1M0nibo4KJaRIO86TJ8lMUkqpQZJdWcBTFz8FWFC7BfP0crOPy7TZzKDUwUbDzkP/rV6Te
7RgzIKdK3aqV2ic1hqA5tlEDN4bXvOr1hUR2JlcWi4MpXQyK4YeXESA7hZLQMCN/zWQIFxGvjKou
/Auv5L3J4BLAcPUq3ys1pSgzBZUlIzM+aE161FptVaULoMc538eEoKs0bYbfJsEsCxU7gW6iW+V1
uVJbRno6RGHN5OW2SyyYmaKCRnpMSViymCZG5l5elXLvFoid37Yizs80Tp4txhK3xFmK04c5lKgh
Vvryc1x9lCr90QlroDvv/PBTt1jWmfM5UyM+UXmwcIfJ3iHg6PmnxuhWUgDPYCmtelQJ2+S043JY
cIY5j6NJxzAU7xmGBCemjLRKtLIkafRsG4oeVBQ1Z3178+Y+0ZmJafEfLSmzM2VMOBJatPEDj40V
JD3b21YWFjItwnXInzVWTXIQ2KDElXzXGNJSYn/dDXe085WI6/TMDXxeoEnZshI0vHZ6034d5eyJ
AcNdXplbOybumnX13eryQ52fFozP+cS57UnoGxuzbBykSiAWPMY4uqSVbklKn2ntwk7ORncHLrK3
eiZTlZN7uiyysqhhToaixUhcZau76V65k9yOQvF383v1oXjyt86Hv/l+v41OrjCzNDIpSkm0vN5B
rHgPT8xCcJ1L5KnlwUTFoOjb/XX5+ZrO6FMLgcaV/FKvtc/Jc4Vi16oMIIdc2T/i+37DhK6J4Ini
LlLBzLjnhe2J6zTQCI19JmyjaZP1307DEvBz7rNdmJh4iArJVtmeMCHQmP0aSWchI+C43vv+lw3W
7QVU5vs/H89wLoyKdZ8dCaUJJMVMRU6HPFGg07Cp3pkVUm3ywt0/u4EEQ2oi8IhdlZHU0EMe0CbF
QXlw3Zn3wF8Xgvz8Bp6ZEEfwbC2I1QJXMDBRr2F9eQ7vgu8CWZTtu+2wTr8rP7u7v3lKkYv+Xtbk
rMUGHNhVEFOkMD4jjfet9sufvaQ+DOPpbjDBodD/CVAC0KrH/pTtTuZrp5bIf0ubPz5+/A7oe0ye
1dcltEiyynQ4sXbF+e6Qnybtl9sGxEUyuUIvDEwcRarHvDUHYQApLPiQV3EL1DsNDye5Wms1krf1
L1tfgorNeQ2iXAKiCpXYFUuxF9dJXDfo03UBrIBIQnt/PoTKk8aicafBuSzKtZMbNA+q2G5zKIpP
HhoFHZ0D2mn+P6ORBQsOerUYLFHtNniu6cyDv42Mnflngyogna0atekmRStRzVH89uwPt7/TddkM
/gSKm7xWIA6ARG8SRiyHyrNpn4CxxPr7yJBctfjVymrumihi95226YaOXgWP/EBbL9gWf/aFk2Cb
jgtFXMikZHOajSi5laFcilh5p2/1o76h7bsuh3X33V6Vq+zob0+fblu8SuyAlQFbg6daE/DFqUHZ
RyHMjwpjFUTfQuOrJT0Uwc/Bt4RE4qqwF5LVqzOADduADIyUmIGgaZ1a10sIgk4x1HLo0W1Dv9Ph
HKvWmem9Nr51zFpEKIcwZzTIACJ8e6XKtXGEcmle0FagsHzVbBpH9PzSfLBhCO6eFTS7+jFAV7fZ
p4l/lFqV5TLKaFobK653GRw18P6tNe9dbZ12Vo4CeVWuw7rdpP6d4i259tUDFvioA02kGAoTZOkT
p5MG2/CrtLdXRaAFRznPEfiQkFAu9NLb2r3f7hTTahZi3lVKpSKBAQud6BlAkTH9+LEWjb5uxFQP
69MPVfaOCNMdex/p2j5xCvf2/l9lwcIYL2XTNih+XPWq8lLLW7ok1qpslGyrV7KHQGis7VNEUReO
8MxmCo4V9lLTKCZcIXLt1I9hwkD6tAj64EiTdNiEepIEKydvm9ptTGanGCnV7SVkkTo9vwzM6ei4
oJygMns8tdxGyDTn8CjCVByNzqsT587pQN+2eOdAywVxsiONCDqkaZsjZpmCcKp6tEjc0JTi3DVG
4wRVPaIo8kJKq15l7kKyGz5zEc/Ua2pa4LNCaS7VVq0Dn6outXsjVT54QdS7YR7KK82oYBCgK1Ho
QHsZa3kCHHHsIsa88tMxC5y1UljmLoitr20ouUHif7bieO23Y7+QpV475eUvneTBtelEoTHySyv1
Q5ToaBUavC/QwqnNcGFX5k1x39NlIgBOO3OoeKK3EGHKV6V+00fjzvCQDBDisYNRLPRqZ8IPHIjk
9yQZ5N/TXq2eDKkEQTBk72pIfh0k9AiG4agVnr7KpHYbBTLAk17anbrTwpZem4YPlma0aRAkuNMm
r3c6rFWg9oAzlDR46swAFTijuM9UY9vK0afiVNwNRfkEiuP97SN//eCgTsVgDMw7SJdpV1ymjWmo
eNhgrLIioibffFVM7Z3R9Y+JV67tRnbLyLlrKjqV1o/Mrj60NOiZRClQY+2fGwKTYi00T64/ueCr
hQKFMETFcIpSRS8wkW0mnWHm+doyF6TpcFD6iQuaYuG+uUpWhLyQeEQywsiU7zS4jj2luqwrEWCN
P+XS5zD7fHtzr/98wdlKxqUxwCwav5fJuqYFcat5KbB/T1OIZoXWNAdFif7ilrg0JGLeWdY1gjrx
lIEnIml5sHaa4bHpu1f1ZEQbrZcXrqTrWwJjaAfykQBN850ujXXxkLQZAqmrVDGSu1Exvecahp6d
lelLDAPXxVQENtEsICegl0Y9fLKDTVA6Q9jBVxQduo8K87rQbbx66+8G46yGaKYszV9e30sIklDh
hxfMFPRck0u+NNocmd9cXUmm7hZ1Hqz0PjitqHAedAkGBd3rlzgjRLS8SCjf4j5c0JQaESuZZlyp
mWbooZJx5aHzaOTtcw4aAiB/fm9k5s8ASb+0KpfAbteHjBAOMkqB6Iv36nSdbWiboJeJq9aQdyu9
LjZ6Vq4DHxbofFQPQRFDRx28i2J9k+toOCdpttFJBdosc1uZp1DrmE+SXi/kute+ZRkQCpNXaxwb
Pvilbw2hV/ZChxvVoAiUhCxtT6mXbxXVqxZi/fVLmm0XSo0IO4ESo0JwacpuNH9An1lbrQm6mDlq
634fQ5jh/5CDTe3Kq/znImnr7PrOjIrPcnZQi3Dg6kow6n1VPqtHfy/KH6ErO6voUXGhrZTWi8/3
64TncqGTPTXG5BT2KjbrtbWSP1ID8Tcx5HL6thI6UEv25jxLjBcgbQptzlVlzjJ6RD+EZ8mV+k73
s8ItMuTu7bTX3CE3h+3tGHs94Sm+45m9STLSDX6BCAf2qk3wDGC9H7en3PX6vRZukq20gX1xE/mr
/rRx4rUBR8/oKuMme1luw8xEK/FTGD/gQAls1MSllNBW8jpEpUGwRtSCeUQQNtir9lvzXDwnL9Ki
HOD1DXNpceJPZpuqdZdgUc4Z1iZaFeWfJwiXJibuk0SVL9UpJhRpaz/S6D3kFEY2gloKkJ4xuPWv
cVNsg+Mi3Hjek35v5+TLhmrelGWBZcFpFXi7sn4RdkNXOWq/NG2ba8faHVbZ69IlsLSrkxtO1Y2h
VT0isp6iqk7rhILJ+rbbzpmADxD2f1lcodMuoVflXSSJQNCEbbDKgj5eBYpcbm5buW5nczjOzYif
cRZvkiKWtZM4jKD+X9BKO5rr/tit5fX/RiJFeML0IhNsg+QyDMOBfLk0FlBorcaRbfMbxrU6A2nM
h3wMVoZ3b47GwvTtXCQ9NzZZmVy0hh4PGDu13+LhOQ5/CqGv29t35YCU4KkwUfARRMlX5QirSQx0
KOkPdryKH+so9r57Rq8dDAiwj/5oefaCwatFvRkkcupoXtLRneygz7NSGzIM2la7t0G5R1Xiyn/8
1phYmWydEqROWuVY0XflQaC+tJ2glFm87MSvvfCHiZ1JOExlYwgLKDwFpC5cacwLxi511KO6/VcP
cQmbcnWmJvYmwbDRuxgFZuwpdn0nIXtZ+IsUJFfJmrChks5SOBAwzsmaSBj9tg2w4X9sNqd3Qeoq
a4GIlj4auTv8ON3La3XvucqPcjF5mHUOQZkBAlJHCmESlejuDs4JQqaVrUnja+gE6Z2vN3nkanni
B+5t15/dS0thGpFkTKigXZ5lv/GGdgh1XD8LV6ivBsDzblu4nhhmK9Hlg5eDVx6MyRNnN6EZyCJE
q7izVlG7Kr6NaJK0d8k/erY1UfIFXn6Xx4ABtS/et9u25w42xU2mLYEY8NyePCuyLO472aRGPDS6
Gh6MuvRdybbKahunVEdX0I2Gpz/fUd6ZFMZ1ED2oHE0+X+PBzROrnOlOL/21aiT6zkGW63B7ZTNO
QnGL9AOsrMjrJyur5Ewa4xC6DjmXjsCU3pnheBid7PW2mRn30KmRCBZjuB+v0MzjqIZSHyLlBk7j
W9ulT7w1lsj5Z44aNoja4EBAGUz9HQ0Ovt+J10lWmXnj+kqUrrSuhcUyB3IZwlEOvKG0T+2TkuVg
Zm+vcG4jeXsK4h/+uuKoYT4n7CU/6VanggmLsS4/VGON8qsRR0tliOsaDEIyvHgEDzIVwCv1zdBP
Ah+MdstcLmPc41rfiOHq8hPXGlQ1zi/oJNfeY79Ubp9ZItMPCk0U4NvXPfTWgYKxhDhwFbanjVwU
m94yXK1dgqJfpQWsTmX0EPQ7ychVqnPKlEFTC8zYCkOysP4E0j+Rqq2wvh6XRA5n9/Lc2uRyo0ba
Ug7FWrst71U33jcv6VHZS5vms4K6gvKQvaRP/7nq/s/3/v/6P0/P/15q1X//F3///ZQPZegH9eRv
//sh/F6eqtOv+r/Ef/Y//9r/Y+/LmhvH0S3/Ske9M4cE94eeiOGmXZZ32S8M2+kEd5AgwO3X30Nn
Vqcte1K35mkebkRFV1TLEkgQAL/lLB+/9L8v6tfqWvDXV7F7qk//8sMX8fu/xg+exNOH/wgrkYrx
Ur7y8eq1lYV4GwRXOv/lf/fDf72+/crNWL/++68XJisx/xpNWfXXr49W3//9l6ZCJR1mP+82zzzI
r7/YP5X48v95lv/ayRZn8M+f/Pi916dW/Psv0/yGQBdFDlihQbgVcKu//tW//v0JeCt4l6LujaLf
zHyvGBfJv/8i5jeQF2wsmVl8C/sDX2qZ/PsjnKXQOcMRMbcb7b/+noQPj+v34/tXJcsDSyvR4q4+
nmcoNaACAClZFLUc9FkME/f7Pk4eMrQo1DjTg3Fd7u3lLHMvIxL1MBOczc0L/5x29Un54e8R556s
g1apc8pOQ58FSqGS6kEbQig0sqCaPQtVuo/tlnvzmPbhrDLmx4Ds85gnd6lKnmsCfBpUPMg6XthL
uhae5fGnudpx3uH8Z+nqdwT4ecCTV7xdqmTQVAzY+/XKgGhh78/ClZ2CfGTo4EwVFgd7mV7BAZhH
xc1U+NlNOXpKJILZ2bGGHuw127tRfBnXEC8Blj470Ke08JyFG/GbVFsk6dbtF+lT03oI/3UJcHnp
D5qXJG2owRmbkFWhIunXA2M3+o620DTPNNKFimJyD0enFsB4sdbakDj+VEZmf0iqy0JHNuY8Fmmz
MruDors+uyweqgBgUrv1K2eNJozhBGO9GQIA2eF8lVOI+81Psa6XOaplAEQoXt018Pwuwtq3V6AJ
z9esRdqKCg/N/kQG1e0kA/vSiEZrBSzYM0GRxKdiNa6AvQngucRv7UOydS+ctbwUxFf1dQ3FOWTi
MKij0KsKhjgYWaS5ATB4o+v6k7HSILxuXFv9Uu1D2XjqTtvOHlbscgiKFV/pKBEsnKC4SPq90z/Y
GwK9WFf1xCqFwDisNJW7cbgx+cJ6Uq5hyjSCBnJo76bAVAPrjm7Uu4l5GV2MoeWr6yEA8rMaNvVN
d0GXrR+vgHuFpX2Th/YzCVXuKZ7loze0LHe28Jhf+rZPLd91AwoqlKZNPqhJkKvVrYW8Sgxf3TmF
1+IS05193/azek0QBxkNbM2HN0O6oXv1zpW++ZLdsrAPxzumhmhRz9T57oD7mI3YuyU75rfVRY9r
nG+Wh2mYBPNKhz5LxZY5MmGM1V00C/7czNfE/WFZbLpNC2Yqo+vpuQqyYILyVbZg4zr3Id3N6JL0
YHcbXlxth3sNzGftKgvEsuZrgOriPpyWVpBd43nIl9mCpozEnu/wX0sT3l0kyPlO37e79Ha6Eolv
L6awXpP7Ztuv7EtlPa1nJLTr0YWyg3qE7mvU15/kFm3uvXOvRgnduWBac+UALlL9pIOmVmDlespj
9QxfXQ4pPa89VlXI2+c+yL8roPnuKJjoU1iE4DvsBx9VdBGSCBJiU75yL+GuEb/MVaMywK/pULBh
XpkELF7Oui7IcIpN8kSSMNmbYSshz+dNV40Rar66FfbR/UEh1cwSD+Afi1+mD9aL4y6s9GqkCxNI
pJ1xMFB46w9tMIIdPptdioXe+HRwwYm4l0SDg44HQl9iMsAFAy0OiebVthezWxMfQPCeozjaLTPo
9iq7cQvVTBu16Rq0KKyI5Nkp/Kn2YbdnQ3FShvxZ4mko/nQpi0jzk42UPvp0QfLYPBSP7araWJhU
0ga09obbWTjNAmTK8Yb9tOiDas+izk+CDtKOHRRB54S4DKa7DuohcCWnCW5iWIDCARoHyCsw7lgq
S+UwQCErTI/w5FjBqgnN8iURa923NtpTZx/FDzsUIZwX1s3K3ml2oC+a+M0gVuOP3Az03oOyYp54
/YWDZZteoesrUj9LL5vqprUWnK5ABABdpIx96Wsvqi+f1F2Gu29gNvxaoUkdFBHtH6Dr5BVPDUSf
lQD/i11gO2tnXwc9jlcoZ4S18GSx6nfSCQQJqszwRITzJ7nS/VlKg+dQSoCxUKBirDdROapfSAEi
ehqDZYEXQ3WlWwdE3j7arvaAc9kDdVF7YpDiXYDHAxbtuB1+mJe8COY7To8jXE8fkyuih1nj27cW
VCQhybQkXvFIL1gIitLOoF52CdvJHbYGLPY8YnvMvEDXGyTPa45jOWzupwtj9IstAyV+DGFZeVlq
x1leKlEP47rWYWvsDxc498UDx8rE8Sstv9+JG5GEahw240qCV8Dtrd5nvikcL4ZCki0uyjooBYp7
XoHdjNwdXSQRKBtrUfU+KnKOj8avdVtWK1jfelDpCGl1NNQrk0Sp5tmvpgyYuUyv0YCyC48F1aI7
B5R845mcvjktuHfMpnzoT1gnVVeRm3YJOS0SiGO3dW/40dqL43Ckd8oFgS57612wXXxDt2zLN+aj
e4lL8iFXol5U8KH3f2ptE5weiF0W5Axs/q0j9fni0JNDWoa25ilJZtSM0kxGQKuGKN8T31yKzYsF
lRT4ziKM+H8KW2ZO89/DzYniuyJm4ox22rmYi2Qrtgn85YfltDcXJCpCrJxAid4Fr7+Cww/B4Mfq
wM+o5f14J5m6XakxRNQwHg+sNbvTIzjao3SqhDy0F+6623NUnc0zHTnjqxD03ainmohFO1p2M4/a
/OBb+ziuE3gxFl66Tx5iKKOCJzlfAPqfC4hDrudaGo70bQ5enbuQq/LGhn+c45lo7NjrYaFu6ifq
F+v8QCB/4q7Gfyrg/2uaZqCWBkkJlG9OpkltwXKMRapjmvpQfE/DblOC4jgibi6W2fq8nvLXU/R7
xNMpIlPfNKmFdWdeO4sp0DdVUF2w13xnBXRtrGxfRdxe4kUsLpwHFxIw804wMs+5sXGsxx6OdB9v
yt0s/zrLdydrqCm2Xqp6buWTq+bZvHlbSv+TF/6FvvG7XfUpJdw9SZ6Kpyr9mBTOX/qZDyrGN6R7
KKtYOOHgsOrMrf2fCaGi2d9UyzaRdVozHHZ2vvw7IbS/AUqBpWbA1gjNk/lY/JUQasY3QAbxfwPe
hW4u/vVPEkIwS3Co/D7jgIOBaqgDJBCIVS7gnubJAVyhPNmrDRR1MlSCoZpouDwE2xHeunrbOt0P
AC0qczEaOeIXVUwIW9mEaqNHKarHgeDxmASyMWdMr0OTJrvpcmmjvmi3lXPXpr3zIIQsOjieZ1YS
DO7Ay4WKkw7JTqNJ8Z29VbLrmrEGauGCSfvK7VUNbWqtxJtZgd+zEqDiQtK91ugM2QdkSGuPg58l
LtUcRlph07V98zLyurQOVFNgyQD8STAoJpu2PSus+hKl7CHUrcoZ1qXjTgJAbs224ieNOyp9lpYV
X1WTVLMlYVLtFrAIi7WErhTXiZt1I4ieqNeGkyW6GlQtl/RKqVxuYsPpJbruIICYEC1DllW5xIRb
sWNnVUEea0ky3m1NZVIqaAmmAPIeaV+6+nSYYIBs1EeAe8tav9SGxOBki+4YqRHyqI2Zd3uVCmUU
1DdzhbsOtOoTE9l75+kKZUbnlaM9CedGrxoKXwC/T3V1UiMuUdbpN4qWs0I3AjPnBrSZudZLCLeZ
HXcH6pmMdskPtc1c2oZGo1biRRLTFDeGhC2d4vXT4BTWi8oSTWN3qOglXQZlMlEaddDYtgRoZFYi
Vjy3AWLQrwGVaHasmup6KylvQTBTncs+qSSyht6sGVgCQ70kY8W+N7nx0DBEg1rVPli8yY5KYwMF
bhdjsdEmIQNXKw3uya41lnCIlAFxGV78Tke3SeYaPmsyFxqqtbVU3QaQ2FaDX3GdNy9NluebjibW
CvspBobQJnAscBrjXukUnXiGdKx7i0pkoBkKk9DJgViPL6CyHk60iO/bxCofBOZa9UbR0MtaSTsK
GHkh9wABg+CISlVkyoo9sLhmr06by9tYg6G6X3L8bOBOMToH8DwaS19Nh9r08MeduaAVqZIlVUdt
WMSOMmwxTzHxM7uRUQmpjGNq53rhybbR+hDFsAa3bca9P1aoCiNv6N3qkEEVdGlXHYFFJphNQOnE
dgp5UyNTIy1XCtN305RcqfFgI9wVEENlTpfjQuN8IzlUWdM8Fp3fGy3COqVysIgpqfYt7EpXsdql
B12UNuDy+WDua1NkzS6tC7Kry9pYK1pMuDfUSZF7ANe7KEnkJgn0rGC+TWM79g2hV9SHdbfY5CpX
Gz8VrLc8w2jEMu8N49quBgYbDe5IZYPzKEVWXBt3shyAY5YoMmtVnjDfrI1xCzuKKvWd3Dbuh6nK
ioBYpbGuSjl169EyIMgz1PZrzsd4E+eKvGx1pbnhMwUrbUFdEAitnhM2Gkh/pk5duVWau6sWznRW
KGw7AerFKNQc6YgJTS/S9XSRK1YNU1XSaIOvxGoCkglpyCuQUSSaRJVvuVtlq8GwClh26qyEf1eW
5fq2oKbTPDmWMPRVHmtAEA+gCk4vQ6FNqeUJl6KKARJkr+0m2xiqpwYmri60S+HchEQxjYtw4E3i
k5q5UcKaqQwztbFyTFwG7AVq1XnHaLvhEsVq1W/7QbF+xGkNydWe8SqPND3usi1JVf1m7BMUNbKh
Z31kFVBLWlrw+lUeatkzeq/QLE9DJW/jcjUMKDFu0xhVyPseQ3OIBNu5lDNhbvghHLVky0aBUa4N
5WqYNCokJ6uJy9rYNG5GYlRw9Li9s9IxPUL4oWT+xKF/j9fGVIsodcyh81spXEB1s6nLlsxqLRw4
OMjv7SxXG29KS+6sui6PkdXRJEGE2Urne98qKnI2VWqFlyuMgNmfqsMzbgnFn3KwSntpAxP6iNO8
JwH+GuUsqsj+u51it/sD00YjdLGFjhPTnSsnVxy4qSSO2aXRZODECWxd0a6tKSHfu2yqrjtVrV/d
hiWOr3EdFTdJ9PgO1Uv4gBuysnIPjasaJsWpIYsHe6At6KyunmONOa1T4uM2ntwAHqvW3YD6M4Qv
oISfbptymEa/LDWR9B6JSyCsFWoNxj7mI0o7Zi8MN1DB3rA8GBdnGt5DitT9STZCi3LDrWWQp2zQ
F3gJVMKfGlV7cnJWVj7DLuGBrFth7dyqtaF4o3WwrtOSxEyWANZrQG/oCowiqK51QLEyU14yDbBF
b3IdTiU+Vki9bXF0QYqHMEvJ1jXJ+mKZtnlinoOdfazBYh+7gHYD62egR6fNsNCPyYwsWDX0Frnp
ImfRt1f1Sg9mldK2v7cXMF9YntPQ+5hWzKhe0EFNoHihBoRYy5ibQO+SJzJh18dje6SlCMYBxbEi
fBfYfZUundzR2wgAZkM7AJ0CuMKejMBp0jVKNR5n56l2ZwD2ARPyCSqERoWj0XdX5+A5J/nnz3t6
P+JJox+AFhxJ9XgUSDwsjARpN/TLbIjLmmVQ04icdVufc5l30eDPezQRuYHyjl4DmaPFd7NYcDPB
+2g66ka9gPOCXTyUjLQkMKec6b4OKurT2BWi3UCGsnUv3Hag51iMJ4bvP+8a/RELuRYwAJjqj9dg
jMyE/KJ+RAAUJs2N6yYoZk+h0mvCy6Znh8hFBaCbEKjOaPlSke6WIoagbjAqTpDXC9K99kQ+/Pnx
k68W2PvLOsnOG0jB5mjdHPXcjvIifgZ0Yk+acjH1/KIX+d5i90YjPbtP90UKYRiNo/I55cuuHHx9
2ts9si+hBqYOk3f0JjwzJXuG2hiDrKZisFU7nIP1fHXFb1qEQL072idY9mQ4LOGacRwU6ad4izfW
OduscyOcNFrgFmqLfjKOPRSGNPFdIub686x/LFH8XAvvb+GkscIm3huWbhwpTyORQFAov7YMFKDT
zv/zQF/eCbDXwHRZGjpjJ0l+PAm1aCvzOIGMV4TxUPCriVfxFPx5mM/3YwPWghYfmGdfKFPTuM1t
O9aOIkdVuLGp5vEakkmxiXtDbvbPoAXz9IFQAb4DIgboCnxykDTdVBWI146jLTdGDhnMGHACOK1P
tNsMqNC75wb8PI0YcOb0QOEbyekpxhtvvAGeOwrqovqEABXBvzPlZ14tyHBPD6mPg8wX8e6Qcsay
0KgVH2d1b0jyPSEnzV4gfRmgOJceKiVEHR3SsPk1CpzbzFfOHszn7vLkTaBandVLOz5m2LKOdjey
5syyP1FM/vnggEealSAAPvmk2jiqfdPFk3oUJXE9YyYHeCCk6L5j5zfN1NgeNFyr0KLxA+G0Wel6
2+1z1bn782o9aRf/ugyYK6MWgZf5J8BG6aYKsG36sbeyRTpBDaktmsbTsdu7uq/RmdOyyGoytHDc
/vtgmByoY5pFdQW8Yqsmzhop5rmy5VeTD7uTGdAPBchPQj5qX9hqrqNwqBVAxUI2hQ7k+s/3/cUu
BbYZ6hoGmL1zbeTjAkuhfdo4lXVMOg2cFre/RNq87IUCv5wSedCfB5sXy8dXLl627wY7Wc0pfLol
Kayjq6CG4RTbsTNvUmaciV6+mLUPo5ws2VnhprEwCuS/K0jv8yMe7Jkhzt3IPKvvtqVSFk6BsuXR
hp+Bl/dVoOXiodec5Z/n6wRR8LYobW22UkeQBzGn00hPd7K6qDLnCHuCUNMO0Ns/qLfxatZdGx5t
y3PM8HxgpH1x6HwY9eTuHJ4mo5XPo3aBuJkR7+JNebv+b+gcfbX9Pwx2EgJpDa0qTCcG0yIkjf1i
thToQoEKw9n69vxbp+vv/XSexDUVKfu4wlio5HlK9jJA/t2eHlwAtEzl6s+P7qtF+H6ok5dsoltu
l2MoqllB7kxRHf/48wBfLUHo5wDHDAopjOhPBqgS1CmSNnsoqTiUrho6Y7WaiIj+PMpXt4Glh8os
bAM+S9BC19FGfUA5ErWOkqQLGU7nP4/w5RpHAIxgEOccopGTBaCCiGiTqn4ASK0P6VK9nRXIw9L1
yA2qKis1KIOKRNY52O/n+XMgXAYFjJkXOkuYfdzCZl9PMVpQD2Oq8fummIoLkUmHorLrVvxMxHVC
gp/3MQZ7w0LN6MdP0FtHU3Kb9PQxNlVUlserumz2RcsigeamOpQojoLnUtiwSbqHPFdI2wTcSP1Q
1i3KFbqfKwihUk19aewqmpQzK+mLVx+uDkK5EOIAjvWTn95kpVaVsfSxyaDKDP4xbEauYhdgJYJm
Fe2TKAX2hHGcORYehIS2cgoYOzzsmVWcO/E+MqbfZkqDXYoFjy+U+oB4/fhY8BYea0ayxwy6h9VF
6c/sLSviu7NI9i+ePwaa1R7Aj0fKcLJ/xmRknLP8EQYDhecywBP6HV2nOHqgxsOfTHST/qkX29vd
oa6CYBEYOMQ7p0JrbKIWSkviseqgRSU3Kdr2JjmjWP75cQKAZoFdPVMeIet22mfuq7Ktmq58sq9h
wl2s0FuFiFK3ViNVrKBGguz9bDv302TOmDccQqgVzJaa+slmQu/A5I1aPwH/fOyuZ0xQCjiMvpgt
opG+7+LwV2j0P224v2YRgf/1N/DxUxfOe+Wl/P70Hpc5f+FXB84yvoGcjHcLEIhQd3+jq/3qwOEj
tHSx0sGJxokOMar/tOB08g0Fpbk/p6Lti+QZAcGvFhw+ApkcEEpIt8N91vhnLbi3pff7BYykDDh2
5GkWcKEWpD/f0p13cRMEZOYatODRoOWrxMwXtQPgTYzKOlRrSB8M5hVQ8EGXj3vq5EutbBcJEg8x
QWY30XYwVVgw1P2a8Q4Cib7WNkCquX6Su34p2mXcOoGjKOuaFoGrfzfEowswx9DIpZPQ+zrnt1JC
a7SxIppkS42rPsAhdsaioZ5mnQNUxRWPZmKRiOSeorI+WDyYkPEkgKnHgCgqFkRDB32brzLdXXKr
Lz2QN9CSQCBhljT1SJXdgId8jN3uakqSRZ8qYe6KjQVyM/IEAaCTxO9o/TkX8Tkk+9PEnmxAkLc6
q4xbHomGresR3hPWwZBZ2DXmP4oIPj/Ckxi+buo8GWo8QpccFPLQaWeOL+PzrUAOcIYo46CENLxz
MkBjK1WLWi2PHLqDIYtfOtdTHuWofVsGBNZvKAEeChQCp8n3dbJBoyLKCWB62QXq1T4XZagDzMSL
ZN0qZmB191JvA1W7G7BwEgZQl4BvHb6fwaFi/i3RjFvXpJ4lEA3ql8qoepJl/pw8xCML8ToKWwCi
pEFDriOhUPJlxXJPr3KvSjd6e/Yw/RhzzTOMCcALCXtkJiaReYLebRKoG9hx3Xc8QrcNV5wuhpeM
qr4r7yXrlhDO90XpGaiK8yL2KkxKgW5FjMt7d64cfi6e95iZL5/Du8s4ictKpFHWSPEcMhcwOOit
jroLZQgwGgCa+vNQH18fn+/4JC5ntdG5CUWTbNCngGgqikSZ16nn7mg+GE92yTyzMPVDtfWNRPlx
Zt2E14XIMbMtAfvJXGXoZRWQF1TKeqEk99zdWoCvCmPNVXk1KXvGurCd7gkaeZOBuYZpKovDOH6O
wan/8xTM4cbHDfzx0k7iHqOVQ9dmkkcIVf1ksIM8ab1cqtDwgMFt2yw6C8Wejp5JU75+yL9nBCf/
+7XmKsMY1x0eMjLmwGQgc5AM2jNdVMTtmSD462X9e6iTI6oyU3SXJYYaBzQRODSty8c/z+G5EU5O
jkRyNXc5RujHR27ftPLM0fT1ZKEbAuYSWjDm/Pm7jQmlVqfObByyUrsQ44u0sToomGXxy5/v48vt
AA0lF+bG8IGZKRLvx0lt4Q5li3GaWTupW9TyTp2u/zzGTzXXTyvuzS5lRsWAEftxlNakMB8pseJK
nuOEg6XniDdd6qzQyg1Ejs65E6OkOXmy7JEBbFrkLqh4pTgk7wZa4gy1fxAzvYCWB+x4aoh0KsNt
BzMAz0oBjdBS/KmTAg0bd0s07rflcIu+6NIoqiiBYEGVJBdK0QalzMOiNhdq/Z2KPlIlEALutBf2
i9p8Vwx8367XSq2utWTfofyJQr9nit6Hk3mPTon+vTVutbk5uxIm5OeNPGgmd9VVuH4bu7vBrlEA
9k+riE5x1JfQOpvqVTwMfqLaQZyKgE93jQL+OZq4hSqXol/UtTr7jO5J9YoOmMaeU27/MI3uzjKn
ayceroS9EGTfpwOgyfYPOHMEiYJqicbDOFOvkw4TlyUbgYlrE3szMR4YSeKlEgXOEql6bQdWf+AF
9ZT+keezfZO+MHtzwerZJT4H9wD9FoD3TfdQot+St2SbN99nQRH0xC5F85JPixjvxvkWegBuYg2W
xcqVZE+V9UKnR2nc89xdN+zJTMsDSvweJOwDA0DtvJ9gMsgD1sPc2IX/3mBFfZvtAITZyIEs+uQW
iLyoydnachekhFGGbHx1ynbZ2EdEsO28XJT0e5PivevkC4col3g8gYN3psSbohzNgDJzO6L/7Mgh
Mpz4uh+g9ZOqAHtTLd/CVmrHgI9Fu7jf611/XTf9UtrtYmiu4wTJ2LgpgequmzSUBDriKsxvkJgb
cLVyAIaZZfrm10OKpz2gCstAcAOcS8Y8GFQFa+NZKbNgTHCOK37afB/wR2kJzHA1Bs6zcBXUklFM
d7UVRCZWNt0w7DLTTlZZ9qTrGYIzNcKcVxRxqNgZ6s+IoLD8TJFLm2Y+h2YYSakHOFNYsjIQnXtT
dhfQPAeGI3DHNoChWihA/oDRByRPXDS/ZNSrBxWyWlOj+FmbXLESJgaALQ11GSh6d8yogbef4bEB
uywvAyapx2kVEdBoY+niPCY7N+mCpiCRyYo9t40nuM08Qt/1orLYnk39Vds72xKhrGq8aDFdo0ni
2QhChXyRhuuVFb/TFXAv7NuuyZHoA8DPnsX42hsJQPedbwzZkgNcbYnRV3h7rasspFL1CxcqMgcJ
GE6bfdegm6UD0j5pGsTdgsEWPgKnhdFbmId6oVmIpF3owCqKD2CWB4N2axqDDNilIpm2dQFWEBGb
Epj2hNS7gVaPkNcAJAH+FuyCEQVXgFYn4GZUXDBgEJjsQyeDk7zVRakC0H52V5jIHZpyKZUSC9KM
8voxHutDLPUwsYyI9WPAKbhFIts5znVPWBirpq+o9qIbYkiMkbCFY/IcTJLWB0jlkpfmqu/ROBwB
cKFDmPIqKizFN9X4Tjf40sqswMHqn6AwD/OWckyBJRu27mhfFEqMEE31TCCIoLKDZVm2K9eGx+ZY
Lidm+byY/PkOc0dcW+2w6MgjsDhhVl2bwH/g4dT9vmVQfYUkaVKVjw5XLlPB10Mbb8mo+Rng+IOy
VSxoxGWJ106PGcmhj4jCAY5rAPrDDlr72GOQfo40DKTVdWSU/cqI4ZMMaJkey9WQutjCXWSAndW1
0HlkbuioBwSagd7AtBvN0lQh/lhmS6qAJNNvdacJQf9cxLm9STi9d3FAKbnYluSHOrhoeBwSV25G
GNkrkNUe6dZM6aVNur3ePJqEXgHLA+jLrnYgDjC6gOQU3kiqiBeFp1arCh51rIBIAY67Phv2wBnd
8bjyMy3ZcAvkX7vcTSCQSZP4sZmGRIENRnvN6TkHp5MGPCJPJLWwlrUtiEPNVbqTV3qL8x/GWgwh
w5vzKrKAFIcBVEeZ43oqgc92hZSQZMEwQppK5gG4jqHhJJu8U3cwpfa5AzZZcscz60wl7FNAeHJl
J69nO3eqAgEZj+CxEOg8vlBRtCbZ5JntXYFn6bZgI4ki+HNY8Cn0OBn1JPTQZQZKaQvZTQVwR9e4
EzJbGDCJ+/Mo7hzrfYg95mE0tLPR2EIP9a1e+i6SSuwWBVOS4+bs2rOktTQVRNtSHCT0UphiBwxq
3FrfQ46q9zPw/kYCe5BJbroGJXU8ikIPa9jKd2Puo99LBFQczeQtR4eMCfzSJqAgjVujAXPHAC0E
aQWjdtCo380E5QSQ83rrTlyJ9EZouje4wI63GhqNICfpSAk7B6RG7psJnLFZHgJXUMehbiA6AYwU
CDFQEPEAdH3RWuOe6+Jg2BMcl17TnB4SpT3Me87SujuTlkelhUTRRA9FC2akW+7iropc2t8llhY6
6Le1NXms6AQe45VFpxJS/0NUjtM1YGJB0sllNcZ3Y28dC0GvJqQmKoGlI4HHErKx2s5+DA0CJrCA
KPB6guVBWyLQwItEh4gk+Bz+n5/cCU7n14b5/eTeUqx3Tw5HIOBdajEvy72KMzHh14YSzWUcZ3K2
HeZ4upNr2bIFzt7YPRMZz4v+47pBh+CtGAVRRQMQqJOYtXEGkxsYnbFFm8qoXiX7tDS3MC37uUT/
UX3xhpX455TR/YEJ/t9jiC9e2Uyrbk9/ar6a/7DK/z8hh7s4Av/v5ceFTKvXJwUY0/ZJvi9CIqX+
TxVS078BqOI48PcDGGMuCf/mAVjf0LMiSJUg0gG809xv/kUE0Mg34CkI3EHQk5m7QUiB/yYCqN8g
ugjCOE4L6MviD/4JEWA+038vIsD1oOMF3WUUIGE8AeGX+XB6t4SdDq3wLGW7vmOLpgdcX71E8Bqc
d/j+mI/+Gggj6aiIo5h1anup5ZwWkrJdxRqCpIa/mJZyBiDycUP8PQSwY5hsiOydWsyPWSNKXrJd
K4xn5sobqzCuUqbc06ya4ZuLd8/68HOO3peEIFn0xdxZBEViYPUseNufvJXyRkC6WWG7sekAeBnr
jtJQxq161IxciVrTVCJTF/3tWEv3IasHuYRyr56CatqiowfGRRWQWs3v27YGpDkFazwdkV+ULtci
uwEApHeQPCWAlUe9I/naogncqKgAUAkvvfEagNXqpgHA/ipL0uxaGYyGXBoacPlLdZyE/ZxnQs3X
6H/0NChduwION0aosipdOuWLuIWZxm1rFHWxtUldXBUyNYmXGDVyAM1oSrCm23p87tN2Gr3SdNtn
BAHNqkisLFSNwoCKMeTWgXLTLLSNyrFkSHchyrnP89h8kC4gI3hNGStRpWVQjjqiYADvwzKu6nAs
OVnUMVP3GpYeqk4pFDZjppt3dmumLyWjbG+qzFinkHLyAZZXPAEAfhrJBihguLbjm90wacfBUFIZ
CsVIjADxJorYJiK6JTKvTPErmMgmkPNOyKGpZ15CqY4vJhgdZsD0EmWtnmQqUtUcsZ/tCsCIstJd
ThbpL2qzgZ+plqauAz5oWe2sFIK1qY4QvCSxuwMYwbprpo7Bg2zs1CtWIFLMLI1EWWmkO7T11B8s
7sa1y8V0bIlANmS2VQk2OyUh1pO4kR2tLjMIpL0o3DRar6BV+ZCnlr4vFdt4AAp0Tu8Rlj1ij8ZI
32yODlLaTfC7y1yIo7uDLpedDRAx9wsO8ka+N7op7ZEImprZ/hdp57UcN5Om6StCBLw5LQDlWIae
lE4QpPQL3ntc/T7Q9vSQYA1re3ai50jdzMpEms+8ZtuqhgADvpdDda97wTSs6YmI3UOo+tByDTmV
gnWgm1Hn1GpWqGcFIoVpG4LSmtt+UpKHNDf9YRt0tI5XozWwEfV8TJEAiJIJL5msMzfgwkndo34I
ervpWiVFNnWI4aE3tFIdvwFBv6I/QR+x8fy+xCaWDCsbe+8gAHt3WqvI3GJI3LrpM39VCtPbiF3q
ETvP/L60khJHIWFaxVWAoRYyjxuvG3KY/6myhsNh/daGsnoohEbcl8WEingcWk++70ndkxBVuxad
9XGlhE24ESrMHMoELrQq4SEYF2exlE7DQPEAQxnTziJcs8A8VW7ZokHlRUm1qsL2qE0GqexQi46h
ozcgVSAEvWmsz/lYwThOjGljWUKRrXqA9XauKN0jXIXytvSQX6rGIV3jEGPuMFMfyfIUmPTtpKyD
qFMP7D7vJRO8ei1qQe96upKuTXEYn5LMD1wlFzO7x/puMyJm+qtKrMiRRyjmota8hEbemU6eRNld
bxTFsRBM+U+jZuoa6H/k9o2fvySjpLjV2JWuPMmkHWZLKpkFmXwniYX1R68N2V/1edcfS7OvjgFI
SGQIPP29UqgwBEosPwiy1txIav179DS6PpqI7Q0UgrFTNbfq63d9kmVHb0rhQVDTAemFifxL6j1+
XxlGK3WCeAKDAkFlbUAuUjW3beXJDrf32YgmxRUT6X3Kyeojdsu29GH0Ir1NaIgIEpKok9NV9UGS
lTPEpsweOLhISCCHkPdx4WRVBx9c7SXXrzJAykbuA6g3qUHIBtQsT3mJtfRXF/SmDfCTvdW3w+OY
QX6pqoGjbsX6dgSo8DxWBgWrPq7+zKjJo9T70V7y6nxX+dX002tS2PpdqL7qlhmsogzSdzBU4y6p
fRQqJC/ZW62nvQv9hBXQFPt/rCpB0DekT5fJBLpBU733pf6Wil7r6onQuoE/prdF3IT87z2/tMc2
0V8mRW7PaWrUT1Y4wSHxjfEZ7U/oVrGOK05R0EMGE73q1NR6bqY2PQjZlGzqkUSZ9ZAeQyOytrEo
167fKP2tKnsgTBkcr6QEXhXOoxaYU6QouGLsKCmz2h6USuZIhoGCUH2oT/yrL/iencWjsInzht5Z
3ZjTvdRp+VOi59IB5UiFLyLLlSunnfyAh0RICpzxWVbFqHb32pAkZyXBO4WKlDrqTphJ8k8/1aUB
xpVSv1hT0r8Kat3rbtXk+lHlvTFsrVNwAqqJDSQdHj7xbripO2naB1KH6gW/nA5nLLppIEH+jpAE
KeRsH0yRt/HVCRswhPRDfB0oIio7iHupXbWNsgE0PNiiGT3AtJPRxqjzPSpXgc2VsPGGHomIyAxs
P5LaVS7Kq6mWgzN4BQX9eQzA2Fgw36uy1h/jDtN6Pqof0gVF2hIbsIbEKJWM19ofUZAwwqRcpSaW
iUox3MFaSW8hBiW7tNXhLHF9JPqobyj+mftUacZbwajrvSmU2qYqfe8cR378u/H78YiFtrLxG5Ld
TDdeC0lOf+JPQ71ZJYx41FNLujHjCoaX7JMA1+DJ7hPD0/1928TlozqO8VlPPAqJnpSeUyXK9pGc
lrccsATxf62oO/ZfWhWuFjYcA78K2LZcVPmNOQmFq4rh5JoA25/1QvXc72OmRYnhb4iG3BG+IjO4
W9GX4aZajl6uKt3R6kz/V9qQvdURBgSiKOzhMumOMI2eW1scYh820DYJi9qtVT16G5uqchQ189/p
BkbeDRgm0roBuuZKC9Tyh94G3jUzor+sh8/BMXYy4AY0GLLE6Mtf22ReWCWjcRxawbH8f3RBtIly
7J7bidve1rxfnMAHArntOE0g2yCRdRy58M4va67SJ8N/GegRBoLl9JK3HYNo/f16fo3e8ZeAZzO7
h4pkCosIVIrlQI4M6+jrvXoearW6HzXP+qEUon+qJrO7UhBZQrdmHTWDXo8JRZnB4CF/zhasMfNV
IRKO2aHhoCJDhEVi6gZreTe7SA9varNNpK1HrbzeqWu0XdAh+X7GF3YQRobkTJoFEg6gzSLrDRFi
k8PEOFIxfoVuNrj1T43j787qMb1jPPeNO8OV+nd8lpUf3w9+abk/jj3/+4dkqSAYTPLBONZq+4Jk
d7bCLE2123IkaKooW3w/2teM6fNMFx93yNtCn1LjmLa/fJ5QpXj6/u8vsVF/v+bH6SzqWzm+k3nd
MB2sfMMtQrZo+Pt7y9Y2wXZs7O4p21wj+Xwu5M3nnznBikeLTIZPteQZqeRo2I+YR+6AP6MuE+8Y
Nf0fa/Bgo/Ed2yLMqPQI/mMO12D3/YTnrbE8zh8HX/R34bjXqtyax7CVbSgeNELMrW8WV87kwrzp
v+ZooXWv6iZ87sV363nKSjmxjmq8kxBvLGOBB+ZWyYBNlLUtJG+iX9745uP3k7u0W8ATYVwAZB/f
h0XPPO/VjuRXOEJ1RFSIZXasotBvvx9k/unLFQSrh00QEoTIyS0OX43nlQAX89RRT5ctbYedyHbQ
sW6Js80YeFdGu3DcZhILJCadu+2LZwg4FHVMm/Tkeb7dCO95k/MqQzQ1rtQN/ibqi2l9GmixMVQz
Cf0+TE9a2QlgH0b9PctE4WE01HJHkmmudKE0N57g6bamlkhG5YH2YGCkYntBD3M8RsVnUgs7KRBh
Kjppa2VUVvUsMHeakv6oUBO1W0nuNuZoSRszLsMfEwjCdTFkdW7jqIvG06QX/LfNVtuLTSnahYoi
01iJpFalrGxMEV1JKa/Vuwym+ctUxvEmkKZryKkLxxMXJpQpKFnNPnSLhYhTLU8NLziP2k2o4bBr
FrjEPHvVk1cRhAECyuv0Co7gwqH8NOSiADWpVTcqfX3ygoxqCdpK9KRb+rL/8cadaTVUhmZsL7rk
i5vbJ9qK/e6kmhYRHdWO6Z9CaNGx8NOa7zf4/h9gLPWVC+fCmfw0t/nfP7wXUdI3oxq1p67sVo0C
D1CJrszr0nP4aYjFiWSLShBUy5OXyWFpKz0y8n4t3aqKUTlVPqGChmJd4De0GgH0uZFnvitE6bip
6ysQrJ1dcPIIWUNpL6ih4NBoObRd41/5nZe+sgSFFmlMBVuqJXejJXhuDJ2vnP8RxKfYv4nT1++/
8KWt+3GExdtslGMYaYJ6UjfNLjuHm+AkueK2vLJbL1xJCHUSXKJwPLulLe72yvCmgbLHqS1u1fwt
FZBcpZRXRteIYJd2jgxqWYQsyH2+5NMJVPYCfZJOeJbvpMS76+L87vv1+lq8REqGF5hKEMjyL/7G
Qh+pRaNHZzZoY6yjbGx3mkidpDBkInCptV5FM6s8cCX6lS91aS98GFmbgWkfToU/Un2chuqEbvZe
yQAbllZ2o+nXTLwWSrl/32FLVcl/EADmPlu6VbSWKUxDzDgrOYC8Uz1qh3LTbGssijaTHWxhHJSc
gVWn/N92Cf2Jy2qrl5ZW5XGkqM6zwo7/PMGuGpQklJpT7XlIdlrFnapFeyUvNpXa7ftA2dYpvenv
P+eljQmSmb0Cf5swYHHB0S/wjcIoTr1vIZGQizs8Q54yLdrAJ7pyBi4FODNq+t9jLV4JsxeSDFrz
SZii9dCcsywHdfkaooBnDkAzM2lTZDfpELnfT/HSmeBz0iiBqC5/ucPF3s/LNhFPQ5CtOpO3SLkS
b1zamEBscWTHhRsW/OK7VdaUxmVQnyrtl5dXx7in3crL/r+YxYdB5ll+2P1YIJpBNHanIE0R1bxr
wvjKAJd2goag3gxtp5W/pBClqVzQL2xOVqtlK6Ekzw/qn0mevChq/vj9XC4tGHEZtwhJFxDA+U7+
MJfaVPNIUJCYNDf5eFfzXeSr1q5LStScMvCn/z2IsbguKGA0mpTU1MTL+hxJpg9gUjXKs9KW3W0B
0NzpzDKYJaTAlMfo4Q4qbWrYQspu8oceFdjyl+550x7Rj2uR4+Ufh5IWjXvYurTwPq9AKEzQRFXl
1K2bnbaNb0JXdxDyRLtPclNn3P4/iENcXHSTjpNKQxEFr/nfPyy6FieFFVK69o7tc/GbbGmNAxC1
cfRQEe90io15f416+z9Mk7YaFynUqC/PkZ6VclppTBNlS9v8Z1YiLVAFzXezEmN2rDbt9vutdfH2
pidJA1RhltDSPk9TF/y60BqR23taJ6pd/J6FcudTfxhRtxuO9a6x8WJ+vzLspUvm47CLMEKr8ZpI
udtau3Xj+2GXODPtCo2gajWr1APLuXJcrw242EG11VtiohSn3Mzfh2B81qV2/f85p/m9+rhjjH6M
w0Y9VY1U0DpLyn4teA1GYEHyNhRRs0UqCI3p3FRx06Na3JeTshKKEdSdHsygt8YvUEbOLPNKDHJx
7h/SjcWjJYRInGlqc2pK5TYAKzoo3pXU7tJh+ZjQLD5nKY5hXhD3p2ZkJ5BXEh4pfNGuPPiXrlwK
3bxKCq1/ypufF7hXx05ISJvUSHIbhRqqgKiPgr6cfGWgiwfxw0jK4jL0hRRCZWJwEP/qh5+pfAsn
wQb45qrr8lyUq+jp2um//JX+PTtl8ZVEQYv6IjROlomN7eAYgXdlg15cPjhQVDBnb9AlkKVNa7Jq
szrhRrVrx+YtqI2dEhlPgjxddbe+OBkeK2qIsxz+MhFEECkwhEo8AZJVAT+Fs8YwposhprNu/1ru
mk28vmb0dXET6uCTKXlBPlriEjKDxungtye9GjwAs0ltg3VPDzydwhXl2osrSYVttleaiZWLS9Oc
UuLOeDqxS3bh9CMPU7eJe5g916Z0aRlnFxbevDnAXYa4SjaWYQFas0/M22bWw06Dp+9vrWsjzP/+
4dIaQfoNiZeeK/1XkoKz164Ee5eW6uMMFktVCEFtWhmZYhtswvDBKv5JcrdLr/n7Xvr2H4eZf8aH
aRikV74XtidR/NlMv2XpN1hr9/uVUqz51C/qV3wHuMqEYITHy+C/VGEMymF01obMzTJzhe/RQc7N
PRQtux6TLcif2EZCDMS0mbo+eP4Wji+dPyt4p6G2itPHMXyMYbnEiMRIxPNy8itBxF8ZaYJLt7DQ
sOMethhgHJp+2BdCvGm62kkamGfFeJ/m7e8KOV8hB8CohtiW+01EfO5vOsPYtH2E0hkOBVaj7fSw
fNFprNj6WEgraLKOBx4876SNUHSI/CvGn6IP3yjL5mujb/eULxxEQ2ETtgdPu7XCg1Y4bfcUiNoj
pds83lI33AwNcBYhswGaHDs4FF08rBq007PsWYwER233msQDEHe2D5vCF+xybO1eKlcDrEml3rWm
6BrpkxL3qyk4mXIIatCpihlsi0o74HAvweMh3FXjvqm2RvIoZU9ici/4D0rqtDVCPvXoSEiPIf8D
uLLFOoFYMMjXfltsPB2vZUk6eH29UpL6KepeayhT6fjWtrcitDW/n7Ut70bvfTY28rpTYSIxhvt5
D6Oh7MHmd7jlFGh/No8p2PRcG1cW/VwrOEg1eJmSnjA0sfpJ9o5ef6uAx0jCbSE9m/1tmtGROWrG
voDpl/tvg/YQiaB5hNbR/Ucv+11YjROoA7JiN2o6brQq31aK5oyt8dA1npNGuSvl2k1SHfxKhQPR
bXSzQEqwXXWsVi0pN2Lwj6yEa0DCaw/Z8QLH+CBDU2KUbhIv/+Gpyo2FBuzKHwE0mOgFGqVkG9r0
VISR207on1YDWIgCqmp/jFN5TUUQ1JNwH2WhEyrsGxRGa+UApv13bBYrUYp2aTHCaohdU8hpxwpr
RfuViMNjL1sbzN/s3NJWaZXYwjCtqIVT+wIGMumdG/svbfusaAcrqm6TpjzVWfASW/INTuLuYMWn
pBrZkR0UioCei5jKLYBZ67WNe2GVaIgp91UdObohbGlPMRDVSsxnnSnC9aGv4nCTZx6A/cT41WvD
QxKMZ8WcDnUFIl5ELC4Rd5LxiCgrJy09YIRWrKYMbwxTWMfInCYW7BTFE9dAxraeHj6n8kEapl9d
pR/UOkMv38rtLFd2hnJbAgApmnwnGuOLAkUE8JujhCKJ0Lx1xSNn8IfnW1szfsKy1A4gq0i0xKLK
Dvh4avnYhzGVK/rKgb7qlWNk6hgaNjfgxBpbKnUnk/Sjnyp7JFS3ImQjWenBDPnbIEabUfttFcNu
0GTHKLqbakpvdKVzwsncTi2uJH6zQiMOrFq08obURQ3S7mdlRo0YPugAVj4nA1zhGlJFFjtifB+a
vt3R7M1LFaoBhmmWtYY7sZP8fq+rle2VzW2YAfrQnq3uxW+83VxdT8s/CTCAGvlMoSgdD5n9AH+L
KLwlA7b1FpuTKHBzS0XktDhVsnQQ+vTWanHTQmVpE8nFDl1OtPSZIcSD1QAebNUOyY+kg/1gJA9q
lT3KWet2k4rOUrfuzPRB7qQXoEwo/xfhmqx0rwXW4FaSWa2NxATrq5SIlkLISU9mrrvxNHBUPUhf
sQdCIGgP01RCkgjbHQqq/DJffyu93pnKV63wzW0expMdCuajJfCd+Ymr2fjaNwxKjfXKSjJHz393
QnXL77ySdF1o7/COkN5JBGFA1RZx7ITdmjeLVtZxeqMah5DbvxnePJGkIWr/F3kPbAOw73DqKeYs
8h4ZRdss7FWEZ4OVKL5GFCu+fxYvvrzIWyMJg0/cl0axEqmpigseWY+1zuVxO3EOTTCA34/yNw/9
8vZ+GGbxwMdlYkGTkU46EuyO6NYbMEo8wZab/dFcEO6H0hlnK+Jz8ZS/jBu4rGi4CI52e62RcjFg
mueJ6iaI1KX/XoE1+uR1LGiQ3zddeW4gCX0/10sjzA0UkVoPsewyTvdoPQFHodihhau6/KkLj9//
/Ush2ce/v1hKs1TKJPGUk1Rh1V2Gbb/x9c5yQDFiVxFL+tP3w13aILMCOpEywicoln4OzQC6JINX
jidB8sExvHQQ5bPgypQu9GcQE6PcNyvXzVzZxZHSprxFMjM460E/HFRdqO8SfaAMXRsiLj8AQv+x
PEj0SuoRz6SWBhGr8FGa0YMJlp01xGPBuyJGrxbIqzOG6dpeS9XuJ7CgaZdNEP6uHJsFqWEum1M1
p+kAKp3uAM2Oz8sy+pMpVSOXgNscVLu2cwSIwDc54jpfYylw5SN83VOfR1vUJkiLIs+QUbgQHxX9
Rh6ev//GS83AL7NZrD+4GGME936CGii89iMAaXiYyk2pduJGHNCERu033Ppl7O3aIZDrlSqX/iHK
tQrwpVg370U+tvdIUHvbLAnKu1Sp4xu4MCC9s767l4oyPdVmqG7EVh7dvitxhrkyhS+3Mg1wbFGB
zGPdRh1U+fxBBqGqkk4tTxVK5lizFq9GI5qvKh7kP0uKgbCvwu48WWnuhjQZXhNVua2I89cTah6H
rKauUupDiPmVkj8DrwKt0yTh6PRM6o/uKcJThT74jSpN6kZFpv6fLC6EP3HvBX/atplwDeuat9QY
x1/fz+vrRpsb+zjAIFGM7BTeBp/n1YuDZyHeexJBFx9iKk+rMm3KjdEl00/kRORbGTi4uWqijiip
bwbJMWuBqmcC+g7J6eRBCEf5Winn66XAeSVzhrGBAhfyJJ9/lEJIohptc4b69V6r0nOYp79lgMxX
5i7zZz6/Gmx7kFR/MzbEBhdzj8PKM3xfOI0bYguA7zg4mo5x1H8Vk6tu6yvv+oVi6qfhlmUjq5bD
Sma4bo2C4222jgfbc5A4xDJKe8v2CD6sx5trlc2roy4KR5HRjaPieSctzU5Igxx6of9hRult1mOn
Dgw4FNo3fBPAX1bQBwKkwQHSnmMZbfg2SMyd3oa5i/7HlSLJpU/M4kNDIcoRv2isTUpXlUVjnaKh
TF8GkDLoCkQ+hmWDJl15MZfqgf+6fijVg3qat/tiO3m0pSXf8s/kE67w2mJtM23CR2nWgdro/5Fj
+H9d3P891uL59OU+VSibn/Vo20aVo1knT7OuRG2X1+6/x1g8DqKaQw/JWLsacypkEcbgvcVV4crp
mHf/l9Px4Qla3Hi5nApNyhMk7uvMNavV6KKz7kDm9tb+wXuwRnd6xkJy7b+X79k/xrXDOe/L74af
36wPNZuCbDWnNnea5bdJ4/co1NPSibbF0zXhtS/LibgPoS9xAf9H92ixnKOYT6MvyicV7oEO2UOt
Ene6poF2bZDFE6sOsR5Xk3LqwV+YibcGw7NViv7u+492iQ71+Slf7PVm8LJel4QTZg52MpXrbiy5
27tjjaT9CnnxjdF3PwDHQQWabHxKbzUVDsnQ7Me+BOn7Xoey3VTRriyUzUwjt2JvUxcQRvNgJ+eF
XeXRLpq8VRTf543qpLCtuqR0jfjF8zDLK7GHaqNNYcHakYZVrPSbtMCXDZi7F5qobryIWb3WxXEz
DqrNspOd1iiMVyexD05cNceUkAyE57GPKZVkaAYoJSpbxZ3QSQ9p+EvJlbsy1m34VRvdM0FLQvHP
3n3SdYvaU9jucWZxwsE8lDRRJCE/lEKL7Vt338q545u06SSLiRduGyjw433MRSiRGNh29o0Dts5R
1XesmjeBnO8mSXWSIHaaPNh7QrFLFRQH8V6RQnmfWqoTat2+IcvWg+Z2EP7gV/aoadIqycR7sfN3
oW7e+NjdmeWwFpTE9r3XIeoOCP4emvCman5lMh4YY/Vktn/ayXdC6U1QjXVrxi6yCKvQFDdl8DoY
A5KL3hFG0Ark+5s1Sm6mdBtLwJSdqkELIK4U060ch39GH79T1MRg5CMX3HtuqgtcrEVAVVDF3KL4
x9OM1SD9Njv9PsNRUsDEkt7SBHM5bNAvgV1ViH9kOYLRG6z9vNoYKa6FZXsShOqlE96TMt6rBgrq
QiXsgbkfBpQXRUwSfTDWYi3bQvyWewPSaaC1kxGnRWUzqTEOCr/FmM9VtrsoDLYeImmloduDl/LX
75HI5vpvT6OoYBJZF/SQrb2Vx2dh+C31wa0Umfuhig4T4jZCNN4O1qbWhNcOHOnQKFi9Ni5s/TNY
G7sR+22sV39lK/rJWGmZt4HFv5bx8Y6ndKv7b3nd4y2BB0h9N4QGKjG3lfeuDe9WtA5xGczCV1VF
xF5b4bxD8moj2ujIXX1Tmg/xgG1mnW4GP8Dza6AagF/o+CwbsVtUmZPGILKFYaML2JVpoT1GVCIn
+a4d+j0WGkg30SEuxTWRJjXOYotJdQ2EPmyRruipTOUmhJ0s03alYfns7fEJSNAPAqQKl7bpsahR
uIwh+AkzDyYASFbZguafg9i0iZFmDsnGLInWPOWYSIZbZJMzwnZKjX7tgRANglsxw2IzER0pDI4y
32cAPqJAVgc+7dZzFWDKdqnxpw1++KRiKFbMfkOGTW13nZj6MarQ+8onO+pNN2nQfam3XYK/LFKv
KfIntfpWm78KpBkyv10HcbsZrGAL52FrxVhu6o1rIWelCU9Glm61vHWTSnRbC/vOuD3jVrRO0Z4Q
Ojea6pPQZE4oDwQpYGlifkKpIHPUOFolrCAcOUEMQwP5bYpJu9rrno3mV2z+8AYoeTVETMvblXrp
jsoxLpqDYPi/AX/Gjgz+rvCGuyQefzTd7wgzWw3CVmiM3PuNrWQPvfIiSc/t/N1bjISq88y5jPF0
LOGIwAuFaUOnVkUNH5odDlanYurQaUsTrFWl7GaEkmgXLUIkkXAymuKlN6R3ywCYHg5QYJUq23sp
RpYkLasYP2j8cEiA1KB96AKMVrzWKePuTkpxnLC8H1ISHYIOJp/aGb+HVLqT/XqLHd6haoqnNBbO
CZ3jJikwG6GSVzUHcyRCt1Knl82fYpXs5CC1tfIEY2AtoOM15hI1ecAR2rDLU6rx8ms+E5R0fZsP
Oz/zVhhB8dmFn2EDPRNBBDvUDEdOXzsEB6YGn8f+Z5rssoH6K6I9mV9uCp02QxlsI0/4Afx4GnaK
5TmT8Jxi2VoBhugGZ6ik7awbRrG39SCDyvzxMD7nXb6VAuNK6PIlnZ0fdFIZaNUqsn1LcEYqJaIf
d9IprMtxG1IH5zrN375/ab/mg/MYs908A6hf8sG0kjo9arsTVvDrPD01nr6JxEcNQ6uouBIKXQwd
EKLXQQOjhbkElQsQHuIiNkFEGVBqLVpARpphsxta4pWRvizcouqwCF4FqWr6OBOwo6PZV7QxN/rA
jfX9yn2ZzudB1EVComlpCStpPLWztm/708L7qU8evx9j/qFfgkedlh8lOMkSlyCyANO3gorgORL2
lfpUiMoqj3509Nq+H+ZiZkH2glmKhBr1FyaFodVS1AfCX7yr+OS7sV078WOwhSztpC/fD3ZpThoz
ojQMgPdLaRF6VgubbDyVnbIeMGdrEziPBRAZnJy/H+nLNoBwBQmeXQ3WiLx/kRenUCeCSOtPVtIU
vzJ80ugl+dXm+0G+El8+j7JEoA6lIHL7orf1ED83B23bbUuM3FbYn+5z6rPZMb+SgH/ZePOAiC2i
ZvnXHWkxrU7qgaIxLT1v0zuj09J9U5TQVYu2q/L/xRLOgbiOujbDLssq3oDVVp/T2bJG/R9fC8JX
q0c76coSXtoSH6qE6gKIUspC109ldU5BTOEh3VrhXRb13l2ptbkjjShA2WNHO/PY5YBfsybJ32am
XbhqCqFTV0UpijfGYMa/ZF9Kd/pUWbdZHQ9XmvxftxOlM/Ys/j1kWfz/50xO1VKhlqXypOnI1RX5
ceAkX1nur5+WIWTUkmAJooO4hFxkfeQLqlWeCIaiFZLkz3WTPEC4/0+LFlQP8AqFNWVJ1Mu0RUo8
QH5pdD07SV10ymvpnHs8pVQy76981zkZ/HR9LcaZV/RD7tuP8yvQZycUsLLd+KbheBU4aPY+KtNK
PlO4uB026UN/o92G/+klsxh5XugPI5dpGbR1k53Q9zn4szBQVIiiI/YZCO0ITMGVic4L9mWiCueD
M0K57wtMtjD1WsuLU/jcOdqatg3FhXbdOpMbub5zjXr2Fbg1z+7DcIskPMZTNewYTiyi31SUkdON
VM2WzYqkPy1vUkM9jn11SJOJ9mDzXBXeqauaB6ut3Kiq3v0mDJwrK3Bp54JSN5CRwWrmC08tjipM
VIPilAzWU1pmTpl6b2hsOGI9Pumt/LPXrW2nDH8iWX7O2/hVysdnoS32UqU6rTJdQerNR3H5PeCu
zYK03PvyEu8ZydB30q44SebcOcXIjli7KcZVjH1erTx9P/eLU+fdxFEXPit8xM97TdV7H/+88jSU
d0P7YNFXFeuH74e4OB8Z3oEK3+Wry4FWZmWlGtWJZnJjjehbmM0TCsIHdPvivWXl6++Hu3RuQX1T
USZY0+Vl2KEj3y+CpjwhbljAkEMezc+6tZGOLxaiIaVQbWjdXRnz4ip+GHNxV+TtlNShXp3q8hfd
fLwcUIkjyP9+YpeucIhDM+sYHXd2x+dPpVepZyVyfZJGbLFVDBtF68pB+PKUcTQBmBsYy6Ay+8VB
UFXboBobRohqO+3fg2YWmdm2yev3E7m0IeiogWdGx3a2K/w8kdBLsRtO+EJSck/6BN7Je5Qm/b5W
rR+GGf/n34Y+LShxaEqEbMvjlAuR0o/acIIkILm9IpVOVlL2Cgtoh9/P68IHAnRGq8SQiHG+hGxx
GozFWEkncTBsffgBiMj9foALC8cA839QDWB/LxauU3uh1RlA6MqbyJzFjvwa+ARaMnoRn+O03Xw/
3oVtTUwNXhN5bMv4gjwPNS/3pkQ+aUn125ckimPGIK9bJb5y410a5y8ZGmV3Gb7JYl5Bafp4uSL2
0+e2NPySBsT3in9Jt/2PXKS/+siLe5XmM1fcv0aZd/+HZ7XNLfZHJp/EO2RvqtcQsc+NsQ5dz/Ee
xVv1VrhH5udoPs5vn7XR7MxN9ogDUd3ZkICvrzWFLtxTrKmIjcJ8+X5BZaTpKIugic8VmK1seKP/
h8sMHrFUgyq7zikwmVX84/sPym5kkstFMIGCaCQVMMGWt6OvemEu8UmLWVC8lsrQFivpPvUmAC5l
+DNOrJOQGsgP+neCYeHyXa88UyTfkYEtwTfJG6epqcrEHY3K1KZUusoUfVeHGlIw4BHbHqTfj2xQ
Xa+M1iVSyAIiv8EoIX1s2lFVb+W6PLdlesT4mDpcTbkvQ5IwQYK/6PXcVvsO9pQ3PnQy5Z5QL3+J
TfKYltaDn3trQjKMWIY7NRvPo6Fsxsi/Qc8LRJqgg3Orj0A/dj4wRQUVFtpuq06LnQn90Mn8UUSF
nQr+PQI6aJHQZmj0F8x0f3pVdhaU7CbWRrsxeJ9UyBXaYO0bGZNNLNod37JuylF4xCb3Xkwxg5nw
4fHye0Gg8ojR+doLWlL1fmu1+lMkWjpKCOWxVBGmhIo6Bv1z30HaKKPbfkiOWiU9tKXgKHmFEbMc
Hln8LSCHaG2OwbQyg/Kh6VUsdcKsPbTYb3umtR+Qde6yeMu9jf2cIDxEQ/pgoRTT4IskxvIm8rMt
pul3lmUBdaXouJroDve4vidGT8OR5KfU9uixbYseICFmziLIraRQHNFEo1Aajp1XvOJr7+SpaMuA
kOIMvmD0fzg7j+XGsW3bfhEi4E0Xjp4URfkOQlJK8N7j699gdk6WUpGKdzunTlRWEiSwsc1ac47J
Laym93jpEbhmw13c8n/ygLjwWN5nwhy6v1lWRWA+TnPtxYUVu2XBVopWMTpDZVeiF+vG1kdH5pZg
Q6hk+fXU7Os+cLqAMOkuX3OnnCSNfZA7jkGBSqoCn9Bpe8yHLf/dLtQgKgnibxzt1hgVb9ZaNipm
XP5wmPtmAaRgJSlQPUji+cv3ZkDKJXqV3VAVXinItItsYXrtiPD44T38bsZjhWC3qRgEbn5dyyte
/qGJMEZ66TG8AicIOolc+ZeETdJ04I66/WMskkLww4Xlb3+hfjUtAnG5njP/OwnOYQM+E6VGl2rD
bkFMse7AJvkm+dW3atukod2jeLR7RVCQ7maARvV52Y9BK/mtPjW7SF2iM3EJyV275Nk6V7vwps0r
/P8ximRgPSGhKyCIUMsMeXQarUHecqeFlSW29WFC3uGMkVZl/4eV6hqJePWcXE+H15Xzj7m9AXOa
LWl8WnLtzmiwt0LfCq32p7PS3ys8Bcer4xlLK1qFr0UZbenMIbOkY6d8KB1PbL7797j4e4Hn8xEc
QtgR6cd/3Y1XtZqUvAinJGnjDT2hlraV1HkYsSC5jqWfkLT17yt++4ssKiQUaTW2SV82lZTTyTXW
5OMg6VskWtsUMc0PY+67H0WM0HUPQdsfnMJ/n40wkeKeKNgWk5Y+QfY2hQMwLcE4VFrAyV2XJ/ff
v+kbPY0lXv3cInsWS/urRCBIgQiOX8Uxh87/9ppUaF4g1rss427oaz9c7kt+CHIDSt1/Xu56j/8Y
fMuojuzFFZr0xhMh1RrGqv18z9nmqB2Wbb3RfeNBuedHA3rvDoL7U5v+ekb775rO9RUDDAkWdh7j
l8EfUMSLw1Y/XsPR+kO3HolGk3c/+RC/Gyl/XuXLuZ2qT0wojXoEetQExP6ZPx3cvh0n19rUb46w
8VVwZFZZ3CiteGx19E/4xZt0K9WvynDfdPc/DJBvfws2VXrIJpPw18og2i5oqIV4RNZb3amO9Ri+
QFqDuG4Lq9pnWYZqtPnhmt/+PIBpDEeNfsVXhUOcZoU06kyJzoSk00nX+TpxCfN2W3d0Yfr1exwm
Dg3b/b8vrP0N77qOT9gY7PaY8anN/Xd8Zr2QqhWrWgZrbZqdAZg7c7VEjzj1YSai2+/0ldkEt5EQ
rqd2kwqSHdBbNef5rhHrQzjHLv3yDTw8DC1NMtnz1Nl13bh6VJBKM2NW2cnWR9MnNPPndbtUqzx8
mMWbCbm6SuqCeDNWfhKDASud3nBiE1b2LG4CcHEq+PoeZg4dLwVmvMChPRO34jD7U9TZTfWomfVK
Rh8hjJUr1fteBYJp6MWBVu6TWpaqwwL7GGoIysXOU4x8M5T545wGRyK6nDYonTi8tMaIIIBQxXhd
VuxgifsaPuVkrTSEQIxo44HRSN0uIM+kFt6mSrDlBeg4FEV4rQMIeiXmFrAgS712OwgxHiDRadv2
kIntSkdQz6bNnlU0ZApZORbVqzFyeSnhsKb7QXkmfiSvH2QIrNY1w0cTvCt2VI5x+bWWnYlvDbll
Jcjugvp0noHUI8092g6J4dP78Sv2IWG/G9sNTEN7lh4HUCY9ORMhXUujRwNIGMQKVoCtTDUSToCD
SJ7b7IRY3bdM9oOYRQR5smMxYHdGWYkPHPpnUXor2eQNk3zLEdlO9ZMknNXoQJQFFdXcRl0hC2+x
5YsEMOgPpenJyoMsJiAxV3FzqPJfTRI5mEE25cI+U0WkAIjPbN4NcrzF9k2rT5EpkTaheXMzw5mE
pxhk6yg0vHRUnq1yfKjbZF9ZMJTUZ43EE5xCJMo8FpPgBDpKkm5CJnJc1N7uzVVj+am4StkAx8FR
EvC3nJfhJaQ13RSRK0yXziKRNvab+C6LYL1QWqr5oNQ8I3u2gyD3kEDb0tURVeeboO4JmgjX6F/5
92tDPhjRJ9axqtmUEzs+bUmOZgPcrm0tRy5yr9fJrS9SzhPBaPey6gxDZrNkWmnmFUYFqXEVVDLI
eH+eb0eAISmn877I2dHdxpIraw9x/54qm7E96J1sW0CEhATr9vxGpIKjN7Fb49BKpF0ePTUDe7DC
DeVnM/0scEUB0nrSImWbhltTRWhRUy7RBLexaLYflsByBJNhjLdIwrzFbjlJdGeuTMRAnVuC/KyC
m0pbwIVWTtrdV+bg0ZNwFZC0TZY71uA31SWe7krlXUjvkuxZBDLY5tt0bh2VsSnrey2JfEkhnWLc
iTODOGCZmxaS1ZY1gbO7KHhsOASmBuM6Og9YXizkJWAOnWSWmfAMxA+yrYRvhWzYXVhsasGHg/0i
FPparl3ZKsA/Wqukj15aubyIDSEY+LmoSCHoQMTUdfZMdETaSK4FVW/GEOLDSlNjL0rul+nYzvs0
PDTLyWKwaNzbnpkgp0Qbsx+dmfBuKrI7kuIVk8lkNfCfj+YS2kj5nd6EIvwsAVCkvpzk76WxkerO
MfPJJn3Z18nmUYaPruqRNMnO0DnwRVBpxvbcIzQ+h+oFAt6218iWiT/lGdprehHxl7fGc6/cTOKJ
ZqFOhmCse3191gmcqVl4ijDdRqW8Q9Prxg2pSOwi/EJ8SXmbK846I7kosI6DLHXGdiXquWvqv6yJ
iAyhc+cS1QTk7ImWRCKRwIKdlr9tbjOLukEBCNaUPQJG3KgVL10H7jbIc8E2hey96KOzxE5+0A1P
T++buHGqREF4MYAUPVnB4qriuFfNcINrxP193fkpFlMvzntnqU51/FjSj64ZCgmCmuQ+qXaR9Vgx
lZrRZ9ffJxzLm5SAF97J1AvU7RKLTjrJrqkeinw8tGWzVaTTAD+ySqhavczjY9uqT1cjn3n1KGaT
Xy9u1kt2Vb7OI4J7FGGZgKDHM/rRiTifBmPqyf1Hre+zIeA0q9t1S1RrfmehsDPKQ1mek9aXzOgc
kdKmImcbcc6Fr1FGsCuczSJ5KyN5baRUmpqPSH1sB87q66K669XTLA7uWIqneP7EhmazdYY8tNhK
RDLDy5KsFPkgJQlDcrIT80R/IswTrzIATZrCD3vLv8+J1C45DHAqBTOja9dyzh9by6HpjT6FfqSq
z5Jx7LuNXv9Qnf+mH/PfS3zZHTStXopRk53GLQodm1kDpkWKj77dd8fSFdfhj5Wvv7E5bEiu0hCI
RAB6/ip9jYJVGBZ4GYulA/1N3tyGFrGLqcHLaIW6wvuhze9N14REyqT5frHa+Pbfu6Jvzwh/focv
1cBx6ojdWLrj9D64gm3s0nOw6ezoGDzVp5+jcL/bcCLsp8CILUj6WzdANpOOsfLULem8EktLapiG
TSbXf/+qb4fL/y7z2x79x3CZ6XY3edwdtT5CGcR0L1BLS34qIv50lS9nxnaaI1OkeGFcJm4dpTFn
WsModgH2ASRhFl39ZFH/ffD9esQh1hz8CXvYv1v5xGQXQj6JXFLfUiScX9rjlDuszSsSpHZscs6K
c+TtC2w0YfsB/qnilP68Thz5oGyil5+OXH+XURjB//s+v0f4HzfaSIgNjbXyFGSfkXEiEmHVs7WI
evOHs/O3t/qP63y51cqY0y9Fb9Ja5aHTQt+MxbUeqz8UAf6W0FxfSOi51wgMWZa+nhDydgDONUrH
eRusKn9ai5vFCcC8VIBlfqp7f/eTJIuoTQLqOTZ/VVI1gcY2Je+PyzUUwkxOIVvlIQn/v1sK1zPP
/67yZeK0pqZstSk/leX4KWr5ayhGrgW68t/v29+mtt9Hq/9d5svkCdu6ROS9oD0SZr+LXMWvbgoX
WZ5i68+/U8PZbFPXX8+MzP/bkfyPH3mddf4YhV1fxdYwDUejHu+rYDhk7U+xuz89rOuf/3GFmi1d
Ky4DetDMXQwQFIZHptkPg/zbJejPh/VlLo4SKNxCAwlsY26Ftb6qbvJt6JnwozhjEpq4m3c/vcDf
/bA/Ftavlbw8a2JLYNULNV9FFtprvyra7P8eHd9OEn8s3l+UQUEcR3HGz7LkT2GS7Vr+KBY45QBR
/32d7+o/f/wW7csk0edT0MF3YRCG63aVrkZctrn/s3Xqb+j172mCkHpKJxYqjusX+WM0NO1UVYSd
gKehTxFYwUskoh7P7ua0JVThqQopa4ziSW3nVTE9UC52UEfAjCXvpOsqcl5OwQK07mUqhttk6hxZ
3KXk8EVRug61YzGA4UiCO8C6aI/ldTLXm5jYhEkYTqogrlR6Y0uEX3xoX0SlIiRkgPlfvTYGZyXD
WZIHILKrsa78NlfcwdBu20K/VcX2hdREcgYNr00hqxoBtQ64D0a/qaQnQzO9dAg8sAZkzg33JE+g
QwELkCyJGwjDy9IoL5msfS5QJDRjE6JmF0iLKFOc6MF7MofEcKIxV1M/NxRnQovUiLc69RwgnPZE
ccNAmStLp6SobPx7TqjI2xGRenwH/WKKppWs+VX+DGaXTT1N4zTcIKj1lhj7i+5JoXqNm9414hVS
dZUaupL2GgqfYT3a3YC9RBM2ykh3rVdBWZi2ZoxOy+lSH2jMTQQytro9dASN5ve4ex2tTRDjY1oW
Us5lp5yzbwg9gXTwRm0OfXMWU23Ta82qFmKwGBoy5tANC/VSGnB0FGjiIvvr5kOR+SzB8okKcYU+
dESw/iN561fFdm8kzsQ2u7rBTKCGT0qwi1uVFHWZPqC+krPoIpTFOc2AnKhiZHMu9bJZIEo7XsWk
mWQETeo1fariYRovRlh7uRLeCOJ9y7UFNdhkUq7YechGnNEhUQpAGNWLBEDQ1EMj4UTZZGtCQpjn
CzgBR6Bg0NbxNl5+sZumVS7ZYYZFQ8ptShY8LmpS0rtILTooOAq8JapJECOGEmxIWb0m2dtL2/I8
iPe5Va068TWIIaElx3Rp9wPRPyM5riORB0p8kPhH0BnuwF8f88ozzcBJqpeRzptIAm6r9z4uXHcm
kV4o040pPWZmsekqiaVCM7xpQL4eTU7Dk0pq5JfJY4DppbivJcNeDI7PIuJ5KXDbyLJNTndyljkp
ntCsnzdRkK4tIX1smvokG/2xrk1UVThrBHdIFc7YhLCE3WHQ9DUnnUYmzEfh3es4ORa4rKeLHjGO
w8HpsxfYkNyX90UyHbEG8d9mbqKBucNmI0YRJx+s2JXhJeKBdIaVyBE1qmsSPB7m2rInDsl1nvri
uNMTzckYGom4yemjztkmlVKPZBLa/DMOgftc3pj9OpHOEyUs4bFCuy/MWIZkok3N3lGJ1646llBS
IUu+pUwMIzPAqI0bPSuop8PdJzkzanADbaS0BY5NxpTKlPHYyhziL/Sc9KF2yCZoh5WorvX6LWF0
WG3vFAZeje42Vm1J/aWACNVvzJn6ZnQMq3MfEGZ8TPMHmcYcJ2R6VrZRPWMS9pYaNwncuJAdJtO5
mMMseVZjxcnUi5oua0lJN0KVbSPDujTUe9v5Y5bKUwrtiBwSX2JbbvY13VzoH7RdHRXfiUyWEn4e
RwqJACKQYgipGBTjbhYNr9a4622bfypV8ALuYz0N/JhrSon4pOnxhzhN3mCYm3ZkENUSmvGJHEqD
mJCxDF5EnYnBXEjgXZTpIRpiu2mVW52Xqqnq9SiTYzMfcfS4xmTsrRK/KchvfbFDHkifxZTaxoMw
Hwv9Yw4vUnePLNMVNKy6ueCbWJCrV1N7j7nr4XqeSGC6i8qbOf5lobBYVgzpub3twncLhW8HxgdW
ll1kv8zwOVV9pUxuZuUlKU8KHsooIq9x2Cr4kaJF9XIKr3N2NNM3LHJ1dh51P69uu2YiodbJyaPS
lswdeltqzmbgGuOraTReTGC0od5NWe/Uyjoxdm35ZAzQj0k4xlm2S5fxFQyQCA2ozTwdrmF9cy3/
kgViN0P6ArtowxeobKK03GQJLyHOm1zVN1eXiw7qsQifp4nFoStL11ieE3AqYr9SyRrW4k0YHsvK
bbJblRzdIvis+lMcvEXWZRIlL8gGx0zXBcGV/cg8SYE3CV19ShyrehBw7Qzd3TX2KWJCNLJzL2zy
7qmtDgmihQIUG8SbzECaTeVxzBxL6GwtBM4CjKkdm01a0sE1LlUYOmoo3qT4Duf4rSo+jcXVhJNg
5quERaGR7xJL9ILlEalQqnXEN9ROQ1ld+7TUU8bKN8GWKl+k/FBGOoHBpW3VG4VaIZXPNn1Sl/md
8nBFdcZkZWtBCJZZ7ciDeBC1xEmsXzIjGtIMUoayy6/SiJt0JIDS2hHm5MnxsSg3RrFN06Ok7Ups
WRlRRydqtJPgR+p9/rqQrxolDziQVOMYKHdB+pxn50z1DAJ2jcciubPeLOu11Q9SfLNQkInWAxX5
0J00cocxOXl964cyFVxy2Vz1VVlqx7LeYmHXBzdlfaPlazUkFWedCW4a80dbFdkEXnspxUkYvreD
7DZ4hZWidiJyWTT1WMrZTQKyOFZCOhTE4ajhCktDF1GcGF6DabMIZ5E6fJtNl7oJtpib/MyqXZj0
VOWhWMnie5eqN0SrIZtZ9gQZvmZGxguRo6HJU6A8CSETFLYLYYP4WwetZY39TaRXm1LAyrZEv/9e
rAdnPW/WZmislajZ0H53A5g4zWxCdco3nEg9eBi2DnVoqLdFe5oM2FriHdardWceDG3YWEG+Mup0
NRBunpqwpSIwZd21SmzYcvmWN9ZgaxDMRgJ55aq84UeSoywg0f3oqaENWQ5M6UkP/LldZabbiJOD
0A8jEwMFkLOV39TKxWwyN63uImkTLYeq35v5qQ4+guxNNzPv6oxK9828Jo0L4A9RKcHOIiB5rgp3
EORtTDaAWBOB0brB5HfkTiuT6o6dZFsNTj76SSx5pfYccVoIZ8ci7QzDXFSVjlkSKmzoGxZPL9c+
NMXvqtdrfPlCQNXM7yr29fKeZZPT6y8aRto0d0zKI+U2l1bl+HplSfVuNvBJcgod6igFfPaZ4l/J
siDSYMroA1VQ1c4SmeNwisLcazQXIWOTHKfRIwBMlj665EGglzFcdO2UhatqdJT6tg6e61+VtAq1
lRze50xhkfKyaDtaM2Id2qJw2y4birCVdZdrHvufgV6OGDutfOI6RGfE4W0WvSnX6RvCbXLpreNA
tZSWwbhu8B5kfje/Uu5vMlQ3hMRZd6a6rpsnMhYDFa8wK2rtDf0nZCsLO2/owqF3LX079iDxa1tL
1vWwIajNGXQvN58mlmz4ZbSAGHBqAudmrZH5ri1uAvIqaXW3idSVbr3KeuJrHYNfCYg8OxoqLbPo
Gpa+EXHqzg/Xtlh4YP7WYncccw8YVFquRNTMbHkEK3G4CY2VXZO5ce9dwuzV0i45pWvKuDy+REJr
jbakfraUwBcnPnaeVspyXw5+VI9emFm2wJOp5KeRFDDlqlB8NYQPIxLXYvMrqH6pQ0r27DPcXKIZ
HU3al1SWtUtDMm1qYInjcE6+nyPN9VqJ0b8P7jzzTpnKqmvuWW1PvGqIOZdV19Wn3HrNYZo1HTNw
Tksu98dg8sw+phWVMG27i3wfNp9FsWkKTBymp2MCROVKGlbmyNUdcwzKZPbovlF8hpydFnnVjUyw
Ob0xp18OdLgEnj8FcpHPjTkxhGvm7tZi+LN/nCLLswYnqCQcvgKvz74UL3QNolbbL0q6ItjKnjEe
hzw3s7RjwhDHZDsGHXUjHJhMyDT2QAoBty38yuodud5pGZnFELibuVhFcXQfZqk9wgDEE0oMBKbD
5CSEljdW6U1OGFge3GJR4eizwmYn68/0IkqRDZG/dOsYcBwc0WG8mSkbs6M3pIssHQLaSn3GO5wu
dt0jDBI+iYtxFGtnpRKTLhsUnb5eVxn3pHW5GcmevUYefeQSk2en2s2Y7FXZlar3mI4qHRNCr0rj
VtEGIsoRTXG+sirZDkTVT9nEWwvkoPolTd4nDHRl8EEHCHslHQjhMmSahH97b5TnMqW5lCourcyc
LW1Wpk5B478Zro3eraism7jbxiWbDMB3y3wn1C9o+DK2u5JQkRWBb6FzQs3Tg+TpOgKyehcon91C
glj2WNOVuh9aDTPqXc+8RMCrnNwyg9LbcDKTYMBbVT+V4TFi5uyXS2GVtD6cqWUYx5QR16181se1
svg0y5rko4y8hYYz8c7CRVa9lv61eNNbr2a7FhH+DqOtHYKKNhgNWg7kayt4JOjdnoi8F0bSUzZD
sxuvbEV5NRDrNt5fraImR9g8ROtnYKgHiCdgX68O8XBuKrr7uV8M97KxFjLPKt1KYE6d3CRHmPY8
3EgNr+tgL92OQAFt3wL5NgjYIB3bNSyvG0jI843A04G6GSV1Ud1XRmHL6buZnyvZj0iCD1hMD6Lp
aqGnGa+h5Ey6A/ckr06h5C6fACVz069TR2F2AU+JlrrPtyKEFJHTNFOHZ5IkIvmJYKfyVqjXYPgY
kLfxcKsuJMc9pBf2/egVxO50bUFXN1pD4KgrpqtJ31nySTTWUBx5m9WCzcPHpKyz9hJ3PrGXUOf6
chUxIJIL3nEEUVF2pNgQ8DnlIymSjbiXn4P5aJqLb4YewHV7Eu/LEGtvsNHLTYJ4U10YlQ3z1b7H
u9MeGk4E80tdiTZwhyQ5jtUaB7HeHlRQf4I9PJTqvXKKpU2uM17ntd6tRfEtohOXnoKTULJa1m4o
vM4K6gs7zdYcrrt8H9KfkuiSrmAeNmd6eCA4o9ZPZaeMPRFDf79q8jOxq5KX3M0fUbXNjV0e8vbb
WKSJToTG21P0ferMt5HV9bMtX1PkG6l/3WtP0mGInJ5lEVKOcNtongFuMTpPyn4REDucxmlNMped
sufoFdI0IVpsdVqPAgSl3puSLYueIN9r1U1KAVZut/HoKcHZrHYKLPFiE6EK+BW0j9NDqjgAz/jG
11MoDexZ97Tcpe1uLbe9sRl/acKaB9SukzZiT05k1U5oYRZuZWHdVS7K0hK9kAIZCczC/roSyISz
JixgzmSusuZF5/iO/XtDsSRhczFjOTwIiStGGXFCtAidXAt8qlU1z0cdc7gLe8pGQdW6SfExYtPW
rEvabJh8hmWfqadCO1HgYkPYooxpfTpUSX2bP1eRQ720hC05OFl9h5h5mvewOtrGtyobab9dVPs5
34hm78kDGEfapEZgD0QCc+6raHTCA6iOleUG6Xtb74R6BTFAna/3U4p1AiBJs7lp73mBcuarVFqn
08uYXbLYixfRnh/yz5kVZ5F4dcIjE+mCOVzYh+f+VQpzRxxjxp12imPy4pisypb5Tr+VzYvSb7Lk
vuZIPeUcdVA4Y6gfOOSt1YfpvWPZpf6W8jZ2gyMY5DL6XcLnpVuBxLsxQJ/TPQmwJpdJcSudveWi
b5d2I4+3bHdGjWLNCsJpzAfo8nOLvB1yslOB2BjzaNXIkqsmi7dIe1m+Gwzyn9YmboBy9jrtU+pW
rXCQY6JQ9W2OzG26X4Jtqp61bivOr2azUBQE286MZ+0KjlZlu9EtwPyIygtxY6IHT5T8FPEAqjyw
59G8rUcM9WW5X+Q7QGCbpA3REbCIsJjoDVvn7lbk6wnsj8gAW4+W7s+9uO171RcE0OJULAzeIpJS
f8UidsfJmFdWq52r3FpBgd61aeKUJNbkwX0Zh6uY874yZ0DXP+riUM8fsY4oPlsuZWGs1BozaCjH
oZ2PQk3BJgESkRS/6plCHcGxFjd5ue2SiODP+Slt/EhL7XI4aN2q6SkklrZUyC7Ju544vCrVSRP9
ZeH3n4dYciKkDmJ0Mwx+pqvIODJfCjA89E6gNZgdwvDUIThO5zfKRW5Zqau8jzuXPfdJDZQHbYh/
kMGhwqRI/LWVpxOxTqUAJ/1fOrhWGUVh6MlparSnSALzqy/POYfTOsnZGA7teonpCg8jB3R21Gpn
9E6rj4WdRYqjMwSLwAPpJkYyM/TkEpjlxQPxpq0XUZodBFemcBbOq0WxXKHdlZqF1NwkUNVkImcX
CA+agl82HUgtWw3hI7qCnmRUwahdbC52M5KYbmwX9tvmw5A+0ENiPo1tYlx531aUGW1pWmfBIyej
yPS68VGbt1R7mmUnjC8NOb3tOVluTM3tekox+YFJKudcT5HY1qwTZmDUcXYMaLHrLpE6PtbtbA/6
waoeBeqnFBjC6dAtl0GSKGFvhUa3k5645o924TSXSrdTAJYOPHV3s4CaQbWF9NkRLb8VXhfpXOSt
M/D6p+lNu8CHIfxW8hvoxWP6FsHgAdq30oAxOMQ3vkkTo1va4LqkxMXGTQ31bW/WeyFhq0hK2Crj
YK3CkQ7WCkNUY1oA3HqWadwBLFtX+iorn1PmgR5srsSecVicfDlG9GtqyjtGyZ4M0X+QuoH4sGi9
k8ryY6WjHWo6T5RNv5UYt+Nyjphd9TanPobWLadiXK9LcZ2g/FjqAriKnHhNmV3tEU50JRIRW0Bz
kXdmE42tHXMS0qlnByb8IOlZHhVfm2VvDJfbQf6sGqT8ZAMM+xb6bMHbEieTu2TCYzw74rABxc+S
4kBY8xKdo9iIZFjNdq1KtrIOnNvkcGpqqOkWGELGvcWeOss/FgwCV4tOmDCA1qYRca6r3dE0XRHO
x+jmxZOMn6dsHzSr2woGA2hRIuRP9zgkoAUF4BbGFxl5oZf040zitWhSB2GlipRccuqA/UhAkX4n
NCPFZmU0YP9Smy1UgBi2AWUxqTGZxbVL3JFfCaIPdMqVFfoayyXkK1sBW+vsjKfFLrQcHLh0rhuW
ve5QIG1ScflT2BTUO2iQLpSllcjXbODqiKBGmcCz+leg8Y/y+o6MfpaypzGcNK/J/iZgmnquLGrv
s343dDh9NHjjc72Ko1PXvnfqTsHbMRNTjv8IeU16QpvqB8WythSOeRAH7gclc8Vy+KEP9o3IgtY1
fFGV/9X+si8izJdmToPHIX2uyIIwfhDSftPOk+Src+oaKikS1vHf7pdh1vBXw+aoQDeP08algACS
kWJ1WXr/buh9M0XSisdvhxRaUf4Kl21LFCLdRBqICfId5Lc6ypc4/ykJ8LvbhTye2FwMGCJ5E//9
PbOEp0gSI8AFg40oABLB679/xk8X+NKeDlPJBPUA+myhAqSe8ya+//cFvpFU48XQRY6LqPz/gsZN
dZEmVct9ilo0wWoBPMn0JjLCM7K4mdqSh39f75vnIl7dH9BGriiFr+YZfRFmoaZgaY2PCc6vqmjs
0fjJg/RtlxXvkSqJEqAyEo3/+1zqDIWz1KvHa97mVkYDeKPMwPT7Sui2pj7E8HuoAfSfQnwlD5np
SUqUyG3rSLWHOY6e+mUoTmYUMRkpYLUhaIeY93pZoX5tNj88gm9eCvHPL3v98z9awrkaD0Splyct
ZnfSZP5iJRstpENlKt6/b/5PV/ry+skFmeiSKh4V61VR2GZycAShiWL4B3nTN6P2P7/oi89hSGvk
kIl2jIWSvFWJhsBP9Ohv9W94MK+KG1REf7m/xECjV9zOxzGdkU6+V3QTMutpyJKtPoi+Tt1hDNcG
gLR/38G/EcD07/+8rvzlYaVy18Rc97pxR1boQglko/1CkPy2VhVPV+le5hin+tENsKuY5UeLFZIG
KRHzdCjK1pklnWK2cCxh3SmS8YCQ/MaiLvLDF/3mxcYRi3//ao2DgvBF0dAVRKo0PAPxDBuw+w1f
DjbzSThGFwSvtnpC03mTH+jR0qVFp8SOz40O/draJy8/6R6+e+lVZkkdGLyBQf7Ld5nAEefmQE6O
2qMbnUQsl0UqnfAu/QSC/+lKXx7PUiGHMnB/mUqb1DZ1bU6Jaq3emi11un/f4W/lj7rJKilpukrI
zpe3qdTiqqgMeDBxF53A8ul+3zJDtASkeGVDRS5Hr1ArCSD/YaadPy47WSdXvtKwlxrNuPywdn/z
dmO7FK8uNLyX3O//Dk0hKQW9RlPIBEeHy9oXk8Fuif7tT3k934mNrjYmVJIsHRI++v9eac70IJo1
8ZhLAeLxzAzL9WAq0w7PMjvo2HwUUCCemkrpt5Oexc/zHJsfRVdYqSOVUcrBalSORiD024x8kdt/
P5fvBj4YEpO0UxAgPJf/frlCAcWOavZo1nF3EouI4LGy7q+RGDq6hmiYVgI37/Lvi3437ixuvYI6
VdeNr2/bpAiDbAzEg6IzpzN9n0l0x1vl/3IV/J1YAKVvEplQS7Ko1gTG5hyEczEZ7Vidn4pM/Pz3
r1G+mcBZOgEQWRD6ITN9GUqcPft4RiuqYDmufDOSzF2tZe1t1Wn6uRBrkVDqRPVg62cb0Uglr61q
/X6YreXYF5m5zsO+wWuh0txLO4t2UWRQa1SaSnCncsjo9lDAh87FNpqmiGO2aebXptm8khZseb0i
fRppuHxK/4+9M1luW0nT9q1UnD1OIxNzRFctOA+SSGqWNwjJljHPM66+H7hOdduUwvyr1v9SIYlJ
AInM/N7vHXQ6zw2pzlsZqJjZuna601T8B3pVCddBa5bfk4kE9fur/+RZCs4Mk2sDpyJbPVutNDtw
utwND4AVSbIznH0oL/gv/TMO4KyCx2bN4qT9w89FPxvDcKUW0FS8SZL1RGqqdx4IDmr2x8Y7aO6L
7d4M3l7zdpnzBeWJ27u3PfFIwCWJ2RG3Qq9hpAgnJMlfEEUxoz7MtJ0jn1hku/jKy6+jZqco/azI
4WzSW8cwCCRmL6GNSM+jxj8QvN73J604WhG7QZ9c8UpRRZN7qSnuzPWNo6GQu0M7xEOu75uoQYhg
iZ4d3OF0fa/0t6HA1nUj+miR51A9qIDDdWR/LbONM36LrVshzLlJ/Evu07Z+0Rt3VtvuMrA2hr1C
cVVrJCs5QGG7lLKOdi4mMxPge22IcqbV6bxun7P+VelPuB803ddGe++rfOv4j1nElwl3aI1S90uu
mTuwRlRRBOLE2nPUbapX3V6ROq00YqY0z1n7FcBZ4WbjRIWBb09yUG+/9ONVma7i5jlnTfZxBBlW
RfMaR+hplWWjqqt0lFRau+SLk75U5ffIvRqtXdN2SzV/pZNEWlT2FBcs+k8WHAQNLUYY0ak9KggD
SfLRy1vXeqix943mo3aXBocchNSQuzYGVlPpPIs3W3lQxk1qNDNl2Hr1SW9RUxY3GTB1uUrGLzUZ
S5DoLBz/3FS50sBTiBnOgjCDYBfsi9qmdMfr0rNQwWV48ELSU6un3HctBF7jxuDhgL3p/tKjjbzD
WtWHkwKbAJ+G2K5p6KCTLx6M9NhSwQRfsuzdqViUb0NCm9y93d0HKil60SLSCTfoCPbq5lJWOAD7
y45qXnE94LXHLKtpIzvLIcJCwvH6XeLXbxXOTqERvbm6c5W3+jZ3vHmhf6+s20Rycw5e/axj7equ
ICqBsqndwxjfltat7t6V4DGG9mDifanRuy3X5Y1rPXYeDbAd0sXCa+bIqOaSlOluNYzV3ALgc3ep
Qy8FFg4wy1bUTzI0llk8x1RpppbXHaqqongm82LV0Nwr3HVN1Je4HqM7v4FxSC9mMN4x6kZYH5fO
PIdk5KLyzPb6E013FScNN79zm9cmf4rr3cR3STTIKPS992aHIuaqcL+543EgAa29L9Cs6dFVQ9aZ
Ea49/bmPMyb1vM9WY/y1h7zoskdTkc6Tzp4jsu+cvZmO88g9ttVBQUcawacAkt9WCEkNqNDQEsDq
kHMp8gt9N81c69HWqedQEloOOQjR+vmkAM3NeamSVYWq4NWnYY1DyJieIOCE31rnGtzOC4njefSF
u9KTW0w+LfPbUMBygLgUjo91usWKfdbjYsAlAYPhPo0u2x9f437rIDWhYWCvQzSLnn/rgLa1cyNc
tuXGUHZF9Rga32pSsTFHYDGx0TI+q/ZVo62S4t2HemXdeHDhJC1tbVIQ6euqf/G1bSwfphwoIR4C
ZZUot1mzVokQMNHudyc/h39whJ3h2Pc5vunBPcliDdQReh+0n+Jxw3cqqmsUYt6wNz111cN7QolW
DCsHumOunUKjJw/qbSzgBsJ5C+g4yOC1JB7L8Z4c40mxlkq60ssVYLBgOVb7GddVt0sDuMwzyUui
LvwaZms6uq52pWCso/l3A6g6WVE+wbxir1Y3On0GLXseYGAcYmtvWl98+5GmWxyvekBVszi2QbMs
xbECAHlKtCdHHJJ34W6FviwDHILmClbUySYvEbB2iGDxH7kLAKJieFOus1EAhuQXrIoZfJwcft2O
BXiZhavWAEnbTqtdvu67ld3NuwkpK+D0oK+MmflqzLqevBfK19Hr5rXIZi22M1VxlYpihTgP9aJj
kDdc+yCKj3393thvEelV1bMpF363UGDLgdlEMPTrFdi5o9q7BqVo9gRrcaX4R1PbaP294H8UZeMF
W+nSbM32cQ02v1aagxeqc8EaUh2q6FQbHFLXZQiCeV/FG8959rpDmMF+WtL6mJXFY+McAnNuKS8R
VGReIHh8uCm7KyHgSiHCNUHL5oXpQ+R40O3rwtskPt7Mh0zdsdS0km0J6shJMIFdOmY8/ozl4anH
a9wR2wijd3nKZL8z2i9Bk88qo1zmdNtLLdxV2KwD26GrlqWEHvEQ51MIYX/Cy2ds73rjq8/kSqvn
Prfpau8tXus8ZZ6xK+kIdqt4Xg/QthF4FkM3EyotYXedJB6VzwJ+8b0DT8cBThgBLqtrB+fQe2l9
15hKlfVN6V8c99bzVwkBip0Umy7EZCkoZz7Oa4YFdt/u+mHdihnE0L3kFzTCkoEeXz1P6sfYeiIH
ALYpJ6uBKRA+5mQFetfYzMz8ngYuTOT7DsP0kr6vOHr2vLOg8s5rbSvg+rk7oJJeeSZ+fREEbP/O
whI7K/uuxDUe+S19rZmTPrvBWrrcwIbMQxgfNTNBo4XZueXSK4y1z+lUS7GvxyvwiwnzZ8iPZMS0
XvLUJW/a4M1khHi3PXYBPe4Ut/BwZRbrDPC+Jf8Bd+tef3TDjRmSWhg+TWpRVrwW2o4cdzkrXbjU
642AZhBMqzJih+ybB5WglLsy2MXqvmiOLS3jsmIw2nCk+umr3EQZulStXWEFi7yIriOOOvSoLbQz
kATS+imAPtVDdHU5/nhvVrQRAeQ87mJv0zDv7mxvTaj7PIIyqfdXSUKXz3gbk2YGgzBqcnBu9rk5
7TfThKv3msb72FullHlKsvBIffFZ+igQZ1EIY+6G1pgHU0a/AWbT02MC22a8rQ2eooGA8BtO/Soc
eVPGM51Il+Ahjpq5Je8qwHtadoCeC93/5kMKy/xNA1lRDFsH+pUXLwvnGy4ri2xq+dsPGEnuFNue
m6THGYq9LUT79Pvz8sVy8AzACqCmjjrJ7fp6WBbqkvTnJZGT22pVXOEAdfLEjETJ/yDtAsNqTcds
UqXyOi9R3DyMQt9Rb5y+oOsSzcLytvMu4FifVdQ/j3GGY8VIl5MuN25M5YjqdqZqS9Xmzb5Qb/zI
PD4rBjSJkd8P70ws9s7K6SjhGhqnvImKyFp01dDPU1XD5cuK/b3VSWZNY7z2gGrsUojC9YpziQ8B
VPpdOCMTyZsHMa6TkU/8p92jHDfRLjp9MiBuhhabD8ijaf+JvZs5zYwOC01RR+/LTRdk1ROuoerc
t0kTzjwMRKVm1CSZNqe6cNMLkMlnZSXYr43BNAqYD27CslQIluJ8m+RquTTEEEDXyS8E11wY41xW
WFPPQSGPDnqtqLd+0neHoSr0C32MT0pEDaMWsOXJDfED9KPoxAJE9ngzOsqqV3G7q2Cd5cMFAd4n
04/cGiS+k2ITwOWsCjdKU3j+OB7SsFnYyaMQ9SYnzsj3LiVIfQKZ/DLQ2TwPwppgGb0+xBra/5R0
U6GRPpC28SYexd6iifr7FUNqYDBnM54GgK5NkV189HnGsEEUWO83waFeqPN2izkCVMAp63JmH6OT
kszSNywmZ8NCW4qdWEYLWkQU/FRCsX4BJ50u7fyb4OdCzrGhmtI8B818gk5zLfUOCToT3NLMvn5q
wj7/QnylfOp0dTwJYmIeooZj04+b8F+/uClW//hvfv6aYVoZeH599uM/rgPK4Sr7Xv/39G//+2e/
/tM/Dvl7eleX7+/19Wt+/pe//COf/9f4i9f69Zcflmkd1MOpeS+H2/eqiesfg3jv2fSX/6+//Bso
HZ9yP+Tvf//ja9ak9fRpXpClf/z1q+23v/8BJP/TfJg+/69f3rwm/N/de/ruvcYf/uP9tar//oci
xJ+aTpYZwlbT1IGfkMh17//8lfWnwawhq8Cm6cbLx3uZZmXt//0PYf5JXLUzWWTRDTBNnnOVNT9+
I/8ELSOHTWJupqNX/+NfV37850T450PhTvz189/SJjlmQVpXf//Dsj5MGItmGbnyk3iPbPRzF3AR
4i8LwQMvjyCiq2so1nPNyIgKCmksMecdtkBLvKYIIGipQS+3l1kixU7PI+8eN7lcnfeahZ+GrvRw
2/VCE81mUNXie+hU6i4obO0OB94ICxQIxVVhKHi4mDCG7W+oLTnxIrtfGDJLdgWsCkijYYHHgGbs
4HEERxzC2m3k5Q4MdkHMT4q3Cw5ouu7PC5UwvoVVON7XBkVPPRs9v4XhrY03ZJEE73oTsukU9qTb
MlzlvkXA9hTRNL3S9GQyKWzNK/wc+eBBclyMPbiZMkdgRwTSg+FC5IuVyiEurKb4MUMqY2EMWxQ0
0aHhS66Ej6FK34VUoWagoEssjBVQeHvtykhd5X037CpCUp4sv82/aW0tyOeluu2TRF/iQaWCNCKR
URqC1cai6U95WKGHKWQkHrViDNZWrqlfnMjWtnWAzb8pUfspbVRda3FC5A5g4sJJbHOp4apy6/sD
og5r9OB5xSLdeVpQLZIak7heYLqSUxzA6bZLOe/bQR8hAclwa4NwQlHVUUZM4bppkfcLvSuaNTa/
nAjZbG8HXdHv/LIxNmQ0ITGJEI28eBy8bhUBxTpOFYT+QWpvWV25nTXE0iSBfDfIMX4dYgOkxvWG
r1Ns5oa+P+S1bLKBtEu12tpVnt3mJFBeZUbNVl1UOXgeWyjsqVCFz05gQLHU/bRQaEAF2NR0tgIl
Av/+Vnc4jDWVu8oDN/sKcYeXvJbyi9kgyitULTvSig33bulyGC/q1t50SOm4YSp8NMOuvL1ZZFmy
7SBTpPMkM4d9UsjiXUevsYY4kZPjJP0Y2kUM5xpfULtb8vKU1Sobak6eZZVMgfHoaBrrWNpTXRrp
qlvBkPYm/oOSplckwVt7P2h64iUNhCROQcZ2Uzi7VhTGvLXph2Z2HO/dsXG3StGF72E3oD3Kg0Te
QqvLjqJOdHXnmhVFcTpxevE6rK6y3ncxvYKKUpsFL2ac6Us7z9NrZUwJgSPLcuPhKrHIrAoOtS4C
yK/gdkFgojO07Pqafdg9lZjKbkKEq2tvVInGAJ26JqUs+2JWojuGZqE+BRaUKoxkmmtPNNlVG6r1
uo1FuWvVDniFlC5jG/pWtqN7WN7Efltva1dCnYaGVX0LmynowE617sFuk+zW59V8jMhM0WDgJY6H
dVBPkllbjHJYJFUh5dwj/2ofdBksc6dJg1fqJP0tkDFBXWDY8PPUKmmUOQaU1jXR3+UXt6nCYN0g
3TYx2+q0LcE3+YS8Gum70tjgil4MTVqQoP6WVC6gWJfV6R5JbLQ0ZA+82EY+CdSl1331MOVdRmx6
IEyhRZILDwc/l7QaceKR6WA+ZAQA7GNs0/G5Ucv0cTSr+uiFCYVNolsu/qNDy+k6sd07PlYnz6zT
a/gwCd5aSeyF155eVksRTVIiUlKacJlWALOaSe04jFa3zvsaHEl0lbosawf+2hBkVJVd9mznlake
Bs0aD2UQtzdlJV0YSRUERxEpqDm6WHcBJEUmJo8PH/sbi1deztoqa/f16LSnxOuQgkRJqclVjgX7
e6B75c5Mzf57WiG/NmOM0HmxjHVJZreKi1gaH7TABzCynAhVq8pS2i1zMpDuKl64h8rRogoIz9OX
oQx1jjlxQS2pDAkXYg0w5yALlpgXezDh9AQ2o60ZnIaKMScVPvJSeLaZHvU7LZMhvIWk2sPzK15I
gYsRoNnBGspSk8y8AoylqovuexpjPmawdYCvsdYrVUHyfZwXD2OKvRnlga6d7CaXaA+TFPOrQhKm
JwMQXtFZ7rErVdo4Xlwdy3AMrhq7Np7LSKMToYgBVYSfpS9uPVYnZhkMWunjBaS2BcKdvBc7uLUk
ICQBjooe0qVEIsbms4tbqgAyOtWIltlCVJ3yOAql9IFHnO4ud9LghRslWC2GsfwmlDRiQw00eNdp
tM6DIF6gzowPmZnKvWMO9m4kbGoLragtFpQ2McRD6JdSZuEizCHWjjFgXG0V5VoJU3WPSo1lOSh7
AG9H9Y37UUfSaA+6/rXpoP5pfpx8pehzlkVc5Gt9tA0Ps7egfi0IEz3FpJPg61sF6VWkWpmHFjRA
AND5g0QGoPbtQYtrxYHhSBlH3OgIbEvP4KEqiMmd+S3nAdz0YKUEfq2KRRx1OPREVa9gAoedjUcT
pdKvZOMZ1Wx0zGijmKZ/N6YF8pdOWN4hzWl5QXnOMISL4XIIEuF3IifrLOkCS186Tp4tq3AcT3Gn
VM3KMCJRzSRKCkIuJfa0dJuUrEFJKZy7GhbubVyNvBVuLDUSwVKdbkiUVB6MgGTqTWh5DDNOifz7
SIpwUQWu8maHVW8uuiGMg0Xdl8l33jCdF0ur/JehyCD25WXQE2Pnq0TSqyEqcDvvqlvV7yEbSqM0
YFY3kfoaC7xwcR4oh6NXBjQ2w6IA9HX1/o4TjXlUPLVdW27gw3hW8urYWqjfVQ0sY16zFIerJHW9
q7wqrAUbeB7cBtInR2+I4ISd7JKN8Ks9RKa+STJPwN3MhwrnQeEOat/MSzyj8o2neHhfFxLHIZo4
nZZ1uzET/V2ZZs2TkTbywPG3XCgeAi+fWJa7nnVvxUvsPDoBTaUyNxDmQMujBQ7nhOZMHi2n5OZj
MTknxmQR442HmUnT6jBS1Bb39yIyYBO50bLWMyB6LF8Lgp2asZ7H3jia6zEZgTAby+z6dTygHHTD
QjdmrhZjAtCkepgswrBF5quTmEDUr4enPCI64oLmpdlApiwHFyVjM7gvaq92q7zWkE7rHn0TsEzn
mhhZVa5kE4D/NbYX9Iu2jj2IDK26h2g5dVDYwDArSNOH1E7Eoq4z9yWPsuQqMkXzUoThALQcBdil
qJA2xejmyHbTsTzUnoskptGYAyzmw/fOkMMIJyJ1vseao2wbX3cPvCfufT3KFJQtVFbqqIzrMBrM
O3eo1Jq9I27fQ3zm31JUllu7F8OdP5IJqLWeK+ZtKDJs5QINsYVq8zosNMTEdCGtGrRMILJBtc8U
mqV21IZXdggppb+uChIH99kwqo/h2HFCsns161ctZjr6Ku5DcuuKPMf8r9GUJ8UvUYjYZenSqYGD
nayKFn+ALIpjeylUO/C3mfCihyGT/sEKbP+9teIBqMUaGm9VaZxqZ86g9ZN0v0ds6gYpdogprhIZ
ezlpnmuZjz76WMtP6AxEruR1sk35hOvuUNNvyFFtmNbQVzOWxsAggpPQvaVm+K29tLLal8vUlxwZ
QgXXRIk2btcVTq6uwlZXnhyvgzjdJNOerOIZL+fBEIBsqoUGcVULdVEtYsL27mKdTRL1fGOiAZSo
7WehTLPHQbSqMfPdEnM/zP+KesV5ihhGW4sMzAQI2MRiO/ZBYl2nJC7QHztEJ2E8pQl2ihbepxZL
IL5+UuLhEHjIl+2oxxLCJ7MkwEVybA8AXARG6nnOKWYktL2dEwreAMgLr033dhIO2Vzru3eX7Zjo
+hbxcj/AtlkZDS6+WzXxen+uMa0QwwgX3W7UpCLfFp3nvlDs29vAtvDei02ZPBWjq74NDTaJC+Qi
qOIxSUuDRaq4pXMfqS6b1yGqffvdl1Z+yhW+WKfJcUmlxculJcOG5V1sBmi/s8Cy5KoPOFoR9V4s
M2wBHsba8WkaeIpxPQyqBwW4qjy6N5oTYauQx6mDuUakWFs/joKrXquNqX2jpodW0k3yPElMTzdy
jFINHYpMHTT8gQhG7AHFYLUV+mS3nqRtzFsalTptcqXS6cyHfQuYbRoKeo0m5BC/wG7cAj7HM2rN
P5UWbcygTh+9lpgczAiyoN90IkzuTEVr7E2oWj7dx74ce2jbiTPgZBqIVOW1EB0H3bLRCtSzHXT0
bijrYuXiJAvrJCrt2Ixu9CH1rXwdq1agHbxRM7F8ZZoXjvbWtmJYcDZETBXr5UtVV+GiUQuBZcQr
XhOc78JMr+aqZ8TbIW4qMtoNHb6WbaBjBgNYWyMxCckYcjvcBG1Y16a3pt4UC9wmaWKyehbvJAfi
mJYiAtUUs6VVXHQLZ7CcXYlSCr3KoIXXpqdgM9K69rHNFNQmWYfNBNwV/a31oIBDHdY3Msjd19RH
sKAnptiHvaBlXwScp4LMD3CVSFC5+RyMZzBJCTxQ3WxVcw475oEnH5LOQw1HIfLg96OCdKoxYmdD
mZZ+c7yW/VYK1KxGiXKmVTRLo+vW6Ydk4HkhjEmrF2mn6TsRjRg7jJFnPeiNQZ8QqDa+AL9+BOqh
b0ssEE0U5XB4zoHmGi/WEgbTXb3It8bB3LV3BYFc1nxAbT/HjXGB1P4CuP0BjnXAXEwAGwIBgHTO
ncu73mr0sTRPsas+xLb61mZoUH5Cjz7BZD5GwzMGRDx7yo3RBMTiXxlf0vF108jFSV8bz8AT3fW4
D669K/2QbYcre+PvwmsOEP4FEs9H/h/DWpKbCaRsgGqDU/3M2zWjAaysFKdqOcJkn8cL/5Du6dti
VrqUi4hIkgsX+gGm/TGgI8gvAub6QPCDh8GpOzFPsnTVJ2r79D6U+bCyACSoMPUhgkRBb/H3d/cD
CH026Bk2rDJx60w38U1wr7Bb3JY9Ujsfm9lmwHf592N9eoHQ9kiOwGT7w/zUYqoxrbdOocz8Feg3
piHtsaVvmabFc+soX34/3Ecy73RtmuEQ1aSZBGxqvz5BvyZzKlbtUzdHv46IqNymq2Q93rj36RvJ
3+ox3mdXYo7rB+E1TrhUjv7pUh/rsxfk5+8w/f4n9nctRgfTEu2UtG+J+eZ477+/xg9w5dklnvWW
1BTHiMwyQS+U+E36rYbmPtItXHxV8a4HbvpS+olFb5cq5/cjf3phpIfZmJMSanjeoBswVaop109q
2U+lUVzb/owEyeZCK+bz1/Cncc4mqOtbxDpUgocod+QMLvqNcUOdvM0WwSJeXzK9+/R1IN9jahk4
gI5na03v+6JtSMImOQcJ0Hcn2yHQgCpzKRHh88v6aSD567wQ6WAlmqOdavq88ylTEObeNt7XS7Es
T8Hq0nV9+rR+Gu7sVbD12rG7yj7FIlJfSsvK7j3g4Uv5lpdGOZvspaxkWqbaqUf8PnY3FBMXlsgP
jblpuv90GWfT3SArPkOqcxKNQNWepii51XGZK8H695P703FY+enO0ZkzzhnQYRR1kd3pp0bPrwBG
12mV7PPCvtAn+3Sy/TTK9Puf1oYWvxx9MJxTVGjL0PrqGw8FpxvDvNAyvTTMtCz/NEwRShHVijyJ
4VgVznVUvU9BQbFjXTh/fLq8/3Q5Z29q2Lt+3zCl4X3XAUb9BVwe3OK9IbzNo0taF6xk+dq/tPam
uUAQH0ABvSJ6qL9eFoVn1fexffLhcuHpvcIFdqNCKKaWgds5rnNXrnOa7LMCi3w6PVMS9b7t7Xsl
Hk6ujQ2k6x2GFo8zQ/OunIEcTZg1GYSkDhbR8K0U2h6q9izVtZmIs3mavecODR0nwJ3QWGKlN1cC
llvnOYhfMuWrUz7mST1Ls2FnqdSfAup8QiCT66whMsxbLEyivFqV+AtirTyXcEGTXL836+DZh1vk
5NE26V9d6DCjoc1VjmxmQ15Wj5+47z8MpXKbFGJV96xH9DlXkm+Zk02tqgpRXLiDxeqmGMg18L+p
+U0hb4RJC8kR8yiFVjQKby0QOdExR7USwXawyvSJsm3GaffJGkmhD6EiP7tG+FrJYNnn3rV0Mcvv
gcOMcFwQKAQX1BSLHpOmjlrAKB8FtWxAzJkwuMmV/ZY5sLvqGksJ3Sg2Pv7/VYxOthF3OpT5dthY
aYfJE7EZwlypYN0K2YmmWW8TzzpYCdIJhVISvXdhWUdPdeeGy+ODiXPM4F6CpaYYwhmKWBKkuxhx
LOurcIm+3BoinpyMbl2cc6yxmNX6iNIb9z23uEYqcZCcvb3+vpDfLSOBUcXIgm9qGBtJnIe4Lq2X
DMYhCHWZ4WBnrfzRwcICYU95ZaEY97874k5xD0VFVyTfVNCV/DGd2/6LnX8VFdRSnweu5sdCUwj4
0ualg2o/B5GFvVhgaJrap2QytY/1W5oG6ISMQ1gHNzl8W6PuVpSakLa1GFcIt34MC2uT4+mdmsEW
mlRowh3OboypMBu3ZfCSQW5K0w3b79y1VHwp7SWmeEb1aGXjTYDvjCfu8Cpe+12zrWOXO5yA03bz
NFFI11F67IjKbRm6C73EQQeFZmWsRkVZGs53Crn7RLzBy1l6PUL8bkGXDZBA7nTvtlI8CtN4RWoH
av6C05tNMRXinZhvR1R4uD+Nu4mGEnnvRowumhCtyLYfFDecBzopI9kJ2BtiabvHzeaUkxUH7w5e
V2Bs4KvukbgTS59tONMh6q1mTnZbmftR+itdI3/deSYtQp+Niq3No7LQN6EfROSq2MRwa1DU8nbM
Vr4La0/1m1OQ+IsA3vu/f+ohnGbKHCcrhl712aLjUXqWJOKdrDZzd02G8WUqjPBS6fHJPvrLKGf7
KDMqipFYnuJyQWxHcEtzd+6vikVC0oOcVVdw39aXDqofJXcOZY4FTcLCPvxjeGrFTiTz1Dm5UxRI
mhXBqVX9jhmjJu59bJbqShkCEshTAX8ajyxsUGu3hV35+633s+/xy7p+dvGKZ1Jsi/o2Ho+qoB+B
DYZAMH6Hy9qjWlprVaarxnEXvx/2k1v+y6hnJwvXmkAe18H0yHvQfW1VTF2u3w/x0UOcOywp7UxA
JJ1JdHa41GRqevEQ3ftb/AiX4qmDqos+b7Ii1vPlJRfxz+AAQ5vKHkfFFv4Dv6gmiRJ7guZ2yviy
YXoHM7JyNu0M2AlV7iK/NffR6pJ47JOTE/UdybUm45r6uRYwMo1GR217yi1tF1cFFY/9aPfW9ve3
8vNRDATgZDVhtXpWm6OUQvkVy5MvLHDPMHlT+uAelPr774f55ORk6IBpJhJU2CrnEIDqmXmrlfbJ
yUdjFideNYtb+aAnWCt1qD9/P9hnJcHPo51HE4SdX1Sy929LPNJJjtnTp9zgYEDgVr0uYFheOEt/
MuMZbirEpxO1ek6NwtIxsjPDPjVSYFabVElwTcvUvVCEf/akQIhMFdkcQMo5Fcw0i9DVG+ukuT0y
nyHIl6MS00yRuGD+/v599rCQ6IMtTBnGH6heyeAMeNTJO78W1/g630aKupB1tjMMEtR/P9Snj4pF
0sHCwbAtlIVnZ0/4KviV43aEldEquZUPPSKVp2hdLgcSv3hel1bnj9G8rB0/jWidOaVro15Xlurc
4Zi7dZ6q62SOyy9orHkP/2SpzOWdtR5RIF/n10Bkc3WuLv37Fur7k7rOF93bf1BQGqBjhobVNqvL
OXmxNYdQEtB4J+L01PjiwRwL/z+6yz+NcVZQGEpd5Lqp3VVLbWVTjK2x5nwY59SW5TGh/FcvYRrT
YzsrKX65qLPH2o8DnTap30HT2qSHcpNsKcx2/7ZcenqU/3dZ9tmjREocogHR76YTdZRe1fEm7S6l
Ynw+Q38a5GyvgfaQ+p6h3U2kbau6nu5dd0xnAjHm9XTvoqcLr8Qn5RgScFIyIfBpcPjOBlTJTSZq
WLsL2dwmmI3W0EpZ0z1aFpsLQ322cv08lPz17fO9MbaSFi/pdXhUl8U8XOjHq7U9y44Y4c4vpWJf
Gu3syGcZTVtFzfS43jz1WXGef381ny1bP1/MNPxP1bkTyrGIUucO+gFtkB8BW4F1W7uXlscf6P+H
yc3WjDELnGPzfM9syJmLB6Zd/Zxv+5W3KZu1nItFtByfIjJpFvlGPww8sknatmlvI5DRclYcKDIu
bDzi4x1l2RC4z7B2Img/nyo9aeYDB376FHKHa1J5xIZwUa3cQ7cY7lEh/Qfo168Dnk0Yp7HVtE3c
uyykUaCV3iY0nLffP8ZPTlscEFClQyQAN3TONzpf9apBL8xThm3eVlxhobfAhLQ8ZHOyOhdypeMU
urm0LZy/5phj8NJZ9Ck4CJma8YOJ/dPsCdRBjWxupYBzVdSPlIqlQYe9MteDpqwRGFDEf41ifean
PYeXAWHcX4HJ/5/oDNGZd/2//kUn/kh0Dt7L8vVvV+9Z+v4r25l/+xfbWf1TWhgpcMiirrKBlP+P
7az9qalUWxwi8GOyf/TO/mI7O3+iC+BUodtSR0thcaj6i+1s/kn4tsHnGBzof9hA/Dt058ks6XzL
U/liLNpsFXTRKK1/XX4sq6lh4cXrFBu9l9IO5TfS0fVdqEOnmGl9C0UzTqwN/vAU/hXtaMfS8mdk
YPqVa0FSanx647nevg1VRSZSM2JpFmVkSIRhOLfCqtyUFm7uEIGwncbLV6kSAjv9K6hSxzHX47lH
NYkoGjO7RsYSOA1X0Tb20kUcw2aQWpsvzRo5teHHASGj7Zs3pa/7CYzFuEieyDg1NnrWvoLkvima
6wDvpBBHSGyei6ZY9zZ6tKTH+Sd0jYemA30TdnXywuCkNiQ8+K1ug45ExJgbsMcKUD2W5I3qIqPH
SweH3kI8BpV7xxawzVzXWMIrmYT4qruGORKSjShHvLMVR00IPpDKI+wnez1aSUJaexPC1KDlTpUS
4EI+G224FQXEqUMNjrWxfA//TdvInVf4TSEhBoBmN0Zklc0R6ov+fcwigUsTlqGF6uP1mDj+jeHL
/Gkw6noJSSlYDPX/sHde221j2bp+IvRADrcgSIJUDpZs32BYtoWcM57+fFBXd0kgt7Bd+/aMrr4p
j/LkWlhhrjn/MDbfkDyjvjmZPorXsYdQGw1iynBS0Fg7I5d7BJBG+SeCSmlU2FrcBT/K2kLXF/5J
v8+iQUHp109Eziujzh9HfdDoxjfTSxl2FHuAOo/g2cHxHHNtSO77VC8vUsTE7BC4P+0zT8gf1XIA
ZGn5anENMqlA7y7sAGOZyDBvmrkI508NAq+RFZSOKAuNBQhjRNrd78EftRErMAyQn0Ni1AIYaUw9
FPbe9AW7Tr1ui8tN8Yv0oit3Y9b7TDreIU3tJ/e6AoLKTqWO9omfpAcVY6ttGbfNreZbgC7LVH42
UlV5QJ/ZOshGqH2Dy67wq4VGuo8SQ3vqw3K6EmiuXmktzrB0zcqDFafGb/ZOs1XLDgMQlc9bqj5k
+1JUZ0WFWrgXajG4yhPf2JV5F95UqYkAQIPsppZ7z1lQwLjMUHBoSFYeoVrgKlua4FlHqfbvx6TP
j0nRQpQsR3NrCtr0BS39aV+VZn+MhFDbidII9YgOAToghqA+l95kblQl+QmCi4oBep0BC0oM0bwL
e+WFkhEWnLk18pYTil9S2UEplaoYqQBTDXZjAeja1hMDEww1kX11U7QiSFAj8xTo8n6/7Qx0nAYT
9dsWqctNrufpbSK2btjF+iUgexlNQeBCN9WE4LY6jMIemabyroYp8HPqldYpO1HYS+WsdO4L07jT
lAK+ZlJoTthJ04MXSCzXEdvkOIzxoK1EHwebsP8VJKWPXqxYXXhegZyvCBPPAKJ4o4M/eVZHpI9B
rWkOUASAXkmjYhekTDlal4N5W0dmr83ILOO1aLPydyqpQIYDr93pZts7E4nw7MzivwDl8bdGGbZO
V9HXG/TO+gXcAM3gtoqlHTjocU+ls7qIVMu/w/IdL/J+REMwimVKyZEB89XHeQCro26v6O1w30Xh
Y5dF32IDbYpaTu5jMza3CMV0lzn4bNfXAS7XeVYBLI9k5aKcqu4xGg2w34VHqie1US4rlJMjyUNe
G768N+pliHYxIPU7RHV+qSWSnfu0a/W7CSdn5WoKenSmMzwq9nAuEMJVuoFlQNHcc8pURHTWkuPn
IIpR0tYnIzyCUrNuISQML7kilpBUh2Lbc7aD/M4qdMDVTh32Bb2Ch9LqE+i/U/caiDFCrrE4bviB
AO1Q61COftulTjDCM0iTRnzO0ka9M7MeS7Aok3VXaVOeFQJOBJMol8fcLMaD3KKuKZSphaNyh7Nz
o8OWBYKDOC+gJoTYh3C4trQ64oybSgMtAQ66OpHklzJrowvFSrNtpijhLgwHsDwZiDRsDGg/eIp3
UPoO91lDRDQ5ENA/qCYcU8uUf23nXAMvtITa236SfXZxJMlbwKzNjQLyzGlKYTZCkQ3gQqV/SyMY
EQUjt2jCaEWQHlknOKr4nVU8TmmOaZgkYQLhZWZGCmeWuKUWkx4dSz1V7zuo4QZtjgSssxYE/iHz
ptnltNIHdCoT7a6hEghAT8nMEFefoPK3VVX0+IWY0yBuQjgEtwMU2Bc/toSZyRJeZFGR/JhRtiCC
uZQdsehQsu+gfF2EYQUStpHCCznJgsswgmmDfnUEMM6r6kORRK9tqEwO6EhodtIRb21XALWXhZmb
NuNBF4ebru5fAjB4vdQfi/AhF8tj2jXHxuyc3E9eWwQJguEKPpyDpceFNunIptc0v56tXkcUJdx3
QLynltIC0G3UF8LfCFvg19Rsyj54qsxZQRPjk/Jbn2pgiBsI2h1LRHQKBfMpuONgqiXlhx4PzXb0
nv0MWdJ+2OSY045Z5ISNb13UdeRaIaRBLVb4+JoTcXeasK/bprpsJpyAEJjv69kTWXGMoDlmPVLk
uHCUumxrOT9L+o78FHA5di8q/GOVH1tNRu9HtGM+tpY8e1BlU3LhkaRkQhSialHUUAF0qiVLBYpE
Xe/DCRl7Mdgm0FxkBisB+6zQt4qnL3HobUvEXCsUR7sSwJr/u7dYeSasfgGHIsG8tGTI3irtRNyd
5AyQKL2PLMW6KvwSVTn8DEX5xVFxSLx4J6B40Lx5xaRgNbDtQtY/wqcsDSM3kSj0gDYf21fAjE4s
P5o4CZhZdJQQ/O8a7aELyjvoBBR78F+P1B+tMWzqOqfdiHeSFd7UEVlc9KLI40VYkSeMWPqQa0io
j+CSpRrfLQ7cVBCu/FLf6fq0zQOkNICkH0oR/LZQj9gxWLMWEYVccP5Yerc3epVIIBq5qwF+RJpx
abYILo7eNkt17DNwJef7w5zgPNBeqrK5ZjxXWVIfWp3Vn+EIl/vZRiZ10qzqtVWMkrcJaRVcezEE
uJdbbueF5Qv8JoQA5KLZWsgOogKcyj+z2KovU/KordRW6S10ntbCDMTTL7vgMdwPiKCIbmHI9Mem
nVKDc+1rN03GDafdgVMzw5e52Kmad1sFj6UpX8D82OYSBhOQiBQDbHYJ02Gy6J2OFkkt+Etflh5k
A8Clh9F7y6cWhcRNRwRylXu/rraZkN0NrMyxwllO939Uxo+CJx/eSb6DpFVyL2PRUwkP8xkhFTPT
ZXSCWkM3m7Zm/VXL9eugqLd6h4BAQKcvLb+0aXPhobithfpT19ZPZkOTu0RPq2Bn2oHg36P3qDrg
gJFJR6Wj+Z11vdMj5xGzmUQvRFM8ceTUOsIpwyvkNRsSPF0Epzfueg/eiVk5lflcRjMyE1oJQjpK
RHLQFkdjMna68OgbI4pUJtsMWSE8ByUPMLgvbKPU2DVdsQEesZnU7rby0XkXkGkQzFswlls87q6Q
S7xXg3QnZMce32+/KhGq+RXSYw+xGLEuJbQjWwTj6NzpaC1oQYzcA11Q776s5215b6JmIUqVM5Pa
G69EakE6yj2tpzasLiqlRe1KvxmGUD1otfUAo+8IRrDLk2epL5zZbURsUOjRJPDXHTCReJvK9EJr
9UuHCnKWek5QFU8z/TLyIWT0tq8citGw1Qg3tdYEml0OL/GEuJk1OmEb7mqzu6r09M7H7aLAA0H1
n4NYg9U8II5k3Mi9f8R+HsKBetv4T50KRFt5iKWrRHkYo9gJxGbbS+gNK4xQ+yYoABCK9tEDlGB4
qSPxTOn06Guf9XtRE/jBA+PBhyRFdUZH3k6VN/RUHI23FdRTAN6PgaVuYh8HANBtGPJgZpM8i3l9
EUEORYbN5kS47WYRVhX4d5g8hDqjqSLkIA3eZsLwpEgoWegFJDRsxEYJOZ/aEYCDj5n3FcTXU27l
4NDzS8MMfvXgze08sS6mtg03kozzQK2Dy5aFuoEYWqnbRpRmImKu/Qq99CLBxotF29NKV5R0Q6MB
jszgTl0p2kqtiRzR+cFM1e9QCasLdRLJ6StDcrQhaNzBjCOnL4IBLzjpa+C38rU2avelSaEq5zq0
xyk3EZvxrN0kQT+EwsGu6K3bSa6Rc7Z662HqEaKnmxJvcphORpLgE58ruT0NkXHTcylfhRLg+MQq
76ZJooMfxcIBSqK2j9IA4wmrMi+6vkQ93/SSHci6x0HvIdCoJM4h7xmbja7sBqnct5HKsVMhD5bI
IA1Vy3yQS4lKi1S3NCBY9zw4U57R4ffCkq7B67mNMV4pZtfspkEutjAd5X3UprvcLPFXb2Gw4hJS
S92j1MePYoySiDT+NEFj7GhKor2S4JARJxspqVHem50kXVP0wdx0GwhwTh0LrqbRNkaSp5XuBcTF
QNDaRk0diqwLRSnMRqagulVy8daC5PIgiyNeJ8bsXpE0GygG+JCgHqH4I47zACiRMQmD+7DS9IM8
edax9br8QRsxCOs6GHAa63FDyZtkTYM8GvkDNS9U2Gw98LjhJH52AvelyrTfviADmDYrzZbF7FVS
xmcj1n90Vvmj14TXZIq1I0f0b1o2TFsLXd/pSrZbj+eMnfAe1RpewVTa6EIHkER0rbvn0O03Zqrc
jKg7FYirqwNqkNqU017NemD7xX5KdIzJfNWRDATFBDNDPh4sfRx8q/ue5ExFgyfNlIptT56RetfQ
oPGciXEqMq4pJGibJtceG7m69DLliQcmz9os27KVdgK1EQNKj6KNJG753iogI/UDGjbavg5vpizf
Dll1pSI+VGNS6iFdj7St0xTqIRFfBk/aaj4qdf63vGu3Fk6XURBsoWx3j4WgJUgL9T/jcTgK3gR8
teMlY2GcYgAhCWEWt6bAy0gxbzTqGrwjBYQA50dCFUQ0hKSXvIguJK9/ArGAoWW/KcF/aNgEisLP
oWtxvPHsvmFg1lcvNxGAL7kAtB4qYo+3dRVjZCNwMPv1JjJhI6gdglooEun3SiaAWxmGx2wEGxV0
wWVitYiXIVm5FUOcKabhqpBjXC/TR3kyDoISj8hdJRwWYJe6174oL5LQil15sL6ksubBTxpgnqg/
eOZu5Px+0oI7Sik7qBKPkIcupVFPeBi3Twbqg+YQf5VE/TBUbcOHaXAAGtt9CA8eeTr8LWKQPLIS
1Aj1RtVWbLRLWF73YMivlPK5wuaxrr6O0YSmVlc81LCnnR4ynoUy0ahi8hXhP9PEYj9TMbmhFYPt
bvye4IpTSiiyPQYXe1wgOOmgEPUNhiIBG8Uuy/xXaCa3SSR+Gafyh8YKsbEI/qFgUVrABeYC7WR8
LYXbPKie/aLdV026MeT8UpUFDsDgzvPEne9/gxO7a4cJ579ik0sGvPeRdEC6FI32KfVS/2qojK1B
spiJFd5AEeQeL1GU49RFxs7UAQPDj59wTkh4WnoVh8HMgIsKI3NGCyS77yE7AGnla+Rz5ZPYtmZx
MEUtzLFPCap6ThVUNbsLcQFAbC2L5fSYFrqwh69t/VRSLdr5RoqLJg8q1bx7V0E9B/Y/6ReLFgLy
pgW0BkYB/cWP9Ug9lzo8rSJ3Bi1ALEPYy03639bGP3Tb4l5GHWWTTYUtr2Ak51bih+bIIuyiC0O5
D52QJkJKMXqJJNR25MTCxSQu9J9J2kZf2qK20A/rh7UK/kn7ZxF4no93BXzelw30psiNwwR/w7qF
jGV1+j4ajMkNsbpqVpqqJ72XOZ4uKxSPadNRTP4Yz5z8zsdY19Vk4bLBR2EY/7jjTwToRtB9MTAB
5rIYEaUoeKp6ij+Ffq+X/bEy2t+xFa58sHPr5H2UeV7fzZtqdG1b+pmrphcaOnFoQ4rUCj9fjOe+
jUYJCC0QUQQGspgrj3r5lFupK+oYwnkWDmdkkIYwFe5UjCvg2VOWyzxtfBbQV+qMlFigdCNqlLyU
Yhdxvy3EYQd4wabqdtN97QT3OHpIdgWWMscpiSTj9p8M9O/Yi0Y7Jq1h1quxG1YtD2D8phGeKhoq
SILzeaCzX+3dIBcN9lCLS5oIrD64ZfB0g2ZvNSGE1tD8RwfJu/mUF132avCEtCIrLn42ChRKB0SN
G18h2tY7+JzxvHZHFwvev7phH1R/3ivInF8z/53K5f4qExlEuhK7E6X4MLizQhKyttgqVbWyYFam
8o388m4DaAPI26iJ3bTUvg8o+WxQz0HeAVeBlV1wAuueF6YKyErWOTqM5YkcFOgB+9jQevIjfjP2
pKnPVk5OaKI2P0Ur5/+54+l9sMU5XHWelWdl4mpF+qRr2If66DVv/sEifDegxQEV+LPqV5C4sZk4
1HexyZup+0O2ZlNx9gu9i7M4ojTulIyHhyuh8RoICH6WV0Z3+Hwsp730+etwEEGdBHR00naejApp
ximh/mo3l5NTPAzSxtripMxr0q7s7Jjhd7yyIs5+pHcx5Y9nL90yavBj4mJd8iLJ4QOA0ZXTfS3C
IguopqA1DAnp0AbHV+Wg5K+fT9vZXfpuBItllk5NMEjMmhDEFyFUXp/d2uDN18T/5GR9F2ix1kK9
pkGA0Jpc4/cths1tVwTxNuJZi3PgP9o8sCQVMBW6pC8pWTQ51LxKU0q+eCdTuL+eEvHhzydOhxGj
Y0smy9IbHuHdqYNiae51Re7C/joiQ43hqfUqhP4hrMynzyOd2z3gLlHDp0cOUmQxc+gUyqJE9ifH
xbVG3RBn9FTflEax8oXOxkGoXXqTwz/BeCK2PZTNmFPLE7RLfGvr/djwsm1rK7r5fETnFrX+d6Ql
vtOMNZQL1RwFrfIylyqkLZsVENbZsahQZN8IlieQzhEjPU2GoDAOFhoPgYb2QJ3vykKX/sEJoBsS
vX4DGLyyxD+OAeAybjhXp/DHw9N4HP1yBQR/brYMcwZXmnhRnJiKIJYklUJTAB8wLykDIgQroA3+
+Rc5N1/vYywOMiqdCRYJhYsnLzLuWKmM2tHAVff/FmVxmMUlNZDWKFwqIQboBF5TCVK7ppb9KZKM
q+D9aBaHmhD5YdG3hRv49TMGyfeYVlzkafugUkf+fETnjk9wK/IM8+McWELJVBNvhSov3TSbXoxs
eEYjGflmJXn15qz181hnv9HfsbRFHsc5lPVChd/5WLyaDSmO1+L+JuIu9nmcc+sNkrmkgK9B+G85
pqkZKToFmVuV3X04jb9NTCJWhrISYjmUuub9AO3TjRUUq1H5yJDnCvqVfXNuvt6NQ1s+WnIEHtQ0
cyd6XsgofFf87iC02a//02xpi50T616ZD0PmcrZU1F1oBRlKt/88xtpIFvsmlJSuMrXUBYzwDZDU
ZSY0PwET7D6PcvajmBJcAtyLgGEt3l11VpSDjMMNGi1XhpcfdKlcoXmeHQegQHAL2MeclDQ0uDRg
UnJ3HDM310G3tCj7wvdLVvb/209dFjGAhhkqz1Xw9ktEf9L6Q5tamZsN1wNy0IWbTXdielWAtcjC
u34WRy+Qkylqu+eRVxpwA8l7prK+M6kKGsPK9zv7pH3/exbPSrUITE3oMhcVQATtbF/8bmZ7wXRR
jcucYDcLU4x0khAUjHdrdZU3JtZnk7F4alJs84aUFSpOdXo3qAgri2EZPuDZ+ntsItO2atlE0Qfy
OjJ6YQyW3FC9Eh3yJkN9va/pNM3u5xNUmWzIEWypp/SllJqutLmaRt2J4yDON00vN/etgtkd2oiR
gkA2bX3D96PHrtOyLxVPVHNbpYmxRYg+pkyoqvE1XapOf6X/ZIh7A/1Exc6xHT3iy6r96drDG0zl
AqWEAXvgxJFRiYdOBzDg9npmOUFQbVNVoHeYNv8gDuo1qOYicaKc3AiTp8dpZIruVIogX9H1tNN6
QlBFt+4/367SfH59+K6MSNMBR2INh4PPySI3ayGyJKC05mGyHs3esL1RdjoTs2yEGPXWNgT8hCZ1
W45r9PaTjTyHNhQYR9JMqVrqq2SZp4mjJ7l6OxoXWoYPg9fH1rOvS+mXz0d5csG+RWIHw5iBX7FU
rlAm2mpaKWMqC6Knv4lzf4NG16Zbe5685esns2nNtD+I1DL///iUM9Va63OVQvE2xlH4EB4xAL80
9hHMhFVq2On5NI8K7LmpcxKKjOtjMDRMJmsKAJfvjK8TuO/HBhDaL3U7QHPqtlZ8GLIthjU41a1h
+M/O57vIi+tqKkRDSQzFDVFY2eiK9wMtYVyIMiyEaz1byfPnG2Mxp7xYTN7kLFCu4nkZvXsjJfT9
u4ni+wCeZIv417cSEw0KeMqsyud98anybT9fLqdVAMyWDODns04NdYAlUa0caw8ChoIh+GQHGp2e
nIr1Y4vxTCQ+KM0N3Y6xeMrKyo66X8J0CKVp5bA/M8M6tEbojSI80ZODxvMt0Hem4iKWZdfixgxv
M+3CTP58XwCYZtuL4KlFc7lcq6HAmdzXXA0F5oNppcb1KNTRc5TraJB04tCsJFOntCtyagvwrKlY
8BVA23/8lkrcj3mZ5uwPD//iTVldY1OR3GY7k4YenHKnvO+vkofgQaFzdFXJ2HNtk521RXZ40x+4
jC9E0xacNe6eNF+dH9bY4nfNn+PdGssUccqakk4yCutKfSifiq/KV9+VbF4XcMOMLwgVNeqj6q5L
Pp2eGYvYi4xJE4KpAezxVqk2jYt5/4bsXyxIUtyCvoTOGtdsnuSTwSoU4g0DLiuaXR8H2xVNY6hW
7kaV8M0zzNEpAjp2lYyN9ef7aC3QImHx6hFMe8cLSo5bu+zb+36YbkYV/vo/iUNZSMGpkIt5saoQ
fpbAChduHqWP6ig+1eYE+C13/zgKe4RNiSKYRGFjMW2ZhjzzpJeu17zo/aE2Xrr+2+cRzuTOOt0R
EY8tJIDokXz8MJLHa8ongpb641GPrOIog+lZKzee+So6oouKKkMWMk7cfj0rLQyUM9wqSY6+VL+Y
ircvE337+VjWoix2VOQjIG3qlRtUAwZ33p1lmM+pUfz5yxlxNvpjyAfgKr1sjmVVB/63ql3Pa5p9
gChobA/w5jbe6MOk7+E8OJ8P6+RcnqlI0PIUsgiN+VukwRQ6VbFIGlo7FaJQJUbywFAK9bbQ+y+f
Rzo7gVghMjGM7+RsTsVOm+DQu4OeBbtaSXVXRlnwN1rwwp9+Km47XG/F+a7TGN5iYeNpnKh6obvg
6vPd2AnfhBbjdg3V6M9HdHrSLQItzgPBBKmnNror7s29sUMGKHeGO91G5nDbu8BNxZWy97l7HPKy
OJc2qRSeUPZ9RfaEpNc5WkHj3scX7T7axZvaQdPCsyM7dNZcbk+WhySZInvKhBGIl+qStSalXmIF
mecqavetaKVLuVJ7W8O+19bF4O7z6VyLtUjCApD5k9R6bhJ9r6YHo3mtZAAtOMl9HuZkHTIkKtNI
zLH0eXUvVjz/ZhBG1cKl7neYNPboJWBYgpUg53JZoqBJz54i0VsmeWHT4APbea6P/sBmuGx+lXeJ
I2y7mZMdpI5yBNHvNlfAlYaVQ/fcIvkQenFSyZJVSlLluWa5U4/TQbqI97S+FaCYG+OICrQDhnWl
3HP6lGdC0XTg3UPV3+Cfjyd9qw9B1Cp8O7Q6cxuLH7e8Co/qbXdsv/aOccxv1efkt7lyT54qZkhw
5yS4brQfqTIv30FTr1dUVCjKICq1wdc92aVXnls9eTYOYaJbr5zOp8byi3jzhfcurQoDDI8H4sVP
0WPwC8C54kY78Zswa6dvQmtvHLOtdQBEE2zk66y0/zjTmeNrukLxBpIuNNKP8ZMyBiknFwdEo+yi
1O1kesQDfOVKmAfxIZ0iiEKJCGtnXicnZSJNwHejSppDDeA3qBO79/9Ys48IuD+YPJapRJ3mNzz0
9KmrDsaDvgej7Qqb5AKl9g3adnvB+XMtvUW4xYaoEeWAk1Md5lMTzSk6RXb8HUUrB/jSvuq3f0zg
J54m8mjW8YjC6Go+gd6tEtlvx2oY8oOHVRcwswiaj62Iw7cJn4S1HTA/wJcfi+sAAUuNfcAb5GOs
0hhGow5gbP/0743d+MU/ejv0wYdttwcxxir8/PA8tzbeh1tMpSppnYS9zMGwsuQS7CSkCKHxnj4P
Mv8ln41pcZhkOZpfIWMy2rpAVqV8kbX6ZgD4Zfe99fx5rNPbgAKehEgceSM1jiV6Ic29PKqz+jCo
2aYfbz3hhz96K5fBufFwf6JQi2M6MrWLNJg0pSt5pBxaMbWn2UnZiGwjOJbqH/erWHjvAy1u0FKz
Am68+qDLj0M1vJmdpurKk/fMzUYQGS0RlfRUOalyiWBcx6ZsDt0OEvkWu9nApu+6SffernZGB0D7
MfkOzHdtpZ+dxXdx5z9/t6vCkvR7nkXvqrwWnuO7GpOQL5X7M72chO14SO4EpyZ32H6+Pt4+znIx
ojenKiLvJIkF/jGsKHQ6TdLhIO79ayTozFd8o78Bv7LjjfrgPXYbvIvuwU57X6ML0TWvw5fPf8Dp
AtWoaJDEWtRt5pzlY/xwyGS/jvrDYInt97LFT7T1VevGy7w/L54QiROZ6xQzQktdbDuPGrUVT/3B
Aw6cxmMM1aG/gZb6TcqrtUV0ZlRvWgjow3JBk85+HJWMJYJmYSlcUfqYoZziViscf5uSy/aOqG5A
sDva4fOZPF1AEOVg04EXQJAaKaCPMUeP66jMhoOWtqqdeB7eEP2L1tc4ngLw/zzW2fGBslBl6lDU
Mhfjy7yhHspiODSj4jQV/qZVsAuUdPd5lPMj+jvKYr93qtRrWTgcAkEyHDC7R1MYi22Xmogq5sHK
Bjw7JGaPY4yy+knukclDUuXTcOh0CrGIHXaafilq09PnQzobZUZboJw0Qy7mP3+3yyd8wLB/GDEF
7Gw5+h1kFdZ/ycpQzpxh1F/ffChJPigWLqIkoRKgGa+wqcMfmCHX1/mR0vZ98lzvMp4DR/Wy+p5d
mdfCygc7vT4pfoKv5S1lGOrJZi4Q/0+11jwEYnVvTaDzBbyw/nzpEcPkPmMGKbQutnHeVDyiJvOg
CCqy/pKSNa1dwdP45sX6+O99/P+1PdD2YLN9ou2Rpz+S8MdHWQ/+i3/LemjSv7goRD4C9QdTBwbx
H1UPVfwX4u08wcjgNUo8KivkPxaGEn8EwABBYZVuHEvkv6oegvQvnaOfBw5ZhEyiZxp/Iusxr4C/
r7RZsZ5MhOoIxVLwGadKP5g/6LqHi3U0KcZentUk95rSP+pyBJa5ky5yJIGNP1r6fwVFxMTk4cJF
ukyCup5SZ1XKgR0mfWYLNJQ7DKNX1v7iHfpXFJkwaK+pvLoXi79Fn2MUfKKgztg4xlf4TAEaUNmu
ehae0G6gFVhdz4USbaUW9HFnnwZelIJwF+pzPFnwcvMxF6MJ7BUrLVRW0+lXI0+lVUupDn7dx5MR
vyt87FS+mtgM4uR0aQHpNHL7CrsmZ7Z5e7eeb/+9HP5noPJfA/o7nLLA1bRV02qiJMIICr8YxRGG
tj2at5G4qtb18cQ/DbS4KuVOqnTcHgO7+wqLy3zFR8dw6+uEdKDe+SmcbjwN7ebL2ittkdmdBl7c
nrnas9Wmt8DjKxZYeoVosQMZUXGFrbdDSdWzm3szt9FoiUM7uld3DUYAa2/6xWV0+jsWeYmQqiMq
NhCpo4P4hEDUtYpimX+Mr4pt68S3/jdzV224jVY+8NkV++4Dz3/+7qZV/LRKw4HhW6G40dNLjVrz
50toUZ45Hdnimk3TqIOMR4jGmXYwghSG1dndUTnGX4Pt6kSe3yGct9jGksIuGxri1KajFLMHm6/T
jgoMlQW0gmg9Qd4+HCsMTvz14sK8PE8O09nJ+K+gy42vFGOhRATF1KY4YGV5sCabPheVIMAsa5WT
tSEuDoEU/8zMy4hmBfa4GRzpssKAHjk91aFDXm7yx3mY4WpD8dxisTR9th6hy8bx83GxZPgomXU4
BrYqR8cEFAU7druyWs7H4N0BSpHy9vKGiNNQasqafSDvqdO81teZI7neIdxAk921PLTctRVz7uih
DowtDghildf5x1EprRoA2UBpRZWgQetXvfqaxivd/rPb+32QxdRFKZotlUSQpnSGHXRS9KZQj8TY
EeEj29jDmszhrbnNPr5ZQzktOhRvOxCWFVfuG/jm5M1Tz/bioTV/t6vydRZejJyY7q+y147a/2JC
z3zCD+EWZ4o8jkqOXApj5RaMrRtdI4X6b5Z15lY6NyBqzKZIDZSmIlnSx0+G2ZQnmMLAtWTjrXk7
iE6ywzxtF/6qf1ECoLDifB7xzJDeB1wKq2Zqplh+w5ByubsQccgz1JWa2tqY3pwM3p3EfZwnQhIR
Yl74WBAbO/+oOsWTZW4a4C4Iya9ttXlhLw6tD4NaLPwCXWSzaOfvtMsOc3oUOelGfZxdU4Lva9HO
XbQfoi12gGxOILVromn2BLQHa2P1OFzieElDRL8kKxtep9dRtq8xjtxsEv73Dz4h4E1Q7+BAEcb7
uGb0cKJMmxK/Un8jVVWKK6fymWME2MHff//iCtCsVhz7nr+/R1nCk68mbXSEdCX9O5fafoiyWPlZ
k+VNmM2z6PPWJ1HyYGEjmuFaG6SSYLxfwwHXsm19W+1b9/MZXIiuv50jBFctBYAW7WlxvpfeLVGU
iuohrQguw7jREOlAJcAResHxpAfQyltdnVAcQx4q+vO8+kPgxbdD7U0v03luPfj2AiUHGZO6zwd3
doe/G9vi81WeJI1pRwgJc9kmI9mL7z+P8FYkPNlv70Isvl0YREaUzyGiy+xSuElutR3ieMgyq3aM
SSOmiPa6+Of8l34S9O2bvvtmhVilrEuCqnvfzXad2+/qw7oxwNnp460lcsfQ/VuWuqB/YF6OQoSt
tTy6sHrfdn27donOR8TJWN4FWRxY8tAnZSgTpNuVP8ILTo5NTD8TuD86LrbvrB0ZyplEy6Js999R
Lc4sPNqtSJfeJk83N6hWKqEt/ExdJChxGRWP4ja5TA7xfeoaD/2Wm/W2eIzxaD3Wm5yf1m0qBFAO
/Y0xbem8Gul2JhTKt81+7Rlz/vZ490vn7/PuM/uD509oFs3vJyNH0tEurxBMQBd+mjbUsTbJ1RpP
4fzcwK7m9aDCv1qsZmGivWzNtwfq8a5vcKpLxiYVS9xu9ysb5+wapmb7V6jlGvb7rPWi+W3Ub+If
8kbdDNlVvg/3NR0ubTNcNU/Kj+Ra2xR7VBDjl8+jrwVfvEzDrsYz9C152tO8uWrYQPpOvVj9gvMB
c7q4qUgj6GqAw1ocQIFV94Oova21wLMNVOzAvT5SHAkvJNtzdEe7Q1UsQDUEwySn2Hv/KB2gWv2f
H7D4oGlhdlmaz7N8LA7IL4LYQz3zKcL4zl99SpxfPf8NtpQ3bzqk/pV5Z4kgwcJIAmoEHlTRN/hD
/pOL/+9xLQn6itbImDgxroSWr5H9ttY6lefPvr/HsjiWYi/JRGs+11PJw6HQf4zj7PD5Ivwf9vff
MRYnUcC7XBfm1VE54zZQ7Lk6AfDg6L35EnLyFc7nEc8OSgMiQ6Fammv9Hw+UsOrjVBgIaLWl7aMG
KOdrC+7sin8XYpFOZHmP8+kcAvPMHbDy+zx1kAHUX+tNuA330rghl5FDe9BtZduspzNz1nCy497F
X2QV6KgXdZUTv9/44Nq1bZk6wCl0olvb8qv4s5k2gW4jRtdtZHctIV5wFP7Kpt6FX2z4cSIdld8S
RsQcOFr2nUv5yU5v15OA88vnXazF3la7vq6xp533topB4mwVZN5qAJCrH0jTbPW1VGde8p9M7ZLE
5uViUOpzvLmSpTiTixiurbzOZYn/RVP4bOr99+iWbDb4Jq3SzK+zYYru4bXZkcII0Qq0yOXM+NXv
K6dQRcfUEACUo2vIxCjfHQz0+yBQ/JPj5t2PWZwGgdcjfjavKs1DRj5+6KyVh8YCf3SycJZlGCyo
wyGa903jWDfxNc4zrnknPs0fNZ0TosoebzSUkjdQ1Vd3zdm5xvJQolyiIIGwOBfkIJdi5JQCGz1c
YBngGNCwK9Q185Rzxw9QbhGjW1WRYKt/PH6mrpcQuWWMZpG121BCEjPUmrVT9dwtBD19Lsygvnfi
0BImuYD05bxwJFwGZpz+fK5Ghi0mG+MuP8jzPbvpNyj+fX66nt2Q7yIvCwpmYqANPb+GBde7846z
EYCwEW+SH9om2vrOGm55QVH495qRkJ5ERR7WP431j/Opao1f/T/Svmu7jSRb9ldm9XvNLW/OOjMP
ZQEakCApitJLLYqmvM3yX38joe4hkKjDVGseenWrKWIj/TaxI8BDRfcM0moNfCgoiprvyS7blC3E
w5JNi7jEB7mlb2kgsHO6yYVfLdtIPj8sj7Jd+KXDy6qsXcBIutEqJQoa0N89/VJJJaRgKcUkiONy
3eePgnUJDmAcnNnVQHnOmfLVxT6yRrfckYs8DVYLHQRYS7dwkUE/PYD2D256APinr3jgo6u/h4MN
xDU/Kb321AFwCikqFV0/Z2WbArT0aUldBDWIX7Wb+LV8TV+Ba/XV7QuaMED63YGI464L+Lfj2kmC
3jfqhjpCmTPu/jiqZ4TrKOF03VNkfM1LnTexa4PDAUKpE3VmiBcwHrKCMKlaaJGoc0dvioNsAVmn
W4PM7Fl9hCYdfNfFmYwnY3Hy2S18nuu8NkIAcyxUW4GxPaunk1lQCgsUzzbu3W+jaF4Vasa51Fdj
9yMbbAiSgyuxGQ537ksYO+2WBO1XVIdwQ4g3CLK83AvveBHW2lV7bJOZ12hMEsDI6LjCr2r0oIAe
sBl4aUf6HLEvNegzgCIHRSFgnowTlDfmYvYRrX+9WDfmRR9kQTbaxVW8kS9xD919fghXlwr9HkCN
oQMUTZKnZ1CuSqmLKlgjBrZHdSfHPPTb2mbE5/7HAnPK9dQc2nnGpEUl+HpSwc7hLZtoza2FyJki
zTZmafPfDYp5EkEJUyKgo+vUqBBfRZ87yPLB5a5xr7DVHXE0OOYWj1DzRhcQLBEQKDvplb6PNspm
2BA/fYTLs3jdPva4jipdlLMtcmSV2SIGOLZJ+dNq/lDf5i5I9V+Ji8bwW3RWbKRvn0/nao4TiHlK
G4K+1rMuwbipB1ldDm/V6FXvg4s3Cg8l6iThvQpNQsUZ7/kVWOoCn43yyCrdWEfPQ4esllLqsGpk
XTPaphV34KlcxK95DU7oJU5F/L+u96qOxL4Wkonj1q2u7ZF9xkUXzb9usUIzkVPxYvxL4fWunZ0/
FO3Q7IDsN/w3NNcypyPuWyxmZuHFTUcHPVkzlF05q3d2oVATmoV+B1GhSWLmNPQzso2RbtBIdQCJ
sC9t6stka9rzVYp2YZ4LwfQ5wLFhzDFHwjRrrVCoOeKN3lI4yIeDxDlA7TV2OpBS27VTvnGPxNkt
w1hljkRuECJnBFbLq/ExKb3QdMCIui/23Q+wrm7rxvG6xCE1fAwMmvfgnXuP1DxQk/CccHWfqVqL
dSnUYwtKdUi/XkV3oOoMTDfciE+L1/j8o8G1x2wbcQYJr9zA3giObviK4zV1V0MKzCjvUK/h5jPP
DsNhgDq4pVFqPk8nQyayWJoF85tZ9VUy1mBrNl1z4Ry51dMAhADaKJC1Pk9hdvUYlSVOQ61N4ACG
9Hax55yG1Y3yYYL1G4q5UtKFHrjmfX7PhWsI0YuFO2xpuwNxVcUZIAlRBq2CnhzgO7iAac4QD0mI
o1utrRStSRPY77scdL0XY/zj8xGuGQAVDlxbyEahuZM5CSN4sUmdgDMY/O07vW4vwoFX81q7UY5N
MDfzMEdKZ6UwAQJ3YCuWTXil25OXbtDG5PMAMTJvQMw9LM25mfURJUFGbXkxN9FuutWD7sF6EtHg
A/1qQJIMJ7uanNAOOy++SxenGZBqcMRLbuWeM3SWnxIxW2HIMf0yN/Htso0u8kvqbUrwNxOf52+e
BUg4dEfzzEIvJKhTSTWV/x6SZNuGP7L0VSFXICDjHLtzMARjiI76aFMOkZabURjSaKh/RHt8vfjt
689AAXpAhpuabnk3Pjzzy1Trpmk7EwIiqs/N+NQjCbtihEoFnov+UQ9QwPFr1L7HwPzW+2Niz67x
WO9p1P8bx+TILjPkEjof0hjCriz1tjnflv33zw3Qc3bivtA5PTLAeNZ6HdV1VKKvMJqeFfKtRqO9
JihOA6LqVuZ0wB2SPJ8Zo2foaAGrvk71MoIxNRBehtsJmiZ3wmCr0PIAtMWwp43umsBjjG5oQzUs
LJzEBbv4F3nxp8avv/DOyZnvRgePEA+dL4qpnPkcpGnNcqGzGxP9qwjivNb08+UKHQeuEYEgOoEQ
EjfuXb0oLNrVDrugK2EuCki5CbLWw2ijt1uzF3eoA/CgrOc2kHwHRZ+JNxDtt6wzhe6IDr0+QD7O
dZhuEFfkdqyHA2dzrrzvp2YYJ0pFYBEdpKxMtNM8i152KV1a3vhCoOLiFS6oKYLPd+vh4jrdQacW
mWdDEsRlmBON4tcGF1T4lW7HAOZejJ78SGyi2hYASrS1ERl4P7QlcG1/5X2J86CetoWLAGKjUxbA
L7YXRBfBURpbCi0AVPY1TYuDjv0nHku8ku15I999PuzzGxYGoRiBixTs2iZbM11mo4kVFQZLRGtJ
PYHx96uejB6C1t9a0g9TrOMRGUlCigwTnF8BUIsm1cyLPN2VoLMC+hwIsXBLeit3K0aHeURCFSzA
Z3erPo8QpMqwWUenvZqQikYtpfSMywVy8gSCWg76LImtmY748AspttWjoqHPGqlcsGOz7DYqhG9S
aOUgtLmYYhBj40oiyD2Zbvpo3tTPLYiyA+4OWl1QyqUDMD5l12W2sWxoiYhOWSSQX9Dt28oUIBBd
Ym097S6d7Wm2l0cwM73ywTg/IRWnRwit+KBY1TFYdBOwvkGYQeMKzP1Iu4GVewkmfY6WxCnqVDZG
CFksKJ7leljtYyIPN1o4DOQreMwlXIfFWOJg922rw6fCq/+cjXK2LYwhrsHa39azI1jRgNxoFIG+
j9iq3ls3XSJaKSQzhSX3Z2uUvxVR3CdBW9VSZgVaHkNewBFUAuC9Q1AESVWninvAi105SSKof1lR
JisTpEFjotZuKgq4zF3KIgMdn2GrQbRtFL10MSF7IqMa3BC3ktOlE32rHUup8eMRfWngjWmXSdKc
hnRmOrnaIEPSyymQ4tRHRxFkZTQcMEjN+FcnqSmK6BD3M1rJoTnSUgK/HLQM3mSi9vPTOABMZdlp
h81joBkzMzSyqUVxNp8QfUwiBJ0KHR1xNpo3hK51qrQFwZsdUf4XCF7GiaW3dmjO4BkCXV8Yo26P
3tIKqzA22oRXb1KSSJxtUy7lBuAlaATG6C8dhUsA4eZsEw0QOLmTIC8hLy4kLhb5Uq+V2rwxABXq
f7RZm+jeBDZ00FAZZqHXOzPFHfIjzJZG3DZTkfd3xZxkGgjZo64SIWZYL4XfjxR/0wtQikHaRLXS
HiMAl3X3vYnSUdz2lSpTShFDylrwOTQp1KPaurnJK33UNg36otDhCJIbMFG14WLZSlUUlocN1bRf
lXjQ67vU0JP0NZlTTQKlgA5FtiZBatEdSJdX3hwVzbuVL638XoBkUv1WD5CA+TaO+qJ4+WxqnbOI
vQXKCmKK4xcx1kFmoUx6pe37fmrUK2I2ZL5Gv2WKUlatL+hCHNui7GTIn2W5/or0xhRvo3IKtc08
inXzOM6QpcxtKRKhOGhHVRxCBw9h3zOUQ433zhKE1u4mtN5elRV4O3epogrTLsq0QvUhH2o1t2aR
TfNFN4ZE1Z2qrDNjiwMCt8KeDS2aFHsw1Sb3FWkp9J0hDEK4nzVlHkunEFIIPmZlVea5bWXQ2rwU
SIxSjKNatUxQiNMra/AFBILaDyVVRwgMJeFoKp6ujMPwoNaFKD/EnTFXe9xtXRWkhqkENdrLM+hK
ZeDlnZYlDL1wyCe981ELy+RdU8tmtFW0ME2g3qWa9RNasuPkumri5EHpZ+t2NEco17YRBGdSSqsB
6FIDZMKuMqZoumjHdtk0UGcCSftUKzOEZUismpqr6A0pIQ9qYSeCLhyKnsihDBZUn4B9LAo/KXTo
0JGFLJKjpr1hbjoIhkc3ZaPMFrr1DDHyVXMuutzuNWvqo0u1mJsF0VQeV5pfSyAD/aaXYxIhH1RA
AReoIQvbc5+2qiS8iUIDwhs77vPse6WlYKWVQI0bv3TWlIbfZwmSu+lWgEB1bV0p2UBEEkgjrqts
3y858JcQLTNyDfqg4DBs6/vZ6pTE2uHOAKsaSqNjIvaYZaFD80xLekh5eqSexVZ96AyUOJZtByes
fejrShXme9CXqsjhJAruLR1aM7F6A1yEqnZQC4rmtL4Iy3magRsAY/NrVoDFsUeBuYqz0l0o02eN
LtZFJw+9anTSNVhUZCQy5dnEGQ/C0hLbblN2da3ej0uSg8c+GYdOH77l6LdN5KtBT+Squ2mSVA7D
67hsCqC8MI1G3HO8hbV0iwHPBBG8AQwr62Y2HUm6uEdAJtS1XbWo1ijQgQl/fO79rLiZILI8MsO4
mYmQ1kPcwYwh2WbhzV6/6wNwdfgp1KugbOXzWxbOu08QGkBbG03NcA3Oy1+KoQ4DAP40nO89sHUA
VQ1VQ3d4XK5/wdq5E3Jqjf78KDBKxUGuDBHWiAchXLDAQRYJRdXJQZIAQMAHpHgCbu/UWuh3PEQm
49pkFohcCYx2LsSncAf9mJAQNC6ra9OdLqBk2YooKudv7fVvJSKPTTMrSuU3gXs+jLeH7pPXIA85
XSAhsqU+ZgSSmc+30FqgByppEX2V6IU/LzX2YZTkFuzhqt4W3gCEWvYLcMrVJNCxHTZc73ujakzY
QZY8MCBw5lm9gzAXpc0Q/Tbgw0WEC60hUNrdhU9LGUC723hUn6rb8oJPTHm+q0DNhhjwkFSX0Bd9
uqsKzRqXSETYgHYtOyleBG3izOt5zQWhEKR4JF0HhyEkIhhHto0qHakCmIBGX9U46e14PcFtjwCt
BacNkl3Lu+JARTD4m1pDNIF/apnJ7qldaIgjDVQqPd5N4rxpk6fPN83q9B2NjQnU+wXZCiNEXBJ1
Mjr8SCQa+3xaRP9zM2uxwMcUgkfkdJXqsrByQOSBL4BmnKQVDki68EIWjsmlzqHb79T1P54znIVT
U2QgcAIWrBatuEsuDe0G27gWcYWOG2X7342LOQtgUZOmRoMxhHzPk7Y1BPFWh5rSnHOS5WsTiPYr
WtmAOh3SOKejGqCJC4gEXSd4p2WPKIpETno5SRFnt5/fIghUj6I2ZsuRDkqNdUtXahttoLAZKIHq
/0J0eP6sntphNh5yjUIZUzvEi6AXuM39btO2SF0vj/p9c6UCRvwLxZq17X40Op2ZxtqaozIZYFXd
E3CMxS4kIjeWp+1JYiPD2aP3cocgYfP5LllPpoA8A9kUKgPEAsNSqenx/B6if7lFY4r8BTUi70W9
t/bt83yfudaW8CoD60P9sMk8P2DdQ5kzx9YsZz8lWwskDsjPF47lpI+CjmoYWuo8LlB6fVk/rDJ3
Zd/OAqSaMVIxWPzydrjP3TC1rZ3hmDdQcUZk7UY3XOab1bGCRuSQDJTPwFKjWTdx3WNZW1cPWjx+
0qZywJllQ3D7toaCD++tXSmtYvseWaTf6MiZkYuGUAggsqpbPO5GYhde6ptu7+bP0auCuRW4JK68
QTKujJjkoSUnMJmPszPCYbN4nCwrDuHpqJg9o2DPNDGdx841g0r3a7+6RsDuF6Gth79AaL26W45m
kdktS1obIWSdQXkgAdPfX3ZioA+8qtWKa306KuZKk4YiaeA/0N1RPWemSyDtjmCUHnjJ6V8h3FkG
POrY/2MqwXMO6ngkNVm/JEaXp6DRqaScanA8aXuRCk5j4V3d8L2g9RtG/zDHPEQm0AviQK/T5cWI
AnrY4VxnTu3FoFF+Whx5sKfr+ILHdrae1zyyq5yegyUzpXyidjXbhOClYz0tD7kbu5bTeend8IzK
AgglfiGjuvogAlIHOSBLUlWFOYCzlEMJ9+D3qaEdZ8/C+Kp3syPnf7uxCmsHLC84hNBiAxpd5tgh
HI6lLsY9al6LzuJq6EyO0SLcevEmQY8+d7eunQlL1VEvBoOQquqMvU6TK0Uu0MCebpUX60UtwSCW
+oYnXE/vSOoJF0Mwc/u8V/fPsVXm5Guz1KBHClapemJ2l35rLlLkhyHt6kvASjc9ysm/dYkeG2WO
fwreXpSugXiz7nGJFrt+h9IKJDU8LVAQIqkERX+F0y65tm+ObTKXQZpWWa5RCgQBmbkh3vXC5M3W
ppR4dUC681k/FAxwhgIQCvhtWJR2Zw7AlqJAjX1Tb8lGudFyn7qj9GxAvSi8Qb0q3Ob3gheNeKnQ
que31+OPonI5zseaQ3z8RZiTUg/RMBR0ltX9BHbH3F1+JAHygU7xTeQ6xGuP1LExZvfqSjrlcgJj
SoHcTww9ZeHh8/Gsn4+PeWV2KpLXvZ6bmFdRhCYIUn2Qs5ZDu6eNv59b4o2F2Z4THLlBSegKKrIb
ljcFkDD/nQVmMxZC1OgFPesFVQe2vI5E/m9YQCBJqf5RL2ALsSNpdBC5ARXZmOVGK28lMXQ/t7B+
dYBvQBfhwwLpwiy5VMmIwGsMor9AavQZLCbzbkRflGfsGld9ahMneyrffgPchnv5yCyzD+Jllsa2
hVmI48SujPPjUHo8ENc9V8BM2IfSLCc4+j/GSlHqmEyUlpjgsoIEu2wJ2N7Es25QYYGP606bBumO
6bE13V9L7Jx3Q9EnyPywyjzuKlTd5zbDE5TF6vI6NOmtuQwuahPV5TSay3VYV509jHowzMM21sXs
x5z1xPutdf74FsxT32SzVrZ07K0b7pudmbkCQEYe7bWDIqx4Q9+l0Jl+6/09Gjw9pUee9qAppFIp
FxcFMUatAy6e3P9pVD4QH4mb34pijiec3dIktzJIF1EQzox9lDvyO61bhq4KiXOvKnyo+/4CIG3V
UwXhiIn0N9B9Z9x+YW/FBcovdIrrLaoK447SThiOEbSo90c2Pw5fvU2PLDKnqB2VNiTUYg6clim8
FcvsJM3951uHXpRnT+GREeYiFaahjWUVRsToCZrrtj4pXpEt+1Le1iEn1l4ZENVRQHUZ9SDgXZhd
qiwJWHgULB1ATsE8lc4AmKlscR6hlafhxAqzKaWyHklG8z5GLxXfSxTX/UQsZM7eX7cCxQaw4aE3
hgVkGWjOndICVgQVeXlpp5u/NQzc2ZQ7VRNZXEBNzGmUazpZilna0Ty7ZhOZf/+RA5gIlHwKkmCA
PzOrH8WQM7DoYQLHT+UpWlLhv6q3z7fY6lQdGWFeUqmQ2+TnFdkAAkgklHg5Dt1aGvhkHEzGCpXW
DNU8jEO76bbGC/SXVC+5EJwX61py9BgxP83q84SXVs7OsVU2Y5WqCcp6dIlaGQmG+VuMYuTwZWic
0Ug5vsLaOwNbpgqxWAhMnYlm5VEKF4cGAWrQPFuX4baDW4raaOXzx7W+YB+26M+PrnVzAHZgps83
QMCpXcbdPi8G9/NNsXoXIOdmQX0I+5uNweU8JVkRYe5CQ7qUxKi11VG6KlUw1n1uaO3ipjz7/7HE
vNCJRIie/nRGpgrU+lfzIwJwNwm0vWxsdNn9nb5ltGYe22RuOinuBgKBdpqCIo/VHeAbHrTHtvUz
WlvBwscLTNdgaSf2mBUTelKlBuWnFC+EPojBRPzcIv69Htz6AdD3w+sYCv4ibpP58qcKGTdipM8R
85IA+QJ2UADTKcKHrvjRron6MczTZaTQOEkBu1t0OQbkLfmSOPGueWhuUBgOfkF3bXUjHZllXsmQ
5HKpUD89e6+vuiuq3pBdQOXG0e/l1h23qQdSfk5pYdUmpExUQ4biBligT4c6RpVRgVwcnjuaifVp
M2ULRMF41D6rOxcnXQcJP3rczvJUllAvPZpifpZLum7TL2DLExwgtv2hCpBbaQNeh8ja0ZfBPwgd
KlrhYiNjNZ0spE6pO5AXAYiGHd1MOAdyzQSywVRtg5IKHUZ9tE+qnBDoqQHCpS/hFfTkNvLME1Va
nTno3IqAmaF79UwYSLE6PekT9GEUjwkCa48EtJsz3onyIQ7ggwhXB/VhkK0BSUqNvitqcAh/KCWY
i1POE7duAEpgVM0ViADmpTbjaor6EgbSvHAWNbOJPPHeGHorsSfYACzvLxvMQz0I+oBME2xA7wpB
Go6QEwMF0HlhH0ieiLw579JYO0hAFAGNDM5s+UxN0AK/CRhgYRGNM444PWjDF1N/5jwAPCPMDSF0
hlFmdOqM3p5iD1k7Vbf7/XIJmJJrAG1oPsWXhRv5XO2O1UU7Gh6zaIhT1LKg7VbkXfKBLMXV7A92
7VUUsF/vlut4z429eaNlFrGf5VEwW2rTA64v2oyZ3Za28hWc2kH5HI22+gPqConLfYPoO3q2e44G
y1yKRKpKPaFrqe6bZ7JDa1dq96kdI34pQQSUAMVko29osfub2COiXYH9Ybo1bnkVJ84EsEr0UhqL
KCvge+TTvd5chdPt/DvpJ5ASQOEOJMIqXFvmfRdqs+k6AXeY0EROie6enjeda1WsExN0bx1dk5Ka
m3kd0ekMhNyPISN8SE+a9zlo3neKl93/XYGUA6bhxCad2iObcVxVzRzDZlfJr3M3boeyDT4/jeur
8zFzzGGMQ1kYIwMz1x3k6MgDsG3fU7nwPjfDnT7m6NVmKvQLnb75YgYpPtgZQFfgQ4yV0hIPQXWL
EusF7/DJ62fgY3TM4RMAIy/QwwOw3B7F5MHtttMD8iI1JJ0Ap20c6Uqy6Us0P7VoebQC8EYqprtA
VpJ3CrgTwBzH1irBPRjiqyj3A/wgOaCEtJZD/PzZqA9klb9glI7v7A6AJgbA7Kgzn0laCZmhFtOM
kpP+HYgVpBuHB+0JUMWAVvUcZb+MaL9WHgGVvQHp2W94ZVSD/C/jzInJiniRcrTz2apibXslcqwp
87SClxhe28EQ7EJEDkUOwHOYs5+LZm8WInYWSJgcXd2L8mui84wc8gcfM0mbESSAEkB6gvIZ0gss
rSpwHkvcjKJIa5QHWbIydjuA9E1aJvDx37aOJiEnfEi2s5/cIsGJHFQd8HY040mdfw8meqpIb+UJ
1Ifs6NkIb+oHGjpZ3nKxoKcdjOJAkLmfn9zTN5MalHGlmkhZg1MfTUrM9C5dk7cTdq6tDp0tAbof
Zjz9Fp4JZqO0JdC/CsHcmtdm8BerVO/nO7yXIHGNuG8jQ31EB0UfRrACyeiGktFizl6suSKnJEXp
15tcqhg/YCLRbbZV3exNdVHtbpGhyG6sWx3qJxyHm6l3n1tnMuNtpLdTJfY6nhLFl0wb2/ab5i0O
AkFaO7RqnkH6gaebF3kxE0RL+Ad8GewRmSngW+3QlJQ9ojEKmZgoEJ9o2ZDvQTKh72FwJ7aYxVQl
uUPNSawR+qavUWQDQwoSS2uXG3YOyFL8KL2jFQS5aYA+FpDPdjbvql05q8i8QwgIuToRteHD6h89
m1OZCnmZJrmdJza57PzZg++MbxGU91GP2161m6s4wb2XbwBFvG6+ClvuGp/67odpwMVHO3ogJQuR
DebYaFmdCQZRZeww+O6G3wRoHPJmbGpa+OC7e/T5YJb4xB4z7UVKUOJpYI/ys1Is2uj/ChaNugOs
GTyYEBUBypvKkZweHK0oGkEbFDyTtRl6lYZ8v2CqwGlZ6hYyfznPbVibRtBMoBELUN3zwDES1WTQ
FQ2tA0/SC0UrFQF8WOOLcC0EEOh1RW6oSo8+O8Iji2dXA6nCTlTLGhPZbZVLwN7sYqv76QWv6Yvh
0jpsER3uHTSZwZqjYHTMXMp6K+oltunohPs2Bks98v3WS3YHyOLgSrGbLCDt1C4bCs/6Km6zbbs4
SRxMDfpXNi0QI9hK/F600/f0/Gsxt9NS9KYeiwTsry8jkAbIcbh4Ypy0CIora08bYHAnx19E8W+v
NXrusIdVik8GwRgbKNRtmLZ1pIsUUbWPiJ1sFkgugKklhhIcLVHyol3GJ8NQIeyiQ2gdNPPI44Jb
53QFZGupc/SsaIcaUrODvCm4y9pLFfeU+GBe8tMS5883Y5GZXCNrMuiv9QIwQIOLFjpMLgTNg54y
WwXxBQ9ze2jPPNnNOhSi0LqABIUI7+jATHx0FSIzZmYLeEvBqru4YiXjCdDQXtOJlhsrI5IKTdHY
sSA6YTcF6aTyXh7qjrD2cftBoQqcWojN6GY7sj+nao02Swi5wtYwXXYgrOg2yl4Rr0Usacntjz/b
vBjvsT0mzBBJ26XVYpggf1PsRUicVhjtReFd72ceCzBHKqiuoMuJe1Bl03LZUpdjPGFY/Sg7Rnrd
4aR87nadP2KMCeZC75R8mKy5afCAoPF2cUs3m5AAapzsi/gl8Yw7/Z56DHNpJ/ehN0xoLuQS650f
EEjDQloMTH+yAoEntrM5lRG8t0RWDlCn5m4J8Y4hPrqAMqMXA1kJyhOuw3nuHjFGmT1DjEpMlSys
/0Slo53Jg+hwQPUExB+8W5iBKdCmk4MuLUhwwIoLMXEmRCy1tEOuXkJFyg0DzG8Q4jp2y0stmN3G
V5wusNyMBzRiV/fMKhMNKhnoKHFoqVUDhCrIWl8UQN/nkpMTJ7ouN9HDsgP50Gxj0BsIvxqK3XQ2
V1SH2cj4HlhV6Bdi7CgCn0lyTxFOzNLhPR989M/nGwXXUeZMGtUAMJ+GfeaGXBFKhvYBU44mZ5US
ZQKcT/kamQWus3aCjIkM4O+mf4f25731pF5oL+iNA3DAuBu+dnbnRd8mpAbU+2abbgA7jZ5QpvE+
P2PsbQyx54OCPAIAqN2CHpT5IiQC7HvA/sdbn+rgI8p9sDh6GYEksi26VPqGl0Zi/Kczi4z/NPeD
GsYDLJaV6SShgjs3vRghh5WbHHaUs1lmB8dchUneZmAPwBYjnhmo6Nu3dr2/uMsWqLYDl9bo0ogx
8+ktTC56TwT4lJ+DOU1BoBDPzDFzvjrNQgtwBg9uIhsy5WApGjzV+L4g59qopp1ahJPRYi+tnxYh
+oNaPehl4YSfvjl9ikoKmJro2YofJACZ0ey0j7wa7/rsz1cmICke9xphHNUzo8x1nakZ0CgLFnZ0
Fr/YqWA9J35zNXnUW+LzntOdefSunpljdu6C1nFQ6cGcVlvJ1VAN6qVZDdBoD5XhnnNKmDf8T1t4
vg0V8n6gKDidz1gl7YDsFT0l8SsdGHIdVGbi1xjd5dUjAl06yHZCIuqM4zTJEhBkRjCXmE4meO1T
3TsSOl8We3nIdlbumKDbKX2awe6xni4YGTRkspdrefbj58lDrMB9k9hrEpsY3VGoXFFHUQeV2OkU
DH2Ra0WGG0vP8mdBku8ywCg500zPI7OksAFCS1yQkJBWmGkWTPAKA5Yu2xLImMfnEshwCtFbQMfY
uxBihUQB1RyLecdlZXlP7DJPkZEQ0ozwkLFzJ9cAQy9Ux+abxVGcZfqF1oyVnXtsTmV8bnRly03W
w5xcCpeRHD8ZOmoQ8qhzAEFsjodu2xNDjKs9gPi5LkMYIl4a3lDREpqlGyU3yv0hRLpFwttubMFn
1rf2XuaSbq0NlCpsos0U6SuIIJ/uGa3RhkKNcP+Cn3pfpsPNWJGvS5I+cvbN2vod22GuO7VLCIgL
D+uHPNYWneGF09kT1q+/mTe87bJynaO782NUzD2nFtWsNbIp210vAT1UJtVNVQmBagy3ilKlF30+
g5td7V4+HyWT3jgs5rFZ5r5L1B4U9yr8lCR7X+TXqQSdBDS7y/E9C6XvVRs+KrrJ2UFrh/7YJvNW
hzNUl3Vhke1U+F4mUCiCmu/no2Jd3bNhMW+0uURCnaCNwe5kdPNpkBmtt20SlNJXzXhUlM6ZVCXQ
c8ETyJc2njefm+etJXPjjE2Wp00lwnpW30d6dRXHyBF2qbwZNSPIJ7R8W1XvfW507Zo7nlXmugmV
FGQRKYYsLjdy+IZjYmcheidSzSlyiTPBHGMsPbq1FGBQkXAGwacdTARqg0WO/iwJRksJmoA5ef18
dEyTz8HdOT4fbJ0gzLSpChu6oq7kU392HAE26tDP1CNmgurgVrFLJ77mRfq8kTK3DUg35HQEu4/d
LiSoEkAeJi33RLO5Hgz5izbxBBbXnmmwZKNbi8q862c9Gz0OJLg0YJB2wfQNuvrE71Pn5c1NS8Ba
cSWjOwXZOtUtthKyC540/DAEL+k2A5JYxA0VUGVCxoGfY1mbCRVgEzSyydD1Y3HnuRQns0ywqwHP
MBH7SzuiCdcqWbYgQgnyincjrkURyLGA98tAxRZ6yMyOHlplrJMWBocnEcoUj1SDgypNmu1GciqM
kFeSWX3a0BiOWhf4RvHMMQcXrW3ZYhi4mRCqooHTT9JtgYwg0qOxD3iXdQ8NPEDNtdmjSf7E52XY
V1w0MPICeGRBs4nmt0+fNtAMScY0jIhiiv47MTVbG8t7sC3YgzU7nAO1bguli0MPAcC3p7bqDuXL
AbSx9Bl/UJ32ZkEkgYxoZ4tg208jB/houEW8Ia5d/hoSHn+ZZd45Y0wzKZlhtiClq4rhl24UeVBI
3tCYaUzIAsKaBTZmeV/MCMLG1o5BfDQVd59PIv0g1rU8HgzzksVRmQL9SNerV/aRVG0tYwimcth+
bmYt8sK++Jg0ejSPsn161glDM2FA9E6g7VPZ9zhzTAiI0ca4yu/5beq8oTFHIdXqVJg1uk4RdFrU
awn0TfXCq6CtWpEgACOBVICS7p0ObAizXh0qWInjIfHnHlQCZjTfhmr7gzOFq3viyBKz3XsiJRpY
z+gUJruodNv+Qnz8mYEHU6zi4A4tHsAMxocart5j2pFpZsubXaLmnQTTarAAlgWCXMh4uHJlh0+R
Q9Fmv3XGkFrUgNwB6R0rQq6OUbdYIFKzjbYB+VTmdoPOqS2vHuODSjxqvTTFf7pweooyYFdi4SIN
VDqq4Gsqz8dY3RsmSGQQsooy8s+nJoSwG4mqTCAKrPKNFKduRUgADngOScH6SD7MMGd41LMkT9CC
YKej4AvA0Fgyj8+Cge3/dF4oml1DJpRWipnYDPQcDSiaYYPgUQH/VhH5rbwDX1rimS6ql64ZIQDf
pmC0/K1w6dg2E64RHTWJdoZtUI1dy2SBgwY8XsXNeK65B8d2mKM8o5MY5H6wQzlP6tt5J+aX+QuV
6tKC4lZ6nlB6+1Ldy6hLB5yzvbaEx6aZs90uZZuAe5BObxh0t+pbrgeUBHrAMz2KrihDsYd3xlZP
NVqxkbpBMfy8t3bujHIhMjL1kx8GZePGKHCBkfVKcaIeZzpWufV3hU4h+9wcm2QukrrUFk2PIKs8
OqJD8RzCpXwxIwtJLjrIzgF/9D6h+JV53Q+qx13u5tsJk6D71l6/UvayX18ADMKbfnl15Y9mgjmo
RiqTbtIwE5qtB8JTemvdtFfxayZugOjR/PZ+uaQJl+59eCS3+W54V4IcBOENIunsqf6b0O4/D9vR
12EONMB9Q1tndJbUAR7A11HlZYBX99uRBeY5Dke9abXksN/QMC5uxAvFzr7m4KnW3yp0yAHz8pP6
A7yQeu4bZbA8JrWtb/hX/aprcLwnmHfaJOAdsSwAP/Oraid7B6Eqr/fJVWiXHm0G4mXa6Qd+tgmZ
m18pizAuYkxvLiHJXXw1rMjPyJPcAWw7NYg/ONmC9RHKiALwBtAmMWa2u3BohKnBbIMF+LnrHQrD
KK7rSynQ7RTs7lCE4vKmrQ7yyCYzq5pIljSjW7pEqwW04NUvxg+NuP1euqQIkO65Xezmm5k5cuak
F3/WT/7fy/Q/0Vt1+3M2yb//F39+qeq5TaK4Y/747+vkpa1I9d79L/21//y101/69039Vt537dtb
d/1cs3/z5Bfx+X/ad5+755M/eGWXdPO+f2vnuzfS593BCL4p/Zu/+sN/vB0+5WGu3/71x0vVlx39
tCipyj/+/NH29V9/yPRO+4+UPP38P3+4ey7wew9VVJ399bdn0v3rD+mfKLMDaUml7ZAxBmbwj3+M
b/QngvhP6uugH8eCwBV6xyggBIyvXYzfkv4JtmM4X0BLAo924DwmVU9/pP8T+QnA1QBWQIuGDuf6
j7/GfbJCHyv2j7IvbhHid4R+8OmxQNkaZBmmAfI3DcIfssU8s5oS5pqZgv7RMezlSrs0txQotFz/
wsvDM8W8tIjZhnmBKQqksS4jCFRPNOe640NpuKP6/+x9x5LlOLbkv8yez6gJbimvCC0yMnIDS0kt
Qf31zxFZ3cmL4ASraraz67Yoy3MBAgdH+HEXXtZYksA8/GaK13mLcAaqpvXVoAvzsM73tGm461i5
lnd7KLxv/RSxLoLe7BR0IEjMQuON9mvvcmOIZMMOmlhgKIRXgQiO8K0aYrXESn/J6mJAnyluZR/E
351XJeidFbI0e0uRTMv1DHkqizlZVSmHEtq/btJGbLlZwAjgmm2EaWxaGL42MpQRpcq+GrBATMTo
LTtbmIb/oVhN5WVJjIojjXsPnF/ZAQli7zVEh/RzXgHrDpTtrb00cQbpsFYKMP5KUZOsaGA2cXPq
bMUKJn0yz+mY64GEWNwbOwPKNQTCp5SBdXlmiu2BtzM/GxFdAtwSkP1GYwZtJANsP6gzBIs61PeD
pLVBQhozLBdb+5nMkvIrH8vhR1PqNISOjeYUtEw8HXwQN0O/dE5MpcUnU6oC66HXT2atJneFvfw0
TRSJc0XvTnK9mKelG5sriWVzSDVtuSqtbLpWqRqfxwmzw5hDHIsj/oeaYJPz5FaL5MbX0ak+Rb0B
MguZMflWbVq59osxmV/ztqiXe3UEYPYZGOukv2tKOa08onR5dw3gczm5fcTs4mvK6krzjcFOdOZI
kWI+16nd/rK1XE+dRo26KBjyKpv8VmurCLyCfV6Mfgk+bA1q35gkdEipW9WxNpQhO5hGJFluv0xS
+Rk7NwCa1VWV7Si1lMyhmUrlCwhYJVR+wD/b+xrtJQ1TNqz9JqXTwhuEjfpLTzMbeIJojJJ7qZfm
iPqQr2zt2ctKCO+Bz7bpr0DYa49eSxs6XE05+IPu5gQNFVdvrP4pV4wMc2/9kkQ+0MFJuDSzzEpH
rYqB/VAilVEopuXkNrdn052qIQPZd1NBTcmqTT1oIPQNnXrF6L0huV7Skub3GNxmv6KM9UGU9BSk
wKys7oBajc69Wdi/jD5pTlqszP6CIV8JNI9qYbqgyc6u1VEpKqcpVe05jYz5kxnrygSBg6x8qqQZ
kY4+5MknU8W8tosgsBqdpmqNO5KhSxzmLM1kfN42vrHLsdUdhK/GYzFJw23WK1V1zFV1nt3allJf
ScEz3Q+GeW6GjH7uGgpY2tIaB7NSpoBpQO42TQOR4dnIPllyWrp131vnesmVn2Xaj98qlJ+fa7kf
z/mQxBF0XXsb577Jw76MuiOGlxs/lpc6AbrGYqAcj6XGmUipnpdUjZ+ThskgGLfGjDkjOtypw/Dd
vqWxMRytEp7fWWSWlo7JCAD+yUia1E2TYnrtAGHyoC2dvxbj1D6YLKFetZAKvNhqM6MllpRz6Sal
Mfm5KcmhrdfzIbGp7ptF3wKhCMr611bK7dZJlQWIJF0iIC7BsOCo5dCzN5sp9ZbEglQHZufxumgR
OUMiVwUM2C7qZ1mK688tSeX71iTL86xIk4R/KWGPjSKbiZPEnLp3kXp3jGa5g1KhkV+V5dSD7ygl
1Q9MZNajl4Pgs3KkoZ8PY15Zt1Fhm6+zYksvhRrpn3MztzDGlEXJDWSGjEA29N4nWqMfzCWrjjOq
eaGVNMmnes6lR3W0oJgANMbykyVq604Sms2yOuWRL9NuRqIkjzLqLYwitQeOTp4cknRDWEpq/CjX
Q/19Ukb7e5rGS1Dh8cZoL1PbrxP0We4KjAzajmEY7XVLy8kbh6Tyaqss7nKz0u9NXOpzhaoIqJTy
3AW3u3y/SCSF0Bejh7FX43BslMmfNH06t4XBzjSZ4m/WbEZnVavbb0be6PdDKeX9L6swhjujs8Zz
kjLjZqzzDDKzLHYntYhuWgKq9NSYu59ZR5v7iLS61w8zDVgcjz+QpalhD0Ri2NNUDzOwWD+aA4Y1
VDYmQTOBfN+xQBAQqE2dOMackEcWV/HLUlkgjI/QpIfzpdop7vr2EaRqzWdoz+lfEnCE+9NisxMb
KvVGBuQF7MGqeq4mm1yX8WB7RY56dV2ow0OhDcX1rE31a1eCwQsX2a0sCUH6GBXTMSW0lZ06Zbmr
t4Pm2xLKRG41Wz3xOwwrVM5iDOZTK+N/zalteVqrazdJXFZPYEinsmsPcXOdJlUPJ9HY32f0ZBen
SCS5Ag153p0Xm7YhK7UBYJjMSjAv2qZZWMCAB4AfzodMkpeoJJCTtWhjBTquyGEaiDbi/+fFAWzb
Vzqlhk+nkl7rbS358AoNQh3EI0cjizBoLqeZayxdW4cSka1zZxhg0VMT+8pQitIf7RQ5Qz10/Vca
swygqMxuPpcQNnLaxtS+Gm2ngjxeNebaiedkAiGf0T6PC5Ec1sXLqZwbBP6RIrGXdozNgzFG7ADa
2P5eH+TEteKyDwgg+TeTIi8hbWLZSyotcefI+mEwRTrIg2y/tqStMbJdK2k4M6kGTSOjyxXaD3FQ
W1P+QNoOvJhxhH4PCN1LUBYVDFxrJcA0tSXHDwzkzS7mf5OTNkXmM4tayFfktLldKjKZrm5w/Eih
oOWvD9T4OSajxkCzP5hXlQLH7jT9lOQ+0Gj4PDX0b9ghG+MWvwgT1xEXaVA/NWxJDnbLAOxEb5/9
iJPClg5SFFu28xbM//+85v8onJD5/57X3CPRadeJzdt//zuxMdT/QSTKMbwQ0sZwBWcR/J3YGPL/
IDoFoM9ACoPyP++4/ZXXqMhekGTgbyaYhlWFK9X8ldeo+v+gIgXNEYjYAJ+gkH+W1wgxOZDFMrIu
zvgLBhiMgAoZQIISrNzrM/MMMH52DN63xXSvYbhVF4WYTPAKRt3Wbt2m+0yyu8H6PIBLg3W/RgRP
gw139pxm4LbEE7bawb8ysIuMi6c5q2wBvwwgO4Tw4HRBr+63/sqqKbIUCtQWWlpBQirvHUuSHqEE
5dCFdq5Wdr3TVgMGgKDP4MzwxYgIKwKUSpW5XTP8+vi3CBWw3z8Fu4RpQNgABhM/dfVT7FEerCSL
aq+gL2P3i+aQDoHUJeoD+Iv3sS2d16/erfuPMXGQQlLBx1PNSedFqnEdL4vumgje6h4dS4tJwPRD
KyJulgCVml91BfqznKB7inezjiaHInKRZFQF8T4a8acOfT5olviMvhgd5u2L3gWyM0WMCHFVpQjH
oQlHPT8SC0/WtIDKthxupPx2nijcDkHRPP+u0uJI6NKduq6LHaWNPKhiPUUaQtDsm1wNt5BzAxmY
fZqSFp2WZG8/3m+HBrZoDLKghcSZTi/3HsFoNJQxYZCxIZgcjJwy+vnxjguNCP511xaIUL1P9LGT
+zxqPFKmDjGqQCkfTa377Rwvaj7r88yTW+GzXlgRklJ4DEwMG1jHUuqOiWCT0NeP17FlAdcZPG6g
2gBvnFBIK5vFTPPJhibp2HiL1nmyXfsfmxALBm97tbYhFM5y00hZMcYM/bW3Qh31DD+F0iuK0FkQ
Mfdjc++dEydz+rMi4dvnSkJyWYU18JQGfSj5LJBCDj77F2YAVcc8lKKCzkPYOAokUd2aI/NkqBrw
wkTr26d9ySgRMv978wAGhasFblwTW/JDspizipKDx0XXSv0qOvMp1Bjjr3LQSje/caG7wzobflQD
8fd/rfJjs3JeJCEyYm34E7AR++QXHx5Pfy1Qz8xP0usuxIK/F+Ix5xSNmHoF6vOdVsJY10mWJX3r
Ydy/O/FedvEMpSHPUE9vfD23e/VqETn0tqsG+Hn5ABRnYxHaE/pY9KwhNsM8qgKqxDQovw0QHuMT
UGgQ+fMhdTEscKfsHJqt22ZqqgUqcHBzgrjnclu7nOoKRWbv1RyTBfoNSOV8fCw3L5uJnqJlEVnG
nLZwLitI9KR1ii83BBp4suOA6R5u3qfKQ5K5d7U31wNxHQiaYZoMHuRyPdTSF1Wz8dzW+WtZ3SxG
s+MARdDe24eCsMB/LIigMnlJydTmWE5+heFhsEdH90k4B4pf3e4L725unoX2ONA++ECaKQQ2eoVx
gRhX24MfBF+BhvmpMeivoGhwknYaRmL/921lNvBcYIUHaNUwhL1L6iEzMxtoPObLLojaU+oUGPpx
So9iArD37PpO9cjLfN67blsfbWXYFJ6upu0G1NqkxlM6QMPUyDHr3c/GD7J4ozGwCjFozPq8FxaY
y1ZWRuXtfk0en0rmMOfmSM7jYe9ObbzEugxnBT4lVcWsuXDgMVS4xPEMmgeWRsesukI5yMN/uvOq
iDAw/rkuzAiPmI1UqF4StcHRUAIdTXoMq2rHHCxn3+kdH2NMjv1VfyzvsxqfzhnKnfPCj4Owo7CP
B5pzLyCkFDxWhYp7n0kxjotpBKiqOpLRhq362V6Oi94i9ezcyr7fcSYbjhlEX3DKmFkCMZIY6M+1
niOX1CB6zQedXcCdy5f0q44BXepjSuBxzy9vfks83qAVgzd5ByecElwUVGTAW5vWoES6RmvBm6sd
J8y/1LudXBnhb9/qbVNMJWeStjRe3iHwn+wabbuGHKGq8CPrLLSXjKsyhQrkx3u5uTS4Fc5pCZoH
MdCyyw5KWjnOD+jhQ/QHHFTRD6myqyG68XIDpvjHjnBO0RZlJlKv1suP/Sf+lFau9mCAwoo97ks7
bbnnC2uCE5sGqA/2KHh7MuZ6EQZRb3mocvSeeKe5DItdhMXmNfizvDdGhNXHKw0ZZbsMzqsj9FiX
LlcI03AfOWqrOzeeeYvU9AgqT47z+FtUyzsbLL7hlTyUJsH0tNf4vT9cQYrChXjJVzss/eRxVyds
8wau1iu8SJOUT11XZC3cTvV1np3hmN5CtBk1dKyPs2bsITfE1vqbo8N7Dp0u6DO/p5KuI5UA8Y93
SbtdAtXVPBDYADSymN7kzl4FTWhFCj++G9xFizdybVK4kcUEscDcRvw3jdM1NeYz617RkQghjHla
opePjW08f/ramLCjUBXUE3tkQCTNtSdZT50m7Vz1PQv876sz2tp1F80GrmBnHDXw1kjRnvbfu1Fz
/hqtFyG8BrnSVnKp4hCCCNqXHOXQIlBR/L/R7d38NhBdR3+dY01FZks5zVEhTnHDW6CJdBdX/Jjh
9Zte6gNYroMiAGlL6maP/3Re9Pc5/GNYjPy6jKaTSbGLaljczNf8lvFZuOXT3+S43rrXaPv+Z6GW
EJtXM9CsZvp200Z//qTBoRSu8kUOoBPS7AKkNgo2HJ/wX2vCkTeqIi2ohoFJ4OefykR7gOrunVQN
r4ZkPX584LeiWthCuVtDgGRosrAyDCnEMnRX8eAdU92Fw8KgQBZ7IEfHQGoh75x+QYfP+uvD/TEn
LM3KaWXrEVw0zmbudJCPt49Te52TgxF7HAfF+WAnt1E9sw+zImjIgcZeiq5QCZVrPsD5TxkE+G2B
L1NRhgMqFXoAlxdSL1LFrhYduXpSqi46k5+bvHr6eJe3PujahrBqmU3DBLwqQyPfaN1FWoDFxtiF
2eQPtU52sjwR9fe2x2trghMz2mJQE3gBlGuYX/YIz+r0Ct3jw9hWx1hvro3RCgy5DeNKPkREOVA0
V+teOg5TftUuyTVNLXCP1o+qZAcYyUenzTzKNeh7sjoE1ecpSzMfhG5u3JEwlpOgxL9hxPLRosvN
BAFd9IZ30MNblQ58JXA8YJwENVxL8Glq1NZmIsHTkGdO1xG7i2MXjuGDiQHciUBNQI1sL57YisrW
NvlXXblqEJJAnsJCFaeqo1PWJFekUo/TBFrzj0/H5qu6NsTd7MpQVkErIe57ZOLe5OV3hc/BgPLd
4GK2F5VYvKrm847JvbUJkWCpVVDY6BXmkYmTM3GIXH33JveUePP35G54kJ3yWtu5B9ufERpu/M4h
ARSheUwHUKSIOx6xyG6F3vlN+Tic64MGhfJQRfDg6N9GZ69itblYZEcmwdExAey63N8IzK2yXEyt
V8QkQLDtss52Is3/eE83rODwo+DHkzA+2C5YwbxAMY016rHgyVFlhpnpwesV3f3YzEYAwRUCLAwc
IasFo8ylGSB3NAYGicqL7S9S9WtI7v7Fv89J2dAl4Ygn4d8vR8gFZ0aEokoGwhaDemnT7niorUeH
vBG//WVDCIJIb0GpHVmpR2rXCEooYywPEGy7g4ffnRgXcdfcHV4Y499tdbvkWjIbCOIA8Bz2IJlL
zsq5e7HdOTAD+m2f6nEjJrowJ3iNsSOjDekirE2FlOdMwym5pfKE0bDB7ene66VsJKwEwluogqHg
D8ircOpQ42uoNqIEzIuVfMyxa0IFp/wh/waWqBCPZu6PLwB5KLUzTjt1h41SKSBqQNKDvQTNLJzK
y72t9SRLu5ZVnuE0UIYKl+zhNyGAQf3mSM91mLvylzk6/w3I7fv7xm1rQOvxkb93Zdqs6RNonFUV
Vk5D5jTAYnEBuQIiyQ2ajx5P8Uj8uocG3DKLIgTK7aikolArxAtSrFlaM9Haa5avQ/oEZiNIZO+8
CO/vOEBhKxtCvCBpcT9IMbZVJ3AjCnFrY/x/NCFcc8wHllSqYaK0v+TW56798rEb2chCNAX4Vozb
g64CGFfhYEp9JzWFqVaerT6UJNSMG1r+GJNDHX23AGtXp6PWlzuL2nhfNCgeQyoNVEIghRJpkoZl
iOqEoOZsdGCn0CFvmVJPPSZHK8TY2xuRTH+w927Bxue6sCq4s7jo8mIxYVU66OHkFVXI5z95v6AC
1crRPEt3e3XaDa+G5h9oQAECwKDruxYT0C9xNcoFslQVvR8YBUYSjCBcNBwX0cm+o267a3Tj7F8Y
FaIGoEm1aYzzGtG7FsRu/yz7uRf57dn6Qpz40IWgvtpTrdl4LPhKLULw3iHN1IXLUOaylEwWVspn
GeG9DxFwvoqfefEuecz7OP3SlHApJEom3Hm+qemzjJMjp7LX27WndbvCVPxXX5Y1Lk0JZ0aWLAUY
n7L2FOUTbge6TMQbqyfrTUQw2a/c8J9+aQ/xAuYhCNpLmMh+uzmrVzDPx2WiFekRY9IwdrUzzkpw
Z4f0XIY/9oRE3+bTPrImPILRNBepkcNaPwyHiBEP7Iou5BpdywJcrHNzCNHkGMjvTPMEhKqnABJd
lcn3cSYhwFLXljpeGWBbi4ZHeML72h6viNI45SA7wwKtR4zWE6ty47H3pvk55ZQ4SelK7XT8x17s
ctuEB06P48wmDRbCOVnAg3imgRWqaJftDq+/PxDcko3EDckoStyCvxzkqR+q5M2S7DYPvDZbHnit
dD7GJ9P/x+syAfQBKSoYx1Areseb1xfAMjdA6dDr9jg+/5Z5be7+huIL/92XRwGWQDsIXk0VfTPx
HYjqOO7rCSE/AQ/zSN3UVU+qnwctb1VHodQ/06fh1FzNV50bQ5JkL4vb8B/8B9jw0GAxwrMtfMLE
iFkxDBNvxpNTcYr87E25srsB3vDwL7YVECv0YkBkhr4Td6CrW6ZMddxYWoTutGWeKjYDeKmdprgJ
4tm8ShB/KWA1h6rv0erY3iv0/gABqLGyLdw5Ke7mkjWMobmrwDk39yla1st9cwScr9x/C977Sm4O
LEmIr8E/8TYzsVpq3C6E5oCXe+PJzoIYqWt9XUTXCfiKAk7xG4UKtcGzq/j1LjXq1pla2xaeBMVq
p7gbkDDz1pNy+A/H7t7nfB/KY4m4HHxkE9SkYvcwLVjatwSFlKidQeQDtGdBjBsApx4SyZ6RHFmR
9/EB2lyYCokgMLHzh10ILu2iIEtLZ/QP+ipkkIt0pKk8DBmXqkivqjQNh6JJ3ChmO+Ha5lJXhoUd
ZVWptGNKwNEmXYEKCnM1HL/tpRKfr493vM/7nAX7ujImPLOs0bqUZLglVZsDKb8Yjx0XYNITD3OS
J4uaXmvGezrhm+d1ZVR4cPWuKiSJ976M8pUabRCZxM0xxBNjlv/jj7jpcZA/GyqODjjbVWF9mNQg
KeuRIlSp/Vi1EoR2QMkC0MAQtNTPbUDnbctXR404kPt52LG+ubsr68JCE6MpSlYDfdaiGd1hVonq
T6VXhRwUBMLvuDjJA4TZrsfm1VLDFPWl3TYRP6aiz19vgOAGC6KP1aLhJ/AyT3LOTgnYHPWgvN8v
3250GXGYVssV3F420cwsFNgaXYzKY4wZqC4u7qmjJYDscy/h5j/9o6UJr0mhLL0spWPrgXzuR6VU
FuqQlY9hhpuPP+OmJ1gtSwi1AZsESQJcDlxcdywDLlLDjuphTxpi+6yCFBgIK87KIFKAZk0BvUYb
qBY9NALj8MayfRUfsmA8aM7HS+IH793WrUwJX8peekJmzcSLEc3M0XPlOAJiu3f5+OX6yIrwgcBg
gdc5xgeKjxNXO6xC6FYf5kANwGsFDqBdg9w1fmRQ+FLKoC0KiTDJnB7zOx7Ij6w6Wm/1pfikm/Ux
/1dLBDMEaC7QtZBFGFeNWapxHCy4MnBXS58L5H2cJ5CCELx43Ec+bXpOC7gEkNTq4OcSb3MegWeI
4FGyQcZugOAYxNnHeCTOEOk779/2cVzZEs6IQXWbQbYOuix0fkkxzeeiI3AdJ+VVKkGmL42/FqSS
jowVv8bOip0oojv1z80LvvoFwvlhSazXUiWhRC1rt0qjXFUT/GWcN/6/uA0WQkSQWHJCcOGRSJoC
9GUU0CTdqq8GMvqY9Ny5cNtL+WNCeAkgLWbF1oCrQOVrFXJTBqkdku/huTY9FYbJTCSWQB+J8TVr
gG+fiMlBJdGhOJHjcmLHNjR2vsu2o1/ZEe5ZmSgVSy2c+vyY3SheA8oEHXQVipue5cPeE7a5dTYe
FgsVVMwyCF9nVjJJyfjXaViQ6rd1pLuSre8cgT0jwvfRGGCgAwIvj9r2j2bpXuOGPMOX2DsOY88O
//sqVO8w5JMqUKXworJ+aWJQD2vZz9HaI8bZqL7hKV5tmnB5Iy0bpKJNeC2a97HGmwZ9eYbRtZAD
TEu/dsfzXnqnbcQaQPbxyoYFTh7ArS8XBy5tTJYxeKeu7k/D0HwqR/2BRiY01gaAjMziYECxkUbj
ocGtPyyQd8RUI7uqrc4Bc9unqM3DpIFM5dC3TmVbyVECdELKFm+Iy3PSz9dRyWSM1WKqvciSxAGE
q/byNL4aWvlFm6RrQroIwmDRTki+UUThxAAorgMGyk+ikAyU9ojEC9LTntxALkCNitJlegW1s0r+
rhXKYdCsL7EOnaWpO7Zp86kqO/B1JxZCuhLkW0ManVopPlWUPMmzfKaF/tB36iHK9G9TS59pnN9n
iXHb0u56iLqH0Wheo34IbH343o/KY0HsnSu8cQ7Xn0pkNZJA4tktFAuyKNKnWbOCZeCDpT1UlD52
rhvVZ9Sd/5yKt1OzOvJWXGkLhH14+BQdjMPkAJdyjA9I+f95LwuWQL+Id8jgNA6Cp4CEhIk6LKgW
eRuiOS3giIeuzeylZ+kosZ33ceMpvjAmeAyp0Roy9dhBTfupFolbT5lnpJPXzN2OpY0C8+W6BKfB
KIUqSlt2HtifGQ80VHc5Vtf6McIcf4D2o7+L6tlIQi9WJ/iPEcCliCpvWzl5/UNtOxWUFaBam6Qh
l6TsYx/j5YvLR0OmXc68jTjuwrrw8Gd0tirFLrq3qCo6vzXDHeUkhVwlSN8J77cCHVgDpgGdcPSM
xUy/iItJbtO/1voHBL1c5+EeCHoDTc4/5R9bfOWry9BPFpTMCcATnGmr/WGdo1MKOSbsZP6gHnLp
UIf6uXT32u5bLzYXKgP0Go1kKFkLO9qCAFRJNVyC6OvoW0EaaA+mQxx25FLPu80JftGEOPzCmhAf
UFmZwaSBxjV/fTIAzzwgbJ44NyXqCt/2M893Als6prIxUAmmGAWFRVCFX26rkpVZS5lRY1u/gF4r
P4zNz0W6TfMrzs3OCbXU+hbUkmjHTPXZPHTX+8o5b7WEd6te/QjBI8xKR7IqxaoV21Ef1AfluxJo
kFINlpfYKyF45Rrn1PvN/AiKTuBlbGfx90eetu7uejMEd5EosdJKCUXalQ5Oqn/Kq89yZ3lVdGNW
OwR8GwEntFDQ98UkK+i0xXyE4F0EOzsG39r0oWcQe7eOSBaG9qhlGMzuXRBX7LwmfBPFTUaoDmZE
kMBg8kP40kvel6SN/5pYQPwg/xy4YiRQcrJnHmS8LbvUsnsmhe/atz2Uy0oskmXNlVlWwTDvaQJt
fbL1qoRPBgXHTutkmNDrT5piB9mSukViBQWDlHa7x7G66fHW5gTvPs2WIks5X9FvFIbz98c+NhBV
QIlBUAqSiQqSVrEOr6Y1Haja8fmZ/Ak6ez6QqqHtj1CdgOjEiPIGaJt224eb32xlVVhhWY7Y0BxW
QfYTpNDYBHnOzkncinbXCxNc6mBZ9ixFOr9m0G3NNP2QsTawWKueLFCJIJsAs4CSgT2h/NbkDLQI
e+nepldf/wTBz3aN2datOjG4PRMikRKUsypXveOV/uK2P+wseMurr60J4T1qOQUFWQbeEAPa7gCq
QT0gGNz2lw4n61fePqfypnv58xXF6d2qz22z1LA+VGtBID0ceOWtCPaaC3v7KEYAekPTudJQ6phb
h95zzRuKwFGaAaT/WxprOztJhCggpcwqQTaCWSgEqurPBXq74IXyAO/0s0C628ug+WF/5zMxKQBa
coQe7/pD9WSXcd4bDDi1wQP9WNgrqtPUy5Hox4/PyKYfW1kSFoZRMwq+KATFQ6zqDpL2675oRoer
h7iTFtUuTfvM/djmZkwFQOF/lyc8Cbqctj2SRYTHoDk+mpgCBCKcloip+HSLGkBTzc3d9npvWzdP
J1Q1NSS2qMeJPSk90UGIRRClpsfumJ1466tHtWXPzPb6VnaEW17RSJ4nHg2/oS5AijXe5Bg+LM8L
zmdkH/ocIY/zdwDZW1miRYBGV5DRQwxK2FlmcfhhlnVeD9EqJ5F+1HGtOxG53/mCm/cB0BmiARaK
STbBs6hzEcsGKILf4n06O4rHMOU7v3IaPrl0kN/snJnN5+GPQZGHAdxYXV1NcCxNdTYQq5S7Csyb
aS+XAgAaD1h7kB5ehqSSUo8ZMVC2shfmzEWGl2F0wcWmdcGgQuG++ypNr1C78nf2cutZWpUqxJDM
mvM4SwrACdQQmu+IfrtTdeSqAvtshlu7uDYlPLJqDj6fjCGMGMtfBYhpilnyPl7NludaWxA2kZhd
omlUBXtnPDlpLOEgQoRUToNssHeqB3uLEW5Z2wwaHjd4kUgJY3yyRvnx8Vq2T8SfIpIIv7B0m6aL
jkPHU3gu5NkejFBDT34PwLJ1bVe7Jo7kQLJyaqoFTd1Eq180SgKE0V/0WN2pIW0AXi+rYoK3T/Wi
j+JUBsz6e3oHWGsM5Gf8SK/6YPClcAh/yzP15/a62flYmyWR9RJFz9Q1S9S2aGAB7AD48OxgtBCP
Njhs06vZ40ntXnVz53xY/O+rzL2WEz3CJDUWW1iBlfRBnYU7B2T7tANGq2F+6z2AeOjaeIKUMPPK
3kUOBaBOJYMc47eCRQsKSNVZ6h9ckm4/ydl6zAgYOf6yLRYE+z4aFzgsDs1JDsq5RZsO0iy7jOY7
SxSLgYsqoTaggUluwkB7S7Ow6e2nVlKPdv/68W5uX4I/CxIOZ97NXS0ZuATM7I+DSZ6hjgfWNOnz
x2a2Ip71vgkH0UzA3aj1OBboEB5HExMThDjK01KToK/kvRMib0Rya2vCITTilmW2CSfF2UwQ7IcJ
AJian592m9FbHwrRIkgPwK+gyCrf3tVxr7K8kBruDjm+FEx3cjh4SOsPhTsACONjwA8qft3PXbv8
s4ix6tou/10ru1QhiWEn2M/ONnMHrCC/kDt+zuzqoZHpfWVpKFJLVmCDmDDF7JrBlm99l+6UBLc+
6vpH8L+vfoTU1eOIB415ddmeWGP4+Yy+gkHtg2ouV0nS7gDG9jZbeHvm3G4GAwy6Xt2inaspx5mp
4ClUAQGa9mKtLT+2XpsQa01x3XUNSOXeyvHsi/XCGd6jMDnaYRXYd0vjSD8+viKbznplUvQtS2P2
0oQw6K3cYA9OciJP5SfqQNfAtzz9ZS9T3dhOSNyDSlLG0AyA0MKd1Ao01mjKuzUtgNhZ7YL8MaSq
hqbbzjDcxmbyyQcgNoiJHrEYuPZqVOsQnURvw9bCuKcHptPDx7u34cfWJsRQdRkGNa4IvpcM2lMT
XficPUTgH/nYylaZBrBQEBdZYK5QgLC7PPIdw/C6wUEuHF3LSSQaAzlGAvQO3pt78k067tbC+WcQ
rvqFSeHUmx2Ag0Dx4TPBt2ig92nmkCDvtsPcb0c/35Vu3njjMOeG+hk6eDYgqMLRr/HwZG2PIvgb
TQa4oLS/RVK94T1AFQMuDgssIJrxbiwsN2kxJOAXIR1eamK5SXpSq8nt1Fuq5v7HH27PmPAiVMCX
x1LFBx5AyExq6GiYjTND0GXqvsmxumNt85is1yY8C62qzyMgGYhhb5WgvpOfIY5H7pQH435x25v6
C3j0qpePV7h1x9YmhRchpZMCRlJM2TXsB9RxID5Reh9b2OqW/0Xug0wXGBDhYMRLLA9NAxOgY/Li
2kk/p57kssCAwLZ9GsL0VD7vNUk27jX0fcAPCcfBZaaFCzer1kLiFhxTPbTCRvq1a47mFO1d643n
FMT2qPuY6PwAISy4QoqnVG5rgEl/tw0ZoKQO1wnTTipGMHfH5bdc/YU94TiOUpeUNjjaURPhKUHp
MTB1HdQfrc87HZG932vacPaYMFIA1AcXlAUSo0vHJSl6UWJimreX58b9XTnIKVRNFRzJ6evyE+i5
H+XuLOPGqcQYDFRpAfvCmRHdMqpnmlpY2FgELC5hodlNO6dya2FrCzzRXwUhctExiS2w0Oc3NLag
QTJ2vpYCNF/FO22cjeFBE40rHEeAnTHRKrLkxZWVJSwiAFMcOX1X4yZo2NHIYSNEU4mjenWY9XcZ
yN4KJ7+eXnfu38YpvTAvvAR5JGsAbcA8uZ4wUF6TN7lWPhbaxM7+XOjG1bswJ1x3O+l5o64G80Gb
OZhTdmr5mBV7Y31bdwHTYGBefZt1QN/38gMCPq6AEg2rGt0WWJWgCW0QUWvXxikH504PjvYmjHYb
ZBsPAvD4KBfy2McyRURi2st9WXWgTWJ+e1Se5J8M2J/IV4FazZ7egvZwQIwHKNDOed0+RCvLwle0
sshW5oITNqEeWssee6Z3defMd/knTJR76hlq9ahF3JDI2YMCby0aOgcotaFBARos4Vlq8kRSjEFB
+s+KR9CmBUk0PQ/L5BrS9K2zk087B3ajyAYZdXgdC7jy9wOvxgKC6t4EFSfz47sarIv0wItsRfCv
imwXpoTnbwGCPVIhouMpFj3CDaaOkvWju7OgrSuxXpDwGrVLscyVjrzcutVDGZPgykFy73KwpUGD
F2KS++3yrVACwTnREacbJuJ14RYu4OGwoM/AkemYzr7C9OIIORQMag6gkci8xJNBlLO3zo2Y0+aU
yxhDwij6u1aIbnTlWOYDEkdn/AWgZxDfgug30D+DPeZvVFW2SmQX9sTXaVYSZdJ7HMzr/+XsS7Yj
x5FsfyVP7llNEiBI9OmsBSef3TW4hogNj6RQkOAAziTI33mrt+ivqB/ry6h8r0IeOuXVtcsMSQ7n
ADOD2R3s5175xj7x8nu1jh/gmYEjF/AIRyPz1fF6w+rT/QjG7yKzDFG0X+YTwyKJOie41vo7/K22
cDoLY3jWiQe5G7bdrvW1FZTKs6vgoU8SF+zifri/LoouP77XT4kLOs2EFwbUiyGKC6rZ29RUHrNk
YETC/eev7SdJmJtYw0bjbcEfXETYis5zV1KsVABrUJuoZ9JrS3waxX9e4+IJOmD3impJFsT0sDWC
OPXIGmrFukdAZK4qaPNcQ199thl/XvKiaONdOpqxg8vK0dgcI+QnqnuaeVWD7tPN8NPtW27vTw+q
TYqxIAtfI37Jz8M5B0rH8UFLXXzuYVj+b6GQQDbCpTnQLOOEX9zLrCwqLeJNheqQljszQEYMxCZy
NihGfczpr+325fMuTpgcUys4Ty2WvJBN/niBbMzhJWeP1Y/TCoX38vzEA+oaXn82d8mVXsBnU+QP
q11cndJLYYoIq81vUwAlf3hc508LP1reXie/fBo+CfhwuDz0HnS+tAp/enhVlpsC1iuVD8VhxE9f
BFrAj1awWGoXIffhOPK/32yAbyzSTKBGIq58XHCstbnLIDvti/ZlHgrXhJfRP1/h070GbA/2tIOQ
hbzwcYkyNXptKADjoqvyKO4WxsiC7YHJsOmnwb8HVOPgYQMy5jCoDP/4Qj/dxIF3TpsT+++EdnVe
yD0YW59ouCQDbXNt7PjZQfPDehc7DuoMbY8ipgKgAeF4YYKF5bsd6M8Ixch4TiDfrWtl2Web4Odr
vLipI0ZmMwqZZc0ChT3khTRv8DoHm/xfEV78LHj9cHtfhEgc7PKPz7DAzk+SAlUvK+ERo2rdLXp1
ZE3+79Rg0LTAwZabwP1dKq06osHLCjsfX+6jVRUO687FPHezyM6lV7b2r3nG1hk4oDAIwH8APvnx
mqKSRnmlAdlXCfbaZDlgfdE1CNiv9+3jGhfRw6h02dsgJPpmpMPl5mUwAGIYrhZ6vybnj8tcPJ7O
zCkdrEWzaK/dV2f6kif7NFzeCDPUuw34NQBjbTX/qkLmp9cHqX9GsM0YDiYf72E7QebEySDGww7Z
cfajRxpvxFexUt4cYMZvPdAalPOrwNflej6mAFzvIrNtQKoJMIaL642TWSNWg2UXPWCzXIGi/A41
WRxqDRkA8S6ke204+enb8tOSF5t8HNuqTmfIrbTttwnkB2t+vhInfx0Dfbyoiy3dOjGMhhJcFPzf
oVG2HD/QPdpdP3x8ktOwEh4aBfvGxAjr4qmJVhaJGQFuKXr6bI3N44S39ABlpcibnDL1RG9kRzAf
YCBkmStrHqg7j9WjtOcrw+ZPIL7LN8EGxAkTujKX6Yf1jWb3BhD9yR5cfkQvkPuQY8sV23SQLGtx
VIHcihE0q2plbRiGCtnrldu+HGB/eZd++goXB9ysK0lmKXuZY+jfDXj1QveuyFx+19nu31vJClFo
FQONg6Oud2X1z16rReqfo7jGVI5eJPw6G+GBHmP1H4ovbxZOTElo6V4TGF4MtqEWr6PgypqfRQuI
9yzuCTqEX/SLnG+MUVdrBdZcVOqxbfcGpNZhuoSte4Y5M7he8iFZTasryy4fe3mj0cH4YWsAd53L
TVtENYyrSiyr7cAKh9+iN4BfuKUI7/mO3xbnwVMYP1Yr4yrX4vMrBv7VBpicA9n8MUzNJia6pvjz
ihOvuFWGt8gHLdMxeZhc/V9REPo1RePWWv9Y9CL281Ibmb082kVjfvYx2D006yUi57A4YFeGm5/u
6Z9XuwyJxJHOlGC1H5xVN/EaiW1ke4uaCtPdaw4cyMSfxf6fV7yIiEUpo7YVjvTzSlG4rBp5sW0t
Mc8e1OeMzi2G3HhxEliNWX3GgpFq2xkmNzxHnTLM64Kyvd1yFO414V5sTqFWFpZfEzgiaqUxbkRb
VJvMGo6knXZEWjveNqeqS0KT5mA2OyfRITjR0fYiFn8xBk49BK/Cbef2heTqngsjtOc+qEpgreNU
efnQ7TQxtK6ZFkezpZmrdFgj0Rmkl8Y8ORSgRtFMOwu2mH6cRSNAcTjWNMZwsAsZNg28eRLKTgk+
VGvhG1dPMeAb+TfWlEgIoHcRJ99mpNjLLn9IHbIy5/YgNNuXytgLZwqUGr+lcCZzeaTvTJq+znlZ
LvXUnUy7jcElHNryG/iU+VEEGe0ooa9CAxiZsu6hdMrH1Op1HL6tpyTtH2Fhf8+j8VyPfD/ZIoTZ
IvSbVNmATjSsKpvctFY/wmUte02jAiDG2Al6eBSGfQxb0gLDEKN9tkyxsfr2NDqwRWwYu43RXEMd
CRtRo1y30wR2hakXq04z16Oe3aqEnzAP2BnlsE07iO8lcg3tKL7XjGEfteI7TjArmqfnwui3CuZH
iUF2MBzcdZ25jaTzCPeDMw736WZSSR/YEx4fMdId79lTNLEHxrtDNE/P5pzFXpSzuyRPPEmgySEi
BnZt7NxAgmxj9hNdVZGmuaqfvjVjXwUgTp6EMe4R+VZ8lo6rxlhblXU8HZii71M77DVBUlhgmTdd
Q7ealZWBVakzK2PqmtUUlDo72so+TbXEm9mGZa49mp1z30Tk+0CIs4/V8KKawgDgla0mvEouKesH
p4lebCta0WK8ZT0gBbCUvE8U2pTdtJrTaEatoO5STmavtTXT71JNhZnD1o0jD32XEbeJo97266Qv
wMgqtXLlTFm5rhJ7A+v0bxAB3DskOw1cBkmmbcHcHrwsn45WIhks/uQ3PqR3MPd81Yz6tuaSe1o9
ebXenGBP+pZLbridTQ9R1R21Vj5pAsdlLXlR1nTiLb/VOr7TZ2stCBTdTIF3qvpi91CWnoe0WCme
+Iqg15Xm0DFVNXRMc7nW7fKkLAHt9SZBU3GA5Ri6A1vmaPdDE+8hCYSsjVaqN/Xt4OHg8NDEzVNe
Ry78v3bo5PkxjKwG+Dy6uIrzyMtHEstvlMg1yfOTCT0+GAsarj3o97pZlzddntNjVNTpnc2l9iwi
Iw4rZ1zDh3FwFcwP75oqDgCluckTOew6Nq6gHHKPgOND6+8JY/Yvk7S8mumwGZ14aKnH0gIRGGza
285e52V9Uw0xTD+j1HK7iQVtLw5Nld6pynpIBwAopNnMrmjJox4P7301li5uf37XMrWpmjIEQyDs
M2s1YyB9Y0CHsrfRLB9KwF0yO3f7WZ4Zf1R25I1RdDt17R1+0XOa0dOE5mq2OtlM3gNtEFo9XBUN
Iev7pm1r15KzPMGi9uDIxG+FHYA46PfztNKsx3l+ljokzXg3hDrQ2JWe2B4MvjRKVhPU/wwkGgLU
rQJW2uIeKSa3hDftpAOvwaL82VEwAZXVdzKP3YbCS9Os4Ozb1FUEJpM5+5Wjw08g6WO/7ctjXC1I
c1HF3pzUIoTlsadm+mLppenlzXiae93VpLaqtRsNBqfcbtyhUhuuNA9bqMNQJvekzvuVmURAPJRg
zHNpIhSpp0boeOmt27auMSmayBuR3/GRzwmfzpyNTxntzwzs+kbWb/3MVlFjEVjC8n0G7TrPsmGA
GfEahtATXStWv/ZUvDSRZQFrFKMRS6UHBv0WgOcXylq4RhbJ95pC/ItUXoJQQSWypclzqEazFdLA
nujRwSHf4bmIBlPqBHY53M48vo9TGKpppTfIW739Yln7Vr+tCj1MLWSVgriTFUNaaD6QoggbDEaF
iVpunAQeWudWarpP6WEqcm/kzIMFpj9Vqtik6TwgQbXHHsDisoecRg49ZC3eOMCQrCleu2Sud1RL
8Vb0savHCPlfWZXBBhpHLvk4TsmmnCAPH80BNO/Cdsi2MrZdVD1vtVLZRs6wfaaVddcxVFyNAVvr
In7jaDSh36OPXk/kayTTxz5tHjLLwXwl9eW0PDXYXA2QftYeSGYHdRG59sh38PgKLK3ZyuEOepC+
2VoP5pScmqWJyqybUU6eHcHqsqRHoR51o1/3hfWow/CyGTD+Q8rtEa/4nnevWa97KSr8OgUZVRX6
LoasagHIVGegaom3RvuVRv1mNrIzzSBcnnTCU+2+U98ttolmsqbx+FWHa4mrU7Wphd27Ovqs0L09
lc7ssvlLNXQn1o7nNDdveJr5YFFupJKuNsJPa3H2ZGPQV61nzNlqimNPRbpLTXYzNMXK1tq9NS/a
d9Cg1ydPxncixhXkzqoFMEODV2qfzmFnkkBP7+Kk3/Bi9m38c528mdaDM7avMbKl25vNrijjTcMg
zQc6SpmRoM+mE42Y45bQO/ZohpcP7zvmJDCQ8vIsPcjK2bRd4VZFvsagd6Nap/G6UnvRTETi1k7e
0qy/T6QBR/TMJi7T6a1j8HfLllXQ2ma3skpN9y1judrIdmE7Cydy5Jgbe6wfas5P1hA/gmLpxgJj
xL5X7mzLm47bx6Tnd0TRr7AYebaEHg7xiCQ2Ioi8NU50qM0RAAcziArxNAhxMKs5sC0QeUW01Rv+
jfYjRqMRDL1HaO5hcb7ioggTKw0guRk6RnLoUKANGgskTLOTgrp2VXx3BvYgNZw6QXZ9FHMj11bB
HpPWWeccTtYMYxWiA6w3rCHuGBol92uNr3nfPSrSrVvCICLOAwal9FU+jQc5t1/7OfXB23qCXlRQ
DYmnjdU9lESBUrWh0tAViBhattFGc9cN2UEvm808K+WqsnsyjfbNrmfqTyNAZw403r2Jtximj8oJ
R4veWBz5wkkn4ZK0gv+4/mZHWu/CmO5M9XFw50lteZIdeRQ/DAR1nrK1t8mh20KMT9pEH41c7ccR
YlyWWpkkv9MZD+M+PQqt3xozmm3lDFsvJ9pPs4NnpAoXPXhY8jSbjDp+QgsjQI4dvFklRQjNewTn
NCdrgHEljtFinzjJhNq7Xwk7OZjNuDJmmDenLL1jdRygwL3rU+kPthUqBqYSHHHTMXVHSnwg9Ddt
EWHgCkS0ShJvzOZ7I9NPdGyOjMTPpqx2mup2ZQa6WAG40ERBfUX0DPMxXbFyuOcF3LRlTUMr5yso
VK56C9ZJg91CjyyDdKpKwkmf0RTDbLeM6zNaWGo3NXUW0pS9y4btp6I5pXN5K6BdqfL0AS5ehosi
/bUp9Hc+j+vUTA9aKXwxtw16BRX4qVUQ11UwtnGyolTHKb4W91ppBgO2BC17OHvLwcOhIF5VJtDz
dJhOJSelD9NO1APm3kGXM2jZBI+CLtSs6K4dipeRGo+zatKtxSCr2eLxuA1BTnQ05g+55REzOw5G
w9y0UD6x1BomOYBu1RVcADiBImIcPxMG8qfF+sydDNK4JNHEqlEk9WJ7tH3L7Avwqbi+tpPsq5LI
DGoygQdvyYyvEM/+qER6nlHhQ2ZjtHa6HhsuHepTQeiBd9mbLbUYGYduFJ38RtqrBMWLa2kOcZ22
O9QMTA7WFzegd4TYmDdETium962bc+dsTvKs0aR0hertrZMAWFAnoWanEPkq9XbxYZ92hT73fqdZ
1BstDfzHlL8281jW7ti2z4lR4Y1E5dl03bmNM+WDq4x0YJQRbpgBtdcJryzKfiNUSFqxYuc8wW1F
DkLEZjZ8kSPt3BvdsTXaPXztvjq1hOL0IHOPtRDmaAZL8+LRPikjCSZGtsCe7jTSrruqCqlqdkTw
DQ4FYW7F+0WZI7aNdG2pDEGjASW7Ys6ZTHkblNX4klKtdDEoQ6NHWDdwi87dxOhS2KPCs8EEax+d
YfhcQ02yKg4qK15tKFAc9GraVhaE9DhHvtaxu1xRcdhWR2bI7KTZp13xNSPZy6jNjm80/feMRI+O
GhAMTaMscJMI/FgnGqU3suKPYHvfNel8hoX60wguPCrmQXWBVDkwjM6UBnEidnCFXmd2WflJR7/V
6tWQSOFQZ0Jc11N6lwnd3PZ5r8NToqKejHTqqaHr/LqjRcANrfDr3AqKXm5Vj4aLJnPfJumuBKID
pls1+DcjRbzTzdYjwD75CSv3GOmGUrYriyX3hgCcJVNv7dAHc28hvKXIA7JNi3Ucl4+mDUEAt5qM
8W1MnEPc1IiGHWirarDXE+HQvjNVYA4k9prUvlep/thVnVen2m3PZDAIwLATLgZvEdVbNS3yVSRw
cJTZvU7lLRIvxGQkKdwIRWDVT0dV2oeUYYLkONhhNJxgFeBC7RFVVocz3WicF1lFE8qBXh7pJ12j
363I2MlMBg5JtjZ8le+HiL/lsLdxQZuAoTg89BDGs5PUitjVUA5+JzF7QT7YxyIfsbuT4Q5UecQ8
7Isx+2p0ygwcmHjTMVqNVitdoMprhPcpCvSMgy8DgLebjeybURG6yRvyZiKHNlWPEy6q8MYkEByf
7V06wwNm4ODYQMvQzSv7AQ2c58pMziBd56t0KL/CB/TY1E0By16KPk7Z3UAQvoAq13zQO/17UxMC
i3m8jqNCJyVu0p1gam/nXb6OlBjWpRl/G8zOCGYTviFIxro7yvLO1OhDI9GMKaCe5ZokOtW10N1+
6oVbk/7bJKivR/yx5Nrt2CviN2Y9oUeS236iInRlMX/CHDtXHlBSa6Gjd9BaDqpDlU9untLbrIzu
own6i2SG/CP8SqASDqdR/I3DULq0L3rKcM5q+9WsRyEHaNJ1+kIETZ2/5qSCYJcZrY24vE+i7Mug
QXdHkXbLxxSERYe00PwvF5RD9YqDd+amdsFcTW/UCi/iiiptA9OkxzS29+08bUbVrx3o5Wtgce0K
034zCl1b865qXJkZePkXcbBe5K+Qm8h9MthPVZPd1lXHPELHr7REHKwjJJO+1aBDBHZUYDI0VlRV
Q5ywTuFY2pOzoQ1ZINPWdEkP4/YkI3WQUrxfYxkBZTCFwjF31ChaHAPsVUOHVYGqEhj2tSXyHd6d
IwCr8Aop6xqxpZ3RWjCgiqxRiX+LiRcZRQX4NhNuryIW5Fr8YHO110x8asseSrN91afulpdOkHXm
M2TcN0MyvEKgeItC+tA4euXyEYUEnJPfusa8s4f5OR1w90jBGQ5i41pP29Oc0sbtY5u6vQMUD5R/
IXieDC+siu4bAVlBDebkIZXaPeAbuhur+RYojmrD87R2aUFvur57dYr2VpAm5A0DJ4jQu6FDrG3y
VLlk1N4iwRCZRVixdhMNms8qDJ6rYthz1tVoChtvU9ovZbVM/bFt9irH6axhuH7aVzeRlHC3Y5Bs
bY1RC5qJA8XRdwc9hu5nQgFHgeIXSvzyIFBer/qyWNdQ8pn16gWx3x/nbD1bw9bkEyRvEvGczc5d
ya11MUcnvdduC4byRHU46JGyexR5eR8x+1CmjR5yMb8Yg3jGUznFnXwVAjMuqfQpyDsnjBidg7wy
mDd1DvE1x3jHPye+UUSbxhygZ2Un6MmibIV7deNh958XZQUvGs3ejYvu0Cj7AQpO5m1EHYB5e9a5
tNQwb81bEVS1I13UtltL6/IgY3nI0EFJrB4BszhW0ChSTCOQyeruSI+GXZoA7YlB67TJU+PG7JM1
E5M/2xUKO7JzsFvCZDSfZEfXpCf3Y4wXkkDNgdVBnLN4haLu+8TRcisQ9J3ZeTUHPTkJ1T1ZaPBw
kd2Xdk23sJE8OJSmoV6gl1Ma+YZ31haT6S+AFjzlokpcNIdDDM/aZxNif32bnxH93+oBh8jW7GRQ
zAXfQLO82GUmen5QzJAoINm2o/Dk4g7OhrN4KZkNP7DWfmrAgPTGprF9lhot2qXjg9I5tMx7NHdS
id82mvSQJ3oZZHo6BbBvRrckdZzAFFJ4Kb7/UNJ8N40o5YpGG7b5yF+GIX0gBixlZDKivunM1xzN
BBSdsMGrk2QNYWD0cYb6QRSOuHd6jg0eGY+s6uUD79vUj4xxDqVAyWuSCcjQks2HrsmNE03zQK/h
xOMgeAR10++dojHdppCNF3dtHDKcY45Dnj7WggZVm93KLN7yISo8ApR130ivwLwYu86tuWW4Ee8Q
iHMNnxfXYcu740jQbHWM5znv7gqDHi2zXrc2GtORgO89C8y83nR9sykBwI3IYanYaFI8knzwbWMK
RzneTXkdKkGPztSHkD72WT3cpmW3puQVaRAneJyXWBs4dPYsEzaIOMtQVngsMXDsnqAvBsPmAn2f
1PiSROm7bs9o3FU3QwpJXAuuM/Hw4NQ42Orkvta7rV1qO6Nu92RCqYfb4Q1FHMCZymdZvxZGfxx4
7XJa3VWGBb7KjCMbUpXMcoSqxjVKNQBOmIlHUdl8jVds8m2ICB3HpMsmxBGxHG6aGQhgaU/ozWT1
Utz0SmGrqby+7ajE5h4b2VyF6X46zftp5HMxwi1LaxLZwvXs4BgBmrZ2gtcUhjBDMKZ3FuTX5eoq
HGqZXf06VvvHmGmZff2EdomVqdeTBm7dCJ+KbI1yLYhXiyJgdn8VDHxtrYvJYYdGQTouQyZ9yzFi
kqcFkr8gutPbqwIJ19a6mMuWhtVY2rLWMuOfjgI4KBQlIUGNcJ3h8Nns3f7pwV1MxPO2x5hlGRCm
G7Em68h/WyBe0PS7Nnu9MhS8ZBgU0z+eFoCxi59O4i6WoiVU5KfXPx/Yf7yp/4zfy5u/vwbtX/8L
//9WVlMj4qS7+N+/HsRbU7bl9+6/lj/7/7/28Y/+eqre5X3XvL93h5fq8jc//CE+/8/1/Zfu5cP/
BLIT3XTbvzfT3Xvb592PRfBNl9/8V3/42/uPTzlP1fsfv7+VveyWT4tFKX//80ebb3/8/oP/9x8/
f/6fPzy+FPi7+7/9n/K3c1n87f/+9iK//XbT/O2/5Zuo3n/5iPeXtvvjd/svFJIOALeapsl1HWCW
338bYTb8x+8MP9FBssG/Ah0H8hd+IsumS/743fjLYiWPcgf+4QCpQ07+99/asl9+pOl/0QGnw1Qf
gs/AqGDkbP/+/77sh8f2j8f4m8TxG6pIXYuP/jhrhZkBuvdcB1BgWfFX4m4vKmkX9hdQhEd//qZP
LglRixXbbr14Gp/FDfh8VzVK6Mex+Z+rAmRJqLVQCC8RUhlctgzFvlRzv44wq2eWgxISTGHyXrbn
PHutDLJNaB4onXmZeu3RDGrBco9Ic2y6yp3a1tWNkx3faekLseExaXXeQNa12X21M+5myAm1Bb5o
ilRSBBLA4n5UYa2WCkqtEnoe6hc6KdhkUm9AJ86MipBweSsZwdBy08W3Kn7vi9mr6DXuwSVqERxk
WLQBMKBDlRmmGpeIt27kWjQ3DSrK2M2HW2cSXq3urJT4FQ7VfdG7aW+7eZdiorVFpejyyr4SLC4A
E3//CpDcwxuI9+8XXWhmtrMYzAaSo4DRZ2gKo5GbKBsTzANXV/PIx4cNY7Plgn9a7SKPSHPO0VZt
XLpCuM1cqLBZu0WtHMdKHHhK1/LaU5K52et0dwUYcoHmwspwsMIbxnQDyiowSf2YwYoaOpjoPLnD
kARZ1d31de92hvCLeLjpii3DxF4Oq1o3NmnyxpPvhur9f/4VLm1Tf/kKF1iGcSiIgOGFu4jx9Fu5
mQILGvcHse5XAOFuFw2KIUCHb9qnuy7Q/Xw9v6MQ/F8/cNwI4BERMABc/eWBG1rDgaPu0f9uIaOw
nubR1+ZtGgPRWb388yvGJ36sG/5+yT8tdvG8mz7J57rtXaWp+7RN1rrUj1ll7KycYis+j5F1aKXu
14UKIgO9h8RyWwrMv3og9ewb05NeQw6wyIEETd3SyX2JNn5Gzslw0PIpcNI5aFC9tziDamKPthVc
UlhQWzhPRtByKuHRUn4Zx8yNumNkO+ilCd+sdyZslCecvaIXZsSe0d1KzFJFZ3mdPW6zkbiiMFZ1
A2htU4W2JECs1b6ODogjUACBLGTn1go2MdBg7uCIpIM+CwU1si+SbEsMI6QYvURcrVmmHkyVe3QG
4kszAtuukMGIZ5pyDV3NIMNsvQY/L+NnG3GqMYXLUx5o9Fvbv08SFDNp3nGMa7geuXWmbqSdbGpE
tRnjH8PS1gPcKeGjssEE3KVxd5tXgzvxG5HMO0G+agIeAM2Ox3gA7IUCLVCjBwQhTJjymrt5wtAN
rc9qaP0pf+2itymbAVThLkPzuUbTwtH4Mae5m0X8NTeKdQLF5YE7oTXZR4OMfl3bQWx+jQF0Ihp7
ZlnjTRo489mrErGnG4abOdD4XpAvAtLb6LBN0QvuC2aPZTiZT0THcHKGmmgqNr1kj90IM6FeeMsc
x4BNqzBnt1aobEEDSfT0RofqddnXa60yDhSAmbk39xSdj6YswyT6HlclAEJIf2h1AF83LR3t3Aib
GnRVOhTBMGOwU47vYvYFDGdNjHQdb6pNyKlzDBO/GBSgGX0gQaJ9nasyVCVawnEM+jx6uLbaGQzN
gdK6M6ZuK/PkMU/jsHU4xnPolmLk35ZoWRuDjw4I2iniYBTkPA/wkXMsP+swAMGE1CzQjQc3w2SG
Dxdxt8CobxLPRoujNrd8Kh7QhIPRFg0EppajPQRZRvHI7tt4iwRXjjHsGZ8TBZPjDgY9tAxZzQ9Z
Uq8k/q1ok8CyvwBzEGZaggRnefmIrGGQ+6EvkWLeCmID+KC2Rkk9TqQ/UwdRmPu2QodsGg5Jkgbo
KIazboSyMzxaaOigFRtIg7pRb7m2XoUmF77K4N47616BUXCOcY3xnbePU8G3CalOfSTvFDAvvPAV
x99QHHPZTeFsatzoDKgtjUGgW4emW9btoi7zqijeCgyZhia5sexiW9Ji7Thohsl14mAGpLvNfHIq
Awevu2EqXQftAt3M/Krv7ppo2Ld8AMZjtB97kh6h2hJGmMtmA8hSBnBeElE1gvGx7A+ajDZVNq6a
Sj4Pafmlt9IHkeQesXpPWi+RoYNoXzzMc7qx5ezVY7aykkOdG27bwZhSQP12zNZTkW3jZTZrPcc5
PWl4ycamgJGkOtUj/CpzIIMnuWdWg/57t1Y20AM6yB06IA4ONG3rZFUV871g9bZNiJ+pBmhMG/ke
EpdwlNbN3DPrY9pbR2JYDwMavV2073JkBGM4quQtRiipKy2ED/16Kt/hbea3+pYhzI20gPy58NDU
z3jkJSWGWePkouXtAYDkjf28mtWxg83nyFBuRKeo1zw71ZZ5d9q8cFMPTLxa0YM0nhsjuhFttOdO
hnsDBRwCyDUafHWXBYRkh7IApgGwCzrE68mqgr5Igzm13X+eQ4zlVPTT0XNJIeCNIGtDwR/DyUv0
rp5McSRLjIZ/qFdjSgi3ADAD6v2ws2a3+qEf2Tykai3xsgIOsL6mCXKJesQ3AO8Iagyo0vCqooD4
WDqkcws2UPXaBtpJnZGnz+jDL8DZFBDLOb1yvb/WYzDnwICAEChcWOYlBY4mc6mT8U2lyILOKZfn
WgOcokTXaGyv4ILNa2tdnH7VkKbSHt/AfJvAZ2QBWxF3DEwv8doA0j2hAX0X4XW4xcIr98UGU2gG
5zyMWQ5XhTSXm/jxMZsWmH+AigO0C77VxakfldtAxuEbJrTgxN/IWIdS1oB2WLpf5CaZbD1RwEu7
tjZ1l1y7Eb+WKeaCDIfCB6Ooxi+hu22BuNGzr8srFu+ir3NYRZhZuWgHoClV/g9357EdOZKk6yfC
HEgHsAVCU6skkxscZmYVtNZ4+vmQVTPFQMQwuvvu7qq7iqdodIcLc7NfrMR1uypuPeSnNUc+VG/V
S/hLfuuvSSH+BerZuZn4/MfMr/tPtRbhGaU+GX//MSWSlCHykGKjXl2E1y5Q6fPCPhr2Iieu08Sc
QuNd38a3vH1UkD/oJ2Z30rrdAA/hfeUGh4DzyqluLlHe1EtTvkiGK3XChsJ4p4ZF1t86+VULjOCt
2OTbapeNa+/avC1fZskoZPg3nmNdIfhz32zH/b/P5TqZh/lh/GnGjdTM/FEwD7PpXfqgMuU40s8c
10S47UW3i6Us51/xsGmyYHRpHC7LQlAfxsLw3r0bGxG6mYEnUBkvIf3B8d9GO3tw6/vLHtpLHsTv
sOb8xkco0wCYvximYuZakTcfvTsjxWu3eALdtSe3sVYVYKqHv4+0q1p2hmit7S/yeObltNzipgru
khcgDqbLl34vGs80c+JjD3pdbNItGkGb7HY2L/sXHCPPRjMsNIl4882v2+OPmnrJUCr5e41OtbKq
tzSmZ6oS7mlrWh7968Wy5aIs+9fswjxEuZMqDtWM43gBDkO9/tcZEtJNd2cvWBLrVX3vXek/MvcS
q2P+fSez+Sne4mlV9j4YO+M9Mq7LjupJykf7ceHqvRRicSbHWaVPpnhHZskFOKB/C9cBpVjxFN3O
Pp/JA/K8lxgGl0IuriQFx2k5ZyuCJXwov/2uXSLJS99l2vrUn4qHyweuOh+oxzN5/CJeDHMqEvxV
85YMI9urH2CyQTluZ9+bYPVTffKeTAwcY0wkFFfsmtIp3r21qC9c+0tSLstn/iOs3xJTs9f94iwu
6xBACRWm9tCu+2/TXtkJybFdY2u9GS4oW3RfH7/+vKcLFpEP+KsCh0pZRTbyeMEa+Iym8cxG0J/7
+q66JM1y9tdzj+HpjmA8NZfjXw+KWiil3jtUcFFLKYH5rr/++8/kZVCJZVi/aIlyri1TBtG0URwn
wEvlh8BEGaT9yHTFzUG1pyq4UjJuhPHAG9irkQdMcql6R3JwsnAQ50V3WMiwBDVEcI6HKKZYnhTz
+xj0QNAHigRYctA31SZpDfJrlYAViLPGVUHcN+hmK5PiJDq9dZt7TX2Nwh9xttfjn1aRrgseyRLN
J4Hnjxg8B+TTpvfe7bJxM5V3YR5uvHhaKxVdHqACopb/kGRjW1fxnkzSLemQNcl07du/LDPdBhLy
46kBjuYxpo4SiV+xAoJd/MypgI20+nLdPzSRclfklhOreCiZnlMk94AYuhRZrhTZsU5s/VK58gL7
VVYj1zO0fRFRl+UP1exgnejKXrVvM1r3Pn6cWFM5kZZuE2vc60XzYETqumgt3jNgQhlzAoBU7YP3
SqJrbjx7RrK3JtMB8uzqcvemg+pqlDcDU11S7dWUvNq1j4bpDd1bZ+JPajG9rNrncfpVpGDNm34V
mqHTpRTNzHCVkafFtboPzOwmBQCgRIXDOwc+jzOLBxZw/LIRPboQHGh2gFFMeXOT2k99BurEy0DD
f5Onu9TsnUhU63ZswEbVzsCSSSV91ysH2w4dL2/gZLz20HpEui2twp1itCO6j0KloxzW6xRzqWY0
H+sJw7sIZ73Sc0MebIAdZD29jj2xa81yjbkT+NeHsbhNw9HV9SuhTE5b/izl9DHs7+IJmA54uCHq
wcFTH0pz6gD9piiqg10m20R6sYS0tvwOZwKLEp76kEkA2NphHUTqvih4j0q8lwen6N6y8Fuv504u
pIPSVpiIMiEaBY/hwxyQN0eSWwkbsHeBBzgj25tG7KZNctPqxv2gpw9W8mQUmUszdNtYeCJG3UoJ
7xGdBIMdrHDP0kW8mWoQylVy36XDQUjd2zRJ+Kj8VGqKcCpMov4tL7qD0UQ77AZ3WKrilCY5Zf1I
k28V+e3KSJ89YERhchslmA333nVYDQ4YYCdFi92T7pUI50dLdUETF6XkyMK/b9RbLfoI9BsrAaOv
fdewieyLZ1bvOgSRX6AInjUDf1u7zlt7b4y126qAYkPHsNv7KXuXTHs7jeIuNys4VsaVpoWOJGWu
GaL6Q61xoPSkQ8AJi32aSa6GGpifu2LMqMXdRt2Afmj/c1SSLdUh0BVAZiXC4iJSdxlb6TvIiCsl
vO6azJHN5yLBPFWNXRH9mRn3hp6uGhCZYVZRGMI4oL/LyvCD43jta2KVjNm+GZ6DYgQXRumoeIEO
tI6sh5yHb6T5jgIcLjZkYH7+tG4l4Dbwe4TpPcaIbCka1CFtfK4bHe3rhyZC1iGpNon3XuoPGgu+
gT1k47rYUI9rhOKm1ZVIAPL7QGiTN1XzV0PFsV3EqzrSNsCwHU++lXKAHuhBw9QBVII1hXVTGPUm
DFqYFKFjxcVt4/mbIP+VdNPGG7yVbSKkNukbLQCz23HiiRmuOmwaSpcm2AZNebT1ZudnwwtlCXeo
stvS7t4Ugd81bRwcifZTSW23id+l7jaNXtum3/hJuOn5XzEwAzo92hBwQ2Zs4ME5uSFD9ZpAA1Q3
UlxsbTpYuQkfDlOdQfvW2N0+YRGFxnMJnK6EV1SIiVJUfxPIwYueVMKtgF5H9gMgDlAPEd7fMIQj
69rjCV4bf04ceXE77GIlcqKCwKMKtUFx6wYRf817Nov+CmYUhbJuuEvT6GkctOu6VEHHN4dQyleG
1l9XdXPoZetOU4IDBJLrkLspoqqLQ4ZjNr6bqGI9lRA7OPSmwr/KPXnbtvpNCD8pH5TbisMWZZx6
8LdJgm0i0Lo6oVYbIK/RgHuwE/Y7WBSgU9VqNJuQ/RBETqi2N9wxADUTdxzyTVUP74ls3CWG8QsM
HYBzCF3e9FG0f3hwHJMENGuWUzRCrYPii0YJNYWJ0hqaa4SvaQZpWakfJ3NcxdxstoS9BudKZFyF
4DHaPNgkWFRGUveuT2+dFTlgSGSdg6YanQgmD45xz7TDtgkHU9eNs8v4zyj/OVS528JzamTdSdPx
drLHg23kv2LJPpRF/9NrwWFRq7lrZTnk3uH8tbT2Pesi0JUaX9WP/MLxsnA/aeNPYIGPPTXLiuoX
VKg4KwPUQWEjixyqHT+P1buGUqTbIcKPbh14ELZGGvTgYOlFeSC4nU6AMGtrtlhnPqih9D3BZdDP
3+a1NoU0ILj37KB9VKtkn/rWWy0a/pQscrNOvpUZStHQ8SjVXypA3/5Fb+NtRwuyCBUHaMi6rySA
xqrrgYsOSEH1SnGhYrjpCF5dXSsJiMKhWKmsNF2rroMMyaC5QotVRUVBV0m+5am8VYCm434OarGm
VFSAoWUXDGITRNE+jt9njE+XNo5R6CtrpHJ/JVNTVuQPKBp3tn9QuZgyKGp+JdajlqCOXLtDg2M5
2KR1FAIryuAU03lUIziF1fRga9FqHIWT98G60RE28vTbyMz3TW7fJ+BOaxNBM/A5VkMvIX1LhnCt
cUrF1WvXkGSXG7XkVgcIMRicJDWLuXWC0AfT+r2Y12r00g53UX2ftDdD/6L0FnBPQPyFtvcjg2ZK
RKnUcqxAh+vTrmEhuYPeUa7/USn3IRBBr330ysqpghdpZrtS8s2Gfaskjt+AUPPttckiLYen2kMM
O052sBJWVf8jq39oHfjuchWP1xoVWGucDiJ99wCJpyNYTJDGsgo/0q9cwM4kZE9GA383Bffl99ss
Gr7rufomEHmOPHk1SP3aqHBRlYatQZVD70lu2ua69NpvHWoZGrA8s7nDQbluWQ11RVcmdccK3lO7
y9JbJPhdTgIn8vNdBdS4Sjywb+j/iwdeE1tJrdeNUTpaJmia3Btts4oNhTPA52qKD0kL1Fuhl65w
jozNZuqo6JkxtOn6OkzLh74uf01etotmkagRgarouaruSdnw0+ThMT7HvUFjBQKCjXak2I016NOP
ApWGbtAcw/rIvHQnk9U141s4vTbS7kJ2f/YliLYOojaGAgZr8SDq4DyHJNf1WtlIDjjmlXRrrgG1
UpUKN8EWQ4dLT7D5wXP8DpzT+X8iLkpSbapX+mgREcbxm7JBbm01Pc+vQFYpBUD6ICicyD8ugZBO
H0qEtRFiQqFBFSfvMHKuRFOl792g8MG+m8W//cxTDapMvF60uRqyVEQY8rSq2hoqH7qNyR/ikm/P
mTcQbWSUPy1ZQwdUXbyBWqOPqrHh1yvrftSctsm20EcEz4Kv18OZ5UAc6v8I+up0AxbLIc1EAzPl
XS5If9SDUb5mxkXZzTNf4ijGYgHEVimGaXjXb/Rtehu4pUuafd1jSTH7QmTbiwozl+It5q5v7GqK
hvdonyJWIf3k2l1hAwAqdwsr9KBe9EM+V3g8GuCiZjSIlkNzoLTcr71D4Io/NWBv+trb52/627jy
sIy7LLOrnm6ro6CLOoOkFlmiDu/tQXszNrOEFOSWB30zK51cLMKd2cICbAfSkECiBLip4xd5UWR2
NQ5UlcNb823CAaNGwFTccyU/wToYr/Wd/Oq56QVPkbPf8Z+oJyr1tpqbVvc+INxTVfALusL9evEv
oFkzboaG8KcIixZU0gWhqgzvGW/v++GntdUQbesgaZHrOOpPuvybzDV+XQh69sN9Cjr//FNZPEnq
ujOG9xmuUt9iJQJOx3hXN/nGf7pYGz4fy8RCFUkug/Eex1JaVKwk+R2hsVsJ0Ofsw9Xf53sspy9W
as/VwVENpZ2HDLNsKEvtx8lszdbW3+VD1h586wr+0w5Y8FN57e0C6kWdWxz063gDg2gvNv8C4u3M
ftBkTMd005y1BRdr1BaTViTiHQlvXug/6+ztwmc7txo//X57ofaTBWnRZ947bjbuuIZ7jLEN6E8a
v3h+VQfpPv9r9f+Nv7z/64ZcAD4X//j/Lf6Tb/N/4z+fP7LpIws/jvGe/Cd/4T11+b903iLoEaJX
yf+Z65d/4T1V+780FWdOup2KMpdI+cnfeE9AnTOck3+H/in/JYo4HNL/g/hUgIMKhYaRgWg5F7pq
/VuAz+OVQuvPRKkIYTNg74apKmJxp9YRqmc17wuH9HAza2qGf8j7dvVbb31lueb+Uop1KeD8808n
ioZCQxjYBESdBJyGeYCt/ePTJ/h7MX5GsR7fAKdjWtypUg4hQ6r72qlVUCyZsZrseNPyGM1605mA
enwd7riFehpucaMWgMACT2dEQVB/wM9YZVFW7so6fvN6f192+reiqH9+HXMhDfxXUBxK5qzYoI+2
7BVkTVpEESBtmgUCq7YQm+tg47/Ie+kdXuq6clQnu4leyqvhgpTaue/3OfDi+xl07xugH5RPeUDG
6rc+uGBncz4Ai17BEphMb3HPeSUGzYNXzcjEGFgv0DAISRdmj831Kc3/n9n7J8b880+LsMlH0YYm
MRpKtrfaDrtAmiuo1We3yke6uQgfOc6Qf8djp5Hg67wu0K9dXG1ViG93ixGwo79HquNt07V338M3
uJXsdfCNVzNJl5G5U+bGl8AzZ1bnUej555+GOtrhmNVZQVXAoCDuVTvLhNyIiA3NCN24a/18owb1
5usJPs7U/xrvb7DtbzQ57Z/joEUA5V5DJMAJx++m/OFZrcsr+esYZ9YJjjMWvSsFTSTlN7D608D8
uNH7Ru7A01HarDQYb0a4+jrEmc9mUvcBdAT4SDGXIdKqT5XYN2nLTMIdwn6limEHFGirUhb6OtSZ
GTsKtdhWQ6jEmJsOsUPED2hdBx6KYFWzcvqPAlnCxmHGmMkGx5/GrnTqy2bAp7HCCI0XEe2mpn8I
0kbafz2k30nUP4/p36uAMf0TarHLvD7vcFtMYsd46mj/dFQdV3F1O9pUB9f2a3pjrK279NmvwaA+
qSm9CAfw7/ByGfC8ePX8/acgCzHDuNAQXXYip3k6yraNqdSsoDMjMLUS3+aHyM+kBz2LQovju90N
yfSFy+HMXTRLi+s0WKEcnzQoe/oJjQXM1oH0Y7KOMuQAJ/tDypNHpcnatVKPd19P+5kNfxRxueFR
l419A0JlGwJliphYAHOFthOkulM3rmwr3X0d8cxOPIq4zGZh49dTxeQGhrRRezDWU02l//8pyO+M
/tN2l5CrruwcUIDSdfe5iLeoq1y4ec7tQcgoOnKlEHFOTq02pLgexAXfatp1AehR6OZoKl3YgGdn
a3YQIZKBo9TiLhBBXY6o9JL5x4+h+ZJqyX8UQBNkhwomHksUytCrCN7YE6xzOjyp9lPolzKeBVLh
r+2EpMj/hlikPE3k+RL8W+4z8FJWs6lfwhdaPQex0a/UH+ClZ2u2/+D7fwq5mLZcbyFP44mCsfaf
7fRURxe2zYKacTqmxb5patvPpJkGo2+bvfGaHronwH9rOg77aafdDrv8Pd12HF1OfO+72SF8EvpW
R2btIkPmmCT411/CcQE3A6cJ/nF5e9pRIVBwiJ2ipUGrK/ddCzHcw0eqzZ8UP321zHhbiPAqCXPl
wjSf2wOfYy++7DQoXST75MqGBTNGrs1fdZM8lb34tzMEVBAsHewGVU+LvOj4GippmBhaAly5BEWu
Z9N1BEp8yLsLR9PvK/r4DjqOsxiPHY1NCuccrQFUi26LwrjWQn9rx7WjjSYtPNu15Kuh3fRjidiO
714oC82//jQ8BgKyANML7O14mGpdt8AKSVLCur5BDsB2bQ9rhiqRh1VmFPGFWaV8sAxozJVYQNom
d456EjAbhG/0oi4dK6ewuJdK1DPADRhlDayjr/RXgdc5UKq0aHUna5DBXOldbn6TzJHugQ2hGxxw
YujDr8lHD2HjV0M2oMkztNKrnsq2hIxKSSbkjVODhGOHJue7V8Z+AWQxn8T9WHVTRYOg1Btvk9ml
Z/zpTV3TISkhp2ShEERM/cr2KvMHzGkpv5Yzs7QcpP9C2jWSPTXjbT4OZCmICliZuh79PB1uy67C
2TsNAInwmVJPf80kWx1d0StNsW2rCrkAYRTPRREGyHPFmYrgbqCHt4mpxuk+yeiJuIaiRS+SMaEA
3Y95spI8K0m3el0HhTMAq4HD48veE8qwebVrEr9+pWuLgqDoPG1VVrFSuqIYJGujoOKDRmM4KHuz
NEbHA/6zTZO0+halqfZoGWP/FOWp932wkiTZVkoYuQghGA8BDT/P1RULmYrQL3NoxsIfKmeSeuT4
miEpDqkRZR9tqeu/rFFI9whgBlAAu7zniW76DXDUAMyx2iK1iFp+7/MzPd3WdPJdRUj+Ks6sfIXG
pXWlddPctAzKZA9nZLyqs1qsdE+vnn00/TcjecjgtIodfshAcx512YrKp9yumx9lmcWUi0DERezJ
bBaEGQZeelFwG2Lk8DM1zPY67KtiJ499ma76yu4aKDR18m7YAjDEgEAQorh+q6F9UUntvRlLsLaS
aq6Ldtj66G6YCf1H4oGkAKID1noYswGho8oL70o5LP7s0d9ESSRQuSn1figSNEz6enSGOkLFA7XF
8V5D7Okw9FGcu5kYzDerENHHWNrSXdWbwRuPVJDLUmlqYKuKoT8oDPMeQTAfg2RJ7g6IjIHd7xBs
2NNaKK5auB50fJJ0QFwx77N7r4syt5xgmEWtDRnGDLpd0SmQwAIx2I9lMEb7LC1GGGaK/GamcrFF
jjbYy3LvfzdAN7ueVWsbxOCQJeum4FZIkMuKfAJ3YtiodUqSjQQbcJeSjqef/RwTvwdnk4rsTVNb
+ttSZQmT7r6FpgbfWerdwJtQmCysViqcuqyq67QcwhdbqzTUYvR2gyJx926hEgP8LQ7VYGurvv+j
jQbkkNQ2zEhCu7je6ZIVHCbPA9OBz1GBluPgI7CXar3iZhICllBkPQ3unD2Ur7gN6tUWRkwLLa4H
4CErXZ2swiBFok7rOv8p1ExJQbovZNs4FZ3j5FDJvlQfTCuAJaM0sQ0prJZ6e631uU/+ncaJ/W3U
OR+f0ZHLQPdU/lAeTC/1p7toqAckVIbQQyuwTFBkDNPAe9TRltCuJ80azO9dOKnybkTZydyMkS8D
cuB1Bmx7ymywV71NZTwocZjfJhmwqzUfVKa9NlpZHq00L9EBXo/G+CjpOkpclY/A0nOIvKTYQtIH
ymKZvlWhn5yq1n0wlhJKzZHVzgsqSVQLlRnFF7+sXoExCU0IS4QunaZuU6MyCqhGCpNSOE2vIHcu
Z9CLnE5TFWNlabIPTUkksr+369RUN2NbAlYKAZAEK7OM83hlhLoqrbshRTGtVytlb4dygAZhU/X2
VpGDxmx2CWgX8E+gqYvK2KZj58ug1XUF2da+RA2IE2AEJ9NOYdZuQrntJXh4uNmsvCLxYM8k6BJ+
U7tKCUaHs9VC1y8cUP7cWi3ydB3+fXHWmSN9b47rjHZGE4t45/VZN8XfhjjC5actODacNGk6ZGUq
UWn88RtgD511P6pTrrwgbJiJTVc00Y+gmTSwelCIetImTwE70oV6aONOmIj2FyItprr34w7lvCyw
2uJDHnMJ/Io5pcbejAYvW3lofZcbiFATuvVSHtGPK3oIGqXV6Tsq/Ha1EmlvAKWyJAXaZgKXfdiR
6evZI1m9PzhmitxHI1szY9EP2/ix7UuluKkaKCnflLFGQo4XZI9mVukl8t7IxqA8sIdClIOmUpfc
EWNghFcUU/3Tau0M4JDfQNfG+xBgZJb6ZgQO1czTl7EPy3o95ui2HDIvU8tnMc1swkmaLaYAO0rj
SzcWbQ99y0DFo7MrxK6iSYvDOztCz5UzMRKyoyDsKRtAGdFY3voZgBfaL1XbRqsEWIztdNCJ612p
TQPmiramTfKLx7Mo2ldpZyZXiid1FC+wrpm4pHSjrHxkhGojZWs0akWbO8DV5gqBL5T4rMpvk5e8
awblSkXMGhBGWpgi3TVpVCkPViSbzVb0djS9DlWbgOUIO2TI7y0RqmqxKievN9DpTUKaDw6c37wH
/KODpEFCZhhCOOxpHVsNRzdHTfc2cAAH0qpodCu7zfzUEKs4QIzSlSXgNY7CySTv1V7p1mFvRLqb
W7OEO7IGeYtsDA4ZbhcVYKpkuQUByYklaw9ZF6N0lotoArCn6n72jO4kCKbETlv7Ni+w69mGUxAi
Hsn0pS9t6qX5c1umGmIAdeHfprLs0TPpMErgXkg7bmZScRQRnXr0jKtqqqA96mYNT6U3Tav+I+q7
Efm7KU/S68RSpuEnaULeIhvccAjhIl0ir6NHeui2EuJka0uKZ3rzlFPoCWKjkpE86kLTmrmkqEO2
Wmdre86PvvlDgqrRw8Or+o+0VVcJl4hWujIaddPWkzT09SJMHMeDiOrBO4wqqo47fots7PQyq+yN
2qU6qA2tDYz3Sqhke01RZxKyQIPu72yWMpOHbrd2m4VlhmRfW3ogckDLcVTYfTKvbt8IPgp2ivwe
Tp6lDqsKzVyuYM0GEWTgzCMe4tqXEhZP3saHcBr6hzQNInrYiqfGuzxA+oDNmcS0KC2UDsjdPFPb
hVlsj25l6emIiFgD87u0G/K7uAtBIbZtje2cErFqoG/3KTlzxLnvaolvjyjVjna+G8rc+8NWBzp1
Xz8zzzwYZAPn+vlZolMF+F3U+lRnaOu8qYOW0mWyR/59PVsDYVmy0lz063b/AkdlLoIdvxCO4y2K
ZFU+YtZWdPRD4tJc2a2yl0Xx6LU0H2MJOUnMrDL7bZTS577EnFlEKblCll54OPwGyh//GZTbgbCb
8MFYN8uHSiV7Q+13lPWrt+Be/aiepqtgU0YrZdth4Yi38U0O1vSHvRfrryf8zIOTgLPsyWzpxjl9
/ELq7dC3kFZC/2uQtIIjDXFAkKfJWK5zy8Rg5+twpw+y437XovyZDKiE5e0EjEfR17Zp7NoW4pPy
Zo3qhfLnXC9YzujnztriwxbkwYKXJ0X3WAMUw7Xs0BMSjlfaKAo2KuscmHcp7O3XIzx5AdI4hCcO
1MeW6Q4uO0ONhDi7iLiTdZ1PRnF7I5eFa4G5llAU6Nr+4et4J/Ws3/EQjaGiZSqImBx/wK4QFc9C
BcXOUEN/3AibDUXz/MIyOZ3N3216HJNR32Vki3pBrvhmYUosDb3ozaseMZ+dDwBkFSS6uTEDuAux
nJpuLyNT//X4ThfoXEH45wk/j//TgSAKW/hF0gPRjndpc1f6Hw2nw9cxTlflcYzF6Li9Rkvqa/pd
Yww7QEE/H/HcWGyUKbdCh+d1c6kwffLZoOHR9MUOiKQGzNa8jD4NK66CrEE/gzc3qjMYHmw9mg5f
j+r0mxGCBWHgoEibZokL0/Q8m4wCNC5yGutOoUWjyqAwhyb/4VXoLlqTdjsq44V9d+Z7sQotLjyZ
HvmJbaMsT2JEYiVGGJx3jQ9pYdVZ4V2gBhdqSycbjX45zkY2HqXUWtDuOZ5B30AGnpSQ0lL2Zw5q
WJPukn5ym/i1kd++nskz64NQ1KVNgUqsqS1CKVCLmmQOFfboF03fLLppeI8gqnyhBD4DEhan1jyo
/42kL5AjYT/oMZh4kLNei8i0aG90iZ4XykCWZ4MuDR+63L9RTc0DYW5e+bH/VDXTx9fDPVNfBq+I
Y5QNh5Jy/JJVFev9JI8RUqjjAYnNFVLVO+86+qZvZo9kzfFS51J5+XTVEJEypAW0gjrQ8hpq6qTU
PYkd2Nqzlr0WPAicahyq9Zes+hZArrm8exRqCRWzW6Ol8tQWkA2tB2gg2Sp9767s9WxLFUfO9KHv
/IvI1tMVdBx0ce9pjaepFQLejmUbbkWnVOvffbEOELr/+tudDWQCbIF1a4FXWyzVmJdH4E8kEjB2
ELpBbbRnPut4rUrphZ2+YG3+PZP/xFou1nwQvYFSMrzUBxFgO13fyDflH+qw7XVnNoMe32y41Ppu
vKLOIwP6W4W9c5lVfSZnJGWEP2lx37M/7fkg/HSW6pFvlwFKzQ64YbxN1tgEuvaHfTOrCBY3/uoS
bXP+fcepxXG8xRyn+kg+P83tdRkJItkR2k1JTCaim3t+KG9+/U3PbY5/xkfX+Hh8lCXsrvOoYiPE
4dTtTaK9ecHz1zGU064Hg1IEDWMwcfD+F/es5OkhPDV2oLr1d8Yu3g4HaQsTYGVcWDbnVujnQIvL
NpRK31RbAmnxY03HQW6eRffLTNQLT4lzs4ZiiE46DQQMKY/jWWtoWCXKTEMswn5dJijOZ+ty+PPr
aTsXhG02U19Jn+ldHgdR7CAaAZZwM8AobcvryKoRjokvDGVBc/2902wVIyN0SbjyEMo/DoOfQjOW
KGdDN6H6dZOPhUJeMqIfm++Z0MaDjqF54HkzHBBIdqUeCHM8u6QpeVVQp9OKcdgFcdh9q1vblL7J
zWgMV2rVIzdD38WsILmAXEcDerauKofcGmBuCUT5RhnFtDtk8IfapSE5Yp1SKxIsBjkqlduuSype
ZdWsqa6obfvHkNmSfxuNU+wmpZTAgGmbodwhrGihKjvbdEE7K0J5h+qeXVywej1NCWi94HAMJoVl
rP9WW/l0EAxDRODUgFoWZcquhY+6qoVMv8H2YY9CEzQ+Ck+rn75eA2cWNNtFY+eAnD1lDzSNGfVD
wO6XJirtg3U12e26lm3IqeLC6X6aNZJUfwq1OOlSX68poCEzXMCCt8p3bXj5eixn1jNaDTxFZzTi
jAU+XmjSxNISs3o5krqvdRVsogn91zK+8Gg50+3FYBh4JS9Oy2KXzn/Hpy/FjlLDtiFLhH4JyQfV
F5vEwr9FTte1IRv9QgpxLVb5NZJJur7uV8pHvvID57Jf++mUIrrJfYkch3oGihynVsRz18qdLJV3
2RRupPHCYM9FmHHObGDFUEiLj8dKkzlHcRGCFe2XTWVwN1qXbgh1fuUdX0mApBAuhY5P8neCcBv7
oo2MkPdZvfZ3Gl5oNHu2sbhvjC1QFPxHUiTfvttrdPMexutkjUqfvverLWL6TmKtL53xZ4asyIyY
hwd6q9S+jodcSI1pF/5cfB+Lld20CK5dwAuciaCqEGlNDNTnR+k8IZ8WEFDaqAWuzjMD5lYbCJiy
l+Q95j9yMacqSQUQT0DErNXFXvC8KBl1CWiSSLndVUrYuGQUBykxDjhn9Y4i4II3XneV9fn26214
bnSzEBP4OuCW8vLppvZ9YmSmieVEkn+blP5e9XFt+09iCJYLil4Y0S9msMQVSvNKXoW+VDzTKHvs
UHH4OsSZ5wwwf5lXBHwQsNLLYkhlTHlp+wqtsvW4jn7G79bKdGcUPL4WEKkvzNppXjaTCqga/g6I
gfjxmqhwXBDaRG/XG1QN0TlMxBJLvk7lAG8Enmu844WTWSL/t/Mzqj2Mj/ehQvluCSmidRR3Mk1z
jDzf8J5Q/dsme/x6Js+sRULwoSgWCLomy/Oy9bOyKQNq+j6GoE9NcmfBCu9thPClClFeyYlq48IC
Ob1Nf/PVQMJreMEDoT+eztCrsCkTc4kiekeF3jG7PxOMEIRF5+ZCGnV6hfKA5+qEaUgicFINMape
WFVDDDzh03UTR+VjXiXlVgWosY3tWktXX8/nuaXyOeDiIs2oBCZ9z3yWyo0hvHUzDuspuPNGBSXg
YGfBRP864OkI0ZSeE2ubNcpGmCf703lVGXlukifQcKCOpatvdXNX2choINb5daDTG9ycqYB0lcCf
cKstTi0Jt0SynxYEkV7u9Qilxy6kdu9dmMDTE4owOte0YlAVOfli6kBzu+84PWIjOuiRuDbM+IIS
0ek3muGrJigs0qrTNW+WeibXGutPi70rU8xmbpgplDdNQW+nV7d5eaFgdmZMZNhQ1qxZB/tEFKwJ
fBn8AFNXtK/a8Dipl7obZxYBq0AxACOppANLkbtujEw5HsVso1aO2yBW6ic6Dpgn+Yn8mk+IfX69
Fk53MA0F8guL5AZf3GWW1cX4IwwDpY4qu5vi76mw9qr+h4a0cmhsvg51sux+v35mbD2CmOrJesgE
QDKlptweVn9U3T2mmmmnXjhnZxH24xuZIPBuZJCbFBhP5MuiMM5VzwOEKoW4mzgkLzLlfTW7ErUm
AdDo7AcUDFE2ISdxh0hV1kNfASnE2868kH+cGS88IHC3Ojcn8kqLA1my9QEKP5l4qn43cnrBxptW
DRe+32mtykbaCKlokg9KY8g4HZ8aTZb+N3vn0SM50qTpvzKYOz9Qi8NeSIZMravqQpTIotaav34f
Vg+2MxmBIApz3QYa3UB1p6U7XZibvaKESUOWoyVO/b27x2P5lk2gbWgtOulX6SV6aK/it8uf8mSV
zkFJVCkH0BkCgP85KIbJXmW14HB7tUBSF7PDEgHoUX/olSC4EYFxrwzzXEBI38hIofFpwYb6HNCM
jSaXqhxscZAfRq2+VnwYGa2wMdpxZYufnVGTlwdn8J+0f1FLsQKN7rLRVnb6iqBa/WC8+Q8huFL/
uXmVNrGbaC6OgysDPK1QzQsXDinqYurcqFmMUJqSsQ51KkbeN8Dv/r7epbvsLds3m/rgfwm3a5nQ
mdX5Kd580n24bYY47zssWniSjm96ELqgv5zOC1bugLUoi4ViZSAeDEQk6BrO2fAN1jRziXpl8k5O
5T9zR2FKBaKDR8PiQguMeFSynqdiUGkHOZImrBVzfe1okZmRT8n+Isr85x9mrIupvhQdMzZzbVGf
c4JtdVVsyoO897f/w9f8ZNfxkSF3ZsHzef4d0mI5FPXkpWZMwbJs8eJ2u/CpKa4joCaXN/JpTW8e
FKBtkbxDpFWyGJSl0VIOU1hqCh0Fv6RHkjzUIlAc67E3b7wBn3vLFYQ1iP1p2r+IuxifVYpakUzw
u2ZtokOxDeASI6Gc2NpRdqFaHVbGOf+8k4/3YZyL5R5PQhubLfEKVd3qaN1g49iq6LALrig+6BBN
pPdBmTZeo+xxBTyEaxIMJ6kKA+YA44XPc02mBPV59eipko+1lKDsLoMjxUBV0JEHwXYWY8wE5ZvX
cI1jfG5XfIi4pBgrk4qnXMQSMrxDqln2mK5B0U9rCp8HNZulfNwSJe7Zotcrsd243oNvOibqWojg
OPEmR8gTGerJt1UENimzv04Pk+PZ4zN6re+rp+e57fJxrItl3PSx0lYDe1OlNE30m+LZuoq21mZw
gkfB/KMD7budsrJ91sIuVvGkhdmUw7W0S6TxdHirvvpIgdZukNK6vIDPHaQfB7hYv+0YJH6ekNdg
au2k5ttU9NsYBNPlKOeXDFc7BS8DZetFMqEOTSqWFePRs+IQSKptDdVKiLPXK91fXHI0lMJ5gnxe
M1Jjar0G8gn1fXv6Cd8MDbdj+BDetOgQqZvyPqEjk+ymp78eGp3uf8Mqn8MmcYk9hBUCgohAa4Py
mKS/ZRKQFPHWgRVLSxTC+OITZZaH/JJJN0HwtZs451Z9ac1HQYtWzrIzS+FTnMWdqqea32cSlNsQ
LHTlFVe1GuOk9nJ5vs4s7Vl4GlVQqBF4ii2iTKGUGZKAO245Fa5p3IIe3k9F6Izjz8uBzg1HQUyC
EhpcR3VZ+1Si0eM2yDCzEHxU2pSdGb1EWbi5HOW0Yc3XUWZmIQAVWp/mPN4PtzcsCbMouhg/Gbdz
y8fqKXCRAfwyQMSONshK7dZo9OcmkGhQOGfIDbTizwGFcWwA0TEupZWeAy1BIdPYy6a3CdIfK2Ob
f9TicuMdLM1k27nBaS3uFhXmQpLxbkSayNYRpdzO6vCm7oSbYa+6/kE6qj6C8IWTOasn77xvlrHx
PeBRR7psoPzzeZgDgGvTl+ZbBtG3XXVIN/gj34tP1LqEnU5mJN1fHu2ZM4o5/TfgYmF2gPY1oMY0
5+MXQ/nW9H9dq2OlfAywWCkiM+yXGXeJXv2uTGmHaY0LSN69PIxzyx7JLJGUC4bVSbXHBFCdWTLt
/tCProxoekEtZ6v22sqxd+5dQf+dpjdFhfkLLc69XCmhBwlk4A0i5vjfuMlddwXF1cYlZuc/Cc+X
h3VuKX4Mt1gOkhb3YTZDJ9JItzvyRkhqm8SH2jPc1Wa50s07k1RRvOCtr1I5U3htf158gdoUulhH
ld17iVtN+qaI05uweK7LuygS7UxcO3tPacosDhBZymxzQed4KYHjiXIX9wYRvZvoOTnEr9Wh3uVO
7ADT1x66TbAfduJeWTnyz8wqGxsSvUW1f37qfx4ncDs/STzUdf0sxCQNkgBVuyhDQQJRiyF4u/wN
Z/GS5Z4m3J8q61xfW0rfS1KmjnWcgF6Iwii5NdQICck2sqZ9ZHbGNUJ9ZX4nT3KI6L8+FNeNl8xU
mdaqblIZSPJVJaAPC1Ifx7ixs54CX87BfihhetOkuWW6TSehbpnrFbXUPM2+TTigP9SeNlbU5EPP
v53yTsIcyPSwchIyM8l3Y58qeww7C3y4/TqFQKPUA1WyQKa5U9SivFEnoXkz/crQYcnhQGfrmh8/
yIFOAdUqc8wiNc3HPLYqY/EnUH0AKR4iC7qdDBGMAxOdVhXIs0nIPmnygbs1GyCeRFH92Oi6d5Mx
WBTu9DC+klqMWmlTGxigIg6KEOUY1SkSuyICaCtJ5tmPz+OMWhJf/sRsRNZKIUpUsB1Q/Ow8anad
cpe2JjB6TH6Dldv4zOnK9wYqR5eQjucS1+WpgeJ7I6uqM3qnYR+rVrW/vLzm22hxY1BtRNaQVInH
p7JYzFGQylXcM2V8qe0IhDwJ232qSa+dOm6BfiBP1z6M47gyjWfOCsJCuZRY2gg6zdP8IQEAbxJV
gYlZtEm7s2L+dGHcFu0AP6XaJBm6w8Fae/DMGQ9xFv4XDTqsE5dnb5yFSVcoQD+iDneyEG0Dri1R
Wrn+z32yuS1izN4osFgXF2LfV9iyaBCYKrkQf1VKOIgoE8upulJsX4uzuBe13PdLUaXYXnaPqfwu
KGvHzpl1oeOwCCJ0RlAuD/Mm0hoyKQMbuLEfnc6KsqMJq3Ijx/20ssrPLcGPoeTPa6GrBx3BOwpG
/5i8NvvZ43Vdyu/czv0YZnH3DjAhoeTN3x8oDhKgGzlAzzi5klGhtlBWvbyvzqW4CFj8O4HzB/yw
wrVKk7CYYFQTar0uguyKUyvNVdNqHExy/lap1a9YjuCTTWa+yTLkqCE4dXGDZH0eYnulZ9vLv9K5
JaPzkuQ2mev+S8ymZo4p9vOUUicLZXn5d26kK7t6JcISqomG/iBmKhEC81eZfa2R2rs8hHN7mFI3
ZXzq3TT5F8eGnotBCE6qRml4b1nPusUublZS2rUY89H14cMJ8FUtYxbjkbk81OAJgiQOCc+XB3J2
MdIToRVnUmZeHhNZMCUGjuQzvhQFW21Ef75X4F4JgXKVtb65M4vp8XLIcx/HIOfkRTIrqC273mUQ
1kkwaxNbyNQaGRA4HCAuhzilxQDn+hhjMXelJJedXlecq10dI1qjQ32z4WTWnqvW+EY7wVRP0YPp
+TH+jUIc5c9NaeURCYU84scI7/qlMcPc2uWDL/0CWZ0bm8bM1exYKWofbbRJWQUenmxVgHKqwaFN
Mxt9pJOZgbU++HErpyCMQR4+Zm50l4i2ctNsVMQMkxsgwGv46WVStwy5mKi+lrMSuX7eoVm31Wsd
XWAo8m0ZvFZ4I6x9lvOfnkephi0cPZtFEyWcepiNUFEplgfPcu82pMmzqGh+XaHYutOcdZjWuV0E
cJsVzlBnptLnXVRy8fvlUIMaHd88q3aTwMPqbvzrIw0vYEDEsxowAMIletrTBEUdOhIkeLXJb9JH
7y2o4+Gvdw5RLJUTc37eSMu7EBYv1GyR6WsV66EsvJ2R5g8rO+d0QZDh0Yo1aHThcrXcnVlV6mIL
W/GPREz6fbZxz4/+EcmB8JnXtQOfGpOE3d+vw89hF+swbPsxrTWWfqkjFV31e5WScePLx8KKv1we
4nIRMrJPI1zURepRbAqE3TAcBFNacQuauHb9r0KYi3WeN5wfmQGK1veTaYM6vOL2Zh2ufKvTT4XY
AAcpNxBpM8Wkz0t7AA498dzKSSBNb6upEbrHkx7YRuQ1+84a1wr7pxPHaxpGNycrV/cJQ62WzWIA
SJjanac9qWMcIuEmZu7lqTsdFD99BixTZ0R9ZZkdD9aY5KMJ1CFMh+47FLzBtycsaM0Jo2kt8lfC
LY+H+VD4GG4e84dLlrYy8kGZBvQrGO/kqME2Rjd+aOgCXB7W8p5dxll8q7Lz82joeTyPoujmSeV6
XXrQZI+uT6a6yDmsxFsb1zzNH8alwZRXpVLAg6XmwR58UXnR9sFKbXuenI9vtn8GZcx8ReofNAs/
Bxl7Uc1Fz4e+IAKe6xqxdYKgDfeXp24tivw5SlHGhaAqMSJzfbnlKfrTM4uvl0OcFHD+jETWROD+
/xBgPsfwtLSJIGrDgK+AFIf74i7dediUQsnAyOsBWYKj6dty7aw13M+tC7odIF9QNT41KMWIws/1
Bjhe0FOlDZWNTu2gj76O/VsVrzWmziyK2QT1D8gLsaglqtJXknayBJM3oRqg5FE6ZvwSWdXaLX82
DHBlDicqcBxOnyezAHpVQ3WdW+KD29/WpY2vDqxkt77O6eOAlVBt8WrVU2w+VBerEcQwZU2glFTX
l/WpTjZCQUJai5tLwI1y9iicnOm12a2Zb54b34dAyyxGaj09V0XsVUbR+mUVgwa7O7lG7GONPHvS
FWNZ8uaVwX7PTGuqBZ9nEosKS8u6cW5gKlvt2sPV5aV463C4xDfsPv4SAQFzpMPlzfBHkm85kVT4
Zg4m5WFpCTnsrGTsYpPba26KdIfqDh/sXbTVtjFC4rEjPlHV29GP47cJbHxzVvb7mRuALBhKyExY
Ad6zvDzjeOxpNGEGY3mP8hjtJbU/hg0eQ5G+coOe+5IfQy1WqtyMURp0dKTjSXaVGqWsr4KxRhyc
U5eT6fwwnsX51ailFEF6pXhm6femKez7StrVibft63ILhvxp6vWVosxJff/PwvnwkljkOGY4GMgr
kU5hJAQqpd1Bpt1rG2BuTmQLB+PX5SVz9pMBwwUsCPb8RIUglBtNy+bszWwabOG1rap4L72v7Kts
DeF+djbpEPNOmokRy6K3msgCwlAzMhxXDH1wW+vYyQO3toDm2dGq1/o+f/bY8vOZPFkUiX6kccLC
wCLbY5X+Oc1ER/iSfhc3LfuhucqerI11Y23yXXtjHvCUf1WOoytiiZo4hRs8KzbEW5eK9kvwLiOz
tbk85wt3bZqw4owE0ucODtT6k1YiiltCj7kM37NxomsreMmS7awaX+50t8GFsnDKZG5A9BhE+I5o
r4tg/Hk8LeZmFsPkSoG4PWPjPp9P0ugrApB57EmUxzJC3epOfpg9W8ud6WajExoHPOjb3hbeVVrs
dAMTd9g0TrBZm4wzGxm87wyPZh5gry7ODL0etb5U+EhN8WAVXyql2PZNvnIwnQuCdjtTDoME0uji
NPbqugpLNKDsQoNQFPwWKor9w/Plz3omITA+BpmzoQ+Jm2iFSRoIMPYKVcvuDT+9oX/tjFPyK4wy
BMTa3nIvRzw7LG5MhaIbkNQlH75A26lsDUS76dLIbpBaz3lSFlszHe8vBzqXZUGpBFgGMpVUa/kW
9zIxidqAhLQ/Vtcz3dZ7lh4HD29fhAntysneg5fgpv/baiAbhdMCYR+UVWfj5nkCPkxpayle1VHj
seuB7CA2Ozw9LWVlcPN3WWyFT0EWCXfu8+hKWs4kdFx3HVxJW0EkbSW1OheEQh31fFyKAdjOi+fD
SGJ098BuNWykWrPRFnDA5ayEOFeEgsgL6A8ivyTi1/M5Rm5SZuiqMiJ783ZT52Qo6ch3yat3N20Q
Yd5rOCy+XV4Y54bFxuUck2lj0rH4HLLNfS3NG0KaPvzQ4pffPl0OcAIsnJfAhwjG4nyAjAUBSPAj
ityYBfuTnTepMzXdJtd+wuiwNeV34/32cQ3NENASp+3l+GcHSJsJNfLZI2UJmwklKRcrDzI71C8o
39kmE/8W7fpnhH+kiQEPzJiZz3PYG5JHvbJnDvtA36SCgZeY4hdrOhPzGbdY5sBxZmK0xEV/Ui9W
hsZEIop6obDXj17shsfAxfV9nx4QeZBs8Q2Dxctzd+ZABMRuwAMDbsQKWSyOOAvI7EUiGiElIUGZ
ngdVvFKn4NVKeifrJ2MF6n0mmeFxNMOt53hcs59nsorVBJmuKkXZCAlHXbNjDFODzHcjfGgvj+3M
0UvBZNbF4S+wb4uPhrAdjDOT5kEviPdWox/VSbr2FWlt+a/FWdzTaR+2chRwPc6dranchMd0Z2wo
RmxHN9s0MErc+m3tsDo7jzP7HH0ASFpLCFdviIpVjJSLrD664dX24Icj9qvBtxoptMvzeO7Qon2B
+TZ7axboXiwSKWwHsVT/JGnTlluS119n126PIYpsi/a6LseJhgX7jRvMgrkPvOlUeAQJQrlTNczF
s+vpWtmb98kPmpTqAcceZQ8DwQkP9XW5jbfJi9K4yq/+aFwHL5eHfeZYoRKMnDcVOSrqy1ptKfS+
h09EYueJ+dWY4h95mK6EODOzPD5ndrqFVQM9m0XSI2CU7aUiKd740Lj+HutEgN9fOsfayWS6wbt1
rWorG/B0WITkqmbrkXKf9OQnP1WCbu7DpvIxicB/4kd5eeLO3AeEoJCOYLzG22uZuKI9kOMXx6gy
5TWjyCOkzaao8jujKly9Eu7aFrKnGenPse8dwwoVqVxE3G7ltzjdIZ9/i8Xchn6WWGqM0UKO7Aq0
9d7thJvpmp7Iptqkz6L2WOVXo4v8yXYNoXd6InwOPX+DD5mEoMhNJeoTR0CgO8ZkOSxm2zeblSGe
/ZQf5nn+NT6EEYUx9TMNeEWFwdqg4mkpvF6exLWBzHP8IcKUa1EuQcCwWx/7UN8MtnnIo8dQ6sfL
gc68tz5P2SL5CnQktQ0BksDsSvQ6g+byG8GRdv6zcWPee7+0zbgdOG660m6vMNq8HP5knDM7gJNt
FnlnGy5z59KIwHJ2vKGs1CidSo02dYBwf8ED63Kg0yx9EUn+PKNxKWh+1JBJaKiuSm74llyrlS1t
dafAMP6ouqU+MVDNWe8Czcf0p+xC5imrAveFuXYGZ+SXeh7UFg+EP4D9Iyr+W3UrrpopnpnLmeTK
ewdvPjKLxbWLOLWUmyk3POYeultUZO1qkj2kgV5vLk/myfpnQDwLaJZQxqMLOf8mH1anB8wyb+ix
232utU4i9hklkmllC5wNQnsTKjRyMhzVn4NgP63kocDSUKPxivfXfS+k4sqqOBeDlO/PHUsRZJle
omk3aoU1kMEaim34D6gpr0Q491E+RlgsO2jJSEM3HMnonNoSUjgBrl9ppK2EWRvI4sxFrRvBBxRu
bKrhVykwwbGSVz76ybHOR/84kvlX+PjRRTCLaTJGtlcIO8PYTrVnK8oryq7u5dV1bsoQ77DQsZBn
TPliLJnSaRaG3YgtaVeTvteyo7emjHNuuj6GWIwFByzZR2+QIpMYDN22qLsRyWyvEFc5uid5PrM2
jwSZGigZmGh8njXMjCcUt6P52OlcVdjouNhtJ5Dq0Xdd2ah3vSu68t7oNsX7WhPmpKY4h6bcrfNP
EGbLNDyRTKGIYu4Q06oqFl+tjXvqWsKWspJwtBTIbjAM+32nVWv8wbOf8EPoxaoXkyROvYjlOFbl
Xqp7J+6xR16rXJ1bkWTHM8AH7gbCfJ/nto7yMGTw1OmKSXtq5V5W7KqRhS9GEnm/tbr/69foPKOI
ZiBwRfLPi3QRsB+y2ldLWo/1ixQ9cEA5l5f+6Wrhp1KONWkkzZjRxbVfo1Rd5yJ5U1R79179TbZ8
TtbO6Sbg18lfl8jAyEPWBtgxt2JAeXweDsVtOTeRa6KfP7hmf+fhnh5MD5eHdPqRZiEh0P8UdhjQ
8g2T5R5+FTmPQaT78Xbbw8B0eu23vyY7ddpVmlsr/wZa9q9wrgjjMCaQ/gAqKvoFX2iuZ+Km18wv
wmtjOMSucAh2l8d3JrGYibhzmwApEtwzF4tiapMMmwr5f7pZ+BxkXwy0/9QAvwRUFPNDuaXAZavd
vfeY/7gc/NzkzgQO7DLpasl/nnMfzuTB8ubEgyKnlQT+nYZOMw4Rgi6HdjkE2feglo01t6XTrT23
xf8NuTida96+Sa9Q9EkCzFQUhJRGnNpVWVgr2a0FWpzR+COoqocXue3XI8xKM3wPksaw/aJZ6fef
/YIfhzT/Jh9mUbD8vPZavqB4DPeVaeu501yrm+Qu3DWb5nt1m2yM/tBfrZUSTmwzDZbsx8CL7R5W
VRpnlfRPYmj8SI/to+o7SLWNR4yvHXEru11OfnrAuyNA2+mvL1p4TCpdjvk4oxe7+JRS6QWJpvMp
s8RzyvS3MdHdGleCzJ/pc/JLEDAvoMe40k/SuHYwRsuL6SnEQv6aWLDquLHeL2+D0wT7c4zFPCLH
HOaBUiV2XFzNAAAOI6fQMQMJrsIck4Ew3GhD/et/F3RxeipWIMUaEns2ytk3ciF+G5FKMyTE2XVM
PKHkN6aySfV05bw5N5+0pHjmc6WTsS7CpmkbIpRCzbdVkueilwI7H0F7XR7bibTIvDJVTlNUaOkC
cjd83hJ4MEUc3HMUZ9pmv5JZAiDF/gtJ7diJ3TX553N7XcN+ToEeNmMCFmdo38eyUfikfEa9mw7G
tyjd/BnQ/7eE/m8Egj98W/d78/2/3pHywpjqe/r+f/4baE8cZt//a/u9zj/ZQs//2z+20PJ/eJmS
cECmRGgQGifb5x9baEH7D0AJiRc63Hc+Dsqb/88XWtL+Q7MLY8KZzwfudeY2/48rtPUflRaLMR8r
VC6BHhl/YwoNrP/TEQIW8M9aZ71jGmKSscxb4sP5nMQBOkSl7Bh9njghjkjirRc0mo7KqJrehi3r
ypbTwZLtBDFjy1FkZPvBCw7Nb9NMgu8tuJ0rU4pzWj0gRGt77NR6k1q9AlYN+U6ngtv/FGljh19H
mlp3/aTLX6RC1nw8kQD+2MZQNphmaZV8qLS2FB1ACFPjTOOgPShKHh1AT6eDI/bKMKMFcLLNRqnr
3QztqcBW/VRwukqVv9ZNHe7MpPIb0GtthHlIkvPkjONSpPcwdeWPrqOE78ZtrT9InQI+Sxu62lGG
WL6K65QCghAUX0ilaDwrYue5PmVFz7aK1P+KKQnYZqXIjEds+vz7wMvj3k7bTNylPYKndiUq3vcK
hyh6RYZyqDWzL+9H3cqbV/xyIiBabdkJDTCHwvI0J0IbzsH9ArswFEf4V6EVKlcLQumbEZje+Cr1
pXhd1/6s5V+Kd8yiMDR2pgvqxqs8vT40PkpsWjUWXwcZTSe7Sob0KPaxf69J5XD0m3C6k5s8wHhA
yYbbBHAmDlnpeESU5tXoMzlGqU6H7RhLAj44veSiGx0e1LqWMJLJJ/ykUwlIW25aL1U86V8b0BU/
NF1AfTSQhAFfBdh8WznLwuvEEzWIKdTV7lsBNUg0Yf0DmkjxXVJgojZlmXwVVap37GJNcoywLt/8
ScMxRe5H74ei9e2rgSHnISiaprOTxpQPw6CV+2KULX4Enm5MDeZkallE9/jeBXiGYU8yP/jb6hBh
ZPSqBgYOGtsCyVJH7sJ4O1AvduIgMe80SajQMPctrqmxHMU6swV8nB7HYbB0ZJtk+YvcYfqVhoAf
O1UI7mIBFh6sU9Fs7A77QlIFq9SvpakWZ+fC8rr0vP5aCqvhqkgjc1YuFd1ErtKNKofdlxJWouNJ
UuuEUqptAaV4j72QST4J1mRgJROHNzqmMw8qCMJta2BNV4VWfFWX/fAzwor4VySo1MrVuHdErREc
DyyjI0WK8NQXYX7diJ64UatM22Ra12zzbNC+15riUZmwGuN7VbXCV60Sh+uot/xDMhqyi+9PuIsT
zfyal3G2rQRVPAxpheDqmEMElGN5K9awa4tqjDdaHXY/Ko3tliup+KPJzPFWLvX0DWaVdz/Glch7
Uy2PVuwp71NaS4+TmlZurpvJPihk5FfCxEuv26oor81JkG4qi7nwclnfV1aUb8YSUzlTkH+jpIzF
SVcpP6ogiO/UQuuP2GGKT+w2dcMZWDh6pMWbSOnCq4IhbMxY63aFF0m7UsTZLqTH8SzEsbUzkqF2
Ix2eRWAo2TYRmvY5lULTln01OiDHqP2m3pW5uAO2hzAprK2OR5wrGnXhNFNU3ETZlGyEPjRd5qG4
F9u8v0Eoo7vrisnb6JjrvWlVL+xTo81xBiryg5KE1Q3uP/0xyGtVwa9N8r6CzRSnyOl6abixCj3v
t74S5clGVnEW1AYt/IWlWLsxa9NCy1jPdmMoDIe+UaqffmZNbhP5xnvc5NFr34jjjTp54VYSo/xO
6JTIt7OujG4Lq7L2ptZGLJ4y1hLTgUSKbZ1NxqvcqoLmbVHXrm8trI9uk0aut3XbJEf8ULAcyzQU
DvVkHJ286qNvwFPyzZQ30rUgW9NPrM1inyNZbG/KdKrxcJNNfJMVfCskWzDCFGlcEYOsASbuW1cE
RcddkPW3caS0d2osqeG+rfKs4WHRorHoSxWSUMAf+3xTh3IhXed5LPblLosFRLP3UT60potBVeC/
TUMqI/tiZEW2b8FIftebxKLbEvuPFlKNP4q+iwFQZr3hBK0X3sKsliDeYee59QurfM9KSzuYcjX5
DtZ06C1WUxw2tlaURuNAIsGopOOyw+1w0CPArMGY0GjE27xw1ETQ97LiBfLRlwaieNZsUSj56jjO
viP6to/T4tBLYu0OSdTs9Sgs1NtmLIbcobwa6a6gJd2j1SZAYVK5fqwVXcg2sZFPKYgLP2ptsU0g
MAWDou+9puYJoltCYCf84b71uXyqMNB2QqBr37XUK78JLarV6p7zqzg0GMK9lYbXRPR96rB2lSJN
aifscQBzRksKD4MfRYqjTRh4ISFDvs5ult/ULEQ924rkctgGgRV99SeRDWIYnlH6DtUYQfppylEM
zdPIowKIg6EBId7jKBhcixGO7yAfpNk5jcWX+RT2Ta8fDl5mZQlnyyAOG6uCc+aI0SR1gV0ag8GD
bmzK/pBMhj48Ra2WSO+BmAXGOy9oZboW+zQTXhphIueF3HPdNOq05w2eckAMA/Dfygz3QiYGyk0O
51HcdujVXI1ipZcuyrGeusswZfF2WmMib1aqsvLTCLv26ywWwD6MohtKtfKLaeXlvd9a3RdQ2sKr
TCkSoHQ55sj2F+BwiyaePORbxuJ28iv5lxULU+V0caz9yOFN+I4a1YUAXbukEg8Xu7qqcIrwnESW
p3HnK7kp2GOjRZKN9WT1CJO9SVxVCcJXxFmt5wHptxv+xn5NM5pWtYdWCXY1ZYZjIXb51wJqPM6I
sSZPBxzbmmSLKeOwRejc38YZeqS7TJ7KxzH0EFT3ovEp8jw01UzIGiEQRr/a6uEgH7KRZaBBj/sS
JlF91Q3J+NDWYrVRxd4Y7cBvys6WJkG57cVSfkyS0tvVpYaZ5xQMx8Tq/acyNOlJBUn5RSr79ksS
G8nDJHIKuFLdJT9o6mgPZdbLoTOg1a04cTJIjR0blooe4RjhSpamReeY9czzxsBV3Qxe0VyLuWDl
jtKG0o7zvdTcJO37h7wordjBMQ254VAJsqcwa3hSBvmQurURm6oNTDM96BPgNVbC3EPWEl9+ipPK
+kKlsjhGUu4/eU2FBL7a18h3t9zcB82om9upVrM3A4MGzogONFwaepHljkiPfbfqETocgM1NRHrz
kzGqAHjwq3yWGriqpuQLCpVcfCczWHY/8yxokEgoTIBLAMSFw9BPXb6zlKlIdkYFqPAq8ov2MSpT
qbcVypZfG0NvnuJBRZy0D9LyrWHiOJ1TyRidSZWbws5bqMp2qQ0TqWsT9C89frXvKc50T5JFCVkt
1WADJin4Haqe+ai0bbIlEx6vZHQlHZlLeNPFRkuLNwfy1MSm78gjl4whZfqr16ftvmQXHRV9UrYx
ePpDW+npi6Ylys0kDeb7IKmVa1ihIWObaAaHeohGpLq94uj7pvpkKgI6F/yHNmq1/lPdd+1zItfm
I+Sx+i6uA81pmgl8fKyOt5JWeo5SFABdxl7YalgQ7j2rqt8G0SvfpigUjnnrB/tM1yI3xTLKDgzN
c/xAw/uwE60f5CDJbZAG8TYa9WIrRWnoaIKV2oGgqccixGhupF9i+3i50qvaI2l4m3XYU+K9+Fqk
KSm6ygvJ9XC02+kxmrDVQMaq4vN5q3VJ8i57jfg2tRk7K7JC6YtsDCkuBmZZ/cBP1byJuCjezVIm
bW3FyrwqCzn+Ao1ofEcZE9EtHDSrTZV5JPmaNxrVPq5acYMFcQMmNm3M61aHj2wr8qS/J9kQda4i
VWlwUARf+aFiYAjkLe/7oyjgHepTqCV4UXIjCLL6HOle+k3PreJWqUWcqPuoFr77FVmRq+ZG/lWa
pIzOgmB1d5bit7kTdIDAbVNsdG5BrT+kGHHtSeGsPWLC0/uYcZDqUzC2btSHfWlPbYkNah+1d2gH
Fa7aBQFvO7Q3on7qj5Ga53djVFQ3uBsLt6ofpV88WSzYHGqzFbHjSTCEDPQ7NLzijaUVwjX+zeMP
XoTme47Pxa6OpfE6TT3Ss1qaRZsbJPWFDko/10V4TSaa/cRdoL5P2e8biFvRXSRDM+sBV9jwB3h1
CJGym3Xu7nScXkkidDXYSrVk7rQsNV6zMR1feD1FvxsOB9evzXCnNhrpuGrF2pPhCfmNEkvigzdM
+W06ZtpxrIKW6yqAk2+L5di+pFrZ7Qxfab52XlVuDWour5ZV4M5gla2114Q2vJfapHtFbr3r7Div
OhULx8r/WpGHbtSwpjXva+q2SaJkO3kWIiWmGL7MiD3baCLxGfEfDu6xVzf+WJkvuSDXu5rr9Nqs
Kw6wkMxoW3dTfeXnvrVLVKV32kjyt7Pl6RX+itJXy6qlw+iLPhr5aJNYJQy5oG+eyKtEXlny8NCO
WvbLCHvzru5M4ZtHYrnpErnYaQxlp1SavNFwnr7KjQSKR9aMLr7b9IMGzfgqJrKYu3Ii6T6G2nrz
LqOn8k0YUvGLnBr9kymH9RcTLYFXYbSKg8hj27c7He5XJgfVg+Dp07ELJQseuaRC7xS1mmKcFD4l
1hBvY9aDYYeUz7+mRqg8RVGlPRpZXX1TvKG6D2aWWv5/2buOJclxJPsvc16OUYvDXqhDpa5UF1pJ
aq359fsQOdYVAXIS1TPXPfShu9rKgxAOh+OJpsp8XFnUtxpKGXgrEDt8lxSh59oG+vg6g7y3D2Qe
1k9l32DXcelbly2jv3Aq5yiR1FrN0kW3pdjDbSDve3+KxPZ5wvXsZQxCwDDTTCwiZCWNP6JZAmVA
PVMfoyLqZzusqk6BE+2i2pKYFFBIiqT6sYKKuTmhTHxLOS76pkN18CGNm/IbaqOCdwokAUi41AFS
HWgtIazDtVA2x3nhcd1OC26XF0EHozZ9Mp7VVqx0oDc4XTVbbUyeO07jbiU4D4MUEg1vIoylFjzO
JH0BLQVDrEy94hvOIsl2wM4KjZNS8VpkBhDgdwVEEky5gCux2ceS6klBO9zCNkC39SriT6DGp7gg
NEkM8fJcxBGNHQH1cD0TwvAgRkOJ3yIEjS9GlfIUtTGaO2aHC5QT8y126P93/bp59+N//wEk52dd
v9v8a3HZ7Tv/7x/dPsX4J9p2aNkRTLwE2Dr+oo9un4IOHuq2Lvrff4jqP5EYFOh1gTNNpNbwNPCv
5p6g/vNsRooWNHovsIKQ/k5zj7Tufr8OoEWIh1v0fEH3INKsK7ZHpnE5V0iRYnPlbWXARg7FysWH
3338XZfistetZRIBDUW8gZ8dKPFBVGu5jkQ143D3tOV5wesw7pWpbrap9LHU/q2G7VYYpBEAFggs
ZmUfkeJe00lTENtiWVq8CHJgqJpyynI2oRrz588hlFR4p6Bni7GjPmeYeiXC/Vu2iZgCBxr7cgi9
fCc5s/83dWRXsWjKGupDueEgimVnO6U0NT90cgumvFa9m4/FvrBYrwDUE+5HQLygotus4NlyBSiX
hAIaBuAT261D+DaZDXqgr+8kr91le0KliF1mTALAuF6BcEi6iEm9HQ0t1HLFFB+pPar73luAcg13
9W45sdGJFD5z/X3U202yBGGVN5JkA3KyK1wcppa0mBN4IoUz+jxLflQkD3irbyPS+iC2Q3yDZp3n
hpK0cK3KbDh4xngW661ONGEKWQxe7sd4Y4QqJKhLKPzQyguh+g3fUlC3Z6Kmbsc2SyJqc34l7HRg
J86/iQbDyJE2Txn24tw1bjPBEC9rvi3aPJijKOyFEHpnSZI94yAcTn2jO+oc/OCy7raIOF9ecAZV
scJCIFKiKmRSgGWDShYAs6CkriSlhMKIy7mWoWUAqesFiy6csbOgVnKD9uBRtKGY+aL90CJ0uW3W
CzBFSv0IfhYNAnhgQ3ygNup6ERpRwhaLcje5iw1LU3A9hTkLkJiRLUNO2BC9BK6Tg5VlfojHN0D2
rc9zpEgW+fVCAaxFBO0OgL4NeQJ97KBKKuk5VC1DH/wHYufji17gAby72LgQ2YENFWdU6G/YhABU
IAk8tT/gYI/n1ZktEL/Opte/hxwbFy8+nKpEkLPA7yFGOejmPAfo0zm6PbrZQ/cAIcnhBLYdYxQo
UPi/JuNiFMivuohqLD2mHvpmtnQLHfLn2gqd2IpjU4OES2VlXuyyXuC3xx3UINDzN6QG+DSBzhiZ
/rQpoQUBtYEl8CuFxw1edz+f49WQEo1jPPfjxAewf4V4x/Oq0BR4BrSnRTCFMT+UJW8NMcuSbb2d
SBysIYjhoNhesfGNMuXgnQ1dws5eXtUZTVYTIg1EJBv/yYF0IsApfAPUW2r/wQmyqieo6NTCaaKu
F4CEhP+VAzE1J/exne87f7IEq9rrL+wZXC8aRCQkTbJ/ISRNw3/0UIbmRYmIH0r5OYizgR0f22MD
IkHh1Q4L1rc+RbBWQNuFH60BzJF8pvZeLFM4VaHDlsDjK33moX3bevpdahFIcXXPTg3MaNSIKmEd
iCJu2rZ+muxztB3SNaLJB7bC7jof4ttUiAChBNDhQkePppLGYzHF5/njh6+VHOFN9StuvoPuo7Xr
pN7o6q/pfKikN64HkDb6Ott/VBasjk6yIaHyANMP2SDl1nUuCPogQFM51mz+XtwPoMJwlvojekZN
5yZ7445j7M6tYYZgC9p7KhSowRek6rrCqPpy4qF2muyKJ6iVnUixRRikwtfO6xmU361NehmNxspN
/FAIAdyi/7VoBSRXkTMNp9sLIIfZ8Z1iQbre434sLJU8ZmhqYNVI4auoPoeeLaLdjDR7P+I5Toeb
lx3ueSg4c3sIcptgl/Ms0ixrnMmd5zLHVyXkXCUJ45zt+NqSsVuhU/MICMCNaDYn5l7dWEZXA03+
/GKvSmWRhCXUtc4VrWxl4BnFnmZNFjGPBv724fMk/28+T4H8IKiMa3SQoixRiRb/Yjc28Y5MnfTU
uiqELUg0lqQGpceAAxM5CPwNycAWwUsnnYkSpQZcogTZQPYEV7Zypz8RKQ3Jk93we8is1TeS+1U4
KhVp8HWbgG5UbS2X7jk9PLbF8s4YwM0YoFGoKvCw0A+k9iEacJkS9Ti+WkdyUSQ7YL5hT3TYFYHZ
Wd1PGV3l3edBGTFpaqaEhnup4y3cnnR516IPH5QyK79sHP+4+/71XRq17Qw+4/Oh0Ce7/pWrplpb
BlDoOEJ2APF/zSETgsIyZhaW2yvkIiy13Rp5nEY+RlgldCRgyezliQhMtHYvkeLabDyWZgKF5vzX
orwISW25Gk5Ug0BKgOlVeYUUH1GG/8ZZZBsoe/7YEHmXP/jSVSlH9sJFWGpx5jgleW2CdAdayYuj
SalVwbZALcWd1ETvhgz13woQmncl0o7x9CyNyQ06vq0u3NTV68AxltTmwEsQ8iSGVXABprdmWUCG
Zg5ESKPewqkKRDxcbALsTfQoBasE9Y5VylLU0Y9xv4xIDUCVxTXwPHiMBsP+XswelVcj+Cpwe97J
XPVtMGWzem6rN9hZaTYneIHm8zi6QyaWkLL5Wf8QqozvxGbuQeAlP2SwFbcAa7Z3tb3os47RrX17
+cVkSVwkdw3teuhwI1AkJW6m984UsQ7qjfMDvbrf00h1DIQmAYM8l2ZbA7omEnH9a/qHZkTbRwUi
Q6qcQOsehNiHIrMZ4kFcLh5kmUV72Kpxr34FRbQYIHw1dVOg2vweSNAo8AAH9aZD62peEd1/3ElZ
V+Oto+wqKJWJp2UxUAjGk93OJm/BJMwCYAn4sPfxOHzJTqxGEOXBvFo2MkWQH8faWIJemG08HLlZ
tLyDq/saZOhMg7mlDHBEDl6yZTa56m6RX2Q8kIe6W83PRYO5RxU6pO5gwF6dMNZSwCQEmP9Nmd/z
i1PxzBs7SZxXN3akm4uFQZP95AjvyUg5sw31aLu8WY7Qd4UdSzhbOmxef+AQqVuTUG7xXr3DlYur
DoN8WAo7d9v/cpHKVJJf2qjCEzx+i3oqdsPtYkb2gK6W8OsPV8bWpgAEGjoN59YxTRDPammo8SqD
+6QLDrpb2OE7IEWm4ZFLZewaT58fz+cWMT3WoG+hJQlWJfF+vd7nUocVMOU4xIitxCRbQfgkAr2S
Hbj0oQtvSki8CCb6sCfSTKsNv29PofSgjY5WeqkEsJcp/BJtEfbFhTmd2BmP7ITPfh+1PQGKGJew
x+/j98E+3Xf+x/WMJRC3eaZcjgO1I0F67niuxrijuHS7nWDGTnya9gIcp0hXqP17vAyyI3Hxwi0Q
ww7BOEjrXo/7WMrxWAmhinbp7MQhlrN+B9J848w2DBHhEjh5lRW68cvn871O6wJ82M+vHxD+4umr
n1AC3hMn3Ggr3PgyDxk8Cru/Z0t7/jSI3qK+xBWTvI5R5ViLt1hAq0PFznvNSY1fc4MzeQjMz79k
Y8YEIKahYgUumaat7BRSgDgKuFvAxBFZIom8RnG0c9u5BcjO6xc32zOvPGQ3XK9GAddXmA5AVwyj
SNM3JQil8b0BUZHW6Y65Ke0mzF7uQxbJDo+Sx92LbuazFZE36o/ruFT9IaGM1jgVcWtncZVX3qlu
I1u1gRR0SSe1MyXAfExtr7rFfWyXBzhWWYzhXhfZggxLLJDdIF8GjwJqVgUA1A1ZAniGkD1FUCYE
X5ahERlbPQrs4T17n31W3bVxTl4HpbIvSERNIvP47uKYPaX+coDbmAnHiT8TR9vYHFefSFXXhVpg
z9b4xCYu7Kj9vgA8yBjF9dF2/UHURC6VKDVtwo9ItwDaP8CpPLENNLgEB5CaP3gBYsWj0oxYlHLX
6+d48giV1Nojz1zGDAc/+cgWdaNYX+e9fzWEVNmoxvKShSMmrMMdvXkCzEtzg8oNHQ5ORaONFuny
1QB9yKsgjs6kK7K+ljrMtBToXyXE1wKl+FS94YJry+bgAAPQeWxBmfWt6HouqaOpzeagLRsslxBM
bjkB+Ytgu5behUKQ+fm6Ya1M6nRKu36cRQB37WE27DC7gZW083mErXR6OXP0RT2uOr7LABpC0TVb
KIStTDuRBhLKYCebdtk7q7RiJBT61l6kCUDYBdnbzeAusx93rV0wLdUYS0Ijf35xj8lrTcmrBVGS
XeDl8FHjb4l9pWhGTgDNR8Ygsr6JyiBzEgLC1SIaQF94YQIY2+t/ElcpsvgB8CVCihHDO4u152jn
tkgKAjyznffc6FRvFVqszS24c/C5cIb9YuGyGDvDfeSENmt4N3raV3tAo/KLnBmzMZCDSfaU1/Qh
2Eu2wNn1iXPA3HDSJwnVU/qYOYBezo9/cDBS9ClSRl2tWirfZL0BR1yyiFqnfRa9GXKf1Y/0odWt
aacg2wE0NFiaN/evqqse4P/GmnGyyemK4OJYpOt1KZpTo4TRjR1nJulKdo8xytTgDt5YKOVKu/Lm
Y2nnt+z0s66MyadDHBG2LNBeoMEfVQbNpcKYyNCHvnQg3jekf8/apmtUxnmI/4ojUXfHIgScSQyQ
5tC9vxO/JOcmaOTPj5HDHM3tlPo7FlVkaLFS5QXZP52t7rO36ZF7SdwUbwWiOz6BxH8At4k9h+Rv
Xc/h76hUjoB+8MyjNfpR2mAJ+6knm7rJ7RuPWUFuZ/LfsagM0XWwO1s+YgGZjOdnMAHIU2y5G25S
e/bHA/M6vb1Ef4ckP+kiBS4lkKq8goUigQQOoG//tb/R/HJfolkf3aSWAPVEk3jsdo6yB4shtgav
w4Nw+7J8BUSAXUWzxptKGsKwTN2s4wclu9+y38Hrn5zR2wn597dT+UEtByWJCeQ7KOpjCFGUODHQ
yqrc/yTxQ2eWQKSge0Pfq+YZgqwzgJPnt5DirbYCO38nhXlvc95429Rm4bEmdnNeL2JSy7Zq25RP
R6AYwEKL9zF4Wo0kfsXbCYDDgWJLUf0g8WFqMj51OyxE2KC8AlCFRBdZ7RRFORDPeGUCETy+mZ0W
cA48JeSg9S9W+qN6no8dpKaAiPcZsTenU/odm/y2i6Wcjm2TGco5P+he+SA6LTaPvBsQt9+V7nBi
KyZvblgZ2iiEB4xcSy1Wver7UZk1XAoqCDLrCQBGb59/1eZHXUSg1ihnzG2i6LiTA6e9j+PMSgOY
Jao946hihaHmLR/EBTh4LJcIgmhV3TiTAvEhkTFFrCj0DKXt0IUxhmtRv2vDDWg5Zjn9/HzANnq2
OPpkQK0AK4LEA439ksOUlzNVHz+u/m8L6IfuAjPU+BjFVgjPm6/ygZW5t9fB75hUFi31CFcbKcBB
Xyg/ckk+DWO/+/y7Nk+/i88iY3uxupWyLYS5gV4NB0WhXODNCuILXGCC8su6h7K+hlpzYwwnu05H
KILsaFrwsT1ceXHUAsYCYEfni8MfiMWxPpBagkGUAPfdYaULmbgDGfB+korh0Km9jN578vzfjSa1
EgOVy6aew4TVeEMIutNspKdKbk913DHmjbkeSal2MXGGWkUdP2M9gmkjZO4YurkTOvxd55SDWaQ7
yeofuy//5YqkLYuyCmDdKsYcwobTbsA87JlKvtu7+a9FT7fyKl0FJp4sk9jQLQhXqPyxSjTGicJY
izp1jrVg28rdYCAxtaHVQ7S0Tu3Pl8J2Dft7ZxHI9+UEVZpS18GMbit5USDNq3Bf+LwrOVjrjAS4
2bOCabwA+RLoY6+0UNVMhXUsh0VOHEBiYLQmP3INCy8VtojbARM5sDVHOrReoXMDSTSFbszNy1RB
2QDWbDNXGvYwyt90LbkRO9A9Ph/FrXm6DETN02JUBTfzaCOJxrTjy+BbLBasmmYrQ1zGoCZKjdKw
SXV8TDLpp7T70RiVpQmnqhLczz9mDQvFtYYgYmXIAUMVmL4+4dTlhLZDEZodm6NsJa/DkUwYuG43
2e38ZTnoNoEoNQ8goNag2OJdXX5IXekr+9qzObDEzlGXAOiHWtH16gyHpqkNCT8lT0sQ+NtDKy8M
gd7N9g5klv+KQU1eEoBCxMmYvIAb79Mx4HfjDG3IPM1rkKCj7yDDeNzMHfoxAJOzum/qxS+5GpK6
enf3+dAzfws1ydqo6ZGYNoDdvfO4A8k/I1t7qO0FCNzpJ/uivJmeL7+djP9Fem5bOar7EvEgjHIT
PI+4w+ZW9E02s5vaLSHv8MBaxpt7UodaKY9/CJ7xOmIe8e1UB4Vq5zHeUZvTsgx7JYwZG3Ir1YBI
cPaDB/h1Jc+WyuBgQ8ZDtePZ+C4Zrd8ny4Gb233TCQ+iMdhqwD/okXArpgWkWabHWMtZHJSNHYvf
AFFmSBtB9Z3+1Lg3Iigy4FPBrDNnjrfaanKb6KmYK8bnwvsBw3Z5UceDEp6TCJAb1fjaJj4dIaEA
0rpsyX1fiIKNMYY/eRHDLfaYROkw3kN6AYdh1jkcZ3NdaUKfEsLCcVy+JUudxMcxFKrCbPJB1dyo
DjgJRuXNXBBey9iA6Qk6T5/uUx5lV2rC94Lr97UCfzlQYZU0yJGWpCm24PjVTY/8GCX5cchTA/oG
SbpEfpsm2vgSSZVm3A1RVWq+mgqV9GWKkzYpdh2q2sCVwjAFHyguY7PLOiU6LqESvCxBU4TPCQDO
sSUWoLw9CvIwJn4gyy1edAIxMhw+WozelceFQ7dLbZcXPRDbGGr+WqvpvTkN0Rz05hwo2pSZAQfj
4F9Z2fRg04pSxUMzYlIUAO1HWdpBAwVu2QocJQtLVaUBxqVDqEBDZFSHzu+kPgm8KgvAp2zi1sOt
oa0dVAKq8IKGN5eZmcCXDxNETvdx2MYvjRAYCgy4awgB82kKevmiL5F4wH+NeQIy45rpHr6H9Rdl
SCF0NNeTNMKGt5mikzrKMYQgwqT1Rb4fv6VLl+IiOaW9cRsUORjtcjAVkhMDPju6RtwX+y6YlMgS
JC5+q9ICMiJFBJ9sU0sV5ShPenNTBVL8PpfhcijTUn6OpRriNgpEcTJtqXg3XLhlP8dC7UicWLws
8AgFrT8v5MnsZGN4LIQ+GX2gfha8XAahoe6GeK7yu7CJ5ckbFqNQ7qRFE/v3uMDfAgfyWstOeh1C
Jr9olmmEH9wwD895EQ5CZ2VqHjff+ayCt/Go9NmPpR+KZDJDtc/GkyanSR1bGFVBuVWUOOkhJpTy
Sn7X5OUIoqakNJk/jznEso0UdxBzAatRux0iCJz7MPkhz/DDnDSZrWfB0kMYsp11zcfKiITa5Dmo
JFnC0mTlQYXIDxyJQTbVXyXsVeFBy4zmZ9on8pOch+l7E2WQrSmFBMoemjjdDuOUa8DllANYEjXM
HD30mrPCLzBzgCiP/ZB0v5KlqKV7Qa5LxGlwk/2S82qahy7EGvPuqWkgEBCJ0ZSCCF1ouW42fQE1
bLDJ0pR7HnvoqnhxFaZTCYrcjNUBTQsjsxdBSarTDBzkYg6TBlmpAIz3+FaMMqg2wX5i6GDKsajD
sTFqzRPAvhG8QTKWt65fcgUv3HO3uB1I5DCP4TgJbsBQjU2gYblEhRt2bVdWZqIq9WwbYQMtxgxq
T4ETp70CGSKuVdpnqF0NwPbVWhM9ZkFVqD7SnZacJjwT7tRJ0ttXLZc7yGA1cQkGaRFFsLufu1md
vxhpn4WPKXiI4ReBqzrw/9qEA9d+GIfRDwdDgXiIxk/Bt0GvdVClOKPX+NswDDlt16Rh370quViB
I5Z3ZQ4yUz5PZeq0vdEslTXNaibhOaPiDAGaXzM4rpqpaVUAMpuBZ5xKAvwu6sbxGPaDKob1vpbE
Wsx7uy+yLASqJ65bu53yqgK+NQgqPrT+R14UI1aBQrXVKK5h7BrpaBWUXJKUkK5KlpPAcc2Xz4uB
swr6dU7XNfhpAGCrGZg0nbo7xXMgqMFgAFbjjpbyfcYjPjhdZ/ZWbhkPsTW7kkWea0SzsuLbwPn7
8eFTD+MCmAEDEE838KGYARexEH4hoATdD7Ce+DWje7cfPcHPv4Sn/AiJtFk0ixvhOfPhJQ1wFgue
JdMFoIBfcPkbqKuqaMxSWwn4DUIUDmad1LcJKFlpLT3ViQRj98Gfm9nVje5WhjSDWabVEa/IO1Xr
arM1itSp2iLcGXMMlZB8OChT6Bbc8ljr2i0H9Ya2jY9LX76BlP5NDpqntJBPuDl6SqAf0JCGLFbU
30WSBAGA8SmLlXejDwRnNISfyxzLptx3eyOW7kCMvhMj2efi2s/mYlen0p0KyNDnE7IqajAYkMWD
kxGxtoKwNLUghiSM5rYaQdE7hTexT2DlxYE78eARxkxk56oW/YgGRg9ht4qgqF9XapPA54mMvG7D
HcdTXMHXbehsop9I8FbcjsnDInU2vdzBOgalBtEgZkIqx4taFJpu2LgY/HPjBV+HpotyU9vpXQlO
wsKotNf1Esw1L4KRP78ItkDdAOIzdWwXybGdoLHAeV3fmVXOAjSyAlGj2Hec3EhaEdsDFrIK1aQk
+qaJOD1MNLWS8hi1qL4YO3djoRgK3Eoxd5DVBAKZWiiVqKkg9hmGNbySlzeYO1jSA4GHDSc2e2fV
QsBL22U0mjA8GRD5a3ADt+Z9s1MRLT0ZJ85rrIj9QEIuQNeL5DoWdSHMWogbgJkAYIhV7BY7x6Fk
Vv70i1BXU7s/aH/PI0qDQDYCSjCxE5CHRWABrxcKtOw0LgwRsLP1+8CLLOUQ7MjjRdaasv+fjSYB
iAFHZWAXgFR+HVCUMq6Q+SyyZYSr3OCufYXxMZ7lsemePk8oZBlQg6mBgi9DQRpkDpjUXIcapC7P
cMiHOGCIeT2hWUGM6O+/7AHLh4ET4awMijx6C1QcUej5epLhy0IAUtEbMWHrQCYTkEm6M7OVyQZY
LZNzRDTCcdOEUDyN3YyNru6zWTAs0RvB6CjcCAQcvIXsRbfzDMDAPh/IFcX54wt/x6OOKQ3eUE2e
84aV7HqnehJs45C5xDipcfC4aEmpyfvMJ2GSEK+n7zqHUUGVXNbThEcOS44VdASBy8Qx+V7b+c7w
dD/ZazbEuFiphaz3z4JSc6npKbCgoMghS/PW/CzvCcWgtBroETQOwbuJ9vST/VS76lSQ0whuWEhn
UOLXRfpho1HaUOlxp7DVk7xv7lqLUI6GfW+TVST7f4BfoAEUdESqN1KhGg1ElWRudzgSEy7UER7Z
8qwiZ/OkhQwGJPmxHYl07vU+rNUA51GGMRU9eS/CkRWgMGe8U03RLd35W81arVtfRvyoIMABXjCc
6K7jzZCcUjg5Q9vOq2967HvB0/bdnxwNq32IWSPfZAC1TVIala5h3F42EHEikUI/eSWIBWLUZuw7
j8ecsZpLK+kDzBkSGWokgn4h/3L9ZVmR5Foi4+KfdUtlo4J/C4r+mxJCGK/TXVT2dh0vT7WEh3x9
/C6pnQ8J3UMCiWAIWVpNqwO8qQ6eNKLBmZSQDxv24NM4QwtVWx1K40MlsjBKG5NBci/a0wAE8ysb
TLgNjyksqpHv0WNtzXgfeoon2qnLBFaTj6e27lUkKl8kYdbNvZxE2Lo6pkP7BjzOgSQNqObtMjyS
2LON68S7kZjJTxYeaqMmIVPz+zupqZmrIMZFHt85ud2RPDTUFmeNd5pX2vxBYZR3W+niMppKRv2i
vqukRE0SA9H6BmcOoZEAneNNe1gX3/JnEzJWOt4o9CCKrRBbDTyFr3AOwK/WVZtDCkbiiRT9t4GD
dMNcmmLL8sPeWjFns2QgjtGfovuKaInDAiWfyKaKHxQ/x/Ytn/4EIrJV2RHJGR7/EDg+vZ16Q0/H
rEOkjxWDg/vwfbHyu85jYqnWmcKQ0UIkdsGggK9yILhbRibgco8cSCj8hLYG1y5EIxVJfxAfGCf2
+raBeCjvzlr36JhSdd1cL+Iw5QuHug7tx6ePElnxxh1KZCYeZQUG/ACjAZQPrSPAYHjyay6WY5O0
aAVDMBJTBofD7qn3hG/tfWTDN8QZnNBS/fpJgHdlfNt4/9EBQ04XkZi2KqqyRqiXQq4LM1w/i6Pk
ujUCD+Z3eBAdIzO3mYSRraHViPYS2hZnH+vrj627sAFxrCYfOx1reKrm1oTCCzWsP/rMw5MVjTqm
W3mqVKVHNMX8gI0JeJ/6rniSA3vf3X+waqD0ZECMCfSKlfsyXjW5XMGJYH0ka+0luFNAa00eOi/5
yUxi61rLwAMCzNAQEm0g+pxOpakYIjTGLeVWcEUreAYqDo7o8g6kShh3m6oL6RYIGjMNFTfSJ6YO
hTPsbSAYtqJ4y1AL6ZIJpOcRRhCDre9TJ3vUdy2qrf5HarOhlBuzqOCtERdWiGeue03QGOSWMYvR
QXrX9yRZB3eEOzo4zQMbZrc+CCGhQSzs4D0oQE6Lqn+GlOf4qU3JLHY76YB2jyc47DDrWwHujrhY
QXyFeAWt7ldzBH+5DtchONqXN83tcJe4BOw/u43TApNVweSGDdlcn0O4sMJyFHoSqg7Ta+rj5raE
KUGjkNs4Fs1+sSHhf0qQaSA47XVf5x14ax5zF9LAxfM1GY4NuCqDeox34+s9L5SdgbiQISamvA0o
OKnFnSK/OWUeq6OyQnXTsagdX0gjRFpJrPqXrgBaHB92gw6+DWEfqq9CZFXmEQ3Je6CtXxj7f330
ksH9/ZnU4KZxm6F5Q9SWd0TEInuErAPWTnrLTKKr85C6wVLlUjJjOKcEN9hkN0CMCa9QLsQWjxO8
aot9f2CJEazLs+t4dMGEzmoBuiNusIQzVt+g8YAsAx9ZCGRUFqsUJcN0VYmSYDAXgQEo7gVQ4rpe
LRAd1kGzRUNgjBqIiYK8LJot/8CYrK0hBF0UqxFgE6Kbdx0llwsZjh8DohilmUkwWXpaUneO4Xw2
1Ba8eg5CjDtkJvtVBXpApoFEyxIIXGdSfOrlj6CK7qmOpinsR8MiLFnBru8hP4Ls9mO56e3Irx9T
ece6Ba3LNsTEqzd6Hzg0yHF1/eHlBAl7NeoN5De06/Ga5iAbuKor/azYwgvkA+i5hImmQMSsdHEl
pKaPkMbtp9ywiHpfjPtEh+7YCaBX6YYcF4olHsIf5HicczN7ZUzxKu3AO1YCQBTdaUkFA48q84Wi
1GS1XLSPtPMYuR3WbOQPX9iNOfowhh8NumQ6+NcyGtQ4Ga8HFa/rkho2kWYHg2bN+nwwSs3r1MqC
gNptIDCBWSSLXY4rHY9avUUxVanYIV71XcUdBibVLyTFSS3w92BUpQmEEcPCZF1jVguWjkstWIgU
TXWlZBpq/tGBJwEaui45PmrQNtqdMJkcW7th41uxeHScxWjKowSgxjYvEkEDYYNQuxETRY7wTSsR
k5iei6YAygE0fhnpYfW8hg+9Cko9AUCNXFigwaLa0S7+KrgDRJNNI4AmOu5TADVA+y22YT3bVk7x
Jfka+X90w2J9OTXastbzUqymmm348df5meDFiQdccMu9/5lXNuX8jK4P+WzUlci6UBRdeS9PZSIW
Bh7u7Xk/2FDpsPHNoWzGeKCGFBTh0xv3RF2rsrgnIbQnlov26qTBD4C/KwBXKhRa1w2PrskgxQxd
YlwPuh3esCBjFpamimVdQM6UKYe5sW+vwlEjPMRyVdZNuNg1OvaxvFfEwYRjgVvnvNVHzP4ofbSh
34xbHumsARi/ppFnJScNAwprXLUmmJ/rQLu4XGtypVPboEBD8BMOOQ0H4SuXkQtXS4mKTErsizsm
IIdSzUNw8rxxjeCLiip6gFqHAvMJR+ycAURP1lGzutiSz8UBB00G9K/U1RUFbyMyPG/Ok1nt5F8w
vpid8kF2EtjZmN979PhDKz9C1zp/U1/iR2a2og8AOj61iaGTp2q1FmoAsAVeDeJOM9tE9i84zL5a
2Iwhpm8p52gqjlZAEQ0kKqrK1adlCJQKUtfkSRRNChem9o5uEkUbdtNgtXDJ0F4EI/N9MZ+pAjB/
C8suWzHua0h5zadcmmx4KKhixbrXbq0dPLrCvw15AS9P1GGDJ2fAeKb4QxmOdPTBU9RMA4plZALL
x+IL1FAYg0mXZ2QwL2NSG3MBFCZcSMzGnh3ySBm+D3516BwikgZBeuZa3Zo9lIMSfOWAZ4Daw/WA
6n0ALIgCcb94VhyYppsShCr7gLeUdrGDHkJ0QWsG8VEED2qoXCP43o83s4CWdZ86QhdZIXebGPDw
kaDdLkPPcgZ1c/j5+bBs5Q/ALVR0F2AgrdK1m9BKY1ygW2Qb4o9qAdKu8NSZ9ai5Nd0XQQyqbEpm
MeCMBPpCRO6sGL35ndwuiCJxOVjtXZQB/c0a/tW1jcy3rsGwFpxM9DTWb3JF0MPGUkPeRz/WMx74
53NXVjbBrdjDIgwI3NgUvsRuBVHCwfp8XFeoZjo8tdw4NDT6VET4s0oDHukMt/akQ3ivOIOfvqen
+U18JAp96MB5pV+ccpeP3frbH4wEfUWnfwpdn/MGJ9YCdnb3vXF1j3dm2RRai5y+gIDdAFYNBxUf
oDbmNX174v+aA/qWV+pyhpSC1ZVCgfEZ03A/q3hJi3i8AEQ+ijvtD0Dc65LjeuZpHP6UtdkgpRh6
KZCfS5V4Wx3EGpI9anQs4IUXGrqPX+aKWnEPixNPBJ+sT4HaCm/ECf40w/wYAGguFIpbDiz8N2tI
qGMTpnl5iH76DIYKX97VihKdqpKPC0a6I3N6Vc6TMSA8BHTSgd2hXXezKg1imcecl/NtNkOjdrrR
iZkTLA71Bro2qDS72PA/X/Sb33YRlPz5xRESjWGqQq4F5dxcWEZxj5PD+TzC9txehCD57CJEprVJ
IhCpssmF6R3UJqEMDesf0eFHJ7jLDjMEPCDP9CgW90F+33J/oEG3TpnwMkYxC6wGmIgaLT3Tt0BI
EudJG8o7ziDDezGDkIGUMT51PZgIg9dSQQMrAsc/dXzg6SxUh7qClmKVmBH0togv0eejufUlQEzD
ogHNyfXzZV0UupiS4rGVE7hI9VYG160kfPo8ynopwr3wdxQ6+0fzkBdqeabhgB7vI/vtVFf0mSAM
klGvl/x1HGrAwrzWxTwDzWyWhVpzw7HqtLsp6uvoLq2iDK5k41xxXyS1qapjkZZV59Z1KryXMM7q
Tj2gTcahV6Dv42DvAPqrLylsMMMQPn2W1nWN7hVzmoNCUIuwxPt8jFZv8qAm4EEWRQLs6wUeo3W9
rnuASpW0AYFgcEOYkpk1dOg0h5NdKI08RHtisMQ4oTYm/yoiVcpWbQfBhCBV7WwczSwuHCCXLQ7E
7P/yy6harwZNmNdGScE5bHzvH2ByZstPBEfR34EEzizR14fd9UBS566SdEj+OT6rEuFytIwWgP8v
xRw7shS6jE+j27OYNAhJo+sF9jWAInSFN/dcG4EkBcbFrr6BJNpBhWT9uON9FsFw1WL7iIQXS9iM
wPbYoNY2l2ViJ5N7DxROYREERNP41ruTk/7AayUjizODiddrkRurZBh6JLjWie5Gb/Jhxn3GorAV
H9aXDjKCv7+LuuHks96k8HPEdxEOlFAvsalr6T6v1HsNbAu1jVnSu1tZ4jIidUYFdWBkaFiQdkBy
9wEmQkPgvnUTN7fIkEYHVCcuDPeEN8ZyIZNEJygCutEgkQ92IH0mlxWXGHwLUPf/kfZd25Ui2ba/
cka90wdv7jjVD9jttOVT5oUhl0BgAgLP198Zyupb2rCHyDr3rauV0iIgzIq1phn89KYNeKNSxYRh
Rxas1fPPHR5fQ81GqUUEUHUZWQbQMG5GH6HZv3I8faJ/vxvNbMcySphOyz0+HWyQ28y2ClveSQcJ
MlrpxbDpnyF64xgXIVoIoIE7BPWAMnhpt3CauBYC4gHnu3bNWN7wMJlwh1XNTyLhHMoopHAmG/ig
VdixMZsXm2JoelHFoYfBg+IPIGorn5QvhcVLQLMUEu4AU+EOdbpUGiHucPNASA5PE39UHBUXuryO
mDHnN5bmufVi4i+KsBwFmGDebaMD3BV7BhHG2qtyF3beqjOA4vPwVjLMJOSubvPRgLeEGbyGz1+0
F/kehBMKqt8yjJ0+HeG/pl60VLnhtMoreZM/oM8nsAA84WiH/wdZV6huUCSO13u15+by17izg6qJ
sqLrZAhX84tcOwXtPbkMt9AYhB5WJLpwuWUfqx/2zOkIeT0VSA1g31VkracftprSJtJDMBV5573K
PPED3JI84CQI2S0He/jQhv+NURBeMvBrsEyEyDO+rzrb6CH0m+atjrjMlXzzB1fA4ShZDdfU1Rvy
mckryTKobrggqios70/HmIz5oNWmxhOmxzT+SWughwzLTsPMBiXHZsoVG72UXSqqZseVtbZcz2yH
J+Fn37XLotSkQ6y78jW+rSPtk4v0s2/U/HOFfP5avw51/jmjPqrqBJIbEKYe/frI2QXMK/bxMbuh
OENXD+wzachJwFkaIk1KiV49vqMYmNcR0BNbbPg+gfHfVXowAiEod1xVdPWlnklJNBhaWKjkILvT
59jOJgOKtJB7SJjEJS5JJe75Q9rAG1emnmAlbmYa/sjUx7jVf8AWtVvbEM/swUBf6sAcoSmI2tds
TqkFqNVAF/KqsI5KQ+aO3BL6sxhN4QKrwI5lbR6fOdE1NMoA1MWNFwK6sxxCMqqmhHNmDyt26kxJ
4/VF96xUEjxGp0R2VSncGjq7/n7nP7M/nASdHbBD0oS4GUCPQat3AoiVQvqg1rf/fzFm79LQwdxN
MrzLAQ6HPe1g/Gpeqk3vfB9moWWPxXEyltlChClrmuNSO2BjN4P2xnolQFC59XW4BfsT7E7kRmAD
5KW7isI7s7WfRJ4vyxgjG2HIidnSudxnjppeTxSbm/ioPiC7mWRbUD5cmaVnPp4uarDj4nB9XiKc
b3ym0kCRBDMmvE1yYmcN9PqhkPn9e1XObHAQ7AAuRgJ6SwcQ7jQM7laVANO03rVuwQcb24M07if4
WimfcMMECi+NLXhQy8dlSLaJJ7/S2+oSFV9hp2R2gX9Q+2giaT/qS3Gz9u7PvHp0sCGkBMACxyvM
3kHRhKol17gnRfEdTZ47QFq+H/75Ky2AAZJlKpxJNhs+CQ1mhAkkori9VvfOCR8QHXXg9etBUGd9
jz+z9cHU5+94sy03ZfLYmEqFa0uFmmoW2uD9O7kwwsP+rp0GO8N+2KG72q+VUVZHOssC1ZqMagYP
CtwDybv4KcyXocOY35GNvBH+OeACCxbQVY65AFYO+KBZPJozJpjjZ7EA6qqgChiObpdH6q9LNpxb
KmiSgx8H/zrO+T+dwxlNlGYEMNEt+iMo6Z5I0Cvp/JWpcm6lfI3CM5UvVT21gqyh2eKk6OkbWOFV
+zRAab43gkm7tVTmRirEM8ltmb6tBD6TAulfA8/ODhmlYqETEFi/mHzZg5LyNtlODqd3/QZWjv+1
2W3hJNrs0JisLmKyhWjJzwEZ9C+Bw5qAm1TccIHKtTV+5mQ8iTc7QNIBPCKxw8fTq6sU3nu2lcjP
YQt3RrO4Fa1reIa8f/9C+cz7boSzo4RWXUPrJkEZC1XZoog2WtZ7/Vhd9FXrxUWiOFNhoPXSJo/f
B17iSLAmQNVBoZHbyepz4lxShqpQCLKGy7X2KHuAPt4k0UYFy0DyWAD/etAtV20dz6wOqMaDHovr
HxRd5gsxrwaQ0Zu+cQXjtclgatzCJLtd+4wrUeY+WlLfS31RJJpbC2wr5ZU7iEPvMCEU1jKBMxPm
63i02WpHJaZMkqFhLotfOEdEsmAEnhfOmOFoNjL46ZR2aoBUZ+S7VH2j4i0zS5tpD4Zw0XYfQgWP
50heOa3Pba8wr5LBTYRhG9wYZtudbCVqFht9h4OEXxS0DVwMnzizxwrAVxLXMUlndgUEBGBF4/om
i2Is7OJVGmoQtOeWAIpLA/ja26FPt5VfOpZrxatSjmcjWigkgiAApap5aahWBchnQDUDnX4l8vQd
39R1VwpxyYUrZLCWAJ05/LnCEXIf9DGA1Z9te4rSyqGcwxC5k44MyissNlc+2sLoBGcUP/ZBwgEg
EteR2VRSpnQIJzVq3O5xonZSo5AO3xBXgQQX2FCegk32evCg6uFmjubipe6o7P6mlceZt3vyLPzn
X44XaLtw6WmZgezBDhosqRhwKvTAq1LWdg2Sc/bdfhn47N0i4zOsRoXpgly/DZFsj8qqmezaePgj
fBkPaCYQISnw+eQgB3QWXpAb0548YkMXc9U99tzyO3l7s1OEUCHJzB5vL/nRe5yYz22ucMsC+RKa
PevovDOn5Em82RkitgQ6nwpe4Gfj3lEeLDhxIHHEAD0BWFZnuFo5O/hfPD21UNSC1AHaVEiJF/z1
sYY4lMjnKvxxqc1p0BFoJCoqBO2h9dHOxPUnW+dhLj/jSdg5mtSIK6bJsajyooTPtxkNBEkXa8OL
d426btu3zLI+6WLcNRVSVQstLOiZkLyBYCcEolx5p3rc6VJn2GJkyB2vLYMzBzKiafC8xh56phIg
h9jOpbxW8RnZVgGenBqHDned9J27PseBHpTdduVDLq8A3BADBAi0TbG/zSvAqMiITcoQM6zJVpXz
LYN/FURvJu0eiaytt6DnJYpsC8NaN+1M0+Q09GxNaiwliUwL/nIPcDL3My7jzA6f/WiYyKwMdLnJ
oMCD7RtzVuREttmaRKyphCMsf7lmutElQBsliMw3ngiEI7zMkb+uC/DyC9vpMsGntDQ4mYPriuUy
29LLoir7MRUV10QttNMMGwbKYAY99+IriVbyuYXRCmiNmKLA+PFaPrQBZ7tAkppVRSSYFnP8TLRP
LVcxd2plJ/IjfJCSHdsrQeeFqHgXuy4NlPHOwiIdL9al7ZcI0tmjzC+yitlBmByPgsPMzZ5yAMtB
rKlhmp2JAM6s9t+W+d7p0HmW9mV7N0tQSdV44F7hopNsxgFkk9SB34rkZBsISRXO5h+TXPjrBu3h
E2oIZMM8AZFJLUcULCa4UnM+ZBVwBHbfoQLE+YK5rzniRr/hLwDQ1n88mU9jz5YO0pRCDQk03eIt
h2MXPrCc+paDOUW3ui0cbd0Id7l+eEgwstDK4NCE2VSGSNqgWwWGm4Mf7hWu8fZLt7hzEg3jTd3f
6BWtxZxlIW1ZtaFR6Tk+q+QbPsyqdcc4tujwQ2wVIvdu6KUP37/aJej887P+Pc5ZMmLmptFaCsbZ
oJ0AhK5vKg+KO20+3RggEX5VeIKr9LbilQEDRcw1A7P1v3+IM/XF05c9+75CCYurCMTiz6VMj6go
biY4ZsZ+FHAOuADjbpSFpbXDYHncnYad7ZFVIiZJnWhok+1gtwPYgeVpQWgjS9qs+t0sL06nsWa7
1VSl8lCrBv+2EADRvCa0JXieHui1uTU8EcaQagNu4XCEqGC6fhycDQ/rMtgHYD4vqu5WTA2S8dXL
P3MML9KUHqT2A18Zj+INUOzK/f6BPsgXJuCn8Zoe7RlUFob/Jf5s+OgEA9UGhXqsYI4vLH1yidTC
IZfc48gIoLwJiyF2xAr3Vl/9MovCrZCnM9BXwpVmXmWVyl6cclPgu2WLQmNtS3teVM23HIixdhU/
c8yfRpvtzbkYWfCpVFCPxyKWncINt/rBCjIoYv0v+tkmwBGgqWicoq7N9+QMAn9IhnXV7UMo/m66
VtAqm0o6iTZ9yvqHStGJV+TCvpFjbCR4nhaKAY6eJbpuS9B23aByUawky4vDCW00lAMVReeM1gXJ
tM4HKQfl3HQrjUK5PlPAwMw7qHayIVzbOD6Fs08yDhnkHLi8KeDtidDymW3TSWMkJCcmrsWiSTcg
Buh+05n6RoKk3ju4tv1NESnDmz5JVuW3EaMEkoyshWQi08zEzow+3idjnARQMtWOhsr7YmFi7MW4
tHaa0mjHvDeU+0yl4wWEeTWsE5IZW0GL6jspawTQ9XLZgP2pmV8Veag+GayOHrK+0m/KsBwSW6uK
zhMGPUbgZjBvOqAuvaqfyCUdp/yHEVuKQ5TSvB6t0bht6EhRhBtT9tFDSBMGakqZHrMwr7bKUGmb
VJekt7pVlF1vRuAgxWgh4myAsuBGyuEc4ow67a+SMLZu8swMKQRVjTyou7GGJKNsjldEH7s7IWmw
1zfxdFCYqV1ANzwN2oTWEfztZagrmtChvYcwoXUXRhXwrvqkIYVEtu51VkMOI5uMe6p0+RMc1DMP
kPoOOq2ikgVU6s29ntT0SNtRRHRVHK4E9N+8plXMJ7MUs4+IkPYmTAXLDzO1DzRE8AikS71aYcJW
7TTtCOvw6LaTxuk4dSpgqaVJblQrH24SfYAasGTk9yZ04O6GiAjAKZvTXYIyxlbDvH8z+w7Hh2LG
mOtjfezaPIbbXiW2hR03IejbA6suQ1EkeyL1WQyCVUQe2yEy7oQyRLEoU9JjCizX1qwN/aBY8nDV
lEOcuUoFIeaR6tmNNJmGQ6N6vCoZjd+VxIAQXS/Xm76yKrclcnVh0bjeGBCUPYqpxDxijJB06xu1
yG3SpOpBVxLhCrhK4bZiplQ4aS0nF2pWVjvk1cCsyma8zWsxDqoxSbd1VIcbWaLkIiKsubXGBlga
LYEgpB2pab0d80xyQbJSjqYehV6t5pIrJVP32OdKAxvQKNzG0L3ZhlmV78rKGq4HA+97iK8wUA/+
oW18i8/MWBDlQ34bxalmExqVnSPIujh6etMZVQpp2KpocXYxHX0EoSzeejEu0D2uKhEmdUWvxjuR
DlF8aZKon/wxRGXJJhZdgwUs0iSseTC1NEODGCUm8CzblnFiG5Dw0UGgglSGAVwWe2X71ocEAb+J
8xLHWgf586Y932e+xpzt6pFg5WNdISa/bIQ7aaNvOUdfXvWuWN4lZqOb1TKHYhgbmMT8ipS902dz
OzimDRyfU16socAWFzaIIInI6WHMCST4wtoUvDG1hNwrGCiJ5Dep5BltZJuZCZxv4hhlFqwkesuz
AfHAVwVfiQuJzsEHEXQy06ToQLkonYmBRi7Z2isXl3oj0DLCPmCTCAaAa4fymRkDgQzUMVXFwq30
s4D15b6EhdVKWohh1qPsSOQxD3P7+5Hx/GU2P04izDJYyMwJbaoiAknvTeml0aH0GqrAF6zZCy7z
C/7JcODhhAV+A4T107tfC9thKNGOBkpRILhBtog6JW66uk8v//lrA5kZECMUnHH6LaBGZDIilPo7
0xWn6FEqYehLxuvv39uZ4QBfhIqaDIAR0Grze5Yi0WLSoX6KOkX9om2GDcppPuqGOzheOt/HWk52
ZIFcdQYCYDCimauVFqM8qhXUcFwhjJP7VopfmV4rx04fhsM06b3X6eEqbHuRfCIbwu0KLGLU7rHS
ZvcrNGQmUe5L09VQxUZplOe76mXr1lvoGARrQzz7OkF5R9vXQMdpMTvAtK9oKOKT1f1zbhcWYLn5
6AnoPLUMKtnvjawccrPz1sieyxWGpA8oAYAFUFuD4sbprIQqFNzSiGm6SLccndzQVFpZYUt0Ic8r
YWVlYp5AO2Ge7LJUlqKu1Uw3fC46GyMS74cNkNU/6JbXmusr6UJ8WKujnZszKDEBcMf10EBEPB2X
USVRrtPBdFtJDyq1CtoYAOSmcrC3+SZdZa8sStt8kBbQIFgQIKbN0X1Vlw2Ek8+hqKv4aK1twm3q
aEF25N7WhbN6g1juWzweqklc4HNZ2GZKltW60PPlB+6hGBiQLxHsdKdjigClCsq3AuW36HaN+MXf
2+l+eRJ3XtmWaKjmLOP7JSqh/1H6/A3Kx7nl92V88/vB2JtjPeoYH793Wv6w0aAJySmknEy/miWc
i2YAYQxZVkxVNLhOZ4vUicXUxfovqQLV6QOUU3C7p1tzU3ysrvWz0XDpw9UEOlqLWraljjD90QSc
ah735kC95DKFfBd6ni68clY0Gs8tcKw5lMPQx0bVfjY0KlKmCZ0BGqh4LJSXrl4tMC5K85jxXGgZ
ZTcc1IBKn768qFBAuMGtBVOiuGoDLvdi2vnVujX4Mgk5CTR3ydTRfFPSLsWWXDR7uVfuZJGOdkq7
u+/Pm7Nx+DmNminwc3M1WxTCQ7nTItONyp9DAdkKcYLxw9qkOxsFr0zELgWs2jylIkYhMYlZoJEq
sd30x6wEnilfEYU8tw3io/wnyHy5itGIJmURGq5R6A9CTjyUON7GUfbrGnyIePP9izs3175Gm6U4
aqorNekRjVawBOlUXC4k9/sQZwYEIUEFRyVUBNHWm9Wj5KQW9SJmpptSsQAYHvt8YJTtZNf1GF73
Ud0Hlt5FzvdRzwwM6ASkGNBlw6qdY19zeEiIaYb9IZVanGAoNGqX30c4c31ACws4LLTWcLtGnni6
iqBN34idgQOkeBvekCBC+CB1ygze0IAmrCbWZ1/jl2h8wF8S6zwuzTLBhRxFE1AapPRI9NqbEvEY
d9Stydo0XGIGoAyN4hJyRZCq9IW2zwRDi6hRwerU7MlXg+xK91oPGKL95E9ujOo1jIqekqD2jSB/
z7zqqrleL/GdWXF4CmjDyVhuqKjONipI/xh6z5jlynHrxzEgAkLqS9rD919yUbHFUMGjwNfku+Ji
w2171P3gDwQPcbOyR1gWq7CNiOoNDENt0XwQZboyOc8Oi4s0ATIIwt2cq9aiRAyDD8F0YzIeUiG8
D2VcPqNhpWZ3bg1ABEpCvgG0zgKMPY2qVtKwstxMGa/l1nofpkRdyRXPxQAFBnkwdztaQkvaTtHD
QTLdLJTtCsZ+pr7CEjs38b9G4Gfzl4kfMzJKDYSD3DySJzsXhpuC6b7E9ECqUOoZ0dJYGdMnPm2W
MslAznPnC1yYFnM/rySF1hpSe+1WD6K9tOciFRCJKF/feA8526Vv6n7ds+5sXKjHcpYxbmpQ1Tod
ap3r5thOE+gQ6P3wNKO4k+9hlwe7B8F5azwZLmuQqtit0nXnuSm6jTJETWC7IqlowS0SgoxQ3Nkh
/NT5KDv5kptiM+s2XMN8cgYPQl5QbJb+YfV6FnSeHPSsUxUiIGgL2CWqmECyEXcUVxb3PP39FYVD
n0DoRaN+9k5NZZhISSOe/oZBG3QbDiSBwkLw/R6yKFshDuedovOB1gd4/rP9WQprQ6x60UCHi/f/
Q8BkOG5e3v9VKvjvt+H/RB/06tc8rP/9P/jvNwrt+CSKm9l//vsieWOgAP1s/of/2v/7Z6e/9O/L
8qO4bdjHR3PxUs7/5ckv4u//Fd99aV5O/sMrmqQZr9sPNt581G3WfAbBk/J/+bs//K+Pz79yN5Yf
f/7xRtui4X8NCuDFH3/9aPv+5x98Pfz31z//18+OLzl+zX6J2Uuy+IWPl7r58w9N/Bc4eJjEJvog
aHko2OP7j79+AmIBqkK4K3BzQ24zU1DWxH/+Iev/UoGd0IHbAA4HWzG2lpq2nz/S/oV6J3J9jsbH
iaAbf/znwU6+0N9f7L+KNr+iSdHUf/7xWVr5uqHgRmvhJAUZh/fF9PldM9WSiACNW7lWU+ytpmwg
P9XsIuuQqTdTuQsBl2BQFWgLKHC30zaXRT9OtIehqW24jvlSGLmp2h7CEHiPEKowKazJ89rurNaN
WLbNunGb6IqT6tYrJNwCJQZrTINSTf3aU4jGjo0jygU8s2KH1bIzgNnB0tSlSn2b69K2igQ7i4Bd
64tHeDl4HQTBU63YErHFv51g9BNuW0nyh2LcGnm7lfrKRYU/EFLzQtCgJMbemlj0JvSGVFjYVhFy
u1hZ8WrkX/DkHvvrHeKeLqPAA9LlLBcQIoWIpcoqVyP3nfwmaKWHYtm2UaLLaYCqcVdte1l2E81A
bV67hOBGINF4O4lvqVrbZaTvwyFzinZy05A6DZycyISxYf8heuQSOK1aNTxFrMoh2l3Mun01xo5h
7VlkbDOQamNyoRe20I3uZCpXWlu8ieSf6kzMxrhI/vs0yzsFYyynq6pCdQAtoi9r5q+p+XUqzlOP
eYRZwj8BzpcqPSJk0pWoX+nmfdityjutBZkd2ZUssVZmNYJsDWqr3oCThFfWoZ/kcXpNDKjn2uVs
cXjykSEF+SSfQchK5PPnS56gy2ScUhVTExi3zk4iu/BRr33Q76rHxkuhW95u4MCHTlrwTxG888iz
mdnpiWalSQyRN/04CZGrCspKJnfuhWoopyMVEVHsmCtSKFqajd2UVW4SWXabvwBS58KOYyUtnedy
fBxfo8xuamkTpqTWEIUiiiw8k4i538++5Sk5CzE/jWvAQBoZITicSjokuwSUWiiQ7NfaLQs7iM/B
cL1eaHfiGjMX0wpxfRnAZ8N2AW3wcXKifXdbO4AbP5WX0Y5bIkXv9K7fqvvyovvonuFsuDoxFmib
2UPM5Va4EDUz1YIP1wwa5Fbw2oE0n+BIN8rF6HM3AoHYq+nc2eny99jnChV0Sq0x7zH2uIBvr1Rc
Ch0q1EowWjeseiFMsfNwcJtcCYzwrtKvVYMEaLVLo7RSyloAT3+9AAXVDMBhlrS7Ls1CVYLD5SdE
o9nmHoWHXbaH5pUDYdOLyF9DGsniIpflUwwnBACZuJOjC3W6D8i52IDrF1Xw8TN28PNT9gZwAGKG
vb8DAABwjNhID7lCYrtgSYCH8yil3hhHhzY37quW3Uaj/EMZdDukoFoO+kbQnmIULIhhOZM+7awO
2nhmsVHTJFDMYYuIXihkXqa/WN2Ea8Ko/oRezVth4HPL+UGMYII4PJIoDFCscGAy6pMi3UT9j94A
3VmE6r8FkHMluYDo7lFH9bJK9PROv9PrbI+WsJ0UMh6wARVcsEVQNFU52Qxx6dV5dzEY5T5lh15/
VIHaL6TKn+B4blDRlnJ6IGN1JIIRGCMc7XvpqIYWs40c1s3ja1PLXlRjYy4mB80hV28hT94SYndN
g19O0VG+LOkzrROnMJRr7E+vWdWCTmS8jNmuV6IgjlAHgJOkKmc7YE48WeqCrhE2RVEGIMjuOvxl
07gZelgFDi1ACobNRnY1TPggyvOogoygS0hxwGrR4TsZN/HeIO1FIipe2lTAbShwZ8sOhJlboGf8
hkIdxyq2xdTcyjUcPfUNzAi8uARpK442DN6R4fAERIWRT04bxX5hCrHdj5bfmpk/kTEgE+Y+A7ks
UR0KaGNT6Xt0yvZDa9712T1l5sYKlWASxG0qDhfqcKUztuvk3OvyXnYUkLjtHPo5A6Fo3OemP8UP
cW16U/gqxh+FDltQjQ/5qWySjxjCdmZC70KwkuzRaiCQmcMOKsXnAEbsOZYir5rQadAHWNnuyzK/
raUH/G4tvbdhBWA0vAlfO3V8qUp9jxRkT7T4WavgIqFWxE86sNZUaStk8CvUmqcy62ByKhMv7RXR
pnEOkLd8Ow7CQYoSoC9ElKes/jYtpieqmj9hgHORCQLcWHp1zaVkeZBwdw1+nQQxEvSv2flPRMLg
xsvT3b6yu7rHmGOghZveazQIdaqyP3SG3coCzO0xyxIrICOgFYWTDOb9yonDl/tp6n36LLPtgE5t
yHB+8nOgc+mRAy7LhwRS6jAignLnqtfNcvtBPC7ihUo0eP/zLuSg1hPwWuTXCYf6RHPgosZ5QCGL
aueHatsE6WVSuqsX0DMD5Vw7QFm4BgqUV073PdaFpS4kIGjKFThjU7TJhPAiYkAP5x9S2MGgcgeM
jaeNyk4JiVeWoON3P1beNv+ys7fN8WE6qiaQsFwARiY5gduxUDCQRz9q5ZbpPzmtWcmvsGU7HXtk
ws9Gv62Sm7G6/T708sxD0QRgFQhn4o6FNtvp8CNNqoF9KxHZArspof0mqax72vZrZd8zkxuBQNQC
YgNXw3mvQQWoJFJDkbmVxw7s80grcKcABa53NVzhgInB/vv94Ba1ZnjHfA1q8I7Ol+TWhPcy3JF7
1IUuRIdDEcil4CmB6oPZuUqGWYwQEC5coxEQ6C1xoVtByZR2I+yXXTmLAJ197aRVGuHiMvcZAp8J
7Tu8zDmwCJuhyBQTiVE83JbWW4W9rxVMWy2kQLJiWxVwzjHiJFMIoui7mes2HaC1NfY7Q04uiUq9
WoIFSr1WLVq0vj8Tli/Zw2wVAak2tqmOB2t3egBxksq5iyBSmu3zLRwLf+Nln0+RvkTkE/vLpxWm
zsqKERGtjRmUn+52UF4/ADUKAf1s9xsIq8X35RkSd+iBAQP8EZTZGIFOJNIY4vt2j7rH3Bw+cMKx
eGhAk28PDRSwVhPS5aaIiChAWxAgQDFlzlaJ0D+hCY9Ye9ldsgeSbd88XFnQ+ILNnZtD2e/y59qt
7Pxd40vQ2SnU5Gwq8wQ7P9kq/BY6bfRDvtV+Q+V0QZD5nDVfQs0OmRJu0hUk/Co3vJCxPJW3MMAS
9aG5wt0n8b8AXnXCzHmCljPoDHD7XgMQLZiB80eYfdTRkOLE4qOVg/QGHdBLIDa2IgBtQqDuiwu6
hjNf+6SzaTsVzLJGwjN7s9ul4700wXVSeTKEm5Wtb3munc4d/iBf1kck1YWW0M/PWGwH3nqCkhjb
qy7dqocyWPXzXB5hp/FmV1QovQzVJCEe10Hh8bLLjsungZlHL+OVbu/5G+KXmTOrWphs1EQmfa6M
weVUec664dIHKhwgC4hzcDbI2uV4eVbyIeKYhlQ9QIJzNZC8tcZOIdhyVBOaK6mtYxOuVr7bufkB
hJIEMSuV91Jmr7HQgD60rAl5VwQ+bBs5VUOcWH+QcTH5foYsIyHjQiDYq8F3DPj80wkCslJXWXKF
ohmtXSiM2s3QbTvxQlWalRokf+ZZdoNIcG3CWwMHYK42K2hsSkzaVu5UmRBPcNrxjsAlgqmeIcTe
96NabtJ8VH/Hmq1n2vSCReFl68ZCY7P6Z1ytgHvPv7a/A8xeWzzFWp3Bq83FlRA3YC9qnxQV+eqa
GsTiqEfzDh8HzVUTvVzQ+E8/TyRpTasmqMsVhgxt0x8TIGVpj+oPvZ0m2NKZa/C1M6UfHtFE2x9n
nAULntOIoNX2VdwMfELY4pEcohvLtlAOHB7qCzRAkTo53KQ6esR57kVX2m+wgM4/w5cr0CwdVSoV
vhMtRi2FUoGidO3A8+hSQgubWqY9aJmdlMbDELYgUSZ23H904YOMe3Cugs4pWxsJdkRIsm1VGsCG
QL1k6gK1e5dIvqMKW1lBWJbnZvaXW8tstoHRIOPiPUCOX48lp89a2Uk78CN0s58+0rThWCQWVXvZ
anFnb6dDK2sHqwCbyTK2qYULrBLvS1EAHaHy076EzUZnF4Ta4IVseppnTl/Gz8YI3b4Y6rl1Cykg
Y6gec5RIelALNNLZWg7x/fwxA1mkYILTme/IxJyWy4bJ8TP8fmonrLw86SIP3IHQE0PIQKhFaOOu
bdlZEV/FSeGHanWhm/VLZpKtmezjKaOeWfzAhmiDUJDnVyh/XxWJ6SXsNayILbcfgt7tRooLqpG8
pxlBfQQVApStPJklT0AGXMqCcq3HN3GZemJXBA3KRPUk3olK/YMI9115nWpkJ7bvgwwVfUO6CZt6
SwT2HEHwW4teFLMOGmnyozS+HlIocIIWYLWPZJAciIo5va46eXs5SVclFNkzsGtBZ/DKTg3avoDu
lO6PY+2WReFVFO7O+lGOoKBijrYmkwBoKK8wwX9VflosdprhwgqhrsxkW6VSMLWlU5SvIS6fufUE
r5mrqJj8spD8eqQ+3qhPKt0uKOo/rLZFCK2jdBh7kG7Z1KgQDl3n5hTMEflelWgwYfHS+i4VBntK
ih9o/XvthBq77g2ghhoZaA2mY4TvjXSV950tRpeWIrmRdE3z0rJLuCmwStoJcGmLtXGTiO9hxewy
J86kvFXtaNdK4Ta65I6gDsnQHNLywrNwXFQESRXpfLmxjkXpyaVwpLnmQeHcKaFbP5DB0bLB6xvF
rsE3ivTerml6nIbK1obs0AzEMdA3T0eotaRvVnw/EfGSWc+FVh0iK36T6LTJG/UyzWARJsibbGr3
g6h7JNvj0uXH9WRnjDkEp7QVxQFNwE4Rrg1MniG5hcRfIOr1Xu1LdKZA2qwhPWOKe6MND4xuwMny
SXZTIjuzYR75LlokEOh0b4rxBlhwVxhDX4/EgHbyrTnFQWLK+7Kog4LdyfElSGfbXoMXUVPasilA
mbfcFxl1LSXf97Hs9j1kQyZ8OqVWezs3y63R0D1hcBfVAIvXnvOuDhi+l9haW9mC9QWpnW4Kmgk0
ogxlmUxzKhEusmPtQD0GxsfTQUSjMa2zQ1q+QLDL70cFzBl1L8nZQ8lATbFotg9LFSTGEOC3cgpE
TPak/4g0ZR+Oj5mYe5GivVKxOoZRAa5LfadG9/30QCJMBsOncHpIKtlhaWwP8XMDhIN+B80pP8M2
IxbGw6Tw/k3eOgwE+jFpoeeu3hv45QJ9SaOBROZUHOqC3smF+txX9AG+RnD3eSA0PRBqeaKeeWY6
AJon4MIRhk9V8joUsgvBBb/rnhRQ9oZBCMBEtsN4skt+wIpt+l419DZiZZCOCSZQdxs3xU4PLyMp
OlDxDa6RlymUXSuBXvQlZkPSwTwkf000/V2Ja78o9zRpsUYu6kLY9m21j9raT2XkI61ebjtMTLm5
AiTowmrbYzTBdTIX3XRqr1TtAywyl5LYB/sM9TLikJTej3lyl4TXnfxTLy7Gft+ON3oeXxk98RrI
ppkNmOHK6Hdq5pRRFJThXtA/+kr3BUOBAjAkYfuC2YIQ3VpmBC4R1LAhNzHhskXk1G5Rw9YS9VHt
J1sxha1ktKJjGdEWFk12ke+piTIwCilG+Wy0mhOLl22m7yc1303QBGzhoJKK5XvWWLaRHmMdwj8D
ugmJtVXIM1PRmi1CbNvj3oSAkTEeJh2i9mF4O3WZX6IlYoOBfUyJ9n9J+67lSJl1yyfKCLy5xRXl
pFKpZG8ImW4Sk0BiE55+Fj0xcyRUR5zZc7Fv/t2hLEjDl99yjpVmrobeLVJyvTY92vQJvVcvVuc1
slWqe0jdePJK0BvQSe2a1mH+DhbCGcrXyUoORnaW5HsI1hxJbZ0BFklxcadiEUTm37YpN2MqdkSl
QZX+mczCBet119WvVgaJWIG1XNSlO7TxTU2nHeRjzmTH9xlVLxUt5cDsXuXEdBL9Tz1kAM8fWNIc
BoZ8jix3pxFWhaz2suSdEWU3Wm+DOuwgFNxPBmqNLPMt4Xd28govQ1cfO6ccGscGJCrpxXOv5Ddm
nOzNKD/IFUz47QZbwXTyQX9RzMaz54K8vbewj9v4IZfPZQNKejrAPcvIg0bWXCvuPaX/GAxoDuOS
lm4qtTn0qAyaHmMcXN0a0DIxotZrWrjtteYjSRLma1P6Jxqsys8QCtHlhY9H2akZmuQcQQ4Oa9hT
Sl7jijuxlK51hX9erECehkgVTVHYM/+g2aW8VrigSfPPugH4rBoSH3PmyY/Gft0q50c8Fe4D34Zb
lDSJIKQwDdrgQowd4iFH9zkH/IyAI+Inbv0IZQF9SzZgOMGOet1N/cqF3IS9EOS5MgQGcxf8exU6
MFxLYhX19SxDnzOO6G0dzih45Gj7deDrCv5tgiiJu5Yxi86BtX0fz5YbqlPLwni76tAecMjBmz6/
n4lIBgpOWOfkfnzb7Ovg94vK1RdtyyBfg6MJr9llx7tq4kkd1Gh+UGVXb+tbtgEb1nDUfbnJXIAp
jzB8rNCljD4U5L2v9Xl+ELwwz1+HX8xzGREj6zXIQUXQI3VtjkSH4idcuzNfucbgAzk7gmnAHNFg
//56IcusCxufJq9P6W1J6Q2NEZBc4ZPaAcGOoBJVVjbM/MMXt02Q8nBFh+/KrFBZTKih0d5uuhKN
5gaV5Yth3f0+cVef6Mvfny+IXxor4N7Vqsyb2gPr8NJL95LF8Q2W/ULZVlW5H7vW/X3AK81VTNXc
eoArIK7Py/uzCk+6DC6PNdqA0aZmB9huuNKp8SY/K5C+hKwGcJY2/8/uR/NJ8HXYxQqhY0JTamVA
RZ47P0eHlbvJZrozYYA0+1glt2tL8ure/zriYupUXER0qcSIFUxajB3oVV722sIBEbD3ubxfw37m
P/dzpfzXe13MJP5pWwiYLXlpJ/kUCvKuth04TG1/nz8wr1cGWpxptAFeWsQYKI8+zGgGiRW3L3Sn
kgZHby8kPhPZT/KtbX+a0zNpeod+TERzWHlPWOWgZKlsrzePvUThgu3nDAIK/X7s3oo49coWumn5
STcei+6x7//W0PENI3zQ2yCtw6x9tM3XqCV7Cq6ZVe1k83bQer9q7/LqrhuPY1qg+xP704RiOS8V
1IQT7tJ157S95DZjfNDMzHJZ3N+kI8hqnjEYcFCECy0ihLwmeypQplvvuDAkuN+lRf2uSs1jPZMX
Iq5ljma8J+W4MeDW2UqVK1uZF6XaoRe1o07FFhX+Y6aFRcsdpfBifIgJ2RDzPS2OlrGv6xb1Xukq
OnsQceZBrG+zG2aOrsxgTKvukKV7wzOfK7EzZD4MtMfKk6lq+S1xM00rXBp7rYhesixlDq9il5Li
vWreEzV6rRo3kfmLJZQg4k9Jt2XiKRs2xmTjYp0gmVd9NMzH1NqP8rkGA2b6LDTusvHVKqcd4TBT
wmUvbHJX1vihKDsJGuVtYk+lJ2dW7JSzW5+RD23Iirh2ygr/YOQHq7+YOpTSteVLMDIwh6Cmmd9B
uoTK2wf3xoP4cZwsV5jz3adIj3JBPMmGar7fT2p0Vks4krL3muWewKWJ84coh89CjUtR92jq4Oyw
flI3EoB8p5PaHbTaSN7ZiyFCl4IfiPVmY+LQDsAVo0OU9EGqt2C2uTVyBdWocgUDiN+GDTz/EsTq
CDhFsrEE9N65dgR7Etz6uvg5LsWNYotThfuukoI8oeTnIjW2Ciayqg/psLWkUIVPhDvJjeJMyCuy
iBiRQvQeVbsxepcbdFDXNtq1fTab4M3Epdnk5PvRLBLBZc4Bo1oCt3NHDZrzYLlZmPkUMcdJ7el9
QHyUNgHzDEi7iY+Vt2rm/kPi+u/g/PIz5uPgyxeC0Loy0xhVbroFk+UO6nF3DkDo7pN1p8Er7Uj0
ihA/A7oWxEJLvlZD4B+hgfsIu1PJJeZr0zHXsvbUehhteBGzv3X31NDqAB2Hr1EgY0npgh/izpcU
Q0u832fgv3l0BGhLcKVC1M9iBnRpaBll+DnsEeR/X+yLENrCYHY8WBNoXj9VZ7wVMRPI9VgqejMh
Olmk8yY7ZjcsjHc2qqb4NFtfrSsnr3wroJackzRQqdnAy7/Paao1thB1V3s2v0wK8rqhxorH/2AB
oyMP9dBcMyGEffGhGIbcGMYIH4rZBKmJgWpoLr2QsD1kYYkgmi4AI41/sG3h01ep2ibBf/IN/saH
WMxgNOAO1CWYwdkdSKst2HwBAUQ8yqRHYN7N71ZfWzVXatFvYy42DI3g0iGiukYC8CwZKe9orMK9
0nYVcKSQANwj3pK9zE6nJGz2TRy7/wEOCKbAFxrIYn7NsakkqO/nGksOClg9muXOSIDxQJemIwaH
T2emvK3slnk6FwXI7FOHDGBtLpGX3OwCxAs5Fz34qexmijtHKvmuiyd/6BBUbksbfdAu1QTHuh6u
PgWcvyQpccoUWbOtHxfZQRAemHm/AtdcKaAleOmB3Y/LJgQgi0VIqF4S4LLAua12z5kIBQtXHvzK
bvo2xFxjfzkhzZpMdUEw4Y1fbFHQeKYy+dT7sG4jp3ZqGOtbceqv1Xs/ltnMnoDeASgU1Ic/LMbg
FgL1PkFhUpipw7i6rUcNTRgVt3YZfh/I0IrpYRTGGvVlbdxFncnkiE+wwkETQ76TogOdPhDt4DSZ
5rEajQcgYjOzkMlvaMk+IO/VKZsPapA3s01uhry4qQQIc4SEk706EUtJM4Qc317JYq6rKiq0uAAI
qInmhqnPrLYPSUpCKe/dWma+KUC8LLVtpK0UxT+/FIuRF0uA2UQluoaXogp0ocQDInxP+oSrjDiV
IvcbpXY7xk9dfp+Z5tqNaj7Evm28xeDzjH1ZfyOULqTPsRJSO3OGvN+2BTlOE/pq8LijnB+Y/KiY
L3Ge+0Rfk8X/K0N+GX1phs6rQo3K+aWbabFnHUht9EarOqfG4Z7MgdUxfAaV3tM1geY+guYVEL2l
2hkz8DrjP33bexDguUzleyzpgDfFCsb5wwzvfy8L1BNYiP8YKN/fTzbQsaE5kO5Kt84dzYNcl4O6
snyzUhyzMxA7nHv5NARRjeDw6l7udadEZZHosVeRCdeGIlBQU5pVeypBlvz9+PhxA/83e6ZkwFAN
D7osMiS5a3VYLHEP0rxAjLJbWZd8uieROCttmK/ZOf038/Vf4y0+T6wzpxIzxj1GYCza2C5Pajfn
wqvbzkUPy4WNm69lu1TX3B5AZAxbNPhNOzS+H6In2/yc40/l6Zk2jcMG+OzxtRP7x3kKPZai6rAq
hzMHjFUWvxDCyJJMEyrOXv8c1BRhCdTBVQ5GvsLXSDZjVRoojAoAd92xM+K2EThqzHpokHxnoamY
KmFjwTQL8wcAHUpetLebz0ZwQEVhNfaBkRBc9oBOTZE7DOmNVG5pawVqJ+AaABv7dvR4xPd1m29S
hG9VOWzQWs1v6P3YnvUJkeUtbOMi3aM9rPCIuSKK/FkMzm/A1kCmhpgFbYtF2cLiWom1BByDma86
vsGmyTO2c1ZL8qKE+trhdeXY/Dba4n3riWVQmmE08Tz6DfLj0ieQk9Gla9aUAD/q+3/PhQlENQ0O
2FJimvOh6+DNhrV+nH1PzKfhlSOFZto1QQP3937DCwc30Jffd9jPltP3YZciU40NQstL4PDtc3yW
fFCk2d2s0+9d7aN+kw7FjmzXnF7nQ3dxLKIUgowXURRz42nxRRAt7A2SamZWICTv/6TGrUtOr+0V
pACCXvNPX7Hsu6oID6nlAgyb1PxI4k/Bngp1pQX5s5GF1wezC7gbwUdM+5FMVNdGq7UWxigOMUR0
p9ybBRzNh7qDluv1f2DMe21Bfh1wsSDHJNHseKYNpds5WxXoxpZv0crx1vq5P3mX86OB2w+rDeAE
P2hDJDK6tjZljqQtSBjn0i11obDAnRrIuGtu/weWUVcXBr5Dc2b2bCW6qM0ZbfuhrRSgkjtpJ8Nm
PvXsc+Lbe75p97qv7pptHiK68T6+XbMfurpYvgy96IF2Zq+AzYuhpaQ9mMbkq5V6oHnm/77f1oaZ
//8v9QjsmqKolPFSa/GUGhsyjEHUZSvXrGtHiQqON/KygHXgRX4fZGKRqU8z1VsFSDvdN4biR6D6
yOtRIFdXIzBZ+NfPAZ9LF5EGpJXcKNGHGXfRRv1nmTZ4EWzzVlfj1RcHV0AJkBFU5Mv8R1Dp7YKa
uJb3Qe9Zfw0cxdHn3KEubgqfeXNE12pffN5LP86pL2Muynk1niYez2MOrrazS6fbiD02HvNmD90x
jBrn98VxpdyZddjglJsyItuXnwCpsuNWlnBZSqoPO4ctYdS5FQFJI6kdwB8OEPbfB7xW/n0dcXn6
DyYqGArLU68Q9fuU12HR8Yex0kI5B3CtW0+F1m2RLx5kKQXkfS5ay8khnC4nVBZtS52G8M3Q3HPp
0icrtc6/ts7y9WuzqTCYaqBF/8PVvuyVPM+sPKJYxrnd+yJRAhsXqKobC2fstd1IQZGocneMwU9r
zLlwdaaGbwnoUTrYAwQiA4SxOskIIXn1HKOLW+o8SBq4RtilSyDhTHWYZ5ZkhbL6466Pc1OTTcC4
AHAATC0OsVhB1arE0JjkE9A9fqtWcF1FXTiiDd0PbKVERp72/AcX7wnyfPjhzwaa+o9maCxVJg6u
BNd4/aHhygszICPMkY1Y64+SzCFOS9HizQ0wSKoKDUGV3BKIBCwqgYwFhWlrPFpgiUmiRNPwJGnR
VqHkmKvJTujifpI/dKO8a0Tq6ZMZ6ngaCqZ2HO3Z0Lq44rgjaDxpY8/0nfOQ/ukG8y1hBAL7xisA
akxRWBiX1LZhzNvgBqRDOvgXFK8HCpm/MYL9XZI7hVIn59r9wBp3TG5wTQ4UrT1L9K9VDxcg5ttW
OwIb2+Zp80bt107OPw2QLjg7Ww17lSXulJyemzLelqrkpmO9HXW2p1qHB3iUB9nRIAe2ZO3ZirJL
0mcOuLIOPDFA4gAvQIWiwEK6T1ufxkn71NPGAwnJAQHKFUZ6EELaGuZ4MmK4fMiS10fkqEhIHC8B
E2TCrbt9qQ0BxWcZE+XUYJXZQDbEO7Ngbps+1cm7De5Yjz40NHGOlu97kJZsUOrKOHFYf2DgxaMj
P5mvhfIIkMbhQ76xKpipEPlAUCmJeFuo9jZDjNbQt34JmCKRL4Z2GQc4xWdIB+IWeIalL5TMt3Pu
2xDny7heZ/kHz0pn6HtHKRH5PnSOhiZb2/2JusoXmoa/ZR+1ofOjvHTVjnijmO5NCsBgILjmaWAT
Aa1Qmg0IGDumc80xcWeIVR5aoDoif9dTzdbNiuFSyfPM6MWLZCBpGWAEF6YTGSc+9/twqZINcjva
+jNMdxyrwce13faqOFpQXqp2teVMccpMHPpoBDSEDdxj++R3lfYoRugqw0rcjGMHyQu5RKR4Uq3J
n4jqyBLIcNF9iZMpzkCgTXu3QsgZIgDl/BCnk0ugOJXoyeKdM2g8hDCPOgAPNsCmqPhQyE0EB2KN
+GAkqfIQqPI5NcUxl//wRA4LPp3SCnSd0nZtAiRK28MR7CibL3q11UX9yBs7tFXkuMmnic/6PXLL
qjZIWsSsVk3YtOM2r6KLEKBda/pOm+5KR7+IVrmRYRUJA4nBlM5DTTZmk95ZBbuF9sxhU3aqpns7
fsATg+yDjTo9kDoJDfK3Se4kHehZk4wQzwKgs9G/jIM+f8qUT2G+xrrtyNqBdRokldEe2m+36slp
0od9loZD/llXp6JXPIFNBJsDntDEFVZ6SZvhVkwqyEg7mZseQ2dyLHFweeaEW1/CHuI28ueVbU6t
39RgP0n601RvCc+7gE1irw8ydUANd1vab+xe2nd2e46KU67pTqeCzGZPN1K0jxXyN01TVwY0Zeee
TgzYPUYBJLB3PfBPKh7luAPKNO0bXCRL/Sir96SwHb2LtpVunrss31tcvhVldyrMxGmsxzqVb7Lm
FPOPJv3LsidZBf8ttkM+NqEq3cxGwn10k6TJQXQP9XQH2kDILG0Ht9eNRCFyrT5Bkw0UVu8U8oLc
Ta9WOzRhbmlytrC8KvvJju/GfLhLKAK2YXSkao+y/j5Mz211W1t3aX0nq7e9kTlldNPRP+lQ+L36
AGlzAupdxi5SRd3IPE7qY0GRrEwRy2J2b8BJ8RYTR0D5ak+fLIOLSX8G5446EVTGggqnTipHHURQ
W9JnpVrOCAeu3lB2lUkdCmKhwsD4xXaj+Cra0SwGU53JnPajQvA3Tuh9Blk/3Sdy/KzV9SGeLob6
krSlP8k0KBOEOqdt0NBbIcHgsIetyZjvZf0hBl6d04PG1KCC8LkQykeh976e4gJg1C6ELR5sZjYq
64KyfyQpEOy4eY4I7NUz+V1vnniXBJOtHyx93FgT9k4NTHf05CTfoMtXu0Zn4DZd2Ehf4A1QWZA6
TX7DzdFLmsKJhj2jg9dT5pTgBhdWHtK0PdbSkxKhDTWCJpfcD+TN0KaP2sTxBOU84qvnAw42oneE
HyR+l5qvhvYu9SIoGnj3ZZ2TRvs0nXxN7LT8U6DHUUo+cEQHaXZuIwIOXHxqqINNlml3vbTRgMvq
qBlMcMXkXMM/B/8XPEG7K/ykApAKu74Kenm7A28K+Rn5UZ/2gw31lmgcPlpnWZv7fHY42N2+te57
HR+lftciVFOTEUB/F1mWSyx8i+RzNvzJlItZZm5K30xta4zssWPNTo+hU0/SMC0fExzng40AEhOd
c1scRXszTWpgxtQdCbaMaQU97GHh5LPXeuqPOHKSDK3O3AR8T5BGIN+aYxEK8PhwcgEtDzLkfkS2
Dgw1usi2cLn9nMJtx2oe87xw2rgOO9XcRdpJ7d/yJsPST9x8SgJ5JA6yEPCX54YQDTryGJNPJTUc
kr8b7XuNzzgCATILzbBhIyw00xQaytYOXmhHjfehxOOgFKHCmdtJpz776BvViapL1f+BfR+OmH2q
vdb5hkZPeXShgmB/vI/65Cnxp86eSPkUR0Ct4QxAM8gViuJez6ZdDRFXIz0qxpMVq46K/CzeNB4H
E7+d4RR8A8xzA8q4rFUPtYbcVgt/I59GHHFNiS92c4JhomOAwWgjQzFWsm1SV7s8ie7rnnpl/wEI
5pZY0W0ml60/tbLpaKaRb/C9fVXht+pQhHnLMZANwkOTMhOTq+3i+J6N/UOpx2jiRjoOspNoJAnq
hSjUhxyYBGjaNeKEmjdeyndTFD3hLYLeGI85bIpkhM5E4KMSJVBADq8bH7y5MFeknZTfWF1xgZE4
GOCHCHkEjVYLR695OAHHAhe54fkzVz/x7mH1PzlTKdyhe2hjGnaT/Kqbb9qEtTDsbCPHcdHKwPz/
NPUedkxBIUN9WCrbrGBuqs32SaCd8hRESoM5WqT8ia2PxIZiG3MwgB9pktuyPEcmOkeVFdjjWRXs
dhya2878G1GsX6MMbZCMYT4wSLmv1oe+uUfc9a7OfSEUzyiCjoV2iQQcLD1LbvDjD03VbIYy2tA+
95Qmdg2VwTwmOXcdddJM35rjpkE+QySa59zsz6wKSaacJXOssfpwJnWgB9BEcSyInXULZYLypCmK
o2thpwOpbulfOT/SqA0sob+YPUPhmIH0XUQgd4edYe/UWvKi8abibyNBMWF7Nf7jRFF7yYdhOFG7
D2l/khOYMCfZq8jwTSiOLc0CmiFwi4As3DqKvodFLzQD0csktW5ijvsScaU107ctyLgx6N7xQHew
HkTl298RMgSiPOngqQuDwU8DGh32oiccIRW9C+qdL1MG8tm21oWrtjhKYsUxMtjeyRsFV9K2k+6o
xJzMeE3xFTObV7D5/S67yA34CWN2g7I1+1Cs4VQq43ZgGnQCna9rEJ2Idt+T2skbFO/8Qkp6jKC9
0WT+0GN/mHm2safE7xqkiKR0o+dg0NIXHp1ZvI8k24EZvIsDaVPwXZ49TYLsuxJQJ7+UE1ww4YBh
pODptN2W823ZFhRSjVuEtxlOatWl01otpp14oMZ5g2S42NcIPXVUBvIpuS86CISkA9B5t+yfIF8C
b1dzk2q2eWAgG0GYRbJPJU+cHod2D81UnFhOT6CG1LNjqmPBmI2KDxh11JI5DK5cilL6FZMepHrY
m/Kugh60u5TGcRzH0MJRY8WwZ863E0Q6ZoblhwsO8SxTnO34r9wKN6oHGKBUGQaWTmP2YBfISDEu
kpLuaytyrboJBqtzELEBE4uDMHDUssHpcYQm7Z6Vpz5+VroH3L4+JXwmYgM97HhXSsce5rlMgNSS
Hmze+N2YBtC2sQQ7FVddAn7eWEJU+moTDXhID3wTyBbtQD76TPUYnJAHdWIB9AGojcBgtqwU5Rk5
mMnoDPVZL+GOoZHbjBV/BvvSJNo+qvd9gZMwGgLJrjd1MSC4rXYn1HoJfZfKy3w1Qs6FE0E4W8hu
n0nbanxI0zBmMCfRMn8SwA6GUG8geBpAbgfe541t/UhUWNfeaJkZKGjZ9I9YvG33CcjZN/V0w827
Nge2MmYhV61QS4sHaoH21E+fiRYasHCqyvaUkJG7XWbuJNiUUCt1O/3GZvtqprSDv1XX3I/hWyMn
Bng/yN7Dm4jMfMLFY9g1tRYUY+Qa4DJXxkEBb1uIcit3xmGizFW6G1HdsRwtFjZ7mWLrwJiNHMvi
JEHZQy3xNA2yy2juF6DJidF0k67YqewpS1ALi97LUMjF+VNcnBuU5Hlp+l0i33TtQ0GQ/zkmf5KZ
skXkovc4qbyqgXxEKl0OmQ0pR88GA4vZEGWW0/zjfB14S5RgM4jaSJ2m0mJcQ4HuxENlukXGtE1S
S1j2rf5Uy7g9crncqQmkPeOIjzonSQc7AhQieMEtLR9zUe8HfEuRGbPWdbjWcwBUAcdvUGTMHyYP
jalJUxMB1O0bqDKk/mipkFeAVWydY+RnTJABmQNCjdLPXB8vHEV9t2YSe615heyE//sblp4PrSnl
E8lwh4FCBW9A8wpDHBE245Twj6+66gThK7ZDsrHwaUzh74cqyYuhu9O45aRA+DJZ9xigvGxOTx7y
7Upz7Upz9NvvWyBVmsksoRL8PrjsuAOrPFIJJBKWHrF116R/O+3YdLEvYDry+8hXccyvb2YBErDc
7mQkTAFgGdWtJGBTmr91sMpLwAtrBYC8Ftq1THUlE/Imkh31ZjuoL5mAP6XmtHK/47LsFjnbAJiH
Pg3yuyZb6e5dA57w53V8+iwFcS9LSswQwwRGi4F36fe61/lo5kGFsIVPvYe4LvT/A8XL7leNFq7x
AZDwDN0wUmUhfV3032uaaqbSSrPRQrRBmwy2Xg7MqtwC/VzYfv0+D9ef8ctoiwYyckFHDXdtgGug
OfeRQ8GsLl0NMVYO4jEnR3EkJ/bwsV4Z9+ru/DLuguwBvAoWFhLGnTlOoKSCO+zOVgeya4XSYQzX
UMQfRCLg9F/f6gLQA0gKMyPYu3o9AdO1UF2outZOnLUxFqCGMiIUBhgNPBMP9ITbhTvty4/5PSrO
rt7gqrD5D14i3F3AFNKAyf7w/E1rNL4KCwMC3fDbzzndBreVF3B2D9092aqX38e70jaWLENGUh2E
4HDxXMzZpKB7pQnst7I8zXVTXhS4XWDutNGP6cvvg117mV8HW0xY2oH2HMsYrNK7QCiRD7voh9+H
uAbUI+5XMrDNwDGzluSNLo6yqGOglsz8QnwnZ7iyD8VOPOLp/gd8xmtb++t4i0OvG2G7KpD7+288
6IQ986zfkU29sT2yAtbPa23ZcbcRDgFWijxjo/P++4JM4Feoap3UM4DdbpPdnNUJ6dn6Epx/8m/j
zNP4ZZySiylnKcZBSVD/c0aM/8xRFP1bvSk2aw6hVxaFioQgBd9uVNYw4/0+Wq/VUpRSqE8KNro6
uRertNe1ERbLrk7LVlEasF7Rjg57HR5G3do5sTbE4pgwuMbHMcZDqBBHa9J9Boek3xf21REUREUZ
koaPxRKJJBLVlMJI4SPWvRLzhoNO+PsA1xhzMNv/RxQFrPeDgqxwOS0iA88g7dC27zbZcY6Uh2Jc
Ac6/Sjy5+jywcgZLAjEG6j9f4S+LTB27hFnzpDRIJDWQx0q1sH+PDq2PKHsXcIVaBvbn7494DaH+
ipHNv+nLmJJGLKI0wMjKBMGC1VnoSSghrklVn34f6CqL4etIiw9+RHMbGApGssx6S0Hk0QbcxY3E
mXh6lMTgwZLazTr5IZrSi5qPuEbLm7T4lNJq8/tPmUdabOZvuOCiGEBmYjZSdX7maYL++GMEzpas
AbpXB1GA+8PjDlDhknFYjckYDTE0cTNpIw4ZTJ2Ij7BMN39Dkpk7hMbNGsvx+iv+Muaizs2VTocv
OsYcdnCSRUB1tpvTsJqg81S3ukMAUPgfvMkvAy5O+l5liS0oBizIbZqC51Y8Rf/PdnkzivtljMUR
L8FGc4CXDVBc0ECMo8WPqbVGvrzyxfo2xmIXTKRLTIlhDBkaqRit24zA4zN9gQTBS7jkIiPOGZRH
Ueq+KfXB/99LXGwMhTJuSaDHerr8t5c6dAgTH1l1K2fZ2npcLHpkETY20zAKKzQPEmz8j241c6Wc
uXqcgMkOKyUQWmHT8v04sfSi5jV8HrxUQFsOXHuA1q3QEp/baw/005AKCwNxkdARw8NytqX7Plak
FqRIGA5n+74OtN1c0vNjhGitLkAV4KZhuxlWM7uvvcavgy4+nHmlgRsCSzGvzXtnQqvCgGQ4HVfJ
BPOqXp5ReCaUNXjK2afy+8PBIbLUenv+QLuM+NYOqO8spBKu0vjNlgUk3axx9a8+2hzjhekDhXZp
ttfKopGHCU7azVgHLPkTS0jXoKffF/tPDTaeB3wMBKKZ4Or9MNiDMQUi3iIU89Jr41sbuAX7DFox
TcAtbc5B7ND3R2SrnnnGHu0///fhr63Pr6Mv1qeUgdBaATL3npvpmJZ3ibm1rPPvY4AhdGXyDPD0
EFGCVDHwKr9PnqwzMAUqmLhk3ZsN4xKryIIpMkD2iD9pK7tZLLtqM257Hai5krjo9W4kAvouT0OQ
C4IpB+iX0BlIBPoObq+kNK400FPc0s1g6W5s6cfOkHcR2/Gs2/EUDhEdYgN4vZWL4pAlLHUoVCyF
fU8h8nFg34WsZ9NwEXAFiNKGbi09Fdm2z+5gPWqLiwFfDsAk+jbhUPEp0/SqC0Du9NO04ITESZof
OvlQmPcdhZaRAzPm0LOeFVwgeFvvEBEcTrCP6AEu0zw6zv7G1rjv7Udbe4ReFI6nDqyrD10H7koE
hWMNJboYHKW3fKsmoTKBaaACiYv5VuIMAoXI5dH7kI8w4oEwUi/cujUuEGsFSsGDVEai9PRpl2/y
BG8YZk/HsRvCGk07rYu3cjJcCjn1BCtBtjG92gacPBtZSeVakfuPurrcp1+metn6gsdKPEUgbaOx
MKBmA/MJPnyWy33+KLZqCBFkCNHBHd9Y3gdQrLtkY7rTjkNNBkN1zzi3NyyIPSavrPNrdz5Ewc75
jVCxQ7G3OKe6ljTQmoMGEx3pie/iXeIajv43dSBz8lZj+uZt8+MtINwQjrZoQ0Lf8n3BY5drNps0
MEtkJ9pofrRl8MZGHo/kUZ/PltLe73tMvXLxQ9QJ7EFx/MNxYNm0go42t6qZvimnALLLz3aCyLVt
3TpCL7g5cVm4BdyqxnKHNmSFlr6MvqwgDwQW4QIN4NJ6MOgfC2wlnY6uglBqyXqApZEPMgyYRJVr
lc9lva+xcDkXr0oVWtqmMMNJvrE5bFBMV0//pM2HDDJLTLRo5fmuNay+Pt8yX4PHVlEUIw4qupVg
VYHK+C57KDeGNzdauk/0tLer9495TfyYRTSrcKChGpKWjY9KgvcNNHDzvb33zCDx2ycFRlVik7/H
cQjSFYZuXeqrIGIkj1K9cpf/9037bfzFmrUSbqpNjDmdBQVJyDfmTTc4Gm5ciLH0wHgYq38twllu
at3IJ6txZscSrOgAYnRp5Ri//qX68joWp7g5RUUO9cPcu5u3Nt8A6I4upbxXtnKJOtAf4FQC3oGb
Hq1qozQ3aRmsMlHnIuaXd/LvR365n2lxDUS8wzsBn0/Nge11uOWK8jJm2UdFipUi8V/X9bfhljcI
y2S2Og+HUjj4X+ydR3Pc2LKt/8qNM4cC3kS8+waF8mRRNKLcBFGUKHjv8evvB1CtIkEe1ul+kze4
HR0KFtzGxna5M1euNW5BTaJDhxEdI9n6EmLChycXi7ytv2hLcRGuS9BDdwH5/LfnvCBvDXH06TF+
QE6jljwz/KWwrE2h4fsLcCB2wm0na3u/7VeedPBEgeVHW8qt+ev9ieXNgYewGNK+lMjUOZvK/KE2
EFYgQVRrvEuAQFtX3Qd9uVMiJOVL4ITlnail+6QOVwoxUMFIlnEE+kEHwUIS2ftv85a5gudT1nGR
o1g7V4jAOaNmRQnqMM6ALwouiEFihzL6SbGxfr+oN81pDLKRcRmN4VfyY0UXGWYM+9wy+yp99bep
tnSW6b1F7n5+Obrl1QtTXDi3Z9eON+v4rNz5qEdqIcfvO3a5dtUfVbatuW1ejwrH0koc8ymO/vpc
33orZEWvOtV2NrgtqQjbJtBHv6tgazAWVkFsq2Dm0vw2Cm/QAgVq5y1b7VEJrxTgjG5z4ZhXcfhR
UdKVan0L+gqm73P26VuWI1nJ5AGrFvwAc2oks3PbUkxM+nwY2LoQL8xs+0/aGSptFb/Z6OWeDSvN
8DXPGVcW7W7Mca8+jnZ3iHXQrcKdsSelanveo/lmeg4D+U+pY8WfzWPQpqPlpFFqv1f34Xa40GF7
elJdrjb/hKmAbcbz8mbD2BFK0WoNyjM+TszIy/Tgb0aPrXxZHM4lp40Pm8+abNFMA3112m5OGt4L
RiPFBp3JD79EJW60T/pwzkXxRgyTCp3KmO1cfNlJLMVlmIzqgEzE+O/lNZDG5dm8/LecIYjPwX87
SnISAHnZVEmbGohgTKaHvs/W4UHaaPtxnUN77Mx681Z3x14cqd3JjxFfuQsC32wGjSlekoNDFnob
FxaX9/v7GwuoKmHLjCkAWIvz2jRlLANch1xNHWEX7E807d4A/KVLrV3qN+8X9pbDWJUwgBUCR6O4
32xweUle9Ono/0ii4VpQB9vrHEDA1S0J5Yu6uuoBR4Rg1Rv8S07vn6nrGwYcHlbcZXxSiWDIzCPi
D6aTiT6IQqaRFSyNAAeDFUyIdiyjxlt5tuX+g8TgF0XOZm8jS81ecZsC8mcmq4jkBZ9KC/6608WF
ONIEZ/pTp/lfWcl/yaMW57/XlURd0n/wj8+FKKc7noQlZe0DdgKjSCLqZZH2Qus/CUtK0gcEYokL
k+sJaw2iLn+EJQVJ/4CJC+c1CV0oQ8Pi80dZUpBNzo2a26MLQx0pUv6OtKQ8aYidpknItfG6Wyav
jLgpBDrzeE0WdnEju36+KDokz9D5cqRCOMRujE8rbIvUuuyc1gnWaagZRFr6ohIvYMdWwmUbtmQ9
q2R4izvHycJ43dVFEF4ocdCO4LYYZkNEwcsI3q+7pPTiSFoZsStE4p0F24Qnmds09lMHZDLApUjZ
D3IvUFKma67R7gHpCsNRaqO0W1eCl3nbtjeqAChxXxtbyRiyB89wc2dTyZYTk76nmo1dxmz9V5qT
CibEyG0WQQmK9bwxFMfX14kADPWHl3TJz8apAPYWsZcEN74kyHcOgAAwaK0rJncS9NvkiOSp0gEn
1koDjDFvD7Qp1otVIerxJbEviGzr1LOUZdRFub8zAgFW3oUeVGogLeo8Vza6FrPz9f1eICnPqkzm
OTKClF1qttrP0I3ifKsqvlSBIu/b5iKTRODMskDWFLk1Cug9xrH8VW+hYMgtM6lJ5Uh6AOHsyYqf
XulB0hDlSqV+LqIWrH/vJgF/ezjU4J4GSLz267Tqom3mkqTWpgt6FGlWj4mg9uxZU89xXFBrDp9r
UcXkze4RKPU2eqCEXx1RINFEbNFZ+VSPanC4uow83kJ0IOpXY+y6uS/LwYq2sJCBYA4CKUfi041a
71dfNma+gj7MYYNoBoG6TgUf6lQRigujXRiW5PY/cuTNBpR2BkTujl3etMJdDsJM/aEElvKzqYxd
0lQPghiAys0c1wOpLUV1bxgI43pOYqbhSveVXvs4Drtya2ZVCIpMkz2wjWIh4kxwREjIlnkjudaN
YLWJCWd6LFv3TT6Iyaas0Srbxw4UtIMlAwpuTL0FHEkCnW4VQIME3d3mhZGiwIE6WPRpEMatRFbD
v3bXGeRc7LM2jH2WMLxzm0DJDOexavWu/ixLrNQgh7SgvSJbQRK/Z8kgAp1Hq6UUyU3J2O1/okrC
sKsbuU0IqxWB4F8CIk+KYx8PJtQEyLVn0qNRun250equVO/MPLKqEb3aguKV3R43pBKRa2J7bQqV
64LMmqAQF60Qt/XashLBT0jOUJIYQDwGJunxTR6Wj2izm6DqRQZg44OtVoLuSy/qhbkfJFx3QL0b
tM4+Gf1gQXjiAOT8muimWqxUVwlzbamXfiLBrdeQinTVD0oJpZ2h+OKlqcCpe1HUrpnSx4wQh5qQ
tnDQ5XoRbowM0bq0cDuXzAAR0va0dyt3HwWmZNxCyVVCbQ5IxoTkHEb2eiUWcLltcX/Af6cPYuyR
cpLWYG/ZlugAP1xdDr/LrqOJW0LxOHucTMrAR7uqQHZRnOqeVtie1/rhXnNkmK5TWS9KVnkIboFZ
hGPCFiBdN7lIm0QXLnNdcNS9LqhmeRFX6Fl/E9BFC5G46x3ptvVT9pr4tuJgrQhMjKusU0xcTwb4
/QtTqGCN83MpzNaCCln7XuuYeB+Z2FofunMdrPUGoWRsEEXw1GYJ1FkyPw1BWxqr0rJqYxGIlWFu
lc7KBzjXYdh4dMKyyT42PZRQ6A2qIplIPcRYzooUERFgaCIbsmc3Xo8oHAkxdb5uE6Mj0yURhiC8
lRv0ugjsOqYej8IWpeyuDRNYbdd3kHPEYVzm13FmpvFB9AqTisaROKwNy1QKcP9ag7J2IInZwTK8
QbTZnwq67cQSTIJBIkTKImNNs+ALrh3HLsrGA4kcZ01Luknixot+qHx5J5dlJX+PkyjBJQRRSoXi
XTmUFxEaxOQD9Zne+ej0uW536XBtC1Q7TL9qUqpVe4k4v3dvlV39mAqZY64YbuWDUSBnfCn0UYrv
yVJIXPlYhkLt3bdGY8bbjK+Wf7Jc3YolWJYj0/lVx24Fhr3NXfCtUENb51gOXlp4LKHQ1uIQsECX
s1oTYHtpm6exGSlEeJmA98l1u2r3OnGvTrCd3Q9SCnO7/yFsRmwChPPnNjkz2/Z32RLi0zqKLNiX
M+sy6YIEv2HsT0636Fu5EVburtxJ939b+GkqizR2SCmg3wDzZczsaKFXBhYox1tgyy5Vex2uyEUQ
iJ6LSM2Ed/3FueDXS2fT6wJn+1MvCYU4cShwJBAcmTCUDbT358XXX26ufpdDasPIiAXJwQQYfbYP
1kqz6evydzkpjGshRIXDqjv8B175l9vS12XNtozoi/oJnnPUQy9J+Fk28KkvrVX1oK2mtHkSAPGc
/j0PxutCZy1n5EnmFzKFKtbIfAkRpm9tn1m9108W43Nl6Jkz4XUZs8aqYFIOUA1DMBP3r7mHguAm
PGTbwVbs+mO/Tb+8X95LD9VfxdHtQWJZBow/LwedU5JE1fmYVHoHsf4mDw2W1we9+/x+MTPX4+9y
AIyMURRiNvMoSmAmmqVAjU2nF/ftShtJ8Zbdhb4bARzxdbzODtq5cOzLHfhTmeOGER6HkdZpznTQ
h7pn+BWTdL7q1hCnwNF62V1a6/Iegn/jyrAxRe2OcHqzMu/KT+QXL4P7YnPW6TD2xRd7gxFoeXoP
ZXR/PBsXjewpqV7wHuahovjuYvRIqV9dG1mQs7KBs+jYWGudrRAJ4myXZIbAbCqLBpcgeJ6wQV5L
61HLKsLRCNOOuA624jY3zuzLZ8Cc1+XNdskAvzNfHssTUM6TLnPbXbmH4Va/a5cKeOdyK2Xninw9
+F9WcdZpE8fKNK+gyImeZpdeySCQ1F32a9R+xI7ZeKtz+KNZxOSpmiP3AQQ8AHa0OSLDCmSEZ1Tc
1KTJ7ryvCfbLErDpDimNjXFL2OSGndcq2lYhHOQX7ZezTJpvVRoiIwUwIF36FReqkuR4tg22Gs3a
3aKwA2HWQkiWoCbWJKKtzKveXXhQOi3PjNzXvRe4xLNyx/PPei/ImjLyQ8r1LhGtuZa25pIkiCPm
p43/+lxpL12Bvz+zQr81gSjL4ENfllY0rVOgakrIa+9vof7w1r4d7/qd/FCfm2lfT31U7FTUHMUW
hX2tdgZFRZfWpbpHHKBeDIzNaBHcCgfJdu3u8B9458dF4uVs8LLYmQsyioqggRmc/QuhN2lZb6Qv
DXH0dJftg5vocDYG8VZ50FSO9CYSEex5xx2aPs0sDPSFuukhF8s+Co4t2B3au+k66BZ4+zdnesxr
O4D+KTLLYFDh8J9jsvM6tbos1GjDeBS2WyVNh4IQYMgsQvGEJL1ioSobNqPr7tyc/1abssKokAQ9
TYEvu48lE+UpGzaHOSSXQhetEyPdJPXOU9pzPfWt8fi8qHH1eTYuwtzTfSukqGqpb7LreFVuRoVJ
FS2NdtdeBvt2e86l/IZxoJNUAeBAYQZC/XZ8p2dlDqh3RvBLwk5ud8v8alxDY9u33d1oOgrfztk7
b6zaY3mEa9itsITNWWaytsT701djHZvlKNoRP+pLAjgbcx0ureW2O7NkT2H42eAYke46NWQ7gN/8
ZQXDKInxdECl4A86jMjCxvHqR0OJd26Tf2W309kQQu8SOKpxxNZH0jNztoXZ3pDSYxw2P8EYW7ab
14e4P8tiOTboe+82a/A2rPoIbwsD6UDqL1yNziZbuytohVGk+m7dkH588/cIw6bpELEWQ7GYDYnp
zRu8KMLSatzSXZg6mca9aHsGkpRda58Zsq/3Xrqqy8QMNcQbSeqaGQ1xISS9BxMyi4uyhmHDydZ6
8uA5a1j67rvbFEa0XPhUtutY38jN2joLs3ljNL14gZkVodRZ45ET7y5oklVEyqgFECPu1+/X83UT
gt4EwjPSfEMSYsxWF12uY5R/1F9i/y0wv8baGVKmWZx5bK4Xzzdnlp5H8qTW5OqvZm1uusv8FpnA
gwCNuF7bPYgC1sud+/HcDP+67UYPOFtKisc0mJvwft+Q8o5AleEdNRgITLS5/OSjbH5PnF8izEnv
f8I35oSxuJEKDfyCBE/8yyHaeQNst5byS8H5lRTOHhWvSwNUhQK2TUwEtKJWaqzZWbDTx7GiYxg2
sd0Rfpak9Ex7vvnBR+1qaj/mksxBBH2DUB4J9786+VeDozZPxTunHOzQ964iwV+FTb4QEVCsIgAe
srx0GnNH7AgUqL8RQNz49Znt1BsTGF+HLbAsQ+30GmnQZyC64dH6lXxVb9zbUXBoWm69L+XX9Cug
RjBq4oPwE1/4mWYZR+jL2YlIowZeGFsN7v65B6P2HHynI8oaG7AQsV6MYKmI31I8Y4KVoQJ5UQSH
voPM4WuDD1uLH9Ns1ysH2buAHefM27wezS9fZjaaCUvC7OPJv/zoixMadq4Vi645N9jeGMzUeCRp
RUJXfQXMQ7ehS81Y+oVene1eqI/hHp/rSmf9HTFkxf05dsC3KkUwCfiMbOCnmq9NRhDEqusXv7zg
ttAOavZRkc6gxN7qzrqsEYwacYZskmfTcF/Wsde1/q/Whsf8MznbDjglQkTBApUXNqvkdAjmSsOH
tz2nc/Rvyh6Xep00xFdDKRuysuwHj7LNTaSi22E72toDnlY9GKvwEnG97jORFnSQl2e67hsNSa1P
JY/nn1k1YpOWodt5v0Zo3LBEA1G2/b2xMjb6GjLv9ON5CMVrM9HA0SdZhoxzV8KielliXDuB4BbW
4yBEiwTChdBHS84a0+SLM5UbV5TZsARoRa6lhlkjYde8LKlLMrHE/v5ZZ9VW8mBna+9d/K7iXseK
Q0+qNM/pO72xUx1F5f8UOd/XNEIVeSQk/ZS/awBWrXW+KbbOLgVLDAS9X+efkitiWSAe5MP5L/tq
kFiT3Bt8uIhLma/yWSEtClspsB5k+IJgQMGnu+id4cz0Ir1a8jCAyedmoMgavLFzUIriq/IQq+Gx
+6FvwKbt5RQvcbbNVvqdxgwgI/JQfA8/wibhnpvgX1fwZdGz7TBBSwmrMzyO0jYwKCcIyqXwvywb
SGsh0QFqxFc9t8S/durMKjyzi01ViKXWCY+jkId8T/BuFLQ3NsoKAUn3vBbKq147K242IqvQULzc
CI9kMaANSzJIuohvh0/olYqHMc0b2Xdie+liOAb90nk47yQ/9wJjKzybEgrfzyPSBY+RWHyGH/Va
5CUaGdS+vkPx1a60FiaR6uv7E9GreWhW67llU5YWmh7hUZZv6v6TDGXj+89/bRzMCphN75Wid67o
Rsdm7WyGTzCw6HDcd0j0oTC5qEZAOWlmKeQJC+/7ub2c/FbtxqUSxXlGzKvwSluBC8iTsQs1y+4y
+SlBhrArSaZ70kVM7sp+X221Tb3THmVYLM1FDmEdKNhz/oHXExSf4dmbzPMKvMitdL0OjsHO3eor
I7spsVhvrXV8iC7C/IauRTooS7m2GbMJ/wMXzFtj+PkLzKZ/E9qKdEjH7g2g37xwPsMSt5JuoYm6
MlW7Kuz0zrk6t3k/V+hs4vDSmtycIDwGobAiHnPw5ccyKs9NT69Wttm3nU0UEYK0lWEFR23RrtwL
8b5/zA8oDCxBedYRPuB02W/Ven3W/jzTu4zZjNHQ6aYZ2TB6VIPlVQkY4h+MnuetNpsTeq+3xC4K
j0O9sNylV29ciE7lZSYvq0/pTQinyMI4tOrANGxu+7MKl+fabzY7oO0GJWIVHqUS7XAUdDJEEWTn
3Ex/dnDM5ghAEFEddsERUW7jrsdBWN4gWkoorVxbq/he3rXrfJddmdvoxrqWb89843PdZ2a4V0oh
hEocHsfgU/85SIAPL7qE6Os+JL2nXqrIdjxglIV3ZzM0xv7/wlKa9dyZpWSlJuAiPzwiEbtW7dpl
RUfRZgebKIiT5Tl//pnWnO/UC8glW9ELj5krbjUJ1p6s2JckXbz/Pc+VMptoxKrU4oE+U3nqwjWu
uoZ0wObb+2WMHeKd72aO3/XZUglDKSlkNJkZerZK+oqOUF8PADRMcRNa5/rnmXFuzuaXOIZ/KWEQ
as6wFM1+0ZfSGQfDuW82m0nEoNKHSAqOfvoTotzG/9JF57ZZ40u+98nGV3j+yQQz9hUWenhEj9pa
2oKOX5h35kJcFmgQ/6OJn+gjVCijLtd835jXZdy3WXAcMrgAoKwU08sEvfX3e8FbFvG4v8D1AEYS
lu6XVRLabHAH1z+KPeLGCI0pqb+X/eCbrgiXTeAcwHKt3i/xzZ4A5lEjxgiaf56lBmjF7XwWUTmX
7bA1bUO5e78A+c1mGlES8LsYBDJnU6EppbXpYyfoUPuG21649ocV/AqK5i88a5ORt0AcTFjlS2RZ
SIcsqstKWCnhFyP7qdhjCuI5jcA3q/zshWazIzx+/hAZwRGPlN0q0AOdY294085HeudPlWeToNET
1q3D0TKR1g6c6qRYjqoz4qUHmOisOt+bU8eptPkkaBaNGaZCcIzLaqHWKsDGyjZamLE8tsXp8f3m
fB28GCd4wEyAeIEBvAoLlWmYi0DSWFsUDM/jKADsLLOVj+DBZ30d7M9ZvG+21rPyZhOjr+VRDy70
mHao7sFo22DqvV+lN6eqZyWMHfjZPCJ6rgAk0z9GqrhXkqsanKsWnlNxfLsaAIx5RxmI86xL9KKl
h4HjHYv8U2R89/2Hf1KHP4+fewv0QSjj1vKOOeahk0CFrENdCmP9/1sps+kpiZNABGVyLINkncm3
gqituuJcB3uzOyunqswbXMgtbaAq3m74mn/OSem8JLP0YBAfQ9pBX5Ro4sJu463UM9C1t6ymJ5VW
cYxZzYEmleLoSh37RKA0fVXqxlqpIJWOjTpaeEohr//utxz972PiIIEMkHLzb5mphd7r9XdoPVh+
73PYKALzXCDudZWIn0ojqB7LXcOh9LJru4NkDbHcwGOARi9WaL9SlqgB2MHnZgVH8DLbuOvfZGj/
m/zwL5bHZ228PFbH/3pMAKr2pD08/ve/VmV7rPzEf5H9MN7ylP2gyB8gMcA/Oqb0jakKdOyn7AdF
/ADMm65gmJBGi+KYSg6bSuX9978EciaMMbUUgSPdwBunM7GQTvt0zvhAPBdntkRGD6Ej/W9lP9Dv
6A3PDCqd6MuY9MA7SBg64pQd8WwiJElGkbPOERZ6YiD90AlNbydNIvSbArG2RelE3a0W6jC6lol/
EZXKcJ9aUfyzk01QnV5RhovcgoLUMMNchpV8QBOg1tnrxEO5MF2ZFEZNC9h2gdGth+ohrClAz7xu
UdemDA0/zMSDY6H0UVSWDS7fve6b8o4QhGwrXaF+VpoYJQcArLG4coS+qTcKW2XvUxDLzs/Chx7E
9tUqSu+A8/vyJQBp76BFQwAbr+b2dtyK+ZWbGMSx/KK6FovBDKAfDbTkY+Nmsdmi9BKL8UEGoOz/
TBUzTfeF73qJrQiWIEDP6wkwY7aN5UCaVLXSIfWk/LLSHchCxVDxlW9E2QN344dyg9wduxJIFILQ
9JaeqrWHITBqZVFkCqrbijakiHdKVl5fyf5Q4gOEbvzaKsr2Nlb1AKkn070sSqwmAR2ohe4TPhYb
fIatKJRbo0/rfTIMa2QxsyWIxmsBbY6dmnuFuqgNBNsLOb5Di0S7aXNDvVAUYTfo1bGqPfT+mmHY
uH7krS2hymBFHoYbJbWStaeSrrLorJCdeRCzRVhWvYo+e957hfQFGgwrvlfNSgxKEjP4pFcCeNv8
N6fZ35pAPmaPyV1VPD5Wh2P2f8Zbf6RZP37s6v++/Fk+/XYf03FAvvixmgbnTf1Y9LeP0C1wKw/6
feV/evL3EIfOlCH+I62Tanya66fJ83E+Jiz9+7SoRVo3j9V/7cromPyc3/Y0O2gfCBiBTGMKAPVi
kpn31+wgfSDXewwJkukILw2j8zQ7aOoH2IUYtjpa1wpIHc79NTto+gfFAD/DOQBDFnjev5MbRRz6
xexApJjMTiQhmIfkEbwyt+MHL0kzqaQrpo7bwWjSC3u1z4WEdApD2E//TAd7LXQvpr+mY0/XnH5P
B7M/t4hySq4Au57Fs4ednnN67Pxhzy4/PbKTVef3C52KOJVt5cGw7PJiIGYzXngq53TN6djTNbPq
nE5Pf+nTF5jKmpedC1b/VNjpnll13rxvuuZ04VT+07PfqtLs9WCH7pepVQ+L2Ylnn+v0OtNfb1Zz
fvnpE8/eLBtFPv1AHp4+5lvXTceeHjgVOP2evd7snWaPmX7OLpkVPD1PKWB4y2vY/quqyC6L8Z/c
QujeUbKFVGTCfjo+HUJAPhxpX8Ts8unP6WiZ4uPRKj1cTTebegYr/3Rm+ufp93Sqb3VnTZrj8dk1
pwKn5063nI5leQ6sw2Ws/Hmv02Wna5+ep7QWshR/XuT03k2KyM7ydLlUecL0Hk+1aKWhF9fP3nMs
NWoVZz9/z9knmp6YuEiXTKWeCpj+err5qYjpxqn6WuI+PJ0R9YCvCY/yIK6nG2TEZ6bKTr+evfT0
+1Tv6YOfSpxO6MGoiRKFzRZqJTAovQAIOlfcm+mflDyllVQ16dKVfO/pWCUIxbYYSOidLplOMGU2
F4M1kMD4162wDYQfY8j+T4emvwYBIJqnGlclIK2nJ7aheO/KanLx7FKTvtGitLGNEj90URSIqmVR
DuLq6SFjMaHPmuw1uWSf7hOFutiZOrlIz455mnhZKuHl6VCcds11XK5OtZrO5eawCYyhP5yOC239
KAdBhPgSRU7H4WNFLqG30s1UhemY08r+SilhNjoVUhdOvfGlJHz2fnUulnvcMT+mu57ur1XjYMXt
02c/ldyVl2VoRNenIyTzHcy0LC+fvknvRDlJCEW4O5WZgP+wq7L/jxoRcSURR/WfFnvRiFOxOOjC
j9mYhvrnqun42Ih+WxlX0/GpGu824qkOp4Y8HVNo2GcNOZ2YGjKTyVI5FS3+m4ZMYGIeuyeYXt+1
x0aMTas/nG7804inMkm8gKaFnr2ZLpu+wt9qxL6OftR9ESCpNjZg6QEy/zNGpme+04DT+enyqRED
cQh3p/FwasSnAqZRmHZi+qxzTaNwasDpMdPNL0dhIifBSg/8dBVJjbcVC3T/wPgl902rGDu/h3dg
+tmnmnGhDHG9mH6GUR5cgdr8Nv0SRb29rixnP/2SGym6AyfydGXvNMk92i7lYDSf/CpL71U1WevF
oN5Mp9TBudHkPgH1Q6l5FQXIWsfW5XRSy5ka0hoSn+lsmQ/GSLRFGGp8alCq3kpWhWgznZUQiVt7
nQ894Hi2jRRv2/XO7/q4QfO7PtPZ3irMZ/XpLMGf6kMeYXI/1cdpXCTl+GVU2VN9pnPTob/qM/0Y
62OO9Zl+CZ15o7ysjz7WZzo51cfqK0iJxi9RqplhV35HYuVYkCP13gp23WiD5yB88qn9LRv+Uxrz
/0trfbLAT6b8wf9RpGX6q3r3qs1jOu6wy/lFL7YF/3/sA8DsvbcR+H6M5/QI4w2/HQTKB/zjcBko
EMYBnNYw5p8cBLL8Ac4WDH0cCPLInsHm4C8HgfkBEm5w1vwH1Ax3AO7sv7YAkvkBiIAsiSLWvwFX
j/53tgCIOb/YAmi6qWhsTnBEEJkANjoP+VesxLWg1uGiiBq13HoKgiLr2msHhSnRQwjHXRhoPwFK
aFJVtGupUhtlaSaS7OzJHXPzPSomYifZvmsge2oXMCt4V1Wsg1RLitCB385CUSxaNsbgx798K9ay
S1UprXRbxAFaO00bONmmSH0oKWMjj8oLJKBjaZk1iuFBhuC5yCiaaeSszJFQAKMUwLSV4+ZXBfQ0
MgtKuKQRvWAtOry0vyiS1Irv0L4prYdM9lIerhcswg6A7eSAwLQPOCh0CV/VioyGfC0KyS4t1bRZ
F7UTQ+vWFGZ702oxQnVF3fbmR0OKOn+ZIaqAnhMsCD5WSFYESXzTpwWCr7CqDHFx4xhNWEYoIFh6
nmzCqG3cFqpNz1SrtQWZBJyalW9oD0RVZIgjwziPrhJNF/KVqdeZgyfUKD1bH4oeDUdyDNjTiAgU
fnTzsOjXvZyhNScHFdn0rkoyp8ADIVQiQ+jQ5kFkbvMhy4sLx0jr7wHKBjeDmiBtJwSVp+yaQWzM
RZY0qLLFbhh+k706ldZSXYjxlZ63yoCzJh9jU6UfGpeqr0kWqnuZWeybFEeX3Q5x+s0YPFWsoaBC
LnIRxcNQLJwkVTdK1puDDclBDXYF3TJla6SSj8gZWoyjhmohme2iFuu2XSLjLH7rzZJpNUWDwNiV
fSC6N7qXoQAVSk1a7JM0Drz73syc4KrW48EhLiFkRE/bXq1kyDJUF80nJ4iHK7eu2s+t4jeaPUh1
iDaZ5OjxD8cf/TdpLDalHSGGIV0DTEvIafdaPdxa5HErtoFLRP3EVzWzVVWMqd5D47jxZgijrr8N
HKsuD4Ului4LhmA9Gph77SJI+pic9DDKjEVaRAYqoAoUI6uYfMZuZ9ZBmtDtE6sGhiANvkXkJqni
JeQdWXrQMXGqfehpkWwnvaYjoFqY+N22XpT5SwLdYratHPKC8OS4kW87euIAnhCTrt4hW8pwqLog
wL1LqjZaRm3cQBw9NAOIYsaqUAnAHhD9XDV5jCRpZpQ9rENN5sm3weBBD9LjcAqRTIsiGWKINhqW
VttKxVdw2m6/SRvUAhEcw8F0LD1JF9aek3rdJvOTtF7WIL+ArmiCIttqF5urkDi9srNgSO0WcoEl
BLGRjnIoTqpe2QoBfsnW1t08Kx7yUG4JAxqRVOdXzeCjJXmAsKIQbYt4L7p5odRVC8Uxe3PlWW2j
9OhyNnV+rTESIujQCsVahVkapteGa/ldjYKNxMJsD6GnDwipG0pnh00QVQ+e79I/E19tIdOMkGBd
IXEdqUsVKWB8kkLNp+8qXo13loJh3/H5yo+SEwdIzjWuUpp2CHhyuFBTPW1tzeyFcjGUYYrEkSsJ
GF+IYApLqS1hcGgrfqxdoUfeQtIRyd322phOpaSa/Fj5LmZvnbWRu5GKwUNZbcBw8A446GrRzuNU
EGyhLYnuuaboJN9heRZJ5gtCsck2WqnWzSo32xQfv1SKD3HtARlI/U4G44E+7k+YtIXoYNQZorGh
EfThSgr1IbBFAsNIs1V15OfoIElVwI6mK7oHU0xROOsQxY6WaqZYAfl1XtaIW9PS4o8qsnyLUgoM
ee9E1RCs+gLwAiLPxXAzGDp88mlubXsr9vxVkELlBmgWGJgXiAs9E2R438USlTV8rUn9UaiMsoy/
IbadtYu8xFGwdNh6FLd5kxQZXmcLlUeplQd6LOyfxtLVvO5T2HqKuMhTeegQY/UaBNUUT9bK9YAr
/VsT1COGEwaXwIaSLDHQjs1ScSuhM2rZXhOEDtBorfZvPcvtH8PSASGjiAG8MbjpTOWHl2cpCl6x
3w12BZAnRe5xUMGUlaEpItrp+aK69lspzg61BoPIdeipiChGsGGOE7wwCLbct1K6hG2cDWOu9cPI
t5CG/k8vLDzkYgujvTYCqfOQewrizyDku++RVvjqBZq2moUunNioF50Ud8OlkBndpzSP9W6N1aAM
u741KkSfe7x4dlcO5ER0uSylFyUr6V0RD4qzgO42zJaOIOilDnWN6exzWFlQ8Kt0T1mGeH3ajSUk
UbHoAwK+S60imZFpwcxgjBz67y5G98eCYAGodTFzhp1atHTmzsn4smFHMy1kUzGbndgoGQuJ6BNy
hozGd1dyhh8RdqMsh8RFjJQDKzwCo6mJ6/soNKpWXA1mi1So0JdiCcuSosTIRMekXex1uZfUZdB3
eryWhhSS3lq2Sn3nC6XJ7rtNC/NAAxXFntFm9h9NAW6TlYW2tLTLAqh97IEMpO4y1sXR1y40VQDJ
iU5/zVGDDpe4UFHQ9Vl8rg0vLTW7bZNylWc6e3tVS/3ioewGWV3JYayxAprZIfPCrLpKg9ZvbbV1
tP6udMC6QwZj5tXSQX8HrgviFz2Lh9arKyGnbQ6tq6BFp5SRNSxM4jnyNla0qjgIWh8T8GNe6Bcd
1ErmygklX0XnEFeFHULaIq8aLa2gKTPdVFmEohIYS6/rQ2k7DJYL6W2TSHRKAU1CWLbTsr78H+rO
o1dyJEjSv4gLanGlSvm0rgtRr141RQS1DP76+bJngBXAAjvH7UOjUV0iixn0cDczN8PjhepBCFD3
uZmumcX73jnqN6sxFXvxWt6yZ6xbmnm0ZrvARdtuG2TrJPtu46ksamOwwonJxboIuP06cR28s7Gy
6kmSqa0el5RQNQH+bA1mGKCmS1AlvOkkhXv2wgeyAnthjJLbKF8FX+4GEiTIJHBUMi06fwhjkiJ5
sYg7kqW5THtv1OarkMv4VwiVafearLbqOEwGjzJTsiANzuzpdm8ZsXWzvHRFLrR4qLpi/8gG3en2
0JUFcVxDq+9bzGGq8U/x+QnWQwUthLcId2LnH2Y1c9Mafe/j2d7aZes+G/96QS2mKc1k+9cjiixK
dwzLHOzrLf/XRwrV9PCTDWAAaZ2RqldieaVr37mRW5/1v15UcyvwpZJlRyQ0l//gXcbdH4tjv+Aw
94hx5zLcqxE/AzylLEt9OL5Yx8/atqc6RQLZmed916gmXrlu3HXZza/Gvt1GQ7dt66sq96KKtrkb
+xdVrkv7T5Fba59Y/T7Pp38nkP/WqPb/Nof9/0bK/EuH/N9ZmePc5L8H9b/yMf/+iv+cxpi5fKha
j/V1Bh+IWfiQ/5zGMKS7Lavd/sFvA+6e//Nf05jt/w/WJYix0k1GOeIO/ycfY0PksgT6X8vUOukC
/51ZzGKO+9+GMT4XUx9MMnwxXDLWkf+HjCmvRszEGq+P5CI2zIOs7qJL55P9zDsq70Oz2tlJcopm
Hx9Yc6q3ZOvbVJbzRWvFlpadBsmXibNdC4qNS+bgMjt53HOZ6W02pEKf/Ui/7xsybrZ8SxqPOuDQ
jci+y1nXrczQJiExGnVGkvZWARQeU7o7yaSdcD7u+QmGVrwbtqjj0cOF2MSKal26KnGmBvNaSTBy
hRALV7KeYadWWGvsZn/Kd1yxWsc4bm2B04iyq9BSy0T4SGj4Ijtt9DoOMdLdaJ+b1Uu1suhpBe1f
5agtx8wSQ7iQx4JlvbnFQeYUcSMU2KC2vJTbW2bD1eZ5nuAI9abn0y3tkW4oc+K9x7ybezSkeW4w
ZiuJ/qatUJ2hHaiMLKg1CtQ3L3+Vq3cVTbFerJzklfEbKznj7GYlV6W2HrdBYVLb1+BB8/rl70/c
Qtl19a2ktWnL2BEukszjelGi+cIG6ugX4q+c1ldrZZmxVfNvT+LXVLjKia051Ortr++1bah4HJGY
ftdcwTF9zD+Z0d5zDKcwb9UJYKFEH64f9KoIQi8n/xWzKHJRHf1rd/9Iq8qSrC4OFq3OuWWXcIfA
jVVz0fHECgfS1qN6C6pIFmeDTrjrWbgMlMfqgNuVIf3aUydLar1LNKBDNmSLtBnXKe+0+SBda7lE
fTt0NMRY5s4okPa6YKHPyslCLbwnLKEgztXyYTGmgO8G1xw5QnSrmWGekxkLDZiFgd/GWA5IkOz1
uxmsf7DW9yNjKN4maX4a2dfcU4o1+aeymF94M6ak830AOHOKnNAnoOIcTMBZ3Za6s8aKRGBHvVFj
BUGMI4fCfQ+09a3UgsepE69Vj72b2no0PjPuH5v1S2p4OBarh+OgPiSmi42OMC1Qgmkwk1kSsjsv
VlgXBeoIU122ge542j7wMFow6AvutwHDft8Q8f6wtG6ZZkttUv993D2M0uIbteJtdN46W8grBt57
WKWjeDTn72q7WRgS4+OWithqUppBN1CyAgUdlLvcCfvL1AczNurh3Okt0b4bGknZYO/nrISTTmO4
CXdIcY35kG3eJM02DpHyJy81CL2P1NQfy2WOum399n35SKSzSy5BEy8T+aK12eAL0ucHR/sJsp5A
9bHdo33Qh3jO+/fG2eq0NhYaam/XUlCSeOg3nZDz0ozLTduBLciK9wqseOrFDsepI3GxLuuo2/2/
UmjHfspkrEgoxnJJmDTw+xpLz+hSlQcBK3vutxOIlwwAIXV1vTrI3iGNFcJkHWlHF4RtkauK5awH
MaFk7yAV4jSNfkglNpN1HHB5q/WnaWu+gHaSZqd/CFDwRpiDcDBG/zY7Fu+2axtJ1zS/pSa/1tzH
KtCj4Sg277fAK2+uio9ONW3SkngIqW0/ZGTshsVcg8doxBw0cxM7pVGHXcFTvh3vbTdiExwlHaUk
cWS7p7HJI0tp2tGq4t0ZitSoDl7hg2gtpJY0qyjDhuWAaF5u1QxSsjf0qNmbgNOJ1G1R68kuh19W
RpAqOEmXGKzeDabmAT0RiD2s8HNCjBiRa+6bZk0XAYiyLVoVlZkB4+Z38drmR1CnT9Uwg+9lO7Al
7B+Y2ne+zVZFmemFrBd1l2lbrpuOXQrDPLFf6nHyMnUVy5so3TntMfyLDP97F0h2yjFwGKf6n3Im
vLDxHh1dfnmFdgoM0V/93j4Vi7KicgRjKpbAPWBc70f06fnRLou32e4xIQwyL1WTkMnTbFZ75GwB
50EYGindjNPL9prP1ICZPKawsyZM88ynXmr3WxUo/B/NgG6+fLPq/pA3HbHv5UCEeKN9GLI5NLyk
+UojaH4uJuD3TKajpxHX6v3JfK9Kp+m0Eo2hTW4fTo7OUgZaoLBq/b/BvmJX7/zM2nhXTiyaj954
v89nhFlDCBzaEyUuTZbf77uJ6bvOWsTl5mSHipUv1jcvgWeY6KM2O97d8klYfXko/YjX5ROcbk+0
nLda5ZIEdeqC5WAGiOfaJ82vE+MsnTQ+W3na6omD0fpP29SeerW4yWw1bVzrxUFu7gtJu1ih+Dl8
33bhnvyEY6nDcf7Zspr8Kv9LajvmV8ZNTd11UVHNQzRlxXmwODciQ1nImFlHjVfqkZCfWWG8+Lhz
kGOsTeHYkNc+uzCFXHZxP3TPDK51CG5CdFodSV2AnPDEKAec2K1+993pJ3f8MQq8euGu/KMMXDez
bEfUpfBry7Cunsc81dY+xMoWHGjeKNbc6XLLaRdGm8FKc449KeC6Tdq2vSmiXwDQjIDfUE3lD8LJ
ZOpwl51WnbVF9OlRJSmOTvaZkyqvasJiOvFk8lWGXb9cmxYGqayC2OXlCgs1QLFn4ErSQz0l29Q0
iCtikDlzOxVJ3rrEfFNjEXseya90YtC1OjSxUgzbAHPXvLnp1dYs9YsJH8/yRdutv4FXPXbka9Aa
3eXD8Gn7HZmUJidRBNMzid3PJj6rjjM8rPQJvAUyDYqypCOILD9o4nWfskjadyh8+kTpTR+KsTOi
zf81uMT75nLpo0AW36UVPHg5LdO+bRZ2uQsRSCops1vaW43xgA3pzB4CaEIzfFEOsB4tE6bd0zj3
brRl0wBaNT2Dz6rQ1lhuQtkWZsspw6g0ROXzjnGtHba6e2gLc4ottTtxMZSYTXZDNI/Py5ovabEa
WVgb26k1CTgSMxqCrp15dbRHbZqo/4NxruamC5HAn3X8bBLlcmia8rlWjLHVeNc3tBiBlZFFXiQy
27C5d5akaSnIHnaXeDlkLwwz/L6WDS48I1FbsffPtBNutjft8vDgrOMH6GvFTeSEIyi7anET2auY
fliPu2m4atn+jA1yWkwFy+az86fdFN/zHIoM12GohLveL3H6rX+ZsnowRsmWZu9cmYiXaGqCKh6W
LW1vlsauox0IsS4iFBdn38aULBPtxc7wYsUl1dtB2bR2ipacmCutLUFKau0u2M2Tl3FKd/XZIIoP
dWVqsX17EusebTZWpZ7Lk63zcYwqJdfYN71orVjiHk4toi66pcGKXGs38GougKNfe7f075qsPVqq
WB927ZdNpYr8PH/35/rU9e5OwzHXcbD5UbC31w3hgjWDjC3qx81Hzu/4HJCFQWRfbDvZX2EhG3So
IUHvk9Oabkv2pXQ+s0IMg+q9i+wFbw+siM04MLqXbIW6qH43davwlt2X+NbWVG513xTyMAgvZsSu
gANYZzAmSfdR0Dms0z+YqyZubvG6CZK7uu2ChuabFoyutRjP+WqACrUGT9PfktW82Wi/urKqw5kd
7N2q0k03j6OnPrCkbOPCIsIIQ/6wHIabEMTzYuk0ry1JZdZfVXT7MSi9KS4mbpy6PtC7p1Xmvnjd
DAw+6VnctP6xFMUe+exthZ7C0wdP22kc3GOht5+WGKPRakS4dLz3eVv9ASJPwB1+iW4kucQdaKBx
87Q2ZVIIx1errb9A3XHcCmTKvGPGs+Ulzt6Jw26tY1y7n/oCir9kOAnfXF9xo/0jmtudifXymo/R
Mhq/bbG/FBP7XJm//1RfuvTKm/n+QfeojX1X4TvtlOyEg95GSh/viBi7jCMckT3WZ9gGHDhMCJls
Itg1c/5uNTCXxQE6jSvX4riFeDZGo3TGsJOUBq394+f6j4MCOIGbwfQHHFUh3XNVNidG6WDSUMp7
XzRl2q7NsYVfBIssZGK4367f6TzGG8SjESprz8hw6p5bqBVrstDLmqogUWyXMmXTkTsSNETlI+6d
EhN/K1ZGSRyPVpMT6RXXFgz9OO8b+1kbj2m2tUPJPtWl2CCgFutgjusldxCqzJazHeyqO6/ma9U6
TlIZGakEI5II6H8R2/7+21Et3XVPv9g1a1QRAdiv/odF5+uU+eOqOUndKfJv3Sdjc/6p6+FFw/hf
msFZuWbNPMA7Svwd4GAlH4AnvdC8/WuV9RqKZU07f/3JNBsXgjq7y3RRxfhnpfXceyf8JiQ78xRW
fIkzt7STuhFO1G8Zp2a6Kj+L1tIxowWpRyLMcosshsuirJ6qVr4sklpgtVUde5P34tvbY9HXb2IN
YNb2FYVQS5aKft1wmgYqZn0cgvAo6+VaBt3VrPNLZTt3VYeBk9c8tHv5i2y6IMwwBAe2NopaS+su
O9bCreJx5t1wyvLqgH2Gzk9d5i7UbP0z0ktEvre/APkm1eilFSPi4K5/GHyp06J93X2LXCWRfQ+r
9735LFyYwntbqYhiaifGNjgWl6l7C8AD5iwXR2kWWjRVF6cfr6tjFMfA570v7aY6ecKlXuot6VgA
VzEe1zHTqXncnSxs9rJPkY8vYee4S1qZObnfpkytYbESU5k+9LDDrWdd/W72Unts9QST02jrlscp
H+6HoXOiqnSdZO196kwdRKtHI8JaYFjiNxGD3jwZIuAiGFF8rvUBPhPnlaKTkWp2jlVjPNhQpFFb
5b9ms8+TZmVLlaY/LqAnYk8tX2YTfOcflrVa9O1FiY96/2nPdDijuz4ZQ7NE3hDEQa2W02YyTDQr
7tBEftfRvumX3AAfIT4E6yLhzPyBnIimWp5MkgiTvXguERfqFtAEd/VuutFQfXLg71AMvdvWdmRt
7mFUy1Eu6Ldx+xXybkAhs/B6FM9mJtuwZSRvar7vKd4G+8Bzj6h/z5Z6CFj8t27cTWiMhNzNVuLK
4DhszvHuZAtgycbVU7Vnp9HQHnttSfZ5eVqNOBvdF3Pb7/rCv8ud+R93TvwyJ3CoqsLAdvPQNcrT
vhbp0J59HUDHxYCo87Gbd10o0Dx4JfAgJXI3Hi3u1botPjH4+c7MKmpbgXmWBUigMQuJypSRrwXf
/exbByM7Veb2sDaMw2bIW5mQQBDhspD0+3QJNvPX1LN0ySjwNFvbRebepa3cfwJ6W3uvk36bL5tf
P5F5ddY6eV7W5SS4DrHPj/dgeoQajFT23HnaZz9bD7Mc/9IF3jtec8k9/9HNwJ6g2N/dPb8r17vA
Wk5A3Uy4xUHTtae+u1jcg1jvXqlxEGUdUY25vj843oqHXJ/9sYP9uO00dlAhospPPRc/UQhjmkMr
6PNlqevnXu8vTt4vIX3w77r1Pgy7eGqV8TrQ/+J+fuxsJky7XdjH9TWoMmbkWpGSuV66Jr9ImgQx
XArj4JmQClnrH2prHsLVpj1CaGCEt/tvQKGCgaju0nXUNw+pLG3txmYNsXYTx6CoY6sfzvwXLXV1
MbK1OrabeK7vKPlsNXjqaq/PFmwVUQagYO10Jh7nrcoNouWmlsGAawtqscxClFF5ONTat15qP6vJ
fep24AYTJW93f+bRuubtdi3WINUWa4mHub6ujRn3t/Bu38y/Otu8mdH/2nj4LdoDqzPZUpIqBdlP
zX766+Hztcvmskx2eqPm+iL7XoL6n10HwPFMzHA1PrLTK5h8K3SeG4NIKt/MXmjVLkQt+jwW490V
F11ZRbIZ/p07ajwrOigsmbJD3QXJopVPUnh/ajXcG412YnBLMxdTaBQsX7rRnJw5OMk9qt36bbPn
pJZiDj3NSqxmOqhif8TV7LjaJRR+wdLx+JE7OVORvh5h0ph9luqo2dad0P7u8tMvnoXlJovpfeAs
vyZls8Ta3nbMEa4fLSXcWaP7L2YHMrlYT0XgZHe92SeVP79vbn5V7mO9dNe8oOUvXSnO0jlse031
9ev3PdO6yGob8g3+DTWu4zrzo8IY2shiytJVd/CtPsyD5skU2vsykh936FX36Nd5Fo6tZR4nAKXS
1v8JEFKEQ+98DDLwEpQnSctiBDMKQNCQgcL42+fMNGzg04gWaGPBZlibhHAGEmIDxiin6Y6zEQxp
vtN/MiemolI2hm75+2gEUDX0123vHkbOGvHk8dLPS+S2u3PaN4Oo8xl4ePAif79dBVZ/r3UGD5h5
LpLlh9s7x42WIG7ZlenqOW0N4KKxVcsvkf1u8auLcMZ6GklhCP3eCZuF+QQizgmBdSR8oAceGZCR
BgWE9+byW2ykn2SExlJAo9KSc1raC/DAzd6VpqaOrM18G+vgvpkZPjPnHyCUi16zKjON05/B5TVj
azvMbbrJDt48CrZ6TrjHCA0Y5g0S1pniVjVFmhE3wLCTf7v7CKxetoBEfP0sY/HR2pscpOl+DDH8
qoBuj9wcyTwoKhgl/lFqY44lIIYr1vjouswAwnrteocpVAfjRh4/nPrK+8gbtd7p3HS9wzRU5s7D
2A7NhVnP7kxmeScSRXnvlnCLU4ulNKqDO8dvfTaY+ChE3dRHVrny29dxX2/i3pG1H2myA1kuspg0
GrxmpmUglIUE5MUw1IPRO8Fx1LefEkwu3/tbDCE38eBM39YKhrqUDlDS2P2R42wdysyKK6woiLgY
H7uFl3eW+i9zKL/besmiZQMENqvgp+6dtDfiVUcU6w7UDM1lqPPBiVaZDfeaTfdck75ZmfS1YzX+
KN14JYWlDzPXPbeNL2L9Zs8lBWbOUKxIH3lB9poBQ1bcIQ5REoTv8lCdYXYTWVLAGlKBp5ZgMUHI
ccjelZFUTZK51R0d2j/VchuhyWqI8wYgL8vWnTUphU4AfVdsyaxOwKv5jhhrBQDFAca+DDvBXple
DjFBVGOEJJlSpCvARxOPxWDbyZEgliK0lrcWEcGTxgHv9v7C9tu95uFPxd8dilDoWgSwSmQswBCp
QeKwWtwRfbccIO1l1E+Ny7hTh8VkuKnM3d+5Ux7YVFOp7LrfpgeeSHwIKRDWEpal/XdmtYFpmsWb
lmwVwD1zDCeTuKCufG33Rh7bmSTHaWGRzTT1pFVADaNbxNbIiZzlnNgi/9NXhZ5YLoq1nkF2zDx2
eSoCWf3tm+wKfmUu5qRBy8VeHl5AC5xx7wN9uBWltLfzByQ9B70jnJPXi8OpwMic4aar0ZSKGJsd
hhH1EzS5R/fmnqSZGQziTIXCEyeg5XuUYJR5HFaZPIuB7qqUcV4hHJt/WIu6w9/3Ye1pNNe5ORGl
1F/3uTujNBE8RFIrpcWI0+7D/WgvvFFAfMns+tfeKq4I+B5ERuM3DuK+JgIuqryQPV5MVUZeaqCf
Aw/INHasXI91K7LUZSBEQsED2LQ8S6dePlr9et92S5QPAoKCCs8kq2XxUuhXUBW0Nt1H2c9ns6hi
RZzErdcOjp3xlD2waI1EwWvmUPIFQkd1r27tk6/UObAlu31tHfEnn33/uAaHppQqdIOnsmc72tLL
L03QvZQz9lo1DmP9gCLPa89OuZ+zqe+jcnFn8uGN5dy7ujgKzcofjN19NiuD0B9abSKbXOMEPf00
BfYacWDCMW+ALItfZdbct9qqruTMCr/x7/MKiDrg1Z8UXArAwhAZyo+dYAEBMtt7zXUIJ2kXmZi3
VtX3q7gkgOoGuyKsw110MIb+MM9NEHkl4/GQm0bkzDBHixtnk3xBwg4TphQCrDbsQFXDorwzphp9
he0kbWmIO3zIj0IXBLLz7vUrY3TZg3oTV+VHO220o5EFBHb2OBbiOtqS8Lky9fN4NzJx0JsBJ+ZB
EaY59tuh0vYCeSLv6VxoT47Fu7o0pkWDq6VLMJBbskCmFsL5PaMSPdf7MvMX+p1boPCgRdux1ofj
YupLlOkKlm/jI1n1Z4DiQ7OUHS/7B7orEdX5YILYekdbsyAKOMRhv8kHgotMrijsiDfz984kdxsN
/oqbdE7XZBGW8BW6izZDBfOjtNlGkGuL7KUHId128eMX21tX3io5TaDw9iCquH+3wcHqLmBLpqIV
d6bui4rCpq+bY7ZZBgvp7EXojR08r2B7pRJrOtnefLfMdWI4kCSSyJbtPHVbH9rC/hSD1R129lfD
3ZNhi6lxuFXDQ9DCPpRj8cM2rHaYmMAQ7v7tzSY7ZwNCDKKcduUx5NmQHzuCn8jItfuqHnJEjnl3
WP3iLfcwBWFJ2E/nTk+Usp+VOy1cxzXmYjM5vsVtOKs8H9LQ/yWMkeEu4yi16ibG8DC51DE+hpIE
8x3uZq2fIttGUlgysYd1U1xKYmg6oARskSbksShtC4Rccb7Y6E4MHiUxTR1YV74QNOveYiZHcF+L
IXKeWJWphulPM4Ga1ICcADfjW4n6KR6NHCs9G5XlvGxGXNBowRjDUy5uX1+I2gmx4E9UMxmh48/s
KxSMApzZSBM2Z6FjuskB5p0BZb8J0tF/Bauc3gdtfvWJGRqRGxNhRvNUlLYWI5WlaPP2HrM5O3Pq
iBGoG5fbVURNRjWYOygJnaxPIp7sKKjxyAxcjVSyGXhy1JlVhcx89MvFy6BpZ7c13Du9s/+StNWg
0LG8UKr8XJXNi5+P7rHHiXiRILO+szQJGWSJ2w9kbShXACp5XyMN7Oq3r4vMHhyDqWj138wKktJW
b4FN5kkjnr0CieuQ1ua64H5KqNWSIcvxKPwYcCCeC/b7DBPuzn3OvW/lOzUEDBMy3hzPgoaz7oFP
oFKoF+tjECTlQKdHqKOTKI+optbkcvbmP3jlnrSyfRO+/641AOUwwG/dtFzmXVwMOT0vdXtXt1Ua
BOh1xuYOKVCSl/Wfzl3+acfhRxn9F/B0iIPRiwlqT3o6mJbtElXfA7kuuSHvUHfRkDp2zGJFFlXr
nCcI8BjcmDLoCdgZ7KnmBhRaIW1ww6HU2VWv3qusecJt/n3bu2Phi8s6YEIuxhVbC+O56tmlHuvN
4dGjIeZ7NVnmXBDXF/Zt47zu9cPS3wOrvsym0o+1Sw+OcbPJ7cxKfdtbe7JM7grRMkDH1x2DIwrm
0puJuen9UxSIpgWTwTjYQAeLnT6CAlNaRMrryxaOZVG+jr15WKBdiPdbgsTyIM9rkKkHo4HsJXnK
j8pNTZex8ENXL6b7bKTTdNXgH+0OF0siqMqEJe7PSlTu1ZP2q96KGgNRwtUGu9PSSRE5letuxA/F
GnqZe3fto3qa1nMDK3mY8GyUu+3cUyAOlls1pzmvm9AJsiwtgxsD588oqHEUOFXki1mNjrvhbWvd
s2p1rcphPzgFCr8c/+Y7T39bQr821MFV24en6JNGL7Nj8NxnWKI91XcnxAPLPrpwGTSluLPVNBd7
MRy2ebmg7+rD1tOfRcEcv3rrs1eWc9w4Q8apHJK9cnU226SbzvNhzCACge/hqVbgFhUsE+IVhnJm
h43jVM6WFnaD9rvyXFhaq/gyaY68ORhA2nl7JnjCgt7S79wu1AabOKSNDtWqkaJDLdmxpP9FeRog
TrTHjyHTFmZ/4D12ERGUDFKkObbQgaAJvHFTBl4Vj6pNQZCal1kvT/1ocTPrmTxsht5cgmJjP2Ir
kSNLHhhBbE3koTw9uNkUw50ug0zd0sxf83z6wL4iP1SrLeLMX55aFrYBi7ZXSBlgGAgEvxFpXZDJ
aMnWObqyvK693hz9xlUXkxQHUO3usIx5/d7mfzV3289zSYxEv/cHY22YcHH8gw9fF0Zo8kn8oEgW
8IGoX22TeVbulBsd31J/7o++kqdtqJOBG/uErUTqZfNN4OtFhT85Ker/U75l/TELaFmH2XruZJdK
1PTX1bbdsPMKZAsIuIDTURVhpJ8luYDZG7b+gT0BAxGy2u+tGUPYoM/My7Rzm1azQXyBaxwICAQh
2PKrn68/1Qqfpu36oWgPs0AiCfVnspiggboMgLNtvW6Xre1edZbhQqSRzllmVRS4WOSTxwZyJkfY
X8y+t4KlFLmfxM2poWvenWx7W7PgDckmzRNF3cit4DnvDC5vM0O2ismTyogvwOhau5vpHWQ1Mph4
+KLndMlH4Zb3wNjLYSuaJiLK0IuqHC6pG4oudViT6CXNRG1WF9Oo87ta95yjDct6ZXNtv+YLCi08
uzWYR7Gj5+b2L+3t2uWunbjZDCw1wph7DSGf+orCX+rrZz2DP1bVtCNJe9xu7awxjkOC/vFtHSAg
sn56Ma2/5B8KnmeBz/eYV8cxw2Cn8VQsbe1dkJQYzgO44papL1GzycN7NafVmr9jiVcBl5CtKHtm
MiTDK3jtMeC0HY0PzfPfx9ytjqC9Gq8/CPVslqcllz5CKAMIA9RHwT1rlU/WDq8/jT+RHwWOHrJf
kBmtzqOTN2npBNpB5sLGsDvOssWMlTnPkVs/UCAqfhofXMscL9J74OneoYFdMlKESxz7Gb4upDbN
oKnyXnezsF8mL9l19zTN3HBQ1HQWvgJQ1hDr6awo9Po1W5vfmzEmlnJPGyyDsrWj8r3x2PpXi44Q
8dWI7dxNb1BYv3ODm7lfNJaO/fNm0nDfOsNKqz4854PgGFAq50os53a2OrYFWO9Iq5wONLjJThDI
67HjFd9mwQDZsG2g1/ObzUTZgYNbbf7oa9ueGCvvqzE+6YOfEKWpyo7tBmxO44CEcqMgBmE1+5RU
xOqcczkXTWfBBw5NSofwNlZdiEttGbqzNYP6+UEsYfH1VgsOsFPHZd5O0vusqAx9mXON8Ag5NXG7
6/ikVEV9Cpigdg3tn1k6dVQtA+S0z1qAV3yyGNCGpg0r4UybH4vKA8aa3EOh1kOGxC0qSnZ5XBYh
1gGcy0YiLco1njTji66/i9bM+keXjX/IPTT4GwBPo/b8VGm9ShxwF6C4xsB8xXZF7E7mAcWOSrOG
E8oeF1BshzRsyYNo0zXgLwcIb98BMCoFfSqq+ZyL66qU85IJdT+o9cjoRRNTPSC8yWPUyg+WjgSH
ZOyzsGpwaiI1h2x8hCaiWewcB1KKsHlWkwhaU7HatG8JgYH0hw8wqyvJnjp9m9/HttH8M1nO89Lk
CLnIvu0QTsSjyq+Yhk/pPImDqffN6ba/E9qUh8L9MBw5vhc6GKloeSn0zaadMM/u4Bw8u6IRbaQf
F/79OMjyTsL0xou+320LHO9/sHce23GbXbq+lV7/HF7IYdCDLqCACixmUiQnWKQCcs64+n4gyb9K
ZYa2z+T0WccT25RYKABf2N/e7/ts2HL+porWguXbkZlsFRVvTNjBYxMLQ/Bq1fhkGYwC6OkHPY+F
lRaG2iZpw10SLTTL3ESSUpaZx/JzKQaFuYB+VjOtQol12j2sGXln1VLuFKRRCU+bCsFTHbldJCCD
oTRi9vk+K4sdv5UUnM4lJeFkPglXIRGFrffjjo7O99kSt3axykky6Z+thdPTJdTmUPGtcIl8MlsK
+WJtUe4TGppsKH2Fgs2VGulCCI1+O6AchKYl7CvyJQQe5Xk3xhw6bH9MUtqkxs9mGiNXiDnoKoXi
U2OL7zMriTZGOzLMWALETBXd0KQtMM5bBHGkW2QVHwsddG+Ji0s7AzmIWAAhQNVCPdHDfSWHX8TS
iNAQFl4k36eGf5DCAQtbZdItoK6up168SFlRXWrTO4W0lJ1YQrM2xJ0PYMlpRau3Z5pHsQqpucPQ
+tImFHI54T8XfvJQRwpA9U7tKCwQKkWNITn01PJ6waK13IyEzKIKa9VyQaNiNnELFI+X+kq6GjhX
o9c4L8kUImggl1talNcyMgT5YsTLjNjLa7lxoja6kyo/+BSZ+TX9eFfclN31w+iKrVJ4Fp5FEoy8
dk7ia21kaTLD3N/POlXPRglHopvhMamh8YapqNm8/MXQow1wlrrJ7gtmWZEIiRda/TqzAjvJipku
qawrCio4zpR7QpV2RfvuDqNab2tp2e8bn+buSNLKaTpAe6fjDRULbfJpwJOS4JYC3RsHa91MInIb
ygRJ1zqyz1wrJcrUhR9qa6xdFGwSn2k8L+ynUjtfiHBOriz2KSWllDFm5wTSpZO2Iiny+AHn103U
IJnStW6DTfAgoNVeUYK9sLJytCedoLH0UdUl8ag5klo857SXtmOP6gLNVdZZbVJqYvkbdOFaNfoe
6Yxyk8woxtSRrj5l0usbISv2UlhT/WOl9Uu6Akfh4+RXJQ6d4Smdo8juEkSm+IvIzUc2i8GVGpyL
AaWNfLSuep3QNh1k1Goi0u1aoZMZxGlXCFqv9O/zMKvOjIgMidKnF0lXiHaEZXJHxiRK1MuyNV+K
RD1QfUcYIGumo9docKcEOVSc0e+J9sbeNGMSy+GKxpmyHuXitibHjoopJ0XKWFqlnYjkYQpuO4AD
60kKVKQwmIt1qfYKS7rEhEfNIZiivZp18XWgl1elgno4iBIvxai66luhPC9EXJ48yYpUd/5Exz9w
NJaF6McgdwCdSAoOeIC2Uzk9aFL33JDsX41muCOF9txUk7or6uiWf2+zohof8/CbVSFjSFPjUSnM
eaUstiPTwsFKy/HbGdWjhORBTWSvFceSiF325lxHn8yDR525wr4v0LqKVHCiiA4JL0Yfb6hHcIff
R/NyPXRNTGVhmAMsWQRNtfBNppU00sLpUaZFe5UyRuea3c98wuCFpKVwDGn80uoNo3VY8MDmN8LX
R99MEdCR78ZtxXOdqYeZu7DBeKcI19hSZRYCv7CrGB9tP1CLqiuqMyllpMy/yXPW71iQHfQXX4Q+
c+ln7egi6IhkOdZLpbqtMwwno4V6uPerFTmVjDOBtSlk7AIFQulCVYTdFOUPoRr2KwGJjxZ2d0I6
I1eT4hRtRBg6aVbrVymVSGFc6hxGezHTEyRU41tq8Bai6oBz8FyidUBhoEtt62SYX1jZiTIyvI+r
IOTZNKbce4OMTWfM072f6JdRR1I6oEszoLTsoOathdRWuNPTyu10ejNTkXfmAR0o2Q8ZWUtuF5ac
OvrISsgjkiBPoMQvG+wRSAbNiiU80Kqzwgi+mWLZceAUHwQBko5KQD0WzRcha93EGCa7kYynuXgW
Su2LIRKHZTk1nUGcNwqeL+L4+jLT+6ei1i5arPy20RfXjbq8X8t040UhMiERqFNAGKQ32yJVN112
1/Yi23i4stoAvQJPdqXFKGubqfsc1PTgS6x+9ir1azomPGW02/wAKyw7jDqT/LOqgQiTvqxZxjEo
KXA9sjxpXfkt0v1zXy+njTzjSm+S7hIXlIL52EB6EJT3S8anGWgJFyZ2Us2bIUT36veQwWehpPam
PPl8IjCiu8GUE3eMKXxYeTOtcoldMqGPfGWp0Vo1gKZip9kmnCO4VYIcczRv/bhei3N4CDjVDwWK
fKmMiCcVY5NyAhLVLSO3RBo3p3ap0+y9oOYzj7Q3ltDrU27sN5kUPAkDbgg0ABS6lBc/GZ9wbyHe
LenDnSj7uMKrBYFm1fHoKP9I+ziV7hAbGJ5ZpnehMBZrTRh3aAAit1Gofgs+UFEznXa45j+1UhK4
vSRu6lrUzs1x2uqpwOEuiK5Nrbu30GU5WLrJFfRR6SVN59UDSsV6EhI3SaiiJkKk2501XbTU5hRB
V1AxkqJORgEdBLOdDoNXclqIHh7yalPLlbHyQxl9vYpysQyz0YE0SOIJUSEaU3ETTJT0rKJxxCZ+
pO/NeUmuZqVm+ovaShw9yuirauLCUyLNazKCL5p5c4aYbyPJDA9oRMk1luqhNzaDJNxmBaVqX7wW
hjpcK13sBjEBTBlgqmk4to4k2SgR7uumrCjykhPqRS+Qy22LCnTqkZxjIlxl7bTxs/OxyG/H1vxc
0tpzpzNYCn6uZYG2ody4HLfFfduQVJaVpwE/k9N11idBnGMXPxCbGXUnLRLOeQNI0pXZIzqvKJJM
z4YK+GgcnyxSRWh40INq2ug0mn4WCMipw8x4lqd+pwr4jcURZmMlWOMmGsSXUi2IIicLm/ukeapg
xWet/ySH2uz61vwpmiJSdUllF1IwbYELOrNwmMmEDT4T11RCTnvDvAvLmM6LgpHaCWUg16+rS/gz
13/fZvd/QkT5vxJ2AofkbX/dU5S9PL8MX48NdnRTO8KdiBBF4BkqoEZNOiP+abCDeSrTUl3EwyQB
PTVFQKV/4k4k7Q9cddjeZFCquqFho/s37gTLnrqQSUxNxKWNB0/5OxY72q795rDTyPxATREtiR6d
ugjz8MRhR6XSJIs3IFoqEnPaICOAqFCt8qVZauMEYhGal50/tO060AetfS4oHxGmKqzca0kQIkzH
szVK8dmgIETdSrNSNFcqnjPLMfRwQj+CA6zyxITG09RQZEws3wLkyKXblxnrlDyGZAgp46S1U03m
lDhQEUZxW7aCdomHXfI/a1ZLOt+P20C/FGpUi2zdYYQ4nHWmYw6wnq0VoVD7dYlGOtqVQU88jMlo
ZlP0J8zqUQCy/awN87pldvhMEBN69eRVQ5LVezlkZ9Hj5RCP1J2dsqRAoW/EPiOhHcHKCD11qVk6
STYI/iKAtWpP68mMY2D3q3orhEKoUfsa6syhbJYbHFT7rthVo5AToGUz/mRSV5NIeS6Qo7uOM6Ox
CRMq0HZWtzx2RVIoXOIpjgqOHsGoJftCkHZdjxqgEuVmtKvALL9YbahdV4Qk9AOsR1ncmsABsktZ
FIfxwhIKxC5yMnGaC/ohjPewbSsSpcLc5OUV7mHR35dV20cOEY823IxGX/bbGPuC6NCecOSMZaBR
AbRXiXyJpiLQnUufwrRbgV6m0qaPnVBejjFKIJ/yj6SjIXQqq6LgUdZq67+A+7DI9aFHL9Vyj+ML
9oOqLKYSX+SAQXkoNcL6YuwNiyq80qvaLVKitGSX9eVpXDda15e3WWJE46PQzlnidYo/alulgoND
9WGB19BrNTRfeOFWfoNMWYRwU1DIjF1VLed6P37H4AwBrR/QFbQK5aNVUnHxNZtoM3mk/+BZCVWc
YY+s9YYDcYi72a4rw0Q9BCm33OgFLfS2UzwqJUL6SZGeMpT7S47Fn7XwVqhgUTjYd5LwXCpFkTpv
onDuoftHJJfqPgf4GSD7NIbWm5EOp4hxG62R77PBbIoHaqzil5FcJ3oaIL0C5Qe9k2uJHNjsywui
QWk2qG9xQVe6X9HqQQolIsfpu1V6/m6b7ueqH27773Zq3NhYq7NOrwh3kPTbVpgI8T5XFyO2/t2U
3ZeK8YWGogpxNxQejNsDlthmn5tEllwXCM5hmvpo3MUxfUC2ckk+eFsx6KsdosRhkFYKdWh0JGQX
Ocg2adZ0nzBtoyfWSqEvHxV1sIJt0HDXe82iMHHZJzpCs5U0c3ZGWd7U5gsDpv1G5b1VnTHRyaEq
pamM26mLSvkhVqcw2TXK0BtrNHTUIFr4TC1CiqQe+OixHgWKFPU8YOKszOYad75Unk3zlFHJwBNS
bcQUlogHqof5ypEtILGi4edDFTvm7bSPBKWpNhLVSQtRzoDQyagBEHgpTtL6SwDKAuTSmIe5sq4N
LVgsSNCE1QYeAGo7826OlKp3CAWzYePX/nVLXmyGBK1oZ0MyRNGOOHyhiNRJII7bhlxXaa3Ktupn
EjZZPVAKzapEOzMLhLyeRp0suCqkdM7PYok2H6BOipjEIZ0HaDMlgoe6N+poCHFboNVyxqkeCnRu
lSLWi9BZa7ttUxqttdEjmBTfQvj45RVKa0r0eTYa1T3WB+DKq5EmJTna8gwmRl8r1HkbdQZTYmY5
GoK/HwH8v2m01z7AH0f1f9w+D1F6HAl8/52vz037n/9SoBijd9QJBwx24SPwmaL8gUpH14kRTFnB
1wMz/WckwGYv8o9kLSZY2qLLvwIBWfqDz+EPgeuD9zJk4+/EAdJC4v+FRTdkRYOxTmMAOuVqfKKx
gJGPsOiqqSWyiW6KAjU2jhf8vNJAjZCd7ptfUsWncB+iVgxsCQaqVNpaQKKM+k5PZQzQkdBzwEDh
oGn/IKL834ZkoFWnKRHvqSZ9MCTIdEuf47dDyP96mb5Gx6Pm1d//MYqWfg0/cXnGH+h9aH4qi3QG
FTWRofFz1EjijwEFX5uBBgKfmO8nLc/6g+3WNEQgtpaumEDu/taoOcEzcJ+irtLFR6KjMfD+024S
Y6D5g1C2T1M+lvpa7VP0EnZTB6ICqS0h9LRJLeblNlyQ2rWCZ1GpJBWQV5KVtXndJFpA0VjBYl7W
TzAU68JfDVFSGw4tNXuqCfkMqO/z31+i/rcNqQW/8fYIsp+n7Dn/iV5vjofS8ns/Ro5gWCwYoO9+
nkMkmVHxYyghm+dMIcqiyrDQ6I6g8Z7/HEv8FgAOTVSAtkuM51+wD8n6Q9ZlE4y7TuwnalzrT/b8
5Y+lBVzlDxb9z///j7zLLuFRtc1//ktbVphfK5CpLqcPkHEMJYazicbw9xVIn+KwnMJadAdx2lsa
JB6F/GC0MLSAeF4YQ34bFZwDxDi9rKX2yZziXRYO5LwKguyqEibX8jMqWij2b6R5vghmRH1NM5xx
SsEZQiL5Qgho1iaW6QHWwXYyqYzVZnyu9AmJSGvczTIyFLXFQSaIh0auVhzSTDvvIIypZQdHQbDu
5ykM1oWAXrfVNZQlw2JityBDcLAx0Eqjk9DlbthpTXunDWqLs5UiDl1x6o3WXibkfebmkvd0KxvY
8Sn6CMZEwtS0qblsjwbBa4/0r0/UkmVZNTComqxDJ2u6YLH9S8AZXa0EkZHCZahhl7Sp+/5l9Ffe
3NIRmaVAYUviqPL7mwuMPqMoQh6x78hFY/bGGqrTbzXrlhcEfMo/mBGu0xZIgzHEDzRgoKQcHQap
WwedsUU1jtVf7F007l9buK8rhPbbsJrOxFmxzssS92FkohrWQXOpQ4yzSXjSk+leDWvHL8orQ85d
RNjVSqBZwqopA68PG1C0/YOv1Nc+3vk4RABnRiSEIG9+ISlDE+Wm+9oHeUbtxu/QTYeehIDHSWg0
hStfuBC70KWOSF9eX1m6doGuqyrUJ4jw5Fnf6YZ428oZjYolJKB9kTiZ/HlMtDWQxq0eSUg/uwzS
l7GacRin1Hzef+rWSc+xZcJouohoRoKWuqz/zMzjLVvWBH0QwA+4IEERjSlkzlGwKrnxjEv4YQgH
Hn2QRVe0KvRZjeerdFZ2wlx6lPtrZxT7a9/UnmWBfqJy9qj4iFAwiiB+q5I7BezFSg31Z3kxeYjG
zYQabYJXUc1uWqRes8A0knORciyWF5do4UYY5U8zlD6qZ74X9vpjEM6uUhUiNlOtdZVZJhZW5OdM
05CWdBdpIt1CZuOiekyGASE1cvabADYF5sBHvufBqDn+RenDUkBvR7x5Zb5Pu36b6UAoVNqOEMws
5yuX3MF+jIiQxeKAVbVfg9qELlJJ+AZx4dmxtKhqlhIoFdKKRissGZGXqgA6BDQtXXLRzLiFB1ox
+81Gp+sphAN8eGpI4RYJYoBpyR5Q1CQyapss5dytUHXVFsM6fIoEk0GEf9RDYWnrKHg0+SbsJfwJ
/noe+51R+4eEug6e3rR/llrcpHS6y8v7LjaueHz7OWG0lMkOHQepSMkTJSTkwwgjJYlXvaGvimlT
6cLTHIAgxzaj1U4RP9f0jCpb6j87PVU8kaJxniF3G9ZDGV50sYW2D1po5gXNDUKD86z/kszRJlMP
MkZMravOrPYspZNKn78EwplvWDbFrnIUHJHqBVUF1xhFV6ywwBVXUnwVQKvwRU8XFkqAbcbROsF3
kunfUhGFBTA/RcLelHQvraCjV0luFKHdF5SiKdhdNyhOlTYnHZqvJlBskUoVA1YHOJ8wOHTiZGvx
YPsBEjdMGkPGUNEyF8SOu5RVRl1FyY5geKaDjBbsulLbLsTTIfwq5plnVt0ai+W61nEkCgXDwl8P
YG/AoFASlLecsN1Yr9aRTFtmdfK04pMf+q6EsFWf0fphXYtU/MPtcyPgg8eT04mVIwhQLZF4x0P6
SQI9YBVUgZG7QY20BcpxIwZrvx8gotx0lLF7tDaanu1qvb7pQCvJKhqf9DyKe3dAKDfiB6K0mg1e
QcasTL5ZmA8o2C8MkFR3wpAPRhERJW7E6tgjuhkrd6YC7ZNL0RR3ppaLpnJlSNsY5YrBOte12wkm
TgQ8xbQ2An83RvCqZDuRn3bkWiKfqYK0HmxV4G/9SEI9aa39+6D8ZKRn6fQynRfTizDt+yWJt6Uf
0yqo9oVRr0S+bj3vZzrjKojl55YVjIgONZvWbhJrxGqSUpnckCZbdTqlJWkj8Hd1vhXFM/p/0/WQ
vVvxlOWifNiAJYb9tOSn/IWESwxAkWb5csiF1TSAjuv30ugfFCm1ZSoX8vSAFt6eDV46wN3BL7/O
0qcS5SAugEOLr4etHA3Ycxq263C4U4EPaMYOvyjrMSWUuwbLTdlaKFoOeKZc+hlT0wIaqKKDLpgI
gm2Vl72QrXN1G7dXc5w6jZysqHrjjclWuspbizYKyhZSLLbpY9ZHQbayhuKOKPV+0L4o2rmMtMAO
xQeLiRDm9+TO0Mbuu+mKuqeAWLnpEEcMt9QKq/mL7++V6r62AAVSH0cTUppXra6vazm+FJVLCfRh
CHBxcRnp8bayShw3EKi6Bwiv+2YI11G87kCUKSayRjDKFra0sLqw5s+hxc2bn8oCylalr0hgoV5X
MDwgBEAxs2q7fFNicennx0m9qGFSV2BPkcKxa2MZ1r0Wl9rQNy450JXBCh6iSgvmpzD55PtfxJQt
NdmG02dN+Fz6d0X6gpU6DCeHFA1cI9E2RhQduMsDltkYlnTZwG+i6QODEkV62GB1qk2nz5+iuN5B
lvVk/yntrU1VeTMAjV6uLtvxHjCyE4/XaJeKcfFB4jYySO013U2ce6EQocmlA3cyer2MlCtCKuqD
VfKvaiNZRwjYzPQG185e0ggqBuxd+Vc1PU+mFzl4kLMXA0sL6jWv1Jl9YCjyuvNiH916ggWNQV35
TJIxXOPbGNlZfHrWRXRuNvfUCvG7FfiSZhsHy6okpVPr7boHg6zL937sZcInQVNJmKaQAdoUS3Vj
m9q2CJ5brbBNghbO24ht9uApEG+bLoaSe0o1VflV5tmmvYRD4WbmRXXW2SDuw3SrUIsO208aRaTK
qFypvhQq824wcFGj6yAXsMpL1hhQYnZt4sOY0WePqo3DF+4b0r1cBekzP/TFZQwHCrUJXF2KleLa
qgl5xX0fYKjzs1UsYXBZorV2JWW0EoMEJTkBw0bqrnoIKjETWm6+wdTD+MCL7bEdARkduGf8yMmw
G+aaHOw3gXiKvFZrfgrEXYgjz0o+Rckt+AVcogfkqzYeJDvOQZNQYCe56NBVMe1LMN0D4m7FqV2H
YJHenhlbAO4XCs4FAiI39y8S5TGb4OflV2m6n8arnJz/NFyPzNIer0NcP5QG/iACEjkSnjOMW63Q
PkKE+NLNT3l1nYmLW5v9BUlhfjH7hwm7Qk5Dtw7MUGyX5lcY4HjPgJpKC3gcLWOZo/EFajXpC71r
D3LPztCC07k45PYDpqYSX0pKtl6CDjm5RSWyaRV9K6ZXErW8FvTDWFyHAx9ZDfjUbsjHrnUFTRAy
9JbVPBDVByQ1ayvmPAMmVPZvxVBY56hyZNgDc5Zi2Q42Qi97xXhr9No6mTneWLcRY34EjRIbWGNm
hddB3/lGcJray5pwTfMqBI7GRmpfWnRXGW5yOuzaJSFRlHMKScV11x8GVOnIwbEurZP6ElsF2/eN
oM8bCUB1o11mhnxZQtedJXlDdsOVzNtxjHeJqOJnbM+smTWmztyh+gauYi2jEw8NZF/PknqmxvDR
JMSiaKCXVDzC2QAvK4vdAqQe7wV0GiFUk/G65J3kMlyqbldk5JsBevDq6wCwRj+gtJrJ3Z83E2AZ
vqY+UUjXB5hAC7fGWRBFmloe+vDOIEJahA94gOzFganX56WJzLohRFCaHD6ASu3UsHvm3Sw8AKxb
ydgtuuEmxLA8XWn+WR49aMaTMF5MZJa1ilKycCsg/1O1m2YgxTUGN8Ycn0cJZ4aqs+WxW4nJF6QR
RD/RJf33bluopUBuddmLNB86d0EH7cucyUsA1RmLjdktgouhvEsREU3VZcPfCvV76iKuv7jp0NLK
1nkR3syp4OrZzWRUz/w6Es9HS78ZUxF6sAXni7ZknWvVLQyieTtH6kNjPOVW+AgNAgFhnQLmgDQW
IDojc0dkF00PnaqBKldMTBxNdREV7YM+wMttCg1oU3bRVIJr1v5G0fvPklg/ZoYRcjbrgABPhaOr
2V7qMXSEiOKmgp0hb9qXYu6xjVrGRYqpNkjDGzOk641kHVBiihMRI2C8eQAY9FDW5yJS8zB4mOld
EiSTIyoXiXCIm7s8m6mCSxxH7VmhxlU5EprWqjE3sVp9kxOsFDQmvTBZokWW7qJ5SARg+4PbTdXO
bKRtqFYrI4Y7nGZcJLlXK9znOriIQFHVlZgRbBmxuTUBGmfT9RQxbrPrqT2Te+XOasqdNjZ3KvUZ
XUMIrrSs2mAvzeJSLC+ReSNJDx3RQn+PcJPZi4KzAjmfodzABMbRfQ2Ws5C3UoFjIEXOZizlNP+D
pr2/p9d+nvBU2Goi/HqywCcH6wpyhKr0oepij3WninbZCfWUQrUDDm3vHyc/uhQV7OPDZA52qqDQ
qbq0wLuK52hVVkTpwrPcxB+kC5Zj6e95Ho6tFK81Ut4LR/Ykz4OZJarKOobWgOBcmL9MwpdQgefV
swhrkElGti8ipvdv73sZ+72rkmM/vr+xTHUBX7nqijt0c+JhWOu2tse97FRbaV24OKHs4rL1Auej
NvQSebVXblihmq9DDiVT8vullQy8Mly8JaLEqDP4Z9QQbYKFiwhUiNCElwpI2Wiptcr9EsDtJSne
xkYIwIcQaPioM/hrb1oiZUxCaGnCfpo2gNxJ/84wU92xIBemeN2Q2EG/8+Pb9x/5MmJOn/jRdb73
WTmqKABCjJNETVVXSgEmdM/59Pj+BV57rscXOB1IVin4oLNVV1CuUQeFEij/v9Ut+ccEPL7Eyagh
iyR0ccs9GMr9GEXe4n0mGPTk+UeZ483s52uT4vhCJzOdOGC05pYxgprTSWbcCRaWsxBBOMwf0cmw
Usq9uOZg8/4zPOl0/tc7PJn3wYxfvgp4iNA2v0Ub6BCO5LVrFmantsN1bL9/vY/e2fLnR4NCGpkh
pCVUt2kitBndHlikQ0OzDy7z+hjXJWQ1KGQAXP9+mTKbwBCokepa+QW2XGdurgnRnSbfvn87r+bg
ltbTKCxoeg5Q4/cLxROEE3D2qotHbVPkn6P2uqGcv8jPpKb0uqKB/ryb4JYBT4ZXQLMfdMHTmTRy
VKTyrlpnFhzhSrv2g7NKOIvlK7H/YBD/NT3LIqsqikxrbAtZy8nDyAa6z2AUV92OPTfsE1sRzgTp
ScPYH8679x/Iq+/36FonaqKZdWdqFK6VVrdldoWiHrDCB2P21blydI3lz4/GEDX5Dr36cj94CBWl
gEx18ItDisheUR6q/Lb5aHa+untQZTVYwHmOpn4ybMUMqL0yFaqbn/Wfm2/Chbymjc6F/1juu88c
nORVYMdr4zJ98tfvP1Dp93ZUPycohHZDAuX1o/5yfLdxBCAiqjtGmJdeZut+8xmxyaW6aTb/5ELL
zmyY3KGinAwTsZ+RsAdQiEhpuf1FtAs8w+u29d1HV1rq2X/dGXiUVCJFqhMLP/74lkJ8QhQ8uFLw
3Duai+ZjRdLSJggGUu4Ym+rO30b25Lbz2rinDcJ4jgH8g+f66grx6zt8f+xHg6gX5hyTI98BWCda
ivlTMEqLH2sp9Ny//2SXwfGXjfDoUif7FOWDgr5NPYvR/FkfHnz4KkMgOe9f5NXd9ugiJztVp8bF
5EvL/ZCOFrSrTHt+/wKvL3VHVzhZ6goJeFyqc4XagWnuQI84wNPaitvkDDXPHoTS2XgP0myP/3in
X1mbCLWb+/6X+F6yeu9ZnmxXnFtagUPYMkj9K0RSHjLqTej0q9Hu1+1e8QSv98K18cHTfTWGg4Lw
55D9/udHwwWekxQgtVlmIakm0kDR2negY3rNdvxmPqCedtKv5j/ZxY4uuozh44umc2DSJ0d15RlM
XQXZzPda3LBykl588Fw/mJKnpcLCDMO0Lb4/V3I8e+CtvqOuUJDb/r4+NB+ca6SPRuvJNjEKalgG
Y6O6iXKlABiyxPY81x+m/tyHTg3gjvyLKqw6EQJlH9xDGHTmIHKr7sv79/3aKqArLOyyLJkSEfHv
T7hoB5WuL8QJIP7JGQ4FoKASvGJ89f51Xg2zDE1SF5EEZ57TxTUMFWWkwkF8t4uugz0eFeczSB1O
q3bi/A/OHK+9z+PrnTxga05xLVgjN4ZpaWW4lac7jTNQHuB6INw+GKmvLXHHlztZ0Yc5heRbTMTJ
YbRTEgT52aadbt9/iK8NmqOLqMtOeTQdwiEujVLgnmZVsENIL6H1waawPJXT1eX4CifDIUFsEuoS
V0iU297/1oK2T/FaYtoronIjadXq/Tv64LGpJ4t2MsdTHYxcD2bJLkyv6NLk0fb1/Yu8Grwc39XJ
wl23oyYlAvuPdkFJ0W6upJd2I10FXrQttqKTrqMb38Ym4VWf3r/yR7e3vNCjFzbgf6vnllGh99PG
kCfKpNhlgW6/f5lX44njG1y+x/F1whCtk89jNCH52MOae7TpR7kyd8IqWYcOIEn6edj0ZHhozqrL
xMk9bfv+d3j9VmlWg+5LVlHs/f4V5jJMa0y6TABzGyt3TbMt1Zvvl/j/LYz+pYmsy2+rm/4rb5/r
z230+flY2fT9l35ImySTpeCnlOn7f//po9DFP+heICFpoh+ezGmQEfhn21hT+4NOstKieZSxllp8
hxO10nvqpd83EtI3qkFwbn53VxwNPRGEbzVqTXaIozH/6heFDsZ0ah9bMY/3YS0lHyy0v6+Bv65z
MpUmCHo07Knyw5TQg8SF7nz0RC9/rHG/qa9+W/l+fe7J2iBHqSSbRZ4fGumqikhucFhNPtj8fj9/
/vrsk9WtnEcB9UacU65FFdRUu1AotjJSg1gjoWt+cPJ868mczDy/5hZ0upYc8NDqjoF1Y4PGefhb
S9mvezjZc2KcF9KgD9xDkp+rgggMDq1NFdM74R+9APVk5wzLutDMMMoPyH2upDzfAZSgXBp+MG5O
jpH/voHTBlrA6VsYJTwevymfLT+6E9NgK8h0ANKKc9wbbjibNwkMdJzfH9zSSZT365onJ8k0EBNU
90FOfWVVbjsvuhJQt9ntGkfhKnFKkqzGl/cf3+87969LnYTIbU2brzlgjAmyuY71QzEfFuR7di2H
MLmVx/ev8sYYU082mCijrwwO7PxAD85dWpOUq0xt+uAVvTFNlrbXx7tXUgB10qo2O+BosRsLO+pl
KQM1UXGLnr3//X/fpX49pZNZPiVoA0f6bR0Mw1z3IvQVv7/OC+mDKfjGIngaxtAxuxwL3BnUyhDY
zelBJKVcPeYZC/q/l/3/+SKlnkzxOQ/ppku5+kAjt0XXIstQpx/e/+y3Xu3JBIezNdJijgVwRDeS
kqDPE+f9T37joSsnM7uENjDQ9jI7kKOkEhjFL1ImUeL9qL7w1uefhPiLLSWD9JsfIiGRr9pILy/o
Gw2Iw0qVD2byGy/29NQi4vCHJMAtDBkckaVgh/pt4XZ9cPx8Y+gvBovjod8XmmKwf2eHeiKJsMTA
vnHe0PIz6sRNKX9wlZND2L+Hv3IyfQ06cfl6JeOg98xdti68Jl6NV0tISA8xD0aj+EHG9a1XcjKV
od4nZJv7jDDU65dKrTup3j8bTSdTOG84zvX06zgk4qYNRzyKvnWuAgT6Zx9/slcbROVRZOnZYTYp
UtNPETBHePvPPvtk+ia+VdH6VswO43QeDI/1grivnt7/7Demr3IyfbVBJ/IGk3VozUqAijWHOw0S
yAfj/41P/2vlDtJxkUXxYZ7Ns6wVN/T5Wv+jL74Ye46HvkYL3G6OaX5N5xHy8WX8wYt8a7DLy1w7
ikgzLUjaxjfzg7WRtZXkli4sjlvtMLg0pdninnTevwFpGRq/Ds3/nlXyyeQdNFpeQCMtDoCY1uIa
qpGdeOqN7BYufbHc96/yxoxaPAvHd5MshinBh2VpyN/G+LaoKClcv//Rb73c5edHDyqSyiai5zvf
v80NV6voYogLKv9g6Lz1xU/mq0a6p1ctn7huAA7fjxgLRstKbUvpiw8Chzdin+/H4qMbsBpawiNS
g/Mp3ZZ9u/XLO8ogUt7sKzp2hPf/7DGdzF6pEwoRmAcfbM002Juu/puzK9uRVIeSX4TEauAVyI2q
rH3rfkHVfW+zYxazfv0EPZpRlm8ZS/nSLaVUBh+fsI0dJyJeiuN206IYceCF33c0jbANOxsRzJQL
eAAtLdhVkk3bmvDf5KfGrb+dpZPesip6nts0mI1Du9Iu8SVSoohAe97ugegZHIohk44a5nWUlRLK
4PpBM36q1i/i3ivD43VP4OBcWUuxdKinPrPxPYLfFnsYYMyS1DdVPknySAAEjQMyo8rcDHAJOUfF
u1OSF8gbv2+/vGCA+VPzyYqnsu4yeiYQxmpdFYxo0vjRaErW2/UNvxtiDsL5hDJnbcKbW8Psw97r
uLQo9Bmg+Kzakhxds+W7R3A4VocW1bguplPLbd5mqDAvpr5ficUZtGWiHCQ7fcFXIRslgyEK2Trb
XoA6gZg+SimRtW78ZNK90T3BnOK60eCQnFFjUdxYo+cxfZ9/UjC4s1wyEKIU4pBstD18UslCz5Du
Ann+T0Uk878AYPxVodUXZlyg/vo8QV9qKfaz+5a18W7618SselVY1jrKy4h3Y+3G0CGk5xxHK+kL
cQ6ESMArGEyVA++iZxApLvH2KduvrGwNRQDQC7vuvTnYJiozyWAi+eP6n8oFGRhkaVR/SFoXQGtV
J7mMSj3WMGZimHcWcszznTOCCK9Cuell++VFzXPIVRZ7KPqcYDsLqu1Cdmn9mqCOYICk7/YDRKHn
cFtVsV5EBaaePLduRqP6t4yL22HoJTdZouZ1LjxTU0QVmj2P9FCiLMMifpb83n51UWw4nObUyqpM
V6ozdF7N4YgKEijM4aO3lIRG1D4HVnvpyDK1iL3WovCt7jRyWLK2Os5z+8tBrdjDdjcEG0Tb5RZg
E0rtZmSZ2AId4iPcS14hWPkKC/E9NPUzj0om6O9HAmewX0diIROs2QjOZizj96w8Le3T0ks+HL+f
1WyeOAMNQ3MqXQwy7LpPM0WNjDOct4Mjanodm4tpfixi3Jg5AG9L79mCfyXLx9rr/y5XIPx8bTeD
e0tL15OqLn8uTOhi4gK1+2F0t8sELzrrcN3bc+g1Ut2eunSdHCCKBrNsQzKW38/24FN9ffsILpJr
LSk9m3CHIGSvsLe5GHwUGFKYVF/37hxytaiu52ZG9lfJwYaCWP623e73qLJdDrXQUjNr3FlgK4iS
X/Zv2p4yaL+3zpWvzYEWZnKTXlYAU9yjaMxGifIkORwUpCLPBwXpNKpaDSkDPzqzPU2TJEkEwHQ4
YEL42dLiRUOgnc9VjxGkdJjjbgdb9M7cwtpDnjHLW6s6w1UUps3kY7JRprbdtui9OWimuZUYKO6h
5yyjt6ajHLup3kGder/dvCBPHA6hQwNbJW1WsduG+Gvc+npbBO1Kc5DdKHCclf/7MEfZ/lcU4Roe
lqTFVJ3pn/UuVPOygP0iwfgB1kzwv3yD+H27M8JncYht4m61U0FvIIxZnDAGnVcEURDtR1AB/OIN
LgaBnI4jmB8cDrszRFFJBD0hOOFYqPYc7+BxBVkccjLsNIT0raxXa3vfzKK8FEESqaRx11kU9eUw
t6lP5S4O9ZcIOr97UH3uZYc1olTjQL3MU5EYFRYYZXXQg51kqTgfExw7JKOzjsI3/bC5Fbhx7Cat
0wEr8HmC+OTJ3EWn+cE6w6HKPfw9ppHMIYKOrHp1l8sZdaIqsSN0xIRVsW4le2gaPriZ+bHdEVHz
HNyNuIVUkTliH6095lbQdWFiSxZMARxtDu0jaoUXliKBa+celj0xdB1cVF/2f7bfXDBR2Rzamdsn
htqh+YRFh8FanodkkIyuqGkO5rXdN6miz4C5Hjpx6LDT9isLru8g3/p1MO2IGtCQwzsbzzDYhRuV
6VdBeWCehRpZlGwc4CSz1yRPE0AaejRfMsfKu2hkNT6RevjVO+rRUd+gNswgU7bQ/XaHRIHiV2Zr
MVFViL2Wk00QILwdFsnnnSh3OPhCvbAe1QpnAz0kumFemrQ3qE31ZuW63FylVy5RBVkSpwKbgJ5r
bONslCbCUbKDpLYdPV0VGcLDFk7cVUbxpdHGNyx/ZrZkOuBUpf5/CfqrGHKxve0JAyVMRchBl7zF
FH1EkSnsmuip2o3HigXXvT6H3crUliGNsFLDYnupd+Nw2G53je830ybP9sZXYkFSmI+dZxPF14dW
udFw2tDUj7oSlnCtdySTg2BaW1VDL8dXRV1QVw54TlPclGOIkjcqm3dETXMYXgY7gaQcdtIF3Jtr
8wi+Jerprpt5CIfZRVHsVGvw3ga9111IW0jGUzAX8JVhBUr7Mijz1+e/muj2Tef+O6iPLLqre8ln
lygsHGJd+DKnuokT57GJAoVB+Hesnmg7STogaN7iAJuNKOJ1HeAJ/mFHJTN3UP8+2fD93s5LEaws
Dq/GvKSDZaB9GO6Bgg19tmN9Yx+MHaix140tXznDYKwBLYaangd6D4WbQZG0KwoNh9V5THCH0GNG
mE1ysoz+lEL6AwXz25ERtb7+fjHfMJIWQ8wwE/QWOZrjJxwt75nslHmF4zfTgbX+ftm4PbhKbGOJ
0tTkdlGNd6bWkqiImuZgmusjBDbr9YjEhQDAsW4lK4fgFhDSfl/fuasMC+RLvHPeevrBOZg7OK2/
jL1X3oLAf4j85WE78qIecIsrc1hjtusamPe3lvPcyI4CRO1ySO2he9RWBo4YIof0e9PK9Pu2nGSt
C/KFZ12R1F4qiPZW5yH6nFAVrj5M88d2QERNO18jb5TwsotmHDw61Yw149NittcVkh2HYIY0198v
UnGci9TICd47ptE/qZWfqia9K5rfNSoSlIJIslLUBQ6r2Rg1M4SXEXuYZ+n/uuyfTsaX/Xv79g2Y
eCoVvqNzTGPoASwl9voOZju7bg86/N56Mj2YGu3bc+HTY7ODTNVue0QEqcQTrEYHRw/VOisvw7TP
6hg13ap3XdMcfhlUcldaJj136pkMN4xI8Ct6ZQ6+Khzr4EOPEQCflE53WnzlyHJozUcDKhEl1j+H
/gPBgsy90yPJ4iRKGg6wrQuDlIxhgm/TVwL6mn2aYknTgmjwTKpmUrUhabAmUfie1AUNGhhXbQ+g
4K0NDq01kqObUlxcmRHchZgLU1w9hgBUp+vjlY/gMMsiqGVnEO05x90vbMo8W38cZJONKDIcUluN
tMzWclzpQTJ+l0EMdD9OqivJblFw1t8vZpvc6igE0wGcprqDxwpz7nIZeU20lTHWHl20nUFf24Qf
Oz6MT84BOiYhC+kp9ms/lhan/L3A/mauMTh0Jo2rR3T98NMP/ZsWGDfQnTF/WLvo+dbwjZ0KyS24
xNpXRovDrD03TmyZOACOp59VfxfPd6opga3oKsXgcFsVTIHVBqKlHKNH1J4e6hvnGerZfrmHs7sk
UUXJxCHYjGHj1bZ4yKA+zPkv6G1sY2xNxm+GgWdRdS2BdW2LSafMnyGD0ithob6OqaR1QZLyRKoZ
ZoImPLlwgANT4lE9TrhnVR1Z4EWtc+B1oDFfxVC1PGvPc1iftI8lQEXJHtJeeygB6R8QwTrap+04
iZ7FgVmZ9WQwbDwLhpHPLJ/h2hM997Avvq55Ds1tCaUvE17rZ9Wk3miNr02letncP283L8pRnUO0
nihWr09IH1iBB2mR+ylcC4gDE/KSHOPGOTt1vqdO82BHcK/PsXdpbcmzRRnGAb13VRWCIrhqYAR7
ruSs5X8a9/Pa2waeaKVXGYP3KLZ0af0Qj8+uJhkRAeD46sNhKIuhXPdCdh51e3MAxSFxx/ywPSCi
dOLgnJa2SkeCb4theIeZbDEsOKOSpOqa/t9AmudWYW9ouSlUV89Dsa/a94EmvmJ+wN4xkjJS1xX4
u0dwKzMcyxmcNPD6ejLBS6jwtOZdz2A5BQVI2EC316UOX/iKdT7tFVAPzpN7nuipJfmuy+6LrvS3
R0GQmjy5Ct6A0+Is+I7RitgfF7/PJj+m93N7FRHB5ilWOptd0lkTvr8g7lDX0Jj4xQbJMZ4gg/4e
EF+s0VYNBxTUvyA/YRxtpmenHGBXJgmM6BP17+8Xretlqo1Fjcsc7IeC+KgdoTxy1+7gnrjLdnGg
XNkJblkuKmbBARLrA7RGb1vy9tfIq1B228PrCrKUW5g1l1VG4+Ii0qF7l9nHadD2iZ3u63HXaOqt
AWlgyx4lqBN9PPGiBU1E5iIClRSbJvfebQPzVQMJLXD9djcG9HbaNffFq+UPb80eSoaSLgqygKdg
EUvBzh66rXAYRGWVDt/M28X9dzt8orY5kA/LUIBcijuMhX3ULqRKIZOcjm/XNc6t3Rplad1R3GP0
1n6m2FfGlgdy3VVFL/Zawni5gWVQGE+XBsAu4OHeuq8s0w5194vJFgdRaNbfL+DRq1XNWg3AVvQ/
LkxnYYwJ+/jtyAimb5VbqpOaTVm3rpfa/KDQ+6aoICB4jOqjDu3Z7UeIXp9bkp1F7WOarCdbcP20
quKt0OcdIZPkIETUPIfqKcqiAdsjTB644VwVvz2rgjwrS6+8e+ELehM4Nw0RRGTPylSRYGqbxS9z
+ukq9bsOdV7JQIi6wa3RqFdwLTZiHY2xOlv2Mc9gnKRdddgNN7GvGZSoNTUgXVSeKQy/27m4Wdrf
likrYPj+1QnPu0qhm7Cg9BLQdcYbkLB8h2Z3HWRat/Pn+3UT/iZfXx5uT7Bj6teT+iz7AY+gY0oj
mD23KCS9jlJDXA7B8HUcVcZKaDe3gzFGHoEhgOHBI9IItvsgCtH6+wWEuxbfzxES6VxBQniOqx8j
alRw2ykZX8E3NHE5GEMmt4r62kTRTu+14Cgk++qdhemDjhJL2X2A8CEckKE7ay8xy1F8V+yyl/w4
HdUHA4W2h+lw7a0DNPK+Rqps49VZrC3PWkkKSLWC4g6nbRkj5vt9NuGpWRODMXefT2hdN1/rfr4x
Z00yzYma5gAML8ZCs3AJfDan+xwKoJFkbAWpw5OyYtsZwCdb2y2ekyioQfiqIPC9nZcC1g7hqVlL
nsKsLWuwa4F0/ZserldJoLOTE3xPR1z5+8kRhUInV7IFE2DZ4bDstKWZRjk6k+aLb7JbBh1gU/+j
a9fNFQ4H5NiaDXVpS+zh5+nfrit2sKQJ+sI5Vl253w6ZYJx51pbjjo0NK3mQLQoUKT6Q68r6CM/V
0pOoXdxufXVq+K5zqmGqylRJcZyAyQEfyq+wglxB2apLDK7Zq917JKz3yl32S+89eqvuVx5ud6Nc
9R1CeGpWRisDH01IKb35pS/hegqTFi/bwRflD7/JTpt87g3UPiYk99TiSHBKWynwu5Xsq0WDy4N4
0PpsWbdDsfLAUObfSfJS0C5Pv4INg6YxzD7nDicePdQ2NZlgjahlbt9slQ3TdTjVnjvlwXTuk+uO
w+EN+jVhmKbXCup0UDzohkka1PqxYBIECWY0nmgFYbnadFFqhzkn9qJ58rOlCmxdkiLf72hhmfr1
xbskW2bILq0HEs6xbV7ghuET9x9dMTw3+rOdhqIerINxsZwXi95VloUeTNU9BpNZN6gou65pDqgu
I4pVWy2atjQ/A1NGjz/tstttty741F5Nv768eZYV6eCuwwqNO+PevV8CkEL3TmBPO5gD+fledtUm
GgYOqY4Ca8RGBeHQwImBVtzO7uJXqem3UGTOZNO96CEcXPt4zBUrwkMsYwef1wxuF5kTJNrtlTx0
GNh9jRc+JYwaJis4sdb6f6HN4DsKbCncjzSp7uBge9Xmn/Dsq6HDRxKxMGUWy0NmnW0tzGUEfdGu
jSdgzRlcwXVoHJ5h9BNgefejEwvB+YT0kaw0VzAHkXW2voBDPpRlD4827G7bU2ucpIxMAcx49lUJ
+9GVBAQox09TdzAorLnbwzYSRG1zEIZE+pyDuISQ638W54dbHkwmWQAFixThIKzbXcHcdoWw+u7o
v13n2cjvoCQu27OJ2ucwrGYgulkZhFzGR2xudtZeeW/8GAVlgXrC6SjbKQf9CK1/lNZcFysOy6ht
THUnwvhGWrfrjCaIOstrS9kNoCh9OBRH6TT0lrKiuAtt+JEbks2moF2eg2X3i2IMQwei0Zh7upGf
LMfdb0dkhf9/j6QhXs5lfEypjvJqHJsU6ltUs2Np0ccWzqwwr/5F1OTQl9ijG2SWZKtgyHku1pj0
emUkOB2okvxmceeHfBnflEY7kkomHyp6xPr7BYgLjKlhN5gnFBfewUlIjTJIdd8tnrZDJmp/BeJF
+3rbNzS3sfLU9nLQnaAv4bSthKZM20M02hygsY/IqRojRMP0HBlPcxRsv7dgorA4NOO7jvZTguSf
RuMGdeopyM8nx6kftpsXvTYHZmXM4qGK0Xxp5Psygil5cl05K7E42Koo57FME9MnTqMT8z6O7gtD
UuUrCgoHWUqyLB8XbIBQdBeMrfHLHa3Hdkkl23DBus6TsqosbYdIwXqoqIk/FdPeNaZHDbUxhbLs
dLYct2MvQDGviGWVYAu6Nh5TJdOnlicdnOVxcgjrgaFZbtK2CSi8+GBiLvsMEG2/eNYWbC2LBHaQ
a0HO7KMU8lD6kNw/0ds5ANoCmSKHIKlMDstpZlgkT1UYeGD9jF4KnTQ/4ZUuY+qLmuegXFpFHCUz
PlU1knmR8TuSbVZEDa+/X8wRzaTnbaxhjiiaHwPkbZkiK+USzD4mh2KLsKZyJ5yhE3vcteVHT27Z
8Nopr9uZJHpxDsVmbYxj0WNJngf6q2jcX9Qs/O2mRVjgUGyURZr0Jj55hy4s7X1kt2D+d55L9x28
2rafIToG4gVV3TZHoZOKh4xh/FT0fvO2KmcmexLEKW5YA6j1BfleJv8tiBbP4lrSLIEiB4bZMOuD
6eY3jdHvt3siappbmOM+V/63iMdIX8FSMv7dblYw3/HyVwVr8qZh0AbT1bMy3ZIo1PvrFgBe+Wpq
WOYAq5gSLPYL/GI/UzvZVlGQO7zcFWkUjekqsp7l+7h+yLqb5H0YXu1J8t0iQBVP3WqtOFGWAdNZ
D5eykTxQXdkbdF8rUtHCFUDfbLR44lYdU8w2M1Z1Fow7e18EULw8aQd9v9Kd6K/t0RVNywYH3wyX
jVEZrd9Ie+eg75Yju9HcYPDHQA/mI5wdrZftJ4nyiANzimPniSrAmaERzy73OVx8Gleyaooa5xbl
zlSqygSdGeJ4HWzbRq9v4R2XT5JJQjDYPHmLpVpmWTa26Xmf7o00cPpHYg67PJXJHwren+dv9bSN
8bGHrRDV1IdyxrLI8nv44kmSVTA18HJYC9HjxKERFpfo3KyfS8Pb9qCK0ofXvxrmfplSV6vO2cmC
Gagf73J/8NXCn3ax3/oOVJ8qyWogitH6+8UK2dWOalg9EDdqh3T6sD/j/Lp7Bp60NRQgpyYFToiX
Kgtgng0v46CQMQdEucMtv4qhjBhdbEUVffST5W4EibQxn7I+2B4CUfscgK1JUfR6xPpbp51vx72n
9HTH6gc7k3zTi+LOAdcel24tSFrPzd5afWfSR3eU7EKF6cPhtjShwgHyIoIDXudpGIfyWCXu3lEV
dz88kOzQdbCOzUarOHbKMDwY6CrOSysYV1mWZAoUgIOncVV9X1KWYfRNUz1FquI3mezzXhC6v6Lk
Fylbwky1wQkRcJe+ls6uqn/XsQTSotDxnK0l65Qig4/oX+U5+IdA4htlUCDBrEcgbiC7thJFZ027
iy4kjgp7H5z5njuawvNzMd+heCfBnSB1edpWMtYx/O6Rum65nLRqeRhTxYRrKPONSn/fhse3Q2Bh
kfn6/n1f93rh1k3YOq+V/kmTJ7f63G563Vj9Z4FG0xyyG2VJimyYmrCykj9xor+0unnMYphzxnCm
nUoDLr92LIH5t/sZPIyDeZxBZbtUUhYOXRLM6nF0/2iNAUvEsKeSlPp2OPAIDujgF0yJUmYstHFv
oCfHWYUtefk8DBK0f/vNifY5sK8KhlrVOmbYjg1kiW+NdNm3LTYZUxA370YGp1mFXLNiQ+F8fYeL
tK06dTTzqmlC1R5+Zo0LG+YYxtJNdOoKGXVCMCQ8uhX4zcZwdG3CCLyVvvzVsR8wMvDs4Qepn7dT
TJC9PMixq4EDels0IQyE/GbR393J9nIzu0bbB1HiwD2Zba+7tGzCFEbRiWvCU5JJkunbeQNNrz26
GABtpIzhpqsJ+wmm50X02DvulUHhIN2VfdMsqlmHExyIO1c5paMd9JqMFyaKOQ9rI+tZubKbLIce
p2oJaKrDAcPwt4dUMGv8ZY5fBMaCKXxlq/DvhMuGVw0PS/ZY1o8TvWmnxzl73H6IqA8clGPFtMuk
ieqw0slOI6mv5eWp15PDdvOiPnBINuOGFFmHSbVRH8kCfwnd9Ir+Jq9xrhl9zoVkfRAAjCddQiXf
zaYE6VmP74UVe6V1p9pvCytQsSw7HRE9Y+3ixXDU2BiTZlbMMI/uVOvB1lq/BAWdJjUMsWQGA6KH
rL9fPASXUGo1jbEV0uxEc5wxZ79a9slsv7HG/faQCEacZ2IWhVnrFh2acKi7Q6cO+yEzfWuQ3bWL
ml9/v+hBVtF5sluM+KRNHqwzD22hw9Va3W2/vWDp4bmY4DKkKtzgWaikfWDBTx5TE8QSCpyVj7J9
nqgLHK5jfMSVtZIiaRtslMi4HxX9wbSbl+0uCDChcgt0Q0AQ7ufUgjv081K+DvlLPH3A6tiDE7Tv
jL+vewoHbCxgg1MrhIXtpL4m9sSCujLTY6a67BCZTX+n56iCLatBRrcWRY2DeppCM39W2iYcx/mY
dBAyogOc01XJh/v3yFB5eqbpwk7NNrFOZ+bo527gjJ6rvhrss1n+2Y7Y9x1QeYpmm4MsHiU5C7uo
S1/AsVNw16Brzw0pr5L+t1SeppnopaMZSc/CpIrvagWnwlV3ayfzjdIrsotIUaC4pdqsa71zdWw2
wHrxKvegGEtojhCJGecdc/9cF6s1hhcoH8vE1FPYZIaLbh+VOt1p8+AZVi75kvx+T6DyVE2boAuZ
kfah5iQnw9Vqf2DqctWOT+Vl86a6s6el0ftQZyjVHu7raay916Lud9uxEQ0Ah++s6Fo9U4o+zLom
yjzX6nBhYiw6u19iGMAvTfKgDrMp6c33e2WVZ2sutNQjHToX4TDZh6Iy/AIGm33mF0nyZOhwqfmh
2bKDle8nX3jFfh116lqF0qi0DUdKUN+Q7Bul8klDP0jmBtvBE4w8z+Qk8JdIBnUELxdE0Z1iFp3H
FhhCbLf+/dSr8kxORqci7tXeCtW0hYssynTojVsWvgF73bS4bUsZn1+QA//hcKrUNXQVe+RmpC4u
Q1ngOMVz0eUFSpooSAhJG0u2iYIE4OmcqqZ3xGUz+CpjDFWMak9JejS6KawZvBogmRG4LHqCmvTH
dgwFScBzO207T4ZItVk4qudq+dVraViWjyyRzZGiMVoz43JqaedkbiKVhZY6jJ49QeyTKTXFVEDr
p0qtfypd5hwJbRLJPa2oQ9xyT5QmyrMGK2XZZScVPI7AMJ0T9BjvFkeXSYwIFhee8NmkatdPzdCG
hv0aGc8WDL6zh+0BETXNrfRsYMTsxr4N3ZJ6nRndGPBldMxUMp2JwsOBvmnrOafMxMf+mARjb51j
u3kdluqxVEfJ9l0Aep75WUB/XNXp2IZ5khzAOD/MlqzMXJBNvNTeuEw6K/QJcU9e9WVX0ictuded
+7o4zp3sDEEwAjwPtMlmfdQpRiB2wOPr/ySd4WWlbL0SRWcdmAtAMMcqK3tRGL4D3fJJI9T5nC1T
VlgoGF6eCqo4dtvNpoEtCWgEpf1gzV2Y9p4T02A7PUWvv/5+8fqY7XqUFFrYVuE7g8zkwYVy+HbT
orhzyE0LlsAOB4NbRg/t8KBqf/Lkx3VNc4v4iPvpOU2AVzp8ZlXjk+pnfpWELAykOcBqHUp1Yhcz
aDXozFMwkXU6ueo0Bbj5Gu3SddO4HvHek/Vm2ey2Yo7kCEgQbJ7lCTnkOl9mJHlixJ7OVE+hD8Vc
S1ZmUesrfi+yJO0nLcVhAQsnh6h7R4mrYFK6Y5XOkgcI0pCneC5EyVMUOrQhA+OjnLIgJVdJBUC0
mANoXpHImh1EZmKHwt2n44111eUxml7DdREWNxrJwJbWCu3qfiFnt+n9EqKquqxuTLB54DX1umm1
h49LEsbVnZWrXpfWgWvGu3qM9tayS+gcKHV82MbU9zRb9IbDa5mmKhvUdVufdOYpnxslcNP+YDEl
TCESlkCvzVNwrdY55q6PZ7LTFbrbfrYovzg806xrldoELupk3vWT8oOOH7MxX4kNDtFDY8xaVyCM
LvSYoDzfLftFSv0UzNCEhzRuHJWBYQJVQE5acDhdWvq4i1cxlsKQMWgE8OB5oEmTOH06zG3YKKpP
E3IcWCehmApCz/NAQZe0tXHSEPr5T2kXzyn9WJzuZXtcBQnMkz7n2J6NPsv6MEb57w5KR386Oh7A
Fde8SdFuBtqXMD5u9oT2182wFof2iCwRyxeHhX2exEfTtlgw1Lr+uN0fwYcD75A6JvhymKME/el1
H1YeJ2XsPWY3gRsp4ZgYT9uP+d7o0lJ5lb6sGuvMqCZ8BCvWTzWrqZdFUFSu9czTW/qTlanfdCA6
pSjFTK/iwOOhHP5tNaosYiITjOW5M5bjOMiO4kXpy8EbgrWjHXfYIxVdrO5TxahuTEXXr1s7eJJo
xeDLqk7YZziWerKm/E9fRZKZQwBuiwM3zdg0dK1phtX4nE7HBawUGHt0Mr0LQTrxJFE96ww9di0z
dIebugv0KfMHYuyU8pdeykZVgG+eIdpCcyfNSlyDaCXU6ch0k4IcYWYyRAh28DwdFAcOGkr+0AUn
uo3ij5p+KOA41bmXDT/J+M82HgTDwJNBM7fR1bxCH9zyftDgUOK0fxaz+VnY7X77CaIorb9frOSV
2yhzZBBctKjNyV6y+6Fpg7hPJYAWzIO8ah+JC8tQiVOHeqw9zmb+gOsuFDrDwrEyPV2BR3vW7I0q
e72uNxyS1SJ3HC3HzRqtxgOKeoPFjB9dt324rnkOztM0UruDjlBouh+qYf4cLFyTL5Xk5QWTBW+Q
2ihNXSnrZWZRfxA3CefMlCx1IrhxaF4GA1v6rsIhdTze2wooNmR+Um33EKnuv4pqyjiLAkzw5FCK
iXRiVtKExvzA5vc8P6SMerk6wVnnQal/XjUKvNpfSROQCq2xCR0yBnPv4J4L/+cyvTzBMPB80blL
4lFfcGXtVM+jGp8HMkjSRzAMPF2UDNncZk5khpP9mrD33sn9jHywzPZi2b3pX97afzkdIJR9xXNk
aJEN39UuROlY3xA/yeeMfVBgophWQzU6gLxIDKbduHURjThzYCjkD+o6b8A2HNK6j+9shQ7tk2Iy
BqmVJmblkwWGZQ0w4U8Sby7AOAY9XS0dUCDL2jK12NOWucVd0ZiwabrRU/B6TN+F+AP5NIsxy1/a
Mk/jGzc3TNPwirGjruRMXjDD8PzPCFWXI0RT63A2h5Ao9hvs/E50MA9W1h5q2lBvirqnblyu22fx
In6pPqBINQZKy4J4i90c+1FGOVjH6LuxWzPyYi6Gi0S+6AkuERN9eDPY8mL0aaA7TnAdbrjJsdZH
muczEruluKMsy7thIody6J63mxesVbyJaz0rMDlsERg3Lf3erI+LrrywSUUpVfq2/QhBgHgaK6SE
aasmmMfcuPSz1PLihd0MdiRJJQHyeRKrCwW6rjPQfNegnMTsDguTbXhETa9TwsXQlnY9THWZgwdT
aDs3q27HWVatKwrKOh4XTTvUiJZ2zhCUJdvR0emDYR7u1AlA3466YNri3Vuhte7qwDNu5mn9bLbO
oVySzz5Ngrwnp9TM/e3HiPrBZz9rTTfJcVFb1m82+zPXL/3wz3VNc5k/5a2WRyOaJvCp62nvRcpP
JZY0Llj0eGJb2lOjHWMQherqPrc8A4GxjTNrf2vZb0OXSZSIosN9yluQjHYSpmGUs8jPEz2ABrCn
xLJtoGiMuR0C4oPdBqtxBDK4b6Myv6cF7QJ8FXmO1T8WnSLbIgj6wfPa8tyd1Z7SKYRyfOJRu751
NXv0NEVWbil6AHdil9vMNRULX3BtZ+6aIsM9nbazJ0uSpQIg84S2olXjZakjFkZa81H3/e85lnHo
BWPAk9lGQ1lqSMaw0HGULoAS7WcRuefMdr2oWkqvNWVXZaIHraG7mDHyWHeKfD25H+cyrFNswNPl
nJn53tVjv2tl5GjRSHCAJkUFdQsSdZhOc29Oc8+dK8/RZIVPgvXmL6/4ohe6NqhdnLpdONiniECj
9E+/7Pv6fXvKELXObfUtJzGcYayHkBbNfWugrlYf2/e6T3Kvwu3y9kNEEeJA3emaMjmxMoY9ZB+z
efbKAqKu03XUMJUXGjQXXI+Vs9Ph0Oa1hFIsaiF7576NP0jeSNYGQZh4hpuDm8jUsvGIYr5jyaFw
Km+MPwm6sh0hQarytq7NRCAtGCOHCCiqWvGokRdrABZw0Nj/u/0IwSDw9q7KoORQLySo0IP1qln1
qLv8HPvkyg5wq3PZJ23FwCsMi+S1RsllplRe3CcBK45DfGUP1p5dIAEaDk1rTtOAk8x2Z1SaR1Pl
vmqvqi6xVJ7bRvumzqIFY2C00zkaC6/X7I8eKtzXxZ9bnIm75G7G1ixd7umAs/78dqpkhAdRfnIw
buM8UxyG8A82RLKah6k5wC/en2SMIFHycAhuUaoVM2wVw0X5qae/u/RVzV6uiwu3JNOi6l1lwJFr
DU6757DC2jslmCCQ2yyvCb3p8uS1dqFVRTSlCzPn1cxhG/s6ywqrvg08muaWYWtMNNI5dhcy+mKr
AWmKoIwOk3Q/9O2uC+2vE8ZFzjvu4BruWPZh2eaeAg27vAsm+4XFfwrIS3VXWYzgMRx8B1qWjmPh
xCeddJioaWC/fuJQYH/FEKN1Drjgi2YOKXDxNFF9Z+fKrRlbflVakubXhfY/35Nofv39IkZpGRkj
M3DDkBSgSLj9XnXYNUcZaJoD7eIakdo6/0Pat3S5qTNd/yLWAgQCTQHb2O5L4qS7TzJhJScJF3ET
V8Gv/7bPO+lHaZm1/A2SQQ+QdalSqWrX3uZ08lnziaLj3qXtwXKqOeiL5AyRv40pfGhfGEex36Vv
7aGjyXRyk7aTR7dLpgspsnI8jOPs/blvGxQjJp7kC3qE5hMuswiySSE17ZhIb2MOH95hmINiyO7U
lKPfzdNpKiChlhSfpuTI0+SpywHLMPm88XrVLJUKUVvG0SBzjS2ZZXViSxYYjP2w6Jbmi+7zikGv
eZp6bTONqMRNhzz7DaW/wyDLDU9EPz6qKjCNJm09dhVSH2JMItNOToZcntsrq0Nm/nvXLquAtIKM
y2ijh/FUdvJE+vGbTMe9vdmKoluf69/fGVvjWYkvHDKf0DIFobZqRyQ9lqTfWCCNLf9FMZiAAmK4
ooDRgA9OtO55qtINW9b9csWWr0ikmfbVcFrdObQMP2o8Z2f59QaKSre1igmzgdkD7xJcwQwZxjbx
kP6zsgA78NyJu2IUh6lar9zr0wGqCMOp9X76yFHa+UtyXwyHjysG7FloBHKKdToxgO8qz/vCZvYm
TXIUVfXH8LYULjX7oMLNpGRzZ6OJALUSlGBaOQT4t+8aSC7ftgDNnamCzrifJtAJhSOi0gtbFNqq
IfvllfTRIuPZy81X4OnuAS86TIWeZcKFopgNcAAS9SHvHmTzb4O4C7wwG3PRnCqViLCpOsMsOoCV
ZulELfvaSiPIlheTbBRANU5bxZ91xHSA7gS8UHT5zhRF0NKDZ7jBkMwRwCi3N0S341djf+czuFXl
XTGl8mSZ5DS0wxPP5ihjW/2Qus8rhr1m1mjxsVxOsgLzFKEvbp6iu2+LNV+3RIphC24Ls3Bg2MnI
QQq+HrMW2sclObSm84XUYKG9b5WU61lkqdXYKxw3p92Rsn86tzlXy5/bH9f4VRWY5uddKqYEpYN8
YdmBp451GDw4kNtf1+zAX+A0z6VlS9HZx2gS5IwFft1H0NHZ+LxmB1TuQadlwi9cAoNOSRVWTbc3
WvuFDuXJMqovHak/356GZpFUkFrSSvQ6THhFVbTLg9KUn7xa7m5/W7dEVwN/ZwNpVpeVBWZntOIZ
ARiqF/znR7kUP+77/nXcd9+vXZ840GMBTnipH9qVfck7+hlCkPfdbipSLS1ryxiTckaSq3pAxL1z
8+mtBdWhR2V83wwUM3YIpOk4sXH1z/mzhbUv7ZeuMe48Q/b/ro8HldAxJeN4Msa3Sb5R9xP4FXcU
LAJbLV8aV60KwtajPa6iz5dT0kDj1DaCpsmmIJ37526qX+9YI8/7C8du9bMNGT/3mNLm1XMgLTMU
+1a6G7H1h4aGzysuKAEceZ5KI/0C0oKImEhlchpydJk36WtfrPvbk/jQzDCKEmcMA23dnmXu0R+a
sEzdyFzoxqc/rJJ6nhpbABs7y76W3dEVMIZDl1idBxQrM8hvRlGwK0IbvUdOEaIEVk6X0s/a7pch
mvYuO8EPUI6ZkRbZVNUZ1OESGs+292lpURn0ZCDnrXb2j8FjGEPZpcWFptBUEHKsBxK1ecTG38aI
zSrLP408ZzKeeXL0JnPDLj/WysJ4yn6Z/Urr3MqNS78bX0nUHHhYuwFKJgHZLXE9h7ePxYce0vPU
S8TnteH3pSuOObbxc9aWNCxnO/+JYEre4wQwhPK4K4uUO12RO0cGs7Gt70uDfmLyrzf/XMdkYxr/
kfX8lY7AIFfjeueJJYV88FXJ5ci+XHUO1gCFsrA78l0TGiHmFOUvLCxf5a6J8r0L1rJ8PxzAqXDo
DlvsZbqlvLqodz9BGP3S+BZtj01zcKt4ZaFhbliYxkWokGg/y1Kbexxsa/3Pzj9ZFNTbIrCRESma
l9sH4forP1pAJVzEA7+HEHiFIeSRzjH3f6RDCEDVnYdAuWe6eairooGJ4skWOMtXt7cD2tuHZd5z
e9gwGo2PU1XHK5bhOQW+5CMdHpr87NkbHlrj4NRLxqstD7p1Q3nEWy0wkoAYZ0emYYEODPI1cyO/
EBvnWGf2KvB5oJ01jSZLYPbDg70rI34wvww7YNnAa1a93d5rzTqpwOeFWqvR9m56hIxGukP4yMKp
8O6qtXuein1eXeJid7l9XP0pOVS5+GdM0/GcLv0WikpjaSoAevSHtQFto3XMRF88MrBphJ1lspc8
z5fd7SXSbYQKeQafDM0ax/u/jbCi/9uIPrpKY6eR9/X2KBq7VpHPDbpYixTaBUd/XINiPFrk6Jv7
1ABZ8/zt9hC6tVLsejXtrKBWXuBuyqqwFpkdpP5kR+CV2hIL0ZjHXxDnJl2dIckKhBZVMEI6kvHn
Ao1movomW5S9/NO6hYfQeClVtLxYRLsMUpRH2s957NCh20vCSAh8kBmiZS/dADVe76YPvKGKfk4E
h1jXWvKjXLrYb5/m9Fc5V4fJ+kY9SGJtdQDpogoVCs2hplUAPIlxvD4gkxVx8US5FyS0DkVFwtTM
dh577fKtwrbmOKhpmqyfytahnnNsq/zU+sYTCMwOBRQH7zptamrGRoJ+oQJR5uTKSMzmnuNt2qA1
5PbnNSdNTcz4MxpxSd2To5zeSPLoJZ/bqd7X0wiw3FM5fWuGKbo9km6drn9/d5lbvUQ+18JExsmJ
rGIJjdGOiizfmIjGA3uKVYpmoWZCqXNcjUyELWmbHauNrcL2x/RnCB6V2xbNqyklEpT7RjsHfvLW
AG1K5mAWTtCN5etIsi+++bsFCVfRTPFY49HquhsYxv8Acx/Yjoq/rywPbs3wiqPdkr2/LntRgJbW
7vd2ur6ZiYwLp//uoxY+etef0wfdUkcEzglUuWE6fs2HcjdK/8Gg9cFvp7BwzNCzh0uZVpGY1qir
lyBxZcDIEq5eFlNoZtIu3YghNC5ZRfavbYWKild7cU7MYBqOQ/7NyV7xEwNhOhtWovEuKrzfK/hK
zboEi0Tthy69mKMZ1stPq/ztyLMctvRUdFO5OtF3Z1iOE3M7iWFAKfbUGc+Lkx+WpoqFGfnD79t2
opuKYiesafq8EA2LO6+1AysFQ1C+5KEEB33QGyiVGlO6d/vNpJfOY6qgf3OybeIv0o/nyr7wdNnn
/ohjXkV+2XtR11Z2IPM5pI4DKcp1ixFcN03FoCphdKBMM/zYE+VuHd14Tu3QL5zzxIcH9GVwupUN
0HgGR3nLJjyVVdtYfrxCKI8I8cbmfAuw8B9s8CPTVB6xE3oRoVXt+3EOUbsQgLB9iqaVXe6nnxfJ
hrBMyGOSrciEtk4TNn71NOTNFwMIrnaFdiIlbRajpfnEc/+JDqMDIJlfRKtbH2oBwQHRdklITG+r
cKdx9yr7dGquvGMofcWO2X8ecy/uG+O82kkaNJZHT+O0PDgjfoXF5BaToMbvq10GpTPROV3n5GKK
MhRGE8kcAVOx1RiuO75qf0FdsKliacbianX3TfW7GX8OixMWEM2t8/6R0XHXZAGt7uq7xkVw9Q3v
fEBW1QKZMQ7dyAVtUE5/BnDi9bbpa3ZH7ThwTLcH11mTXERb8ixOUfJMw3Hq+27ficaHWmLnmj1o
+fv+CCkPtCCDGsvcSI1qDFKlS+wXQjxEGl7szm4aUbf/atTeVybkw2K7a9BXLCAF2xK90hilCiwF
AJosguAAtr7/tYASU0gYv6s0h8TSdYrvtmgivWgMHx9nAnTcOID8WbbsM+gmnej2TmkuAhVXOjVd
VaZ9T+NCWGM4mTzEQxnq65QUQSMEmDiNt9sjacxHhZlmxWgWYm5pnLlOGRF0BIQE8q57l3YbDTof
K9bhRCs3jj/zhnfm7Mc8XXdLIs/DQoYocRt0oIBpLxPV18Va1oBwZJfADLlP7O6pKFMoztf0LLxx
q31Ys6oqybnbrEVFXZhWyt6oPwXgHg3IcGH8aHufby+nbgjl2vEzmbniOkRprZFR1cHi+jHe1g+m
wXd8rA63h9HsmtrmMo6TCUQfo3HpNpFrUbx4+mgt6Ua9Vvd55dapOvQr94lDY2M2ItqVhwpdt4tc
jrd/vW6RlExpU01d3/spQ7NMHVsVizK8BoPea2KTyzMpiLcRtmkGUjtEUtPkZQc0Zzwny7/L/Jw0
y6PHHdxK5a5jW+kTjVtVG0XSxqsNMs40TgC73C00M4LFK5xPTmbY+4Un1W6uCOjDm7YNBlZtyfxo
Num/xOo7L4TiwIwvDjS2iPHoGes5ta2ntdvioNflU1Qu9NqaM6cvwMo07dvjNZ8yxcuzDA0kYNPI
+nT7KFwj2w/iG7WbpHSMJV3r0YvHAlhqvyIzOrmH5JNNqz/LysWGWeqGUV5vtjHmvVhQ5FjyqTn0
pMqdIO8sJ5RVV34iCOE2Eo+6gRT7Hye749bVcqzRBTgzfWp4/1K3XYleuGpjzXQbrwScZMkrFEbL
5LJOXjTlNGTgrOHgTry9JTqjUYyf50Vtg2zOQ32k3bv+KXOyz6Krfwvf2iHnvFXH150vlVJXpoZZ
div/v3ydE5b7a+JUhg4EIdhmvk6zVv/dSe+MZLRECipd+OMqhwKjMw5zuOadDNOlu0tWCtGAsuVO
nrtCCgxBm3lPUdjMOz9mzhbSThM3/bd872bQGIljTzbehMLwD3kH3Lu0+rDn/DJM1a6mby64+vZ3
bf1/lCjvxppTZyJNUlCw1jv9J5TJh3CxxB9I4PGItua8c6Q/bvhm3c4olwBZKoaSVX3l8BjjKrPD
TLrPQ7alj6n5vNqKwHyycgJ1o4vXx479lOfR6GxEsrpPK+EfaUw2tQ5+eW2yr+nonXp3eEyFv3H5
/hcRf+AT1RYE0azSYRbCS1B+82BFbggwWrI+9O5q/ur6mu7p7Lf7GVz8b+jhzQ6TWc4vo+GOn+bG
/FGCjCfM7dHqIf7G00iAU/NIvCw900zST7nhiotEH8jr7TOj8XgqU+9kVWhXma9nZip23K/DHsnK
YB3bsJrZVtpVN8h1K94dzMbFqRSEunEpE2h6MWgcz+3Xyir2abLVEKsxNLWxYUJvAHWTxI0pK9zQ
lPSxqPshAAHxY8WHf7ypORqrfZ+lmYrTSMlc9uM0IjLJ6XLE40g+tKM5RUVBin2VN8ORjqu3ES3q
XK1K5lvyTuaFdX1OOPTM/Cwo2E8hxl3R2YEzc+QNjolwoRD1owITp2vEt4+GzlCUm8TrmsFPrjQ9
a1ljpwYHSrUFZBdm8H3sbg+hOxiKF+HplC6pP9gxIAVf0xXgvNzD5q0iSIfyxz1jULUvYnYGi85T
wi7J+m3mx6Zeoox8NpEHvf19TYqBqt0RkjYZcX2Bw1D9mgx0ju49bgXQKIkS1sRZ92QUZVAa7sa2
fByvUrVZwiEFHxhraNyYTjB11euSxQ702eykeltKcLOKB3PdenN9fAao2jJh9ODLopSSuKlzEiaG
9RX+ggVl0ny9c/UU30CE1SN33tEYSL2gm57cnn/zKx/Y5U+WfUZjwsHJuh23zY3tusaMf7tnqvZR
iNbNIfbkkxjIqy8luBUWZwt4oT0JiltYB6icpg18EAP+tnOzI6+jnhd/CikeGvuPnfBAipeG8Q3z
0c1FCSVzktT+sPhunBVZEw0dcs1ZOW3BjD72qPQv1l/DM6g9eG6MZo29kf0wiwGQx2tevoitNAs6
49/bZ0B3yBQvkBIvz0xC2WWyvANf3cOEdmivbzdClY+dDFV7KeYcO52vmEdVS2+HRFYXci9p9i6I
RgODgMH6rmmoxL/o3ffbjGMaTRl3/f9HzELVjop5SBNkwigaWZrl+2Dw55pDt4xlW52fmq1W2ykQ
Uk8pq3CQiuI7+FHR2EgP4KwIRoTE6wqd7a06nG4vFGsfGfg0bR/hhuP1434YlvyLn/noDJmvvCN4
sqybADLNqVKbLPoVlFRCpjQ2u+SSy++mFYMGK2hQ6V3T/rEVDtgIaehZTejLKezqLlzWfWm1uGbJ
VpissVBf8QjDOhimIYQdz8MSo/ksylmycdz+e2l94MlUmKQkiZzc1LJjBJD59w6MFygzVeVuXnIz
qD2RRT5nLQje7O+LWVmhSNwxsMvs1zJ3ZViDHgbJSP/76iAHfp8FKBHD3CYj2hAxW1NAASpbA8rk
0yi2/Kvu8Ch+gvG5sfI1R7SAx4AonLgqrthQMw/yegvqotkwFVvpTnwZCWswhnC8xyQB5w2qk1s8
x5ozqaIB7GGkHrRi7FggSRoZHqgVWb0CgZrXWXR7DzSLpCICSl71nvAyDAEeuQHEJG1ZPi7uEPCU
bmyzbojr39+F87VT1wt2l11qXGgIR0JWnTu6txyxMQfdMl3//m6AwXJZN1fUiruijSfwNAtnel3J
FgZbd0+raAB3cG3hD7N5kR0AZq0h5lCmwJRZbfGU9NbOp+sfhp6ag0XaCWxIZMNkdYdL8QZsaqSH
4r8Ve5m3X1L3ABr1jUtO92klFJC8zge06FoxxNYPtoF87yw33h+6TytWXZbSczqjsGNHQiShaIwp
mmu+9TbU7bVi1Lywup7QmV1MMzYh6l2z0ByyjQXXnFQVbdsvYMcYLR+rkjhnw02f/TUJq757YuXy
ctveNL9fRdtWKW25HDFExbpjMrb/tBM7Cof/vv15zeKrONs0NVkOKUAIzJfrqZLiG7ILG11ROjNQ
OYVL304LzzKseFqT5FMxEgAKTE73LZ9e7MoZdzYxfrDSLcPWGY1dmpjFxmnVLdr17+8MvMldktbQ
KUH5YHyS3XNTywMVRXR7zbQTuy7m+88nFllLD07ckyKUpr3P3ORt6fmTvfBnMJvtIYXyYnnuoew2
eYev5/WD21jlHeasbASyKXac+94IKIRXhb1X813dt6jsu2UZ4PwNARElBKPM2oihsLrVdqM75orx
l9O02ktLrDid3J2VTp/5uERNz0cQut1XJqEqJnfq0ONJR/iupWvT0PH9T2ydIm/uT2OS50GLf77p
PMrNJlnNO1dF5tJmbRzfqm0UUdmTlWTHMqGRXKfHujGjtX+ZVyhL+v2Gk9MsoQrRFXKo2tGB/7S6
KvbRLl43/qmxL4t3Z+irwnSTBBW4MZPYpMWMOvMtX6BRZtqHZLyLPMyjKkx3kUPuDetsxYRkr6ZM
d6lFfzqUbRit5pGgInRHt3OsCT118QzttjfHXf9haeJ+dYm1HhYnG0LHlOOuTsiW6LTG96loXVBn
08K8rpi3FGbUZsC2pka1Jfak23HFSSQg4RqaGp4VGiaBP0IIphxezfQ8yS0osO73K9e9mdfINlDs
h7TS34tR/0jLLUEW3Y9XLL6izpyk1vVJ46fx3Mxh6hIWAKHxiD7XrXBF46VVUK4Pn7ISXyAMy/PT
hGdzKou4Lrbo0nVzUG5+G2RbaV9PFlLP5PnKMUjAxzH556bcwhZqJqAiI92xp1fsmhW7o4g63wh6
aT1N1hY/p+7zV0N5d80kg7TnwuvgEk10oBjs81pmYZ2YdxUjqYpadKAZNXC3hzkv/ve8/yHXJmRj
8zNNtmpfmgOqMhLPJfPkMq9wScAURtTD47GetrQcNNvrKHf8sE4Nwmysjm/i9UFaMHI33veSlYfS
3ZLV0b2BVXQiN1JaWzZ2uKF4UJmp9cySHqxezLlUwOS+ycmn39aEA+1FRiAkfUJDkhjNKWPZGJEk
M9A0tM7B2qRtfDv60J0KxeqbxuIcvh6HbjEe0S0/r82fpa830L66VVUMP8ett1TVgHiQD69e6Qb1
WFhBV1j7pCtf7puBEvB3ptE70NO0YnSw/+FG117R3hlo2e77vGL3fPC5k5sju6DJ5wAZx1+dh8rC
sNXJp1khFVHIgYif/X7ENWU2L8sCWUsAogKH9UHWbrWeaWITFVU41l0nDKOy4hxci0FHyCO5Ugk0
+ZtfF2EqnJ0jhhBpu9fbS6aLaFVYYTF441Jnhhm7kwjTFLL2uc+DwaWhWyFNQf2dteYhEEsnWm2p
bGrqTlQFHCZO1nopOCQvYlc9WVG+u5b4R7TkFLvtlhzddiluwhRJacnrgb5uVwr8Wtf7X6hZ7Eck
Hm+vniZwUYFjtrQng6HRK+aul+2hdTSGEA91QsNy2oj2axaycv5HzNNW/kLjV4niAryhZ9zOSysu
bGFekUNiP8nNa/ljiROHqHGeY+aS+hUrz/7jvHP3OdRy4imcIwuNqk59jxvDINf9ene5ibwfQCdv
inOBrpV8VxTptESjMU/eg8Uq1mxcch/CVRyiWpIks+DUH/m5AxX4Hp3YElUmiIamwMmgywgNAYyj
XeH2QfhwXzDY9Ue8m1Pp5HAOZtKfkV86rF7xhQzGXdl/fFtZL9CXMRNZen5OlqYZHiDu5AGz3fVp
dqqXytvK1H94u2AYxVyAtBgWurLiXC6Dg+cdGPzsFvALs++q/e1V+tAiMcR19d6tEgU5besB9nlO
UM100OxFLHOI5uxhKrOt1+SHJokxFAvJeMnQpbQ25wltkRFaeT+1XheJPNnVbtECOQqW0ZlsBbIf
ezIMp9yaJWtH0Y9GdR6n9uRYRiDaClfOk5Ol0ZA1Xyb5Iho4VvNPNrRhv97V/YVxlZs0x1mYkT/h
57n3gpWNQWejW09OwX07pdykS7WuWTsNA4zHeBZZt7fa/snrX/vG3901ggrBzBsbCqmN359BxQD5
Flt8ddrkMDeP3payoOYkqPDLuQX/LjGSFjbJ60GErt0ZUxfkheNBgRxdhi4CnOeqBGvuWbhLuTUz
zbgqRtsbzcpxl3w89zkLpW2EE1SP/CweWn6StMY759ftJdRYrArRNn3Hb22nGc4EAvFjb+6lXQPX
bh9vf17jQFUcHm2F6fOuHc55f5nrTyzBIQOnobX4wZryjYOmmYMKVpWJkH4xT/zcjPxH1pCom9s3
MIhv+OWP++ccooJVO2cqSwMta+esrc9kSELbID9bR35ZquGHhXCHt+Y3PiyRlVmoqJs72ywiRsYv
t9dQ4/FUGCsa3prZdDH8MJ3bBDVhdAJZhzb5c/vzmmvHVhxqceXtXfsB106agDVrfDXIXU9QLJzi
R2eAT6DzUg5nNqWhm7Nvk9+A5Tv59/Yv1y2M4jcbOVbdWKfDeXH8a2LkBDLaYyvpk2i2aEt1Qygu
crUWIVtn4OcJnCIPPvgVI7wF0j1xs+r3Mix3kcpgpRRfOVZmS1KgCs9DXn/yDSMC1vq5zqsNR6kz
w+tL4d2l6TXEYEne8zPpIMkC5HVAII9t1uNTV7ADPPWGqejGubqzd+O4wl4n62opvP009FmYkiee
HroZVNNbBPua46qCbjvHtGuG/ugzrQ6SPzbd4a7DpCJtoUNZDKL3+dlo0axcW81XvoC/jHmievYW
uVHV0LgqFXBbrX7XsyXtzkaKDfns5XT0Itxitvg2p6azhX/W7YNybBvAysRQ4mKc2LNAb60oiojP
rzP/4xY/b6+XbgjlxNoFbvamxQ214CWRO+d1Aow3K8LO+eaiJe/2IJrlUoG2ayqTFd1P/dlPBXhC
6s/cyQ7Ophqb7vPKcW2z1ExFZQ3nZsrPyWoGzFkf5rzYsDrd569L984a2sqveGu32AXn0vR+IMtY
bik4aQIEFRnrZn23tKimn0vxmI1fR3KowQGz2FnAi8DINjysbgbXv7+fQXmFG5R1f254Gph5aPu/
q7vQBg5IDv/32443IC8EwqFT4aVga3ATkKlUeVx45sbya3y3CoMdaifhrBZQ1rTLr7VMP9sNCc2m
39d83AhvdLug3EDE9mYIGBHvBLCWdxQQEwUZlABpfImLrvP5z3q2+11tOVtFB43VmYphF4mbr1Pd
Gycjy198o36ioFEppzIAAXOQbjWafZzQwd4oxj22xJe9m7FTY6Z+5oZjxzqzDaSbURB6NLVP5i+9
XSbtE62F3fyZEERWYQL8S9VHSQ2ZpHsSio6t8pSxynPcNLXYyYAWCRP81zwmpxr1Q6uj44aT+TBd
5tgqqIaamGqTlZhs377lV3MFnDTgVvqNeVNgN2skPHHIWRPe49RsFWbjmdKdes/N/ix4Ze7yRc4v
VcpmVI/sLWKUj+3WVlHFZV1Cz7pa2cldrSfQBf8rVga1Yv9wewYfW5atYorNpjY6QU3/BBGjJ/BM
vrpmHVNIgDGxReGlOYK2CiQemtyy+qZIz4VbBNJkQYNHsWWToCrSiNRJkFlFaBERWJZ/38aocOKR
EBSLDQJGrdyIs8r86csCrXxso/dCOyXFm/ZNb9UNR9cTl81P7rWv6Cbf9+v0xOpp9x+ZuW99Kdb8
+lDe8IEfOyhbxROTLO0ByF7YqQXWoOz5lUYmnlszSowhgq7gTi72xl3xsWuyVZ721vBn10pGdvKI
BeIOEi/SfvJkHff+EDlVfV8qC4JQ/3tvWLWE8FwyY0oJ5RHoa3ZM1ksorC25Td1EFB8rhx6CRPB4
p5JlL9dHv7maO6TSH4Yp3VHe7+8zIsXHcgiwkBFdPlivdZ+wBUJmIrItZ98Qa2P3NW5AxRbjpVVZ
wi3YqeeAO1qZfahLowpZuvy6PQfN8VJBxRUbUb2aYaR4CA3Ob7MF47b81QjgZVgXmsS7z0WrCOMi
Nwxnvar6FWsXtNO08/M0mkAkM8kqyL3vvjWg1LTFoq+b1dXtvYt6kqpN0dVvJdBbHaOFFdFc/LsS
+9EA31NlBTbPNsIH3f5c//5uoHqqJ9qPNm43ajzadhIOOV75mYhv747O4agg444Wk2AGKO7TfIia
HKrQTR+kYg3m+qUa3DiRbsTLb9X46faAGstR8cS2i7ajdEHYQFGuCMYE6ifZ9AyY4sPk0Qcn2WLk
1q2b4gLcAllyWrfsNIz+b292HloDNQa+xSiu23/FATBUbA1RwjJTmT2t5gJlS3Rh8JFE+VLsF6OL
5m7YYmfSrJmKiAWafgU5d8VOhcleS4wDlsW3KmtjCDrvppQcbm+NZslUrqzE71u+XAOptGqPVTfs
zao5gQrivpP8F4d5aS+D2daYhSSRxb2oHIrj6OUbeQXdr1feCoyIkVdG5l5IbYJWfHqc5yxI+bqx
ODpDURmyepfUbJmuP79xnSfL8x6rugPPYsrN6y3pBrJmZdi33wr+ymS5xfx0/fl/ofIQeSrneFlX
OUIF3DsNYlwPopPPLCf3bolyiutVAI/uFN4vMRK8QUSSPVnmwoJhWuZ7mlXx+5UrLBtX03GS1L2w
UYR188/QJhEFC+7tI6tZHRUeuxquLEG8t/xirAhM6FAss7jc/rTG6FRYrNMbnlm6a3IZpyRyErZf
Wz9CMgZdaxY6FbdYFDQvi7/gsb3jGyNgzxc/L79KVBCTeueOlgy74gmPmWAtd326JcqiCcpVvCyX
a+kvtfAv1myF4KRGJ5QbtEMSZZsSVxozVIlnwYNoENKW7kX0bQTuNnC2yV07mPfF3yrBeQI+P3AD
rM5lLmI+RqV1WrYiId3ikP+9aQeauGJpF+dC2VCdiNP4EZR9pjOaTryAO+5Wu6XuYCkWLVCYbIXB
3Iu9BFaO12MediOPrOTJt+9KIdp/QV1X4BvllLuXugXJDNIySVD6f27bhW6DVYMmDB1A3Wz9onXN
IslAyFBM1TOtt6q3mgFUIOsqh1GMVWpcmjwLJ/B11uKTJ++TibBVEKtrOWaWzdS59MhSgFs+YiIU
/RNZH5u22/BKmmqtreIbKAo+dS8xSPpaHtO4Pxg7aYbyNEdXKu5pS7BRc2JVhANQ7lXfFrZz4TNA
B3/6bAiGtAvoFveY5qSq8NXVbxe/9HGMGmmCxXyMbTbUAZ/mb7VYAT6ZtwIcDSDEdpXLWySA8afV
6F5atFIe+SSbYyu+ZLZ1FqOk4cLLMWrNBQhtiAqCJrZKQpTdt1RgNT5YpaOlY1s7YFfkvzNz3QN9
HlZ1eeAoF8tchGt9RiDRyC3Fbt3xVszfqPjq+2PJLm76sFIj8I1Hi23tmO7jyoXeejma15yCXiBF
iln8W7vdcQRj812mr3LPVtA/q9vCcS7ZQiKDOdGYgpUH8c/tz39M1OXYKtqV5FbrzkvNf/emCV4A
LyTpN8goBLnTB7x8WTq2z8z/x9l1LEeuA8kvYgRJADRXkm2lljSSxl4YYwla0Luv3+TsHvQwQmOj
r31AE6YMClmZj1A8D1KgEFznxUQ7ZDtorkIKa5J5PAeHlNM8wP+7Xn7qQUu5mv6xIwjBt27PP4BY
F/V+F9fEZ1GJMM9/caj5NI6OrFHldmQ0rJnatj2g5eBZ/PEfk2O1j6Mmmnk47wCLPTDdNm2H6Z2U
VMbFQox2FdxYDB6UUxKhrSKw7a+m/VKbJPBNEeSGDwE+CL4lAbg3bzt7Mk4WIsdT3RJBn43y0Suf
Z1Ar62giVKk9lSL/3LC4qrrY4eiU24gIeOkakdUvodd4B88z52MO3atd5qT+TizxEBq9tutmM/v3
FlNyB8Ky/A5kzeR5HQJrX+/nI8oVjh06gRVWu+mY3OgaqOQaqDu2BvgCxQst1urQQ67yWJULkINj
oiuOqtw4lXKDloFqD00o9Jke0ueNUqk/Nj/7nQMu+lnnrBUuTkbHupkxZ36GdrumRBN/+VAvaIiz
6/11H6S418toPlYKWzRW7jwvQxUY9qMFUIL5FbdJf9klmS5wq+awBdw3RR0H0aRDv6b/zNO4209T
b58m5Ax7j1Oh8WaKmCaj+Qaomltk6sSvmiwfDOZ+KdfvvT+EEycvhVNEU0y+zZkOn6bwnTKoL1+g
WTn4c/xc+aPx2eyY2YZeYpEysotxCuY6trPD9R1SXPlkcJ+/dG5hgunyefKLNEFTsFHHYeXF4Ha4
/geqzZG8gR3T2hptDnT3/5u5SbVMkrGzvprArlzT53G8W9ED1ndB3e0L49dtXy6ZeJvZ7by6xHwu
LVIEjNUnAhqtWej6XVQrI5v3LEqxJr733IFDJfR79gL2oOTUOKCEuj4DxQLJaL2xTeNk6FrxbRAI
HsnX1UjCZgZ7t06jTDEFGaxXLOY4OGgNfR6Q0dYvQw/y3NsuXTLELLPFDJIeguwojXIQ5pD+3up0
QEnVd28L9sZj9OB8NVhlgJqDeUGzktDpLrP1cn3VVYmXDB9DLz9ez+h2KYKGyIaTH4/dvom6iB83
FZHmqI0QinAnI8lI56HVKO/pM4nr/oU7YMaxO49+cNL+D+S2y6g20OoCrvPvfRMvEWjH0kC0iRug
BJbf5kFkyFmSzfHglbXzzL0ZXFQEguWQeeun8rZC518u7Td7BeJis7c4Eklz8k8gIYkSYf20s/T1
+m4pHKAtWXm+pMm8lAhRbpxHa52ArJ2Ftw0tGbixpKCzFojfM7oV11PmasQxFJ8ssyF7aBSOU8HM
O6/91STPGQharn+wIsr9w4QMzrlqziz3F0hiA+EPOx+IMqfsjpXDQmg/ZuCwThxdt9lfcPc7yZoM
uU0Xd+bNuiT3xWI/1WZnBawZwVdl7+bs+4iW2CHrX9sS73Os+tj2yR3cwXF0yrvJEX/KmTwVw8e1
+5FMU2D0eMO10j0FGsKmTjg7eEuq18M4TTs+FU9l9siNeZ/nxl5M7mlK80MLpU/ie1+uL927rtZ3
ZJAcKs153ImxuiyC7JkdjEZ/aNdHu9cBs96/juAfpEBauaLuOEuqS/xx3m/XEXiVr6AJxm0EVDK7
69N41zHiT6SQurimWGreVJcVl0SrOwBwGWY6lrx3zy0Gl0yNF11CGqevLk433qHF/8zKH9c/W7k4
kql5rAQrWTxVF36y9nQHtbYs6vbm3o4WcNGGi8bXKZZHRseN3eQys5+ry2z+EcV5XXpQzWiC9Zat
/mMNPrAc/41JRg6h3XbbX9f65FQvFf1i9AUgKlHlaPzGu+aNf9j++Y0nTTLbLdqcVRcwDxyLrAsX
0QcD8aDhOwV9Nh3yoQ4cHa+mwiJkvBxZQQw9LVl1GdtTLU4z+JTAB2/nupaR90HimM62SW+mU5h4
bJ+6tbr0kbV3wnRXoMxxAsXjztpBrx5NnE/XT5dqJtt5fvNHYswYzWfMpO92pfO0gt/eMh4aU0eq
pxpfsmyr6cFACvbUi9tDq9HK7B8NhVojVKNWZG2Jrl9fdXgl2/a8HgLpTFSXFup7ya+keV0qXY1W
NQXJtKulMIapweHdWg6a19r76tZZ4BWaZy/V8JJ596nd5oAklJfKPa0+Gh2db6b9hwqN837f9JgM
3vJdak1JU8AwGggNeWeyXBb4PyhEzKMmi3l/BkwGcDVLky9rivhQVelhNteDtxQ/B+9b6WqbJra1
/teBMBm/5XoGmWwBH2h0LCoSex9P5bmKHydSnJtCPLLeDosWlTJ7x2JbkzIoPC+TIVx+0rI0g1LJ
Jbvfmg/RO35x7rM/4iT21SHVEcQojJ35krE7osxNXMfKS+EHXRtUJ7rLIqjZZwGIoMsTGDQOuivx
+3bCZATXMhJeLRR/1Y/Z82wYgbH4RzHqNLQ2f/7eNknWbvsd3rg7p7zQ0sghKFAXQWxUYTZnZxv9
u4RMz9Owv+65VFORTB7U32SaAHa4+ONdTl5JwYOhi66PrdwSyeaZPZeFh0vGpf457uNDvc+iMehI
QAP/UOyMiGncr8o6JeOP+Qgd5jgXl9nLDwCiRcKGvpk5hxtWcaU3gZd9JkO34IJzcNUhO6nseybQ
627u2m+rr+tyV2y7DNxKFyS0ddxVF5OleABZsnO/VrusggzIvD5yZBK+R7/ftjUyestzRMXqqhKI
9MZ9mubQ7XKien4u6z20Ww90ukDF7zPtdlbzrZ6GHe11AAvFZsnMkdZEvXxZquoCFVsB7Is1dBC9
WssRCkUlgbLpVP2uoTCmSWkUB9yT3EJV917pzD5sNduI2e7qBcdi0liPyrfJaK4FjN1V6sSbb/MO
7n49gtruYwnxWr6LQ11pUTUFyR9kbTd7zER2sSbfs/yDZ+xXnW6qamjJ/Iect3NvIrEwRb3a4bqY
7Uefiq489gbzNYBx1Z9IbqDEG3CW4s3v4rhZCNYfoLh8lJuun2TVcZJsv3LgKXmO/Y0bEUJ7bl0u
ZvK9ELum13iX96s1PpPB6OlKjMJq8f0NqLJ2gGohsIzB/CH7tMkVszDduzqPua37O65fxqE7uC8A
R4AsyT6Mkbnrwk0cufli78W+OLSaU6vINGR4W2G5GZigcZ78VQC0f7D6NIzpL9vXdOj/bVR9bxbb
H79JhzkCytQBAXyxXlDpgYwZYjGyioN9It8mP7D39jGJ7OfrB0BxumSYW18Vop7d7QC0P8zha27f
Z/TltqGltH4wRMZZhsyFr081RNjqV1cnKbUN8d4SSTbdwAmCzr/ERpuAFi9tPoXehiW4/uGq0bfj
9WYDTMGGIUeSAhpPY36yRO1+EZzrCENVcV1WWk+z1RYGhdeD6Omwc/5AYGnn7yBbYA7hdrMajt1t
rkNGszU11FATKOpcTGJGDoAccfZsxcebVkkGszE6Mj52GDz3yQFl6kNcaXJ5xfrLWDbUlDzuxDg4
nfFkeo8QoL7+xQrLlcFrjpGwYmjhHrzyd+o8+f2+FF/TQnPJUViSjFbjy0KLOMH1oF2e+hgMR2BU
0K3I+0+VPpNxausMHrZlXeBEzSWKbXKwOKAtxXLIwEAI4pg9Sbx93LGjN1lBmlLdI70iPsgANjEx
BH6PwD2Ud5zdo0gQGPMAZfNo7rrw+ra8XzZhMpMjCHRETq1aXEY27nJHBCARDetyBMKzDVm7AMLz
CZnw7vq/KZdSsu6+bmk9dgPqJqiKFsWIBro/IzAzGRsepwZUO+x5cU4r+0y1Hl2Rm8oAt5hMRs9d
t7wMZyzgKIKtG+thOqCnfpfci/u0jXKkV6Ed1CFuKpp1VR1IKbYbXQYaYhv3B3Oxwxwiy2Mf2OyW
5yOfybC3uQRp1dRicMv+Nedh7b0UujqK4szJmDejXdHW02G1Wg4Y7mcrPpjmpwRtEqYuJVT9w/b7
GwdvdAtk9zyk7zleDmJnAvq9iCCIvRvEY2N9vH7QFMsvw928Lp5EnlHcQ7MSyflwyG12HPpZ48wU
TlJGu6FsT00oI2N4yiBHS+7tWNdlofCTMrzN8eOZjJxhaOF9BgtBUFvrOU2dz66la0hR7YAcwPu2
qBeOHMfFqwRHd3WdHBJ/PqRmG7Q39frijEqWXk+mQYE6rC7bDc0GkWUxo169uJowpdpgKTH322xm
6A9BEoL9tdbQnb8uQhO5FR5Dxq6lFVjs1gmfXixu5PN9PZRBAZRCXHxbKiiPrz+vH1LFVssYNhtN
xAJSVeWFmO0ODO9j8zNFsdoedNn/ttbvZGoyTK1pa0vMCf5geziAgu7BCLuv7ADS4wN4eZ+vz0Kx
EzJQrXTAm1lNiFKTlf32fbw7Zex7rVWxVy3S9vsbd7EsRpzlMebQci8QIBjrnhL703zTAy9EErZZ
vRne5q0BTA3O0RwLSCIkUHvWpeAKJyHD0ECLaK99OyDwWB+s5rByTb1YteCS+aYcyKwERE6XOjV2
vbOir6i5+EOhsSyFd5A1osG5kUPXF59NjTHsxMGu7s3xBRVpy/hz/cSotlSyXXDd52jkQiro+5fK
jIo0BgNS4K03oXKwp1LsnaDjAx0KzKCq4kOellFpjp9MyA/c9PkyqswmaLIBb1N1SUgJPHhQ++MB
6qy99/v6+IpzI+PKbJYX2WR15WX2H1d6Mg1N1qAaVwq8a1nYoH2eyosAncrouSHzFs21WXEkZQRZ
bBSgs0Kh9+LSLOA/3fKXp3sJUxwWGS5GKvDy+KDmgTN+Kvsf09KHfRkVs8bXq758W6w39p9UHd5s
bQwvxEMH4Lh4GnQQANXQkp26TsHLFuinCxrnKyOasxcIMV0/Iu/DUH0mc7zR1KqSrkbtu2gRtJsC
3I4Fo/GOouIWFWZ/cRzqPSej/YuP0Bjv5/TH9X9WHSLJdoktcMsa8X6wmChZP3g3QU4xIclmwZIV
Fz7aby9Gdg/yhwCMok39cv2bFRshI8WS1fGaqYK/mf0LyR4hrgpqkO+3jb3lEG/OzzQlPeFWIi68
eW2LD2VzWcVtgVUGiZVgut8gJIgfbsl2rC//zMjMA3eeP9727VJojdOhW7vN0SB4QEjHPNKuPzXa
Aq3iqMhIsXi2RD91ufunNSu+99AVdYnBFrq7/vGqSo4MD3Opa0Bg0YfPqYLpvJWw57s5CeiGh/YC
skv3tRFc/y9FSJRRYF3DzYnPLXYCZIC2ZZjRZE9QHSogS+UO39fSia7/kaooL+PBfJtaZVbCR9MD
SYNyNx89jqfaYA3rYIN439YC6zMZGRYbXjIBzr3ZxBkxrIRag7A150q1XJIt53VfjGT0UOoRaeTP
d838ZcFjaew/OqbmL1SFhH9gYvOSDK0JzZNAuNCaJWONm8x6qBM/WsohZEsFjZLyMq79IQa7Z1bo
KtCKU/0PjKxxBBRKepyFtqdnL10HNJqM367vvyLYyaCxAQ/B3URrVCeb8c70rcfeNh54Uj/5BtFc
ChSbIzM0dtBk7acMZ5mS2g+Lvg2shXxqRfM48PjT0JW3pQQyVWNr4tCZHiLU6j3mZZAAhK1D8qm2
YPv9jc9l2QJ1L6N1/8QzGGGrHt5x6LtFE1tVo0th2xtdAa77EaXVcQgLx4u82tJkjgwf+M597K/V
v/nw3ulQ/fJJdRn6rA2oMz3nTfqxNvzotuMjBed6GktqsgIPhrxCHmN85HScILkNnKMWdq0oGP7N
SN7MAUIybG0buN21XkKyNOHg7Kn5m/culFo/5xsc6rbnTxmPhj1mCS1YCeTQIcseB+cH839fXyjF
JGQ42tC3PHcFnPmQ1iffJRf06ANSBdqHrlxCX1SvJDNPtJs0Z0qx8TI4zYZgRdsmyG7m3odyPAAd
GZKyjt4Wn2Q02jhZC005xZuJkdbhRllam/Wrz3ngJAkP3FbHkq6ax/b7m82PxyHu0deOygjKjjPf
oZkjGHTkXArDMyWzHizSTjGopS+rYX8ZlvglFTqhO9V3SzbdLPju3IczmuMiSPmZkp3FP1w/S6qY
LSsWc69YFmeEw2jKQ3bawDvi0N7x9bgAoVkfdA+sqjlIxh2jEbSDSyovjDxn2TPaaMJq0dyCFHFH
JmizUuFO2dxWl2x6cZxwGqowSSGwqCOQfH9rqYxBA5Fqnq4xzn+VfHcbtJVpXIRqXCn7biGmO3OA
QS6sa3cNpxAizm4yWSoDzjoKfaHOb7CrDFjkVZwsTl6XmN204lRGljl4daGdA5OlKfnamuSjLyje
k4yzx2ed2tz7Xo7KsDLigt0vn2BQ9eiYB+Z2z8BYswejnsR9TvLX2opH9BS3ZWhZ5Ot1a3j/lFL5
+XBI8ypbphzLtuASt3wpTPCP3yZxhy4TqYTBKfUbb8YzX85AT8lcKyqpve9rNwsYGQ/Xp/C+MVD5
LbHOrREwOUS4KUb1PbmnkDdeH1edTo/i4kJlCJ6XeRAzzZF6D2ew58aH4cD37sPyxD/Z+2KXVoFO
IktlHZLXSx06L+6Kp/R88E9OC1EQUlmay+n7aSSVadNYl04GNRAJuvwlzn6QHJKruLHU9MGr5931
jVCcJVmTOTHHvjYoUu3OHgNcUrL+j7VqimGqsaU7SkJmI3NXjJ2wu8SLAIr1dQocqg2WwXY2HywG
knLUSD6MX9oTiZrQOzU/5zB52qCc7HTT8sigu2X2IRJn45o1ibuyfBbGuRAfrw+tODkyxA5YfX/i
NTxH5n2Mk7NBXq+PqzAtGUAnxsatNmT7pS5FUAp6Xsz0nLW4Jfa2jjNF9R/bjr/JUYyCt1AbhfmK
AgfS4dO3ZhucD70Djqf2tvMjo+f6qpkttuCG2QzfzZhD7/BLU3++vkqq1ZfsNjFSY+0zhJ55YoHw
BggrOZpkRWG2soxy3JpeOfpLdSkZGGb9foGsRub+GCCoCKo965sxDpqrrMLAPCldsUGHU3Qutrqr
lyABv543PsWuJsooIpvM44pOm75dU7Kg6p61Z0HKc5II0HdOezFa90mH3p55CvNMx6yn2BEZRjfN
5ZQZDV5MZ/KnS55Tsru+04rtkDFzZVO3/mJhkXyo5gAjFECf+oiXWci1k4C4q8ZT/C1U/XvxpDJs
zh6txOjNYU2CpEtD13xx01djWIOYvDRkichwdvqvhZeEbuMEZb4ryLfa2E32ErbLcuhtO+rpfGcO
YscSN0woWDWSy4BWkevLoEihqUwnN8LTe9NIUf09zmlg79ajESan+nscZDsApzTXb9UuSp6hqJhA
tojDD6W5Q9qY56mfNENvCed7C7z95RunM4MFRowdhk6sD9CQSpy9775WDQnScj+mmtKNwqRkWjln
KNN0LM3qUleP/fhp8JEw3ngQ7f9+vz9401SzFf13lghoQ+/shlR4bi33S0MHkDyOr9e3WjUHyS1w
ts6zCU2ly1jcr/M9ax4cXUqt2l4ppAMjUc2LX6H6AZl4CoRUJXTy84qhZbjdtCxDv/GvXzhrdxNo
ZOJcR+qmWBAZXNa77eqbqcDRn7xjH3d4lZtDSnQ6BKrhpYPppzWznHorDZAxKOoga0nQ6ij1VINL
gaodkxQ9jy42s0WgKo4EFKpmd9MzN3WkI0nw6gcCdxvZKzU/8PorJc0vU4utUxisjApzeSGcJEff
RVzFLMiq4szaBo/QVh547hgV8Xgh/U0d+bi2SCczL31ucIprC+tAFOOBl7fnu6nRqYoo5iLDwQSt
FtAV+zDe9lkgF8wPovxeojTn0mj1dVVX1b9sv79xcXU8opFclMhK6ulX1dr7enL2ljuix4ICHvCU
Q0XmJh8hU6KNjTM2i+MCOjQXzwSK3Ku7nOuaRteHVxizjA2rxtlJ2wxV2M69G6u7VEc7pFqgzUre
LJDnu8Dy5BawjQY9LAZIYMBL0Yldzn7WVRtppUVU9wsZIkbcGvmPhWae+bGP2hO4m07ZZ2sN/pcH
qAJiTxPVVCsl2Xc8ZH5hmSgLdescrtwOtHckReIjo8OYOczTiIb8S4m6ZWSsnAWmm5yGth3vB3f4
2Ne831/fbtW2SBFnmb3BW6HccBkKAqKTL2n8e2pOZR1M1pYy6kqMqrWSbNzISi6cCSkiL1BUcdE7
7WgcoSo7knFicw8OOwROWB5QW2F/Kj8A93POW7THtwdk8cfrC6UAFVAZLjam49IMkIm+TLaZ380Q
hhJ9eV/7DYlij0dWln01ffdHnf1JV19j64rbmowe4xB1cmoHxjiT3yljAWdfpuXPoiNaUc5p+983
RlkOBssoQ+UXAg8fGC4GFegh8ya/kBk9d511iN3y68itb8Ide43ZqOYkOQJztjzkmtivyTqbxqeh
poGbfx5qHfpUcaJlYFljzKXX2qh65hXIDbM+PTiMfproB2/K9k3V4TK66OgWFSFe5jurvS4x3SUt
L07Sf2ib6j5j/MLTmwSMfCqDzYa1yegyIvsRthfQPA2tZN3ZjU7fRPX1ku23vV+bwvnbI9aCIMY+
u2n7UgjvJslDfL5k9NC9XQC7SVHFtaugL6oztx7nWIdNUuyzDDSbQBEEVSfU2ACdaKJ1He4tr7v4
ybd+tMNyqEE4WbSaM6v6r+33N3Yy2Ek5NSM6OJPRe8ltJz+Ct14EBZ/avevzD1xk684sLM2NT2Ei
sjhpic43217x0J0sduSU4OxZGMhbrUNlG5pLr2LvZUxajyeNzq8xIwjLfLFiYw8QKXpF3V7z9qCa
gmTlttsRbtcLukLKX34KiknriPBoO7qWd9X4W6B5syNAAFQQ794CClp22T2vfvnW0dCtjiJcyZqk
A5u4D67t6kLWBwammVnjz1WrLmXtRV9CWdhL0z9rnmfLJ+YuKB5Udc2rT5OVMh22TvX5kmHPni+c
rsEzA4WRnOzM9Y9ZI3RuQ4EugWLRf9e+ScaV0w1d3u9BjBYl5+ooTnZgBkZ0W4MIlUFpxI6rdGyR
xKUdCdBrk+IKVZD99VCu2IV/qMuIldaGAc4HsFRHxUhDAa0q3OY1m6w4mjIyjTdzVtomAhzqqhkp
g6U99iOu3Lqrhurzt/99c/TdzO/XjsN0myIJpvyQ1pdEl+Wovl0yW7/u82WTabu0He6s5ggxqjro
84Pn3wR8ATXtfz8+hpKnC8ZMvKXa8App0KESYdxYApKRaJWwFqNneGuek+fE/5StR2vUpJmqRZcs
F9WNVphmDDydaYVlXe4NF+UCUMxfP5IKi5UBZ1bFlplymJTN66emcSPPJNH1oVVfLlnrVLY8iQcM
bXXkTGPzybPtrRNBExpV9y0Za4ayXkPr7dXCRb058kAGMd8ZyLI+olCzL/fJPv98fSKK7mMqg8sa
g8dV6eVAxrN8PTvF+hMIGH8Xj2SGQGVVRIzRA5ucYg+HMgRDuTaBaXVmWDmQZXRJ2xxcG8I1NtAB
QWX2ugKtYoVlXFraV7W5ZrgITnn+aRLZw8bWPwJnd33equEle0/KysU9kMHes2MMZUb3uztoTrXC
3GUYWlYWy1qtKZA+QwPWjsV6qpPiSbjxS811ZTDVBU3mR4P0MItdlEd+d3Wy7yr7bl3iY25MJ1KM
O1oMD0ltHCvB9gZfv2zZbVzqYAoKs/p7Zt+4SlFaQqCJCKCZIWPBxPMfxDHT/W37IrkEF4I/EOeD
n/fIqxf/bIGF0+muuvCG7xTM/0beN9+drWwEIApeMhUP3nqY8p9JXYGO/pGkTONxFCmtjFQzepEN
jMzeL2Jky2Eu+fySeX3MQxPvUkFppUMezCsAQePK8g83rZiMWetntM7OW17LPPp19bI0LHv7CTdC
3eOywlRk5JpNSoetHG/LtKgtaCJlnyejbKOiIb+uz0BxoGSomsVbDlEyONOVr9VGpz6EdM40r6aq
wSVDn8wKz44MJfomPfbVYdH1Q6hWZfv9zWkitbGmzEHprUayFudh15xHKBxcXxGFC5FxaXbsdjyp
4PxGkGi2X+uu3Nk8ErnGQ6nWhPz323MGYrq/KIe2Oy3sqetfrn+2ak0k4wXfOvqgCKgyzJTmAQXX
YUqno514Gv1BhQXL2qGorJAJOGgcdX98RL3u55pVp6bmv5LSO1mLrgapWn0puHdZbzV1gvNYJQbE
YXYEOgj1ZARu9vOWdSIyNi0pzYQXDdapQWYYGMm3Omv8IOt0wknv7y9IN/+7vyUEgP3WAExjrJYv
CBBZILQC2e/vMZFBatADcNylQ3WmGqpd5a9RsbDHQdef+v4OExmjNookKwFPQ5t5fcnqiE33rfiU
/+yGX9dX/v2tJTI+jdcV6X0Ow/KK/sgzHrWOeMpWA6XT+Mf1v1BNYduUN44BT0gpKSY4hjWjfjg3
nXUHvaoy4ONcnbxsig9dZk/R9T9T7YZkyeNAee3gBnxxvazbL+ls7qbSW3YpWZvd9b9Q1DOJjLta
qmSi5tbSS4QR8aw+zmMOAb5CfFhX78W00Ntr9pD0qB64fxMFvU9kHFYMSrI23aCQ2zPfQK0gdiAH
tT5fn5LKPiQDH83Y6r0ZFeBiPEzTXTLur4+r2A0ZheWuxYiQD7Iu4EKzcxdbX9ty6feEjZqL3vv5
BZHxV5PXjYbZw7BROv7mEvJN0PbVjZ2DOZC7GHydLTc1tSyFpch4LN/ME5Kixnhp+y+zSUNvfqFo
fcl1aYsigyUyMItnZuuaZPkLwNizPVSIwnhPDoCrhWmkQzArjFHmM+OGDfmKHihgm/V7G1ZYNLuy
gLx14h/6TLMrqj+RLN6Kuw7qP6u4eBkoePdcgITKvl+tY4MO/ttOlmTnS5t27tyNuClzdhgzXAdB
PT9pq0+qgysF7qoVaWk2eLLAA1WA1WI8j7JGA8tSWJsMy0KjgI8eYLT/tOvDjGdKR+OYVONKVgye
mjwbU1ixDdF1NjdRaxivNy23DL4CGwa6uhwUWhfyIU5BgTsUcHg656b4cBmCBYqspZm2Q5mv7Dfl
3m8fl4XbPnw7om+CzzR6MVAGKNasfd2Hw2w9t2m+7AuL3iRw4hMZN+XnKeiBUFu9UGREFe1OFohg
kHvdOIHthL6ZwLpkMY0pvEKyXuw5WMzfY6+5CSgOubttx5uhLVBeTMBHoUpWV3/MwtsvZf+N20Tj
MFXDSya6ukZsrxt9ckoopL0fyuwJnFDRbfsqGSgFP5wJfUQU4dxznj4w6zBqoSKq4ygVtvO6w40L
0mmX3lunEN3uVWj3ul561apIRoqKs7Ek4KsEzeAXNj936bOtu8//LVH9e6EnMkSqrcdkylLPSoLG
h0Jl8sqgnEEmZ7c0IEv2zZ+4LuynvrgzSVID1dp8jPNyPQmvD9F+f+cB917m/t1iNc+2SG+6oxC5
G4GaXkzKzmgSVHj9h5xOX20jPpVQfY1ZG1Wxp7nDKYKO3JcAjO5SjR1OM43r4a4uy/TezNDyEi6d
CbqpZB3R6kdXXTlO9XdbmvDGeDpR0XIxcPVKShry9lyYH/vqKTcfGkvHA6V4AiEyLs3L19xBJ+//
0oOup/Tcn90Dyp2REenwmIqsRuY3IxDPMdqN2oG4f3zDBVyJ4mqHJp5OR+CsOPD/sJtl7jKPGSL1
AC6TFP12DFmHKG4q9hAZoQYGvp6CwwxV0ZIfOOBcTo5mZyu5LYGVIWo2kvh52vrhBLXu0pEETjns
cru5LVGSQWkOHhJMu0bR1fK+F3U0EnZ2QGsH5EBjpbdlSjIyDdpO1sz45s0AxV9IE7hdEay4Al93
xAp6UyKzlREDoJu5gZvfxGic7yKMI1BZndaQhOmXKvQjSxNPFG5ZhqTNvKzrXOCP+sS9g/pfRJIb
ExAZjhbXXlu3QFbgFOVdEHdDirvVy/UFUpx/mafMMdLJnQfc3DL6ifGvbY3nqOnXbWNvS/XGCTlT
Wi75trfEe3QaoKnuwSZ2fWiFf5NFNqsmc/KxwpL4dhm1vhFAAD4ojTMzjoUuNKiWRgriwiOTaTH4
0HJM70RsRITNHxG6jrdNQYrjlgve5nHIxEUQL6hfi+zRdb7OFQ/m5cv1f1CVAmSaMoq81aMdorkg
zc6exwPew8cgXYsT0K0PuVM/dH7xxP32uxvrVE4UqyZD0SBK2YP2AC4PSmqH0WHHmcwnq9U9LKuG
l2plvOAJ72sHFaeknUKSzQc6lsmuGL2f1xdNYccy3GxJaTOaA+7slvfNSNZ9xS2NO1UEM1lQk3dJ
vbE2wUPYhXcAXWcFikaAs7oeNUVdH63CMGS2sjKLgSSdwDZj+XP26pG1Byk4oHkOt519Uon8pfEK
HTWaajMkA2+NBSDpBEc4Nvml6vjZpP0d+PYP17fi7+PhOxmjDC1jcdszi6G/n/tB+8XZOMgDHsWv
9mtzsU9OEAdi3z60Bx35qGo+ksXbdRO76fYwPxQgHIOKNnSgGleTAaoGl+y94llSuR46WFrrE50h
QQZQocaVqIaWsvY6J4szOKgHMNs9JMzc+aP/aGRmdH0fFAdXRpnN+ZBDRw1vMquTBxDpzccPsXh1
vNuSJJnNLGs6u+paFJGHMoaGPD+667IfMp1MvSpPlZFknW+BO2rA6iyQpz8Nh/Jg/nJeNtbxZE81
1wjln2xr9ybWreCPEk2GgDRDC6Lal4c2C8v7KRJQYEp16bDCuGWmM1YAvsByutHmQCDdpuBqhzqz
kZgvnlMtQRE3mqxMFTlkXUxBh1UYm5gK9VLg76qFj+cJmn5hXNfJzqFF/7HyrHhnWTU/WnPfvhCx
asKW4jTLwDNjbe3BS1DN6dwcQk2V/YU05bybpun5+nlW1TJlbrShSpz/g/xG9GzuAJoQEdgqwvwJ
+EwaGJr0fItJ77gvIll8F6dIrWIX29Xux37YZwt44p0fpRcURrXn3NbYp2rBJPOnwvTtfkXFP0b/
Pmj1jCak2oZ61WLJMLQJzK1tw1BBWv6HsytrklTltr/ICGfxVc3Jmqu7qocXoqejOOKE6K+/K893
H+rQSRqRj5VRAQJ7b2Cz9lov/6slqA/tHFvfg8NZfh581xuLcp6VC7OlItJkEyCXVGO2eE+NF4cZ
fjI5INFqV2jQeLw0YptAI96f1t+mPzlRK8YwybLmNqSuo+ppGb41T8OM02rX/wJkDW+hR2e6LcSp
D8ShTwXxUZmHisg7Y30da/BZT9+uT9x5s70wb6bz38jjlWYXtDU42jrcwWUayK0YoFuQcxT6ENLA
YEwh7owFoa5zqubuF6VmTEt6mMOsjMrQi43WMHeyEV8ci8ZmvZUp0uw3thJLm4pZtHUA+Z6RvCDA
yNn0YWY7a+tgr2v/7EcfBoaKDoP7BLkY3xpebBts4lUZ900uo7za2jP/hQ9dWBYV5Cc9XGInF3dz
lsfBp3Uf7Nmujk0eZSfzl9yBRznONqGimo1BBf2Ni1kXbnk+6NMpkTwl1Y/ZHaL5iW+Jbmogbo7K
OzdmS91ZHF2MiUjcGOIdb2E8JOHBTsxoPm5do3Vro8TMapbcDgSCP1+sxKlehqKNWABep/ebvMVW
YmXdToW1gI74wRqtqCLFvTNtQUw0n66CAI22sdq1x6cH3s95jRvLi12aTMPWEePs0BcsSoX+LVO/
crtHrh26RXv+XKYykkU8RmeM4XgYrHjYuKho9hMVyzfVZg3ClBy14Kb7lfI9JG3ccCNNojtZ/MUu
J+gEjVX4BQihn3guml3J2RBD67SMK2K7h4pnX0nWlLtlFms8ZeUWB5bOJVWkX83CkoYTEpbjnhzC
r3lcJHkyRuX98tzv8mN/AE5zCxKkicoq4I+VddsOQHA/tFl1bEn+5pByY3k0xwoV0NcX3oBxYKMy
TTMxus9enu2z4JX0AZjugqgdNwxOZwbKbchlSzhZDfIfQXDsnVMPQC7dGIKuacXLDX/Jx2kGitUc
7mX5stIv4Y1b7b929yG4Z2CnzsWM0qdgEm/g1r0Hx6iP6qotcXpNqFXxex5h+ULOUIewIbFbJxZ5
qP09qfCH50fXg5QmkqgQvpYObLIGAI5kM5+a9fdYBSfui6iZtmjadD0oe7tZCBc1WwZwm/n4TfTt
wameoYIRy/C2Q7xKOFeZQ1eHqHJ7aEFI6xuvgHICu3m8Pj8a81H51Fxpzu3Q4oBQDcfKORXNDmSe
tzWtWKawusYRIV4chr7cSWN6cgHTyILbCpcdU9l+AM5ZQ4BmzxrALJ68hJNw57OtrOjlebFVoFoT
2ijp6BDgSrOO3LBNZDtEk7/FRXI5ptkqTo2NPUiLGE6abrMbrdR1D9fn/LJL2SpGTdDBKGcPd+fB
pXHj3kNgJ2EQXGrBOAPwx/VOdHNz9oQPcaEf6GTMNhJjTVbHow3hTGhmu+Vt7+y2ilQr5nrMzAGU
+5KGsbukNJuSacveL3urrfKBhVZbBUIuPYQT1yapgE2es9izqjuxCVC/fNi3Q+UWUWcFyA8hYZFH
kHYBXAXswuNd4b/gzAeEye8se5uXPSAcx/y25KGt4tRCzmrpOT6uF9lxsR8nIy6n9+trrTMoxYlt
nPCqqcLDlSnFV4+3adWJ3z4J90FJH5Z5fbvejc6kFGfuesup8MyKOVumGlVIUeOYUbsFrddkP20V
njYuZVmB4fdMErbEa2Ld95/Eie2MmMViRz61dYzk0h153LIyzXBUtFo4zmEDCkMcjzgex2oZm3SM
iN1u3Cd1zStbzsrLADRbNl6awCA5v3GBd9YtQj5d24pzry2zg3WF/0XIi2Uo2/BkhCW/vswa71NB
aR2KFXMH7+k4rBSH0A7umUe+QlEN5e711nu9bgDnkPshOuVmJ+hIgGEeM+h3Fk72e+lQOged1K3g
rbnA2UTxcGssstDuMf9zOu3kfbM3dihRmvZW7OP6QHdyIx+hmy7l2JhzlJe4Mx5CqRxSIO4jsvQv
Rl/FVGzBa/4liP/7KmSrGDWnM/rJXG14XsBMcE4YsWMZcZNBpA+Fz1kN6mSxAw/kgc2fSPXZhWb2
XH3O7D+t+x6GHeQQ9k5+5P4bc45ILUVWc5RLLLLYyp+vG41uQZXYsAzUyamJrZjbv03QaJl5ZIb7
m9pW4W58DOvFDSzslz1q1qd3Z7ivyMZ3a0KnCnbLgiAXhYE93m6AyQke2umBo8DDNF9p++W2z1cC
ATRp+rUPsN3XFvlkIMBEjQ9Os7ppN7Z6jQWqmLeV2f9fAtl7v4T71BTgf7svvQ18pK7184p/cNV6
gYDxws55QrNJhvmhgKq0z3lEtyRZNccsFfhG7V4E3bm2tZ3wLMi83jv2ftVtGI/mpcJWOcI4GUdn
YkjkQOousZHIWY/8eE7msv2WQpnG+AMlBHi+CYZXB5kQE9W5tE7w8r+YGwaqa1vZ20MOyZRSIAuS
B+Zn6HQ+klBCHC5Lrhunzv4VvzUDitRjZ1QPMNADWP2icA5jZ66RjbizUVxyvRfNEqtQuDXrGmqi
ygBelhRlam7dq3XtnlMGH20TJKu4TSD2olbiGzObz2eSw+ufrDF7FcA2dq7ZgRjyLEVMk/53KP17
BqWUeosSRbOuKqduL0XbuxPaByQIvGxj3PLPTG7Vi+sm5tzrh4kB8xRqVcAW9mDbBom7oqaPxRDM
h9vm5tzrh9bB6uTaRYcyleAsEcaruOE0Cdyvm3oGuslR9u6CdCXEIvEGs+LuIt4Nb1+XN13UbRWi
5jrTyhra4pFKNpH7xzYz6MdsBGLdmUMFqHWBaZfdkGGn2snEgKrmDlKoj/6n8T2LQdn/Z0thTre8
iteWzJyafsG1ujB+ym7GztVaW3LDmgcwW4Wozcya8dyKgNl5ETm40Mc2YuMdafy9F2+Tt59d9MKR
RgWqDQTlKJ0BC22XdjcRVLq4wZ01h6e6W5Os7/beUCXXzVUT41SomtWLnCwVwvNEs+808JI8XxLU
3j/kfEwcx9gIcrpuzpHkg1d4hS3c8JwP75o/FXtagaltivzQmUlofbk+Ek1QUtFrddZTHlQw3o48
4ty563AalAyCFluslxrHU4nUps6sG6Sg4Xh0nY5dOf9Tzd6v1qfuRiZUY7kqkA3cU7bA3QIw9MDc
S9pEVrYFn9F9u7ILO0IORdkgSyZsO6rno2Bf6NaFS2etyi482R5o28/S1RzMHv24M8N/ClA7smlX
G7/q8qYSAFvFr+Hry9UfirP85fNcvNf2P35xY65Mxak51FwJA47iobO8/TzsLdRI8/bPdbvUBT6V
KK0dC6SIAxTRFPeA0L8VSR3LF4C9Ezvyv2xTxGis5y+wmkVl5zKk6IG3y+kn6W4csjR+pULVbNKH
bnDWQJ/7VxkepLNGLo0cetyYnrMJXgh2KkpNlqbgOQP7zPo05DE/8X17cBO3S8SuTfLdbfT2tkqD
NhciEKQ+e29/yshTt/XSd9GzIEumRLZwauZscgyWkhm176S9J05x5JO98fBycfbR/LnbD4GTZGOI
xP9apLUpY0FJYtTDiDvrsGeZvOUWgz7OFvWhD6MUDnUoZWkA3DXr3toMqHoIzG69sV+0TLSvnFh8
sHVULjHWdKHTjjd1Yrvr7rr16JpW4lrZ51RkdbCmfSWeh5Yd1mKr/OXy6yQ+W4lrSPrLsK2dNXVb
tvNp+561S1ITF6DZ7DFjZRZJYkU9uJJmoFKuj+fiPok+lcPLUhA/mN2uSqUD+rHK6f+B5N6+aIK4
asu3thn21/vRmJUa8YrivG2h1hzXjfILhKDeepwsaN48soVt5ZE1nqHGPS9caC9pZqYTbn7tjAzF
HMnm9foANAuvRjuX0gIFW22RusaSkKE6jeymWyVx1YC3DJzObluYqQd8oy+s99pZIqeYNl69dVOv
eHSD0/vAi9yEksFx8VHk9G12X02+dUTVWJAa54ohbO3ScempZKc6vGOzH7NxFzQ/xubt+tRfzhpg
ghR/NkIUafQBXdPJm3br3D+DHDQ2MFmunHemX6WoG0sWv3mqqPnV9KaNJdfZk+LrPadQECHI4ExG
jWlzI1RCJMy6ibsSo1LcvYZIr71CASUVYJgxWXjqRJD4lbu7Pmu6r1c825z9Kfdtb02t/mR7QeoV
wVGYW+drTesqLJcW3IAywFSmoVGmwDQmGc/vM2MrYazxNhWWO1RrWJ5RGWnX0vvCD8GDvQUv1TV9
tuMPm4/gtp23qChPTekn3DbvkU7b4FzUNX32wA9Nm60QXFSNmS5lGC9V9rJ2bOOorpvv8+8fmnZo
JcoiQ/w0sp/9xB/I+m6a/MbGz+P52DiSovVQYBNYMhSioXaIRfO8TFEJpcyNDI7u+xUX9tYxIL1f
V2kFrtC6DOLVXhIMaHeTsaugWq9dbGJ7yGYNNtgUpGM+ZFAVgqCQ2HIn3doq3uqNAfdY6JdpZoXD
FOWy6v44Xud+vj4ATZBWKR370uwN13eW1LOfR+tHC1JNeVo363YvXpnIX3SOE+eiCQZrSavquyQP
nHyzmkfD+5xxEH+9XR+CZoZUDK0vjHoVghintgnjiY/7JtsKB5evNPh+xWlHsri9LB2RVsw7SGbs
DV+8GmVwCPz8G9Y8svkcRqCjva8Yji6S/SKsOy2ZtfXEfjkRgy9QfJsxOZJxmdxX3h//vTPESMT8
8ZY4AAiR31YFgm4UPw9oYK315BsnhtO9V+epI77PXnabm6i40MywCmK1gXFy8zk2MzfJRi+SNEhu
swDFycG6ZwZrN4rUwyZZeewow37jUnge/1+XNsyLshe3kyutsoRxrci0zCE92J4ddfO0v/7luuYV
7wZZWcF6AnLfIe+ifKmO1dLHK88O15vXuYayF1NvEl4uhXHCCfje76oTzpLR9aY1xy8V+Nl2qP1Y
ZZalXdgd6LBE7ty+Nj6NeSGTfhP3F16efxX/aQaSVxAZEangzV3J5ak1AB6S5uFMZFlCkmId6b4Y
69u2CxUFSnrHZaGF7qx1P86/PBZn8tf1CdMs9V8Y0JGOtKpd48R5jexR/iTE9McU5pfbmj93+2Ev
LSWnwClNIg1GdxeSNYJ60AP1+G2G+he0k1Z+JbIux+P2kviQziV0OhbzViGEZhv6N/5++HreNXbn
+Y1IQ/mF5r/D9h1PpdkWqFPXuuLEVFj97OdovUPVacce5lnETf6123qB0i2t4sVGwaRVm9w4jdUQ
E2YnE6qfaLAVPXWupnhxRqTRCrsWaWk2RwFGAJA1TdHc8gMP5lPH8o0wqhmGivK0rA7FKGdfm4F8
DvPpuR7yu7LY4sLRrIIK8ISmc9mMtEfEaMdfbT7Gi0R6oZeHkmwpSetSGSpNY8GqEbyEg3eSeREH
IoyM3DuuLPxmmMZbVXegOFvyYw11w1ECH3Hd9XQDO//+wXjtoWJ20YgsHXv7B+Wy38nFdhNecICk
Ri/bqKXUmIFaq7OGc2/mViVSVg3RGfHB3ikSWMMYW/LrbSM57yMfRtI65dy1Fhwls741895d8VyO
9/Ll5/XmdQam7NPhBPrwselxyGjLd0+OWeST7nG2tzSHde0rfm4Zgjhmg89v+MkkY4RsEoFM120f
rzh52DIemiC3SMGP8thzjppT/7nZhFjrvl1x8t42UQgWonmwdj75Rh9Nk/NkZ1sIiMsH8b/oHBtu
GxC9HegJondPg3mCZG+ymOueZ3MsvaRbtpzh8jj+4nVsiSF8yzlPE/vhj23E868geLxlCf7idRyZ
Z8tekCl1sxfe/B7c4zrtbmta8eG6IMAWVU2WiqV/HbMi8a3wc19sPcXrZuX8+wfHQuK5E5VZZykL
qySo/Z1Eua8ltl6mLp/zHBUrS2pjnsfRCIGb7yLHFP8UYt1iE7kcdhwVJEuC2hZsgOUsYzbth9WY
IcFoAIVJBYrUpN09ZfNs3HTc/ovHkaNQaYIoI3R5PfuhDb0E3T80xpYX6JZB8WEUVdb26gfmsXD9
uyIXT/bS7zwqN/IZmoShEypOXIHhDfrVpnm03P5PFxKQskE07VzIn02fjbaI5MiSwvoK/wTj4lYm
VNetCprtF2Kx3MawBiSgbfrJ751dO6Kc/HGc3Ng0qtjpnzP6w5jmjaPCZV4r8hfLo78gbZARjHQa
wX/qv3bzURpQbCi7uK7JPhiSymBHgRqOFU/TQ//dLYD6GYN4mufYyFm8hijtCF+ve+/lHdhRiSAr
UOjnbsblceYjy3eZHWa4u/YOrcm0y7us6l+dZkLm/3p3mmCqwnbyrhlbOg/8SCpUT5mphfvyzLvE
tf/hfhixfqswUON7KtvUOth1ZjVyOEj311SViddBh3Q8+uKlmpuNfU0zdyrdVNivk+uF1XAwgemr
ssQ2u8gqT/lWEaVuspRNn6EkLKPePKbCPzX+8Bk7RB55Yy+Tocmg3DVZp0n2N1U8wC6VOM5X6U+i
o+uRGEGV8hznGNdt35yOk435unwjdVRk9GKYfdiaq3lswHdUZ18b5r9kpNn5lh3ZkEIwjD+5tXy6
bmmaxVH1lJ1+9nK3dJdj0M9fihG8tqx74sx7qabypodXR4VIm53hGY41LMeqBqVQ7wrkSaFD9yKZ
eFitst6ANWi2KFViGbS7hBJbLEdjplC6YG72wxR1FV+fJ13ramA3Cdh4rTZ8ZesE0STzfra2ktQa
H1RFlaU5VDIHt+GxrrqnifKYSvGKUq/TMgxPZLZuO9uo+Oa2nEUwikAeWzbh/Oe9OdMUt6W18USg
2fn+gjgPuSy83pXHcaWfsrGOam98ECbfiIgapwjOk/fhfGNbIAv1+1EeJ/BnJFPF/9QAvpfL+L7w
BtCPpRdxT+c+YpX4cn3J/82A/p2a+4vlEx7gydWQEgglz31zQ9O9W/I5bVGwFRuB8TA5HOCTMAdK
OQgSkFB/qiU99CX/0+fz3RqMrw2tHtfZjkiTP4u+hrwpp9HStWEEp35tBIjH8Oq6xKZVF7EzVc2B
duav65+v8exAORG6BW69qPqdj6vIkwp1Fl2V9NlXP7A3XEKTOXZUSHUwFF49kzx8HXbVZyfpDmXM
wsiNrNgGP0uzhZHVWZbz36Vvm8ZfeFlLUG53p97L9lMj/4TzsLG1XyazI46Kq54n6vO1oOK4ZmCW
Cb8G82/q9xDdROGL1/80cMoaKUroQIHLmuFTBuB+YQ1JzbqNgK9bKSW2zAKyUcNQTAeeZ48lYzs5
BEevGiCWmW/Ysu4EFygHRxcl9JRkQXckyxMPrSpi9lMtCxy16/ERwk9PXfcCNu0Awklh3W480GuC
pgrIhvmVucfYdCjYK6oS8nJ33bR1O/759w/BoEINCqMZ4cd6/R7O74T8McGBZ2C9RPbJEWzj83WT
pqKzS16UpYBY/LExxqTC6a9rZZytzZvM+whJn5iLnwvjB+o50QL56NtGZ/93dLMANrIT1pjmtrHv
3SJaZDyEf5zMQvWpSAayv96PZt9RYcQLHZySDp2XNsb3idxVgkZN+c+af+25tzEUXReK1bGREVFJ
7qVgJQjH3dS+VcBDi/P1aEv/VdOFiiNmyL9k0ir6dPbE91qsBBVK41FCoQuaTVHWrNltY1GhxHY1
zACojWNq2xMkhsWRQqfFraSM7bCbY1HN7obdacxbRRI3xJzE4E9jOjpZHY2t/G5M4b4avZ8sM055
D8LQxbwxnaKi7oTvBGa+lH26Vu1TVtY71ohvS8A3Dn+a4K2i7tzaXz2O6mlw5Up2mAZaHHhRs8gb
mk0GinOcvLBPq6g7KXKzGJ3BS10eRKbhRSsK0cpiP2XgbnXXY1bw2CofZT/vevLPdefRJIIdFYrn
lmE/4y3YS0Ne7ESOsstSHAN3jVY57OrwR+a/AzWRmN1WPbduJpWwwM1h7PIq69OCkN1syEM4+odi
3uIc18RqFaNntflQ8bEa09YPRVyCD/J7ENr80/Xp0mxxKhrPoYUFFr2yS3MpE7evysiYq8SYg0Nl
ZRumpulDReI5pTFKNtVd2oEVAUQ3p2IpnuTCdiaCwMZWrYk2fyPx1tJ1c/ThNs9rva/zIKqbJ6Aa
7czb6EKzECoezwodwoZ86dK6zfZN4YPcbIs+RTdD598/7JssXEaXdLJLrdLB2cZ/d0aKEmvTMKPa
z+qNo7puAGcD/tDLOLoSaZGcp3JaYqcVyI9s8T9pfECF5FWzWfahGXK84k1jVJsij+2l/RTUUtz4
8c5/P55xt8lnK3BSz/yyNmTX21unCd23K/7rg6PdKrzGTZfe2gFyk0cl63Gy8I7XXUw37copcoLM
Oo4l7ZC2I975X4fc6vojCVBCtbEB6jpQNnOLFbLM8H6dzpBNNZrxkfXBxo6nMUwVdAd5ZQOFvWga
cLC4YAd7dWIv/EIzfptTqbC70iwM155cN82hOrr61QE52f1N864SYda2RWdOaJv6pn8qrOydFsbG
g5zGZFQpZU7yUpqjP6SlRfxX0vj9vugd8whk6I/rH6+JZyr3Zc4pJcAjuCmSl3e0/11mqSdA2Tjl
O758vt6HbhRne/oQDwyR49Y7eg4ymFU8LFMyjuGnoSp/X29eNwTFY8cGGhx2WbopnepTXVvn8P+n
GvuYT/yp6/lGNzoTVdxXVkvdOCtz01B8GdzUJShgtQ95tQV30Rz6VFpLt+TNUvQFP7+MeoB8zfND
h3N5TmPPvsu29DnOc37hqKSi8YbKWl0gOdyUeF6c0Wpn0eW28KAyWrZ5MzhBXsOHA/vFXvEy15Xj
xruH5rNVBJ5BBe0hI+6mwdompJx2hAYbn62xThWANxdeuTSG0SIyjKeqAVV+0/7s6E01lASUuP81
fpuNRTBXMJsh9+6YRU7VclvMVAF1TV/WnYS8WsoGO3bNY0hEbJkPa7sR1zR+pULq6t5YgQsxnHR1
fhFnPxl5LKEoUsxHo72pXMZRCRY9YMNdINudtMvzA7eCI4NMSiRbGgEJvFV9oltgxXGHgfVzTlcH
AF0jqYr6sZjwjJTZG9uurnll261Z5rX1lLkpiPBinNsiDpZTd91iHtc1r2y6pi0BMLHR/NwF0Uhq
XJ695zEfnq8HT01UU0F2weh3onNyOFbG47Dtd4AaPXuVHxVkfr/ehcZ3VYBdDsyrJNjJU2CWo0au
n5veerut6bPpfthZaJN7oQ9B25Qy5GN8ktoy20hna6xfBdO1begHYvXt1IEAU1+uieMOsdX8A469
g38j5MNRuROHYkbp5Wy3wI0NaZ03P5el2HFrC9Cj2VNUTJ1ZyxxPqFab8pqjxopVB+QsFkjwzkeU
ZOx71L/17ryxGBpLVRF2DaCtE2BJTeq5r+Hy2reP7XSjlSouLNzVWOzQRIxercT35qg5azMtZnAi
ffbPbbak+DFgYvbUj5grr/EOwBEBw+JvvEzpnEzx4cbPjYkB9pE6Qwh1hUb8qoohw929tF+Kpug2
NgTNAqjoOo9bvV2sWACDP1T+g+S//OzbTZOjIuuc1m+bEW2nRlfE4GSIIayUXG9aMzkqoM4p2wCI
ObNPQQsocGggq7/M76Vd16MTczZO7T95w/Lu5bbuzlHqQ8jwjbkZzNZ1UoI0/txmCSXNs5Q2UJWb
uXbdkJQT6VpZ49rTckgd63d9fi6cn93RiUrUKOdPVDRxl72Tvt573gD07x3xn4YA/+XYu2aL7V0T
dP/iciR4yKeZcFJ7sZ6qwHuh3U2UIoC7KY6SW2UjnZY5KbXMhJpi3y/L01DWt/mhyuUoQUrfQJzM
ScusjOu8/oMN5Of1tb/sIH8ROQp/cPLJn5108GjcA4JlDUYq2NYTpW7Zz79/MC3OXNMjBe45vPm2
yAfuBrHbQx622PAUTTRX4ZmB34NgW9j4/HP+tPzMObh2pzex7jpxxoH+uT5Ll0tSQlstSjSnkoVB
BXqR/B6J7uNZk5TfeQ9T4u7LfZjUt5zp0Y0S1H0zrIwW+m0PQwZpeP7Gsq2r1OV3GzStmOhoBHXA
FlSotz6AazvSm9ndONVzF2Vd8ZCBwgePsEX10M8E4gvhaiKX5Ivh1BgDHTZW6/LrKD5Cifq9TTpw
y0DfY9zz+2DfHfix382JE5cJIFobt5eLNhfaauJkNjvqgk0YPDO1BeWWvn+0cvqj94eDk329bg8X
vQZdnM3xg1mDJSekCCY1eN0/182rvT6LLeSO7uuV8xvJs7Hq8J72MHVlFIj9AlZ6kh1MdyN/ojNl
NYFSrVPHxJkwYnlh7/8jRGjuslP4IHdjvM2IcNEzMUXnqfswRR0IL6DhC26xvs5+Lcx8JLVMK4fd
zW721OefW49sWJVuMc7x/kNP/kBcUpPe+r3QElq+NM/iCQCDvb8AuHV9vS+efDEYZfeiZlC7hBOQ
kHRf8RrchWUchrjMu3HJ2o1h6BZe8f2ZeLQNKZiFgKY+iSKMLEu+gbH2yWMbS3+ekL8SHRiFEgKo
4y/OTBACAjIPO7+iRjzTrXIPXeOKa7uyXv2RYb19WzZJJ6E1XnHD3PBpXfhSMyluw5rRLODUNrBA
kL2RxxWwgMiGCCTbbxVLaJZZTanwzpU9L8AMhlfmOF+D+wBFlE6XHewCKh1Nl163Jl0YVPMrIKro
ap9ARkVAwqfetYfi5/oy7+Wu2jWHZkvMT+MXaprFygigTQu4wmaPx2T6uYz5zl/318egWW4105JN
HmhEGdZj9X413le+ReSla/f8+wdnLlDwny8CJDOiw/WMcO+bsVVVqHEwNbMi3axuO/D9Q135afEe
LRDKGXMi8nZ3fUp08604sG/YYW7W2BQ82787v34GHNCf1ttKm+m+X3FfmQUznQZYZw+20/lk+JBZ
zk8FyM5u+37Fgyc8eIv5TNeIk05kRWEJvtatYi2d/6pJldIKfVTUYvIN6DCsYdWAYPqcU6+eChYY
UTB+r/ygjaBktJtl+z71Nz0Rh7aaagkNsFNJE8puZfPc06hgX/qbYAJoWtmqF764GT3T9c7ArIHY
Sbh1PGwhhDWOoCZbaNkFpEZ1yoPtF3U0tdM/bituW2k1xVKQNadGBmnDdejuSg/g6XCIC3+L0+ky
egwTozgxSpqhBB5io5FPSx8Vz27cxfLOfjbe63vjQO7MI7nlfRs9KRszCKmyjJw1PjoIHZl+PPov
dnCyy8/XXUJziPk3gH+IRmWFa3YxIlCX3BFROXlf3RwaAJPI733uQjA6T9uWvF/vTOPf/7rOh85G
l3uVgZLDB9lbEYprS7/aie9y3MhX6JpX3LsQC+dmhUUp5wn0i6NX7sbvLmR2r3+9xl7VTIsl6RQs
1bT8hsbDMchfwECyEVd1LSuH7TmzLb8NMC+0AK9jV+2cwNtID2k2fDXREnY+t9uzSMKYk6idjGW3
ru6XaiR3vOz9pCXtTYVsoa2qVAx1N+XybEnMa46TV32CQACkZJuNI4Vm71HvwaAKrMYAFdkPbm4d
Mn+GL2RHC1nB64urmyfFoRkfrSbw0PzK23VngJY4mii9m3w/HqBiCrqZm9AMmCfFoReLVRC+RdiT
9njX/15qdqjpj+uj0BmS/d+zRZA3q3BNhL3acfv8LijN3NwJUE1sFZzpOlB26LDMcwklM1wLs/Ge
UiBKUYZ02+FdzQH1tCpK2WL3L3nmJLk7ew9Izm4V11wODpaq59Ezq7CnFdN+Lmai4SfLJtFETjTf
X596za3TUhU98KSajT1qkR/oG33oTxAl3NvP5qfq3d1DDSkpv1zv57IfWKrAB4BuRksthmuCE1aR
UTWxXMoXc9560L3sCDi0/NeEupXiaeUsrZpNb97wVY5/PJBRimpXss/XR3DZhixV3oMZuXCYB7ZI
agz3NGfgyrsJOhFaasEipElDB9c0mGdzV7kPNTm588bTkO6rFbd1B9mEeEfH2TTcUyuh9UaA1tml
4rLuMDqjew7Q9nrKyR7oZvLm9BtvEOHF+7AVKu6K+gjWMjDuPvQL81FzXaZVXzyPIxIhi5l4xP0t
5+LLzNlG/Ll8mrDUQkWrZQH0VXAGtrEDZ/zNACjS7qKq+AoONRmGyXUL0tioWpjYDcgaekWLEk6A
IpEQBVmB/7hIKxqm+jD4fGNpNK6minhYJCzwKo1o6npfh+77aD2w7nB9BLqmzyP7cBIy8bTFBgP1
GXklIgHyOjqk0vtyW+OKC69B7qyFiUBqD+dDXAQ5mOUmSCdEp84D+vDhzmzbGWi/ob451GA/xNtT
NIfiu2VmFXbkkD5fH4LG29QCNTw20CC3oNcCVSpjeVjlxrzr2lW8mJCRMeoz808wO44fL16FSlpz
clB/df3DdQuruHPth03VdQ1u99OBBTt/2JlbO8zZNv5OblmqUIfbrPksS0x9FeSnsjHhuyHFCQsM
hU3Pf2TQabltDMo5GhmV/+dRzqTHEsvPorH3830gt0CRmlVQi9Jk1/QBsRDzmuX/OLuy5Uh5ZvlE
RIAAAbdAb8btbTzrDTHbBwIBQuw8/Z8958ajsZoTfesIS41UVSqVsjKdfVGuZ+ndRDYSWGpDGgNN
Q2GD7Pg89f6HqW556A+TubftwTheXx3NNqg9aWUrWAZaq+pslWRXuLts+Do6QDU3nwyxgZDRhG1V
dGOU9QzpTpzBo//IIPnmoHV2uje6lxIJlzncuVvkwRprVbvFLBMm5HcoHfjLKbee+PzSDBvLpBv6
svdvAgWXxCrNCXcawzH2S+mFFk43WTrxbbugOLLhOnWFNnCc9JBrbaK19YKjEF3zoU0hdGBWpvFf
a9943qi9YsZSM9sIuuWXRV6MfC852qXchPv386bdatIATzmpZWoFy+RessdaxilNmsoHYVcB1dCb
smtLbQXDLR+NbtC2PTvc/+xXJqS5g3njbqb58WrHV+t0+WhZIyKTsUaNvO/w2t17X+rp+fpm68ZX
7sek9XIzYLAlYfP9HzlYGYPAMKRbAEmNsaotXzjoS9McFvhB80SbC6NjRNF4dduvV47jvBXrWi6X
Sxlv/1vThYc29Ww8eeU7pze3tDR1n3D5+xt/czxSWw5DnWiQ3cNcVk820HUG2SJI1YRstZ0fvcrr
0Fv4iLnlP73y4s8d2UitNRGVKr48NhZ1eNCjLLvmEY6EaPTKDzW4U0KPJ3Y3bDw966ZRjmbfsmvm
lwh2RZY6sdvZ03k12KeacDx4ozHpPu+NrZ4LTSKsdtnhYK6DLMVtwZJfRHrwXJTMT3nPQ2hvZ5tc
xTq/UA7qvGxc6ljw6dr+adaHHvX+0UvYVklbM7zaZCfQO0rQGoHSY0+WXdsOr24L8JgIfLxQkS2a
EY3hqh12OLA92VgzLubFJ2v61qKd0yAbrqexWrWnzl/7oG0koqofeNDyth+YS3/f5NVqB11NVgf0
bFgct8L+5rvZ44fRes5vTDPUFrrSrhyrDLC3U+43IVCsR1lOdRRQywvXYtgbk7V15dfts3JUM5Zl
VpsBs9Cu+UPt8KhHPgN8BnTcbuozC6x/+uYYcafOhB6ibKoMLSRiPdVW8fW2rVAc2+xtSuwZx0+P
jizygTSA3+wseWNKr/bIgftFAnGK3+6sJ7CBhj3DW+Ov6z9dE5PUDjlql5AeBfrpjHt6DBnbSnx0
syYm3RG8MxtOoHEwtUMuCCSQCHLiZ2oPp4H5sek5UZptNS5rfExtjnNssMfZNCjP3M4j6tQHRq3d
9dXRGKbaFOdIwc1lSPnZlGD2IU8t2PcCQAayjbxFtzKXed+cmfmEKkhKsLMd2ff1nfWbea/Xf7lu
5Mvf34zcuFbnUjrzc1uU4Hd1DnXfQ4qSbCyMxmzUjrh0ZV7VegyBf7UiH2BDzz24/cdBZJFnbdSO
dJ+gnMrV2s98nAJ+Nuz2F2goIxcqNbGc8w/Xl0hzRKpIsMlv2mXskLCYDRQlzcfVPpqsCRn7OPux
rLaYe3Q2pCTWtAUq0+gaDg/LwLC764bXhn0X2RaPmW585QwOggyCJTDU85jbz94c7M3AiFnefS/8
dMNMNR6mwr3AcuBQXsENjJlGAu/HabX1pqV5tbb+wXm1jjGNA29+oQEmdHmxN50HaLJHrfPbFEcy
/1z4PQGBT+NuEYhoFkztnAO2tGctb4ozkHLhDB6H/twbT3WzUYLUuIYK/gL6wRXVRMvz3JHmAAVy
I0yF/dxb5hJ6ci1PkFHbih8aE1YRYMHcBgZUOQAuHL+Dq4tD39dz7ublkUoZBptkBxpPtC928SaY
oFmUpP2MFTNJ/1LV7l5Y9N6s5PG6I77f1B5YKvbLhHwQbnCyOHPX68LWBh385MYgZ4vbDi2xfhE5
lfds+BNIqLb453VLp5zZDuqTTtHnWLqchKS868c9b0noCKA3d/3WO73OcxTnb+2laPISCqzz8tNk
IOvZiI26cRWnH/yg73oP90VhrMeKLs/NvKXIo7FfFQbmm2njrguc3fGKKC9f1+qXa57nYFfSjdu0
5serGLA+b+rZ6jAD948Ouy/H/XU70mypivkK7KGCAo5ELkOtzoPqted87Bxp1WiZnOizY6XtTzZY
wQtZhm4DHaFxDRUBVgV8laTDQbg6eUzti2hxaX2HOMOGb+jGv/z9jesFixU0RYf8rKPTM9RjfwZB
EUl6Y5KvdtvZbWtMBkfu1K5nY43z4nWuP6FvXmwef7oPUE7xfql8kDDkqJM1aTytyF4vchhtNv64
vum68VU/7sDDAkB1eQavrLVr4BP3Ofj34slmdnx9Cp29Kk4M3cC+GXrYVb3sV+fM8429/YNieqeg
ThQvnhuQOfXFUv0qqL+rPb73DNCctyfHOkrzB2u/DHa/k6iUmVDdBrIbDIy7Zpzu5vyzFPdmcZs/
qsAxr65yv+14ca5IuR/X/DkbtjhlNGetCg2DYq0U3loVZ4uux5T/BOf9D9o+ztLdqCrqJrhEsTf+
4Yw5StU9JrCDR4s/+/OD0e2XrU4/3eiXv78ZfXFEnXm8L8+Tk0aGe0oNUJ2CKHbsb4vjKkyMV7RH
Lo2fz6vli2/Jz5O7VY/TWK2KEANhuBmsdlGcy5QfGHAqQ19tGK7miFAhYVXm9DkyggKPh2ZYuBzY
QshmZy9sTFB3iq57ncaxVWCYP6ft2nkpO49G/l/hdEll2Xd4lti4lOq2VnFqQWaPmCNSp7z4BtE/
0z9767GwN+4WuhVSPHvNu6VdUD4/j7yIh/lUjp/FCFKl8pRunTyaKVQ02IC7Y2XWaCzBHkdQpXet
j15hRZN734BS6/oe6Oa4nLRv7D+1/CEtJtZ9q9uTiw6J9ls9fetAbYP9vj6DLv9X8WFzUKHwmvvy
G0gLw8U6uo0VmisIvJsDLxKbOxEZf5vBZ4DFNqbUOIaKEyOV4Y/OJWTkFA3Hax33U7dhsxrYuaWC
xDKJCjiUBdmZ8fD/upjyOIjkEi5xH7H9TcIwgWVePu3NvhSdMbngMmu+SZdG6GgqwqxrtzxD43gq
PqxCu1pfuviGOjit+etkxGjuvL7bF7t558BT+wNFs3AOXi7xzfDGHQUxn8EzNEJl6KK2X1fP201k
q7FW499qv+DAF/CS2xk7l3QfjIkhdjSDIK/7dP1LdIukODjrvMbK0RF3tscJL7yyjQDwSkgD7v/r
E2gcw1TxYn0Q2KttwDEEfckbAaxYXE6v1pCHGXQYWWDHwjqmEK7syLS/Puf7a2aqCLLWsQ3bXyAk
sgbWh4F86Yb0zqjF3uu3mPneXzZTBY85aQ3O0g62JYAdo7/doQrt39d/vG7oy0e98Yk1R/tdYZbF
2UFjn80puNdS0H0tu+vD69bmMu2b4R0x9tXcjNjw/GPX7gne3sUMUbotiQ/dz1dcuqRzlSG9KFAk
hSAKY+GKFlrTlfH1n/9+0DNVtvuV0SXNq7o4L4Septy9l5u4W93Q5O+VQSuGP7omfvng1hCNzneS
31baNVX42Eg6l9UrzMVbs6+DnZ9QZN/Yz/dDkakixThjnIx2V5yZaVthseTQdWTnxap3fYWIUYHL
zd96vtfsrQoXg8/O3bwiXwJPb41kskWtbqtDQrP6KkaMGnkeLDlOs9GlUzzURhPRDn0l181Gs0oq
Af0KQjhm4o5yzpB7WWs0NkbkG88efUjL4dAZX65Po1sgxXfZDEXVUmKf82J24s7LDoawYUyptaXL
q1umy8xv3Dc1mecWFPd0ZixRxUUEVoyNSK378Zcp3wxtjWTJayi9n90i+Oh1bRGO9X/QxDheXxvd
L7f/Hh5BzQXfMeXnJXBD0k5xPcmNB2lNTFO5y6ntoNTjoBBDzP4w9DxuJgpBTLarl62ajG4KJc1G
5yir0AmDKYT1XwXi6nyVBz+gYwiqk/j6Cr2fpZoqk3lFGuL7C+7n8yrDSdJPptvcj4G5X5vlTg7u
bZV2U0WNMcgIQZ0apYzGLPeTXEPa158aqwsrnm3siGazVfSYNVLXyTPYkuW0PwtZf0lrc+OqqTFT
FTZm1+4AmEOBKobxrfgpRR923Y2/WnFfWk+zDRoQPBWvuzpF787++sZqoo+KDqNN7si6EACuFObv
IhueKKJDRXw4cDmETdM+cbklKahbHsWLg3XtDSry5VfdzXsBeEzgDo8ZJRurr9tYxYshRtACxYU3
0Lxq7rK82Wfjh+uLpLF+FRvmU8gDeA1KeD7lMa/2wv42VGPUDkgMN0KQbm0UJ56tYU1tBsMH8v/g
NXXUkeEgjXbDfzUxQkWGDbgjG5y1w7cCbFATiI1TsUuNeA7+u75CmrVX0WEipy2FKlpxbqEuVoGB
cXS36BY0i08vlvsm9lfD7HQDwz3fGj9fdPjGU2tB/QvAJ/M231KRYS0sXM4+ZqjGZjdBXS71b2tW
MFW5Fx9HYuCtSNzGkUDb11seR8d5Iu74en3dNe6rqryMgtZ20zclGlITw/29AAYrrT4sxWOdNYdy
uXF7L9v+Zg9ouuSSpNheProu4P68P2YTquTXP0JnPIrjlg1Hx/1sFufatNATT0vzYHMQRtw2upI7
kzUnXV4Z7Fw43gGdL2j8ukk6hAYqaiQNKkoLWrYHr/uSOyfabVSL3/VWjKvcfLsmLf15xritWEI2
PU71fZu/rJW3sSTvBhuKR8q/t7OymqnPKoxf2l85+VjyBrrZW3is9/tmMbrisHbtBzXpuvZgffAe
vS/enu3ymEVObJwnFtoRORaHG7YWM11Cxhuz9FgpPL/s20Ng/hjXyBo2wEbvYrMx7mVf3ozLsSBW
7+IL3EfQIx7GhJ28O3Lcgk2/30aG8S/78mb8ijpdZgn87m637CzIa6DDQiROPO7sXbmnD6h33LZA
it8Sq29BZ46J8saOGp+HAdkoM+lMSPHZoZnBvLFgiWr/WAW/CxnlW1J977/ZYHkUj5WDU7ajgbGN
o2GF/GTtrbg7+E9/7OggdiUJGxJeJKyzrariuyEIUyrHb+b50DgcDHHohR3V0Ko1iLe/vge6lVKc
uR4G3/WKoT041jMhSVH/HtaX60Nr4oQKGukpd5iU2F7wCSNh2Dcd4LTFEjbV1gvBu+cLBUH535Yq
7aYxgHNqDxylY3f5VK9PUtz1a7ub7UPPfl7/jj9vMf8ULTGN6sioqjMT97pDH1v7LuyiNQaB2m4O
zQ/BodkX37K9v3HY6JxPBY8QbndePmDRhrtpx458T5+mIuxDGuZHkjhVuMXD8n6lGl+luLlsh2kc
HXxVtxs+ObtiH3zvvph7SOgkbrzVDkwuXvHe2ik+3q8cjywL7GuK1n15NH6aZ75nIPdqIuMB3ak/
nS8iNF9FVB/MI30hyVZ99t3EDJ+nhgAG5Tx+CQEDSHIcyOa+BN6zPX0spo0wrHFKW4kDg9lUY30J
76V4GvpH7mzke39eXd9bMsXb2exIsFRffvkdyKXP2bHep7EpQp7Md2O0RnZkhuJcRFXy/7A7nSsp
ccC1es9kFvap/gLVt+N0YDt2fkmfjMh6XiMRRu0viT3a6iHWWZ8KMpnmoQmKS9zpdiB8AD1PGXVx
/4mEZghVrS1v0uyRCjQB+rrGQYCl5Pfs+4VSbk2j9dDct/fWzjy6JxjdRrDTxFEVetJPTseHjLcH
X94TO5nqr/N0vB5/dEMr570hPcix8AyG5jThlH+gZhnJLZE83QopUQDCMilU6GHFvXHu2LdMfrj+
o3XjXv7+JokgadOYAHAj+UyzRLIVyOhhY1d1QyuePU4z2qDTBUMveApJ57uWpxupraWL9X/i2Jvf
TdFgMs42Bq8s09w1pj0ePC6gmkvQ1OszgFDHbmwTE7iA0JxqEdG6YVHtLyQsAZbfLdMy3LEFL1sy
yJxD2VruXVpkLJxSeXkSTNPpWNRdtavHLo+cEQrhPR/ro5mtTggKLBI7JihuxmqQ59Ju0LxJPS/M
zRT/jJbm+iEY689zRWgsaQ+sbdYFO6dga0SneohXAH6jCq1or77vgVN8bQoJ8kHTqSOLBa/maFIJ
Gl7aH9eFQsx1FdOhKNI2NBbu7Ora9ndzX46hOQrjx5IXD9wfWYzOKlBz5SaJxtEa7lv0OscLWIpj
C/0+4ez7NtSQ0WF0kg0VZbik1oR236YKg4FXcQPZlbObi+HEWmu+E45Pw7KZRDhz0RwLhJ0PA2ST
YlZa6KlypzkMxlXs/aFeI68x20NTFsHBW0n1NBvGEkOoJD87FES2wzpkJ3teyWfZyjSmosqjtWxl
bHQrYKqwEnyJqOeI8aUJc7vv48Cqhp1nQ0LbrwISs7pZY7DL2BA8xUuU0c4lAAy2ETV9K3d9bvNQ
FF3x4FJz3tuW4z+QPJCfoYrgXwTM5s+z4X+e2WQd/BGNZ7Xsf1a1uSUxpXF89ZGXdc2wSua3B7v4
5g2XqsLLKj5e90/d2IoTAbvRm5MPv7cHL6ZBHndLE6dYjevDa05f9Z23aFO7m22vPSxed7fky53b
iAP6//Y5oYeygcFcn0cXC5Sz0rRShnbYFceW8Zi2Fl5Ft94LNAukQrOmigzjEMD83GpfIEFa93xL
jF4ztAq3covMQ7cihu7JJ6f4ETQPfXXbMfQP3Mrs5oKlFY6hZdnniBzECe4oE7vry63JEv5h41qm
op0uv3y17kX6sTG/lMaJFMiIEeECsgGp1FwcVFouOtgB4EqIwWX5eS1fwbQecwhw8i3j1BjNP5gr
3zPyrrORk2ZzbIs5xrPobdcpFXPVrw2KLgLrLxawCLMCt5I5WvOtBwid5SheW3ulbeNdA3dPqLSa
/5VG3A8bR59uaCWdBdYABG5pg6qOi+7AEa3A0VyN8iWYavPbdevR7avirBlB51UfYN0hZcKmezae
DHay6YfbRlcyWCYJ2uJZ2x5Yhpeye5zk0C24L4ZbcIYUYk9/JzR5Ny2jYQtclJsmggqeS0xQ692l
N72AYnzlLjs7dp21IHo6mORgjq+1OOCd4PrK6IKxcn+1B+rlK060Q9OzfVv8aiwSFuKpbh/6rf5o
jfWokCrp5s0KeVpU1aAbWbBYQA2PeRu/XxN1VEyVR1zRDCl+/yjdUKDmkn21Uzfsmq9Dc/TTLT0/
3Tco5jmkizGUFY7bobB2VeftCrrckZ7eFhpUcilvsjqruWSWXf9C2JNh3BP/9foGv+9YvooUgtQp
ut9qnIJ22sdzdsBzaOSQ3/16uG18xTbrNbUom2CbbnfuxufVf8jaY2NvNUi9v/BohP3btZzVL2pC
8fNd/3vhnelURu64xcP4frUUD8t/D+5XhFU+xRWwWOULpFpl6M7mJ+juPgde9q3kQGME6QeOTPv6
Wuk+5vL3NxcIKQ1DThJBDs81VYy3ie9oYm73QZBvQajeP758lWKqNvnM+0uJyLML+yDrVp76bsqj
236/csSIIJ+MLB+RuQ3VzvDXkPjNkUL9+LbhlWPG5cKXRYPhZ9u/TzP22+fmEQpsn68Pr/MExYdT
MUnDcrD6tfC+z75z6HKyhCNIpNFHseENuh1WDhqClNZZUswhaXDnDSCRJ8N97onj9U/QDK9ihcaU
1oZY6zKp7SezFmG37tkmnlc3uOrJcsiqYvK6JLXT/WjLaCHFcZrT3W2/XfFkF85WFKIpk2wRRsi5
/FwsF/lvkDVcn+D9TjHq+6o7m600DQL1Ctt/NGsc8cFrTgfcvdEjWIfevIYFCqWboUkTPVSyKVmk
kzXngiXogAxHoEuAUwpXwqK5fqBs3OfFXb1sKf3qNufi8G9Chwk5BR74bZmkzhfSfcKVs7G3GJU0
QcNX3JohtaBewMrE8h8DejdtPSFrHO4fBNHU8HUJ2j4hVf8MdZaz29q7NRdoNd5SE9Iti+LTYh6J
P9tVmSyZBGfJXWOCZKL8cd2gdIMrzswDFwroa1UlBe0nFvV+PTQRz73ud7nkzsaFRjPJP7ihSTi9
oPgCD9iAanous+8m3UiOdGMrHt3gvWCyG3tKStN2jNCt2mKN1lWQLKw599YNx9NNo3q2mHk5Z32X
mJ3/dZ6LLBZdIaFQNW89l2osSaWccmnaMnB6dMkUPA3NgXVTTB1Qcfhbr0W6CS6f9sa98PRU987S
94kxlo+k8CK/lolcu4fA2KIh0q2S4sF2Olie0WIKKxcfOIMeYZAdARzeXzdW3RcoTlybjNfliADh
BFmUujEUGdAxnSHT3krFdDMox3NfGh7oGnmZGKuVApTfR26Wn1wGApCRlbvrn3ExzX8fOHyVaWpu
LNsZa7tIZhNMWSDl+FR6U0yE+dSPeEmVln8Yui31WN2JoYKLSkEkaBxIB0Ir+1BPDU6j74U1/LTW
L2IRdwu1DhSENeCZ2cKDamKtCjeypYnSqfC7JOhAtP6laTeSG411qVgj3tWDGBfeJb147uuTqJMh
ja9vycWN39kSFWSEBn9jXVqrTIbJPhU5O1Vkidr2i9NMr1m2VR3RLczF6t54oD9Ch7g0sBXUk18t
UkX+BJDv9S/QWO4/WCOegzLWSiUsN48CP+RgqTGCh/pG11bpp7wgL1hJTHgGa+bfRp3PUdVQsLHd
pipIfZWEqisCsB+APTwhxfgdNbBxb0MP5XDb8iiOnbmMUDRYlSDdbvY5a598N/9aF31cZsYWWF+3
BcpBXaarJwaPFgmYR07UMF9M04r91tgPrNz4DJ0LKMf1EvQZSECKKvHQaHPIKZG70QV8vww2sSO6
gKGSThlVjsvagqUqA+9rMTiHQbADHxMg8c6y7uNqyu59gS6HYYsXTLNwKgGVKEz0+aCBIhHe4uf3
ZOCd9TrajVGGlp3bAT7P9baqq5olVBmphrERhFZdn3i9s6fyVzWJo59tXbc1gUQlpULUWyWSgj4J
EFPBqgWMcZv0lnEo2BfZmxt3JO0eXT7uTSQRDWuqiadTMrr5p6By4zZgKJv1IvRTa30aWPVQkX7a
GRZa/EyRbUGW/tSg3wmUrnLCZ3jTsAgvZZLP02duvErH341BeWocKxmB0KmqNjLo+GnOHEjX4nFv
ojEaDj94I97g2sF4rOutd1DdRirZgD/aQddMxiWaDrsxEzu0D++ycdhfjxjv959R31VCRsoJBKYa
OScim7/bvHtsmb/zyvExT+dpT8Ym3032D5FaFjLN4hPzRiO6PrXuy5RAspok98tqLRMJ5s61rHf5
zBJzmnfXh9fZqBJEuFx9vEKOSKOc5UfvUjQFTnvO+au3LEe+KWSsSXP+wTEaqVdM/lIkKTWf+zmP
mzR/5Hbw1IF7bPYz9OpssWxrAogKalymzFlWxpHayiCUlR/WTX5HDCeCns2GOeimuCzmG48zJ9ef
PIGw0brQkFlRVTFKD1Lh6XGSWzg3zb6ryMZaBrZhzbikuoUrQaQ2TyHIHs2onjepMDUXehXc6Fmi
g0JmiupK0R2G+seU/rJoFIif4/xzXpD6bPU169ZLCRQQgsrTgJZlYqd303QSOb5FJAPb4vTUuacq
lyizIchaQZ2Xbpc/2THbBTvjt3u4AFvSG299KtaxMxdnaix8RDWIveNkSdCwsJvExpuKbr8VPzcb
1KvBo9slmblQ9Da5ObqBvYrUR98T5vfr3q7bCMXbpT0VlpgbmYx49pDkOzSSQmuOu3yjsUPj5irM
cWnA3OAMOX0B2ndX+HYoOJTrOhY2dbC3BhYN1bxBU6qb6vL3tz7YgApGrtmQjARk9lRGzSJ3rvjk
saPff6q3oHMacJavAh5Zugy2zXHR6HYX7bRsl32cvqL+tQM48Fhv6Ypqdl+FOq6DyZzWqbok596v
BelcT6anddwqk2v2XcU3BkDjlIERFInllO4YCiLoHILp0Ni5zmSBxm9gxsebTEylx5ryIO+ndcCB
koEwuczWu5WyHaeQTV/WLYfXfY9y3Hu+b6I5GwAVlGz90Fj7O7zP7qzVCOd+eLn+IRp0vK+CGp1u
7ft+6erE6di+kz+5OAHqjE7YdU+7IC7zO7fk59U846LVdnHppyES1I0rnC6kqeKJvsGJR0eUgP4I
EA6HbEfjgUcXzT62z2+7QthKPFhtCDRaoIxJFsGOLE8foJ17mrPm6foSaqxaBTYOVCAOSCwPuH3C
2oxnow1ls5EYaeC0vgpoBFcMh0SuIZMCT6Gu+WRkbpjWM9rc7bigH11i7HPrB+O/KQ+dCdAwADXM
tgpTKP1AQ0hWfdy37n4I7gRyVsLDLL/RPlUE5Gp3y+IVTp+wwHnu1+mz63pTmA/t41DdeP1TybZ4
3bo2BAa7pLSeaw6YnABkjG5UaTVpoSq32NPV4fOfAmQBavWfc3Uys+auHA/9VrFZ48Iq2Vaz5nmb
U6tPeg7hxaX6TL3pZSDjiznWG0eEbgolSvSgh0VPL3Y76OodQX+IzQ5lnnTi83Xz1pRwVHzkWgjh
js1SJn3B5uMcrEOM99Ov1wfXJGdEyQdQNysRmmFCzTyEtcXCMXgtoNLat0OUjUFYey2SqODGpVIC
AaTeg3rw8VjV+t2RAG0IjIQd9k73VGSzvxHTNEf2P1iv0l1BWyDbZGT3RvH90nVLAXXGnX7wQ9Pf
KqlqVk7FfQ3c60nptqgImjMYgH7kxQsTdWj09g54xnAYIyo+XN8kXXaggsCoDWEFWbZQNZThRdu4
iMto9vYj4nQNbVWDxdcn0kRSFQaGa4UrchxIiSXtKG35ITXGuCX98frwGktWUWDtaBO34jgHcuEZ
IuGknujJqt1y2vj9ugkuf3+TrWXuKAZp46qx4vEEqVoXg52k27ArTbD60z/yZnCnHFKrpg0iYWB8
EmIAGNkIK0PeDbN1D+WRjQNHE07+2MCbaUy8hLksF10ijH017fr2R/N1DjayDZ1vKO6OdtDKbLu5
TdayQjF1+IxL/2GdF2CrJAtFTe5ktmyc+roPUZzdm2VryCbnyZo3rRG5BlQaw5YAgRDmGYNO9ijN
LVJWXXVKxYqNzmjRtsTm2Os0WV95LhDLlsXpxmNTCAlkXRqk3g5KDKs85p4RoDFmytbhSJDfb3Um
//H9d0pVKqIMegaWxSjDw8fIkrV9ZtOuGoqod6sw9+ZPNu7U1biGPgJf+0WaL735vTDMPVoA6jnu
e+/Oa/npuq9pXFnl+MqqxUsdUIAncIiw+EK7r327cWprvExFngVkCprWRM5YXDKOAy03wIoa41RB
Z3ZlyU5czuqqfvDJV3DTk+p+AtNaAMyo1W64sabfwFcx3mjAEmRiIGIwSJQ+k6iLymdUiqbICYND
mixxEcrDjU+sKrHXNJvlMK9rmzTQvaflwZhIDDqpTWDzn+jznsmRv0NekI5Ttaxll7igiyO7CSxx
RX83jD86+zMYkcO63tnpfdMv0eKc2mLrZVdnA0ogyfy2zZ3V7ZMseCj634RtXO114ypBg6eOx5k9
8ASypVVU97OJPka5hV1/3yk8FbVHhqUeqgpRYgyObkvjvtwFAMtc97j3zwdPZfIajJb7eY080KVB
EToVDX0o1EEtO8xmcuTLVovV+0vkqdg9qxF5Qy0s/Th9roOncQuvolucSxx/c/DQApocY2vjlcJ6
kcUXc0guxnR9bf7kk/+aqafqPw6N9NNpNhbYS4YW4fXFLKsTxNDDwnDOvij3rj0dXFfsM97du6UA
ULzdFcYCA07NvVdQ8LCWUd6NDwueHnyPxZmZ/cf6/67/vvfPKk8F+K2Fm8ugmHjCp3nP0Erk1/ne
B2XRILdkt3RTKNeEavFpJchleb0SaidGaIwgNiVf3XmLLk1nGEooGOlYOmUBwxjIXdqfJdloj3z3
l7uBegXMTQeE59wzTn77ex5Y6DYPcnn1sp/X1/5dv8HwF3t8Y3erEYw8H4b0xFnggXNv4e7l2OSi
Pq4+ME6IAms2n8EbFuyvz/h+toApLyv4Zkq7CKYhSOl4xwpSh8ScnhrbPnFqA6maxb7VxdwxPo5l
A0YychOjPyZVDKCzWJoyr87uBjYdulKehLeVeLy78xha2Xk5Vlk+oGX9ZA4yZlAtlnSLD0i3+Uqg
77PJGcWcpyebofuezDs5oX5h9O7LYpkb18J3D378fCXoU7SgralpOCdO8tBbk3I8tvylQQsa3Tvj
p+ubrvkQ9VqIVsDMsYFPPeVj56/32TJI82swgu72EXxHRd6FpWdY/Ub6pfmkf26Hi5hn2F1/x/OP
zcDiiv1qSBu2KeQP6p9ZvkUcqtl59WZYOQZYETvfPs0EChRuh+6v9uW2Bbss5Bsnqefe8dF7FJyo
Q868NiEfI+KeiO9yHW+567iQCPp7iixfCh9YIeNUARZBjdV7AcfnL0R2yN7XQFpf/xBNgFE7hJiR
+rn8H2dX0iQry3R/kREqjltrtqvH232njXFHxVkBFX/9d+r5Nv1ymyKitrWQIiGTJDl5TrXGJ1w9
KM6QoT5b/Tg8RuHibooMrJJLVH29PtaHhyhmpDh5FTjgZm5yH84t9iCaTufuvhg8w9d1M1H8vGFD
EQLplJ0cl6GpcmL2tsjolOQS7TF1iZQDvEg35QOYiuL5y2iPxeBG8SnslwN17GMjYuj7jrvrltLt
XMXpUVfMoqbPs9MSSu7tRt76oLIGXZQpT/q4auL/0z9EIfAXNvM4pRHwmV63bsq62osevURrWobg
6hryQy/crb04iehPnak3RLMH1FvgKMthiZqKpmIuDzWEkRpmbXNaGwyn+/xlc7zzSzvjbpktdZ4W
3Eaj57ixeH4Kb3vEgdUUt5dW74is752TBeWx1t14VZOU5NUzZfgf1s3w/cu03v39frYm6XhMnoai
OVH7OwFzl8PmjZXZzwJv3NT+OePQv77JdLZSDvqag6YiHjEZ1zoP0a5gZ9s3RBXt9lJc3cqCANSE
XJ6iJnyYwZI3dPGmr4LULXgS5t7Rrbozi39W65yUs72p0SJ0fVYf81XAhkociKoAGdMyyJNXT24y
VL1/liQKE+5P5dbx0MnT4sJ8dJvhN3pT/YRbTnbnVZNM8FLSbSvwtSQdEEhH2syvRM7eEa12edIF
wBlkEi91hv+pOQVVQuimcBZ/yJlz8j/dk19Ryg7Zljy4n76Qg3Xgm3ETb3+H28wwnOaEV9u9GgTB
OueRcxKCpcVAX6yo3lZrtHPz8I9hRh9HrX/6vghlduAB9YgZoWCWHwVmZD/53/H+uLtMKN/Hr9eH
+njrRup1koJ6n4fMsk9WFR1nByiJgMsz2q8NSADdTJQwkoV2uYTd4p4Wyh6ruD13JkqHj9fhn/6v
UiK5xcOOe4raPx5LSQ/ljLuleLpul4/rN36kXiWzvvDagnH3BATJr4WAGijYlFtrV3xhMQSHURMH
McTeM2RBumVQIoh/YYQohiY8uUFxX7vBkaLSG4UmFPDH9RvMRokiIswEQD6IUOC5cL72J2/Tbpdj
8NvqN9VrcQRDj6Fq9/FDM0ZSgsYadTORHCPV52nr7up9dR/0SbgTW7lttta3diPz5Poa6YympA58
bsesBs7kRFo3Rs5YzOjO7qZkpF5taMLQGk7JH2S25lPLLOdUnqZT9Zx9gy6GfEI5cl+kZEb9JTH1
knz8SO5Han8YpUga1hVDTXu5I9vugOOqvvMP7a4/FNPuus20o1yC6LuDUSwVW5fIGdJ6oAfXQr49
Ujy+4JFHvszeLyjYQwN0OIfrYTCpy+uMqHJNV5T3bkfHIc1wBx7BeD864ZZNXUJQ+pHs2+zV+376
mfs4W6wdZF82ojXEH+3YSqIxShto0gVW7bfrft1WO/BTbbL9pQoLqtZ9d7xuV02cU/vJbHuJli60
A+Qz/rafhrTtLEMKcAmV/xS1sC+U2NDkrlfnJT7ZEIjjZl8uCWUlH3J+BOTU4Eo6t1XbyCya1cDB
N+77E4c8kO/d+f9PnHjbfbluKU1GE0VKhJi460H9tULgvs8f/L1zbDbkwbq3t93erKPxcU4QRUps
IHHNQkdgPaap/Nr5r4TTB7bOO9HXj8DXfatrbuoK0YQhlaSaFXPLSIDY7UX2Ro7zFjix7QxBp9vs
pTaZzax2RF4E4WnK55cp4tt1Dc9T69+t/vDSuC80t3el2x/bgSdFhBzNq0wFVc0Zq5JWZzQQGR7u
wxPKdXiQZDtS1TWeFSAxLhpD3e/jTD1S2at7h1A0GBTuycvBJe5+c/wfjZh3dR+AEsDe2t6wkYPp
tqmbkBoNiiGgHfPHtGpxHxiDewgtnqmdJYPvPF9fL83OU6mtK58t6DvL3VM4Aj8dy2REwU+IFujx
fkPDA1B5JqfVRIZQiQyiLRyghhb7xNjPunqsx3qEhMhLAKxaDLUpeypBSTXuWrQDo9Fg20PN1Q4f
8/CnQz9ZWUZ2We0Zimu6VVQSDGsoSVO6BH+lHbdu/iUU88ZlSIypuxf1G53mDViXDBFRl5ypzNhd
Y8V1QcoxjZv1FBG2o/E2DF6bQBys7NVZxoMVZ+fZSov+B5uKxLEgPgkFvygeDPFeN18lvlQQvAkt
jrIVOBDZszP34aaNQ5DQlcvPtljrpKhs/41FvnUnfGIkub18/oOzQO15y9bFr5owZumUNxtR/x6i
v138ua2AdJbt1onuoH6xIUWYLJ0JbqnZz2rTmxXbU2ZDs+vkW2Lf0x+dB0CvV+wCCP0s8tVv5Pa6
42h2s9oFhydZYpVAOKXFfDfGNAnWfLNM+TnuDjFbv14fRBMA1H64jKHjIFgXnlbdb9r9KNlPdEk1
JtkFzVGg8m5PmYxEUaMGaEEUr7SGY7H6u8EZDVdPnYUuw77L3WKrQrG3Yyz1FuuAh0vihMkQ/aBi
SOr25bqBdFNQYspcrF4bOaiS+z07uALieDbbrbFJXlq3m5Q40VBvjrKhyVAlXZIGpLHMeimKCLz8
D2v5OVqc/fVpaPwzUJKMLnStsFoG/9QIgCQztmltbxMUn0v/axU125LspyI0LMvFNB84ZaDEggwC
9ENfgyR+FPKBTeIuiqwf16ehWw3l+hG2spoKWk7pVEAHjqxoqnU2cRkYopjm82pHHCnZCopBVp9c
Hr6GMX+KQ/vkT6a36v/wvR9YRu1/gw5v0PiWPZ86ULl132U1FA4actzcv299MC/l23kKF+9NdE1s
S7AQIl7upF+I9TNzAkFfvI563rJdhev2B3SYdqhyDQFMkoosWOuHgIvGyje9XYCVMMzbYUdBVdjI
TRi4VvRqBbllpa4cRrEhdA3EdoKCwvx7cQObtDt7Zd3SQeSjIfKw1kJAe2JdnK56gE4aqf8W9jK1
u5tWUu3OKwchXKf3vJe5n6I/tQ0qIiSOoJggrB4MqZTucqc26a0jZDUc389OHbS9nDJOIQC7y3wJ
CcdD5rJkms7uxBKw3h/wKn7b9vcvm+tdVGqxBnZDnTq1GwGxNDcXCZ9M6laakKe25VXT0lmsscvU
mj7J4fPCgiQIjnn9VpiYZTQRyVcikm1TP+erU6YusDNh62xrOie8ZIndfXPY9xl1xdt2gBKSaBv3
hSMrVNMBxuJ9DFBCDfpLk7NpnpsjVRZg6daqD4KoStkswK4Avs6+3eLVA30LLzWUtuV06O18Q9vR
kH/qoocSnNbMaizPqZrUI/0Z1MZvbTMfJrLcFpzUNrspwMI7LG5Sp4n+UBE/9xSdlvVkqhtrUgG1
t270M480gW2n1drdDzao9oPoaKMluLTmzzctuaoUkLfd5HQhHlDc6AFNQ8XyvZ4MhQ2NY6gtdTL0
ZDtEsZ2O0REynl65bDzvTAG96k2pgK52ovbUFYTxFexv+PsHZ0+24G0Ex9l22sxbspNHp0wyE+pV
s5U8JevwApDBCBbZ6eAcZySYIIGNjdKEmlxAbagb8ArHw7lpUlLAC2LnDrLqm2pE++HY7BZcilh7
P6Gn+LY1V9x8djubxlNoAxzzk3G2Waqnlv667dtKphF2IKm148FJURFK+n7LgGSwjUXii99+cFp7
ij+P6wAePs9x0oE1eOkXd0DLf6EOuNta/pa703O9NJty8O8FKwz1VU3qpPbYOZLxijVekwaEbdyy
24+16ZKocRBVQ0AOLS0G1BXSqURbK90R3ANFYG3xlAkkiyHN1OxbtaEuIhHk5yIM0thp7rjJVO14
bmqb0pxMah8d3pWcuCco/I0W35ZdvmHNA7fduwLpbAeKbNvEP6Iz1WV2707wCOwaTnvpicn8edws
ef6r5Bb0lCw3EVTiOM9NQFWdvRQ/j8J4Ajq07lK7/TMNX3L/1zz/vu4bmnCu6gKs/iKWYiINZO5e
IKZkczvxxdmeDa6n+7zi1sHgCc8D/jsNsh1z9vYQJWN5F+PZ+ra/r7i2m1shH0evT6vZjXaiKrsD
qvTyfuY2ScY88gw7VjcPxcmpC8wQ6e02XcjvXL62zluNFQalgiEb1Kyw2iYX2J4fRjm+3xI8I36q
yFY0hgRKEyzUHrl1QCm0i/HpohHbMl93xdQY/rXGKmqPWxXI3BucaEhn32mTqZz2nSsfvLj4OyNf
vr7COstcxn7nZV0gfJDQ94gV9Muw7jo2JcVsyAZ0plE8mLe0qZCKdak/dmdrnaBOvhisrjON4rIh
8Gp20FGSBnn9QEJcInz7E3Fz8DoVN1qf/K9lhC9BUkRYl0aMblx0bojokc8/ZP31uuU18U0FLrYo
xWVRNKLnj4ebEQXRwU08MLYN/jEyyQDqVlfxX79wY9GwkqQ0468MQkE54ffNbKqb6FZBcduxjWq2
NjBRDYlixONNOQWPsQygATbetodU6CKYU1mRLxNJ4xH5Xh88Oo6pI1yzPVWcYtZnXVESfHqV/a7u
xOexyZ+ur63GMCo0sQWbTu9GLgEeBnxflbsBi7aD6utFTrL+cn0MzdqqDWvx6lbMrQcv5XRN+gpX
a4bblWMStdJNQXHedV7c1aIrBI5qe+e78aH3+jcPIKWCF79um4HqxHJFbdXBDKaVb5yl2ophAI08
O1z/vMbB/rtAvAttNQOGz8Ebb7q6Z9n/cNCBZLFz5R19x4RG0hlJOX9Zw9DJuQQkzfq7PlgTuzm7
7VcO6anrU9CtseK/SzfHKy4BY1qO8b5rulNeXnQ7AkOI01lI8V8J8GwFNWEvJd68EYGTDEN0aAe6
Xyi6Yb3V4A0aR1Mb1Bht2ylDh0UKwYtdv/bnZgwN54DGQCreMFs7JlY3RIISyS3Nhk0W8h2Xt4F0
I7WTrJE8tNqqHlI0lid0AovcY9R+I41J9kGzf1TA4VCw1l6gcpCyBU0RaJXrl8eJvzAjRlqzwiri
sJvFKGpe8JT1D6J8AJXzpowfqvFT3prok3RDKF5cW5WFUmXQpxlemn05AEbXyL2cnK3VWoc8rzKD
M+i2kXIgu1ERO2vu9+k0Qtc8Q124LG+78amgwqqy53Uh65DKkSVe1u5J6RjKn7olVlw4m12QRHv9
kK7On7Y/lmOdSHfLuAnadAk1H9yPVeSf5zA+D6wb0qn3/lakTzy3nzYWyIr/I3/qyo03hC/D0r5Y
cbed0IuFfszucD0+fXwZ/KeprOgnFLm9fExl7wTIXKZH4ffngfE92FDeqkWkrWPqIfnYkP/0mAX2
OHToX+S4pa2bbnp0vGwzNHNCbiIz8P9pLgPkO1pbr+OAtNi4lCdW2z4S2Sd5cNubTKiyw4/TnIU4
VLFWXrFtSPzdDXJu8I6P3fCfLjOviVHSawFnQuvWc7h6Y2KDgabps6PV1y9uVptuDB+74T/9YsC0
xiuZBxQAPGeDZ9hX1zdVvXWfVjy8WN01bCfKcU2TT+EMMJTrGI463e65uM+7ZKCxRN3mWeenUfNQ
t5uAgc6DnsrspqZQbB7FzSXYG1kZtBeIVSsT24YykOtIEzmB7t8rBzVZe78HhdyQVtWxJxykTzLh
9LiGxfa6I39cjQxVmJ9Ty8bryeqnAW+SmXNQV71NOduDvGyDvtFkyT57cW/IB3SDXaLJu7Ww1nVZ
1knytJvHfdOXb5Tyo7t6gPmi68lfu926gH/B728D2IQq1A/kTKyAPi6QGVD8ltDJCZzfHvtKV2lw
Pk0cVHni22CCZvbCxjSv0rA+18F9693TEdH+oc5Ms/g41wlVNF/I0fwwx8MIVHH4HPvlp45Oz5bo
Xq5vAd0cLk75blUE6GUDMSx+OrWPdr0Tfpz0RQwlucQdm+1gUp7RxCkV0xfZle86UBROJ6CPoJ0d
cjRRs2StUuq9XZ+JJoyoWL5m5LXo5MxTv214Wla2vQ26wNREr/FFFcTXDhMfVzhhahXuvhCpYDZU
K364/Ov1f6/zDsXXy9lvexqMfkrB3uKgYZaTekPEZ5LJnRyeq+LbLLzboqKK4ovHcXYhizliLm0S
x80p9Oot76Ac2LWG1EpjLhWttxLSiXmGuVqAeME70UNe0MZ+Wt0kKnpDHqJxDRWuB47U0gtG10/X
ckqmmSWh81qZ0Lqa7aRSxZfLHKNpJAYEaBruq6J8ykdT7qz735ff3/mcVS6kchrY360b9DTNEGH0
NktcfLu+lXT/XHHpwaqzMSrA3ebWNSAKvgyfcEs1Jc26lVVO64YHrqRoxk8bUe3ypT67dv5tzrLv
YXGTXr0fqpC6aiwCEKlMY9pMJFlYfBoEN+xLnemVA7tylowEFa7WHg6fhTZPc2DdC2pqBNF9XvHi
tlzDsirwz3M3BYEaG0/SxMuoCRAq9g1NGaBe8i6nWfSjZ/cR/T1Yp0J+D7I3VOot8XrT5lGRb1Ys
vGwScFxncHdd2DzRW22v4t3scOElUD5j2lPUDskTZeOZ0z/X/7fG8ircDfid1fNsJnDhqk5QewKd
YP4a38Y04Icq83vP7doeWon/HiBLwr0OnNCfrv9zjUOppO9SZlkVldiSC/0eRycyBgm4wRI/NmUQ
ugEUj+Xx4oi1oSL1Sd+lwzC2e5u4xTka0Q2Mlvyft81DybUDv0SjY4D8jnXBfVWLR186RdJw+01a
t73ZhSq8zbd4PFi4+KZe/yvKiqSwngLn7fr/1+0gxXdrUZZgYBhZijbQHQ/JfQHaFHeihiu7ZhVU
fFu+2KAqzLH7WQ2t6+U3c/7W5HkyFRw0CZYKbwvwskzsDJ9vh+exfG0nwMfm3RiBz2F73T66ES6/
vzu1ahl01SSWEU9e8qtcl99zVpxKX25QQtmjkH5bcqLixnzIgNVB6Y2pY3VHNrxAASnBS8CuN6FV
dAtxWf938xiqpqTEbqBPhAt/NLxNc59GP/li7W6zk3L81jOS0BCCIOnaFJdr2/OSFXvilejDf7NB
mX19FN0sFKeOgjlYhBOgBhOCO2SE5A9hh6CYt3w1vZRoHELlZh9rWUx1lYsU4hwt1K/yLOlJhy6p
CE8P12dxscm/ZaxQxYnFniN9j9sirSVH131z5rZ9W3LoK+4ctw4Zcf0TKXj8QcJdPYSzdYgb9nbT
P1cRYdAx6YIgD3EtczyIOC5vUGk2PH5pHE0Fg9lx3xJ/yng6LZCUXu2lTWjG/haS/aTLjI7mfjC9
ZGiWWAWF2VDt7C0pgjTsn8f5qe5/McdwHOg+fdm479yMz8XAMg7706Wy8cRQ+0B+dmfSeIYSq+bm
qiLCBHFZF+c1tifUuO0YZYToOE3epsNrajYlWcH2ty214tB0tQe6DhFPB1k1Z8b5nJZuZVhsnZkU
P64l6o+yAaraBjnA0r5KMr4GlmeI2bqvK2eys3q5LwmfUlm7C1TUA7xG9jG0x+zn67bRDaDk03Mo
BBUl9Le7tb4LfC+hrvM6zmJ3/fO6NVacuG1EO4GKmKfxUO789tGbvqFNVOJZZgaSuDNxwmpmoUK/
ZBXYchxWkRadvYvn6nm2XmkcGUK17uuXyb3zBECMPJdZ2ZwWVbh3rOiZBb97kH5dN5HmIFBhX3Ex
2HSU8Zz61N6xKE5k7d0hjdlJo2itbgjFlZs483owS85AC/tJPkVJ6SONfJYQQ7xtDhfLvbNQXLS0
6rx6TmnO7mgWJZXnnmQcp2u13JZWqPTpWVu0MbtkpwI9JAPiqsNBJTvFp341ldJ066y48gpx64Wg
wzflPf9b9kiKiHvvViZEveZYUGnTXUd4FCKjPB15saXLvR/uIyz56oMq8tP1ddDNQPHmeuUojedo
e0LF8RX1mnO9TGAW57khHGmOe5UWPXK7upiCQaatW206Is6BsQlO82kV67Uuo1eMzjoDOk+PJKgP
zVDdtnVUrBetez+zl2pJQ2s+1rl9gGRFgVJ5i+cix5Ct6P7+ZdHfeQDGCCd8fkoJGMezcD7Z02o4
JzWLqpLZCVIvi4PHcaQTwa6XeOKf0HNuLIJrtqVKZhcMWRHw2AHnEHFfl7LecRtU9LXXPbQVqLRz
ehtaMFQp7DjE1jIaxQL9hmwzr88VWLSGlm3sIN9d3/6aOKfy1fkd6ZYIqtAprfI9apZn6EJ+cgFw
cmL/821DKAcy+qfHyuvdKR38FTwqgfPqVuXDykGfz2LTTU234oobN0vYR+FKVxQAgT+anRbOFqco
Csa3xWuVvi4CQK6wM3tK2xEvmnOTTBnIgKDd4AtDDVNz8KsAMEIgzsgqbFou8eebESBX8RXMXwAV
NjsJ+TJG3q6viG4k5XSWy5p55drKtLLmpKcvbDnK4btk/jF0vs7EdK3VrImKDYtrz8+pGy8oJ9vt
3onLfGMXotlbC/9xfSKaEKIiw1ovgFwZnggB6+HrFjttOc3VUu+vf11Tfvyv/fldgELXJZ3cHGYq
utehrLbUfsw9kI6AdLqwpg3v/lbWjfv3P2KId2MtdjFP4Huz07Vr0F/lgg+T7p3G1KuuM5RyTpdo
SwvbC5WYX7eH0bXPli22162kaVMJ/yOaePfXgxYSyJC/lulIwIjrNWi5sA8hbTbzgv5YG7ACO0gA
sN7NXrYj3N3QYT01FjWskm4zK54/tGRA3y9WKW/6/WSPCclztJkUSUeare2MCXTLDaeibkMrqfmE
eMyDebBTpxBbi+VwHrQBR65Jx0IzFRU+lpeMtHWG7xcVe3TbIgHR6wsJQVBrAVac051D49vuYCqc
jDsZCr5g/0PJvtjLrPg1hsGZxKgvXt8VGlOpeLJWlIBUWtjPPqS21y6+KzsXElSmS5JmP6twsmZw
wngFNj9ts2XbjONZGvULdP/88vu77SxBe76UkUBiDvoLgJj2azRvw2rYXTeM5sBVicmL2rYzVjlB
WkRvvPgmwkOA4316vv51TWaiMpGLIVwrl/dh6vBnJr6V6FD328PSv7lhZPB3nX2U41yCXoVUFEC7
rPs88Ecr/iJCw7/XfVpxZW9lFL3cyBQ6BqIs6g8CMEG6p50JG6Mzj+LAImuiEsotqNcD6RHMO2n9
mrtX19vU5Mv1BfjYhQOVfLwmtIH0CZnQlGl50CRHwux16Tx6x4yT7RIGdlLV1en6YB9PJ1DZ44Jy
7O1oXqbUlxlYwtdDHKJS6Z5WiUpBv7iG6/bHyxKoXOS5vU45b3yWOu23HDCxsv5UW7cFikBFijlr
4GWUonsf0MFDDEnkoWifJu4b4pzORJc5vfPmdRYWaRe429xXeIb/S7zvYB0m9KvDTXzzuiW/xKh3
QzA7E27MJ5FatJHfkUyDXMu16hN3omATAmkEbvvisVvy2hBbPw4hILf83wEFj9oyqx2WsljwnYyi
X3JhS1JSpz8FsTShynXDKI5uhUPbyRU1wAUNKLvB5m9ZVrK9R6rzXMibjtRARZPNMuRBSBeRhmMN
Ys3GHfZg1TzlFDR/153k46MiiBWfd8kq4ijDBqv96Htj9UBjWLPhgUuzu1QwmfSWsIyqiqch/Z5F
5yj77Q5f3fw8Naa+NI3vRZdN925zlXKKSF6ifNDM7C6s2xgpenw/tGVoSJ805lERY4Noh8oP2jm1
QvDdxc4Bj76H65bX/ffLxnr332dnDWtRAMcKq6eZ5W/XrvjaLPmP65/X/XPFtbMgWwpQf01p4znl
z47l/gt61EyXF41Xq7RvokUnmtd1czoOILiI6H7g3Ymw9eSiz6KZ5RmDeoYtqttGikOPreX2GdKC
1CvchHhh0nklAvmpF4+ZifdNNx/Fm1ve58JvLmVlUJhky31u0cQdTtnyeSafY/p0fU10oygneBjG
CwOBA+6wJDwUEgqDlfiWr+HBRqTy5HTf85tkxvxA5X2DCHDfgg+dpTaA5tF8z4EUBeNCST5dn4pm
UVTEGASuQ2/K8SQlgBJFxSWTG1YWeVJ1XfQ9bD3/zK0gNoRBzV5WsWPRwhwRXxITN5wSF9pccS4M
SYLGC1XE2GTRBQpNeK7w/K+r+EuXL/by67qJdP9acXDKFr9fJfQP3dWm+9W3QSGImGjwCt3XFf8m
pAB2duhF6sZfLChSgE3o+t/WWeQy4Lu4BIR4GBGKmhdr6vugyPY0y++AOz7e9nnFmz27XMF4jupg
EwtQe34vbOsObM3b61/XnMoqUMzKy6aYHDxviblYNrYDlGGMLFNG9c+5Ji/XB9FZSHHjOm65BK0V
T70JnTr9mFhdmZSVKYHRuZZyJKPT1yd13M+paJ+GaFtZf6BK7FtP5WRSvNZYSUWOLVm9hnQkS1pT
aMQhtqZL6THQm4Ibvlz3162kmYaKGxtzr5RrxkWaVQ3YiFuWoIP8QcrxC2SKd+VirLBc7PIvZACB
5383bDMuAXVBi5L6vlts11o+Ow0eREAVNh4gd5BvYcx6i3Ih+u0jchznzoQI1U1R8fBlsgfuSGdO
veZP0zx5/J47z250FNOf6zbULZTi5BE6p5bugrdD8e6QCS+xRvqVZPmGDyaYnIaZJ1DRZnUJnTge
4yifaF4kE0fFAAR6PjCurPR3vHSAkbAeon5+7UDlcn1emoMwUINAxL3ObiTSqqz4W3D2nYIhBiLM
X+m07ErbSioaGZJQjbOqXGu+34xWTx2eUtntpsg55BkgjLz6dn0muhVSYgGe/iGoseIVkVvrQQTt
vWTBt4b8DAWKx7cNocSDhgW8J4M7p4TNkEHf+f6ahOOvrjYh2TUmUoFo/pxV9Ryh4cmpyo3v1BvL
G09ZExoumbrPXzbBuwOlcufcadAakVK7T2tr3jSl/+qVviHkaw5ClbssmmlTFDH+fVcWr9XSvHHL
1A2j8W8VeSbA0WL3DIsbrce46HcO2C5C51CKxyaihvNQ9/cVF58j5vA2JzO6k8tsi1TE20+WEdiv
s/1l1He2h06aXQYekN90GDfN0uy9pd6NwsSuptn9Kj2ZN9k175wS1WVb7qsITI8137lNfwQjvmF5
dUMombnf+ePEnQWZ+fTJdqEqHCZZ/EOCBu26d+kspDiwb5MaoqYBHtGj5j4OlqdxHfeSmyTPdJ9X
nderQLGVYQuNTnVAmpwWctiBFv5w079XQWcxhbYH6QHEQIw7SGd5hZbPvqhaw+bUxGkVeDaWolp6
4PEA+CN8A3ocoJ2DYzzFu3oq7qu1veu61TAVjbOpyDMSCNDHZmgjcL0pKdv7pUIsnRPa3gv/JtxN
oNKSdWE/Oh3FEDE9e3nauGeXGCylWWcVe1ZGNYias2hOq4wPG3BETknEyHdS4MXntqVWXBl0c9lq
5zPOabc6DN6QuKDBR8+OwQ80zOeBSkQmm2KelzWSaVkO/Z7HobvPoaO2h7A3op7X/4lsq90WYJLf
cdE9RJPVAzRQo7IWk2Z3fY6aYOgpzh5Y+Rj6Ajljy+L9GkPKNrQNn9YtkOLnGfN8b4b2GMqC/YaE
ZI+esK1v1GLQ/XPFz60upoBdARqLbOawjg2IgW97zQlULNrsTmKSwHmCfs6xtpYz+nf25K63xVeV
icwZusWL2hAnxHpcumNFflV8MxWfry+oJoCoWLRByIiLGU0YTvAzmo8e/bmEImni+xwvOyExrK3G
+CoXmQPO5DKYPAA/OU26NdiMsSkF0Bw/5LKd3h2gdWORoG3LJbUkAmDjo/4QD09YbHDAW6XB93RW
uszr3SDWvNoyYhdkMvtqzzU0AIN9vdR3Q5ltOLEH9KnextIcECXzjmbe5AG0BtLBlndR+L0dghGR
qnipK+BBC5AUGOak8TcVnOYIxwUJNzBSC/N2EaX7QsbHfu4MVQrdkivu/N+LvWhLgbcqXCYBGqt4
ZNhNmoNIxaQtU8QWWeGfT737Ax3XPwNiH8N8+MsIVEuL3vRerll1FaDmRzZBiQxdOItXHq0w+9XP
6ybuuruBsrcqpAnC8W2cGYGKWCudiDQ52PjRTDquTx4o1p49tDzcttYqQVlmB+WwMkQoJwi/Rn63
JwGpE9Sn9tejiGYvqYC12LKgpIMQmHrM27pUHq2yeMpCaRBc1vi4ClgTBJfe2sYTlSPlxqrWvcua
hC/VFzcaTQugW2zFxV075I1w2iWNoY6cWcsXXkTZpqihQS8xYsBIwvrb8ImBClvLcYqCUrRbUu4X
Jzt/nKb4S9R0+5jd+OipkpaVkga576L6OHR8C4n5g5uhFyQ2qdPqFlzx7rmPLRn4mEBmsSe8qG/D
bDjE821k/oGKVmvAhOIFLEJpSrA7XuBZoavogaEXrubxbu4genx942p2lgpaazOP2m7kXxpmqi23
nuu2ALXMsl9yE1JFN8Jlv707OhZMrspKOPYg3M/TLDcZs/7WGf09ElM7oibUqkC1UbCgqWwBa1nA
dIp43Di8cg2hQ+MXKkbt/zi7kuW2eWb7RKziABDklqQmy3Ic24ljb1jOBHAE5+np71Huxh9+QazS
SlVaAMTQjQb69DmcQDO8S8gE0FBqbw08m+zk1GdBIWskLLx53BZZGm9m0OSuXAI07l3FrY1pUZc9
w5VpYD9dQKXH77F4SMmbB96u21ZdsfXOjx2aGTV6oHUCyoF62o6isL6NkzuGbt5+XO9GYyQqr9mS
dtLsPQyEpe/c+NtWLzFYZK+3rdtW9n+31VDTfIj7DteZJH9oWPalmZMvTkee7cRa6UK3rRQbp7Sm
ZHJQplA2xhdTpicwgq+YnW6JlWA8Bn1F1p+vrXG6H52jAxot7j+BrHux1+SmNZOvgtE6wmWe+qg1
shKT7ca4gaoN6T5MtyG760ug60GxbKvxLVIU54cJGe8YT/eo/YLs2ZowlGaFVQiamaakkwRx/5R8
q7PvnddHBbtr49vKK1wVgzZ1g03LBnftdAa/R1oF0GIJEv7dHb5fnx/dAM7z9snzsVIuhZdR1EmN
7hOSVgGd7QJCOvV2kTfm6FU4Wm8ZfcmWc7RsyANYS7cp8R67It7eNgQlGEf5ft9YxYAkavHXTX9B
EvaswVT2a3kejR2odGZLwaF9sJABxXx11I3efk7TXT+bJOhccKF4q+7Cx5xfSMGoIqd+n+Mhn4jp
rszsbVW6m6FOH9LZOsQJgSpI/nMRS2ix5bb0gcp1NhMGlQ6ORzVRzj/q0o1EP+KBtgfWjh5H3n5p
IPSw4qYuzyFVIWvuJD0matgJiHAO4Jvfl1PxVCPiySFo5M3Jj1u2AlXBaimqg5BuOb+01aCut/i4
meJk0y78zUq959v6OA/xk8VQowZ7dgOnzj321vb8cTSLJiqdNlrYjXcBqiLWihqlC6MLt5Xwkzcc
mPcQrxFeXPaIVFU9FVXsJbHEE46PK/7g2SElNOyXNZTBZYdCfeXYNgFOZFB4wvRA6Hn2aODlI+5+
MapUsxWffvnMoyo2zbdmYk6y7u9St9lDWbwI8hh4+duWVzmzXYKinjwHNFfw5E6CvwtsCXfSdKJq
VXVZtwLKmT1mhhcPOWAydfW9YV+T+pSkK5cwXdPKmc28vl3g0LFv0ldaHkz50hsr9U6aWVdxaMZc
gi4rsUDRFM+vzOjToBBsZUU17kFFoLUGnCj43fq7BuF3XR5b0e3GJbt322ZTr0aUF3uBHrky72Y7
JtBWyNIT8V79YtsM26Ft4Vgfkv7P9c1zcY7QgzL9mdvWeIwwEqRA2mAS7qbDNf5605qPV9OLTpKD
kYDWxUl6z2P+usQ8WhCXAViymsTRdaHESqbZGQ0Ul4uT4zyV5OA2VUjrPGjlvnTF5vowLm5QaLaf
+/7kPePWnpuySIvTaPp74vqBlHiNNerotubPXulT822z2F4yVcUJGO+jV7tZSHqKy3v267b2z8P6
1H6Vml5npUl6aoz40MS/oL+47ZM1HT7d5Jy31afWzcXw22HO0xO1p8hAy7UZcvP1+qdfvCNi5pUw
qbOHrKNxkZ3A2chd+SDdAdjxQ1ck+xqvGsOaBtLFAwD9KA4UmqzEKQWs7KyJWI+HofhjVcesWtlA
uuYVIzZyoBB6vqQniCSmQSIAGDIL4yuKI6NYrkEMdQuh2LEpTX8E33V2ykc7Pric/zaa3glH8M/e
tlHVlKNpkNEA2xdmaXgWVgY1nKeK/72+0pqvV/ONvUvqRDpNeooXA0W11bsPARxzlSRXswJqitGo
Idi1WHV6ArokxtV/eSN2ZNv72z7+3OsnG6Apczta9skpBfpoTP72Ddnwqg6vt6779vOUfWq940XO
OlLimpxX0GraEliA/6dek6/QeFBV4yj365mlElMjahpk9YOXf8gZmYFuc1sy2TfVBKOB5J5bQdLv
NIzee+66Rz40D1NsbvOMndIW2kqJeQvkBF0pljwMXVZnjoEUdfmYTVG8HG2+u20dFCuupwKlzX0s
Tq4/Bl7zM6aPc9KGrreS2NCZgGLAXDTlXE5zcsrs/DhQ6J4LEnhOdVvzajKxNZeaDzNeWxgbog5s
gJ1NIUdzEyrVN9VsIl65PbnICtl7I4Vwi+g+lnzZXJ95TYii5hL71q7BTusWp75wQUw5bf1sDQWs
2f1qArGt8r7KvKmEa/5TtQcyHkb23YUWfNavPXTqulDsN2Um8oh2XZ6EE7+SakSA5e4HW3wFXco5
GbeGltfNknISQ81CWDaLi5OozI01zb/ytl+5o16GCmJ1lYM468BvlHSiPNFgiLI9v6v25tbZAP1/
mwtVk4b1OAmZLwiCRIvr0Svr7kf36/Xdc7kQFx+vGK7fgEApb+zi5GaB/bU6OFG6ZQ8SkLofxq68
8yPydL0njQWr+cM46RLbGLvyRMxT7eWBUwdLvzIKzS5Sc4b5LK2pF1iB1DJCOy62qW1tKKt3bfxN
lmuFgLq5UtOFZjk1gpnoZrGNUzue+V2KB5wKmTd8HfAwEYwoUh5McbQEAMo9xKy8o0GNlQhDE++p
6cTU7lE4jIzZb1o7Ydw4e99kAUBxESFhOeOnGlf2m+ZQVROLcmnzdEmyGWo7XYfH1d958gINp4h2
t9xqfVNNLU7gdfU7GP4pGQDaFBFtP6R5C7IVbSuWLjqviPPsvBdAyjm5QxcmPg5vJ6druj4aX6Lm
EU0rznkz4OvLynqlGZS/hmnlGNU1rZzQnTfWWb4A3FXZ38f+DdS3141Pt6KKlYt58QezOh9A00OL
VLpTI8ALRrkGa7gMk8KsK+ezkdms7my4kXZjbd0wBXNmQIIxsqNq1+6T1+vD0PgQNXHo+V2ftwJn
XQMHUnT3NdAn403JHRQ0ne3uUygJhZ2mIAxwx9w7JORhKQWyUqcYA7n+8bo5UjOGCZg65OLPcOOH
Zcu2SN2GfrftozmS23znuCsBgW6SlIB7sMwMRAlY63o5FxK/lfG4WX1s1GxQNU2I9FFuQfsbmNCp
hGJ6FfX9WupF992K4aYxip/lUCDayPat2E/GI/ggV6b+fBT/z0s81lY5ohFkTB7JYVfO8xzyfbmN
I7ZZvkJ/dZtujEiuOE7d7Cjmy03Ql0jvfEDkUHtJWfrLTW48P//pR3/angbYC0pzwMzLbMNEHIA8
yJ3zlWuU7mj7F9t8at1JqqWYJ0x+94vsmkO5LXbePT9YdxC9i/LdGipd44fU/KAL0BvJQCeCYtTf
7h8o6wVsCYubcoO+qfJTSEKHjs0+3qLGKiqgbp37R9Ndg1xr9qeaGlwAD0IOnhUnb970EInt3ge+
RrWim381L2h0bVmwZoFnm7YQiNsmGy9iZVT/Om/RYutHxcqrr24FzqP7tNB9lwyytWEJ3MujwQ7x
SLhJrEfw4q64Od00KWbMl240EWrjxW5qghS0SvUYDPaKIeu+XrFjUnguyo1xAMg8CWgSuOkS2ADS
rTHlawxYTQ2WC4Xet0mLU1WMP6u8eLEBOLvug3RNK0fw3NmWYzbYnF7PN8jT/bZG87ZwSk38ZY5Z
8rkAo39tvrnDh9tAqqxbcWkXl9Pz1UQfYqfCKz3MeJ3/Xeh9WT4k8c/rM3IxPYqmlQO3cDrppDV2
ij/ghStEUCW3s/TJIXNHJ4BouLMzBqN4GUBUcGgriHFf71czJLUa0oOpAVOIfnMD1Zzgf1421P99
ve2LGxRjOt9QPplX58bEd1o4uEzY1j7LoMCU5raEBMa03NfeWgXcxc2Ebs7df+qGe0aX9h5uhG0J
lMW+FCurrft8xTvUeYmMQW8Up9h/Hr3vLOMBaOJLc+2Mv+zn8OHnAX368MFOutbNcA8np37jbJ19
EfJdtVnCOECgvo1XzjPNEqsZRdMWgiDPBI3wFqwTlIMaW/QvYlxWllnXvnLQ28sAjmYLV4CqBQz5
I0HpPRS+rm8hXduKo8jcGqUDKY7ihmQ7CcK7gs6PbWHctvtVaotOVLx1HcQRBQ9M+6Etg3Fc4Xy5
eA33fDWj6DQTLTqflye7/chQWe+1LFwyuTcArZjW8maa6VFTi2ZvsWJ2YWGT98U09zSuA8NY2f6X
Q3SMQDFfMD52UxcXOIbz8P/fQvzN8uC/T4iCgNXeXV/hs4P7n2gUvSjWm8ql4XaKXlwKzkTIzRdH
kzyn05OXhxxlJbf1cp7AT6aWcBR2mDPcnJHbGxwLlvktNUNwYkce2ZRrSgMaT6RSXqAIY6otF8da
XXntnRO3bOtQuXKX17gjVQ2JVSwrRNzDU/PsWAhEvH5539rgoqBxdH2WdNtJseSycO18oLi4LtWL
1f92xqjNVl6ldFOjGHKBguHKqhFMWOADw+SPL7d9snLXlnRK664f8HqS7q1iy8gPY9hcb1rzySp/
hUiRTpls1oG2lfG31IzdgGVxtrIjNXOtElaA/7BKKO/Lk9cU1WEA/nrDfRdUya4nVxy/bgCKAUtK
0tIuWlz02H4x75y1ba5xbarKUZmPwh0LE2Fzi+dXF8SO9SA+/FxMAatEE1l4ur6+BJo9z86T98ls
/VI2i5wSecqTNGRxBLhgwOyXdM3H6RbhPHOf2udzWUg5YfdUxp09/xDZgclvt326Ep171pDE5Tgj
Dq0NukFF2Ws7EbyCGrkXgWLslmjX85liVs04SGsesRSG8V45GwqOLrypXB+BbvsopoUXVnDG9I08
WYVHArp0EZKv/W3bX+WXcPE4DbbLEXkC/lFU34T8w4qn69+tWVSVVcL0Z7zsG0ijWMmw5Xke9tCx
7f3qtphB5ZKoMtteZIIDSyL8L5DAenD4isHqvlw5CyXpe5nlmPEWWj5z/pRWj/wmlk/UVp/7/LTV
heUQZ2omeDNq/m0/8iUNprPKzp3XPYppc33qNVtGJYpg2VynKQeOpx/6DS5LJ6AYb9uNKh8EW3gO
sF2Gq3Q3ZmHaw6isqrwJaY7ZUU6+PDfmWJ4TMkXzuMjszrXYShxo6eZEMdGcZKlrDDYCQZsZJ7IM
5qFq5jenyh3kRZx7v40Etx4mAaBBl8fFXVKaY+jMzbLxYz5vUmiRrGxdTaylIrissbDHGvkzZHa/
eCCmmepT7Mmoq76nQWZ/u74HNJtYxXLFjpOVFmhJTnnW/K5bvOxm5rMF2t/bmj+P7dM+TvqpqJlB
sMXmMgKoPqhJ85GKNdIq3dcrZ2Yik7r0rfOjh8ODykRqztr19sdt367Yd93SkngV3g8y62V+d2Ia
1N7bbU2fx/NpWmI2jbmdIDo0wBPc5D3UTOpQirVyqH9v2hfCdKqclO2SjX7ieSAvyXi7X2ryVuTN
GKaW+NaM6M4RUkZuld/jgeKZG868rQRYuHmT/5oHoEQy2pjBzPrv14d7nrELn6NmamOTOYB8+eLk
Axs7GVmEUtuwhpgLGGNW7j+aKEeFlNHWsruUObj+1N37CIrspouf2JgHFGqk0xoJm+6WpSLKrK7z
8wJMbEgWDfdumGyKkBzEh9ib+zhcywNqfBBVfFAMepWy9TgOFuMxEd/YmoCYZhlUvSRcEcmwGGh3
boy7nv9BqnwKQcW2sgS6FxIVSJbxrnZszhDeiIAF56d4GWahK4Jxa+MlmG+dFcyLZiAqqowOFILb
U4yE/PQO4fuBvQxNFtTWbYavosqKIa9HOsjyxMjvOP6O9GBgsDV+Tt0WUjkr2qlNCUMdxwmY38iK
ss2w5/dgDN92u3w3765bnMYxquwVU+/bqesCP7uMxwGPAEMfxmvOS7vOineRA554ErdDTPXX/sv3
1h7GPAbZwdoUX7xtsl2TrtIdxirAzB487uQCN9wusrb/4B1P5Wu1GTbdgxmgCClMjZVzSvOgq+LL
UC6RDdzAMSi49ELs5CdvbDbm4G/7pZmCGMBjy6vuetl/u75AGhsnio33zViUBsMzX01GazcXPg95
4q4RQOmGo14G6jz2PM7SP2mzH1i7bc5vfXXgcxkN8RDSpIH48JqInGYoKgKNO3EKeSKKBNxi72vQ
s51Zn2+aJRV9Ns6VBUl63DsG4y617m59LFCRZ8AtZq6x4O7lL48ENP5z/Xz9gzV2p+LOskL6feLh
ujHjATEXDPgQgKpYf1tYrZJXuFlJ4y4FDBIqoq6PAsvN9c/+l4q9dEIrJt0ihypljxNaNv4S5JUI
ecr+1pl1V1hVHSayDWJDhAB6PsuihlhdvBJwa3aqikDrZJL3gwv0ZWcWj70Y7GOekOrFQaH+jqCq
I6BcGHcyMWRUMzmuXN00obUKS7MLMDS0ExN4zhEihN7bLxC4grgVAG7HATSJj8el9L5en1zNaaXC
x5IxbqF26YkTBHP65MG25q99HM2xf1v7KoQMrxapnwhXIHdsBOkvI2+ihoWWfdtLpgod8xle7WyY
+Al3oW9QdkLaKc+Z2QW1I1B9m7hkDSamMR4VJiY71OXl5VC9D7MVMgdvpqUXOtNa8aSu+fP6fAq6
jbId+tR0sNVc82VOk1cINoQWKVeOXM1OVpFhLUjBIOCFZa5APBz0cRrGZDlY1Q/r7HVzbzunVuSY
xkp3Gq+rgsWcakIJVLmIE+39rTOZUdWuvfZoNqyKEsuXxe/qFNZh2jU0TS37rygqHqYxi6a5ebtu
FbrVUO7wDnG72bZtwK498884ewRLYaK02zDW0i26YShHrIASaAKdVnFqc0gXeUiH2N7W5NOxFmsY
VF0XyjlrE88iuMuJU2rI0FrqkLsCMMqDvYbi18ySChsbmrlgfguH36EDYZw494J6XjmsNF+vwsbM
0bHxOkzhBcvv8bj3JnODK+joshUvq7mTqaixbHIsOSfz+VBxAre8pyKa2gfK3cCr1vDpupNL5Zuo
B79vIIcjTvbO2zkRvyv38oAHkiiJ0pVxaExNRY5Bmn7s+rKt3pt4iMy0vTd5s3Jn0jWtnLsQv+x4
3MOK7aSqg3aZnuuBbK5bmC58/he/f3J4k2FmKJrD1FR+YG1PxWbai59+FnQbd7vPojikL9d70u1S
xZaJ54OpcMEEZTaif0G3BTeCwb3x3V/Fj9VGkhMrhquoyhp7iUeVkf8wmjWAvSYYUAFkEiJ27gRy
/ZOf0Hs87BVBUtn3Uz02eAJ5d/JsT2t/ra5OY3MqjIw3MWTCO0ucEIIG1Vs+zABCb0BIcNNKqDiy
wkIKoCbweXb+OprjdydNQurNK8GaZp1VHFklIWjhzWeDHpstY6fZsA7EbaLr366bmvP/n7arOYh2
EH6P1smPesgDhhc3u7cC2/y4rYPzsD51MEIpiJAWc+/lUK0fv5pjs7etkExr2XGNNavsEktbg2jK
xHHgUjOsp+F+ypyV4143Oc5/v923xipuRxPHvVV8THMNLnE80hrtskn6tfSU7vMVM24sEE/ZLvoA
MeRRjtXejr/dNvPKUVyetbSTGG5u7IuNPdTPtUn/lpXxwG0mVry0bnMqZzEn6VClVYuz2PvIvMiN
3ytvZWdebhrYn/9O/mSiqgDskojgO7kBbxmUJOie+/bKl1+ed6Aq/tt8GqMoSUrwr47yMU1eXHK4
PuuXI1LkG//bbrt0JPHjRoBvdblPmgY6PUkwNweLfiXpez9ZUbI2hMtHPVIy/+2KITvuTAUm3/Rt
Y9tx9uhI41suz3JlNH5GrLcypst24KmUEeCtWnyS4aiJTcB/ZA+1a5BEnubh9/U50w3kvEaffERT
g5F1Qd4N8CgLhapbz3kQFgnibiPWnmF1u0kx5VQwxzMKLIuZ7cu0DmISeumP65+vmx7FhAGRKSsw
vYuTNT539WsyTUECKQO+JhOjefvzVAGjAbfXISPoYN65O7ptd0VIN0O4hE7YhGKz9vSnMwnFmME4
3TkLqat3mRnfK4McMw+AjutzpGlbxXr5SQftrebspU33YDQT5FSM8vm2tlVTJi2YGAesLcC+JfAV
frFJAL3eX29ds3NUjBdhcwlRmVycePHXy37mWQyxyW5lWnSNKyZMfZHbcV9i59f1yXWTbU/8vxDf
+nbbt5+7/WRYclqYoL0UJ0F+kT80EyhU3d7WtGKzEMPN0wFMfKep6p7NxHlmc3tXzvFNMZWnQrms
ziYsyVx+agUs9UP6WQQQzfVP1+1FxV6twXO7GM/cJxvcByjitaW5gpbXODJPOXKJ6S+CN5iU2PrC
iuVN9mkSVZPzvSmKektrtnYD07gcVZho6L3OAzKWo4KxzwMSD4HJ+kerq79YEM+7Pk2aPlRwl5VV
YM410EfWGRaEb5vAzMtztfPWsqs1ANblaljPU0FeDs2zpRoWCZICFnkT3w2us838OeBZFphieHRp
9xijQGMW3coqaYxOVStKkTKrUxPHjWjpWwIm/JFBvvImyXEMSDFpm3qu7AVsrvG+NHRn1yvP0Lqv
Vmy56eYp7mcELNU80aApwc7CBBdAg/K1NJlm+zLFpv/RFyw5Pt10aOhBS6ROwtImQY3Ivf17265S
DuIxrVPAKypclhYQNyVFGjhsKMNhqkKT3AZA8v4Hsm87heG5ODArx9j2EoTrrfdMk+zxtjEoZg58
fWaZM8y8iMegKJ6J7Pd9Fmbu2mOgxkMx5SQGK2zaDxBTPtHl0TS+IhF2/cM17aqQsjJpBR9rLHBs
j4+V+coW5/V6yxpnoSLK8h6qA1OCGc+md+KGvPOD3gNgfCUC1UTVKqKsNEG4bbXYNa0Xt0Exv9Rg
ljaF2IGHNGAJLq1kAM7F6266dHuuYsRT3DTdEHOsMJRixyb/YqJ6qDHXSKt166DYMgQXJ+o1iCma
+GRMP63y6foqaAxYBZcVZlYXbkHk+1z85eRxKE5MvPB453RrXLznmOp/c1aeijGbheESDgjryWjL
TTW9JjSq0h+xaMN6eQCY8Po4dLtJOaHZJGnHzjGX8GqGlushWDxZ3ePKM+4SPpOv1/vRzZdiyLON
QkZ/FuKUdyN6sH/PcfuaUe/HvIC4TvS7693ohqOYsxjjZTIple8JMcPeD8eKBJb/vGrWmqNBxZOh
hDeteJHB+Dq3CbvUlGE+eSKqkmRYGYJmpqgSY1tTyfomg0FQ5ykrAg8i3nXxJZ2iqR9W4g3dKM5d
fwpW/YYI6rYGRzVsizdrEVIb7+7uWn2DrnnFpLuiykyP+vw09TTKBN80ptwwiHVdX2PdBCkmbU9x
SgWN+YkDVWDTbVq9Eudpih+FXPFJml2k4svmtBqhXo0BEFROJFP6bU7objGHhwE6CtcH8S8L8T/m
TWz1Yd8ukX3K+tG/d6S/lQ4JoKe04SyDiMkf3kFHIXXD1jK2NtCFbpu/9Va1mya6cfk9vs7B+zNK
TwcgR+iwYqKXA0R8kjKxmZFYZCpmjkxGdgTde5D4kI+I0w1KhwAyoyEjzs7toLmRrDwNXUYLoUsl
DjJJR+3MLeP70fYAX56dIeiqNDQskgQZ882AmeUe1edLNDbpQwmYUl0mP0yCSs2VdTg7oEvroERJ
S3KWNCiL+L4CLdIdXjSPIxu/CNZ6G0A7iyCDBnFgjtNJ+HkTOmP20CKhsTZ+Xe+K++0WMSYzd5t7
IsBLj1iwgJYNNx4s+xtoD76awgsGlFyCbTUgzkp4q11nxRcnHkDRMo/pU9wmxxJsa7Zb7CFEGVnE
+I7c6L6e2D2rfw/jsGJQ2nVW/PKEV4NyIjF5ajfd/RkV1u2nr9CQ3TY7AGperq/lxbOe2GryAewo
GfyCK5+LOUmabTPHJt2TuGNrnEgXj2R0oLjmHNvO7H1MHMn5dgIbZFYnm1mkQZ8LEJzN9/ZQrSzS
RReErhQXzVtSkLIv5Tt33lL/bSnvDAtM82vyDv/QExe2vVrWbraM0RlSOkeacFCB1/l0b9ZVGhAo
pEEUtzqUM/uznIXIB7N4Skv2Yrf5XeH2fSQpf5sSdrKNIQtEPj4Ywsb25GURYJkDsLz/qIzJ3Z5J
h3nZoxok2aX1wEOX8u+WAAMlKHc5qm+7NbzL2UFdGoziuJgvhzFpqHNMjSwgoHJ0/Z/uqibdPyTL
peYVJ8Xoko+tH5Pj4C1jaJcOHgXHzDxk47iravOY5tmpdAQLh8q/86m4L3JZAplr+KGE2ndY91b7
3XZ5Gwwks7a1XbkB5C4O5Tg8u55LAplbfgSIWXXH09kOM39cgg6+EWH2JIMqQcBNbB8pqbPIykJe
r5vLvyz7pXEprq/ns809CGcdiZvv8lF2m57wA0RieRCb3rHpYxuh2pwHAgkTVBF+sRJ6bLn86Myh
DLJx/lvExQeLrYCSRu7gFvF5xrhCmq1bVMU15nNL3UwS5yghJb8s+Z7LNKqtcXd99LrmFSdY8IL0
Ve6yY+ouX1oPeeOldN6cyX273r7OVygebxQey63RGo4jkd+Hkked221ky14Jo6+FaWypt8bdcXko
lpq/SZPeoW1lNSKwK04CNjvtVnZtHWWW560EXRevhcRSkziudD1m0XY8yukjt/f99LUdjkt2sI37
2f0i65U9eXZv/7slLTWnM7d4YZ5TbzpO5Lc/fKdpFsrlMfk11cX2+rroJksJTutmSaG7K6ejbb0Z
PTJ0AjqTv25r+9znp7i6NdwlSWNrOub1S8eMwG6ixb/pIRIroHgh35wn0bEJ+J56LAJ/oc3GbszQ
ku4TDro1Qh7dAig+oRK99MCHAVcq04fEWQKem1HTpX/cGGIFco26VrcKinEvJbIUDig3j7PTHyCD
vJPgAHd5urLIl09PS03jgDs4rryC0KPsAFwyOHIgcgK5ZhW2WT6sBW/nObm0WRUT7zNQh1RWtiCG
CvvNEgFV+m6EJMiXcI7OCJ010gRN+GT9T06nogh/54EebVs+iBn6QvOR9/MJ4Wgk6yqs/SFq2RRZ
Fkgz2myfi3ZzfUtfBiAROIz/7mlpOgStT+6x4s2vweyTHaXFYWqHMZQsO8TEvEdYcsCJ0AV+bjVg
fVnTudIEqpaaEIrbyW8Y8eCj/fq3GJuP0TSGXe81bxnkloKcW2YEQc8mrJDSD9N2VeBO4+1UHgCI
yaSZEVN6XAz3q+vPEQSBNwzkykXmf1vMbscoqukhSnZ9ki8HrtBL/+8cW52QM1BAyxHMM3cDcLRi
vAkViuVTvEZvjxmbTLM/Fmf0LNR9fD/kZH/bdyvOQgwOT5fC6o/5UP4lcfs39ldOT41/8BT/wHvA
Dzph98fB/U2bDlwnm2VNn1K7rZSjfxg8JA6ccTqyYS4R+zYbXDejrs63WdlvbHK2ozEC0n0z+lV0
faouhwOWmkYqMideiMRUuY3/M2fvSWPfx50fgREuXEb/MIu1mkTd8P4nm+QVoO9xMbxpTrdxVm8K
2ZxknW8qSPnSiYVsSaOSti8jXq9uGp2aWrKcjtGRDDib2ic6PPSdGcTyRfZ3xfh7aW/bE2oyyY5B
ASjyhTwZ1r1lb8bkG11jV9BsNzWTBBXuKptmtzty+mOU95DWCJy1ooZ/GnMXjgmVN0CONK2giDDx
oMllMJYTeGmG5mgXf0jH7nrUZxjFRjgHy3xJ7Rcn/Zl25cYz83AxdyKrwwzSGzwsDSusxo9ujdBS
c9CrGSjfkCyX1CVP9hz4Zh3wJlyIs8HTjuP9ub4rdF0o7gEA+q5t5747ZqnNwXyVQCh3dqxxm0sm
HloxpiHPvLW3JI3PVjNR1B0JEvx2eyQ7iOVuh72zWzYdOC6vD0a3RRSnkSGXM5a2uRybpNzxuQ9N
d/jleWtIaN1cKbGEzd16cO2mh/jXpi4PA3YglW+iKzagRb5pBGpKymX5kA1L3R9Z8WWxw5o/Ge6K
/V+uyCWWmpRKqwZg6ASfb5/Kgxu+tye+SUKI4b3cPWQRj9bSdZpVULNTCEpjknfoh1YvNT9UZRKU
xtP1+dFFWWoqqmtIb86u0x+byPjy75HqKF4bPFINJz9aAxNrQlOV+qB0zGRwXQ9itqRCTUAYJ3nA
5we3fV0Zha4D5cSvp7QUqD3ojzGkvP1lW3R50ICxpIl/J22yXwDJYgCsN4CoENDvyvbQJAS5kjhw
sqiZf1z/DE1Io2avEuhfJI5F+qPXbY35S9ysIAq0O02JDLrFr4Xs+v7o76kF3LeThzB3cGP74ZTu
l79OCEGbYA0br9tvitUPJK4LVo79MZHHftjgcSPjtx1nKv8B5FmSxK4REYzJAUp5Q/MzWePR00y+
mqXyeY9HDRMbeeJPPPner1UwXYbHEUvNTYGfYfTpiM3rLB1oL8rj6D4YkC5b5jnoZrLvZnnqxMHp
09Bv/qTjWzwtKy5GN6az4/x0t7ZMy49F5cD/TvbOBAf9DL2x63tVs8j0bEmfmu6WGLKkFHuVNPfI
sIjslMW7601rjJGeu/zU9GwCLt3Nuf8UZwsU0mgaQRV268YMdePQ072tE8XiUeTHWibn6Wj0ZhL0
i9XsStF8qQeb/LXyJPl1vRvdNDn/HUtKe7sQJjasTbacPsfVV7qseAtdzKoSD7ijX2T/x9l37cit
M90+kQBFirqV1LkneoLtG8HetqlIJYoKT/+v9sYB5uMetg76toEmxVDFYnHVWn3lTqdlLnZgpgv7
7t5GSFJfyvHabNtzzNxy7Ee+vW0wimGPSIAXkGJrT27J87PlNT9Tg7FNSfkYX+/hL8P2J3GfykfQ
FYM1AgbSn9gFH1zSod4krE7ekQh2j7U/VGXYJPySCC8naJ7lTRrODgmOKYq5grAaqjocyNLNCAAh
E88n0WyEFQCMmuRtTBM6Rh0d7MjObP/L9U/WrLDKFT51dtHk0I88VdSMjcr4ykvrlAVkxRg0zavV
XgGruJ3l43ISTfWW1/UXmfmv1bS2pBoPofIzmItMSmyh5mRkk7f1u2Leppm5xp6rCS9VUgaZjaS2
aNGe5qkbXgfZ0a3nzeUrlJ6Ts2F7zRtpSR9xlgSbzhDmWnJXNyrF781mXgamQcUpM4KNUcqXlt/E
qeVaKlXDgtdWi1HE5wn/hdfuMEhvgZSiYcXruTPg/o6Dhu3uGaxUmdxn3cq7mO78V4V/cq8Wiy+9
7rRMztxEhIBUHcKKgTnddT73x7AB4+7RLaWzEXWbngYHQpuRXdltE48LaSE7IckhID7fNgjfX0q6
tL+vm4/mQcVSKw7roK5QzT+L0xgFD+njEvPYp9v2+4VJZRzDNg52aRXmG/sddY7iLrtN/8K11FJE
G36RuT3ClPmY7Ky43S1VyM7ztgvr+ELdchO7KvpRTspqtJfJgwb2yff3RnUwkk3brwR2mpPy73p/
OCltAgFh6djLqSb1SVp9aEl5WCz62GfWinu7mMwnDlkFGzhTXgS9hdSpz1nkmwDaQnPS/Fa2W9N6
vb4FdKNQzkg8qnOT9giQfIjxLM0+MDwQN238tQI4XftK9GszyYNK4AxGUddkvhR4epu2yxqXoq51
5VCchD1Jx3MRYyXeOy86Hhol22eJcW5blLVenyLdKig33WGw6gCqF/MJrHjPk/M7WfAybOQnM6dg
8Fgj9dblrVVylTQTbpcMPpzbdxlDeG8HCi1UI1qbbpdEa+QBmrGovCoerQKcODD4yp7jzvrSeQ9D
YW8gmErLFYenOTRVJhXDsrqBJkN9sk25r4oxmvBqnI1/ri+GZsVdZTFy4LJdj6f1iRXNe5o4oRdk
+yYvX7JyDQOuu1arBCr1NAq/y3CB6vszP0BjbmNEhRVL3D0PcE/vdHN9LJqZUtlU5JRnQBnm9cn0
xLYbgnjs+bO5luvWta6cwzQvO4KniPY08PuqxlNrNyLU3l7/dN1uVYlVugr372JA6+mhOYCRdksu
8yM3zgaor5tk5l1LpVcpmVuYPMErRpf3Dy5Ptpb0955f/EnrfmMuazOlMQpHuY4ghkSiFsq4pyB4
YCguIz+8GkCRAQKwkFW/PmG6PhQ/WyRjUvV9L05l03wZkOwAng7p/CKuGjPipVwhB9EtuuJu24yO
fcay4WQA8uX2P4MRcfF0W0ZRpY3rGQNrSuMKpEheGQur4HcarJiCJmj8DycL8/y0SyY8ErpOGS4V
sISmIOXK5GtmRWVkaVw7a5MeDoLm7zLbEr8IhzXN7M+r+l1L5WPhiKA8mcBv95vcjrtDg8RxEV/y
uZeMeMQiWe6EG64debqxKGadFjLzJoLNOslT5z3b4q7Inq/vUY1vVcW6SDsllVf1ePJBPXaXfXP7
ciNJNHhryVD6eTyjUrLwBBrC+WItgLBIcLiRMWoR6i683mdy2homOZdJuhKeaXaUyscCCbN2bgP0
VTnzqTPrt3mudtfnSWPLKh9LN1QMArBWe4ImWFwn930Cngt/2TsUaLE1qi3dYiiWHGTM6Lg7Yc82
7I1MBQKNpaDDzjZt+qfJ+rVQXHNNtJUQauAFmI8qtz/J5iWwHxfZhw3UniwLYJn9MrywYWVBNIuv
gh1LXlReU2NBFjI8+QPdiDY5CGv82pX9Ada/dVO+gsTSrL0KexxGIVvPwRtyM50Ev7fWGGx0Q1Bs
r7Vst57tDoY3znh8uqSKOb032a90cWM/Jyt+VrP0KtTRGU05dZW3nCSOnzENvtrcP4JaHriffI1k
Q5cZNS/+5cP1xbJE4bABY3F39X7ZZnvr1J3EcYjNWO6MVSSIZnupFAxlbXeL0aIb85gc+12xc3bu
tjyuVeDqYjVTOVd70naJQIHjScR1FbO9swd2E7yzHQLni9jRmtaF7hqv6vl0LmOpWWIgIh43Vnxo
IxRR7LO/ldb33W5dVkm3eRWDXJoFcwZVQCQCnqz618xXdpXGa6nSPlVtiZpc2m37LGqdr0gjhlkL
2SznNBQrsb8mLDRVZF9izzVJbCyHu1vOlzMQ1SxHY9dFWbzG+fq5dZgqsI+7EJTkdjKfAnZqsodl
eO2H0Gc31YKgKlexcdvKqgzRwnDK3ecUp6z5LVlTcfib3fjvfd5UWRkmZjZz3WAJyF3+4mz7sIyL
3YWzVoADaNmACz0SKNoPXq6fU5o9a6rkDEjWmiPlQgJmfCeHe7w4R2MLxt9k70Hpyn8MwLEndp0N
dz/vmfHDvDDQNq8rvX9u+qaK/5uLpAl4NsiTveu20CI7ZvfVMzguNlDpxJiLyH1Y/rg1Mj7z3npc
6fRi959NseIPrKqo8nJEpwSKZHl6T0gT4t01G08IjSMneMyh88gfyuHBwCmXkzXZys+tFqwa/+tO
M9Hg6o6a5JNI7prpLJ3t9QF9brWmCgwEDWTG2xZLaCC5Ll7bZTcPTz197ZeVoO/zeNJURXwMiFDM
JMGEWey5gICG2BnmisfROGdTRQEKv5gMQNPkid4tW2+7gJi231YHBmqK/w+s4eensqkC/mae4flu
glV5X5atvZGxGwHYuCl2Pt7z/yXCgHpo2O38+PqaaKZMRfnxCnS+ZYop6ysg5JMtxZOHLf9cb1yz
kVQkXz83bSpHYJVH51vFH9JlJcWtsUYVspfVBXeLCRvJ3bF9vxN7b3dJLa3lMrRrfRnPh3iianKr
bGtMSnnG+XhGNHwvI/7Di5pdGa1JDuoGoVj3sIwQdYPaC6KJ7lAcxX7cuuBp9g/X514TFJkqii8z
7STN+hnt79zdFPvb/CF/93Y0tJGVZvHaZOmGoRzxM5PCqgvMlbtLdpdTstkYu/Vh6LaQkiPr3Lph
bYDmHefs88dljfdN066K06OgYCXZjK1pI9Iy8Xi7FjVcnOQnTltF47lF0uWBBwv+V/K33XWnDI8B
1ubyFDCtiL3oYpP/wPEc7lmtwOfzsx314SWAYztvd8lYrRGO6TaQistrwLoXmMXFXdv/T/UrIufm
5H83duWGbd2VPM/fa+xnU6aE76z12RAEI9ai/qc0IgL1667b1OYL80kIgYQp2EE/i7aPTt+Gbk+3
E/gIUMizcaZ/8uJLZewb8QzgAJSI8LMIx+zcJitnlmZ7q0i9uizqjA6LPAXoOwdPePNSA8yJpILh
l1A72jHj63WD1ZyOvuIPAPUXjiDY6dwxwKs3hB75mjb/ZDxK25W7pHbbKCd7Jyer7NqLQz42Bzcq
42lvHuoDPbHVS5LOsBR/kCbBMouLWxuTe3f8sipwpzkZVa6IFBy4JBgRKnewWM95S6wTpBjiJU/w
Or+Z/TViUc2Cq0C9Dhqk/96N5LY7DDu5H7b9YR3JqGv+MrwPR8s086U2eDmdXMOsCOAVvrkDKgX6
GQuqbMZKMA/kRXSJWjsPoNFOh5WNrEF5mCp6zyOU2V2LhZn5L2rtIaYYFgYcagxmgDtZ7oMU6j9P
1/eyJqpQwXy5oB5oBrDPZPtE8dBXpbtxjRdX17biLfLS51KaGAfQHL7/1CfHgaw5b03ErRJLjAbU
hPwKbU9bZ9se822z977/61aTaDg6K5G9xkZUfN40Mcg1zuhmcau4IPZmntYe+HSzo1h4LvKaLKLG
nQH45WBrA4+3phmkC4uIYtpG0LUlQKxY1SBk+wH0bEUkPOh8/KvFvHYp1vajnPkl4QQiHLY8saqr
H1ILJHbGZGxBCyDDxmjZozWBtWdq+FPWZO+pJIBcgRN742eLWMKbdrCK4nOMoDbr3ET0ZKCiNDbq
t36tGkGzRCqOjwAJjIsEphF8enPck4puIIxTh35Q5JvrX6+BP5mecvPvzcz3KoJtILfkadm60XzH
z/PGjciRRPWOxPO2yMKUhE60fJ/f124TuqVT0XxAf/QW8uEwTrYl1T1DsZwBNq2CnoZqCWVvR5Xc
mV4BGtyHfo1X0dYcnSrQTyaFDNIeAYS59BuWk9AN2u+svS97OwQMBfyUNGzS/sEQbejZQSiQKlqS
OPPMMJ+2FPVbmdFsJmiAWnR6MH0Zdw704mRI/Tw0251vvef8y2T18fXl0ewAVZigboMx7XKUTAeV
vWFuvTW6bNNwc6V5jXtRFQgufHW+gPTiCbkrUA83bH/9s8nnoa36ZjZVfurPKBw/zdaO5btODqGc
Quau2ZxuGS/j+XA2mnkNsFXpIiUNGSdTyJ1l51tJk9+lY8eOsay9X2qKQkxV0KnhidnKibmnHFQM
Ye1bf8REjbD0gFEYegSdtQ0qU88he7cb/iyV+McPhB86OXBaAPqM8ezif1kvqjhD0Y2R1OS+y1F5
OFjOHW0cDhzUlB1L4t1G4WCqEE2jazLCmnxExtaM7B894n37QB6sCGIrr8636+ur2Zae4t9NAJcH
WjjylJn7lp99dtf2KzG+5mXRVPGYEHn0Cr/FAOan5EkcLtye3SnZkzC9d7fgXlnVb9JsfhWICFrM
mvQMh4db7M1pJ5fd9cnRbE4VgrhYGbyGg5LyfoHyWZx0Dz4kNhMRpsEat45m/lVtKM8RmbCBMgEO
F7VKBegAPN/uQrLKbqTr4GLYHwzMqJw+awQ6KOSrOx275i1xV6ZHF16qsMM5LR3S5Gjb3clztUkO
1s7eEiQayuj6Aui2kAo+rJqqZskEt+aF2T0mPdk12+lEXpI2HmJrkx/hjlYs4S+m7pMrqQpgsluj
s9IFfS0Py3bekAjZuIhEeWxEydZ9oDi/wmK79g6uuRSoSKZyEOXi2PV4sr3AvZMOXjMaMk9A9ePO
C59yrpJleLImp4sRg9lrS3ax688Gqdh76pslQ0UPlqyJkl21qXYzBNuBtYCgWrJZy3NpTg0V5TQy
py7GFr1AYxdcOhDdCUK73/NszbVoMi4qxElQVxrjiA7yw0UXTp7Sn9bO3NpIxXsH9n5992nMX8U3
kSTzpWHg7CP0S9bdT37MIUfGH6z09/UONH5LlY0iblrYYJCHh+8OaYIX7JV7n8bmVXDTBGWV1nUH
gPuT7kef5Q/CLN4r1j9f/2xdlkjFNfkp7wEe7caT9UXG3tc0uuSiQBwBYqO/unxkc70j3TiU4KCu
LZmmLSTnzDYSwx+Hbb3h6XrTn64tpWo4AHBFarILA+wlPjS8u3ziYN46GlMs+vqW+wT6uGzeD64X
T9TdQgIQyy38IUgffH5y16oXP50ZNK2YMdLIrdlzfL7rpM9TURyGOn8czIWtfLpuepTrGIgbIKNs
u2h/qkI3ffP5/VJloYtXnOqmSz2l6qkd+JnIhhZ91Oxunu4IGMjSYSVZ+mnmCG0rKZcCxFGBDfoj
SDNMj0XgHxbp7ix/uR9lGiWgvbDyZqWrT40YXV2m8MMqiyZhZu077K7KmtM0TpsuTW4JvtG0cnY7
Oe0YWzBDFq0ebbz8WeB6FQu8trdGwK77+ssG+/D1UyaYsKi8MO/x6WjzBLlYvASunN+fngMYgGLA
s8M7Y6Em1reraCwK730QySm3GrDxuPmaWIDGGNSD20SOq657jMER5nGplx1Yl08jIyvAH13zihnX
U1d0Rgn6Q2MWEWO/O1b/mpbi63VHpGtdseTS8D1vaZ36O67uISFGDDxe2C1r107d+iqGPPrAOyaN
hY+vpn1QOxtZ/7z+4ZqW1SO4BBdOZ4sZVOMlDgHP2WV8DdOlmRP14EW9Sd+ZFraNw+TOoea97/Qi
7IW9Vluk60Cx2YqB+b4l+HakY7Y5M8ParZ6Kdu19TNe8ardgoyh5P7E7LtI4tUH2jTs/h3TObTN/
6faDzY6m1eARUbC7wF0epp4dGPl9W8uKvfpW2vTCgi+jHdy+8GPDX0sT6bbLJf364aPBGNd5vLfZ
HalOHjlaa4/0urlWrJOiAtb3bLSbufJISBCmE98XvI6vz8jn2S2Q9Sv2GeSE0Vqi/QbysC/BNt+C
ceglq0P2KHd8V684Gc2B+x8AMaWDLAt0A2nVuxaZCAsxG6goh0PLnU3O1kpvP38OolTFEoNOVw6s
gW21howQ3IapHxyZ/eSxc+nMsbBZXE3OURQHL1sZm2bpVYTxTMyMVWTEroI4Zrs4kTGuVeJqVv9v
dvDDrpoGBjUFE/TDKHIJvRSlRUUY5Dd+t2LGbcMyu7u4IXiLZ5TX/ZKl9Xx9W+m++/L7h+8WtAd7
hhiwa8vyDmXpkZ8Xb9QZt9eb18345fcPzc8Wyy51nzA24WxnG2K9ZbliELovV+zYgHhgYYEu6G7m
9wO036YHcqPb/5u6+/DVbZI0hQRc+C4bkmdidveiLB8rOW2uT4rGxFSkcN7XeIMx5/p7229d+kaW
A2THwCT6UphrQH1NvKPW8xIBrgxnQPlWSd0og9iDIeKO77jzftMQ1IJe5HfbpBrhn+EpXtJ6uKfg
OaxnKEqXC9+nTbm73o9mkdW6SrMYeMJaLPK4ODtq8Xgo6gfbXclsahbiL7zwwzrPo7GUDUz3ruZL
EZagwU5t+8g8aGC16TZN16CQGitQiyeTIPeyuaHGWZimG45ItoSt9c9tM6QYsGssTCYexlCM1oPl
/yLB9NUd1nhvdfOv2G+WW50pGEdsVUPlIWOsCKF/BS7q3JrD2wag2LFjlLgkmS04w43skS7dNkmd
nbfML7c1rxzLInfLrB/gOz35BUonzLkgzX7f1rZyJHcm6cDYBD8RLDkLveWPmSKJJf01CQONFf9N
d37Yn80kLM/PZP3dp3tDPDbTFBXlkw9y1uvfr9n/aiWB4+PYbR2srriQeowhBw3WTDasjUVV3diH
cgEe00xmaVogbBHevm3bo1HSAyheD10SACd7o6yKeRnih6ki7Yga1jHFDTWATCc3+APKlECfPbIx
Ih0lD964Rlmhseb/VBWUYO/1fTzNBhPZgML8cRiSzfUF0ZibWksAN5EnS5AjJsryHPDa1IuQH5hi
OwnWPKru6xWLtqQ9zsSocCLn/SlfwKFTifj61+uaViyZmwXMd8LEiD7Ysqn7VifNCmhBt1MVK/Yt
7FMrB+Usn7tN09j7qkr/mco0MhN5P1prOJVPc+GUmopBVw4zliGwjHOdd2HS8iY0ausNuYPYaOXL
JNlxyZxvhsvWmER1U6bcig2kp61iXIzzOD0t/fIy2/LHLYvhqwUEZdn2XhC4xtlOyl0y4ikhaVeC
us8Xw1cLBxyoBBcFnYFNGJujlU1fi3pOorEozI1N5bOw7bUw5nN78NUaAjBTW8BYmfV3yu/dAvUo
c4iTZ8UzXTzQf14gqK8WEfilDx1zA3NviXIDmRt7/oodBfqVORrScLmJewDdXMb2wTMVuVO5rZiM
M0TatwXY4/2XgZYhcX4144rb+Pyc8NUCAcZdQ7bLYJzNwn4tFnqEbPGD1/yQfr3yzvH5PvUDxbSp
9Azmtehh6ueooumRVuXKbtJ9vGLalExd0jjCOBuZiXvmW5UDoF9tO2fl03XtKzZdT5kV2K4Hd91g
YTt41bMD0RNR3HQ5gzLF/64vD+yl83pinHPJNx5t90BXRddt+PNXR+i2XfzUh71TD/6UJUJii3o5
wFog2osXSfNw5sZ7n6fWbqLwgXjetsIGl6HNYJUlaq2H8TSaA+rPBhBJerlbrFiMZhf8p0CgMpcW
T/TGmWYm8KdZPm2W1lqjudbYo1oNQJNptKADaZwz6caNt2xcRp/4SE9IzW/NYtz2y9o5q9kTam2A
Z/aOU6ewyYEB71q5TR9mnSw2k+sEIQm8lZdcjaOkiumDZB4qiOJil/zRoAdvhF4EmBYm+zhTEl/f
IxoX+R+aXwvrkQp4sX6QX1zDi5Df+CaTNb1S3Uwphu+1VUHzi/XYuEUODjlBKCbKs3rLW7G9PgLd
uisOIOnbap4nHCdDUfmRKc0t9bGBQR/UjUFEK+u9KvuVvnSzpTiD3hg5RP4QYE2l9Q7mHOCvrKgq
zd31oehmS/EFaWtAdhUU/+fJOI4Wjez50ex2KUlXFltjgGrhgBkkPZSPHeOc8gB13x7/VrVrCXpN
gtFXiwccEBh5Lmnx8WAdO2at2cUthDaPVpO23whQR3ctTreILSPAqJT/DooqACJ+DnYGcoa3uRi1
tsAL6qkPJjiBmZX3jEGYzPJXFkdjjWpJgUiogZgITbvEeIOqRhGisD1klhP1ZvIugIm+cQyK2Ve5
mQyGhEkac4I7p/1Q1bdOz2VjfDwQnKUehx5jMErPOnagED0YLkfUcn3/6vaXYu2ysycGpiFEdkFj
hFMwm5uMebc9wvkqT29vcgPVTfAlI+0jN+8OoJoBnV39JeiNP9cHoFtjxb6FHVikm0bkvcrpd2FV
x7TLTuCu/NnhMuiisPl6N58Djihue/+7DtAIS3OBs+Mscg750TmkFYEuUHtIZEGiNrMhBP/TSoDi
ZEjyXe9U47vU4oB8zrqKJeiT2KmHWpD2qVtEdm9Nube53oPGfalcvnL05TRfLnC1N1WgAaR7f1o2
RlN6u6xdg8zoOrks3YctPGWydwnDHQsvjofO3c+5CThC1PQrz+C6abr0+6F9kXlD0y8Qu+3rf4Lm
0C0gwS3frk+Qxj5UCl+WiAXMhblx9o1UHtoG+kZslTFU1/jl9w8fnlggRwSFL45aMeVPC7GKyGfL
2hO+rnXFtBuIPfnBjFPWLgDND2QSAOhAxY2egyiHeC2tRuZDYZxByHcsE/eY3oRNgtSvYtJgK8eL
+oirv8UQrvVvmSx+Xl9N3U5UjFiCeXQEzyaUPMHVRs3DbEPjSRzz6ZZKUeqrMH7h2LIWY5KcHUCK
XcM4/lVcc8R2BFDXXp6yjnzJ5BLfNBoV2Z9YRjvMFL1lLULMZDdC74GgPnyN9kBjVyqqvwSECOji
JTnPDlRPhy95Q+4Y/X394zW7U4Xu183AG4Lsy9nNxTfZiX+SwFg503Tfffn9g1n5Se8sKYHNwu9s
vMY52p71a3GGr9e/XLOJPMVqR0jMkjarEOPT6stsulDzArt9OdivNoF23/VONMeaChITdiZ5UsK6
cib7Q82MnVUUP5zc7yJQ+Z8aKEJe70i3DooZO1wObZXj/LSEE8RTVYqHNLVvvKuoYLHOvahVZfBw
JgHl3xKk5Q51h78p6PtXvl9zl1CR3h5mY/RampxbN7mXudx6DXkSlJwDz//mTXuR3HjMqKCxfm49
Jt0A5uBnwSYFiiNENps+EIJb3vXF0OxcFTtG6mRkGZ+Tc8nqbTD/MYf2vrPX9H81e0qFi5UTn6Xo
M1zmnfo0s685tBPjZjFAwwnIhQSf1PVRaB76fRU8VhHpkgkoqLPrjnE//aisU2vSCO+3OJgzSEtB
0+ctHZ+CZO39VtulYvN52efgorPc89I53+lix6z5UvdmxFCLU1c0Ivawa4gM2+Vt5sXKQHUTqniC
ALRfbZ237tkF6R1qyMK8nTa8KzY9uQsGf3t9OjU7XMWYNS5eQ5NlRC/CjUf7O53mDZLTsbcModvx
qOXTii3pxqP4gtrMFgsFN8l5MdMqosZ70SB9Bgxa2AXL+VaxJ+qrRJeezeeRGrY8CzcPcy6jTD5L
MGvWrzbI90SNpK/xkye/rk+gxmH/BxLuWuC2tuAicukO4eS1J5TE3qdkeCjyZOXk1/ShQtJ45QZz
4bg4i8f6bcmywzJZh8aff7bzGo+Sxjmo0LS+nEvX63Gs0YuEo/8sM/ne9GuaJ5c9+0luXAWEp75I
8pnX8KP9P0DX7SBmt7J/dd99mbIPxzEURDhsoknO3cgPZXDMaHVvOO1tLlMFhFOrrJolhaowxF+3
lVUcimLbEr7Sum5WLr9/+Hbb6zhqM5IAmSrju9v4P/zb3hR9tSivAGs4ITZcPZjFn3KvBLe7+Xx9
v+smXDFjO7UNG8jC5DwRPm7mvH+qRA6VOmeV7EM3LUqE3hTZ0InLC0cTuNky76UTNGC3n+hgTK95
l4HTOU7nCnQ4oCGdi58EOBGr3GZziSpNkC8MFfSsG4OZEcUNCKrnZZMu5ZccTz19twL10M2CEuub
ZTUPNSuTs7D7kIMbfnZLyJOsveN9/nDoq2A2pzFRkJdRDxdDEYPSE5faePT7B05jIh5tLjeVXa2c
M5oTQEWxLaxLUDJg53c07+8uOfjaSn/VhCCX6Ub1mL2w7MaUg4pqa8ehcjuIhX0fRX5sl6Mn5lOR
rGTH/9JhfuJkVJrMBNqGWVWgTtG3CEi/jzkKdHxETxbxw9x4KJMjS624Bv90Pb8K/0eGgt5Fpqjk
HfdFhS3ctLhWsbA0u8jn+8BFWRQlm6Asts40gMZieq/Hm7gqqa9SbvZuPdlZEXjnwgKx7RRngoZl
/2fifzxjDeOp20WKf6HjvFjOZLrnevzud9V+cZcNrZwoNRZcfe9n+zXI1uQdP6/SxoCUhAAIsYhJ
Tcc7i4FHgxAh4ZByGa17Tl/hl9OUbPIe0E+nFBvbAFtECjLW1oZ00FPPMNNjcpisPdSqQ7xbnbz8
53V3pUtDq+C7EgKL3sxt7zzMPKb9zyFdIl48WYhx5FhCaIbHZS72dgkW5gnMezT/Z6Xniy/4bD8q
fmyxTA/FviK/M8psV7pG1AV26NsT6Gg3lKDoymx4OIEDnyOMvN6nJsZScXp5E5TOOBjuuTEhIW7u
CgcCAlnUMTdeVtlLNJ2oYL3EHZPRaubu3CdBF2YVyw7O6LqHCZXfIZBp3i5orW4l9NG9WaqQPbyl
4cV+lAnGM4S06eK6yUKRLCGQdlsxjMcR8URadxAi9LaD/8yn7r6r6a7i5LYQQ4X1EZIWQWE7yVnO
uO23mR8aCa6bU/D7+qJpzhIVzgfuB9mgJhJeMb0L+L6p70v3/bamL11+iDBE1Qwy7Us0Xe1t672r
N6ZY+WrNsfF3vT40PY7UEpyPyHbJ8WzVyaGA1Asz5Rai5O+W28cjsfa3jUJxLT4JEpbRpv4elNsO
DgJ+IiEv19vWDUMJZ6ZlkQPlAFovUNKQFR5wxqfW/g3Vzung2F+ud6JxxH/vlR/myrNRZjPbE9Dc
5e8qs0PC9tT+p3T3NJchHrySbE2zU7eXlLiEeaVnJI7H0dMY9WLclG2zHdmwEvboHipUiJ87tMyq
G59/n0AoVJ+toA/N9G1OX63qMU1/eVNMmpVJ06yMShZcMDH4RglfVhjdybNDr+kAVBi+NvLVLCKH
uyuAC10/Fzf3YXFcy6DJSHz3bI11jGcXJ/3WEHMrvK8Oexiq1TcezSZQcX6NNRQccBf33HZ+1NXT
rhBvLWQHW++eUQ4Zr/qRpXnot15oWD/BwBDj7r0rZj/u0i/d3FxEPyMn9SNZFSuGpYm0VXwgrS3f
dYtFHs1ReBENRPHoCICwru96XetK+MEM362AbxFHB4mzPBkAGbuJRJz6KrswENBj3hFLHIEVPwaV
f/DdtdBbY0EqnzBqN5uUjHw4FqQQ4C8T/aa1ZkSIfvnn+rxcrqafxAUqKhApylTWHYTnlrHZ1Il8
yjki0bnLTxXjX6/3oTmjVVJhIJIYnpaW7kh6Ukd8kC+2lG8LHR9N2WJvGzcZKTSf/9d4aOVBeNA2
uyMlJvTE2Kapk4fSGTZzAOEgWaMMeQ1p+vmQiAoTpBjPnC/oqrWKewJsZbTYuIrnvD2iPLLw/TXs
7+c7gKgoQYTmaVenc3ds4J0HvjPqBDCplfPm88UnKkrQzRwmOuo1R04hsVcladyV8zfIXEQBXWNM
0s3UZWAfPJpxYS2ahOMeixrlhVafbrnTHJy5f+q84o805pXTQDcWxcBlY1tjMjn90TBdO1zc5iRq
wcIiNaOxXytW+tw9ExUqmAJhzLLSrI8Le07txwDqH03/3FVHazywdmUb60aiRAHFOFqJWbX2sVoO
QkTG/LMR4BtbgQxq7iBEJQvu7CxYyn6xjwY4rP7yOuznxz6eNgIsrGuFiLptqxz9DamGqfBGfuTt
E+9PdoPVfrzuTTTTo+IG58EED5s78GPKvy3+0cH7ZgtC7Pr1tuYvS/9hv3ottLjNqaqPOXuuzUOO
W2K7TCFfJUnS7CEVCogcjeGmrYf5B5XOFA10CrM0ToxfVvHueen2+jA+p4+gAOP97zgM1pR2D3qB
Y9MnO6fdkfZrW74v7qGEwNb0hS9fE/FSGs82ffDdtaIOzbKroECnZ3MD/bH6KIP20aheHF68mnUb
XR/T52f4/3F2ZTuS8szyiZAwmO0WqAV6neme9QbNigGD2benP1EjHak//+2yVFej6QtctjPTdmZk
hCvDAe3K5mYgWgvJlKfdDR2d/JgiRPn2f5dqGa1xASlxk67bHrMgqY0xmu02stq4rz9e/+0qq5Wc
usxrc/EsjDHMnxz7ByraR+gqtk5zuu370vueNfW2zCa8Yi2+1+2pM3iEkpdZaE4K1cZK/kwcq6Ig
CSXIkp0ycsyh9uprLFWxMjLuj7G2nlwjqNM5R19px4o7NBZ/9VcW+9Alv746CsuR4X8G3Yxxrgor
rdiDQz7VVBMsVN+9WNSbYNHxJivMJYe9szFZ/fnByCbNhVWx4jKizwNRRTlDMzY12le3+76Sb2Wh
wzqrzgDvMuib323PvBB9llup3W3Rsibc9gDaP07992LkSTv/NIbH5Xc3Z+dt2Q/X90AR92TC36Dz
wfO1wYS4+7NiX2y/iJ3idR3vs7kP641qgoRqGMmZHRaIqTMCkpo7qBi8U8Y+ZyAG8Ic2zILu3LLb
CDFcGfHnGGvZLT5samxfeffibU+LTiFD5RKSM5eeP2Q0cy+Cn+L3lH+YDbcMg+EIXNb1vVAZl+TO
q9ePnhE4DYg8UL4InAGMteCd3tsPN31fhvOBkW5YOBFWStxPuIn5BHWPLb7t29IBnQ1VRlc8UtOS
bs9utSID030FLlLzecVhILP57r0l+oW5Tbp4y6EFwtko67AKkIof+x99D/6Q69NQhA6Zybeeln2i
pdekLUipCit7dVddjlBhPjKSD8LZ3PaJU6cctYcZlJxOQQ5Z8anyv13/7Qrzkdl8qe/4HMowuMKM
iVuAsHFMtl7XuKlwYJnDdzDmIfP9rcGvB3yhHd0PtOlearQVWaY4g8zzZWwqzdnzfhoEVcj/xkEP
bXK9n1+CBeoDLftWmiJy6aGlj12XjEOYc93dRbVkkksHU7EX/eUArZvUw7uEuS+mq/E2lSlJ3uyV
BMAggkjE3BNvngNDJzeqMCQZ5EfHAE2/FMeE0zy0w6Ntni377Iw6UmjF75ZRfaaB9tmMMCtdojne
Yx6XseOFaCBHH3kMJEbUPBg6GW3VfViG+JVsz2ZWYC7ug//hIm5hHLLz8BWUtseLMJM4X3cNhUXJ
YL+hgQjbtmJOZgq1rPNFO+AiC6EjvVE4h0zIW4htaLmPz1fNHWGPJitPjnfsCIPsbxB205/rs1AN
c9mxN/cD2kGrrM3gF4vRhaaZZOxP7t2TIlnm02brriGKUCsj/+pqdMfcxDG3uONxs49kysO+/gMs
Ztjp8n7vzsS15eK1u09kr4Z1SizxaPCnsjeixkI2qGhCm75Qc9CcqO/uO8a5jP9mxUooIk4onY8J
dAw4eba85yn/3fl/eNCG7fKttnrN/ebdQIKBpCun6eejg1bzLGkvKqRGMeTHyjVcECuje/GG3ccQ
l3DwZi5esQ4dZ5hLX3wn7hDWRhfx4nUif4L2uUX/4vVh3s/fY5zLFN+MU3VZWQdLmyWWgfepGw3Q
ZMu316FBbc3+25EvVCTu8uv6aO/GMgwmmfRkzsgOdXaWmNYMSTOMJGgKCEDY+8Xp+hAqG5Cunka+
mlm7lVNiT048G09Z9Zl6fWh5NKLgAIJeWLhVOtlb1Xykowu8ioYl/D1LgtYnYeb6RkJdpz9aa8bv
Sq8wbpyUdHBteR40S1dNSdHaR05Z6PhQhusWFO/KQ2O8kKWOiv3n9RV8/2GCXZKOssr19s3sNpEs
PKYpVEGO9Nl+CL6bx4tGkK5FUrFRctG4KCtwkG/emPjVX2J9Nr3ndhvjxq4jO/9qLHBgXYuhaiQp
LHQCz3IoRozJzD4VkDGb+z4spz/jVIeWD/ng/KUFdFOzeJdF+p9cvmvLteHN7hyzheByMo0/dvht
lrNwoH4E7ppvZjOj5XAOqTs88H07XB/y3QiOEaVIsRYBm2qGEYeiD/0ZOhv2AOb3OpyWOea5p7kr
//veezOTIkWHAw409KZITEhqHpkV5h+NcIggDZpaL2KKoHt60UYy8MbTLKYizMoVZcvZ+FYUBIaY
oxPgs9MctLSiqkWTwgRQTZ2109JIPOdzTdkRrFEFu2jqHcf16/V9Uf16KThMYp6Z79dGYpnBOQug
dnn5t7ip2xDbLsWEvhnwgERPboIek3ADgbtVRIx/NX3Iqhmv16egOh3+/f3N6QAlynbzrXFOHOPD
ur6gaTqs+G9aPE/FfBT03hVnLkzdWaRYMbmWjK1eDNvcp8TH8ZC1n7fqxLw6IUjNLsgEN2D7cPY+
onV/mFZ+xgMoHTKoRJMian12uD7ndy/Eri1XmVng7+6I1GBiGkBY2zUYa3Qs66r5XYzxzWquTTcL
IjYj4VY+hGT62rndzwFMUNd/uerzUiC4kK5UI83apB6XY05wkV9+LIUR3/b1y6hvfjxUrPZxQB94
Umanff41BEnj/73+aYUzytKza7O2lUscI+ktFuHilolPHTfDtnkpdAlO1RCSv1cUrUUjqpzJXtwD
B+rxr7R/Mtm9VWref++/bWA3krtnTrnNHkCgSbORRytAk10Z2d6HgN7l2ZPpwDlRmxyqR89MXSM1
Jh1aUzmwFAjIgJ4d9Nn1CTRDoXcLrQ2IlIZumIVmDGmnO09T3FOZl3QtGAvDs5YiYyma/w8NQRHZ
c46Dlp/3YqX/e7xYcuG4sjokW/syTydaAHRD23gTXZxPTQ3xT0dziL3/ErHkkrFtkq7MLZantDs6
SMoQNx0BOeTDvYmec6q7vKvmIjk6Ff3qmB5ugybuGHMDOsg7kGDxVfNofz9EWXLJeHcdDgbBMU+t
kp2Ktf5A2uGmTbZkMhkxcDrsNniIMuqefVxqvdYKS6HLP6sW5jKjN0GE1ka/2B4+z+cvZfmj7OAW
0NzT1dJVCyN5OfGsIXBXkqfzZKZ+5obrVNwU/ixZNtaqzXw15hyWY4tHq81De2pTr140V5334xO6
yP+7MMGc+0yUMExrqj7QvudhOXZ7OBq40zGyt+fFbH1NIUblBJIjE+EgpwRIQ9LWeeRnAfY3v1uC
7JSNXVTU7sFrdNQb78cM63/qxPsGVVygQ5PNtU8XbY66GaKtmw/XD45/j4V3goZMGAPFknFwertL
hgN73uPqYEY0IiGOvo9DfNGP6SPzmEdV3D7o5CxUU5J827VmixPbWpJush+Jxc88D04eExpD+CeL
8d6ULq7zxkVGo62s1gy6xOm+5uhTAoKuXRigLX8bgv+Nh7Z6Kp2PaJQNFyQZ2ewceNlF9rgldDfP
/WYmHfSe2BZEBi+Rcgnut71CSuRv7q1fLUtEeTaEjE8RYz2KiP0pm6AmgURrZ/70Wvvsliw2KnrX
rPQhp0UM/v0DRA9jMpt4zdxnw6AJxoqHpiVXqgHgafNy+rd7wNbFeVpEwcNwf1HWziLnNseVC9ZL
ZyzWWnKGpO+LJ0aw+idr/uu6/alsQYo33WqKtXPtJWmWILaRVhirKl5y3U9XREtZ5NYtTUJpAFNb
NjNu7cOSofGj+xpsP67/fEW49KWgY2x53YxAbyecWmeWFfc2ExrPVMQzX4oxaGaoaob7QsIuPIPj
McPZWng/RXAewIR608+Xi9aWMwRD1TlLMs9B7PY8WZzgdP3TipWXa9V2ObXcBuovyZpnpz5Wfh/u
+xoxbT+PagApiqxL19ugoVoSf8oPAGM90F0cl6mLoe50E2WCa8nV68Hg29IEmMTmeojp3TlvXE2U
Uv38i0O8CVK14yOPkWHpxf4QjIcxM8KSUkClsxv39mKybwZAq0jX1Tt+O6udU5/vB6Zj81dYpqxE
u9nCX6mDL8+WG7rOF2/4205TNGyQBLvVMq3//vrANWjluUWfZMM9sw67pzm5Fe9xy5M8Fjglp6hR
D0ia/IdV/K689UQhpYRO4xKxoS67sFhjBlaj626geFtYMg0N6DAayLXiMBpjckQmMOb0qYim2IzL
Q1DGUxaR5+tDKUKpXK2m5r4DiBMsiee7x2b3ztR0I3T5aU4BRaiTmWfc3GCuAfK8pIYpzQU4knUU
kgp7kmvV/l5kLQQWeVL4gR2tGXG/ekZrPwaF5UR1FjQxUEe5hntGNY2LP75xCzJYQuRTD0n11Y3r
IvgEJLUOk3g5tN65eMgV64Y4OxF+USeCjV1MFj/K3RasE87HkldtSFdwcLkz9K18xp8WZ/verOMU
VuAt7XzwZl43A9VqSn4/QTtiaoZsTIr+Z35hV1pjWn7fxrNLdFJrqjWUDu26BJDAb32UNRwzGps+
rgede17c8L0llPyedqAYLBd8miV9Yt+XcRZn5+C0vBhxqXFJReSV2WqEIYyOuf6YkGCPevcACEzU
Ixnb+Dq0878M4nuzkM7use1HsCoHItlSciRxd2JjWN0vUKFjaa/rS1GNIte1G7f2iTF6WKv7OR6T
7uR89J/MuI+KWJf4VxiTXNsGnnDxDIIaWt4Xx3E4lW0dW2sfBv1jpYPyKqxJLmnP/mSuzME0cF8I
HbzbbO3jRvFOk8vYG98dxn1Y05S290i1nOwyIh/d5+Y8HyBAFuZPZTqc+5g/mJoY8H6lxJIr2z3H
lmwrRqSnS3W+OtkncuhPuqeT6jhxJO/u85J3RWeIJP/MEyBiz9XJeuE/M0zIPyKxpKvLqTZFcnHR
Dq6bWZlI+uFcDo+k1KyP6ruSfy/lPBTUxvoUweM6PJs68WmFU8u8NV0zWzuYY4ykdie83MTZnPmv
OQjAU9tooIwqX5Cc2qd50M3NbCSF+FxA/cR/XfdvZn63M92lRzGCTFjT50NfmhMSoN3+QBkLXWod
i/obQd84iIWuHw8Kl5AZa3LuEVS1EP0q8YtDRnRtgrBpV8gw+8d1NUMn+3V9INXbVGavcdACttqe
A+dzwjaZTiKqI7A6hih/AUqiK4Iqh5EOdKsVXbUZCB/DdshOzTE/jGHPovIzbirH/KhVHVecTLKA
acsBRLch5ZvMEPy0Y3Haln8x3T5sZzAxXl801e5I7u2wDawhDIf33uHr4o9Bz8Jjh25HvXWLrVrn
3gp3kSlqUCqw89JEf7jdr6fMNQ5+399XLgPRaq45yhXXUVm0dONgNq7qxkjajdzXoxE2wj3Vi44L
VRFIZEaaLd9ZR8DvlPDeCYf8zyh0SRXV2kh+npdjUEwVcipZ85t4D/P0N+vbsNH1sCucXCaegTxf
QAGZ7JPV6s8eu/CpWXHr+6fFfNnyRfd0VQ1zsbA399wZxARzxzALsjRRZj9s9MXbv3kjD2ddckU1
xOXvb4aAUH3nLX1VpBQCsZ39oaghLzmES/HRrD5c94f3W9VdS5YnrYhr2EtlrUmzu3fO6kZm/oE4
T4sRfO+oeRDocSjnTzN9def5QDszJOLHDobo68MrjEzmqllZ602dPbDUdJuYbiTa21VzC1V9WvL0
ooc+YzPgHSLEXXPRFTfHG3+0dHQbjgDJYFMXKfMhwTkW1IxsCsng25bE+u+mg7CnBGciINzV1B1M
vp5L76YOVOy19DSH5oWV722/JGuW31Gnf7Z2nWqEylQlnxbt3vJNVF3SImUxtiBFXtiZ9Ojkc48X
Zdeb1kZG6e2LH/RZty5J62zPgd0+gwruNnORgXmNHdDZyJwuMYPPxQ6M4ev1n6yI0jIOzwAn5m7O
+C4VJ6M4m+BhKzQvbQXcxZIBeCvtOgtKQV1iTGH724To94lG9hc/puFMTlkIwPgrniun6Xx9LorD
UwbiWV7D6r5GLnmq/nbmUz8d1unvUrTRFJzn6cY9lvzW3BwXGB7kc3z7tRl/5PaP23685LV93ho1
yNWRSUYvywaeSufZKn7ml44J47Dqug5VtyWZugXE5+VMgOFO/AczYhFeKH86A7WM0Dx2R2DvdBx4
ikNUFlAL2MyD1cnXxBlSSlAkW3CE+huOCY11qQaQPBpiydzlHpKQuQU8mp+uJRJsgKINmu8rHEMG
181mlflZydbEW4wn6qNxAmwZaL+2P13fb9X3pfO52p2pb9qRpVtHz+3QpY3Zne3S1fiC6vPS2WzS
iTnrimSgAMuaENVZzOwAwvPDbb/+sitvjv5KVGLaFxyMmZk03uvenIJa4wiqX375+5tPew2wLC3v
WMpB1bAPc4SToILulfH5tp8uOfDu5TndWlhmtdPYXr37cqvDpiC3XXv/Pdzf/PycTHzuOfLLeOC2
QRO6/dfMmzSHr+r5/8+t33y9Las5yCy473BABvOQp6sX0hBA81czLOIsojfR2brWv5zTm4G8bW2H
iWIajseSUZC4ZALyhL+DtTi4VKc9qZyP5MUQfSNNQ1FIzz6ZfxGHovIFkqlhxiNkfo85ZnR90xVp
GRkXBwE70GtVLloEVwhWE7KxQwVupUOwz/UTn9lHY/DNVwqVvnj3x1WzXReTeicNKAPhUCgJpqDl
Rcq9AHh9O7Fb/3R9QqpALqup4RVRulzg/rg/bdGl/53FblJ+Rl4iKo66/nfFtUnmVxmmcW4bMhuv
+3AO6q/1+OT7kF8SXydbhwpRxHGZL6Ufym1vIAfwmoNHbHnIXXbINxZiJzSboIgnMjQOpEpbVhA+
JZXT3pPVj2o0dYOZ87ZIKNOm9HQFyyQ8POknejANiifJenBbXQpTcaeRMXEkmOx692FC89iFwk6n
+UNOPnsknZdvoCO6bkyqPZAu3oIE6EcHb07aeEPY49Gw+pduuyqsqMZcVdOQ/Nzo99Jqg2yFnkR2
z7qnjo8h6O6BuJ2PZj9HE/9wfSqK+h5++X+Pjxa404qB1fKyHw/1+qle62gd/jpuG5a+GbnVHKL7
B3KHGvNSOCKRAXHc26kv3AzgwRE0vM4LgRhgPl9yEnm4ty+e/5LtYKXI/jjZ527uPl6f5/tbRmRC
FVGxIiv6rEwNb3+yCutz2QxVxP0uJIGOi0S5lpfB3xwCu91ZxBT9ntj+HiH7FU7sD9u2EO+/qK32
aMl/OHUel3uuMcT3fZXI2DnT42WxLUuZzqAZdo0/fPq0Ol+ur9j7wZjICmylX/S7nWU8XWl/yDIR
d6uOhln1aenubk28LbLM4ykvvzlQDnAoeb3+o1ULYv13B6jBysDptznZmZEYJshUnOG43qZK5xIZ
M4enX1kbGyfJXCyTCEHaVlbHdV/yMTLNrGxis0Zn8m1TkULAMLu5NXhjna7GfpjRkWyz/ZAxXapG
sVIyTm7YA+gQF72ZOHyKXY/Fk1/H2xrcZpkyTM60oCw5mQtP956BmPdUzyLmpuYMUdiPzKUyOcOl
1xkfZ4v5zTSD73lANe8ARZyQ+VN4vwwzZOLr1IByRmkf/N0Jhf/JmDXxVrXsl7+/CRFN4A1ODZr6
hE1IU5fFfU3/VnzX/Pr3r21ERp5ZpBJNYxgAEe35YcmDh5aOMWfLXVdVdyUbvtVmEZNVK1GrGk9y
ZMbrfLBzZBspOhcEK1NGiwis++FefTFYEeIhFbFV90ZWxVcZnbY21uiXjr0mm1+wcDViBI4DW8UL
eJnD0nHPw8juex78QP4qvu6FqhlKR30hmrbxOYYkNAvLsgm7qo15XUVBkMfD3AIN6Yc90dWoVeYn
Of0yUAJmXIMktBDrIxSf7HjHXSOhlRUcusb/cX1WCiuUcWxL781BaeCxbrTWMSvEXWChuaJxNUXL
928vRMayOWaP9jfc65LCBNMRy0NyIRohaPPdPxnZ5z3INTGSqCZyuYi/cad5zOeiGSmIIJGo78Bl
u80/NuASpgptQ0gM8T6axwyH79fOsMNhTKfqtQXdzx7ww/WlVOyYDHlzRENXm4oihQjxeen8D1sT
3Bc7S7Z21ZQgVXYv87ZwMJlQn2OWQUPDraV3I8/PoIkJoc6H+6cT+zamK357kAO5Pqv3HzKgYPzv
uq7j2JCgCvBOMmiEtz8Xa0j3PaY77qBazTFFHJeBcWXGhqykc5EaHfJ41X5CdU1z/ijXTLoJALK2
Ar8+FenGhIN2C7hoOTl1aATN9rmlYA2uRcAgZFFX4UID/zChz/Gm2zuRMXOZgAhJNuCKOwAqTd3j
DGlMgXPQX++Q/3Q23fVPtX5StLAWE6rdAuNw85cgj0uvycko0gxEhsaBVgooE+gCJFlnHzNSH0av
jam3hdR+7NEh5Vc/TNsEfNsOmcjCYru3hObaqYgdMmwu7/uRbD3m5M5VaOUvU3Y2mj+2ez/XY5jr
lJ8UXitD6HqQBYKU3C/TpXwptztSgvy0+BiM3667jyIsySwvczNtA0gbyhSo22j0XDSCT+dyoZqw
p1qjy7Bvot6Wixrv6GFP8mWNbBtkFtsrHYID78VpLB468IFdn4fCwGTGF24HTjnYa5mCYiyE2tqh
NDKdjam2QL47uJ5tLp2J0j3eLsG8fLJ7O6WVczewIhoNG7oporojk3duFuNkBAYN7ZU8V11zt+3l
sQPnQtZqgrgi3MmEMFMJdT1u51XKzOfde82nV1L/FSz0iK4/SzWCdI9wnXFvNmMbE7o1QBYmoFeJ
9qU7zFUfrp3OMBS3FVcKCMPgkh0dtGU6cf7I6wwt+8w/Gh09TfbwavMFUQ8ZhGXQCWUoNlGG1HWi
WxpTYMC5S4Ip9aoKRDpRpwXcq75/8YA3lj4V9VbXzATqrEiG4sGs8cTavhBHty0KTCCRwXT78v/p
jxUa3Vk+JBwqR17/hbcdwGElOkL/euTBBzP/HFgaa1MOepnt21mtdEVx0u4hnww+afZCuRGa7hlq
zVX9o/VSgmTe1iY7TvrrfqyIRzLKLnOGYgYwv0obJo55+ZvicUMcTbBTBAkZYldC9KwA8r9KB84j
FAcOVqY7xVXbL8WIZd22YG9r+OW2/sn5eITS0hMfftes1+yFamWkawKphmUnPa1SajZg+/y5w+tn
XXOg6uOS05PVrHzQIVTpVrphmy9/smk8EHFb5ySRleFaa5vAeuuChStb4rKvY0Hb09LmmjugYl9l
dB1w3t1mNViaNdhDj3mfGwNX+OsGqfq25NfBuLN+7Ncq9VkfDlP/COo+TcFZsegyjM6uArHPW1al
9j5GVWai/eqn4+to6BQWKSu/dX1V2w6adZK8mF5n0YUOOMQi2jhxUe23rs5lam/iA1+JS8QCVJs1
e+Fej4clyI+3LfxlQ958GnsaLI6wq1QsT2u73y3++Hz9y6qVkXyVDEi907LgaTeQc+tkd4tjHuzM
/+B2dnzbEJKzgr9l4IaTc3AAgs3A3OukhJoOyBjFybELnaazyjYlr3UyNKO6HVa/GfK7jHbRJnTV
CZVtSuez1RvorkMXEPrHWId29hn0XXFHBvQ5IumEG/X1dVLcD2XInO3tZVMRC0bqMAq0av0xz4G+
ROPjfdF735Hwfy17HYG/Yk6yahtEa+pRdAL7TqaQNcOLuS5nwkzNnit2Q5Zt24rWdLumnJOgLqMd
4pSOq4OmqJbpYslvfMGrByGgeWImtrNEq/uRIjdvB1Psby8W2aNdhxlSTUFy56xaG7Yg45DaS/F8
qauet6xpNckB1fJfBn0ziWWHGsZuiCkxs+XArCFxcrRQTDy5bkqq3y559dKNvV3WDk+ryQ49rzps
hQ4OqQgYtuTNNRSRGrO25sTljWU9b13hZ3+LoOvdYzXVbXtRzOKZrVOHUgwnI8LctgKSp5h4Kkj7
I3DHMwglHlG7PjXb8POmxfofcNhCbbe23CkB0yoyDduE7tzy7/VvK/ZZBofxaV7qzEPdFCfyafD9
82CzaDPqw22fl2w04J0wJ3vkadt8C/hDa0N2AFJUt31cstG1M/bKGSyOIuwX22jjpasjCF9pTFTh
xrLql03bZVg8bGyFH93OJ7f5iMaDuF6PYvs5LppRVOYjWStfdjowFE0SsORZUc6GFD3ze8hd93xx
7esLpRhERnQOAyQl6ppMydwtX0YBdC4t76e5/lT3TDOEwo5s6QjKp3VvnFngwjsgTZ8LXBxRoOwC
jR0pZiBDOjvq7+VurCjNlMUnL8hQ7LRSwHbTZfbO1xfp3f32XUfaiXy1tqJyfYIrDFgE+Etd5ofO
BDbPccGu9qvkuj7Ld5cKA0kXgdVsHPQyByJdlilCx/RdHyDX3+kgKap5SDvhV2Xru0j4p6093df9
7xrp68z74exg/ACDW6B5+70bwX1XvsZ76Cup/M0k6db+QjdLuHQ6LmPF+sitMbwEylZYILcdIb0x
LjTKSEyYrmlS9fVLJuXNwSaCut5Hz4bIBshBs9H71u/i97I0mmfC+49wrMvFgt98PyCWKPcNyJBh
8KKd5fFIf7UGJBKm8zR94ysiuOc6X2doOneurl9FtRmXyb4ZdN0agnc/OJpt3DtCw+UPWb5rLuDv
Y/8xIynMsi4TgTmAEBiEIfHYP9SowI0L7mPndaaJAawbfB+E4mVIAdkS41/P+7IXmtHfdXwMLl0U
5gkF655h8GK2Q7Gn1fw6jx+nXieArTIHyeur3pqmkjowtum0TR/KNW5czRVKtSmSn3vEai17xKb4
ZfPScFSnzEEH5FH9bMnJ8YSeZ6sA2W1j/4OCVLVAt9VNrQu+K1/0aZMLY27h25b9OqMUvn+8KcTK
d/qsdryprnyIM3CQFICw0NxdsLFUDGiZ4PdgtwfL1VXcA5j+/4D+MAfJz4HFQZu8AOmwnbdAHr3U
1Hsu2Kfd+ja1brRaXWiMU3x9Xoqdlrtj0C4fuJzi6LD34ocHTceQ1IOr+bginsvNL3u72bjYIBxO
Fg0HoFqG9b4vv+abHXPhnsugOVyfhcKm7Mvs3gSR2akLn+QEB0d/LqYY7WJdo7nlqBZI8uJyE2V9
6TRJLZIy58Eqj9d/8vsVJeyy5L6tuQm7hypRynfrHOxVZBg/OPHOrWtF3LCQl4YAy5CdazpFxP5V
Ux7utqYc/W7uHWNL/l1bnCN5htBBiy9D34Rz0UUrQArQsR9356SZ4cWj37NjydNLp6whCYJR9hrC
kyCUHUHWXBcgdKQhIU44ESDiV0DCfmoGVOyVfNVa967cpxYHmPupLNAxeiHLqB/GPFxEuMVlCG3b
SMcBoHBS+fHU86oQe4DJ2eUQeV4dmuLRDDCbco0stkb18nuzv1+fmOIkkV9RY0/7bJ7gR9v4sUZb
qmlEtvF7HOfw+vcVfiq/pJYd6md2D1MU1hZnztGdhkigtuVYHyrw12o7IhRmJ7fXzNAuWBeIhKfu
0tsRqazvniGeBz+7m/sgGoLl6/X5qOxACgebICZwULgo+QPkPKIyoJyEAxvX1+vfV4Qb+X3FGmc0
vZnW6Q7IUsmCOMuN88x1DQDvA0J9V26xWclcZl7B3Y+oSRzdqDgAszSGAKWBoX9dtKxcKrOSokBD
934UPkJbaUGHoTwW7HOen1j2+bZVkt3fLRZmdNgFR9CPmbl/d5C7bUddBUexyXJ7Dc9ttx9NxPyd
Hxf33tcRiChWRZY2ZoVw9nGaahAL+n8oxQu9P7kWKKttW9flp4gdMj81K8YV4jxNnXam9dAN/cvU
OEhI2h+Gavjt2c6xQsZn7aa/1zdCtVKXmb45HUs0K3gTXep029njAmQp5zpVAYUn/EMhvfm0EIys
WYdP28wGaf0Gtu0Xjy7DEO6La93mzjIFtd03K3LZPSRDwBGFO8XD0mea010Rkf4dzm9+vwXSNc4A
hUk9PsQOcwChQzPYVDvHYq+/QalJR4n/PvrGd+W+G551k1k4DS4R5nhgOO6d/mRlv32khavmWz58
5cXLNGh2XPWU+/f3N/Nq+LAMLQNoc/Vx6Ak7GvGA3pYn8DaEXBjRRtyQ+GXk7kac1bo6gcoaJI93
M2BI6gyX7wbAwyAqIKeorRArLhNy/01neYtTlzXoiEYn7kR79MRXoxIxGuDCHIw4tuPeGyypoaJw
3WsUk5Fbb0TOmd+RGYdVNe+HgZniwkTdJ8WupblWDXGxyje71PedYBxGkebBlga0P3mz/ehZXPOK
U0QyufdmhuQod/OZpF3whXknx60OkFby5xsVxuTGG8sRBgsoI2neiGgQh2ATkRhjGjx0/WHUIYcU
0Uvuvtl5xhksGFmPBn24jR1lua45SXXQyq03eUEMtPzCTZhJ7osGSgHkqR8XCEEbkbdxIKDMQ0/W
aKkJ8poATwa6VL9q66Xb/+ZyqIIvIx7vwvyWe1BJaUGxRXQ80YobnaxmDBLyop56eGJhfwNmCA2o
bHrk2fMIOikdt77iFJPVjL3NyZY5F9BOa9widBw7Hvos8gpytPLsiHLe09QY537PNLeu9w3Bkfty
6M6GsbDxDMuD+titdugKX5P6Un36soxvHLFibte2uEyko9XddYUZNo4VXw8jChtz5D4b8/84u45m
t3Vm+YtQBUaAW5IK1Ek+wcdhw7rX9gVzzr/+a7ne4hgWhFdaqUoLgABmEGZ6urMhblx7Qdue755Q
Zbd3dsYzHgl708+1dXaKUBfCsH8OwSF544wuhtAYYVWCgbcPxK47ll/ze7v7f759lGM6W/WH+doM
W6BQabVfxDt5hVziwf42fjOe23tjR4+j7ol1ef9y5HqbxSBlPQ8t9i+ED2K7OEFsABH6odzzM7xX
sz7n2+7fr1RHljImFSmRIBS4RxqhOFb76bjR4CwDXOxKCFlrHsOXHdKRqaunpq4XSMOVpxigHVRZ
DYFVscg1ux2iC8/NZBzLVqeNpbJm6V5vJMzd5hXPk7IFl8qaHAdbR355edtyPOmEN+LVcDIBKyPJ
C6/ul+pnkd+WXHDk+htjIbijmptxlvRaaGiyQ2/tri+y4rPl2puqisuRTzjLE5RWolh4b5B5Zw06
wRlV89I5DpLdJNsYmndQnRAbY2jT8R6p9NfrX6+4zTlyCY7ZcjCfA419mvb5Y7NfjtvzFsS+6Sc7
HamXso/z2D64dI/7dZN52F15E5zdoAIHVulbB3uPKurK11GMKmxTrsfZas49TnDh9sY7Sr7bdqnz
4/PJecGPZfHijhC6QqD6PEnQWD/mu/JgR91/v79/v327vhSX3wuOXG8jksIdDdHARrMvv0tsejMw
aehaTwQMGNf7UFmT5L5zMZRTW2EgOWW7ZrrLN1zfuQ4Jo1oAyYMBWWeVAw2GU5c3w044rXsY51i3
Copvl8toegoqzAlSSKck4V97R6w+cAwx7287p+UyGtq3bt552CI84gL8PORAYNiTjvZdcd4wyY2h
siOW5Zw7WGdnl2bgIx4HcK4y1ydtqpshhQX9VR3D1mR1KSyIFsy5qzubg0APQVGUN8U++LBKMGPi
UXbdlFSdSU7NWlJaU8PpqWkdnxvPprkHeHjfurtcaDxCEcd2/iqMsboOCMsC5+frEMaH8ZCE7GX+
Zj7NiFc1h83SuIVqdaRAvHBQ8bMUI4K79nQclzVM3PmTPYqgRC3J9elSWe95a/mwBybCxKHsYnMq
1vKz2fTka0e6x7Xli4YSRnELkMtgQBe7TOmGDlbCwWpXhTVNI24Pu3ozk52ZlcEc57ook2o0kqcL
hzEwRuBi402vU+KP1b7XUbMrmparYeLe2NjA8PKjW/KwuvxY9WlQDq5mqRVmK1e8pE065OLsI/EU
71tsfUZl3SNKE/RlfEdKXQRRNQrJ38VQeoXXoxt7RhIYymlOHCbkv+u2pDBXueBFNKgByEdM0eo0
vljeFvoAWk6uS66ovv38/wdTbbquNEmJ5kv6NpjBxF6ZroZK9eXnk+ND00Wbl2VZpLjjlU9r924C
kd/m93x6vz4xqsWV/NjMKHWhFIbjrX60+CG2X0HZi8fcdBNWmDty6YrlZMviJDmiUMudUd5V+e76
hytOTpn1ua9Kkm0TnuzTmD0iL/gwODpJJNWUS666LmM/JrFLQcYzhXX+M3W9xxFy2+PUHa5/vKIH
uSzF9BKrzBtMimk4QeLsKP+PQPdMRy6nMEeZ5XmZjKlZOAbQzgAp1snJoyzwaqH5elXzkqeWrWEn
Q75VJ2rSiDH6ajWpv7lcE+q7HMlwnPOkfbD4rBnXuLYmeg4x+WNxnFBM5f3nkPut+ELbXW0ery+C
wvTlohPB2nqw59R9abv9mO+Asnik9j0Fe/g23pbQd/6qPfGKtGotj57syYTEmhWStdMcj6oYg6xT
jKpIJDpjHPVdCEr43xEGEzI/vY8I2W+d6viR6ORWFd4mY9rWaqjmLIPBghH/X+i54m3VapZB5QvS
BbunLR95Aw24ZDwY9WmhYl+th9698bUpV6EYiDE4mYdL8Fr3wi8q94Ha7DBmhuZ4VNwiZPxavUG6
MGdJdVrT+J41/WEpmwBMqpFtro/znNy3RvH5JouVAW3VGvcVBECdl44MYL15SNg3czgk63FLflzv
QbEYcnFKUiyTa0AY4qVZclwh/mUDXudlOOPGcr0Dxd4ho9q2zM4a1szVyRjbvbBA2t6S0O6K/fXm
FXYqkzpbdEjHlsKY0qQ8JA0qXsZ51NytFfvSX/A1I21Ls8/oqZz+yVAiwZ9tyKPU5vuw7Mwl9cfh
1/VBqOZIOpNt061nq9nOHW2+y75OYPbWsiGrGpdu1VUzthVLKD0x495sX5Dc9gdU6V//ctX0S75c
FKM3WSNeOEvNDnQ+Cxw1N66sfCjX1MKDA00THJNTPuyKnGoOHMWUyCg1a6maAmqb5akn26vj8D0k
dj+v5qZBNCsmRQarWZVZjEkGm7RXggcyqNPr5raTWMambSyNLdqWuDMP0KDxWmjXPQ033pllMBqx
hOVlNRrvc4i5Z96PegZwo8xQ9w66yPC6xajm/vz/h8O+IY2TJTEm51xO30FbbSb/tgiRX29dsZ3J
SLSyBjlKlZpo3S6DnvwSYAvLrdCJX663r7hCWJKnWmKwrck26Ml09mYC6gkSzfzJagPBxe56F6oJ
kvzV3bzcmBFwwuvrn0Y4vlP91wGtdb1xlWlK/gpaznmLLSyxufK7bv3XW3UUE6pAhIzj76Z4LJIR
N4Zpb+3LHfSkv5QEEcw1rHZelBxiHZOTKv0h48wKy55JTs89taF7sHfbkb91bL8ERlCByz+5iVWP
OzLGrGnXfi4bhDxS/mptj1u9hG3/YMQ/r6+FYqFlWJmXA+Lbd2l1GjLnAERguJHikCa3gTIdGVW2
MpdUmQHYBu+bcPK+ux4ULpdVY0iqy+hfYDLLKOcYiRPEnZCYfUuCNgCBpeVvhzICGfWdCG8i4MAy
nG35w47hZvFE5u4M3aj60AKTfzw+DEjaOy+x+4O7mtiQajUkz+YkK6yphVGVzWMPsh6ADkxLF3VU
uJ2MKDPbvi5sCzf3bK7ukIwMpkwH+lD5nUzUHPcoSajN8669m0K6K8I6IEG8B/vQb/kM67Yz05SO
4x6cEI29optJvJi9L9LvZX1b0zKUbFqa1DMsUZ2IBYJ+XjwY4/cNBWU3uZkMKBOb4JN3drPNWfwV
WhxixS7hOZpqFsWJI4PJZrEMqXuOYlULNFhAwQdSgPyru+joKRV2+Zub/YP1L0ZeOGMLN64s5Aqs
JHUeysKpfY/HugeTagjnrj90YbTVZtVnVzamL/kSxiDMSH8YhebIVA1Act9xpmRszvtQDfaKqXvI
7TloSXB9cVWfLnktgCJG15jw2sLgL8vSI7DehquTHubc3l/vQuVgv4+hD9MTNxTgCrALn5zX4s3Z
twceFnfGMyLh+3yfHUwNKFw1FOlo5hUzoCaObsYFBdH3RRXZBnjBqptodLnzGxn3YRhjVdtZnSIt
zYV9nOp+P4HJ1XOJxs0UW5wMECPWOTlkrXhmWO+Z/dXJ3q9Pv8J8ZBwYmfrSaFpsnU0HmIuIve+d
a74lm/nlevuKaZdpmNvOdjy+WLhudXtveHCbvYGqktHVpMxUn3/u9sOsY57NdR0RD8rzIUzZCv7a
5VgwXYZJ1fz5/w/Ni7jNKWpujdNs8k+86A5l676anY7XUjU5ku/2m+s2/YDL+kr6oIC6FNRb0n8X
OnzhNE7C6yugshzJhxfbdKoJ7F0IXv7blPHz6Hg3rq10lR7LjDg0xbs6Xp4MEjKgVsp5H7O36x+u
eAzIKK/YNekw9YSewNGyn9w0dIvlbRJuSF3gZLZEczNR3XdlpBcy3qSdDCxy8XUIz0JcHOQ/vvEy
ILtuHlemudJdtiVbBngBXLdMjsA9ay0PdfrqLJs/6qRELq8x2OskO3WLZKWFQ4FVnE5eBrlW47Zk
mC0DvAS3Jm6tePLZDtv1DTBdpXmae1MzK5cX2ZaBXTzui6oq0XwWnxoabtN7Qe4TQJS00AnVvEs+
nMVOaQ0T7J9tnxz2Dcz2jU6sT9X0eTk+bA9sNcXgbQi+DVbOxz24kEi/r1xkru5nSiu6v+4IitV1
JQ92q3y2O9ojVAMBSMgJvXVbr7k9qJqWXLh0q9mZCzS9ZijntacfVWu8X/9qxcrKCaW2GQoI3LXY
HYTpTyT0qhOCfb7R7LdKMzGX909bpj/LTbKIpcD8m9R0IFlUOCCWIwdnZoG15qnGRBWrLCeXUHHl
InEO52p7pJS+0C6s2O76HKmalvy2xtRA7XHIT+YwBimyDTmKBxvD0lzfLkdY4aB/2mdZ0qQcTbCp
DeW3ooHqbrtL1syf3c+CPs58843E0SyFYiQyzrBNK77hEofIEARK8/nbMJZ+uv24aZpkeGHSOgjR
pAgo2ml271Fjn5MV1ST54XrzCjOSWb77eYjzcR1w0GyfaPZphrpGt+xo1mqW4Xe9yN/gLVvGFXI3
Y3HfA1BKD9s+PbZgNwxjHGU+CgdDM0x2xoyT3+90/Btn87nQn4w1HO2yrB0PnA9zmUWkW/YuWUDV
s4V94n0ukGdcBk0sVhGnsGXsoYF+ONjO6AnqQl/xPN6bbOeGwAgCWIct/Cy2oQPxKfYqmQUcmmpO
xlF1eTLi8mErp7tq63UrpNisZAxilrlkQhX0eRg02ELDT3c8Kp/JYyqO8XHdo4wlBG86SGVLHQel
wmP4+f8Ph4cYIRywNaDuJNOyR7I0ykyCMj5d8wqjlqGIc+Y684b6/1PhuXcTS55rw3ic0jicWH7T
29yWMYlpP+ZDOwH129Tzv7T6Al2Su64sPg1adXjVkkvHExvFlMQGrMtI1l1WjIcm1b3KVSsuvQe3
IrW7wcS1YOWvjP0iLghP4wfDfo5RJ3V9X1GtsBTTiZPVSZKpq06OF/tD2e9jrwwtogv1K1ZYRiPO
ovi/a8G8PoHvAYESf7KeS1MXVVO1Lx1OqZuCY7bG64TWQCKugEQFYPnnYEBf/7MsrtlBFEsswxK3
Sdh2wuISdQ9zKPCCiyFAdH3+FaEFQBn/dLHCmJu4aODV5yDq+WZ/rhmgr1NADsVO7G+L3dkyXXfS
5O3IGbIWvPzFrdfcSAKyNLcZkQxATPOE2+dwwylbm10FQmsGAgNq3ca6YsuU3DwTSdc7OLd7CMBA
ceYEaYh3kuRvmiVQGZHkwWY8J7Wo4cE44QITinrZ0zyGjvDFw+CDvwfHBAQtRbh8u96hypwkty7S
hNh8OkeTuOUL8U/OdUJMCm9mkjdXfdnmacNJZNBtg+xBb9X1CoqVImuqLuxXSxDNGBQ9yfhDNrt1
LggKycu8eKhzO9wG74dZ6QiCFEsi4w+zQpRWztbqxKCewIw8BK7/C3cGqPGU++uroOpCunjObrUM
WYlnBdhEy+TYs2Uvxl3R6hBTilWW4YcuSceZd7Cqbbnr6bswP1//btXMn///cCbzdTV4ylCGORbn
aLO7t0TrW6nukqw4c/6i1/ZGRq0MmNXFHYWPe/5dY2wnl2yGnxCo0G7J8YZxME9OTmV1R802c+wX
VuyH+Z6lAVQOb2tamqKpKcYZxdD2S74djfZQZNFUa5q+aDX46vNqf5h9e4ztPPGy9ORV9M60wLpW
i8QfsoeO6woTVV1Yf3YRx6tp8MVMT2WfHZBLAB1aKSxQQZEugOiC7smo6kba9Qw2VmMrRArVzZdt
NCBSv+eFG8z0n+uLcNH+MVPSLrcSz00TcHSchioTvtlB1ictnPnT9dZ/Jz/+ej+geWmrczKD5e1Z
Oy//bwrTl3PykUCNJEiDpQk25IHrcD7Oa1jfZq5yhqrp28xYRQYuyySrwWYSg38E9faD3aDI1ye9
OeW6fI9i5uR0FZRKYGAZbGxazUNq5VEsdCf1xdc28+RUVeLlU+N2EC7PovTYH9KDg/IietTVvV1+
aqH9s7F9cA/qjnXdQEboBHaRcw1TEoqHLAvI52nH9/aRhFmQ64KVF3cq9CV5edtNG5YEFtCbEM80
jpsjdiKvIYS7K41Odz87m+sFO/s90g8javNuNkvEiCI3B0hoActM++JWzq6ulkB4eZAbHcjFSZBk
VrSNpabbi5s8xibtAbTvtqnv7Dma22ZPG/eRbm04xTrBQ4Xvy/ksIPwMqI1g6oz1EYGQ2PtlrN/q
7Pm6b6oWRvL83ipNAV3ZJaLTP633PgHU74gHs3gQ/bK73oVqfiTvLzhq+8q2nqMM4Eu7bw+iprvZ
0q26onk5k2UnpdcIQBYjrzN3LM4iKwME376J8Jp5ckKraeNmIHUjTr1RQqeRH/o2v+WpgqalW008
szgpm06cQBltnvg8Dn6Wr7pSasXKynwGsTM7TYsT70Tp21odUhF5eNHZg+HnTaIx/d/b3AWPk0kN
sr6dWFy38Ljv/MD28z/nOmoQZvwk388FTSkopDoQSXmhpTtLFD4uExxYfb7OoA9sQbq8+sv02C8E
1c5WAKnHKNn+bZbvHg9HF0fLqgt7KvZ4mfcA0gQdqJ57mMBcHzZj/lRX2+G6b6ialg72rOszu4L9
njoGqtnxPdnY6/WWVW4hOXaS07rNRnz0nD5bHgc73hurdAI/FwOCsFzJpceeTKQeQDS6UPA+DKSF
7ufgFj8yWrjPrMydbleBaH3wk5mYOgbHyxshlxNe8ZbQDTK1AhRwQ1CxAzvDxetflo7Z9rLDoLD2
z/Nwy5uyXXkrIN13L+J3aq9Bf6bOr/xl0FGeqvo4///hhEJ+h6IQiY9RbXnxGHAykCawUHke8IEZ
9c6Z7ZaG/ZaVGgNTTJqMru+qCbtMlpLITZzcdzbk5EV919TssYEk7C2mxmWEPc8RURi4EUceT/6r
0vw+FuIH6XKNyyvmTEbVk6HP2WBNSzSimPWx4eYaxdOS7/vFyg9kdlhY2MVNPNaMy/nDZN2KjLB5
ivIKFEDNZ7DT+8LTPMQvezuX5VZxCbIBpbVI1G6ofjemo7ndQl6Dzz73+MGu6mldUByb2i/jFq3p
ezq7QQ8xO5zmNy2xnI4xoEuaunZMonqJQfb0jOUIhlJXwXh5r+JyPqbjsSNSTkhktW95mgZW+7Mb
dXR9Cg+QszFNMyUClcoQAID6SFVy3zKfxOT5+fbztrmRNsMC5VbNCmhBRPiDZ92PUJ7y+G3rKmde
eN4PJpscEsUZlKKTu3j+atffqK4uUmGQcrYlLmqzdWLMTT14T65n33udDr+kalra6YaOxG6/uiQC
6OtZxGDwmLXY5fPM/n3r4HJ2pbNWbjIWWy9NKQLcbcYJU+JEKeiOrOlz2+5sZ4Oep46NTGFBcmZl
HEBTkydYBEY/meSXNY0+S39ave5QUE3V+f8PzmuJmDdWmUEBa4n9OdnFlu7ZpXAsOaMiINrkduVK
otJ8rjuEnv6h5Ot1q1d9tHRzIWyNXctF04uTH+wY9S/m2uoSjqrGpctLl3nNbDqURDbUxKmx7VHz
r/Goy1cXziVvzcTiZMNokCjNX9PkeW3uC/vg4lZsuY+r+3x9cn6HmC5YqJxLSW1RQCHFaSLai3IF
u+pkOXzngLHQe0txNWLchwRAnb04kC8vnte2Jt1XMblF+b51eVU/L2tcxCNYbVM7jYOe1anxtKWz
Y75OS3+WOvcs3HptKPeVBIc6QDWuiTrbLAE5ArIsQrwQUaVN6PCxiENKDLvfg0F3az5fH+HvKMSF
EcqVaFCtL7Fn11UUJ0mwLO8ra16GtNrNUCCj54rZDNp0895rFtyfJi8yIbcbg+mMWO3gs3r0ede+
LI6W8e7yu4DLhWsjE6bbzsR6mfZddK5nwPNf3NdRHa7HodK8dxTGI5evVVNd2vbqDRHq/Hy+hAw5
cBN8L6w62MOdSXXcGgq/lUvZvLZ2apT0D1E6pFAqHPZrtwCHle+vL55iQ5O51pcKROVbVg8RWJWf
V4RyM9Y8xszLfMG2t+t9qIYg7Q9GyvtiEliPlWVBk3218DDTccUrtgeZ2GR17WxhYiCR6b1O1tPc
RNe/WTEvcu4wtmxCM452hfHQmZ/HHuJfxkuiLedRhNy4nECkwwx1F3q+yroxhA6tIM8ji3Y7uvXQ
of6vgAx1uWzfV2I3/tB9oqkFiEDnO2X/8/oIFQYspxa7xOhHIrBrD/zJ86KcHGnyyS0mPJ+Dbs3C
670o1l7OMVbJBHAiwT3Xm+/G4ckqD0ameQyoll4Ktq32ZiPYs42R1zwn2VtTaN5Jqk+WzNWhtSsK
B+0y+yWZfuVe1NSaE+cymSlD5vbP8712RNysoKGOeOd5c1RatvdWGwVt/MUY6RYOA29frbzczkx6
dsKR/AN8KLCatcs1K6KYNlv6hGaY824pc/MFVLpZiC2YPXiiGW/cT6QzlUCc1Da7potYFx+I5R1M
b9w7QxqmdqI5URUDkLOlLusHvqQtiUYcN+MGosl+3F23VsX7Uk6PlnhRpl6P0kAMwh/Mwu/NxEc9
YgIub/Lzeh+q41JOko7T4nmpkUOUM60O6wB4YSPWr8Stj5A2itr64Lknp2ohewFC/kX8Smcv9wWp
g5lPs+8J7wh20sAFVfD1D1LYuyxgXOddbzs1NoJ4HtxHa90WFF6K8clDsEvThWLJ5KRqT83GY6RE
F8L4NArvkYlUY3Cqrz///+HG3FK77ZiBpmtBvs55y3xzS84yRKOOrfVy8gUBxT97gIAYBbcxAjVu
UkYTHYK2fRmm4mjG9qEdZt/O32ZX97pW7RAyIrdOlixxlozg7W51fm2R75TyaKid0+A5p4Y7O96L
Y1ol+yz2NMujmkNpx3ONxKi9ZoJHNXZ6sMoJHPM89Y5LzsrwupEpThsZslsnc97Q0RujnPEDR7F8
lRy8un/NWx6Yc+KX46/rHSkObhm423moDjesAlgKK/WhY0fMp40+CF10RbFDyIjdzCIelDly3Avc
MnDsYIxfDO9TJt6ojkZd4SsyIwyUxNeCjDAAy0DlvLn6vcs0J5tiEWTQrud2dcK3FA81CCCS7rXr
H+36LbMOpn3sjZto+Bh4hP70FxPAqIznmKJ4qMQ92KdBt0jjbpdXxaAZiMJgZT6Y2m4rzujZSfiM
G1PtV6ByqgjX+INqCSSPRy50GVJP4FJZp0FhkEOOwoqbzFNmgqknhjKTIcGlpTJ3ZJyPff02GU92
pQuN/85sX3iNyfwvDYOUz1wIvDefofgaTsDJ7rxdGtT3a1gCPmsFZVgdMr8LRKjDPqgmTLpTLG0R
dw7FhGUGAPmuG8SVjmJINR6Z8iEhtdg8aJy/WMuXzj7WiwjL4pX3+6x7tVzxOe0Mf+idf8d6PObZ
/cofbBDG9NZ3w91v69e1c78iJPrl+vIpBioTRNCGd1Y/F13kNhOOSW91nqdsMTTXQ4VZyxwRZHQa
053SDgJbK+hvsru1tMI5uYmCgnGZJYIWHTLvlegia0RJVdMckiI5jKmu3FL19ef/P5zEOQSeLFxt
2mibEXDO2RKsvGh9gV3y+uSrOpDcEij9wlpt0kaisfZp3IZjkp6aUicPq2peek+McTrQBEnMqB2H
T56x2n7RdOeaiU63/6qsRzpnJxDUZkuysCihLljQ1tT2CRWDBjOt+n7JCWliGNRJlwHVpyevfKvX
x9j89/rMKw5VmSEC4uNORYqZvoj2E1KH/uTcLd+7/jbYBJdpIaxuAUbCnoeIuS8G/bfvH5r2801f
LjNBWNOWJzkZ6UttPpfr1yz9Ysw7F0w615tXzLnMBDFO0KU00s1F6LO1EOEjNTQGobPQdZaOqOcy
1JhxGXGXMigYDRWGkHRf+fSQjs3XOBt3ZTr8immCWGseZu4GoMt8J5IkStIs4Jsu/KQwWZkswqgq
js09BuQEhhqMUEz2ITU5ajxacSGRYXltbNoZNycXp2H2HY95PyZ5MLtzFbkuqx7thdehNxVCU4+p
Wi3Zw22TF+NWu9GcG6gzZ74l+ruy1TFaXS7GwUpJ/t3VU0WyAVpT8/yddmk4TWswI76ZtaEJFvZ2
vRuGOSRl2AM7GTuoYtq75haMukC8wk1l7F5bLGM81UMXzeDQxGQ6dZb52cCy5MCK6sx708a6e4Zi
Lqk01mF1Biedq/MrdgyBqgsraMwk2voyhkPjwi1GrtB1t9rrY4JMDhsK2+/c7G3M0gEEvEmHlGkn
njeBoLfGi1XzJgctJldQPnjVaxFnD6ybvQihvxniUdUDTcz0/aa9QoYiYhPdALHqHcj+FrvJyPwF
x5hYdc94xYzJ8MOVsq3PvNmJOnfi+5Ll7wziubuYJQzPiMR5nutGR4qp8FsZj0iNGQXUCXeivGFv
FRP+ai53k5d+S+b12BXePbUsTRm+YgOSoYlVs9mt49IumqrJ/SIa1xt8O53Er9sW5WzeHy4tMW/n
FkpMWYQ624hPxdMiqj32JE0YWeElMgyxJtCThlpjHk1DC2rMbNfN2WHr5t1tXy9vaDRNEcEv8sgc
6gPZ2P3UbMEwFOH15lVzL/l4Z08IP8ZNE9mdIwJHuLOfaSsJVVMjXVfSgQytt7WonRF2kHU7xxl9
2/l525dLHl1ma1q5a+5Gpui+j0ln76CBpKuOUkyLDDNs4nU+o3EB8AXsKTH4fs50FMKqw17GGIIU
BdX8pj28dOW3hO4TgBdNw9tZBTge5243Iac3929N52A5usBctx00ZDRvU1XsSUYhUierNyas4cVx
QfgyJacV8rJ13wd9+9wXb5NrIvi0hFv84/oqKUxAxiUuqyBxOrpO1Ljj42jYT2DYf7LdeX+9eUXg
TkYklqIHcxNN3GjdBnvfpcRDosU2A+4VxdGIAXpyLLsN4trM/RR1UBo6GFW3Z7P5sKUwsjkIC+Lo
Miexp3Z8Yp71BnGq1E8SN/Tm5V+z6Z7WPtZsAipzlDaBvqAE8tnYjL1qHMJqGl3zQIxt1MnVKzZ7
GeHn1uUC0MaGg6XPuqACM+6Yu7W/tVZgb9NetOu9TcaX62t2eTBMRvYtrCGgF6/7aG3/Q9w7TDId
CFbV8nl4H5alggp4THnZRANYISBsmn5xBl2p2+UpYjKTRUXPtxWUe7w2OX4+NzlpvT1mzVlZ5KRD
k3y2G3rehJycQBUrGenSa7Jgl+8uTEap1eCpt0cLt4otFsem2I7FOoOpdTzRqrvp2sxkrBoVGQIF
1uhEQ1YkASWMhoXlJjjL1vKmyAeTQWtssZfVKerkdRZgOB3cqX7axuwnzGG5sQfJSwzejyBv6JPX
kQvcU4F5XP02/nzdai9vZChr+dO2stZMJgTu+0hQKvBCq8ywq+i0n1nZhNe7uKwzw1Bc8GcfiMUP
jWdUwDYtdtjNy65BDMywALRZeh4OrnVk3rAfFy+w2RyiclTjkaqxSUepmS+lOxWTExXV6oSegMpe
uywGbrBVpbnjXb66ArP459BqYWYo8B6cqEq7ZyteC9/oynsDSdBczHcb6ig0c3j+5r9fFUwGuaVD
UVu9S+yohXyu3cQ+qC/3tMo+Z1wcbLL61tYiWpi/xP18E7IfKd8/x2bU2zaZcYFlG7MfjcWSkG5L
otn6VRN33hQ+7GmTJbZsLBO4DWjdzfiXkcf3y68K+sZDo9P6U2wwMuTNma0x5i4GYJnFj5Gvjx6k
KxZv8nmqC9KohnHesv8cBtmgCu1EQCcfPVHsalbsFs+4KyYa8F7H6aLYpWUInAvigiYByjEqCrZf
25T5SW2HJU+PGSJxW4Jyt0wXC7joNYhoSadN06+9mKfFOnXU3aUjDVjmBQTSONct+eKMoXnJqpKy
b2kNoZVTwv8xWhEY2wyedFRpOQXi7zqMk2oQknl15zR1SrL+VLDe9pkhfuSUljurtnU1cxeNC+M4
9/xh5eeyt+lEbPO0INHeOU+onQr7eU86XSpHNQTJtARJqixNy+40eS2CZdwa2XtfxHbUg9Nnf30x
VIOQj5Z+qTbITtdgmx320LgIt2J7b+38abHdb9e7UK23dMB0SbZC896uTp71YjTfchSv5uLFZj+W
7Mf1HlQTJR0vTd5AspVk1skUCeRi6siYnzZXt4moWpcOkTQttoa2XnvqJvNQgumhNCGxGOtipIoV
kA+Q0luaxa1cEJ7Mr5Z9X7VfBmiSdrq5Ucy+fGx4oiK2MW2wUtr5XoNj6qmPUdFS3rm3ZU25KZ8T
DBtg1TrnPtZHo3+1wcVoauxTMfkyRjqpTVI1kDQ6ja6/eonv1IFnfLluNpcfrPjuc6cfPHjYptHp
6QI24af0vYka1I6Cv7sK2tA71PvqsxNd70i1BpIjJ6xEFJ+v0LQ0xsgu/KwBFZ149/ItsHRak+e2
/roeYCySIxMA8gRyelAcHcVPuyvfqaV7pKnWQHLguclraicW9LLrMvPtyfVC7q7fbbbcuFlzyYEr
XuYouDEhLVW1x1R8MZrmH9rah+vTf/n6ibmRPLiyGFJLbQ0S0vJTZ//MPXuXN+Ou3ZI7b6ofqoz5
bs5eWigs4GodXu9Vsegydrpfks0w6gkiBcZ9VU5+suKUsL8a9d1Mf97Wxf84u44mWXVm+YuIQIAQ
bKF9jz9z3GyIOeaCQDjh+fUv+4u3mKs7akX0bCaiF0KmSqYqK1M5qFnC+TIQsJSMgXMIgePxy7fG
7TdzYsdzaJIU0w3k8vsHL1mKRS5VW4Oxri0itz7a848g/Oo4W5kcro9DswWqeNJ8nTmra3BAjlML
0YW7hG9ThErtxZBd1Dm6ihddy9xdZIYhEILD7ZyGeexQsEvY6bcGSl1exza0+iWGJu7SYd8y6APU
N+HHUNChOD8kNkbRlfN46tvk3CzhsRLMcJPS+LzKUiNoF7A2C+Wp4MgKZhJ8TbQxpQd1XsMUtycN
ZX2Iv2MatvtiXKLEHSG/eJzAx5FnZN8nT5b9FnhfLZO49KeXXEyVsg0ErQT4qXD6Uyr5QWR3lTvE
1fh1abtNNse15UXX7U03b8p+AIr9ZmK2dI8FoN3dYekpuE3YPA3vN7WvQjHtInMtUjnhUXiWH7XL
UkdQDpCb661r/FHFYI71gnLILuhOVvIWhl8r95DwOurTH5lJb0Kz4auoytTHs9Ue0u40DSxGQed2
XnLIHpiY1zXLrCIqp5aSYmJTciTeuJ0IODpElNjlxkvfL0UmbHi+PlG6YSjHO19zbCtrl0BDZ911
YPFBdDEqCmJYB40VqdhKQHuSgtZziBAtP69F+8gDx+DYn1ONIG2unuZdE0Aup3GOoaierGY6txM4
qJpvAHq8XzCVs99tAA103SZOliL2sWOWELZyUHIl/TYKbqSJdVRdvS61SD3RKjnKZoy9OTuMbRpZ
zHS31s2h4vGiDvk45TMsjc+RrOqD53u3HSoqmLKmJS3Squ5OXR18Hyu6n9flcbIGFH2aKt40BqYC
KrvCbkQ6lNAZmcgvNyHbKrX/Lt1qMDDNsaiiKaei7IYyaJHR5XcZ2/v2BC/ftfTtunto9hEVUbkg
ESM53vq41j232ZEAMl6TL0H7OIezYaPVjeDy+4erQzoUSONyiTMPJ6wbDlATczfS3+Trj+tj0K2A
4uLuOk8JI2F3cgbh/4P0E0ADEM8K6ph7kDEzDEP3lYv1fhhGnQ42hLJkcpz8ALUNySahKECfe8M6
65pXnL3JLKgQy6E7LV4Cdw6irndxa7S2t82Rco4PfiDKclk7iHzzTW93EUjZYq81ZRR1vVdc2PHa
DLKncIJxrLaZQMUPFw9lZpJP1DWvnNVyREXevLbdaQWJdDMuv53c29W1ZwirappXi/6dURTe7Hk4
qsGmDmTAwVrTTUU7w9JeLOSTV5la9A/TDCprSsIj7dpNMZAHBNYMj0pdz5Vredm2bitrR554dWbJ
eexeKDdMisZt1SLEVUh7mkiFJaUvvHiioouG5c7IlaZr/jKij+5U542NknBcYLK32rn3RLCvi8dG
miB5ukm//P6h/dxvHaulqH2a/GUzO2S7CBNYWDfpiqtWAerBcg5rdKb+JWnObsqfesTib/JUT/FU
ltLMKmrivYzAwbERYd1XOhrupLqeK27aZ1nSWyyQp3B+sgQgqBxFQrvr/dacJJ7io3MlZBl4eXhc
O3pAFvE5TYH9n3m5FWN1JIwa8mCahVXh1H4zy0DmyEsuY3nnJdWdCBbDjUszPSo4ep2BRAkC2OSa
T79C69FxRBYxE/+BruOKr47CzxxQTsgT43R/KQQfyufrU6/rt3LC9inOC5+u7Lg65M7N2cPi/WMB
9XC9dY2nupevfvAkksiAO97gvYgar2TnHoftcXC+hnjVXP+ArvuKq5Zj3oZ+hdhqRmSUJHPUgDt0
5CZwnK55xV2Dkrmh5QwBElh81+S4e1jlriluSssHoF789/RMY0ERu0COoazd3cp4JDr3RlNX3NVr
yMIXAO5ehP0tY92ZMmmwGM3rS8VD09HrO+lKhor3GlT3qGdfM/6UuvmuWNOfY9ZFfX1TOSowpUpy
1FpISVkhgiMlqPpLOajrCGKHN8Y/VIB03zh90gZZdxokki5eG/LdvKymYtPPIUXoveK19STTpr94
LWXsh+Mvh8Lzz4HboYaj2yQLfUhdOy7mKeKT6Zsah1Px0n0aSMT0eHeStf8lzcfNWkrk+lHSLh2T
ZpLGKVRYNB0yu+kIWFC74ss0io0g9xM3kXtrdjoVFQ1kpaT5YMlTOuYnF8Tn1DEk2nXdVnw5peEK
UBReQyzM4ibkB78B6+Zo72/aiVT8c+p4a5+MONlLaA9Fsr532JzjpWuKOem6rzi0HBanZyNeW1BU
e7Bxq2pGfz9KE5WZznDUI7i1rCYvJiRVBeBog7uVTX+6pKG5UVNZs7QqBjivhN/3JR5zRQnUPiV7
8KMZJl/X9GWv+nDOhGCzz9lyCWR2S9QHNTgoc0PsVzMxKtw3BJkp8X08TxAYP08I+i4sPYOsM2pH
k9NqllaF+Q6TN4h1Qu+rcrkb2LKf+zXykvDbdcvUTc7lsx8mx6kzh6Q+bm65XW+omzyM03Dj5Fw+
+aHplXaEkRxNF8BNLne+/TcTh5mZQt+6iVFcdhmmpWDA9J+m4lwjYdChVhbJ/uvTomtcOXyxJ0/p
mHbsiGDiL9KBCABIVt8ihmNS17zir0st/X4Ku+DoWPZuTvwNNBe2SWjK+uqaV/yVs3Z2xeJLUIGn
kT/cVfb7WH25aWZUjG8SIjrfdlkApFCwr2pr5xF5aC13d715jUepMF/Z14FbX5xVgjImZU+iKSLC
zjy5zShVJK/fp1MbujBKyQ6E/Cq7Ryofhub79d5rrj8qbpfnFZnxLMfEA3YOUFo8Md+P6hCzNHfH
vmdbihLJ69/SLLIK4q3LpM5CgpE49uPgPRFnv+Sv15vWLYLiuYMzp9RycFEIBbJyNBxiYdE3TsS2
DUz1/JqNRyUMLQrfl61fsyPE3O+lbb3K1DI4r677ivMOTe71c4FV6Kll/yxAwBpxVBSDM6IOATW2
b4TQqKU4DRec+fMEEgI/PPXgtE5Is2fUdNth2Cc/Ce+o8GIkKQmYoLHAlP4qlg3pH2ZohZWHcLkp
vklUSLE90mV13U6e/HovAP4c8sccKIhbbAihqH/v/uh6RxdvDEAD5R85hDRiYiUxaAafMXZy40cu
U/fhiAnl3FSk9ORpqWQ8p2dnPiFUEAn35/VBfO5jRMUQ2wORM6ImwdFO0gI4LxmBjQRV1bk0bHef
ewFRYV45crctAQbluBTiMCzevUQpzPW+f+4FREUOY/+3q5nz4Di0zTuiM7FIxX2VVTuvNom96Hqv
HMFpMgPZAPY8sMGOX6nj7rlnyn99bvxEBQ7POS8hNeWR40DrB1DnhkuytfzieU5/2NQEFtQtr3IM
S0GlhUwF4htgFDrK1QYAuvbn52IIkpv2IqLKkI3CAsu+sNpTXe4zd4uw6iYF54/xeqiZJxXglQ9U
rjQXCNTW32gZe9NrNd219lNupQYf00ySivFyKqtvBhfP7Dy3DtSTm6ULdy6/7ZlNVHhXlbClbC0M
APVaELHzdl1YGDxA1/OLZ3zYHWQI7gXOMkQlredxPq+0imoTv+bnJz1R0V2N5RY5aTlO+uqBWGvk
Tn9SGW6rMgEj0StyLjc9TIkqKcYSUSVj0qMQOJwfUPz5Z0SpxsYNTDlSnf0oLrzm1FoKaOIecTyg
aooc8qT6CaaMTbo057K7cRTKibyuU2bbjvSPbmU92j3ZdmP9tsp/btrp/gPwWtd+XYTtH4OlimT5
o8+TiBUbN/lzvX3dHCnXaYezaaiTtj2t9gMB1XU3HNL03K2/vfnl+hc0erjkP3iupIdECgB2x+zu
ws1Y7Yr7/jTtlk0fZ1uTmoVmu1YpAVEF4c72iEJYN0nPl8RIAlD09QFoDhuVFdCvgBSiuFCgrDD/
Scv5UHP2x8/GHWA3hk/oeq94czHKpuQComUQOd36ZbcNLVNORxOMQ87g3ztF0hBBZt7Nx6704tlJ
IhRSn+fKipk42jKLi9rfAjMR88LwANTN12WQH7Ym8IISLvu5PCGB905rqKSx9msCfphqHuPrS6Kb
L8WzWb8ULnNpeSqct2oVsUeJYV/V+IOK3YIut+sXFitPa1ZFfviPJDx2so3lPoyO6Wan2btVtFbC
S9+lVEKirkTh7tLeiUJMSI8HpjXXfUBx6ooVVV57dnlq/e4Z9VUM15d1NAmXaSZfBWkVeNtkDpCn
p4VNz/4agKLO2l1fV43pqAitoRpl51cNhFlZ99Nd2miZrKdB2Nu2NNGe6fxBxWiFbtssaZHORw/4
3FOWr/bew3sQN2D+2iQ+31FgFqIw96YvjHO5b10r218fnm7mFDdvkqTxVwHPCLzXdmK7nplC07qW
FSdHPgW6mRehMeFYsdX4j3PhH653Wrcml09+cGcHhIsTKWBMsmUbnr66y/h3qfyYA/B5/Qsac1Ux
WzVhWTjSYjoSP39zACw/Nd7w3R05MQxBNzvKEc28oEKKBnq/Myi+LsFdegQF85frvdc1rly03XrK
oX43QV1vcGIxjMdSjtvrTesmRvHjgPImtyElfwKUzN2guv0EbGG170bT/VeztioOa+idokwB4jy5
Ynqdlp/5AhYthy1+JIs0vG0UKhrLq6vS8jMcbsnwsgqCcqVvTlEYTgLNXVXFYklhrUNv+eVpEvux
Sg+08GOLJ1FAYtfJziQ1ae3ppkrxXeAXhOWvVnniTOxb5xH3Yr6y/WIqh9Sstcpu1ziz61dZVyKw
k0cL1KOqJHwOLUR+r9uSxkyp4saiJrgRhTDTbvg99CsCCbZzG8yLqPx2rpesfQui+VNKip3XLhtv
zREPyTJTHaxulRUHrgLJnAx8fKcatEGg7HptCrBoNeuZ0PWuWKszt5gp9a25AVDFn8fEB5rBxWAE
ySLe7qoB/wIRpePJfAXQXYpVXZbQgTDd6uKeMaAaFXUHmR1BuHZ45hChDOUKvoVavhS8GOJ5at94
6vqHrs3eRF1Um+sGoTFoFcCVFH4FuXb4fptb56QB5cTabZaMpFHWL39v+8ZlPT+cHfayJj2QFjC6
VZybtEYWgz+zbI5EeVu1CFF56PPc60CtA9FoWjkHZ8m/M9J848Q/FVbjIa3hvFwfyiXz/t+IJVGh
XZ4/jh4WZzqyqtpDgCVabVBLlJm7732wOQnvvLDO3kB70/Qo0C3QZaf4MHlWTifZl5cdh5xcvsEh
GbXW/RqYMKaaHUclmU8aSZw5gQF4MzvJvuuiDNqwNWWmq5bGk1Sa+XQeeijpQOqG9e3Gr8Nf08S3
fQ8uhLDqD0kW3IS6Iyr6K7DS2cpt7A5dMP8sKy9uRFdvS2feeZe85fX11w1G2RZsd+Lg/8VZzIsu
omDXLCNCi+0QnNhkUnzU3U1VPBglzMnbBjNWuNOzHZxlsXrxCA2AAvoX05x8B266iamkBzqaqkw1
B4OKDRtRsmCtUPk+UcjyuR2LMzs3HM6aOVOxYaEnVseDJOPJbZ4FavtbJxq8DGb20NXfry+LrveX
T39wkokVCwugg36q6v4HofW5zO0be6+c+Bx8apB9gf9J97fsDyjp2NnZ15SdWiOAWePiKkzMYtnS
BWFOX9rul7VugPmIbbGrMlMAUte+cujniT+0lhzLU9jkW48BfHC/OmCZF4bZ1y2w++/Z5xnNKHA2
OEOqcx6cmmqO6vXJ5XFpJOLWDUE5+oEswetsxnGc4wxm05d6PlXhGC+LAS+mG4Li12W9MFukmCJp
p1Hb7VBwFrNpjhP32DYmtJ7OSpWLPK9d1jaXzcOZnCaqUZt7R4QoDBFIzRBUsNjUtDlK5XAHHsM+
jJrE+1aG9G4NB2hOj8XXZrwN1UhU2NhQl53IJMcZaCd7Uvj5hnTjicrpe0lDg0lpTiUVO8bGHlzb
HNEFl80bp/Ues7WMMhScXt8vdM0rTm2tVu85QnovdvKFp83GQWBhug1yT1SA2LJMk8U9lMuC57xC
3V8pnj36fL3jGj9Q8WHjRGZS2T1eUeWfVJxX+EAYbP3my/XmNRbqKJ5MltVCfhQBhGJkcVIUDyQQ
BjIUXc8VD254MDq8RtQjc55gJ5sQxHjFr9668fWhEmCClYgG1aXrgddu58Hby7HZNTPbXZ8ZzdtD
Fa8mpCe+C0HGU+/4UboMcTHed84frAdg5s9NfwvfUkBUkFgPEdUwYNZ4zIL2OUm616TKDggQbq6P
QrO+KlEkgC3SHooKNYMj0nSkt4oHjwUmARCNV6lYMXcJee1343i0q5Jup0qusZAiv7PH1RR11L2Y
VLAYclI9a2zLe+k3yb7cptsccrm/xnjauFuoeZkCwLqJugzxw4WCJF3nN2kxHgmEUuZ82FeWSaNK
N0uXT35oegxSz/U9RDdXShI8LQfn6M8AJQxWa1J20n1CceMlAV22s2Ihgq7cei2E6ib3Pk0Lw2Gp
a15x5S4jfTU3qMSp7G54RWpz3jkCFM5Dn5teJZrD7H9F1R8mqemBsi06hNEsLk6sLe/rZIB8cMO2
bZG0UbGIr9c9QuPX/7uDf/gQ4M7EhZDMePRGHq9Qu/aSTu6IN22lNW05de9RFNfur39MsweqyLK8
rWVQplJcKnfa9DihDqActgV/va155Z09dbk/UJqJU8KDHW0RS6iqOppDGoHE03BC6IZwWbAP89UL
0LxDTFac4NeNs10zEnnBoQA39PUxaGxLxZflfpXnaY9Txy++JJCyI8++NHRd1/Tl9w9dH6RrAzAM
s71IhAtGERtwntfRfb+t54pf83Jq8Cofxanv85eQpzEjNIYwreHKotmRVDRZK0ogOaoCtwrixayA
PogtDIeOxtlUPufA9aqkZCmiUP6umciuHL/wCkFslN0zf3N9dnR2o1ywHQ8hhgYqOqdw3bWgjJ7X
bZP+uY1ONABnx7/XFjqDhZUDjHXMK/s8p2Nk19ld2LHt9d5/PkO2iiMDlbxPweaNZJffREuAk/OJ
pE5kg702+ef6Jz63TltFkzELYLiMXR5pg9jaLL0vV4gWtqHBfD6ff1tlDeMpyXLkPnCz699xGnst
Cj7odskN99LP42K2CiOTMvcafrFOPiwHnDjbgfFvdC7ucn/a56sogRNt/lCG0/q26VKcOYBwGlty
dzw2XhE3wMaF8xqBZnt3W/OKMzttxViFGP+p52DuHCLeHIvhz/W2dcaknM4JXwsUdnfjcZ7qDRnD
MxgkD00YHnpPPpti5Z9vF7aKLgsC4iCELe2j08oNNCP3TuUaXFlnqYorV4vPMoo0AlJo/SZH7RBi
1mG8jJVpbXW2qjhzbgWuWwrsFWt7lE4cln0M2p91SePrC6AZgIooI+5cdw1F+0Xvv/ou34fD72Tx
TcR2uubVYzj0ZhmyZDjyZtqLgd9D+WczuOm323qvnMDEKpq1L7Fb+/b44BK4V5DsAI400Broen9Z
lA+nZMZm2iUF1LpmACu9oo98ujxDIepwW+8vn/3Q/OKU3KV1670sgwUkk3fsQxKVXW94ZWrMXgWT
Fb09Fkvmwm/D36gQeHalKcSomxfVa3vqzNxjw1Eu6waICuh8jGdUchpsUtdx5U4NQv0sTDtHnOT6
bXHS+67vvtw244q7IlGx9IMFa3c4NETt/rD4CHH1t7Gb2So5WAjAQYDzAB1vjqL5DgQ9Cf9e7/nn
d3NbhYwVC/EIzRJxcuTL6myWYEu6Bx7eT/J+Ld+vf0Mz7/9BjOWT7aR2iEcGEoiRLYW75UUhttdb
/3SrZ75a4VpObW9B04QcSEFfpTtu2jA9T6DvYFX+DdFAg/F8apv4jLLEoLfMQRMiwhc2fZf+c9m8
Vo7Bej7di9G0shc7KIYZrdazD0yAkpc6O7bmX2j9pWaeCX7w6RIwXw1chtZYF6wbyKF05xa4QyQF
ExtI1utLoBmAGq2011bQKUhsJE7FfUEhObiQu6zg25mYkkKf2ikGoOzITg/2zGXN7ZdQ2gL0u8Om
ZhyUKnkZh0WwxtQZsP/bs8GoNKutFrmCOKUha27Zh8G19imqPgRL4tI1UeVqbFYNX6Zzx5lrBTYA
jv0mWN+ntHuw5xTZOvfelust5wDm7GIMH84BMa6EJgzLUkoWh34fWz4kgrPK0LxuEO6/mx/asgS4
qyAQNvbiNsiRov1SihmajX1k4UF83bY+vfViEMqmPQBuGlKBqXLTl0TOceF9L5M3yew4dX7Z4oeZ
SUC35oqHd8wSNYiA7AOZxm9lB6q/cU4i6oBN6vpQdG6i+DlDTNmyHG85WEu4QfB9x+WYxlbCztBx
Z4aPaEahRjezhfz/PrW4P5sR1mXdO6mJSEczAjW2mYipBU0uDFRMXr6lAUIHgdWIZz9vp/1YzoFh
EJpFV6OcazBUdcroeKjcLKoZiQQIc923Yv4uykMPOeesMe1dGitWg515V63hgkcharVRUx0eHF9G
pfXG0p0wVUhp9q7/6Vl98MOS5LPjrO54AD/+Zqg2JV79Xu6dSogOV2ILdp/n6wamG4vi8EFCswWa
ieMhaGS8+i/M/uXwX3laxKkpiaezAMXpl5yxognIeHDkrwbouLL62eUAchqe0LoRKN5OmtWaK5xU
B6i8RVm7bUEoltLfS4nVMEGadd9Q/dxO06kI+u4w9e9V+9iU/bagv1qk+/ul3t22Eoqr27yVAThn
ukObJnct9HjrnEdUsKM/eVvollz/isbX1VhnO1/2y7Ka9+Fin5yVnXNrOArENa43r1lrtYoWqFCv
WQt33FfZu5f+Eev9kDyCZNfg5J/nGZivVtHKZBZjmc4SUEI7ChC2SNtzASInTu7F3EU5IG5ThSIA
/9FKWqQ5TLuLblyX3z/4Y+evTj8kstkn5Zlle1yEQFx+lzYmOJHmsqXW1FpJzhBXR41l6Z+d5KVy
Dc6h67fi3s48ckc6ZXlIax6F9cF1mtiX34vl5fp668xJ8W0PKgRZRixxGJ1vfnpIHQiPmUoVdG0r
jt223Id2NC8P7VhGIgDSygGAwUgEq5tyxafrCUWzZZqXh26JvdO8ARvYvtxDdOKL/TvcOxu+6wy3
Ht1AFM8ux1ZiomA8bf23WfKoAd/e3JvoGj9fYqoGQa0hTGt7ahsA5ceIBG8MBOhW+D0Ysvj6Gn9+
FlE1BJpCOQFPbEyUdL+NgRU5IMKj86bsf7TU3QamEnbdOC577wcXQ5mW260BNHADcFSBXDwayzOd
yqjjk2H3+PyKQNVoqD2LsMlGlEqXzs+0nWNcbYP0dzl/IfYP5j5z0W+vz9jnxwVVi2tbOYisZaE4
gId7s9I74fCYukj85C9raoLCfm5VVC2zzaq0GTyKj0Afd3RB3Y+SHoPBkov7/gdPyWiouHWauG4w
Jmg7uU/2wz45Zr8ClJ9t5m29mw5LGtHMsCa6qVKcfK1Rz2GFNtaEf++9eB0epvCftnjrb2PLwlgU
P7dkOyC0hVUP6ieL3nv862RKXek6rzh2uEDlABpW4uC4y8b2n8LuqWzuxwLy6taf66ak8Qo1KFp7
EjyOQDgfpuQJtfh1iLmfvibT7+vNa4xIrbFdpV2jwJChBLx6Gnhc2T+92+RIqVpfW5aI4fipDF6I
tXHBsM/e6/4mVAmDSPO/9wqk8MYA72Fx4OPvxmq3y/Jl8Mvj9TnRiMZStcS2TNJS5hlan8YGCiJi
Ay7Qu7YU+wDv7a5OYznwqLDegvY+yB8px34LsFIgEUcShnuUxrLUgCmOjG5skW899Ev4zXb2dvBt
aca9hUfHCF7p6wPVfUTx8qCG6rhXwMt50h08ch+i7hCVPrsMWErLdDxpTo9AcfCkqMDH0w/Nvvf+
yPlv0oOPQfQxF3dO3cYrEu23DUZxc0GLfm4dDCbt371qn60vc/dPmb0L40H7+YWBqiHV0Z2yvCjn
Zl/lQdSE6Sb0jPdazSypMdXB9dN6XbCTLEN+Is7fjtYQBZlPzQi2chtIeRmz8DsoyE5Z/5e0X/hE
NmO/s+ppE5ACiH1oq1Tv12dSt/urwVd7sCePe6LZd1uy8+N819jRnMQ8Hrdki9BQF/dTfP1bmu1N
Ld+FUO3kBjOp93MGyHYFPevg6zKcSyPTgu4Dyk7hLJSts1cUBw+XyLW8o+Q9WORLZZtKgzRWoVbw
ui7xaIM896Fs63hwizNB2vC2ybl88sONaCrXfFw7K8cJ/+5293IudvYYJ/NqmHyN/6tCCwiW5DAg
Pz8gLveIKnBUfvD5DSKSVp5GkOEwnDG6zyg7gDvmTuf1YX6g3V4AkbLIR0uklyKwEVva9anS2qzi
/k3NgtQeXH6waRL3PIj4LJ7r5bFa7+zCiqzSe0jBNegwMNpAVKL+bpnoW3XDUy4BfcKG5ELRfSCz
3KbtLuz+Ys/ZywJcbIthp9Yc0/+p6rWgtDPkNj901rBx+vQJKLjfgvuv12dP1/xlV/poaDnAVqHT
Q3Utk0+t8DdrNbw2IzXYma75y8x9aB5aTWlVCDTvEP44rMt2Lel5QVX1bb1XXJyFqQuRx5wfiF/e
p0Ozm3ML5FEuN9wHNFuIfxnWh+43qC2qfCvlh372TwEUSpMp/+4B31uT5cZPKJ4uc4eFSZBkiMKJ
B5YC7O63DMf9bO+7wTJpouoG4v57IElYr+7shdmBVNNrsqDYA5Xc/8wgjg1kYHpXa04yVVqhkX42
szKAmEobvEDMO4+DpYz7MSexPxT2pinJC0r4DVukzrQUt8/BkVDnfk1f6lq8TimLQsYxrL40xE90
7SvO7cy5BKUKyw4FMp6RS6tT3ZAkriFHdJPx/qfIl095b9lNdoDw4cuyikcnnc9O4Rv6r1kNtbzX
bxveY20zXJTXyMlktBIH/BJLRMR+TXkESdfbnFyt9a095rOa1dmhk+IBd3ISzcjv5HNrG9z8fyDT
Tx6lVPFz6RU8mWc/O+B1XUTjXD6ROZui2rWiQHbfQpAuQwzd66ImqDZ24fzoPfZ0fZU0nqPW/3qj
ZC3KCmEGCBlFS75ueUIuJQR5LHChvf4RTXhCLQIOSyQLrRxiJPPkb32ZPYWV896Id9JDEnts/DoG
kdBmLJAOuO2Dyn5guXOVjsJOD7zto2TaZlBk6cOz39x7axoVIFAhgakU/H+1s5+tnnoLoAnEK9Ml
PSS07aJgSl6aYtgI8ZUgF8QBIxCnsUR1z4VjvV7LbTX60ehAUH2+FMosrw1EYXj+0Irz5HfbfO32
K3FPFZVeROwqLhcwmfB9RdpXtyw3WV18JXiU931wIrm3zxZ+BHL4sJCvlNZZ5Nh+LN1qU+TiTnoS
gmlBlAsrqrIgskV3ZsizBOxnEZSR7yGhhErytv0e4OFyfeovG/tns6HsW21gZeADz/wXcKTtyiQ7
5ZlnWFXNfUQtXqZuL4p2rS1U3Cc4Pd6qgO+sJNzObwHj2+vd13xDLU8enKFzJ8nDfdYfLAAjvSSN
EodHFfJG3KQPrfuIciuRVesxa8ZAqqLag0+0c4PYpe7O7y2wO5tiXRrXVkuU2eS4tR2syX6dZTSm
e9IfCMWLy0QrQjRL7SnbFhugx+gycJay+pWLY4701Oj86fOvy/wT3I1bithIPn5Nkq/AA0Lv9mtj
UgHRTaBycUk5dPpclwX7cG2QMmw3jpcd8+5t9cWWix/XTUFzwqiFyraYAjJJEux7DkldFN3Y43fZ
p1uCpA+dSSxa0x1fcxarFcvQp2Cu1/gM9pCdna5+dCvoeBgCLrpVUranHJT3YVV6bJ9WZy892cHh
+vRoNnVPcfQuTFkpEoftsxmA2Ak1tsnyUC75pk8e8mbZuLPYlMzEbaozZuW6sszNmlgJ8felt+xX
e9160o354oLX3YQU1BiVWpHcyCao7RYDsib4ehqt7Z6UVtwjDp2a7pC6byieH/TYo91g9fZzUUdj
Bn5T2wFG7j6bnzP7n+sLo1lw9/LtD7f6suxZHmSJu+8mvlvBwWQXptJ6XdOKxwPykDeIzXs4jeS2
SeSZWPPutl4rLu0ulPLBRdMhbqCdTeK2MBH96Hp9+f3DhDggzw/D2vf2jJXvedG72KbIt+vd1i2o
ctNwsqoIc4JuM2CrefaHhVjX4rQ4MQtu/ITiwH1vD7JvYDPTel/Wewd03+DqT/OvXXljRFvF841A
lHWTjVGU7S8/O83JFC2d4aKu2dxUQF9IPSute1wIxuZxQNkZ7w9lb0IRaZZWhfKVzcqceZm8vX0h
1HJsHmz8ldwYjFehfCDKBqCnCsBilkxnBi+CVNl9NpkeFpoDRoXxBdWCDKRH3X1jJccC+O2EVocm
9yHfSGXsDi9u4xo2a42ZqhC+AWQFlENDAvTiyc+um39D8HKfyOyu7LvHKsv/ue4NmrVWoXygJF4h
cb94ezcoNj1le1papzUZDQ8l3SgURybuyKj3f5xdWW/cOLP9RQIokVr4Kqm73fKS2EnsJC/CTJIR
tW/U+uvv6QEu4I9jNoF+CZCGQUkkq1isOnWOxPDWwJFlO3loie0EQLpHu/j7+hd4H4evakNyW7hT
6TmUnpq+6McotwcvrNDy8bJPzfSWM68+XX+QbvEVq/aQ1YOnhndu87dS/r33bx55nejrNnwx7S/d
aigntN1tjdNuFNPlSVyxtsWLvUV+l5llyt7pZks5lZvUborURe8zLVqoZAPBiTRIdYdFMdwmNCuu
AvjmNK2hxTTRkz2/ZcB6FL+cDe0f7t1KDSwuGg+iovha4lEhIQlxyqr6bPHtUInn6yusmX4Vt2cz
6YzOjMnx0OkpWhDkTUGMNpDj9eE18ZeK1aNdmtu+D4n7omjdSBJ5qPk95LbeJln9zmvnbcp+ptxE
zqv7mMvv787QquiHogpmdpI+X8Ih2yCQnaFo7nJDIkK3DoptN+jTWPxxc7BZ/8r9OZ5Sk/6BbmTl
iPb3ZifD3DLoRC8xQ52BODfpoPvuv2Cud7My2fPslFbFTptM4xXN4Bs9UFOngG7KFfNtnRU9PT6O
h33c2nCbkB1hpf+3IyoTNkv3BMV8x6C1liHAE+pZPK3tfvS9/WlYTLwdGhenIvLavhj3sWAU7U7N
y1CAU66wUhpapPRD9Lv/xfzie9OkBkPW+CIVoDf10ziBGpSdnI6U0daW83HvfBaROUBhdjXxLmt2
k4rTIzlLA5nv9ESn/rzw5r4XJk073XxdvuzdbqpFA12nKnVfyjVvw3arpnBmP2SP5E7KotFuwQGx
fLnuPTRLr8Ly+DI56PckOH52J+o7P6lFFmXCO1wfXjdLijVnnGUVDjeKxajauOlw9IC5ojfEAbrR
FYsWo3QqQGAZAqc98sj06I3McCzr5kU5ltMtB6sNpONOZG/u6v1rW+cnxPiGF9egPF1V34JmPCBI
W7sv40E+2HEVB+f9eY3YsT5msfNyffJ136CYtYSPk3lBndMo5MPMvsliOaa1CTD68ZHM/oPK2xxf
5jVHhARIpLd8sksRgiIjHNndrdA/lJz+1xQ2mnO79DsHAaT7wGWZ1B0/QIQnaUFJd32WPt5ETG1Q
7sAnjPynBSK9HbmcJT0MgQn08PECMBWOJzOH5tM4OKdhAYdzgyb3/s9iLG5/7OiYisELcAtvh6xF
TERk1PM+6kANN47fh4IYpkb3/pcpe+eIXC42mq0ILey0jD2O1iIPdNrMpPStG14xX3i5zF1IQU9Z
3/5o1+nnLqzIa5mBLUS3sIoJd3TmZAo8nJvCCsem/blk5a/re0a395Uj2XfFOnbdSk9+QxOx8pNc
87sWMuhDjR6MXgSmkpDuGxQTbprZTwMbRmbnLpJrHEHebOhY1WwfFXdH7N710BOHQx+EAiyL1r0K
gzFp27ub5kgF3rUyExT/0BPKu/05gzzlcmrBNB/TibR3gpXD4bYHXRbp3S7FmbjMawsfUaX9Z7I/
T9CBoksWp6k8dK2J6FOzEv8B5I0oXfkecgB1Wz3advA5a01ZF91KXOzj3QeMs1hzkbbOqWFLxCDn
MwV2Hk7uHyDLTEg4ja2pcDvhFsGSEZjylK1hOcij7FDmnxfDYuuGV0xZTGS0y6Zkp5KNyVrvoF5o
D7bfx7ctsWLKWT15fbE0zol56Dps+rDvgk/ewKAQ3R2K2qQIojFrVe2iK/bFb0Hle6JC3POyhTbR
QzlUZ15Bnn4Wpgj1Y55N0H8rVj0U9rq7O86FhtgphDyXAPxFUjbcimZntY7U69O/LA8xUwilni2I
GrCV3o22wJdfn9CPL41MReNtUHfi4JnAhG7p0dnKp0Jiq81t8No3Ih7Z9knU+bHy1t/Xn6fZ4irg
LncLf24v1sOG38zKw77/LkUVSfF62/iKD1g3urtV79unwFtf8+5lKgCvT53hIMvZcK/QbA7/8mnv
rLQA3XZgT4iUJ95+7oj/c5rQceKtDcoQw9d5JMfrn6J7juIN2rEf1qEv6SkQ7O/cXyNUOe/I6sgQ
GfcQjDkGk9UtycXRvfseu9/63bNgU944RWIGqUzLHyj7IfL9tgNYRd/hKFz6tsK9r/L9E2SOkiIz
sfpo/I2qk7HXNWQAwaB1yuHoh+xnTcVxcvbo+hJcosv/1q6ZqpCxWLK2s6BESmUpy1CK9NlmSMT2
9FgiBAUN+3FGe9T1Z+m+RPEFRb2U9lxikoaxP3ZOG3W2fyDLbPCcmuFVXJ1ohSvlKOgptd3jmG3h
1K7I0uWGmdJsIlUxI/VL2lq1cE5LA2zdUsQgo/LCNO/Cyh+/3jRDqmJGxrKxrasMUbTsz3IdTsGw
IVA3ZUd1n3D5/Z0ddCzb9zIbESYiSTB2T53rR8wvw4K9XX9/jUGr6DqGZCIbXQ9Hb0rlWexuHbrs
wWWjFfu+PR/m2nTIX0z3g33rKSZdljxDJmpycB+enivu/Ojs0bCPdB+hHPCEZ8teV4FzSsGCh1DF
Yo9yL48j+zSZ6Il0b68c8mg0nwuSYiF4gwbw3T6CUt2wTTUG7SnxutOPfUsyBzfh1Qrtsjs4xfjN
S0cgZJbvgzscRyhOGmZK9xmKQeertV2IH9DRsKbHUfZPxbAcru8kzdAqlI5bHFa1ItJlZS8i7jvT
ydvGG8NQFUlXp8xdrRVntLVlX/Lx1S+Dg1/Jhwzym7e9/2VzvTO1XHS+1deoSK+sjitwi3uuicZG
Y8UqdG5mfBhZixRmsIC+yZ7B3bscfLd8bvzpJgAFUyFyWQWFza3HfVLI8W2gY3doyNwadqhuaS+/
v5sa6KrUE68q96WAuHDYt1535y1Ze+PGUax3hhCju2549cDz7qQDhqjF1N6mOWBcxWorXmWyyDJ2
mtafPv8xumnIKlNeXeN1VDEMWrdFZdso9C3obaBWbLnPBHeksT/AVxg2pSYXx1Q42WpPTrrZ1v/n
4spDeSJfpviSi+PGXJwu5lcBZW4TrPsOcNepy8ZPXWndcTrEc7UcyQpK/WVPWjad5JZHlm3/uG5u
GptgF2/4bk95nHc2yTB7W/NZyjsKbN/Wf61GUwZQN75izrQYu75KV3YqAIxz+NOAu1jTRnl7vu39
lZPZAjZ5g8Ynxs+/oXmL1VYoQLa3TiahMs32Ypc9/W6Cyjr1dr9AknfibwSw12L+E8w0hq5CWX6/
/g0au1bBY8W6kZEVuFKiDygO3Oo4ziZUgu7tFaP22hnClSVy6y1gGjY/rY2IhuY3awBq/ef622uM
+7/SFv9fSxFVcCftPlqW4GfFeXx9eN0GUo9lTkBAnKHWV12axllVRcJP/zjpcucANnj9GbpPUI7j
1epov2yIWPpy+FJ3KSTPUxs0ZKbMh2YVVLQYMlqoz7j4BrY6NTSZaEhcOh1S61snyGtd3aTa6zNV
zKJzHJL26yWKzHegzm2ZIF3xOG30fvHZkZthzNj7H8SQKmrMy2RJynV10F9ox+Mw3q2FF+7o/rxp
Oahi0141VaXNUDZjZAvCiyhUaEu3jee8MNmFxuRUVQtI9vK64K5zCqbiXFb7eZ9NmhyazUQvj3zn
MDiIWDZkfp0Tz0fIZFlryLv2b2hWG6IA3WZSTDprccXxcky+xb9l7MliU9j1n6v8V13c5o9UYjgf
O2vNUnxBNoFwru+P9mq6SOkmR7HmdFhYT4EeQ1LcLw8OzC70m34++LY0ndWaOF7FkDms3XooY+MQ
BSr+xXMz9FRCNvxQ01189SVoUsYgR6m32W6MQFRgme1OEGe8rAghP4R1Er0X5s4fSY9gYDQEIJp5
U9FlFFCsHJbpnHY6nbZ6jUBfE28uNQyvcbIqusz3p75oKRxHUbkI0kiE0xoNyukjSGZO141as21V
VJncHVBULshnzvXYHIa6+VwMtRMGRPzju9X9CkXZ6w/SfctlCt/Zn88ZYVZfIBUwgfp9a7/WwJaB
LjeCzz1ef4TuWxQTp05F1z2TyGiQr76YnDu/IezcO10WVjPpQbplahrUfYxi7GW9TbXb1YDSuGU4
dq9L9oeyOurWu+tfohtficxbMP/VbFowWZvLvkirWH7lpGxyHLTT6of9mOU3QTuZKoEhqgawoAxB
zjoVj1bnPxYNfw5Ebci8ahy6KoHRNpywBoHZqZy90+Tvdzs3IV80c6Tiypqh87K5qQMwKNqhhcxM
AKkXp/yRo1h7fRU01q3iyqbCrdY0RxF+yOrIDkILXT7pTbIaPlOhZdOyZoFXY/Bs8E5ynL+AAdhg
07r3vszYO1ODrpLvypLbJ1T512O6NTzOcunfW66XGjyTZl1VCjhOU2HXO3yry6ARVOcTj3qndQyj
6z5AMeR92LgAfSHgrc7yOU/raCyDMhwcajirdW+vmC9uIgS0UJh71DdPfJCnHoTU1/fMh0O7TKV3
XF3hOZ7nzsnE0iNDOZ+y7XB96I97DDG2ckrngeC7dMmaWB6LeO4c0+wZx3bo1yWoMC0Qjm+RR6cH
3/88NPa360/90MzwUCUIB42MK0D4NkO8gRxWmd4NWS+AHiwSJvevNz1DNeVFiqAUstoTCKfFkx+c
B7Z/yZAdW+2bKKpdptqy5BJphyrHXb3lVVTUoxv2a7HHVZD+df0jPty0eMLlVHpndaubpvsCteBE
LiB6hvWNa3PfBfPn68NrNpaKFe0pR7EcYvJJbztxm13ONJH/uT627tUvv7979dFu6nnPnBlM/NBa
qpFACQYWpcX6z/XxPzyYMTWXb3o3/jq5fmZRQZJscYo421nxQ5a+/WerlypaHGv5TfhQ/br+sA/r
o3iYYtyD22/lAlawROwymr3fdfWrmFlkTywGCAC64GNYTVN8/WEa61DRo2XeDS5rsSo+AVI+5wCn
sp+jvzwGbmB4hG5xFKtvkEZLWYlHpMVbXYLOp7lf5hsXXjHuoalcVnTwVs6wHDlnsfDA4eM7t2SB
XKaiR0eopU3T4s1JRi0WTgHBLbtvf7brH68UBiyMZnpUzGjVOFzkgs1J6wJCLZ2wzlKE4SZaAt3w
ilUv5TAIm2D4nXhJRQp0c6O3bzOl1XXDK0d1OQ0bGkX8ObH5r4ll99x7c6ryxqm5PPSd2VHwabZs
weDukk7R4m1/JNrgQ9kMpt4d3esrhs1RiWYE/KNJ77J47Rq0OovmIMhkahfRPUAxZmcOmoa5Q57Y
lI6RN3dPTiC80G5NFT7dA5RIuxhEOUKEXSS17O9Ac3kslgwaVSZ6jg9vvbAAxXjzTFR9BohQIn3X
mWi4krYGL2vnrV/bsm3dc2U7PWhhrWaz7si4r8Sw9rpg4T/qNpkk4PmTWbIxXoV1N8R7+nWizbM9
7aEcJSqBL7VbnvzuyTP1qX5MdONSFVgKAtShW7MVD0VKKHfryOMswRUj5vvDtLansSkfgyr9VhVp
CExT1IGy3WaVAbTw8WRTFXEazK1cCqsqEn8NwEhVH/cJHRslLlDo5cv9/WEc8+/X/f7H24aqyFPW
r31RtXWRyCA4BFsRAfdx5wcm0NTHhQ1MpOIX1smmPR+HIqlS9oK7wn6GFOJ+DAoiwixdf/MyLw5r
43jHjfvt0fO8/jSkDuDUs28SMNJsIdCS/6//GOdcDH2O1ewX+rCM4C/JTrR76wh9pVX6QBv7UFY/
BnCYAUdgOL11E6t4lM4utrS1uiJpcPvtmACRAgjrBTvetm6KPwE5TukUZMwTn+Xcu1vxn/bBDews
DgK5GSLBj4MCqurozOue58IpShh9/cSD+uT0q4D+XHHoysFQ0dQ9Q3EszQhmrxREDRAMzZNid5/m
xbmXQffQVe7htrlSgoOglcVceuhT5d28RtCK7aIxH7ajU4/LTbENVYGs7gpvQYYO2HAbVos2Axt7
qvJvuue5VMWxonXKFm3Tl4klh+KctmsbCYubInLNVlU5JG1aL/aI5rkzF2DdCbwyDzuLkojvzOBl
dBaoIldX4SCaSUUKUcbitF5CQCv0iThtEA5v9+GQZvfleD+hRV/2JhCE7rMuv7+LGnLIbtuLgxZi
P++iPR+Paz6EqeUYlvzjuwBV0axpRqch2PL0XGRTvNHnvv+ZIWlqL3/R1RRVXZzFfwohWHfFyifU
J2TOgyyxyPD3kq9e6NHBMtzwdfOjRAylHbQZsGQigZ7xKRfBr6qbIhCL35KQw7srhu0xvxlpXomk
kuzgpnU4uPtDT009qxq/8R/8asfoNoDRO+F1wF4JBZ0j7TogXbImG8Klgi+MrruPj8vmLlWBqpPM
ZSVTmiUp2ks80MNl9FAXnx37jTbLsQwe63GNW2HSctAsuopTFUHq03zss2Tc6hB0GZ+8rjGIHeqG
Vi4BDtJEzJ7rPBn8oj0MlgMVceLVt20oFZ069HsQkJ6LhFT+U+N7UdqTH21fnq6vg2a//ocD0pM2
RCzLIsl7G/PvHktEoNZiugHrhr/M2Tt3UQ5B5oyblSfoto7XFTqTljw6qYkwSLNfVSDqRf6hDUBl
lcz2qzflcU6Gg9+/7iZkkO71FWsWA5X+YI9FIoAiywHdZWKJ69mkdPVxMoKqcNR+QujEXTdLJlrd
l9MLoo2p+zlMaKUYq6jMYmZSU9TtUeW0Ro2AgsEwEInTy5gM/OhbbnzTDlKBqDQXYEr2MTRHyM7A
+Crb7Niga+m24S/h/LsdxFM+c0TTInFXPxZreqhlfbdyEwufZgepGNQFJbR2DzKRoMphh+2az6dl
oD8XLv9xZWFi+NU95fL7u48IWLcEldvlSdbXD55FolJ4X7u+jB0ru3EZLlv43SMYqLbdYs3zpKud
Y+ttkY3+Rivbjrctg2LIlY8MXdtmeQKS0pcenxACYn62Mvr7+vi6GVIOZW8t2ml0tiJZGBKMbnCe
1uUH8tmf8rVkh+vP0Fizyu9YDPM2TgUSKE5d7v3B2xrZxWwgjXzkReasBo+t+RQVsRjkvO7RYcfP
W9vfNaBho974eRbPU7DeZhMqYLFYgnlvgqZKRGVB2VUc+YzudO7ftpVUNr9mnlIrX9wt8UDal7Mt
WnpxtHoTVclly3wQf7nKUtOlnOtlLoqkJQ6YoN3DtDHDxOimXvHXbgm2BwRcZbJb7LzaDZSA6ufB
c6EVe1vClarIRQK4/eqTyxXU9xKvae6tToS+a7rba7IUruKos96TbJLeltge88IlHyLsoMNQzUc2
DvfoGPnu9tnzTfbwH+QiChIzSTOSEAg1j6DG7h4Kx9QiqznbVIxiwYeZzZLVSYC+tGK1QyiJR3UK
lSYGiYzvHL24wb7fZtkqEx5Z6eCvI75ESh63dD4SOhw819RJ/G8d6IMtq8LMPe5tAjBqJOr2xYmt
wJUxqwYaQpNmiPuCb+daCjuaKgKF5an3w8ae20PgooG6tDsa+pK4p8wq/6xZW93vy8w+Nbgp4M98
k9fROTdl4+QtBblQmmZJjooxcnvgwbcenMrU768ZXkWoUyKXalyxL/umOLfMeaua6ZMzmpLRutyg
ilFvWD4ItPxXyViDBTn1H7HLAR27s5rvTrAeRV6f5hlacnN7kv1x2OUhNx6dOq+hBvBtPjfFluHZ
CPOe9i4nj5NnFT9Jw+xj6xTyy232dnn+uyM6dXkeNE6OQtfeQaZ5/DIOkHFc55vqKVQFvY60kNXg
YnjWvaLfmnpfC/9+M+FdNZOk4l33xs329FIi9Ya/5/ywt8gAvHn5j9umRjkTxjHlJE/dPSka67xu
47lexAG5jLvbhlfOhdIdttWfJhQKWBF645EOL+Ng8KKalIVKk1g5y1aXXpojk/2Dl1GAo0AGTyM9
VE5w27HGFNse3NQDWwJuUZN/P6N4JclJzn/XxIRO1F3GVayrrNLcaseKn5fRizN3iuU2/cpBcAvy
Qs4scN8BLoWmyF6Yers1/kRFve6FIGAQwazNFo88n4edzT7PXnpbnkQFu3ayHVhfd1XSDOvR9vPY
H/LDBF7e6/tJYwwq2BVwfxFkeUES367jANjjokvPa9dGbSANW1YTCKhg1y7DVsUUQelu+dsf7wVY
ZGX6eQHSP3PjuTc8RROLqbhXiLrvQ2n7sGrivJXkdQnWz9enSDeyYtFcVmsPubsi2f1fXZ4+N4Fl
cKMag1ORrpI1E186jnfe7ghLJusf/BSXoAr2Xq+/u255lSyb4Ctx5w7LO7T92d+XR0HS2CqbeMx6
A/RN9xGKSYvRctMiL0lCa/EKrYykCLqngRfJlHv3bdNNhp2qWQYV5jqRrrHzJdgBrsiPpAhiglbF
67OkMWEV3ur0O6nnGV6pHq1k87coKKrELUzwVs0MqfBWm7eS9hVunEFHj9SqTwujuDfbSbDj4KGe
ibJHN0OXTfDuVPbaSdCVD6iV5Ot9Jux7No3H22boMnPvhu484U859AOSeeLffFnH6Il46Zkp6tW4
CFXxeBekS3FByRLQuRyCdj0PkwhHMLogNgUp8/2I4N6wjXRrrVhzVq6jTWZMUtla+Z2/lPSuXEQe
t/tSGCZLtw7KGU3W2gXQDhFlMfTPY+c/k3z/dts6KPbcNWvm7QDIJk2bn3jRncTsxaNl6lnXvbli
y0VKxxaM6BaClkAEMir2vKiriI9FkX696QuIOv++4/b1RooEbGuPLG0jmxcHYJdvM2UVYpf709pA
07pJ6iHDvWmOVhncByBhvv72mo2qwutKf7e2ckSALXorzp3zDqZVZr8J+rVM/55MWMR/sXQf3NJU
jN24e37vpVaVkFx4oxd5W+GSn0NJmuU8NITsbbiIMfO+j8GU2nWIBoAZwEi5gK/o2PuUtDQUANFv
yShxJfjagO8ElBZ+Sn2gDaE4lHaPgNVZHjhu06DeTZ2WuulRPNBcg2BItqhzToMIXcnO6LB4mCsO
UM4BtIb3XpkaShUaM1aBuTgM9l5YDFcErK/g2yebA/9TuQYT1g1/MZD/8XfWng0QHkiKxY2brYzz
dowFUPzXt5HmRFCxe8xrt5pwtAHTYXqqc/HYgI+mE/bP0RFx21BTgVC3Hooncq3B3WAQJNlHlJ2/
Wv2pa99498vqHjxjzK2bK8UnDXbbbdmGzEuHnEHXzQfh11Fm5E7SDa/4JInOAMuZHKw0HbGd5wtv
zykYTeJnmuFV7F6d2XlDS06SpRpOVE7feCUiaiTS0ay0CttDc2hnyXSvEyufw53+Y7t7SOzfTfdk
C1PLke4TLs9+t1lHxHarK7EAs2sd28KPCsQZMjPlCTWHAlGM2kot9GYDkpvMmf2ULqAztixD7Kgb
+vJF79689Yve3zmGdsT4o21JVDWlYWgdpoAoJrxladUMcJzwoeyL3ZCQkwHcZCCzH5ekd8ZjVvpx
O0MjKQ2+N0V7y30tIKqYXmlvzeJDfg5AJrAVWfsvkLxFDqkMd/QPZwzDK4sxZ1nbBlC1TYb1t9VW
qAD76U0UyRhbWQ1wyoAXYiRVQue3hUdl0Ed8jdft+3Wnd3nF/xxqGF5ZEOIvYgNmvErKEeQrFoQn
XZRroUIznnzHMTjuD+0ND1HCiwWdZF1lzd6ZVmNzhqhqH7G2KR8a1PbuK6+WYSAt17DWui9S3Gvl
bUte1bRKfGBl809p64Z0S7hlopTWLbbiWfsdgpreMsxnV9hZOOXbfspb0Z1uWw/FsSJljr3jWgAl
NRZqbSSsi/EAQ/jdUJMS/YeeKSBqRTUg07YQAB+TniyxLcivrfPQbNn9vP4FmvlRqX2gc5/llFP2
0uUNulDEkD2lc30ToAAvr7jVgVK6z0B2497cfAJ79b0XOInH5OfbXl6x5M3zAm9sfSR2GmTY56q1
P4FxzTLYwYcnP15esWU+IKSuOLZmPm136M54nbz6877m8eKBsRrCDPHir6YzVGN0KqnPlLcOc0t/
OluQSr7vlso+Ztz/ay5kGwt3TqO0S00hjW7NFQOfJuKg5xFepBj8T2SoYqhZGAxCt1sVc0ZMGdh0
n6YzBOlPm0Xuu3KJUsJvHF6x5srroRS+4c29xUc9zFqirp7vfFCvh7ftKMWg+wVwraGeoeGFFuQl
HjwrT09Wl96E9wyImh/OXNounG+gF3PvLXHqQTDW0Ge7Z4b318y/mhzms7TJEExVMnF+KEHDOXrp
52Y00WNqhlcLP1tXZODgy9yXPseR43Uz1PG2HAkfO5gMcT3/+IhTaz/cc1k6EiBiHfmtoq/Sfyno
nS2/1fQfcMa6821BgCrzZwsHPVgcO0n6+3G0gsfAMWktao40teS/DL7H1xQXXOptYVd+HXKgbPiR
2m/X96jGVagF/3zeQAeVOWXiDo9E/KLdenB5FNAa0hU3oW0Dolb9bXtd3L3aIVJSBRAKBBZ5W9d4
aY19m7pJUnxQObpNvwV9lXR7n33fsvmvyaqdF6sGrxnfa5OQlMbVqbxFuMCTvClomcDsvu9ByqNc
UGLwRpoDQq3+W3mfDT5Zq8Si+10a8APa7Wa2h0P6trvpk5cZ6mG6j1CckjuP6IVL2+m8ieVUseVk
UxNRh2YZ1Kp/3XTUSr2lShyf/CxAXuMW/FMGjiKx3fbyaukfFarSWhiDx8uWU8HqM7NM8FrNvKiF
/q2mHR8dDO2k83M3b/eOmKTBkerGvkzYu2tVV9X2biOcP/MFLdFiQE3fVN7WDa3EFUXu8kV6iOj8
zud36KdE2civrMoUSujW9PLcd6/e7F5dBps1nUWaQu/Vectr90cNKeF0AqvfdR+k+wbFfP1gr+yV
yioBbfVwkqV9LpFzPlwfXPcBzv9+gLTWtJsgiJBAXrKMh46n0Z7uabzNgR3TYTYlwDQfoRY6l3LP
shVUEMgEkwNJi6/tXH27/gmag1KtaKK2z+pm49PZpsXR2YvnUuxhaneGm7lu+MvR8G6Jx3XrGi5x
hZVTFpVt8wJ0YlR6JhEv3cQom99CVtNp5YDIt3kFb0kMrbC76/PycUohIGol0yk3D5di+P0239qI
1Hd1OiX4u5jiv9AYiIoNGDCanzq0LaPN8bYtpZY2bWdLbdvy5bkvv9jb74IVgEQ8UWPcpdmyVLGH
kay+NQfrdO6zfWQ/NqSH8Yg1uEisuJO0+f22+M5o2F269VEMxJu4l407k+fdsWIhxvNOLMNEaYIL
VRvOtWtWZTsOTNZdhN9jx/5N8m9NHWbCkHbWTZVymskBTAhujvDlwvfGkqJfIuH+CJqbaBUCohY5
193PpqXD+GPdI61fFk/OtBpOfM3Eq1VOC/zqdjPbZRL0Q1z58lPp1Yaqi2Za1ApnljmLLbmYztLr
n1YQEed583ltKKIJU9uDxmuoBD7rOvKgCIIySR3LPRB0k8ZW5/THrJampL9ugi6PfueY5o7Ye819
9LO1yx/SC+cOKULTztENfvn93eB93kyBY9XspXQS4r+67m1pBFUFjhG368pL71eGGDTqt50d5nI2
XWh0s64Y69SDUdxLAUNFMf8l6H5nzHqTu+Eao7ktqTwfdleBbtgVKKZtPblv19pDIWvdXtDu2cTN
ApQlbfb2cy0Gcs95asXX3bjGS6hMH8WUFqiaAjxQ5iLanPkoJj+kg3cE92vk2zfmvtRKJEgSZque
Pfg51LRdOkQWpLBry3QoaFZGrURuYp+G2V7LBF1O9V2ZgfnQref80ZKZiS1NM1FqFbJtrH3LN1Em
63aPnODRE08ZDZFyi4k0VQx1z1BO68rnVgolrPLSFYnn7MlUzUlZLr9X4j01gWeK+XTTpdg29UU9
uykpE3Q0H0pOn8HpiOaLwJDb1g2vWHcXoMrqcwxvNW5Y7cUnundRM7mGLliN81DrhW6QFwuhEGvl
bN/up3Ky7ya7vs2DqNweGaULpOFwLoguCB1vjdPdxFKvmxYl5TUKVL6yAO4ja9MDd6pn22pfrXq5
CcwRkH9RgO+cquQEuOMNlxvZsBexpyCDdp/BQXnbRUGtDYqgll5WuvLcbjk0hMkx5ya6b83MqHXB
vGyqshww6SO2Zei2fRfWdrmGwTr8c93NafaMqv7WrJYjW3/Hjof6d5iV83iupr46Xh9d9/6K3Toj
kqVVd/Fumbjfx+rYBOKxz02SA5dhPqgVqZpvozUuqXCANxLLPXgBLT+LeHkvhWHL64ZXzJX0oDAq
/JK9VBkUbdDXklqhl37zKnm4bXrUkFpCMZeVCHJp7r4OPn+cbPQYeaZONU3yhijHssPRlI1SHbJo
uf0VQhBPvZ/9oLX/CoqsJ4etn+yM3Bbaqcwem9V6vM+WIin3/+PsyprrxLntL6IKDUyvwJkcO44d
Z+oXKp0BIYQQiEn8+rvO95RLB58qP3W1qxsOkvbW1tYazg17x/s2XZszt79fH6i9mdgU1M6JeB4H
oAWBFvk9uO6uqIJTu/RfWN3d8hz461qNkq1ah5URQRcHbKnSMPISy6iT2eSBLpf2nSD6RrL4606G
t1zn6o9cNFHHIdNnsKa0SROWzYPJaj8ERfcEW+n89eH6a1DjJdeX//ES5kcLYH41qmD3fVmqh3pt
nl9/8l8nAk++/v2PJzstfDJdCUeEfIbGxyAg2Gw+9DdlDPcm4fr3P54fJMswBhZLFjbyWRl5+RiL
LKjf5gMHCaf///gw1LjbjXA8+N/BaV6/QxZmSGf2pp0Mw7MJ6KZXjMEzBJ3A5cUfbDaJS8JvUaX2
xmYTzlwuXhMFOHhQO9Gs4eYRaqvdO4X25o3Wxd7sbjbi0q9d2QYedFx099l6Q9Z77q4KWBoGwc/X
F9De+t9EsvIAVXczk3fFepm6HiiXOdX+Cxpiqaf0jfW/85KtkAaPgrbmDjRm6DFliqU1/7BQl0c8
NeTj69+xMxlbMQ0hIERAJHQ6+jW8ayeUcZW8H+h8I038NXVHyVZNI2gXuIA6DFPTVABBpB49WNql
vvtA+4dI3GoB/w8I958dFO/ZxHMfJDDwDHpcHtjYe4ChSHtJgnnpMqvg6sKYIXVex6o9x2JYMUVk
AL+gWmL1Mvu0/KJxPV2kfbIonZaLm4aD4635/LYh3uSCdVo5fL7n+m6aSpVxy8YjoIvFXaCBcHj9
FTsL/j/yG21iCzdWqH5wLb3yFu2s6n6W4hCbN1EnMMKblEAqT4qm0eg21Q7IotB7XPmy/Jh5Yg5L
0dX/vv4lewtmkxxQHirldT5KiT5IydSlyfpLiPUh4C/+8hl6TG8csU2KICHxfReUYJxqm6/MPLTi
w5yMp8TcgmTtzckmQ+jYKd9xtOdgW6XGn4a8/A/lfev6eGdv3OpwrGUtGUN6eO5jexw9/6GqbnEG
d375VnOjnIZCuSaGTJWIgK9dT2tmTGa6GziWnaz2H8wYd0O5JiiCuuXRElg1//ZmnXJ7jt/oxJps
cWNStE57CjUQVPrPdp3SuPTOHO7iUPK+kdl2EucWPkar3jqIztd3DhKUcTumBfeOAU/e+PjNDk+G
bl1LiLk88/kwJwK2g2ksbnF89yZ4E8ttsI7CXPeVyD7UpEuND2rAkzd/fT2G94ZmE8NBFy09UNnD
xTXrA8fGeF2eBP98/fF/v5iIkq38RjgSGS/1OlyWesqmldwXxfLcANc4rF4K/9o0HOSRYMsMBHgV
/S182t6obQJ64sa0AWwv7wLv0XotFAggPs5jOJrfesPOwG0BZEwHVpoK9a5oZTaWUer7JCvG8fj6
wO09/ppz/yhKITbQ68hv+bP2FUmTeFiyZq7WF9Ow4G3lxBZFRtmkO8hN1NAVRvNsXJvj4EEcMJw+
vf4JO9tDeJ2bPz7B9jAYn+2CpeVKNE0/OEinDqTKBFmymkfpBAmt19+0N1jXv//xprJoIsKuKaQe
omwsxMFho1hgBvD643fS9xZE1rataSLIVN4lczlkpKU2q2Z6S8h7Z6mGmwAX3dLMnsDTB/JZsBw+
vGlb5l51eP3H7z1+E+C+qf0iGNFT9qX4YKfmcR1dRgPXpcFNhuPeOzYb9ATpTDrHV70G81JV50R/
9tS5jI+vf8HOHhRuYnlgZjI06NcLrmyyJXymEFwZ1fdAQmmWkxvDtLNYtxAstI4NYHC4rHCuQxMw
8VbmQxgzcaDEK3pQjRl+jADMz6kjwXCrjbczcFtU1jxPhHohRCapRndWeqeAMJ3WdfsIccHn14dv
78uuw/pHcPR2nCIz4h21+0cE91X1syP3Ff9dzx+mWwDqvXdcv++PdyzQCiBULe7StewwN+e1hwlH
qVNXPDble2A8X/+UnUDcQrSkLpLV+Ch2DNFHv/GPccBuPHonhWyRWR4b1YimJ2pMu5zihftpIHv4
VcS3Wj17U70J8wGkqBKGtOjYhvNB8yEF0jXFlXBu4d70tuHZhPrK4CRShi17Nh0AAMrl6/r99Sf/
9T4sSraQLNMKi8tfYy8cBjGh/t127sHAp4bQb1Q/JdTmjX8rEvcGahvuwB91XDskLFsfgtpkbbK8
d+uxrd904wLbk+tX/rFaw3Jp7aTAv9AFTZ2ZD8KKNLkJ9N8ZrC00a5U6QrcNM11X5MT6h0R8G5sm
bWyS+slysOZRJ8nx9YnZWbZbrFaApDXKazfa1I98mNJw/qWaG5O+9+zrBP0xTA2krtgAssRzO1jo
7okXvfZZz/Wt5bqTNLZaGoN/paIS118MSsNkfKcLdgTwAKrF1/z7s+pvIbd20sZWVmOeuo4mwXWQ
2HAoy+EEV9/89fH/u6oD1tImrFfJKhgmhfyZVgHUlEXjoO3ASTpqW2UsCFi2jlDdyuAloY5docun
VftvM8FJtg5zfGmJbBsK7rNeLzjxfxg9UHsM9dKSqPpG9bO3DDabO4klqeEIhgNIcWrLH3F8rsNb
nemdWN/iqv1SKRbbCB/AocRkcZZNZThN565vBZx9xjeGyRaS5lF/hGM3NDetTDKuaLbY6tgNy41V
sPMZW1japEdfrL7kz3PyJf7V4vS01Je5fnp9je1MwFZno+uh5BVQ/HjqM9wMi3V6N3rwgOVB49+g
C+2UWP/R2gBxe5gbNGHd0EAK3ftUV+2HaCLgQFXq0BfsjQN1/cQ/UkqIqzg1XwUrOjFHua3H6sA1
HU7Eq4bjGoX68PqQ7U3INRP8+Z6p6sapB9pdJ5/g0QaDqCdqT9Biv7HT7j1/E/UhVZWuFesvJFmz
ej30U527+p8huqGjvrOFbOU3RgWZ8bGZ+0vlRwdKHsB4SMN6yfQiTqwO4TfjpVDTuzEre2/bRDhV
hBeDx/tLNw+nGLJPDXBvAMNlnYzTbv1Rj+ziAwf/trnZ7O+4wudgkePbVA/3aJqy9Xr5/jm2/PT6
C66T/Jf+8hapliyjrlsCJQLblMc54afJuyWUuTPvW6DaTEizMM9ipEzyw8z0UfRRFgqoNAfubel2
C1gr4H7dGXdVunXN2bHpkUVftRs/vj42fw90vkVUgK5cqLCH71LRjVnxm80yHcnPbjyN8uX1N/x9
9Pn/GkF/hN7sezAMh9z/ya/rvCu6rB/etnL4FlNBrxLAveL0RBNTIRa6p5Im4x0xEKdXXtHeMG7Y
+YIttkIPJU7GHsaIjfG9tO4FCpA31v7fSx6+xVbMrR/oKYrpqR5UGrDzGnnpmnypGZqe36T34/Up
+PuGwbf4Clf1a8lwmXla1JS2urqnrXwfa+/n2x5/DY4/ZhgqqPPENB4/Ke/CYNgRFcmhhY7c64/f
G/7NHiHgdiXrOgqex5XmOugBgb9FW9kbmOsr//jlc1SSdgmuqz8wmYuj3EA3EYspf/2X7z1+syvM
wTRb2sNqD57CBwkNsXrUh3C6hd//H7rtv4mNb7EVscWunPCoeIZj7q+Vxf+QWNzbtT1IOMHXzXi5
9okhJKqhKh4fyobbzFsgoCjDfGbskwnjSwJKVnPT7nFvqjYbh2Z+MVZE05MFC/hIAngD97R94yre
7BM86uvQ8xDtcbT66Np3JxrUQ+4lt1DHf5+u/1ilQMuRUFMHwXOcmMz3oegbecdoLt9CJoj+44UC
s4lyWiEPcbKTPPl9k4Js8ZFrL3t9sf09k//H/wSMLga5vRiLDe7uSf9ltt/m+csQ3zfk++tv+Pvs
/scBBQx46yccb1jaJO1cf4DqyOX1R/99H/2Pr0mbmLj3GPxFKjHljo7vJiEucySPdcme3/aKTayH
zPOroYQV6VKojM5h3tQgAMcGpfnbIC+gc///dNKGRqlp8NgJsquHpv03Jrdy4N7k0v//5GgIQk7G
hJ3K+CMJYWv2ouZ/tHrnom+vj87fNyKWbCKXKxfTNcDcdt6XOL4X3cc5qqG4cxztOx6+vP6SvQW0
ieA46ukSOXzFPBZ52c+HZC1urP6dR2/RFrOCKbmKYJqKRnzWo/cUh33++q/eGZotygIOBkJNE5zh
0SQ/9rz/FcvlU1VUVcoUjHCi+OB7/ttyxBZyEZHZxCsYX6e4CM929s8ioHnt37JO2wmzLdJCLR7z
GKjjJ6fEs0iatAhayOvKu8Wzbyq2WbzZrXlX4wNwg3iaE/iulDMu8QT0nF6fip0MvYVKUPjiWoKr
81Mk9XNDpyeC0iOVs7t18tl7wSaCRw2n80aP7BTEy8GrzSmBIlQNyOXrv39vlW7COIh7HaqgwRZm
42NAkvNY3Cpl9qZ2E8BxVcpkMSXSWzKkNsiTsTvo9QSznTf+9k3wDtE8zSpZgYfQ5mtZQm/Ztbo5
vGlgtoAIZiTcGa+u3S3xczm6Y0PbG5lhZ2C2gIh1DmAGuSb0pGcLV2JPXPzFi/JRe49TPN1amTtJ
YouLKBLN2khw5E+0xx4GBuVTDeD0FyP86SjRJ0zlFAGnWCS3en1/P6SzLUxCwEt9saIjp252Z1nr
lNKPNnApE/zc1J8CILWiW6CAvTHcBLWby7GzNcHOb6Oc0U8AhaW9kWnl//v6/O/sb1vBnbqYJj73
yHsRh5dgUEP9S9T3/RKeuCpYGgj3tvS0Fd0xi+ZQnvPZCY5jx4q594JMx9e/YSd3RJvgDs2iElVa
BmmuNqdT8QItxTSk043qa28ONgHuG/St1o6yU7/ClAuYV9HQT0iGaRHaG9yNvVdsQrxqQ8oC2BGd
YJA2mCukLosU6BvR21LIFiKhTEBrAPn482L4PbAr0G2WNxpkO5l1q69Tl3FTtT5GJwGpfixpNkEQ
5fV53RmVLSwiAji+63FuOslhhYkI8MCRFF+9KDyX4Rs35i00AnjXlkwJluWsf8IZtxZVViQghr6x
dN9q7HRF0zsT4flTNR2HASBG7xbYaScPbcEQqmpXf+Qr1mXJ0Ih2RZermr+EFaGpHSuatlXnUu2V
Nq+XRdwItr353mzUkEBdRkDW2cnJB7+uTgFqpbdN9yaM9aSMBu6IokaqSwgDmeXdwBaeeqL+6QOM
+sZY2ISzDRUNW1+zk5qSF93Aj0vfJBfvZKItQELpaYJkRstOTfcZPOmc0KdYNzfK4Z0bLrZFRkQC
qgcrtFdPSzVCoHl56Yv1eabrUyyrFNvdQzROF06C87T6N8qDnTW2hUUkqxiomK6qHGWTBSNJq+Wp
b/uUVEk2sjWX7XcT3erp7r3sukf90RQKF1omAfSJ4XU5Z3DGSQ1ohDHrKXAY9Ei79jzPyYcl0k9v
WnBbHZtk1YPWVOJ9xZAmLT1COjft2+Zi0OR//RU7C2KLkyBlYCBAVtATH9e06j9BfQR00hsb004o
bpESa1EXIElg31v7BKzR8WzBqn79d++k3q1rTTH5XjFGAU51BRQLTEpUdCHzk7TNjRfsDcwm2AUL
Fj1wjP3c/Fbz5xLeIaX78fqP3xuXTYSzMRjbWGMdJXzJSaRAmHuTCnjEtoY1GhqsnSTY7RqU4QRu
R2O4XkoSvS0FbvEQMyRf0cbwUOq3yXHQbdrN6jEo4csx34Iz7szsFhPRF4UxNERVvtrhIxD156aS
L6Z6gmTBjZyxM/xbJEQ5wt25HXGUo5X46nuDhXGMd2OAdpYNv37VHykCNDAR44IBhy0zlBnwgN9i
FUGja+l+v752durhLRRiXKAl05ooel7bp8F/3wwS1xu5np7krbuTnQPLFgOBLlXpcGikp8BXPx0U
laBTm8ez/9IlRUoJWuI+vXGZvDfXm716IHFfjwO2I1IMeT8ckgJ4T39JeXtjOvZesInipWjAro3Q
Fph8mLtZiEvn6Dt09S3Ew95YbSK5LCbVQV8cHwCSXKnXLK4PbvTPUsbHibIMbtE3EvXO3rPFP4RT
GblZ401NX2XwuE/L4VgAZzGJ5lKD+5JUPyrfv1Ez7yyyLQiiEMCoxzbxjxAj0f8CoORy0MZ6sCq6
7gPs83pgxgJz4xJt72XXsf0jZMhqRASKNWr/elq+zdz/biy05zO/X6Ftvxb2I63Lt8EP2X8QEm2C
EzjO/UeIiI8vkwmaY9d5QKVphtb+gi7PAa6V5huq7ltqrntl0RYysYA+G8Yt849CsuJiiF1RDUnJ
8r7S64OYIvY4KjmcVeOS1MYW/X8tb10F7SSkrdxP7LRq8UL+vK76EoIJSWr1IER0Y5uEFuZODLBr
mv1j/ozza4ouTaJTMYLP29MG2gcEAkykuSsZjM7Jghv71MxNg83jt8fhD+IgvyAgc0NzYTs4quLy
kdnKujoLykIEPXTXF1kbPFHbMBwzzULdiPd8jaxXZ10F69tniLKOvM6k6F3/E5pGluYd8Ur5Dc5Y
dfcYRj4uq3H0Xpv2rnSFjVoIehMYJ2Uq6TqnT5j4RorcGYikf1GDk06llrVtlaQQJ5bCpm1C40Dk
Eh7L4gGqmnHTp3XnJUDg1ipO2l/eMkh3Twey9PUpGUXL5UEX81IlOXpuTdVkOoK25Pn6L/Z9gzue
8jjwNvEe1RUKFH6N2aj1xZ+lHPszm2b0hCoCR7JfC94sP1VjW7hnTm0Q/x5JAWbZWCYhDTMGQJwH
9DHceQFi18K6M4fE+NxlXhVX7qjrzjGcuTwu6nd+Jwux5pCGkSrrQAn0f9ZtMFQlGsh8ZN9J0HnQ
um/5KuMTrFyGek0p76M6yhrCXHIKer/q6mMA2+wmI1VTSpe2bpw+Rx3uZ87JGPsFnLrapKRgafia
XsQIT8ETdQ0fjiH6d5hLKPcM7gF4UJrcswacGpIboAzgZ6hJosbURbxZvq3eHIOeHfSUx9A/Hqbi
voG2SfWPLKraMVw8NKVojjae6uqh8HXl2XPVUWI+SYPK5wsJ+xZpuEqgAZ12qirGk7+0ZsxlPynd
ZkHfh2OTGa/rLOzgqtbEGQGD2vtn7kllB9T0XQlWIwsG6n4nkfSkSmu/M+Y4ThQ8hTTgbTDdxYyF
04MeZdIM3qFt3KQgTzt2IU3NUqwsTQZTP3udBFMG2wENy68zWpg17KhUqLwPEyEReTblMJKjDFjw
Pe45F3EuqQBn3FDXhlXWibiu36kSxFewdWMiugMU10s/LVtPDnegdEFKcWR9HT2Lfpy8bw30Fuvs
2sjiHxTvF4/nQ2GcfA7L0ZB3dQdrL5mCJ0TXTx2Hx9e7Qixh/aNPPDl9WpNVhvjlheiQKDzpuuky
xmvRZ2UPUVOXYZmEBmCfpVzUB+uvQXdc60gXZw9+lMtZBWE1VClFqd89W+ANo98yKTRfUIVGrX9v
IhY3JO2K0qx3zpO4YE+bpESkPYUiTqaXMYjmx0GEIFUGPYzB5lZ26y8vqfwmo7gkpV99S6BI57tp
Dj6Dbpyof9E3LeWclpOZ/PLME1Go7lTPkVPZROMuCVOj/Wo+gNRV9qnsYHV4hOh4xeCfBe3I6UtY
c2UWyAnHKrGI65DED6xWxJ4dGtvP2CJM+LPhfSWfZ8hboFlh1ogfCzsIcVfEsuaXSnqevi/Kyht/
1AZmvuduMHJ+wQk+bE/KJo03QCLUm5rnUoREf5tjConeUIzxdKqMBlQoncywxGllFnmmoGJAO7bv
23ye2tqmfl2a967T/sGxZtTHJangcJIuKzbGII1HbyWfAsX4JFPSMI8/44qWhp+gIEeJS51sIv7R
FaU3+Cmvut6dLWRd3JHToFGffHyVOUDwtVimPBCwyGlTPy5Bukq6sGx/MqhwxE9IqYo+dYGbum9F
jIk68s4ykQ+jgqrnoRsYlIEY6VQDybKinobL6OIaxAtVz2VxJKtHow+VMInXpHHbdPCukfCwpSl2
25LyNA6M9O4nzcbuNx2mYJrSDp6JHswa1zAfwmpeH4uBDl9DCWTDmHYdDA/ufLt65OJpMT/axSLa
0jbqkX1Pa+nG1pysUbaS+RQBRkZSDQ2D+WGuPa//jQn23JQSyo0PqlzTWhGnk4iMdbgjbzs/ho2o
73p1b6pES3EksTO4oCzCqPA/9HVFK5KyRLuqSEsOzbwckH1seuderHjxUnj0gZWjAk09pLXu/Wyt
Ol8efKcXprMF4BX8n0VCRTtnquxIAf/BAWhjcLnWiGZzMi+lSP2ZyGA6lK3s4+KuCZvSFmkNokt8
4N6iGPhFbHDkUnSTV1x4Izx29ONpWC4N92v40IY1VNFPCGU4N6fJoqe4O85juYoHQIwGKEPX/kfA
vNyd5y/BmrFYBORFYjvjz0k1ibBPp9WE7gnLcOieoDVZQqijDHlxXtoG2Kqgrqx+N1ZWVg9T0a78
xNbkSkSbnfTbUwV/JU0z6FU5d9cXgajuugIUrDu9jmXzDvMq5NNCJhcA/lVUbvgd8wgK0Mc6QQc7
b2dztZiYo7kKMydktOirxm7RHlbQYEp2toqMrn/iRee1dyqyvvgAl6diOhL4R5h/R9kOZZUNYY0x
yxhIFLNNeQjxuy9i7Yoqu8abewq9oZMHMcR5280H4sexfOy6BrIa2LJkgAmaZxX8WK217cGFhSz+
1dx5zT1bJOWPTVMvNQhHkFzzLsWKGkQeSFO2sGmogsbr7wAxXasaqlMz6777cQiRnKzw6hI30VR4
GrUIURYuUbUXjEYdTMyqcDxNZbH23QEpNUY1zBoN/xMfJjkigz9NX+qfxLLZ5d1UdMNnRRv8F6mY
AgUsrgqS2tNpBIlHWadt2/Rwqi3Bs/k5znbwfYDOtZhkzuZSjOOhZvUc0kPVVczLbRH06ieEE+fv
ZgCa5NzaUYHgFMF4rRk4KZCzFUTr01iydronvimlTeFjE3APhFbXVgdm6lK8sGEe5PO6wB45n4DP
ccuJaskdO5YhdtVTzww13TFhgI1PeRjHDqUv3EuG4StwPDzQ+EF8oP/GCjlV5qgIgukCPFksoWHr
Go15adawUEc2GowKhjJKmiTzEwFJ6SwqnRDkLBsR4ioVArLo1YXr4MJH3WMrAakGN5V3htvIfuir
IqLp1MhCY3sSrK5+WQtbQZfHSETyHgCIEALVEaQ4o2zt1DKKe+gkx7M8SNS5NT8PEbSzyoNuAncq
9Di/BwRxWB5AUuhncox1AceG+8EBO/R+0DSennwxJWbNyxHQ00tb6KQZ/20aYafDaIFgWtMyDiUj
KXxp4DLxBNBQ0OqsDnAw/wC3tZip46Cgq7hmwwKbn099b2Jx7kARul+aWFGewaUYRkYZir6ABpmG
PN109hCN9lDOdubBQXLFw8+E1WVR4EZwDFsvC3Du8VwGgwb0b7O473AMzITvd77Jazrqvs8UoXRa
z9gcOoGb3gD1TeCwtdn3Vc8DsGcLcb0KWfvF79Rh4N4aAD5nUdUBI+4LU0FPHyadHP7xCYwnPnkx
VtyHHsdN1EtzpZGV49nBGgngYoGCIY3RD18fRo6K7x1d+CIeB0v6Fba+sSzFnJUQMAB6tNOJpx8x
J9L9oIhXa44JsOrtVXp6IabMeKIXzG8LvFj0KVl9G/4QSnbkM6q4sHyPUptXP3rVz96TXYImekcY
FPbA9xn6eb7IKI4amfVkZY3NkWNlEZ3CriA6HyYHgeXMDaIou5OnCcFVZe8IX9/XS2wmaF6jczw8
MrHEnksnHq/LekAXamIPYeQm+y4kyUCRalUPgiQ4wiAg+7mCDmLPwYnj/bQ+2xomlOtHGMCwAFpS
3RR87hgZhTqTqEwMSMsBVMoE6m+It76EOKA36rKq0GvPE0N9VqbVODk2pthEkqS9VJEcg/CIQ8/s
2zMUTgi9VsUD/xiukerLI44vnB9o5w3uWc3t6P8OFbL5C8rvWfQp969N2LwLe1zv3I+qUvUh9F0k
qzyoQrMmWclo1aItFRm/HKtstC6GRRGK0t4jaCQtKjzZyNQGwmqNbh6Fh5uPJQ9pNy9NBoJ4G/27
1jWUIbPySlI5YsMroFdba1uiiNATo3ZNbRO5OnWg1jTwXvdr4NI9tfrdd1N5WKx6LPzufpRV2xOD
7DTCUaVNqaKWNiKtBQRF39dkioMX2xZj+bVVKx0uTYFz5j+8gtqDSL2ki0PwR2c94PS3wupF5Z5F
/3bKriGD0+lSFIl4AfGF1OJQtQUZzn1dd+LTGkc+CGMFo035QHEvLsBX8htRfWQuFPw3zmMTKQ+E
GLsGWbhauap80ZZHMDEfkwC+k100LJXDovLjQR+jlZQK2n+DaIcHED+r/nuilhgnpaRlC80b51XB
pyAhET/PvAfZCLVLLeajZ5d5edCLim13wa2C0xBR8DhD7zmuIu/MZpA6DkUFL49nv/XLDGVm3WTF
orwQZkNTP4KSLZ3TCKC5S5xmD8j7MGZLlwSk/TIzlhH5AbhZ1tzB8MWs/5RGzMgaDenN8B0VnXXT
YegUw+WuTWAunA1NZeiZNovQPWQMCzqprAxQUFaprBuhIDddDYWfWtU07r70YjTxvLpIFI6MclHj
Z64Gr/01NcIvfw2oLNX3ebZ8/Nr2ST3AxnMY2i9egKu5u6gv4ig4wji8rR87LIPu07qYRB1LRG6/
PI9CDPy+79Z48lLXAJHxy6xAs2D7dOUKPtMc8Xfwia7mKuW48lX/+kP8FKAWiyofak2IJr+qh4t0
8CW3WaH9si9SLSo6q6yJpnE5hsPg9/ogbRCOH1VrgnkEHI1S09xPKD6nLjODZsslXKChDpnkHhNn
kG8iXiUmNWI08sta0Fh6h6oeq6W9wLAsLO88UrPuY7Uqo/oDYFXS+8eHgxCfTjGNwvip0x1fICqI
EzmluUQSTdZ8XWzswz+taUY0ntBpQ+ilPHArjNF5L+M1uaDsVtrLk7kV0GCPZh8u6wJihf0xqijO
YyPcZMjvicsKTn0pLBY9i4iCpGeEe3bWe8n4kxXMuSO818FjJZp5U51ZIho08ouRo/rOA1wmJFVq
fdrFXxy0ZVMt1bkjif6H47dA42EWydAssKgv+1FnwJhKz153+Gq+R1U63g8+r8zHhVZj9BhA/7E8
eImCfkpeTxJtiHICbu7F6yfa3s3LLB8jNfdHb8U5iVS0sCnxx1DlVcXH6ZM/DR2ucwcc/XJfurgH
GiHWUe4v9cdAiQEmGyGnX0WFzkgKJYExDznvD62MEdYxnwd9v/BWDR9aw51AorUR78bDjOG0Ve56
0vu/xNQ6x9PS68Z00Y4GhwFQx2JK/WaN+cvMUAHiUqtSvg6yhVQmfi7CKuqWPCY2GNG0gt9OjR4D
TEDMlA6jxfE+9Xii7IwTgZSByVkZwdUJIGvIA0ZZh26q/WAaLqA8UfHFqiIL4JgE+9YOHSQlz0oo
CDzkk7+6EGcgR0nxtWuKiT150FKrWR4MhJLPFCzP9kvTJ3Z5KVsRqPti0EXkDquRtsY3sWSCKbXo
1hmJ0tLQijrzJz9opwzNDLvIo1tW83+cncmS4ziXrN+l15dmIAlOi96QkiIUQ8acQ2xokRNHEJwJ
4un7U6/6pllWmf3bqgxJHACc4+7HPZ6fmx0l410TSBqibB3KXlbPQiZW45AodF3W7UuANWyXFfIi
NvGq5JpmyNsvpqpdN9K1uevmhWnZBGATjenAWVQceTfW9SYVpEtSzfagJjn9CFzbTJ/8QJUNQ/OE
pnlOHYbXxAn2n8K6CFJFWAjSX/ybAu89Vq0wxQPm+kR6eFGVNHdVgL7p3Gp/7fMMx91ap+A3c330
PZ/lc4jrPQqbbFv7yvscckPANOLQaaM4NRUFUAvi1DbofWTksSsdV0NR/t7qzR1uva1k1LOJ9PzL
K5O8ObEj8gRUsAYnU0UtbfUYhtXPwu+6d6Cyar/bBKEItCUckuEbsNpSBqkTVsvyi/K/bT8WPczh
p76Z8e8byecZsJlhG9TpAvBVFIew6Jrl7BFTU/c31UglQIQ1USDfBztTotwAQBo1XQWOSnKbVQA1
fv8zafQAJJZzfiNMF4ALi3wMvdixzdlBYjl90CcKd34MuhCQKmsp+Vi7XbW6ye+gWWw4ZwEwaIel
tmgPYWX3L+E09dNLUyxWFMfNhh3hGijy+kPFpNfmHZGjeEYcem/rywNzTgCeh2UyLSN6HY+HZtbV
cuPTJgBmMLwgMPB6Lx2Vcfm5dfyw3dNQzmOH9VdUxPZpsCX90kHkoQV2dpNSu84xnAq7L5k3Cc67
zHVbW8rDtuzReD/JZh3OWohu/QCBHGL/CG42yqeLp6ctMGcqcF1Jh9nK/LbWoVu/Oh0A6ddgtquq
Dt1cVcvDBJXidwcmlKhqDgUUhzqECu3I91Ulur6KXKPpsfs48fRtuMUrO/ocuWF8ZJvO1+UkF9Lg
9qNrzdBNXFEzV7+nZAz6I3X6QD6M54lZXQCWejXlXdPZyoypr2FuioNFsLoY8AkdhiITON1gnyMS
b3E2APdVBexHcqofEszMylu9rVbvKfmw4XqSsuIR0lftxefQV+QB1K1GfrmRvdVshALKYT5ukkd2
dOepsY9lu5c41k/WzPa0FXj5ECTn13WFWj/Gvyzc+2FMTo1mIHHH37K4F2aJ99tqH7E8TK124vET
NzUcr8NRqfh7Uut6ajNN19X7aWf6wPmJu7Wpjm2PM1yXBlXPZpP5e41iJqPCLTZkEusiACdECwwo
mEeow/ELNnLz1NPiDE3yFWHypfwUhb/DBzKYMigS74tx3xAlAc3cGh2H/lPsY+gZp6RelMy15ihZ
3C/N0IHUHMqcPNr+iDQLJ3EQur401yjBtXc3DbnfP9bxXDFF0PhlUM3c57hb7xufiZS7Zk1UrA6T
cNhkswjm4X/tBGon9I80SE0hrkgD88OR8qtYwunAmm7qL6XYvfyt7uDG1WtS1tM2pPR41cLyWymJ
f9l5aXDEUr4rP4tp27qrJjBSpv6E47UenFgcfbeqd+rAKsJu87iDN9Q1crV6Ht0HTDilYWhguigo
yOqZb3kYUtI0LkIVd1HTVvF3GpmNtqbylmB7kaKey3NlY79h/w9ocX4HYo4ac/DjcCFIJfCJFXAz
MPREDamdMTgcs4jyzwXpxIzVHVNQ62F/IIPbit9JaKblnk0ao59469X8KKjAp3PNuLH3VJoxCV48
/El0nAmf6nw5dHiVRK9QGfV4Ehj9ramqptFMmT9h4ZUpx3ThdYtex7uPB4qe5URYlo0Pk9sMvmS+
oPL8p9oR2xodCqdqcF/kkGo5I3dTtkhkx5FK/XNXRb7+ZIJqLe6UofL9TDlFZ54lIHf52V1m16+O
fGXg/kiqzUTzFVj92L2rHQbmvi/Wklw8DBNncyyWUm7vywId0WbOpJ3800KdIE5NLeyDvzqRTikb
cxgCMIivZiaXKWGgHn6nYQ8HlDXu9By4UdR3bEzTdrU5Qp6KIJ/H8euaJ2E1ZNFk0HcLEsfaHx3z
4IN3KigK2uTWX8KSgMRtGpTRL0TRJIm6Wna7SMokLDTNccvrqv0lYfPm/vOoRF/tx4bhsOpNF/6U
PGu/8epfbVkMyc889tfkG1PGnr2SftT0j7Yze/Ae2niXV0HB7qFIu/WT0d6sNaP6ZTY36+Se5ikv
x6/FFDhhNiLQr14rXtiQmj9qF+d1LadmvZlM6c5UQ14SBpkDGeJcl7tbe3UKCDHXM+5QXd1TO0Va
kY61Nnr/aDzaiXNDQR+FZ2cOGkRS6ziJ4DsImi9uC6WXGCFPP0DwOS6jiNnldH2qIt71B2g6M4+c
8HuwXg2+Vy8PpHwYfzpCti9rmg9heLV2HIv3vH4LqjzRzPtH4Le+sQetXe1cufXm3LfNpB+GZV5f
L8cfiQbWPkQea0Nw0IYxbyhp5DLcr8MaI60DruiYmqZlUSW1TTXBn/I2Jh1lvPV77SMX7uWaiWHe
c46aKOhNGtYYM/eZr5Gu3wM2dOS2GIAA+QQ15OZP8RImNlUtd6+46/NuZXIXasKff4ia02A/bEVS
le5x6Yq5/133ZGj+BAPfwxN7juPfR57fqO+Cy1hcIqMLv15eRs6i8KO0th3drDBjER9RVZR5cLXL
rrIBbXiZ9O9rMdc6upq2as+hJ8qLO3WwFMYt03pyxJSpAHiChtgNhfRSPB08KiOv7Gz71vdx5Ops
B5QYOLMhbEH5XSeB55gxCXLU0ebu4qksVl0tju4Qi+Kw9PhaHIJ2g/AVau/0bdFukWBzoeuVp1pD
KH3Czr6Prmy1VHwnu5OJs5Zk8uJYuBtCvlZjaHAPh9348sqF6PMLIJrV1NBWwyRtkrLhJOTfRvQ0
94BloaGcamPwREkm7vIDS0L4lLSio2D8LSpm3TLTHNEEtwfPRpxcT17uyk5fRaWu2jCTavbbj7Fd
VkDhZSaL5cgLHPZYqpk4qZ9iKztF/yB2o1JKGBJyxz3org29HmjOgBIE5ywyF90PPF0TuFU2A015
MDgFl5pO6F5weJllaSjBZwdP4Z1Wfqt8kuobWUAfryLu52xp1EAjDsw0zzdMGAfdc1EF89wfpG+W
/nNZFY5fZZb3rjEPlfC2ugBKXS07FS4WyW5S+pGk3Q7dxB//KpQVuk0rfBmXA653s7nOg6J0UuYC
C7Wf0EnHnJ/DvuJX7iF68GkUupHvPwh8d4MPfwO+xs9x8VbMaq2OVThALm7zEB0JH1G/unbwCYXe
Ct+X26HOexIWfV8k1XCl47EAH0tYN1iMJqE8ObHdupuE9mpWJzDkwcJPx4Bg/YEdocpfQYKT7hUa
zS9hB5Rp8/xOLxGRMk6+5vKXcY2jX+bQD70o8+vIMZhy9hxxX9taG/9m8YKwwKE5H/RSpC29r3s7
xyD5t9VURP59zoFcfXLFSt6tu0cD3oVj566M1K+lOQo9evF53czenaEntvBOFmWjCFMrTADRX/jx
F8/KdYSSZSbVuHfATSUvX636kUBmPbm9vDVOuI6foqHEIjdbowWqJc09u+93OxvB/HmrAYWudQWI
fyhjiNPqJMBzL9/PIpwAHd16xqaMImmiImqA08x3Gn18KimITWjkdVuv8fZoI9M2Z5JUZns3r1uz
xqm/crE61YMbd8vVLCPFeN3SBF8TFstzORcdA4Nbrz+k7wanqtxZRkTSo1sY6GyHuyme2x97CDJ9
XJMpUE+hqaXPgOSw6yOQd6EeZx3apU8rmm6nzjjAqkqhPdDk/lIBloR4xMepchzCqkpKMfh5Jp8J
H6LVBXHqj0XbkxUf67xWyAIQ0fY6W9pZeI+q2RvbpZt0R6i/2tv2+IMRxHj6jj+Z+GBD9C0UBNhB
WMMN+KN4atxcJ19aJApNfcbVKiC2ekh0t3xELkYcMGANu2F3aqvBb18Lk09aHcZliQiYa01HkMFx
71sxnmcKWftpQYWBPzmemrkKX8W45TEHbux36ocmjoj2AAt8TB0K2dtGZj66NQzmvFlFXZuKcOnL
l0DVju/eDYqKvzwuIT38wrYlakaKMIIZ4HNo7HA1PRJfO+Yfl3ApZzhTkPfld+g9v4pPglaEWh9i
xojXNu7lcG4CS0ELhZDn4Vcfb7vkQcD37ieej45lJtegbrGhqw3kQwoXFeAxTQ8Ubhm8HLheprSI
+c09DulJ8XviaO+i4zopYLdbCK2qeXOgiqvlCINrcZgQYb3Z4moTsiEsqk8GGIIX0XR+7Awo7Pdg
SY5dt8W5PYlB7tvzvhS1KQ/JYHztZ1jPakNeuelUnJzgZuu4vk4UPjHyTlCRQSPk9I5+Vluy/zCa
2xOAmGzrQzgv1kVVTPV96xg9vC9MgtXLsReBYl599Er6tet8H8eoSlEZVcGatm4VOpcZPTfGuEut
iSu962hpW2MfHYiT+KtDzRXk93O+tUv0ue/8qCgf27JTrrp2sGH3GcWzgKonSTxQ99xGhYrs+65Y
SKJP1y7ZmqZKAwdxwHrvOjYvxlMni2C8NzKW6B2EdrHkzHzrzM7LmiQEusVam/jgSr2Nj7RwNIbH
vider0+bPpTaRVRTtQn/bF2ctx5sFlV5lwCinBqfCvAHPbsd3vrBCvc2n2fPhwlPmCH71PSrlh9R
ELpuqoaLwiI17kaAa0bf39LjoNkc1rd1dSnHEGrIUNkUH2lWUmj86CXZebqg7X3QlDdb7vj1eCOC
KBmOVC1ORcLWMMLvY0U1BArXbtrWe+su/l5m9WBG1nQigyKMT0orBX2tILaxFmaj377Ms1+639ci
0VWZEooY7xvgnfUcXsvQ8YN3tzCq+BVbNuyHwCRUPemEE3V558spdJ6TwZ/sD0B2d/5SEEQ1/aqS
oZNfp3aeBAVkY+QeXQbPgzWrx8I4d1CNorjjYkP/h2zA969d5q+Nl7kTBXgEtd8G7XviIx8/t72K
A3vIS9HDUvSyK/Js7DsvekLOFDN5QbcsR3FD9mGzP45LH3XvQO7B8mTGsJ2wmyua5VWZwTE/t7pz
x590+RcMpOUuwg5gp+gWv+N68YdfczPt5sa3kVLf6z6JO9gp5VkkaB1srDk7CTarxMhVtXE/osU1
3Fcltqn5WvrdLt632surx2LQIh8PbEzJigZI7vn2KsB1/Os2p/C0mSJxqnNOq1MqL4CjmtvlbEq/
Mo+iKOqlOCVgCsXnIB4i76ebh0uT8VFhj3/evgppj06YS8wxm71XzT17AJkBV6igbHQd0Cw0P/2h
bimSFhib7gZGKOqe+CimMrPJcCUxhKdJujcueqM23FzqEXZhpJTxlZ/Tj5w8uZnml20c1V/LOe6X
H0q0fomkDl0HvnHVoAtYwM7Zj3pZPeRUoSO8QF6DrdBX3NROWzPTsdZmDrLAbLn17lYjyy64D/1G
eBSzuvTK07xHNg4PNjRNdLeOvefFJ8PTE4BMi8pvGulBJbIFs09XY2XdB39DhZHtW0WHleY6iiCw
vCmx0dswTCac01bkef6DQwbsYthEE3z0dlvsMyqJfv85D4lXr+kSkQ4UH/cB8O6BGNM+OCjP5P43
CoKdEyny997qk4n0hDwgQk7h7cd+cLr2rYHJBkizvS+dN13r4bJtC1wtPi1Qt1iC5ztTJ4eEfsXV
R4fPlnfQz6UPlhMWI1kwuPS2zW8QmcJ/MbIvSt5xgX7tzE3zw49NO56FZ5d6PFa8hOJHW4XlAOdu
VwaO93CX9poVvq1f3AvKw0g+HU58WAxg0KFFCeXgu6AmRFgZcPPUdqSZ1WP9MlWLTyUSjcm8p3OJ
GBNoBUXgcKdaB9Iq7Jkve7wgBNDtWxDWT25QeM2rkslqDmtQieVbmZNx9VMjcAp/7ELl3X3Xj0N+
G+2Yer6ERDqJbzaZpUSDaXr3ybIh5MdcUsY8AmNzzs55FHEUwt34YUbCS0QxL3xXv1Uu3O9bOJZB
fLXrsbZ5mhSBsQt8rLwYvCy2sQk7eZEkv1vcJixaUwoU/0w8b+x9dAUeUSzriRKKU7+ELxxRS8m7
wWxy+Vw0cbGzHeuIgXbH1FH1PKrY7AgCDFviYUIPVn/fCsWs9LEZTKje2FCL/nrtZnyPSp1swX3v
KEe8A6zAcUnFmU1ndQE5+qPTCrGhKoz7PMzmLVpniUh+cYvD2gP+nDjd5x5Hxxli68EM2zA+zBc6
6bqcfeWU1I7a275w0W38iJZhM19G1+mWJWtZ8BSVwu3y/dDJZpjPOZ3/UmPb6KKCCIFP1P2YRGs1
ZXrpsJm95CfodyCyiBKtsKrUad7x2nzLyz3cXgdrCiqdWG0W6JuBgcEDGVni0T5UalRImxfu/e6M
3fxhxhWRbKrLwQ+mdANidO+Xfh+de4utqvk2iKqYL5YfcORMCuTFE6I7Hb2OhmaNn5Cb/gvkTS6u
c4+98WTWKd4PtV8X9QljclW9rU7XI46Zc/mzCIL8prIVuxAyswemPh6xatb2dVl2sVPs78n3XNc1
/XPJ+nhsDApQCI1Tnrifpr48E1K7HlQbOe1tFAC4Pk95M5u7HbWtvvWZ3PPOnRufB6ihps6oX2xc
Hzb6brdKQ/xj3FOCDo3MkjUZmve2omJ6SzDmZKtxSxyL51TmTi+bA8h7DKgAZNEMT+gfluDWaTw/
X442xAPqoaihsx+s3aX35O9jr2H0t3YMqHcafzm2KFMIEDDiXGMsEFTpDlAVLwfd+tswZ7LCfehm
GwNKCzKp1mJ73/ZlX5dUthgOfcyFnsssEp4IObCnPsLzIMx5ddPArDmqRHcRUf6pKqIGdwgg4EUv
dyIetiidPRf2uHPmJUWusO43qvT0djtUKKqOYDmBczP4q85v98DxqTY9kC6G38lTS+2uJp2iDgWG
KdEVMknbLNBNlPdbd7t5kn8T5+il0fSheLgyYYw6jr4RtUA+jstoj2uZADkeIxFZuAX6R9vd5heh
oAReiRb9YtCcOT8tGdiBPOoNnSBz8MOW+Fsakwm9f5t9m2/rqeAooGquh3GPfoM6NOtX5j3H+SEq
EXBPmFvOyr0uWGxjkblbK8tzktNxkQESANOpK5doZoSjRdBGiJwDWDX9KiYyUQZw+Vou8yFuUFkA
lul8pSwiGZp+/zjLqUIE0TajgpDpZWhFn0Vbv4a/+HzOr/MYsR0+4a+/G1o0Xh77WzdjY98bhlyW
lyFU9YThOCKep4ETef0UNpoZyN8gL0GbHEyL/u537O6NPlhUk+vbGMzOeF+Fu+qpdbzIFm+o7hCU
1HCKQQ3caSfV30L68atvqiLMx4dFC4NK2J1pPmqkmaQS7vkVIXlB0aICkLN836plC91Mowo0nwKa
RqJ6PKgajTSxF9TW69IN3YtfJ5RA2d66c2UyQHcw7VTVUDXPE5sYBsW6kIipePLz4uHjjL5vBYTD
p0q8VCjNWnIO2Iwx6YQJa12me9oI6cu6a0Ie/XEea3Pj7uG4o05vnb3LCMQDwMtExAlRZe4Yo7fK
EHw3U3kwbPAY+0a6I/cMjWnsxs9IH+C3Tknf5uZlhWuS+ani8CS5IV/19rpIXpksgRaCs4ijzfrX
xKCH+zuEjZm71MwXP/h02FvbXNXgjfID8rCx4GggdXGJLG8v9/4OIfmY3IRjGPV0CMaL5GEXRWN+
dUbxEgY6WQNQCUdB8u8JgDk2GEDX4XffDTlLotK92KmMDBjs+1vsRJHjHeYZnfm3YGqryD1Yv4M2
SVVp3PgzNJqaX5E2yPIe3Z0Jo3RgUX8t91zVyLZ8fNqefFEvhu3aH5ENToH05mueiVtGRzshdoMR
skOz/gY/DcQJwd2QyGNXmcXKjCGTvLvi4LF0/VTIfsncjDcajopycpbpW1lu2l+uIHzy+cc+rklV
n2TUM35yWlXvLfI1L5THwUS6YBxeQ/H4wRu5QXWLswSAZ2brUclPvss6+4SCvwuuQ7j89qZZhqi9
2vSEu3VKEi7USLoFeZh8r5lhSuDFEiHYthiEUZz97haOzi/GUViHaS9Q+F9B4w1eexvSzxTj9TbE
HkmPYxvZnyKqKpuVy5rH00EybGeozy0A9rnYO6TN+LZNZnwZ9q13fiTrRYmUhmidY5FVJWx0B83S
IMjkHwXmSsSbRT0NibUvnxXSo2pFHN8p2kB9ETN8rvoiUPMR/fOo42OdbxsQ7FLlSVqpdq4+w855
Zs2kRzDHk6vA3W9aOZBFltPmrPHdUnFHGA0ZJkfGx3Hi9EUaVI2NoV/P90uAHIMd5X6uIAyxwLRs
xM71gGZrb565CfOQ4+VibHmn28KL6pQBs0DSc06ecqevI5M/211DPS4/626kzXb73Y9+8aOGrslM
U7uiymJ+A3sEMIGOpuM8o8TYjjpB728eElEHUXkBFkbJnRxWmYRHFUZVsJ/RJsbqDahAj4fYIeP2
2zqPUftrHoCVu/MsCs9vD0RpLOUTi6FNrqiQ5PAEa7gyXd4yOlG8FG5VlMEhX22AcDWU0+rLtKTa
JRJ+mYC9QU5DxpTpuaKqdapD0tq2aNO8uYhKU+S/syoJOs7ZEjIvd5BjZKroJ9fN2NmZirpV6zbG
jDg5tFnhwZ0wIYyuqrFG1n5jc+mI+ZpFqM3VFkDcF1mI7wSTJJqh7p8BBr3RS1/klb1Rc5FLAltW
NVfhoaa2Eldzzeb5LrwxX2jjCqd23QNzWXHyvcGubLgF5w6AeYeyHdviMLrgi+e27f0hTnd8rnwU
p4LpmdSJnF73R1VXwaafZu5BLRGaz1o9CIrEyWQJ8sPu3lIHQWwyVe04EzocbyQCWw9RPRwtkeTy
smhEvyKqn2Wx3tNwMwF2EE2YFMuV7vJWXC8sxeCZkSdv8w/VvjjjJz+xqD0OtNdbc4cfB8YCI8OL
NVp4S2LJQnfDCfeZURPZ3+d7kYsPF+B5cZAOox9AbcfwGfNAWzBcGJxx6Mj9iRZlUAhDK0Vx5nWu
dau7IhDjmD+VF4vBMht0W2rm3Jy8SdR1PARj4h6noWpqdYznnaOXU6jrwqPF4Wd/sovw69/kjrDY
UuzImuTXIJH8M7vTXhRuPio/yjSDO0MzZkOcOBBHSI+8LqUmiapzW0ss6s7+bEas7mMt6UmAMRuT
v8ZCd+3JXWkOV+wOgrC7xenduC8ilH33bVejEDSWAVCNfbAK30dUOQGIKep6t7fTQ9UkAD5VZVwC
oaDDoT8cWdRNkE0FjAY1WLKNU7oA2MY/tzbCJYyb34/2p6USYtCuc9i67ix/Px6HAhANPcM0MgVG
qTxP69uGWof8erdQYtKZXZEThEcahFxg7Ls5wa8I/5o1vmpt4O9fO/JBQKXBad38x0Tr5cRpG7eb
hBkuKsaVIICiXT+s+UziUbp6yUQK8raHVtenaRVzUaTSK0Kvu3YLJ7JovCJm1R6CvIpgBnS8THNz
35SmQVxQ8UkIBOD/EQQcGYtQzAhtQhn51fX7QHzSU2eiN7+DGg8PMpmiGbZ319ZjSVR05eidZiye
mqtqBtEqPzHDAFh7HPXsCHvb9XYEry9k7ie3UJK4ZF0lKkRXfLBTFIr2qLyQ6dM7dw7hBrlAorxv
EgX4lTDgK4NNZTXn6AJj5W710N2tlD95k7VRGISPk0YLoNEROCWMX+ElY+7CLs5UdBdz9DgKMgSZ
bd5nsUM6LDa+lrao+SJLR3XFkaELj5fd3aqWJ8aLaILDZETo1ZkronaHkh2RGzlYY1mlLkq1C+l8
EaaieUG9Kdzh3p/gfD53evIQA2XLKOr2GR1RkCMEsC1vFMNk7sR55tV1+0R3o1GmdVuNtDgNC39X
gMx1YlEFeN1GlHldRVH7IuEfKvahYZAbBEnnFpkpWMf5yw4rPr8n5bDO3WFo6y54QMEVuLia7Qmo
Us/cV/tZSETT28GChyLDpI50/fVxWvtxYZh5lDEYCbRse0N6FZJ+wuicSGl0c3vE0ES8eWM133dT
tNG3rT548UW1En+z0E1P86imXt2MLHJ3y3r+N63l3s/rgKwurNd6OowCtgEWtIFFrjKKmbhhkdDC
LIxTDlO33ayCZVymy7ZP+11fMpTXH3pTjOUXvnTM+ZvaJE9L5a/GOdYzsxzbgRPPm9+pIIFUsTcx
s8fzIe/OYa1skVcqesRCJ4gdy92735EubzHoR5lzdk2eh4gFqWnQ/YZY7fzgxCyeRObrxtIl5GUe
tV7fR+2V8zUTedPUHfRatbGTNgrQ/a0iPgcFua2lclBxlYCxP8PAa0PaGANz60DQXIAEzPPdus4g
/aZ6yVybyP0HejvpPyQD4ppnJodEa2ERENz+ojXlVcIYRm/TI4IgxJIHJke24mlHp4/sOA4GVT4A
GODDCWhcLnU25ZvX3tNa9RWTj0Y7zFIPDuAgG7Vlez1PG/Pdb2qXU7AdAxgrbEPjlvHCa5QFk8GT
oayBm49THSRRlSmTM8ZrpuQCkYGmsgSaTRf1bVNRvbbnqPWvCXbHT/egxo0iIuWurM5jtyFSfWgA
yfXTPtBPA4IAKRRpzihJ8jlni2ASgnP6ElRQeeveAjl6SzL+nMdY1LfuzOxGcaWmwetukeI7DW2F
oE001xu6AWFuFotYKHzfEY/WYcIm1lbMmWzoLgWTn43p/fK0dK7eukMFK9qfnNUfChhGpv46h2qz
nrg1mwTKODZkgVWK6Y6OF5XgMfzH4iTix6IWl9Nr04kwQug6I9p0fXSndtmQUZLp4YaHSybtcCVV
7DrRWRRT6bUnr08CM1QM1M3SBi81nnzuIN+N6H1T/IstwN8G1//whkAHtW7WzTF3Ll5n9HZu93tW
+vwfuWj86Zrf2iKwiCOT5z04BeERrzSGh47yomr+zyyeff8PawgbINsemk0+x8OPLcE9ZngFN/oX
Nwj3Lx4m/h+GbEXJWp1GJoz3ngNJoTWn2Ij8heP1N+Lv1I/awzr8REuejYFz4M0pJAy1/+U/un9/
GufXfVMJconnZ5dqwRbIUvlwGeNiiCJA/8uX/OUN+NNCnzi7PEaa5jxH0/WlYO6Y7WIc55+v4C83
8E/zfC/xOkQwXV6kkTOU312U/ljDyRxu5Z+/wP2Lr4X3pxVMrEXbdXjarV/d04JgI+3O/sFey7P3
os7lyX5SZ3PVnOqrf/7Cv92uy3//8fFcdcX03//l/j/PWQXuBWV+uV3j9KnsDov8F/u/v330HxYP
nmZ61MMAG2dVOPAgrebrEoHPP//uv/hHeH8s9CpH74+ogvAg+dWAarm3+/TNq+4cc0AJ/i9f8hcj
GM/7/29OSFKUF26dfBYtRgftrVc9xkqnq/4Xx5S/XcQfq32YEw5Vttz3iTAfWd6gGTnGCCAdbLUu
yD2M13+2L3p/rHyzKbFCBOr3wn8Fd045eToyo/75WfzlnXUv7jP/5x3qVQJWN8vkmUFbyHH3XPTY
AMlrbxzOoL/Hf/6WvzwM9w/HFwcNQFtNuf/cV3eDe29nm5KnDp3wzx//N8OV/12R/+cqVpHPA2Cf
eBb/w9mV9DbOK8FfJICURC1XW16STBLHWe2LMElmRO37+utfaYAHJPxCEfDN8IGkmmyyya6usrqz
O0A+xi29LtBQJ8bDd16HN8jabnDR34Fjo/KWe5V9lODuDmAdeCPTsnNCcQGxDo5za7r35mXSPoDL
fJ+ZICYonylYc7SsGzd86ssHq/9YHvk/SY//qgUAk/S9bZKXoImJDfeIJ5RfZIOShB15bDbTRt8H
nv203ItkD6GCm3cmAJSuTswjLZ9i9g5RTKdWcGNLnO/fd32Zb5T9Th3qEMxjyflbOP5GbdUWHGJ7
J3f20QhVtVqxcGeD/GQowcuhRh5yXpb+0cFLnd3rq2lQ8RzLlo/g1pkW4WaKklHweq1MYPga6xbF
77gjKWwkMb8oVTLmPV5dy9A/9vHV2AKdR/b1pbGOKFYCDAcqgH1UG5IKMIhoaw/1JosuXJ6iSEnb
1Br4bXzziHTUR7Cvd84VoHIf5jbdhp6jmFqZfQT3NfvQcVyGUyi2PG499CaoEX4vr3zJ8iRzl1+W
px6W0Cg0S/1Pg+dk47bBg9oIQUErd2MPMbujPfCuruwHHVWTfG/r5TjFl+3nRPBsED/pWtEP7OgW
HBfFkSTBPnBpjTKDzr5mCFBfCqInio1X4h5EcHFwjhR1jovVkQLDdlMil42UQRVf2LpwhDsQzsAj
We0cC30GehkesHGXxTdE8Gu9c0ejNlN2JH2Puq/qUJJsw4B0UUyDbAUIzp3rrOGgZWBHR+s5BNH5
hCd/g4JJxnoofGSLXT9/AQAzU4SCP0+E7grHuDGBBcahSKMjh3Rl+2xjdm/La1lyVuju/IlfFjPp
qqxPkC/9d1ZQD4/kV8Yt2F531S7w6GG5l5+dUXfn8ORLJy34squ6JvkjRdB2dPKYPqLsIduiTNFa
L3chM5Hg771mF2aTU5x5Y7pKUlQC25epEEMv8vvohyQ183YCPH3Fk2znTmwPJUm8f5bJUY/dFfcR
ICx/hMxOgnv3sTGByqHzkU+Z1hELNgaKQRvAjJebl9lI8Ocpbto8m1m56/q9SP7m4Xa53Z/dAVet
7wYKimJElhZnXZLybalt4hCIWNvxQASNEr9NGN0v9yMbv+DWtEDp64DSlmPuN9vM7+5IoSKW/DlQ
1l3Bo/FmVXYpILoznGY9ZVBdwbtJ1OkrmmXXFYA9l02BqF6itXgSZ+CIOSZAjfNfviqc/Dnc0EXp
ElTCcZRgo5rHBgKvuAITk2/vK5BJ8hcfpdfNgSJXRP4sz4NkmTqCO6eA3QGjUTKQlAHJPXPUgUxt
OC43LpkJR3BkHcREOrQzwJUE8hZAx8EXwuOtbR0iP90iWai44MkMJjj1CIRECR6via9QOhsAMeju
O73yQCABHBpQjZd9jODQBPUo1uCgenxl19R6aUiKRBdwm5sKhZgDADBGv9bztt9f1p3g4BoYByKH
WugOr4x3yTB4LEJVp+uctWHcMEcl5imbI8HhB+wheNj20Q+yidcOz9dpHex0KKmk4ENpo0ER5Mr6
ERweSZ0hyylwwzPW9JaReF2M4W3pk9sB8KGAuLtlu0k2Fkfw/qTNxroCCp2DxiRlux5viVsU5Z2W
W5d8hSh5UmgozenK+SuCKt0YvgWMqLF3Lec6GyowIoRPl/UjHOXJhESWlnboB+XE/FxEyPXRRON3
IzhCPauOrTsdAMiLuH51UQcFEPbcQJ0iYiDwnkESsHbBVQM0a8Q/lz/n303yv7czkFt8P1aaGbDt
RwlKarv8oaiGrYFET6uhNsbapujNBCTBZTeoe1w3xUuNQv0+ahUrQhYX2cL+oEdAYrRtwf4fF/27
Q7fefElxlXfoOX776QuF7QFEG2CAB6cAZgw4/qRedcbGth4AKFpje1rRP0yjioNH8oii28LeADAZ
Iyi2gTUNcBuj+mYbGQenMld1DJovlPPkwCkMxYQTr9kuz6Ds84RtQgPkCippdYZcCieroQa+swIW
ogX7ImqaKsCwwFrX+JdtfrawWQCr5seT7SMP5wCcGA4AAJFdXb0FYEuwlTrGsm8Stoqw982sbFEN
C7w3qtPbcuUA/TUB8UE73avAcsWnB825MCIUhVRceG7c+hqeyTUQPawhaHTi+YQSP/CcrpZnSRK9
iYIq45BkVEMSGttTlqwpwD+kvkOy3+7HFevcnQHavMt6mjfIL9eAzg+RjQJxMj4GXHx9tZq0NK9A
WRQZBb03O380P4y8jzhYAsq6Qlg9oTSXKHqXbPKWsJ0gRA2tVPPxzg32Uiu5LbuhBbCjaBrW/F7+
QEkXInUyyAm6oDaH7NzXyKBmww4pasWVVrYhGYL/GhQWI8mYnQ2wKuHRhHtxt+k/ortgXa3b1yTy
lr9BEhiJqbTI4lUC8rLs3DnAwoHjoD+FeI+e6j/L7UtOQzGPlvokdMwY3wGKXmZbK0sHDYa1ww5O
o5fLuhB81Ax1RvIO0xA6d0BgrC3nxQoSD0Kl43BZ+CgmzHoCaBUQDtl5cn47UCTWcqAOgDUAfnf5
GyTTIOr42AZ4EcDbxnDFrFfVZ1m4GzzxUY0rzgNZ+8LRE0Rg1XQ7rQaNnPNom/cGCGF0HyhSReQ7
n5M/HG2WsFyrJLOxH+MJpjHXVgPY6NpOFbb/90b+U9v6933EdXtk4M0i5KukA1+CNoLJSVvx8aNs
c6+oXoKeemDoXac6DrkyX8cotp9ATzCXp/BCJcsm80hLOHACqpOigboYIhEcnwZPV50zHhBBrkJ3
2GpB46WFsQYJ94Z34KQp3hymK2ZPagJxiUOGXmsHHXhZ2/nNwmMx9OuyQ6F0kp05A0CM++2TxfNt
3ryBdhTlGRAKrJm+AcnqjgAuvLxKJbMsKgSVFojVHReJxG66i7S3MPQq47LYX1QCKkFAVCTMxwLl
2b0JALSWe1GGkk1jNVn2heMXTqQRRUhJGEzoRKv2EbVXLNpVtmIbkoQKotwPyIRpxyaU/YBMLOeo
YX/ToIfRcPBURI2XQ59rSD5drNPlufiX1PvBLUTtH3D2+wUHDxLSVYBboZJu3CJRtvHt9Jra7SFL
zxoKTScXwLciZ2sesAcwLV2DXfVprCCmHvl3fdDf1PRgjZ9521wYw4iyQXaigS7Bz9jR1DaZBuWA
+KrRLMU+KTlOROEguwASvQYZA2IFC7cDejWMn6x4BUEn6oQchWllMylsOHqeI4faA48FgvnXERXn
uj+uAZXYFn0Lzuf3IOSb8tKtnwn7Sg/sF0UNMhBGKc1RK42X68EDoswsHhUrZd4lflopwu6hE9CT
9u6Ad4/A6sdtCUJ/kClTemXFJWgWqFa+R2WczaSF49buLN3rUXB0Xu5dsmeImkNNHJRp0HB2LJM9
TgbsGU2rCJJkTQs34LYxmAuWQzwQAunczTo6KN7ohkJxw5Dt+KawXeQo+S+oj8zVnFgFanYT74aH
2uP7eKtOrEricXM+sb9EybRKpryb02PNAIKNXajvNKxn/zgaf0p6YXghyg6BDCID6AvM8j69BhsX
s56odgjMC6dYCC6qEBhmO8In4N2hSG/qz3Q8XrZ4jO/G0VMAM3ruoOU62oEMwQh7kKjuLmtccHNa
+3lhoYziSHxnB6zflctQRAltzMuaF/26cNIIKS+EdK2/nSGZYAe5icB+sty8bN0ITg3SrMDpdBg9
BGNifQBvP9hAIT2P5BdESpUwqNkYP+wdopYQoO2D5jP3/z4wgwv0RwCCt3PCSAUukHyLMf//xQf4
GGkzlgvP8dW7lT0m7Z8p+7ScfZLsuuFt2V6SzUKUDsqDKUmAVs/O2XiThnemu3O4IlEhG77gwgH4
LEhszHec6ZB1M76jzrbTiIqCe0CUV8vjn53pp4mYv+uLjcogTibw9mZnsAJ4WjeB7mt4WG5aYhoR
qReZY2MTCxco20EkCV6BqPlNLlMARpXQ93FHFgomMrPF1Skm4MZ8zdqXFtUijub5fq6wjewDhAlw
o6pNu/l6loaQIIrpmup42FI+ps3N/GB6XTB90GU+BZMB7sj2RxkdOmC1q89Ahd+RhDS6sHsW2VRT
cNDAQPZzlr5lwQk6D1Bse+nBN7o8wZK1I2L0XLOqoDvXzQ8Vf0DXv8lz1R4qWfoiMM+BvmXPIYJ0
Ru2L5zj6dkbOjdiSyijbgRUNNWK6Ajkn60rYT2sToHoO9rBzV1+Pyb43XvvmNteurfbOSI7LhpIt
JGFTBafojNPCpYp2KPycJhQANZ6fqOZB0ryIzxv8gZag88BLRfrXnrzS+PBbxf1JMsUiKM/OJ24F
KGo/TyT2yrZ9jCH3pHAvyfoXAXkQ6MlRSWen56h68nkDHMqLxTZp23kXWZ0K7psTAyx0yM6di+ER
xCcrlCWvpi5SnMMS/xKhd7iYtzUwChg9aOfTaq2xc5vCwRq8T3Nd8Qky88//f9md9WFEeSdK9rBw
rE0bg4C1CfbL1pGNX4iBCkAHpxbaGucUL04W6olBJLWaQpBaxa9ddtnC/xcCfxl/EqZNPSV9eoaK
xybufyUuXljMUrH/yBaQ4Lq+U1WVQar07LL3xvB8m3s8/zui7mTZRDLrC25rkBgSSgzWT8bcq+1h
H5dUMbGSoYvAOxT7d86UdukZRLCrIX5yAZFr3A3lL8tDl8yuiL3zU7sCwWwLw3fNzkjfbLBCgfxz
FQzFpmtVqRlZL/P/X6bX6RCe2yDgwxlzFehvE38a+k/d/IsSWcUUS7Y2Ivhw11W9njMwJ8UJX7dp
s7UrcO2TfrdsJskMiyA8ZLqJRfUiOftx7DGj8ixbJdEuG7ngulAx90PwFCYIHkCPlNJX5r8gS6eI
DWWtC95bAlaeOmaSnEeLbamlt2Bw4lutrxWOK1uf+veZzQNwbuAVKEH1jobHJvBkgtnG+JWrkDKy
8Quu24D0yiFTnJztSbsdGuQMHRDPEF1TjF+2MgXXzVD+3BSpFp8LsHa4oNHd4tU2HO8cVa3Qzx9A
/wOm400KlpUwOdfZHbhhK6TvBnZYXpWytudQ5YtbTdTRQWVpx2fop4Ginf2y3OfGrhQBz8+moSKM
rnPIyMAuFJ8r690frwn/YM5rUd5Bv/6io5G6gtMSjvo7lFHF5yk7gT19HSA5kzrPlfYJ5mdFHzIb
zf9/sRGEsSaIorL4DClLzw3Njc3aTcNqxf7888YAhozvzfs1uMny2UiN8055eBgqR+G5P3sWdQXP
jVtQt4dRH59BAMuiLVi41sWA2sWPy9aO4LggjwU3hmvGZxc0/BAwQplxetug3Piy5gW/JUinBpC1
j88abX+ZY71uwPazArXYRW8+VETQtQayuDFH+5zfZcYZz3oJKF8vGruImtMdP3emaoRpgE4FfUsZ
ehpoUi5rXPBZRmy9NukQn/Po2sw2UHVYYxO6sHHhnHVT6FsUVhOfdRBX6c0WddXrSbVVShakCJWD
YuVEwQ2Axsv3pLmJIExVWhvDHi4cvOCpOTSq+yGtsBu4/ipCUbwd6dd6NCniWNnwBU8FBUyHWnnM
KogWILHzbuV8OyJfUSoQSpKNxhH8Fbq/o4FKNLTvgPISxG5/DVuRgpQNXf++yVRlDs4tVE2eWfis
g9DTAskd8yhXHCMSsA51BGc18ObioJQ9PvtTvTHMtdv+McP3cnjtjHuL/iLxfaTTC2dZOHB7lA9o
PMESjYPXFPrmOihpEU8tO5fEUCL2zc5GJw97LFGf8Nsgh/phNnqFHd635WUBCbUF/81SPwXlS4wz
V/tlJ29heZszRT5BNnrBe2OoWiUVR9M8+hXaIOyBpjnUSRWLSLI+RXzb2LQgPmVudHaDm7p7sKMr
Bqb0ZbvL2hZct4B2Stu4fnT29aeguXfs58n/u9y0JAqxBbfVfNDsdb4WndvxKq+3QfGrMM+NcZ1c
Bt+gIlLNhJwEytDN6NwboOZleyN+K0AKWGbboHtZ/gbZxAr+G5hO34BzLDoHeM4BObANOlNoMUKI
SLH3yDoQHHhMXafiWhedNfNDN7ZFzteV8WQpL7iy9gWn5VNqNEhKRmcnerSAAbKHbdj9scLssiBN
xJ01BmiSo6yJztCugZZVtm8DVF9m22Xz/5xPhfrN9+1zMqBK1AVtdA59EMfm9hq4JnAelsjfPhZ0
N/RPhlNe+CWiD0PCwOIGZsKt38boRQfda+20l7mZiCkDSXhlD8UQnaFot8oHFP+AgnBU7A+yU0DE
AIF9CPWs+YTWAQhl2XQFWmA89Fzp4BbKAWgy8Ldhv7YgIVqeF8muYQmuHeRmaAE5FZ2n/pXWj2Dz
XGnj23LbkhUrAoJ8kLGEZkbQtr2DHmTVgXFnAEhONXZZ+4JL535l4NKFqdC5vrIptNY/Rui69SDy
v+wDBJceGPDAAYNxco64ubimLTAWwLTyLLvssLQEp0Y9nE6h1oT59u8Y2Ox484v1x8C87P4ignWg
0+IHtVXA6xo8J6WQV36YUKJfqorNJatHROxoyM2CCDeNILR524M0L67BimReZn0muLEGKsfKnSpM
b9WsWn5FzVu/fPCbx+XJlY19XlVfLqWZPdqgqImiM5R7ygLExs7VpJeKsf97t/5vvoiKyByw3XJw
bMc4MnHlrUDpXKfv1Bg8qNKuoNK1JukpsPag+16R5NmNn0BfDA2rZ2L0uwBFKZd9ouDcoKwCWAvE
vJBivKco5ZySRy34u9y2ZEMXUThtZPPYBB0pcpEjqGp+6YhOJ/LA0nIN2YC1w+47gyiWsST+YIKj
a3oVg+IWfUVNeJ04D4bxZrS/IS+w6TsVh4WsD8HX07GDbHkEW2njoUV5AW28GJwvurN3m2S3bDNZ
H4K3Q8TOrJymx3yAqjQD7YM5PsQQN6d9sClUz/iSiRHBNu7ojH4DZmOctPYmMcGsl2l/IQ18C57B
+24ga6tCbzk7XvRNpnCwpyW3m2bMwnOjQTaxuBnDOwtgTAcKclOj8CbJRi+CcKhvMqL7SXhG6uxI
dPvQB8O+K/6AKfpq+StkPQibQddRFOmAifUMEBYAFA/ZLC1MD32pmHlZ+0JwnkZIQCUR4eeaXvcM
r9cTqui2k+olRta84OgZ98sakrP8nGTBOq4OWTastPLFUsUlkoVrCvfqUrN66A+i/SKNPMtdu+WN
RqCJmOLMvczHTcHH8boP4c6x5ufUfYVA4JBfxwbkkBrUBVy24ZuChxeQZS2diQV4ZmZ75kyAODg3
4L26LOo0BefO7NYJIUQWnMFltslr4lEtP/BwUKxQyXElgnCgxVoiM+0HyH68op6Gli8Z/1he/LKm
BRcmuDlaBrjTzzrdk1EDidaWlmS73Lhk6YiYmzAsBwbmiuCMyo+V3++16IHMv9wnVA4vdyFZ/cb8
/5eTXKuSwposVzuBuQ2o3p050HXLQN6jiMplnyA4r992KNFuUYcT5h9dtSlaVG0lfzTs28l02Q4n
lpF0PsSfeDVppyR8LtmrhjSUpXk5wMPLJpo3gh/CEbGUxOxAQAkqHe0UM+KNaXbDo26/3PS8Sn5q
WnBcBqLlyQ5K7QQd9BmNW5TgxOugqIWI074GdYbCRLJ+BPd1pwTYd1DPnrI0OrrUX0Fes1jlQLvV
bD+DS2NXBTOROYTgyro5cKvU8UnOFIBc2LmiXXCFJJgCpyFpXqwkAYalA0ym0k49VLWZ3nhM71aM
dApDyZoX3JnFjplaLQwVIcKAmsQrH5pVWDaK0Uu8TQRzmVphE1ezQdXT29DQTPe6nj85XXlTWYPi
KUX2BYJDjzG47xK7gP0Nsi6RV3Dp6JmOKiyW+PN/sFwxYkm9QvNx/AgwiAsCT1zsXP2pBy31slPI
vkA4kMEcblggUNZO6aQ/h6C/2NczZMMeR3+z3INsGozvm55Oh7rioIk8FRqK9jLySvDE0eb6lVOl
T8tdyF4jRGRX4pNWwwOTdtJLyxvzYFua7XoMsy2Ir/cM3LoJKpqttr8CT7fqzi3ZqXTBzRuztcqq
TrF6ee+N1rAfUxWrmMxkgltzZ5igwAS3LqAWN7U3rPC9KdlXCPOXDSaZdRHbZcZ1x1Lo55xqF0ze
wCH2PVSNR1X5kWQHFPFdVlRCb72HadpQn/WmdqW9de2HsCDXqQvJntR8Wf4OiYOIYC+bmX4Jznfn
pLFPc4AsY7ACnXgX3TCu2ERkPQgePhVgfJ7Aun7SulfbvobMIRRmXk3j3eSqJIcEuk9F0JczDrHZ
gqL5FKGQfNT+6s3RsCcApbtdF9DVWO1ba1eDeFq7zyHTs2w62RwJjh9C470kFTp1qhAgDGdtNBsn
LXfgHe7ho/mk2CJl/Qjubwd4WCMR+sntahuOO2hbbGr/KWTHor3HbUaxj8nmSTjcoXHUQmtrJCcd
ikNRcAMg3Q3IsTm02TKqOtllnQgunxHoVRQxJaca6uMO5MfA4xN2PaQTPgtVCco/csUfwpR/e9yX
IBG7WM2LYCInkr2gD1Bgr8xhBbmdbZ6b11GHz2qghsh3TGcoX9w45hlzFqcPSBD4uE5BtmlvJB85
SoCWV4pkNxJRZX0S9MwYBnLi7i0PvbrxIfN23Revy81L+GWpiCrT/aHSgSrD1PXjHhLC675+Ka1k
MyFqInkL8dYHM9c3xnTtJtBzhzoJSe7bVIUKlnA5gG78+wFFG0cPuF2QE+hBUZgFPnMIgc2aWTjS
pwG87cMGWihFdgf2/zWYEB3Vi4Ts2BJxaEYOde6iqcgJ7OZZ8hTyZ7O5H8vSg9ZX4Jw64HoNLOBl
O8umcT4LvqyrKDYt6GP2+snuXoduO6LGPdTXRHX3kPi5SP/WQdvbaCY0b4CM2ho3gANW4X1vQJfI
v3Vd1VO65OQSed8CCClBJ5nRE6+aK4vT6wzs7ixWXT9kRhK2kTrzW6iTWfQUjeNfLetWRmB+VD3d
wnze8jxI4gaRAM5wkBuzoS5xCop01/vVU8ESBQhLNnohbqjK1GR4gqKnoX4Lyu0szMy64+T+vWTk
RESn5b1WQe0QzQM+ufETdmXZtmL7/nlaiUj1BjnuKI0g6npiQb4dfe21hHgWVNT3l41cdPEitqAr
gObJrPwXMK+PA8XIfz4TiAhLwx0JtZwU0wksSlluA38/ZX/NeK27igNUZhrBbyGK0k72fG3Uu18N
6gZL7Tc0bbfLhpE1LkQBVE+oaSCMOoblgUM2NPd/h7qt2HEkgQ0RUWl1FAQ1lMPpaarzbTBE16Ci
36Du95NWkcfb/tqN8+eEd/cl09Z2525Grrq6/uwKROR96zQWUT6N9FQ6DvHS1v0YdZ+sTdSgGbGp
ShbLJl8ICCyokJWJqdOTT54M0PZDX9ZMfo/jTT+6ivUlmyHBpymjemUWAz3p/iMZilXW/hrNy9Ji
EN/8fiboVpjQqu3pyfTv/ACyT28mJL2Xl5ZkBkTat2Q0SDEFGHiYXIfxXZFeTXhzyZ+XW5dYXuR5
CwpUOZkDWh9SY83YpgtOPv0k/GhOx+UeZOOf//9yXrKmNKDmXs1HgbWmGeQeWfuegzeQzWRcy33I
vkLw7RiCr3jA7+jJKG5RCmPmzwPJV4XRr7Ja8VwtWT+O4OHgtBnMGE54MqH2mQ/2DVSsvC5tN8tf
IGve+G4lUOJBWy9rcZqVd2AWXQEpNIG4abnxn49K4ujfG3dGaFMG0Mk9VQHZ2VO3LzTVU6xs3ILn
VqaVT7VV0tOsJQP99l+T8aBpjeINXLZ2BKeFuijUlCnWTubeJvmVhTyqA1zBeOGhI0LXeBe31uCj
fbfPPb38JNGdT0EelEPzvjtcZHwRu5b6rdGzMUMfhbM3An50Ta440iTzKvKzdS1YLYY2RNMpRV2T
fYe83PNloxa8FjKXepy3nOKKBrCOE+9ngpXlpudN8b8XM+gqfl+NzdCDmQwX8hOUVt5cwkBIo11p
XeWFef1rQA1A5LKVZpHjcneSFSpi2YqyAzipTeBZUXIX2riVpE99222WW5esUBHINvnZCCS6RrB/
3mfNGjqk67HexUQxDT/fBgBT/m6rGnJCkCjA4HnBN3r5UTb3RYYXTJRCFg/t5F32EYITT0HAm2DE
jEBjdhUlLdRd0zut+F0ntmISZCtVcGTdYFrfxA45BbQAb8+wcS1VrYGkaRHGZrYTJV3vkhOL9e3k
5psi/LtsFonxRQhb2ELVfqgxt7FWrnBNgsRQlPxJkw5StuuI9Ap/kCwhaz7UvhyQacYaP6U2ORnM
WkGlbe8wZ8WD9ArynO/LXyLxARHDlhV5bkGkCedj6UCAMdq4GV5dYtXhJTl+RRDbOBhj52oGOZXg
SkmsHV4hVrMWNxSptbflL5AZaZ79L0bKeJxErNTJyfXP2rSFdq0HQUCXPi43LzOQcPwOVRQXFOyJ
Jwqt88Z9N61hoye1IvaUDV7w4lSDLms1ovUchWxa120zw/8wKR4ORlUELetCcGG3BsF3GRI8qY33
WuHFDsrZPlylFovMPoL/gpx8GOwEL3Y6s56nHJjEOHofjOIyFxBha7mDG7er4a0u151V70B3d1xF
/mvSXha8ibC1Xh8zhGqwjjO/hQ1QUQRFpgrkI7GNCFtrbaObqhRLk0/6XgNFWNCZt5F12WMpESmm
mFXEDQ/wrEYioJTcXeAeuQ3huj9Nq7jVS9xXhK7VJqRE9TInp9QC4LTeZwxZ3OcR3ICTSmtHZiPB
fWsnq2uQ55FToR8s3O4G34fUcuIte6/kCBChaRBMBsDYTsipNUfoinY7NywUTcsGLrgu980Ut0U0
XeEFruJQ5MMJT6NxtzxymekFt21qq2tH1o6nLn7OcV2J6LNvdJsRglOxKkMh+wTBd0G12UM+sR9P
WnZKtU9bO7Du4aLhi9Czysa7JFSK0XR4nurdGHw0ERDMm8ZSZFck9hHBZqGVoYKoSMeTa+IBdESu
E3rRzS9ocrL2wm+Yu/5ysqRpbbVa7fanyb0PrUNSIkVMV1Z6C15yxSKSfcW8aX/pYsisMbIddNE2
v1HvUJj3ZnUPQGMYqzYJiQeIXE92SHufx21/ioJdUx+4ym8lIZA59/d15NBBYUjO9ic+PGr6MSs3
FPgOAh1Cs7hWVnFJDi8RbdaFxASTHWlOzXhjhaDAxRkf68imXVS3SESoGYRD+wFVYgV4dU3wL7dr
p+Ub23AUt1SJg4k4s9pubUhzhsUJdDpQb39moHRL66dlF5M1LnjvAKFtiJajccMx17xyNrof7DvX
3V7UvIgyS1s91MI+KE5TSV6SkHxwI79NjV4RV0nWpUjylGXM1ap59BB39brWfdXT8HDZyAW/hWx0
ZdiamyO/51nkDxJccfu53LRs1IK/GoFtuiauEqd68ocN6V1IghDUGyy3LlntxjzTX3wK2DLTmiDM
eyrB7ZGzu3yCmny5HVTHuaz9+au+tD9mk2vneEM6TS39BTkNXN8hKt/yuyG98LlbRJfFgVul1sSL
kxZ1AVKJfFVo1l/N6hTbviSjR0SGYl+vMmbrWJYQu12nkEGibRdssqp/z+zhlEXpAVKWOzfBOzEb
J0XaR+Jq/6Et1rK+RRhqHs2izdZV7kbbKOG30N92FD3IFpbgzKR1udWZA9ZsHtbrwIT+e64xVRQt
Gb8IM6usjOWQOM5PQfLao7jKGh81FHsur1rJGSbyhdGwpzyoDDTOaoiR5yvDLVe4Gwf+b64quZV9
gODShRMTGk34gIFUK4toBy1rIMXYKOJcifVFdc/OzskQ5n1+yhK2M8cWfDSXgbOIiDCrY8ctoaBc
nJqKb/vuNm40b6i3TMV6KbO+4NN6UuikrecjpgqudOsVdSwQX6xBqxlvaKBKqUp2DpEyrKVlbmPH
zk8u/VPqV4nrbrpxx4KX5SUka16Ipau04pldwv7DZHhxxb28fYvnIitFJCcJVkQkWVnXDsTr2/wU
sreW3qZIllfZZ07uouFqVBGryj5CcOF4In3QFiV27ybCPSNdmfk5afMdZapYTuIFIqisbEq9Q247
O9nRswsBgsFd6ypdO8nbq4goo/HIeycus9OYHTDobqhXQ3btoHLS8awRGXrFRicBoxARUQZ0c1SN
WZ2dsukAHfDtaB7s7G7y76ygXQe8XdH0yshubfPa5GRdxTch4Ypl8O9jfnhgFqnFsizPCI/G9OSO
FfRYinsSvwZRvCJxsXXdT+7sqyIFxJStff8Y9sWqDfh+CPK1zbgXQUalGrzQUd0gZWeZCEuzYrdJ
8TSD4YQExZD9ejLqldvcDGC5cJ3WKwziJRXxbF+lXSdbQcJukTfa4KOeqX1r84MZ7HX+XKj4KGS5
aFETdMoMx4Cqfftm7rpffF3u7KP2wnaQa3lMQHqtOG0krvyv9y8xTKaFSR0kdvPWDdaGQoXKeWBV
s2v7G+qux2FUdCPZVin9HipZphuHQ4lujMxZp8kNA0ywACnzNEGcW5UcluwY/9bFl2+J3cSNHBD+
7uzGXVnJQbf8VU4PbaY41iTti7iysbONJrGteN+PQ3uNavfxAQ9qxYpTvdtUQ53vlrdvibFEfJmR
mV01zd9R5neYFa7/xr1kVaV7w1KhkiTTLkLISB+6mp4MyZ6Pj/1UoLw02XH7lDZXYeNsRqjlLX+K
xEFEwFgSjrHZ2xBKtsA237GznX82xfNlbc99fpnukLlD0FlxsSuybaO95WyvJPWWzYDg1+C+rsde
i4pd14y4He/CqN5082Uzy6EUoto9ZOtJeAufIOTo0xi9hM1Rs8+kfMtAVpSpKl9ktheiANuKuJYa
sE8S3DjG3TDdV8brZaYX3DlLmziLQox8jPcTP43kzooVNCGyUQvH/tT4mg/ZmmLXW29ND0kZets5
L8vD/tHgliviwfqqoumYwiKj/mS729JtVtW0C1RK8LLmZ2f7siCjMaE8GzD0SH/J+3vaWFfmACUQ
Fm4uG/+8XL90oCdRrtVTVuzs6s0hb0X1btC9kmj5R8vDOvNnfWm9iyLTARFysXPdW1a+5sNr1T0t
D/xHf0LTc5dfmmZhC0iiFmLgAwKFZM/8m4SDtuahrxXvH7LBCx5LQLqrlWmLjYY9JuFTb/4ykdpY
Hr1sXgU/hcaOwRxs9LvOCBFXXHMk34LxJuoVcZTMOoKjgmUwd8eJYt2YUDBMrob8tevSFau3mamo
CpjN8J9IDRMgOGySNjpSt+jCLw4BfaGGwuyyoQvemkcxHvzsMN2zLgZ2tvbK8s0BZK43t7b2Z9n8
kqkVMV9mPkYhyNySveHe29Y1jR/79nBZ04LH4q27jZLZ8naFIu6dHe99VTGXxDIi3itlTUZthCR7
MGB6jX/l01cfEjJWvNbcz+XRy7oQHBYVT3kfW+gi9w92e200qWenN2H828wvqrayXEdwXNBq1lUU
6sWOIRnv578dAtgFVVWfy2ZWcFoDTAdMC0mxM/xrI7/u3ftJxQf1L7L8YcWLhGUjz2qQg7JkH8X6
VfQ/zq6rN26d2/4iAerlVX2KexI7eRESn2NJVO8Sf/1d8vfi8AyHF4MAATIBSLHsyrXXtmpv1lVX
0uPV/gk+c7eUHHQZybw0+e6Iuuxw52QEec7ywRobq4znofPb7rjkBN0UX6r1BTBeN0GflmLTfG2O
N6X9cf0OcHQTS24md9U6DPrYRnbxYhfBgGaAJZjxhAQB3DUxEp5sINlPJFiFIUgi46zEI/FWr7w3
Q/zU+NdX8RmiXTgtFh9mzENuOzIsW9lloW5W4ap9aGVxlnPVT3XJr9HDWZu3bxTgeUWKC0sONbIB
vDT7BR1FX7Er9EtfwagDFIrWYzuUbTRl3uyr3uBO320/A8z00N9XaEtSiG4+R3RZQJmx5L3Sy5hJ
n77r7Qdt7aDKNE+tkHIVtSW5XCdiOiwnWrcOpVMWmKQ8pLGOCo3A8ew+WD3bNbzCL01wIQu2jiPJ
LNSsG2R5mhvYgVL7R2nizvldGzcOrf/tOwwdiBI3CiWhkpccNRooMlrC69eOdwr/Meyo5qVrVsV5
9a9iRBle3CoUMJqjq4Lo9/ocFxNBOARGJ6BUZ26anlTxENjHKpjj9ShFamzc8iSG4VnD7nQ2uEc3
nLH0ax5PdLtLTcHQ+wZfkgZG8uEtm4mmJm0E1k20AO28aX2/viecfWeRZFtpd0kGhEhUpE8TIa5m
hcby2zBey1wA2OTNwEjyUkrDUtG0i6j6Y1EfVBpoS43ufAf9JuZj02HBZHQCee246bCM+j/ZSlwd
bTfoJKo058kuCyQDyF0d2q7oIoPMYQYCGEArg8J6lNN/ZJBKAoPkbuhqOxmm5+iGu1kPA/1z/XQ4
ssyCzOTVAGNgSVukH360eHVqmp+LyCvimCuWFE2ZNYpcJcYeuvchfUlIA7N47EcRRSxvfEaiCdnm
XDEwfqn+6MpTlvVBYeau1TnBbZvDiLMzFXVi5vAYl+0Xoc92+6RnP28bmhFlTZubPp+h6CTyvbPO
9vpSifxcnn1l2dAUpaiXPG+qePGK3+1hcEvffuxTV/u1etW3OljiJXXLt5sWwoLMct2pLDOX4NYp
ZwOVrdIvqRW8V+7ye0EnsfiyYaDbIFc436VyvKE2wjZdgAR4Bb0zetaBFRi9Q29bxK5ZvoSsdGpS
Y6KYqW9/qvXvfnwuicj6c24pizRTl9ze5iHrotxovXI6GMt5or1rlYJojzf+Ltlfvl3WJmsgNfRr
lzw64FrCE6WT3KPmS7A3vFNgTHKedlaD9jNdhDKKdX/ZQCu1oV2AO3geoc4rx4yuHwJvIYw4T2ra
JwnBQjIHOMXulXR/5vZk1CLKSd74jDRL2tKnbUFwEEOJLp/RsqYeKQ+U3HQQFht291tjo6+CMZ5s
59FMQ2Xb3HG0XG0WAV4v22iLJQqX9Hqt5VSH4Z8AWAHYJhWWGV82oUBN/X2JqtVqSpB5j+jn9apV
MxjVjqtxNKbJGxxB4uOypbHYiqtC39Ki05TxNEvfm9wKbPI9r28qoQSlAiPAtqJZW9/uW2PFk3xS
RePyPnq/S1+Ey1QWQym6pTyBhyDWjfrOLqRgHHSB53L5SlpsxA0C6U7XMnx2v60vhqoDu9x1izuv
d3VmUoFTypuEEeDW1LQxr63xpKtGaNT9w9ailTcFlDYvQTp4XXh5G8UIb7OhOeXU4PKXqHbTHuT1
REWc3ryhGbntm5yC/dHG057+TvQHp/8jJzfuP2OF52ZACcW8TSfqpPFop3OgtvlbMiM06EUMj7zt
ZzzrGjAwPG9bzcmSUzcx3+iM5pRFYIvWcPntEEXNjOxuQ13YVaL0pzT7BpReqEzaYZOQetAQuqcf
VHrKyzsFJmfRZHfZiAD9fdkuWGwF1rK2crqgsOgkFUMkjw9O1YN8ZAj07Ih8GH69KW1nsdGzrZig
FTGxf6P9sJnuSl4sESaAu3WMeCeNjhdtHRw2RPOSSA8y3z6QP6biNgclkONkEEgHd6L9bn/RIxva
+KJJhd6ftLT1+szwO3RWHw4L1bxx9SXzDN3um42vgN2oJH9ukkm2RmsCNrPvbAh+h14YTq/7ffpG
KlFMxLFG/63RQgVYYeCkKSg9HGN7dlRRC3SOyLBhtEM3jXQqJF7LgOXLLNdaUQFjBzS9qXUFZIYR
fNvJDLIQTX9WZSO0crdLdByGYN8vwzQwOiPyCdrdbWuTTadB1VAZOvhygUY/Te936YOBZmkIhiRr
ue+z7NEB4cxCwRZdSa4EHO31k+fIJhtzk6WpTYCChlMx/VbzOM3v0+z3lP6TZD7VRSVinFNiC7lk
WaYo/8AkyH1H+ax7RokLbCindREESRyvhA27s3TarLboh1Ov/FnbzBuxjaN6SsHzZg+LwDxyzAsb
fA9dUszKkg/wNH+uaFm75YFkf1w/B97YjNgby9K0a6fCKrYD+rAbMWqqwZi0Ha4Pz9sfxrJXWzus
cp70J9u6z/LnLX8vh48qjRQheTRPcbHk4yQ1QbO3pMOJHJZA8Ysg8e2z+bA3rXX8mxCKpmWqf2tH
q02sdejIcHKsuFYCrT7ZhgAytRvB/8aQlskKeqmYW0XgYVndm5zcZ9U3s/lOIBXbqa5O9vp8/SR4
B81IvN2BGVjNNfjPcx5nUFVrZYd92wv8FM7wbJDdF1lC+2YYTrQMW+dEKhedz65/OecOsUF2iZeT
FRm0/qR2pbusqyeB3GurW5dqaKHeCmbhLYDxzwtjzWhqQZKnwvFKMBnh+SeZBINzLBEbYZeNoaF5
ajWcJOW8kXvDFIzL2xpGes10Lsu5BEnvkgEu3U3u1nynM1y30aXgcrtt/xkZ7gdCR2VROlCJPteS
5JrDFqRGMOqvhNxEy2xabCVXJ6MHa68O8nNrH1VZDlKwM5u0ijRHRBXBO19GgmsVRRp2AwnOM7Di
9xXuTleT53S0BALGyZFaBiPIEh7OLQlUM6e0QENWV7GnB6W18V6E5riLesoqv7XP0rgFRusErW3f
b04XXz8inhI0GOmeJ7tQrHk3p73bHqqAhE6gf9PdNdCCIrT869Nw9pAt+xrKMa2GaetODqRP1cD9
ULpVKeprw7nMbM3Xulil3sjFcNL7sFnPSJ3ZCtB5UIMid5N3RDoj5CU1jKHZtZR5R0M1UOLZVesw
PztRGbToca42wfWd4h2IbjIGw9KbEs0Ch1PzMfvzYYjSzi0t14hkv4/Ku1XkG3BSqRZbAeYk9di3
WjucrActnGuXhA2aqL1H58VHc+b4qZLdSURIxDt/RhPY1ahta2sOp2w6Ot3Ltt33QrQk7/SZ8Dx1
2gI4SXjUo5a5s3m35VGzoOtzMAobJ+17f8HS6owKQE3hYqYbELjS2D/XVv+qgdHe1XP1JZFFjgLP
s2aLwuQkgzHf5P4k0cwz7I+5fugH1Iela/E2TVFmaMFUEn+YXGrRp2QiR3UbXfSpE6gh3iIZTTB0
i92iRShax2zGv6U2opteS9wpIa40pNH12825B2zx2FxOs9Y6i/WaOGM4q3ZoUgVsHplgeI61ZIvH
mg6tMJ1ptl51e3aVcj4lYy7IgF4GZZsWy1JuaIOGpn11H6HVspupvZcnMqoF/tWnB7v9mS/oiZnc
jVN1m+vOMpbjBV+XDXnoo8V5HVbilV3uChFyn5UBFy40W1G25rY1JBtGNx6qe+sdTXi1UIslb3vU
ouy+mjx0cYUB2GLiSbEq8gc4N4ylMAfvrYG4sMcWjvLyYE8EHZJLjZyKrexfamMTPa7wrgGjEczR
7iajGLF32lOmxbYpSAvxxmXUgNM7Cig55z7qUSFSn9pUEOvwpIKx/1XZNBW6FvdRrt4tw4M6Hpzb
yipwbRmpttLVblEK10fzO0qksm9Q9Q9aXETS922K9LAMJF8kfZ9lbxduFVtOVtKt1tEDvo8kVVlC
Xa6nYM3H1JOlYkE9oTX9lmtLD7RW7u/L0ZpDSalaH/80/UkHfRKh+hTYpUR8GQ3lYl2TtEOCPiQ+
mrpsrj2m1l07gLO/yfsirJMW1G9Z3UVDW8tP2dIb7tSCsHVQVDvqtDKLJQdXtzKW3lOlTVRowHMF
2Lo25Pc3aVogO+Qw++MBVXkAohxmD8Aer/+1jK6oRIxz3Vga9UWp7FJpcXSF8aIPB2HRHEcM2aq2
0sxV1dlwTLb0kgAJivaa6xAYIoIjzm1mK9vSZrATpdtvnGEHRmEe8Tge0qUQeKy8r99360u6cZIb
1Njq+HpCa69cHtMBwTraHQuRYrxtZ7SHkhWaSZqlj6b5u9LG9ShKzPE8LpYsHRjHQS3RAx03R3ox
3nRPccuwitRDd9aC6lvq4X8ElpCTG2Ar2zQ7m1WzxCIKap6nrI+UNX2wiBk0RhW3Cmj5ZSfuy+3P
dbvOMyifnMpfTqUramcadqHQoy3IvOZXFs6QzDuUSAWTr4f1U3+H5rzTqXq1HjMBxJ5zUv+pe+u1
0qn3q6AqSupbaj658mILHWROppEtfUubKS0rij0sz9ZDGpchYFVEdg0sSPFSr/XqCA0i/dTvTkIn
kCM8bBXc3HU5mgBhzjlMItOjMfUHr/Eqb32Swzqo/xVfEV6kwVa9zS1Z8NqK67gdlbANm8g8j8Hm
j14WJJ4wnuEd0r7SLzcDbkZl5eA8xs3Qj9SvgiYqvDGYAz1U3dZLfdEbOG/rGMUgbzaITnd1qRon
uQ1b5Vsnam7E3SpGJ5RAnVMT1UyR8VIfclwF8xENUn6AYDDcYkVUjs1TEJ/Tf9krfVyrtR+xV/bd
Emw/Sp/4hWcM7ngcA5gXRJrdH+Wf6yLL0RBsJVulpJ1M9tutR2kMAroIFjuswkGgpnnhDFvEtpj6
YCRWg/F/pc//CzAzN79LoeyALtM82QVsTgQf4CyGrWhD85UURIn5EKlqHee5EtnzjDLJzBtA8O/l
BYJNFFX6qWP+e333OLeaLW0rzE0Ce/QGV8d5kLSon/3bxt2D3C83YBjyxU4Gp4+6Ge1q1PlxbJdc
EFLwQhi2iE1rarvLWrQ/6kna+Dqad59tG9xK0pYNrlwD5J04KvlZ9XBixiKVgjJLnd/XF8aRTplR
A1qV2HNuZkPUL/mCakZLPqCN6Z9kbo3gthkY+VfaTtXtwYb8N6dJe1xGL72pYNK0WO7ztexk2TH2
jUPjLtJKf5JUlb0BrD9z344Ck80xNzITXbSOIw9oetFHmfpRKvdKflZNvKFlgFOpSM+K5JLjP7Es
6GszzUXfr9imp/JNPsoe8rKeEieHaXHT8xKOPxD3/RGZaN6xM+GHlnbFohLM1qLlcY2K5XOTCiLy
yyKIWqC/RaUpJlpoEhTYWp4180nLRR7+5W9GscjfA3fFhkKBGt9MUtuVxqOuOz5Zv12/pRwdD6Tz
36M73TBnmtn2kfw0+7pXBCvMyRjnZ8UD+wB8ChJYB8Fc+9X5b0AGcO/fc7WZaabGvvvOyxJYsPD1
afIR2AM0L/lEoFYu31uTrYlTmhIcpgrurWb+Y1bWQZfquEr673OWBuBZC1U5FYAmOWbYdBgRL/Ih
S9UCU9F35Korl7xIHuoAPrCgyZX827LVJsueXtYFgEsKts221gdj6c6VAfitWgo2jFOKYrIU6TVV
JAOdE5Cf8EwYX1T9nmAWD3CHIqH55R09k1OoKwoM7oI56sbdPISpkXNPo8Evn+G5RqIQlScqjHgn
UkfQJhGzqDPeNs3hzgbH5rgmghfOXSYu3F8WugcG9lWWSgw/084r9Ed0yC3I92b7UBKBOvyMvS5N
wQh7stT1OOf7Pr05L+3BiLPQ8erX4igFlje8yY9bmLgaADPZ3fZsHIrQFpgrjvpiYX1p3ndbYgJf
pCgOuq2in9I9ftEE6+IcjM1IPkghdWVpbGgZ60SLtzzBM8Lrda3CO5R9yi8uyqy2o6musORWQ4Ia
6WEZtTkuaL3jXNeDvlxEZeWfQc+ls2HEXdKopUl7EFtqnomaE1RUaUARutr97G2hGqpx7YEhwzyl
QmXG2zfG0Z9qdADV0cA9kqX8vStUv+rMF6ukApt12fiaLK86cZIpX+BtRZaRkCr1po52Vu2jCwMd
Mx9OEulrd0yooYoSgLwFMXqgo47tSFI6RA0wzU3cktexucmlM21G+Ddly/q5Kodolu/t6mz2d+lt
oADzP7i/BOTAiYp9mqufXY6OoC+2KEvJOQIW22eN4Ic3tL6JlzUALfzQ6q4Djj9RLStnv1lIn1wh
rE7zdEThhnzM0FpAHRx3tQ1ByoNjbNlSOFMbiqTTFsRrGzBvqvMrlQdPWevQ6JWPySnDVdjThhPB
4W39b0FPKFKsVKMjchHtwfSKo3kYwvxOd21XD+XYecxF2SOOsWLRfFulqHWTYCblAe0uwy7q4/SA
Z0iv98R+Cu9kGNFu57Iq0dxmjGj+vdZjSlBsIdC2HF3OgvpabZrUWl7GyJTO8hKDq+W6quXdVUZ4
hyTPoMPxyYU5H5exeZ1kDa3i1YO+iLjEebvCCDEYYIBAzm3oB1rHs432zUps4L35+gJ4KpxF6/Xy
MFiLhZ3p38vzFMhBc9T+gKPN7nzqgdUmdA6VX3vTyRH4iJyjYJF7a1IMXQ8qo0hv9LiF/2bbWnB9
MbyhGc+9r1IQ5GQYOt3098muiGcNpeBpiXMMLFLPbApdI/aGz149Tek9fTsraCJ1/cM5FpsthAM2
oi+naWxjEyjpUfnTqr1P14e1QhH5jT4zWxA3piAVAvPxGIEe18361a37H9S8TQ5YpF6W6X01lwPo
nAA9083ZWwid0IrPPKMf+PP1TeIFFyxSTxvGtm0prmp2WBGYlT7FM5kWKcH/x7/g+f4saK+s1rFS
LVyiTg9paIXkhbxmVbSFOyh7EMVknEcqk62TkzJiKqsx4zgyr/pRPLcP2Yt23zRoS+3Kvh4veNm9
vm+cm8vi94gObE9TqNBR0++p/W5JZ1sSQAN5m8UC+ORpHBq9wJHsGWonXOPxCKZxNw+hMQSywft8
Rqhbpbfr0YTg5ekd3c7WSN0+EbFOXE5Lmix6j6bl3OvWOuLBRwvrcI6nUIpGcZC3m64LDjLLw66p
akrmDPuDcvKzjsx65c3eBM2Kp6TbLafB+OFpu+ZSZmKagn7rl/e+e+7Gj+u3h3vEjFUGVc+GGA9b
RN/BVBAMkf3NiKzjiCD1RtVkqH/7MSVZ5pmMmMIE1jEdt2MmocBypQLjz10CY6UrPH2tagdZ2z7J
FsDFcWxPzWGHTwhhehxPgIXpjZNpVGDVHlGK6hqocHqgYX/QoKLMf9qg/FGVe0DkkydRYM950AOv
3d+bphIKNkYFiyrw8h5VgTQBImKFJc6IhLbfBijGqQIQZpoh0ksHKRTcB46RZbF8NEvg9ABWjtzI
8lE/7o9fktf5XeMuvuwX4RKLpuLNxEi+ZKc6zQiuhTShXAwVvpUga8EbeD/DLwHyOKNm35y1MWqa
DWzDjznU7vXd4Y28K7EvI1vgTrbyeRcW4z1BinuIbht3n+/LuI4GirEpgVHKnENfx+QmfmTTZGna
rbpINWobY6TKd/byNEngJs3eb/tmRqpleVzJvOGiWGZcIEFbvl4flyNpLAxPyqfUXkEPFOkocB1A
dzM7Z7r+SkXV8Z/cuBeUts543Gpmb1mGUlc8vI2qvx7G2u10tzomj7ZfHaQj6g+g/AyPIE9bfb40
94VrPtsCe/0J87gwP4vBW421N2zUHEaV7fX+hMqH2l+C5EMP0iC/m96ScAuR8DolXnWS3do1z5YB
n4EEy0n0DZx7zOL0qrwYy1k3cd8W40AyJVxTkZPOizhYnN66ZBQdahFLbk+Wu2fY0aEE76ipm0ZO
1OMZVQn2LHsi2E6O/8Di9NCGvh46xRojuc39wgq7nfpsu9EBYnF6am3hbc7A6KMve3lM/CqyAivS
gjwUvdDwwnwWlQfGgXVWdWfXuNp7da8H5MHx9BfqLWcSA94QmsF1yeJ52Bpj61GfmdJcT6dIjuxo
N17bo4lkAjh8wtK7jWbHZIng22WtjdXOp0hplz9A2xw2m8bzJoqleJ41y/kuq5It2wnG798AVjsq
budZ9+l5x4TYMeirBPeKl5hmgXuo61m2pcJmdYEE9Il+xC0O+7iK6pDGzn3uzQEQ4R6ImOER93fJ
vWhmjnCyKL5eW9ZcSbIpciRPtx+K7fn68XMUK4ubWwYDbSMaMkUTJKUjqq9qpmsYfra9XZ+Ad79Y
wNyYWFnZbpiBHOQPiCJkpQC8Ldx16SL2xXYLc0GBsvi5ugI3SzZAgcrdH2k65ut56i1X6Z8a1Jw0
ILMpyH0+nszhZz49XV8aR8uwmLrCsrY563AZSgdA8DsbL4aKQMfwjpux/ZJD7bK1cJ815SMpf0+y
f9snM8I+zYNi6eDujrT02Vx9kDVOrcjj5n0zY/tXVa/1SoMJrc9bMLh1uDuJOVzg/RGtB6ZI+Fq+
+/CXzprx7Xtlbutq9+V8G5TgQPrI2j9Ne1zTuzmLVfVgfhccg8pbE+MWEHXWi2nGrQIU0x/95Yce
yZ7il37j5Xd9YB9GNz+QED1TzzbgM82Dc1Bfqz/XD4sDDTFZKF2RyWXTzvB6COBN1XGMKfwQOU5D
UZzNe/dm0XRdZ4NjooGPSUDiVvvFLzTjG9wBwaoZFg+JV74VoTB62TftwrF9OgdfHNreauZ07TEZ
IPkHLe5PS0iD+lh6ojdcjkCy2Dm8T7SSJeFe4H1NNs+GFBRCjiPOTfjcwS8fn1tGvqG2djfIU0Ae
NX+NjcDEVq1BCmyeOHXDm2j//ctEOrp8lWqHieThuZKem0SAO+BtDiP6ZYbSAsOGezfXP2Uate17
tgreP3hDM5IPRLSlojICcXByJ4GFxqx+ker5uhDwxmZkvW6KtVwnjN2YJ9Afu0N3B0She31wnnFi
8XC9rUkq2RPT2SG/t2DDJU+7Q0UnnB/HFzk/nIQTi4PrpUXWKool1OcdV2AftGhPOIkAJZ+1YRfk
ioW9yYVM0XBx93bTHPQOJYzdlJkp2se3iZ+jabHXG5YGtoekjGCNiVsUWuU1FVn92mosVzYd4jp4
g/PIIj2lyoZ+IW13omlf+cYyoP5sSHW3kQeQL23b7DUTKTxtQ+PsBjQMXl4nuivnaAZhjqiHmVp1
A/v+mPhI+fehVhjktzobpSsBkeKXlf6Gjti6S4lsRsNgTHjMbdJDQ0fbLxDm+RPaLLsTlcAYpqay
N6uNIIbkHTZLS9+2TtUqI85Bj7LHFhjvAlyj+eMOeF1cUehxuW0FcrxMomEdSd6sK+Ts7c2M+kP2
LY/hGgb0WLvwDbP7PQuYC2s4uYva5eaLumhLHSZ9wuH3/gpS0RpRVeYbd3LYhHmoCXQHz7+WWaWU
yavm5AkeUA+/OndwldfKQ5kbYp7s+CG6yLygh0X0gRlwys3lM+iZ/fxUPC8RQisPfSKKx8rfYusg
ino+fbRLMsOorLrp1HwtYdidWEfcowaTN/r2EeVWgfwwIan1WkT5MY/I78TFiX13/C2ShKhonmVn
8X5jo0gyLaU9hy57ugfowf2CxwY1vql7GG4h47hU1FqVtMKBmWaot+cuibvy3E+inBfnQhgszk9z
ZDUpGjh7+7XbAXPoJTi6aHz8uGPwp3gVPMFxJ7L/vt+GVI6r2uCgtiMNjRCYSJ8+TyH1dkaIxKM/
BZZgH++/F8JgEYBUWsoEtKF4ctjc/2kH457eJwfTr4BzcRO3DpwD8ey7vXpJ4F5eNgwGiwSUunGc
SANVgaKlQ37sYwsPW/8PuNlu2i+tidENpDQRNu66gaA9ht8+Aj/llSfTXRpXQR156isC/XDZSBss
BJCWjUxaFYKbSUcNvCk0+aHddpMNFvdntFOVExmLyDvzOc8sryV9VK1S0Dm3dT4wWOhfPpUFWGgh
LJIUlnaFl1LU+qZPCrjmr98u3v4wToyqdra0VjjogqZ+Vr2tueqWIu+L89RhsDR926jkhMhI6Bru
EqhIraXHJP4sTIlEafnLaQKDxfw5dZ05ZoNDyJCJImE9PlLzRLpf17eHo/jR7oARcjVTtQq1AHCu
lVACfajudTuhNNikFW96lG9NExgswA9dhfV8qbCQ8W0JxoMChw++8I//gVpEPgBHl7A4v1wfZiTw
kKyZpdU49Vo/HDaaf0hzlrgGmoT4S9ta/kb1WiB/vCvA8vqpC6nQcBj5gvIMHvXYPtBoj0eBivBF
i+LcYZtxAdapQYWiApM1GaFqPMrj0RH1H+akhw2WTr/oNfDI9UhLGK79NJ/7l7xwQS933rX88rb4
qFZ1F9A8ubelvQwW8kdrire0PY+H5mzjdL/Zv5M0MloR9wUnrjZY4vzWrMwGf/a4womtB/s43WXh
9ph9UE+C0wR69EhkRLhnz5h6R7N60+lxpYdgj+HXWP+n+KSLqCM499cllHP4LPSvatDtW1NnCGh1
7GrJHeDtUxC/Xh/9cshrsOg/She5V1VriExt8wctvStlWfCI9hn7X7CBLPRvqokxKE7Sor4yfSjk
YLPWU+ZMf/LkaNm6r4DdL88OWwXuoRkPK9sbaZ9q0oGXEemx2RHEHhz9ySIEh4zYupXCwmiD5WvG
j02fInU6SiLCHd757L9/iQLsom1L/JlAi6b8msvO09P6abOV4PoB8YZnZJ/qidP264o3AhtUlZZF
Us+gqeaX0yAL7sBlkdFlNrWelMZaybQyTm2tefnUvlrdelfq2W+HGL6mdM9agUeiVP+jloOXj45P
OwC+FOptjeTViahZxMWl6jKbaO9qG/nRNd9OSv1QNrEknTtDcBd5QzNWbuk6YP8bez1J82suP6jy
x1yKDIB1ydXDZ++/f7kADhmbQpIr85SpE2pWmuIZRNYyUODbM1n1O2B2DlY1P2xKghIpSTpYrfxv
VacaMH/W01Aq7xKVvi+bcdD1WRIc6cVLj29iIuFhWGrFqOiG9ZrHrXtvbFTRbFs4DYJV8zZ0//3L
opFNHHs6FPTUroVH3o3hX6kVYMIdzn4yN77OBl3fy+BOcm9jeM0Hlx6V8MCnkbPT5b46flOXUYBN
uKzCsVO7A/9lIR1tLLQoxkJ04GDdKkiP8sF0FW9+QoNz/7oMX1SymIOJePO206xVxWmsaOYj/7RE
CbrLsSwGZpzbvu10tCqAP1jX5NfWld/szjgW6uA3ZvI69uAvmbRftr36Tr48Xl8L7+AZk0fNltZZ
VdLTuO6tQe/rhrib+Xx9cM5GsVl3tDrPmyKt6c7uNhuIBwXR3uVUjS6zyXad1nNSVJVykuT6oyvb
J3uN56w95IsWdMl4Vyd9vDTo5KQt0WQ3b44w/uAtidEOoEpGn6hypSd1+T2AmLec4+t7xV0TI+N5
l01lueAkyGHzKEALSpwG65P0ZAPNSAXHzZ2FEfSqs/MO7cvoSXtxkGY81iHxHS8fgu5QBqkwzXXR
b8cB7dv3RQyddDTHAmDiE9ptPIxaFfdrEkq55BUGjRVKXVLntyCiMRUj8XlVZ1pTYkWScZeg+dEg
0Fu8k2akfGyaWd17YJwW+75HoaTydP2gObr8U3N92ZoOLFjlbGJrZjlFstiu/h2WQvZN2/QkKREY
SO45M3JtOEQtp7ZTTvbWBI3aHJDRRofy0kczTrTysN7Wfg111BuVxIlWjcbjIoIQcBQ+m6SfstUi
jlwqJ3CyzV6VK96WbZHW1S9bmrrq1h3GMr/X50TgUXMOik3a27ZJbKmi9GTLh354BrXc9YPi7SGb
5R5pb/QEe3PKpLA+4MHdS3xk7mnrGcgu3cpUoctsotsq6lLJW6xgDZXQ9AgS6mbrWoBA7N27phsd
MrZGve9JbQwpdJc5fe/NACWU7iZiKODcajat3WbWZOp2Q09lUrqpbhAXEchjLyHT20iiTlkcY8Vm
tddEl7Ki7OlJ0dBK3kDX0Vzrz3Vlfrt+4hytxZao03QhajWvza/EDBcV1e/lE5HOtRxoeJwZ1j/X
Z7mco8FxM2a+skjRQf/pz5Q8axSsMc07gS7WHFdLdL82ilg1kahPW7CJPqPlmpfa5KBOInm5HMhh
fkY3bLpU1drSWCeQiFU+LbPTTNYQCugnyUFcKS8ZkDGdelZA5VtMsoGOG0AGELN5pskEuqMhbtRS
CXP87Qu2ZFfW/4ktdzjm3/aC6E2VpTOBWUqD2ac+Ep9/JIC9q+wTJSgJcy8XlQUmYiIHZyZGZVqY
aHTuLCPS5ZsMKwZmHANnsgdAbuF4ypGJRxAlzqPtnz74H9nkLKJQuSgBmIVxErRi6bJUMq0TIDov
U9L/bvBaMCyt4PmZtzuMd6A4cmcsyUBPdGzCPlkC2g7B9SPmDb3//sXsVajUl9p0o6dh7OIubwA6
FW0Kb2jGA9hrgRVnxNYv49kBqJP61z/58osJdptxAayWJJOzX5bpaEYywPuZLz+qYI9FRhCvC1QT
WDDeqTIKQe2WdtAN7E3+f6xdyXLcurL8IkaQBECCW5Ld6kGD3bJl2RuGp0OA8zx9/Uv63PdCB0do
vui4C206QgAxVKFQyMoEvbLRvs6mg1PmljgGg1CsfVkWVlYN1nRIS7/t8iAtXzfmZ52Hd6xWzWXz
qLYnqNIvZ+95ZcWqQXzoQ4VRfJ92JZDsk9yKZjTuQc1q522WJibHCgsPac2VM2rB6xWuKtZHcrLw
crr1PKvZSmpSu5tHJ7J6jKhw7sb4rqdbI9BNlWK4tje1ywi1trPM/H6H2gYUXy0fm7/oPtlld5ts
VLpuFANmTkXM0UY3zsP6FGvhuZw9rNEKFIc2iRDfDfCIp+avu6UajFEggvXK/gEUSOA0zD54i7hL
q/JU5e0+Y8iARHJLIF23KIp9Z4mR9GmV49gfAh4d4+b5+v7VjWOdxDcuaRhtZlMLlmGe5AG3rTt2
t/Jd3cSAgGlSrFrI1KQCxFpno/lYlI+FOFz/bI23UOvSHbuZpFNU1hl1xeXOMqcqTPrJOnY19Cmu
d/FuNEc8NUldFH3l1ga6GGQ1IpXLPtQVe8yacZ9L/vl6H++natCJchT3ZuZ6uSysczR5BydtXrNu
uBvm4linRiCi9kNUjTvPiB6dHPxNOd8qNlrbf8drqXnsiJqGJdbkQTeyKJy589CwAvFqjlCstakB
EQMnujey9uv1ga4RwHv9KaYvFjnS3mytc++aHz1ThAM1H4e2eeak8TnE1q93o1szxfSFS6w5I1gz
6aZ/TQxkqG68+DyrQ+nwjRNRs/XUQvZlsRGd0tKCbkj82y35kTXjyaqq39eH8P6NC1tCsXRgmyev
nR24rwqiPnj1O5jP1kfnyQFWMwnMjRNRNwrF7jvZJF1i4Lj1LCQkUI0y/IzYJqvHat7vLbdi9qmd
p041leZZHDl0iaYDRDeQgGSANm7VNOh2lHKk2/YsGGAC5nmuHytwz7qtDFz5QqBDVDQbLkDjdNXK
9iGbiDWU6MObf87eryixbttDagX7MlpTMpsxORc021tTv3cd5zDOy+76HtJ99zpnb5x61pcAwc1o
vk/HR29sTxFgCNeb1liYWsTeJ1NrmIgSz4slfNDWeSNkApfDmH66rf11v7759I6JuZBxYp6nOjTa
00KO8fjcOxupcc2uVyvYjYYJO6rr6DJYdVCN2cGQk8/zeONUej95TTy1iJ03pQFSk4VDLsnlViDt
KfMZ7QKkuf2EjB9xA4D6AyBAsjrGWba/Pme6USm2PFYz76yyoJeEWyF0uqAJme7bfAtwqmteMebS
ccFYaTAEz+LHtDyN/SGjWxJmGitWa9gZG1ynLiU5m673i7b9rnabk5zt39LLgtgTG7tKd4tRK9il
Gc+5pD0522YE6QsirEcgSyEwixdd30wQkKZdafp0Sr4NtfWxNMVJpn0V2E40BaJZtiDC75cAEE8t
d6/IJAwwIyIpzLLQItCdHaDlDb/u2Q/d+BLjZT/uDpYNiU/6QNKA9p9K66/BNkO3i/wZsIWkOpJu
bztuULv5bhk+2eQ32Xp+0aw1UzxHhILgrJSTeY7Nh4Xvk+hDNmzcq3VNKyFATCASmc8Gsg7GacYe
Mg9svLtuANrlXft84zWyjCfdwHBm1gIsUhBSCOmx/+p+68M1eeiFw0YYo+1o9bhvOrJYlRhDCVsw
P/a7aPbxdryDouYJoUbk88P2+9r7CTJsFCUMoGZuguSertmgcCXGKkFALg2Id6z5lGK9eSf+tJG4
0VwC1Or5yeJLahu9dQaE8MUCuDtuzdM41qjoAUrS/pYAau1YmxzZq196JzpQtXBMJKAcECmsdw47
EEG2dy828ekTO5WhcYw2L4LrVL3XjxIiJDwibVkJ8zz8XPrgb7A8HLH4bnyk+xWSf9uLEvHUSvpi
soRlLRgRqsOQKvwAirmwO4sMQoxmiLBta59rZk6tnK+L2Yk9A6ejV0DJB+u0ywPn0/LR3mPmwFG9
YU6a+EFVwhmkZHk0DtaZGPRYGI4/Q3PFcjG27GExP3MooVuleM3SeN/w+2LughyK8saWcJWue8VT
uLNMmmpB2EVEndyBjWdCIrjYYkPSHDmqJg6bm6ZuvQKtSw6lsNBYwt56qWXhN/TL9QnUDUDxEnPW
S08U0jxn5D4tnugWcEbXruITFkEGK2bwCZn3MIqDlz3f9r1KALHwUdIoRbtdZUE5GQW8SIub+dau
1dihWm5fCaCmqgROU/QBebXCFYyZBhUDwLv8hGK+TbKU93H4sEPF4iPwPZQU6IHzQAtpwGXKpHM8
Xzo2T/cpkL/pN2tJh+V1rFFx/VhWWeq+GsZYpihOZqA1Gu7GUprGToICcT71UGxPgajvlzzdQyqn
ni4zN1vT9gfbHSXEKIzCyGO/Lg0rLfGvTYRsxFCnuDgAWDybrNrNABxFX0hdt4Bt9hOLZHh90TRX
eBValJWWY7KJ4omR2b/BiLUzQJvoEKi6NFkwGm5gpt9v60lJUpDB7Xi0JPbZc7qzJUrQvT6RdCh9
mn5iDiSkinxjTJoYQcUdNV4sxTJn5ln2n/n3hp0s83h9DLrzVKVE6NtknK0MLrrdkdf2sdgjj43Q
73kK1pK7/Ln47X663pXmiqQyH5TtGKVGkpEzW3qQb5uBI+W9AV4aT25esDUHgcqAkE6khyo2Lthr
mf3K+lsdul211pb8P9j2NZ5S5T2oW4cwYa5+uK2PoDsx/MGM9nEDZYmM7CZqbFybNG5NZUDgHQFr
SJuSM9QEH5re2rfF1pOsLpuiMh8QU05l3OHEHPbDvROUoB1k3/KjHYoTNHlfr6/4HwmMdyINlfWA
FR34VQxinZ3ypQOgIG152FrFoXEl/Ervj2MaeJMdQrAZLKrg0HyFL/Fr64Uv9bnA66dt+lFqBZW5
7Fd18+ufpbEmlSahL2gkUx7RS0N+JiTMG8v3ko0YQbfJlUuhW068d/rBPI9xGpp26cfgFYFyurtV
6a/bFIorL7KMmq2L4I2b1lOeLMc+36oP0BjPv5CEVtJWqLQ3z13oeT7by5MXGNldH3KU5SAA3dKB
1gzhzyn15rLguA3qmqoZ3myioRiHZ9zNN85UzfT/uV6+aXo2UobqTDSdUGi+UOsxdcRe0M72W0Ju
u7CpMEK7Kjlk23AXBDMVdi94mXDLYe4WPEc3O0rQUfXl5HZWg+bbo0dP7tY9U3dHUxGECTLNAzgv
zbPV7IqjvVsOkFeUKDH9I98EarnbSMQJBML/eRs0eseAiHhJLsyk3r63e3mMO1wBYt7/uG7CuoyS
Ch9s5jpuk6qN7nnh/SBzHjaMPABQ9kJc7xkQiVUk8AKY8efJzprgeqeazaUiC5cRN6dqityLC02t
O6DNn0x3pPdmC9XN1EJC5Ho3GvekFvDzFHrYtZuaZ4P+WFAch6xZZGwk+jRHl1q734qqaq0EgUST
4ZvLS9dBk3Z+in8uZXabCaol/H06u7lBHPvMjG9mdSalDJl54MPP67OjMQ8VPVia9dxQ0zHPbfql
S5+drRNRN+trkP7Gc8ili5q8o819C4Y8Z/o04hZUTB+vf7Ru5yg2LUAzWzFUctybvT3v0tJJwHLq
lV+HfJR4J+FbOiBas1COH+Z1yRxXY3SfNDZUOimwOdVk+UUFiXVKi9lvqh9Cxl8y2Qcz0mXXh/d+
VQHx/nzOm8nzrBp4+NRml+hh3iH+hW9pftjH8mf01F3ADFQfimLDOnSRy78ghCZKfmhs08uw7+7t
ndyld+YziB93qDIO7cv1EWl2g4obdOM4t+dpoBfRHSABCvz+LrY+X29bsxlU6GBT1BYo5xoDovfL
9NzaZ0LtAORAp45Z/m1drF2/WQ/XokZmEV48GCA6S519Vt8VsQ32gY0oR3eWqHBBvMYWDbXc4qEJ
8+8ra7UIS8OfTiujiXl2LumX6wPRrcPqBd4MpHHG0aoAHXgY2TlPQzzZVGl4W9OKwU9W09GoWZvO
/+rBg5DKS9dv1FNrnJQKFrQ5R+nbOj2V81cRP5BmY+vo2lXMe+5IV/SFgXZBhDk0oBRMNt49dZtS
ObIJSFfmyPKKB5u89oRXwQIr28UN7f3GK4yNs+H95eQqlK8za8KlV5cPbmb6FiqLuxIZVAT4tywp
VwF85jQILx7b8iFKn6th33jPS7nh4nRfvh6obzZiViZzliHF/QBgSDAO3C9HKxwicdNm5Cp2DzIS
bVZ4XflQ1Q95JP36a+1snD3rF/77DsZVjRoygdyoWeLyIabcT+pTieatFu9vk5+4Wy/C728frpam
1xMxip5FxUMJzhPb2NnzEqbLY9F/ur6yukEoxlpm/WxXEvMzyyPySzZk1Eb3LkIP7U2qw4SrgD5W
MzupOVbYTcoTIDRBP5GnrN46I3UbSDFdD4IFfVNmAO16d1I+Fl7Q9RsXEs2pz1UYX4VnirLvObs3
rF/EfF6paTgPI/EzTdNDOT0XSRa0vNrYq5q1/heyLzGrpuoJu1/ghNykCMoiCevqJItpo4f3U3hc
hfTRwpTZ0rjsHoCPoKPQgOz4L4HKkCH+Ha8vcAXb8Bi6sShmPdYRo+1s0YvZ3kPi0PJq0PLtI7oF
T9Os+r9q1NNiNnLHxCuANZ1H8yWz7/iyYdia1B1Xy9H7yYUddHn2o/Z6sARLvxpO1P2Qx1ngrTz6
URZ0aetzY3hy2JEntZ8PNICT3MhPaUIxroL9VspBm3YEKofQr7ba4mKCwr9yoaYo2Z51TsjsPDC8
6WUZsiBvpl1UbmVEdQunOAQ4zITUiUsvxEjOuC7v2n76wlq5j8obUQtcLV8naZx37WJV34k1VnVY
TqK8I9k4/9V6xPhq1CmyVr3IjNdJdONRIsh/iKx82noP1O0dxWOYvUC1tjFYl7ZK2seUM+NpLsvo
UpTTvPFuq5tF5dRPB9GUzsCtC/gafGt8kTIOF/GxHLaCrPdfULkKFkw73osuQgduPfoT25lL5UuI
4S6Z9G1b+N6UBD0e8K+fEpoZU1GDbiOGfAKBwsVg5q+xM5Jg6PrMbxz+/XoH9P2zVIUHMsvNWJFa
9oWXL0b3WBgb0Zfuw9f1eRNd2C5rk8x2sJv7/lCP8WPc9I8OyOavf7ZmmVU1mySZWJ0ZTvShbH+0
41PJ8Apb/ZWSrScX3eev0/Xm80GClPOGMXpxKhnkTpiMYPzaItPUbSHF0l0796AKyqOLRX4xZ+c4
PnDl8GS+Dfjp6J6i9ra8MFelbCZcnEkRR9Glo4FLHow64MnGEa2bIcWWbZSGzqKXxn+hacWGXeaA
ZTz/v6ZpHkAb5Pq+0ZzDKs6v8lBMHwGd8tWkGY3DtGNd5hNXNgAt5p1w9omROQ9zkxbPiQG1440k
lWa7qijAore7rmhww7drFNW139JFPC1z7jvNVim4Jpx0lGO/dvA8KaMITEeRRcLKg/JYatdyR/sC
Lp1LoAeSdMsHatZehQY6qKTq7YFEFxo9VmW6Vot2KBq9vkS6xtff35hekstpMSsWXXIcvYmXPVhj
uisW8Xy9ed1EKZadp3h3JEMbXeBBfjFQh1TWiyDjB9sRAEVPG/tMF0io+MDabeucC8Iv7W7N6WRh
B3Dv3zkdULF/uT4WbS/2P+eKyGgqh4r+3YsVprv/Si+KqbvpaPa4GBqXaS8vK3E1SBNcH0U7ELGe
D3STyWP96nfudSpEcCimyItBn/AnDway3P3febBVyBqC8J+uz5nGA6j4wJ73aZnWcL7CqqEwb5E6
HGXWf+4E2CjrYa7A54LKAvCM/7ytw/VD3uznqLIdO4676AJ6y6L4nHv3aVKEJegw6y986wVHc4yr
aD4m5DiYhR1dmvlMxm8W2dhhGmNUNW+iclqobWFJ3PbQtI+iCHu6cYDoNq+qdxPNwGp2839MZOVG
Xpe7DVd+vu3l1nheVe0mAolW7mQYQBKZkLIi3WFImudlrPZiGoLrK6ybfOU8d+ZS2FBhiC5pbchD
udiiCYc58Zwb21esvJtlUSwR3K3Ldq73wZIfrn+3bnEVu+axY5Ueh6f12oOJHApu8GLzSVq7vMop
3iHxME75H2tevQb0t4KC+dS3AhuUnMW4MTmaQfwbkOctJWhyjYuEzgFPgzXGKcVG47pBqDC8PmHM
cQV7z417my5JNwTl7LbibkGmDOu7lE/WMPsZKCpQ7X19kTUGQNff37gfgfMBMvBoPMfzvVsPvlFG
B9E2IUAy++td6L5//f1NF0jg5uAt6+G3oZkgnpLs4LS3bVGqnNYx9D2HmBh89T/UfpRy2//ovlqx
Wot1kpkiNf4LTSsGWxlRTqYBu+bvsPv/E8DqUiQqxM7y8hJhnouQPgz/jiyMHcBN3W4BR0McboUW
utlRrDerkgSFAIjBU3AuVzAoq3qB8NaGXWluQCpEaxnK3uA0MS4AT350WfUhhqxHFNuBkzlfKunm
ft4Rv4qy3fUdqjn0VaBWPgDkSG0cNUlHH3hKD65hh7z+xIS4GAOoL8utpKjmLFDhWi5Ly9aBwtpl
AhzYPfL0xtNShWhx4PJElQx/eyJz93dwtK66fdg+LTWrruKzbNNaAJ5z/niixHjN27AhGwkBjR9S
4VlT5zpDaXRYgt66px3q0FL+pW9H3zK3UDg6b62CsyiuDnPdNv8bDsvdWlHXI6JYA8jbHvC4irUa
RnOOog7GzVgF+Y7mWLPfZE7C6ztVtwLKmVyx3F763OIXmYvsd9ZQ78DmLJJB1rXRz+t9aOdJMe66
ZFOfEixzE6aP/xtod7sVKn/zXlJRq1MuRyMWWIwhvcg4D0bnrhhvI0HgqvyMFMmfYx/5mSXg7t2w
xUulmX4VllrbxBh4S8tnE/4iGKACHJTgenm2K3PeCKk1hqBi0swhTrOZmfwSLV8tBF5GF8jkM59v
TLKqWDQgktlgtzPQBNVTiVt5Lu9se6soUDc/ynk8uKUhm5LQi9XV+9KLIOmN/HuzdQXUzY1yJifE
6gG+FghW2BksoWs8V/PTrTkrWzmXPelEvESh13ouO90DzuV+3Lrwrwb6zuX1X1g0Cqml3mqqzzMZ
Q49cbAdwpLn3eR+2WbdnyMUAJxpU1T7Jv1+3Y91iKGbseim2ptXTSzaMvsz5XTYvvpuVx5uaVwFp
YFdYoC2cimc63Kce7vz9Nxflc9cb15yTKvLM5qIdk5nTSwEj26VU1nt41Y/XG9dsIxVvNgx5yktU
DV9mQu6o+CU4+cRHy8dtZOM41ky9ijprDBxnyQLqQENSHycOCDM/x/LT9c/XNb7+/jae9haGSnOg
eSuyhK4Jen/i+N1t4s6Eq3gzllgG43XqXFif7KqCHifntY3du9s+XjFhKoQ0+VwBMOPOYRQvx3y0
/Ty5ifIXH6+Y8JIgbVt6aH5qD4KDwHHDfnVzrpy7Y1uNuWClcxniJMzidl94zB+MLTL6dwNQSlW+
JIcMg+3hMf7Ei+SYev1OkuFeOOazy/PUp7LYOWZXbUTX79oWOlvN4s3+kfXoIhSKvRNA6QY4LNqf
KFrberx4d6LQuLI5Qagrx3KqnRMznQ+DC+ZwGu8qY/p8w/ZB88oBg3xcS4ohA++rTO4Low+kRR/y
ZCtuWK/U//LSaF7Znd7giXKMl+iUNfLYuD2w+YM9A+TBsr4OAPmYn+ys4/vrg3kfxoDulN1qS7yA
Ab/IT/Zi9uFgj0sYSWRacsuaA69neJsc7OQxt4rMjya33KdVO4TXO9ctlLKjeb+UVYys1Kmj7rBr
h+kFrLoy5HH1elsHyvEzuIaTRV3qnVpS3UeF82gmUTBAaOF68+86cUpVUMYSSy68yeOnpcAMHYTw
QopCuy7Nd7d1oCRm+YDqnVTATGZprWiS5uSlZPBJs/hp329sAd0olNxOmrOyrCVGUcl2LaPqDm7b
VEFdlHtWkcP1kWiWWsVk5NlgGNKChkbOsgs1gIHyomG/zO2P6+1rrEaFZRiGV9jDKLyT27jgCSTG
qzvlJyfp76GHc3CnLbZ43WQpxp9VES+KKTZOVtSdKeeHvMt2NYUs9bDFeq/rQnEA0YIVFwUWvauL
T2BtOklm3NN4DPtsS/NCtxqK0c8Gbwvecn4yE/tSdHyXsflURVu4Pd0IFLsWo9mVwhzck2lySG4W
STCiktFfGP9QMc+/vuKa80plXRLW5KVN7/ITrUFZ0BpR0AMgMvTzwWLpXyL/Avbs/fWuNNOlAioK
10ySkU3sNAyNbyTWwTG+SqvaCGI1s6UCKKbWQ+kBDsTTQH91ieVLFLhX7ofM2aLH1n2+YuB8GMqY
ZQa9sOiTGDww0xwYS3bX50Zzkqv0/w7y/lMhKDt5ub3z7GKfD8XdbU2v43kTJKRVF6eTl/FTkvTk
MLcp4Huts3UJfTfBR6lKndQ3hQUNIcZPsdsGY+8dZMJ/yDa7r1wzIFaW+i5yuVF3o1mrVEppt7RG
CtauU9lecFUp8yfXORtbrBO6NVYtOobGU8IHdkKRJPSg5dGyoCuCTP31pdA1r1i0UTFmLG7qnmbm
VYGMpyHsa+qFkxy2mP50ZqCc1XJkcTY5s3tK86TxUXJ3JK79acqXH3xobxuGiq0oPAeMOCkMuWzj
/ZDx3czb/WyUGxtWM0sqhkKWxZTVzeKeqlrkftLhMclzGZR6t7QQND5PhVC0eW/MsTGzUzsnpxH4
PjcTXyoHZfJd9eAa4imq6t/XV1yzHCqAwl5K8MQ3tntKEHz6fSwPeALqQT2X7ii7CalJqbNO5BsL
jxNh5MRB8Gn2+Q5SJg+yg/Jif2N8qTIs5ZivJOZofuQk87nZBw0H+RTv29sOBhVCgYfnriqShZ9c
swtGVu6FmHbepnCIbj8pRt21Iu/G1kR8KaPzbLwkdD4189YdTNe6YtNRbZhVISNsJgsFwq77AZvr
Q0bAQXR9B+naVwxaQEolF8RgJ7AXnpqyCNjkHO36proDSlWUhDHS2AWcgJ2yrj/MtNwj2D8Yotv4
es3+/xc30jjz0qgkDp/ZevSSOchXuikvD11yk3QaRqCcy6lHOsM0EgdhhRFaFpiWKgCHk2Z3ff51
I1h/f2NcDU3nRKYGdo/dnQGxX/CSZCe5HyG1eFsP68q/6WGuISyXt/B3tBgSn3QcLEDmTPzGzPeD
2dONpdCEGCpAwhrIUs9l756mYfg81cvFNuNf10eg2aMqsRHyY2Rq2lXaz2SHYpFPAF4FRrn15brm
FQP2wMThxXbqnAjxIC61Ihzz4ziLDfejW2HFgkluOUjTJ9D2tKdnMEN/r1KwCvTR18oeNorOdCNQ
jHhx45m7vIxOYozuwMZ7as1kX3GxUbOlGYEKjZBukxsmbtanQZjg3ozz3VABaNrSIhhuKzKhaO2f
29RoBPB0pmOflskN89zw46UMnWbYXd9DujEoZhzRPi7zsSGnMcElHdyi59JoQEpUiw844DYuCZp1
UDESRmPkGdCRBLtIhmWR72gkjku8Fd/pxrB2+8aS83iBhnaZkRPLzWDGAcYrQM3m6Gi236/Pkm4A
ysUZ4R0TZHLJKXWJGaQ5atBktNhBl9Cte44mOqLKxbmKWFKBxQ7l+w4dAuq0nT9E0eQb+fRcd7MR
5mL+3gvjpppx7CvFukd3nDNGCBYexOzjEAVgcwy9It1fnzGN21NhFOAp8pJicuip9mbM2rQvkq3l
1i2GYtVJ0kCvkS/0lJfsVaTRR+6N57HYSi9odpOKnahiL4u7TuLL5fJrtOsdmJdfQKj4SOL+tqNH
hUuYBqEiynJcyUFaancvNlsuufUT1VG7m2ZfRUmYlvBQXGI5pzSyTu48nFLzxtlXcRJDZLWjTSS7
8OiLK56G7uJtgcc1e0ZFR4ADAkLIU+mcIN4wnWc3Jl/MqNpCL2i2jQqQqAEaSct10l0JDQw572u7
2YEfbWPKdc0r9gsNzgLZ74ienMLacUPsFtqe4tswYFDSUczVjOyIQJTY+8/TKlB4m5h9TS6BKAfx
2PbxwkCGdkmG4WsJJAHl82NeuScGLvCKgkV09MLC3goc15PlnScCVU9QQknYbnrJUUB3Gd1Pg3fn
ACk6orSnQIH79f3/PgIDzm0d65sjAVVKEa1c2/sDqbb+gCPxPpn5KziyunO2+D00i67CJMo5ycrG
sxwQGpORfGI4dHInaNpiyu+ECRCFt+FONZOmUmQkhVNPrWV7p8kiT15uPce9/eh07GCTCHXo/U2U
fiB7UA+63G66kpfeaSjEnvapb7fQ1Y7BAIdkgPiKy9bL9RXSeFkVCGJFXmnPphufTTvdi9bYQ7Yi
9lHv6o8xHmuud6JbnrXzN7ugtSNL1IUTn5dkvh9T+rGMUWhMxo2qE13z6+9vmketC7ILRSXOLGq+
5EQcLDP9nAxbYA2NO1SZiWgqRFsZdnLm2XPXf67pRjSm2UsqG1FGotjN+kKemfnSt8QfejD5WHgJ
t44l/3p95nXLq7grp+vNskTFzFm0zE8SDyJOl3xFs2wBZTROS4WDsFhI1pelPKeiC5MlDewq3pv5
i0ha36DDa288mM5WpkfXmRJxFG2Z8hSE/udCfkZ4KV1/Wi6RJX3pJn4R0/D6pGn2kwoIaecocZMW
k+aNLEzbcVf3LDRj+3Bb88pNou2XOGP1hFHUI4BiosuXKegTMryyup232FY0cayKDTESajQDYrRz
WzthxVo/mfHn5buiAw4UNVkmjzbm631OEXgrxb6dvoKc7tB4J4rKDLeIz2PafQTx+V1W5ceuyUHu
2h2qfABF8tj4DV5v4HE+Vaz5eH1GNRb657veOIC+Yf1iQD/4jKpbpNCSsrzzJN1K4uhmUrEhkURj
lw6edzIZiGscsje9VzLOezFmT7KrQ6j8bFxkNR5BFRFcSrDTGh38ZJYvR2cKbXs6OFaMUn3ksjfL
ODQ+QaX8GUnM0nahyCVEw101MJ9U5SHGVm+SrfNYY6gq088Iir5uaHl87ifDJwwa8sMjBabKxMOL
20nc3Aq8UG0lSDQDUil/CEloM6aFcZKG/WkcqV8yMCEb6QEF0rvrO0w3oHXF3u6w2JEGSfHO00Xx
E6nsMiCFGbCS4Kw0xXORInXVltluceSNzwyqfOCY9nM+2Ra6tOtHE9SUrrfcV+lWqaZmr6k8QGK2
2jot0vhcLc0OrBNe9DLNbCetHIqu3m0XLFU/UFTeIi2QJp3oVCdBlqcQw6PLs52VYdzMx+tro1t+
JeJvSoumkMtGnAy5j7EtkDTpUAp6KgF6ud6DxgOopEBOZtSJKKU4uyDKlWQ6UvdLtdgPM592jL+2
+XJ3W0fKFcCJetftTEj3TYCkT3Hmt0YRtK0X1sXge8UPEm9BEHRDUo7SxbGGsaWJOBMQdBbUCNrs
g7BA7531p9b7YY9yY+7eP0yhVPZPy6kSsKsOowsggn0ZIhr7YohPtHO3XM37A4Eg0z/bbwpChMGx
NsKlAYvPMZQVifs4ZafU2RXjxgnzvv1Dw0bpZXZ5GwkSn5k7+1Hm4b0sewBH/z3Ohd3oPo3d8CWR
YFW5vg903SkH6lwmgtHKi89z2YRZd6DFgnom6DfiMIjG0RdV70/T622dKeEzhUIxNFFz7O7aC+Py
t2w+G6BRyaXpE3Ahi+khT7fUMXS7YT3B3/jRiFmDa1EXoTpfq1Ltmey6ahZBF41bNTfvBwNEhb4J
cD3iUYqLc8fFcTSAJeC3gGEp2DH/+fGkGcaughTKufRmJ0CoVqKSuokClmfxjQuvOABzGHPqNSw5
S/uJisAzjmbf7iTyqG7qhI09+LlnbTgb3VooLsBAMt6yuwLDScSHMR9AeguawSman6/vq/dLuCiI
mf45X6ynoyhyxNENiZ4F/V05d3Hl7Ry8AA9miIf6wM2j+zT71OTfo+wplqA8dLbi3/fPN6IyEfF4
LphZovMCOU/vbmRfYlEFYxWO7tfr43v/3CGqqqAgEIzHU4w8O8L2jf6DQSu/746WvTF/mvVR0W4T
jcD/JWpxNvkkDhN6Qz1jlgVDhgru60PQOE8V8FZW7SQYacW5JSywBzew2+wp65Bu6u5n+0fuWofb
OlLsHunPPrLxhgL1aNunbumXy7CvWBVMo+vXZgp6M293vSvdtCnhAPzKOE4jDoReeHdpNAdkIo+z
SPbXm9dNmeIEDDCY1p6E1RgRKveSGZhgHqaSHTuv8iPm+vm4leLVeDJVatAyof02U1wHimXJdgae
IkK3qW/DoxEV+uYRZuULxUDsxBn91pHHbHYA8G+LW6DmFOy9/zR/7lC3hYdJIDf4bQS5VQ8Wq608
nGZqVLiblxqyMyja7skd3hUZ+3B9dTWbR6UJ4gAdMmIhlVQgYpln8VyBV6zlTni9ec3mUXFuNK3t
yrLh3qP6l9u/uFMYF7lfNH2Qt19QOrixR3Wzs47uzSmb/w9n19Lcts4sfxGrAL65JSlRsiI7lu3E
yYaV+OSAJPh+gCB//W2dugt/iCFWecsFQDxmMMD0dFMrHylJ+WkqypdqaXnk8WbZsC9d49fv7xr3
eqiMAUzKT9yYYlLLaK62wCQaj6qi29K0mxsrxX/XxY8u/dfKkBv47bNP6V9iQyqmy1JUpEEViJ8w
ALC6iZi7X4A9i4t0i8HgY/VLdKGc34F0CzEXZQ8VSh6t0j4XDqQ1yG/Ls+O8uLTZcIZEYSiCb/n4
uYui5SnnOFTmB68FIu00LH4MOqdwdt5qc9rYshqLUNFulfQLgyFrfMr5oSruTRxC8lPvtpaKdOuc
no+ZrPiJ+ufVS8Mcmc9sa7E/VjCwLRXmVnUsnxaQlyEAcOKh+9ftvN3iTjvPvcyIpfKy23kwbNMx
drX9Oog0GVYTciPiWDNE2gIAAovuJiLixn+0zeNtD6DZ4ioiziFlBzBEzU9OuR7Xwd+tfOrjrHB2
dr95J9LEPioizpPGUC4yHU4ec82jGxh30AewDhPphkM3pnTXr8EWz8zVm/+dRrJUeBzzuAT5CO0h
m3AuTbpjbhZ31dm01jCwvnfkh7n5zHg1oo+6Uk72sXEKkcq5ORm075wsQrV7hYek1hxNFpsFHh0B
ZfSNZ9q48tjORbuvlyE3nvwqcMldMdnk1+1F1NmE6kggJ0VQDTCcpvVQufdyPfP69XbTGu/qKg6k
HBfo+DS8+blClSYzxi9F1W5Yss45qbxDbpXTwqnz6pQt+/Y4JUUcRAxaprsmLh63FL00c6Mi6njB
G+ogqX7KWvJiZEtERHH2nC0OGo39qIi6gTbewqDreiKyniE4WNbD3D9CSnoqs7Dql9RPnGkJQFR4
ez00w1H1lzqf9ngoy7pTVRKyX7Pai1vJvbAm6cunelBxDgHkz8YZArknUYuoWrIDdHCiBpSbt5vX
Tdh1YO+Oa7OBmFkh6uJktFN9yMtBJtXQehd3rn91pN9ikNG4HBVeRzxDUjrhmGjoM4j+LOR8UvrH
tCMCyrnbI9EshQqzA7uUKXBa8JPvDxHxyp1l3/nkczlKS1UMLDLTH5mR81Mh3V0GjBfKWw602Jof
jZt0FLt2bZT7eFPanvo0SCbL3HeeeGMFdGbrNOlRWVTa9jdjHS6350rjRhwlJhDe2ixldV2OQF68
CjI5rN3Yr5qVVtF2eGlfbQM3x9MYhBQcfA7rd5YckwWvoHb9udBARdvVzbAaAR6NT2lfpksyZn71
hXm5t+wHMHfUGztKN5Tr93e2kbpjS5y15CeX/Oj4aTG7sKR2WJonwrcKeXV9XO3yXR+QRoU0ZIMg
xxiyOHPPefF76Q8EbNJb9ywNyMJS9f/obPFqmTEMm4cLAJAJau9jCK0CF/fNivrkk65dJSmSRbFC
cA5D6dz9Gszh+mdIm42l0GxYFXZHimCqshFjyMWLaz0x9rkLnQqvmwIkHoYA/zxBGNEpAN10pi9D
au1v25nGu6rwusDvjdZ2+gEyrXPiG+Z9KZdknowdCawNB/6h23Md9VIUzP68zn4zJctq7VlqxVNF
dkGabmBzP9yfaN783/1ZuKIUK5unBAKSUTvS4zVcBsfD02zmCTCQW0/aHy4w+lEcYICnTeIYy5RA
gKkPkcdKw2bzXq2bI8XduTgZKN4bxmRqWGgDnFsDMsOQzri9yh86b+i4Xr+/s+FBzJaJekqR9KAz
7IFaMpq3aTZi2z/ndgUxRoIBvX2ur+vTwbu+WFqsMujQl+AklCaPfOOPBDN1YXwxDKwQrHzcem3W
TJt6RSoBpvBMYU9JQ+cvwrIPUFnfu/JTyH5Mm+r6ZJn10sVQ/pOkNr639gvCmrIaPxXQooPruN7N
VUEdH6pYxpSA65S+EHfGjW7XN0OfoBZ5eqRGuobjbDthL5pmT0fqhrPdb95HPnzNQffXrf6ue8Ns
OkDnMb7iWH913SjbI54GG8rRiqDDeLo6XuvBiXjM4q36to99PfpU7kDUIaslaTolVZXQPfl1dfVB
5LoHueu+Fndb+W7d0BSvMPVj75EWQ/NNGY1OYuV2BPlQ4IexW3z/+fZe1/gE9bJj0+z/97pjnI3p
RdINn6bb14o7KClSQKObicTIv3gF8BpjmAXfbv/zx1kN11EvOATQHQRXaNyi4Rizg73jO1x554gm
/a8mznbT7zS63ZdmHOplZ1kru2Y0F4m33MvmwO2L3EpofnhwYRRK6IPkj1kEHE1b670Ue2qdi/Te
KrY8pu7PFdNvbdy7yXUF2vqht3Z+up/ERmioccYqnaqQPG3XAk2nYx4v+Z1EUZhYfhvjr0LmcVb/
DtJmw8HoRqEYuAW4Yr1Y8C9G+oDbLEuT9lOy9Jh/xY5F5szCFtdR0B9Tu2+Kn6v/mXd3NK3YbkOF
NOcKf70Ml3b+6kFsqN/aNroZUU7x1ZYyz1y0XeQvbrsnxuMiNojzNC5HvbJItyYTYmSRmMvRQmrV
Ag41p38yJIjwXLaQl9s2pfE56vXFmVIjS6+HUlFYXuhlRhn3oErZiBQ0ZqXeWwaktKwSwvPwkU+E
3/vWmyXjbrnc/ndd64rRQnfOL9wc/87t5wFRzuRepuWN959zm2p5kN/lZdpO+PkyOHpjFs5WbGTf
Pvfr1w317qxkkvuj2aJtQzyRMrFalNU0u6k63m5eE8WqVxPTp16QyuuvN0jCdns+1mEt/hnaH3Vp
fs4bq1cUSLdSXl2jDfCNOPy1SR/McWPva8xKvaUYUNRd8xILy4QVuhTinn0bWjhgbs+OrnnFasua
lsTsS5GQ8qlhPKws3E8+uWmUs7YpuxZUc2gbyvDjcrHqhDmfwVu4jvoyli7E9f0FTWfyRMA0anwX
WyydGmejVv5wiecXq7vuF3YRSNGk9n3egeHMf5AQK1ogtnN75j9mRsIYFJP13AylMwZWtqoZVMZ/
mvzbCBD/IJ7Mzo8spwkd977t5o0TS+Pd1KqgjFXgDrquNAueivU3YRtnisbzqCVBgNPYZpPCOXN2
HpujJ3/XzY7QX7dnSbM/1ZIg16JzXq/4ax8MuW0dLu7DvJVw0bWtHLQ88G2UHgjMiH3Hs2/CTObN
+5NuVpSTNi2ZtXrCFElQoFRzPJn5b7Kcyi0ZI92vK2aLpwsfonBofgTsay7ehuInExvvIjoDUMzW
lqCFynxM+dS7SSCBa8tjiZzNDAwlbYCkc7cE5j5Gh7uOWgNE6yEry9bvDiA8w43WvJu4DNOmOfYo
iIc/vRsZhTIMboa4R+MSf+83/AeSjluYM80qqcVBQ+1mknYSMun+ElKzjGhnhZXxwJm1YXWahVKL
aOqmcEdaVjLJ/IemepoBcl+6jXBXY9EqjSqq+etpHNF2Z7d9yKz6nNefQhhhZa7jeXco+1AumoTP
ZVKv9+bw4E94wD3cNmndpF+H865pkmfEIbSUyfXZc2bPDeKgbHjbrFHUta+YtVGzho+Q7Eok1BzT
9l9hTrsK6NJWbEQUujVVbLt1nTEVcy0hnHJf8Fdh3XnBRhina1qx67zEc9JQNBKHz++2c8O2+p5T
a+Os10RCqoJ365fN5Nv474IPkV189aqvUq4h5fGwFUJr/l+tjzGqouyq6/8H7eM8H3n+kpYbR75m
t6t0qawjDk0zNO2Ir03xkvPX29tR4+7UaphsSDmlDLNCvAJUo9ZPMOA8enSNmsD5FrTG/WyszSfP
fLUcBud7O+Ucg/C7QETUo/fo+TkDkU9DUUDe5kUoaveyeDnQVptiRRqLUEsT67Ey5irAEB07DVvn
m91BjMf6QcqNKdQtjWLRKQvmvINSZFKkx3S5Z+2Gg9PtJsWSHbcOss53l8PKnJeKz9aRuUOdpI01
bISo/03BX8AB11HJVEkuR19OLSjGjfrL2vrhiNKKiPHxOSv5j9wsjpNXHazc8+JgeZ5nHzUEIxgS
oaCznwje8qhpbW0O3TQqxt8VlTdCAwP/ksthJ3n2wroWJNBmGQbEPqbW8ki8Yd+WoxPJLD2bDfuz
1NMPQZHgXs36z22D0Lyi/BevvvPP3pWrkXZrcIASI6SAyPgvLiEyHLo+Ia473lezfXZ4OYZdyfv4
dp8aI1SrgoxUUh9cKcGhYtaPphoRcpevbdcWIaqcn4J2CUmB9/vbnWnMQS0KyvNhrGawHxxKe3zi
DWwul2Zi+vLMFu/n7T40k0iU4J6VNqqCgoUcyvRntnSRgyJLOR6dqd6LxQRLSB0W4vl2X7rxXL+/
W7DANsiaQiLzuPReuIw/K7OKmy72kX+43YHGDtWCIMu2yxSCzgzwpypiyLE6hb8P2Fadhmbfq6VA
cyr7ltsdOzLfiVpniiaAA27/uW5qFA+SQr7YH6RkR8cp9725Y+xuQHI6tzZiZV375v9OfcaBNVkn
UKVU4DqHWkiY5W5YLnEFopzbI9BZhuIUTGCWBwH2yUNWFJH0z27+JmgeEfd3UX/vvS2aRd1AlKC/
sXk7ucIzD8Se/PGPOddNZeyCMaAiPbnrYPcPne0PKKa9PayP7cNWa3/KrptBojqbB4d+Y/VxJV0E
OqmIOWJnwOrL/G5dtoBBur6uU/vOPsgoHJ+3i3nomR9CWyIcVx5D8TNqZLHvi/PsP7tBs7s9sI+h
VO5fPNdZs9pWKjwbVa3SAQfjWnyHVHfF9tRpQRnLOKTWQiB7OgOFG2OZ7dKgDprIpFNthrM083lj
ij9eUlsFQvM+Jcz3Z3b00gaSX0tMoZ4S9sh5VWLdOD91fShurp0CkB/5jnsgIvB2M+4RD7nh/TNb
Tp+UPBUbsd/HkautgqMHl/otu/KvDdZSJHSpy6NPxp+E9iyqbbfYN53Df99ewI+90V/U4aBfLSFg
k7HjZNZxB2QoiPQ3TjnNbKnE4YT7oB/JSjQdNKcunc6giXAjgwdHYHG2qlt0/3/9/m6389Sx7KJl
7AgOnnjNkX9CVHN7anT/r3jTiQE31MvUOKTuEHG67Ayrq8NyTSOXd1togI8Pm78Iw3lXlyylhnFw
YJ0ZSPmdvoyI3BLu1GylQPWnKM1ZuYE1aMHlTL5ScZ+NXwXLooFtMazrRqD4UpAqlqZMsQK+YV2r
p6PGlrFbb1XmaEag1k71rmuW5DqCpc2h1PinNA+5UeJlbBf01cap89+F7e+4GETT/7uLSOO14EbJ
2dFqQQqeTz9Mq7rLJIvMKn9wl/kHF0skjDQ2+yGqveJt7X+ZBqq47Alle/5vp+S7YjV2viNC5oyH
T21Ata5qCkrhkbnC3vZe8nFfoUIizX2gLLZoJDQ7XC2ssqgxda2o2bG0LzM9M7yzQ8ohND9XaODa
almVS0iwdk2ZH1ezAt8BUAio4/5nJOmereT77VnSbRDFA/TO2s1pD3b/NWg7sDH7Ueo5/9Jx/Y5q
2KeiyTdefjX73FfcgTc7YmlWhIV5zeNpJjtnfLPNLf1pjR9Thdp7h/bQXzHZMRvrU8/pIQiWjd2t
+3HFB0yyL6XPpvw4r6jStwI+Aa5IWyzzps77x2GbrZZQZTOxcJvE4WsgZCbVYeU8Su03EFeO0Ui3
jnjNA6qtFlJBRskF6qAqjmLgD+0y402hIwt6cvZjMZ4NWjwVY5VGA6qGI9sGUfDIkAZbqiLd52Vh
fO5gULXIndxuW+mu2dGvu8NiGuHK7OfMMJLV2lozjWV6yqa2esacwGX8iNKugOTwqXSBwrOHoh3+
APAYaMMA7TI9pE5uW5GmQxUBhQJLu5pEsxxM5FPzB147uXFowYvgPQ3GQsmvqU5b6/F2Zxrwzl9s
s0g7V5SbvXlowF6YWaBEbqsMfj0LEV8h8Ze/GL7YEw9CpW5MkFbwjfh215pxqkgSIXjNMpMah6xf
j2WVtuHM59+sd1joZ1suSWMOKqZEkmLKixbDC2ww3A54VpjQYU2jCXJ4FcuTQW5xPui6uo7zXfwj
wereGdl0vcksd5P1oyT/eDy/lOm99L4v3bi7PW3aFbs6l3f92DmY49t2MA+W4+4H1PnCnsIJdJCZ
3T4WUxX2HfIa8sVdf3uOf6Rkq3xJ495VPL2/yj4zBwyQjkHs5v8GAbA03mvOH+qx3NgUmiuTikFJ
FzGjUEiYB7HIEORWs/G0YGgr6rQ987UWeHN6uj2PutGY/zuNRVrCR3BcBNNsjlg/gUJhAiNlkvH7
Vhobi6UbjuLwU9MW5ox03MGAlENtiLjFM8x4D3G1GHIbCUpoazJsTJ1uQEr0Z7TMbuc6wLWLe6jW
ADSu5SsKrBADdin/grqBraodzTGm4lVEDgGBtk/Z8Qp3Msd5t1Y0Gfpi42539awfhIAqYMXM8iWX
NXEPllX7b2C298XOLCjZItjWLIp9ncB3BuTUgTXZYsheOIEfd1884xQYr5DGXP02dIuH2dl4Rtas
iApeAZwNnExGVx7r/OfqzpGZTxHexAEx+TJv3rZ1i6G4A9F5XlGJpTsWPqt/dIMVXETu0HMWBOkG
FEQzDhXubXLuEQ5RoKPr36fWs02dMGcT8qIPabFx0dasuQr55rIC7R+fsqOJR8rU5idvYsltQ9c1
rdhgXfesowai0iKr74dGnodFbJic5ghTy1wryWfa1lZ29FqZDIH4YnhdIu1uNw1bMBzN3Ks4bxt0
s5XXoQvChuNUs1jY476YxpCW/4woOLo9R7rHI7Xu1ckgxwtFLn7keA5NhzJc15M7L79wfN4v1ltN
7jgIpgTvI980N+xcNzTlwCxH5kI6idBDUxRfZvj9MFvZoQNjbwH63lAaW7SiGsTLX3IMZBr5Sowh
PRRZdugLezdDqIQZZtL33aFsnqZ2jpau3APlvr89oZpNp+Kw8epOINiEq3jWDElDyIHQLdV1TZyh
wq1N4Fj7tpvSA151PBwqKN2u+gfowt0bbD7MDkjhTG/jpqWL813llKycsSfdStJDyg1nZ1VBFppV
dkm7Hpfw7gQeujq0Z6QZUO6aMRm2HTVj1oood/3L7anUrp5iwDZrQZ6xtOahS+dwnFAsiIg0lzI0
UzuakLF0yCtNBzDTbJ0QGp+qVqWC0sqsKx+P0iYJ3gZi51G3MhKV9byFo9F4DhUc2PvczUXV5EdS
e9+K9GcLnZO8Gf+tx2nDunQmrWIDKcTbZ4ey4lgZLPFGGvrzC/eC0G/qENUp+zHrw8x6HZa3zni9
vVSaXa9iBvH2QvqVgkUNmbzQ4GuSki1CVY2zUKuaiOBOChPlR5JXR7Y04ZoFUdVYkTBfm3lju2vW
Xa2sFYz5nZtDxbVHSQGID8PCNcOx/pQglgu2pv8NPNzC830HqglHpPxwkcz/tTtEILWNN9nAO9xe
As3GUlGEIMm22MJbcL/IwI7FnLsx7pJNHOTzkNBhGV5u96OzShVFmDUZbXvem8e1lndFukAWaIxQ
cBnO3vIlHbKdLYrYgEkObOsZW+P5VCThXCNrHtildSysdS/J3qNzklV9DCQFiiRF1BpbpbGa3aZi
C+2g7GYa5N1xzUT97AAEzuDvcqRxbAkOHOwLV0xxkRFebYQSGtNR8YbIcYH9Y3DsY7VCSUaMkKZk
tpElG6ula155MkMeKLXt3O2OEq+KKK0L7WLdSRJD4yx0DUQTwo5l/2TYf2hJE/BUCk+G5bTFoqLd
Lco5MkNMPcsc0zrOMn8q89givxvURGT5erB6L6LIq8i3sfsUPzIsTTkyxqwqnWCt+mPeu4x9zzOr
rr/7GaDkn0vw2mpquioQ4jUAMB+nq1RY3HMDb0OCTrmIrDGou1NT8uVTMG/LVRmNVzHMaTON9kVk
L8WIc0iGnflrY2tcl+Cv6xYaV+6N3SgHt19nNL6neytukq6OZOSH1m45NKctqM7HkYTlqggtuvg8
oDbGML6SiB3owfzhBVF+lLs+5HF6PywblvShE0dHV+/x7npnLkI2KZg1LpZ/ntyT63WROX/73GSp
oC2o0kxl4GEU1sO0c/YUCCEcdKGX1Ls6yRJ3y7t+aK8YxNW9vxvEWtUQJr4Owj/L2I6gzPiV43Xz
sTmaYRul996zt1Vxrpuv6/d3XQFgYY39JDCkZR/gzOucB/tT1zoM4zq8d23jSaIUSG3Yl27dLXnS
zseNddDNj+LPfAY6/Vqi4fRl2PUgDknjYA3zIHRDpNrj5QTyW/b7dme6vhTf5RuGXIoBfQGJAsHd
9bHP2o2AQ2sViqPqiNX4nGDyKfZTfij3WexF6+MU0121D+J+f3sIH56cWAfFxiEbPTB/za+y5qze
OUT+W3q0ugP5bX5frF0auk4HpyzrrXe8j18pwcmpxDqszgwI1mZXkfkgBL9UZFTtD7O8jG4begxa
3O7e9h6XEYLMaxBlEOi9PdIP4x/0q1j/ugKsyfvAung2Svz+tCuw1e6+2uQu0ViLiq8iqSxl76L9
qf7jrZceJPkr++f2v2s2mkqv3PeD7RSWYV2yde9m980Wh7euXcXChVyduvU962Kuu2k6UHvjXUi7
yNcO35l3zXtirw22FXm8esMh6U9TCymNFVIa5JBusYlpdi9RjB0Eaa2dtql1CWZUNI9nJGTCDPvI
de9k/S9ZNuxct7SqneemHdAO3YzDEWjZsICck70By9NtS8XOB6eReJRzrYtdfC+CfeXU9yAjx1G7
VdKg+3nFwoeRFV1nOtYlN1iUQUvLARNe/vyZjen8BZoS5lp3UHS/iOGuNH9ZfOOO+uFLrOWoRMmQ
5OYplGnR7uL+vhLM95Z/zOcxwY4N18C8yNb/XvD2z+1hfBjVo7vr93fblXn2Yq6ssi5F4z45oDYi
WR45tHtegvWQjt7G4fTxdkVyUOlmHiqGQma4iJaH1MHbNThQql8T0JgpQmyU0t0ejq4fxawtswOp
lYd+2PJg9/mOjHsuDsEAHOM4h0u+cXZ8DFXGtClW3iGHlq5daV7myHqj+ynJslCceCTbaNkz8AoU
P5FY/lRBKXpTjB0ydo4hXZ9elvVc2njVnhBchyJn8e1Zu/713+GuozIm+3Joi5qj/byP3Cun2RYt
l8YbOirCBzrODDoaAb20TbhEzt465MkyhVO87vqExfbl9gA+tnQnUCwdmpGuhcucfclGI8oMM55q
sHKUfOMlXrOrVJQP4DV5syyje2la75vpnkT5XMjy0TLE/WR4Ues5W7GPrqfr93fm6EnUUdJ6dS9t
zUBh8ibr175+AP1rJIufo/OtR46EpDRmEzSm8ibGXj9UzouT/usUw87J/pnlhufX/YniGHwrrXlg
+NChaaCY2Y0n2hRxicemyu/2wkXpcVf/uL16Gh+kAn06O+9kSyZyEdWD7M5dzsN2FudU4LxpRXK7
E80eV8E+/UzMkUNJ7uKuke8lQhxut/vfHeoD4/EVV9DOXubPhTdeDHlvF25ICNsXhUA6iEf9OOPV
FxV137vgLHBFlb4Zkemx990EqLFwTWES9tcaAfTtv7GuB/NHf6O4ClYZQUEB8rp4fnaHwh/q2ruq
/sU8doBS325yHhc5najoQ4F7DdjHHoagHnZ0EX/ysTumAa7S5NABPW0WDz35UY1R4fc/arLLhw6g
nGRx2v061TT0SpzVI8BuFSkfs4LfL+1WtlNzBqpwI9kzG1LOFFPqn7nV3uXLEHntE6cGWLWfaIXS
aH8LZabbF0oU4o8chM0j9oW/Qp8SkI+tfaEbhOKTwODYtiWXIzacfMk7XO7nY2D9FBN0owaC8p9/
TSgkVvJe8DsB9MxaPtmrAXASxL5l3NOHfhgio/8U37blqOiklDQTAyHn8o+5zHE7V8k6k33nbrHs
aKZRBTjPwoDg2TjYl15cp3HcMi+NZ1eZniVf5s5zDPaEJ9SoZVmC+IFX6cYi6VpXwpLMMRqGyu/6
bFnubujB2yTSeLQ/hZPCnCvRSL/yMpNO1pxzd4lth927fQ10eTCEPTIo8W2T/ziMdlQw1ig8bk6m
X59d8zkAHYSb33Xgv5rnLZSu5kL+F7WZMUpj6WVQn8sm9B/9uwEvCxkJ8U61hPYeMKnfW3dyXVyl
5rxNymlQuBgMbsgiNiOgvl/82PopL82X7NAm5Yu/qzYibd3iK5bfoqBtqTwMa/aeSBXX9k+DbOyr
j9mHsPKK8ZO5djJkbZtz1oTVNz+ZMWX21+EHgMKv7p7vi3OwETJoRqEmw5sFl5xsQU+SekkToKTZ
nJKu3Ur7aexaTYI3hRg6cW3eKDKoWtYxnuQ3gmjNxlVBfc66jGnj9sX9MFxMc++hvDxPoW65FXzq
ZkYx7glc24x5XXGPypxQFuuee28F93a3zU43Mdde30VqtW0b/kzx95OE6kdaxnm7lWnR/fi1y3dN
M97NK3REpoeK+DEYI7+ktglkv/d0+8/9j0MENVleWsjk9NSZHsr+lWfHVDwHzmMlv/f3EOWKbveh
G8I1PHk3BE7rEa82GIJYvkLwR/Ah3DxZdW0rdssk5BBWvKA++IzHedYkbocceJHvPvfriukudE1d
OjHxgHLX0OvnSOTmXYdc9O3mNcGuyktWDIzXrUynh9EusG/CMmBRsIyhnH5Yw0ZArfPYKo60yQzS
5gznGv8mm5Adrh5bRHhQtO6sCOjI/ZYMt7Yn5ZpgkcGWbV82Z/fsJ/Yuf3SP64Um6GfXJsaz/Hp7
1jTW5ii2zBzwCGSdU58NC+V2X5ZPcddYjspSVqYsswoUEp/psi+9R2LGxRa7ne6XFSsehswfhY2m
r5A6a/zlbkF3NH5TxYOibsmoaYWoYmju03Y/tkYEosEFYm2351q7porxSq9tDbqy5ty/1kcjpGHz
gqwUDrLjlTcPmn0bi6ozBcWQx4pnOChxAPvlGPf2MUO9fwZaGTOqUNq9MRjNhUjlK2MskwZzcYCt
D+jkOCROhZwRoOv7PvGOW7GEZigq/NMyKnMVvWzOZGp2c/Nl8HgUgPrR/TptDETj9VQE6OhBLq9f
BCIK9qvigJa+Ds3x9hxpdqoK/gRi1TBB/AobXpKpP4ppw9XpflkxWmcE+79HaXMW89MKVhRJzgvb
cHG6tq/f3x0weVEvqHUkCK1TJIYysFn97nH5vj0husYV0zW471UGUqbn1n4ry9cZnhrQ3o3GdW9i
KgiJQ/Klo4DrnIMD+PPSpNrhCItHPPHsnGjbNeu25NUg3s0Q6zpjHuU4PHjz8ACc546kdiLyMaqs
+dCDdeL2XOk2j2LEENuc1rpwMVc1OU1+sM8Wb2OmdCNQTuK1cfrmWn7xMNTe4ryijsWwEsdcbeqH
PclN/mu1mjndu75nDBvBkaZPFY+U+dkalLwSDz0TpcwhFu6CdcdAQscO51wsy1MAkVlk691y6Z9v
T6FuR6jUSxYvLGv2YSgteMCP9R6J24h08bJ3920ynIzPXXhUhiVc4crMLf3pIQPWnjAJjHr9sGZs
tzGM65J/8Pak8ivRtWpslABOD7wNmsRy+y9uKk9tUOLhcM1o6HYZGEyNHc+HS78ESICPj7e71qya
yr5EBJu6wsJJYuFNqvi6TlnI0jt33I1e9rl9rpIwFdNaFrNAF7Xwzs7QRB4VG1c4jQmpyuWydYnt
FTiiRjBRpD6ywCbb354YjSdTxcvNmoNQx4Yn65pvIguJ9ebTreW+OpKPlltxMLSgkz8RVrCw8k59
Z/4M+uA0Uyviuber1uKMioid2/K7oR7v+6HeBX690bduxhSnAw3Rcphnrz43Znvn+F5UWp9iz4e+
hOJ0xnyVIG6+RlfeaQRrh+0fTDxE314OzdVLBfyMbu/xqptg6KtRxy2ywQGlX4FXfmp6VCuAjH7J
t/DrGptQMT+itDO37nDMEBSwmRKe7N7x791y32xx0v9nXh/sABX5M1v5bFbpaufhOLwa7poYIF0f
0u+W+wg1ljBYs9AuL3R5LH0ccsW9BCxoyU9svW+Cy0D7sGP2vq7B5hMcrPR7XaFyesZZW/0Qza/S
3ggzNTbwF/zTAS+EQM7sYfTH0M7OaQW4xafqQKy/iCNNRtZ2MLBdvPa5H5+G8vcQsHBJH4p5q1hD
9/9KGDU7aTsCJYt3qiINDfvAsgrI/A1L0jV+/f4uSjCnogNBRNaeKR13tuWEvC93M/SAbm94jaGq
EM5+4nnlc2zCtnmQ9mtpbDyw6dq1/ve3yWqzlZmlCzEhW65sPzTczh76TrBPlS5iYRXvthrVLKrS
qM/p6DxY1vSSVmkBwZwubkwzNiyBWdrKTWlMVYVmLlMx1IGJC1eNBHyQPpfGrssG5DpQivl2eyF0
66y4tXW0R8QYOAj69ly75//j7EqW48aV4BcxggC4XtkrKVm2FtsjXxgzXkCQBAnuy9e/7DnpYRrN
iL5KEUCzgCoUClmZXffXffyXkKPU9qfoVugMSn9B6Xkd/6J2mqTcfatkuHGNMAVNbYtySOvmaebX
P4L+kQsWdelLj1cAFh7m9CWV1sZWNVhIx+XN2ANl2kr3xQnt40KD2J8gYyOmjeTLsGP/vWx/dLRG
OVkZ2vYLKDvRxplTsRuqdcMdLqa+Foi1zdpyr+JlJQEktYAzIiAE4U4fVVn5IKAhdXsHmbLUf5sq
PnyBS61uYor5L92hf6QHcShO9uvlJb/HS37x/fYsplXQ9mkR4urfLI3zUkJafe2mHV4W996YbhzA
huF1CB6126lJCV77GmgxpH760ILDxumG+9ItHWnHOtvuV4pXMDK6+7GVDw6XEThINoY3PSvoSDuP
oo2hvaB15vRruP7jBpBRKZJ2lA9T/1jk/4TeEwN8cEHe0pHXvPyep1td8SbLaV7etjZaZ0da//Cb
Zz6pqM6PudgAzZnGvvz9w85y/GLqPIirvXiAA8nHVYB7aqPf1OB2Op/ZUBWWAmda/UPUqLW69iMd
/I24ZPrV2hmEtMddshJOV6xqn03sU+1B9dnJNhb7YtgrPm1rPs3aAa3zIBf/la/rnrTg17dL76lZ
xXM1bmJtTZNoiXSzrhC265sWKQtI8s7ZoqCnWYpdWLW/lCf2QY23k46Qb1LSPwUrh53IMnFcRwk6
LWv42xLeqSsa+9BSxP/bIcAQ720tBIDv2GPrQOwXX5Aummzxyhvvm1LZXyAx/155zcFyu9Ptua6v
4X+oz1I8/LcO7vYvmd2nUZZOziGz+I+FpuvGsXL9bHd0PF8YBDVnQ1D9CC5vIDOk7p/F/Jq1u2Kr
HdaAQPkPyxmB3ldF185+CcnqHFzRhmcgDPjRa1iz76riUAL1OzZBsRvt8oev0njMghkohOEs1/oP
wMbtbg3C+QDqpSKqM4+c+5n6dxpACxyVX3Si7gr3pWD23nWzk1zY38AKHMCXsoPO78bxZFpJLYYQ
GoIIJLfZi21ZDOTYQnEvkk3ww0W834hT/15s/uOTLtN9MmjpWPaAMCb+QvZ9uB4nBRq3Sb6qkUZo
GNjXLQFIJjtz2h0L6Nn0UBkP6EsxjfuhC3Z5+YuyLZ7Oq1+MH6P5bjotA6i4Qpl4+XRCkfsAUYuj
8tRGTnE1cmJ4zQ0tyMgt7iLBNJXTY8fTJzluyRZdb30C1fgFM/Mh4HO/BlerPdoJqA13Dfj4JAoq
yv808J+1+jwFy5dUfU7FPdUhzHYJNB9ns9iCKjRmG9mjdRGxL/7q1u8hKrpNt7EzrhuL6jBaIji3
srEkCZ/V3m7RXCq3bmhXQzR+veY/0Axc23HmJGkKHg3keXFe8XIe1fWd1tEcp0SHXdMLShKX/Mkl
+7zWDsLCug+ZfRbhFj+GyUCXv39Yg6xdhMfRCJvM7VsQflq23i6uOwHVobFNz8I0r0PoBoef0KZP
upe8ONxxNsDw2gEMOeLAzhfLTrL+hEcGS5znaWNo05pqriuR3Daj15DERvm6EL/CZu6iRrwDA/H1
9o+/nq3j12vu65alJSaWk8Q5sePy1OzkrpuP827Zg2DlRMTGAXr1eHOpDo0FMDSkLUqBCELfC+eL
9BYwaUbDuu/RLHn7UwxLrNPfqXVcuwwk8kkPIjgvyH7bYoiKud34AsNa6Dx2Y7kw7hIw6vX1/Hsh
/sOyNM8OYnhhh99vf4HJSJoL5yQf6LzMJKn944pXVPqeogNvlXvAGO7bUTq8NedZoKy5J4kcvP1k
24dgmn9x+Va7qM7d/gqToTQXRruMPRFRkKQfTip9o+JrID/xravT1awPG0nLpgUavkp0JpGkIEMs
w1d3eJiaHz3oDbiETCrZCNTXr1CYR/Nqa2W941Alk/HIjvIgTyhWA9ncQl+bounSzSO8UnRbj32X
A+2/CQP0jf4/7OGA7qu2xyHKnOIRr8SgaHQihi9se3/HwDaQLm7Ex2njSmJaIs3pe9ZMkglCkoU+
BwQI8vy1al6mjm5sAZP1dBRpkc5j2BSwnlvTwxyGuwsanv0TVPYxXOvnIrBfquLb6KFddhyjHEJ1
zHoFG/09LyUu1VGmVYuOWdepq2Reh+NSj6fG9v66vbsNUUYHmnrK6toASVbi8RL8J81OkTEJhy3R
LsPK6Ky54ZrToHY9mTQWX0FNVjyk/fypX4KHQm2lVaZPuPz9wxk7LnwZvMYtE07ReCbao6Id1H+2
bjKmT9D8P2NEMvBAlklut9GKIpYvvJ1vywjA1/3tRTC4i86q1KDXqaMpy5OQ/mrDNKIVyOaBaRRg
9cnqL1Tau2CzFmSIyv/Bmgpalx1AgkkGXHkwf/VDtHjXb63zHGxdzUwrorm/TZnFxWIh2NR5+ByC
7eIoekDKrGFqNtJ00xSayw+BIBlVvEqcUe2ZZPsGFJ1Fpg63V8Sw6Dq8tJxBzjVY2Ld1Idp9lS3L
DjzTHi6I3S/RoRp+3zRaip5z1ckVDDBJNvr7QdlHp/7EZnsn1Ot9E1w2wQff4E5jzY2y80SStyY7
L2AA7IG3yP+5b/iL+T4MDyaJdCocDO80wV6GD3R666X7CkaJl9sTGI5HXUPXc+18HroQBgJrTVP8
rHCxbMPvir6RLFmLamMdDA6oczSV9bK66brmSc7kXlYdukC+lHO/n1FwF9ZXy3kNhm+3v8i0s7QD
ny9L1YBoM08m5T1l3xlc3c0GXJG3rgamCbSTXqb9IvqK4lucECz2qMjWeDfYtYWzs+t1w2CmSTQP
VxN03PoMk7A0jWX5qtpXHCKQgy7nrZ5G0xSah1duUdktdCQSPLLk3Q7pS/A0NsMgT3DJ4m3KganY
ON8NU+ng1CELS9FDEydp7WLYZXN2Gij3o54NUV32W6qzplk0Zyfcd70JEN4kA180q5qoXc5N/nWa
/9zeWQ6c7krSpROcAlZilUHLCBTMzmnwe67+vj2u4cDQQajhoBYor9cyScV3wd77rvy7qh4uWJNp
66ZgiOY6HrXORFpkqFYk3LJRMSwO60K/AXe0UYszDX+x2McwNYzWhGeiOgFPsU13c5gW+ZGhCWLa
O+CYZPeloTpCdSCLLdfClgkNSi9a/f6LpYCl8p06mqxxYzVM36K5NxHUDmelkLBhHvKrGQ5W+vP2
QpuG1pzaqyZSoIxaJRXzvjB7jH3SPQfh8vn28KZ9pDl0Pkyp3+cd9mf9jbmfwca4c7p9OD6zdmMG
g4fpcFTq4LLmBC3uAQzUH3MUuhwt1y82Ovhvf4LBQjoaNSyh1ESbjCZO+OSILzJ/rO5T7napDkcd
6WKnk4IPWA/pp/QELdoXgEJYFw3H+XDhlAGsfEuGzWSoy98/OEQxgeZw9YYqaafy4GcXjl0ghbsh
EsuWMxiOVOdiwg9TEOWxTrYBaj0CZVoXOnL8kTA02bto3c0OzEfWmbWH2+tyneEOxtM8vHJWdBeE
doUmQvSjkE6tnwf0/h2WEij0QaHmGWSjeqAs5/sB4hQHRoHYqsPsrndC/ADtWB8KQKoCD6fVOuRP
q5BPdLITt6g3ntFNC6Z5vb8sqZi8Cvko9R6l/JbLNKZVnTT+VtnPNIPm/AN3iJdLF6dT5YR7J5j8
sxrn8hOxZHqA0FJ1vHOptDAwz7ZdMlKoJJuqmPrWvq6hcNbyvfDSL7PjQnDzefWfJlyhl437syHy
6OjWHKl80XQ1TfrgR0j78xC+dfxv5TRR4G71zxjsp8OtlmHmM9RVqgQydIecowKw5q/28mdw1Ibl
DMFHp9nzyDzYtBZ1kkNFyurF05CnO6KcjSdj0/CXD/vgsArY/bCqszrp1/wvPB2fFC+/TOvWGpgq
szqRXrPIxu29giblcBrzzxkkVZlDk1r+7Xk/03E+dEzsZfrUMBYF6Py/vd0MFwgdiTXxnkmPXlqZ
Mi/iUG2dUeOwSjzB5dNBNp8A295YHuMHaiGAhbbsRhY2iUg5CgRfSPG5EA+j881JEb6h7jQUPyRb
ojHMD3S6szyhA7aKxelyVfqoDYniwc6zqK3cn7lv73E12ygeGkK5jtNC3w2j0g+axLLaXYW7xOC8
2SA99LxdhXtf34B3VamNM9yQxTItPHjV6HCmlgrvMmi7sdEzyrbUDQ07XMebN2xcSrCg1gmYJpK+
pz8yu3tybLVhJkME0HHmi0zRrIVXGaRl7wF7dacfE91T5Mm3d7LBMDrMnINWsAsdBLFqfqjck7cl
aGOyiub31ljWqweVk2RR9Y5TgdrsU7lFaWBwPx0+DuavkCgfP5q5v+v84BaJQpEZvESiPYXtFtOX
yfV0KDnatEtBhpUm0C9/dA4gFXtE41YRQ19tv5z7rbTJtAS6h2c0cKaUIZiUr679XGy9Eprqy1Q7
3knBBjesCU3yR/E3u/Dq7Nvz9OXC/gaW6k/pYQtnZtqj2im/zGxSnafqhKj01PVHG82eVZru8NZ9
e5eaFlxzX5/6IvO6FccgeYNOfW89ZP5btnwWbM/8LYYr03rrgHLI9E15lS8kAYXH0ds1J++9Pa8n
hKSjfV7djbPDlFXqWPJZOHS0OzxjpCWoUlnxXNA31r+2SGPnfo3yBflYWh7t4ln2v2/bz7DFdGz5
3NEpDQKfJIpF1XIu3S+3xzV4uY5WtftacleleGfq8VYZ4gYQIZI3hzmXW0Tnpikuf/+QQMz+mNXI
g2Vi9+zgQzXNCYYvDt1qdjHsrH9958PwtKmo2wyzSkolXffAFRPLntNsqXaOV+Vv/RjkwYn5XolO
x7qEvN1tyxlcRgeENClVULjAbbsIn9BANKGduG++Of0Wpd11sxEdFGL1uWOBGZMkbfp5yVjEnT+e
s0Xzcr2p1SU6CMRVQ122PvZTsL6r7lx4y27q8Q7nr5CzFehN/KcvvntWHhWhOqXLcJLz8PO24Qxw
F6KjQ0qX07EausvJUkRVeHKDTxNisvXuA1QgpjX2Rygx3Dubdo75TSMheZG1iU3Gc5Z+7vljkf7x
nXQv23Df8C/u8J42W0+C1/2U6DqKcy/DvK6LJlk8sR5YnWVvkpB248Lyr1teqeXpsGm8Ype1y0JU
eUbcJKZ8F+QEurQ/1eRFSzAfswmiYXYZqTxW4vXSpenWoAdCY0A1ndG7t5FzXN+b9N/4+8HnGAUz
STVi77fu8NhUP4mHC+Fanm5vENPo2mEEVqr60hOKV1WVP3nZ73y2Y9ZubX1D1qoTnbKy8SYewK+g
ZxrVkhxo902B/MljvxYGStg+gMgVuc9QOsA6wAZBlRrXf1Vnx7bsjhmgM4272XR2OT6v7AcdYQ2V
2CHPcizE5M70V87sIPLCHjKqDRj4vFE+tSwvYp4B/NeBVivJ83yrl8V0Curo67ZWVeFZl0pOexzD
N+p/g/ym6/8z88dGnHrp7Nr0MV/sw+1dYYq3mh+PIIvPAReQiU+DQwZxPFeQ/RRC34FtzHDdd6lO
2B3UlhBFG+BYl3zYz/bKYoGG7Y2swfT7L7N+8BmuSmXJ2scxGMgjST+vzas95sfZfb3PPuz/x594
WaazBftQ96EuTiGUmJfyue3fbw9vMo6Wis7UmgfFaIWMffwGVMUJ4NINu5sso/l72iwOOgyB3Jxk
xp/zEC7CLYkU18qDSKmw2ViB63GF6CyV1HIVuqVR3bTXCnT2AvqZ/3jORpH/ehpCdORdJdNxUA1v
E16LfQiWERbsRlZG6eAh8Xn1Nq+Tpom0hSjrgk2gV8CdIDi79KujnGhcv9WOtXODNrL7LQTS9QUn
Olelyup5WYJaJWx0Sytijsrei7avN8pKpuG1CwGg9oEnIdiesFZFc7NAwH3cGNpwDSA6Ci+TGZ0A
e0Y5/tNwuBDJy136KB+hfb6vTltcL4YP+A8Or0/zFK3KVTIs7NByAsberU5/w0bVMXh1V+Z2AS2E
ZK3fAteNaitx8g0/vu5sRGeXrBs+MXQLV8kINByn+0Z8Lct/GrJ1JJl+++XvH8IcEvFsGJYZAIyp
OLBZPpSgdrPyIb4nDBGdXtJhkxg4ZGqT3uuj1g8PJNjakaZfrgVQ1/W9efUvlpmyx56q2BP2rl2X
w+1fbhpe81uGywmpewzf1V9Y8O4AhLqlnGAaWgugASMZUnnYfGjIYUpFYo/NcYWI9+1fbtoymquW
jVOi4RB3dzK9OmhKTtdgN4uEqnl/e4LrdXjyHxhdVvDJQ9kfbPNJKSCczH+N1YPlvnd38Zu7REfK
dU7jITH3KLBgp4G8Vurr7V9uMI0OkyOoIfPU9WrA5PJ3SJKSPP1cp+tpdLYySEO415FyfUVyPg9u
k/geFlUC22Bn5HvqD6cqGH5Vc/Ddlunz7a8x7COdoBFwtmBpF6dJZBnuLDolnVseCze/q4RLdGpG
KdLZ9krsozpwIndojwun5/t+uea7Fij56EiQnXSXBhSeR6HMogB9f7eHNy2C5ruqmqY5KBB1mhEw
gbnYlfyhVT2kIO2DFT7N4tvteQxniq85cuajlSJzAWESebtXQfcufPrn9tCmtdWc2OYjNG1LP0tA
03yoA5YfU26/qxbEyrcnMPx2HRoXMuSfrBE5CvSBlLvZJTOJ5t52Nu6+hiChUy/S0SrSyunQ2jAH
T1Ma7lQj91lNm2jg4EJt7S2BedOHXH7AhxOsDyToSAWlSUeav9qU/VNztbGPTENfwsiHoVPkzSor
cbALoBNzKBuBTWd/2/yGLaoj4jJXovRweaYLQG1CvmTsa+c9ijSh8ocS/Z2///JdH37/GPSsayBn
mRDhntpw/UQ6+3j795uWV/PgGtcjr+0xNBX8CJ6BoPC/11XmH7ocBPJytE+35zHZSXPlYg1TtYCh
Dx0aPUrP1XES/TN4H3Y15J5z1/nOBuBfb89l8DlPc2cPVNILCew28XORKDCGNn7/oITYGP56JYPo
GoQjuJOhKO22idOq5bwI3IlHv+InqD5D5Ubl695Z+EPez/XRGYatPWD4KB0UV3hluwKlwRK1htHk
Bee5/cayZSN3N41+WbYPO6yBIu5ceHOdOLI/L4N/7GsH9B5bmcbF0f5bLyE6Fs5ZAQkHQ0OddD7E
xMsS7Z24PhWnSr7cXnLTBJqHl46Xe3zkTlLjeJi719wFVlB9zrZOCJN9Ln//YJ85y4gPFuU2WUYZ
0WJfcLWr2OvtH2/wQV2+O/RaDt4l4SSyewzpwcf5WTQxn5JqUwLBZB/NzSmEwd3AQ85Oph442sYC
tmhNbZxK+bssAWK5/SWGQOtqXl66TVFPo8uSFsoAqm+Pfr2FCTatgObUgxfMFXMwtFuAdw04mxq0
dRZuUrd/uWl47ZwWNiifh8phwEf1+x7tmd5MoeO6BUcxGEaHwtkj5MksSXB/6t5a6n7JSf12+4cb
No+OgSvzYZSkp3WSzq2IAguv0fn67rXuu2xCNN301oaFTBNd/v7BBTy38LIyyJyEsJ+ZOEk0RNTZ
lzF9RUP+RmQ1LIIuyx2GYY7rt1BJa4U2Oq4sK/KwkWgxnG4byzTB5e8fvsEqh8lzvMJJyrH4LBsZ
kXD+tg72xjlt8DId9uamqe91E8jAZPXQuU+pkx3QrMn8rdqHaXzNiwuA74swXGGf5Wkonrw539Pm
QCzvTvtr7hvYNthVcth/gDBtriBeUqifqz283md9zYX9vA/Qx5HhybAajxWdPrncOdlttnGGGc5l
XSMWrBF1WwwcVGydc6yX2LL4V2atn6xVJoMMIzkpwI7kXfASooPYBB3awQsRtJe8i7rhxR3n3Vyc
Vb0RSg1bVQewpW4XAF0GY6UWun5rEGb61nGZt3BKhnxMR68RZvuuCmonaeRvaEFQ+ICYXjPvSPgr
3VLtNYQMXRa2ESEE31LZJAFunsqvTnIAM9sC6d5unvfSyzc2lsEvdCybHRYpmBdDJ+nsT9A2Bqf1
68C9h6zcery6rgiAPtxLXP8QOCAC4xR8dp2kJ7+6UTzM3kH50ykPvb1q5kO4rjvSy6i282OwplFT
11HJX926Obm8O9x2H5M1de+nrEKzGKzpo2HBm55t9WNcID05flrVj9tTmDadFgDCoMtLC/cWdL79
4Uv5SIX3JDs0Ot8e3uCh/0GugQywo75qEgqVctrWcTHXu2ppU9TP2ee0QDcUGM0o+NM2TGaaUDvV
a4miqFv7TmJ5zq7J406ec7A5BW22X1e06f9Yhi3cgGEP6mi2Fm+nC+C/eIF2gshuvjb0tXOyXZ/+
vm07w9LocLa8BRmwW3V9IgL1XY6Q2AjC5starltwPEOKogPa5taugMxPVeIM3kmk9es83sVv7hKd
GBXkn0DfwhmSsQjOtXrJ8wkltS+3DWNwCx3TNsxNWodr1yReO1XQz/Ci3C+Qm4BPfQf17giMefHt
ma4/vUK8WNtOJZPE47Jh8QyV9qL75YhARIr6PdgGyE6CNdzvWojmWH9QYDjTmfx1e+Kre8tz9L1V
OC2Tk5BdbINcOvcHCA/9LIsk5FsiFVfXHhNo179FohWKB6MbO/WSOCo4Q/7r+b7fflm2D5GzQfkR
morEjZnNf1cecBIplCjDvt619RYjmennX+z2YY7eCpYQIm8qpmn74HvWU7n+ffvXX/U6GOby9w8j
A7ekwAPVQNy+VUhGgZHYlWUXN6G9ccybllY7WKBSqsKpVV7cKO9UTHU0o59S8PxgBWx/+xuuA3/w
EdrB4VYs893SEXEx8mThbVT5qCLRHa5qx2klT9L5bXsy4lW1kYmZrKYdIzkjY0tzP4sn4Eprx3/I
MvljYuzb7Q8yDa/lkYoWDrHDdI5zyDwR0R2JIgdHZBtufjU1grk0Lydl2IMMmeVxLfMiXHc1+I3G
T9NYStz7O1J5D2hecMbvrlMW/mtTW50kG0t1/cuY3gw+hKRVnS2LOBh9VMbKUzGDLWW46y3MY3qd
2y6BYmqx0WJfdu2Oj+7LmovyE3NEuYHOM9hOR4I6vKor7gUizosLLu8tkEhQgJ0kyw+OLWazjUTl
ekLmgWv9/x0z9esApIlFGYMoTAxLpMCW7Ln7ae6yJYwHm/XWDznJYnifS+o/WJxA2KcntK52kjcM
MHDPz6zmB1ih53JIVDog4973wJDyp5wSvmWQq6cTfqcW/gJsji4sQxHj1lyw95X+PYRoCiBV1Ix3
pR6YQwt/vh3WbKGYI1Nv4Cawy3lH06/Ffc8wGF8LgjyVgQM+4Tz26+nNJmeIjn5h8tcMMvpxmo59
r3a3HdsQx3VMqeAKLHiTWmLWrPsWR6nr5ofbQ5vWQYuBqrDryQ+ZjPHWE5R7l3oO2vvdvMRfMoF2
uxnt629uOXpbDyeGyK6D9QK8IAZrsxaxyl9I+CYrhaPvydt8vb2a22JVtCg45aON++4lTIFZ252/
yxWVpTLy0cfJRm/vtadJFKfb1jN9ixYS+eIP5QQOvVh4dlR43y37GboDTvh2e3jD4uhwvZlm9sLQ
DBiPzs+qf26Wcbe4/xDyo/Pu4v/D2mrxovbQDEY6J485VHhFGkbdOqECnZTZczkEG/cbg5l0aN7c
lL61clXE69hETj8CjfRtCZ6rrfLq9ePB0WXIw6LoezAay3gKbPa7zUKaggzDqePVWdALdHsxrk/C
dNG4kHpT4AyiiMcG9LpjcSauAoXPcr49vMlGF9//kFH5maoc2cFGXgPgexU3wzltnpdNJU3T+Jqj
t2ihKPwyp7Ff0oMC/QFaOfYOKx7VvMVyZQhTOv+i6zd8GKuKxjkDCfrKxzTJ0nkLlmdK13RGxWqY
RlHxroy7ipw9dHPx7Bcf3jn61URn7QP51R/ap3VTxsBkMc25J0pT5SzIcX3xMozPFRgW0ImQeu/3
LDjTAfUFc4ax9rM6ruvyjYXPPQd+1JV7DzT8t2e4vh5MB9X7ZCArqNCdeBXCi1gwtucMuJP7/EGH
zfsyY04/WE1M4NStvaCwAzndzZTv37TyP29jHtOZFd3UzksOQjDgntad5+ZAgDw6wyfkIJFTvSgZ
s+CJ2KibhcOx7dxo7PD+Lk9+9dqrJcqyZGhplIEEayi3HrVNBtUOfLZ6+egMoEDp3OKY0XIXZltw
XNPQl79/cP8ig5RN5hc1fAca2dlnG9K9t3eBIW7pSFBR9EMucjXEqgwLHh5bnlrZYbVTO2Rnx8VL
7BYM/7rDoJH0/78BrQ2WbAjMU4673DopPAmK8DimL7c/xDC8DqNsws4Hoaus49CSIIs+e+pxcX6l
W3mJYQV0ACXtg2ymbqliMYPu0fXJWYXW2+2fbhpby3ZBzBZYpahwESefJvXs+xu3ZMPa6uhJR0xk
XFrZxq07DtDey3of8t/cStMXRihv7rq3Mp1rsxJrDv0o6sTu3FVx64CDlAA4cvT8cj3ctpBhcXV4
bw28+BJw7J3Gm8uIQO51toLyoeuW7JTazkbMNdnr8vcPXjYM1BlDgYLIUr4O4beCzFG51dljGlvz
YLHkrE+LwI3dlfcKIGgJxu6atS0IaPi4gX28nhEynYeRT6hIrb5UscX9YIe66jEc0mhqcG31h+Yc
dHeJrHlMJ2JknRPOnu+4se9nj7yl03n1vSku03T6c3vFTfbS8vTAtpwQ+G0V12iWWwmIzJW1z8Ot
rkjT8FowyqA/xOlleDmGcdmPB5VNJ3ce74uqOkY0ZTWYUCj34o7hYrGoMYtn38P7w1DdpSSJqoSW
mrte03M8PLqxAp21P/o/nNTiEfd8UFKC0Pr2Khgik44YpSCno8rLvHhB9I7AjVWcV0sF9+UIOlo0
72zit05RoPDQHsuWfW0WHmVOuRGXLpa4kiLoANEqXRaCcgUWQahvczmGp7Vyy6/WtKqdEmQ9cMbE
0SVNdtd9j+mQ0SxY8yXwsCRytk4orx4E/GHnVnSfFnSjhGNaES1Rn6a8V00pxjiAGK13ZFPpz7ET
8noLUGjwDB0ZuTq5azfr1MZu2L6V/fzYTe7ZmuXx9o4yDa9t23kIBRWj67/43dmhT0Lsh7uaWjym
a1KzkQdKtJkfj+0idzztvrWVaiI/h20KUaZxBTKfnaz8bqPkeb0vFTNejqsPBwYjCy/GxulijjbQ
14uGLh4y90V7Dn/gQW5fHO9iB8VEF2t+mMgBatub7dGLQeEa+Uq+5GhjdIONy6VpTbSzqfEDdHv1
WQcynrT4xpssfYdmL7mwBmb+z/vWXdu3c1sQt0Vja2yDoGEpu4RN7ACGscN9w9P/N9DcoVnKT8Mm
lpU4N6LclZAlk4Pc3ze8dhrJBWLAKcXweYn2/DA7QGL0wDfhsIb0RsdGqqCdAuUPfhyKRX1KAzlB
4rEW5yqAHlkrnN+3v8IQO3QwZK1yJbrC9mPU6neCtefA3gp9hus301WrxZDXS8qZH6siPSlrHHdc
Kb4fy6Dey4L+Ggt0mgnagdGRj1+UtJaNI8pgOx0k6fOhImNK/dgPpgfpqjNJp30JvL7tkY24bvAP
nTswLbt6JB32LlQhPoNpdp/2/BWY/fuOwf/wBo6BHVht1cZrNp+lUwHqWcdDemdlSsdJqq6fF4hf
+rE3z+9qBb2zT+s1Wgd3KxUxHLSu5tsBlI3wBpf1sVhHcbbACneYZoFrhxj9U7O6qCaFksU1OBjv
NJnm7kWZ5k4b4maTQjaDTFCaycajN24xf1/vyfOgi/b/4YTxJq24X+ITnPHFG0D6uxYnMZUvkldn
ABS+ucFfouZ7Kxx3fTG8Kepu7DXTdtYSUxA7tRIHDQ6xxTvwcj5MFhFR2ULWZQnuvPTruMpw6NVF
aQUS2s5wGMvpwN3lufC2mMwN/qKDK1ljKW5RbGi11vs+dfaCl/ve2hIQNQ1/uf18OAxBij26qgz8
2KKURU6DprelzJ+bcNoCLplm0M71vMcbI3jQ23gukV+v/LFqAb0gW6oFhjisswpCtaNrfFz9YsHs
E9THI9tPNw4qgyvqWEqr4SEZigamr/Bm5oGzs6nFjnD+gH8dl0X+Gd0t+QiTlTS3nwMkoikoseNp
SV+6kp28PIhXa4tW2jS85uNMZmOac3yKHYxJCz0rgTYO6mwtgsHRHM3FZbaOhbeGQ4xnaTQj9xEX
5xwEC3X/dvu0Nf1+zZNJOrujtfA+tgIO/dym+MzCuTmLdr6rQcdjOpjSLuYlTDPRxwtzrahBzvY0
itHeeJQ2Hek6ljJMR6vNBlhoHqflXMxjGg8C+DNwV9Pxr8ydq10YFAr8DZZy7AhfV0aSjFs1husv
dUzHWo78f5xdx5LjuBL8IkaQhCF5JalWN9uMd3tBzOzs0IDegObrX+qderENIUJXHUDBFKpQlZV5
EZ/OcQdX3fywHm7q7n4CcpeUD27SlRW6OqtPs2djajZYjo66dOQGKKyH+kEb/OJDdO9xkQ50OVet
TB0Qw00gcLh+MAzmr+Mut30hEG7Fuorti9P/LeSH6+OaZnD53qt7cSb7HJYEiwXcCJ494wEFOJa4
ET/5ET0pN095Tk/Xv2U43ESz/Uh2Gx3zWT20XrnfOztUGMeNF8kSjKtlmUyf0OxfbsMglqqdH5Dm
gIaekyxHdUcj201psH8dVamQXBoir5kfjr34ycMFOTM3O9g8J92gLD2kpjhCh7710qvn1R/bB9L1
se/1P3vRp5EkT4C/xqM/pnnVJztgr3z7EwRDunX8JqA1ZLT/fRj6sglm0fVL5u7u+6BXCfPY7wN1
6EYpywZdhvpPfoWhEebfnwD/JG/E1CzZ1oMcDbmn/DdZ/2rYfR/e5APwicvZeHWkj2GETPmMWVCx
n+rpG+7Ol5rfJESM0TWDqToXuMTwWLIj2F4GET4raCneYB8YWrOPLeJt6LjLkuXH/uhu7nlW/cdu
s0VYbx5eDK/ZBlUoyxC32bJ9P36Sok4pG1J36Op44KNle03f0BykA/xpU20DUD5DmIytPPes/tbx
ASXhxeJi3jRxTENzkVN5tFG4jQvYIEnqOkUahtuLDCtL/cMwAz0Li9RuMPbRvmQdKFRKUZ4pLc/K
X6DEZqMDN8xAz8LuS9/7/TAtmQA7mFr/rCht08NWojWNrhnxmLv7FHZkAWtHde6P4sNcdonv2Lq3
Luf8DQPW868Lm7olBLIjA9/r+66SL0vDbjv/eu51Fl5eqrrd0P/spdRxk7xrHy8Y/5vMS8+0DiQA
KQgKzNm2dyVI0r0fSJo9Lm19d31808po5rsElVPS8Jgy0FP1wN/lzalzApsui2lbNesVXBUy8osl
G8IFSuQ0bb32vtmD++t//s04AEQgmuHynEzdzviUdQue+eFDzd4N849iAAUJOdc2ZL1piTTb7Yut
hcjstmS7i7hvoWUZV9x2fAyuRU9CC7dl/e57SzZv40mOX5vlGQSsj+WcLOrv66tkuBz0Dv2o3CLI
3JE5C3f5za/+FGXb3AXR/sKFb6N0NU1Ds18vKGsP798lUxX7PLX1F7TTPx25fNihKBfLtrXU/Uxz
ufz+yk1Goj6CQ4oZnFQRe4o8aMKy7lhfjh7vAiAnLQGmaTqX8/zqM6IHyKUaepW5yCOS5wIQ1Txu
Zx68hAsyflAvWkdg+B32z/UtMtiJLmjjknZqQyJVNs31x1ltMZCHEtRw0/fbxtesnOCBs+dVNIHr
+hsF5FV+kuvX24bWTLys91YVtFJZBapz2ixJTZzPbVRaSlumldFMPFooK9q9URkQNWc2sYctPD5V
lQ1MZRpes21RFiqqKVuzcFp+Ik7+SjYkuipSrbfd33omehaCBaSoZjRldVlXhL+2pUsOpAxvWn09
Ge1WoVN2HTTgQsGXZ3g5Fk/BVJ1Kx7+Nxx637L9tAe8siOuM7Zz1EQdKgG5x7+yJd8Gr3jYHzab9
3umRg2rmrOr7uHZ/NXhBFCD7vz664cb4T845z4lYJ2yAiJZ0BvPbPuyJdF8otdQpTR+4uI1Xd0Xr
BwqHdJwyPA2TPCpSXj4d4MsILVgN0/ia7ZZURF7g+HNWV0/DkuJFDRWBRw64+vUFMtx1ek++Yg4f
+t1dMjADJbn30JQvRB7JsaV46l7/hMHK9CRzMezRseY+POjA3gn+ovrmHS0ssa9pcM2EizBSYdC4
6ElcH4/6ee7e77Y8g8Hz69njg6I5MKwllqbgbhaAw/hl83uaXl8Vw8bqyWMKAqmRSZ9na/2nJic6
/1DHu15ansWm/66Z7Yo+DlJ3zgI+wvxX3vY5xGJWS9xlWHK9Dz+YO2i5FwinIeoH1aGP/i6+HZLf
OPrlq68MCuAhBm0jd8pASgF8W5es3nhSE7Wcd9PCXH5/NTwIEeqO13BY6NRbUhpRdhop5L2ub6rB
mnRhmZ3SseUtPPk80pPbBTHu+k+FW3/hInyCHLCN+sq0Bf6/Z+HQUQzlhllEjKtYlQAys3284zfK
dDI9a7wWImSBREJCHB9KHB7n78OmXWPaAc1i+77boLsKswqd4ewf7AtBLHd9+Q02pSeKFVE1WgWU
ylbuPR4VveN4mU0hB++OrUJu+Pd6spgGEw2HGg4FDOqnPsy/RYdryaIZDo+eCAb2tRu5h4U56vIs
J+jWos12Xuun/QjObmOjcTDN4LJ4ryyg85uuIQWiQVEIKF7wrBKRxRkajqWe8W3bYq67AuvvdoBv
t6DAphJ97w3U1SwGZnjz6Z32Ubl2wFe0a9a1nJwZEzxmbHeSfl7CB1/Vf+8s7BK1WeHvpk3R/G/N
iq0cGrFmav/mUJR6P/fs+1R7MfUtQZzp0Gq2vB+1bI72Yssle1iD4r5kzhNYwe/qG5VLmZ4D5t3e
VFEYrRmEoVC03uQUH3lCHBt8zjQFzaQ9b2asEbXKPDlC0JCc5s0Hr/+Qp1Uw3vYU0LucqYu27akM
8IipvvngEmy734AnWI6V4eDqHc4t3EI4Ohgcwh4JhzI56WXqUVsC1jS85o2F3OaiD9FIuJPCi0l+
1CDXLXtkxtmf6zef6QuaUecbJNwcQVTWNuvvQxUJiyAW0vQ29hTDDuudzrtg89Jf7iZGP8r5pXEf
2qNO3N7i9A1WpkvCeG4LDmgP3Jbt9sJmEDqCG/hAEoSffWjI3rZEmiW3+eEg91Qil+zV58Y7/moP
kZb2q8lwr+qyMI7s2OTkI4zMc9QT6yr6NFaLLcViGl17CTsi7+dhLLasxcCJaJR8oA5Q4betjWbA
pYOGInxhzzqVPwQC4eggzkDTpNeHN5ye//T9BiL3AAveMimhviK2u0gFX91jeFKeen/bJy4O45VX
QwvXyhwaztlBeDzv3kO/zum6qKThzHIDmWahWbEKJwJAESIKDtgruIricOO/5iCMh0p9vm0Wmhmj
NgsZW7UuuOSCryAtiDcxfl+W8hwcNnlVw0HS23WPPaK+03trBteWzCx67sl2W5lDb9CFot5SCJlf
AhjxuLbuB0eiXBZ4tgDJcMn9R2cjyKegLbHHjqySqgtf5EXkPbRlFw2xhd6Se9R1P/nRvGbCnz54
rXvyCXvY1+Ik2vLJ66pfatlurHjo7bnIyXrDOKPopAb2NK7kIa9ZUruTxeBMK6XZc7MRJ+p93HXV
4mbT0kI6Jv+gSGG5rg3D6x25vizzpXRLlYmW3KmqPe1D9bLyG3NOejeuqNE+oFa8osTuJjUnpwnV
ao8VdzcZmd6He0B2mTA/gi9z/lr5+wbNceN2koMN0GG4J/Q+XL8COXTd+XsGhi4QCdWnAXys5VTW
sTsuX67PwWDFuirGSFTU9Y1aspXwJ+a1TbJWxOZrTNt7+eiru9Txg9oBkxR8zdA+bgPz7/NyHOJh
oLa6h+nva77YKXcwiHKkhBqFXBO67FfPBlY3Da2F01wh27eBRSZTWPluZM9+ZJPlMlwQeuttXk7g
0BcIo0H1edr8rzUqD5InPbhZIKDFwiK9bXM16xUkV27lAabBwTgd707EX7ZWuhbjfRvvxKjectv6
cu3VjPNPUd5IxLzyxIuUnyqyrGi8XP5A+hO7PbXPvGc0FZ76dn1ebxsG1Ttxe2iWBmzxVbZBwU4q
NznW/vMQHTGXuWVybx9dqrfj8jECH0+AODic1jGJdtGjMxZqNBD5uT4H0wcuc3tlG0XUbuPoYQ5N
wR45/aCYeNknm1be24eX6kJVqhndDu3QCiEGSil98DH0iOXGMP3xyydf/fGQHaTba47cSLCe1ulC
btnchbntzjD9c82ifTYiWzohxGvDpkY209sTVQyWg2P675pNO5XgwQKJG1BDuj9qfiQr6v6xqpbk
+qYaTUKLrjvhb9uCMmmWT36SH1si+q+rfwcmarTX5+/DOozLYEnYXFm+eIkZ/wtJoHqTcFENXM4e
dmMDaV/SrlEarMdpd5VMmGqeiNgsQatpanq/8O4SNbEKU5sGEo8zikOdvEPKIQaN4X3Hioex9pN9
GVEfjiyx+Nv3JNV7iB1Q7wQyxOTQTJL4c5+uPWhgDqju0FPhn+vecqTfRE4yqmO/jtwJXFF7cLRi
iKf8+ziPsZC/wmJKqiWICz9PnNyWeTJ9TDP8jg1dJPdmzyZ8TIxlOtQziAkBNOO/2i68m51/xPbr
+nk0LeDFDl7Z6lRsfQW5nD0rgWyoyB+CC6YGp59yFFYPnEnShgD/f8D5xkHUsWGIeF0AAugOUl2Y
VbBDeuYf3/ntQpdxjOpzDsxeAyGj6AfqsBb3ZrBmHTNWdGyjxzC42dYVQZ1AhrchJxZs+5TUlIy2
AovBxHSmErEXRb4EOy68UOAhtQ4AH7rnYm1Okgff59lWUTBtlnY5eVCHEBFAqVnVQSmX/iChSDef
nN3pYSlQ0myW0/VTYTqB2iW185Xks48T2Odh3DGWrHl5N3k8PqCWLSIZ9+GjP6yWG8rgrHXMGulQ
Jxl5p6AHWScBCFgUsobV+DLdeKnrqDXuh/6qplFlR7FDk8h/nN0m5rOwrJZp+y/b9cqGeCQCVQGd
kA278xiG3/diAYFQWcSAK6brfhswjuqdw3j++3t5WSbC14QgSV8SkFNFt3E60/9A16Z2ddY9P0Bf
uYQbGHEQzPakIvt9CL0WEe87lbdV4qmOZWtrf13baEAOUa2xDCmEMj85g7CcJ9N+aPEH4fU8MDQY
glJ4vWulk6pg/ziChGCU4q4E6+t1IzHEIQH597bPu+hQe5v/73u2U7HOApFmbnvaGa4unYGPTJUk
KAYj0e22E0KCb/SCBUPbqsVzGkxch7QddB3QfoAtuNzIrJ/SvlmXWB7TXT60CQiqnryxelhIdL6+
Wob56Piztmu6MSgv86HFz3qLzsNSPW9CWvbcsBk69mw4aIvzeakHjePz0rTnkRc/rv9z09CXY/bK
vNt2dly+HCqTRf6FU/HJozbQjilk0tudqQQzcO8sqBHv89nn3uco95qY+Pv7egF1IT1Q2nK+AM2Q
Tl399bb5XHbo1XzQ6U4Hl8A85gLUiGK690qbJrJpqS6/vxoaPPnAREZYqrrx7y6isFW43V//1waj
5pq1yYK47iHwryu6pZ2cE3cLvtNuStta3Q+stHzGNAPNxYpuLNaiwwzWPfo7b8U53xfL0CYL0Jwq
OvbcnnLsNR3XJ0Kjc0Cj5yInD9cXyDS89pSHyLWYa4V/zoRMt5Gem+pLMNfp9dEN66LDy4ptEehq
hH2xcknDrXjcj5vaxhjVoWWBCBDDo4U5E6JOe6cqk9kRCapk33dlu6sNi6Njy7ZG1lvhwEWT4Dj3
RDxPnkyq0saIbohg9HZmOY67mjZkgkav/DC2H6Iq+MjFHsviNoAz1dFlUNZyA++A8xfRS7/8KeZf
lVWTxbQ4mtUG0HypgRbEBbeF6baN5w2SuqO0QQdNR0ez3BHSrtW4T/A08+ClHhSQT+uMuuRtB1Mz
WI8dUUAGjK4K9nUt3FS11GKwIW6tNx4sOpoMgmkRVOXg4BVc8UX1MBY0GKHqI091iaYj1T3TwjoR
0y5o9hvMIyhNQDmf0VL89Lh/3kF+iHfYjW8hHWM2Npx0UYsguGnBUquKmPkU8PVv17fh/5WXNxZL
B5nJBYHVMARIhs4sLaE9dUBdXa0jOkM+H+rM0MHRK+8O9KHPRyTvG/EuGr6ozvZiMewV1Zz0voi8
acJ+y9T2QmoF7esO4Hk/gb5E4tT3IRDi1ydq8EM6JK2FblGzSsyzPPxkDpwnWXpfKLlIe6Wt+HP9
I6bZXM7IKz965Gwd1TZtUHmo8SoGKDypCnGXB9spDv6pS89SRjOYpt7b7LN2cGiOVXP74n3kkXPg
2p77huOs49MqKJ9XmwIscCm3OIj4ufXbWEHQ6/oKmYbXzH72t2ae0c2YyWk4914AMsTm5Lu2Ti3T
8JqvDgbXFfPQbYB3TR9KXqJdaDyh1mj59wZ/oSvEBErkgyPh8lQzfxdgU40HMaeeFKeIH39dXyHD
QdURam2hnGEucXs1fE3bvn1ucnD1yBkcCIvzcZI3cQcwqsPUgnFcCB7syIN79aOPhukmkg9ksQUe
pmlohj1628QgKQzHV8g0HJLS8ZK1CRNQRYhuS29bq8s+vbK33NujDn33AEa5R+pNaU2fZ3c6NV68
BJ+vf8JwonTAmoIaJrpvL9uxRg9hVcXdNn4MrK93gyXraLU5apYDwnwIjwVa40nteU9V7dWn2/68
5sIrP6qksyD4zhf6eyvqrySo08BKt21aG82YOxn4S14XLjAhJHgiTv4pmJf9k+cUNl400ynS7HkI
2d6W075lXlulSxDFcnLjYYRKcvC+22wFQYNZ673JwXIICUlY9JCghY7sVSzRZBX1Mbh5LNGO4dWu
Q9PWpq+Helu3bOmaJweYhHLrYgYp+6AH4Ww3fxmcz520CRAYVk3HqpX1scy+WxxZt3ZnKPTdR4G8
b/MonsMIamLhbS5VF3ypARpffDAFInr+mncnIFNPwnvy9i/TRi3pAcPO6MIvFbTDusj7f/ZBfppF
8aGKop/jdIDZr7R0jBksUMetVbtaikFRlS09Q2WnRpLAgTq0ZeNNW3H56qsbqvWdduobFDrGxj9N
W1qsgBLMP6f9cd0/Xjdy0wQ0I885m5a6QkHTCSAtKZa7srMJ1rw5NA30GtQ8NAN1w4VkvADD8Dly
yxAEQ40z2ZgN3lweGuilpw5MZTltqZ+ppfmyU+fURvXL7o1QOICxz6NN5NAwEb3eVEp/lugBgTpj
DitDsSR8cuuis1yzptEvs3u1yc3iuTsEXYGjCaeXdQI4rirK/Hx9e9+8ZLFEmo8rw5X1YsLgdd2e
HU5iBexRM9xUDsfwl8+++u8hqUfKDupmDnijOknOYvPPwGRbluZNA8bwlyV7NfzAlpCUQUiy7Yg+
D8VnxguIdDn8KZRHeYuN4RuaAVBnLXsyDjRbC5Q6hnL/IYPyJ572z5NkXeyGtnqRaSv8f0+mKLd1
5LKn2Vgj74rGE38HweFhi41NxqA5u6osu4pHGJ7Bqy5xsXksG+XkP3e0AU76ONa06Ks/14/Vmx4J
i6Y9W1eoHJE+hG4zX4fTzJzvx1g8Vd32UuE+hL6In0x8+Ajxekve2rB2ei2HkHUagPXzUAMTgOzW
D+BAPLWlzQTffHmhxnL5/dU5K/agGMe890CP8YSmgh3UBjsT8TJ8jtx3zFYqN5xmvZQz5MeKkZmf
URm81ABfDsS5iyRKu7lNZ8L0icvvryZCgxaMvFNFsrmvnmtwA3p58BKgJFngFXB96w3XlV7FWcge
SOkXPEN//GfH40/OYDlUpk3WrL27mLoKalyzbnR/uFVMS/m4d4Plj5vWRjN0UED4EHcJ4C3q8HkQ
03kAYN5Bs6k73NSngHOkmTgPql7M7upnYuRpwI905dFfDu+zSEyWJh7TIulm7rtUjYBNZXw/1i4t
G5oXz1HeImjmfJmZpb/P9BnNwKOhnFzeET8jc3O/1vzezVkCuNj99UNkGF6vC4G/MoxYPZMMIp3V
fTX7aypyWT66EzQSb/uEZtNo5C9CGhw+rqjutK8NNMXZo+/YrgzTDDSvHea5289B6GUDaZH5AkEN
vxesT6//ecNZ1StEoypHlzslQ0/34KS1OE6IlKevx3yI91DnCH7d9pnL5F5dF62bVxTqTX4W+mGc
B3hcb9V9Tj4C5GjxrqaJaDZd1VHTQR/aB/kNYhDI4PoAfjCne/Ajm8rmZUP/k4NEBVuz62YKjtYN
ca02avROpBGPIE2EQIUXFzz/HOzAs/SHDYxhmo9m4ZNfop9qXlg2Naz4KArAV7rDCeBfnTnucC9a
4jbTpDQzXyrhinDNWSbn/b5Ve1IO+cep4P9PRMcdLz6svk2/1nSUNVvP14FVuEZIJoLwvM5jKpT4
DGj93fVDZnAYehFpXC/0RzhoWVE7/DP4w8GHrPb56/XRDWGPXkfqcHI7R8Hj+Qe86thN7HGc+Hq/
BV6YNrsPqVWI8lhciGGl9IJSQ1wqi9DxoVAdnnNwbiPj9XGxyrSbhr8culfmGG05r4Xq4L3X4SHy
6xNzot94TVq6V03DX35/NTzb69z3D4dltctPOzDj7UROgTUZbxpeM/UWj71VrHiNEZHfr6z4LcMR
PK/ep+sbbRpeM3MnmltJViyO5x93ED1JgXrPCEzv+vAGg9N5CmpW7l4BMjDwFPC7iMwv1ZF3sDqZ
NCHA+13xMG14fFz/mOEW0WtMwV6XYzc0OLRD/yTX8qGZitMC9QcpyOfbPqEZdVGwtW/20M82d/jb
BePuurnxuJFvCFK+X/+EwfT02lIOesSQuC3Njk60G7SARPePn/e/27Bbk544qMqNjQ2zbth+vdJE
HG9U/dZ5GQ+PJz4saDCd74fCkjY33FF6IaklG98AL3azYnTS6XBO8vhzfZHeLpHRQC8d+YsThGHf
etlaeadBBD+CrQWVaRWHYXGifn1XFfPzIUAsWD/uS37v8+V9U130UGfLrWV4rOk0uWsNFpq9Gz1U
ekHf1hw41e+b4ecB8PHW4YxXEA62Mk69DW7BfLVrAGog7Lh0UWf5PL3sjZNI8Y00xz0aMs4KRchh
2ZOc3ZcesRiT6RhqFwMB1fvRTYOXKbzfXfd5ieAkc5ke9Efe2YDzhuuBan5/60mzQLUIs2ICIEwV
A2+B8s0/IqwBoJ1OvY1v0nTONcePp/uM/iHXzebB/To0Qdzmy7sQ3DjXj6NpeO1aQIsEWtw8383C
UhanMg/8eFydOfHZ4d1d/4ThctNLUNj/CrlWzwXMj6SoRwFUUL9vS5nMo02p07AbevVpAPJStGL0
s8Kl+x2p9+4c0s47tbxRd0MLMJWflxvQ53lpe/YaTplOntBI2bp9iwOwg/9NRV/mDWV6hY+vH0es
3/WlM33ksqSvPLQKByC0dhzldipSVn6Z3O/BVD6KIDsABL/+DdPaXU7Gq2+Amc0ZPQ/2KY42Daom
acsfHSr2AjFH2ydO0FomYzhqenFqDA6CHspLQoqhTLG3+w7/M5K4yFcbuZDpE5rp8yinzZrj/RJV
7Xmtq7jk9alfbB3dBq9ANKMPVVsHx7DSTDDlfp0JGzOvZDYAtGl0zdKjqDkQd8NDo8/ubiRADm95
bascGO78/xSlGk8E5eAiUuVFifZDAu2AvupA8TiLOBzgbsq1zZOpgcIzdbvWUtQxHC69UiUiiDxv
fU5BnyEjoG/dPfFleCS0q+FT1bE9ujKATlFQ2OIcwyrq1SoflLykaSKYjDc/ruDeFJUtSjOcLr1C
BQ3x0Is2BLQjAgOv7+7X8LiPXGW5J98mNaaBXp7yJw+6axyvCXSy9cmsvCg5JCOfoRLdps7UB0kz
1uF7GXgczNl5lJDVg3ZXkf9VovBheRS83aCBf6HdB82yDL6I8DyD1xmTDuuZ7E0QpPkgg6RF2vXd
orYP3qJY4vubSqBLt8YBK91f1+8jg7vQqRmGwRFqEjipnKLpOvyHlcdXfyvS+rixfKML0E9+J71g
8/xsLb07EMu98+hoSZOZTp92Q7iVr4AKilgWeHSJ6SrHU7geNsUR0+jaDQEugEjkYJjLAEtwz75T
hScetrclEnWdeT5Nk+MVuH7Geg1B2bI8oj7RxNEGPOZNO6uzMpTlwIcix5OK1d07ttYnqKT+rCBb
FDQ35hZ0HfYV3Zgrg6xetqzwAopOfkq2w9ZEZ7gAdPX0Pmq9KAQiP8tV8UJG+aMmW1JHNlFw0/Ca
t5fjgsRIjVcg98hDD7oW5i8Px1qfry+/IZjwNMNWKy0hpkyDj7RNKf/cqrM68jvm3rfBjY8ynZBh
asbtmABmhmXJr13lfemK/p4trmUGhqtB52NwOFWCYnGyenfzWNZl0jpHB5CwOHW5Y7kADUamszKE
R7SNkejwipX9vVNEeczc3vKsNO2wZsCijhx5bDNqJXJ6PGhz5nP7kcvGAj4wDa8F8/NOasZGZNFl
Nd+jq/euKNxPoZX/2LAyOgsDGyZRDgrDzy6KMMOo3LRRvk3l1/DndRKGHMSWrF9Gni3B/NE79nhy
lg/ltFnCXNPwF6t4FeaW3nyE9RERYGYIXmh+1tVBSrhNs8VwNHUOhtKRAfUB3v14ccvhD2dC9Oaf
hWeDIprGv0zr1d+f3KI+iMLJcYfhPuq8VLnh+1X+ZP5NnFE0cC+7/uoLPR4Cntc7JFNr+7GaPODv
N6jP2IIn0+HRQvOWEKANqhLRf8WaLpZ506mUC5DC3LjBmusVh88F+hNQIlnFXYfkVg5RXmezOS/T
/9dMd2ds8uYe0IMJPqXuhne571qCBtPR1MxWlFPeRKFPM6gbZDDbNC/XtBxtDIJvD891+oUh4s2x
ALuQDdP2xZ9AKVOUYow7t7JVXExfuET/r46OPGg4OYeHCexDEqBZbDz81LeCSt5+RHCdY2GJQqef
+xK3Zl3eT06VzChuymU/UUHPQR/ekdL7eN1HmmaiueBWhU4V9C3P2OwCvBfmSFoP77s6tL1Q37Zj
rhMutHSoVTFWsONGVTEpphSqW1keRlkb2Qg33n7r8UizZHV0IF/IBc1CGXboWKj6UwNJqdhlvQKz
JpGpOqQXr6obP1fNYZPbM01Ns/AwgHC32lyalfP8dExr0qzhx23HJ73w7rbt0Wx82h2Ho2WUZ/Pk
n5fwvTPxB5R5bkpQcF0Me2ZyIKKsAJMZCS2++xEp+5NYSOc9hXlU2kqGhjOmwz68wR9avH8ZyAvD
B7fgd6oWvwPinK6v0dthHtc7eNeNoPfFr8NsGHv5LVJl9YPt1P2xNwIN1SBXqUnchkP47frnDLPR
QX3D7DAVKGxJGMr7AuURprpTVf++aXQd0edNogi6LUIwpqANWo0PBdnPnqSW5l3Dn9eBfG1T1O2h
Btwsh7ireBNPu5eA9+Eml8R1voi6qBdnRpEzA6w5nsp71s+xH1j+u8HcdCTfRfecriVFauVAB1Ij
75plfCI1OixsLttw7+pgvkE2eRkuQEz0dP9Oq6iIF398HKHf8S6YRhrPgY90TuU2P69vtqFUwHV4
X90PaLFqxzCjuXcXHply1u+tBNWwV6aclvE4/PT27fOy1/fXv/i2U+c61m/iggPyj5uycbtf5Uge
XUbS60ObjpZ2VVG6d/6EynNWL4u6i/K5jNlCaAqtlptImSkPtZAEtxOXfMHpLVd5As4oQd3jxFvP
ch2aFkcLS0LW9uj83y4hybi1Z1Cvjcf91jr0prCH6xi+chmai5Qty1CYfBoX78EfipMrb3uLch3D
V6liKjusODKeWwJR62SZ/Luc21ilDeanw968cOZS7JxAyWYaYr+Ud4XYf48++Kvy4zZ3p6vxFIET
oENYEMgtgGHG8x8pAkNqbVQwbLBOXTBAK42qraagGuYTtESnGYyApbjt8tOxbyzchVN5BwL+Onop
kMscVPVSrbb6i8G+dOaCiTbDsBMgogIHABLBADMtXCdMwt2mvmv6gnb+xYJUTI7oCokAhTJltP6E
AvKpdWz1EMPy65g3JWY5VOBay9ZpTI62zXCIbkq7c50Hoa/anE/5hByuM/0ZXe8zHTo0OstPsIev
pZrauFW9JW9omob2sJZNuGw7wTIVgp9YXt8XVhiuySHosDc8ercjnGWU+fPPQfrxXmZDDiH4XSXg
Ro3r7WfUP9F1trhUw47ravAl1JR79NzSbKiq37NSn8ctL+NCNRZ7NuTWuS68s3qD59GgizKnEedu
eZJswhsYFDHREI8ovTt9FQM3WKFiLf3Sco+bZqXF5YD7A3KVCw4kCwHKQPFn7iEeCcbhxhOguTqg
ZGqvODY/q/P9k1OHuM3znluaUw33LNecnM/lEBY14ZmYEIE7m1M8zuMCgRtn+41I10b1avqMZuyO
8pYGTFc8O1ZniVu6fgOn5vtwx4O2o7ll/w0f0ZFv3D0ANZ+B1Y1AbL0va+oLCcbUvyNxW8GY6+g3
NHMDwFxiGhsBOjAj5Lxs3+saTPV/Xw9rDNauI97APVXSaZU825vyvnRBlep2368PbXi46PQJUzvm
ZXR0PCNsfRSlrNI9j75LBfcqxhCNq/ltBqGzKIROG7Y9QWTQcdCrTPRll3VakjK9Po83l4h7vnZi
qSvAR1fsdSbKb5v8MPe3WALG1Y5o6cwUSsAYd2Xz3Tx9D/btgW6PkU2X+M17gnt6eaatRD+udYvx
ufrTz8f9tLqnoqost8Sb2/s/zq6kSXKUWf4imYEEWq5Sbsrq6q7eu+cim5me1oo2JLT8+uc571LD
VyRmedUBBESwRHi4o/nbK+NVkMibQbIbVlKlSyN+TN7wp998Cgk7lYXz3Lo2Lp03XQy9aKeRwOs6
KHipUBAyPAOgcRC0Tte1TBqwWd1fX9M83bp+NZC5KVu3nDaVsjpKoAJ7xrs6cR7LAmEEt25fNe/u
QU6oXFWa5ydCP0dlksmX+39usEw9PVN6G4vcqWquJbByCoBoJ2gsxmmaFO2QUS6UzPx+EVdRLu97
Fn0OgulUODamb5PxaEfMvjrIljCkxRhk0MtBXtoieM5rgdRhcBRDZ6PJNpmP5rtu6AVQNWjF9YaN
KNejysOT6C8CF8D7S2CaJ82J3aUOXR4U4upLL3bDPSV0RrCs+PVQ83qKZt0LCjbRRQEtvL34BUn3
sTtzZePXMEyPnqNBraBDwdOjUhJkCUjRjysVTYKHzxMDmbllezZYqU6XPfBWlMytxbWk5SkM1cEb
28P96TGYkZ6l8di4knZemmvogaeXfWyaf6oJ2r4CAOJHQgo+1YmyRb+70OBbm6vvtpeJOk95vlkm
xmA7eoZmc4DNaCJJ0mF3zi0j75e1OmIlHpwczYWdzltrz2UqpdKlv8G3Pp9XBpabMiPFiXVOGFfF
bAM7mcaiOXS45mThmVJpt+TXfF1OVS6+z5778f5Cm2xI8+NyBZv1v5voMITjpVrXrw0RNp15kxdo
PtxJ1fEggIHeBHTqBSkykKeccjEe+4VXD20URM/a9G62jg3tSUq98UL89eyJl079c3963h4B0Ymx
XSjL7moXNJUBOVX9BwBWCCrK3c1yGrztZ0TP2Oy8zMOCD9hGx0vnH6BcegzzY9McouwhKiyfRLeh
vTomWcdQdYNYd+r4+WXc12MGe42chx7/aP5mt6+a72ufrkQRkjK8+f28PvJou87UVs7ztvkTPUVD
x3Xe/GnH/lxuRyryp30rT4T1lve/aX01Vx69tow4mB1ThmohFATGuydfxvGbYjZNg7cdjESa/0Yi
dIAkXMW1c2QCvirQ2D2kzYOp13y38UHyNyy7uBLoBYNLnc3PTvMPuF/61gLxME2P5sD1BMmwYY/E
FYwA83LsShI3/alzLUeAwfr1pAV47Ny9cav2Gu4/xywdewjsAha+gVEmsgWPDEPQMxdTIbo26p0l
DYc6BmTlkOfFU9scwsqCJTF1cBvcKwdYpprQcoqWtAM8E+ni0fmROQ1oWh/SwvWJnr9ovXIiKq/W
tAuABCb53MflzPpTJZzcEs95O36EPjQvXiPXbeusdNPSGeLA+9YPUZwNLAYQNl5VlPpVlSjh4QJQ
Wh6xBsfWUxgULDbMzYo1HbrmeS3YcaqydytnlkeUcUSaZ0OMpnKrul9THMUxohaQnpOxiIYkdP+u
eBjXw4DEbpB6k7TcOm7vs/8pp8Qcap4O8tk2oiuUNzuWJT3qAzKnfnJfVjanw/gB/G4WpzR5jeb2
Zb4TskCMOnXbX1F03qBkBSod8C2kDvUsYzGtjub4ymFUlmRc06Z0ygQM4zQe8noEyD2wdfF2jM8n
elqjRUDUUf60pk7vPaHW+FmIy9g6fzmMJC6lh36pQNVdJXP1LhDZI7kUdHpbvFfeuvcq53k/r2nU
TBGKLJCp2So1xYAb2LJNJtPT89YQTKt5NIUtauSjJ7yxUZH0FwUBdUbDpABrMHfzA8JoB7CW3L+l
GCxPz2SXsmWrcIY1rcG/UNRtsrr7tSi/D9Gl3JfnIHIsN99/owNv2LiezGn5ysFuta5pNaK4fQHs
ODyUS3R0XXGYi28zHw7O6J9WT8RtfZXbr6wg31nW44V76fvh0Kn1eH/MRvO5HbivVnJpEA+ptwUm
CjYQYNgTxf5CGuUYQdcSOcDjOr/r3K+bxG65/rrfp8Er9DwQaQc8h3bipROn73Mw6BHp5zGZw2/3
2zccJXomCM/2SKgwwuMdDxhoEFZxNNR/Fax4zkV/vt+HyVa03aPhvQuyx35LJQ2OLf0OQHoyZTxG
ge67tQxQXGejbfk3YPWWsWibSJ65Wzv0655mtESlcQoB0BbAGlygg/G5UrT2f3rR7RYTN5LXCOUP
lVx2J6acVsMWdx1jSFaFQ7C4x6xXa9tC/XrPwr991Ur1nqx8ZH4sZO2G34M5b+uPnHeFbzEww2Lr
UVbuNjIfqDteuQuMGY1HlK2VNjliU+O376+Mt1aFz6eMjddwnP72Uc4SOyF40HxbCNRw6+SaczRZ
U/keXYJUIX7rHZowGLp4gIrEQ4gNn+j1KmDnk9xp+yj1CD0QZzipujhP/WKZfMP/68UpM+IaU0v8
KG0nPOh4/nWsu5f7DvB29YiPRv479yhHzCqwa25pn/2x9ykESZ77bTqofDpsGXuHF+ZTtJ+DrE24
v/dx6K6Wng0Ht55spEO/8yHb/RQgI9a8uOE3cBpOqoGeh43X3bCD+Npl1G15MWYbH4A89uPW/7uC
N7vONbdhaf5FkL/h03qisZBqzmYIEqT88wicSSrPkCp+4X8U72UqTs4h+nJ/lUwD0RyEd3wKO+kM
VxZ8pkhirj+EvITt5bHWNfdovbDqcwlJXM//KthTWKAycflaIN17v32D+erMGkC8VtUq1iAlK9yj
H0t6rMvIckq8iVqE/Wr3TF6KRo1lEaTt2qughtTNeGO1cSl4TxB5Yj0XcdirYf2YtVR1n5sadYvf
UBXrbxZDNuxeeqqxgB7vOjh7kK6kPwe8BydC+8Xxu9P92TOtvXZukNWBpA5xg9QP9ndT9nfbI/+3
f3Jq97HbrZ5ehL5jtpaRF6TV7n3IIey8bNNndwotm5fpAqgnF0FruEZNHpHU4zIOsvEA1oJLAVDh
zvsEbwnQBeZHDyLSK6Bi9+fMsCR6uhECbrTyAFbES21JunE51HuE7KwtomowaK69prqZSBpNznhd
3EadpQ9ePJAV/L7/74Z9UWeQWMCmsRakHyGl8mnqY0c+efXvABpLnsXdTX+v3Xn2gOZeQXDa7uy3
DAX2kYcoP33CNVOtBWiYQgIp7QYk2qw7T8PnSTwFzedgtO0lhpXVySLqqedbuYXjdc3UwQHqqyzp
8zg8VOzkE50e4pYZ3DYZjVDAVs+KR3+KoDo3U/9pWqpUAApr8TmDU+tEEQNKSpxl5gDyRmM6tF5M
K3Z7kP8xUfrlvh2Zurh9f3WpWnkwFRA2iVK3Y9tPZ1xBKUugd4a3MR+dM8pdpSXmY1qT2/dXPbXz
1HR7xcK0DIIjrlnvfER8tu7BsJvOBAEwL6fdcvO29ql0fmdUxv16YJ2t0MHwBtDJxqfa2XD8ZeN1
hlpaT7oc8lH7WQHyh1LWwxB5l6BD4Of+qpgeajoDRL6HROwS2/k29Knax+/j9jvK19+szpJgk+ma
bz9D1IhMZQfecBtEyeDzTPP5rq6dyie1vGaMHLtBQqmBHO+PyLBf6XTkCzhnwJm0hunWrnkiWnXY
Q++LV7pDTHxIN0+225bBzHRCiCJUw5gXbpTeUGlzVBwXSFjxqj7dH4ep+Zt5vLJi7mXcRyWivLZL
nYT5P0MXokTQ4oyGSdJpH+qaA/RZSHltnOHbvODZF0XHLlwBnfTGU5u1f94fhKkfzek5XVCikVXy
GpLlIzA2x9xtn8ksaSxQ4oQAkCVEarAnnZB8pCoD6mmVuEuHfpxzIOtob5ODMK3ErdNXK7H72ZwH
DVgSNueF+x8j+nHcfjw2P9rJrYbeHeahkNddfJi74w4xlOEvYCUq8hBKyCc62YOYCwi6SBmlotiP
RdMdZiYOku6Wg8OwWXmaI0f7tkeswvknm9+gKynXf/MEZPnM9l8q+3R/lkyrq53jSnYDAdkQxkDW
pB7VLWts2S0Ma6uTIbje7s50w6kEdpp3QG0lDCoYsgnO9//cYP86F8KomoCNapfXlX3at29hhoj2
uzY4tbbDyPT/t++vbHOdK29xHRql3Z4fnGm5eAGJaU0O9//fMPM6i0FAGk69eozSZYawLgAZcvYt
+9ttC3jjrarTFyBLuAdbhSNgBJlN3ic1hDI7712NNXjs37WX2C7GIgx2HqUEub2BOKnybTgewyNP
x8YJJjMopWTyuihsNwV4NFyWI8OnzpDZOAUKB4/ryzjq+YNj0TwgagvHFUMUpVtJWdq0OXkmo7RB
JgxGpEPmOgHW3mpus3QnNMnH7VCp/tAOj8FtiA6ZQ33EJrNwztKs+4ZEqA8drwy3yzyzFTGY/v/m
fa+cwHWKeRjFIq9gqjiu+XihE25OQ315yJCodoh1/sTkCv7hK9TUDrQhv/i+/Hysac19a6CmBRYX
5yOdY1SlI7DVWY5E06Rop1bZhMWyQGgHGKr53AFu7klxBLWrxSJNzXv/nfM8rMo2QnlmurjboZdB
OgwSKm0P1Yz4RKcvQOZ/pCIUGVA81TFz1kvZOCmoDC37ssGB/70Nv7KYqFRd2DRBlDY7CmSXgH/t
AUNdVnZqAuS3XS8OFrDTgIXJcs82bKT/BiNedTgO1Od9UEWpcoeEOmAXnwfLWAwbqQ6Wm1s2Vzky
WqlQfurnH8KgfWkLVEZL21Zt+HkdL7dzjtK1spRXz53yBITlBDdRa0bOYEk6UM5VfK0gSYkXyDI2
sbPhHT0X74dcPua+OlquA0arKWscNG0/PMsgfJ5Li/e+TYLoEx0lV/Mi78UQ0P+Pt05pe8oO5KX7
0b0Ds3FSH6JD9/3+RmGaJM2bRSjHud56iswoiTf2nq5/FKtlGCYD0ly5CzoVrqziaTaDlLflcVs1
3/w5TFRXW3Kgpmcm0Q5jj877IPvcTaGZQTrsokoWn4lP1vLShsrxPk99U8tjCE4Idp7mpmfnCjLQ
0RMD9/9y6QPhBOn9qXxzuDzSy9FcsYccpYBZSuR4cJCR8ul+mPKPjmfTgDH1oE0oBBrLGWFSL61n
iJ2PwafeZ989f+Zx10SWRTPF+ol28+4nAdBqgBmln5dkTMUx/Dms5zKZD/RILmGVAA50f8KMXWm3
D2QEHZ+G6IrHeE0fUMR3EEl0ZHF07g7tebDA7d52Jx7pYEHcPpD6bIDRWJL5OKX0Un+t/mqemng5
QBbhvC6JtByO/8LQ/+f2ia5u75lX+7GLp2euRIUhfYCmSvsl+iD/lEl5dBL6PmNHkcVZ7F5Cm/m/
uYOiO+2G0mcQiJZC3hIz8+/w+v95Gfl3nbqnKRmT/GTLzLy5T6Cjm0m+GhclsnS2AgdBJ90EfnXk
VF0Dt7At0c2E35q3W7+v2l8ycG7kdHTTLdmSmynUHx0Ygh/TpL/2VlO4zctb3WjbnVMyLoKhRNAZ
hI75RTR7zMg/UfeuIfJw36oNThppTupmXlRCLDRIWTl/mCd6XJboy0S8k1weQsljMbRNj/FpHTdA
zdMxUMdhDM8FtEj71navfvPtjea1HQAMNKypFkbx9uPHovwZjmHsDjzeQnCj9J+IVa/GZL2a/5eb
GGkDWRfIGmTHvF4vUGSx7C0Ge9VBhn7m7GTs+iAFxeLPqoKYi9O9KCke2+t1fGE/7lTUIxKV/Xxp
5/YqnO0d9cm574PPD5mRTo7ghmHFsgHR4D2YycFtyyae9uDisfrjFtrEWw0LoIMMO+4sRTv4YRpB
DDzzUZPl2Mq83k6H8UgHF6qVR32gbuDCjRwKL4/l8Cdgz8dshKoBWeOpSWsPiMnSxh1j8G0dWwgw
Ps1ziRcDq0DRXJVDOvoEuCvBkoYVn4HITe4vjcm2NA8HeFVtslFhemMiZTVkIIYldd3Jcq80Na95
d920cuQSbzdctD1ME/uyu1AjctRgqwIzzZTm4KKZB+64SBtGW/mxoJ83t0J2kk/Pc7aciDe9PDZP
mnvXFadOx1WWFq17LLv24MsGYPGHspO4b0X/PTLcxeN1Cx7Jqw+IatYXR2duLO5t2AF1vKBbhvUU
YCJAmFwcAk6PMvwtlidPXHmOm3hjCyUZzor/wQz2FHRDEyIYRaXiBoH/czeEEK/AOsSI4Fr2QoOX
60DBQZVhDvxXflW590fVcGAIFtlYkmKmxrWDe8hBtVqsS5Y2gqfgaL8OxWOCmpEOjPOBWqsdXnqp
S6az7MhHv+VfaMZ/3zdP0yJrXsCiqUYAGEKjEwCb4eafJ9S6dmAAmNk/kd++b1Zyut/TvxGdN64d
geYJxG/mtu7ofJWMz0nE63e+D82QcjrSDhErqP+m0wJDRrLKndZ/WLFeaidIBlZ8Yz6/ts7yT1iq
L/f/5uYfb/yMjoQqunZcgoXPVwRwsP/S6AeZ83OB20rYFGlE3a9T7R0dtR3v92fYz3QA1Frvs6DE
idJeRQevy49yGWLlPXjS6+CnkRUjLZZOQVno7GZgJatTltt2StO/3xz31bV084c8p6x3cJQsSbGD
JX9hhy0qLVNj2Ih1RoVZ5YW3Nv1N1HM+D8WPMAtewIXzHNXsTHxu2YcNLqrTKggp2gEKVVAH7kHX
2TLnm5vb3nCGHex/ME8TlEuKDW3LfASEU8T12h1GqHRknWX3Mi2Bdhx6JJDUC7f8Ggz1lB23HLp2
J6drmThBsbReLD5q6kbbDWZ3yiCp5TrpDHVvVUOLTNHYL2wAXNMaaDvAuE8u3RZwDkA55WPhAjuw
rI/dF3Rck0M5m0IyOKlYIeU+OMmw8kOIgrL77mtYYR3WtJGA+DkfFPjYMOG/GvKFZafWeQjCxCMd
wiSFGzbcn9SVbeVlA0xn8VAVkq3n+39vWFYdz+sI6FU6ssqvPe4e3cLiYCqfpsm2s5uav31/tT/U
imStD4K3a0/zOGB/5tMQR/KPx/79ZkuvGo98pQQgGyB1ydS5W0XiZixdC/HgwmrXWLLPytuaLUun
IS9e1pJ9CKoyAzexwJt1DL/eH4TB8HWYF6h2nBqR3fK6tf0J6w94og2GZbJMzWXBKVArqooSdDHO
B3/xjiFov1UuzpzatjfT+mpuy5YuXHowKV83xQ77hAw34CqE2AjWDM3rKC+6Dn3WkA4ZCCdLCPJX
FJAPIE0e29N0lFc1eW0bSvhWtnXxsgQnCvRuKanllmxYWh3cFQXb0vkD9KJnMSZL1Jx6qMI/ZDW6
ClAAaoQG7ID5dcvc58rr3ot2tJi96a9va/HKqwJ/9kCTM+dX6isvnsHidmRLZiv8NFyudBBXtbRT
D9F6Dra28LCBryisfimFYqAKVOiI/pXkV17bLvYm89E82B0cpZoRW/PSj39s7vZ5JlNCyfTn/UUw
+JcO4RKo0+JZ3mJrlp+G7ZrT325/kOyxh4MO1Sr6IQt7Z3RSCJXVsceCn/1mS2ubJkZzW55vqz8X
0kkX0h7IGsYTlcd5slG5GprXEVp957dT3hXFdd/poaITeL6bY8tsKVCDhepyPVTwci52GH+Ai3Lo
dtdus8lXmP78dhF9bfzBLspqwH22KkG22TOG4v/+y8bbx3Yc72ZKr9qnAahbyc6cNOPIV9HgNPvk
S+9wy7Zg+v3b91fNe12XL1WJSxopi3PgNO9dD0o8nTreN3hT87cFedV8nhWu0wcLAttdcIIezEu0
dmfUc9pICwwvTk/zVxQ74bwK4a9u9H2iVQyBlHQaPznr16qecfG0+K1pGNqNuZach0yx/Ao8yRHF
ZSmiuQmsyrLGhm1Bh2ZNbIBYpMwLEDgJFALJuKKoqlUgnsYb46/7K2F4GOl6PEvFcpkr2GmRfXCi
n9V+q9X8uBbXTti4wAyzpNcyzTmdR3IbhtNWCTajdMyHZJ5myyyZmr/ZwCtbQkUG9YMhgyeo7uwz
LyGIbxdOZPEEwx6h48uawcv7cqyxxkpKQKu5XMbz7kuHPXJxRpBB84WpqkJUsPT+dVz8YzV/DH15
dvvwkUcdWtc8gQAUPDbZFlzXaX2qaPCurPaXpmst5vN2ZhHtay7APTpMt4cFjq6+vg67AAqmqn6z
fY9Oinhe0uz1eG43FLs7fP2RuQEoLBzRJSwrAbSis2+ZxjcNGT+i3VF7xCcjPg/etdyiFhTNyNVy
j28Jbae/oPbXxcyFisx9p3lze0Ff2qknlqaeRhcMcbM/ndwSuZuwSifPfQJW86mOyLuc+//c7+pN
62a+fnHtomamndeA/LbxbwwR7U8wOvSXzUEu9bEeNP+BgH3eBS4mrkC49bhnfZbUrvjpD81qcSHT
GG5L9spDyT7SPFxn7+p065WubuwTecJr0bIab3oopkg7CqXIfEW9ADVaFbt0DnmqRtsObGr6NqLX
f86coG5ccFuPa/W+LNsXXBIs0/7m5o6/1ty+R338Mng7h9gCWP96d+xOrmrDhIv1IyvL0OIWpm40
/xdEjdNWgbrXBb3/HvzKxfZnGPx2eWhZXFMH+gbQhvW++PCFvgI5GSBq/gHBhT6ue7cA2Z2sLQMx
GZHm33hUDSK8SfpUaj21dL9W7Z7UqrXgCUzNay6NNYDwJzKBV0H771PLAJRYvFO1VbYAp2Ge9Kts
tkkWUm/B/uTN6YgtohF7TLfx0G/Vx4c8Wb/OSkha9TUFD7fk3RFFKO+qcj/6C/n1WPOaGzsjmUDB
RaA6tWWnnC8gpEXGAJUtjzV/m7hXvsbnBWgiH5ZKivkDGPHTnrSADbmnx5rXXLnNwAK9dCs0idSQ
xV5W5OCNpx24e1ubSxt2C11Ycm38RkH11bt6dfvc5+DVmKcH/15z46oTPRNOAdWXrvnUT9/FVjxB
FtqyFxmMXy8x8IBEgpAV1Aw6vxqOgId8HlrBDrPMbHQxNy/9n1QIQ238fxd3qz0mpAJL+SSBBGXV
fvGy0QOlYet+Xdn0wQtacak6eWOELOIqGDeQrszVQyxF6F7z7sx1nSXqMX2VWFJe8EQ47ZNysxN4
Ri1zePOCN0ao33K7nAQdXSDXRQSQ0Wr43IXg+llbeVxY9NyG3EJPY9hH9NL9bswhldKMUDcpB+cD
ir9o2qyRSqrxVmBfrQ9RBDBfv/fyeYzEMEMkr2fOacnLo0e7xzxdr6lQRc5GaLB71462F9qUf4wl
Ozfgm37I03XhyBbJl2XpJNyQN6cFSsXN4iP1aAs8Gbxcr6jYeV3WE1fedatQpI3bLq4GpJSTxVUM
vqhXVXQ+h2bU6nnXYZu+5b03nQuvCM+oebdFu02Wqp3YDq27SC4R5odWl7wID0M3FKclKmM2L5di
czvL1cA0U5rTL3W7b7QF+7vbS//YjIScZjf/8/4qm/xAc2m2qpq3KGa5IuH+xFeG59+EKj43/5bV
9WOXAr2sYg67UiiOE6+6Ydi97ku15kcnci1hXcMQ9LKKgknHb7KCgcinPu35HsuOP1MfysfWrIyp
i5sNvDpU+8VHuaSfg0l+hpQyrvTJnInv9V6dvMyGrTBYrF5dUXIn2whM9ro0wwcWbYeS+X9PkS3t
/Gagl/k6DzFVyml9z8FF2av9pJi7/hIOJTv66z69ILnnxgwUiUnQDvVR9ah4vm9fplHdjPrVzKG8
GdSUN8XgNoiWOI/EpWiqKlZFZ4GUmpZGO9KHNsBJoXDfwcYdZonbim2NQTxX/T2IqIoOLvF7ix0b
HFGvxQiWcpyR1gLfOx+DIyEVEvgjtamRmgaiufnWAl7s+/DEYHUvwxYk3hg4cb2tzz2jyvLIM3Wi
uXsx5XklPbgiyenHEBsYim3mi+zHoyCDZUsxbIx6HUbpEgGacY53apZvcRuIWEVsTHg/HgYinpax
fGzp9XKMcqFNVmd4bEydcwwF+zizIlVsO7pz/fMh89VrMpRToFrfafFylfkzuLYTZ5LvA1L8fb95
g0XpJRm9rMjcDPCOsg0Sufeg27CdrwbH00symKoAlPXQtFR77Az7qenFJ760D+XBGSgZ/uvYg98U
kwqwynnnfyKjuMo2r6Ctyj/dnxrT/2t+XU5lAFV2BTDRnv9F6vrZk87VkzZWalPz2undl0UZtNPM
oP27XZQDNtsNwKrsQbUivSiBksDNQLBykxbeACNkzwProK0VWHJRpr/X3LiscvC1LLjdbFI9bdsM
OrsqlY4tFPR280BU/3dtPSiAlL3r4plRdVfaQVu+jN6v6rG5B9T2v813QbXAnuBUBW5O5dAelmk9
lZ3tvmT6e+2wzntQFYMZF+93MZE42ub9OHvtj8ZH6e5923zbbfn/FBc4rrP6gPrh0iSrWFTRcAbx
rQ3nYGr9Nq5XR2YW1ZDH3EroFm5V9VLNHqQbMvkQPIlxnaqYh8sySncB6YDqP3nddKwbgBEeq2ZG
85rbgm4/gNp84F/duR3y2PF6DhU7VcSin6pjRUBIcH8NTKusOXA+ZTMdPChvzmXwW+TNDwq8T9/Y
Sv3ePsS4XlOwy5D3wwY1My5xPgai/Om0qkmCcayTch2957xvTo+NRHPmWoBgVgQBhKmKDkGhLvbF
ep47W8TMMFF6ZUEGjpaKDCG7VtMCSnYn7kXTxE2dPfb7emkBr9iKEx/voGEq3rPhaXDVS0ttdLUG
Z9DLCjaXgiisnfD3+cjYMXdyhrATyiV6y43IsNB6ScHuMF6IXCHgMOfeYQDL05H51fQyOxU5slZm
c+y7yrFYrWk4mm+7XdGB5QeL0QwzxNozqCDiCZ9ZWn/7doek6X93jn6DBixbYLSSsRcHJC9VSD/R
ITxtnY01zGRNun+HY7uvA9SH3ak7NzdC5AlETFZjMs2P5tVF7fZldHO7rbkJAXvBes72h8icGdcF
FkshadMRCaXWSLzvs/VFjut1bx8LmPBQ8+NpncNACfw7DofjPqiknbfTjijp/W3CsLh6+UA2gdJF
yAHRxbEvEhZFTRxm1Zdc1FAPDx8CZzKuVxKUoALMskxwUH4up2ESJ8pIOg+2UMDbKT/IKvzXQjkX
Ku9HGkKQmZ2ySJyW9iyb6muQ1+eF70mW2aDKBkPViwhonU8z4hqImkD3PJsJaFHXC61s5UKm5jVH
jjJSBVIg1qv8LO7mLq15+Q1QRGlZbYMj6MW5EK0eFrCR8avowjoZJtpcPC+qD4/ZkubFlUtXKQGF
vrpZ9n5clme2r59XlIoIl1seyyZz1TzZnXcEqxcX0tus+BOBY/x+/64BhzVZbJw7pjXQXszVUE3l
vCMwNjFEZFTVfnVwd0rD7jE4JbxBc+lq8WpP0BYi9DmYzUDMguIAkPzaLhmGAeiVDWPnKUgIhFBf
87p47cdYBFkceqXlODDYkF7I4Lth5QsCXyb1CC7vus4v4dTYUF+mn9dcmYaUbOvt3Efk9ocXqq99
SLxElg+VSzH+PxyuW1mDgwhz3y/T59Ft/ug5P983f8OZr5cxbFs1d9DMhvPm3se6U++LoL4MdX2e
oHgFrXVLfMI0/7fvry7y697TuZihCIrIHj8sQS+fXDXZqApN86/58JiPXdM60Gf3HQkdX5n0tH/H
Pdu9yPTzmv9uDSK2TYPTzMcd/tDUbhaPwIJZ6qcNu4POzarCPSiGvofrRuv7PdvjpSHfct+NgzA6
3V9k0wA035VZSefShxg0NKIQEfI+SMfGsmaYer2CoZCcsOn2wqzzYHrXk+CfqlHDofa2h2i9GfBv
/zUdSKIXuyyx/VeAMwEtFcgPs9eQw6ycyLI7GJZAL2RwITcCbSuCZ2ZbfWpEGSWFu/1VbD4ouMPq
7/uLYJqpW+evXICFYTiWVQZN61spD2V7srTZGXZrcTHTIG79vmp/CJ29L4ohuCqofStU8o1h9xL9
I6wVT6YBaD48u54aoHOIPbTL4glV+E7/J4jEj/enx2CjOqxMtnNT9IASX8Va1gmCyVmilspWF2/6
d82F2SSdkY1zgH/Pm/M6LkPiyHk6tvncvtwfgKkL7Qhuo2mPgsxh4ACtUq+a8ZoZXvLdduc1Na/5
cBd2wL71fnANAFxu5/1cjfS8+LZLnGH6dVTYTL3Vi8DZdBUjtEPjlYspjxe+qh/3Z8fUvubFS1lG
66Z6LEDjDWkesfUgw+z3/cYNpq9XM3QhyvtUiZ8PAOeJ+yz8Q5X8Rh/zRfieJYtqGoDmvrIqy6bw
cImuaAtxsfU4P4aC4ey24q8cl3o7WOkG3E3ceTp32fiRlm48B9KSEzSc8DosrBFd46xbFuAZI4Eb
337VZPkpwKgCKpCky2yhOtMaaGewX3mkbvoqvN7w3XlOnIvcoWK59V707FCbgpZpFTQ/rsopc7Ya
m+iA+gwXlLfR/FB6g+s1DW5VNWM0TtAsr6l3hCwzCK22vD2GyHRZjhmDC+s0tCxwN7UXYwCBiu2F
8erjUHfXunNO973A0LyOBxvbgYPkDrg5xfl0gIr8l8wtxNnNv95v32BIOhgsRBjBz25eVisXwoBV
e2r86Z0q919OFh2zWR3u92Max63/V/4QDrQeBwdxla3ukl6Js5zCJA9niyObmtccGZvoJoAdCq4A
jP/5f5x92XLjONPsEzGCBAmAvCWpxZLttuVeZvqG0cs0CS7gvj79n/rOufBgDCFCtwobIJYqFApZ
mW5l7VKWnlF2crn99Ro7UGlnl6Qq8sXHOZZOIF4S1oFk3l8z/HVVSoMv1S3E1TjeTVBdjg23+ms8
iqtA3pOdvWbH2k0/NSOJ3Ky7b7uqJQ8W2DjLvtz4SV6Lv/lwJNVyBBzQEPdqTFmFiIkeouRWtUKX
fLL8TwKw5CZKUoKs7O2FuL7Q/Bc+Bdj4v2dpW0RO1xZB79xOeGlN98wdv69Lvk+aHum0/NFqX/qJ
/rzdm25XKcdz123I+Q5Yk2mix3UrPy11+6mZTZQymiVXsWDVKHtZTgG/kjP/nfP809DkD1ONwnY7
ONatdx8OnapYsLkb26TuW/+U0HmX+2OUTXLv1l201X+CAdhGaqqC0EyYigYjPSWTQxpYeRtE0P9+
w50t3qT7dns9NLtLRYRBrrT1s+Ua0s/5E0kABey33e2mdV9+/f29+XVdBdyGCzV3OT+AVwsIjuzF
nkylmbrmFetuubSSitVIOwLqYDXjYcY9ZxS54ZT4mNzHoyocDOlFO1hSuPHGn6ddxz13B0HE/ms2
ink/DtZvOy+syKWtt++rZo2tpTZlYTQmSZTTe1u7Aate+Ke5EsfEKR+4LL8MpH3MtubZhb90WvEY
9GwxeDDdJlBcwOLzMgczJQddBvQEixKpB9TCmHJuOptUTD7drAHl16N/YtJrYjcBGcg4ntvBf/Tn
+rs9mh5KriHyB45MxYyBiZ8VScmQO6F4OyyHr2tP0rCx09dW2IeaBQc7offtbRVABpj9AtIAIG9W
Xux54MXJbMU+NxESaPb2/1Tq3plOkbY5S+XinzKPH0hVvHRi3C+9STZE17xytAP2aycEr1inyani
tH6DIvkDxGjj23avOdlV2Fi3bYA4NpN/Au4XtOnuS8m3X9wRO3CpG6C4ugEoto+EA5jP+OafxnEI
Z1LveTbFIi3uuwr8r+Tq3fTzaVjsduiTk2fJvzGWA3WLsMjXNiIrRGh8Zpgp3TAUO2+tnrN2wzrM
k3Wi7nzwku3IoEB430IoZk2dYko3Sfxrka1zYD+cehFhmYEF1U7EeOcYFOumXdf204KlkLQ7VrUd
O5ZzAjuBYQyaKVKRYRXIx8csqZJTsST7Yh5A4Go9cs/a3Z4iXfNXX/JupTskoyFZhMclR+QRAwUZ
B2SodO5tXgnRUb8G/cbUR2jYgdyOQ6O6s7wfi2SG2E3j8lQwmFWAFiXBI+LJK9xH39/eIIgQNpN1
IWX3c5nief7n9jxpfLgKDUMtJkCMbcZP/QhlvGkOqzQ/0GnDw3f6E9Cll9vdaFyHihCjuQVRbB9X
GumyKM1Q7ALBp8yjT8bCYV0P7r8XfLLWFALGxLtMSRBZZRDiBv7WtGcvoa+3x6DbUopRi7myN8EH
egrKGlKXX+T6SViGy7duGRSLzuW0MD6jptQDzTz4nssddYejT7I//rKchm3a3zcGxahXCULhYkG2
ut3ykwOdrxb1gyyYD7ebv7rp/57UeHf+9yKUyzBMeLNKTtNcffVK50tCkrv8hacCxcY88fMCfI/Y
qMkloD9KQA271YCh+3DzuHit+vd3e00TeNxLvAtS96EFkpc8H3bELw6FU367PTUfrrDrq/7OtaRI
E+AxLiwLIqd/rdbyMei8OO+LEBezy+1ePlwA9KK4PYSWo5w6h8AKUi9y8l6EEC5yDOGkZpr+g4Ad
pdz8SXiXeeirqPPLWFjsINstbGT/8/YIPrQyjODa9zvHjdr5rh5dz7sE/VGI51zGw2hY5Y8JjtH2
tc93bRMvgSJcZs3fNtYQAGFZF6Ky/cX3EWdUSx1ehYBXz/8BuMixqZAslFXPQ9ta3pxK/C6Q4AOE
0DUxcejW6vr7+6/pEtnWa+BdSGLFW1HEtjBlwv53x/+PIWKkijdsR4gqZtXmfuuBIQuCn0VdRq5F
wg1i9aXoo172EPtm4YiYwQWbRtYCKL8+bS00C9zmWCV1zLb8SNLncWbgRiieHZE8srpFUUUXyZRH
QfqGkpqoAJoIxS4ny28jQURMFy4MZ+D/qo0/GoTicGvLtebF7ei3NGkhmssg3DjvBykOlH23NzuD
jrEMnYaFyXKcxjQk7KXgVURBWTPILgTd0d5he9//uxvLH5johzH90fHudeL2YR7znfARW67JS7tY
O0gWv3ZuzIsnQquotrowJW8Lys1GnO9ZXUdr/ne7DTEhv6xyfNj4fHGzr6WDnBNZzkXJH5ygvcdJ
Y/GUw2DetnXZ5s67NFDiLoP+7PR1VI+TIQjWWbHi7JKeB5kULvYdJ5+3LjmuLXlc+PzaLKshqvi4
C66eAzl6SCsvkU/FQCKbxva2xah9r005xo+dBFcPAy7dNC1lVj8F9LLknwnUiAM5GvadrvGrB39n
l6L3iyrwq/qp2V6cad/1j7PpHfrj3IPLVbTw4ObJtKx1/jw3w6918JtQDllxnJzmWQYNHufARJI2
1lFW0o7TYrsLQoR+Fc/XQIx6TJtVnrcpmuwTN6lQfRinol3Fh0m2AfNX2vLs4DJFejv2Keg/IZ0e
1P2RejLOjdQtHx+gXEUTp0tbptmY9sC4H50iquUlXV8GqJUiK3f76NENRvE3jisQ4+W0P8vkKYOO
twVEplu+1qMT0hJJRpPj1+4CxcATagWQU7H780zLuG2GF2Q3jrlPPrPADWcwDrmQ7k6KFLls58vt
sX182PBAMXpvchbReKI+J5P7TSb+rmk2E6pYszIqqtidOOEzWPbP2Alh2bJ4kiySwIIu7NtQB5e7
RqBiiwljC0WysT3nCXTNm8/E9KT2scSCy1VcMUW9KTaX259bnkSASJ9XZodWAhmf1t8l6+tK+6i2
85i2ZNdW7dvI8CdUPpQi+H17bBp/qQKPK5osnDnDcE7KA8Sz1vmwvM4mYIFueRTb7wpgOEVetOce
AfupDZziNDAfGw0iMFHiZCJOMiTUb49E4zxV2PGWgVu8RpLzwitgO34NlRUN2WIwUM0m9pWoJrGd
zrVAGnRu+u4R3CrHPhh2t7/7Y411bALF+PNxXTN7yIczYzz4K13B9m7TqrL9XbG2EBEpvNWefk7L
aPWHpcmbS1AVU9FGbtnYzkvVgob80tuVBWoswxddTfO/4Q9XIcr5ukIheZvBMdQ7oVzf+tkPgzn/
NCNRki1VmC9PqOqKGpn9ut2jbqMoPmKySxzcKevPQJJ9md3gYXHsFyfgscyrh2k0PatpVlEFL4PS
N6nJ6qCbBqU+fXsAY4FhzjR2pCKWA09Smg9Je/bd+jVx2hDsvjHr2oe+vSvz43IVtbwOs2xYMjfn
HEX8qGGMLHt5tfL+5fYa6EZw/f1d8AHSzi1wRmxDaMw+N1Q++l0Wr/bwQFuTlPzHukMYguIQnEBk
mURt93k9JYdqtxyTY3DIwyJO49JwU/yYxAp9XBf/3ThQvDoIAbTmOYc83B5xwJ79PVShF05laMdd
tH6bTU92GpfDFa9gLdKtbeZ2Z07HJN6gKROCHNwKgf81vdvoulCcw7h41joUuKp5bbPf6uF5bTBz
W/r19qJrV0QJCFa3b1dnaK4r4uybPfg8HreoCUmY7agh6tcNQTFu2s3SbjvSnzP6k7h/k9QPS743
fP91Hj5wVSp4uUS5KklHnF9OENbP9Wk4TnY07+VzvW+iNO5MT9o6L63CmIGqFA4rMIoOu8qDNpH/
IM9j7O27QxBXhod5zVSprOzlVPaeNbT2eUDVBuIzsYTQ+LEeZ6s1Ebnq7ENFNHMb0nGjjxWnITs4
ezdejuvLFoHt8yqR9mAqJNcN5fr7OzMsPSCbc5J053TwvFA0yT9VgzFteBg0WLrGYakE7Ui0LyPF
Bfm73N6SLY+95JNM//H61ODSddGZytI+2AUH9g8zJb42n6eXPK6jIRxouERORMJ8h8J4Ht/ex5oL
AFPMfCoaq0wd3GZIXk9vU0PreBuheFU4v5bRKc4rWARC1Nekd/anmH3Buzr3admfy5E+O0m6W1p6
cJF8l0tz8Txx4Uh/3R6azsUwxf4ziIgJLgJ57ncoX4gkNpz9UD+UO7HPTPm1a5r3AzegYqHtrKy4
vXbtufBq7gMWQFHfMQZzCj2pSj5mLLc/kYWCOTBHKV+0oCaEhh5d6Rtv7OpBOvinxLGbb2th4eor
smZEYmmV4KCk/qXeVuFCZHHOdrfnRGMcKrDat1hHmwRTwoP8HAQFPth7zMu73nBcroKqIVvi9t6G
O7ftTuGakZgV1QPLg7+Wdvja1vZOBJaJy0E3FCVscPFMmtWO6M+cbHGTPm68AdvTz9vzdD2zP1pW
xYn0gW15GarAzy393Cc/nNwA2NZ99LW/d86p8QfWdBa2i5C7Of/aOT9q24Ro121FJSgI1n7NggHi
xqIcYlp+6gonHIDvAC9MxObnSYio8Uz8CroJUvwGkqpewp2sOadyfp4TefSW+2q0sYsUHwEKvWlq
CmxS+J3iJJLqscjA5sa89M/t1dWtguIYhgY5OtDmk4tvr3Fa/R4nvp8KE6xa07oKq568MdlcCH5f
NvJ7KKHDBrbN3JQh1pw9Kkf8PGyVA8kFdhnqz+12mJMhKtlzKj7fnhld89d70rv9GVTQ6wCLLLtU
TREO7iO3031eZ2FvJFHTzY5itr0Um1Nce7CR8CmQwfTSH65jysvoWr/+/u777bq1SkAD2IU5hyA4
k3IvEkOIpNnxKqZazGM9NeXK8M4kSNxV2edg7EzoCV3jiu12qDYSZY/vboJ1OLZAhe9bJ1/uYSEC
h6lirCWUsRuIF7DL7Mu4aO29SHFX2Ey4Bl28ouKo18pjXHK8TnqveF44tofi0OVR/7f3dlUGnY8D
iHx4eHuH6lZYsV1MlGzSHn1tDD4nHCFMlCzrfY2rcGqRDaRybcku1tbtwM0bFWDo75a75ClcrqKp
FxdS1oLi20HJHdrDBO4MD2Snc3zX1LiK8SYEjFwCychLl05+mJUARAmRrXjjCypD6KvZpyph/FAn
VrbNKbuALs0aftfkx32frtgtFY7E3kS7YKYEIjg4LnjLJSIwVONq0jwqpyYyLoIvdYF1XZHmmUVc
pRIJJrnu13aBJqC43DcM1YwdjywNcehlzr8V6wlameFkenfQWZkKnma8y4N0A8NQWUb0zT+QXf1E
nwc7sj9NO29f7IOY/r5vHMoJLGW+MXFFlsDDHZpiO9p9sE/cZn+7eXJt54PwSmXSFHOAd+kV82Qh
A7efhiw/ZMyVu2XZ2rgqXYEHVpHHZEbJ0GqBGkfY6RCtpTvHkhTeHsyJa+jl1hKKZUwiTI3cCVL2
hzaANGnjsJ+JP9uhV3rC8Mkat6OiDNIAVShcUO/CBycckYgHZ8beK8XL7RnRnLsq1jvrm6mREmtL
hQyXNQ+Z/DKSrzmeye/rQEFJEGvLJKhK4HogF8TX4gTd239mawYBcv/ldhe6TIUK7x67tSsnMbBL
Ontz5MFBp6JYfrQoggQzSlufO7xsR5IW1WHN8l+TLMeDV1XiofCav29/g8Y/qRDwPoF4fONzehn9
cVeV9aem7Qznvy5/oTKC4tXAYemY0Yv8a4i7h/FQHZY0FI/r3ttX+2S3GfaCdh6vg3sXxCS2bO1O
oKMM3Mthg56W4/Y8dOFVJVoessPtudLdj1VUuAXSdseuBb0M++TgISk6nNoHEjbRHJqq5HX7Wok8
hg73V0cCAsTzOlyLkM6PvgMcSmU4N3TrrTiqbEvKgoFQ5gJZ+IJ/TanhXq+5SxElykizFqkQG9/t
lDnI1LOHzJsuTgZkbpYHrwvJjmWf/qQe+Xl7LTTzpOK9ISwlU9kAjZUGzyuI5NK6CZfvWWqKmjQH
oIrxtuzORckN2pccqp87MPIeq17u7GWIs9EUB2p8pIr07opsBvEyFsNZnpsWaemfBTcc4B9Lcrpc
pQetS4e3XooFcUPruELoXu6tix/7sXtJjlete3IElzg3YLJ1y6GEI63L0y0VSH7beR9SVGaWacR9
qEDsby+37iz/3+/vTBwqPoXPMqyH++YdroNJYnqxm3B7XvdsX3yyq9A2xCS6sSgxidNm0s4TXEe7
6VtvRxNFmqSN2ruEU7AwioWjHAHotQ2Lni3noP/jWVFiYtPXbVrFuC3UJDB/QtM+VmHa9vnooWrI
jgLnTJw73zlUHCSVTpLlK6BBCfvL9UiUBAevNsEeNBahIiBhDbKHrjL2EQeVY7bmFupFguEphV+8
72BXAYp4m206m6ALQUCiAoXaeYka4I5Mx54mQayCEzPS2b2dMcyPh9eZa46tHUF8ftmgeTz6YUW3
8LZN6OZKsTl/IEVdTxhIX7841l+03xsxurqmlQMVNCd1mhNsJM85tfXeDp4CYYgKNNalog6dxrWA
4Ad2Ezin0NuOS+FEKwHTz+t9s6KYVwpd9pxeZ8VKv0zDCcoGoWXSz9IcniroruLA9KNqA1H+VbGP
Jmdm/bz91bqWleOz9enQ1j18jgdIzNzSp85vDfv947VkKs6OwHyCysJH1/bn5I8IwPNf7G5/ta5p
JUaGuB2kd2s07SXffEgTB81Xb/p1u+2P9wkLrj7uncNPV5YuVGILroCeiupnS6p4afZZbpjxj30l
U1F2jKdTwAbM+FgcOQjSqub3ln2eGhH65WaYet0YrvP2bgyoZSjGfnZwaDVPtIFW0xS2dJdTE0e3
bgzX3fSu/aJtytq6ojQ9SI/Es+y/Bny5cJGe++vhQi1DgK0bh3IijmWF90Hwjlya5ilpHreqipEi
TxiPbq+1bh8pNrvljhjGAe3L7jglsZufSHu4r2nlSHQJnvnBD4jTFujbBJmdR2JiNNbNimKzWw51
IWhreJfKPkLwmMxpxJJ4vXdWVMhc2lo0Ta4odybyLOxsR4bUAy4C7DV3zY2KlqND48qpQlKhhpJQ
jKgkCLu+yWI7Q57wdheaOVJhc+MIyfdCzvTSWyDaL7wujyFLlW8hany2KF3nxYRe1ewhFR7niWRY
mxmDKRwkmwNAs+oO0GiIOBgckq4DxZjxzl9CRQ/GvDrglv6n/52Of25Pkq5lxYzJwGcetBO9VMwD
l5LzmXDvmKamInLdGijWm3VtkLhpj1RJsR/d/QpHPfGzBcz67c+/fuZ/c1NMRcU5fjbS9XriSvYr
bZ6YqQhb165iumDpT/MEJXOXzTqJ+Tya6pt07Sp2W1JQDS82FlJykDHP3/zO4Gs0E62C1mY22n3T
23CT6RgnZE8R+K35l801vIVq3L2KXEsnktsum1D24m94b+q+g/XrDwSKv26rH6KoZ397PTV5G6bC
19qtLPKpzunFO6w7N64P4qnjYRtPO7lbjwEuXb9v96TZ+CrnppCOLzy7wEWuzVFCg30pnuzCEAhq
lllFsC1JJigwrcg+zdu4D7ouew6WxjWsta716+/vjl4C/VFrSnAfrcssTAUPM88QIOsmRTFXGnDp
YF7oZeqeaJGFAsSwmcGH6b5aOWgXFBM1nYdrehEMe1lt+3m97+bGuGKtGavLFuygKI+zAJRY2ksF
QpS8s6PbW+XjWxVTmTVFuko553AGc/DSOGHuPfR4Pg+KNySsS4A47+pFxajlvTuDhRwB7ZJPiAOP
KbIN4lC5v9fi0ejuNYug4tPGaWyGNkDcMHKUDtEMBUXjw+3v1+wdFZWG6sTEWSTWdyX9K0pFwRZN
fhbM9Oiqa/7q+N5t+hJyjIF7feVgyTPZKETcdl0tDXP/cQaRqSSbKOn3ZODOcPcltR+7qypxS5Nu
509p9txlWQ4mpYJHFW+2c59awdvtKdM4bRWbxrolcOZ0RKVTcZL5p36SUdrGGere7mtfMWd7gNZZ
5/W4A+TBcOn9rN6D1fgCTNxwLNjYxbe70S2NYtmsGqrUmltcq7Mv8EaLi3rL7q7XcKaSb0q6JhRc
t9iw0xjmaRlaY73LBkPrugVQjuPRqkrUNVRYAGB/p+JxAbYtZ/t0KwwroLE3FXG2JYXA9NTeJU+e
Svd7dx80ianQMKtiJShTGky5F3FgGfP1lElDPlWznCouzMXjFmIJtD01T2n9wwmeM5PSmWa+qWLE
RBSWA2+N9GYXs/Uvz/5DnMhB3eddG5FeR/TOR/TeImerwEZMqnNWP9TksTU9KeoW8vr7u6Yl8Tpe
rxvS5V5S/hiZ378gQ28S5NVEVyq35jbYKW7O6zVP8opqZUjnhqn3i9b7zjfhVHVTrxhp11fQ8uzR
RQW44uCjuuY5cR+n+/j83f+IMZeE1HW+wFDngcXMa6FslmThSodjnab3hSeqCPOStDZzakTPqG+4
BGm2cya6hqVTmsxVs/VVNFjVk4QEy4IoOviBAirhor41/3p7c2p2kAoGq1o83kIw17vQ7Znazi5j
ZHe7ZU18orJrbsm4VC0fsDdlAHzEiTa7aQPrRwudvylyTOQJuslRjHejMi9YgNMkyx9HaGou38v7
nnCAlv23dQVuhmgTyhkXvC8vVeQOf8CG4vSGmi+NdalgsFLMVprX12M2eUnES8PcPbc/O6hNAh1p
fHsNdJOjHLWCECebC5hXMTwm00Mpf3so876vbcV0CbCtfmOjbbrsC7JvrT0zpah09y0VDUZQ4iuK
EX6tQwLm4VraATyD3+2WKAmBej06Teh+vm8YymEb+OtUAdnmXdq0iolcn2AOkQuJutvNa+xLhYM5
TeIOtYvmgzES02vV3RekqTiweQn6gnLsnnI4rdaB7jiL6H27RgWBDYVcCJ6XENTWz46z2+RLNxuu
oJoN+R/wV16WFRkR0kJOtFpBY30ecoMb1mARmEqhmYrZXbMaU22RSGLT5Pv00NHQ3tOoALbi9nrq
BnBd53cn7gA6bq8o4C9beq7JHuwFxFRxqjkLVeJMYbUCKpKYG1HnoZXtyurBan6NplhB9+WKvfK+
F5wJND/3l3J8zusXt74vNlM5M9OB2AWhaFpa+wCwwfxYmUBHOleg4rzyZOyqScIVeN//35t9Fk9h
eZ5/WYcrYmY1ZC80z+lMhU+NHTJ2bYeFTf5JnpoHb1cfuvPahF0TVQ/uTh7859pUX6RZaZUusxOo
ZPcTGG8vvnFUHjRuCGyav1xu71HtWK5HzrtNOs6t9MYK6+E9sVcS9aF7Lp6Sx/bXFlmH7pB+2gxY
KW1PyumLs7fr26sb8p74WwOjS3dIkg3RdLL3ddwcvGcwjBhGdT20PsiqquAppPyvcRaO4xkFmDgT
zrjRJUcWAtB3PRJekn8MHWksRRVWrt3KRjIeHflfxi70TldXQqzwl/dWPYjfKUrNZEQMGUzdVlBO
6Lxj4H+1MIG8fmp7UKcH8YIUCzOcbhogGFO5M3NGi7xrsRUcBzAwvBbu06f1d/W47YZDGnNDNx/G
Ml6glkkVjT0F+SLmE/Itp6Sxn6tcfEtH/rAM7IkXxf72yny4MF6g3lsLUlcyJ/Nwmp2/hfXHWr7P
k2HRdU0rD7dLYPe9Q5bh5JV/SJaDwSINfYju3f7wD1cZH64YJE36hqb2MEA362kjO+iNhBk5rHV3
Z/uKGS5LuWYr9eZT24F+ae6BDHdCXoCC02Douum5/v7OoxT+1NdN6WHmqywcgS4b+p+rf2fjyplK
aM8qAFCGk83nl9wCnWxFP8/cN+wazeZUr7GNI5u8LCZszuxbExzmrN1lwbdkONsogrxvfcm/p8dx
XbFtFeDaCWjKLKeNmrn5hdTywQYhpKEP3RIo6WTSciI7vxtOA/lnFEVolX+21pRq1DWuRMHrVFhd
463DqXeDYyGm07iRg+vLw+35+TCTiWz69fd32yf1GpdMchpPIGh/akb7lI/Wj6DMLkk6PaNmZT9A
zAws8cfb3WlGo15qPdQu1C6YWk5uRZ/ZtoKCnD5bfDI0rxuNYs25sEgz2Gw41asMBU6GHMXI4nMA
lycQa9KHzPS+pRuIYtcpqRdCeTJAwpccZ2LtRocca/DE3J4njWWoF9xa2GsJaNZ8quQLgYBWWXyu
Zhm1wYNn0r/QeD71lis2gOjZ3GMpONu3G0K3hv5M6JcqrV7uG4RygpZA9o31dl0N+D5SvqwVxFjb
UE5xxwzxrW4Qinmz2ZFiEf5wysY+OM4sAOR161D3Z7EWZSapY4AM65ZbMfHGWsGFmq4LaJTrr2xw
vtpJeuSjic1INwzFyMEFhZPJCnDGyRebnK/4JNd5qIq/bi+E5uvVq65b5ytPKwuHnGN/pr38i6fD
31Xifbvd/PU0+E/45wXqjReVPKnb+M168q6pKqjszWwwuNbrIf9R04pBp+kocLrJ8eQXx46PYZ33
O26/uks8Nsu1dH1/ewi6GbouzDs3aDtJHWxjO0MhzXua+BbJFppO4Fo1JBs0C6zegLdmqJbGH8eT
M/B4hqLlZHEZdj59CLb56+0x6OZKOawT2v3/wxrZ7JKy0OkO7fS61V+z5k+T/nO7E91aKzYtcVMN
ZgQ1p9oZLgltvw49Nfg83Rwptrwl4A73CKKBxeo+tQHf0W7cUz/97JUm6TGNW1Wvw6W1sopSezyx
4UfuxsyekTv/ASkJCZmh2xOk20mKKSdg2BkhKDecRnd+dMGwOPjLgwxMuVtN8+plOMnbGeTD6wjd
iDVkNNvXZV2GCYTk71sF9QZc1y0ZErKNp3x2YrrtIQa+8+XfbWnwRZoNpNYR0QA4q6wcxtMV+8Rb
8TwXlcFJ65pWjNiV1roSWS4ne0vjARz3LVBit1dVY1vqDZeVtmONrlhOnE54TpxDmh1KAv4f9/cw
8tA3JVV0Q7j+/s4PFaVMAxcaBNAOnHBHmD/5ZHq4PQTN3lcLgsptst3AL0YIgnXYMdDzjYM8OLBW
fmJ2tyvrwHAm67aoYsd2voqF9Rl2UDuDohQqCsR5XmVr2KC6KVKOYpDZTFsgc0Ss1DqkXvVEfd8w
RR/fyb1ArQxKuL9lCIkQE63Y/MMMwkK+z2eUU2cCpcLFGgIGKGPoW4dLAEFBCMKthBjOCM0eU8uE
uASwmpT5crK6fLcWO6vlIW++BcELT19F5hi2smb+1GqhrUQKv2ECWywZH1m2PiaJqfRTs/JqjdDc
ko1NFFZigaqWdwvIT9jZ5aa7iq55xb69BgXbAaSoTzIp4pbau37iMbA2920sVQ5isgY/AK01JqbL
9nig2bMqi2/bnu7LFbPOeMbJAjqvE8Lhx9r+Pq7kxXEMHlXXuPtvn7FsSw1AMma9WsW5HKoYd95P
MrjTJak1QOmSBqudYFpQWr2fQEYxWoHhgqD7csWUad1PAuS048n1um+TW4bV5H8fhG0wZ13zylFs
1RkRrIVB8Ykcksw92A7qjBMTwkhjSGr9T9/ZvAIYGXT2FZ9CSPB0ZxcDuu/j1ZpkWFIq86G7hir5
SQzIKtj+vltN6n6auVEri+oyYeBnq5ZTOoufbuefQZwcBsI2cc9qgjm1smges7bHPpzQfn6wLLpz
3e4A3ZuoMT5j64Zw/f3dWYkCl3GbvHY9baI4B051EKk4TaCzvG2zuuVVbBaq4ZC2sVYkp6DM1eEN
mAQGFJHuwxWDtTvoo4kZSRCQpCK+AnNPUB4qzxSBfkzH6wW2cgBbqH8gc5tCCAHUwlvFfrTO8rno
/cc2c8+y93ZOkMW+A0r0Yvp2e7I0wYVabeRz2QLti7jFq7+O9cUWadxb37f6klVrfLsL3awp1gy5
NHgKG12AQAVSyuXTUv1aUT5yu/WP96uvVh6hzM5JPU6HE+fTrqLlozUFUVCn+0L6X2538fEAfJXk
O8iWBjQVGECfTruA8yjp5XkuPUPYpRvBdWnemYNcKnArgG/kxBzyBERW2EFxoM7WHdj/DKHDxxGK
r9YhdT5v/D7ASbPIv4nzY+lPnS9BggFwa1NG0qGGfj42PV9l996milTCRhi2rgBdsKRLDwFBfejt
ddBNlGLYKVIhoLzEPXNoAuDerT2eyt6CyQttCBzd7kK31IqFd5mL1HmKLgT4NYvZ/lSWv7vZRNmq
MXA/UAw8rwOwHv4vzsq3B3fjx5K2D7UDkdBOiLBu+7emJ5FIy52b8F+3h6SbNeWsHujqV16Oey2o
LMCH58XNMh867r8wuRk8rq4LxcLbkoopc8h82lDsgHMVr8sRGCqDwvQYoNlXapVSueH9FRpKqLSs
tghTE/H0vlsJsAb/tj6798BIaSPFxkiyAAQG5j/IfN374YptJ1a5QIcGkYydJFHvkf2V3eb2uurm
5LoY79zGFV1Zg/liPK119ZCJ7ThOphJUjRX419/fNc0nDwBcfPqpbud9x8aICWtXlybO0Y/PHKA7
/t08m4vU8xtMythZeB35vLlHm28HF/TckhhmR9eHYsgS9NjVPLbjCY+1kTd3T2zNX5dZhqAdf3E9
U4yt60YxaLHIelgQz5wyaJmk7JvLn30AZPwmZqaHYN1iKPbrDz6UIYtgPAULFOvBYDsm/Knmd4H9
PN9XbHdYeWnVk2CX61oDi3PyVzeeaxOESPP1arlSIzk0Ei2Qay3JYP0fc1+2HDeyZPkrbfWO6liB
wFjfNhsAmUmmuLMkSnqBURKFfQsE1q+fk6qa2yTITIz4NGb34ZZIpmdsHuHux8/ZpUlU4AkgsxvR
6LXE15HgXy1blsCER0AODjwL5BF9PlV+M91z5Jwt+0M4fOkdEUzhY1E75y2oNQUxt6cP4K/4/nWO
Wy1bmCZdWUKZQcfYVDfgRTcxWEOzaz5bvq4vWX/nxHdlfTuKjxpUCQ2HRnb6XYvPatgTmXkVbbdx
/mnlyxw29ltfZuEOQtMVnUkFgOKB2AsfQgE+GO/3wNHv8k20tVYeK0e8zrLhKcnrxO3bxr1zomkz
h8lF7qydpWMfvXALVgnxKyvmCtKaNrsUNdnH0cPp2TlyTJfM3EMXmWhKy+qrI783cPN2+dc8n03W
B+hgrTx9jm30hScoIJvmWGlRfe2q70XkuU3uZWswtmNff+ECNIvGbuYpiNKgmmTas1F0PiQ0PNpd
yHT0T8/RsQEsHAHtw2FivOB3ILAc8wSYh9siXgHmHvnsZcvTlGWilzEX+05lP9Oo/xGCGj8q11rg
j3384g4vhJW0gy7kPhHD7TyjxW80d2Oyxix97OMPy/LsOjR8IqoXudxneooD6DCd4WXbbYxT3Z2e
+sMZfePsLjm4hz4Oa8UtsXczvS9L6Q0kupfNU1SYlcU9ZuEwtGdDGEBbPCC5Do3nKPZZ1ANVNH80
ceT1tPp5ehDHZmlxfKOwzuJeRA5Q6ej6ZUPxPYoAJ4zXMvnHPn9xo48W5C9wkCEpm0elVwEmWlUE
BNl8ZYqOff7iANd4PqWtsew9TQvXKzq39qsqdg76MWvkyMduqmWTE3LUM+c5ZchUTj6rbw4iHVHy
tXbMLQSMNpTeEvat6rqtUHSnwKZ3emmOxR2vwGRiTKyxG929U5QfLIhUlSL3pwPlKIV+sUr9OTuI
Z6ceG7+dNnlkNpe4stpYqJOGWC2aFX7XRLvWglhOvPaEPLKfl21R8zy2iUyFvY9twDzbavwCrsrE
L0Et6NEMlE3vG8Xi5HdGdoZOOtyHA71m0KOjU3ItxDvfXssuKcsds3po8fFgct+DJOEizroHtzJ/
nf72Ry7UZZeUlOWcNcmg9nk21140yzDAkVmjaDr26Yvz3pQlS5psUntbtN126M1DFOn47PRXP7Z9
lod9SAlx2EEedJQbMBNv4q7Y6PB9xVglF2c9TIibIC5xwLPYF5dx2t1Og+XsnUiuXHhHEi5Lsmyp
Ujc3s+3sY9M+VnUba88MUBr2Xdu2LieiWRlIZoeFB+boFZvH5mxxgVt1wnOiJBTDw2gn278Q1J4n
81rnmvv2HbXEm1mNNTYDFuVHj3dsWTe+5NE2pJbfVcWWgb9uGIO0q9+VaVVLuFkFp0sjXSPgIS1E
4s4BZvTzlG7ftbuWfVR4tOvWdvHpsmkup+axHcFTJ94H/FPi4LOe3bWya50xdF0ISrv95SQSQEdL
N2hp9+n0tz/i+5YQsyh0i8IcPj9vq/2M/vrcGTaihFhkTlYK8ke20hJiBrA7cbsUotWVUm0PbI1B
H7wKHbffx20K1eHTIzlySsTilFtFOfZIabt7VyDpXUv6xF1abVOIgIUqfHC6/IHEnASnrR0b1OLQ
d1Vm8jSqLAAxq52w1JmZovPQkiuJ6GMfv3ikVzop5ERja2+3zVmvzSYx5jyr6t3pb39s1RenOxdF
A+283N3Pkj3pjEAJfYw9YKyv2n54n9ddws1aJDEqmabunqCuwUzqtS69j3HtnR7CkRlaws2GhPEk
1QUa/jAzNTfBIO2buetXZuhwKb/xil72WOWZkIlxsJtqnm9n6dw1bv6NptnOKZpr4/C1NPSRi2/Z
cGV1pBksqyVIRuZXvOs/k0i/c4YOM/fMdYyow8+lqul+MCoo6bfUivw6uT89/UdO25JuW/aWtFrT
0b0jxOWU7PO53c+x7WVZ7WdDeCgHvO+kLduuXJIqQ3rIe/Yy37qm39TghwyTNa6hI1fRknJ7YHqs
DFhywZbcbTQpzgyr/RRB9zC5QQW0bR79hItciQuOLffiXHc2K8ckIgS7luwzp/0r6Z13lYrVshGL
hVPa1ESxvehj6yqZyLhvQVMWOFP9LsoGoZawM4NiTBTLw46qtJ+Si6bi/rQ2NUcO9BJyZim0BpKi
mve6dQLWhF6swivTDZt3bdgl4qyV3C1idJLuEX776Zz5rvOVTJEvoyywy6/V9P20nWPDWFzYeZdl
rKkjvh+I5ewi2zFtIDOrRTjEwmhN2PGYlcO/PzvbakLPqp7yeW/aeFNayQZUekE95Ctn7sj9sOyw
ArkRpR2FVyrFHECf1o/b6LyV4O231i7QY2HkEomWuKCuGSkO3qxmP0eeO4GWnu43qVZB2KNlLPxI
0ODD5jWFxmNztriyR1SLXZqPaG7gzq6h1sZVw8bqi+37Fn5xtAdSmNSxw3mfROEm69mFO0Wbyk42
pz/+2JIsrmzWOdYYFjXbQ1UPXIYf0oR6gJ4EebyGsj7im5bIM6tKulnPhu6VmfSuj+1vHJy2K5fR
kft0iTcra7dSWlV032ZwreWEtOy9jgZvCl0fd9SKe31bdQB5jYP5Z+cicsJoUJOm+xJKAWUqz4Vq
L0P3Ps0Gj9uJN0SjZ8afLSVnKHf5Bgy3NA03WjZezgZvrH6Ukm8BidloG0TKzlXchyvf7Vi+Zslv
HYJZtwmnkO4Zs3Zzn29NXnpqVF4WJT7oJIMEgPakqH0xOufdJPxaxivPySO39RLURl0LpLV2SffW
UAWivy4hVnZIKvf9Y91sZbfWOHtsCx3+/dn0z+XsNHYysT0LiT830QacOO9zSb/6j599dJUDEw6i
H75P+gxqeWqS23HosoCY0vEMHaqVjXrESyyBbj2xc1A3cbbvmPVXHna+TOttM7rv8xK/muOfDQOZ
UrR1dJoBjZaKPcXyX+lhFH5m0neRSuAMLDxFRJwEjCcS7wuW/HCSdIMyNAplVraykY94oiXiLUw7
KIeOWORBo3c5fUiqTS9Cf4Z472lXd2QJlqC3BHzItesqvu/6VG+rOmYbvDVtD1C4tc6qY2NY+Ilp
SLtk7mq+18Vofc0leooDMWkwt9BWlYk3hqR5Oj2at8+e4y7uhUq0dhOGmcCjKdpQMM2DPPMSTH9A
X7Nux6rJNw1fgwgcm7rDeJ9tL5PyqbTmhu/TMBE+KF6SrXSY8Y1VVJvT4zlyxsnB9DMTTBjkheJS
7KdEmwtpzS7zBBUiXFn9Y0uz8CFjV1pdZkm+H6Ok9JNu2pRNfgfw2gWYBtL3eZMlp7fTh3kddhbm
iUvcCD2/m7Nq9No+3bSq+ev0TB2585YIvHhMzdQVM9sX7bcs+166QLfeMn7G9fsARku8HQhpGVpW
crFPxnovXRt49CKufE27lWk6tp0WrsTp4hQZIhioWDH4CiVoJyJjADnt7ekpOizq6zDbWQLuROxk
CeS+6L4PWeqjOcqcz1Zp3vX1nSXWru+d1CkZ2rfAorSNQn0bRcNGR+NKjvTt9XWWhN95KqYqLW22
V1Z2M07zBlXbTUlAA+ggKYQa1rfTk/T2KjhLwB3tjUH6MuF7qdkuFzxoJ/XVzde69t8+cM4SZyfy
eIyLJuPIvUdtoLLslhV56ct2sreVpuadS33YAs/8BlcFr50qsvcFodc5H78M6Vo669gE8ZcfPdhz
TaAjjxvJbj7XBcoTtflM22TFIx3bpOzlx6eWFGPaOnyfd3niozut8geO5+Gv1f3P7+P/ip6qm793
e/vf/4X//l7Vk04ipOtf/ud/X9dP5b3RT0/m8rH+r8Of/vtXF795mXzXVVv9NMvfevFH+Px/7AeP
5vHFf2xKk5jptnvS091T2+XmlwF808Nv/r/+8D+efn3KX1P99K8/vlddiVLj3VOUVOUf//zo/Me/
/sBy/OfzT//nR1ePBf7qf/+M4scyac3j8m+eHlvzrz8c8SdwdFziBiGCufYBUzc8HX5ikz8ldcAu
S13k9G1+yBiUaCKOYVH9KVxKJMo6hFGhDjnnFv0P+BFz/4RwO8NnUnyqC+3RP/7vd3uxRv+zZv9R
dsVNlZSm/dcf8lee8X88l+0qNHhLRVzqcMocumSR7eqItNKyws1IaVz6PC1E5+UVOMQ3MbJkSbMB
3GIe8l08DCSZv9esRX+AF1ZUhd8L6aAyzJqmrv9KuyrPv4AcOZ4w6zMwiXlZEOJpPYa2N9XuAKxG
BJ5j31RObgYwfoI4z7Ncqxp/uiq1IQrYhzK+cblEpFMiw06+gtlKQimThE2F3yxpsQkh21B6OS8p
bnBAjtrrAkAtjxT0p9uhqF/BoICWo9vqj4DgxtZ5rB1oDTpNUc4bR5sQPJ0psqBBOI2568F9VzUk
VfTs7stJzDOCC/TqPvARefjHmiRxEnlzGXXjpeYGr9K6YHD1uY5IczUwYJdubN0izYN0SVXf5sjT
TKAmrgb8/yKe430d06QIFFeD3uYWxCE2uQxB6ZkQ1UabUup28sBqCbBWGhXDrohFLQNOM61uoUcO
FPQQx5GfCxJbSPTEUfYltavQ7Kp+tIqnGc2ZyUWIR1pybUO7cQ4mZxijrYJWoX3d42/T+17FsgsU
ZjTbxp1djF7cJ/RHA04i9IfR3iXbPMqRKkwciEXvxnTWj5W2Y3FbEaA/LwgwZWRfmdJ05zkhiPZs
Q0r0uSAj0WNKB7ycS0Te/UZjwn8OVhuGkC+sKxvpj4TZX+OpHeeg7WJuai9pZzZDtbKnzabHxosD
rHfJwWsgbfIh0sloPLxspiiAnmlZXE9TaQwymQNpz5yssaF2NGToCrYEdIO+ZXJCicmPJHf0GTDG
QHZ4YKISfcAbYIofqeQohedp1goQHLDqY1aaLNrlekB2SI+Gjb5txfRO2S7tPdZg7vyk6cLct5uZ
2X6SsyTe4FUKQkHMUW17M+YXPJ7jlDUe7W0ib8GanpONm4gaNfey77c1EU6fe0D11dpP7DB8aOUw
2Ztqrspyo5147naYOv0VWzLOzuypoh9snWh056HURO7cMmur28KQKYRyuyvouc4QKG0Lw2O9C3vi
dEETktC+JG5YtduIDWnsox01qW/qUhCgzXXc14Goowz/Ptb6JslB/B+00o1r8InrDOxTzTzd9y30
Cz+oWuPcyHwW1q6WNdpn4P7H5DySE7lgwrVSn5WN+Qv95bPtWVaeNUHT5Ep9wEKR7Cc6Mu502rHQ
m9FVXQSyG8LMA5OODndJCBfotV3PxJcRiomuh0xprPeE5YjlDxFxvQNqtEMyQxEwO1ESl9FfEaCY
T/Mw9MlHYbuc5h7ImRwcRJ2Nvd+gUZhtC4KGNCirAmqGB3w5hFcka9rYz/Qsek8iUd1c51r1w2au
qWi3XPGQbk2btNmVmqfO+PasaObPg3a/1nlbpl7etCr08tKQcVeEDus3LeZ5/kCMPYAXGSwvJaQg
eZdtHKeqeJC1pbySAkJcno4HBrF0SOR2kLS2ujTQEs49APkMuhgm264dD056KHyrA7uv39ZRFKH3
uR+UP8FnHvqTM/x+EYVQ8mL15IgPEFeY6sskm9pqg4gymu+Mq1r9UOs52ci26YqrNIuGb71Fko90
SgcD0Qo0gHh6FM552VjOd1GL8oed19EP1tL6e5PKxgky+HB3A1QBcm9N3KlmK/qxnS6YFmWzwU0V
pb4zZM0XnlJGQD+ik/xC2yUmV4xhGHmsQgFxhxI7ZG25aqXyRd0lYJRPqP7aQJ9GeZNTiHynWNGV
/jDQFhF8PtrRJfru6+gOvFSzuevirrroXT4OPlF07C8hbWvwWQP4sbxwUK0JQNMY9/cQdTVFheyX
O6DgPuXsQBcbR3Zzzt1osH0CQDOe33Bo/U8+WnM0+lFip0jTTa0e7Ps0jBS76iUt6HaKyizOvLEr
BAAHpaH0zJiUDNcNNm922w3cUWfa1S5DBzZvzaYGpJ8Fo0iS+S7WAw89DhaKaAuYHWoUMs9oeAb+
1MFNPKssTBiU9oFnHN3zVokVzqzCPU913gxwhmUNZSqEPTgFcz98nmU7FnvA3WZzXbRxBmrOegjS
gaGR3026inqQaxVBOtnG4KrIITjaTg20v3iZQceD667I0bNXJREIxHg3eWnTSQoeFOZYfhkV0NVp
bZqCqymGlMaOQJbb9QUpY5RVLDk7QZtLUBbhtqb21xFQVrFBLF8OQVEZ+hGArKHyKjQ/FTtRlmO0
492g+w8Sh625KCI6xOdtUmrtt50Wn8Iiqr6Nk6MaqAd1A6Tuklbrb309WLGXJ6RgvhXr2vF7IxXw
ZKyoko3O05hfpiFIkvcST16u/dJKM/qtCmkBX+NGWbRtOcGnwLnUna48FLgqqBegHxua7lkSJnor
RaGrnRzMKLyBmQmNeimdVSBDI8Jt10zdw1jXGqyQSeP6YLUHf5hf4kput7Xd9iRwktyN/ckh/edh
EGnu4zmQh3eGpjjaScEidj11Qnd+lTg5GuZjadtnI9iS2qtIxNMcWMk0R5e5dp3svKwykj8lCPvT
M5VP1RSglmmLay6SqfIaOtjDOSEdmJC62LKiS5vRyb3mSaR0YLkp0/tm7kLzkM8Vb/Z1N1phjmVo
2uqszCISB4yLBuweInOqz2MZTvGVw1Nhzhi16HTfRdzCZjMtanRB7RKutKdMMruZn1e2NJFnSNw3
X0ykGmyZgvS2uR/dFKp7VWu11naieY56D9LaYXyfgIOVovza4KscmkN6CMu4g3uWNvwvaKe2+tzk
KkvPG7Th4V50y3puNiVDlzNuFKJ0e4tiCJj0WEewY2fdZfKyb+sBSTc7Zu6nxCUTlARVVFqeNczt
naNid76GNBforpSmBTiQCLIzuE6dSZbbqbSpe922ozHQZresEthcyu1dlbgYTA6GOsht57Pm8cYS
rIkgaZcZ95qarInPS1tD/CxpRGydtV2Uy7MmxkeflxJ9qt/BUtBUPe5ODiVQVGsTcVZXc9ehCtLI
6kqCor7wUxRK8rM+VR2ISXjktJtSTSloY9GJSgPXzhUMgIT0obLbNt1gX5Xqsm1DAtXStAz1Foew
6q5c9CKrncDnTn7RDIUKyCEX8lAQuJ/zmYVpvqucgqb3VSU5FJSaPK6bH46LcT6QuR1aMNc6Eygb
5mKU44UCFYKDVCxwhrVXD6pRfgn6gnE/yKjtgihPeNwGY167xZXF8766RlcLno4B8B8gxgq4XWb6
rqO6S7dQkR/cw41bjPQ8zDo5guSl6ov8YwLaXF7clWidmC4rq4igo24XXXxLctcYcHPGQOK4M27+
HXp7WId9M2rtfuCQzu6bT1pa8Vj8jG0yWynqS3Zjh48MbyDwufOZFmyrTFs/jDGAen7XhWPxdyLl
t2LUo5Hni2j1ZCT7/2GMilfYqSj101P5NHdP+ePzuPbX3/wdpVrS/VMRkMag39h1KaOHrPjfYarl
8D9xLUhHKekIRtWhzeGfOJXKP6E7wgg0KLAJHUSq/45TyZ+2cLjrujiOQnFXoBPldwLVFwk2PP3B
f8HRTiokQlXuuIvsCy7rnnWmlyh5VcUDvLi5gIzy8MNx4jVWt5fpMJiymbQFdyBIpBhzf3GRPkv0
QMGVyCoOlV/M+eQ7Rv8w+Xg1yeKyEdmBpt6sIB5e5mV+GbSljfwb4nzB3WWXOZTeyiIMoTsdjyb8
bGVRlHl536+JJL02A9dBHILDCa5xe0l6PUmEuxE6RH2Q0yZeOk73cVOsoVxeJuEgSuE4iHCxW4Tt
cKQoDimu55NHbJCbppXtu7rx5rQJ3KryO/uTPf1WMvG1ocMXeWYIotwjUKpa+FS2XtE+Djnx7GmN
DPat4QiGjikiqY0YfTEcpx5t20Ar3Of2hLf1AxVfVQuO09/jNPt7NMrhODAEz2vXXmQA+5oOHdyx
8IUFnZpgyNXwpYGwQ7exLD2v4Eh/kbL+T87nb2suk8xRkPVB7mlR0sEDMlEOyaNAfWTS0xfhx6/z
VmzSbebHP+ufzgYIkyuz2bBt6oEn2l8rr74sJR3sKylsQomNoA0pscVokVmEnEzhcARBvLmNanlV
F2Q3cuKPjUA9ycpaD4QgX555vH9yX89zXcv9f7AKiQGO9BlU+8irXH3rAHXSjNzXvNyEs3XDzLxi
4mUC9++BwREym0psfbEskWdhZg91z7mfloneTNBM0nWInHrf3pwey1uGbEUIgVPkki2Z2Hq8slDm
KyRSNlyfO20Iep+8k+Y+jsti5aS9PgPASSskLgkXFL2Di93Cmr5tRZcJH5ri7XUn0b6XTE58Y810
8ptqWoNYrNlbpKtL9OeLeLQEJhHSqUkt5DaRUdCb5KxNGVuBFLxpDY9ganMqMcLFCbeSJO35OCNl
0qkPtCsuIc94ZnXzrnea+3cs2jNTh6/yzGUhaMZbnjtwwO4hMRRLZ+RexaxYbbJkyn+ctvbWdref
WcOF/tyaLdicojLP/ciZ67M0btVdN8lme9rKWxvRIcRmgkH+RIjFYslETrmocJSrhBF7Y4ba0I1T
D8N3EB1OT+8wxnCzIKvGBTLjiyGhfbxBZkT4PR6d20qlPyNIxPtugtaB05aWb4CDrwAIFkV610Em
fgnuiq02ihRIIn10WdVB5ibWDpoN3wbJwRDRRV+qYQ0Jd1iOlz75YFEJ6uK5dLD5cmxlj/Jfx1KB
8Df/FhL4ZmalyBjK2OMlLp80aXPQaUJBW9Ryd3q0by6igMeSLmMS3+OlbWNQg0CSnvsjiQGVk+eU
Rnuk91Ym9a2jhgccnlQg3RBsCWHMp0aAX2iA0yoRvDKzI8VFOyMGU3enx7Nm6HD/PDtohKdhWsaK
+wL04GgG+DBaCUoWcw/OmHJz2tYbd5mNKxRRJXYLQar6pS0xyrzC41T4pPgxFQ9cN0GaIkPQmM9K
nidmxfG/capfmFsMzQLyqW3wXfzZtfxinB5JNKYr6/R687vMhit08SjFYZOH7/Bs+owu7R4ISu7T
LiziDzIPITVUuQ7EXYemU2j2VH3Ybu0hTx5PT+arhcMMughB4LeAu1ZLVHY9xKTuOqb8tFHRFuVK
dG4LnAl3rtVWIYWxsnivNv7BHm40HGVU4lCfeznSNK0iEHbheZcnbIvD9aEqCTAIv4dmwbMAmWuC
/x2uUZT8ln3/dORR3ViocZQ1yysfAUiR+A6qL0/UxOjNPz2Jv7CIL1zJS3NLFoMWxQqkEQrbjy/6
AFmVB3oWBjm/Di86KIn61K+C8lLEwJ95YFDQa9vnjUkViJ044j9l49mwmFRgq8d6diVed3Z0axKa
eCKLtAcaot9qu/81rYg1GB7nzJUMkeHL1WtqY+sScaOfz/GWzNNXUc0rr4NXRwFBseIHn+wKm8vl
UZjDCU+OFO/yxqTt7ZRGNHD0HF/ErmzPZZk5ASnBDXl6Ad+YQIkDIFETdg4B+WJcERrmIgeFRH/K
Qy91f5C0q2+QbI9uf9cOwnkEG/D5h0Eu485hUiYGM4j0HeLKIIUGsieTtL1o9cT806ZeuS0FU7i1
MYmM4ZJbuC2NhvQomyfcMKD32yFt152Zka0R4r6eOFTYUU138RIhyBUsfLFdp9globB8xUqUGz4P
/KKha33DbxgRlDFc0igYwdBiKGC4oEDio3uRoxh1PjfqY1zM7lmbNZ9+d84QRHCERwIJYIqN8HJ7
d0PNxQyiM19nw/RpBnZjT7pyDWr8emUktjdBJIhCGvz+wkqGhxC4fZXlh2N/FmbRpUQz2OmBvJ4x
VLoIhYdFx9ohsfJyIPZoDYlFEUAIQSP+IS26qNqNphnA3yBD9N2/x5ywIWVmI8YVC3NdrRoJTW/u
u+aQskyA3N6FBoxMSF9KsYYiXXqIw2YDuAPrJBGHuc7C2819pqH9gFUa61vWf6vbb72gO4s0mznN
VjoQl7ZcIjg2nXIoAkwEzos3Ym9QD0ycSkDjWvPAII3+KW6t4q4NBfuAbvb0HkKQ5OPp6VxukKXR
xQB70O9B5TRVPomzb7kY5m2Yrzb9vGEE/vuQLsROxCv08PNnTw5VSJZxxLL+XPY3yuoDh/0eRySe
tiA+szkSbAL3EqjxFiak0yN07eHKe8OGbVp24a6tSXPRg7Vmd3rKDmfm+QX8y5SDRKJNbVwcSwQz
CugakDeMZizkeSWa4tDvXKDy052l829hJ/8ZFkA8SLZR5B2WPq+am9YpFMMTJnadM9WScFMo1d1A
9lZvTw9reY5/DUsdxoPEDRBIy50gxsMNCVyuxYAjA4d6leyzcAB5zDii9n3a2FtzCPQTx4aHr0Xa
4eWOKBIgFawKUIYiiXnsVUKOu5rNcSAHIR4tNbi/eUUdRudwgrwoPCFycAu/rqs8aooa8fJUxaK5
MaieDwGKmSHdnB7ZG6cYeCtFmHNAfqllO7yKrD6rbeShsiSvgrnTN3EFmhMejduuZJFf1GtUdG9Y
tAnCSilcjBCpjpdzmUOXOjdlA78xAd4yGlAbk/F8qsGpUbMv9u8mmjGTcL5SILd4uPOX5gAPs5Xs
peVPh9JwSryS//5OxPy5HO2AglOQg74ckM4VaXSGPFtZjTt36u4EuQPEaGVHvLHf8ZLmRDKKwBwX
8UsrZm7HKo2N9PGg7sCjk/Lhvkb7456jKLhiaxn+Y87U4VRx3JQOMntL71TJeHJKzFm/1efdrj8b
ts253nUrV/HhKy88E8w4FK5WSo7n2MshdWGL3HyTO75Ny2x/KGJWwFlhQ3YPhsZReJHlHZDA0Mmt
5/Ec7D7pGrXgG3vxxTdYpKWA81MaVWwXMIgpqKcnOpigLO4V3ml9v8Yt8+YK4iFIUbVC7LXsqa8m
MnGK28unfPQgB+6xtPPw5Fh5cby5eM/MLBYvBBHnlKPnNoiuwj0901i8Dou31hl7+JhXi4eHNF4A
eMeiVPBy8cD3k9IhDblv6am6qhzm+DSR1nvO1jP3tPDyRDdjrquC+9Lucu0NOBg3FYgzH9FfssZT
+yuPthwSHtMEqG2OFyhb7EcIHZSmrrHtxVc0XYGoLQNF9HX1qbjKzpK9uwHrIkg0L1jnd+fVdX45
7dprSCWuHL63tgnlEkkcgfP3itM21E4BUjHkv+w6UZdxGT8W1Ok2srB/T3nn122Npj6OmijwwIeo
9eUSIlot2h4VRp8k6f1EwwtXzMBgTfbKjnxrRNxhKFvZzEaj88IOgGbcAnoJIICe73vIS6ID3EIz
zembbM3KYt+3nCagFojR/cXiG0jcXJcNniDFu3aJQJjCOWEoUS9zbI5E2sSp0GDWbpK7+oL4bDOf
1VvLQzfptvXT7QyVGw/g4PJx3rCz9iHeZPfkd3PCBxct4DVtPB7V65wwQH7ZmNuY0xQPhQ2jJtpY
SCB9Lbs8+loXNIN7AUHl5vQcL1pB/94yz80ujggCqzRnGoPvt8UntQNPy3dzMX4GmMorvoYB+6Go
F/VedV4ctIvTPWC8ZGU3HUwsT6lE1f2AEBC4C5cXIXSjGrDciF8+28p6sp0LEnsjPzxqw2EtgfWW
OSSOEA1AtMt5pcRUzm0t+wq3OxXkAypql+GsP4QZhCRqu17rx1z0b/89v7gRAabnEsXXZbde45Lc
zkYkGQE83aLOFMXXJXy5X07DWU6LS7sDpyXecsR30rVW7kUv7Svjy0iB5dYBRhta/uD3QXeV7bOd
vFVe5OvdcLa2ld6YVxcu4ZDpQQbj1eWfulChtIEcQ+qR/Ri0eBR11W7iwkLttQFU8fTGfWtsMId6
FsKgA2pj4R1KW4TOyJAZl8U0XxioUnyFAjG5rbGlAcaNKn+ytes3lMVB2dXpZYLMwFk252gBSxRz
Vr7P26PHQqPCASD4ssBClWZhpmvb14617Ut0BBTJmQPMJV9T03vLEiI/NGlQJCkBcnvp5Ou2A35J
I6tcowYwnDM2PqixAmJujdzlDf+LJMC/DS13DyIwvBIqggzRODsmICRE6nxokpCC5DUFIvb0ir56
fyDwc5HW/RWTUVQHXo7LRp83ugo66dsxqPeRUo/8WVu7dxhxHBtpT1xccAAvjdRhk8QGMtJQCWw+
2+BRhGog/30bAC0dsDaoaAtAi17aAOSvlv+Hs/dqjhxngkV/ESPozStte3nNSC8MjRHoQIIECZpf
f5Pa755Vs/s0Y8/LxsbOxlSDAAplsjKBZ8crTB7sevAUZY144mJnFBkQAFlFrowK60UFIJEwA2+h
tuZZTu/p5LNSD/Eq587FOZuNoMCFkMVGIfeiTozaoFOwfo7UxtoFPPSHMOs3Du3IoNGltbL+5e5j
OEhD6II5JhvwkMXGCNlmetvio2XVnZKIGdK+cr4uPQZqhChtYVlw/oB8LaIWQ5JB55XV81M3hYpf
+LnukmMfqmEb9b+qX7dP2uXnm60hkLZQDEQ3eeGfSIfJQS7VhmfkNjDt1eQ0H05s548MGNzB6xLr
Px87BSGZMvdEYNW84EoCvDkhKp7RHlUgTIS/2vl/Dt7xBfGEoSEJMB4y8MUm9USXO27j6ewlbWPJ
arIdp7RzQYeyJrz05b7PgoKFqcUl6lhKHGOCVqjhsoMWdg/DnnWvPKy2qpv7VetSFqBL/5/2DAmy
gaBZxciIpiF+XrKl18QG9rUj6JJjUvyuRzMUAFUp9k11VH9p9vjfFDkxcLSwN9/zb3VJzApMVANP
qadkRoRj8lK06Wmi6W/JsvzbS1vcrwtTy63TsxSdANwv3kh5xCmwLwQzKSt37Ev869u2XZiZ8/Nv
KzKg5SCq7iuclJ5Gw01idybIpkfnxXq0AjAigQfuSfaBTxlcx5c25uPtdX4xXdz6BYuDwzE3YOYZ
g7jdT+GTjbKhXuopD9Ay8IpA8o2V77pwxRcLXhQcDGFzpalUlJaNDsBKbhV155okKTe81eTg9uIW
PmVpbJmiQ+mzg2AJ7p9OQJQrtH6rNfxnjCZh4DhipX/3VUg7/5LoSQKPC+ySraF0tPCXgpYUc3ez
Sk2QPNvHcjtn0PUxCZ3AObaAi3jNg+SvEcBcHlRYdXSkAcjHkGEu9g/5XRYbGp4dEKwfp1G+b9O1
a3e5ZwhqgO8xQcXgIFBdNDpK4eSKEgN+I9nkaazIfVPw/eQob7d364s3ZvEBz+wsl4Ihtmwye+Lr
EdlUu/wdLPGx97vzY4Tg5UPpYVqA/rhtdL5gFzaVuR0BZAW02BZVHJIOwlQJnV1YdZgALXbbnL1V
UPP2Ta17y4S+Vp66PJRIWRHZY9IDwS/g3edXPrW1SiUMgXjKCJj3O7/lnjFYAWaybi/tysk4M7Q4
jzVQATkC/q86ygZR+Bsv0vvbJq6cDEcHdHUefUYIumzId6aTOlmDkyE7w4tsaZuiV1+kzll5qq+a
QWyFABRoTqBGF5+MKMwsdYS6GPx103STaqbbTb9vr+XK53IAh/o/RhafC6OlfeaAgMGzxpPcxKAs
XRMBvOJrzTMT80/45u2JmlBN0VriQ/xrW+0qT7itC8oy+NrGk/xqBS5x5aQ5QA7hsBmIP4DiOTen
GEmf2TUaX4WVu1NR+JZe+F1v+J1Owtsf79zUVwkU1X8Fc/BzioUu9bkprsdtnn4xTqU0MgR/HxNc
pQKzSGARXusdnhd4YQxwAkcFdB4B9xXoME+gZlpoCWbqBiofuaryrUbMNJJ6Uvpc4X1UFZJ5p5vU
8VESW6OqOXcZs/k5cETXDYvFCPOyF0YMWo9NIcVembKyCjH97LQuhxp25mGIZnioUIxK/dSWMMV7
+yufH9H/3zIKIwBjAf9kLr4ykJ82L+OB+B25a4t0AxDH5r9bQNF1hh6oqGsv2ZgaCPQKAgJfLybD
Pa1GxyPlyP3bRr5oqf51uv+s45uVZaYMmeFBF0qa+P/UWbTNXGeJXSQzu2SlSb94lf9nC2cfwBoc
TSRM5ydTB432iDFi4jf+GKAv66eIcfIo3yYbOSQe2mGes2UrKzx3WP8zCpeILpI157XzEfp20c3K
5ijt2LFnFTEmFTCwhvk9MIlkGMNfCSGvnQkdZxFIGxPo2OWODXbH62TIJU8WY+pisj3HwNl/YyH8
Zz1wIijXyAY4KpYiJVXWlrIBTRnAKsXPjOkHQkXUW6tA38ubjVcEcypABmASAjXA8+/mjBofhhQH
XN61239aN9imDV855YtsaV4PmhyohAFdCxAMqD3O7aRtrOdtYxMf5Fxsq/jcS3znJN/3oeLF+zx0
7tci/UVwc2ly9qDfjkTvOBwQfVQ0ladym7w5YelXURoVbvlhP/W+GcLqmjbA4sH5n1EMewGyhPoX
LsC5UadRhSrl+J7Zlmzau8yXvNqn2yH458Fxnm9f7MvtQ/EDHA4oTSsG0qPFZ4UCBplaNLVhLt6V
YR71obVTN9lKODDHgefuA2YwFQb3ixkdwFPPVyVNJbgMW6iWJUn/Ipnlz4To79wqEw8EADlgxhik
x9zCSqxzedHgDrE84MzRvcfbc24VLI59Dc6K2KvVIeEnq48lyDmBUy7f3v6Kl+/L3OHGzJaDsNtC
i+PcEOmLSi+mApetHStkYEWVvxkQCyUAdjjQ8rJycAx7ujzqT7cNX9k+BQ0FRFmAXOhAJ5wbdmTC
aQK5PNw+ssl35taIFLQw1rbv2qk8s7OI80mfxITFDerMlRtHZYh3QAS5h8qfRzz9F7zK2oX/0lJf
HBlUADFUYprz3NHSIfMUx6mzsTQRaiHZGz/kYC6TlP60Ud+UR/Cm7Aavllwoiqv+3LWpf1E/DYfS
09fwpFeXj5AZwRK6gaieLPYXrimHVDbK7HWg/CYbHlGv2fBw8qxd6yXB6ueeA9fF2jGUhK4jfB2w
XEt5BAMMMurEwOxCXkHG76U7MOO6+VYJ5hWudcWvHF4YQzUNDSqUvpaUqQXN037sLbg5B2NlGJ8Y
Oi2oJBBHvgzD2JuBZXOp99KqdcwV73PNqwPVjSQO5ElfIyPn53dQstJSxzr17ePgJ171oPxK/NYd
PO1zdq/9Zm0W62s1i0+LWRsU9hGLoZWx3MpYSQWNbS3xISsEzbGtcefcgVl/JwXJJ0QmH7JH9VA/
IV5bCQQvwm305jUDgzfAmWF0b7ml41RA/SB1iF+D9OMBvDAamC1lPuQuWLrSE2k0+T+hu79eEjSO
5qFIG4cWJeHzb5sLjSS2MySQ6DSm2J9Gxcznioq9hki5totnlhbeHSRcTaeJLv0K2OjjFLtwRW9g
S3Dlnxlx884l/trDde1OmgAHwvCM9Qbe7Hx5Zt11oynDaIJZ3Od8U9xRT6GucZy82OV3We6utf8W
nc7/fdE50EHdAZWV5XvSlkbHyrRM8VhWpy7KIyVSQ7ZbPyxXwm3MlmKwGYVoRD0Xfh0EJzF4F4fU
Lw9K2EU0mu9Evc1QGF5ztFdtIccFdApvF2bMFiGAOggtblQp9cedgiHWYROH/KC6MjZtrfJ17fYB
dgsYKQac5UtH2sfdiM4RWFjy1+FO+IPPXXxHDMcc8f5/mnej33rle/9jLZa74uMwHq4aQNUplgMo
9flhobGiVcOgZb7dp35RK57QSy8x031tW6jgrpYN5jx94WXO7C0rEyPwyw6pM3/S/hbVi6XUYYcZ
NDphXpHNZD/ooja/GVnjTL12RNH6UZBXQlt4zgnPFyqBtSWrHfClTYXoZ10z4lKliKTYCDAttC8r
+p61phJajO06Gj/cDkeuBFxn1hfhiGHVNjOGnPqKXN43ozgqk/bntolrxxVj/gh5gG4AAO8rbvgW
lWPAaKLdmFGfDxjuRvGnvStBb6ULyzX5WzX9MPV+p80kqFa4YvpyV/UZ5yCj+Y8JsYtbKRGTOFMJ
fq642jfGvWFsuHqwx+defzRS5srFYQIe4LbRy0+qW2CTwNCfrKH8t0TgEUVypkkpqd8n3OXyjyw/
3TawEBydvdq5hfkXfPugemyAR1A01G/9KaSnObVKA2dPEN/pT+x1CkCV9+T4GibZ11o2V5z4ue2F
78Gsg61RRsG9HNmREbJQbHS38/N7kL1463718hE+N7e4HRZt0IPVsIG2AkpYUbvtZAiX6/1HWfWJ
d/vDzr/93AfAmA2ZdeCiZ/zR4jKQxGSJnlc4qF3xPinTrlPSqM5R2Ltt5+oJ+WZn8c7bSavoZcKo
X2nPQpsACplWVnLFq4CKBFDy2asgVFvO36F8oA28QSlSj4bDXPv5PXnSronWAt9r+/PNznLwbsh5
Y45GUgB9Uf8khgAgK2sPcGCvoONbOffXPtt3W4snwW6HnhXALvmWUCPJwNryl9sbc/V0z+EJWCkA
OsVcxvnN4rZRs6n/+mzy5+SXfv1CIy1yGncKZDf1wdd82+KiOfnPXQb7CGhI8e8qmBrOLeoWpiRL
u53vch8YIX10wiy0HuuXZqNiz4gnormOwF6U+26/Fh9d+6LfjS8OYl5lICyr8sKn6P6DXtQdoSl1
e4GX7/hcGfl3fYugDwgg1M17mCibHsyjP+Su8Jx88sxCdxMwjd22dqUCdGZuOQnltJA5RHUaIhvb
5A+xoILsgDDxkHrJaQggXLcbwAQsu2sdrgVk8WsbgdpDLIZHxgCaa7GN2ESFZiqWGaM1485TqHIA
DileoehlefZW2+cRiNr8YnK13B23+r44rsVqV+6iA1AHoPSYIEGstji8Gs/LOgN1HwiujEBMFfjm
UK0pnofu+fZXvnJsYAitKAw2ojK0LPdqvC9tvYehNMM0TOoWsljxX9cszAC62QYMLBWkmEpKlbYQ
x6Gj9A7q1j3goOHtRSxmhv/ZMuTQGtJK5LMXWKJEUls0rht8rp31BHzpFpvnOy/tXeLnHjgQJy/Z
5D7qbJHx57bpa5ceaRCi29k7Y0Zr4cksTJTLskSLr7SkNIJ+CiRAaQNlYwVEdcm98So++RtF/aA9
ogKWhmtn5Zqng5cDwzxw7yD7WTbSY6nN01afCr/5OYRiy6N2A9lZv/NHn/ryZi1u+GI6WLytmHQD
kA4hPWablgW3EvvcgA6h8BmUBB8aBC7xkW31SAknPw/EXt02gbZTt+PvcgO9lbD1Up/gnw2CirXc
4vKdxxXFngPgixI4RhnPfW5cZ5rTo6rgC4rZ92qrUQRq+QrF/DUj+PsR736VLr6QX9+CNCFlqCcO
MNKLzpPlV019SKvt7YN05QyjUQtAn4IwF8DTJZUL3ttEGiu7QNnJ2JoPAJeAdBQ4pL+K7CnMA5tk
hFK7X0Rj1MX+6qbO5/R8U2fzmLJCbwRM+V/e+NsawVbnNC0op1Hxaw/zc5kG6VE+1kfY8rSds1MR
ggKGv3U2bIckfMVL/F+W/6/9RXTYxVZFZQb7ja+ERdS+lVs5ADoeJfjqJ90mYe2DACNg0erKL581
rByZKVrlqOJe1PscrWvlauqpP3qjV2LC8g/YiyMwbN+h1IjThN8Q++k2RmlMBPUz5sxFIPvqvnkA
Eav0vCZ98yW1drET//6eJTAStBWZo04jrm6UvwJrjD7cFAKLG40B2Tv7IoRrCwYPk+4+28tb3nkC
/QlUDUvX3Ev+Gszk8ik6+zzLgb8RkVolS/Ctti5AIJ05iQV+7Bbzri6g7vkPKY/rtbHQyzcDNoEs
QHo0D8Iv+zCDxYTCKhAotvoLngzX0NZ6qldeeRRdZHOmkEfvRVsKZOJNNaSiYgV6quWWnsjG2heJ
m/+F0ka8TR9QovSqwwggmdy6ielJul8c12K2K5777EcsQxyGiUnwpuLQG66J7U28GjGGfVB2iofr
tnNWipJzDLg8Wag1ofw6jwvBz5w7yxRDIHjAsOZZN7xhL+0EdXRxJ08KGjMGvM2K37yS3c69d+S4
X8x98NHnBh1IxjBJg8Fsm25acAH9in3lcby3XqzIeKXhuNe2qCAyuLP+15pL+YLAXiwXz9M8vm8r
6rLqyyD8rqUTihVODYGNLeAJTRKNnVIyb5wyDS6uLcUb5PZy4mXaYFYCasjQsN0kKmkAbGIK7e8I
8Bi5R1XIp4WwkogtuOG1d1UU0/QHnL4gdlYEKEPdLkafBrNeZtWFhGZl6YMpVcv2dUmrxiedrT3f
fjGu7Caw7CbAzPP0NFqz5x+37qRWLWqz8CswnLcJ9xwHgz25AJb6mGt3tv5x296VS3lmb+GhNZrl
dWPGuDFy+xv0uwcF6MC1oH8+EYs9OzOyCL4r0hOTCSyKB+1BbEsffPrQHNg7URXSxJXu1yqwc9Jy
YRBTAWijo7yESs/5V4QEg+XEE1ZVx7XLcCwxa6amf8rqzxR/6tMpRh58+zteSegN7BuIdPDWo8q8
nNXmAHQ3deLMCb2Ntq9AtCZF+qZcZSq8ErdgRADREXgtEeUvXxLQEElVP0qFn8jantayR3TEYuPr
7fVct4J6INQ8NMwMLDJPtOZAxt+i6kml2tV609W7ygffV3jbzJXyNZzJv9d5uRqltR34L4SdZFYL
c62fKuKD+mj7IH6JMOFsfPapG7tt9P8YnWDTcM3mUgxy4PNTIg9mijnZoUB0xFTfCuNP7n3V6DC5
ViNi+SQe8AiIXdbLMld6saBs/WZ78X0xbf8/273XB0k0hOOH5hsbobpNWG7T/YQBrwBewHMQJKaq
r3jDh01DlPFWkQRXtnpmwQGQYGaZBRPl+WfIxNimjY5q1+A4k4ZCXlcoPoie7XcSa+VaRHzF4cyk
vhg0RTEdof3iuUqs2sipQF5TOi6Y7z+gt2K2vuNJ7+A/V331h/SneFl7Na6FO3O9EHyKFkrc8mKn
aTtIeW0LJDdIKHTx3vXRlDVu063QmF7xOxhvBap1JmdCQ2vhd/KBMrzCSQkn0CBlyyOkbGEbrbm3
KzuGad15RgQoIUwELHZsappRT2xUweR01ryEXlwAcZcK+hBcC25f0CumMNWAZie6S8j3l2lhkWUq
2qsJ+g8WL2u3pGP1zDKGi6JIfM0ZXElXZjYU4D6+rC35UDAXQtO0gNORs8GEukOt7Ec5Zz6FuMvO
SAb5yc4wBd5NahqAldv8DWU7EZh1tqbXuhgCn2sPYHPEnUAYOUPXTPX8TlhsKsdCwwMCGPt9uinC
/MQO5hED2GG6ExsSlZ+QI95CkCgw3fIEhoxwbZMXo0f/+w1w8vgpwIFhFP38N/C6je1K4Gu0SJ4g
+wI1Ds/0R5woegdogbbygl25mBpYTeagCnVOdGTOzeWWlkxODXMjit4mhRjQWhxw9SxhJUgCEJFe
oPRYnlqk4HNsI/KgdYQn1fdSvLl9YK8tA38/ZuchQ4Gq7QLvCzKMzmjmhoTR7rgxuiC+WflQV5rz
cCXfTCy+FLNTuQUXC9YBmYd6W24tlIQlTwGizPQbgBBwLvpNuubErtROZ7sARSmacwW/A7EViY0x
ltZ71WsLSg4ktJHtT7vxMIaYHHSldUzA1c8JFhoDSFsLfYqF5xRp4uSxhlZWtm239YOB2oXHNnHp
tkG2ycMySH2mrPiBK94a6Kt/bS7exrI3IOyU40Gi3YtWvEusDGzzpXLU6PZRWbOz8NaT3RMBrhv0
rmTxGReQeaeWCq7FPPdyaY1wcf5Qy5DUQhENMzHwKYg5Ftcra1jWERir0EDOqsQfysGfTCtUrAxl
6DXS82t37bu5ee3fKj8KR3GRaUhCnaFEtbQd8oPT5WUUQ8jp5f/hM35b2eKINNBJHyF5g/iNQzbY
3JaFHqrlh0XECpT/WjkJ07eoCVsz+RzICM8X1Qhd7SuQp8Irx9G0bRSQRXrWPv6qB8u+fphe7F/5
U/MOLRn/9iKvvOzonM6FBQSrc+B9bhpPUcsIBCd8ufgc9WdjLENZ+8sloDrYWycG6P2kKybnY35x
Yr6ZXJyYGdyPrgVWC2DzW0VAs1uCT8ZNIGaGRo21VQYpGGv28/ZCryYyM8MBmJlQO7zInZpMRpMV
rNO48fw041fpQYqgGRautSavHtF/DS2njibaS4Q6MCTiHU2eQWzkJunf26u5dsVtvGcAiMFnout/
vm1jphosSczah0JYSNFvmux8p+r1EXJd97dNoX9zzVl+t7Z4GHpObKnnqvAmOcuLYwYS9GRnWXRS
3KFP6asDGaUxpNKUWWFDO23YdJbIf3ZUDMMpn1ChJHn7nmWNpG17zLFrQcJE9pEyrRjdXq77CTJ+
3VjvUsZjyVdrg78VSqUyj8ui0+/iXs3EPtcsiMVoYBlEBcS2WvEiq5zEntRCcgcqRL027jJw55ah
mdgQ1RFa7RjPbGz306TVCcqjuT1tk1zEOQV2sRawNwAxsYOMbM12GnPiYWc5U51txpx1LODWAKEt
wuQJ4H6Ls99jyWS/KuzOU9W87cIOilkWtCs0XrtoqzRaWFGl7kKetzW0F0teq55ustqCzpmtILPV
oA/ocjqUqJYWKaGHUSdqGU3cpHWE89/Frlk1Au+dxYznsZOT/rcsAfa/z4u8iHdV1TkinNVAJp/p
ajMdkHLUpg8FRbAUsg7STG7aKHa1odw0+wNLdbCQiQKNqABFHcxytVgeILjQG+r2XaukqVfbwPxt
ZZD0sf0A2S7Q5QJxCOZoMqGoz+RETgPKrIIfesgcocxfCyhgW3rZWQipqv5nBwUb2zVFX9cBdHgU
aK0RM5Gat0LSnU8MgprJ26iUlnxKKRHlk1O3gRUb/aZUJFnZaXxGP9EChKLb0kGp6sgAaTP8HkJL
GtBXuVViNAxYbI8hIaAQ+xIZdqvLDNN1mqJNXqFBBhGzXrdZ+SxaW639toX63Ukqs6HdWkmG8GXm
WiEfBlg9n22G4Q3XylBF8wbHbqDixOTGlVsmdce2kox3wiToKXKhG32k5wpE4gZeA4GeEgImLVWd
iudRDBnoXxI8Pu6U10X/ojiQ1PaIo6bjnhs5g7JZOfAnCTCrZjvFkii9Dr149RkRnuAQ++rJKJ9A
a0GlfWWro+2X4Oh76Wuuyj4i+LLe1UQgMIGiFQVy2YBWVCQVZWFvMWzeH4ea5c+zcpIcdJzz+5o0
8WlIRD6Lpg1T7hlJlbyYWox5CBcvjJyEqWRARa6dxvEpQ6FQdTOQdP6Y0D4rNwOm9sVGGZMSMJcG
UneuY3LzKaWmAFUU8iUC1YO09Yiqp+wO908/AkPQJE9QyJPaLZFNCDOm2VgbkVX0RX3AknS0IQZC
2k1fa3KxaSfFMrdZje8SlsUI2SUqCkjKVTiBhkc5NQvPKBj9adWpjU3sVZl5Wo9H87NrygYqVxat
bCipaWPch40GyPFD1aI95IHBs0ldS0+dQt7PuMt2iMamzCDVoNWpdKStwl5Acpj9lktG7xM5jgNi
T0bvDUZvIZhOdfOJlXn3V6+npAzGpFIe0niISQQhyZof7MSyqev0TP5oVG7n4KkTHQDuei+OCebn
TVeVp/SxlocpYLSA3J1imOxk8xxzoAq3BYAcU8a5y2iMEXdRVc4v3ewsfsBQTAXSKECM4DEQGrzI
fZIBiwFJp8bVoTaq7gSzxuRQckW0f/ROcerQSVshvIIYzR8THMkssJMuwbeqoRzky8pQWl5hiG70
elRjIAkp4QUBJ6YzZr4yANjkJU2v19GIVrj8CMUsm7stSZzGR94Jl5cr+aCH+BtrAGX7mr00oP13
gpTWJqS+ZEO8UbPSNqOkZjsqmvrEpVR6myg4dkLQ+U+/iT12pQv1WMtx9RpqtW6OJNjcSPO10MsG
QoWqoDl0ay2H6K5lOmOBze3Yi5UZ3aeaG0N3r8q9wX29NEt1ZsDsIDeptM4faNYrCui9RQk3OQDS
8YBjWCGEnwBXDADezMo8QCKudq5dTtm9AZoLGT+msAzxSys1DOJgDE7+PTFdvgfJvw2I6QhWj8eO
tob+BEG/ggZESTRrV5tG7OxMrYW84kxThrs4gjrQhcTYwAMxMHV0jVwff7RO23dRM4z4TTaEbLhb
6rVuHYjg48fIiqQJ5JTBqSoDJ89lU9PfiVRDmhCcxk7jFVqr3hO8Zv0WjZ4YlKxE5Ybbm5K80zJB
qrDTbHxQgcLJ/STZwIRqKVPEdkh6UW0sphdHUSKPcnNJkK06qYlcu7YZC+pCOyh9yfGfQALQmFz3
5Xwa9O1Am0zadGldb+JsVAxXn1KBhm1q512QKNpg7WlbJyPqSakddXied1B/RdOBF5mc7bVUldSd
grdcdWuiNRDNUy2R/lBY7ah3Sc/FE9dY9bdipVbN0o/8fhQms2HAoqdBZe2zVfOp+zRU9Czc0RHa
6xDbE/UK/BgUs1SoCRq7xjYqIFDzziGuUaUNOWm8q8w7O+vHaUtBrV/sOscZJHeULKnRsDMa4TuD
dBAtZbHSViGnitmfKB0tdkxawnnAhqKUPQpJREyC9JaRBybTauWU9iSjHGRUvOIHIqcQ340lG1rk
ENg0qtIXgnUfeTNKd6iSAxoPvnUKYUDopoKQunhMdWE8MCY1KkWDA2fBCAXtMqDsKNEU5lpDrbB9
ajJLOk0qh4IeJ3LZ7KQq7ZqNzhuOXY3B/ucWPWZ476k0wN+4NK/yMUxJ7uS+7nRZti1yiPI+NFCr
JVsG4H78mI6jKbwcRAs/IavIerB1EGr5bJL79HHs4+qUMU1+TFKr+0u0ShaZCwVTvX/FH6FMXDSd
DUZ3Vqri0yZ5QX6CBr2B4CM0CtVNbxSj31d80t0WE/N47kod+J4iITyH+HOBw95bqTor/1alHaBQ
yeudpE2TFckp+Em9pu5041SOigyCfIBlE2/qsjFxdWi//qC9prFwQEHW8hzwR1Q/HKPSpgP4aaha
7fq0iyWOqEVWG9OjMpHyUDY5OLSVrOmYq0HNuQt4TG23GrgwTkmvifRurDFk9kw12qdFIAnQ2bK6
riK9kB32MnZNYRR4qUXrVqV5quCZ3FEb/6qJih75kOd+57SVp+nJPZey0geveygS0FqygWeeCcnK
uGVoBCoVLqYKCjhumLusSF4GU99WmrqFUAuJeCVvCFW3et/LYarah8Ro8SjX8ChA/yDf6eImgHBr
AJ3AUJfRs5WNRAv7hm1Uu+QIGfMyLBRj3/XKD4TWUNrmOkQLZ2FENtzXig71QV3emLw8VRL5axVO
H8QZCHybcnzsKzP3hCXehzgDVjaDvmka65jeBl07FKH2nLMGt6UPKtk+DZk1uTQViBNksokNPO22
CHWr2XEz3o65cpSn+gGCh6/TCMSMwcCcUjWPjsDTXtn1Ic/LV2eQBxdqr0fw3L9YbXxfog0ZdVr8
UQvyzKGpgijV+GHIY+NqXbqryPDXMIpHa0rvGKEfXZZGlJq1C9m0P305vI1l1wRtAc0ElPZ2QMxE
qllG2Tj9AdVvpDdpGrZK46OjMytCglNtxMPpmdBSNnr+MUnyLxyR1kecnQVTmRpumeDNtCrR7XlP
n0D40vlIKP7qabVTx3yKnDhRZgcKFVJHQSqaSO9tpXzoXAkEODrwQlafpLFfLeYcQXKO/42oXUAc
jjaOInYcisbQTaXQckezQWQvmNjBBUEb1+1teaPE9KMQw0aAe1ioTYgg6L2GHBE861GyMLAx4HTA
cY6uKUGLI7c7M7Iz6Tmb8v5HO9qqq49K44L9GWMJlSl7Jp6RpzGX9BPJ1N8F+uE9EsFNnmiqF6ta
2BbxsVBzD6yBr/3QbvSmDs1q8Edkx25WELiWAcQ3GuRbXc0o5ZexKEniNbGKnEpPFKWCNn09lZ5A
73YOu4eQYd8G26zQu6ES+2CGkuN5R4Ch8Kbe2Lp0Dyn1FCla2QaJhT/s8QaABgYkGEkybMFM70q5
ulVifoirNmIZ9zuNBDh4J14WR5ynTVEZEaKSiEkDd7NOPPemfq+l9KHspx746wF/kx2qzDwMtbVD
WyJireJCP/oOw/OF29Wy7eMQn2g5x3bSn8ae3pVi2kuK/Qt66p/gwvcgOnus2PTMpfIBdLx3Nnwg
dGu9BkGnrsS+TfOHPpc/h8k+jEPe+Zmm5x5ij1kJOQMvcY7kQG33RZVsGrxSCInDulafjao59HYV
2LX0KxbaEXLoqTvF6U6pFbevcD1sOFGoMssuA1W+n9M2QB8gkKcinKATi16kiul/vAxtVqeIIJtI
pfHPRga1zdBErYrqslW9CB7f5bHUu4i3VFDtlj9qpX4sRFe4cUNdyRr2cUyjVLECMNodkSlvmKoc
qWE+ya1+aqRm31eIVnLtrcicI5/qjWibCFTBm75X9gClbYxGTJ4qZ3clUZGUJ1unHiICpfdKg2Id
H05OVuxRo9mWDKqwRQc17r5MUDJCgSodvYpYqdfSJDR7e6s60Hu2eGjF6R6Zq1eB32OoVL/qphyS
4qAgM3XcwKZ/KtXyFeXpO6uKfySq5CUZ5HwL/U0aORrCZgr93PhDm2mTnMJLqmqnY46il4HXk+2w
a9XNFJN9rkJTWRXlA0RXJaAL9J2jNBsyThH0RbZ2V+07E9iZpkFcAorREn6a7GRr/Fs05r0qOtU1
ph7a6IPxC/HrPQJWDBtS8z6TlMxtqXlqFGdrG7xxVY082gk4ndv6hLkz8cATXH+04XjrDSQpArDB
gPnFkKgLQddD1veId3X9IFfje5WTnVJ04BLNpX0PhWuwGqMV2paQrHEgnER5+ihaDP5hLvEwENMj
kCl0jV5DgYUwPAtQUE9lVXILi29rq9xK0MuMSmETUIWiDqHL/CiXlePGsVL70Kl/aakmz0LX3Csc
SQ+r/4+z99iRG2nDdK+IAL3Z0qTP8n5DlKQWvfe8+nmoWfwlVkI55/SmG2igIiMY5jOv0cRIRviv
qU9ZqSMhJuAH/loK6ZZL7aBayRJEU3vBHHuofkzsQXby+Dip1VMwG/NzQv/qHOPO3ufRexpED2M6
Z66sp/TSqMre1LOe7/pcjJ7yuUsOXZEXr6VlTCepo//d841SbpWpRa4ETfodPu+V9o7ZfKNt00YS
zLcgEaLgloRPzR5K3JwH9qEskbEHTdW/0KX0ydskqx7T32E0yuNPrSDXfUDYMo5/5p1QJ67QYaV8
HLLIt95Ns2hPdaWboyeYlq/sFm3g90DqqYwbQdkW26Bt8D8ORdxnyE46Tf+MkUSUUYzPpPLUC0ha
3mRqXIV30ojfmxtoiyP4EOm9ZCNEYUL2F/zqXRfzDL/eqSl3reLPs70IL9eItLFQN5Y6TZmH4Dfx
YBaWmuZG6lDm9iTRALHJZVTUdTN6ybap9EK2pb9fPCOZqOWuVDXx4CIVVU1e3BWj8MPAwRfii1L7
gif6NT7d6RBNsKn8aUnTcCR/RlKNyyaBX5ahhCHmwl4pBPUwS2RJ77jhZcWrNgaIkuLfrH+Yaqvu
WL4+teeuN9/LqefOzWof1d+WCyGOlPq+tQT0vbLQB1dH65QjbPIlbbTjk5uaj5ZsFPxCjzKN3s4N
zRn7cSms8DmLgtohPX+jNpG/tJnZbKusMp9wnk/3hDjGZ2+N8i1/oNmVaSB/xvg63Bh+PD8SXpIR
RNAFXfBKuiNPev6CdQBFiy5WdrGalfuwrOtTVOBO2knIcrjl0Kt4cVt5hESHrCSfctEXmGvPRPcu
jV8I6mouhJMb+aTD/HhCs+5dNmoTK1W5xta6Syx3qbHmTlOqVbhp+0x6CyU9P1VdVm5rjGmcrsIO
G5xH+lQR0X80qLwuy5Sm0X4eDWTBREkoj4GiLVdAj+f80IfvSUbGM9dUDsfaSJUNLcXoN1l05wSR
Xt9P2Fvd+xPlVUftrWpf5H0yM3GM4hClaa19VzfFTZgrykujVm/ijEm2U+Fo/6M3+8KRKllyfb2X
T4TO0XMUYP5yTntz8j2pVjV7ovy6LJlhOUmT0aNR4ex4aa225zitfZvrRQo3auaHlZMJZhifx8RP
653UpNIeAxblPAxF+Oj7qfAAO3r8XeIOn9tI+YiezGHeylQxXHqi0nOrtz/xqCfUKXZNmR5qTNTt
uhpv0kHyKkLX0ux3RiDc4fj0kmRhBr4vvyNBeEAqzFHahouL3nAyATH0cw8Tm9dGt35KvSbv50D3
OqKgMQxPUSLdyF2wnykK2jUcBLKOn2o7P4PFflRiDZpv1OsuYo2nJpp4C4JXEes9Z2DnPiaC6PZ4
DgYiiN229PLIQFIuKo+dGN9HwbCrpFGh7zPgU54bP2oN4rs2CQ+6kb34pc4pMLO7otJyu8tjrypp
3sipYthBPgi2MUmULWWlvBH8gDtWz6WjlU37KRbv1NLyxDTbJV37W2jUG1Uodnimv1IVInWL66NW
a246ZDBQkRN+NBoUWqimmZRVWj6YolVOEzS/MVzzwj77FQfjMYnr19CP78LlMZ7zTnZgeyGOMxWb
vqpfdF/YVVWdenPiO4pRvSh6TPAxngDwbjJkN47QOH7NGWySIotuUwNEtzGMRD1sOTvqy3thYIp5
fkAq6jd1vQ3qA5tJmEpbDsfRHpLkOaaNReFCqj6iuUjP2gzFuwxbSGB4Ftlpa7hBggenkjb3+hQ6
JtX8I+dB3tZyyW83ddvXxDNT78m2ZONRGn6OA7a4PTzxjMo19Rs7yajfNuJg7WZDTVzdSGvX6MrR
DtPiHI3YtctaXTl6QAjbhvpGUaqHKlCPaB+dizg9GdnkNFq2E7vpeUrG+14sHouofEYCDSHP4tdS
Emr8BCK832/kOKUpXBCZiuEh1dVDkFUvmuU/mUuhm9NyFgvzNjeaG8j5p6gkHU5qfxsJemlXvQyv
t2t1RyJk7HXL95JOZfppHGxJKdhoo4LmSJvsYhPRa1/q7Mw3HmB8bxp9/kyT2hmLepuN6rms45Mi
5xtJi2+ihjTcLOszFsaWje89YoQTKLOgLz+UJu42vj7doxtU2UIK02Gg6Eu0BfZTI/QT84+gYpcG
gvQgq+N/hV+4Ui7f1WL2xLv2WpNJFFkHTs2XX7gmtrmlPCZKk9tmo517HT67Lj21Yf/TN81XH4/J
LvQdq2r0Q51T7TRMYKRFvU9iy0lNJXaqdHqhxIB+edQLXpzL7SHN42d0ql7NOvMRA5/peVpGZIcz
hMSEQtQ2J+tS3DrUyFILY+lDANzlurU43DrxlT7Ez3lTbvtG2lUiHFt/vPcp1drtRD/RT5LJ7VOS
5Io0Jw4oo9A31s5tIzwLGn0sOOeCLUU+XjfkxCk/NE32aVi9y9MQOaORPagpT3Q0C89R7Z/xA1Oo
xRKTUzlwh+CXOn401UwSYDgRGnxhK1J8Hp6QRHujR+Emor6bQS2LYubMpGBCKJ9VHGDm5ifgPNsP
P2WSI1/N93MJza9t7tF+OQZ9yBuNl9ZoPY8dReLa9ExOX28RTM+VE2vFRiBYXTyy2Yi2bEDxr4tT
HkebKsFNt/GRCp6UU6REu3GY6NaVG1N5bjHh0KzGUYkEzaJ6HpV58tjzuR0kAKmtUId4NGi3VC/L
G2Rr/mtNEjVLjXbaUHiJrm4xOr6vtMzzre5INP1C2wfw8WcuNi76vSQpAMJCYaOXP6uyIXQR70VB
3Fh0EhZpeSVJSydMB1cY+21TPs7DcJtm95IuO91o2J0GBJIzViICb2jj7zR5DKJpI/q3SqyfrdF3
Ikt88cUEStl0kgdAlMpJw01RnGLSuHgniOcxvyspwKqB7kbhE30UuxJGW67iU50HWyFv74bmzRju
zOG1GqeTYsVOntzXWfM0DOYm9NujkVORoje4PPZPi4WpFj1wnaIcydOthAdtGI6J6B+CvvPMxN9V
pF6SUThmT7CmzMFupqkhjhFKXeYWLMKjaiaUl0IcbX2NrJdPJ+Ey0z2msbohR7ebSORZEt2ccpNs
xA+hUnnU9w7yWLiiXNxqRXqTFvlBEIW3Up8PUtNS5tla1bBVSlio1X5Ig12mtbeK+FOojnI3bIJx
m1rjyYoGd2wmrDw1t9Afk4YQTAhfwmR0aG5Aisj3uglPY/ws5xgbdB2AHb4t4bTrJYojYffQ1dXt
mIjbSdBvQKJviByPgR+cq7Q81H61i5LGJYXZhoSKcYAVQk+SLGg3sQZ0AcsNP4Ud0GleWftuL5m8
68OBTtc2bgi3K7ZLOBROrlTCSR9G2ygiUD5hfpjlUzbVT6lBw3Gpg0rCvNHG9lbVVFfng3WNsB2y
SvIUuTQctRP6zURV676vE+2ATOFBnK03rc9PukhJzacTvc2EwBKplicKpVt6YHZnROI2C8gkKr1K
XKMq5X2WSneJr74pEcE7yfefLgoPbMXnxjV3E1Jfe88wFDl0ifwsplO3IbPIDmmfBK5hjNmmiLNC
dKhK17o948G3lYpohASJM8khKdOadm1cDneGOIo0r8fCao5iO/jHLhxp39b0mT+kGXq424x+BVM0
lKbCnloF9pI49fc6m2mTIkgIXp4KVWv7Sujvid8nzQNLmU/bsSx800vNhua0olebzKxdIVKO5VAl
d8NUqHt/qqZdkgj5Vh4HZXCboZz3RACKmyS1sF/sYLdqTtCbxm1FYbS6ndPm2QKsd9t2RXjf1qaw
G+sxewjmjquTD0GwEEXTWbPiZDe3iuXJQlWfA4OcHlcb6qWlyXbTg+IVW9sdYYyk3JSJWvmHFgkO
4VaWIpHyz0S99EVEyER+KelOjS5bUZapP+MJqj8WxlyhQTr4g+pqYpbdGLOQZkDEqShzAkaJpOfB
UvwSVIEp5oeIIn/BLk3TTU9KYYehgcuBqibiLd4TyOhRpqFSNFeauo3MPrmbrRLN89pvH8K2UDpH
p9BCS5A8/henXzoXtUKTH9/ydyi+fkmHwpoQdZj8Y99l4ztjZO9VKM5nTZ9Iy5uCvFUngqltOpGx
17fVvDPikdvQ8ANh31N58ErR12FAJaNxApqQ3s7sgCdrQfbLAs6qWim0v+gdVj+jaZ7pQ+Sm8hgb
S8obSm33WNO33VHh5WrxEWaLnC4wiCCHNrlL6Giy8vEYfaQDyoiGWOY7AdifbvfUaX8BA6CsPhvW
popjNaZimQpbnV7JUpmqsgNdkXIrVm22G+iu32aVPD9VYZBsdCFfPBD73zjEv7ejdGeCHLJlnRRX
iNTYDTV9oMfoB96IJOOmicGITHTdT+bQJ5SpwG7g3lJ5uozffNJKP5VgoMeVFBrJzYgwGEcP2Ezo
xmYie3oncoHlMQd2hEpRN91PHC3qXUck5fRBNR5Kv0s3URsK21AcLbrdxj5teoN7VnvrzCR3THBw
RDZp5PqNBjsugNDagLfw5CzEKZCTNHW6Zhe0te9Vnu9uZ+pNEp2Rk6ZaLvvm6BhKequM0rsVTo8h
3uD4g2YzW4cms5VBklcFapxRu8SrnHsj+C1lya1V9PG2zeoDOsCdMwmgjVrraQzpG5QIyziRhIap
JJKu6/5j2FvFZpg55zVJ7Ez11CDV0eQ4QiREIUXKyCjpT8YkJuBIhGB811NfdUsxqzaK3OFMHSbA
xvLgHMMpBnMu/arJ3l2cjxPHHJCpDGcaJT5FRjtTcJNkaPgIsuyISU+eXDbjblSMd1X0p7MetPsy
a56FsJS8tIq7V+LGmg4WDW3CrVNJsmwjR0vb0yet0q3xY1SEdxN/UDw4rf/UQDilCSmLOQezo/XA
KiyLt73yZ9OOMuszj0v/aFmV6pFsCkdV9kPSQ+wNwio/FmF07nq/IleYCU40enhxW/5Go+Y0G4TG
Wh9rNo3dH2MfUj80uneAxPSRuNJJEIYnpQxNW0x8k6Z/wX2nK3Y8C9FGrKH1GhT3gyo4C6100LX+
Q8RwzU77+CfBjCG6xKajuTXNlBioFsRSD8gmRvU4yQI0wsZyBzV7pKp0lnq5tyXwELYajVs8SW87
qZ5crEEwVwNcQ9F6SuyWioNSQxMrq8e0VIKgYQ3gcdldOUU9uquyvE/0hpb2NEGj0wL/VWom7SWq
aE/kU0FOqlYfHRWK27xJrLd0HPrtrICHiKfOCJ08S1M+4EjuV+mGE2dYediaWYwUo2vrDcV+fWuB
4HFFutT0V4WR+pRY5f6eZlyykftK8LRoihunm/r2Uel90UvTsDssviNOM7TaLhLxa/B72XykrVe/
mGqm38tqqHgRd61D99D61MxJ2qKDhwxqpqvxcycPI4Ml0TTaFLx8ixswLMly9J60LZOlgi9iWFzH
hWh1z6WamAfTSofXSBW0CfiCoAOa0RHYVSVd5ZUDzV0RHgQEA1WlQSCNlOwUU5//COVZVzdpOAlY
+JQKBUmrDBS3oMA7VnbQSuJHJeCp7tLwoVGNe3ZkF2JU/WhLEYS2bgX5MdXmigJ/HGqOCS3tU7EE
aW+oZeDV9SB86kk1HOpWaO/lyQjPUiKqqR3p0/wWR9TYWTNpY4UBNdhoLsFMz+brSO3GzZADslmK
5lWrwCUZBYDYqMjj7Rx+aNQbfwJl0EmBFO5pqQeQYrP6xXNuRVG4R+WL5iyL4I5qm99w0c93ydzi
sBWUo8RLUGfipsNN49BkYn0y8jjZlnRuKJTn/o0cZcZgB3IrnH0rTP+LS8M/ZsXg073IwpNIC/5W
6Br5MzIG6n+Zup2IY7Yl4IR9SX0NBC8bftm+qbKNW7VyjB6LdjhS5iZR1Og0lNXkxqLfn7JqsM4l
O/5zmgfjLddmEjh/SLWdmDbKbZxr1a+G24jgVhd/BXOREPPKte9FMpwO20QEzpnMUXbwQ8rdzgwQ
ZxWG5lAkcvbbLBXl1yjl/nEkleV9ITYlN53JqDXAIAvw0Con6aFJZHmXjTTcCrqo54zu0fvyliVO
KZn08iUhNkp3NvWspuqqdke/N8e9AX3SNB9lPTZHaRMrBULWFMyHU0Vcq4Nk08t9ZnYtYKcxaCd3
Kn2/sFVDmPZmZpboODZh/VgpNbXVaUax0x66zryRG4Xdqs1Jtmnhr5zkJDZvR/xbPyw/p2rUjpbw
UNGk+2jyXqTTNirm06SUza/ARAGdMm2HZqZaatZ/WVtTFU4aTuym5KySk/Zx9yiqSvPu5wYKbFoS
h+ce6UXBLnOL+kpSlsGRICyOPNAI2m1LPKxujaxpYyc0B/SJfWzFfuSy2dzVvTQ0tlDQwvcisS47
NinA/00hxw3l4pkK2/Jw0p5YRJfzbQ7/eMZnwVwM5vs0Bk6nYBvmQL8SH+Gf+fMGNFsqfJbFFFtP
1SBY42foY3j5Qzf6miByiIONNuHe7fmlSaGh6qyJxSpLve13SZyZySZUBE3ZQ13F/7ivGrF4D4k7
8x9gOQea0UXTiBth8kUR5zC1z93Wl3nthygPZi+2+gb1eKTQtaKw5c4CFTsYfRnu5DYMtJMcQy90
laGvpIdQNqbWQ4GD1k2RzJn2CcyJKm/FC6zupr43mgZIjUKZNIo6TMmmXnktIpRm7LA0ZdlNonnp
9DZJRxw3agiBa4KgS/h5ZnPvTmaR+k4yAo07jRIGoKIt1eS6u1Kne+NFIQ3vYwZ0TnXzQZqjXdnF
tJz1YC5p2+hGB2W1zSnQ21GRjvVbmZQZoCJwKgq4mYnLvikmTYIDTDkGoCMFmM2IGjzqhoPRKMPT
JC39lzgOAWDUxahOTl8m4ltKAd7fq2EV5Fs1hGREDzeKH3sL2O5ZS7oe4QSi1uosBfFWVAeDF9oX
2w+eaa04RIIwBXcxiN5p/294sbJQjtZwcPMLlHlFSVLKKA70ZiJd2eGq4Y0I2FT342lxJeJ5PMz7
eLO4lqS25Ihu63Wn7BTurC2ZM0QldFIedS/YXIPFX9COw+YZRh08NKCM1tq9VU4KlPfTAnEkhzz9
oOwEb5FSELbirrsG/7+4Al/GWhENAMXCJNbBug0OhCjlkHi+SyV72IS7Md1eF5G4yDeAh4WMjoaU
K0rmf6PHjaZPi04TKheEdedJbv2YjY55Z7q01zyQk27hTidgadvkKjj+Et/g69Ar8L/EBR5PWtSC
wg923RZo6KbBv/UaBv8il+nrOCtKxUTtN9dUpihuB2/yFh3i+lgeG1fYtlvLxS3syj6+ODHkA2CY
sZuB0/69piWEh6aLpRaK5P+dWO1x+1wltV5kz0FpJXHCHAw13hUWP+5IBsJqbF19G/s2fQpjM+80
L3ryBTqkdnl1Kf/8xW8H9MuIqwNalVospj7ewZqNHWj1C8y4sek3jO4fooPpNu64CCvzr9+in+Dm
UiKhc8039pL6hEKUJkoik8YranVIam0Ma6FUlgO5CB2jPHjfvi660vKm2PiGfe0GuMh5wNEDggUu
hgSxf39PXwwqK4klODltmj0YehZ+ilV9zdb1goMB9wxiSFDfJR0Z12VbfeEzWWJY9GI3t26Phf3P
eq/tsv96Wwcoc0ORCRk2s7VT2JjXpndpu1JMXoywdRVa5Gp6kpGGJsDYzl3kwBeRsAH+JWDKK6zF
i6ybr+OsPptPUKmLhLKMA89uSzkQ/ru+qa9yhy+e+K8jrdh1kIcJTXQsd5YNYh54SXD18uodPXoX
rbAKnIqTXhECukDDWSSQiGAXdRYaNn9/vbzN67oWkAub9R8W+mp5rDuNvjfQ4/73K3lJnARnEg3q
pwXDTTFW6ygBMbRwakKcJHUK3zsvcPc3+Jlu5pBzDj+n2/yHdB/ciYscL4jEK2/UBc7WX8OvFtfH
s8XoJCV1pSHV71XVoGoLcAiB3KncKGhS2G0DPEoNde3KDrq4xDCcJGtRHv7GLwzqqhctAV69GiSv
nU8iVCa4AcvEATNtiH8v88VpfhlsdSpM1W/EJGeaEaRR8H1KDNRsjjYaUHs4FFqxG8QwPFqA6+cr
Q1+b5+oDl0YFa0CYMGKssxM6A7dhKrixMf3EkOCaWuHyt1Y3OsoXGv9YCNVDjv5725p+piZjzWYC
2qs8dGHzgtkCxBYRvkQdVCQFkZ4f/r20F1hx3DOEkIu0HrLOq6NS9IjtKjEFzqz6aZRvg1RukWHw
/j3IpVfir1FWkU0YNlSkG2bWeDghwWpvtsZDcvp/Nby7FCaiKwzFRFJ4K75Z6vhpQQdqQB1lCuvG
AVN0A/0I1y/BOCt+dY7E8FZDpdQDvX+up/hHX3RX4o4/gcX6Y9IQpieBManKKf37Y8raEOqIJy/a
UL3bt57ulI/ZfzD5dwu5zlWc6hGfib31HuN94jvXPP8uPCS8kQCRWAV4LtrqAePpAnqz6PktAZ20
WwI6yft/COgu7R8CK5EAC+kz/Cj/nmaE+KOU6pDs05M/OUuIJXjJ4GSSK3yM3hJ0YCw63YvilSv+
wvzo+1OkgCMHumotH5CS8GfWjNId6iFgTdHt8390yIkFEfX7BozOmHqNkl65Db5FH5psIpEgce2p
mLGvabkgHeqCMtGA0mWwB+676cr+x7/PyqUhFhYuO0dBQ2RNUx1BLBp9QFt2KH+o2Skfyysr9+2L
MQcOO54CyBUh9rC6ZTQhnFMfWhMF/V+gVKn53Vlysfn3LL5Hp6tR5L/3hVlaZlOHbf/n2W8e8o25
rw6xq74jHAasCYlowLm3ye2wiw/CL+ukXKPHftsgqx+wutgSHWydmeuMQ+CfeMVZO2LUesKF0uu2
sQuo1CFcRZmw2SiH3Mu31bEd3dj2j8POOiWm3b//e0kur7sl/7nhv1uYwcUt/QHoimt1gy2ox3F8
BsL+7zG+x61/Zv2/QVbHMQvqSMIVbXA1K7XL6r3I640RqpsY78OBJjOYP8z87mUQ5YJVHHpaYlnn
Wemrbw6gNrIre+17Srv8HssAuy6jKPItX+8TuoBKP/WoGpnbeN/3trVJEMZbZIbUN+EAWfe0GLB0
x2sX4IVzhF8cyt0QJJdkevX9DcHqzBG+hDsuJBTt51Wp/G+vNVz1rwOs3rTMnOlvJ8sAc0ORXwBR
RWHqAOELLY58gH1z7Wq4NuKyw74kJRmScpaeW5wpbDJ8/a3sbtK2tQPlQbeubNbLq4dbJi5WmqSv
QxENlwww12zWMqlPHU0ggB5Xhvg+G9RWVYO7CGE/HEBWQV06WIY1at3oZtpb2kTPGQ9FgGuMUUEL
u79yLpbr5q/XGH2dr4OtXmNMjFMYnQNI3W1q7haT2ALRr+w0hF7zC0ce98p43w/7X+PJq+tvqkMf
HdS+RExn8DZQlD3hxn+q0NPVN+LuV7cbr6zmd2Wzv2f4R2Loy+ZIAKcMScyIuerVP/M9rTxkT/VT
NDhpa/cOKaWbf+i7aZddSUIufkjqnNTl0Dww15pqcj8Ls5qqI704xJI182VqhhuSgzsrU18hBfVX
FvdbSL7M9H/jrdWSM6lVMOaeShjf0dTuAmWsMk+DjW8cZcI9aS82WZZe20HrE2GhIcZhoHhFnIMZ
2eqLqrGSDPSSEgKq5EY+GJtqa3nUsd6KvegCanevGZl/+6LLiBAUuL8WJSwEav4+7t1stalEi/mP
mq1gY857X9wvCrLC2dpqDq/nZjiiRn1leb9l7Ktx9dVMTTiZA42AxB03QnX+Y63k+Duo0vLj8mo3
MjJ1V1VMLy2vJYkYKyEtyhqv7jZTC618GIMEcbzBY4SjZM+7fjc6g2vu9M11R7Q/gdTXK+HPNL+M
uLp/wqCsdYFm0x91l/Z2fExduuyUusun9D3dCIYt37WeRVWkvMnc8BA4wy0KgeEu9sJDdmv8Cq6r
cK8T3fVvWn1yAN1qmYXgXAGQTE71Kdj9bXYIN4Ds3Gav7zTNHhEwRjTrePXKWn8BbBmplCz+YSje
iN8ljMswnyaf2FYJXOShqc5mIoV+eFuOON8sMuDXjbQvXZNfxvyjcPLl0pJaOYPkWnNpQXUPQqxu
6BIn0D2vXMfLY//1Wy9zW+ppCJujYvetnDfUgzQhOwi6ChlkAj88kqQtwHIUckvnumbmpaX8Mtxa
FCwvjMScdGL4EOB9CCyNVObKpXtp5b4OsYriI3itWtK3oDenmxk1Ck30iLmvrNuVeZjL///yeboq
C8bQH2nV9pZtmAt/X7kWIV4bY3XwIVxPc9Bzmy/yvtPg5erecrJTchc4gUadnipL9nrVofbKhvgm
7YS6xxCNzIwKr7uUrStIum7lDm6AoaUNnMb3/r0H10d72YJI66M0Ji4+eeIqHgWcB5S+4JUMKqCk
mdHm9iwjx+XnO9RmTuIMiDRK9Stf8NJb+XXU1Rc0S0gsWc2ovZDaMmCUTrXsGqelXhavTPDSjvwy
1FpxzGQ5w0Lz+ZD+vUos51elo3bzlX3/vZT09zr+yYC+7Ekd5wa48gJfbjguTIWt6gWe6Sbm7VJU
0bg+rj9OlyIck2KODiDF1Cjm/H0OyqbQ5yRkFTlhNG6hOYoeys8fgmd9joHdavbsRL9A3Cf4Gl/T
4bu4rl8GXz3HaJmIxhQzuF//ALI5jTeoUl7ZJt/e/D+788sgq92ZmTnm2hODxHvenZvQaSFQHQyv
Bd/mkK0/5oED6ezfR+JCdsiZ+N+o2uoJ7uYyCmUpJoqiC2G9RgesZW/g29LR1VCnX7zk+nOLn9Su
ja+MbV14Eb4OvXppw9xKLQBLMIu3/mFxu1jMOevttfbj1SmuEnJgbw1YoahyawQWBpViJKysRsJh
WS82aLd6IVSLGJIxKQPgurn0MraXiulUpryhko/JefAZCsaxNZTdleW/sLMgZBoiD6NFjXIduOtz
aJmJykeHb66jfuwMN9KOy/fNBElnG/fVU4GLwnilMnOhRkHh7H/DruN3kc5MNYDicoPhU1N6amnq
3Qj2Y1Fk06bPOPsPCue+Nb3CMO3S0hzsS+/qyrwlqdooIJb/vQwXdoKF9hyZKFVwop/VF+qtNPIF
xNFcy+waiFXhMdS0t0hEwVDyF6GrfZH0m76xrrmkL394FZT8NfDyw77cZHHW5QbqWiNbsJfd9E53
4o11E8pOLGBOu3ioGandOoW+Rekq2Pz/uFe+Dr/ujFeR3/EZGB7FFQddduBub92sXnvflwb7P2a5
9kgo5a6IKzTmKRDrB6wi8YnsiGXb60ftyodUV63+bGFthin7ypTfwSw6yDccSrMGVPs0xPdDG+6l
AFp1jxUKZU/oFV1GHzd8FGPpTA/koUurnSiF93qqX3kar/2y1fuhQnOoRZE1WFRNk0O7+7+91mvo
iu/PFL6GKLTj/CJa+rcIXkzHwAhHKioDIuqpVDlDW9hB/FuDrRSL2rUv+304jNEohVN/p7D3zUwx
kqRwUa3FAtTLZRvFYogKvxW32SKS6UwKBmIQWGzNiWlfa/t/H9rvHR6aZF8HX53axteM2CyYK0t6
Qqlmp31Y20VAPd6W7pWxvn8+BKkBkOj0U1jVdehmISPVVnWnLY+jp37Oe2ic/dHC22OmwxF6OBJ5
0S19ev7rmjHT9ztaB+qkI/HPNb3Anv6+JPyxtnJjQD5MhcKlB7JjZK9+pl/5lpdGoVdkUo1bjDnX
6BUuok5RpwQWKEy+vAydrCcvFpIr5+A7SkZjDXFKWVZSwdt0NRt1wvCiGSPdpaI4uvmvbguBG715
JD/91+uIqkvTwsqLHqCxZH3rXko3qeIwZTPaa+S0iSa9yGAE7RS1oyvRxPejgEYsq4f5Dx7RsrE6
4EPKVhUQYEB9oH8zUKlEO3W4ywa0I5TgMQ3mK9aHFyZmwNSnPoTBJp5l63CtH5KmiEUDQcLGw9IA
ZUfUO4ZrTbbLwyBbuSgIy1RmVpsv9wtJ0BgGT1hbRCighZ8gZNeizwvni9n8b5hVLGZCIcrLlGG0
uJecGWEHMPOl5lnFFIEhjT5yTdkigv8ua93Pf5/tyzNcbDvA3YlslL9nKGtpKpklQ4tw2DRlBrZb
FOdq4WL8e6ALF5ZOJ5g9AofDXLqyf4/URSUaY5T7YLWjyGXP6ESOrgDBE/0lYTr2vamCK+iQjA0b
/+doJOITCo7AgRNxvmKps570qsq0fiirxMyMYCllDnPkIdh3UKzi3ujj139PeX0o1sOsDkU19KjB
lYs+WvaoQSoZhMOAkFQiK0dVs/6/32AGvVmMiYhn0UtenQjTIFiTEu5JK4KiO/wny7/7SLn26sh8
pL+DGT7icua4iGXa68vKfgnZ8k6kYcH5d7Xb8G5B+C0mWtLv2o65+q8Zzn8LlJcFpLvNxY+DBa2Y
1Whtg6xsFIdLNXDxjwTORO2q3Pj7biO/LcnRIsx/DdG3rsesBl3XrmplwJbDVBIXAZOCsCF4zo1x
+++d8S2J/zMIjjImUQoS5WuXUzk2cm4rJKxN6MAYBxubwOt38pPxMW1kt9xeKy9fnNT/xlsX7/2m
kWFM6YnbztFd7BcvsTK8XJnTsp2/7o1lTounPNsDFNK3IsEwoI2k+jiUDxQlANXh7YJYxLbbx4dr
sK9LB/jrUMs2/bIN23IGdRlTuh7rgxl++NlGRzvw3/P50zD6x3zWnm0tlSOlqCGzoymwDf4Pad+1
G7nRdftEBJjDLVMHtVo5zQ2hkWaYcyry6c8q+feIXc2vy/aBDRjwALO7irt23muZ4w2aeJMtJ0Sx
tbzAGJYaPTSpHDgZwOkwBrMhYbPDjtZDC6xhYFNg30ucSkyAFuXVABhbW5XK54ior0OuXmkTeBLC
UEEfrqorzk9f7Zws7kdj7sfEHFgkoAjrDq/gk3yUtjki0sBFZfE63KCkcZ/76NdUdvjz8p2djVV+
6QCG4cDvQzmTWEKWeJRCAC7FIPu7BtnMdb4ZkOyUj/xkh63rMYK+6jkLDUjbHlv0GhTa7LDyVmRY
ZAvqDmSykbSdQmPiWNez+tCXvO/uF9tN7zOSI5ZqabNE8sVrjPuAssN0Rz8G0TdsRYmGtMPtgK0+
qYVUpnqpClJcAcEHem7ZCmbGEOiAvsdu3kPnH4wyrRmJRYePLWBmU6fFcwsIKXNyOsxx+sYVILad
2o030Xv6Of6Dz8gTyQRYhZaoWlHCZhDtowYeRNo9cDSSqvrZK15cIRN2lAMaqaDpoT5k9JI36Sq8
xk6B3d6Cv27LM7NrHn9xgwqTlPWTFM+YKUjdGuyiinqdzL+JAWSp51AqOBq5+gC+z8WWFYJWj6Vm
gCjg0tjIzoDbhSmIXRC+cS5w1dZ+C2KDJSkZSRKIECRuwJ3ulvfVg5bbyoZ4jS1vgTvvx/5/8cGL
e2TrzcCdB05sCpmAsQA8SwckC5NjI9niE33Qi34r6xGz2gTmWYvgDOA2MISRcUA7VLGLEavdozxu
FUFGkpsEPuc61+Ui+5NFCcOJbPEPEEy9aBVwXWlmm5sU84KUrrJBo3dyw2vdprP16KbfVhteA2bt
Q1rSt2TmrU3JnEhlL8BYyaFtkmuV/qfgFPXWXoAlI1NXEAsgVGReQKoCA1gI0cauxwQALB9x/GNo
nytFxQAvJxhdewFLUWzqEpUiuqcQNcc/JO13qh4pslnNK9euXtufEykiW1UDx0SUAkDWzQXAdWeT
YKeZ5QWp+MHRjMtXp4hMuhBYgTxrmCZ3sd17kAY7QjlUv4035I7O5wHBclc5zT7yeI9N5gj+ogBd
+FKxmax20kOMXT9ku84HmLWvOuJ+8oD1gMYApXvpX4nX7uQ3sqeVu2wf7WcP+/dXOievv/xNseFy
GthpEo1bSvwUUtdHLDJvxMLcllZ9JZgAarp84Wu+51t/FHaTZtSmWM2KCJy84uiJSLxrXoOBd7H0
zxcXO811bswDJORC7gPNgXLDN81tKj2X3cvlw5xrKTI/BYSCFJYST49RnjkIOiOMCdYR6IRjD2Qg
JYRdjrgtq/OQBCSpMv4BtzCmVFiqz6rOrHhWTewDZPaEoe65QxjU7ctd6QK5iVfRXYm7TsSxFawm
K2WrkiEufsYs3m3hApdlg43TPfC/vOyJ3+tcucjl+Vi/iuy2wGdqK1csZqdErG+EjQ0sF/fy9zqr
BFoA+VvcI+tW1SEuALoBOeid+sEGIFbIagHK7nabwuEVUc8VkQpD71aXsKR2RpYaaH3QmwBRdQ39
pyQDRRITJmlZ2SWWA9ScY5fXb/BvYRabAxgx2Harqquw+q/eY+QG+LuNmNnDEP/72A7HQrFWxr8a
qqmMRyumAYvwBY6Vf1F8z1vdBaPDI4JjBzsqnIBr9Q6/hbH1qxBk3WGe9ZWrlsmnNVnPI+B/JTW4
rgvtkMaNzDFPZwUzqiE6OKHAMiFjhJedta9IU9VaB57WECB2oPdpdwMG/7CDJ/zGWNyjOrX3Q5K+
jFnhFwDYCQTDv6yjayf+/gForJyaL+wyYSV+EitXl8mNNgovIRBU7YiYV4AhccMMXZV/L5CeFguk
dG+NHfhrq9BIW8rpq+dHCmSmOo9i+KBgO/+ynJXyC7anF4KYKMVUQtArqFj6Effx1gCfNmj2domt
eA+UgJb3+s564PRLLsUxkUoXSIrct5RZ0s8O4TG4y4/RGwCPXVhOG1zT5SG4KaG2OXetee0tLiQb
8uknHCdYzwGMF242jZ/tEAHpzATlQ8ErDK6pylKOcionBQIigNG1yq0zBQ3H2ToCtn/fAPUeqP8d
AIwqTpzJOxh17gvXGoTFgNVDHCwqYMIadKCgjQQkVJc1ZUUMVppRyzA0lOd11sIAmG3QWwWcaVH0
rkRXiTBghoHHBMoRwlqWAkt7YLdAdxSl26HEFLEBLH4QDJSqP4PlouO4nlVxBjaW4AoMbGYx2ihS
UoF6BjOiVRojJqMNukBUAuDMTscge7t8gSsVISzzfUtjJxxT7ICRFjUuFE4AzoIiZ7ird/IWH4xj
n1ePha0hS5FoHVxjVLDohNDsJxwrSF7U6LcCdK6y5XKR0r/ltJzwtZv4RwpjOdpIKFC7bzEo58RH
IAt7KcbMwyc6PKP84jud8/iHLphSrmwVDOQI7uipF3peYMcC4xlk+iqBY1rOToDW7Gk/Bi98A0mg
az12vLL7WQx+KpINuYYIBCO9ADwda5CA5toB1BHDFx0A6s2E87zORaH4jcq+glQcHQrWPBnAwREw
aD25bTg6fS9tBTAdI9d/mQOJ41vOa6IAM1nKYvSjNUBHNNEZtuxQDTbqW+N7vB03oacdu/30kT6q
AJE5AITWjzaX38BZys9IZmxVk09KbFnxBAom49iq3aOlDNvZBFYIRfwX+mmvgK6Q8xzoKz5R1FOh
FmP5Aa2eTopC6PpXt5O26Sbdqdi8aLeXz0Z/+yUxzK0Csk6us2bqXU0esdeeRr/qaObtBa+pCfrK
eAIG1toR8Z0+AlRhWgV8Fyg+deDTAwQd2MCAo3Nd9I+XT3Mec+HWlpKY45hGrYxxjZGOsVPzLdA8
PaXOd2U03gIzMbWjptkNqoyJrdqZrfZWLBPOfZ5ZMfoDDBFj6LqJ/rbO2BdtyJM4JdHkUpxeOdsA
DnoE59/lY64p5FII4wFieRQHQBhCiFi6SfijjD5bAxRD4auGEXSVV0Jc05GFOLajFsgEFGOihpeH
SjaIzZyy5FVDv5J1Rg8RImNbC1vcGFBhG5NZNbUtpjiI270CmEv0cq/dgDthk/9SAc4j+xrI4ekO
kP4KKHlHeJOPxB+3AmqXPD+0oqzLX8I+vKyp27it8fCqAFip1aDcg3PBG/Lox6zGu8sf8jyLBN6c
olp0/ZgOVbPVRA18q6DkgFGjcECyAwC+h8D9yHfZNr3h5uJrJ1sKo3++8EWAAMwGfEyKZAFOl/nQ
bjCt2WytJ7oVU94E98LBuJ2uePWps9iSnhEVDbwMuEKkBadiZ6MDVStdr8ostTmk/ZRcVaRD+T4O
CkDkmkBfa0desXTFfKqGDAQNTbWwhKQy71CdBX0eOghVBGBcqlZgeEWkxPvQeNKBT+iYOvok+QQi
nbQtBI4RWHmfhgiP/zWyg0Yq8z6nQaqtOmlH7OtLh7LdJ+o7oO3ctgTwoSn5ZdP7l/Vo5YqXAtlR
yALQ10ooVyPg6mtb1Hzg3k7mryz+Rcb7y5JWdWjxMRkdCrRiymWQX7hTXvlho2xAkWUXKfA4TZ7e
rHn8peKwNqGuimKE3oDu42D+0Dc6ahCP4lN0o++kTYFtgN4GctseEI2078QxsSt2/EQ2c85YByed
ODe9S4Icm1ShXJtvswQIwk3SVBOvUbgujS7NU+ehstU/KxGAutbB+g2Ak0zCN0s4xtPh8pfjyWCc
cBUhRhUIrDjYAdH7vpJjQA5rnPrvukHT/5zky0EvbAx6rLkqKLi31mt243W5MQ/1K+2KyC6gFhtO
kLTimfCVvqUxZ4qnCuMnOqRNja+AM6O2eLOTaxJosVTF+KQCNANGQmEMQyQRE18m+9GULyT/efmr
nNcWYB0XAti5HyBDT8BuxB5UUz0K2Y2ZeYpagroKcJIi2ejg3kP86YSJsgng4jvAVOpJ7stj5stA
kcnEyQeljNvkhs35YWv6AgsG/DgLY+XYrDs124Bq0ZqiyEGV5aumI7mZH4C0B8D1joYO7OxZz2BO
DDyVV0Q6L+7QG1kIZkx30AAuBnD4sJ6YF6oei8+msCnYimkDxbi7i1JulXrtqLpEd2KBmYWvwdhr
UGgHuhn2s5vP5VUM0FNBxi4OKL44V8qOkls42UKOQpVt8TgAXR4SMEXj787qFAQFEox1J/wmU+KZ
8XjVhMo2iI3S6yRsq6jYt+J90zVt1gHRo6OODH53lfqRxQ+IALekh1UO/pddiUXCUbdbh25Zq/YI
jt4dLbvy1jI5InXmzGZBBD2VB+ylzSIAX3dKXbiXr3XF+cFoinD2hgjgCLbBp8mk1ScC45lalmcK
QCWvuwB8J6DHBJPwVg/ql8sC1460EMjauBlzKj1IfUe3EMBpDGzVUv9xWcKaQiKJwFCnToH/2JCp
KPUCNX/Y6iDdVuPvtBNBHcRLVb52+NmYeymF8XFdmvdG2VIpT9M+PQof4Ta+qm4iEGQ4gW/ehF/4
Rt1GAnbtVnDbbbaR7y8fdNXHL38Do5FyW4ED2NSJq2fVMZ7TLUoAjhWLft6GW0HTvLqVn9IEWNMS
6bfzNG+7ARYAWOrbHnUHyyS+IUUY7o0zjmXmfAOT6RujOT31hMJjJI34VPcTWO6I8Sx0Gq8ld77I
DbOwuAMWq2LOwY9lpVgk0gDD0dvS62jdtukDeIU3k1NFHgFgabyXbwsgsAFn21Emz3zQrsHJ2IDS
cXLFD83rVU/1cz90c46y865BPjUZJCiCJgCijxum8n4w4vtelUG1LT5yFOGsL0kvQVJFWcLu9jlg
IehpsXEcw9EKIqb0jLSh3S1MH4b1lTKaV9OQHevO8jBT6htVfzME5sflX7B60O8fYDCGapxBDhYW
KQgEG0w3z5IPWHnMPXBGl1cTXYP28ACOJKOgRX/GwgSLKqi8OhPnVO+sm/G92vV7cyPY2MY8xltg
C+X2zjgWW4DJg0r4s70FCZgvAtLH2HFxElbSFORI3z+Fef/WULfFrMBw0pm41nSRLRVw8zlSbfmm
eK8f5UP62vxA3UTgzgZ/FT7PjM9COPPwy1IHwrAC4yODUyUSB4Qx0xFkbfe6mr4n9fRszOnvzpKw
xWG6yLVAdILlQ1Md92IEUvcusD6LMXcrJTnEWnKr5OFPs0eEAgdxY4iIFGRSvAsj2YudfHdZU1bt
//dPZ7MtmWhzgMngASxq/V5Xm6MY8cbe6NVfuB12n4UG6rMF9GlXH+ubqVFau8rNoxAahzkPWvfy
eXjCmCceDdKcJx0S1MBME4TSWn+Vm5iAFbVgR4ySV2BZvz60CC0NROq6waidprWTSCKY/MG87iLZ
ziJe7ZTqzvnt/ZFgMrqljQ3ISaQaMYfypgsDqtK6M4XTa1mrb/nAiepW7cai0sAIC5KkiMEeSVyt
r2/BUPwDBGnHMLbeLn+k1URhWdFgglQZgP5A4IacWZv9Iqx34py+R4lxU6KSoQlIHNNUd9OpwPJr
OfmYT9/1ceNVvX5vJfkBPFtPIdAXtZpcd3HNScTWTcmfcgu7iSs1sSWTGK9Z1IBZJ/X5nZ62N2Zq
3qlpfVSs7gbA9zxUDM7NG8yNGFFbWInWjAC1LnwlAkixXria9nD54jlS2DgAnSopSpCSuEUkyZ6h
jImvqmXtlEXHw1zk3CIbCIBbB9zmKkS1ZWv3Y+tYyeREIEGGCe5MoKh0nC4sTyDz8nOjGuoqQqFK
EwZvjotrovU7fSp3aiIfO3Wv6bJ3+TZXHz/ggbGIKEsYMWfmnHLwZ+dZQBWlBotjDY5IOeU8yNXX
vxDBHApPRLEKFT0AkEG6dXDIx7vQvK77wgGRzuXTrOrGtyiDyZHHdlQQJ0IDtTY5VkF8HMN2nyXV
+2Uxa20NtK//3Bobm4A6Ge0TkEq5kpWRwdcAdHc7ycr0Go1KflVjNf63WMfab9RRp1sZU9mTM4Km
Edm60Eq/OD+GHoqxrki0NHw7/CY0S5lDV1pojLGBsCFBKAfgGyKCNsbaELAH27U8voEz+D5MEi/P
gTRFUGGWBl9Mkrso5g7jrmjT4qcAeuk0mDItsSQlBZGZNvqmPmIZwxGA6J8fBk/5R0NEKwJB2QQM
LQn6C6QOxtiDnGsc0ypAyNSCEnYIvJGblp133Gkk/C2D/dhBF2CiU8uhVOUNCd9UAK8FCricso1p
vUuC7JIkdrM8dC9/19WjYZ4AUIPYTD4DsFK7QWrkoprdEoyMA/wXCCJa+7KM9VTnWwjbmwZSgh5X
Emo72UHxCaA6Yh3UknazM+/y9+St8IGwuYsP5cfg6T5m6YBLMh3U7QA0dvJD2jdH/iYK9RKMOgNp
m45qYVBElywmHCkI6QiSeBWNVqwBAWhW26j/BEd81VYs5DCqAxJxVc+KQXGjHWbOnsMtqMOcAVho
1VW6EzbDZtryai88kdT8L3INIC0qkRpCJEirbbXVQEEDvi0ycL7qqsFdnIzxwyomRDKjB2vINPR2
Wn/OQ4suL9Dmye3Aw2W9fCSZxSVsRGvOxhYlNFEMDmUyYHqvvZ8NbXNZUdcfw99KgTzt9OYSkomC
lqKholbDLgDiIpZ6Hy6LuHxrmBA8FdELoVqlhoC2UHcvV/eRPj8mYmmTvgMPEy8+Wy2qfms5CDpO
pU1ZKcjgq6X4kZiYuxJaJyydwcmeVfDa2PWD5VbD9vIB/4dMYDloEu2Gsc3NuRlzA2xqYLZ1kkfD
jz3jKANCEvxuPsb0dmPI0cN1y2l8C2SeMvh7MCKX0TaYCobTqAImSFppYgvKZlnca7lVuwhLy1dE
PWAdFvTGTaOYh+64oqEnPomJcFLBypsJADEu6eP3IY8f5yh7GfXiP3SoDAn8ADKNpDCAyLw62kpS
g9hCmNOiVFIJWJ9/otwrlz/iykNYSmFL1r3QVVPfwsPqOkiW0YScftR5Xn5clrKuKoAzUiUA2MCx
ModRwV+PLgjooWgpQn7SWvhx0NzuCk9+GX6ByNe5LHDV6H/LY4+lJzUBwgoCXyMbQMeMVib4D6z0
Zda3PdaJKCptJfHQCNZevInREMD3wc2i1HT6BscwNAMQPWpuGMp7S653lQRece0zF940nWeUVztx
S2mMHk5jpY+A8KW1/vy+3+Qb7doABc/X0Bm3lrSWSCyEsUBYIniAhcrCy1MS0a6CHDR96HWPDVCh
ZleZnhKJB6NGo3jWbS8l0ste+DZ0zZSsaNBXaAH0qAOfdp7vdcDTRtvUn+Z7nitd/XZ4brJpAurB
ZCN9MY5L2WwAdpBON3LWRSgvCU4sgwhbv43i2vv36mkupDG+wQDhd1Ra+HYUUzDdpxttQ8G9eCwq
K6YKJA1/DmUyXm40lUIBARe+Wjl8SMH8i6jznZTFb5dPQ83u2adaiGFOIw86IXMJi5hhDVbPDNs0
NqDwc8KBk46tvWpE5mBMMTFrhlb6qU6MkkG0EluwwGBtdjSUo+Qz/EXb1cbJUg4TVxllKeZVQuMq
DJFiOg/UpViWT9FGG36bdvCAWoFXXaNRClQyUO/YasdtWfKOSv98of6dhhWQvMNRVUiofHRDfGPP
D45XDfPiqGxhpwr1OJTxmL+asRgMVL1y07413ujKbnM9XfHmdlb8DVTyzydkazq1HsgxWBBR00Hx
ykZbxHKitErdyxq5rvh/pLA1HRj8ogxnmCuzO5jp8wQO5VnmxHcro7/Qw++jsNWcoRjrqYUNdhWg
X+h73UHN6MnyEix/Kx5FbeU103inoiZzoRPgVayKXAcAbiiBKqQavDRT3CLIOMZpXf0BuYdqJIVB
UunvWMhRy7LpWuqs+33v0TzGhK0XbM2wLafzAsST5Q1mcoZNjJ7h8Go6n9GeZ4/Xb3fxI5hYTzYC
Pcpk/IjONT6yTwBo/xy2nQ082Q1mIJUnfid7tQpjfovUmHNXKgYvsxJBA0jnffoQ9ANg/sAQ8u+x
7eikwFIUczozG1HGKmAyTSChSTrsB4B1pPm/hEEm4kfQdZkg7GFxJpRw6sBK/uVnqMHUd9Rg/gNy
ORprnHmAhRzG0ShtTYk0EfkYNwHwToNd5ZW7v8CLuYCV9O+6JIvxNmOfW2NgfFms0YuAyPiz26q2
5NAFndRtfvEErlqs77OxkYEZmBkYTGFL2uw2Tn5EJW+ef13vFhKYEwl9qGqCBL3rpORe0nU37ILj
3Gk78KG/NHkIwNMsfwha9RAGrWALc2/+F3u5+AWM5heaEWH0HqZsqrpt2erbuRuPeR9xKrerCZwJ
lGEULMGIgyj51LKgcxJjjAv6SMdh0Q69CTeTr3h8N0N/8JmSfAtSmAPFWMtRa0LA4NZa21SIfsKj
b6sKmC6XHc2Km14MZgKllDlQAoqxGnTAoHFW3qZ28olC7maiH4Vkvu7LcitGggcCoqfLYtfc9olc
xhWga/h/XWaKLji7rR173VXrU+gY2Y48mTP2t3KdJ+KY950QKUnyGccMxndBKkGZdAvAYc5dfjU9
mY+2kIIxptPLnBSQxJlmicIooEAsdHhBfr6vbhU3cWndl6LuWnsM/eywWnM//0IWwvU6K2kAklN0
L+iGkoSixulPKImsBFJQ6u6oYbXG0T4o9DaFt497VNx9iqYlAwBK2EVPAxcViH405vxL4WwsZqWq
VGWjNLrWw+wrPsbUjtNbsBU2mM65Ve85KrRiszGtDfYbgEFohsq2aQcxTNpUMFHVG4EGiDykxlxA
aWHhDAD+MuYROPJWdGgpj23aNpM4ZQIqJ3j7s7ENNso2Qv0XM4/ade8G4AEE0j0Ii73LYlestwXc
POw+ovp7DucxAhBcFzN4JrMG2FFLVXdwLotYSX9ORDBvMbNI06kNRPRy6tfKdRl/NNrkAlSZ80DW
HMVSEoviGI1hUUgjrlAvdQOwCEZnFxPAf3Txs8MSvm8WSefo8e0Qdoeo1B/boZ04nuIc803ST34D
c1plDmQlbtG9wPh97mLRY3DKLkivh3Ey9zVI9ByrbjovBZuB2yaCDZZqyQ3KNrlJ+rm9wqiDYadC
8ph3uqfm5b8fgkbnCtSkqDNReBMmQ0Quk2WkoJ8bBFKleVthFprMT5c/+JomfwsBr9ypkVCTWIiV
Ct6SGNELaYcrLVP8bOQZ3S88J9YeYAeUgiAjhz+bGo8ys6/STLfcyTHvxHds7FMaVOIARUUDvlRz
BIs1NlB5WrZmA5dimePNitr1eSUA7XGXxwCSz3xip+i6zY40Pptu7wJxnWJqleJPXry6erPfJ/56
AIvMI+myqQUnIeKQUvtMcqDtleKLVoScOGTVKCzEMCdMlFBJo0IesSBitShpRdcduJd497gSqGIj
VAMFlykBZYFNQsGkZophjpLStMd4pzP9Kh0ku+8mmI6bjbATOKr/NZZ0pi4LeUwsInRxWekl5GVg
VOweyjugvIFlqQbEKxIn6ri6TSp78F2YNrjuX3jOc9UOLuQztxq3JE3KDm+vm2untx4rI7Zb9LS7
6O7y+1spRn5fLOaBmYNm3ZDNVY0mYxm8zJnmyNZNBajGQnwTY+InqP1flreWi54IZE42yYmpER0C
lQdUuKpd4Q9wk4B6G36PMf2cDn9dei1WPhHKxFxVaMlgyEQBNA+7/Wyar2kgPQ4zEQ6T1TTbsgYU
etRYstPHKXADMoDTc469/kGBnq0biEvO6gBzpDdSrwMM2QpBrZM4taeDFB3UC5FNCfJiY0s87Cfu
/8POKk7+Ry4bB4Eds58jUUQJylJeWtJ+jLryi3O21cdJIcxoZgzOHcZRpEESqAUx8FgO9HEaV/MV
pVuLtpjGxPI7N8ejKnL2OBfymNgWNODAtI0K3S0OyW3kYOH3KXYmUJ7Ov/6B7nBO94UotbCjYSsQ
uWtxg7NlfzWisWmZHtTdvAc3k588WRzbs2q3v08nM6eLBa1rhYgWmqfmgDm5Q9ibQB4KN5yvtmq4
AXmCwUJwuWGK+NTzkmREDhdp1te2vbmPHGDr0SiSLiB19/lNf8Vj6l4/2bdERk/IlNazlRm6a0jP
etjaWf1M8mfOsVY97uJYzPWJIob3yN/HGh7753wb7gcneGiuPjoPBMuu+TO55k1+r+SuFlpVf1/m
GaxFO46ilsMLijGcedc4rbBVkxzsMaVrISeIp9FJFc58NOeoBnNUsL2SaBhVlPFkHUBtH8OIfckJ
XgqYhX3Mg43n6AtbbU41ISaGOKNeT4zPWAyeg55wUuPVW8TEC+CPRRBCsiUNCQjZcz4BG5uOl7Sb
AT2JdieCF4qjI2vpmraQQxV18aRJh6WUGVQHiMqyW0piLN0VtoJALHa128uyVm9tIYp5ZeoUhGNg
qhYwjQgWFhSbT1a4qgbfItg8e4zFQUO2QnfARm/4bCj8SPMVrJg7sbkhjrARYifx+q3FS9fWGqfW
4iZV5niCGRhGk6D2WmkxtK6LACCGURqMlotZZWOJoXB7PQp+KlpcHjAnti+N6qchxLk9FTNvpoFz
12xLC+mKYbWihljGSjMHveUYoOc9z8CsKw/SbxG8ylg3op9joTxVUFm1plVYtQebmP48bynIqgS+
wGrDI76gD/jM0WFG4/9EseSMLckDpUjwwBtpdisRgYJgeZo+26OQObqU2rJAnMv6ulYNszRsMVIk
cjQHLfpGF8criRRnApaJUFoAN6NlbWWPYo1NvlgLWw1V4WzDxYxadbF/ZGKB8lRmn5RSgkUXNLKc
HnyQKu3+oIDS2bSgKW95iNrrWotVd0NXQRp8hrWuGEiwgcdIJyjG7kAJ6gXM94TKgRIfAimXd6er
KvMtjwWFyOJG0gYL33EO0rcmAMGPYjxY83gQhWaPBfJ0X2VD7zVVcV/UDYDdhvaJ81nXYiYdzAeY
QtYtwOYzvkKpSZJnBUgr1OvODbeFHz/1by0aQLSDoXCM3pqjXwhjd/rzotasSkXFONI/hbFFQ6Z0
yvT18pHWXvtCCBuX6XmthIKow/uRYGOUEqZQSo0HV7WqKiCEAeIexlDAfkFVd/EccmRH+lTh3oKn
/DnYgMMECKFjBuzC0o08Xtq3enELacxXqtp0VCbAl2HdY0YI8Tk3nyggeZcvbs2qLI7E0iFGYq3C
CBmofNXJ3pzRcJeIjN6PKt20bXxbyNZoawpGwC+LXf1emFpCPckCj9DXTS9ushNTvcc6koGJnuZh
kAbZDsAhyDnbqvnSv6Www4izRczSmkzM7l3/1W8N3HxEdlnYOqYbAkd7vHyq/6Egf46lMAk0Cc08
HEuoYUAKt8ZGbdL1V2pe+EEp2N0wW04a5g/VPHyGU7ELGvKaSvp/ulugooB0BDg6KM+eamllAMAj
aKClUf+qhs/y+OvyKakbZx2Rvvj7Gb0kVhO2emTRLd45t7EBficodWs3uvZrzmNOArRaq1tIY8Fq
JwA76GEKaZ0rgU5b2aI2G/4w3crTXwvPSFBxsW55vnb16YGgQlVRxFbg+E6vsMzLoJ4kYrhjrAu2
oSCWx6SmYkdt+/PyZXIksShxZpabkgrr75qFuR/U7qhF2e9E4PFucMSwwUNRWSpRM7wEZe5DLI4V
3lxpV2kk8TbIVu0JoGM0zHoB2YxNJEXJBFP9DG+KAcwIpARq5mR1CDBEIvq6Eh36KDwQPeVW8Fdd
2rdcnQnE4kBWs44gavgbDyi/G64ouGXhNb/+w6wN3CaKx4pBJ9rYocvAiqwoqPHCgJNj6/KvmPy+
rBWr5vFbADtlmYjClCU9ygxi0u1zqzx0Wvd+WcTqK/4WwcLAD0ob5YMpID7WiIPCtBeZpl3UtWe2
nETuXPfAkAViFFh6kIGctf6IOBDLRE/QjcaIpsTeUKpOFnOu7DzxoTxc2KqhDQoV80OnT7bWJYKc
XNUhhWwKeTrKyaRtSqnedbWy66WOV1L/QjA5tYOnEqlKLnyYrNdBJxMZLU0nuAu36bE8DrFX+L2X
3GafQDn1JT8O7dTLN5XXH5p74mlOdSQb8tS72TG6qgPgqv0DPovzT3vyw9jeedFjdrxrJMDq16jg
1M91/6MntR/z+qrquZqeCmJuIKzQ062MGYv0VrkLVSzCAsHptZBV4AoJidOCoMSYb4K694RkT+FD
ewurlOnrOAEqoe4cq7SchijHTvZq6baRf1o6pjbV1i2kaxBkOn04211v2kr4s4fjVqz3gbwNSuxE
0w603ptZ/Mzij1x/1XA2Ran2vVG7ZdtfkV5280b24ira9+r0dPnprCg0JsdRktBkIE2obNKXNTmR
00w2XE1uttnQbKci/yWpPBYtjhjWZme6KAc1kSc3np6k8bOY3w2RNwx8nowYwE2XQJAkIsnDiPWp
DkuNlIVZmhio1pobmtzJu+Dmn8FIr2jliSiqTIvnophRqKlVErhiOjsBih9moDqhQeyivL/8fTiS
WGSgHsttuTgriMqrZ2LuLfIjpiuhCi92XmlfnNze1/tYHClT1SGvc7SktYcJIHT9kZhgSEJPb/RN
G7TbwNSMwI5z+XT/QyoicDRIDZCEMZbOyhKQDamx4RoGlvcMH+MF4139ZHjYCHP1q4RssbDp/n8K
pXe+OGotZkrRFTgq9a90blz5mda26opgxEZeXmyC91jinfS8BEjvF/N1cLUS9t2ZMKybs4Z0dRYA
Scl6tW6ErXivblD88IvUqV7aj5BcSZ64DZzGb0Wbd+ZzHizMqSzEs/uEpTS3TTbQzyuI12UyOhNa
7GECZAU12WikdjTwYagGoJhNzFg0skPmfCNgA3nuRQfbVk4vmoe0I34kWeCaBZ12hzGb0nrOZeLN
oBHgfCNqbhcOCQuIeMUGsjlKRWaerSqpWgTEtRbXFfxoTQd8swAdBoQmUI6J9zVaI3AkMvafCsR0
uv6FWQ7eM9Z6pH2jqYOWA0Vc+qUl93HDLZasSYBDp2quUNQDJqwTJdC1zTok4LuDmGmwi5sQqBpH
zKv6um8Bv+wh9nkvjLEfX8eS6J4JTXIortWprgOmosMkQoKOfDc8dHniyWF8NMP8TciUx3//zUCx
gj62YVmyqbG9bMGSoiLLLR28YRStRtRcAQzoxkbxtN4FSx7nSTE+hR7tRBxjOwRDbfOpC00XKI/z
dVf1wfsoztZ9Is+E05Bgs+8zWVRdFyYjmNC3StTYdAl4ApIq9vMxvE3J9NKM4pVVZY+dKri5WHhi
N7xpivBbCLr3LuUxq7D93rPfwfi4Lo2RqVAtHbF+ZekwYEnhykYO9EzNlRviN8ZtKr8AsIdz2Ww5
4C/JKBTpYGsFfgM7d6cOUC7MfyKNdKwbrD7bE0pfTurIH9F2KB3eVgo7xvSXPEDAUXpFcAmwvddg
tKSxG1OTbspuKuDRzJt612D8i993ZcLtv0ShT2hqYE8HIA99uIuPOzZdPNRSY7jzKNkSHWKPdHsG
1Appe3C5F8+X38mq3iK2R9ilGZgGZezAYKVYo+vwJNM6upXD9ihP8ctck91lMSsvHxO032KY0kYZ
WMBX6TXDBVG9raUYl2wfqwaIc3LJ0Y0Vw4Y1GzCTaOATBcA+8xAHtcrCQcP9Ra3ipD18mZZ+Xj7M
2p1huRhLpMiGMCjDHEbTghHgwLgzLTmEomjn1hOgpDkugK3PfCkC5o5pdofZMGA3nypCq0pTYCQR
LZ9rvQPS9dmV7PLadFt3CjdggnRT19rxkq+1syHb+yvhQxGROduEAfwyqiB1nK5n2bbG5zF4unx9
a/YLBQV8Hhn4uyBBZj5RVmpSgQSCbgoBGbbboQc5+KarbJrWBwnUZgSE8uayzHOtMFEhUehUExDv
ATV4epkqSL+jqBwVDIZolRNkVx3FsLwsg40f8cVOhTBPF3CCbW3mEIKo6iPCN0K7P05tyxN+5P3+
L/iHf+9ST2XS77kwF6FVFX2NaR9XjjrprZxJCCsRzNHe0vE/kQmEHICWcwWBUiI8xiY6Fn0thTEY
TR7LdQd2a9eUybD5f6Rd2XLkNpb9lQk/D3vAnZgY9wOX3CSldqlKLwyVpCJIcANAggS/fk7WuNtS
lqKy3RPhsEPWgsR2cZdzz7FHVSMZlZ+hA42dWs+fjQaGckHpgRogQK/HVQG7lLKfo9ZLnXW/5TC2
u37DvrAVTfz1kkE6wGwoWABPXYFjVPePfUTshvl5iN+8n+SGJjqHhY9xVZavRZCW3w9BSC7iH3Ro
ifVsVvmm22qQnwCbIvqY7bpT8eNnB/bdZ/jx9r7b17FuoB8+SLic/ADrjtCjUmRWIqbdtKqAmC/T
8Vt+igzj1KBHF1MFHRmXSblpAJFEpAti6t3++o6cGuHIdRFzQZhfCWSZPXJfOstVwdBO9OsxPr2H
eG2ICzpRG8/oUVez9JfO6Q32z1tD4jREJ66VdF/GlIDYIGnXfnpaDusTm/ajR+SfYx4tHQ5RqSiA
PqlM4X9t67R4OkDvrWu2IZv6/tS1//EufwxJPo53tJB6EkLNDuaoVyYzCskwtOTiP4iQvdUAGY9x
039Z7v9yn/ofl+PPxT2ypAG4kkr/cDn+Dz3C1y4agZ2TuqdHEepPwxzZUhlaUi4Ew5DdAaQiNwPY
JBGRZifOyqc25t1ZObKfKrK6YQwwjkzbOhlSimdW36IyDm9yDhNkcFfll3J1KgQ+Nb3Dx3p3vcVU
oDw4/XMVDxgctjndF/yJo/zxmBxZ675wfHc5PLUyBcEV9M5LB60hKlVbGK7TAd7J8Y7ch3n2iyK3
Ma/hpd8eumGgRGo/HcBu8F779allPPy5n24BNDzQmAjObZjrj8uIKkhluml0U8tKjZCpVl9Je1Wx
c6s5I+584un79Kz8OZp/ZFeGUJb2ZGM07alhpcdoijtOdeYXwYX25hNPwKnRjixK7nULmOq0lzLv
QfFlL1gXU9antvPl13fg07MYQPEOfZckRLH/4yKi/d23VNR4qWWuujqrrXNrHBK752u4adnUiyQ3
33495Ocm+t2Yx+fEEA3wtTlYkcHBlTuoMAZffY5u2e7K2jXptFGn1Dk/8ahxGQ5xwSEF4aM08nGi
M3Umz5e2B8qVuOpi/jCPiXk+6CTyKa6AUnv2Vt6B2DT99Ww/ffTejXt02Z1QQC0aHLOpU0erFmVC
aw5ODPGpV/ZuiKM9VK1DzNxiCNZ0u557K184900u7n49k1PDHG2bCvOmNwYr6PYVEJdFGi6ZGb//
epBTy3V0qVEZKaepxdko9dPs3At2Klfz+QAIBQi4M4A3OXrCBmqhpGUwQDWhPz2G6DuodfO8PIHP
+fxe/TnM4WO8s/EgMF16PbleOgOfw9st6Sv0PPotcGVzQhb9WC/ho9N4q39n+f4c9uiUFwXzUILE
Hs3UPGl/vqwp2fx6iE9NE3C4/1jAowPNBeFhW2AI09we3miIJ8XEiLRol//nZI7OtYbQj9cQrGEA
yOMEsfrwVBbr1GE4OtJ1VQymHDFC2Txw62mw+Ikw5jjb/cOVgcgzAb0OiPx/UpupbF/wXnuHcKK4
cS5YBo6+RKdgoUmdt/BbkYGgxgfNMbRD0AtH4unWgRE6mRD9bKIulgqhFESgfqpIDU3HmrnExyC7
jm8jiMTqGOJvKViW44DGRGVd+S8wunxq6t+Pe3QeLaN5wA9baN+We3Y1BvF4vWzCvcUBPKxUDGq2
aneqV/QzQ+UCZ4I2CWj3/aRIeLgAC68w2SDqz90eORrYRYi3nNjbT9f0z2GOPYLZ5k0DfJWfzuQ2
RNmmZ2X666v22UQgjoCOOuSyEF0cHU8aTZRXYH8EdWgX6+4in6tNTavs/zfKkckF4T9I7yPQx4QW
sHfa21p1nnVD8W/YjXeToUcO1GwCpY1lR6ntWok94kY7/Hyc3zznFFrmMwv1fqQj58k2oamCA7Vh
HoVfQSL57NbWrurzJYbO5/bXi/fZIYjQlQMEsWu7yNt+tPP1wZnPI7iFoqs3iI7OoyU4kfL/aQho
YxOHRqjT+AFQ+0f7E1GntpmHc+Ygn9l+1eL+11P4abkO9JooliCdCdANnsWPU+BRuDRa5kjPwjUi
y7oNoVyjz8roVFfRiYGOtbBJzmVlkw4xFsj7n2VLy3WhcWmwM3CNPNqdQqv/XKQ4TA2ZADCv+hC+
OoYUTcJVpmtqQHKRjzt0cOuYb6t/Idb66aZ+HOgYWsTspgzVBHIxduCUAuMLHq7YM2+/3qmfTgJG
wTwOHf+OD4aUo4MtglbRUIRh2iors+wms6cTUc5n83g/wmEL37ktkviDRAFgSceSJb1+KYK3wtz8
ehY/x4k/pgEkJUwbWHuOA7cKlQ+dj6ioLmMMhsAWhFHFbtmDvvb/eMX+cv7343jHhprYbRuSCctG
I1pfgJPESqkXnvL4Pl+6f87qmEp6FiMrgwmzosyLByiUy+WpLP+qLfg4lWP5Gt+pBuC1zJIGStwB
8b5tCnWqf/TERI7VXnxXGo8OOANitNfj3G3HWV3OYE3+9TH4zBpABfkfpyA4Ompl2+BoKAzju68z
RW/c9CZIm4i5OfGKfnprooO8BbKm6Aw9MtEk8I0wYIhO5wH6JXO/Boz4hLf/cwbwsC/vxjiyoXAj
WafcQ0X9Qp7b6XhRenGDyZzb0IZY12tEnPYp4Pyv5+WSo3mhNFDUU4W2FRF5O5eTvWnUv7NH/5wW
tG4+moOx66dxsTAE6DfiKVhFPkUDUhDTkZzI2x7HS8iRosCK6BxeMnbkow6J859oaIq8Op9AmAiW
9KK3VZI7miXBrOfNf+asUsZWGrV7ae1bxz+nvD8p9HWwnu/zSccf4eidrcAfHkaa5WkXgjVPPtr6
kZkzKHxM4w1hLx20DjoFxMqJK/3ZzEHrAZJrgJ19NN9/XONaG01dA8nbaivRqh1tZXZI0J0qYx/3
2wN0TVGi+nOcw7V/Z9or48rWq4AUCya6iYZvRfttgM5l3p0J/mBpP7aIE0vmXM/zMyv9bA77xAvv
puii7J+s5ckT9354O3PnxJPz0yONDwa4FbhdUHmEDNiPisy7DzZAV3jgFLqK1VZvkTNcletw7aR/
WVz4sAIfBjpKm5dOWKrQHsc04na0mXgxPTO0Cp3wc3+yBcfDHGUYjBEN7zg2lOzKjcOgWrA7VAOW
bEhAJQXyQGuKh78KGjoe9GAs3i2isgCkB252TDt935YsQ1h0Itw5fhaORvCOzqkJoWDTmylPK4hq
G/Kliy477y+n5I9HOdojXhW6RL8tmEO+RGvIpLzZj9YNktarAwN7lcmdvjcbcgJLfcwDf3wyjrGN
mBpcxdLAfF8vKwesASCCWdspBQpQJahQf5M/ONvKJIjb/Zzkl9VNkYBZdm22wOglKNOdamr9qcZz
vBBHGwqMCHJhGgvh3wZrguQB3wCllQ0bkfKtn5FDyWDHkcBa/3iW/+tl/u/irUMO1xRdq/7+P/j6
peuNLAs2HH3598v+rb0d5NvbcPHc/8/hV//5o3//+CV+84+/nD4Pzx++yNqhHMz1+CbNzZsa6+HH
mPgMh5/8V7/5H28//sqd6d9+/+2lG9vh8NeKsmt/++Nb29fff3MOxu6/3v/9P765f27we7f6uf72
LF9/+pW3ZzX8/pvr/s1HaADTC2cUNv7gIExvh+/Y5G9IFeMfxMBA/x2CuxZkkuz33yLyN9AwII18
YLpBTObiZVTdePhW6P0NxP0AT0CRAk+nB3zlPz7Zh9X/czf+ox0hmwUtHvX7bz/wyH++SmCgxp8J
kT6yA8QxMI5Hr7xsANYbiNWv0e5FNnYIJTAPj/6DJlSGsWWHwwoVrBbmuzPhVd/QAvhspwliC602
277Px1VTVgtY3caiibVwgqtuKgH2nCMSRxB72yFUoReL7EXMpspAy7ONAMK0hCiTgobjZTACtwdG
Ma/FaVN8RruVcsKHRWFBYtJ77NnPdZeNXftChEJXXWsFBpC0ftky6KLdVlagwszBJJykcJS3nRRQ
nVA0VPfTMs9wkKBZD9zEOEYijio7jy3l8mGVC3vMCBdrWSB1Hs1OyeKG6QAqu45sd2Pg1viYBYjV
/eaCWbKOi4adsR6SMXWUcBvOpF0zHbO5WU74ewe/5+OmABMaRRTKoIF/iJs/Wlur1cgkdLpfL8pU
qdZW9NbypQXsKF/QpRbm910gzjTrToF3fwhFfxj5oAmKgpcNEYCD5tfRcZhGSgvT5MHKW3z70pZ1
d51HQp7PfS0BDQrsC96aARrIjkYkQpf+Wtg57yCzMA31psxz/9ZTlkm8IjBfHSHyp3ny0Acs1Pjq
T0MP5gg3V48HVMlmBB0nyk4DYWhOroaqzwyq3AnQ5mGY1ODBbWOQMnQqCaeQxIZ64z0rWvtM1kFw
EVr5qOIO4rvXPHBlEfuLJe+jfFDRbgpUUafRwjsdF1ZZXUnbmvc985yVZdfVuW0KNHo0FEprvaPS
xrX0Q2fp6cmVvXeKE/EI34cbBkwQFhSS574D9Ld/5PcpwMnsWdRkdUgSHCgRvMslOaD12+QU8chh
dz7u3oehgqMcWMcqLaIeQxW5P6yNjxWcwBp7pft6SCYjHnoj/BPv9k9n9eP0jjFxTFotd11UGjpa
npfajcNCbmbjPkBHPl5yK118diJsODXk0SOORi6NYxqW61mQr57u95O2vi+D193XarwLe5NnWIBT
7YVHeYWfN/Lobqg2MBKZ1GV1gO6o6zIr19MLxEJX9TVNp+t3T8gfhvq9Yf7h7/xiL/3DIrzzuNAG
XilNK3tFPSPiidV3wUFVfapdmNlgsWMi6OUyqzWbp03jdOhZ8IKtbvQN6gF79SMD6o7nObES1A8s
bD86avX8GPTzWo+yjGulzlBsTieHoNZczbuyGFOPq29+L1U8M/zL1H6Rcjn7Z0CMx0FkwHkE+COy
eECp0zmLouK+WeqvThtcLn63YwKsyL9eh1N7fWQK+3ygbWNF7mp0Sew6aM9g3nkuTabGTHV8J8Qp
dXmb/ljbX6z9cRpk4HYzgiq4WNdt7TyWHiQJ01G31ZIaEEOhlSKvw4RAi+V7ABa/EqA4Lz9rRjlt
F0mDbU0LBFhV763tKnBirYvgapq85RbPernztBM9aNegN2qkanoIlIe6XeVW0EVunbEpLgFidOp1
My/0G4u63IntEqSCG4UScxXXJK+bXeuNYgeoo71d8kKue9cGYQwUo5akmjjYaqbRK1CFVp14pTn8
jzWfGfp+Ycs7O3YGu5/vQBxc0ZijKXgvYDvnrO+VJBnrvcBBQO7rBzKpcEzoRKs6tXuo3qVW6Uf7
vp+cKwetVFvQAflVTDuUhPYLOXBJjjQvqyycp6JGPx+i6DOg1Yd7LglCehcwwvY+D/x518N+Szyd
UXA5gZwQInqTRrFmHB3zpcqX/HHqwZ8W9wXrlnu1DO5dFzrWSlkdOEnQgVbGggCDWFqhc+7kufji
LdixGBoz06oImb+zCHi5hNuaJGys/nwJeLHySwWbG/ZtwiGCjW43veGz3Vz1OSaEplEw2zOobtpI
g6bIJjvbqA/GNUTGANFrhjMzTmZrMdLHUYdSGtSlr0btNQna/TOIqQarsu3FyjR8iUNpv1WsHF5Y
17B4Iqa718M8JVYzz6tI984Xz+0vPE74Kow6MHJE/IsGjUjMsERrg42Mi9lxEp+a5TkgfFzLQVqx
TedbCCvppJlzb8WqnMZUVMlQDOFq9CGnw6awW1E5dVsa9ReTYl4mNfwYxSKReeVCoE2j5bT3hwmq
6n2oN13QlWvXm+cCzfzgilvGiQ8xj8a2ioN5sN6o1QCJ2UCA18+HbO4bNxka6FgxUdtDEgUcjQ+8
ci58awKfV0TLhqXQjPY2fUe9DP6ah+JjYymVVW4jUNWfu5mnZVgudVwVI1lTwos6aW3ev7QR2KUS
7rf5vdO49KbviL7wWS/uqHSgaimENX7vO6i/280QXpSD5nM8Layp4gOpq0kCr1Iv3iAHfmbzuQEG
2C0FzYqoc1BAa3m4poVjpSCuAbit0metp/m+IoV9hwPRuPEkW/A6mnkHraWcJbzUdlw3A45qHfbW
JfdnuiSawzSOgQGhn6cX8cZJD5trj5es5uMV0HP0xsylfa5423eJHzbiZqFRdS4D76uTyyILxdI/
UinuB4B+ijS30YIE6lKruYSUpXPjWX6zy91pevV7K3xoSjZuayXAZ8ymcUNmYz86CuSh/kgk6Dzn
fJWTvrwAWa29GcJSoNxaoJPI8pEXlKAWBRRgUwhtrmTuBkkTus9yqJdskVo+OXaP3SYgjwBZqHPh
0SlKKlqoLzLEBsRC1y2WwR2fEIsE6wiUK7d8Ul7mQLogboeKbrXkG+nIfmfCImJxXy0lgi5n20Yq
f6x989KV/tqVNb1luWLXOT5IZgeNzBZb3wk/r86QPi+dxFnaLnXbhm2broBefDX2yCDVGjQrJZMb
VtZ5jdxACKLhqBnnV6sYXAdXyzYiKRErlGd21w9Xi4GeMdx7OJLegBZJJ9dFYlUD41iRhgRxNzkI
ReqBonl6CcSeWbm+t3itr0qsVOwslc6w7SSZrZnFC/PdTFrMzkzImwdYRW9d02bMxsCx4tqx0Omt
EOTwHgmRQoM2yavhryeFqMdLIZdx7XHvEaTldkqakq4c3dj7MBzAYiz9s9JSZQqW/TwT0A9tmmGJ
S2bd2FWBd1ewChJEXu5C9Cuvspo4+qmLyJcwbOl5s7iZB6nBay+X1RnaWSVsZxE8iMqNkkgM5Rnx
jb83zPUulCJDMo8t3Wg/1Fldl+wRuVKyshtcr4KOQwYGGwhdEMJAIY8wsOLKveeO6lBKaw/64y1t
1wqQ/Wb2gXEVA+Fxqb0uMVzqcxtSh18KVbTZqGx14XkN5LbQ7XjTwbyvq3kMM2E1zp1XsCgbfbxE
KwR3404XZQOctXGjy9CjfAWCARD0yWBB2xiK309Q2JEz5HX66UvNBL2YZctQ0EF511dk26lwmtC9
EKi1iuTbYGp6gUaQq0JH1bVvT3ks8V5mvTNqmlAw8G3ptPQx6RDsLdTNr1puhS2aRECSaTci2nnY
V5oEAqRMHQ8g3UWRzATxq8Eg0960Mzh+/EEnbPA8jqb7cZjOBt+2GfScjZ+pqSMx0KthVo7WDE5M
IKwRBVff0IsmY9mHJgZ3Xnej7byFSqQx8mwpHPZAAs22iE3UY0/bsYauVU8ygOSDS0A7KiDzCDqD
+DTHtZymdbio8dkRGmfKbuhG1o56BUgBfH+OqHdl7VrPAdZ1tfSuqGO1TPMVQkm9a5reO2+458B8
OXOx96YwvxuWOdr7SIltojoo9o0YLZDIoNR4ZeUV305c4PMQbwbsOFf6BZxrbKtYRXdWUefnXLVt
jRB/srYSdupNSY/euEgOYg+ZqxNYP5C7TtwzsQvaNPRRWvyqFTZC5oJMzspGxgQc1x1sjywjHDpN
zLcZicUHymf0oY9tv0PscIkcSJ/2fliNiSxy/ZU6wXLfC27vnXLoNoFiziawQJEZO54GDSk0KuOi
1u06tDEz6DS1aQibvCbT7N9pgrdXO0GemMWebgBjOquJxANsOqBzF9OcNxB8n7BcoFLsdXEDmhHF
krkKoOdbuAMo5sCnjCed5U4BOGNEE9O5C2BYBh/ZYzZOlG2130jjsOemLQ9t8GN/PZKgegODBo97
1U1nvO7rV700fUIboOGJ60QvXsCgju41/VaEAU2KHp8RqjeA2zlj5XqJLpVICPz06waUdBvi9mGV
jHoJ1n6rgiSnYLGJx0ZfOEuEbaSzBsN3rmRScPxUMlTumR8eXAziLhCQ6hgyj1MkM0p75FkoUlCH
Bu+l2tl4Ps7VOJWPaBQYeeJiBZOeqzkdm6C5LERpvBgX1LlS0hVnQUfhFhMXWou5R+YFUl82W5th
duMesp9pZ0lkWCkZ9yGLzHnLZCRT6td9ew4spRKxYoaUcYVwJ/XkAN7WPopyN5a2QJTORIeGc+VY
+caVGu0QZWGLy44M3y0c7r12ar3W8DlimdMgc3LfO4NzYiWNRvQ5D3Q5c6Ocp+6cz10Cu0W2gNLn
d5Gai/NGO8P1kiOWGVvmH2xg/rW2CzKn4QAVPbwE+Z3fuY89b7pNG7rVjoWcI4EFOEOcd42D9990
4UaKnF/5BEC1DEyt1c1ku+y59Kz8DHvk7CsRdruILf2lKQtIfgYW0hKuFM41FJxAdiE657WOAitT
vtZPVV4LEQ+2qm5c7UYXRSVw8vJAi31dquE8zP1+1YXllCdoB5ohi80KngY5R7G7Aw/wF0+h2yXm
jg3APirTO9/Mk4TXO8gzax46OM5Ige+k0G3mFu3QJzMZg7Tymb0WpKnXItTWvSXD+6pEzzp8vfwm
zEUdxLM30MxxOb13jDe3yeg34QqsCsOYTjgHPuHeOphJPgGbPftwIaM2qZTX3skAvGwtamxxVYb5
PuKj/Y34xAHVdOemaMf/4Xqyy4aaEUeWvuYBBICTzguvLQEi6racaFr6xZCA7ve+yjXdVZPHdijW
hU6MZNmzdDW5sHN/Bf/EGjegp2rSwO7QFzXXThKFld74PR3WFSgNV6Qfys3s+ItYj0Vo3Y9RYyUz
dyGobcymRZ1wNysO2gZTXTB0dq0aUIbEhDPow1qWWJII7EmZN4TsilQ+zVplR3En/GFrHD7tfA4d
xqAomgtK9CPp7HbdjzzKmqCa93Jo552rnSUNuSqeGwP9axj2BhzmIM+bXwNQx6waUs8XwjbRlkDV
7iVsuGgTVi3sfBiG8XqUQBRroMG+SeXVZ9XUVGt98LUPpPcvQ+4f9HKZATF6gx6WuBISJ21aqERr
mkZdCjTKMTUB+qvCYVxi8AHT/XLglZsmFuzwO68hke4qL0HxUbHxEpiq8qb1+/yLaHJ4SJU35qlV
LDniqypyMj2g2uQhFFyXCJtvcmL3l9HgP0FAvEw5qHBfWkVAtwF77yfD4Oqd9ov+4H66Z2VTXAQu
d9La7WUS2bI7B8wlgkOpobxIej8x4/g1DywfOYeqvhgHp1sPEFfbdNyZzgtvdjZ88JyXspeLXCsT
qYfWi0ZcC3f4blfcy6ogwEmvhwkkAG1TJCwiYmfBA06WJcy7OJrm6Evdu9/5bHlPI9K6W6DVRCL7
iMaTboNtTlBeL/0Dam12kThkFJEIK8kD2MxNxtnI0inQVqoRc67UIf6R47Bsl8WNHkoGMGQNusJH
v3L5hpZzsKmgt/pchAvEAaJ2UTUOH172RpOrhjn6Wk1eA6+U+K+skU8oS5fbLmwCENGKIJHVEELY
O5rXlJPnpgllmFilsuEZMyITKEoMG/zPKMuHCVkFpAGLy8mj0R6OIGlwh6VzSx14DoMXiDcjeHDt
trJKlqgYLtXsBaumcewvxNKABIIBqCsTyM3PGekQXfoc12xGOPzYGnk52GF4NvFlp5cwOiuX8EG0
ur6y+jJPFi7ovgwcd932sr+doPPe4jWbypdpNkUSKdFcWoXTrs1Ch9XicHi6tiBJZHFxqfl0ozgR
j8uixArwmjEOlijYt4WVr8pSBisQFnUNmGU0upJU0IxNEvLxpgSLaoK0/fRdTot93aExuN8GUqET
uJQgVEUEfTZErb0r0IexNpOdX2srNDvowptiNYZV+LUNl3rPnRINgYjeXbFD5MjO7aJQwBPi5TvH
aOWjopFW4I2IJFrhA1AvRQR8N9ijKh06y3SPouAIGTlzu6/FRINrP2RDFta2vzFLV3zTARsfB8et
V9oVYZvMVAPy3s5Dc+7AJOzpZFcvRUH0qgCyZD/ZHLzVss1XyKvMT6iZsEe15GRIZSjw1JGl3dml
Cs7bGtJZUw946qqra7VGIoXtGVpmnHUVNd0ebRp6zwuj75yedlftVHu30p9xkcMlUBsCCfNNXjBE
qlQ293ZtjyyuejqKxJvZIyjV7YeiMojQR7ccVzZASH0MmsNoE4Ho596wgN+KzuqzZkIYEE3hcN0y
q8oQZgQVUsHlqx/yaw+ZLvhnDolnvO33PqXf0E3TXI/aCiBhU7F2jVpaizjKDLsaLnOSVwQNZ6qF
dK8NK6bRIPo2GoaSlDvHJprzbGgHuO5Da/SQNeWQXw1oqD+PIrypQbg86nmUIKGATscGauYtibUn
yLNrRfVG0YlkgfE8KDkjGgjKfDw3CmsJyYV2Xg0hL8FHBja7bTgXNuwuESB/amzc7x7Fm8daGHpu
BIXyHG+WbwAE+qu2niEH3+JxVk756JX5vMPW15sKJwwRVAQLYAZAUeYZI4Z4UTd2lX8TEjqpsVIU
dV+0FH/3/BofqunxOOKtSvIFh5uy4MJrebkpAZnKRWQ2rBjeLNOOu7lr+Hk1ixLRY3nZ+o6fWJrC
B0IjbUldpASH+kCKDx3g4Na3/OrNqtuDOzoMV0I5AvlggzgWfgXfVXkAwi8Xcsbx0HV4IX055HiB
VJk0dtjayBTazoYR+5HVDCoKdbnq3aExcWFm9tUranuv6+qbXZhXZHQO7oGDjCTihWRkXrdyAn3G
FXFB1V/lK9QOus0U6uGBIDaLpwm3qETUE1sl6t5WJ0SKZOK4CRzRXISGmy72hsAkqNeBj7lYphAx
yuwQlVaQWsm3swX+f7gS7GbplbodJYEI2ijGhKHr9b5tDX5ET2+9zyCvY6JraynhpHa9m7BxuRIi
stPF6tyNh8psTP1+OJNGXQbCmuqY2tXdgIjwXi99f1bo+YUxmETNI3JNeB5AlwmnDIVCKDm2EFxZ
pmyZzJBaDWYRejXeIIvAA2cOQeURWRabVmica/ynsgrQoVciuWHsNtjn7risjemcxG58O1MysnZO
K4sE3VRZTodipWx9PvHafGOWNi/lDFuluVttKVAoGXEDdak0XHDXZ6jIqMC70W5TpTZjwHERf0FK
bnqeG8EvlRAklq3TrJsoHNPCA91X1zpDDA2fZ+pLmTYkwm2n49ukQQYNqKN3bfgcxD2C1G0ZuRxQ
RPYd2iRJ15cb3Vt94oLCbWN1ED+dTWedt2Jxr1tScbyb8DsltazzplZ3ZQg1NyufIKPYWitgJJ7U
CMPOhE3iVtZ3vmdBXMHpHhbTDlt483iNpFUkoab7GenGGNmU3VQ1cRnUmbQnuivbbk1Ha4kZrnT5
w5WzvsOTXSnK4PQ27V3hXdt2IZKpqfuzJSJnAkFjZCGk76MLnPHxKx1ck5h5PKus8S4I7bQXJRjK
xk3bzxe8JpsWvHQpGHFfq6m4lZ4LyQRLbGx3fNXjE3d8JC2QeuSFvMdThtCkwIoYqZ1Eh/1r3YSZ
y8ClqEw9xDCsacXImTXmkNQK5wS9QiSRotgvXVTvaC9CpNS6V9/U50OodyBoBPtE60LGmS4b3yVd
VpABfzEct4gmWNzl1QDqbvvB9egrHMsibUYDrdbFzt9q3+kB9CcIo9oCsTDy9SpA1dyKgi8leF5i
GUErvRvwu9Z2BO9fVVhPVu35SLfODEd5iTKdG57iytwyZDX+l7QzW45bOdLwEyECQGG9bXQDvXCn
RIm6QUiUhH3f8fTz4XgiTIId3XFmLmyP7TGzq1BLVua/dHrrIhC2G4R+xy067lq/2w9De1c0hevX
rdiXVfdnqoddgZDZzi/To5ymrhEXRy0afkWa9burFFyFRXScbTgjlhntFSvueF4pAnFD3+Ntez9T
D9ypcRBTb01+jNYUHZKOl4xemQd0Kw9D+9Sr/U8tL3RHDhFKL+tpo1bNHiem6Khq1Q2pg473kjbd
qzNZgFLN+r5SqGJPAekCbRKZJrMdP6DRggKYMaOzvOl4QmZOawy9G/a95tQ2Jf40keWHfoomOha9
PRxBIFMyGSoK0Cipv3KuNm+T0YpjZeXSRm7t+8EO022itOFpEj4+7GGgvVAkfVOR/mdGxnZXxvGJ
kh/IODWw9gjYkcKlmv+sTfqr3KJaJeThhzmD1UlHCw5jHKKrmlDznmJom7GmLIUCub5JguTYC6P8
lhRoLtWTFBx4646bRpXb0zxJFc+hRnYUXmZ/G0V7CZo5uptmHfpuzeNsLMAaJN1k6Nw4KAn3ZTC5
dmuodPOrtL3PKi1jNal+/kVROn8/lo3YSBatOXy2AqfM8p9lro5/EzQDH82eSKMFJz6ckBBESiLd
hzzWHRFxvut2nrtghwyMW3UNBzs/bHa2EepkdmBPtG40X+dGdX1e2XdK7esHrYva7axF5MJhRtYB
qGYTVLQQ2iFsnkJ+Gg+HSP0eKO13RWqgrWdB9L2ztXav+1WzbYMwjJ1w4LywCyXd+kg7kdEV3+tZ
krDMQSY2Tzr/YbAy5UbLFHUz1mNzZ4/RTVE30w8gBWKftrmyBTSVOIrtq/d6FN+nqE69KRSdga70
livQNxjGQsq2CuSQ7TTN0aHkRvIhV9RI4I4lwkW2uWxTRYHXNtS1V5V6/2KF2U/JsPMbHIsCT1Lt
6ufAtbv3ky7fa1U0P/plM+54ZeX7ADJHtslihJjCMXgbKVv/aaded6UmVb8aQ4zzp+bHvIyN6L6u
tMdaqim6ZUOvk97V5r6cbRpcPer9qKWktzTEio2RhKREwn4cTenFjNPgNhMU6ZIpvx9tpXJnU/2L
BzOk2q4SICjSJqC4VwGp4a3Jvd3L1nwfNwV/dALleVJSK9pN6IDdzQtyJTW5lpLcpmOESsNOLUX0
1jZpcRzHEmuyrDY2TTpymkJAuNH0+VTFqr3Dm8B3ypR1RtpRO3IuV/xu8qJSaZnrVPckbID/mmH6
lNHz+YaKM65rWR7clGPdeKmQJ081unobjXa+mSTQCaU18ShWBe1Hh7sON1/kxH5U5Txu8zgU+2KW
LKcbjORnJZs1v2zq9kqO1AmnJDdPXtFlihN6cUFhuvlsvMktQCcJ4bhjS2Po2AVF5jVpl7u6lT2N
fb00AyPUPOoWeKER8kIskmKHvYHvGe2yzrRs3iVkbnst7G1v5ra9SZLuMYkBq20GJaepkk4hJ0xX
1qlb0LHZzkVnn7QyU0/ykMgUANVg0wd8Y3UcQbqHw4ukazUlhyGkT25ZJzEqx65rI17I8tFPfHaf
PGdf9TTif21l8s4suAUDrEF/1LqUbVS9uZszX3IkPfmm9Vys3NQyTS94B0PZo//Ixh/6m74T1c9S
BPqf0exfqKKlT0GFot3GqEvy8wylZyo9YjdQLBFRXHCqKvYOioThGio7sM0HuHpR6vjj8CvpqIuk
SRDdi1mIXwGZyaEzxnRHk0H2GintN6Ud3aOykx4Ni9KFYVZ/c1m2uUys5Mnq5MztjdKkyQINY6w0
F0VR7Vs9juO+ndr2Z1Rn0r6uM7FrE35pKtnpj7zWrU1ajoEDFc+No1zhWikeECBPj1NiWi6cCMPr
48I+ooyqbtoy1VnsyUQtiN6+yrHsSlUOJiOnw0xLFkfasAaPltNoF7RjbzD51D1VmgsUZYKweZia
tMx2iVL1o6tSohYbfTSjiBpqGmTgysL4NQJV8FbUSjFuS1WROkejxnwP+Cn8MurD8GzndIn1Ik+e
4WJqodPN1XQqqq4UbD4VmWhujS9xl/jFLg8iWvR1Oc23ZmtiZWuAC2AKBnFQjcI62XNA1pfy75/y
1JJ307KCwiF4lX2KG1iDtL+nLlX/8knoz9t1guu6XHV3SyJSOLOh+S9TL6cPcoU/TpYgHitlA4KK
k9rs6Vbl6UkrAincKaHetkdjssy7ZATZZhlTx3slvTOD3HDmIAy21Ha0YGPVSf8ya355G8wG+j+8
n8kaEaatm/JuWkpnY1+kDm4BzXJv6RuqfZbDAZKyoYO52aoqtdFo7mH/ydyUPqaf7B2Lzg1t6MKJ
C91/StN6+pqGo8+/DeyTHGYPozTzSg14DdP5m1RohJX/1swcHmEn6r0ZZtOPTqJdXKIb5AhfHx0q
LDT+Em1wqMGGJPJTNEt4GBjNV79S/YNaZ80u7yfKJxrJB1q4mUa9L4pSS9/OSR4duqDvKJ7xCMUg
Kq+y+R5AooH4m9Wgu1LWg8QlAXT4mX5i/0sRaU71ITaCY5yHUwvAQ7GK0xDlJz0a5nQvlh5CAB6C
d8aUPosw5fw0G1u4Q2FRRAjnFqtKNaELBHqu+B4rUiC2tERs2bFjzadoqwRHvYskF3F4xaPnm+yj
bJycIcwnt67tZ2gqsws2Q92OC7hLl2nywH9t3SHS9Lu+neZnmrTmaYR12GzaIIlfROwfBKiIn8Go
97dy5vcvVSCiHU/xiOtgwW7GwrMVdIOjVmr+qrEuHDow28zmqi+DktKgXffAQapJk14Tuqopz0YM
b0OMjb9OOTVngAY0Vbiczd7aREKZ36y5xTs2nbqZdwlc3u0YGeW9PlIri8pIekb8idY3FqKoxJey
OPl2H77UUhocO9/OtqBl0m8B/bVkO+pN3Dh6J5XlbrCirnTToKt0smXd9k8DNWJpqxlB91biIUtZ
SOURJzCQ3mhxrY1by5qL72U7ixcar7LXSz7tgDk0vwlJV1wJt6Rns8ZahLd1az5mfvsDm05/k6l5
QHOkCMVNMqWFx83o3/lSutd8M6ch1pnzvJ0nrQqctqv6l1oJsTcV+tKwL9R2RomoHaiCyBzcE8zU
ssg3AAvSYx+14bPl28+6EtHkSnX4v9S6nHaqJHtTtKrlhZEV/DWkiVx4rJUJuKIvKnkXUbLsb7Wi
QKEkyzo8MWXqwgnlyUAp7wq6YTQe+qH1edtYIf4Jba/fALOMb9gkE5jVmjJMaE7heKoouL/mQyn1
BwA1osN7kuzYqRNdvBpG1twY9AXvaL7r30LTwEmafr0Mn9uXrNtenmdrU0st2aU2Ts1bY8jSH5rn
krwx/MF4iP5pmLVla570KQIH0/o8RJfbORX6fToW6o2mgjmh/Tn91NpeC918kKr7eB5UekgBG3Xw
9U1bqSV5bZ0gOmmXYg8MIHRySjmO3agd9PKy9RrfF3eSHSPLr/a/jGgAR1OzAb1EUcxN14CZqucc
7ZFGMQeNfl3Q3ciVmoQOeFnlpPch3WyF9p5BjcmDzq7/6llXv4EYqN96K8LRvREtPaW+qL2Ult9u
RDH2zeC4+x5ppb3NKhEeuqUntcl9zJtu+H+UyKUVPdleRuJ9JGh8gj+ueXttKFD9Ds3AW7ptw033
uxn+nW3E5xArzl6j9pYRxCTAZAoumNmv8TxtaNRuR+FHm16EXj4AdpvMfavGbqam3UbNdM+I21OS
UQ1D7Fi9MuqFB3EJCrgCfeadavLeNAJv1sq7MENERije5Ym9BnFcIT1FPhrG2BFiUjwlAaeS3gbd
bS4fguC1TfIrA1op1fxnkg0dmLeu2iYCEqsRmaJpUnC6sztHu3FZ6/KjGd/PvKW00Uvj9kWSD1Nm
gDbajmrqkmlI+VPTmdc+9gJGXs/s+9+xGvZkh1ngDyadpjY7aoXilWm1UVTpTshjhjppB5HpCVjf
k5jEFXz9P4SbS7FXmOywpaOUBnLgdZVhbWwRvujCQGvT92hfQIWIn/OW92sv38+NctDK4EDxZSfH
gNgC2ROGdFf7028zESzKzoGE+srd9rceQSfWc7I1s67fYt3hBkI4NkgpXx7vx9ryAJLejDkPTjnx
muStnMpfWjvP+4irw1GwJsecorjTTWnHHXfIQomqtq/SqU5iNy7GL5cX3rkdbRj8VYE+k639A0F+
BzFO+7JFIXGeXYAYG9GcjPyrQdpxOci5DfQ+yAqsrXQcjJ1CS2IKjjKqINGV3XPt768AwnFnDIhJ
dFhOS7XsmVwTB0kRPy8P4tpMLT/i3UxJlQ2A0KIrSvsSAT4AT8c4bBMgpNFVbdZlQj6tzXdfZfkt
72IVbTIpYSaoAuxndxGK7zfQXQ7KLnGDbbH//w1sdeLOUg3/JyAYFw1A0Oq1Ma+A9c/C5g00EtBH
NRT7ky0PzTRLn5ZV1uyESy7PeLgkFwNtwy297hpg/Oyn+m+4NRt/UkNhSnIuXB4k2wgotiOkl1GH
c3R55tSzC+9doBVhMfRD/PyimZtBr8tNl5DpDZV2n6jSIc1KF3ugZ0PuH+NM2WpW+qwo30G7HIcx
3qbGd6k07hdAQTubPLloF3WW2AAUybc5bwazH38XoGX2MXyVK/vx8/wA7WPDL2pB/1wBH5dX5Bda
OYhgdkMQs5vMtPfZIOVbWWmv2IovS+fjOv4YaHW+xx24e4RHEB4i/RnTR039bf+5xnj5/BEIsqhv
QFjSTH0tt8V/thCpfPLD0DrEA5gXILKXP/TZCXsXYrX3w1bYeFMwDrXRtraJuUmq/Eml6MoRc266
lhPekkHRwrZfnWMTIKJcHyxKrkAhXFJTbXmchB5Nj9hJJF4//35Y7+OthpV3nJQCuIMrS7tcR8hU
dUChX9kkyvKr14tAQWQX70fbQEpodZi1/CdaW9p4T05Ofch28bZw2k0H3nsz3KS7wL12oJ1bEO8D
rg40q1PtFNKj7Fqaa0heP14Z0ZnVgIwhhtysXlVBk+fj9uG9rXRz0cJjhJW2i1Xzvi4j7VT21zzG
zqwH08BsHOo6uiGQAT8GYhx1aJXLy4enpg+LIDEdTW1c27iyED4KBCz5IGDf/wZaCycNJoKr8mCi
lxV9lSDVhBqIEiQYWITkhADFC5gU/3rtfQi5Ojp9Xy3GrqhZFe1Nmnxfaj1Xz7kzC4EYJm5fuCdY
6lo5KUuzyVcHYkQmcKf9UFw53pbja7WyP/z91fE2JqCn5Ij92o33ZXOIlWOt7Drlr/LH0h8vT9fZ
oegyYtVCMwxDXW0iCeiBmVOxcoc6cpNQdcAoX1nWZ25pVsG7GKt9IwESiuwlRnhQXHUXuxL4sc3o
WJvFrKUerqyAs7P3LtzqEVLYaTeWSji7vpakwUbOw3SXD93wtwmC5LbV5PiU+dYfU/Gnt8uT+Y91
6acP9y706sMlnVnItVROrnVrHHM3fDaf+l/yg0FXidHKW+PEO6Q5Rd9iL/Uk90r0a99yta3tPpZH
IEy2G9dqdG9kWnJr1EENqrSKvFKug73sU0RN0V7fgYtdGpa29EdPil/wU4ptrZXRUyFVypXvsVLJ
+N9T4L+zIlbUUSvrpdCwmRUVPd/yuVCpco8JjKNXJLRoxlNE038I5dvl6Th7yL2LujoI7L6hcJZl
LIN4Bq+yEd3kxcHG0K9pg/3jLfD5qwt0JeE144m8OrfhmRiccYyv2smOwJMy3o57cND4vAEq2OZ3
Ypfcxx4p15WddW6IiBDJnEWLAstafsQWSl/qRjq5BhCerVVAF0TvrQRypVaejLTvtS+pnjmY3gdc
/vt37wcfFRIrqmDaK/eLT3DjIanxbcD8QNtDgdte/oDnlvP7YKtpLabG0iTsUtwmOIzTzkquqbdc
G83yA96NxjSEMU1hxHcr/NqVInXcCimhQ1a8pSYsok5YGFUCcX8RbfXdRFvwzzDVMgBVvb0ys+eu
fnMRcpCxTcKZY7V1cWlvbX9piquzSmMrkHsP65EAjJUKhO7yvJ67lBePSgG+xMIgcXU+4hAObL7x
Rzc9LJ+w3QtvEXtv9pfDnP18SAvyCcEVcEt+nN2GeneaaNLoltlN3Pg7EEhXIpwdiG6QwFCr5eGx
WiBxGduABRlIlN/NQFySh177kdOaE18M/9SFV9SOzgzIkrnIhMbTAjeO1bzNY9qCgCacIm8L4Fzi
yt8/w+ZH8/9dgNXtkY5Sr9B7GN1FZlXaYMJxlA//MVMLvcsf58zJ8SHUar31ZuQH1kSozn6IpF0A
9roff2DPdGWtLT95dTS+j7NWDVDMCa2MgkXgS/tC+16093bq1dJDQttSPfz7MVH5ZgJN5JGN9StH
z+pI6mITZKV/zPtdV/8oqlvV+j/csshm/DfM6tTQ4MFE5RKmoJd2Az7LEacCi3gwS6OjutMX6XDt
4XHmdPgQcrWVcLKNuiYhZF4fkv4WKF58Tfrp3IfCFgi7HtTm7E8a4yL3LSPOCAHLHGxc/UUmXy9D
ib0FUiNfkKr978vf60y12ERphnIBIXnArR/YsdWg8WJYo6vhxg0L3wseo6/Na7tTHOS8bps9Xe0r
leGzw3wXcvXx6DnWWe6z7q14vlWn4VU2Gp2WWv3FjnsbKMkvf2y3l8d59uu9i7n6ekZvT+Ax7dHV
/WkG2SjyBUmXbEA72le227VQy7Z/d6O1TQ0cXWe79ZGAzyj0o59G30Yr3f3/hrQ6CkUCFzosmEap
PgTF167ZW+PT5RBnT0MKLyrqRYuZzVpcTgefPIPgZjtvzc28bTYRNjqLfXPkXruqPk8bhxTSA2jg
moi5rU92OPkd5GsqCQb8YTiGTbuT82vJ0+cj92OQ1emOkk/KRabhet3fjs3fyHe7zMvjX5enbVnA
Hw9c/gZ6S6AJsYvS1tIeUlvohWTzdEwFBMsomQUtaeATl6OcmbAPUVbXh+XHTVzUEbn1tO9xiY33
7XBliZ2Zrvch1jdHwt/3rZnS2JT85dFSLk55v9vmyp17LcrqkQAT0pxjmygBUOtFzwFxA8e/6gu7
ZCKrr8IHEVgzLZ7Xn6SWuyQDzF2zX+rv/8mbw62xVZ8XZb2lUHXtdj+zCDhZl2cB0stU/VajmjsL
YEhgcLDCGPB3SXnlRFPEpwUgAGAj42QaULjYm6sDIMuCAqiIH+1xje+3bR6Pz0YkDe44NHsQ5SEs
azXc5X75IFM0c0pbVx7iSbO2fRV2XqwGAZ5Upjrd5zMEzcrys2yTRvQlEWMIx41qtzSLRpliGyTh
hcEkB/C1a9PK9WMbSsYfX4ckBt9ulBRHliTdUYG6Do6AOJPdSGNhw5tTQG6XKJN9G4UKvI0EPt5L
gE5vyyzqnquojsDjdhFIkbbSOpg0fbslgF47SaXK3mjUkFP7ETlhezZpYsSp0OAyKM3gRZIS3EXk
tztR5qVDCUVUsF/D2QmLOMB/x8jyh74oIUrn6hTco2iDEAliJJCgyhSdwxL3UsS+J+Q6O5reg23z
T40Blb8KRQi2BN4EM4lyehvG8U+auPZXXnUyhHEBS6mOtUzawCpLA3CERhttda2b020dNmO6L7Uc
XZ8wCan+500AkxGr59Zypyjpyk3cDjHQR5HaEBHh+rhmp7WFU2LFcTNOuuVGIlWcUjaxZEpmHfCu
qYSbsYkYQW+IcULIY5ruYFZlt7o+Z4de9Yct/OX4CKTfeGiRqHkrLbPsYSOI2gWP2vkoJqiB5rS1
GIGnIyj6Ogf9MO+6vAjB33XFTpuap0DWQbvGqvYTGyXEVK2OlCrKfkeFqYN+0W/llGYxwjCRU1TC
omGu+vukmxddOWSvbH2HtFmxNeO59+Bu/7J6XXcaEzmhTo+XDr+ZvCnQVAon4H/Pdzdr6QDtJrt2
2P/zuvmw46l9YvRJNmUAwuO19fEm7vRAEbA2UAnR2SWQK8VRaSXfM0WIL81Y+j86S5te4xTZtV0k
BVq1yaSpOqQ5YgBQHpv4ToKRzRsAsTsskMpSeotEnEKJAUe9Dadkb7TWeN8iUuGpijLdRzG1FSOZ
+s6JR7SJa3XWruz75Ud/HJQGvUNB0g9Bf4ElzcdBjSagZ+Ahk6dUPiyKGKZBKjOyxMqbL2EIXxrD
HwBx2KBsjdBqrr1cP506qF3i9QlfnLRxuaw/xp/8ADikEeHzDrI6uYNHVWzkVJMkL07j+O/lO275
Y58Gy9uS4SI9+6ka36s5THJkKL0wnFF/kfoH0ZjJl7BM7G2gDw8s5OlK+vbp3GZ8mG1wpiLauJSS
Po6vT7E/Scti8hrVf5FiBHyutkyvhFi3MOlFwfTOlxBV81aayrRtZnRRLk/d59xtGYiCxqRtG+xl
fbl23+WhZsM1iPbE5JkoGAC8gG8c67UXxCMsQnMs7Sfq9CESS2gzV2munXI9p0OMo+jvy7/k3IrR
FrtObJtp460zu4plnMVxyoqR6vtAPdX2BHy2/7fp0DLcd1FWqZ0VTDboiyVKja6LXshvsw1XxFp0
iC6P5+znexdptUJ4mJEIxcnkyXOzS63bsTW8yxE+ZUQfx7LOuySrqlQpJULdHMvmFCuP8Y+mvBLk
yjCMVYIyAlVtDZxMvax6UJGEjyWxvTyMsx9ekHHZdAZZhqva0GhiYDTMy0QVD4tqlq++1E1/5Wtc
C7IM890y162hCeaSIEX3BCvxpKvDpgLz+H8Yii5I6IGSkouuJqsJeCbD65+8tNM64HFatomlUX/K
EGn6cjkU+dP61MPh3iZLpRmEL92nmtpg+33XxlrvhQ1qpiGaFRoUAdU4iSRLfirh2JEjlSgFboJS
NDjcS60N4Q39MoQ+JkX+qzRm1G2bhYA9Frr5qE1D+TcPZ+6rKcm9Af25o9EY0D272nqqJ71yysIs
95NWao9aE5dOJRSLlnEa7hMzhBc72R0cTwtM/xcEJ81fqCMpdxoiXYcBnDow08wyyCExzyxgXQ5+
7ODb08T82Vm5t5Al8fwC2LiaUiNM+7ltnTgl0apau9mW3HYH07doE8xTV1eHQRRJs7H8wLZZnKZ5
MzSS8iBhDnhf1LF6X4dR8qepUAAY/BZIS9gWkzP7RaU4uakuaVQeqtaj3/czD34w7Mm2GVpuwmRC
WQXJJ3ykc5trBcBx3D0WU/uK0YTNoTHOKAGEPlTQMbCzydUhISI3UaW7Jh6UG9Qd0ttI95UHNVKh
UaSJ1MS7otcH2auqQL8Pm1K/seFw6oMh3VvY3e6NPpN2BiPYB2MCF4HGIiyjyOir1skI8ki/SHmw
ElDTEuxXNAOT8Ab1jORplrOk2wVdJ6WO1i2s71ZP9V851IW91lfJl7zoTAcwKswxzZwUoPlhk1WH
PhgVCePXIdz0SauDsBzJYS4v0k8nlEnVWqVKhaUMbszrLACsrmFKRSO7BbytrGiOpJNvjYo00Bz+
64xjFWt1suP9HfW2Fueekrpa+ABvUb5WVv7cHl3FWJ3pUhGCp9FqVLDQ/sx24x5JDggA23w3UP/y
f16evZWvFd24j+GsVTdOa3wjlBK4FlUmwRttFUPa0yvKHIRFlE07FhEUwTTbVhJCkcac1y92qkx/
EoiLrtCDZmvMqEEok1LurvyyT69kE5gNVkEG/0r5dn0rWJkxolEJvqJ3hVscC697Vb8sHpyQfPb2
F1hhlwN+yvBW8dSPx3c0qhrPyCn3rMVc445nGHKaWww/VeP1cqTPS/bjyFa3kZ/HYggEci2dqQ/7
IOnjg9n70Q4VHGhp0IquhPtU5lyNbHUxBWNo53O0nAz+KIG3gDAFUPLX1MzpUyuV8m2sZMl20FB6
LGFmIg8Re/kYqrfRIICHwpNOfT9BQ9sWTmN1J7oveb3JIHE9lOmU7u1cvy1qBFpooR0qLdYfgBPJ
m1lTRkefbPgBxZDcJTAPvmVV/qscGsVRamban7v2VoMQfJhmlKQCtL82XZBPuwAV5XBKuy/A6HU3
zq2aqkEDcLQLpnzbiQ482SgfjWKa3SEHbq92rAd90fRTwvIpyXLjhhOoyN2mU8ONHUA+ScS80I2r
r3CaURhRg+zQZm21NepWuw1GKfvGz4SWxEm6kK/aLxns8L2kRHvUg5BTyFHoHOvqGh5imfwPDws2
oG4JXodcsosyzcdl1w8FEgtIKWGp6UXjo5Vf6Wuu7DL+s8PfB1hW47u0RBVNXDWk1bDVqzc/jpRN
jwYb1wjSZ0qNFGLeiWCbIpb1Znam8kRNBodHRBklBx5C4iSBpLldFQluhK5+RPg5P5l6q/0YzSDG
olZp7pHkuvZk/vxoMLFvIl3jp/M6+JR6GJ1vTNmsKG4dJqc8tg7kGo5v2FteRT9BKfzu+HYy0nJh
cdLb8sflPfOPz9XHz/Ix/HrPKNwpaAnmntpEiisnhnLXzUvNAx+Zn31lDs5At/GpHlV0rUb7Jelb
RLlk1e8gWdELQhIUPRHDLm7SvBmPeWQkJ3QnlfvQpluDnqZyLEzqHA0iR9tgaOVdT7Ee4RsJZk6B
qlVWRdlp4TDvg7jwn+aJpAPnXCzONgFqvOMGBry5V6FW3w11Um8vj//zEYV8Az4ByP8tHTRjdUSp
WW3axZy3nhiBbNqj3m2ndracOq8kNMCUK4f9PwWQD9NtARHFNUU2BCoG+Np+XKSJApGwVwrAdGJ4
qOZ8H3/vQKlAuJ40xxofyvlXg36NH95CUd6Ni0AvEiN29U2rvvvdI24wmzzf6UXttD3SPd9Dy942
4neu4Nfc/pbtk6188a+d45/O1dWPXu0svY4rhM6mxJtss3HqMUE6ETpJ6+fWVtLnP+ncekU2X7k9
lqm4NFXLPfZuP5flpKWjMVZeAYF1b1Nb9DS7r6jOqdfOpk9XItYcVGQXFCNoMHPdkmtMhojSM9lw
8YgQcmTcyH/08SkYf19ebeLTclsFWu02U4K1nySpcBFa6L1O+G+SFSe7OUB3NueynB2SufsEhd+T
EA26LDO4JASgNScrC+nLPNa+oybWrybGg9GqcEQekY/Y+JOmfgXU8bWq4mFvUSl2htlEUUFL4daS
qPpY3DX1XqC79TuJZHQAigI6U4XmojPkQ4twTDAc4Y3BaCvgIocwUrfZoOYPehIa7uVZ+DQJqxNv
tQcQ4PHVvOFaTAKmOj2i9eRpzakx6++XA51J+j4ebquFGxmjbstTMHqqGF8NW3xDN+lG+9vCP9po
Ab3Cacq4ddN04/fpW4q4SPrWTEuBHUGPy79l+bIfVjODhqBp2uBC+VHr52yZWWnfxWR5puT2oWtq
V/7+uUl9//dXWR0szQEpvTb3elRv8hSBXs9MXwPtyi17LczqvJQrux/THu1aweyFSnkYSoSDwn2Y
JFcsfj6jClczttorMSBaOJbp6FVphVKFXf/p5fqLNYldKSnPwxDstExgD4meORlRQyXZQlxETh91
yEXIUVrHuZbDjZJo+9qH962GJtm+qJ1/+2HJOrGVsfGP4QRZv8ug2s9113WyO9rolZfY9ZbXcoTP
k/4xxOo5po5zBQxvpm+qVcg+mVp2ShMUs2Wh/9KM+Bot8TNCgc7z+yGtnmYV5NyiXdaSYeNjUL9N
CFKOrKmofa1GeiRzu5nthyncaOKHnyFt20Kyj7ZUHK8s6n+cTD/umg+/ZP1qC2yoO4mptJ7hjzQ/
mt506ihPabgpPS2peq9m/Q/UetwxjfZBBWUzAzayVTPyNFPOEJSy+FlTT2dKfRT6rpMmJI4UTr4W
GcIw1V4B9COnhWA0Svdm99D5iILXyH0WkE2keb5Ck/t00ZAECzwNZbBbWBStsVs9xOoIgTG64cm8
8+fgUVSvlHOOcRxTOoDGfHltnkkuP8Zb7SHkl7UReReKUi6m6bvQLdpts6Vos8u9/BriY1kWHz/W
x2Crc32OWxz3pDlHJeQpV1BZexmMm6J/zvi/k+/JNSDjp/xgNZerw31qpoz+EmsD9VfNo6uG5G1R
/KI8mG4vT+Pn/ffx6bLKRHJ0sRFZYmAzclVoAhuLWkdT7KL0Ck7nTB3yY6TVTpeDKOpGrAW9Ph3a
l5AmKYLgUvykzvgaCHtGdjxrre+NjRygHIZ/8xwJ8cuD/TyttkqLm3/IVCMwNfuYdk1+3Ue23yqu
GWsnczdkiEjG4ZxeOTavhPlnJt5ld3mp2501iwwCJ6W/cIPTA5Kvu8tj+fzhPozln+3xLoiUqshg
+wLdRiTxbhqeOEdMoXlY59GPcVHvvBzu7Jj4AxiZU6z9BEwe0aikPVbBz7LubQVYxUNlu5dDfErF
TUb0LsTqmof+7+tG1KbeFCY/kQFLN+Wo2K5KVdQLB/97P8cm2uyhcroc93P68jHu6t43tZheDwUN
/J9zzUnlpZ5TotlzOcqZhG0pv2uyirIaF+p68clNBxU9GRS3C/tFlU2xD7iwqV8mRaoow8GPn4EK
fyub2dhY6Gbco39s7ScshDYNOsNc9iqKo0hTXP5d50b/7metF+tENmyLBtsOmr1IwI+nIr8GdrwW
YtXu0PMkz8B1cCyLNv0WBqp5NMymu7Lrzi2f9wNZLZ8wKIMMT4nOK5AogiskXqWmQ0Pd1BfudTVt
IzFE97OJVvvlGTxzE318aK/GJ/kUmXxqcG7rakeNcm++Lw7gHZ1ge42ZcG6Q79/0q0EOsDpEUTWp
R5cCoxY1O2KK+9JavuIY2hy6aGlvq0iTr2yRz0P8H9LOa8lxXUnXT8QIeoK3FEVJ5V3bG0Z39Wp6
7/n087HPmb1ULE0xeuZu76hYnQIIJBKJ36wud0t6OMs29UB/yU7j+qBCb4dRZGk7Q01S2p154oZy
UB5qrdWx6uCJh5XtGaGMXGAab/VB36UhfgeYet4KYHEuJr1vf0cboUEWBcttFgkvD/1dT6mNcN8a
5t9eBlaBVqdVnKK+bgGT8njftnfCDhNXxGrxz6AovldZWbhVzmyNbHU2SQHSo7pvF4dsmpOTj8XA
nkJQOpXm8CIkZdjNfZPfylM2oOc69A92B2mjGOkDR77d0IGGyoo+QnBE8WxTBWJZVm/KH/GnfW/Q
/JVtU17f8JRQmEaBtAt8r25veKmXHGSwbtKhPiAqsrHYLszE8lbwn2CrNe77WIJkIWo3f0y8yuI4
MUh/7E8b2/ZdwboMyrCWeytvFOo6ISMFPJiDMvmenfKcnDQzlg1dfaNXcXkzJm1D+w4PL7UHjmOr
kYWOkW95cmXgLeJnI5JMEc4GgaJAiPWnT3IfQovVjb+tqt/+yHV6hioflFlFC1Uq86cKObYp/xRa
6e8OORt2ye+P5+RdUUE03orhq4Ddtsw1HCiIdSQ0EtP3yj5R70al+qLgOvOjs9t9M5X/3931jbnr
G9e6C6vqPNrya86SSudb4OliVfHyYA+AK5SPH4/mXbIEMwv7wlJpHiBYsb6RJHiQZpps+16AudKh
GtEYjDTMB/Rh6vcijvxPFmC3Y9nWykYpc2EJv4m8nIhnIxtRtQ1pySteIpJjY4Zen6LYhwDpxwN8
/9DICMEy0d8V8HIQr3sbB5+0sNdtnrpV8Pb+oYP6Y9407uQWruRaG5XCpUPgPNp6LeI7APknx/PV
vx1dnM+u++toZx3gwj1vLY0LexMta6SM8JllZ67BHpjLhHUqdN/TF4XiQBvHXSUAJ6gJqEAM/nbz
JLbqz0sf7Tzm6qPFtjX4ORZRXg0mw7iaG14B/j61sRo5waC3G8o74IdiVk1TTTkaKkgDdadFDLnb
WhNLtbHK1W9irNLn3Ia+iPuFJXmLO+++OMin/A5lKhxEt9iK7wo7lt/5cFaV84gIXWCmy4IodmO2
1zfNFbfGsvokdiHNGLMSYFED6Z/D5+AmvTN2/WE4Gi8be+liLBMwNwhP3i/W+jZB2wzdmDJvvPws
Wyn0eEe7GveVF3lbW+nixJ3FWn0juuRzRb+GcVm4VSkYRW5BjC5tIE2HBA7XglJmrdsU4nQJrDGZ
PfwJJadFGe5GTSvfmxPjJEWpcZ/1XbbR1rxwenCr/jfmqmaajFQaYo1RKeKHKfamogKC2XXqRlq/
ODRUFRQZRxJMh5e/nyVXbCOg/HQMTRofAEL37aci+5F8je3fGyviHXKK5Q1m4T+BVuPhxJUCOhaK
V1Q7pX/G2LkJXFxS8R7Wsuvxn6TZmMALIyPdwVcBMQF5f80ZRdXO6FL8sb3CuJ6aBywDI4g+Wr4X
1rePx3ZhAZ5HWss4TPStNK1lY1HionVrDjNA+/bHx0EuJFSBVgS4HuivECyXHXf2oXgfjc1mZDj+
QsJRHASwcKtx/m9BVltpSoA2S0sQNCmm8DNKhjgLfRziwrp+M45VmuuyZOywhKIGq6h2u++yNT/K
vGTPUr7/ONLWjK3yHUpERhcKegSzdYolLJjuu+Tx4xAXB8MVyuThc3kVXn2U1EhkTAIg+pho8s8/
zSrb9fJptsaNSbs4lLM4q++CxqnUlBFDsc0nzSpdK/GdCCbDx6O5VAEtNzXO0kX48L0+HaQHve75
/PoBrrcbe9bT/ATtC7Eo7UF9+jjapTGdB1slBHDeSqP7jCmwnmvahub0PEjFxhq4tDWhrpko+3AI
4cb3dtdUMHFaI6AGlyKtvhYRapGprb9+PJLll66KBCB3/wZZfR3UiJHvzRlJ7uPKZ+x0BXHWn1b+
WdgHtd4SjflTGb4NByxAXhSkyGtIZK9SNr65vaXxmuspzb4K0JTOnOU9VjEeMQmQK5P/ZzrzX3Pa
YN+dR119rrA08KjFP8zTylMbDV7eejhvbqzzCyvwD5sR6j23VnR+lkVzluVawIRjheY63R/5KjpW
B+HixuHJLgZL7lbF9f67vQ227O6zYKPfAECp+G6oat/Uajddo9A47UI9mNAOjk9NNP+yfFveINX9
D4Pk1ZLDSTERBHsbN7NEOlclgyz2vUsoN3az3fhYnBBi2ZQ9eb/NlkH+G2y1OFMK6EZS+W5t+KkV
TqM9bQozKe/TIA7NqvgjmWAZgMrfDqhpgWeOFUVEHkBieJzyX0Z2M0S7Jr8J8vscy7FwaF0bFpT2
AK7XKeXH6hvvB+7H+/DCUM9/hrWCbqL/rsw4WFBB48QKmdhF2xja10Zz6cJgbUg2eEzLHGSUTG8H
W+N+PeNvNXmlBp55tgrdnXsoZhhaGJ+UdtA37iCadWFcbyKutp5VhYEsBkonqZVqpJdR1JOu7EGv
fltD02r3vRpoRxAw9gMks+GxLeyS19+wUHUvxRZgXwfNgz2HzecMC7OTmpjfKx0ZI1NCjgUPoFMs
4uM04iKX+EaH74SNbl5Z68UXC4MvF79zNIPn4JiaUeA0WMGAUwwmEJoRpRyW0PJd1KCCD/vKUjCF
SgvltlYQWXeMMAysQ1ggKVO1SqwcQkXlvdVG1PxeiXKz3SlVs7Qrqql96vwhONWlmr6Q3WSA0aPx
FWshdNNBnPufi9KK4BlW+X1T2rdljhGeHTXhfRuL/I50UnjV2E93YhxlgNkYc/nHLsQ/I1Iq1RtD
qXttOym5mnUpuc7kwgS8qaHePo76bmxxEUW1fDzMOF29lFnXncasBbeAKnF/lLvS3ytW0j7jUNH1
u7RLwzssCWNeEbpQe8T+tPmGrZl0W2smupQDfMNFC6+9lrBT/qwEwz+iGozr2lDh8hlGqRzDwqwO
vlrq0hUODlPpNYk0NM+iNQN098NuwhC1BjzhzXjSY4kocHst0sQ/lmE6YvRVop/TZv2DweXri19K
8iFo1UzGnTkzHBXkOtr6aao6ET5Gr7NZz58sMBLNt8CwJbeeBFL/Nq4sQxBhIlEXg8CiqhLa5MZt
9dsIDKVwFKkvbmrfLIEXKvWh9SPlqRRxdQcbUH4uDeiHcxZgt1NgENNmhX0v18J/Ngt07uW6edbN
eTqamYKKOdrNgPTxssMipGtrR22hpLlFZA5AjlRcll5x6hOfSkPEL4la28lRYDvoGgD2vb5E2itL
B5xS8ryqn/S4lHHLbEVhnsRELnHTopN+IoEZPJn9zKtLXQjrsxbqEVY+efaCFU4bw4bs618+8uAv
QSRr0hF8afWYBPm8p3CoH8cF6VvrVuqS+zuUgOsd3UpzseHrc9RGsM16lrtUwErocy28lWxT4nnA
D0BeWdYobuME6qSLXdK8NNNhN7qjZvaDW6kpRNqy+kX5YKEtKTBFHJBQz+Ix/WcCuPmQlAEl1hSi
wI3eSGy6RlSOSPrLA58zlZR5b9p4v/LwMjZQI7IpzPdtnNsB/ztXd6XVhr8x1+7ukoaVXVbqfBhy
I0CS2uzVeq/yfHYLaC3YU9EYB780UrcJ8XibAri2qRzT829k+7WGAuzqwfy5SHVzX/uh5sz5FLpJ
gaK90KVg36NlUKk1Kv7Ytu4GBYfqOWgGZwDH6yVwXN2+VMTeEBycKBPgWlb3vGRUk6w7YY4CeiyB
ngQXo7/muFAtlFuob5g0N1GGnGtgYovZjCGU4gkj17yeDkCV4NkofuZN1ZjtfEsP7rGaDl5xuJkf
RVkG/AeSdj9iQbqfIz16FpmKbE+TplhbxcOU7pAYNnEDtOiAebB9k5/5MBnBKZfsxDh2E4WwWzVz
DSnNb8wed8eyGF4neCrI8AEkru5nkMFugnSUl+gN8H9I2I4x4GgyxMUpqJGIzqlir2v4sgBgU/by
Jxzc1OdeknTETurGfCiarMUQq2gx/wzspvsC3w7x1bkWuJoNQbvH2iwId+nYK1cK9j6nHIc2xIxB
fhz7FmoRFusdmCVsUqK5+9lBYHAzaUgOmSFpeOfp9gH34/gOg8zKa9AawrlDVvExiB7zoFCxPfJ/
tEaHbnwt8mSfl6UFeHsKQbFrZTirrjQGNOmssY6g9NTlDre32K0rEXyWarzZAsluSW1G6GIbdOrj
CtenBCxvUXbSJ3hI/bWk+uP3ckjCwCmh+t5kJYiatg9f22Hwm9thjpVwB9BVccKII6TFdMAzrZjr
X6KPp8HXflS9JX1PSN03BawL82pA9+IhmGZOiMivRrhD2nCrVJH8pWs67T6R6ychROMOvagdDJv8
05yND1WCutFAUnRiCKRYgTbq9ZDxppZjMY1YJJoVdd0Y36YG/zL8jXoJd18DidRIQu25mIv5H7D3
Jg2CYPoZDIr0kEEwKpw51bKvYtRYsN0Q9J8NqUofBM2MeyM2yx/5grOqYj/caGCsj30uLQrkJh2d
B4v+wpqcWXe4SQeZMXpV4Cj69fy97jc6qOvbERFom6K7IaO/gsnK8gvOCmCzFH5ktWiI+OJO4s6X
bJQuF0aAvgK/3kYyRxFrjat+6jU1yxlBF9wa4QveDrV//Ljme3cb+jMGKk9aS8h5cGl8OwZfauom
LzW0VrRw2I25thtT+tsa+6gyFLBfkNlxKdG1+kcob5SC7yr5dfB1cd33eAmXJJ2GSh4Rll2wHx1o
+N6Cm9oSMFwKy/N73xIM4LHQARCSVNfvhgGlTErKQv9qimynku3hq0/Bx6MqPquiK4urWos3WlsX
R3gedDXC0Y6KIqEY9PoaF2h/KMtdVMc3mlZYV5ppdyAprPkWLeYbE8Dy01SIbidL1a8C/uJGeb8u
vNfjX3WOgj7NB33J8JEKr33cjdazyYlibNxBt6Z52TRnm0KCcJAJBXqiLOLPosjg8Q0d7J60/oTd
5iEL/rbpth7XahfmYz3IfRuOnlZ/TaJfHDSczn8LK16CgCama0CaQnRudUXDtiMsZGxUPcXComZA
0a4b9x9vxfV1ehVirWPZa3VeNxQuPGBgqWTgKICb6t6MZY4QHZC4FWIp7W8E/dP3XO+Ks4Fpq/3f
DWod93qh0xft0Bmb5+ugKJRHpevTnaCbdQR1WlDllkn54osqfFDM3Dp0SrG3wrL6EfJQdVvlDZ7c
WG47OhZ3idM3iLIMjfVoSmO1CwxsrPGf/9lkpbLgRikX6tzaKwm2i4qJ2RRcYQTAaszIkQXD9DNq
pz0qeZGrxlr7FfPl7lSls3Uo5pa6qorC7y2aCjSJDdp4kG1vgsmyP2mytKVEcykB84aAyAYvS/Cp
VkuLxEyl3s+DpymTk5q+m2nTQ6qXW0v4wp5RxAJlgCCDPPP6gWQspwRFlwmBG3wGhe4aPdaMaURx
eNK6x4+X2YVD602s1W0YIx9gliOxFt+IEksuOscbOIEL08ZpgoI5mqXIGK/7GdwByjgRCLzE/S4o
v8uRJ80bR++FzYIiPw9Kuk2l+46lG8Y4xgZDr3kW7k07vcEFu0+z+3nCH1Abu6+NKdluN/gbvaet
sKvJQxBSjjR/EF6YfTca45gLbV8b9UlPBGS2fKdZ0eePP9eFrP1moKvEY+u1rE3oDXgmF1+/opjr
MbTdj4tiTSE2cvfFD4dIB2x3dNwpat7m7iEcEsOuKWiKBBb9vRSd1C0ZykvLD9X5/4RYHYizXofD
tKjyidpLSxS6dx/P1zIfq3xG1ffvv78+5YrRSuOZfx+bzdH8VGATI/4pAdAIHLmU4i6rN1bihYBg
WzTFoFCDerIuoDBWKwOINhrHj6/98uW4vpXGUd1ZqdQ4Ba7FL4Ukx0ejSlxNsb9/PNoLs/km+Go2
a5XMkQfYfat6dKXrN3mSHD+OcGFJvImwmk+z9fusDhgeFm87dcpvU/WbnG4hzrairIqGqp2jicyo
ebPIhDMbdNUgVNFDKDeWx1ag5e9n1YmpNX4b06vxCq2OnDFf/CTz/NY3jGkj0oVU8Wbilo19FgkV
hahXI4VIdXEwk+Hgd99ozzVOp2ZubN1FYfb740914RR5E3H5+1lE6KR4Bbam5skBmV0vvczUiodh
qHZCmm8NHPU2blgXh/hH2R0MCaYcq8mEKTcOsd5io5vL5m9cqR+wkNPotc3wZ9zQn65q0eM8FtBB
38hUf1LRap9rC1oO8QJLqMisvR2sFRTyjP6X5RWK2v2sfAibmG3WN1Ksyze+JunFPrP08UifF63s
upn3jRKj7yiwIocilt6ZUA1cA1vL6zhq9WSnpah/OVO4tC7SVHxNYJAu7YEaS+h6S2Tiwsxp6JKC
v4YPaXLzevvrR7B+iiWXvCr4+k0tV46mNJi795EbtbChixxFtAzFgI8XyDuqFyXmm7CrNVmZIc6B
y6lZCN/YJ1Z6M7YKPkB9WqqvYurtl0gZutvZQGarzpJqH6AtcBeYdfdpaKrMbbkNX4Eb578IYXI3
jTpc0dRN3HioNSdVMQDf+MXLibP+zOcTtVrTxthLGk65lmfm/uhWtXksA0M/FbP1pYtsC4U43XTR
LHqcfbX+OdG+E7kWeB//iq2vtfz9bGNxZIXYcYO6bApbfpJjwz5paRjsJoXpUAHJO4WqzDuaRNH+
48gXtvSbD7Za5bnIdZxwUXDojAVHnko7LNH1Q9dN7aHLdThiqh1//l/ENLHV0haDW0SB3o62Uid/
nvOBXJyX0U1bmnstSofnJO6qKxT+GpcLw1b+v3COIfj2b8zVOYa6nyZKHFAotAPLod+FhZpCm/Xj
kS3L+91iOouyOsvsHM7PMmC8sLT02ZfT5psWxOjljv4rs/ztfxGNWcQWh8vKe++LVFNFj9qQZ0+9
+cRTmHLqCwQtZs33pr4e3I/DveM8L5vbwNWJjhcoISq4t9/NNEWKAIKueKKQe69pMuFSP9N+i/z4
upoC3ZsRJULqKIi5srX9S6kjvBPSEd63cx+6tHvErq+tV65opusPEo7XSWHc2S1vTBjuWBOtxyZ6
Seiunwo/tHunKBbdYVQdP6FoVL6kk4wlqoGCXif85DTm5UOb+XXgjJYW/0jCRnjYjlVOm1jaPjSL
wouVLebfkjnX3xjfJE0BAIHg9Brnkxb1YJQi5dEqC+bDKEJj8WGdXFManj+e8HcOQf9vwv8NtVq0
ed43yC8iaj2myBkoQR3t5x6L7j5WJ0w7s+KQtOPwnLY1PDNqXqfH+DNY7NaVzynPIy72skq9kTG2
xr9aBWNCWxligsnHPjY/Mu1OFxu7aCvCqlary3iwaa5ii6eP5iEs/Yd61IdP+LH7G0v6UlY4/5bL
LznLu6MlInOmmexl6qQ5Tamarm1MPz7+jBeD2LybmDhLWu9gy3nXBe0ijubV8lMJEQiC0MYwLk7Y
vxHWUGWhhtK0JHIvNsQ+NO5LZFfNuNk4pLairNI27o6ZVM2Mo83iXTWF9zXPi3WePH08XVth1os+
QR41iQjTDFjs/CDL7NK/FWf+s7HOJmy1hlPQrw1wR3ArppTcq32p854eLZSI6q4O7a3ennbhCqeR
M/97Cfxhy52tM2NCylyWliVQKuKgt0F7H1cynAO8uU80+4QD06jCPj6X91obqE9xPSOYovNSfGfR
1HpJAlzgnamU8XueGj19zmW0emlGQLmseM9vQi3ZIzkdXtVSDhysiaN/wtyKd+ooVw9h4yc3dlsB
sfR5aXJFVn3jCkl1akx41cpd43EYyiOvLar1ivB2cz9Okn2My1TyaqtUfyElXLj6kGxcbbe+9fL3
83kp+26oO+YFzKSlnpQIvMPG3tia+uXIPgtRdNiNV+3CHrKY5qav5Nvc16ZbVa2SU2+KZ83mlS5M
zOCU5RL0w49Xs7ks13fHxdmnX9WXkclrJRcIzCoVI3LDbAjcWZkQCLQkVMhaaDSJXfCeHctl+iDX
ln9o4ZqhEOvb/+h2EHU8hBnXeaTU91rTjrozVKZ9m4XpfLAC2XZi3MhueG/vr7TejAunEtVrU5jB
XRsCRnDy0MTiQdUSfLW1rnBsy8RrLrObneRnyUmvlWtrrpH59RP90cepG6CBBEIta3Ic7el8TpmM
65DdW/ZdhWXudSnP8S612xAchqn+lLS2M53AaOZjmrWd18nx6CBNjetL75dsXU3DgT23esecaVzE
IfPfGEF7VTfFtLflCEeISB8ODU/SkwPzo4md0S/uKtLmtZgze+NGeWnFmUgbI/6N6jfs1LfLIezS
3qgkEJQyOl87ObWwXWlst2+MjTR2qRQ83/Krkh4EXhkUApUshOwf0Iu66gJJQrGg45jZQiCpW4ts
VcUDawmtNuipzGLjKhxSgQJkOCwmWR01fRp8pyP8gDpZ7ar1ol895IWT99J4kJPYd4ucxxQt580K
TW0q8AhaY4O6Yp53ygMXstjJE4yuSr/4Jmdhsv94h1z8IkCmVVOXF+OT1W+XeE6m+0UuFup05RfX
U5YeRLtlqnYpDZD1/zvKWjdYTjMSrIl1cy3Z488WCMNeqobruq3tncqGfikToztFsXoDvvtvgc7L
cXMefHVyziGt5M6oKGjGRP2MiUfVOMMkNEcb7WTjlL50oTuPtSyVs3yX1yCSupnpHNXgvigR5tEQ
UpujZ7t+KPTs9PHHu/T8+GZoq5NUKSMAfbOpeFEAASJJQ9Y3EBPHBFj0GgRFhhBjaF35nS+uCqkd
71Jlzm4THZibGMqXj3/NxlIylkrsbOwheC6uS4w90fVnuY5BmYTlLbg1ffdxoEub+zyLrDa34fdK
gKK54ZVqpe6CvrHcvElbB6X5bgfWcEvU+OLAzrLWao8gfFAtcrWs3vATwkb9F3pMH49oI8IfTb6z
qTNbNPelfjEdLGkRcVAokfDEppfM5fXy70jWDwAdRR09Adn0kGv1D6UXuvhef6eK2atuedhiHr0j
8f3ZebCcFuIMWt7rVkMnOoHJlsmraid2sh264Hf2WY+wJCepUZkHqyrvyyhxVU0/Ntr4+Pezasng
baFmKtB3llk/m9UmLWnNlcbg2aF5pQbS3uehWuv7DbWRS8sR+IYBlgNJGsTC34YJwjpQagkL7hwg
Da+bBkAAK5Huh8afdhhX2onz9+M6D7ha/yP3gEwkGEkjmrQDC5SlO78vjROgguH3x6Eu5TOAKRqi
A/SA36kqZr3aTnKgqZ5Iu3Dvq9a+mzVUitTaU9AE8pMtmuny29cF23nAVRKpFZ53OJFgE9bALAOs
2UvEhX/bXYjzV5NkN5gIOrokN83GFnyn4Lgs1vPIq9Vig+4PBwXmzRyNplMtPgX6UDgmbrCOPQsd
Cg5Xk0yu3VkE0q4JRY4ss/1YlHLhNEp60HJtulNqQ/mllyFGFFnxiukfpV6eWO5UIauRlaJxgki3
HuysewkCI3dEL32TE+tXHpVXsTb6+Gsah6wvb6dOZEiCp/daqcQuwNzqbxVqlgEzKntBzACXWWMe
/lT/6ij4trL+YA1S6aGFOlxJkAS/fryKLn3Us0hr6AP4tywrJgqk3GpvRwsoZRh/apL4aZ7BiVPH
DtIWduudxwyjw/aJDhhIdJh1a0I2+PbQ18NeeE1tpofUxoOsbqsEfpCUVI7fqC/a3AXXHbIoBzWp
/BsrS7SriQbisbNS/0sKIO9QBmntWm2vIATY2/WBFnjhGmoZIgSo6BPmIGhcFgXqDbsa67MrydeH
Z6U2x8dEydRbfuP8moLMCR3QiPF912TALqxYFYCDjAC8ELITaHim03VaJohZjm2z/3jq0Rt6v6Po
T2oWkowosvOx36anIQoyM0rgAY82crkopKLaWxmapw8Z0jARWuRVqaR37aQjsxvkQW9cq6VhPalW
mc5XNr5XP+RKQqdUqxIaX5Y+o5YWyGrsIB6SqXRXrQiyHZL5mJdCCsDXLrX05igXPTaKCtBqxyzV
GX+aLNsj3MX7n1lXR2p++V6KI1SaTQPBbxDdleIYKPtHdNj8qXc1RMq/NmrUvoT2hGxZKooRomwE
Hp+eXzwkXgBdjqkFZKbuxCD833zhT72ZRDd1lwb/UPD6e802s33kgyJHbEY/jSlXoCmNHtUesK5d
FijAT9oPDdr+bm6gRO6QVm4fTAv3nigJ0hPC8L3b4Xd4I8K85tjywe52GRBODUeV2VFjg06cPgjH
iisO7zpRb6I0VnVujmNzo5sFjm1kngwsfv9zHv3+qA217yZx+KL58HFnq5cdCUG1O0sujmaH6IZS
lHt0CMsbozZ6zNbVVNlXiD58GbEaKpykR25SK9v5Cs9vwUtO/G0cLR7i5kAzSFhz4KAikr/MauGF
IbKyNs4CIswqVy9z+DvpeBTyGDyL3BS1m9Rj9TWeJvkAHD59meHKn/o0aHswqWp1Y6jTK02Q3xLq
B26SlPbeD0W9V4bZODL/ITmaqitv+8lw5rmIvw6G1D1MbX1llnnjtEP1jy9n2gHsldiXVhLe2bVf
OXLRyrkr8F5ys5p0HyWicotSb/NjGtVhdQpjzP3cjl18B79DQbHB6nYBsjtulUzVjVQ10tduLMqn
2LbVFJYCapxqPY+7OEA/5EaVBw3ZgDL/iR7o7GC++aUJsRYINflnWIzToQyBnNsJkg0OYCz1M9Jg
8k0SZxEXkso42Eol9vAItb1CufmU9Xrwq5zN+E4kSo1Q7zA4XV3Uh7yIpGuk6l/MSJjfWnrr30Q9
xl9MLfjRZnbROUFd0ahjqlIn833luxX79B4S/sGJJ6Uqc3QhPAPnnjtDV1+Zxp3ZtOqx0KxHVMlo
jozjc5dUCWKiIDgVS/ohApr9QGMB6I6+1mEtJepFVYQXWgRAhX8o8r46mRHSHXNuowkfdI8oEWaO
1I/dTz+yK89Q9PLVTBsTWL38SUKCap92trKX1QiFa01W3V7JrS9JZ2bJzp64RLhlD/CZy2syAo/v
u2+1LqluVlbVvoTN8BjrKrcPCxmZjS7VO/rUkslVRNRgOfDch6XOKoEtl+mJ+wpMZY2mhU7TJhzl
bC/MSnGbSW9/tkHwLQCR/U8kL+5W9UBHTjrFuTntMslWd4k8Kfsxw1IqCaYtG48Ld1vg1uhtoey1
SLws+fesysyrFh+okLZfOnNi+F2B6a8/PBhKp7tyvlyH2qbeZVX/VCDEuVF7XjhZ3wRflUv5NGeF
imyPp1dov4nxaLTGT1+a3d7vPMUYyNHx36O/kCywUeFZgNH2+g6R1IWc+RV3+TQOMxJ2oXlS0HnR
SH74+Oy6NLPnkVaXaV6AAhmGge6RRO7S10SNrtIFuTRmj5p+pVJ7IsG/pcV0MehCr+TOIDh61tV8
XcSWPtUzjxKDfAWlc/gn8fME1EMrz99Mv0e02c8141qRk/ZKntTwhNi9/FiPgFkwC3+YTFWFr+Ff
BcZEN06qeygeytwpLdIIxvAZeDKua62evfL+KqDCDJZf3CS2JX2CG8XhZ2nVE0df97MvpBSql0ob
uCjMKyFZAEehAezMHP3vqYs63jazMVVdfLvi3hEiX2RmdP3YlZbvJTMWOYWiKemenrfY5XmG22ys
yl/keYpeIBhJbkhLDseTAOqIKarJ0YwsudWtHM3STkvdrkgVrE8kge2bDVsgSYInVZ2ma4D+Y4L+
vD17whcPXIq6YycM9PTgU6I00tTynQgR7RpUzp6mNA03kpNfha77133SbyHpL11safLoaAYqaMgq
a5RWTqle85IH1SZP0TvJTOmqRyDC86nFHqIobk51NAY7SKzpq+gG+Rgl43joDVW6bXR16+dcuM5T
WgMY07jdvi+5apG0lY81mxdbABZspMtk+RQjzfPx/rhw8XwTZrU/2qmopjmle7h448n9t8KSr9sM
eHRebSH51/IU5GAEMHCpAjVKQb1GsMZCSysxDNCHijBB6lkbrpuiKJH4oGExW40g5y2kF7kyvkRT
ctUbw/T32eDNT1hS4VmenRF4M3m84+QbzWI/DXL5EJqp4gxdBaRAhUmjKKb5Re2n5xFi0Onjub50
CvH4rqBuonEe8Wnfhh/K1goBhLDe4wKVNnCbv8ZBJQnapevzJOuiux08DhFScUgDSt/phmoO/OYW
Kmr5JbX98TadgminwIK/i9vU3khcf9prq5vzmx+4Ogq4KhbpCPvMM8pF87/JJrc2OJGsvNfdvB8+
UUV6XECu9CrAUCiR1G+pFOPEFKHXItSZR+yygyyVcbt2J8mwHMHbhLaDkypKjxuw/TrlsrIXSlG/
jH7XHycfwGWotPNr1qjzjTlZ5pUCrc+y0xQxSTYj9gRcl9TqSilC2QWQIIDQMnWOH8ctJhzCvKFQ
Nz/J1VR98pX2tzxSERdxJN/5M3VWUari1uSF8G4U0DhcNc+U8sgzKLVsn1gx7hst+vKTn6ApYrba
o5YGiYv5glo6eSu2nFgvbbhFHJxpo0B6V4mYSYxyfK9PXpf8DrV9rPtuhO4ikIePF9uFrgtqAv/G
WW1sM2WEc27SDhyF7/qzUNGkQ48SLlc7f7Ma6IJpV3THjahbw1stcQmwKf5jULfbOZbdRpbaK6uO
pmM+SphHBXkb7fK0zPZWIQW70agiL+0gzoVhjGdKV9aHQVaqQ2fLD8ogpuNQBIGDOK3sKp0KE0Vo
r7quvPS59WOUR1hPI5XbbCvXGSy0fd13+rdGmxMEivr6Hn7xtBMh1UzgD+Et4k/+yP2C57Q2S6bb
FHcVOOymcUq7UTtKonkUVVR5cqhn+6DNxS62FwbyMMu4bCg23O1p9rSigJwwcFMIeZi8zSLtTgvq
5qRUnb1rurHZlTbi0SKX5+v/4uy8dtzGsjX8RASYwy1FUipVLtvlcEO4HZhz5tOfj54bixRE+Ax6
0I2Zhrc2d1rhDwjwTU+IPpJLRsqr7uO8Jc55ct92ZXvMojg9j61sQjmef4zyGHmBOVZOCDrxk6JK
/2VJ0N7nFsG0QqsBJ9PpqUYKxSsFVXsaseuiA6lqv9qplXcS/s3bQ3kXIw44DQhjoli2WsS2aSAh
yM3gBQCgDjN2smQYCzE1zSxxJ/q8MhZOk0ihyJpJ2XgtCYcNudAFfkA7LxsiDDVS8UCj56nPcD24
vTeXy2t1uSGVpWuWQYl1a4FMrU2qrEGePDlNq0NcAMNJMbTdu+SvPHPgXDEWAHK6aE+sPl4xgx4u
a5Hgr0hf9arPXN7xYxIF3Z0syg9Fl9V2h8moI6Nd6Yid3ux80Ssn/+IHrC7xQhaNpBdSbphWFk+o
FNMfU7mKi7gPDrlYPSviLgxnG/HSANVkTZUWz82NrA1ghRHjNZBevYfTzJH6xDE8Zd6eTfq1YXB9
Jk1CFVvnIb18QOs0hsZKgdWrsRf6lVl1hNtd9cRrVb7U1J7tAtsIJxGNn35KgeD2/tnuVBElD8WQ
VECP+gasV3VBHagT1vaqwOuTYr6LMWuNJp6B2Ky2M9gWvAw6DZ0P2GT0oBEwWeUQoiH7YSSS+uV1
oR0m3apBBljTTyGSX5IcyWC876LnJNOUo9FgRZIU6qs0JJYtxoosHNJGiR60sumdtKMg2NVZ4NZl
OXqlac50/32MECvpxyR2P/79K/39u1chViSUQqSL5eQpYmjSNZFTxwc+dQiV7Oe/j4RDjAlzl9Lz
Rh1dQ3M1Scx+9GZEic5Z5KtPc1mAO27ybufq2Ow7LkQFFpEO/ofsYJ2v+lbU6bmMnTneIdzonfxh
FucCurQeP1fIMHyQzSiyQ1nyX3NjUr7860S5jmVKr0jA4yS6llkbtToyO11FEAgvxzwMPF+l0aYL
n/8fw7CzUT2CCY1c8eXhKsakE7BMGTxRKTyljc9i/QHu1tvtUZb1v7iFJY6vhG07zK8rrKy67LNW
IyP2yqEePqVJ7jbpVN8tdB036hHxUDMzpINRqju8rE1kIkHQMxaGHmcY5MjqQFVQqEo5JPCqBePR
ausHY1a1g6n8Tozy0+05bhnTjGVwmy/a6Yy5LgBgoTolAOQnjwq1k/SYophsj3iw53E4gos5hDTY
i/En5YjD7aGvfF5EjwEwEwpRYltX6iVs2a1Kl3qvXmzYBbrbbp4ndzwzCVaKnQQZclLOyNpFO6/O
5nWVUAFcxBuZNP+wHphiJuvW5PATS1pfYIh0e1D3nAqurOHFIKugdppNo2t9rfdSKVVh042BFzXm
ryDoTm0r7dFzthc+bCvw+YvuGKSttahrFQtc9C00yIoG3qHu6CTo/sKhGvZIdZsnmwoKpT8Jcphs
0EVb7U2kXHMcpIFk+1FiIBozvg6DMLlAwxt6pCUugU28UxLdfko6Oej6E3IpKh2d1ZCIVs+NqiSC
W7eGI6btWTD9R6RfvpvDnkA2BPrNoefuhLUqI4RAWLMeLGyNvMlHyXfVII7utE6XH6sh712xHdKX
YQrqE79AcFApealM8M5jVLyFRhA6o0o9JtMxN1NDTUMYRV7gbcHoppM5uEJPNVnQ+N+6UQ8Pcpqk
h1bDCsHUg9SbkvIVWHd1V8IrH4O2/WmFCt67LSV4d27G2hEXCaU+wy+2n7r+bmqnGrcPiq9pzDLo
Wf/Y4yD5RVXS4SOiJpPNLf8fBM8fvqBXttgJx0i1/PtS1b6SJZhPPRmvU81tcMZXHGhcmHyQAvFB
RmTCbVs0jqwyFF8QoSncIBR8xFDIaHO0pw442QcuSvS4s8iC/HPZJydw8L4b09B9DocyeZTRv8Cr
vJMTWzPGHLkFUXihLWP+HpLOsA3WDbWRufYEGQWBdkKwSk1C0ZukyXhEQkfkX4kzV2oa8dzms2m3
odK/ZJaUuYDMEQ0pqyz9oHexBcIfpRhTn2U3ByuPJEs3ORijtjznQAXnAv950aRIVPlz72SIiJxH
X52QBJH+y2fa1lYA0N9KkVgJKGODMIb2OpHaP8L6+mjmdBHKfox3ihebC4hwSeQYKXT2/9x+l8+X
ACur5iZOPSvyInwt9wx8rvz5Kk5BnFNNAzmxVtroFA1thLZGsXH4KVIriz7evrk3d8DCQ8Jmgzhj
cQ1fP79BlBDvxvz5gvk8yfcTrWFagyEc1Sj3/nkoSgPU4GRCGRVoy+WnqrWiHQ26hS7BwPcoqG2x
qZ8i2jn20LpgWz/cHm5z+jWwmoulH1qUWKGvT3+CTc6MsqHq8hr9kMfxR603h6UE3eTHuBmcJJN2
oufttyQ/XUJ0NgNM33UCWwHkmSR8ht3eT3+NofZxTHH1LvI3OpixPSd7gpGbl2LJh/8ab9k7f9UV
ic+mUcTzBZX2yXKMsjAdEVkdGq5+5tz+mJt7exnKRFSJKIblM5ef8tdQfa7TyZ64S+AMlN6gNt0p
FvD1lcw2RDjevLs93HbXo2tg4ZPJdyRxXPP0dSPVkcfULLejVHbwR0t7i6Vu169jSdwuokJmZejo
4yw4C5kDcDkrSQB7CIjYcpuKbuaYyc2piarelYQcV20lBKIHT+EhEv0H0R/rRzR10IwSpw9SMgvH
Qcjc29O+tqA0C/EG0zglG4qQnEvRhPGi5QZpSRdeEU/xOMUudW1/Z6vujbQKadSCXgN3q+UKQ/dQ
5fLnnmIIMBNs1G9P6drGMVBVJLSHTkoIfPmJ54H+45Q1lhvVcma3PYqYCnWA2DTOAbW524P90QRZ
LSiIOUhWVP1pYay3KakmWSgYZBeF+uQhEcPxkDVCeB9UluFmpW7RYRAQyRIyCyN4uThquTDb/tJs
L8itbKPP3hVtVt8MhSOkD/2nPMnYHm1ffRwgFoVzV4l2K6oOkaB0FmfcSIOCDpXsJ6+1GTUOudnk
WG2Kg2uXfFLz4LuQGP7n2/O8ctEgvCRSjTAQDNrUPVTTT2PcPwx3nqt7hb3r4NmsAIK2unOJFglk
Ybk+3h5zc52S6/4dTK0WEsE7PpMucgMAuqwrOwx4g9/8sQHp8OY3v2+Pttk2jEYlEIM8Ci5cA8v+
/eu+ia1xNqJpoLcfHBVU2YBcIzcDmGDnHGzbb1zVmF5QnCNA5IJbpZ+d2KTBpNWl1zriQXRTx7xD
fc4RjpkXeHsh6WZWDMZfuoQ6iAFmfTVYQ5sPe5wBY5jihzp9EYDfVej7Gu+3P97GvpFel8gljfgX
9yd52errmd009zRPck88ajaq4ujQjq3d261tHGXM/6iLnOd/ba7TWiD9JGOmNqKD4bhcsbYdrKRA
sctrhM+F+TvqztL4ZWdemyKnRl2Y1GERtWCO60LcACNcGKY294ZG+KTnSGDG4ymStIOE+qUgcKMs
NDkxvY+T/24Pvb0vL0dePbWNOcRi2Ha5pxdvinqf4iGZ7lF+tqd6GUNZSLJIOenm6k62sh4WLUh/
T5k+mPFLEbiTcG9aKKruLNW1/cFIbPZFO2jRBL9cq8HSE8GiDe5ZH5Kn0dEPsUOk/1W1qZ9hU6Ke
/t0Eg+UijoU8g9q0ugCbL4csihjKWM6QrXbUsmMZ/Ss/Z/nzKXtTD8B4b1PQl2hQBkXM9ov7zxPg
rR462k4MdOWuUDhOtAuUpb6yicVVpRMkn/IC5ebBnR3+fkrvF3+nzEuP0k4ItN1xEKZlqtoyIs8U
9VexCVJFqQXbJPXy8T7v3n3jJKVvtzf15kqnW0Dgs1SnqPduvllnEQVY5Zx7yM/ZUuiK2EfHDj1L
W6hsNdrBtG+s/XRaLUSOJlkGD8nmcQY7WWh0CAw3+J3Y5V3mxo5wUD9KR9ErnNA13duz235A8qWl
44KTJXi/dYsH2hRmVQP1Pb8J8bMOxtJuqJ7ZviXsFYi2J5f6k7G4FXKCobOv7nWEFnKAuKPlcit/
rGPFP6hddFJVbf6eVQOZsx9XO4WvP3fdZajD1qClj9QI0FRQTZcHyuqUQVEtvibuB25wyj3Bnd/G
V8Tj3fAMuH5n9bYROZU9akS8XBKp7qYqRcjaCa2uu2FRoGxaQf1DxOTnPy8ZLUZaOSZAPWa32vO5
YiWjKhcGcP1ZOneLAregZc2dngNj/sehdKKLhdqBEDZmbev7qNEA7aLsw3xCfQQSLX+RCw0ZNSlO
d/bh5tFn39M6WtgcpBobIoKgq3KQJXw5qb8vfyoBgFaw+Xt5/OYs/xmF29WkzL3NmMoZonDI0XOt
sT51ftccQ/rSXq9G1UeBTmBMp/uh79OdW2rZ2Re7UDdpo6IksYSGhqqu3qwoBlYLukVxh76YnLAV
DU8QCZZF6lkymCxNxlNJCSCUBmbXOpJZ7Wn9b445x22xL+C/IOY3pedsGq0wQGDCVYunFCdZ7Vc2
7Jy1zd6HbEN4aOoSQC15M4SG4m08ip1CNe00B+GdJYw7KKXtJNDWg+nNBuF2pJ59eZixKOiQi7Nk
N/TlI9151ZEn6VcxoBFxe9tfmQqUTUzrYE0wn7W8T9UBhW1x/XSBBj8XU/VatzsNj81UQB/qPJCA
OrgwNo9Klkb+HI5Ql9TGG4I34tt0j6p4bQi2Oa8JVaTtkpuBNCNfxBCFcoY6bJQ/euvXP34nZrE4
aC5dV1Z8vSCtSYJPeQn+F6KQc6wfZkXZuYE2J/bPELAliGeXzbXM8q8Up6zNCc0nefDm2XrqtJrS
74z4c6VmvTsqqKNP8oRI+wwC8Pbcrnw+TqyCpiPW5sxydctmocHmiiIZITpDPVVW9AHGt/DZQABl
Z4qb3bZ0ZETiMjY2BY31fa6A+DTCORC9IRJ7p8zkAgHovnRvz+fqKBZBDGrEQBbXo4xou5g6ehzY
qabtpxF031cl36Nl/7nJLm465kKv5A+fzATqtVouKY+HUabx7pEsUl8wK8M8CLWJX0PeTmjza9+L
WFAiW8ut9L8OCPtLY42K3VpTTLW/gDDhhVKoHIx57o+WQc+g1rT+jsa17MqTdsKeNKTOXp3VJP4W
64L0YjRp8QU0DhBWU38Kxll3wiFTP/Vp1MILASA3l4vgdimXj02WRN7Y+r5XJ+mXJBV+Qt9rqTla
412UhO1r3SO3LupT/dQFSf9aGMbp9ipc2VXYnpC6/HlSWfLL7ZxWSK+XOYiaQkedbKh/pQPlVqPZ
uV62uQvroJpclcTFi4LRKnepqyTQUtWYvage69LFw/s8h4H6LuVKc1+HGDNkSFfYopGH2YHHMHlo
FVo1g298EeMmdegtIHOnk/cfci3/ZyEnfh3yPoRknC3Md1e7RClwobfUavICJQrtpkntSGzzQ09O
PMw7+34Tda7GWgKPvy6QuJ/gaVK98IayQzVhgqbXTz5bSp71c4wRtm2OwejcXuZrh21hUZA3oNnE
W3I5qDToYd3KTFAoh5/BjDSBCiL79hjXJvb3GKvQdrJ8hPJDwBxYeZwSI/hmmK/AJL51ffwlNoud
130bSfMdeXRJTDTQDpuqK51Ka2hqTnbUFPJDEhn41xZR+huIRXM3aMoPuvqh0yny8xhnSJ0mbeDE
GkWAyJrvlby3dj7xto+//CBjUcTC24oof7XF40Yc2MwFoXyc+neZj58e12v+LS/BVVqt0riphYhs
n8Y/s7QogToK+s5pvrLM6BsRGOO7Q/1tndG0WRmIcRehBqAVg53WIHxiddop115Z50VamNSJo0LN
dnVlzJVfxf2iohSr4d3s+6e+KkFjj+ceJxBV+H+MRuzGzc3tjWXYarRcgcLU48Hh8enTe3LDxOnb
OGb/dv5jPYmT0+OjsNPvvjZF6t48fQDV6H2ttjJWL1aKuhgKDiHm2+b3HssE2xcq4T7N6fp2xrgT
4F3bPOQ0EBiX/sH2NdSsoashAqKUW+lQnyqfOG+oUjhYuHEbEcIe5QgTpDLN6Ret08wmEvxn2QGD
fID6JqwiXgTaopeXhCKLAv8GUrdBDjKKnAVH9EI4GdVg7UQYm+QKA2G2D0u6wACprV6OJLd1BgCk
G722Dh+0aT5kcvbY162tCs3O/rnywFGPIc1akvxFxe1yqC6dKd1WCWgs3sFzB1j4tx9nOqxjS/r9
rxcgXFYVxW2NUH3blMUBpZf7Ar3UkIQYhnalOCB+kbYjXqt94+sIEH5n3ywf6jK8QZyYeoL1v1bz
enYFIAU5azmLRiOn36IRJT2DANQRECd1owEnlT7Iofj0dPQ1pQ137pvtxyVBZs8q+P1S2l33hpV2
0OOuBeoWT75/5GF9WfzxHuZa2sm0thsGgBRxPQwwg9R/XUKWDTx0CgQbPGMekZKAwsoR6IKsgGYa
h4410cy5vZjXpkYJiv4pYNUFJnC5b0q/6lMzZcSOWPlQmf3kJjDWs7A0dy6ba3MjrDdoCZHZbQps
gzBKlWxxGKIhGr4kIFIqhFVTW4mqs49S7c7EtqKt6CCxaOAfWDVAo6sTAVc4g9VKkiRDMo4ds7O0
jzVyOYdgiufWqSrlPVgYo108C14wmHdRaKl3WagUTlJKA7l6hJTQnIidU5V68VyMQnbXlpDMgBom
x6QU6p1dvn3WcDknQ0Cdl1od99PlWmTUYQQSytlLQWAnspktLaV657sst9vlUeI+gsoFtI+3ZtPl
MSC3tbhlLDSBPPCEMHsMVHmELa8058gQIa1ZRe/4Y7fnm31l/Tk7RDGo9VNyWlPJxia0oizk6m9b
MbBrRIPFJpLPwSjCnqfV7d3e2Ffm+QdwvkAb4VitARYwy6c0mE10EATrXixSG+rNO2J1Tm8gCpCB
0yn3GhdXhuRlA+EIomuhsiiX62cG+gCFYILnMXapk7bRU6m/m5YQ2jpe5BGpUloOuTNP2XmUisIe
MInR5cYTUU2zEwBKeih9trjHhPwNvO6n2x9ke9KpWdIZ4G3AiIlluPx1IyuTlIrfe6qCvp5e+09m
Q0NKGCrxn/fxn9oKjx76jwu/+HKkuUqqsFOV3qMujHnYLNCFDYduZ5Qr81meOsgYCgAJZX0pz3mk
qhXqBl4wl2c+7CkKkZGDm3H7s21jJJpelM8xZKANu8msG3EsojAsBvQuohAIWb4YIKOSAikzditp
1F05tbKdzbu9Cai3gbSAMQGehcLB6gvyPAyNhYFGJ6NRQq1ySNOdIbbHcSnpcdEwK7pT6waEOUUK
8L9g8LIB0zp8yAxHbqPmXJkYmARFuzPctRmhRLDIS1Gp2OCdWMO2lCqgsFMQvmSq9DGL/ru9UH/U
Ti5vNozL/7AgqFhpmwaYFCTEIjIbXGEgIHmpIkBWk6zHHHO4L5mqEVe20ZdAlh9Lqz8nOJ3d54v6
AngW6Eu9XJ2yfCjPqL9H942SvjQTRF/NnH/5i6WTWuk/a3+61zLFepGAZ9hmomH7NInSvSLIuP3F
fYVyj9IjPSfG5L0IVNye4pWPiDM7tQUSQnbF+oIx6iRBzLDtvUwpTzW0Yt/69+AY5Cv0WkhBS8do
vfNEvU6iCV8aDwW0w5xj65cy0Tk73p7JlcOrQihmMxAXg+BfXUa6KATDUDBMWXzMtW91+z3p9oLG
K1+L647iJTcewcsacI6gkt8KbQrsG25mgkBWnOzMQvpjfrXacxdjLE/CX1WOTJKyMVTRUBBrK3n3
Z7E/B37VPA9ilTz5RYBlQYgjbFY05nksk8LuNIT+ex19ZxeTi+YoNULhZFphHXuo4E4pNrzFgTG2
nzVkU1xkEep7ocPdSM4hjJi1/nkCdYs/oVHe63jhQZqX3/0iHjH9CYOjoAaBIyV9ek4WRXANlJjj
Y3TxONWjhMpSokeOkk+/fWsssEIvuzs9SMJ7QUXNXm6z49QMP4cUWCIUu+i10dr4Ra5C6Qifbj7W
gfnJEGTBywXZa3LYsPCS9OdoVGuXHKi1hSFs8H6cZGdI1dHVg376iIqJ8YYMSvRgxEpyp0/Sm5lB
ugr77teAoaCNcaX+3rBaTowJAi1JESaACW43I/ZF3CZ4aurKf8zl0XoHEk4SJfWFq/hF9TAFUvNc
p5Nlo6iPZeCYRo9DDvzHClLtJAsa9f2SMsLRUnWcAdCAtAO/rG1pqsuzMMt6aktVn7hWUCQZoiaz
n9hW2OMLWZi1P9tKj0RAN5jpK3o2T33pDw7ulhFY4N//eBzYoxwHoJlEKpi2ru77RivHLEHI3avm
gxkjaBK6Ix3h24NskihY1iIFQAAwDMNVeblXhVKTst6PcWWSEU4KC94wKbqL6QDYkp52LpStHlJG
rjgyCC7n9uBXnhtyYNAVdOG4WdYlm0aIDQFoRO9JrJndRdQf+6GBGzcKoBYVX9/Jh68dfgbio+Jz
RLiziqX9qo6aKeXwS1gMIYbqiM0ewPXqENhPAXSTaDSuK/tlrvamjkIEkulenOXnGm3Xf/9oZNoL
UAq0xaYoJITtELVD0ntm1DopRmZhgnWDVDqA/93bQ125kGmTktFrEPlYpuX//+si89G7jKKI71WO
+tkoENwWxztx2qsKX8nKlrI4lBjQuga0jtXFb4bEbVoL1amxXqAxi4JsW+ljSmuiNmI7qtJDV7dH
yXqOBfNcth9mqXyl/HUXDg9oBR1zi6RfUN1Oiv55g9ITpLhG7M4Dy38uPwBFVlXEQAEUZTs7aLXf
z0r5SYsJjeRmryu83TnkIwqnnewUaMK6tBiVCX6CaHF5ZYzAQ4/RTP/r9nLujLD2JA9qnkXTQJws
I0qwshpc614iud0xF5MwViupYWLDKhSQlFuSq6a34577Wu124u+9YeTLdZF7sVKijJkYyttApBV+
jq332x9rezddzmR1+6IAOMXTMkST3RMumpoT0+9sp51oYZseXg6zrNlfR8wkohcDMWWHGXiQN37o
pNF8ahXNC+Tw3fefB23PB+XKcWNMOoMyhDs6wuvCGXX5vAmHfvJ8obR44b9xD1cH3Ydno7SvvTLO
d349m26iiNkhGppTREW20/LjHPtfCoWYTMJiObEQbOwkam1onIVeqmnhzrf505m5DKT4oeCFuHwW
gMg6Xc85J13StIPXR0Q8rW4WgQ00/q2eZeOozGb3kArlN64o5S4UxlchzWovkHIaPOjp2JLmI6el
K/MhlIbaofzAS18iBd/1mje3SqY6dVo2r5WQK6+iNugvMpNz4GZ070ERgiejgumO/jx9zqtZsYfB
7J8bOf/oF3Jw19f+Y+ML01GVo/S7T36L4pDeP0345O6F+Ft9RQyeeaEXICnRAC/15S5pkHuxMqmb
8PlO8CGWh4MI54uOuVMnvR1WydnPfyOA9jJqze9sLm1j0l+wvP2lhI0HUekxFquPvpK/q5F0HmTt
AaV4HK+jMyrCb3SSHlIq7WmrHQy5+G0NqdMO3YekQ6pESbuD1gpnPDvd2Ap/aRhhH1Kt3imTXDkG
PJhAjTUVUBrP2uUEabhnpY+3upfLvWGHunUc9eqlC7pDa0Vf/ZxYUhv3coErt8gfii0gf1oPm0p8
2/dT3VnEPi388QPS+cKr1Pf+iRJUe7p9m1wZivQM+iDXO5naOrUZYvQVw1roPc081u2Lld83+uvt
IZa3aHVYMGlBMIfeDd3mdZm4wX566EdcVQNT/1TK8n3e18faD45YzNyravfz34czKbOQdAKn2szI
SEBQgBTsPWPEzX661638qTDbR0HqCPTzvY7nsgFWs1t6JiwSkCmaDKuXOEiNuIgUuntqsCjom/fU
9m01PhqJdGr00GlU05VBUUxnK9x5Ca6s3cXQq8MXki82as/a1dljXemojH9HAWwnDr+yepjionbE
ESDQWhfiCnlKfKS6cBLVSJyCHIrp1KanYQz7L1o8PNSVmfy4vYJX5sVO0cnrLdKLDde0HMYM8HZO
7W/EMiIy/LtkFr9qcZ7uNDC27eo/2TZZN82LxS96+SV/PXJUMrv/1XmgcD7oVU2oGhV2K1VOqWgv
k5D+ElL10AXaxyaZvgtaebAG5QQgRdj5yptrhh9CPMs3XARUqDhd/hBNAUm2iON6lO1JuIeTkgtn
9P8fLal/bfQfnVC4tz/yJuZakjiFlQXRC8tgfbGpaZcimVUNuLbGJyMYniwz+ddgaBkC6hndMBoo
m56G1I+yYKA15aEMqZ4ivfkE3wsp3snY2TDXvt5CO0NlbdkzayCFX6daMqlsmBR9Dcpmte5k2Mkd
EiVT7vsmGQ40cFHUUNEZvf0VN8HYnyx1KQ3pfMhNoTDUpEAbjI6cx4eXXEmteC6nEhkhwQxslKT1
nVXbHI1lPCjfhB7UKDYyFvD25qgtudzE/JdVjQ+E+15XNB/+H7NC3wElPS61jdBCDP46r0MSfMH3
pBxRJ9gM5KXKt9vDbEkAzGZhTSy3C5Xd9R4MB7kMhgyVonJuD3M9UIgS3VDVmF17oC/wqvRfo0pw
BhO4lvYVuZWdlPXKIWDVALTTiQZzKyuXx27O2yrEpbrz5v5spTr5fXR3e45XNghACZJH3gdU89bg
xwoRX6VRgt6r4vPcuFlb2IWfYgEU7dwgV3YG0nwoR4COwMl6bXyvWj0VZFXvvLrWbNgdnkBWgJDa
Tui7VfM3EdFf2CcafXWu6NV7Rw+hEABE9V4oFvXJMGrRGUEMHlLdum8MiI9dlDeeFs8jeuhh+GPu
++CuoXfzz/1Hfgh1DM4eIO2toktjSKk4U7TzjCnhihZdNdwzLLmyeMySWuzyFi1tzsvtITXxCFOG
IWL9BN1+4EyryN7u9Rq3UTRvzwLThz7OAvLiXY6TCnKmz4GFTwxwvN9BMZ2aSenfplGXPwhWgc1q
luXxozUauYv2pWTPoTi4MKHhnIaS4KK7p73mRfazkcf0fZSUYemYCQehqU8JLbqDAoyNeieQbmGq
9YNEbWJs656AXS2dYQhxUNV6/9wvYieDRZu5HCbMEsWCoqlZJjo3KYVfvab9ECKLvnOpbUKMZfpc
3DRaF8GtdYAYxzmSz2nYIwMU2uim29X8Mgt3KXq5nXf7OF55KUD0oJexNBaJelcrapVJ0FeTilCt
31TO0E7Pg9nlrlmqKnNcxPmbQrobgdx/uT3w8gdfhInwBf4aeO19o05TFkeRxvFMvNS35+YQdqSE
v9rvqIk3/c6DuL0MZGqnFIegZQDnl5eN/Vdc006Jgq4U08wR2/BhRn6lbr1z4WwPhyyCq4NRRZuY
+tjyG/4aIwhkoW5keBEBz91CCGqPVnHQmr3+7LVxqACTaUPQhV66uqM1MKZRNTJOHLg+ypHTf0V7
KoWde237EkBswnsaCQCe1w1JVqHp5mtmB8sjOQyN6++JRm73OMYgtNo53gAKtmF00fciaGWO+HRX
d3ZVpY4YOn7zNMxfb++0K2vPwhDbUUIBbr9eF3h77dRJTee1IiddNmga1M7Q7bHerywLFy/wD15O
gsj1wzZnopHKkdF4SRYfm7abkJ6ZfTtUG3dWUu3n7UldCRUWwDhYWUhT7O31LpiyqIsy7iy4xQMk
3NRBbOUgP/+PW7zHF9weVgYjlVt6GyAO1zld1sm1LgQBQpJnzWse25N0Vr34XO1EH9c+IWExjwul
f5Lv1WXUttircnVDS5TKo5k9SQ0GIUDvft3+dteGgSrIPDio5PqrYdDtVOOhZUOUzZn7oMHjLZ6O
8bCXTMmbK47KP0Q8vLpB21LAuLwQRMhDVRiblQcA1TO82KvvzYf5iASEWx4pU92eFSHHlZ2ugAxa
FJ256TZ5YmT0ShbQZHaVNul6G0W8xUMhD1uQr0I9HxI9j105K5TWVkItPUw4IJzlSCsdy6j7tywV
/U8xwrNYMFrpcypZYW4Hw2SdDCtoYB80ieIamRg+ZENRu12Q5ggRDUjLhrlWP/WdGRyDjEZNMgpl
dYhi8po+Heo30k0FI0kt7B4xC/zsV2r5G93D6mNBa9RtSq3H14WO5tiOrSvk/WxXvZx9QAY8VVA0
GsfDFIXmwWr96Hc2ahT1cYf7LMRW9IbsggIMvmzfTQPxcU2JnsJI7X5XhsQhN5PoDLPM/z6jAdy6
8jy9K0meUTBskcKNiQqlp1orKxfNluYB6lV4H+nWXQKSAmKO1hLepKHmBNlsPoai1X4PAY9Mrj+G
wnuu6dW7XFrTc2bk2RdRSJUHQacy51fS9N3UevM1SMYEeQhN+eSnzWSLSaf9nKsGN0GpSKtH9GMQ
BpkF9ZSN81wfKjE03mhWqYFbxWJ9ksoUL6G+OgNP6CN77usO7d+qyc5y2xnJoSwN8XlIe2QS5r7x
HV1LC/Ug6VE00Sru07cuNN/DUfquUB+9UzUsR8QxTl5VaUKEYBCzU2uhLITjhPoQxYN6XwUixgyg
f/I7XY1Me2yChZ2kyY9Jk4SerndjaAuxjC4FLjJPujlhbwx+ok6y2U3GoUTvTiWYHyc81gcpx/Kv
GsELOknUUTK3ytK1WFi377tSJosS1czphFI5S6V4HFU/OQ/N0J8LRfpZZNbSWxm1r+FUIZ+Qd8U9
4uSOGsh+edLph/zX44D0HtPZvtNYVGgwmJZgqf3aB5F0SpHQUO1Zzn6aQf0yTn6Q2aGk0bI3yoZZ
KG2plDZi9fF/nYanBZh4GubIp6h2rtMfH9QsPYVtGzpxoj4WoA/PMypKbhdaeJMkpWjXPDZ2n2iv
mjnMB6SrUxuFkOKjwWKx2WN+hNbE6ps5t2/NjB3qVMXzc1UTzCL1bML3Q6M5j/LPilb42WFKc7ws
0kE96TEUiwAzlHfS+PhUIS3CI2/Rbisz6zuqwIaTZr1+JqYLIIgvhiC2mGrC0VQi82MlKdnJGFXL
bccotZPKAqo3p7X4KGVW69Ft/+Gb/nzK5nk4GXrU6uRetWS3Mn7ZChoIKDl0IqmfII7tQ6ZGcw6u
NMjOiaD3JykrE4So88iLLV86JVURPFBaVN2siAY36eTyXE2Cf1+bYnpKx0F7hVMQ0hz0QUHli8Vo
LPTNa5tFr3NQI9apzOHTFAjFp9Ya3wWp9uG1DONZNPqiRJsXIxW9isA2ldFgHJpZK49DbMnHspwQ
ohXzV0Gcse0WCs5mbwY/CZ0VBAGjJpfsyW+716xuC7QKGw3JCHlWPinZOH6dlLb5NkL/+9qUjfAS
+eP0Yig0aTtZErwqYkvPRZu8TrrSPfTBhAks2umabfSy6cTG0H4k2Cweo9Zovg5dN9hY6IjPuHrP
HmEljfk2aRGISaOP/gAwADwAWk1i18+nmHvg2chHKq9mdT/Xrfhthkx5GOVywZVY+O62w9n4P47O
azlOJYqiX0QVTeaVMFkzysEvlC3LQJNDk77+rrlvrpIlDaLDOfvs4M7yIJL+H57uhk2c0t2xR7Q2
/Na1ECRiyjx9dzujuMCjcAgS0Bl7Vf4SmAa7OsSocQrmRf1WY1NdNGvmNCMLCKwOkHint07+1KWa
tQVw3tXVRMb1kt0tpR0MYGPTWLD0cPJfS2U14TBbbdwq6UL77Vgk9fg9dNg0j7PcAgJp3LdW+eMx
QbctAn2VbtDnqo8RKfmXseAdBivi3ZSn9Yw4T0uHc185MlSN31thz1HFMr3LpfiN9W+XjBjMRzu3
fyjH2S53GlrDPuAJzJtOlkggvM37a8lBwXkoNGGFuWhMK6o60/gs9UyFzSgLFRR20l/tVH5625B8
edKyJESbotxv+UaSEXOfV4kfH1ZzfTvsEqhkBFJstX4sBq9+yudVuw4gWWNA3dOQ787gOVzrsrOD
QuZGcZjX2X70kZHvW8t5Sp0yvQnIqte8yosAekx2nICrFKZ2jnapx6T8VRozSMCaT9PntlhuJCfP
2Qk3baPcQoOe2ZA5md0DKFd1d7+5k3xPF+x9Gd5YZ4Hs9P4892n6U03euHc3yWxnxi5Wj5FM4Sc1
V9UWCX/bvhIc8r5M1tMYrlUqjvWcTb+bsdZ3aN+THRcxyfc4+2FiJ9tG/ZRdG0qyIw92Y8lwRcn9
vvitNgZFo2eBkSUOmUAUsxOhzVGt62+p5nYfWTJeVqTXz2L2k4e8dQ4Jm/UvJuYTVPR6OWZpbUde
UmSEUo1Octh01fwoOeJKk6aZ2kNmMUJhp1u4bN28b5u++3T6Lg+VqqtjkpcI2+alFTQF6yNKj47n
daEn9YJzVtWDOIueQI6A1N56z/UpQt+esTZPR7GWWCGOkyA4e86qQ23468Pse0sIRUf8llUG4Wgb
hPEAgUjHuLq6GzSRFdEFqejSW4/VdYTqzwzzO+dqUdun3O46JTHOabgVtv839+FcFok0+wD7ZOeE
2ladh0l6d9ilOlZGwZSlF49DRpKQQS7Rx5CRGCIkvA8ogFxTbePsLKWq0LETy0FoWEJmSoqEpy5Y
RE9Tt9URlcPwPLZZd+lHy+EUt5oisBK8FQ3LLb+0DNpTUOT3XANbb5wXWtL5YKfeHWldPP/aqrQ7
N/laPvTj5B0k9vVaMPt2Fwl9rV8J/sE3Hv7bsic/QMONPX+oKfK5hpD+/VFWWb8Zmp7dxmzFiLGS
rf1Eyhj7GKvm3YC2YTdzzGNHsWAQoTcSnEJlfegUo40fQS+j1S71l9xxitj1SPidt67CZdgoEUyu
xpu19JQYdVvG1ZqYnKHaPASGsttj4Y9jrDrdfHCbZAOjsWinOX/MeFCjK4JGA6KQWXYmekmEk+ih
1FXmghaW5C7vUm8pZS0hjWddVf90VyQvE3Ej16Qtus+x3dpXbug+5rTzbiSYLywU377ZRuY9l97Q
fPdipj7SuzbS7Y7AM9eo84fSLdwvkWd9bHI3xZIpZ0TtM+91r/Pfq9WnWEQLZWyxaPI2aEr3pKet
/yrHptk1yPF2kFkXcrZp6uEyMgHzHHlPizNW9bvr/PZYFhwC0bTVdsGObFwWhJOpZ82qL9s9ia9e
5+dMSvVeeVYbWgkKiMmu9f1cLb4MJoQ9r2vF2l3cpAoMvWhuzjRPTyRG+HsrT4xdnXhnIkr6L1xo
npvVSohPnnCoR1hSBY3pDx+GCdi0jE4dtUn7e1QbYRkaopxyWewfbhP5Szhz/WGM0o47usK4aetV
nIr7qESgFAxEmponovUsLiE3v/lwHHnisfwyyqF7a3usT3vGrvvCX5Nm59fdm6sX6YnwQeFH+KR2
r2hk6kdlu/O+9Ip2vwxF+j0qQ4V6YmYhh5nOW5Xqt+HMZah3brob0jU/Ker7S66w/vG3ydwrBtgh
VcAQ+1JiDaf4JbXjsGuH/tuZ+zoixyCPcOlIWUjioCsvv6Am3yK714vQVIP5JiZTPo3dZv2WM2yP
1ENa0nIK7DTbTz/VqA3/umQVD7SZGBGL5bvLJ/cHy86/pKhvYbv553ats33h9L8IDJtvWV7qf8k5
MR9K32/jHpfHo+e0F7n0G4kJ1RY6bZ2R1Na6R4zg7T+ztXljUCuK2aArySlC1OJ6j7XTyRsGjfZ7
K7Lj2JTNHof8/DRZdVeHaulyrLSLZA+MiGLaarS3tF6/G0kGi9mWRGdi1BqB0SdHe7CMEBORF0pj
TgW/XENzKRGWL1YVYnG5RSQcGl+J3wko1h47GYtY0+64kJS2IwZOE3HZ2nAO3c5mvlR71vrV5ElP
HKSrkretr9xTUToirBzn0XG0Z4Dr+qqN9vBmi8bSojaHfh+79Gwocsd6oCtrasJB78TZ1V2oY4Ds
w9XNxStNT7s3KI4xRzTEpTFbL8Cjlv5PymQ5mKY2/ObGFRxDOTZ7T/rYjqfFrwvqdZXwgYx/c29w
Fvk4eBEsaV9Ga8U+1rdKtznZml3eNjtbo2oxyafwLC3nj04zbNX2eFZekraBWYvvsbBnhtmTGdpZ
2kTuILZXStKMzJNqOWtcboeGjKko3dzlUayIkky/lXHT5SbsSegtCx1pYLgaXuvVj5nYhG8sym4O
Qrpl7MzTdNYL20IXQZXod/jf6eOvpM99XGsXM4mwCyx2FNTWHo1m+dmX2xY7uAM+NbZCflKVT/pd
sjvBjzhLc5tJIuzpNU1Hxb2TPGJha5lI04S5S5q2Q7lS5Ujd85I0NlqJMs5EdW37Jv2wLK05rLic
fizJoqXR4PjLv97t3L8OW0yL/eFuWVZuzzDHpsdi8biZl8q91FWWnimCWLmutLrQFzpZfDlTrdrG
1cfP6yLOV/+EnxrdJnFUgWA9XDGMr29M8ItrNpv+q9EtxakvUv2JE6eEC51OCTa8xK+clmVyfmTZ
/shZb46mkPPDYnNbBcgmq19KpNWuGmcv5qvZRWTreHCnpXneVi/fJ3Y+vje15omoFqRk4qqQ/LHL
4VmIIX8EAChDbeq0U46fVGBNThFqS5KFip14toytPbQUNQdRL8wF9MyILaFNiKXXOeQQZJSVgvoK
5oNHCtea/SD8nS6z+rQxwH/uhciNKOs299khuOU4u1YLp8Xg98m1NXeDVeTH1UDQps1Qm/SB8UZX
tM1X0xjyNzap880wMA0NclX8rMbUJYEat6s7evURNkb2T5W981jcIefRoiXW/Kx/mt3heSCmKuZ+
6766rmVkco9OmAQp4Y7WzfBrq/4t7y25S3NjiIzNgptRuy73T4f93bqUezZ9FqbNNj/Mzdj9qvMJ
Trla+8C2OsKH5yx7TQdlPeOakIQ5d+VVaj7BL1i55JFXZv0vz5oRPhSedkE7ud0gvF3XgQ4DPMQi
E6foXoeRBE6Y8fJm6kn2bFStdWryvP4Hi5bQm24eXwwNK2aKWf+U+Yk6qi5LGGKrDRrU4pIqV7ay
/0n12t8nk+EEfp63v8SoTa8tbXAeYRA+9nFjZ64Va9sqZIB/wh/LH8YiHJpeO9a2v9MYEr14hVWf
dDjIGjs1GeqgLloV9ss2RGPuZH8ElwkgmqXnT+Wk6aFZbYAiCxOraTXy/VBb2cnLMASr8BY4k0pd
Pw7Yc38ZWBbZcyfhb5toDSyf5AP5la/jeenK3TwPp7Kvm2hNenefZi1Bs9Dl7oE/z2tXvsI6WQmk
nAHuEhm5U0eUJ20xUynSnfrEeil0Xme6dv8ocB4tcjr3i77xG0XXfdpN00EAdDvEe8tD6hvLrrpj
BSgkczwwO/UBcWcmyLpu9pteFF9uZhWUQPXSP6ZN7YckJpuPs7U4oYW59o5wmwyT71qS6NonR71C
fKia9X3J10tbzeey8WOXF2xuOq88ebUSTmZlun3cKbM4WDoO3N3oF2eiwpBiWeNwpkgZL+Pcvqa+
f9XK7aEhh/SxwoTxlpoud7PwwyL3n2rdaA9581F42R8TfIKAaEBHPCnGuT9QBR8dCghW77YXi/9i
Ld1J2ZRIs/KjsbWu2pDv4Nl/Fl3pUcJCnQd3wXSd2pUp78Xo8KjTASxHWG6jyq9Fbj5RNr+bev3e
LN7vnkzkYFiqPQXdrRD5QyHkQabyq2uGA9EZ4ATzBPIlQUVIYtO99KZGdhK17r5aZ8k8Zf1VYgIU
rCV41CRVrHAK3k81KgrV2mWEr7P9ULRi+0iVas8j3cHeSWV1VVP9PLfpYSy9k6GZwA3u++Cr0Fpd
+8HT2ieMoBU5vDAmW2JUqpkKZptQJrpXbC+QJN9NvAQDUNT1f3sOcFpN6w/27eSxFHdLYst+XFIR
4vT8F6+V3aasOcRS4GqldbkjbWo3a9yLWodn2kLS+TZMn6YJTGzRNsVIxw9bt6X7opHPPh+daO/h
d792QyxTng2vdRxu7JssPDvgDHnJRXfNcTADoCIbAFOk66KtJ9uf7spKQer3uK5ow/1DszY3kqI+
V5E+bMSM60bahbXvE2m4XIUNOoqVLg3Gdpuo+QMWEuO3fAtGuzzrQ4frvps2QZLVCMwzrLrrMUWc
Y3yNkjTXMj9us/rnGYiM6i6cLMkF29RztMzzpTUhIHm5d0WN24V2RWLhRi+z+W0e6MkW4fB2HUb3
Fzd9ESR1d6e1pU91Kr/7Hh/RabXQpKyAbL0YwrwFdfHwOcFzAwTZHV71wvmbcEnYk30b1+TbSdfP
O9yCC2/NwUxUq0F1lRf6m0pbO6hU8WeenIO01AUSbWQm+Xs1qeEgJSofcIh11FCHLmqvyeHS2cWx
XdKeHnh5xLLnj7tNv8kModDkmIkIxhvCrjCBI4b2u7YWilwq3cD3+pRsRsaLwh2X80ym9H6iA0dG
08+hDTVka5LmcfbL8VDlg3yg7q4/klrpmOvprbtz9NLYj4a/xbPQup3ScgXKP7qXyfW7q7wDmgxh
VSxq/Q+l0m8CDA9qrY+lpc/BlHFE+Z64Wfy80K/TbC8VAoPEEA+94x1NO3/xSEbbUuYElj1v0ahb
vzGHe8kXQrb08aIliLAaH6Z0sqVl4JpTAlw0gd5smhupdJkiY+Ro3PKXKXc/RDudZWf9LObmBpNR
v8+L+MyV/kct/SXx7L+E7IYEonGgq0vR2MfFSa5Ko5frt+y73LCGzTR8XCSARjLe14j6EVV2rEsf
1fkSV2a+Xx1E+YZz0ge/D6RTvpi1znE2nCpNu7KGnbiVQKf+cFjyLl7dMaGZlGlQasxqpqx51FNY
LHmhHcjsQH0F5Dto+ZcPjZQ87uXT1WwTkqV6tEqZRmalfwkL1K/VJC+s9Mcgd+0nqyz+Vm4b60t3
kfp2lYr2f9OPrWUPARhGZEn3L6dLt59tPIXM7jL19Tt3+JG5wguXH1VYiaSya145gK/SXfABMBbk
Fs4vOM+AIe58pmU+dhkAZE38A/4uFZeyfWpWH3jCu+S9yxxkVu9smxy4MntZWu8kNg1+XxFV3vjo
5sOxqXOgvGU5iCnrYocc59BVeFAlqfGTj/QI6SxUPBkzJ4p4thZbkKM+z6fi7j5l21p6QEg3nkEj
SoY85ofRV/pZsp5Xo7Leq95DDkpKM/dn+itnXe6mVJz4ROe6FB+61nH+Yu7NnQdyPRYHf1yri2FV
+Jg6/qkciltbAsdAnvuqhy7FHJ/jRrObp3bekihDmhvilIJwAx5ekGu1G22+RtSeNz3pgtmDY2VT
7Dps341aPqzMxoix+iErU/fysBf6sHPhxQdA/f0Ood2Eo/nMLsPCbV9O8si07Xnjb7Qjid6ODZG9
a2byUFmAC5bx2mmyCucR1rhVbp/erN1kAn98S+3buqh3crYLSodZCzDUosedjDB38E4jHuSCBNd5
UOV68cbmYpGruwchZVYi1VGk+Jt7CmNOarmxcT9wFkLw47hNZJQVza73V62QaJTwdjLfJLG6ZL2j
vUZID5RWeKYbdG0WbabhUlKC6rqzdypnwE2v9h5Mu3ysfX08A9bZAarMeDK3X1IMBv8vO9i+tcXb
kr0OdvdBx7BXTmOErt08LFoCHiTHs223E5N9cUMyPQYIu5aA72rCueQwTbXLbPjXMpuXuPC1hshx
qsVpTEE8R/dIDPmyL8UAbpajmfA2J15WyyfFeXzKiqwIu8F90EX5oRlrfdBHoJlyIts09wcvdpou
7JvBfmg06LKjpPNvnX7HAx8LaxBBVeePzgrWknSqiIS2uRdrmf5MRd1iqeWqGJmWEXudhliD1bYv
9OSrLwfkywtefdggRMhGtSg3MiNo4ZWGwLE/LfnEfHtKcup90OTmkxVOjrfPR38Oe0Mei9QVl0of
yWHp7WHfpS6VXulkL63By5n74mZqXjT3LVu6eM20GqwfaO5am0u9d2ceoCpcHFMWYpK1zNfj3u13
pYsXQN8aocQCKSobyW1azuXNGMfp6Oj9v1Ijs6Z1tzVuM25vvezOCbsgJOD4LW07jlGt+MhsasbG
mH4vAsvmzUmeUw843eRAoCZ8HLUagJOTLkddEW8Gk8R+wm5sqpZANclu6zgce0dihFDU+5q8KRg9
+OKzAUfwLKwikMy/2myiRWDCoq/kufiTFjqr9Yxbyk+a+eWhnjJzV6/GD8yXmMkbwtCUirvT8kgD
BI5cZ3idwJHgnFLVFQ92RkNSqog0y6e+Tw74lBHiaZW/NOW/rEO315fq1G4DY+Np7ilGNhoqv747
+T/ZLX1Nh8PfgzLb5dzoEJxoBx/9angz5qGjQDTr2Ky09a2cAbHID04G9yjXwTn39gd0CQksusRL
L/dG8a3XxrFSXRPIqmJ3eMbRBQUJU9uJhUCwsBybfMzOJshFrYz1eSAi7LJ1mFEViij7eWLARB8G
K8XOb4MSLeLnLONI5UaSfqOFdWqke2xuOMXy5KU2BC6rSwP6MQw9hhBJ5jr8b3mkI6uPmjcau1QV
u6RqZbBWyWlp+otEH21vfIF35nvJNwOqlNyA9NPQ5Ee/qvlA1bETOb3oaORXEjPnMM2BnFwVTl5X
PUKbSMNyLNZHIr+1OKuJUpphlD1YJfN2jRGwts5ZUGvtG1XjbzDyNzf1L81g+M9jpdenpKLKq7q2
DyaSxIPab981bT2KIbmZMw/fw4aLPFObQ+gHLhW598/fltBOjd85WBTVBtiZ5rc7a/tBef7qAcVG
q2d8Lo7+nI8EXk52GlGGXpVn7re+AW0TjGkJ8zbtsN70mz6/LYimEHE3gLr6Zen1bzE4aZCNyalJ
c/YkzlV4iExsS0aEQKiTMZy3aWXw8Rc85sE22+8FgfchW7y3YYK7CGNORN1c8sdMikdtovEU61Ot
UUD2Xfe4posM/c35vfaZFiKBBjXdeLf4y6sioK61uNm8JcpHxqPGMoh9VVXctLNfhVXPYWmng4N1
jXTZsZW7AefmdFxC/AXk1g5VqalvmzkHbicAaqxjmsK81mObGWg8OvZGEC7GCuRVTWEvRytKsrEP
nGblDlEJTV5t4KyfL3uMlw1U6+VFkYAuEoZEeUfgY8UoJK2q12aiuHbYdoqnm7RmijEAzkO7maiN
OgNTEpU/S7KTMSHkU3ZiiDU9fRdifeSmvCGv2ds+NU1RktLUNNwxtl8cCKyLoCU7gVOlwaS1/7J0
u06j/+3NvL7J2Mimd9InsyaccmjaG1SxPMA9k/NvzrHWLIY9Pp1R6aTXef21CO2rZgYYNUPHMyaW
BmmSyG0cAZY9ZekXnbIGg6L9Ys5wqtv6smwlVVHSv6aN95HbThNauXwbXfMNL6LPu4yPfMw/KSPs
WGnWo7rPO1aPnGAmIZd1rpkbKZFMEdfkfEpdaDCd3qbhkDN5X4fhnKY+k0NlnqtiA/8zC4ae7kSL
4xyaCQ3aSgtKKFYXpZqikzDdq4I6HwOCboHWZNVeM1BqBoxGip3hmsOLWxbfrqNK8suL8UN3u+0o
vaWJfK/8583lsVMdSWa1c5y0UoSdpsxje/c0oF7IHshehG7ttPYFDm96c0lEfMLqeH0V63glp1gP
a7OgSQVt1pD1husdiUrW5JIUnUWihKI2gaCh1S02Svq/NDfrHz2rkh8htTYkVcM4D/pQMEpqux11
GQt/pTsBH2QePjdZ1IrB2muVAQ/aWbQzhpbE/JDKMvl5c0GtbF4QYoFyEkTnBuvm+JHZa1lkU/lT
mZbKm8lEHmximAdSXbpiWh9Ub8J8Tl412qLQaibzQxDM+pDkM4yEwTXCcvLL4zZZ077udf82lFhD
BFqxgBOPjPl/JrbV0Uq7ky439ZrZ7k3Rl743qd2bAZZHeoDhqx2XCGuc0FG5FrZj5+wLi3G2Pel1
MCDbOeaJrcpAT7f6YIL48QmtE7LranjnZPxcSouZ9eB4u6UfEWRPwrTu5U9bPuIhdtOr1AruBIMz
7ScDTIeFfZgHk3GjqKcQbNpj3iN7L57GFWhar8SLMgftqqUqCXuQoBD3UesPsaHph0i57OMCK5Ik
8Kdk2mfeakNu38rnbXYYTdVY0S4ja84uq+alI6c1N+9wWtG4ooqEs7jnxkkGis3F5fVznNsJNg2j
WdnPAI0SmDd3rhtBbQ9+KZKoF558bdbSex4M52pkznZslSUvq7fcp6CDKGgJvOkxHaz+sKl6e/DG
zfu06pWiwlk3RSz3Un/gpDpEbo6UaU5XJ4ldOd54gdvjAA4FrXxOgZJc71TDI98JTVOPK8d4UIKs
nsx0rYGOIBHwyFCyGboUP9Yopu/JLsuXsd+YFviUBMu02q9L/v9JbDNmnsS5KHAAwCW7/SLyyXxN
F9G/Q8tSf6qSqfVaYSGCL56CoGK0ZrTNQ8XOzqzQFV3yMgidDLVCvOea1RxlrxreozD37UyxVKZ6
8ZLpxvrKYuzijU8eZGY+fXjujHc5dmp0g6kx4lE7jqXNiKR6kT6LRyw281hoYedqFYDa3MXvsAgf
ltauQll2BsXCUJ6QumP5YFsz1zC2Ml1WFLjM5We0oOaZuZ555gjhGiNYKPar7V8q7YlRliZBeLcE
poavdCi+vTFvu3l1MsylMMPLhnwOs7aaXibDnW45WvSHewhGPPebvKQNM669I/C9ulvskg3EJME6
eokz8U8zbRkMpVW2Ba2zuieQNTNchegOWHHy4XrN++UzaHsZ+qE4uIPyjn5ViHBuKjfU6iH/Mc0c
AlU7G6C6Wbaqt7QASaDnJOfTyKcAxHrljJ0EslP+Uu6U87a9RXVhtVB41x2nYZD21fDXBIt/9Qdn
hZTduvw0+AdT6NZQ0AhdwURXYJCc6TwIKm1LbNzhlC83uUoC01vJR+PcTCL8NI24GDJviIrVEP/c
pahdPESd4ZdCOvY7HbfqIvppYLTC3Ii4sOKv6gfgtXJIPzRapgPeRaBeW2ukgTkZck9WhArblNeb
1EQQbMkk39PMuY9ljNQBt3PgXzdZA6eynLwdXktjONf207B1xpWQ9i7UHQCoZCOlXVNd+gnpsygC
MwGXSPz0OopMXpnHUhdulKPN6hiPJATVn8IGfCAsYPaJc5qH6aZWVb6ix2CSpISa2GEEwe9EZ5d5
4LlSPDjePN9c7AuvjiGxJYCVOLiJHg1tIUNe4l8FLfMCLtb84VCf7Q+tt78hsD8m1lgHlUGsYFdv
SzQpUYatUls0rdV5W90pwLMPKmfPGJVr4It5xxJiB7NGdT13t8qZ8ddO1jIY/CmPhOtte8uUx8VS
9X6BfKZpmXetu/57MkkqljOsGd3DR2aFtkH8Rk3fbazdxWurPKJh9pmHA3u064KlEPy090wY6iZh
MnxSSiXxgjr+OI53tqJLK2A3dvowMGXtOlefwI4372213UzAjci5U5SDQycgqfngr7wrMHmSK5vl
rqlNikvpJUls3B2DnXoqY/P/r+LWdoXw4ICfTgYPCQFrLICEUx4Nb1j/DTev8eQ0058lJT+MDlWk
jH00HwqSOei70ndZKjWdFRPhib9luR0n6AsdTLO1j52xT0O3wQmMuVoRlTPnkmOm+VtlTyowqqwL
B2/UYJVIBP4j1hXAwOpUuVmx1zUmxHBCx/el6z3KJdida0BYRrUvKv1CKTCFk75QDyyNDJG67jhu
lpA1HnQ2JblJDG/gcRhBwFxqJlHDYH6KXD0N2VTHFaRoUDnkuIRJjfGqW9UDVZl9KWuxxR6F0SHB
ymkrSpxBYBqJaCJM/pwV5Z9i6p1bMaTeZ7msmPs51kKQTDl3/xY98U5rzsTD97MnJ+kZ7tnSoR1o
3Kc2Latn0Otr1VBFxoNdj1S36zndAKdHp3gqJSQzrp6VkA41sBBSmbpDaGtQsafB8Ham56aB78jq
OLRafRs0lT54OrZGgydvSVGbLxD9C3wHZaeBx+CessAq6HEuG0p4U/f5zpaJMSK6rruY/DkyGIzZ
LNkhOt8GZNqEXssqEYATkSlgWUCnns1nrkyRB9x4jGPbdTq7VCEvUKQIVUim8UtNg6JMxspJ9dUr
d8n4zqRLP3Hy5DTiwuTcRRAcVqU8CcqZLxwPnta6M/ZyYh0rr04gxFpvBtvuqTWmF6PuIb8vTXP0
hWYFuaG+OxZNPrTqEbJ+iVgV0IqZGlYW6zRiTC//cPd+GDmOTgjY8VkxyjjXOTXmYh12frGuYEAo
X1TClh0Lse6oCOW9kEl3eqk/DkWZnhu/NU6yZrDv5jKPtgVfrrYGv+t9XIw2xqlhqvkDl9vquHF/
NwedXfNSte1JutTy+pjcPblm7LtkYh1LSGsqkOUkvKjZhtQPEjXNFKqEAGZIQCKlp9O1XfwHNcGf
BRo+rXr6zQ4jOa/Cmov8zrO9jW1IuZ3FVMT4CU+LtuNfogxw0tCPTFvLt6Qp/9DHmY8bfv2BM/nr
k1vJ5do3VRn7qqJYmaHHy/rerZdc8r3M9dcxXfo0aje8n2U3PvvZZkR5L7WjvmY/Tk8k8EA1FS6+
w1gRpvq1ccHOEipP7NzXAMvV5VTogMLEQs//hxPvDXeUD2nRrfBxBw4VN8fny82mP91Wlaey2Ta4
eJv5NaPoGiATy+EJW0TCAjP2TcuAfVfCPwtgfghGcHb7ZMO3TUMA+r9Y6lOCIuNjMmkPGW2XVpx9
3DWP/KyNSYdrBJsDlGQzGYwqR7oHO4NShMExaDhL+UhFg/NHzhhposgAFZXH2cmTiJVJsdT3MOH9
5Fn3RbdLNpjosq3cYJny5aDrhQ6pjKFa63YmM/WGplg3pRZSRS94GHndvtDKX1lP+VFoqx5jJ7aw
1vJxd1c1XcYVKXe8ggXcWTL9fxydx3LrOBaGn4hVBDO3ysG2nOS0Ydm+bgKMIJj59PNpNjNT3T2+
bokEzvkj56w/IOcE1tWdrACLFx3zLEqctFwizVC/aT8Y180tHmOsfcZdiUN7SsyEekvX4U9iyKTV
fXNulVXvpF/+9T5ouOimhkSz6IdGrYaXjkr7XaQpw8GAnWxCePBmcUhMGWdYNUexPrZJcxF4aHZG
V9mDVhmAaO3UT7mBCfPHtN46U08/5RIeAq8LNk0b6XsGAXnkSrnl6JTMQ6J/HKr2OVnUe+Kh6UD4
j9Ai9Sd3W8eFPmeLjp60a7Oyt3G80V6nNnEb/kU8YKeJqvhN3t3O26JqfjvSr85xH4AzVDgGcjAm
DyuJ5/ZbmJez12V/UVr1G0/rvluljpi2HirUjcjyYBfW5pxai17nS0x0IuQZA1AGulfeDgqac5rZ
Le5vnMlm7iZxJ2juQsxoNWv81Gx/bffFySMewZC7lTEdb30idbhGHopMoRmCPUI84HA9px+8Q9SH
M+FsqiCTwH+URotEI2lgGp6U9TRoGgCdhEQ/E4pXEsqinUaA8NYFEjBSVuHBKvkXqZT7KaNYtqsQ
zvGQk8oLi1g4AS1FcCNLVmf3vkWlZ2ysuz6PuSNFqaqHcoyr94VvKFzrqqIpzURF/JjyVG7QNMMt
VaLZYmhLN0Msky9MC/FlpLeQgwyL+oflhPHW0ZxjaYNceOM0UYOYAG/1RBrBQ7iov9y3BkDvJN8S
sMxq38vyA4BXHzuW6I1U3CSJ9OcjCT3BIxIka2ulqtpHTpzdhWokRl/+ziN7VhnM+VeHJQh03/Hg
hJfEW/2/IJRJoqgYWXT0VhNJD0wXEjPiaNPsEbHNe5I2941Bs2BB0X8Xqdefu9oH5Iya91TcgA2t
3Dew82w74b3dWqDKd4HTzDw9Jn2c8nz5wx6RuJtuyQk1AAF/Qh/gfMEn4pd1qmsu3JlZVDuH0hv7
NXJnbzO6LYWtLk3kvScuYwXiQY23XX94eMFWtrLrTd/nCH2tXI2PA0fisZd2tXaW0TvWlBT/NXD8
5F2k6pD0mTrX3tzsoppXlfvY+p2pdGCbNpAZUenscrvcwN6Jd9+ynsPOdg9lnpZHTrP5IBsEqmmH
w2RokTgjYyi+gmaAGktKow+iNTvR+8lqROS38QnUl2YqVqTcd58Tav3X4kZTC5kOTxZizQcu3fZv
UHZw0C6F5rGx/zEGLj88/v1OEMhAPX3c05jlFfUzYxz74DBF91ZYNsvevfmL4yy9WWLS9MzA3nqb
OUiX8ximzs5U6XhOlgQcjd7CX8/KOnFh8A+oGbOblluriNYpg8Slrq1kNSU9bacjX2aXCPcQhWA1
VnUTXEvwP9PiT2drVvPGAblbtyWyEjqImKUX0Y53HQrDci3jLnjTCPnfZk7JgNIb76km1mVTRMZd
t67WB/rW+RE0sF34X/7bUNrTxtWKLIFg8mAd08GwwC/jF6Ots7lBI9ApDU2KfjkeqoScyAWqGZBz
+Isnqwd3gpLo+vEdYGdCktT9apHjaKhKNE2FL0lHywakdB5p1w+43lEChjbtBnONHi/RTzYPyirM
y68l4Vxn7DzK2HKjnaxR9sz87iu/NMPrWIzqN7d6zscJboOwhX1czclhmpiVhCFKcU6rLQLM8kk1
qICmAWFOVNNTgoJxY4d5f/IwpBG7F3dfdjy+i1bM62QAjZZ0QGzsuElO3L+/iSMh0r2oOLBH0NmH
0A9pHnGNKXRtMi/NSojFP6pW6TuAx2CXxxrD3xxU69R276YBMpJSn2mtiLtZmQX56BCkwIypC9NJ
5mm/4hGJr6NfnZ2CyOuSrnouFfZ9fFj+k9WXKGMs9SydvHiDkt5OWRRvC1fbYDtuveV7Rl/VGtCy
psWAgAniEjG5HKNSK/wc/Jrx0L9bCPVIl2EcKZLgE47b26nach9QHNYv8JNMLL6XP7v0xL15Kv2N
JuH9cLww2gztfTOF/h6T3au2SbNuk9LfIEu0V6ok+yRXAtlKuMT+Kht5cslwqLedto+dY88HBpqT
S97mJpTskYVqm/WSBlhR/NB6raPg7M5omKJ69B6DBe8R0ZkuDtLE2dS59ajD+R8bB9xHHC0QOOG4
9kasQ34eSFgv3/r0baP/q4hqP6eehqUOlhKBvukjxJAxy+XKIa6N6AjSNu+k35oPFw8CI0aIobMY
ffE4ZCXaWxzG3DCiODcN8f+px1bjtfbVU3L4BNeUK08auScaW209jW7Qa2Atxypq1yFptu9ysZYn
OcTeSyVaex3rCv1S5Jj7OdLLr8lysUL85q56LBrs1mba1JOUJGP59nFKPHAOtyX0bmktJ1lbdVmT
K5Wfhxx5cZ2bFIzZrm8KUZymWD/aVRmqN9Jfx10+9W0JgbXMp6424RuyNBgoGyvA7MT4vrq0XPsO
J0LsL/ZHePOBUC+YPnqGj3lR9g7oTkNAzlvl2N2xX9i3kauRF5uOrCTcsY8FSDguV08d0vwGEA4c
yCSNlMU6uSnOJVqDJ1ELfss2C0sAlQb0vCOZemPlcBh5EvfHiQcF1Xb3QeDspxoD8ZyY6oRsZlhj
jFGnOkc4zPx9bOLuXQbgX/QAeXcjEvB+0u6fjGX+l9TDtDalLhna6rpehzIO03Vm/PIWXUED+yjS
iQVi5EFj5zo3uvDA6gY//EsnRQQL+wWh+zRyYZula2FYiv/cKUr/shDZQUY+kgPJzay18yuNbidg
9Gw7be0U/Td7M4dkFGpYyzCJVvNA4IJdQZQmbW1D8pkA0twpsjsX0vug4rl+tFJn4MHhcklbTCik
0Ii9c9u+qgz4djCcdLIvJKx0XHh702Td0bR+fBK3oy/tYW/sruaihhCVFjoVd1lqte21mT+Vcd0M
LIkRt85T+ZpXRSs2opzN/WIyln6HKnV6xdL4Xqo+vGNctnfRMlwjD9n9EuX1kT2ufCMbAV1Lx031
X2YlLKIVF/KqswKEE8uUvYMYBSsHnH3bl76fribDPGVnynyZisl1MGgdUJTdaixLc2/5Fcx/PDPN
+hG2phZRKcazW1yRfztYQ+uqsTNd4yqDye78/Nx5ClaEd07xRvn+mmcW5in2+4fa1+bcA74f2qGA
xOL39M4JSs6t3wV4WMoxWbdzUV5ZotTPguiTuz3KD43Nz54GS94h6Oz24NrFBuVIupFpeKhvDDBp
g3q3uAYJwa2KpivqR5T9KI45Gbe2ZZ8DRz02oYWQT+IFTSXsydDC8qwMQiruhlFPT1UllTmN0yQf
a81taZlO4iANylfH7atzRh3OOgyb7Dg3pmGIjdBQzSBVGaq56jB6mfuQxp6/LkcIEMvg83Kiwj7L
kRAwJqZ8y4sYfS6zJ2Hv0yjdRFXjb/2ceBWCoUmiCm3n0GvWqDiEinekJKZ56qJ/OWDEKiiSbp8F
jDp1UMqKjH5OnNSX8Z5BgCvXcltWN56YmKOcO6YHxax0F39nTbhe5lGD2GLas7rWPBUYoE+LnvLj
MDfLuRRJiGBb21va66eXpTX2vgj9a9OR8gK9hw+7yoJri77yNMbxeMja8igzOLkJTfjawYCy6WoX
C5fzbYnsKWNWZdWNp1ODR3mlxvLNyEbRT97G7B10pGo0weWpr4Dbb7nf+H3ZKh7dNlKXIG2/dQi5
2GYOHFxPYrgdsh9wmytUqjW6WkoNOO0tNNze0LuX2OlcuNwuZ5jRRf0FssNAq26QXlaIz6pTvgdl
nVZ7ASC/daNsfp453W6zlwsWI9HRaKfGJlPi7AOPT14E2XaYfrvg2zQ2pE6cqehCdh8/x3g/y3zz
gyQGNRN+2sUvm23jY7hBPX7Mp6HE4CRY9m8CYiTGDcSBr6eROcLgijtFGIo2xTwtaAbc2TnpvkIh
MWD/9vjBpEZG5U3WBkt+RPrgPk09+gwefrW2rMr/l4eltVKEj+zwI3tH28/d+4GQtJMJFpJCjAur
n8spv8NmA/vcRXF/l1kRH+jcUQDZURT/EHXCu7Bg8QlGcebtYoCv1yYJ4o98sNP/Op7Ou7xxmKOr
0CeLVCHGkIHBiGoNUBK+L+6IIr9fRqQVcfTFvDs+uyDCK5w1yxXOXzATSrwelWU3T4TGd3/pOPR7
ZNXq3Ra1dfRDCgCXUT5qoeCmXLqwt2Ol9Q5Thvwg0bLEQRNN8MsJFpL/2Lzj+4Ec9WbXRPzi2zqN
xvsB19MWVwYp2EHvPOH9Uy5a1mBZ9pKB9Ghzwe2B69TNfqWxdNqOoWzIB9p2ra/Q8fOTV+b4e9vF
7LLa4IcqF+/BzUdnu8Qm2Vlp0RDaECKbEYavsaptJFKUuDorklXth0r2KShGWgDIRahpU7RONys6
RNzyW7TucOhpOrRWQWeh9Zqkv6CdCa1gn0RW3q4H/uu+6Z1qLdKGbiIhjqBWsIAzEjidpN4mSNXy
1epyfsomr1sPbQrCNFNSO8eS9viJKgsnpVTReK6TPMR9bV4l4tV47wfHUEsdrQ3Ckr0kZ/tcJS3L
9VC75XPTo14LatvepWYo9k7PFhXkKROCE0kc2jYaEQGysFFzbsCSA0ZF1+nLjzwgkNamYfEx0Hg5
4h6f2tBO3CyByUhDiupfXdXDKUPJ9zgSjsHzlQ4XmbEpNGPg74DcfhY+xR3B0Wi+6dTYo5Gy79Op
ty/Ak8HeqYqEtJubs1EFpfMAvzF+hBboBALCkcAIbuoKUd63W3cLHhiFLzKonIpPPY/JFpDIXnaO
zmo+QeXgVdCpvx4bU7wlQTKao4ar/o1TGf643tCqjXZ69KWVyu4zb1mex8VFL9kXaXaN07g88zXz
B0D7Bm9sxebVaRN8iYDg73NgB+joNUJUD9CaxjAUPwu4/fuQhObZFOIpbBJrA2O1j5Gq4XPMivvJ
1YG7Qj5cP02Gj6CxEWpmSVU8D5WXH7IeTf4Ut+IYlL3Ycoti4+p8h4SuRf7HnggxX0WPYWGGO1tH
AVa1vK0fuPlsANQmJUtcE7+AWfYcBuBpWGOtbRoOwQua6p772pcbNNMftlsHBzuL+sMQSXB4vqs7
V4wIX3LfbBhWci6ToTxaXR2vQjLv1gVj7zprsDF6lEdt9HBTMNwEDR75B4Dd0U8/Z9wINXgseO63
iie9K7gjV7NGHV8gg+KjwAMQZSVaBzoA6TOPwHQSDAWWyE++zdKLR7F6cHyLJoTI1A8zSJteg/LE
+2KhWQmZPs9Q3URvrmne6qCT82rsyIy0KlRPbcMugZ63/QAmLz5qyEtGl1SqXy/K6l93APbaEwTr
8091UfQwRe5wnW35RPMRhn3muxRzIwZ+tlPvJmc0C3LkqnrIK4eJvPPIKKhrbIzKmg8GycuGLt/i
YE3LEG77puivRdodUy5beJX0OpPvvjETO6IWTNYBHrubqa7djIGbb6EZK2+dms7f6Xo2Yu0ht/7J
cUffB6P5b8jG3y7p+MtRJkE5SXS2F+IoaOyxNkGDmjKTbCVtKKy9IvoTZyPfT7fIP3zZeGjrjpQP
BDhdAD6K2qwhNNqPqGua0kJdFglkmVJU8m0DEu3dQi8f1VR/twu3e1El4j9rLBLmY/YNdO3q4FjO
y8Q704oI4K/0wzta1PAFBRWmBmzRG68hA8UtC0QnMpX0Z8JuOb5QjNE9TizLLlEw5soTp9ZuKi6n
0CFRne3tG9N+vwpG1o7GAYCISOhep4Q2wwuHM5zrbO/JPLmOvTdtMP2bR9eIux7940qWLUK7usa1
gdJyIIvFn9dIL7rLgm19y99e9mFl1Qn3S1tdC8I1wL+ZAypTLW/hbE9PESE/j/ZQPIds3+umbpy3
nJTMIy9av82zoVrPJg7v4xzDgVsvCMzSZZHPceVzx9Re8c1V6ez7cVHHMAsFhse0ubSIzmMEWRDa
dULn0KoQIyqvyiYzdz3UaKyk1s9SWsMevQduF8Crae1kRu+ZxG617WJau4VT7aR22n3Qly9hVs0P
WRHbF2R3oO3Mp8yPzvhOhU90RfEY38+xQC691CWlKFP1GJnspxPjcAFeLc9e6yXbRrc1o7In97f8
vHMmCc6IlK3WEevyCqcRxmTJNTOaCbtQgsKUIl1TmOfSR2KiM4cCD4Jp+ZjK8qIKmTtQelb1M/Vm
gOrHei+6gXEijOq/LvGaBMkfqy5aAIsXGtmKvZJTLE7OFFnbMdACh2OlsQtNTeT/F/RGveJGuCHQ
s/+RJZleYdvqj0DpLOui8K+jRG3G2i6XcN3Mtg/oPZtjT+9Y6UTxOhuDd92jYkotjbvMhZHGIDIy
5EzTuIvZSSc/EU+1EfRt88jwJYQdWUxR7zjrEj0njp06PdSF/y3dYlr3yMHvleX+yzzbfysbI7fT
2BOGxZp18fPYg9UoEGHWw1sFILQdorFEWBi1Zy/351MaafCkau6QOyOFUWn/xirYPnIE/CoV5Jec
9J3/snZO3gj9qr+DpHqbkJMA1iUsbAGu9s4J4Q/h2/ddP61c16k39uys85HFCZ08Dg0/eUSPTqAm
HAirV1GvUwf1iU/8zy81Umj/EjQxqT8A33RqG45oqcDtllV3u30C2hq3iY5BRqL6qkXkHNqxf2pA
C7fkdVSPeVCjNsdnt9Pd7N1gVsF8YtCkdIEqDrYhJ8TE3VtVj+6Pj/Bsj3oe/1eMvrXiP37oGMwO
0D5vcsDc2HJpVGV+Fyz+yLgr2tcblHuyjRsfMsiDE+dZsMvCwdqVyD2OZMGYIyJawIPEteMz3KV+
pzXNPjRW7u0kM8pWZBqP5fAEFAHoWOBdaeobfKlrcBlL8x00XhhcRDOrLQjNghnP4B6aUFDYgzUe
VUPHg0HOxQntIThevJ5DrMZkv6pMf6qzpCWAxSt/NSvl2p+76LpMXfhYKMtGaxn0D4pwkI3UCHej
MY832MOS+7nzDrnuAmJhSAXaQ1rwHvArrnt43Hw7jz2bEQIC+zq04fQSVEzEK6++fafD1FxyfCSX
xa5PtDgKUBJWH36qvSkwE23ACaqPoSMWItZIZbuJbnGPCIE1+bzta0z8EcEVvQ8amE6fjItqK3qg
4rHLsz824mcVjNg+APvOi0QAvdKS2BzPRaARK++/zrPR7At0m30pQUCQ+Z3KHnGpLuU1Klo0X/BM
qynUwz0BCf5F6qZ/dhH3bfBTqH0VuQ/O4sknkF3udghffzt62n/w8zI6UmbEoLig2qiTdNzUpt+L
kMhSK2E2V8BmByqKzL6iomkdMsmuRYD3s6OLYz+AZm9Ti485sVqxRg9gb9ORwBZLuXIb2h5fWEJc
XV9446uXcWLH1uJD4t1CMmQcPaSu5X80xs+2flvQE8iDcOunGuz3XjMWPyjmsHeVhgzpokVXGPwy
UbubNjHgxQvfIjYtRAJ5wyaQ6e8Awf2FyXE4JWR/4VLU/2nc2TjfrZu4hNdaA9h4GbuZn3ev1eD4
Epl5jfk1sel0SFVznQI/p4A+dF9KJKiM9b05tTDC1LSoiL3Pw8k7Mw1PGPnBmvC3V9a4F6LvdpUT
VdMKSHAwuzaf/I+lDoGHDWzI74LjENuIaBhtjYtrw+X8CMm0GcR/Wceq+v+ciSbu++c+Hqfvsp7s
lyZrFTtaaxNeO2uMryuHBK8X7aCByNpwfneKIcSvjGm0LdyHkmQ3oMbiqS5III9K0Jomok4rIzXr
uSnt5cUlfGRHZYHaqZTkQmi2TtxXyEwvqPrCFSGy3cZycVBNA6E3mVW+Km6aAToWwG21WF3wuYim
x9ov3fwaLNI9M5OG/i2Tq5ZbeqzktKqyDIU0STzVPfMChhlmuhTu+ZKOLupZtEH7hagPfCd4pFpR
k/+nuEs7eIxDCVBJcF7/UTchiUCgBRahZXB5iF+qX4lw6E31SfteQBgeilmk7IYz28AYj48iw44n
vBluq83MAyaZfu8t5J6MfVt/Db4dPofRWPOvOQRmXYTe7V5s25Nj5R2OM9KM7jxEpuegn/XZTRxr
T+6Xc4Q8vIkZxU0s3chq15d99Zf4dvbbpYESu6iw5Dmw7eTUIAbdeHbyT9YmOFBX6fDPSWjtoqsP
dEpCPNhuUm5GYR4l5sFvXu4UiLKptxBcZrvc9LarGhLzdk+nKjpoO0HcbyH2O6gbt+nMYXBkn3HI
b64T5ivckk9BZmsKVgZ6QmoABjQioAOMYlZGR3Gh7E9DcOlBaOsFJ/+4E3GdbejNiuvVnOvhSFZc
v0umIb94bujyPpDS+dBq45y7xYX7HhLmmajFhxdV3k9bePdDmP8Hc4rtNsDoaGeDfCjd9k9Y03R1
+XGvAoboEQB6mFdVNZ+BLkPAUsyx5y6N+nMCpfIIjya2dSaKg7ZSfN1Flwm8hm0TfzaxkOehdNga
5oiEqpGYIaKaKhIgKMot3d77mlBWYrBmPPynhRieULYXD66AiePju3kZMUlEgadIfWi916iCbmDg
HXZj0s1vFiMefXjTOVdl0xyqwpQ7cgvVc9eL6kDQJ9q6wKki4n7khDkdXnIj2ln+dqZL/mrqTrau
i2JjNTnioJUK3yZSLZ75R5JDvHS01wiIxSfHDr1DM0CkBbGyLwNKtmrtAcYmUDgz1VINrxIKFKf0
r6GYove5BKEt0AhUhwLB6yvZjsRV4/Ot/oVoLPZtwJSENuCnqO1/nj24v4ZA5EtCle+Dr9v5mDQ3
qMt1EW8gzGsV6k0KkFPUjhx5QP9NWZJ3FBa4QPKUTCg9MZ9vUIxM7arrJlyhrSWqHfla2LsbDbR/
JmQF+MSyq2h3o0hdXFLozztdEFAuGK/WbAPWdZBCHgADNPFwPuIcIjtvjHK5DUrdHyiDHtGLq6zo
jkOM3edRNV78z8PJ7IERtDrbuy15jyu4dKx0ldHDZy2s4As0i+ggHZO2nISLS2lM7+47o1MB1UQ4
FE7XiAvHOB+kZCePXilYY6b03k/zBQwFDV3gdtOBjO2cs86y0td4YJoTehIvYY2IYrp5h3TkW1hU
idmMrHbEVpBcOkjp/dilyT9TDelfK8oj5qzlRKoNkoJkpoFxQrM/MlkmWLZgULd6ROpIEExZHUgM
CrIVgQD/2gXuFf4J1NoiFJuyFrktLRXvSQ18K7uOs6Dop01PR/G7TQDfvegXhTWyC09tXRFuwvm9
Lxd1Zcm8Ge7NTUE5h/epIa4sHuPwElcOTOQYn7xUCkxWRYK3RuM+6WV4O/nyO/J49OtY9fIZlgz6
aMwAOz0+QqI6ins/bzM+oAqMsmtDuTVZm/xGxFoebDL3jtBQej3abn+A5iOX1HGCTztLUGznBmtf
ueRPxAi2x1SU7bNdxuV7FSAppN8JoQI5I5/u0A0HDzb5H6Vd2WnqI3sV9hPxrAWXwyaVmbNq4Klp
/8xiLjUSFUlLfZ/w+ViCO9zNwYKDcK43xAAQhK6VdRXQc3cItC8lVbnnwfZee2XSC6Eh4X3vlcQm
JcDsq+Bm88jnIrtoHvynJHLKd/6A19gj6sRozBNMfvMzhbXBlbfuhaR4OtKq4dnPl/48zU74MQ8L
Tzs+C6xJjY8CEMRZfGXTNG2gxItnP8N2vGYNbXETz55PrBchF21LXFjm23JHD5DYIRh874nQ+pA5
S0JBwAsKSPI36qJ6maXrHjPp3PTFMhFYzNUT4gbJQhxYu86L+rWcrTLYTE7zXDVJ8lh7gbNrBJY5
YNPw5PnIzURgq/2YkXRQNG6CIBptGgeYT0ZP/0obSQSyoMYPa8oA7XoE3MVW6Lb9QdcBj505xnsV
xgvNaiZmqyTOPPU+yeoK7oy82X41Sm02H7DdEjY9q7xdwOPs4iuLMLtNhGbN14yjdNfZI4Yfdyir
xxIjziNCj+xpwBeyMxlPiinUcJz9QKESRnDb7UZiX8xq6exu25gUiW9W5gD6vtMQc/x/vWhWjN+W
S4YW0POxVWK0t3VnkcOKmmN40HO/7NOlfkcKah3rxC8Oi7u0p7lLfdbq0b9w/tgbQqjGbTh0zgbk
sV0XCk8A9ps++MrwU+zIrBT7KF8y0qTMAmue5648Qp2eywU4HbUa77xNHbM92skdY1NyN5UcfFYI
ThaV8XrUNpaUttwrErXXdSnS96XxFrAYLzsEXUqaP2ZPZA3KelVL07waGGAJZTBjrKenvFgRy/wX
BVTz1bKzf0mXsTZZH2cfXUmdaKj8/M9xPVgGRPHddbbYiVfkoWnBBNompyonrGKZg2IX6uJQ9hGx
ffHcQMs5hNW3SB+4NGfvMeXge0lSkO+1LxhVghD4AXV7TW5g5rbdxpSj3oq8IcVLN0ZsU+16fHBz
duTvbgNrLhmwwJHg1yKV8WLA3pyofp+/5FSHRxhcLBNW13urIoXMLcE5/iXtlD348KB3Ewqge8+z
in/FeIMT+MS/Ug2NSqApK4hnzd49HkvvHX9tABfphsnVSeqZQ9uzntDaEJiHSPXmm59QolV58tSr
Udy1Y9Pc5H4uOVUFkAAxOUM03c3WROKanQbX0mBUJ9ZCkhYUeTn3sbv0T1zKZBQI/+a8nEiO/8XB
PF6rqcSuOJYqFCsRgmeXcYY0Ohtj7ycLHZyY6ZJ/e93i38FqZRgUjTwN2nMPo5EtEUoSuLSrTOfu
MIa5XyPa3U9Q9WTvW5NZJ1z/D9mMYHkdKVyk7m0LHRzktelQXjNbeIxmc0aCjXpF6BDv8HPjBRhu
2F+IfONI28+EUjue2yODF6aZxMHk5XL7pSQL4XIuq+LO8rHzO3nQTGu5JPPVlgNXcRrV4XacyC+D
uBzXcH36rUg1DuwKSv2pD8PcJ1smyR5rZj50efgObZAdfH+DOvDGezyAiJj27awaFPox11WekZBJ
JgEp2pXKl3/OrPmd+pxDiO1g2oQ90TZby5/8V5I/fxVaoU2ZwUzgoo9fVdW4DzCryl9pzIXzxm/9
8RpHjC9xNOekPNS3eFFiOTVmpiq6IcIPnsrRoLXVzu2zDEeGouu9dMBQ2Wbo6jN4w+qbi1L9kP00
3nO7o7tGFmIOflFxxjkTYWB9Wut91qbjP58gRqhiQHawbNEB82S6+IsSgIYuaQwRj7x4R1I/cUOC
X0ESRPGwbh0iQ/AQQ6c0eAWmkux30ehPKhX4OTYPdoa+FD3+uFaSDDypqPRbTb6LTC5oEeyn0okf
g3mQJ8QK84F3st2UIWeIxbX83C8lgcnEQ+zdtIERZTh7JVUHagtNLPLIzs2yzRjV6m6APd74iAAy
BuwlwurThLux6kK162fnc0xxMhOFHCFLw/lctKZ7wJnu3Be2fc10oA9jKOTFNIPN/5U/qZzGCi99
57l7MBRzCnzL+WeHAXx0IGT7tvQz4RdFY+1RvNovgduML5Yp9AvVTe0L20HylTDDfML5EbvrTsNr
NNCx7DAHrKTF3A2yMd20xpjURV/DQMy12GNdQnTC3n9fhZP1ME+Ik1dAvODiYvH2cz/TNtdO4yW1
O3bnktrGb5lH5Mf11QapF/EjSTYchqmS+YrwZfuyVC0p17KeVvi8vEvTmvkuV9W5L5JwjTyjXaPO
TncL/6qoJHpkvJ2PRicPRkZSMgfuhtsI4kCHvxrETkc8JMG+idV0Z5O347OUEIEnizz8mCjoOswM
+yQzpjS9pJ0AL3SAv7r53mrxCJCl12EeTD7CwHsLQCyeZ6m/5gF7O4TJcOzaKgNdqx1wVxLOdsQ+
oHiyAus1Ah74gJkmiofVnUEj8U4paSKb5bZ+WZLBrp+8ExE1T1w7oF+ty3Ied7eEcKuEWLrN4LmA
zjeCBAFHKgaXuBmebWsh/m7mpToqFz5kGbviloS76wE2BmoMUtKlewxaqjRlDZSTRF86aZ6jhnB+
vcwV8WzAkSse22s48zA0VbPKTX9ALXhpxmneLxUBOYHnrNSwOKuiDe2jU1a/SqfTHesRDW0F1zit
S8VlyD3o6SiYDWqIdJ4uoSF7yy1b9dxMzjcf9S25q84PxKhXDqx0A2K/JDHBJSHOrlWgo/SnXNwX
xYLICYiAwgrD0MeOnHbfIbfgsej/R9qZLbmNJF36iWCGfbklAZDMXaklJd3ASsoS9n3H088H/TNd
JIghflX3RS9W1vSMgIeHh/vxcyz/77axvhVqbTEtRlWWGfOZh0kHzrMD410+laioU5ilvt9NkfBi
6rl+gJaQaQo47h76nALkrk9KHn+1iGpRNigvvCYBCQw+pNZaOj35lJph8x7tIvU6+shB/pqD34Cg
duYHTcaCGV6m3+jmFIcu507SjJH/KwAL9RCORv8ogX9zAS1EDlkilP9pFZlfNIg4P4VCk7lVGTJo
PU+ywAqyi5pOcXm3Wz+1JIgegONBxBrTVRdzOfhC0ljsPRNQsuHDIiB2ofTsF1P0q0iVzmFYubMT
6I72AnQBwLvabwW8xsS+Wdi8eKtSZjViHm+7HIKVvYfYRrqDv1H5bAyJSMczYWIDpqUWKnfR/Bar
lAD1MLgLgza8H60y+5qb82QzmS2jFK0SPMbq+In4HN5pOX2NPey+XBToNiCpJQ3UZHMUykoyYfAw
DH6rajyf00QArsd8zM+m9icgNJV+oE5YgBjjv37QpT50mBFpvsRlE31m3oniTivp8p4hHsDnCsyE
1pSZc8/ntanANmSKCHW2r9KLlyzhFe6Gh0SooJSgmvokV4xQVIoQ/Yy4pna8daK9IuCpnQqP0E7X
cyndd5rWHFspTh5C0RMJrQnpXWeUdC0ZTue3MoaZffijPKP8Qu9keh6ZEN1H8uC7BZTeaQKhStpl
4+c6GvsvYBMYr5C7SYcopBucSaJ2tMtFaqFBHdGeUYGyObx3KJADOBD+FlLoRJgRLNwRRnE4gXTJ
NqeBoWuhDqjDZQx9arDmOsAZLKe3qKTnmTzaNSPs3yqmViOQNVP7Wjd0QVooW7KygVvLEJRnanie
k2udRqcrof8SicAJVRNO6MmaWjtUzFcBUAFT7uA7MqfTm3nGSQy1OyWSvA81HDQIRaivdTmBjhLj
inqOVvje0UglkH+IqCm7LtK1n+TftcP8gwn+EWCV69O2f+87OumkrbMmuDW5WZ2EDyG5wbPMgYJh
lVD/msMJ8UqTGlLjuDWfQznj4/iD9538JjgmrXzy65h6Qyia+6ZS3xWAjvsg6MUniCzQrs2MCT7f
rhYYxG2YoSr8UXpo9LG+D9L0F3hgeO9jQ4F1udb/So2qP0mKNRxjuFCdbNCT5wGBayrxLezT1viu
pW1ytBRG6gPCBLGcieyCku2zB3qYi2Di5PSjUe98XsKO5KvSW1zCK5qWaFRx00SPvHm1j0OkhA9Q
9hjHpJcR4MV/Dq1pvA+xSk1iShv5e6yH/kM2i2zUEhBj5gkZAGnK6tRY0DfyacuPyYAOh2QhRLYb
2/ZXrst/a4ap0tUj2dsF6PcdRhVQ8C4zC/VxkpvoRW9BtfRza6tXStLQLpGPetUhbOL7kDPC9eKG
eji/XoAN7hgaBrBDx/aBd0v7reUs2SpDuZ/1CvUJYJCCcfShhXLnaSJHtIbGpWLuPYnMc1CI9j1m
cEyKbDBIF/cIqXE1g9aFtI+p7eTQJSpDGUxGhhrQRyo+gEITKXRlwfMeJqBKANrMqv1E6BZru+Yl
/JVR5eSRv+8oUT5h3BKFj2J6m7jePiXSMD1qlMDsPK3T7zxdARFBp3nMRRiLaRXkDh1GqpMsas+z
1NGyqYdLObbcAa4b6ETLwNqLqU61Nhm14U5gQsxRoiHiUTVkx7HXk6fO70jNQ2iMnTxTontKxCG3
ysDDOA6nTxbL+DZWSURArbPT3EezBR0NVJDOw7M4acVLVUfieyVr5lFJhXxfRtT/95Eptc90Zou3
0kyZRx+0MruHlpNhrYjnWagODLr3+mOtQRH4m5eg8DvSJaq3vUxqlOTlhlTPbwG3S/EzWUFd1QBG
Bt23Ii+UgahS02dgpMkFJpidmOg8qu8F8AvH2wGwOli2saHKO//g0qBsSDx3EClBonthMK2tMIpK
EKRVFdjApuXoq2jtcfOd9sviRp6GjSXKVzLAaA3LlPw1UZYtgB8LWURDrWhESK3lwN4R0Z8A3RFq
fXun5GnLZL8ot3dC46W4VwT3u1gqd6EFiwRvZfnOAKtz7KC0hk+mzV064tUzXbHXTmZulLui+SwC
6YUbkKQ9jWhmboiYrn4f2dJEXRcNWTfMhZRbQqezpV5euPrn5mf1IO/rPT24fYocgavti4OxZXBF
DY2WriZKhgw6QVuKCusyA5tq7HtOweQD2WWbv0B4euyFjzEY7GwK9kbMuzA+0MGyefNSMNI/tLL/
LCX0D5WPsjc93paTWvmLcBRDMUzDElXmpvGoMzW7Io8MsDEo5g3lyQQ181XzvvJK9alr3jZ0rcbF
jCCKyqKF1KFhLffaEtDmEU2E4MzpA3OSCQwI2o9Y3Njha2ksrg1MWDQ2ZdVanripLyUUPPqW2WjG
An/mPp2sZGMlqzYMAH2MWlsycIzLLUOjVW0AHtD8iRmyYFRxp7Sn25u1YcISL014ELOPdA3QGMwY
w6fhxI0lbal8SvOvXEYLNuufhViLb58HvpjToMXK1N1Tp44+wFIk3AUKKrSmUMBppSrSI6z1PxrN
oC1MJWnD+9ac4vwvkC/XSfOaYS9RbF0L9lW5hhTeDuKP9Mpvb+e1kyuiqaky/yYpiCUvznmuVwiL
VRUpUgyzJ7lNL6rfVR/W1Sz41Q3i821zK18P8BDDwfSZwNctlQgrP6NSzIMbjGi9bwU2E5bCmPm7
22auNT0VzBBJTNOSNHl5dP2q9wMtxYySZIfIKH9446dYNk8+T1mll7+IyYaW59q64PjRZV1E8llR
l9sI4Qqs1GhFCuSlEMZx+//yoD67vawVnyA4cpvMq1NNZaF7yTClp0nRvHv5M/BIXT+VzJFSw7xt
Rrq+uZQLO+ql7yVFX2ljiB1Sx/1kIxVxau6sQ+76ruDetjX/1OKgyXD0qCaz7yrgyEXEgHvejwpB
ROgo5WDxUHVu/760tmemLqLDTT2bPGNxCwM5HLQW0SMXBh1H3qPrcSrc4cg4yodpT9t0R6R627rN
rk+VOgs8A3vghUi6sXCH1BKawowwaklfZMplYfDZANj70gwbCovXfqfK1FpMQ2T6harQYvtGlW6e
PA3oRYYPoH5H5XVLKnLNgkwaMCcCIrnTYv+SvgYlkI18oJwaAfofGczNxkYUuvYCVZYlBQJpkVNk
WQvH5i6ZYkr2YIA8ei6NDa3Vhh/MG3HpZ1iwZI2HBRACPO3SpSeAVX2MFLIrH8w74Jan3kWI5RAd
brvbtbddmpkD01nOYAUKREwiZsaJbBrGOcSB5F0sb0WCtQ1TLXOOcARRODgv7fgViFA1wI6lvUON
TT3w7fZC1gzobBh3mzbHgsUF2A/cBUmBAfg6g/rBUO1/8fuqZeFZFn/+8txro1WFKvhjV4QOiHAZ
bnjU9Q2goXf7+6rhcuMYXm5QqarMYFj8/Zr4MW+Hd3l6puZ2V+uvEohWNYDK+PaC5h2/dDBNQusU
Bk5YnCkALvKSwmf6u50XRHufTmltqzqcTCU9rjB8HcRk4zlz/X00SVcZ4+RxoctX+bk0ip1eQgPn
Qj7O61TRtI31rBpAOnQ+kujELj+QN1DLzDQ2MAPuWblK/8eRS5MYWiTpIFc02brLD9QIkNZNPb9f
DmjQ5t5JEMGNZNkf+5kGTwn/Ij4qQPwXkYXBkjyguZ64U36qmDoXNwR7Vx5KHI757zclydSv3i0A
I3RTFfkQ/X5WIUZz7Xt2RFn9INsQQx2EDXvLcMxVaYnS/OktUbP4X5fb5ilQJcQSbjY2D78fr3+F
7d+3PXn55Zcm5j/hLIaJfScwHtom7sBA36MqBaItAAXaOKBbC5kj6ZkVJkK0wBw6rFCm8AuGCbwd
LEe3l3KVyfzPWubclvFzXVUXXkZjLhmDkJ/XdiOZDOTE90xjHqAVPW7dMOsL+o8pbREALCY3jKmE
3YzX5F1pAo3faZ3Sg9Yvy/fby1r/Qv+YWgTngjneEbEXGIZBQfP4/VoKzJ7ctrG1HPny+wx5KneN
iBc0EqVTqpiWMXxhjte+bWZ5YS4+0PJ8Jn5S5bD7JG4IOkoaoXjWn1GqgRq1+/DfWZo39czh5D6f
BB0lPIZxVaQDGE2M6eKmefoC/fHGqrY2b/7nZ7bGwhuiXJuAoVoiHfpOGg9WF/2YPFHY+ExbrrA4
RtZQhfBNgXOC/U8FU5BZtumbf5qfLb/SIt2INCu1Ap1+nug9Fdr3evh1+9ts7dcibZJjpUy1uV+Y
Fk9G/TfTdlH45baJrY1aRIKkhcQ8gysL7gYgYML0SNd246tv+LK+iADzrL6RJBzLTJURTyjE+hTl
6alv6FZKXQvByu0lre0adw7Zhkall9Tj0ssQ7zJGbYbmMASoHRPEO5wKCoiHMY6kDTeTlunN7AHn
thbhIBP9LEgTPWdg94nbNGhfDDA78IKZcPtp9F+juwpkE1OiKO7sgqep/uXrj3OtjAL1xh+zts9c
f4qES2uquQzqgIOZ+mvpLIVdYQ9Z/b0BixIzwe2ZyUYVZnWLLWA+BFtLoTp3ucV+ofvGWMu5i0Jx
qT8w6GiI7u2vuLqzZyYWvg/uC/kDNZwTRzJHA7lAsyk9FybOZpcA5dwNCP9ueM76Dv6zrMVhoGNt
grCII9cT8ojac2OHgabsW/Fn1wrf/s36DJI9lbrF1Vu46QMd2qYocZF2A945PoU+NuXeeO4DJLyY
G99Y3NpJl+fM1aLGZCi/M7az4KvGpe4VcAMjevEI5lYsNo756u/DA2FoFlRc+vLYGQlAxABiIlev
PmvQHVKM3nDwNa+TzywsDpvc5VaeW0PuIlkQCmif+/sR6Yjb32X+xucPlvlEnxtRLl3bGCnUZl2T
u6riPSFbCY06vAlJfqTXbMeRQ1MKoOjo3Lb6O0G9ZXbe3bOv0461gaLHlLkwTD0MD6lT7hu0IXa9
GxyjO9gt7a2wvLXQebfPLFp6VoR67fNUkkHhN7TgQFUWM3Ja2YHi5aXmT6FThllH19wyTrcXvO4t
lq5STdZk5A4urZv8kwnJVNYbyS4z/0+m6m9EkHV3+cfEIoIAKBAZ2cIhFe1gDl9Rag0h9/zzZej0
s1TWQDlmuQxB7wZf9FkGCtCej1bThl+sbZNOP1BRRMXSpWX7R1LCKdTB4kCpnSK25J0CbSMObVlY
HCqzQKwbjpnMBd3vMjnxDBH3xiLWPsTvAhNPNGpMyzctYEo/81HtdKXhyRPegKTvIQK6/SGWhQ26
pcBNaBKxTWzU0ga6FVNoze9y/umxi7LvXVXA6ZnADw3oyEDBURSOt01e3xaU0MkzqDWZVGyMRaSI
Gj+WBcSGXUv13hqK9SA6YWDzjyWQ49umri9Dqk34l0hpw+B2X5wWOYftsGBUGxpb1I2aA/BSAFyi
uhOkw21L1+4AMtKQ6LdhSRWXSQSl6EqB7p8CFyQd46A+88ds1GiuOsBzZ5vSs0X6YFnUoBarafuK
hlwYRC5cs0j+NicPRbCM0TNFqs3dpKenCs7FSYO8hCl9JRt+GX0L4LKEfX8Ih196xPAcitRQwTFh
uKeXDuZYf/Pi4VemUlr84x1RaY9TWaCccV3yqyxE40A3xu5INhW9MNx8+/evSiVsBxttGpRhOOlX
XZkqtOJcyjmBnds9wNvrii/6A6r2Nvx8d2AwvY3juPL6p9orkwSw9ZQAll2ZuE0TmCGKzLXkvXlQ
ncgW9jXSRofMyQ7BhkNdXzMYo6alzfk43dxFNs58dR92AxdbxjCi8VcK17lwVxtOqB8hSi6jjefs
dayZzZkGfUpWZi3RBaAqckg3Z3Mclug+MAAjIXt/+5OtHJILI4ubJUBIaPRSxO2NAip5Rgo39mwl
sqjEMHgq4abHKxaRRVeMqvONlFSq+Swg5aTdZeHJrDasrH2ZcyvzKs8SgCbyUqEco8wV75hrPjJM
7ejU/s0Nd1v7Iudm5n9+ZkaVvbj2JMwga8bogvyG1Nrtz7FlYd7OMwtym+t+woyPa3UAmOFjMx9S
S369bUSaL8LLDE27+CiLqGVR9AFnz0eBC8o7QLZ01D/5D8Yjw6sH35U28qO1qEDlXJUVhApozSx7
ZSHErGEnjpmrHvxj7Az31X1xTHbTXnJgAHizNoLyiktrvAlmoAWVcwZxLvewUOUxYPo3c01A5wwi
iBvfaG37NN6kdJsob8viskmbqklVqm2cukBQfwcdtzqqp+FD+aC74zHfqAevLGfeszmxpBxM8L5c
DpOSxQihSYJc6puWVTtx/HnbHbYMzN5y5nPQWcl51BuJy3xJDk+DvJFcrPj0xQIWIQBC06Zhuh20
OrKD7YkR2DDfuHi2ljD/87MlpELfFYjlkDKpLgLo1Mlub9EVWoSLjYI8j6n5YgPXsPCpEWSN1M89
0qws7dB7gz3SDx9Q4tQ9QOFkmu2TJ28gKeZTuDilc+dElsmYQSct3czK1Qq6aRrnXX8vd58q4MTG
XzJkAcZWuWXtC/HSpYNOA1i9KjPFJAaJb85Fn+nJKj4yUdH+i8sM3kMyJd2S2EN54WQ+9GaiJCgJ
+qauHMYgfR+icKtnuhZpLqwsXI3BoRZiSKzUjuTq+8gNXGtvPKIF7BYHby8+3XaLFbe7MLdwO4BK
IIo7To5S3jXxKdrqNa94AL9vGLT/gbpcdeZ7OWmsNuH3GxHhZy/4pqjfBAAhMk4oKcbL7dWseAG5
BtkskEa44ZbIHYiBRs3vJCQeCmVwdKm0SP97KDKtOt64r3/H4IVvX9ha3HO+EpQlmYHhSInOxCh6
cHeVGCTfzFmrtc46mHn9TvgOI7nKqLX5qYJudMcDT3llLK39ERp68dbH/R0UAwLyoCWoeHOE16fQ
4g+T0ugAaOAiYCStYsYatYCMwQ/ELGV0oKBrF8WN+LC1dYsLdfJyD6KmSHf6aNL3sDe/wCaWnGKg
/PvbH2nNJc4/0iJfU5MMaDpK6BRvPqe+sVcsGUmlzxDH2Yyn2beNrS6LG/t/evg0iS/Dam8KVt8F
ZuBG1qFj4BHFgnHjsl7JD+eeKh18UA68QBcmNJkTFE2kIjFTbJBbtp/E/l4VP//xQngCgkeee7gG
kLHLhTShpBqAdTI3j2AXh9fzYfPVvhZ7zm0sYYtJPxU+g0mZOzwjL3BoDyi5HcVTeBIOKbCqceMI
rXybC3PLtCBlWiiGntZlniIX79v3StiwsJbnXJhYxGxkTXoj0hiahPqKt1V+MB/QeAe9Hduwlm04
9kosvTC2CN25XMF/G1F+Ujwbwksr3FjNfDAWEYff5/KZ0yjG3ef9PEsRoMBPYRiJ2a/qtfB2kwHl
xde8OybiPpA/3na3Nac+t7WIbshPaCNyZKyl+4iGpDXrJcv3nbeRWK1v2T9LmmPF2ZICBs5GGqs8
RyJ37q9mG4n7qovplsmkpkhNUFlcb2JiGOgRkkiTuE3W/fQ9rv48t+Ut/Y+FxUcxmO5JGgELHnyp
NIZhrfn6Lz7FmYXFp/BiSW6gKsvcCX7V3NJsBlp1OL57JdwIlvNuXznYmaXF14CTnmYdHUjmZUuG
dyD8HE8SQ9nFJ0nZyDvWPgwk6+oMP5R5Uy1MwTTGRBnsYS6TH1N21743W6dlxYMtMCjgWqhq8a9F
dFEMSIUKZF3ckQag9+VvZaYD/Xn706ys4sLGIrwIvRmoghpCj9geUvEefkc1d26bWAthFsWTOfOE
MIbn2uURCRVEOJUWGzXT4sBC872wb+GJsP93WNdNe4s1JUqfZCOMe66a/IahBna3K1Gp38lus5fv
240IsPqZzpa3CJrI/uQhCnqZK6A05O3MGOo8yIHlt9vbuPqlIJynm0QuejXnIo4QALSzNwgeaqJN
cjKmDHWNYmM1K/EMiDAmVIMuxFVbr/WVop1qVM9bU4Y3WpUrJhleby/FvD6lFzYWMY2xWEhcYcmA
6pifFyL/EYGKB7HFzUuoehGrER8Kr916QG4tbd7hs1Cd5YrSFDMRGCNcTtqK8LO1/8rXz7ZvEerQ
lp/iYqp8Nzh1tugQVG3xW+vKLqhuO/9xex/XXeKfb7UIQVJblro4mpGbN3+Zf+nGX3+KSubFffGh
5g95tmNBqci1NKMH/elYeHYyPUb+RtVgyxcWWWHHuHTJC8F3PePj5CGIDPUZYzMDvKzRixJ8+a92
bAkf9ZVGFIQkil3dQ/ayzL4Piok8bSXvbttZj0H/+MES2FukWSr2cUFO4Eyu6FAUiWixIDxGRdT/
iMLPbXsbnrB82RtqEWpZLoG/jPchJd4a5TP+478zsgh0ndLAWy7VkduVJ1x8ryCEpm5OEsi3g4O8
CA6TEeVUX2mDiYffJ8iG0Opljt3M59nCxstnIyQsE9K08eHCDVtqFNLonZQGzTC/bg+392124UVS
cn6K5GVMKBner9DEdKfQ5Gp4hPLJDKzP1fQY/izEX1Okb6Qmm963CAxx1zJDY1EcFQ9QI7mZjZLw
3vgsuqXbbyIy1/o/F+tbRAk5VyBFh7OLJ8rkGm6Oev0eilRbtoF/1v+lEy7iRaT6QiW3XuQ270L0
2L5H+oZLbHwtZQEvswJRC3NIX5xEek/HgPFs0FWoJXwtYphyfNtCHXevycLGc2Xt6coQFaVskfxV
ucK7MBw9ms3I7TQ/XasTGRltNOVx2I82o/DOFlxj1fM1nhWyrur0gRcu0gSg3WnYmM4Y3bVAg4eN
V8VqRDr7/YVTxJCxd1DoRm4MK1Np7Ss0BqEUvX2y1ozMpVnw4PR+yZMv7ydfRPA59M3EzasfJoSe
+QdJdv8rE7+L0mdXYOurqNeqc/kvRg12N0R30C7dNrFW2KaR8Z9l/D5gZzaK0SvHoMwjV3uuTsrR
JNzpO/GhOdTHDUtziF6GonNLc/A9s5SZjZXBKDYHV/MgO9J9Zbqq3TjVEyKJtnVSR/u2xTU3Oze4
uDPQCfJGb8btj/A4qq6cbaxojp1XC5ob/xoYsetxWw8iZ2WEts5VoE9p3qvmpSXObfnZ6uGcK7L/
18wyKBRDqwddTw+4dsS9/gXlHRvl2p20l+3UFu+3xvU27S2eTKKlQlyo86YYP0BbQTDwbGs/MEon
u6ntu1ug+tWvdLa8hVvoesw0v8xbFh3z1j/q48YhWv99JiklCs5MBy7OKdxulVXCu++W0wk6U2HY
8LK1mA3QzphbNNRJll2aMGmb0pjHkKJTeJSO0KcAc4MmbOMiXws3pmyKM2aGgcAlGAARlBDaOsxo
4YPQupHnIFd0+7ysAPdo0UvUSWWTmq+xBFMkoBIZcC0jPM0/BvvIpoNik2eh/ryTHIaEil27EX+u
vw6lJUBn83uPhS3xM34k9FqL6JIrNXeZ/iFoN3po19t2+fuLq6CZCj3NFcY0DfM0qdrd0LzKsbVx
38z31WUguDSycDFNYZQcBVzaQL5jKDZisILiu5r/q59+3P5Et5ejiYsEodO6aOhhMHG9FBWmI2yT
Q7iRwM078v9fDGwNl2F6nFBVDQSiZt9/F/19ab3D5WMY9gDSbcuWtLoeupsgG1GT4hq6NKa20BbS
+grcCnKy3fxW8dXdjBdSnnp3JL7NWet+C7W1bpVZVLwODN1yibWYoMw6IOpckhiohh9B8dnuNX3c
GlK/viFwDO7W/2doEdvSrKkHf1INRynMv5MAfq0yjO+NHtHUrphOt33jag6aCYELa4vNbOH6A+5m
aU7tTKM72Cp0cPv5umh2w53ottIOrlBlv321b+3nfMjPbnYDdSG4BRFkLuKmdOveQHlJQu0m6rqN
F/tKunK5xvlPOTPVQsPghxCJoBcGUZhpnsS+ekJF+q6jP+iH8U+vjMn3cttQtkqiq6f87GPOH/vM
dD5MCBdP0JfUqdz/zShivk/irnzxoth8EZum2iEMkGyE/S2j8z8/M+q16Hh0vSU4EvQo8nTX6pYb
CbItQwzpt9nGXblyAyD+KVImhb+Brt+yXMrnm9S85fA3NrKwbnkI/0ZSCdk0kg35GNo8qdSNeLOS
b1zaXBySaaxpmyGtQocMtiR3fnzAue90e+GQOMJLuZG1rd0484HUmenkwl4+PrJIEAapBipSQhyI
gJAN5fzu9klcMwGWgphGZGN4fxFCfQQBYMonSo/TUZefhG7jpK85xfnvL3asz7veSOfzJvsfi0kE
TDE9eOVgR4Ji64204RRrQezc2iKsmKOK6G2ETxj65/FvvXnUsidF2FjS1pYtQojcoJ0UitzTkcyI
8FH78/RpxjVI+BEPXPEKtx3EEWRUCU/OVI3f6t4TIZMGFSKiN3f7269dn2eGltk6JI1qiVQK3wbS
6I5XPDSfgrQP4XZXUAKMBd++bXBOLpb39bnBhbOZsFhnqMSGLmUeNdj1aoKqJm077VNgwD0Ovy7K
VQKkhW+IV/p7DXHM77f/glUH+WdvlYU7elo4Ii7LJd7JAaqSD12bOhlaPMLW3q46yZmhhSfW8F8P
6QxHKEo0ke26/Teefvb7CyeEpy8vCwjBndIveJkWqusXY7qPZ4nghsr6xpdbX84MlZ7p/uQl3gYl
8mLIVdLtrEDJzYUz8PZ3Wb0sAfP8x8D84c4ujzbzoH0bGh1YzHCXD8J9at0PpZq7eQt78fgL1Z23
qoSFT9usKM3f/Nor/zG9uLdqMbf63or83zPzDB7t8338WDjo/zGXXW7k32v5x/k65zN5tk6GBUPU
GIi3Bdot+kNdndQt+NrWt5pP4ZkJaRANH2JCwzHi/hWmTHUPL7+1ETs21mEssnve3QGK6rwjprjb
x/HPuM/tWaf6tlusRihFZcNMqByvWrtIR3YyNIaGYxbRXeAJk5tAKnxvRt4vxYvyHbzCH2rAOhsR
fjU9BUPwH7uLMCH1MeyFBhPTVjpobjQV4WOYcYb9sRw+qhbqCLnF8DRSTeW9BVX6Uc5R88kNo7aZ
+4cgLhi9HUJVs5p0/jih1fR+e2Our1Xo4Oc6DkOM6jXhRjBmBQBQH0EJnXpr1DE3BiPYcDB7L4eQ
Ov0lRHHwx64LwwsWZ0wSE43LZz0yoQknpbQcFDLf0DY6oW/cway7Od21srgLQ4szoiixEKKnZzkK
o6fHKK2K3YiE1J1Vw4MdBGa+61Fl23C1a4e+XN3i1IRo5MS6ksCPODWFbSmejqYuSrQI7f51+9ut
WYLjjPk7DZKOq4exLkaT2uWF4YyMbe4gNJgVVhKPd0iZboTt6wsXMhMAmdIctxnKXi7K1+RKQmLB
scQ02qM481VSkNwVjcL8kstGsJ/Q3XWrznQlA9TBH65T1hVmohWGjkQNhbxFXC2jQbRyvVVgH9PK
neSniGuI0wRjadvtb5u67q3M22maUGrNDJ5Xwzy13hqT1k66A9nAjJ2YsQxwN3vP/5s35HXfCGsM
DzMYxmUIuGX+wmcRdgpyo/agTXWq/j7WCwQ6HzUBIn04cOPHJo93ffldtF4rNUVmeePiv/Ke2fbc
AaFGSOxbPnvCLMjS0mRXFe8RAQ1vfOqEn7d38ypJwgQOAwTtN1vocsKu7vsqbsyODxciUHAHATPE
IdXWG/XqmpqtML8300yCDlrC1BM1CxVlwopa/c1Itt006cZWrVmA0AnNSV2aYekL75fTIGlEs1Gc
YnofVHHfBFtlyFULfAcOGHhQpgQvHYF6dxWX8Ko4qB2MKPwinJA3iXy6/T3WrMxpM49dHT3M5SeH
K6RJPBUr1fSat+g8bfz+qj/Pd51JXRjNjWVkh8oYMYoRA91PvsNJOjbH2NqN7jzzkuzDt9vLufZg
Q4QogYfyPNiD3uflpplaVFdgdBQnahwzuEeaS9liMdgysXhoTIjpGAGs7I5R3SVwq7+Inn17ESt7
xioMKg+zeg5p6yLBLyBC96UCEygfAN+nDHHUHpFRo/a8Dd5fXQ/FxbkBqZDPLEJpIUAa1UkYm/w4
RtIlM568Vn9X2+jPcQWEUWMu2oOhmhF1C1O+1mSDb5SyU7EuxQ6h2ZWelMMMyGBdr7d38XpdJhSw
cIYwNahDVbkwVkI0Ho++AV7XcA00CLIc2QDtT1kzZANeN24giQlbLoeFM1gDarbU/RSYpV25Bup4
3GywrnkD8EZQ2xgiEpiLhBEm50wWNWyoj43tH0GfOcGPFlK/GU6tbJzX613jBXZmbOF6OtSeaH1W
xGeuChdufYTK4DWxo0YQ/vgOx5QiUYxAWv4avTkkUuw3BabGVvjuhQiVF4bf7lro7jYO1PWlgyWL
YE3fCF3dZQyykGXRZrkcJ8qepfhDpH0tBvTDN4qya1uHN9ABm69uvO4y9iiR3GhaTaRDSLvco/+i
uuqAZM8UjFujZPPtcvGsnOkszkzNUf0sSdDaPGVSrlYcPUZzst6RZJV+vCuDz2CHUdXw9G+3D9Pa
DjLHrKrMUehzZnlpsLSiJhA8gkSWRXY3+t98SXS6uCt2ZjptXK0rCRerUwAe/qaxQ8D+0ljeTJkh
C4XimPoss2DsRq7vcapdxRhOqf5drwwET+4kpk8F/eX2Qq9bMcQoDXYsmq0gGhgTvzRuJZGIwB+a
BUgrHMsP5UGEw/99xo2JdvMBPb+jZYvi/rbVq7fowujiiCdSltUWYlWcuh9x+JMpMVvXIW/K0GV9
0dTk421z1556ucaFpxp5o/e9FBFRJLS10WHozc7WE/9428y101yaWXhp51mRJCLQ4AwRGq4B2pI+
+s/P9O4+qGoZ/rnbXJpbuA19tSLyhIBT/jC5yEXfeQ/WB2UfOdl+a0hjxUW5yWaCQrhcGdpZ4skG
OZa8wsOWtutseR/swzvxNLqZUxy2CvVru3huanGPjW3Vxb6esiyP+UcUKstSPlTwQTHLtdGDUOf0
6DKuXF7QC+eXqqIYaRTKjmhM0SFGbuV7qPiTLY/V3o+k2Omi0haGrth3RfTJjw3tuZbFNtjphHJb
8jXLLieN+bMBHdfGTNWfnTpJhzTsI6cfG+2EXkqwC3rE7cvQO1aTOh5bJntfNMP37gXQVydviuO/
xGrokbmvLRvtvL/LJJlcoWzevQn8SltHT6bQyA+6OgAajGL/te9Sbx+qabIzBup4t7147bCcJy2L
szkmaqNHQyM7aRbs0tI/yPEDAyHObSurX/ksNVocyckYM3GgaOQY4euUDH+hphHt03h68a32/bYp
mMM2PvPiYEK32RdShBzk6IXWzlL8Gt4OxG7CYco/61KYM+ZSefZglO9wItTPw6QgWS+2+c9+rIWv
nkpZBraEfh8kAYRGSje9mJHWnCBraRAakkPkWbPBVlIDyY18fAtyROczNQgfA8EvJ1TDE+l7EY/C
y6TqHjl0VbwLVYVcdE0WkISlx1hxn0ROKwmRutM4iCPgi3IS7mWxzuVdK9SCsIeIMnppvCyL91De
mD+nyWikndU3yP21rfRj4O22U+O0nYVzeWUWZXyIRWXYmUAh+N9pIWW7wjOtk6mW2k8/jjzEUfz4
yUOM8GXMRvM5yNHhgYQ0dvpyFn1OPOhMtFLRnCmT/W8Uw4UDsqO24nkUBnSkxTOtIGdPRV7QYc8T
p5ETW5OLL7E3Ni+lII8/UX/AuIQAiRrr95lflYjhDQXKd90A5D+GB01lk01v3M0DoTs5Gd0wRLPW
B6J2b+hxNQvDCwi5S9HjrPOyU8xAbHaRVxmHQuvQi8nlV08Qn1rfOvS9139WvN48pAE8V2E56yzT
qEAPK3osej88pMhK27EB71vYqx6SPxF6rFbzVoXCl0D1uiMMnwXDFBJMf1pd7mS6VLtMU170QgDC
7SWN9mSmiJUOUyW9dfJQ7EUwDjYx6wdq1erHWvPEu7ybld4tvz10aoNyDtqOe10aGujd8/6Ouevw
0PEnoyRv0tCW3dAEhuAV0Y8+Q9uQD47cZCuicqMJAWI8UejIcjahHYfOnxEofxtFZ+J7HhKe/Jeh
TgtnKqfpqPrxzLfZazYS4mjbZ/E3wYAOQTJaZZfW40NTxO1LmpfBz9ASCnS5teKbONYS+Gqt2Ytg
TT6KUzqGThu1GmruUdDfyVWf7ztVYpRWQQdzVAQDMXY09nbqNJivfqh+lLyOGo4yasSMJOX/JjoS
NcddP4pvoVp9AkP7wnRRYbcVpD+GGHyQzOF1lGW3Sr3HOo86JgC7N4NGnf1/SPuy5rh1LM2/UlHv
rOZOsKOrIoZLLsrUbmvxC0O2JRDciYUg+Ovno6t6xkpppHHXfbgRurpKJEDw4OCcbwEJqUsWzpcd
KE8XQxFcWVFxpO4Ef3dOXgo2gf/E4dUM76sEnmTWHoHyggsFGx7eJjaH+Zo91V/dMT6KcOizfmhh
YRnejh48TMns3M3g/rn+0qfV3B7Qvp8TyFYXMMSR4KJJmHkbo+HQUuvxJ2wco4MicGdDyp31nOuN
a+A0XzTTuWtGK50LC+Y2NLTThsD6qFhacb6ogu6EC9/UvoBrECMosMMlyL5jpRNtwrLexs10TYfS
+ULUQhKLL+MxEgOcYmnQX4neNndL4ycdb/nGsety44xanEOvyYEllx88jGaEBzgsKncojZLcKuPQ
w3sEVzgVlLfGRUsQ3n/WIwBkS2pb2t44U+c4CUqW1bnTwh9kMqo+XxolNtCbYTCHivqMEm9O2xZu
V4tbeqkVDkejGp4ORd2kGuyc3bIQ93vjzSrzgN/adG05ZKXoIXM0xHsAP4YNpumnYROj58rgyAbA
r0hriQdqa/8RndchJWQcE8sKv8IgisNXC77xUTvaGR/k165zo7PYcSFL0gLC6zjGSyJ0T8+MS78t
C4W4C3fwrP1SbkznhlvKxPIV1nHh0WbVsMXFPl4QziWH4gD2a+j1/LxorPJiaJBlDrqufmInnA0F
bXJbw2sxLmi7n8B5VnhCRn/plOgeQA6qMlIq96Uu42OF3XDeteYuIhi2NyggYJfzx5Z4wLtTYSXS
hn+M09cmjWNX75tugnW19IYnJPdhpiUM8JjvoAs7mwzXjjFpANBPrQYLR4s2ToKF8T0udUs6yRqe
QXBv3lDkAZndBcDvtJVMIzi8p9o44zlx9b0BgA72770+dl1hIz+ynk0NsbuZDPEZhMm1gUlsF+6i
igfwtS7szHTc3USjPx/LuQ4grxkXVZMMTgnlJLl2A+Edf5AFVS9N3H93KgNIqz+FsOJdQI8KlAeN
q56cd03rZ5wFziaI4YGdOlXgbntTk+tmCcltXejndpDfehU3Ozh7O9kIg+mscwTfwbiDp5L2KFkT
PtsV5rXa18MdIDoEPQdNIF6spAsXoFstE3xl1PmpvZrvyIjIVyjwxEPfFl9axBS8m6JN8c6e66Dy
0UTt72KHtYlxFcxAG/1NVSKG/7yVRaUz5K7jyA2c0F78SESXPLKCzMAJL7VgBnjgQ9lvio4eKu4+
FZXaQaC03MVRt6c1v2xqddPafZSOKFXALrNssw4+2kflFjfEAdEfQFaVKgof5KAcQ/jCM1h1yinO
8QKzVOhwOpYuombJu5/C1QBTmiFOpTX/XMo42BDpP6Kgwzd2F47Zx6nPO7kcZN2gBroiaVBYO0l8
dOvUHuCPfh57zZxO1N1FIJ+kvTve/HsDndxFIr+WCmsMIS4YlocENo5I2n3QVP+9Ydas8vc6ANcK
x5jv5xLXcgiFZqq0dtCd/POL3KqGtzaUQHoETv71MLofeieCH2luhnBrM/msu3LjcZSLbX798Yze
SU1/YW/RfowABzi9++PYRhozYUZBBKHvyYuixFrM9OfZ9qtRTtbN1WpQMAD1c2H5Bw+pBTyzc5vi
7JVfP57P20oNBPEgzLY2VNHXPMVAyaWPRoU+ed7M4YpTgjYUwC9IA5biizP2W+E5oInJT6p479QM
Xw978sTqtkN/DO9bjvztDM4p9fMcBxCFK1AlCntCLlQzTdcOdPBSJBci0wYvdCnHal/zyf2kufvu
M/1tDU7uNgWzWRxL28nHaEjDgMNyN/xkh75Fz8GCC21IFEnRWsJin9ySJbOWmhO25DWMYnXYJ244
brVHLyy4oY99vCEe6mNWfTbgOPEBAK1/wtH6k/Dy9mHHKP7B4Awk69W04GSixrWWonaFmxfwYqoB
Fy7Tft4ET4M+w+wtuGR/vLnWSb2+rr8e7yScjTDWQ6cQk24FrTOYS4c7VgOoWPimSzxXt3DLDII/
jjmvBz0JbWLmsKHnmGQbHKofpr/W0+Z/MC3HBisKZU6U8E+qEEVXDmNo9W4uALXjuBMI9eC4sIVF
OtDOn/mCvd2dmM96hcT5TKBOfbJzYNYsYTaJ0Sbl5wMqDQ2McD+e0Lokp88JImlolsMGEiKcJ/si
7im6lL728rFGdIYV+lMoXj4e4r1ZoFcIFWjIyKAxfzILPagJiR9qbZOPK/fGJp9MYY2Ip1P4/fPX
CuZvJ82C2zevmxqfXx21tZ+al/Jb4Nx/PIn31gkdfUjjgg4H576TSQQdal0sLkxeBPKG1gUcTBWC
U4k353+wxZAGgB0MZ54AYlyvp9NY3RILgieitfxO4eZdk0KnXdfvlScSNOg/6RO9+3hWu7QYY6J0
f/LSBJyhIsGxfKF076TdfDPk8eO1e4tyO2munQwBodUymKPBzc3oHeeGXDpdtO+pdd3QekxmWb/A
o3bvgkDeEhQxPh59fTKvt8frwuG6fX7bHrIuZ21VBehsPgSumYJlcRuhs0Oj6DDgfm/0Z5Kn761o
FAK3DL16XDRPO28AEsIY3jbYkJriDn9XxeSTZ/bOIQpOLTRy0N2H6xhCw+tJVdTvGzmiD6FMsgKy
QQHaR1+hor3xd3TTfrL53znCXg938opRp5pZHGE473Z8Kbb/FOkw/xTpWAvLf0w/hRLIigD/dWIB
knGyYRxOLM9rMV7sZJWTQ7Dr4z3x3voBLbOqptg+RAxO18+ispgwuINO+fwwD8uQLRQW9D0uYomM
KDtXdX1nmml8olUYpuME+5ipnep9D8juZ6vrvtmhCO+4SqJ8jRYggsvrh1lbQesvloO2faSbQxGE
xcbiMPwZ4L+SDGK+nvrJhnHSqLIKJKZdULDDErjlgY9z8OXjlXknzkVg4iEdXHcuVJNff5emKEeI
/KzgEaggPAfjxnv+9wY42UpDiNLraDBAOT6Ubup0d/WPj0d45/UDBQ/wF3Sl4eP9xp3JB11hdma8
4vO3hvJLN6g+IYF/NsLJ9oxqZkhX+nhgvkClYCCbQTqfNd7eeRIACKxAsgBw+DfeX2rRsjYcUWRB
5S+M+WXAvITJzyQs3zk9ER8hBQ2rRKjv2Ovm/C08hiEjS+9j8zmBuY46kkPTI4F7LKojf8yUWRON
34Y6yTVCw4qeLi660HZwWYnwYWJ9zuvwxg9/yFB8stE+m9j6EH+bmCfl4qkB22Couq1debcGTgtJ
Pd+Vpq8+iSfvjgX3TOhqAxTzJpyYcCGWO2Ksrim2pRo3tTZ50LJdgJL5n+/uGHAlLwyQh8JS8/W0
uj4CV34Mcbi01Ebxfal3Lf9MguedvYfcw8YbhPfoLUittebYG90VeFOz+6qv03Jxz5l99/FU3oyy
otOAHgP0wQec95SfrwI2lq0PlMXkQ7LOpAZ3H11/8mjeGyRc7XUhAOBCOfUkuE6V1c8uQ7xp0EgO
rDHnzAWQ9jOrwzchAXP5bZhT47EWQP3IBscub0qFfnW5Uerlz1cLArewNIUv7FvklTWMLoAbAFZA
UfBGjvdCjY/xTD9ZrjW+v8qW1nmsqQtws+8UBcBwbzo/WpEvY5Sgs2i1u3AIkq7eBp/RyteVfzsU
7gQAdb5zL66NM5Q+x1AcUlJ9jGJbEFeJw9VdpPVWeS9hBF679D6rTK0nzEfjnpxAjUQRHVrEaJAH
9a0U7qVTuXtWwAKFVHcK7rANq/4nzw6elP891ZNNOJa8mIsaU/XdPqHwH2HjkDhMfHIuve394+mB
qAu5CwLdjjcI3dozVehKoIl4ZEPEmaIJeO4Wiuw4rjZVgj7hsLeCUSeozvk3tQrR3lEWuJGti5rA
n+/X37/LGjN/i7+j4qTybMyZRd0Poq9lWT+1xZd/b5CTdKV3yOI2LQaZTKWz1oa9V2GaMsV7lH88
0vp1T3fN79M52TWV7hmPKHZNqaev87AvmuoiUgwR+DOOydvk1IO55Kp/GeASiDFPdovf+rPVCMQS
73ZF1YmtlXe79viLbP2pMc//Y7RV9NlHAcA+vZ5b4EEKLTHaP0U/UL0/dpDnCdIhZdkfH5SYGkyG
AYEFPgW33DVa/7YpgLglvCTru2fxtO5yj+sz4WY8Gj/Zfe88LlTcXJhdEHiZvLEnk7GN5lCNgWy2
d8ZtS57ce09+dg3z3m4KQKCBHQacF1eW05uePzjOwu3Oy4sZbBgnDs80aBTAenh8AEQebVb0NNmN
30oABpa2P8dbQa+LRclkbMI6SjTv7ac/3qjOL6+NtZwDvaCTBGHQYSycESgxOVV5zJ09lfxmcEDp
aMsffzgU7ge4POHgAxgNmlEnrzjKjCaaRh+eFD9rBoPSKIV5aBV8Zkv05ln+GgY1VOjQo0J1WnQL
2lgVrQtfSsnsnAa35RhcBuEVN5/aBrwBGZ2MdJIMQxMrcJUNQsPoDEevr7cORE8d5N3xIvLSma8l
yuJje4iKz6Ll29cQkGCkcwHAumtid1qIg0nfKCwiMLS292KO8zmkiW/CvR8dUSQ/sGC8GpHCiE4n
oOGmPpefgETfnIvrN8ALA7tpkCBwkLx+N3VfNWaCYmCOLbvpOi81z91Q7Epn2lFyVsWfvaLOmwTg
9YCniPipbSdf24vJcSPcDgDEw+0Mqr9k11I/5T8x68RCPh3Z2RKNu9onOatE7pZuYr611ZzatbuH
AiUAzmTz8cY+TRoRL1aVFXgbrrXe+DRMofXSKe30NpqDBN1YnXtwy/O7z3xD3xsGLA0URVFjjfDP
6xU3KIuP1KttzIBmurTzhT/FAK5+PJk3WcE6GwSnNQWGGuQb1XirJDqmY2fnQrJNP36rrWLvNHy3
xP2u8B2YcIodWvaDP983Dtl/PPp7c/x98JMY0belYMTHUjbWZGV6ARwhlsBnBaHlfhLz3wwFH24Q
LFYCOSCywCC/Xk4viEcYZaCdEcvJyUpS/NDa9RJ4dT1/PKdf/l6/JwPoNrqBCxpEADzu6p/9eiRL
kaIBjQflo6kIsp6oOR+EACwCLirAkHVo5Ie8dB6qdq7TouS+BTAX9W7tOmK7eaDul0YE/MERUZsI
N7Bzwvz4GmUvc9Ys4pFXrnUB3/d+N41oLPjDONzqQKt6a9nSPMR26W2aCuycRFCqjhQni5043QLB
jY8nehp5f82TrLDqNaV8c5a089TjOoIKHBQkZY6dehYv7UxBVi/rdC6dZvfn4+EWFaHngPoNSoCv
1zWizty2o3JyIAt2XUnTOFjug6FM5OT/oezQOjX0JEBbgOgU7qAn0Q5ar2XnM+kAO8mznvZ5DXwA
mE3ZxzN6E9cxDoQ6kOnglrPeqE42ZRs7KnK70M5HaQ6xjjLhdueB8e/jYEi9ZzD79grk9ZnEgL2F
22nZfvwF4tOb6foFIvTG1xs2AntwkriqaSlmxgF0CJY4fg6igZ4x2eL+4QJoMCVN2MltTehLN7Hu
fBwHKGND4jC13VZCI3sZDrokFbjUbZituVtisxbA/oh3eVsCi1R0JFuEC3Sghj7vACAii/ljN1h9
Ahrck0QHOXV6/2YOgXOUVWBnehqfXRXzpOf2DxbRa1Q6rkxbXOhIB1vJGvsAKo6ApxY6X+jDmY3p
9ZRQr2pSGXbubRH7F05YDZnbLv03iiMVswiLLUXl9iaeVwnfScBp3oQzTzTARKly1bADjKfdD5hM
XhLbS4FdhMhrTEZ8P68TIqlmNCNYy/tt6EZw0i3jcScFxmrrYtor3X0pHArBVqtevhpCu60JhJ80
Qu1jyyp3USf6O1FH5Ip7w/IgiRXkZCbANZYEgKHWcY4RM1sziyBXsGHKe7a0X/2uWhLctdEPbcuH
qWXOzqtLcY4TKDxMwneAd3LhtwGbh4yy9jMb1XdCJkRkVqsptP/ASDpJFksunJbIBUcDLmku3fQT
eRr+FHGCHfhr7625ODrPp26JYhRsHhg0e5kvggxZ8Tk0+eosKPtPQOLvzAYDIXSglok+3alcg7KD
1vbKyc4j4W+Y+BaYAIJf7JOguL6xJ8Ef5AsPY6CZ7r1R4EGHmVFuSTuvonAz/YyEupvR2XfIFdys
v/96e//jx/yf9Lm/+ufHin/8F37+0Q8Gf1nKkx//cTk8d7eSPz/L86fhv9Y//T//6z9e/4i//Ncn
Z0/y6dUPeSeZNNfqmZubZwGi1K8x8R3W//P/95d/ef71KV/M8Pz3v/7oVSfXT6Os7/76r1/tf/79
r3gq//H7p//rVxdPLf7qfy3P/PsTq55O/+T5SUj8rf03AmrsajeAhAWmJu5f/6Kf19/4/t9+nbeR
j8sGMmUPW7XruSzxK+dvAE2hDWYDlgPviAghTvRq/ZVH/gZa0No/R+4D5i0+77+/2qvF/78P4y+d
aq96Bt2vv//11134t0dvB+j74yiEvZSD5n9ATs6napFowkzoJboVeSwghH4JlGKXtkrjxuBuFe12
nqrTKijSboHFbLeoOosndU9JjYAb0/uBDZC/pTMqnY1w735byn9939+/30lC/c+vhzoqbhDotkNO
8fXxSWiF++UYu/kyA32u7fh61s2F0UORBk21dV1xZool9xv3MxjBSaKA/gTMHXHfWw0EgVQgJ+RW
d/aLYJAA19r9C5ntRAF7UTZZOUebj6cIk7iTA80OCJy+4Lm10vsDGHqenNyNYpI4wOvkfh+v9H4y
1w8S4sxlyqWpspkP6myeR34cdTTe+wsJgdBnwdDEyaL98Im03jRmg1D13uEUVRZ/4merhBIcOvSw
cyT9PlFbpUiagQ23G+vgRTI+D1Tc7mzoT5i9AaLqWgIfmyzTJK6dmPe3hR2Ig8/DxaSdU9pPJK5F
lfRurZ10McA9sj5yU0RBc2B9sexaqcOvSvfipY1a+7Y1Fd+IGnD5vEYTXm4mdCUBnLf86sVh1Hyb
0Kj/rusgXjawZJgPDSDf7SYqZydrBXzIwGkJRZd282Be0DmSOYV6Te6zBVqHS4z7U4lK1bVdSLGR
kQBafSZzcE+WJdwqmGfncnHmHxYVOlU+DNeTuF5Gk2oI8W01n8PMqZZhBL2s6kVSNkxZG15MZgN6
QpTGTTefkSXiqTIlPNSdhd52reVnLbMnZBHAiuYtHeDxNJbhQwBHtVRVcXhZeQC3JcRTdA+a7/BN
8KpMOPPIZWGARw7tRWWl55LjDBHKFCCCchOKGf4G3Qxw8Vw9E0DyI5AwmmhKKluP941fo8tfoTBC
9pblDWXuk6L7hnRiuEc9sv7pQNb9cZmi8AyESL0JFxRkEo+XFUO1W4lkGHs14LSm8UZCPv8oyhoY
XakSHAU+QB+W64MH6oJ6obupy2U4eoCL+4E8uhR8hCjqyd7njf+gYDX9xQnaDHKNjzNAiUEk0azv
wyC+4rTtzspqim8Xp3pYvOUAB6x2q3RRXKMRWDRZS8v6kc/KBiOk1uRqVKqGrkMAawS4tgfjo/Tt
s5nrMLe0rzIToDoyFh1wIksItTELXZ2sQMzJbE7HpEUS09tukxK3eACuucsp6MGJu7BDVM33rGof
FpdNuQIOfdtx4T/6WvCDS9oupaMQKddgr1A+ZYjbUSZtLfetre45AHOkH857bnYeG+5nnx7oGOsj
RMv5tiqCGXsTa9fxbjprrSBEZazzeZXS0BnAM+nIViPVO0S1yARB6oj+4ctSKjDWjNrXi9ySMW5z
py+8jeF92oGakQe62MaLYkkF2A/e6MLNCtWAjhXZ7GIgvZ0OziRyBEhg3i37O3INCiLJBGXeBTSs
svTsJBpEuHGgw/BiKa+6cwiUF9GcvO674bZyh/PZcvYzKbeNzZrEK5e0gi5ZYXXb2m2K62ZsLrlT
3yD2L9gwys5wi0/7UbOssdsyM77cOAoe6g0AQsJ/EKqboTTSf2llgOLK+E3NDFe3ILrvgvhMcAv0
4rpK0XgvNwzXZTAaaAUneNEkUBJ3rnUrt8iaMmGwHagV7+dgOIKJ+hCOQwHQKyJhN2XaZ+f9wg/l
IDeo9SLXDu+VFd9PrD2YAE5XDmNb1tvhrsERfLQLKKLQinWpgljEcTLFV6qqrz1keMMOt+chhA5G
1R50JxDOI3oM62o7FswDI8mtLuYab2S0mCeAlDuws5Dc4xJ5X7jxF+556OXghPMGBiUNUAxKG7fY
ylbX4MbdDlCyNgI1SQtJVuLF5ljWnod5qYSjCLTpBF8ycMxeOFuusWoXtDO3JJiBkeybb0Ig3JRD
riYnL/SS8sC+7yfZpAtK2DscrGlRL3eT5RxFXR9n2R+juMK+9UATJBNqTHEj7vogyJrJPqA/InYj
CdfE/CycPZhqE7Ud+ZSjX3WO+/eVJMNFZQe7oAvjs8nFKo7lmNTB/G2Jlz1awUui6/q2KKpMR26b
RDw471bsuSmfCt6NKWmiM192t044gXBgoizgUBIqWC68BixFclbK5YL60wGdt03PYEHF/UsTjPYV
eLD1pqTmRomqOhRRrJJhWvYa8HnD2vO4bC+xYSqQMsYYqzc2KSD00TG2h1uxFDfS5xfaD85HqcGj
BWpfSZXC94hvmI7nC3sceV404ENAzCFzh3g7x767GqzASCrsUt94XhaX5TO6EdVZI4owM26l8ZEg
uGin9faxFD88H/XlGNfo1LP4xnPYNhImI369kbIxh7DDlSwRi+f/xArdeTEdkoDOd9BEOA9Y+BKN
4sEz1uXsAvePqkbxOEKL9YzqvuFJDdbU2SzEc6vGbVzDiRJK6ztbhjelCs87Ro41hWmQkRe2We5L
F4jitu9VDgFzvHUzCkxhUtps+j6DC5oTbvZsdra1aLYqEGe2JvnsjaljQCCbHfatgnXhsXa770zx
b7PjVjmQygiS9jgcwMqGtO44LunY1G6qx7o8nwt/TCOIxSbCHu3ErbtDJzRUmC2Gf1FzQZV/LuJ+
g3x1W451rgbonk1WkVk0AAsFgCKunX3tT/feQk1mNT4EnsBqgcdJ2aNwPz+EKjggo3HyisYaYT90
81hYuT3BE5gH1hcVRCzpcVtM0NnBdbt2d65d3Ap/GECJ9YNjpKYvUy31sXd8mTRQDr2oPFOk8CQy
OfFL8Afd8oy6Jd8udcPAeWnr1J3dVCHspnrCgHyWS9qVAD5yvxgTwZ1zCbW9DYNFI1iCtKcZq3zQ
jkrIrM5jfSP5UJ8xp8uLKgJqcY6hUG1zdtsGo5sWjroyptlqEqZzWLffJlc/2EADPzSOUU/uwMNj
3VXDeWehHyx0a121kOLteFhcubGid75bPq69jRIkN4+oSwrj1arVkHNuoit/UmdOG1kJV+IW1Y0t
LwKTQF3RKpMZ0MNLKMAONy0voxdGgLD2EWE3UTfgZCiaQ+3gPymLglkpuuKHP7tusrCx3qNwCRox
aI3lyyxnWSV8iqfrsi3NM/hXw3cwpjTfKcbMDHAB5W06+JNvEllRgMnRhXIfqQcxlYMo6BLua1K7
ZNdQUJCOFezVukSMS+leLSBFFT9mSgMApqFXrQhOm9h5DCukDcjQiosqYiTtGsfdxx632D4YhqI/
gMaOBHe2+um246oJskFxSId1jNG7oXOITlExby8b0/bRPR6ReJzoTHc8WrwuKdkYHPuomG/xErlI
OqNmh/s6aNXN7P+wXAk73R7QdECU+sM0DNhGPTSnCuxmQcGJ9b0rHOjWcRpq8nWsGLkhDfOvlorx
LBw0FEdaMYnvocXiczIV/aM7DIjVLNAXICpzULOQrXTL2G4mPi6XZqQoypiWIFCYqOa3hrDqDq1r
cSUdDzG2amI/WyQjZzS0nFtqx8PZNPds44HX/RIsvXVOgmIN6N7XFutALyNXtlfNCJy7u2Cz2LSa
Lg2odW4C5HVwOXIc/ehSI++UFdlo5qhtDdhlmwzwwHrUPWl+DKhJJtzWeic9sLMqxDL4+bVxbi24
U6CG7zyAc8/stJLLUoGZGMpDgIIHWHkwI9+A3NtkqBIs13bcxemC4i745FV9LoSnDioKhtsYHF2V
MNPLixHJfZS0Lq1pUsRmyEhHcbtE3v1VC2e5bZuyx5bs2ZCgxVldCyPiO/CMGxB9QVQfO1ZCa8z1
wUGeubc3FkoTDeTOEB8YytMgmA3T0TSghiV4cPGdRL3syioDfrU0sqsTBToNApErOJJVHUzg9HWB
C5Tp0uMo7pV7NjoxTC4oZCG+kNrhBzNF9tnAGudshP0K2eLBQM/U6ewWxDWfsdQmVn3o6ggGXsDK
RVehDXVAaeziuVAyvrGoXh6RUSNxWzTJYtKs8b7t91FlUHkmlY9CX+ClYe+FqRQU9soeaWSiAZRJ
qG2rTEXVuHdnC4LkwqpzUIhBPNaWyasggFYGdeqfJuA9MrkBJFRPNak7Rj4QLdOVNji1u7oHuZAK
1DUbq0mdhVSZtIgF9+hy2IKr2+0n6vHExcUuG0YnTMCldG+qznc3uocEOwt6lpSQ0UumsGqTuXC9
C8H9Op3mRh9DVAaTirW4MoH5kpuSWFkZDmS7TGWTD64urnzqNClthofalFPGvBYZJFS6847N7abu
ZugRka7PR4/AJFk4FnA5hUybMB7AWIQyOqGGAhQk/WQpvX5vmrrZzG2Ik1CTJiOUxZlWEnHQLaoq
821AuoBphV1Ns3xBULOvu6r+zoQ7bsUiQLX11tyaQFwAkacANXixJpAkAXlENYNXGWQD1aEeF7YN
Ed7ysKl78EIZls7l3Yse2+kGbvMOZFOJSZFUQ8vUD9tUVDo+c9HIyETFmzM0lHkeRN4MRmsVZvZK
ExxD5n5BF1hkQ+HgZKsa30KMduIEqgALhNmBgUeYk2cBwcosDW0yFDeb7UyD5tDgtoMNrAM4VQho
JlpNfFPAfzPFNp2Rv6hgG5QDPHPiytt2xMa5EXpIJJyuHDPqONVXoix15UPD4ZsZi/52bos22hXh
0n2BI6WCpIw/m0eXz+W5GAbrB+7YQT5b3IyHxhlsVLH1CHO/UnbNrvVpfAC+AXeOqfKinfQBmB76
ujooOJQPZyNsAYeML2b4oj0kPLnTSsW2hhHwU0F8LkEYApV95yJSb2a8kCItTV1ce412KC7DnRoy
5gcuckS2ZKIezb6bogXndjVArZI6fvMt1rW1G310a5KQaCmAHyUcdtE4t78SSB98FcSqrnlhqusa
tKEwAefZu7RpP1x4PTVgoLPC23KYXF/5Ye2nHquHo433Oyk6P7hBsZtnbdVAaGEG0E8nDb7rZaim
+VCWXO3aLgogfd2TECdNDMo3aha4LsOzmFUb1zZYKyp9tdNu4fA0qsCJlkWtLiDMHNxKnEhzGkpV
3XQx7m8pm1xwoWMxlLtacHpDwkmEiS8s7aWj4MXRCeDfqn0bd0TLhf5GOYEZbzdr69j2lrwQPLjn
0BZHzgwwkklD0YLrjEJkqXOrQ90ErNM+jZG14kajPeuF9lJvdUPqHIhI8uC5FnQOS2iNVDwm+3qW
1mYEPDyZGGRtReiMF0XXRs964P5NGAgbbROA9vZuL8JziJrrtIDM7250WdOmYR3rHwbR7ZJPYX01
d8EEKVVBsUm6UPVdVqAQJVLKHX4JqQNkYegM+1lUCCstHa0vTBlJaB/wkMIw25PzVcTKGcczTtlk
Vl28b0Jjxtyjg7hiKPsMCfeiOWWywKsdu4U8hmqhh9CKCJBvM+JPN0byzpPUPBKmYJA8goqSeLKx
dzqoAR8zC6E711Rt2hYV/xFWxRxnncere7cP7P1k+AQ6dRzu56Fx5P9m7zyW60aaNn0vs8cX8GYz
C+B4eidKvUFQlATvPa7+f+roi24SOuKZ1qwmYhZadKjFZBWqsqoyX+NlbevwzMqtwe1inYYTqoTN
XuuV5KWaq+jFiiT91Ry70ENIZNoOvGZXyhjaFSosQeQppu98GWpfSTxTD6i1JYOV39d2M1+kox08
GijhD7z/FaP2mrQ1f0xGCxo77+v2NdZy7UVPE30VpEZYe+ixz3eGMbc3o7g5ed0c0dHhtvGpk63C
m+2JHljrQ3iEIu3cmpaRPxdDGx56zP9uFLutL0d/CB4H+PCXcZ1Mhev7PZVAru/pC0WcaG11eb5K
y6naSlbdPjgVIh9Wld3pQZBzY5mqKzhK9SMCXPV2QrHjUEhlkoprWh1tFKpqo5dEvn1Nby59UGLr
R2OSiGd+TuGFhRFPNF1rjL7yWUUkI+5xNpDlS1tv652k+8NeastsEzsJ1qljXzkhb3bT3/GyBlpb
yoNH9ZzzUC+1Q0FV/TbrkOzRY5l6UtpR5lH9rOED9zxoYz/h4Aor6VX1h+E+ySQeY9gicpG3s+x2
aJ1hXFGGaHZ85eGrjshcA3bTivbUC8A7k21sz6jS+tDlymvUI1HQNua0s+NA/pzGlnJhI0ZesGg1
n8ysSJuOBtrFzELy5kb3N6odWpxtNNFLcFWYstYTDbTEt25kfwop1FWZf4E+hrkKjFr+nFQges3e
8ncN3o0PkdHGe98EPzr2QcmNzpqp8DVZHDPZ+fAldAopRxWoLG+xsw7u7GzIrtDKsBDnHyrcZ3uI
+K7EGfQSJlFkIHc85YdjFc5P9PmTHFvWRp11zum+kGa6QAb+FkVVXxhtONxMpl4d8pBPmyLzCRFf
VQ9pPKJVwTUJlsmQckTn5mPDjfCJSlJIOgxmL1IGB+ZJB2wsL42bBM3w+3rMeYaqqm9Tcpxnf2WO
I6rtsYL2mCVV0n6sOwMv+5baqusXSrExi9S6rgPRm+I6tEI9E821Ild2uD725NI03c9dNm4tX2tu
nJR3ZDT2UeiWmenvCzkqrlCDyC6iKOYqFZjtNq656LoW0iF7OUCZjj5y+upATbjQJ8V5CsvB+BrJ
3UByqpPHpMnDe4oTxg1Zu0V2o5luMieUXoakH9b2HNpX/lArw973w86b5DK8AtDMC8BBMAaNhHQ2
Ns3xaksplpdwpdKxVTgnd6WdcebM45e0dsZNZKp49o7t16RuhsvaKIZ12/kA/WQ7289ZVO4T7oVX
2WS1a6nrcq9VeJ4GmhV4YT2nr3WmSbdlbIwUrPlFzecgraSO9e0DSEZUI4MBocV15eVF7txWasLd
sZEU2bW7qrhIM5oGGb3qTVIgDd+3svWlRBDVLYJKGlxFjmly2ry7NH02XYckC7MyiXdTH+pXKEgY
t2ZlBiu9CSd6oG3rqqEhP2iTpruhrw5uxuJVV4neUhGLzTyJXbVXo9HV287cGe0Yb1syQb4yZXDz
a4kEg6yO3refcAOvMpdLxIgwkVHiDGhrFXr/yhi8alZUbjIJuVUeOoO9b1V/XDWdMRurObPmvczf
kM0q6HFhrlWubzfJs03Zc6PNKuwoK5HRAh/nZJWrY/WgzjluLrnU6DdcSkqv5ba98cNEfR5APDhu
EYaz4ZoVvRhvjEf5OZ2j8AoWf3zrNHr6HSU74y4JteSHrwnhHq5+5V/1aJsbSvf0Fjh0wdWMtDV0
yg1IOtXOWc3PI8nrXTfPVjAAcQDc4QuG9MqiaSU5XduqlKjW8iApK7uDb4ZdjJ25DtJd17k1OfdF
iTBRnfYGCkpRsq77Wb4s++wmzicKrg0KSFLSej149XSQoi1sJLXyxGl8o1bIIo2y1DxM0mjuQzkb
9hMdjcZNoj744TdRe5P7fkaFZ6JNo6AElznOpd0XO5pf380+K1xpmLr1ULMch8TMt22gpfuu8tsz
EBGap+9b2jTuVFqngMRMTQMhshRaDUqFsmLYxOuqkBiYEQ5XsRnEB6T02Wm5Sp2Xt2gCGiOvryCG
9J/ipgq3TS7Nr2rmJJJbyeJdRuNIv9bsabyLy6zYIsCfHvxZmg6J1CIXFQLP6l0QtcYns06Lrzgs
Tw+BWgIoUZHcuijsiNcYIqDTtjdMNM0SVWQw0Y17cnxahR4lu8GLw9r8kiTFvI1jx/J8PY0pJerS
o+5I9vUEV3jyEjmM13Fl9gc9tfKrkPLeuh9Ve22Udey27aR6WdHmr2x5+U6mn3TgAkuhZRhkEw1t
a9BfO4oll1I7cReuzFRxUWWYv8162h2yoCnR5R/iJ701QsWb/EkNeS1341ONkPwed3HrMRn0aqto
COn3XVpwFo6osJYjcM7cSZItJfV+k6up0gPGb2bRjAkeHBCYz6CJJopqmbOivqBfy4Hd1Cs5tlO6
OQonxKam6rXRnTn9TgelvKKSbK/TioKAylmEmJQ95F/RhkOYbgznC1NV6VgWs2lccJto3bCgvm1q
tb7VtEHbhGMqM2r0Z/BkMvcAdCwumdxa27jX9qSV7jozJumB6yxPwCrP66fcT3xPqft2rY8UkFuW
xwWs+IaKCgJojR4Pd/UsRN6rIc6/tHbRbnnB9Rtlluvvlhr3nzHxULYBdA96kZq6maQi20dt4+/a
Wm/XnTamDyQhCsiVEl6aaUrP0Y4RpQnH+2ys1dtOm4a1Y0b+irb754HyJOVeVY3cTMvCSwSabC+Q
o2SrZqXzMDRldhnnYeT56GJtayc3r2PfHHd9aM8HEIJh7Dl5ZH0vYGXcQwcGoyWNUEJUeJAY3iv+
9wx5nL2uRIrXSXW6qpK2RzDNpNgTWiO9R7SY1L/8vu3vajS9wrVTTuVODi3lm8kLzE3IcZdm44+x
VyP8hDK8bF8ojdL3bpt1KLI6waR5ULFsej/A/Oh45dmL1HTRrozV5hP/tHap4eh/lfOkbYtMCQ1P
o5R7M/OyuSG/3jpZ7m/SyULjZpqii6SM/EPVSyT2xIYCKWWRZyezrHjIHKaHpA6Hv9QwRopaoxIJ
EdPyP5VVO7qzXmMwquX61zAhSzm9cw4+s4Sjkmx0YBqAavkDeNIRWII3HAB6BlnVD6G6prpubxFB
3up7Gw2/jbqKNueYxEv83S/RFpgIqlRaFMlEUyBT+Fuo0vvmy4hTJs5Vq/BMJl1AqH8Gw5uRBpqq
qMbSHqTvgl5yEojEelUUu1yzVB3Rs6K+o4gbrhRpCG79WbN5lSTn7OvFON4dZmJW4ezBF4XHiZzw
+1nNujiMqRqqa4MmoawPGwkkgS3tEIxyFf8cqX5pQ/ZzpG/CLYBjmi01sRIyrcjgrrVNwsdEwM+1
V81K8QKvuAlRJ/sJhnqHhXoLb/kF+MEQBfQDnA+i8Px5P8RI66yp0JldDEP3Y9psIiM5E0L59SQU
2B7hboCkNWAfATF7szjLLFYkqyUG/cyN8jjvpHXiaYcAn2VuRgfp8QycBTzTL5/tbbzFZgB9J/eK
iNesh7WOnjoICH/DqsGGJ38y7z8O9wtMR8wgsgG4qEDbcJb4Wl/Ni9KJMgBC/Wcyhidb04uWFEgz
l2eQvCe/1ZtI4u/fzGM1dY2pGyl6M2l5iefBNgza548HczTqWi55lRFBK4YmbS7ZN0oz186EVB46
C80zZWtlJRuVvgUiCMKyocgeGavMpzJph3D8WsFoZk8OWzTG3Tr4VmT6k5HNlNLg0erZEyeJZPb3
2EzQNzTWcl3dKbK/qdrckwaqHwbVwlz5llZjtJoa1fI+Hs7JvKiBY7OECBgMngVQtxwjCgJJDVAX
4V4Qmd68U/fWFgLdJjxDXDq1DkQMQ9UAfnLne/916gSsSpKzewd9upAscUf1b9DB2zTpOWLLApN5
TBRvQy3QWmU1aFqbkJeUyLxts2LFcexawfTtzOyd2EgoG9k29CByoGMvNlJJR8CCtSE2koLNPE9e
Oio0rY9uDg4nrX/ue52I+O4cWyzxNhjnUjWZRHBd2oN6QN1mba8iaTNxkiUbe31mhCK9LZf723Nz
kZporvm4T0UqHQNHR+a4s80XQGHguQDkeIOWDa9RPH5VelX+q7Xm8FmaLOecI9pxUy1/CxMmAJmY
JxOgmvdLJ2/TyFZ7Q1kH9rSLm6zB4laTblI7rz+HVkctskvynZmn5nbMtOKynGQeR6mWuXoYUIhR
O9NFQHy+QsG5uTLnHm9XiNPyDhfD0RuNenTjOhhdEwHJMzN4KichsSEoGw4OD/rizIJ1p1NcswCO
8PMNgAXmGU7BieOfI0N4VWCGgHfXYg1GLbKOINdo2GeQtCjf6ZPt1hUoJdBAfngz0o06syhOnFfv
Qi6vNxS/qfQTUrmRPdXLN+mDv+qRrl75brEZdspw5opz6kKFqrgBQwP7TGSDlrkjjlI6aDqD3Pcr
ZZWAhd3iPu4J0wf4sGeX/ckRggWGE4LovvWLnEc5R1JXw7UZPNmbV/kqGe+04uB4/Zpe7HrKPp/1
0zw9Rmj2PHYUOLFHTsWb00uJzQaYgo8RzKHfC1nwFQa9XrVX1uE6eDinF3QiRWKh8U+0xcZm981t
HhGt1gKE4L5H4wPwCvfjlXLifvguyGJtlhgCAewjiFOh+wa1scHEKbsDeYC8bH8m2LkRLVYlRVo0
kGjgrcGgAjBC55cqf2I9fjykpa6UOFvejWmxFJs4VBujIAxLcZ8/hKvXbE99ZnvuuDx1NBvQlh0g
bJZp/8IsS+V+srUWYoF202G8zuFCEc6dPWEj74dn9vSJNPUu2GJUuWRoUacRjPv1cKcE6nQvKc3q
zNydWA+c/mJQ3DSAii8WXWSiW50DglvLhitd6lthRi1Xbr9LvPwH1a1pY27KrbEHeTTefhz7F5g6
b7+3oRdLcbaoZBZlx2yGkE1MbZXbG79+lLJpC5OtcHs6hZTOPw568hsKeQQKXAKqri0GrCRDFVdq
Jq8l5yCeneKwlq1tv24ewaqeyZKnvuHbYIshlqk/twhXEiyT1pVRID5WP3w8oBN7DNTNP+NZ7LES
hSjDrGF1OlMwuH1qVq5TAkGtmvyc39epVxFyXAqCBMi1yHgkvT/056YFRVOl8lrfZoAfArf5Hq7M
b322FqIEremhWd+dySEnp1AFTIoBjyHose9j2pPdpXMHKZakJW1Lu8legi4o/x1lSKQQQ4MBKNRh
DJNLzSJKxEXYiiroqR1F7w7XbvDqwx/s6LdBFqshotaXmUNJkDC+UzLjbj5LSjr5idhWaBCQEimS
L7JGOzhRSx8BwMy2yNe88HbmKlIvi32xyred7Emrcx/oZEhDhVnIV6LisBTERYrcRKoQjI54KwcX
dMm38XO3Qa1qo+7M++yMVuvJeNzfoFwhvin0Kt5/K2NsUqp/sEMNxZ254w9PIFG2auf2ayoOm/rp
3C4+dQ9AHc6Atcn9A5GixbqPO7OTe8Dha2mnH6pDcAAG7fqugXOLdFYbQ3yhxc3aRPodNQm6BLKp
L4YHvTGPuygd13GvuPWEJa8egDp94MoNaOxH3fZnkpTYQYuAiExaAntISQB23vv59FMlm1JIoOsh
BgBe0q4Yq9DtNfk2KopHEEnPH2esU/GoORhY11sW1K7FU9AHUFdpYTStgyps7p1Qg0LqDP22tpJq
XeAzgjK9mqw/DnrqG8INQw0Ofj0Jc1luDBF0h2pO1HBf743LeJV54uj2P7fb3Dunb3JiiO+Cib9/
e3GEY+I7oMmpHuivKWZb4M2Vye17/55texd2/rePh3fiFLCppApum5Dtsxff0JyrtGyqitpRWt3g
CQwpdd5VRnwmTZ4aF6Q86kacAappLjbCXBhm7Bj5uFaRatAAbLqT0qK2Ol6YrfEFUVzlTPY/MS5H
BrllCBNVNK8Wm2GqzDiy4BjQkYt3esM8Jq079eeu3qdWx7s4i/w/0aKYTLAQ+P5hY4rvXzpz1+8Q
0qy3juEZq3/9ud6FW5wEM/35QrYIJwX3iomKOP2uTjk3qqU+gTjV3oVZLEM/GFT8IQjTroa16UXr
Ah6PGxx4hRvr+Cb+ArCIuqZOX3UlU2Pi0uwJK6riRyK7cDE2Y78/tzVOpe93v9RiqWYhTfgSGA3H
hSh1Nvxakpd49VrGnCrYmGeW7Ilb5rtwi2wTG0k0OiKcNj/4mL8UniEN16j0rbr0MVMf8yT4v/u4
yxJ8n3TOrJRExH3OpbK4iTs1duWWFubHq+hU9f3t2Ja0bdkI6iLHPYdiF3ItXryRsfugwkJeE2/i
5is6H/mZC/TJHUkCVZER0NHYWO7Iruzh8jvsFHM90ArsO99N7XNyIac35Jswyw1Z+mU7NIT5uUpo
tj3VF82q2mcbP3PPLUqx3xZHIPT3fwa13I+xRHlURCtS89Lm+tftZzxB9PRMZehoiftLIFjKOIyi
zqQvVRhqq6HtKgKZV9h97PJVsK53Y7QRlRPbBRXrgrK7gPQAsXF9ZrWcqKCIlsnfsRc7oWmhek0D
scdX2VNWOsiK7zid8MDDTMfvXVBlZ3bCr0RpkYD+Cbk8LzhKIlOpCdlvwlvzU3MFDRQY2D5ZS/fW
evakbbjr70BydruPB3tylb4JvKjxOb1V0AQlcN3pj36UXuTRQ+DX5wocp5fpmzjq+4Pe7suIgsBx
Byqb0FN2ub53PPh+u/7J6Hfn1qkqDtgP1o8pvvGbi0Ubce1PxPqBSbhp3HSFyP06vG1cUMEb+dbe
45Hw0l12D3bgDo137oOKzf1R+MXmB4mdypY4Jv24Ofj1lWJJZz7c2RldbHw45ZEfipw2eKIW0XiA
WaNtz1LJNtgrnfVJPLX1ha4N+rrUs6Hdvp/RIBhtKD3EowAirIwpiWXGKlxZHpJfsD7XD/lfKD/F
T+feTcen2HIy30Rebg4zK2WpsviWwkPZ/qS4TXKNsEqVrKjj1hcMey1VW3vV8rouYBy6vuWq1yUw
Ewxbv5viZrKPnq0z+f3MfCxV1tSoAFSmiZ1jAKI3wp0xXtmFtFIL/+7jPXp8VH80AYvNEydFYzkj
oSgnXMNn97RdcCd5w6vtal62ShM3OPu6OrWC3076YgNBaikqpeVzS5hOVb3v6b1/ZgbFBeajYS03
SRIMqKQzLGOI5kNaKGD2Ithgpv01nePV1M3epEgvH0/miZs5ZUkaDryswPAuCxiyIvngrhlXJ+/G
+EJ21mZt7rLmro3PPodPD/CfWIvTEipJp0kRseixfZbX+apBQMheVSuozfvAq3F62qLFlt8hHPn9
XAo8ldlVXuO4tVOXR83j/X4VzNQQMANKW1C0HDVaBVm0rc8K4J5aJ2/DLNYJ7ZsgU23C+ANcD7eM
psGDk+ufU2U7GYd+hoOYEBXl5WXRSqcknvRyXDvK9wgeedGduf+ePIOBCf8dYXEUBq2UAYMlgv0E
1+GQb8KNPxzKZ+V6yrl1jOvWC9chd0aJ/tSZrXDivKLWhBQPeVU4Ji9dLEr0kPFtBB4tH7RN4yF3
sq22PWgKeT8eAOmuVe6pdIuutX24P5fKfl0q74Ive5SaaKWHKcGVcKtK4SqFSDQEXz7eeCeD0AkD
5kNe4Ur8fj2GJTSfVtdnxJwGjAj3HcZxTn9O0Ves6vc5xaCkR9MBRTsVydRFTgFipkT4iorOg7Jx
NvDEvWolmnuBh4LS7cdD+nVNvg+2OIJrWF/d6AitPkCOqpV7JMzVxyFOPF0wtKF7KOTmTYy0F5UE
M2zHycjQPBw3NWD0Z3XYie4aWMKNQnI2H5KNf//f68t/xY5uf07YQjdp8Z//+yp6rYum+NG+10x6
r730/5zYEsfBB2JLdfY9jzhQfuo2CXEm/v+fSku6+R/AvuBNqGpSa8Q35m+lJe0/OMHgnGBp6Eb+
XHP/KC0BedCxP0OBnB660Aj9R2kJ9wCdGhGa7uJS5fwbpSXjmCDeLnzkuxBaEk47WAagTLZY+LXZ
tJNkdTxmQTJ5VYCH6EQ7fecURbo2KmhKruQXGlwkB+0TtZAbjxYBim1I1X+uQkO6MIsJ0YfRkuLb
To/UfR6pwU2FNctBbTVtr5YcImBvR+epjjqca6k2Qf/IytFaJbGZXZWCHdL4UnFjajmM6qJXws9p
1sHgStT5cshrOaAkBcdEEmwTIFfxvhUMlArR+R2AXNipoT9/zgVTJZRs50I50lemNsPiMnOybaBK
pu5lgunSQVz3ZMF+6QXyO8uz6joYMn0NR9LHH1YQZsI6US9sq5U/t+pI99sOr41y1lZyX34ycXHd
xKjPQG4UpgO+Gcd740jNyY4snUJtduORuiPBnLyF5wqhJ5WRIFDS0PTkuAzWvapN1zkwJG8+MoE0
QQrKBD3Ixi7nh6QO9VUp2EP9NGmHVpbiTYWx6Tpom+ZWglh2LYS7LLe2+2xDn0NjMHV0BSlav0K0
vN8HAxSmUvene9tQKUjJ2bgBC5krCPsJuAQNus+xYEGpR0JUcSRHIQiG++U8CM4UqiWASZL6EXPZ
6ioG8xOikTJ9nTWA9plgX6HxkYOThpGVcAa8dFFoQtM6UrZKI4dOU0rV3lAHaR2yymGyqc1TF+mh
N6CDcKCEnD8nggOWHulgsNvarV9rWOoKtphvVv0+GgrtcUAi6MY8MsoEtyw80swMwTjT8Sd/4lam
3Bj6ROevFdw05hmamnmkrIV2ET42Rx6bYLRZR3LbeCS6qYLzFgn2G+RFq3KxyMP9M+vDizkzJCwz
QyN6mTEDfWkEl64rIVi4yU+KXTA70ItwYsVKc5wekQjQXqzAiJ8j05ng6QnKnjJB3oN6Hu4GWsJI
2gpynz/Nxew6gvIX60X7lJXp9KKqiQ0f0ekyzxA0wdiuhttR7efXRrAIwagTWQ/gFsIyhmaIO6iz
LwX30D7SEEvBSByO5MQ5FERFCE7DtS3YizNKWhOiTfFwG8hVfSMdiY7FkfSIqgAEyOlIhtT6NMWF
G4ZkBTvudYDejtltOLBZAILvLC3QX1LVx/joSLUMck2/h0hqfa8FE7MGjr+NfMd0U8HTzI3U2SMn
BodjKtMr1ZDsz4EP/VrK4XhGQw42CTITzE8pzgrEITP/ZYCCaqIlKFii1ZExirU37FFJEEnTI6e0
F/TSSBBN6THEG9R1SlgHlbH1zbS/DvwEbqpz5Km2dsOnqDpzEx95rFriww+nRTw/SKqE4awvjOVc
xCTqK8muFGkFuabbVaY/zy5Ubl1dJ0f2bBthtstFGE5ta8Q4vyZWK+2RLBgvmgDqmJLJMc5MJP2v
amT4F2me54FbyMr8lNrDtFcj1HaaHkimPKfmOu9l/cGws3EN/KG7TfJUvpqycbhuitzewwvxXSsO
yR1TZ7/0zZzcgz7rDybc3ltHltQ9ssPFbTaZ0raFS3MFd13/BmY+2sRtWj77VZffyjoieVUI0cN1
cI9d56qRwibP1QO3BLRYkIUH9VqWT8owzXs6C+qFUmSGUBDN628OqnuuqQwzrLwsY1HOWbWJjX44
mK2TrsF3j94cSIj3RFkAEUENEf4AdOXEqJDU0jD8RedkXKPUNV4Vuh9dWiNqGmitNOW1A3cuQcpL
DmU3biyUZku/VzZtLEsXQ1/6+3HM1D0QeXPDR283JhYKW0LDVNdRf78f+0SFG4bh7aZQU7twW1r2
274ZjO/dFDvUYqQhWwVTDO93aswxdRszS/4qYszOd9Qm5nzjhBHEEGyUYe0FIyyh2CilcVXXyE1L
owJHG10N68JXx+CpsJr4y4CQwg6oVP+97rrqXkZY/muKhM6LKckhdPtB1bNLp2uqC7sqwoOmNfll
UKvyjZw6wUGRtNxG/E0pniZtUC9ry4dIDvdpelAcKdw3dl/tESFpLho504Ria+fFvZ0+s1eVSz9U
9YNcjcVGydv2uuhL9TnTS2tV1kPg+fDLPsXjmLyktW1fRT2yGtLs5FeI14FQmzVZqHRZOx2KiKs2
vsGkzfotOOEZIsUsC7UsCOV5a2wRAwrX/mSUT61t+S9ZFeaNq/FmWtV+TMtw6HNPU7NuzZkxf7FU
tV1xYfnaZ03ipm2PnQGqcylv4WDYTVI+sKc67WHIZk65uLDZpCruYrWEaEdYSI89dg4+dKOyVb12
plWPpFU+3Zmh0v0YLT27qGTSY0hbc+UHQfKS42K8gc+s7/J6UladmtV7s8ybpzIpkVVRkHxeIZ+l
/CWN3dB5ATJrj3Fv+i9Np0OodPohvZsNiPFrmM3RYUDsb2Vjh3QJsN/YdrHSPVgF3itKbXAYB0V4
h7DH+EVLreC1bmXUJXwDDrkha7s0pWitJ6N5a7fobLkwDSjgOJXvaF4STtMN3swzGP1C4aKSx/63
GT7/3prrGb01yQa7D6toW5VRtUVho16HiVle+1EobR1Wxq6SDOeT1Tj+ahiT9ipHFchLx7Fb2VGu
3lSDWd6UttJ+V2YpuBggb75kDhTcy67Hf9MXBKRRUJHmdAhv0tAiLxhDiraPVNtYWmbVVdDH2XdJ
VobNfGQ3zUem03xkPdWJpV3Da3BWtHdhS+pJ/wy/M7pzAlCHcxRFr7FqT9cRMgG8wUjcaYmeQ0HZ
Bfj0UNZez03uMhV8rEows3LB0RqPdC3tSN0KBIsrk+USBUgePaGdyd/YEVDuYh3tr4xT+DIIA+N1
LNvssikV9brQ0tBwkfKvD1ofZF9ry55e6habXtSm7XUgqGZjP443OmXwXQODFqUpwUnTBD0tV2vp
0RGUtUiQ12QrmLe5bxtf0gJV9EZqUyBfsvS1E6S3+Mh/g+QLF04RtLj8yJBTBFlOUgRvzhYUOkOQ
6cK5Nz5xWozw50OTFy8giukQCApeJMh4c5OPd4Ug6JVHrp5y5O2RZebXwCnTTZAgo6XrTnXlCKpf
Jkh/5k/+X6lHh16QAnmmQg9UKu2v47Pk/7/P/pf64QPtanqByFW/faCJf/DzhabIyn94+WP2BNra
hNRDheGnFq6j8heAbjB+BL+PejPPsP++0FT7PwKaC/xYtbmEURX8+4Xm/Ee8qZAgp9pN1QLl83/z
QntfKyCRw93iNr9sPc4zXEmtIjHUZlpczkWSfSbj4Z7+5qH63wf7W67P++rKPz9+UR5A+yuoEjkp
d3oQl5cSXavBSyds7ld97iit+3EU5vZNdeXvKBbz97abEqqF1Zcc9zteIRBK08ZuP4dZQa4tG1Xt
dh1GAsYtzs3BOTuy30ybkCh+G1EdY6Mwq7nYhZLjo2CK4t1FmHb5fK6+Iqp6/7yb/xmSGOqbBlHV
xnWop1OxG5Pa6Xdtp5jNztARH8V3ofUPSmAM33GpDh6ldGg/a7PZclcvw7jcg7eqP308sb8b5qJC
jIidRHWgq3Z92dWhZ8RFla7RccrONVF+sz6WsNWwb0l2rVXstEBD8GywlR/oz9g6msoYvZ1ZHr8L
Ikb3Zi5HHANNUiiHX5Qbuss70r5J6iGFM1wP8+bPpmpRaG7bDgHesKh2fqv0NzYKZbfGnJ8zOP/d
EERd8c0QkAfjEgSjd2fXkf6UTNkMOC+3LSAf1oxU9Z+NYVFilgMnVE3bL3ap1PabuULuVk7zc26E
v1tMi1wQx1KuRFZc7goSzl2lwCXiClYjGvXxb7/oR/29Z5ZFaiWHjg33uNyZyTQON0FkTPisSoGP
eRKab+Ee6ezioq7jHKVEGcVKj2pyaB4oWkXyhZE1egS/TfZ1JOyoG7kIYNsKaqeJGZz5FUVCOrGr
zUXamKICBTqLROWjYtgiRSI30Dr1QM84ryWn+GsK9aDHuyJHvdK02oT2CLWu+e7jGRLb9lT4RVIx
dMzO7CSodmZR24dh8vU7tNEKt5zM8kLKO+frx3F+86XNRdoA6IsA7hBXO/Qk8/tMsjPLDZWiPNf0
/d3PF7vkzW4IonJOFCwGd6mRYs/lK3n2ZGWh/enjX/83m81c5AuUvLtRi8NqN9QdkKbeiB+ksI5f
hwlhwz8LscgWnRLUdOCTaic5U4PrhMRPlut5MNyYV8mfbWdzkTTSubacPLTLXRyp6K1GhtYELkp8
aOL92SgW+YLDdvZD/Np3egGlYT0P+JCs8FGvcTmP5Pj5z6Is8obAL00psoo7jMKwEx+kTrEvGpZy
ej026MScOSXEHjyxOZYAAopYreWjAr/TrWFEb1bRk/bBUsbRusonR5o8nux5vZEK0L53PSSf4s/W
whJL1Ie8xDVwUjsTy5ZHC2iI5lntSOUvcwIUgT+eRbH3Tg1vsfe1ehzaURuKXZCUOYS5SdUKaT1I
FiYkWapEE7xys51+vgT+Dznef6diQ/wWb3ZobwP9RW+jQi+1tBGPLSmFr4H/508fj+Y3GcBYZICx
tGRNL1Suraiv6qu4bIpveoq2xpnZ+t3PX6QAKR5LKUeDYxc5KCZAT61WA8IV649/+98cA0vedjE2
FBiQAN0NClMCHy1AFWmt2nlrPaUzMkO7JGoMQJ1c52yEGZFd9FEPHc6dA79JcMYiMeRqgHKGwteR
yt757Gea+g3jNnrvGTY3Z86a383gIjeYkmShF4RuBkqd1JLiedAPaHFYP/5sChdJAapTAtSPBpEd
TUnj6V2jI5KYSuhEBkWEDJfWCFNW37cV4C/JlHzB5E97/Tj4b/bS0tEzHKNkqnQuGrKvqBmKlU0Y
7uJEQSgnKqVBerDCtijuPw72m4lcNqZLCScCK09Zino2f415UT3J9Tif4z+L/X8iL+iLvEAFVIrQ
3qLTlk7Sqh/l52yiKBs2EE2q4ik1o+3H4/jNotMXKQFp5bCbxKFtG4hYr7Wx7yxEYCs0ZiJFntvV
n4VZZAaa0ZWp1z3TJSMb21kVFUe7hkuV/mEA8Z3epDYtBTNXVXz81mkVTA5lhZq65vRZuJ1x6vj6
8TB+91kWFwS1opwY4V2xG4w0y5+UUOvhqhaZTQ0XsVhrg1OChtR5rsvSmYGJAZxaCYuskFGLKjSF
+7lMpf0e/orS0YvUKL19PKTfLYBFRnDKNrYamTdMOQVoVvaJYqEiV6oIxs3YgPw79MPfR8+S3Bak
Wqm2vlLutJ72qdOgfq91Vflng9AWpYYi+x/Ovm1JTlyJ9ouI4CIk8UpVNdUX3+22PS+EPWMLcRUg
QPD1Z9XEOfu0tVtF7HrsfpAKKTMlZa5cawAH0cUb27yNHls2dEe1tfpzhybZnQYpxzrZbA451bJC
MRj3gUsVyyu9/hTr5ZMHirG76zvh2OnI8vkC+LMeZODQUDMr+M/RIHg39CLYGd31+y1Hn+HRzSwG
bMAYRY8hogmYAIsDSHH3bs+u32/5eOGFILT3YKmyKvofje/NKLF7sn2+bXku077wcJRZRrx6De7N
zdq962IwT0OFafcm5nDtyHJtuiHVG+KBeQYW7Teqv92hb8djLSHEGOscXPnFHlr9chi+4tGR5dEr
aMQTBr7ms2rL95CE+cZzkFnw4f1YLRfeuwdVhL9xiFYHhubk9LbVs9y89E2OfAu0SE0pH5LS+7nl
1cfrQ7ssyzr0NQH23YAs/VwwgsZtsG8fAuWhu86Te1quFyN9ZcnsprbJzHUeBlN3Hqcli6VG+1A0
0vswTI4KVKDfr3+Iw4D/q7uz8+Za+lgjXvjoXjPogJRd0x+vj+76Bsu9UUqUQ6Rw1e96+Vh6FFhV
HZZHbHaTymTbw8k6dsOWi26pmGeDfMtZrBt4KRuyqHc9Xhhg9A78qbrNnOyuVG+O6zEA8OIc8OEU
LmD/pLj970Rz10pZnt5HirNiDLEP4p0Ktsd2hb5soFKwtO3shWunLWcvWk3mBM3C54YPQZQ2UO+c
H1tghJbz9c22GuL/c96FlpPzuC/V0g/d2Ws27zDIcHoYlB+mTQ+RAFOH9ccoZMU7PkJRJVAb/TRE
IHKOp9F8vf4LXJ9oOXwMAGAwtCBIG7WCcNTYjR+n1S92oJOOaGkDDANmprmrYcxh1HjvRDlp0J63
3eYfpjkBVanUHfmuwE/Y3GZw/8pcv4j+a4G2r6jwMWEVQDJtM2MJongNb727vl4Ov/m3t+jFBPGA
GmFwCTEJ1R7omQEq6qBc+xSXfI/dxbEltnIgiuuyAGcB0uqckuM6NEk6As5xf/0DHFsSXLzpxQfo
WFUDiCVbfMBWQuqO3eUaqNygn7J2bcHiy4advXD4p42GVwDvgcx1xF5ASSeLF/ASSAiBPWlBxBeD
C8Xp+hc5cj92K3pH/CKpwZl6jsI8BGvlMKR4q3xrSfEQ6+QDpPP0uep1vOMxLguwggI0VCBrmiuc
Y5CPZIfVBOADbw1fvni9zsfs+ke5jMAKDNB4qOZSYPEM2O4PvhLgZUSxcSfuuEa3vF6PBBy4FUwM
vs/ulOqgmwu2/xt9xDrpfYgRRkmLwCxAtnqcoMB9xIuoOLOLTMT15XFswgX7+tKKQ6+LpyhAYFlB
1/tEUR94DzY9v0zrtguO1+dwLJJ/sbcXnhIyXQbRCp46aMNA6w3P3JMB+HPnC4J/qRJfua34Fw99
Mb6CdO4Ygab7HNZJ+2GOBWYqp+rc+Hx7CqtphDhWBKkBaF3gklmzFFTt08E3TP4wXgERwIS3DBwj
bABreDWAjC2FnCb5OELhCmqXEF4sj3hMLZ/nbQgeSl6RzIvL6oFtCmznEnzYuQ91CFkTyBmzMfx7
WsbhywzwUJyuYPqj6aZxLz/MSekf0EufoyIL/aU38sKRndZqY6D0E/MqIOZWy4d2In6QVqh2PUxR
vT2AKr17F5CxPjSrnL5tLYP4sx/o5lvfmOgd2suglFFT73e99DnE2cB7/mENvRidSODee6gF255n
0+vnaTMQn45FSN9Vy1Z/EWv81wCe1Z9dBak4zF3+1UDH5StoUTzAdmNxLjrkJdAhrw74QFwC4yTP
+Lz456IChBQFJv+xgzTjPaegtsaTfG3BrL2FH1lB+D9DQNUXWoYJBKg9syBHlUzTIaco5aZbAyry
FPwo7LOkJUi1abWBETvnWqjDyAAuzdXAHsIG3can2uNzkkagt32/kI7f1TGgQ8A5gtxkha7mc0NB
q3vvgQM/Bp9xk//qNJA+O8brchArfpiREL4R1Zw16s5Hr2UEuLJEnIDN1Tv3L9flxbeiCKiTvW0Z
/fosZOTFD0zzSgKtzKAZ5AsTXNRT0bx8H05kyLOS54M4dpu3mHOxdgY2G+V8i3Z+zMXxX3OmyyH0
0plGE1UhwKFnJTb9GSSe8i0SmD9AcQ8UlvQh4KSWpglTovrkbT4oyF9ejxKuhb78/8XEK1IHF3kv
MIWXjZ8xFOggHeivB0ixjDvR2jXFJUC9mCKG1Ga9VLI7g/sHCq8MLFTHCJXO73wsyj3uWtck1rE2
DiCcEBHoAiWHqEpYR/ofAVpS8FR7YEK+vlauiGodDHVQxd4ckvq8gcsF4L6IgQyHTVzd8jIL0DDx
50LpDlIiRKz1mfi8ytAgoQ+60Htv41dNDKNb58Gag1qerWF1TvIY4pqQpwHRTw9if9EAo9whj137
0914+bMuG7Jj2K+uGWa1TomceBI9+FV9Vv4sgFdehyyGrsvOKXQZ5b/cBqNbbjMtmwde7wnoFAgP
mMME9pl/5NIHH4o+ItlAIRWV9hMIk3Ys4FUrw3yWt3h5b+oohNInMRUkeWrVzxyNmRVPUE9v6ucb
7AyzWA4TxHKpCLLg5wrI5ce8ZvX7IOHq5/XRL2vz2ppZnlLUxMQ8KfRZxYJG6RwMG9gXKgigVVOJ
Rq1OlcO0s/sWvd7/fSDiU8I/TbqNaQxZjNrL/BLg5iRSKMflOJnr4oepiy+jNndGdup+wm13IfrD
9U90GZ0V2bdgKseiM6DoXmuTdcLzsl7yYeejXEZghYEqHhOZA3t59n0zAoALiUGIgkKNA/03TQ6S
4Osf4Vo7bocDpVidSDWcSUInQMibvof6CYTnHi/SyfnDcskA39UhWMKRwYOg2r2B+iM6lAozbDs/
4hIcXjEWGyOlaIueHdDuA5vsjX/JbQPDP+sLcepBT3JuIt2fKgoNmRJ5XbPj1I7ds3mIIO8QgPJh
LM6i78nnoO+OkGrc8y2H9XM7HnUywnOuL869oexQdbk+go8R4l4ouEtIHF/fO4eJ2AzC8SghYgQK
znMFml30pCOMf6/7ZiHHLm/Iw22TWMGI6wkcbv2aZER2mKOvIwg5Qa+FNaQ7Xp/CtRWX/784uoOl
WZteEyj65u38jCZA7w2EutjOeefai+jP0aGIFzLiVXmWQ1fl29wBdIR7f6ir44IO+/kuQoJV7XyJ
a0esQJRAvgMU9j7PAH4HlfOI26/nbeAnSqI9Il3HYWTDWYMIUAatFnE2PtTVf7EZxfMHII/aJfP8
VulTj0z+dG8W3E2ub49rRisSjWg4KftkzjMJ4dBDO8YkTtV40VmYIXWfHPwaCrGoD9J5D0TmMAgb
7TqjuwaI9dLLxgqAHoi9zVodIGkx7pF2uSawbinFYHIfguBeBjpKDskM4NCqY2P6ZrvtCLe5IMtw
CwdVehB+z6GtXiVVchbFZB55Od8YwGzu5j4Ou9KsDRap79rDOKOro+ThHoDDtUKX/7/wyZhIhmZa
rz1zU3+d5xIHHF3anYyna3DLJbfZSPT8rO3Z89fpXQyqn7uxSdjO2rtGt5ywQrWHVjlSBh500R5n
0P6ctQ6C03VveB2DGYDf+c+VSUTdxH7ehNkkKKicmUcOoQKSN6mAxi563AVXZoBtjC70+2i/eOwg
uvvAyrk8ay6HszQVhxjO/HUQ685Z5ghx/0Uf0KOtRrS8OSN9mMA5wdf2U4dSfKiCiv6ahaz+N5L8
/9y0bAAqr1dQXQ1IwigCdexC5PwNQ//1vZ/L/JbiMMRWLN9sIdTnAUaDFA9JwBDme/qpXvzwsxDb
+Pv6HjrCNLWOZyRlADZA5DyTBYkYzWgLKDAaS9cpmXa2xGGENkAUsmg+GEgpdGRbwEDuWqhTN6lg
rQh3rNyx59Q6lxso6YGcDhP4I5ue45lGZw/XpQOE3eJ34I7ZA7W4PuTy/xeBoJRbiCCTm0xDg8dP
IZi09EeKHj62s1KuzbCCQRfm64Tun/I8b5T+UxU+eZrAeY9MbtPu8dC55rBCAvJbitI6l2gdLtu7
ySd+fYRWWYzmw47SH7dZlRUY2CAYUno5diToCuAyaFvKY8hWMOpEIDf83xiu/r8LWscx6QExCaGh
fo4mRU5kmcrDAl6T23bDxohWlNSiM0N5jnnJn/S8de/wTgw+1JAm+3Z9nRwWZaNBwzkxFbgIyjOE
sX70BRInoic7eiGusS3PrsWiQV/TlOd2HNV7bvgMaaFuvC002ZjPxQC5OA5U4izvIVxVdGRgaQkp
kvLSu9vvZctcH2G5dinI1kOsWZ6pX2gAjTkX4tB6Ed8r2TpiR2z5NBK2rChjXpxzdKQnENBOh6p8
Isa8XSA5t/Ooc2SCbAioYgXnK5pS8BXR2y1Yfi0tYYcAlNU9D76OXshSUX4i3vb5ulk5fNyGfCoo
dgKhFsnzNFNA5ospiB59IvRf/jrfBMsPkth2cejT1IOHKo1Bk/BhyzeWBQPf7q9/gWvfLc82ITRQ
A3ApnMMu8M5Bi5cdCs/Rzvo49sOGdAqPBYLWAhWmrUcXemeoJg+ymMhPHQBi/LYhhfzQmyL5a20C
HwrZK0ey/nz90xybY0M8NahK1EzxapmD0NyHw+x90PMsH1tRsi/Xp7jcD15JItgwzyAa5rgCtAjQ
GX0aOPvVmqJOxap/JGQF70mJbDZZTbtz/jo2ywZ7UtoC1IKkzBmVENAABcv0FV2ou1h91/BWDOhq
L/JZDQvwSJk8xiJChQZkFTu4KceTzmbuNnkfi1514txUwfsB7CrxCEkN4Uffio19bSGSen1PXNtu
ne2KgrhAF8iDdB7tjqMedOrnyIOYpeh39sE1hXW0N9OqJfd9PO9bIDRSmjT526L3CJpmummMbpzF
cvwBsh6zGkakWny/P0PVbYSmetJA4n5a63HnAuHac8v/l02rOaKrl8WRXoEY7Z+iZb0JNRwkNqyT
oZwtWTt5GapQTZr38l3dkPJYrvmO/zl+vQ3q7GfE3ZJjgnDsiiNInIb7Efzs2XVLco1uHexDrZY5
KL0kK2QvnyKz+fdQe98D7rpGvxyULy65jRH1huatJJt0Q+9YvFIAPobmeNtvt3xZNjRGpagV50h3
v3lXdwdOg73cqeunX/7/4qdDnBQNVt7oZS2ti0zlsk2ZP8udl7rDu2wkJ/jVgnbKtySD7LUHxBWb
TH/0mgJvW10w0G3ctkKWE6M4CO4D3iKXQaPwPM+LOHXjMt12KbwQh71cogk9vVFSdknGyrI85ToR
2dKE7W0J0n9F/15sQMCN3nSeIwANPS4F8VxqAwW/fr4IU+NY2Fkix07YsE2xhSH4+xDn6Mp+i7mp
0lAFb1Tg7VXuHIZkIzaxsyPqslKch7KqUlBwoQ865zc10gXJhTTg5R7Itpx7D2TqKJcFy7eKgCdt
iMEevRWRfn+TEdloTbZpXssyyrNFLchPz+rruOrgxuW3fLhTMVrjNgzeB+JLwNUjafJnAuzv9d/u
2l3Li/OpA5ApqcVZAUt8PwLT+Ig72HY287qHlXZNYZ3FydrpjbVhnkUT6L/W9sFf+/tadXvtdy77
sXxY86GiUK5NsmQpq6dOQaojjQZP3Tq+5cV9BN6Vscfp2Fcmfh61jD/qflxO1zfA9euts7clZElM
QXG+DJt4Ys3anwuQ4R+vj+54cNmIy4avywoKGi8DsU+VAiCEopACK1mpHloRdDuRyPENNuwybEOy
BFLBRkFjAOS7KsFYJ1fj71yCXONbPhxWIMBqmgEnfFvJ+1xWbxYw2uwkHlxLZB3B0mC1wxxHQCCj
JW2XEfiqnH6YEZEOoNbYyT04nMCGW4aKl16J/gQYka+/dyqoxzdjU4T8KcbTZ6/jzLVQl/+/OBLK
WkXzMsk8qxEtDks8xUiVMrOzzZflfuWh869sxYvRaTKvBD0/WKlYk/u4HaIPvfTAV8bLU9vw6ksf
8HznAu94VP3Lgf5irrghYbIyIJOKUsqj8qrhIQGO6Z4hC36iQbvcg/FlPUEJKNpxRJcdWG6+tgiF
UL3MMxLTj3GEWpOuxZ2v+/cyIXuoW9cGWd4OFhq/ShrUBCFg3p/kFMhjHU976XjH6DbuMpK4ipUE
fFSzXqNjOSbsGNU62rmSuUa/bNWLLemWvI9mgA6zeVAMtH1o/JohirRDxuwa3fJxAFwGxXuU3qJW
xCZDRrldDmgbZ+VOksMFOPAtRxcgoQCrFkwqyufvU5d81cnWnxJve6yX9Uyatj+qJfy8ruWDn5vf
1wOww2f8Szx4sWg9iFKTrchBzT8L8PkZhradBy0qMR7LpiAFxJKhuXaQa2zCnQ91hBr/ssIvptSJ
F0Mkc4FwRDjr9wkY1M4+8fqPQTPs9ac4fMW3jvRIy2hDCjLJ5FqrBL1VIRi5mnyk38EBHb1d2m3Y
WT9X1cu3Tvee54jPG24Pnd/T4mO/hkN1Asa/Wd8rv2/e5x7YBe+7qlUbSJAYiBPHkPYG5Jpo/M9E
gxrYaa1af/4oQF6qjzUtpH8EzmQXNfW65UL+7M/1zvWqlw7MvBlIHYe0CcwA/tltr6Hw9d2Elvuf
o5tVg9guH/EQiqYnTxePvpwewKV72xPFRokO44pkqSCwTwD//xp0hY41n+nu+br5O3J/thB9EnQi
CDqTZFpAnnAjoIDzUKAoP5dbA3W4IP+g21W99eR8U6ac2yBDomq8VkifZ2PUftoK85Ym/dulr/43
Uvr/VwThNswwQh29UY1OMpGgzyiMtzrzvGTcuei4NtsKgj3A5aOIgHkxW3+QM/9Aa+8DXtZ7CX7X
+Bd/fhEawNgVLyubkyzv648gUr735vYuzvsdZ3UNf/n/i+EXqQFx5xXuaTm0q/ncQbC6nobU9KBM
vm5QLmezghtdZml0hy/gwfi3DGFIdNi53rh+vRXU9AwxhWlCpPFyHp1Y3+XnmbTtSa6J2LHOyzr/
9w2K23jBbgYfXe63eIwuBfscL74EPamXvGeD+UmraK9Y/vqhw21oXdTl9dgqoIGEL4KT6WdwHfWQ
9YpCqU9hiY7OUEx756pjR2w8Gy+KvCeDQvJQFcH3MGLNz17mbOfS4dgUG9BW5iPqdCE6BCB86kP+
3GwH5BLB0UjrvYuf6wMsp0iYaIHhznmmCFWfSU7Ddz6yQtl1g3XtheUTISXt0nqwqmHrQdahwP58
NmIYkcUV8xEE2lWd9ivzdiKI62Ms/2i8cKqaGS4oKF2zwShEwJp0O95niXT9J/xxy0fkjCLwImrE
c78bf8WLqeN74kvza6tQM7grxfo+9NWJroF8n0Q9E/dhAaGQg0lWkA2jqe1vNiXV8FSqLn5KvIDy
FITNIIzdtiH+LMeRk52f6jIc695Q1iaelGl4hjKp/ApF4+QToKwjEvWjac/X99Y1h3XyG+NNTSVZ
njWSTHcJmeLUkHY+9d4upsg1hXX811EvymWb4cqLlAeRiLfDwn6HYk+20hGRbMRbxYna4jXAq2cA
329dLCkSKBuY0ucPEwgZjtcXymGVNqdjNQdbzkskOVjgsbSKTXfyZdwfbhvdOjVnzcoAHPp5hlQH
7hKN8D/lPus/Xh/d4cA23A319ZblakqyipQQRoTIlBSUpYZtayrxEBoD8Xx9JtcqXWzgxfHJuIhk
YxC2IQjCf/hS6LtQFfmn20a3IsNEusUDGSq+Q/DnOFbm3ZTz4vP1wV1mZMUFNZPKbwIcy7QIH9d2
eYqi8HFC39mSkz1oo2t5LI8eQfru8RVXLw99HncM9FdvzDbFX65/gWt0y5fBAQNVmRJXryQi0Dcr
C5UqlSen66M73NgGyplt9mKiJkBZ81l/jcA3+SPcJu+xHzwICd80hw2R82S30XFJeGbqob7vmhZs
+HE3nTps9o6nOT7DhshVTb62XRtz5Mrqh5i0JxLU31mzp6Lu2AMbHreQIFaLVklWb5Q9ilrX97mq
/J13scNGbWQcRytITytcvlhZkQcDRtQ3Cxia7ptgBdgFiaRk58h3rdLl/y/8eClRRmVeg5SuGH80
S/PN8/0nNLvsgYhff1ShzfzP8acaMCwaVIimSrUdVCIAX09lH7M2a1WVQPPARDK+x/74w12OLoMx
7VuFXMN1O3Pskl3DB3E2ZJZNwbIuxO0yaVbvqVH58P620a1IciFjr8qCsOyCwjz2wouOm1cFOye2
ywas0ROaI50wLDhOPQjLNyPDM8XoNo2p+WyQXrzpG2x2SG+iQ5B7G8+Q0xp+LHrdzv42rzvvFNc3
WJGqMYGRjMMJiVffi9IUBwqNyaRGB5IgxW0wT06ti8c6e2FDKlRVQtG+G5bkSwKdHZWHn6cawL+b
1snG/HkFnZNwQLqaNAl0zfucZkMyDDdlFLEgf7rJ1tEtGPIRwaoXBiXwJjwVVD7f9tOtOwcaeBba
hJpl8wIhhcPayLoE8AMEnbd5mQ35E8u8NjOZeFbMJj8Vcuyzoqn059t+vhWilFcP8xb2PJvWMXyK
q6090RniBreNbgUoZDeNqBhQDUvRQd1EzvVpGU1zo9VYPrzlwzglFPsaD0OV0VGF2YXfdafw4PAu
G803tmAfH7jgWcf4+6gO5nQckjeEVdNhpcn32xbIdmEy4rZR9xCTyKF1E6gi+rBMSu0EOcf5E1uu
O0TIXaiSUvTSe+YDC4vh6AEH+QjqqOG2HbYxfaE/+ZD+KBDhRh5B+aozxTNtJOCPNy2QDdvzR7wd
RxLRjC9mEiczDBLSgXEx7Ni/Y4lszF6UFwHUpJAmbPkUf99IR85rxcW9Mpv4cP0TXFNcDOzFLUAL
3RP0QuCowdn7Cbpq+QltX+WxmNUe8tR1Elte3DGSSA7huiwPuz4tl3FMxaz2Ms+u0cM/P2BuEdnG
ywkQCXbCw+GvMPbXnf11eBmxHIBEq6lLg5fz0uhJpEMSFvcymKesM/oQmKSOd4KFaxcsX5jFVG2+
wkcgyX1eDTutqv+eNNHP65vsWCMb3Fblpql1teHpCeLQ56blZXmneTjUO2f95ax6JWFoY9vGra0X
r0RuirLw6HnkaeHm736rv6Nmfa75mvVJcNvFy2YuDEoxAFZKGZKGUdWkkTfUNfTFCt+/bSsiyyEY
5Hdl0+F90pugT+eiydaAn0xObwuqkeUNxETQrFkZvMEgH3MsEg1UFAh+IR5222ZfjOCFR0P5kNca
ck0ZYTN0zpQPJXHIvu24hMNSbcRbFQElwwWcGcXu4jDx6tvqx18ZWsd3fr7D52zKwjGaStUb3H0j
Rj6adpzvWjD0d5pG997q75w9LoewHLuvNHgkNPJVeoMKHxnQpObnEJ24vgP/8mC95g+WO+fLSqE3
t6DwWCWFAD1eDE4nI9iqoHsGxp5HHkBrBaBlyDfULQe7RNvX9FmpxBt+o70h/CYWBerXHJJF9yWQ
MH8TMiTBiSdLc1ufDLehHuj7XTSHwkPGvWV7SBrCTbqYZdnrb3Assc2otVaEbkNUxkgTVUiucH+N
v0910Pin64vsMEQb8Af56GhuNsOztkNf6pFh/yYI6LV0SnsGRZEde3d8hg37i0EKaNDShXRFO49f
8iicvzfbQp9v+wjrfs4H5H6FCOGrffEWJoOEXSQfC6k/Xh/f9eutYDauq0fV2PLMr1cKzg/aPI8g
1toJ+67RrVDGIT4TQDOUZkXUk+SQJKVYDmphW7LjSK4JLv9/EcrkRMNagWwnQ/op+YWL4fqZt9H8
5friuCwo+nP0umTLBl7JJFMrVw/R0vuQkmsAL8w5ve2JbVMz5qDZQX9CgXRdXgmNhh4As9O+kjG/
0TytQLaGqMkl6NnPOjCiZMxA2aFt5B77hWuFrDgmepZU+QRQbVfpQyUgMznMF2DzzvZerPyVMGnD
/hIfSnfMb+Ms6LZ7KKWqQ1GHGRv6h6IZxbFQy22XXBv5FxWtEXPuxRna5pes8VD8qAjx343x1t9m
TDbhYrOU3iahkpjlSz1/iWcvgG4hlD0hNLMZ79t1i00cC2a5cz1uLCqKhWWhauP7ZY3Ir1APo39Q
Mzt5iUYv9fIJnV0Qw+ya8u76pA4ntPF00HAAFoVjUp8ZFGejXh8iT+2Vs12fFP7phD3piQkvUDMd
POf1BqoofU4KpLZncgK1+ZHhaTsEuxhNh0X/S0P2IqLUa1iuY4fpIFlpVDrrBZSi3sAasKUyshPV
XStmuc02DdDYMWjGIF0930k+DudYhctf1/fjX3DhK25j4+c4ysBk5pxmHaR1p9i/W5fmMNY/1lqn
MyR1+UQedajut2FMOzE8oax1G0wd2uB/7lYDxU++lOwy9RqgShAlKRQsQGI1Dvlt5mYzGtJV1mrg
hGYg1FdIFUb/5FVyG2sQt8F1Ukd9F+mAZFNT9yewYo6HAVKhKQ6VnfeJw55tJJ0yHVk1GJeyKM7T
XtR3eeRDajwuz2XoQ3vHvE02fpTRXgrCaQ3WGYmLox6KATlJ5K8qmtWV33ancpJKpdEGdeODDCsP
UqiqTDaQ7Q+dOaz5hn456jfdl6UKSzSdLX6+3gTV4jborsZjv0GnPVKOFOC+sgQxNJ6ee5ydDtey
cXYxWi6Akito1i/DHQ6654qMOyk119DWUYq24mTeYuRKa2rWE8iO5sM4Lnv47fAyzGteawUF6rf9
SjZcxdDDxqcTX6tGfAfnHwhcONh/+3SSXvCeCjl4ac5Int9DDIgtqV8MPks9aAFDaZuXQXyU2xgG
d0ORgJ+ukmGsH4ZtNT/9iLOjF9L3ca43kW64pXaHBRST9HQ98LweO5kNWhskAGWe5HHWDf05yOtn
aUyRdhft5+sTvL4DzEatyY75NCnJZYLp7wDbnCIncluDELM58KpLqk5sFErebAQ/If8b0sGfkoD/
fdtvt49mBqHoBMqx2cwhtdyKYTl6tb/XWH0Z5b+Nh9mUd8gChgEbBppBFkK/Q3KoKlIDStljB4q1
09qI5KboyxIrmsRyLNkWM9yUZhL+7FF99A9VJGCT15fp37vda19iXbrRJwpMLKgsMhFC4vLkxe1U
HwIgOj8HYEt525h6JY91o1v91RtkKU71FrZvS4rIdYRqCKhVYoB0Vigmrdw7aDENbQq9yLmErRQN
B1UqrsRHaCuNFAIj67LX4OTaAeue4hWhkCSP40xr+Xwx/ov5MDFDnLecb3pPMRuiawSk4SHCzLIK
jUEb9J5oOB1I6Ok9bQOXg1kxqIvmBMBN5KtHTUDkixvPfV2E0c7R5xjdxvMl1Swg4gK56w2pRdDS
Je0D+HbL2wq6zEbwreD2w1F3eW36pfgbWtDIaSGX7O+xPjjCm43hYzAlPS8mxplFWLr0F/xAzZI0
yP3bakJAUf55fQK5NPqNqKZZXuAeki5gJfpeqLy6qZSI4uqfw68MynvVCLH1rRH9fVTE+sCobndQ
oa7ttUKDgqaSb/QYo4Et0g+b0fUZG34b9orZkD0oz9UtcMUkUwEpjrmXxEe++bc9ZBm3vJeP0KTR
LWwnAl1fAabqshFp2LVSPFTxRH9fD24uC7JuEADBb+i4Q71sCvv5ExHM/wjJbvk3iO5Ee7o+x+up
dsYtFwYTJMDcFQL0MLAfuMzVYAz1O3AFb01FcLMr4l9TIuS3iS3BvDOnY+dt9B3AcCiz42zOlqQo
+kMTgAEcV+aB/Lr+TY7YauPuvLlv8dZHJRCahz1Ph2mMowPZtuQfyjryeQVI4fn6TI4dsnnn0FaL
t1IxIClZSf1W4kbzFwWS9mNe0fY2J7SBeFVMWd6rEDVBj073MXJ6KK0F1U5F0/UBl/+/eL+2XI1r
44f4gKWNh0MxL/lbkJvxvzju+jtntMPEmOXoaD+R0KfHPW9JSoZGdiq230UXEpLGm1rZvdhEnb9Z
BvyQdAM0aU8K2mUG1tWg5mUEw1oRvgR5R1X3VtfsuOFQxH24FDs5J5ctW5EA8oA8ke2CnBMNkndR
M5E7Vcd7cF7X6FYESAhpYMm4wW5TUDxxIoLzVMTV6br1vp4vYzY8rxgbM7dtEGVry6bDBJ7RB0qS
4A7y2dNp0El+l/C8vM1VbJxeRGi5tiBlB3RE1euhKGRnjuAhlSDYBSxjT6rIYdA2Vg8sYxPI60WU
cTjjhXfjU1TV9UEafps/2mi9moh4K8UcZUMs13tVSgURHLLHzubYcButl9e5CaagJZnfVequmgEi
Z4vf313fcNfolrcr8O5Dq7cm2aVlsk9DOQefDcSO9xp5XONf/v8imlQKZK+ewPhF9JFsrHlLNt7d
lAdg1PJmoCDGoBAlrpnDTIE8Ir/Gi9DxbQtjeTES3mAAGnDTWeRWPgaVlOil7+jOT3f4GbW8eO6M
CdoZeWl/7JrtUObVxoFe6zY4AyFrfMd8nXwt5lD/vP45joYFUIf+uRF5TuW0BTzKqkl2HLj2CcwM
SLJ6c3rJV72ZOt5AfiCERON4VNEECQywskIu6NjJicwpgRrBeAoLvJXSZAnpeigpCMtxMRggJZuX
Ppie0DUaPfBGF7+u/2iH8djgF08OLVIZkJ5Hk5A+rbkfH+umv43yBH2Jf65IUYJpCXqtUbYwFPpS
o9pKp7Qr1xufEzbubqxRpmr8BYFHl8OxD0Zy8NrWHG9anPhiWi88KyyJ120xDGZbwvmMpsjmQ9xU
N4njBMxG3dULZ+CN8sMM3Db9EeIc+qHdUD6p6nKPbM1xCbD1lReFR3/fkRBpvOrdOhGAzEL5hg7j
57wFhrAhc3induvxjlPAZtyLJsCQKGujDIQ60f0yeeHB5KQ5c3zVzs3Jcbuw+fbmEpWTAYzxAB8n
DTuQtlJfEz/v+kPUliAQJD4d9w4111xWeBpBoTNOTRRkbVxPR+438cFvwvVNBBmEn3yO/g9n17Zc
J65tv0hVIBCXVy7rajuxHTvuvFCxnYBASCAhQPr6M3yedrl2dqr6qau6O7HXAk3NOea4uL+8ZX/6
2j4VqqRdmn5vUno03i9YYcBZZCmy3HRROS3CrP+u2n5m6iEwflnNx+u2YcV7QvZGU3XglvzlQ/yp
jnw66aMNIMAyUXAkY5aVXZykFZ7N38i7f3gUnyl0wuytSbDCPyL+SsJQxN2bYN0qpEVgUfo3E/g/
fYSPH/4fp10QkRrE+lAM3nv8BPW+KtMmUk//qpbEH0//P/52l3VDPKogPCa6X5+mWPS3wz7+LSnu
D5fdZ578KrNh98qExyzXvPDTApRxMaSxBTFt8C3o5nWFQJ00f5FK/um7+tQX8Igy168bft62gZIQ
27HEmnk5/+/v6k+P+9PJ21iMFMp+CY/DwkUdJ/F1Fuywsc4VaQoK6P/+KX/6DJ/OnVvaLBP7FB5n
0s6PDrnGX5jZ/oaR/uFUf84v1iqleTriMzjh+O3OSXYNVOjGAqqif8f+ST8zAj1UFztSbSja7jZ+
aPUibqeE0p//6vv5zAfsbLZO6FuCIyLaxWEE1lWF3fC3PIQ/fD+fKYARLu0wTbLguBvpDyLPhSlW
7ZoLwkYgkvh3H+HzkXYZvMlCGxw3ETZVgvy0q4/Xf5WdF6afSYAp060BOyCE0jCevrfEyyfI9f4K
lf7pG/p4b/+jYmSbYmpVDc4Y2zSyyZipNoTBQQTYB38Zq/77njP9zANMWY/BVm54xGRKnxR60nJf
57ZIyLZeCY8kIteC4WKmdXiykfsb0/RPn+zT+U6JaCc+ohZy5HjQQs8ze81duHTljvC6vf7fD/8P
VeSzI14XG9LC/gtXkovcOQw3XhOoVw6bb3Ut18X+BfD/Q+397I3neR9inCDBMRwQ0XjyI4JuIRyX
dqgbm8q5hi9BT2EI/NGi/u+P9ofS9Zk2N8AZb52kDI4ciZqAjuDmtdhOH/7d3/6JH+DTdM2C9sP8
fzftF2VI+Cyc2/7yzv3pd//UVFs+tvCB4/QYplbXM+teEcvp//LF/OGZf7bHY/NMDfS/ODMqnY57
QPLTKAcPXWKa3cFE6t8Zxqef44xnCSUCHVt61GMM/Gx26sMK/W9Ad8T+f1/xXzZs9OPb+4/DTzIZ
jPDxpcc9atvfQbwxYKrZ4nphYXYhzPCFz4ATzmwf1r3YtXMYcWfC/WMjjVgr1zU6+MK2NKel03Jc
a3i47qD3YSJuSjiiIDWiN2w233PoNoMicX28VgGxfbHDWmHpuqCMM2gJtv4fo921SZvxuuVRc59F
1t0jS8mUUqdrqdZuL3Q2D7jYprAg2bQVkORcdm7+CedgL2TeDuXQrXOZMPc2DQQRijreLonPFSj5
6ha4zl7lWGNVzdCctth2BRnIXCSjahCnltJa5khxVE6UCmzc1cjvigXkMAzT+xptO6zuB2gSSXvP
N/9Lzs1HMF74zJz+hZTL72wJnha6JeVArS/WYNnKMIiTUi3bjTQUNmxhPB4IBNCMIv8WNF9Ztj27
rIp8TbpIV3JNviJxdSl0r+/sHD4MIXsSE7xGGEUTKqaElTqdEcacBFvZKvfq232+kGB/ySCRrNMc
YZ1LKJ8yMTx3+fBlxX+vEbeqq53u63FaZF7OwkWyGJxFUB0ZVBHxzT23i6HHNsaN0rf2dm/YY8N3
cu7gZQwMPypoEtz3uRUFTLqfJKJQS+WzFlvVea6ylJHCrJocVOvelIU7NI8DVdggWcBgaS8233nB
UxjEmei1Z80Ge3f6SzXxfRCP7I4oe0GHxOFMFoH8waNfASUzPFaEOC5rfm2m/SJsfkGy9xsT/p2Y
+KyHMTru8ZIVPBFI+G48rXY0pgW0TQofUa2l7oafus/Cyq6xK+YGLnXILerPYwrfdAD77IRAlvHS
7aarQs73OoqGf1Le3RhpsiJZQlYwhhiOmHa/ty4eip6K9t620wPMoXpwENlYDEs6FwpL6CLt53c4
NLlqmcRapyJ4mtJ1L/HYdgRtDrZwudpPu7ENFoQmqyIrRBVitCuWfnmmzD7Ojf7CSAhK7wKMFuco
wy4XhAmbdY8tMh6xnjZDxTw8sQOYAx9bvzyGsBUrlIZbner8XExpuNzETt/iUP1Kp+CUtmlW6g+J
/4rYpiKIcloTI9eCyuWbiEfMT+H0Zhn7Ce0WYCHLVAkzVPgNUzxF22b/rHI0tQyGsJ4AUZQ87lQR
b8OPmebIiyUWSMvsCxOOCw6d/BUrzHlgEd/pOLxfRYbAzdWfXbvKMk+HGxbnB6w5h6vXtC1ZBGSy
WcnVdcKftDdfBtM9eBI/+ATHBot/eVQEBS+Y5XvY2giUYakPymTobRUrWbrkB5J0tgpJ78tNgL00
TS0pE+HfFroOBbSYcOVPh6/LHDzxNL+fqFvqEbmTRYfyVNoApJHNgP1t2iU+JI16N3rrwVnV4MZM
nCE3LV5LAZeTwlvZltRBuZtRR0/RxLtKubg7LM66MkTEwHkOE43kTxeUZIzvxqTrCpGkb8olz8vc
QH0Co268KdYWK8xljmEMU9g82/kj4CR2mSwxvNABpCNTlAffQ7Bnv+umR2pp2ITwH9Gz5vc5Uh/j
kk2GvnAmegO21JLcOpPpC7dRfzCgkjzoGdXGBsu4lmkMDLtM4fjcFStJ2gOOf+vKKFjJc78ijjtt
I93iMVB9FOEenyY4y16CWQUng6iSwxr1MW6cBL9F462/DPtHVnwTooDuoFCckzheHpkbtC7zBloz
CookkLfJqZtg0sAaect4XEQbOEoF3Gnzu8DK4bfvOnZdJnA2CqNSdVQImKxi/Fhe2CTqrsxSfloX
mtoixEj+lURx+M/YreYK3v74O+/m9l5nE3sM26z3yMIOw/s2N+5ORuhmy4xN432cteQ9dtv6rZVb
iqebkS/M8+G4IYalxR3H+qtxoHAXcpLuNtWDUbcTArkQxcOSkRQLjaKbPF22k4n4Lg4tMdEp94s7
UWv8tzXL7dOC+OMb4iCKLxD62CfF2O5NpelHlsXkmB9rTbP5Vwqnc1t0fJ/gne9gMrjb5pF86F9R
Ie66jb3NCygo42zGMhR5X0zL9OaaeXsYph2SkAiRvzQI9NcJWW4X+ATdQmnpiojuxyyh3xsRPWZ4
gQqY/2lcXvhMSEqT1WTnZ0I5rWBxA8zb4P1jmXzxHXnzeJGucWvubS/BnIKp87chaPCSJCm/IIOj
KRCFQ+spCINidBBLoIw/sCG9NIw+Q3lpD9kIt2TupLtwk07FvLG+NDPidcWMnTz4BjvKLtdfwZ+O
KwaOa4kr76fp+ZeBALVOdDqVIAqHVxdrRH5miS8jpu57hUDLUc0gwUssq9o5uGMJVbjLcVhn5Fye
VSruFsSSQsvRfNsXNiKwmtYxIP5qsRPDBb7qknruCmrkm2lzyF1d0pfWrSuK+rjg/scQIog5jpHi
pUpmUiBI9U74pS2bQZASK3NS+Bz6tFFFT1w4U/oA7YWy+3hW3fwTm2EEUrVYeI7oTgoXLcctQeM/
Z8aXnLGs3BCAVoGv/G1y0Jb3wsM3LBA/M74iMlotbT314TNMYIeiC0MBbrGMq41tEmBpvpYj0T+W
JnyHdUBbmMG5KtfklLApQ9L80FdLDyYgfAmfR3gjFUrQhyCM1AXCCtBHF+Zuk1FkuGmj3sEsSH5v
02XER9Ppoduj7TCpaXiMwW8t/LIfx1YGhxX3Gzgmze0KVuqvffO6wCUfnEBM6A6ETslh1oKdmo4S
YPjQtCBsahRlZqb00AYLMhmRpNNWyNjmPaq866d7NRCci5lvWNGNyBIYbpmKpD5l0K0fuP84LpgL
P5LOXcu+RnswT9AMwE2yZINJH/CSrRWlJjtHefgxunP5vvq5Pyed9CcwUV3ttlb/DJJuKlOV2a/Z
GkcX2vDs5LhX5zln/jGIaPzF0F09NMjp7Qu6MPLacKMe9jBu7uDLmRxIPncvElrZE9Iymwek7i7V
ArzjS5N38he8Drp67GZ/m+XRcoXlYgtHoRnrZtmMU9kEfS4KTTdUiCnzjyqK4eSWyfG6unUzuJYR
I775IL8GbRMcYeyz1RvMl++d41tlc+FjVMbZ3uJdpy+mHcy3dkJ/M4kenXgfbZDmuQlHOOme+1D3
j4sXtB5Xl0EdG4kSTwV9Xy+BimmjomtGPDssAwvxyrr9tjVTU9kokU9ryLOLUKzjRcY6aFhwk9+o
lk/84CM1VG3fZmWUNrSEQLOv4CHWHmAGxbDypramfojOY06nmnfLz6khzZu0+/4mthbfUxvROkE4
7WuebPmXHIgg3gw7PC3Iq3nQ46APWd6oeshld+TLMFUfz/lWIsILnUUqQRBtyMns3XwSs4WKLdaw
2YmS7QIFs0Cz40FhxZK87hBvWqLl2Ss9jfFzFPjkuuLsVpmJ1N20LnPFybJhDzGGXxcw9UvzYUhn
hy0FTzChlU0Tcp9jSXISC7ZQhZc5SmbbNPTZ8CWfTzDkQer7kixbjVBfwZFkmk5DkXcm+J4scDMq
PASkt32fkssY9AKqwynYCtqs7dfeb+weG2T7Hu9L8LyFLLqKPWx+7rQJv1Me5OEzZ60C4OsERQKA
cZz8SAd8mYc5dI0sCTEL/dHnoXAV3/PutQvVOt3ycJqmWjmoBOFMDFe/kneMvCDmtRGYT9rhO48G
Ah1EC9DmEq6MiJq3VjYFmvUorqKhtfsFr7mYL1GG8NGSatmxoJiipv8dg5yDUk4GKA5Fl3J3Qvxk
EBcmZ7qrjIPiHn0qneZ6C3MoIAbVtaWN7UxPSC+AT4dFprP8RQdkn1/N6vrmJJo1JAVf+fojRd7p
lyFdGLTi89on1zZ2iT/onYR9wdH3dYV28bTerz6m9p8F2PheglGCPklJs/TnTKo8LDaSjgZUTYo7
SyJEDUGT/EO4N2fpAC1i22JEQt78FFRub3a8fgMewQPBNQSH2k4jXQGy+FweQ9Ol7wKG6lsJMWWo
bhwFD6Jq4i4fL7EdMnlRZMmmQo4kXMp88rO/i5swGiD/VPmNCmc0hnzXNr6PRQQlK1J+MDL4nC24
NdOFB2NNtOmxjBXEP+azHJGTwCLstbMo9vbASRTGhzXZ9wdI9kn0ClYqVtKUzcjDRjxv3Ncj2nd1
mOKdDPc9mbFHkXvfNJXSYcIRdT/3c7nSNdFHzOAuf92WJk3hEB9FIUYPzwP7ANO8qL8MeuJY78xw
iLlkNgzRxm0wtn10g9iziyZtOB5nZ2Y8hH7k/X6WuYjDcyOmJbsDDJDysBBmo3m55RsxhY3w2Arw
iBIENbpedRg/R/3eTamTt46xxd/RRCJCvPBB17nXSEZ9VzYkQ0EgUofZZWilzYqc2R0MISTVzfDD
QXmv6b5gMghggzEUA+nEaaZNC2I62gTEPG6jRe2C83BTC0rAGsVNiFPZ8hX38Lph8/fo2yggLx8x
2dHB0hDNdDD0EcZeN8VfbWMj+CNjfVGwjWTNbeRiKqpOom6clPHbWmApPg542/sNLxVv86R2ujcE
aAeT6pyBihy8Noh5uWXDGJgiQiowGqeMLR0+0wQ/Ii/C3B0CpEJRDP2h5Hi9fT6vRTLbfMPpneC1
gcq/TgcTLstvw9n6umg4KVcbLGubUy9BC79jfEwx7kYThRRbB/taoI2L9hvkf/mwImbq5C1fR7bA
QSIT41kuzRjWdl8jiRA1PdnntHdh9ERNhBqG23xz5WraLECUpkjbS8Ii2BvHBP+oG5if05u2C9S9
GXLsNTFuNuaAWxlzXxTZob/tiSPpxaLh6mFpMCAJHEcwXc9QydlvjRHJd8LbtQNSQw0r16DBMqJE
hkdrDpikJ/fm1y6K77A87aZfCAoJ7S+YruPXU8hNq2lGcv5GvZA/Q4b5sIIQaokKtju/3hFgH/YL
bD8R022SLCNfEf+rTZU13HK0VIHEshzKZIfLgMa4F8D+BsK0qx4ao83ItnLoZVAKLO/4V/hjDPql
DWDicuGynV73Puf8PpZ0Rooh08tYKynFUmauUe7is2UI8aD0ICD05C4qHN0if+ebaXPHdZSOXETi
hu9zy5f2ft30GhXWbtt0hkEDOisCF4W2Qp4J2+vQb2o70nkIf0dTF/wya4b/bwzRJB7bUOgG01K7
DJi+N9QiP1rLbucVOo2zZYsKLlPkd3+O9aDXQxA3RN7ijQnZA1YOFtgVtOJxaVmyxXVCZ26rYQsw
y0c46j+QNGvcryAA3fdbB1KTLwAfD/Exi5IcnoiphVP7KkQSgOgUGPgXD92or/EiM1+F4ZLyOtn2
ydywxHpeRklMsrOgYxLAFk9l9DiFK4aBHOANJg9iNn/oEOv3nhixqSqelI5xB9lO3GDHvUQXs08L
zrDHfVWRdBiTmuUzSetlUcoeAcxZlPqGDWuRuo4iChDmJdC/9Drfa0g+ZgwJMHUgBTYKgS6sAAx7
HVK/cyAfbfC6zwl97PW2+iqwJI5rEBHJ3ToLzo95C0lKobjvsK0EFdEURgZJf0XnPC0njIaxOa6R
6lwlUPUxjaV7y69cxh6/Kt+pB2Imm99BRMhWJ/1MZcXVIP4RrG+fIdhVYdk5RX+nHVhqxbjafqnm
Lo3mqrNbdA8dw/zr41+i90XGZFuzriNDlcSqfUnhLhsWPknYP0scDPq80y6ZKu3mFfW3EyScSiZM
9BvK/o3VK/ZwGqN8A2SNRh06JGCDrbzusCoYD+li+/5oDJv4BT5LCR4MIkctLW2jFn5Qad4lvuhx
lLp6NTDrefjI6ujOuoWDEspu0up7myPAqcRiKExu/a6gLGqd2QmID3sQQUSxjGKlFwzDLK10is97
MLC0RRuejRozFIf7El5CRKTATnr2z9Padwhsx9SfFITHO/uhB6gdv0awI9wPMaxqhkfwVMO0BVwG
/4NS88U+pL0CFYkx+Bd9Ez3r9Um0kEPVay5Ef9YzXCzfQ9Zm4SWH0TDET+E49C+IuxbjATU6Aeyo
JYUdPQ6lqknbB3HVb1a1X3CJITq6JyRTsoClKrzlC4SgWHYVdOmD0iHawhcsx5D6zgGZ7Ue/p3yH
uEV5dYWR4h59VEPXjSV6RLV+jNvNrxwNJ+7uXvXbPSZOOuui6bGfOYzAE7+gqVPtQQNlWgq77MpV
cwKK/LlDwxheYiLT+aIArsaXkfLwlM9DegP/s6w/KyFRfiyNPCbQGWLOOpIhsoXmiUXYOyjWyNOi
zZCCEq3Y4+b8hFZdqCEBxsIWIB7D2jRF39NhqZIwZkBbN6H1+8JsQCp8mby5R3gd0EKpYvaooMpX
uEUAdNagWrThAbvTBYUR8rG+ggUZN5ctm5oXjhu1ux0QahtjPuVzWsAk2ed3LOcz+N8unGwx5dla
RS3drojU2MZiUZs6zSYP3wGKB1+Bb6cvdHQqwf25zfU+zCsM7cXs7z/6XFW4ToKrxBMA06lc8vtu
dpsqmikFfszjAdmkrHvIWRLB4yVwb6nM2hfcLOu1Ryzet4aEAbpcLufj5P2MlrI3vsEMDSfDfgzb
AyVdWiewwroNNtUsBQoTDm+Mso/QsoVcdbjhfQAEOXS1Fk3/2s8bYJLBLelNp2D6UnJLGBDEZg/q
sQmswTWbBzU00PZ5DKm0mIs0exYG8EWzgvdZ97ondboYfRnwXLF/yHTAi7zJsbQ3PWJo4SWbHma2
bxivkdMD2ZOxX1xE56dmGP2BAaaQl6Fp4dUeWgtwKSb0JW+tlwczjwLLh85kFHPBDmiYZtQ6ND2Z
OyUe09j9FI/zhYUNRmMV9N+IahA+Qnj/tZELOe+E4jXMM3nbDhtDXkiSQdVotnRFyZP0LuZYIrRr
GPxEMJQ9bitU1x9V+6nvd1Z57L+vzKv+huLnotRM3WM679E94kaaH4FWv+WUdeW6xbstcljDn2a3
BlEBfHMDBLzlqBEkvaGBQrsy9uxh8DHWxF2QWDh9zeuN72n6qhONejNM7JC3sXkVizQ/7CzbyxJ3
y7tIM4Dxe0YXiFkxBBV7JvfbFHPKz0F2djhEfZi+orP7sLphqv+9b1ocnBmhTIbJaBuVNF0mV7Ue
wi20sbONC7cy6ovZhV13tjwTWS11s29n1QT7dsCA/9Z7/tTzWNdQ3kV3YeJFVoZQZ9UTqPboDTHB
HdJJLUHtIYpMCxw/CsTYbY+Zb4eXPYpElS8wpWqztXuEi7T8PWEr85b5hb5L4dHO7iIYcEExXQWz
EZiaxKrP3RY8LBnB2pdHbxRX9y3oZNhC89h9jwauy0DnBk4Jsa1EFE3IYRrzMtxI8xSl/CMPd3C+
1s7CR7CDQRX2SGvhCbCmVCTTSYgoB9SAMF78uvFhx+hW57L5MQWuwXpwyw574DngJC4OuJGXF8iT
5mMIlv9d65tTurOgDnYEFTDih2IdLeT6Il1/BENLblZ8bcMSbFcRuO1krdS2hoaAYHeEfLxfH6TB
Vwqb8dpAZFgbg5SzJVPskBASzAWTWfoG/XCSI41UqwNKTlxrEtsbizid85yq/LDwGVwSmcYlNpP4
040YLgNPyCWxmTljHxee3Ahzrt2EAr47e1JRkTVPyZTbcx6ECU4pw5iesPwNqdoyLXAT+5eBRB5Z
cQjrwB/275FE7QolxpkUK48ih6l1gaWkR/+wkMqjtzgGHcbVJZrM1ySI+7Ox3iASZsfhJEP8RSJq
SmDzlk1HRIrtxQivzRHUCOUf0NSzSuI3ru22dh3meEK+ynler1neRi+2s/baYewq95H0xTYsGKlp
L/c3n/ntJJFkc0MoeR3DPn1e12b/Jk17n8WBhcwfyzDFd46pCOlQHL/TYyBYe3ZsmstMj/Nhmufp
BXh/9tWxTr1gDWTiKlsZrhlEalaJXpKxntlqgm+qH/EuBasWxyyNshqGHF0FUreEjyfLdI3WKq5X
MkcPi2B5BTGnvHS99ehCc170Mg3hOfOBcDRmxnIn3qvJ0+humVpbjWIb7gBTymMXyrAK8/1nix7h
Fln23Vc/rFEF5YE9dZru9Sgx7MiQ5GU6d6+Ni+46M2OqCYeoHNQ+lAJRUh823e0xps1Y6aUfLHLM
U2DHsgHUCJTdYdcR0BwjHtnwGKs47tjbNpPuNhcDvSxNslEA0R9rgI02BwqyccWxosOvxpukXK3u
33XS+SKJluF50xRlCjunc5Quza+uD80V9g7TZe4+dnLQgMTPqdsjbI5WDPdlOrVwaW620N/uH5m+
bBdgkmAQfQhkFL8wlk4W0yVE/GUaIYti5/Rb2KvHkaW+KzPgR4C9+bwiSqrHJibdUV6KScKAtmgj
2HsV4TRbmGQIGEI72+p3hDf4K137oZp3lVjs/gyC6QHFnHUWNciy9vTQreKcBXZ5JEmQP4euNa+8
x/ZtRrNaZTBROm5+JJD6cX2rLA4jdIvyOsYkPY+27/CSLFh5DABpHuM8EvgNCZIvBf5qsD70XDci
wcIvU6ZuafsIp6b8sJE9dlgNZulFdnkOeIL0UZ2hIfqh4hBOaIjrKhmwS5hWpOQOB10XKcD9Nx+T
4HGWUXKKCQqh3rb8goEMFnYY7a8+IuktgEBzq5zB2okOJ0S4tiWM3PxP4HVdHdi1/xpE4mkcQ3HZ
+3nA9txsP/Qs7qGcx95r0ojPAvvmqCRZz9suXV+0oU8OvY+fFOpC0Udzc9IWBcvmK/2nE2P45IaN
wMJ9Gl6SuBdHKcIQfTL2HKCkuZ9NEES/gyT7tcDMGbuMeU6rD7cF7HlybNvzfjxYGZhbEbLtwJBa
VeZsjO4sKjxuJ9UGp743ogKFBgIokSfTMfvI1pFBr64eDm9nkEbaHzlgr/uVJ3Bunu3wY4+W9ShX
5h6zLZkuPlxI3Us+fcknQyqnAkiXh7waDPd1qjiIR3n/gvShpgD1g1cZwWGlfAdU3KHLplGffgHp
cD803dbeiiZ/hc5D3qfqA3bK6bxdSZsm18EOWAUCybmP+bQd1n4F6s+DaCwVhuC6ayc82UQwuLfG
qINA7YCxQYZlapgdmHeopOgdyXNysAkXVZ/vIDGjQb4gYDxBVEHqn0Ps6zDb9dlNBxP356nLFPJ5
SR0hD60aaT7e0BD+B/ghUfsms8xDPB79XPtJ3qlN3I+Bi7/0FGk1GujTDRYIrNbj1p1i1rBnpC7l
P5g3zZ0bsK4c+azO0FX6W4RYdxdwMcM6CGQN0kn6tUdrWBOi1mMocTsWVEMcHEgsWpRt/gHMAzhx
3dW70oBe9rgHCiMHDXBx7Wofy7DeNBaCslvsQQysucH8mZ4MMMcDzgXufkBT57nb3K99trBT1J5d
txGL7V7iPg/aGDSB2SZnJpzEDoUf1tmJgx51dIhB43rhZgEU1WfPcTLkJwiR9jtw6/PKD7ovZgsm
DngL2OPAJzM7rOAgoo106y2gSXU3RL05kawdrjoFeGismDBUTwLnAf5qCvzm0uQrdhCJb6sRIWj/
zBrLEs2VqGiDBggWBWG5OaAMHW6XmyTMnwTcvkHJMfqGYLXw2K6I8SwADtob2uX9zT75n6nuCCxe
mt+pC2ulI/EQRqGHCRe2H4QGrBh9OB7ABwFu79GHdZ057LzZTzpZf85TPgPgM7TEFms7ej8ld9Bd
ECBjwypOXsWk1j55w6Hp4U68Tze5CewJ49iGVmIQR+DN8SPBguoMbTwWCiJ9GRiCPxuo2TFJIFxx
RetausDpcyg+Vh0Oi5R932TdpMwWDQb/b+NITZGgUz3nGGpLCyThFWgSFshIR3hJh2x4dh9q9S6A
QUszGHLFBJKdGVrk+21tw7NGYTogrRP8GhL76XZd8v5eQAD7ku6WfxUcqZj6g4PVtLM8Y0Eubrme
v4T5CgXU7L/PaARqYJ5tOWpGTkuT35nE/R9pZ7YbN5Kt61dp1D17B2dyY3dfcMhBytRkSbZ1Q8iy
zHmegnz686W7z245y7YO6gBGoQxZosgMRqz1T8vdIJ55GVN7DkRcJI8KVcd1TuDZJu9gN6VdTBcS
0mCXJsanWOXVj/px0giGycsAGrwJHEfnHEqG4hUpVrdNTFgrxRmG3aLMHBNYHOOIAhcJwfp1rAtL
Jwwhsy9Sx628ec2y17WBFVPrpApng2gySxuKjQrBSSWSZezuNAo4AOO90NFEFcAyGT1tUl3Plg5Y
HVuTj56rB7nTbT9Vq+ZQRWZ36LIi2i9yklsxOaTJVwmuOzzDB6x3jecYzLVXLU36U6yoWxoTcbM6
jBSaTctqPBtI4dOcQVDbRaUEMqk+rouWv9hCEpPjTkZ8KdrZASnpb9G52J5VRGlgR+arLglXsjR7
3fZxKoNsYJsrnIKitBr6zSpktzEi93PjoFHqMnf2FVovwK1mvB5PdyrT6qOT1mLjEAl155SRe+xX
q/OtYYCCS1fzwl3EZ5POCbS0B2+Iyr3AEe33SnpFoiQVptoMgV7OQKVkulKdVZ9Kh3J2XLv7DhQy
kDOYFnL+NYiqtHwmVbC+dpo48lZnko9ZThy+quvpRb4o9b5w8lfNmmIKb+shc00ttHWpo0px2kBv
wHV6rRah1qDNqwjCOcho3Cnkcd9WzKULSGnOOLJ41WYRL4g62EymicgZK3F1boc2A741961mSnZu
rqmcLlp+0BUJ6KJyjguhEmRmZq+9qky+mTnxnSrYP4mwQm0XSXvcrDjLgr7uYE0Z/BasiJX2JcoG
H/DV8qqirC/6UwZV30gUfrAwHthzta/mYtxWGfMk+q7BelOR+JKI5I6ENgUlSdVdStMQh0FO8ZOm
uXzr1AK+dcSLV0Ycbebcih7HEv9MFCVkY5rDcDtyjF/ESvnUurC9w7DixEgL3qxVFEHTmhaUjFNc
For2xZLmR92C/5GxqXqqhlYVCULouhEiNgTRnBVKQ1JTpU4XwtCta/z09nEyc+3IiPjETwdx22fW
tDfQHQap69bB0hnV5SDALYxRZh4209Fb+wnYI0adbuSlxjlZWJ4LsYZkQlR70F60Qyqhg7pKixrb
/RQKA51BxexQa66eogxlAuo34cWIUbwYzYQ3YZjwFRzxFJJlfOzT0T1kHILXmZWbu0RG8ydRE1wE
/6HW16e5sN7YlZPF5lQCazbmuD7YIqVDiyctBBQR3QEpnnuDnAxZhqp1RAhG827l9b6A0ltuyNZI
0FKKDeqG7ljF0bcpU+N7xDlmYI8chpOmZpcJg5igHkmeiwfZ3aUEQfp9Q9b2kChyA9IZHaAxVc8w
YdpSVfkS98B/01zT1cu4qgkpqmSJgIq8VaQZX0Zu9g5ird0nY5z6ZjLcph0fWCbKh3wejG2Woptn
KyhOSXvPMBqZb1nKpVPSTSEIwHxv4LOST+lJzDFa07BN2qTweWoFRLBpIAPNvpw4WJ/h8zpHvfXk
zO0XA/b1yrGykgK0ubRs9WrsyGsyG+kVefOw6OvtSjpZoM2IXnSn29jK8LG3xUMrJlK6JGXGsio3
zbJiZSoqqG23Gq9YUjpcga77Zm29Vl2bbjtHUX1DBxZnUuLgVQglt1mfHEuZfrRnWqN1alrPNqz6
VTDa8EDty2RMlBlXutOWNL/IfD852F7vK1kMAu2rS3uWY/WfONM+qv3Qb512andmkbohHIu5k53r
+LmCLAMJJyJzf83X9GudNqQor8ms+AYM5FYZQEzXLh7VKzHAn3Z0PN8g2ptjW1IVVEK3ci9S5iZw
vwvIdPRWyTB1jBrMO0gowwoQkmngH2YMxNrYw5MrHBjiYaQ9WKrpTkDVPJN4Vzx3cXc66ifrsosB
4ZAERsrFUpc6xc2CWnNSe+PVZRbJtzqumQZWoxPmALOmR7XEksEmozCeXulHTQTs9fUmciMDon8i
eEFXKvk8MeRq5zBFjCQ5e9kbyYRyx1p7eTs0Vgt1P7eb2cjzbbTGwqeuLA4gn9oxk3O6W+aupMTO
e3TODCepNqoeWd/QPKT7IYf6yqyme5jcdNxlio0wpWJr7XJXv60p5S9kj+dz7us5MNZyurdmsYBY
cq3AMXlVFXT+j525JF/hGwkHyUpXgGvCvHyExKkeGDvZPIrEdEN9NLJgrJX5UgjRDF4956vXxE3/
dXLXpvOsQSzqRl9SRGSMiF3XsEe3ShRZnralF1eRvcPt0b8whwMQl48zp4mmGaOSSI60ZsqlwmTI
AxBlgYQtGzSE3qurPS8u4cMIWLOZWKc8vY4sSEZOnQbhBQXnVeIM2rYk2fcubnthByZhySBKGTgH
3a7mOUlVPKJPaivYenugGV8IwDssay1cH4indhFw5NW8g1qrn2UsisfaFeMxRXtAc7ciliVnEnDV
h5hEoW21pT2Hpbm4ECOm3V4a5UDXAp2nxp5ohwSOJxFuESZZEQ9+W7bG8ihmal4ILTW2/QXQJsyX
kqIw4VUbfKPJdTBeMzM2qjZPI81JXr+gdbXbU5CzRhvQ2GPii3keGVEUD1Yd5NWQhit1INBPMdAp
UBSPu9YY65uoN+0Q7lG/qksYrX20knHmN0gVrOMowKkpTYn929RWJVyv6938wq1iFrDUIQlCq5oA
w3SGFGYUzDNMNi+s8jkDACzv8iiBd+oqPhS/B/eZgrZozDrAyDg5m5lxouPmVOnd9GptuGHb6d0N
0nd3P/SxXQeV7FZoE+TXbpCpCqSxNqWFTjk5pM8Go1JMr6EAr8KlcOSM3GVdMBVkVu/u7TS1bNKh
sbLyQIomaiO2t87VXxCbDvltCjy2eAh7NONycWpL8xGdGVPInLao9Cc7A98a6iEb4fy6EkEc0O96
lY553e0Q3RfSA1DjOUXs4zKwrFqPHoZa66MPsnKW+nOSlZNeIluYi2xjVXCIn2Bd5bi1U4qhgVn0
S5ttqzXXnCCaqvQxi4v2pibo5z6tEgQaCiD+Vaek/Jbsq5RKppPYZVCqNSi33sruEdpITwNQz27d
T8wXafxyGZJPfaZqkd8y9WW6aOekWwJRShuy25377AXi1zBubdUWzbUeiajYzijDCKXvlQI6wbIQ
cTJm8sSbzJrDYRrJk8B7oWpnfmazPhhyEV/mOk+3idIagaq1Gnm0w11eJtxJLLJd5FZlQPDOcG8j
GA0Gtb2l4ZaXFqEvYWfInoKjv83yOkKq7sQSq4BZbeSYCa9C/Row7xgUll/UBz+ur1apUlDk5cL8
P0aRXkuzURePig3MGSY5hOOWn81luuVAzHepNun3vWHKC2OKneue8QrY+Vo0TmsEgd6YbLmjPjys
QGxQ1PJpFEjC4hypcpXMSeBAxiLUlIqXOFq2zYlyOtWIpMDldf0BWopy05jyW6kqTYBCYdo4drIG
sqiV42w0aDdM7NnzhMFSkQhRqCbqjciyiDGwtkHtanfacjXQX1zH7jDPodva6meIS8EOW8NqaVHT
fhqyZdo36EOIilTa9oByUun8Cq215lOg10E29k6oOHQEeGPY7LyijeInRJ/dIc3p+tAYqfOVaywt
Unw5dq+pADJX0Vqq/ug6qYr9pcBiUKSdRNajSo4Jt583em9q1y5sBjglCwq2dvoQm/0QTjVTbHDS
GLgBiuxeG9t431lLue+Wxvya1xpFoVY119WSNIcIddYHyxTWpZZMnBqzVvQcajQsnjoZTbKpU6Mh
Y0+bNsz/pmFDWMf4amLdKf+h5Z6kreW0VU69XnZyWp+MDkjLM5fFlR5RnVGQwertOQz7kF7l0dSs
qA06a2RoHVP4vnQ5Ip2mGdQPBpUn/dFoB6o0SbC10VabsXAebVD5rZYykm4Z0rvIVZ4IRMlh6PJk
Q7ruVVlTf6zLau8NYm437Ix7GyFcQMBjFAqQS7q8mg+vvra77KBPlQgzgaQwq2YkbSIdLukkMEoQ
skDHqj/XaYrQv9aKbT31jZcZ/Y1r1GOwNlkWWNNIBM7oHNeKirl14+Iic2zLbwdrCZSht7H1NFfO
qB2REoVNoVe7dch3XTIHmY0UsO56/YrkkpuqQl7NaK/HIikRwhS1+pEBbM8LzL9nTI3jK1OCZso2
76E951AhYjNkGvszUqOj1a9bc6zsvak0h8G0HhykruQwyQ6qJzmy3hcw6Ap3URdr3hKp3U4HY4rG
MQ4cPQvNubgflfxLlwiqMwgR5peBlyZ7zUwOUY8EC3faETra9uJWFXunWZg+xlY3eFCGdkBSiQFx
ZYSRng6UesrNSZmKEp5XDKey3rb7sUmS+9Sqr/R1GH1G4+a+qscZ9Ul9G0nsX3WMYtXlk/ckWCv0
SJ+UXtYaaWi0CP1aTjhorVjf9P1p9zFzkR6pcJ5LIwU341QJYe8mdGm9DRJNn6bnjcJpBfxuRNNF
1RnHpp6fHTVtgthdPrvoBhN4VKjqWN+n7grKN9smkyU6LB1tA25hpK2/QBLv4eT1cHWSMhwH7Fn6
3Nhf3Qpiy5a4gQjy1S/Jv2puGT0w3FtxBto1yTQgEWYMktlY0K26x6xeVl52I3YfR9d8bPSCMRM0
TeMGPc1hEmrzoNjF0VnK2Ed15TK92RKfF2tuviROPFOVVeoRNrvIDrgp2AthqA92bYIMK5SKS7Rk
Gy1C7j9gDFj64mPvtvIGWQNcMkoGX1qxeSH1Sd3prr48zez+95BocZC14PZuql2P+KygwWbhDYbd
wlKnGpLLBk9RmzxTYGMNi/skvesUoeJRwwTQV3Yi/blC6HwJpABb2I1fBlSMFwYGv2EynE2UaUiu
uvE2Q4jBMec8ULsiHlGQphcp77oN8R9by7gz5rb/WnXaumu0eI/z7WjQt+xULSmuMuQlspk/Z3X+
IKLmc17Hl1XTy62LzvhIXvMYgEdPgTPWy2cenoqUY04DpRxODp5mUC7afKxHTyymdqw1bIxJzltq
l0jjPCQQyQEHOa/k0GJ2HAxk2rauBUvhmrtcmc1D69j1AaKbKj8Zhxe7EfFe6a3622qyPizNsa5s
diQfE5W6QYyd+PmkGOCRY3Mo5nF9Te0+6wjGBs6DpLRQPLhRcuEYWfo0VaRQVCODnMpKrz+VGRui
ZeewZuY33Azx5WJL7RtKAHlRJ1Gxq+gWEVKS4q0Tj7gbZJL7JoNjrnroSS7pmPtUwciIVSMuvJ7x
nQd7imh2RFoaT5O2UnMkDILdRkPvZMcSX0vhM51cfCtXG7TNKOd2vJN5p6IjyVz3UZa9+WAzzjf1
2rpZjrVSTjsXpjHd5i14EPS5SG80w62+sHDi4tKudfsutmNpoT00sdZFJLeN1oyJ45Sochkh4DoQ
S6beCrT8tV+VUhJVlIo5MN2qxVJgKV9qi4G7EkvFQr8VmzlpTnp5kxZl8jTQU++maVpf+3VuD7mb
Z2NAx+58nNK1EdssWRZAhgyV7CTsG41F23tzNoKPTZgVqIdV4x49mGv6dbWqCNWg/6jVktYEL+ja
Kw3d3X2uALzofVMccC70e7AatGS4qY5tpCnHNWceTZekbYT9ravkRo0SK2iE0nc8c1u7o+i0JDNO
3PSziZb6sjBEv08rc9lqZF8j1Bkc/djodXmrj04VOO2M3WGo9aPS2eqBEhVdQkpsAmIWtDIz7kkM
+25/X1HgBol6QvWEcJqbBgVj7s/NZAX9OBT+qmmQC0MKYW8unw2N/q+X7fCYJo6yMZfs5KSanduM
zpcWR4csmTHQb6pCfsusNr0tXOy8UIpR85qpDdVEj76eap60jFi0R1Uz0gszKeSF2XYmQUMGPruo
lkddW5UNayQPTctBuLyuejAQQfOYFQvzHTn/ryGiP5hqn+7Q9q6odNJe3eXCmPCzAsOj034RRgXI
ktCOrWYx+84EptdizfDUwvogsPN7zdTiAJxBX1pdi+/R+Zj7PF61D0S4TGHfoolX52nwp0KFPEoM
HAuUQ/iVmyVEOafTrPEcOuCFk1IBOK/lzujK6R/Yru8nXZRBUjOWdIjRtlOb15Q8VrxXoVjZNABU
dU3T9gwHBkiwlsGPGH9w06mmXDwMuOpXjiG56QvmSZhjB4ip0KQzb1vSVxQ3YL7OhsaMFH44IJSE
M6IL1zqkPaBbmyTuC5PoTqhYJA9ul6CP1CKYWWYrb0heoUq3oL6Tdbwq1yVF3mtRPBD2EzADKKMv
dyFYUzW6Rq8x+3zyyXZMxCHOumsI5ww4FEFW1veU/JajfzBOhF5Rpt8m2huvkjkR51Oi8jr26XaZ
St0T2Fj8QaB0QjuthjGWRP4TWVdNrZUIKF37as7VB9edbL9GdHUz8/ie0H5800+mlSqmtVNTcTOZ
VbKxbYR/4EJAn3QsntqSI91PUxxmSDhpGBwFpMReri0yMutsTQKJVbM92Td6dV49ZiebXidY9kYB
Nldk05F6ovS6eCaUd95ZEmVabCLWU1t318mcb9NpRA3zNLZeGkfmO6V+M2H9NFrCRCOj4fho7G9s
BIx6KmX5WprOtDVW6yv1cHfd6imPcwVowX8xXE4xfucuFzcMb3F2Q+20+zSNcs9p6pZ2V+s56lF/
OTrSGwxQFESwOJVSRCwvs1evCiSB2wyFr5/LBQbvNLE8nUk2kmvzKR/L09QlSsiyMu4HWkAWiJVt
Zzd1IXBQ5q60yBfMl/tEZqHrc7hdAkGP3HlcBYgTytBWmSmDQrGk4Nch8ZkndZUhgXxORsVOqVIG
81K35/aO0EblmqN52aXd2NHhtoOHKMlkM5hRc1VIhQd69S1uvlsHvdClYjoFSH1hUPymtH8gr/ty
nqo7idpqjIVJl8Qe4Q4gsuNq6L6FO8KjPkpJ7DKRJ+Cs29pOovD2ukL/aIml9OE6eNOrWsLWYyRo
GlEBwa320+Qu+W5mNtHVioT5ThbTGCgMibqypF1tyJxlWimNGlBC0fO/0ppwX5WovaNk8RnhkV9J
IWMKt6wKNEeupKgM+o5Mow/j2quBkO4psaA2jwYWOh+NM7ixhrONtj65aNPyiHbq2sybYpP2cbwt
IvU6L9ujgrjN11W8co6sORgBZ/a9QN61pM7wUcMsB9FQ9sjBymwnjdT2JjtarrOozvCBVpSF8+il
CDrZ2cQUsmsf5+oE/qOz7TuEM1WZ25fDamv3Q0LbUEyM+R3SBmpoOVmo8xpou6sAlDNl3IJSDdsO
VdZNZZF5khnD5GXqeI3W+KMyKyLsi0jxkKL1R53nHthGeVHryUd08L0vpBlGjUk50i3DFaDb+qF3
7ObQk/rYaP2TtNx2k2P3BXZjqIvsQT9jg+nxkUb1EbFpmCs6MZwid5It1BeZfGDY5Rcz5RS3Etls
kL1MYZWX01YvkmNkGHo4OuYHMx4nOg93Z+VGEa65KzYirmM+jvbBsPl6w1Rjt6w+djkizdnUlrAD
KzBtLHQtgwZCHVXKzl7yFMltXu6jPukf7En/tHZrjp4B7qEyBrSYk/tVZWIypZxa+YbNwlvWHMc7
jl/84gVbhBs3u8ZwwcPS9IMuZfecGdWFpaXLM9at/DLKtfhC1TInwF9Ism3dPTdqrtG4mR1s66Jf
M2li+tLJOt+stJifs0KfLitcEJsaq+KHosNDZ3ZItGNFoJLRTQ1/hnFNcgAUtwvzBwnv6fRpnFT4
B41R9TVLv6a3KEliACWcGIGNW2lnRcYNQajUO3LbCO02VoYNO+MFIvHHrk8OasYZh3Yu9fsGFTJq
+wlp3RDieH+JZZVziJank2ryHDXvA87VK8y6iFBFdqURf0Ejx8baRALbrFSO0ToFuBRCN5nwnozK
FbPMzXCcekDZQcNOGW+tNUOJV4zfLE5gojlsGS7UmoHkvfcYGK8FrpN9xUtFY18QUIsRkcSQIlfr
UB2W/CZNh0NROqwAg1UVKzwI3KtP7ao9sBc+mTCpm2h0cfUlihH01ogSi/YWBWqZbjjHV/jOPA7j
2PWyvtGvXD2BCFTjB+wXvCTFuF46ufVBb5Z5Gy/LrYrSjoiHGlXPCue45nlBy44hvWnV6pLarT0Z
booayDGaHtORUQK9hohA1VZE3LL97KT9NwJGcM4iwXSUEYVDEcWHNcISijpp9bFD4gZqmYNrMx13
Z1SW9Me4FFCBFDBlgVVFXWvkTQiFPL0WKdxW/5DEawaSt17Rhp1Kpynzo6jWQhMvtSd6/YC1pPOS
HA7TWpTGr7BGeKDW93Wtq94QaTeMZkd6UoA55qaBLweIzo/L5HMM+56CaOfSp95W/JS+K3Ryx9mg
V698syxfo3p9XF2r2DBe5ET4FNdGqrUIQhukdjk61tTEVupGLTSutm5UY5XXbr5YfkLZ9Njp6+g3
yhTxdi1xoLfQvXaXOxtSUZpLmDXNw5lvbZoOSz0kL6ZCV7tc4s6+RFkwQ5Ql6UagC2RXmr+08xxh
PZPFVjeGxykvblrgRG8CFDv589OdprXPiIUfkmTEpDgnq09MZ8GqhspexClJo39wBrsLbWPC/HOS
7TcafXVZUiSV66MzEwlBh8dciEiBoTdFt11RWjFkMwNiNqaSGq1rVmNblD0aYByDrh4oC9WCJ/OV
l0RRi/Q6sQUfYqJbxQs+zP4JJKvqoNzNmCjVxb7ERcQOiGNSfUnZ06eg042u3Cpjq6jBAj5Vb7VW
IPuJJ4UMGqdzB7grs8qi/RwnI+GyeWonaHRky+eo6J27Nc2xdq+MOTblpap20+McsXzvc2tCbqIV
0WB5taVH4waePO1hHNyVVw383AJvFoi+UH+k76WA/yps6SynLxpNVdeYUbG1lBbVuOuK5YuDs+rb
75OifhHkdT4Zb1FWKaUwcU+ra4k+Sk4HcDvmFCX18k7Ut3oKBftZEtJZTF9caBNOXlRuqTCEuqOo
zlRWHSCXvyDgI8inTjum8lVW+kyx37x0Q7tYYHqRVh5XdSybLQEu8vb3d/yrgKmzjF+GPfBKgz1t
o7qm/nJbDjZzfimt6fOqL+8k7/0iUex8pJ5CSZE70PDbtjJKyscoetQAa1KviA3cuk2W846rLdrz
39/UL1bJ+WS9OGntHCnqusX4BnihFGswGp324a/99LPAL1XoM/Rst26rsbUCWh5jJ0SdvpP49Ysl
+H1665ugLKoBEWuZxbOaIMjQnArcRYCdth29l9j+q8dzuvSbSxSdWwsHYcm2Vt2SaWbYUjRqwix5
J6n6F2tKPV33zc9XKrXC0IR7MWlvE23c5UYTLJRjs/LejM9fLaizbQASpSCxq1xJdNNf2ghOUL1S
HnVt06Zd/RcX0VmoH/LlER0EY6K73AKDWEwl1GAFdr9fRL+6g7NdQJLWYTYiWynOTlS32dfbheiK
LYqJJTA7NSJspG3eSQ781cXOXvIcvWRqDnwg/WQy01BgfRnJSrhY4jjdOE1ZAV1N8b/y8P7rRf53
/Frf/Gsr6//5P/z9BcytS+NkOPvrP+/rkj//c/qe//03P37HP7ev9dVz+dqf/6Mfvoef++/rBs/D
8w9/CSGfh+V2fO2Wu1cA4OH7z+c3PP3L/9cv/u31+0+5X5rXf/xBeFg1nH4aW1/1x7+/tP/6jz8s
XpT/evvj//210+//jz+Cukyr9OW5+tvdazN+KdKX8+99fe6Hf/yhWM7fyQJRTbAxsClXO22H8+v3
L9na34WqGpblosl1SG3jS1XdDck//lDdv7u6ijVZUMBZRNHwy/T1+P1L9t8NBp0I1zoNVrBcV/vj
//6WP3xM//nY/laN5U2dogDkB//42jqGoalElWqOq8LmOvr5wJ7IxYotMq0Ou2QQ22QdLH/uS4jw
ORIQvJM2NM81jd/nclStCVNPJK9c2NpNgXi7IrfLnLZaqZT5BqPBqngMkgOot7QqfidO98cU8H/9
okgZTNNVhWFz4z/uM4Nq2RhscLoBnveR6UX1C7luPpPkP1MlHLty/PLmA/33o3r7aH58f/50wfNR
F4AYCSckFyySS6P+VsrtRGXjLAAh72yd6mkH+0918O9LmaZuGg43xl3+eG/tCOSXNlwK5Qbi2l2/
7b7QCgTaJrvCObbr39mHTs/qz9dDYS1Of8zzDx29b9qTi9OEchPvqs2wmzfJLt+8d5nT0fKnyziI
0w3TNFliZ7dlWSg4Tnt3aFvdDiPina1nW8vU3pkG9ee70XTNMhgHgtPQ1MTZ7prra50y8bkNTZUh
3HDR0Ol+bqReBTNWgdI02kQ6n+X/fn385NX58bpnZwYiAluJG8F141DfIHo/xre4QSbvxd5WIeLb
5NaWXrp5LzD5z4/V0Hj9XdXVhC743x9XSwWa0aegwGE2KcMlr8z6SeRD97HT9er1nXv881tnaKaL
d1DVHV11z4OOqdJm/I5aF/bhEiqYwTzF6w4gU7thp26zK7RYN8Uuu4ivs+07lz59bD+uHnAawzYc
TaAlgc758TZdWWo1H3gfGlv7kxHK3XCBvXaH7zyI3vkof6yNTu+fYQm2P3C801ZtnK2gNnZIP5vH
IaxFFZAz91Qk6TtZ4z95kD9c4myx1HmEnXEA4yA1LQ+HXHy03QKBaDI9VkmEJ6bRQ9dwvr7zEP+8
sxgW9KJm4CexbfP88yNfaZBRWozhtElu9ENzLS+ToH1ZfRMy1YuJDgx+f0XtJx8bMzFYneQOYcX5
/vU39WBvZwqGqnHkY8MRYnjrjlmzxzyst7nfbyyYeU/6q481zUuvs/pAkOR705tOp+P50rE5JBmy
piHLt8+np2QK+TDKykSi2Sfy9ViH2N8LD5cpdLvn7PvPiGuebL885DednwcigBoJx111jMLfP433
fpGzT51onnpALY4FNUc6NF87GSbupn1n+b53ldMiePPIkRWgGjvdLmFqN4bEV4D8AdcpmMzvb+cn
Wx4vpE3N4LCceCnP3smm4gU6xYqB/ntIBAJt2dav0LL7/B6GEQ7Bmz/km/nSfuft+XOVctoIWFJs
d5wkp9rs7R0SENzVywzUuojterIIfrbgmvp3Qp1/9hxNJP9UV5RCwj57jh2jXxXmjY64q6zAna3N
PBYbpvaFf+EpmtSDNnUfm+v5Bu7o0kxs0nJDFzrvKb4TYXuBDT9oeYIQqhdYmEij9eade//7K//8
Bv/3wupZa7BCGEVKLEd0JRVOiXLbpbvaNN+JEj8DO75vpzZFK3UvKimX3eDHT2uMlpogyYQe0JeB
ftC/RHs4qr3udz5qyPeqjJ9s3lzNtS3BlR0sGz9eLRZV1EmCpEPR4CjsB0QD819Z92+vcfYeG4bZ
NJL8GO6ofjQuhj1gaZAEEGO+fLTJUvYbf969NzDkJ2eGbTk2j9GiNHSNs1U/tv1oDG49hS7GqCa+
aR0Tdhqc2sA1PxueIt6ppLSfPUvb1Ey2bc77Px33mlztmsS2McwO68b1jiRUMgZnn23YMLHa+E24
bOCLB3+5JKlyN1yVQbNFZhQ9/36hfl+JZ4c/x9V/fpHTo3mzpbkL7YdS8osY22GPIXOTbsu9FhA/
vH/nSqct609XOi0bOil0+s7Z8kGX0yGgMcawghVHW+E1N2WYBdFNd2kd4MRYV4GzI7FM+6LcjDvz
nfPyZ6+k/ebyZyur7iaZI6UcQ1KLvE4Fw42IYFzFO0fET1oMw357nbN3Ms5ZPG5pnY5EGRCBJpFR
BGSS7ueABCaxS17fW73fkZ/fPdnTYnvzGcauq1sZ7u8wORDkGaq8MqXhuSGRchfJjoDKOHjv5H/3
mmevTNqR8tZEp8e5eFOAAD/sfUJi0RZ7oGpIJp7erx7f+whPh9eb+8Q7nENvc00rWrYIQSFmJ+QN
t79fqD97NR3TtFRVNwn7tM+aKbdCyIgLYQzNfA6j5LnHR//7K/z04b29xNlLN85N1nUpk+GJ597L
IPG118ncqnf4VvbjtVtvcIs44TsXPS2881Xy9qJnJQVROdD6A6sk26enk/A2fXJDcysfY19gSfLG
3f/fBc/H11r61E+DfXqQlDDqYSJBZ79yj+1e3Hfs4vjVfn/F70TCb27xfIvRc7KlRoXnmu2zr83X
fLdcnTY069B+cq5RSl5dMNLKE7tq23/M/CF47xn/7Bx584idsz0mTU2xKNHpjiXBXxT9CXoyx8KW
ebRX9TRn/Z07/tkb8faCZ5uNiHsm+6CrgX+9QLHrG/Fza+R/Yed8e5Gz7QWMkgSmhYuU696Rpo9F
y0+7j7//7H5ay7y9ytmGMow44lqLZxc9Vd1xuidDK1S3cjj0LJb6w3ur86dvucWJr+tgg3TdP+4l
JRrVfDBYKoR9eImrIHNu/spze3OJs+dGaOf/4e7MluPGrm37QxcVwEb/iiYbJpM9RYovCEqi0Pc9
vv4MqHxsMcXDjDr35ca1I8p2uEpIABu7WWvOMWG01Ta7XOOuDu6q+BjpN2ee2ocD4LdrnDy1bFB6
xEXBeuyUvkv4eh40N/NCH5O023v2z8F2m+25Yf7R0RPS/38e3slEbMHMk2piw3yxHZBEu9UeB+i1
DrbBTbz4raFiIVGZqe/bh/FHc5duztUsPtpL/P4DTuboSJ9KFcobx6NgQUdOcuRgHy09gjcxbErr
xxDZ+xn4xedP+9yYOZm2M4vDkbFw1dhGG4vQ0dDObJLOXeFkjpaLuc4jaKeIGV9lu3Y10f3f3YM4
OZm0mWVKasA9YDTyQh1ErvTl86f04ZDkVGevlW5KZyf7vFJX9EVFTOEr6P6KBHjwj8o4M+7PXeNk
opX7rLZSk2sE8nEAvmCh10vz589v5ONl2kLsuJZYOAufjLJS4Onu1BD1qT/6kVtsMBCYvuaMXuMU
fuTbN+WZNXP9E/9YwH674skIQ4OkV8bEgc6KEIgggEO9nw6oDS3q72fG2rlrnYy1ySrFRJgukjVx
2SP+1sKrEgxVDL2AGCT3zLP8qLBg/efOjJNxF4RJLtUBd9anF9lNxCRFysAVIKpydOfr3lM569AS
qRUXz/vn1/54sPz7NZ4WqYyYEIpA5zVm+XVUP4X9XiL74PNrfLTt5wxu4h5goMg0ot6vJ+DoYsns
ddTGx2CLPOlC8xp/cQOno+6VuefO4sr6552MlHfXO/kCgDiqSxBxvflCoSRebpct8HxHdiTv3Pni
V7Hps2udrJVYZ2f8P1xrdGMknL7i4SvxpJ2yWavFmree3BIv3xb8jNRVbznp+CgekiuF6if07Kv/
zWh6d/frPPrbSSDVMYCZCr9Iwnt7iy5+9ot11fNBiqvHJqLuGTjtvXQTPX7+nj8YxpxdhYAZQbOL
A8L7C7dQowGsAhhJ2uRKwzCbaysgNnit7OLcJ7P+WSeP/d21Tm6y5JHnVR8BM3GtbX5npyyurOu+
uIdRFz8nTHnymWH8wafy7pLr///bc9XLODXDkUsGJHUp9q2JUEuFYf35Q/zoY3l3mZP9Q4lbuxYd
lxk2xb66UT0OrEex54y8Xx7nw7lS+QfVVF1TqDjwLxodQj75WHppzpYwHKf1Sd4GW5x3sY+j+ML2
AZ9cNl/WrzTG3nPuDa5/7rs3iGVAw1MpqyrNDiq57x+n2RE0B+sCR+k4oAPSULh8a5d4PCi/jOFD
qF9NEMvJ8W6T6LrSROMFxFYR2dVGGE9sKTrzi/4YvvwgGuDURI31hHs6Fc7jZM0iw+IKrNMJItwY
lPGmbgMH4Z++4pMrnTxywHW9kPJ+9EGnHtRK3eEs2UgddNN24n9XX4E2emDf3uJuuDMw8I1Y1mW5
2Hz+O/5Y5PhIDUtjh2+zaNEtef8Ghs4inK3EV6kumFXGyABvmR5DbTkYfX0s8TJ8fr0/9wwUY3m6
ijAs26CAf/IF5bk2S/MUrUNt9DU39dvj8MRYc+1tuWmO8XV9ppSo/PHNnlzx5GNi8pEjsfy6ouwu
HmbVxxauhjdQMw2c+b7ZchA9dwQw9D8WIC5LzVQTAnH82qZ4/2R7ONLK3GU4Vm3V6pgs+tUkQc7P
t7nHrLBJTXqyWWUhGlZ7EcCoFOYLGDsQXOo4XVtZW26Wgt4cenDslbDn9aq7reQoPfaYww9GCBd3
9Vu204VirOFXFnEG4F91MkTQDPRfRYuCyyMWCGR6P5rm1ygv8l1nSuazKWnzI+ZxLIjQFxnrMVmI
8Cml7suk2tWFnSqDn+AsvG7rON5REbbhecXQF228CTptHVWAOY7ifasouovhEhhxruLpCVTrjtAU
Q4asQCgBkg4iDKaEMBiSgJo+dZlrrB8FMVHQv3CF+JCL2hCoX6z7xMhRBFGDjEwtExDIYSHHgoyq
aNAuBn20ow3uERwWcxtFqCNTpYmcUiusY4d07Sorgv5Ct2TS7oQcAlsoc3ExGaklyPyzmp82BW4f
KXd1Map1DLXaVDAVSJHgXWha6hexjQDSUtpQwoomFIKrKhWvAKDT3BlB7XpDuNivq7d5V4a4hpx8
SkOBSqVXvlEhj1jsNbBd+54+2zGPbLA1/P77NBhyc5uoU76BBJRsiIXJDzxEs3MGqEstu8klR41O
VnPg5uwOMgNLiYTLZJzFdykpAm8CZelQY1BDnMLaN8R/JEZmmHfM7qEDnxoX1U0iAdP0VU0fL2e1
r76lJBXIoI+jqPHGOhR3xZpOI5WENxnmejOiaXeWbtm7Co3PwRSdeltD1ivIEFqMK/wJVeukizJ8
mYFJGt5YGPhKsrEDVN1EMLJSJNEQI3sXCb5s+GOaIGonMkRfIUxGoHvjpGgJAu2g3elJnuS7aDTn
n9HcJigyUYfxf9kw7Yhb4XjewfAF5BbB8xxSC6HzDFDEq0HoHaVFnh+loEvzzVoCCe8wRwaDpyuz
ml9ISWrcjWGqH9pGqsC2aep4KYFCvgvJjvbIJbE2GZSwR8jY6X2GnPsqtnL6wEEuAwoVZb4+WZba
2ip7fAfj2DnRig/LtFjyg2FId1ZrBF+NoJ9c2Z7LXaB0dJOhT1cVHKbGKDBMg47w2qRrXqM6hcgt
deFyBxGnHQFFqMjs9UWRMZMrgXkoQFRsuwCrRRY08b1mLQoRHQq7lWwEPejEZfjWRBPcXoFU7yWa
K3M7kV24k4Y63yM9mjPPJPoPRAmpBlXRJEfQ+zPQsFB6qc22gW8yVyMxzWPWejPBhXtwAfUOWNW0
bYsq3yzhDJLFHEfIgHPFZnUYjRfRxnArw8I+hoFKQrhICNYJsRvty1Ix3+RcioWbEZlV0BwIGz9q
FE6wZWB+GVhHL1vJLg8d4yeBj1bEy5Z8FloyelXuKj2Zv2jIt6EN6O2mmoGq14ae3cuWkr90qDou
A7nhG2vyWNoR852SSNHQ0lWF/RwHlnFB7GV8M4HzxRgRZnv0SXnoG5UOjjjNrAdSxhB69Yri9Pmk
XEHaIqsAs1Z/y8MYFqeXumB1yc+h4quDNMQObKjhOwCzPvKruq6wyrCPfOjyiI2j3KXxTadhQEns
4s1SgvBRgvq/bcncZNnopOw+gJfiTPZqVMKzb1/NEcZnbBmF9CxGWKOuxWenu9gQG/gdi5Y/ksdo
Nq4C0KJ1JdSil0NIdOEm6g3dC5hyNrDL8RPXkha8kmGXkA5GyqO2wh5N+x4SZgICa05cqRrfAtYc
QL72He1bsVLO1H2lkUEpwP3fglyODs0spReqks4bgwkGwkD32IzDUzbgnjAA+F9By0gmwnzY4S08
IKaL70opP9TG8KxZU/XCPPewPh6HJMwvpDQcraFt0dXqktvXynojGmsAnmigcoBhZqU5DEZRAdku
u+u5JIbGEB2mxSh/i6r6VtJKLlwADca+DlJTybFF5EGxxZTfOfrqdtCE1ThSCVcjWLrI6QBq7wkH
QL1kSZ1HM0B3htLsD9nQHVtk7A+5bEV79qwVVsEgcUlLOTR4K/jHW6Kq65mvGgmhI2G7dLq0MXAb
xl9od8OiDjGbsZ7YChGybcb70AvgNusGVIl6GBeBMW2jqFtu4E00L1oCj9IeOnhUWLG8ToUQUMEh
dXhjb6aqhE+WLunH0BrfZlw5TjpijWg1mmeBoUoEmMLvKrm4q0OGcbDS614XJ7arFRNebSmTHTWK
vyLBDzwliFNIa3XaMrqw3FciujAzgvbIhnzJDaDoFilO6bQWslvlBikHTmOQF6+ACYiHFWDUwUIB
cuzz+B4SdbUN1cK6auWSxB0tuiAeRSZ/t1hkaFImZMhMkrW7bCbzJBny4UauOJX27aB4rZ59N0ML
DEIjOkJGDcXN0Hb4LVRzD5PGjTkMz3VlWtcWvpwd48W4xeeHr4BsNTeVW/atiTbesvXKXJlUXhvv
tRLtlU6A/iBPzdUaKfBYgRNXnqmogOTvbrPaDi6NKu3pDaTlTRKCTCxzfPGqNpgXeCNA+WVTtYM9
8gbQPr0rZXIbWqI8cPjVPS5v27ebewiyz7muRq/kP8iHVO/rjTxF3gwF3KXkLH2ViijdSkm1HLtg
rHdt3yoPxIFStFSgEdzGSSM5ed+alwHsEgR8RvCzSmaDahPMmNqd4gnKSL4kM88pZufex6knsEgQ
SLhg+zGYf+mPV8bo2XIF5CHv2c+kJPAUKakqiWHaFz0UC6glC/zMGbiZIweozIAFGQEBeF3hqmwo
960B226R5tYbqo5pZw7MfbV0lafbWr2x5UZy29Qqd2o9GFvSy7vdEJgDNhojPth9UG1UtSz3cs/M
jW0aKJsS1Qc5FcZGmUyMszH+wGbpHo2iPwbr75lBF4E1e2nJ+YLp2ioXcC5sx4x1TEFSWl2q5IW6
I55fRhYSURAV9mpdJgmmm0mX6JHDWoBvrkJk2zD0ygDQ7koxyyl7L62H4gOtAnh9cASaTiEaqH0g
F92uySLdA40MO0S2m70V6SY4RLiJstAZzraQPDvHk6ihoAQOgEpYNkvZpRQI+wMGvdO2luFis9L3
xIPGF8qoYqOz2hqHWFbKpQ+CcvFBOBI7M1phom5IP0vZ/LJqbvrJsi8n1QJYxYZNhzEPvfUxFqRJ
CTNfMoIt1uzmLmFXXodB6vbmbNzx84jxwWkGUFKZqx3cmOHRZOf7sweX77Z9JdWHdIj5rPW4/tbz
Bl5ZCiL+dophOJ6a8djMrfIYtrO9b5diXGPQR+O+CcEquGbcGF9kOWoNVyaVzEVVNW1jLZkPZZn2
3+OMWxWdgq/RUrpvUJN1OGVW68k1bnlNG5VjBFvxoYqCZYKeI/KXxq6DezMt+2dCQFLTS/gFM95n
XXo0sQfucBwRF94aIa8zNQf5xs7zaFcn4+IBMDXv9SatHyxw17fwUTgU1FoWXU9NDZKpkcbiXhHK
Uvn5KqPc/Z8RJj9+Ikn1x3jETV3sZAukXG3R7Z+k/Myp8o+2AKJCsQqzDBnt8h86JkAgtlpNyeRz
lHVDAepnOKPI+mUWOilV0AoTWLsQfsviVJIFJ6nC3DuPvrgd04tGJZHZKR4WKjMY/F3NflVvK8Vl
dvXbvTgwjy9fPz85f3CP737ASbWrQvoOVmAZfVm6T8V9VmRnqk4flALeXeDkwDqluRoQxTH6LYjR
Tb1iu+rkFTI0YjCV6FjZqM+I6f7saVIN/v2hnhzNq2TkA7N4qJhsoY0ZLrMO5/KMnQHl7vMCiT8L
aycXPCk4lTUzeidxwWkzeQXLzrfo2nY7H70WqYwvkCbPjMyzt3jSsYBT30alyRU7z/wu/GXH9LGJ
7ghs8PjIvc/HyEev0KDagNyVygP/+b7mUGVTqceFMvo6WycXFmXk6VlAyCV7M0VUm4rl6Myo+fDD
+P2aJzcYsc2aAZtSMmP/7ed3kdtuwefW21Xq0rLtcnGtT67ilhtpr36Ntp/fsjh3zycVLL2s1Mpa
71neatu1wCMeBZHc3yCjEWIPAMWjI+92x3Lz+nfDAcSXl2yjF4nkbOcfC7jX/oagmMm4ppF3WtFM
B/LA0pBfU5jhD42ggrE715f6oJ717hInD9xcM8oiWx79cJacQr2RzMAd5oczj/Wj6QZ8k2Zpqkxb
6tdj/63STThWo9XwR1Cjdcjs8wtlR3hg6Fs38lc83gAvNuqVvmXux12g3sxP+p4DY3Tsz31AKmP2
/cRrcpqgimRaOpLbUxdnVod5GNmmTCOn2Rtva+s+3hdX/S+xNCe38MyAFuvz++SCpx1gFNtBCcNW
9qN98jBe9D41Qze5z10NI4y2Qdbpzi8xP+N7zVP4Om4UP99IlMuOhLZurXMLz1oI/uPn8AJAM1ka
xdqT8b1YRGWJOVN+qYTW9SY/st44YlP44aY8Vyz96Gqo83VaN6sF6FTDSvigQq7OqNDStW0npTC3
9iHd4D74rj/Gm3OfywfTI81jXBX0kA1zHWnvZ6wsI5AxJS7NN6+zh199Drc5yPvVt1K8nHOG/vnl
MDHKwhDoxalYnnbe9SVRid/MVL8rQhc6GNxg3xzObUY+KDibBi0E6up4qHTzVC0L1X7W2OmpfDrB
dtmb3/I3uLlir/K1EOtwDSIneRN3n3+wfzY8VdNS1HV3oppI4k89TjX0DgNeqPZrnIDa99jR7fSt
seHAvPv8Wh88RwtdriwEGnxLPxXfRxGYlzLoNcwE0T30TWjA4xdc5GeG/p8zOx0CpNQGGH7d1E9H
vlSRSh5UMXfU1iBgHuLxSCUOeOitUZy5oz9nOy5lszNl4CtUL0660+BBE/apueYDEbwE1v0I3vWc
GH3t4L//kMmM1xiAlmXwbdnrRPfbjAryKoKd3kGs7e5irHTxC9gYV1OeguUhhRk2KncYHf8Xz9Ci
v8MUapp/tt2zNV8kD1Uu2r9WC0RNQujS0nIqdnWz9Y+3qNyhZdL71dcO2qmdgGADBI3EffkQTT0z
XPzFkPb/dOjhNzPQ9Js2ptM/nBF9H00DvQzNt0B7ymrohnLkLc3L51f5YDiYAMlMoao2t3Q6C0qJ
LCwQjwxwpfRKhG+r4v7zS6xb25PRYOK5xaZirQ2x0881SIfWCmSb3DD7ewbATSoW2iziUjaUM1f6
6Gbo7xEgAgSbdWT9mn8bd7RlgLKZgeYrobwBXPNqZoAyP7+bP2eE1VwJBGpdpvhmT76fviNOakHe
6Tch9db6NVMmt7L+Ba/4R97uY/y9KdvyZ3fq3H5n9r6u3or7rnl7646v1enf+f+gx1vlpf3PHm+4
3N1r8buve/37//Z12+IvLIk4sPEiW+w4DVb08Zet27L+wlG7vhGh4unmu/y3q1usXnCOXpiYsBtg
NuQf+perWxh/Gba1/ntdvjSZP+8fuLqhkL0b55JgOGjMrPrJ0S4MiEmfOl3s0rCeiVeQqwFUsVTT
BbLi5mKA7EeATL8mQOGGpGIMo8qYnVjNle4xJo7lixVR44GbXuo/O/KJvwQzIa6w9lVq6EU/6vBW
8yGDgW4OnMUX/ljwkHJmf52UKnoZRWPcQfiUiWxLG4iquZ3c2FDjot2qypNdRe2VmNK3FP5MYa/C
w1Xgs15K2rgQA1KZSuXIGRwtxyQtXHfDItZMb8mSCjCjJYIZnheh0Q4URSJxrCwd4R0tkxJcNhL0
RoprUfyohAmYogbSqy8tM0eyFnCiTnnWJi6HfGzSJKKgnlpPtbN2Fxe/ynhGcYyUKXsZqMRcrFb+
SzGKeJfP8JOhMi0EuCoAAL+NaWZfA6FGTBXRlnMUM+ltp7NgXdVmTueSYmseOrWSl290VtLLpbQb
z9SqON1msVTuCJiwX9pCat/IkwuPBuGjV2Gp2neUZbPHYOAYpdSj1jka2WepU1lmcb3o4Dqd0YqH
rWqAuM+toX7qMlm/qLMEqxiJ6cldVi71CxlX/R18+ulBDqkkuasNDTSrUX8zosr4oWlZDwRCsRrX
skuQszIhgDCNesUJQRXekL1MCIkttJo440zzTMmSgYPHMFsKqj17CFpEXNOlnDAZGo3+XRgJgRRz
QuuwMeAflmw3QeuW4S5K7NlvF0VZu2c0qMiMKBKPYzQEVQBQF4AkcWPqOYHdjqTDpoGNaQWjB4gw
pVsQgzS+TNQhmzwZpgvN2QkYUj5p+s90bvLWi+tRFrsoFQhTWs3onkBd6OkOQm4wu2FAz9Fdolq9
xvCnDR6F9pkgLnp7r10mTIsE6AQmPhS+8VBEuXK0Cxk/LvP5dGEuzRpmH1TEIVhhnJkbUj6kr2RG
aA+xbUjLFqwgXMCsnNoLRVLCn1KzgLzzZqy43UaqE4X6uJ6rAhGwIKPa5B2CxYTSOqRVhYO6iTJS
F9R1JPdjLQOAF9ltpscmW5TWgqQHz526t65oF/hc+30tgr7ah12t7YpIjvc18CJOgyJ6y1Xuzq3N
cPje9Ob4pNKrGEjTYFEYIax3Pnvv4TlQ+2n27JLd5TM9iNDYgkKk/0MzpXsl5gFMWaTMlukHukR6
yhwEzXWtW+yfy0BZUY1RJajdm/30HbpjtjeshY5OS1fuxsqWfi+KlHpzVIbG4MhVEH7loFNeU96U
bjV9UHcS5eEQsldIdvrUhsfKyA1aWckIk5r2er+zi1HdDwBLPADYkPNjNVReOispO3fMl1j4FSXI
Gq69DFG1EPPlkE5QWwl67o6WbFaEcEYKSo+8U2y/BEZPV2moQi8cAlLqSlXcdFkyHwOjFhmFrhVo
1kdBemcjhiKoETfdwcrzDnWTmuuXiZQbtlvombWpl2K+iRIob64lV+WLPRH74oi6z2/JNzboMxr8
mLGgWSWTdEyOVAMmrrDiQzup5pVszfH1rIlh8BQS0ukzB/Nd2VIsCY+d1QbP5Gy3j5XF9znkxsR0
OKXKliy18e3X0vWPFvH/vwAtGmve/7x4u6/5t/JH/Pr78r3+E38v32xh/yImjdOvbGDe/LUS/718
K7L4a91+rrZV07LXhfjfUBbtLwMnpr0eYiGlWAYnp/+Gssh/aZiTUXPpHD4N0LL/ZPn+tW/7zy7V
RBKIk5XyDyYQNsTq6d5RmFmyJNPQ7fJ6KL2YaMs2rx8mc0ou+0Yr92zFLUcJBpyJUdbuw76jKVNN
IB/lctfw4e6I7BydwBpByMck9NigRTfVlN/oDTrmCR0EuWITf9DCGY8AuWEb9+280qmfCbTtHnud
1EcAFP6sTfZhTEPqAmvMQFkMFGLgNrsY+/aqWcVbTQmAliR6ttVaIgfsqHsirBVup65sfnuBN3/f
/+9AFv39pubXYzFVVIucGBHIcMZ/v6XuB5sOax21u07WrxrNqHcx/5AHWQ35ktrHbraqDHDHNihY
LP3w61lRFtBB2Q241OP6eQC6GhJoAr2WJjEUfZdYsKeYEIi2zZqLKiZ9TlPwvIL5uyIqvvNkcuc3
gUIDiS/zNuqCnKYzjalkpRaLugbE2AnTy3mPjloRM5iXY7xVh/nb3FjwVUbpebCl7NKWIXHq0p5t
1z7U2DTZ6Nw3Xfi2SPE2SRcYt2r0CEkvJRXO9D9/dCfl2r8fHVU8BpUs7LVtc/LomrKWk9BsdjgL
9YPoi8mXaxK88YFrvEZXDTXDMayu3M/FPGyWHhVJNjpExryqWSxv2CQdFbNLXNpkj3YwhmSI7SZi
L+lkqSTGGNwz0rGMfmVRuvyFzJFyXcY5vnjdRD7n5ze0FqjefyEUyvgyNNyQ2rpQvr+fTO4TMUVK
uzPXKxsTfTGjkTxZlCSP5cqXnCKzlOswG5tBOXO4/0WUO7k4MlXLpv3G944L4/3FO+gWyPmqbtfC
S3ZkWsgXJBY9FOuL/zVw5uV5SNQVPoPeQ9CSvwk7G85EUNY7VuWfBi9gn8LtliRpOBb1LHtFjyDp
82d0UptaXzo/U13N8asY8hdf6t0RNJn0sFj4nTwoBHOjtBA2J3lRbcClXIIDBHvLMWkEOQWHP1Ix
8/tZk+MzpWRORX+cukmMxF8tM5RsymW/1Km/nYWNKtMKewGaPZFXIhdXoKomh3hcy+snOfEZhTcB
pFBn6qcLTrqtEy3NWzPoM1lO+pWkd/dhSjBaAnv4aCyKsUsHaAmCE4ORNM8EkSRatlHN+QWS+8rj
JkNibMZNbsr7UhqepVG97lLjcli3mjGxsU4P/MMQ4gIG88huTIsup+JRhu1+qCDm7tvKIMels/wl
U1dmgWLuI7t9MoiOpaFOCnkUJo81wsVNknTjRUCKDMnj/LeqQIAyW3W7kpxqAliWht2fZFZXINi8
ltSuVs7LPU3NNY/FUPaqBc0bvKz6JPR5U4YIMZMR6dlMCoVfL1iVWlUU12XGJiwO25SQWdJBR5DO
KLqidEPGpjPn7QHSRHKLaz78Ugajn7L0bWYbErxNVMywdD9VTdxrBtHmzPP7VNZuZyO8UXvo3aJH
ApTI1de8MQhjiqfnTA71jf6NQKjUm+1WZXLAh1syVt3cImRqUaTIS0pJIAkgZ7BLlZjNvqF6QV8e
0gqNBDHDgyuU1J8msNB5qx6tqNovs4z7IgWCLypJd8wW1HoSkcKtARwDWm4BDxU/tUytndIOb5uu
e2FhS0iJ7YBB0+/WMllyOFd/S8otjPraH0ZSd2edE0Ig3cbcnWbez4F9K9ni3lTnbpvJsCDigWyN
nFADwifnY8f14Xur1+jqjakQfjmgQyJs4YmTYrBLxuZNrvvX1rQnb8j6va0zUYoKaUmE3sftAhKe
CgVT0kqBrA3tKa63qpjtqySscse06xF9RnNFbHHld7l0r3UETmAFCeeFM4WqPAqlfVwq/RJn5y7o
vgVCf81tEkB7zs9eGImDCIarxiaRN7omDG4HLX9hX7uQ/9i3BhJ5yqVGRor5FBPjRzSkOpGtIRsv
0rAweyPb6lA4LeqNgn0qkhrOLXBGZCmGcDsWj8Tb9duEfk4RXVZ6nLmJnZn7rH0hsuAhJMGUVczu
vCnV7nBlJ+4YDrlvVEvrhoiXNtjQ3XJYgiN/KQ+c4DZaIr3IY0WnWgh4JlEb3QxJpG0DVQ8cUyXC
2bYb5QJV88s4tOV1ErFIG8l6fizkXRgrqOna+WWOVcyiIaF5GtHaCCH1m7rHdEHCAeuogxIS985i
HiGfK35d2oiKaom8MQ7NCImVZpdmIXhgFZiq1erXYTNm/hyRWijV1taKlCvdyLpLuWucoSbaibMJ
2jYxI07rO3eSymOQ87vsPMxQdMEcr2rzSRvA5jL1jC5KtMnhJxWjMVwZuX1YkzCPxK0iBTevg1Ai
/tJGGCT3074sum+STfBim6BtIVowcaL93If7fJ5c+gUWS0LQ7EALkzT1JQIvviFx6XsSlW9tEk73
ClMVtH6OifLyjKX0SYu7fJtJ6ehWhj68SHujLXcp9to9xkzdE2GTbiJNoQIjTw4pR19SO/upRxQC
B42Utd5qd8a8KBdjqff8KAjwZJvDfg6ap1RunqMEhPYkatLfcmNrlcNRojygRnLux5YiuZ0dV1f2
snydysYXYhl/dCSNOnkp0xFAOpsMUM9TrX8aqlFxkRCGSIAEZG9EXERB7syEvGQET273nBX0xuNO
0jYBciKMqohGemWgUCURT6kOCJeJ3HlJ2MaiiY5uRXZlz8pwUIvCnwodYfStLDcZihbC6mcBVpzy
DJrcFF/KogSo7EFfz0U6u2o7/CgDmS9HlrdZab5M+T5P1GeCB0mht+XS0xGykuOU76rwNlaLO8gn
j6ZCrE38FmaGl2ZSA/FP1f0walyy4hASy83tPBe1M+vBcjOWLgVdgQ19P8V6ubHyJts8lNmAFWrh
4N0tGSknOhEA+Xe2nhZoxPLK6GLV6QHru6N02xUS8kHSrD0SZ3eNlCJyCzuLldE8ot1bNgF5E0CV
qz1rZbNV5OTQpjbBykLjK7X7q8QsQ19JBtbBbP2QR0pxyQbtNWF/ELq9xgqfJrtm9gzr59CXh2a6
mFGYxeWWc6qMrhXs39KkFwHhJx2hHCj4HxOBOLTPvuAqvDer4D63g9e6uQr7kcC+xXhJTUwJhZ3d
sDagTGxbonbN2uuaXHcxOHjRddyQEttX8w+rIrIr6/KvyItfW0hk7jxQWel1ELRpZEGRLuw3eW3O
KFLvCK1Pty1S1b1SwfBVs8t8surdTV736q1tMdiGC32keki5yqtS7QtlUEwSYXbNtqNw60rkDrLV
B93ojhHAfkceg+eaYqZVqEdCFOSDieQETn6dFfo2YwbYSIXYK7X+0Em55sEnntBnF3tpMO81dR43
NnLIdP7eVXg3Fj2f0ZRJOxG3BG4JDhqEy6pJIghNWSqPnGYCQgjgJuXvriR18Yq8Rt0mGElvi8ar
0EoAIYz6DVl15DDoM9kFuoxCAzVbZb9EettstUKePSw8204Zm4tmY1O4uAwzzKdTtDwOLSUcPXky
f3WUdKMhDj7Mj6U9mdCqGNYMgG4P5hchrAHbaSrFIamxa+ehsU6i23EQ6P6TzHLx5x+nJQkvx4Fo
FJ24+F2gNfFG5L1+GMZFw3pbvICajy8jYwgus6rdVukIsRaQhBcnIoVor+6Z17/bkf7Sl1awzWVG
bBFaxoFuLyCNqfqeYf1IKckSiXhRCuWnFC2Wm0gt8gXN3M/yVB4bq3+0xkFzLZPoRX0hCQeSf+jJ
vQ7xvUx2daozHhcY62bSmu6k/UwmFjjyJ1/UJNv3Io7cIB5rshdbuudZcWtmVnms1jzJJeOEXI0/
51q5sQRTVYUstjFflIlEG0k6kD0N8bfPsEuoDFlyVreZkuoX5HK2X3DuviB8x2YQSpdxIi03pTVk
235kWzFpG0DW94advtohHhuDY7KjGtFjIwbJCWz5R8XXQ6IEMobqTgpnNP9V8dKQFmRTgicdT+yq
6WBm8h0pl+NODyZKoXr41Z7UC7vJvE4OHnJI1lk/9+iw+SRtU01X2ikpYkpODni8XwhS8AqzJDG3
F18wDViupUS3Vsl3rM3PCRuVueNlVD+tQX1qDIJex968lJulcVFQO7mh3NRyfU185QtmpK9YMR7K
+Edq92+KFnztbHVkyVIr8rZiAGWV/GNZSk4PKudGAq0xHIChap4DQ05dESRELwuyDQlH+4ly/7vc
d1/TSJ1QoPPgqUReKMkalxCR+qPrkx8Y80HpCeDVpvFK4szgE4o0u43FZrVGHpZHb8FyLSnjdV70
31aXticBUcH8QPqnPhXEnI6kaBFFH3lF8qW2D9FQPHZJ67Zaobl6mX3nzD9b+m2XLYhZpzRyUrTc
/8XReSw3bmxh+IlQhRy2CIyiRJFK1AalMEJo5NAIT++PXtpzr0cige5z/ogHgkJA4B1mNe9Yd9hD
FHVP2xlaYQtgF0+HYvfV3pI2Aqqq7Y8WZR+IqeuQVo5Qr7tt3nSXAXMErYDjtUV0mCv67yrbsLCm
g2ePr+oSf8yrSRpDDMhaaSRk9bO2sRgx6DH1lK1I5rPlrhuwUi5SYtRwS2hHVNCcm27/mCXembRu
SmHLmlauwjqjJz3K2XlY2uU7BgPNZvVamNO36mgHuU5Z4HnzoS1jlg3bOtBDq/m0pBt+gZieOGs0
RPNs5DgIVCcoUAMnY34bynlDM+2DY7gnLTfOtoeOGNtJvOMd+GMmnf0GN6KwzbNiiyFcMRTAAjyM
Xk7xSTE9JYrGOeA6N2th7ckb916qZlHNpOOBGKj7Upeav0rqryPq+qhXqbTQk0FhGJfXZrUp+Zwr
QGiT4TLtq5e+GOpoZVm9jOZ08lDE+zN9EoEcCPOg8sZvB+pksJinO28SO7vntC7ExhUmG8OC06Mc
qJklQiXIKtK0eq0iYg+eN5mMXfULYXSUnfR8Vc3/NQIll5jsbcm745uurPxWKgRBpu7e0odjW/Tz
afGKkLoOERq27Wdce3iN8FgsGtXIiX6sdbXgEHMPA3+2yRcHP2VD6bi1RhiZyKGixyxxKcKgwWpj
TsKiapxOVZ77pi17LNrOX0HLc4zxipegyEO9Ui5q06y7jvUAVPy6JO27aNLHnPPVhwd+GpzqQ19e
zK5qN24xHGgXqOgYzX+RWQs7/21jif/DSqlUbJCfCyqgCLdpI2UcT7Bw/cGzzG0dy+KhMLxgbCin
5P99ME3z4BFEj7vtMfH0Bnk6nJ8wc4x+6/pN1dYvuOl2mdRrMlJLt2rTkaORllhSdxVBR6VN8F5U
We6J1kj03ap4GzL4R6HFK/iihWjXlvtlmpaNo+dnapLeB1dz/WJRUYbLiyqa9VwebFAwr/Oo73WS
5gCnwH0DZk4VWN0azl5D8+i7g8W4LN2w4fhadUzJ9bDATM6PSlsrB7kwxZs0eVN+RDtd0dLlU1bF
0WjL3zxezA1f4d42km0iMKxZ7Ss8kC+8K3wFloH85Oh2H5aJ3HPm8Qcp4KmsTmqn4oToOWqN6cyq
fYkdZ6WyxIoK3dKuhtLAXul3e98de8j6dr5UlT5fzDVQapkFq6yKraeTfkgMG91+eHU2eCpE5FDX
5CWcK53adZustBsCfbGzwBn2AUVV1a4p+gYX1hj2XRIfzDuxYCiHqZmUyEXiRc0sFXGmlZ7FdAcV
1t4NSzGH7kqnNI27elTl8yFGUL9TUucrwey2oaYr4VMV87azMfEY6wh0yTX9MJrcb6NhU6HEcNxK
TB/uaPx0Beem0IZm42rdqVSHHvNFeZristxOtK4GJUxKKdNm000ux7ifGN16cAAW2Hx1/alR5UtR
f9ReGj+jWKj8Mcunw1rOV7OLHwFu1dA2qHURIKFYwZMQvsS5GJr6QOEgKNtQUCxunVDpIYHMEvpK
nWk3Tiz/nChe4AByRGsnNwA1BXwao3CzaO82wXrUHs3+CDQYGFl8pq50YZuhT6ShPc/ISC9Rsr1S
8pVZmY6oJY8jcgdT3J61r5jdb6U6cVgO3aYzlIdSa7fLPP84lR0IpR/BebBGvNhQqH5XOLQkdVgZ
Xb1LeH3+zM5+6LK+9On25tPlSsH1ZwSK2XRRYjCxF5XyqavtM4h0hvWx4x7o8zn01gW+Ok1e9GQ3
4QBlE0xBZtdDDFJGb4Z+1UsZb7Kx3Ddj14E2Y/9N2uY11Z1q27WY5+OmvDpKrnPLxJ8dYPjk6u5B
z5yAOOcbbyTWs9gm22TSKzCyLtuqitylmfWKEYKQDFUmzNHLy+DQyrymnKYDSFnP4N3Gtuf3DfX2
Ji3TkZ1PM21DfMQc9oyxAMX+3JqbvsIfZEjKDxUWXE9inCPKyvYHWkejdITOSJXpuiaEc1jilMkW
TEkyXrGucZ0Y+0IVxYEEsRqp0XrSGgHYVzhmQGPrU1UpkSRknpJzHGcx9GRg0zwnun+lpls7xD2+
nvIjLBgm0uyc96A3CS5sHGrNl/FjqjwdRU6gg1dRJYXHZ0WR5JtKOzJF0KCUdvYtNdbuoCXiU+qw
mk5NuJgDNpOy9OwZVXHj0WG3H+cq8TECRToPw0NO3+cuTVrE16TJYIlFWtHED7KNy+1gMndWdXZw
spK28ObWegKLlepUfn0YGzWOqgpUoCjjwIFtJ0XIL3QGXr1bv8aBsMa2HJh8537P2UAwgum8lLMS
Don8yhAVRRAHvc++BGWpS8SxevWnKzleKGk8l2xCIWAZuZal99MOM63WqT3ADalVMDfuZjHtKJ8v
Uus+ZqG/4fu0S/woEgs26GO+3NZSo6Vvo6QnWqFjpPurwQlyKfEn4yfSMRC12d50phqdu/6KS1fz
tcX8ocFkU442iZpUE/K2jNM5rR8y9dY1z67x5Eymb7YHq179mGESNxwDZRHMNBfrcfVn1cc6Xs7J
Mp9QBlC0h6YjaJVyRyOq7ktmxshVvMfWXq5DYQ8UEVoHQ22qkHSknp4/n1rBZ218BNQK6Gi7lyaH
fMmBOnzqxvOa3wvLv0ucN+GUJgeOikeyf0kB6mluvt4TKKT4mIvnrOMQtb42XQ/YaVy67tq3l+o8
puuD200sKfQZKwmfOan2HOQMPuGS0zCL7RbfPaTE4JqPYtH3pljvOO/C/IztPpd082HMi9qy/Clk
6W1sJW78tBrMjcd8468dHVP3sboI2sLud3Pr4MemBjAbXtYKzLeqY67kXZy6DP0NV1uFcbGQS7ex
atmEuhV5zTxtl/Z5SC0VqIT3olH0l9aKr3prPs2r+DeQ6sU3yB9rF+FiasXHHqtB4u4FfU8B8pyR
ASuLtNF5wakPVl06u3VKt67ef6MP2tBe5zda5FmVXya/k3xKcYKP+a+FIqRcb031nE1MioQneZQZ
Wbt1hoUHy350Suz258Z6ynXsTrW/iZW/Fliqvlt708fVfiocfrT+vYMYGZhar9o8QdgrQW79GYOH
kDLW/ukTDkXOVndFsPA2sDnaGQXxxTPs4DQuX6Dklr/abmgsHY641X2lrbEOktlzAj3VH1eD96Dy
FO9JLvn35IBO9zb9Pjole/ziy03M6UaVZge+WD4Xa/GM7036qVUc5+ZR2OoUrIbzqij+Aqmawl9k
yS1JP1NJvfZpKj6L9rfqF8CVIro3tMUEIwP5eTMYWU5msJO+IAk/dGvubGj37PWrRMcwpuXVLaWy
SztN5XvGWZFUO8U1kCvZCR5NwFGUBxNDCz+mNxBqSm/dEriDeuO9sSCM44SzGnxz5xqi2DVp86jT
zAZDQ6mxVTRB0x6oshSc7AJzsyU/IO6wgl5mEh4olDRCY1j2vdHXobAdIgr2dkIR3NLQ0vurppAK
eb7rK75/lEh3fL/iJZi/Ez6AlpefdCK/zLogvgtdWlC/+deYflcyTRRrO6HqdJRpO2HXT9i7S3r2
JLfFQAleVv0oLedUe7Ozk3a/1liOjB557t8ij62yXd2biP9UYtuTaF3204rlW6Rwta3Pt5VXz/0q
OVEn8ZsKN2jM74WzpwKv6/IbG1APCBb/DsQwxUAkoh39aX4xlAx+Q3tcl3Hy+xYgoiywWRSqMfqS
C29HZh/zLgWZ8T7JD3Cagdud+3EhbSDS0u3gZFTFculOoSgLPXBrBUh529vnjL98YPyV8XOSpI99
jzezLwwmYZraSAn4StKSHP4hfgBvyn21Ni+IYl518IGIkRYGKR0D2ivpu08O9LdhYZ9bGtWfQO0O
ZXIPQoLBqFa/59tH9YTb9kbUYqJpRJA4zNIqBYKdzbqaoYcnE1DK167/sZaTcM5SXGR9ssVvC0o7
/r9k8gibFNIh0y/W1wlqlSbg5E6W5PSs98ioPheKwzdlcUbM71t6eSSW6TmNfxKXz9+xfMVbfbDy
cOS5JcsdhBLxjksj19UAI5NKWLDFtDr+WsHA9DdZ5zW/OOzwY8sEZLaBZ3xzof44HbFHM++4OfIr
p9tSsr8PyjM9HyT3rfKKj4CmXMPgbWrFz5IcqjwhVaauG6Y2w0/yxDfVY3agph3gnuEjBfmhFyQ2
SdnoKq7DJpjrnnbjOND5VrJ52swPrdaEg+dsLQIbVpRfGqWfvyg9Lkrh+Zr6beOcnzv5hFhqnzEn
0UfN30/t3wr8xqXUVz9G3IXZOO5z4fkLGsQa8VqOQUsuk7Ed9WNzx9hWk3Voxc0UjW4OFMG26fEV
kQswiAdw5aIM82qCoCzK4SDGdd3MuvlrozoyBpJgmsbb4QsXVK+ib2MvqJIalR8c1lygnmLS8Ry5
KYX7EDekoLn7mQYwYHIPeFEFiCjquA8ImS59Pp2RtQPmrfhnE4VTMmDms3nMbMc3O/W91rsnQ7EY
nYdLl/aF7/p2Z17cvkGbmGqmX6uzHloH1PXPsu60oCGvJNNsEcrRBdAzqm1D+QHDcgOuoz7X+iL3
M5ELCBlpZnFl7rB7NPt+zJWt3VF3nDvPiPcuMTk7zkm3HpP+FVszP+A1mcvAWKhSzt9Mhom+C6yO
hlGlYQ7UMUqCySDCFOO8m8gEIfusIb4iWCa5JRXNCk1T/Wtfh6dCoUF4An9byPk15cYY3WM9ZtuE
w1L3yFOno8tp5+U0qmR+W+prbbV12ChDw9WIJjXh9c87IqKS9UqURNQquKh7BXUX6RF5RK/v54o4
IGJGolPUjPomDxPBPqeP99M0lzvV7p6NDCxD15sF3dwFrgZCUVAIPjcG6JDDHNBxSHNG2f46GDKQ
+fjSdZ5x6AhogTEFJMr4ebNCPWfxt6c/WU4RIEvakl2FDxsbT2Nul3W1QsrMnrXM+dcN+lPtcohT
AH3LOwy7w0QzrjEdKOKE4sMEOiyFFaqQ3FqLydrM3mMbmHp2gUxICCIbpxhRVLDb2JxVFIni3aw1
N2GCMVhjqs1Kq6dn+zEkMaWUYGiaAawwM7EizYt3prjLQIjz4OJiBfSr+TQyJdSsiGaFBsX8Sa2R
zZa1vVZ6shMwdtUtIs8YK4DbFTXhQiUfxevURFddgdsfSaKc62AsOPwm8KFRQA5byqUS6t7LbAiQ
c58XfBNeNMNyFPkGZUwNVAen4lQEPGJBOqY5vVXcrF7BQoi4KZoL86DZ7m5Mk01Ve5Ha6VxmGlZr
IiKKNuIZDBIACkTQUZwP+5XxO5kEOOMJDUIIt7ZZhRJ0nukT+xByi4X84KFeTqHSaE+Fx1xNRaGK
8qAc/Vjl05dTxlzDjoGe5WmVe8ThT2KcjqbVbetyONJsFbTL3+yRMJK+VRmST96IdNtQw/E8pjdX
Xbk+87CnZBRN577I5GGEMraHfyk1HT333wgrVA5wLlzHOu7zTr5PRQjnU007MjrsfNO7B4QQ04to
t225Vd1HnOqNtsnk2e22JcevfLK9Fymi1aFI+ds0TzXAjeNDNyNW9A3Ylil70hkTcNabu0Ec+TfL
EvtV+iuKjyr/Efxb84oC+E3LjgAhOrkrZnCPd9CLzyEm04SMClmjOLWjRXkS67s3XqrmuDJ/ueOh
l2LbiovZB3V6lLQYJw7UUgdbPiAXjaEulJeJeJ5GfhXpjKwd6Mq+eOZx3fqWOT1Mv0r1l+u3vP01
qydLeTDyq5ZfxbAlTsARh8R40BrK6o8YWJdaebZthPNjgWKmLCiP7yvhD5zXQdHkVGc4+onRvJTW
7l4zZYlNXaiR2lvc6yj0kNVT3owtkXkvTukWJTUgWpz42QGQ4BWSo8ii1XU2UouHYJwddnGTo7Ms
UU2RW+IYG/QvlfZk1efSuojOi5o3NXX/aXKgh1zvbl4ft4+VkcF1IiEzyRoa53eXeQG93kuRrrul
HgBrXEIzND8f6YtFVz/bJe3HoKghT/6iv/U8fIbJSVq2gcOYLWewFPfWe2/GckrmjsZzLglr+YMg
eTGA08IMtMpoCVdzyh0RrcZGTOrTqL1VHfR/hiQrqHIKj+N8PFTGLushWHMICHhri9c91HL7WVm0
vT0vkSy0cFw/UDpuuo5xGxFhifJOkVvmxUKrNtaaoGBsoRutbZ7bRwrWQQo9IqtAdAjtYK1t0tsy
lMw+XSiSJhQxkdl8JjX4VKIUBxawx0xdCOPypxjSlwHWTAGY7TFIea1143FK4lAIvktwV3lrDPG9
8FLNY7zHurMtEpeBjQQZyOUFW6aTFfSLzITEEPGvEBuChJmx1l/qL8Xkk/L+TfXrmjIQ+LqrbwaA
5bm7KhgHhHYcpt92eFLc29q+a+nN6q6jcumnl7b/9IpTNf2T8qyPT018K4qXtnjU81+xPK/2yVrM
IO+vjvOszo3f80vkfN2KP7QzbfQfM3AJmW7KL9kd6Dve0D4EaYbNISE0blCCBvPBoNzugyiOjYU+
a5LvFniT9SErjoKmglR+SPXdNW9t/8+az03Ox5W2/C2sGLYRwEsyy/wm9hXRyQq7Oq37XO++m/W9
Vq4dVSj2X1y+i+zDbcW/RN8Z/QklpUL5kGWswTz9kcbnJ5BeqKlrIc5zaV57J2odsz5nRC5GA1lh
6129OcD4weaTO7ZfG1I3F3C/CBvXls/G6tWfcTIOpfTycDFLO3KW9EPg5CJ3yqdrIiyg0LLS8W3t
QyMCLBTDRPLJEs0qapZ2a+YxpxzabLtfg8lph526uuwX9ry3lq1TvYoSbKt8NpNzEn9nA+o92pKJ
uhyrG0ScfY+hImYs7IBQg3r5UONTvu6V6mei9ShzI0rZwnyRoWjtXW4mD4vQA2ucghKMXfbH+4vG
ou7HjK5NowLS/fUJ1hxVRMqSRgZgocvRJv9q8JyOqH5rV4qdCs1htsV21qYrAk7Y/eZchipahLF8
mBKq2+N/3b1mGwGriZh1MDsylPLI6tbQ5LMYZ9Mv3fd6JXNBee3Wo6pUr1SDP9td65ceDKEiXwv1
y+EhtUzH97VVP6ilhTFknfGXihfaGXTwSKhE0TzQpK2Ot8I61fkb0S6+LCnZbP5SMkgYFRomf+Vs
knXQdarc9uujNXc9h7dQHpJWh49vmZRjTuZ767go83PSgbh2FCKrQ/wG6Xbs+YqDAvCneATfaDLo
G+0ymDvqt9HmKIvY67n+pWrLiYqhjySPOiUqtJdZPMf5tm/VoM8vY/7Qlher2iGFJYeBOelVNR7Q
tTXouLydR0cloXBJejOysyvYfvA/JfXNan5t820ZD0bQ8rDWKvCO473ETEOsobFxtds8yvqwL584
UPq0Z59nsoHHOAyC/YPDso6mhNbu4dJMPBXP0/jpVS9a9pUlQcFaWj/XcJPvfXNRlX+2+pHbJ1cw
W/044iN3PkXyoiKKmpUqsDnbaGdAqqCOz0X+1GtH1Xq2uMm5HhGQlLEXzvmrar7I+W2yrrX+odno
Hlil0n9J/dAql5ngWOH7GZvulDNXLsdJc7/SLI20Jg/m78U+OwPT3PyVjU+iOU3Kfi0s33fRWik1
NcTuVYdatB5q41YYf3Hx3oyPtvPgKtGobys+x4lbxfxVtaNrbAq+Hrv9tPM/9DvntnwyWBeS5LCM
DyVhl+ZaMZp9Thra6+yfUHb2zLez+PO0Bio3aKu92c2l2qjeb2+lEfaOYtl1/ATlV2Je9OpEGpvu
vtIkXQ+ZXxIjYSfQ4+45zl6X5CLuj2dzysyzA6/hoKFMy1eMY7yvT3b21gN2SO/F5INDUJXGcqvl
axAlvRuscQJ5kSCCvTnzBWaB6patm+yaONDq/YpKm/gXQiU+5X27Aede9h6oLXmifqd/V+t7ar0t
VUI+z0TlZNcfRLJjUXOYJlcsU6b2mzczErA0uPu3VPltm9yMsxoU04oN69PLEROZ7wLAMllQx1RX
iwulID1ONOwUGOwGYG8YkQY8zJ/sJSjh5EzeW9e4gSk+CH1Cgm2ewcIG45yO/v3c/W47TppKRWYh
l/qmpDePtE/f9MRHIchAK500D5qxOnleYm0zga9KxvaTTe4uB5ZE+22nGcwnUjzCGm3+xt5u0eT+
9eipemsO0lT6IymgTU2JDzqHBK8SV/0pHlnk4XjYaOo28S2QbhQaDo/tdFnLz4QltTYMLmxGgJPs
T6X+ZKzXnCR+eTCz0/S4Ipu1G+2t9MYpdDOl8pePidZXX5+6X1VJHvSqVzdrTZ52XcoNcLtylDrG
INRSoe3tkzvZlk0g5bo6b0o0ORtD0XmiKXgM1GQtdkN8bVztD/0DcavLk6YhQaka8xRTIL4mtuFr
djKFZi/9yZTGKS0/MkaJZFm0sFiHeCtXRAPS+NYJAoozHeYTARim24lzxutQVRJN6ubeHojCCHPd
u9m9+00vY9j3w7sJZ6oO9xHMkts658GrtfnNW5RgaUhjm3Gd+AKGj9hRHQ8W2sLu3SzjTVLIUz2Y
SBv1QQ8yKpKR16xyN/cw8cro8N6vTM8rwtOtrStJYFMGuGix+rTY8iGxp/okKgE+vzzVFvAC8LLi
cDRqlQZfPVxa3TsMkqerT01ocau+mPFk75xamBvbFR/ZqJIxmwxi5w2XYWLfGUEgAz1Xrq2jBNpC
4qalNW6EhCpI54Tro5ytqMU66o9yfsJURXa3+uEJSf+bIiRUN29e1xk3oefuvhxZME2jh3LKEUen
TUABesuJkidbAw41TY3D2iPKHPUFaF/JUxSpCIIjk73sCJVPvr33VU5Os5NNmUWmQlCgiexkjks3
dPqeoLia8MiYyEdTtCX2QExzpZMdkHEMm0aTxtYcZjtIUjODtFf/pfCowVji7+yyBYtJ3N7m+LFb
8lsDpNWr/cUBesQHhhZ9IshXgiqC11WUewPO1KSVWRAyUOgtGc9ksPm5xz9ihtw48/i1UjM61iAL
Y5JiifQ00snMSgQkm4BVpSFNy2yu9xwdZWYTsb3DakvuhjK78RQwkzlT47fFQs5q1W3X0X3Hzwiv
aup98Zwg/giGyXhIrCgzu+dKpO92+lMMQtmnGcpIpXzJ3ZqD0D4kzaZkBiY4gUlIB7XSVYWNlMgr
1G3qK8mc/KdWd3pQ00dvrtStWOoN9Fx/9NwZFCn5koii/Mxc9NCxl8uYGts5tp7njN9ijmxzPple
+pZf5NjMl3R+zVzSAO2F7vOia7gUGrLFa140gMz0waunKtCc+W3Q0d26knyXVcSbKeeYKRHgBD22
T1ysKhIOHsiarMG1+u0Lzopp4KnPXCBBL679kjzIXuF/loEtJIqpBThzH2AYXtpqIF1d8Ot22boZ
TD3eWVUKJKndKsjICFOhu006vBhKiRNiUiT1rPV4lxISGWq2j2vGeK/CoHhzxprQgRq7EvdQ1Zv7
TCE0Y+m2i6flwIPqezJr6HBsb5PlRR7lOmCtKwdlq8XaGfvQvzjHcop9hJ45UpblpP3Sc4g+qkxK
hNQKLXQxXPO6JEcujfM9aFQMkpe7AX8FEd70GWAmN2JeF7z4RvItrIQ3JXXeVoZiQ87jTkWqBbI0
FGjfDEyImfpdq+NWK3N751Y1swvjj0Sz3ahDvollvqHScd73BGACk7ibytRX7rp+2PaItOuMBVCd
uNVh+esEGZeB5mAcftVxjsNmxs/drWz1A2o6yBI+z7XB+FpzDJfWccrRv9Xaubc7epFdBbewqh4I
8MP0UKdaUC4usuR7arfVfpbpcnDxHIeZNe/GoV4RmtcPowG4q89oNhLzzi3xNIkEQVXqoQqo7JNi
D/IoxCeGZPCysV2DNndYIEY37Bz1WTHzh0KBM9YnmZKXjNgTHxmoaxdV8/jPkE616ccq0mwD8NvR
Rh7HERFc1p8Vk+ccGeQy2igaquJUVJ137LNmN4tpq84QwQbi96OBNWWec3p+jGHnYdHh25ZXz5ZK
1ALOPdTro2nQ7zdO1dnGg4I5OAk8NGab3vD+CmShMtP+8Rr66zIj802EcmwSxDWDt5UmhivUwbfE
1fnNyiIqiuStAoO0U3UJ1FXnswc7tMb8x02wzGN95ENyTL+w8IJPPL+xEAs3mSgRgrbbKVtCxe1/
SDDLt+Y6Yq+wseqvFjmmoJxeVcHIt1CHxDoi7v502kzbciN5QLgVhKadfBoEY3LtGnAlkjRnZKi9
Zt3Uhf5rAAk1MlcrRwvtxc8GUvCpS0L6Og1/6vk59Nl7zWw8DTrLfcMuWtpKE8VJBaDOS8ez9+oN
SxWKqiWKMe6WqLEddG5ejuHerRDequVN69NPVZS/azz1u757dqvqsZvKIYBPLoOiN/ZtWr90pVOz
WXSsEWlpwXAiVZi1v2p56tXKxg+IAMMhn5NqvQWrYDfQp6OV3UMl+Xs8gJ9eNKRxKx5a8KF+gj7v
fWdk7XQ+aRt2AV5gsFQ5vSgEn6MxMvyb8BQTA4629WaLWLi8vSxzyX44br00EaGLBoIHzvaFwsFb
ZQLUPoF14nuLeiV/ikc28J4PLFg6hb4sF2vE2MV8PqxBqyM1anenInvlvt8NvW6cchWSq+ZYcNKO
q6Dqd8qw1Cxm8tA0JuRurzfB0Dufy0SKS4lMPmjNH5mLHn42nQPR71G/fsXLLA7umtyMewauhegw
q8SOWQyBzFq9NQWK4WpGyEH7iq/a88cE3YRNsvxJBhBskVVTWE1fA3EGXFQMGCpELAGVvZ/0+9yN
GR1lh5gSubvfk4uyUy3zZjhzsRdO/oQyBYWrHEY0It0G9RZjpJn/1Fk1bHmaQxV3UnSXn0P5rdVG
ZMrEGMoE5JUeZtccIRK5n+iFXNTRpROiXxuCrhHw2T24c1oVX6C/e4u4MeJPs6MiK4wdNr4Hg3ix
BgERtNwr+0X/PE9CRZyFWcRUSNBX6/jqAdwhfl1DNJcJrntm8am4Msm5J09EhkvC6bpoB5bTW5zX
AFYWdwrHyHiwGyeJcAmo8q8w6yyoVPXZ9lCJ4N67oYIMHZnkV6P09kSUXrKuQwPmtO89xeQgVu7e
7BrufhQK5jT6g8xIIpjmEE36VnMaA/vgnEeLm50qdzI2fD4nLVGAbe9Djemyg8TAcH7qArVNbfkv
k8uX59V7lEG4NZ32zyMzdq3TbdYrDh8HJVy5IT4c4Hxooo7cddoEWC1lfe2m+AuZ+KmsjH6LORKr
zrK+ZTPdl42W3VJVQ0BSYn0oMbg4ih6ljhVv9BjAITPTV6dpv2ajWcJy7b6nOntj/yu2pZfOYW0o
RAYQUj/ddHs9mk35Pi7tw3yn6maiTBfD+kVKiIW12XaOhsBTnZRtYbP1xPQh+JSLvLm7ntJc3ovu
Ua3wZOjlW7FoJLYh0+Kx0g6artOB2GubTgzD1inhxtl2Z7OEOZW9tnOxrIRzNmynBZl/bVk/C2AO
XPy8I4kZDs7KKKXlzu2X+LtFNbFdO++jqSzgbK8s3ogbiPs534wZYPi85O+eZBjIDJuep9glvtRG
GuV6aChzXD4KfzYaX16f4TWp208t+55NzttUwP+t7cEoyDOjdQHFfub4qzcrj3YODyX71wGvtz/V
ZbVxCnuLkZt31RVZWLIoDwmsiyrWi4maj7MUDVSKG6TX3oaOAJV+W6Z3pYXO3mx371OmV9EIJigw
PW94jXM73TsEjHNEsAZVehzk2L6TBjFUZtl8BlNeRu1AuYIqNmM71rtUH7a2Tepjq3dBS3hMIDS/
yXLnOGrpxmqEvre+9MVRMSpwlk5z9rU4aBNaZUZsqWdI9VHaxxYra5Ohjym8KiLUEQ9luoV0s/DA
zxCbVYSjQIdl+Y+6M2lu3Eyz9V+pqPWFA/PQEbVoEuAskqKkVKY2CKWkxDzP+PX3gex2KmlJrPK9
m+5FL8o2P2H6hvc95zmIwfsAaYwQblolPwCgvzEt398lFBWK2A+2oVQiVhJiqMyQR8TOh2hdpE6e
uy/BGAyOiCHM0spwMeYczsUujG0XVdasFVOTqWmQ55YbH8acRV+3UPF5GScRAOChLLIzrcBcjCny
5BRSbyRcZYLfbqWYPrhrIsQNkEvi9BhZn9j24TqkYJluZC9+krs4nRGJAC53cNduSivOGMXHPvHn
eitRh/K8b6JSS7bJX2vXeuCtYq3njDESDdCJFrseDhoq1GMII0qKWsEymO9dWoVqEZxK0V+17Bg4
s9Ovyhr9kUyKL1h9tkp3q5RyuDM1Wo+liv8VTDE2+YWZAtCG1q47OMg2laXCHWzChKnCJOxC9ScR
d3IvTs0t1H8kcrjKhjkaS4YilDueJldZxilgsA7nSN2s3ZHstkxQowVeLCYn1bvJAimbuyxyQdxa
h5Lu7lCI+UKNK/ZgXWaQ0+C6W/SzP0Z6Sa9ecqJNDj1UgUOs5iBpcaI4KHg7G2aHhyimDrelt4J/
shRETb6ur4B9S3sj+BGPWrbvjNrWWvlWyBRtG/bNNAU2aIThJ+MvWudTRggQmOSqVPLbIjBI6+3k
Yll7GYfrqNZum1IGsrfhMd9roMXXnokdQobtA1EZZZmfXb3+u69/qYvGcSv7WBvQe2h+wJeBh2Hm
NVG2lnqLiilrgI2LZi41PfJqHxFx3V3JFSbRou+7dWt5J593b2f2zTKpDGFNHhHqQLAFao/ORGoG
cWv5mzhtatoUvMkTocFA7TwvRj/c5J7JhORX61Ianj1OEhuh4+SkGqlTpnglhFSFADQhHHqfxcSS
vXt9apQHFIcdq6G+lUTUb7EpsikfjGqXeIXdUL7pWYnxoqZXmXfLf6UufTxQ7HHC8aZM0quvEb71
feuTFpDVdIpq+PqTS4TL9tqHlmYvXtHwGqrOKWmCfokIE42CoXPqA4lEqd1Vd9hd0rmIIIGUDNPO
cIHZIW0wO/Kbo1RLd5au3hlhEi+Ffqv0vX41uH7u9F0I71kqx7msVumib5PCRtIrz/P2KyEH6RHD
lbaouvCpN81dUyj+TRyNDwLnry1m6bWY0PjLMHsnYaRdB8mYAFJHj1bWwTI36nxDSgna4kDcE1Fu
bTKVfronemuLqua6SCm+eoW61opc3buAdhuhkdneQTHiTOKkIjbqVxRGqiLa5l+/SmPTtmrSj6xy
9L6K9IUkJbTDmjkol6VdlnLZekliSGJ2CyEbkkXaSIXtqVa4lPHbEF5CuEKbWctUnABW6LYzVHsN
hl8sBamw8AmRwt3a2YOL6IKbZx2HpHzsUQB0VnKrlSLPgw1PrVbjuhw1vtSqtlmPlL1U16spSGYj
aMFkYYprdES0p0GHsgEiJiEi1XSeoDdHAOmGC9RAlV2aMfkteextNWRxs6xWXsYComeSdtlamzAg
g5ae2lpW10XfoE8XFJq6Vp9/A8AE1zxGWVgwfVZtk+FhxRfI58vRT3NSS0+cerqhzfTPBi1XFmnQ
PrxiHqwJWSKE3qYaWWFC1fVOTQlVS+sgIikhzmdwLbYB+34dipRERXTyGrNvJlWUMiXt6fWHe6Ih
OJRn/TKT8t6poVogQbWGJXk0ql138VOks5UcQpbIJMcTkoxdiWKELyJQ3cRWlH4Vw2KZ+YMPuJ/O
SsF5vBFGfZeBnW+DCAgoVaM1Jixjlutt72i5tMm0LLxSJ2IK6lNsM0PEVKIl5trrXYdax6kN2TcX
BCiRNXXS5AxNHcdNz61jpyrK/pga5o6lHBugWp6sDAHwK9XEdWkmoV5flSXzsVknC+KRUsetat7v
Q9aXIHz7rJhLckiYTZHvRNbhuaYU7TYhz4AinAVwxNNWEpZF8oKEpdCQtlAG5GS4ercY9QAtWRyd
dJqcUy9UnPwDBBuWrbRXqY9mnkxnoEGDG0TqnrKyI8W6cc17vPGmKt7Q4rroQ42/qQifx8iQ7GR6
u0arokJP4RllRNKsjdiCzNUdk1AM9p7kUSSLUSzkKt2F6V8vehWvpC87zwIv3bZpsuWQjZyce+uk
dRR0jOBLFuq8IGQv0cIoWGPj5mgASt2pKMq8FLW80OFK6rxO28RdsQ1CHGL4VMCBWrwhbiUghwh9
kWNRf4BA5XHKTFS0mcOtMlTfsyjlBOh+AzT9ByPj/zed6d+jMC5fsv1j8lL9LwAwgqH5GOH032lN
vNfjPx7T53/MHsvvzfMvNCf+2xdMw//6p6BLv5GCC359omEqGo3Kf/4BYxR0aE6gPiFqa1hWLFOF
4JhmZe3/65+S8ZshU1oFkyKqhEaLgBr/B+ek/wYkRwbGqIuyYSr/EYyRn3mDqqFkDy+KIDo8Yqas
q5Y+/fOnxxM11Io/4v/0CipcEMidLXcPObtRxbyxyrs3N+YdNNI5Pft1EDIFZVUyKOmI6hmSpnOz
XB0NBhGM7xYi2lFpD4RVMOtFyx5rFodxNIecA8WCXR4Fx/FLFLERTwRHDKjDSSjoEHgFGR2Rxo5a
3TYGiBcWpYXkexoRmUf3zCjvfOW2zPsLhJgz4vD5H69N3Kc3d0iQSQeQM/54k7pzOOZYxgvquMI8
JfEqNMtLHKl3Hsibe6WdUVPhq0zpKCpdHhVVZkqloVCcqtZnnz+TM0zQ7w9ekfWJBiaDppbOcFUF
OVdjYmmdbUkz6wmJWrGR7pslmvJnlhZr3m+StTRPHaguCKsu0aLfH14RyRY1xIkOe/beSU2bpd5A
Go6wIhF9Lu3ihXBCAmmDZZjjZ7zVFwSmtEvPbi5d+XsPFNayzMtO6LAFDe2XB5oHIkD1nCuvnHrn
kzZJTKxJuCkARkf6oXxpr4pju+xW0gVMsam8O7Il6aKqGnBxzbNni3JLb2nj8bGJJQcQzIfGyYLa
o3Z3OZlIOSFbKc1Tuafkdchjdx7kIbbSZBYUPTq4ctmjApFIt1a/4PvBpGVx0EFmL32XlH04CYtp
43QiG5U0tZVYXIda5iTyK/SDLZi3S9rsXkRjY0w6J0xaLg7JAk2ZX6cwVXqHkBmbtCEPgjfu0lg+
KtG1wcofW6aTCy3SxWaX5ZmjtDKduX2WDsua5Tgw/FWnDU4iGfMql05JMm6aVt8zyzgAVZaah4mp
Sze5JSxosXzR9ZFwMJVCoKw03zlfIbUJbA38Tr/ptZ7Uvnie4bjIeS0t6bligWwpZYvjTsQSbVYB
NVcsL5WyCTHSD2NgV7mHSwXX+NRir+u12UULbbAWFTkIgamuDKQmJf0s9pBoSXgCpZmvsVTNNIvT
EIee3Cr2khxj0qCQjqwqb2vCufK5bD6aAhus6raV8S886vGNwMfIIYr2x4lELspdNCU0lFrJOoyr
hS6/SNL3QdKcXA2dXintVqLmlYMS6XEMS9JS8qEi3BL6Ax+J/YwwbEJO467pLwqdejg13FoL58TX
LAMa5WOOAlDYZoJhd9ZVjwogROOH4CJG8NXA86HQ6MScOyHOzVv50XPJL0XrNwTNVYOnSJPUJeaL
PqmWDVI6S3oJkYXrFaBUSV+SXTiX5cIh3Wpee9/z4G4q5Vi1NtPII4KE4QRieaNGZCoMDzHlg0Tc
qjAp+XyJ58TIya6rJBY0zb+BDWSH1jt5gnKBArWSokbWPDvRrw0qNUN/QDsLMUdGlrnKfBgm5JfV
6JTg8gw8LlFGKVIgLRA4FH7R/ZuhbwC6Paf8cwnZVyM9JCa7HxEjs1wRpIZyNHtq0+sY2jeGo5bO
G80TLI0izRYX+MfNSMc8VEW7SZNZ0Rl2278YQQPDKvuK3s5uy4OBwJR+Jn0hjCMjzjXDt03OwXKH
zZKQM5eEOxW1PSA/nwdjYl0xS1CEFI5xtKLUS2kmk2FFgz83ekdqv4FZcLWXAdmVnn8jD2o+tZ3Y
Kx/FigIvFhYLPIrU/JDZrqnC2sJs3LHljxG/JwMS+c5cSGG+7/N7JVHnKLyRSOVLwaTZgurPlK54
z7QWBQjxVw0m0xApJFaHucI5tTew1yYmrVhOQRxldWuSQWHpyjM8NBUNt7Z0NzUBaLEIhCCaMF9E
2YvxpmzNkzXCKkAi53tHdDO5hPelIxyVxM2gAMaEpAi/bm5p1P3yte7r2LX8LS7svVTepAbAQjLV
PCCORsCNFhasO/BCsTu391UQLofgpk4eXpEd+nwc3W+ZOYCgO6aIBDq9AcPUcjijkDv5+0AkBJmC
mSmbt4B+QihKch5BHnUX5ZRWbuDeq0PHEA9dsGV3IBuY4g3cvRxMdCxaXoF+EMlwTjdaOJCmuU5G
PkDtSXe/xvF9jLFakTYw3+Yu8ArZZMlRdoJFv5mKtC62dwnMWYuXN0OC1aYevQo6NtpiAB3Q1tce
8ANJFre+Kz1BPnJUV98nJrNESTsmH4tD5T3X7kITJAqilG77pdl2a9lSDyIeiZoPVhQ66h9YfM2v
lTSBQXiA/k5NbtRk3atM7RkaY4S6wqGsXIeO/Lyiaz+6S4x98wJeMUG6MwJF92qzJ5pzZtLbsPJ0
2ZCu3qr9khRaqrn1IQQPKUfDJogqkMZTldWfx95eLR5G91oVObes60mK/60b0e+145IT5sbHOxaG
NKCDVRQREe+X3YxKwSKOxM0AdlkttJkl4pgi1VJt0nlAgcbKspU63hPCOmk/8RpMfiWgTYK8zMzx
KJaVE3J/8x6TS5CuRv1bj0C74yGGuNOL/LaSlHno3RvIo5MUab3mU3jLEcpL8wKciJF119aIESUz
ve9hRl4PZaQOQ6ucb0U6XBLdoAyWkKRmyw6/7jwz4GuHzyVKmLSnYY5MnxbPlA1DNVJXmT8ax/Ao
t5d0jdV+XGg99V9j61fDehiHOYVVTM/+VUmqsq+DHl41fF0DOR00nNaFKbE406TulS2lpVOt5HO4
W4q6kGX8cvGDhhtItL4T8zzT+pNV00AIVeBfOLgkBP/64HjWSxDQlaMbIianWBwWqZIvyCLddcoX
qle4i7oVZ/2VJ5MMh62i1Tw0NcQTqc0m1KGwIMZSkZcb3Yk6x6mofFo4ve0hmDfoT7rplUqysIy0
M9S+ycyiVbWs6IohrUotpC6C5Ts+lRJEuWstw7FtCsehYKJT5KWfDzuzRSeGRLWriwMRWQT/UuJS
LaTFhPV2br3qTSpAHi8yFARVXXs/zAZP5APOObs33UWu6+u+L+ekgK40BNad4QOdaQ9uVT3i0p+n
KGpJypvTEZsVypUawedk4bNQ60nyJk2/i2VoRxIpg3SaMzOmCEg60xYgDI2yb5JBf7kLF5khnCJM
jwUyMwghYz5sEpPIaxKfUxShOrGAU8ZrTHBjQyiyllHbI3VWOIWox0T5uhlus/5JBhpfDuJKBNrT
Bi2PXFmJ0W01HLT0e2gM/B0tnU4KjOOhlw8htDzoUPMw3ecSTZbgG0ZV9DLMbBqu4ZsOF4TrPxX5
cBTrZd6LV5qU3CYQqz1oIFT+F9Zwx5+4ippwq2fx90KpDnn+pLXNc0OOXDQKji6JmwylF+TAFOxW
7ccnlam1LMR1nQR72ODfPYtWj0U7AN4ndr9sqUAfU6xhLnWN3Y3uoheHY6J8q7OThqWu20Z0b8Qk
3REXtZeQq4ca+qjceG1gsRQgZTdmWhGeVBrUgYf8oNc3kzlGZ98py0f6TCjzHgStpdSLMFKhdwDG
Qh4mAwErPWT5lHZck0h2iIPaH2BMstscC4v+JilJ/KVN39q1+tSQoVnmhV2yV+tQe/esPboynEJd
nrlRx2YArw1dL9koDrCzr3SGC5M9NT0XiavMbjGSiw3GfpuojnXpe2zoENgbCFV4ZlDqlyOlvCF4
GROA9Z4ItAS9PktkrO8AEttC2C5CXPWFWDgNHz5K51nV3CTKRqdbEbuHUEQUmN4PyuhIAzZrA/yI
Ot6lmrZwxeRaQWtI+OQu83CYdi34C9dGZLIWY41ewkvEKtnID27hPpb0/gJVclwZKGbPCTL/CkQH
OgFYND6u1Ae7QD+0KZYZxGSX+dNyn5XkaGRHpi+xddd5vWjDihT1nVbWi9K/GxGMp+nT2JTstpmK
SXhEBCUZ3weaolVEMK986cx0Frj1egjWRNMg+UsVCZ46OzMlWhM0qJ3wFc6Qx81RjL6gXiDCjZbY
JlhcCmWSLo035XG9OXQ3BH6mNK6n8YK9OmcRctzn3LGWihPZ3iK5//w0/Cuw9/fDMHl1BuUZUSET
5+xgpsRxMPak2NvhGsvA1lx3C3Whbo0LJ0Bp+p2fbN4/xlEsUuAUlbSaqajz9rIkpRrLMBZQhA0t
iuAtSnhwO1jKv7l5dAx6kEdwBMEMTMvIpWDF906fAML/HPyMStwJWMIygXvabWhE+s8Cc5hdzbK7
dgbAa9mjEbQ7da5vL5+5p8f12XWfvT7YkhD+IIZgujDR1WD5dw0Yhju3prmhY8zTLgUrnUF9X1/Y
txd79gKNoqYMucHFAjR0OofLmoe2tUdQSuqgaNPEdtK5eaFUND2+zy7zrM5lRHJmaAmXWRfX47hT
Oa/lp8/fVEl+bwyVup+hyPDfzzNHO1PxqF7AYsE3YgcrllFzVm4x0JP9Ro+vuPBlvHtJKkovYk5J
3VLPvwyhbHSp9nqko42DzZPZrl6Df7twVe9+gG+Gma76zfcOsnwslBSZxZDGR1nPj9YgEmpNmnD0
WMMuk/RryYq3dcSkjmV5wmpOqzFyBCcvg3nIEd8jIdkTwQPo/4+3YJqr3vxtVm3pYu0Hva16V2Lx
mNAaMS59nJduM4XgX8Yw5a5TA65fwhbYfmm8bS/8vTeHqhd5T6YinoPBBa+yBqgM8Ig3yR7358o9
ckhY+KuSjNNLIX7vX9Cfg0lnVVPUJhUhoAzWI3PTUJbpmbGo8wtz2uu685cvbipb/35NrxPum2cT
I+WtdZWvgSLHorXTY/isz6kcoVKeoU6wQ1tft+viWjiZdu2IHK8X5R4BLltwG0fohVssX7rqs9c4
1/rBFyuuWr/y9sleXUqLTp+JVxJmB1B7z8M+2dDZ+jp8hZPhl/MhmVtfaJKfKFCIq0urqDy9NZ/d
nbM3F3WcaFLe623yuR2CMglGOHKTbsfd4Eh2uU6cbDkl3VIPsvDPTzBOqNEHCguzC9/3e+v5a3vh
j+d09n6HTWa5ofQ6a9GE/obyPpkTGj/3T9ojZDNbe/47A9LUUCwqzIRknk3FpV9D4S0hHLxe+rHB
q+fb7UzaWBuKDJdXOHV6tH+51z8HPG8TNMD2m8zgCgNfWrjUXGRU58Ug30VZuK1b34nZGbsG3i02
r8FAOVJ50egxSkq9NqB6mVm9q8tmDwPFyfB5JmFlv7qpVG+Zj66dQhSvK+0ID42f6WeRRhuUc7CE
NErsdjG/0rw0pkcjBOmM5xvYBcbrtFOXWs6v65D1Jph96y0v3Olp7f7LhRsKwXWkNUm0sX6dugwj
Rx6dJz3l9NhC6uXAErsDcEbB6gpHJ/WAeb5Uvhi9XS5N5/PBL4xtnc0yek6JQHJ5yrVewystnXqS
AkYTVWQTVvmF5V169/M2aONR0J0iPs6+p6JPND9TOWNLNwZSWH+erimQOv2s0+YIknDPy4vYCQ7K
t88v8/1F/83AZ59PXyZ6FNXpdI+TfcLRY9uvMEo7MUiphcAe58J4704cpkFb0qLzKGrTfX8zrbat
nAmmzsTRbHzZrtf0SJbVolu4K/dgbLDpr8ILr9G7G4A3I57t13pa3L8vTuqyXFfL33fgl4d5/06+
GefsbfWiIRb6KbarXZib9sBERGZvY0vz9poYgUtXJb27Df05nH72giqpmyG358G1C3pNOKRJS46c
dtUsOMrMpTvRlmf58tI+9P1zxpthz3ZtsgzQWR54fmJOMaXTsN0i1AaCFuEWFdjk15PGWvcWTTsC
J/UvvT/vToZvxp/++Zv3Ryitqi9AOPK+TunbESrR2ZO0FJbJIrhR1p+/re9vAt6MdvZZWmMa1WE0
Xe217qS7fK3YiH+30mw6qJY7b5UuPAdsIEIYac6Xeu/OdJY7kcLEv7MSvDcfvvlrzr7VSiV9TZT5
a5JkO9K/89ovn1/vu9MQKzfpSzTuNfm8Z0+ki5lhg5vurrSIVso2uoq3xKpLcyagbbf9IR0vjDi9
pudz/NsRz46ODZEZYhQxYqk+FSXkS6opZiQAay3tRuB2it+Jn5hp4YVLld/7ft4OfDYRGZhTazoZ
VDVH+J3ucO0NVAL6lMb/LtKMDVxwQgbbFdAKeMf5QjPARyrToZpKi0QohatvKQc7qBywQdIY0j3b
8lS7Ui0wy2uxI90wmCgh8YWd6esG9y+3TFJhZTNvy+J5SaFpY9/MoV2z26aMvoEdyk47nwu2e2EN
fFddYUxxPyIYHc5o06r15mMb3CrS/aLhHj3iO2NReu6WCb10d42Zwa52iFOX0dHcVYvGfl2N565T
rLJFusxuPPvS3CO/9+2bKFb4i4gqQ17w659Tkq2VAqGfDqgde4H6OJVvihfXHo7FFVyDg85X6M27
iG2fdAxugoN4uvC66u+8NohjTNnSKP8Z+nmjnUBNuczyGi9R5O39sVnhnTjWfYJtadR+4G1civQN
ZLgYUbESFKSFRXgXefpxjPwraFTzkh4N9RmDxIAAohMxKChr7yfbWTF012plUmbUbw3VdSJDtXU1
vxfylmpgX83izjtgEH4C0rER5fKGZsSCnuTGSDQaV8rMtPSrAh8dreBFiYCrck0gbZGyqT2FULAE
RneyJFUIiql7R32UFpuyLkNczBHPVEYiFsUGMM002cN9v8VfOPeVZiESO9C3U7USIXYhq9u0xf1H
iglMkWb8JrjGTg7EdYtnTTG8HxkhNHmpOJnLmbu+9YKHpm5BH6h8zCGBNDRmBBTulSDsipDOln9b
yPKyhTNu4EvOD7VHa5G4701UguBFVA+aud+aA+xYT1G2WtDh0mHons1CoKDtrJdpC90708lOdWdy
9BThR4yxZ+UGzA+vXHZ1dJXD6Bq1CW4g00HuVOUhTolylAM1XCeVe03kwV0GXUOpsG8MbsHHHuWb
MKA5QBgKKmhCvcY4uzaTENWxdjeM9E11qVFmgxU1YNaKk1gHRLPqeBPTUiGPqEYwLi/oY5PvhNVo
IMRIT5Ag6oRw+DLtkdjstk1YPUyanIggqry5k/T71tPmEpttOc2XY1quBVU9NCEdlZxQhDKJt55f
HMOQjNJqeKGSfTRK9QXF91OqCz/cvKKFHli3MUA77FaPF97/8+2bJSMnoz8gSlNw+V9qRGYv6lng
571t3ejLwck2xZUPdsxYJs9sN+bpPLy0Mz4vbDKiLgLSMBGqomM7j2X3PdOSXbmiywUtb+BYO+jW
ocBvJux0dCwUkKCCIdVwJaeKi0ujv3O9SOFkek9oapS/hMJH5EJ0rdziOLqpHlOKmIQIcsB8CuNZ
sR5uaYA19nhpTZzmsbcT/Osl/xzUONvacdBNhCrF5hSz46jA0MyFZp6c6FyjJJpefcP2bscv8qoh
zH124QlPW5rPBj/b4NUNgANzGry2mx/AluxxVd+3c4y0whIP4PbiCeTCLTbOdnSNbpRtO3KLazva
Q3TrbWMhzaZMoBkEKqPDrBEcaDV+fp3vj0pxh1OIJlmvgqo3SxucKoRU2PJJWovmlfEo1/d/ZwCL
qD6UYGzMzo4Dol9ryVgNPMSR/BWXOeBSFuCrkO4vj0rhCvg/mVjO6VG+uYYGggtII4YoKdiCwAwc
9+jueCFZlnsHft8cV93+ckXiLz2U1xeUJED0nUiQ+Tp+HdjqyjEZW5kSyCbaBytpFc2f9AOm6HnJ
NuTSuv/uo/o52nn9Y2hjElYKRguVl1bL4WNeCjY8X9S5HpZyit6G+pqKenYjBbYcYlkXgz20LVgX
z6a7OY+iyJbCrxUHjHaQF37oHQy0VlGx85BoggQ50dfHGYmnV8h+/wr/I130vyd6/t8WPY/m+M13
ZD/Wj/94Qe9cD5N0+1//XKHN/Md2+n83/83e7Pd/tH5GMDz9d7/rniVJ/W3ajBJTa1jMzBKv3x8h
tpLym6myWuj02kAGTLu3P1TPsvybplkIhEm+fRXBMs38oXrmH0maRNOM7qNu8LPSfxRi+8v8SfSS
SlFQUZSzeVPEPktyYCtusTIhhKF5Gl2YUX6tEf385bPloB2qJC1wdWylkPw2XTjpkYp4yl29udHH
3+eNtzGzZ4e/P39fPvuaW6PGkxhV4tZ7hFveArS2m4fmrvyuXYGGJsUt54KMuXh/qYo8/fDP+evn
gGcVGfKkQxloiLgtPLLtsDPp1rOK5E9LrkdhJwD0CNqXzy/u1znk51BnR4ZUgVTrjgwlePu6Ohpo
JD7/4V+njp8/PP3vb+Ze0lNGOZDB7dZNhXGSfax27bYS4av9+vMRXlNC37tNZ6evQDFboSv425Mv
/a4+EBpPURcwDl7zI3jrB8yIZM5Kz58PJ/96Iv95RdMtfHNFAixeUklyaYt8dxeNRKVjqeuMbKVF
7aFBCq/1/VzpvRVX/o2OD1ec7+SwOqUBmYSmug6r5CbEKJjXeIK94nvf5Rde0V83Rj//tLP5Ocs1
szVgZmwBYHwdMP7UvKiCMiK3ypeDZ14Y5qOXhSni7R2Q4lYiIZob7vsPKM7E9MKT/Oh3z6YGLxXK
Kq6YGlyEX6Du+urL58/so/tyNjN4fdbXusgfjN15QXjgXKmBE/roZ8WlH24vDPLBqz5Nt29vi1dn
spHFo7jVlBeTYIq6lmciKKYePYiPfKQxjE00CI7BedGCYydl8SYTtYUnNXe0NJ0hsoDrV05H3K8/
RSaO1bpJc1BM48Eo9Ek06zRNu0w8VFRqejWJM0wT3bHblaue0I1Wxr4pnnTF5D2bJK/hrjQ58rak
UJZf+uHeFALo3R2U8ruqeshrKDStvx/E9NCwNIc9bfNJFUBWTod6EYX3XGkUp5+IaBBGDKr6WQ1L
y912irCsuI8NeKxY2qrGgeBYWyi+ZWBbexJDwuApQdtdm4ZtGEin5O+jdR9ihiP67frz+/3BdP/q
b3jzHaZdSITlGIrbaLzT07vRBZF44X05K379+SGdWzPCsIWqG/Mh6RAY8H/OrNb/IVWyExovGrp0
PO0kmfBpN5DNVGQbsr/A4+94Yr0OiAkDTIf6AV61t6vzYoYlaZVG8rYxwq2ZKCe3lx88qbSHpnU+
vxkfLBWvVfC3NwN2fZOXvOFti0an3SRQjCeBU4paPSu/jiPgMPiNnw/2un99Z8Z9XSHfjMZn2hPy
W4tbxXSJxZUWPtpEIXxwgZSNlrAe4hcJbz+HwsNQdvsWtgyNm7VHWgCwcPIHkFLWQA8b8V7I0ofC
em7IlYRTbij6cnQn7vbwDTUEngNkpDKZgOHGUgAOqd/UDKQaNvIJ0eQm1ZyIQyh23RwoM4yUWy9S
7TTJljK+W7ihyBFuOukLrns7rExoahVJud1/dET6+ZKcLQSuYDZdk3DP5Qaq6Aj9L1p+foPPutk/
f/p8IpfisU8EiURKGUq5CeefLY2lPgvht8yywzyHCn2jFie2i174Vao2XQP1hDKwjI+9JJEgMJ8o
pE1FpDkOhXUYXGPnn2ejZCPmv9Rs+GC+fu30vHkN9CxUCkx3w5ZtK7j0+ioUnj6/AR9M2K/dlTe/
bAVh4+a4mrd6sjFh1aXGVaQGSFA3CnbTz8f4aP44WxTyzgsDq2O1qYVDEDyrLgTr9MIX8tFe8fxU
G+VJGyEQF7cEtSB/UFbhQT0qp4IzZ+iky2Ax3FeX1h2Wl3c+RvFsl5jHeRrmEkNFxE8TnolKOUZB
D8izGmdj9/dmW3F6Um+eiB6nxO1VjFL396rwIjQn5rLPH8TZOf3Pt1083yPqHcFuZGBuhS2xXwuM
HIuRjkqwxATkdAs82HOU5lvzwnH2TDDwc7yzDSORp6Yhtj3XQrxwoArL1K0dfSDMT/8i9f1VSbVI
iR7K7CuUfrA7GNKtKzf6AvsBYDZ2JoFOj0oid1vMibtbyoVMW1/bauRFxKbhQDvHWCSvMjTKnWtM
RoqNVx/NpDmoya2IeahKHgmeguKx02H/KYLhBHy/IimA+ozssQuLgjxNF++9GmczFLkhPY4Wg9iC
nXsFZW4T3jA4etya7bHwY6I1HNWbbqev6LzG5s4QVkW2qlwbBgssj+j75w/4rE/y84afTWd6PlRl
EGBcqm1zGR9x+y3GdbRNVsqq3/Zbz/GcahkukIeghpIX8q47oJ6Qill6La6AOyw+/zs+2KCJZ/vW
3IfBq0qgg5IKlzeGp5YyhpR/F6FLfj7CBzPiecupqMdRkN2IZRguTbJuvZvPf/eD+VA8m6sAO4Z8
5+xHokDmdbF97atKVIxs0k7JLpU23//jZets/6qqWa0FIUGisfcEkZra1YW78sFsiG/618kjD9F+
ywn7hZyGabT3VpMUVJgTCo2eeGpFTYriz+/U+7M63tJfh+oISYANKo9bvcoXaWrYcmTQZrr7/Ncn
W/g7XxQG1l9/HvVyiYGDe5TbIUwNQKSzwRFmxgIO49bd9DsyER6NGx/j1S5fRE6wQWW/OsKnXGsb
edE63jr+oj8Zm9Qh0MFRNsXOujY2BWbbeo5b78Id/+guTP/7m9nai0Q3E4kC5yQFYZUmjYonUev+
KL899f/lvWTH32eQt6WQ919HNmK//ryIF0Yth5KTDpw1I7rtxSPtJlp4EFe65wu3+oM7rfw6RjAo
SWNAp9gCbekECEv6H1CFD//6MyXK/0xHsnU2DwTQMIlNZh4gF2Bfr5sreHDzdhOfTFaZS8vyB2UJ
SAK/XoA/tgl4CEap7QIdBB7v/Wla0Bo7422nK+N8fqM+HOhscshrjnUFhEgWT/06PhYba9GvvGXA
m4UU7FDfXdLUfPDyn+vMeqsk9SHmigDvzkrrWOmHzy/hg9fVPJsfBDnPSZTnhz3vkHQbr7rKk9Pn
P/3BGiibZxMCAdlB13bcHX2pz7F4LP1DvABstHDX5VZahnsO2058xbF3QdYHPopu+3efjHk2W8hW
FQrh9ArI1/pSvKqWgHW2qt1voluBGSC96799fpUfvQPnZn4vGS3oilylvKx37a21SNCLWUjS672/
5bS0uNRseK1m/HVPQb3q19eaKbEqi4KR+gXYqCt9TlbHoty5SwSey9whBhCpQ3sa7/zNpfv40Xt3
NhVEBfv0smLIxLvulYeie/n8rn302p3NA3WUB65uMUviuJxosWJ+iInF+PzHz5pAf84y5woIse8K
lTAtkFLLzhl3+U11512pdrJTF+k1RQHhkt7lg9nYPPv+Y1Smbtyq45aqGeKy7uR+sbbFnblOV/2P
dA+OM3mSrsqr8Kq+8Lq9X22QjbOdgh90Q2rU3LisiOf+AMOOzNgGDF6JR7mfPF5kaPxfzs5rR3bd
WtdPJEBU1i2VKqeu6nQjdJrKicp6+vOrz95r95JbJXjCgA3bq4uSSA4OjvD9XaounGYz869OzINX
+W4QZhhO4Y8QNIDo8sIcSeMn+mUxTytl8gaKfgMEa7cqrcyEfrY0w79QvUHf0SqO1pwvxE3gq6DY
10jp09imU1HNVOC4IL+GRH7s+CBzlKtPsLwpMlwLDza3eNSJ5Uj8APKLEcqoxAf0jQ/rbIP7gaVa
5bPy3Fzym7BwF5ozHOq4N354CjWXh3UB4DAOD6jY7MMHBqT5NtqB0rlKb9oFKkZP9zeEMG6r3z72
xHKIAyk4MYI1LFAJn57E3bHYqKvQVk7ypcQXVTe6A8UOJ3gIz9Cxu9WrhYHHdfLbwBP70VYJqdEB
2W0ft0DYW63x+Ai8MX1NrIDGtm+jBcCCZBcFpct8uSGPY8R4gEVDMLfIxu/x4xODCZhpRYZPPOhv
nIrQF1jVFZrIuxjUDO8ZotaQUTCD6nT/dWesmjrxOyLCAJRmKnYLAF/92u1OJH3/u5+eWJqkaEf8
HSxN6CG04IpQ4timubzgun9Hd36Zp2kJSwRuNOi98N2Ryjfe36EWCdXGIgdVE71iqnn/HWaMiTIx
JmCSinmqYjYyz+4UEwi6v/vdiZ9RpQoa9DsNXFoN7WDcLvBf/+6HJ6agB0KIwJMcgbenFMCYaiHs
MrNOpkWLTKyTUPUxmam/jaHvw4E0VHQLBmzuxyd7nUkeaOWj/dJQByQkHiK5Z/DRFg6EOSdEmexo
XhVa1DuNHoHbbEJZMXwdMIQEHPixX22UHL5B+Z3KaIeWCLayCgQEucTE6bh1DFmlQQ+cmmwCKO/c
n6SZE1GZ7PGgDjJOZHggoBXrDIJXIEf4wqqHBFObpqB1PlXi4uEwN9hkhzdZIOV1EvdbGbDHDReA
sQ4NWu2tQl8wADzG4CjJSwxvoMf1LCUb0dEoAl0LG2huaidGoGuY7OcxXjVIIF387tXPjPu8/xVn
flqe+BUVsOZBPS7JSiQGOlMhJnsJoKR2/9fnDiB5svVjVRFZyYRuK4BuxIG/MKApKINiWpWhqhS8
oBLeH1qwLZF/Evp6y4O6wXseCgoDVLSB9pejN18Q7AzCcYBymnGIpBynrCVfXPi24/b4xQJOuz4G
hZRKAmbu1ueRNQrXHcCd919+bsvIEzPSDWoR8ww/nVnQsTWzg2SxB3VV7gHIpI6/4ncEJ3BiQidp
wZ6Pv/zby4yz/OPckwYoydbROGJ/VPpryMkImKzkaumVJt0H/3jY8vgVfwyAqtg+VUbL2GKtB9JZ
hoZqx1aAPBocpIQ5v3R0aPZxIHo1BOAk+U+qXklrEyTpg0QHy/NNa6Q1CpSDaC8NCZgpqK2TfKdQ
qnXBq3u/eWfSgvsz9zUmJovxYamXbdJve5RmZcM1TT4TQJolstQ6NLd2JiYIOcu6KEW+3xKeofry
jWv3C0tn5oIxBeLFMvrXAj7tt7WB1BykkCUg26Dfgj5uYLyspx3q2Zz6746laRXbQLIIUuKIFasN
+rmaT796dFFZf/9V5kzAtCIviPOOdCFmAdAJS9rka7YG0WeTn6BgYGlmsVOetWd9U68Hy6VvgbkU
kJuZHGliekQiD4zVBAJ7AoBRGlpghGppZ49m/5d9NtIt/7UNYtBWpCLD9FiuA/C8oVqy49IDupqs
+59tzjOTJsZDbySuVGJ5/Gxop7gJN6S70ctbPgDBvDA1s2NMzAWHcoge1c3jGIPJPZVnGF6oCA+3
YXmMmZvAd1j3h8XQQ+jjRIXbbUeEBhI3KLHnkQpIwDYD3ElozkArUWgP2PUWsD8rFTJbqE7ywivO
HG/SxATkMnRaWIWKhQZGintp0srS2LBamKO5JTbZ/3WYg9jUdjAwTmd3pmi6JghAVmNt3iK0E/+X
DcX/WF1p6n0A6lBlKcYZrcGRoyAEweOA6B1FlbexOMzMren7yv5jqjq38rAkxtcZm1eMxFENiOoZ
6eKinpkNceJstDyo8UzCegMCrZOF10J5c5vy+f5szJRICOJkwzNF/J8NP4odFNoLV0S7wDtDeRQM
LO+cFV+sLwyPHXBC0VoPLcj3tuidCPnOgngM1cFd9whqfK5hDDJoug+Ea94BinxTgVWryBX8afAU
ITLDB9su7CyO88CpS9eIOB1B6xo1qoVN7Per0uP2HHPtXoW+t+ZD5R4Oz7DpIQ7AlbcEh4WrgkzF
nxm/8PITxOg/S2RaNF7JaIAGb21cIr3D7MqE8CbkezMHmUV0QURrjQILhyLoeMG1m/R8/d+IEwOl
ArNX9B6PXKKUbBQV/EzPgGK4HdcfmVvYiR+j1OnVW0zwz2w2cWKsQLmu3LRALAN6l2m6kvqlYN6M
myCOA/5Y9lHQ8qmkcwj8oJ1BtEtD3A7U26CEzITYoyFtE9zU1uf7q3R2oiYWSdXBAndljJZZhdUb
goFLd+aoF/7FtXc7lJPQFkyE4v3+cHM7bmKhuCQkfTwui5QwqgCrLWZIfkdLZUlzh/u0tFhMQHbV
RLwNQ98b1BVNNN0cIY1zSpxkz1lQr3Y8Q7QSO95rF/8LHn22YHxnPCRxcidC91mqCGzotgR1nVKR
AI3CGy27xuSPDDGs+59vbramBch6XIm4tSCiPM5VY0LcwxbNCAAaz6qo6BRr1Oo54Tb/L6k6/+yq
73z+j8VYqHzZMAkflAwnFYUKfCEaetMsvc/MWv/263/8fITCJnTV432UMyglO0QD3/Njs0IzeL0u
T/1Dt4csln3/431voF+8pO9Svx+DuXGO+tKq7rdq+BYH2Q5KqyIgnW5/1ZTbkEm2DmiDwMAm1UFD
rdAhCCZlISvrAI0NmYy8RgL5DT/aFj3Bou1tkDUhKZqcIRVnJuzDRxNOln51HQQDD6C2EjeHBoxi
NhVvaJAKkkDpvf8qaCT73eP7Lhv78S5SQxr0JSO6kozdeuD/qZAQCXLebOLXEOp1ZfFZC54j9LGh
9gB3Qo7Wj0EP1Xd9P9AewglZj0ps8T0SgrXfRqaYMzvL4NyRt5IdvKg2OjBJ+AEamLJVhS20PtY1
55ltCm1dBk16/HLRXAv+pEexJRcPPAiuXvwpAhLHWv7S9cQmXn4eZeWjmNg8tKZ91PornGIX7og0
hexXUABujO4+Hs3A0QswooJXW1DKDtln1IH3l2ZIWUPx/ImLTw2+bombYwZpNwX0Xw34QQ4ovGqX
ppsyRqN5lNGm2ckBijCrSxzntIbUu6+i/LHQDNFDsUR8G2RA3RAj0bxD2CDOC6Ze6h/dHhRQT7Ii
Xj7U2mPgHbAmKRnA3AYZXazXEBExwCcDKrRaaaFidAray6DjmhehqWaIHpPHxtdOgiQYMVH/7h70
TZb5MceDr5CgGEMBWrlr1H1QPZfSgrWaiR99p0p//rQQFHKfwFo1EZS7CDB4eWsn+T5rITHMfEho
JptW+8t40be1/jGaK0YZmjD6bpuCOhPuIUmGZrWX+1thzoJMfFHAgPOhybCp3aADRJo3tezas8JQ
2nDBSM2NMLHsZd3wUT2eKeVwLItXBZp6wVu8FBSYcIL+sbDf0ZofH0dIITkSVzCBUBwye6M3kBek
gASZIYAJnCFbxIFKvcEjGxGYqdEiw5Qu+thzB+a0hJoAYI3uXYzu7/x1iRvxeG3gDA75EN3Kt4Up
Oy8QkTWQExmvwtzC0p5968mNtRWFWkZDIKKl6GIEh3VbXIKVb3j0QzWEdUWbcUTXgN01FTszhRW3
eBGfOan/o1A6zxlJmddvEWk0Ox1UrAIfHkTrtLuEPXiX9xfmnImelkgzrm4kBJdQKFQ9txDtKk5u
y9NRL3tk9zJg2uP4Maj/3B9uxrP6zu79WEYZBJsQ5UKEJkkdtR4AV8hsVP4tuYlzH23iJkJlL0sl
YHm3+koAUEsyYrtZyYd0la+8HdjPdmi5h+hJvN5/m/GO9MtRPa0rJlEs9v6Yr+OD/EAkaVUFuC6g
Zs+NypUvgqMCysL9ob49tN/GmlgQdGlXTSzAzKriTsO5x+nEGPjTKCgqDJB+1t/bdqdBcy5Nj1Be
BJv1AaXJEDNHNXIQGHJvR8SHPlhu861uyU2CU+hTbdw9h3aAFD33DIdvWStmogKBG+3atFzwaGaa
FITvpfdj0julS0UNtapbVfmQgT0oOw8KyAC8DpqR+u8amuldEJ7D3Dea/kFIjkr+yUFMtlN7I0zQ
mzJA9joqtghL0hKN4zmQVxBo57kH6JAp/MpFS8n9rzxzW5pWQ3cd2M96hcQexJaAaxUXK4fHBfjL
7E1rnwdIPGXw0cb7i7BxNzAhFtsGaO0VUTMMNPZClnzmwOQn9gpFkVqstoje5fk103Ydb2mQkR9s
UK2zaO1m67/7TOMZ9GNCA9nz/U7GWhzcdcEINKO6hQmY836n2FMvYwFrObyByr0qDBKnVEcvHtNf
4wxg77NQAYKBVkz1Q3MfeyGyAJeAAH2zgTbwSxckh7QpDz5BGkT1jRCtFr5bP0vcm1uCtxwDLO66
hq7FxyyxZRcKAgAzS8LGDx9Duac1fKu/+0CTy3ElqZAR5fhhqwMWXLs28jD3f3im4ULgJxbOjf/3
++Qm7yBegetjtKm25NBdRgWIQ7OBL2wCeUlTRzpAcdkUj8zWLH1h6mcM+LQ0WfOhr1CP3l4d/3HL
1nTztVef7r/c3O6bmDh3pGf6xWjitI8UTOMl54t8owd+234T52ioeKhY6rjQMyJQ8F6oxy5R+5qQ
I7RUxMgbq5PfU2bX3oq4pzh/PcvU5TeiduvTTR0c4vyRQCEapPVaCI1Qpw3+A4KXjoA2Mo2DCOaf
GHK2afIGOS7oNXsoNn0Bz4RPGbQTnLJwQi+lop7RSs+gMgKKmGKAyQy4SrMN2FXxcFWD7DSXA7Ee
77v+y+V2mr7x2ZnISMSYJIc/us3TPT/sY3lb9V8QQM0lm3AvSvQQDCeuLAObtc+FFqy9KHvUSXHi
vOjYSkC9JxAtgHg7qaDqslLV6CzDdSnDTV/YwpUpL317DMOnvrbQjKWHD7L2WrEd5C685om/wqDg
pgNBC02xtR5xWj1HM8Fa81GbiA1aXQIIqYjuQe72Q7iVUPbd2X59VErIeexDiCRUomaKEoQSG3RS
uUaJgDzkQ2SQN9FXGlTXFtwaQtvCCvITPmKf7woAtWtcrqEukT4M6a4ALZs7ROnKS3Z5ceyLh6BY
x/FO8TmzVULaadBlWwsIvUIjACWfenuMBI8O7BZJ21z8THEzjsPdkD60AMQWuSmNHYnlp69Z0WBA
dwvYUfWghuS5J+mrrzz5uPaV3BnvL9Wf9xf3TG05mdaihULMi0XewkHflJAxwh19Ex+7J6g5gO2A
Y8CRVvLSZWAmiUqmlWjAVIRDMIxpfgPpIwwWP6jv9dfwpJj6PjpBZWLrb8JX8cV3lvSafve9ULz+
70PBb8QQSpciXLsIPRoFor79iPuAQlQgaT6g9Asf8ncLRKYVZ14r9rVW+Ujr661Z95BpCN5T7fEv
Z2kc9cfRlpVgCuUqZqmxm3V/yDbJpoP3OCL4wq226lfB0XfujzXTbQIF2X+PxWWuN2QaxhrBd8mK
e2odVHkBROcbpTGANoiiCEqMG2Q0LWUFFKidmBA5xfUKoVXz/kPMfc3JedKJYu0NaoPIGTQtpQoq
DiL1Fu9PAt7kP+0umXZqNJ7YFhmP09zfdTYSWcjBuChK1I0vttUvcEMtbD8D2Eg0VmhW8FQnC+7y
+Al/G3j02H9Mo5Qg4JV1GLgVNpG+H7yFiMRMKh+wlH//cIFGUt/zO6wPtChC67YNQppKg1kglirC
KW37azuswuKBDHQPtQJOhd7DBxlQjcmv/ezRQ5SV59nBT9Fop77GpHwcIL3EMY0CNSaJ/x0W53/v
62Ta/+HyVZsHBMV1SddQ2bN5byGSMfdlJxukGAIxDNFWu+0Bhc+hd+D2SwWIM8QCMm3XCKASUbOy
GrbcCqpS6EUo6ftY84gy1m2AulaGOH/0HV34XCwTH33W31bKZANoSgpZ4RwhSrR8m/ozAdns2z2X
zNouduoG+LZjulmKMX3n0X8bbtwpPxZmFCvp/6+x9FCJjJVkZe0rk50AsnJFMhh5+p5LpwBaYSw6
4nuMHDIoVp0yxEwVADoT/4/L7/sOijFw96oByaP+I+8PEGpP/JaqkCzLy4c833PlQRd8ox8yO0C3
fRNDfyMedgNL1rwAaWztEHWcAdSR00rvNf/ul6cB6qaoZvCOsnjwA7gZS2iNuSUz8et0hetJ4o71
tMVF8rcIGC7s8pmeCTKF+oZNB+yTh1U+LpexeSUFQDQ0M0RoXGR7x0pZcCWcxskNf+MaAPzTvyuU
INMeE6DFRC4Zb3QD/5H5JyUjC1eg34MKkAv79wrptTjnAMrst+JHLz/VmSFrreNdSSHb6mLR/4zZ
nzabpHXn8W3ZwxkBXbzq4f+mTw0sxf1DZSYBRKb9JD6kSnhfljq0+haU+epWatXAUHPf9DBIoX0h
Gu1wWYU7F8sNmUErAJI+agg2DeOyUwUsU+9xr3UpYzuCP3D/sea+7MR0DWg0S9D12G81SLQUKvqc
n8iA6wucxjBfRw/3R5np2kIlyL8n0GvdCEKqONYZ2k1EuzqyI9R5gZdT7PqYLHQizRTeE21itzxN
CHKRYZR0hxqwzZhbg5uN3BoCkTa3XnRSfk/hQP/1328TcNzQQ10c9vG5PKhbAoYsWXnn+Jh8hYfk
BEd/1e35Vb5X17rJXRe+4dz6nJiMTEyUgsvwdiCZ71R77HxrVhEahUBBB1I63iQQt7LuD/ZdEPKL
TZ72pTR8WOd+jVdU2KfbALKm3LROAiVpF6kNlPFe9Gythwh1I9Ym+WcNgoRK9KV1FxlJnqFAXQLP
2zJLd153E5SN6KHdpNtnQmXoZe/E2rNUNRbYKBwHLXSQTdr0UKVPg3AYspOvWhLoKcQBSpSW0TVs
36AGveCtzBjeKYlPzIRc4b0a+ZMq2fuibmlg3t7/aDMTNC3el5Fc1GUBfqMivqQDuiDQuKMtJZDn
7Lo6ua+Lcipp5fjro13v7MHuLWhQ0siCp2ShvgbFQi0YxmPen33nGuLFVPLMN5vW9gu55FVFMDp4
BTjAVWAw1V9YaHNmcVrSH7iZ3LXCt2UoLPCuLd/oVpqpIZMAXSZ6kOHYM2OJyjVzIVMmrqrKw1FT
M9QNQe4CucSUoo8/MshS5fzch5oEATu9j3mlxssk9XujHXpvqbJk7rnHJffDRRo4xvRCqHFpWMs2
KmMtVL468bYxEM2jf5B23UNnfrHNYnZSxvf7MZw2dIh+89E4XL6Tn9EZbabIaqHRFmIX5ZrRxuJt
BKGRz7q/dWYKCMm0KaBXgRkQ1XCsGCvp1aOozMG034DgXdicZMZo/2eVv8z4QcEIj68cPXZ0l9OQ
/rn/+L/HmIkyMc0tCH5DLOG3IbBKPfr1crgtVUd9ux+/WOIpA98tU07LQbbYtjKkPsK+BJE3fNM1
gIxi70mW9mVwxv3L0rLWiAQO+NjOEBSXatopB0aQlkrmpFD3Ex44DeyqZJ+0r0P/1kBwrkC9MSQ3
oS9jyXrzKiWurSEJUmVwOdzakCt0AkIKZC9gEQS3VLIVFL8x6KceQOnlk2MmAGgFrT2eTzbBkK67
EJUAFULfxWNXdqoV+TJo1RB9NMgge8aAfvYhrSjn5WsXOqyBX6/6xkV3h5jsXKgItwJEjnkofW67
DgG4re+tylhwhBKlcqQTCoonNDQvtnI3OA1ttg04EJjVlRhKUEXvRcqUep3peMICEEGRUMkjDrCX
dtrqVz1QZPR1eMoqg8zz/Xn/ztH9MjnTpgdSl10Stpj459f3q2d9Pe02PgUWfHHVjq7LbwNMPN+M
B3bV1wOs2ufXgF4cx9nd/nzef/oZ32/asCCVUG2uGx9VNYNu9vpRjZ+LFqKW8buUfg6Dc3+UGdM1
7V2QK1cs2gINL2leQooltTMONSshEoLKJe6f7w8y5/rJEwMZoKZV6kJMxBbhWlrSAd9qgHXcpMbC
1yJzLzIxihFxFSkaa04zmTc8N7GVYN0ADwDdTYuEK1nJKc9AjIN7Pwr7jcbxLy9WU+UUruRlIHg5
5HDFCsqnlzxcErSf8VnkiStb1C3rePTZbyP3QeugMy4DwQ6Y18K0jD/z2/KdGEbUDAodqfHgCnE8
G1Uranb0H4KrMByU3v6T6M5fBu2mrQeCOvS+13lob1RfuxThJhn+Y+cuBc++6/R+eZPvWuEfR2Li
FmWbBlhgEL62ofC6xr+PQUkqofKyBUYEnD5cryWz2jA00oPMZyM8St8iG/LT5pI+2MxBM21F4Pqs
izgXyXxXc5FhgfKmeO46NMqhaK3F4lOgXlv2i4UQM6tj2p3g1dmgNCVKEwRxI7Q9jUWIhHI3jlON
Ad1xCfjuRZxCIomZIRRj8wrSgG5jpOFj5JoLS2jGAk7bF0Qla9sSUr9AcTy/H6+X04tGbw8Lm/q7
5ve3aZ3YDRZ2XaLnsIF56jqyh1gIefTF8CCmz7z+1WVAJENrVyLQhZCgSY+DKB7AuY6PnCxQTdoM
fmvqFVC1aBwVyaOkQX+ZrLn2Iw0vUde86KD1R7qydUnz3jZvUfmAMggePeFBa1VDQ8NaW7j9ir9H
7UAA/rfT5qOHwHVzvd2G4qPIAVCIUgdX86xE+2xUDniqFQNvknSEplghOmrhqn6UmkbqSt/kkULr
5C0cRR0gl2qrQHkQiM9KbrgKM2RMkMxCvqpIB6OHV1DlnaOASZiLOQRXH/QeAVXOiVvOVCpiEDgB
fzn7E6MbJmKfiqPOp0hOsvAQFi+CC3X2WkFUOdwz/4tj+6SEdEvj1OI6EC73x52x9dNuj9CXgRYI
ceOBhHWNdI2MXZ0/xPq21f72aP8mnP2wKD00CCqsbtDS6Mg2H+jX1wec0tvD+f47jJ/ot6U9sb2M
hSUEErRuG+ouQkeXiltIuM9l0qbtHZk3BNAG/X7y0V0PTfBxcOLigoBAo0JTK6YH3Nmsfvt3ZCgy
7fcogMIOUfqCBFcbQ/P7retu2d+RRMi020P36iBPxfGyI19C8RZ2N6VY8H1m7Oe0l6LMIz6s4gFs
HHIUhtrU1AtLvSXLOLNIvw3BjwVUJqztZQFHHiLfiPKG9rDSxnJ55+Pl5lvc2jtyp6WA0NybTO1k
0rO8IZiAqtmI4bWK14Vwu79O57LA07YJFsSsAn8ZKQ7483wrQp+8oCL/yMAKGdLGYFArEQPgugLJ
1sinXkAFPs02QlPvMzIsuCozu0WcWM9Q80gVKrhh89ozlz0m5cP9t5v73YmDFfAB0T2ClxPyx1Rc
+8lCHEuAONDvG3zaMiG1UprEWYqKGuw/KEklDgiEdWRxOwLCbUS7F+9SVHYhHyTXSBuaQ60N98GO
omZMaSyIsXjaSQxNAeVn/orzjSGwpNqMxbescOJdsMrafRFtFM1U0aIAcULNcEOj8pwosPWAQi5X
1HHloijjIB+437nZKgyt2jdUxeD8T0a2lfvpN5R718JtGZq1RIVbCPl5Afrtu0S/hmCi/ClkU1YB
o7BQe+RHVDiHn0y6ZRZrre7YkuccQSFcGCpH+VOgtA1lewA1ymsxPIaBLQE+mGjQ2QloVTKjPrTV
LtaMBvfCkhY4XnMqoLb8FMooxUVpA1l7p64+pdDdrg8I/LF8EytWLTJnyGqHG+wiFFbFVWSmfvZE
fiV1oIyRbNc89n9UsbHVP6gMFJ4rvbW5D6Q2834XKxcFWu+FAH/MkId+TdiHqjdUzHY5sGrZTv3T
FFYROnG4CU+th/I9o9TMYa1eAPwpipOsfPD4s0SwGPC6QMBeob4Vg7AH1dVUdFJIfJ6Ec+2EhYUN
wa5htoLHh8uslhqDQAee5jjoy1cxtCPcRnAgF5aAX1Ye6vJTA9bcNfF3IcphUDNLUTGSXPBg7QGJ
k1GdENo/V8BHoY/ZgT5cotJ7nXiW0NIEMiXJV9vqpq4+d9iWkbDzECobZIf8gW6Qh+I5YONs+ZNk
QEQYwntp8zspMtRzqBrpSt+Rguqp1QIPKewHKGo257Z4jVqgKna9f25Kh1UrjgG1SWOIfaZmMFiM
W7XnEup6F89uqufBs2LfAZDBf/FQw88ohO6HzGwv6VZ/KrRjSIzxCSDonljSc/faQLGOs9qTXB00
oIzRkoCogdKs4tZU0zXRTVU6okhUlK1CMuUn1wepuzhIvTUktqrT7D1AM/pg9bjgRav2ovtUIEB/
9TUVmrXW2ZVrAMLZFiZ3iFHhrBttbFTZWulWnb7yyscUKyjalHjpC8pGS/bhJia01QC40HfQR8my
zyjb9DytNwGK0iHX/Bgh7VLBeXp03X0HAaB0r0nHvFgPrkeL8Fwih6eZIeDzCQ0jJ812fmQ2hDba
I2I+8hOi7f6zAihd4fSJGX6UWPyewaG9d7CQ62wz/CE2DyXu0Tuz2vBLMy/2fYHaEwiA0Fy+6CrV
Kwc1QPivnHeRbRQP+YlBQicnpjdqHFrKW/wcgU2rrltIO7kr4U8GascpaaCMGuFrUO9Jf0fa22OG
KhvoCXOhnDRYXYPthEnYyeW1jC0sVwFgps+sXbuY65jqz4O4LgrK13s2PrCBAfznhnzm5WroHPeR
BTbX4/OXZJN8xWs1cHjVQGYn+hw7MfszpqJwv7Bb5MqpJKMQwYV54ASq1CYjt6DflJED++SuNP8L
2rNG5n92QKOWgETINEAGOLCFDLpW2GuB0aJayrc5/iCVrylq9qHXLe89wQGAANwfrXSKxCjQ1aIj
+XgoGgN0B6yhtj7mpcGhjwb/DKFgkrh2WY81+BniYKP0FizxehjWZUPVxtRGIZ5w1wlnIBdlbp0l
Z1EDwuxYttsstJpwHZ29j1AztHpfilQSYQUceac2Nh4jrzehZ4oIb8HYx+sGEVIIuRgaEuOFIYio
ckY/DpX7VR8epMgJlU8XOpWSum1Q7Im2GwSIiycG+CUMQfkci2Z96xJYIEN1UTQEUONKVEHstiF0
i9IL5U1DnsGj/JfSG2QLFbPx756az/oxQa3uAHK9hefSj/xej/cFsYbKSPtHVVyhTSl8V7eeg8gx
hDtF1A9SGD0uvfEgbf6RVJMda9QoMZqsJI42H61q+a3B0KaQbaI3/5hhZUcrHYn8zmgrK402EsS3
QqdnxyE0GuU1hhBfSgcBuk2uYPS3Aj3g7YPKLkm3CTjQ0r+UCDcS6DlpkM3Tbw2K+KHzeOF20A64
gvdi4B+MFEMdT0m4sP1zgsuNkL8NUKOSURmwY8ySL9q5efI/e2FbdCv2OdQG9jnIaWYbKSaCmAi1
ykZa5VTOscZFRiU/QucUCI6sNnlVNFoZDgz2fqUj1anDvPCyFYxHQ8kgXAxOsZfaZYzJxIPGNayg
wpwY1Xd1AHshdFQQtoxFtIm+1CI4SMiGBXDlZeU8gGovNa6hxArO4Le4c6QqMKtaXiH7f0x6s+TN
AkkCK5QeCuVQBR9B9NiEO9l7cL0Hr9oF7tlNnBp9Uapr9fUhy255dBA0B9Jr3bDJmiuOe2so7IY3
mW4ZtXxouH3S14bn4VlhIkp9Jw2VOeiHYpT1w5mIlugOBRhd+kcTXgbyLrgvmuY07kvvvpD6T4z/
TyUOX2dWkDWbPj5FrpWoO1/9kNCMkG8yAYXN3id8Eh9ifC6eTdDg9OlW4h0zNP9CrJzq2FYif3Bx
kY1H9WbthkyF7XHFKsIBrLpfJQpCOvBva9RVatfB3UdCvod8FIXAqS1E6XqoL7wo4UlbZ+ig3w2+
YuPEwGKkTpXHRia1a0nCOfLeZ9AA0At7qPMHho2RprjpdO8tV64R1rIqfGcc+Fy5IQW/4rvKAfti
XaYod9ITo9Vkp+OhUB4ra1Z/uXh3NLdSNTjGor4lTVtRFRCJWCVGXcPuSjJkLRTK+KvoRrTiROpy
yk4PTrJ0VPlTTGBvcAionAYSSmL4gbTPNe7ol9xKq9Am0F9dxO/iEGdQtZOxDtqYmFy3Zhwx/BAv
gtB7kn+yLoIbEDtI7RjaoJkywPf9AJAaTlzPlUwPjncqo6eMaylBgSiLU5vUx6ZFWRNu/Gi7WeXR
R0wkQwqVTcEQ/yo02jJMlZsYmfgacCjpjTOq1g1NhJpqEAuVIbUtsl2Ed9aTNyn9k2at2dSCo2pY
MYO4TYPv4JIaC1bZwB2FY6LUV7EMVnr96ldHPd2GSBtICTHC7sELtbcCGvQeGgchnm3GWmgJTLPz
6DESMjOoz7xUPAVq89brKpYPt+9yT0D9qwYMLewbDgCX1auQj43AIy9CKiIB7T16okrjDq9f70W0
CPoe5+TIh/g+NltEPS+yI4SuUdHCBpDf8OZ1kRpF528y/KFQMUMqfEdhrsV5T1lS7JrQiqLDUF5F
7jX1z22EzYtGSpYkyLfg3CSbgmfHUl93gnYs3NQCuwbz+JhjAcfsJvhPPt65aW9KqTq9C8CJV5qy
8uxjkwp+aulo51Uajrpibg4pQRF15Pj4cVfCgco7vOgM5UHg0JY2/g/kpn6HTKBipmlGjqZJT0cA
ystugfiaMnD6wR7hQRbi/oCjQ7PiTLij2r3W+Wclb/xqVSdsXVXn3PvIIcnjhg+Z6tkKWQ/slSNf
napu/dEANvtc+X+cnceO5GawpZ+IAL3Z0iXTl3cboiy993z6+2VjFj01XarBXQgtCYIykyb+iBPH
8H8aS5LLH4x4LxnHNmVhrTwI8uQsymSr7YcVEm55IzOxgqyowqE2dvl4LSBYqDOn6lRbTEc7X6b3
FQ50OOG4PsP81CV3wgQ92yn185JeqTKDBFL0sHgbBmpEo9rC/DWvJzl9GKWrsSdWXJjcBDe6PJq3
tUJnGFO6rKOhpW6RYky3dPfjmNsKNS8cP/Lo1CJARRQ0EnYsmccOzq5Y4SApsUhjpV5doOU0LJ0u
u+0r1Wsgg+WXFpA7sMzJoR8e5vSmwJk8P0g93O99PCe88pd7MVC/Qlj0wkPNxll6JR2miA7l+rDq
V+p8nwnPFSpk4a1KSGvZ5+2jLj03Ogss5dhegk6b5wmXNx27q6UJvRATdvlTbGN7GNTPLoqDIo62
DVdN7gXS1OnT6Zb1VNi3/Ws0Cm7VqnaXY/klWoHJVdHiggtqbEVtOhRwidam9Jq1OVsmyB0oOiEg
8bZXsk2lba3ibCmDLfIIRsnMO8OxbHUbgdB22Zj8hDKZUTomeuTVuGmWm7oweEFeqhiCyOIN0uhf
KvuS8wZP7anC0JrElaAyRjuJv7JwHw/Isl8W8SlN9trykCt8N9raLko3Uf1ZpNfTfJyZUdLO6WeF
dCYiVannE9cjJcVr2U30PnKf2VVUuwaVawk/UpWpUZOI0XurMxA8vK2rake8vWupKKCnoxw+zuo5
wWWj2qYTgqDirA6SvUgyHnTnnGghfdlJQnValOFYCHNQAazKExmcCJmNNHalakXSubAS7xt7rWV/
rrqbmmZq6HrQU8CYNXvr5yaYB8+QyMC1iPAIm0MxTbasvlsQWkKp9jpttlvjOYbdmFySVXsSQhTB
k8PXZf4SSwhg8rssbS2J9lI9YsJ5UphZVEyV2Arv+g7qZz07bV05prqZrNSf+t6RpNlJ8z1WWcic
F44SFC/6Y6PE/tgQ2x1+6IAAOW1qpfJG1Q96syurh8GIg5VZRARfabvqPF203v1MZNCpDuPNyAgx
9oJXy5aT1LJX6P2tacSk66i8iLLTMM2u/RTIeePree+RLsjo1KOXVCTPBG9Ie9Zy9AprvAHJtWLO
9iW5j0cMg6xdNhy1hZdmmumXj/18b00nqwj6Dt/lNLrKSXyVpAc8DwluYM5PFZ9RL1PGQ7KGyPMh
f3fCgTE6AoU3tsJcOlFjejObLMilDJyKnwmL26jq08A5WgBzCKpOy7mUhL9dtOZulxtXwiK7bFDC
7kptsq1u9E/qVLlEpQDgkWw7kXA7HJTLgr14X+oNzVG99FiRGU48necRP3mOw4EZ2Sgb5qzxqqsK
gjGh7VqKJ6RIZfTZEREVrvPNXMSbvI34eGk3qkagNutupcOttKu4la5UrdwIjUII1bDLSpVxhzm3
3Y90ISipYBg3zhrPblOY21nHmbigOWKfoLaMOXLqquNOoNqmFyqjIgIiiK4SBnkiOb3QXQ0mnU+j
HxOjRBgfB9bKdRokxxxN55INHJUm0ybUIpqRVIJA2uTYTJY7VSq9uRd2UxI+zFP8ZEyT2425o2YD
0T+5rXGiS5VhD5W8jdAKqAvVCMIuVgp5lDsdpm5ZPZ4rpYaB2/PtamcdqB9TSOz4jNGc+GAJzdNE
c0AWGnjMavcFxeipU2hTk8KWpMnDfCQwLqr+4SGuWtYb+zoT7LjBhkJ4zPk3ytjz4D7LVKgm34T9
Q18luzwfnxVrNy/bXHoUBMXThJ01e42cu4uuUFnuuzDbWYPhTPF7CpzRFyaJXZZb5FZQ4RhhnA2F
sXDF81Y1PTlTGD9Lx8pwiojEYGSeLiLIV5buzwmW4VNzWig1ytQFgzaShYw3lSYHq1LaUYyr0OKH
RAM1PCta8WlGNMWrsbmUAU0EBasyNrxhNj+Sf/oYdRir43Ad3mqN5Bh5fyzU+IogRoKYn8pmY9aX
UtgEOOpthg7EqFuMuwKvQ/T1RyU6c7fsaKWAcDW6ljleifyQ+UmqTy3SUVF8qbBTEdK5Yii+LLg+
jIQd+oynIPqmSk78ERRWEHOMBSZ+boumfZwOrUxfJ5vBGFIzlswruWv1el9W9Gbd6mvTbW7KXlS9
9+V6Sy92K2Lu2c2WM0Np1QUuo0+aHqRuQ7TFUfLLeRtaAzYYs6NN28KA82EcxnCkBFqOLD83VuYN
1uhYxuSU6HbjcLbN+cuIYUKCXglj9N7JymEES4vJXLRI0uplYdcgtFnbS6Jb4ndC7OmlfpfSHSSi
dQ6n1ZGsY1ocpFDbixXTc//ZMH2FAqn2eu6sPQPNrHLkJ65kKCgwn1UswErR6bPxUF8cMQAarfC6
BVPN+irIldwNM8WtmsnBzytIetkeNO1sxA+xtdiaJBy7VXXq+tTA6VV8ozxF2DUD3Fr0osmDpl6v
+TPbzmm5qWrdjrVcPqR1RoSvtpsm9XYZlVPI0JtV+RUO3mi4SDS/dPer9NKG2Z/mv8+io5LJW10f
nzTcFOSBvaUwRfbMEynV9Gn1VZNakIESOL+XosErO9R+qgq+po3XI3xrPhm4FOlaQX9rhMcqZoJL
PalfDvLUOqKUO1oj7lQiOuyKkVwUSn9GRaceRt309JpDYl7slhhnaWLQz3CnmHVq/3TW2urQgcoa
4DPrWUyX7ci8o1gCPLzGEXvtOgdKsHK6x7KrScKrDqIcgr1IO1NpTqKqY8O8CnRJxqnlEk3Rp8XY
JWWZM3Co1PF1ZGLium5nEBKFzi0u82MXgimCQwjZzmDFKZYDTiIMDSGbhvJlqu9LToJlYU6QNS+r
3lKSKKd6L0qHnHq45pe4TgZ0WG/GfmbfqMKALOKbOn5UcFpJe9MRyeiCTm0XxqtSnfoRZFZ/7aTW
M+kChZyORVshzuI1Ixy6eVt1gjuYylYfSttQVNvovmYmLxpTeLw4LE2kkq7VZqgPOcYGtfAsy3Av
L7F92eho9YmtpCMBiJK9tKH+OUqBxk9I/FX9tGLZMYVDniORgixey+ht69WxVOxjcM0ZtGojVmDU
12qYUIOZWMf3DMPbATnlPBzjsN5EOvMzDf0gZT6LRELo868ZoEs1HpKCg7u7keremdT+Frw8b8+N
DnIffZoG6LOI/UMp7xKtDOLxU5ZAYOLCM/IvYd2kFjKWutgqVbOLRSPAzuasG4dhoqchfpWX/iIT
NTnKym1fFs7AtCJPKHqn9bjOXmm9lBJohQieXeuYNIEnJtH9QDinVr7UaRzoKHDGNERlurja9FhR
5qw5eRSKpzCtqbpXo6kGRZqyakjowz5aXGVG6vD4JOieDNoqZMeMdk1OHztpr8Ef0V408SgnDNk8
ZFZTeWms22o3ntb1Kwlrp1MtNyTLZ65VV6JEV6k/Au5ZcXQQJw7icqJ6C4gmidxU610pAUqNk9dQ
5pIi38Y0aLm12kUHAKGzxyOuu5AU2heNP3GLa8RDgfK1Gk0/7x6HlZjI+aXocbgNz3WCk0F5JmrY
rZJby4RtB0NDBN1s+vRgjiLqFxp6kQALcdz2agZtgZmbcd7qM2eUeGZCrBJVUdxmhFim6ke4hoFl
bsy+BdTmGxqQTGewTyulsUuIvAQYaHrAA23f6eGuiZddD1yZmLLfq/k+bdj+IOUtMs2v5wGEnEc5
7ryqmh3BkAKNtD+FyW9GsK6arT2RMzlD3uMpDOZCDQb9XusKt10jtxcoBHXvzpN6Eht2J+qrsFJ0
hMElBGZDK+x34mWZNB0mOLwluFunNHasyPdyl9/q0bsJ+DpaiV9BuRAu8iEYWmZUulpJw2d+tcZL
3z2l8WV+yZ9LJfHKCh8JTbNjPqfvjJuiSF2xm7ZaTwZ4Zx4LWn0RczCwhH2Dm19WToxQ6bEWofuE
86a3jGOO3YUsbIXB3FWh4jbswqDKuMaMjy3z6yhX7BSAwotoPK4lxg1RvOn7/llcZoDr7D4WLU+x
GDLUWve0vn3pDYXDeahdCcSiSOeHcowZ8i6zoDEmQaGujJYYRBUyijuRICKZ1LX0blyjQ1eP0WYq
XuBVbia58xeNaMfMi4QstiUh9nNmsVpCD63vqgXRbS3v0mpvcXT10nU5HqryeZyf1e51ajHPiJ6k
FS9AYBcdSVVYyL5glc+pxGWRbA3kFngj1UsvDj2o9SULvew0a5JTm6+1+JywwG3V3M36HElfA4b6
LizbhKWDzN0zp3047yxoW2rQyQkji+oYY/055JNX8XJhBTioN1a2H0H7VnTKd5n6MIKJS9aTOloE
zmJvEJevVTQ7pi6BScbBkrOzEmfpkRxmb2za20QU72aMpeREuNK6K4nus9QTL+mRIMwnQZoOWtVv
Sv06XA9SYfphJn/E0yEfjwWrr6YZjpZods4kV7qrau1VRFAsG9F7Y9VoGtevoogNu5Me6jn8yMqB
F2+UnbFd3JBjwQKAQAs+F9WpBsq2MnlHn8ZlaPyOwcjIiJrLb/MxCyK9P1UxyDT9pkt2Kdg5JTq8
i4Uc5eKVTsWNlc4TeqgQWsveoWUj1uW8UGwwtBbcW538qK0CWb5eWR1atW/Sp4+W2NjTkEEImu+1
KDukY/lqIoOfs8GPLXm78Ofln0nk9JVw3Tb82ceQ/flTFJjwKSMD2Zy23u5r7kmflJozDr2jh9XD
CtM4N6K3ONW2wkgHSEkbxMy3IjQqIP04FbHvSF7n2nBDzAYUGU+GGvRfB/sGBMFgxM0iXFz22I1B
Py4Wf1baW1y+gkEBS2SVyNDiy/VyM3c7FupbXAIu20jLXNjGzIcwHqDBtRgsFS9Q0PT5KzGfouWt
ZBXadZLfazVcZfiaTF9q9FpJ1w2O2dboLVzLdjpaLIPUPnQV1Dum4Bv85/X6qbBks9YFW2rD16hX
Al+dqAO75O+XdgDzIbz3WGiGo0irW9J5ktvAqq4oD0X/MeavydAEClGDPWIqtr4mGNvIsJwY10p+
KuPXiKOCrBA71t9bbaEJH1g3FbdSFLrCRJc6h8ndaLCPq0shKNb4FBvbod6CXldsbaZ+26E5iqZz
K9C0iuajkGDlGm3XOkhlYzMIAA9R75aN4ensH6X0fcIpz5pvZx7VGT+ATH1c1Gs1H86mPAboV9y8
wIEg4QVXWG4k6YPMSWZfuk4jHTwpS2VbqFV7ZaUrRYo/rFuRTkDId+O0HyfRF+d2R6jlhtIoDJf8
5PFLp/ZVXR2s0l3E0MLxlWokvy7JcMcMoTKVJ+9mRvhRqr4r42VeVEvUb6K1X9cyKEeT8imSvLRe
Y7AqOVabejM5i1TsQ9Vn1+R1HqYuO5j6GsQJz/E4Bv20F1pmUy05FrqylQYCdaiR6cwUvzabQdU2
K56rJP6qyofA+kq5zxZaubdOekNuFLGAkJRDlh16yBDTwKx5hkah69facGroA+RoPgtsaAQ2f9n6
nnaP1vKYh5+c6LDrTuoYDDH64rPGBs8Kt3p2KDFyhaTZSgxP0hWkAallf9dcmcKVCafMErdCv5un
66w9RvVJzY9SfEyko7i8c5tcsb3thsStrMhfkvQmrl7KaDmsYop7BIoAa4F5X4vkPr7ry1Oj5Dbc
w6tKAylpCi9nWwnqBwKo3zStgZbrNjG3dbwTG7a+TLr+ZJJPE9/qLcYYbCmb7KaeBfuyJVgRfeFR
TdN8NwHlDMqO5za0SEiIbtT0pga0tpr72tCvh0G+iaTiHKmBOAU1/0k/KlxF3Q2LL1z3GSAPg/ie
LdVbVz6lwvXKVsYyssOMiW6RqJuYcmIh/BLqY25e7iqRy8pJwK4f2sRwn2UfNVGfawSiuZ8y5rq2
3UqGwBsMRaApxl0sQWRZjd0aXV9OR72QWGOXKIpS63WohvOstvTJ3cvcvlvNU21oPnmSfmSxOWse
dPO2tErWeW9dXFyvkRV0lwYrL9167fddEZPca+4khihV/ayohIQn9ztDpCcurF0nnkzrNKZI2yZ6
EhED57jGT0S5E8veMUrNn8ImiNJHi8COKA3U+tXo4Ghpym5lXhYTGWIVRiUYqcAFzO6TNKjAm8Xb
5jJpQivx8xAiDguQyKHGGaBLzJVCvpWaoKn2hbi45BgsE5A6LbDTNjUQ1b7kB8zplRZ+yqn6kuU3
HXOdfBZx/nqgLxllXxXfFIgNIhM8Ej1dXg9yHbI04ax+5BhO71cLpg9nTJTeaJPddu+NMTh1HshW
kC+vkuEKX7HqF8K5z4L+GptM2aT/dtYvCYoLWaWdo585OwRwwxyGgpPWPrFT/Efy2eQKEy4OTYln
cEUTy8l1v2xMHtzOgWcaGUcYptS1HAPsCXGJm7Lu+FpDcFRPmIJMUzZqmVKqsdewB9XT3xpFtqPe
CW9HIJbaeijwGaiJo/fop9b60FX8rchhlEoHNIditWcJSgdLt5mRZKkD3z0Kmb/ml207EGb30r2G
2V7Od9CZtewArjaw3JPD/fJACvvJVK4HGFH4KVSGGyf7YbrP8Z/PvByJVurU0o0gXs0dbRwu0tdR
tRtqZgyQUkfKkCngRJY8jsLWyN44uvnoxu0IcNrN9Ud08fsCN4HZ5IQxAbP3Jn6x4hMDQaZf99O1
xrQ9etIQDBW/V76fmQToy0U6AcunuGZV0NcHGosQjkTmwEJOzvNLNW7We7P2VOMu15yEiferwwrz
NycI6SdG2jeNohpHXTtMkN2W3XiX7VmgQJ3I9/ptfGPuxTcGd/1k/aKJ++GzvhvqpnRSdCl8ltkx
COyF8hfq7090xO/GuWKSiJW28D+edsnJ3I1XsGXGt/pxueK5eh2vaeAb0ZY+/psf+NM1++Oq8ReL
s5yNRGaXC+LjpNuVLNJi121ilyWbHe9NHBR/0aj9pF/5Y0X31wdFRaPMPauMfSUQD6Yyj1A70bLR
MRGPEg2BNIAT5rJfWJ9mON82CxAksEkM0yUDQILLykuk/sbs/jddXfrj5vXX18F+SsvTy+9eNpXX
+09ndjPO5S+WIu5JtK9/E2n99KBc/v1fHzRmk25mFfdTLE6xuumM3zQhP966b5xRc9XpGosCa7yj
CF2i3YLJ7y9WLjyR7sViIf8lxeOna/WdRKq0ZhbKmICMBN8YWPoq5ikJU7upf0uJ+EleLH9jiydi
1AtjIkx7IzzPUJ2GStoImCCQhGibMl4/I2xDieNjJoMGoBTAm9m38SaYgjOckEq7sS5mxHJyViPh
tgkBTdsacK0+qMUvTOGfzFD+/Pu/biXT0SrGESTdlG8o9ficsheTQyT4hMzi/UydPuKcGQ9Xo3Y7
wZfBi5jRj4X2kthmDe8uZdGp3kiWJ0q9+99v8E/f6g9N/q9vxZ2pgJwsNHp/nL13F2E2THif7p14
5NW5EpzHyOk38c767SN/oH5/N39tiCPvOhEtGptZmgAfP2z04LNr2JBEt/nh4szKG7u5yJG6p/6L
Icu6Ns+wgvzM/y3a86fn/0+l+euHT1VbGe3Kt3gYXRhYmxURQGRfEVHgVH7t/FK4/hSofwgZpMtb
8dfHGFMmqYKlz/s9lDu73r7IzpkFkh37n6P9/qjiZ8JJ5u5OQF9vlvth/HKVLwXiX5/7jfNutGrW
TEm77FXWgkVeBISo/MI2//GZuXzmX7+JGHu5XIf4Yn7JutueLmb3z4Qpnnp4telJdlk12cPe2GaP
43Pxi3fvjzfsW8GKLQbkaFyQMHowft2Oels477pd26feCX57On8SVf1xAfnrx0mJLBjaYmB1oqIo
VNINJyrElNJtZ8hG1cgwpVZbLRMOzZIGQ2S+a7BlVSPb5+GBZVlteK0cGACm3YfOVJwQ9Cezx+gk
/ZBzGolwIYppPkUWnZQ4YuL3stJNWeV0FbWy1zQJPnkVc4v0S0/wg1JW+lYcDTllwz3B6KjLZ52d
6aRAa1+i7Fke5Lek1to/y6hfysnlZvzrsfvWRC2ZVuh5w2M3umj9nTFgQtunbrdJrnFF2Mnn8IzB
upsem86p9oJvHapfno+fRI7fvV6VUh1KSU3wSkWQhBvjsTsmuwajkTmATeh+jkGxUW2T91t/7Eml
XfYXkwmGlk2+gVv9v3vvvhvDjjpWPHjBz/vFHB3F6GOnX9kn/fflNX64vOKlpP71cGro+SRF483T
jAUI5AZKtajeDVAImhTUQQUzTq/W9Jl1a0kAd/kWx2/sKDk+QOEu5JeBlcr8GIJ2qt2bqZ/MdJc3
FuQWFmk66LKgExCVeCNSPwlQTr8SjHcFQzB9dCse3rK61xDXtwMbsf5NhRYTs5DKq6c+gaV0sMS3
JL1OTObBK2G9HkbOlPicGI8k3UJP+WyK6WyFe0U9Naz8ZUm3tQTdZ/gSguJK6XCjG82uNkw7S1i8
5IG0xB9Z/kq8GNbwm0JhHbb84nv6k+ha/FaYdRT1fTpgIdrAJQHdgNiau2khekn3qS6Ct8SbKb4v
12JTM1ypwuxaUfxLS/RDcRa/FWf2yJUwIQnbz80xCoNJ9v77+fhTpP7x+onfKrNcRWosFAQNajZ0
Pc612ebGus8tiu6P//4M5acv/60Oq0todFOLjDcKH0WIEXDPq5L0Z3m1y073rWEOuqH1VZMN3jL5
Y5360A2xMdvG2daqA7HfaPniiTJ8MBx886o5p5r6qEz1jSWCqeb6tVnSSwufJlm1Ulc4uiE8WYCX
zKsHg1VH2P9qMH654v+6YN+aU9Y+U7lmEhJyjGmeGjLMwm24Nbx3kyMs3Vnb3+rCT8eX+K0Mj11X
ZW3MJz1cIoDfgO6vY/f9OXIyn0vp/vfN+ennfCu/LUFvWVHwYMEIMNYPhNaB3s6/DK0/DJfid/fH
pJuGtpEur4zXvNaYuTTE2ySbMph81VcP6XXopf8r8aFoXQ6zvwodLTHmOjUfNfF21sDgvVLZ0vSL
/uyH90T87vookrlYiAOpTcCHjkoncUmHKu3X/x/Pln/fC/G7Y2MnyGWXz+jPM5ve7+VNor2c7d5+
f76kCv8mLv1Bzypal4//60pletQJY8dPqXAgMjc4EPHKzw5/oW3FzuWx5cTL/N9l/D8+Bt+KjD51
VThdLt7Dg8ajfMaP5ub9kTccO5/fBMb/blpE61uRKQbTstSw4OItrZ9jQ2zAPWvup+reEFu/MX+b
f358Er4VADUVcGzNlXmPB8rFaJABAKtth732L2f2n07//y0xovXtxU/HSBcTk0e5dgfn6YVt+ZHk
1m3jrs4tO243Pv7qffnv0oy9yv/9LBRtYlhiRYtMQp7LYtHJ3Woz2+/wIF3ZzfzfrIH/PdKL370S
ZS1qhUmWWZooQ2AlazA05/miTILX8b8pZOJ308RMFpfYlMp5D1tbby6sEFvWfzEb+OHZ+mNW9Ncb
M4hprAhwgfZTU/uZ+pRp14vauUYRBSIshHAOf+sxfrpO33qMNFcnfc5wDtEQOef5PZgrApDYKXg9
H5ttqMxYjD8iPfrV5+XyUP3jYTO/VQM2UuOwdBLv5uKITsJMOzLEv97+GgH97+Fd/G6GqKtVFZns
+/cPdI2A7QC779PMnoj8tss0hr3WvYB8qIQalP1qHfJDLTW/lQM9jMJWusx+SRZkS+qE+oPUDN5/
P2s/vDXfHRFlSwwr2BIYYOl7do2L8sth/FOhNL+9+fWSamy6uBmQ1H3BXv3yLsbvTt22OJBpzrwp
vd+8VX560r69+bhjNTLWqfwG+Vk3G/g+VytrRwFl2H9fpB/uwHe3c1nPzIgd5+UiPa1sZpXlIln6
ZUT94Q58dzdXtKVRog6bsDSXEkjQqlvBP/7vLy5fKvk/XonvPuaRhm5xMP+P+U15qN1m3wW1G25U
r9tU97gRbyd/3UnXqE6wri7Ov8GSPx3N353NTZ1MbRzNZqyIX96UQAlyv3JuAEGdjuIPUcCB+LEP
b377wD+vw79+6re3X+0nzcqsad6LHfItaXFT6K5zdEgjGG7JZ26Qnywi4QM/73OmnXLw4KfrCtQE
ZLzR7ZpXpzl7sRAyaR3S9hRH76Rj3NP9snueWdrHk7Bb5ZbV5FEVcMpuiysI+1625DA4EHdIhmeS
Oypd5kWVXI/pEnBbQn8/Zf3gKGVFChuMiEx28IbbD5D889HaJuNkV3yhIT7ECpwCHcLhCvHSeF0H
7MvFKwFqx5KRMMDeOYLBGGPcs6BjH4U46C/umyP86e6QR8tWDMvtAMNhFRAk3FvwFgvro6qIfRMP
JeCMkj6G4d0ydvawMn3op1BNcKV7+++n7YcnWf82oMdpJCYZw92+Du96FEbCL0eJ/NNjrH87Swy9
hGozRLhRte8KtM68vV5l+NpGcTMUYLV5s1O7xB2XCNmtYUcqK8kFGlYXJXeKheD+0khzfY1rI3/p
dDYlauH3Vb9vxXhjLomXK+VZLd4zZGnd1PuloXuXJIVSC7rukJkv4oXgN38QRDYWUJwReLU6Wtru
IIkHFClGdWiKL4KnnFo5kdrXINdlASPDBbIQvjZduB1gZfTGey9iAyhkQc5tnocq6KwIalGBXvtL
0i2n1wXbRAkQtoTkGaKr5q9y9DLT/ytkTEwzbLHkws2ZTr0+b3MNPu5VVWhbNfbV1Qzi5hRX23JW
n8dMCVKFJIqhQJJMxu7JJI5CkqAyS1V3V6qji/GhPyIECstnQ/HWei+Pj4YmuxWsMKPeW0toD4vh
JwRPDIe5ibfChVeKHC5btkq5s9QcGgS2Evnqp8JdZQlXxUDANzvhmJzDSUJBjsXBDF9IV1zVq0lg
D/0IbY80wfifIm8wX2YdbmeLxPwitWhmPzcXtyTOcFHSIO8ESJTNbYa0JFy0oKhZ7NaKU5MhNqA1
UtrXMTvK2ZE9DjLYMMWc4k0pJG9G+6eaX1b8ruIOXl8IuczbJcpnC853DkUlFJH7NJveqF1TMz5r
hagUc/bEVLXLUdwi43TDUvFyo/QkkKMRjXo5cLrrBZwPiEARtq3j7E9VeJOuMo6kBMTlZMci+xg7
4cFqVkedq8ASzw1OHlHqzvRws3AbL7krrpKf9/eRetOz+m0XWLDqV1kv21WE8qqPToWHs5KWfjGg
LYS+OcOhXjPNSzv9bjCg0wjcGPFZCJNdiGzmosttNeSg+VdaHTvpOmw/JnHZiB2OHIb4S9+o/Vhf
L2/9X50jHm2SxAyPuSMiYkl4X9f3sP6MMayMY2EzjQrEfQK7zMKuwcwMCLgMmt5iXUKOpF1JbFch
7vo4dOSM+6j0dhlKgMH4Esg8Dta10NTQnMAH1hdJuWpxLmnkarMW5NGjTDS7U9/u0kn1J2wkixbA
b4THIiMPMxw9IjZP3a8NUVw0Flkd4M+0EyI8Vi3clXXyFnvGs9JwlmFw1I6HANTQmNESaLAhEj8v
Rp/4p9CS3TiG9jE84zUbqGLo1cu9BjtjLF4r+S2EhxpB0Bp56m6k+VZlNo+bqwnmSDbB7BdMUmZg
w1ean3Xlea21Q5SQog2bkOxu7DItZywNe6whjhDK1UqCo6OGWyacHLr0VC5PVWeS8RJuc3J41KSj
iGl+POnnGIqtSGLPlCm3C8I680mSWDPMeCpViq9D1xZhk+bJQwXZumoJJ/PTBjF0HQyoBDGAdg3r
xVqRN4DXT7XpWnqLt0Z7qLKaGM9JOZrwFQdo9OpyHou3pYzQkQRF8z5Xh6V9iEXTaWTFr8zTMODl
FHkQRtHISI+iQHnlx3eLACKrP6iJ4GYFP1xMvoR+3FR1ckf6JCGu3U06wN0Q7hWtu1lGAgBTw1Un
E801OHVylYqnqYO1I6zBiF3ClIzbVJixiamcNoPnYm2L6spqG280492Me5h6UmdUP+hMTUnYXIQb
+iLYUnuXFAp/lJss5uRM4UJulH5wK8xOpbDzNf2lFm9rFEIDuxtsdkQxyIfCiw3UsrrqrHoLeE3V
qqBP61/9GPpFl+ETwivMYzurzY2lsSgk4CaCxyUWlT9qCcrUF03KXL39CrGYFCrrlMsfTY1XTA3r
iXjYeLar2LLTnIpsDNsVYBfZmyM11xfq3Ng993lxasVPY7nJeDUEpG2CcLTS/lhLCKJmr1CfdHFy
m/G1M8/lEIi1fvofzs5sSXEs27a/cqzeVUftlnTsVD2AEIjGcQe8fZG5e3io73t9/R2QeSsz41Zk
XiuzTAwBgYOQtvZea84xs7z3erVcFfIIVAB0dbRhPLZHIC0yvm5zY1b8BolB2/dTHlBDD9/7utp1
MCDy5EPkBzxFyKa1pZzct8WnVB2GEjAtw8pcrAyarrKfXmTGtyR8xnC+UiVy0fFxZeHFDt7lZisC
ZjAKb3ZRAgRUfbGph8bFe7YSyXcTBZEAcmQVT32zM1DwlJZ4nRNkiBHh69lbGNYuf33T1ZdMXIc9
k6MX0WGieaW0JZwLPs3kWMyikvh725wIy1kNcb9oS9eQH/KS64mKk+Kr16hZYqutOKWGHE9jay9l
iBkqXNmOnSEuSbq28i8z39Q9nlgNN2P6oUoEfnJJ0EDpzRlZVxFSpZSafr9Tm71p5zAEsHUKPFV+
d5llQujQqOI8iTF7pAPKIMM+9+auQUqN8aqM8NdttHJ0RS0OHVprs3mR0oSmP2K7HJFmDp5nBMUg
ov0cBF+xjiete4rHkgnes9IiTTXKTdbwdb7g1APLau/LawNc/ZaNDyOYED2isoV7bcg2vXIeg10S
ZGj8t3bGkjfKNy2qEHNUvHI69/q7XL1M+B/m8MMWOqQGSvmZ2Oiw3FliLKSiWAUd8lzz3idiEvls
9lCjQNIAuljov+Qp30UKXAAVl0bfPiLnRLJsFqsiCb9SRfPq5pwFLzr8wNbHzscop7TPU57BBQrW
aTF/GnpAl9/8shR7IRktMy5/MTQ+yvFCclQVgb3+FrNSy1NEylm4m4L6M8OHN2UZYAasjDR3PoKh
g/ChTcDqkCikI7x6vK2FwT5tMSDkdXpf98Iz7IdY3/ma8klB3YmaZCdyV4voxnzU8p1aPcvKq9mF
pzDOcAnn+0J8Fsg3U7ta18FrxSfQqic7AQjp5we7DbBGUt7vH7vyYsDTmXJzNcxiFSTXA7bcjQri
Y/XQ1x9qv7WQ+c4qTl6ginKcIHS/K1Arj91jVHwIgdW3Te/q+VJLr3kxO3TGFvQknblHKXYAhbAY
FVJK22mZ2lhd7QsXzo2MOlRMjM1CbCe4IotW9FzkFDcmSDJSo7Uvf+khEpw4pv2AhXtCtyHsS5XU
H9hV3AEDk2BgyEqLfTRT0EcFmc3f7Slz1dRaZKiuBeo6ciuWis70GW4UcZp+/lIYb+o4HiJwQ1oQ
XtKIGk3TUx7qkRz6+6B88DG4C4OwvlbzGrR4xUFVjANyKC7Z13fLOWPbl1oxVmOMsCF5nS0mKr7y
YTbNZqjRW8fV1sczZvRYB5MEI+zzVEiuMoARMBBF5LQioh5GUYhVQdoFBtlb4edfrFJu9aB/t1L8
oaBStGGXlGFPKZ9DNlRnN0outeafJz1eN2j5IiVjl0luah6rct431aeZvAeMAmoqiJ4GcdBfQjR4
taU4Zi05ATaCNLfJvkbf+zDjExrmOy5uKBpfpQ6KkxEtR7hXUra25XyFMbQkj00TdABtoN0o5DNQ
XzU/toWjKTLPdr9ru9ozQ2oBsEhs+132QcNU/fc0H5DNeUJ5ruPXkSVQMXtG5A2QqaKWvG4uL5zZ
U/TkAwixi/zewJMaV09GCf1PnhdRgcuKi2olxZ7VmYc4waR57Z06CoYOXPO+/6oq4FJMFDrjsvEt
fgBMvmkNdGa6i+lmMh4NdunUyHPBjYORmKkpyIZbYKezC7hDwn/0g6uAFwxSYjidtI9kmqhWhjHM
X0uqsp/6AKB3geHo+zR+S7W94FyTpnNQ7wzsFIZUbDQ14Gpu4Q0xF9F4IOGbTwffpDjFLWF4aeAO
6UcQvRRo+iV/n/Ot5Qq5KSJSvaIpkz7H4k3vToP9pSFRDZTOiY16HXPSUEKTSqbZeCejZNhp1loS
0LY0eR+ldykDop+1XKcGBzuyU/anFt9fjCjYwg0UqGsJPsXJbLCuYqiAPkZes3nW+CFFSoh0jEkB
y+Ck38vDI6YUs982Fh51ohlH+00emelFH21vO/qM6Tx+sFTm059p38PLeJLlhzD40PRDPTz7VeKm
KdAkxrmOK40eYc45kSgKhWTAGbkh/sUJ4Z7EeC6zqGUoMyVcpSDhe5tYdhzqjkl8oBQHK4agdTNs
bVVxLeGfIkldRcz4moPFaGZrJj5Oed9m6IB6e6fijW37+R1fFgtq0zHLp6J5s8VJss8KiunaKkFD
6c9pmb/peopd8DUl90uMDyimOZIZAnNWzhxoTdBjKL/oWPmgKV7d01sf34WGZtpHwx9JwTnPK9wz
3UOniftIhihjK06k9ktfOWG4WtTMlm3TX7b6o0Y/XZ55tZzsfe2MYaFJTy34C8pyk9RS6cl2gy45
kqIdEjAXc+lk5ZNWnsuQ5HBGoWv44oZjs4oPOdWo/Gx2bhc+SNKzmu+N4a6ZzzXt+fRY5+dg3CrA
au1nkewslBvVe4DLz7Jsp1A2ZbSPFZTv46kLMIRYDz4atl46de2mao4BuKigL06mHjzmRPNAK1PR
qUNIMJycr1QC9dBA4T355L0yy86SNc9M5UMEsgiPU0XvPVM+/XbCf9pPLAyYRth3WrnVw3WdcyJB
P6iXoq6AyxF0FyyzxAmFsbSaZyVp6BmqKxulgFHG675vHi2p2SmdoPMswPN9Z/2chs2ixnwcVkqL
1A84h0Gd3ATVZ/lbLFJY7EJmbZ2jUhzRbUpSDVMRWEQsg90qa1c9+gtkDEnAXDnuN6KzvbJOgFVt
exANBBlK+qoYUyezHWFGrAzka3rtUkLuYNcrv0OuzXy+pJyFxiJp79EeI8O5y2zsPBHuercdodJS
KmsZQSzPSrZ9hilJ4M6ZQ2wUCz98b3IoXcDfYiZ73bkTpdsPCWv8EacO4mWcRukx6h/Tq/Ax8tRw
pYAVJM3ZmfFZKMI6lbOyGDmeko6JDyU2lt4QHKFZ5qTZsIPLQuDppSFWho/AoRyoAh7ZOvdx+lnP
XkS4n98g23iqcnVvWT2IFW07BhepJVzUrFwfHkUGho8keZndpNcPhR8dNII/W+Oum9IVIa6raaBj
KdJVNIQEllmeLgdepmxsKhZzA6UgxvPtrwfjVRL1IlJ6Jxo+47G9ROgENU/LnnvzHMFhbOz8uW31
TVoEXuj3e5UF+J9fLH8iLJJ/TN0pTAEWxOIcK1a5x+Gx6i/Vyd/O+9wrCa/31/A5HvCgLJUtppJT
cbG3yqq+6/bNfeZk7l+1xH9aTv6hnTAovRh0KkQ7q2sfRYC3JFMxVmKfnWm9Kv46b/OllUFzt74q
H/hDjZMXYd6AlH2ozHtbK05FDNjfDu5s//uf752f9QV+aDzUs13hpRNkcIE2iVX8qDZr0OAvW5o/
ef8f43v0xOr7KjXpnuJLaWf5EWppODGw8qXS+axhO+90T6dWQBuyAUw+14zpwVs0/cVc6WddnB9D
fohdLYSv8PNrCmCcOt7IlPVGq8bJmzs+duRaFw41cXByhqsyn666eoXfn3Ihqxb5L8QXP63//lDb
l8UUyH45TjtDBe+Xs5qtLm3UwSnhCjOfhvIlgOOm+dAC23ZTE6Pd5NUqBVkxcE2UBszLdQz9K2UR
WMRLwXyya7/POLP//ED4WeX7h9pY48fK2LZ4YbUISF21gL7zFyfgT/q14trY+V3VrUrinjKuDxue
xXPUIsJk5C7ze8li9kFFMzHn7X/2HX44w8gUyVWbusBOr5/SMHQaFv//2Tv/cJqABGB+yLVsZ4Rr
vg7Lbesv9s5P9rtxTVv43d4xAyXStcwcIDscsv6ScSH584/8k5aicf05fvfGguFioAkw7JKZqw7l
kMIPCeQhzTaXnT//EzcN6r9Zhhg/tEtkvTZtdsywk1nTxiBYhXwtam/1mKIJ2KQY+ouo6Z5jftPl
5Z//1Z8MKT+GuuSzIpvT9YsJdLcqILSO4moIQObP3/5n++2HE5UFW5jNSB9ZsskLv9yFM50+4jrJ
oviLv/ATUbls/HCuxX6LvNvQ+AZJAIVFhr2qbNEvgL0Izkpku4TZulmmrzsx3Cu0LKw6XXfXJPNI
cwDPOV0JqybWPMAri0RSv9CmbVpIiLQsXYtG3GS8m6q8yafuL35p43qg/7tf+ocFZxWSA9Xp7JUQ
o3w3avumLlZ2O3hgmDzin6kG5KtcP0dT9GmEFoCVs9HpT3ZuEoKU7oD9ZSSQjxoysw4yoZvAkK7U
70FM/yA5h6HtTpQmFFLRrOuMIqL7UgOeapiKt5BxfNmttdoV6Yc5vSUGxcIBHOSUPOmqvyb6bBnA
8eZaimnoIoZ0FadwS+bxg2nSc2I81tK3/+zgUP94Uk0JhmS8ScNOSQlyZcnXo0GZ1Ps0/Lr9gf/+
HP8n+Cruf9mlzT//l+3PopzqKAjbHzb/eYg+66Ipvrf/e/1n/3rZH//RP+/e+yj/Xvz4mj/8E975
17/svLfvf9hY5W3UTg/dVz2dvpoubW9vz2e8vvL/98n/+rq9y2Uqv/7xt8+iy9vruwVcQf/261Pe
t3/8TbmOG//9+/f/9cm794x/5+Xfivyrid7/n3/z9d60/HNd+bus2JqmWnS0dPU6sRq+rs/Yxt9V
WVdlSzNJyNX0a4xCXtRt+I+/GX8XlqzZtmXrpqJrhsHp3BTd9SlJkf9uc/KhTlRUWzVVXfzt/364
P/xAv/1g/5V32X0R5W3zj79pvN8fTg4hVNVQNN7JMjXLstQfh8NMU+TcqGJxsBXU0wmpcmu1aGPs
mSDQBigUsEVxYk5Fn2+ZFAE4u22DosugIsNLNttczVDIzPn2l7uxVOXb200lBb0TGATWP6EhF6t2
qMtt3OhuEyliXTQR8WUS64vcpg6YdyImkCSjnSeUVWCFb7cXjH3NGqm6vvaXbcMg9P76J+ywmZah
bm0IRBaJ+VooL6pVfO9a9W4By1KDNTd6pJnBS1AvZXCJYMxl2Bw220r/WG4t8GiL7YpySuvswYuY
7oryU7BaLCbbXsK1KTaLCqjcgtEq23gUiYK1S9fedP1h4Rl673mea8SvUfeWhfgsYtEACS+/xIzc
YbgS6JTKCXt7s6QTtqLFHDjL69+LQmO52u8XalMtFuu1t8BO6Cy8xcVze9Ya7mUaEpojRNpq5skW
lqtDdV24JWUj7wIjILvzjkc3V6zN4YgD+3Q4HNL2RcKGLCf0o/J0E+W27oaxtc/QK/mUlEM5Rf1u
fy3vVkCYpPslfULrfrHar2HiZ+5izfLF/wCYRqSPEVysydxZU75arCgkJs5qsV5QneDDnrwQ4uj1
ewdBeZrKkyWJ12S6VKi/CKEonHHa+0kUL7ysmvdeYKt3wmgcXl/PzcI7frgdODf3cHBj4hXclxen
q9NF2e/qQcd2lkKBBuFEZs4qMOHQY32nyTVHrxO4+4TuHutUeP3zUxXYL0xA+1el1D+hK5dLK+r5
GqtFNb4g27x+1NPl4ob+Q67EC/fokvpwyY8T/SR7AiIqa4++kX0uPMuQj+6JXQ9aasl+fXtz+2nk
E1bV4HajRyV2T0CZ6VQBbO7GdY82YUTu24E6WL0uFoedM1G/dXZRSPmOGiVtlH2D4jo1P8IgYlmt
ZivWyuaQoyA19gvPk7t0zY/tpUG9dzvQOn7PjHre5roXJL7mDp25nSx7qWn6Zug6x0NXIW1kU3K4
OiTh2tRrp+oKPntb7zwvWLhhZjiud3TlWl+6x0MXjysOCis4QELYwcshpcLqcfrTQCYZgsDru2IC
6h0dI9HtvGjh0gNeucfj4e1wUDN7eXjZ7eCXD1TaoX1Vyc4XOx0KljPVlNdrz36uoZjMHTYMj+PW
tSBEuMfLoTXGrfv2dqjC8u7wcuiyEITJY1P0dHi1dWaBjzSeFHHstXnBjKunxTM9LiAStZu1a/va
iiPLy9vZdS98mSp3ebM0pRDjvhyu1G56t0MDgakLL7WltospzHMnBYeaIAKgMP7uT/mDUjwDcqQP
V6xTtXlYLBa5UB68tedn9otHtx9SfesaUHk4LJM0XruXt+PbgZ/SEWPtujtgrwsZEHmXnRO9qLdJ
q5+bEFXGQNw1YQ5fAmZrkcI26IJ7PYH9Dp5PUs/O982GEKTNZnverka/WQWwk3PXxILuByYtTXha
uo51V1ah1wTbAN5wFEMoCLHEYG/wkAS7guZzk5DuEXlQbDZCKdem0UBsrRmnpqflfkFdZdxwfIMo
mxzhf6Hw5liSk+11p+F4LYrOPbiuLAunG/VdF1X7PADBVMenwm/gOJujm/lgkmjDOHI2r7uiXpvy
O0PqkZ0VRMrOO3mcPEpibNzjGyqsaMsJYRTHINAOGEOBJ7aM6x00k5hE+SS+kruVhXtxNQH5wGVw
CNwwIljBNu6S2r6fi4G9bjbLRFxP+pRwsNmeHqBBgc4nlL4Z+pEpk7LWaF/Kr1b30GjR1lucvAaH
UW5GDgNfOaQc40fg1sNjIF5BH2/HNP1AoqNDUF8udOAZS4BQsQNfEs66vuMYI4BqcXJ1PX+67iY3
y61713U5djiRXVM6VnRwGI1Mhm5YjjSsxgCc2FhdfLv4FkIevpYD+b+qlafFurDqB047iTntwHCm
Tvbe5fvqCoe/Z9oKb92KVWKQ9EwB16K677qHtK+3h8OLa43xWiU9Pi6OB8eZimrj7BzEcjp1vmw1
q8qTWchOFjLIZFr5BEf1o5/heeraiIaNbIDxM5BOpqTt2yI7eVfRy4Y9FCwu/I4qYCp+/8PYqfzJ
t5eDo+VEZkjzvn+u+8LV+o4SJ1KtImq0Zah1aIgaFFxxEtFG7i4mZeOgmJx+Qc/nXAjOOdnsj0oz
W1wE9kndvizWe0+r2+3iFIGP9k7umIsVJ3+F8MY9zrXGl+04HYtNUKmveSzdS0D+8kF+hZp3XXzC
sNDCZHK0sjtENKRKkT4v6E6VLx7Aof7udjmFynT9adL2cuCknCEbce47EQwztZYWDSNpX5iKk85f
NUVBt4vTFz6Dht/R9Rg5K4asuyPXUdM5HF+YsCeu88J/juRStExRp2T2lDtm0+2Alx5mLvrVUDrO
YURy6Dg1Le6O9n/IccBvhJvOwdy3cZxG80JgGJ087Kln2JpxEZRyi/JTiv3X2USWdZsf3W5CexCL
5krnSwwdqouiZPkWFiY313u31/y4+a+X/PLsv16X/fIO5M4trJZolNusKk+tX+dXeTbwB36bb0XX
SdjvHsya8AqkvU6WqkCyEq6ovOC2fXvpbZNubkRVPQhWRSQz1dKuf92K/Gw7Xqdat3u/PXbbNPkI
yeK319ye/uVf//byLjc+dCXtVmXTqc3uNmscDCH/eve213xq3fkmiuisq7q6Meq2ADzL1wvnqIcV
aAa+z3QGBYck4ZkPo7LYhv2UtVyPmJTetoM2eQ4rpJujbdAF4qfSmXLrD4pc0pzK4Myqvk5/t7Xy
u6QAtpvkKcSVWkh4bRV0m9V8KDu5gBBJgxjEJ0P+FNC3qttyA7w+cpmZkh9eNvMm0Kd+GZSSfvar
QTnZ00k3NON8eyQPkb/IbZpsb4+J6k22ivrOQKFA33g+6EDnjqE6NFC0CfEN/aJbZVOW7CeTZBW5
MT0ZxXCzsMi5W0thTA5ik86I3uC3JUOabjW9yD0Kf+SBthUQ0WmqPKF14TnrjQT8kXLG+wvNB9H0
QrUD7bHdRRGc3tRo80c4b+E5zqsRVu5jESjGna+oNPas1N/5s+7v6qL/9eb2mK0UI9VGdlelAZaV
5gB1ogqMzbjeBKLR98HwTH9QQ9mTb6oyyLwsE/05NWQfLDAteamM4OJYXFCqcDbvxlhLD3QBv+sS
AVpxnPUPXA7tbSxHEF8iO3mPrQezDvoPySQ5hUztaS9HNnkxdNHpuyDSzhP7gpFfvit1+3zbkjFt
nQcyaW5bv9z4SK16yX6QTVKMrSRGQtaIfawfZWMyLqltFcuosZAbNpJxaYNsXs0Qv10UhMZFUUpt
MyQ1oLbrpmTlyj5kkgbESCXr2Sd+ZtbaByOIXb1vEclFsCNtSken27sJq35VfNU43P7UHIpvdRgC
pSO9SdJVftwyGEBbXW8KKepWjLaBW0T9WzA2xvv1zpyaBml9zVshSvE+c2cMqvE1hyxBtiPdxjgS
R1i0/l1k6hotcXuiHTj/+kRzfULvtE1bSNtWmARK5D7rrihS9l2ry/sRrOY+BAU3aXJ7fwVFRUby
FJVhdq/OCozquXjuJ3LXJlm6sjgzptljfxxNTbs3rXFewcOrHDWK9fvbY2igzG0koFtfX9FlOY3A
oLigc7lTlEh66IfYPGlju5X8OD9FVbMBIaXfkaKsbvux2rOg1O5uD5m5NW2GMIyXYxe9GYYYn6Oa
FRQIi+EIi0zeBCYiW7Mqwi0i8n2VMvHAEhbsfFWf91Yz+yirc/ucXQ9VvTJMOM7GxbbnVnHaUIGl
a/Kr+UUfsiipgLaFURrySURErJsOOfi6afdGeDd02hasVw/ZtZNWlZLpTti10CS7UnnWG9AujW+j
vWxT677IM2K2k75+n4nco/evBw+dacj7alZ8xCw8USrRjv6s/WjqOTooZiwTeiEH8p9xUaUu2E2x
hgggYlOnPXUss+GuGBrjkremcpnc2zNNZudeP5EsaljjUbFD6a5NSP0obWRFg2RCX0ezebHjznfH
cLRIWKiIOVAhnapG6e9SYlh/ufEhVHmW5q9vj5PjGKKSBNTWh+Iw2ma6rNN+egO9HyN0lMMHMaOq
EhoZ4KPJqaenPRTdEWFoX2nhuZvtxBt8HxmGGEfXTvLEHRmbmYpw0w3pa21W9rqpq18fuj1Okdti
mtZnq7qms4S8WTNXxpW0PA16DRG5f0Ov225ELkvExkqtcoiG5yBO0B62ldc0Vnfu7ZC8LlvIh37s
51Nj2Bep0cRrKibbgQ0YbOUwnJ47oKYMn+YrEnBiuwZ0O0nQngrbbmjpt+VZtaR+XRUI+qza1LdC
BAZBf02UboogsQpHDyAsDMxEYOOO60bJq8Nv9zS5+/1jRjpkq6thXqyNBu2DVubBLmv7CQFoOb0p
hX9oRQLEOWohiidF4yQ++QZFTV8TVSuaFjnqjrLWIWb64z2cDamjZYiWarsiLz2Ux/vbDdK19gBY
072iiu77IBGbIRK0m+2MPad2+SXyk35Vt75+SMx0AqAMfn0mXeeOMERa4L2yKAZ99lROjYtVh5ZD
n0tyb5tV3SY0gi2kSJ3C0ZXIpHSDJkxWtk+z87Zfjdh67Swc1GUjKtCS1q/7O8yo22coaA4Z0oOT
HzYXwkjN11gAZUe9thRzaOwnqSLJK0obl2qOf9YlvaNympU7zc7r1Txau6mVrXPRoUZJOpUG9RhV
ryJQUex0SFXlKj2zWsrcAUDxS15D3xnKsboTmBKeWnIvSnmMXrSoqXZD6A9LuSurkyTN7+OcnhQ6
9KSrqAcM2dXL3KvXOF7WeEkTrPS4sRS3t/NPXTQDEgBrODAejofbZmQU328P3W5m3xo3Uq8B/Iwb
OaK5rQLVQQqNweQhum5oUwstNRIPt6fsiKExhMS5lnNxXRapn6UVjfuiEMYZKFApZ9UZZgYbiBWt
gXJNau/jZCifFYIr1SGoLnqCsiBIioMliuKkUWOqPgAjll5APJUQuvbdHpFp99b4KbG6hGRtNyyb
i49WggwC6Rjj5PCVqkhZwqroLpMxJlzJdXM3EbyqBaBa08GsjK2RJcdBikuvytAjF4J4kIGlUS5S
ZIWpIpORpxuyi+9suo/UIjkqBVqFur8Mk1m+WhHRAcDPp405lNVrAt/YjsvqeRyHTWPE6SUL1W+S
kST3VlGV97V1bw1ULvQQjRB1O0kguDPk7ivxE/9Cjq5YSFmHDYVHd0GnfXQNoVoq9cNnuYoA+TFJ
2nZ+pT3Xc7g1+5n8hCncDrLfHPW0bI6jNkfHGP5uNqYr0zCSVaia/WWyZtWBdAXeTov6S5SM1saa
0ejdngU9oCMnCZg7ySiyJWss3lv0dLqamd9EIIVXBYR8iUcNWxNzo22YTckxyFEHmZLlCj0qn/u0
ax2Ot5y4LDbtOHv3MTQfk6TDnins11gNt7oWgrPEXs1ESKkfrg+ZSl0fws4INqiGNLHWJDoHWt8r
+zm15P0kUmYoDTIlpbLes5LRf7gX6NbvZyG0e/16Tx3yV6WN5+1vj1caQhNwVTbGnWiQzn5uPISJ
L75JQeQFujq/ImAmhUEO6ScB2PXi3r+mc8k+OV/f29kwX5iWw2NMxoM2cl7pOnKa22bKVVrVw3x7
27rdZFwlFmM8TUgvaqf0ZbJIqCWpa/hq4FCux/U0XGHuQhh7rtfFM40kZ5Lr9KIGOdT5CtFKmnXT
inWBtp8UTNpMFWo3QFpKKmoEfxyPjqGWyj63y/xSouyCyBVam4Z0sUutjMlG0ohFEGProv/PnmuN
7mJUCPkkQx/fFoXcwwnP0yeplrxattRHY4YIrYzasGCJqD1mRCWYM7FPZmPkjVOUEFaCJLWdUSEq
Is78iUmciqj7em++PvbbvWBo5rffXhfO1XaO480PLyjENXFgpLA96MquIcIOKRD02dhszQMqeWSD
15tJjc1DIb0VaSXvIrBiy4pmgkMFlFkgvzK7sSyA4IzTe03t75AkZnaJbRGsqn6U3dvmqCG3Foju
PANvx/F2w3jzLuua/LuHlKiujlblaNcXmfh7loFfWmsqabiJoWRsFE1qTtVYtyfizUQsoYOxJXBu
Af1Us86rzSSxIBd1XqyEX5rnipbSMvIH8UqQx6WyA/m7rT52GHb8UiQPfWzX94WkHG7Ll39taUar
PZrNaLqBzvKbjgaYajstlr5pjk4aKxONtig8J7YSPVyfva2KbiulcsTlcnvF7bHbKyCGgIlMa2J3
8wRLFYuKUg72Kmvg+9uaQdUwnIxlG+xvTyYR5/wsmTNFWFYUaT3GbhVEJsllcCspBclEFflz+xbA
HtkHtUwsUqtIT01Zi3Wp6yXhKmxmaV47omzSKwDYOhhliLgqCjcdRfzXqi9BycZDty/8aT7I9sDU
oLftN/2aTyMii6UQF2s5QeSYD21xsrNM25jSBFg10pVzNxBaYDV+9M0mBk6fosI1fKYCRWSU6N4n
7cSZJq2SLskP6mBeob++usGU3t3xWLHqSp3vE2G+zE3Iu2ZSHWu4cd6k9Gq/tltSRaIQwcvt2Tb9
jrWu4CtMsKQt+L2Gb9g4vIoCFmhUEQrR2eNdPtu1y7nJIqStEMuWZAP25bRrShyFtxtNC0oS5GJQ
CG1lHCM5y3eBHVr7eRj2ZqUTjXzbzJN2P2uUp6oAQwez52Vjh+Q/6q1qHn65K6UgEPHJ1VG7r9sK
04eGKfJwu2Gyg0NrvmbadgYOdQJfp1Cn+lcV7UluZmVlUFhfKYPVnLSWzE1RM4mp51p/6HNlbcyt
+hhkmv4wkRAbK++6aTptkZi7aAqLu7RXUG42yBp7NTxJTLSPvd6rjzK436wR03EuhEm+qP80yNLD
7fnqOr6MvNq+vjoOyVMdOmpKZJ3okvykk+Nzx8IUSOAwq0SE9MaKRc5zV+godK9zkFlkxoAwv1e2
6W22qbb5kVL5Sr6ekOX1hCxGYbhmV0Pkvz7m23AWpbQ9dan/jTgncuYEcNtoGCNnZDmmoOPVnozb
5B6FqKuHyGEj4t0n3+ecJKc6NaUNEi/5QVGk9NzFCQpoaNhRPsNhFtJrMKuPkkK9omBFSvkAp0iS
EWrAZ7l9AoVDJCOg4F7kirYzi/ZLtX1phR67don8ZoQtQSDdNsP6LZHLHGWrPj0Eze727283tGWq
ZW00VbKy0DmqZcEkLShGbd1aRGUZodocm6pujrnGSEbNDll90B5Jw5C5SM0xUKAiHZWLVZrDA9kO
q9lgEkioS726PWQC5rk0UpYvciqoKxUu/gJ6o7TGXYP4KykN0wlMIgdSjhW9JEV5qqtsbxiTdeiK
glxhhsz3CquIFGTxN9IT0Io1BkXRLFLdvGBFbkwyJS+iNe9LGJH3op7u/w9h57EcN9Jl4SfKCHiz
ZXnHKlpR2iBkWvDe4+nnyyxNs/+eiZkNAqYokSggM++5x3gErOUwV/+x0TCC3xReDYRad1dGmvTX
f+wACGT3M6N03tewjRczD5JRmwLFC7eT6gpNXC3EPskGnL+L+rcjX1i16TXfODlOt9XU+6rOdSbW
8FVDW1IvxVV3LbLJZU3hjESShMAeOPy0T/dTA8mgOsuAdovLJtusuNe3UIgzwzpF3pJ+WMxMkTl/
dGg/ThT8eN6w/iSHLJO6swjP+SUuTlNSmV9yDWSB9NfXIiLeIwqEvXfSiMj1KXZWhchmm8YLyRSG
nyMfLwuTiGQoI55rxT8sOlb4qYRfTWMmB1c9wX6d7yvpGmY0hfmmpY13UIf1XJSPrUFlQLzc05J7
zcbtGmddjnPz9HnOg8zcmylq1vK0pEVx0/XaRxbTYFvmJsZ2LhOYNiB0kRwAGm+Wr4/blI9aMkVb
Xzd+xoYWkpTaT/Oh8u2EPq7vPLoCidKSYRYuTy2FxgQaTbjB2biCp66jnXp4D89TNf/wBAQldZSW
XbnF4E5fB1UTvViFpx2NCvZl4eCJnKbNAP3Xy28BhTUBirRl5S/8B+ScCHpC3emIU+3pl2Cxp5va
CCudb2ADt9LzllMb41NnzxkhfZN0YCv8cg2s3x9Yg1df0jD8miWpey1yf3of0p3PsLCfdeSwavqP
+vqvuGyKkzoasjy5CnJ1xPPgdcv3xuiMdTZHA/y2JHkeKoSX6kLZQkY2q8G6JVY3UG51zQaN8HiZ
i2iiIGOjDlFPUqBSlW9Nt0JBZzf70dGqrwV2A1HvkjsrMHE2fEG03dBkj22PaK4ZltXo5M6rJcXh
au/z3FihtO5mZ91kbvTsmniaN0sVngOtw7t6NMtd24WoqlvdJcc3X46VhtrEcsWqlEW84WI6kPRp
RHC9Hz9FGYpVAlWQFCfuzSkXcTGwN+W1NeZveWm8lAi6yCIkykMhcI5ap2m5TyvDJqNgseozilf9
I05jl7VxXl4oLUhAqvAA93MrxV447l69wZVRs/HwF0J7ZuJga9smSsYF16241v9sPg+xHR+OzBxi
xvy2wSzLmuvvpBH8VDtwGf6xU/vZawpapHd9fA2Mh27qGUCLduKtC73XO+Jj9n509kEAtuOQagfH
sPPD/d234yJ8BKAbN1NTjhvTdarHzg0vogQnp+NztOq8ubJKpJylRlvb3vieGQT7GZFmvFVjCAFd
GP19EijkYYSlHLwpkkfBj+CSPU4gJ3/NXbif8yX45jkC51SQLXgy7i0UTrFPDbs4GGE5XHvhxejQ
spiCnIieUMA4mCWEqvZEaE1fKUkLotvZKxzE3xJDWqWxHu97v9BOs43OjfF2/nD6CgXxMtanzpvm
j+Qpb8Lx2R9mgmYKKARxhKI4HVDWCEtLL01A+aj5eCPoNYvTwSfejuS+7JARe/sStYie7WZ56TVi
bKlfs5Vuj/3GKmOWXxg7P6FqUJ9Me/lAGuQlxxV6TDPES//+euZ6cYh6crWMwTHeMBSyThPR3ngd
eCdNrpm0zh/OeZKFaC3lcd6JbpMJSqspLP5crkL31Tahr5iyHiZ3pL2WWxC06iqyat7EIsBEVQRw
IQ3nV1jT0Y2WBaSyj8DGeLnaYDDflnrENn2kaGoJznvzctPfjmMPzmQNyGKYjQxjCc0Ht66sxwzD
37VhUTD7rH7HbvlV0pq+9sSCHsSIJ/u0MAl2La/qUvvzhsgiVLdyPkz0OLo00RBedNsGHpHIU28j
Y2Vd890MQFghIIdXDdOjoy/Mb6yikERrUfY4zh7B8v/LXpkZ/7xafo8scucxi0bFO2Ffe4yK+kCZ
op9Li1YBKRodpIjMRSLMoq2Z4zfNjLNrFje8rfFIDqEeheulz4xrF3vxASC83TNf67cy7H94DSEP
bpxiIl+MOPSzV9hYDFblQkDX0F1iWeyP5Adux3xeVqrsVwCAOmcIWlDxz1o2fWo9a0+xT5CfmQ8M
PklLkLHvILmJUEZYRpjdwAH6VVuzKukWQRqlGwAjidUgkSRLdPbLBDf7D4C3V9PdIOfBhkKQWOwK
ZzU5D1ZWPVzcqcYQMTMwQcBb9Df/47QbnX66eIaOn2Jl6oexnPyrFTv5ympabevFDJgP6qRGyOMc
jMe806TSmf+9aWY8WM1QsAYC48r6Kj1XnUMviN9KbaKs2zH69YdadMTO156zH9y22PA01x/OJbN8
UKHkpQvj9JwyR1zAOtq9LXXEGWq1gzZW+U7EjUMExFA+DONQ7L05b/b9oBGlkyXBmVXv8D7Y44PW
A50F+Ruhss41RfF98Nw4302R5bzQhlgPlfnqxaHza3E9WQgWP2zI+Ks8Q05WgBShiWOeJP2q/qL2
EEc1X8aB8VIkJoYEzSBTcJhsfX72cUhD7C5EwXzZtvZliMuR9qPmefsly7t11jYsYnioscTWv2Le
1WyDusSkdzY2FqCmTk5B5GzGxnzGb3bBEkQGYeAY/DHLV1JUzS89MgnvqsM3fbHcrVen4gC/uLj1
rlGRlx74P90RB4XZ2prE7mzoF42IN2CNqT3IJdu0m4tHtdSx0xglEEjRasbX8dw5CRQ//sm15kEo
LpxqupD5Hp0IO3nWeldsY8Jw3mvNuVZEEh7sJSq2lq1Pl9mL6NbIGs6Rh1GdHDLcOx6Ep6Gcm7Lm
a9/fVK+hmXJ7K8iX2avTuv2/nh77mwdo9FRo5euQNfFzShoG+FQGvc0Y94UDqOTk1nlaRPSEnVAC
dKYh4Ld78d5giL3JWVLu1GFVsOoa+no42WGxHyw/uvUB0bz095xfGTSMlGzP71Zmeyuw6PQ6eHVH
+tQI4cX1tNfPzxpojZisy+9+ZtBsBqs9YRoTvRQ2hgfgSsa64H7Qb6Tp4+dRvVsydMF+zBxnj7SS
h85tr6ZqDM/J9Bjbp0X2P5wobs/1vTOyQAVqiuFRLRwjyzBJxItI6ESWmjL61c1mwlVnA/Dpn6wR
mTEyWPJITsJCUgs1FB3r6BH9NDNn1n7QHNVEDDG55fGbFgR8sMJc4cBQrp9L4flvgYXxbdaM7j4z
wop+Gu3PyZ6Cdb5Mxm6c9f4GtPGgFrH3lSxzyKFPasB2ubC1bdsFQw+1bTTN6QznjD5PkoABpbMZ
fo2i6gwgMb1UY9A8Dq42QSHNoq9ZYeBWSIEHsbN0PtAOkXp0LHpKIC03xmebtBnhCJJVfQpdPZ21
p0U2dNHVh0yBi3tuZct2SKTRE9Dwyi2T3+reqo261bbPR2fS5+41hen532rTECwfjOOc5uL4j1kr
TfBTcCKC3NpF29P7Gl4Bl8k703IoQvIwlt3h2PB+q6OQ2NNmsqbHNjfDdaM72FKpt7426/po5O03
IjgW6IJwwOqqdG+1E2ABgG+Abd3saXHvm86xZTxQfPo8lUPrwuR6l5pa+qthXC9N51extIZMKBo2
3RRSLsVoR/zcRiSqyzehyjy6RKbsa8shHpatcerb/quXMqFP2TJeVJHYegGa4ExgrSJBNpZ7f65+
fk59hCAcMsDlR9SF0PHJuDBrl0gXcBn003gIyVXOSGLUUwERQh2V1VJsI93V0Yi6ybRL7C9TSa7s
g1WS/DAnze8YM6+ZZKHvSVVSmruN9qXLdC7qk/MyT5m9joqqvXlFsmwpt0viAmNrj/Af0rBaDUyd
lm5KCbHggj5fWtsZjpObQwhw6v5MG1Dfx2jp1mqtmYu52gKLM27YObLTeaVWL5k9FS9GOq9Ea7O4
HFm9d0WXr5qIAKpKgiDgzCaBm7LzOS7Bk1WnIX5IXDBc2zkScokDjlwHkab+5zDQRffSN+nK//uU
+gH1ic+fDyOkpa7v6lu/sO0THX58Jcz6LSnzkk6JPGc4fb9rbbTFtq1Hz6y53zAbqL/WtPA3Y4fx
u8j8ihINktVEVL3d9d8hLxNySFjUSxhASeysMdwjvDZfsoqUIgZC52c1NKfWCqOPaW6szWSSf07i
7Y4w2nHnGJV2W9CrPBhzk//0tB7Vry8+iKuxNnE29Vsnz0V3YHpCeiaJNYoaEgY9VueD+bUcp/ap
dcaj+s3qNsnWYZsGx9LAqSLG2kKd9+GA0KFEypoJl5zV7OGOKCRHs/SGl9DUmie0r09BZ5lfIAqm
B310ZPFD2JDlwBa4wxx9BeuM2WivvuJQHsaDtSvBZDa2pMd0JW3rNPKP6khtzJCFklkJAvIUfGE6
JrYHqFZx4pqJR59Mlj4LE3QNElCYxEBKHMFMI5M+tPeXNkbzyTbnHwrF/F9BTXXFjtxHnQAxbrps
NvOKm3JTuykLv86C0yeP/h4LKG7WTq8TdSxPaV2QruoFu7pgTLxdHOrawXfhd9Q82uvQbMePOCkO
+fTbMkfxbtbTcLRKIsjUYS2gJfcWMaPqkAVbtYK6Ye8NDys00borMcr0Y8nmiRzijmw9wYiQFMbn
Mq1ehzAhInAxyK01Gv3iwnXuMJRxtSI6NrKSE1lt7NPRJ0xpjnCncMd31hnNU2rFMwzW0NlHdsI4
FMtjy4Q2rnkhLrf4aQZt1iDwCtur2lgSs8sRwH2etwxxwb0hguAFJ6McWiJoPev9k6FBVyH7bwIH
AsQKroYidqhPxAhn171L56T2kRpWKdw+rIkCCiWh62en1Y7x4Js3UczmrevdYpua1u/MxSGm1Pvy
DYYscmomofueOtcl7cFlgoLHWIMLTTABFv6+o2MBqIct3uIDno+vjueTLi0q7yfOmCvXKq3fZLJd
3UpMX+eZ+kak7rjxDFTUCfbuj7C8YPblRvXVqQYSoEcS63VttN9b5KbW1jd6XJisNM+wA3DwHpEI
kOlpxS00bKIuF1boNctExor5sY+1yniI5+CUxuVyVOfUpg3y5pHk4llYzdYk2X6V6Q6r0ZRF3mOA
1GOOzOkWhcW88sJoOpqz9RNhU/zSkT16pOtpbkKdemtsDwlfKQYCGI8xdZJoa5mMiPlCL1Yd992Y
b0NRm7uKwuExT9uAkQFq3lCGy04dfl6IbVAzvoifUbtgyJ/N2IdK6Eptqt5eA6c/DFkVQsdjuV8G
S3hppr46VTLtF97gbTTDniRD/aCOMI/BVSzpCZ+SD2JYBwcr9mmnqudQ2OIAw6Bbi66QWq0iwXjl
7xJT7Xk9CobaqCxilak9sVg7dSIPjg3kimDRWxxJAJbv6PLYL7BSycsOYaCt/LSOf9D+OBepW7wD
6WX7NBnbnW0XFaHPYTY9ddGwbyAiMvfooH0k1tb7vJuCx8zN/2zaPM22UUj0x31Qagdz20bx8DzS
aMHK4n/ulXWAzDae9D3N1Cpf+7Gv7TBneAOokDg3VG1P3ELfg8vDTmJ2mDzp2q2dQhq/oeOi5BXJ
czaNXyKjh2ohj9D2TbcYWzN1NLnGXz7Kwm0c19bZI3t+hcP7/G123W+t21TPZhNa54a2xaqywVvu
NXqdu8FW74YBQmUl3GOjk+4tV7aZHR38LpteUi1KtmbZ4pSlp96X1iebQyFm8jxWie5+1C56ZluP
6oYPJkq8qp/ttcLzIwdE+E/no3bqg7qJtRX8aCayuu73Wd1dXMTMTaE13Sosp9+hZxjXMbExYTFY
26sJ2eTruh8iggo2Jqa2Ox0UblPOAanJEklXh9lEALbtzxghJsHwQXoFQFbDwqWApJbBmT2HjnBv
LQGvqFAc+/vQm79spq5nuzXNoyi4OeoHbF1W8fEbAdbnrGmy7ejX9YHAreStiqZrM3jLd9fv6bZX
fvJY0Xa9ktQpmP1pccfukD8WY3oZc8f8JXeEVd93ZnlmtOJLoVXWr5kdEdo2TdH0a9RjOaGHSXiy
FfcgjS4wRd2nxenL1wSfPRqU5Zc6CNxzYSdQQ+SnjDwHCa3odagfiqOpY3074LnBdtfztR6czIoO
nWdVFzwtaoDBoXpy8i5bj+B7b8QNE9BaZsG3sjSe5nzSfndUJxUMI1h/4otfuRC1LJ90qnCab72G
E0+RD8OPtGmufmJ4b5PIsMyta5uUSMIOtaV9sxHsGIZZPhmDlr+lSN8HAJ0vIWLFR8fDrrUvGu/1
H5K+P6q5f6rkdEsKmj8VpJ7juYj0XI0h3DNcXOD/JdJuEh0IOIN+O7UdnfuHnHXmT72krJ0kUF1N
eHwNYPHwE5LMO4gofZ2XEY+c0kJEV47uix0vYhUSAYBZl15si2bQrybQCN50tEhGs/Y2k7SrrZfw
PR9Jqex7+0cZ6/DqVZNBnfNj7wdzyW998cAE66oWzaaYc5NQ5RKwL98plERt1Jg52cFDW+ruM4yY
D0z79EeIIzVukFiehWUzXURkv5pCzHv1Z2SdoAkdeeamL0DP9Khyd52RezsDiRLMT+2pdDP3F53o
R1GQEB/pOaECIvXXok3Jo5Q9+Dy1lo1uEwZpWDrpGu62qAIImSDK/sCyZzSDd18QiLnkrXU0etys
JLJTydF9rnrc2nhqZa753u9cbmUQiB+OC2skDeYzcC1sjJio7MHLGFsia2nOamO6CdzODoYuoq/Y
2c29MwEM4Y+CAe9/b6KR+DW9jjcO2oPgYanFd3PSMV6RpGxGQ3HO4P2rrgPsCSpXI1jGVWvDkwZn
sIfnutT8WzH8CF0Pv085GTdByojeecehFPljWhMmGVUOCUy2r52KsD007mB+EVnbHmF4M+TIw0bQ
Tvc7YENJ0HhqPTC6iBbr2V6St9FiQoB0LVHfVg/fh3JodobueUw1zHlqk+ltcWPIPIVt+2I49rLz
ZyO/X5vk5zE49B/0Edw0xkzm82I09Sem8ASbSP4tu/f/P88MqVr915vi4fdvok61fMu3/52IVKRG
6pgTOcG+AAl23Ir2SzmjjRnwzzvCnuweWeftFMFj8hf/qcpIXYuc5W3Zm90S7ahAE2KPKQ0qWeaS
1rsa4cE/9fwa2Dtm1qE35PzaeNnNJc5uHYR1+2HVzVteQHrTkrc+WK5xGRzUe6PacmrPGRdsUY2R
CHEj2vs65LQgfapxQvq/RwtX6qn/Y7DwdMIjdLrADCS6Z/1LjB+aCYQ4FnaHSpcx2br9jmRlOja1
iYdjVdrvDmQLAsebaOvKq6SkxWs4bsNBXdUmT+aUQ7qNDYw0fdvKDvZsfHMlHu+Y0d5oMp+cebtZ
Dz14/LTgb5rLJwK2VnHz6sJZZZOgiyIPs9r5816EsUCC3hRf0kWnRGN9Kg/aYWh/yB2zsrnHC4aa
nV8fTdPLr5K2vwp4eL/bqDgjHdxxLPCGC7xcP2MMBTre4JOHXSDUmPFg6joGwCXuZHU/519yP3Et
dMEYK9E9zF8Xpo3tENbZJpKHqR87uDdrP1tq3ldmPnxVGzwNraztMOkM3lJJDVcbTVLG1Z4NaPp/
f1v/ihRiaPeAowzfNx3N5K/6dyyqCzDCyg09HkWU7CNGlz4Q1jctj6MVdsf5ixZV4ZbFtX82uYOQ
iu1gpxW7ogYIYLTGZd/Sy3UluSRqk/XtX3kgdpXog+6g96OLFxEmRZjWfLtDCCIRpyLPvF/xooOJ
wkn1pFchDui1BkvuoemyLwVU2z1Vy7gu8sr8fxwRdMOQM9Z/PqSu4bq+wV+s6/b/eEhT16p5Tykp
k2mIjzGU1+dpSTYOhBC0FE21Lc02OqmNMWU44jpYK24CQObN2BdEAJs5pp19PH8UBtRwFpbGzmqb
DvlKO24zJ2++lvhrmmEa/3BoZGGE6w7noDfSGzfi0pRZ6Hx49LgidzqN5PY2dQGtPPDYGrK2UBt+
8XJnmMEvP3abJ23BThzV6XUS4AvLlKd7SI++c5zUmEnutGPtWRpC0Zigy3ZW8Bck+IM+OMs3M8Be
c6BVfyt13r4sqG7dkpJFrIsh2vRlMGzVMcR6axu0LQDSWJTROpa91b5LKvJ6UiGgDM5bWzYt2gTP
PYbu+KwOq7IOiUhvpzXEQGddNVZ9bFKC56dgetWXKLwsjZaugBKp9Vj6rZYusM9FsCSH+7TlBSWu
wnoff48CAiHjNP9JkEOPhVdyvM+JvPLLnYecu1O5hTc60auHDaQ4yIA9zrgOUjIfHPgamemFL4xD
AcLIBktwiUo3kdZdXKE9JXNFXVnb+n9cbUqWhYhlKWCh4dKmmY+mcLxNm+jVyYttLL8NX9fxw40K
XOYHc2d2rf9cAxU/VHVnvN//kGSZvrFWzJnh9f4cpjrGpKllSZMkWYyPJzdamtMokW8liVIbdb6k
wfV5KijAwNUSJ/Mk682ckdSaGJv5us3cjKkh7sow3Xbe4v5uqix4jfV5puqwlmPqJqSLm9Ol11Eh
r9EM7BLfh4riJu42Z3erHl0D80P64d7hPt2rmT8PqXzUw67J6HnG62eKehRoculjW1d4N9PPnrXg
A4kkYOdVWx4RfYX0NfT+CQS+v5Qs51Y+jizf1AVNT6OjWVvTzaVrc/brcd6ZLNh42g1aRonswA60
qlhV4hgiwZWkl7J/kWtr6FP2y5Tm4S227F2TYFlzfxhy26TZ5iTLWh9gq8dTQKvKskf7KtxV54ev
9xWL7BTUyzpMc4DdskWHMEJL8sN+31T7CWXKnWbeeXa9almZ79XDjKsu+ehxdSILuN21EYIibZGS
CxfXYjuAdBh6XTi9tVmwHZyZhg+41Bf4N4ceZtrPSLN24dBcKqahXz6G+PJNHBqYH6YAvdTSkii2
akb5hLVyJVuODayiIyXsN3WkpTHcxDq1cVJuYEjUXYantJ28IxZ4CkHtVnWN+byGKf5hjlg020Kk
T3NMPr0LCUex8oKCxY/m/1WhIrn/srAgWE4O/N/T5HRfe5yq0kk057BFUf1maJO2VgiW+hViDQpo
r7OOMVJ8gOhUI3Nrq/ZJXTB75qhRogxMViYUgCXbUaP/IUOmMwaWeTw1a0WD7JYhd9aa2yHRc5pj
SHDwSneX7GIN+EMHYJVnWPjml655p3HXvDuj4zz29l9VCRdGUbzlRvt7z8R19JxoSF+AdRL+/nUy
IsdG8wg3rc6r4sSbs7LngNmEjrWB+c2zPGoki1kdabNYD5KiqPulpq6NjAWrOI6C3SB69DdyY6jy
PfU77wThJWZRS9AkAoQ4s/dFWGKTWexaI7FPs299cyTQ2sg2tb7UuNti+50n3esiFms1mUb7WhoW
fnxyb5Ln1NWwqn6n9NCvw2zULw02DorXENAEejFmbGrDcSXE4N3U6CUzlNaaZpQ7sDLzoVajfTiT
+3MvBjSnb3Z6EX/kzkwNPmoZvqRTWu8CuTaujNY+jWV6UauiQm/7ixUa608NB25lMF9qGIn0LGOo
W/7z51ikzRluq9hifJ56JruyQDM6wQD1Q7AeFx+g3m++G4nR3m/j/Q6qmzlL8MPlu1qEP1FA8mjV
B/Xmt82QnO4DTudjzqMKBohFLyOB1U+drZkvmp3u1GkXtfRDmgQUKrTSzzRA8odwQUQwZxMtMYlR
u5n2l0GQwsWvlkuSJdlFx3N30464X/aqM4Q2IrNg+Uzc5/PYYdEMEqBGR3Np/YcxMINVGzvRes5G
ODAdXO98gKTkayFpNQJX/9yD/BzQDD8YAiihNdofcL+YvWOnfG3GrNiOjTBPYU0M4OxGBn2wdCEU
IWS4FCKgconF40iC+tYeOvEITQyVf6Fd8ynnBfPs8BRGWLPDRRsxtkmnzSL3JuQ79z11Lpz6P1en
3g0xiMar7/PDam+KURfEBToGlGqrydOij26CrhUnlBKj5Kk2yOKnvHe3nTtaJFr4jrg21UYNAWow
MCGFXwcdfje+70YNJCVHmEVuohwavsMiHoBR35e95klO4J89GC36Hj+QeefWE7WwdvLqmZ6b/EHd
aMWfNXkW5fW+kGhjK0kuRhOX6wByzsoxnHhf5/FfilQXu1P4VIpfsCOXjL5F4exazHxXS0MdP8I+
W5cpbuAiXKux7/N3DJlDxxqAqncGsY+rzrmOoevDfPeXr8003RdJdSiDCS51TEOL9om4QuG6Bn6A
iM3BlVah9EgKyl2SVKwO/kbuJ7JMN7iSthcIRuNiZh+JZ5jg+AjnsRvvd+mywF+Vf14qiTwdxO8D
dN+jOqUH5cO92C0XPb2ETSU21MjGNRW62NDcjCH73xtLqsUUNz0s2nZH9yp+7Me5emHCOTlVNX/I
CnpryRlWS82XzjFFudF7713jNT9WCb5394fvzqIakrGDM0BxpDa5z6BsTNX5PjLAp/Mce3zKsnFn
hHP+kztNxIiAH1dU4ru6wUTrpdhHtN4DDejs0f5hWKVxqibkOU7FNzRVuXbShvm7+vaUPqJpI2A2
3ljm9b67aEnzU/2dowFxyFricNsWtb67/4YChtFF/U9ejvinJjE3GuMUp3tt2luJ655z6yjUMshr
ox1FYbWOUcx/MEk/RNi4whgwASrl1FoEmKOkTvN1aPRNXZBUpNWOvyW3aX7PwkRqiR0iKUIdBQlr
7GBEXFHTHiq70XwsNPsjCZP8Z16230Hj4iNpFDpSQyzH5eSSEFrz0nDUyiNa0PpLibF1hI71kPo5
ZP3FtUjOgH8etQF+DgVieShhjEextgkN69nsjda4xjB+t/UUQ2p3OvHCm78pgiR8rfIacm8Jh6QN
RHu4P4m1c0k0rIb9Of6GncOqZE74xvoUF41CX07CbMstog7joZIbr581qil5GGbaF8+BlWYGrGOm
YBgJxplSHKcrfPyHtMG3Qs+vCkdos3ZVz5P5M6owhRiWuXzStQQKZgeg4cH02i2diwaxyOdNOtj+
Co/gZtuJJTsHerPg+k+ORFe7w8qWS/Raygcz6ivPsy557ZaPTpmtQsPtzoOcQhzZh2NJVT6agcUy
HuSu2dBNCTfeiPc0KI6+LUUIMdd1rGYDQQmQrBbVD2Ap++xbDAbIIQkyaWS2jkiAWvAFX6pIP917
HRR88KfM4JLmtBVD04KIVGg3RfF3jSE85la4rXtW5rEJE6aWU7lqlbJyfJzVrUoo2h7C3KdtYwZg
dt1gCbpKtk7LixSs1dSG2ODRwhbbRnMnSivtSy4QvZTIk9fqCQEKN9CkLN/gf/WrwGj8fUfu+QfC
XUpsf3k1eRpXYReT1THluIaatnuxGJrve2Pca5s7IRKjFuTVqhADBb00ZvtujjrFtG/OGBA93CHS
THMsZLIxrMGxtKAgz/3VF83T/WqAbzIhAq3WE3S0aGe/8FlZ9ayZwdTzrRX382nwUvwDzWHY8Yve
1NHn+c9DD5Uq3rBauOl0gkweGrVNA0TXoWdqp6ZYdbOdr5uWVU6Ooq55UBftimzqaa5p2snPzkOd
b6ExNw/tbM6PXrP6R3vIWZgUo1B0D4ludLtWHSdddgjonV26sn6pO2GfVPdLkftQh7444eycBL2B
G35mWl5Zhxl7Fx5ZfAOiONhWsOje1XkrIqi9qu1v+FSJ45yJ+dXNjUuj2c9NB8Hn8zlWEpSOxnSZ
YwtWVF56neNhOMy1Bc3AW/Inr1nIa3PH7nszkqJU8K0eIezeonnG7MH9NaVZfQskCV3R5EIdOf4k
kCYPy1aBdVVmMMNKdr0C8JzEwndVXu3rKEBA1UbOR4nui5grWJAmGuK8KL0XNMmDn9PbRJ500kw4
bUERQBeU5a7QefSi1Kl/lNY83ZpR26u3cmZVOD/kIWoJtya7ZJr4yvEt54X9x6V8wCdGndSahemy
8gnncN3yItqMZDvJiYVfB9m+KYJjzPj3kqXkgzFzPWKMz1jXSpROvoQ4I9J7XGpagfGMo0KUZA9J
NQ5nh6w8cqr7g+P7+QUirHvJhf0kmqR6iilqJwR1b7SIX+7gMCSFbJtMcLvbzotXiuQUSyRb7X1e
+DzX1nQCEC4eoth34f/0x8XxcO3LBrRUrfz/bKt0L4YHWxBzkecw6br1P74lL9TOYZ0e1XeWBQN6
X4rRs5l0V9O0d44z1lc1ZgQhaJBr9az4lU5vjtzdMLn1lQkwXmm2bezhg+r7RTKVRGdpz2Wd6s+z
dA0uE1s/qnOGVUePmp+c1UU7zn2See2fhuUi3TNpyM9zqb+O5AFuY7xMNurQc5vkCO0UiZe8amhu
cgWsvkaprrM2pYeXj9SaWNv8HkzIdIlUZ6tNE/yFFSONcHnGG22w83h6NEfPwQ9cAHMaea1t1/ag
AdHdx/MqeGsMYWeQdxg5AodYIk9PoObLagiOq7XWAru+H6aVNzyVU/Lw5w4t7e3+XuQ5bH9rCb93
vlY/qoajNbrfUNO/NrRloGoGeVC/I05+iHtD+2gnanr1Rg1R52/upKyaToztLf29YenJQ6bzfmfD
bj4tSR9iXTOcojkUlzjVOrq2RnF2pvldQZbQFsbtnFQ98tO/H349em/mpVlHNawiNR/UNs4mcdFc
hROYZ4xyrvdnWT3WaiOAmL1GkJJlDnv1MzrWVKdl7n9rArm7MffSgKGoMXl1Uis5VP9F2Hntto5t
UfaHmgBzeBWpHC1LtuUXwuGYOWd+fQ/ShXu7qoFbwIEhyT62xLDDWnOO6QInxnZYvBSMCBm0TLJw
57kvNvS9z8eEOoYgvReFR2JMcRTzayWFILvpRuRZUp1j+yr9bXwAkl09lSnQ92DU06f4MD+eX82T
Nn0adsP0E6lSL10lDg5uYrIFpsGrS3RwsopQNMGThZegj29U4kAD0NIPS3G8Q4h3xpxFWisa7gYL
Odv1QvntWEdi5q3GIoWfNI8uKfwnexZSq1PBYH5U+EJul7W3rgDDndSMaMlZWRVYAZywpty1bckJ
nFYKJLmZy4BYmd9rzLeMcmGwPtmLRtWsLaMuV/NMP03+OQlfTlP5pf3rQWrlINzpHu5m9Hyl0L3m
o5ccPN9CgTqtDtyyXQZumu/aMXT+McTOg61fNcGBCHFHcnHE5eqQLftpF9hU+7IPxteo7KODThqZ
q9ekME0CnzamrG91dJLSVum2LluUhd8JAXt/ZuHZiKbFkf17Vgm0EXam2T+VyG0Pv7+AEhtrWs+6
UTNWj3mt/FExS248DtIasbX2RG1kvpR66q8o6wsiZoVN6hYkik4vqGAE8MRuhKzU/0C6tSM9RFo0
fWm0kQl5XqYIqVZv5mt0XglFBH07fYQ+WI5oOvwWkNlwpztUUeG/MZMnYOs/q+2UX2SJbZts6Yr8
z5aQpcF36FRlO8ah9RldWyF7r4amPvUB92Fr9SizDZrX+iCuEyT17pRlsSQz1Th6LImnxSE9WHRk
dUhBqqDGVUJOBh4xbDKLyxawR7IVvfwo0y68zC9RC8xXklY8kBINO6GDVdO2WJPRc1ufysQtmH4r
lCfvYETZStCyZmf4LLwol8t3XW+lVSoiDJTFhqpHXcCgKsoFUggTi3BtOloBx1SNjHwZJyyhS4O+
FPWHWoo928hFEWidNl4iN/9oC7qlUqCENnaeb8HU/W0oeuTxjQPg2pSEvaYJf5hUeKD3G6rS5pL/
jOJaEPq1gN3ZnstLfqY+hBS1x7y/VTJ0wyadiSjvo2eN/g5pVSABdBETPiyu4eaW2KZyyf8U3IzS
jprq3GYJXd2EyHDV8LC25VG7AigqAU0AfJSFEC2QxZFsZgAqmmyzatrmlwEtqFAOwiHtkpviY1pS
m+jaAGI4YzT0l0VERyFUonaB3k7ZUaFUn+saU1s2DH/MIXqf33An5AakTeLyUPe9Dy5ib/xWi3ln
rFDXXrthVFLzQjOXUpoQVDNYdom4LA3ZXGqzkN7IMQ0Z0eq3OxCLH2h/YFXrKWNopjbLMckSGNu4
ARMaDXY6X0l9aelX008hD0rZMRfKN30y5ZAmZ7Fh8olvmJ4adCfXBVaSxfzdmcukuiRhykJ8kEOX
oU8gmWiugaK2xXLqIx6v1O6hN8wS7DA9kQ2LRZBcK6pT2ifVjrUfyn+SSRecsVR+ErVgnen+o9VK
laoyBY+y99O9FrtfGGkms71wkjSD3xZrqbIzJxBIBs9hepuI98RyiwemezVCEn57zLbXGqDwuiUg
zs5MTqxQ1vUVWo2/kKe2E8AIoFmRaOzkiOg7qhsxZBWveY/DYZVQwCZFFhlRPlN+BFFANW7WwHc4
7XlnitRSMfrTQ5dXVk2q3ywgjyRdOiA1XM6LLPCgTFes0RCAQdeIILXM6vohitY41oqNXgnpSsBk
dotAaS8opMsXcxxSu5qimECmvHsAyiaMobSlXjCi67PskLYEpXyF4LKSJDFJKYLTOIzFVtUz7rJi
cFcsZv5ovcYULgeWLaXZPgCj9uxZhHkKmVo8UtNaZJ3QEkuH8vb02w3KS3OBdgvGo2zcrXS4eoyF
pyjqIoIAjS00AePkdQagcwMt4LzE+V0GUwmqyv2/NF7/TmWn8UqfhiaeJOqaLKrGPzU1CWphHdOG
tk0N7WHlprcd2yAAKOXDKQR8qenUbeYCY0ZlyrFCU4L07O0k0dNPMfkYy9xVwnGNT15e8fHHIzjt
HznMfgS5/5xXWe0QmbvpGfpLaPsQf0G3fAqyj2XTYFJSeJeHXE+JLynS4Pl/f0BVVP4eWK+bMrYd
RdcMTbNMTRL/PzHE6LmTczYGptvT+mZ3H7IPOJRIrOYagDZkbKaJUU4gJmh5di7cMVj1Sikd1AKD
du3fwfQS3MXWbAU8l6h7K4UcZFQm5nwBB5YJWmjsMMWMjYTdqdYxYPHa/MVTqRxwn+xKAaTEKOnK
nvWktiySrH+hQHnQAQVLdZ2fZ8CJMYS3cXqWC0ZhZ7R0FtIMJNTk0KQ5Q39q4taZtUIQky3Ou6Z5
Jwit6fEr8sceLz4lg2gsdE7qU2vh7QvyvFjDb7Pp+oR7tlnFaexzgsw8K8Llj58iZgyWZeaoCSYz
f9F9lj8hkDm7l3okbLQ3sPL4T+30zPes0DEWjOzptpjEU/2YE6hoRPfRtHZFHWG4HAtSOCc5oSnm
H5UmpQwVKMwzob4rmYa5tY6ik8GbqnXBjnxUzQRLC3athDyKZIQ586Ppu0yVn2bml2/Ty78/MP2o
qlaqE4ZKcc4zeSVJSfNRGliSU8QET6g/hLVRd1uVNINLQUrNfISxF+FxYKN/8YvkFLZJA2M2OY3s
ANeCqKfkgGWc5xZqkTaVNYUmQ/qX264bmEdDyYx1IwzNUk9/5B27QtUOByKkArU9hgGu/SZvCWHJ
zW2noW530emwwlH22kh6VgvPwk+1aXpJqGU7UqjsVXH8g324cpIs+ul73Fqd8JXKhWrHhC/3mvE+
NgR9wUEwF7pkLb2QaOY8+RgDoMfA4QU5B4hUyi9q+049rZOkclGUzQLP6yISd9Bz9F6EEvrtCS9t
eG61IzMQEfH7LrwYMVQU6zDKwSmFq9nLxsayaFwyaY6ZiNHPUfG50N5AKeK3J7BGHbyCDBsCO0TN
EaQlHT8egBGT5GXVOG64bLOdhiVtoULh3GnvkrothnVOumO6hrAZZLbo7fxhod2hwyr1T2Zuq84m
2BNGF433l3G49ha2qbXSXur4zOomIOrbdSoy8qRlmju5dGXxA2QpsOviBsLTLe+ICiwjWFThEWkq
NTArtofWETwUImO+DTOytInFAV0ZrAJk0WrVc+hyazd0REmWmQoKOqSepyIVsIE4LFu3YeOc6Mus
1htbaMVdN9DD99wBdhH+Np/rERHYVNJ5bupPbXjNyLvz3tCpSMOzXn9a/TMvSihSpHYdup9pdBdF
Ght75CTVcNe4vfkY0R+poeLSVFQCieMj7LD1hl3agorvabWDzKtHyYboiKph65Wvbv8nZZDyPZb0
BqWTzWA8NJYUvf7pd/vKfC2ai+E92312XCn9K/EGi0BhB1PLdhivcuDsTPdO4a/y9GwgejRhayvb
OL/7sB/AkUm4kLJm7xpX5N5ZFi3c6NjndwjvWnrvzRq14qbKCeq4Zv556rAj+wqPcnjOCc97TmOn
F5am6/TBse42Yr7WwlU/npRh1Y1XB7cN2Mw7fKGCirQar7HLSfq2CFa6tW0tIBfsQFeFdLK9hA7N
xVS3YbEv0icDygKJqdgJ0/xz+ujEd6Rn3XJ8EmNs6kUYIkNygRosAGihTJe730MwxcqByrdPCvaF
981zW9cfnmlw7x8zbZuL+16/pPmxM29WwSE4mZWdExvIn6NltjCtm6VdrIrYQg9wwFa2HhB8FwUI
0FQgduq1c5ec9RoFV5mdWQ6qBW1ShyOH23BPKG5d0f07kukcpke9jBaacOUzgsV33D9Cs5HjYynt
Fetz7J8D9+SlOwZ9ekeZfGYn2wk0j63vGPPLVuv3VnYsh5XIdUem3p0oSwtfNFfuGYDaRqqeJEVi
pfDH4oPjAmhEBUQaAgpQVINpQzoB2/VuqiphkQmJNI2jQUG3EK648R/VPVnFkx+aXIC7gZqtEN/F
7l7SuLDO7E4Wjih0iMLoexifXFl8QDN7Nbv3kbx45MjsllJWb/XCqbx+/jlKiDW4dY86vUA9VqtY
iMLvys0XftVrIZKesAmFq5bdtezJjP4UEhd6ekegSlXoXepe03g1Jufpd+ahWoE/ryoXK/EqT+4r
r1YXChteQOguGZSG+TUsdSz+bppw1MYKewDjVe9l8lbTtpJZWgejVKyFmfF2lcHa+Wbb7wAw9Tv4
MjddJ/CTiIDWUTt9tAMwfB7+eT1MewcJ+EJKIlSzXbbNq+qt0MSCnep4yMFY55G08aP6Liri1aqo
rEsnE59BKylLf1CWwAEp+3gAUv0zOuXtWBOf4SJckld+ndmKlS9aQCnVuIoraamTiRmYJhS84GzJ
N5jdqyqZ5APUrvTRqYXBkY1tVXAkRVZphIdaSA9gf0TkCHsBl7zhRCNXIlQCAdHlQu9PUwhcTqXL
Ej/HhpQdvbMLsIppY7Ac4TaShIVYbSKT+x5qsKVw1PQHq2WDjUMPoNjyzl25wce55x1RwDchhZTF
K1WvvUiIkDJlADDhVHgfy/ITTynECkYxnLVCyVXGB+xrgxhMJtsWPtG9kl+V5tIrHxMCjbbnZ8IA
NyQmqSL6MmSpUYouzR6CeKI7FuxKqAG/N06uj4uOSwjZ1YKuvS2Q+4EfZ1XBVPK+U/KUBWBrLoCN
uMAf1fdrORWvCcZI+CKGli8qBWgofjslZCp/8WJMzhyVdALVVhR12hdsaoq6kkf4/9fEuCrtVSq+
VfXbZ5evLkEqO6L6lfgv2eQeVjdjpu2GtCiWhi4fpVT4LiXpolsk2beNeRbd5hgn+t4IaVGJEeLK
lpVVjaB/0QmpU1qM8HVTk4cbkBhd0otiV70GMwjAuDQ3A1XghdlbEZ0XE5ERKyjiqcgLomaVW+vS
Z1vmDoYE7ThVIeFCOVAtkf1wnY2brvEPpogH/j/YlpniUkMUmBQ8EuElK8WM5ZcqGqbL4ysoB+sS
mSKTgzmKbDzF9jlMO4K8BVLgm6jG4EuZwyS3jF00GiKDJOxBsuonuNn5U93VLwQBnGKp93azdnz+
gtQp2wOEtCMxzk9whpIF5Vv2tQ4RnfJR9sKTHWYMS1xj/rdc2b2873JifdEgbMUB6D0Utcm1EHaf
Yvlg/M79raDbUXKr6k2HvJ/1lsOWjrhvM98IPULVVUkmePySqHcpW3fGlyUfo2KD2MWMV7BMEeeT
aU+9Lz4KxlKVlqFHhkm7UbVdF956Gls1Xe9toS6lUwB3hNANUkeJQdjnawYAbA/6gT21ekm654KF
o0WFmExrFhTs25dswQkGVxdasLXEbfDNX3bLtTrs7QQL23u9IGGdzm7g3o2EBFCOohNma8U2ZdAR
z5V0kZFdfanQxoQLLJIwtI36Wggrj5zdfKO/Kmz73Wdj10pYBd5w1abFikSUqgJU62BYawF5c8SA
xkdLr95m1pojnD8B11rUxt42kl2arvll3bgSHcyQar2YjKnkm+Znr9nhrUb+MTEBvKMS8WavFa3e
yHU8p9XpJDrdTWjwhG9g9r7xH6XoEj1gS4z6viR5SBQ+KmMddoecsBwq+3TWF/rnaJLeTdxMENvs
hHIhX6jWWWiuEopP6SiLJ63/CEG+evDisCJjB18EK4AsCzm6+eV3LG7kfp+s6+Yi1Ct7ujmVyB6J
06DWpMnZsuqxDWs4eqoMOX+1bMn4avt7JnwwLp6b8pbzM7C91nJkUzGB/2XuxHrfQ/f0DjEWZZAY
w8N7M/JDOTw4KInwNL2RzD8MAavfZ7HNQVqwZintQPgMQWqLG1G8plJrhxwhdrTJp8p1u6m6y5C+
cT4GwOndrcDxkPvBQmArpT4bGUl2m8pFnoymB832bkgOFhDdggv5XIu7Kj5E0dUNrnp4Re3jtdQR
1qK3/tDLW1pcxOBqkkReHSjASg+Zahxkcesedh+a+0yBgpwhYpEICRbDNa0sFBxNuqqqs7H0V2IG
IuvK2gWl0TF09616VI0Pr9/b3Cxl9xGkqwaxcQ9tOX3E3ZVYNmVpFjf/R34eYrLJFhAC6xSXx6my
1oBZpFMXrMm9IdG77q7ScmjXlOkQnvjJSy1v1ebineuTMNqD8MGHauWda/xI2SHId+5JNBfuZ947
RbzSCbc1bLE6BsqFo1s4+uDwW7g5wHFqy/xkcPmVR7bX0ZcVM22uuc3R06eEBocvXLeGtE2Es73E
oj5gvoQabj7U4HDqm2up7MB0mtx2CA8121reCDGvu4tZr+pqy9ZwzDcGEhltTzozufHLUOBSvKfu
M6MgwGaYnazesqvEDYxLvd0Y6cYHStIdqnbbNbdcZ3l14agYuyKxWa7qK/ZxZC1nFyXeiTLL06vV
fID5UYpX5tMcslF9tOq7z9LBXEskxA/0zY7WncnCY/m4VPpkEXNEce0JH2V+AZbCEDcsjfcYJjor
/V1G/Ay4lfY1UZfoVxhHUnnNv6x0VHOdm7YsPA1MPeHBdc9LCQXTAyMgHjnZYpW9agAQLxrXJt/c
tJv6wDDIqRd51/uiIhkF5ynVj9U1CfcpSQw5V4SToSaAIrcYk3VYXsbOeXx55aYQT1176UhGCldt
vGFIQMPCDNwz5lVbJdzozwyNnFiDmodqfGXBNQS8solzdGPcrrbKcgVfDSl+cXYJKof3yFrOalh+
7yCgq9YaCzSDRno39S9TWGnJT6F/Dw5KWSteZ1+h+cyg6ZMdMl8rpXbMR8e8LIgKKzCw4Oc9NQ+Z
mBIbzGbROiC3C+vMIJCuevZvJfHoi+wpSw9FtwxRYI9O2f7U3Voi74aVEmoM3pYfOoG+3C0SqIGE
iOnSpdQeFCZrAtLjdTpQDF8KjN/ZJZkw7Q4nT2MJ4uUbt7uMZDA3uwbHUPmTYMM1aEsbtiG8Mptw
T4isJHdev4q2RnXgtj6gni5WRCeHwnOhf9WdE++KZt9327I5yuyyDm1KbNWbJTpp8F2L5MCp04D3
bK58YxHKZ96aJoB9V9GxJMewy20gUrjBKWjxpyV9PyKncU8ZGw7vYLYvtbKX/TVKmUQ6IXBH7zz2
H0G9qeJ3ZSyWV13cj7gusclW1+ASXBJv7QrsSZmxDln81pB8/CfSzvmU4/wtuueFynGFbqU+stRm
+X8EGE2K/ZCtwgKBzDKPNkSp6rVTPrBOc/935pprxAuvKflXz5q6s/JPnfjiigYl8wG0g0QDOFq0
zPeVLXUfovY9+EuJy8ZCPhiR9z2Vx+sjy/I9l4hdB0eJDdF04zgdMlyIviPBFlumMh89+AvnXlP3
OVdkKxwM4xmpVizupnc6nmLzRLac7y7TJbMXdTWuXcxwzFsDwT3pbZisI9PVl0drFh6j9nDH9KJq
zYrdNyd8pCmrx29ic9EYMtKr51F7jhdVwP70VWLAiN+0Ztm3R7YbpC+57c8ATJnUqzBeVu6daRUc
a9C8BiL7LoE295Hhkplj4M17Hmodlo928JjWPBPw54M/yU2X54eCDIZxZ7vFig/C4iArSE/5yMpt
3N3ThRVtwDAVb5mxbcdtqiIFZruvswZlsVEOdzE+d90qAQAEttB7q7BC6yyYrS3zoC1rO7YFwfmJ
j5iPBMFQP+dq+JqWabq65RZgwiTyC/Bc8dRwncG/8+2y+gAKKYTbrFw2xpfs3vPGI8t8m2jjsgvQ
CwEqq5124MnaypYdW1SsdvmXm9+L4EWR70X7PLREH3U3iah60GUCjsdNvi8pN6SHBUZeggEzu6Lj
q5dcUeyFN+xRQnFLoim3LXxRQl263eBdGc004UA190Np71jLWoZI7cr2xGYGrSP8FlCL4CQz9zDi
96+pvg9P6Qee77L86qJ3Libmn046pURCIDIcALkVW663kPUbdaLuGc5dHt8GYCqSTe9EXDKhmB4d
xUPqn8VmM72VGhYRxb6soteKOMF6dvvTUBwr92OomM5o8Ry562PvTSsuXVbZTSKy539QphMOinhv
G1T+1qPrdyP5WCk7ouEilmfVvw6cSNan3FojiKBsgy0UlfWiozyhdgum6wgoc/SJBcxQd/wyOT/C
Qh5sV+E4tNs0bH60g+KdCoz/V9N7io2rq+z8hyA7qn5S+61RL5vmCkmoj+iDQFXehMgwGfXSc+3v
4zeFQXpTiVscSgs933fKsQt7B9xkTe40/LyJjIWrZmugzY2XKYF8LGOyH0P56Ytjrx0QyghcOdni
fWyZvC5q/dm6d+tNt+ycdagWnYGJ6Fu5vfnmtemOvJ+8fSPadhGmNyV5U5qfQKwo/Jxj64nmULXT
8++8XrIcUNHjmpv0ZtaxHb/FKm0IDL9nP8kXhrBPxB2DvFs5RvdDLGFBEcNWRmc0r2Wx9AkZrG9o
26r6TGEUHGOgv/LXc+uWNcQUlVgGRkN2r63r2r6ZaGv6RO0uah+mZvTLxnRvJZSHpSBqr4Mk2l6V
oTqJ23vbRcUxboRiUZjGnsIBmwRfLNblhJFLLJUtMKlWxdNhi+4W8pI6UCDziK70ElscL7L4InV3
YaRZty6jDQPWML4yMbW2Ij7J1CUZ7JJhpZSf2o9JK60uDrqSMXRWto4Uq4ufPHNxL8qdPLyqbIpV
7csXXidZIvuybwRRjfJD1zTXiYdLiN7KxIXsNwtbZ0o0jS9T+THJOu8NFB4wqLA9JC6+rBax900q
7+nwhG97YTTvjOkaGRHZDXZakT+KHHrtmyh/MyrlMhyfcAtPwPTW7EkGZJUe62uyCz0ELvl3RwbM
pRFVuyICujs9ZBK1KpW0mM80Z8nQOJb1cFuo0Z63MEjvqOxWEcGBawCDtQXiAduvo2VAD4lKai/3
B2F0tq7a3wz1wyDOzICYodIvbF6Uq4iGV0YpYebxok8ThKSO1X2LKsXAJWWVWt/RlV50/S2e/u8t
Z6QMXsLKWFAyGxdtzh5F/Va/mPIH3bQBY1BZ7tO3LDAWcnqT+2fQi71ttVQagxJ6K5Fn3cQmhJaZ
TDXo1zLTQuBb6lkWETkVKXns0VeGklYoCEaWPgx1ILsB/g2bj8RfNfEFCTGxlCOjr5J8RNZr7XKS
OpXkCnDYyVcc55jo2ti6zHrgwkcnadL6YQnXIejcq3KVb8xcLBCO9RtiWv2D6Bpv2oTU1kG4LzTo
J7biT/h4DWLfGFnZqYCbsgw7OaWYkmt2OVbiok24XIgusVamomJd1TrlVGmUJrXMUE7Qi4ZVpcbQ
IqbX5u96zeTnVCAnHTuFrbbQHQTibfaWnhYnY6Y8VVT+qMVQDSIXr3utRHciVkrr3uUq+v2vpGY0
G2nG/3qg1Ck+JKeBlFgL7PjGLLKEKEMURCpxyQukzy6NRRPKew5JoQkHWxZFf0njTjxCqmZ3Wk7K
oUoYVhZAm1UA+s8hLkr51dgPDY6zUNTAfxaQRoQROryLKgB1i0tRQu9x9ImxBjYowIET1Mf5mGcW
M+z8NIvQbSu94rJc0Dt0s+T+lEgfKpmovl9c1v9ucUqzcOW/NlLDNEVZNiydrrxpSIZk/iMJPm1r
ajt13a8yj82SOODUEs3QPGa9EP31KGEt5FYClIeJeU2cIclUlOXnZ0k5Kpu4HNnjqq7phIVl8AhZ
qI/F70LRjelREU/WzFEbpY8ihHvjycNwjRoA0ipS6zfJ0j5Dfuu3CPjNqkw6eAilnd6riu/Gan4U
qdZeJWalKhXJnBzaJyWCQ4nFqd+3YjDSdWgtip5K/4RsQGQ/m+tv9MleYoMb+9eZI7tiv491CQGv
Ukn7QUkk6DjtlWwqor3VLnE80ELA+3QRv3CNpwpN368dMs8x8ypd5gR16MFEb8unWWg/v0bv8IfT
J+6twT9Nqvnn2erkSbGw+NU547dmTgsVZZ1Gqn+cH8HxAe7x99d+v+uhEC5y+LW91gyrWeSbhl+h
Klvccn22mV+Gf334FRB6Vb+A4U5pKhPEtTc9GgTlr0fza0NMEcoi8RFyC0C+NnquFOzapSuxXgLH
v5+fVomIKq0GbCcB6YPT276kwRDREsy89/kREDTh8f88ivoXo34Ek1zVm77Mcoq6EAjoMVIDZwCv
xWZ2+Lfr9Z94AktGMq4qooLjGU3qPzvydQNSRhaZO/+i0ulha4tZKIEqDJINMvfO/uVzZl0gk0SM
CDhX410nSN6uUqlAKAONPrWsX3RJqfdpp+AWmYBxCeRJgSQHyhbG6yzBnoV/fsZL7mi9uhreF5rD
TDup4G4buEczSb0vi+EyTl+QwOB6iXVW2+1OInn7TPeQiJW2DA5FKWdHPdR1Wk8nucNi0k2yvDBF
hK3SJdy3lak7oV+Ky4xB1vYYJ17+evQHUkJSYr2MimfkWO+aX/U33ULg4pYNCauF9hLE7Fgm4nGI
D3/bYJ8YJfGIyvEHDD3C5ulZzzN5eoYGA+mZ72HRxl0wC4KSotCcUET+Yqp4a8uaTUJMICrrFeHK
/OUxtXnYcCd9Y5XmfcYIm6Uka8mONohOLCTRYi4Yz/VjtXCDXdnq1zCKCBnQe4MivaKtTI+lkhkj
LdM62FmK1PUHCGhPQQ1klUF93I6+odrwxKytWVSsj7wcJrWiHPI+rfeR2X804kgtGGEEfPN8g5IA
5eUEtbX0gZwHQ8gfjaklq5lyaiZufjDpCgRFSKdnEjcbkbayinE8I1z2jl7Tv8vxQLhzImKVnU6I
8SiSqlj/76tW/3tEu6mrlqGgajZ1RdJJadcn4MTXxxWsNpHu0v/RXa3JPd3qEXqrw3LW/+VWgtY8
atJ1U5cavam4s6M4eB5Gq7jIGedUB4lKjtULPED5CT7NHnkmJIoukQ9NZYLqnJ7KcjJgqholRwCv
l1VW89p1IsBWT/1JvQkXI+gPYzA62rjiROML6vUoMtWVrutu/0v+g4NQ2+rnUGj6WU/kX1vJf57N
aMT/POuL6kGoZX1Jwkra6ENZLmfatiKD7oqk5MdTkm7fJymTSq3oBzSt49ZH0UedXi6OnLMEQK6h
PGk9wq/cCPUXUKdAsyId2Q/7SomgoX8bOPS/S3lwfInIe0TDMCSZGC8wQH8/Bw1tCj3xCm1F6zM1
5fHV8kF3Dlq6E1NZBjhTZcIaaSVhOQLYl6rJ81fFch++2SvnTPKVl4RMPhP+jzbpmmidYMKYZo+E
kqtbxxVgYva4/33drwV2f+XWL5lTcLimK09WIsh1KQQTkAzbSnuGcpM/NyCTbkpEUEWQat3Bl432
FnXDSBc6KdZ6XKLG8Yr0GKDT5JIxXGTWo4nOmPq0hwVqYykqaYQqIpRSU2snmwDN2AdqAgLKVZpI
WCfqEtOAQjBWW+j7gV7Kef6rhLWxTUPFsP19qmNnRwqz78Wmvxojno3ZNV+qW7/Qsn1nwShzkd0c
wDaUv1/M6WlSKMUCs4F18WV2zJlsldc+77HKF7vKHNBI1SqVWaGbWk0jcXy+q8Wb2SysmLB0inyK
x4yHFpJspDlpjMVJV6ZUzF6OgoOi7VOtKp+wU7E26HMQCfM5Y5GaB7ILU9T9atVWvk/rWLfpq21S
GV/z4mr+/n+ehbFqMhK4CuYbTz4POkWXJg+Gd7fsZGa7IThXnSyftdJCC2phxfJMyFBdlVLEGTrj
LvjByvJz6aFrkbtSS7Fa48cUH70fAHPx3oR2yAkr6fA1eqTc/GIy3QLUYSUXp2HQFdqmEl0amKhK
oBUPrY0xYotl+AsBDSTVDog+vJahvhXqbNi5yWg44XSh4afa9wWdbEa4K2k4wGiUJHpU3csMYc4s
hI5ujxaQrub8cqKmU1tJ6XCtkYpaqGh9Zxm51KJ7FGMWZqxByMo28S3Kefv6v4c945/DnsbaUpUU
WWKFabLCVP55y9UCvGjsFEmqm05ZSnYyfY5KhRwA0NQlHZ3Yt6IH3j+9nobaX6+nkRcuATe0WFJo
spuyp2xnFWrC2HQIFf8Vyz+OoPm7jRpQcI+rnUYQxFsP/VQZYJ5yi1EnillPZWytSS9Gs1cqQ/BV
TSndCeNj74pIIZrivWg8OokFV0VMgpgTaOGRI9T+7oiQPB+Vvz3rXRQXv+bDdMASiCWT4VdIs+v8
yFPH7Br0geSkAGmu3vQoqJucQEfCruZMhXH0cbTKg7ad1aYBCVIbNcJh0FcKJUiMFEBNrXOfSqBw
4RTPX5Kyd1zREp+gqrc3wFntoqrIX0nltPgXvTvwKU7N37cFhqjIsoZIEMUzEsi/nzqxDMraML1u
ZQVqsEmkctXrrvcYI9hipdKDDMo9DOJ1fo/EatjPxm8xo6KtJz1QoUao9nD4KgTSPMpHmeZJGhr2
/A2TUCDL1sLBgZvDyqutks8kCsq3/JYA83jzegSHYpu4a6JthWNqKY3DQhS0eqlvZlhJ4XruUzB0
5LiSlnUFSgMYSbWQw7bydnQbKlJa8tej+TWs8jiFpte8XkpodjJM6gWy3Mxk4VOC430dkvq146Z+
Rzx52Da9G33lqRY5Tel1ZKEmw5FgnNCZ+RjXf3xbbOsEBA3t1TLPgSu4ZgUbAKAdC+JiWedjd4sl
BlOiR8vPIlPWfh1cBDUeHiTNrvvRUj8wyLn/l7Aza27b6LboL0IV0JhfOY8SRc1+QSmWjXme8evv
QtNfHDt1nRcUCCmORBGN0+fsvfaCAsK9puC2kckN5q4lYFqb1cxKHLZghEBYyJfyUGiEskZkc0io
ccwTD/oYm/IQ3zWCylWEv3JfpCBOR9xiK8P+62aRj9mdrfPaKJ686AtakuCohIG46NFXEZEnSRbZ
tzaL01cYG2yWnCC90CCgX1WBne4FKb41cS1LuSBNWkP314UZmDUiWeMN/Uxaw753DOe7rKaqmnRk
Pl6LEOguYtfZYig070DV3e3xfXAmQn2BAwpdc96YjxaMYnWWfqtp0hFbEbqXwTK6neUkFdMGl+Jh
oj06H2T4heMQkzxfl6/k9bzYZ5MNb7UrsBH6MVscjXrZn/ejeZkSxYStBVVvxCy9N9fy51QDfLCh
o5KgZibTzktKsoTALAijSPe6k6kr+dLxnaXXldm2akmS7EqicNYqGaag/txoIX+0yK37daMwN4sa
m0aDSTmeHHLYvDe/UIZMrBhj9akifxU7mAORq/esBYsGIJP5kBRudTIHLEh/Xo2NXwsgdvoaHjp2
T67DmmzcEIn/KEKbyck1rSPBqE81ZZd6TnxIU/cxG+v+CL/tu6PwLPPg53tZ+Jc2Zepz7yvkf/X9
eKjrtdzXapq7G8C63sutblKX3ydJSYyt7EHCQzwSIB4cF2nX7KDTFWMl2si600OVsKcoiDfyOc62
UVykiVOElbgAbKwvjXr0ZiwZJcaM7qTJbcsCwJ6deUmLtvBmK2vxlUr4nf1ZGNAebueJq2/+/H5J
btgvS+Bs5dZVWiKGavIjzPL3f7xfdluT01tUYqtaYlgYYnabePVfcdveTuYrat8S3lyWw93fX6/C
+nWorOEHsaBp6Y9a875pkoLrwht4nOtwOqj4vzV9mX7ttORZRGr9PAbDS9VrFiqicXiSD/XYqvyl
gQ7uP7YkmvHrCu9YLk4my3LnrQmyevf3jbTuq53QFa8+aBjA93Gnj9exjddaZxGSAmFhZ5psfGWq
iirGl6ihb1/GlH9WWr77Rfjux/X7MOb+X/OJX7ACVomobvRF4Ot0hFLwW+mga1uov6iyZ+xE3hs0
WN3yipywPg5N7NwLjSwHshSVdVeq9lbPQgAGretfTU8vdqWmTrumRdQaZgaCTY1EIEMfv4QCVVw2
9D2pzmm2xZFavBYtg7KObdgpiRAaBiaPYPYiT1MfbEa1aHeTa7ovufJNsqMmx7xAyobOjev5ET4Q
fewZWFibryxbPUO2Xt9XNXIGqOX6ziee9o0d2hJBSnEyZ3tVNwbtXTtEX0QaD3sqKWeTZYzG2ry0
tzKbUCYSusMH6SPmHgCySRfz6PvhNOvKjjlAu2DRKtc4R5obauqbcMpmp2KMd8fnSGNDz7chpojY
L5PN1F6VyNeuOmaIVQtIh31g561uD4DJqZX1ZCFNVxX/w1eV8S0AjELfXbvmovRf7MJ5qOeP29A/
qVHyLfIm9UJjE/qFAlBZftrGjq66QOPtFgRJLQf29Rd5qBn8HCOrPklLzy3bt1KDaW3maOwU3Ywu
ymiicnX1147QnZ0XNMVaHaZsO8CjX1plMzIYpaw/pTPNUy3/cmvP3I/uULwrXU8NlSJaysf4LsQg
/4+zfupQZNPTXUgf+WjDX0FmqP5HxSO34D/vdmwitnAF/H2S3W3D0rR59fzH3Q6Dyy6UHsKl5fU5
Kk0zfBqMcOFASLuINmGEfPOl54NmH+0mCBBmcEjMNt17tn5COFyub8jYNmlJMFXoi4w3oEJAKlMy
Neqqzk2m0a7NkIXVEW0/3xLwtB9gLqxEUw7bqtG0fVehUJKtGvmymV8GBiZRVTGrtVo6IGXJMbrK
M6z34ZU6kIG3FlwKGBk3yrhDZO5FnYK15wA3v5WrVduh/AsLmDKOb9zlVs7/JzZd+isj9elUf4L1
dR8Tm3slRQO9tXt0cL5tGavGEDQ4iX1ayCgtK4sUfr2xX/951TX/hTW0YTjqLLqC6lMI97c9g2WS
eq4nQXaIYgTYfB5fegGE3RAH0qptf2E5hNKj8vsoCuBbluOVT8yQ0nXdsQh7fNp3uRctXZRB+lA4
q9YZxjeIcBNpoIVzHiM3vbe8fCVXZGeIv2RJGuwkRMogFXN/A8sKOJb7kalCA07+jV2nukPam29s
YQ5f5uso/UnIgCW9a3Cdy0Atz870M6Fy32Wz5O9XioekwSJj9lD1k3OcOmRusuiXh65sNlpKjM2f
38V/P+st0KWOI2h0CNz42m/ProbtJQZZLP15A81FqdsWxv1I/vwwhV/9tdwgFVmGSWOIp3NdG+3Z
U2tmoDe4leRPyWoSwfGnMQbj7vbG3HA/mdOdcIBjIPH14irPsMmwpvdUSvIsU5uPW+PdrrgZ8Mia
7P06+IZ69C0gqHelUk886AmKVg2XfWL2KcibOIL9RXJ81nnXhLy+Sy6INAmK8K2Gh7sNeV6v+eOH
byFZW4R5OtF/fPyc+eP1cxmgSLJVjbAO3eKjx+7R/m0ZQC0dRpoWh1uGr/Rcs0CnMuX9e9YQ/eNy
Hy+FabbkThWP/AHTe/hTLn502KkAnZdkGrTrxux72PNYoeRZ5faIn8GCHob2bVSN6qmr+a0cegWA
9rdppJhMmXMLn1+MyLJBEjJN+T6dTCDNdZqcdNEj05htLB2jCoJ31mgtyPGRocq9LixK3fpRTrwA
rB1bow7ulci0SPxuBwwrORwIhcxBJODT11mvkUVJsrQKhDlOkTe3f7cjR6sw3PipN5o5ms9DVzua
7kNOYC5P/vDJilkRS7v82gYV6mMZugGUjrh0s2m3SuEra1kjF0ZskaPUi1OXhw4pQnG5t90620S0
AVcWauWHMMHx41kIMjLNbg7EZOsorRlKKINTXSOEHJIvG/ha/R81nTNvW3/98wrToh8LW5EOoNB+
W120TlORG/jxNtTq8pRm43CyLXu4nWVpVB1GE1nV35cKOmiLKmKYTohmdc6Dol7Kv8Nk+N8TR6dZ
6n0GM4nKbHV/hyeI8NP5pRtBA66M7gPNlX32Mt86dwgvIHQ080FenUClQqhCOtI3dn1P4e1a8Q2p
Gc3jE9N6UMLC3NcUV4fRcplay1PSwbUE8ZS20qkBkgldPEsjA4XJ/QQfypw9ScanwA51Rq1Zdyjd
TLlzE0VZtgoxUaFvrBsRuZ9TMH7aorTR9aNmSxwUXwMf1G2dJdc0VawjeUrWsTKguSPVMLA9B3m9
tuNk3DmqqS3kfEROSrBKDLdranMJCrX+gCmDIah3grfQi3HphUX+GEwlZtgM4U2Yk52SlmEFIAKd
CWwm9z/qW+tX4Pt8Iwts1TzLgQMzs/i9gRGlrg/Qrwq3mmhRA83OdsbT9G3VXlukmjUejTk9kT1R
tVKjyKaM4qUCBmKlsGnDvqUXl6J+ktzaMm2BQYuJ2DcDW92matmAdgOJGLM12lPsY+uU3mb0VfWZ
mI8beK+J9e9RBV/HKLz+3s0hAQ/hWL8kIa67HmD+J0b35VgHNU813z+IvXwo/QQaRr31lk1GC++0
bVdla5co4KzxzoWddmd3XiGw6qhnvCh8bCmdzqqVLNxhgMHliqZnBjQ2Cw1+CmBmHdoN8eXdMZ2+
hlnvftditMcCSUAu6IGChAxfAMuEqywu+gdcsekGQEt3JhzC3ZF2E/4Htdn+952o8xcywTYblmsb
vy+0DC0V4cWE0eaFJlblPC5nipfvo9b+iOadgjzI61G9VoYXx3GvUGX013bw/f3gdETEzHv0nNt8
UboAl+b1MexQ1lpzNoFPI8ZXh3ij2f7tOgXAXejGMZSESrtj4qHd2TFy8rTM3YUa+2Sdz1+Q1+RX
zWwQ52S8Yo1R97ZaPNU+oD3DyPhDmPgTbDHMu3pciz3SHuyqn5nmBH/pMHkWRHJoD200421GMhA9
7fBbQEo/ZTuvsMUTtFF3m7mTs5E1OOkSPV35VV8NzlZ62Q0bjYrD0HEjX0aGOeJ1QE8TZO2+NcPw
r6LtCB4AGnZX1qK4q+K6WdatP/7HTeX+2tCdbypqM111QJFCEGQV/bVIrvKBxT/Xoi0xQ/FdC5Tx
0YXkQv8avu/t/sDF/sXPsA7Kli5Wnq9thw5mpHk/41bBm+rLWCcYRW9ixscGwnLAegfPQO2vmBHC
ReQUR1tD9RAhrnhwaq3ZeyOiGkIxVpLygMKkXqnZyEQja9n1NcOXvirUe7PXUA0ULbKMUI2ubonD
LM5wNciX8jA2hMvkaXex06RBg+JqeNAJLrilF9ArOm9Joj46DYTCpEnMx0kr+XQyrYCv0SZXvHX4
8GwSRvzBTp6rpn7xhoE4LGFDWw8nZN9TS/HAx/tVJBU8USOvb2w46R4vdYhtWU6JP3vJJcAj0j0e
hE3SbrPatS6Wg8dpZgbLRnGfZ1+ASaS7XiL4az1d1rE2XePS+qCkyG60oULXP9yJDgkz3Tf1Lwax
xodbYQcRkzIcgtIeri4zkz/XmEL8WivRQXCFxg5VhQzoqrSWfsvUiPBv500FP2o0mIolUY+YEqAH
tC4V2GecIKWdkzFDo3lRHAzjgDKQ3YQwCiUcpDTUb/JVPFNDfaIeliZFllyqDdXaO3lMU4mn+SEK
iX7q2eqmCVuBzI1PhSiPpmfkH4XCQxl86KId9ZMCXfWDbpqOXstun1ju4zU7GOVEa2+paoW+LkoR
vjdustFnMOTkUhY5SjFcFKW1D76uJUvGv2xsNKbGZo7PvJ6TlPX5bN4ErsOwOVA10rxvIFnAxAmx
Bzc9dj69zO6QSe1lHKzS+86miQr1Fgc7DdMu1UtcqMiBPQ+dimWCx7x1v2+FJqZu3k3MVHprPNuw
GoPYsz6jibhG+I8L4QhlU5oRLqOCMLyj16Vox0332vdYDjWbmydo+2SfW42ykiMexQR5bcfGg+hI
EJwrTl0X23ggjq3s4QingbFN0mIZ4vcmMru42uqIoDrKmdDPyJW9pof1e5/58fBALrazk4qmwqQv
vVD6FqF2EK1dg+ZWEg93Xc0Gh4yMZmHPUJqSYK6tX1pYWTIS12s2STttfgSTiLkfvMQh9QrnlDtC
ALDHVmwjusJXq7Jxd5j8B+4493sVkUVbfXCdrZMBlyjpLV5GG+2YOgezTJMrLs5wxMpofQ49wm35
DbFzvTVOutjDu5PnPCZC90qUknKLLENdQJJJgOUJWG6zK6BRrCbb1M5e2m1k4Jdp6fj+8/jDresY
caBdXysSqueu+jqOWmOXBGbziD+S3o2Bp1Q2MejmXSqTXTSgq+qhzQJ3W4TOtNf8CXF2VkFw7cIL
vIx42eNwLdxwvJNcY1kuZqMGi6XK1LOKd27jq2ELx+R/Zw5lsSuquzobsH7aan2Ne6/dd21lwDg0
8WcinB4zYl7SWH/1df/TmuLxvqy0DjOEtTD15Aliy0HCnJQ6gLJMDMRaY1UtUqJsVC85SLqj6FDI
qWmWHuQ0NTNdoFcYWpHPmzD1kxz9K4cO1sG6siqBLOx/1+SZUbXl0eiivaYo+TlyxnHbZIlFtPUc
d/Pn9edfQSUsPw7jLjKciQxynd87BYVj1ZPVTC7DalKGSTozH13L1w96isD1hp2Yr9nIVl0MsEkb
3+5meUszji53sWokC3lzs6l7YqQN5NB26uYo06OTSldPg/nsFI64XSka+631INLK9k1Zuyd/QrnS
9ImyHgFVb5x+svcwXim7eqe+yhbgWAApIBpXbDvmsfjuNQ0MyJ/fC/fXakouxa6pucyHLMvmzfht
KYaqh8JEt70jic4PY9aBK3cK7HzzOA1U+RyC0DzTYjNYLVV1Ia8PoiDmIMKnkOaZvQQTTvaOWTp7
FIrTroYmx6QbBP5giUWlGMWbXbGO2ZAMFrIjDrB1uI9GO9ygIBzua4/cL3nNT7VwEzvp0rLt+jlj
2RnrLH10vNS9FrjzpLRCc/hcTCrbSzRQ4nqLfojTvDlKgEgAGS5SG+wjVZrBCUigvzjfg3lbJAne
VTQli6rPo22Wmf6lC63ozhxDYgLj4CIvyYPR5MXaNhHv/bwmvyUJNbLwJgLf5v9cLYjMmsH/VktD
GYnF8CVmTL9ooia+b/NEvfc8y1/MWwdJboJ7eqJnm72qtTluGt8/qZWJy3RGlsmDMT8xIpG+uc6g
7kXUJntefYl1w1ZXof2NkadBOqMrui0MM2dRkKoEIqpSzkpYHv784YDu+Muud/500AHSTF2j3FY1
emu/lm1dOIDGHWMkvB7OX4lciVLvu2nmzj18bKJLMs1fZ271apOuzHw9dRfCKo1Xgw+Skejmwg/z
GvsUQxx51jM+AzBDzLLVVY9kVPy4/vM7fp7F+fcCsdVC3nY5g6lTHqunZhbuxkbbP1R/nxlsqm/X
fLP4KEADHYaiA9bd9Prh9phUm/wdVQrWhQlHq2NbxTaaz8zyaZpbyVbykJWh9y6S5tggDv4WoQso
Jjf9Ao9vxMeNPp2pAl5O7+hmNs+yet55VHoeQnSfkyb82HRuW4m552L2bfyaNpSantWxyIC64Rcn
N2jlm3W+DQJ6fpM95dvcc8Q5F7G6SVUFgLZ3VSie2kUDG/MU60V5rLxp05NbDTk5Gt7bMV73Zp7f
jbiWCYpj9ma0briWz+YpNuptQpt/2bQuKa2kJAcY5ePHVqoexpRmTjy+Kn0x3JemMz2IsHzzU7d4
z4e4Xftdr+yga2mrGyWX0DLiN1ONMj0Lr7IWSMh2Bs9Mq1ilLVBmTIHgFF7FZHgP+djdCRdhhuVM
1E8yRh6NN6XRXDeY6PvXTLWVTR7mOqMFdZtTcl14A5CB+fmPs7zW+JPFxkZOBa0oCMlNAAaBuuY0
zCui4OGEg+l/mTvhYH7AJpzQ6Dbt2k3VfMtPXIIJaLMLddx4J1VXVcuvXOdgjJsZq9TQPoC3zrBV
YXI4Si6rhmp059ZKtDPcHN8vOadrbwYTTfz2K4ftMV5hKzsEQ6ss5QOTiI5mFXtqv3eLxF7EBD/s
g4HUlizGZCEFv4I7ZO0X+CWlq72mI7YumxCQQqq9j66n0hqOlEUzd7Em8D8PzAZWwmltuvLRUvbm
qKqKs6ok/N1LP0IGan6AbyDPQUVIj7xxqTctLYBZwhiqRrfJQvplShePj7+dETy00LVBPfH+X7p5
D9byBzigEf9QJt0/R0xFF44WZmtnnlDEZK7jUkFX6WnMwGkGV+MOL8qLrnvXuMnNZ6B01ZZ/1dyV
AW8mpHotm96zoKWZOO/ZUEFE8NOVfDdNhnaAsbfv0F6cww7wgN18lUtiIewXM2J02YY5bZKsB1dv
gQicRZWIatJjXMAlIkr96IfZGVxM/dya6bMEtLsVVDzhrOSPTwnrn+VPXiJW3YiR0TrYGu0kD9Hf
Z1a/yWNLAdY9/1ZSLy8P8BqmrW4X3yy48KQTqtZynAR8ERU51fl26hcoDyweAQGZO6tAwJRD7noh
8o1IrrjBszaT9PUc4kAc7H+KnK3oQSnD+JY7GaQhHYacH69IjUuUFs71zwv3bej0s13Jwq1R36jw
1VzLoWX5exNL4JG31KJOjg3iY4wiwXB2nMZaxV3XL2EcBscbSdiMKpChY7urO814qRr1vRiTAGPD
yJozKsO5d3GHGiAaOrV5RB6hMN21AG2yVTy3Th/1iz6I3s3aXLVRl70MhXYOoin9Wur5J5HV5gyz
CvpeR55f5Ud3UN1jqU3xIkx7aADK6D2mIoq3RYFyd6hdk5ZRe4hkBB/9TRSqhvLUDKyauql/BGbh
8wcbnSfW4wkMf5QiyGrpmfgOuec1YihZYOEzwb5ru197smxXetJNj4OqhSuyRadHFPu6WZaviq1h
Z0ltckFamkN0zoOSVPMk7Gr6W4j2518jKXlexZ3D+9NlD/FgqxQ6rYWqaDAfyctw7nSmIIzf7NKA
X+BHgXuupnHrAz8QMPnO8qFeJeUHW58UezRZTMWkgk21vWml5hi0LRaRc+vTXxg6p37wyrA9jiFJ
mbIlhNOywA3uJqry1Sf6JffdL2GJl0ayHh3kJPd2+2wPen3XyceQnvjNOWZHcD+M4VG2Ihwyja6p
2e0bhKxfx7LGf5sOxjVJ8vXNavDnjx/Po9/rBnSvSPeoJw3mccbvG/xhEn3ldyI89DIBN8zhGnij
ygAOLJQu91HyGWo7qEmHbsETK/wsTFhurf3ZBRRQQ1nOptxq2Mteh6mVfPKGaJdXOp6Irn74AfjV
gdxa6qVM6rMe+E/cn/adSPANa25lAcTElX+L1OVPnoK8mjxMm+HSnw0XhVOQNCPHNYpF3OPPKTMF
fHwKhjLcNx6+njiwDkRMFPX7bWQ+oodFxeMi8pyjNOXtJRwT4E+AH5WbIYOstrAd9XzLxG3KfdXE
br1Bzw36M4/w8+dTzW1G5WF6dnMX9gRgMWR48SVZV59aFHBehQcLmJmyrB30WXYjBgIESJ1UnNo4
DkbXL+R7icKqWg581DeyJpEH58vtreffnNaTGm2occO3IYesHzdKjbc4tJ5pS99RBNkrNxk2TWB2
5MODpl3ks5KI1isWb1lGoPY4YZ8ASd9a/lpq+WWz+RY81jbICJms72KfMApP8rDngzMftGEGidyi
uLockmyFEFjm4rQOeE9Amwe9dR6b21Iy99FKr3RWdRmgrE4IhVvd1C+GSJSN/J9Y8VH+y3av8QgX
4bbk8kUo1bdKowUKGE+l3UktBhc2u4k/kwGunGLn8Zr0xi9FnIJX9czq7kdjPsbZp+hBuwR6123S
sSBxE4UWqHHp7whLAM3JzOiXB/DoiEJneL98aYZDuUgr0mpjHR51PWi0VueHn+xaymtJ2bT7prG/
ND0Ee23QjHuPCcPBHEk9mF+pjW/ey7NJmIjDzS5g4Dp/m6fo3AUsyStBDMjy51s/lV2zDZE73iwe
3HCXltHddmyALW4In6amCAEISxGGbkUoeQuyxKdZmKHWPiMluym2siaJdJHunZg4YORTsZ6dZMyU
zJ+arEQ7+QpzyKhC/j0EgqgfpmAXhSyQuxSLwIIgqeSHlLBuuKcA39TIflaFMu3/vKyw+/jXsmLr
7NhJ4WUwg7rqt+0INNEB81zSH0JbDw/EnW6Ccrzzw/7BH6Pwq2kdYBxGn7g0wyX2/uliRYW7TwvV
3Ai3Rf1OVA7hQfBwo3B6l2d5qEJkma8Ff1+TXx1YQv/xfX6cfZ1MDGC2m4+nQRCaVsVV+c62DwmM
meXnXiEGKA69egEpag3jVJnjPYfz7L6Bn8nLLnennaV5YiVftmwcV2oIYaGK3GWTCvHc9DFpm5GA
ejHXEXh4ednZ5VabPhMLHcOiUBoInGWUbUPVIax7PuD9AzKEHH7R61MAaGtw770yde+7+aysqSVj
VLIb+QXXhtKd0aDdJyL24cSZ/k6PhvTJQVi9j6p89rjzMjOMd6Zg+cC+qAZOhWr/p35fSvcrxG8U
9GGvPAb5cBB11p4x58gGdd9AZXSttoUFjYJNU2qB9zedVlHaxfubb0L4mgMjzuoeyyBqN6Ka0xuD
llLDrxvg6XiMVYs+kqf3yDtB3k21j3N6/vekOwtxRf5jcddQBi+y0gAgY7A+BJMOd6RHhG+7tMe7
jCAq0GbeugU1Tw7eWD1IQHvgJj+uEcttL8CJ1RubjeOtWfWzRdUE+rbxmvwgL0UV0JuMTKl9MAEh
av20WfvzPCERwF8GrEeHfmZKU+Zf1bTd1vOAYoDuawVedVQyzDeuOZMz2HYl5GZhy1eUdasAMUvL
Xl0PCF0uqVVHxwhMoKLQBl9H82eIdtG96oTOSlRlvVIs3TsyvvGO8kykgXIUUzMdCRf2zdxY3DZg
xsiEWMuTl6ZTzQNCMnrWs82ScWq/diytWOWz6FUwnVnLr04tDlZnDPeKtF6WXSxOfIQvoNyiCW5H
YBf4zmOnOZA8pl9tr/oe14k4hQ0ajqHGW2z19VvOUHRVks94x7ZWkBY24yTG+o1wnWRTyyK5qhkV
6kmyset42LqBTt5g7uALbtzsTnHV+BVaYzmnJhs9xO/aVSig8lA/J3o8rQw9Kt+7IjzAzVQ3GSY8
nhQkrVlBWJ/kmTyoYMJgzIGNC2t0c01fcRuyier78n2wan8H+TjdBDW7TlUpMKQF9sZm9PNaxYO3
Lfup2iba2L8Z9Yzrj9SPFiPZqi9D9Tg2qA8GPYbiF3jskXtw/bcnytin6UkEOn30Lp14LzQAlSXQ
LD3JXmK3YHvPxJV953zIvWzl1Yr2GPY13TcWhZ0cT4p8emQRdk6jz4dhQ6gVHQR6a6AQozrD4t0e
MIWpp3Y+0Hmtl4zmnXWdGUQ5DbG2qqt6WFsyHyHTWJX//sLAU3dN5Wvc08yB4BDE945KLE09kVAa
jhTVdls4h7ao+letAMDVCpfodx6unuNGD0YMc2gWe45mZdG5jGlWkN6F/YfchHVhduYnfQQIhvTx
EkV/dSokZgEqoeNt00wgYdN55YlUSOZXQ08CspPoX1Tdwt1PSx5o7ymOahBCxk4YfnW0Syjlje4p
YpF0hJ6oAANvhVitWdORoaN3vEnUc2WCazS0oPDwKOx8W7eOfTmkOxeNqNGJZ9cetxiDTDgjtCS8
maUR21C9zelAFjAVvDrBWlOLlV5qw6qyLZ+Zv5pdktYmxpQx+FpoiQoVA47sLKY0y7rFAB3DAM0a
COjtKLKl7Fw00B/ug5IPWMEyhSy0eWK/IXWiTQWTnNhm9exCIYwNE5dT0M9C8EDLF0aQHm2nI2hk
/hHjLHOOupkTU+MI796vAXmztyLjgaGI72q0jFTYeiRhiijlUUQicUrWCjn1Rb0wEtRGFVO4Z70C
3BA6+aMocrwGZguRXxKog3rEP9cGX26THqN56y1usVx5VCpdeSmZAakU848+LrhH+k+oqGL/1UUd
ci5bl+R3BLePVo8siJjKs1fkw9G3oSX1NhgO9gD4wDLShCtZzzGYe020UjvJDnmc+9wIowLOwCTn
mImesZKyCNvrmtOAwgboNFJDrf2MYCXLE4SHm8b1Vkkskovk8Ye1dUekWkLvFujBre3Veh0Ajtae
J+rxFpONeGWoU27ryUh3SuZHW9s1BmSLlreKS3KfR3/MT0lNgypFa70Bk9ju5u51OAuGZUNbtraZ
TtH3nWVZiSsGtvfJuZ89pJjxmqOlgI6QuzJ5yOlhHzVnOrVqrixRVGhgKhHKSbFBkGqrzhPqt5wc
0cLmHkOyRiyysjBJiHqc0vE6f9je87RsaLJBalPKZtoUteMTxghMux9fBfz3lYwPLasUjHljFLc0
0flmV8y6W3adDrpFU3Kgu031Ls+0xP5xJq/1gh11pH7hmdY9wDppzsICAR7MvzcSme+2DyisTPxq
b0Wlcx+aUBJp6RXvXcOnP9WRMIjeH+5+9G5SctGAjz4Su5PkS7i3922fXYpUz/deUc3VoZ2e9Z6x
pIQzGGFu3U/cdyR19Nqlj+ng9bDtF5kDfFT2zzrhiYvJCKQavYNh+p/49AmSUzVYWoSLwTK1jUcj
7Wjnk7AHODqiYg5bRsilp4L5aro6BN1GLGGZ1zBro/Grn8Cd6FX230rZjmw16OOa8560TDt2LRag
t1CN6Wz4AmtBAXGxU70fthEfGjsjVWIMiQQu850f+u5XBiak/0wocRMTb/UYoA8fK+NdtrCmKWKP
T5buOOkMDX0ThOD8M8cJHcza5xNq2/vIm5FiHk8iww3K+8EsKKB1n67yMKVfAs9+EWmZ3RTVN1m1
Cmw0VSGkWOD6Iv00EDhxShCPrhVgRa9KVl/KlpwTjH7Yj0Ljrk10407zKReMItoQmOKe3J4Mx3A0
uOWJchIEg/Rx9WSWXbm79X+rie1qZk9/eaMRn0xEN7cDg+T4JK85+rAdAsJyiMOYvnoeIe1yncU+
QANTav3yVr/0qbv+f/+NKtSW7WgSocvUf4EsJv3qk4xb2flVgaL+nNXRxxin4mM+8VETQBvr9L3U
j9Wk4tFnuZTMxdeKXwz7Xjni00EmP3KSi/rhtomLTSA5lsVSPJJL9l7w/gxSQNW095ORBd+b0flL
KIBwRAVgyJ3LZ9UPlI2DFHspXyap486pH+492mb8ynPBracVah5v2E5J6p5lZakOlbJg8dHW1Ikf
sjDsBmC3vlMDsJXZI7i9V21MooMRmeFCNT3zzqiyN3wD5UXLI/WpTbTVEBX4iIAsyhGoG+vl0S+E
v7eCadPR1z4af4fUyZfykJWZWHlt8P3PWy94Hr9tvUhRoYmpCY3NtItIbxb4/EPlXhDXkLqMyHa+
VYpN4Qn/fqjcZ2n6+PuVman6s4qz7kCu8ro3ombd2wkwdtcYn8acYVsKbT+xOsLG+c4yZRDe1Crg
BZncpnTi085H65yZOT4hYt2WGn7+eEQNUBNXEWJCeEp4mut+BbDAI5zzNnrRuR0XkDFIrGINvcqz
GAjM7QxvENHRjA/RpbIUoKGIw69SbeFbfv2gwncnbsa+i+yiAEVvQkEssi8wcxumGVAPSqv4UmtZ
cyefN/Mrsx7sTYZ/a6XY47SuVN99GQaslfM9NPTuMWGyRbmQoOqRViTZFAHM8NAGXbHre0QYWmrh
CZRFjSXrmxEYelVqwU4GsGQTTQg9Ik1pYdBJW8uftyObbBlGz87cS/XiTCdZkAhFEx/EsjdDcRQl
wHN2qa23QdyiABblUNOOe1HJ9khBAFcqcA4jSY2NTX7NWboy5CEmm5l1tzbWEoGQDDJRwVobptKf
qTohLcfx17hM0m09qmwS27rZ663AEI5ReE4ATl5jUN7PSWcY2yKbgI3aRbC+WSDY9Hg3d4Fh+BG5
cw29K+b9uy40clapsFq0nYGrOBlZgQx1S7cseqxlflPUKXeyjdrMkhoMlKxg0CP/j7Dz2o0b27bo
FxFg2EyvlXOVVJIs+4WwHJhz5tffwV0+7W43cPuhCZKSGnKJ3GGtOcfM2majYDw8ZDWb/McZ697N
OJDGa8O4NlpUBHKhr/vemoCnCSWLmp0KFZQvH1n5uYqVtRkG6aZJHGx5fymrjNwF7S6LVo8IKdAy
/T1I1L03de0Xh/bOMsjD7pa2Sr+z8tzbzSoOxp18TwHG2+DuTS9KDxDDt/ttz6zn/Ufj3rD+8ULO
ijph2oIMFUGPFsn53Nj/2wvJ5lnRTTVLtgZEQV45qGZusHCjqr9EnhZPb4lKWpzrTvlNydnyi0EU
FMESKv90RTcEgZT3mno8RN3aWP+x3FWZRGNB0KeeuyG9t5DobS9DIA7G2q8v4YzzyVDobAoVGxSr
8PDUOMyYAgcyTHDd+NTYTbiqyLs+yHFsbKJj6H7+r1Hpnx8C3htM3DQ4NCrMtDq0P4NkKpbzKX5F
DO+GBbYMDRLc7AZ4l4IhjJCsCDq5awYns8nm4aOC/TOwNEB3Iy5wduOLTrvCKPqbnySfzHmzYmjR
sKutPFqHflJfbANYAw8TPfZIxfKI9HORjLX3gQ97Zc6sjBwSe9Gbx5JNNGuA/jyxZL/Jg6r2FYT+
5s1nl8t23O2/pcVN6rN6A2cgm2zc41R19rpZUa1pdg6Bj9fC0N2rvOO74J5YkbaLrrBvpT9dJPsF
sXDGYjLzr/bszs+ZMZZhR1FC9/poK6UO0ax3UOAznIRuUBN1k/e8ZxOB4eTXWeGYG40Z+qYRn70B
4lEfjDhMrokZgPKkgBSF/tWIB3EVerZvsD1H7fSauk3zRC54+eT4+dtoDahTcyxWj6V+bbvposGb
v22rAa36vCXAQ09MrnwiaybLa5el3ikLo5P0c9JjBGgt4OiOvjWnKwX3in3f1U4xDSveUbUo9swb
GJf6ObXq8U1epQSQe3Zfr+Ksbt+mvD4G82p/UCwMxoU7XcIOCZSYzL+tV5RAw0n2WMQ05csvpZjQ
youSj4BfcNBdR/dlLEtiyUZyY/F2l4DA649WaMGTpSrhzW8Yj9FG0u0PkSQmnRbQD2o6ZIVKfKyJ
A9h2ifCfYa0Vyyaw/S0k8moXeu06HjrrO9vin8rgeS+22r94beYRyJIDngzU+hPj+Wbqm/qrqBV0
2K45IWYdimdTDD+E4lVfBatq1qSJdjUm/1s4pWe1cbvT4MP9ZVc17JmUd+rU96c0Svx2kRSCo/ye
tt7aplF/RuFwyMYwf7UrQRU15iH2RIe2XTZB/uPttP7VBYKsayDw1Ih4Evz3h7bI6ANRD6lHXrUz
9nt1CMUxwRAh2yWhM+TLtERy26lJ8zwpVrxyDP/XJVVR5eCPcIzhekO1r1/lfpeLtKL/m77ptVKf
H23CdlyaXfRui5ZieIO5YeMEzmYQTflsxPnNAdHzpBtVem9ziO7xAECwzA+K7oqd4XbmRcXNu/K6
oGflQswdIa79N0INyXm1wnveptUy0J1pR3wfIinhhZtpFi2ZJtyOPqu1uzGfDQoxDJUFwaTsrbfH
Ll+FYJIU2Wcei1ktQkqyaGmI2I67dzNj87t446nep9Ej3LeatyjxOCFLot5Lo/Xah/A2FA1GSqVT
xF9gevDPbqttCrOMTo+33HMOyeR3RPUl9VUaQuQZE+VBN1hppDlbn8+6xd5uJmZmvmcs265E3C+Z
S3Ryh7MMbYs9Vr5mD1zQSpO1lDv+Tnz3w/kfHNi0+BOavn/90OPHJaVO94BlZkkQbHolOLhFXJ0H
oUTPxLL5G09rp1Wse2BjzKYlKihJp32nJNvB8Pu77cZkp2M0O5nou96tZAmxPz1OsIAYGVQ8lGlj
ntOsUZ8rkb9QFhZU7RUQryFe29wv1K0dDgMAedo08jCpXr5pTeE/0pblvTaeWmaFGdpTxaOC/oRK
MBmJ2kZQGliK1gLyozNxSQn10JvnftD0i1RVEzlhsmpwFr3Wx+cw1bQtZLP4jFE9rylilkMRv2pj
8yOfrcBZZbNkK9r/mvX/JciC1wZYw1ZVuqt4y+ev/23WH0N6XHxFHMouPcnFt2n0yoaiD5rtuSTU
WgWTnO7/uvRndDF6494AgJm7zq7XlA5ywP8uyxJ/sqWriyzFgR3ZDRzz+SDPRj2yaW5rwxm9hrw9
md3PuW+3sKYkfg4wCp5IqnwqXDN6lgcx6MbGDNi4ykuliJTzfwwr6j/V4/PKh/0HxQciNR1hWH96
CWy2NyOpE+U2EP247uZO/GBk1onspC9SvRlV4MGTTIM6GsQhHo9GBYPc6yPWVFw3LAtBcDtTv6G6
uCwlIk2l+7EzrWk4m/N6t65mbx0rjsXgBKBaQ8B+eZ5N+HA4m+Z7EgeSwbI+4v2wgdSTnG502c1w
8upa4vAkjYUsR6P8ZtbBuxTyADo8s4AkQCUkVFGzMSSLCG9CVCfq8rebwHVzQjXx9CJCVgjUmZvE
SJOKbV1QrkAJToIaeeCXllKRQUNIPJWqe0HOTRnRHCqIMsgQFpPrnh2CdhdTAwZqGtxxU9ilc8nm
w5id0U5+jcqSbUBN3Sgq1V+KkCFsMY7NNREyFGVOnr9R65aIWi3RyIrCfVDS3jPljGEoebs0IdPW
MjQtj7xlVIF2oywlcOWQ/+3ghyHBBHFUX1COCXqhXdyYlJHAuUf1OL74KagUssOmixdV9gFaabSK
BG44fcohI82dVPmamkOdrv/jUTL0fy2iHXSTQCx1nboOZaB/vk6RXvcDqa/5Vk+CFrSY7m9YuPAJ
AmN6lgfyz38q7VQuwWyGi0ZRvyvkKGKFy9oluTrQz014ZFMKktoPDv7RhjxzKaj5Xdi7JOvJU4Hl
1V3DcN98ncqguMRJuy8nNJVylLYzk1gzpSl3TZE4v3o2eTNi7e5zZUaKRkB+sSK3cZT+ai9URrbE
+5vdqGxmN3mm50O2JDYUnCkxvjmjw8LvfeOzPIvG1vhMOO9GDFV3Mmed/aCNym6ownc5hQRuI85l
7ez1rK8e6620Kdh1Oyo+mFm5OKF7RPcXv8vlV1yiYqM3bi3nW1rPAjKjl7GRs4icGnzNYuaFeZDp
fnYRpDuuPFAeRArTfzZgHZwGDwQxWT4E/dlQiSoDPbRnly+/sUXqcNKUcrj7iVUzPmkeA25Dnb3O
k3vWt+XCiSvDAvugPtUMTAfPGlwGZs9eaaYTfyrz4Z0Cs3OYkC+sp3AgPcx23tGTp6t8HPLr6Dj1
vtP9coX9+CN0qvQMlkjdyrNM79Vtn+9Cg8yBB8MlUF/UyXBu9uQp97Gq0TH6c+pTnCMC6sNTaAD5
NkRYfPIyVdtEPgY8eRkReQSM5OyWo/1RKx6w0zz+D0yd+JeQ21QNh+KsiWxJCMP8Y2Zg/0Md0Db6
Y4CGPc9oDQajQ+9lIyVYKk7fXTyi/7MrYPkSQ5CLA9jP+mS7dKZ8zEGLXBjzZtyJ75D+cuY1Pml/
4DOXZ3kMXNjJsnNlwgbvp9Z9jGGZhsqvr6N+6c0WnabUgwMMlPAhgKx6B/fLhOlfFmDpu6Skd8R3
wgaVnep6/lOnsfSBvxp+DBEURXvU7qkBEM+va39TvP7HO6/+c89ou7phG+ybTQ3FGFQ/Zx4T/jaF
9qM1aYhhtAOetOAaF1a7SdzCXdsoIpaxohoktRnKa+MqRC+wX15izxu/BAWZUlHVqrcx7rdQf3L4
Nin4aCOvyINrgm9e9S1VqbqrjebsxjQcWcS5OTJ094tWNePNmA8s+rTdozELBXfp1c0pmuXgfjeX
991C25tpe46phRC72RB/UjnaCsPE9yjPV65WFIeQv8dT7QCGQyyj7IJK67dRSU3Uyt2LVzC15aOB
sjqtngcK5BekYe3Cn3vN8RiHK3aNPcl3pCwWZdluh1lEnKTJJ9EU2aacvJ+ZVpno9NixUMh0d5pT
klDnOIixRkJfZBNxHMfiPCXtNQjqfTFZ6isEcGiIsY+uZp705vsjKhTE/98qhjzmpuY72+JLbTTu
3bH5KOsqgFcbI/GPJl7LRV+07srQ3GsY4vVHvxZ+OKxG1YD0d5YC6QbkRb93lI7cwgRyb1MRLtK6
jnMOi2naP4rlZhAXe7dpWSgTSQUpJWjSjap+a6T6udS773kdDv9hJ5Hrjb9rLQHhCMfUhcWWAZnA
nwAQr8+sljbvSLyI+0O+WfKARzsAIo+QFrfsxuWhCDPLFruOvp2n4YSO1e65S6BV9QqilZTMh5JR
7stI828VNCzXsy4EYISHcOVrnrmcct6zDvFbQy7ZWJ3gbPnHfiqR0vIWxxmaRUtqrOf9soi9t9Ho
7Iu05zBqsEu2bCD9bgKKBR/JFBB9EoxWsHBKf9kzxFoRL3oZa7hPOOh6RyknEurGT5yJXVv41uAV
eVJoNz83VRntRmWslvWc0f0fr6j7z2mZsg7yVdMAfi10deZ5/LFxhLEZxSNFr/0jEL3QrbvjR/ki
8rX+s1sH6cJJRu9iRRpO8TnpeByoLy40aGdbm14Ijr2ngsw8WNTZKerycFs32Gi8oiejhffh0qFm
YshKJlS5NN5RBH5SAeoilBuBLxcKIMC615bTmITHvjYg6qdGfPWdgvl1/jKTPCo8X9EOshSt4Nsa
5r1jokRPmOMrBHU1eJyhtjaT130OQxN29dxTa0zjOEBnf23bajnG4BsXdhZMxEEd8YH0L2ryKUcU
cHWoiC/iJC4/627ZrliStwez1JGJxEaxlo7zIamefRNRWN7bzikaICDJs+Cvs5y/JvlFxrN0iknP
WB0x3cUFLamSjY0sbyNbqHcj+dym035/7DIpHSpY9GBzG0robOOuEuvY/UllFcG0W1XeirUKUQjg
K87BrIBUIu8EutXeqrFZLCSdcxjofaruV5SrP6RagBq9sVGV6aq2Cp3+oPIeZ3gvPYCFprU2ZhIT
PuxDN18FCvfxeRClFTqb37vUBiYRmhUNKmo/MMtG6Tc9LYhAQVg/r7tSW8kuUaUf2SkRXGemRXJI
AiU7gEDMEULRuZ+y8sRylJC52P9wkTLclEZJVqWVZNBMeDohLaH7DlqX1KuqzJYBBrsjSbXOh9aS
pC5629+Hrh6uHcWw14+w9UikxtlQkA3y+IbfRrB4syqpL6efWgPEaWhae9npLtjrlF6/oY/J0+NX
jE0qaIP0IJQxCkSLet0HgpmBOIs3pY9SgEJ6vegwLi9HtGo7Cnvj1dTg9f9VsgbtTKZAjAKNSLL5
bpTpX4uhjo/DrDnuQ8yHRiIWzjRtXYUlSzJjQgCK0l5AIcUf9vj7IDtLuW4PR9hW2kGXH+TQ5XP2
LP21//91N6Vs7+8DKK+462qWKmwNd7jx5wDadp6vgDEOEETCY4eSC6xWNr3UuTXspKCwfaxptxoQ
7zIiuTYYg/ziGgQmpPRTtplHatak2tiGtTAAV50xAVSAVJaJGTcrI829nAijNjvK646XeSkLtPC0
tI2Nx4ZUD9PdCHMalprww3sJBmw5pbazTNF1yQqVPJjWR5H04ZNZt/XcndEIwGWfZoGF3A/6qRnd
6WU0U3Y8ua/8MMuz0mQG+/RELIsSJ0uVwAuVZkrDbgi/QbDzGpPZMChBjGGEDNBat77bgfGNqlX9
ao36l8zUJ8I5WnFR8IZfilBUO9RdP13PRQ1VxrOXCUIlnRsq9m259POGkLsMHWs+eISzdjfkZZm9
872uwsblmqwNQhJHtT4B6dCT7CggOTZBDNl2Arsmv2XS8DdLqYgUoUQjgHStcZZWBy9dKkVSQuAA
i+wd1es+5Q1KBp7cd29+lwpSkeWPjU2ln6w4IgWlHQRiUztcy+aS7CkV6dvomcFNIvHRHzWbyfRX
GMdwR89aAQcYwbkpO2wps0CG9QVT2SVLw4zgMIDlvSY+yzcFWahJ6Ii1Z8SoGYoQh5dV84oSdTj+
dfuhjolVZVsT7uZjdgior21UdxzWZo+cah7GpJo7K01iaOW0IszcW5p/CQ4Ns94qQilBXfyPx99/
/Jp63EU/FuNd1mCkESybw5pmV1NERtVAuekSCYoxDKEdzvExunhlzZxFcFawLDt9fu3Rhyz8iSrb
rCmRZsa8/8g9y15qJjnsTpOANe5GVoSPNzLweKHl6jRy0QclALiCmYsAF2/ts9taidLsaEC4wX2C
w+h7+WvaJC+ybOSUenFNsuhFqZpuQXHT/ehyx5j56vnJysF+a1GE0UpFZt5uomTK6P/ZH0aVkVs3
OvnGnZTwkEZau5VS1bKtI+okJQ4qglkyZxZCtvlzGtOA1FPV+OhJ1Xb1UT1ESqeslREgwYjmcR/V
5J49dM2mWp41tXQ/NHczTXV5aGjxItmyF0Lz64/c7/YOAxkQqnlyTmNLbCyLrO2iIVPGhkQcCKTs
ULzQJpjuh+Om+V6iJhqio9sABSk7Ruw6nnGRLVe/VDdOzajmqmW1V0J2oTP1X/4yGT010B6EfJYZ
wAqguoe+QUkZZZlyzFmQJNibCSeb8zzn7rOttMHGbdx2h8lQ2+eKs7bnq9/fpriRszD1vDsoVoT/
yvWpdRLk3nfBj7wmUDv2+5BuHFvKmiKpnG3cPHPOZQK40rIxAxRxc8rA5ul4o26S5RpPir0j8RU2
aDUkH2NzEBUR4jwv0d71W2dbezmLBlGnsOF6dsZkQhSOEr1Unc2VMq4lyb2dZwyErEsF+cXRbiea
fj41CAI8EExIFl0UVT8KjeE3hLNLjYxNnBdeIEG++jEk+Uizyk2O1G7fR96u8nRk/j0P1LbAYbys
Iza8tDXGm601uICJHvsg/GJrtSNTdFeQJyV/j6QHFpR2w8zh96Be1y5CfSpAVoqdgqKItlQNskG1
OrHfHj8bRd7Xyep72EPoHh1EI4eyLT/HhduciW+PNZMejLRpZfMvl6k5MVCR2bxlov6gerX3s7R9
G/X6f7flN/TGTslt4uIeV0N5L/BsW1F6MQ34e/KgQtdYVl65dGoj3zpVY+54Bijh1P7Wbg3i6brq
exs1FjlZSOx4lp9V//NvQgfjEyGvgWmsuoYiPzQs43VAtbjM7TzbPqIo2oA+VJ/keOeq0CbzVS+e
6RdConfxQBY+qtO5oumnJR1zG+Ls3ALIg9qirWi369q4TlrffK0i8wul6e4FgQsTvkV320F44nSN
irwAsFfdReamx5wBEYKqpKGQUKTUITmR8bT7pTxNRjRCCVGSwWTCr/fra/A2RKXyGoWkqCdU64Fl
UFoGz4kPqqluqOXafTQM/TYL8EnKEqgffJe5Eo1SlotmzMbTSJfPsnyz3pRqBXVMA/4/qjorxMwY
diMsYuAeLY50UxDArYD67Y3AvCMiFnh7ZiYB3V2RH5Mgv/vesCk7Hxv+vEBILKuA0NSJH66eG2cN
rtHQXe2otfbevAIK7HpAWzq9tWpGV7dzxy92SH/PEv64+12OtUBlnh6fwaNNZlltRWyjAiTYK8TR
F9Ty4lhHnG/n/g5c+M9W0+ODXFybJrgrYFYrZNjaVtJs5EEYRbyU96RXxG6hxhQVXsf5c7VLOiyy
7Fvhmd/3dhot+6EtkcKY4m6NSrWvctLA687cxRZcEhEFUDKq6ud8QgfbWQIzp+2bJCqJkbS3qC5E
a3UqbFgSc+OH5VSwzaPXxA0UdPPUNzTYYPjxwI24sfrmesbWCX3re2EXX0d8m1g/ZpEXrPJykalW
ulKioLjLs6z03/NUfWZcn46Crfo6owb+RQn6pakThDqna0PzWSSDtQVw1u0cjJoHrYMx+JBmjaI8
2WZAvJMXsPY3HIhmuStYbHjaUQF6gBSOxLzGNl+V2mjPHSnUC3uq0+XDXdUJJzvWFb/4f2xE7X/v
Q10BBQwYPeonYap/7EObXFFULcLfUmd3nox8+zfbcT3hGbKjWxirzbNQKN+ImKncU6t3ZAjBFhCJ
cjR7xzumCT0peSbvGW42bSLb95H7kAuPxtTjWe1rhD8Vjvd5CyNzPuR9eSaG6FQ5hYYfnT38aprI
3hlK99DNkr45LdhM45e8QvKf2gnYnjmtQYy5sy4oVqxlPkMREgFuRq6xkF9tmvKmDOZB+l5LfRoO
g9NspdnZ4a+3LenRTnQbw0rBQcRULcs6tWC4KABGsfrVdpFLWlwlKytGPi8KGoT8Tr11JUeso6D/
QIeWHsCFzhsZ4mG+okxFcyVpfrbf9dv/fy/BOufffzPHmDtEdIdMdS6H/rO8V3d52w1Z6O0fD0ec
z8819cenhhbiIQ/DgGYfKaVDlkCaSdP4hgLzu8THqzg1NupEpUBepgnJs6KJL/Rj1LU76ulNIqN7
OyrW/tRWq0IlUF4U/UF2KAoNrU9aBxk78hyTBirkVd82wcliI23NVfdOC58GhHRYq8FeU5deyn6V
aN30XtXr2odFYwH13MvNRtMFzHz1s7zQDN2APh/qh9roYTkZAaGSlKXWnZfrqxjSyS4DO7sKfb09
qU0arbAko0cOBkSq0lMIQ90ikbHIdy3ri5XiNcMSE3ywhxacL+WgWqhpee/jVdIl1eqhf4pyLXwY
gqjVWevI9cS67t30RYc5dQzo5+NzDPRNrqVi+ZCyh7X46qjinW2wvuvn3oWW29uiycbnjlAFzaBe
p2t9savazJ+VMtEKKGqCTXh6w5VsPXsEjkvD0R+uI7hvNTmYDjJfnOKwCAdqzo5i92u7FLwYgM7Q
vTcwzuZJjBYLEd9+OBPoC6JWhfdT9kuyUgPZUKTpfpybEay6q7WloUGFXgahxu7LfY2we5pN3xiU
K5KWS8Vf62VYIOPuqE5WYdmddP29hS4Cir1BZ0flAXN9R8zi2psVoiJoPQwUMXZern4fLKMj0IB+
fn51CKyPWs1dJIaGX7QR4sVUJsRcvXPWLCTfkzkZz7qmgENAmFQTvdyY5I02DdXyrI13UiIkxUJZ
GaVXxwD1KKLrw4LSRQO72tF4dmMvAZc6aXfkmFuJZ3AR12yKSbcBDXS0EKUcKrZFuaoLXA9KyE7a
yjLkddIhz2apXtNIoQ0EgEy9Kjwdi9C0u3uTkGJS9xWwomYBkxRogxEG90yBY5l5FnQQcYpKkd3S
wk5fzOFbayreL2GdQ8jSVq0LRJZZ+UW63zIxPa7kjkJ+LRGvGohkxX3pZlqTFaFxbDLn3XcNzAI2
Cba1nWqXUANAM1vNQZE4JJP79kKp2ovcjY2uqm6ioTMeDXIPufHjklirdwCJ5rPiKGfdzu1X/iz1
LinVZKs1WYAsGrVlcZGCLYKYfthJF5OC3kJ7cjTmzVG4JC6SRpi1SkgqNiYWuoy8I426LhKWgaMW
MdaJjZKhwSc+rN/J4C95aIyq2jJjYLavyvHWDoW7fFQ9okCHxjibZ+VBYuxTJ60ZRxY5ATBN4IFq
0oxjYNsE4Zk0cy3KVws5OCFtSZCiXhOtxrXSOd5KNbVqSUhQuU4LrOUpZZyrjax6bKObn43Vh4bc
KJuLBXVWv5Ra4nzyqBqMOX3wwq7SQ9OR04u8SluB1INvOYsmVGusb4/lENJPtFs9Tbfmc173RvkB
ocxO/AHUCsmreZNhspnP3Plejsqd8D5iJlRP9Lgx7fL8+5uVDhaAq/3t+39/g2nlH+wDoJoMLYR4
u1gohVtemzS2n2rXectnuRY2a6q4WWDvmIC6ZZPb7sFwza1UlYsIBxEtA+XmG/QLCeUDPRuUZNXi
gVoMbOCXtNaga/UJyUB+My4lIzEJs50+oRmJi7Ta5U39DurF+wG/aNlWTfINjiLOPS8N1tiAuq0c
fMKh+D7mdcoCdoHTv/mhqx+tN8XfvYCA78QI6jtZSuz8B+9JlHX0Oa0/JXOUDV0ibVP5ebJrRwpi
XdFuGs2ic06a5DZVy+AiP/8momfWecmwK4T+za46Y/97giojjbwXOMfRoKhXPc6jPYbBeheppXZz
Q/5dTQvDtzcENuO4pFZYJU8Uc8Z9nacIHEH5jCe2lwsvLRHdlJiFZ+XtUE4YtCz6DpXB6JpEvEYC
Er6aFxfdmhFOdP+kacO0S+UMDUNDZ+Mu7UJ8kv8DIfTeXIxpre9T3cIuGa8ff1DkYc4S1SriIaU7
Pho4OhmYLEA6aysQ0hwC6v8PPh0QuIB0cqGfYtaGb0kQLZLWiO7ZHOOiGt4q1OgIy7MsndSnkZW2
krT6oYqnAh1V4Y9HtSsouMvrNM0iQE9F9fi//xxIEH33KvjmD4lD4FKp93DJUt0HE9p17immiXd+
8AdqzMgQg7/7SZ8tLRq8d56d6odrok2PxqS6PKar3reg/yDm2qeO7a5k4F7cl/PkIZ4e/r4pVaCJ
T8OCZYF6h3I0bJBg50dFGYOzoiX1ml3MF6dMwiffDM4dIOBnM1SH52QyjmFg9a+KFOj2YdcxRiYL
idT/A8vUjAbdRLuiBzHXSDNduPuirz4qVQQn4dfZyROGs04n4b74rPsWHhp20rbCej3Rq1jZRhIf
hpnMUhJpOuFsWygiLV76JP2EG6qhap1/UiIwvsJgI6L8jHla7yM8OTSO0J5xdr5OFYjMshxd8LZx
uiewExilipaeKnn4jniX4M2sf4F+N17dMJiL5+H7mGnKZhrsAfonlxq0tHbOSumn9CUQkw7kyyQP
g4JHYYbde+AKwGq53h6CugiesIP8pK9KsHDMQCWK7NoWYYXjPqWgAWyHGmQ17Moi9nZOkPnHx18k
MexVWjti7dIF+9U4dzSUewkGzmWqWrhzVESBtOqKOzCpF1G0wydL9Q4NQWBy+1eVKSscoK4PE8eD
QeDiyQT/46/s0dJe09YezlqSouQJSIUWFgWDx6p/zPQFbsqOPoe2nnz3Z8oK82a5Yb5TAtAGoXDb
q5PMepmQpC/X7mYS5cRYpInoXMEweRv4lIdw1q2RbLc1EActkrrpbo5m9LsQizUli9a+WsPgLkUl
vIekpbNRj+i5+l7SuN5ZatmS64gYxdcCBEFqO26JwvVW8l8oLyOXlpDc11P3q2aYaa0F1iaZEIJX
oqroPwvl3AriE1HnHvrc+KaOo/NURHp4ziyfAMN57EtjcbPKCc+VEVdQIrq2JJd5Xu5RZLa2HlXk
1zAMN7KbTb9g3CozG8vwCvVmg9omjKBqnkcVntLghNpONUhAkvfqXZd4+bO8kce5tUMs6CyUyXLP
OKWCFb14Zsv54CiWu84aEtjCDP58mRL1BQOkOkSNYzwwTVVcFs9hpz6uFMqjj1+SPMONXM9bKoCX
1CyVlWQLVmEfHZqRsgZbtOWo4ThSaXcc7NxyN6aj4/DN+ec5SWOjL7OSr4zCixBI9BLRinItqjHF
j+S5LzpWzrVW9tkpq3m0J4f1QJqmW9oYRIfOZ0Fc/zqLNKNbVhlRZ0UefE4KZbzw0xAGkvSz3xlk
iQwo/waa6BEwgvuAxH2ZO5OL3oN7/mCWv5hlamfgz0Fegp+vzf2l3+NZ5IDKBATgexTSwB7qoVhh
EAwvBMkZBqhwpSK1cBIFWGZbTV9JTL7WnTN9teiJLmmoD+ugG0qm+hnBFKYVCRdtqK/zGZNQ0AEY
ejG9VMxaz22m7iUuwVLH7oQBX190TVhv9FpjdgWuDpTESG5jOc5cENGzPnH6z8RKUybGSfbHdyCc
KdfAvAO1S7+EMLtKlCAfuA/NJTEqiB/nQwOlZSm/YJkzIxMInKCUAriSQlzbFv0TRRU8oHl76h5k
kxyEWehNNWv22DuH1nCU1dlmNP1zgwMblR6vXmgGME3mp0w+b/wz8rXf17s+sqIdUJ9636tDcR1D
8hY8EPnvSV1d2zL6OgxiuGtK2PL/KbSXom3HtTZN2blmEDy0CXWz3ntLlItUZ3UNJoNSc5iwvfNs
8klGBdHzImfUpEkYuqiAMCodA7cv+T0pBJYw3il720skEtiOdJdMrsda1FCmYaOaQ7B251KgtHYk
Sv+W2jb6Fv7UC0SwuJPamYFQmcYtA+W6Duczf74nz+Q9v5r6qw8ycMSGtGjmqq4U97kEW+zlPbmw
Ccqev5zuZbsgBMKmlGN3c7vSp21QoyxVGvW1JfAt1proe1sQUm4KMuvNRj9KInBDjHCEUu6KUDZZ
1cTLHAbhPAvTmN5YV2cbDFPqwah67WrSkMWqXdnfspem1exl6njTXrK2m3SiGoJ4iBQCzBx+9ClI
XO8VACcZ3fH0JVZzf4NgyoPJG0YI/VV7YxUWanuXMu9JuzYDJAIcEv3Jmw92hGoT8i/l/iDynI0d
h3TsCo+CsOE8Ubm6SMyBEk2MOCpyXbsc6rXVt9pnqnHPMfafZ79PLRrPDOhF52uflYztGKzi6qy7
Q73wYno10rF9lsdK0/KbkWgv/WzXrvtWHMZkbJdg6qxt72KDdpJgG7Hp/Kl5ygY/mfkTWdsGF7H4
OX8pdnxr2bhTf4pmQU5gsUAoPUy6pYJzJZ9p5cS0PqXK3eht3BFe6zy37niEpRO9E+eX7Ct1Ihk4
U8J3UujTZWjP3mXR09UBD0PpK68XU5vlL65GKz9Ic+NIptR4wk2grVXlNhZheHKQvj9Vfv86Df6d
TZe2QXmSn2vWnGd59vtQtU62x3t2FmG6fyzdqEenb6ZuX22kGj9q4cHYDqqvlOBrXCJX2/bitZ6n
4YnFe35GKmyvVKFptyIvDppgD6EqA+lRUrhaeMGuwKcG0SFQvoD9X4KfBzXjAkvu4j57jkQgdjYL
vS194+6iFGyaiPN7V0Au7SSvxPw/ws5rOW4l27ZfhAgACfta3rFoiiJFvSBk4b3H15+RWepWt+6N
3Q+7AihuUVQRSKxca84xHcchOHnBesLA6E8rUXSaCxylwanOFXjV9Gi3ZJ5+p0MgqzQu3pSwagb1
SHBO/5IvgAAIIpA4hommi1SJRIQwcLGCkh5HKjYqGzljs5znjp0RpN/6o5U7I13ujFBA2rc4Hw4L
E5g4Tds31EXWMel6WlCyxq3H8D/eN4h8GjPnla4v+QB3GpOJMitLqoeqrH8WuJVBLgbWvjfdz3/6
5l6sQ8L263faWxtcK+k7kI7qaFB7bPMJ06dLG2Wn4c68+Gqy2YnhJ9aicdW5CDA06y0efPGkQYS+
v0wQ4fOofwQkb93fCUcb8pQwu7XTg1hSY5k2SK1tlgflFs0zJvQu2TTlNL/QIYpuCclg9y8ymO83
YeiPdOFLxsuEmlm0PXt+wbJTR7YwXGfn0CVe/sQjKH2Y8nGnjP1uRog3qWNvak7oyOmwhpX4IXX/
g4yl3nb0/LsB5YChsYn1KJ/z9FKQwruHgPc0RSLdlRqDrTZwyQuyk3rbS5SHEw+Meed+xX7RPDfl
EJwr+aKO1IsIo/JskBcS3BQwYy6Qv7hW5r9QiIl9WiOQuu/NqZjMrU0jcq3pbfClcQi0AFbyM/Zr
pGDesA8y6jSlDApd+F7s3pZdLlsHlOuPTuYhEtaMEvKawQAx78fH0WlilJxz8Bzp5OoUCYo9+eJT
3OwsVwDRSvvf7zVO1Z3vNe8yaz+iqH6DXyJYTPHTGB0bZnXakda7NqOZ8UykwfhEl5O1/XKotD7o
juxS+VtD4zX1c//bVIj7wfCvA/mlyGYfktnOl////xfFVfBhdMR16MmVTpDzY2ns5wk5/btV982W
+KD2omW6f2l74LKlkxefjT67jhJEZyHXwponWR9JUp5yCJufs+yQybvOQMkOH3UXUDVuIqsv38Eb
VZuudbpj11fV+5jmH5Xm2/TM9GaLEL/CDPqmMCjxGNsXayCKSp0mlHW4xmGiSvbakOLncYxbLk/Y
38gXP4PoLqHqIRfnS9lvJohgIRG35kpZ6dRLD8/hFHTw02s5D52X3jsXGN+AgUGR8skOuQ3IT+8c
kgoxooeWzmq9J+WMKIbBBPcRPlF4zZuBHd850FrCSBdSRNt+tF4YkpOs2wAacdEm1eHUnBWEf6pG
NsIyBt5NB/HhD+aKgQWOvAHjoNcXxcXvSYYntY+OHfNqumEUZ50wdlE8jJe5LrWNBb8Pmmv+vXG9
XyLtPMmWKTYGkPHzMrfDpht6d9XbpY6HLcKUz7DsOOl+/gIqC+my/Uh3wt/+dRR1mH/Ve4k6ouW5
qYylPXCzndX1Zw2tBstjoTSRV6cRJgcmk18c+H5f+Ssoqun2tI71GDupy7PNORTAFNZFBDkrwdbw
PjYMeCk7/YelM8p3ge8W2UH4WvS30ql+W0qWKQO/pKNyCb0XfICIOiuM1TOCbKQb/zUh6iLUv86k
nSIZV5pa4V7vouqSyDOBN2CTF36yXdKmPGLpaZjEh/xC/pwnEIbXFgndYMNu3RDXT+p3FBl6tb9v
bdsJIWQwnELHHn/KgxYktzogkzq41CZiS9Pz7XOTFzyz5JF6AZ1PO6AKL+p9FD9HZgntg3qWpQGi
PVKTvY0aieVznJHVBPgZ6HuMWKrtfwZtumJFar/nmEvXsV65z8McanvUytVRVCgCcdSJ9ZwSjD4O
hr5jwPVrIZ79C4b7XyjHfx/EheBKbJ5Iv8o3UclcRzV/neLnaHfB2wCn6tKFBYwb2RMmL1Bg68OZ
72UIjKSUqlPWGXXoTY+hr0M0qClDZcygYj9adceKHWnWsEmIqNoWEZGz1HaITCUSIPv3aTBnw/Pc
B1vV9gNNupyLRd+WsdGITd4LZDP9grjEL9Zqwm8QEX9TZxLfmxY+K5xiZI6DWdwCJODkHRvTk16J
+ljR3d9accBO1QI7LV/UUUdKRYPYDVdlprpsnj/8QiL6DDQgvtylTkQ2iBCWHBDT2GFYbKVx+OQW
SPqQMDOrJ25lPQ5ty9NWFLtB9YM0MGjAgQLjWCHuXc+m7z0A41vQ2kX0RqVE38y785BXFCchSgv5
XEIiX2xIqKzWpgaCTP2A6gt++WzXAYWaFJcoTeJYIVR3cCdtIwdd6D4Bz4QQfO5/NolebkJtIKHR
dPdWahnnPy8L0oh6VVdoQ/xh8e4mP7Zbv51+ytpnmFZyCPzs2pBeiOi1GLaKvqsUEaF0Q5td/6mo
2HnePzKYqMxeC83e0oNHTM9E/CGTlndfDIRbKMkImKIbWCF7mzetw6UOHaUQ/a33uuUrm66EAYsh
rgGazqvmAH6KB+KIu6G2rq2dfnO0PnlZQsS55eLM6wHE/Z7Z3bjR5RMSCsvZsyrvPMuzSD5DOxG6
pzxynok7qcHIyIk7lqSFNjbEUGgAZEAmXU5uiGSJVp9/Ez4zzWKnz2qf+EO6bWpEGEyt2zshtSWT
blvq+LfUMKKhx0C2unXspnQ492Y3nFv5oo7Ue5Nr8l7s0XsO80Ptdo99E1gnNbOY5KRi8aNxpWlm
e1CDCz5BqkXLrNf9wodJVdNv1E9jgMV54IGzVzU60dQVeIBgvlfwf+p2VcvjeUyJAocQFjhAJaz2
4f6QMe1kjyS7B5f+Xa+CH0viuaxoxvt9GeuWzvkm0HWFi/C/96PTrUQfCzRtBFd26ZIdZMCevwTs
YHqn3Bp6sZ0jgvQCx8kOhr/4+9B0bCIuxGd1pzDyxX49o+QIMshqtaymcISs45ls4XWjJwfcbbBJ
4tHaJ4ZVbP0guPnMez4FfYWbwg+MQ5zRBTb8JFwFZp9+wfW2m7F2q+/f5aG3au16eqp0unV+kECz
rUT8If8PfV5+FISkvfAx+ZvSmPuTGcXtJzFPJ4E+c+tUrfkbNlcYZFzC97xVZWgccksvPjs8VVXs
Qql7BXaJ8NgTO7Cb2WW/CHJe8FHb4+PvpjZj6lVddgf1U0Up9rVo6uZLY9ZgE2RzfJzh6ZR+dYzt
bJMkDXGVEf7xkOzGmunEyalpkyfMktHnpFOtfVvq8efQZtHbHPvNtm1QSPaLFBRmXXxUe/NkMgP2
3/q8JmXO20LZZB2yUmLULF2vib1FSxVKIovZt825zutqJ4gxWivGFRDBesuwjo0rsVfvqLUn2m2K
p6wSpT3u3bUX2m+aFkzbieLulUfr11bzu+es1z8r11trZ9+0CCeUITx/TV5Zfa5y/2spHbtJ3O17
1NXvI0paBUdHWTkd0cwIvJSZg1l8JixFVujKuW0PGFzMIDhmYxjtraQZ98NM4A4GJ/GprjsL0eb4
rP5aJW2DZcaNYejpvrbG5jXuHRyC5mPv+uE60jLyQCXKpSqJTtVCnEfZQmCwTVSxMnDAnEgf1Olc
5/G5B5iy5gkRbu0Am/kymfodJhyZBFt0oTA3Y479UmnhnezyuwiPcGTbRuk/1jB+Hou4rHHPBTYS
sBH8JeRo/jICk/wIi+0aa3C9dVuaBsUidgq7xaO2fRYNjUlsizc/ScLT/TtPEMI3Ek2dxJ75VR60
kJ7VgT7aCX7u8uSk5c6U2MClz/MXeaZyQpMmXcHBjp4CHt3Y5EEyKimfKmfVe00PhC4Z8q36RWMB
BOFM+oeHcmx/3yPQEnev5fDqLLN7NeR6qjYhgdE2h3RCsjSJwHjMxm7pf1o+4hwLFS1mF21otrmj
+SvHKJ7DJSyPcez/zlj8k7ZolFa6TTzPWHcq8iE0xOHO5LX7XS2tz8il/W0jWmPjSl+0eg+6SLdy
Usj8oTXHT/RdXnKBY/KOJXMr/EK5TCTK7Gmbotx+HH1CzjsvHu5HjTxKA4sHZjdYb1MzXXMm1p9Y
2voDUuNkT/wJm1CFNWaI99WFqq5izRy7IjiyLypGmmBI8wmnO52WeguoOz0Fsxaudbvwrsw3Voo1
Sr6m9aSOkkV7iYqF+ZBkkIrFKjGr5Wb9TQd6DMtoxfbefFFD/sSqzm1NtIWuAYtRDhNtkXGWZac9
NAaKF8dYoPPrzLUzChDEXnb70mXEJ5VIrV5K8hL5b/xeDBZ5qfjadw2VHvi4HkaB4glkPDz48/05
TFC+Y9MdUdhiQoyKCtXC+/13IICc7P90HVip3c08d+Xa11+TxY1WSVTQ8lK296haWoQBTItkMzJJ
S3MbZQntWHlUApJ/QgZ1SMZkWSlBAmONeS8qK5PCYaymQEWMB7XmwHOkO0aQBHF6R9UkUL2Bzo3R
KNgyFd1f9i0YL5BOWKkty7JPRqJ9d6W+34PJ1NjND8p7bVVBrVmjR0xIidCsmzAYDnnOABvMFvZt
tkXwGwBNK4XhSrHsTT33LojtcM2V5HKu3Nqf2XuV3auYu71aRhoT8be6Mu5UPEhkzUowLLlvNoNc
VFAylphu9CTei6gGuQc18O6iGzWmOEoLFsosWmF54+H3bW7wbXSWjQfPb1xCWOkCpo6z9b0Y+Q7J
zuCW4kPTxsuaIEDb3bRAgo7YDd79dNTXTkA8ppoEt1bC7R9b9Clk/0TJrlvXCIl+neiTUjU3WeuB
QykZD/gRhvUmso9K1dl3cXOctJKoD/NzTbPvqUq1+SVsg2uJ/fKBlTdk7yJ1LdxaiBWD7EEJXBwI
oluer/iGkmLeozlG1ibb0KbNrAg1E8RUkG7bMpnEozoatWw+mthWVoVf/xokPxR6lkmoUPmLYWl8
uX9ebf1K02k4oJcXz3A8XDm1s39svbb7df/cdLJnJBwVTiHbAX2kjUFLxkf+uHUsPz8onhK7kfww
uYTYqlO8bLv7CF3vWcBkOKj61doUuWujN1uQf508krqccZk91PWAp9dgctd6u/xKax3ek1M0l5G9
/7rsK+St1fLuTwi/0ybpN2DQ4xUrt3viM4VvkNbTI4L2bVR35vU+MXQKjF8yzUpFaKQS3VkO2nRO
qm9JYL8UgRjeC3T+eOHKnjh25sFFQPfqjoPsSGQ73SPfA+BLJzQje8B7ZOfk3Jd3Y/kkM1haSIrY
lNqLOgqrub1E8j0wzu0lhM35+6upH6zvExdjcTDmyn+Tnxq7ckgYlc4Gl1NpVYceFfV1ZGS5zara
5TkF5iFoNecjE9OrVUz6L9N/7apMu2VM0dedxvC0N7N3kYesPwq7GIWYz9VFRA7jQHSiw74h8MTV
0+dgH8GHXFmSKWWXxDHRs8SK6iAuIYaAJUXtHU5FErWXeBbNpfr3UTmY+rEPUERXL5WEIC+RM72G
xkubm+andurUifqKN4wmmI2yBlha5HtLcCqAKj/Gsg0QlSEcXGWSsq0xfXYyrdhHcz1trVrv3+pB
S7e2AbY6gTj3Fuv1sI5cn3Gq/GpHrMqqCpf2YSmK/i2xuuuURd5T0DU2UkLfBKgDmSrRKBe0zJue
uyD9pYex/XYX7EJS2hmdyV6PwJotmXr+W1X3r0U2OxedZ/kODreH4B2pebYbdSyrK/ZQMJN9hoQd
nmJKrJfRpE3rdvWjOmtHfTyUIUF0U/7tj5BECxhcxE30Depf+1xVKQoU3azoWMbvLd719zD1rY1j
2PG1wTSEInYkMq0Jvpq4gF5StNWrDNv8Nygx6wbSw88o9eH/Il2Q0r/cSJl2LXl9Ebj8SXa0fpSB
XW7xdA7rXvYh8WRImW8ttlWyGEeryn+oP6kwBpgGvt71K/FcosmrSs/YadkQb0KH8k9l0qgXlUkz
10SROVOQnIYmNp9MG4aPGsh5+fLojBH+rtr5RL1AsLlU21SYL5shuKr1Ms5rZ2MDul6LnIBtyB8J
9APE4CrfIwPgli10xPrUyh/LadI2/ggHKQT+CWUqnU8uY8NVB7vyFaA8sS7pkxMMyxqeQLdLmxQl
e20g/7FymYfpsFyYeGXvF/z9wja2qb4Y15lFfpUoj7yX5tWqKzrCyjGQstlO4k8WoAz0nVH7A4XE
yiuINxu12t24Vb0Qj5MzoJHPmzbVnuq4G579jny1pgMDzeOiOidI9zdKaQwo4THPm/RVvZ/J93Nt
Ho5FiKA58+OFyn+IjlggrVdRlTcwHvE3GGQWamr33KFBV5PQOCiZoZZE9srRd15ot7uM/b4JKrlx
LoYhesBdxRts4vn85yUbuv88VV+YSwFdMUcnWRCYulHpRe2Ayxwl8VwtqCLvXXdnBPY+JAm9PmSD
h7nwiZdDHcmTsaQRanJJyyHwfZmf7PUwIhZVi6taZqEh2cvAozCSOIk22v3Bz0pN7oFOE2kFZuQd
QFK1EukmPhkF/BnTMYcHtXj8OVVfRaf6+6vmXADfHSLmu0ZHlyMO3/ugyq9NZSUrIxjC9xikx3Go
8najvjpkRbXVxvNdTY1hxjh0da/EtqGF2XrmR/FDbt0O1prMrjOq8tciEMz0iWbtaGATVyAr8j9t
DpuHxUq05njwaoBLNIH8NSQV/ZmIETbltNfU2ciZKZtk6ox23sFncGEk/UX5V6H9Rse6AYOLV1yc
TX/INuqBYNn0V0Ntuqn3GbVlm6rU3bNpzyY9rKJ+Zvf/qMAccTvNpzGa9bUtsR2Sw7NN3HZjdQ5a
p8LU3RXkeX52fuBFBN2VO4jZRkio9kAQ1T7z/ZUr29wofVv0S6wkJDc2T54F6nvKLNK0Gq1xoKDO
2ciqQDWVipQ8VtC8qxphzrixex4gVXEDmTAcJzckMY+4kVs+9wWWF+FxmwevcTUHF9a36GYktr62
RPFiAQo+eSjET+ooDFY4K+dH1DIMmqWYRiPxdhWwAl4NN3Efu6qDCMc/7NVy6nMhb8Op8z4gfCRP
lZl7qKiIDeD6PFdR3q37xG0uwsgdPKpe+R7Xk7eLS4o2NeXQSsKyw3xgimkWxqFI4nbvRYJ/HXKD
lcFoeqX2akiPB6ZoNSNuiyeLalX2Xtwd2d0G/EIqrD/SIaFO1QtB9iv3LaU3btsP6b/vEnskNYCY
qhK0s/O1rDSdmr2yTuS02Vutm8Tq/mQKUi+7Yj6szyk2Tu5MlIs5xbHtxw+6TOC1re+5fJSIdohX
TdxWGyuZPreAZb+z0f9qa/To7pf67xKmoWEYyH2NUteS/VkctBTEStrb3//Zu2D8TSbxPM/SLc8U
wndge+kqRPs/yCRWjF+0W5rk4OY9jHyW1Qugq1WM+/9BYDYhRoMXdaTem7gG1gSRtrLloAX2x8AO
81rLs5YhDB6h5Jz5yWFsQ+e2JMS/eM0wIVBl817TQQLzga1zpCbYVHTSrEPksSteOg9VSlgSm8BR
AsA7XIUTc5U2/NeRl8/nqBlist9wQkyUfgO2QAgqS0w7s31ebM86l7a9PIwF5k1ZtcDbZhskj9os
XFaEfD5Tmvfbqsvtvea05Xu/EEGAaWJ+aKaieq8zfeV0Uf5pKF1ivQmaW3ocyHPghdcCyzKKbdao
JeuGgyXIOAq9/JM+DPY3eTBSxRwW3Fn7uhof26UfyAkNq6ekWr5jgdUumHZYl2gOH5yMvCB1x/j6
53Ie448Eo/yhNfpdm+Uj2GrdunmAcZRo5seEIgiznPc6Kairj+2t1dxiPzZju3amSpyxWX5S/SN7
FvbKNpgFqluXq31FfIX5HizWEcHe9Ckyk/oUxSYgSYEc7Z8vJ0v/2wkDBk43LQNDve74tmX+lZaj
N6TcCUc0J40Gzh4xJM6NILHOgV8uD7CUAcsUC575cIgvWGFRCi6+cVQGRS+nfdjMAJhz51S3xrO6
qMA4Zde06r+ps6Gw0qvmjd+KJHhFfll+tPpxgeeb0EU6pnUzfy979x0uUPUUIik5x5ScKBCw8aFe
j6EcNKsoM72bjQ7ptNTTVwIGMbB0oX6qIzF/biaa75q5Q50Fz3FIAe7Dfd66Q/IyB2SU6GLcq8dF
a7jso9vWPuieUT3O+YIqHvFO65n2USnyug6UTeFj9A8q4Z74JdJ9WQKpZihhwo/FK5DheG06oX60
zKR4NVI7BdYgumcyjsJtM1QDpTSS6hSvxoNNeOGqcQhozztPfzXKZWNbXwPh6C/Ksqwn2H/G2XiR
kiimuoiSlM2PB+934eXVDTG3jkzTbW7ADcxd0/TxuSJb4+CQk3gZbFIZC8O8KbRXOwvxsFjW2pNa
rkDRbQiZ1nbICglLkc/cxk38sxVFCCoXZlXjFICGdJoLIx/ZxW21k2kJcx0bdn6XnuUTCRGpNaU0
vKIY/HYnd1NR+UBxwxrr+/NnsGz+asEW9JDZYcOYNjV3vbZoz0Xnw0zQp6OJ0nkbD668bWX4TP/v
LJrRCVJ23nwKIJHzB8XSuh/pUtWoAIwEhqcHv/abfW75rEJdyo2fe1/8om0e9CVrp5WDSPfhfu53
xZkk0Y16S72Y9/8F8UXVWBdF7WviaT/Vw3RK8vmXnLad3aXUn50pheBFkVSUvb0rHeC54ThCOoiE
eSt1Cdn37G/3NlQO1ePBbIEf9dMQrUrCE7Pe0n4GVfIWebX1saSptkpJOjs6TFYeFqN7c9Ef/9Aq
ZF090uaVWa6q3plilmViw0xn+BmYVCTeXKM8anEt+Mnw3mgaSDlCYA5p7X2Z0yQ+20krV0+OzBg/
Yxy4BxW/JcYZLZAUBHmlG+LUUDEHlT8ArXM+7NhZDlE6E6ARQbvcUyDTVQcaQd63BdiHzKdcYkKk
oduwJzoFHYxafIIHzG7jRhXG6tQanGEzADi+xrb1oaABZe/BCBWzf9R1VkILhe92Kkf9Ie6TB9XO
Uy9mERjbSo9JiyOXUwFZ5u5UST+6u1C0ieRMI4DwByDQp8nv4Ukr16DZ6l/czBEbBcnTXXrdVZF/
2ELvGL2QTjo3nbUxhv7Q2wI7sUbCl5znti79YAfIr67V5VMbpuB/NJ81xs4hcIRU4RXCrMGtPwVO
AP8sWciycZP6gLnf4EZlXMQU7mHS82o/jeaCFoz8LQ2wLJ5d0mvztj+WQZjcxoZ60PSbqD96ZnlE
s5sgA25e1WPMcB6HCCXxH09vrkUfTexBgkiHJ6ojJNFdhxNBHoU9zKte69xr5HQvliPGRxVrH3jD
y1gSOz5DfcSbg/WIQYF/irJJXOgPe1v+5ui1ck1SKCyUd/emJxjb5tLSqi+qOfsWN6x49L5tAr+Q
dBCv+WI4tDKCGf2M2g908Kbvp+OYmJt74yCcl2ql9qb3uItsYdRBG3AdttisRvqhBzIPwUX147Hw
fexl8iKsCm25XCE7S5StE1J/DLRvzTCDqSkrD6eksjK6ub5zBF10AKveytAf5gUBDBim2Tv9zKRt
XW9bbe+pjD1tbuVHmZmobMhSD7loe3BaV1JbGJWAHKiAgOwnG8g1rD/77LXjF8tbt01R/qjSPlzn
U48sGa79IWHtuRdvgsCsD8QIxCRL+Qi/FnxtUt2lXpA00jQCv4x4jOxuFdbdydhu5o84UdRIDcx8
JaGekVw5K4aGpzCsP6AKdsBGvG8oA8EmyBe1Jel9gw65MNsdeR7hxg4Lf5/kzIU1K8ZMp9EHKUJk
yv/8oLf/jmZgw+gL4UIQ83WPzNe/nvMUkp5R6g38blDfaZTX686J0BbII0+z2iuAtWSDIN5+7Wqb
CWKmNXv6zM5r1qGhB7M5bwx5WiesssQQAGgoe+cVGoz5mHX5g/qjbjJ16xLdrfk4MztvtuVEjo7e
9aexGMRnklSeFNslk4oXy8Y8RucbyZJPm7Uaux1eNPEJYsF0XhCkYSh29Q+eMSyWS2w/JmNjPDXa
CDknqgxi0UL8ODq+0nuLNfDq4X00GB3IUZ3mAkoRddzeRFnM/wPnJqRB+D9pRL5pU4bbpo4lAkfS
32UTRAYE29VcnvBjPCXRjJIJAP972PTQt2uRPJKXFq/x5JMsn9vtoZXdGvUi5LN4zEL01eGQbBu3
vyqKi3oZJdQFInC3F33jHJvRsleV4Wi7pB/mk5NbL6U2LVea51vcrMzfIjdvjn2FMf1QQ216QnkA
eHDRNPyndA7/nN57hwuan3++sCxJP/3PT8IjrUYGDFjyg3B076+Igb7m4R07tF3swXKud1lJ4+1F
LqInqzdJfrCMOd3fIbuxiGkUTMlnFaWj2T2bCs2aNtnIgPPeVK0rSUBRcss8nJLz3WEcdN6Ae5OR
Lc7Q+jvokupgy7s0NDVET+x3FRShIXngNANotwff34yq+raBcW3H6rVNk+VFtcIml14sageAJF1m
3woKyhR+wg4TO7mauVO+VxPCZmCu5SmWp2CQXtx29J6cqXZu//wB2v8PapK9HCZ0WxfMd7gP//Ki
hw3eVzfHqiF2ldvdEs0YWPQ8+2zHdOoxKAJGamxpGO03lMm4/NQ58ag8IwUD4t+2C3drEgX4mLbp
rjFa7wwsG8kqMYmbICi+RWVUvhbT9GU2yuAn3T2mBfr03TUdi9Q2b37qiIxnD8SIWa+GG8Hj4UqF
G9O7wlyWf9ETZnGOLRFnOiURkXYvmhNon5yBlEEZDB4QKtpuRtyN6EjrbK+eKc2MkXBINZCVbF7G
RvgHtXeI3MyjAywQCkwNoA767I/1+z9/suqT+3NpAvE0HQ8huGH4rskHLMR/u/xxRle+xUDmdH98
pCBJ1zUih3cwV58VfKul8cRYgLQONbpLq2WNcNLdeMnsSAnl7yOrsp+jIH6vVFpUTbTgxtNpBmv2
L29ospO6mnuLvVuE93SbIGAqnaGLKCEJY1ZHeC3WYaQD2tZLgOD95OdrFKnxFoe3/sWeglUn+wsA
StA31KQMdENGNJjVrDu2qSvNQZYC3HHBcYDVcLIFXjlLEGTIS2RF1gWuv7vm8w03WTLrFAgVaF4n
e82dYpINp+5FTLNOclfyoJrpGH02yNozSibgywa173kimhcbAqbZxQMZSNRm+lwto3cwzSI6tHbS
HUok5cAe6Iurl2rIftmWNxxHrS0ZueYVrJEEF2jn4g8a9bdGK8NLlBmgh+gt7fQQp1rZpdTVdqed
3bR60ykWt7nfirc81Q6jXdQIH/1x5bhsLeyGq8Y2KvzkpkG8cNNEGzxd/td/vlJM/e9VzMd/CZmT
TrHpoutw/oJ4NOYoepcAilNVVQkjvvmskFlGXJEPXVW4QZzeBVaTvYZTsMu1qj6r+qDBlr+594KI
73AfBgItx7lDRuigZ2T4nr2Wy1qPCyzRiT4+qaMUOs56CSBlK45ck1PRmE3W7YIIY14Uxv4DNjaG
X3rR3twZGRHMPvDZke0au14mMJMRi8NUzHBLKVlLAOFbRNke0MJSoP9flvc7GLaCgrUNTB5FjrPy
4rS/qpATNepUR56WvQBzHfdWMDzJzLyZhf5FZRjJs85r9Rdl4ZNnrF97L7H3ihujVBpITjEqk6OH
YJ2+uFVs1PhVwajSKF3lC9meqUZHPMGIeblb4Dx2efSXoC/MyIM0I7QOU3w10Ll9pM20xounb9Vk
nY8JeBcbMzOHN9ZY1Q/1gw3W6D/IMxM++Oo+6nPiNtozH/f2vl/Ex9CJ/CempHjEIgK46Gb2l8Yw
J25bOzmo76JOUwTliIzj5a3EbLobDZkM47ZngBQT7oXGnKtVlLJxWmE0AmyrG1c1wkfiBqwb/i2r
B9r/RZje7p6xbHcoLITZj9s2NecjCerG22SlOzWxsMnwa2Rleh/ITglpSvU8Re9ZWBwV7ypOGMLV
y5hdk7gWmL4Md7cInjxTngywJskvScbgc9vO9q1iErNGQjZoNzjuq6HHFK51YbpX5Lu6I3UiyL1d
4LDKEieqQ4ScnIPWlNFT6GsOk3bhfVTlWp/cY9dWwc8ka6HHYGQLpl4Q70dPhsv+s+F6+SkYw7Oq
x8nykELG8a3Irc8Z4utz2cTopILCO9h5ltBZGMKjSrUrl2Ln1CAy8048qSZMlyM5cBPrRclcQwLM
KEfjDQt1fwBXMV5Ci4gF5aGuSv/zbPtkHOrpeKHctta6GxI4aGqfCzrAT73xVY0L4javD7OD+FON
EFI3Q6aU9w27DvYp2xn/ivqGuqn/qJwo+R+loCefIn+eMh6Wd1eWQDRHJKLSMv56yujavNRCQ6hn
jAF3b9rlm47ZHimVrgRshnATC/8qmjm8dAR0oWeBpJRGIS7VIL/Z8v3m3+/DUvukiyQ+0m7X7xmA
PmltK0JI8pMSVOk+2UNWbgDSbrMb7uivLQdrMNLerlx0z2PZ8MwLNzUhe6yjVbbkL8PAjtee5+SD
vDWctoIdk5ikqpiz1kx/v5+5lXi2rQB3TVy8DZPhHcfOpkMhTwuidfdmMBGb8y/HTQ3D6IAiiTBF
+R56FsHjJKuuBvEDld7B8RiWmOpdH2JgWeW8mbHTb5RS567P4W4QV7y/mk/wZta438bCkIKE5YdH
osR/H+AQu79DSMiDKwiTnb1Yg57DP5Uw3vKiWV1z0EI9+R9d0ntE1H/9jh267QT/2S4QUtv2/to9
JYWwZqu0s3PY9vUn3SZkWDfS8E0dlRZ8sz9HCMVJNIi+KoJiX0ft2W08a6VOQUi0ADVxI8Jdv5gq
+pBbBexWSA8/iWpzr7TISpXcT116ykV8M6UaXYE9lRgd0lCwJ2eQdWZYsj0+GeBF84IU1dd1egTl
tFU4EF/SQchQMbz+ShXtnaLZbXaonZpPzex9DzFwezTwC+ysH1M8O9Dl3OgatNH8YlTtq3pfD7Vi
mwxxf8Q14X2SHe409vdzO023AZbGM0iqF+VLnN0lOfax8WyaaKZVDwYKKTgiYNoPXgEw4K5Evtfz
In4FgXgIF0ixKl1gGkckH4kmA+GKa+Ma/DpHrX8rmpsD0vS90U3nEpeDtWIys/vdh1OZ96NnN3sn
NfxTXSdXKyKjU+0F5qxs90bdppvcNNaiof+10nOICUaKeaHziqsycQ3F4G7qBTOM30J+CGpfvJe6
ggnDcGncQbxboRhX5HZvijoidF2qqJX6cPDmd5tcyHUHaSJ9yHT3i+v25VPpTe2lLQxQOXLkHCfx
Op+L+KbF3ZPQaI1hX4fgJ9rom97E+1LE4r2y0VkODe6k2K/+j7DzWnLcWLboFyEC3rzS2262Ny+I
sfAFb7/+LhTmaKRRhO4LRZA9akMAVZm599p3RCbLCV8bq+116VMMUcwwYqYbMr9pWHLK4aD7jsd9
s3DvTRsNoG6gKP9/klTMf+UzOZS5uqZ6nDzIF/8sT0Isb3ZuuN1ZdR3nmDkjqo1ZQpTVKlHVuITI
a0zYgph0gwloLxLXeCYGrb+o+aDctZZ7JEUpvvw2fCWlM53avn0qI+uXBywK8hsXA2do3InraEIe
1+niv2sd1Bla0zA+FOPmY27ekrNrXzqHJaHsk2I7VpX61vnOzSWwpDf98V3BKy3cRPwcUekJW0TP
/71XlCGW/7gXOJbumpZFQ8XSbYKY/llVaJaNjXE0hzO0RwbmXjVSyY/ZN98ZjoMYlLfKc7Gi9Dgk
6XQ1bnzA4P8ohfWxVWknp/B+OpVWPRjCio5DV+1kiN5vdaJ8BnBEcI9pIkAXjl1uYYUEB2N0MMX2
NaDd6X8R7a7eqftm8pyVfG1sy+lcCZWZRlnoL2s52pdPD4GomIN7eXjp2OPcL6aHdjxGdQQcRMf9
QDJAB+o5mk695VzsWYaoTvUTS1H8ljlDT9xd/fO//5yu+efyCX3N83RbMxybJdj6Y/mEmqAYIRSQ
0wKzNBvV3xiotLaCcvIg+SRabLxHqZLfppL5/VKq2aaVApfv3U09uWh93LR4CjVNuQ/RDIekgj3F
84NosUK49hvAhgIlXnLKq4pIEQ2Z5QYdrLeRpidfTKeUAusaQLo41Y7e0B6miczX+9OgviUiCnat
Ppyk6KjqALVHWPaUZF8V3vAehfUjrBT/warpKRPbseMeaWHEY8TStAnC0vlZNT8D0U3jgl7kioUO
wPLMKK4shc/XdJiR++a0gqJbbX3Ne/W8Ib20c/CZ2TgBGQ3RuYSCTdwUjR8Get1ajt0dAQxEg4u5
z+YpfGmS4GdrNQV52gg8Cu4I0yraqHPwUxCkAfjhiHKDIz6S4K4OPBsYYxtt5PZOtJp7Xu44//1B
a8Z8YfzzwiFCR52tu2zqHLr+/7xwyOp2e4UU8TNflB9BlU6P1MhblUJvR/lV77AZyp1a5fUvajyJ
N1xNED67EW96863Ix0tmoOCUwzo6+tnWS3GFKy6L4NhrlO7zOVzqarjJSKWiDTgPQUzSYWF4NMu+
y7a0+5Bt/jPzkvw8TwkL1X+Slh75IB0+fpVSG8t/3TSEWnp9pKBKJ+hIOv0HafdPrPNSztDZJpQd
7f1a2hUJFmQ3E1WXKqR1LC/01tUJRkVV7BPpg6S2+EJXPT1Jmy5zXqJKAx1bWU0Pj3LhuBQSqgAh
LmXEEeJjw4dei4n6a2OY/jZyG3+tSLhoZBB+SNraTl79rWncWtscLkPkf09VmN0yW60gzeqhybZL
slqu2adlFdbdqT5JQD/9XeU8GSRgWVhpN2pHGBtdG2Ur4OIzm3xE1T83JsRd3qChd0IvPNMdHTZR
YfhveSHW2NLHz0p1bKgwE3j7cYouwhEQ9b2cMdN8GssHX0TG2rPsMynELKhGsVdyA5RasK2FWjwk
0Xg3NpryOmWAAmhR0+OcBUiaosb7gCyPLcPN8DHGdplDnaD9QV4CM+FNk0dQo3z1tQkFU88eKxbs
mnit4L7ZyjNDVJAQJ28oPgKBq5W7+Ns0C4kmVKrr/z7ZzX+N1T0SAT3DcyzP0hznTyionkVua7qE
pFT4y58j4CxRW9SkqGvllfmD/jk0/GZaWyZPeYz5pxy44bo13Ml+cJ3twkgklpyEp2z6WMzWCu5H
t7uXRmwppUciRwKWmoZ0OvOT9AQ3skdge3Tp/K4nY7aHR5gEzwq2vG/yCQrwri7TRyZhpJflWnwz
9NA6mEmlH2QVOJd8XRxWe7Mu6odwZJry338c+1+3fA+jHfoVbgL891/ZbOwJAOpWDohsjYF70bwT
D0KCwzABNdD6Ob5MHosaJbTSMkSOAre/4N5/xQ7enpMoMlfyBhZEZnNuSpyb8rCa35WHmosnwNY+
4ZvDrrc976YaRXMZ2nn9MGP1i0UuEbkl1RvBLMqeZIqSjhmydJyXtNIVV9iroUTn4mkxIOWZCuBa
QXczbx2xeKAgrQCZmcCggF7xPctTWrOhY9wxkLOO8dxnbA3tW6eb6oPSZfNsI1a+pJiTillfmvAP
w8L3zoQKJjsEh1Lw6FaFfSndxlyh0zXeDMieuynMqr0HBOO/PwHtz649cyCDUoamqEV6BCaBP1Zd
TremQaLkoBId7f1SN44KqlRK3QkoRMzWqY1CduR2l9w4qYKDh65oKwh9e1428p4x/IhVMzqQMgzR
2C7VZ1oWz2QkgAjmWqyB+HTQkxdUgDxho1IDOZpEn2Sg0BYA9Iu8Fo6AExJuPv+jcAam1mUIR69z
i+JIEEf2XOYqWYIMGM+N0WbPTIGC3RjWRGpn6re8C5xjEOA/Qz8YbF3hUEbYqV9sjcETm6rInVtl
s0FMm1VhJ+NNvmIPk3PTxpLodOGdfr8UR+rbmNnDOhAIADK6wMWdqVfEBhJSYBRkdZICILwk3/yx
XVNUa2dKL0U8NptwXogCQnvvq3MQOfDsVEf/ulQJpRV+/N2xj22/1UmhnAYSLVo7gMBYQ9CSuW+T
LIrINHqKbULdJ7XBjFoXAdVMpG8aK2zXZWU/6FGbvIcpbf2qUr6MqAp6swK7MJBKFzT7YH4y8grc
teYum/eQEgNoBdQltVbcSQxkkpPKvFSkqt3epzOHAv14cknBq5yESgX010vWJB5YeIyHLif5lDC1
9q6iGXcnbB0RC6jDr/6dOZV0Fr32IjMe8WC49xD5MRWFXOpmbEBRc8B769qXhTzbTkl0IJ+MRtbs
t0CHDuFA3sEDTbe2VXw2R816HaauvyP9huCbGRxmN233/9y7dU7pP3YqtqaqjGN0RnYWdY85j2z+
prGbakcxMVP6e72NoiO+03jF9AN0fxdw0c4PLsE18L3/OsYct0Fu92VI0q8STKrMIkO8WF+h7jn3
S3PTNZODFdhfhT4Gj0zIlYtlwNc1a5O4RJkw6Zbaecq7ZEP4KfsLyM9PrVo+SfBZaQBrqrhIciWi
FY7K+d6ysBJrs+PaiPxbHwC5zCJlLY2UgVpiUwG6PmbwZx3LBOGRdPnKC1QggPariSR6kc6KaGw3
+nwoe3SBXbdAPP37RMn0owGyaGtS6bzk6G1WgYRafs0SfkZVq/WHigalZujVF6sJwM/EXvpg2W14
sLwKPOzobCSwSX6kps4wvrcMJgAzHbTsIXr0ioni2Xc23Bi1R7kc/3Ukf5r5yFbnqCmkOi9/vSc1
v+wkVgKOE1hOi7HrHAWUjxDwZfRmjrPmEVxnvw5d07/D0BlcJz2QFRtajWXY2LQeqFC5JzAL3YZG
3Jw6P7O/t6H5ahuiO7W6Y210kc7bSabKaHI3qVV1X/iX70ioYLDEKaa3GTkvRJde0BT/zC3ffbDp
6w3hmKx/555maq7D9e3EfsIUh60PVa8dhPoq0kKHTNHYOkI9J3kkr+sHp3S4ThbdhNfiX4D+faL4
JZ16ThfI9Jwwenl9tChrgqyB+TSPfB3uxsT7tdvIsfqrrEEdI75zwa2zM6v7I0rp8hkk2FYSg62x
zs+hAeUKMd77sqNVsoe6zPqL4pp3y8RxsM2PMhy0G3ZKsW2NQTky6YpenTQ8tG06/oLbBRGTJ6lA
cxlBE3bDqtG7wTUovi4bznzEfY3bttsPnTO+aI54LhpF2Q3sgTZphfhuRZnYnSsUw1iwoHByJcwf
kbvPV2pNI32VrwY00fN/hSt+1nbqsdvPlV98C2/0/H031Bje5hIbgOjyjUlvmU5qmHQokgv1IMWu
tihiOLgG3AdAKXWl9SczdfqdE4qf2GmKmUKGn/PXVjlvh9U4psMtKZTX1i8h1Lg+LZioo0QPEEuE
BPyiO8QMiDA22UAhw5nnt/GDEpebOOfzUUED75etnTmdHPASd7GbhBADSyKcyqA8itRM2LsDtpjV
uMSVgOczhwk1P2pcBPP+UbVR9bOpMeZoTyn9kw9VqT2LACSgHubVscOAdFZhfezw4UfP6HL4q49a
+7CECvbdByD47IHGfnmyEjPa9UUdEkOa27uwUNjBW0P2hi7TXuW25Z39Wv+QciYFTsrOmk1Glgxj
oIoO192IMbz3BvPu91hJzpYKvT/OVPg2rs95kDSL/kGKIFyrO3eF6FZqV5VnzLbqTm1c7U5keO+A
TeTIJrzgh9zVEWxBCAkT8r1XKuJNMXwbQ7MoN79rCjWdvtP4KM9UkQxHfVzatklOCq/Xlzbruucy
KPQN1UG2l4dOYTkHkTtAbq2CsWlrir10lZefy58ImNaLW6rZJSHJiagbS9kmVm48l47IiRXI3V/g
obwN6Ka+GfPNKZuwkbV9sC0YvtI0fJLVvTYiLZL3/wqclbwctNqa0JUPeCLnq6MYoPYuQG5GF0a9
G4oq3kLaKrh1tbPRAeYwvk/4bX0I7zCG+saOdInUGeCEs7uo2nPq5u66yQaDTVAVQmV2GQ/zWarM
5tumOC+/2DjiW5w7mGlJZrmlieWIscUGqQ5zsLbcJwGq+WUXZpg0L9kjqRf54M7PmkxTT8vYDWTA
2tQz53v8BGZ4/G4aJj5po/G2YU7e4AcZaOmmSonfyMkOaSPV3zuo41dp4YMQThLSt2paAjsDnJuc
yoXOoO/LwP6RJpz2FqfkMUKve5d7ocl13vavXeP/LBlPXxe6QzeLYOYuCtB+rPaT8xyMQYI/gST1
mn6kmMbmQN2qvqcISCW5zK6aH0uYSJJzilcBN3cZ7MFK+sTe/T4NQvPeBpRByA09xjQB/LhwjgJi
xJ3UQcipvql5Wb1a5n3oNPVa5v36injVqvLFjJB5i7kjmoj6rfPK5IEbN7UyC+baCznedm3GTHZS
7YNqz41fR3NeImJXkEmqz3FdWbSAuze1rD962oRk9aKEozT+liRTfiS/aS8HpE7hMGuAP3fs+RHr
FhFao4b2LKL+BBxJxT0/ABIjyz23+J9xg16lmfaL5D/T6jEPL7cqtarcdZG37VbGUUIcIgK2Sqxr
zYDyKE9Uum2cSrBpLkP20Oh1Rq4fW6N6XnZKOyIZl8t8xSY0WKWpQXVJP24rB59egtUttbW3PuE8
MHQyV5I5hU0m1csHPNtfzVbUYHHjkDWzGeAvQGaVD26xKoYk3JOTpC4iaUs4xX2cCiorthLWXKnq
kTvB+ZlPu65HhN264FFmCrGp6N0RJr2JqG3e6URKcZiUhBAKg52O1wvxDO4sumsi7UkWHHnHRZ65
5njyWA6kXR4dd3HJnAijghMUb6rv2rtktEAOGM6FDRjKUgssTh4gDZXPqCYzpq7cYH0mAZu0GJwd
k23rSQ2ZZTMv/CGSapsMbfaqmXW/SUmquiTA05h+lt5O/r3tuINcF+rVTq6pRYFsgpYBIuwufFCr
Mt/+fqaiRDgsS9VElQRhy36WQXeZYwZX+RB41bsap9W1VceDpKW42oQFy26/FCliTvKO+30UZ9GJ
sLjmDkrZtPEx9dzVAjRQyAqthX5/i0w1fDLb0dvZWKk2At8L1NdZlO+N/U0qGqBuIP8eCYzpNe0W
NgPiYFEWCzjQz4w9EIBp4yhGt8dYYd7p7H3oe7KfH2q73GutTx8k1PFBdyaAqyDLEXVN7LXq1ngg
HchDNPVstx9SmSAPourTmtTvIHJ1VO345nqvtS82fQA7LfXrstubtJ+QCwu8YIwtpWanHPF46xNt
onJCYaGhIt3K7ZXXKOWVtvS3UquHb+V0L0UdCGQpW4fR+hUqo2l1cfZ6pBXUNw+SjgbWcdwhMRmY
/3LNtt3ggHfP7HrXmyvFwfLVZw76n3kDYffHBlfVK4kCLTAgGYW1Noe0vCh2ZT9aZvkmb1gkc7NG
hW5x6YzYecyafHndEy6pb9HwrmstwbLz369EMd7rtnjJ89C6LyvxldBdVg4nr29t0H2qdWy/uqoW
bH3EDNdKbZNT1B+HwVF2ju84j1Ue4S7L0uHbrBFTuCE82xFxY2R/9veIz/K1lY3uJ6yOFViYbe9m
+TNzd/Vm5MmrnJah3GWDZZsvPru4HQFo5aL5jTy0ws18KJS44+dWooPsbzJAcZRGfyxGhL36kF7l
+E4E9ryjbc2dPIy8uF37zYiVLUUmFM24VTXS9qhenf2QBsZri7V36FBYqEPbIG6vqwfqJneb50O1
saRaskKVhCLNP7Yz2GhAwLFi21Vvhtppz5TK3GcavZnf4dgclWuQtXjh3f7MHQaR1Jz6KE//QGeq
PRa9dcKRHj7pRjqcjflL5LtFkLY37qJbJate0DfWtyYuvJdieKtn05LdaOndSOdolYYhEFrL+tGi
td/bmT3tpKkFCuoHGQDeLaQ5/0CL6UnOU1mD/vwqc1T9azzRbh5MG0tWYjn301/PkOH/eu33syAM
WZ0FQG/5dbmfFFcj5EMxDLF3iqE+dWQO3E0adU+RleWbpXVvLTO+lTr7PNwSMS9WrHQTNLV4XwgA
Qike6ONcTDXL31SXk3HoqB2H8RuvttAWGLZW1vgW9I59WFCapMeoa0rUYCfxClHKHqcWdg2jmOpf
3tXRLGgrtXiJS889u0lRPQ1j9iyviNJvyIr38Rl7BWJx+swRWiMMjYHVCpg9xXzJA74BSzIr+mh9
x0SvPAyd+PVMvhbOr03za/JZ7Aa7ICRgQGlM483C1r0JBqQv8rDRyxMTAGNjD6iOJWVPgvfwdkc7
AJnEmSWgqSDCnvxhwLMJf2PjjgS5YB4AYzF7G9qUu9Nyjx5BvflO2D1lmd09MculdW6PlzBsEX+a
rb0vB9teyzdHMnOxY49QB3p2V0FIDrQ9MZvyu6+FOUKFzSEZNHXXnru207bVHIuVFpq2h6Ve4w9X
61uWIsj0ySLhRB5JdBcJPD1/SO+ZpIIHcvX6GZFvxbLtEYqtRw+G0+tnupbkzs3tHCV9hxwafdji
vtcG64mp1rgLJp1fMcFgzoDQO9up+qqa9EeVcDz9bo/pYadthlmjMVkVMenqNJfr1TqOEuNBsfSf
1RynOBJOseN2TkPILI3L1AUorkz7S5njRpkL8gqpA8BE1dzDKKVMiet4m5ZNv1DZ5S2/tQqE1b56
9BFnLXVrUZAZsfzF8U8g2HeiT5fF7vQbsN1j9dxMhCJJ81UInG2bO9OcbGQjtY3n4xiII6H2rFFS
o6VHI9/fcukU9lwymEgPphuVpwDY80pmAk9xXpFUBOgyoNf9AotqlZZtsDG0IUNbNoZvPUIGSdy1
KIwOE0QkLFhqsF54F4Zld8dKqWlaok+WIuVqAgSNVBoZ2xcpmKCVUWLCCoKD7DbK11KzIhjS0AWp
BXFB0lLdzLcXe7f4gSaR22u+TbIh9A0R2txeamgv9YXTvZK7cs9V9cgSOL7Dfyr2Wlz3Oytx4+1A
c/Bk0Tu3BsV595BE7Xphgj4e3fAFHdiD3/DpLJYtBlR3eaw852xxXyGctTtfz2vmqK6CRTpheZqD
zAm91buCJbPJOYXKrRRKTKbiAdqI06s+ku9W4IuGR0P2YRJY7MUmBa6MmiX3XJnRI0vXi9MX5Qdd
D22LU5es7SIBVzhv+dB277XQq54Lu1E2iC7RbvTEUc3jnn5y8vv5qLH04FTXnrq1RhDOU9UEX/yo
fojdXv/ZRoApWpvk8zIxN4o++t89rfhoUh2ESa76EJ/t/AaQYrkXQMh1ccgxGoBVQgdaM7uvBFSr
uxIoIOupV3yQmAQt0SnDS6LHzouCK5YeUQSATdN3Wke1l1Wd8lCNRrCfUvxQCi3vizKmIYTLMN+6
TO33FD6XrojGTwfFxyZNav0UGYN24jxLGS6xZOdk6ZA947JRMbr2reu+1j59AwTuUIOnNr2gs6PL
MpNVS9O6ajkbkMoYzZ0SKe2xDm3qr5I2WTr0xqXOBoLB6pnadUSxq//455MwdC5+n0QbjGpUk1rW
zE48hYsgjk6pFYFHNa1zxhD+0W9wxhdCHA1cGnvdYDfoRzZ6Q53fj7T0+h0f24GtRfotIwcaqiY3
NUgHiKmJBBnCtr2iJ2730/wsnF+Tz+RrwF+mjYrFb9N2Hqk21XynGp2TMwsYsIiXis+vWDS3FonZ
Y5Lmt7DWuitMqGwllxvNUO/Q1YGYNdzplllvpNx3DA0D68kte39lTXn/ic7+3vVS4Be0rQGeMMOn
8Hyi5eBv3NRTjl5aZbsu9rNtNW/0+yR37+ic0kKwdkPLjX2EXXCuKjIXJENWN3yFWwLTjLgzHj0D
xrhsOfCJe1tkvu5zb6PR8vWoOApDs9epW080Mvu/VUZ1ruQ72yw6RgLpriza+pvJBEmK/K3W/Gha
23sNC+dHa2nj2hXDuLHn9qEmsvi+1OjWpeny1VEnvg7YT169qUm2XDft1XTrx2WogfEMEpAzkYCM
N1NeRo07TscKfNfaKLpni6vuKfCmeKVYdfZI8WufMnfMGerqwaduvRlceIGefCAySA7OiGlHlsy8
XHhx+lEiZDzkVCDrCFr+0f6+hHOmenoxkAspIEVww+TdvZF5KBUqJf3wlOKOsNv2WuNL3/Sq+rOL
tJ4BsqqvpoD+NDeb9sBUhabs/GySz4Ko2i+9C2GQrBy2jQq4qzZ/iqGJsKMH+aPT2cpRNk4Jayjg
pYzi5CShOFgpBt8hyAkBJ55xKT3dRgdsnrTRYkBhpuQelwUn1FzjQLGA7IzuGnqvUsa/1XpMic1t
7cnDbin/lLlXcyEmxQ/Juqubyj8MFewQnWrmxY8/a7fSLqZfWYe8dB9hkA7XUA84/Zy0WOdRHx6x
wrVn+SyH1nJorGm7eIxDZJem/0xWjDtCd3XonooqYa73q72Txs0pqINhXeqjSaJgHezq3o92mdp7
zP4Ipumb0D0DgYIH5RfYCOGQMRH6alaEQ7W+0V+8esjvPZyAv96YYw5MsyQVvtU2aNSDa6JWxbaI
IPfJsjYW3isooemkg8q/smN7D4b6wKgp/5nbaAL/8WRIq0PsKf7FbDMP4Joy3Myq1LeZayekF6pQ
aTKWlSvSub0tgrWmi4lAcHBq1fyg+UZxrmKLAFZXrN0pmPay5kAF2SPpsKbNQmoz3OApwMgK/BGu
nV8WH4vEEPHVQNucLFH5SRmxWZ/lIbWydtJ6+LjytbitzJXsYGGVaM4lPmsUPmwJH9RRdYi6/ZRV
TGGlLA4u4aTnmu06BTCcAATkhRTuOhEfemZ1xAS49KWmWRo7P/hzpntdQOmm6N+hbx02Ro1O2mHU
uGxTOk6a03KpwsQ2MGwSwzcX/r+7LJY/zDHuWnt04nHa2j3hR7L3UUVmf47spqAfx7SVPtpXYuac
i7IdFN97IvY2eE44j6GcNPT9xjB8jnI7309z90S+a3dZdJ8mysVBJ3gfhPVD42tAAupJHHJ7im5D
UiBAyvOciCYs0kGu3JFkMq4zkb5j8PWepjKejmOoJLuMOvLTwsRHy7LYk+fr7gOq+hNptzhG/+oI
lRGObHumJxIV160R/PVvhgNskJXydVHXlxpc8KjIz/Jm6IrxpKdJ+knbiYANLRxJBM/u5ZlSaJm1
lbHF8kOSElIniC9lZ+mX3nb7PVvl6eCHiXZYxDmFYtzp5NCt/cipHiJ92EVd1i6syi6v1VWMlhZf
JVqGoWnopUCr2HDrKT4b8KaZHrib5dNaiCSQ0LuVB7KPBTfr36b+GuWlc7dsqApYzCtJe6rwpmwR
auI3rQhNdsKDRFK4QhdbAnkUlJZj+Dq/3k31Ws8V562IXIF2sOGGBnhZviexoGwKo73FzYI/LGh6
C+iMgA1LlFVPKRiZN9vozZ9+a698ABTfx7TBTMmP/FzVvr5Zfmp61TA+GUOyrbSetFGnk5jiUPEK
cpPjVHmOXLYVuU43XknZAJmDjTAnKl60UmEszMxh7ecWSWCB96gEw4sSW+ZX0dd/Pinzcw7fN5ps
54eArGESTgyzhW1ZzP7nuzKIr3mfG+9wgHPGa2PzZOpTuTU8sz0LXzkIGX+UEHqEiDDdC37rqxKb
v54F82vR/O6fX5f13oHF8iVm57Xzndi/FZFfI5PrwxdbMCaBYaV+IE74CNXS+J452javBnB5fn22
CKBD42cGlzhTuh2a0eEweLh8/ZKa04mqBtmEZR1C5lK3Hhre2iZw5YuITWrOuP3BLvyzJJ2L4jUe
9uyVoZ5X4h3BHs1HvQc5C/tnIw9xjLQkUJZrupPDY20wEvbLIf4Gk3ctBT2KUrzPBwYayWszx7KW
PmPR2irsgx4PlNQ5wCg7oVQKw2oTMm//AreNuAoES0WYPCBAsz7KHGcaYXPVY5PYxS6lqimC51Jr
XyTperKJ+YlyEd6PLOh3zhyIV81hTrU/3nctgeqOjGWk7l+UpwJuosWf8BuRncldn4lfcvgyT2kC
4M484+ePN93osHUeTIIMXeGjTnfLh8XuC3n6SZ1vCEwFPIhW2lkeySgvtoHXtIQ2kQvUBjRYX7rO
heOlunMoAu3BIEOTgbIDiUP4k2AT+57Y3GStz9tiYcUb3a2VD3yb5Zb5TXM2/Pw5Bb1DHFKpLjQn
oWkvKqlKz04bl8dOjP6Glg5gna6geGd5ryKhnzHmJ0CcODS6eu3Ulrk2Zr7Nb1pXXOuUNSL3tmNS
7kSDs2dB+Mk3EvqSzErTd6l7UOrePtQ2ucGUd8ab2gwjmJQyOGvdsfB7bK89ZYDTuspFDs8xDqVc
N490KgCnzXf3rjVwJplGtJOHqdtiT8DLvJpsca3YH9xicjfPNi4CkrxogxjQYbe2oJ7C/SBBhURd
l+SuuWF8tMhuR+Fun7VGNbYi6+jHcIWe5UPqVPbyjI8f+KPI1K3i+/h0ps7QzmVX/++pymWD36/n
F/XFKcv07uqwom3DyFeeUfrw0xHM9h2CCuif7nvvOOar0waPoxOijbOTeo0pPXtEAzvgINcQm7tZ
dxybsttKrWhmZNrZKXQG5nPzAmGevhrLtjvKE4ZONh5L/KfyzAkFINzCZ/4GrJ1pKmixKGOBJBye
w3nMFzlpfx4EvM2A2RP7mAaHQuwfyU9yt0nUGp9G/thH/O0aQ/lIPIKG5h23fLCJ+Vx3Opb/pcts
ZcF91RGDRHKjFoj8scAj+lgjZJLfuZqPCk/ZyE9TUf1sh+YJiKfSPcg63RjQ6ZV9z5zLZsch6lq9
ikhjUp3qOfoEylphx8W7EjC9VvrIOGipZ209OsEGjOufMeB1h/0fpursMSLW6kMfmGZBIdKOejcp
Wzc/SlmwOfevEs++b4LhKOUb8kFV8n6dFUEEv904/JphTshcOpqFxwptMXfQwbsmnapvkQ/5jxb5
l2urbaz3MCo/R70PfqD2XDFJGD8HegRbrWrvuZERQTnL5y3DRmsFYmcNj3DcdZqlUI01bItHJr1h
kT8IPpTLGNMVkAEXfx1SQPkHEj3HdeU19iXsBCATfVBecr+/ukO4UoYwhsnaGS/zUe818bObiuOy
tonU+ejoVB7zqPKwQQ7ItCf2QMDotBWsX2+TzlWtiyYKyNX0Q8JRrSS2rx3YK7VHCpCzAmyXXCgn
93dpTqGRGmO0k18rH/gwjn0VF3dWRVNRIHWgE+kOt9oCI0mz8SKPEkuMt7qGNpeFdrlOkvKumu/i
amaPd2HZ3xZEZC/iXe7axoH19NsCVHXngV3V0uBqgpbcQEK7559afm/8Os1ciMUUOFV/Xe6pxHkS
/qpp2dp0vJqKi28ToGLcA7DOSWouoqdAsmMs3/vszPBengVLRFuDx7IcLqmDaMhPQZDOIrhouCh6
QK4Cbfq7BKVOO293u0bNzp1jt6ukYmeoB4b4YMBHExMXIiKJA7rB8mrAggE2gzsqcKp+IzVrUqoW
hRqVU5/MUkEGKvLioLVAw1Iffh0yjdSPRZ+viFbqMDDlNZ1r0KZBwi+TsibfIGGj0qzr+Mlz673j
OfFWd5Vip+QAliNVja65rb3TDnaOy9+mn3Rl2YcxwgtPFNDjSuRmd1Piftj+fjYCs7oFSDq3c6is
5xf+nYQ4iiS8Q52knuM0R9mclujE6SIuknc7qsqVTTjQjcq8u6MlBy+kLENAd5Ga70qo5HsxR5El
WaNtSrXNPoOm40Kml6aYdG4Vt3Mep8wv2aGqOFWxbXSRgimXXefa7MaG1nh5SbOAXV3g0Lx3lfe0
N75ZOZthuCXyR5QYE1gME6cKGJKI6M9eeAEkQK05jvMzxWRFCRJRbOShfEN+ydg1zZEdVHju52e/
353bmsv/YPm6dnrVwCXSJwjqB9/AZjvEYXjMaeqtrYiPIu67GTXqju3B8nNmgPQcDvQjvZVkWJij
vVOjKSDGN++ffjU2B0bOnnOzhqm9+9sSyktK8ahXSfODsAz2MXX/DsKoZODjIQnLCMRRfALJszRf
7s/CnawH1ZjwWpc7edVHfR4cNQ9fa9fl/cFIupmSwqY/7dQnj3YVwTwNvY8eZ8wwoxXM9gY5dPqu
eSY2yqb51XttxvwtIS/hPp/7abBK6zerib9YFh8ItjNzDJyrr6FFSQzL2PaZ2+6NGTfZm5zrEf3a
q6RP0gmgrMimbR07095u1fpQzS27DjbtCyG1r81kZ9/Cyf2GAn68dgZ04XkcyjC32rXMw9aVPqc3
yhdVIbZarfULQ9GjH81ln0XkDXVnz4+yH0E2nLnCsx+13xDhRBiv1KMhYN9UTmgeo6SHwVeVr8Ao
xM2k/fNaZg/y5x6K4dXpCAbvtOBRfnBuFqj3/eQ/MMXVN0CX9FNcWGJDNKF3bUY6k2FkZVvLIz+J
HK5jN/eJUy41NmrZWYnD4kkx6QyKecaOsV6HJ80QVVwBmIkNvKfuKL+zGtOidpmD4cIYXg3yX/G3
PtJl/aH2as4++/8IO48luZFty/7LGzfMoBxi0JPQMjUzyZzAkgpaOvTX94IH72MVy/rWJAyIDJLJ
CAT8+Dl7r03PGGtMAti2TK6hV3Qv9WAcjbkygDwYL2M1RMSmluygltW/qqP4hM1ZrtV9Js6cx6HX
mPTxFUXYY/aLaWUwj86iNxtgP+6Tnv/Vc9D55hvWBefqIf4iy5LfFWKju2mieOvbqX4IUTM8l2L8
qarOpcTMW4B/aGj6/cSEZiUCMt7VyhuREnOe5ZSuGLeAp4rHYj95evMY2dlRrWHqzGH96kghv7pB
r61md4IvJCgUUy/9qmNYJbSRyTPashVi7oeGlMk7u86h3fu+3AifstFr9fjOGpg3RyMhW463qxpT
fo3pE91eMOYEuMY1g+d/vgDkPwPt0T7+8SLN2KUZuc//37/lPy9Qv4eEsH1tvejMdju5DHSKibts
tC+jjbiYdGE447o+P9sdas/l+cQxsm1uFdYxqTCKQt+/vd6F2LfH6VDuGQq3MM5MYzu5hv844hdS
V2QcQ7e+3dyBdBwHZG9sHZd94lg69P2b+suMvXvtIZa4pC7sCX9yyByKY8puHGcXGrPqY9cEQHZN
C8Pb6awzMRNet8H8nt+nGQKwZjGCjmZzFxWuBa3Spult9ZfJCINbcUdu5bQvlsRkdZnlmT/tm7b9
mEC8rSAOxmhUvHBtOmP/Rff8t7iLxh/YcYmKoFW6yhnqpDXFVDyN71anWWdcbNV6EiyStVF6V6zS
AbthdKGFyP23XhfXqiZewOjcN1Ia/U9+a8gdMkPaJHwZ71OyztapQG8zZnF8qkc8PTXpmU8YXgZC
+Nz0EiFUPEeBlHveDPHQpekF0hYaJjVbaHjv3fndiHoSl9qLKgluez7X4fvsFvKityFGYbt9tbqx
OtVJWW7YBUuS5NhkqZGSVVtkCPpzeEZvmG6VtNxzISxh0gCCWG179P7XzuIvSv2O7X5M0HXhSZJE
oRm/qiO2+uGvI3bcVP/lOm7YvWszMt4Iie+sNrozTpnWtOV3s0eC69dl8ToP+XqeqnddJQyguO6v
+GoSYgWyZdYM83NfS+2SdbX3oB6kD8xwqR88MmlI35xhlBXtCmR7c1IFv4unmT2R91XH4cgOa/mp
w2ZBE3ep087X2k+t27Uy00bVWs1+i+dgSxpHsGGDJE+xl2f39tiTb5V01Ufejhtl0wwo+FYuzpaX
0EqBZqAjyomW3d609fbI/yTTevIu2M7u8jqle72otlqcQkd1CgfeW2udNe/zsXpW1Grdd0KYCnm7
mbyQ/XczxadAuM3tRgilLT7BC/p1KtwaeRVeuFWsax9akqaPuuAX1ghloPaldO4smv5oyRwEseVV
LR1zqQWnJCm6tbpzl5IZaSri2z8Q+eY3j/HdVe26sM59gaDpMOd6hGwOJGCaCrRSJJFWOkBFVKzd
ClSpOFZsskCn6s1OH+nW3n4pzCWEvNAZVd8ucI79Of77aVbSYMRrTMJGFL8XIYIHonajX0elf2UV
6h9BDtUbkqb7e+EnxmEQFckehUmjdumL2SgIEoBYD6lZafQK5s/+bMpbvV2KxCHIJUEsjFfA6t3t
f/f0WP/0nEGwwUnr6dZCKvDFHyCprm6snGG2ddJKw94O6No29vTJlVWyQxgAC8pwfmYimSC62s0j
YdV3puVn52iyCqhQ8pjE0FDUZUoCSvKIgIiy5Em4Ty7dUrFqO+3AEmTwnfNn2KfGdZ7snxTqqKcC
SyMd1UHLKyxfblkygs++vXWkcciKqPzMfSfZEdNUn9ImfS2kV27VgMWzUMHw9Zm35CbhoozM8dw7
wZaoE1qI41gThey017nOH0JA/d9GDhI/8NUBpJOuigjtTFtjHQtWh6pLGKFP1QLBGGgL+ymuUprp
BKoPgzwn9DaIb3TGfUCbfxuZaCSaESSa5UnjrCRZ1Awb1kfvhTdTQtKAKkMiAYooo+tf+qi+a3UU
+JPDMFt6Wc00qL93lu19aps7KDU6G+TFBb/oDkwsrPfSQBmy5FWN1ohABpbIWu1fTeDLq4EQ17NC
PE5Bwfza6lqiwxe9e2lGKFW8XFtHrek+l3ajrcNTY+DiGY2ekZKX821QsuI5cKklUr/dlTpVrToK
U3aopWtaq9wiqYEE2/boYEl5aLHJOyJP3hL8hipHs15mxpPxicT79H0MLYwOsvKPtqiA0LW4bLjT
0We8QAGAVxSzoQscTT+lYWcw95qbBySC6UZqUr6ZlvzezlQvoYF1m3zgxnW8ZMWB32jV84CjHqTf
3iNv4w2ZWbf85H9fknUClmoF9ihXH6DKCRrmyuL34aO9IS1RVChMVj22H41kvu9G4q0as+Q5bgd3
ZeA/uBsCHGsz8uZVNxG+5pWoFUTd6IcxW9R3i7woZ/U8wKsACrrIt5og1QEOYBkVBZEWud05u5vG
QpL8gIl0c5soiJCOUuYFd0rQZDS+uHiYuCH0lndqXpnjqJqXfZkMwh9T3DwoQRzNWxKNY8yyxOJS
BGq6y+Uqd3WtJzulU1MPbNfkqtLm7KgIEyXM1lUMOmalwNB9gKlw4I62V6c5s+v7sqoOCiKtxzT1
Eo1At0UDOGeIJQxNPAk9C580vYH+YWVr3JHhUeWCuEY1rtsgeKkjTJjjEquKyNp9H4sZSxO9zKR7
UveBghjrNcBuZyXs/LvBAg3AvkbSfdNTUo3TOBlducPtE8F6pM0ZmEOOMLc81wXr0GS77lot/X5Q
dofEcr21KKP6MgRTfeC9ry+RUUVbNxY7EFLWXegk5OrVTrMjiIesFMvv/MNgmHxSOu0t2Lm0sVZF
ruU7RrDTton68FoDNYOFV46X24YMaEn/BDzKOIwdDlm+8d/FwhDpF0kpCqsJhSHvU/QDGLNxSMZI
8G5wWQyta+5qhHBrf2lmOMP4nol6PkVsRhG7Bv6LFTk/YxxBR4kmdpuMFNg1W90DTbn2DNkNLXro
W2t8g+a+WPSfcFbhOfkE5VZF+UNVnRp6yutyVpkhSsapt/ZxTObzoiuPuvTFlr326iBDH7SQPmuE
OkT9ukbFtCuZDOeql3TeJdcDpgv6WEZuUrghzPf/9yEb0RrWln1B4Z6sWjsprnpfDXRaUO1A9+23
M3uYg/p7+0l+raVp31eSIQbZVkfF5qoCl65Cw3uMEuGb55fBAdpx+i/0JGH+A0xq2LolhKvrcDUs
wBp/99oR2lnJuakolWLmTF1EioQ+z+syAu4NtEVfZ6n1OfCMYKsIOqRrEO/rNfl51BImjmqoAAs5
OlW0PO/Gkk53nxnX1DfSjyX4QbE5DCtaj6nNIGJZB8GBUUlIdOa/xdHqqO2KV1AUByZu8JF9Pxt3
YomespYH3bfohFtTvjU8wEaiT7orw9KIDjVpp8uYYmo6PgmDDnvRjzsc8P46GAH+eOwIX2fKFX2M
2Xs2ZGUnJUQJbsv9CsMzG3kZk4WC2dC4WEXErTtems3EZeZAgG6++T7vJ4REDVGVknzzJY+3NDQm
sMQFPf0+CjN/7zUuvp7K/xV9is8I+rY6L2iEqv8boWsKY6CABvWQlQdYayTeLGgD2sDFg+rTTTGq
XFFrpzkxfRhFsbvHAJuuEEjF78QJkztY3SUzV5fqs4de3DI0Bh3Atit/rnPih/n7Uo/BFgSto/oX
A2h1p97DXqfwnUN4wkRpnBw/izeOV84Hbg3+rqfhf2x9XRCwZPPOOvO8n8Mi2hZd450D7t2/gHFG
RgZO4JEPjwqyW6lXl/5kHZQLM04xZoWaNLZFKIK7WXJBKFQNfeWZpnd2gHGlg9VMyDxfdvs6H8Em
Wk4j6dzVWWKte2liPEwBbkH7Fcd6rqvHUqYPYVg6D1TwOmO4qwokV1VLv3TuRsKR11Gj2dt8FiXW
ZsoZmsxJkLgEBlCzOhjW2iJ9l3YEq9GqwDj1vnqakC7wxX1FwY2G/2BXQ/GY5RPXaqP13/xs1efO
ytG6/v4WEhgjFQDd+4QMAb/0Al/McaOtPb3TtgocFSC8dQa9OCqClHqQYgzJq1xICHFf3pIHaneC
oo+SfKMnT3qh9RfF7Sb3FveW63yro04+WU1K1nCAAD5LRn+b9XWwt0NIPWCTaTQBGSsMoAeB7Vcn
pdVw88nHq6YN+y7Sx4epIRuWmbzc1y3mBXr+ciK4VPfFuGmIJlW56542YVW0HPtZxw+9sUFQvYHZ
YUMpSmLLyHPda1pBrMBG66V+bO2h3GtdHa0lFs2LqEzC08E7l+7wtSqC9GoTT3G6reBsM2YaeUO+
qpAgHdW6i3W7O97Ki2j4oWoihjdrN5uyd+FHj1FLjy8ZK/HIKJsMEc16ddvaPXmpY7+IXLvcFMmQ
/OHYRfvb33QzUiIs4Hu8qHhUkacKv8bUCYYxzeIAA4HOXh6cW29g/QqKXh5vv6ZhMlYhQI7lVrZ6
vWqGvNnJZakb+15s8AFCdVjkHWHvsvb6Ia9gWFJXmtj5gviDWifKiDAPZ+cup9yAD3Mo/StY3egc
YJe6JSgVZnTHTLHeliZ4PSrsimLLq76UE477MA1+YHqclsqb502ApW6fE8LQ2Q6DvMlawac5tGNT
rqu6nbaqAmIq027N1mMHdlIaw6CBLMPSRZ4DtdImCzX9OwIzOpZGh4SjjyPWuHE+qzdResWnWNL1
lwxd12ju5U0JbhYtiMmmnVeIqd/VP6QQk2HZYr2NFx1p+qJ0nUqlU6Txi8Z+MR91uVOvViVaURGE
ojz6oecdfmcKGtF9IC3zEtvm9uYLo2wtnrroxBRY/wJvyCNGs8LRknnIq4XGJqIGssNb0N2rQjNR
KbUjH/pR3XaI8WpJLkyrU4bTbU/Ga7N2kMplazwyI7Ew/rS6/SaOLZBCjAEj7yrPT14/wQoXjkGp
2BtX+sHJGi/CYxDV0FQWSwNsFP86GPVu0JOXDtblVdWDZqFbezBNa3XHU7+EW1jJ1qY4qZE2PuZG
N2zQP+nYlrL+nLlFt7LbTt/1TUW2IACGjZX1w9ZEZbdtpT9cpNnZF3hWybYa4beS7WrxYL6wS/e/
YuR9KRmaPjMsD09zGAbH0tOJikdIYlqg1tlDpMfM6KNLhj3hFs9rjDOpuwP3DGmMH7fWfZNx4RB/
9/uhC5LugPHgLgfsdCym5JNJlfd1JGXBWqyGClArNdsEztGEe7ksmpBTWD97NnnbG+s39AEQW7q7
+SXAI1t0O+o4wspc18+1SH8qpwZjF3ZzlTc9pMMP3660r2bkcfNEpHnfMnxaOFlJEy7fHnJvi6o5
3wgJkKOIbbIcsGYscDd8Bp/3gh5fmEOeq/ubpDE2RTJgn7RiFM3aZ1Wg+FbIl6lpxblkCwqStXmB
MyIOruB7jp7uVdreTzuib1hl/SE1XPOkShP3Mvi9d6GmGE/+oJ8maMEr38t2ZSaIG41hSwHVYJjT
r5pK/0SDGYuAPrXkbw5vGttJGPoj2oBhbOhAiMOAJW/TAJbaoFhALEh32onK8myiq15jLXNo/uFW
72IGNFNQ81vwrVrTfyBiB/naxl6+nDo5Eas5ksWpBQK84paa/EtXwxD/IPMCVAP45ri2IQwHwObf
60PYwSUrru2degkWzpu42WH+yb8tvglWZXnqCkzGTWXJPeMB66DbZf9cNxUQMP1IVErXvngYdc5+
/Mrl196TbvNs09oQuf4UVIb5kgWEq+jaSJC2HSX3VQBiyCuHD9LQijodvicIfEm9gcbadZZGOzR5
yTBFXNUFRKYnsfBx97UsvPCiF3O76+2k36k9T4mQcAs8Ij8jDsctheI6HYO140uclWFhbbRERydS
LoxeZLI7dSpqg77W7L+oS+tWpDXapoSJuXADaW1AAa52LZIMArgYprod2h6nGs31TZs2ZnTASSnz
X8KK6Tfljnc7wqDO32otmhG+S/0Ywi0gTGynEkOlP/1ktgGhTDXxqErbtQQ2giNhjq7oEOgLkPK3
C4VR02NowNICOr39i4Qa3gajRd/VG49O4ga5zc6OmuTD1skXSCSmj+VoiGvnS5eapJYs2RCTkxm3
B0vrIpgqVCleZg/k0yKfU3tzK32+eYxscguKNAeY3RXto92GMdGDEl+75fabcfToiURoXvcscwny
9qzfVbL012LBKEjg07d1mJF8JqL0k6W1+acGHnC06RyyoNT6GRHw4Ud3fdkmb2PQsvXNdG67S3th
jqZP1ljP64D59n0VVndEV3pfkqIY1oVw5aNmzA1bcwjS9ZxcZ75lRtv3LeE4dnNRD6W3wBFK811d
GzRTu+vU84Y2nrONOze4L5gOb8kPaf6F9iP+AaOCQGX5grhuNh9cIX/gTOCzhAEJL9rJ9yJ9OyBK
lU6hf1sOrMC8HYikyd9sWsqezYggMvq7zDTnY4cVfG0bUXYRRbBGRsxUmtvgMcHUubYEcTM2uy7V
AZsqIL7IzX/cKiDu2VuBvf+xCTGgoyeiRxtXayG65lmVRHgLl2zB5rlxqSrI+pWrtppeByRpX5v/
HKRa/xrVurEmKDFaqXdOsbxkOu9gNcjbXEE9r27WdLZ3dsVsgZyk8N/uReafqQ/C0E3TE56jE3RA
PN8flPCeIXs3YWHc530CBpwCur+o5l5aTfsgyobPhW1iQZkWEklGNxRmLqL8WqPZCBZuCRV7tkNW
KhAv/ndRnToleAjSCFFLkdwntvg2avTqJ/QVHxXbdKVdHeLxKS5Qz3bSpxmvFY8T3aT7MJm+3pBz
hXiLGmTetNCcvfBEeUDjlL9EmD/KwJl508kPRnno3xtp3ez9kHYuIcr+vRYTi7XKBzFQ4DnefspH
4HlRVVzLLLgD5YnNdsa0MKdWD4MB/HIShff07rYTtdp1cmX/kouUDNooNk/qNJIjma0EoDJs46ew
DVpyu0JMMNwd1rdQGRxiKwzS+Fzt+IdSj/ZWJJ7ruTxk2KbIDrH0be2XRD60kZHcVTm6ANNaEre1
Qts5lPdgWL0BbUsmVuh73K069UR+JPatedYS/6PQM9LC/nOAhfmrBhh/Rx6aveaNpg/QxNmIcyh9
TsmJuqn65nx4AJNUfzLojRwyB372GLfz5zoVGyMH65GSk3BxKB63M9v1E4RC/5MZkAe+9EkHE4qv
L/wnUO3+JYD1A4gg1LbLxf2pHyghLFNHi8C1EPZW+K1vq2RdimZ8rJwiO3SYb48yD4Z/uXDdP9dQ
4QgduqYuHJzUpqfSTL59cM2E8v/+j/F/2qaRlqbr5X5MRv1QLWEAU+bS6dYjXOnLqcxMcXBIgP3i
1yY2oK62mYYV3X1TYv3qOhNc2pB+t5o62vpK81yV5kNsHHJfL0+FTAkC1Eb5KCcwgf4UJkj20uLq
aAS7Iz2Kvs5+v61lVn92Zyfcd050jTxLXAmT8zfMEM3HcHSpmZajEg+W05QFZi9dfiTjj26YnPfb
zsicC+fFBaenwJud3ZSntmsvZPoMLwbjns1oIY5VxGDSke50J4mu8AVzVgTyftVOlRvyLnHcdh/R
gyHuDGOHUlfbfUWYYKHvKx0FHFm621u7TkNVqE5VZORUWNlmYA2ISdR5lG3++Lty9Tqt25UVdzr1
HLgL7V8+yX/AxvkkTdN0TcPVeXt89w9uWxONlk5gVfkrf7L0iElkrgbyWJ+1EzpeLJZ8WSDujCyF
6dBeSy/+z1E5NPvy0++f/z5SrwxH8YRG2HztR/AMWuR9MbqyYaiSBdeA3t+l8+iUqo1aFhifDQ39
P1mYZEyF8VlRqCpbq1DU9OOdkfTatSzdEREFHJZe6HSx7BD0QxhdjCopL6icPS4lbTik6DORE+Fq
yQpruBrszvBC50xBhMWqrsoTwPJrzcjS17YnoZCBz8dYmNm2QB57zcDfHXGCRAcUws0DeDZWKr5F
zLzrz6pKS1MM58QOZwe7LrizWCFbz4gx/c2vXeY5mcNmeK+B298MJoFdWhWR5iqQhGRhUJwH1Elb
uThhbTjlDWMIzS6mT9y+jsXit/vvozw1qSszAmKL4/f/+z+eA5LPIYfXt2GPQer7k7mc5xkzFl+f
90CsXDRyOWS8pXwM4+5J2m5zuplT5tG9tnBzdnWLBNkYzfmJeW6xcmDF+EWiHeGhkHDvUD7fuQPN
ZGggDClDBuimFz7VnkG0HS3o5T6tbtaksX1yqzK5U2d5eErolTwyO3HvI8v9aUaN+1Sw88OnLU6M
wyNIy9NaGwLOPNxhfxyp9kyR+zCFvSZaqznuTbHnFOxWF7X0MjIQCYYjEKJI9oUlnp2acBPdDIAP
nWsXx3Egenn67++wKnn++g6T+2ItzWZw/bZhAvH/+64iy5tWAir3T1mUeduqQNSdjOWPRnDnqgPp
vhhZ0+wKW0vhALjOtdQNY1MKb/xMwOwdCP7yh9PKKx0GhKxVP21iWtB3rguxMmT5OFlWuh5q4uks
kBEPZFavFVXF6S20uWEDkVSnKsKuD5BINUIqGnGgl4fePCYigV2TZvx46LYlTDjajGTaV3m48pr6
aHZuhjqqay6/HwyjsTc92lEUXHV2XzbgkpDDSPbERnYfIii1VyFy4rMt+WPLc1Ph5UfP6pGZuFNz
P2nGD7ULnIjL3s9GZ25RvdlvCCFQ5yaIYKcKc3jQomv2wJ4RH0NX9G9/sqhzplMCpe/sxsU+rycc
Wo6VWSts86WfN3dV5EYrt0euqKBoZs29mnz1ngj7LEXoLJKnCHTLphBWhGdisA///WM3zD/Jfr7N
ABp9jImbxrL1P2nTA+gFYl89/4RGD63CiBnmQuDed9ez3asRtf5GSw17F02ThgqBnqO6fwCWvjRC
wu1x5nDTY3DZN6SLbklDouvmx79OFa6KaTqy1iLDHKSH3rwabXiLqi2V6UybbI1PEpTzY50Q66C+
1Q7hCF10dfSq/AAA5q749pv3UtM8TDILV4WAyad8bIkqzsL0CJdHf5FR+KLM6LMTMCXryvF+Dl4m
DbO2IgPR/Gz2RIoTrJzXXzQrTs9da+uXJndcTFFBvB7tjomR1uAtchd6vSkyzKvsJ9nyM21nsL2b
6MSs5wHQNjmc80r1nyD/1ac8bX+GoVnfB7TpOuF2z41X0TEwSnevTvspni40qt9vZ7Q2n61oeu2W
W242ROXenvP+xc4rdKSg9vbOcpokDEYakQdr9VMoZ9zHF/JeNSDCIiJ3UZ9b7rFm4LuPmjA4SJ3K
ubOcnukZHgal7ej8driUtCxup1VrHZAhTrcuSjXEzFjFWO5yshZOTq7dBA9e3dlXBJP3MVPXvTF7
rA+GgYzfwJfk+h4CfZr2OBPDLTOs+uRq5vG/X5qW84/NhctfRH1ms1wxDVODsr8UaU2tA/hB1rn3
I7Dco+5HBZ0O71VtuvqsEhuYgR6sMp1pM1G9uD9WHRGx2ZrBB6AMb2TKvPhh2gxvb0h85viJS0U7
SFfzyOnTttZS/zSwCo7FEO0iH8WTXPrGdhSY+2nIgDV6nZhWizsU76QZ6+Jg2hhNMXumOwsk6rqm
24B6uKoPpl7BTGGsehfKhhhJxH1b6CaEmPkxMK/FKTFSyOzMsDK2EIfKbT+N5SYLCPVOlgd19PtB
eg5ZAnbFBtUZgo0fOnguyeGSCD6hkP7lMCdZneKBiR6Ju4+MYVJkTjpc6CUizp3wRS6+b9mld17K
pmms3HDLJe5ffJLAibxAIqZQmfCy8hs90y6CHxoy6KcEdOAJ9d+0TcuKIYEKvEbQXR76MZh3UZrb
W9VcVadawmli0B6iDqsP9RICCQyRLwIijq1iUgSiSi+9n6NoLnIDBgcB5veBkz0p+UsmueQqv3gK
oQats7Ej0iT3m3PjmLChysz/EsSUYo1JZgrf16tR5+naRf50ZePsP8QFglBlo8ZVGq7CpN3/8UPF
RPn9p4ZFoYiP7jEbm9eqYCJml1FyDge9obWbmIcy7d3zX49Qss7I4MhxUf+HDJEsVQQdV3X7oLSc
WQrwxmxv4GSjy3ht0jviouF+3Zt1GR3tVobPc5O8+qMgEpKBxrPaLYEX+SDor3yKe9++zKOpryFA
clNRH2TZsV0ao2kkPhdHWBl7I4r8RWwYlb+OcFQcI1Ec+5HmHyv3eB1MOunWcjQuz0nsyRNxJDt1
ORZejzN8rMezHCcuGdXI8vUl4rd6KuuJIwwDN0ye1IG8aty6mcou983EE8OB9IN7OxQvUz/rT8AE
k501DsU5TCwMbKnXbIK8cvc5EUr7S5T6w3vt4VSG1btSczn1kLjOe9W1yP58wiyA6t3Jcn5Vs8fE
MucdyuX7vDI7VOiCzj1jnPJvZ4lTd48YtQ4iIecV0uQn2/XkOQ48fX1r5GG9WWvvnuYXh7zoF4YJ
LYuVOp9q84P2Qk56X7DTutL+qQfaLloGuRkq5bMaJVBIg1WFznokD63d3j60hrYFzWA+eNVvx+aI
V62RxNUuz5Xccfbw3w1aHPOnXtjJc1QmCTibn52JgVndThpBwlagLgE96jc+yiuoPOn8HiSIrAhq
eQVpYx/V863p9dw0tGGnDCYoETd5E5p36izsPHQ8fkFvm6/GPmbRu8LzWLti7sx7UfbiSucaGAG9
+ykAU5aP3YoepWcgRLQJfu5GjB+9tUagmj6b87ydl4X61prgChpPUxt39Fmy8KRcVnksVnE19IcB
eXxAjnW1nistfNbHlHTw3Et26o0bffflRl1HaTmvtbAZ94WOkUWzyZWZyuK+bFG0ebXUd0p/rx5G
A9ez3+Y76TjThW4ECJxlEq0Ws5Z5JW2Y7l7JEFSPo6aq2PaNaSNl6qq9Gw5ypd4W5cJhB3pfj/S/
+sEP6eWC5VC+mUTvbPhKsCaUgyZc0Nu8W5eYsNHVwP0STbJ4V/MVmlQsBkPwpQvQXC//4Yg3/Kiq
d5ExpLWM0j96HnccPbboHs29M7Brmj+F9aitIDuT0+A9h5j6ruOyq1uU55vYZnApk8q417ud+pXU
76AeUiP7l5anYQoK+L8W+MKjr23btmvbKEucP3ueQWgz3EDnS1BSHKwno/roMOg9h1ngH1u27nAJ
K/N9Hp/nsLR3RpsQsu1gLTHrcdhXfUgkEtoTN83916Bp7dOMmHXjDJ3xJVlUj1Oc8f4HzZlZeHeF
ZL3Yt4mmSMfR35gBUtI0p5s1jcGdxizzoDlWcFYB6IPo5piYPezHVpeuGhu2fEnN/jB52kY1UtVD
3MOfHWH17AeteYgH3b3LpqVTPEN7wZ8f728DRKvC6uyk4bw1q9E+iAF3Qxr+KLzMePMqtmkQVdE6
Z/J2DzREqe/xtRM9v7BwEJY/onpHohjjHKprthq3sVySYATuw8baVG0UnVKpXW/pxVbUEl2NXpk+
c7LqdWKNXFNjEyniDDGlSF+NoHg0M3b4RFkS0CzKfCMLWd4LAGtHKbrkUI5e/Djl+fuNX2wC/l0Z
c/dZyZFKY5YHL6bBpk5RoNdolTs+wix661h+UPu2n7LMsa/NdSQ0IBnoThTbdqldVQE7gNM73Srw
X/Yg5j/LwKWQNPvbI5Osdxq4+V6lYkqdm+1Y391CMRNNogdPSUuPIVmGmktwACUVPSPnqINXWfUR
Ftx/Kf08889EBI/dqPAt3UFxi+DEW67mv9R+EiMvxG8tPEpHE1tjrP0XMu68Xdew59Azy3+JXekf
G4NRj/op0N8JOl3woX7oGp7zWHfp7U+qF0iSumZyW3cCmuJGPTWX1fNUOxa53PyFro/i1LGlf1I/
BGUzoL32zL366e9/Xf20rUhRsXsjW3ce24F56HzMl+nwlEE3HI3iWT00Toq0QctdZN48l4z0pZKw
OmCAKG+vMDsPILbp/vpTzKfmS9oEn3//HUMPkCY20XeRYFk+c3tLTk3KtF29ZCRTvsHUfed2znNs
1ultCmcD2jvWOsqwG42yq+xnw5mdDbgke9vnmsFy6bvnISrMg7UcMQ0xDrTLFqQG4Ey7T45OawTO
iW5M9pDo0tlHnQD+vOzhow7nXx941cFodOKEah1vYaCztIInA7WpNeYR4bV8rA3/sUcXdoSpOV59
9o4rrMEon5dTglvREpXaZ3v4EG4wfDAWY6KOjgOTfzOdID68wsOTZx3w1qPSaEtTnnL9PrQJOQGW
EqxULnDE+Kx2gIrCCzTepDZ8UlMCYgM3XV9OEOdDfMlsXldlEFnkxCyJLlaGXxZmS7lttIZE98ov
90qBlbeSOPmAdNXJB6uyGATnzD91yGLe9R6anpsFKWa73t8RCKvtsrzQtr138tw48fZNwM1MBpGz
sV35WjhkcxfoW7SwCP56pPXkeP3x3F9et9QRsmxfkEQhAMl56cDqfhuyOE4MK4UUN6XbyrCBLPYA
tni1oHZSW1ecgAQEjMQiRmmMzD0ZuJRLGupwy1ik6DQ+zkPUX3Ft1Lf+pVlRXDLt/Fy6Xr5RcMU2
I6lMH/hQi6k+3uqUstOY3gvyOwzMk6UFDdGCE7PghnUt/Eii8qWpPBy9iWlsyJBvn1QzvfSCz7y/
wVk9Zc/ric3FUXqMVFXZP4STdpz7ur1py4qx0o4Few0qteb7LT2diD8go3Qxt2FI8vnvo7CCxNPW
en/SF12R6DRSVvXJOkGmvoGayaPULyUKPER0VoWsCGWoes6N5E7m+ofEeb/HX+J/qRFDCZ2qLfFZ
FcOxvOuXhyR0SXHHixF6OFWbeJrO6uj3g96441Hz2tsrfj/vrPmCaBcEG8RTSAHxgNXjqh4Y0uib
fk7CjScm9671q81vgQ9wWapvGAQsIUX1Rg8NzdccR9V9W5bfVCS33yXRMVpU1DXJfmuqTeJuiTja
i9qTeEin+ovnhhmXyRhwC/fat9Qsbs9XJTN97GwbpSDVgzdS7uSLOsnGt1CE2R1zTny8PfA3bZzY
bJDZ8vtraPVgg9Rzaev2B0BpNdHPKF3YGDHSGWrUO8s3fKybL7d9UmIQO1ZWBIRJXPWvrh8/zkaV
fSGPehnGiZ1o+DrOixquW5BGXdR6sH7Y0Kuz5YFwecE4miGR0qxqQVXsunCyV7drHh9gT/E3GU+E
Ofyc8ZV/TSeMS/RstEeFqsgjTOimuWhQl21Xos2Huq87eqq99YYLlj5WPQHIi+WDEQRvwD3/H1dn
uhynknXtKyKCMYG/DDVLKknW+IeQZZkZknm4+veh3NH9xddx2iHJ59hVFGTu3HutZ5EOzM+CoSz3
eZFD1sv6dm9kiMrG7fJKXT1hMq9+zZ0q73LleSozCXRPMHRQ2l8JocRPNwnDlE+8E5PMZ81S4SLQ
YqiT9D+Pwb+D7yzeUJUFRGrOSDFuAwy8C/bYCMDj9B4sU9n1tbSBsnRyx8ktCXD4/OetLBU0aSxV
blKunyghKcItOneWxpFnKgTZ0bm0duWWvxqbkjALIgePaEP2edmMf7cvklT8+wKw2L8vbr+VTEqg
o+hvp29zdNsLY775Tmy/5ENuH4tR6l7Ulm3I5ct8XYWk5KGGYnXVR8D4lU30y5BPR6sgwCcrk4eh
TZxHunnRU99iosvmsG+Ec3+boC15KU/4oWivjLZ6TdGytUYMRvG/dgK3idrTvxvKTOsrCHjzuXIr
+8BomcV8650zLoqfS+XQNgT6VhxH8X9m5H3UsXDIFnRPk1r6TWtdNZuUxn/r44g7w4PBg8CW59vT
oO8dszZLn9ksu0u09h/kN/GI3X6Xdi6No1KYzW985vW/VU60hUO6LK3K23p3+yUamtifOAoHsz1/
SUN3H3SrdR/AbuhnmpCXf9/99+fuZAFRUKIWcp2+u10xNXcSkn2IPLp9S+Ru5kVRYd33cSVC+mHF
fsD5PEj5ltMPua8LE3LF7du6ZjuvABjdfrd01oyCkVl4beX723ub6SRe5zUJoznmlL320M70ofNI
cqp/7C6k7I9+pjWj/a+J7qWqjPcia40j4YicE7kjhYkzY0R28693Le4NYnsebz3rqq/NE6c/9ppb
ug0dyDasW4WoTnTt6jD8MasiORq1xR/jsqegKKEJVnk1Aq0coSX/IKhJOafy8jZ4rOF4xuwk9OFm
r2ujfm8xe/rHBBm2b5vMTcJkBFqSjc7D7d+4/eh2aLQL4z//gUiH9dJNkEyfUFAWIdq0zVXctPf0
wdfDgqToVmf0y2wGwyT68LYGNqWanFr8smSq6OuvslYpusAEt7eJvG7o6uFWOjS60d7F0XVEjxX0
oLo59ZCYeYTeLi8RMZ4BpIPmq8CkYIJWrnCO0OTqatbhBuWLpVkvnLvMe2DgFTnFRoxlMnZhsMsj
7VkU9E679ZFGj5Ai5dPKOW038zKc/ikq/slMiEx86+r2iE2+ebydabbvjLlwvMJorGNrYfIWDmYw
q7faQBpFHLp5wfQfRlC72wzlsspEOGaFdnSSWTwTx/N+w5GOVjt6s+AMEGvVdNzSR/O+KULyyd23
Jp0fblEAdl1eNaBc93bU/gX22exQArXHoS7lr9mJX/ttaigXgh0BVA9X+lJDgKha7vsSP9XYJPe3
CKxbGFa/HdDlavGarO5f0sBE7yC2M/U3nbSR0rnJr6PtviXAVPYpSSD/eKd5Roe86uDURHSPcbDV
bPUpaSmiVsc/alygIo2xfZejeaqdtfuKhsUmbavRn+VUMFBVaCZbclW825Kn3QyvKgOkYJrxoDuK
rvvJxuO1MZbe2qu3n89Qxk/kBNtszKLfmXnnHF23FAgDncFrWGaGbv51e2u3X26erjRx70aFoKPE
ZMbX5sQgpQXGHFvNjEdGttC5BaCLuV0gCjAA63KnjiApJAxt5ualEgXfmmW3nnIFeXVNzvzT2AGM
sXote3KIAvw3UTPX8FaUJ3lWP6gEut22bB2nzt4kx8T7V5SbqXY0brm5S8KtN5lZ5JdpTyP21vZ0
UvfudkS/HcqXXtJsWez+pMxwzlaAqbeYF6XtRzxRebZnF7Wek2Vzf0r9QOfgQW6xQUpWhaJQlM+O
SATIW3XEVpuSZzosNM3havCw9cdYgsq4fbVauEUaQgf2qyt/327rysWw2USz1ypwcNPUzR9aW1kf
ZqxZOBk2MbXkVHGXxX38jNcrsFKp3NcqH1+cdxVomFk+/H9f0Tv3S6GRc0W7/iwirB111bEjl7E7
ENKhw1ffaFUtmtw7aWYPLgLVG2BX1ROxGybmJ7k+ui81/uRax8kQp9Pf7QsM7vPfOCcLh/8dISO1
YWMtGuRSyOG39zMY8b2jF6avJcNwNIeuf+otvP4E+HRXIYlw8xBXupwrQEADC5+/cXlKqWWgQZGi
R4ykrnprFawGuLOaSndeiDF+7Voqe2WToz7ZGTr3UdXWR7ExHjZDEVtrgjtxAvUfm0yv27JyjrrT
eEZT/lqxD96nWf+fX9bJWO6hz96veVadbj+nw/6f31zAFp4q7YvW0P4GKzel0V+wbjGFipv7myyL
bC/O4LoxPQ15CudFtPEp346JAyCHvVnbg38rBAg+voszXtP/Wmb/+mYgapB4DlnAIPfrNmtUCXm5
X/Thi0NSjk6JwcPSn5qth1QNq3NObP17dKsKakTt3JGxuB5129CCcYMiW82M/xlvEGrWTtsRrm6+
cJrwbz1OToUqkzXjCfX29/9ac0mrNvd2oXi3tuGk2VjQbPC+jIQU1c9toh8inNMPOmjzs5Lg0Qca
2flDHBW+XJN8Z5uOdRgjI7m0BcNxV1e6o5oW9+l/24Mlhu1gqhYsdiq56po+rA+Z2qpntH9lqJfL
K8Y6kd/FLH1a+3zzf1qDrvl5YY/3blkvO1XCVB305x76MCg5qV2HVUMl5xKWu71z1OTOvss6kJZm
G/uxlWaMCI0/cc6lbxckSGkD6U5U77MG9xx5+OSPcaQ+ZtA+RkXEIZOmcX+bIkS0zIN/1yCKyQej
Rvt/2nay0ijau2hfC4fcyi0qw0G1UkZ4RVVtZNFIFBBwW8E7zm7kkT6r7wZpXPTStP0pz2nw1arX
VIp7gDHGrkVB61WTeDDz3+7QY/yNLT1M3Sd3XOsnjCMHQSnQV/VzqrmXvl4eZ1siBQZjgYhgfZrx
64uxdoO2bM5djTrEjIG2aQD5lFEsoTGxJw3zig/tAn5bCWQKG2GSNBkxLBX9NuofDHcXQSZEjtMQ
IK3jP3LcnRbxinPIdT5+D0riaHjuW4YSs6GR1NE/rLprB3bW5js14VyV64cl1Swg73CXeqy5pxTQ
0zA7c6Dyt1zmnL/XKemFO+szeIRASxqX9l4crJFqHoppsPy8V95oPj/mRZXjGsntEJqL8NS4+lNb
JDAOxLs0iXvg4JV5xPIyE0sNejCksKkVWOQuWZ4tt3f2btnT+p50ZCf2aTKN+WgRud7ICjUEAi8f
r99jkmMT6tGO+UmzxP5M/9PjYf5Vrikckrr7XQ+gofPPQf9EJUWWWL7Tq9mXpn1ZB5I0iSXF0Q6W
CRi4zj0SYbPVMNkK82CX6tt2vVSeeg+/H/IedeHcRbfFojALS4siqaOPcbQj/lO4vY9WW9yZKon0
hbUg1lFl6NboHNv+G85pEhi4SET1DZbSM1cQTREbBdEj8Fed9gSF5tNpxX3XmV7GHaBNJcmDSnnK
coU5xTp90TbzZIYqtCvtdrdYOFWKRZ/ZqWJ5Shf7Sjfge+orbNv2tdniqxy2KkMrdDKFW9zZ9jgh
fFSvGL1PRecqd2hijjFNEopnjYyiZXwbOSgTs2KfVFn+WJJHfTKMQBPm76GSz2lSobActF2JjkFZ
SxmYzvaiDFj/WJ89jHbKzizS50pq/sJCr2hGjIg1bbjQIBkk5EJLBzp71zXsZdm6MD3MtNyn0Kxm
1/VtUgE8UjU1D2Uv6clO+1zkc3o/sKR1RKAMPXwX0EjYxhUCZROkE93CaciIvEkzX6qRIbfTAsaZ
HTWHdNkR7szpwmOC+mGRYnhxDJ8Gv+2pS1XyoUY8u1pKajVErhyOUiTTMiw0TEVJ9+zoZNqzZ5sh
y/FbO60fcF8LYPf0B2AphGaaO2TGQT50+DNxZw+fRoGSMqFFMKZWfDDa8UGzKAR6kP2VsVR3Tpe9
E0C1g8m/+CJtUP43WxfxG/ZC4q/pwvto0322au9zal6Gtf2hkhlR/8SPJiGvBBvR+9IBcnayIWrB
gecZ1eUaTLIbTn1lnVVnkaHdgihYaD7qIG+StUjCwobar4tLP1FUzYvyozUryWWLvFr9CPtMDPeO
S4cvserHRrVJlBgzAOrT+qfv1T99w0c9wobygJsf421AuW7T7qm/Lli7yGwjG64ekHmq+SsL84O2
DAuoU1odpYMXYKKCqaNPt+wAWICc94q4XbmXizjo86oPITRzFEEDPVFqqQj7M7oX4M8MCloLiVT7
YNsF6n39QxFrxHEwfR3IxQ3qZHA9q+jtXVYurTcuJCvWRUb4cLYXA0nlQ6cwIlEYTJK2E6drDmqc
0HCdAA2N8Hcsza+kTNOejZlFKvGfElcpB1kIuM5xKlGb8P+hJSEg0qv3RdQP5qBk+DjKn9FouzDJ
h12hS8LYonUv+y6/GPF7HxFuiQjdXxusDQw6vZLJ4Qb8lAA8i3NdmWyGWLY8K+V12LgQGNA8uH33
XjBgDVolJ2iUux+3nKmtL9sIJ2l+jGEd9+TxkKGbENGKmOjHiY00WLtrklhfXNk2l/XrukaXxhK+
bU5lqCo5G0v/HPX5M5/lcBJJhKEoXme2m/Kr13Su04jNk956kTxO/AXDrD2SH6A9ohUBvRktYdcn
H5UkWnZWjQ/TWiBbRtF7H9tyL6Eq+opBuw8lXGBYo3rXIEITpsraw2TIm2PgxLnEIKpz3CEMki6C
QnBOoKTGBC3AMbHVY9zCEweIf7doq+o5IxFrCOLPeQu9X7gT2I67dsKv40baqyExEJfUC4HB4Nsf
FmWnoiTe4XwdEaEM6UNeJcTsMXxWyBsGMswkpLlKM9KxVHU2hB3UmiUKP5m1f6FLPK4FjfwRGxep
lznZSQE+pzvRDY91bh0yjch4uxbvMHVGWrBfGqGToZyGOkj6lEmNmRBaofzSM/1dlUnhddD1O42x
q9u6uZ9FiBTXZvRgPGYUBNNpGKnGFw7hY7Pg3uW6IQybPhKEaotFtggHy81xQSOqjuRzFHmRg+U3
pXfoyTwnpx2JjJiKn1mPnyrVnEImEqZXqOSmTJ2xBg3iN980mqccx9iQi6vDeYUFiE8rxwDTa2rg
9HVxh2z6yPk1PncdoYsAw3Wvz5RvYa1P5apfJxUsouHorwNI2NM9LdXvujKukc1ES/L5lW73RdwB
945JYthyTpCWvKYTBoAF0JUV8cIEoFAvLmZxl1kfsa6e22YoCOXmrDyjbOUCXDD2MB2x/aziLDdZ
KpvgLAmZrO5VzJNJpi8HriXrKw+R22UXB3eTJyMUkxbpF4FtOR9VltlBSRgSq6LzS+TRo63SudYQ
RI4GB0EG7qXfxdd8YA6WZ0DOWhpkcMGicOSwRokc++wnB8on+wCG8ZFnUAvaAS0n9QvknPR5SKOK
sXzVedOqMEMG3eojb7nGzUdTTTWZHDnW+FkdPYmtmrTV1TdjDRNqLHlO0cWHcVYERYrovimwJLrm
uMIeX+9KWX6UA/mxFl2msnMerZ7kmI84KltG9RSJDbx+mClhPiKamah4HE7yWYbHRmnHQzZoWLDV
nPpjejemLPesPLXv8rm7NvPgBK4+vNK8GoN1xpQBGcs5LJ1KuLBOaR+PseMtrWME9NxPOdImxnJx
6hlickPagTkZL2mxI6ggVKYRxizyQF+1NW5sWRLGsDKwbKqaYKg+CXRZml7lTuwEWvG7pyXHlAOQ
qVDqTwStvqbIX2aqSNZ2gDLog0xqn3KvmhZHSSMxwhwhd7Qy8Efx8Z529rdZcusbIMZ+ES3ULSK0
lSRn5YrJZcEm1knjb1q6Dn03ix2OjuTMRCGYSGwt6FRSi9OXt3o++ZpL2BibfgJImZoRwMAezO3T
TccpCXM7u5rgZI7jJIHoZTVFc9c/zGYRiO2CSxPlsAnAwZbUanqVMppaFsKO1te56S6xXbB5LTzt
oy4+Ryc+KXTdL5mb/nCsiS/JKqVHDAWQo8F8xgT6y03myjd/zzUZO5VQssAk9t7ZcoFpuZHLAfGt
ryt25r4IgAYAAF+NFNKAXjMbV1ye8eFtpBovdLXYaV2BZNmBt56+FhVZOK2OFGw2AbM1fUl5lACQ
UHS6KDnpD7F5BPB6ZwrmTTlHL28mNYhmfRP0AxutJvWeZbdqSDymJC6gyJtQXByUIx65uduD2WVG
6mfSBM3ZJNcUwvSbKPwqs18G5G504bDI1uPd9rSMvL0e0rTaqT4qnBfSAd+zJd/VfKyZjq1Dj7S9
naCKZ9QAKnnO91qfXA2HqYelUy6sTORwJCyBGjX3HB/Qm58VpAiclxZ4P455zmX5x8mYUOlF94cG
hnMejD+WAsXajhMtoLN2pqCa/Mms7uMsaKEVlJQ0cWvtpIkWrNLuORRX3qR22n5i5DUZIvUc+Ju+
y+AHeCZLfOwtk33uTNHxQ1e5j+fkj3DLOwyNTOVS9VEZwEYCTrpTiBZY1WXCTMiHwAT+92ATPAFa
AdQ7oatNdex4FAqXdELoOjxo+h1zveeqeGIrYBhAWegaaX0aGaYThtThESmecQqe43FIvdZGF7e4
02tB76Kud4M4oLP4faOGKDTVd06KOBpHqt6tetDoPKzM3ehnqNcBp/rcUTj0oZXaLwLZvj9AbO5s
NHC6llsegteA9Yu7cXuQVWf6s0zlQWqc0qZ+3JUi1S82SmRFxgyIyrXyi8fF2tsEqX8S5nCysxUH
BDVPaBL0CDHqvqkb9Tq2zMmR/unMYsNWYAqO614cc/pYT6KOw2VEhL1ysFrJceaeAU+mLzY1bNV/
9xGqFmzA54kz39Ji1Yt7/u6VcUbeVG9NrDy7jStgBTA2XKa29AWif+508jBNpz8PifK2MN1E1k7b
z1DbidoZl0tZ1sbWTLJPRleXO5EmH2KiBSVc/eoC3N3Y/zLstU2KTL6orBI/iiOs2s5HV/Xv2Gl8
XcoagkT6EkGv90eD91VZ8aeQzhNCgoZYt24OZlnKHQjJC0pKuurKeicF6Cx0QqsHXjKDjMTks49Y
/6fI2UERBKXZ3YPp5h5VD/mSRWFvTFDnE2PypANc26W7GrZVl+zyiGM4iU0HtYgcTouEyGNEIWad
NZIqrfLH3Bp8LXJ1L58NjqUsXlhPKVb75r1LKjLJ7Im5MOOsw1jN1zqNFo8AtPndbv6wkLLJlixY
HScz20EuNhOvcZlEMuGIA4PbJMxyx7wAK9+ynDvTr37or5jaTBx2Nqg3CrTRCftCveaJUlIP/WnX
kbk6meLwYMvCI3fPi7JyJjZtICsna0krZPuEQlFrdoPfK0WRlrw6M2HZqyEZDAPqNEtSDa0NtQk8
rKc/tp77fOlee5T+eEO6NC8J7m3U0IQRAV6fYqosOFva7jN0zfkYO4TD5aXzPWPZYHST9I8kSPtm
BLY0RspgmjVFbh8fCR8PgROlC5klSbqFjkFz6bjrCs4aHiFD3rDt4+USfdjpdtOqlhqo6UCIVkVj
WxChw3qxsg1CRa+yLT6VCSRO7LEWpP4p+eNmtDWsfLOsab5BagV/BpWFUEbP6IwmcIsaFVM8uEd6
MP0JOfpf4k9Ochi+iLRibMqx169udOpV26ltJfwsRvQ1ows9moSae5D/8Smzobdu+5fcg2+NJMOg
0syr2mbFibHBZWoEA9uxsUPXxX/NTNrE76OEcbcuJxnbjLLd7q8GBAHIwzGJ+jfk40+tkiAJNeU1
5nWKZMZg2DS6p9VW5adl+02QFk0tTYV5JUgRxvW0Y7P93TFMG6GQcOvDB6LjQ7v4b9VNdkAZH5Oy
3Hy7sF/tRDzGAzvRdgy2ELSGYtDeypR+nBVHboCV9CIW9WUFJJcZzqOIiSKnlUcJXCq/2mJ4mdPa
9lV9edeJttnsEPe2UhdnF68gfdr1EQP3ebQo6yR8CUmT9QyK0nNcq6QWVCEVRClanySeoR26RLgz
yUDCoNzrWjF7joAoCjxtX0+TB7nvUiHv2c3kmWIVIzmhibEY69F5nuVjoSTYebCBjPPAPsqd7lnK
XDB+ZVwY5xI1vvWjTNWpGF4JTnUDB6Wq3yNjdYhP93HjVkFmcIRGt8L1mNTnsWuMnS1n6K1Z0KvT
afvTrdlqdqt1YrnPaUKVLKnjTGAwBP9KYWzfsdla/S6eRyNsmv7TUf+SS0E3aML4PiwO6saJijVP
SAMmqsVrhvmnHrvKV+q4OkGxiumE2u1RrJg3VLrdQWdQRKI3MoOlK6hQtrQxMps40rjLE9HRFArQ
J7w1M+kaDvMLaOdvsBtUsRB+tV4aB3YLyBSXqKQDmQ3xiWOQHULNgl0xx19YcHRfH1pu53HdQ+r0
Ind64Elp2T3Bw6SW9osYaKKblL3QuhdStkCEazxEpmK+JEsOUDFTn6ps/Z1sGTuiTPdVBilg1GfI
k1s/piahRh0VPn+lIPDXSsBiKAkIV9pgLqdOWxVfZu8ChAPSZU8ug+o+Y+dxxeQNYv410cblGPLt
jtLyZrcbA6slr6Kjle663xCOew7gj/R3mGLH2l4rxXxoRdF5kaHxwkVjM17khuTfoHuFG11jyysn
egJMJ1yG86uLHP3C8T32XQNErarVZ0bZK+UID0ZE6p86Emdbag2ohLgh1DUevJgEYXLi2megt4HM
snu6FmuQrevqAWQ/lr317pbrNctjNZSu8dBYtMZm8ltWXdXpvbmGp8/JExqAc204D0Y5CTqH7pfA
O9TZzbVwo0CJGNIZWa365qTSR6aESDTWy7FWv6Fa45qXNgAByVVWquRzVuyQTgBd4bVG+UYMIXm6
ddAow2GtUZQWdkKaxDg+g8VlftgMRlBQS6N8AmpsdAjW++x9EkvJcQTTyxwNX1k3AEYd9mZLWMtS
x+RK6VvXRB9D4TATECX6hGI6ov3rfDgedM0UqsSpkQ9GxWnAoal7of++i5wW/VorcMPm7uNqrAAM
iFXz3JxzPNZ/fF/BPLO1Yszy6Kt8j44ckVO/ZPCpFJx5aKPIAour9AUaZnJwI8trWoouq2qqMHJn
0rP9KI8zvxV8Oqmb/tK0AfjQTCtDnR+Zo28J5lT1STW8jNJgUBHHExpDC5p0nqvhbPsjocR+DCY4
2ORJK3unS1zunnPwlFb9y2obe002zSUedTxjKuj6uf2N4Rdif0M2sztDobLZwjVQ8GGdFZ9jp3yp
s/vSFTL19KnBVYDVDAkUgXZuBN1PsdKzU8Jmm7N3Ky+WXU2OHwmye2sVyX2sca7TJGkJo4PzI8FK
P7a0uabTiBlkh6Gg8g2dMyvZM7OvUZl6TkVUT9NXobG41Naa+djbgOE1sNe7cko/izb6aOz+MSNu
t0trPbSz1wWUmwd3hxt+TXbSGeKHsWouM1dE4cEN6alUkGODWa+ZwaJdv0Pu6qtd+uK23NQOnPSw
7KLJp52CPdDctTHUE5iAP+VaXhMJCz41WPt0Kz86EYyvwSVO01Y7cyc3vIIKL9B3a/EDtUIe2nR6
txJ0LEasbpraCuUxaw6Kk7/lRrqm6nfxqExar5yyaNnRjPyxSI33u6h9iOalOWs5HNNJcXIaYXvC
U0kccNXBmx17ObODdZZbhFPelf6c5JtJg1pCf8tbwAkgoEXAcI8Qm0oejAbNa4vBbRFUDwNvtVd5
Y4DB2gIskVsdrdx5TQkOo+pKsFtUzPhzCymRG71Xq/EBzxRVxeBsfeqXvHAsX03MzIeJYh3aXrtO
63xfzYINbbS0fdH8ANvDidYciINRniIQgvvK7GAGRrTbAKKlcRkaRT+fqAI+4mW2/DJGfuH0EskQ
n2G10uuSCs4l8BVVJ754uWdBWAQ+zDxIXOXMNoHmYXF73ipk+vizXwdOX67zVyX7qkXTWQ36n352
DnoeYwU2fJNcvxP5Mg9iM105mZntdO2SLNSmTmV0XCQ0FVPx3eouNz+0E68tWefNYgnsnHkViBMQ
tXoVtP3wMwTk/Y370baivVNrW8EkLnVVY6SfvlQkXfDki/NQRR+AY2KclvAl1sq8mhrS0MTEchnZ
cwiWE75P1/1OBER3lI2c9CSp6M4c3a35yIpokoLXKCkT3WvUG2g7ZRyFa5ZwZRhnjAmyjpWYcMuJ
39iOk7n5O5JvQ8wbLQRJkCWuGIhBRk2XI1qfmpwuxtDBwJ0FVbpuoZkSLilWMXtZ247mtRXRt8MY
FEnISPuEk6zWgYnqRNIciXGxUQ8yHZkMlPsmdROFZvLtTOUYxFmssMp1yLTM5StPQAz3vK0Jwr+B
gMPOCfsmb4Ae2j5Vp2GP0NNC6YngeGaK7aVo1qjFLym4elB08HC57EOrWAdkR0xiJyq/Kap28lwV
dLQHRIkZM7pfJcMo6EXcs5x99wn71dBxFw9DVKNX7X+rTsxZwHU+Nr4K5WZ8SEcc23XHYrlG+dVG
r3WhtcDpaKT6tkNDSHK9FdsIo0a7Y1WrdhnU56VdJSPCBKw6RUpcqHtu2u2ZdN0wTcdHdKgjcJiS
EPEleyeY00vRQ5xGMNQrsb1HvcrPeTafFwQx6r4F7EkD10T1XefPItuVc/7cmioRzmyDYjWYjsX9
hYwB87hO0wESm7On3U9zFXSU10zNzrX1V0vGL5kKP2ed9mZm/JglO55cDmM/w4mfEiYAkMuloUEG
QJJm6noTIrp/qoBpb5zfh8XePP55epB0z31p61EQbxjfrsJ5ahF7FlkCz/IK6Lo2mrNR6sA/kson
loFOes+5Y6QPO3dTd4ickaHKjMhRn7ARG8i+0oVVXa/h8TnN66ItP/KtScboMBqgvCWkKE9v3Aqp
elXdxZAP1la1w34rCdXqonV0cEGzVRSyiKZW0lRQJKJC5dgrlygcXAtVAr7KXW+fNDm/415O8G+p
PH3Ot92Tu4TRK3OaL3PWv5GF7GocCd4s5d6ZS3Eo9IgJ7myFAs4sIchir4vol9Yth6hXzV3cMOnL
m7thxWeBed70tDE6tqr+qbgc/R3nAvwQYxkKPF9trJe8bNcz57zvGYWmTAub2mnCE2OWJBny0jk3
cmUKE+Su+IvB8zsbWOFMnfI+L5V7o6GlWlnVZ9PHHCvQHu9SORyJvMFDGeVIg9V4RwucQ8/DPGDD
J07X8dzeelPi5e/QMLTK3F4NFjFeTJdyxpITWRkZEsxSvrRulAS0Vj6bmkEpemiapFa+YqH4IqX9
WSxkLGd4jvkkkbW43XPLg0TloFMpGUUZzMOP5eyKlURwvCl+X+fxwbWXN7NBZdmP3JHwsySz8AKm
MXHCMWndwZiZLzmClKTV35kxfNVt09I4UUKEDqZd7eFRLwRjc2C5a4vqRRCP6buTGaKhRp6aftZV
+r0RjbYkUB8x64qYhf7/PNdLoItrJQgPT8rHqeLsMilABTTyuox6NRHjoQ/DCnuO6En5ZcaQpnX2
SNrLfSnU/SjAcEUtQ3NaVczuWYZMBna9YfpNtcXcuUUeUm56acJDYdY8dTgzJRUUgnRDP489zWO9
YDHumVuntPBpbLZyU/jvFCVdH1xjJfq1T87ppIQl7rldWid/OqbEnpttS3zKRV5ppW7cxVBFnGOA
qjnPDDuIUd6yvvU72LeDX7ri1NeQGytGdUouvsoJqBDdrHel5XbSHG4alIfY/FUKHiJRY13/VkbN
2bZqwtCYYaCtK7xGb7IDx93j3BFAXiHXAIhDC39yPzSQU4SWls3Vmclrr7c9J5X9zjaUL92uv1zd
+FuZX0ZOf1OfVGTrefsskMkoRI2z/2NrVlVczQxyvJ7xz34Q7XPkqs2xUdTQiMrx0MbnQRYQI0uE
BKvSWnTwnZr/LPqT5jNzgi6+a9V7GEPDPlLtTTo78vlwISwB438p+1+9qpg7Msx5tKKwKMVXxBNJ
qKL5tGYStuJWjula7Ced88tefxOl/JtptbgjdhOqRYw1Y3gSmVHuJKp86OEM6EuvUcGQGONDgSNd
AK/g/vSy0tE5LpK9wgFT0tPUl72Zir29OQA3z51vUgzma1/sMqs+0Xh+bHpAnsWivqqD8kNmgRlA
FrTYlWlyRyXTG5QEdqAoyqVF6d4uQAsy2tRHfW4/dcMYL7VtNs8NgeipdW5tUXqW1omQdAxzb/Wx
taU2Gr46J9WHE6WPFaLDv3VmevQ8rHuGy+j/Oxak3XaUY7ObftsNCbRJrR2T2TjmtFbvpryJ72S0
xneuw8NkNBlDEVvE+GlQFFJg1MCvFuddj+cGrSUnNbyGOF9QZrc3hX+bz7uq6QXM0aJ40ro+QC5U
3yMb7clkMJqwtJWKJFz9TAz7cLCF1T0NMXo8V6Fk/PetWmChKdFEQ5mGT2or6qGWkbLvpKpf/veV
ExUfQu3QQmz2rGpc43t6R/cqHeVNeopiInar9qx1+nIHv+fgJhEaCNtedjMJX+HYb4+LPhtvy1xl
iAma+EJem/HmwJkXFnyEEi3YvpVMaaH5oTGHFXN3y/f5l/o068bBXDL1rkR1OMgxuascYGAMzExG
gyhAb0yzXDzQFDPQF9mMMPK+r/aNnB5a+X+knddy21q2rl9lV9+j90QGTu3uC4lRJCVS0fYNSpYt
5Jzx9OcD6L0s0Srx9FlVLhaDzElMzDTG+IPdEXeCjTQVK1k0qlasI1a5manYHSPeb2+I29ObXgMI
1rpp/236QDHg/oVwBvZd3IODdzA/CHXYwTrwBGDJ6CZM7UhQGnYo70jzVkbFtB+A92aT4BGVNwVX
bhDuI628x8vhPjf94yvSXFzg+D8DCjZSYCFJ4iBE5lhStDBHQMfEp47Kh1/960vNOqkQoyff+HPi
BkNiO76aQOgTJt1pokc/xznIoxL4kgQowZSx/i3zpMfj17SIlTzHKuRVWR6+Z4GuovhfibsaqAVs
F6vcdnWZbAASzhEs20RETZQecc5RMo5aUOi1pVqXu0hDhkcFNxKWBTwYU4aT5rXmtlBi9QZUNDEv
MgnzPHABZsvuj8LOzEPSaQELetlAdUKIeny/DtU90sNPEDVtyPmN+qA3bbWQkG84ioGpBWfgVg2/
JrUs30haNG7BrnLDzA3Y54d+pYdNOGLfw+2QISZB3ZTXsZMRaU43odGbbUXa7rop+2JvOthu6za+
Og25S9/K0vkkIgMEPobYjvZSUG/dTvkmRu29QevkS8dr9csas6TLSTzJteN4njVFspiMhwZNxMSr
ylNmtF/LCZIvOlzcQ9sbNi5eH+RGAUQiSiSD49auEoHHFnT1cpGEujQ/IvwL2x72AycJH3Ltj16l
qqeoZvRQANAFju2LnRrE4RVboI8pvIXuHwYYMSGMjOi2Rdf/8s4bzDCZU0Y1VtQV+y9VECy9OJ2X
kgeJ0i5Siq4jJzcwRqzIwNFCSnUU/yRVvSJ5KnaAdb05Bkz6o6Vwpor7fqv6mk1hGva6haujE+wD
1HstMFfSmOtnK0R0r18HrjabOPEkazZC2NVGCVt7GSZ4+fltJ+1TnZkulaA/Kcq5UIp1TsHoeKmt
ECukfXAbdceTjotDYJODxeIQnM0DEw6F2pjJrLU7C/dyy73WvczbgXjBPw0tsgsqL84syzJUzVLv
uc3QgjcVo1sScIBNiKR4ryOR1ppefI1EYryf3op79WfSIFKHJpMys3yzONSV/ygpKswruExXWREZ
C9kemnvMFCkxO0Z9f9RlqNrRABZMIdUuRX2C8+UhmeigWzS+BE0fXMh4dS3DdhgDdSjfOLyMyi7B
frK4k3PgdJ7hlgf5L8nU4xr3W0IV1AxXLODtZ0M4n5Yv2VDSNRp6NoW0It8eu74t7A6fXMptbR6/
BFJGlEIJf1eHETt5XNxaE+8irKxkhWrB67SimCEgZxN/mgUcaHERJbhdvjEvrdqmvmrLBumVntOI
XENxl9H0MwZ0fZ3msYGZcXPsit7nK5uaeo/LWgxNgGeBaV8WmFetJoW/gsXkJsOm8FJtwewc34Po
NuNX2su0w5EzxlQG6SVXnZtpTh694wAzWSqCf7hkjccLR3wxifiroBUXqV4FP2ztx0QeMrzhpVWV
/DG0+2TeYtlIsYmizATcVjv9K1qnzfU0vWu09XQlLi8r2yCSQpVdvjAcP1hLOuvINEMlKzl0ZRbd
xhyi92aePlf2Y+mq8n4y7pJLhFlwSFkfF/229fsDefU2VsEmztpUwWtKrkAZFHJ83XuecdQf7qMr
pENHEEnVrydaU5VYxlVmDHvWcvB/nmRJ68ogKoRpM6xt1wS8gzbZHePuaBdijTTANEUfchpxkQCL
1TvE3QvJcr/bkTw8q0V2h+pKeQ++QYcmquM4PL7vXwcI8T4HEBPmUqT067SnWIO0UrHGZILzruaq
WC32JTVAWUTkidrtZEbBsRW5ivEBSBx2B2rbkmOQl+xaYG3koD+uhUR39a2wvqo6MnKR22frxu0j
jrD3+HGozxYZCUx2nW7buhYZYQ5Cq4nvOpGZCkC74N+6i8CTvcUkTCIBksAGN5kf6RVWJavA24Pi
WiKz7KHjRAKieVHc3l7nfSaWALqMQ1LkIWkkPfqeYuRRmk19aP1avQg0zIEysFFbnHeMR4h/F0FT
d0/HbUH32cacKAjItWTlsoghW3Sejoku5p2kb5N92TQvmmfASJveQvGbo8qA4IkN1GWOarh8aKCp
y1j43Q3jg1Ni31TliXlVNtSeO/L9k8P10fTaDrZVwPY9veqIAZG4wb0hvx80eWuHqKX2Hhj+GpD3
tYqpNr6RDYn88YNwCJaZipORoE63LAcN/XhJCh/H/zn9wfQ/ExsomFe1F23X+beNKe0m4qlUamId
xBQzpdxWnwowOrMG3oUE625WEdNigzWKSik10Evfz8a6fa1dywqOKCZnttXgKbt65FSpIXEOQnPg
G/ui2cF31y+L3jYe0V5bFXK0TVk7buFcFrdZNGynBdEsInPdFlKMSnXWzfOa3+4VwAepoTnXrO/S
HQoNKz3LsLQoi3aF+kQzT0fqiC2xiulF4e4szbpocy+5zyvq81EdF9tCrZL7CGPTecLAXSBBF98n
9MDGpwQQaNY3Coz63WSSkvWc9geklycvck9wqhtzotpgozzV1+mX3t1NPjFJWIb8VtwZPKRyv8pC
fE3yCPFRkj3XUmJfTcyiXHMelKYQj12Nb+zAIu3ozrOXZ4D/Rr5hOa556ajpLqnFAmRRhkJOVM+U
JM2ebM18xvtWe80fE01vXnU1uVeodT/FxPUzodrtLiX23ugiRuFpNI88svyOh7few/9Ewi+0IFc6
wtGHeyewMPrDffR7rCMUX3pwzvoom/uKV7yYFjrrSEVOXkxQ3bTFUGXD0dyo6TCD9jAW21FjwYAg
QvlAVbx6rgISWEycYX18mUu5RH6b3BdIB/fKJoMBT0RrL+1R8D6OMEUKNTzCYzswtZWRYQ0APnKn
kfQuw+L4YnonCUkoHq9DMQkOJnEmzW0wm06dYPZbsEnoknwFV7DFs8ftNnBl8fwOt+koSjZM+mRN
bfsL5Js5faii5UQauDvKTd0XpbcsinFZtCuyLNqS+PvqBMa37i/at9mH4QrDHwEOgKDz9wewEsOS
OndWdy85RGJQI+Pq3HZaSPTievOutG6Oq64a5SDN0yFAh83QZgZh1VNeeU9hpTk/C7hTmCKbV6gh
6OSW84zbiHqPVsTRY21jfzfq2k3vjyp30QCPhiqPflc0AVU9l/TbdMqczpaGtswHarqDnz73rJaX
muL4e4RWMM/VOYakTmRd9vWIwBv02l2qWb8xiCjvbZNKNt67Yo2iZHOwK+O1Vg1O8Qa0AhBMSbuZ
TOaLRtKvrMGhdjd6Z1mZBlehr1tIueS0yBw2AsL1ZMZkx3gQfC7DYp9KBlmaqavGKJSsQhWHBv5e
hKWQs1SqszxeH/VhW11DKxBH0RsXtv4i+euZRer1+F7FRLK1oXjwOBHYbuA8CM9LbijggGX09PjQ
u7FRLtIYXFZrOZuBSGquDV1xoRihiSfT+CZoSXndk3PxhdXtpSbfC6qSmyPPsQaMOxdars3IP9UX
InMT/LPbfTeqdzfTQxQOHHjBa4363tP7Yd+rO8Ozv1m0fGemcrjQGgEDO3VStOVUaxHISXwLyfs2
Df1HTbedB6s3MX0fn1GFSC7bGKWVCsglgtcrN1exgR8f/BKUpluYxXZ6qTjCmOlaPE8dKhbSoLo7
T/AwPVM8+TGH9rlrRP0Uila/brRGeaCo9NSCyAa3jLBGbOh3R/t6S0Ch1PTqULSYzlctRTCjfEoh
lSxkuYQkPD44ka9dG5bgis3wvq6VL0eFHxNOMlgVGNi+CCkdFUPknFHpka0TpzIT33sUl01V2DDb
WaxONGNLKCp+XksKKdwmBvMnQuoyNRHPRWR71bXmQtQick7ncZV6M60lt1WNWppqUqqLMEbKuHET
oJW1j+4wTq9bo8rDrQnugTLUL8nQuqv7aw5X7dqwejypzDI9YHVQXJpAuAEAdzXHLre8qUZKekWA
ROE7i+dJr0DQ5AAz2RvC0cW8bZjrkenukrTeTyaOhQP/2YrxwdQpJc/7WsG3r4kaEui6uzYLuThY
flGvXD1GntxLD24ImzB1w99P0hJ2UIlIIABqO7hC0oMjQSPrj0FWdXjQJQUcqlR/NOLQxGQCbmWP
AfYjgmRAdnpqAsDJUJSoZP2KuBGLHE+OH3rH+gGLEXXTEr0oAe516aKHyM4zmj9J6RZOBq4PI6ld
jAFMNXLfq5EFr4wvc1V9Lsw0XVVx/lPuAm3RxDaaU54pQQ9o0e9VCmP7+wHRAJ/DcCUB4H/3QSX3
N2VIelpVTBm6LPEvO0mLc4vtLLHps0ADAH4wBlE95ar1OC2wjtdfqj7BsNuaiAxh+T5pqGEcm4/1
MHEXxeXXTDI7VIJ05Qt4/FnRdj6UJ9LKbQniPmWSroESGMgwxu2u9OCqFUHGsQkdLDhg1AXHywTY
jDTG+PIYxZX438TJYOBnUv+McRr5GYUPst5UP2qP6kJeVV9bcDRYtbH9TQ/O+CzRQDWYvYzuKdoc
F0XfhWtZWMFtWqThLZZSUGyLYD+9Ves2SQZ9lL3FKOU5ohLy2Bj1qxHJ0WtkXMawpV/b2v82sIFi
Q4+h6cRbnaidITRcaGz9mrPyKpl0CEly4UBoWBQmvGytu6U3L6LAOhpewz6Rl4qasmGOlwuwIz+j
na79YYOBhyUnL2IuoVuyrJzYYNQZOCrVcPKrLume+t4dVetUTZslUbyIInSFSDIbFNoUBFRGNMZ4
iD7qmeTi2TcPStCZCxF2AkSQo10f5YncHCDp5MUVyj55wNGVi6hbnw8aaJoWx08ILH7yFa/Pa6X1
nJ+GHqzKmsW5FS2UYzegfkj4bXuWfRXa3bfplVd/Owa1Our0Juaax41aThdmSwr/840PB4ATsTxb
13XS0LoGAFo3ZHv8/I38WF5UXsWmlm9iT+6A7LTVRoplJd6IllT7tDTYjo+8RVqgchJA3zQSfE5k
+cFw6nlbvFiA8V5H60GAdrNf9HtH3VccSdDQtQiXx5QARdVJFqbbFmMGsk6b/sG6mg537JiP1LF1
kKqyOYd5TpEczfWt7fYo1TqYgos6BXMyL5UiPfjCQHimIU23PBqtpaC8192YbdE4zADkhxgBA3eG
66h3ZbCHPPlYTqh6YHxVyhRWehU8ooYLWs4KzZsKRo6Rhhhje612W5aQpDLMnXtLAEMczX3zdNF5
BBORRmiK9m++ws7emZNtxEa6IouUhX47a0qWjEwjflBgymyUrutn5Xi+kiVnFxhM86Ndjo+YRE4S
5NrM22Llpu13cgFjnoiH6f0ITZqj3QGGMCdjy4GkvzqK26lsoxeqVbkzfMDsb1AS55M0A1Hiq7dI
nMzaTNT0aU8ofONQaihxUN0ztizvzZwgQeynZ8H4DFLQF7DP3joQ5XqSa5iEKWxTxyga+IiRkTNE
QFmedw1uPXNN0V8RBs5H+xATGVosGO0qAqZlklOcH0Wlh0zuj2dpKNjlEqVs/dJ3AVoPI+EVoAfo
xVDX7jgeSIuud2AfVBGnT/IG81r18UBMDQRM0Rd5yQxq/TZ+yZlUO9Waujy7wyhO0MoiWUmSQww1
yX+RJM0urdZJb02XGyIFXrfNVX5nL4xmFyjOgogd/yhKrhdR5H2jYMLelWsEAUH8ahJMLo9+bkUy
iog0srFoO84UZpxRlbfqe39UuExah7OoA//s4ugZ1xWorE4GBrlPwiO1PQMxjai6MpVm9fsG+xwm
54UDiD4a/W6pGWpUtUTOyjFC1nhLNrDcsa3KmE3fNkrwX+a5DTu2yP0lXIqSOgxCqU3bw2qKlV/P
SuQlFqVGaUY0xQGJbCYE9dqLKZ3YZt6NxJl5PaCqvmMR78hZel8RJd22nlnvi7aIN4jmfDn2w/Sy
89olLNr1VILwdbg4OmmzDdFPdpc37b3ZFHcurmwrT+pLD40F8bXRGdCIns0j1XLvaqvJbovoKXGs
O3+0L2gwQ6GcH6R3ZXmZl7KDaA5iDwjW2heDn9noJo0HK0fqf8ip/Es9VPWwedXJ0ic/JvEEDd78
vLJyCEGjwFMu+/xELwTQrTyGZbkIJbN6qO8ihuuuQwVpzBZh/zm+1OPmixW13TXadfLMFLZYZ26Q
PjYdC9QYJ08JwqNMb+opSzuHRYCdFbxoG4wDWUMZe/hRVxZZUJwFg3JjJiZyGQ4wqi5P2NEN2d9O
og7TAyYG67gGbw16Xr5hcwwXURE4M32I1W1ta8HM6PzVtADCE66vjouZQyDC3gln8Lj7jLtSS2qH
appy0LGboEJc5CuT4b4IOJdsKC9UW+GbY6FHl27bkRyCjEdxLwU+xdi2bBeWQpW/whBrRgoJ5Ou4
/iJGaM+qXJfBeRLHjB6lThyRTxu0jd3r3sIpWnnpJxk5mT7zZ55c9NspOaNn+rUnldmsAKoHZaYP
xWWslmyjdT1AN1HyXQi6HVUFz9sSrCt7Oao5AlFL/944zVhwuJAkUnIJ1aDpiQSHNxGNepBjCOos
Z2JryMVsIH1z1ZrGiDSLAmmDRzCOuaPwHdrX0TYRElXCJiguIkgDDwPooMikegh5LUC5A7Aen0xP
/voIlrUelfcyIuL3OSTYOYzXco2ihfuUgniFSCRmtgyM3ckVaQnmyzqmf5ImX+iZ/aDC+r/yR10H
FPmNDeX8QttXkoUXEkUQr/dSIhUZTKjWBVQhGStlkcaUnqytIyGeAYkA+AzMchUY4nUjeyBDq/wG
CSVv2U5Kb618nZWtmn8PrMS6noyps6DV9xF0wDYB5BEb6LONKwWGx0g1w4XKQW13oOdi/fYYu9a9
qyymNGgdWWDUnBJm/BjXd6AiMQRBoEIfbHhsMqp4k7/g9KDZm+MQ1CNlmWO/dBmMVzAtsxhYlTcU
yLK5VXQPhQJog5THzfSA45a1gkwKluiv9wKzjHYiUUDcSk3yyFQcqD3pPid8OmrqrWPJ6Pcnk0Ei
rHhl46bwoKipLZM6sX8988WeWqxxNR3KqWm7u9RBN4zU+aTjjJ5LQV6bsGQ6IFcVKPXpJcfYZBYh
qrSQu7i+yZtHe9C7vaOF/X56pnoME6PNMbrEpgnTLBAD7MW3OGrgaEDUMuhFS3mia3AGdn1eI8vm
SE1zPf1tGEXtojBgH3duPpsSKoblHTLZsO5KY2g2v9/37ODN+4ACshmz81INio5zZ5QsHCkPKfRw
ANbGlzb5ocVUXHWE3M2r9uBY432u5PRb8HNqSonVZAnRqlumcTK+G2WydFk1krqNfFvMQ5JKVxqo
henM+N8v3f9xf6b7o5Jy+e//4fVLmvUFKYvq5OW/79OYf/8z/p+//ub9//j3zn8p0jJ9rT79q+XP
9Po5/lme/tG7b6b1X79u9lw9v3sxTzCu6Q/1z6K//VnWUTX9Cq5j/Mv/1w//6+f0Lfd99vNf/3hJ
66Qavw2eUvKPXx+N3jyyQlTx32+//9eH4wX86x9Xz9nzn3//87ms+K+6+k8boV+TvFP7c3pHUf5p
Y0OjCsWQFVVoWEIkeH96//qHpv8TN3Qhm8BzVCHMMRlRpvX4kSL+CQhvjGQUy+aIa2j/+N/f8+6+
/b6P/5XUMUSrpMLt6yTpRQOKjUigCXFJJuVljq4Ub47+QnJCa0C0Glu/pd+iNbyowjOB1xhXvZHi
pgmohMrooIL4G9d5klfjxzlyXzX2NcyDDrrWzCnnCJm86edf1/X2Os41cmITCno9BQJDIxpGCvmM
/R1CqR6cCZXOtTL25pveSls3CsK4ta8VE7guJAi8N2C8bj6/lvG3vusw27IUuovBQncppzaDgaoN
vdZ4/p1oi2HRU0y4Zp93l5+3cnrnbeydNMNUNUNYBlo8J3e+DGVQNSIf9qkiCCHYxEcqi7Lo20ic
MTcZM2NvLwhfE6FTyjQE/usyKej33ea3uez6JhBwYrhRg0ACT0uYrlw7QFu3XlLVD0MjvC+G2fab
Oo78L59fqnySuiOiVQRKU0JTBQKT1mS49ea+OWndkz+heIp4JmTSC0/KN9Gwj7jm0AUdHsabUvHY
yu+D0D8z/P+8eNW0gOiohqHq9MJJ2tCOahQwQ1CITkK1CA2Hof1Crccy9kr5xbUARzXGOfn7E5sj
rvddm+b4+ZvrNUQaeK2SxAdb6yHKUH4Een4xpOGPxEjRzgBjRdovvmpa77aP3Zv/uLvH5u1RyNwi
WyZO7ndP5AbE3Y0PQc5O2eVf6qHm9Ays0vf9WebFr0o+iEvZx7jdozc6+cwMkk8n6tgBtqDXDZWV
0tBOOh16hypX8OoOiqQSX1W7Kmy+ll5GRsD6iY4+PMKheij1bGcGAP6VCI07fJvT4t4I2tvYgCeJ
RsHl5/3y0UiwZUEyWmVys7i/vyvMN4njlxUdoNA+G6G/9xvWEDvEf0xCWLUK5mWgP8R1fKY3TtI7
02iA+8KBQ1Vk0vsnt6PMYNtynogPYe8vyj66wGYFjKyPztRDgVNFAI3h8yuVPxqAb5sc78+bAdgT
CHhFxgjQ+nzVtd96RIYguJrQ7xwi9dACwdlkFzFB9+ctT7mq92sNd/7NxZ50skh9bNrwODkQz6gw
Bft9Qpn3wlObtW7E3xtDC2foyaK4gR8yuKbkRUukK2PoyckYtxb29WxnC3SqthjhceTX15oAJUdS
YRGq+Qt4G+my9sS+Amy+4PCzzFraKaD+WFRIwJ5G5KSSZa9oCOZ47iVM9NcU6BLULV4An23NeiYn
YI2z4sUDTkDdpECn2F03vXZd+OXGQtwWmyJAUm1T7BLXfcLU78or/Rk4XsTjANWZcvjk5MO1A9fT
xou6xaFISOqsRNVAzpIrPOOAAzoPwDOXnqXBOWtNsghdNcxAK2aowHgL31LamV/5wILlYAb0fOFZ
5pcSxHxr2htQmxr0Renr6Mlcxxn8D5jymjp6ZSTQocz2S2QMV+1YnMNFgKisbpbZ0KcYnmUrxWzh
DLbyonWb7SB87EKkg2R6i5R+QdMOS+QgO+PpN47iNzd+9HOzhaXaNioDwNG0k1EeurKBX2XTY8rp
42Pe99rGSoV5iKA+7z4fZCeriyK06UBjg+TmYPPH6uJESpTj12AeLKek4C4jx2PKhv4zkSJp0yGP
tP68vWlleHNtxxlss4HIBmc05XTlYDUbUuRuogPBu7gIQrGUEG+ZQTC86lwFSks+12Of4i865ZK6
iY1sRuHhykOpTobbWDrKc1JLBzfyD2d+2Z87q8Z6hr+ExvZu/rG7qWmvZb6WZocw/6GzpXXJBZLB
YywGPtkmMaK7B5TfLgR43jNN/7msaaYhmypWL6oxPnu/xogxGYC030iHNsRG2LK6UCWMs8gOl2vi
pPJShAw/XB38b2qrNMtA72sSgLmxGUBTAEFSjSsTAP819oMkCn23utKYLQvRhvWPz3/sqXU0d5Af
q2mWZnB210iyv/+xFhSAzG2RQCvstd/88NMn16w3TfkVMTVSGHAr6p0rvskJkhlgTi673gcYuimR
PHKcZlYxw+LqrkleQxeRKAENHs2ryJ/rgX/pqtuOlI+Udg+f/+qTKTX9aLS+LYTzuLkgjN//aB/z
DpU6ZHYYtAqnm3Af+rkPJlkKz6za8hgDvB/gGuB7QgWZDZICxUn3tH4qF4raZgcSh/lGaS1oKoPk
XAnLj1YW8rkXfcnaQnotW/u21u2kpLRhHkGfzsMaMVQfNtPnF//B8AJWatkMLNMmbjn5SYbpxzgs
lRlc68e+1W+TeADyiVSsubKjF01Eq8/b+/N0QBdwNOAkDj5Ns06OLJJwU6GDcjzYVq++dHhFXVZo
js89t6AyoZn9q9Yj1xjaiIe0+AScuQUfXq6KeKdNfh6P4ZN7LYm6KXW83Q8qpj6XdYMjliw7OJz5
O69JfuRx7KHobJ85mpyGOkwL3HBs3WTnJ6b9o6YuPMeRhrGTERRy0AamVHqmiQ/79XcT6slZuIi0
zHLCikGMrKOmLLvGmQsdtn4Dg0v5buLkhCXgmcHzwcxhZ0Box6beo9unJ+A4lfy09ezsoCRYwlgy
NKrmwVW8M3veB4GNTvSmkcpjhPJwsgbmvlunSgJgGDGzm9JPOir3JXJQ2G/44jpzAVH72rpTLaR3
4+y2DeUzEfHYwPuJ+/4HjMPqzUEvAn3QD5ZVcLa80UscVd1khrbYBQj4y0a255/PkZONlwVpbA3w
xRhM/rnHd7oQgw/pDwlBewnJe9XWlIKseFWB8f+Pm0K2nZV6vH8UhscV682F+T2rX5/hCKKQjwM3
4YPhkDN74QbKq+v05pl+/HPA6DSHhINNRgjPspPVhrsrGresSvKD6UyBvu7CNjJ868ws/3My6DIw
FnkMzhRD0U6awfPTJ8nU0QxlqMxXbwa0GM022FAfZuaH86Aqt3LXnpkOf07zsVnLkMeJTsLhdG3r
C6ArMs2CRFHWcuJ7K6Fa5rfPb9mHrdgaob4iqPWfTjqA+eWQBdwyaUj2SYNZBvDjz5v4aMKRNlFU
EBCqpv+RScghIIiwGsqDFb8WqIlZaJnWCAx11j3gsdmQdTMN5LZ0iNPqzOD/6PLeNn0y1Si+5a5l
0YmSbK1QEfAQLyS5//kFfjAOR3NkdjxdpSdPN+Iky8y8UGt9bzYwdEFRxA+UK4wV42S4/k+b4tCG
fpFsMh6NP26XFDQ28nuBf2gHxL8rZSg2iZw28O/CYfl5U/LJuB9P7CRgLFk3bMsW6unQyMIodkUh
JOpLtv3VVRtnU1PvWYelK9/YTM1HpQBrnAei+0KCOR9FBtuftZVXN6kWhNdoOBLRdNz6LZXmDslq
GHCxipUXUl8I6XR5LJ3Jopysdfxk5rwF1swibcq0OZmqmYiU2q1S6TB4z6iIkZ7oin3Yn9kdT+73
H60o75c5LdcHUCeJdNA8T8cZWk/3QO+krRCp+p8tAqQAuRRTAz01Jq4xYH/fVEiAyvQx8wMUzRAb
dOfM0D2ZH398//j5mxU7LyM0a4SdH/JvSERo3t/8+WNPvvl69JxSM5b4+fCzzQi06+zMGB2v/81W
+sfvHwfEmwYUXTKFi3H1AfaV9WjLB4IXqnWAR5GWbrRlkC5K+0J7GqTbz1s+13Enh4hK17o0q7X8
wHIJ/gfHpL/3/ScLV5bFrWcInRszzAPEMry/eeNPdpd+IFQQYGsPyXCtabeI0v6t36+fnCBNGy5C
WvH9HLYgsF9n0pnl6Y9JOM0M02TjIsS3TrfH0q26rDak/GBZYI2WnbaUy5fPr+HknPZrcP3VxJSw
ezO4RNg0kZm6xaHRunlQK6hfWJea9SQpSAhyXvu8tTMXNO2ib1qztNKr+oGpSN7XTldU2Cmm/r0m
lPezJUUPXe3H2e6Yl/iBodJSD2ea+Hhe/O6zkwVLDgqMf2yaMBAD4QAtnemlc98/fv6mlxzZ1ZOQ
OvWhDVcFVql3f6+HThYsWcLbBrBwgQw1sggz3Dfa6m9ewcmS1YZxZPiRlR+Ke6VjdTpzAz4ctJam
m8AGqSVoJ1+vFiOpwisJLrCBKLOCHRcJ1mgLodLJz+23H96NN42drIJWKcWVYhTFwTZvJCOhPrL6
/7gfFnl/nSqYQTrq/e2OzaQP5DIoDhXGH7p11WlfLBQk/l4jJ2PKHUJliBNuejwUo5XUXVFkC8kW
Zw4nH94ZW7MsUyZlYegnh5Ma6V6tFyor1tKCl2Jc7tUecNn+84sZ7+8fOyKlnPG4bVAHPbklOix2
KzEYXpqM+NVGfR2qmfHl8zY+uu3qlDBGpoIq5UkbMfJhCMICmZPMXYNsTBSeuSPnGjjZ/Qy1qorB
oAEbX5z8m/+/WIx3UIxPSt/T0k7AqAmyRzKXcHoFeuHSg0N2iJ9LRNu7pYwCfbr9vJs+WtE1mXoe
4S7SG6fd5IB3HRqXLIpRb6XoSzdayJ05in50twGNaromqxZ1qpP1yrIjy21i8rlhLu6CIbxGl/fF
cwUyOWNa+fPr+eiuvG3sZGnxsroB7EreWjdfLhT7++fffu5STm4JtB8Vvasow89sZrhrx5+B36zq
M5Pww1Y0jgyjxTklxZMFBdX1gFOpmx8QDPJvLO9FC78Mypld5MOOMlSSdORexhDq/apF2aWqs0zm
xodX2UI1ztz0D8fVm69X3n/9YJVNLySRHTBYQMXpwEZVi8Xnd+PjNgxjHL3EtKfFYMxk0kDR0E11
LSQ1h2KJBQY2m/7y82Y+7qm/mjk9JrI/QVYOR3lWTiLxgIODfPl5C6dl1eNUp66tkkUZl8STKWJW
GChUyJYdCnNVZUsPyKyF0d+F31zUxTz+Llezz1v8sOveNHgyTXwvBW1Y0GClIFd044HzTM9six+O
YiiAwtbZTtTTOFfXsZVWE5qQBFoFCty/H6NKpXkmc/Pxlfxu5mSgMdv1AR2W9KA5DopVAXB9tOhp
7/MO+2gQkNIQmq5zewAgvB/PwKCgCqFsd3CV+77miryff6uB03S2CSk+dC0asF79dKtq/1lSZhph
uiDpAFwNoswpFUTocSwjHsrXqwvLWME5dNUzN/zjLvrdxGkXeWFXyXKcHVIJAOb3OL7/vIfGxfX0
1PD7Eqjkvb8FWqbrVmNQyXBhiSgxzkZo+zsawHJEwOJzG8lH44oDHQUT0Fom+aX3rZUaxCfK7ekB
IEUevBDfxp1/ZlB9NEXetGGerMENGsYAkWljQKFSe+qRj9LmjqqeaQZgjDqeRv7ovN+Xc1qFMkVn
9A7H7ENa36KLNBPNI7I+GD+l2atUlyjF3WbqddUgvHLn2a8dwqyOCzW/3qCmgyKdXX+V+WFVhrni
umu9C7RYL7T6q9aal1U3lqNfHKjKDbQv57sx+mod5OYVrLqJerGU/KzqHcgRwBJ3qr0xYAU2SKk2
6YOPrGm3CsItJKqLYJQ9ugmGveQcvHbXqa9VffCjFsAC6ijo3qvNnW88h/FS9dFftb421q2brgAq
XprSKxJwpgusDiOyFSJBdogEZwFEf+25dyn1TQEnN5+b8Y2W5xfVsDO6W7QPkHYZNUCXmbYLIDRh
9XE5IC8mrcr0CfFRlBZ2pYIb5gOcbSTZn+H4w3pCwdHYihTmEHVTBGthg1/IiHG5T6X8bHW72NmI
YWmW4EW+Ow3JHoqcMFihDGN2jbyelW2kEuLOjeQ9d+XXQJhXefcSpFdpGS00JHubFpOS4mCY86w+
wEG5LEPmlYlD4SNkpsshuu9Yuj20F83HCrm/JFgr4cwZHjJ1I8OEQG1FIMR4F7q3XTUn63lpqdsM
84EgegA4xo2YOWnyNUa0PPGiO5EvSuMxjg4FMZ+DGd13y7kW/ktk7RSjnCtinohorWXoXeDFhZIJ
ziYojJvDBdr0+IUJHPl2jfOo6mslX5rVPOnWHFnCRLkAMH/RdHe5uW9bHLziFye8i9Fv9yBVtsVi
cNZhve9bxtYI46rMmUGva/pjWN+XYgvJPuTyDLRAImmJfc3cFdVskEguIyaYIb/hXeo1DFdEDrO9
025DA4/y7KXFUqAzcAQv0Ojt9o1350vfunKRpQth3Zh44On/l6PzWHIVywLgFxGBN1tAyLuSSmU2
RLmH9+YCX9+pXsxETEfPe1US3HtsZj3SdMVJtzadl7ZCA4ZCtGCiIT6G07/R3vYy8+JQiZhlKvXw
MRevpsl+A4ZFW2o2UnGnf7Q0ByP7nPoTHxcEgyQ8MGpmAffNp9mVU8oxzU2Kd/34noyQ6tdN8V3o
L4OieTOL0Lb6L3XuhRR6AnBdv036L6Gu6U6DGz+zrucu9kGfbxW/fDZ8jyAlJOXQPwUEwqTvN6IJ
RSnMazf7LUMS+UFjTAVjQduzSgTgpd8M0wX8ruJ8snjnSDswrWOFOxMOCrTw6aqx6K516wkziLZb
yoOlBYN1y+Y/lW318F45Jy1jjNLGz1Qe4s4fI9gFC0TL5T3D0QvAuNJfGWaamzU95To5RM6hs/bM
1LuyDrnfXBXjpXFutpywX4dLjD21JKCc12S1m4OftstDJK1w/iIblDnSDe2iZHcdfqyMkWiNv8HV
5aOk3gz7NwYF2jGbVd/j9Cep/8H+r3HDRAhW68hdwKt0+IPELdIknsC3iZWVHgKHHX5iifAiHcMZ
WIJmCdr+1Ms7E2agwfpExt7AdjQ2UhOY2bav/kblpCds4v+x+SY59yYbgTLHfgfHvknftSiQouBp
jJtPznAqgPBrJ2mcAHH4qnqv81tu79R226lbR8Wcwol2TfSVgohZKzJvMoBQlRI98TiIEF2A4Hc7
dWeF+6Z95CxStiBssqfYRanYc0Ap1Tc7RjVQfUVnxv2oHIt7Yq/i9MscZfDI75h68PIwqYSESrfW
dTu70qD7jGytKDv7+pCiuPjJ4X5mxk9TB4a9apVdpp0z+MFK+SJNXxKooHln5zJ33FUfLwug46Z7
1StIw/4Qx160lKsSu2Pb+nNxiChloo5trZNk8CxmFym7OBzIcfIvbAem8GKsmnsbGpDdrNHtrhpc
eXKBqcDqf1mv5rzAId/5Yb4Ats9Pkr7rxY5pT78Ro9dqDE2C6nNi2L2YTcD3F+1KSY8dy23aEWWi
blzt4SpFF91Rfau/91DX05a5mR5NKDjW6VtG88KMmCuD4DXAfsbSlq2Kl065mU7+4pQwbT567Rya
5lYff7OCZl8kNb6lcc1QmreqZFczcTSyyYUg3Tefto0KrmPZnhRUNjPG8mVmTiWGkQRwvGECGBAH
DHHcbVmxKQyghZAhbeskR6dKPGIkO/Ve7/90tUGiqwQzzoaWutoYfqeKHsR6FyjmIU2/+vhVnuwP
R//p00upvjSTyoYmdI4ysJcZmKi1jcyNrO7EeIrKdT9dFWOVsvmV7xLwkcN8n5qrJlYqMZjyXqjM
we5z7hEHV4W1T6zQL6Jg6PeW9RkN/3QGRaWdpN/slvtxYpvf3hjxJROHCHaxBo7w07He4uZDNrbj
ctGal274LlS2yu3AlN7t+i9J/5J8WDldu8qd2WM62Z2r3BshnWjmzxh+mIB3u/gmj4RQ7Hld02in
T83GtO6lcY1qruTXpn9h0YVJIDxA9V9EmIWqB1MOmrOdXVyNcDc4g6vWnKZS42X5xoFrZ0jnPEfL
OjvPDU7XskEuSBulCIbxLnBfSTW6jgOEH8YS/8poL8Yfg9Mr51RlFnQkpzJek6EBEwQpGMnDFAmS
O9nvqpuhvU2gQMP0n5lc5bwGSorRoWG0OGGpPgmK6mKM7ymWiXxOVuDX3ZKLpt9VBbfFTDAgTo3Y
z+oVNkcZ7iyHMYadpmMQWLWpWLXOWe4mT5fGdWWxDcqqqVScLaRGnPrhcOyWs5lcFA5v56Y1uqsN
igvUYVuZSLocEhzNWocLLtJGbB3paQHY2M0JKeI11cEzj1g7o97L099KN7xxyOHWfXTRZpyZRn0T
zUmehB9q7Oc5NAqIBATqTnVj9hy1BRMRy5eDZkL0r3hThlTfZNqaSaxd1APuSHXgHcqerTRX43wZ
OsammElkGAhEU+lKBIMjOV7kAHEEcRxSsbLVF1qRPAJfdpmvBcdenomAG9BPOG6npn4LnV+Lp7BD
m1hGUJpFuVLMSxdxoABnq42fJH0wy+ZiWdnkFD1jzHTmsFKU8mrmu8r6aMfRG7u9A+2bCOUgVbx5
8l027trcf47yI+8+LfZyI9s1lncH7meuH7AjeoX9JojNJOMPuriH8dLN1JvMHL3epsQ2/ctUO7gl
mMecL6xfeV13kOucGeIH+PKetWxjgXL4BCqrD56ZvMF7Ir04IJHF9DvB+wiver0fnr+9xUy0pLpq
r7nwmFqupRzRhwJ4yEZWVXFm5/Np0d9UsUmGrw4fXW00rpF+cj56lvZTpy9a+qgBk1ununpRmCSE
pXlauBdKrsCWm/JfaO2rSNsu+ktrYpsZvLqHk36yM5iuOjfQMuFOfi1QsmbxbzN+RxH3srHS7ZVp
vmpigSqWVT9aAxL4fUQ/2gDBrYYnCh2W6CdDfgjn4Cv85Zrl1nzkGdjVJx6mxMms7eMkxZuGjgWf
c9iyUod55El8rRdE9XBCbOswReswJJTQHonYxJT9bfPUMGOBsMMV6qNrgoFw2ln8GX6AHnJtTSjh
QCYZb01zUYjoympyE6Nzq9jCEXfJOMdico9ya2uMDA2nLC08OX30eoEiR3KN7qAuujfDoDeG0U3E
KdZkcFQyfwk2pUTwB90kh217Ac+q/dWiF8f6tIdv1cl9ZiUgaBnIE9hK1Q9S9yXER2bhZWpfpO4W
G/uk64EInwQwtAlvxNznq8ViQOQWosOrxoQNUzQt7F1N018aYxZFUCbkVWHf0CO5LT2CLnpX65YQ
rGRkPlsJsUob6yzXsh9OOpB1gwN1j6c+yMAiQe1huxZAjfReRG9y98JWr8uCphK+N3hR+vgkqdul
/agnGPnlnkO8L4Olrg8lB2HX0LHrjgkL77CykSJNXi5Ur0sZgW9sj+XXxVyNlGPZQLZjHKLLZxJp
BJiMwWCd6BjsT9juNcSMc3jwpv59SGrfgEXcNGtsMlpyKrqrNd/UepuG2wq08DLmPqhyX9ZBEqks
U8sbKTtAUFXr1z5jQ+Ggl3zeE3Cbdw1xlga6PLbvJZjylMmUMWXeHZSDQMDSsmA+Jq8Z9kMHZZyp
jAhAO3KiP1C4Sgc0goABmo4TIen7e1pHh00mvuZmm5jYYxm6slbM1vsWhTQmPA5ZB8JeWxscm8ap
Sc0TorILeG6Irhe1P8b2rnfUNcOrVxMTsM4vbBmH3gE4fAidTZbuRnPLHHplHW1zO+ifS99C7xde
HhLUt+R3TuEDY1knCp1rB5qQ7k0h2W+OVFBffFV2VmXXrYeRyxDRzMAubfI6OiSotc6TMDISQnwc
HaYQBN9yaUoHIebLPO8R7jAvMK21aqNU50l5z6tfuf5ZWm2jCJ7jxljNdeRF/amLJY4hfqRCxhmX
e3pXrOzFXEfJfbHOlsw8tVFtnfao2lB/8BDuZ21wG9gMZvc9xIeRYeBexvFFCD4P/TmyNbfhTDOb
bS4KbmPhNyVlQx4bLY23lsTZZNDFMwLwNxg/PxRzm4R3tbh1zbqgG52JV1KwKtsbzNVYRFk8lr7G
C980X632CyOnqT4SCB99LQNIgxnKv4MrKGqOJv53RWG9BOrKWDeBCrLCtWf7JnE6SjjlSypBqXpw
SJcWSHpyiWWeMTsHmVX4CfQz73a9eZuSwywHNQ72Wb43MJCms5Vf0ugDsC25ixlTbUU+XuPAKmRA
XecOPWKrrfqiXKsMcEe4gNv5j3GtoChsfwozN62206htQ/C3muZgL2V8G197xXivcreqDcxQfyj+
pejMR76IWM1crb2W2TFl3tnKvjK9U1bg1pQgjPW3DNB5InmaEvOGtdM/wX/U5/9gV5B/vT7kafEr
Yd0CqRFkln6UJeNQh48pfJsb3NJtHNgpGWE2uilVFbP7VFnjrxBfzVwYo/ooGnI387Ag3Bpt6zwM
pS8rxVOwJJIOOG4l/4laWEcRGb9NBVIbHrXjZ3Zn3cdCVKupTNCMGUzgq6twVrxB5W9isjdMF69s
ZGB8f89vVu6MYELAO3Wh1zU/CClV7W8aJM+yEzfuJ3bQxX6Kh23eZ8GziJBElzgv3MhA4HAZQWFP
OghIfu8ZS99iWX5dVm6sLB64vaFeR+KMhjkwyJ0ydnPGBur8qi8/HfimM9A+aXzkFA3qHIWSfYOL
1lNsqkWQz2c9umbSS5Eeo+lH61dDPXmheorxrsUjuLYo2i3LmwGNwNHKI8F7Q2La5+s84qPY1ai7
5KY8zMatSXfzcO7r2Z8yPl6O0pYgaAb+0seuM70Z8ouCpceMbgkxVpFl7kAdJLb4cAjpRufcKyuE
n7V9TMKYPOmBYdljX80bJ7QrUe+XGkeV+dCzfN+D5qmaNzHVPoAMlsDh1Tv4IvX5inT86UAq1Hs1
gTaSK7D8+AabT6R5bqK/aOV71j6q/xNzJ32p9Z95rr2SkzxX/mqC3KqD2RwrwUI025Uz0jixclLJ
L/JulaTHWWGXs3EpACLsCimCqsTvBsys2szOncA9nzp7J6U8RKgUS+IMQIiMJef1hYTujfi0ovQr
Nd/S/CNNw1NGCCOMbZ+9dcBecmutonW0BbBsLhszSTjYEHPDFAXiUtnZzs7uAFgXZ4UsBDmD8qzY
jOW5h/Lr6KuOvB9YsCCqeqq6iMZQbKLGzspi6/TnMDnack5Mdm55K+anLCYC/TciplvVyrdjvxro
szkFbRTDVr83YVuV8m6AjpiAdWa73gvFb60eGOegjLV4HfZnFfMy6gMaAGMwqefB4K12rtZ47epg
Br5LdSqBziyjEJkAjGQIgieHesR0wMWtmDujuXOsPgWwKzX/U6WNpT5CAWnxuzd2c4Po41tGkZlG
e23Y1uF9Gt/s8DZwATrt1k5OY45IY5/JORT/DD3f2RkKjpwULGjvC0M+GnMOtxBMWdh4RZjwPOPI
Er86MqVk2YyG7fFg+oaofDtbz+FbAxpN8NAZ5jmqyfoAwvQxL445vxrp4IK4dIWzW6TdHP2N+cEm
DFu4pQaoc0PVXDQze1e5LqhtyfiDpxc9wy9joWNRH08cS0i90Bo+K3VZdchIM631lWjwc/DWXMYp
Y6jJtrEpbNZj8CxE2xzldKTX5cSWXsFKBJFIhZ2pqV6VtPMQsZC0oCylsis+RrCFochOSaQQvJLE
p++NATObgzrWOLNbPrRrTMwUK3+xuoVKkiu8PP0pHD+bfM1Gpk5tTbE6VxeZL9cnNT332IPkePtU
tJgt37d8lo3WhYx9VmfNjXowkM/J+wPq0153bskEDjvZaLzsS734fXZo0v0yId/SlEOldZQl9zX3
sAbFzyTlskBl2OKYW+musr/0Eea9nK6B+Q3OgbIkpbXmSKywqq3PccEIbuFhAXReE3fALN5UVUfg
fYm7x/hE3VerFB+XVqMQwGI61HdOA7eI7lCv/JALRw03s7aWLZUba6eX7wMzmiHsa7zbMcULKjmx
dW9YGE43Jg8IFYVQCmSJPUcFZSlvjbScFqGfqh5tRt3u+2zaKmzHGzyrWeXLAq+5ALDfO56kXbRI
fIRE1TAywfsiQmnFdwgvm4sFyJiqQVrnzxkpntn2PqX6NdZnBVPW1BNjnRQbgb1+YactN1fEFx7K
BA7QE9tmblTEm7l9N5S35yGjOOdWQzZVErFoHZFkQbg94OwzDmMiMyrR+1O1NnURgBkjvq3cyqQY
KEMb3BXJPWl4hlhfzS6pRsZeb8h0+7jzpub53p0L5cyOsGvrnNPDVuAYUanKOsnHEr3NkeXzuBAa
FpvIrrCg09gsGTf+shxu2Pp9IqEc03c9/urgGU0s8pmt7qbtN3ZZT28QALLmwzHkh3LPT8H3FtYn
zENEe+jP5q8Y9tdosbpS7EcRpPpvFlvrlqH+Ap0Ow1RbOdRoM5wo2LemRLpwGhu/KAz4hbzy3EaI
RRuxeGZE9Bt76MHoBrpq8iPIaVuqQJWyU8L7WKd+wWBwav/MOs4r7NK5dWG6IViWCiDUgoanhcms
X9vuRqNEwoqdxiqB02cEr9xBhhYhgBK/agHUiihl3nTWQXkS/ZVXQycwIpPXkyvqI17Be5ZdLW7b
lMhCu0jDqcnZgpMPZf4vaihXptk6ktcwUAK9k568NYaPkIBTxSwamOF9S5pFZYLyzZDGXkUJRyWg
LNjWndM3JsmCCI+v3LVepZ/1YoGtTj0S05CI/EpW/RLvVEUZ0ikBaiMlj4ZyV+bxLSSigZ/22+Td
uicHZedwI48OlKv5BaoHJSHFp0tOyf8j1N4NyUelxlSlc5MnJNdP8fuyiSKimjY6cHSRJW+s9Dvn
ZxF4wrqsXtdGvbbyZG02N9skvzZtpJQKKTO01STbLrG5hfcq0lOr/nSAxVTi3SW+2vinm7711S77
sqJDCFfffjdoiCWfavTPmG9ZONHxCtnGkT1D/lHjD1HMqKOAICnPMuV7SPW4a78STBUmCX8cPjhe
8vm2SL8N9drqOiebompYMgZTPfwT4Umq1yOPUEQgnGskQq1YSaxPLfZmyL7bGeI1GeI6sb/KElWQ
3LHMgjmUJGHpr8aoBNRMfRmsjd031LDrbczdYURUOA2+SfNTH/m7S6pBmse6FE03MpIUgRmpQuoQ
f1LWmvn6W8ntCzz2Y7WX2g3iHzX5zQCyTYoT4H6lJhGtHH7MaYB1vBwWneMMZ3BhHq3uPU94mAsv
p2VREPNO/b4fqNxVW8F8tZZCMJx3ufOtYcuAsbUPq2hXGbGv8ZEZRE8ifxG26i7tSzptDXBCfUru
avILEiYxvAIeaAuBna6H7pWZsiIPO2TP5YKsQlIfEwB+ieKrT0CIaLarmzcrv8X1gqPi0FrKesjn
98yR/BnW96wkKJGodbU6xZOkX7UjJYOJMqSJltzoRgoipVhpVBxdNUYFlASN6QR1SniQBNrQuh2l
OouEpSzeBuNb079RwGvqVtWCOSOApGjZ2Bkf/DYVb5Z8tcW1HY629qGWl0QT65zF2EbdpuCkJnU/
UWA2rJ3c3pnw9TSdvqrkRjxCrONsRsF2vWK6DXG6om8056uR9hoXvMP+6tBEq5IUwaAGk/V/INU2
Ggap3P6qgUYn1rAa+FvkxrNHi5obd2/IWc+7qBaU9SlUqM5L0z1ECJVs2SZAi00A9+mXIR01ZTdQ
vJys3isXw89y6+HM1plri85eoV6txdjoqnTKsn/KYn86T3VCpcZHKVO/pQXVfFg8mHL5iibQVhaH
cK9RCikycP7i2pnK0WK1Te4qnu+QSj212ziL30clW1En5umS93pCM1I3btLiXHl1yQq5fC2dkEpN
PweNx5L2L/CDPj4A/ty1VUnR6K5XvOgYBZomPbajGfA9nPuMWkAsB4ka0vIZ84udVRsznaiFkmos
TlUHsuqsIrXYlfP0rk8UUJ2MoW6tfi+ebcS6aPdJBM5F6jaFowZOSGdSL6ufwhoPjV6ta3LzIdI3
A+s80HrOUHa3kwJcn7gggKGzqnPzhaleqkj9bZnsfwt1zr7gjLGKdarRZk4zSmzIrNmNcctQO5e1
da9jdGFpSN5QGn6olg9rqsGRdduioHeU4tzk5qmghU8a4RKLbkEsq79yGK2HxiGzgp3iCZtSspR9
Z0ZSuT3prR4mm0m3VnNbvERmvoKi4E4GoZNFKmyZm3ZGll0blyKi6DQLCzsW0DT+y3VsFljy9Cx4
3/uSpTZD3Ygy+lePdE31ZBvL5V6Y9kVqy/rZ0HnLGucMO2HdstVbdNODoAQ47jheGSdDewEqjjat
wqYqnDCcWctTTlHq3xI9ATybBS6J+Y7MAm5yP+e009SNEi0bVexFyKE6zt/sUV3hbJ1TDOsQAHvf
mk3ytqEiSFfWmSbtxsUm2sJKTNk/UeTALMhtCyM/o6rcK2V7lufsLXecu5JL9zFCPpIpDOcozl5W
p5U5WEHaNpe8rB+Ns5DPzRaUG+OYhdnWsSk4xlQFwyzdagUGmUJPCAiHq2VSvCnqg6qk37Op7jRN
3Vjk2wbk/4bHnk68QoUhu7dDE8SoPKfcuqJI9cySbBX6vRsbjT+Rj4m2fEh6wa3U7ou6vAnJ3jZ8
J5oycfzLksVLkYOlrL7H3n4152ZipF4KNKk9Ox2hRjdtCtGu5T67JOUIGdjJb1GVvkiWuhqG6iAP
BVp2fI0ozIcjT85ZmaMA3tC2KZTvXjJeu2kKeFiPHDMwdpbhVvXtplOrxxI7xxw0tRRNFyFlK2Vk
iStj8qHHpasl6kWMMTbO53zBsp4LaMx9v9LH+dGoAwnZfBmldtsMtDd0GFlmuzIo7teK7Y+99gL+
/QlkGD7Tuji2QvoshqeanWDWKRnpV/gcOzo2ErPMrjHL38C4KCEXzXEwlcPUjq4WR0E5JusxxFcQ
SqeKgm4pOnTa+i6EiZ5H5C5liAzALMe92me/4wgzkrh0zKL7XFb3VHpepbGyKpfqXJKzATf8WAZd
gSlQfKhNeFIbcUIw9we6FtOBrHxgTgrMQWyUhqHntsh8lil+1cX4SK3FXuXhtOpylIGGQU5fxsnD
0uZjklClYTfvilcQGZ62mxRahnXEQWqcsIrus9G4KgyI6ipSg8ZZkcEEKamVYg3vskqhuWsuPXYB
D9nuuaqMbTSGGaLDcNP36gEf3q7voZzW2W5AYZ1Ww/tii021JIk3jOV30VoH4plfudF+Wu4PO0at
lprk5eHKsBqvpXZcW8mJxZbX0EiDCPdTFWaY4fqrnQ4vi0QbeS6zgHYBcdK8z9X0TQ9j9CaUYtKq
OJUtBaRcOTk10WKZnitJeiQKXaaeImMq3fLO3NNRIE02og9TWbZMm1ATdI5dKO+NNPe6Jd2wXXtm
xPAGY/W1DONrMaKDwYVYxYICaxxuzGg6J3bKqrQ+vVhD2rCqTXtRd1AfaIeShixv/udoUYoM5xtR
D2rhfNrEtqS5gyCftNofQ3PmlalFaN7pUMBgx/Muhf0+orAdGdkD1vXERqX8ESfDTo0sotFGAl0c
hWtHRDdLEzujeibNxvxTtA7DINZ3vBCDJ04crUyw8Sq6iVrSAKMW4aPo5B0q03d4NBvFlC6lTRVI
aej5qdh1c2IoXGmSW5bkWhpCowrW4pC9JqMBjHQ6TMXy2yrm1cnzK4Qxt1ZteEzWmx0vNPeSmyLh
h9VxR5E3JyNq09j4MaeGNpQ1vxGA+84g77Onr7Ge1nlGPUc1mAZLfKlVVzxdhEoa0u+qOisR6J4U
ZbVFu9at53JdNfS4FXufZOGnhmTVU6KWgawB/lDRU3QQBU5x6zce0Bm3E5MuafRi9uHvoNiXyJnX
algHuLLJBYHeK0yVhDhfekecprk7VXJ5pk6/kWVUToKibBttDFXQno7iCwOQGJJbUgeUSqiHFh/2
7iZf5A2MkIclGKaq26OWlF9IIiyXnf2GCmWxiym5j71CPaxehRN1ZvTFgaVVga0v59DQcS6CmUQf
kIuc+TaxC1Gil4a+nwdm4pp+FdG5z+BR9ibluSVa6ZZ87hhkIgbba010GtOF07goPuey+zeEy289
kKz27RH/77pnvUZPqaxHif4dElMuqtT57TQf+zl6JHax1ksLrzl963J8rXrSOpHKviTqg6B5qiQM
Xdl5MGTEwpTX3G4hgGktz+qbVWLhstDaVRp1uyXBwGTNR7Ma6VCryXqazTUKynuvVqtElygixmf0
GD8D8xUzLBmt1O+KtpzKzlpV+f+JDEiUTqUSrK+TKf3XyMTIYdzSYrL8qVF35hAynDcA5IE/pI1B
OoC6YsLErKyvoVsCc+we2dx9ZtgQ6jJ6D0d7k5TRBkrLR7oovw6Vb0oHQc9jXcDLlvX8ruuEtVF6
Nvjm62phpMPgVcA1E7u6Y8GXMDEFlv1JqahmFtW6r0KIoriD0UxPzwCSkcgdm8erp5WOD4UQUKqD
3pjOBSVHgGqBFKLhtrNNp1UvtTKsC/pCIcljb3k5xZOI3Kat/Tq62GiZGXwYI0by5ve0HAPBZF/V
0c/NLzSg9PxQdbu53mlNE0jJS9WjWeRrA8OljBKzbx1fzrFJ/qkcezENOm04aSHk5Q/H4McyPiv6
44ljb0yp4nUGXkURoavfsvDkUDEA+brFmO7SP5CmCxWwlWyLQGrOi+Ew23lz+pMZUcIggZg04VVM
YI2SGiQEtTE5cJbTbaatXTHEByp1leeyr03iYHHa2z328pKO/qa37qILugWLucO5Mg1+Qt6jJ+O6
ZCqrs0PP0iYP0i/8pX/m8F1TwtOBXlsD4xzDR/T8rbJva+zWAHZdLQym4Z4xx1be0EhR4UV0rA/r
XPlS+bpmzOEMK4Ci9wrlYqIYbqP3CSVCa0wkOz8lVDjMJr7SrFOlhQOza0lY0meD62lbYqrAgTHW
/Dr9pyrxZ4hf80kYS89jS/mGd8HqiLpqZVdIdGYEg1Hio+fnIX5sqf4m0GwFM0R86nrE+hmDUmAT
tjYFq1EqNuGzdBvesDxElL2KDHcp4bD5rUvJRuowoKkhoFr6yRQoFOUm6vOi357+dNPhm3zTOfHC
kq75vGsz4Wc0I4wSsovh1jTYM+2uwTVrBbnXn0F3JMJxZWeP0tnDenf5Spn4+nMUKjqJl0wU8ySd
J/K3kxkas2ZKLfx21cxvyIdA9BCNWlBH0jHi1WnCdcQvP6iXRh69RZ6ofyp+of/TUAaNb7rxhzqb
VogTJPaBykWp/pjar5ldQkTy9O+sjJN8HDyJsC6xGFvo11Ip/KotNqivRaETIqhBDgCE0wNi5soG
JWNIrxI8NG4+ePP33pypJr4Z9ZeTcdowiboA4q1PscEAJMN2iODs6Zs2m77whDX/ZvVvij9qkQbj
8oqE3rcHKm3xrlTfyuFtquD9vypSequUWy2eBa9TTPE80Z/duHCdFQtiKsOXoQZ3dDBsaZ9nR10I
19DF2h6ZV+JtysNTOTM+Je87faFX/tMzD5ZImxAYemXtIp7PMbw1SYWn16BQxKCabSEpTtC0N/7c
vygDzjNMuST55DKeTTNPszvCeppAKoPBceemU8nDa/iFeOjht8LUWlS9S0W0Vm1a4WXhkWyX1q3j
XMqll5G7BuRyNBF9y/8WpfQccbb734pYpVQY4DC2DIdT/fzSo0fbfUWMOlUGZeyftOz9kb02p6X9
3mzD9s1SrzlZmRIeJOmP6WlPggOfHJZiI5yjrgPmy6maavuOVkpaPKKCBII1lumMDaEbHnXb+TUl
6Co7htZ33skcrLtMPoF5YGjRH23hSTE1iodj+5b+CwWM2utZz2L6KLlXMr45hDbbHdNKVJexwqI9
HZKBQctfndpCVLwnzc9zADKXKT4wWVJJ39NiIskjeNa4E2lr1L2baB+ZcZvbF9VufCUfPcGwdRo9
MFDRlCYm7CSqZj9lS7n8c1b5B/lXR0+5Ka9qj3IVdeT4IYbMn6n+VNLoq9M7fFE3bvAcWPslOYfM
+yYpdPmrHJ8G5c9kjmFS/yCG+ibfYzT99ew9jsvHM8VNeAj1WfeUTsL9xpCssQmT77LLGHcPGbAV
Lnmtm86/lfQZTwz+LhXvKXcivzjzusW5p/5dp/+M/B1KKhMhMe3SnD7ru0yFRN+bFJFmk5LRUtA/
/JB7htVoktjzQ9BzDaFo1w1GwOy3K79alQAqTrDf1dTPQAvO2bpftq3g/9r/av33s0vg9IsrU3ZO
xSbSSnTQFJnuTXWXCTqdf+1yFahhsq0skG3S77SVzXMmaokLj15+W2icOZEPkVYOP5HrpOJzyjdL
yQy7xTll2yv0qrQOPh06T4P+OkvVfpJ+F/PbGQ5WyHwpn9fIiIRtUruCwNSfpspZm6Ec4Hp2Ne0F
3C0x4mevoJkv7+b09x9H57HcOJJF0S9CBLzZEgS9E0VSpDaIkoP3Cfv1fdCLipiZni6JEpD53rWE
qjxFgZrkZKXlJir1bZ8CjMqMttHT0P0Vdc5eFv+TpG2Q3InjVm3+HRIT0KDqqCrLmuOUv7Rirmu4
JWu3pYDeCL5r/18X/MohT4WJNL54xBKdRKGO1GAnxzYvLqJSVNTNGLmqLhDPUq+DiCXo9GVHYYAt
f1hJ4yV84CpFMdndG0S95C+q/VyntDGkaEW1tOO8K/SIT7xKU/srNCCj6k+Kb1P1PWSfCaVMFTvQ
UP1Gxui2KTXx4z/dIZISeJyBKWNnx6o/af+qgV52ujA7no+u2KkUufmrCl4/2VSE+TnTsGrDfAG7
RgbhyWqgJNKNPrB70FRDX72f6wen3KeZtPJToGf7JmtPlvYF9U7MXdQPjjdbeUcu7FpTuqZ+fREE
YkM9TqG2p65tOUqShWRyEmEGScLv1jpGw3vvkL1Jyk7Ks+7A7DnZRzysZ9p7VL4LRGVqc+xoP9LK
k+gvBZdqKAoXLmBpw2hERrepspOq817mn8I6xNVLUv4aHmOrfquHXU4KMAKdwvis8eqW4pHEB36B
NNRpZBZzeLLDq13mNbYOzXsei10z7GXxPoJMO9noCv8P6ZollUxhl6nhjjJfefw0zVNrP6T59K1Z
NC6BBY4sZDhj1KejM8dKQeWQPs+aFsprufrIp6OCI4JuXKCs0m3HWapZurMmVRDYP1P/acFYgMRJ
7s5K+WE778nsMsjfqa+LxdZX7oJnkYHLpdPRrfR1ztHs45EwaKcfZj1buZXZ/bWbGZ0K/aAXh1FB
k8RBCiCiRgfuvozhoeAylxLks+G11w8l31AMxaVRJwnvp8O7BbXgwyAl6B/9hKBROftMOUW9I2LN
s+xmRQLcIu+h6uylBP2Y23vWPdJudzS3m8U+BVMZuGR72F369iT1WKVfZbOpkMRF9lXOK09nhQvD
pyagsvHl18iVxaurLkZdvRcQ2PYwgfWfaZfj29345odO9H+p3ui/Qs0PG7yByFmI/M9isov1jh/6
j8WA1gdsktMjtpU1WAxNpHSlGIue6lxSWeFzY7exoP3g7slWM5rpDXQQJwqHjfykHBhC4qIz9JXJ
F2ealqznQ8yeBTfNesrtlZ1zbdPBMXylAvIaK1r/PudijhNDowOBOsAioWGuTcxR72qY4ho6Cumo
QEWmRrZITOGG4V/Y/RX8G2l7HG2+WP4cqu9ZYUfn8kqDYgl5QfzgAN8cM+FwbmATS8NLXiBff9Xj
BzROAI6uNOyfw4S74i8a9xVv7Nj7h7o1jxReIVRnIZhOkXxtbH4JQb3qrH3LQlpzlKjGEYJlHH4A
MJe6xsFv0cpqfA36flAnXshb7Cuuwm8v7i4ICmO0JPpbEV/UpGFwuBjDQ7RvIg+9OD77RbwE+M/L
ez58WuZlygSXBzIJ/1YO4dJCD9hWlyp7hcM/IT1s/ZpWm0rpVlWT7GXrklLAnmdPqXwWpk7y7JfK
WxQwjicIuTBVxNbVZ91QB+Y7Mn4h0+pu02vAF2gy34eSG6n67pxDEOwt7Wg5z7h9QC3bHUIxh+t+
H/K2mrHXj4x2vpuXA39zsSjRqtUDT1FLAkWXrayAIj6dZupTpL0F45vKioXhwzyP2Jjp7TVqHuKb
I63HPFgpwCg2VJ412jdd4LZql5Zz7fJThjKMfbvJ/snGuzqdOjsgxdP2tISbW7nxcJbGM7a+I/ti
+hde9WLYldlhoFW1pThtwJih1n9qdm2Sq64CdH4p1G+bTbAuO6Qu/baubl1SexWYo17DKAz3FiQW
aU5rXke7XvJLQcF5nX8Bas2UNySeXjrHYjw7GlLCJNgIe/AmhSy/4qmg2J5fHzv+RlruyZHh2dRe
OeF77HutXIKRDUhDGyrsezKFcQEgwpXPGeKIToSw7Rvf+a2lV8Ok2jBCJYODjt/Gq0TTTXApwu+Y
dPQ4ZUvPD7qD+WqvQdP54c7CB5iDkUnoOmCEfcS1c8vQFA3oYyJX79RViDQucMyVT8dcH3LjJhMC
HSbGOuM7iK6BpKwzokVzu1+Uus75eY/p56Kh2rWLdY1ga76Dk2GViXXLeY5CtZ6xe40v1/5l1lWX
nnS9o1T6SwmwLiPmMeCgioEttL7bQF0UKCoYnY2a0zJ+1t0BJM8stu10HvpjD1hYHwcH8YhNLqOs
rwaE5UF/MseLn52UigGrCVktCe+lJ1oxeKDhSstnlbznpFnV0e9YESu3HYCgZP7eaS+kdq/h8coU
dV8aDLr6Thl8SOhnLHPBtP6iYS1NnBax01OOzlbzEYxfk/VqYEqUCnHBWW2QLtezXFOZ0ceYnybw
eIm3MzkHzttE4nQ1eCSj/Ks5kuuRUvEQ9a/aHgbT9pRxP/B02EJ3a0SruL88RAqLcardnJJjEik2
OO8Xvf4qpZ+mmklkQKFs5kWGJZ8um5N7MPblCAGCBbc18iOU+eOpzmZq+Gdgux4DfJOjwJzmr01V
O0VmcSoQ8MS57XY2fL+B3KNwcUzkwUVFOdcq3ZF2OWyy3DU+adkSszahAn35lRaKG5EoQSj8dDet
xJUI3tfh7XMwXsrMd0rur2E0l0E0AdqhdBJeUmEmUfY6Md2B+MMa2cXr1EeXyvuvjHRIIqpSR4BE
/pVOeW+MrYnQq8psNDamWzGB2smvHf6Y4dsgnBVbcwMY6BCzCGhwiNJVythY9NcEcaXlVCfD/xBj
vKWQid5kPt7kLPJgx4XvYQGhXNeTpPuQbQvlzOkOcEUqzj6OHnysVLnbEELV4LhDIbmO85lqjzAC
dYths/W7mdG6MZ2AUOH9K5aJGj0TEioYMKOka/eADatzLKQ2j1SGIWrtcx+Oi1o/NNJnP5WgNK+A
oaOtkUjDdNH8tNT6vTPRJ+nvYAg3BQNiWae7PCZSnOALi1pmuUEi7jOfxRHDrDcZDyyRXWKBoPCo
QumoiAsS4n0dEtKzFmcTvid0s5gpsb0hiAipRszunQ0HkF67UZyyUdwEL5VdxGeKr64OiGg23loy
oEgP8UZYPxn9efuI0KpU/Bxj6UxRWmmFrjYYm9T/NIGk2on1E2GEjnHWUDAKYGIUyhojnDsflBLn
gRyyq76zFyfTiyrHSkgLvyi3o9NhJOrcwH/lfECT4a2qfkR5R2aQpc+5tkvDQaGMPzGHa8r21/ml
O+A00vpt7p8ChYT5MjmJiCeHEyZrL9hhACSglOmoywyONsrmKmLgH4NeLxuxTaoPNTgo8jGMXnXc
gN1uRnWbGxDxv83wySipTzul+nLkTav7O1DTS8l3KcY3U92aGoUbxr6ftwrGAvUqW85ShqSKA9uT
2s++H/mPvBmz83iKlyl4TPSi02iZsC62vMjB2N/U6S9Enu0g/ERfDbGIAETd9jJSFG58gSK/pteT
gY3o+B6ZmK0vffvq9zz7PeJtc1loyVljfhL9SZLVZyKVrl+q60x7pyaAvyyjOgolmf/hONeStYBW
Y34LZ7V3XMhOvHA3M7/lxTMULK0rvopJ0W7NwzMiNo0ROFRh5kkIKns1WpR80X44Tg3GBDbYvgCe
AwqcfZbOv9K6WvnWGjkf+jk7+6vi2KBMghqzTTTeGkwgsqKupubXt6lJVTfV+GCGLILf0ORHRNES
aRsx6Fw9/EiYVkwyqKnXGvJNwvVJ4QY41I/NPRk0P7MVvoa38Qt+w/o5gtuBs+nxNBr5r1L7G3yj
GVIl3A1Ykn7i8tNkpEswzoSi9az25mQ8Q9j0JOd36q9yeFMk26vNYtnQBGzUZ59sf9vo35ICWQWd
HlromRghgxxsvN1Htky9Os8tRwlsOs45xLMic60SJ/1TEDFelSGevOMEapNbH5kTeGqYLMueMGbi
zvys9Cb/mvMLcOgP51nn+JqBWaorcJIE2U+WACAE35y8CB7QrPffWYWEQUYobBcL8JQXQAm9Zb0n
W8xGSCOoMYiQMGhZQb0VykIS4pDb6I1Bd9vWl0oMD+9o2DaCFh9McfTIu0jyMzz8JUX2aA50tOHW
MK6mVj7ZLYah6cA4S0HnXUuPZtKu8CZsWuaf2qLX0T4E3WHk/2bE5TJsv3pjT9oMftiDkl1tGtmQ
nsRy4A1RvK3ie2X9VsAmtuFssoFuuekacFe39mc4/vDsFNZnmTZ3YeK0M6bfRpu4tgt62Q3XAqKd
QJLApdNpi3h9SUU7RzpbJg73L4Jpl0l3KbuL3XwFTGlFbiMk67ComwzlcIpk3wSvkt5QhEEp6LAV
OQu5/1cidzGIQiJ+WDzAg+v0qdlfSppDpWhehKvL5Kmoo53vz94mnnTr1avHoZSWJitMkGErgSlI
mTrizdR8tIq5LMcAfdk+mc2BVra0/WCZ2bxzqM5nFlWiDySxJjRtk2cSe5rb2F27j7y++wDUWjO7
vPtF5e+mMVlOGCbRt35AIC0amS0bj5KmVCsNlJQDFiuGG4pb3q503VpFSuR1sPuSMd0EB4kt4Mlt
ndqpR86hKQwGFoHrD8tQ2TbIGnEUaYzxuN2cr6Rk5Wy/Jl76rHzILQRC6CxbFT5d4tUHObMDeOtt
I/1SlgCOBhBQr+L+D6Lmzo96XaHg5CWJdNqh62qH1ZmFUnnGBo+AZR4i+6eQ8Text8X4/FToUE3/
pFNhaTSsYmTURg3FjNqa0G3G9B8bw1FJUnNuvEaMM/2Ic/Hu8PRqzaqeboZ9YkXTkS/0W6HeFJ3a
QPug2lj5qnptEPsni4eRr9thm1MtW25gAx1GGrnYj1wqeigIoX3lPo159EVHP5F/Nvm9OVqzi1IK
BnGLJAbQTcTA37o9FujIlG+w4RuFjlMr5exCAFfH+ZL0kCWNtzuJgVXBQBva/pJyzlWAl8P2LU4w
HClY3wXec1/SAEl03g4KRqJFrPSLxui4Hbjx0+IhK2iXEKxmRgHYo50MPAaBWd/Slu4EiADfyFYG
9y/6Pa/yIZZpxUiHWMJRWF+CjGif2uAKB6o2GkolG6REeDatlV98DyXOkrB987WXUYI1yth1+FWL
QV12unBlihNTzjQj/aenA93X/VIpPswAyRggXAs4O2k7VSZgYKQHRX06DEFB2Hu29N3TfdlkDXL1
6WwQVzcJeV+X0qrV8bDxGoayuTIHrjYBpkJYoibgmjpr6yehqxbgbQY+d3jvbdgpa43vo8rRmnV4
GHEhFXTYxv5f7ZP1E6tLg+5XNR+xghvrMIj2JY6rCRdq4/BEDjZ5NDESb7SiECxjEh51RXobDM3T
AKgytd6oodjUpvmmy8Vcsk559JtDGzgTxyXvq9+s8+eO6c2E4K6YWIcCJJW4pcs0ffiq5E0MYJgM
p++uaTTPTrDzlNYARuJMLlIGNwrVlclJqLUGKSp/cQriodvlpjP/mujeBP1bYAWvWpmnusS6yXVw
V8CFggFRS/QMfcapOjpOZe4FDZi4b93jtPxXjTamkmjcGWH1gI2ji/2g5q9CGg/hqKBAqKNDSPkh
w+XAl/p0VH0x+fuobw4Yn/6pFZyOrRUfRfSEeqnycdfEX2YdXAwL/DXxYezKRwmqP6YZIsR6nTGI
Ss5akTelcs9QRYdcoHVzY7fqMtogejz26cPE88074o6pA/7O+KjeGrIjlG6vEI2SCsziydRcK0o1
R1CqBCetLLxZma1lK3laTeO3Xd9EtB3N3p8PpHejWaPQLJxHr2xyE6HTfWT+1g0K0t8mud2U3E3S
bOUCEDZjhRadFKT6Wof87aAHDuKIglXP5MvHI6HrtdjXmKiHBILQmlaC0w0/az1pq4Yn2imGB1ZG
rO80TXJMo2IYOYnlqxaW69R+i4xbCIDXqge5Dz5CaKGqb/6VrfSjSwj0+kOCltLwyMZdhmrxVpUK
8YD+X6ni1uOUjocz5pRzBSEsT4ciWNOOaaMaxSVTiH1vfMUNuuik8PT8T4F/cHrMwfGaiwOrYZSg
pD2Fjn2JkehyZSn5OghWQrZRDGn/2vJHqz+09COq7hGeN1NaxPLKqDqybqhEjrNVbzEixsYlkjSa
6gH0IXhoZ0P93Wkkylz6+sEmyTkJp7bB1zgmOxrqNf2n1BXsI5fAZARQvdTcDCPwhZlt4ugop8ky
UA7qeJcKaaWg65nwd+Uxfn9sXszgZvur0OtV1uFO7tJjZOL5szoAFxP38Rh8KmHAG9NYOFM6ZFiY
/MQ1HY918TFmp7ZAWX2WYwpi1j6xNhJYjxbIHiE0KuZtWncYTCAwmj2oTK6dVZ6mpBRYxrJtCDOS
JcVLwhKDExB0v91G5AgssjT986OCyTGVHpKOwB2DlGE8jW7M3TCyLvxvWYotNt8MEehw1jdspMZS
7TbDsE35J+qwBt6+i2Ja1lDnoXxQQxxXkh+da0BYezonpHbIsw2RluMLRpnZ24FrZ64jLmdxR7kM
ZITV0TXn/gkjT7X/aoGgE33gmwHLBLFZVAQPHSsD1KmMcJakbiGuGR+QpoEd9pVrQ4lyLm1K/6ya
x7xIl03/T9RsWca4KiwV1WuxrethLaf0V5fnkvvJTDe5v2mlbZxcE+oa++ilGx8ZXeO5/NE4v7bd
W/zQUKsLYfK4Tm8KHVq6JBC8g+6kS82Q3gwZIkAUvJCJsVMLHyXc0UDr2BVoSLSjKFix+S6Cn2h8
4MdLu78GTqBDN+LgBci2lXXohzt1HdZKUgim8KNV3YWryYHt3YsetBPfd+i/MqNJzrntLGMn8sb2
kHdeWisW0rQAsPCgSPsOt35jMIvV1ndGW7ldZ8sUvk4qzol+LAuZrmFuxgpfHIxOin0A8ZrNfxvd
MriC5iAgoe0lX45mC7arsBeJYDMGG6VuZu//lx9la2a6lZ8TZIZJjL1FzME2be92Ye4ZYbRNbBl2
hr7sXQAgDadelZ7FfG/hlsV5AXcSzOGz1ptpvqttRH7SadRpJIr+io4KUebZMUPGkmnjqiRzYsTU
EujcXN0PXpoU2QorkCMAmUlboPbMpIF84nIr6SFrSxLdnV4gkA9pTi4mL0n/NGgy5MuwdatREWeL
B5f1z2urfl1aDmqA0EVuDbYCYljnR2eQ4Ph7lGQ0IGXDqlT/ImObSdV6gMyyqMPQZeBg9qwxlJex
+ZlPvetEWOYHYkCiANXv1s5jTpZMupbQqhqLMoU3MtELbN1sVhnhgpLb6WeTl1fh0emN48T+nZKq
1VcbpRUX2mKWlYNuCKlnSoBJjY5fw1sE9bNo0BhR96vOr3oBX09HWuX59LV1nEF2eqpxsUWzGKh7
Tca1E1dZovI82VkKfAf6vHjAs85BWOtHfgN5Mq3I1lw0sf/mUxqto8HWFXUpY+8o5IhjaULnRi88
1n1uRH18JQl7Cdcf/GWFY4t8oY1tfSjZQHoIMVn+szPL7Yz6a/PahLWwlZZtPhv8iBKCyZWlZBWX
/EYLEC2RFR90Zi7T6jMel1L7jNNNp3/aXYxmx/kNpXtm+diCCSUJIQJTblUSoPIqJsMA0RFJCUrw
3SbbVKLPTf4ixyutO1flsUe8GXg8LiPjWBq6obFWx0dj9qvM3jKw+JOnqSx8ONzYMATJT+sGD5nW
XZyMq5qZcYxujn2NK1TsczlPb3z6Lea5VgZ8H9+7ZJYDzFXeET92SZcu0viuMbOMugacmf+j5WQH
WOWqjLC1lH5Z2KA026fM3FomsVfpW7yjSm8sdSaPUShETQXP2LSeHKl1siPHIzJWTfwdwFjF5dOq
tibLcuN7iXqtA4YX65OIsUclW4Mr4i+j8hABNE1/MaqpxUKXeNNEiJivdCkT9myRK32SRWYA2coq
khXHSizrvGANy2RtGRboVCzktRFekQVVTJei7X5iWTsLNopJwK2XNllYoIF9da8Dvg0OYjFu5Imb
0REjTJXsCVT8iLoJNEr3mnzWG/Lc1O5Y0jB87X1xHtiq4ultqngkjHc5v0jVoRRrJXqNTrVWlate
zMC4T7jovVAY+GS6LlDs4AC1hseUvcSwbczGVVNm7AGxE9IPQiVetWDM6g9lvZmZnxGdEfYRoNWa
5HdRFOm5hEPlSIPOh8EKhJwfEyrpm/HDJHKpFLtGpCsZJ4M28nqEvu2NavScZNMtJ7a6tlS8Ls1f
Tf/ZyCb5CcSRLn1W1Taak6fja1h+htnGaXdWGB0apAwTCciCgJvdgBuQWDODNTt1yrURnSsZt1G0
NDL8tTGN9jcflFBRsu8J+T7UZ77CS/U34S/1kcbLkvbeMbhzY8wdeussM9ciIdMj+dMdGohywfJk
NP4zNFdRvlFs8W0NLIV9G2zxSLhjIW0LqDw1q78bR9raKhlM+pcsGrfqsFki7LGcbau+q85L6j5L
2OvqZAd4wAnJq05VgD0VOeQk30v7gYSCkAbhYnlYZ/E+dzYj9luf5mZSuQAhZNzCaVIfO5YKM3dl
wHZCFXpJZ/A50kHucuPqJpqPyOur6KR3p4aJYBKnMlyL9AO3FaPqVhanNs1Qk/WP1v6ylCvqzrUC
fQcEnRSHKjoCuEK4HYFibWB7dXzX/Y3jbwY1Xlv5xkfXVyA9b5pLolw69Z5kq7B7SxLtQq/7CEVQ
7GpNrAfrrWrn3zwTj4GRr8/OhqYvBcM3t92yCqVVaY5r/N3bcZzwWg7nuq+2AeKFspqw3JFExJ8J
CE/JJzSb+iZLqJT18e1abRbtJDs+YwMx251O1oJv3sdoN6Cla8P9aIErb8l0MsA+w2A7VubSr+Rj
pP12IesDBx02l5o0MF6YfnQj/nCEWVxyJn9CXsMS4EJWKB3EtCa3D95pBZSLl9IQz1H6qfnJyqmx
0/yO1WxvqgfKXUcWoDC5NKF0biTzvWr2YXh20n8sPol0b81DJYgr0TaxtDEiHMdzbh9WuFytF20Q
sMftVbjKbtjaJidiHa8i8cTw4BJyRARUuqKwbjk6ezXDBc/VnlgtdaIfgY4ibVTWtThr5LUU87Sy
xeMsxu2AsIvaFxfLg5y9UTyh5DcdSwIIv1n+JQgXAYja9lVUrzzH0KWRe3TgtERKo5KO8JVMRzTn
o/VdRWjlv/zplWKA5xhyS0dcJQfuLLc95MmrwmDOixASTlc1ws9r5p/GgMO/wW7LgLiubB/Ll5qg
oyj4fiR/m+r2HRzijnnMbQh1GGryVEqaGw2EBFVfobOxMDLiwiBUbY29hvmCJaFyWNkspqxawsaX
cR31jX2Y/ay+vCsqPjgJbdy92N+JCimXkoRe11zDchlJ9s/QUUgSW3TuWgwFlWnwG4g/yuTdIWpF
TrDIb+tm4IKZ3DGClOtfTr2xgx9lQmkwfYfjOVM5vN7M8UCPToPWQrb/mb29qDDDhzOeZN9Z3QZ7
q2ZvLWYSUWzUaJYJMJ2YBAQCewwEGTHMrBq2s77eJfoTQ50XVUC8P4Y4TAGnPrK+BkjKxKLK/RfS
B2vsc+o+eTSUh1+tfOvaERelQfT7dwW0x4DV6uXZmQTv0Uw/XbsbCqpiU3Cz3g2Qh6X1MRrrtZQ4
yNOvvv8RBtO7ETMZCOUsY8gXXU7qy1VS46UdOGQW8DKMl1l/IZKWQtk+JMugByP+ysaVOf44+r/U
P6LtQ2Kj8JPoLPwV5xIRT0ExKOQ2KCxOyYU1uzzZiXHxAjeVwN2dlwRfHfiINiXsdzVDJ5FRE/YF
/xCqkZdbjwkXSeTDkeSrJCDNsnEdJJwCteO0EdJWZNtJfproPDMm0fTY+9kyUGFtuaht04vVfdrU
JABcEemstfKvLaBb+eeFCPcZ3vooWvXVrdQha7/jEiOis8TjSz5UZS4YkHLpL+4O5USDs2x92cax
Mwmh0lYh2AtuKliM98JB9s32jD+ldRpEkeNOCp5GrC068+Ug3A/RI0tpcHPI5yuV84Arnqri0SG3
zCiuIRhr0OtY6F8JS1HLiAgZ0xP5EpGdgBRIcw5+euo4RycZUxmEfogjTH1QdrrqodJMyJQIv+nE
tpWJ/NAUcEslnkPNqwkwFOYdEI8RwIKAyXH9888S8ygPh2naW6T1SqtOfw/x1OfbgN0LvxAmlpJT
8iHAulWmOKgfktvdzHqmKuEYBKeI9J8V/RjpwcEoy+0ut9s62qu27AIjuRmCrthSjpXFDMDxFDkW
GDjfdAN1rkHSCH6YzAlI0CYoNPNXFj5yl51GfrCh7R0YceyCNURkq38jdvIUlEehInv1+NNJP6q2
zyVcxBjT9UsvrkV/JKpIiR9d/WNNzwDTdw7Q0TkXG/DOR1+P1jOWTorF6doeRh/lg04iFCZ729im
texW1h7bg5ckGBWCkhCBZkXGzlJM3cEwQtcAZuwH7vtkqYqTXGB0DlBHEqXnw4lo7drElZWTX0tc
qmx7pcnQzFYTSZipmlVg42GssOVK36P2r+lfcQoWC2mgWx/F/27ofNkBeIUF2Z02EFb9Pqj4XE0U
Cd+Z/CHH4b0EhI+JkyAWIkjqhcqyKx4SF2jeLQs1WmrjvfX3ZfFr4AN1zuV47/n0vGFKVKNJyV3D
hxuIVobPONJ8pHK1LXhM4pA7B01cOn1qmGhinqRRJTvzZ+qmla8RQLQWfFJjYO1OvyXrXDLEW+Rx
EVoxkAFdMNEDpgTbWbbrtDaKMWmW75oJzc8CByF5a7K9jKujKIH35Y2tTfhXvnMEPIZyVEnvsdRL
Wmt4gnhoU1iGb15KV7FZNAG+g7rkyp9H6jX2cR/k0eEIGTlh6+LPHEmunUbXgf4nFo0P8iD9mrEA
VBQExoLtrupiadKcOyrd2kB5rpnrPAVW05+98aZG97F5nwRyj9+2+yr4JCqi+j6Zfjv9EbRPIv+8
mmWwYAhBw8nAtej5FhrWT5vBK2J2g6MK0wvep86BY0RpW5T3Bj5WgatrkCQ4ZCoS4ErmJt7hsURg
hTYJWVkGnlt3eJLzpQQsAJlvKr9zljNVfB5ZkYby3la7rttTA4tSY2PD2HbIGwbS83ydmQTngIYu
QmnuElmRAnJZTW+2GgBZMBSVmyLaKsE+il7AAyGCNE3+qGH5CiKA8jJxGy0lTyGEmdZXTp1/Rlb3
Joz2LGnOuiM2lWRZwh8wE5ys0qvnBvVy1aPYsJSXWQTwQiheMGogCtRCbKzKbvRRcTsfUg4UUfoE
oU1Y77uviknYGP6Cpn83Iy8arj1orgOiNDpPDbtVQ7S1b/729llXtmaPwNj6kTIVngstYDB+tbgR
emFBtRq3Se4hVyd82T077o8/39HzR98E9alGCmHr4mW1aNoIpEIDvzEqa1UP1lalPpsYyl+dHHHh
92tZkonWkQ5hxjmrh42yFDoxFlJzVAd5WwpnG8g+b5S0bU35Cm5NWBaJCtGusTZp7DkUwxGykH32
Ssi9FRa3QU4xYfmgHHyx4phzNzWtWMuEYbFhJdWzcC7EQ7CgunIJuySr5DvDNPQmoVZ0xeSaW1Pz
3KNBiyOE2SlhhCEzc6Xx7n8b5dmyHmUFCNXEjUaet7gUHdLyPK6fXQrzNL1XGpLI6khV6cGpm3Xv
oEIBd8fXDdRy7JUjCMghQjvrdD+wfxzICHUDrCo86L6JLCjVHLqIoSDi6spAu/fNYCeF4BmxHx8U
THykPJD1PEQ88E1xwdt7sKbqd8RVLhN/kFQMDOxucn6S6ouTDl+W5ZC8CDou/+NJwfuge6GUMVGO
yKbRtLYWCH+5rVja1Sgn43ul9DzaYtUDLqs1x1x0qlsg1XctvE0MAs51VFhkl6SbmeJoZPdw/omH
CF61Tw23V6pwjehcIkxsHEnNMh0iQmEZ61RZbDUuDz5Kc5WCBHlNdezNa85uJZylw45swp2QPw7m
Ex8q3KvBvUt2cb3VnXrZx4cg7F7VnEajEvLwpQTHDE8oJRYoK0C4bZ5+1aumi8+aneEh0iKCFG2H
n1QbPIAswUEleSFLvk4SRsIzUxDrU/8lqnAzR9sxBm9Cc1Oa1bpHKNaQnykrqBVMi41vXMyBR/Rm
LKPsENVPk0ABHZdKoFWoPy2XCAuUuKVTIFJB9mD50mfTRacRvNFxEBXJWyNK91h5T0bQHzAbHzTc
f30CPaQZbgke2ULrwWSBhI+Md5cq4TYmqDH3OqgOwpqM+icAoxwafWWWpFYVaC0R+/dG9FMCAPqE
+enKn53FWxCEJffLSOK4EhJ7QupOjqUCdTgjp5fI2OpB8echMJrYr62TUbiCmcXYhg35bUsNc2Hf
xTuAFr+99uNGkzMyxhDVVto6lzi9QF1nY5PKzIa3o+MPb2qK9iaZ/0h8aWYppLlZhXA7WdglmHX6
UzI4y7Mfqn3TJ2UbpbQa4e5H/h2Rg6JFe51oqRrEGtvfJzLZheyQhltstERlAEsR9YeAYYCP6Nok
4z+OzmM5bmQLol+EiIItYMv23pBsmg2CRkTBe/v1czAL6c28kSixG10mb+ZJfAwF7WTzmc7J/sb8
OjFCH/mlqU5kcM6ILiXJQ99wF2KQ+NP5+xafOZpIxYDVhFdlQ34rw71TQssaHiV9CpX7MkA/Z0Qy
8vcc4jN67xLJptVPCRnUIYwPeaUv3AmIE56R4JSof7NDecoBJd01jpohGVESekWwVhPugWHVdvvc
uvXtX8JTKoszc5yB76MmK4ZObbfsnQCNstg4NVWPXbtHN18P6boxf8AUPI3NQdf2Lp/tYigXNnyS
Mibjjo4ewxxTGQBnfhQ5k47qajJcUM+NPBkBh5byrqWocz1AUSjyDLmtbjnMWPMRzkO49uRXmJ5I
fRKa6/StlV8Hn5HsXbKvjA7ffXDvFdTQGsrwr0i/E7YtGzkWgP8IQ0qBciuYcpxFRqCgO/TA2zlL
9RgFs3YzEVqKooS03jmAlWZV/6YWqolqN3VyMPS9m5NVn1XcdOMBQTe8VxNZuo/Bou4zcQj90wAl
FN9uuxrIW3oMotpyJfJqQZvYMlLPhm0cRPbJBsgpKUKFKzLzCX/nU+02a0sSTOP44Q23ssbGh7u7
ZKIqShKtTPNxprfg4wXmKA4x7XsTv3gQ/hxG5AYWORtgEhCIhT2lq3gIV7NSwu4r0q+2OuWzOlbv
LPTN5Fu3gcs8+uHhzIGrP286eSjCHjOCoNh4wc2uD02wox6z665dfMVB1RqrvniJcJsZBLJk/Y2f
8CmzOXdlbGY+nYfpqTahfoNT0HZZtqqbu4ctssSR7l26ht3xHT18Ifth7RDD7At9O7Tj0aknbrz0
bUw9XgR3nxaXJMOcdmqsk4HRaypOBQ7DWl2caRPrRx38VrbsZ2Mv57CcCYObmztNEnTwzOVk82mO
IMhgVKDhGTQmZYZrVR9GMO/5ww2vCbQVL/jNvE/qK5ZJITYe33/2cLJ4qXVHswtO5bgtnZcCK9KI
sJtOuC0D98Ounp26Pxd8TsIChl+TvTfmoyxfBsc4eHl2jfzhMFpcgVIGfjGnUWn+6cmbIeQn/iw+
CRZeiWbb+PqmH7oDPE0e1QHBPhrbbT0OfxnXkgTPv4aRQa+WTLLFAhoKgaOgAEpKdJsVCFhgluKZ
wIAJD3PM9EWFG62vGHm5P+VIrczY4w7b1ymEAfdt9D9G56v1OF/Ds6sYwPkHu0/OgFED69f3v6f5
FCa/Pf/V7lATjYtVybtRbE3/wqntt5s2ijFJQRC5yz/7+M+bnW4eu8e7gio1szD9XQSSyL4P4JPb
4KYA1QXvA6ubg3uhtS7RLMhg+ZqaIy5MAmtufYh1cx+Zf1kXXPuSsEO4GiJ+dxQdO0c9j+h5AWED
jbvRWCHffgaAYOtxXE3xxcj3kCQ9hwTRQ6aLkKlvt1Hhj4fHOPvjTVjZPuimACmFR6mNzmHJM4Gp
SdjD1S3znSMfHTujKwCuSkaGabCiDZhjwU9aX9M03EY4+k3FeB+U/mCd3URxkoQULq69qjicRivV
4Hl84Kle55M8humf6KBXZwYIsh/X4DspJlLJeOLVw7deGuvH9/UtyWlu4tEqQdCdwJAqCARkT+Js
UzECm7D8u7CNA3DOKWdsjdSZlcdLzzzMfNMMkITbwf1Ym/hkxAH1KLf388/VwSpuNdNMFKJ0jQM5
4G5I4UG3CqxrHd3S4mR5B8B2DLpkeIqTlVNdbAc57Jzifen3SQjGnmDGbqZsejgdzro5/ye/2psO
Z+9lheAhGc46GilTKpF8CcwcraLKzgRNHBQLIXzufUG/mUaXzQdzVzw7sWSxj/+P4HmzoLUaNHsn
gMF5/h8cxSDeB4n35Lu3MtR/e5S73PWgfrbIqwKNJhkIfXopIjE/ChtTRKkYF7QUcSymUYBmLPR1
HNZ4fcfuFuYIoI3BRCwsLnYvIIzX9RMFiOxX6AfKEl92M+3dJjhLi7kAFjk2i5Q4LgNkX+sXg5l5
5N8rDD65mG8yXxrkoIxrQst6hhnxzv8uYt27D7FPXmnY2gymjDRdG1k8bq0siw7h1IMbjqARBE9O
DmE3jIKjQcaBZN5qHLVwMTkQcNKQZV3vccfl4FwUw7bW0+Sr6t1x4+t2+JMDTtTsYGsHiU9KKQyY
8407vUWLT+OtyL1tQEjWTHUsueTyor5HrZpafnO2caNx2JaegYIcwOzyG+8IXqDkGOKdiPs1K8OD
VVjz4OWYQ+luOuKnaDc6PlyoG7gQPIhfKeyHWQr2uIy1+NyrlPugwe2/LRMXVL15kQXOto7FqsnZ
EsTIrDowycrhb72mcxTNHWAM2ai/BujYQMsO/AOmfMY1Yrg7bLTBjMGw/A9btiDYZYUBHvt3YDoH
z2J7IMBY5dxEXZrfn6jo4qROEYeeUZNnl/4cwphyOCkGil8b1W+YLDd97W9j6axgtjPw4Mrak7q2
PB01Nii/K8domZlNo8ErHdZ7K2myUzKa/SUYxoPVR8DmnX0aZwQN22eDJI7Wjiu/cq52b7evVUN4
w8xKnPBDxiBpYZi52W9dO2N8Iqequ9QFiUAjZmwRA6iyaqu+c7QQu5y7hSBvVzr9zspG/xqMXFpm
ryUbVdwrbMjKyXSkf52vndoQfFzuBnVZQZKhpeejHa1dUT0Y2zwVgmOqEyTv1mivRO+stGy6R9m5
NiGIMho3jL9hIMJUWLt2dNYWm7pibCHK+1hfBwsDax8vSm3eLJ1vg0OznqXHhlszgQGmkOU68ltM
wEBkxHTxYmPpjX8xHI0+0vRzRNPNaciJJnoUToy28RYDLAHBg6PZWFf8EPxzxP838N8U3UT9/ItJ
PAgEkyj6U2ObZiyKpvvSOop7aj9FkpOb99bo9TeoRVAkA4QLbQQ5YTVMBfXIbNdalSwNbRSc3Alm
Iwc92XPKqs6qZVfaC6S2sDnW9VZo7xCtSae6zmYyryFeaQIizsmuQ1K6E6MMg1f9d2rTTUf8JtK+
e/+fjM6u6Bc109WBRb4Yf0fc2lJ+hBnevIQb/HxTWUsrIbl10nVGtHheRvN7vhXZfYfbiOsTTqsY
W7kQf8gSdnX0ke9D0BYKF13hWgyFSkBGJEGSz9h8buwrk6NN6Ge3gqaoJsc8TXgQgyzP/po4zD6v
f0T2Gk/3SZ3amFmp06G441DSSE/UCViVaRHk3UK0waYuTwSTvvzs0OVcSip9m0ZYuIsw/Q2xcCc8
q8KHFF6/F8zrsuDdjF9Sy8ArEro8Ge7WbiCMGeYuGqpjAz8SC03RfUnvq+p3tf1T2D85o84Mxzue
eK0vN4otG7dZlVhs+AoHh1gQgFz2jtyHGOsL7MZG8GulGY1QkDaZBQwjIVDs7WJ8odAAYZWDpg/s
aXgJ+c2d4kCB4FfFj8h/sWTCbd7Cg62dsrZ5FIn6IwXLdS54ycq+wACLKFf6+FNN+DANwc2R2dSc
ncvJuAJDDAlD2gZ3GTSoIblPvK8uFHkPNmLTvWkaa1Usdq44FVG+KgmNanpBDtu2vidwOrSIrEaQ
B036JyeeGCCanrXw82eshk8pOm1nX3qCjT7+FzoKDLRme87AJJDhcHQt69L+oi+sXWTojgk1UA0P
zVCfbFZ8ClQeCknI4G6nIsf7cMqWVqpD0f2bEsE6NRKpA76jj5si30lMEz3WeaujEoJ8Ucp5mOVy
kyC4GpxTPCxsaBxzmcK9FdomlvoxVnC3MneZa/jWGxR5mqSzBUnEBRGXRRKsa/+ta/JyadkjUSjy
D5DoOOlPQN657zrjTYYVhxMv+R3w4lnlr6kD7pqdio/5k9Fp95Z0DDX3aAstYvyD2a5CbVBGvcyE
vex0YiEKW2XMJ44RCBoUaTwzD7+yDn8GBnEAK24tGBQXXcQwoM5wzGHG1hrdJR+bkUPiC+uV9Wx6
HPaj8SWY3aAVYGlZ4iyppKKvitBui+oRUDPDMEOBDvUNjBQkQEpgXCFAaBvjdOcYG9G5TAK8nRqt
B/VmWzfVKIeqntMgPYUq21eBduh1RPe+ukaN9VK4GREcQvILMrTDiieOFFmBu5CdhAyshDOewmow
t7kdoeYHey9q2oXEl3vwCbDQeIBbf1kDBfhqsSiT08ydo9uUw742EE1TCj+4HjwZ2BbyInutxfTo
AaDlCqi8Di0Pg8xumPqdWWEk0BlcPbWJupTMiRwJvUVHfOnNr0p2G3MQiP2qnggStC3K5xwMnGIu
TR1QURekBDjVvZNmeE5qLjPTm6b0gzM72loUb74lPSJcYdA2oeHmHiObIVaKaoko5rFFpUm6jwr5
1o/+vzQDvqFVFi4rxIOW2hZ4N74VtMhn2bdDFYZHP0rA2jQk6bfTQG40c0I/LotWQjRfDKD9uk4D
hGQZT7CvNpVnvSYjE8IiBr1tVUxpMWKY1Xzpy2ivq13gmIneyv2ka84qbMbyRDCzXWZT9W3Uw8rK
1Utl2ZcWXmyagOzv6yG894HmnYLYN96NlLErRQQFIKSI4qEpJypM11/rMi6wwHHt+lIhbENtAiS6
yLQUq3NRPvfdwIlxtLajNHdUae5SD6Wky1DlQ9kg3Xt+9jJMNY8r56HyH38+UYSsmLQNWIrjVA0P
VTh4CsD0ZuJTVT3gGW1f2Uw7CO1+yIm4tY1dtEoxmETmTRurnd+8A518Eq1c6eFnBArHBl1YDBhm
kicI73KMT307cvEiIZ8QjWQO1XPGUfa6TA8+edxcn7aOw1/sYEsP3zbvriRYeMdyOPRHKLqrZCQC
wAjXo30jsu559Nv0tzzegJxV7nfmwrxn0fC3qb/JYjBi1cXQf0SBqqfsVTO+Zi3mRkX6sk9XHYeG
om6OVeIfe8GYAzBKGLoEfN86W2zLnK1zmE/pVFFq27h6ISvw1M5NiNO5cUh7XNvxgd91oRf/Bl5m
jlkY6NmNdY/l5J0OTjyo0D4uXnfgE7tug+PER4+6rjTYWglvbPmc42GgjH2poVuFwVYmb4P1lqSc
svYFombY31L1JUn04C1I6keZVXurhdlj35TOqrvm8EEHSZceZ8klQRA3saxX6b85ljN/yH3mhwLP
jRZ6yxkTgzCW11SijMRF3IPhSUTBDCNkukpduYfdx8f1UnsO6BhtL92E2rzqU7UPv7omTF8tvMG+
7xwqsNeCmV8RFlcwZKfGr7n3jEwijPhnkvnZiN2fpDU+DU76Yaxte9/65GAG/jxMP2BODssupsLU
A16KDLe3Q/0sfPufFXKlQZx9ypz0PTByWGUUCJTWwESfTJPpCs7HOF0YlcsNcUSYWF2CWUPHVwzi
NxtM5q+09iTG8zDJdoF7AjNG1lMdTc57M9opF+GxvUpilnlS7RKvv0u/AxnevE49N8o+fy8cfSWH
4ep1+Mgrai74LNGIg1zFcCLfdWGjEOgJHlV1ijMPzoTV68z2i/y1oyYFKYtLi8a9tok4gOs439kW
iw4UgV++awJnSlq8BTOaPA2GdyA3ez/zUChnbCu8TGJ+SG2A7rgDxfVrbJQnoQgIp7zMbhJgZda8
ayW1darxmg8lhoDg4uqwfFt/p+ESx1DQkhnsdgFNfhF2MBDYONcAqwI7qqJijyNlWys4NCnd4wxx
nmKAzlEUYYKyyMvQHhDZl6qcC8mczRAyVY2Gd7+E4jg4X7yHHTogpqZYPwm7OEV6tNaosmks/ZXV
m11WScav9SbyO1B0iMvsmAtPs37rAE0PGj88zZ1Bv6tCJR2T+Kxl/rquQlBKRba1iuK5McujlsFG
Ans3Sg0xiGyUZxRHZ0rfZN8s6wYQfwCBsywWqao5VQjIBfGpC6q/IhRUuvbbMYEKjQHxOE7DpgCg
lCLBw/5ksKVzh6+2BTTrPsA5TfDto9XLccNi5JJsDin6yK9V3d5dkZ8kLYPcNXDf6E25tPX8RcOx
3pm8PXW90nV7Z4XlOuyTmUT/z7XiXc6eD3fzrKhg9QyxU5BObSdahpp7bvvqx5Lp2SfjoXnBlegN
Li0skTKC3MmUtmXRo2lm7ZkoG8J98TNufGPxU2kkWvr/c4bsq6m6pC6xlk4bcUd3367pEmpw0zWX
DbomiwOlwKuyI9YIl/YmY50hH5l5PzKuU1YQ3EzPitUhTuJjNkeJBozWfQkbN4geRlLOYtnS1+Qh
wIlsg8PvHUwNvtjW2ngvDXXGnXATqQcldnzpE/MkwF3Hg3+JSOGJqLlV5rAq9PCmT9icHMoEIDcf
Z0d41zCsTbNbpsiMlVi73fx7RBCFbnNITN4wNztXXJif6rJYTm2SLzSI2NAyJAgM1i8XVCqKdfIu
zZipFIueTGbbV7OxjZzrHlCbFrevj6AYevFKZf5BlRhn3UxQnqdtE2nuO4b6na8ddcqHms79HAd5
7YbyNYcX06VwJPEPy6j61otRwuZs4DGl17xGKgIdFLgcwSq5d638WQM/Dh8V6jz3RQi4BjNSTch1
nEPiBvHam/LUKoMFWUWQfqtFUnnY55zD0A8vueMiOUboYhZmI4s65BaDh57PpuLsiDV0ZTf5bwfU
lfnYBogtatu8uqUnchurKU2vvQk5crSvk1/v+tT/Mipq2mg41IVBnYZLoKdJxN1sCcvZAHb04FKN
9s5LoP9nHZ4ZNfqrgB8ZpWQLGuTmDJ7OMM3ae7rHGMBcS2xsfulCN9N3vgDCUjSz3TOh2ypV/SfO
7mUCkbgCL42l+yIs49VkDJtmOSNJnLE0qwXyqa7dfZyOP1UyrBqnOLBwrSezpDqS6kASIfFYTDA+
OAOaYwhcmDMQcjojaydAfur3Bse2xEZXPkbDsAmwF2I/krSDjom+KSt7bcjtCMif+98kKVYJvZ1k
Ip9aB6yh0QTfhfBYk6BYZdAqC7GDde5Gf5AVYRJp9yz8gojP6nkiMEZIrFkJbWDiCAyyu1iTs/Fb
8K4RO/0tjG6j6HZzDxxK1/J/qY1pW22Z5L66VVeai7hHTzbeA4ZEhvVcY0/sLwhq/NHgqLN/onhJ
xp85qhGn3GuQwNoeNiTDs+bhQP+CmMdqZ/Ilt0nwVYwvElZAKvELdNliEM2iJXYypB8WJi51UcPa
NnEnfHQjxrl9iUgmgSGRmCnDfzWjzuwEiPOJuXuOASOvPz3tJ2nezLx44qJqO7980pj7TgtbHoW8
WnzSotk2hiXMta6F/duQDujuysW2P1DMqj8C432Uz073oex/tmxQi/jyHDsSfBgTn89RwTx7w8HS
Rfeod9YAsrBEcNGKKUmG0ebqP1b2MvFeeHKT4jsTFN6IRr9F/pcsP5scfnnKJJEFgFtDVb9N8dEV
ryHQm85480gjlTiy/lqCn91fb1CIFrD1BnelfUzuKWqvJucNdemHZBkVI91X9lLOlh2HKS22cNi+
hcDePZU8uMwonctgshYdWm58Xck8mI/WAECFU5n09OtQzJiQdDXkt9YwFiUDM7A9I94jW+Jvw4+P
HckLWVU2TvtR4NKk0nNpA3UT4mVQB5N+DQyGoiXZNNdaa1/FsAEO1ULqEgxTUy0DBAovD029w3tF
GJ75p4Wv/KPghR2mNw8HL3VSi4G2cz+n72WseNyPipNUbLbPylELnUhjmrN8YG4W/wpMNwqkjkch
kB2KH8uX2G4or4sPtTyN0TwyhCLP/Il7T0Ix4szkqY1ujURbU3qn/HMycrDXpmbjWG+R+nOAPQXx
UfHrTDSFrvtHum3Ro7pENjM3/lRfg3j+NvFOBPlfYP7UJamJZj91a1272hyYu56DKe7EsaM9KvgH
RkOPMRxgRozhiXjOV1HTLhmvnQ5R0hW4lZl3wLZnUG1Z9sYT7UdSkCVFV7BBumTEb7trk0H2L7uD
qj654GW08w6frgFUxfxR3BtZORZSPEaHSwMOXUoGgB/D0i82owdzQub3kTBAVfsveAVfsrD5HByC
gHzwwrb7cnxu2xYkWon30+u6Ux15T4PqMagwEr9GA1ePmxiplomO4QQ1bVq3LKAlh9Sg2QXUVktx
7sgDmAfF88awHCF8HRrMYp165/UuAJZvhQsFxN1WUy7LboaPgkl8g5N+X7loxFjsNHrp2KM17aVC
NVYzlDI8TLySQ/NBmcjCoFYwkv5KeO5bxSMu62cDSUuZz3FNWCrbhtYtUA0mAGfZMb0rUvXwULGl
2/KpQ+LuIE68spYzkQMdC/DGjR6pzZUObAo30c7YJsOfW4fPJDF3SLdPNroICAxSo48il5wqSPbr
ZyMwTsCKedG3Wc7rso3o0xzgy8L10EkmwRg3vkrMFUlLeE8eiRvhKBALrSX1rfcIb/2XQ+3J+I+E
lWZ8DUGwEWx7k49VhrIEhjAxYcHuA7vDMdf9u+KbrmS0LbzhqLf1BUz9vrOrvQ0WrAp54hTATyyZ
HZx/wanSOyQNoISJltxtUVJ9Gz3ykbaDnc6UM+N+andMfknU6OG/nubepvhuMl4bZ03awvKBX2X/
1OAvRtmvBiunceTVBBOcmSTxE1Zo7QixyO6eBenp1jxEEKGs6qsfL0K8RuRsnfSK5VAA4ucCanSv
EtZLxipXxkddbiQMt/AlnsJjFKiV8lCNzZMNfspRn4owSTF/4BJvW2P2D71j63+iUlEYmgx8dmnX
tUqqddqeNUttnNp9CktqxoAm8DQq49vQTo7mb1z6eIs3DxlN5NdRsO8Pb7JZk8nugmfF7N1hZpb5
yzEKuNM3thawjKXjbKJza26VjaC+/qiVXJHXKraHXTTllGXW/rRMhAgXPBmcIDITJG5tJXJvRQkP
gAvZwXJSShksBO9OQEd0Wps8G048ADVFwXPehctOVPZX4pXxNugnhtot2KCuKdSSW5xDhgKneNU4
ITH+KnoRCZuuXo3JzquLArk0odgeEswiTgfjqYw4DUpR20s9znMg557NmxgXRyZU3YE5Cg01NOsd
nYRcqCmNuU9LZBuhrGCbu26zCS0/2FYceQ9kA4fPovCx6cpt1cHrtf1m+IgCGhXwRgNwaMFpgJpn
bXBEeLYT28POy+peiWjEE2h5mFk0kGVTGv0OfZCtGt7lQ8frw5SyBnMXNTwpCh6GTuxj2U9jTxIU
JzWDs98Cw/TSj7uMWmrmVHoF0ijyePL7qvgeuqp6NeuIvF4AlUr54geMOHvJOFr3TKrXKQI7FWhs
d6bpUk0UjGC5h4ziWEMmrCVtR7ggV5vC8hocoanO4dMrdnaXaQdyzia5QElutUxn+rKLMFlHfzDe
ERbTcCKrbeYXzZitJugMcACr7tCi3KNBEna2pYz3Q8/4wLFxfQQhgWkR+PlZc9z2EmaccJU9dSdT
c52tYxjQ5NoMFplm119Ue2OMt3N3Qb9mz2mcLbUKBoApEtTmMaD1LSVZyidsKpz4Yyq5ZpOf1Ilu
89ZOHi2cCdM8Rh64rLaqtzn31eS1SiggTwDxIPjFtiAtCL499JJ4rzQcN2IMwbNN//9MRq3ZmGAa
Vm1act4KArO6l2k78OHDU60KJDvQL0GC6MYuqtV+vXZ6XlkppFp6BdTLAYkXiz8eASerKD0ZofHq
nt7+WsXENDGvbf1CEq6ke4uWXsPqzGXbALWMIhdTYaS4pMtq7wSwizx007WbkB7KOCgy4sE1XozN
gPJYC5pwdHWrapMsaezK98lr+0OZkObokJxuwUTMVxRzI5CkBM3wGAxobJ4rg+oJCH4tEfGYqsuP
lEjcIQoqd1tUTbjxhtB5QsWtNrxWiOI6Ac1grOXKHM1kH0ozXFIBgxMsM3yuRDQAFAUjMd9MuKh7
er7pG//NrOi9mbLpS6Dt3ZzIjPLNKOz+GqPbb/WaYWBdaP22mahLD1yFTz7hcu+ElrPrB2vLrUWC
ZI6x30Uo85FQ0W5uDTh7Th1Dgq2bQ1m5WFD0xLV+it4TP8LzFEc1KH1Gxa6CysfoYULeZYrcsgwE
LEnBiMkrnQaSTAZ1YZaMxUUrPX8pfDj1RE2bbZBivtR6+qX5Bou9Bgnx2fAj4pITGbGMwQgfK23p
F2FD1hsL2aBBh7fsMqfnsMxeas3FHm8hqYoM7D2HnfAjN6rxyGWVI0yodVzFkWHboh04pybeCtKy
c6fthhM0Q2HGD+GghUuKGSCgpxHAQ65nKxmDHI8CFrUx6tCfYhhXlQPHXK8d+0N6mtiHuuPDVxgY
JAyVYGu3IVNJam52LO3ZdTBEt1Kp0W8nrazuiUp0mrUKubb1Qf8l4DETbKTATR3ngkYjonF/BdM6
4uoJAZyQaOYBESp8zfJiTh254/BCJ3W2FJ1PFiwu4VqU+J+frCR2L0FG4Z4Ztg2gOxdbZMAVeAwj
jD6VoVk4Phx7n0TunInQ35EPUT5kRs4taoLPDl8RpzBi5YrjKGhAxhmMi2Fh2f4Y4YTyjYeTID3o
cjrFGcbAPKii33oaftw8xcEqkgQQip/s2xA4aehY8Mf8aID2hJYD8CRqSGKaqhU3XTpzCUKByYEa
aT7O3ltgIh4ajcW5tdK96hgGiTxqPe1rQ4BWwinSu1HuFsBLwL7A+tK0v+WY9M/EKvHm9CCYdRdJ
ObYrpjWd3x7I+I09/jSSFL3Zxn91VWunwtOLDxuGic/YqiaVYoXkpcyOYDQDKu5xxJEDc+DcFBjM
thaxpaZuQ3Rivni3LEos4G8igF2b99NcnysSOf2jAPqNCiRiiZDQ5DeemJaWdNV8S1y1FhgXSwKD
oYxo1L/pZpNWs8oD0dMhIRh9bUbQjZy/6cZ2VkF+0ucQSr3ITWba2OBj8Sp7LEfjfpRkuIeaqx9m
P/ezKlmCLfEKW17FhzAC29bptLoN+L4xvej05tql+xTD2qHbYIc+sdIsFJqk33VOdRDTt6OXy6DA
J4kjB9ebHnwaRGKS/NNJYiJjfy4jugTvVnjjX2wKsur+EuacXn08QPDUQn8ZZ3AyOP9yAjUKk3JQ
tEC6ipCsron3r9fXifXoakFS1CSaq+nZufSK2XWIYT5SWw8tye7HjTGJpZ3cdI9zIr15GNZCSmSl
dTUZBZTh22RgtlR4okt3X05zTV1YA3+uYYuAtqefZcIFnCUL3TGII7e3iXY6eBdowY0dLD3ILPEp
AopR2fZfHnErwaaTfylvbZnAf+RDVCemXkZMApfgsWF9FvGvZGDVql8t+Ff5/jz5etLSe17tIhfF
DuFd5QsruwT5N9SSOX7HLWIux7XVn63fDPUhSlhNe5e5kMaPqT9M5RflXDOC1MwuFq0z3Vwv0Xz2
3j7q3qopfbD0HkNrerJHJtoP+gefGu3YpC+t9SbFO4XWM8fBDw5VtZx91iJCKJ0+dA5xIZbqqGSM
/qWj0fsADY3nmOFCyC2qqo5RcjRiSLTmdpim/aTqHaaWrcF9U3dfbYeJJR2uMAyHN7AjCyu6Z9G9
9D9a46EaulBhRbavRsfw6NGH0OA5FxZBu3Xd+BTwl6qAFxqkKEYJ5uPmlD8GDt3B+Gvh9YwKa5ri
rrb0/OOA7hLSI1XW+g208JptZWW59A+EONm3VXVoRwj0w0Zw3hB0keTzbJrPIrJgnx5AWdTdxpNr
rdil6R/uS4R8455IXKPGLhEQLG4pPcZldTYMe1Ey3wpimMvyJuKrznLO07k2mEOFMbde/yFxRXOE
JsMXmB9qCq5EOHjYoamQ60mxloK6JBKmiFJzyUzm467Iv7QJ80DTt9DRuwMkmSThHJJLvqSMMIoP
3Yeb3xOorz7kWRmY+z60iMODznGzpeMOGBhCzu8w3dQ7HTmExdVCK/gGa5gLLtFdmX1w78R8Q++Z
6+zcHPq9DtceUW3hmKhc6ItRr8foxdqty6pznZYCWEThL1Q50MLekmaKp9vcykQeyqUKqcqIts8/
WfO/6vN/SOZfwjv7E/B7nPk3V/OXqUV7ccrcXc5uRM3WQOhhq6ASAyTjqSgEmY5vxrurprQPTspd
tzNXLOZD+dI1jA/OUH23UYNJDHhk055D6IYcrBZ+GT8Mo33tkv2AX8HLfyj7+vBibUXQgGGuXERz
KqCz8JgXFOiMG4ZGxP9IU0cdYWHrRSvfk/bg15es3wI+0+DPoKXBnSiPOsGKbJepYyqPQbxO9edU
9/H4FB8pRwkMW/bJZcaLmuVG0dY0rio7ekwRutugz9EZcG5DNXp7P3jzvStNlW5613OePAbuGlPK
MPKZjOdyWzTthhE23I70YNLEG/gTLcVqxZ6DP61Fr2msYq000kJFzC0Di6qO6OXr3tFhB7ShncDC
8Ntr4tLP0RKcWlgFsoF0qvvYRieRmzdXBbwt41WGFumWEjuS2XGg8CZs6tq6trKVNUw83yQ6kdzK
ZNyVE22M3GA7K3hOPYpgcxXxXHfVa67zlLi9+K4NhwtESztKbNQPiwaypPYuYxguUyFXdsdBWqlN
TCmg8OMNRppzWnFthhS9LfriPvbkS8Y6blcizGncAUoQECK2I5e3CgMWbl0wuAGPKSsAN8cNTi3w
v7jJhxRGWg4Si6nt0qKo7D+OzmupdSSKol+kKqVWeHXOCYwxLyowl1bO+etnaZ6m7sxcwMbqPmHv
tYlBosMJmE6huvDzrKY+AT3Dntc2YTPUZBRKUFreARmkPsIEd1J7hdKmV+hLwuqiQFybW76ZLzu9
hlAYFPi2aECNGbuBftPl3bNrJ8CGSsggO95hFn2UD24b7Q2F+Ir4ePCZrDPVjjG+iv8gHCFVOHD3
PVJdIXGONZBtLhPYu8paWppH5Q5kxLYaMnWx5Y0SndkQRndNA06Q14W7xvD0kxSYXazQwokbTQC4
1pZgP5BpMoqECTuax8zFf9ANGgETk0a7JW8lsfd2e3GtD5nJPUkIiEd9lz5AqRm2ieyrB/9q+k8X
p0FY4SZTqGwFGzym9MBVIswHPfQbqNKqc6vYWiObMMWfiQGTfLGofNX1u96is5LdlPS2xRszr1Lt
cwyUt7Q56nH4YlNn2H96ONJPK4TdayEsyHDXIP0NaJiGNntx5iEbVZcp7sZhdBaJTiouGqcW908t
CYg0giVrlZlwyWDRxEfd2T9GPSINMVHX0ruXw6T0WstJi8Pw0Qr+xZOPEDVpjLrLtDCBV49CJSac
2yHKSZ8tvbmuKPtKLecc4EvHvWT4qjsbIF/7Pn1PEV7rhL1ICKbAyF3ckFIQSUBNWmZKvBSBDazy
LaVokNgT0uLU05Ma418xhW1it1USzO5wgzFThprGaNWcqZAzEsrLThqHpLAgDIzVsCo0wk8cBWtF
nHLFip7p2cjfaA0kbqcWDpVzV3A5K7Ga4NoPuHTsO4APf5n3ZjXXFKiGmvcXpjs55gub9a4pTfTG
A4CWp+Md6PUXWgeHRIMskeylCQkGKzqjgS4moQi3UXTmZLK7EZPciPcKDahzctjTtD25mUx+rGLV
sQ5IVH+N+hlfkbbsnHHdyRAgXkmL7uBXJvsDpxNv91yKq926zKqoPvE9l9bEeWMjr5B6A94ZbJh/
BfJYFRQhHatFTNhqdydHSLGHmRLgxUfuUQzMnZCgZgjJG1875zZ3pdfBuKtp6A9mf1CNakObt86N
38K9FmWxrGlCcjhpbVegUnoWmraYEt2smwmcYdJalLfUPcHxWik0nBVC/u7P6PKdR31h2bDVvGER
cQOS87qOTVa8nG73BmlYWL77XreqfLTj1W50eP47NHsaDP2xjYmoLAbOT117mJW11tqnVX01g/i0
2UP3+o1bd1kS/MiNrnLnhPuixiYPZpJliO/6y9G65OG205412AotB8Zb3gRxLb5DqnfyqdNgw8b0
iWgrWTinpELWVrLodJYfUiw4020cPCKNd3H/EUvWTB5YFvkAlUaLw9ZNJUlyo4UHcjNfDVaXNidW
h4W6GXhzYdVYP0Hy7cT/MyWMwD4B5qySugmreXTcU2DH32IctnoE6Yjca8slyCPXF34gjx0OZZtp
cY6dz8xpO4cQcHe4sDtaFX0M10Jhuhkl2ABqpL+6DlCZUUPWEXZXfUiXMIza/VQt8HaorxrfXOq8
aJFOq3sOGtwU4aSx88buoMvkOpCZYYBIIp7rNsZEFUUvv7uPONLRKRucwcJeFvLZExHRtHeqisNE
1Qsz/63z4jVh8vu68pdtmN2H1sZex9wXIZdYVH5PmofSb0VmfnYFAMCNqxr30fbhvaPODPEjJgSG
RWIzjes8NI9jAGqnNBKOkspfFQ24kty5wB7/zEz3GDgwErjyFO2AVfItqPp/ox3fFV8/NHzTkolN
AyBAGS7AlXY6i/YKUSYWTsp2b1kzMfDam1Nd9W7nEpfThDuePU+3TwGPwEg50BrvzfA1eGLXxbQm
CvlKdnrPPXCVUKPZ/3ba2qE1KYsP0aMOxIEavPzwBVLKB12hsvzrNTYjWXArzEPcXhVsyG7yloba
apBYk9rkbtjYzeg2mLnNR8XbGCNjFrkok3TptcpukDvpnVH+z4S3m0jKJX0PQEAfs7jg0K/bKcKl
vnc2kVyqCdZjGnnZt7x9MHtANGtiZxX6F3Uhk/T0TNL4qiGZrnbyVegU+4jZWP4oerKspZgLKt0u
Yw1K7fHrkJCZwUonxMwmkSoHSR0Tq+fRTVmgS1XMelLHsMd7aWqQjzDxqvnNz7z96PjrArUBCQ/z
CMt5zGA9CW/YQVjm+gR/MuW1y0WY3pi+zCw1WhkYbnW0jiVr1PpfJMmFEdVGKuYkXvw3tt1LYg1R
SQBUEUDVVrWKBVlpDu76MfzHVPZQO3SNKjslQSCPKrHfKHjhmvBcdr+IISjHjkb4nmr0colbzvMk
PjMkQwYy7kdWgTJizZO3yI0a1KVElwTXKq7hBmTmqywjgos8mEzqFq/LUm3Mn96wSVYb12CS0Gka
IUSs+t1m8cAHqKx4TS2SMKbUjVdu8wofPc7eBWZbrmcd/WeYAYwvBm5pxDlgUoS4xugI5wZhw8sM
8ym4M/0lrepYd/KfBjkuMI13NRq+C6FCz2QAzI305zBb6UGpeGzt/Krq9pGxzmQ2z0xn5+AbrNjG
dpzgvv1k7aGTCFH1mJAdY4FRlHXFCoJ5CvdoTJjIlwm79XqhojXJQqjICTzgpvvxc/ooRJotRsqw
VsggQhGjIBbBMlfrG9FmQPaNX4C2aWL/U5TwpQ7XFn2P/h1hJ/Tfc8YzXlWuysq++Mqmrq7txKbL
3WWbObxTuPnTW6BjDjti/YHDwOyvRr31MDWs7wCemLlr0gIyzwBAGnRnzEYDfk76SueGUQJ+0j60
ESvAa7H4k+zYwW+L4newKF6HJdQtZq1pz11sYGVEw80S3USa7WIqp7zpgDJEDlDE7pkzhlcJJDDD
i6++lT4YbwT+7bPEve463w1emyjU5iRhzfCKucEhaM5AfwJUVyp4zSlkz9+C3/DRjdkrwtQ18RVl
DBxZPMYhkAnmg1nb7iKM64GI2Q9GMyv/zhHjJxzmnrw62m8pdU6q4Z1GTa38K0GKYt6o4yswUJrz
sgLzHA0qV8TwUlp3MbQbbQCb3zn/8srbGcU2tiwCnuDY8QgEBsExVXWvyoMvC3wW/hGWIIY3knTb
0HrymKy8PN/lhCO0/cmfGCuFQNHpr5H5MQ22+GxNGSaj13M362iuWLVGH4ZlrENINhGFVOuzoGb+
EtIFR3jFDPFXa99+80yDnmGONU8lcUDiodrapknuFjRPhhubgY4ptsRvkJG31B8b8a4PW8m7MV6q
5KK2VwfzjJtuyvGBg1nASDd3OQtI/1ar2Sb0GPFsENxxvSM02Rghgit6fTdgnpGfpio2wjdfY+vB
PB0T6GQ0BJ+WXEv62M7ZrjwVAJcKtmsyQRhy0+MUW274fBZ1chWno4YqAOaLBSy5wO2usORddA3O
UGysm4ExNokdJppa66DFOfZeV8V+7+6L0UKajifWstZKHboAia7lRB5NOVIOdvcv0XG5p1w6Cr8P
PijRPtWiA//mS4riOdagxMA+i9Z5Y+hC5MiHNxo/eoGEjhrWr0BTBRtRnGEzLhwlI1CrkZ+F374N
VraWjJpEs81IpigyEHWktxdc1KwiGKjHa6u/u+1X1RMlwFdXgdc53IvMRYbdWFzTZFsbKmOFgG5L
kJ0NRjgIaB+dBLYysx3HMhdDGW8L/yidtZX322nj2rEmd0EmoCxeDr12K5qbqqH/mqYoWgBxzgc+
m5I88W2hsTTiTysPGSGKLzl6ydlw+uLQm9bMYFDUxdYpJE+aITWJTRAFlQa7hbnXW//KTwtejlUS
DadnqCfVsVm2Q3EdxmXSB/OQDoHBEBxzDtnEmVUNGa6oZSZ0WTkJT41D3iQntRuuuSw3ptTgQImP
UnGyeSEqVN9impBMQYZNYhJMojS7mBI7tyvyHgl5rnGih4NYNwX8maBzFzm4xXiIn+wmIN/GKxkl
B0b1a+i9u6YkEzFEJ1CDIw14f0sdvF859j9e5PzUftMxPJmyXLvSXhXTYWZHLdhwxtYxJALsTXHl
A6Trt6paMRLnzrRHV19plbPwFe2l183WK5SNpboHPXFW9P+UvTB+SwfeS2xM9185C9J604cjI2sg
BdIhplLaDcpIHBX4YlK66hiP5ty0wFICcbOxKUz/7P+FwyNieEvG81zg/3Mrala+eBcYK5VdcIkc
BasnyWXQHGJ0WFhgU/gGdu9wylY4j3TTRLpUvmVFiTqNgDxEkynL2oZzwkMx4TffKl1bTSShIrGZ
kkwdZy+35gXAbu01mHpDftA9YC8teH4f75gzEODRsrRkmtOVfC8g5kjlR8OZ1ej8Jq2UQ5ajvJCN
zYfRXpSCU31QyRj0H60kws0/1gV++/qqE1OI89XM2AxVH22hXoZePYUxEasQ5VTSEEgkXzkFZUQU
XCmj90rIEc4ik7O8HrETFTJdM92TR0sHGTdkB1PvvnCMYuHQBh4Hm74L7YFBNfA5hHSusdCjWSvt
S+BgN6jCo+bx/6Gvd+LhEAImFIj7NKLRUnr4hvG9U9vrku+iFagXlG2pnTzBMUzr5qn5xelie0EY
iHcw2LcvPSsQC2H/ERkPHR5w9ecwjr+uF8xRFfAsgZJwGMizdV51ebBpGlI5+yLeRqpYyhgrga0Z
Jk3vqUzfOopJdkL9ZlpZ17F3dljmqMZIOgB0w/g7oBS4BbnNj1VfI1qpUsCME/Wl6hpW6qW1iEG4
CN81ueM6ctBJ6cwfdhw/FPVSBQO0hRRh5TI0Xp5xq4ifDNZd+IGrRs51Ia89UVgMfsKTrIx1g/FV
pACOdULIfLVcseDYZeiiLfsUBd18iuRxjTepbxqBLZxNWOXFrPl/M+C7gsI6mpRTgg1uMdUv6EkQ
WvXocrPmViWGoD3AhhqTH8TYq0K/kyKnZhe6KKjaqQhx/JWsYsYZ++xFlYTrvjYYzwbrYGQ419LD
YdD0+ZEN/0rMF57NIy7eRWSh7sI0yruBdQg8il1tDTCjzr5m6UJ2k9e9V9FXprdzv0+w+V9y+Fcu
qb9lbK5IkDiFLvpL+OIbD2uWbk9uzQjkwUkrQfZRcDgFZ2kI2m8AIBD9DCVzgrrae1CFTHoSZINz
ZoqTAWakICqdbZiImebTAOI2TPCxdxlsaejGdAM+XB6d+0zpFGwLh0b/doezYh2zTL8AgQMsecuR
RurprvI+why1wTaWe+A1liznButnQLoa9B03Hbnk7U8MILgKNkq9GUM6hnal5ytBz8lfRSm5roKV
0zB0ysCjHTsahFbdm+peN5Ozn31G4B5d+71lg6eO2iFHD8Ui9Zhxy9ixyq6DD4/v78f/k4vF3OnH
rz6Icd+TBrYWafkTTaZH97O0LyqxggO8g3KlZDeqxMDFFMJ6DR2AL36SCGMVgoNXNNxBS6J8OjKn
aIxjgA1BpQz1OJ9dNvQSN7ltWTj9PjJzBIRoLnOXdoCOuGVvnbhErybRavqUlj6Jc8Kqbk4XMcrj
DwZDyqquDhMoUYOYdxHyYsn01QFp63qaCQ6+8hqhnJYhQT2Ea+hsLTXnu0/pnpAe6ek9Dq4huvrC
WmaZNmu59LLw6TvPOvtz6KBiJu2YWgrAMCUljy5+1OLQpeeBBSExob39Z5MNh1tRe4u7n159Fuoh
DLZT6hN6Vr88B8On5IonSa2mZ7Xgtan+m0CyyNs2Vds4oATUucbw5yUXcMEeXVoefkhMg0HIadZS
4VyyyWPY7Nj1QhPboARBmgDN0br7JWypHFt3ttRBU+qfHsBncqoi3Z9X7P2sii69/2w8DJzxqct/
A/jgJKhQnGzd9ugUWzeHK3WJqjeRrGkz0AsfVfS+cH7q/N0iuzQcTw3esYDUzzBxIRVgGjHBqgF0
S/AjHaNu59uXmjoW7OLcZuljctlrEs+s/24MznqE1VTGPEKAdrn0YxVXEYMgBB6SZCyAFnVjAofj
sxifi05fcLOSVuPOrDReCbSylvfouLD7/BqPO84YI7N5idhxJpCBAr7Puo+EO9b+zYlIJpr8ntre
i/eYQmbAnzpOnRyKgRP/1CaWzcgiiQ1U8XBKgb/G35Cm7AnYy9QEnQyFkbHBwOCHXwrDoJq20p9+
aOvkmVfN1GaFjUFLuRXOsqr+kATuZH61SU9uPHMRuOQvmm9BzxVKEK6mIlCdo0LVxBW/Jev0G6g0
FKrVKgM7ou07Zl4h9BseUYUZ4m9FrG8+TL4aimIP2Jg93Au8xcnD4O3J4mdjxQ+tLVbgtVYxIhOl
H+ZJR152StBG+YHb+ahhT6APX7qglfu4/vSZ/zVWB7aw3XbVipZnhTlxRC0ZYGnq25tMdmnGB+lm
86kcoGrqT4awEJ6BQlTXMLqU/GoTI1318oJQYpZzkWouUzDK+TTnetP3XY2f8btDd+x5954Hd+AZ
QvJpEA9QMgytk2fWfOmNWA5xtdP9eFUi0WXaTVyEwnjUO4ryUTK8bf0vlkUzvGVF8VngXmB/NbP5
5YJBIoaQyG3lCOimFlhQueOjhJjFU1Tb28k01rN+xjs79+K/Fv92oV0MHvsGFaT6UM1jzTKqSZHb
DATPUfwrW4WpWa9ysozsmPWLbAk1LlnjtSEj5Ca5VIVDBnXXz2LZHbPeXIYDQ3CgsmETLgMqLR2+
fzVYnNgPXw+vslEIiAdvg/RXTJ9p/6Ta7MJ3Zv82Rid1YmBF+045OulBsY+9+VWY5qri41WLADLm
W8zBCzdu8H+GRm5iYxcYJyeiqd9VnA3kasyN7DdPJlgOvxvEFO6rKx5xvJPOGy4z8sPaHj6wPJTW
pjav0wMcnVVG5IKDPD+2XHeCWXHfvlT1x6MxsLDXhDhoAnvZg0gavR2Rc0kRrfpyM8ZAvFhssZ1W
0vcAxSfN0qJkY+HmpDGFWJBTHS8awXGAw4rirpXPbvxU7T2qLTQfWAcvzFXxm3ItAHoHjke6pE/g
e1h+m4y3ajztJPqy0GWF7H5F3ZsVf8XmWY80DggQoyi+I8bhiLuo32tlQAiwa7mrWJZtjeg3Jxtb
bZHv184xKV4RpVRWXLyaaPsdXIRNQnuMtGEeJsNSq86x+AVRpzlwGXjkmPO6l76FwnQwq6eK3V5G
mzK8wh+aNc4m0d9UQPLaNWDQwbO78/m4DUD1E5zG3sWdNn8mo8AP2/oekl9jXEMzUemHOAp2HoXi
hHCKazbG8lRNSoj4q0daNo1UKnhpkU18WkxV2zk/MZOlpJ2WhyumZPBj7Y0fqNC7lJnWfqgVKXD+
Yxj2PaKJ4cMj6C5uaO1YsKfR3C6fLtNFdXC3kXPrIdL1Co+f+BsYg8ThD7QKashpKbQlQuBUwE8Y
x6PnE0O/1oOD034k/i01T2249ZF/l0xB6hMRkAYv26MM8luyzjYKpHLrLHMmN4hNYQgtlYkktDeH
s5uhWV2VAU1i0a1ipV9mzcWbwhfgdpcpMXdoQfVdWi7b8rMDHhAY4cJgXNmlJEHED0/tJhjxPOMD
40IQ0IZ9INeM0nAB4OlMOA1QR1furojJrz+o6llDlzNtssCgX1WAY9mqQyhbbE159I1tA+k8PKvy
ylyLddaP5jMe4ABxqbmba8h8CPOphlas+cutW8YlYB4Ms9om9D5R8aUydmhNl20rd/IkbMSYlmfV
zDROYX22NWVWknqmfppo4Ambq71rjwW6uWp0dCUSlrjaWvpvaKNZiFi0X/lzxxBMb29wmK2Ivwqd
xlwY/T01z6oWLseQredSYUXdLXPk9qTWcrjV2scoAFl4c7NmiTxC6nsh/jfsd1nedbgk+Nqh6RVQ
SgPKYUyFxoizYlWQpVeZwOARmQN1OijGyexoZI/TsyTsWwGeHtmK2b4QCaFYxz43swkihRobR5ea
iZjFE/HIc5ZJ490qrjYdV9C+dPUYm5wP5bBWjLWVoHnyWiya9GmMLzpQoP6/OmZy59KGorjRkmJj
knUy+TidV2f7MJQmUad6jQ3gAf+vMaV3L5U1a9VloOwszAHNdkje+QmZ0Ad0UOmiT7G3TMbXZK1g
ma3H35Jgh8r4KJmrI/kfS14mc8HwlOnXvKGYOmkjt452stCWZNqtbqhVlHdmK/iy8RkjBerSJUqN
eVRdfES3SOLMkCCDDMTAh666R7OArkCC8mh1v0yo+NzEvKRWfWvRmpBt98/wtwphd2mH0Wc3NJAB
CpW0cWgmbnOaDolCtXh3wlfY7Fvv7CkROLchW4zjxAcBeRXq2k/Qi3NI+FM+fiQ90rCcpWpQ3CZf
aq4PydyYkrefjngDjINSmpkIMtKkSqNVpkbXvGreBve9BSaGAU/tmP/kt7j+hxT10BA6Nv5G2rVD
CDFpAVpfW6nVtWvPdfzPJluth5YFPaQMts6gzIN651P7xuqu6h4OLQeWJ+3/sAjkAeCwcm1RcNIL
6hybVTl25HYVV97FGohs6HOQkDBSCzwXMga+CxVzi7wxw3GdHRvuNuLNF0y2CfGN0Gsbe9DuPDSj
TDc6cTDRmN2znmQS7ZgOiGCKQzBUu4rNp76P4grtdwirE5OaRGGenNpu3YgNi1tIiKFkpN9CP6sa
mh9qAUiplBQDtTBqpYkF9mzHtzpnIi5KQh9HzC5uSYM/6NAPmJlz4NAD8AUUPyL/DZOd30Wr0vcO
dfErvG+DbSO1nExmrQKeo6qLpeQyWoo8B68OJ2VgV814y2bwndqSAMzfNqEpaChCQE6wPg5AP3hN
+0/TeDhPLvRzRfmU2nmEElwDE+/Jbg1VcXL0lYXyjnak400ezKNKs4O1ahdFwCLDel1UVERUG0rH
3ixZh/JSUvh35NO2YlFi1SPgAXrMUHkHQMfrriCDldCKIX53a29n5s5KbfVzh/3NJiiaLDedY3hQ
jGOG0jjuH0rbrlIYeJ0dQjiLZwjMIFeSqGUzYWgBAxswd+kDMnCr1cIcKpIv8o3f0q5+6EW1GKj7
cJay+vus9WsPLYhCsvLpoQlucXDOcRq7Fq0+l54C60WycehVHkkkTWn8wGy3NM2bGHcux36Cm1ii
S20IRcMsAAKJeVsHcDV2tmP38qZpL8rNkOWfGt8tdnU90EWdMXxMBLWuaMCvWgQUcHFAOqFW40wC
uc9P0w83oSdzJi/rBExVMhwdeASRLJaNeQA/ujDQD05zWhc3G56hkJHQlCg3/eY7DdUaZmlL8qN+
G/Jqhg87BV/kDXvP/kOxzn0doeHnYuVE4pOCkoBCwn4mkcA3uq5Lsoc07hKNtREZCZHrgo1YD9xO
grlyOf5manuMrZfwj+ALRrmpAzy1WE04CwUBP4g2Haac3YjkK7wM5qFWw02QnEb9IyJ5w96F+ocD
uEDWP6A5tl30OT2haf4VdNy5gMgVQpHa4Ola9TI1mWlk86igh/LvMQoc2ZMzzQXM5orexcm+NS4S
id1Kusjre4waSD+UOJmh+8VEe0eEZkMWqGpylW8Fv9dAXauYSVUeswAInhK/RPxmDyXhN0+baXOs
4ZwW7SrCzdkUf4rgM04TljNFStp7n99q8RNG0G7YtY7eNkp+66rbKtwWNaVDXaQg8OA9EBUuDqre
bsOe7DPQhEpIJF9nLOiNEvFbQPNL2H+L2v+qGUBFyR3/BXMmBFnZG99/qfDEm/jIfZphPoqYdecq
bneLktMCm1oOb6JlupO9TZ16gJMpYC5mExbV+AZSnh7zGzeswzsbPUbtPqCYLP0/hPAb1/1QlXad
jowCIVngkNql1TC34m037Y2rH71ql0wriWKHxj4q3LOohBEXA21oSR6JPyMcz1EUQxe7SlQ/clRm
yFXmKY+lwkgZg/lMZCrLdERv/WXkX4ckzEyDMarRDmCdG30GSrpjb0ismbdiqK/rUD8/tLpmdH+V
QEfEr6nDEPI9VL0gm4dsmVQTB07Zh/hmsa/kSG8dOJwRDeJohbiuh5XtRlgmNKDDVxtABHMn+NGy
/WCH2iQghfhPmWSTwyHEqJNR1LuiXPSGdzlVZrJflTQ+uCZDEgnawWajQG8/ISZROtHLOhkkhD9y
yxboHVnCADnEKEM0KmM0kLyIPBrt3qoaImg0iuQe6PUsdPbEEmuStZZ7rt0j22XX+imHY4WtXurE
KDA0L0kjHD/cUOWtfJHBQWrHPlWVL4ShgAvfwqZg8SloBjeCc5QUhOmqR0F4L5CmYFZiuY8YxXqb
VsBOVi6sSEf4vW9DyPY+sz/jTdXLlZNs7EluO/kekfygQzOZskkRLWpigWtxgc0805m0JaLDAo68
sC9RXBYA7Mk+aJV5Yn6OPTw5aL5kUyH2AiW1yfKbnkJmP2k5tykHbGEdG/eBTnfM1LPT6rOhOFh4
MgJkBARczjWDWrHhgWhLHByAErx3DdlAWegLshLM/N2pHpb5D2/TTAdBXfeYa+Mc9LazjIuCNN0f
HG9o8libjMeMrishIU40h5abW0ChJE4qMcwV0M+1RmuTdXtAe2wfrIVf/VkgYjsGX9RLLb4rg502
eqNF5b0qR6ImlStX6c8hB7OpZp8Gs9TELzd6COm07V+JTG9Nj1nPFu2HJjAUuxljwtxBlxK7Xxmz
LFLKko2Spr8dInai3Eiiz2zlk9TyR97FCyS/+AjL7NHnhCU4iQE0tViAdPhuEbECwFpD0FtHJVNJ
e3ykVsgNbDmE6bbOslGqTYPRZ6aWEB84plHW7yrpYhl3bnFqXTmBdzQ0GyvWonlfxz+GARJSmeYd
3r9gVL6GzCDAIHHfU+hYTULqtjtQk6fmKkb5lkCcZRaJGbKaxsBViCOFeg52GVtD5qWS++BdS65E
NcOkt+VN1U0+bnuf1wjGAGPLJiyP/hQ1PWyr4hI3FiKyvcq9UBsEg2/g2i2C7llNsevhP9H4KGDP
ZvIgTE8oZ2F/jcwv41+Rg+VHFa4XX1FygTwAo9pFmfhgGs/JgUfWY6nYRUsDwGqgF8th/PYVfOzI
SWy8aG5/npa7TXMzURfaHGZ4gja0R0N1Uzmmw3XIWICyfG4PtzEiTMFZDUbDETbFhrJaHE55fpac
7zZImGyfFousUClAXzL99qofyWsVJ/bjDnZB7dcKjg6fzbwwMO/96cWnBbwgT0idVM9AaOup2a0X
NXCBod8G7lmr4c58Sbue2yDrMyImrDqZQ55tB0bRZwLPJZUIzmO93AR0MhR2AtiFW/roybCz00Qb
mM3oQKeoJ530LTCfAH7ylTua65EER4RTSnup8qf0/jwB7qioWBnBzkRJw5semKSVeO9O2897tmp0
Bxppeo73prOvqqCehf2bVYNQnm6+yNzYKAh8D543wFRkgAQ7HKU/ovE/tMU1puQfGG+05GSJnaZB
OWTxNrr3IttBReW9YtGfo8gtxqut/2k5MaaTduDkF1c8kEuJmiimNKvUO7n1kQ4UeBUiUM1rJI4w
4fVkbSKKqEH9ALc1q0fF7MuJu7Uid412VTTSdG5eeC7YWEQAI5yZY3DhRvbCRDlHqoajYFKLvwzs
AcxTVfLFhM3+skEUbNxyFGj+94BuJKfomGDbglgDFwlASLAfV8mC6HAn22pY6kL0lpSLaf1i5DXr
ibdqcTPmhE1g0SR4tTR+TUoHNmX9uxNuI7mroSRG0d501llwpcKKnH0TXUt8QFHxpsuzNk2iXdpR
OKgEchbGR46YKdV3xoRY4soBoj3lcCEMMeXKi67ARRhV70JrX/Tffg0xT48wO006V8QaSLHEqWYR
FK61Keotv2byYamMnuov+N65dQTALMOLnpBlDrSKAcPeardYT9lQbmKExkF7gZc/a6dMSe+LaiNw
1hqNuBbXJD1mcFeBmPcXYjiitFno8DtTHAO2YD7CBlA18dizQRjHDtUFGEm01Y2iLCJiT9MeR49q
L4g2y4w3i2bUUAGjONoa3Gog/1VC3bIeQDVyR1oPlkMeWty4ln/CVDn3WgeNVwBFdzNJM5qA3D/G
LZHe8Zw8k/EnJ9vERQXYkqBXFNe+eE5mPoPQ3murc7uj5C7ZEIe8LbHyDq26trY0DGyYiim0O/jG
F6Yr65T0vC6hIRk5YYb2obvgrh6a/UQVLTQKu9/OPZf8IcTJhrqhhd8a+x3BQK+4B1Pt7jUmUVr/
apU/tG4D3vSWjaGDECEEl6xQNg4yXoe+IJscy8tvQlhSN7irgi9LjWvgBy6VpSsSolvukkFADdgd
vDcn8pU0w3lSX7H0r5WMmZoLA5QOzg7WviAZNqdMDoFVjohVDYx8oDC8c5oQSpJqi7JK9yklv9Uv
rPLTpzzvXYpsB4bIE7C3mkEhxhWgir8KnnrOGgQHImF2xrxr72RPLVTgbjmQuGGPexG15xRl6o5P
y0eQx5uQRH91f2nqi2sae0lPmelfcXRMIJhUm6T9UYKtqZxc88snEKAlwPkk7bvKDgTawKJxaErb
YqGDk43XZfsK6+NkpOjhAGkegAu5zOGaDoQQSDbWdgar6zDYqNziS56vJVSgmjpMaX9DMixDClIz
Wzv9XtOR+Fl7g1drMEZX1G9oSdPQ3rVfffnRGKe2uvro7mP2aSQfTx7uyMGEYvKFcJKaCIdt7uVy
nmhPx/7O9ZseNqs6WtlwcaP+MoD7DTYR4zvXFmile8QU5hyu2hx18jwZ6puQBJGQ/GtcO0ZufXCn
C1gaHt+jatY2IXbFUEzdVWv+6sO3Ak5c8f4KFBn8+Kaxrqwl7sfFiPdSoNezW1ajvyN5Vv2fonSz
GqWmysSQGHO3Okc8K068iKrHkP350KlrIGNrQVJQIXiNyaQy7ph+7wWfknCBz302Uu4mOIUBFhTV
X+jIhcrClUzhWSq3OmW7KLBoxVASqG8NFM51RTUZ3UxBTdxvI5s56SdUBk2RS93d5dpvTekfsdJJ
n7Z/aRMg8jAUvO+0eUqB48r+bKaQoN/aqNaxZBefHZC8AWdfOARGuCOrERfg9JCspqrW4LFt1HKh
x4+y/4snETcT11gDZiD5lOtnA5Clyl7SwILiMwuDvor0H0fefySdx3LrRhaGnwhVCI20FXPOpC43
KJKSkHPG088Hz2bKNb62RRHoPuePXDE524KRq/Bv7N8CjPwVoslMMv6PXequy/SCXmzsesaaAu6F
Ztw7jBYC1SbyDEB4JF48ZYoNYyJ6fEDQAAFoYjfCXKqNEpdpx6JeM7/06j8bGLXmmC68bRh8MnZA
i7AvgtVnXs6rpeGYFiSnOKROhu+M6B7bgCdnuXZnrbGX+0sEykBVN6jGIexGjRxj30bvP75Eh9bd
58UO0BXaA4DcZdT3N6mY53o3STnVzOgTwhxy51gZXaXOjfGXOjhQL3Xdqv/89qzzo9VwMnggbLGX
weJ8zIqG/0+B2CaAmneHp8QkWp5lWrWvYXUvvLMfwhNlQP0rT7/5DG2VDUoM40EkV9VsZJqiEog5
qTsPOGjLpZ+8Rn+fsGXSe9ETMWtaWU4qK0AAug2XV9rO7t7wQR5yUjW6SmxeAPCsyN8TY+sI/vvg
mUk6TbQ/Ep9dcIkoA/wFtBF0ePYHyzlZRBxGSFIcuHqNX4mTndFe/pfek5C5zV0YJVSueB79zWKi
Bhk7AThi1CBZ0hnXL3TBsdv9yYiWEvoUh5DpDmBaVZaEWUzy+mPS1CHL6bmQcOYRLd1yosp2TlwW
wHDUZY9GutJuyiw7tEey4XYK952oUDuZ/dw1e0Sp4T/uQYr0cHyIZk6gHYYJwcY1Iy2EkM5/BMzu
CLOZRukL+XHr7mIe2iE9uSpTIz0p40XRducQVKlor5WaAITCNKNFU61ngihdsY1ZwXLai2pulO+m
uUaoVIQPOE6Kd4ZfGIEJjbuq9psC7gXSxWrFSjaZFqJZ0WyNHBmIxCPHhOI0x1zEtENiWuUWlYmW
AbohXRDYhahwrkxEqoj4EMnmIOPDquZAdtJ2HjTWhMbtSCLuyCDRtX3mcJtjcLJTqzyrz4EgTn2N
0SxoXlbpTlr7Q9WA6m3swVj7asNdhMuMWjX3pjXKVxDRY1xx0kGOWjiP2UR9xZtVKTyCA3OgsfJe
FaxTGj/XYJ7ldhEojMhYVIjXw2ml28ehfnTRMPWLY2O+CWWEqya/zdxH4tw7kHcsvn72SHqW8+YV
DZwAw7YyYebGkDR6Ug3xSZEdVgEHxDnimQ8zRP/6W211YHri0A5qJU9r5U/vfnSMT4H8VvFdZCau
jqMWXYb2N6GeKTROHZamGC+E0l7dLqX7glCwZuNGd5vUfYJJC+9Ie+3C4hrrbr52gyRfBObdKn5V
gncV48S24JbnGA9to/xEHsaNmhXwE2bvzvg2OOmEOndRErQJNc2Q8rxErJQm3xdr6lfYPBVnQ02n
GFihtqABkktOArefZm408KxwlnNij7vnL6MjVjXsKiEFsSgRuIv94plTUT8qEjHsY8vUmOy79k+g
9E2skyqle1KEvwL00aS2EfyOGDvIV1JxIr2UIsiyWfkhWavyVFG1qUhflKiAtC6JQwe7WzIYaP7D
8oAgzEVrHUvltxhASnJ04PnWGbN2UPJhwJtlw7UPeQZmaXbqKrIlxt3k0HICG7DRlAvNMISW+UaS
F02H6YRVAddEaXDRPJX0Bw94W89Mnq4GALOA4I3YGBxaxa8Jwt9Og1HGv5d3p5yWJjl+ht7NbBjr
C4Bn+Z+TkM6Hlq6icULeOQk0RLztWnUiGD3j4RWhg68zex5I/6o226kFyd3YJHI8bxH+PsFC4TGe
tPIdr13o/LCwplTLD4hkTTruvZge57XLBRQU/DuJgNBPVTEs8piRoCC1NbD5brt5CK5ud8zn/j3O
zxpZLl50lexDZ1f8meTmAwRUljYTCFfiITzSQ9BpN9c21knTzRRgHTc9emoyqz24cOseyu6sUqBH
yV6WPOgBEc8SvZ5Y4CXCieD91KWnfrfi41ccfqbK3zVnVQbwhcpbMclAqGlFRDfvFN8YEb5SqAPJ
tiZ+Gd2R6u6bOriFfXRpyfAskk/BhSTGwqKu2JgeNkqVCDGZqKcmmCUD0kYZYXb1CAMNuByzD0hE
0f5lxLlRFVHzyGic0Hn8ycSZ0N60iudSrPFKnQZPmiJnXKiJvjHbv8ScFdKrT8MT3q1DKftTHjHa
dXBaOmwBhHo6pNQZVMoLlypYUqMLsIvWnEEcEI+wUjpkusNAxMeyHNSt2wjgHMaqzv8xwOb72F46
ZfC2i4MU9PuqDU55EHyMmvwkJ52HNuPTSWafJK2W9JcvP1p2HRrMZyu/lGErk/nFKR0a9Fih0yN0
iI5iQjv0M5FoclIswvBelWuyGzX1V+V9oZ8CcyNG6O8QCk4PbwJZpQUjTaEX1bVc+f6+S3ApxG+Z
yl031TcyMEPl3Cx6osJam8XyadD3hdczIFY0SR5KRkPzIGOJrklpBmZAz6spb6NcJ0Qcq0gkc24t
Uvem6pjWRkKVwvdWg+KFGr/BnlKHp9rC8KiEu6jKTFPaiVX/FsnaRLsQaGclPMYonoA2JkgDaMpE
sE7MxC4BHbSUq9uvQe2MnL5fDj0uILI7SAkk9wC3pAyLrLg/o99IVAcd9Y6fP+l/XufpviKYz8o2
zBZRdWmBfTWw0TJaDdRrYTozlpFLNDVLPtTZVOFaK2KH4KR7Wc1dvwOgZYRu1iZS28i8quzLCmll
nmHNkfuQ7EKobdvdXQ5821no6sEtPzmvuM1MX7X3gDqeRj6b0hNS4ovhgHBRj+F11rcAVix14jd2
UIzgDXDSW2SsUJpZJhmgdAp6KHSB02T1Th0LuyHJSlrG+UoTjoyoEgm/dtOQmqjg05aWE/iCmr3F
R4JZIW8uioAUadH5/5bhDuMxHkWfRlM0/WTyIEKNf2vioUGvxBhd3H1awtgG50ceIaTs1+9phhLX
OvHmlkJYx07VgEJR2ii/vochAlC3FpR7bkshYehidy8uLjIor3g34AEBxylRLsg4I2aIvUKrdzbv
yA+P81uVWGyYrMJhBCpJEifXgcXaLOsfs/qhWHLWgVm2sTWxu9/UoDa3v3YaUsjw6oTX3l+oQMiG
U5GtLW07956ItUseD1O9ArpTkC7Fn4lFtRq4zx3SFtJMuWpIzGOOnRieTUWdIHBPJ2xASk2z8cHz
aU5CswgkqKdABIEgdALFFV+NRN+hqd8d5JodCsOQAUVRKibJatZRl+WE9iJF6D1QAmKgV+y7g8DK
OtTxNCPqtc1KTMGCdul6aSLhYaJNh0sGf4iqQ1/L9jkYzF+L6rGQWg4wegvjHq+EEhPZ8C8GaKsT
EFDz7DuspCT2xLx2IqYCEJxXfhHwodT5JPHbYxCHJI9R4+406qmWjanr8e5Y+dGn+yp3ynUn/ypN
NskHdsj4BNW3kIdTpoG0eqcAW7CPDTOL9gijA7NdCozY6sgccfFJXO1CtR+ar806RDT2TtYKYDlr
Q6ODx+Dvyd+Sd1awrlp3jjx+nrnSh5NRT9WCp/fjmDdC9wQhq1cXtqobGFQCKhC9lU69yRAcxlTk
Uaoc4eEKCBdQYD3p8CITBEu/DrTqnuPgQ/w30nKUlx2sKYOxS+2PQgSE5L1LH+kIMWeYeQCZcPXq
OUgWgpT8I+cSowfZK/4xsLFlb/os2xD5ObMsgMPIWDeRP2VOI2DsVACp6cFbjq6us++7c6AdipLI
xmyqF6/IuvhAWCPbIQlSOKhYInQbWQmXFHBLn/329kMF40MmvKIGcjynAi65iHvP58fUuZcM7zdN
P+NQYySvOl4p0ms8YobgQaqnAWXZBVcthCWTjjH/JsRdQJhwCzfJgS/jT6oDjqqumGnoMVSdxSI8
JN23opJj8i+Vb3Xwk0NccIlkNfJ07JYeRccy/ILs/mn2OpTjra5eGniwTntoMYzocAQNJMX6uzN2
MeWUStcB1zZzoRazYHB4eGe+s1SGS6M+EAWDuLETYtRoFmj6vnzrkaCtI6N8ahivtP1zGfiHQCdv
FVaquhbUcXr6tYrTvR0R4SsA1HC1dvlaUilMx7+hzRWcTSHFO/fSv6CBtah9oYHT9bn4qQe0gmvv
Al2Rs9QRRClNrPxPYaWyUtzMsChN/ENCAST5MUIS3LAfJjFu1BQYCegx9JWLL7n3mMZTncOvC9+F
SZeA8gjMDfqv6eBeCrcHrUhntMpymyPliBg+lIUY5+B20aOubr1NK1Mxuekd5IoIvGMPHzoZYSAf
dIL5crXo/W9Ffgs8Hr37o+poFqhftLppaM/NYZs0l9yctMBDsfkw+2Mof7fpviYExsQSZ+Qrx6Uw
IqWUc18jlYnjC2+izbE+xC93eNoofbRV3gGOnT1vnqprUcz+MzgsaGGQSmgKQj5C/e2FB6ei1SSH
ou9R5nr3vFvF2amRP/YYJ6J9DUCHTXJPYqwpGW9b9C5Eh9Hp3Q0Rq2cCQIVItteAEBmuzHeRf1yO
6BCMRW3YNhP264Xdf0N7q7jQ3fxXNg+j343Snbidxy55n/DJJ7O9aA1McRfPHCVfyIjFFX1Bw3Ft
UKJwHt/Nki68q+zd/fIHi3NT3TJjEcD/KtJ9MGhcYU/I0dReOgzmebbQAA2M4uIEJIaSfY/XcORG
xD9idTgsMF4x2UjiN+CPycWqzDZV84n0G5YVXoaNjGJM29Mn0oR8N9JWb5nWUUvU8FV5SF1OCIiE
VoPKS4/DdngWANhi2HPqJ9K+GsOxUQEIccx5J1UoKqu4mt6h062LyBEBG8jaqcod2keHM64Ln0bD
bfqqMCQlSHwLUoq9BlPBNgNv8Egv6/1zGx/M7hcxiq3seiZTN8MIEBG7/K81V0hR05SAUdb1mNsw
Byk302dcn31+ciZ6dJcOsUWFDXwtHeSIEGoM90SVTTLS2+htdHARDYCQfP5UQkpHcpzZw900nMvJ
TgaidJ+G9MnyfwLJqDE+296wVPIDsDkJDVvLWw/6pil2tjVS4FgF2g3BRgmYs/4oBIaSaJcWd1d/
VIi7M+PppXu9WhXpIrX+FAlSjY4vYgfIsmQydLls2eGYtizrL4BhTsMVXM8Ad4Tn3h9ePfEhKoRu
4O4V6OASv2ofH4MAIeOmq4+qe46MQ8TG2sm3Rh3Q2XLSC8b5/Famh8G70uVMkYDrLGv64ouT5280
e2Oi54HdVkggMOxw4uI66NQb4zdHbIdqPl/64KgVOqcQLK8Nf30zwYyMDdymm3dppocKob49bBU1
m1GjTAUJMsHSJNVE+VXIUvEZnBRvWAX+glC6WYyRgHlTADG55aUsT0px1ZCykXfU2PdOA2QEQ0nK
HdK/WciMQMTPVzLGIQQV8wJB9cRMg1a7YllTGxMGG9JBiRN7pjhT00dMdghllv6kQoU1dDtTB874
VYxXgTI6umbtI5LqRdhtI1z/LeezRsRGXW2a7Fq1J9leUs3CMjDo56g+9kSqDDe5PMa0NtNunqU/
WrIKle84pX1bV2c1ILCGFCzGvo09ER7PwdvtyNcMurQmkz5lLi7EsqjQ4txThaOcUpUMeqFqKLBe
OTz4tLHLXk5ZjQ0azPaIew+cOve51BWuL+lt4bPB8yCL/LuJrUMv3K2cnKQCO/GBWEk/PYzLFmLz
2sd3BLjjJncJJlNYjzTK6BIhMhmJWJY/HGDR2FimKWAQ8Adr6JCsKiBKx7/WdKi5wyutD27vY8ed
tf46iNuDDNzq0y9SmBH9E9pC8JEdMD4D6Uv4apG7NwbFi8qCGKrJ2AwZQX1G9luCdCB4pUGkpqFr
T1XKXjrKX8yHIj8KNsdIu/Qt1JqyM5qO9nJMq+VBlPLWMYZpQ3T5SIma7Z5cth65pQkpVja3pkgv
Qf6uU22BH3FSKHgrB4hsyCyJLA4zB/FFaxRzjsu7lkgb44ro0I7XSkO6ngR6zOGQS3SCJz2DjvNL
G8nXGLpXgfR2CHtBhCX75YKUmKXEa8ffLTAkTe1QW/NXebqNSNiqIunLLhEywlP46NGLZO4rN7/f
tRjgRm3BqK/rTF5lG/gLhZA4a7gQmn3tEG+GMNuhOICaTrucyaRXl5wmiuwgL5/D6Ej6IVHWjVZQ
08H1zQ8X+1uXFl1Vx0gBN2qUJFuq4wRIvyWTf2VO5ewXxSsAfbLyU7FQofzQy02KMprbJb3VfUae
ASq7EszUQM1IsI5Jp3Kwl3pSB3TITEuaWxg+wmA7TgtST3CRQ5+qV0uQ68TjNc0KFRtNSiwNPQqj
U8MWrYOhpJckYiPl1B/j3hwXAWjhLPtBWiukweDCsowX2dQzRJgM2FJwt5rvethrxgWsU/YeobmO
rVU8fGTjQ++NzhZc4drw4RdGb2TEy04HY0ictcKDmzLdB3z7agYG6mASv/tj3eHIHLjFmuznaxXe
nfzmo+1y2r2tnHSZ9hhtoif1JCM0tpbIPUQ5aRF2gBDd0vp5iqCT5YInPBA2Te5AF5oJ5wAnhtBB
0w+G/q11P5r3lOoeaZgH839rcsCK5os9gi/zaVflDAUhokprgd2DAHxovWiemR8Va4kPC0GIEesV
kWrEkskgWbAn5reB1Df0vlXC8SIwkoCZtMX40xVPo8imLknJgkbKgAABipfqsfcV1wBDUt6eGm4K
hTraXF7X5b6xF5bZXV0WQUMoDMQ2k0YzIbYmb252/Z34W7sup2a2K/yGpDo8IvaEky3VmcFtHECn
gI/mtB7Q74L4bXz5E0J053b/UpjVKMkcCh487pyUK9ILqEAmAyB16KsZzUIp1dZgOtyxSbGUxpdx
eNjmwYGTyO+hczXkPT33X0N+TIJrVr6Fc4iZRmIgXqbpwUWYSo2wjIrMnkdI7GUs7b1HjsWe+FTU
qsR7pPMO+7p2odiVfLqEGDStvukyDDx3BOa8usEpzUeuiGBSqtWYnaij2o0eDX5T7GleegyVi8K9
o5T30L8Z5Gjh6wTPeMWAB1G+zy1UISxYRnUth2+9vY69AmV40FCUxejgNNAtASAL37TXnJ+xtYyC
AouSCOzrGBOceQIfZIPsDZhLrGheg3QMmK8ol5rgtvySJZ1TAWaaJ0xKbxqX6oiABMpdLR+oKiSV
lAhGxmibShsK1WYt4EyTbcJ4EWGQZrazrHdmRvM8IJ7VnQ7Rp0pPeXNkqZvAYKQZDWjfAQIbxeek
JywDSHJk4HI4QJ5oJ/qNQ4QQ8iOLGZZnPZd9lH6X5sqVGRDwyYhRAgchlQF6/SX5AmNtWMCMwIlW
qyi7Z/0mdrjapJk5nMOxu5BXsq78mYagS10PYqnheE/FmPdwM6iPMCkM4cGRzWOroE2mrh41LAVF
MRkKAVtv1/2o8aMMSEmZ987ZHXa+wD1D6STSBD95GAVj7HjAwtmbCnRrtwmIWLP0bQZuq4TnGu0s
yfDYwzi7OPUsUi1YUtn5IgvN7MD6Q3YGMKc2PGJoyKYp53q9j+hP7FCiphJw2QO92JfGpgnlidUh
yU+Z8raai44S0/0Nraks/2JCGNEkK3mlzjpmgDKQPJS7nshtgsVDDuo4BP8Fgd9mGuZKD4CIVkoG
nxAJpITSsOUFC7uTZ6Mh7LBfP3TtRp2Jnf9rhTmTO+QReF8rIKoOOYpXzykKb8n8qsQYYglsoFxx
4Idjrum48F/bfJkCwpnbFOcfWZVue0xQzKTVJSKWZGBaDOJvqwaMyThRjWeWf1Ki/c0q4L+pX/wY
eQHfZSDR+5FMK66h2rtKxR0crw0QxvoP4Hl4Y4QORMV4M1PdAh4DufvpM6tUTk9iAlmQjercp9fA
ICf/O82/6wABT1CzMFfzKH4Fyb0ebvrI+Zd8Zy54+2NMIyocNGbQy0LtsLheApUyhG0KNuaaT3JY
HeOoVSTjAj/iNwe2GamZk4rjhYJW3hDKTw1ScO4aR3AU/AQeDXsAmfxWPIRqpoOLgcpBfChCwvDX
/gEOIwuHncK4E/y19XZQ9wZYTB09Lf6J3D1K8b7keuiHJS2ktrnCQOmD6kfRlgS2ErylHxY6Xknr
JXP99hyfHgs2GceYikZ5rdusovZPUv4G8W31nLl/LK82hYnmrSsYd3qMo2idPf8FAsm/Ft0HexAx
zcvWfsjGrnB/KIGP7FvUregDYrphmQL0+fbEpG9W5J0iuEqqxSCDXbgrl6+svLjhk1oHS767w6J2
QGuIUUgWerYoyMIpW22Z07DtsIBtjUJb1m1KrWw3gS/nPP0zTQqbsKaStpoGmzZcleyiMd4VEwQv
V686pw8FGsk4z0f3rthZQYeU5eIRiaf4Z5W7JiYRgNQaG2FD+jTVW9XRSVQjgoVTU0ZNaoraWb02
oziDep0JhhCE2TphFqH+8oIHtqVBPjWIUZhGbI12343sb/qWDSzYtwgjuubWgtF7sGQBsDuB0bUE
4ekfBOtAE84FmODwT0f25cw8c+FXB3KFMI7RCDZVUGEUPBV8uYM3l7STqnD4FcfC9Gf28HH9g8vj
28W/NABSkY22wcS2TIIzXQKkFQ9YfZtopwTD0TaJjNBzjkqn2Us1lzl4GRk5FAGs3XAEFaLiKrJk
7YfcAyAxbshnjeqJcA9Zpk+YHdGTToNQTAz3p2cmIjOuKNCKkqpE+xdK60r8euo+k3F5F+o8s39i
eT2mu8LihMnO0A6df0jozGETt7xwMRJCOml4sadPDHlKSykZR1h7MMcZZF9+JzJeLr5CIpz17FFL
h/+O7cZGEg5pacFJB+RH6SHGkP6k+NmdYIeXCwxbFs60CJAj6ez6mNLUJjsbNaMp75NUbWNvZ2qX
hDfa/CdJP675U/cmKRnUCnE415DjgCLGSjIuoKkUc5tAgH8BdTvp1apAdi9psyv1XeLsjdICnDv3
wctFEu9HpJgGX3X6pwIrkNk70WWPSj6iCp+F9VfVdJC53GBedLAsC7cahhigJMsZoHpIpvs2EDeb
L4kSOs6Ioj5YOmakOGUVWFvM8TyhJl5T54cAQmyla6+alWR4qS7SJM4eYkNQS+xk3EV1AW67t6pX
lKEZRhSnDHvTGd+mY2XVdLGC7Kz8cmWR/NL2BHBUVKzuEhwSff9top5QvUsN32OS62u93LDjS3Yh
3hmPvT8bbEZPpwqWE80clhkqHqWZ2/5CC/EKfxwQQDtFfXjn19QYy94HPXaPLttEkl0D+ghjvDTF
Phwd+Nm/oCMhEAhJ2rthtbXEsxmoSAghMUgzQZmisX33XCJibtPx6bPFzzNK9LSViFbQ+FBCXfTM
+hJp6ZtpIeYNEFAqbuxOMmU/5h4m+C3s3puE7VJOf/xu15JBi3yGOiaE9b66DcB9atbBtr+LnBDI
K0bhjCsMiyHVDRPf2PMAC3Mb9A9Lu9ji00czUVCXtemHehMJUir/IU7rh32SkQWhn3DbfWniM/JZ
/VPyDkG1QqCSliPd3GtgMHi3VWLyiWoMJXdplU+SJwekYAgNLOePpUrYy7QOaBJAyYMUnXzzZe09
yvJfSoRo7PULxam/QuesWO0ugOdQxXeWzeVupTF25OOD5byE/7F4Z5O70a0l450GezFuxaAMw0YD
9wuqD9x+Lw6ZiuRwODuoIdzsI1CbykTEjZH0Hsi94ZLq2ny67JGVa1ndNP5dlyvekY/tX6vsWgRX
S7oXY8wguhYZwECUhJb7m9xdSzho2+Bb0zH4/GtIM2Fml5yA7NaU7Bzj5PJD/3fcHVFG6ej0nHDd
GM/IYUxVn4Xy1ogYLFV0BP9640jny1fsEBOhknSIgF5nTvKZC9SK+34sYCFfFFF6W1ICrG6KLOeI
47pJ5iKBqgEkMgbSYB3lrLruJXXw/6NiSxT6xBXQxOqv7FZm+JSwvlvM4lbIPncWzl2kvybB1gr4
TVdn6KuplI14fRrkOqsI44pLS5iLs31ob5E6p5GWu9+3LPTmZOU215oHgjcn9qtNzVzaK68QwoAg
1U4qlhp7hjbm60pPIyymHSNOvFfUm+zCV3BOjZeCM2lGi5f5z/X/huBk+jc0/hzujbQL4oWaHjNe
kqRceMnRHqUyBcmCMqkrBY6vVe/tcqz6zTWqH6V3kFMME+2k8jUags6KTY7cK1HztS3OurlXAJrb
GMgsfPAcGsPJ6udy+OlTMSkzGhE5XkEwS/ko1EdS7w1kgg7JA7LxICBsV3m0WvyZhFhX0PIecGQn
o7zXOuxv/LVwZrlKHqpE6DPDR7Mpw2MYXYuoghLDW0blt1oTPmRTSrYxqq1O8zf6fJHeQgJ0kAwT
3xaSY5EdKpQqNANNcvHnOv5aM+4RiHIC0ZXpW4RJXwI5mc+KmXn1bLBwR5jFGBlxSfGuDpvOIlJt
qWp7l3YkHbKRy1JU78j8kbOdl/h3rUL+q2+IsvKk1SCR1dzPRTivsmRSuv7S5TWtqx/B4yiTj+r1
x0I96BloIepO+ua+DGNJCLOUIUSkl0VXX1a8wdFEg1SdZn+lSMcjapvp8S3TopsgTGoMpzAisCY1
A9tinBTJn6lqEzv4zat7rT99sn5yPIshiaIswNHoBAR2Df+jE+6+Tf+Yts08hkH0WClNjcMJ0y4O
zRSqNZoYrAoZoYydz8I4xEtBjFg/0C/mo+AyFD4nEVVIYjr3J06LZcPbFSXUN4uVyhIdFjJPpjkv
pJ+hW9mEg1Hf4oIZVvINYzSKlQUVngJtFN1SuyzaygjKuuqTYkJzoYIHa6WoF4sjK49TMpF/yMEk
pZGzxeoxemeztNp4VQvdBIWFCktzHDiIbcV17KMMZdo2K3btcMJ0boh/XrtJQD6Fdhh4zmh6xF5S
ok2BAvC/R/DYN7z56L4eEutIJVRtEAzI3uJQJgAZLpnSqkMAIMhnJfB5N3KRUlQueuEttLb8tEO6
62BnDb0hpo9nPXe2qa8CAluboZZnmkd8THTQaFVk0olVsO3mocvEavC/YhJZS0pL0YeSb578ucZV
snZh3H4Z9rGpK9po4OAhZnsQM+3cGkeXgObW96bC3YT4NkL13KrlKvIIzjghyuhkbxn4hKHgMpJO
dstSXt1GVTiCKuuuOO+s24cBrDwtuXa6YlFMlYOCaRJXpcRS7NwdhglMW662G4p52mvznmWWonSp
XEvtzKuWBLo2hMagdKh5Z0r7GSvrRNxrY5+m+8B6giHG0HUSwomkWDvcsOMY4zdU3FcLu76x+pSV
+aW1u3x0Aerguqy/P5RVLHTqd9t0548xXfcunBXWZahn3pgUiA3LQz5gl+1UZ00hM7y2duqYZWIg
Z0vW5BnZpOjq4V6vz6Y/LbL3EGwNZ1Nl9aRsW0yWa6m5WO5e7T/IN+TumRpPJf8FL6qRxzn/SnnZ
etu+OmbSQauXcX6XcsA88ipgoR1rg6bV5IJS/J8Mk0w4kuMG0+tWSa5anG6oVu1g6pJTLj1sb9OV
U5cJjOjbtjqik6lyJqhL5X8PAVOlrC9z719nnMFE+CjID3X9EyWngN2OLt5WW+j5d2oy0OCBlFVy
o1dEh5N99+WytDokBuQQPurdFzvIWnuYqfEPatbEvBflUi+I/vi/Y6vq7lJ2dfG0ytE8Eec8OHv2
OdLPQfvdR0yN3VXFv6BHIWL8Y1mdE3Is9HnJ9MsW6Ja8DJuMjx6QcYTZ2aSoIT/QlW1TazISxvkY
VM+3IlTQZJ6ZOTuUasPFJjOvuMidBOpPgmg8Fa1F9M0t93HDs3Be4miTycvGvFZcpjlKbwGek/hX
FfGAjKrBZBEqlJ8OttpW8C2A5ohNErHnABWGT687eAn6tqPN75g8J6vnpJYgOZCThW/DeFvmt1ss
c7Jtym5bAtTViGsR4Vl3je9QJYgrJbxiGOgEmQz9Kuq5aat3T1tX1w8bMx9zD8kLRWu4qIan1Bn0
Of/2xcNjcDdgy9SUZGJCVikHyom3DsC6Z2X/bakLSV5l/sPU3iHQdWHw8nMLBWPud9jOHCxZTbuq
5LuMTn0gFd36ggPKrDM+lqkpM3richFtNnXMU1r8msZ7zHyXq6NecQXddFKfcLLCt/NP6RRWFDSr
AB72wzstSHcOTiOb2e/Lclpw00LKTzOy6FIsKaCvnY2sfdNXqz76DeSDCZFNRzbpJtI6NCnBXvud
/wWgU5FIHdAiOh4EF0ldBM1SD54kqCMKR0GxbYetxeltMohHxTpU5oG4kyO6CxJ9ZpMXp2FSoVwP
jpLaI45ODw+yNs5wiKEANnTHXqvt3K+3ajfMdApSFMgRFyF0VYQz3F+mmHfkQdWsCirJG1Ky19q9
SH7DkMAJsnoM80ZablC/bYpfnaieRdjLgONCj2AKolTRreZVNM2atYHygLomCIl+qrl3EXbw9tG0
C/80fSFDCozLckDYEAOBFSprdLirKEaKX9H2UBGovSiqP0OfCwcwqDIJ6GPo7FF06LTWhHhV/qVA
j7HqfxnZVle+vWTDl8d/8m5Yt8w9+O1DJnqpiW6hdkkHgu5+UlhvH5FiW6IrUf9VBAJTuzbrmF3Q
99cQkoVz0gkx4skeK4FKkx8Nl4/XmCvk56X7J4JV1Z3ZM3DlmB4jkyAy/jI2cOf4eWqgawEQpm9x
6BJugSvjQQalXU4rAcVQaMT0Xgo+RxzdXRwUwTAL5Jdko2LBhpfrsHQWLzfON2tYOWB9fTvNyUvo
xSKgDyumYgyLw6J1ysnARx079BpRTFrkqx0qQCs/074UJuvQ/5T1sxxoFpwOmQN3sux8JifX/lLE
1lET/BAnzXwZLHytfi1BgQMXuznq6K5+K12PYBMJpbqWlLNNrOuATKSUeU9epcLA4z0M+Bzvt9OX
ae6tRz24/emMAIRsIdofNXrH6cKw4Kw4TZhplm6FkC7+lUuulHpq9N2MMF08GPVXb3d8lKXe0Vnh
PCSd3+veqdGViANEMCcTQVoHfiFzozKQ2PWEQLvetMdSmawijbhi++zQs9efHVpr/sfReS03rmRL
9IsQgYLHq0jQeyvqBUG1JHjv8fVn4TzMjZiJ22o1DWpX7syVNIdE9AvJyR8c2LkAA1yNm34QpKnc
D61d+g2eUKBIbp0vzSR2Ugs/gIERb2GmBo+VcxwfUyBnGqhZNT4oNYkjsvbEOrAJZvZaZWCQNETZ
mHIgf9FW4JHTuUUIuULSV5lqaneXRIwkFB/9dQQPRPdUZH4gd/+0Oore+tDZjPEBCI3PrjnhT4+l
ix51zMd7TyiO1mrL3l0P4a0DfV6gn6oF2PCd17wzJMoSA+8yrlYD5oimn9qBk0WMHyy2QPMiOmM+
zczPVnlrLhCIlALMS8P4Of1DLKZmTLP9wJeJMqpC0ZDeH7my0z3wYVMT+Cj9SJSpBjzuiJBR85EA
3U94U0haGOTGGgHZL9+HwaLRN350wVDzYWprHS06BoPglibLZbYP4TWJfsOSMqu9NYVdJQf6Kcr0
l4dY0+Zrm3ScoLELZjjQMKxT+pOyERyW3kx3r656lfjlgfjPKvRhhactA4uPStOMJ4HomEQnLfZn
OfBXU2AjJVXtldzsym1OAqa1j3zmdfNmxJQu3dL2bg7XHttSH17QKsCBHF1UyyC59h7t0rHj59fQ
PwyMtAPjnmY9dACGfbuJcRzjy63SDUBfxyJYXoO3b3FmMVvl5r4doa/GTkS1oico1boWgB5k7U90
j0hP14N3VZUNAZwBX31Zn2V3U+BpKwhFgJhZjBXltto9zn/s+lBUqOO8cAS9OniawFzdm9I9ielQ
EYs1ypg1/qfovvRoRCNmHcKKMhO067JlwITc80q6rI6M/gVvnWg6AjRNMcNbg+Q0ET30cgsrOhs+
W877oVjLNil8tKtHbB/TeN/kCIPhViN5EVmPgiSfLB5tuUy6YDEEhy7b6tG1rfaKBMNk5Bb56tsf
yK085tZaxq+CRzzZZijMURPMBS9fme073V9E7S7rD2O1rBv43Sg9Ej5UU8JDLNZDAI/5rRSnyL40
KryaFOfsVWrRm+K1ynxncxzmAxC5lWpflXSp5XfLW1Yt97TiFnXsk66Ve9CDtWJt3fIrYXtqM78M
6FEhNhDPB0/4T0tJJ1JuvHRDbrV4HWh/hPxmzvmLlv5U2DC5YthsWdvpoTeZhhru5B7WK/r85n6Y
EpIln5bZhyq3NpDoRcv0nNBU1jn00a8jvNM2SoKewGHkYKmKl0gueQJF/u4WtFubq0D7LAtj0ZZ8
6ajXbOx1j/Fwuhd7vu70fTqL2l+FgGGKpb3CmSF05FppIQfPAI0q01hCm/o5lMe5FiwKxjpT3Wgu
rNnuNMI7wRld918p9P+hGLC9aPOpUjozxp0WTV99IMY1uHGTcFOwKYm/qVAse4t6wGA1Nvx9Ectg
u58PbN1isZH668QA1B5C2wP7V/nUd7CDfH1NjYQpO7G7bLqvsl8V9d3gvTZL1A0+aDEOX8pqC582
Dm5jvVWcSWSo3fTr+NQzdDz5jpHJht+XV8K7FvU79MuTwuPYU15yfi8sGFMEgIZ/3JpGGcoXgj+n
Cx2OCx2nG3yQudRdSwyTFjKlPDopFm+udamxz4O7Ja14qOSRChw4Y3e4DPJ9BkavItdr2ZymHP2h
bqGOYkfnvIuBWlQ+znbKuGR15qZXrVHhabL+1Qz4lXfL3gGi05IdzQ4A0y8Jb4aUn9igzOXxYlg4
WTSc9ccIV51povZcq4i3S+ItcHwP67vx7Ot3jp2QWC4IX943nr88zjMXj5Y+E6KcpfY3FnMxPPrm
Pu0cRPDswPRoCGYDxHMbpRK5X9MXPS8hW7Y23upclvEWtl2yNHg7UkFnMkU02JQNiawdCRuLb08/
7vxsUgMgLOA4ziCuJ8dB2maSBq7gFkIn5XE0r7NLOqxK5g0v+ombP1l6jmUKqX1K6p8iTj2sNZX0
xklvs5mTsXhV+sgS7RxK5Firn4Eod4ZZuB35GIfd1kTooNSPPnj9Qy8nZCHA5vaf7a3DbJiLft9z
yYoatJeKcaqn/7a/d90ujnooSOgk0bJWdgp3r4IF2pQGtBmiqtjJvX3RfbeY09LumpHuFneGSDe+
9nAQqHOymWmz/h0Wy0a7dRgQC/fLLzcVN9ZS7NzgO0c4ynl4uDXuqDWFI3MwMTD2x6KbqzqeTYms
NS79r7h5i+RF6wlESi63wgKs+B3qHAsWhI1rznYokgG8sQKWj1q0qsODidPBF8G5R6fEWOomOE34
DutIO2T0uyH87cOKF+7TZBPXsLuTp8w5imNm8S//MlwMosPFDL9K5Aq9Wmr+xVfuNJZ8VPwKmf1Q
q7NZ+M4UVc+JunGJ8niv1Ak9ex1KktjeWrjwyMCJhWgwJamceAZutqLpFINEVvCpT1e+/Qusp8bt
8emaKMtfdT/5lVGz0h8jfKnsi0Ot/PDtd4FnvsvGfVi/uJvg9ZFyys7U7xhvHGbqmdbdMkkB0N8w
u5HgskKn95mAceFlBAOTeIbfDqfCSwd77OU3/JDJZNQE5pEg/kHMG3AxJjSqcJZqYisZ0SyNZKfI
euxdfzL3a9y5Q8s6tT3IytFIGND0XR3vgY6nab9J+HgFnFdNCrUK7RACkzAcV+Zah83c2JXepWBc
JvoypJsaO5Hkn2z/eyKYylhFO/maY1z2QY+lDEDUAFsAfb9dscwhZPX3vglng3TISEiEheHU49Zy
n0m/jpsdt3U+Kwd/YLjVz1n7JeW/lfurAi/uHsNIJLjduRKT4srFW2hDiYHIxlzEpaA+oW7puOvM
6u01X9x8dPg+Ap5wq76p+W28lvBVvWhD3HsjTmCfH7YeEQkbXI/9Lk92GtOzK3WbsubR/8nsCblt
ZpsRUtU6Y2rLiJTZzXcJh7Qp5HU5rINg01YXw3jq/TGHyFB4OzqplXHbog2FGneIkT0VzBMXvieV
X7MBVQpfmIaXWFOhX1ksrh6Vv9PVhvQqgytNbV3pzVtM/QoFRHZaOw3IDwtsaMLHzpxatslaDs9I
f4nmkhPt6v12boH6dsOdCacc72ffPDztGfO+D2Rj8rMtzWxtI6HJ6fmOmw7A7TgjvMzbHNEI4N3a
zpurUuIU2FGC+KZWpPO8rZxeRLsPaL3QsB2WXHGEvSW5BVpsZvRnM2S7pGOJswF8FYLN5mc03OyM
tWvvi4Mp4IX4bzPem2InWbjcrVPT0n+brc3qU+7Pgb5JdXbTzaWoqt3gx+REKTfGw5R4q0pZxsE6
13ay8bKz/m+0/skxo4WPNg0RZ5jC/uW6Vbn8Zq3jVXDeunA9PfUzVGSrgXoWfWrNy0JCiOwUO6DL
//GKg4IiZXi6o+UHfMlz0Y6fUMkoJ+MlCmYyvSCMRkW9CClQVEz4vXywOIrM4AaKiWnZYvAFTBff
XEjtUsiirqTmXeb04+RIshNNKbMEe6knWTTAfmnTeo2aupum8GtVO7V4NjnZfWxFZOtw3wrQNgMG
YQ+53LX85VhrjjsskxLuEyFHVcJ2oj8NAC8ovUnOxD+yLDPPQitX7M8QtOlCCgkVBhEbJNPR7IPB
/aVKVxaRgoBkN5qoSTNpvDLQEy2xs6Vj878ahAii/4a8rWq16azzkB9kztOJG5R7b7e4qjRBxjDZ
TYnU6MmW96m6ivNjiOTYR9dRfVvBhapE5ISnDVTSw8esYeDx7bkFLIwJpyXfVibqdMk26q8S9UF2
77SufbQe3kcooSS4ac4m23a2PQUVzf4Yk1+VqFLcMpLz8ddXufXIjX1NfWnxiuB/DjgqgI+NLaOW
rkKnrVZR3s09MkuaRosEb6KRn3ODgKxNHJKIh40QUuaUZfNHbBysIzacglmozogwZaxDDs3IYFx/
Tt7PWLEXIvgW8dMm1yhTymBzyvekc3xqAszmZnuEfcQFcNRM69tt0n1L/qP32AkogmcPiyqLX0Rb
DYhwAxssrnG4KAmN1rOOK2yK7SmE6YLhQRSfLk9aGS0seGD5k7s/RKlAeyf5P6F8m4MxK+VyL+kX
3zoBN/joJBO0OZpZ72LYPuD+AhNG9ox7a3sAb4L75xyLR8q6Y4jghQLzqnJypNLLV6KZVBdbG5Wo
GOtNx27ABQCvqaZj25ipJ+bvhIJoLvKQA1ywlyGW5OwS+G+lPkqUldmtI5LvIfrrum6l+NLE8prJ
gjrAU8QrVQo+lUOw13smCphvuAAnY6YMRWjEwxvqoTPop1hTlq0X0hNMkQwOAYkTrEghwymfJK08
Sh0lQFopFynfuKsIZTbzWF6Oc1WGNtT/2EzUDf0zbfHVMMaN3CKmU6dmRqrancXRK3FemZSo8i4p
oBVqZq1I2pbYFTz/JCOjJyxf4ry8lw1VZuIMcpx1BkCRde9vg+oyvXhW/9XIu4wvdW2aS1vbi/YZ
EMgVJibYf7RytHi5DcS9kpmoJrNUN7OkOxdMDpp+8A175cfnPFrb/rEKiUvl35wN7EB2uDXAtVPu
xsf02Vc+/sktC22I4fOJKspgpvcv3fT3E3dXyYhgXweEd3XR0jFHNp3QOA0E2q/L8VFyJwUkTFs8
TT1dQYL1HgQXdocQrVs2fwkNUBa9mlwhx3GrABmU3YvabAYKfuyC1VhyCdEE6rC7NGG2oaPd53ti
gJyibi9obgn3GAph+VKqACF+JXZdmpuCtl2SF7XgQzbQSqk3+Oix4g5QXE0s/sHARZBTufAuYYXf
cKFOozpBQJXMqC/fDNdnLwd80yfFgEecArmK/yrgJfLG+bhVB+83oydBtPUmGSkeDaaBnCC2gFuo
qf8M81pKCP/447kOidRyFA+8fj0fPDQsckkNnqSxd4w6ZEM+p6a5yfEXsHDJCqhQfIHk7kQl45Qz
GciIJd+peksLbP54+21cgcXBgDlKcutdBTZuKfXXtV6CFl8y+XDP/qYO0NICQOAh565HGeT2wCJt
ALTIBU8BhZKS5VS+IgCsgQo3HFJ9FdW02+Hz1W+mfKSs4MPEt2iaW6l40so1V22Sq+HcQHWwoltW
7HUSZ7Dq1fAYYMm3mq+mLVbCWOp4OWKFgoxppVyF1BeT8arqnT0l5uUVV7+kecUurSnTjTO0Yd9R
0T0xRjX91yRJmgeAHJo/L7tKVTgbtXOTpruW/UFObB9p5+LyxvZyeGAI12v1h/PZyenDi9g0tp71
6fdiriuCQoIWGwA+VjqY6KGMg3gZA1x0E7FN+ittbAWUSW3dsX0Lm0Nuo+CgARBLConm1vPGvEas
vRP5Re9BCWg4VXcV8lFS0Krx1QMb4k3gURlTCwskZtHp9F3COVHwvvN6z4WxwTbE5gZFDqQyLyX8
Ca2nWqJf9v0+GJ6ap9BCRwG59sCju9Gkd8rjriIooxQ93T7JTNQHpi+TrKAiEy3/UrA7exa8+CM1
6LOyLGYyl/4gUvaRdw5JNyf4uE6Ir7Lb31oRHlwkKqs+BRQqlmfsIB1Jctl+tNbdHmyuCDz3p7HD
cAxr3wz3wU0WWVKv0ubmExSXOsGy45qLrY6cnR49f2MF7EG2gYW9mGi/ba30YhJ50oEiSYOWpnQW
+nyG094hSAyfZ+REJz5rrm2TZ8+I9B4xCO30cil4wiTytsZA6pMPy7p3ys5FvuvSyzUXfrCszJw8
5XrI0PyxEXernL4MueIyOlN4vKbZbpCP0RT1P9VIhU0QzeO2xqfDWhYmBpuDBgqKL34rac7NsWx2
ffLT5CYV8wee/AJbP3491oTRKfXLhZfdCK5LxY6uhSqQyR0rGNu5ddkLsAC7jH0DGAMn50V3KQxB
XdnKXNC5AGOk0SPWRuRZwtGiUSiH9ENwvr+VUrQQIa66reWHqyJ4wuCTxK+ureT4jL8qTZcD5i98
jjVA7qGYtexNPH8f8Fmqy32IVJO1PxmXFMP/G6lfTYkpGLAyVUe3jln5lFkOE1Hb6AO9Cp5YU0S8
zHERNvK/oL/APuwSSnKZCQZ71hL/K5dNxdYIMLtGi97Y/+QBNj6xoUEFq2OO+kitcopDjSuVnD4y
Y23gQRhRij3+MxrcD9B9fzo+OLbXMGHSxr6g9EKScR+8QFPEYl37P5jBP3Lq1juddti9pGx0i8se
qov3qglrmGeKQj4qfZOY/zRxG/qHqSpsWvY5beLBvov2tXRy1b0l7xNu0TBTmEQSriWWtA+YCuxg
D92awvl4IF8Y7a1h3UtTsb2UNYckk0rHtlrtbqZxy3YAwLASKdEBF58zsMKi2a1u9l1yg5jtYD74
qMsea7F2snTAqCqqE7ox+WI2xdsqJPsYrxC3kcDAs9G11QpGEGpxOYEh7yTR3Oz3akOJZuCUNvtZ
gDvDPq4eKb4TSnW09u5GlKTmkBprrtcYKbm1UgXNaJWuBoxDKj0aw8lK9gaxNozYjl59htIz8zcl
GTZL3Uetx94CCay/k08HhhoOnJf53wCuH/c0UlSO7ORXhw74BMCYDPN9jSdNBtosxuWgjwtFB+g3
vJAkA65MrbxyPTy/nUzvvAlKnZQ90ovBtilTAeUxC9k41cv0WolHhScg+DJgnQBFZaogZKhMMBdi
IcGv1nC1GnBz8RshkX7kOA8SA6wN71e4G3l7Gi5IHkYRoq+UMc4aSzoZbAOV7sG6Crfyj6KyP9VO
pvFTNJNoSyqDVCe0OGdUkHJ4yZSLOqx62CwZXlAbV3OAq1+W/Q1QeL7ZuLUk/qKWSVplOw9ZKtJP
vR+tIvXLtHADZz3XWwST/CtrPSBYt67E2EoOBElR1dR5LK11lBabwEfINlMhWhZYN1txZCUjo/5I
h73GZKFisevdp24zpZTJusw3uL7Zu/+Y0tYDiypRUo00b7GFq9tTPxDcaFOgO4xd6WyqBLEjTgRc
+Tj6ylEBgbTNWCx66iPNXrLMa9IT00XYzAzIpoupSckfboZXkTCYD/FGoz7Ds75qHgpyEIh5DeG/
tWyABHsD/1LybLp/urwakqXAEB/Zm9R+Z/op4NESsIPFfIQnf1MSimKDxFfjg/DvyE4+Ip1Pd9U5
nLxQJox489/IM7Yr/pXRzdR3bnXUWHp4zSuL4PIiYgu8VJI4jJA1i1WHX61fGcpvRoyqca918ill
r8IK57nG7I9DFtM4349SeskUEGUPryvwAcN8xLWgZFcNIlTBdryxVYd3bNpHK0j0hGQ071S1v6W9
qeFMMSJ2/rXKnxzSCbG+gtupBLY1GikVJ2Xhtt+5fvJDrM/d3ZZWunGJ+788uGXVT0hDiBntKow+
IuQWpfwkwwa21qGAhiujxtkmo74aLsfk1jCyBiP5qxMH2aLkolS035D8bm3+p6GqG8FvDV7Se4Tt
WR4+p84sMLASFgcPUsrK7bRoHcbEb4YEMjdncOv4oRdehErxRpgSgYi6BEdkiraRNM8M85MOsMkg
XkXJkN9gauBCZvOADs9q+wi6Zl7B4eh/K+xiIQksvacpdfTW1IM5iUSgPPzl1jS3YDfWA4ALX5tP
rHVdWg4Sp5v/lDSOd3dkrQokklVqStLQj3RHYAuz6aYGhfHy7ASXXbdUcGQ2DBluuEr0p+/+Goca
v6MMRedtrYv6aOT8D1tWhxCEDcckfuivofB85Gzw/XGXmYTCOfPz6Vmg/SQcRS4cAtc/mQmIn4lp
ffG9b4tBkw89zytbgs0fHUKZzQcGJB4jFkkmeJSefq2aXYhgWXCsbzxsJHxQjHovDFBqMG1N914p
hyC/uEpGjgLyDwGfQPyygJyrhdNV3zb/mBjtyAcDV3pILME7jPZ5c1Wohh8Np7GmbTO48kGsS7Rd
plOtNxfNxMJAkosqejoOBm3lNL7qKS2msCrLy9C9TcEH4xXDz4HIy0hqbiIL3j9B/Fzak7sRI/nL
kA0qfExzawbCyf1dFzxEhwpa3GR1i8Qsm1tDu3jlQai3zEPkW5T+NkkuWF6oiaNeda4lB0RtJqNj
HJ40SBRB/RUH+C/DrW5RcbfsoRMFHt6Cu67csphHCk6Pov7suK7UaBVx7ASY1GKFRhTj0vnHgOLe
VPocxdFuHGIHc73+17qPWOuB1TBBuL9m+ITmMlPTXRivRQEoFpsSpc4OZXw2SdWa/puEOxQoMJtr
o5AXRmHjjYvWALYgzrFy3idDT17mhVC2a5Uvr0FaUuxjg07JF/uWcUsec5Q1kRPR6JAXsYcyhEqG
vIgsfMPphdAOTreNglJdAJuLMRz0xYiXiKEG10eKNJuuE/GLJ+MDk6qtmI9weBUF8H6knYZ9pxSw
SfAGCk+mklbWkVgPXexudrrIkw19rrH32TfZ0szOCQlDASNh5AI0MCLQHjxlHnPjqiA4BF11aTwb
2AZ1mqStS/fVYyzKuruLr9OlRhiSXgbSftT/2gpcMgSj/O36uzwrZnnINzrznbGU5oF8rGz9NNrR
rs49DMEcNvCgXe7+Hq9rB7zTVvwVJ+eqapR7AeOjyWL4wd4/TYV9Hv6mY3ZsKx4XHWFa9B6Ppa3Z
bFzD3UgFjno23KrNZY6fmmIQZXWCaxPdDKlwHLZavoS25mY/VQiNPXMXZfqjUixZKZFjNBoWdfcO
g+ah5xQSm80CUl1RTN1mE9UaD1+TsForbaZCjlIlXFe29CmF/TpLWYFGhG7U3vsrCahYK+F6c8kK
WMRyBPk3+pnnAvzUWJc7Kk2mpyDUCUN9KFHxHvFcxTL7BPWnSP583eQX7Unv3z02P0n8GdsJL7NE
XeQjsO8+u9amxNk0fvdU1rPcH/7sAstH+M8WL6C0OoJAWoHQyfn0GzQSQ3CZl1DP1GTX0vDWGDcA
cRmjaIcwLBhmgnIllz9hum2Kt66eaVlmBtr6/bbIyIUiQlIdtPbT/1ESs3CYV0w8ivzovHhWM7wZ
aYDIkM8GSAoNW7e63Dbatgxoj+OHl7n+0YP0raW10hOqztVvi5dvcs0Kkys/vu6SBqPA2BhdOfMq
YPgYL9nqGKRPvBh6ZWttyE/BQQEcnWizRDtk6q0ndRiwKBHaL0tszT2U0laQHwuXDSExi9/KnnQX
XNF/DbKPBUIEbjyLGp4iOwWjPx+PtEeH1H9TRE5LvQn1EpQ7gwWpMS7D+E/u93Jx05vtkO7gAuGo
Qp7EE9hozwIO/KCvVAOiUaR+lA3QqZvRcOGVXSwZJ5eemP7RZp/44OoCg0rAdPQU9CANVNyZJkhP
yuPZIrp7M+CblF6TFqvn1SovenVrUSZ6g8swzxuFS4JmA+aV1xnQ8gh6oD6qEKuwEowBdqZDLm0T
xppqvMTmNjE+6YyejYCPiFQALgG1kvrd0e82vIwIGH8hp/QIflEl7JNwhfUT6UMO/1ryXSzVPIwt
1AsEGHBTDlLA/3KpLwYtXIIcVQHZFOFB8AAtYJxAg0FQnPfi3mZIKzhl5Phf0L1tXJo+IrukkrD+
DhpxUOU1FebLCuLGmD1w19jRX0P9IS3Xwr70wU2rKSOg7SbjFllTRgL9vQgaPKAsZ4JLpdwFBU51
iaNTahcjOxCjYKGqMYQW1hzaHaHnboJDCGuGR0FtHkn948Kp8lEWG1anvUZoGjUSt36kVHTtfk+H
rdkIRJf06Wdwewmut6xLCgxwlYjONTQy16XDwdpl7bcFetDdjyrrk1+jOqawSfIzAVEPg4LHn7Jq
ijtqFsmuNc85eAYsWS57MQwH/USZrz5Nwoi5fDVCKF8D4G1CrX3wpeL5VEC/V+W2Ug+ArkdZc1Tu
W1kRgzdfjhwFyGYFxtQaZKrWcQ5T4JEVxjI2/ppsY48Ln2dFRtjGXPvq22Mn6xpYClH5o36VpOwB
O3yf7QiXlRd2DGGlYKDUClpDVgP22aB96UBT/OBiMnj40SfgBk+nxwHnmHsPypsLtd82v73iWpIb
BKkzo2YBSDMfdONue/q8Z9FawiLkmC7RvSzUSRgNyv/577fNwKVRIojkKucOHFq+ySxnyqMILxBx
WUvf5SGe1xabL8G8lEiOGom5xkfFxPHnLSgflqO/3HxqdH83tCxj3WQPUjuGzia6vWW0DfXtH7s4
jl1tZSHuB9VfYssYH486m9qIuT2ITgaRYPNBVRfXqoYA9LU3uekjEj91UmF486AK0s9IsmpuVBep
lpCaoWFKZ0/aFea+CNa8wTBkIa6w44KvubcManzUH0N5unwz+4mjfe7R+EOe82Z2gyg9PQyHcGtx
j6y5rCj1lyntppWKzR+jhJ5yVXv8lagCyr4CJNzpztbxDycl6WUOTtF5xfcsr26j8iRk5inrIa9W
KetHAWq+Y43HGGvrAc9aA2+WvA64L0UTiUvMEiLLpFepkUHAn1hHPHEnPqlO5dI4t0E84LKNwnHe
Z1TZZofCeAbxxgiQN3qSlhwotlazGnW0ZmUEe58dTK4vQ9YJdCyx91ItsgxoMhQT4zxRiHyx6eAO
mw37iuetCZwxIV8MqIlnPHBpAcSFcuHugGYVDK+IIz56+O5XpTtkg1ghhgahD4rVa2EvlBDtWO1Z
bkPhfgcRFg4IgGmxh+qiWLA+4lneLZMGsXBJb6faDTOzXfQcAqrLiKvMJtNtna17dg6sInZ2FVyk
gMuojC0E6xQwUtOmH9ESOAGhlCOBpTz2FMF6cGznPbUwkgRGLiM/TTg6b8Ay2LQCMdayuoKGDHcG
oWuywClI4NQdY0tg2Cl5dQOcsMMqVeJZkLYbuyBI4BrzzuLU/huSM/FhI7+pxF8GtqRIJ312DDmb
eXCwvQx7LgWchikOMGLjyxbXPWKggObqmVguBSMuNv+/ntKT+OmzxFf4WnQMxBPzxmWRaJkgxfmG
d9umuUhqMpP0VansQ/NlZNgE2TCb2pNXcuTsTEsxk7DcBS2G+klUo6yjxW3E1gFNpcxpOD3KKbjh
3prp6srnESoVFu4DZTHgnMYNISksDknaU0ELp4bApQcIp/4W6APMRAbNNplOVBCxDjsdJz4+2Q8S
FrjnlHmF6mmP29F/ZnnlyICkCK46TfEKYMhgPVWwZtjbmGybRsCmJlS/p47KQJVSgIQWuCEBzRX2
LgebGWIncF/FNHJAVwvlp046zdsU/cVnc5X4G4XWD4lwvtetpI4igQ2VZ9j5VTYrSo59mPm4id1V
0n3Z/aOTzn1J8QgCBRxilRc/QMfvw10tKGly/xXeiKquOU30Pcgyn7DPMN/XZOoqHwwDh3HKQ0k3
H4I5Sc85eWn4o5fBODSEGGVG8C566OKhMYJUys31P8cBzFH7bHzCFdWxUUj+3/Pwnfhkme2WCjGx
M7RTy08tjXNnXBrz6Y8XXE4UB+Fy6gQD/r/Jhqn+thafb1AIWeok/Jq5/5LMX0M6T5j27KjFW4lI
Tb/CPl3iFwgN1AP3xyu/K+Nacsdw2xjEz6qObiU3QeNk9NuOvF1ylymmLzDRSumpdPmC9QdDPZt4
L4OpgOaFWaF3F5LO7eTbDdhnSpKTlg+TwOgQfRVusNSxs+TE8qJgyzbNJFKWkRE0i5WtEbVBQcDp
29LrCrBivOg8Qqh5y71ryyhisLIR4EYp5lXwT8jYLztQWY3mO0lrXjv+vtFeBqTpyZ43kr7uasfj
8qDBVB6kH52aLptW5Lba1tJb5utFH7PmH1r/4Mtrn1V6EfzhM3SDRdstCmkx1iPMFj4ZcrrQs62d
08Jrbn1ZdyhbQdQDjsuPVDzaxqxfeQwW2INrPJSjDYAMwGmmzBW0qmBp8MtnBc80y537MbIGR4ZA
vw1xPJLWa3ZusRqkyThC4gQfwCMNaB7cdd2ZAp3cczjCm8qhoLa1Xqm1Lf1yVfsSHWgdjg3HNb/b
fFPjrUrfFXv9wryb/VXqd3L8HPy7hBfUb9ZC3csIvsG9r9eKsfKrW4AtiAa5wv6j8T7Kz0n5L1Xe
QUzy8oZrL+iYrEm2Y3gxUc/yd1PsNe8WNJ89mnmTn01a9wyszmqk457M5gGEvoqaNXYOjOxB2C6a
4J9GB1sY15xiy4iRbNz7zZmyHx6gYAxp0DMXQXlGix24laaseVr+X7NbZO8KLtym+UM43uvBvqHQ
E00QI6lAmWafo0JWhPPUNo5IlKa+9VP46Bz28aGpb9CfnZYVQm3mC08y5lBzuSZaS4mGRj4VNkXs
N63fxPq/RGb0ca+d9dbNc8UrhetcogeCX6DXe7p6psrPitnvUpb4sncW1pngkyA8wqs6m9LGxbhX
tGteLoLgswPUkUcEA1gVwDOgwzAheE+p6UUqd6l35/vtaANMLAujT/qdJfQsdsIZuP/E1WdVwGbG
7qAfgbmYFeWxGLLMb4mIV64HBCORAJJ8XvcDqq77qbJ9CdrsObDNz9idAizxTUznoQICd7QPObso
lsEIDh72p7uw7qq0wmPYs/kvzHNEb5dU0n8X6BBW6OkB3Rx2rVOqOwq2Fqn1k2ryo6WH1fBh9TW+
vwRJ7fN6FV6LeLCXWamG2RWAs9Gli7SfdxS6qu5Ss1kz144NbqfuEsdHYVCxew7dr5V2FPG9Layj
MvoFlitM1XiyuQrlKpKSi0oMvavAmMvtsm7oWey/hL5vWf42MiM8n0HzzdCKOSg8TlS83CI0pmBZ
zD8SdVHXOxGfreyfEmz79Hd6NQT1neqiU5izMFkI3I3pRkTKakrZJMqKy2LCN4Y3XQDfsXigpDJB
WCYOWlpSxB9To/gYLfsiTfkl0oFQQ1IrPheIwxqjQMW+QORoUw1hT/RnVGK1WsYujW8YIAqW8+Qj
CRvLEiQaYsiLkodHspTZj/X6NFCzA9t4YbTIfQhkKPHLRnp60VJUWDl2uvyqyi+LTHBW2Vx6WVFy
nfOVY8glXIdIUkEJpE+wBZWCMPER4zYeFr14abR26uSbNCb7cODxsJLGm4VKpB0xtOsQwqCYkZ9a
KGxLWp3xlOfwmM19uZ8h0BT8MUmonKr3QTmk0ZHQRyv/x9F57EaObEH0iwjQJJPMbau8lUoluyHU
aomeTHrz9XM4i4fXmBZmpBLNzbgRJw7KxYn11RjPU/QcJwkimNqbIY6QnOMdBEoo6m6IeMARm6g5
2v7emoJdlMvHzkd+rd1VOdBY6Fy8OiK01G/IkCFcmMYm8Q759DqQERjRURJ8VP0cMa5t8/FvVRDT
m7hLoA0G+rtwPIWcnpO/t4arYqFMrcf4t4gebXGU0dGx+pWjm4fJ20jnMinMe4CsejF9eub4xU1N
o21L0pVu1MUdn/nqUWDW68DJkGcVpDESSeQOI+cIP1WF/cnxrgmINg0SizjAg/ChO8XtOstnGtOA
ViFLh1I9NGRtHGNb1t9+BF/tO+v2PO5IDogabNUCMP/bOc+2dc+Dz255YRLXtu6GhqLKIdPkjJu5
T/FwK9rr0q5kgzYyzsr8UNnZzsibH0w0AzkQXGezbiSfoU3BFlwrHYxETAn2aQw6gbTXPQEKXiYD
sw1C7Hmqn9PqpaN+Xt5in2T9i5yZIOISSF7JkIRlOD5XydZBqixqmw0nFJTs3Ss/gu4tcf+5yRmv
G+C1f4G6BP7vhPbsxClIWQ7DZGCKb5l+t9FtMHAAQva5ujg/6nXkcMyb+O5ARhFB5bLF913StKNJ
AyKd58A6FKvO0hkwR70SL+zrozceF7aPvZRCwD+WkONm/Z0SeSl8glW3OLy0Nt6qpY7nOfM/ouhS
mS/DfCzDu2MRtQXGAjaPnjwOguu4YNTAVDpZx9jARbJrua6zYNMuosvXaN29ck8YHGPiEbq8Lt9t
PnRLs05gFTLvWn2oxD/T2tXESoYRcWg5Y4rPNt6KjCxYTIXRC7cFiAWRvDO8R80hjJ7r8bNOb57F
/HPzc2xj07dW38VyFAfRnB3T4cnu3q3qUOPfHMjorjlqyPI7hSadTPTRjqexpQXqb8fXBi/gKVx1
7MWJOW1Xh/5Dx9EWNcqpdu10LK1XbdyBWXYNxcYvrBwUlnLidhOlg+JSUEPi8PDOn02Yrlo9R/Zt
Lp47hQI5PNgkC/GU+gM9c0eKEyr3bLpvFEfKYu/iRSUxxnmkFM9+PwCe3hVRtUl8zCob/A427RTG
OuX44E6X3HkT5pPiGg70KaPNCF+R1hcDUYsTEo/2XVhvsm7nxAwXuI33iXOqQCxM/jPljPV0FQVe
gYtDoTnmOBrBZ50+yGifm+fZ2yhOcWlFl9emdV59sqH2U8nWZKIIxUL1mNzfkegsXgdNLDtEqVXW
zg8XYN4uG28Jooc0tpV9yHW2Dad7FWBbSDy81cOupjmmMug5slzkBNdZadLvMQQkq2X737vH1L0A
NghgUzkJoaQIQ0KKWk04FKUoQ82pbJzu5bElzJLP/Z9I/WvKjPnhdeEsDSFU+UBvHMBvE3ARu0bf
GLJXTf1wBH6eIdz3GE4tCG0l/fbFfHVZMFUJBXaN3FvxR+Xt7ehpipJtyXsDik7j0JJgbVlJddY2
S3c6e/JcazO63WvWTwUeN+qHiIyxF9uiS1EkkR7nAWLX+FzjCBVkjnzSyRiB0DG8+i+Gp4s9thtr
ANoQJ5ssPdnB2eaXMzQnmwVub7fss18LN7+ldf6/PxSFcDQ+FxQz+vXD7HS8F44t+sP8SrnUwN8C
fTDqF7mA7Nt96l9izBSxb+Jgxwbg76TxGA04zcZzWDwCxy95GEUMxQLSWmu95rzaI8WnmElYJNRW
JeJFmdvWG/GeyvkQ4H9wSFFl/FzFePT5JCfkrToePz2enY3pf4dNdjTB4xGqc/sVCGGKdhqsEy51
TLygNAx8g4UMARedYycI2qeSzp6uTXcDfRgT6rf3FpiciVnK2cbdMe80pILwOHP+oXmBp4ubrQmS
mgER7QffW01O9N3QtFw6vNcy3AM9Gyf8bH3uP8zh/GRg7yq6V7f7EiRy/PzVwAznxvZqCvZlA4IK
NTjl4AoenEWW92fg32VkJM+A4y3jZupsCw20HMBLMlEvITlt83icoFplyXsa3QkTsBVj99r8tYZs
E5IKi8H4uT3o5e4rHcHi4unjC6I2px0bRcxu2FzuvRYwgPHbND+lYhob3yOclgZHLZPWOA/aXdIx
I+P2DjDYBEgnDrofnIaHBkPBhOnVwj5FfD0wyE96TFUHr3orPJqnjGA1ej+uL1daAoEw+7V2LFAY
mIJnAoCSfR4HIx5TS2maqG+DJkpMgXzyK5ybzY/Rejj24yeN92DKHw0i2loQch3llkeXHfYgD+ns
O6Ua3gDs+x58CP1Ku2gS+7Alydp3KzOifSN7DFTyZLb+Wjp6OzAp+TguhxF8Lj12QfZoFL9zbm7j
gSUTzvnFjoWwEySwu2wwaz8SHW5u9qVK39sx2k4kjEUcI4bwI6D+ZIQ35phkFUHqmgsmsOgJSd7L
CqMIjZ+KLxvU2cCb7LnEpqGXs++hhztOgGjHvIyW9HqPc6Qi+o7wKDTT5F9BCrDHQN5I0qaeQYBj
Kw1K2AAYV2SobRjLkhWNKHseCPPBCzcpkAnPJiOO77rXnDeZGEV8JoVlDWyTMZCYxXQRbFjL3xHc
okAZCIDp98lPLd6z4W5j+6lkv8sGE7+i+eBRNmgZ6DWIrX01kVYjGUr/LCer9j1iGZIyNDhZch1w
fPDJPNQTiHYzPE7yxdA7U1/tcQfaKyvuFi9KUjeQtDlXtliNjHhXzzj1ip0QdJFiBA1ZXLLNtGVy
iyePfzFcLkMNe1Pae8v/zjjoOuapaInlOBij5VTc5uijNEB1lfbeMRUKI1QjXR5DDsQuVqM8EI95
Ag0f7/oE6YaROG7ybefkh8apL7brvevOWw8qpKPGu8Rl+F4tV7eGW9MEgGiqp6wbefss/42CPigr
vlQeL5iiPDSkTrqGfneSJn4UAm/EKV78NRHlhfXGN4tWP9oIP5B6u4nfpdOXW3xPbAviqyAFGIEZ
mWqW0lhKdjpvFoufAfRGbRkWzuNQ7gJ8Sp5DSjtJ0RkWtFMP2roXpNPwiDrEaHwTsnIM6y6w7nXq
+lutzY035tvGlM1WBrqhQZRcYhsJpAfKGgKH1HXAktZW885XExiYZt1ZahvZalsZw7GJNEth1vpB
SS4+semc5GQFx9Tlgimw3Tg0Gv0oJilHnnsLOTiUkAX6jXRD3Ctdv/PsV7/gZ1bZKXLZAgwDzTK1
v1pIkl0BF6PqT0Pj47ytqdl8HUVDapHyqkGvMeOTRGPzmjMcNhgm5HSOM5darsHdyLq5mEQFNbYt
8PPES/aOjn8pC/xR/owmjCuR6tvl+3TFCyEeixdxIorDAMshgjg8ww7OkWGi+a5Ta90uoR4CSD4I
jiVbHnvDesru/3snkOklBgbLri+jh3JCKNqhTNN2pkezkNVxpBa9xckTlKjtbfhkEJKIWQ/nxDIT
k400heR/jJaAkF9ca0c+wSgjyztzs0y8m6twbcTDpnEVMYn6TWcFA1+0iWYLCwhR6yn0HnSApEsY
LbK+5k795rXci4jyvypbZ8QHUvSrWWBr6FtIPofRaOUmdswOkHJRr90R+D75ZxiwblTdugb9mdof
uZpUWFxMf0FlZXn9EER+xr4t8je2Ka3oaAe8I+kB55RuOO7RdCuFhXUs0v69Sr1As/OeyU1WzA5O
LR3qCthDRUbbbbN2nr2HUuY8QHUj2cLHugKm0RYjvPo6JB+jDRcuLGwBv1BsnpJCjn88vJOkGMfm
kNWWcrnn2wHAqq1c7LNhgCLfzc4AfjfKOXtZ4ZAfU6se2e6mpKg63BFNX7grt6zMT6omky8LL8bJ
swIbSHW1pJfAh4s25BsRzrz1g8KDGJ0259z+8SwSEVVSgIlLBu6wUJMXZT3PsUuolNCQGItTLBLx
7LpJxLHUIV9rB3H1msmADGgqBQYjf16gHYUD4K8tPwmOKfYdIdwRbTvibhm5+d5g8D2mmagfE7sy
KaOMKeXDbrms5NqZZ+E89eZ7PiAPJl2FKcFICv9v2UT9RkOzW7mBzz6mK8VuNl1U8LnICbv2IXA4
0jpJ5o68f0o3e4qLAiz3ECoV7eKysEZyNiNfYuRBzoQ1Rmgn6TT/jBYXytCDvwtEz7o+KmR3wSSS
tQ+eX6RPGTKNtyR/LS39XZCyZ8A+re5z6JtPRcKCoEsG81g3dre1RiI4bjg3J1PJ7qVtKHaMHJUd
/JImjHGM4kfLTMTjYI501vmgIcglRG9Jp8nfzWOPUV561KrPI01cgmZQSVYsSejHLJ1pAqNSlPKj
Mm3nkBCxodlqMld0+GK4GcCauTZPxMw3CHJasX03W++36e0Y42Q+rEAglJgcArPfTn7IZagK3hI8
SXGqdV2v6P+zlixiN4JKgzjufldLvXMJi/CeG3J51ug0OhheM61VaGZnQhDNt29JcfUJ6DKw9eMM
tDkRnPKTNvNWtWrESsfgpcrFrYipcSYFn7ZPKq4zopO0V+mIU5lnk1ouKwPKvGGPm34CCslQgJ8v
5gDSunOyrjq1XG0DVBdhc9okGlKiaAWtg13RYHUfjsLk6o9/TPiW55arFSZXHKbQASJzITvxnhQL
+8r0OezpxHB52ScYg+oLrlJYjdkQ3WAwEj3hwwQIblLuOOXq1Oi/doKDGLaJX/xU9BUGGTR313M3
sx8ePD/9rTSj6jirv/CmuAgpmUiGrY8cSnLpOlbV1SeLVlTgTESEnF0F71GZ91tfIo+b0qmP5Vh/
OG4TbEc9bweX5Kr9kdnzOjN3ErKxt1P1/NGRdDQ/e2IZpapQTs+iPYOHIW32VjRkQkE8q+B7bCQ8
n+TBQAbuKT9N2+AAkO3fHHWk++R7K/VT3LBAVfoYit/ckh8IuCQJhweeVhBUPofoB69WmLza80Uh
qTFFPHTW38H4afyzNv8Obs3hgYlZXEi8ciLu172IztoDdceE06wKWuGMcZd41QJyxFDx11aUIMwm
BTrOWsfRJxuQTWpyDFkUFTJERYNR2wnI9JApTOuYHMQtpYZy9Jlj2Qhm+ZspFBt6JsxsINlI4zi6
j+MTD8ieM2pv48p/b1jJwsbc4kLhALI0/p48gc+CBFVSw+mJVxPNKFrT8RTRjmVb1smnGdtuPbIp
MOt6UewMSMkizD+CgIwwUMEeQb2YTx1zZORiuqe+pJjzB9XywQ8ejWITm1u3OtpedKpo6yjcaVd2
3m3U7SHimmk1C+9gG6QzMqrhbUNWKhHZM8EDw0pZEFs8AcueLJW/6RX7pUevfByzJzfgpEPAPBEw
BxvWNPBLkhbqHRuZAgJc9czia6s6wFwcgViRRQWuLs0KjsqShOqxgpVE+duTU6qXRveqW+fDpQVC
WfQfdcdtXTerOVdPphSAlKPjZN0yk15yfv5oCP5FI754ajE9tMqy7AgGjmv6zfqaamHuDfoOnVde
WeuRrGSKsOHPzYMRwwtP2bLz3Irnae2yYmmSR4Opp862iL4mb2Y+R6wFxZuPbbvouc9curVbmPze
gauzGW5zzCdRuwPGw4EenvHL4vqLnG0eXDEZ4Xx31E2ijIfuxbVPQ7Sj3EeRFxZ3s766TU13DLYk
MBqJeCczEJBIHavsMjrOW+SnbzMieCr/msPOwjU07QbxlMN8HNhv9D0Q6ulMIefYoSflTP//r8GW
vmR+Axml4xMkjeJdxHcdw05znzq8KrzM10n+7LXHsDvWGBbtGr7AtbShWHG4KgjGZfktis9TciVP
shDV/vQeoBqelZi6DHKFjykOEpf4T7JnFt7W1AtkFG+jEw5jRRG0uxl8KF4NfSrIyQae6JFaNQPa
XQExml03XsPUexnCUxjBOaGJ2cCUHLiwLE1zZxmIShdABikdrKpT+MlD3qLUVMFpCZivYnCuKP4j
6Ar53ltH7JULENXWu45XTsL2mzfsg2Ubj86Uvsfs9NG7I2dVE1Wr/nL/4ugau0vJksOlMsujBYE6
lYYnQjecrPgLdl9OT2D5OvPdOVBNZu91rE4Z2/nlFqPyMXxJeFK0AIhiPDaAKoljata1lxThW23D
ilP8TYZ3uwEUxQnMPLeB/ceSw83t2fgkPoDPZesUfcU2DHvH2di46Atr2rYcFCz2j8385hjfCqsc
sE/KKLCDFiOmRAuqDtPJZK5nqj+wKZOxG9dNKjZ2j0Ezu2QTCnvxNSAu5xyiDCaOOPxthw+XNMUc
9QRvi62ZYOiiSY+RNycZmOkAIKZYR0Sp3XBfVpuufRx4CFYCYCcB06m+SoO1J4O2T9iVwoM1j6Mz
raZV/GhA+qyAiKeZA7sGbzYNhrMN54CwnkW/10BeN0i+G6UfenskYUdEhqdAXZO+SMHkIgD1+CLM
unqqa7BALQV404iJrN1NVbSx5Zddv0TVY93nMHVdsme0jYTFVXgDST9avBURaayB9tKnR/2jT69I
Gg43pzxUBmqB/Wu0XA7WRx/TDUkMiQRYTlKBZmvD+oiJXHokRsvo2mK89k3z0I/nRNzG9C2JT9Ld
ifKjwz8tTqVzsWgEt7LwXyitg7SLnR646Or0C6/xV8WfZZ1TEmQeHBV+Cu/isci3cN304mM5RNb2
vWL1zkSTLmH20IRH+z1NVEQsUcucRBEh0tj2N2ZG8pRYfM45FElcNxONBN7a9r8bQ680TNIiXlLc
5LWwc+O26wvqvSLO/nTNOcT/R+/RQrwolqG/7T7MvN81PGtinHpkzCfsp477jCGP5zAmeXhpXg7w
AoC2ZrrysDx0wvtsVHWsZLHJRyLG9NlVLV1ZDPKzInzdF/sK2dUG4pNZQHSpRm2T81T+ztUJxDo9
qVcoO5P7UvbQDwNK1MWhJwDGmfkedrcCP6sovyeFG4T9Spi/TZhIUoN2rNDbcvgmpBVdu3r4qWyq
oSnxGiPoCYH/v2U4MSIAVUh6lfswZBZkRtq9U4+F0GNCu4cbpEfLfTdznP06YqZuy/yQKXd+nagU
okEhDFAgtAtcg96Ubtx6SXPxKphU8/iUAZOvDdaBCWs7ELcgcQIfz3MP7J2Tba/6ZDWyIus1ZmM5
f8mqjDZBeuX8V2wmpqpBkDfuonPKMWNyhqsVg0ziIeq69raa9We9pG+d6wSe0FPQTzOvW+VTvylo
XYupIBCnKY1P/hiDUSOjJcBRIFY3/d4VFuWISfLJBy7zVVF0/r8gs8WjkfvG8GD4XcJbn+wGBs9K
qbMGIGzZIPmzfiHpvBv8r+6VRR7Q4pMi5/HHsfO1dnHB+MnGUap/G1ij/Ho+A45nEyWOFGO6cMT7
TDNArQP2/KJdKhDqXedySlz67sG5VxuHjfrCYLZiZGw9CS7NDKQytaH8k9exrW6hsVQQ4GaE6c+C
TnD6mxW2A2viOm4NdqZ9cDAp+vbJd7Yc8wAC8DYJejIIPuJX1rwVLc1OHCtPea4ObiIgTEbfQkAD
c4uLV8ac6iCFdiDiRngXkvJhftvoH9VGYlELpDRBGXl/46C6+Ip3spvYsBgYY9ldjCTqdKT3Ju1B
JsGZLjWea1ZZY+LtSja2XqGomuXNgF2tpGNSadopHEw4BK8kwXuT5vYZfydKG48sMj2B82iQGi5b
az+P0SPdwXjS7K03wrurrR+TPYBR0X9uJqtpue1dbkwh8l+/gLJiJ6ARM/80A+113e639OWR8k50
k+7olThAUAga10SK4QVn8SsPHcqDYjp/63dECnbrTLDRhDvXfMmc8VjGZKQYquy6u6f0/6Y+9HLl
SOrKvGPmewQlnLMxG+uQ/usML3hb07DR0k8ZeKwg8M4qiCvuRCM0HCAxNKSTUJUS98AXEmdseTIH
u9braGSb30IbaHYE1GgJLo5Kc6qK2p/UIYLBcvte1PU/5clvwcvDxHBGzelPGLiXau4AryxCZ1q9
TeOALac59IgHD32HGjOmLc0fdsccaRcHPyK1bAZsepPGY4aw2EAb7+XgPDcZ7AlbyxMu0z8z1V0u
WI9UY9ccLYjFKl2PdI/0SPQZjnxKrMdH5CIYDQgIRT2JVceTRCtwfYS58d3Rp4YfjV4wfJq9XZPs
HNYdcrbH1qhuWzYzPtMNKUvms6khVlQ80aR2NHrzmGeE9Kz8FaDDK50TGJsmv6UZJs+QYotKGz+h
m9c7x/FJX08jxVMuy9dALjbGChdkYqabZmZXq9VHHDTPdg1OQ88UmpB75HWCBk0shTyVJe1VF5o8
w3PE/zCqT6MtT2QiDhLvK2yibURWO2NRvSpTbi3PSc+RyK9FEJJ+n3w0Nac+RDrzHsxWm1tyv1xg
dX1Kg5mMbkCGOBm9U2OZzVqZWC8NHwdLO5nYhGgjQ0GcWzZzs8T2FZH8iXrXOVSWAtAQhjArexqX
7P1Y5hwnpy0OmDeRH8pg3leTxG3S9mfsf/KYtJb/Y2nff+17nUBs9G+mEVz7hM1BqYq7AqlPLwPT
FhmX8KW0z36XrpwBPEj1Q337eowBAFYm68FoNfoWYZy8+OyltdMkKste7foFvt7dzTzbL1qjyMf1
0FXITWgX5bSW4rPyooPn0lEZEPfk8Ih/YALdPSX7QrD4cyr32IbD2TRplSsjptmwibw/ms8+bhXG
9uokJGd/ldPgdC4U2x74sx7nFH8OKJ5BemTYUfq5i+9B9W50SL+YopFXG9xqkfGSTRPKJgUqw1dd
qRsF9QvpUDFGgZXo6Tbm5XUZh+6Wc6swtmGwKuKdQd6hDZtLrHzidFOoxn2eZgp/MjxGrDgsrgvf
+1eZEG+rXmFPH4OJV7dqCF/ySEyz7LnLJdNnbujkqfbJsHqGqZ7RE+lA6xvzYTCZJZUvMD7FRQ3c
VVYUjYTmKPdKhISn2CdtpGJzyvPQO2u7EZssKaydO+fIQ7mYH4qR4a/rssVpM9Sc/rQL2d+fs28I
PvrL4X1BgdrCZUIFYyScPM6tOhowcRpjP/LJ8mEMbRs8VLFWdD74LN90h2E1kcxIvldS+IQNhAq/
xPd2FkolMoFuPhB1cD5700zztG/jD1IJZtlxBJvmNRl4Zz030FqiyG0eI+3xRDHrwPRW1ZjKL95t
w45bHxeTxd7iOIYFzuoyNjCpouefSH7V9F0u5cqFWISXwAek4Vg4P+spJMgzZSwPRmpVEiuJDiEG
gIrYgoCG3oxsCzr+61ffQT43WhDckS5e3acgwOkatAz/ULecuxMm3T0JQ+vNjurwXS0XDJ/d/MeY
7X+OLKMzaJD6MjvBu50gkyeZWOW9OIZAGTwYNrjcAf5MgYI8VN6EW28GJVGVh4Mu8AylHEiyYt8M
hUEXEx5SjVdVFf6TN5UdQKJFrMssMgIy3RkOzIsqvofofw9WYF4Vjwhd9NeGmiKdGvcUUDyGm0Oc
UTYexkd+dCzVfNy4xTghpy7lb+Wljlmg5z59kr4Z7Tu2sCH31nLIpo5amtck4w8Z7FOsDLvZXfiF
3jYtikfRqhNR8p1t8/rKAzhm9a6PkoOX01CNwjj9melL+COFx6Ra6jMyeNP96fxSJ7gu63vfogKF
JUa3/mqyhkrBI3plspVSbyucYv3QH0dEt56PcdQeaeKwCc33qiazN1R8in2MbhYmQAzDFFKtl9Ul
EyF/Qa9w8WJ1C7iBQHLWshdxTY5fnFkT+8mJoocIXkhRmKxOlr7I/qxz+4yz4bmrAnKu0AE7nyO6
SIBTxt6nXw04+gPabGt8p44He4cXssvCaOkqsN3xJwMsF7JPYZG1rZlURhxdNtKhDCwi+uMz19kz
uGuMqxgLkPU7i0i8eKId8rH38YdGpbVVZb+aOpJ+9XSIJmetYKOLrD+BbTo0ImSzNxy9obuXSXHD
XZ/f/C747cP0y0dYh2sCCxvaKL4VRA+LPsssSq7z2P30NQiozt4Ei2ezdh98ie8j79tfY5bPsxFs
rWx6lcp7UNX8kOEnHl1QC9Il7avTZi1V/xFV8z3tK4YLOMPMp/EfOyDU5jeHJGrXXqvRTJ1HrpRD
koaUo6VfBX32kJaSdUCxC6YYiMg7YgF0BE2mhxGFfWl+xF8Nyd5mWcieZuspikGHkdMqGyuGEVSh
/jWRxy58LuT3iD0PqHDHZiRuaLqEAhoR1fbocJw4gLLWmpCyJPSm+ntpHkscTohSnnrJo8f8rIH0
jo9Yf9bUV0qTar9lCas2LB/a1D5oDQSjI/E0sUpU1a+r/Y+OEomHdJENqA9S3ofD+2Mu+SwdF/2i
2bZ9vXJJEUnrJ1wQ3PgkHLWXFiR1S559iwBXlG3LZH7i4YKG2R9tki9K+EdVt6cws5/bUDwLRx4t
w0QdHlYpq047/A7F2ZxIH8Rf+P4N/BF1VEHrbhyHhByLUNOGltbW/zQFWBa/UBd6XEtpYWwV+5Dv
l+ferjdjOtiQE/zxsTNGoKTvdHzS+MsZL27v1VRdLQ79k9EByahOU1e/192tzgaSSfrEW/8K027X
RcObgKbVgdIyefXweobndtc6uiv5BJBN1sVjHPFOykzWQj+UBxXzexWA914S9LfUffVZ0vuWuEVB
750TeqEsXADs8hsYz2kwPNBh5G2jyNpk/NJSBt06sTakxvbSIYhiNpgsq5Wk3i+E6xA25SaE6OmQ
nLV50AW3MEsORVhhFJbIRsk/BxfOLOzXGR0o5Pw88f9LftgPrLWQPRnPfwS9RXwZxT11OViimhti
n7HVLat8X0j2rF3sPkadekpD3GVm43PhkjEg4WP9FECj+2xfGZ8K2JaSE2J5zDsIIYBTlZM9tepx
9s9s9HAb7EzjV/S/I43b/a8y6BvYT5J007AX6ooOWXakwy5md6kyzE13PggAMpfAuQwkE0tkYycZ
AS754EYgGiXfZvwYqXdf+Vi49R20yoo9xhqb0Fo56UumMEKbw1tVUKTMtoQSBHqPm/adFrhtGGX7
xuryDXbTJ9tQFyutcS0q+VCOmlZbj5OP3c4IHuQb48KM2fl5hDxtCgNNOrW7aO7ooS8BWOYXsx3J
oUEfA1Q9IzAXWAxsJsNGdYQ/zIBrPT103F9pwQ1rhD+QWdeL0yKJg40f9qz8cbiGX5O2IMgQA4Ew
UxyiclzZBm7/2qN1m/nE7iXYnumWpT1KtIMfr4v1i8NQGmO53xRl/KGVZIpqf5DdX3odshjFiUJ2
2JsJKWt/vnugHBgnwhXADfKf8UfSyd2Q1H9bRhY+ALgHtiR2m1NK0A5qF3I2q8VdQNLy8WXqAeaZ
UZF4ae2dYVO2a2vg0gmF5fw5TcLVFM3PsUsJS/lsFdaqiuH2eEjUmHFkTkzJZKzmORF36g5aIGYD
4WggEaE/f0qdvBVkXYfM+MXg/VynYBYaht3YTjZWFa+NvsQn+K4bHHSI2WOn//TjxkYIar4Sk/7T
fjpJgLohnFL7uc7+clfjR4YIgfLe+56xtmPvO7DbXc6W3subNRUmmzT0Vk77Kcj+86eIf+LzNwVf
QQBpNwtCc5WTnqbK4OXgvAVOzk/V3q0YRyvOSj/mCHaxqwt32aaHF2FDBp17fzMO/1hukeBCakv0
i8tiEZ8oMT544PmYv7BbPbRO99Xm1MzUQu7o7VsH8FNS/EmXGnJJata3xhPrnJl3BAEMgpeFXVyv
s0ofl4VH0ia81TiUkXoSI+ZxNlnd0e8P3dSsghIYa81B+m2ATqI6pini9LWwoZvAbHCRo2DJ5VGy
qikrsEwSufGtAMJawZziUKK9JzN9HIyPKYmOrhpfZlVtx/x5SO5zS+v1VmNWnKLvxDHfVdgeap4c
rmPuWX7fesGCsYS1Jw5D+lUH8OStms2QdklGFdnTEKRbxqgl93Sda2tnduluXlJv03UoLvUInNkr
LzEXRtmnUDCQd4h3x5IeUqS6SKa/bH8Jzy+YSnxGQb2zvHNWPseEHrAcG2zJiJPN+7qASvwc1Vl7
NBnSxvXYIN+kR5mV8a7QYQKbj2ix/bezsWPhiLduatrDrqxAylCRzm2+FjNUClpHCr33+2ivjf7B
V9nVrWF7c4aUoT62ZrfTBb/GlLleZMQOygRJ6drU34kNtGXMu02X5MCypKbBYyjoKhEK+SzpKOYW
2fC3lWR62J0M01cnf4qGwu/U8py1wxniGDmtwUs9d46B0islqfeuaiQpsHud3CZ2HK0ZrZtvHZv5
Ri5tgbxHAtw1nSGOMT94k0zPwO4YQBckj6VK8Ua4Fr+zHu4atNVh7ASlfLKajiB/8ImXmMfyzq1e
lD/Y63pG+WzCTVZIIDtehHnV55AF37oQOZZ8jGZsmqcxvg2VvXPyF1XtOuogJp4e8DnTSxkXdNPF
tJqRlOKGYg/14WW3Eu9ghlrKW2PUT1H1z1IfE4WWdW4uRXwzouugX2zvnDpQKzua5Kz0IsS4jj0u
sRaEoTNuGo/+IxnCETraEZZqxIzGhGa/EeZXHYL7GNrmVEXYjhSxFczblkz+8sL+YzWgaR17VYRM
eE5xnLp/pSge2iz/E5afE3Xw2XSeAcDG1lvSYk7axuYlz2p8QRq5U7pXN/yeeAa1BrnmFdsnG/aN
i5FuRicZ6SUqS2BR/5F0XsuxIlkU/SIiEg+vKm+kqpKXXgi5i4dMXAJfP4ueh47omO7pK1VB5jF7
rz0L6CC2js5+inzBdIOnCDUFsdv4ngY8dL266PyxxAdILrjFjtF0E4h1EytksGIoPmL7RxNr0CKe
Rdkjh1sMbt2V8pT1IcU05NcM/b7vYpvNnFUoSg1j1Nk1fBAVwIN4icLow1av6rpjt9igS0k2qnlv
q+F+mPa2YCyoSWi71jIC9E2MWXeqnBNy4bsa65wi0tlNw1VDJqlPCnRc+xvTwGJdr22v3GZJeT/O
lxithLtwCh28Y8pgfg82LE+CmyHuFf7gYjT5Xcnn6upf10MbVU1/vKcfRmC8GcC5Ta8hnheK21ts
Q+BobzYRbQqtZ2zD61KfXXLrTF4NiK1GkRxL5j4pjN2xM5CI/vkzi/vYx9fH00uO1s+cXPH8s8JZ
FvTldvD8VeajPmxQ5UBbru5DC2UApsq5oAPlA1KY+6r4TKOEsLP9HLJtRF7p/GFgKxowNbl+sY7w
THB66iVSYLaPXNKXYrT3Abt9u/jxsOi3/iupdmI6aTHcaqgkbBdgEI/PhLaYgcWaSdwxi5hRdlMh
2fJnRBJWdtvG2/Jfu7IHzKgTlzTUGoRAC/1Bduiv7K+quy/z5lAYz4yf7tIg3cX124IVKFq57tPL
IP8SREx+3EHxbnkV2STLnymx1om6SJYRNj6iKHx3sUo44qDMdj1MpxRjU5GhmgG6EKRueEglMioU
y6LNdzExdTXwMk2ksOt1O4GqIcxQIaPEQt9meWDllrYJ+qMJzNIGGqNHBgihAN7yqViWZBZK7Lm6
DUwbcXqQ4hbxsvPJkeE1QnqdSTUKEDWytWpBXEFZoVYPQqKAYrlu42/kK0eWJ9vE+pCGv4md6pZg
vETPs+uSL7s9qYXs5aHWINDxQH4pnLk7GBHZWByi8SjktUoVzmHKF1X+LRk5/nxUtUCNxdgxtv+C
0N+0qt2XlN7UyUfbuDdyd82YseiGZ1UAV6LBRRpsQrWsml+DjWCjvZNOq1MT8cLaxdnHSjGqH5ld
DCTH+iUyn6Zo3EdBsAL7H432nYDa2bN0RwE+I4VPyvKfSZajwq08s+oLWXQKG3k2yMVWXBEwUbI8
GOFG4VdCTNzj0jOaJ82/hqxqI9gwqcnxL4VlkNGe+iM77U1tMdzYghv0OjUt0C+bQZrroFLWBBnP
w49b/5M1kchY75Mcy0RO3maGLafCQtWjC5ePjXdChGexHB+sC0P0u952jyZ/SdqsVhgXV1+d0WKz
6Z9cXs6izLbo4xFkkWzdYJTm2tFkVA1ko7BzG0X1AiOQokZy9ZmslnsgQZyNmFtN/40vE8zds866
VTL0D66zB0mTd8Q/UE6Wj1X24Vv/khkzhyjPS7ppQrCTxbA9xS4zg6eLncdSPOX9PSli/bRvl3hg
kFIMdN3e2Gp+Cgs9f4TOorBOIddZVPr7mSWCrHwusjN6k678hLbpVE9zcOlhuFPB18VfO8er1Jer
ZviwjJlgCaY+kXnyFjURNEbz2rWn0Xxj0rizWoKR0D9wME/5SjuPk/k5sQBBwxo4W9d+MFBM2WQ/
m5Alu7G7F2zYZsyoRSh/hJy2mYqAu8xXptJ7paZXcqI3TpAjswdxQc2DtMHo/6UhKID4OGeXJe4q
QiVi8z2wn9mlNL9hTchGvFFZvy0rXKtpuW29+SEHtGCE3/5yYG9T90M6P53eZN4usDH9Ric7OpXd
t8PVL4/2wKzTIMtkW0XIRZO1L5i8QOgwQY3hGSAbrlppCusIAQCq2Lt4SfOgtk1BpPntc4MB1Hb7
7eQl9xZ6In5TZj8fCE+wqxKGbkjEhwYRA/sQ1PWcYfpD3c9+UNjFema6h8dz4dNW1k1OoNh4sdnD
/Gb1xaSA8OKnTmFPif+8nLoVseHEjDEycbkMZMGmC43O2ygBa+rosNmM1HoS+R6YyAH8CVmibw18
BAXqxEue2+S1E0+ET474QZsjB7aNRWVSHt49h2t34OJmP/M9TXvhfXqUpJi7qQcaPMR/YfLdZbeB
/z8fS2ovuUzRPobz2TPVd+zkkQAAwBAp2XGpe+mG90m8x+l45xaEX1LM4N64+Z6DOeTmGlsnJAiG
KjmChwW+KCpOIzLCuW0Wo0gTHqf+0A7+XcN1S1U5msfO/5VpuNZUwlb4zGTHo3pR1JIF7Wus1ok7
PC9hz1lDLWn8ReNL2UE2s852OWyF2RLeYjPcfZqQzLfkB/S4o6f0VZQ/AgaP1ZvbDuNTVHgwmBFG
D5D52AzUxru/QCO4DzH4rGfAHWN7Vd57SmfWMGRDCPlSc4DN7ku24CHxRwxB/NwGMOY3aiRAHTFk
bH9MwQ+ClJPt3DdV+Ra6+Fyn9sLq67jUbHZziIIv0rBqPhOBOLZ+jBHylcKF6LJiCI5uPiEUlnHN
jGjJ9jZyPIfYbKnDYTB8ltmEaPk3sv41Rb4RU4aVw9p0KLgETx9oso1hX1k0UBkYuj/MKH6nX48S
OiWSxsNpm2GBciST9Upv5ODvq0kvkYA03ls6k1vKHecQCzoMvxa4yDBOIHKBIqj23n9afOuptu3P
MJ+ujGvPgw4wDwV3c9mBEMfi6X8Xw6secWkMqr5mhCcbVvliKRMb28j9P281mtGwqLYgHNYehCqb
f8eh1IgxkKbxPlfyCY3Oeh6bs3bMbybfSAZ/i/xncLeCBq90flusOxanYPHf8QxiHJ+6uW4ZKxec
nEOHTMj86CcH5L64sxTTwXzfVMCexsUV7K1iC+dGON0Qrm06b14ZgDKWr3QKqp2FYoNQLOZIxhFI
Gm0PQXqhS9DSZo6e8yZ/GJERpA2+Yes1LU8pa+R8in5RBlGazx+d9WyUcGN5DupyH4dqVRhglmR4
NjAjdQbhjsQqaax1QYlFHYrKNlLUojOAb4isgt3UFKDv5S4N11UI42XiSMifSjdj7RN9R+49+tb9
kGG48QTDivjYBT3jAEAwYQ3arjohP+A4P+D8JwnWhOQH9Wfjx6u5PMRqJzoUcMnKKRWOM38rNWrD
6sErKjIFe34Vm3l+cZHtDYkTmE8T9IzRXwcGgUFiHachBfo4+V8qng41qL8SDrnvgz8fDgN8jgCw
dR39OHRFOA+evaxbVx2gmArgG8CbzCPzgUGp4R1852b/R2/MVi5NKKIlXkPSXJhdmq1Yl+G6te5d
H5baUzjihge8M1b+xkYiNfnUL8W+I+66pe60eIoA9ow9kUBcahWWlTg8kdUTwImeERKbOHnk+NC4
jG5qyrqu3qLJvxkdUVMYkRzIjAayG4eEwRT4neYosxB2WQ3bcE14GSEnrXOYh6MF8MLv1WqRiFji
4Ac/CWYllS3GZTaANUqNZ9tXa4P8bBabs3VKu3MJVQHu1cjdk37OrnyN4OBDtTP5XLBDwKQhMEFg
rhybdS28+wbBm9tSOJF9d1HdceAi7GJoHkjX6wanrTgp/E5NcS29n0il66q9t4dDj5yr7b0Hq/mp
LRYetb3T8Q1AMWslZQPGw6vblwbv3Fpg81vyDOZ9X8TrzJz3Y86WnkTDdGz37QSYKVnlBAr5XOPR
RXAkCGyYtrnzfNZB6tOu2eyygDDxGY3uxwTXoEXV1+kHCbrBo6PS/EzEd6X+S1YVMLKmVd/CMZTz
pnYuRhXu+uQjsoJHm4V373/4PSN1L1uXQGV9570OMJF3y+ZWb/MIcUv9NyMW7CvCqYi2SvK3UBQr
y0Isjso3PNdgTjKzuK87gFs1HQB3uZVOODCZ5JCni5pj043/NKllcoCb7wcHswiPTcCCuZ7XAc/V
4IUnk0T0sQWyz+dQrlJYHDV2gsVTqEISSRCNG8gAaepoe7Y2f4ka1dCQbpmAO9m0t+L5bzLhYHj9
cDEZWy8DJ3/6gO+3Qe22H6SoGS0qbnA0rHwftst/cAr4mEdT36Nhu9P9AiMrD7kBKX9A48DhEXts
Tgsoe8Nj2iFyJhItcl1Ezv9sR8PhxrIM03/Kj2OARw7tW7YQg5sdq9FtyYg2r/NzDggKtuy+R/lD
DPvM4w5503dfrerMrcBP+U2LcadMVsb28JCbuBbDzy6CjgEFU5QImexL76KhbLA6BxebJAmmGp5V
HOoMGaBcsNv2KpHDuWNXLjv9PEbEIHsbS37NzIuD9NSCjcgl3iz/UTCDEvLWuh9zzioPxRqkzCXs
SWr3J0Gpl9Y3ybKga3+NGnZ+im4v3JCrS1vB7Uj8iRzLfRk/0nedxn46hMzYfSJNw/EjzEl9dxem
Ba0/o6ACdZ4Tr0sytL30pWFRng3eTnvQ5hCF9ey/igmiDnF12XCU9ZMVfsUppkHEmz46IiG+2UKs
enBAZuwSCX7fA3doxlOE0zNA6qRIqS6H9wq6iB1M4AhxfTNzcnCcu31K6zpN9yWZBX7Fxp7lok4e
JxcNjX82mDT7/a1R5JLgMImjct3ZYpep98n7qTCZlEiFGUB2wZtcotlph0OZA344sZY/9IvkiEvB
yh4r0WwFSDp4mx6rqVdHoXLAQ1fXxW424DfRk3vzRYynznpJ+8dAPkfZYQl/dgnHwrX0V1q7Jew8
mm4kd/CAWeGL798IL1ZgGZs3039CpB4osW3c+mZhz7InekXnJwcLkUnusdbh4u0PWt1alL3BXwmW
g7ZvWzisRBoGZVYH3HLa5IQyTOXC70VnbUXbGry/bFPOSpTvIwmH5rMfQiBw4ocalC4E6rVPxuJI
L2w9jy4tAi8ezBX8jxQUovw22b6qfNNmhP7yLJ4R+Dfj0eXaik38CYjJSXqomAkWPYMLq/lvOiww
S83qVdUN3v/62ti/CEl2jXj2c2dTiVNDh4YDaMOXeiezCa0LV2bMgRMw2UjFJkyvrbhUDEycLGJe
TzoKSaAtdHc5wj2PllUSE+vXcpTrwdkJeycq8rfQeKbJpSCTkEmvAdS7pJydpm6dcsb0FNtLJBx5
cNs0QgIU8aBAc2UYeMfZyB1AF0/VkzIDMiteWbYu4OU2BmA1lf/L8Pk7nDmYAaai3DU9qY5zsuui
p9qEAxbgXWIeF1OkdukbOJA7EzTZjEsQKJzwGbFixy/5Yyw8IcYb+pZtgKwqWCLapHpBw7EvUQIG
ZXMW+cDshohf5ILma0RzUjJARGPtDmAc8LTHMW0oDzU2D6y5eqPsiQAdc5NTkmXCXkfpsJnwINmT
sZI+ogBx6scvzFe7ISvWdXm10c2zNUy64K5lLm45n0MwcXtl5L08+Qn+mL1L/kcIKVHE5HR4fJiY
MUdOKQ3tqWKN7GKA1JqII5tgm3liDzA8xmH9M/jT1WFSWXT9EenmQyUetEZpVlGUQceiK0ZdCNjD
PPnI3YtQQXkgiaxpX2D1n9XIsDuwt8EYszJ84/PaziFluvou8y9lIA7AEh3TUeTzOVMZ+mYbsTjG
boW/ochMlI30JDrftxFG0czby7nZGv47iq5tUTxXrscQut+VNu529h4eggrrLY4SmLWMFGKX9Fbu
AdgwqqVC0BWBoRqtJRLyBRHALeBaLcTCEPF/TcFFtH1fPwZTuo37F93fOnxhAk5MSQ2uSdBVcXzW
cczS5G8mdAfG8dRhS2URzxtelJeOL0lySTLd4w2/pdJBoBCeDPOcejXQ8DdWy3g4tXpKdQbjAWWZ
1bP3QovEgkJ2aOY4SN2jhfheptPGHE75DEGLpYXSE0iyz7JcKFyPQ3wdMBnlEUrC+cGS2X7mIYsZ
yxYOl8U7NjkaiZ9CkfBc9NuE+YIZv7nVc5pml9Cp/unh0g8tngPubXan8jawS+uC6ZyRMlJUamdT
JMv4t2My12RqM2Q5stxkW7XX3ORv0w7/0Qxyub0Ekb+zpvhXTPapCohW4Jwxsno1OffDQCZeLNk3
pJeKYVqAibMGPWTDTR3J/HCeTGR7RsJm5bXk7yZ0PxqnS86EADMwxF0rd16tLj+5XYgOJN3ZBrxI
yCBNRd1Rk/ehmQ/79caL70EQrVGXbUit23KIAqkwkLJQWmmKP1F8sHG9aIZmfWquLADhMUIAr13Z
8ZMa37PuoyvLDeqp/eATu4orwCEwe8n8pmCdXgQQkgQHXLgEzKRELVHspKiLixbkLtN8Sce45GpD
bzt3vLZp9y8LX9x4LxWvjXUXoS3xxftAfWRWtyDFarbEgDwMAlWi3A7iYYYZpS0DIehP0iNBRJ+3
TPlD58pPeedUyB/btZLyw2nrTcrQKo3vvZC28JtwkYjma9gWMYLZhOVZDxkSxJtiHttyJddUaJGb
HtP5gRuWZhkYD7FW5uJPYeymjbeGeEBrRi5VkKlOITkgDO4BDUvA0hY6Ly0L3Hjzvl1UH2REER3d
uRzz7R7xHbd5DZftO07RFjLS67mmJHdRxfHujZ/4A7BXS4oJjsP4FEMl6ZdDcedqxhndZgrfsvDa
zzefPKKqQe9T76XxryYeKDUhO5VXRcqo1r9e/5ixQWldhBJchORzQB7Ie2yUzXYqfwKYlghpkUKs
w4HoG16KmAqvYzU9d89T/9wD+swLzRnibLggtx7EjYA4axtf0cil0Xn8ZExtXDnuW5OnsMMIdS/G
cyz/OLGA8jiwcDhDiFegv1sXNB6hRwaRkZzM2oJDZOEpJ/E8eghGtVlGpj5jVk/jtDEBvWR/lh8f
2mQXIN12h4cCzgGdm60pnBiupaDZSxwd1aifO6RjTqLvDQn2K8ZltpWc3YTNonZ80tDnIwt+D5uF
BpPdkMNnwCEYsqFqp9cEgEfddzwTbywIN4JVYE/oRO0+tOZNgj1140thWNe8PMBQ3hbdd5J8maK5
SVGcDf4YVywIsfoc4eAaqYiGtGIH9dfVP7al94b7a5Oz7PIk03oyzyScs43emgk9jaEec1y9ReYj
fv7tF0Jqf0G2Bp/vpJYZMJMXO8PYmq4lygRrHvZ6ENTHqGZYztahd09k7p3E2143yaEJ9xW3bY1Z
F2I1mntwtmydZmvPuGtIr3gE8HU8I0nGdaJ5SG8puuQMjzdpJ/yTnRV+jBz0CwsMRbwDK4qpyrpl
VRLBKgd8wOKVv9ojx8tmFp92eVjGqLpn8YOFPiNyLvBuWQAjteiZAOHBbdsHR9AhNRCNmHjm5ns4
X/vuIfF/gwwn6B/Rfpu+fU/Mz2WX0wHGHoYIeO0pBaqZlE8RKKeBvbHg4BjEXYNytuMy9vz2ZOvH
jNJ/Sd/S/msbnWk+EnaHjnyNfcJwxqNPyAVm402nXdp4XhBjndFO8Ho+Mg7q7C9lEmdgg+JbCpVf
yZ6r4pAkDTccdgbqZytzdyJeoA+Sybq/k5az14oUbo3FO/0x1Itpvgm5L8xqk2GEk82z6j7d6qoQ
FOZ/IRMkC8bLWLwn8tJ5YAaSl5JMblm8+MkH2Xr4yki7JHThOSMpa0QgF8BPjpcFIWY9K/nM8CLO
54IkCFqDXKMmvEIDZrz64kenmWlf+mvbTLzfjO7Y6vMYSbYlnJXTm6BhSjnMFaOncM43hp9teoOb
edrnARS/FmXhX8E8qsN6H7A2BGuLFC0OfyP3Bp2CH5Iar72vHag8mwqTUJskrKogP0/ppvBfwEm4
/Y5VAcTS2vyMvfeoPovhs8/S+8CVKw26HGQL4p/wptCcIjkCiY02iinniNhWEnfRIJVrGM7B/y/W
Yf8e8XksaScNk7a5Y6zHHmwM/pnWfmRoE5CEsgRjKMwltmJY4ZCETiNSJreBNslQ9zH7HXJvA/fX
0jW5XyOyI5yB1rPvf9BBsZ0Jrcs46z3EYXtSa9vit4sot7FIw2QEPXVnwudEuOFFeI1BQ9njLhr5
ZaInPBu5i6SFGBlCGO6YvdSghZvKWTX1vA9JeuoueFC1tc+H+xodV8RULPYYJMi1l4c03Rc1M3OZ
q00g/qVoWKf0TYFYm8AL9aAfvKLjw6pPKngz888xoEiyy507PunxaZEpWBQi+tTg0h89NA55QcEu
MP/yXsXYrVS5zwKW1Il5SavsyOCafdPONGhSzY5m7yEHGjRwYah01dNHRB10HpYVPeEIwZWIZfIn
RHOd4WZbSf875e5Rse9ObJsSOgEoB9eQHtsjnK4Vr0EL+wTKRsj/ZNPQDvmf1vnR0QCU4JlNjUZM
OT1VLEWjdLoQLtvShPfd2mG1SK/RuOASx6T5iLDO/AfW0Mapt049A49JqSvKDo7LD4vBvVUAc85I
NiIhrUP2MINrnKmPTDDuBfF+2kdk5II2Z50dghes8YF0YG6r9wSDUlnrhzpr+aGNhByD7HVG265M
1nDpKkQs7U8PCD65rX0Pp3dpbqXdn6RVnrSm8eQjU5BKTXHpzS9ZPtTe2vRfo5BuNaIcJtkqGxFx
EBFevnvsONANaoaU7Jxgbn8b9Vhg4oaYaREMtfJsG1DzzQdV0XaY8OpHg3mx9p+U+eZXbJrS6stp
m+0Q55eeDVCoymvqbntq6IblR03tiZEGAQXsiQGe6Yh+eeXb5iFTLnt1+VJSY6spOlv1X0BaJH4P
ck/AcPQ/EWPAPCBkRT4n1bD147+EPyBHXeqxsCsp/jw94U1x9s2As+4foWSrHDqGwCzRnRbmSZo7
tEsQBGH2u+lKWlfStFehywtHs9R116q/OcWrRcC1fGr4eiYKuaE76eBbzxty7QP54k0vBV8WJ9pM
0AL6uRYtJV02KNyBkz3sT3nXHfr0Xw9+I6LMZkDRLBun9mgTAsLmCgseQHCPWTcJucB8XeNj5FhI
7w3vmS36HZZ4onzsrdkj+TC+e+Wtcg5B2TnnIvxpsFcmJUxIzg8Iok3/YNc8qx47mhS0McECMtNb
d1abqFUHw0MjmQWHhCclZ0Y1ZS/StYGD4K3mlKDS26mKWazxSTN/TMZPw70IQM/YUevhI6vGPVqZ
qg62HuKagvwBM7SeHXebh/oxZyU35fbBQFpIru3OMl9BMy1424gz2ii+iQhuyb3PIe+44qJ65k/+
pqScF/8S4pUczhflILUqfmZAdgaKDhH/IuiJ6v7YwBRXPnlRsOYrBHaKCqGKgd+/981uCr8Ge2+R
pUan2x58bm9Z/6pCbabu3aCA6LCZ2C99+UW9GiWLiZpmfFQ0lpBBjQzRIRegZ/x/3V6wgeTvU9Kd
g9Be986R2LAa7Rbw6wL6UovF1zVfPJ+Q0gMzCJxUvxGqDJPjTmx6+9Evj03xb4weZ05YfJts1xiO
wRB+JRobW/0CcLKYSjLaHDYpfXqM4o6OO0veI4QEJiJl1vCAb6djNWJuC41TNJ9GMNh5/5osEbDx
0cAq6Bohr/NY8Gp/ayRiEUi7WbJVCQGAmcymxhsQL9LS/OKapBdTvNv2hxh+XSgGqW3t4WZoctJL
uosiZOWHGJEdCAMVFz5SPbTYRBaNZrRjUcfKoWP7624H2TzRNDKYc7ZV8xborUkfZ3xNnNVl/exL
e5VnfIu4Y9a541G7oZVwfo2IPwycZqSI8gtvDT/16KdPCjliURz64gvIjstSEy7+lJLGxLbGYpIi
I2dtdUcnynFzEKXrrGf1AwTPImHUwWHIH3efLdmqOO9fw6nYqcHGFW09p21ytgbNULZyHtOsP4UF
oplZjVdhGP5xsPW18uT32BAEn039MWgG+PATg+WBbnTGesIDn6RbRQQ0YJlL3vbqMJl8ynNCOF9i
nkJjQEPiVx6knmDRVnKZ8MzmdyOhqR7h7BKHVgc+qVLVRSTdDV/aCqILtjAM88rgpqJMs9V6aBnh
q5oJvfXZ5sODpJqqZ7mrIHK2RfPqVQGR7nVIT+S/WEP8N+gGnTdacpFl/1pc8A49sWWPgHLZDNb5
3i+tUysk78WItBLAeGA0SOYpF5upjnZThHlnHjaubqmRig+uwIeKQFknD+5jd3pKa/PsLoP8Osoe
25AfN5isJxseQd5ZG52m60xRV/Y2myJh9PBFm5smYsgu2lvSYwQv6wA3Epdhu/QcvJpw71gSBcDS
uDSB/3arqsraR+nM94bdfk8hFWIHL8ku8TIa8UeVeOfOMXajNf+krbH1e4DG4Ip8n9t/jp9ybXZw
tdwvi1Rhaxg3wWzf5qzvEU6gpLG4r9YkP5P109bVqtbgjGJKFNl8zAN1jtWjHxlwnzJ5KO+jzHuy
Ee0VTfA0CvMYSIquMWA867DJSy0UESZjzH7bLeITsUz48Ye0HrJVd5rfTMOHtZpV9ziaYUYawB0Q
RPnYg4DVpicsTVCya/GcVsRhDhpvPUHYLz34OKPUkAvaTYq6WMDXb2iOxbzU9CXT+uzNcOxj2dTH
Meyu+URsHGNBWBU9MjX9WrTGW9lMiCwbBrYdAYa5UxCZBG7PjOkmJsLjxsI95k7EuSYLrjjd3CML
fXRQYOlgPlEeX9yeOL6GCC5Ams7kHjyhTrJmAIkq27HF1YA1Wpn9kyGHt2hK2I4Uv4mnLkNQ7gc8
hU0af7aN9+37XHxYwf0ZGfioz8IjusDKueimrNmpzL54ZChqvwXRT6RYaL7UhX+N9XwsSnyGDnOT
kWPIdob3oDHO+AS/RRxcjN77pGo6I5z6Ewk+xcRFmcgZ3jHoGif/aLI/mIPk4IzBvY8eRMkdAWcR
cKjgg4qDOBIAGOB81bXHiETsnuc/SUUO2I8LRyR3LzB5F1y+S5fma45Mi+cVZqipNpC0KPMKcslN
BAjAIni5RoQzo0em6tkEmtglb4a5pKIMkDbk2cGt1M2ScZokmr7w9Z0Zine/SR4jsR3jT6DaG7Pw
N5lAbIJcG+uYCuKnQtr7lKNElf0tM+ARER2RM00kNOYWI7ylTmfdWsQDnAg5XmZvuonqGebLQzk1
W6uUBwM9M/gobO3MRYznJmH8Xbc3h6658ZjbD3G3Iyl3EV9K9RsHbgC/In3Q6UPg8EpyHl5sb0Yt
AY8BZoOebNxHHtECpGdI/MRG9VqyE1Sz2GrlbeLJfTaTML1ZBaGsMkdSOEFgd7lCDpViQmGhAo0V
wRC9z4itKvvH0GamB+/zNSdJqYRNoVrxpQajWg02cVJ9d+/b4jf1yUEsB0/TnAY3pk2Ul63g2YR9
mqBUsfNwn/qCmCWaJKuYHaZ7FJpF1QYrSFiEv5a9ET31Db5FT4QdYuugVodI544AfRh5X0xj/KOD
QxiaqRFa4b4xp8ZZ8UPnezlAwUqzxj22UZNhIyZnrNeZus9L0DLIZwIST9piG3p4GDVS27OZ87KK
zKvXVmgwYK9Dh8IezXUxS2M9+z5auUq7KKKzGnlxJlG8ZblwCeRFsTA1XXpusomeKIlDe2ULom1p
00PvhXRBA3aenLLprmX2Rdp8Jpv3OadOuetINaLQsJtHS2IlLs10JpERcK/JAcZGiBF9gvL+Fgna
xHEANk7cHndzH8od6NrpNpj4X1zDl5e0z5GBo4NG+csSrjRJKJ4Sztte9uVrRrLTHKLgIxFvZBra
WA8uZGEkBHybm8b3zEsLpfBQjE19divoU6VJUrdbc3C3XkWnnJjuwxzF1XHOeUQTX2oAEe10lYzJ
Cat0CKhpIPI0kZtseu2GZBw2Gf5cO3rQhHnvmha5ei2R7FVRiUrYcyLUMgseoyd3M3ImTYw4tG7H
Jm1pVgNYwwmNbRFAV1cadqwfoU1D72ysauQm+zCx/E9GWGIVgf59MjnDV7ULPNKDKMWoKhPmah6V
sUtaHyMbeKS1FzK4MHNu39EGAYjHlfmgr2O0i6ITW3h78jqYcbQOVWPd226DWyIXc/OkJ63PTKOT
faZTxcdnGOfRjJDWTxkcgtx1vkwfpF4iHI7aJCgXcYi35cCFXpBn/kNLdth9acfxYyey6FL2PA5M
KCccH8oa8WUP8ZtGc71vi6Q8oI6N7hqvlyszSdWvnghan3zBJeC1yzDZjgnH4tfAmNZ2l9SOnAcf
qe0u9KS+FpOe7/1hSUXuAHdOPD5sMSQZWsbCNA48ElM60LCepWicx3re+cL01sXCZcfqhCCxI45g
XTdcWI4b51vACcMRrDIKlKFbsL0Q4DqUY/O7m7J79nETreag18/5GITMIx1uk5pCWC7imCRr0u1c
eWgkuqhvafPZovdR7eNqGpDoSHxyHGlqI7zGOnTt6H0nDYbWotbRHps87BE3R0jdMn4yU7Ymjpdr
OJ9hymAArnEAP4XVeZMce7wOe1+gjKtcEAlVyGYqD/AKDKISe78On1HP9btoqrJ1UAyELphAJniU
0ICkGoogMZ2gN83qJe9NhQg7G3cYgccH5U5k9Znum+PYbLZdCNKPQZuAanUNDpmYC77mbF+1fupf
qzxt351glPuwp3L3NLAcnj/vXU7WtB7lqElIn53noSXLfvZJjZQOX3bp02fYbRgfE9FY3sLpL9Ht
mvherdowvyrbaa9d1ZOY1gpmKxYih9xzA2w4OXLesR3fOoRLx8HMKoImALghe3B2cDhJlxcYEOyG
sF/oDEWF1dIqnwcqjROPImk8ST6qO/xwC4umQzZEu4fWZhDI1EPSXYZqibF0kgEzSW3uEyOYgceM
9sZoK3Q8Q9Ypfv+6/XBdP2hWisXtPqccu7paVGwXA/QjE64mx/NRIzfVeE4iEW3qsqi+ythAFOjD
d1jVliTHepC8XQUTnBxHNwG8A6JbaYDhn2pmLEpyDeSNv20MVnMQu/x7LabmaiYAvvKQm5kvXZ17
2yITNcH63sSiXFUKH0tdjfbFsDRr2QgEVmshohNDCAByyhF2+R0fes+EeI04VO00DvVfSJ//4+g8
lhtHtiD6RYgoeGAreu9EitQGIakleF+wXz8Hs3gRb9HTLZFAmZuZJ/1TIUBf2DkXcJ8NrlYcvVuk
LmaYBkGdQ1Gbb8rc1fmHSdWIBOE6hXmztDImHmOLnz0wzA6c9ZTV7VWoVA1xw2R6O+uy+O30MLmW
LflRRZIHkQUeZeEmlPWkzUjtg+0FiEWpATQicj6oZzH/NGllCdUZavmSRCverV4vT7L3+s/RqKht
dKJ6VXSpuUETwppoVQUqUc5ynERdqR/JiRj2ko7qXYWP5NrY3KYHLdW4JktZ/ao1EYyMR/cSJ45x
hChaXccu8S8DaS1cGx0X3oVTh+pqIFzDKSmbPGZ0CekOENR00DFD0JLNhJf2dBjJak6Yom239QjE
V1hNNstiYuZWIF56ovuILXxs+Nx9bD7T3pmOxqP0YqhWaqGtpCl8xETPXehG3yxVn1LgktQac2KY
qaIJBmhtGDu9OmNkaDvKKrUVJmZBac+1zFOp0w7jjzqI0yWL5z8/qXUIGWa9lQnpzlBJYI6NRvuO
8TibJQHXGSEyDgWy1FZGhkrsJ13EHQlK39jy/gQy/8WvJucjXqmlAu13FY2iu1YDjs5x8A5d7ik4
uDpeC9hoizRVjDVt6whLJq0qg6L7vAyV2qyjSqEhzTDa4EspnYZ4uEL71UAR0+jwlGRZFQyMncuI
RnNuzmrspAuvBTnhWSOU3dIPx49egV3eN7axykyYXpZiPUzDdTedoFFEN9g2YaC6b1atJ8s69sy1
ZrcOrlIX0dDISwaSQyBte1GWonuRQvEcvJidPFeF02/aojWWrLL20ugqrHOk7w9G15oXbEriXz9g
CKHUYCrxGoKDHSjDbio26ouWvzS8F6TWXbW4D1m1JU+46JzhZjdToWq06FP4ABgLKhpgytE8t37I
wYu9ikE0xtm+Su4h3dQNM6mwjy6q1G9YnH7wt96KtmJ0LDcDM2OHS47puAsFq9ig0CkowyVv7YQm
WnIm3o2h+I4qdYvL8p0jySoCNzmWoDYG92Vp/dai70MAKtQYuAdEwlO08CGsV2ra7RogdiVzfNMy
5lBAd50o51o9rH07/bKDYjsELR0W2oa3dGNwMDPppWzrHrdptcHsvo/x8aVxyxrU7WJd2wOV+Kji
AQE55+mAzd+lhD5SZG9JcAv/e1+SXsQkmOinDkK0JTCf1oyd015ZQnlfhXXL5wYDXk82XFXnXU0U
VuMfUeWiyhSewnYnC0bQBi7Muio1aAX6mh1hLasMlQjnTQO0E0c/+oWICER3SYAhKeZrkd0hKRps
+0wUZGFsBjveZBQ0BhnjWD/EK96FwcsucavCrf/S25rOdnEeBv2UWtDOFF9OdjaT7J1ODWfUKiNG
Tq085a4SroDPnorhqgZHUb5G+5CBlLduWXTp+A4Hflpsa28eMmtE8XB7whrNbAgoo4ooSxO35twn
sJX8KcOH22AlxEwcU6li59yLEi04mIFkKGMCS/S1qyngKdmXaXOXTFgoedUbORPKP68U0HwQUmkr
dNJPncCc7Lap3LADz9QxXcTxd5eYq65etW0w5xJC0HZ4E93N6J6jhlvVzBetwoQX11FYdIThf8cY
3wZ+rHCgjK58Z/eBRIqeTbck5HsN+IDSEe9st1NzXaFuChK8ar/TuDhG9V4HSJLhcfGVd58yxZDJ
XfI9cLzIgHsM1HV1FBKMzXdZVDu23Bnfzs7Pn4489HwGlVgp1MEw/3hThZgD6Jb2uxb6swaeaYYc
ZPOEOnq4LWWy7Ax7ZRlfaIBYB6nxwkRVtluPpUhREpAi3DgKOkmY14WJjhBw1sQqGD8pWBrU7y7a
W+l5DC6Tib1Hkh4JYbrI2KnYaomztDkC9FE7a4v4EHnJ0XYfY01kFkNRPzjzllnz9LYWcmqigwho
wUJ/tjSJuFKbsWSuet5jEMazEZHDYpIz/eQt37CDumzpCrEsHNuRj12P2jxbe6YD/RR5ukgGEDap
SY8HSjVN2Epwq0lCYV7n5tvMOu2CmRymWoJHlFfbTLoz4ZMJ7+7OVO3mYFhLbEAR0uZpxZMaYeQK
8+5dR72MeKCzwLkJn6g2w3YbdYAQyDyKt8T4K8va5Gb1y91jmXffI17ctqFKkA+mcapzWfGJUcR7
8MWq83669if0Nio6iwcc0UubVc+DGAk8ZaQREPLM0KNQF0WIYWsTNiDgwYHgVGI0YKX0zmXsI/61
ZLIOkirzXvC9cZYgRuT/wvAbljba01RbtNEByvrZJXfTdcPOQJx+Dc4ozXrsSFcMHQNUS4Y4O2v8
F1Q74YazCsvEiHHAjJ6je+niO/hJtFieEz4AtQTmefWYTCoMxwos/5lyjOxLYz2S/tfMHkoArn+j
wsw1oD9NGCnJ+bw3vlL5tO1H0d89z+JNWYc4/Z34U/CmR9R5ghbEO8lVDukgyK9mJedDLb5hxDMY
4XFpCV+Gd1d9WPGJbZIUCD42bViJuL4SfHtrWm1jELWqpptMmEKH8ucCoy/kvVVgvddsEKlCYBmG
MMfhObs8tAeumeBSo5I4CnGrGs9bGaTLROMF5sFvCm9mGNaiDvRLy48ZdMeWc6SyKcqTDnNzSPmB
9F2dxbuibACyNm/q8BFXaMLpoWwZDgUfXKmXHS1wcRghYW1l/6lq/+gEQG2cC+3qenghwWFnVJhA
JFqXNRgugl1By5+OF1WtrnpmNDHrmsWp1MI7PBX5eqq3obNyyjwqUJ2s8ZZK4rfCuoHAxMCQTnnd
qmU4S/5aJ2rp4iUIFTxdpbdsAncTxENC8ELChcoYbnRYXdiPgF9NyqXfaKCPnK+yoJNOEenOVbuj
qItbO8SHLquvVZ3TSFeQ+nC2LTRWJ8fKJYE+k0WOPHedsnUsmX2sSxM1KQ6XRWWe2Kr3feN8W6Xg
HEe6TonztdEE286jErlL1p0K28jjo2sUQhmZOZVw0+sAl0ctnL8KKBHmHfUtt1CWQFTw4rsWV8dR
3nqzmQnASxM8Vmfdbktsg42kuyJ61tE/YcBT7j7CrrrKAMEVGSAkEwQ6CdHtPY2RgrO9ohx7nOma
KC923dLJCVSE2aros41NVSfaMqU7p1SA+sonAXzyJxfwmMKXThNYj2V2perFLFB/hNziKyubj7L9
KJJTZr/kaOOmIz+EmSY3rwbPWcJf5PP8GcQh+F5k9zV6r07sERmpRjL5IlNSMriqkinbneN3ZPiN
n9zrNvD33pz+ZTvYycy3QDKY8HZmp8P71Jak/tHpQ/Cge36pDuxA3hMktKfuYZ4hFpkykKuQZj4I
HoQE1xpCTuqf/OEGdUrW33Qc4p/gwNZsvKDCioRI7h7N9DliWxL8T9FeCJq1fxbZyRE/IBPM8miz
6Jdw7XGPFXtz2FjEd0KqeSRlTMy5HFYup/jMMRoyDlXN3zZ96uU58dpZpKw7eHSqGs3owHvrOaEE
DZAV3IPdRHzEIwGM5uqLHSa9wFi3WFaHS5+eCxwFnBsMqtUkubrAPPVinVrUjX5aZJdq3gm8nk56
goPZW3sxOTg5AjU2eiPZmOYZC2x+7XeIWzRLFSxvR5NXS9G58cJv0QxcWpCbpfr0S/hj8mvIr7rP
WAEziKb/1cFZNY4p9rAIq93k08EOI+wDuvnKLT/88K4l94ofJKFhTcq9Lr6r+CNijQgzG3NkPDd1
hcnznxUS3b4oQCxBv7LKm+KawLmgWVfrNrLZK8UtCrAxUzwa78vmpaHKlUyoCDB41qyvxa3pEyqq
f0DAtKD624DUuQQWGRMrYpTkdT4HjfFfy1qd2JNNCykeNGhIj3RabQrM4CAAdJbevutJ+n+GxkWB
XB0lK54pmHozszmM8Jx9W+CS7Ob6pMSDRrBxLZGznYn6s4+wFVhbP0/WATUEAGRpi4t4x7Px0FFC
ymOnt5A6LnaxZtMnFMbOxvwyOKiUc1f2qyGrFFgdCcOVWalzBthzC79B7G18AIQKjxAxgrnlIOzA
WVeTdwXL40DqJPLk2v1/bnVO6aorkl2HSTaXB12m+4TvUGfjCAvwT5yqxMOzk2UQgCQg42kG7E9N
tPFGf6eBa26Nz4C0RQBrS8los8aB1LjkQc92+1do741zmQIAOaWY0wU+49jJ3cH6NhVgzC2X50em
gPjrr219DxtGQDmx/e8R9qNvgHPb2+VRQwOllcE5al37PiI/WcM+9+jMa1FGgQeY/EKx30IYYqfQ
X1FyDCiqcoOdBRfIBjTU9/0ikU8HU7Pqk6s1UATcu+v+wwFytGwWMubnmvrQkp/a/BJ0i/VIMayS
0gOzNlIlDbY/sTklBExFJeWqm9I9Bd0fmaSy2/QYrnLoJZb+HfScliMxS1AnSuJALpMWrpFMVfFW
j2uj87FXT/ZwXtPst8r/JSHMjIkvBBbFVonaX3P1ZuK4JE7F1viMhhifLfaB8KH4H1ZIgo8sa51+
Tc7XDlP70G/oLMG2RJLbXrqIaI3xNQF5DfxbgmliGX0KJ1h2nBYBheDq5N2ou1XJMBJeTB03nHP9
mW6ffLtf27hvEkubRUTjVO1rZLunqY5OE7Z9f5PqD4BRgzbV9uVLp7nE7qca3QpLbBDNx0xsMtkt
M1dQt4xPjnQ4oDNtZpqCNTx/WEn4CG1OxmzHXRQ8SiOHqx9i4uzx4SKn6Abn602oPUR3NvSFVGCT
gGeUgfbHgvqoivEfeUNKAnCBhRyfPsbwalvnmhkEISnm752hzocUkbqcKeZ34/70xe/YLHNvU/Vb
PxYTCBpzhvFTkysbMN0VGdeRiE8FGbZBBQoztg4OtuQ7cAbjPmQYBWtOBsPMtG8JOekQ/1YEi83i
bJ5sOw7xbRMiQF4V7+DrCwdLSKhzOKItJmh4/+DZTUUy9rCqXPXkgeEWxA+7lGQ2cjAtC+oPXGlF
3TmhWJe9vhXeAxqQHK59ssoiPu5KYxatY/+CchDfcq9flXijDG6Veb4w3OAxVNaj7cxfMtPVLE1I
P9LrE80LTZ4qmn6ruNxyzVvXebRu4maRE4doR2+VEF2Tbb1IWdNI+/Jf5ZA0dAurAhcVxTZOrjn8
RcnkGkuuSqrfNDxsKZ2YRis4yKpNsoQiwmKaweGOU9KnvjpveMx1+nIiLi1MCFfQIRZBWBCB6N+b
0H+vGrqHe3Xv2tHJ8DzCtNisS8bQhlf7rMJQv5zhkpopNW3vYgoZ0OEncReizc8mtq4YAQxDHslX
TYp0K2D/HxzqAlvzxyJYRTd0jG/WzkrmZGTfKZXGwExSrVBumt+QcOTQUahcZInxRJeEoXg+GTBe
kHqmIDcCBPVGLWC26VjFAj3oEhxzyc8HpUHN0buhV9l7jBmyONfDMxNn8tmGXS8Coc8IfQWUs5fx
Fv8YT9qcQyCuZx7YGKkdh5pVOPORXmHa1dFqFgkfXdZ92NqSQWdv34tR8NbCLV0ypcDfKbAKBdsq
uHk8qXH3KEA4sVUK9v50BE2rbEXjHRN23xLhZ7J5lfIW2O3ZqsqZrnSXGCcku0qBSb918oOpDGTP
9M0Qw13NxM30gmXLAc5qjw2XyLyOZ0T9oJ834b6MiC3jnu+wNdRHjzhx7f85NLFydlAaZ2FUJ559
KjySLczNTW0zZmBoECGs2lb/L+y9jRbXKMfwJ+g1mnnJsHS7e5SjiGc57hga2hnxmYaYuxQB4E1N
dqFOsarP+3BggPxWNyR92nCvCYAM+O0dG86P8i5JG8gC3kIUkBT9kuZHq71M2iv4+SKMEnQXz3wC
xVQOgNlUdkY/0dyjQ1fsRUVffYUPJJmq0BatVuwoPZyX+L6bfQQ2yfVx/1TbPPqx8hOzLgK4xJmt
9VQlUlr9GxYOpnLpr0ZoIM15dsNk3cAeI7Og28sOOSdq0CE4ijgJMna5zwlfB1NHrf0pU6BDTTtn
mMzV4ivoOOKzoDr0Y4yGz6bBMhc9iY0vBZTVol+m7Zken4XtV7MeUFERgriNGNHo9ZvldNuqgEkO
08D5DPzhZOLfgDrx/13AN461s50ypq2HJqSEy5wt1023cRrv0kF9qXSSo4MB3zZwWLceAILcWnpc
mZMkPcsyROQh6+B+UHH11muXbtiCW7XJ9kYJYfv43NirCVBnxOeRGGVJOF3au655uZQMZM23a+w4
7koaInvs5EPCMIEbj8dBOIGmyjnGxnlUAfU38R5KHUG5pHavWA7aX+5ERPtIguEIilS4qhyWwMjw
nKFdmuC5eRgkQw/N/Ssb2FQcjPTihKTG37Mv9Q+z3drai6zu2iY3woczhhteGV1O9se1FYDH7TvG
+sqiU74r3gtaeDsGeKXGdax8OfphaC8MJAPdZbOuVhkofAdP5GB5JEm2ZjvRhPqdMWAD65k5kg5K
jXjVK/oy5uGL9RdQ4w1Fl+ue2Rl+Ekh93BUxC40TtlQclQGrHNdM1DJoqAzwve2IQc0SH7l/q9R3
V3Jc5vUlkYMbEuqW8cfJg1OPT0VXux206LNGXuubc+3vDHO8SIoCpKjgcJW0veKPnUZuXUr38Ekm
lG1ZfFjORyvvNsWlfcgKI0l8kEh3aUpMMgLFuPl5wJaG6q5zRqUhc9WSnTkNfw0uG2VPBvMfEj8F
IjdP4v6Ql4CkBRbymYM7IrCY2DiMHftPzFdbvQdGGxwb+E92/YnwPAfYsWQV8WyW/JsAqDOM+PTS
ReUd6a7hLGVml9I5uOF6gBtUqX9mfO243wlKuZXqysBwZgxr29iZ3E1cP9wqRHniMmUA/GsihwWh
AIAFar8u1wV9iwazP4Q35qGcNlwTGwPVUJPdTqHZomr2tQ7ofoA+OZ6ndiNQeqzLHzy9afvdmpKA
N3+X9VNZP2VJSWdzzihcyfIPmyZq1I0U23JQPEX5kDEWyZYEdMkhIIqPKiZTVNKCFy9sjvZ4NQIE
aWtfoan3Z4XXK7dxonF2y9qfwGS6PjpI52tE/KXBQsOA7K3j7c5yGAKkwwb3gta+kKo6q1UmC3zP
qbJRkkNY/7hBM5+cBv3D5iNw0r/eeTC4p36LEQ88apskKgc/PfOxmTIMAGTCOC41X019hFmOylL1
x04emOG1BOZq+4KZnPRQbS+dYu1zCk69jSJAXA5/NQdqs/ns1EM0EAAZN7W/T5xt5W3r/rc3nxAe
uS6obwH23P4w0qaYnZFD3oqBqJYOXjWiTWuwd7C6aNbaQ7/NhnAjKB+s+E3xYPfAvLE3rDPjr1A+
2u7Mj5yMlzq42LD4iKqFPBhjqc+YFixyh80zH1a5eSkod8HCCsmpjxOUvpqUBe+/y2QjALwDvdEC
z1aS+0UfmrUo7OPP8L+BgqtBRXSeq6mPH8+XfPJWa86n/uiyojZYl9AMfR4fCqiI4j8FhbAu+HVG
2oZODoQnKKGA3HiMVPmOuFJ1yCrF+O1w8xJ2s405BHm6s4kI72WxffC9E1r6ohbaMY7+GI4WgOsG
QCtt8lHSlWuVlEW5395AHdyX1YiVAf2hHA5WeHSHD5ltimrtD6jqwzUeb6Z+qNKLKM6N85WKT4sv
2R3ISH5lbDUM9xYacW46b5de/8oMtqwMptyD0gqyh1uFck7+nyf0RajdBuNFjxBIxZ0FTMzz9k56
8QkyxuqHJ7+C6GfilznJr+adQnUr4A8QFIiacV/ZDcdQ6gDxMumcRa2Bj83G388hAjsfTsZmkwr6
jzTXhrXCXkWFz4ipwrpq1TZup6sGWeWY/dEnZK6Z7BP4Jumq4/gNYmvWi59eZzCrocCNc1XJFoQp
30bHuZkKSWjqbhrVwqv2Ty/qTWu/M4SjCXxeBORg96pdAXxY61VDjQhYMl2JIeQ1dDCIbU7FTp4O
c0y0gEEJpYagEpiYtNVfSsAzKKh96t+S8ZU7D2FsYwkN5p/R7lr9WxnhWgYkJUy5corDUCzhBeD9
yNwTdIefhLOAxjRKjfVZQuROc042b3zYM1yfLErqwZeMTOnBqKvP0eW9tZ+AywyoGnHbzVP9ndl6
UooPicJUjD+OfMYFga3m2TolfA1+EkavHlQOzfstOQzyO5f5ss0+dfWh6A1RuWbRFL/ATJaGTaMO
NhWY9Fs8YDvmMZHNoB8JpcoujQdhnXFieM0mvPK4Lxglc92ED/6ovG9D58z4DMqnR6ntxLK13O8p
YN9H9JqdCn4PzSZv9ejIWXogvEmwcu/VfPLJ2SHRuerTCjTYP6Hbv0X5n92TxOTgFYwWSeYBWGiN
kY5y2U7dYKFj6//MkdwgWzOhwX1a/8XqwY22enLXtJtkQwt8FFk+bfua4SRqaSDnGm4y4snEvq9B
iQBEIoLZKN9Me6Ly7KmfJZmRTjnQ7qBgvguMrbS2hYafhwhII9ZVnW2hqPnDR1rei4oa86lDMQMh
jLt7dK5j8+VwGWg0xmIFaQpWWOBz7cg9htNZ+xYxQ64EaiBjHyN7SJqtvIUffgfyTNRl0P+oFsIm
gUsVXn7BHC09SIIhFQ4Q55nG8MbOiruDrkfUAnMXuR+nX1GXuTTNAWiRjv1Hm5XORSqf9kiXEP4m
Y4/cpXEr6o1h22X+2WQYWmEdb6EmOfpwzELMzVwc4fbo0KkUSy69yl8xKJoP8afD1tAP1rOKLRpj
aYDgZN7QTW8SiKjIlY3ZT8OAzB1fo/iJzSVghSEMQbwyX1iGOWfacDNmZy1MlsK+WPZvzYMxSoy7
Mdwa50gBdYpA4wbRwraKo7TSjd7UNy337gmji3z88ukZmBimuBuhvj6gYCisEIIlVI1LtqylFFeL
aw/+kNS+d/kty1YxdRjplqk7N6MjGO3CZ4fZcE3B/JC4MHaRQUiCRMkj9k5ywgXRYlZX3Y6eyTG6
1C60NeLNI+GQmw0kxm2+fMVdsbVzwIhYrONVym7XHYbxg6VqQyzkTah/WkzLsQUp/UMfq35mp4QN
dHeXKfFSiPwTGYSEW8B9pw13Xu9eY4JrLQkFNItlxiMdCE7g6EbpgOWm/U1NYvzqwrHdudRejXoP
63XI2Ug0XBC5elWBv82sYJnH8QaqNYdUcM+gUVTg4unnOBAdcx0KsP/aBrGEaL75oBT2ElL0k/MA
mkW2YQuc00BwQFKeOYyWs25kEUMgYhBjNqcwOcajx47wANY1s1BaFMxBFQeDmnP9ZITRzZkbx+9R
E350jH2qSSwCd1F2fxTYGcFXmtMa/kh7RrnNS4Txvq7irVOLQ4NKG9lAdv1gbhH6SYHpgD4D4lrC
mkyZk/5kJjdNQrcAz2f9EK+sMCOFTVYmuvvVrXXf+7GCYma/1T0YFZVKvva9AchbEDF19fLgNowv
OAoNt9as58RqZh3HnlisKqAKTG5Xlm3PYh2cUnSX4XGy4FN0Nmujf0aMM8G6OM4l1fe6t07EqcIm
5hWbgGmSjPo7mC06M/BbIXgyelhR2AYQmI7D9C498jc9KKCjCE4y4GH+f3hwpyGXPz7M5HRywwWX
BOpNdSdqzvt0xJNh+eaaZ1Og9f557Ucq7+goXcn4x2PfA/0hOMz0zBSGAhBBXwCdVnapRc7qx0qr
bZ/n66oSb5H9yo33SXzlVjhMzCb4CVh0CHzAUzDju6iRngt/keb3kgMah/ZBYK6pOaUJZz+JZBqF
r/DAIc7nPedNToysH3p/ijUsDtC4S/VqaYxMjTlXN9e60WXJRVEpyXKsTGzi5LRpijRFs+jyvUv+
KCSaopTHakjJi1EKmYByN2nVZGQoriH+N8//9atLxcrVA1/9F6pXzQ02YXvw60OJ2lpjUqGsCrjJ
w5OL3me5Zsnv80ns4BZvSGVZE2PBEI+YuIl0BkT2LzI9UTibAYPvEv3CbKcS4Cwb7lHGoQu/6Lfd
Ru7k93Q3SMwY7Qgg0mTKFd2Kj5isxkk5JdlQ0ZwM0lqNV8TIQhJ9jfJInK8cpX4goRazzHkqfnnw
7S7HgZv8fwzPIQGPDBlfN72FvITS2Y4FwNR+mZlfJj5rqXJJtyEv/aT+NjI4vwsQrpEyDx2mvkmx
ybqdX3+KcRNJBsdUr0bfEc6A5FnIvYGCnkJ+M6Olo+77Ai2LUI9pfkfsLyNfkqN82d7Sr7a6vPvJ
jju4Ln9t59OxvgbtMVAWag50EnMPTeljHKJP1oox5LIchfYCKhwftoH3xmGAUQi6VDzuPj/lsFY7
uZTpR1JAcB6BlIRPha88nK7eylyosGfRbSJG78PO4vOLaWD16ouaY2RjEVBIw7MDl7CcDQgBlDbP
IInQB/ze0nhnk0+nM1LG4SIP2xUTXzi6nfOq4bYM5bZATRtttJkElfSvGN67CVNXYj4g6Ms3Z0Tv
2OwQFHYVPpfuw+8ZxueE2xCBcj4djbu4LzlLYVNXU5zxEvbBdVSBBcFRyPxDwRnO4iAAgDjQD2n3
gMwaD3uz+KdN6dNti8Q3VZ1X2taody1del32jB28DDiCKeW1W87IRD5qzrc+qihzIgv1LMxfCetl
gXKaGjjyqCnkI+zYozZ28TXxBPQcuRgSY9N9Cv+zUa50lzS0y3SIPJ54aYz3PRM0TjmvpfOMIm3n
41DDMo6ZlzboTC6K8jvA+evmR8MDiFDw8ZwUYnENAQXp7P1sWAh2N2PgiB4+TYRU2ds338FVyNjM
RWTzSc3h9dQxw5j5IWLJlO62ZSibd1ebW6q2d3WuaM9MEpThu+GkoS/sbGPI2zhupPIMlUcwomJO
GUu5D4eOr7tY2uTNLIrgdGXN5oFxq+I1aQoCLMACOE5OirlBzTv+RLjOw0SXfRMET0f/PQCSrOFR
ijbSfxnoGhQvDEqxSf32ZBT1MlFznFTxJq8q0kvly+96xMtw5XGed7t+o4Pu9DwOMD2GI7Eia0iT
9/S0s6FkOFC9sVpNXUA1SUEfeokFhcgUP5IrZ2QelWpDb5YTbzvBDUEhFppC7zd+hZWss879VxcE
sTB0NQ3A4HLpm18N6wiIxmynhHMoIVZzDoel1JfFME+Nr8KY2cNFG661CbAFU+KwoHHb6G8F6QhX
PaQuFOqb1sADnmfpT0+UJs8y4t90yNzSAP7kfUBK1rRFXwExZLobAVdRo+ikB0QT0Y2YvM98hgm9
tutKegsbuPSoS/aDuDG/h+WuccWnhXzL6juZKDEcOv/eOH+DTyHmcLWI+OXq0sCkTB83YRs85HHI
XEpyH9p5QH0U89gOylusu7Mx2lixxpyTO3L/Iy0+TcBHtrEJ8lfn3GuAnvVT9z54crBMszI3ZyfM
7lNPrRLIObhtYyzWaf0ZA2GpPjVCfoqyqZWDgYEneAnzmWnnCjOAFcA/2NfOT548pfHCs/kW8Y+G
1bUsfiIFLcNfdDE3QXfbNA8pfyKpvRkIqvYSLqrO34DSx4WCAbwI9tbQfWsEdHDUbA1QM5nq0537
3SoNgMSFpxNA9zEvqqxbayPagUIruoddIAbfYiOadxbgA4PsfjHi5ejQ2xe93i5dLV3hjuS8/k+L
CB+r6k5R2tkYpLsizRcSbUwZXwS9EZmKTVLHi9CF4zBkFK4oy0yAQ6vuRrnu8fPqEYeT3tuJHInE
atZWj0Q65quKUa5Ci25mfmQ4UbWQQxhfiRrhU+wQPKiQmYZf0vSfAmz82JizqDhQr6DTMRmTqgcQ
r8gTaYa5Eoo5HSDcEb9Hi+UUHi2ZWy7xdfExphi5DhTZwJ0GMG8/U7ga5A5nfkVgaBq5M4QLC2b8
q7qDqJXsdcphW9p3nZ4W7Z66psFF220J9EdICz+JbrLEkINGgE7GTz2BTMiKnwSSIguIehvf/+kq
Gu+ME3ADFTTJ1ECijcm6ModDDzYiOVW0APF0Mp0jjtULfMstuGVrocTDLrACjEPJwsBDo+r6LuTe
NKXbazYeHNBvhfVotHsWvyeQFYaU6ZV6acll+/qpIkrHuMlki+D68OYykVf1h098J8CiGEblfJJO
4/SQNDmI4+ktpeOUSyeyYqiCT0cub1lfxuJukg6lmm0mLGzUkyJB8qqyH1WeXxogYz6BVh4ukGVm
9ZYY3hdRFZsZLkw3lB4BboRSvnlcEOhCGqRb3t553s5L/myJ4MnNAOJK25Z4FtuZpRzcbE8RBqXj
5TPU90QFRGZzD2WnZXYcDSoY956VkTpsJHJkUBKFRow3PMgBL1XqwpTKCiMghryLAI4vu/uozFX1
pbcXRz0H5k5NyYH8f4xGI7NNbvuiZupJSXEZGPuCpmACuEAlkesyoaxrdfxI4qmqiamnBtg2wQEX
mK/AOIGUVM1zZVycNNv7FIh4trmerFVVjljMEYci2PCScfAw+42JeqwovwwziPywWoY8MYyXvUWt
UXDUzUsu7sMmmwggXsSf7C4GtufGvfvRqpLqIol3GeOCDFxHhylGmZhisGM1dKYCSbyoP+x8pfNZ
JtXWcw9OdSvitav4WCheccUxP3ymzI9GUf5SvotHA8UbGcrNM0Z3/a5gQKHFd9mAceJrtJ++f+Oz
gOFOxmJXDlsbdnbRLhsbw3uzaGE0Kn7zVuuHkAkKigumKaq4FNxrXNYOoTg3mLTxqKEQpWy9o7oK
7DPw6LblLIYbO0DjMTgw84sygVOVB2mZjH+tzc599Ij1mj2tQLAAqu0f++pqGh8N24plInJddVai
gL09cu+Tj8FitmQy4KUctMXFWC96RE8LqlSLX8lFQXGS77j5g+pSNSm0YjidHtXe7OIy/rG1Yi0J
DDS+ehiZrVsVlVIDjo3sKGyxKCJvp4z5piakXk4HU7ru6/3IIMAo8qWiwVqpwD1p27hZJlQ7qloO
PA4dFQZfyyMzynL5f5nmaPzrmv84Oo8lSZEsin4RZuCAA9sKrSMjUsYGS4mWjv76PvSiZ7pmuroy
M8D9iXvPxVserfUEWj1bLg6SlvGQ3Db9LMwk6xN+suOmTGiP5rAXylnO3QngnrUOnFkOx6j/HWPr
GbHxjgNyWcXB2s9s1Lp0SmcRXqR+TZz01BsBPZNzMPqN329GqFuuD4F8xnzWTr93G0IcOFKUtqn0
R6bzWmNaLcZ3tMxRhwRDKxAVfVXRLQyTnehhoKcvuVN/19VFOfZTCuc3M3dJeCgNIEeHLHieHPvH
YJ9iy+JYYO6dRrVr0NCWDUdVSCvlcmfU5brvGZhyDFAItcYyYgtmVF8TdAHNllcHG1rAyapPSz9f
dRE4BKBhToj0uzbfY0bJNiZm4pLxT+GGNacrV7qXgbz3npHciRFRJ/C9QgACujcRsNMpfR6xoeU4
niuR0o6Z57YOrwFQocyRMyakpg4W27TWbyKcZ5DtJnetVWRQSQniQAzmAm0YLUMcZTbJCGWv0JZv
jO41NHFaPRdUlH39yiK3iy9++tbn0wZ7iqXdpRuuhDnnF9ifUaCjixmPhvYj5h7PJ/26aqcvO3Z+
4WUvLbTMzvgmSwp5Xa1t6T8zoew6hoHJr/I9gpyoe0HH5toprEiaFxOSwwhE2HSbTOVs/cT7iZ1o
+hdyZCvIqw1Z863OzcNIx8ZRYUOMHDrkxh/GoO+hsXBJsSniChDBb14+jwZbF6LxfkMCb7jYavtZ
q1eEnS1ar2EKo69c6+5WrM3NO4b+RZ8DXZ2y4Gx0gDvibFYKvDSW8VEqb+2oYZuTdBaXw1Yvwg1h
fro5nTw+bVVmn6QeVBVbHVoxs9/ZHB0sd2Y5O8yaTSuKrR2ZrwaYHsQFqMYjNBkwKvHcdea1oglx
oXNX6zi4xPGOvQQ0P2e8UgbidOEk4GJg7Cr6T6TuwJYsD4mJvLXl65TfM/ab2Ipnk806Nl4GzKcT
g28NpaT9ildoUfNh/N/kkD6V5X8W00mHDHCEL+mIdB1LVk5IFzKyhUO+u9U0ZFGmh9BY8QKdcUbN
OTtEGn86KGOJt/zqanzelnrUQbzLUvuNgi9pkCqRS0N2esw0PkZ3opR1bKXYG+0RDMCzrD+68eGx
kzZPZfKAvsnm6F5qw74GkJKyonQz+wHLeHJ+CROZGlQ38+ZEf8UiuIqZAwfBxwSirdpV4pySFYvk
s1l3lUmRANLBa4616HEMkmvM2T1XWjHSreCr6J5G+yjrgyQDAh/gY8p/ywjXHJOJqrJXjYs9GDEi
3hZv4GsfYg0p5AOMxK7ncTBsiLb7wmbFQBFUM4+q+SQAi0r0676CjYbe2bTE0kOHgnxMO+s+d7vy
tlMrXntRLadxp2tsUBVglA3jsYPVvbceUz87+ZdYzFwrforw0r14YXIRJTapSYO3CSBfutMi09NV
VNbUOhdv9jZkZOVAuUvhsrA31rrwJAmB7cOzry7FfFsl+cHRespKbC8lRyIwcf/USgS7s/NreGl9
pNksglB4ZNmWqFsnfsKbMm8hgo9E/Klq7TqXfDT+1cC6IoYvNUdgZED2qniyfHUOS+yv2AhaZgch
H3yp7ysZcKfMsUooqol9SMFbZeJr4nAcCOPVOPoY63pgpBBjB1/9cMxBz5nq4gzPgOGsbGchbWGd
l4PO1JOH1e24S0z8DCN9/+DMKsJ46TmvyhoeqNeYO7Pc480KCU8p9C+NUQVyADTurzn82gzdn7g5
iAYzftVHd4ssc7v5mdq7m7BEUL+TuPXQrkx+xT/ps2qw+VuZHkR906In/rfYahDfYE8ipYmlE+gi
9CAYS+pZHdg3xwrTAXqO/jt1k/vIBqUWf6ZCKGEhVivzM4HNSMLGf9LYw3Za0k7V3r7XtpOiNIeU
rw56vmFmBxI9w5VyL4gR49tYRs30OpMoJBMOiyTDMj64frkxO5cIqseovdbeqYR0aawcYyW7T6/4
TLlQlEWIgqlttGI/YsBWaP75hH3fXAVQEP/f6x96+e7Eb6n7ZGGMLwUzxGATIDzRJiD1BibW9pSF
W4Nmy+DzawkHsLFE2lwKkzxp47nAsccxactvEOs6/H8oBUhq0WdWFuoGPfTvdjIY50gR6pqc26Jf
m83cZc145Vy+YDm92+GfQy022tkydlIYAOVVVmwKmI2iuG42FDkb0vcuwEROpM2vI5x8sfEWGAVK
dYDewdVD5euLVY7VkPlxhJMhbFHXD7BjFLE5cMrK39FPlg3sMxPZuFqPNPwdlUjr41Lvo/qeutmy
9KgNAZ0FNZIFb9pKu1uQCUGGIBNgMszYIg3m3fHIDf0SIFqs2GOBCX4KD3dHa6fz14AILNRAreS0
3FQKS0S3uH40WNrU9mBdffanYmQtH1wcJtX8QPKZKIPvybK/i36bhtuS1W3X63tw6YuJ2bhJKo8R
X9ko/bP7dxmOLzFcAObzlOG5gefXy8/x9GGbSAxnzx/2E735S9PHWKTP3RAzHqM2c8S1qthkIYJs
mX9W/YeRHMmUmrUche/O7D+gpTMlfCDI98cd5C4B2iFCyDg2I3jWbJ392iLUJpbRJLXVdBmiymXV
0kNH+869NGBOtWI36dNtKJ54BmgS0eaupHUwLUJ/HwLpKqnACMWQv/wOdIKyRGs3EAjYomLxvXvV
PM+u4KauTlgdAGjSTHesqnjnSoTDFimbvjuS9F7uEoTZLOGWPrjD1GZyiIfWYMlnpepjzOiok/YI
wOjc+bQGZ9zZyMQRi5Z3P0Bx7SwCyhxdsCIiq8uFZpXKF8P/8TDhRk1grNQ44c5h2wwWCEtRPzyS
+io0VjDpsdcTXMQevxe1QR9vBfj0UPgrh6BE7LlbT1+TB/hXOv3NpZKLkbtk6IIH59mZmGRzc8j8
t+L1xCdCp9pZ8ZOHtkhypzPQwyj0z8MqnNVEhdUZ5vr0zWv+MoLVqlPTMMvu15G3CwzKHm3T508R
sVkYRwGWCKg4GZ4/j7adQWtmnSPCJGiEYw/zML9BiFeA9XCADOiB5GdmNs11dvERJfkh9NWQPrQY
VvgeFzmvhxj9pVXV7OftOY8xRIyYLA2GvpNPjH1b7zpWDxYWAUuhswqsnY7HDMvvYqBXqNlxet29
DZ5d0GSN36+E/j7ob4l3iUdg0ea665LtYNWoy/07pw6TnI2iBoIcRLmGEaqFgES8uKPfrdZija2t
9GlAwHxDisb8kaHcXlWn1jtbxCXNC96UJPiE35Uzj4IaYDvXPozXcfNTjSEGF9oUj8VxOEyLWpt9
jM6hCKDnjAzHMBwDcywR+9itvrQJfhtZH5ssWsapXYw9YHQuWw79QzqR45hZGy/5JpvyFKPcKSRC
JX1uldRK04ZTqqadA8LLGbzXcAy37PPWZpasjDg7GIG3dSN+3mj7HNMhk4UP1k/WFfKEHrBGJDgc
kP0O6W8gMO9nhxpcVesjgZ6TJGVxwni2ksZXIV4b1EIWCeK4M381jItg6ZGIxrQ8jFk1tBWeKYnS
wMpWiGXdA73B1MDuEZi2WhtqWmakusUu466B81LRnjBX91saxolZgZuPG0GaJZsk5LjCGRY5dpj8
pXPBV7Asc7HdiASTl+JZ2AsxN5GslFk2OsMuMtmBQg4J1ykFThn/BPxrWjr4rEv8dTyFPKIajkDD
znmVxaVtUfxZSXIYKUU0jH4pduTew55sOliNR7QIdA+9xXSh0hZSqh1G/Y/crN90176a9FZEv9a7
Qnp7TKw7p6PEmfytG0A99VL9b0yAYgazBT2N+mVqTzsZgLmrzE6xxB4/AsPqFzJFGQRYBG/bHDSp
hcUCJgapaaXxHGnikUgtXrizTg78Ev/RXmOTITQT9nrBiuVuBKG+ymmygDUzoQgpc0YIlIumdPSt
zg7KjoelnXsHFoxrPNEnFSWrPkMzWearkmfZNvHcRYqL3RKPMm/O/eQw49OQEPpYxQEqe0Xz5jrR
t1Obv9wzGHkhSoHlWiQV+Uce45JwiF26yQZQiwRv7E42UpIxYTM2WW+GzzvA+Vu2ITN2f5UlxFuz
O2yqHhkNMOQRQSnkkL80GdqdYZFcYRn2YpKEwfUVyWXpU6thy+yIMu/yr6Fj4Awhcpv66Lyk8WN4
FdYF2O2me8GkwldjkrNaVO2P1of7iTTPSvbrzik3wnCf4Tl9FDn291oWzFh46Pmpq2l4BJm9HwPc
mm6EDRPcem7tR5g0VjCs7JR7JoI06xR/NZRGz4y3DfbojOcqid0WWDlkAIc3WBj9r24nqyDULn0d
xatMQbTuSGcfIu4fwMELvceAKUqY/d2XZsYTQUpowiqZL5ye7p9auWUQXXWgevXszXKZVMuAutDX
COIlQt2cA4p02iCPLXII1ToMwEPSptiVvjQYN4zMLywN3QaY9ygbL3ol9+aocM+Z+SEXxVsSagdV
M5YNiXr0NHlI4gZmGd4hRhexK4/d5GwdBf2Aaic/TCOTi85iDeUHJ0eLhm2PuF3zGPEa5ox5MPcd
bH0McLRzHLFWdW60/mJRV/hS28iUOa2WkJijyDDhL0aNpFWw/lRKuyty6lze7jzzkfGW6VK01ZW0
eOSofcqYS4E4YnsfRwliIneJYDdAT8r404eT20bDQgvjY9ybG3sChZzp3ktk1G9qCDaIUPul0Jrd
TGBRjbaso4ZsSCCDXTbPrql/SroEczbDTcI7urX71wRoybWBlo2vueRxwHtYvIcZ3s+u/P9Qwlob
2CGzy+ojdv0/VFZkUCTOd5W4X4OBHjSt1SLK0VIZE1GvZkCYOVgWehXC7KrBupQSC4wqPwIW2EN0
FdafYTEKZw4g0XAaHrR3iwiwBM2gLUASLRvaQaDdJYrrdsmEc9NNCOhxyug6zwDxfKwPMubnbILx
lbbWSZ+NtJBPU0IU9AxkCsEvNRZKL/1pGLIAwT5VeHgi5EJ29uljI9OnrzCeIqbfKana1a6cNXIO
SENkRAIzUoDXW4Z72jqcLJw0vDnFslAnNZ0hwz5pJZTgIdlW+HzoF8Ib3auWbrmlcAL72QrlGmNf
koiXhniI/FmP37tsa7EHKrEPbfp2NZSoKPSDFrwPiBpSY1wjFVyH/UcHyqoY98241/LfRIOr5OpY
8Q9FCILl3LDxC0gF85jeF+XeHf8iLDmzjS4vfqziFCEX81ueaQzHBSg9/1C3X1Id5xY7yo71cCzz
u0nnqrh+oQq29b8Qti40Wpfs1FGQ9eGlBy8LtnVJ3GeyTuuzlh01Rtt1C/uUbZoW8+5ar67+1BFM
pdvocsitxWxY1i9B9JxHz0l36SqowYzaPxK2I639V3fPFZZCH+E1ZJh/TvljRAScPMsGbQ7ftNfu
oH5Y+SNmA4NzDVyBloebcC6BUUp9+u3KZgTVkv6BVWspkRun/WutTqk4BVB4wTokEcTUQ5J+ESw4
NC/uRAwjidjsdeVIM6/GhUpJkemMbV3xeY6DS75i2uxTPTzBR8f90ZcnhyZ8ssZH0CGDiXUqCCk2
bOMx1hsPj14Eii0Wxeq5zJnlaJP9cEW5RlfRrL3kU2JlsDBUkJiJP2W4G4wcUMbTlAnWRRltFcOM
kHmQGzHwP7nFXQEj9lt/Kbx00zT9bi74fTIQ4vpkj6+9cxjIP2Pis8CQ1drornEUBQixXOdXtx6e
9miSciU4vE0mAg1Wt1JjQw+iHOLroANyHV8jSeYnKCBYTVzr4k5g+Sb3sStGmDtB7fPxUAtjaZ/8
R+l+uVAB4nIhyqM3rCsLw/hJ5eG6xEkQm4RaOLghE7X3w2JDpge9Mym90WtRPVv6Vnm71nxR3jcl
LHIfkAcGNAIOchQA6C0QJWD/B9b7LDV8pehQAvyTiUPq0tL011pgg+kgXW9XTPoizEjmFmTQP+kD
+tZVNSCaO3B/rYP2WmQeDgYH9mO5AQhTB2wo64Wl1uG40+BrceaJhDeZEGVOF5bn02Y0N059wdG/
dGuktqbnPTpDQz826/1/RPMbdhc/7P9FHasghVS+oRv69rh6nSw65vacXj8kL1kYnEMk1C3+ry4Y
mI0RMui+Ot7Gmm5o32reW38/RtvQ2bZueTXb8RPoyIcOKCx3hm/ulyeMczDs/Pyvda765JFoMUG0
ixCT44lwL5iThIvdiMG/J3GQskkFSVU8IZyhV8lv3Dh8g5uAcJqGwWFBsNw27PEWORudRYHOx1nY
K8fc5ZHGcm0zipIOJJp2rQDk4Ag6oML+J/l4CkT/OQlHXYfmx/RZWoLUdi4dy6LZOltU0U5g/3SH
L+X/mPYn9qYASx9NEKhNI30AjsMgyDBORy3B/UVOsIG29MvmGvEQqwn6DVcnTs6t3kwEV7Xn3VTI
wr5UgnVEv8g7iE9Nygj4Re/SZYI3NhefLeI51Zxa0ufqFglziCRX4g+g1E70Hb3To2/sVZK++YgS
KlKScCKsK+jDubMnewv35lM73aRDCRsDfjI/8aE19sGneC4yDpBq17KjrqgqRu9mB19qpo6TzDX7
FBvGxSTQiFVq/qI2tskSiBwkjGzInH0V/ZJzYGgGE+OSCWN9aFqAoKkBPNV97eDKuOCVMYi9xEGx
D8Ph5teI2LRPkdybkKQX+IC5fU4UdSeKX34C2GsRZ2mrJN9FNYdjS+YURJR/HP+VchDX6Tjy0ZtH
w7Xi9PEo3UxDO0055CxCFWiv7VCso/aYW/ehemJUFCSHiNkGE3i/2ZftJu02qMukD5iOHPbhLbBp
Pri0E7hVO9FgOtNpdZGLgxlbFSOJEy4ZHelEVCifMcs8+20WHfQAIRoSB6XHN96x3cU4oqINXeWP
DVvJImLRax4w3S56/tsDV9Xn5rCiIyLjKbORQyt7a00ucIt5Lwc6rfiMnLeIWUoCgtY/Q05BPJfp
yB9OcUJDztxFPyQKo/W2BD6IugSK23ZAkxLUyY4MkHL6QIqpmXe3FOfROvbjFV2QQZxNF8odHBKG
OmdAs0nAkcFWVtu3kihQJpdIvuC7Mb7yohImORxWBG9q5Lp/MC1IxK7GGoCWgJjzDQ3UMkQ+1a6S
9kU1dw8wGpG/WnMcx3fBsiKanSH+PUOUWTXTssoSjtmXDm1whALGJFFdl+7aruxtYrvrEIg41dgt
DrzzhIKubTmamHMZ7YUl0qEwf4mm8W1yexFjzLB2VEqlcWjdH3+0bpOr9gxIV7Cq2dMArU0vWvwi
uKrL/gbBXTgXHWdOgZ2kKN41ksUSuvPnhgRL2RMeLiH31cT8qreASbOs34Oeew+sS1Fc84Kgu1n9
8ZHkbMnyfuOAYpBI7FrjWmvvafk1C7H0O7hCKkWS5YixJVmQMiynuyf3Z6VFHGY9tZxAG18jpkED
YHNUJJTiYX+ptHWQ4x8x34sQDU96sQq1dKCwxcGv3R3b6Do2V2zpQ5Ytqw5iSMNx+FQ63qGPsV4i
IKjxOuJNVU330gb+up82KVD8nqqfV1tsPQTLTVCshnZYlcSUJGPPM5UW6Gfeu5HyqsB62o+fKe+3
6FAyBDxQ8d3CpN7y/4gRzcYI/gYzZFBPS1izUEpHSHoW3eW0mCpqfvQMPU6dILogTqXFG5cl5vrB
Z7aBOCsd8F1VG9a5y7Ta5RDyITPvuokRuwZJg3DT0WLWD7wnJHkQ/aVs1MLBkKVmfan8JM2dFTc7
VmuXCLJCGBFPMany6aH839d60QXJQJsiO0CohzTESgNeK/odhQGk+vHIHWrmlFSWDjqtjmF1dBW7
GbtRCaBZEMtyly4CQrUOh97GjQU3ba2zHzAo7Ux4KSIzmNBcgVMuhJ2wVmWNyN61d9G02p+hRKfx
7XboJFkmdxA76uAorHvJftOGYpzyU63Lv541TirsRahVW0lgs8tDoHn+Gd7sPkSVY9E5Nc6bVVFp
Gylzf0RlrrawefThcFYn3QAG4Za7urO3ffadRzqnDWw5EnbcNltaDE4K91Yh8/KZJysd7X+Rb3xV
roX6xIS8iizCRorfPEiRA+dLOH0LV/6xL/cjEkxObf+BFC1EPxO9c21a4aHqgOTww0Iu1CbMwqo/
NEW69trhWy9dH3n4uOrV1aQG9k69S1u1ldOLqiOcMx6B4ackrxYZewhMJTwsLJV6sanFgOxHZ3SF
l6R57bMAa9SXDCB9wYkkmpRQueaez6EZ26p7ZMJAO9xfvVl62xDsScKaneOr4chl8KWTddiwFJoI
GWSvzQTK7u9uhDWoN3nNEDKP1GjNb2ue+hGE2apzr7oAORLgUp6HGDb7ZtRbI6k0sLp35dx4DP2/
yg6eTPhc7ojMl6NdPUlDkoGD9K7BEsb+aJBnWu690IKXoPguxClNFdmY2toqWP7yhBSUbcnBayFC
NBaUoA1wxk3Cq6Lh+Ru14TXhe0g7ImXGizeRmrbJSDkju264Mb00BsIjO6TJtb+C5UfWWbXxhunA
z+tWqvigdXItPY6K6anonh3/VDUJRTYbco6sqaH6mmfqY9uspwIeYaG45tulO8+W6fikZq/tnCCj
F9QCx1Igg4q3Kl83xltukCHAQq751sL62viICQhJtF8J08l8bRsz5AeNaDSnyAHwhFUG3CUhCi+8
x/yS0XLkbGtq2xSVMhfLOiizTUsVoPp975HpNzxI5TZGllP25+hsunyOllsa9c5oqJzRwNtDfuyQ
BFvtJWfcICw44+hnfbXUsVs5wc2hXm0cVDBfmiTQNPOBo3HqbkiMIlx4XapDXfj3pnbPZUCoTIyS
hg9ADFSvXTesXT04IncNDO/SeNq5ru2jW3T7gNfBIBypRXaIP3nO24y2M4yG6CEL22yzlmQDFBtW
apE6atyoCuNHxq0+ZeehfZfTLZAkaaGUwzvEf+nFFs5vCFM5c4wnzBY8FVfX/E3LE1PGXHHVPQ3J
TStgmVgxVAoz9s6B8+i8tS2OA7iskOAJlypUrAxcagrDcP5eS3dV9kf21vOOnd/RwecdcwJDC8BX
29w82BGG3X1SRsuBaikn6BGeQEaKGK9U9BoE5wgmiNd8FuE9M54gF9U9UYIWSWY4BO2zXTTrqj8L
prtFDjEmCNaGCNeCljgH3n0BdwGviL9lT60wybhGsY11k8dEL4lAAMCI86ZYxYM1m7DnnBt7aQvS
oKuK0YCFhVcnWgL3Tlk+ejEyg0GhBCEHaHiFh8Rbhy50MWUMr0qVv10NF7xnhGF5eXVI5kmPmT8s
700bX2tsNPVnnL2ixZvYXQz2IcgcvCi/uvmt92rFYGdTIV3rGUBoCGdd+9dnxFp3584aZoHkv5RY
EA5SeD4GOx+YMiW6PWquUH7g5YFo/6/WvrPwaup3EzU+mzt81J91godRncLipPk7WmzLvxb9fuRP
0uo9V5tZpMva5vTLD9GQnkt/O3bPEBPhW69Mk9E6azpBGDZGYFurcDeu+ro/ioDX35+WtZWj2Cjl
KXbmyRMEVJIR6Lfbuzm8acPHGP+FdOZpd47tkC7uaFK0ydE6WLqPWge8C+AiMEwquBlYRlqsG3Xq
PwPt7oD4koXYJC++iPaVA86huLgUcWzLrL0NmaffSH9DdAFYIgFRvLmVOmqqY9dSV0OrmOqTwdAt
7V5E+I78tFtASF0GPTyIgZ5oagNwOsRc9xZX2JzBhX3DcYjRBr9lTMc2AK/qkSey8iqHJbhcKDqT
qaIYxR26kXl4yyrx0XX8mCIQD/W7HQd32WkvifbQwHAXAcYGj7EzqX4x0W0d0ndmrFsfx5TiKHKb
/p/fv0f6Zx3YF1doOCZvIW+Sk8t9h1SzRfJVZSYOD6AAJUCAampqnvF05XDR6Q2Uk7peOt7W4Nq0
XI8BgcV8vH1jboCAi7U81tfJSUFf8Z1wLOtoccknIZHgKufz0Dxn5tpGbzWMh3H66q2fCTxEbnBV
FVi6RI7plR6DMVnkuWzH6PXjr4ahhJevJfsrn0JtQuROqLN76ykR9fxKgLTr6GtFu5PxCmtPbnjv
xUfOo6OZ2Ih4hXtrGyHiZmlH8dQ+e8G4tWx92ydqVwIi7XzQLuhAv4qE8GgkQ9DEyPk14XqNBLDu
UjxLRbVlVYZm7VeZT01Irgceo6HGuv88tNNBU1tXba2BwKKxayHNsMsAWVDlgOZ4tnPunPPcJJkU
dm8hRbwhEF7fKrVP3GBD1YQuHjbWnB+gQ2vL+ceKSzm4iJHPsmfNQEgpUAbXgKoc8OpBhZoye5OH
L1V3V2RJu+ZbCUbEMtDjOmtVvc26kLElsxonO6o4rAkrt1pFSDjBgaYhdgDbct65c/BuUP6jO0BK
NKbhRoqBupL6AFkUgEZ3mWp7VwIfl8+O0jcITZ8HFO0meWbJw6G6ITVg69oBgceKwIZdre0seakL
3HrMC4ZIRyeWrx1gYXj7NEox4sCQS65azg331iGYHhxUnkG9cfrmPasojmk/11ODXB+fYlTDKiL0
MsQ2Byu2W4vms+tfXfneO4SgfFvYX8brCMQ1AeZsXaTVfFsWXTILbRmVZ8O88bpPaimbl4o/aJq3
KgJ/noSBALG3ZY1KzTU6pEIQnUFDXeVAf2Ys3tGiF3CRaQgsx6sJvXsznTsDpr/+EQTT0hr2lnwC
xN0xZXHQBPf8mV18dcqPiku6vKDJROEk0n02kNR+x0v20IT3neGlCkLvyuG7QGvJ9qChAHHjYjWj
bBtEBAlqkzjuJFnMMwfmPOkFssnwMU3fHnkZQ3MuCJt2tx4BvF36iiFwQOQ0DF8yv8cwOGz9jnif
pvJQNNPCw4dACQDt1ayOaXGimVjOVsQO+NFQMPj27T2hps9KJYSwGH68UsgrKha3eoFHP3uRRY+L
lguKxYTtWZdu9G+EelMXUNAE/TGwS8nXWzGmQEZk+mo9EVHSEz9YK/zzFQOzxmKNoCfxh421NAEl
/m8MTOaUjLz98MmqDF6efA/Jc+H1uYviwd8Y8xwTCiGsIsCkQJz+TWLjKCIO4DKoreZsI7b0NEew
FkleQXyxdOZp1TgTRpQU/1jsm+0HOO9/fRm9W1lwYPgktQMLy8ywv3QS7ldmsFXwL9DRKr+zsWgx
bR3Kb3I6mH7bJ8ZbrBtyxIvRstD6947eib2g0L6IutgJMjYChExoxZD+pdwIqzxfNSEFGN7KaJcx
CPb3FerJISj/6JFfe/pkt3aep5ZWczJ2rpuDOdCZj0ejc0xovDoFuQJ7WzV+2eqpSkiNqcrXkPp3
sPS9z+iTSLBTY54JVFZAI/N8nfo3wxoA1FMNQmFqqfep4ZVCtmheiuwllJhvulWbUICzHh1YIcB7
jbxVqz2b0zYmSzI5j3hyy9BZaDH7Xf3FK1teoeLURfBcn33vLKOjJICzUqifT+TJCOYy4shTAD4a
wzGAmFUrj4kiMOoE9wkINWmpE8P4fjU0e2BQUwsPAnibk7G9BdgJQ5yrkiksZYQ1kFPovwb93rMY
qSy4b6n247lfnbbl8GmU2q7q6PAkaccQg8psHdPxj25NrYzyyWiCOfT1X1PhKZS8wz5BCche+Sna
dHLUCfzY4u/SZn7f1os0OKXOw0MQGdxCivCcuamegjMiije/p+bZRuCdhQflHlS71jwXMgbdL2sm
dSXVuNc1HKA+B5mGxOEFS+u6A+FgtECx8pdQ32XBMeNbMc0VIS7rwTr7fNwWqrvSp7yp64Wf3KKU
OZLxOTgfsyxEdj/58K1P9wClrIBXrofMzLDny+/e+pUa5/18BscGwwjI62xIGsb6qbGTkDQxM7ba
vubG1DJq4X2upyzrQkgB10JeZHKvkfVHw8EkdKn51D1YkvyJ2fg0OIApjerQ6Q6rIyDLuLR8/6Tr
p9HIL6QBsLjtQQRwcnGSp9Tz0YtLjoZCpMe8TXcWHdogvjaAC26urY3op8JsKUnazkDgDnOMSLNL
SqRX1BOIUMu4+9S6ZB1E8qB8iw79KMQ1xUQYWhuCMGe3HhQENJZxdtUIActw8KVi9hN/WqyMHKQ3
VjtT7Ng8TiuzFoR+RScITeDdeyaX3KwgGdxi5Rq7otiXVIZ4T/Py1rA8yxBsJPafPXy4xXXItgkD
FOX8jOavGV9kew54cBK2ehPiVkeixsDj6jVMGqmva/nEnOe9zNUxDLRrbQfHwmu/i5zPnPnPlOo7
NwTlC7A5T5tnkXGtlHp2DPpxZ3rav0a3t4Ebk9BGieHxtTjMvFLx5BV4H2P/XCri14SEEUTyVBWH
fxkdbtpyKwXVOx5yjJ9tdZfCWPZNsWtqpNpGOrFECd+GeVRAHBI13vSPwABmFwV3CI5TFjqiZDCV
HKfqyR85PsiUCOI3Fss3O4TEpMCjTl3LRD6jWNHaHwDzC8IOsI8qzL56NyxiBYvRgAJAIG5ju5+R
gHsyONToOkgMKLg9FCnrhiHzSjaER5MLBhTdvuH3QEOcFi9r00O0wWPInbkfRLwTOCDYXrOEN6eP
qEawBZEjNMzPMk0PtV4h1BJfeja9GF6/1LkaZUyp2mj7WDgHz5Vr0+NGB3K3kXbI3Tg3W0ztNSq+
2qIN8sqtFhWfQ5Cf+tYNF+2YAF6Yvfcs3kak9MLsc7gmza+sywNqnmc/0lok5sG5ZKGmSE+w0O1j
mBXrCpiXTzvU6sVpKvGRTyS2tzmztQIjpLuKnBhHBwhJRYZlnEzynxJ4ohCZu4Xzp0cdHWH4ag7u
l44nq6j7cyNCWqJ861gMXSLsa51NVdxspZk4yzirPgavXGujv65b/aSDnfSRLVGQOW+li5XKRLjY
Ou2b5jNeq1u5EqUgeIQXIvMtAqYz51o4kCBEyqiwxSPSEsvAuAFlp5kOn1HtymXgJC9oZhjPy3wb
leXGS0n/GHwdLdiA5SNMsvfEB9liYRD9j6Pz2m0c2aLoFxFgDq9WzrIkxxfCdttFshiLmV8/i/PQ
uEBjbndbIqtO2HttEx68NmAtzSt0+05CCzpljOxc/2TW2eeAzz6NiE/V63+qBPfqS4rDeFop1vtt
1NwsYp16qkExEriZMmXCKzuM4b6Qv53QPzska6ryj9mIQyjF1eD4b3rX7E1wQWKOauk09o413C9L
q65GFePBjoEEuUG0zav2PHTOrmu4aL3qTU31pm25Y3qP0W+t67+pgZDUGibGMKASbXM2n1yb0T07
cXrxYlr6yPxsLOUtIg+DjKqvHAAX2zbeVfZJNNVOZyfY1A+4Z5zO8WVK8WnyU7I+OgxFtPcwITn+
68Do3RTg3I31QHybYfZI0oInBiZKRaeeeZiMTgBtXb+9DerPMWskeYg9LXuniR/0P3l1jtvrRMNj
i6PNHShAcvDDEMntpfIUMDybHPvUYl7RUut5irU3a4hW7J1SZqUl5/tsDvJi56Gh/3ZTIErireR2
i2le8b/Z2VuuvQqyl91jHG6aCRHNBNKIcTm4Bd06GZa5n7P6vFXD0557BiIWRrjpMbQ/R+thorSx
8t8G7l/BkewzBYZ3xFanStgsYeMIWNvJ39b218SbGBFZq6laVeVVsOQDTlE+ifKQe1+T6PbD9MkD
zD2GQJ6UjnbEfdTuLRNihaV48oGQBsVrCoqhLPjbiFr8nOWaDX9FTWOsd2fPPkV0VubRS86Et0pQ
mRVNRRR9Dw3Kd38jB7kfp5UBeCcCqkgkEPbdVn5FTIIy5s4ZzgrDrX5aVS4LRnbzIKsoDDRiwHP5
iCkJshMN1i6ePsagfRHtRqh1xUIrg+SG7beytr25zniwdHsTD/KUS949mwOHKQKtymjtYj2GMezw
6g3bkcta2cfCPg7Tsc7WjvESjCDVyM5uSkzcaA6L/wm7NjlsajgNzSM2nrv+kZjzqJ/cVfEtcV2h
J7pmFRzOstq7encanBn74bClggE4Lv2+Pvho/oPsApctlpAuEO2xlQEYkG/dbpc7ZERGCDPSm9Ff
svpaoIogKGZJCtHOk29ud8zDF3deYp5aBiD1mJ6NwCBk1FkY2Y3F/MFQ9Y+exlt3dlIE5bMH3aZk
ouzyv2bHLVvExkw4UX+aA+KiQTKRlVqwoNLdwsi9xMQ3m7DsxPQi+4+80f7BOszNt2haanMFHx9U
DSD3qnkHPrEkISeAYh5eMur0Qv7rzIAZOLrwfGmbu4zZdpdK0J/ALJxDn4f7ePzXpjrpqygn80+0
OyY4sIR/hazydxtIE/yiVZ49d5SLJRkW+nEa3wcyCPtDMyzz8jkIAYOCXVQcj9j10O0Ql3G0w12r
1iWAhZjZCAUvu3RdnVxtV0B7J/3FpvaKqdwil4XeOIHoZZRl1AHf3bn2iP5EU9Ba9Ic+0Ou2PzYu
epRwfKZ46CKCQIb1GIJcs/Y88SQdZbJ+qvv1QI7JRF1ZpZeKK7/Lz6p+q4uro0E9YsxKE+p/2Egj
JFTh6Q3kCDIF/G8WV6Kcnjxrz3Uv1IpAZVfjq38pild8Ix6LbQoK9LugSdJXDkFGZOHT5KAVGtsW
8PamLNCdAodCOwmsCvrOAclI3KQP3UFjs6wMnnBOO4v1uzwMWXAO/N8mTeAOio+sIbXKZzx8jwLA
Hpx+hrFiJcRmlu6vEyuPUVJtv2NKW4yTQxFGcpS3CckaQx9UzMBo/5W5bpx8D+29CVr8oxBxryRo
MMF0/JNReYcxRGXmS/2pr9NPT/g47hlkpJPzIWPW2GH1Fnp8liZ/SGKiZ2yN7WRasHA1DUENQnNG
UZixlxMeIzOf5s3iw5F2QXfvDEixUK425KoLs14T7/QFenmjEho8C/1anE67QYsvCLbXpWHs0pBt
sMnuAzFgeMs7hu5Zx3ZsyKnGjXQ35ua+0oJ/Bvd8FZfPZUOkXmd+mdiNKl1dTLYm8ciWu9L/8oQp
VZGtB2TSgTGd7HAEdJyz/eTfjEVdbynwJHoLV7fOvD8saPKtZA07ldFKSLHP0uBS8xAMBPEg/lpI
lU1Y7/Jrxmfiue6pkeYZreNaJ/G87kfghQ19dX2JihkxrdfmLFg2yVbQfhI4E3ipOmJRyIPjsNIR
5JnRcyaaPXKNXeOmH30NY4nVVRfwtMXdIcIoD+7FfqsVEmd/YgBvz/okZHhJg26B3tW2yG9qpYP9
Ig3uNNX8JU2u3dig6zuzBNUZWViBAwdtYo26Dusgv3ybAqynO7dAq/gJ9U/jGtpRQAuLwxrgV/1i
9wwHdM+IjsXYfelKBHeH2nnKghbfFybUwOMhLJ33NAEuXtBSSKYESomra8p1EjCkjqZ5PyrJEe5F
+pqGPg2Mi2wwxnybTDgNRQeVr99XmfkRpQJlm0cMKB3Oosbz09PNEd1CxR27rw1Z58TqZYxKuohQ
AzCwPRbu0UWjyOvbWcyOfJvZKflNW8EGYCCnRoWwBrW23iIBL5gqj/EQLKRH2lzpEBjsiG1TbHG3
wIPITmSU9FB8trZA/U9/0+MbN8pjbtQQ6xRMHQKUmAP6MHYUu7FNGSFu05OMzE1qtIXpKRgKTC1X
TT4gsXZiZ9139O6jho4/V5ZCMxhaTGVFLZJzwDqPzh43WZL49rMzTSjt7KFYJmZJ9eu0uNktfK2u
Qn2pNRUFRAOvcLLCCI2Gk9PL2RwDIFubdGPGdnx1G/JRh1RWV8eJjUOcJLz8bQlJQQof1VE7J1OX
JZvAtvKYUWSwvxMjOMTzG+GLpNjKybfOQ5z3V6MUBLOOAy4/Mx9v+diLR2U0EloIevUqoa4pinFm
obMGSohvBO/txQy1BiiyytLzVW9Hj8RQyTtwRBN6Aur72GVyH6CfgCGzYhdySQc6dH4D33rY/5l2
qq0adt+1nB5dRfYy73D2HSfMAUQkDsEgKebctly646jNc/zxVCUZSbCiMIFDdh7ATzaey8FlW4SM
VJwtuM1z4hD2n4h9vhipyiM7aY9qYrlQEDS6sRqX6QNaNDYEVoaYXjCVz8xiY0cT0qnciw5Sg2/L
jZLujKIr1onV+0cJBW0HHqFbTfx7F27Fi6tPmoVmpwhvrjs3+IkBdN0Iove8UmwFYYldLQ0ZUTZn
MoxR+1v7iXNSXQ1htmqQwKTYcILO6NaGJZAC5DYIrJmDRtpMvI21GtmOUKQYmXq4oAnjXVQldJeG
mGnFMhRKmJGdslB225bMzpMmgnQbxEqDhEOFXNbAJcPBSp49xv3sHKruA9lpvHKmKH73uoYJa4EU
wPJS+wlq2Nw7p8QPRibGJR1n4GowfR8VEUTN0h5YWbYTaGRVSmz0gXjISfN2vkB7yFxzfJW2xbuU
T1icInxNfc9US0wdbR8Jp0yYGudEd49km2ThjaPrxTkx2vkRYn3pz+EPelS2O2JwwSvk+ay9lMbW
T0luszp4Q6VRj8cG28PKj/F8aUS4oVFtAU9YHZlxGdJEzaD4bCdNbXnFmqVb48YCykMTG/fdgQBY
cxHoiHcAucX7OvPLW+XT9YiWoSZwK9xUc6QzobMTS3t2G3yyxVJKFxHx6DaI7eAShoZ+M+bt+Wj6
M10J4adIqbWpjBiagqG/9XISR9mgFSoangpVhSwi2zzaNnbIE55VA6nttlqrqoQWllW8H8NEwllI
9Mh2kugd0mYGBBQEDFYaBlKbMB4mhcwKkd7kZ03L/dWI5JurYUL3nEN2Cs1Jv5StIJa3sNhXKrPr
fzUjopqcTMREmYoPBC6PVrsjiIg0xIz1f6H/y91/hIBwz3/oTM8VOPrIcrZR9cl5z94FI3MBW1YX
Zx+9HpRCr/O/2djk2u8EyT5HmKVGv9uS7ThtoxhmNLjwwjGQ9HAu0+0r7ZDiT4Yu04G1FiAdJv1d
wdSBNzIL0OCZV3SbUuAlKm4KiqNXm+e4dNjSPuwGlpI3IUNxN+G0Hwd9adUvBYJzB6NVNfLDQn6b
QYyWCiEnMs/FNSmMfttkQkel6q0QuL0a0b+p2QX9eyneDAFmlfU11/2SFxeCwd5wXdJM0eV2kDBj
GLcxA76EGTBW/nChPKrr5s3q3wb5kw/wg3/hmS8cNIM1OE3Tvmd4IBFwA8aYrfXJsS33YsB/8WfI
s96f6qJE1EyL43IjTRudDGUX09kE2WfA8N+37Gq/25IAp60mjzqD2ZpcgALfToMwyN3VLa/5WDCg
XqfcAWWVrNBrrEjuSav1APJQNCy+gQ73OjKxjn0eJXoL0HOMv/WApOXnQvuHlC4rHpn7roe3IGU5
KN9U8JoNZxFd+vLDI9kS2i6Z9ewj2uQxhu9R+TzOSS7dveo2shc7LF2XrCFXpT942EDSHogwzgQP
BRQn95OWkdcUx9q6J1oioEPUmXon32MRHjPrcxo+hPMTcTe21M76fD79zBqlSkG0mDPIPHEvJP9o
J2VnHaIcIzVjCt05r3bpOuaap2wb1QCD+fJ7Gu8aCTR2aS0FoGhleM2IV6z/WnCduJl2vjuuZwIl
k6rr8D98hHQ30DX2eDZw7rQVtiPvTkoIat3ZM23EcP2n38xmMC7B2cVPfbKnFcMF9OEUKUwaA0/E
WitTAk59RDXNM+ccLlxyxIS5getLkjf8C1iZKbCcNkLTSCODr0rmz1ZT7RryuhIdjfwpMX/c5OJb
H7pLdsVROp9d/ZybxstUMiUml08rAz4kuZ3vORob0oXQOHEzUprsGudbayU7Da6OKt/52T9virCQ
z6ZStYnTvzFDzkWyWNOIR19cK2tCDAL0C/3GbHFhHw8vwSkhbVVNv2Kfsmj4MF0uAzi+ca60DRcC
xEghCwRVzXbKKoTVp846YNEjpOCJHMMMZ8oqy1vy1Q1xEGAefJcNVwLV14de0fnDsqxRTElMJw0p
wHmhUSphC9F6fce5fEyjGaVWi3pTs8zu56CY1lzpPcucTk8Opn4q7GvI5HAEw8raNrKdZew0X/WI
sZbAIf8pAIHkOCxRbOTfI1YyltjhA+4oUGG72RslwALQbdhN0rEC94AQcA+MVMep4LSYckhUYHqE
9BmkvGw+PLaZ1pCvjD5BoICEMKbMsiZOZK4Yn62vxWXqifRdevgZo9H8xA1Ni9HBKiEJtSVepjwm
5b5H7ucjs08ozUw6Vo83sRzAco2jTjOqo6mpkSlC+5I+7X/DJCLfaVrrQOJjL24zjmjwMWqBTdKI
SyKAyevm54QcigtGVQrHUQ2sOJ9rY54zQpEOA/2nLxyg/Eb/ZdUkT9XIZR03WQP99Nd+Zre/hWh/
7aGnVIqHjREk4ULj/1WOznXEOblIw+homAHjGxs4Tau/B33wNVrudvBY8LF5Fh6NkI6Xys4/Evo5
3XX/WcG/oP0btEsEk1yryUicgG7YkLlRLxYeAH+eogxX+ABFOiW5KcYh1eKjHWe9Ot0Lu4fGuOrp
sDACkHveojSuJB4mPBCCAiLGLqbBSchy59vIJsgS9ZcAPFaSAU4FEDMvZE83M4ASjEAW1J2+v8uS
JB6hgSel7S0CynB5Kqrh2UNLrPT/WXKc9rVLGJ9d5kuj0/DtRE64HhLzn8twY4j2fWneinl81Ric
02FwdXLnWAED6xGe+TfDC5hZqXOZ0usgH0IOuUvIFvfkQ2XQCkKCg1L/pzP+TQNN4GDARsmSQxpV
4SokxnidDwiAx8hDpoRgQbYamGQ333OOvcWw2xCILu0R7Qz8E8wt5yoartMonJUuQDhJKt6l8rOv
rpJfdUycsU6h/2TVrr1itHslBPhs4YYYlHHIs6UbTXePoNbKbCEAaWwYq2OjuzFeKObuIoEtjkuX
Xx0wavbVOeMAn1rMsT7z7Guy9pJDlmtfRteGiXtLjMqV2pJMnngDGOur7gQULJV9pEZqrVgavsoW
zJiDAn9al77qloV4UB1EXBAUFnb9iPjjV7UfFatIFNbSY00A42FqQv1QGMRtOe0/zpNX32PbhxqG
DRj+T+zuMkdFbln+sgYFXNl/IfsQkEJProeCrcErMEwRitqJVFfWxXI65vqbU5ANoDONhxPCLlL7
dNDAtgI+vCJPwRyrS1Bgm069a9xuPGfla6DOV41VooEublhwgMetk26bjrhDMoK0+oXgW/GMF1fH
dtOggmeIx9D5JyW9c27UBwx0XZM9tdWxT7YaMAszspHi4jhQ4lT1XN40meBmHr33bdfjKs7qC+Qf
CJ8Fyt34W4FVie3sUgrjrQ+0ZumAQ7HdJlq2VvkxevjnsD7enaalkS4/p+rLneegxWxx/otGsWzT
14LdUs7A1uOlrMOf1kK+n01Ln3B6L2euhh2HEcyUsO3B1Kk8Z1cQ/dGTZeI3MaI93FYt2moRxceu
OQ0cUpiYseZ0IdiHvt96rAeHqhSboAyYlUt71RpfEy9PpVhFjzneuZBgaYi2fH6oh6tkM+F2UeZZ
zSCYSVB2PlcWEapEzuAA/wHjyBVegXNCgSPzRzjZNz0P5Srky07Uj4kWcSwCIHrZj/BfMgCY8+zb
+TckcFFn2CvwES1ahkwMdewbTr+nNwSk8RS1TBIrB4PY0OCtCAh4b2nGqp4ZZDzw6Pg1P1imjpb2
bHMbFcSF+bI6TT5NeRDKt8GYNR5OdErS5DDh5TNrBREaNXkbB4ey4vJ7mIo7xC8JreXKAYOmJfNP
75J8i17M9JO7S8xDF3Os46vQGesx8wRm1FJx6BC1NZzoLbINrMtPE4icyr6PBvYz3ylQk3mkXGCz
ZB0/dkuU1wtLZzaqHYgwThkMKgQAHprsKMfIr7MSbXUUDWiJiEkJ0Yfk/Dd5dRtasSd9nYRUZqCO
+fD6a6tvCvY3HhpZ69v1SHC/slRmrzQO8LSgZZHv+JYxnikJr4DAugfYVm8jKCOUR4hDjGCumkYO
4hTIVmMRd+/kP86wNfQH4vdFOGxxVRn9PpyeTf294FWBqTvt4SKo6t1t9zEOdlue0L/AMbyZ1j5V
rDkROrhoQ8u4paeiOyw/He3uZNfOekT1BQ1mnW9LwVse/TBZXsRINj3+oI7S0wEfaJOQV3vyykDl
gBs3JvM3PFhtfzYSi4kGYcM5Lajp3uAsByr67Ir4s6/H1475YdS/RKX9YWTBzKPx4FmasfvWD8lc
3TAFwYweITtT0Mla2Plc/vcRMk1XmOjlGl4NdUc5QEnWvmU1vSoCapzz7L7h4MRS22by4mBcEXSf
oK/yfssNVytENZn3XPSE2QBhHxiujupBEB/egRzjXXmE7xvBjXfOdnsu/J1pHsZiJ61XW2zJb58V
5cJ8DAhfip2QHMabJoD4ipx4SzTuqKg6Np3aOPmxliilV9O4CVnL2rsM21zj487Rb0Q9b7lHTo3j
fFuZgaOyx8JUYd6mnD9AIeK61qI1a8lq5YP00NEtBUGnX4y8EivlI+6yy21CAorLzblyp58pGVFo
8Af5GHvWBgkcEM0YGdpQ4QRmUthVSMQq82SGgNiZczHNzwJwDKXkskgy408HjSAV8jteUpl9JNOO
vMa4de6t9qKc18ovn9uoeIwF2z2kDK2HkEP1BjBS96nFngKJbGl7B5ckVmkuRc4zVbhs7ER0j5z6
n4VCjB5lpdsNIv6zURHUiRvW+MqHBLvkcEncS6nOJJUjIeRiRL1saNvUHulufvv2j5xxRL9MoBBh
E5moT3TZcmXmfNDQat6hfgr82PG64p9hCTYe2Gnn4EgdOV+9NfgdGPKUoUDpsfZzugA8ZJlg8Q6G
knhGIentkSjZTnVnjbLMAa10BLsP7pW07B5uO078qxpcgr5Ilih6VGFtetJV9+6H+psC7gpkmLVc
aeQfuZnt7aHGYAzDjXDre5ihwOWvyq3mVcbqqmaZSGndu3GGpObr0K8y0jEQLAhoc2C7IrHTw/Qm
uhGUzCINwk89zV9KP/m16xzcDi6hvtF/vd56DhUhf5YfX7E4XwyEw17fZS/EK61M0jJdyRSKQnwy
TARct955tpHyjix9m+oATbdtr+wCXpQ0F6PFYBT/Y9+PCzRU1E1QLOtV3WURo9r9EHN9r3UWyJMx
MYyDmB3cRra5cWyvPWNjjBRnspeQzUJg18Fv08kbSWUBQWtOFGy1ieKvZnwBInqg0IxAUieeva3r
9pGrH7w82xozpnXXuRNyF3zRLKLHNGWgdSgn88wb89QVv5O9GQRiQHVjfCrieJ3rp4rvH0TZGP3T
Kde9iR6OkK82/wfYHWveroZdmvF24Bo0uzWivyI5OMlKGeO2Y33Ws+JpCaFUB0ywK4JeeCGTswn2
hqZD2O3dtOj0NS0jCjQ1WampaMCLnEnULucg4VgXE0WNsW2DXZgdYdtP6DTwHYw+HWZWI9GL4EVN
S2kckCgvknyihKsMwsKZiQXiE8LGou5J4qj0FxtgERbPRRMheBBgCfzO+7Ns40/KfGu64l4jXQma
lj5NatoxmZz3uGPCjrBw5L9yRiR3KWGnBVqyk+zksJDILUB3j/baIWC8yo1nLQvza9H89kS+ZRaT
lJzM1SienoV7KsvTAH4f2yNyWDDaNQ8vS2j2KH3b4H17iJmtU35MxsrsXw1c+gJPVckvBQ+8we1o
FLjwqWo1JCzxbLDCfxsNzy6sjZnZ0a5qsqKxxAJl7gY+qnMz15oQb8ETRtCLtHhcVXYOvO6Zv6eK
pms77DNv0+K4mQqSnncB3u6GL6/uTmN77q370D9oughevmfdp8ncKfVXLRdISRUQVDitqgtlgOvS
kwI9/YsT1qghk9OjJPdyWaX+lmi9kPK36dmwzXbUEU+ulb352G4q7eYK6OZz4BfNApsD8lX6/mHi
48CzAaA+W2uAnZuG2nNuCvIjOVWtwxQv3vDjCmtpVRAC1wRRa+qQFMdpWtTBq6nfWuuvt7BZXfNR
rICPetE2kuGqKJcOIux53Qkj3jPWevqJDHrIN3pFWu9PMCRY4sC7ZI9gfG5YvOpoXQz3oAxg2hR9
0Utvb2xWRyMCPJdJm1Pz2y19XdF367JEZw5dXzlzS/dPk+d6XvjPScvBOi9PHAah+SoRKnbjHTjQ
No+bbUvTnCSgw/1VHfPRi2NdfDDZvxXDo272uFtCijiretFDMJQIRvTn2tnpPanUtPXFwyxfWrln
gqSmU8wnzYUGCfNkuhuohg71Ve5dlHeW6YBYft/P/AK8F9FTR2ZmDlo3ubpExlEHry0bAwjO3KAC
S8Ol11YPG7Gk/j7JrRGALv5Q+cYKPpzuQwSbFOgXcB2Sm8J8Q6Qid1cGtevVR9JJCNqI3IwGcIkY
fPY4JC8hrgY6CPrcckvA2NXi7G/KdJ0AR+qbjeMRt4q3OuzvWvnswItzEZmo9J0+Zx0SPlVS607w
kvgZebA+0s5a6SQIsgZTP2mOLnjDM8hKCEHfJE54sHAW6c7POG7i5AaPhpwinVwlVtlTDq7T31kU
1ppkVVUUlwmlVB+2m47XoDF33DpsJBGwE1hP9yUKhm1zGpa+VBbWE+ctisz9VGFqmi5VyIBothsp
BIYOzfNBd9Ghg4djjKw2rIgI53BWlkEVeHHIepF1itIN02O7jj2YitNJdxVU6PeRFAfPrGH9O5fI
qNnryVedaAn1aJLXYPz0GXzVxS7tvryoP3LX7EvUhlaPsZHt+/jpaeWSODNqHEIBSddSHoaukQhS
PTUetJTnXtOx2WAyM7Ol1RO7BZJumr686a1UzAOD77msaYZkUVEYo8B1sIq1U4lEu+S784699dqn
d5AocxNQ1ywCZ2E8c9kG73k+UV4wkXAa7+yy3y01aBWDj8wjIUkl0SzY0vS6abiqohdC0BqUWAqe
Gb0p2yGyX0OKA4y5Wr6jRAf6tHb0T7RWT4GRIyY5Ns4Rd6VG2zWKix9vg+ihHFyD7H+6NNjUdJJW
z3jDTX/cAhWc7R01gD9+jnh3Ij7G058l/THLTMInrXsxOd+yYupbmnsoUWdEc4AfXqR6LSMQCA47
LHCMWHmkcQUi9+Szg5PDBhquRbtusJDN0SgkJFxxIcSHzORUcKBOOYBdu/jPZfrq9/6bOZUQW+3u
bkY640qMzvNaSponUprWLZgAgX06ew/LPQpsCCHvRXHqtXRYo8O+TOOcFJ6ry+Aziu4CKtoiqeHo
9WhAamNOVRUsUUDPQtdbZvj+kkz8GC5ow/zDiFF4QSpiHDkso/kbj0Gs539x+ObYHS1ide2oH+Pg
o5b1p+okYMUIYmS6KKzqbNQeSLkAqIU/L8Zy9hL2xe7HeyhPHsH2TSsAS6z0DCo9CO0+N7beQBCL
S2Ew2ERkMEgPSQynezyEnO4J3vEg7jcahNQi9Z/KCFEDGvuOdMPiSbT0oDvmr7gNzXpj4KKW+ZdD
2IPK1hnPJlGFTfCX01raxR+Tg6eK+zEk6l5az0p/rZoVWVtldXOCC3P31cDYUR9xLLMDGWJISOh+
jPgzSl7FcG7rPdL7rVmly6LcJFSFCUgaWsjppsffpf4aQwD02KgzfjeH3y5gY/PeV6+041V+D9HC
DnNJ9YYWL+FmFUy0Pb2F1eavKs9ceTFan+AiKDUKrKsm9X8s33QMf2Hx4Zof3OJR/RPp1YJmD+04
l8Pc9zNuHMcTCHyEfvW15MLqoptIWdqnLfhBFFI3k4JB+lw8iAjAKnNEDTZO9HZ8qrro6LkZgKCd
374HeJ3N6qVOSp/dsXZzyDYNAcLVY7OMeKCm1RAF72QbziIaJJS5+1OUDu5G3K9JSxwuFK+G8UeU
fqeDHmPEUQeNsUXtXJPsXE4ADuBRpkdHTKs+/R4JZq7GE7ZbKg9aaO8eVnTxKOHDTt9IrqTadJ80
99nI2DNrH9EAjlf70RkDuq3Ok3CPqXY79ZphDZkCfTEO5yx9mSNimgBao8B7PNzj4E82TDsc7Kn5
X9ej5IXa5LHlY7/IMFR7p+1kZ9zEj3ji32ydC/BuMUPFQBlbVKqAcgiC85+0wli45GG3HyOdvyZ/
lfPZessBC/oIEJQUztywr6yGSd7g7EKzXcaspYZ0WQ54ye2fCCihQDIO1YhFQLWS2j9ndpmNeJgn
61DT+KHttECedSOtdn6ZWJnbkPoCviA/I+OYNpiLJUDE3il3lSekhalNn3waHuyBE679pV89x+lH
4Dwbxn3Uv6m6huKgurtWNGA5QKbpv06LMG18NhA7gXA5SzZ7xV9ND6r0bmF0zAXad8u+ioqYPM88
mA2kp4C0FLhkgO93dTteYxYyk8ZMYRMHm84D80zVuHTVe4YouxkBApqvIn+gPtfdcx4ecXz4xVeu
3sfoxXH/KvSORfQOEQX6lE7QNWWa46MOYPrrLSPVnKP8n5Exq4PXVT1SZD5994XFHocPgj4zAAOI
rqRFpAgdkOfE9oFSi4b35WBgkMGEtZwFSCmHcd64VNm3qNzbWEohSwwMAyApEXkevWu+ufRIl8FI
Xtgfg/du+kA0LShR3lM3GQAKulPRjueoaL9RiePUAKaAfMr3bnFEfKnqDolsETkR6wB61GP92TXI
PeiYymEgE5wyB0GmX1GaPFS/01yo0na5z2L3K2WLaXLMULvgLjkB2YkcsKAXLYtPEc5iC0pPZCFo
xOqkk7Wp1whtfrXot6UFJ8kw4frjXvfNv45axDY3ePY8iEkBDiTS/xpBCY9OPvABasl+Y7p4AalB
ENEsSofRMG0C6tMh+9bdCRUXkcl2sWjZdAzMZxxHbfOW/F3nkkfiuYX9MbLudZK7hVXJ8gmkHX/j
0FtyuXYyvQoH9cVv350LdbOBq85SjiT9psRZOIyjNearU/xTIRvzFWTxflFgLRmYOAPNi3i1GAeE
7rsIHj40xyI6aP5XH7wk7cljZUpzwswRArAa7+m4L4ydQrmi4y8O8XIm4ZvtnHgBsd35YguDaWOx
Dq9TtLbo2W3MQ7J0T1HC90OqlgvvHXxuxKffJcUhtX+b4b3H+Z8iNIr5snrrJe33EylwPitcZF+t
q3BgsNvxTlEAZsngjKeP0t4CZtYSMkDnowl9dQUpN2zr4RyvW3yjWuHT+KLqQwAueSDx0Gx6aynS
/RT9k4zSo/IMA39AcqLj7WfpuKwGf2U0uHvqr5BNYJVO13hgn9rLTwkN0uetnFxnVzX6KRzhOpRk
qONKHa81DZa9Ju0VquwMGkuNfYzqfQLBlZLHIvz2qDsEtAP+iBKYiWB5yqlbVbTHdTEg/qqWI4Cb
ivupy65m2u8Ehp1K23pQgiVleDg4vN7cGdxudT2sDX8pEDMUc6fqEqiFXlEU96YDFCWxvHTLSMLa
hvtjC49pVg5Ha/ZG/FltsvGFxr3z65K2g3Y1JZvbu9KbZPFHDXnAQygeF5RCmBgIT9pVHqRRhWq7
JKOy2DmKLomFZgUVOOjoBuk8ArJ7Wvh9bBxEHoBxem/QswdV85WpbZhYi6aQr8IjRkXzl1D0sO0h
7WVSX3x17YbNhUGSVUm2dgnUZGCYM6wyDaBVfMPoi5Rj5u0wvMFWzL2LhGmZy/ckNTEK8ipgqi0p
KZpCW0dwnTFC+TEPptIP8RylidnCVC9k1hwsRqg+n2oyeo9K/1eg+NcqXJvhhn1L6R1j7J6dvep6
6IAETVgty8ptXKH6c0EbnxG7PMHiHJnZ6OlXOlwhSoThOsvOidoibNA80pyNRVYzWbD/75In52S4
WPqafGfV9iZiaVwn+iVm2Cq/NP+nYuSL36aBEG7NXCr9zMgFgVeV9gBMyEL79CHIWjMt8JF3DxMi
SclU3UHt01A3B1p6juEKdtseVQS7/mxIWR8ZsxaWFdEuwr4O//bJ9Xxwh3JNIw9F6VvEH5KjLGTA
Am1mE/1H2nntto5s6/pVFtb1Ig4zWRtnnwsrS7aVnG8IR2Yxx6c/H3tfbFsWJMzuiYluYNpgsYoV
Ro3xBySabW7WZNBGLXFp4+M9PeT7S9xwcy7p7YcJvKIGgAeSt+uIWMHycVcJYNMilDMKapKKLXUc
m3/kfBrXEKPEoDGF3g6S8GX4YKJGpOy6mCu6SN/68qVAZd8qIxizs0P4lmE31YVbJX3KKGPGxUMV
f6ROjhrBjcE796aEohsWLxW+G+91zWNcDE0dDzsTuZsGJjixrIaD7nOlvQUP7OKGE1YDZKdYSKGx
OMjxFI7MHrbWTmGeRtYuxGbKgNTqGTLcX0yQBlphvDbzGz+77SHRh02MHMccOvfIx4ZKb6xZHj5K
0hqC76puqcgbD2aGhAWRXcacD6gIlLZPcY8LYQN7bzAbKVh6yIxzHt/o2sxWHtJiLdig2rUg1xDb
b7bXX+V+uzDdjVCdqYLjjEIQLbSplOOEbY+hMPoKu3nDqc7Kz6D+JGxISfRu+3dZAYJt08FN8fq7
Q1AsbIorRY+1H1ecGI5ApoFzfmtlYIXI4sd0S64/C1LhbbXuAtJ+mDRTq8HkyVqo4lURiCbLOMvg
eYPImFfd19gSoM+ThTqK2Asj+wihrwQSlQTkQ4roXmQ3cQskCLoEu3qvv0n6oKJ3XzTAviHP3loe
fORy1yOCq3hfofalUQOqCTtThZTnp5F+pv7C42btc54jMoPRCARgjKiy4rpUVym628HhzWST9TB5
M7/E4TUzki0yvYZ9pzf36FwV6Augrd8tTWqwZXDbsKW6W7ffda46yTEPkOZaPddQD7DceKYRZ2r2
VZBvYmiQJeVII7xFQpKMMIB3a66XcA7V51Rd5W29KkiYuYiHWkAwSO1Ut3lz45CprtLXApMIlB9z
87lC0za1MCycg9ZVauxyZq73UTVvFmdWI+36fJtZ+riLSgQVc8QjXiSPqFpD/T7TbosWuZ0WDWpC
FtQpQdKBDPazaeaHizAC9IeEKKli5a6O1xgCZCB044pp4u2D4i3FSUAhc1yitFET0KpgiLFdfg9I
Ag/WWpKPyH3zZrLSdFIq+lQ4IDqXXvhe4LTeBRhEIpUPunGVujU4/xbReXfRkPIlW76I0r2Okq9j
g7mHqZHhfIAGRQo+tLQgudT1WEVYwnQmesT6aq/yPocYMipCTGzn4GGwo5RcMJggrSg9QyYK7kIF
jbK55qwj+I3whSlXNESSNuBp99kRky6ClAVyUFZGADdC7S4oxJWkzIQ8JvHCLEMJBCEHvUIen/Rk
wkyNF3nxJHdvcUstf2J0GzeeK+1TAPgDwdPBbrQpLG59lXUFfhoLnKiyx76ZfsTAM6+IFXJEtnQF
NQMYFynmY4vUXpQdGaKo575YzgFdN0q30Mk/OeT5LWCCkWSCL5DfPCCxsvWmReWVpKKNhXNhSI46
cSZpdGuTJfH2mYZXoGLIM6njmPCgYj1FZFARmw4NdA12MXGEaNd+MdP9x7B6rMRNLvCY29aIVXQ4
TKbNQ9V7yy55Fu1hLuPtRd1kVnshRXQPISdTQTUM2RYNbncky7M0Fq+RL+YZEk0SeK7Se/T0KYF8
XiJjBb9gSHpZyIjAAhbNqMrtCS7FoF1wcyPuqIsHAlvPm1cl8pmIhOKOKyOK4fXBOLZvNPkavbbc
g6NQw/oIIGFS2rPbmRvuDPwRxXWnIqztrMP8zkSbJ6DemMWfag/LeCd1xaa2PfLgRkdJ1UIM/a5r
3g03QzVw6zib0HwoxK4PNK4kXK3kVxW10bg/XDsF+a4U5LvrWmPTfpGo5Q4iHL30gr/huPFgxpPU
IdWBlBPqHrdB9qKT5mwl0FaiRSQJuXVNx/gw5E47SO7zQYMUCaSUuCDi49Rjo3hCpnydt+DVSJ56
a6Mmw61PQu6XCJGC/4SiHNozSeOmRLrdpbKf+wis4SEsefHEwlQotZDmMNSFUPfDtce6txj1GhpH
3ItVobfQeN6TEOTpdWuF5DGngBDWAq9iXc45qGMSFoLU2wA409YVa6oGRa6TFw4VkFr6s1q/x/Ku
t0k7kAEj1zAG700yUqDLjQPhaJCekNWWu2W4o8Qyd7pm6bfIzerXpnpX4rfYFe1L3i8PVA9tBRDE
tfDJ6W37dO2oyqxM3E0nIDTHxkSCSF/szPjOceaKtjw4W1+np+A1rbe0fk7Cexk6jyqe83jpFm+Z
8lg2yTLPXyzkMWFgqKSahfgMWByEVJYLT7W76jIB1OQVjuOSgI+MHZfMOMs2AWlc/Gak/L4Ue6/d
gy5DvUBGOI6dxoy5yW16yR0V5P9z1YUba45k5zkPyQYhwhOzceaon0QSTNnGU2Zhoq5Ks7xBLHVU
+A0vD745hqdUocjaNo9gHRZo1d2aPTlEQ5trw3pHCBw/cwdHzjqiAoP8OAUlvgsCA1eRdl0la5cq
ocq9siS0chF/qGGtgraiYAb/42rgy2rU7dRt3j/JhydFjLCeN5FxhroLbaFvH9t2e+Di53t7XWyr
klDGADKSpMWoJiHVkShvwpnSb0LtVe2xZsMVEAAuCN6GqLyui6lfm8sCEk3Jxmq1xaquDYwo0ydb
rKp8izghlcYqWwipwIntLbCRYd1E3qvsvhn+JgHg7E2BQKT4N4fvSBdi4pApr557HVCHUxgDvcE6
pB+hoIDmeYinUOpv0G8ahN8rFxJf698SHPa2Czz+ieItrFvlqi0ekx5nH/lKsl6Ddqu1X5T9U7w1
ddkfhQwl7PuVamwRpyGjnNfSKLGwH44PlO3fe/UNKPyVfsBFwxi7xiq21gFU26pbVfqOmoPUzbRg
nqbzRl518vsQYTs62TYQoQd1WrhohBdoVxF4QTANyQQbWz9496R2FmaUc/CPdh+0amu6t0E8zUjn
WWA4Tfk16ynJB48ZRrIlUJhEu/aDuRHjaajcZSRYumJfSDCJKOAF5nNArBZpmLTcax4Z1+GOnY9N
9xmQ/rgh4dxA3EAGCcWobKSEKBF2GExUzTSpiC1FvnSdYlTYt3Whr/PmydDXntyNcI2c5lbwlFc3
an7TWGIvMdlRAquoEJIs5lSfQYLHDCJWUV8Csx04OCITJ/rhcyJtVBM+fg/ia3FQ0AQEAGaoKJxW
G0l+hEfn64+9QJNmlSHh5i8i9w44utq9pylFzBcdMnoIDiKRESC6HyafDTbeLOdauQuRSy8mgGkE
d7USc1+gF7xQfaVDKglQ3iLqqJAcynu8Jl19DIqCHStKd7F6rXJPPbjQ5hdZdqco73LNNZYbPByk
cBP1j5XB3Tt56VIKao/eARNDGxo+AvTWYkh5wQiDenRXclD5JD1DUsdhtbcgEDfqpGT15Nw6NBcV
NyB+Mfzpcm+IcqISN/TerUltSO63yBlz0yQJHk+BTfboXabNPTBHwPb91ArJb81MWec1NiKgihe/
a+Fc03GXhVjV4ObqLWsixfAuQyi2O3yE5Y2hPqjxk5HdNh42Qfde06GGds/uS0SvOXOnYCcijea+
NMj/+u7MxMxVR2I3ZhrDVGtWGrJQ1GDA5SJWDWY3D3DOGpft0pdf8mItAaBygMWZypdOmjzKN4q3
DsM14bTkLlB6r1WESLfoJ2EQkPqERZQ8cS431HlYPcmcjd7hJi6fYPEoALV7AI+vRb/30VYo/W4T
dxs7uEWmPvTYI5jx8VImp2qizer6r5HlIwjqTmsVJy2xz421yiYTFW+O95ESsRBWKG8FGQRNQ4Ob
paGCg+MKYDW4hj050ocp72RKk1m44oZLxuoqyva92KbJqmu+3KEUCx02UO8lbxliYFYY3BGQ94L9
GmGWihRsvKdoS7wFftd0QfSjlUiiq2z6ETUw3GUwiVxkyN1Z1ZVCgUMlbZvkn7lOzgIljGWQbOyS
5Na+jned/BAhFppJn3J+rwbE1EOS1CGsVL4afWtmUzbJzNuG+VuoflSyuehQic5TGMj5tYXsdvth
RWwcg4GxTCYOanG6jjFdMcXOpX4WNR9pdp1TSLa0eQrssEM9IhUBQNUC+BM1VbwIMtBNpFDuBqCM
plGSbq3sCjLQOHJ1nMMiJDC0W5UgVoT+2u+IwFzFvRF1tMGrZpJ4gMt9EGedNMFyZlkNm3mZrIxO
nR9MEOJ9M+t9QvUDO44ou3Fk713nuercZUlSUAqWVfQkxyECXDtcWAcCYuPu4RsAq0Had5micFEB
Z5Q+fPL1/SJGOrtsVhmJXg+zvr9ihV0LcTqpx661dVII79OwTEYNXIH2JpWwQ7rBFQ/zLXInFTjK
ad1vQUwCfUBIBogJycFYcic1IP6+w60CviT4rGknX0fZ1rOv3X6WGDN4Bwmo8C4Eli3Dg4kGMPLB
g8O6NKxnA6K96IyRXXbooKDEwGYc3XQNBw9M9o9efGbSOhL3nnGbKvg3BncaqfIYlIYB6FXGzLBS
XehAt160swRYnmyqKfJC6jY1Ti4uWRzgeLqqTGvpmgQWL4cIN7nwMr3PlRfvADRgFg++Mc0sA8ra
5TizuZxFMO6pHmP0HVKQqYjTbvuM0uRXTH5f42JWk4WWvdGgGlHKBQT0r4zwwOC9DpSzZBHBU3z1
YGqzzViYq7b1QupfJP8erQr8DptxArhEAwTubgJk6TVQnMiyufFLlhoA5/dtagBv+ErLh1Z7SamP
QJULoV1q7U0dfknVLsuQi5v19bWEJx3paNN9MaubA2pV2cpo143/ahEnyvM2I6AgSVCtDG5Wg+JQ
gYpy0yOMslT6dQ2KzxPRWFRoh/iIN7ADHZaDN45O2sPpVu6BbDmqkHq4cA1zaULFqDsEWXETAIUK
fePQQju2rzJyp4drlP1678V3Nylbta5e61SVa8D8ZIKu/Iw89KBAvYxAB1UxZZ2EqqUgF70DxWUP
qMySv6uqnTbISOkyNkXYqBucDTe98tXa0wIFO5NEiQViDLceJ6IcvxUBtub7rFevDB9MxFro2Gi/
aemr4dx6wSxAVaFxrx2iURBUenAfpXdSvQbFz2PYxdFs7pAJZRd993VzUrGFh1gFSwPFZyM7XFMm
ZfPsdAvPW3nptJduWkytAO8ih/1RgNxRYvQUETQK4IoVOwnTA72/UcIH4d1aFrsGbJABIGbmO89Z
uP01MX7jQsgec5ENUwCrFeL5SOaQ/Qat10vzuiHnqWUT13puSaFKSFOl72m59hAOk/uHtrqR0rXi
gJMlLEq2ZgpC4Fq19wdOwqQDtCBdhwicFt5uUNWSSJlD8k3bO8e4U9w5saumwWCG0yuVz556xxot
jfeelHbqCDzZbmXwyrHxSWVAp+JJtjXHRM8LwJBukCjy/G6pQZa00OltZrr1wVANkdGAqcJYR8bZ
zvdAnyPE19go0aFrMuz01XMTvJp4VWEi6O0a81MCKhI6z2mCf1z40FE+lIE6GZAKNUQDWkS0Itjk
aLQY77L9liNZG77ker3z9dcsGtT0GWP0EcwvWb6LXO+5KNRR5HFehnuhPAImnOm4spYIEaMH/OI0
1y3VSwNeF5n9NpmahK/kGK8iNMwswN7Kda4960xTJX/R9fIj9IyNW+ljg1wIjCVkGZ6FOe3RXSgE
2pkYh0pygJeWDN+kGRFELiuU6BWxqxi9aqgmOh+DQ58k37fcu81spZLYjXN3PlgCQTFzrOu0IYOH
iXO7DAGRtu85JJGqp2CP6XZnizm5T2K1pSie7O5TUbeAE8Fqjwo8vV1gJHmxjwzk8p/kauZR78+5
xPhgV3RUQg+HJ7tBeRgudpiA8kQ1P8QTSrUmvXan4Uztll/kAnPmbgL9MEUIIPvUuYECGEAcHiuH
wwCGfdOdrdNEk5pkJvfUceGKsQlhXZvUQDR7cxK360PTvrWIk2v+W2jBIyDn5sa4v4RXEpZlIrg1
uPsp0grIOtkdrhN+fx20g2lJsnBSiSzWkzP4ixkvWryMFA2dNNIcGpefTp64kARS6RNlboUdmwpJ
WpOtcbBfgqSQHUYUSw2k2QpER1PjtlOJwQcFSKSKwq+UILXC+i/kEOvbCHDp1gCbgQqDF2wVb6kB
2SjJENveXTsYl0DkqhSynYTM5AMslPvTBsQ1QTkakAh5Uabg9k5dmmK2XMUTqVe5Kj7FsfkiMvM2
R6alhGoCsGKsY9bhUUag2hGFr1FhY05wIxXLwnqJnNvQJPkuLTuGOY5e/qqat/nIgBvXec8eTNyM
cpCg7l6i52sN9zUJeWnlpbWcZQ1sJufO2aNTXXnGY18/JYdV5+794EaSFoKcfmKCH1WACTQNqfYX
HTWz0sunZru2tIVWzSrmiVk8qcbGzveWPUCat3FajuUUrmIDB3mVNgJuy77K97q/NABYpKugw+2c
nWPXqveimHkSnpkTcLlEd6CA0rlpyTj+3mKD4ePsjCJMSV4T/rpxX9uLNkEGBVAVQtIVZ1WabaER
eyRtiu6jtV+19iEJ5hok26yOoSI8+2jnNcWuawjmXSzKl7g82vmNjP20veTD1NRRXBvBBe4z+Bs5
CDXrXLRVqCFomQ8qN8P+E5GSC+o7xAAjQcV0Xw5rx6PMle9S+ZaoqKvvZX9t04mYe46En7c+6Gqk
X4FJEhcnNqd8bbn3ycgu5jal8nJqpNdDnceF1vWce69euS5R32sjbjjOVsQh5wPuOxyY8WHv1VvF
h38g7g/+qkBVE8Kvoi8rZ9Ubc8XEx4VcvvOqZ2+29tVDW8mLZx9Nd726aamNhFBlDST4McFpUmqi
JGac98GvI08+i/ZTQXkTnyhhPXhgFg95P+oAjgv3Xouuk/qBSN7qn6t4K+tPEgGAp+0VIJF9jcFz
g8yw+uWy2rt0K9iOBlZHGyLWb+FBA9ZXgxyqd9ZchlOURB8q9diWkpm3U523WN/b7iZuruGHs1Oh
+eLuU+VaFxTmdKpy/oK8A1fo4bLjHyhC7IzgQ4hbw0CMrQXvutIRPdPCGzNeEi0qSIjUzzp+Sa2R
jTV1JVwkqT+bgOO8vitNWInXGeAlmfSE52Kr2b7p9ZNLQa0ob8uSyhbmqrk8NzMQ3qCVpFyeyObW
h82PTjZ7E8Cw+0ghCxGOVOdRVQZrVepfyEm41MEikPxuvk8CaUzpQHcQXSV1WzjPseXADcN25UYh
F2/xHLsCprhTZETQjaUoF0ydAzpYFcYAaOORLL8PrAcRHSBGIBzTOmNs46QAzTH43nXyOgB9U1L7
dv9hFJSKEZpkfcIJKkp4srHOSbSVCzR8wGNYj7LvjfIOfcYBxUwdivqTE2zTgwpade90X3HwaFN3
8sBIpVvp8BZ06C5c5/WN62wjB0PNsU1YEOK2tSxsdnsET2w+7CEcKquDkQR0sjfRbsxwp3TrxnrJ
lWtFfq/BbyfE4Hr80WEVajCChye1ejPjGQ7fCcqYLjjzPOWNgQsYSKACZta8+srApzXr3wvTG3mg
mUo0tdI6HwVuy/83jmRPZTSO02ZSQCOr+UkO9FN9tjg3WrFU8ne75EtRIdQ+qnKF51bSfuRFsY6a
bWB8hNlj5LypZOPLRWltNZdAh6i5Mq79QWxNSOTHoaVVD1K9+Uul3kTNayIbUx+JaD34bJkniQfB
RCGIXRlU8HsISOmHKNapt3WxhvprwxmWx3NpYR7QAYOmFpGAA4P8ZOfqwtHe0I28tvJ503xoRCcV
XBAlezrIUy3aSQbeQzZF9Z1MDiRHFLhVibFatJLqYgQW4MoClNGkLDOXS3L6VcMFDlOkS4L1Id3k
UJ4RBufceZLFDnLhSFbuDtbezUvALh+CUNxQ9jLkVymaOPRcQHzyOR8qPgI2tR66R+h7oGmFmjpu
JlqTTs14UIRh/pmacl0CSoOcNumCaGwqCFUIwh1M1ohVMiLesAC9LD7dammID61Aewnkm63cmPle
TtET7G3sHfxJb2xSPZ4UgM4Nbu2V/Vx2L2g/gMVYSIA5TN8bo7SQRjdBORRwrjx/k9rUzG4157PW
QVTf5y7gzqUNihf7jrK8Deq1oOzH7/5HNG4baLbV75tDfVtxjXKjA+wC4Kd1+KF3YAohygilvvqP
4h7i3vT5VShLtUO2Ndna/e2///V//t//fW//y/1MNknUucnhX4cq3iT+oSz++9/6v/+V/s+/Lj7+
+9+2SrHMNjTb1hXV0i3+8PP3151/cPll5T+SJ9Su9EWylRjgZHx4+dPHG5qqCdXQdFszVFn5+Xg7
JN+bgs7Y4jiHNY9MLtq6O9+E+asHNGEgtik01TR0WfxsInfJawYIO28Rru/sh7CcmGxuvuFOzrcz
jMTPkaITcJJVhkoDdH80UjmwffS9xAEl5E0qvesp2NsYVsuX6R0uNHWqS9+bso+61Dqaj9vMYdu1
zwf3S6DtIQgeLcytz/fpVEM2NqFw0jX+ow2z49vX1ytYJJnfHraKPkGWveTCawJxvzrfyvC6RyOn
y5bFEpSFMIXQfrZSKWneGb502GI9SsjY+pPiqUNyQ51nzcf5ppThWefaOuqRizE105y24HFNIsAD
Vb+1tYfOmQfWZ0uSvMVcAJS6p686lQMftOD5Nxga+PUCNgBksHmKqsjDkH8bUtfB3q9K4mQbLy0Z
VYj5+cef+GK6/O3xR7NQaGmRa12YbOX02s+gvc4kF3HhzflWjAudOJqAtrAV225oJaMkBiRWZ+N/
/WdNHC3bso7V+ODThIrD4wvUa7bW8y2cGCqMLZneiKQiKmIetRC1WeVlBvbnb1Hy4rUvXghj8kIb
ivp7pAzVUC22BoMx0Y8aCVyjg5XKUg1fravPmlS/tbGjJYqFCGHDM227kSceznfsxNf53qYh/5xi
TQF0owrtwzb14EzYj2EqJk7vXphpl1o52rpDr8Q0OmC/s+pHjwpEjlZ/03YX9oYTu+owepouhNCF
bBzNtENv6WFpsF5V8VDE4x6Rb2wVKwOmYP92ftiU4VlHS9NgoxOmwaQQHBY/x630GpQZWnqkTUPQ
IqM7E1GC6NlhJ6856S3nVsVNundeEc+ggB5166BdgMwNp+df5NfIWqpsyUwXVVOM4e/P98hq6Lm9
K9QdLO+6eMrVe9WWPs638WsbOmpj+Pm3baiMMkQTOdwRPd4exObrnz39aCTrXBayF/D0XCknTTiW
QNWdb+HX4j16/+Hn394/d0ylamVasBSMIrjFcB9ZhRdWrzrM4R8zYmhFsZkLw05takezr1Yy1wyK
CGMO2/ksM2+K8NJcdbDBrFFArZp3TDIozBZbHeS32WkTJaimXOH2wmuQL4/QukCnIjBnXSKQpw25
oGlLxwlm5wfj98c0FZM3NWwOUaGKo00/TJxWkWVoCpV4NM37YPnPHn80CtAKy7BBnn0PFcAkzr2w
xE+8vUpwociarBKo/fURvn3KLPRTzWsNdP36edXOgvbCVDn9fOSQdGHJrOqj0SFv6daOpDg7QGKU
COy/8fqqaVocJTpFZ1v9ORPVQ6akllxYu7y4yXGyXv3x4BNR6rppMxcJLI+WEjp/gasgFblDWIIa
evvn31Y1hmjE0E2dre/ofFLSxEgDKaJmRj5CZSX98U5gqoat2pqia+xn2tHzNU8v2kiypJ0PqsVN
7jLp5s/H51sD+tFh11am0h1yW9qBoA7c2SG5cAEaxvfnFmCqpmKhHa1YJLKVo9nTuqqlaMCF9uTl
OzSVBgjo35igpmWYMgcdm749TOBvCyCV06AP0kLaFe6HuFFxxTk/RL/3SlOXNZO5SSivyseXLEMq
S6lDMRWb3nGHZSw1t34u1D+fqD9aOVoHCri/Mtc0f+9jLNONgLee78WJZfzj+UenIjfZKClqnl/m
i9Jf4Obwz55/9BV4c8JmlF733QNMADu7sEef+AicH8IWsq4LQvSjx6u5LMlar0V7GfTqVbSi3BqP
z/dgmIpHU5XtX+Oaq6uaSjM/51GR5VFHVYsmKqQ27HtnKEWuQDtQ9zjf0olFwXrQWReWrAjCsp8t
xX6VWlZQFfvYvuXiGYIAEevzTfwKxizzRxNHB3yWeAi8iqzYZ41FXgfyKyq6XXajNMJ6RIoy2EiN
T/nRiXX9Qu9ONW3Liq2oOkkDQz5a8mGdhFGoBOW+6rgkYrmWUGggSWR0kIxDbslgvD1KZQbpzfOd
PvEFBbcRmVSIYur2rwjUMr08PKj5npJnyAQxc/k2SI1qplUaeU4jwUsui7Q/30J/tHo01AcPnUxd
UvL9NGufQunpfJ9OTHyerutkEYRMsudo3RpZC5ij1OiT8hCjMFnUi4RqcORv/0Y7FkwRoj6SPX/d
/L/tolYh5KRpKeb0/n0lJrpSjzLjs5KkC7Pj1NwnJ0YoMURb5vEqg39juUVm5Hu70cBafjbUxmLj
wuwfdoOjpSwMA6lsm9UstOO0m4LMbgaPN9/HFlh737/pcmtxfrxO9cMwdYuoy2IlH49XfvDb3g7y
fN8obQlo0A526I7B4RORd6GpU9PaUlW6QzStyPrRVdGVAzCSWlLuEyV9lFQbx81B3tKxp0SzlHku
5ceUU8NnEbQTVP612x7thBpO3KUOE3WvpzZGNGoz90ys7L9AfkxdR517qvTkH9QtCBCIxssEGU18
sKfIRO/+fJC/vYhyFJ2UWZN7Uc+LlHC1zBoPBSDx2eP5Rk7tV98bORpeTQikM8iS7z2svfoHw5p5
0ZZRdhAjIOY939ipacN9nEUmuBYp+tHW3xeyU5tDjw7tY15uHWQ4jeT6fBsnP9+3No43JNmVtcQ7
lHsbF4lB5jJvwUueb+OvoT9eYkx8ZN5t8mUcZT/PMGEJudGNv7Cvm95ZDaAvtI5E9qxoh7nuwKQY
XDEuNTvMvHOtDt/y2y7lNK7iuH1f7BXLgSa/OOgPTrP09AeNQqSJ/hLm8xcyjiebNDRLZm80TO04
ndBmbYatr8cXg/VnKIiZOpuIGgkSpVeB9Klnd3r4N7Yv61uTwwf+1ksRlcj62zTpi3xfoHdWY5R6
/vudnIcmCSHZspkq9tES9xJglFLqFHuNW5F5g8wWHljnm/idvCMGIcKxmSCybkNH+9kNxz5Ioc9W
si+hxyVgCwOxNYuNWqHiYo0y9QMRK1OEMwi2sXeh8VNr4HsQcrTO3FgSfaaxBrp2LIPmyC7M/0vP
P1pjdgDwwtV5PkhX9ND16s8vluL7+x9NdN1r0Le3eX4CKioEMiuaC2HL8IbHS4kYjRsNuXQbIdCf
X0fp4CTHQDb2ub6zykdIkMLe+srH+Unwe5wsWeZuZukGkbV1nAIKSo7nLtBZsFNJq8eR2ozPN/B7
Ig8NCEOhqD2cjkcfurdc3W2zmgbax9KZqRAxUDr5G20M+StVxyvX1odOfluPehO1oeq5BUXFWRZC
hYbpdWGX+f016AY3ZGI8C5nC43NBuK1T6xJNJBj4AKOhuoyDSnjhm5/8Gt9aOZq1sdpqeYX+9j7W
nwJtDcLs/ECdOBXohqDAKv/PUB19DbnMw5bortiHeMBne0w5PeZunM5acKeIEtvKYYIV2PlWh4f+
nMlcowiLLBv9e2Ef72UUUuJeVe1i36FBJoE+AZtR1Bc+0IVGxFEootRai0mWVey9dN0bVMrHhbI7
34/fgcjQD4uoQOGGS17p5zRzMNbFoYQ175OmLycG2joYKgTQ1sZ+emF/Od2d/23raH+RW9uL8jxm
9WMJhDYwcvL2hZX5O2z92Z2jDaYuHWj5GbQLS2swBKIwaMExaAiyBvMUIA3nR+/3Of2jOfPoAwWH
JCn1YcfsgG5J7UTp8Dv3ADxFK/TyWuUmD97Ot3hqzX77XuZR4Bg4WcsfYjnAEXW4Bj2ii1lZXRjG
C1/KVH/OihqHtd4yaKWQNm3w7AbXDkZC53tyqY2jkzotVb9CJYMQmBBOjGEuwnk938Spref7YA0/
/7aHtmZm2Bnk5r2tT3FkK9QLw3Tp+UMXvz0/r9qyd4qMLrTojIwsafM33n/AJ6iyyS38+GMniZ7I
UcOCQYMWPhDs/4+/0YCqW2S3qDbIx1UIKfA0uck0kkLBozcN0oe/8XiNDZKz0iJsP/rEeSsHVd0o
xR53JCSs1d0/e/zR59XVXrP7lsfLqjQhvVjF0/MNnNwcDbZxxeag/HUJ9h1V62rFAWyqlCMdmHgS
IOF/3RgfTZtPBjjq+fZO7l5D8l1w9VZ/XdT0Igk7JfEKFDJxwnGpx0HmKz7lqJ/jvTCJjWZ2vsGT
+5egb5YBXuRXRB7i3pkGpp7v68hYdDrGehpqFd1as5YeVBpcZ+vwcGHRnNzBqFqQUh3uAurRorEq
33Erh4RZE+agw+wrvb49xM+2sTjft1OLcygBkl01KFEdz+0+7g0LpV+ykXk0r2HIy0r7x5deYg5L
BaE0wAR+lcGMwIKQ6mgEzCLGNxriU2BehNqc7Me3RtSfm0yqS3UpYduxD/kcJjLgnRddmHcnbk0/
O3K8UK3MqfLAKvfZYeM5d4CigOfBOQJC2CNFk8xMZ14iXxLB8PDjCwHiqUmosgUplJyoyh2HIOSE
DUUvlHIPcx5i9dQAyY9w0FjqP1rTwO9WH2coNv757NAU6nO2oeuEjkezUCsSJdSKuNqTULvaOBBY
/tnzh1Xw7WjwGt/RC53nW5o3ilCwbMFjnm/i1AEKZo0LArGv/St7ejjkQRGjPrZ38N3tAxc1Am3E
L15YR6fWq2ZwARlKmYLL28+eyF1hG4F0oCemeuWasN5GqnqFaMWF7pzY/NiDqLZYHHaKOM551E2L
DZont/tET2FTNTBKFw10cf02uxSInlhSyl8XQ5LCOLSJYUZ++zhSgBxUGpfd3nQ/UG09vJ7/MCdG
TAH+ohomxwbpm+PVFJhdbXhWu5fxDmmmfbwo+xkul+dbUU58f5oh36Fa4KFkWf3Zi7CPKnzR+nZv
IlKaD0wNVN3c+yDFaRbt4nCbAL8ta30EUu8qReIswYwm1OEn6fvzr3Kyw7o+pKYJVazjgm6iywh/
wuTdV/EMyV7ktxxnGbycb+TkR/vWyPE8DPVaaeQAxhyaPvcJCsnnn39yOL89/2g4/ZqqkeEeOsRr
FpjbwyTUogvH7aVxOpoYHd4MRq3FdCF4H4Dt15Ix8hFGOt+RSwM1/Pzb7A5aqeszk6/hFXP0Mv1i
e/75l3pxtHXiIqG4WLMyUNUSfLFT3/TiWvyNC7aiffscw1t864XZhRo2N2G3942V6UkjA4aNxvFz
vi+nx4plSpxgiF+ZnEQFhC17Sbcv7DEijao//WfPP+oF+AQF40QmlULZQpsH0YUbwulJ+7/vP2yq
30bJiRAFsBS0D1FNdZSpAe+uvtCFk01wAmsmiQ4A5UefW7PdOPIqfD1MyAXpBO6XqUz+xij9f9LO
szeOY1nDv2iAyeHrJkZxSa1ISf4ysCRrcs7z6+8z8j1Hy+ZgG+IBDNgAjamt7urq6grveyZCWKXK
qMHdz4LplNUPFCfm6uP/9n1hlcLaSMAjQgWv2zr9jlN3+ftrS0Q3qmHTMmpwEQvfV0fKcn0LkJBl
f4zV7xODM3Es6dVYviEknDTgymFx8rgbaYp6vdO1Zwd1EJfqKQa/RtFPARO2enUdzbchUCiX9Vk7
FdYyO2ASp6OR4Ke0BuybAsqKkzbcNSpEsOBgXZagLd5aVIcOLFqYqPk5hi5cwbU6j0XAq+QUmMXV
xBnP4EKOhvymc9Vro3EenHhmrMn7rFnAdQBlf1n+ysuO7mGNGQPV4eCL4R9cLm1Q0a5w8pqloduN
b/XgNl1AyCApk+i6tpqOrRJtWgQDb3pUs2iYZtKs+qkz4XekEREm+svaLHsvLua5BME2mrnt/dJB
wjDsQJI5jD+D7B0mTu2cChHGh6kLJjFMy+BKYTLMk+2YMMshYJR1J6+tk8srlLIX1SGewa8t3PF9
c5wtSNkKHajFZIHAkyixKgFzpsDM+LMjGp0SK2U4Z8V8Ag5xEwLr9OPyPqz5AbpPLFIGxEFo8VqD
CZ631lSJKytISbPhmIzGzhsl1++aEudClr+fufwIgl3mncvpNDNAamx0/R3O+Pz7wja06QT7Gbgd
JyO4gveX0eXLi7RmrOffF4w1nXTfinOuLD/NrjoQgrLwxdKfZqiJLwtaXyj6tygD8n4Re+gM3fer
IemnUxLP+wCsGdf68ccSSMvRBqhp1LLepk9C0x4bA2rFqs6gARo/OoEvubreTr84Du1JpmkwakNv
iXgqsiw0UsuoBnKY0MpWFMA3MBsAOmlW2WGuAdc1eng6HQU0N6+1YRrFq36uzSa6bsYJ7F6IkHuJ
R1vZwle/SdhCzfdL1yn5TWF9rbuA9wAkWjzUYOJfXt+10s4rQcLFGo1KVqlaPZyMLGfQ90mNnyER
YrQXuoa/7OmjAyomSBbvkerQYUBfJ2GheDlYGunWOgn6U2Iw/whwgFduy/EKhlOIAb2tmn+CXaY2
SoncFe+hU+4j3cgMH+IF76F4KaSGrtOdNO/vmJp/vbQEWpKLbyWMYHhv6Wa0CSSIJ157j2ZMfKYX
8p7Wrnslh9Rp+ieZHpX0VmtlD/qV80dHo7o0snI58bZ/LSpOm7mztK4/DaCRAysw/7mjoj+W68il
+e5t/qMrktBNpnE4xYwa1U70UJeBJPextiUWBkCkQI7lTZigGlNWVGYFUUC2yzhQ5kfNOF22NpkI
4SzVdZQ4QYeI0dtEKsjzt44sUyATIZwiI9ZBVpwRYcDKHt2NkOfIbHdtr6m4Y1IkdQ0qCa/3GurW
YvKQcjKvBmsHjdTlRZJ8XuzJCnUnL1WDzw8vrvnQJn/+iiJZ899f/ytYPbtSTbvNRr/j81YLhPBd
7mwhILyswZrLPBehv14gtQh6xj/Zg+ClbqGy3AD2DO3eZSGyZRIO9zy3udeE9XiCemKIYZiP//nf
BCw/4GyhIi0El3k5Dwse5rc0//mOzy/97vRs0MsrOqewLU23KTjRC74NcJqx/47cCDXu3xIEBXSz
CtQGlM1TBMftjZHs36PA8qbgRbMkF1+vTzbp8J6HzXAq52qrgj4kq0ituW96TP8jwBHOWeWmvQvY
A9GA85Cm25H2lmDOdky9F66kIWztiabbjI8z4eMwqCQmfrXZ8kejmrqTWtxlIBVoX8zyR+vAkAUA
qmnftuOdqX0rzD8vByzRDl6X2XK630QVjSwMUzOqTn4NwTV4EMrnOgt3i4cEnrcMgPWzJCJXVpXM
Jc7LpafH0MW+QnuKW/4ASYuWAT8F1Vz4QakBjYaHKbH/eHSaZ/W5MKELonINP8gMtzyZvOBdF2jM
4orG9aZ/CkCBtUdje9kmVzzPK3nCeqaEM10Y+eXJz9MvsCMMngekUb1j+EOWQl3xP+SHli54x2Tz
xHp11HiVN6oaZDf6ZvpRSG7KVUXOvi4cLqpwjd/rfN1yjmBYjNaHybnRkqvLy7Ush/CWfqWD4EOb
wcvN2kAKjKpDAvJv9Fn9qUOg3Hk/J6Xb2qMuiftkqyb4JKse3cwekVh24DgdKkViALLvL+HBmdNW
mqbKZibegJoDWhNaLMnvXwkvTJfxFfr5iJEMcQIC3nZ4bTS/OFnu16gC0O22Tr5d3pQ1FRjVIzhW
lwEWQ+izSdveicDgK0/pPbic1viOFTr/vFhacGImiaasPIFb1vdfmMSWLNHq77cYC6BMw2SFvZj2
2RZ0g6qZimIUp8l88JpHv7YlAtY8mMtIIGEMqQ1evK8F5FNj9FZKUT0qirsxgjAWJMgEVMegcfd6
OUiSkWtHcWkb8BwmEDnny88504ekc962IbMOvftRKfxtVqS7Tj05kvr6imVZNPUBwUSbFRMiguWm
kVIGZZNXp+gncIcNQLiSZVvRg2lt/L5t0gCB73+tR5JradkBUXkqoGcCAqq+rUdnF4O3OYyJZM0E
ZSifEtLQA7M8vGzOibBmVup0ru7r/tECTKk1U1CD4EGSZYd+/eQz//VGjHC9TEqPRjFi1L6uHnM1
phyX3w6xFR5tcKKvagMGcTrnaV6xjPlR9wJcaTeBZQapkKHFh8snd11rm5NLkd0mrfd6hZn3zpuZ
1N5RSf8qnPt5BOp2+nJZhrCLv1TmkckFzuMZVBrhhktqmKebSXWPcDjON5/gNK8lE6U8kfmd4rKe
yRBbMfuQOcOGp+hRH13tOKU8OVsPapICxI6hMZ48PYXCZki+UWj1Dklfe5DWLzTmCajNuQtcZtBC
hRCH9me4rYptGBofktlXtow6fJ2M3N8CkAesl+f8XYXgnHlDAeFaA3Sso4aHPKVPxqo8mEzt4GMY
5sPGGRV744duuFX7MdyWgX6vLGCUngfyYRp8tKET289Np++aWfuUVFO9dcP+ez6Gj2U0LLwRUQ+5
Kg2fU8zgp6I2xVXa1s7HLOzNh84BWSPr6Qiy1Qb0UYAqb8LJOLZ6ZmyU3PTgN8tV0EZh3ohVYM4s
F2tOIw2gqKn/y+mpEU2jke50l87ogNnDDRMv5i6JadVqVMD+jVxrd5lOi8msRvPWhQ4S+Kfo3s+T
fO8Hw/fA4WcFDpnBaPxoDb1FPdb8UJjNZ4in7pKCOQ8D4FOm+zSYPzSDXs8ZwojSDY+VCwpZaYZP
tmX/VSdQTumDM1yrYwSwnmfDlZjYf7NqL1pW3lYFZyQtpussivyFW/mbFiYfBvD7oQEk3gAtu/kx
ha0GF245PFoz654pTXllm+3ymxZM/mCKnkO038wDcFkN1ZONNQ7qVTWX7b43YphauRq2cAuBcKnX
wAwFGvjMrtICymzBhWRnwx2sdEBv2aC/eRNQqVryxHAonBBB+uCpQG7F2QRll6V/TGwwwaPoOc40
sBQtfb5WgBLYFtYI/mSjgTWuQoipdOORPYJUp4n46VG674bEh+8NWM24Sp6ydIx3keK8pFEHJd6c
/ywi4yf/85cq7sDQn9UfE+/uW3OGTarLPOUqyRVr54VV82B7tbXxG7QpEg3UW78FfT1qIZiJPH8b
gRW+raoc3lLd/5Lr7GNOehKYRX+EugQwLkbAgWx2zH1InXc7Msm4Kbr2u9cX7Jsa+dtq4b1PZviI
Z2OiKJSktI/b8OAopnM19mB1utlEuDQ3f0WtWwCZCPD97LAhsKAD7Reax9RlYEbpjA+QT+DrrJGU
/+RUO9MoId+oIUiGM3K6NzI60rUQTo4InDm3z56ywYP5VpkfraLUdg3u64FmoUdXUVBXByLRLxtw
+xLACbuUDHlGeYd0rPPJ7adPnsspd4L+c+M4cOJFlEvTsoSDLzK1na9GObz3erAHURJWaZ8OOIhI
4UbDGweNc1BLoBr1OC93lz3k4vTfeC+GVOlSM8C1EO+eMbLGOusV7xgaELXqTbXBj961tvYY+XDX
hIHx3Ob99WWhQtDzr1tm6hJgG2IenlWvXX+JXSV92vpH/S9YQ2QDg7Kv66+/XhveXDAu6B8hzIbs
K95ZneRVuCrBs1W6FCkU0s7zWkKQus1kkxg6+tHkAV9oPGYxPIB/vkiUjm1qa+Qw39TVXGeIgbbs
fHDqsn+6MtzXcSTRY+0KXt7SgIFxR77BEmgNXExqDP6x4ZzbsBTzfgOyU/aIXhXDJLTNJAF4POL8
KyOhfpwVcO1q8L0pEEMnVnxI52n/jgU7EyPEN3E89OnUz95xdo4RxBOJU0sOixBL/7JbmgL/q4gQ
TrSZMbjdhAQtOxbDDbR8EP+BqKs3kohwLW45E+QKrxqrsTxlVhDUVfc2bIlFaGzm8if5NYmRrWnE
qAoFyQURg8HJ15acmmHEZITtHonlIc2eP9Ft/rfWjy8t7C9ZZXy8vEUyvQRxs90qddRM3rGI1JPZ
entiwA9ZduytSfJwW7U5xrAMym9MuIrxO1djqzvp6B3hOyriR0ItoITfoQy79AtWSLPFl5UehGFZ
qbp39BNzG+hfEjjs3SIG0V82ELEWYi4tdA64WSTe3EXZs0eV3U8hHW6BdzSKT5kKtxOomfp9O/xM
lS8B1QHYei6rJhMoxOYTj5SgihAYQcyZDPBcFl/DmEkD+0Evmq1XvESh5EW3ZonnOgqPIHuAWb6e
EFlBv5rQyKdmL4xjAkabHSz/PU8ui1FQIFpUmmZs4Xk32bGpsn/+caL5Vok/BbT5qiAFXl7GVXNn
wIEyFz0Fqid4JMizDSOLfO+ott2WDoZNVf4VwLziQn1wWdLajbTcR5SbqQ+CLfTaQjSlTxRDRVJZ
qxsdYpqukhwoMen7y/lRxNEd0JF+jf+/FqEGiT8YwWAfLSX7oPQxlWTjmFfmVeban+rK3M6z99ni
32E4w1RL4vmyiisnmsQCQCUu3WZEvILvUJIhsLQos4+1A+NnpWnZNpqAQbadXtZ1trJviHLVXzkl
2k0EW0wIFLsiSuyjrXwGVjcYHKJZ+1qb+6vLOq0KQiWLORgQWMRAIrXBRInc2j4WY/rFzkFgTrlU
aj0CzEDW6ra6fqzekgkCGU9s3fIhNRjUqbWPxJXbFFdvKuqHwgai/LJOK6bo0TNJMgONeKMK+6SW
U0wBxLePk5dr13kWQVpKtCQJIVdXDsdORwuwtoAyvrbGQa2Spph0+9jELcx9cI8qydZTvg+VbPRm
bd0A4NHorGNm5E3pqZs8lwpwaB+DWCdXwdSDAU/1oWX+V2IN/xa+hWicEwZCCLG4Ruu+4OgNr0vU
yBqsY+36xVMRQVs8NDEFqdEHXz8AY9p9MEL4LM0i0J8ax/sOm3C1jYfZeYmSZKw2qq+BWGw34YaC
HxybaaYBWh6lCfy+RXczqh1g4k1WHZIshpbFymHlok/G3zCgqAHOXlg7+DirTWX6YHxrtfHgkf95
KJ1Kh5A8Nne2FjjXdajGN96gKnDmGsqV5SjWQVf4JVnDYL0J0OHWydXxezhm8WOgECDrPvD1eQB5
Q1uCl626k3Xw9TY8+kWbgN8Op83kKeGVnyE8yGao6lRg+DylHG9aPdDBslcgN6C5JP26xHlb0Kz1
D7pfQZhBWANRz5jcwlEf3vk0o31pqQZsaSN0t2UMsQ/0nHBoW7F7x/RFBsuU6hV3OeQH94bXW89c
BNFTVZT59zRpOrjNMiDApxHelGzyoLgMI8xrmu5NHUab1G7bbT669mEwBgvI6NL/pJj1fBcmDRS6
7MWtq0EjTGuOQ6qChIw+TTPcXVWys4BOuPKTIYaiaOifPIdS5jilzVWaw1bka7m/GzGO3aAY8GpF
Jvm4ER6dpDGgO6kMKE1bqE97s9V3qTMt3wvNW9BExr+GEU7azIVCgHA7ui3A3v7g+ABuT2o8Xtlj
Em7hcy1u+pIJ/qrGBYwMalxZpRF/anjO9ICxU5wf5157NgfVlwQUy033xrABV+fBtKBxio0zpdPn
ad/a1jHsvF2ePlsQkfU5bWogt5fDty71JF5oJYKh4eC3wMV/nIVMRmiRVnct69jXxzr7Ohrfch/i
6WvLeHKBGU+kncprbuJcoHBnYFWB2ykIzObroN+RBbHsw2XPuubzqGVZvKEIw9/MrUVVWLWd6TvH
4ecIESM8H32lgLAuEbOmCXBFYDiTwV/26/XSJYFuzKM9Osfe+KH5xt6ZgcmzZbUhEdZniSc8+uOA
fEClpaj7Wsyod8QaABwcg8ou93o9pJCqF/U2GPXvY9eZd55vGJ9T044BjFdg9K0gjYKBNz/MsGTs
rDQLH+Czsz5dXuRV7W3wExfYWHywEBlaA7y0o88iW8zNqMBOQaTYBpJgalWIo/H2puv3LdpFmVhp
Pibo3mg1YPqqnl7rhh3vDUDrJKJ+wUGIR49QFyQEjZQFJZPX6xyQdU7CGbx7ty2ip65qCK+1JoMk
BJbA2TNjMPdRsM3jblM0VFMKK4b9oOjLzTy6BZD6DHTNUREdgqlRYRRs7U1Rx9pe860OJvlEvZnC
DMJPkzGGNJytnUO2YheQu7suSj7fFZ59F9iNfWWlU3oFSmX4MZrDcm+DZQP7Ql/s1ay1ZuLWhWvW
HIB1GnOcYGx6Dy28OjdGBMmzqY7m3mhhJ2C6d9oOqRLtCuxX0ga3tjWmQRcchr+01AtPb6VLlTho
eutY2v906S5od171z2UTW4uQzkUIEVJZpq0xcu8crfsGBsQI/srLApYTKm45NVFGAkBpA/du0fHM
+Q2x38ECklrH2An+6QPIQf0CMGcr6cHYq6YvC9HZn0s8MzIRpZrStzGlvuYenSIAkdIi1WvDeEs7
wBVYYUwGljIHv7ZPC74ss+8LyoZYaGzAyVJSWI2PimN+mMripYnaT4ORySDeZXKENxy1siTj6eYe
S+vHRIdpnIFJJ5sJlQkRzqjupW6UEzUfm/JFT+8aK96X8Btd3qM1sztbMV2wbKedAhoY0CSoXjr4
mmjZktid2JX7r0//vSniG60ytQnC6mWxCtKuUf4ptZWNbjYPrgLlDEyFT2haUWQwr9PRlJnE6v24
IO0xIM9skxg9N74eT1XYusfOvlNgsMziZgdE6x6ue5miyxEVT5gFViZuYhneEEdSrTHMk1QZXNpN
/J2fV7cWgbMHL7sdeidyqrvGiP+iF+ahdR0u0Ojm8lau2QshAKHAMrLwpoG2VXOjL9N02cqtom5N
6nAf3yMBQERGYJgjfjMjX+Wakyule2y1hwm0gSz+GMyyWZ81iyTIYNiHaIPOLiHSUP1W7R2fdG3t
U1A7tLImXXF6/Zc9ngsQDq+leGUND6dzbLurCAvMXChwzK8d6dTBux4gOe6sD/Zw1Y4wLL0jW+yd
CxcOtQ+J0BCoaNfoX9Qx3kyuAXPd33bnbrugkjjgVYv4vZTioO3cqpGuTSrCmuwefIP7uS13DmSr
l81i9YRTk3AIzXipvhktr7LQ7PUwhux6TI5VNd25ZUKPNcXiLFRhhjKML/mUvrS1/z3W3R+Xpetr
F9uSV3CWPIZtiCc8dFS/sbTCOVK9q6ivZbw2q2FKb4a4r6/sqoyg9q6tU9O2xkMT8rIEglU76D6M
Ywo8Lk3PAylP+n4XBX547aSeemWBb7+pMrDtra5sD8ADVfs84e1aqepL6DjtTebTmxCFZAobd6L9
ftAz2WjNrwEg0aHYFOGYkWZWkGGq11d27jaqyWS4c9STdjd1P/02orire/lGM6IZPmldvfbItkCQ
ptqHMtNhqDUn70MxK8OTphBAFk7UwS0Qqj/T2VG+TkMfHRK1zZae4sz4EizM0WZkw04/FtOxa4Jh
F5kOdGi6WRbbyPXrD6Y7xRs3tbx9B+9TqVTGPdio3S61p+rFq/9sbPvfw0kKllCIUIsa1GuVx7ht
5jr2KNbMFP2tbm8bkiTRqn85k7D8/SwOiloznyyNWL5O0l3odzvKwLLweuUiYFyQ1LypLblJ4ZB3
Ztynqa87Rx+0NGCzbxH5eNnq18/cbxliSFoOGuTkHb2NBTQjqQcYEjH0t6biP8o+P5pavB9H5TaH
CG8Oo6+Xpa86ljPhQrBqtqaXxT0KjoBvpBEPBarrLiXzy2LW7u6zdfT011s1V5PPkBw6Unfq4bFt
H4qKFhFJCLTqP0hN8qolWqV9+bUUpwmJGaucCOGlmMsd8AjOEq3mu1hyfa5a3pmgRd0zywPm2e67
IXOPs7k1yPG4+8vLJfu+cHOGtd30Ucv3v3RTAZW3DNl07fsAv9C2SWWY5LRwNn13djQ7oXNcq304
sT2ICZV31GBA9GAkkiwugYZYe9TMMTQoKjjHvNmp2cfgS5u/Yxd4ZVPl0ZfytvgOYqYzCCH34FKM
9Y1dgBOg9LrMcleXioLIrzFecD2EA9JUHdVaaqzHps+vZ4NZO3v355vtGDxyyHZT/RARl/UkjPQs
8Yiqg+JgNH/7gfuO07cEYDwXSXm8GdJRK9pPAGn3joF6TXvStvLzbZzcllYqqfKtLtZvQb9c3dm5
oFFMSfqWKt8UfCDA3EzDP+9YKwp6vzpqYSIRDLcCN9zNi8Q7Our0aAT+49Q6T+8QQRs76Slgid50
r3iNPQWa1bvHEOLMBmr06ef/JkDwhQyl0pcU8Lgosy0tdpXECa559CW7R6GQ0iQ9p699UzjT7ZX5
JITI3PjKD9e+0mX8CGt+FmRSBuTARmOpBD/rl9qg2cztH5MKSukwDBMYnrxmy0s63Q6dU147eqJJ
bvvFp4oh1DKbSX2Qygkl6td6dak+hVPI47M2XooASGTrrujvCtn2/8JTeCOHx7jlLggFlNJeywna
1kq6tPGOXlE/+VH8zbGUlyr9MVvmSx0xfUNJDRbQo67RdKpG1DraY1llNNlGG02pj7pvfIlKkIfT
eUdo9GVw431lKdvWIO/GTOF9qeiflTI+kd14R7TCAjGBZANsAqDS659u220X0+/mHZXpoJqPkys5
GqtJXZckP2BdtCu8aVpSS61s9ZC1ybNtrZGk25jmDSWLxDyZxq76qhYH2DfbaEuBZG4lc0lrzuVc
+PL3M+fCQ2+qS6P1jnExV9+8qk0PVQwx5+XTuWbb51IE285MK2o0AxUtJsW62dlo3SMJVviHX7RJ
EnwJGjHuxkvgrAtd0Ijx7Y44JqtOtfGPryg7Nw93l7WRSRC0aVtvHgMIxE6tcignf9OOslBCWK83
OgihUDa4BZSd6JDUzKZHBx7dan1Fj65jf76si+DY/pVEPp0Ln3ktkhav979xFci+/aA6WePJbT9U
Pq/7q8siloTB2dkXRYh5zlHpK9LSjEzVzU3bhFtLeU69bgOn1jauHgl1/uzA/iuPUWmmv3n3vsER
UIveTmZHZwLI2M3aldG+Z/t/f198WkStznBLzfdT9wMHFBLuy+sl+GTx93tCcBT2Ua3ZgVmewnZB
IdLdXZLcZ73khSSTIlyYQdgXQxAZSOHCDG9Mfee3dE5LKgMyKcL9kuhKlXYuujAS8qTEDrBQzr41
651fxpKrbPVUnm3L8vczTwZQV/XvstH22YAE1krMSqaKcOojxW7MwmDB5uaWZn+lug2UzSw7jzIt
ll9xpoXvk9+rVKQ4wVVGK+4ftle9Ma7F85x9vytIiuQB42td7nW7xI/U61EZvI1qev0WshfzcNmY
Vz3Z2a4szuFMXt2Us91n6JNAoq3e6/CgqQe4i2JD4mXEa/SNZoInK8APNIyMYznFvPhH62s7q/vW
qZwd3IUgbbXu09DlV64y7ysSQymaV0pxP/SBzuvZkdxCl60FOODXescFsB5xzjoX2T7Mt21zn3xt
ZVAElxdXE59Rc5VFappwuvxO03ZmH9dXlkpviRu546bzLLpCoIySLPS6hTJ1SzSvAXO//KizHdVC
GrCGykNofUiKgyJDyxab5v5/I38LEEwmCDU9UXOb+cFIe3Kgq9Yb4xOdh9eK6R360bod0E4PvcOs
1VeV5366bLHrO/dbvGBHs5rM02RxXRXdvUNaJSP4Apl6SwVd8oJc377/ShLxzvPQGGyrRtJsvtCE
U6iPeXhdBHdSqovVS54N+/8tE7MGnuPXXdezor2+SyrQRjfY/OVVW73kz0QI1wmsC24XlMxh62ax
Gb2f6fAlUj+Y5X1YWndtKLlWZCsnXCsqNAhmpiAtDIfnTGm3Kq8lpQtumqTY16qUhFdi8/by9zOb
D3S3LcEKYMrcuzeaB/1PqzqizYtZl05VB0dbli+nE4nUV0V7dyM5uLKDJc7NlqBMRlQaCYz0ZKO2
cKaX3/XyuQj/Tq0rylmbMHzw84ehGXeXjUNypGzBZThN0Ke9gf012lXTHlTvOff3SSe5alat3AJU
ly4ZUB1ETD8lNco5b2c2yWm20RNzp1uJHsvRfxPJnkkQ9HB9S4+zgCvGqm+87tostlb5KVEOVbgP
tLupkYyarFrdmTjBERqMPXa2M3B32puppHFJ4n9k3xc8XZkmQRnZLFiVXH1uZfeEZLHEKXOA+hJ1
0liskKuJEZnHKPjHjzZOcR9s34MKuPRD/WfvDSFmTp2op+sBVSw93IxpsAklr3SJcRmCf6tSQLXt
bipPSnrogpOlHsf+5vIpkWyHiHeXpMxQxh0LVtTT5mMf/2Ez+L8+xqJyZMMbab8hcyr1LB4nj2jB
qK9D47lUn/64Ov1GxqLjmaO0xsIz6NThSquvp/hxsK7fs0a/dRCC8F7Lmi4v+D6tsBbNmzISn/Vt
/v39xZOd/f4GJhoCANZIa54S5dbofuaxrLtMJkPwIo4HzoybLGsU7IfgegAHXJabXjclBycIuCSd
8oK1ztqYFl65oL6Y+caK6TEuZMge61r8FiFcwSbAJ0Pskjgo1Y9t/6Urik0tq3bKZAjWlDtaODgZ
AVITfLGLrWLfJX9ONb+AcP5WY/kJZxuud3mc5EDSneq62Znhrd+4W9t7l/P4LUSwqqnKIVb+lWTx
Nmm1H7LtO8h70YMWTGspqdLcIhhVNpTKyAsIX07LtDM5W7uTTO2v2ZRJXQskGtAfaVh6vVKjkxVl
F4+42HAPS7nqvCOmO/++YLPs0mRABMb1Hf8DusMm6j9ShrAaGhB8iRdZi0fORQm2WzFeO0ZuX54g
RMhzGqoPurPP6s+XfdWy5GK0cC5FsF59HsJE67i+deVzNV3FGeDeh0jbzTKaPpk6gg33VdHrQ9aw
M039TSvN26qqD6kWmoA8js+XlVqL88+VEkzZcTorK1qUsooNMbef3M7jXh93g/ro6hJZMr0Em9bG
AKC9Hr00fTdFYFlfz+OHREY7sqzOpW0Soqy8Uxv6MLE7aDrokTYmkqySx9G6IvSdLWxd0OYKgZZW
qaOXuHj8trceilH9pLnDVRjU+0yJZdzNEllidrLo/GDUlkiovgmuVeAlaKKSDCase4L/qiMmKJV8
mvWsI7fhZlda++CakuMp+77gCQCJLKou5vsBbyG1+tu1QsmGyCQIDmAe27GLQyQ4J2PeaF8vnxHZ
15e/n90pHUj8oOIRK2ZQvTT7XBbIybZYOO9dFiSBHWBOnXqtdC928liX36JQUhlaPxe/d3n5FWda
WKHdxbqtsgvFY5a8qNFHpd//bwslHPBochygizl643QIjO1wuvz51ZQgDXf/OXfiLKmbjnrl+Ms2
B+muiqNdkLyE9CPn5Z2SPZpjdgB+mvmob+Z42+sfQu8fr5IRNMmMQTj7RQPpoRNwHjvw9trgoNYS
LS9bA2ihr/cpKMvOCJaXia49jeZ1lMHofNTil8treVkNQMtfS/EJw2iJQ4rBE864NibJ7S/7vnDm
NTsa0rrk8aNXWwjS0/LPmih+PUxMg3ZZmpgcqt3C7zeqpleVquYtXcZH8m5/6XFzeMcSnYkQVCgi
TZ9sg+uqqR/b7kVNtc3/JkDwWvXYMH7EKp1qraZajrHKwJpXd+FMheXvZ2d+dtuh7UdUyMadNm86
GXjeqq3CN838ODBnqtjj0GsxbbJwfAINuY3rTWpfaco+HSTh9roWv6Usv+JMC11xm2hoOHJmmu2K
btikjqzGKFNE8Fxen0d96LNQQTCCKfTJHChvOHfT8HJ5y1edMCHDAjPDPyK3Up5V9aCXBjkB+4tF
UNyXy+iRKjGsy1JA1Xu9YEWippE/4+pVj2zNZvY/08B6WZHVPfmvIm/g4zOn91OQZIkbvzMa1/7z
v31dOHq+o7jjOPFsb4OPjEokEhcr+/HiwVNqs9JzdkFxrnLjWpq9WrWms8VZ5J8ZrN8aOk0wGGxu
X7mH4usTk6yXF0i2w8vfzyQEZZ9V9lKzBktqih8o9Raye2h9kSBwdhgDZMZIMCLG5KntWihB2TqB
+1BWYVi/zTkDrmcaKsN5QqBeEXdmaVItYY+56aof9nAX2Q9DqB0a83PVKrvQAhDLuk38+5Ix7ti7
BxH3Pet49huE2xzKpCpt+pL809Ild7CbL/R/XN6qtXV0aVrknrJ15jyFmyqP/Ta3+iEDDVK79tJ8
ZzaS07JmDOcShNNS+DMzAF3PUJbxMygezOrGADjushZvTNoliQbPIjMPwA28aSyz6O8e+qkpnkMv
cm8aPetvuoI8sxN3/6hVLivOa2/epb/kMeaLVPpJxft9TBxVTYu5eG4qZ5P2V73j7ObskGfNrsuu
u+a+Sw043ZJtMzHk3iYflbK916L83kzKje/o29IPT00ku7LXloHOOvprGDoC8kD0HGk3T0rZV8/g
kW0Mu92Dm1K0+lUMTN3lBX+TbWABziUJPmQqoc926rF6TjoWwCi2/XQ9ec8RXI92LClMvDEgQZbg
TZimSKqKIvCzHfj7ZdIJc90PUuqIVTHMm1PMgcPhDb89Lj2zMJrqOTZ/GE5/M83KLi9kY5hvzhvK
wMSFjTJLYrzBSIECRAUCdiqfhzZ97Ofs1o+93eW9kYkQDtzQeDR1mEP5nIzaz0Rxr5O0+fTHIphp
W5p4LQNupF/0hmcO3px62iGzvHxuE3VbfnZzGTn3iiW/ErD8/UwAxQNdU+KifNZjOt7y284qDuPg
7S3ZZbtykl8JEkKrgAICJA5J+ayFyqPmtZskaG/n4gaQR6Ac2l1ppB//eO3cpTuRtkAaxhkQeq1a
ZRUOUIlD8WzM+U3ob5JOlbxuVix5gTx3AXMDUtgU3YCTlZo11WH5PCnNPlVMe5c1ls/oeCIRtGJp
C58ZmHFQmdKbISyeq7hBGPsIyhWdK/jb+MexNfNW9sJdav4ilxIRCJzesEzaYYvnrv1rCqt978mY
hlcMDQkQpi1gQgw7Cy6zpde9gLyqeLZ4yapPm50WvVze7xULQwLzOTw27LdE1Kll9slYqMVzZGVb
sxo2dvQ9t5q7Nh232gD9py/L2Kzt/7lEwQFYcxfSAY3E2Ru2rfmxVT85fS25AVYXbuEVxMaW0Qfh
hGZAFcOb12HGanLTGmq7H+083g8AiTDWK4XBW9MJAiWmNQGTNt/MBWWNNpbDnCbPUUrTaATmmf3R
0GQPrTWDJpzkcKrQ3rwZeFE6YFI934ufQyi1d0Vxc9kUZJ8XNgY8urkDazl+9qw6PDLpod84tjRh
93apfgFvM1OzALq/If2tp0xXQHwPn1twGpQw3w+jt/N69XBZmbdiADMDDBsKY8dhLGX5+5mLro2x
AIfs/0i7riW3kS35RYiAN68ATbN9g2x1Sy8IaTQDV3BV8F+/WT27e4kighXUfWYEDssfkydzbN+h
9rHJjDtldIK8k5GjX04Zzj9gZC4XNITYoHDFMLvoZjuGZzdNcdBtklhWH730ZEBPoIGGEFQS6NwR
sTC9U3XdMCv1uzeZO2v4VpHHzIRc6fzDGb5fn7GVsSxMCUdmHNK6pbVTvxe27xV+IyNsWf0+lp2z
5qFiJrZXxAaBLDbgryAXjgbfVWziM1refO5trDigD4iK8PaLbbDYT9nUgi3vvU02Krrp6d0YB67s
dlkZCm/dhyeLDnoQ2gmPJEtmqqXDnLwD2Bg9pcQctpab1pKk86UVnHJQNvL6Ii9lClvYLK2iH8Gj
edK6etu/xszc3rriSwPCittG1vU0pu6JjeDKboG1kpRJ+QcW5SSEbecjEI4HNaDMCvfYPY0V2wAx
4hO/V6D6PsiQvJennb+P8I41zdNstA0tT3uag5murN3ivZwephKEzcaE3Kx++4oszQjhKBTBqgm0
L8W7vm8SzigjUzC8XHJAtaBIwBlVsY1N4b03Jl2d6eDl72hM8927Xh3860u+MlEwwNNn2L/wXMQl
t6IoNzolf7fIS99/ZtqPtDteN3G56LgNNbitNtqb3Ivos2RaVeTgZsdatBvLCiozaJNt7eWSo74y
Vws7wnOVaRGZvBh2Isvz659pJqMDkRkQFsPNHVaD2Cx/r0dEdqMZaOmtxUOI3vN2faCQIFSLTPxy
2+ZxY0xabw8nqB8juNu4s4yJ8mK9YcHiJCMGvw7RJbu0ULheNbpkGE9mt2njTexsB7q/vt4X07Q0
IZ49RAxZaWcwoaGC9OLlr9c/f7GdhM8LZy5rIyd2B3w+0u5Ba5CBw6++r2QXyOogcMWaXLYXTFfC
TUWsvLCzCVbSe0Ul/gBevduHwcMplOBwU10IjozqzFhqzP1peuvtQx+9R9NHl0j20+VqQwkECXJ+
sHGFiLV1kqZTS1HoO6YgnPBinfku2lkDnTaS0OqrDXZxs+NNQpiIVA4UErni7XJfZawZqE0LHXCE
v/MIIpautnGhUzGY93Xy1IPq0AStJLCabrqz2zD9s5FiPsHQ56G5ic/EmXs3Qp9g7PNeP/ZE9dup
37CEbMZm2lxftcttgWFy2jNwsGM6RRhiA1S9mjSTfrQ+1P5OlRGbyz7Pfz8bxTxo5kBqfN4YRkC1
90kra6Tl5/tinbAdOBEZUpAiFMpqFOa6jYUBDGQ7DBUOz+xPWUg1YI4fShDT1lIo/+ouPLMp5Kbr
Epx7Jcj5jlb/wNR7Oj85yeEP1gVRHQbGOWTEYaEbsOmqRMdGZ34Px36WrPvlpQM9KBxVvGIGjqt4
bUJRMYprOJrHqdi2zR0YtZo7Rwa8WJknECQg2YYhcPVu4QyZkWIkqVGaR4UOh1TpH1NjfGqaeXd9
rvhnhC0A6mg0/sMjRsO56Kzm4FptNZWaxxkkeC2aOMDy7JaPtAsnaJ1dt7WyoQEx0EBmgGOJlhhh
SE07l6VXGtaxgkwK1d/G5ubXAAtigowB0S+XOhL21kx5WjdK7CNL3oZ+9qsfFPDBWkbiuDIOXKEG
Gs9NCLmDL2h5MCFf5DgVUaxj74GXNjAko5B9XhhFrnsN8of4PFPfLBVZvfnWCr+no7yP7BfXOrwU
ZqCNl1I1iqyjDQbg304uq42vbF2elEIjHOSE4eQJ85N7UQ9GGWIfgamjEFXhLVeeI3nNVmYJHIT8
IKJHnq/EchG8Ys5rpRrto9r3vgcllvj3zbsVzewIFVFuVFGc4X/g7Pqd9DLVxqFxjqa265KNSfY3
fx8xO7wJ1fO4QJvgfJW6OhgJUk7HAi0eKG9ts+2tBgwXhJygUkGak6/GcgB25zWQKLC8oxFtWBk0
RFLbuFyBxfcvXLsIbxNB+HtUtYf2b1JJbqbLW9bwOPqBn2PwYBjC/JfewJzW1qLjUKTQLdPQbdM9
O9B4kuEAL7fr0pCwk0wKfSpbh6Es3lb3yriVcZavjQRstIYOQgcDPpFgYNQhHBU3BNgHr4R+w3fb
fI97X4Ne0M0LDiUypDjAXYajIZ67Fl29WmbW8Qm0QGX0kJiS2G1lwfF9FH/AFovxiPxopAZIjIHN
9YREVt7fZTKt4rXvw5FyoKkBn+piw7oDJqky0vikDGVoteN9rlU3AzggVnhmQ9y0Zdk5MRtgY6Kg
Vil2eep7jmzrXg4EuGgE6aBAwcGGC7w8eaC08pQS9L/HdgPkbyvbsBdZeYT+55/n++3sZjL0tEyQ
6XCPU74d9DEwCjUwuufWcILI0IL49hgO9uCKGJyB7NKdbuO0bsBs5AFl6sJf93aSq/zyAC6/L4zH
9mbCyjrCeGbfaDZR96Te/uQtTQhPkjWRwtBymNDtnQJisxtpO7gLBcgRBK4QIEIURoQiRPPI4tnJ
laM+j0GFpoK8unPRsRI9e1F8K2hLsCWkNsY0J3ScYMtlIRKZHqC/t94jaENHZgAsN5yFyBSC6sjp
Ha9WrOjofssgBqMmN6u2w+FEgAimdnRzANQp5E7U2OxBHtRGR3Zfmd52Nobt9RGsnJCFAeHtoMXY
MBqx6Khl+T7unPuq31nFhuobW2/vIkPG/Laygxf2hANvKyMhdo4BEUv9neTdXZoUdxMhf18f1sq9
AkEgLnRlalwZWzgo3diUNC0wrIy8GdWjLUnIrn4epGkIarCTEXgs75WsgBSdptTRMWHfSzSNl+0f
bCzgXKAUCyIwOFbCxhpSjTW2W0ZH2gOzs2v0mx3bL70kwCaRwrzMZ6VmN3U286yjQTe9FhCyuT7/
a8uMMIlnkW3ODC38/woybMzobbANVcWBGs0HGeodAHWS+3BtHc7NiAc8odXQITY8otFK/UuVtbzJ
RiGcPi4BCA0ezzyWEItv0jyYnSxo6lrijayaQZ87rkUXlTyxONWSLM+qLLOOcTb/UnPviaEnpc2y
m91ozlqHTCkEWJHEEItsfd12TjPk9lHr24BVu4E4f7LqYGNG4ehLH0s4dXWtpTWYf7Cr5nkzFnTj
eJtJdoOsrvmZEeGBMtUCdaIeRsbc863hrUhvrRfxIP/MgBBVQqjEzeMYBrqpAJA/8//AS1gYEG4P
6Liib4BPE2SPN96T490ez3CxZK5fg2oq8rB8w525PWpFMjOJHONoVPNhSJXtXEsi75Utu7AgrLRu
9l0Ez8s4RsrHxLaU3Em20soq42Y1IMwATXENAJflEJCZqXW1Te1jHI0HxYkAoviDO9ZCbgIBPoB0
6HQUNpLOUih1q5F9rJNH88Xsb38jAB3E4wP1OyRWRQB0YbNo7PXSPg7ZN7DjGx/Xb9i1CQKyCElq
AIy4l7CcoKTSqnLosIlQbjR+pNOv65/nC7jMdoHcGf6Gx+Es3oXjERteQeZaUY72j2weAuQ+gxri
gJUnqwF/UU2KlkAQifjbcqFSL8YZleaQebY6BdQs81YdtmX5oDbP6bhPtTyABo9qpZDzkyTeV/Yv
4H/AAILUzbGQ41/O3qxTdG7ks3cc4o/GtrZmXd+R+OYoEICmMyPCEsWGOmcxN1JaL9WOuLe/4Tga
iDUg8q4ZF/t3MlQlmTN8HnnElyk3P2NH+XnzLkDC20L2AuooCJX5Jjy7SDKqeFY9k+joNRuj85W/
J2efylCA/JwJGwAoAKBZgDJxOF/h0kgOIec57SLvOKPf2/F+2XYYkYPxLdNkcO+VVednBQRDXE8H
3JRLS6qdthR4V8QD/bSnCM+gq7UrmL6/PmuXR5PzeeLeQrINkHJHuH4NNibUjKb2lNjMDwdVpoS2
9n2InyLdDYghmj+Fu3GEutEMEt32VBq/C0hH/XX737c4US8GAdGBL1j02aJ3kOsaRxChn7zxFeLl
WvVffl/4+1E9VwaF1tUJHPDOe/3t1n/PlXr5vOP/IyQTXqYBPIrzGHnx+6QeqLVjNzsHDlT1kEfF
qwrwpTj3XhEB2+Ok9NTfOXax9eiN6rmIj7+8fjj/JnSJLsFp+hQhkV40J+DHvWSrRjfnIpffF1zm
Vo3tyLRIA46Z/Al0+mUjMXB5yDDzoAVAIhB5c+TPl4fMiOhIh6qtT3U8/2i7KfB6IOHb5Mf1db58
oPBa8NsPSEHkFMTIOAFyXS17YJ7Z8D03jWBSUJEBuKBoZEWsy+P29S7ZDsjQPGChhEvQozQZrLrF
ce5BDeY3sj4D2feF6yJlvZIaLb5vxFCd89Pf1ydK9nnhQIyW2zlkYO1JgbqU9WOyZEDUFQOA7kGp
Cw84AHYiIM0eWN1ErtqeijLx6UEbZFWSNQPwDNC68nUixJRRVfZmOk+MnLLis92W/febJwgyGijB
oD6CBTaE+Z9tF7KYdZ2dOnfD2q0s7Fo5D4vPC/OfQnbRdSp8fkOsH82h7P7Lvy88aqRgRgQkWHbS
QWTys3aT3fXpWfv/lgdXCbq20InXhQtjmqAWPit5diLJ1pz2WrQddUkYf5mEAsANOkE4XyqXohNe
hM6DYOKsZhnwbSeoAgYtTYI2y30K0Z64/ksqq7yyoQCgBM4YlxQo78WA2+wrQmc3yU7qoPplcqD9
6fqcXRrwwJiCYjRiIFQ9RfjkAAkk04Ko56nP3yLfbG+Ovpaf5+bPXmhIDtUR0HvlKQb7hwVmukpr
/b61JCsvG4VwMHDgWYWMRXlqfMhIzTLOW77xl37fchTCwZihv4kgCZ8nJjTRzG/Kduo+AXr1b14L
XuhGogsKURqKrMvJAkwQtAwpGU+0qn2HpL6MUWhlmnjxEP2JyDNeQpIqAl2lTh+7kx2Y3RvRb44i
vljCUf+ER4C0hLAKTJkNty/U4aSlj1XhBUlc3r7OPFABCETFX70AIaFGQqeJedMpTe/jfeLdHKeA
pP3s80I+JcnGOIl7fF63P7riZG+vr+/l/QQ3DKQRaFKA4hgc4uX60npqFMuu1BNq+OOGFKWyRQ7N
hUBKS6Wsl+JaozqsAy0JuC20jhG1CDeVSRDTFY0xnxrt8EpuZM6HrjG+Du8OYvZIB8K5WQ7F1qZh
zupmPrnFBNUBO3UfUUexDk1OoahE8kgmJn45HK6VA+4QXrgHg5swd53rzOhUSIcw+azcbSyDt4kn
HA7T4vPC05EAQp5lFJ83Js9P20/d3GjVLpGVlGSjEKYtVxOqxRbM9CYAdP7sSXaY7Pv897PrFvEG
xOJTfL/0oAIxPTAiCSrELYx5AsoXZ4+L2CHKFnaVFuXQ7BqHPtSak+ZtXBWH/O36KVkZw7kJMcsS
G4mSU+RNQ033aRMkN4a8XyNADQz4OH4MRR8w84yuyY2iDzt1D1CUJyvkrv19ACRQCuEIBABAl0vQ
KVSrWkh/hUidgu4s82+fHkA/vvrbDJwGTVgBPU6Ja4AYP8z00U+93C/+uj7/3As7f+wwQSgWIVbH
w28C2SXs0TbtWWp5Iwut+qBE94bqR+4Bb12unK4bWpkp6BFyRjU4syaym8uZAoaY4ERHwIrafhRv
NInrIfs8//3sLOSOO0FEFJ8fyIcy/DBv7fj/mqezv8+Pyvn3p7QvhwHfV9XvGg1lelArJw2YBuR7
kVrnHbqis2zObV0kZRdCRe6zqdnOGRR/KkrJkyczIzx5hVEYqFAUXZg2O63/Tci26mKJX7NyuS6G
ImzZyuor2x4xFAjNR9lGIVuv8ZVUcrD5Vy727X8mTLw3wNaUIZkCK5Zyn1aKDy4af7ZYkKX/kO77
DJhyJ9nAYjDAdwCXWIJRdD9cNLZNds3mLqZZyKwUDRw2He6Ri3F/DFHiHiBSmbwlacfuiDYQGcHA
VyuQMFpOxAC437+0asKcQuwFsI7aycJkssnJdLqZ+BNNyxeiISQhWTNv4QemT3lSp+/d3PS530VJ
s89Sb4b8aDF2fp24+T73qLellhNLHoovD0D4g3BYMVz0OnD8u/Bge6QpSJYUeTgrJL9jcx4VQVK5
1XGeMuvJUmZtU8+ZEvSZpb6Vbla+zJFhbrpY1/xObcYXJdFlMsorm33xn4S7WUO/UNSgVyVkU/Lc
meXfCoQf9N453HyxOZAnxMKgkQ8oG8FMlrWjN+m4E/Q3R9s2MhqhlYsNrhRiUC63juYCYWbntLXs
keo0bHdKdPLq8PZ/j+IrACnoKLis8Sa6VjQma2hI+sAiG2sIbv8+Cq/wH/BEIsoRLrZi6B0V25GF
ZvqQ3XXFH0z++eeFCy3KmFUZDJ+HzrtVfDSSBMDK5HPyEF4EANjhohFwKlKlTRWVhdTYQIUpdiQ5
Scn3xXJPw5QyTSJ8f8g3ZuQPEu9h5QSc/31H2DvVZFtV2U4srNzpaZjHe5emwZzIhGxXbnz4hqqD
KBMJaPurknb2NmYNndpKtWio1vGmtN/Ubt/NkV/HMvj52j2Iuo9tgr/CRnOhWBotjchuYg06gPg7
RgAUZbWB1OEceBXRdxp0t7aTPdeQ0ZqVJsEfYPnfRkzKPpinNHuZq2Hc07oF711OZnS1JMDLSdK/
K1OO2gRv4eZhKyrNSz9hUApTjd2ShJB3PJhk0u8aAn1WCk2v6wdrzRC6IVHEBQrHAHBtacgsqsLx
UkZCVpf9K/TT+4cxbtpHN46ZpCi5sr5YVoAhQYcAbKdY0jXckaRFrZRhPt51+SGuH/v0baolVlbO
AgdnIPvF2yUgQLcc0OyWdTwUThnW6aPm7nJ2d/uEnX9fuCqaXsH+rfD9rHnTvacme3ZzyXmTDUF4
po2mG9GXChOqtp9epILRl5/n1H58e4GmxXJEdHDWAZPVN9kYTsXGU30a767PEJ/h5SOOfhVEGeAe
gJMD+brlCnhFpyetbYxhavq6+R11SKiwxcmv+fd1O2vjcBFy4DkzDJ6MXNpp57RwrGwcwiq7S7c5
lSz0yucB7ELnNhB2Bko+wkIzvUldZrI5HLt/kjt6a1cBJBe4g4OXGG3uXJJ2+e/H3upzNfb6kIF6
3/gobwZv/msA1DbAoSKdc+FQ9D2cLIsM4cB+685vcvOLDCQ+knaIJ01AtMXP02lGFU+ZkFuJoyDf
G6ZM8vjyZoIB7iQDOIYKgyGcgsHJY+BPmzG0csuPaeiqx6i4tXkXkwQBQY71AdQcD7MAlCDo4Mqc
JrVCdb43zQ1tJff45Z0HfTjwpiCbBtoPlI+Wqzx3JEF/UGGH1iNTv7k12eZetbW0j+tH4QJlwseB
eA+nAVPGXSTBTmRGbdKkTkiTUPsLJMOKuaP/9NNvENrcxZXET185GrDG2XIQgF9W6IcyQc5zgrUu
AfVzWJV/sCwYDKrcKLvhkRbzFXPsuZU6lm1INNt/8sBPdn2+VgaA76NIgpoP8CWiO9lD8oIm4JcJ
AXwO9C3UfiSng18Owh3IwWmoK+nobQeEdrkeoMpxUjQkt6GdDIHCXtL2hVUP7rt+Ugt1+weDObMl
7LGyUBKvi2BLgZ5AkwZKIwOKruxiJM6B8wLgFQGkyGNvjqBfmtjchpb63DHjzs17f3Q0EHPIBGnW
Fga5blC+AEbNGx6FeaOkQAxEkQj72dr72NnfPlWIr3Bxeei1Ql59+fl4aBMlznKeVPA7Z3tz5Q3H
kMdv//99YSkqLQHUK8q6sJwflCwgjgR0t7at4B+jswehxGUesq4NxdDQ0Bxm5t/V9J0lv2v6i6g/
ivEfS5Np3VwQBPLRAH4PlA8cHrDL8Bv6zCG3emWYwdHXhd7o+aW5VbM79jaB97BVP2wSeORQkvv6
V9ME9RQM0SYrjujiRQCIrs7r63ahwyT+FWFfVJXndbpioBnVqf1Gee6VH1P6I1Oec8LlCKw2nJMX
PT1dN7vyBOEAg58CSFO4rSJ9JvjCDVrkCa6hT/YD2AUgDK4bWFtPMOhxLD/ypxc8G0bd1z2D0m+o
OfW+Se9qy9hT5cHMs41u3ilJJ4lzVwcElw/H+KvNV3juVLdJCdM8FkaW9UIVtAP2yht88t31Ya2d
YviXSGeAK4HfTMuNM4xZ2ej1TENolir1XpEBgNemDa2e8MzgYSJbIrgGbZJYcRtHNJzLlzZ+NLJ6
X1fHPn1MxqcOt+D10axNGlB1ns2rbxyLuByNOVVtxQydhbWVZlvaAzSWTEOzjUFPt7luiv9x4dkA
XQJvXQa3BHxOwZQVWZWdjgPup2HudqXtZHu7ScxNNL+Vma8lH1U0GBu9iavP64ZXxsgBZTqqZAAN
wIVYjtEGwMIpQFMVKg2yfylorO/dUdZOtGoE++KrpQTvIl/Ws/skyZzEBFtkF47xtlR/d9Vj71qS
xVrZeu5XoRoFTAQhIuNDjxJqlU1O+1WTG53NZCcSC2trBOAa9gP2NmguBVfL0MiAInM5hKxlDx0g
xGqf3fWT95I71RPIeg4zzZ9tSm6Oa3WMxwXm7IuATxwYQcdM3OtuF+bOePddsce76ztgbeIQs3Go
mY7eURE8qg0jNedq7MP8HyXZqTIU7NraY3999SsBuq8KV4Jm9lHZTDMKdD3eCvSNxpPmV93fNw+C
B1NIogKXzruXljuMjm3UGzWynOk37df889aPA4WMvl28B+iIu4CkM6vIOhs10lCJjHt4dw92Y56u
m7icpaUJwT/pKuZGrICJVh2CuXLvoDX95M0yyMIX/8HynuGAaiR9sNIIn8X+pa4ZzckgDHY890eE
tmS/stVPkhi7MXLDTCOH0QAdqgU9U7/vPDWwO/WhVM3vuje+TWb8nBj2sbPQ4qh4zrCxqv7RyYri
sxnG6NOsi7+BShp9qnnxxsttMC+4lee75vBhsG72HaULcaU+mWNT+V3u/taN1ISQspn55RR/xjU9
KK3zQcb2kI6azJnlO00cOwABHN4AX/YCcBLrZDCnOU7DNCv2sUkDV9uX83To3fFQKTIW8ZWSBug9
8Wiggx27/qL7qesb4o2tkYU5UbVAj9/9jTraUD+sa7aBc+UrXev69pSU3+2sKQOrpXowtGkncTVW
XCj8EU605QAIiMZt4dGcWYOiKjq8wix7nwiUK9Vtkz9U0b07PCWt4RMN2r/0l2fL8NyX0QMan3FX
fhEs2hfd3AoIXN3JyfNwqqEXlGRA2nf2zKBmbrzRuNheP0IaPyPC+iLDiBwjdLdWvFZdr+sCMsJZ
OPbzHdy7oBseIhXMAW0RNOozAedyqX1GhuNXzTe9kDykl9coB95DNRZBJdrExNRyXoAPY476PHTy
HYvvYllkvHJDLL4vvKENiAs9Ne/ysG3e1FLx0+kjv5mnFLyICyPCVmlse6q7ashDNXmiebWpm59R
J3tHJSMxBV90LCY7tiaGbeEGtDqM+t6RQfBWFwM0c7wbG96NmHGODQSpBZ3ysP+duTtPk5R1Vkdw
9nnhtmbwsT0yY5oQCvelP4BfTlaquHQ2sBLAEWIIOLYIW5cPWm4NRTaZZh4WytacP8coD9LpPrI+
20LzyyLfGMWv6+dnbVBfWGe8dciJieDR0tJHi7p1DiRH5RuRHiTqC0rkkghh5RIGuRleaB72oCbA
/8WZK2jqvalnZoOVqTdxtOlyP4ruchR7+ptLY8bCkBA4drrVlGYNQ6b25tZP7HB9ttZ2mA3uHySh
kUR0xMrbONC+0Vvyddy7fDdIdtjqNNkGVgLNNgh0BK+JDi16US0K6n0jgOCw8mz8hDhZKRNbW11z
/HkEbEjlIm+/XA07NZuamHgappH3tOq9jzb56xO1OpL/mLgo7lVaofe2nYVxucVqV/qbmwZ9tCVU
FmWsPDegwP7/wXy9g2dbK4umaIDgehZ6mt9mO9LvJqgv3irtyK/IcyvC2ac1a9yyd7MQfKjD4Fcy
rMbqKBALqsge4zFxhCXJVXdQVDvJw2gODGTaRpz2g1WF11dldfsCKYR0EpDDaHJYLjw4eCsUYi2s
CqRz7fibAaWv2y2AH41TXgPWAUNLC6aWd8Zk1WUIPSEt3fUy8OLavjr/vjCCkqJJbdZYGc7euwUm
0RSpyRiQcTX77HPJaeRzLngWYGVEPgzpN/D9ibNVF0WUOm5chVZSD/5kdf/ofdP6hWq/tIwGyjz4
itnsK3YrHw42G5rhIEyLKwa5IpGOFczBuWtnKAjq0ZY6OzeT+IYr59+D0wKfhQd+QBsvFynPx65p
rKIIG6o8t5n2M/faQzGmkuzlym7jPTQOwnJeaRaTDHrBAGXNWBHqyV8/rUzycMm+zn8/O/fpTCk6
42gRJvpr7oQyHLbs88JGNkZgOCjSgaE3f3hbm7xfPydrS4COZDz0cBo5rnj57wdoGcVTy7LQgmJV
eVKs062dg3wTnVsQBjCjdUZnDbdgbgtzO3xcH8DKhbX4vLCHDLvpJ4sB12YX923/ZFvZhlYg9pRV
O1btIHqF82ADAiqmyGg7u1bOMthpH7O82YEebEcg2ZzXMhLB1SWBMACvYxvA4AmPL+stsx6NNAub
IvHNCRqxhevXoIq6PnFrGwtnG7o/kG9AvlRIvWVTXljjnIBsM9tFPkrl1z+/Nl+on3KZFkAiLq54
tLpOLmUE81U/z1QLSveBlW9RdzNwFrE0gNEIcbkHIWbFGKtNmoCYIZzK+Z5O1TbPlc31kVyuB6cS
RH2Td75yINvyiPQm9XKUWbNQz+leL98rvQ1Kcittggaav3MrwqpPNm0hRApHBejTgBgns5IJHF0u
+NKCEMJFY6Qwc4QFxaw2nhfY1a2MK+IYBOfBZqy0yxj+HJetrw9z9aDeyoT8ZQKwAjSCf5FHCllQ
bYpn8HxgMexECQZwGHi6JJJeXe4zC4KHNcZejRw5LAzZh9s/qR5S/Yc/2FHokkOaGAcEUc9yR82Z
aUFnGPOk6HlAiwZEDCihtjJfbiX1ghX/jx0RZYwYpANjO1zS9jPrfDPflM1+bHfubnAC9pEQf5Yx
DV66KkuLwvJYej+naPPOwrRk/ryr4NeR5tAXj67BdgQEv3l7vD6Xl/fM0qKwXMY4zC00OrKw58Rt
m9y+c1PflNWH1zaFjR5KsOlBJO1CrKdP02IscgWP2Hhsk+9j9FyRt+sDWTue0OPzEJ5yyKZY7lFM
WnVJqhDEXImvRa+RrMizasBCdYIz+gKoJqzNHA1QPcqaAnpq95GnbNyy218fAr+jlo6qiesRvpYG
jhPcyIKF0Zn0GWLEJOzaDTFJ4GaPNQShsjTwUsmlvDIYngt3eYYTrrEIoCkKwNTteojDWKu2RvLg
zLZkMDILwmC8eJ5Iq8BC9UyNbe3c/PyaKHjZwIIADQcoE99xZ26jkjXZVPdqEpbsUAV1LrliVv69
i4oB0q3ossfzK3y+NOdUUxNSh83wk4BxUOL0rpyHxeeFNxEymHXC0C8b5mkAEbYgs4eNLavdXB5t
tAwgxwG6IJvTAApPIh7+PnJZXx1Vc1OV9QbSGRsru2v1m+ODpR3hYTTHvC6UDnYcehxqfxp+Xz8W
l2uB8hmKqh6cR4CxxLK0ZxcE2MQ8PbZ/2fYD4CzXP78yTTgKACzhMHBqDmGjdpkzqD26oIBHdL/b
6rTLXpWE7m2j+X7d0OWiIzuLUBr0q9ix0Opebtm4yd0pLbooZMpr2e3ieWfLIsKVqYLqEoJC4AZR
FRTHoleGN9bAyhzjcVv/qmSdk7LPC4+FWZpNpXv4vNJ8uL/qVoJPu7z/wEoDZBrAAVx5R2x2KCkr
daozcoQIlmEck+LTI0c73US3Xx6gqEHIzHGiOBumMA4LfQPOYLXFsVYK37IV33G219d6ZabAroW4
EA8GyjeWcMB700jtznTL4wuIxv0R+lH/3feFsw28t6mg3b48mvPWHO7KQbIUsv8vnGn0VQwo1uD/
6+NdPu5cyfSsHAVAQPDsGGgeBx+Z4MFZY81cQipy7Hn23f5hZXmAtnuJlZVBnFsRs7ysHEtaaDU5
Kp5f/WV/3LwEi68L90ZuMrcq7JIcQdAxj1tm3vwEgUINzFOctBDZPBER3zcD1tdLyRG6pk22mWQE
MqtrcPZ9YYkNLWpzYiXk6JhAx+zmOShkIj4yE8Iyj7OCiqiXkaNu7rxkk7p7TSahtnJ7n8+SK5Sj
sp6MlQO07jF3nf63MpnZm0ayMeg90u5y2skwUnxWlj4aV84EnwxaAKEbIrqZVm11dcu8/EhAbV3G
fdCgNZdZua8ne3C2oIvq563bDBVvFFuAHMTbcdHDnOtRkUF+nRyp8lO3c98ln/+dAX6KzjyprkuI
odcN9hl9s5tDM+z+u+/zTXL2fcsa42oacdaj+Q6qo1Jw6OUmW06QcNVWMfofOw8TFBdQTN303jO5
VdIdgDVc4txJAOkcmj+F27aMrMGY0JgB1UcfsMWqkNzmwhDgweIuRaCpcTZluGviFE058IpjpL5W
YDxW741x08sADTITwiyxCtKTngcTWvU9TqEZTlvfs5vNTWv970CQSkKCAVRhF/yMNgiObTDXqa+l
8x1y1KrkLAgOwr+fx3UINjyekRazVW40TOBp67RXg9Ft2T1OluUX3ntl/3RJvr8+lDVbKBuAh/Er
uyuS5TemOXauMWqvnfa9d+k2AnmsZ/6g/QSZlRuxil8D481c3D1EwlcsGKI1zUKIrKqv6Zgl6CKt
9afRNvsXVW9HyXEU4cH/a4uTDaIggjhT2GxMQR+oCqT7K+gGdwwYd/UtVvKdm9ePhBLfGJifGjGI
AL7NoL0sQBSk/aqHx7b8S+3s3WQfgAeT7P8vfPjZrfq//wkUcACF8tBXcI3d2ptKajD1dTb3UesE
VaS9GJ0dMLX23WHfpUi/6JYfKT8t85A3b3lEAs1kganQfU267fWl/wq0L/4O2hkBqNRR6xafXuaU
Ue4SLMdA+4cpIpui+qWU2ZvdbSGI5hfO49g8pdWvOSl8e+x9M+mCsfsdGd5919W+QuMtSScfuJ0n
l4HQn8kKzOuLCD8fECVcThft6Cwvo76EusJrk33z3MSf5ues3VPrNxm1QJvLYKjiQ12+Fv2wYbXl
J0hZUWIHw4SuJaLtom7cGFoqcVlWLhnwdruIPuC2AK8sPCURdQEkK9z5tWdsCr3YHB7Qnjju7XK6
kSGe7xh0IwIRhUYTD4GOcCVnca9YlGGJaoXVjy6lzQ7z1B8aNe42HeLil6xIXBT4PEXCoiBCw/41
zRnKdaRoAFoVoofJcItB6SxsVveQm8U2Nr93DbpOp2c2PWcDhE+j90rbDCqEc5TNIOtkFLxanttC
qyI45AE3RupGvJhKLYdGSFa0r6n7oE8P/1zf+/wdWGx9jodAcxv2PXBQF3kVCM+bg5pr7WtSWV5Q
djlqKGkKjYqyMvcpUniS2bzYMoI98V0aoGE2eEP7CkLoAJQzme8W6QeCQNnTJPZafc0bFgy6xKiY
e0BnLP0Q1li5OXtj92q31PMnt5z2qa63vpXFoFGvYhAFmOW+tvInJzfHQC1nGcZtdW4B0+X5SeQb
xFu+8khXIMPRvmrjIzM1X8ke5uqdyViE1zYIRwP/nxnBsXdGp+31EWaM0to4NfHT7Pv1TbKyaJzN
BeAWwAOxVwS/ntkGqTVtpq/OnHzjWiY+6JLdN9WdzI8/sAQ6PDzDyFaCCGy5aG5hq62blvTVmJtv
lPQnTZ1QTu9+3WwG2H1kyZBQhPyOiKShaJqjdmk1r1MVA978RsihYhIYwsqynNsQoTQk0YC1rf6H
tCvbjVvXlj90BVDU/EpNPdluO47j5EWInUQzSYmipq+/1TnA2Xan4Ub2edkbSQCxOS+uqlWFNkxj
p/Kc1SA3/otenKovXexgxKpnL9K2Nu2i7DJ5VKU3sREGw7E0m+a2hT5J9HFTF5YyzgaogrlYZcQ8
XwE075ZgELI/dn6MY9BZN2rczM2/mRZwjvHgwksYxJ33s99mUpLOrfqj2S+Iu1ez1D2be9SHcxpc
ozlc6BKuLGggIfw6MXfOzodsaTXiHnSpGXfDcnRqGfO8Dp1svjJNFxYCEnQIvzBsWNTn+UwUl06L
QUV/RLXbvK2DJUjXtrzGl/5d6Hx2kgfYo4DiUCaL/5wNXue18zy5qzh2CFdR3BDif7xBzRU9QVld
j5PW2mZNMmhIIcBrz2Wmwfqa2Xil+2mw7Drj6HMeFhWjoK50NAb92bcpM1Eg3oxpBSkagQ/5x7Zh
eYF7QsCos9zR4pcD/iHFuhsffGtflj9VFQ1i73j3hRdldqgDVttZOnEZKvTdTlo43hsZg5l01NU2
K4IYMx2OYKBb1rXyuD/PLgqgGIVhKAnAm/p8q5vZ6NUzmdpjXo2RO37tpt1cZFem+M+19K6R873u
oGK4IXRtjws8WEyjS0QAXvFS7GVANh/vxNNZ+36a3zd1tumzNSBCabM9BjVhi3jQjWKz8Qyl7JAY
kJVEuSH9yzpcXF/v26Tv92UhLQqDd9oeCysEVsaMq0WMf+4RtICdj6WL9CxCnvctrIHslD+gBfGr
3zd/B1j85+e/+fjZz68GH14aCz5e0/1iRmP28PGUXJz9N98/O0kaks21KjElhr/rHhd301YbW16Z
94vrGLWwqA2A0iTKbt+PUO4iD+8oqz1W3i7vD1hb7l8a2J7G6cRcO7E2TnKx54oQCmaftQtdpyPx
4Kk3XisHvDDH+PypnAUZNTBAzoaprwQkXIwaK7dKxg6PqWuckNMJd7Y13jVw+gFvMk9gro7aEm17
bOAaNjdmOLbFBhVzqelmh2Vpr0z7hQjzxIs+FYYCxkCQfnbiQgDMFcpZ2qNVxP129tlEdxAvrd2H
bt0vj7UZfrzOLvUPtZq/sWL3z4iWZMKfqnlG/+psPwfl8zrxL2ZZd6xuR8JKd7j/uMFzRsTvFfG2
xbMRtTyuAlETrIhAQNataiK8De6Q34uVGNJyJGk3O2wIZLK6zs+yX68Enn++vbAkIXZ+koSFxT0i
j/dTKgpk3Q01tkdn9I5I0MT2kEVjVyfeHCRKiCeBcCEs/equMEhI+jqWuXknRJd8PBIXdp8JTe4T
vxslxn/cIloHyl0paY4mfAjt7miMc8h7zT5u5eIEn3BPIGLI1J/nIebcqALpe81xyMC0p3dgmxVg
kVuQ4rSHa8XaFxs71d+A9IsK/vPkGiktY23Hqj32/M4bFWvlbW2SlBQGG4vlyvhdOCJP5iBIoUO+
CPfx2QuiR3VZKxT2vtl8o8FDlqdrnchrxZEXZ+mfVs4JPLnAg2tw0aXCQbRT5AzF5+X6lxUxp01x
Er46CWucahfPA0d/BY/PhXTRMedf5u5L3X6u6eePF8KFo/JdE2f7rlxtrzYnhx812fykQfq/ff00
jG/OyWFZ24z06AC3nlpMOQo8rrRwYbrf/f7Tv79pAZGoMBuoLx3z6fs63g6kTa22ZmNWxB935VpD
p0X+pqGu7/sZ9xk/go9bWFFubPp621rX7t5r83F2+dqla601RzPuqsO6/mFkiLuC0IGhp9e8QJkG
KS879KcuhfApc9uUTxkKQ+8CbYQN/TKSA2lX5hoHU6USOjmV+IonVQi5PBYE9YbXA6L1vU87Nquf
Dd/SNqHl8LiaSwJn0jCgPxfQtHj9pQoCVhgbTnns8qjzzChfSFSVReo7P8j4VHM8NMHuJC9zQZlb
pPY4xnZ/44hrZ9WFIcFOQ2rFRloMOqZni6jWM80gcy2PZdNsfJmH2v77hxN8DX8T6mEbDa2w88Pf
Wbh08S47UnMOJ39h87WyhNOPPIsY3rVwFhnm0FBbhFfKozAfxywt5y+OcWWFXh6nU1XAfzpxFvXo
Aeacft/Io+m/UHroefTXO+BdF07tv9kB49ATSWp8fyI3zZTm/nZZk/yaO8hpgX80UGezDXKFnm2K
qYCK1V75hDXQCstSRD9AlXa9F1zZcRcuJ+RbUZmHjAPq6c9J3WZNGgNV0eLoVG0o84Z54kiDuOIZ
Q+X4lWv34irA7QSfNIC9oC2+H0IHeRp7mDJxrEw3NiC77GXPTfuX4tSnawN0eBdFA0AZUI54hlwv
1MILNJfyqMGIh0iJf2UhXOzFm++f9aLXVdcsjpDHuvlUBfc9oMVp+/Fauzgr0NdAegY1T6DSvB8o
PdWj50My5Di1ayigK0yfmi6e5I1cvn/c0sXOvGnp7FwH3aUq68yUx8xs49LTaaf3Qv/4uJGLixrS
knhQnaK6cxTKqFRtw3kPI+ai1DlU64abjE5fbFhs5lcW9Gkb/rGB3rR1tk0zozGMusHQqWHY5Iok
Hhf3H3fn8pj9053Tv785Cfye9+aq0B2vGpmRpT5woHm8QhS61MhvkR3E5AgezwPyGvD7UlmBPLYr
NIQcHpU6iJcuuCKjcbEZcIVO4DsqtM8JQ2MFe2m7LrsjpgcC4ohOpyaWxs+PR+zSpJxw65O+GJC1
81Y8UVrO4DZIAzcIFjOrfHK8+fHjNi4tMhzQyDKDmwkQ6Wwl4++h0txx9MRhpowm4Ects7pkXO/8
v/QM/X3E/GYsYD3jujlf0D66YbeotjlKeWcZz7K4Ml4Xoi304ERX/s/3zxYxql+osWZVd5wV+NDj
3qy+2iTJvH/xNHnXzml1vFnJXZYJkhGMmfOpniI5hrkAgrldr83NpfMMhD1UusExAOD42ZHZZePS
5kuB/lT8O96ah7LJIjfngKXpPliLK0vh4vCBfG0ilY63wx/xjCyKSY/oFulfOHk1iUAO9W4FmPyX
Sw6ef1C8QcAEnBQa5ufDN0BZwkGp8HE1/YOHM40gXZ81n6ZMp9A53FeWf6XF3y+rd8cbSK4m5gzM
JRuhTnDaBW9mbM1AThzNkR8L1R+cuWPKJkwqYOeEYAK/Ksc9OGBvmPI+y9aDdK29V91KL23WNlWt
c4CpwtKlhKwRxU5vwVjpZcUmJ79t+yCq1BR2TgGXpImdFH/XpY6mCqGuS5g/f9Xtj8kkbAKMt2Jc
+U6Oeaz9BonKm7y+NVUZ6uWLVwbMzh7zboyz7k7nfCtt58Gc/xqwPY0FSrmgW4f4GPvl/VjMA1mM
ejyNRRnVJcuvFSadpu+PsQZegdQIGJV/7HKVj37nQw3/6EGJZcokswP4LslfHy+iP87GUy98HI4o
OAa+f04tdrXKStzC/Nhbr6UPC0BApx+38Cft4qyJs+hb6RwnjS75kVq1GyHP88ttVJFAztVmPR10
VEL7MfFJOz0h3eTBB95WSdv4TlSuukg9X/XR3HdLCPK+DNvAlnHZjWXiTToIZz9bIlJPQUyEO175
6Ren4GQyckpKnU7E91PsWXrQmcyQievuSqkZVTeT85eGcygzxAygVA+3LMIT6Eq8b6RAIgjVzZwf
1emGnaKgqpOPZwA6b6eo82wxYY6xZ2FKBbXh86Rs4+tllW7RHEXRFaGuyx+22x7I6n+ay+B7N2bJ
StdfkmSsKJDtK5d9pruNLvN4nHu2WK9TazHNRQjrJua6fVIQlVBvSqoTqcjRTdov1dYC/im9LJW8
ihfSR52xHpxAh26mwkbCsWqhoVs9TdJP/NnazmI9BDNJzfabObuhlM4B8x92phWXqoyUg1OAfwX1
jOnKBSOs2RIobsyTHZHGiQHEHQNIFlFhv6rpySlmhsJp1jYdq6CR5C8iVX6AJ5+4h64Jy9eaSUcl
q1lFsz9GPVQUFx+lE9n9bML4t/4hLOgfuTT0qU5E7rLAO/a6iNygB61OMuHJTWZ30Ui6pFQ2E/JJ
kh+mOewad7M6yAdYxi/P5LHDW1aRGnyRTygtZIN6HQoNeo59DyeAsCyKL1NWxS66k5t6n1OIelQ8
nny8gHQR2pmVwh4rXlfyRUC10ukg6nrSRRq/LYtkvWVGdBU3A4UESX4z5OV+aerXosl2UMZL557E
i+KRu46ha9CbtaJHi7qfud0w6OA8UcHv/EVDfgcEAkhbJ7SmXzmYjzrQBzn/svxbMbusWHQorC8k
/1qUM+vaJcryTxbE27qFswwpno4MbJjnyK7XVyiv3dvBGNIBKO6yMpyan7q1Dmn9iwvFtEIhj+8d
iXFDPBl6dcMAZjPL5XccCGIGTiQslUIqHymFgo7xy6y8uFP0JvN0vPhLaCi6JT7Y/KYLQoeTECOL
zbGNGuVtnfLrvASJq9tNjexKYH467dNpsaMhV9GkzaR1b4fpCy0+t/ypB2RmOyOUUvFL9Ze5aEN+
Yvq493jRxXktmSIWKx0Bmshd2b4M0o+oJZPKUE/woWFrszJ/ECmdyjgY7NhWWYJfl04u37RrE1Y+
ZXCOiCygnWVh3Jzyu3YhoB5ppXkrd17dYlhpPAwgvcnvNLMfl8lnFW2jWcjNOrRJkWXM6sEUlW6s
eB7P05AawHbHZdoH3Us2PXQeCS1bhHTOI2N17w1PJf0sdvMkN0WjWWfD0ckSoWUV4QryfemPrJvs
uFvzkJbGXsvbZhjYMoIjM2TQY3qE4gDjxpx4zVPVNyFYCGElvxv0qfJXNiwwVR36bcZ/mgMJq2CI
iQHOXFPHRUl/5E218xZUTbbM8Iew9ir0cI2lX0dL329WF3l0zwkpAu+1egm86htvSHzqqR79yJ2C
tJzaSNMy4rqKrfnRC1BOPPqxZSg2ziO2EsfTAKY27dBCrkpuXApU2xShrcoMJ3K+tdQUL7Yb1ZMO
vVk4n3tnMsJSrjNbhgG7CyGsRBpalPGXIrZO5mYPBpxDOdNYTX7+IF3KOBGbAVeJs7x0i8d8bLXO
BZBdv7imOqyOzxQirBbbaqk8wN4/PeT8+AL1KsdCFFQyBXOEwMlj5FxvxyAPu25lcFJjReelMxJ8
ylRR0y8JaN/HFeETvue9jA2JCFB6q4CDHAKeqRpYsX6byY+G0ogvDUAQEgKUxZ6vmOyz0BEFpI26
sJ5Su7QiB/qaLX/0+jZUE0UYNjOzMaPW/5HXfWiOOEkDGvvGGmbiuUS+cODg1uGEZYZ4XQhJ3Pl2
HOZdRSq2VGZUA9CGCjdb9YsWLevtH+DMh7zdtTgFLcPdtfDYbZQCxA5A37pzByskTY5EqA9t0SLM
Omd7opqKzg+rubrJcczw9ntJ3agy2sTSv2bqQeetuCu5xywN8tlShBZOJN7JsNENayYJ4/c8lGuW
5MWthLTiUpBwXsBEqEFWcH4M+a/B/Fw1FGt4CgfobZkzroRhiE13ullG7MtmjLRXxxUs1DJMWT0H
eFvkjOR3FY4bo/q8Vg6zqy+OdkIPvelJt1t1GblYpo7MNu7kgEaRhbJYYze3Y5DmGC40kFS+ctlG
5hwgKMUxaOcIszV2hDB3A9weizJnlaxv8g7Whv23ARY+FZVxMT5aI/6Up0MNN5nxuazzqBI/cwMV
DSduRj2HNWwv1gVgJrZ30yOpK+sQcQlqpdpUzksifDckFEzegOZR29xPA+Ijs9uu7cymeo2qtfzk
QPeqKXGompP3AJk3Rkyo8epsA7IVG3Fkr1LGFvaO1+S3HCOa28gs959NbMUikKklnrv51tZi500o
fdAogcjNCEIbiNTduAUjVyvzgaA0YlHFtpuzGOEvQvtk0vZukXbidQ4TpcNAwIv9wk6Ui0kZxcaz
ih3y1Rw3hGE6sS91mOVjQqQZl4UVB9pJhTa/TYaC5dEQD9yALevraTbWskJO+NlxxwMfzBC45LaV
HJvkszvnEBwYj9zpw6qxmbF0+5l+F9QLJQ0ea8xwB4ukYH0qEBgu49dqquLJWjfVbISG7cVrcZQo
UPJQHzNOfVi3ZbxgsxA+PdmdF07GullaZOz717b8uiwGtvZr5TZ7o+H3bW5tjdHFcch3YniRNrmd
sVZyzwz7oE3n6cu8rlt3XROz46lZeIw23sFwg3DQ30FCh7afSBezrWA7i/hIUsmoqyKSq3gaq0j0
E9PlkJgmqtOHF4LbG76AMcTTotK5l5SCmTPdDJzHpd3sICO7y8Fn6twHOfqsdszI006cTWssGkQW
9In3BhrhYen1zEOwMQBNrf07X9ePnf2EuD9VjZOICqJWKOpmSlrHwFefe20zW7221b3WYxzM3V40
Jlvn7xy+NgFQkV5THHA5y3MrXnDYDQX5ppD4aJ0yctpPngStqG+ZyPxokc731SyguVhEhoeYDAbX
Zlsf8YQ9SGN88q2X4FRm2kAXsPZ+ChL89JZ6U+gpcZpfPrQYgxmBYNfjzVCnJ1Frp+CbosD1iSwl
P6WnwH/qu2+nYI8iomntMrK9F7MBAGPg50zBHjDAQeQ06Q0ee0WFq2enAovl9WvZ4sYeedK3wXfJ
9WtB8z0SntZYbPNRQi1ebHUlb+r6xeNd1NdeMvVLZHRB3AxOutIpldOSNKW76zKt2dwYkSqMFJrE
B40SKbfsd0HbgW77xahVkhmIwNwydvxiowxENajfBfWXzUMQU1CeEX1GBvzkoTl1o+3nYtl4qOvo
GuMG1ICwmfu0bMrQpH0kg+lLB0VnntMI0QiOtvt1KtOga+MGKhOWWbGgGCLJ/UQHM471IDJIDYU3
CD7WZQwB46QiMnUMPx4mnuC9w2RAty2VD6TJksl1GUgqrJ8eqD1HQ1eFvj6x5Z8DL2duJdi0kgc8
bfYqR4ja3TXDrUUqoIAvhpvh/FpDipEtFp4QxESoyWBBY4TtMIR+qcJlJEm79oyMuMF7O5x5EE4r
zmmiIr+T+PshJMqPJ4HqiTJIkFo9trrZImccj5KEeApuVSG23MVC6WhoeXKnNNmCgxR1rhPikgo7
/a1wrdhFyUEmnSO0JXaG7ceOJe4aR8dT8am17ioXBdsezCqnX8Ly96T6oduFWRUiKMu7I36GDKti
mTdv57IMhZuzqStSUXexDfm0ZmziebS3NOd3Rrs+TOUQGnyOYCV+qFTO+qJExGNuMFmMqBEnRB7m
vQwJPIvGyY14P/2cZidSDd/4xUm6sAmtyUKoUCH+y5PCR8jT9JjOMtgYuHZk1jzPnGwhinZj5iI2
BnmQiBiwcZdfsiEHO/hkGzUzVpKiPCA61Wri0XdnDSYTk3eAu7nSfA++RQHZ03zBLYo39gS4voKq
h+2/QgoyNhRUKijfiGyAuEPz2TJnHmWLutM9aINj+TjlXboWMkIZeYi3eOwvWWzXmFHuxbbfRktz
M2srFGSIIGHJFsMLK9NmFe7SADe6jXsin/mWj9mmR8da2Lby6i4Yxxlp4KEPqRDQqvXcBz7ZRmrh
jhQN+K/FnGKPHCvt3aLu5hPN6QsfVFzIry5mMbBFPM9OKCowFh+aomamQrDLd213Z3aw2lzu26Bi
Rn7r4fAl6HZj8o2hp9vF69OqsG+X6lNHvnj5g55/ttV6DKYxzbnctOLWFwi1Fz+yBJ6BxTO2w94h
zyrXDKoCt1UlX6ZxvPPx51GKJ1MO8InyUmoYPwA3fXZxESrZvpoNdsXI03zyY2U+GXDV841XFMtH
lav3o9XjcVC6d45ennmXwfxwJ+06BbMizbNfi4mQfLbAzP5qgmBVVSTq1Rz36rFwvmlLxTA9HpxX
bfWMrnilNMe6vBGBH832vuK3NDsU1rOFrndKP01abFDxkTrLvYcBcPHpwIjrXKQO7+K2cMJWD3tC
wc3Ga8p3gG1bxjcx31VYH2Pls35GVGrjh/sqGn0vak0EvvwLxAtQWDWxof7eTrvBf3War718KYcF
R6UZ6mw4UvxiLzchCGjGEyhUxviVjiazSnnwgobZxvgC2608Qli00d61srlrWa8ztJYW3UooPMSA
c/6a1J3w/07n8j85HUi3gwbzm9J0xoPxxrqZ4V4KFp/zfVhqVhlB9HFO53IP/tvCORUVz4JVZSta
qDOs1BLnweSPV9K9l9v4b/rrnKcE4tNAZ1FwYBojuyPDdCW99kde/ndi8J/vn2VQqywbKomapyNe
PjlPZz/J8GTfmVfYZde6cTYZxMomGKKiG7p9ySokpK6kUP+kz73vx3mxsha9bbTaaI9DbWzLNotQ
kRKvEJnOChtZBTfpCsrxgpvjAvFw1l+rY72YpnyTQTwBEm+y8q3dlyvpen4U8/eevFDnlWTXdsy1
Ns7xLW3MapmQpaTKYz1vw7EM0sL59C9W9ZuenK0Imi/gmBcocHNWxEx4Dl9Z0aeROEuDvsu1ni0F
ZUmvyz3Bj371pQ6aeLR3gXgsxisr7spg/YZR3k7IVMKlEDKbx8Irb2dB2Zoj0O/mK725uH/+Ga1z
NjUS1gYSO+gNgB/Hhdrm2uJGLQ9Ix4a9ZT//T3PjnKXxSyjCO0qiU9Oq72C0HrWV/7dVY6eNdJJ6
QpkaqDS/aaJvxk34/hAUswIYMe1XxIENfWzJj4+7cXkJ/NPG6bR408YcwDWgtDp+tMWPargxEJXk
DdKtxjWVhMuz809DZ3n9XBLZ8xydyeEgXgsP2m92DFQjLFeVjp0Tf9yvi6fcm7E7OwQALBCzP41d
sGqFWlVoHJk8/biN0/b4c/v806Wz7ckLSSbXQhtrb9x7jUTAPcWz/bXgMI+0wyH75F3Tnbs2XWc7
VldZAykfnG12k22Esm8DA0RMJNnYWlwj+F/etr+tqFBB8gdOvOhVIp+I+8jNYk2Tckybnx8P4LUW
zvZQTtZSLSZOUa7i+QeZk+HamXBpGVCgswTyoo4P6f33yzvjkGWokeU/ZrJg9SpZgKf+33cCRD0I
FUPXH+jz2VWAV0weuNwHYIXIWus2HE75lerf4J9vmzlbbJPyRJFVLmaj+uSQQ++p0NBXDurLo/VP
V85GC8qSs54E2gicHWSKG/dfHGhv+kDPyGBZTybKKb4/eK9e9egYRzH9+ng2Lm2Qt02cYZSBC/dy
6NXiWG5hntcFB4WLUxtfp0Je2f0XBwvUblAbTkVW53UjEFym+QjjmKOcPjnaZeP4d/aMv6NmhMyw
dYIbEaxAzhZWMA5G2QatOGq5D9oxLEZkKoIXwFNXAs9zy+FTS3A8gmAlheDEn7V6hSUhIDy59bEK
VmRjDv6wH9y4QVWbKENebojgieqfnf7zVB2k96lcnc3U/y35CbcdtPaRPzmVXEKO4v1WxSaGdIg8
1Su1ceYdtQXZzvKaZcGlSXvbyNku0jWq4FbYPB0bK+pXZMuvDOW175/toFWKzOZgmh8J6u7W1WCm
uLLsLp2Zb3pwvodmXwzNYKE4xQZq5Sg3LIkVCeuaO8W1Zs720UprMIgMVHdl/atelghS7HHVWVc6
c2m3kpN5nYdIB/rPZ3NewfPNGV2Ud2mVdON97myqDMfOlRP69JXzexp6nKiHh53mnw6Rw4LcZ1Gg
wGTBy4qK7x40TuaVLXgV3H98+lycfig2ArmGHJrnnl1oi8enoQYyf1yfgVUjc/MvPg9FCLCcfJhh
2afm3wRrI+64njuyPfLsHtkL6fybS+YtoelsPog9mX2QDYjUgxTpmEXFpL8y5ahtvMC+AG0KBDSw
NoHZvHfxoP83iMEXzhDwY3W8ax7+jy9q1MuIQAOLYUYiHSoTKMcd2kOVB7dB8K0X4tA6ANl8wEh5
HrmGGfqtjFqLI08MXHkqf9LSCQsbqiB9dWvWv/FE98lYnWSAai5350hZn2nwrAwalqYdtQZgT6NO
DVWkepCRQlq2n62NWbSfe9R5Ft6wKYSOi4ZsjLK85QI4GeDNkf5AbQDyyhkesC+qhwE7UHPgXMhi
8jCfsiOIlax3/QFZ2+ec+4B6cZypJsyzijV499Qki3jQMdLUoXJ3gFmSBED6bT8G34RTH8Z1uoHc
V5qV9wHNNi3g1sAwdoMLZHOGtElu7kqyK3o/7AwR21afuBCbQs09m0i57TGAhbLhLEeimZpxkRPW
ghqJnNG+B55bDmVEhJ3UKAbuaJ+sxRquhk6h+5PmxMlQAE1AuqhcUA8cpN0rz1QMxfEmw32HvObQ
J4TrKEMnAqO5US5e8y2YGpkJ46g6Hhy5ceAMNrr1cwOcYXEfxVrYWzUVLbR2ehf8NjzGSlTS5cO+
rMSrk63uHlUzUWO0jJJOhRo+fACStL21kSzfBLVX3Fpr8c1vZhWqQv2scsom92mxg12D0tl83Glg
OI0DEx2CtH8JyoqxRNiIewViQ6dVyM0mRU5uuzrOs9ICQH8eqyLDYeN/y806bpHKq+H1AfFr+Hd2
Ma1/ckLS9iSDDEdRCiaMKzFlpfVowj+hzb+0fNwPzpQC6+dFn9goilvKk9UoarwVASiOaYDsHMNA
JR3WTNtvKu/JHO6DIU+zJQANwQDm4US53Ud+Tba6eenl41jnD+toWKm5hJzKZASxh/MMMCbJ46q3
dxbUimA9fOAjTjJSxMJbE6yqm6Ca7sxqrNlUVoloJVo0Qwmw0K0NsF78rQsXo7E0oqFQqCzI2JRP
IaS+f5S+GZuAqGAYkgSoxJmQrQXlfDRVmM3VoahF3L6W1pOenqwm9egWwx4GVlIVXbgGwIroHFMI
SCXDWpDIgX5BlsV5vhVcA8eGKGRmR5zTbdO9TAIWOl2TlDDPNXuQE6vyq0PXZBqdneHQ7VQKhlr+
SHRA5+jrSTB2BK3BpskEHM+Fqa+2GHyZ+mddtBQTu6o9qpBbOCSPVohSIbErVqDOKG0BpgJ5ExBS
wN0wi0EkjkbZf6UACak8A+Okx5Qu9oqCvF7CLhiv+airpuxQkVknta/zPSjYczS7Hc6CEjxMatSv
hJPypp3Ar5iEzaPAhBlaNqruUc4gPbYU4tJyKkDx8ZWXrjMQotoYi4MJAcKtnmbYwFeNSJZ1EajR
bdoEVlzNM4S/zViUbQ+o3tQPs+0biVHNWcqX2Yt5PY8b3gAHzXNfhBOtl7gslz60epmBOJOZQBTV
sh3ssQpXnFoxFuwaq9IvY3gJW9HgNwaA/3pMETOQdMw0kP52EBDkpSbLNbcjf5rUDjBZdoRWkpmS
LIiIcqAKBasd1zQIK2wJIXhvAFiBCg9WT8ah9IMHj4NS0tR1VI1Y9aCZDoAYi/lE8oDm1oAyLNqo
72ud3flDtu+C9nHyFA9H072VxPgG/yCsOFhogxSTgynVtFvqzb+yfAGIQw7rZIOM7B7yGqiPaf/I
h+6+VcXPrnOesqy97YW7WVRztyyOGVoN5n0Zga0aXu+mVaXj3jESu9Ybz/TiWonU6sxdJ5qZZbAE
Jr6478fqMAOJ7m1rhwKzJABDwgeMNXsnYDCPIJwVVzCKgEDydsSN00q5wTPwBtUTB8M2sJAc4LNu
OQLw8lqQqJavw9jdgvUewltwO2osk6FLOtd70J3aV6CEcLjNYadZCeT7EX6WLwWIEkVd3Cmj3Dp2
/+h2QPjG9mdm6Z8QZQJ5qPM3NulSa2xh21xbzMdqaTj97DrzF7vynzqPQsms9vb5asYQkdo07pAA
KQbTYw4eAbltl3kEvDelhTZY7nePAeyaIGmRDh6wKihvAl0Jdn7pJUZp7knu37eujoQjQZ/4f9LO
q7lx7djCf+iiCjm8kmCQRAVS0qQX1MyRBjln/Pr7YW44JIQiSmM/2C7LB82devfuXr1WC5aH5y0d
dc0aTOi6qPtbDzqPlZX8yHT9FI56L0QIgMg2Qt8CYlb2aJNWKA6JQB87Z1tlhWRL4fCQ18mNnyT3
dVDcJq2yM9XkXtXbfxzHFNZDld3AJQApjc42pmL6u02ooDfRFxwKkEwkG2PpaOnpoZWQBdZFb1UZ
7rsfmzaQ5IfWjV68vHvRPX/nBdHvwHdvdTU7BFa/JVQ7tCoIHAeK14yYvAW3mra8LcL+lOfeXcUx
EI0SibfCFqxsFQmZ7cnNc+/WhwSck5TLthSEh5DLN3PfPcHa1zmQwKAAQqK/mCbuEJxGM7BTAmXt
K2AvZdAgBP6xY60UZKSoAK5iobPTCvxnkKEJHa4GalCB6fK/W2splFY5KAUldbZj4NEgbAlbN9Ou
gDAod0UQQ1kPRiQ2bLdpafJV9SfDUDZF+u51QGQt86bMaL4Hga5mxm0LUlTLhVc4GCn5Cw+WWm2T
IngFdrxJQ3+vgIvRE3Hr1cHKdVDDcJCBF7Qbh+E2ZvlOcAbRK5DHQt4FI9bCTdaVW+x7reGeCreR
WK7AB9/qxQBOcziCXzpYbW0LQY9WJFCuLr+VqvCYWcYG/l47KFIKvGg5hvW9ogd2a7DkRb0RQ/pX
I714itlHalM+CAbABOXNAkJUgmOKUv0wJMahDry9DDwnqcSVZIp2K6br0oltPfrOFb1K1fKUJyBt
PBmQHYGQz5LGmn6rV5Jd69FtiWCsoBOllD21CPZOKryZkv8A2/ZBzj3gYdKm6oqNqv7EFRX88+bG
r8p9MeR2GtRrIMlwbtZA7kCSguQDy7bpnbfMAlAik5kXKNEHydbn3kICfVOMmTK1+tLiGnog2lGW
/sPDm3q4pAIxyu47Ndg1UvatA6Faid5zDixRz4Y1HUarhm7PLIls1mYLpO+hg7hwEKnxWoAN2uw5
z/n/0KxHtzY3GwOOwdKlb6nRA8d8BMjymgeEHQiZeuVrUD9XLZGZFGzlzLmhQnpT0EuoeEnK/ld/
9hVgRsnapAXn1y9sHaxXkIuPg1sdWoU7VXtpANc5UOnJI71Lp++1DKdXhzvfEEmthOs+yfeFUt+F
xltg1GACfsSCt5K5TAgfV5KU3llhBksDpemAslngiSu5G4VEh62n0VVcAb+MslvTJZaIkw2EfzaV
VFtzE4rSEV29kB5ADayE4VMUR7eGZazrxqJdBfSWmPwQHQrMbbROBqCtWX+gWYct565NK6DlOADl
EW2GwHpyFXGHEOyq9rKVEbGckroWFIq4gLkSKOCEkPiYbIDSe1sFSRIu81U3KLbTis9xmaxK2bv3
i/zZk9W1VejbyAHG49d2EYjrTLV2plFu1D56hNBlLyotqCnJtjxh42Q9UD7zwejaFW7J1nKZOm/w
rHqgUM3sphqeJScBdKetSIBslTba9Yr22MvtDY2NOFXAdkOzolth1cn5HVjjpzBLHypwPlpvEi7V
tiqBAcr0FxUBjUoQH+rBsQcfJK5IQC0JryWAUqsT6JzWX5skeQjFYBPE/lsCCKZqai7JNxnQSVAo
v5qW2K0RtrEsbzs2vqu1rFBqJyGAHD3fVFm1VuV8HYnazhejLW+7VZHKe0ssN0JY2E1agEX/4tff
Uo6Q5PqshffL1UJbDisu1GHjidGdFoYIIwV2Mnavp8baBBQre9KBqB23Iq8NQNO5F20CE4u9eQh7
69jWoHNaj32EJ46zTQj4uchFu5IK24lr201oRu8dgiF2cRree5qzVRpt24b5uuRs+HltS1q/do12
74rVPx7wSoM9kQXZjQbKR4ZDw+tUY5Vb8r4v3Oc8kzeZI+x8S9xSu76rLX+r+yn4CZX/l2eAO1CS
gBA62/fy9wqUGBTGBEnZb4WrL6/wWGGyFsPgz8NQSYtt05F9Nv9RrWRlNkjNauIppI19JSbq3u2U
kwYK3489OyE90UFkBfnQKoRxsejiXYNYuAUKPtRD4pRsG2qR7QjhN1L0a8L+deQoP7UyX7kKrBZZ
cmMV5sbkpSL5yq3Ew3TU2aDtCxZ4aEPS8f62VlD3bIYO+I1RrQo4lIiB+pVKYilredGpzbsvdrep
Fq1DCzB4UW7LKATiML4RjIFzT8MDDdelAOxay09tpB7ioQfTW90PhvdsoDuIMsMmFr/7Sbfy1Zbr
IjjEYmSHAddJ5N7mI8GH5236sLwPxWIVpwWAtkdh8HaeWZ1UYiXRM26lQQbpw2vScDdZzbPBArwV
Jc9JWdmtWe8C57tglSDy3VuKIncVoroWl0sFRaUPJK6kicAgUqsdf9OB8DfNbBuHqLsj813Q6GPJ
6UaOm7s8km8aq7dBZNA5FjBa4UcMUFYeCA95QzY0/AuE9PKI6+OJV+oAdQvBlrJyZdTA8aIKhJEA
HtKjQ6Grb+vIBKNn7uP4WLb+um2tGz3Odg7QtDD4nmr1jo4yuiKqdYzADwi7lVL1q7R8CB3yDkF0
m5nw/rbyLuNFmwYcYFm6g5XT7kDxuM0v+oBWPVjyXulIS5S3RtHaUfYeg08DY7p29fZEUnedVy1J
kS+t6W2LNNiUpXir6j4LS3sAAs9JKN9bOthtKQOZLDBF8KTpyo1XKvu0sVZBEOxcPfuRFK5dgx3s
iAmdrFvTPW5HrU7TRPYu9/22TaNtFOlArnh3cscEuryH7GEHJSt3KAShUOw6Jnyhcm/rPIylILsF
0AT2yXAPOZdM5HrkSPpDlRE5RoEdEbw4as2W91f6oK4AydH2gDRRyetR6dZWGt+3PCd0QII97KvA
c1ZdQNBk/dBTOsPorXCAgDhdcqc1YN/8hnvyn7z1f9bjPeTIO0h6Q/CmX8Io2o3AyVYIgAI1CBFp
t4Umb3sNiJWTrhqgq40Z3ZTqtyQrSZcA3HLcFS3AuyjkTLUkGRBf6+HNjXMBdXCgcP73OJLvmqbd
hr7CDVFs+tbbtr0FJFzctIABWy/aemGzjlM0xwfzPsnzTRDw1IBDw5ECoGfywfIBPnM8s6jcKnp5
mw3iqh6ktSbRhRrTDVFoN2g+glH07xpT3mqJwL4X7etZx7n0qYSuEVUCXYGLa5LUZOVVLwaaBu5F
Q8MlWsdNAp7pF3B0JT5dtzWXQD23NclwGpWLELjRUiWuD3LN01PTFnKoc4ntcwvj389yqPRONn4d
YqHrvjrKg4E6Q3Pznw1izHqfmRAryccIJmIvB7f801rq4F2apUmaVvfi0pFbVmSMZoZVtoSgmUvL
n8/RpEqiqaHqGs04RySnmlOq2XrxUmr769O0ZGVSKxED2LXavkmeJPU9L05ZhQca+2a7X9ftLKz4
FBuWJUOrxwKjGWOB/NTkXxx1gR9gYSh/IFFnK66QCtQNeMme8t8SiPP0INS2bG6vj2PJyOQcmkbI
bdyz6pEDd/lW8h+jAkzxfzhbyuXmHeKk9HjMJU9CvSYBoaYrLpHrA/kzHdOCzNn+kiYrTyqo1rxA
pJZtxtomSklS906ByK+WKaSsy3YF+07HOz1ISZOU2kEsApIXsftpDpQRYaNTrEH0FYq+KRUCsluy
A7Mv1WJvTXpN6Fbpkvec3X1nfdGTsxqrmZkZFrvcdR6G+Jgp3wt5gXN3PI7T6YQQF6ZuUC3IGU+W
rG0lk/YORiEbd0Fpo3co/HR3yk9Zfrq+cHN+59zQxDsjN5q1pA3BixUkQHggba5/f+6mQQTGHEtQ
Y9fuxDcn5aCEUL9RAhYpmiguT+enJPnVGy2B4tLazw5GhxNAouZs0XV3udFlzQylNLFGes9V5r4a
0dvfDObf74/H+cwnhLGu+E4ydkvTuU+AFa8h7wvzxyxcmLXxh35Y/rOBTHaYWrdKhLIXpRDY+FP3
JAqId3gLHm5ptiZXgkzCV1AMjERB8toZyN0F/cI2Hk/9h3GgeYEKiQgSYdr57cipKOVKDBooDuxY
e2nTN5FmqtxI4cqloU9LeCo4C75odsudGZ2sUj3IIJw6ao9ReeP1oPRdUj0JWajSVpWFuGB2oZAs
UyTgZxA8Ts5pMUrVNSnbu5IeNLJd6c5fUrqduyPgoDOocluwr09BFPChp1UmUrZP8J+OdSjyauXH
j6b5cn1zz26HMzuT7WDpASjBFBLQTFh/DT+p3/o/yBcLNSiInTmZ5uRoim7v1LQNwJmqO4/QHEAx
2y+w486uxZmJybqPktZS7lUxlXrZe9Ygp9IXnOWShcmxFJs+14YMC6F7jLWnpj6YzsKJmV8FRgHR
DopyUxqD2gh8NRXoW2msX2LwpZSXlFqXDIx/P/NhEfSVjiBBI91KVKp/Zs1CY8DckYeIHBE/SLyh
W56ENALpIIr6ICj7SrzRuff7waKu9qXXfqftq5c/aPXfYJ7PTU4O4RALDhxrICibwLiT8oLm0c62
RHMb983b9UMytwOAHsIzwWmkZX4S5gjVEFSNM3AvSy99/lMpeTq3CzbmVgjmVFGWIdTDcU5smErZ
62XKDJpOCqF/uZfGbvbr45i1MQq2jpKFMHJMdrLu1nUYOTm9MzTR7DRl+/nPq0hmI5tLve+DCmkV
N7A+8qZ50qwXrX78pHDnH2cycolISH2oBji6yz3cxCYEyQmHpIxAUKyooX3+559/f+JJhI5sReTi
CrVoa46FlU9+Xxp1ZpDTlCxDVwzgNJe/P5EKqfT0trr3BEox5q+0+Syd6NTC5EgoAc0yUtZV92G7
F7MH3XotDqG2uz5Nf66e8+sdK6BjCepYBMRXptQ6nYAEgEIv4H3eSo9y5m57x31RiYa05j6iM8p9
Nr3gKbJouXRCck9HQfiiKd/J0t+6YrGvF3X7pHHmpr8IHk8YhUjaqpAcX84sreGp1Blmfe/k1jEW
rZ9OpL8WuUKmKwx2oqzfaGWziVrjwezq334SvWmDXi9Axj48hsZ5QSBBGlV4+S9TxRaztHISHvwK
iRZwFBt2agv6pqnze1jFDwidwkwiV7C06OZzqpePymC69vW1+dOscDkTFrJviLVCrWMpKIZezoSr
OMBnlLq4h6EkuPGGurcNUX+uUMwuBjhHDN/ZCbrwxSnC4RANwwPq5z+QD37Ofd1W3eJNUJVX1R3z
+ZRW3aB8EU0fxI8ciw+OBGioALW4cfr2hKQKRSt0Q1fER9TZ1btKVe6CqN8q1vDAFUctBICUKnzr
DXPTCTrtwAMQLj8z3qOcWndXwhaiWnRjVrG8T5V+6xskyGnfJQ1r2UpcH8CxPHhy8NVSh20paKSR
0+AX5DLhwrRN/SIeBX2bMQpSdTQSp/IgVu0MijlExX35JXZvFXcBEDv5vPxHj88SLRFhAESKzIlr
Nzw3jXnz6ie5eIDnI1qI6Ceh4vTz1gSMDfdBoSahoJ3SInswVeF9aPvvnR7sTDruF/bX5UH7Y4oY
G1I2kNLjO/tye5lgrvoKpoOT4W+9lAZ057vOPrluZG66zo1Mbik/DmLZdDBiqrTF9uu2XCLom5kx
6MkVGdUhBOXgabwcRpRHdSfVTn+iPPsr87ZNsu4/2cg4ThV8mVy08KCDJJxGRLEfRlapNdSG4Bul
RO4vLMXMLF18f+Lr88I35Ejg+55Cxu1JVtbXV2GcgzNPMv5+7nFqYDBLgsOfQlS1ALg8QR1JQzl2
9z7gus4vHpwie0eE9XfeFbc1pO63lvd83e6HtZEoNnKx8APgaP2QyfGkRugHT65PYhWACFhpQDNF
44u7FNPN2iGcw1uCePkwPkrdnQDEChZYMJxlY8dgvtRstXApTCLH8ZoUDZGEDn1fZKY+PIW72sjj
AK7ZMNk14FEMG9ql6xM2HoeLhcKENa4SmQ+N62fygvNkqfakLi9Pg1bshcdaAH1HQTt3k4IiVLlw
+3/YdqM1izYGGDpVyPcnziagfqKbrVqdImcXV/sv18cy83WEKJA0IlAywJJPDqZJH14AOrc/9bdR
s3XzzX/0eWXy44WmaUpoXfpTax6kXR0sOOKFX69MLl/YnRW9aPh8JWxdeNwWFnr+89DcjbTiaIFP
fj3oitqhN7s/NQcp3TfuzfXJmdmqzP2/n5/8ekRHnAauCOYe+Jx5rwb3oC+vm5gZAWx9tHGBHQMz
Pk0H6ILfAxXOxZMPfjO+7a0lxz4zBgwQmHKuORLTd3SVdjJ8JZ54SjRn5QpgLSAnadryL8aBFaSu
x3DzQz+nZgl1w8kWT7FOlcM2lwSL5oZx/v1xHs9e610jWpnX8f1SfIz9pyTdDv7++lKQpfroN3iQ
0EfBeePRPm17SoPA9D1HGU5un3YPhdVLG8eBZE60+l99lJ10Nf9RasK70nrplvX0cMXlUQjMf+RQ
ggopEto3yH8U6NNVVLIQqqmffMFP1nILWZpYiveO5h+UKgMskqUUpGPfuvPSxFuLXQ8tiW6ikioF
3k3bJ7/p+C+hYcnCXcaT/sErPf8NtXsQiqA0W2HbC1b6CDthvzIHo9k2NJ7v2ijp1lHi00YVdDrs
gk2uvqtKWH5pFOnNS4FuS20eHCONYOA21jLbMnKQBmrfbwojT/qVkCfV3inFfhP0rnDUqphqTG+2
Gys2PDsfBHLjuudUX70yq36rFepLNHLV38KqrmA9gwy5lSGfU/tq1yet7K30RgMT67aE/bA8nJI+
N76VfQ0uwxTTl8jPK1tyIoO6MUAGGTD0uvCi8pil/fDmqkpzl3ptaIfxAFbNh1SoU5tim6cBPahi
mz/HZkB/QgT5oBlLzRbe93IMnqV/FAG0C2mw+KVTMggqJJcOgLbIkA8xYLES+l0HdN62+jL4CjBu
pF8r/cc4AlYB3HoA1D3i9QMvu7ciKf7SmANcdoAs1n4lw4iUxtamGTmm9UH5iTIgPWPUkpQUwIIQ
B9m6UUKgsQEQF7eFKEODqWhotG8gdr/GgySt27iMAQanEYgzyPflxNsj6ftF0ZfSUB8PDrEKd64u
GxxOdM8vD04xANfLaNk9KaADE2er+htH/+f6yfnoxC5tTA9nW+dFoWND8m3rwVuS6pn9PNHCSLIM
/NOYDMFUMiVNO0M56R3Ci+CGw8/lGnFX/H5YnIkewcySa7qcI0FNi6RydfUEgnFlyifwidcnSP/g
WC4NjH8/816N2gmu1GkqAcl7ZMKEDNNxHiYgfTfXDX2MfDBEPg4BaF5t+mX7kfRfSu5lXegW6ikM
b9tupzivff/NaE5W+vO6obltNZY5qWfh9FE4uhyR3kRy2/aBekqTElLP26AaFclfrxsZ47TLOA5d
ZHJno0TTH0niSyOQYUq+CwXOSRZdm2O7wivn6o1Uv6begy4vWJvbZgrc9DxIaUsl2L60VqZiW4l1
K52U/KUTnpqFMFGe/T7fJenPDfNBC0rqFSsf9EY6pcO+Bqxv9b/DHG5HEMTAJBVpZ5lvYbXpKzvI
D63owoYKcx2MAlpxRxkMzrdiMyQnKXloqwdNX8n9k2os9OXOLStqWP/7GxGzv5yDoUQx3bWYAz94
gtWyj9dGc7y+qHPToLKgiKSPpelpzjLSuyAOaMA4idJe7O+Gp+ufl+aGQKTDgdZ1i8hnMoTWLara
0yR2JoTlRkpnghzRDFvaMhybhuds4B2KoCWW/He6AyCL/JEme0O87+Xos692ShekkixTF3kafJCV
MvTB1EvekUeRxvxVaC5153/0KpffH2f6zKtkUuMHZcD3+/x3q8DEBRVjH92Y1SfZgfCPl4bGKT8z
FOXwdGcthpSRXFJeh/6wMFWzQ2GeRvUh8uXTRYNBrjMyEH9HXZe/B3n/XGUZvK3mU6AspeQ/7g+I
3DmDeEiDwoU5Cep9VczUukn0I6yfD2nePdUaoNzIkbfXN+LHfX5pZ8zQnk1akbqVFQHzP9bCV4Xj
28Ny8nkLljy2zJI7J7s5WZbQalvV8R3tmBvNyqI0Ii4YmJuqET2ATrmkwu02cfKJF8TRwG1z9FCC
EvHwmdMi7Pr+F8PQRFIrkkn0LU8uR0GASTpUNe1oFQTCK5gzF4YxtxIU3sfcL8eQpOPlSpQQF+tt
N2jHoAvvQhK4ob6UcfiQGuKEnJuYbCpDbsykwCUdfdNZxwNuM6b3MGxXBcxDTb3uUYYoEf779Mwx
XTp7mTSH/uFtZ/FUAC6pi8eRl1NYWdLCFp5Z/4vvTxyMx92r5x3fBy+lWDCAr/2v10cwc+4vLEy2
sOGHFjc8FtpiK5nf6Spx/wmkT4d3pLEV8jMy+TMO5WRxGkdPRbNuxaNhPEbeo7gwSzPbi3QmD1+L
wzgysVxuL8HVc69WGvHYW/QYqTcVQszXZ+ljHDTm4f+1MMkBOW0mVCLtGpzD99bcCs4vAAprQ0f+
9hC1n5RCGL39ubXpcYkQ54HRqhOPtZo+5K7yqxiM295t7euDGu/hy+Du0sxkVYCNNV4pMqjEefXL
E+2nsuWt4F1ch+mCqZnTObp6gsk/VSh5YsrImz5VmxBT1k2c3PTx1wEe9rZrdr57qirEyMuFOGp2
cOhwyhS1NDbexKepYTvkhhDT32TFthE+ht6rk79wXsGvH6/P4+z2G4MMOBksg0r55fYzYjPJRL0S
j1Jxb9HEkvVLOKK5QzpW8P7PwmT79Wg51DJ9AUeo9da1238NdMeOUD9qJffn9cHMeRzkinWd+4Yg
/EOKXaY938196WiYe5oJsmFlvfxnFiYeR3McVSKXIh0rg0ZJeigce1HrbG5JzkcxWf0ksYYkHrAB
Ea7R23G54NBmZ4k3PTnuP9XzyYXm9qTCSJpIx0H9qUYHOGStZn99mmaHoMBbQumPR/c0hR67bWo1
XiIds6hZNXuTtMp1Ax/HAPHbqAVI3Yx6wzTik6mS52LoDKfK3/jtjavQaLCAwJk1wa8nrBSBSliT
l4CnJbBm5MNw8pMdSakm3PtLmpkfjwZoPgAqKLpw9OTpe9ulqSBTQm04cT/TirINhQdNPiZ0bl6f
rY/LcWlnsqMKrrAhDPXhRE+Y/jYsLcbM56n2Kjp6D6y3OsV4+2mg+L5QGCcKmENkI8Py6Z9/8X35
0kflHWx/mVcaJ/iPwEpBmq0uhEJTqAG31vjgo3EdqXPCoemzsqs82UPr3DlBuU4HmNzJ7a9RodhW
Gw18LbRC1SqKZOF2GIjFTe251r1Xuf8kePDP5QkI8v/PzcRXygmNv3FVSsdW+1pvq6V75c+5m96a
Z9+fUiSptBTncp3jvsrkLlfgLtHaX4FnnkInueWi2+tmvtaHZOd01dckV/eSQ0Nu0P/KGsP2gs72
lNyukNyJwmyBAe3jJpLBeGhgqKjoE8pPht63g19omSUdAfEA44iXVJoXvj+NS9xkyHsn1KUjRA6B
f0N69rOblN+vU2vjzQ6KblppozYSuY0j8/v1V7N6eb3+9Y/OiK+b7FD+hcub7k99sKIekkj5aCn5
jQsPQ916m7Zt7Otm5kJFVBz/MBtKIHEnV4Ncl5qCGKV4VBFpAtO8kRLtBj5fO09gu6GL/qdkqgun
+6MTZGhnNifhVekaeeFG2HTp6RKsmyG5k5V8JQFbuT642Tk8MzRxI5HXRqZRDeKxURHv0H64dD0P
6cJCLY1m8uiFlFyBYAAjbUdfNKekz8ghSe3ORA3m+nj+oKI/nOazAY1b/ixHEIe14fRNL45pD3uQ
jgltwHFGhZ+opA6P0HasYtpbk+Jb2n3p6dpf4sGcG6wmin/6K8b68iR4rCBUUbxc4e1CP2b9SPM9
0kE8Ma6Pc25TahLPbxlQAf8xsaKmpUYZjGG23n0YPNJGKzQvev/aSZBwlQtPSmUu2j+3NvFDQa44
XddizYIhJ++itQg3U+z9DHtIOFL6pQnJNHrhHdjXLRl5KqNG/Idnh/8PJF371B9JMlLbzzSqND+M
Hib/podpPrIlk15bxCT0GLkygRnTH2V6PsFsIIvxLWhau3DylVAjg5C8iXSvmWK+jrUfShTaWXq6
PqkLw5zeBFQNTV0YhwmBjGW9K85NaPBkgx/Ap6tSdW+GpeLC3PE7m9jpMwptAt+nxVM8Ut5DfiNE
e0LdSXn1cn1gs3vy390yBYVWWlAiOcUBrPpt0tKyDWvSXlliuZ69Sc9HMznnSl53mSjybB98/zWQ
uq2VhNu0MNFJQjY4bB+1JNpWEMerTnKoo3hTBvE2gCqksqQVoNVdLfbrXo0RSzK6hQB/Ct/8E0aA
3YRpj9OCzOw4R2eOAVZpq4TihRMT0Uq8txKFGvKrpN7UxaEvEDVoD2lc3I4Kfy2sOdcXYPQ6U690
bnwSN0Nl4utsLPFYlJvwlu7s65+fexuj0Wv9ydADA5pcF7pCL3ZZMjYx+l161NAr6aarfijdT89b
grfMeB4kernSeFNawCsm8xiGjVUKViAefWcTplvxd9ZBQrHVpBe3/byTI7sg8mxVFBF/PXFyXhQC
f/N48lead6Po4WNi+qdeSX+ETrGjvWzbCf2CyZkDiUlGNmoqE75PZxJGrsKJPe5Ddwf3jEbX/lID
1sxeuDAxuXJJpjZarTIqmkzXUv4ViODnL/ULC5NzSK9UF6NSQfSA8I3pPncxLGNLBdilYYx/PztP
USK0dOdjxAmfy/LWX2q4m10JoKxsZ06OMcU5jV0EeiGQYZKDfe3tW0gVOsezrx+cOSOmiKInESTY
3GmZWh8kvfQtZTjWhv4jbCMbrON7rgkLF8usGfC/7CxTAtQ6WRBQKJ3excZwDLRDDnlG0r+k1UKV
bjx3ExfD4/9fG5P1EJKcQY5DMY0MfboKoq5VJx3QKfqLKTuzM471Yt3bBII4dTgK6gZ2QPS60iVv
OePOKMCI1MF1CiWc/ksTHYWZtFItqKIk+MhgArGbL6326VQGyRKwp9QvRhjHh1RGQROJ0YjDsZd2
RbErkl22VMKYC0aJiGjlgbDW0CfUpdJ/haFB6Gn2/THNpB8leno9QJnB1580Sd41dbVTs3xTOvWT
pkc3BgCcvGqgDFEWdvm49JOtwc8AvYCcNr0LU8CKaDWCqeZKf0RyDR5RdUjX1/fEzN67MDDZe0rt
xoUXG/1R1e4y9VcZQSNa3Art7rqZuXFIzCdE/ZTOPqSGnNLNGip0/XFAWA5KqoVpmkl4jE0/vFdV
GuRUcao8EcaSI6WeOxwNV3ykt3SdGndRMKxzSd/00oPuRKtCexKNfzJhYWR/HpHTJdIkhTVifUZ4
xuWWT7JELkMY+44xoCcb0kEYCQ0YmystXIVu9l6WxluL9omukXCDlWyheWBuAWE8BqoDWo9bfXLi
akcOybKIyrHUtygOGdDf5whOLriomXNNRY+ypyHT5mYo49/PXAftrM6Qh5JyDKJDXBV2AXdv2aFz
i3CZuxDvzY7IAHZCS6hOtnXyZJGjWEYYU1GPZvs4OD/1+jGC07MKlnoe5+wAkwUjBMplJsVRyKoX
RR12Aji9tFvk3BVo6qwlQYy5vX9mZ4oqLsFSGE3aqscWejAfopDw+PnDdW5gEvlQDwO0pWBADG8N
8ZguVYzmFl9XuGXHyiropsni+61HAScV1WOURd0N1ff44CVisosFuYOJSMg28eCnn7+scBYSzgJF
B5UKyOWOizVHST2h1Y5pdcjlfZ4cpOrzOTpMcLGPkAHoASa+LwsF0ROCTDsOQf8NbtuvgyLt/2Jp
zkxMnEMbut5QiZjw1XIjma3dfT5bTb79zMK4y89OZuybla/rqXaMgpdu08nP1wcw82agTwURNpna
+se3ly8Nnp9AondEZ0dz7lT/1tK3QXgHpdcihGecjKknPbc12Wd9CZwV9QL1mNQyGjhrM7Nr8gbX
BzR7Gs8GNNlXdY1ge/nHSLV+Fz+PYGc1aIyBRAliiw+hieP7ZYfSJ2fdr26BKth+J/zNrj0zMRmA
0cpiIuS+eky91Lwrws6/b12U5K5P09yZN6ip6WC/uVXFybXSpXDOFkaCFaSoTeC5pvsmFbSpQMGH
eu91Y3NrQpFAskbQgGoYEwdm9BlNo1mmHoV8nwX7vziDXFt4eZ5WcIBMzmCo6FGMQB/uMYIvJV5q
253bteefnxzAJK11GMFZDwSYtRD93oO5xDo0k90iDv13BJODYbqx0zYxI0AtjmaCNKFwsYcCzPyV
waS9BLBYGtBkgwlaDP8OXGBHJTPXvf7QgtA2ltQtZvcXsEd4POGvAH526bY0+oarRAnUo+XH677P
oKD81eVfKoOUYf/t+vaau+hHzAutdoQUwAIubaXsZEvM2Mu0ziD/+kVvBNtIXqruL+7hczuTiXMs
WaNzFTuS4yq30HjGaIxyO14fzexhgUgBBm4qaxybyWisss3CLlSPXfdkehu/Xgi/5r9PFz0oB5qI
pgChNOwIsbVBPWreDhVzq134/XPbywRgPna4j81v49/PLixgKbkZZZl8VNptnWypjYTRwgNxbsHP
TUyOJKWRNqIdSj5CZ42iXiffph66z39xk4y0UnAlmCztFHFYDy46B7IsH8Mqh1a1Hrq1HHrygpXZ
sfBgMsdC3Ihjv5wu09VSeO59+ShbNO5ZkWWHOXLiiYb8rfn57j0ADkCRad2EAILWx0tjKOEKeipR
l9PQuviKDNH1rTs7FpgFOYS0LsDvd/l5uSgspN5D+Wj0rvPFiLuR2bqIfShuVWFtae0S89zcXiZT
QA5y1Dv60FDWDkIqqUopgw05GNmD9jdPCL4LRMcae4W10f7ZXu41zQ3A0slHP73LvSfHewc9Co/k
p/uqCSVGjC7vIRFo6zStIuS6CX+oDphCGNbioNulqa4NSEyvr8+cUyZ9Sp4dhg76ZCbD0ZraJTfL
8reJtTOa/kftZD/llmZ8WXLMFerYS2iqJYsTZ1Bpmh7ENRZr7btnvqKV4ETbpHlVrIU7YG4n8KSE
QQXsG+HfNMSQGqkSNQEID80CRvvDcxbCsrm9fW5AvtwKuQyMA0UPwFrFjQ+193CjljeSv7u+QnOR
wLmViTeQktJEAYb5Aqw/dFv3DjRHa+x8uL5/O87Cdpg1NvLNkHcCKzo9rlkmyJUicFz9Br5S1c2q
l0AsDd4BsXTj57RrstVHSFdoBCJyIHAXXx/teGFOHwREhAAEFKqy2jTH22eRKSOMJh8joT7ERnUM
NQVeWMqKaOTtai+FOLX8i+vp3Obk7nBzIOC9EOECi03xlgT7dClgnN2KPBMoi5BTprXycqfEWjSk
1uhkG+1UlQ9ed3N91sZ//uOs/fv9yQiiUI7TWAzkI2ky+MzfCpr4/gI4SKz+r42JJ4/7YCitBhuI
MXfrThu+cgDklZ82X68PZmmyJjEVHqkOJJ1jBcxol1YxVJVLKJGl+ZpeekIbdJmKCa551DSaeO0G
8lbQzIXwcNZDIB7JI4R/+wDyi5teoaPTkNhZtnsviOviv0n7sh7HcaXZXySA2qVXyVvtcvXeL0Qv
1aJI7bv0679gzb0zNi1YcB/gDHCAmlGaWzKZGRkBnfiVE7M4lhMbynS54F/QNN+WsJ3vDDKb+qHr
/1xfkUUTNvCKBiDEkG1RPGnq53htFpguI73P6bfCSgIy0JWoZ82I4k1TEAx0vKP6EeDroLdfSO0H
3bR2fS9urpOhKN6Ud1WSmTasGFrk8nvj9myAKeEkkMiQCSyiopHROdyDcslGbhatrfWPgdw+ADCt
QPHOAsRM5qDlAE/iD4i5Ax2gIS07PsylA92MNRK1yxmC7wVQS7J2ScFI5WxQfRpRybPxGOBk642g
L59XSBEuTwUKxGg0JGhOs1DfVzBa1TjOdTsiuWiWU/wYD/onEAQADJYWr3691tV+GW4gjYlau4/C
ER44hrLgMR1ArN9l1hGN1rP4Vs8bcBiQ+Lt5e93GJDjKsAFgMjKMcn+fLExTT8xP6tY60qfRuaf5
iotfWhYkM2zE6QjXL/gAx9ZoepvjjUbEA/IzSfPh+hlf/L4s5CGDhdVXaxp13lNbS9Dj1kxh2u9b
Y8UVXh5vzAuKhCjVyGZslSIMEo2jx31mHytQrKcHkESh//fmIeggkgDjK5KXQFopO9cuALKtAO89
6tmofywTf/iujcw6XLeygE1Bng9FH1nuREe2rZjxc2A/WzT+H7URulhdHRBi/hjzASoGWehB0aFO
7vP2G6HHufyddiuHZ2GdwAKMBhVASGwUZhTr4MIpY9vSyHFHLQIyemMl3Fw4nKffV8tqczHHHYFk
Byqt0w6dMJCkY4Fpo/8YUJXrM7k0FGxp0LSBYwvt7crRtEtoaxc5bi6rmbbPXTVub/6+oWOawMdq
E9D4KTeKbuW8SAaU6TTvW3/sqttPjGyowa4mqNVf4GVB9pFJxjXz6LGwHD5btwdcqAD/9/2LIlKc
5q5TeyZQg3+m4pGPyAWMK6u9sARIyViGhFXIZJmyBLWdJ2ihG8yjwIFMvjfW7ZlFlA5RzZaPWZx6
ooQOBN3rbVtyMP7hkYeG/z8Qyrm+ypcbFhaQe3fALC2ljuUFcOJ3Y0bTvrTYgGrIp3Z+gqQgr341
7UoIdDlRsIJZAnMXAChEdY8uSM2t0dX6owmZv96EtIu9YmFxHCcW5N9PxlECNq+LERZixPAQHzFB
C+WyOz29PfUuh4L4AYgpJJfUzEKrG6BFLYz+CLmxLXICb63wf19fk0tnf25CzubJWGwueq5T0h/J
kN2btbiDTtbPOqUrXWaXj0VwkYFFzwDGzSPIk5ybqaZa00tgj46p+ct3ji5kpYt0W4PMyZzRoLXW
b7xkDpkEG7E8vNVFP41G5lyA3bw96u1dDtZf/yClqjzxcYh/NMnH26cQWBS8FZEsNy/gE43dvqs0
t8dqPjD3mIqD2axcJUurhCMPHIMP/M4FjgCNtUbaVaI7MmirQFox1z/S+fNfDMNFXwrYWUH9rXLe
NR10lUAphzlLQyjsQMDG9ja3m3BkChMpP9zual0BBd2eaRb2c1p+bEExmpMXa43Ha2mqQHEKh+zY
piSIO99pvO701HTdAb4YBffSeq5Mdl/a3t31ochzcf6OR+DogkYR8tIu9rPqy+ayq7IpHY+0E1tr
hpAjWeMyWB7JfyaU5yInuqhnDSY0KOR43mf06QerHcdLvsyTeA44ZmwsNRauGaRjKahPj/H4XU+g
NwZ5mxA0P9dnS87G5Wz9Z0XxmBBJcrO6gJWUP1rauAfJ6sYo0lBjv83413VbiyuD7QXCPlR7F1g1
Op/VZjNC5LcKePtWr6VwFqfsxICyLrY5CYNDKONY65/H4p7yO4N9Ymxlgy2gpkDRi3jIxnnBcXSU
OctpW3vplGOH8S+F9ll0r7WAOqKfQh0YipFFHmrGfW081l21Emos4OtgWsIW8PxGkK5WmbwYHMC9
awxHAuWzouCf/BYAS9+MOCj6Z8/cmjMU71PrnifJwRJTNFeQdXbqb9dXcmnXINhB2IPas3eRFp5K
XudY3+FoNGZg9eiBFmAL44C4Pzb2ClJr6bCd2lIiUA6pvC6NveFI0d7v3E/Jz2Q1byJdj3oKTm0o
IZxjDkDytw5cU/7Qak+lGQzVxmnvy2JXinuQXl2fvqWDcGpO/v3kajemwmZkgjnf5QErk4CtXOpL
BwG09+BWAj8J0PGKD4SYa1/q0wDfkSdJCOq5Z0DY7/KCfgX7ys/rg1ncC3jHyXsDVJmqn4K6pPBm
Og9Hp/vhZgcdAqPdCN4VY9O02ea6rcWJQ5+s7kj2VDTNnk+cn5kc3ELxeCy/cvrJWuMgW9wGJ59X
tkGaUMPrC3yeQFelYxs3BrWoFFM3AtQOM7/fEO3mmqtsmcLTStIlXb6vzJolyNPGxdEqPvmDEVh8
m8RQREs+3zpzMutho6UAxDUo7SlbDsyKeddben6EVPsUhz7+uW7gchvg4yh+oXKLKOKCEgfcsvnI
5yk/sh2aSZw/EEs0IMW8v27l0hlIK+8d65BbQ5bifAOgvZLNSQ8rAvy1AajKgrUi+OUWO7Ogvt0L
AU15T1rQPSjHB9xemafF74OHA1kPVCU9dSGgG9h0UMbFPPHXLDTjlRTR5cnHz8flCmkTqRCkpoiK
xtRcEIPlR+SfKv2hwCOIQd/TbYsVH7a0EqaH8i0w5YBUqMd+HMBRaTORo6njg8uPbr5d5eu8fCtA
ogXFEuCfUS2+4A+ve9sVrB+Koz3WwQDt6Wb+agPrTyD3zgkS3N4a5nRp9k4sXqQLOioEOg0LYE6r
rWHXd13rFEHWjk+8pGstr0szCCoZpNukAwCRyflebh3u27lF8iMnyRdj5McR7Jg2+EKvH5mlDSfz
XBIPCh4DS/GZFs+9rEtcnPw5D+4mdnvGEFk8PBsQcKPoCRrj82Fkg9eQytTyI+gF3rKY/mkhGrVy
aBbyhdII3ttgrsb/UbFIfkoFmpR4cczy58a2gnyeghrJLlLcJd6non+eOx2YmwI9+y95u7s+g0uu
7dS4Elaylkw4AKJAv/z0qDdtHKRxd4BIyiGeIVYkxl/X7S1tDBSPAU1H2V3X1YYzhLDca6a4OTK0
7bpoFtSnQ3V7NxOCgxMjctAnMcjcia5JRhjJyUargrWm4IVdh72gSx0LeAlkrM8/30xm19M2q492
kIxbS9tcn6LFz+PjQFsBmnhRKGB+Ws80n0qAE+Og6b8U3/7i+7JDCkUCgIh85dDUGuUjr/F9Wn7O
9oR/uv3zcM6y4U5uLJXyg1LdhXwTL49+x3YOqbcCMvJ/YQLHBa8UeSurSNR0KJsKmbDyyOMfbQ81
iHElclnYpfKK+deAssIuFxCitmHAH794/dNcfk6tD9fHsHDwzkzIn3CyR3nTs8Fuh/I4QR23t/cj
3fj2w2Nufr1uZ8Htg+cd8GPkoXHPqHd+C7oFnXmwMzg8BJdMJpptbDrBkLfb65YWrjSADwF7Qvsd
Erlq3tCoSnBuuDbCvYp+HWurkqy9R9Qovxik2rld8qHk8wrEZnGhPOA4ybuEo8pJMelJS1L0+RxH
J0MTEcTcgiqGEqJPqr/YcyjdIgsGwnT0XSmOcirKiuejUR1BlD99zIe/+Dx4SwB/lATbFy1DPhVp
5jk4lHGpl/d4r5WvXt+sdVAsuZZTK3KznGy6AuK3hcblvmbe3kD2WNjVyoosmAAgH2UVxMmAiqsM
qZZDddbHRnsk38fmHoql1zfZ2ueVZZgr+DOW4POds2HRTFZi8MXPo6oCtnwJrFSr545lcuCN8fn4
u9V9M7W11/HCfvUkybRUdgB0T/W9vPS0ik1pdySarAvyIC027hoibGkQkqddAttkr7VSP3cTovXV
kHWQnitDsaXJGhPMgk9BIRiVAWRJZKJbWYSigFZ9Z9P2ODkPY3mfjA8TUO7W5vpSL80VIDzIDes6
bhNVQs1vmyrmGuZqmrMgzt8a483QxO3nDov9rxFPCVR7QGMKp8dcNfbXKuzylbt2YQxAjuFRD6CQ
PNdyqU4O3IiGpbojOkjw6Z4bYT2vPInWvi//fvJ9vSReVtj4ftnea/7HwQzn8vX6MixcVEgbQJAR
mDsQgKvLYLDM10dPtMcGK1zr08Yyvjb565i/xt2X66YWNq4UCvEAZ0Uf70USlTS13o15WR+/6v4x
nVbm6vLrQC1ALxGgGwAMLhJ7XePbrZEQ61jvzOZA25Vc3sLnEQ0iU4TmQSgdWYpv1WfDLlk+mvDg
cVCDg8LZ3jo7yJRLrkQXzV0LbZ1Ec0duT0CqxG/3Pft9+9dlXw+wMIgULtip0r5qdZ339nF6Sptn
Wq6EOwuzIwFP6EnFcwJPNWWjWmbqDpXbgd4pNXZmPn8GOdNKuerSK0H0FE9qaMFgHBfFEZ7bTWLl
OgCIUCi2w9rf0PpgdzeHhrKhGGVkQB2BV1E7H6cET6asG/SjA8kKaG9yl+xyxwuvr8bluYYVXKCS
DAvuSW0kqKxq9KhWGUDDDEHh3uHZTqybE6mwgXctuKtdENupbQRizAyw+s+A3s/eYz+ibsGE+4zU
LYC7yLZfH9DC+iPhIXkr8erD00O5MjwvZqlGG+3oBnn9hdHP1z+/MF9oH/F9mW8wJU793A+iH9Wr
9Kr0gEtuP3WCwogJvl/t03UzS6M4NWMoZlLbmjK38o6ZUQT6HPTjyposGHBQeEGKETWQy26Lzmn9
JNVxCq36l/HRECu/X87yeS1ASjgAUSOTdHg5yWk8uS6oyQ0nLwz7mKW/4nZXfiXF42jsyLxLxj83
TxXWWzJkEDSqXNSnda9pElGZwHNtSXzPh8PtnwejBBwuGitRCFBinNk22dwTzTnmRsDLQ7uWjF1a
iNPvKxvKSwifiJ64R/1DTVEIhb7h9QEseCvENEiQAYkGeI2pLAV4d/zcLWJwmgngdpq7bBrQgfbg
u7fDOdAxD+0OvF3QxQFs6Pmac6FlzVRW5Njc8z6i083x/vnnlYnqDYi4aALktyJwKSQuVhzhwjqc
/XrlxJVmUpNsxOcTeyN8KM+vtLbJaVZOBHhUAD9w4QZRiJbRz8mJqHhnzzzm8zHrXjsnssT3ka/4
pqUhgPARbXk4c3C3ykqj3a+vtKIGAJt7QeNWYZOtPU4XR4HXBOJMHWAqNUZjFhGzk3KwXhpxIMZj
InjYzD+v79jFcYD4BDcfMCcXYrpI6/i63VJy9DqIGUMAsa/X8q2L40ARGNEy6s9A5p2vRsebmaN+
iMvVuI8FGDPml8FY44pdOHkyR4FYClUWnAplPaDvRTkV4Doi+Z/CeKTsjmo7f02bZWG2zqzIX3Gy
sZBWhXBJxcjRtN8KEgm6u74aC1MFWRkdhK7Q45IlBOX7SBsPLc9BjQiABmF1aEKlAUW+288fQk4f
KQ8JkbwoyjdZ17SsT8mxJca+ssZnUbsrEdUCXYrM1gITD0YlSaasZNmx10DJx2rQt5sNC+rB2HaZ
zYKZlocaz3yi9+DiKD+4Vrd1MrDTXp/IpYWC5CYUyPEk8C+KexVUeogm+Ylq7ZM9Pfnx2pt/0QBQ
gZLI35Prdb5SbUJLDcSm89Hh7qPZt8/U71ceTktbWkrGSFVKWFFdTNaKTGQ5TJRzVNMdiePtAMbK
Ml5jGF00hNw0IE4yzFYdTWtYwi6rAd6eFHNQ5q4VgC78rhAmOBXL8fP1pVna46jwyzcJkgAgxjyf
OS/J8aSoHFxdRRLaPbIlyQearNGGLQRFQOf+Z0W5YmJNS71ytglkoJ9mCj3hMQ6yogvavIPRHxWp
Vl6KyiSiFwcdIChVY8P5yJTZ6tGtWe2ykbkvVm9u88kPzdkIywwYwe31+XtPL5zcbv9YQviFTLYU
alS3nl2YXc5J7L40NnW38dAlOFpz8dHMfLZFJNjvOu7mAbq2jJ8OcpBh4Xt873NKdhNA8nc+b+1f
6AfAE6fJ4hfQF+f3ntV294mOPm3DqendkOrmwcaj6Hufs3mL2aq3uH48oGw9NNf2ZMhBK2rz+tVu
vfYNTbP6w6S3xg7uS9tWmuDPVgnkXwOlykegOPvN3GfOnhfu+JwkpD+4+TSGPvf9h3Yy4l1O9CIo
DXBTcdPKd9cnDMLq2FLqjElOCMTGSIyDXfJ8y4HAUI+HZqYvfm8mD15u2ztSzdBgZfY3u4fEFqba
Ckiph1yrzafR1KrdPIFcdCwbCwpVY7Nr4ALQkT1TgJjEtBFkTPd+DnGQPi/GRy/vktBi0xyCP5Nu
iYGsCm0a8LvzMiH7tHT8b/ZQuFGKUuOGNUX9MGMz7VOXJNtyQjvBCNnNbaMl6Wa0qgKhtT49NVqm
72zk5QLCO+d3DYYwhGOFs0Edow5L6mW7GJ3WzyOSj7tejM0mj2fo/Qnsc2MAwqvBw3ovCm2SCt6Q
gmfcDXBPz5+8yY2Dvmm6baFr6QPXdRo6uN2CwijswzyC9BdcOTsHAn6xxvpnGJjvBHGHLc/LdJdo
U73FP+2hyaxvrpP+1E0wVXRz4d2DG/bBItmeFszdd+NM7uvRTA99qY1bkPLWUSd0+jQlsxYYscFD
a2LpVwt65CEx+2prtcYvvNOd7dA03sYm4nvZtuSol1m+6fSCbOIy7zf9PJA7JKqnTdOU8zOB2sne
0jpnC1nB+BCPY7HjTd4HVT1AlSbtBTgirQRRVDekO+FNFQArIG/Y4NmWBZVmW/cQLnAOriiTTZWM
M2j5LDdIzfmtmlwsKmEG+OHr9Ogb4GvMRV7dIRLpnrH4ZNv2pRHy2O62Rmb1D5BEBo/G6EjJYhPZ
R4d+N4rWPDRtku1SWkNQMuXT3minYQznpEs41Ent4YuZWW0T5ECMbOyUfiqhHBm6PXPRkDuNb20x
fzWKKt5VtSCgq4cIox6L7IdHqRuSpG23TesbG9S4tD6wC8d8ymYX/Ydta27iuErD2J+7dlN0s/1o
ZALiX0NaBYAf5kFh1kXg+vmfssm8MIZWxMbIqxhoREI/V1UyvQGdUwAt53XQ36wtCFH23ZMLsLcR
tmOb/BJmPT2V4NIPAeYx/lhV7O2sLI73ABMMjz43vU1XW+WuyOmwEcKegtRymxdkur3Aodi7Tquz
+yRP8Wiq5ibfOk0H5o6y7x8ae3Dux9TnezwM9dAaMP1DTbs98z2kwrs4/kFEybAmM3pKwtIukbMu
NQdE7CkLAAwenoq5TJ90rvkHg7R26BUg8nO6xrzr60oLKw1XKjpci6cZPNR3idmU+37+03dGyOIe
4EDf2ZgW+DGu+6Sl2wIQbyBykXBCTkiJjsjQu4NTFPRlgopS0AyGFeBf/DPS5mO7yi2s3LjvFwb+
a/mKQIPiRUNqBU6UNG4b+oJkaR0WY3Moarov6n5tVEpQ9P8MIR5CJK5DGkK5A4vJ9AqEnfSFxRuf
hOWNZPv/fB/4QKn/gRSBWhhEntdpY6bTF8F5EeS8jEburNwWC5MF7lwT9WeEDyiIyL+fhPhuDsk6
v0mcF5HuSbLP+VYb7q4v/poJuTlOTPRVJzR7gomu2HlIdRiQscpv1DKRcyVROpDpwO5CtCDX6sRI
iosCThmKhn5QOvf12hN7Yaml7A4CEHRXojVGHYNRTv4kbB7BZTibVfWyhSlCAAJxKTziJTuVEr5V
AIry3p951JtxYIg0sOmzPXy8vg4yRlfDArAN/BtIKelLC51os6YhZMMdCqozq3msHTPomvvYe/sL
SzgPmCswXVwkysG1Mzhm0zovcDRBkh3cdN+V6HsVAVQnr5taWBgQoEjMIYp5Eol/vu5APdWco6Xr
ZbaLkOnf/exGXZP3Uyi5ViRkD3Q4Kj4rszvOpy72XlhYdyzw2Vr5bmHxAZxCUQqIWXB8qnnyjHat
hfDBe6nSwBK40w5kjZx/yf+emlC2r+mLElyKMNFArygOXBJS/hh/vX0pgCkgoOI2oeOrPuBsXPPW
zImLEPtVoxHf3v55eCqJyMH/LjDTGZ1JzofGfRFdGjjiOSlvFEV7X2mpa4IGCKBmUOU530usNpK+
8gl9KXq6Mdq5DxHmJYgVvJXE79JJPDWknMTcdHlGrIG+pH72bNbWvhLxvT5Wu4H692Jao9ZTkxMX
A1Ou35r6sanVEy4qmuRbwlvzjc0eg+I2RdiX9SR0jL7Z0NyuAzF14CeN6/rz9eVb2uXIHgCtJZOI
OE/nk8sJb+xxbOmL7b8M2lvfPY43ymD/M8wTE8odMOkgGc91mBj4nam/pu2rT/5ij2OHAzYAfAi6
r5UtYvEEbLVVQl+Ssfo+xmC0pqW1cl++8xGpjhoNJMhVAbhrot3zfKpc22nmHE/ZFwiSAzVp7kLR
OyzgYG3RarTNMO24yxLtztHardt5X6zO3l9frCV/gf5ypEhQttMvWsHcHvkRN0u1F80Z3xIonOc8
/TLTPqA3NgC/rxlgHuiaBTkTHvjKzdcyp6KA2iDGASi1LGx0zZTVjq5TPiztv9NHsVpCyHH7CT7S
Fy3ud8lkP+giffYLvjJzC/cR6kUwhGSMjBWUPZjpGnMYIF1RA8l6FuINcX1l1r4vh3kS54x62TZI
MiWR+4VbkBtY2XsLCw+YCqALOKE2gJvKKS3j2vLcpEii0vbvE/+zGH9yMOF4vXG7Nz8zpMwTno42
FPSaJBp3k/WBkJWwYMHDou5soYcZHGaX9YrR01C/nwoejQV5aGZo/7pHKyl2iLKRCPh0fU3WjMlJ
PVmTJDedcoAAbTRAVzvskMrA6w2qPq2TgjovRw6TW1+um1zYzbLZFGABeWYuMufuQBuvJpxHqett
CX2ckuJ+omv6KUubTV6HgJHhdYA9cT4w6poT6UefR5b/bGeYw5XC1cJug04WoGS4FNDcrjo6hhPk
xIbOI4j4BeOgBy35her0JvVvLC5JN3NmSXEzokeDGrwqj7gDPhnNCmj90e/WAoi18SinZ0YrUSpy
wiNbfId0S1g2btCLKbDzHzcv/9lwlNOjeSUTQjd41JWRSfd9GSVr1PYLOwwXnfFeZALAwlZiFIux
1jJKrL1IvrbWlk9bh9y+iSWKSdK7g1UGheTz7WVPmZMzt8SrR6STGbCMs4/M5Oy1ILP+8/qMLWxl
2HJk/VKWL9RauzuDQ8qYGx7V1nYOBmvFnS3O1snnlaGQDv3ZhNZwAQbd+RZ/5h65Axjt9qz72SiU
bUxZ37RD3PKoge4U/V4mO1buKF0Jcha38clglG2cTEWj+7Ti0azd2+WdZn0sGqx++L+tiLKHdQtL
30IBKUoAdSkhcuTX0XULalfKP6feQeIJSw5XSRT/VTTO2KIBgkdTqac8sFLk4rijGfvUnqenrjAR
4XsbEe/8zAIz6GD6IcpN1iaLxZogxfL++++nKBvErws0ETL8FJduzGmr3ShQfTFUZWe0jHENbFQ8
MnBQN1O9uT6VC1ccui3ANyR5uS674oZBaAYeX7hPm2MmnozulYrITO7aeI2he3GiTizJk3ZymVr5
rDdz1ePO0d4mSP+tuc7FzX3yffn3k+9r2BRIaOMIacD5Bzrtw5LNQcOyIiRlfLg+bfJhpUTymDYf
IHKZHwS04dzY1GsdbXqsepZurXEMmfZz7ujWQzNUE/dBl/1ubuwb+mcj4ErVUe3W0fOl7PnSYHaM
JIiIoOkL5FJurRyqpfVBHyyqWID0oXqirE9WzCyfhS8ivFq7l1k8X5+xpeUB+hHcaegju+S3KhtW
+WNspFFt/7CKcNj5xs6hH68bURkC3idJVn+lkrt7Wb1MxUCNCgIW0YQaU/1h5BuHP6TxhjQbTdOD
oZ2DSQtb88YOiX/sorUANv133ojz/QCwpG5DNhx2m0f6cahXoveltQG4BaLaYGK8VPehae6MeT2k
EY+RKt4la63kC99HT/d7Xy98KgCX5z9/iu0WHAZJEtHu1fpWVSvg17XPK6dFiCkfuI/Pg/2VW8mG
rfJIrlhQWfl0HeUePGtZNDrxQ1OTD6WJFOj1zbUQCgDCCRyGAeiriaN/PkmGmZZNbmVJBCg4CI3f
0MJnr+lCrtmQ7vrEiWXgmMjnFM+0Fp23Vp9DBegrMeuVkSzOFsr7GAi6hdDPfW6lrJ1kAJ46iaoK
IZP2kRQr7nFxGLLBBiACUKerKoGxy6w4pWYS2aAzR2eqaKudl631dC24FEAUwGKNHl68KFS0M7fb
quh0O4lQ/Wfmn3lESm/wNtZ0o8qdPN1nhpSQGapWNXhdMZxkemFi585pqIN29fr2WloUcFmDyF6+
+y5e6JPWz5aYkQCYUDCmPgumVVjn0rJA5Q5MBPAkyHIp6z7raU0cMbGoI92XqeOfPJ5/ygvreH0k
a2aUMNOYqkTUGcxMw1SEqbCbTaF188aw6by9bmopEkQrFNjf0DshdWXkbzk5MFrKY0g29rCFgM/P
2S5BM3RDWmi6u9/ziu1H1BYC6vpbCqbuZBQfhEVXMGKL4z35DYpjyFuUXyYP4/XAXxBafnHfJPkR
9eK1uqTKQvPPRjyxpLiHGQ9djxaERajNPM6QDkuAwi7mHxAoCAtahn2VRlZqBQkUUMvCClv7qxev
/YrFjYr8hCxrIJOoQvPzJs3aubVYVEN6N2zXugvWPi//frKirjONcUwdFiXeRkei7ef1HbP4eRTL
kKbHCxXd+eefN9FeWsXoc4tQu54DzvCi84dkc93I4o44MaKMocvrSh+GDkaqyDR/MMfcQ1FrZe8v
GkHhXZZlQAOhtgMWbMrsRhrx3bup3aPUH/gAxlwfydJ0gV0AyyzF4pAaP58uN/H8vK0ELiTzDxs2
MVkJC5cGgeey/050idYVxSUNnV82Kfew2vm2SDd+sU3XfMTiEE5MKCvOcsAy2xQm/Gobx5s10vfl
z+MVIOM+XHXKmQQqxCjjCQXq0uFBZutBNv+5vgYLjw0fLZn/WlCun4KkHUeD9PsbzW4iktxr2qMx
HvT5R1f9bPu/iNZOzcmfc3IAW1E1MVDnPCrIR8qQt7fXuAhXpkxNPwJplgmC8m6UOtC93q9xFCy8
aU/nS40+am+yh7rCipB82E/aeJiS8VCRbit07Vg64+/ryyOnX3kLnplTtjDyw21GesEj6qD/ECg0
GvlGxGF7bMDvwH9cN7d8Yv7dDSondA/PwvQKk2dow7bQZhZYpUEDG2wA/5shuYon+2Do6IgLFYac
4jdlIFn9JIav100sRXAnW02tLLvIEde1zpC8i7fgTavKJySIq7Ui+eJ2kwJBkjcOL0M5oycD4XGS
OO6ImoGWJXuA6zdtcfvb2QehzL8WlAhA1yCLXQLNGrkF9C2+1dlfnZgTA4qTcaZaeB7gqCA9eckP
ffzh+joszxA6ovT3kF3VhYFwGnKP0MeIBgvBw3i0BnvlHllcaRBu/H8Lyho4Zd7YiUuTSGNjmPdv
s/2x6XZavVbZWDyMJ3aUlQB80c1TCyMpWiPU6O9k2LZzHZSaHRh6H3ZTtfnfpk5ZGYCQHTMG4DXS
3IOjB2MSXv/+4nE/GZDi/P2S2ZAT9ZLIylhAnSooIAzVi1/XraxsAJVZMS382hycmEfxM3VCZ423
8z0Lf+Ej8exAf47kyjYVH5l4fJpm6UtSMXZB4rfTlnnQ2a5NoQObn/BNkeb5NptyC6wyAKMOpQ/l
XTAnf/d70eyLHiggdHOhOTDP+ruJOG+6SIqnxnb51vVbdz9XEFFPwNwZgjR/htvl1t6GYOozmgrZ
Xi8t87uYfQA1AdY9aDTL92g1HFaimaWbGrU7lCGAuL2U7vNR+BIJ9eLIYvOXJh0gfEfxGuWuBt+W
HXxUdWLafev6tY7DpSsPzPFAZgHuh4BQOV6DRjTu6xwxDvF32TBuzMLYjYZ7MIz2Qz342+vbZc2c
cspmIxu9Moc5hpauchh3wtEAQjZCO5tevNUmiEXngbZyZFrBqQOak3MHXnWdV7lAc0eNk71YbvFY
lDTo2vHAk7Us6NLI0A+KzAiyrCByVDZqXMWV7fY+jluSI1HltPVOYwXbuZWjP+ZVOR28DIDm69O5
eMZPjCrjS+3E0ngKo3Y3BCj2sjFg3Vpn2ZoRxZFMoP4Y9cqFjwejtX3wi2fzb7JXgGmCjAEdCpe4
1tLJrXpq4atqqmVBNmkD0vzN3RiLlf23OBbkrpBdgqzPBZm1Nxn2iDasJPL9F05zoE5/Js1KDXvN
hjJfg523VgrkWDSNwzPT5nvhOx8cfqM0xvuTXvJLm6ClWtDDTtK0BuUYbnY+7IgfTP/r96XnPwl+
6mS2igneMBKfKzt015KiixcHXLrjooDkAZt9/vmGuW1SNxkqceKL1e6ntRzf2veV8ziivitaDaVk
MYdxf8Q4rh+9te8rR88Ym9LxGEqi0Dr2s+1aMmPRnUi3DIaVBR3y2fNynwg8RYpsa7t1OFEWjHkS
1M4XBI2b62NZdJN4SeO1Dn42+MnztaAlGTQem3gZwEIGxYWC/ulB0zaV8+66paWzgVZ9qEVaCOjQ
c3tuqezGgYpsABjK9YIq/cVmewsHs+IWl+CNgGxCYwdwK1Sm1IY+k0N2Mx7hF2vW7yHucTTHoQp7
jWcB1dHdUlQ8BFHlBhe8nQ9r7YRLWwOcHTKBDdQXvM35IOMY2J/cQ8FyGg7f2rUbe+3rysY286ru
e4o7rf2K9h9zLQ5eWqHTH6/sawuN3XUsJh6ZDO1xmyl/Mdtv1zfB0nZD3RhCe++EI+ommL0pG4YK
Ib0vrKD86D50WTjWa7n3pYDeQu4JZL3IwV9gd0VBxrZ1cYJoLILOfm7dAxOHoXgtfT+Y078AhYMI
6T9zitevnXqcBLKCkZ58Qj5Hb1+vT9rSsoNzFKBw0wLbhfrSiivTmxySsKjX8y+QwnmwU2/FpS0t
PZCKIDlEDzYOjnI4E60Gd1/fsEg4m77az3yPLqTro1gx8X5wTy4VUoI+rHVrFpX5N7343MS/xjUV
jqWJkjVcyagLvKx69iEgkdl+jErYVD0U8evI1rTIlsYg+TkQQchHqSFd98kYxoRlsWcnIsorvA2t
8cHSX0svX/FhSxcAkHZgToYt1NqUY45IGWlBT4jImUCtcM/4rmVhlT6O0/76kizN16kh5cDnpcYR
fAMeYNU7gIhEvVLkWDrtp9+X9k+mKwVLCDVtfL/xP3C6IewPIb8ccRthx3s0dGpFLtqJFb8Yvbhl
uYiG5mV6tNuVQaythnJDxp3gmSkxFE37OEAOtOJvaYGu0u7B14qVM7I2Ycr+0qYSegEtbI0dWllx
F7/a0341t7W8i//bX4q/AinCpNMW+8u2moA335gF3Vvnb0o+p8uiuBTH7VidNBiLV/6pwWY8+Ct3
ib4yDtWj5KQqa6tIRSRc/9D2D8J/0OidRj8Vye+4wauIl0GLJ4t/1+m7qTn4GXpx187QypKpRE26
m8xtyvEjUEqbxk3MwDO80+O7vzip4CCHX0OiwFJJT1nqInNrFBgqO/hP2VqXweIeP/m8ErZkjV9X
hovPZ8UPbu/EWw2WRX2fsJUlu3Q4wN0RtBHI7jzwBCl7gk0+GkxmQKBE0QZo+yS3g24lK6xk6wQo
CS5U8WhwN+Dl9to0Sv6Psy9bbhSJtv0iIpIZXgGhybJkyXa5/ELU4IaETKZk/vqzqL7ntIW4JlQP
XR0d3c1WZu7cuce1FCRV6ZuoViXBEO39gTHwrMBVNLKtYRlTPyYDN6yE6Wh2yvPvTX8u1Z2iL9id
ub0CNj8IRBRIut2rtM27xNDiE+aog4/0XuROmE1EjxqmcMbeMKS4J8ZZQ8NlS8qGnlKpwpxF7mR3
14SuBUzscqv1qZqlEJDxykH3e5UPzr23YswZGIAIGa8FEnvXlj+WraYaIs5P+z5/KZdGJG9vNr4O
hMJx/AHR0RSdPwL+TEJoyE+CXSoJoBICo5jGI7u/CREaS8B4hbSEeTvLZoSFMSR6xE6q0J4ZBbL8
JuJip1ULPt6MQl3JmZh9KTVKvbQgJ9noj/ROUJhRnVQDOUykMDHofgOT2yk274qQ5icJoFDd2aru
b5e7FjD5+VnTYmy8ggAr9tBM1dWrr5Vp5rivFjCxTanUmWTI8f00f+v0HcATqm4X65f7pQAmWxsD
YDQdTomxaQxYQgwaFSd4RPmmUbdluEnyzddC5k4asSfsLP6ADzlxI/JSDmSbmvlJ/1XYr5ry8vXn
b9/dMX7/7/OTk6hbSrJONvJTzho3Ey6vPSsY3K+FzK5h5MYYGYvQf06u77ZpSgPNNYy5m/WujMA7
Wi31nM8uw8S4GZpykW2Z4ptmJlAbIoB+nMyy7zYJZc13jcb1i9YWtnf/YpArHVmgAIV4MwPN80LX
Y5rkpyzZowZ7d9YR3Uyfvj5q9icHmBsDM/QEX6/0XUlzRwXdRtkuTBvM7RY6GNHqiSFEMMJNrkci
syjjOc4DlDuYqt/W9nkArcvd+4R+kRFUCn1CwEieHLou9YFpcpGdNPKUp6fk/mO4+vzEzZHwnEuC
4fMBrkZ++gsLhblqZNLGWRkEoeMWfjoHo8QIZwGE5FNq2ZLbZbLhomFBuf8gRhsLeFNgG0DM5NHT
Scx1NR6yE7TNSajqyA11W2mJMmY8z+vqm3wlZryfnxYTwK9tAhVikvy1KDtXQRYybV4U/dihxaNY
dXHif334MxqG7NOYnkfsDkTPSdhbiHREb9Vw7B13OtXrs6PEF8zvkozJ5nGCEEsXkNHIr7T8HYI2
s13ifZt5SMZkEHrFgPoH+ImJGlgSZgpYO4QnJX8YhrOU1mtaZxvSir+4LZ8FTe69yWNLQuEUlUOX
Alsw7Za86ZndAssCJhaAwoYWf3VyXxqT5RjW7aWjpXwnpl+pW22ptW5WBKDKMDswzsNMsQt7o+kQ
8TbSUbEvWgwaKuNnlNyJuTn6JjrMyv8JmWwUK2QbsH8Qohmtk7CHchESb+a2AI4AoB0YAx8hUCdP
oh1IilpnYXgyyLOtFG4XWq5a/9biByFkV0mzv5ldwaI+iZwY5Aw4EUmaB9IxSb6V+sEGhFa0Tpcw
62emI8bwYByYRCsJEC8mOlB2cVTLQxSe5HJD6e/IXodptpK1Gv78i1G9cQAJJelz0f/62hrMvP+Q
C08Sjw6c8GnHaIJuMqG2eXiqDZd/75YyeUufn5i3Qam5XdhJiHFD4VIlcnK2/XoB45FPDOjVAiZm
QAC/y7bLMjxhXI55RraW6DcSOXW+CtyvJc2uBaiZeDXHrPp0chZeTBIzlIOPCOGNg9W1Yiunf1EU
hCJ8kjIxz6qZSR0rIcUC3HzisnzBi5ldBezMn3gXqHQTp1XtLLnWWwyrlL9It6a59/UmzRkahIkj
x8MYVE8b//u2zCItwfyCXPMnxrONIMYTSpHrr8XMreKzmIkhCE0hWtBgIKpOlUtDtYstpX8jQh3J
uzAXNfKETV9mXZR1WtFTmO37crPEkD7u81RvQV4O5GD4YEjSTOyKqNU4y8AWd0rBd6lJilfGtpea
wg2F6srqwoM8u1//SZtOETUFEo9hYaLrWeO+UrMj+mKXMHXmZCBZDy5boMtitniyYYA/lDNmQkZT
7T5isnDP57+O3cIjg1a16QycFeaqkDu0tveGJ5qDVHtfa9Sc4o5Qsv/7/cnjpXRVinAL/ftadSZD
sW4zy4mGJQaUJSmT25eGulVoBKvQs2d0r3wzzAVnZU6tAO878lQAMQut1ddaSwltQP+Di2EqQJkr
+V4P+Lki3Ta2pVWEVpYFeXPHAmQgHbkbpM/gJl3La1M7V80AtwS+mvNYI4L8+ljm1qMDHAMd7iNG
//SaEE6YRosRs6LaGc3BkgGVB0QUj/7+Ws7sOgCoDn9/fE6mIDN6PTCtVgrUtCj43TvWYiBFe/0L
GTrSpkhAIS1Bxt/wydeXgGxUdgX2Kn9IGsuhtbGwWbOLAOQfgJTQ9WFPGQEzu+GYuu7QrFRGK8tY
NbG28AaOt2BqtZCTGKeUxgBiiig0oFvQ7K0OVgskmjE4h2vtqW4jb4iWYtR5SXDzMJQKr3javRIK
MAFYVR+ebNlVgZ/aOAnqDJ3xVwv6T4xyfSZan2t1ShFFMJN7cTl4BdK0dkBcodcLosard7N3IOVA
tIJhMmAMXovKgYKldEOFFYE6F9i3ra/JD0AwMWoE+m5QLjz0My0a8CM+yZvY4yzI+ooVkNeHipOi
H0MtfWAOpk7l9vkxoMTJlmjV5hTws8iJ9SFGEcWRKcKTytyceVK+oOBz5hMkOSM0BrzVm0dABqKa
KmctttA+SLHf5CnY39uFc5pfxH9CJi9BQ3ojZoB8OA3Fc4PGIOkvgAlwMiDsRQADnka8/9eaADKg
rk1MRJRl9p6Z517bfG1oZu+ObWJQEbkFFcnu6+8HiiSG3qiiUxuET3Ek74Fc89Sk4lC1Sw38s1qG
AjPSn2isRZ/cZLekXimsKke/QZ1LwgmrYBcWga9KyWnQOyRMqM/yEd62gnt+PzwdMjSfZE9ulKFQ
HbD/GBiTbN8i+75Z6u2fe30+C5hcoUjTKbqvsbim3cfZdwnA0eZgeAkI2DSyoNtzaocubIQWUGw4
hZMIsO5yM28DE0pRbYZka27v1wkMlip4rMGTddOwJUeV3PIIhi6NyhPquX7fDQdJAR26at5fkRqB
deFNoUoI9qaJT1AMfd0B53uclO6FX4e0+idTk2GpCWzOngL5bWRbNsYWjsnp63LYAZEWHnSpGW6t
Jn6nP9iA5A2B2xbpradnl1pf8q/GE58a8c9CJxqhyEMuMSJHpwrBbJVGaHD7XkQB0LrWKf3g0VKy
c+4qI8k1LhPGAv2011e5tcuhUyg6hkQUPkQSE04vDOBaEC/q+/tLoePI4v/KsidpYaC9DrXaYGpR
alXPqgs08C30kMymOWyA3yKNPpL43p6Z1AWKGAAGQIx9PuSXgFtHqqueCMLH1iyfA1G4Visf08J2
pbhYfX0J5t4PdHuOs/W4YmhZu95NgiHggCQBxoHN6LHP7LcyLz2QVv3NOzWSP489eCPB9MQoUsvq
QrR84tSG1DPEe1d9mPlSXnJmMdBv4N2hoWzEBpksJgvklPOMoclvUC6tLm0H0QIPe6lAPqOBEGMY
IyfTSEczuWY4MIDHt9gzmbzSDvjteedS3LhM/nX34Yw0QygdgHh2LPdfH06TRy3NKoA4KGW8DRt1
Xcm6qwhjIbE/Y2fheqOvABjPJsgCJ2K4rAHOD7DFJ8nahNF6qRw/u13/fd6YXKKOca6nDQIwHWAw
uVgnRe+SwO+b33+xW5/kTJ6LkS4ZXR4A7mAJHLnAdiSkv+x4KZ8zd2MBPQMMWEzlowFjChhWBmoJ
goYQ0BrZa1x/syXmB7HqiNRnWu7FOsjMQEkqJxcF0cDXS5zdyk+iJ25MFUs6CTuclIgxddEp6DQ5
UVX1eLcU1oxnPrHqGIEZuz8wKHzb0dg33SAVQMM/auqbwJwdK6UNyc4gj2GScNWKb6t2wdjOLQ4j
QYDhwJ8o6k+uVV0ZrWJog3TMVW0VDb+JODY9dQvQYNy9iybGH8cYGnk5UPZdX6u+AVMEoQXc2aRx
qLXX5WA11HST9Ut1vxmDNBpVkPIAQ1DGPOe1JC3UMPOeIbnBe7ECXsamRsOOXegLC5pTySs5kze4
y+Ne1QMlOjGgSMlDegDW/kNHxJoWZ4kqx1y2fNTONyIp12nB11/v54yuXEmf2I8qLoK0rtXoFFaq
o1WZy5MIg5n7ZPhmB6h7EOBMDeevZc54HZ9lTvvSYiFztHPB1TENgbzBY2jFiOH0d3Oo1gPPHo3q
8rXAGSMJAEIQA6HBawTumiyyTeOiSnMM5kOzvCQXnriTo2csFn2WMF1SgGcgoqmNbdTeWnrQ1QMj
718vYnbX0NmAJjjA3d7CtiRq3iLjg5pKemSF10erUPbs5Llo1+3SKzmr+59kjRv6KbeTtzaQQVWC
ImGxZ3tgMWjdgu803p6JjULRAZlVgEzBq5hWiDoF9YfI1nGP270c+yw5kHyjHc2/KUVdCZqY3UYr
wwANI4gU4sYhde305BTbT5Q9BBqIeTRwwZu1C5IeN16i45xVu09rVK93UarlUAvGUqtqPw05uI1+
fq0RS3s4OSVG1Qz4amPgTVemsikNV4CO7sNegvSdXccfBUdeFFW1yeNcYHgaZUoObQhiadNZDd1w
UnTO16uZ028EWRqiHwxfQJOvd6slqZWbXYMKuN10D6oaxG5uRNXaMiIMWFsJW8XNYPs22Hr++Vry
nLbj6bIBewbM4htXrRSaIooxmLSl49C1P4PI/AkH/i+EIFEy0ivCzEwL/EIWKL52yAAS8bOyJSfu
XrrwLwqUJrBwxyEwpN/wRl7voZ52lSF6xFdBLJxOz52lsH5O5fDAj2iYBnz0qf+UWqaQ0NIYnUCA
0+2pvdcKL86+3e/UItmD5kYAh6NXZRrY1LTICiVOUVdQXuMScOVLtKOzuvafgCmWK+yb1g6EIxNi
/KagBOOgOwKok6Mwt9O9rw9+7vag8DbOymFFgJ+5PpM6YcKuwcJyKqWdtLKs7defn1NeTO1j/AbF
t9vKG8sISdPako6FLP/T55jvsge+41xVFu7njIuHCPD/BE2LbkBtVKswQ+sAKG3dQTw1vHI1MGUx
/fT1iuY2DDPK4DIZYeNuXuuqJ4HR9Hh8rDAb6bR6ax8Ncvr0tZQ5FfgkZfpic53ZNY9x6U2LfVfU
5jHRmJ8VzTFlfK2LxkN1aMHXmjsq0BIiS4oJVsRrk9tZKFVR9gaeIrNac1AwhYqragubN3dKGGBD
8lJFYeaG1rOVKqojZRSe2rR3ZPLIZThxpnCMO3nG/3g8KGSgNIPyHICbJosxrBRxfA5BplxsC2ps
s77/MBpj1bFoCXt7RiPgKYxpFiiFCmbU6ysU2kYTMo7xzAwMWiAlM++HjB2LvP8JGHf1k79jYxxD
bwjmyVuduGHnAQXC+1rdJmeP/NAfcvEx64X2LqQEriVU6OkoaRcNT3GN+ZJSdsc0UaksJdhmxSjw
cxXUZG7vTkd7peeR2T/hjeBgmhlOUVSbsGv1gjc6iRv+Xc9/gqbXJyO0z3kCQRilBGcfkgPDg9m/
6/RZ4dTlRuUKZSkim+j2H5lAIEOr5PjnDb8nSKCIxlqlf2qZUyeronbsxBl09/6TggAAcKLIi4zv
RBcCxehIjNLWk0FLhwFUoyxPdvzrayETjf53KZ+EjO/sJ4XT60LkQC4cnqSa7OQ03TV8yfOdU4Vx
IHwMX9FaOg16aBvXgyH0/sm013w4Sv2xbhYM2swqTOg1UKEx3QhiqMlWDYnCZBGL7Iz2Hs1BJ9jC
kzP3fRCnI3JDbwmGTia7ZAvJsGU7QuoC0AuWnDjxwlnPCQDGMdy+sXEYEHfXx6CUesw5CFbPNcPk
sh+93H3K5qfPT7NnSVAgkWHi85HyggEvI3r+i++P1Y/R3qPbbuIy066kcmzJ/DxgcEIBJHS2UHWd
3Z//BEw9f2TOK3sICD9zspVWKdnc//vBx2qAJgRvPdrEJtsfclb2IefnxBHBW5Yt2KjbX28RMHhg
osvAaD/mb68/D7an3LQ6UpyVVEPq1SHpUpvNxInANYYE1DxRvoWO3hQAUq2TKzmTizPK6xESlzaY
QR3CH9J429L76lD/ykKH1ejYI289db27yGZJQqryDIpKRy8fSmvhsG8NBjx6TIwjwgPYAv5+vV1K
VCFyGPTiHEjnGDxl3OBOJBZWMV7ZT3H/n1UA6ADQETIqxTdsazVmouB4D8XZE/ajbXt17RqOvBRL
zp08okiEKXAXUIOcGA5OTCrC1s7PGideMNiYiL7bNGGzPkkYNeOTAe8spqlxBwmsTl3MttzdEf7v
To0tDxibGUPGcY2fJNjc1JPMJvm5SHY8W9FwI+pdtYTtObNTqNKC6WYsr6NUOzHhIepv+QBDchZV
7suWk+pLFO1zEkBnBCuOGhIOfnIWJnooOju0irNKAQF8Ett7bYgFNDw8A+ifQKvB9I2Qggxow5Ty
cx8AsdxN7zeB+D4QpsGqiNrUTZNGrgIUAizz7FxFhRfoqlNJC1bw1q2BnqJQCeAR1PLgelwfNHCl
B6MH08+51vxcOhjlzk48Viw8dTNS8PPRKAtc5hHEdbz9n9QpMGTGrLZJzxJG9j8+EvvXnWDfo8L+
gWMCQwomMmAQryXkHEDPAev4Wcio59LnoV8a3Zwxt2BfQbyBafMRwmhyJRLNNDu9wnsq6clD3Oqe
1GpeUdl+R5BPcQrxdrduXcmb7BkCmaApY8hrInBiaNWKLOVTZmyuitgJhw/mRnRKT1bUEHBjJZ2Z
ngPglmNYBkP1hba+fxUjBxxSW/BwyHRERi1qpll5nZ2V97Z1y5e/+LqKxNZI8jZa9etTDzM5StNA
zs51/64oH8NSSmtuh8DuhHLPyJGLLN3192X04NbMUtKzeVHRy1buKVvIBMxKgI3FBAa8MczbXUtg
cTt0QivgpcWaY1Hq2jomL+KlhuK5Czia8v8nZtrGVCSGLpc6xAChCbNEUnzRZOfOQPbPHUSAjIPG
vB0wRyangSRRDvj7JD0X9ge/1PHChZjdKjQ6ILaEMcHzd71VBJiICAZIelaD98AmTmRwNwsXUhjT
Jqx/F4G+QgwNwnmDgziRohSSJWI5PVtEcuR6o1sBWMw/4jhecSScopY4bU6cvMsXbOTc8jCbr8HG
YB75JkdrsSgtxaDzcz58qPaLXLwq/T/3XxcgmMHpRTIDkAMTY69FtA55C5c9RK+xY+RiAzBF+X7n
BGhWoEMkI0coYoPrDdQqxGRCoFW60QxHzcGg29AFozK3VVACtP6ilQIz1pPQI4ujhvUFRBTNg2Wu
m85Tgvv9UcxFAtAGXV6oZ0+jG5bGaFZDuf6ck8Ttw8KhBXfUji84EKP/MfFIgROKpwvDl3AgtMlm
tYqWQqX76Fzx7q1JZU8fCqfVO8eomlXXmt++VoA5cQCYQt1LH3MM0xFlu6jUXiQpO9v8iUDB4pdc
UZ0ef5ElkpoZzwtt8yBhhDlAbuvmuew4nO1Gh2NhfjOcRlkwBrOfB0sM0n8EHsVUBYJ+CMoKZ3Jm
z7R266VuxRkNQ7Ycr/zYPQiQzMlNSbVICkiRZedK8Vjg6abXy6uvz2LO0qDCAPwBLADv43QMgxpt
1mC0Hl68khytioMm1a/ImvUbw3y1xc8sfSSg4fxa6sxDcCV08t6YBONxgQjys26lu6wfPKvtH1Sq
+E1YLdzS/88CUX0wZLiYGGO5tgQIW0sSWggiIlK4YfyYlRzZuu+8tleG9aPvtHWAVF3BFlRjRsmB
r4FGm7ErbRwCvBYblR2pgLCUn2P0C/X0kqCD3+zXQbGx7AUr8SdzOrm/8DxGM4QEgn4zY16C7SkP
uxZnOJxMrXTtsHKGajW0ihMm3GX6hxFutGJFstCl6KnNixPaRxcs7p985+RXoKcBLwdS+2hKvcm2
5YWZaEpbnhs0wRjg4S6Nx8AyV1ZxqZt4PaCdqbff0vSjUXqH89/VsOYFYPy7p05YqEuXHuMgpe53
MZdWpXRW89CRM4BHRSUevF+4aI7JFT8MNiB+XlkDUE9Vsmok4VugvMmoulaCep0z27Gsd1qBZzfL
HK25VCmggdV1GGZ+BBZeK383zINelm7WRTsJGc6GLSUebw4fqQOkpP4cPmqFN3CG3GoiJI2KS9sd
MVrn9LJflistWpPw7gQhROE1tTFSgZIxGrav9Uzt8rYuyzq/AGvLXedhsnBV55aCwA9N7UC9gSKP
NupT0GT0aAgHMhC+LzuZ0nvgxvLEL1H8iLKfXxuFG2OKlWAGBQH46IBgUdeSWAJK7Q6othfDHboV
j/yvPz+zEA1D5SNkBRro4cFdf76jasHQ1i4uXLEcq/ClrnAJD91EdW0Q2H0tbPQCr+4CAmYUaqAD
eObGFPS1MD1VenkojeZi95FHuzUp1610tpXvFduk2revhc1sHADDsDL4i4AAmHaeKbXUlqqRlZe0
3EjIpS84o3OfR+oCnMVIuZk3BLOAIgsajUXlpVT/CVdqeq87iKwIOnjHtnKkw27gRIY2NazEUMqL
rXi/KnvhIOZ+/Oevj1rxSX3zmhu1SdXyUvAfrqEupFdvHujJb58EA1pchQ14VsrLe9yfpfe2fr3/
ZJEZgTnVxtbjqc5KomUNYtriwtLvVSrcWtYWbsXtCuAiI/eM6BvnezNFYANzIdEoDtfqD12H6KJ/
i+Nu9fUybq8ehKC8iH4JpJCAdnR9CGGq9QHN4/IigaKY55iTLBye+rr50tGFLszb84YofWwyMNFy
DBaKa1FEpnbWhHV5kekqo6t24ald+vz47z+pU0cIEynD59GgSPMXRjdf75SB///abuDnG5i4HSm3
cSMm6iqoFiiUNuUlNqJdZIKVSeaYJMscqRALujVz8ug+M1VUBiAQ2arrpdTIhiUR6doLU38NYptp
vRvd7R8DRgOngSAJswaAeJ8sB2AeCUBJ4u4CDCqMb5Se8u3r/Zo5D7QtIfcyhmCYc5ikRsIAjTgG
rdsL5lRFdIik+78PtKmxV/6PizydIsXWFb1FEv1S+QLBqjwsteHMHDiSHuP8G+qH6MefnMLAwdqs
mJF+sZN3Pb5Q7qvEzxbiu5mjxtXD9R6RqkFJN/FFaz3o4bNhqF6cVbXzKsFX0dLc5cxJXMmYpF2a
yqygbZBBqeLR9rVQl+oNt2+qBrx7A4WZsU55EwxrWV1zKkNCHnlcfcRz4hvKR2SCW3mVkOb+PUNk
itFbZAuB5TKdeSJ1A5YMDGtcrIFsEuJh2kmqwvWC+qLGenvjAbiICseI+Wnhjlxfw6Ksh6ANDPVC
G/NVKdRKrMxAAX6prR8qBSVxkdLAR4YESAIoQ0YhGjZjEzzLdXtAB6lVOnZHesWNbaNYdzpnD0VV
/RSW+ZMkZuDERWKVq15Ool0dNRXAnMP8qA2KVjkSyzASlEsy3+XowF8bhR37HS/UbZGkJnVsG5Su
cSnl8MUogHRttDjYpdGdQSnanRVj/Ee73StS6DeD4gst8mXeOpW5xT9Z1gpjlk5uqmCArf0yU1ac
uKp+KgsQPIR+JJ6zoXNtm39javF7oB5jqy5nQGOx4cvvwmAFCNc0ZpqbyJjZNJj0MzTlh0Cxt0CJ
chpgaCmN+S70eKez+qcU565ipU6hRw4YnP1aa9dG5pNWcYNMdm1h7ZTo1ST7iChuY+ZOjeAgtOUP
BRNYxHqoLQBqq4+K7MfG4JkYGddo4EbZjyQDqDv64kpNbJo8cxP9R2MF+FHEy0HYVWfRGd1aGxv/
r7Vhw1tSr2XJD8mvhDyqYics2VcyIKrbmpMo8lqSkN7uVQAvEjdTY2RYslVBCqeyziBMqtlWzkdW
ll1HHktZHEryIytRuU39Cn/TQfHYKmD+QPgTlKsBNHcy9kEF7SAR/7BcPlGp3Q/yQ93/snOEGloP
SrGw8Q2W+Lr+UNnfmuGxSfH6FkDJrffp4HN6lMi2rHetujXKQxbnT7bZ+oWqHTJeOHH6gRSNORxA
mZDE20I0TodKu5WGABPk26FsViCbQVQZrCNwMEqs3qR27SeS4UCgKsh3EZ7DbqvIFA3HwH3WToOx
bg1KnV5dEyoOUrattHqrZ3glNJ9grrTJ3tJYzh1B+EZn1amlDZq3aqeWnrLhRZIvFcmgiYoTDL9z
lbtI1u7lYXigNBnHh5G25uFKqR9Z9TMGHYZoVJdE5UalzT9NforClRS+aepxiKmnRGAAkb1ImKsi
zS4akNydvIUbFGMSnol9lm57xKisN/1G7Hi3iRTVtdLfLDn3LHtsK93nmisS02mz1G/aS9JuOh1V
svgbfpmTqrIn19+VQXbCMvEasbf075x1p7oD3gWnNsbg04j7gSEBN94OPqTxP5WAtC6XwknlB4Ou
5WYXVNwpVFR35B2vM7cn7Jum/YiE8likhLpSjuu0Uwz0Pz7bbKfG1M3SPVdONieOIZoV0r0rMaw4
+H+YtjLrU5M9N6bptYblVzFxQNfsxU2G/NiODgJA7IWjKyvWfIvt14G821LimuRnKh3j8FxklVvm
vaNbP3Kpw5DSRh9WioRBzR1DNl+tV2BtrWrdtUDMJZTS0+PXGHanbl2gYfX1qaPbulhZ7TvgdoR2
6LSzGW77eKcaviqqbT+8s/ZZkQ88fRxIh97UxGuT0ikr1QvMf+JI3+vUs4Nox2PZbfq3OthqxaNK
9rohYTS5Ghya198TBto+/pSb9YFqI8XLW9TnzmB5nbRjReoI9VXUsTvUg4PcybqrC0eU3apNpV2F
LKijBfVRasL1QN9z9hjjv84TV8qe1QLMNG9F4ektsD4OIxK0LPss2ysax+aew/5hqHbM8ni8CfVt
W7/Ige4NeeQQM/fNjnkpalyg/0LjFmZN0XFDxC+MZHncPBvGXmaSo2WNY8KMGc17IJ4l6UefhHtm
rygSzLblmUPmo4/SsWLVcPC0XErwOFrZjtaVq1fhW2TSNw3eKXqFTLJNs6MNjBAZORTRvOSgTNQx
vV0WoWtk3GvLlWodI3qI4j0yLaq1D/S9SA9VuVXZRpV2HUV1MbOdhK9FdclDzyg3abSj+j6IvAbY
ukrygFbOSvg83mIqrkz8oT/mwMMvn5to01jrQmxIsuvaraV6Orq9zWRD0F0qnaX6F0PR0iJ+rvqB
7Vb52RgKL2pW6rCVzAdTPBDlJVafmnpbkUem20jb7aV6bdPEAVQYMXZcAwv8K/iVnVqFF7AmgHIk
SHHZG5wyGKjg0G40KEUcvejhQbba1zB/7dm3eojWhohchR6RaqLSQdZ+IVz/HqvxhgQgtM/TvSrh
GTpZUuPKeZ85aoS3RTshw+yU5km317Q/m9HZUkynI34a5dj777Z21HvDBbveYAOnOcq8QHWLBgCA
2QYaXjNkAnUfiB5ebTy1ybqk61IaH2dfjza1dcminQ0uaj1Z59WOJitDpm4vbQZQGxq15tYV9Lb6
McRHu17l4aNNd3n+rPa/TVzq/IWHWwAcyP22Je98qH5VvXbQGvMh4bbDyFbOBkeK4edH60qB62TS
tZW82jDmqv0xGEiiPXT2B+OKQ5ETG3Iw+j7azV7H5DoZPIA/9qqvsMAnNTs1In5u0+EAEB9HEarD
ASFuFroPwGhfltfwypHg2xnpVqLvpbIX8P7tFr/rmVu5WyiXgAiX4eXSBsAnVy9N9d2CCe27Y69v
BdsP2S+8FaX5Emc7tThk/Sk1jlwL4Y1s62iDAV1cNeEU1V4rmRPyjaKfMC6ukcFV+UHGvaYVhvr5
RbO9CI4brV8laY+R/6LbEutZ1144xspZ/9zGb3ayGXRQuARPRdb6Arkhu9xayWMndhjHYfE7muMV
6RutgOV0bCmQFyqHhLZTBv9UwY+sMB0VnntAYeC5U9rWqlIyJxqB1dE/FGrfm+aJRhujh6WXL3n1
GAbmSjLbTaxFlZsSsmuYvjXaByIBun544ugs76r3Pmi8xM72ptKMnC9duAqMg948Bs3gKB3elB92
D4sF/RDRhyClN4B4D/zfQYw4KGj8Jnsl3XOseoX5FGZnLf8HPpyTkYOtfmMRcYsWnNegjOLBmYm3
qFyJejsy2QB0QQlOQ9U5pfLNanLXBDpa1VQrWyepmybZQ9i+s2yrNwykcpWT98DsS1YqMFaIMjzo
lH9UfeMGZuV1UePooXCl4r2OQ1dq+U4u1b3WWisF9k40oadW+mPcbtL8WcQ+lU6DIE7TCrcb/Crz
6bBWWqY6VPdC/o9WD7BS7VFrMIZYWX5dxqXTKW96vVeNLeOPWnZR82hFyudU77ZZPhy6RlkpLN/G
5kumHcNuVVqvdc7cJnnpa3Ye0DprwHMwqEeT2EkH3bOUx8jGA9A6LDDXclausspeDSkucs3cyFqj
rdxJ6ftgr60h9kL037bNMUA3Gpcqr+hqT+7DTckT2IDGtwZxHiJlzSQDzSAarD3zTL5KTE8h5xjU
1WpfO1r+3pJtpjx0GII1wLZiH0Skr0ROkRLHNmxDZGUMrduQLqOuYacuxhCOAAY6m6nwaaUlTp4W
1NNavpIr3csqiu2COublWvT2qs7Fw9iMgllRDlaXeNgn0Vngh/eYAnRgDNHCtQmEflCT6mAK5hfE
cmr7RdcYXkTdSboXNe8cIj22eCksGW0BwP6Mm42VfSCB4RnWz7T8ofEj5acheCikXyWcHkPfAWbR
DQdMqFb/w9GVLTduA8EvQhXv45WHqNuWj/XxglrbaxAEQfAAQZBfn1YeUpVUJVmJIjAz3T3dSTVC
dZH23VniWxnEQ8bdvnMfsauTTWTI3YkdMe6cCTka/dcxMLYJP93oJx2fIghoXDAWUpl8wXtX074I
mn3ov8bR++rPly2d85Cq0iKQ3qavzfzD68O46KMQP8RZqqD+h1iuvTd9qtoetlqVoFmLDZpmzktg
Vnm8nsJ4QAPV/h09ldOtGoMY1MCln78Cin4fjnodLHeW52V7N/oggzpH/uGuRuCLc3Z7kdW9LomH
hRC546t7HWO38vBRI6d+xsj/NKf2GOolN+1Pb80BisDCCf8J702oZ+HuujVBUT0anh4n9Hy6Tq61
mU/Ykhpqc10BOFiHFYQmSG1sc96TrJ945k/Ky8z6aZM9/uhiUTGynCvZdkWfumVj551a4TAdYW7r
EvcR4o7jGn9b3A7hfKT0MqizNzyZFpd90lW1/Z3M2+A9pChUKcHZ7hL9SGdW1nh9AZRXuv9ZIC1L
onduhiwYPz1JYXK0Fi6hXuYrY/I0fsGgc4koRWvhZxEnZer2N879J8uPgftsnS1LUphsOG8TRxI4
evAma/RjJNCfuVERDONp6ORzh/g/dGrw6eOkCsazcb5aNLKtDLPBczKfr3mKdSg4XRZeD9yHrfV3
N2+VmP4oe5rD9jylMnftkut6y+t0Qw6lzIDWY70JH3/L4lZkqYeyMOAfO+SSL1Wrh0cIod/WDXlX
GlMgxag3bvSwtt3B6jYLhJfL4Tu2mDiHrEVc0RDKIqwTpAEn7c06DxIFu06vLX9SYf09Ssi1qUbq
yfQYr/gXRF+tK0yi+g9tOPbRp0KhpegD8qQFzTphXibt4bS58A1Ea2Kwn8498hENygd1prxchRTd
v/3u6i/uruWW9GWotrJ3W9Q0L5vm4OSPa771EYbK8UT4XAT4i+NheiYpsCBV4f7ONDcPwBKOqsZ2
xBzZvV27zynB42AJ+djQGDpDf15TeepmH+82Sj9fcjHAwxDRZlzx/VyH8Ml8r+fhNJDuzMNnn08d
Wuzu2gv2z4Zqr8P4Q/f3pjDY0fgrctXO6DX3anvy2L+UDnfO7SUQ8K/ScTZ7UcZo6O4cCO3LhtAO
nnDIUeoxurRePeeCoE9gUr/IeigVJkHEm+4RPF3ViMBqxU1NeJGAJiDPJve2ec+4/SPS7hrNyit6
F24gQaf/+gMv+bSRi27lgagh59LN4riBH5SbLfIjnF6ToS2j6O1uODPDp7nZntU45zJGbe26LF4c
liWKxP/XtZnYgva0kgtmJfjpPclefUJVAzpJucU9tKFPnun0SduHeFHlZv8MglzxvR6aweZq1Cxn
g0tzr3fGLas73f1Y2cEkvGFD++Yv8Eir1m5wH+EJhe59jeMLW4ze9dJhv4sP4Gfy9Tud7ArEo6cT
fA40OUQI5M5mNgNoZ+P9sdARqgFjDH6BnrYt6gT9nlGnM6s2kZz1OHvBOTA+yaV0X7A3g4dlOvvR
Ypu7aONmqKCs2OpCaB0ce8THv82d8MpQ2iqG+iiwURWN6ux33iFCKuzYkNuwBoeGuGnZh7MBch2l
e7dO5mJJIB2d1pJMmGFR6rbEyUU054MD7YSq30REcdvVNRTkC3ZOXH/fh2oq3Cm4yXQFJuHC6wz5
9ZeRr+UozNHB2rRDzE2M/BNxmzftzO8t5G0X3puHeML7zj4RY/oqXVYMd17c/DUINAU8huBP0rNd
MsVvi9t/b/X4rpw/rTfuRgg5huEB2RLZ0uHotG/Y8Mjws2Z2uOgJvX6y7+hvjZihzTkuqZ/N+Bpq
+UiHJBOuKJPpqR2h2BgwRmAzdF7KSOFXBswjk0yHTbEOlwUzQ0rOLUYDR8751rw53d9t8kB8+plP
W7z2R4q90rm+phrA1qRPwrb/bD3kjeh2zRRnBELMYIrzYHArGKzdQtgq5u3antvQ2pxSABdNj9v9
2anRfDm4puoko6F3XPqXVZ7rNjgly3bCd4T3hziz7RtYnuUY8SCoeUt82POlouRo/XAfvyz1MOZT
b14wAeQ0PMj2nZEZL3XlI4F2tX/rmeYDfY2Dn1F8LTzMV3Pwmoc4PMIHL1pOd2/9AE0wtUcSRqVM
gR+Bt8sMxbC9eNNSaG8dHwYp31K1/nTINs1Yd/D75gAkdse2ZUe2qGzbb7//TsWua7/n5QRaNQkA
LKzrye0czAaUV6Fj/xC8O/Ua+FUMMGhZlqNhTQU49xAx9TnCBSl2/uj4mQV9hrCS3VYfZvLdIEKY
E3GlpGsPkdshy1Gib0PpEC5aUpwntM2IJp3GLLIlZcHOYFSJDzYVJ4dTU4YeMEUj9kNbjBKILCmp
Ifkggt+Vkc/77wC3oh1v/s1uMeD/orqHfmWYJkrkbmad99I1MYKQMDKOQ9FprF5hn8UHUBStTtax
k3UvIf6OTU3JMWQscBaRk5t1kwAxWKwUA0SEUjLg9sFFX3c5wX870heTqt2GqX/qkZnd/Qa6Pvrb
caT/Um3zLXVfIldftzrONo/vwHZkqQTGKvACvK3ynQ1fQr6nw1bW1O6Y+pE6Kcd2HzQH6v9ZZLW5
D4M6Wv97BHI6zY8dvdYcSMZnS1+c9C3S0W7ZNBKlknwV226JZvwm0JeOQDoRaLrzGc3gX7/r9Ufg
nPncA1/6DWRbSaR21mA92wmNetpkU8ALnOrBHKzc1XSGNTycPaPTwi5bYHYMddUQHxPEmUQHSVtc
wnZH1qr1S2c9hJjPSFs107MLEZ1twqMnJkywZzb/zjp876P53Sb2agzSzLEwddyQJM0wtoeC4l+V
B9GNpavoii4kriLJn+0UFzDG3884hjrlb2acm6uYvdcJm/p0W8qOIW9lFVU8Rbcx8U9oMGsIVFYC
jb57NWo7DNY9j329411Yphg1FFRJhtahKUajldwLX90ooV90bGIgZ2u11RiRaFykLbbNAFXMgr2l
fQSRaDI4+eh3FxL7AFPWtmXHZpUaNwzkyXm0ILMTdNbBJ6xsAvFQ493MZrncYEzx0GNnoA3aVzt2
L0vCjxJBhlvDXhTnKALsrtzR0R9vSwF4z35w5j5e+MK0dgO833nLhLR01ag8Re/sAyv04ecqx33C
QMK65h9Z1k/X6bGGElXUATC1bfG7qHGInDQf2XCLGzTWSVDMQ/e18vjPFvnwuqWvdyTakG2/Cm9H
UvxqJD6EU/2sGgeWm55/kn2/i5qhK+J+uJDaS36Bft4cnPw5HZ5cqGg/VRK2macJulfff3QtAI44
ZMD3TQMjFOQ/ELeuYCulXgPFX5MGuqk0zMdoOiHhFQ+4HS6ddWG42YVehpzE2zIhgxEBEtCUWp27
Ufdo3QEN41FjuxnQ3joiSiQl0LVhCJIqj3tUrfDF0Re5/eioy7Y4PI+QDk8TsjSinnxA/mCKaZVB
Fs+hm8M08NWKoVwZcBiUo8UkOLtdxpT/KLXKppZdw9gGZ7WIMI/qukgxw2rS/jQO3vHV7GomP5a1
roKuPjR6fkFUeh7Lqy/sI7CZCzI3/9+Vq+V4YN30EpDtpgP7tcH+L4tVDIyfe3kAmiLB1T42NI8p
Ao075sxh0XlU7tqRoc9B7ggaJ/cvI8kuJHIpxok01QLJWccd/AW/e/WbKHTaxpbh7Jft7HxxOn8T
iAw3X4tqWNiw671QnrDssOb+sMXnhCV1RnsR7GIj8NPV9b6JgFWm/Q5A8CU1TpjzzZ8xRabnka4R
LoY+LZKR/IUzhCwHH9m/s3mBE8Srr8ZjiGMTIdEHMGjfJLsBb7MX9Ic2fmPz1wzENd82MGpzu286
u8B6y5tOkSJpKf24vcmWx98CBEyHIB2HI36Vu/aXeM5OrH4ReAOiWJF9NH0G/O8UwgR4cPM5Edkw
yZ2CrQpBrVZjXURSFneozABqqMNWFqgFr0urp0y1+pWlw2ttMJ4LdljUbHB1wxEwbIYZVJK1lyGe
MLpt0XWO0zc97/WI04ztj97A1y/OGoXm1/uzLW8LNta48+gDI2/hmmQGUyXp1ypnEAHrQftjVMAw
z88Xl186TbKBgTydlz3Q0kcTTgUbQ1OSOs7Bw+57gQ8NIEBkDkq3qmUW+/3eE72pxMrbou2Tm5fy
wvrj1emObnwK6FvDODqnAegFy905Pa9bUPYY32HrD0YHBvipX2JcyxwDDKJPygCWR/R+AAJjfyGM
eIUWOcyctL8h++eNjOiqku2fW0cvbhs+WQXUKnUw2+KxTVA6giRclnLtu5J5P+k05j1knrX3I2N0
zyz3AcRamuReiAVLfJEN24kaPIVGDQgVZoy1rQaejDnV5mcbgOOKgZyF8wk5XdYOa+WtQZX6UxZS
W43jtQHuvZCX2X1IOhRP+uB1Ak3wKQaGqFZbzj5KkneWd+oMQEPMl4zEX8N65R02s1qVuZJkDBP9
hKyyrEm9bzs4Jzs+3K/FrlEtChp4QEN+2L1d9iy4xiEdf+EjWqLw5p0xGU5DZsebJT/Uu1HfuUJ/
8dDr8WrmDaf2FaEdpejmMglf0qHPKX6tFshJUCKaCm01bge38FAyAvqFjMekeZ9oNbmXsflC1lLu
Ak3R+pBO17Y5teOfsGsBJPU7f1hg14CpOli3XMfA3F2V19ru1qCv6mSr9DZfUHD8jECvAb4cVWFA
bz0E6Npl6mPYbe87giZb6ot3r0YtMIkP4HUWh6AZr3oGGjEeBfuI9fu0fCcLXmwAyku4YinlTnqg
abGYZLd4N2lnF4zfgMKqgLqPd0KXo1HesH/NAcnyMP4cHL7tWIvfJdk8N+/VSaVzJrEOkGDg9lbM
Rj0v6jYqV9wsHXhHJclQzigAlOtzEL2AV1Pblm1pi5+1RlrHr+/XB3TM/5ol3gWLRYuIgYkUq0R+
yGRrmwnCfECDlB0StqpfvLUxOJKI4VecNtxHGBYFXopAgKeMR3yVVZQkqddcwBf0bzeo0S/pGgLa
cEMTR1UIJHnLphX4/ZhwkK/LjMKxmLi52CbwKDbzIyCS2kmuY3fH7QXHnZ8no7++uE4XlX5EAG22
rdgTpJW8O/OQLIBq4xgtkcfr0tvuslt5iYEGBEvzo2ZUEBgbUcHOmNE+SQ/krtYnAw4KsPdfMacX
1sc57drb0jd40lfOtsLtfHzivtq2ucDb+LaYT8W/0g4ergPeEvNY079yBhX1pvHyNneAFXoGf4T/
X+w9KUaOTR//84V5mrcAfPtxZc+C4iaBExz+XFqAbc2xOPKMpd0jwXYCdluP0okABfO68sBrOMS+
Ck++av3YE5HZCUTUhpEkRMwaFM/zL0Esg5r/hvdBxKmLqTWAqJtyi+ZqlPVzkuJKbVCogBzJCXJ7
UJcaPym+aXzrwLe5wZChUBVmTHN4+6LEh2i9v2xYCeAIJF1KEn0i8hCgb+OD9AfD3vqkdOcxgzQd
t9QVAcgnzJ+EApHyknwDp6dZWGj4mPHOzWNxUPHJnxLQ6Jjlmrg7DDV7N31YgbqY6vsVbOMrNjko
JjZ3FwoMi4tL8TyRaANa3p1LL33nUhSu6R4UdmqSlBYq7IB3Pk7RM59BBPKTRJ+xcnamQPR5BFAt
TA9zO+9sIipMHJfUm8CRuvWUtRr0Kq7jTHQ//Qj+k6CHT8W07rDEdaFOcnKZC3s0rWfA73TMKDgN
Qugjeiai1oJGwU8rty+X1YWDAQR2gvkibW58kGQkKGBLv7vfV32/lIvX4efexObdEHh0XLH9maIu
JRyHyn43YNwW+XyXuzRoDfW+AU6xTBdAk/D6gT5i3tXtS+OgY3Jl2umXKVyCpOqxGTmh2rhbycd1
AxjuQF4zAb7oSDYK8PSyy/txO9i62zdTfxBQlVudfK1hlIcYdSXuJILM36x1Y2jTQ8Cx8ToUKA7X
Wro2+hNLgPuzgBsU8NZD3QzxqUkncZJ14h+jmVRYTsKotgRpFrhrkfCwNGOSS7xQGp8K0o+SsfGy
JgnmG7L+W7g9jxt2TbLFJ6GXo9aiT06YA3qO+ix4bTfcjw18CcdRAlzp9JszrEdEB3zT9V/LFlzS
rLlbRSzelXDHPKNFJmk2QEcKv82w3bwM8Qzq3cUhoeDNbLdRnHinImtzc0fyzPRyJNrevK0/Wbk9
Ujrt/Xn9SObovVvnvJ9Rclm0j5Wvs5rNh0hi8FpUfEgb+eUAGhc0Ovl0Btqv8xQALrK/cxNssEx1
bUVpXJ8G2JtFjDziIlTYxTW5gEG/5unvkHqX0dgXUHInF82/YN4jVqePywyPSzXeljV+2qh/xQiG
w5zsFtbgIu7+hjWNygYTHqIPwRgFxkF1r3cgjXaRW+e92fACzkWXwEjSNqe5AVXQYRCy5uIs4P7D
xWAY7bFpgyB3EvdgFceI5wJghmOd04I0OuvIPAaLSbT4lYr9Drz9Wly0Uigf0Ce5skczAdBQK4U7
cDDHmNF8VdsujSaMRDGOPqYhb8w14NwyoLR+EmrxSshMTN57NMk80v/6bfcmceW341KIaSl9PRwC
fvTQnTrTjTIM2kofYE4t6huEfiCa1nk3TM3R2Ya3PkLGp/EiHB1q0ep4O+UB7dvkKfWxfgDl/hIB
FGpH/RnieHroliB2GIHnD6xIAnKtxxSgZ9AVa1RXEH2NJa7wJcdGvNytTiDz2oJcneftlNSjj4YH
f3Nf4RhMGQ3/2nTLe3cqKL7QhN9+jDc8nGGP1ZQMabMoif1Bz00xNN1nrMHskK3eozkLC2Ru7gIW
//Zji9Qvk+bwtofESe9w9N6Yoypn8EtYKOI9gdf54Hwrth4HHXqVcH2Q9H9iUAlj54F3tzdj6Rc4
dpwgzV4QQFKJGAKrYcGnQCzQOQyHPN5AnCYBpnaZbQDNtRuX8AG/kAEysNkBOz0hSP4Ydx3kV83z
0ENG5qOBPi8xV6eFwkyjJjbXWBzCrPmWMl7Q2ilVeluJKLhun+gY7Sk3kGBtnt0FZm1KxdDQ1dsa
H62QFOQntUVCxn3ksWJryXGJgLnMkgAR8nGHL+3iV4r4Xskx1+bD2iBJLgq73PfYtQ9pFgScf410
NA/6bhTX1n1QktSA2aVbsnVlF7rtrl8daH96yaoh9de9RirOYaT9cBMdxpxGu/YAz2l55WQiqFMG
x23YWsjALSknj8kDVpzQKuOeb7F946wZ1av4WzeGHzvS6A/0TOKWmCY61wNRR2qmqT02pHZeRCgA
vm2USlOyTbEg73HST1IDzvOk5rhIQvdzDtC0TIJC7MDDIHMEBk8nYO/b/eImbTRVSL2oodwHHhik
26uIVIeYXysfo5qIUhlXrDm3qBY+VjGzsbb2iG3suQykjMBxTlshFhOdvBCEbszZUHapDsDMt3oD
5955pfBDeNq3NrzEG1H5BEQbyvQlLCUm/oq3SXQYWPu5DKm7k3OHwDgm+iw0W3wzvKvLiPmoHTYI
33nvP8ZouiqYD0/FohsFiK/5Bdy/VDSAqGvyGZSN4DNPfTwEXiEC/BGZDV34BLPQN/mYQMoHt4X5
RW9rWFovQfVjvfnnhNjl8jzGgaG1DmAxjbTgkC1QiLeRD5EYnqo9Sj1qN3dDdC0GKNsuUL45wL0f
fAdvwXhkfLEgdSLOnEJEQLBRGdsMKW7qQBlbS4+O8LeO7pUZ0Hcjp30iLtBCtvkM+Zjjdj+D3wOg
RtoUhA7YOiqGIfx01FWPwI9GD30WZlPR1P55WsYHvjlQdXIogtVPVPfNhx+1D1wlfjm6290eJrKZ
v8oJ5dvtj3Mor1ODh2zd7jmK0LRtqfOYrN4pSNLKpL+jMxUp++v1SVJs87rnEXHKPt4OLW8fHW0W
cF1+wXt0pZ0YR4gL9YPtFB64hy7UZehc6KExdtfbCXEwCbgiL6zShj+YRb4KLQsYjuSQslRBkxTo
HBFz2TmZNoCsrT3RZf4IVfs7eCugGCc9iGQoiF3OcSOfQ8DgEFR0DKCEhgwnOcnJ/rUqPTYGD8GD
GCC12Ihz8N8KqMM6H/2so5J3FfUgveeHmNDS2epdv9T/QOovuJyDvbPaInT7N9uLCeK86W2BwwdU
BNjVjD68OWSFxqJZljAf5AKthA4fSIiD1U/gtZP+l8r4jfMIacxzeLarCqDnCvvdHEIXNYIXxB1X
1owdoJoDHrYFVzBuzcOWUPy/GISVracwNA4kvTZ9CMEdddZ9t258T2xoJmiZ1jbCvHxnoIZeIsEF
+rNMR/134NArd8KS4XOH4cOErMAFYSLJgHmA9zkcMqoVAk8FfLpewowt6MTSFDwAyV2RXEbAcwzi
ANP/U0Cc6hpvPXF2LoJB19EpIKfPkuVgYVTnBhrSF1gOc6ggvobgiSC53nPpxTqIGIpi0DHRmENX
mNMEUxyZKrhFZrGFww9bSCZ1A40eXXuMx1TAY2uBIIPWJ4jl23yig63mlfgABGteoWV7if3pH+mc
fgdFcOF09Yvr12cueBFaNw/CNfM3ltXpBRvBoX4THeYj7h9ZT06+/kHfXbg+RDNNGD2PNYY3s2i8
wYb9bI0DHWASZ90oZNF7wOId2lSupx42MoIc88EQ+o0ucCOfcdvlolEFwlGze9+0oP1CQ5YzfKaQ
rTn6DAzWMwiBqS88Dt1o4JvnaJ4f1IQZCI65oMy3bBglcAbMIpYgmBYLmr6Y3piLx2WWEZcwZHeI
Ln6Bp+f6FBhRCbRbSb8WE0HnyFe+4Oy5cd7eKwPunecVb4RMzQX+D5jQ/CSTHqS2q+vOqHKQMw1b
pLMY3wab+Fc3QWXxooNJxsPiXyYp/uC1gz1Y+HfEimywRJ91Gv1pB/kuTfNRJ8tLM40PqcuSAnu8
t8jRr2ndvOAGfh1rWedhMwEChS4t6yLy1d6zUFXrfYy9OjqjkRkAwX/W7z5BBMl90Kl8Y8FhwZoB
2AW8vjNM/mEUiXotooTeGoWtUtPiiohTNmVwv/noaAgEA21eCXu8FWqhu5x07ncyROvQQNiX0Kuv
Gy/rCVZrg0Q0BQ/nf8CwnibcSRlGOVwOPo+y2QQkCxuPgat2sSsBX/UW7VYzepXx67LZmr3vu6j6
bCdXSNrcpv0jSHKIvalaOkxixuzmtfvSEz+qKH6c1uiPTUCIg+9FdwsZKBH2WbmYiafmzfXlCuDf
fowbKM10iPLEHRggybucgwQ7vGuPLAQwRXmwk/FW1a2/s+h3hAzL2JBPmBAcbcfeAKHnSxO9RT0/
YE3zJupR5iblA0pJDPAriGXuSO82bOzb8OEB6EKdbaRJQWZq3M/xl2BDBJor+RBTOz8GDJhg3Lyz
JLrZbcFhhaCbjpDW9/Q5kpvFW+VdGh6rvJFuDb+LhAEqbvsnGagYa2TC7Jna+qrbEigyYsV2cWzS
soNmFbOdeUFw5afL9aUzya2v0RBB2I1eI2ingvBhKRAMt2Rz3FUNX45sDR409M9Rr3879OdT5+y2
1vxlYntfHWyN130hewhTe7BtK/MOeGuGnEYj1sAcjD8xhTdLDaSDn7DwW+CdvHZufbXMrUZvfkro
cBIJKZwxOfghmCkbvwJD/hUD9fKe0R/EXz7ovv9ove4VSNb/goWYE/BeOMg8AtXVwOm83dVK7Ahf
PodQ3UJfvcQseJ5r6J9bXLWj2vZUjdUc1H+mhd5E2Fz92KhimYDX6RAq401eRqlvHQZDq6wHyRiu
Bk2v0pqzH2APdun4q2fZHpq9uJwlBewYLwKQ2AIVUrTOJYMVFOQzTZKzCDeGaoGwQsgbZ30f8koF
ggFcbuPPgNybAj55mNdpTHQ5MD9gZ4hgGTILiLFI5JvQwUMa6eStoc2u0WAMRAqVqyD0E6emxgPG
JsbQ+Lry0SDlPAYjKlDnoGVPxBsMyJLz1nsNUrXhK2pcBwKNUQ36M12d+Sh5HOUeYjKzBm6kGUrj
go+CyNfSc7at8reFPsNFJdGVZU6EZlV0EK5G/oCd9aCezDua8Smr161tCldDifKyrbL/Zx0LIBn4
zqOLshNifwTtwa9jR1bgiozTXYglAqykqeUzbOG5bh9HyL9Gx+QhABgU91MLPZKEBK3l21PC4bM7
RTuesL3Z6iv132bcm11sCzs9s9jg0aOMbAOOERwOSQyiRxSIsHrVqjm0qi5aMOBUYRJMoJBm3VOQ
dDtYCuaMOPskhOM72IhY1Xlskj29Z9OB3kL/9eTi0SK1bKc0uHXI8Jo7D5u4VTCbPeRR7xGre2C2
8uaSl0H9Q6b1JZUIFFbQ0nSM3vhA6F76/OC4h6BP0CMS/oIjCPEmfDcxZ0F/NgLelA1EZysgQ9oA
q1zb5K7UW45QVu7w8d55qzAwxCibD9Si5o8lpJ0Qq/9ReDe85wa4OZrMdPEzZs8SCDZTBHCCzeHz
mhGmAK+ueOuTSsUopsPHpswDQfBH4oIBqnM7yUPrr4UOE5XDy4Xe+naMLrMakip1DdQWK4UucPjD
oUoZce9F3lzQFru2UGEOXYpyJbEGws+ugcGhmCBx38YbRqju5oLdO9XjOLys9sMnn4QTKEhXYNlf
W6jAyX+sPodQeEazyUoVQyaUyAeoQqGrRjw8HgOoqBopK9Z1C6ufF/mEDI886dtn5olquasPZ9bk
Ttt9DzDRzLT1QRz0A8+8Jvy0fsCBCUU9FMtxX0wOvpFVwRm2K08RLD0hYQKcL9B7cqnxc/zIztu1
c1I6NZZz+qPA/sDsndr+z8JUnljQMRaYH7l3qDSTrihYdNKLzMcUbZM7Vv6cvMqpuUL7clwFhvsW
UnQ5D5UP/GEiQDIV1r/kfFxx86/2VYO3X7CB5OPwue3LtB2AfJcp1OzjcERvCbAGgu0kAlJroMYG
X4FWbcRwCBICje9w8yEOoh2pzDaVIZa+gFJi42HVoLDQOMrhIKz+WBFf1CzBFevHV+TkZQHr99TF
uf2Ps/PabRyJ0vALLQFmVt0qy5KDLDn1DWG73cw58+n3Yy+waMuGDc/d9Mw0SyxWOOEPkf/QlRXl
D2+dBa05N4Y/qe6t7Fw+0j47dX0xzLzCL0FrVhehLFahYxqLMa3ABYXJ3h1p0g3cSKCtJZDUPrny
VP8+y6z4oiHNm+V6NoDBrLl4wa85zjrMdeo17t4NfUoj2txvOIOq8s5KPHvWj9AJHB9J/ywE7YH8
CTF+oRTAm0AzWxiB7aD4h3PdLrtbMzNvnECdqea4GxRnJ2NnG5hZyTmgeBc9/YSZrzbVShFgl6YW
g9OYDamCMjNAnIwmsbmr7TRgMbXvHT1MV8EFK+mctc5Z4KbLcuLEKNpm8PqrfBi2ZgeaMHKhxGm0
j0WWsQCUFPqCv6bwOR80KighDD/A6FoxM2Bborz9HENW6iL2hQH1xyAnpkFh9uIGPybYWyUXZGYI
Mou0OUVeeBJBZpHU+cD402Nc9But1ADQhDulKCcoJKV6kmIAOevRAhevDMsYJ9LSaG4DW3203Xif
qeD9LQ80ySBFNS8BzfZhdwVgDa5HU0PfQRe5dfFUKfiedR2nKxrn6HhKdVOKnghA3Kc07OHjsD3U
hjZng7c4+rr+VtPjYd27WrmMVYcmrRZVATA3HyYVSRnBSWH2QQTxyWj08tZVp58yQoaYuRNA30yV
ud4M+dxzyStI7nPiVCu/G/NGfxE+MXfVVjTTXM5LvhWAUqcCqjxyRDirYizhs5SxssjINxZqwsk9
KMF9k5Q3Xa39aoPxYRDYT8Wxrm8U0+rmYZ2ltFibcKkpfCxAxxvT6y+hje8Dj9ZlmkCWnVU2dyoT
IqfendJ491nYydlYWHBcsuTCF0B9OWHSRZVYwaWpA5Zpxwb8t2kcaiijomy3vucfUJ7IycbGB/KO
lyCML9JYzA0MvmgCOsc0HLNZIqo3KFaSjD6+m3pj88IrdrWoF8ow/PFpA1E6gknlK96GFnw6r4zW
WuaKaK58XzuqnXGHhYy4s+zmLbL8y6gshl/YD4+PStgtRssf/pCd2ZsQSFgyr6woWspQTEp1XrmK
UeLam4pV0PUpivYuEynJENbAPveVL3rAAoasFlQ6gI2EZvWiw87gGMqzu6katPS69tVyY0zK0j84
Ai5rGr5lbayE74Hrq+hn6xOP8lENfQAsr4UD5a+iWQF2mRKAPW+L59raqfpK6is9vUrgnHAmA9Ah
cBLX2XjZokHDX6aiRUnU2rbVXmr10qEhCmxhXusUHO3keXDGY+t5F7AfrwdAWYRZZXBVKTpFV+Jr
ppSI6SpgKszemlnqEFHwGkrQWNBd9BbTPeqYsfzl63/KKFiGvjk3IXmmvy2qA3ly78QsBv05lzdR
u0ZH0ACNxkkal+m+CrtnM7j1wnBVAoQt9UReZ47tLutS2RGFAWwz09/ZmBnzkIumpMRSjGvTibqt
n5JEuqa1VQx1wdZZ9b2+COljoKsaouLJnHle8BxCRqB0s3IiJrSyO3NPmQ6YKiL+0VPt+PXlmI36
VtaZc10VWo2gGpJXmUoB3noxLWOnKfWenG/fJfZlnWvLHtKYO6Rzs6Vgl6gvowBQXQXGi4yHFS3Y
tavT3NG4YlpxOXJ8zhqLc2Ys1Owi9uLqdsh1sR48m2Xo9HfmWO7ayuTuLxeOrSzVtF/nMgbDoMy6
sgHx0ABkgYMRNM6pzpXtwPHupfUjKPNk6wcFpRYKOLVFhUwb/ENq5ZcDJfB4lvaDstU4Z6pY2cSe
M09zVd+kSVfTuuuSvS3qjQUWre3VjdZ4W4/d4ca0Dttmb9Sk6QKAEQcqs0VjJ+6VtRDpSVRGD9ZF
GddwTqY4tPw1NsmiJ/g0C5+CHyVIM7rwORX0moAzJ1cDjVVRGuQS6GMbGgqBtF+kr6GjFLO8NB98
v9dmhFqb3DWW9iBPVthc6F22alSidR1Spx9e6qYDUbmE90MJK9a3JiRZaq8rVcq1VxRrr/a3uIM+
KiJdJN5KmcqyMYFdD1VC27TJ1o5+x8I/lYm4U2P3Vu8507RXDVRxCUO6zUhPW02/leFwypJgO9DI
6QsdIvxtz81Jd29lj+MyrqqD1KpLOwSHOpEVM2oRxzEp9rZ/G3avKRydbkfDxosXav2ndPepBcjO
S0l5uVUc/S4nW+eSYkrTG7Nf+O4VFxGwhGNJakGbmH/tkbQn7Y3dPow0S0pr7UdrWb146mOZxBdc
oKH2oBTxVaQR9qX5Nkvkr76HEt6FJzBUF40SMRfyKOp0LZSXvLJnGVyGAgIt99xMoc7fcN4Och8A
SsUec7TFQxXlG6H+bicIatPYc0CiFrHfOMMadzUI6HyDzt3fj0sR0tePmpMytrs0Q0eazkuoeIch
4owB32fLfiZt5TbNIorD1pXWduuqVXdNTC0g9+RKDQCEAUdUCsiA9DDu6fgCepP+yXNOeQ677F5D
Bi6YW/0Iqe41cFAxwzrK3+vKSkSvOgTS7LFOgBPOPTaODvjCxc9Utlh7O+mqR9DXxFxXU9hUXYG4
hb5IyGlCWM0+PbwG/GckWIkQx2IzcSG4VP1MT6w7UAU8ghavotavfU1/wBoPzVgc8ih/k0y3BCuT
p1cGr2ZUa93ep+xwT3D9rZPk4LnPjuWCKdG2g3bM0nbehgUNzw6l7T+hcOag47r+0S2NOSKFQEIA
zanBygv5/UArwUbMenNHgjvXYm1ZOgc//63p2tIBXO2N99SfVwIlAwU4X5Dsh05fC1TyBktZOeCx
NMXcWciX+VZ2Ce/GtmEwBuoxM9AqG1yoLiElq7b5g51eV/SrxrnXmt0oiNToLRvq1u3Wif0GM2DH
jcQxVL0V+aXZeTM0Y44j3EXX/mMJmFOmNWvlo0GRi5poCVZqDP4EoF2k7y5S8GRyNBd5XMxS2N0K
0JyYGoUFPk8HJJXb+rzzPHD/b21YYwOaz8PeffZrsCyiuHDVkqJVC79T2bo9ZX3nRU/3vZlf5DDm
s7rGEDx5DEKqZz41XshYm94ZFjHoO8lPBuCbUcvv110MDxhGS5886eq9EZEFhzegrqpIAZGA0a9+
j6bYmlCFTPUihGQWbgd7XEZtsbBT5UGLvJlhPOk2+XkIdsqBjAiJzwJi0+JeBou0Me6E1xxRFd1Y
HdgKqnFF99r3AuirsmiGDhRYCCuD2yG+bqGlKxDhmuFB1e567R4xgChihiIyZD+aWZN3h0IvjC4v
2DlccFr9iabQ0ozbVwcr57oDtV5KeuKU05RN6j1K2O5EHDNdffCicAU0+ODqJvgy2wOCERXrstF2
sUO0RE688KJipckHywOU69GpHW5kMLUNLio81oNiM1TpVUQ+zGVy4ZQA8JzRux216lVVcNDl1yGh
BnDutbFxK+weBgijmXmXl39Saa0qTT5VqSIW3VhR+yCfo0q4cCRAUitbZ3G7HQKapdMvmThWawva
bQA1EE2y0KXu/oBYiLCuch2YE6zv9LqlFNSTgknwc3niYzzjrxOZHfPWeOkj7TEa2K46eyn8ZaTm
GjaYsdTNhphkMLZh/+TK8LEI9dduTNEwkM61VoRbS5LlcosMVKtDg+u3NQ9GJtcW9ScbLrmmePM4
DVYaP7IQ/r5t9bkTN1s6v4fUbcGpP7RYiIEzInu/Knz/WSnBhFbJ6zBEr9ZYXvlD9pz1PcQMcnLF
nqgSLQAC2mw6bbjC4MsF66kDGo/DsyaJoGE43cYCs3P1LqIn9aY7VQHxyj6BhAqQ8DgJCpGdc+/Y
eBvAkgoNQCEI33s5Jm1dvMDQcd3b6WVVppeih95dWNsYq0yF+k8/0tCDOwDX2X8uGoBEgZ4ufSpq
072QT3eDLGYKvD6dFd6BQAtQZiHw5uxv+wNIOn+hpHC2QuDYlqvFc1t4T4PoKbCG7qYeo2dFGcGF
4dB4RYvXQloCKQwDKGofGXQAYRcIY18Ld+8HJjqrfehM2K0OZpdnlk9tr22DDEyT39MxoK3q6vdx
Vha0uRouGxAGmdUeq9j+bUlql5E1MwqmmZSAe8eO3B1d16XGOR0n9pKg49myIfh6dDH0BJqynve7
UoBEz91x7ipPfTeSsZMSDaN6ah3Q7HZX7sGVXzt6uImC/lo67cZHVwGJ0NXYyOEiLcaNWjpAEboa
8HJoi2JXalnYzEIEVdrQgAdDoYdKqbZopZEAHU4sBF0sonRp/bZScUdpKBWPDexkO/LqZdwb9aKJ
FaAR2iEK+wGM+KhM9J+DnmgQmbrqKPseYfUUCGEucu6mCpwoTclVDjUr1YpNGlJyAzUC571aNCZ1
5RhkrQtVn+bck4/ApQEgqR1+24r+JEgvE8e/l5m9pDF45zje3hmttwyKc6pqe4Nppf+xB2swK83g
YLUgFaVFiGjH8zBDncuzF/Fwn/PfRExz2DwgnLdLu+o69h2ULtgro/rIxEJ4Hi80S4Enpc9iSI8U
FhY0hOdVOc6VWl8nVrNqdW/jadZ1jLiOQr/Q7QB2qDlXXbCsBu80+C2RH6A1Ee8NxbzC6Abmptj0
Xbu1TGtlC3832uqNXQ7PRdzgYhrUb34GIa/K0vXQSpfPC7qeosF9FGRAWbUSvFnt3rW2Dw2uqGes
HKCr5m1kRvsOSmOsu6sIJvQ42b/rzlsVQQXGQHoKTJQ1EnI3gvAkMJWNhjHnSsUolm7yC0yodAEg
BAHZYBXY2R/I88s6FXMFCkZlNksK7uuxiZeBYc6zCJiGAtDCAiFLk4vqDHIrmJDFmwrehBNZF1mV
D6c0B+I5GMDouUWdurpUPVpF0ioASQDbqvqNtAk6y0dhbDAcJOK33iiblyxX9dQIsdZsXkI1dsCQ
ngKRX8qqvoy9dt8ZXbqkK7fO3GgbezVSBlZ/rU7s1l7ztmB8rwsze6Ynac9qByfaVjfBKaEvMdSX
jYjp1w3Uab1LG2xAYKX2vIMKnCnmXguUKxV+eK5eKdFRM97i/o8YwZgjPWAWF3IM6BcCJzF78mmp
zif4qzOSl6uVATnXXRn+uIrlXtbxve3CpkMdpsptAJHI3Fmt9xx4u1R/rdt003nEEL1FYAnmxh2N
bd7/AvE1c2lRju5dWd4Hmr5paHgCESeDum6gQw6FuRzhvgzAfYvu2aXgrrv9ncc1q7bjGuvYpVBi
avMeMQPnCVpSYVA9JFW+67pfvePdRx3wvBAWEAWCbGYP3u3U//TSZNn1yrXnKRuOen9jxblOfWU0
79yhhMI7eg53pJF1G1MvPSAdnrzNTc+/c5NqpIUKeUBXwVrMGh9FkGDqZFM6dY5Kqx3t0a/uZWQJ
PqpPyRYCQLosYor2YzLQb63Ljq8IzVQ38EkANptRXPBtSeNPB6kY6R3KCMJwdiA2tKsmow5OzGvu
G99Jb2MlxtrRiMzH3GN9tqarAjOlTheWrbpO7d6+6nQ0U9wIwaOgSf8IX3krLU7OMNfe+paqTu6D
iBaB+gLjD5kPFxVydwyQ4FK7ogCR39p3MMKBRVQIm8y7UkUqqhfJXZuqRC2OWanXTRfJy9SUCoIo
LiZWcWDWt0WTakfpOw+tBJpvmKF/b7pB9szFRDe1EWPxSJMyeVJDzR1XsJCiQ+AW/kaLWvGkwny0
lgGwMrDLruTKTRFKH9BMqbtsjZRT94DoF7PpABHcjkb1QCUPFoDwkCXrfYWcAILb3ND0kOJsXV+j
eZrfqg1M0JnaWrYz8xpLXLkecBOCFNdZ0cMHWso59bfZ3Tw0ZPWboTCA/FU1wqLscXZKBpkYWSVf
pOq8N9G6BZdHakUfEOQU/dn7OK3YPPQTfw9BL4C8Nynq/tyoDiCLfFyGgu0CkON3OxBSJcVYoCFT
x0DWInPhmEHxFqL6e5s4RX1r+KDiqjC5L8sBYCLiapDwUxlAJB6DiHy8bKicBk6cB/MmRYInQo64
aHOSrYQW+bxv4/DRh1O0KDOvp+MQAzuptQr+pSZ7Wu01E4hElzjJPKflWWhIoHwtT/eJbqCwdDTr
LF0lM9POFHnz3KRH1A3G0SH/dZatscm6nwssCmEjkGvbGqK85plsYOQImA1JZKAQudCQTPpOlfoT
WUKBNvJffXNN++BdY5VuZPhVahwR+qnoe32nZP7J86VuY58mLcf56NOaRKoro0qKY229dEhyxd+p
an+UB/z3+cbZJ7CRzgHoz/Nj5PZcF+jC1qOL9vV3/uYljDMNQq30BmpnDKIF+8LeKN+pHH7yDuj6
SsNGKh/m5DT8P6KpelghKGPYDm4fF2/ed+6vH3+8pUEomeSWhWnb9tkMiUEaihE0xnESPdiK5MeK
rO8ffzY39LNNvfJ5vJrvpbNtx203rJ3oO2uU797ibB+Aku/ymAz9mI6vY38KXn76hd+/xZnMqJ5X
uYd4qYEC0Sa5TI1vvvBHFVMej1wmVotIc2Jm9/4L2y2na5Bb/HqVqhDZ6cx8A/v283fAz8XWkcvU
8NmZTqt/lpGba36Uh2ixIlY5k2hyQTL7DyPgTq2ajtC0D2aOQVilSRBK62hC3qBVmWTfWL999pVh
wP7/AJMY6D+vYIfZGOYVAzTw6ztBH7Oe//wVML5x8NjBHZSx3o+ggPMHxaibx3sukpntfudF9Nkb
OI7uGCbCqNI+dyTppID5mjf2scvieQmgi27X128wzcF7CWRkalFAxlPDRgleO5ujJjJRsDNh57fd
1eiBydx26/JWpj/fEe+GOZPuBpUQeVIwDFGwuQDi+vVbfLw6LR1JfjIhFpJhnhsvVmlXwCFNnaMa
y8uIbnay5ud8s5w+2XbIzHP6T9sOd5Ozj13bmtEmuVSPhSi6TWYatPUQwF72hg/hDZzZNy/16Xi2
rtkG+tTmBx3vwsy9js6feizlc69H8653CVMCuO7t4sfTJzBYN3E9MSy0w88WQReInve2h6Pe2p2H
Dms77olB3RdwOtnp67E+WdICP10d6wzWnKmezaJTRzm2WDXKxQNaoUu7/WZB65+saEn9FdwXFqWT
yvP7PVkajttnGTGIqEpl1dtSeQNBxBEzdFWPbZvqogJhdqYzq0foVLB/oi3dPpJZWDNvWMw4V42m
NruasuPaqY08Xzgke8sBlPQ1ZZfoyuh/Ddk+aGt7E2lWvYoiEL5GVpi/yX8RvIX5qt2God2vv566
swWBnSH64Zxmk5mLqgKpef9mUq1oUXtZeKCjgrhEaR8wkUdI9utRPtlLeFii4moCXXGkODv4pTP4
qj2WzB9zJuPTQK1bQCP8epSzd8GmBYc1xtFNk1iC1ff+XdBEtHR0B4wjfkELE16c76O6gzOJln8X
V/8NnN+fcRi5TXsIyyA5eY2+H8uY2tOpUN2jdl051gzqG9Isr7l5J4MMOVcyZlBa+6/f7+MyZ42j
MW3o3NCmfu4i5zZ2JlDscY8kOmtXUVaHHz8fX1YWgoUhrE3n4f07OYPaxbabB2DFOrCPyYWh/Vjb
n1D+nxGmL/jP7ZklcEJ0ixGaAZIEdMsfi/vzfBTSJ6V0CJji7KtElu0njREFpxAUcYEqzzcr7JMv
ANvPItIFNG0zxPvfL5u8UeMm4qvrcEK5EOr/8gn+GeDsJKtcujNDwQC5uqpO7PuffmHSHFJtvCJw
yQU98f73q23tGlnuKUfs+6L8V199c519nB+ezxdwLLJO1unZaRJpngKCzFWOibNLtTV9lq9//8dz
hPbY321HlkCz7uz76kpN00GzopMYt6k8hTbiez+OUd8PcRZVpH1hqYjJRCdLoSKE4uKPN7Ek1UEl
HkF6MubzTYZEWxFRzI5OprpNLjLvxztAUpc0seFxUHn6cFPBHYu7BMz2KX2FyZt854rzyQfGpFYj
OBWMgtHk+wUUFYmeFIOMTjSgqHJnD19/3+8ef2YGobelXYMAj05JuhPNZel8s/6n9fH+1J48dv//
54uzLMfUa9rEJs/XYMFCL0E9caKvBlAaRPxN2vnJWqXe4th4fqKvZllne60PbduPZZJCYLxDD2RG
IxUky9fz9fHGk+/GmObzn/O0SCp833PGUADGgQxaalOtcfn1IJ98lHeDnF0Lwk5xDoZmfcqMgm7V
bky/2RKfzpTO1eboONg556cqDDS3r8I0PU3QI89N52UZbNy4Wf+H9/hnmLMP0lWunbrU4E73FU45
4Y+vNmnysQkR6Wl+jHejuC17L/WdYxK91FQ+9asf/3oM4jAakXxyCrNnnzrOKCb2mWtT51+gJ/lj
C238x/59/NlHjmCqW77H49ugX8H4yyBl/ocXMCwuB0HsQl7wfq3GemCP7dgxQeDqAsjfYCC/HuGT
dYRNJHebKUwKkeeZLYBcjdqtcI5diWzO0o5W6Ch/PcQnG85SSdSw0ZJ/d/b7l8hguOpZ1YqjJRHu
g1Si7HJU5eLum4vukz1H2onnpW6pYvI8fD9OngRxYAgExb0w36Ea+m2k9MlJ+G6As4PcB0FVDm0v
jtEfKIow1WAdOogbf5dfTCf2Pycu3kHCEIh+UliaEqdz/6tWM+Gw9Y5yygZjmUBDURq8KHCCaLaj
HAA8A8/T/W+O3vN8jaE45LHicUgJyHTPLTHTOjA0z+0NYP1D1tNri5H7J3vc+PGIS1JT5BDDAk9m
11HdGIfU8Xq0KUPUtHUX/GtSg1hBYMJatA2f1vH79o8fDm221iGK0Sq7AxmHckNeLSXMsolFPsxy
/KmhmhYuSn1WuwUKCZ4NtYNI+WYNnq2NDynbWRAapmZjmi0pm5adJMCAuPlZFPdhgLODskQVDssa
Bihdl516VzXHr3eRNsWB/66KKevkDMNTarJdpRL1fnlnFXqoMu29gyGbm7h2QWx1KKwj+tuJco8g
FXANH9qMezPRfip6/1//gLOT4u8bUul0dMIw/nAeB9e1CDpJ5+gQ+83Co5VbOQg5Pn49yNlZ8WGQ
sxPbCZWI/prmHSa6cQUFyAftGygHpT19PdCnb0PrQmL2bOAXcXZYNFYn45Hm68Gx+7fEKq6Q8rig
APr69TDn7/N3UxnU6B0UrtlaZ8vC05Es953WOOEd8bjO0n30zYSdL+y/A5gG8BVkgj/GrsBBa6mq
jXFSUZZ3kJds9cXXr/DdCGdbp0pqTTd9XsFsnpS1+x9eQDeoO2gmyc/Ud3u/rP2Uyi1rm8ebyjoI
/c03wf3fXtG/+4YZ0vkCtjQxiVQN5yx+NbqA0q0ojBPSNfKCXnS4rdK2u8fSbriJtVqB59SDqvQH
ePRWlFuXQS3pj7adU60co7EunDCPfzU6Z+bctGp7nsLJX3oWXktyrDTsXBtxYdoi3iaVAvWiCpx5
KxoN7LkrF9hM0wf1Oy1EJ7pRfyOWMq58003RwXX7b6LC8+X294wQtm5TjdAoKJ8tN1RNhdW7un9o
pTnXjPQ5FflLboyvpV5+E1tNl92/0zoNZVqUjLAt5fPJs6E4BADKyxCWhP3CJREGp5aGNhizQsIc
gIL+9Sr8bL8yh87UlzXsD56QFSBSAWHeP3RwVspTWN73xjcr5Xyh/32jKaLmKgRiZJwdCZHWFWSy
wju45Upo8Dtuvn6FT57vEMkxXRKcIYHK+5UOMXYc5Oi5N0WIxa95wqvp5wNQptBtehQWk3/2AjHM
AgUBBXmTdEsVLNg3n+Cz30+eLzg1NcJRa1oR/yROmsidQfMseRO3V/vW+g8/nuVJT1OXVI3PC5G9
aqSamjnyBnudzHrokm+qRJ9sDaHSnMArWGgcNWfrNUQRzhgAHx4qC8DOK1pcOnYm3jeVkE+W6btR
pjn8Z46y2nGRJ229g6wQyCvtU44LhYO004+/NMPA7aOeQEdKPTuTW9XlWsH052APw1oY7g7a0OJn
Q3BsEohyaGqsJq6W6U3/eZMoxHPXt3vzZOh/5LNn3H/9+POJ4vEc+Kpm4jOJBtd53pHXrpCJcDmV
YXiK+lIkGY2B168H+Zsf/XtI/R2FF7B0XViAOc5eIhmduo+kZ56cwcFJAoueR06o2vyl409szaM3
bCkctEG7VWZflAgsOL9aOrlK+825fJY5TLE1G0azxRQ4kQud1fhAy1ZC63Mms46Bivo3yCbuCwfK
h9SQUe2q269f/Hyxn493tj5kgsyYCzL5ZFrAVStEZ+C+oNhbfDPOeUkfD2OVz2fo6NQ6hmabZ7f3
WDXSwsPARLDdWqBPuisH949jw1UtzIs2QidMeMC9LZoJnd98M6v6dHX/+3mlzX6WNK/oYdGMOY8d
os6g9hur3rXejDU6LJmylSks9aRQ40sotjinhECUlF7Ttzks1FmdIlwP0l9D2LqzVNynYg9hL5pf
StfLJUFcv3QKxEDssu02eow479cf5mMUz082wf5Ma4G48/wYQpUjQurU8K9Tev0zKzAe+9IRt6Wd
ETSEkiTctpsr4AbwhBVZrxK/E9sgbaJvtvf5ipwuO3VqNerU2jR5vjOMUI1LjOeDQ+fpKfpk6PVi
paZeNGYYL2wjhgOvDcX667c/X5YM+u7YOjuDE6/CIAJjl4OnXxiwxq25n67r71o+50fLNAo1HwAH
DoUNAob3J5eEoVm0+IbfxBj5DMatW2yL49cvMh3j7xYeqCcExQF/sK0ZZXrRfw5HDZG2sQRffAMf
xCw3QPG+fv4nEyWnBiMbCnjYB3RPogYiGmqVmzx7U5H+VeVFDhugU2dfj/NxqvgeukphiQoit+/Z
ld7HwvIAh8qb8bWOruP7pv3xrc4AlqD6ZlLQJUR+P1GeJdLS8oS4Sb19sC3snxUQOU2nIsmELBGT
l/P5btKUisZYrIsbR1kNl1a4/Xp6HMf8cMTwoaflpNE74XO8b5Pr/2O3LppVpTLcJNoKZbzV/7S5
PhhWhPyScG8SqDORdlGEO/pnWvUQTLd99uB7z3S7Ha9DGUWiU5vPkTHa0P9cG76+jdGC8v23sXyM
auQeOZFsgZIkfMEunZOKzjqXKlypL/oU7muv3fpegPL+GsH8ZIAsQ7MUztMW+s6y9dHFl8VDAXW6
rPKlG9fo76G6YOM6OxQ40wWHzMG4BtR2HzxMsupSO0BpXqT5dTjeytabj4G2V7ObMjwM5pMDDbgc
MhttE3MdFvFFkdbg9+VKSYxFzjkZDdcFPmkq2j4ZLIXkYlS2uhvPCuNiMB+s9MmMdujuLsoJSFQg
ZYTxkLiscmvFJTfJmqBYdCnhYBnJAba4wOwAf1FVR+OgRqKyry5RNV/qfT0riwe3LK88B0ZOjGoP
RCY0p1YlDiBN/OJoOzd7MlpYw9schWMVQpARYdFq/G5hQunIt+IjvxyRSMALTYf3YaU3QXw0sB10
mis9+VV5QE4jd5V1L0kzLDp5pSLEEWrBDBC3j6Ic7FdjcmSxfxd4Nqh118y1Fs5ZDYrJCdyL1vhV
5CiUyV3couP223caVNJPrn+McOFEkNOotuipF5ivmr9cvnFRYyKFXqzsh1UAHdgpy0mRb1EZK8VB
ubKs5hFqk9VEW28RS8jvM7HPo30vngpkd/0wR2gGWAiQWOnUM0sOM/r6cydgZtpLrJ/ovJnzFiEJ
y9j3+DBGNWp4hLkqKp2kcZBIgZuOEcQwUjQr35NtEXvtvKSco163cCLgE/UEs+Zh9UVYwTVDyQNp
xaF+yTHCMWW9sdN+a4BI7rFCUJUXpHxmsn1ChWtb0rq0g1s7thCfN5DPpN01fZnx0Dlb08iWSSNf
fav6E2T6r9hONr0/LCdLwsB6gQ0w08qNE7zBsWUWGyzoql+4tGyq+g05z1tB9T6KopWdvQDGWusV
CvvJTHBt9QYizLWJSYoGCQ4jW4xQgvHG5rOq6sLEQgzrlQujw+8WW5fefx5MBLHLagn2e43BxKIs
riXBijHOR2sS0vCQCr3U/AcHsxIlR7oPpHMBDofy0LAo64PdilmV3wzZZdVfNvAekx7JknGD/PRa
Ed1cS/Y5W8ThH0codl0C7c4tt3m50xFlKNv7Fp0WVP06/8EKfRTCThkeUt1LlMHeu/WrpxzSkD7J
bZxqRP/89kpVcIBWl1AI4Cj9Vs2Dg56hET/i9ViibOeVsP5t5EMDMcv4ccVwo2KQa+Be5cCzNPM7
mT6V8Chz8DeI5SC8YXqr3ofQcJsMbC1WOTpfd1WGFVvplAc0CkJo4xQ5esJVXPKSxH2lhAHqHCXi
MJ8b6DdJ44/lrJCLQB8snzmIGhOHo6n7VDi3Gg631ma0cfJFQvlgQnIY4mBVmS7rktXb3cCYzpt+
FovwskMdZBRvPvr/XRmsikRurKrFO6w91I26URAj1sK9Nr70clvVyUrEN4pASeaUqb8AdvSiwb0A
1iMi3CoqK4aOPgCsLgTo6/IhgzHpIeBXdPiEALLDMSvCMvuxgMbgOnvfKaHih0jDcf6U2jzK0Dgd
H6HWaMluQC4jto6djhFie9Cjwxih5OU/6cHRQIW48E8O7qeYnOg3Tf5kyj8qADSzQrInuzAxf5T2
Pkf9ABp8Lis+w2UaYhLZOnBINjbOQiVsySp88LtXPADUeh9PZCQDwiKuN1g1znTIoXbxS1MfHOUY
tiNS7kdIrxJ5xq5fRnBUsmxkdUNyRZfB8N9q46DACkQFV0KjKk3scUS+skZ0U6C1oWJwW1SFuiiV
rl0CvjeXZXCXDK96fDPpBMSZNQ/dfRcvtTL/P44s4m+qouHy6y1h5KXKpT+6oPmTS4guCyMMcS4N
OI8kwmo10siwTAaCFaTCUZMGrPQn96+14EZB4hSBrwgWhqnSHpCzpPkTj0df8ZeYHa9kIleD8tyj
j16CPJrc5Qa12so8W2I9iB/0YOMy9FaxOw3+778k32cNn0izHjdAYhfYbF2alb0LURWpUKSow12I
LHuMV0EXPBRq81ToFyjgTR7XjX3htMUuSNioWfq/HJ3HjuvGFgC/iADZzFuJkqicNWFDTLrMOfPr
XfTCeHiGPb4jkd0nVqG8kXeQsKvG3/v2MxW4r6AENtyrIT4O3zgkfPri2ut3Obomxg76+Ipjq8nf
QxtHDyCq1BPHUbxzwSsg+IxvxjmWgjndIW6dYubEsXanyeOawvauSOEAtx9AVtxoYlN6MMR28Ayk
g7ELFmNlpN6aEQWYT3g3lZLfeuTjrPatXCxTOX42swiTG0SDcdEIln5NfcmiXe+jUmzQ8nQJJJ/4
qAbSYfJzdtDrT0n9URRU9HXJjlLgRom66+oexnV+gBONXTd+aYC8y/9VtCFMlcRkmX5wSlkBkx/u
ddistWRt6u4jKiVXrgfAkO2GJYm1V443PTGvipK+EZFUThHJuzHTL6yGrX37VwHnNGXVqRLQQA2R
mazceRWKbJJgWbDGnNfxCpTHvm0ERKjxoMMVMOLiQ8opnKDJa9k4LYx4y7b1xYumlR2zkynDGhc1
uBhsaOEIECtX/yKzumRl+K/NlX+Rn66jEpt9xO4+Ai1dNxelGJZFPcdOWDhKcxvE4TXRIfvF5bbV
5dOkzVhnyxmBGMoGpyw6pnawWMDstyzXQhhpF3bTnBI28P1sYg0FLDwAMIw8/5s9JD86WUp7zEZe
DaMHsCP3Bz+LvjWl2HZDsMJ+yIUelzIL/OMl1IMzP4q0a6acoz2YFx3DQO2uXlH5i7hig08KV1mm
uCZ/Sgobbjqvlftqv9AiCXKBVq6aKXViWll9ZjLCUJwVMz4I1fuOLPkFbSplnUoVMMfKnRDDQzM5
RtmhuiUxfmKPXc00eibByLuo6/sw61esHLPVOmyivHhTiF4oC0HEKe9GBYqsyz7w6OGnyVn4GZdS
JQPR9pWHkvv8kYLK8YfmEFTDZszY5W1q+S2z5V3dKirX7Pinq9XkDGXlTjw+auWdE6+BfmGtgH5s
QlDJrTQ50XCOJQWkYrytDA7aWl2NdBaNKDxV3m8YvjTWcIEYLHRBZxHY7qgAuS43g9bQXozPlT+j
X5eWki80+1HbT0W7o17ofKgGRjqwZLmbZEChIeAF/LtTFm56s9iG/CqVDNQAkXCoAkwC3qFWIEgi
xr0SoJDA9SE4CfU9Cb6V+q/pp48KGGivv5lQfCteVzRLSLZ4Hft0IedEF2N90GbeYD+4LMGCnp3I
6xWuUqTeJtumkrVqAkrl+oeRP30OghAhcz2TVrRsjUyDtdJ/NeORk/loy59B2AS03aw4Xk4MSVRp
sRyzEy77pZ69I9U6VkGy80km2l1iXNSidkrBP0IklfmwFthvFWO9jykiVHVzFulwzvzckcQXfKFV
mxwZN3awIDmldPPyvwb6UbEL1L+cnQncbpEkH8UkdhLHpsQXE7PEio9+QFGvy+CHKxazfQ7iQbEW
Xo5bjk1qUh9Z7Ad/K6NKlotZ8vbJGMiy5QvyVPRNukXI9FnLMEdKsS8C7TLBuE165DRmN+4Lg+/X
lJxBLuOVyZTqsm69O5uDa6OrNnkcnpn7fkOZ+m5ksjuI9IgRFI0tCktd91BKe7eiLBdjjq9Lkzfw
wbBL9B/8EbBXBge9ji+q1pzbCvNuNKRLaSy+2g4qSj02+9HMzr2Ybwz5wqg+lCfozQuhJRczrS5D
yhqMJ+y3euQ316nih159gK430zSdoJSPrcj9pZZGP/AE2b2t4PIAl5ehIMC1+daHC0HjsjaJIlPt
UA+4F3K2qyfed7D67P36fFFQW7dpjw67+dKCD1/+QIK60pgJmAp4iDhoZAI+VZL4keM3ZyOz0YoT
qe0zC1gLZsFTatd1OFD7sm6qFqx1wKcTyAOhsFxYmw/bDtZKeRrKL351Ugt/4SNPqqKvtr7U5asN
pWUljEUafMwac401Qi39TAhC2+7dkjemNLA3KhEp/3gDEiORXwWH8hQkpIVkNBNUECzIJgB4P/YO
I9QYpARW50Gr5iebx7F0O6VcphVbdvAVWOqrq1svmy4L6st2YhioQOnk7UUwOimaC3lDhKEl7zYi
XqQLLFBmjB4UhLiSh5eIvWBOsmhgm/jV4ahmm7/lg80gYwKzWNm8CsPYO2ZwTOPjiK0IoyO52DmF
i2G3Bz1hIF0SMIDfR+/VBOUG+CqQN5aRu2yZmBdVsNCPRw8BHEW7GLDf3gwEmywEzMVnZ/fLNDtl
2lYZrWWAiKJUVm28kXCiMb21nKo7E9ZjmoCrx4lqbet8cEBuL6siPDQlNDPmAu34JlK3HN8HtVo0
ykGQiMwXcaCfZekSm29mcCuby2Ae8/yfqPkV+GJy89TY5wnRWG7c22ji1MTEPbiT+Mgz1lAJzQbp
TcpR/AIsCQ51cNGa76r6UczH2CcbvbtXLDzrNFxy2/HzepcEt065Ml9wlYkHtXwmM3wpk3wQ1b+6
5T/vxh3pDq6jwOOpg+eZsytemv6Oc0OHsdThDRHDBujjEuuSIXaNconzjo7XBvnOEsdGZF+LMnJa
HDKki5w7fek5TBlyrcD8o+/vf9j6pqqgcHdbjU9zqC9ycacVywjMZcrE/7yX8W7zPY5x6EIOWnkZ
21fgJFLwjlH/p0r/FMgWCHqbZD9MLo2ZTVmmq1DmgtcvinTUVTdodxUpynBNJS6WmjH71pxqHC0B
urNAwpzX3UM0HWnTPLMxYg2UQcEImLRmED2qcHQS85SKN8Sfm1Gsy/w0ZucM5COnX6bfbWadQRHE
yYn1fNi8+a5CcREph2mWF/U6CWNon8RQraPx3ROISZ9BUtt33mTW1cqn5D1ZO9nGo06Uxkmjl68m
DKkGNR9Ze0jEcA5tc62Mm1jrdjq2ahXCoTDQoZ5M9N0V372csRyTDNHN61+pH2waLfsGj+t2WU4c
XWOOogLQi7dcJfq9C/8m1W99faNVMOr3kbX2urlPytXPLql0YlcYodhV7XsrP6lyPj3MGj5S23YE
C51UU0MYYni/PSomrdMMSkMEaKTKCS23AcLJtMxlH/Y3cqevJjNDII9slPea2rzlCgAUqa/wFXr8
q4+OLJPtAK0UyE5ioko2wgFe5WK4NGWiPrJ66D2XGFV2ASOid7Mi7learl0JEVX0yyEJ4MC2sY1M
gzpTWOrI1zMDIJIeIz5MVGsjD5m8UqNWTQBER+3Lw3P1OSRRhW9jAImOO2F6DYGJ+83HbUltI2XV
ns2SlWXihyrgb5Dv0CN3Wl8Sr7zMZ9ee1pIFFRKkcUYSFiXoYeo+1eAopYlQs2ncGrcy2GOQPxhU
QKf/k1NzpSt0LWKT/xL3dsOSH2vtGNzZ+CZKyN75nBYxzLrZ5qTYV6nfqIT00jPV91iWF6r9pmmb
frw3yquHOyUPdzFKi7wML8AxthmtLqt+jtmh7JkMCnKIAAja5GzVBj2yKNU1oGAH2tWwpgXeNMl+
Eyoo5ALh7V/WwoxWa8fo0YXxkhW8QZX5L6FKZzSubW/1fhdb4UKOXrbltJ7ryV9xgPOcgBfkf2l9
ICpYDkO+Cng1LQQHeJBOGMYeJtoVlhvcekg2ih25MqyvJqk3cuI/LQLBhHsWW84ImLgmNs+IywH3
Lof2PQ3WQXtS1JfdPzz9lY5fc4Evn3ZTqi5VDHwFcMfZAuW3797wnVdfU/MRDH9e3/8bcKWyP76M
g5pcQrsk9JsD+SEl0mKgPhe20FhjvO55fBmbeKu0D7sk+OelYU2elAcMgB3uo4rE86Zau66F4Q0J
ggQhiMm+sN8IGP6qBJWptdU3H0VY6AmYoNG0qQoLz6H8q/hVDisw7m+8St9JxjOC7csG3WhDf6iV
mk/ZHGF/JwgLonOdZW96iQHRiywKhtEpEsmjp540DYDHDf+b7yZZaQSvasphoyGgHeHGmmm282tp
LwXhW4OygyFvjv18F8fdtlZ5znACqFF2GmGoBIl1RRizNZFy61OzkhsQYU0YX+qudAdEXBZMyaXV
yJDsvN9Oq0HmgoEfvPCAgnyVQ1IqKs8BSLVimWUXm2IThnAWzfBKTuII5larsv3lzl5PlHxgbjsM
YlDrLMRHM9INkn1KNWI9MlXJCAvsxQZHTelDVghws2ors8b5kdRr5GSL0YJEDxXeOkXTMUVQlDTy
s83Ks4SZpmltqMJU3mPSmiQEUmkdEyo8g/RlWf9KbkmgnqEG565BcE0+5w3vSvxR4nAIJoJi9Hc9
v5ky385cYSQOm6onMtL3IiEBSugjFwUI9oHjql2OIzORwF4BvxzMQj73hb5TInlRySTuRbXxEqqw
xRrHCj3KeazEXtli6wPFqvsfVRDOOCO2+DRszymSZ/uspt9mWC/LgPQvenrFI+b9NgG5UfxcJD5y
7x9DuRjaWg1/5fizFB+ddjcRTMpD94hHH8fG3ujyVejDc8ZkXRi3UK5PigkxkKMbA1wVX2BPUtix
wdbaN/KLyozcPlx36CqLWF629R1NLlemyrP4K2QDbTmxNSScQunPRfBb1b/M8IIIIehYySm6AOwT
zVPk3V/GEdgibW3TXRP8oH7y0x05xDYmO2qpbLWPznZhbkDB2eBt77DYtb8NEagJ5JGYlxlwt+0O
YYTpfF13WPgI/ZMwo6I9IslINwlkES18YlxgRIXiAArL4FqM8I/kaN12KDHZwnqY9kcZaNu25azS
tScgDxfFij11KyidAK37BnRluhqHmz3cZt9tEQZ7jLUE6coSGHOSHgfrUGX/fEJ8fsI6AGkdGZiQ
U7HuvKdeJRBZvnS7Wplp8OcxdEfrGGbisNQhMzWzOhviRShriwmJBRuNpCKJm/ahq9X2NUjBhmZQ
OKV0lcTVilvxL7SsfR5Sd6ClVUDkOWvkUbElf/HJgHeHRmXHym/J1aZFmpORfnAyU3ygATUeJLwL
dmNtk1r7ESgvJe2RFtIi1qZNlxwNwpu4YFXWOArloU1OOwCsO6vjXav//PBD6bit5r9w1dYWALPE
RVa/klT/ILdAlQPLqcZ/6dyHVvYUnE8hfzfu37yEIImxx6NI5geOqympvpTmXoqr7n3r5V+bf+TR
3tABIgZLRREQVJJF0v1DhLBE3L6wBO+BpZ0H8Q9X0yKddmNzk8NnGyPGSfFt9lubi1HOt7mPuyZu
NnJ9mNu5Yf6CgvtpT/FO6TfAb7psL9vJueJwb7urZXwjptum2VuR7IqasDj0w/NY+bcmDd4GHI/i
EmCrsRNaTCMwMHdolM2QvHwBaN7H68yJbNsjnl0TmG+PzvrbjL47EQA6zrjA/qpg61NM7uuDoO3Q
+NXCChrYNSVo4Avga2csk3UXXWt4mx61JNO+6/GNDhfCWgfJqBQCjtapFFDM6wljNeOSRm998dSK
VUgykgEQL6Jnlh+imZQ7iHOEZVdK7V8kHYsqoh+QIfA9FjB3u/CZyYCzUgeE/hI150+ZD1u/5Urs
jJqiXOnIYesQ2ayDguA8qqjRDq8GcEpdrs0odNPRiYRbGI7fvWHGW8rQ5wQu48lOz2rNytIE0S5e
TqZBoMcFgYqp0hFuyOEmmEcudgOpn7qr9XDn03AEcVTRFTXzR+VvTULYrqxefsVMVAf0Tl11lP1a
5F66AGPerH3lDOM2CgOakkt+GCribSTSR8cAv2SN597I+LNl3DzppR35vJoJtwu1evIw+p1IJVDH
fyVdvAtnpYt2EhYpe/tX+7+N/6kWn7X0q3EvspxWDRdtsF1taFej2czEvQ3PMFHarF06RPEtVJpF
WwPEBsyE8QJxcpVlbquZO5ULudFeJW8+f0ZlomNDgFqfG+O9Zo9+jJNlB1BsDHca53IdeesIgU82
q345uXFSQR4dSef/8VwR2lwMaH8p4TOjdpAjEdRQbhbU982HjluhIjQs7N5hQIC+GItXlgYEpd6x
xen0MbSmbBFotttSr7aQpPhVfVCH8tDmbz4HqWyt/ZBl2qSg6pktlJGc+L0yb2FZnNN61gBDBR7U
rYR3RJlTBSPbSHq0pgOwSvx1F7+z9eWm8Z3oGMnIVLmZYT+z4qFnL0MJn2PZup3OaFFWlzt90F+g
GGWYkUoun/wy203hsW7GW0QWKJto58ib5gBJEbSbwm3cKNdyOIzDRqf8CORpKcMbiqVfBgBXzGAu
GNVbcpw7re1O497UKI/vhpGy/gU0cNkePPNR8jlkyRHm/NMEMBBNNve4vZlS6V775cXCm8EUUHE2
CX1FChWx0/daF26m5I9p5Fl9zQg7xNK+3amxWELQTuLxkjCJMacK5JjEjSOG8nzbl2a7jJLiI2dp
IfMDOvKRgyzi0y+E49tHpmYWds2HrlDrjziS4xZjp48PRABAZIpYX1idsSpVqgvGtLUH8x6LefXB
DvaiLWBWKpgomQIoEFvrET1CasS6WETjpiecSU3KOS1MyHENsJGYLkEMHSzho9/VLPqqPOlNbaV3
BM3XQjI3eEeo2m+VcmO2wZ6yS8oBnFCKY/jxPTT199wg+w3F2pyRtShsRx5fo3BUKpGmtZe09KPB
djolhD5plc19G/8pl8Ub5OCPock+bcm7o/rcGHVC9ZRJWZGlG0UyLjrwVgKkMsD/lhnBEsbgxJWg
w/tlPEbRqlVhex9F56rR2UgK8t6URPAbcmemtG4PZYmXTkrcXvuxgen7IWip5K2jBK4RgvVpRuPo
zJtXZiXk7wR8MS+id/Fj48AGHCp2zHGlJdYZWWtTv6SaP0t+QwO/s+V0L6SVkawROm4RWy7EFL/w
GSeZcPLOvFkFOG3g3tJQL+cJsbKb9eTrkBmAKEYxXiIP61Fs9+MlL+1lo2vbsihvVTp9Vj4Bj6lx
d7GvUOUMdhhoqZBDxraxKMwPBUtBQDEaBHlifeQGZXvfe8UqWOyMEFFYZ0zKyDam7zbuN5DoHUnW
1mMBuDYIJaxbJfcQHI3+FxwPNSoetml8jHTCxuwPOc3CbO51wwktcH1lhzRaW4G8NBKedPNq0TCC
Qpa030Gdu2M3LsHUbrIMKutW5loR1he+8H4KXmZEDYxXakJ0nSXDvkODVtPkb4ZX1JLzoTKt+n6B
X7dSdpm4DHBR07nAjmdw3Pqjv/EBNwy24N+cDp6VIWJzpRzWYhh+lYh9DM7yIjNPddifNesXxpab
xKfMovZRpJTDPlMLpB6KXw/nkSkb64B5+X469YxIStFJUl9JcIQna3GpDfGtSG8BN5k/QUtFP46s
ZlnKZ8ITpl6olVsRR1xFQ/Nn1NtDp9lHs+bcVlJ9l6kEw+xAN0Z7H6udUJ5+dKFgjgZOancRXqSi
2VOA0PqXPvUYzlKqroc8Os/TFgMjB0E8raTBW1AE9exXph6MaDNCfB+Nf0gBZpR2aDmq9uYNuLqT
nVw8IBEvJWyo8FLeKb06UXrNSaQjBIWLiqJZVz8E9m0DqmpHJdo+l2PNuKJ00qyvSAbXif4uMHFz
l085qp1IY/hC+1LHa+Y3bt696c2dthbK0wGFlUfLs3wFyR+vktbdY6R2RkYuE/r6wUt5OEVuTEws
ZEtm2GjhynclY6hDvRveF0OTTX2Ic/0AzR0sMKqOah/iBJbnfpG+QYX4YEpq13vdDzrH7ZTa33rY
fAB8/Zk8DvUeS3tCxVXbedFTtT5M873kDGhB+OYaDiOD3gitwQQFurwdsEPjZmKMQa1d2h+F+KqK
D/oMHq+iKu0G5nPmZl+gXotcp5hIsqGPxxjrAuVzDIRBdxPZnQgdkHi+kxDd4EIl6zqieloFcKmD
+sdm56xvb4wJxBMFQuPdzH9Nxm5ofCvadihffUrD9iJPlzxlNio40EpehhrBJCfLX4cyBoMZVXBj
0XG1yrjzlFtaEneDJrQRchfGD0Px1HDrZcAoDsAVYoy/tCdyQ6sAXxlIsD9o6yyItzIiml5l+hwJ
u9y8V9S9a+9kDfeh/9W5PLBUQBM/NtGZFL9MXoFOAbg5Z/pR2PvafCvLTmEwiCQllV5hl2/DEup0
E1B+7eR0NTdwuvA+QsNPyn1bXgM+cSCQPI/uRJdObR8iXRvR1pj+AojsrboZqj/R/vndTs68vWd+
tdMt6zBHy/GuKT80KvV2jMuO06+525m042MW1SuXNigtDFJNHjbZAxmR2js4nc6gb4f8hdmGyVpZ
pI6lHeRk35IEgqyUK/p2uNLmeduNaXJaDg7uT63eaZV9UKOC6yjaaONvWG8JGdUM/Z6xMErmZFih
1hu3l94T7eD14kBHfWmEW8s/9zGOsdjJJ5Qlm4K3cuK+n3D/mKCIOB5aF3VfyUgd1qtdFWXJnCZv
NMFwCRsrH6JehZh+QvHBOb+lm7KIchi53RcjMxnTIJbi5vKG4mhRMStWTAfD+41Mf93KdEb0fE3M
vcijAIUqZ1GObzM8p+ZnFVDUlBpHr/dMMuhc8VOInJ5GGFRo4NjLpvOwe1GZT9ysWFkp0qoAKHwF
RJeC4uyZA+to2MoyVXKaj/yQJvtT7dAJFQ4DNpWUfS4zphYKhyUQxy7As2q/sdEz7crNQ5Bmx7gd
eQu9T897GrnrVb9a8AiTh13RMGcuxJyOsa3TYXqhcBPk31Z7q3rFNSakozEFQq8CSr4LKDmP955u
Tu/LlzDbWb2Hf+aGU5ctRA5qjXyXo3EfYNhLJHjc+0rEpBtUor5yQjmrIQs1yQfwoPfVZzL3ywcC
he+EQgMrRIvGECcOuZPGwAhFj/2oWNeWvEBee7y9yYdmghEOjmU7+8b5PO+V7/J+Ni3tixWF/22e
YPybVeX20U/D42CShmY3pb5Omrcwy++uIxDgL9EaJJM/IUa7oQXVTxd44JNP6ZJExo83D7kBQFG6
3wlgb1VGy1lXo/cltfeG+QFg4QToMpNWdl8uDMjHYI0OrMa6utkfJ+5OaKAQa+9xxlOLh3EqlGWo
UOiHZWyDpJaUU1TTzQn2OFeXkzecwbR+l8a09rGajJK9Mxj0tcRNr242VKMkx+1+1rRk7fUXlWqY
1aYbUz9VdUubijCnxkr0EZJudJtQmRduGfc0062UvwtGBrkKcafs5fTUZrseNY5mUz/3jR1/x8r8
ZV48ZfFUiqtUHqQO7nyP85YHqRAUL9lxS+xqFls5AbqEbjYqh9Rf8sgNWEQX6U9ovHwTa8RkuHpG
YVPH7pCSGVrol+gKinzDs7Fnxn1nlnxkVnaMvS8t51q7QXhgF+EW+k+qNCNPURx8Er46PQmIJpFr
9w8ufsn/ifNr3UYXA6VsLrSnFuxYnF5E3T9YyEv0Cg4CHqrpwy5OH3l+QK63afObTIJucwmxqUTL
ly0f5WnSKUyCYRM2hFeWfJCJfw0ORq/6wqUr6cNSCn2ItLmjxcbK6qZlB50a3hyTmX8BwaAyoAT5
LphHEn2w9o3vqqXNNyHFbAbHNxu8Uzul+B7mn4nUuCA7y9KfSRcrhnWWVlStGRjmHWJyzmJWJica
1O1NSDqkfIgeO9mz0D6Uyv42p39V0bqaZB6RyK4am9OMWc1I/s7yr9H/Zr3IibxNL1PQ/uv9vTHt
Si9YKOouQxuf1j9dYO8qS5xzyqm09hn4yfO9Ti4e81nyqXiRGwWMY3zFfE1htW0wtlX+l8aLrOmR
I2uMWIWPQG9W03AxS1jR1oU9x8T8zYXteviR8/EEvN8kTE4m7FBU5HzQ9APDVVBsJ64cTXPzwRWt
W5pv6qA6QCpWVdatC96TxESCo9orrEMLhg8z2cZv8/QDfVHHggp/dZDyxxT/mM2jYE6v7cxVoQQr
VpAoSDs+t5hOVy2Wt53/OT/X4maKmzbrA/e9xuigxvJmVkCMN5w4V3ZplO8r++H717aVqakymxDe
Rp3t6UNZfFXhZ6d8JcHVQ5DbZ91JM7BBUl+u5tEkioH9QALQZxSnj37F8GP7mhSOzH0Kw0Bxq/xX
Acok7XzzrJPp2Vr8VtFoVTeG/9vrn3HrGl64kEIsJtJTZsAXVC7JRL0Jta8Ba0jEmyGHj6rQnHk0
LiXyzZvcmcgNBs4uipqolP7VtuvXvzXRlkQLKqdL8tY2LeHufAoBU9N46+kyo+6Kgs8wAhxNLTRb
xvaPVp3nTmODpzsJlhPTJdo84EC12tRijirqufnO0ndpkGxiRv8iR7Utzsl/TYRl+BiBTe+HZjt0
lzI+m8O57CDV+0TOmYMQVW8blwVTMG3gwoJ1B7AcD4nGRAFsbzo+pfUneSz39+JlU+6rMBLELPu3
6hpWuxOhrEsiBS8xwQtaVBJgp0O31GsPadgxBYKtmPG4ysVw2DCc1dIBl5NtKK5e+2BjeDFnJxnk
sIHzJH8Ggbh44bDV4HhXN7VMmeSxD60ecUVQ/WJDehmldKil4L3F39rUZ1PZZt2O7k5EQTkyV6M4
FNnkpP233sYL0miws9/TsMmHnvGz99Zy21hmIj9diI5ZUS072KO+rDt1NxRrLcYXlIwVm8GwyPO5
j8Ob4ZKwO5mAVXfH5nLt8oqneJNCURjrf03D+MZoX/Lp5EsK3RBK7b1VrDT2mNT62NUOvZUFjd2+
3TIkmLarFH2H3xzTWv1MfGsjkVHPLTENA4nB41JF8UqhHtUDUmlRDSiIuIv7RJHTK1ZBhixT3tMI
y3u+k+wNedKyQC7PXNauQ9HQt9ee2XtVMA86LDC9HvT+wLjaqRzvxhg5WfyUKSh7zFO0BrTq1nRb
pjqDAEm9fpnFyvgKcN+ExC3ysjB3mYf82gLf70nr0t9WGVdhojC14I3l0bDjewsshYGwMfmhMRYr
zdKieBpV1lI0Nk8KKwN8cQXP1yGqA9435EU8FWO6N8vDMBFmgIGudimytY5CNBX8Mj209WeEfVHk
hyp0K8qEMtbjateWbsDIEzlrzYkm5vA7wN/BfWUU6SY03uP6PS6s86DLh5H3tGecvzX3VfoET7NQ
gn9G2KyrQezpdta+vGaKNBLNVsgnjw9cNakBueDZ9eSQdQfNfM3RgxeDk1e+lMS1J5tNJ4oO+jW3
b40BWls15wGUwVz0gUANoZ8HurlFfauK7GxSfoqZNkmRrFG7zNiem4Rr4HYoNraxpvSqw2L3/ZaO
IjolitO+eNGbTZFN1/E+lWg3curgIEDJETbMSDLW9ZOBUVJ6nkas7F9q/4d8CHO83DZ0FSgNU7bq
CcjQyY2xK/uso92C2CnJtsiDstHxkQ2wFem5/kDDxRtcr47XJSUaBI5MUowPpnEdy5zWavQoMnGb
8NQxVpiJFYOFinRRww8GR+bROptvOsbyGmUSHlaM1PwzUVEjZ/jxDWuZisfUesw6hNh4nqVxsVNB
YB9eqoaWuhFkrk2Deup9BvmVhR78sOuh000Luldov6dMzrB6sEiKinJ3s4gLlDx94/RM5vt+6qhM
GdqjtikYQNLL8ru0sw08ACfIGifRjY3hCQyE/l2Zbr7HN9JwNvkr0W7o2wzglQJvryGCnLJiE3TB
siivmMtXyhxKcrpaYh+rFbO+0FCy1DFK5lTK28ixXsjMYS1tX/pshmOFWtFikiW61z1zDChnsDzo
8lniE889erJ+E+4mpTh3RnwSvfX0bG0dWbg4q1fHQFGkFAudWRUI7GySvMZqjdZ2ObLuLccvs/E+
DYtWdo8S0hhsZkefQYs42IocpAf3xGpXBcOxHrkouIqVVQyXJFcuA2cqvQ1MitYr1pJ6ZeLaMOiU
sr/LHBTK67CgaRA4qmf9MwOLR7cL2Xg6EAg4FkPZMcM6avQHwpSBIDqulhvlwzlJvYWqsXXSBewJ
2D1ZMxOEbkGg2XTyj1qSLqsPVYsvFYUTBRlrB1knixvGDei1NPaC8CjS38N6Z7NAJu3gQ9hM7lsJ
86DWOsf3LkNhMPlnrfQkSoUJVa5wFDyCTY1ylTLbYHunaUR16tebaP4tBvE063pl6YfRv9as1JkR
qc+hG47+7HT2klfCnJzVcv+Pwm0y3RkMbX51yFwy/v91kDeMBlNs9YtylaebsTz0cfSdsvfjl3zR
3VxEZCsH1aFAE0AvhB2wfm3o+5qER7O6Ra48e50Q7AMMBPOBnGS8Y61y5kvjf2zywC89VpjgefBs
6NOfZxK0yzI1Ds5MUg1bPdIjkabPVn2KIuUkJ2RkJFq9NwxaCd+yKc9rGQulykvXjYvSMquphKwB
d07SXMeh2xXU3TY1w4O4ghJywlB/jcyQJORZqf+tjY+IPehJp0B4zbqL6RcbM6BTVn+x7fsfR2e2
1LqxheEnUpXUmm+x5dkGG7ANNyrYgGa11Jr19Pmci1SdVE52wJa61/pHMi3qXdJdW7rS63JgZM9j
E4AI3XrvPjWTvyHh4FRW/8zsUorPobTfaiOEbyyecOcv/KHgN/2A6guh4CO4qsFrtlJyn2adXBYS
BDOM+e4HOuzwxOIwwAj2VObla+glFGuePFiz0Xt39O9u+Ji997ZvV3P/HrN7G3ejf8+G4+AZv2Tw
CH8KdNGe0unTEPM+zDE8xDsLlWyDsLp0jon7j2m1zdODHN9GwWykWZtO8l0l0Zl79UWTG9k4F3QQ
Coo1GThQ1cKa3EPuG9eZWk9BmfDDz7XrwpvJfhjXx1Bu/BaCS82M3BHdqghPQpDtoBiRSpVsuujK
Gyg+nR9Wd4xi2SCveMLsv0gTnlT8G9JaOthX25Dq3sHdObq/8Biik9Q8kyxg2GuD4VGl18GkrjD3
NzKEhUWO/SPYYmW+k9qu1v/NFGgjTsvMXyMHL0tWBVtCqy3bGfWjydQD+aSBx/PZpbhsypZW78ag
JzlOUaVm1OxhD+qNdKe4NGfzGUFMHqUrSfAt/xR4mKucEKCDLQkg2tX9ahbntH8bDErB+TfKuV1P
fKWx71KhhrqZkki+6k7GyLpx/Vg6JGb3HKbqp8dY1UtjT9b5cpTU8rbdUx0lA90/w7LN9MMgqRmW
Nc3W09Ia0TtMX9INUTi+iBmfCGYJkivw8sjvMHZfJt2/5tXAdTl8UxaN7JVRCFHtKTJPje4jyEjX
JBzA0uP2dzeAmc2j63qbNEc5+EyPvxPa5ZoMhxGKF7ldrfXvjfDfSkbQRF2IS/8azYbIHY1+Wi35
E6Av8SCeazgbZH1PfYpv0a3eXYwyIZ8oDyKr024etwmHWYgfqx/XJp3EZXvy6+d+GNdaPRgLA/rM
CcNqWaQsWu2LgleNigJbX8nU2XbfLs6jVL7XQKlh+loUl5YbVbTQhf26lH4wtyWr1i+dNBu6ok/Q
cusBYVI0uOzA20yuaePETo627qWzP7Xm4FQ7kTTg1evaXhcc9QQvflRNtzK1IUjcP92q9640A8Rx
nvPcqpXmbNtik+vfhrGztMBv3zUwleJU8CuaxrR0Rxxtzbs76D9zAzu80fRtawzHKbVXtfaqKIyx
q/aaghuUBJxlLcSveA+9twS/U5NRD4aqj7rX/TR32whHny8EAhtOnbXCso+SRCHyy7bC27pxiqx/
3Loh2pbXAkBd1qcq/pebOvwsQIwrN0NoH8oKT6zy1pXd4hNREkneEN5n303fM5N5U0FRPnd0KoZa
+qoD9qFu5MD7HXmkKEZaZLySpcKNP93GLN/bReDgPIya1xxvlWNcw+QWjRRYGW81nRVzuyrtdO0Y
3xpyeJ3RJKcA3PNR5WM+ZXMwt6BmBhyPWbJ4rmsnWQqtRpakMoxf3QotIxoSCjybS1euDG9j69fe
oU2VZ9+vgZpaQDCwmKY6UL607oluZgbTKBIZDzbp8X0fL9GFzl6+FEO67vBHpNZmyPyt5cKVRi/R
o1rOuk/Zi52AAqqDMbwizC1J9vLIvanHZkWx1yolKGP6togEVl29sozvxyEYtzUN2e2pUXjKWtP7
DD32vDm3z7ZCJZzZyOsAn0BNhbNxa/ChJHCTdc5bxWrIztfhY+YopkqmRU030XOs/PBnGudV47lr
n5+UawSwaQbDATH4ziIshQ0CwzrwHZqKWnOdtnCw/It+OyHh9QKnMI42C6hee0FDRmnGDwcgcTbF
tFQdsC6ZdKhhQAlJIlk2zrqt750NksoR67WfxkiBTvnnlt8e02U9rBPcyalzl96nHJhveiq29024
c7s1U09S0qKdyFX6EMULCr16Z89XcfG7JqCoIfDc6rs059VAR2Tn/nMFXkcBKxqy67byuyeHd3T2
Gar6+ZYkJzMJOhbFWGoHIyyPc0eleQ7VLN4a4yeyfmk2e3SfVOiGvSDMcCq3Cyrb+mknKG4forVm
Iig1xK6bu6MYvw273lADngHq+f3BcPjCln32Qw1pNezyUVKAuGjSf7N1jtGAewYcA4aoKA7GAkJb
p0IVNxgDq1hHzbM1ArA/3v8W8nRahRpSAMiwsq720g1MbsHoQwunpehWRU8M+o8OTThNN83f+941
irFmisuYhZCgqFxsWW80t75DaRR0jCb2VzLuteK9yLBEZE+8pTjvXnGBrRLkYQOLAc9piF8wZn2p
qEkrm4WXrDV5MGT3LaZ22ys68wgpQY6DQ5ZaQhpFtQ6fbC5Dc6WMLlm7CjXq1HrzpqbhcoVKE5y2
bE2qOTGnx7UvXtK4UecQW9q7XRraNilq8av8qUee4xTssEk43aee9aQSOYB9IhyyTmhh9R5vF/VL
NY8IFpTZdCLKaCt3SbRXuI/GCX45YlzwCz1aZqWOutaare0gMBLVSYZcgMpvgVtukdvQrPMEom+F
CG7L2vnnzT3KvNH9oMCwZS5wNP7/Ah8EMYaY0h+4S1JRgwh+tMcgFx19l1+Z8exn7OBq8tyNVwKU
Zl1ndX7kLgXeI4sOckZCAodTfsCm5ZOvW+KXS0APKrMmzoAyxWSR15T+qibKEF1qlGsVhW8tbQ/X
MDXSI2bhSLzoBeJ214zifmH4M4hs/0B9BGtlqg9Rs6AI2MANMts+st1cP5iqKVed0XkvvRero55I
WsUrM9xNmL+X1dxXa0uZDi29WbdFx+0fhDAqgCWB9r2dIOLbuexfJxH95qCWpoJwUcYoLqjcSmsR
SUt8lG1BPmJRNBRroinp02G+kjgpA/VwfQ16/G9oB7qgKWCizc4yDzQ8+qvGd7M9pL+7xCo7Bm2X
jDybE+dsxRpNpOijXhjUY0Y+jY6wawPaWSEAxrDgBJpHMtMTAgRbLOY4KMA5Ek3s0VnSTMwX6k3d
ZkKx5Y31cbLUuiCqIOhce97Xgye2SdWY26Ft2OlHjIbtuI7CdNlPLhX1Hk4qxfXoG2Z1SJLCeSti
UnzKefPw3ghX3IvBWbuN8+los4BiiuD/lIbpAf08qjQieaYqMClZs4eLpX+o+sezLnXyGoXYIKjy
bJVDg7GKD4XqdnHnvbva8GITZ5fhxS2wP6eE6CxIZTyVGWrQRCErcZ4aiw5mjqN6V1FAXLi/AsjS
DJEzkgVgffrZuzexD3DPY3AMHm6mMNZf+069KjFgX34pESXpqtjAk6wS/6XihOOPDsPuTJ8nmgu1
zpwRQ9ujARsWzHmWzaO8Nw46PQkG90OLi6VEPqHFPSET6urwhUWpdkuVc+z1elN74FSxrfZQh2yG
EFRN0OuRg10O9JgN1Uufh6ZZSiu92422trJ0kZnoQy00GzzUmKEVwTxDc7Ii9yU2WtS201ZEHLcK
YzA1iI6pHYEy3mvYh9TclGpYjZjnY4qRH3xACz5coUIb02E923sk+7OHkBK3rp/enOZzro9Nc29d
ZkbKYB3ZPPeetZSS3mXHXEuVL5M5X7sWclKCCtry4YEhAaLw02BkFKliupCZnZvBu8QVQiFqxEZO
kakHYOC5qRYixhG19fO7PiAiZimhO7g0EBuF+XdSsDUrPDvdPvGMk8rhKW2WSmV8To1Yl9Fz3tYb
VVEK0lVB5x1jetK1ghl29t/jsdiRO30a9ORsVvrrbMUAGz8ZNc+joLaODV77yB4AgoWZ/eGjbkVF
AWO6ou3YHLa9r3+lvlxrJYmPWEX/zwqRd9XoPMsgUaJkKBpQ8p4gHuuHsiXHqEN7ruGJhTOdkupS
9PW/gvws2wB/aijQi6mVm3T4RXOh+BQc+89Mw6d0DB5qDDwpi14JBHr+lqCDe6asFWT0w4SDKKvE
LMT1n7zY/It13wNvGtd0PhATSKiARdCBsywtalkVV9opc/xl3nxlnk9piYHAOlTd0wAzBrjEhPpl
2RcJdxYmMfzH2Y7veGFA7466LRaa8J9DilK1CvVW/DerYVMCW1oV9Po4330NXNF+xXpRua+tg5pr
/pt6iAgySRce01eq/VUcBR4VDbbRsne4n7SwvdUlSjZAo8Q2Vi7a3US/1939cVmU8Xh36/wl7pL9
YOPLSJsLhlxUUU4Q6rcwvteoAIYKFxCyv9nU1o58WH6hWYuZoZtHeWBqcsyfsMo2DxirVQUcZps8
TWH8E6V/jdu9GPTP6lW3Z0fGzmguLRkuMlJRTJrk0+nZ1H4GV0NwbWNB3WPlgWCsjtL2n1LxEbko
khoDZCtD5TalmP0JoutewV/aoDSj+b01MI23hM6unFKUZ7fV8h2odH+Zene0GPPmRu4xdo/TU+JH
5iJ1rJwAh7zGNDE+KroFp3PnuNjOKoex0+cylrmdoSiMy2ctmyqYWEy+MSFPh3LsvfeEqLKAsirk
3a+jjz5OQ7xulsta/VogTl4FZpZGq5mIY127uV6PpxBHMhY3ROpe/zxjFLJSn2ArteRNyAXMr7PN
tHPZ1UuCqaOFa9fLmuwcU16mSa4nF587wqQ2vnbmXffng+kW15wm3TrLFg21KAKNt2EfdQyjNaCp
NXxVBPDH6b2Sn9MDKqMuhyjR19D60FW9sQY27MfThNVakKfRTdZS9Sf4n7XpjAcrLpC4Vl9+J/Hz
YICqhxXZHItytEmLOBuWXOB7Ok1WsaWVBJFB+U7TNWq0Ej0e9TM5OyZWdf7I7yY6j168dJBb1Y+8
B1yIVSOOvud8kBOxmD19qcdi08vvGZFpn4cbM7dA1fwnzSZBA4OHQdm6n51czwuMqn/xKx8KsV75
7P30iUAW0TZc/WNXA6aFIYPdApBPSkJf/OImmuRe0jebq3CdRt12xLSuYA0AaFbDGBHQLZd17dOQ
2vI55gFG9ivdtiu/Gpd65m/okCICZCIj5aPupk0aesGoysCkY4gBHNySemwLqmqanpyoQ7fO9tJe
hPPpoqY1E0gweIC+eo5hrITcTvnFbT6EmW9a2S0yvf6V2WX0DOQ0qEjF1tY59tFu2+o05djWCm9v
TeYxBYEcKVMuwVTMFrNpg5aMsRffCr8peJRwEShAl1a09zIFqD9CPxaVxB8FoqL71a5V3PMjcQwj
FbE8qr4iIyWEK/G/hYB+doaDp901bNZuaSPvw+oHOj8ete7VS8+lwyGEXlM0z0ny3GTIslEKDN6P
SgYEpON2ZtJsG21VklQ0UroryIYpUe7UCQuqq189zd6bYK1VaCwNZC9DroJcsS4SPdKPYJtxemDa
J/wFdUF7jh6QWGut+2ZaUdUE8lg/6QNolSnI8GCrRrhvpQ28/XdZAjmgDLAre69p4bYdPiKwnK5J
9q2x8bxs6YzXuYhWFhFWFZ5os/7REHATxBRow6Udf2LGJFf+SWJhbLvZFQSuhO5no+yDBb3O7Wk6
H2b57scQxFtzAhUBysvt/NKMam80LE5hvtT6iRc8JDkEycUjjQrva+tWK52/N9vwqaisi1OPT01r
nsxI25tpj/YbzXr85TAse569KlLIiq7buHKCJpHXEVUcpXuLiEStwms2M5J/P30xuxOLJsbppZkM
JXtUumI2y4t9r+Ej4q+T0f4bQiNojAz1jLXOhLYdeSV6ULMZQVUmmVIj0CdGTGT+nwRyvIbMTWRU
lbW9G6HFfIxOmmGe9ASBlDV/Gb56QUm8M6x/hXOKoelCoiccJwzKojqSdLZKhhp0lnCEVKxD8Ahy
6YKWb8P/y2Ng2erYmvsZsST0jCdXVVVdoYzwXo/5XSp3q3X2iwm8FdkGmr/wkNEuC9ntY0cP67Vy
6jNV8NemQZfBjlZQ85VnpMD71fCepmI1T9lRyPyti+oPJ69fexu2gzUbQZ44pqmPkKxyJq5xq0Km
XROJZXdLQXKZXz0k+QTac6WNe6RalyHUgzKaP1KLXdQz+jU6bBQaLpdcwc8ko+pm5uJPeNq3zvHI
vBZv3cb8SEPIFMMZN5aT7qrW/fK95hZX0b3VirMFQ0E+BG+cs2CKjx/qYcRCFgOW8O1PYrgYg3V1
TiKeINHs6zb9yJv6JaySZEEY2mKKhs1Duep2jDNjuTUSG5OVjGk+nwJWLhm4Dgyqr+pftkwGljZN
cEokv9i8bpCYQaXH9qKQ08ZNxbmUA874NBCYzZUT/5jatE8mvjQjP86hDtSrvffacJs6A+cmjTTp
PGcIBpN19JBMzgPlDG36natpG+clxDEQTVa3Xy0148SnTHsn10gLEgIXR7x2bIQLILSnSSSfntet
RWQHXIp8O5PIec8Bpvv6q53bm+GO69Eynz1ZAWvTw0yggr0RM48jvcq/poDOEs2MWjYMdH3aagOK
6lDzl21MoFNY6C660po5BLQv4QMI8fQ1lss5mnKugKgNZCD1oY2K02UdIRbwM5cI2ygwJjylOE+s
Io5ebdH5fztj9YZknxY/cUhMbZ+zG+M5WsVxcXl0xkU18oduWE8SgVFfH3Vj5JAKC5yByDfVGBQq
fencmlcCXha1JeTtZwSwqsYGoVaClOrxArTkv9ndq5/3DADWzSro2k6MC/ciz4e1yPGN6lG0imXz
GhHhXxnMWFOW0mysrRIJdtf6dxLYdh464lEAQw5Wh18Fa2Um3yo3P/vZyO0Caxqi8oTftHxzNTPT
RvF4tJJxUwDX+L7/qkZY/9SDZM7CBVk1r+nQ1LxEzGiRk2aLHNCVGBi8gTECS22Lo/9dlj22HNy7
obsk7fKz1XEMOE7NZT3vPMBm0dpvSTEd3YTWgXz+Vm5yrFBWTGV3n+ZiW4jugBPqUBuEcbEgQ344
N4VcP+ro55y05lIY9TWLy1sxqH1cEFc0Yx6KQOliuzf4j5a/mddifp+cqyanDyfT1ib2lNJGWT3W
20JLA2mmLzNhPtQmvtFAca5b81kzZ17vdN45jrvP+pzDufujVnxZQ/s59IPIzNk4qRf4+ktODptX
mttaJmubRB4C637TeDqYmfZPmvOzKfJT7Uf7mbkhhyWcE+B9cHRPqK2uzZuetmuzypdTpG3Lqv9X
ZtULJoqtDAn7MJGXuuWxHplNOgZFJ8Ln3Gwe+HAcMlEI4gaodK0uetFc9UTfRJm5M5z+6MfzLhuM
eyPyd62hK2V0mcbDuiGLQMvZey04wq4I6iThWvY/C80818j29ckhnmS4ZrO+jg2NZ7/ZKA1Dc5/R
Aj4da2O6GaSBPJyWRE7WzlIq45W6DsLPCNmIErRz5kMgNDAeZD36IWDsNipPUemy53fxE3YUGsDF
GK8Q+T93Bku4YaVrIgvkU19Hz7bTfdcW5nHPu5DDoXCbz6esY5+IiuZeaSb5k8XO7mK03RUAn4Td
j7ODb9R/JPx5CGzFxueTCBGklJk4d8gPtVEPDER0T2rA/dg20b0huxEiWRL14GIQyGzr1PfeRthz
EPZwy1pHZljdaIgvnT2tCZ9DV95ZwvBShNu0mnaMpUQx+gNeY7JmCsTAxbRpkB13Me8uhkVdIemt
H4KgaMIxnNJhT0xHOsibV4TaskOEUyK+8wr1PrfAiBlCqSgKURik30QlL2aM0BMW0oLwvF4x9oVV
eIrUAyKYO+aNcUfaDK6oGFNGWZDKF3bUUYH/ERVoEzxjb9PZRbbs1qse677X6XtjRC1BuC1iy26V
JCxyGH3MgT9ysLurRWYv87RLrEPnrS1/3OUDEYK6x+87nxi2IjwYzVFZZFsCHQAf+CsOKrSk0FH1
DLPeWs/KRXrvp3ioEu8lieIzr+ybX7YUD4vparrqNETjJ65NtKCaibaEaZdbn2/XRJKfRxmXPAe7
PeP4fAwEtYhOCRkXiAl4/rSt7hZnGgrukyN0tO/kTcno3RLYmKArraJgmiirGyAKI2ntbii4xukn
sq/CQSQSe2uvt/ZhQSjdHJoLEjUJo8E+WOj7dqjPDyOuEzE4y65eNLG5jtP8Ide4pix7wdwQrIUL
5NRU2F1oScGpgOa3GTTSP+ovq0F8Lys471SNf7Vb8ZqHhAapOfzQHwk1E7lxeqeeK8KUEs/6DUPt
fbJopZfDRg3DtyrbW5wm75Q1E3pgOUf4TehutNKGndzCwXmLfETvcysBz6OXrpxAbh5kPZB4pXev
VoeFrMkQto2kKKTzWzETiZRm56wtgqj0dxTUnZ3MWjk1iF9dfo/GQ86p2b8hph0CEjHZ6Dq6gLTD
P+Kd/EZ5S2cadr1fLnGjIwgYTgCT65qkllA2pyjW1lK6REK4T5XXHc3KvqZWegvr8Pb4IFboGdsn
UONxORTRFzfdM96A9EmYGl4mlzwtt0iW+NFedCV+vYRQm6rPsF6xi7t8A3qdngt/OKe5Wj2wlrGk
hGJEMoinPlXBFPmBp6XbCSsmcqjnwQbGm01krz1vV7Q3nWEjuHFhT9Z2xyxh4fIyZHij1BWb433C
zU4ZhEZmG5YgZ2a4896y+RTiT8r+hSFpVaB1KF18Pw9y1n4ddW248uxLZH6ZKTJOZOriKBRBY3NI
YKfAIrOtHAAz1NkQWHpxm/Xv3ES4kYzPRdLvXKs9KzNaYs25tHkIDOdayImGDZnjW4BThfFoWhph
9W9yZ24nLCGhf5RRFshHepcaqg+nlZ9VP20VHQHLrmjfALY/mw49dla0yyjOgrwc3qI6Qo5EOq+d
fXuptkmqIqBp7KuZ/bOc9INfoXWJZtIzB+OzL/1n0po4Qaz0M2vIXzATfJvAyYJ0MqdAOTEa4hSB
UGeKhLpBdMdcY+FzJBBDY12lB/OlTzBuabhsEqTyqaufc6M8aTXseEQcJrUMh44vSe/Fqyb7jUud
vfT7X1Phgcxd74uoxnXfth+GyaTcsniSQsJkYn6lCasXbsy/eChe09L4SO1oX83eZXAUO/4ITutH
j9wBe96ZeA7LiKRAct4WiYquQ2b3S/r6SEdxjjW5EqBlDsLgD93gDcKGaStpvzcj0QBlFROx0mav
XvKQ9/WI+ap0hVgJDNLGQaK/et5DJYD2Uy+IaEa84OTOuYddn8Lp2hryq/W0Y83uOvspe2t6jrzh
WNnYCVKpjmkMiBK/JsSUtCSFeMAuI9ifE6lAC0VQw8RHB9P+NzhHAwoBtn0hJsl+R9AC7yZShr3N
+ufcjfId2glnwHlODdbP8EmQnidSFDvopH3/5mGyVo1YjBkyr+GWoZ0d/9dhA5egEekhH6uBbA7T
Zc+9J6i/ywpaF7cbdqEY/Xox3jN4N2zf0HzGwg6BZOl41tpkQf/I3lQezt67iM9J++URIyPbZC2L
aks5DqjJU41jyib1rZFiUbb3Vn5x8j4BYKUurzi5toR/PGE7WZT6IUvtILZL3JDmqsM5M8N06vPj
NMYJwJXvvFnlSx1+NOkuzcEa+ZmtpF/79gHn3ufMrhnl372GBqV7CYvXnOvdiIynno1s1FaR2tT8
nahXRpovGqKSSDZmUmVUfJrmGbSt2IXtPvMDwicXrlzhBiTCZ1H6Jm5uIiOY6XrCCvOHklSCAeXG
qsHAO03f3vyqgSRYHcs6MOy/briB5j/1YkcD96LW3gaI4Qz79BBHj0gQcOYZDqhfdKn7lIXxVvTF
pol8fPzyMf+xlAFP+auETUyQ1ke0DSKujO/zIQ9IEOM2CzkjYOkIHzs0Bgk+HxEDcPydkoqQATKM
/u9MNVqIX7Or6kVcfQsEmbIlkQa6QfIZOf11Kn4FxHT/pca7A4k3kEqnK2SLQ2AZ73VEThqe+MLr
d62zrOyfjJjYedx0sBMDmVS5/9PVRG8wR/B2LKz2q5QXN7p6ETC5d4is5LnnzDDlpz789bF2a4bH
r9HiKX0mlDdvi4cnkoTQT4PQw1CIa+hFa73/Ze0g9adv61VXNveoyIlddfA6Ni8Pew35Nk8G/3vQ
zTvJOyvZESX1Xoz1zrCfy+QrA0Pxs5diGo6uT+oWuWedfdfm7C0yf3xu+sl6sAiATLe+uWswWzZe
fGlvzE7HZ0uSEWSVZKr1scM1RN+V/jH1d5GGQ809pbiOEgAzWz+WMbqRh8WyKQHQiBQk+CMUL9l8
sZB0T48RW1wmRhp9JMmQpBbgOClvPfk/o10tY7JpOwK9h46ACF64CJsvS2HQGedq/Cks3jngh677
KPJbniMTVW8iLRehbT+VPAtQL8skfsTHlCvFTG8Qxmm3kOgywo306mH1qvTi3vNG55h/Svs2jXuo
ebJiI8ReQ3FGwLnImo+yLJcVGeV1Yiw66CE3qzYmvA4Bt+UcL7NRrmsLIhADmaub22xEu+DEN4ss
pOHXoMSY1lPNf5XWCQKZ44eUAfMYDwaK0t+HqmtCViVmsBMGVDNHMWgwsP1Y3aWsPyfmaZvM0RTN
OYpgojJ4mQsyNDwyBnqfguGEo+kQh0yK+DQFaQ0uhiFEAYa42dbO9U5E3/uIw9X03UHYyP7PdO8O
OGEE2my3IY9lSkAO07dHSGJ6q3D2pSlK7GJVyXA1eSQeG+96sy+7lMnXWXSk5CvjiLtj6ZEpjuBN
k8sI3+DM99Tmr7FClwjQAQfU6lu7BNMxjV9FjS2546lh7SVsi1JuEDGf6QT6lih1ymoTMwxKBj4k
cmO8bcRfAhPjOPbDws/zPHDIAwp7LL+RwMfwUTGJi5J1EEMVyUQhswG2v8lJ7iaXhz+kfL67uD+2
2b3nFDNEg594XYcDeoNsNePnykVxMbG3J5FLympzjlFqhASvTXSDOBp2GCN7ntWvai7h/Gpo4thC
RsidW/ECHjFHEzq11JCB5+y/ae6RHno28IWLCU0XWX+StqN5boLMGvY5f1lVAzOHVxv1BJoGwuPr
YDTFMusUZPUtT19C7djKE6kkIe5snQ3aElsBFh0JmjvIZzTyWxn/Kf0ZaWBSDPTo2KjPfx2feDHC
lNYZp2UZvenelzC3rWMh/hu2ImEZmMuta3E0xCfV20EykS5+cL2/RkEPt6Dz/wRBHzg6njQCeEA7
n0hRwUpTYqPTSfWN4SK8VYkEDUGSw9TsQznVJIvrlnqa43+WFyj5puHDcrDLxcXVY6Af5jSwy2Wb
/hTIQPqPEbXTrKZlAn/RZW0gq43Vrmd0J6RAoHmM9H9wyjM8HWYJhXQEs05tWGBkyQL5rkBGpDuc
g4aOhptAH3nTsei08ubO/VZFmNY/6hr/TCkBqQhqI88nFa+VOmCjQs4HOXPos+1AF0LeHbSWjP91
WSPEBAfD34+4TEMPMzPZuSjltO7QmBKRbbyQU7awtDfLRFYVZLgVYcWWI2J1hEYIMK6zd2M/XhLS
XAIDOD+zTR1PwnzBHwyaJ5KTH6Lu5Okd+2cSKMlbLHi2Htbw6klBM/sabpOmQi5N+BEUJIvjGi81
GweaACghojadeA1qonUfZWQEmfsdWs8GIYd5by9MYrxEdZ/UsJWGXI3kG+b48mavfk9RexD86yDv
842NwRGctTuLWOwJyb9+HKBfe3YthwveoCoi8Z57bG3oFQhtX+plhpYPKLCq1g/5etskRz0uKHFm
qSGNxi7+Dd0DCtQuKsyPasajOkfrIf603G/dI2sUde+M/knZLxVawqJCyDL8pfVf1OarltC9iMz2
pokRQAHSEXHik/ffEroRpp+kqkDNd/i534oOujl6y/10azESu0yDLNpwbgB0JiNCj3hT8GgZfN6Y
+dCbl5QKWEeNPaUu2Gx7SLjcD8w5OxnDJUwPc0kQcjlusgZn3PCuuT6ZA2lQZ9MKSdSi7/ZhfGsf
Fb0t0wCoQXZKsGkSHs1zDw+keno0ShCPcq/a4rMv/nUpTmHj2Hly73rutxyuSUnSAqHFpFrJX8Ud
ish+oZO3msnAy/68/tg1F6N+1rh+3PCDgN0mx4R5rfzkKTVfR/Hbtq/k2oPw9/jaMZN7JKRWrb4o
8m0bXsxm3Q2EqTXfIYNUhpI/hhJ05fkRd6PiTZVDWRoYXaPXBpG46D+GYkuan0Z0gxtWW5NoAjaI
oND9c99TUzFpQUj4S0LOmIZzYIfeZ0mc0VMfaUHETFtOf6VxTbg4bOjJCEbSblbe/3TMQRtw1Fvv
Oad+ZGIK8OTGnfpVo18Kk1EC9YRTXuvsLTb/6urQ+tdOv/cTkSQ6PwtXOP46T0/XA351LtZVFGXb
Fv1Lpa5a/hWNN9MBJ5iOsXHVdeaW575iivZ4kuEarZdHOA8iUT1e55WDjQydi08YPcpC/stBWF1r
nYxfCMjZ+gQ22CvigwjnBJ0ItOw/0s6jN26t69J/pfHNiT4Mh6HR3QOFUikWZUmW5QlhyzZzzvz1
/fAOvqtisasgv4Bx70AAd528w9prubBEehSuxl9m9ofHgyrdc4FvExdPY86tMLf9iu+ZMVy0tJSI
jI6LZ0vuVJtH2Xwy8RDMhjorNTovY4Hp8jTJjyvNTSm3niSXdtOI1yr7Uta/RvFlTOdGSbcpqbRH
gMNZgww6G1jQc91NSRNlrJWj9nRicg0NW/b2JeisFG+4nKCyBt6HcqYdPVvqVzoEtey9Ry0jGe6H
6d6q6E35WobXmW+SK/XOuuDFMCAs4CaHNvwCNwM8T3ZLV/GlPeBSATYwCFrYAGSdYLOOM66Bkb60
WSTkos9oVQAPYkFpVRcPTU4Ryb6DQESU7HgQvSmVyq9hSXKCErwnh8se4KOAqCuPX2TxHPisPwwr
BC5glpSf2fQgyrumoCGkFVdtktHaVf4qitsC5JHstwrJX2/bSg838I68y6DdmPZDg7+vTlAI6FDF
JdtyeCcLQgZPoSzvtpOE1eEpHb7Ofe4eiSBtgkPDFtwJt03Ooyx+SuOrpqKi+uyVNObXt0Sv1yXV
tCB0rn1lcGdAQ1v+pPI30io5ai8l3noeuLr8UfAktsmPaaAJRHvpsj8d1HyzD6zXrEOIMge5Nwvu
sQLSJQPg1GRbG5FfDhAyqK9q+BRQ0NXvokRjJgh28p9skQsc/7r4ZVdXAaHuaOuXQGlDaPVa83EM
oI5+bYFSC2SuotuOuM7iwA3tt4gkEP38nicAZJoXZXTTFdcKlyziZmcxbQS6uZl560JS5wTgfnzv
c4ulTyD5aTygw0J99EhMOdZLHdG/PCBp0IZ35fhDV++dgc4TZ4vDOAR0xMdkFx3jSlJ5TYsKr3Rb
i23sgQsR6s9Z+EOpzfOetIWC0sFAx0j1bUi/RvKXhCOhoUYewETa2LBj0y/YmOWmpAOnhq0NjgB1
uDIGnjED3jsy0Lp245OiKmDQmF7zuofw8tZQXLAhaf3sZVBRFMVmTF+d8K7zaCFi85kDRZFNaF7n
wX0Y/GyKzIU6qOm4njsS7wpRuwUNGCQ/5J+hYAVYxfYck+8CDube2OTkmZ2STMq3MKeCQH8110Bl
/EAO86ImJACUDkfGtqm3wtjJtLhtkTGI9M2Q7UIa6bXuR5681bRhVui3KO+gx5m7G7t57MFqoq2T
0j5eo13lVT2kJjD/X8+4MA/fCXZoJJ7wLtWfIcq3JgjlPLtO9Mc2u+3gYWrmfoi62IniJpTvFj0V
066FD430a5e8mtbXMvDOS8ovhZv7bx1OiUSOBjycuDPZCDmgpC55k7RNSPpVNr7zqBZPYfUIY5zh
vDfKXecUZ336229vOmtLfNlSTU79h8D5OXq34Eq0/rtdPXFVnHXTgwrWEZqlWbYnhRzoNvJf9fqu
S249eM/D/o8T0lsPv4BwI2oDQfBz6mCOOesVEqbvU0nP1Ywz8K7JfsDjQU0a8Nb9GAdnRnwXWT9T
70rLEKyhNs6SlfU7ijf8gLc8gKGovIExRDGoKF9wWbFp0YsokC7wwaT/DijaUTBK86tAu8mD57oh
bEkgp7vH8dFies9KKA2iW095T/wJ95A1ScVFmkEeWj8E9Y+mMs7S8IbCVlhASsOR5vqd2tsI2hiR
oAAG0oU6UWtOyI0IECfBXQdfXZNflzi/hfkA/984PEzRRjF+avVrQodiSKPM1H4DWnwmq6uCHFxr
Ex7hH+awmc2PCIBuQTv6BN9lJyi9NUDYHzvp9ulrWf9R04cATqIBoi+7/tH6v3uipxL6laxtLw3K
GdaM5Gq+1OV7mcTXoIe3XfxUWvTCk6KCO9SGOZ3qYh/NbNyPaW7AH3Vp2m4Joj99LCGYo3EiUyuY
h58NeKnVr7TppSTkhTnLD4L8e/fI/RjIcwWub1w12jdRPHbaL8dR3jQIMFX4ZNRq2irej4woNjfu
2+pFyl+avKngz23Ym7VN4wEtNTZNY034iMrVzu+hEaSSpKlQZJD4britfA1hBu+nkDca/rZs3oR4
7bufXb1DCJ1eRv0ia67z0C3Sm2KGoaNfVdAwDcqWCsF2Zmb2/fcCOR8/eYkakMMq7HRfatSvQjDH
6YwMZEuJ+rrLd7n2s/PAGm7r6K3l0A7KL9NCM4gkrRK/8pQ72ls//a77F9u5Mlhsi9sWTGUsH1tN
e7EF9T7vuy4fBnJnAQUiCrxTCgBDh8oJb1BE9BzdG/1OK67ijnQ2+9v4FtDXw5NAseocqjNamkI8
ue9O7RrNxrASnALSAONrHT2Ww72GikNJEiMcu9vK3kUigiBiuplV2SLlF0OmBvtCDT32fuXKS92b
ANrENaEuvQUarU/A/xv/vCxo5GY5O+8BfpCzpHmosncDmYx0zrnY2zHYdYJ/L1X1m/oUs4P7OYkd
0LGWq9o2vw/tc06gDUQk9r/Z7Gc/9jc6UXADvFWU9G0Um7SAk9F0RXzb+veUWOnr/pHYP2kJEPJF
NpQn2vuQllmt/03W9iFIuN6+WOV7rupXGg+klb315Q+7oPryBgDaFBmMVzdBclcBtDWSjqCF6Ur7
s7pDLQF+pQageZXPSYhNbz95mbI1fEou81iB2T/WpnpRihcg6mcjfevTo0dklWivQv+lkBinLBMU
X6bopSv+CI3oqDwP4Tyoxx+V+RQ5L/F0O4RflOG6Hb+kJF4iSpktXYLDYJ/bTn5uV18yJAti5DLe
BZFcyNxAlZiZFlVgcRnQMSPJ3xnNUxW/xMmLWb7GBmRhCrrlw3tswPgBriGB/ZTO4fDJaL7Q4Bl3
v7zhwsGL0atd1N6a1atKq7VOfGzTdMMKtX+K/FbJ7qGvgNf4e6Je6OJVHXyuo8uk3hYtdJTA5NmR
Bs1vlkNWV/5W4OilDaxtKd/fKwSXWXdLTQ9U3UNpfjHS3ypsrmFunitkTokmIvmWomfgTQ+VJOdD
5hW/h36Ns151A+dPQ0Chje9iFtciAkpT6COh3FC3mfanw3eO6Ahv4DUdaRz5r//xP//v/34f/pf/
O+ctHv08+x9Zm7p5CCDj//zXodSng9gnIC0HfmzHthaapdXQm3Jy7MkFMGNqd1N+Qupz7fu2BcKR
rJPQdH2hoIteQ2062TC5TfswRNeB9mmpUkQy//2+MQtcfpAq7T1LsdWQ7zuI7kCbdn58eg4VRB3L
UTXNgM/HNsU/CswfPj9YdiH1wZtcHH9Av3ClbEa4vI4bWZujj0YWMqU16ZMeJc7JjQN4Qs+i//Dz
iyVwptCsh4bPW7Dg5I+l//YXP1/XbFOzHdXUllLao1WOZlwok5vW391a/3H86+qsZ7svRotWrCMc
1TJtW1XlPHsflsBWPegdW1O441dh918na5POMLNzSMOBBRbxRVhDm9PvjptdWXhHaJog48kGw/C+
VV8xRdt3hYTtuLyTcs6hRd3LnNn8GztSCk1a9B4Zi8WxbEBNYdZKV3V2au3CnjCGz39hQtd0y5Cq
A8fNQs23NegDMVE7cVvDhj/CdBMn+W5l3JLH7czbdLFQCC1rjiN0UzMwtT9lkS+hYOrQR7PpWNbB
rNoVl6KjPiPK9lbBwxz0+YmhzWt/aNI0NFPHpjQXJuFsGezIgFIk96Oz5Cbwfx0f0jz7y++rusa5
t0y2grnYBYkWT9LLPMvVsl89FHxIOuJ9k9imiAIPURqcmEJ1bUCaahhsdF2zmJz9OZQF9fwsEDNd
NjwhA95tZX1xBJzmhf7WmNWN9MyrPg8uK1RVHT+8H7PnQVdo4Cy8E1ff6k/h4rNZVEOTzvz3D+du
9JpGgaXPRCdCnIO0iECpHJ/dUxYW6sldlcRBH2mm68OYD3oQ3abjBg51ph001JFRtricdMNeHK7c
djK7oELu5lA5mM6m54mnAx/ZEeWzkwU/hdB5JzRmyxHW4oyNKnC+3mp1t85ojgDCRox0fCzawT04
m7AtHFQ6/TVnuRfjNikh4keMMyngfT5XxaZrr6zixm5f+qkiOq1flSalJ8c/DykgWgSsOWF5fx20
CQ7Sb7Ns6Gw599urQX06/tsOLsv5pznClIZhzht3Mc8DogBQT5Sa2+a3xm+tv0X67riFg62CBdV0
TBv8lKNby81YF0VXBVNtuDGdD0ZNGa08ceGvWaDjkn+GaTqoxu9vd8Wc2zapl7lQUHfAO+0TjtA/
H9i7S2yhmbhAUtV1aev6LFn/4TzJzu/qzCsmN0hm5cy3luRn+WQ797P+Rmw/hONTL94AGFc0M5Un
lMQPX9HZuubYOo6GCbff4mKhkNvYLZVit25/EMwbgKwDD/q94XaiZu5cOTvzhfrap1dN5yxIVVqa
1NV/tvSHIfcQZ1uapw2uCRGEAjPk5/cdX7WFlPrsfxja/pS2SQQYtS1GVyQX3qyReqME7ueHoEpN
FZZqOBy+5apFXlVCb8UQPLClIXna8sTBXtsYuiqlhNSf3SHtxTWowfE9+GU/uAVxcknDJLLRpC7I
eDc7vCr93XyTEeTACL6NyJ8dH9/K0dXxrFRpO7g61vLRNgtYPvSkGFy195+6wbiTtv/s2ckJMyun
S9ekVG1TNw0bX2d/pVL662KpWqPb2CgkDFoFsWKcxCfO2PyVxRHT2d0GWCkM6eZiJkMHVFoXKSME
+TnkZ8O1DQ+fmDm0UNFBzfX41K2O6YO1xZ1v+nliUMCaXNvPt1qA4p04MZ4D98PmTbEkR1ej/c1Y
jketeNYcRbK/nSebJrapNa+lvilUUCqIdUCHPGmvxwe1OoW2ZlrGvCXxfPYXquuLPtZoUKCvkkA0
q4PXXjfuY2gCRrObe2Qej9s7cBrnIdq8GkLVHF0u40/6yGRfQK7nWnB29zLdiCgm0AIgJi6NChit
lZ7wsVaXzeEqZE4toYvFssV+mulxro8ufabE7WN3k6vGie2+dqq0DzYW233qhGO1lYaN9E2FVTSF
+I501vGpOzWQeWo/3K4ijAH9eRjJUsS4C9ptjBMW1oahO7wbXN62hhu1b4GCphYNQYiFRoe6J0Iy
fLwbGNkJO+ocpS8OLmURPDVKsiqh3uLxFWNplGWq9W5VWz60ylFvbrgSYSywoxrSO8WE3CbVNETH
gu5Fy4wYDhNW7/iErux9Q+cqNB3HEJy7xa9Ie+QEerpt3QY4uQVbDykh6EXudJXGdc7ccWvzPjsY
M0ZU3dblYdiMDpoG24AOIQEcgXr+bQDPk9BGH4z2CUsr14ih2ziOkhbpQ8/Rqmg2VWH6dIdBfNWk
v6lMk0lF+ecszi3alfzhUabDmQog5/gY1xfWIazV5wQKHuL+DoIhy8mVTu1dp3tqAe/1LcVxRT0v
JaQHW7WDoQ6AB/WU43ZXNi67SZ+9DkfgLy9usaCTpuhUu3dRbp0u8jQLaV2w+8tGo8Rw3NTa5ErL
MHH/0Tpl7+yPkJ5OQHOVM7iS4CI1r3zlzgFI3f0pKVLHzbcKvN9xiyvnHjcbF5J7mDB7Gc8nzpBD
j6IPrk7yPaWKfMrZXps9kv88AqQ+hL48Bzo6OVnbIeSdjeShHSC4kK4imfoXi2Q6Bg49p82ghWl/
5nwSExacEINbThkCFRbtrsCVkeD+i+nitnekbpGiWnpwwagUVlx1eHA5OAG/hcQmjIP05biVtdNs
kZyyJH19vNSLqzJ1vEpKJUeAyUZEzNhS2tioyqsPPPC4obVL6qOhxa2va61sS6/kkvJ+OPmLOvy2
tecR6lQCj78xpRE4WyRzVH3pG7YCER9fZoPr9cWXsE6fYBSgd2Z8dzqEYf3OP7Eh1o4SJ0kngyTo
21sepTzpkiSwIwTkqSKqtHjTxncpZX0pTDrg/uQdBW+6Y4/P59pmtyyL2N0iQXYQGEU+7ACmh4Pf
1jR7kRST1Z9oeD5uZC38ksLi68Re7PRlhGyKUKmLHtJxX+wkEH6a+8+VZNfSVRtC/uUDOtXFfaD9
yQEgHLe9cl2ASJwvX9pWGeD89w9ugtHDt6KHQnPLbKQxmbY5+Dv+MxPzHH8wYTel6jRy0lw7BfWZ
XimnvMSVTb83hoXP1jej0eoBYxDShg5+E7TXPdCxKMK7+vkXY9FV5KB4svB/F7eSmAxNj5JMBxbx
jmjMqRBldTX+/by2qFcMsTPZY5bweahCIJ1MTmX7V/YzAkJkoubrjrTM4ulDi7HIlVCdXLXtozst
HenEGjs0sxSZ3X16qixhz967ppIs/+fx/7DsVZwCI8x7TKl/GtqT0SQ5bmDNfdizsBgMkLBsUnMx
uSFyiZ50obSalJCW4q9G8MueKDAm5Taikeu43ZXttmdW29/PkYx1VCvaya0i/4kcBtq+9Li5DRLw
o3Eqbf7/GaRj6WwLUk/G4vR46OsBT6snd5xVKm2tfyq04jJz4IaD7jOMMmTZrfeqHh7GwBlPXH8r
+5HuVYsA0yH4spcp0tYppJ22xHsahWvw0m/HZ/LE553Fdtdl69XhHE5WwNrqnHtPO7FWa/udpl6D
3CihP4nR/bXyayCjdt8SI5cNEoNt/1Mz/O9TUZzID65d4dYHQ/piKGZG80rukGyK4uwKJt93vQV8
MQAAjOWLozi/hiA750S+ZanzDXfnxEKtjtNUKUWZLJe5DJSraghr1Ys4bPU3yFjN5kq3L44v1ooP
Y6kfTMyL+eE8G7VpDl2dctqsC+NHpcIDsKXB97iR1R1hSp0LioozDuy+kVpNNb2eMKJPF5LOtuHq
+PfXB/Hv9xdn1xsVUUhYEVxI4zvnylc3fbPVhhNX3/pq/GtFX4yigfYu67Cil5dCP6MJ4tQ4Vufp
H9+YyFg9KAzm5thAHUt0HzeiuwhaaHqyyvqbYfxrRC72tG/ZiqB8izRkVX0dIJL2i7Q8Uxvz+fii
rE6XTRBoGsKidDFfuB92FtjCMjRa0n8yv6duO9QuZIrHTazP178mFn6x41eWXyaY8AHaqsMXUmXH
DayOAa/UNoihDVLB+2NQYCjO68hkQfBO6TMFJ2peTLC2HjezNg4uYwfWXykIWxauTtzQ4jkqBmAA
AnNwbCemaW0UHz+/WInEbkwn7fh80FoX2u/useuNi+MjWDuBeNPcUir+E1nl/YkaaxrbxygXaBBf
AFtE2mU4RxnyuJHVcVDSpi5k4KwtYwWvowHcGsB9KOjSBWP5mk311oq7h78wg/csydCQKlyGdXbi
eaGvIg5mW/2lE1XQaM0qpeOJS2tt0Xn9CRHIgTlEXPtTZsRzKoNeARee9PQ2UhFfI3IUJ077mhUD
D9kgt8U+XrqGwlKkqYR4U329US6H6S+WhLVQpaBMh0O4WHcz9aXwYEpyR53Gf4Q9Esu6zLS/OIbk
dkzdJiy1gUfsT5Uy9ipSWB7xGm2TXfwjm6kZ6pfjy746U/8aWd6LqkWLpJVipIFquihfRXUq1l3b
vwYR2Vz1MZirxTkkDMg635YDa1EBBPuTgQMuT9XHVoeBe0cGlxzuQXFHI+8XURIc3FwW5V0plWkD
Mcuf43O1dtxZiv82sti7ZS1jGuHUgSvdg3nlJ73/YPK2g/r9L+yAAjIINEjfLXcv4PAUHo2e7EBH
0w6NwbdRGv+y4PdT9ZO59dVBOVSkbN4rNsJil+m1NEalMkbXo4scVSyPdui56fzEkTlhxlq8vzFJ
xdpRMeNYYNUvpuTet+ljOeFyzU/fItMMlAS/kcNPPUlfPI1elxVFYzBzgTXCCJbBrzBA7rGFaagn
VwUqNrbRDGyFKW6Pr9maZQl8BOgcKR1j6bR2eaLGSksBgbX7marhPa8GTZ8W9H5jrKASLXT0k7L0
53Gza/v+o9nFlhz9otfJWxJ1SGhPyuDyZO1PXTu/cq7Xsj2owi1jX8sJWydI6WgpUq+nJ1P3LhwR
TxdlCEupXtMc1paWejtU+XQfzgRcCYpf6DEo6SXbtrwWgR1cOX7W3vZQUZ246Nd/3Hzg8SIMuazb
yMnLg8xg2qP+NvgGMyccecdneNWCpvG425ZQD9AS9GZ0dhiypVRoSGPIEOCLmTtKjltZOx6msCVJ
M9UUACf27/o+iNIohX/She/5PCuRput7Wn8t9G3/4p3/aGmxY4LALNUY0hO396bfSpXuhnSgPSwM
T+zMtQMBwQc+MAkT4SyDyD70J65kio+ZotwPsGtFk0d3lv/sK/FMeBK9ChH+xcU5LxL1cAEcavli
+mUXoDk8TW7i7XLj0YaMsY/gSTuxWOocWS2vmQ92lo+mcMZIq9A5AKODqHsIG0VJ//ygnM3CTcmt
TiMecgIOvVSJuC4a7eL4Zlmb2o/mF/55OpaQFml4NxkSCCPiNLQ4QcFwkSKabG3/wpaqMpk83xTK
FxszjIcyNFuNSJnqPKq8KaXCnZm+9W19JWg2aeHWOG5xfnAOJpcKHgTZwFFB2u4fBTsKrdzxWUQi
LHoUFAUi3dKHoElvisvE0WcBVXpGRiuHSxqe97+4yHl5JZ6dw3+WPr2eZL5tSCa3gnKNpvsK5utJ
ew5VY+MgwHQqLp29n8VocexJt4D3wrNYvvWVHcJU5wFZlsojQXw6bpDe1ejLFmfHp3XlHsMPxv0C
7mCQAVs8wCi4JlzgoQB+ex/Sr+uZv3J54vytvEYgONgoAJXAGxjzLfch+K2FOsaj1QrEEJ+9aSP7
6+NjWP0+0JrZsydwXOKHitxP1W4oVbd2zmGnglj3P/v+4vfDFcczpSeqqznwyKvDGVIuf2HBBAFF
EtTUebD2Z0iQ50iTUReuQKFBu5josfi8AVUXoO40nsSDK7CAmCFNEYRzbWR6dJrghhMG1jYsxAB8
Gn+AZoF5n31Y48YObD2wOoosXj1ekx10zqA3QDSkfB/q7ElpxxO33crTaAODMfW5NEeJe3EftFks
MmUG9aMX3yOn/RXmli77cnza1o2AfLYcQdFqmbbRY1hIrSEQboZ+8sw+esMtC6sBlFKmnl79hTGN
vCDVOGM+kvtTaGZBqoJsJtTOHPiKoyffFyrE/NFOtPbzcVsrbwXl839tzX//sFxw46WJYcQQZCbf
eS7GdqeFL63z1YSAwbJPbY61S4YiKsh4oMEOwLR9a7qV2VZlAeWDQvIcj422XUJX+uOOD2rtHqDE
RxOGUCn+LH0LLfYMy5uoI2Q6IpQJAjQnUuDrBhyq6AyCe2yxySvfkJkozPnVgwGLDs72xCk6ZWBx
0+jmBCKh0SfXKJGFu2l+H5+gtXUgluOGYYosTSzWYah6qxk9SmMRAuw3tu7C03PcwuoAJK8Wm5gq
9jK57Vh9MEUOhSM7/QVNgqSH9riBw3sGhKjOPiKDzv+Xd72qeUkETNmichzB3rXznW8h9C1K7sAR
93mkHMaA1hrCAMZ7cC2j2lhINRzRJ1FvwtvQOxGWHk7W/ucXhzDsYxN1Hj6f3dlQf4Yn1mKlrgau
iut+xv9TWFteKLliR7rsG7kTJXKZ024IITZHPqyHMULN6jNDuVWq4CKXpyAaawP7aHgxsF7x9cwz
e7nzIYiQ9jkiZhfHt8HhTmZoM9Z+bhmiqW6xkzsHGPIUMzQ1/FLCiAkQKLYeT9g4vCRnPCaYfqBb
OBbLhoN8AqYR4QPvSOxzHqNZ/SQWMVJAmWIjpxOi9ZKoOtzc6ZdpqJTXUEsjdNba/JeohuwGWgV4
8DkPj1YI92yc9NOXzNRRmlGM8a1V/iFyVbIbdM/FXevlqCMUOlg4aRTGZaYW9FoPodZs8T4QhkN/
Rrqyt5KHUA3MS8AguDqaabxB7pe5SRcVl1Fkq6/xNCivgzapd2YI4eeZVhQQGZGiumxbz4GxShNo
2MVQr9Jn08HgoDZ3NeUPxIuG6WmInKcmb/70Sahf9rx2HZy9le9W4+i/ZSYykyItOu/CV1vo0Xqz
7r4n2qicWN6VrYtHOjv7Km6jAB61/2J0EywnZSN1xBcgfKN7DK4JI4C5Ue0aeSuhONsGQam9ofmG
foDX84Ns+XkQHZmDGbOHb6mSZl+4GDgytV55ur4z5GYqbsZpM4abE3uMcez7+XMCRfBqkZ80DrwY
M0tBfULNvQtR5Qk2Vrit1cvjJtYO4wcTy6hUr70qCwpMOJs23qTBiRGsXcjkWWxg+46jH7hIed4r
2tD65k6IfhMq26n8XaBAYnjwa40nLv+1U//R1uJeyaURx/BFcB9nN7rnX/rid+GdWvWV+QI9QosK
qUIc2mWZi+9neok3g4DjBp3SU/0Ghy4lHj4v12wCl2i5s1HaJeHpq/ZOHZ5awrkSLjB12hqnElRr
w9DNOXmr2bwAy5xnHYV+qagQpYbie3eb2d+O76q1YTAO2lfw+gGaLpxVihMIHfmOCYGAYu+SuPS/
RxJizQlG3QfZieRE/P0P7Gj/pBgGEDz6d8DRgmldHsa29bspqbJd7Gi0hlgSVdaLnCwS1GYo79rQ
BL/4AS3iqYIf0BDKA6WEmT/LQxNGfWe0oTDNfttZXJ6rYJwfqxFqvraIzPNZPPA8V/L2+fgcHS7B
fH/wcsxNu7axjB6mUHWQ2jb1XdRdwTtIovD49+ch708JyUdqWZpls1kPpqRM+rEqVKvb5V4KX5jQ
HQDGCRRobo4wm3WmiED/Rj7KvsqGlrcrR1v9+vhPONwG8yNMnwTwk7nstVgVP1Eb2C+mdIfYqZDd
mVXrZzefRwIYJll7wNukKuRB8TxweC8DFQVXS0B7AiwyAut/fByHN8tsguwZfuuKW+nFRmQBzY52
MWJCifJsgvfXPl9LxQjRA3VUehgP+oMD3x8HJJHjnZ4KOE6hmYPQqR/+HB/K4a4DQSrptAPBTOO4
vXCNBnS2KafmyW6Eg/9xDC+Of/5w0+1/fjb/MXJUmx61Lz7vybcphHb4DnaVx7JBs/UKZprjxtbG
MreoWOxvso3LExQNozWKge2lZck9+lhJ3p/Iex9akALMMhE3QO+5vXJ/OHRaWpHdINAH0zVKgQiC
HB/B4fPI94kWaQ41TGgmFgckNATMX3pU71Qjq69QmFTPC7WwoWPPoutYmtVdoufj63Gjq4Ni8SlP
4MwdNJsFRqHVaPzVu+bXTPf9cvzrh2dlHtK/X1+8wqLXZWYFVb2Ltau2687M5roZTzwvayMgVzh7
RQ7tqEtKBSdOyhJSyHoHQyi0g5F+Ctq9bgC0IcUV3K5lAKH7rAdaaMiZINcVPlgnIZT/PLCL21kz
cWFph8Z71JcZMbXVgti3fW3XYOsyRtvoIpqKzjmzJ3JHtxWUgPfE4xD6OTPrjJdF6NuhFoYEmx1r
2XkUOOX3AKD7uaxCaH9HUDe2GInbyrYqtni+xb2ajA0o+9LfZooxbFRQf19ibrhz25PKNsh67zZq
0TeFky1KLwJzoGVIVWoMyVzmKIkl6TZOgWQXzoRa2DjqZ3Gr8pZU9KpBRjzJYTu18XR1fAcdTv58
L1EOlfiM3LqLpDMd/lmlZk7rOltQ9WctfLbHDRyeunnK8Uyo+nBdLedeTLlXJbAyurGFbmT3GFXX
bUnNsfXOJuiKjhtbGQ0hCpE2Yco8nPnHfLgRiX7aolXr0k1s/aYveOsV7dOJJ8bDZPFooHp5QMYh
ykBrx2YsoSC8tqJnu7w5PoTDS51A15ibRjl0ENUs3owsGku/axwY6PRuvAgMq9iNaeidp06mXajS
686tKYgvusFPt34daz+Omz+cQcwT6pGZIklI7m5/BicnVKaSgHCnQQ4m0EiOlcvPW5g9lTmKN2jl
m++0D2sUE+D5/lQaKG/pjzLK7mQwnXAhDvecBPPFfYUzPGclFjd9EEO1VfhS3Y05JJjwUTst6tCX
tXMB0denR4MpLkYoU2ZCk8Vo6soAQQpocqeb16gcnOzM+weEv7i7aDewSX3NeGzcy/3pilJo7ArO
6K4ScXoT0HV9HaN5u/NMKKmbsqmGszQPId9KSYnLIRfIaPXmTYTc+KbOfe1MRWgOKe4BOerJaTbw
CugPQzpWl3E+Bc9D02R3adBnv47Py1raYE46Mi9E1az24neLBpmOulT6XWTEcAy0IrlU6ppO4amK
cyjJBUrmDikvO3Dapzb1QZl5VpOduBBmK4vZ2/sVs9P8YbNJOmw1OGAHyLyvFWfj63f65zvU5n1m
0zmJR4xntNhsUSSDsKsxMYprHQqxWoEP/9Q4Dp37PSPL2mARxf6oZRgRj45HSLW1pvO0OOEgrZz9
jyOxFg6YJlulh5V+2CkO2jxnND8f3xOnvq/tLwYSOU2txdmws8X3NHT15JSBlXNPlyDtpZYzB2JL
TyJAPM1Re9HsVJxuZEGmGK5PxOreQ6PQfxSePUHZFo6nHJjDTQYb11yIpll37pBf7AB96gOIT/V2
N6D4gkSzv1Mr68ED+XJiAk8YWgJ9UOKYZOxp7U5B/7O4GJPNYH766uRWtwCbkUyYoS6LF1Qa6WD0
aK7scPWQMkNCCOx6Yzy2p/paDt+5fUML17XqEsXJrbDZhbEGmf9GIlE/NOdTgSZDCsu89tWONsf3
39r0fRzbYp2U0WwRCcNkGiGaOg0yvjR01MTGtG2vj5s63OomlVACP/ACtMYuy1NCDUKjU0mHewic
T4jpnuLqOrwQ9g0sLrbUr4YJOfF2B1lzepHSo0EIK4LHsWvHu9jTuxNzt7JcZPgFjDoAPqA3WdwN
tq2ocRw3DOjFe0Hbxx6vYMvNzvXsquo/XYwhATAT7Dg0/grymfv3RIh2qjJZsbbLm7uovAqci+OL
szJ3JBhgOCGpTdpm6ePAKpHmFoEZwvR3UbRBYEetN+PP40ZWdgBGuBOYMgdnZDFhmtIhrpYG2i7Q
LkqEUU9lnE59f3GZwrXZ1zUibDvE2yv1ZxF93nGf0zD/DmDhCTadGmWpoag76g/ChRC/vletCski
LZs5xOu6m+4zVZQnsgArh5QkgzYDNaGBOQDTK7nqTxkeBc/pFpaHVLuwIvf40pwwsXxMa1/ktTQ9
dQc9tKADGx/p82wVhDr/jmL5lI512mROigl9uI2/d9F1FX9+E/9DAkQ2E5oocnL7h8RB7RE982za
dTE0oX5oz5cAbLwFZa/4VBvFyowB2gW+SWRFuLmMq6AwaKMygJUaQe/brMq3jUSFknvv8y84iESy
2CTKSdNwdPZH1craz7yqnnZxOFza00stvPNwLCFQrs/G4lR94dBfwGmXlJTpaKC6tIwTwCEOYQwr
BOorKuT9qNzqv/LRgmn/Teb6px/vPWPL4k/XhhOSTBhrp+9mgsxzR2vQf2hjcelMI0rQUlNyIJ33
SbY1+ie6RT97ePaHsbh30kTJwAExjErZKPJ6hCm/Cb8et3F4t+3bWOwCRe+zHpamwi2FuPCLP+yA
E+/z4RPA/U+QTUkGHPrBhp60zowM4ibXGnpxNspgG4fmaxwGT21z0tVZGc6esYWrY6p6OuZlGbpV
AMm0bpt3ctSvjk/Z/I39QIcBSaL2uTw6p9H2D07XdmHoh1bg4g3kttvVhNbnLTWt+nH0X47bWps8
bc4B6+ZMXLRkj0N4rEbczApdNOnPNCStAUHD522duuLW5m2+BkBgzcxMS+Sl0cH7ZFRd6Db69ZP0
TkQ7h3caRAsfvr7YyF3kGGGj8vUM5YvRHh9MCo3mNHYnzuTqbEErQnJNguxcvjalruCXofnjpikl
/Vs/uY6yCP7/E07Tyl029wL+t5nF0fdr26qdWrCjyzfgHmJSzjRoupIu3JjqqZVZn7t/jS3mrsid
PldQ23PjzoTdH7EAaPJ77cvxfba+/gQjgAuBMC33WVpbkY+PErpGKuufFfWia9E36V9Y0eeOECAk
KkH8PNYPKYKwIDtsSC90JVXgAUnzb58fxcfvz/vjw/eLKosrPwgjN0/SL70Zba1CO7H2a8vx0cS8
Nz6YELk+AChlCH56LaLt/yPtPHvbRrct/IsIsJevVHWV5CRO+ULYKey989ffh55z7sgUIcI5wGQw
mADcevsua6+VidB9L5iY217g7CgmE+Ki5j25kok7zThOWPFM1m1fvK2SOwcBu1iVbUTBV38zZf8a
GzfG2XhMDemxxGcvi3q77lNz1f+8bmB+wv41MFlzUHNG6/oyZxJxWMtKkDsJ1qm8lIec28C0a1Ka
x3eiNWdiRnZ6iU792js6t/13ZAqvD2Lp65ONJYtV6odRg2CNoNqPWb7kw84t+fmvn+yqakAmUrL4
9T7yf4hsy+mPEOlJ97Dk9M2txrmhyfs4qElsZqOhQyv8NLcIP/1vEzV5GwMhMYBf8f1EsfNmpW+u
f35unshxUiCjGeLSZ/XaRjFLIfJgOTHWTV6uktKwWylcDQimG0uZhbnJIvQnO8N7hAsz2VNm4lld
1nveUUU1RnxSpHbHC70A8Zh5s0g1Q+3L1qUXeOpNJFWFbL3au0fByT6JXflFypK9Hmv3vqMspTZn
BgQlmwJRN2UFEGaTAUlOIua5ZWEL/ddXs9wt4nxmDgqQKAYC2Gd0JiZPYxibleCTLTlKmvslVm4k
ekeub4EZC2ODGy8VZWvqjJOjqChCK/hq6h4d/9a9tbqFy/dyOUbqM5r9x01G6X1yEuXONwVdRbk3
k3RbGZCwU5LMNs3mM8rTH156bIHopdUFkYQL+kM1jvVWNopmbG2VN0WXNfeO6LQrzXOdrWJ41YK9
KZqISh28cWMvKHsazMc029OCvkddpzUPdVg2pGfJlPhIkqGrKNDWQ1OBFX/u9aJcZRHVFbK7n0ol
8ndBDcUJkrQ+3ZuUaKuy9O3UC44o/KqoT8uvWYOqzfVlnmzVi586WWbIuRC6aWq0EptgLavJb8Wq
dl2cfr1uZrKb/mNGhzppbOe6qME1KVAyIYvMg5qXmwSEcE274XUT0/LMPzZGqrERmUJtaXImEPTS
5MbBRttlXz0FUd5Kje+o0cI4rXiQZxsv4JL3UVA9+XRuXrc+O49nxuX373udmKkZWr55EHvtTkEG
utL6ndCpC2amNDlvgwSfzp4aKR8vUD5hrgo4X4Z+0MSjlaTrwUF3+6SEKKHpSNuiXYeAtKS7iCIt
dSBOjuw/pnWY3EaaHq7RyfwKkatS7MA0mN+7Droowyq2amqtOy35fX02Z9cSXMv/25pMZx+ALqxq
AIBJWqODp3z1ZOvO8fVHORk+Z4mLmFHxKNTFKkj0JZ6eub0KtEklzf1GSDQZp+c5TiUHgn7wurvy
i1ItdA8vfX4yNNGJiiHw+Lyah/ZW41/X5+7y+2TnuXfogWWRLpqxcr7eOshTHdLsV1K1q7b+YCcM
GwELvD28pYTDpBre7/Wi16reMBodrynQbuQPsvtefH7iO+m9nKJvyecVT/iewJqjKDnM3Xq2kDCZ
nSgT3QIA0iY4/Mk6B8ogy/CB6wdqyLQ902j96/pKTLyofwaCXIeGOAg97NM3TijbUEvUWqd1deci
G5oPP7pMsZvsTjHz9XVbs4M5szWZNHKLECCiZXgwpX6bxiU69wsOwdJoJi6nVxZV5+mMBi+tQqTH
DJ5L66EGd0rDzF/sYZovQLdCcAOl/mRphsioPKML9EMTSPe5Y+2G9vP1+ZKMyxtbBldDHywJDH2E
AL7fxa7Qm101OoR9YyBTLQR0+Cl6vqqIqp/jtC3uIkn6bKQsHGjuEj5JL36U8z64M3hT1nEVazeD
5osbQS/FdYfImK07ZKj0ePia66W3DrrcvSlFt6Sv1pNWnlH5KzXOvnRCrqHY6SDgBu3xXo09fVVk
VnMCoEMDd2f9FqvqztVK6wYNZUSrc7OyBbor0CVFe29IW+O54P28Tdrh0Gfx7zQN9FvPsoatW5sy
X5ClVapk1TpVDWEFhbq+NWXv1et81IGdn46leOuqynQEY5Nm24Nh3vhZ5N61bvJZbILXSAhESGnR
2DP0xrPbIf+C/vJvrWobuwjzZIUCe7mHHRvROxNS4yHvzVU5VC+d4tw1bUMM7ZnfO0f45dTwHpet
Qt4uV58rV3nqC0TYhDw3t1bau9D5WoINkh2SlhZxRTntAQN1dXibB9kpLLtvget8iZPgm6AMGXrs
pbTv6yq6DS3wL3mONlksh9amStXYVlLnc51XCCYOiW/DVwdGmeN9jwBvfDs0/ij6rhVIQOeNYlcQ
8IJHquJ7R0W4GXmPEPk56C/hQPhJ0V2lehu8dn1Jx2LK6uUWPSJJq//x6dQNKndY1VB/2tZQIMxa
GH8MKblPUgT1qj5BZlbpT3VZ3XEpBLusLWAFLYXXtmtfRb8IODAW5eBWVNeD36ZrxUnqtdt434Dv
fhN49G21Z3fIZazYOjIudg3Z+Ur20f9NGpSI3b5+7A05eyq7+jY2UmWVNom61obCRyvaP0kqekd5
lt96pS7fkcvQkQFs01US6I4tZc2PNu5eNISxsxx8etdGD5mP9CAM4OYqN9RvmdZ5qxFzbvfp4J4M
EYTW4Dsj1qSN7uiMjBOkoxeO/Nz1AlKSvgUCgpHA4f1xNBBTVNVWIt5otK3cO1uwp3YYIupd0pme
SEskHnMX5htoFhAfqLopsKLODKEMKs091ka1i4Vka3X6x+p+b/c/kLeRtGlMLU8dJpdSTBMquntU
PXmUR/XuRTc4BdIH+WHf7ABGtChkAWGnkfj91DWBR/N16jiHUh9eEdZGRl5yFjB8c9MFdyZWILq5
BISAPUuUzCmFQzhiGxTkoITn6zfyuMBn6f63UZxZeHMJzzJkUh2reBa1cCgH/9AP1Zcs1go7jcM9
nWSfCCueoOVeS4G1kMycewcgXRjfZ1KlF9FhGAym5huZc+gQswyil6wKNwG67ddHd+k8w0cCBykA
fQ32tulrw/lSajEenMNIExyWX9rkRUQ+NNK/Xrczu05IuRH/jIkbWX6/F7I+ykq9DJ2DE22U8CHM
1h/+/tisRpDFtr5knDdUFQpcyXIOdfyEButS5nomviFGJ+NPbmMsZEybuUFJWGbi+MKB+0A+NHqj
QD9X/i4zSd4OReI+1Ar5TbFEz4opVXaQudWPkLMsNSLMzCO5AkiK6WMHpjh1DtthKOtEDoVDU66N
B61bSAe/dYtPdjuwXkpO4CjAEU+rwqlatGS4FefQV162kX30eYtR9NiJHERvIyn61rcJgqJJbu7I
XWeronF4SnxR41J2vF+VGHrbLkTNVMWNWbmFJW67HKHTVBLqVe7pJWK9FUL3dc/bmgruJsrqP76l
3Q0RyiPewFOnp6a8UcH1bELF7FBi7duFXS+NbudkmNDtqZCjE0txb4yH7+xQuzCeGmXjs+2LaJWI
PKbeQEPaT71P7FraN26xL9zWjpLbvP6e0m0ZG79iubBlq4OqN1oJ8jdJjRbuMnnmrRmFomiSg/cI
poLJhemoUa9LMZKAuvsQVyrFcXTqTccOpWKV58qmp9IUBAdfukmzHwqsOgbJBDX/LojDStOGjRq8
umWO0/YztXT+QrODRoTd/EEPvjnBvZWqaydfYuJVZi4qfjWwXO4owMzTZg9aVo0aaKZ1CPk1CQ25
nkpM4f7BDVzL0q3QPidqtUq1r1X2kMYGi7ppqtiWvR2ymoKarOGAWJfxD01PbAfofnija44ddfWK
VoVVmZ5K67lV90P3o6miG1XYJAUY7fBz3Ao7WXq9fo9M6YzG6358GOleAJUNZHry3pvmkFRe6QAK
ryTYGh6F8hZt2r44AcNYBdlzlf9WIf91t2G+BCmYOdtjVw4xssqLdtHeHTiBW/Yanr9he52Dk2st
bPu5y57+YjoJoQAkAh/339muR9zBEWlhcY+BA8eoOEB64a4yI0WJebcwjWMzw+SAAfIgV88kAi6a
JoKNMi4hSarco4J2bynGOyvodp3n3HlRsSmrZFvG7anQ1RfQ+b+u256dxjPTk6emduva7/zOPeq9
+X3Q5GdK6x/rTBg3ydj8MKYMuYxRtppMJLS2kqeZzsGzBiTTjZOvCwtO2swoMGGC0BGhMbhAGYzC
sQORmXBQuADSKFjl++vT9IYvnSzRuYUpSqZ1s6iNBA/HRjFWXp1tOkkO7VQxjvGgrZQ8egoHaaca
9bHRzLu+tfZh5j93Zb+BVXADE9amGSy7k+v19R82c5+Q1scvBTKimRf3iaTRBEWrME9c9kASDZSa
nfcLya6Zm5auCEMEvMwciNN+5KjQ2j4TJeHQ10+O+CWJorUs5vZgadt4STBsbjz05cDBBgTyEsOh
h2qrJX7kHv2Mlcx/Cqa+VrNsc33W5vYLqFETp2DktZpWjYM6gZJTs4RD1z8GwT7/df3z0szdMdJO
sBO55UG+TN4msvFp2citcNBLw9gOVeRuAl+R/khdDAq/VoWdOhjRGlb5V7EMCkTLFGcj1KF8isrO
/B1HkrwJM6fYdlWaPsXFUC8s6ew0j2qAFFXInUwDtQCJllaOmIBS+eyi9qIg6gFEd+Fim52Gf61M
ISZaL4ScAk04iMAm61Xwo27vgiXU5NzuJE9K8y91rksEgChFqTokiXBIfSfi9mwKm6xQvK78kfKh
d5R9pbrF9voKz83fmKEFDyZDLTH1LIfIbQmtU+EgIIGVDeRXrD9Su0RgNeN4gdKmREDdn0ztNPeo
xmEW+xlD06GNtcLcNvJg7avF3gAT2Eq3Q7YwrCWD49+fvXmRmsqZFjGsML8P6wcgvJmW2Yb1XMmn
WK0X/OdZaxILJ0FBMApXv7emUMUPyoxwVE52ufcgkSqw7J2qeba4JHA0Y4pXaJRwwGEYs+rvTUUD
JV5HJHJLk3YnV/lO8JP7xlF2mYMHnhW3+O4LDurMHXNucrr5USyNU8/sCA4Ge6ge6/jb9S249P3J
7EV4DUav833YzUhvxksiKXNPnox/x7WPfigUpuMZONsMohaqTZI2zkEDDyobazclatlk5BmZwV9C
q2/E2PpUh/1daSlrTYoIPoznrm3v81T6LrTW7+sDnl1Dom4UgsBdQbb0/vfofSeLfkq0NTjbRqjs
KL8VGuh2PG9P0+HKLPQFD3B2hs8MTiZAaVJTLFuRuEfJXrTQuu0c4/n6mN5CxIlfQQQzSnOMxIcX
PTp1D4IhinrngE8U69Y+lYzbMPiW2vlK6dud4jT7dACaJ6e/zFDdBnG31PAyc0nzC0ib0PdCLDu9
ZPpGFzoy4PwCmLhU4ZFZJpT7VDWn60OduafZTRAl4ebSdjsNlouMCDMcUzS1mKzVSNuY0r3b/cp6
dd0MS2djdlBczESrZNS4p9/vFUhNxL5OC3xO/SlyQ16EbgcxyKBKtlGdjO5bZ0JuJUqbprZsNIft
DCqEkqBFSMoV7c6U7MnwDA9jkcAitnU09SBmn5M4XMXeThJf0m5fFQTlg7IqNXQOnL3QyqhL3hn5
nQ+rTWt5tlAdwNbZorPzyx+Rmdlu++j7L4UJ82ri2Vlz8rp2fX2WZ/YsTEG4Hghgo/QyRciURd8W
kKbDtOoc6+whW1jEmXcPbSe8GsIA8mDTVIBahoBfs1w7ABy9i8N0U3nFTo8/2BH1FleyJxnAGBNd
qOuRv6Smh995SLIHUw7WlXNfhwtDmZ2pMxvj359db51bDw2AYSCp6ok6DQQCXz++FHCzymPlEHrm
qWZRqepJ11WwKslNbEN7siSKNDcAmgpx+seeuItspJIAkykJkQ8IilX7eAGKuPT1yfQUBZd6XfH1
LP+cyI9muYREmLkPCK/Jb5I/Gxd8crtaNRIIbpLrhzY1/sSGl9tBl30OZGfdG+6+08p4wd2YM0h8
SGeVTnPFRbbOaOVWagL2bgGJ5t6kiruBYkOkpU90jhDbtmtXg2Tvg5uAxAht2GOWkBuWzP77Xeb7
/aCaaR2dqDgVybMSvV7//sWBnHx/ElzLCDY2TZZHJw+V3ptaVsJNLqKArbnhknN4MX+YImM8xmVo
K4FMfj+U2HSMxK0xZbjeXgyoF1s6hBNVVL3UgrGnx2N9fWwXl/hoEA5wtKppYL5A4BXt4OeJn4en
RH+QvJeCE+QjZSZ/um5mbgqB+QHkJiN3yQQPW2eRx40VnjTSues88T7DhXsnDkO9vW5objzwqerU
J4jWLxBl+aC0rmPp4Smm0Gx7oronAF4FVvUzk9WPJl2YO8TSCD5JzY3i7O8XK5JjQpdhCE9y6gBW
+JlXC7fbRaVnYmCy8QIUEtXAEcMTDvcvVXW/VmJyU+jRXhOCNWXyn7KbPsJCpC04ZfN2YSdFToN3
YJpAdTI0TPNeDU+intmy86y32bpSflByUpu7DrakaCnAnF22kQ/1H4vWmL07eyhqM4mdQlDCUyf9
jnG2xSZfucYft124cef24Sh7ycLg3F6IsDZC6IZ1VHBVyDQ4d8ZJ663T0C6B2OfMgCh602GlGXB6
jFsTelclyMbKvOE9qe6gfTX9cu073LzX9/vchaGjlgbODGIj1uX9xPVaAvkX3eanviiAMYR7N/Vv
rBY2l+IW3YfrxuaGRfslZRj4nqn5TIxFdNL7dVxmlOy5k9rnPk3x2pYm7yIGYdeDykIZgwv9ksgl
1tI6BFWbnvII1TQhpE1TGLStGUi/dDn4FEjOYya28cJEjm/tuyBhtPoGsUVlRdfehDbOdqAnBKVo
BFit5HsJ7eQFUNDS58cDcPb5LPRrrlk3O+WIHqyNauHXz63M+a8ft8nZ5/UgLQUZ7ryT+SOFGTto
kLr6i9vu3MS4bGcmAq2Ian0cwUg3Vm6V/3GCJi9fG6hFTCcRe0vcC4+SvLu+deeuNMt4U2dUoSKa
QvHEVvIaVOGyUyUMuzS+7dptFn8L0qek22vyLu+XDM7caDx4lG4Q2cCHt8YNcTZddQGKvg6K5ATE
vbxDfdK8i0bSo1SrXYApwZLsxKw96HtGYiLQB9MrpysgW8rrDnvWNvhExfl3ssR2os+cTJ47fBOd
eg0Z3cku03qJskLjJaeYcCSyzS4QVi1nCpzTyjQyehyFjRdpT1UsbHIl3KlAVZp1wxeNB7HSst+N
4cmfc8HzfmeeWj15SYRiUm9Gyg0f7mydThBCthga3rJybD2nsJslfmHrcHjdOImK6oqqDD/LXHdt
MNiWakOKlCGs4eYAvpLCY1FT1G20lT4MmyTt0ICSQz3ZNnrd7zxRHO6J3IQb/FJ0clI5ODgNTI3b
Pmj5H6TmO3cnpMawbwVDBlDTq3qxkpTGeTYrnj5YIHV1lTim+ynK1OAE1YMVrdXUrFdOVut7B8gO
KftKuWPt25+dFfc/SJZZj41Rq19SIy53oQPlgNCr5qmLLemTqXBPO0m7RMw8c92MIofcaASq1BWm
h9VoukghHOJ9q+9/x6W0kNue2W10JIDZAd0Aj6I1cX20igc7hDDk5MJx4Q8/pPDBb28b9YMNIio0
WORtOK5gC3iwpwFM0A514VR+cor6juzsfVaY67pceNZmJmskNaV9Y5wv2hHeH1VPUpxWzIr4FHs3
ziej/2iSkjHASTV25iIUd9E+BxHkUEq5MPr0X9rQsRWCouuX29wAYEcmj00cf5mQsLIMXW8vSU5+
vtLqZ32pYLTw/WlhjgR5H6PelZxUa2NtTH3hbl76/GQzuVboaDDqJSfjTiHMDtbXZ2e8lSYvO/13
UEjCJkLGZnprlX3kFl6YRadBr1dlVt9AJY1PXWj+jSgs4VXmxnJubHLwzDbS4tBKo1Mv3cGXoSwF
UnMHb6zEE9XTdkZq4v1eVcO4000KpafK3aRhaddBasfSOt1en7MZf0Kj9qJReoHk9yKkVsF6JlYf
xydEDleil+781rgrxSWS1HkzIJhQMBvJcycPSjagZEr7bXwyFeEulGM7VwpQxOLScGZef7IgY1DN
LrjEMLrWAERUdItTL7RAZuqN3gab3n8onEc9qGynIfsYLTRuzeyEcY1wy0cyG3laDgnUhE0npcXJ
OwpxsgG09PFTT55e/ocB9FLOw4NRWTG6qjg1WrVqLHElNX9hgbz5yG5GgkbWJpstNgLETdM0PykZ
GTxbSxayAjMnE/kI2vNUcTyXyuTg+6mlwCskZydNXsdPT91z0a2D1fWdPLf0QPwQV6KlCmjhZAy5
WktREDnZKYq3aZkdm2yjigJw4XYrG41pvwzh38wapTb4ETg6F1GSAaFpHnSMqouzVc2f0/URzW0s
mooQP0G0k+dxMmt9yVIlYsBm9qIVggT90pTNGoAZHf4laGtJ5r2/Y0SBxwRkc3EiNZ/D8PDhFoy3
XK1IDMlNiQsxGUAkpQiUxAUTZMj7uvK2inRzfYpmbkmywf9amLzolZFLhek2xCpuZLuGvIYHcSM0
r6m5kCmZmypLG/lG/yF7mkTEnj/0SM2p+cl9yb29tZQOnP38yMk5ap8AwZvcj4bQwN6v6/mpTJ/7
fCUbH+6BYilGsav/GpgsddCGWe3RzHFSYyouO+ejmCGcUHo8IeLEkbtk21LrPFb1XMhOpV/8Ucr6
cyonC97VFAhLgWRsWoWBnYoXAuVT6JM2iA0yH25ztCKiniyzPWljVj99477KDoXbbWr1VbAew/Dz
9T02WZs3u7imIIM4KnBLT3YxOdVKQJ2xOcLFdBNEJiBTc+GkT+6u/5jgmENWQ8wqj39/FkO6XhmY
0G00x1hW7Rjt6pSES5RUqzqhThwOtloDcil21wcmzY0MZiSqKSzZJRm3ZapVrsJqeESk+6EbSY/x
uiWiKL8JbkuLzhAi0D23xLpJaQlX1epWM5JH4JLALcNWWDhjEyfhbRboz2OfjmSoFzTaQtnH6aDl
1dFFpXUVa4F253mmaaOoYS08FrOmDPLvYKNGcu3JcU5KH4AIcRMcOt9SNODqsVNoIdExb4PeKG4M
YNvTfdMmZmkakVweaRHbyZ77OZPimzpdwm7OmYHmHsQHNFdjA+L7vYMIXCHqXlwdBW1Dcw0FWEQJ
PuiCvC3NuZHJGTA9o4DrLKo4e/eN/PBB8Mo/nwf5Ay5O4YBPlZOyVpeQp5Xro9ilm9r73dF7OPgv
dGvtcvHUuUvCJnMbf+xD+a+9yW0YI/s1gvBqmKHSH3mWPtWeteBYL5mYHGmamrzcjRiSYj1IaGM0
Czt44fv6ZNkzp1YdJJLqo5v8pissUf7m90PNx1kEZEAi/f22qjiipSqGzbExUfsDkRzXH4vG/1n0
MwuTRZBktSQpEjTHMNoPT9IHm5b/+Tx7CYpByFlILbwfQBSJWq4jg3nEgbJWTrqQJZ14Hm+fJ54Z
Vf1wbPGZ339egxAk9AUFiCqtH+Qc7+PI+QK13mumOQsTNfc6AKkCAcnTcCm+5buq7pUx9O16uLO6
b5FH1lS3Q1e1kffd+NX3zPlgc9M/o4MYEkgjGBMqZ+9H1+qGJ4mBWB+16OC9dP3Ceze3eblg///z
49+fvXder0lBDQX+0YnWQfUSlh9zR95+vklRZoTiQG8xLdhVlkWsM3C+5eKZfLzt1Utv1bQf/8LE
xPMkHKilXmKGHLOPXiJBVW8Ss64/K0UjP6aDlKx08GSkzLzvLcwhj6lvGgse0dwsgongDcYppcg1
uWLURM+GilzHEWyZHW01Qt7rDsLc03JmYFqsM2kDNtxIrY+pviaPLZs7dckHWRjDNL8oGK4vdh3H
SK38jVwK6+z39TEsGZisE8xyvgdHRH2sjFft1VH+5vNEUDy9sIrB1/N+JxeBT51B67iG9yOGvTaX
NBFn1wBfCMiqqI5opPcGDC30JcHqOYned7d3N7EZ7nJahP9ilsi8kuodGfWnDqjOA6zlNZel6Dz6
t2K2cFnOLsK/n58qhTZmbFpOMq6y7uDMSsaL18lLHHwzRoA1/CvaMFlpPZTR+WoQbUiKhyz7WpU/
rs/R3JEf2wOIASBNGms975ei9Nyu7cCHHKXgKVIaGyL+deA9ymPPkPAg1Sa4zUOfLBUs3zoUz/Ka
41VDtyzErDisIzPD5Jw7odkrkVWUsPUINoGVrSMVnzvBxuu+Fs7d4O4k51uj/3CygALJ3qIWItDW
HHxSW9rUy2Or/okCYee7wSrLH9Tm437u+c+b3hKlmTaVXlflMSs3mbBOjT39otenfm5pz2ZgeksY
cVSEWdWUR7OnDy39aS4xX8ycsndjmOwdsyP1WUvjGIpTld7AgjakS2dsdv+MZNQIKMPpxX+83z9C
3wcNKo7lUUSL4VERfGsj9NB39oKjr/vMfNY8hOyDIVXWg269qkHhLjh1o4XLnfTvL5jsJDmzBE2v
/PLoNv7GSqpNgrxNkbwY1TbMjoP37S+WbdQ4McfI5IIaz4vyIpE0zJEitYs7Kft1/fszPpgEpxSq
DKZJ2KiN2+bMjWgb3Ai5lrNjMIoP5z9Khb5+Ydv4/6OdycF3GrFpfEnJjkK3FXUC9Hvf2iF4d300
c3sQijQQEeZIAzZ1WjJFc+I8b6mu1qsqu4mGjZMvnKPxsZiu/1g5JltNuH/RfCT1itg3Ajo9Qpja
mvQEAs1u842X3njR8/XRzB3Zc1MTD9IJxEgcTEypvZ1Jq1BeiH+WhjJZ+0h3JT/q+X5F00ifI5Pz
axQeUTVKygve5LypscsfYlcd1Mj7bRZZQy6Elpsfh7q7FUTpBR6TjZbDlhEPz6a+KOo8t61BoKrg
F8g7XbQIW4WayY4llkfFezF8qAbhUAm0tVL8/PgS4TmSVhtFei6Oj5x1ndl2ZXl0KsG263AJlDqz
BSB1ZT9DxABl8Vv66ex4hrGoDqkV9Mfmmyzd+enNh38+wAuehTFCBaI9ubND9nmb6Gl/jO49/Yeh
fv2Lz7/RelJo1S7k4b0IVIITW90x0GjnGr7G+ae/MIC7RfoaWOsF30bHQ29Kg9wdG5W2bmHTlUvk
ntOuk9FzgMBBJKmCEiKVl8nONaVI7+JSb45pbUlbmp0+5U75NZTVW73UPmd0njdK9RTI3XOYJdtE
6HZh5W3kSL/14+JXpupHSgfIaS79sNmd8e/vUifJC8+lAbLxlOaoKkAASeUuqT/M3KUkbEUwqAyd
fyb5Ksls6jjJ++YoK6IdmtCXh1/jJTHhmXuBDv63AAys3EWCL8jTuK0LoTmCQZFWvZZ/Ase77zJo
7C2Ui/vygxjet+XkEuJpoCREfnIybaWMLKPV+O0xpD3YlmklXdU93WxKgdmy/fPx/flGD2lopNxp
TH9/7bly5oW1DiElzN89LfwLyJK5JRorBghejdH49PFWHC0L1NKsj0MG/+G2FdbqBzHCb/NFcYu2
VDrixkP2fgSDV6Rlb0XsgkLaO7n+JXSNY5fG8ICI6+uTNXNnjwkaIDj0U5HDnDx3QSmYcM3E7AVT
uisi467rh5dUCjZVreyvm5o7PNCzUXEE3TrGBO9HRad+7PTi0BzLLLI3Gf+6/v0ZJ1EBiEOgMYp6
kXB6/30LFqfBqdv2aBaQMqVl/lRTBQhLSgJpoe+lQNmVnrXUVDg3KmitRmAbBVzei/dWwzRqwQbV
3VGVT7r2tFTqnNttFNbonAdoyhM+nuWztwjmkK6X6ec5Ws1dKcCi473o3vfrEzc3BPx6BGe5uS+x
FE1RJn0+3gdupa9fBWop178/t8fOvz958BQ1Fs0SzZljWvj7SK+3hkfpwhC7O2CyC7ZmxzLCAcZY
d9TXez9faVZH7gBv4lETXppwD2XG9bHMrgdFEdwbmiC06cvkO1LHYKzmCGxNLu4U/1CXH08yKmPd
5T8mpo+M4BWF1UObeEysADH72DZX18cwtx50SYtwdI0F7qlfmPaCJHSV3h81Z2vGj7382NZ7ceG0
z00U5X8qdEA9xyaE9wvhhnpN41PdH2v5JFMf9nfFkkjC3FpzvY/sguO5f4tbz86GVPR56mtlfxSg
w1vV3YKfM1e4JUTjIv4njzFNlXdKKSIlnotHpW36Z0/pIfChwWXj+rlii9WQbGgO72+lgUZsd4iE
mzgp8lPRWdLHN7UKUJdwFB1akCKTSyDJlB6YCnTDUp+sWvmXtgRHGJ/ESXz1zsDkEuvqsjX1DgN5
sS2LlSt8cqT7EPemtuPwvl16dOb8u3f2Jk90U8aZJ6XacCws70ZW6pWhPap5RTzk2uLw3a36bawG
UB5VdhKFK8UjeB3udc/YJtFRMNqNI3y7fiZmfCLiFjzmEWNJu/Nkig0zSVVfzJojTbb3pRBs3XKf
OGsnleyy+4sYE76aN7zlSJ6jT4yxr0QtVh1yu0UDYeEGXumFt3Dm9DEaIDhUDACWTZ91z1LgeTNw
UlwBJkD5IRIexeIvnj7aEAhkoAqGuWYKjmuVEi+JZtBjF7xEdtosLMnM8X73+cmmDLrECIzIbxBA
clflbmR0ub7mcwbwstBdHv3tC+xu0TX0PKdWdSz7VbCV+v/x8+M1fHY9GUGv+HnG513aiMVDs9gF
tfT7J9soynTY7iKnOvoQfPbfBzhErk/QzC4CZkFaHYkbHtPpAosqabC289qjDsOpaQfJXdV9PHlE
GyYYLn2UcyNcfT9JfaekbR8S6RWZv0u4V4d2k/5FsQOsCJ4h3eVgzqeZ3t73DV/z3e6YayvPTpKF
aZpbh/PPT9x1t4KFbLCE9ii56zRZ/c0xA8NAf/4IHrpg94nA5outHOJhVtla4s+CvzG3ytRo4NDS
xqtiWh4wvHRA4ULrjkmzqugpiFfDkrzY3AxZZO5oR4RF4kJxsoGci9baoTuie2xvYMdduO5mvq8T
NYM1HK8i4Fbvd1Fjumrd6FV3lLsVJdPAW9il41UzeR8h5KJUSUMezdxT1gliQT3oIlbYcR8GpbIz
pVgp/oOZ3gWIZ4bdQuJuxkF7Z25yKMhJD13pOC0He/UqvpSNnX2Q1mIMMQG+QeuhsuyXrIhRUzSi
NmCiirZDvPO+XL85ZhwKPs9pAzxpERhNHviqgSGwS/LuKGlW9dAoibUrFDH7HskCCcG67SJbx1na
60Jsbuh1ET6GbWZ45NYIaLBOw8FFijC0BMXpxkRN6/8WJbvTPq5v897AZIniuqo0R5DJBJ16+c7r
bq7P3+WG5vMm+FMqBDxO08JRIkl4nyFhjNEiRa9+/Yuk/XsDkzipbmKtdUxSMir8Us2mCA7dUoPZ
/BigJaMuMBaZJ89T63vQXRcmOJn80RUO2vr6FF1eWwD/OfRgyEfo/DSpJKiwWMdNCvZQ9e/FiJsL
XAHU72b34YQP2YRxKwNmBi067d4vCoDUWlHWx1hMN0bs70T+dH28uT6ememiRVZjxRGgByw6cRes
vvQT1ZOqY3XQO2sji0tZpSUDk/WoAllM1EjBQGusWzjyPGXhmpwBZr7Rw43MuOJIbjkx0bgwgdQW
JoLU2/TaKdM+R+Ufrf0W93tRrW23opuuClcZXfxdzGNsyutI3l6fyJmNoQAnhKYUMP2lSAzyJ5Vi
svcOWXVrmvlK1w7NUjPonA1yqKBq3264qdsiGzWM3TBjHMTSXAeltE5S+UmLko/vcVJaI/svwQkU
GZN3LU24Htw4Nw69166kFpnR7ivInIXXcxTDmB3QmaVx85w5q4GuBKIrYGkIK8p4QyutOikYdlEu
/x9H17HlKg4Fv4hzyGFLMo7t1O3u3nA6vJYQCCQBInz9lGcxi5l579gG6Ya6dauqovPgT1ILIY5a
KS/BeMTbSO45b6E0VcbNhUIMqndSS9FyAxkoy+dvLHIwAeLsYrRGbhF3PwfVmxcO6Uj6oynnORYV
/VFsOc0reJKeVnv9VCMP/MvI1j0K/x0Hy25nW5OKvWWti9F2H1YlqqJqGd1W3Xz27cXMRBCgZgHi
B2ugD9DRi7WcgzjwRBZ680dQhl3RW2tQ6FK/zgtI6iQQcyq6cR/VxpEHLTgJlc3iWq3Qyp9HJ+PN
/Baw/lOGeOJjB6chbxUpHfwhnSx+Y716U4vO+pEvaFztNrPtyt7Wgo6wFqigSB/UM7y1+JgQnJLE
UiSIIW7Rbl1z2c2DuKG/3fNxwge3WMEijupTxxiXuOzaG7X1CxaZTxq6KLEnmu1SGq/agYPy7M05
a72tKcznFSZJtKDg9B3u4rt1Q44t0JzwHn5E0VOdl556ZeYjqRNoeCVhW5/bptw4yn9BiHNTGEOn
k++zvF5E2kWkSY2Q/ukyzOZ2RL+4vsryrxteBwz0QTdWWUTd2J2cGPoE0JbfWr44NeHRZM1j4u55
KPu87HlGbWfnLb+T0e1KNcZK2fEg5B+UrwpUsfEaQAqJ6lOr+xuMJ3ds8PPV/RqF3iyo/KGBWlhS
JZAwSWiZBQR7q6xNg9rP6nU8Rl346rVsX0ogb42T9k13HnhXOC6zYuaLdDWvgkIttV03UkzZ2Kce
c+9lFTz0iGmYntekkYX7lGceXT/15mADCTN4n6jE9nLTbF+MroWQ7ocgXyYvkIOfSSWu+j5zFpW1
VbX1TLI1xi5TXjGYKmb2aaF3Z93Lde9VlwludGO9whewgduCl1tW4ZvkYEuokVZD4teCJKupCkvk
FbG9ZLFgLeUTHMr6UDn8PNFxP0Yj8qV6VX675qCylfnsS3rrmj7cmqs5vPpASoTj3yxTkW0oOHi6
V97kA7EO1bgOMQDKDisrD1uJfBHzwZjlgcDmuQ/ViThDBvbnRxTobAKgVVvhrRmmJlbiqPrDIteC
llPOrLfWiFK7mTa+lbGV41SYmefvnGo/j9O28aKPkDWFgEQ1XCwStoJW5O+J++V7f2G35mPovs+N
TnobyiMM7kLCykpKdovJD56Px0jLpJWqgOhA7NRvbSNi7WaruXPFgYfvBuw7POnlfghnGux0uiLp
y3DjBWfKLShlu8NbHTbXIDi6YviBRd+mC67WUzgbhqIXUk+xtNpU6yCugyq1yV6R6CiGCc+NwFQp
a8ctcb5H9h7OHl4U5EUlTUSLle4xiOeovy7GEo9+layemy6tyqxoNy3s4EgjLacwhjbnprWjHfP5
TwD5IKUfZPqnLDMevObQ0XFjz+5mrEUiyevYPHpykOZLZ8LmyA2TKvzlZYeodQ/5lLDZSkj004Vr
jNuUSg8HfjEhUXb1wnukPtlMUxc+80yqDRE00fUvuHUpjNzakaat+powSlugUYbAFA++s7fWdjuW
XWawf3P3sTRnhGLYfRgxlEeTxl1x0Msfvu4HcppVGLv+i0VOnWcnaKLSUi3wZWb3stcP3NDbavhJ
5y+wIIYIgS82kHxJR0T0Oa+Hu1FBbLfZPC3PfLxok2OmN0FqGnhB5RgbrJnCfVVCs1pX/zqmHlZv
wtG+y3Q47r0uTCdj3nYjEO5gOnT9qwkqUceToBIF5xJ66COguFc1BPvWX8++VC8qqLali52y6BOb
1onNi7L1UjqCYtgWpqRXO8qDKcLy/XCk+qipBv2AbQLy4dYsHvrTSv0j9/5GtKAelutCGsZyGHca
e7bjyjbe8HR7+avb4zwvBYQG3xffIKhbvIM5tO+zECquwA+Ko4F9edH0xskM8Nej936ujlhKcePB
DpFB4HVK+0+3akCTIiXOCKwdh9dAneBTYSJakeA6QjfJjZrXcL5OZndEBZH7dpX4zhSHhpn7iGfR
0CVUe7FaAYCWS0ZqGMgIrJYYrI2N9goKQxzBFW0GG6vX/ASh+4Oerf3o/9Z+8ElpgGhmjZ+NzZZk
bqDK3cGBGV7McUfkvevEN5UaeTJsYk8FnzJYWWyBmdD6cx7MWDYn7kZRjWntkjcsyA1sK0lWZa34
JxR2ipANhl1QfUztu5ZNIgGEz96vA1VbJeu9Eb1JWwM5YjF35pcWNzZeNXxKuu42DCtqpva1DP3t
CAV7C6Y4If5pgleX3Hil09m2t6ulsET8zmuOzEvSlqudVfqIoAgXvv72Shhk1EY62DLho3xpIKIv
3G+FPStwNi2XFPVswXGW2MnsD1imJskSQFE4ePy/CTTNMTP6Hn4eDxXAocWSzksvvPOCXND6+m1G
foP532lqnSw0mndP4KF3235w4hH2Lv3D5zb077yLMzxk/amND2G/wc2MLi+96mNwr+Kp1tkQ8sTq
/9nllwpsPCMj6WEC0yxNNrY7+G27VombR3PXoGCB/bPrMK6GEoHCShf4Qa7XKJpTs67iarFTS8q4
HEOITq9gQM0/U+9D0F4MG1gR7w3a7MTyVuqT5v8GvBYT5rFuFcNPFuL8PMZGLgxpwCtn/aUsxaly
ckOZMZ+RGtaD0G3cGniD7Cfkr6HaOdMGXjsxhUNMS9lOUCcGGfxQr8U4fkKLy6Rvq/T3QkD2P4AZ
0Yqzh4rRFBlbdm7X44XWCQs24VjFa2knoQMJUTAO4BcB28YJp/VncHM1vGPAuRshPFDqTalxWNpP
7usYnuGJ1hbSA7S1XbTBfp2WgGo7YEgwAcsX61V6HwTs8cCZ7vitmXLpxhfhduDRbvDflnZnm3uT
P8ruJwjOS/RiyzDF3Y6Wf2YPMU/E8nDcjLRPSgQpU/KYoUZ13phtfLfWvCmbaGOqGgUNPBxDluh5
2c5IDGww0rD8KKePNipjwEWp0eLV9GyL9LZTY5nIOdqg9y2Avuy8WW9nFcCJ3t4AB/3mU3NqCEnh
OQm3Bz9twjHlNdu4vICzTEKdFi6j42YKsH1F6FXiq8mJbKLQgCXEPZy8uIw+VmNKnhUiPIFQxqUL
XH9gh5oFSmbGPCe2AxSvFztrvHT2p1V9RrRLOjbuKxmk8F+rIF8FYZSkb9wEmkKwDvIPyjYze2w3
pOlG1M8lVuUieFoikWif4nLcJnkKagygagQjYSfGHCWd8nKjq1+MgSSNDRcUq80C8W7NzI5bmzeb
sWRO7K66iwfVffKJxos3xSCIYfHyNoyohSl5G6Ata7JbRb8N6zxZ0aZ1fj2HHthqZ6YO9xVvsbwo
cBLGgzP2N5yKnGBd3aHBpfGXQ6speKD4FdBf4f0bGBOx8pdUKzsjVvMm1yOPwC1Gvdnjb7nLrfPP
jSehiXKf+zXt5C9dm9xVx0U2W+z8F4GL9Ebmp/3jlpOgMEZnXwW7ddUvpPJTu/QS3ftJbbyK8SQq
dqBWv7XUkNggJiJHZcbwoKyOMaLMVMVQgUOR3bjV/o4/Y28wJhTqUbLKJChKfB7jaoRKSY9p29zl
q6Y74Zy0NWzrpvut4AA9kkcPmnZoq405mznEp46j+znx6aSGl3Z4BNVvufSFyf9BDziZ+Z9djYnb
6tSqoHUqmmRoXmYyJNUwZljYzMx+yEFN3hpTm9vUSutQ7EiAQZTU29Abcq6hOeCKwoG75gKq7ezQ
DA5gcTf3oP7KLQ3lQXXYu+RR3K1rTKGMYDEe97WftM2bv8KPAbepsX5h2JotOkRV87IYXT5JqELI
5mwG9qNZjRRspz8FvSk5mYmEUout/03Rez3TmFQi1ysrDOPfWjXboPU2lbXEBFOgTj4W77pGF+2/
D7CRt5cl6WWVapPhh3q5t9A8kiJelp+GfWFAnXVTn2imN4MBgzfR4m3ULNyF5EehZFrQk0TORo3q
hQ9XeKcgNkPLG4ztGYp8o27y0P+nAGCYX3aFHwVhC4Y9zwm50mkm5MI+XadftsoU4rmpCsrC1lZR
4feXUIO1aZVKNyrMdbxbdfN8RPHS5k1DcAEvS/eoSLT3ASul0+Bs4Hqm8eg+ZtxhrzOPk2GhyV7i
EGwZql+j5gLgMzYgI8uBbOgqTMrBQo9kJvO475o56eafudlG5AUOJ7gf3x6ix7qeRhnsJqRraU4I
uHPRoINvdJstsOQYFplak8ANrOIyYDuXmK+eCJHX9RaczhNqDvxP2nqorkv8V7/essjPeqPCr8W2
bSpkgO60MQva0H0nFPoyJFqzv7hrtdEgmcXaNpBaqoKGsEHQ3dmsqhOtPsyhgMllDJJVVvdPN6rG
+Z2Eve/A8B5dvkVh/iFnvu07Z4AXHMJ0BA4UsuHgthsHC8CJLKfUJMD+Vr/cW83oHiw1mQflI0pC
hyqmJfJIOaJigE5Si+pKhXVS11evc7fCvnWoNq0eo+ebrd87CQWnHWPvnOuTpd9b6cbMgoUvfVnc
MxqFHbGD2Kp5bvRnp3pOrS0Dd3P+m4WXTEMXrxayJbPubdS/+IP58Ib+HaKm19n+htBTZtXVeZVB
0hlWUsFObvXbczPy/do1QEUUUjP0gGcjrbENOxj4+SivZYt8afKktHclD/Ag153PcRj70RmqmDC4
3dPBuAH3MB+zCzLkyo3bOGd85ImAhaCpaNLrH1Ka+IamO8RjZHc5BIUI8Dn6Lhp1YaI9r4aE04za
rEaV9gpLGLKBiQssByuOc8hysw6zHsFqh23vKeFa/Aui9mR69BjWYC4PPK/dD3+5TYCHVl9lYhBJ
ZZ2aKsib6CS6C9NvunslUWG14BeQMJsG3PQ/PNHEGEGC9610RAXfX8zhG6VrIbv1FJE1ho9gCpOq
j46RrUkCGPj48Fmtq3pX2mQ7VGiFnW62UzU6sNh7XoxpdrBSNt+mju+D+VDJl27ZNvovpM9OtL1A
IryOVwevYPGg46wTVp4GXWbNUsVe9QpuftwCD6i8n9pYYPksE2jxlEO2rnmo9h0sZsrSSp6OfoMZ
gftXFTAGTRugciO2As1xOgsOAKqtNRwem5fS6pvfEqzvbLQ6BkjD/lWAIsSI2qEIq2LQ3tYSR9Zu
IZGfksDYAJkB5wCl2TrFKoRRCoAhAaa7eYzgLmiUJHZs2FA7OMwEcYDV6VxX+eQh3vRX1mRgWaU9
30UINrNXA/DoMXvJp/5qqss02LEVvQ76DsfFc9ttjfaE7cyuzGzjj3U6DledhJFOlPu6QMxBREUU
PtYewtnddkKztLA1U3yPF8nXTbReVkRCx/vU3Wme92uQK3INnC2JlniQPK2dy2TfWshrz9WVdr/d
vMZgljw9o3j9M6AuxNIhWLvIvv306OanTnYHNOq9hpb7WD4gmvJ/GU3nd+itHQWUPcE1itvoX7Pe
ovmwVueuZAnxdr1VfgX2X48nsg57FR01uCsz4iKaDNTHV4HHZnbfUHfoyVZ6GzpcGnaKum2pniTb
A7TojCp3gwsz6nTtjYRRkZTItbKx8V3dWMpPDLXi590lvMtK+2IwG9xnnVB7RQy9wXQOYOFuMutM
cDdZhIe/JNS7MY2btmkvA4UeW3fwVnYPmx8irI0Q+BMUrTLLe/ditqdG5gCV43L9sWBYTA8RvVZ6
N+J19PZ+Mu8TuTTNX+BeXQ4snRdRf+pwUHr1EMpM6vlX1UUAuNQMNNae25w6OWdbR7way2Vx92q4
QoGng7C5z+6rZlnj3wfXSBqxLwegYw3NQ7IdXTszQry/MHPdj8U7ajFtqxJ4bY2Kvvlh5h5bYyPL
fH56NhiVrWIdXU0q9pDUS7rRidXgJYpBc82NHe9oqqtRoxd9J4PGiWBpVM75xAofBxQSRNAOzgXN
UbsExtmr7JzY6K+617L7HSSK3DUX1SmocuJXG8t/k+Mv8d/XKjfdCuHJzEL3MSAUergT1pj3UBcb
0OBokRCLQciuSWd6DqBv1IxjVuMIwiNBsCg2oFDrNw+jPIjh3VrBX+n+4IqdRCNK/7tY70N5W50w
9pByrZ1Sm9G5GvKMA4TmolYyny2RLjZqI0ACEnhGZRWypFnVmts2CFPR/LmGFU+Wm0/Wze9ubZQ2
0T5yy9RC32HujP7U17OPgBYlvOS56nnszlAGGZ/Z/lrNVwzN910kP4OR/kIfBvyLPiO47gHy2OCk
Rg/z9ehaLShXeerqo+cXqt8I5wGGVGKKi8MhxrHAuOBiBbdwQYfAVez4c2oFHxzbJ+2yJoN1ruwD
HbaeXUQmTZR1ZjXADADY+DeCM+yZ4NGW6GTr1AyAfpQnDmC3GXcwE2PGsdRd6s8mlNOtxJtYXAUb
6k5HbIfAJGtC/EFLsmGo+cMlCIuB2pt6Qm3a760nrMX2PTxwo36/cONa4e5T4iQ2C77bKMRerVNu
mnHKHa/yE0+hkQCN0Jx3zbRgbUrktQU9D+tvBpgzBH4M06ydFVJEcgvVVBmcRXA3fYl9xzMF9Gda
6UAPbf8e9Ud/3IolD9srw3MlE9qp7bJsSH8ohxfHzFUQJKb3w+xXp0cqvffrsqPMKRze4g5PcLxF
pYWOSvS7kBZldGtNuAVMrxiCJoG0s8obsjqwcC7qZPTauF66pKEYRmcBq5PSRElYfcPNFo5za7a2
7p4KIGlRi4V88xgiudmGOCzG26rnXHaPcQFIwYLjSDkGBYUd3ZCFszESGzM6VsCWreqwiCGxQsRH
+dG7n7P19ayqQjmnPqpja772yBcu/6TdDwqHRGDliEENBWasJd/O5imyf+cRgP7GXqAaeZlEkFgr
DoF/a5s1npdXah2YAj5jfLrsbQkuvoLxL341V2EWQCSzkwZWTZDLOi/zgHoFYkoDzRMfjiEBugbx
SpcbH/448MNhufRBUYUw08X8r71GSBCdPaBpozhuf+X4J529u/YZStmAvXIfAcF7D4Gn1Q+l20S3
R1v8NPZrDTfWMvpzIaUpv6F1Fi/VpW7XRPNuq/kf6a+k+uATBiTN3ZtlIvwNBEecyE3M7qup9jbZ
DbOI5/ZlMooFqIzffckadsw9OrJ/FvvEdqpGJzFgornubbgmE/XmtUZs4gqaODawMvZRkxKOPUFy
iGYVT8B32+pTVOnavQr4IK7ysqDCUSGg0jt1z+u07hckMt5+L+0/hvZ4Zp8BM1PbenXYlvu7JSxM
DX2gI8A1jjeHFDHLd4KWblQHy8RjvXDrY+zANmITPv9MvZdZ3uXUgTGpYRyMi7G325NDPhxQVlvU
AQ1MBGEs2O9Z76JBrWNvzf3+o3QupS2KJdqL+U933a4Z61SpeyQkKhSeCgwNXPhURjVcoc/Vgh4F
nzFMB2P8B4vkeNJGKi0YVY9TEiHamOzQQhJDnFx9b9QI1MpNKrU1ll/45qYcpsnaS1wFDLPcLuQv
CDZ9lOFvUECEk/FHmqIdTr5/H00A6UAhxnA/DgC7XJQBLtLr/GkNBWSGynDfWhcBSGut03E2cCxb
mFEiHdIlxcI5dK5Kfu0wPFgkvEzgxV3Z6EbfS7XV63eLaUKAnobVF666xO1yie8+ureo3832VzB7
me+cEP/huY36M/GqEgg1T1uPZk+fD75iNmAnPbmuLksnNHytD3sK5244AmZouOT9g5QAzdAdj+2N
iVPQV7HlLDkrz031bjffi+OmA4YVugVeMKgkao6lwWMtPxYnyG3yTsZPsSCaAnFf3CUZyb5B3buY
gJs4ANC2RzJBa4+U3Nb32oNnSfkr+Im4iH4NRhSAzjC9wNxyN1boKiaZSAvIgswqAKBE7cLoSvpz
wzWueXdzAaJZ9lqoBq8XKOfTPnsOfrhRSBptDDzcevCKOuzTkNj7kMt3VHHY9Yule6UDfWUdCEpB
o+PA3SxwDXcnOW504KK87SxEKjl9RuGI9SJj+YucX5jdADVbEo64sda8AIdqgUgv1vripXSB/AI3
sOoHBQrqV4+6Q2uy4sZ6L3B5jqfpc1x+Qt+Ne8yhelhOovT2rMPctBkl6NW8tMajGtlRlkcHOlSy
lLHhoVsDBs+7o2WdPOygK/PcyN/K3XqYO5EadqC+jXbx2vdvZD3hlWOuhahA4yaiyWJsJ5g/9kOU
0ahHyDnXMxqHZ5NZI6xqFDK44lDrpc+iDxWQ6/NYAHk15otAIRkOdjq6m6GskRJeQoZ5bL+f4Dhq
YiM+WjJh40HMv92SBWUQV+JOHCBFNyUJrEl3hvsU7T10zcNiBWBbb8ybHvE5fNFWnVr1wXWyAGo3
M2ZY64g0gEX6QD1aH2/vohYBsJ+ntCR56df5GqLo9hhaHcxWy7MKdqR5Ry3J2KYaXp8f5bUnRg9r
cIeocWKge2idk4UgUpluHJTbilwXEUFzk8Q0/JFRBEWXIQmXA6FH4WPP1D2EpMui6FzB2he2UjFm
w4kf/pnhoXbepuEmUCYEXiasvbNYMWC3AV45g+XjBrtxpDtAb2sWBmus6L5crm63d6aD04lYRph4
wBC++qrsQobfLiA149jMIC1GPJntwqEbMLlj2A4DCNn50cNwujxEt0HrM+cVprVWYpAmc616A7PI
3JqixG+GuLeghEpoRgATtkCoxYhRNWDh2dl7/lcLC1sTbYKNuYJEaU0RaCfxYQdvXDxq/IRSvwnn
N5hQaiAjGtRMhNhY5KC7lxZK7VEFuoFZPFElw0Ec8jMV5JjmxwQzSql+PTIgB7xU3kfk/Vi1Bd3q
Y1R+VWaXjOO19SCiqP6FHgemAgS+Y9vIM7Yw64ohM1U5n5ryPZ3cje1EwJexv4fGTrVx5/9M0R27
xUh+YyZambURmmX0ngDS49rdCUSCxv/s4XIP5VFA7CReFGTZnXs3Ay08wWyn8a8j+bWtTz0teDN/
GF0flrlPPHtIKH833Z2ClZ+zIBBMPy3BPWTI+HUNOxWvgHHWmaDSnoDll2j12hGZln3b45FM12mC
kHZwNsb9k99Rkb3hnoj9T1h/vrHGUY+oh0EA5LSM6Huedo0+2VBwVr+j/WKWBxdFOQC/pTpL+Sew
OY+JGjCIcL3oHhnZvzvun02hK9YXjV203btW1abxzMNgOyCyGM9DsBuiLqmBg/dTXRgY3JWodxpM
MakxZxN6EIr11pYaWxgkgsuGITzD8hKClk1QfTNEQ/Pklmg8rLaozbs7nXxrwQBxzCYEGl2fXQIB
qrXdta0sFGh8C9RPIumlNiZlIUpvEdnpWvvps18xnCoWzyJisWM2BqnTT1mI6a6JXwkRP6yh/03d
z2J8VLPcrxjTNpqDGxAWUevjfpUZTFIyC/bRbTXvJ2vJeIWUoxG+yPJEpKOU4uIYUZ+bK46T2Drh
dkFx3k0kFcbrilNR2ie/vbVkhZcyKqUV81cPK/D+hNk9fN+4ykuAaRP9aTssPgZRMkx7cxowVEVt
DwurFsyCaZxO8xJm2n0JjBerD5N6IaldoyxdUbLDWmsJU1X+tRh9UvcWeLtOpsp8o83wiP5/FX8U
nI9JQ0u7+SpRL3dob5+dnXqE9t0H6KLsaYvtz4I7fzL6k0BZA/sgET8NUejwxWbnkBWezhv7j/U6
jaL7vE4JLnympEY/aCUhm+MeY7/Q+ZrkUZN/evKKkG4D/7VHm+7IGKzDk9nb6P1E2hp+bFgoAYHG
RN6uHl6BACYrQPk68mAD0u+pYTwNR5pb4ADTr9GRDKkTSogS/gvJdZzgff7TiLfecRK+1BlHMxV2
ZhZYHQTD/YTO/7BIEY9IIFZwWcEeCH7BJFnwPcDE2NhltZe8LKoGV9o8duuX31QIQ3vFt8J9ncpb
py99g/YcWdoJxGZctmG1ww40+AtwADq5/CAJmpz1K9S4Wfa2Lx+rh/KrRj67GtjR5+AsgWKzYyhf
JgwkvPBXOf98ctNzMZIvVosNrwHzYsoigbe5+CADIl4cOouTS9IK1lOd8a7otxy+GhAVIgoKdrs+
qQRPVg+Sb5cOqNUG57E0b2MLqhYevxr+FJKWrfhB4bdL2HB7fjqB8RXstHkM5NXDn5yNG0RkcBp+
B41CAoAxdTPVv/VCJjDhwMAO/fRqbqbZSGBRmJTr2xrSVK6gldCzburYwQy9RCkFlZCw/4sEjBhx
AELybCHfNOYuvrzPT4Uy2Gjb8lxXmJGasP02MUBwI3DJUV2yXcNwlsENAXJZ1bdnkY/F2diTWx+l
tps3/nGSyEx29RJh44OF/VbTT6CqMYhdYNUviQ97xhmjegyn0Tpieob47a8fUquk90M0Exg+WjQN
URqNa5VEhJwm1EM1BsmVLmMmXqh1dMEkiwwjX+Yq9s07nV+WCp4jLuYm/ZbL367EAkXYZ4yrJCyx
W9SUe5N5sWFuYJwYM2mgDGRxp8BO0sinvYOefSnm5lF6JLdXglHHC4HwnAvctx3Ova42Ybc1MVBb
fMyVweMBkQAeTOkUbbR7nlvUWwGoeXrMLOcfLMJ8BDHPvBjOl+XQpI781Cy3FNAWInilIXOC4mhF
EwB2QwyTFuCobkzbFwV/NxamupIZf44v7WbDjQA+kx8CkD7GAd2MCt3zN6ECPfC7H7vEjvYrx/yA
xOPQJHxGTY5zvODVhRFm5Ebasi/WvpHuMbdhoSMnsfDZIQhNT3zyx2Lfa8tSW2EwGAwHoMMbghIj
MBBL1wqgKLoPv32HAEXsrBtXQt72GyX3MVj6tKx/oKkK5iqGnIiT3vqI3PqgrStkiUF+Md/L5R4h
ShDwxgylcyvob5P+bhf2KYJp/xwxKfAFAGihRDotkm4ba9tMH5UpwQ0yE1a7qctBBWKXkPVo1O+B
FrklH1O4/4+j89qNHMuW6BcRoDevSTK9lc3UC6GUVPTu0PPre7GBOxjgAtNdJZE8e0esiOPkpk/y
y8/EmUshVp1VXsxE+FGOahdXe5PsxlQrm7Z/nZvpKDsHgCR3KF8T9SMYK3fO3vMk8aTpZ7R3xfxU
upFPz9bR3itu93QkfOc42ybO7DYt8i/6GnUB66rttkkdHXK19s3Z3A2QZaIannmubEyO97I3fEGI
NO+jq5ye4PG2ZRMwVlV/RtmeFKHv6rQ55mzoDpRiWUmrhum0M9y0fBcp38rY4NMju1m/seXopxy0
Q5qlL7nUrWOLQ59VpugX2bJOPrHO+WVV1rdl3dPpy04f/LO6aWu2N+5ZDrqzrl3r/GvhYvS4R6th
JQRDSeJiNZaNL9TNjJhNOHWVW0+5PZj6QHFs63KTFZdkhZ4GxWQUA2fFTlFPlgqO1amrqg+8HAYl
yZ9BhLQhU3DLJUOxuSnrcW1G+xCzL+oCj0pyz7FeWowx3UncOTwuQmc9FWgg7PqdiV2HtSjPbhq3
m376pE8JX659GzBmyqniiYEoWl6N+lJxZ3FcKZxtE64QCnaUQc1Iqxj8jDaybdgfhmjyuf7YLSFS
i/kyN58t/xol4pyDK+N2W/ajbyorVzkWXzg/bPmWOJ+RfuRSKea9cGXnNORxflhK7+nSsWqOnfno
mOX4ZW9lTg4zZ/2Yld1y+haz7Ckl+KxS+tS7nbKEvkAkBXMADl2+MJnjjmjwEXJcO65teZ12P6Ll
Ml9zLTmOO4/VVvBtyYtP0CfPNqS3ynkHwJFKxdPGt3hUPDvGHUKuj4bILcxmZ5uSr7YbkO59b687
BoqZy0MH5NKKnaHKzpr8E/b/2knzxi7dykXiRtY5rHJPcu6SEu9MGTAh3SpSs1KUHI3IRNh86JP+
zMVzrN4ThkKB2iB3y+kcrzNsFi5AZsxoTjzJbeys06RYN0gAfRfs1HQn7HtMdymWb0Dd0RKabXYy
9xYnmBF10ntSW7FLODzLfIfHEmP+lyT2fhz3Ir2A1WiN6Uf1iWuWfclgJ9Tlu94CM3FL0qYAkw0R
/GqVPxG+ehuN7iK/N9h/3LA39NtET85FaN8bvKeh4CzDjB96VxNb0IVouJmRjbizBcTZKA5aK+xL
0KDwSvoqHQ10Ln7+dX/WMoPNkPV1aNc6eNGAEkarsjfZzZqLbndKGhxH4AUTDkfN/gL7fY7Z+7IP
Ddgzsrygw7rFgS6rh2Xc1fGNpadGnR7PlraJxmZV1W8iey1nkFdz8PKEsWjpIcp9XC27PXDF0Lpj
i2yaJ2hOHO/biPStK7XfUdxBsfzE3XHQjjTD8Xt2F42jrwqXch6v6D4daxcYp7I6RvNnbXwGKG9j
lKzniS2SpsFSilCAUPf5mcbNpuNSjQmmIbKeE2dGzQmZ/Zuq7yDTt5KJu9p8SfaGZ2S2Wq7WydA9
wats45RDexixtUqm175DR+GjPsH6hje9YjeGXTXQ0hwVAEpvNnYgrSTOA3pzuNTn0auftfjRE3Pd
OYcQplr5DdPdIgWb2Vs7c5dEd7PLzzx+qhnX1BhQdv9KDnaEAD2nd7P36h6vlbsTRuU9Nr6UHhgw
3lW4/OB4KmifjIiX3KvCQD4vvc44TqGxqsR1au5DNq+z6sWBSChS1lCtO/DxYx1/OtLst1ikNWgg
29oI1ZccFdOLy0223AOFg37I4byj+QVVJa/eM2dHectqKbPmrlHPrv5iNpg+B027iiH16uY5TPuM
G7tTZa1nDG97p9l11btSvckgBM5u1DI3yd6TAGWGRLfB+5OuVH7XabqLGjjUr1q9hdUylZkAR4ew
BfXGUscYizACQ/krT7NDll/aJlozB7p1ypVLOX+e9l+jrtnNeTwuTDOrqvBmNPeKUvV513bsMEG7
DlrhKVGJy6Ht+SHAlupvzXCuhkMgyyisPILaX5xcZvxHVTrU0veyBPDFC9qPZUOnNcvU3m1m1mH6
4DqmVTmdzOQphxkMLNcKlzd13ozxdNYTeHwEggKU1wSb6XGppVe5OlnS3rHe6vl96EMf7511eVM2
7aovn9xXh+n5rZWn2Gl4Fzexzd/cgkrOG77JxsaAGzYPzoSy0a+E8Rz5DPe27sdy6tntb9uuSwOz
vdw0yVUKXxJG+y4+aCgAOl+PUN+GwKDNa1PfM+2Ao+X3+XMYPqfAi+Z0F84/4/RlIq4OUYtZvo8b
bsvi/1MmqyRHkUSwYNp0o3lrT28C2JBsmtvVNMlBryJ/QuptkuS7H2BuZVp9WVYTxKlEbCztA0Yg
V05qDWy9GaVjFsI+asmKpdXFWBkFAlhwFM5ZGX9SkOew+k0jgYCBboolOKrvWf3ulL+GDGi4HtjR
w/TDNA5ps6+DDwljXEI/M1G4mibYJNp8jKv3oj3NBppXqm2KFkW0+VAyQvyMIzZwH5tWEBkrZ3hS
UMP5t7fZzGccqQ7+JBp2UfUvRfszzXlnp+9ZhF2OOCXHDB8OM78xeKWKk57Vfi8BgyRvCvJJjG1S
oMSjno7tVU9wns2jw0xcp795i0UIaVyIX6iFVaBZK4KQXlSNbhG+ldGjLvt1XC/OSr2JzAtt5Yzr
LGHpW90kL/+TCSwzgwleFOyENXlqY60HjlRzuMpTcurGe95zby4TA+e/lV3bErPi2aCt2niOlBda
+W+pvVrDuRnAr+NbH+xmkJEZVBCJAQxiZSK49p4qH6UWF6b5JzLBb+dmSA+9QMFnZ2qdZmuHySYy
mOrZpkTEId/dskH16+KcOodA4+m0tVVelgcywFAGjz59zGLYifGtHwDyu9Bf/jsiRBFCnKJ4DCBy
oUV1ZLBtxbL0YUYAfv107CVhfOTqUt4C7BQejSh/5atZ6PKuln714lE789Up/1nlT0K5ocm7AFfO
pkQiR7bdoS7Z+yIUYnrlg2OToalPHZvqY9TZA9T7zMsVxD8N0nHTbTTzWFaXuAhdk3iqYdxMk2ue
iHCUerRy7HcnfO1a2j6yYwJo2BO1MWVXVnAqdXk7KVQTYFFuVPtedKxi/GeuSm5pR0uXfZkYi77r
hm+SF/xvlOPMN7o0XufhWA8P3M+VwT5dVvYagXbBK8k6ropaIsYEiJBFuL3FIZG6s5PWK2sGueJS
OfwZP5C1fZf/ywD+0vAcjtq+n+C8yCaYhhss3iLfQv2lVH8zgw8jB1o+GV8S46woBeB7yNmFT1MR
8fro6n0SPHMEr7S6kM05RkbqqyyOCo09DV/2kJk0ahPfkDuvgLnSi7XS78kQcOmCme0iFfU+Sj1d
/xD931QeuEkZHhRx00uNs+J8i/ErqtJNx+cPApxBOn1pB93XiZqMjr1Wc81ty/za0PDGFnruVHXT
RIwV/AjTHx3L2h5uDXCDCDzNGI5K2WJ4FJAnqH0jX8ZdGr/UYekmiu13DPnFqO5knPR2+AGYhZ4S
ODGX2lRAKV9MfDwDQbK1zgrFZ6oQvmZ3vhrC6DviJXM+tazjVJlcLR29WFU8GQtGNXm7zNhvNFz0
SUm8MldZSQe2nGgr6fjxmrjJyRXidBWWG4VzVRZ/HcuYpzdMl/m47/DHlLbDm+FTXo8pO0ZdnaPW
XveZSXD9PCxbJHCQHbmmBUvGqW6n+55fRCXE1REjMShU6rDfK/pHhp5YTNylmd0HKYGCvIsuc0X9
qXbMJH20ojjgponUD8ZHJze+gQDFLeTroi9ZsrdZxur2nJlqnOSRpPnd7MPNgBLQ/db6LYAe6bZh
fJgz/QsF00ulmA98sk44H2ate5+YqOxzOu7l6Xt51DssJGfax9FObo4G9xGObwqz0XJnVsi3sa0r
P2VsCMimlUgfigPMPe4WMTmRLmH4sIdTlnWe1bxV4QOAbSj+B96KSt1lzJK1Tpgsl6gnW9IOb3VG
bApHjou/5P4+DhDUAVyDdrAsYHocze5PtZENk+eAIDFLgvcgcWPsspbRGixqM2WUKw3ZZuh+Cumu
5ZWfBZmbiU0sbZqeVMpFqU9qcsza1m15eTRk6SFR1ol9isdfwIdYRcbfyMaaORQnSrAURqxZRSVz
wjAQorNg3as0xAn89kzy1KG+2PyUIv3TST/tuntL6r0cvykQ68WYYlzdDPwIOQVkW3SoY1x2z3wc
fEOHNwO9aFuB5fJi8RfXql2QHwTSd+VcWLMJB32yzK2HuPUbuKZFPA9uWRO4wtwY+m+AyYnLXxW7
apxcWd44su/MwSZCYnMSvhn91QrKLXCiDUOglqeKuEyt70f2A26E4M+Pt+Fwnm/mZpsAQ4frJh5o
if+xxDqFAa87gOEcpRnoOX1kotwrKIfDzsYby1DhMNv7LCcN9SmX+348FINMhRJLHsg/+h536C5E
Dq5g9dvVo28N0bGvHbb5Q16RL/rm0QpqVLTipyxvlkwkhtuyHORZvgqFLO1ojcVVFrxj3bCddfNq
c9zoVe/Fhna2SyhXkqnFt2mz2pP1pEUj7Kmd5gPJAjk5R5iLej4mZAPEvqu2VJyyR0z4FYRflis2
ORdsRdrMY3soyonpp95kavnVW2s5Y82DpGAzzgOyoMv63pcKWgAvMXRWnL9Izk2Wbm36pi5u0LVo
O1I16YudjRcHdSPZ1slBC8fVCI07g5PiheLM57S6xIWxysNDX2wLUKFKPY7GgV6FJRi6yOrrSTu0
HJYdrUiFtM2CyLUrfsTTN3xVPd5UoioiO4FKkVHiHtCt3iJnKbVLaskP+5uQFhVub4Xb2PzlAgg3
JD+Xn5PkltdHFTRmQOeXeoSNijakV64xgyGq+fccBmTSZjqrsb5O+NyI8ppP/+zwm+v4vB710VEx
obaKCXaju71zbeJ83QS7Quyi+bvv/kQBhKkW25KfktNuZIvPVRysl5c2y7/ViBTkvlCw956TJdyR
CEoTfhGfdK1cXsXZnQ+xMN4cHrPRXR4eJ6Ig/BSZV8XyZJM1UTWxEGmU4qejO3+W8S3jeo2SxNSC
Ci59dL3l1dzSmuXUn5fCS7qtSO4WrLVJwqiaSCgdFRXqOv9iMnPLAu4C9xlRNOLnb4XMSNOqxBgQ
9vswHTv72Eu6a8pfRndWakKEyWPsak6PfKVpV9lcOGtk3o7dMvgcuQTWSt7aCGFIEdsYz8PhO4Uu
5oVBTaLimrDszdXy7eb4uzgYO8Y7ynemEGbeOeUpqV800jxS/S2RWjSIg6Xzix5sDGPtBAdHYWGQ
ENynlxpUKQLVdxBcnfhNNfwCqdcEX4zf+Ls16cXqz9DECFzngcuSkMqQmQRp4nNZXbXqNUZ5DRzD
Xf5bg9hIlyBM54eYTlKrugan0JB+KvbZKr5G/S/MryVvmRxABZKtBJ4yanIm3fTe0t1cxlQdR8PG
kN5LhTgAd6sFMreoJyc1DzZNq/qK/GjljN3knvaPIjpmwb+8OnbBtTCu4/yu1WsNIUsbfK09jrO8
qtMCJML2C+SRrgARxzcuhu8o/a0QUKaUP6xkrFUY5pkJP+ZBcohMjO9duJf1i5P/szVsDUjJStsV
kFEpG3gwr4tkdpPl7tzmYPCSDCqijfKvtVSfw2+l0gGTg4aXzl/VPbXEwWC6DuKuDojHUE10Gmil
7ZcTST3GthRTJZ85N8keBjxg6FGhSpZ0T/TmoGEw1TnfUknj10lW6TBMn7LzUsViFch/CUFIx/yx
y0uWMKzPSOWNV4T6usuHDXOU33NqGtNzjEnQOtaGNd03KhCROLvkUbuqBaFvPkPJVHI7F8tZYB4T
LfYEphUq4Somj4svlGV3TXqoCktdcoVGjZNrjIpjhX4rWS674Wou711+EXm9yoxjxBdVSyf80UtG
ICGunLWWnBWjZEgefbn9q51kZZZ+0fyF3DEjYSyVwyEuglsCkdH2/sjgSwWJC0OLcj0huSi0bWfL
tNdwzMQEChyWrmmCq0uOdddvG2lLmH9lhAOs2aGg+X3cVuVmTmaUPYbb4pjZrz3gUBNs2cPDZhdb
BzlD/wIPV6Vgl2prVUduzVpXtDtJf5rlV6KcUdNwDf4thHxedx9KQrizWtiUgylqhmgc8UX+aEsC
VJ2EhqR+atqXWfwFNapwe1XI/CmoGhLxGsbEct7l1UvTGK5V3RoNISS4No0C4vEKsbXqlYNRHDL1
N5eVHefwMFq8bjlTDN5IT2NCsB/JJ9WVF9twe5SSZW19Ck3Lt7lEo49lr3PYQUvdlRLJnxWLrVb2
C+3Sla+iwRpuCEdka8W0j6bJPrWewxe7/uwwaSnAWmUAa0r47JEyER0holGxbHYWiYkwWTXSRcZJ
HRhBA3ubI+eMFeFcLAXRrs3C14vU5S41YgarlMe6Gd71rHa5g4DzMXxNG2JN2VOS/8XSSxRvNFDZ
IvdLbqyuU7cFh0+Vi0Livthb+VdBAqT9QPltq/SgKK8lbjmBpo1iO26RFNdgMHfpYG6cBWFPPrPa
MxgXdONRskU3HcKp1J+dZatBVjKNZqMgaFnVudC/pg67E4dA/wpm/nRbM08Zur40xuhAfUtMcLB2
r3bAYlvTWlesN8AVrOzbyiQBwWsddSzpTct799a23a4VfL+Z9YVBf4FYU54+EkGuSNSr8p+a3NvR
s4BhLfTVaTZeVJCL3DRXjn4mPOSPQe9NxsWQOk8MF5Vbu5WK5x7yXP2w573RbaPxOEpvPe6aKV8F
Xkc9X6JiE/Xo6RrSHNHdYfRpVqGi4dKkEwxR5sWd4pP12BsK2w4T6IgAb2RYKzxD1LjO1W+AHjvq
zAY3XXB2bYrwMmq71nJV+V+WXUjtLy42Kymod7TIe6vEdrY1tp1Irh1EXtz8dMnbWL7arNSKQhij
KfHfcWmmZO9Uw3pW+q0KEJ925LDr0lWScxM+jWwTF7uBlStKb5N9V0ysEhKTAflRfKJGZRDpVrV2
GyPSznhhIeT4BN89MDwDblnFhjBAqPVuhlxQVMZHS/Jb1SNf66xdBr6+cBCGifoX+XK4r0GZqfyl
8ZfnQ/bSCX7/YaV/nXVNHE9rc4zBLb5wPN9z9WIEryMCUD+fBNcSE8OOFhrQzA91p+6k7CnQKm1D
oGMsHZSL/fQCw8P+DQo72RC57yjVJTDc3BCsehUK70FIdBXJxo6qdYOIXipfrTDIs7SvskRTRl5f
0lrdkbw9SNzl3oQAk7nxUZnBJmW2tqCnQwUs+jGaT3M4G+1GL566fuXY+Kmi0M1bqmzvOmunob84
4wtrgaZ+mnpz1kTllqD7WHRqw0/BWlsaDPhWyPc+1nnQ5FXF78zWATfidmXki1o2MoXnzAO1N4+Q
JriBiW37QTIRE9G8vMRMUBZ0m6nrUgxnvX5Tx1ubvE/mXkZCbiuH1DfDNqOpINc1pq9d9tZLd7sX
q6YPNsUEJVd/VNW+b7YR2DEKsDZfjPnDlPZgWRbvhs4uoPSsDR9FcOi7e1KDnCj/nL7ZAHaE+ieV
HZH2ESS/RkqjCzns//eIwk0FlQCOHzRXR/9XQNk1qoorc2G/ZFCN3CGgNGJ6BPrRVM9peKkTIsEp
J6z8m2Ctx5W+Ve2c9C44PZNDqm4z8cp1HMwRNwkQp6lBJKPWFzCAymGkmaUt3+zmMwkl3x6jL3sM
fJFp9w6ClZvfM3ceGCIrK7nppWV5Ojj4yM1mjihf1ZY/Wpoi94jEulDF+2pXCzkWlvs5iT4EPLmI
im8qKP/pzghWEKH/4ZMwGaM7naiFoGkWEDcamHBGaM5hGO6ZKK5ibrwynd96jckkV4IvJwz4l2jW
tjRpJJeN+kOwGS/wElSTrJDzCXxl4rGbu8RT0K4Sp/ensfvqcu0phH2Q0+FFniGFOOX8cBjXWWge
Ou7dyVJj1TSqr88Aczba62ezZAE4BoX+JWk3p0eDZeKhXZEj+WJo+5h/crmx1I2kJ1hPz6T/lU1p
LfCppt66cABxQ+d7PaJ31BR7LKOHND0MfWSBAH+ct5bKJetHg4Pfofp1sL14eGTGZyFvJWJ2usEX
p3Vz/qfzjtIaS/JDhpM+O4bwpVyka4KXlxKMQudOpfnWV3edIDEir8qzO2cPzXxokv7SY/bOuvZC
eU5fl9grtq/l0j0uFhiYEhrd3grjnA7HNt3mwQJYVNto0tzEpJMv01lEREW4i9ohJdLxwUwmKNwG
SnAcfIA+JtCn3CqZTUGRzglkW06PTdpF7/100QN84L7/HJAHtdbaNXV5nJgstQA0V0cbmctLlwXb
0VTkUxsVFon5Cn+kdlwbe8GV2S1qxj00C1qoO+NFmrBtt2O6FawmU/8pcVG19FGKF8v2+cJgdRqn
qSeBr5T7Mlv8UOa+rpnB/1El1vRZ8O3nW9cabN4htEkuAQZLM2xKxxRApnpex0N+liz7gaRgG4kP
SRkuycqDHJ9njXTR2WDJTIZzHJI2Tkxgi0NhHazBfutF0nlwFJ4A/uIigJsS6Ger5WrRsyghZ8xz
EzXfZUC4oWkkzjyCSfE2tbYJs2nMcGFp2kuc5BQu1atQek8bv8y4+8WXoHZV/VYEMxERaInsTGSA
iaPlrzWljReivovqkCsy58tfoqEzGEUjvTRQwNzOjIdV50gS3MHT0AxhBzHQkbRnfDpHTnBucILl
SXAHEEOdjNj82lW8IR2AiE11FQI98kR5bGV/rF8lxnq5MfxOyzZK92/oOgfUjQUtov61PWu5fJ2X
UKwWnWQJl5m6h5mWfTAAUjVL2qz6ibFeIyig2dpPZuaV0UeQqZirOPFKz+iTzs5raTSv/LtdHihq
TO89d89FRnhMaJFxzNBPGSatIaanICUaALQ6/KS0l9jiJ+XRqmoKiJqMk5y6qXojTNNvHcuPssLl
kXcjHd6m1Q3AG0y6ylK2U1VdSsTUSWsPpRyhAC8x3nHez/ZPMdofMfyLNXBOq9rkMjO/9Ul40AUx
+nA4UoFTFg8pO2mxb9qvYkxXODeNwlS9VsqjCuU1oDGN7Z7pd1ADV3L+ShoeUo3+GPjsMV3bmt+K
02ic0oBIiT/Xu6VmaBofcnG184vNEWufzfFcOucmVy619Z5q4mApx7I+jvZ3pOx5MnzBtKovMEY3
eQ1lNnQITOM5MbbMkGX5oee8C03519vfrfwYZk5L5VtB/hl0nK/6S9alVd/WngVWwFXDrj0k6675
Jtlc59uZK0B0h0aB1q3kj4aVu56HK7HIKd+L4dUsQs5ViBIaFlu93akEaDuaGuZBf0kK85Cq/OZT
5dw68nug4bgY+GdgwQB+SoYiehfSzULQq14BAfNSMIvHzyy4KeqSIDvF8ovlbMWS4hoFGDffiFr1
nEz9oWEF1fVaNdeeaqd6ueCMoopEuaPBcZbcI2CRyjh3/F9VXxQt5y9OPodqTrlZZzlGop743ZjR
1NBXX3ZGvx21bnJseCMSZzIjE9D6XNj0PiGm8a/I4FYQ1DYNKIT91RkN9N2l6o8jLHDLh6GInd+q
e3ECC1LrryRxtkQVoSEHLfVC1UGKBueY+2UK3BcJNEJh/KlNQQMO6zw7Z42kCo+ApoTHspfSXREe
Ol53kh45s7F6TOCyZlX7dhgTR7rReB60W8KtzFCOJg0xqH790G9CiJcwfY0a/Adwn/C9WkSYniIW
caqQENXhWVQRBT53yQJEl68ljQV1F/kzjoYCMFaWtBV04TaP9mWHOJo6Wz3dctc1gYyJ9LcBhtj6
Vme6Q1a/WLF6bsTkTflPE5mgI8AdvR3T+fGuzw5ZPVDkjuB8cCR+ONffvWkeksm6ZpZ5kPKPmYqO
KR/Wk6rteD/GXvMig4ehRTuvfVuuzkourh0a3JQTMiCMns2MQLjblzJ9LQcQ1snZqVG1a2xt3eNq
xXyYlApUk4vUcDQIX3bkMTtEr7NGa9Y8ziwsb4UxHVUmQAu/t1PuWtasq5IIQCssMkgscpbyUqkk
6XEDM55WSZM8OoxWzljua/2uNo+knvfWgL0H7sCNwlBxGdGTkCQsVVH98N7TY9OMsheO/2JLpnJN
OlWRdRIspM58iVm4F5vTaVUyX3wT5wKcQz2k8s2cO0YoVCWFgiGSSFHLHh3d4oKUZ4d0pjyb6eJo
pDX0QtAMZT9FLg50MRlCOvCfUwA/Qamf3was74O65YraldXuwlZZG2zPgxFfzOCZVC0dZvCeaeZq
nUKJk7q1RthCgvNFQP8Vgrph0YZU86UeVmq1W9pYKCnx8vFghdZJseNLqM5eordriz66ETwsq/TD
kFpvrSGz7mEF4guXXbsPLO0kpHxbVd25cYgeFhEupOVVtg59cErVycsqTNNpQ7lp3u2F0SMFGISF
NXS4aVML2UYQJ7jbaPVWGjaV82wTeT2l2a2fdOovfmk6d0MmoOU4r2wUPQiPHqnLaDA91WAtjJH2
kw6sY7ugupV8dJIQRIjfqzRtUOo/MwsRe/BMwiuVPXtpaa5TEeGw7e288yfln2wyJXc7NEeLCbJw
LAiacReLw9gOr+EkgyEvrRnKXtYg+KT4PHBJ2NauR+KLKNIlLQDFu0V3s8m2x5cLHYmGq+Gtlj96
7KtIe+Y9HUYFwZmjnexLa0czY6ns6+Ko0CwVRRhtzqvZIww9JOWUpofRGWgY/DN6AxjUoBr2s0rX
sXmUZODfeYeA5KC4Zi0FYTjXWv8a5T8M1jBO+6gUtO3kSM2myx3HOMvHUTkpM9BoxmH0ZdgnE6lk
ive6PVHdgztTPkZyX6V1rIt2NWSWxnZBj4xcXYf6M9c/+/msSCOHCVHzBL/ogQqkOTW+4betq65l
Jy+9NnsObn+AvF8xruhorpO6T1TOxbL9VZmWg2jp053FhQ863yMwsUuNl2myPTcRNx4N6SYbSaCy
8k02wzvvmY7VHhcWev1lpJCNvp7dCOjOzUWlIo6B9pOiHWmfdfrJ3QdgmlaOg380mQeUaThiz8Ym
/4Sg7FzZwcHTWO5xb2yy/DMkQENowJF3lAm6Ag0pygKeT/gjVBYc1IgFZkZ/sSB7ygwykrGxCokf
oTF1Nnnw5mnj3xtnu7GOpvjVchD+dpVQb2RKdKmLD2c8O9NJTDmAWgnuR4gLKrRBBmjon3IK6IeT
MpIywKqyySBNXNrk1tp0QhHFchzWnXiPsoNi8ZAGnOOLErZk/PXvQvtspvUYcER0MmIIRXpkmePK
qwzDrSAb47hyE45Xq3UeicRvtcrkt8XsHOyPlNOYKhRm15MybbngalWbNj+l/jZln3L1Ys03Sf2K
WKVH9dF2EtKYtrd48PRB7GZe+CYAo2fea9D5VJuAAW5InxF9/LQT8b7EHWmO9Pp5K7UL/U8RVqIx
ZFqI0SSLhXLvSHGp5cA4jjIj9NVoh96I2qGF3wtpYjFgOJm8DsWWws0+1egcUSjzeov7cUOR53Yu
yMI08nkAxFLiX1GebedIlR0SOhWFunPR+3pnc542xZ5cYUjFQ34KtTcFJSEkBAOy6bf9DNlRxd+i
ZBMKLi1dCBE6DFko9vyY6Ud4TvIiaV6LIV3mvGUpdrw5HLnoDK6tdqfoJ5pfCyDBuFbolqIxR7WB
ASrfZMusTYZCwuzaiMj71pXfkhytWWEC4A5wUXwvm5AgKL5L6xiXW1oO6kYSUnJkeh2lWfGUUM/O
bEJno6r8UxDiHWVv2nBlt15T9qh8Xlx1r1K/tmEYq70aUSzyV8gvUVN6PXK4yUZS2cbTQv/VZMPP
2n9LcHkQj8omU2hqrgi+6oLmT40EGg5HFPJ6C7+3U9ISO9RvXzIPphQ9bOva877k1NII/Y/yTz5S
DrGdFt+01G5N8p6l+irTxnXfBisdACo2Em+a17VGelzyHY2J/BGYH1V4CMND0v/ZI8e8j8xe178h
hZp5M+K0/MfReSw3jixR9IsQAW+2oncSSRmytUGIMkDBm0LBfP0czGJexJvpVqspoCrz5r0nr07O
md7ioeqSM8FSEwZtbj+7FW9PPGCi3rCIC+jdNeVKmpqHT+9S0AYOzmc28LuY0DMcWExj85TFr7V9
cmx8vv/CFse7Zy7y/FuZUA27u61det5VIYOFhZnYiaeVQ/MYTNTmJpPwOLtAHIuchRG/FcAe6wh0
yhm4po5kwjeJD0xefXA+E+QrpzTZBydfBKcgaSW1YiC0YIjO8J04KyAJhkkqwxmc9j9FV619GuBh
lE9u2m9JyY/ErsrNkGhPk8PslUYITzNDtZLcLQpcBgj24QS7uv0TEr8KIykr9ZGcij0NzDoyLJzz
SAnBi8TRDfln0SUllumdk5Bz7fZeJ/D6gUUpnjX/T+Rv+ANim38NdCVVe9+xltEYw4N4HrEmyu4Y
mFge0/dxOHQ2tv2dorDJRLvOvXZtAS6ikoK0SOkZdf2ySz4nhxFCcSsUIKlvxRlVwnRoeo9m/dfP
Lx4ATkBPfUas1vHwMHtq5+H2GBprFQa/nQuGxIMKIfcp+DvtYIP6cF/ggxmoEHEKvfVXdHI9Azoh
x61cXvncnej7DrLpduRnZGsfkcRFURGewkTMT8fUfhPniKtfGHsz+1cXDFV4fgbn6KH4lAQKKyZ6
PkVkrUPyJhRPctKI63NibGi4wM3haxr4gDR/GeXdsgoZaozvw/AedSTn61Vp3irzkZOPHcdh3QwY
XwibO8O7xJVgIOKEY7Aog12XfhAKwF9wKT1803MUNXxkGjKBdLcobbtZhrTsj6rASlb/dra2lc5f
Vc3JkKVyMBt0Fv3Sw+N7tJmjZY8B205WIjnySMqGNK3/FhUmJSYzsfq7bQV2qFNd32Q94rrbdMEt
YCI1ZXBsqtsUekyM/5zqterASbhbkuJWdanVGbdz22+1KF7A8izrVVZIPjKR8IysRLJTOCA7ezfh
FPD9S2Xta+AmEwPsKNx66p6poMIxYO79NNlWFlx+0R5Y17EoLahj2c0DUjIG6urI8qSZmOGsceWm
1rnvgeDq77Fj/Pb8Y1nfeduRIsMqpR0Hu/gYhpCfQiO9pYrTkOpX/uTTdGld688t5ys75UYqkg2j
ta/E7egCCkbpmG1EpD18OqgpGW91EryZOaNHaBeulb7YbnYMhLgi1PGKM/A36j1KHnO7lrYj0E1q
Zl9HLrawd6FN94REI0yGUNvxRMdfJUaa0SkBBnWMUd217OV+7IIPey6s8VkSgaAqzbp/Y37W+uvU
MvXKYI/7zNB6iS5or0MIMPOM1p2+Ct8/9FW3MEFGtZP6blSyScbOXOb6j65efQ4QnzApIwEn3llD
+sdDAimoxN1YaNnBTMSL4UR/tUNWBFJow3XUxgQRR2enzPnOCDdzTsJqoy9B5z1JSC4Wpmc8gqkG
YDyzUJltCGyQLCImNJrTLE2dPww7zP+pI3QmB7ooqJ3enYC1xFufIWRlkbrW36ae2hWDIqbAYcWZ
RAcbUrQ/pvKiqr+4nIst81nnry87rJDFq4avkazNomyrRWHhTHQZYjbMZNlojlf/ziqUxaDhBskC
K9oqG+aNJwnbgZW+eAEfAqhP/g47NuCeYotFylxl8ThRM4CgZkyuvOrgzzm/eRxoN0yTK2tlkI2t
GdBMmO7i8NNF9vTmYTtP8YJNaaQ5GurRVtrv0u1sQjM1V9tFmtWjy/SvrkxnpuCPmtqnVoQrW7e0
p7Ts7pnLDCOPKG8Mb1U05xTp2cKGUWASdp2fgaA9Ty2BVrEYnD/cB4ww5hkLFjvGrlQGfLJgT/lw
Bo5tafiMPM8e5moPAhJ2Mkd33kWEyDH9ln6yrozxZhL4qHXG0m6xbL3pOuXNi6sFGDWiP1sPP8b5
DverpQHeL4/tSxcMkCISOmx9YUeXgVO/Tl+RJ5h3BGwAJVvaijXBDVAR1TZl62hrlX/a1H1oRbyC
y43lLaAUDu6EkvBFY3aRTr9SjgZ226W3rPcW5abWT2sb44MDfxnNKNnr3vgvUvErCepHLhC7Xa8H
Hsi8a4jjnRmNOxPSShZjfE05zJQtcMePmywqlhkmC7Nk/Nkowshewonix7AJsA4y4UQINf1tNEAd
rfvwGsYYZEj6WDG6V1HZTMCDbpPr6RGioUNqAmdCSa7eH7KlTLGu69WnDtlx7QnvXEJuKv0I4Z90
WRluXAiMHTK6BJiUoRauO4vRneNZ7xET6xTZfsBomad0/a1VPIRNfIS2VhuwG44gRAPlvvQRVlZi
8wku8d4G4gX7r/XTXZbUz1InAGp/+OOt4bHomOCnuH7J/iFM5YRpPFYwTXjVZjBvrK/9lCKhVzal
kouU47O4N+yqPy2ffiUHdaajnk9Qr/p6wwQBgw9leSKmlQJmH1F0x1zU0dBxyBgMc6gwmnOl7RwA
90//e9x5mrsdiLylCHckkZmKuvNBE22djvYw5FhGBHY2kZmvcAKMwQlBnqHNPs7OQoyYgV5LD7fz
uLKs9EkwCuTBFqN6ToYlO663muOtXEXeRny5gKIte8s+HUy4SIlLj0JA6uJkGjSAsc4sIq5ukSye
JQgYUelfYsgWARCHjMB4Th8q2nFL0/XqRc6H6WHDxbuuyYQj5FRHLyHRYD9bZWa/9RyDUHdLeGZi
yK55D8/h7Z1chjHIzMraqGDrFDjY+Eeb3Q+1V74D+N4OwXwZ/+nFhGfB3Dehw+OWEMXI63JfjM1R
d/h8qduI3uMh+aYt2eYO4yy4bwTu3JoyAzVX19mGAEWqmj+WVxeI2vxXHd9GB5MnBs40zDahUW0C
QUS/83DSHwV0BQdRi+Usi5jGvdDNT9k3tCgFyC0pMdEFoVi6uhMtQ7hW6JAd5AqCgXkRs0ae7GiH
Rcph2KTKaxnQ01m87Qa6msXkJuoxY8Nwbpcehhxai1Xm/9ghFrEQnDNE0AJjFSMU1zUOqiRCnj5c
Y1f0znI2XNJ202KRnehuhfMj+n1TxctZpJ1Tb9XdFzyyNkKJbZw64eILMsXsBkRGXGriYs6kcyP/
9a122SGK1ZsCVkPUnX1P2xojGBYs2VuGNREhSjvHB2Ki/r7m6SUFRpcP37UT77Xh3JXVI7eHS9h7
zAWORYljvydaR7uFWhBSoeY9/ji+ttMxyXxojPr7Ua7yNlu7VX/szWQ3GAS+8gIaZ+RQF8WENaaV
B81G01dZAAF0RwbTkFtkUT3c8m9SuSvwY8zGFK2aOrDWJqi1Yz6WS52BqdTOajI31uSsSgI21kQw
sYJmCqUA7yGzRSQMI9qXlrXp7XE9gnag/MrDgDzkR0zY3C3PRURsY5srbV/V1mOoo7Xdp6tUkY9h
Q5eLJ6CrObGndEHhWccjblNnEXhUC0QG2jo89sTrHPDKbAZZZN6wMRXu9f5N0v7L+UUQQCegh/TU
oQTKBshkfvk25SColXm01W8+Me/yPzj8hJ29qtnIT26u07mQReuvUxd3tnkxIoZIEM4GGIRmiJK+
qsZ9mSNF+Ma6durVZMIInUjdYiQUpOjCv45aQWt9nrCGIFj3pIXOMoDl4wA38RiGFpTxHBQ+5sJw
oWDb8PUT6EQFTXJDHu+mzPHJ8fxjVcezZPJuBPicm1uMW2EKH2X3yfiuDQ+xeZ+9kAGKKdEshhBI
Tz1oruhhB7q2GGzagcTmt+2CFvsEChUskYMJMVE6rx3EsMK5+GKho/TOHKEEddJDtF11Oc2CBgJ0
BY2rHAZM/TZOKfvg+Nhotpj0zeCZ6xzvJAGkpHruBQdUjOOmzVZBdKtp8734EjMIlpSdxOYLk/mI
P9z8XlxqDO0zQ9IoAiQFfOxs2gAi4ZDTiLpDY4DQ5P2ImduQ2DDWmnsCWi/rQ8L/18Ru8Haxc6Ps
hNtdjXCCYFuZMGyMU9OdSe9HBmY/c6dchuegRAHxJO4cTf+qO39b5o+CiRD7VnhS/oUNp9gSVTQm
teTykzBw77hPFuSKtm2WSM0OohN4MSIYC9eiMIslzTZ+Ldg0JJuPnRf9xKV88k2x6uE1C8/ZxsS4
e7/YQTX0u7Wt12sx9DyQ79jOXfhQLe5Uu7lPFYHGf5N2yPrqXFpHPXnWxptrVqsYNAEDhMbmMcwY
ALJdYsB3A00h7hclbYlR/ms886NMHLXUCbOmVjQ7VujtKawM4AOlsXYZwNQBuyx6vM24oGpr2raV
921oRAOwzVr1ctQOhnsok3alqucGiQO4CDBdZ9DfsT88Zbq1DOZi0FqB2T6Qw15Tb28EqC7DyA6e
MldplPJyxnB2FI1eMCEWpj6y+uho6GWXPMSfZVGUCf8hS4hLVZptU3unwmfALQtlfo0+cyncg2+a
HUybxN30UkPD9fdhP+KCs98ZMqwU/gOf0orVJDYQoDZBONE+tQn4qbjV2A8TRuS2+HToVDfZyLZL
myAdE4t9aatFyIShMoyXotOOrlHh4yGW5IrnEYxygtidY5Ub65+E7idm4hW6EH2M4U2SQ7YNQWUa
Pg9swkHnjJDocWFNzdkx3lq3ex6su+yt1ziNjm2Q3KroJDSScjOSgwmvrXPYdFA94RL6D6ucA3rq
YRUYJvQVYU5Dwcfhw22i+kl19oIN28/eVB8iXnbkpEPTmA+TLEzRTzudPzgtr0kafI4Imm8uqKiy
zpnVx9jL5SF364sFcyYrji1OtswuVlMcvfohjhuQlusCsox3tiw224h41bMsxkAt2bs6r2aEZ3bT
2PX8XHUwJ8x4l8hkzUD6tYpSQhWjzaw7gH/VZfIQYrbdDjGeOot1CHSN5vjrh36x1LPib5xhMm5A
wmAIaCVYGPMnWetZImVb/RpRcfjUK5wmWiQQoAalISaybCQ46j05qMJygnM+/09sm2w+sDvcVZnA
vMrM++HYzCntTAbvmQyjj6JM9DkqhMDCabNjpJGshY4rvZ7ICuqjw9tfie4Dp6OBPT0AnYi/rS7t
NS5btFK9sXYTPmgPQpKUlwAQVVvc8sSCcACp2/0cxT92DT25fgN/h2ABujyySVZiteInmdpq1ZAY
SKtTn+3ktI0asYtRsVMe4V0D81L3h2VDvKKcxqPCd+BHEWNW4JrIpWmP6C61aSlqfzGB/xIuaMlh
4KRoDr5h7DwKIM2rjpULFSEWjPN9Wm6ZmpRFXrLwIn/dIzTmhvFdMyxfWDmVdpTUr441vsToHbHn
XVOaPpH154q3dmQrUKznyzznOGQ/Tcb7OoakcFklVOM6D5yDEULmjDcBmxzs9m5DWPFAwhm6vgwT
XDX8UC3m4gah0jqNf5saXdicVgl+tKqvdqMA5m6w7heGV6F9ufPEBIemSaQWeh9pKOo/HjXqFfVP
9QCMUzxuw1tte7vRvqeMMhP7qk3pc5hzI/kmuuWcwyiWROGfmgBUELZtOjePoV7i44CgngLxN6B6
VG/ODP+ZIEOzdchEvQqB+CXBvYzdr5AecmC1wrItCVuY2KGG+hoY9ktUA3bj95VB+hB8X9NAI8Hg
E4u4hxfN2NTZvVZkLA6Bpy0tPzrERBi6IHrW7GmRG59ue07z6wyGUCO1r8jWDqyArHhxqQXSxtgo
7Vepv9Bk5tVfyMZTTOl7AAXpa2BNiFb5XYIfGYPZH6uAqhJLH5D6rVmPHX5pSmKfBJVqMYmV3Fls
VAfaS9lvCOfY5ifTlR7gifAiGn2pymiRuuKEJYHocR5smZmgFXjehwhJzlclmQ5IUDUWKW1GzelU
wZE9p1Y3UYRyXBes9aMsAjCFENpVxWEYCJ5aoNOC8qCMamVFMGFsfiY4obuNw+w8O2nVT6z47lGR
kzJ8ahDsFi2aeFHkz5Vr9gsoC3n4XGLCHw72cFRsYrRA/yWkaCeliDV/Jezl8Ix+o1u/LdAt1C7M
UviF1KEDoRLOQyH8W/RJDU2dlbencTK3Y93uZxwCPSxiL5OMhlgNrN8Yj/+YiOPE7NMw2Yl3Nvny
cfbHZnCAKL9eRrE4bHWXuV/PE1qFN7O9GsmHo7PHA/d4LX4H8a435FS0ZVOM2BTHVcg4IWBYkL3p
A2syBAba8qWe7oKKG5gO3IItiuHKAgGV/Wrpbx+SscYWvzHdDmW9JCjDdMVONoYGrmhifigXIbNN
BAewE+0MC2LxhXiVWURKhO0NxODrVNHnf1UR5xG/ooGe0BjVwRblslV4C67deO3iTWVuwwa3/Hti
sOxuNUlunYzQGUBB760QHwmgL4twagCiaKhjliV8eP7PPJ1nDiqjS+Pz3/OzdD9ILEVwdsnyY5bS
sZGFMbnpgoUKuKGU2hbOMUOD1XnMiLNF6XsdvwcsMZFk81yYvI3C31MTxWgAoTEhI70bVcwv1Uxc
tY0f5fSbRi28sHofZjXbubTi2gsyhAZirqPxGSvKWQ3qhk9LpIKDH73pFtNaEMuMLAPp7urRXGej
JtjmaT+8JvknmJa0pf6bF8gYiM+ak7GoMH6d9GRc2hEzIjoC1/8HPHo7TqTJfYTicVx6nMtDGnP1
buxxWunA+w2LdL/BIQkupyRiXlK6DJ67kHOlSG9OhXew05E9CdkW1uE29efGNcBEgdLKBdejoZV1
+J5NXM1+Im9CAIzgwwE63tmMqcgtcjYRGTcP9YziM67Sf+50KmUl000DoUKHwgFlM0e6YUEH8Mpy
HVGf2ycpnxVTkYkpjsQCZcPV3HNzE+M7CtDi9i1TIOe1bSCuqTqNhMfm1T1KaAtWK7w4UntxRX6w
+Zp68agLlrLAMsTmhg4qLh6ASyH+JqRMzw+XDfkhFxiEDQgANbPrc9wcKIaDsePTfXLADgdejgWP
Wpi3j8lLExSYtCICiRp6CXBjN1TboN2Y1D4O7nMl3lrmp412pxGFq4P/vXJgt4fADP/q8lfvWF/Y
7kWCY842zx00jlJ7RCJHJ82KTV1kew3pnZttTfgTt8hfwPXa8KPUHB0yyt3ErjHFr23aLSNsZYQj
tmmFpWsEi4nO2zNQMJkKaTZI9Y+pO0ssdgEbSirY0CcRMjOqFM+Yt1INSG/jzzZ4wEGWpO1uzOnw
p2yZT2CAnLcOH1TKqNOQF41FrPiLFvo4Yqv+iuU7rvMnm/Vwtf2beRTTc9LO/Al0pLnoomOfcE9j
6VE7u5uqHN8Dl82FZoGtL8KUHyPxYdeC9s0bZwBJ0wIJBFLsDav7Hiar4hZlkQ16b9a8hGD3/VVA
td8gZNd1wd8Cd1+FrTJLlzF3iOLBizG2tFhh2uRLTo9++PZ4uwugyq5g0Q0pJcfa6FG4LOf9UcPR
YD+iOR5au1+0cIN9rz6HefsVkt8xsOOF0PHmsZOevZhIQW38Zzr3KSBufaxdNmZijtKS6SsDOe1T
GXNLey4LOFVNFwX0C8VWDSV7oKpzLd1TEZm7piMXRwqhY7F7VKktk6PtJD+y+k4eOGC6FR2mhEQL
wdUAm0K4apuTQ4E6Smzhsr0bYXaErIl885Na1snKsvdIm9aaZbxURHyGqFiJDkwimzT0pFyTVVr7
bbDGRbUhEMRoK1+Y2KQL/eQ2t4RSp6vfsvrmtBQwc6EBRC5O7E3oqL3jUAQmPRDZaZ1WAW60HHtL
tSW8CeGs4gB/njFVBQLtPJWVfNupeVK9zo3EiCtC9RLqrXVclFzuTsvbB0TeZPCly5Fsiw58K0YK
JXQEdSkn65mmOYKM82GVmDsM99YjHjQD6FxS8ONbk2+c+HVIo7VqmMS75atukbMzXuY5dZHsfJAw
2rOYrRqjOmviuzDe0dC5o/1bx6rChGI2KvS1Ul8ZWnZc9MgO6cFP/VOhvKNF1yMQpx2ekT6US429
cB70BC151NgYoKJtPPyWbXwzp38dftySICfQ+l0pVgnVoxY/950BHcLaCdv7IVcAomVaNKSCEqe9
DCaLDXJz60zBwmuOCY/GaHMAM5vJxxXcJ+llizj6qAVQIg0EFdn3KUL4w3HUCzbMzgEahNHpJzcv
HnuZph7xlnjVouMS0cgtSBDx3PAm4c3U/wODiGDBhdO0Zw3+URE+wvjN7pJFg3U5cL98Jj2W4vfl
31ZpsPHnFymRFCqUC8tGUtE5XZ3+04CfEGXjkdDSE65dbAWC28d9zhWnELWKD0sgC9ly0MB5vnc4
7Ac0tTKnP62hUJX+zg66Y5/NWbOC9Xj6C7iotcBgHUWI2wReNfr8AoSzO8UwCYP+JabHzbRzZ0JH
QWdlopU0P7G4sZ37yeOtMDRmMCnUVP5DhKKNt4XBEZBwooVMUtifuxoCnskeAyFZUkOxioLBAztq
6tYB7WbdzagtFv6c4CY1jVwFNC3oYwbN9r0W5Vkjl48Kz4iZArl8LhF0nOErJy+XTy85Ii6BNqF/
sEGW4ve9UndbyM2YQHnA2tyA0qlD/TDOqGgnubQREXDmJVUn7wCi/MBfhnSdrcayAcBCHgMlmz0B
7aca16xqJfqMeaL40TMmo1g252iBk/zWrATwB2sb5wouXPY9zRH92ZxPf7OcITMYDBr11dXfUfsb
wJcRqOVu2N2Vl3K2hsG6xHhZpyHrC74m8zbTq8F82tUS/eA3da29NLeJTnOAw2FwFWm25BRMTAVy
52oPNHFE+nOflEps3ZqwpqHwV0Y8e23g2E8e2yfIrRbXyYF1PMnfmNewAA3a0KlkfyL9GFlMFmH4
99uLoZPZ2njiZFVoUua9MA4CMpfn/3UwfCZqKVtGu9k8GJ21MFzENcsvBrHU3fHg1n+dMF7kFOOp
DSnLlNjK+WFpH1mwZidmOs5eKzulomNB3YnoQ486q/LXgNGIkvNYF6JUj3XKCa+eLM7KNpAHpnVL
UjUChtyR8ZItomGi5GrgknVmA0uMkwBGKL7+Ktgl3aOK/aVC1PTHfims354QeeG/TONVVS+NgWic
EEBEVmb8vY7zk4LqbTIUlmy6a9OHMq5Ze47xs4PGJn0s2Xo0qLVXD8dY/x5tArn6s2WcIrCeftAj
nPlPYTJrh/m/ZEJfz/WjCfYBVPXkUsL7zErxZBGJlxb1mYZ8cyaJ5rCLpUJWKY331v5x+GIGD2im
EY+4W/5APJnXvEreWmxqQ59D1BqOTcSuWPr5jCQ8xoOzhSdNEQ3PZ4Of6OHv4tYHMt4ZWKS3DWuH
8WFackul1Gj/3JBFpjhsR/lsNOkixrWc1pQYNnmkcHhtCIFMJDlVyZpi7nxJ09fz8x4RqlOXOiv6
zKxfn3qhCb9V8FJnyaryaLGpZPF8LBx7rfkXg8LYsVlqDA9HzqHAXG51iqwZqUaspHaB/p394kuO
5rIcCO69RfofWwdaDWekYJtxCa/np7DOMU1E7IJ0eMGkjN+LjGHcvMNr2LZKfkTJKjAxzIpbkT5X
9r8Z567xPGfqXzprsqx7adMPfTqWM8S9mJ6q2bNEwo8+vC1vLgt/3V8TAX+AkuDIWy2Y6arXfGCA
EN2lFawM6QG+hoSU/WWpua8DtCn8ljJrYZi9zM6NVjJZgVXUjT0b+3AqGJz9LEYDyxo6LEeLzzjV
WFJGE9Sm6x7q7pgf8iHeR4y5suYno9soCH6+lsBQinRYydRasaKBow7TxrhpJXvZsBTV4HsM/cW3
06VpBme/1/dpQooZh7CDLzrEo1nNY3At2dqwUGJ5szLQJUbGd2hsgfAz/yBp2UITmz8ERPQGRTcr
11rc/NoU7VA77Sh+Zr1COLwV6Wlws7Uu/J0TGbjYQURg/DMLjIwEWSMtwCGFOyZxOJdpVrrTAFR0
dm5TdhaTt2tngzXbmVm8dZuryIaLaMq8J3ykC994UyHpQh0WBlPbrH4tsZuzs+Fo4KPSfXw71D+h
TJ4yYCTFS8eo3u2cZdPay666w+fHJ7eP5DWcmk1DOVvXr1F6Vc3R0ZcFXzFg2whox9AFnF/fB8Un
fM2rN1sUq9rf9gGavtkeS93cZC5U0enTTkAA4Pe03LNePsuMtrfjp3vCypEqTs8EViBKO/LIk8M6
5bJhMyNUzMEK92w9WY0jAH77veIE9OLktQq1zehItLlu27FQog/JEMVvacE4kG0lWvs7YtOtCAb7
zTGykwsGdrZ9omxjUygFN7ap1mjGTzEf5hgrnlVEPvvkTnhtqB7lULD9ZY6QDxuP+8jW3gZYb7GL
h3Ie7Mh8CajMQJotA1YiwpTQJjJkrDOYflM08cqgk7F+2C6EVf+i/U/RhtUiSvRwh1htzyn66AgW
x0jQUipQxrvEO/rjM6eSZsMN7apqW9Xh1qonYuDYiPgjLe1sdqxcDvaWws+IcSYI9Bd3APTOrrXc
yQjp2QvL/Ox6UKXYRymPlonC1WwQPKehFwPFQ/BszjXGzEJQ/9zgYVivZksYsU8Xuv5o4EIlLIFB
Ng9oq1U3klWuSEp8JSUIT2Y2BXm9yvlXFF8RRqCsZPWlbJ+rQLwIs9gkOTkcYS1HammdPLj6mXpG
VCg2g/NOQmgY+dCblKDuvR5/Jhu2AuGr6mxFjJ/QeUwM9gnIbwuvc9Lm28Z7ht3YTtfKV6uxafbe
+GZ0uySm6cCwpDmYllgMVkFUCVn27dmXqWPwTSQZ48JVa6Jl7SG/OeHatdwXv9B5sPnrJyMRBKz8
5tkGl1fE7CXsz5H2WWuXodmW40/AXHXM2Yd41tILsxtsvKSKuFUCgGcaftoYKLHpbIueD8n+F4DG
5gAIhuxqskzWB1HE4geEscmUe0Vbb1dXfXxuYDoSDGH/6LalbhDhuavlMtCvGc7ZjiPIXNdciBpA
xLZF5DLdZZoBU0kL1pcxemMhVl5b2wAhRI3RMefAr/HJ+smfALyVcc3ZkLKmzsD+g43WubvduXXP
rS03lo+jLAiWfJv7jl8kEUUSRMaOYWXvFs+1T/i/vylurLJmBSObjYinhhjU5WBh8NSeyNJtyajd
bOLE5dDgj3uhc32K2LbTgxNMrKvZODRxxxypSiOwjOT+ZIU1ObVoYflg5+QttD58f2Z+B8TfSCqY
7/5MySGYzDZIEzk7Lp0nA50w4qqNeUG7/NqO1ya64AfYcHg/5VKATNEOpoTq3Ht7S7+kBmckaxBN
thY1408h4C2DqLCCbz+82eh67MPrGvzhsPS1ieUo5luo/HujxNHFGtDqrPWbd4373wQZc7BWOc4U
O1j72sasFDC9Cqb7vcMH2qf/ksFa+TPlICIeRx8eAYDyVbVsEBUT61dN9xnn2YHxM7ZW/pX63Q4v
EjMjrkXoPNh1q+arG19VbO3yhpFjPW5ylGudvyXfRAQ8VCkW5aAooNxWl/mW9d47/ZXBlwUnPYsa
HI+QQOkWaiJYCHZPfdBdM3lPhLeyeN3b/rUqrCcTsr2gbE+9H7dr+YXsNuMmLsZ7F28NATwjIyhK
+sSH93YqLBysyTVnSSZXpxvtwr48NSgvjgM8Hw9igL2piS3kgWyhm3+T+gxACvfDX4rP10UjSLA6
DaI51XGzmWuJzvKeLMqNFCaaPX5E/r+qvScmJuSbnI0CfYPn2VgSZV1VPISR/wxPeaFYDxswnQ9N
uYxxV7tcVOCwiuTbljarlhkxpny406sbHERHoJhP0D5F0SMW3/jkrPjT0l8rTCIlks5UfSvtZcpO
BiaiQPsqnbOl/0vMU9AfCwl1NNNeYHBTzL3XNMrsCoZGzBcpTyaZ7iLZI6xj26NWz46uhxNhp3uv
TowkY+Lbrj57xCYTZB4ja5LMH7HYmihMVdmsveQzxR7UuQZGkCPTNNKJ2qaOZ4x2u1bu3g6+lfjE
xPVaYZ0cMRCYGDsdn1UV6spCmp3qd5H3gDrJeqiZRbdr5k0FFMA9BWVMKqTz2BNesaw3/izFbO++
zZSGSjv74FpZ3xzi28/Ry4L+EskfhbCR4VAuKY5ZD0g+1rChrcCiFtiQmhQ28bepvhJ1zvpgKxze
cQMqPlSlAl8rhI+WfZEkG4LVTNvNu5s2YbKhgojIEYzjWWdFdsJvCvgGdaYK1IPswIQYhhvepM9q
TqFDghy9wCnDtdNe4Xf5AMwV2NMsPgVyY6T6zqYfLhB8Gq1nC8wqJwmBCwbod/Qrq28ajSeO3T74
Cqx1Yb/o5T8HoliAX8TXYDdzPI98gUl/c7Xwxl6ipKLqAqei4/N+9TzvKBiHmtqmjx7z8qaIZV96
/1lk9pLYMcL9K4BHIUnX2sMuqY8dW8QbtsVRwohew45RLhvkiKS7DPkOoFwhwEURdsvsO3lSD4NZ
1Z968lmeU4AhP1TZazeZS1EYSyYcGxa0K+TnzsmXTl1tVCK3SQ752H/vOF7j9HUoHzE/sHr6rpNt
Fz+SFNmcUaMXrFr1TFKD9fLxpsi3KsmANxGJ5xwnEkW6U2v0JzTOzHzxGYd1DRmrfTM/FXT9FTq+
2RKkGMa+AQxTnm3D3Y+Tfc/Z5WtK+69l0blDUxNp3YesFFWZ+xyif9Ti26Jfxff1BYQAFo23l5jm
Ldr5lDi+y5vOdqyaTagpNO9LTCNSzuoobPbCZyFARIrlwrYvliPYC7uNZt0DGxgWbkvtKpxCsUkW
kOJAheO6TDAmUFFbFovHeOJidQW/DUDb8XBqrnvzJczfjBYX1DWQ/pJxJNfQAQbe0OLAqd8bOQtC
YmGkZ8EjOmBeD3LOO2wChBsgeGt4+ryri2pgFelHYQtjqSz7y0c70Udm/h56cMOKxCyBs/EfR+ex
3TiSBdEvwjlIuAS29F50EiltcESpBO89vr4vejHT3TU9VRIFky9exI2NpOiGZbiS2k+t7hYlURob
1Vg1S+K9ksBjRIazvbvm8JNaAeAci2kpwiyBqmPdhmnXZf1FjCB9o8zZ7i/67qvxeXbG4hrx10CI
lYSOIqttrZuLoHxkbfjZOTks6e7N9JRzxlzE/RGrBHeg3xDr6bZ9OM23JI3IQNa8XjicViNiHbA9
zIDxuVPcOVlDne8XnheGU2RH7z0ks5uM4iJCFopNT3ygO7bC3Zeyx5821acAPEFGst1TY8hb51c/
I5AVg7d/O8Ke1PDVdO6hidQVGu5eY9sKPRsn46oOH7r66ttX7z4U77NQzwqiu+I2R6V655Pd6Bon
Ncx/Qb9ti3trqnPdZNTE+GDJucdcxaMK5F9IemR4DVb/0+MibKGwW052sByqKOAWqWX/b/DGc2ve
7fChgFUY7UPnp8jq297R8C90F6WXH60D8cy+CdTAeKDBvEF65EpxPkcPlCJuCBnfhp48bngoFcxG
PkQ0nNZNBc5uXY7/PLFw+o1HpJoOBDMQSyvmWU8KeCTwwwYq/9e6e/K7Ga/yFjU/zCCU0M+1JDEx
9wyCmlNWyqnZJxxMtnUE2D0o62zDFZXYIX+MQ6sfm1IeZDnubRYfazHydCn3jbMseLVTFj/rkhhw
g/5MA0ztXSd+DTzLSTPB4zr7pJkaSnY6V5NTzbyTWiyb+PKmREjubxMVzpog+jI8BxMnYQ7+85bw
eSBaL0L/illoORA7zpH1evvpmmLp4waXNu+p6qRRZdG0EkAH5uTyWeXHMjUXWnoaTJ7tBipaX7/X
dkxaT8MAcSUJsi1xdPoMFyPjTJJcsuhdKZ85x/himreGbS4eQ9IvYqPc4BtbaQWNDCMDemkCU2GB
SzOvOKjVtRlZEWU2Qne/BcEbqBUnNohCYb3HIbRR4HmAcuhedofpwYV+iRknv7X2R9do7HCMVzJe
MlBlIVKBW6lLD2FRwcoDBT+JPjuLIhXOoyhXUt3rvEZp5JvROnmM0GEmBcTpylVaGgeXUAb1Lkp4
83M8YdFS5/xAQM0RxF15xDfjn80LQWdMxPRMIH3dEqHiTciyr/wcoM5oPt1cELFHA8EfuNISU7wk
CMrsvW3Tv6r9FjWiAXhtDo5PK8eWiU23iaCLTqYzfRZze4Qdq+VVoX534IACQ8WGAcqCRKOs/F2E
XFxO527vNpLubTOHn69DMyQCAthGopQtCfxehTuP22Zo+10CZcopwLmHOSr5V+OxzmqzPf5wSrAt
fB36Wsb/eoMIMOtP4eDgjuleVpYKlKhB+YslAAZ9bSM5WSlc27058DHhk7VqFoeo5OEeaZrpBG1r
0w/oRT20Iv2l+v2mxOpuMqbzvcHYahHwETMFqwWiAUuti06D9v9dHpnlZkjLS5ZFp4L8h8Md0iHb
93m1rUjkpc9MlpsuUVaaePnJo2yebkat2YCPlv4Vdum/XojOOFVVFZcYu4qVwpD7EP6eTaJ07lSI
xdGOdgyQ+PqiZZ03sMiPc0zA1Av6F0vDlk582InteyhxoCb5CAYoJ2Avdyn/PADEVGS78h0oDjaU
0ncMaoq6jcb0YnL3pc5Dwcqr1URovW5DWQGlUQFSKyGVTtJ5UByEwKgwHVIC3lpqPNIPtvL9dmEi
GTQsm4pwq3qnIEQg2iYarj6cxqQMND2nT5ePrd2rylX17rHzb6IMc0pfWqzF/DBZdFW+Lov0ZWEK
bZxPHVSBRZ7J6t5yeJeK9+4Yv2rjACdpGD0frUGudlz5KtUvXgjNxLmwGmii8JJWKKTC2VYkgEJx
KbSzjjDiemcmzDnHRS4XkCWpeqPz6BCiGasx2wh5SPRvTMfV8ADJiInmivQPW2m6OY6MvDiT8PWG
zIIYigb04dq52PlNw95p/cQc9VrtUyvjZW0JcLqXhnE977AW3g2OFDrsG1P5KTuO16a6NKqXsDgF
bt3iI2uZcbkvcWYH+l8d/RMS973ykNEx5u+s8d+A2USrbzZgOuqIowi6P3gI+YzBGbhInC7I4mb8
8RiWtA4xnC7c8aI5n+X/7I1iGZLh0RxKQjjmk0/m6kq2nsEJu8TayrvbcQk/FQcT/SIz6eYbDxa0
VgOTbEvhmL8z04+y3pRI9c2AEZe3CwNcYNj85EgbmuwbPqWNv5cQqYXERHVMrKFGlBhvi2Mhudct
tvTI35mc63A7RPwu7WPcr0as2SlGTIvnAF9Pkmw7azKQrExEbJUdTPOQGY0I1syl6rMBJhZD1lKD
vU/KLyB0WHxm2nvl1+CXNbqHeQk4f/QtBHG8tMNLkx7NkcKqV8c50dS/x2ETYnWhqaNptl0JVpl3
Z/vsUg5s4XtCVntoTGZAjtM6VfL0XVBa0uZHBq6Yj67FYp2b91D5Tfw3jVdGZTkktr8UkSwt/0dM
/jE+0cH+pyi0W/gnnzjOaDNiYwBmu16v8RYoXLWDCnSdTl/Lv9rhPaLnt+pnfjIuOsEZJmB+ew4u
0exD1BzHbO+xyKjcV4GsaiYq2bYKuNEtLbZFs6+4HzR0ZX/T5qy5i8001wsCVdN60TKoi+fw1n7T
YTyr1Ustv3oInFL+WWh0NlqeZX4nCS/yDPKHvZgWgqFyqgrqnZq7T/eF0uWrfhTso6e3THLsxV8r
nUUtGAmsbO1GTwXHeGecSrLhA6fhJn7XEiinyH5M9nnULiO+3giYmp4jpwxsK0hpxv6wgjodgJ61
OWLWoBgj6o+9u+sSiKaA7a+JnrbxBxehrzi4NwLHChAjthX4zkttm3U3CskzMLbkC1bSPffk3/T4
YfMdeBpBn/zkTjiVlAQwkWKLA6hkvW19Gbyf9MlO4KI76ROcIZqnKc6nT1HyJ37a2Y9AOlF3Xb63
1B9HwZ9Fekph4RBKtvgHF9mud2F9+R9JMJJXQ7AgV5Giyk29rx0vImfnmKQIGJ2AFlMpDcpkonZ9
+ybnAaDANptLp3z1ScQDPGEoehdlttblZPl91IyYYcKhs/1KJB6SD36otfwuFGw2mrrVhpjs15UB
Vi0Vet1wCtnvQ7vz+PZCDtZ1Bq+ah53Fawqzjjd8ElTa4LnBSHlqyHWrJthWdmAj72UtfYTMR4Vx
78Snxszijf8059myuPD3jTzy35pz1/R1bi4UfFQhACkLMBB0UYNa+Cxk6z2uVfcR67eINV2At8bA
F52KD7D4HpvpxGEwMTYGjEPT+cGwyyRtbVhi4BuYAZHtSorA6xmd9aQz4ewtfI4zER7C6Mttn06v
4vipqMDyllYATxoSVvzClzhXFSC3UDIKnG6hz5LplJHvreG1pUREatEfMxXnyPAMGDgs48WkwHaf
S3Tcu45LcJAqdftYYjvTw7+O64l2kjArD7axKRFEhgaTbLANkvcqncD/EEjccVFQmDESB62tgtgx
UF6PCrTwEPbGh8tzKUxJB7ARs1Nimc/Se1ntXxH06zy/VMVIls5FUnB3BXWRIe8jjQdn9EjhB/SE
o6fjkTQ4BYR3D15oETx46iSc3AKmS4QIh0JgE2cq1dx18kJBnCcqBxw0/uSP8ssh1qYM/aq0cN86
O9NHrrckFiK8EzAW6mAaFuau8iGLo93dDYMm0NZbKOaHk0BE+fDtdEnD8Y+JK6ZP9Q+nRo/wAAOQ
V23SciZr6AGwrAYAUsKU+OSHmYLOLtnU9mjmwvWJWOSzXL2axgWy39Lq94lG6Q4PqBCNpKEuxT7l
GWlZ81fXyT9JmAsMOcaxA/ed6rhCGCQ3Naadgmg/Z9J6hDyXfynRywlLNAl/X8VvVYIooNAbwylK
22nuNaoPjcJ0LOaEjhcdy/PwLYyu/gDr+IUTjYwc1T08EvTqJtnAt/l7xdlNjTjXYDoxdRZ6zBPO
d1TSfI1LhOQYGT7uUp0bfTL+4fZxVH9RQp7Sil9jeomW6Sa0Le4jgFTGP0unfbRgzaSXFZ3j48yT
POZMhzAFLjpQd3XbrolTzPWYt7Bn+yyw/4L4kiX5Xk1MStLGveTUpxBgwVqX8J4blfqqUt2asFmN
UGQoxtQdurwwygMX9vhP74jPboC4O6Kuwmsy8DpS++slcz07xM5TH48hNtsO87ZHCkXveqxvH3VD
8pqHs6EfjH6H61ch/R3ss4queXddd81C6lS2+yu//Aq7V6R9l+lHjU5r2yFCzEgeHN8l9OPAvNaa
5DiszltlVfef3iBmOHTR8dZ04gREDE1156PaZO4xHQ4gBTTxqbsRrgs+qOpQ8XnVmGqZmB0GtqvL
RaLVT89YI1QLHl8VpbYF/nWO+jVmo4wue8DP+sBZk89MutHazPZc5wqglljfZNkt0T4szCHBeTJ6
qiqnZoxhWAswA2QB23HJ2QXfEAWc8CXwJtNWgZhrGYRi5dJkfRfyYqgNziKY1ezplwSxOnDvACxz
pnQfOSYa1ffOZsHJzrYDwhDiUhlaRLXyLcIvYWs7tgGLIvrDtO/ResnYt0jrLQkceCtiXkDhKC0k
GP6npLqper0t6MTKs50h3kP8gvJAsbMab8CW5hlV0sZfU52U+BbKd5d1h1HToQNjOUk4SOo8Fbmr
s/ZJIzNf0biA+Qbgeq/n/xKkeS6NzvoJq11N2ibYqo66qMG2aLy2KmY7DnfVsPOJayMeOsOum1gH
vLgS/WByNA+i6wBomO1lNWwc+dWIS979QyYy2301/EvTuxtupMdedDhJ7d0HGq2voJPNDCxTdP8R
XII44YEhVGeZem3zXyGeJRn3mPEpUsDt4NI0JsaXcU14+Ee7Ht9SAmUowPWjQ8Hs/sacG0jaswEb
oY+5carrMZvLQOlaE/+5vM6ke5pIseV9jN6tZuUb99R9r+qjZ9wjuungAABUmo6HNOptUuVmlm9G
zcYQuBsbiJrUWMfVbid3aZLYx649+RixaETFJ5b1RRMd3PhPmo8sY/vFKgvwuytKjn3fOlChThxj
/TgFyz3xar1nPFV7AyBjucupAB5x5sxjXvOK2NtyMxBlDccvxecJNJ2P/oCA5PWbMTazyqHwA3Ep
Sp8jVxa0hqrapEa/MIpdjmmhZfPRc+i1iA544HciHK05t2Ttszl3ro3E38I6Ngx4WdnwE7/5Icqc
CVthqQ6djMhD+pFY67q4klCZaTp2afxd7qgshvafIj89NSNz+i8eT1bwYdFCEjMlawhzDwtTtJlx
A3LpFOglbAxzsoNCefrjiRjZ3CW1aE3+dfzDIxs1HekBd18IKagb9Y0VfbMOyJ1shWd66rImpeUG
YKoFuxXuGsjOAUIXrjMxXoxyIELyoU38DONR+8wQfPc65wY0y4noUMLN4t6oOsLz/PByB+MWXBYr
BXFDd71+0juCfbQFxS0laswgvi6WmbprkIYE+m5kTTB2SnUCthGGurVH3idAz9FzVhilG/cO+8nE
GZQxxrgCVeaMmOqw3iXyg2uVKVd3ACXRdshemWO6hDgGwqfEeXUIBJF1hRq4m4dBrx4U+AZUQUPy
GDjWNPnAvnlX8HqDMj8fupdPY/gwvqnEbNPmXoW/0GrcAP9YAN4ihiCLilCZSNNbyx2wx7IfjUgj
vPEn+7o6G6svlEqybBywsfzEkJMmRkPMr+GWnYECnAmbAlMcJea4r/hZ8+eFmXaM2FvH6VWo0z4S
ccw7FL35kH69G910HcsPA7W8dn6GYUOKzVC/QuF+6uhmRm1yIXczof/a9rfbGhRXMeBgGrYch9zn
PWnXDQ7LqCDcLDQILBw4HWNjjxwHC5L5zveI0TmcwkOCrfIAddgqr2Vn7PHQLzKwr9XUEgZ6oERg
E85raiEpKZXmtbqsLGsjXDxxSbSKQNs79ieq3cJ1FF6OLgcwpEiznowh3qwcCoq50KE/pDji8Evi
Q2qA9V9NtcSjzg9JRoesHtajyq815aKwqk3LesJBo3HTfGGg/2NbUjow+fEmCDijWMkqVF9R80oZ
DTNz76S7QVmG0XAoJC+uAuPau2ywYaoXxxJkKCO0/7UmOqJpyZ59FeanTYuypqn2Pi9Jg9Nb5087
8kWpqysT0XGs/QOuVrg0OtAk/9h309tSdw4Dro9C0jih8RAgFBSW2UKz23nVjIsqKBctx/K+fpQw
jJruUCNYB0dXGuhUIeW1xFL0Zc5RzA0/R+szwHvsc1V05zT5N2q/qrj6CVUfKwX7qIljt0VUx8JM
DBEHeYHY7eLGtnY2DVtVtfc02m/QA1WeSd4u8ba18ZtBRo1DRhfLvY76eG76hAU0nveliZGRB7Xi
fRdZuLGMD25fBpZkGsrdjIOZVYf4WouZhX7c5SMEsmDlYJ/NJ6pdjQTVF/hBBmVu+xCyjHSD+2Un
Q3fVAGGLSlx52aVXzK1S8RjOsbTqW8XltdR/SPqHRfOd9396+Kt1+7Lp5lKqa7Pw1r7xl+FbH+E2
2s1fmOSEEGC5o9N0xjnFxsQC9hkpNUdqe66LM/sXAhnvScO4yvvJtB8moYHw0dYwL1lkZWDbnPRL
U5cUIOkZ70SFERtXm13sB/vTVEEEIYuik4cebFiFOltYVVqZsNCjUHYVml8RYHVE2wj38kgGN9ZO
+eQG41AS2wcFFFpy68fn6H8KLMOWuWb+Ypq+mxUe4YciXpn15PkV+gcHKxiNG2N2cJhgXIsVIAiH
A+UfC4AkKmwAu4RkOGSbzPgDMg7Ke2JZUNmnwD9ibPNM7cBsSWzU36QFNzlVAvHVolBtwvfY4z6H
IWeCMsR3CxoqfpIJOwKQJEPlsxyFspclmxQTVMe4XdEyUep8OkDTEt7/EbKJjxkj5JDtYR4eFJ/H
33srOqj3LJg8lssb1/727JJYwDVHunU+JvHHN88l4Q7sR4ZrL8qEWyWCRV5eiVktCEHNiHgoRBlD
icOr76mxxvRLaY5CIppIPPIaq4tSzIiUw6xms05CoCTqoxY2vVQjL7KN630FJNZGQUIATRUecseA
74mzqM99/93z3QuscA4taFhW5xZ2E9tLjorZYxfyVx6FjDG+AZs8rm0ddM26+PaXAIXJpuvUog6F
XnIyHaamzEzPgZlTrU1dO0c6aTPJptCfbB+YOY2FXXHOfWuOmUe4N8Kjqvkltd3Y71vz3JJNR6IQ
J0K5OJ92I8cg+EbzttPYP0IDAHmkxMtQvfTWEr5H436p47dJDBxzzBrk0zrD5yf0blfhkBqoLkpQ
PYq2mw/Rwcuw+LJjqfVDpb4Sm3/32olzq8mVYY4k0EEHlSlZi3IpUuD+Lsy/klVRyPhmqNRdDu1e
KVg9av/sChsN1zCZ7lWDKFbTXqqx0MQ9sjAgthn2yx/Ekr3Ayiud9z7X1wX+DI3dJ3aJBaCOKafG
1zeXEWdu85t36TrnxvJKspGYonV6xYyVn/GR2+zfFDQbudTYCgHrr7iXR/4QWhC0Alx69W5Qd2XB
kAbwbo7HPnTOlP2AwGftry/VkPQND4WcMqaEty0wSJnUrFuesv+Wsbtqge+rw09MIkcSGqpsjRa9
g4CnELqfXfIjMpg9gPMwBjKNCpmjx5nL3PjQsW0r3qvXsIn6xU1hA55Uwb5kr+aY406Dz8iqdttn
2EYcYzstsygU48TWzCtk0VH7Vpo9tZWzzvqseNfSBQgtbrJ/vVUt2V3M1uTIHfhlBoNPg0fHn5Al
IgAJI1ZRgSGAQ5TsPYQknna1uSog2o/gjvycaBn5VN+Cx4J7zQBCUkANyLQF21+bdqI2vhY866fD
sm/9WmqOcfWmlV8m7+WKukxz+HXpSCz6dxk4UMogLigdeRum2eY8VlxJ9Emo/XRr9HuHVbjh46zQ
wQ1CjRiK+8QqKvVLnrqrhElVkzdbc6Y661Wi/sDrnqs8d51oR7p6hj1uhpXZbOki73H35//8ai8H
mlsA0QVym1GhpHNIHmDkOj0M5Oocpl9Gox+sqZyQtqSg2zTx0Vd4jtokvR9hcJaMhXUCBYbpqf4J
KA/gjUCh1IT0mXXNC69bT15gqP9s/b3BHjM694GcSeSwbAGzlmX6UgOWGyLi0MuxAFTDEj5JQNq9
l+PeDp8uMGRjx4MxLPZldeRvIp86Mx5TS6+kOhyJmjIzwRkYftRIOWrmIpOa46MXUAkya+mldx0j
l8HaWtS/fpEu9IYcmUJdJOTCkVWEw/rUh97McD70+Aaarxp1neNbmRJhCjZBQYLspyqeFrKwhupu
loysk29koCnknxWUnBypDA5Oivds6GiNqUq0PAg8bcmyCW1BS9au3+/wNdN2kK0cSCpN9ydYWAaI
UEWH4aeX+1HpN1O4ruAIg+8VXQ/fLZceZdAApokRhFhkCfMBM5DoI5Cl1iGb6pFh1ubUCPFyMHb1
OMGynLWwiiXlMGsoBZg4wV3HH4JiQWUVJS834lNmEqhG/Cc4GlVQimFyiTlbhxE7I+h/NVYwffzS
+h4ZfwJMJVubaTUyuOzVTwc5sdfOJr1WFa7KBK5ZDEBTxZTPv4Szbe+72QLkM73W5KNEsbFz5qHA
QQxOIRHNCxFgks2cTVYFC5PX2khUvpIXVb9bIp9pQzpLSGVXBH4hKCxMpCG053knOkzSlyQJeW4y
t90FJ3WDezuXWLmHUzfCr/cJioOlJhCTpuBT1H7lggshJzw3SVF3xCQV/5WxgUjTqyTN6XHit9NV
E1xE3uxUCDBaZRND9pcNPQMpu1uP3zOv42XH0FWzKZBVtIz55wDEjYbbHyl85/a042lP1yYSg+8r
yCcTA13PDUG7ctWZazveUL3bBDZsOnkthmuccL0N/KSUZz4Q8T2l9rsm756+kN5aZFeUDqxZCSKT
ugkzGr6DgRNzDkscjVhRGduyR93x1wgPGqpU6znLGi93BHaNQDoPLaG3B5mRG2ZlQq34aWA7Lvph
5frI+JjpTFbODht3lxs8hjisyvE0UArAHPOhuuohQZppc7HjrML2+VIhxPvpq1Pf+X4Tj4MSuEtj
7oTVOaKVQB1//OHZev01gkQfEAqKL0o87qoALGob7gOu35wmvZyoCN83kgtbwGRN2XXbSdqlfgUL
o5GjUZgmb5JvqEdUMkFFhDljMc+VnPuWVwkhcbZdiHKQ3yZjxzkGI68+K/uNsxB6ygPn4DyAoWXo
ziJgGRmPLwkMAjWy9z4rpVkGAEPU/Eyrlh+ey4jWyeakFhdT37c4gtqTil/VRVVvAyZMqcxpxGY8
XyjT2BSP1jHWjLcwR4jFVe3RycOsJouVcLG+DU3341bplyV+kI1rDaUwr/DxBLjDDN64mANYs+cs
pQpW5flxSFYVeBc3AlmGeb3Hs2zq8cnXPulP6L3VSNmst2sizNZE7Pz8ZDPNB/pZKU9FC0Gfxcdk
F77UEyyCq3sqyilO/XB1ymKdBJTLeb/9cIl0dRc3wVuqIJgWsLJWJWFcN0pRjXlcUgC69yePl79p
vGM6LQ4cWqJ3SrsL8BFk+M5IUZYPcrkpQUbb4edQL0iwSpMWIigz8ZuJdpyvjOqoBPiJg+FsEyRv
bf1cdQzVxGPcau2BCTY95LmCyER3tEuWzJvB3qIxyXEL72T6nVWNQsUpqCPRwt4LdGMOJ7yXVZ4I
65RBWbbvPp+jwsG4z8dtnO8yccRPrI3HYjhkHC40bCNJDKBFUia59AMQcSHbXYEUUWafVv8PWsZA
JsFFP4uLY52+MsPESAEny1CfkGTy4lSq+4g65vEBHChgN8pjiIPAsNCza5H8Q4m14o1G9XDxUXQI
mzz89F3b3goYyRZbIbDbS5VJJ6/hg76VbjuvcWKVLi6WhjXFm1/s7O6n8eqDEsc7HO3zOr0BEyb0
sCodai+6dlFX6ldkRLcgveY97N8pB0Wi2uLJVln0C3EVWx2rFv1e2f86nmSp25PeLjmYKIzxLHlD
Z0fr0WJMv8foYpdXUWLDh8c6jGvHZo0Gn82si3Xh2PdcJCv07X2ZoX9gPXRouFETh2UPQE8bgx5W
BYREEjcTMIhqZ8Q6BHmaIODpKNahcXJs+sa2mEK0mmV+lBjfLdu8UjiwoYR7X4Scd+B2+JwmqTRp
nN9B/iuJByo3m5+BSgueMP7oR9p1yPARpZJd2NFdTLOxESz0AlGJJZlbTaB0nkFsdSWymqT/qvdP
HpkgA0dKkjCJl8EOvPImrPkt+3Y7dIzH8A/RQOt53/trwGxExT49zcI5WVxH0bnzQDtWo/EW+Nes
pcP0JyI9gVGHBQQWl8nkirpa1szFcGcVjbdf+iwmE7hKT079FyoP9H6D5IxFvpR3Jz1k6pvW1rda
wVSFk6CmMlI0y6wFJm4xBZjLTruJbG+67mrgNxojhiPXMhauNI9I34D0SnaD8TIZzl5G+6tV7O08
XTb0RAr2shmTe+YNm0CmL8e/21azxsmS1atO/zV0/GgjjYstnZsF0REXjyPLXleBEKnpF7fFP9gL
e+dpBk/idBkPmH5LIGRCgZX68tEvWpMGP/Ipigo6DzwMs7j1/3Hh18yZjUvCeZB9eg+cBAO2PBbQ
biEGYUnBNSvfGDs52M6D0jm69t41uNd8uUywuHSwtRRWFxktrXq+K8dbBouUqDu8ooiPakolwTqn
2xuJq2npHYrXivYREbz1ixIlgyXuOcpekce5/qQaV45AtY9C8HDhr8f6MiEhiG08MZE7vM9AOWo0
YkoHI7kPT39ZcyDJVAhk7anXMLcnR9Brdn82xu7Y6FhwFG81kQBEevK9bY/c29Ycxaa4Cb4xjVUs
5R0Hna8TfuqsVUhmsSXnXgmrRW8DkKVAPK1MmCnverPJuoZzyUOZLPjtThW3Irjk7hcATryVcEHT
E8iKTTH0CN5UbslkNbhiN6QvTVbUtiZvikuXy5viPCrrEeAd4zJkfZUnNH3mUX525A6g7akEd8RY
z9OFCDrxl0Wr2XPIbKiezUfDrn8cknVRfRsNQQl97+qIy3jiAtKmKkfHHgePzDZlCfJ1+iVKMQMs
O6777bRfZNF8WN0llcImuE/uCTvbcmKWWb9wy28Lho6OgNwFGDuOanTMYXV5+d7RTtlwoTglU9uV
06206DVa2PUz9HCeka5+EvhMfB6RIQc9C3FBYmYb870vlqmqzkxVbMLiQxmI7WMfyMrfSDHetIzl
RnuuuevDa10+BAtkMAg4fXBFz1w03sntagZ3tfwdmZFa8qxqg47FrY/gOgs4Xgs1BGP+MIzP0H4f
caXBOloHLTz4ZLLtIS/pV4mwMYb/BuQpglejcrXFoXVbZB7yYFhJuu7gFW9TfDmfmEjZLmC9bPcK
+sUtdenDTX5HiY0y3mogv03eswkWr0pgEscEFETHUj1U0a32ziZVQMYj4riYTluf4auMribsAol2
g/ksJVYeEIHrd261YgvgRnD8eDRiAAiKcGfrf+0AVzy1llFxL41bRx8k9PgMGTnmxAsYdqaALqx5
77ssWgaOVWlOknNBW1xNRzzKt2oD9ASuNvA9U5Wq0q5d4aDGhjhhfsux38XcBWbyJNpMyxh8g2ZR
tA+RLnKZbA36VH0MJwen/3X9QwJjM6xIshAapwWMC0oSm8c/4I/U+1BcY++c8Vjjuh7caxUgx+bf
tjcutOCrMW4BOr61tv1TDlCz7sHFMkUG5Fq421yOQN5TbSbe0F9EKFwdvZWwDzjLEeTixRhSdjx+
9UwDZtPzIGKMJADQl2Tj77Zv0Fr71rd3NWUhlgxoaIj6/CkeSzHJCjkLg5VOmYsXbkb3nvRvrX9q
2ZNYDadu7ItTa2TF7IC1HWegstL1i2EeTcYIFVG5ompKcPYy+m+oSJMcqfkp5G6MS4NDgO5WZK84
Q0JIn2n2QZItcH8jxNCyuzs4toEYlwG7SP83wvHv2iUzNElSTG0DS5Gux3zQvgjaGQYP9KlgtcBB
rm/H1l32PEakRwsiyzKLhUHJMXek1KpxWUf680Eeekxa0S1KHoVOHDV/aupbUwD2w2JRHmDCX+k9
RlR4K+F3AAjvoXsG3OSVdxg5YQAPUFEEjbJmRqRQj3Ub1RizGCejZURbosIOBnlKSvjE2ZhwffnR
1oE91JCAsW3WsjD+2Ry2kxHpfYwR5pUZjWHMrLdcf1SM5gSMeB2hZzvfbgdt16Lo3eKTD/m/oPNb
hDUycFMaxgMPR1XEqc0etn3HBrbDy8DPWztLSvpsXeUhyEN5eghWa/JOy5TTvqiGJd65JLoXtrIy
SYX42FpdTijWLmcfp2L86WprUWpfkytSxij1zEzQvqpKhfvHoaH5UoKv1v2zoNeoNkuplMUdU7pl
fSVQiSNQg8126rsb7WdMGF1oDYck3P8k/bUUTADVEwMXonnKeatVWG8MqJGG+A5rIj/T1VXg1ws9
rqp3EHMoajvgsDqBJHeEaw3UP47euvBV1veRvUFFaTMlgp1+xW6zLDC/9N53737IlLwHbDODbQ9Q
nnjKpGj3fjgYJF9b9PqMjLSEoWX660LtYP1CikU7tnkkhefU3kfK2hYNJaNYTvAGKfYPXkY+uXa6
/ZlBQToxwKQYI0YgXdZrKm4Y/HfpvPTJqF+RYCE9qB7xTIDw9Fi44j2viX9iRxxRO1qG6Zzrolce
dGEfU+0Sqtg7eZhJQmAGO2GPLUic/aX5dxG9O7hupc0hnoQB2rbT/OWC6naGLdrKIRmM1J75+vdE
cKZh0uLNXiuvEt96hSKcNHxTKPkahXf4cBK3nHck9QfOrVHPW9zgfks+9PJZ5+9C/9MC/DDoUx7f
WGLNzUxd0YhBwTOZhX5HhIW7nw0HhF6ZKpyGWe51cEZSlJ3xPtAeYJBHFFbMgMQ638UEk59T3shB
n8xNDvOOAfaEw5ijfFLUXg8556lhlrP7IRVkCmROuSlYI2fiYRN8MtInLl0HUthk1q/xnQY2QGta
oFLioNgqqvJeU81h2Dz80yUA7h6spo5nw4TSE21N2a0c1DDXuFlUouhw91PYagAy47tSyo0ej7TH
faaQd1U8ImLqUrU3NF6MDrXlfB0FN1Epz3a/txrUPvNf736aLTdwBkKHsqDm4BMKsw6i/oHnEGNq
ju23oj8FOU3OyGYhbyXuct6n8+o/ms6ruVFljaK/iCqgia+2JJSjLUt+oTwOQJNz+PV3caru25ya
OTO2DN1f2HttH+mGMjxs+1n49a1QoMYWV9PfZl331lu/dhEvCzYIpVt5Wc/zFp6NzqYpP5HJzE6B
+3/bURqP/c4cWHT397FcQcgt2nMZfhUMDsB49waAXtK/JBO8xCnYRs6rCU7n4qrU294Mlnh+eQpe
y0FbIwTbqfVOMlDHtfsyO6dxV3iQtpYs9rFUnnrlx8E2rna7yEfiC958W+NeBgNomjGT/PMU8scf
Rs88jJlMyIjCRvTJTrPauNT7VrNVFFx7Z5pLFd6OJBWByR7C/JFB7RywzZUdDR/16HWCMfimBYRJ
8VPvW516hl1XeZbx2YbBlTqfyvAp24+2fRs7sdQMqlTyYis2QhGTXq6ewEboZNXMFzAHRfbKD44B
w2w/4fTMWK5izig/RbhvAyrIK3i6pPmJzN94+E6aK+PLkSKul8eg+06zq1CwsXSQPfAYuGxDUAUk
GxRjkw9Sn+i90L8aLoLeoFhWwWGOFHQJWZUMdPCMaw13jrYua2T27WfCO1+5LH8pLaT6rCEVRAxv
DPOSi10IoZgztJuuI6vmgQnxPhw9t/0qjVvpXAO5GJRbkz/S6B6M7xHAPgXDGkSP3tim7J6Sj9xf
a/3ZbL5S594Ee0fFDkK4bXMsTfWlrHCXJSU6BQ1y+hHXGHTnf1OzMfCsmIZGmYHOWAxEKCNeYPMZ
yX0LMdiChIR8xSF+hRfUiL4TxNcFH6rtgFy8tPXJxjya0rFn3IdTXL8a6rIA9YRV1rcPzFKjhCRk
ZlvVh4PM3y8qryvERUvfQkuuGqsj+oZjUczGerCp8OV9Zqf+ePEZCbnuIcoBr1LmZBBNghJ2MExG
GmLQUBnpy5P7b+Z4jjdUyZh1x6XoN7PgFumXj19Fn/PlUp0M5Br2WkWQbQNTumvBJgft0oJ6R8rZ
KguSXcQ9pTALgi1IjFHKM1IO7q7Q1E06XqTYBCw5gYxurFpSgZ6E3Bu6doqC6Nha1dvo5tuilSsz
6C4KIxxXbRPqWxXWS4JTuKdlUpudaOKb41AjhXwBrTrrAsnUUzJ0fLQVlYaK2K9mjRP4l+4wOfzk
0vZtIGRBIYdosPpDI7MVZExgjR0a3AhHH1yuPEm/hE54bK2t3ESc5pm7RYpoYDs/bUCqeo1btu4R
9JX2r1CTi8t6BddYcqi0ebaCsWMkRrlI3Y01UjnP7VlsRncH+Q9AUBfVcXuoM+VRZUwBHB9U+LR3
tHAfdPZtUrJfg5TTzukImFOWKtRF22I8ntYnojDZXNQHR8l2Aq94JpwfPVVmw9y0aaFjGiTJom08
6oOPqyCfQasKGA1btY5iTJchw5uIsYYr2JRqj1E5kzd0iuqtQlMlMMZo+6qwN7OrsQT4OcFu7Mx0
6zBW7ycSMYIJpYHPxOlcF9TJ//lSkUMO8FFDRJVBQoONMIYItTz6zpFSFjynerrRyJTuN3Z3NYEx
Qfp94fQEkc7Lg2hPMAZQ7U1PYdGx+ABmvyriL4QokfpwzJ3aEojCMAK/Hfvu2X0ndWIlAsI0LqZF
E1y9I0h6op17EtromTYRTTiqlDz/MIlLgzZ4t9Gku4pYA8j3xoG7rsFQISzONnhivZxYP3bOYsIE
bGRYl4X7b3TNdV82B6dLcc517x1F3GtnkFze12cVFscAF7Hu0JcU4cVWmZgFZPQFE5QTZnC+pntd
vzZ0aIHhyW8ZqiJ8b06dwm1MejbKREN8S0bOLVNCFU6qhu1Em6wFBgzUvOsRbW4O50TXRpoBk7JP
Z7b8MUZeL2ChfRkOwDmMOS6iNMmFMgBTFQWDZHllmRURCF5YXwN1xDD3vOzIBcrkJAIU7nhj4HvU
VCaJVEWuI69AClJtyqJlUj5CJVSW1EmLsv8ySOy2qYVH/XcY/lg80K8heTGQSqZbPcL8Um6bviOq
p2Qn/i1phRH6LlLSnFocUdUSUGbSewzIM5nuq+rCavWlNDtqe1ZY+RuXrID2k2rfHUGOmf/QufgM
7jlmpYkAjZA8K2YfnDivuXOnr12UNY0Li7+QfYnN/LG1+9eCDEeydOvovcJsQ2zmKoyZpXBmg/CB
ebcZYTCNPRVoc8htujSCT237deRDJ5X1pSfnt/9BL7oA1KAO3yZYmoLtjgWn7GjS2DFJx/bK7deA
OvKm4hdi4Us+9HtVLy4myhuHybHaF4uOZgzmTOGfxnkc5d4MmLMI95ZZ+UgC6vU4vqpFj1zUZpGV
MLPmiwnom21hYUlY+6DgsuI1Ve5VDyqZJsc5Kli39fJNVxCdqhvMvP60a3wvDp6K+hMilki4W5A3
LFA+eqUkcD5uqFgfZTagfmvY4NPd8YmTwkjzB+sPvlRc/zU2nlLC7kAPU2lpz9K5uNS4dNwNpQUB
6Y1ca2xLCbQnVwJ4QP/HzA5h87tSMqcPTjrcNMFrQ4wH3n2vBhSnNAAZBgKRESNqGQrHbWOca6Dc
ccUnjaDWKN/ZicwOCzf2QEjNNFS/y/A5z6mC5HU6CyO/J2noGdxIzXNQ+l1H3HGXUTTBHFVY8FmM
R8r+TTW2Ux54rrCWekwWbbqdMy0nqApMHZCsceE5LwobzkAaDOro1oIriF/aatrxYw0BRkFJQvWq
uJGnzYGsDJ6y0SuoSErjM4G8L3kXEu1BqUlCQ4TtiFQMxK8mn3nPe9sBkZANEhP0ys2M+Ce8KSEA
Agc1iAF8093gL3q0KA2jUK08pzAw0u/WlgceBYqU8eYgfdGGZ2Td0J4AjGJMhSkR4q0oBpq5L3/E
YPBp14kXz9VyyIK9u05A9VPJyi89uKSHYVR0bhECACe8Rs5W5uBnE485PPRZysZ7nAIOSL+bcW7X
X3PILQVkLzVitmcgRZlOSjwctQBUvv7sSQkCvEJg4TbS/5LROnbUOgqkHWj266RSVtQxS1LlWIC3
1M4qhl+id/GGpyGiTYU8G/IoUw0Nh/lp6hcruRhYK5DA2/RZf9wPZLqGp7qiOjCmQ25oG78d98FA
ekzhLHXjUqb/YospLbBBdum9zU11M8m9cAMESGgKk/7qhsFH5FOVhRqiDPslrP2XIv1Lx5+G2EMd
r7pWDgurRR/dzyyIJbWnFEcrxjQgzDcDPlXqf2fpV5F91gxxHJ6nmM+vhdI0ZhjUuK4wa9CG8s5o
p0Ee8VW/OAwHqvjSwQXATtsrX3ZxVSMvNbVVMrVsvjdZbfMQdwukBq8FWojWfbe0f7LeBNYWaHaP
RHGOMOaYRWvnx3TeiE4ztlsfGCdWavtQRwBrJNQjoR0IxOnOrbPhGeUGwT7Js6Ed0uEpEuCHATVh
cZPqoWCk6dRrIpnQdaXniPSzQuxlsU+4BJQH5ugE/Wv13Y53lVpmnkLYwMNZy6r+MaDsJWAU6ZaF
xYJG05x45qmfmPOD6yjmGUr4SfiBz9szpU9r/A2ttZTbdDiG0b11GQwxAKqXBuejP3S0zOzQ+nXq
vkdY9G17OfTn2D+Q4Jax1Jwa+jaSpqnU5hG2E3ScWIhbqJn58oaayPrzDIlujQS82F4gJ0pxK7UT
wbzJFp6Cw6NQfs0NqXnL0l01nqxsDefD7/Yx5KP8MU3HOc2yCn91xjrKCByBF4EECtZ+iCExACls
e1PrWjfNrhPaQuWGGH5wcy7MFrFu9Nsw4ArqTxbQbrMqho2LolhTH0NxHEuIE5a5dBUW4x1VLW46
Yc+WFp8dcoLiYWLFAXej4keBn42jHxaSRRo3G7/Q/jYIO07NYlWADdNd6s1K4STLICAQuK2UGFxX
PqpQvmkDMKfIUQJ36MvRxAUZHet41V32ggx2Evo4pzrxkFkFW/72GPeMoaaZemyhlo9JZeAJyRmB
bSRh6XmICKbYw4FIyRQV+kEtH3YNbB7h4Es/x73CHFGCmE0fJovBQPZDczJCwnGLd8Op+ADlQke0
pnPvCmOlUaGJucVCM2sNtAAFPDPUH0O/GEZ4BEgVDfoKzkgYGZtAg/N+w360iPtyESKrVDt9lbpg
tgOHwCo4/MY0ECILnbq7ZYP9kZtc8TLeG9JYRvVT7W929lZDI2iRyjYUHhOn7oRWFt5LOZKOYkeL
bMKlwLid5TpVTkOn4R/Hih0f0zvJjICQqZeZUuYwt4toaBWcKWSFep2PolC7+niOYQT78hq7GNAp
p1zl3irAXfyVRl6PKN9SuXeUO0y8diY+RIekfUwZPp3CX/XRV95eLfUqhmUwATIHdMn0qx8vuvgt
3Ksof9TCwRg1HGvS8wbeDJXx8VgeZjhtiBmZCU1DrBR6Bs1XCF2ZDbzXeDgpSEqzdlUUxiKckzVR
LHYDDSvU8iHsLhoWi6l0NiWbx57BvGS6JVnyRPKfEBRo9Hko0TTjn2S2qRMKK1DHAScmfi3rT0Tf
ofdZAUpv5a0Mjqo4Z9G2I7yJrqxLQHj3y6hPFy30yxpmdJ3+VcOlnyl0sbqeannXyulacVkoQb9k
ZLfoUJ5Z7GUVlD0Zd2rJ0hfDkwcx9hYU9W/i50hH6iXtAPc0Rqpo9rhHnARsi+Wg7iab1FKULz1b
Ss7IRccz7pS32rW9zNpW4ztqgy5YJwkGQC8yPSm29GZATqljSukhnguBIAfy3DWHOjxW+j+r2eC4
c5xzSiiGOcGwJuNqQlRY8k/2jERNVKK8YqN+Hqjo3FnHETxMeHIad65gmBI4zJtRS1p+tsmUDwSF
AcK7+Kxmu1B+2wP5z9RIgtev1OOPEflzwUcw2R8YWXRgy4pJ/Ohn55DMehr6nTZeam1jALVusUcS
lYb1YJnlWzT+Eod5CNKNk16n8h/8o81UCJuea5DmA+kijM/D7E79gHqf021ZaFX9AR4ULwGQAkZS
Essf3kUmecEraJfXRC/JrBsWiFQZzGEZr1kPf8Szp44gG3RmiWKvEj6zmUFtKwzIadd18a5CI54T
0KTENUDLrbH0tvpjyeVY6KfCSF8r59Ocuhe9BVV9t4gDn3IXAMvZ5E/7jqfyU7XLP0XQcX0M7rMQ
2yp9MGmpEpP16SGTN1QVmIvXvb/yJ9aICFoz7S/XYOGvg3kDIgdwjGRdULxp4ljjASZY/JVUA6bV
UPW593Q6fDdlRbaOeUnRwL/m4hMpEPShSXsX3Ztjsvzw08+eo1lUHWTAnxkh0uu/jU6ANYf9D2lV
/KLIfutiFQpsgj/l/3/BbyGP5bec8Lcxp1UR5d4kP3zKUwBiY4OUsga9a11tcjtNuZJyoaAqG629
q6CNopI20tNgHELLZMaPfSRtTyVWNFkHi0EySpvORbC2sqfOmDDt8JuFm1YNL07ysONgO+OWctx0
poPPY/jnl/9E+1eqWOnvcbMi9k8Oe7t8yxh6R3mM+685QRvXgLVaXLDjPISOe1xZFyfjgnzv203s
I61zDGCASHhMcSBldZVxvwW4RnLKSyM+jeXNUE7Cvuf4byyypEaViX24mFj0A71bVSLdJtqXRtNS
fPXWrje/0b5UcquDBgWFlS8NtYKony9VrEgd6yUIvYyuYk7kERTEOXL2ZaxAmNGWVr/JMFLDJHRs
jD50GQDFFyM/Sp/VxVxKgLJGe0FX4kK5Z9c4DnsRPO36UEAG9t+c9EZyrhWpt8qa9agjlujPCBNR
B67B4KYubhl5C87NTP4hY8EZdMwo4szhw3LQjF2QuK4a/xG4z3bYjXLj27+RmZECli8HuY/m65CD
o7r64glRcabb1OOsB+B+isKKGiZjnI0PET51O57UEPQO1ZU89U12N1HftCBCpLZvwOkCJFCT+qMP
nuRc5Fizcm1XEA44qJ41r1oyAh2xaKUl2VTuQpIBJNUF/2DLlqoY9q2/S6CNNdzaGnuOOFl16o8y
aCv4newh10i4Ahq92Q3ATFId3W0iUCo9KRXQidw0HbeI54xgSjhQnZXUzGUX3GS5YT/lz6scmuXG
8l+LiPG2qrxX5DgNKQ7g2fTfbf/DWZabHG/8fzYW7D8s6hwwGC0Z6/GmNJtVW8t+JSaDImAk4Nz0
Sj+9MM3a9c7wW/XFqYTdkmXQISX8xbF5b5F0+D3msYbg4twz+mrdDkzovSj+HonhVrp3I8fhsEtI
qIrKZcoDaz9CJinJPFntEbgzMQrZ2pUAvXJx7QEfc/0jyPFc+JxK8aurO6fbZtqzbZ9N+Vcn2b9Y
/phgGSacZ4pmQaDgIM4TT231bYbgvUGQhcGGWQN3YSZZOg2tp0f+rmVhLckdaVGUvGTJCFVcxyZi
6P+I1nsbG4aMmmTYZ2cHd85Ex6AwSrJqUS47ov3OY6IiZbR0OZgzxk/jM2XzpXd/UUWaY2EvtYqK
aph2HKOLuKVdbCf9zmw0QWRuMk2TbNvSRPkEhrOcWsi1Sb0U7ReQtQYCitZj867MhYm7toke6dwM
TmctO4C012zY+4caFFJBihx7PATaOH+R2+MtxqmOxafr360Z0TAeYvUYm4gnSQwwkKhIHd/Qyuw9
i8KlA/9NEywplmYYoXQ+BKWBbZTMddNdTQhKdpkQU/WCqOT3gMfZTu5xvG/opw0E1dFX6pOj8bSY
k4XhDELOgOIgjFZ6tjr8HNCLROwEs+rP71wsKTqDoInpKu96AVUFFxJuVaIEAv4COOgMaR9dAbrd
IYMwhZS9i5kxt+irZfTjo6M21iXVbFX8TKySq+rHZgCrtN+jvSnbkzJucVklSOw6tr8RwQXlgAOx
2VnWj1ldA6Y9HUvfiip/TtgT7axnnFbpsFK5tBNkkVVKMgVMk45sCElETlH91O5WR5A200Bca1da
7+jALMPlPwjfrNcGe+uUrYwMMcwhbGn0Qy+7FWS7uSs3sm9GZtScjxrlSRYiUGY0hfLBLyBD9kyj
yPtC3x7tk+CU2U8NvL0o9qPB2HqHQJqGcR10ZM5DKMut3zCn9gs+Emh2LKikcCHbkOziF8uOv1pm
oIIeRvo51hjPQsgBAbrHcNNBTzd4AsYIuRJJl+wAjRJdM/YtjSC4395+Rioql4lvCMWjEv12/wUt
cqyiVDafggukylfUEsDKLlr5bo5HI29fSyhmOuxqf0IMOf1Oagb4DHE4e21oXPeCloW+zo+guhMG
Kc/ElKFIfsnaT7R5CxeOff8ZTH+a/2En86SIGApl2RDTXg5ndqFMFRAdy0NaX8i/Gzj2HHkYyfoa
K0I0UpMVqLq0cLLMRtng0PQXoPgvI8PSnmq/rBouPwPpWkf6U/KqlXAyumPQsnek+DVAO7i4VIs3
FhuOulLiz276G6W5HZDdQGFQ2ZPZ2Lvb4e5ADQ4VGlsVCEOYL5Pw3cAjZ1mIwDJnzdgt5zJkPbV0
hHu2xMyL1G6mxvSAd4gVuJacLflWzBF4uO9L5xsTIyS63N7ZIQjYEr42V7hanWW+s6OH3n8UIHzn
gEMfzUkWrPXCYW39D7aQYZI2mRxVax0U25rdakRKVFZscgb5Tftsp5PVnnMd917MBn4lmh6nREK/
Zi6rbtPDsMfCeyr4CFQ0W+Raze7fIuY+xED60IAl1PSvUuD8EeeAyZnTN+vJJJJCpdsP4Z4Yk4P8
lyMvvgXjPUxxPJ4i+6eNt41UXgt3kVeYssjFRPEr3sVwS6djApezDb8iVmLEVdbzioAgGOaJinIF
1LdQyZuf1/VyFlbX5BtcFPghw/CJlvRV8NHjDDeGH73cyzlQjNG1y3XKQbwc4CmWtUahzry5RsSt
fZTWUwvYaOjEVJPFFOUQoOdYTutRVfSzFpol7adyt5F7Qau4DQrKWiS4fkAceoUCw/9tkzWb+5DT
LrffXOunbo4OSpYkPrbVsVcRldV1s8cPxVXEvVVvp2xt8Ku0Nndjr2B911Y+M9cBaYlsLj3x3AXf
oaE039lg/EU18dTRtI2Fvx/ThgFAs8zZDdvTb1SOiyy6KhTLQfuPpUei0UqF0IddfZ2jjOtbk6zP
Z+ZeB+ICgxAi68C8L1joSNGC8EBIGk54T0Fg7tJD5IhRbQZURpluYHe/9t0foc7carMdpXuJ9cMA
LGsM8GrUZ73+UE2kYnvBUzdncWHUXKu4udBZvuTEMzoYuW3WAzInQQJR38ZsMk/R9CPJqTFbkera
iH+M70me/GeO58m8k8mLDuPepTForbVfH6b6FHenisPN3o3dutCOmgrNb2SysTRJRRwj/EDjTXdA
Z8KALt3FyFHRrU3uHH3VazEn3bvjBEvi0ehwUPdeAixEUimPvjhYeCgTC4n7JjI2AebMUYcmik6P
rD6lu+Vi2094DDaCM4E11+D+9qBoiSh/SVQydIplGwYvBcy7uoE+3m004tsEKJ0yv6tsRw1vSpNF
MnqMUiHMgBIANU8Qh45c3Hcd6tsAQ4lRYiEBlACcRN9PLnNHmJitraNCKBbxEN8T8kJwhxMgy9Qg
g1Y0tEu/7Y9B8imzDZ5Tn3bD2tfVY4SEMaaR50zUeAV+s2RWw6SLjki25llYIDlWnX50bbFyqY1t
xhoVqUER63V7oc2GSjbvvn8d7fDssjc185HRxkkEX9DrkCAfe+zdYWmumpHNNzHUzm9mfmT1BecA
obhViHZFIzg73fbwAUzBEJYlj3mFlfAaB9O2mHJ8q3zPDIwT9LuB86FgLalvNX4Xtu+T8tWYB9xv
K9N/w52HTQBee8NyHC9omD6L3jnYwGGS8B7aXzWKpSHQf0hk3abl2WBRbgQ0QfrOGWGIMHWwwTtz
biNXtpCPE8fkviWtvRjER8nppJTcl/I0WVeTgiFjN2zOSiJkW3FItkT4lrMNb1jsk5AxVP0Oee8u
thnMajAjmyujxG2jAE5UXjL9NzBvPU54c2vCq8vZMqpkrpmeMLq7A3IyisztCGcsOjhcOhnyOUth
V8FjhTnbz7ZNe7WbcaHWX6FKxDu29zvJZQM7axUpvIprvsF2Hdt7I/4y2C/l1VdMoYfFUhFvE2C4
2fXKjtAqLhNgY8e8q/UpSKQ3+p8Nkq+IPKSBbUYE8zJGHduRu1hAUuso1roq5aUPvJg5oDavsXyU
IPnrAMqqZUPrE8+qY9Kq6vFAADCOSYSDcXma4ArN48Y50DJXuCBgB87rbHw5ryG9QSEvFVDnntKP
83WVgMMIyQCr0K4KMAMzpkJ4aALAPpxU5aBiFUqDhtRk9MjV5E0Cf4OLcuYYRQ+n9qlpdgaCX1YW
dMVqRcvpwz1mxOyeA+SoCkMEwSUQH3INFTyfcD0OS0ObhVAYPJD/BkaNTaK/ouEwtc/UfHJ0T/ju
qyC4EK/7aiFv0ykFWNoiZWXXTo0pxC3NMFKejOAURwPpUe1rUYaQV61Fygcwn6otcRlUT5jl/PgJ
mwAslXO3UdlQn+a6z44dP8oaeac3dIdsot/8y2AgjXAfopJq2iiHP5X1d57TrrQJSQQGA43PDulL
Qbk6K4QVzSRJxiahONrU4AZSm+6RuE1N7V473XyawPVew7A/qV20nuJkW9bprOhdK0UDFuUPAcUS
/dFPW49v+GmPpSH3w3ScbYc+kM+JTCXW6YXCqidkxdW+uODBCtoTExlBDZmpJFKx4bRy9V0v2G6d
7HDL3tnT/CtHIQPmPbTVRU3CeYBkromujfrmFPuBSkx35H2a5KJOYdRljoeXI+QADmHfmN861XFl
QdO0umtEfBnOXa8jQKUZMKeJoxPvlKqIF7VibMdY+xWVJBooaFqwmi4Yk5K9A4a6YJczTVXrRyCf
ZcT9W5LGujGN8GUKf3F8Es3H8obxWYFQV2eNrvt8kSIA7+b/yIKBtMq8lQePr40+/a8y4jMd1ovI
z4WxbkD19x8+16MJxqfqmGPDDK6rbUGWmFEImGj9c+SkjziIRAm+snopVMhRcqn5X4bK/1ds5rhb
H4P7hBtfkh7EeDKuwWWh2xEW87C+A+RFI9Q4F0K5Dv6IBL5i1SAUdZ2GnVf12lKnA4iKT43mMS8I
pV42ZMMa2D1DZvE1GBMHLjAPpOVjkD3lVBMDkTE+q/Wq1TxJgzRFJBx/5NnGRN5eqtiwi6XNanlA
eWdaDJrkHcuE50MkV5tP39mqFZml3D0hQatEZi0zrFg69CIrYeARIFvTypWhrKzJM6hK/Pjk5CnK
JodRfhvBFFRhJLBGs5n8JFCJyZHxi22AUHdWmIu7439WNKpZqSPfjrZq+uwFzq2IiY7DjAqGQ33F
sPpasQ+UFT/DqV3PjE4tJdjxZ44ksygHGlaEVfytCjLfcp8Lt1y27Tw6YfmvDHuH9t3mkXNhgnbX
XCX7b2lzcSM1IejEip5NDhhuqauL1Pkjwwf5dscyQ9+o+k8MFEaMZyx/RcgWJl2q5F+au7rBizS4
54E4Rn+AOb+2orMBvhoeVrmKq1XgsOlAoRGgkNuqHC6pBC+CIc9XkddiRwZtoeq8FNUxRQOv9UdB
2Irfj4TENVfs86caQmyojYfQ726CBxHZEJVXNBwmwQ4kLNdQpB3nk1y5hcsQVCV2WSAoR3DgM4bP
1YU9cASy/KwHCC5KBSkVGR3tbDMzA8K7pR2b8Hc+UfWTE63C8D/azwjofqrefczhAdNAHRfaJSzQ
rKM+FSsivxlZ/pucp8mKR1JwVfAxWCUUB2AvDGanBzv1nr1StcgV9G8ITsOKSPkJ+xASrFn9qFLA
YrJ1ehvhCpoHRt0RCtmBgPtEPaL4ftWkJ2Y3zLQFHMnJem2ic9Xkm4oOCWk2d9/OYCrPGuRVjYxD
h+QnPlf62kZuycDIWQUYYIhsItWrs/cNDm7/6tebIj/1s0zWodXnDVVaXovRs/QV858YRboEK7BJ
i9PQPIwA4jWB5LV+HnMYZKjGxm96Pce6ls4zlH+FehmbDVQzpi6ABW1aNqKacpz8eXgYZ+PFuLSR
eCXYDCP3XwAEZPr0ad7j1IGfhQVTPBisSG3nl1dV3/qAxeTRp/80sYBFvOdtinNIIKTxSZHF/ZFO
UNjJ+mAQGzTkZ+zG6ZNJcNtezelqm98udAuc1i6IGPM7Y30ssAer3DAJjH9DxSZ/VsS+H68af1kj
v3KDTfCs7JhIQYHsIeWldDdju0phY2iWsxixTbUo/2wJMC4hVpAYtGWkQPebRfrDqqH1H/gxYNBu
Qi5kvj9cn+3Rzk9TZK6y8n2OhquAyFjqrSRfwoQFEuGN0PF0oIcEYmEGbzWMEWvNGdpqt47Xa/S3
dugvGlIBEdGp6HVt0vFaAsGZ+siFY+V3Etluk60eUpMUWPZ/zPmyAsjuVa3vojrYTDnxPFqz/Aw1
AfG3RPMsmo5j1z7kKB1Zj21tFPQcqEP+25Lzjckbb2eCYsGOdaaYfBn5emaWAt01cTwE5KXhvV9k
zrmwmYkzSzHbTZGRvPKq9kSSdDWtfLuU2jGNtWUM5HHSY4+U01WoOVeY/Uwi65WPlauphqXTjYvC
qb2CiWlw6Yw5QkfCChjWUcG/kqi3kGlIL9AZtXswEV6LKjKq6FAi7CkxRpueEYblLlndJdJhslTi
ok1uMSHp+taFLi2gJubamxh/e3JaXQybWrkp6m7dtu1rxEjEcfZthT09uyf+G0Z16ply6fRiAYze
VKslKYY40XDp9Acx7Stm2gN/eU7fLLZKuwYWwcbgiXglydxVlnRHK+zhjyB8HzzQKS9mDMKMHFeQ
prUgVqt4oVNMTX5j4KkaEb8dOjAbXb5hRz5vgSbqX/ddB6iFViNtiYcbKc7rk1GDZ8YXb5ACMkuH
TJ6X+dLT1EUJPmr+eQrcMLH/UWPlKg0SotYuxFm4yFS9CN8XDnZ5BY8hLnobhDSSZRSq2YRQDd1Y
11e7QvGsaTOoTIi7o6wZpP+OsSfDrwAwDt9iI987PCVWYHDCIzfjSitV5xaz9XUP+jCtZQ/TJ4mX
LdBd1i0ab0Mnq60FA8Oobo5xlMrG1/2VASqWeIOi4BJZ6NIj8BVlPIQxCLQ1zmMx/MRAk3OVRPBy
FSgba7i4XPRDTY3qtp6LNVCtnZeaiE7qF58TtaAti1HxZV6r4PpCOeXjAKnUX8M5auN+TGiJ+Xh0
9VPvW3a/mFP8I+gdR+5E/1Eb18oZzhoy33JAc6BChKZy05lAvDuKzs9hIiXEZ+IILZripBnpmqKG
SVtChWN/9vl3w3ZQgxU9JG+lUUMBDhDw3OakCcO9udAUXTMAurjWMTVpDBZmTBxJbxuj2ZHFwl3J
kOLuWks1Ci/ulAL5LF328KQBqBSwTCVSxF5u+2PUdAe8hqKBd3yTXA/OSMlScsSGeLscn20UVL1h
loWRTKKjtxf5I6xu4xQxAHobKRU6+1EEx5HNlzawTTK+2M80AV4KUNlmtweCBjgP4Gv6pYCGst5j
rqaifhtMXkSy7R1O0d79DFhU+LNTon5IHGSo2BqDlK8QfgcpAOxg2VqdVXfHO4iY5F3vKPL03zq4
WR0DNOPhTCvDegDpbpKG9APEZTFldfvB7I/VV+rupuqkhce8ulIx8NFu6m7YONDykIKAcqE5QtIV
qDZLHZgfLBxzswAmRGgOBhM+grQ9QPMFQMYO3VlrasEG8Z/dk13VZHvTvg4d8TXJuAKlccqMu4Q4
bJ7FdBT606YUs+p9wurNrSB5KzPXiiYYT/K+7LGVIZFdC+iik1ZTRlv8k2uHuYpo0KIpQJCdraHc
6yHgs8jxohRsCK9BtQ21i90d62Tv5g9WFQieADzJLcdNLOWrUi55fVUdYx/MGdrDPcRbg0FUWI8Q
Fy52+6szxy5SFvqxdvLZkvhjvR5H7OXavQIglww+WbHSk3ySSr3Po20qH9R5oSi3cam/+k63T/k2
pGKs2b3pOYR0dFe9eOuNn7L+GfkkZ7cTSQDrrlQ/crt/VxHhtT0gQhjuOIheugLWwFthvcUWid08
Pw3nsM/JOs3dXwC28hvTM1tq0exU7p56fPcpPIV9JIik5MzoNUb3XM0cgoG9qsvLVBEih3mzWdth
ea7FwbEGz6h+opRXPIJj1NjXpDj5GeN3jDV5/U9jfh+t82gzJRsN9asAqeigdRKZ6tXa4DU5w7Dg
X+7edfemR//j6DyWJDeyIPhFMIMW1ymtRXe1usBaQic0MoGvp4OH3aVxh5yeKiDFiwiPR9IYW3zo
2xzby6D5y5bbestLGCXeQsNWlplshpi3iDiWqDb/MEGfIJ6SM6rPlfwMZLufnXQI09tu/k5KRrRk
snWzxrrNLD82Xjn3LDw0SaYta7s4hfJVh19tAKseUkjv6coxypDeD7w+HbNOgBT9HxqFQ59Wxkvk
kCEMEA8ih15KEMsNQ8bOqlfhbJaP/DenBt887FRMGJebORjWtgfz1n3OLpqCxiuMxAleIDu2mSMz
IOGpRdYb0/XgGxfNe5XSXtVy3+QHafxhPECPJtrBhCMeeVY8msmGfhuLgeg5xc+gfO6hiL4n7z02
txkuOJk8CpO2W9w8Ax9XMHmrlIM50sQkx4MvShy88bKd39PCbdK5BDZhvreeVI2ehvyFDOHysWdG
tNEmgjbfuoLF47wF5Q5o8MJCDgrwb9fcwvPmCSza2vWrdURRI9roLD3I7mZzWYuyDM82oj1D6xDQ
MkIY4Pnuc+SMw93c4Hl2gycmrdSjYq8rL7bBw66xMRDhtEi59+Zc0bqbcEYFbFYp0zUZyS11gaPy
/zX8bUncXHTRwa3wgZJMUz4NontKfJ7bEXcpC7Gl8Q/zFAQ5ez9++DA/Fxp6BbFBa6bI4dEoaOsE
MTlrhQ4d6VwTAnJeJkxh7aG45k3dsArhqlGYB61gVyc46ihegMJHysUlZPoacPma0lMAf1tyJctR
dJ9IQTTevaI4WmTQUou7A/l7YLIkJ3Z9v/s2dLUc6Cvs+Y9Gz2Deo7jxgE212mR0wRjKYqoU7/Tq
JWeEM5QbB+RK4Vl8w3wQnlyO0wvdjtshpIV6OHWAxKzO2/vc6Lp8uhXmSyrZjaxngx+IQZthm/+q
gb+81NO2bV6DHGUfgewHvoBCHpCo8qn88V28xcPLyGagaToDMLLMGvVLc2kcGGyPEsf8qFeb0jxo
+tGbVmJgn/8Ok78wfw+ZFwfDa8lJsLX2Y7UhBe1hVsbyjE0A9Yw7gUMDrp0AdOPliV7mRmAvyLeD
+Bjpt6BDDvxfsmyIGNJm6cMPYP2IsNqA9R4azger2Hh0Eo2oZUiSHZ3pYwD4YUREl0u5yob2pVNf
Pd+kMzKLTw+dc455Gv3+m7YwL2Am4Vsbh9OI7jyNPIdEVcQAVa22CQYyuwqfJIbjTtwGrgtl9Glz
JKiglgyTeaHbGAnPxGJ5THEbUqZl+tOuVi05SOojwifbWzvuSwApF5QFXxR+gnnR+zTRhayvbnxt
xSOFRBm57U+VjKcOhNqQzQVkLwm6ht/TlFQPq75sr4WzbuzPivVdpEtbHG09xn//4chPFcN1DIig
Y3VKDmNy6hmLuxZAoJRVUz3Z1A23YoZ9IL/SgNSUWFX9c0AZu2dfihl7m90MGHG5hmGa3dDMr3EN
EtNNH1r8PFCT3lTL+fpbT5uOLOkwX3hqtE354fDTKWdn+h9YgZ3wZhq4yL5rl6qSQ2V6HzElcejt
yym4dN6zS1xLltF6oGUwH7hT2HdyCkbPDJjjcKd1WycYOXOob0lmscadF6XlZ9S1J1tS86s0mr1o
jSBqscq85lT5ObGx7mqnzKAanelCqRcFeRFeEZp+wchgP/EAHvOxYrCmYnjZIMS7RcCOQwCktBIU
gkRn63XvxjRH/ySctpSYWJpncMlHuTAmbiqdpb92UVzebQQq7mZvIPbZbb1iUBci7YwLhLG3G+fa
R+CUDP9cIHqvDAusa+8aCueq/FWi3tsFnmnhO+bG7HuP/h77UukN3gifvgOLdsqlMQb631RIY5FZ
Ub2sfRyiNuE1aS9KerKSBs+LbV5MZeGQrWR4APS/jSJQDS28wRX7AuCbCkG0UIyBM8xXs/NKtqzp
rtlQ+oTXpQVO24ZMMKzU4F9rof7MBXlFYxjQD2lvC9yN3qU/WaxtPGBBTpz3MLT954Ia6U2RjZSk
YgXBslL0e6mw4w0EQn0pzkWJ+tLoOrxn1ijUvNzeZWmCfZog67+2FyFUxqE+hUF/BsitlkGLa4vg
+ngRpvvS0VMTJFm1txhdHlQu8LiOFVc6kx1hCHvwFmN/jeMWT7DwKNi0yTmg4WXO8Buk307dbq2Z
NpvnaxuwBK1z6zzQTzEWQadBs+M/ZPLoCplOGf9fCfx34temzABc/tkw/c75N9WzKjipcWO6UwJp
yqWTx7n0qmWsNz/DZjwP9UaKS+gqt4LP2kNyIziY99ZJgYTLALFXzOlbazdE/n42/dYlprSRnV2f
6IQRnnPvO9DsrGaDdNa69ZbYb4Zk2AXmC433hmeHzOIOO+GqCT4NYIZSPpXZ0xwvm4o7hjM+Tf3L
SvPtNFzdgSZL/NqlaW7qct0DtZ2PCAnrCAHaoZcrw+f8/aO7F6MOzpqxJrzSJOta2FuLKt/O37sM
yr38UeDYIBwUkUaE4B3+zhMSEwHKhd5I2AExfeYYcQpltsbFuiIvuBRNBAG6t+9xg1tdCvQycyJD
wxcQzZBKKA8kn1Kuax2unFOhb4GC9uIg9A+RrPXsoyvfdbGby1oqE1QV7usO8GpZq3+pR95G6gQX
9V2lTR/zkHggJlvy6yaRvKc5C2qmYXCEwao3v2UaL+2EpFf+6dS3bsLIC0etDLwl3T9rjP4LRkPU
IjwFztVv2U4xN8c0NHVTstL7ESMfNw6MzSMQpdG/+xyAi10FDjdeW2IH/gHxUnx4tXPzyoguLT3n
TIFxIGXeY/vtgVCFpctNXtIr77xkw1bkR3DQ1YjZYG9VB0UagVqg/GiRT/VMjk+fPU29IfaAdYO/
XkdF4ZaXy1SdB9265A5hIl97M+382RzT5664dxOc5AifT2ufgkhcnfmVEWen3FXRZQ5UmCFzpcn9
STIQOsbOzL/a5B1iWGntGNU4/jGyDvD8OcFfWq/85+D1rPo7GVkRHs3wSeXTEYUsUmSJ7PNA9Rtf
WzseU65vJYPz/jiRZmdM6/IeRUcNUovX/Yo5EIEBRsOAwSxqCbYQpHZL/Jq3jv19UA1+71cfhLQm
WUu8W9Oz8rsb2Z2r+jfFIdmb8bKgBhzYKiAPhLMqxoHJBRnLTcbIyhtgcZLzi8LkJNCMPFINLgzR
8LmatXoyO2oiQG4um/6RI/MIaPQdSfskIiRistFfRtLXUhrYBGciAE4d0e4tbaYkE4XgiIFX0WrX
SX0nIwF1g9ERlnYq3xoPdCZtU61h4gvJ5cqc/wuoPCdYaFSF/oWld8fFDmnSXfh0mBhYFcORnIHp
4zdNTnoSbgg/Iz9kt443LSTya7FlqRwmszW/evFRMjzvsbglHuNMxAg3xcmhoETpiD19XZ/rsME3
hivKnUk7bfIsGD1wvdN1DnRngXyV0KS7Etg8epYLk9gNXlSTzMhhCK5xY9Hg2q5FGTBpm14SPgTs
zfzJlTeLndHaSemSO9Qxchwnx7Aj5turp5KsANCl0qAIZ83AqAGsnX17xTmwrrX9CSqmbLuVXkOr
yw1nEzY+kqtpn7vBX5fMdRq9fivsn1w71EWzF7MgmY17r9tHEKEm/kf+KAzsPgfoMrw3WMpa/rx1
9wEJEerRc4wtwRrnPM5rO73aJEFSwAW5eyLPo2ycYGP+PpW7hLEWFy4z42afnNzIehtr6xYg5KFW
UUHIwcfjQJM9guE6m4n0a52DnwJQJqFkkvwruCkF1MM4+SnyozUr2LqzGM5yR6NgfXTyd9chDuee
a5ORWjn9NR4FLgnh5HU7SvQxWiEmab1robsFqUBRtEZmiNSAqa2sMVknJlFre1oP5K/BASjcJXht
0g83Gv9JJt9e7BxjbjFWD8zX2EzcixuCdLn6accXjUBj7Oy6nC2OZgj1qAoul0mKf8W5lIyhK6K9
JvoPaC0GT2lMmipG0MGBprSDSl+r6tnLSB9jDdkZxZOP9y3tnVXNIN2HzABVcWlV/r4k3IIgv024
SRYbJY5cMrr8FlV8vsYyq9kapjB71XApGDfffanmsg3sGPyKdUzIJfusii9lPudktAJ7YyMClFi1
wSUAe6qTbVxXv76VUoLRsvDFIDAYQ9NqCpUZyZodFOVALw5hCriXEWdKoe7w8PJ34pXnXOYHbqDx
KJdBQFCDwkWcX/aut38ggndkCukvCII/i3MP1XyLYMS7QXQDYUcQz8spl/MPncTZ7uhIIvdSPcaJ
7ozinCfHYE67ow7s9PJQlUctPDDwm2uRi/cQWnWw0oYdbMus+errfZ58BN1vSEVARONOEwhOAtzC
YcEAC6d6stxPxXcV7jAgwV8G8KCMJ+LKfv1nEHVuGgvLprzkEWYtPT0Prb9RzPKLyroLhbgQLVzw
Z6F6D9Qr2ddjJ+Hs4KWidTWHqzgbdMACoYzUC58JgCh05m8puuAllk9xauFdfy+DU0+qUZvTJ+ii
zXSZrNUUc7QGl9yBTZoCbMwOsE3kqdElSto+BkxnWXMWdfOS082ZE5ag/InAUUwVNk7CdtzV3XOg
PWYybG/Ko4HfXZLU65XPakeCgdkN7/+uxETqAlWNoBR5WAtB6eEc3INgW+Rc2ZOErhH2dbyZNWYD
CEGhRoCPCWXAtSni7FTeJG5JOTjUbPH+qXhnzB083mYgk6InPy7uMqflrMGdIcGXo/TyMnh0ngOW
CTg32ZjAjjGuF4twe9h/tSFYaSmgObR8CJROJ/5uCq0lk/z1hP8k7dAsuQD63a/GB+07G0WNrlFb
27pz3pyQciSJi8hyl5NHKQverIJZES+bZeP8jwUVz84ty2ig/4Cvux5bHqAXB+BcJI/2WN8NmwBW
1uwHcSc2Rk8FPlrHoiPHqPsvSgRLHvsWN6uqX6LAj48JqVTMNXjyNPVEEa/3/1+2wFcKmwXOaX+C
EZKGyHS+TLJPdL66a2dctxhtNQ3kdo8DbTilRjaXnZFo4HbC+Kt6FU71XQEfSkgYW8yrP9tw9ndG
oBZvESNTo8XA9Zj8l1QHoVmHd4+Fs59pPEmQwDP+1L1vKo+JlmIbGXoKHF3dPDrMHkf/oJLTmFwn
/cnOHyq5jMmtRd6cBClIH2Mc9ToO/mUQlXaaXvHar3SlNkis89+WGqLF3JTGVbqagVkBZ6pma3GE
oqGvTc1l4ZKPgxosuCCguqBulsF7On7GOH80Lm44qHAgl8bWiVpnDxagVUcMGFoozj4+BNV+4Pvy
AvL3BsBOUT5lNiEGOiP8GxxT2qbSYIUbm0TSblDuztapDgi971JT67IhCxw4D0YRy7bfm/QCUo0F
lxYgeNaFhyyCtxMwRY9URBWSVVAKGLL4hd94jdi+OTbaDSMJX9fPXn2Tzn5ITqXw7i1dQaHzLa1t
gWCVEl5Mc8Cm/XSMqF1IqTv3sDP3mBP08OiZn+2AXGsagMQSRe5i3KSmyyAfVxgX8k2TjJhooSVY
oPPHmkiL4SI4l1xwtxqvFFQMF2/TVGUvk129RiP9o9zqB/xRCboEfzT8AhnQnT5fJ+qvLzZ5c5T+
O0MAklE02E2nKXXWLWm2EnKyVI9e+ywwA3FzkmhAVayNJNCep0GuAGX57ldtXicVHfXeWtiWtmhh
NdmuWhrs97KjzDR6ccTT4BMdaL0zmN+lC3YrCy8Bx7xUfSYUtLEpJrc0pf3HXUmdeiOI013VnhoO
l2bg6esuqm6Ujxt0rSZCbUmnxvrJt7Y95IxqnU6blti955a3QKDiwZTw7NdqfIj5ytdsNIk/CMjV
wDG2q6evAOSCh1dkMGiU5EFMJvXZF9ZiHotqjPwkClz3MPJDEHnbTodCZH+b8yIrrn691vtXmytr
7WQbnjdwSzH24KD8qZNs6c+8mb56bou5Byu3LzEwN9ll+yR/5Nzv8NW34kpYGN31teOe0Db/nNmi
jiimBedeu+ZasiwQEV2RXCm/MYL5N/H0XwG/JaYQzGGt9OKPCI1mNMtjxdTG1b/maVXczWkkjevN
ymWcMHOEsOext5fYgjoaDEB+jcEf4XQyasGWzEiHZBbyOXQxlTUYMKaUVDTmEwVqAL9aFJ5AqCxj
BvMZGeyYR6gn1dlOZGlbutvvWvRqlFjWgnksQxln8hZlDK6LbzFOJ9F9VHzv1UevfpKW2lakd+fi
Yojt1xZisJV+OTpWfnRY2D+Z+1x1kgMRE+hmpVXGNk+CfYYcoY9vFkfzNH8mEnHJSwwRDh1s/2c7
9i3tPSVtmTleZyN/U84jjykg9p+wMHAjPLvjfWxfgf8hZeNMKJY+kFgx88r7P0N7qZIb2cLQvTQM
2K2EOG6Cn7r80k0qGYp9Up9d3qde/xRFsyaMiiGtJMfilBtzgOnRQZxK2cnkdeA4jrvQ5EEc7zP6
fLw3GZAhLvApIW2zrbZd8uf5uF3DDgKLtnJGBCW9PzGxydgFgXGFBbyTpVbSXMEXdC0ItA0cokJ9
XRSIFS8xMCZSu2nzxRtvGndtjHA1kTShUpmsVb0fI/FUZ2+QYva1e3RKTG2kLLEDYiIpgARbcJXm
ULFhFJe0AM/iPA/es+p2XCDzUK4gNqAJOjBcPPoPGWruh3EVUc/umm++8Q5bPrJeOwcXA2mccNnK
AwYFBRsNqOqAqXSv0QJH6nzBiZgJFyNfKDUMJTnvaNqJ+8Uklm3KwvugFdlnipKH/AHIg+YmEjNK
c/8EhWyBl6VP6HjABEKaAPEUaXBptmJFN9yatXDNUgle9rvz7xjQOBk93PxLuC+NeG/la8qVT1qH
gN/BnY+3us8xZDs1r35IY3exNHDHKSD4U7sJ2DEcgIBNPU/CFRNZrGZty1f0pwHs1Pt4TuUByPVZ
1vT4UDt8ttg7cFZL75HwFKKJTGAOcbXDd/0pMAlElFTj8efesU6J2WMYhj7qp5ukfLOrue+e6Gpc
r834LagPeacWGoqhSS2eQVw3/NUh/VhBs4f7tmDyk4XBpkgd+o68VVx9lgCJYyxxjF0xg/QXh10/
H39iIs4hDAISHdFEaCq6Dyg/eVltAttbJSRiVP4032F9iRBv3yICu6MHD2KOl1zC+DEwO23au4dG
NfE+J82z59U4eIwNc4KzBQxP4/Lsk+LFJk4C2UHcibYu6prFPMqrxTIcDw0Dzo56Gcr6VPbEeVyh
5ffbJt6AFmpIRowcJOeVGF5Dq7UbixfAgU4/J/ZzezpKIyXfHYWLNPot0nSVskaY3PmL8KBzgaBz
acwDxNULnHUgYBSSo4JrR8d5bUj1z/wwKznYKQ1b4c7XSG6grThvgseydzaZt6KJFeFt3+ASwjEo
xacobzoR5D6hg9BbVO7Oql9DmlPouih/vWBBC41j7Xs43pQElRkdAV2ymXL6SdtfI71V7kaxJ7vG
W4KG31pbYdwjBnJZPDd7beypxP+506ZVT6ZZ195rjZR8fy4pYnCUWEt0n1H8TLPXsblaJYeXiZhZ
95UpeEp9S0vyKQH22Pu/DapujXQ5wE/Vib6ybLzCtJYhihRXUZJH47BpwZ6nHF1MCJJGb/00bAxW
2uuQbTBVe1fPYE63LIjpmK2+rvEPxrwJBuQqDRkzI9AqQRopok59S1UMPKlhVSbrgi/Z17pFjSYA
QPuf5lLEQSPphP2UZio6sXk9NHL32wg+Dkh2n7yK10yoRv+LhIsx6pdBctDom9DVR0FO1Ra4Kv2d
62GtxwjX761+l6CG5cmerz1St9Z7TiAB0rsEZ8AFy/IoSCMphJ9iuPPnd5pNTm+cWWAHvCsu+Vkw
J++MVVMdg3qfNnQ6DjtBEkp3qnfXb2+AjJBlU4Sjcx0cFTMBu7yVuc+plJiP+I1QMLRlaz4Tx6To
kD4Sws6lDsp1Fis5klIIkwwM8tJl7+5TtmGT6w3voYnGEtn0hRqXQOxsbCCS96yHg4zJVRc04Bjw
tcMX3dyN7kUyqNAmolvqq3Z3Q/LdcxLGklWb32XNysqMgOtxU31Pvliag0UQGexxDw+4o8O85Q/R
Q9iiHMiM86VDiZmayMiw/FqYsqPmYzDeO4nllbu3gKrkwmbqRmubGdamEXfBKNYqf5BohPgyjL3v
P2nNIw2WevoRoVvnlnmwNEyqw7Eh9tlPZ49bDCpAnNbHdiZTjyA5eZjSajFKWljo4FOo7gGyd+Rc
FFO9yX5mJ4UcI/cOOdHGVotggPfFI6hph77D5fEeMwrFFoP/mEofLoAFuJTeZ2GuDhTY5MHS8pFz
QK2kTrRr5a+vudC/26WLmuPSJoDjJVSw3ugz6MZtRzq00T8i/aNvngztPDGNT89Z4nBTxluHQdui
Bc/g8uFne0Iai6i+aQQ7PPaUcbilVc+zm+xbSAA1P9hsUu2JKkWMe41oOlMDsuQE7jZiY+Xs49MP
6/lLQwNhScFxQjHZoPm73rjLgHSe+5FQVufOSVqKXEtULk4lNcTRFBMM1vWYF9lIdz7jf+l9mxi9
rJxxKLuSzn01KwxMZXrDuE/uDJtFJTYpV3VIyWUXJVhHqWniKFkryekQgy828NiUchWQzJozlzyl
/5KK0QjF566GIuAzLV+TLMWoAEurWnvsOehnZMlwpNhsGqF+cNgi+M3I07pLLXn40Cxa/RpDPfaC
5YB9pYrJlQwYR7sZYTEaX/P1x0DtyrQ/G8vmZG2NiV91JEmZ0gpRwdZOSA5TjzNEzJANov3ais+H
Gcmsc7rlQTIRp0Fy3Sr0ryh9JIN4GVwftH4ZX5FoOGjvGvfqaz+yxF5AajyVB+qUeYeZ7Qu+MocV
lwaXpqanLcIVd1IMmvV2rY8F0BQruuj+V5fiOpwu4TQ3kTMBeo4j7cRuFypQovrXfKC2+uPodKdp
ZL2ORlyfn5p/5Vq+blvoAwmjRGaSriF3+Cb+Yfja1HG/5b44k+WqijX+0Ccf5UiFVLb3YQM0PI0Z
g/wCphotPPXBHvYjFjCNgO4kuI+M6sG/Ev/xwHQYVm6xM5u9ZRx90hdstRJGoA9gTEQZnZXMcagG
MzkHehy7mQc/O71DGoMGzebxf4c42HUOVP1wkxWvAeJU5dFQw2nyLS7wDGqfIzPCMcdj6VMEh5Y3
x5dihGUjIiHkwGoQjynGvz97eKOCQSi//Va516KAQhb8DIzH7aT+0vgzxDpUU9RjDXdtM1SXxsKx
mtSEkAYbRB9mXNFeDUQfe8QWwe0bLaVuz+Z0DGPUKqdDy+c5cO21W3D/18FYkakmaAPw41vnbq/k
rTOzLcjhU9s65P+QePFutOKTQjjywtq/itmBZKDqMoS3EuByG6O62gnhqpgluPa5Zs9JNt4CzoV+
dtRlenMAQjbBLoTH6mYPi5o9fFbziqE+c9ngTGBX0f96XVtqZrZAg6bE3jvoFsd7wluteJrJnp52
tavw1uXlI67EMnKIuv0OGv5Vjx9oWMaQVerhuZneGUs2lr0bebGICPmwbCpsO/NMx+N+r+1aUNrF
nTS+4Mesqi+uAVwABanmACPiX0s9TW0cIhJNdXbSKdqzzg5O8kQcJBWvA+14JciUNrkoGJW967Gl
MXX2fjOU3XDMDnnMTXEuGQRnx4qdz5sv5YdOuKqRo5P6WVcIwl6P6tWQ090oi5fZ3RliU6mDXq8r
gFl1hC2vk+ZKi6Ybyp3vXAKmuBw8IVGzXKMTugCx/DmHtOtMB0rp1af7xytBGwC+8Fpw68+m4glM
X3rGkKL2lpa7Dqyz7tssk9/OROKj+GyKrddBYmfigOEDXvpcCt5VH8zCZ7L5QBJlXqs7Pz5k3bMk
4g0MZ8IKDSfP85e+dejVOQy5xv1ZDQjU5yTFhpR+lwMxO5fFj6AP8UfpPefyIn2S/di7ArZRExXS
cGnyo5li5uobTBxdc++qo8juJtICHTMEc/aDPafYd6I+ROqnBDsTTPTR+vam1E1Y6KlcNYxx7Igz
BUJ1hkes0F8Gep58E9rSmQ+2hufpuxgmfBx2Phe8hoWLfROXhRkaYG8Rb0uA0jFPNI1IEpVdxxxo
8QOGYI/wC5gt0Se2KUFXakksIDU+Kaus1VMaJbzzL/NEz21B87CHus7BUzeWUvpHjmF4G9jOEXD7
dF9yUZ5G79GYz3p/TtOZrcmjrpsb3aIahYP7GHrLMfuoQw+Zba+QTvXjaP3OA0/tSQbvw6ze4W6v
OCqk2WuF9A3Mf19Fp856tNonwzzXPrSMDkKKGa3YuGqqXE3hW1qk64gbVxNfOF75cq+472LynXCz
l4y3s5xgcXsI+JlKdawxfc/NVui9AXvbmH5G0dbQLtKgebGm3J3BR8EpZJwTDha3oomLM+szPART
PPqyX0q3u8EvlIxJfT7K2t0KM8JuDcspF9gnn/Tyux+wtXJSG+xyLfwUf9UjGjkVxvl55IyRbAvo
91NhU0TBeGhGRCU7o92kZHanpntpDa7KlEGLPSunwEzTjYx9/jy1tWZ+ZYXnJdSfgOskJpZwEl6Z
793ssT8IHjamyYuBHddVWGmwoIV4vrUg2s8vgeb5T7EebIK4e9fomGlAZ4Zm9upzq40b0BZBx+n6
pWbMoqx9xzWPHpKIYLIQ+5LSAU5F5oRZONtEZMooGIQRLcVJ8yN31SCz6kNztis6nw3oXMRrch4u
IncLVXGQHg6G5KthRN01nyl2YGwOOPQ49lAgYoXOQgTFOjF44zhvjAFLACAPBayJaUmZAslem8Fm
EmAn1NIXoAg3VXyiMYjjM7Co9tq3jNV77Vj2bwU0jNLaVJBnQddNIEQa4DFov93wpHqYriMpas5E
0JNLzCSS8daIY8wZbw23k5RJTajIlofvPi3o4pA4zbKNiluEDRi/GcARByVjWluRtk60Zwdwe9u+
ehFwKeq3q4dPc5PPKNidCS2CLhBGz3KAQ3Mf0eZpffTZ96fZ8eVeg5CnikV6epqzPnNO2AmnddyZ
KGc9RpuDNN1DUOMqh/uIBDK/wd1GdBsPsIbutkT3HsG4bQS1VoCp4mmr0pM12z8BEVFTmp+s7NjU
Og6dGUIUbjyj2ur8WUhVdiBpjDJ6U3SiOYzdOtj2MaEz3bTfSStetPhkFj/D9DRRH8UVbV3PZAk4
7dUub3bKd3YjO2EQE2W8R9zow4umvE1o1Pckgev3ZEkfUS9fVV3H4CRYBiyxcew9HGZZACEWgiNC
ELHw+KxZc7FHDbc9enaoRS+qAddczE0G4LGXuUSRZsSNDBY1oe/uSClTo1OwpGYfeQEedhpwWot1
jUMjOpftqzm8zhOFHNt7F2SUOvUL1VPQm8BBtQ9mBrb6Y/QfFPvCK6XmnRT0WfJ72vM/pMQCoBnY
JNXhtBx3CPyLjHky1MyOHS1iOY1MUCN7NtKyfsZen3inUWOoTEoQ6lQaPfIUBHS0nKI9ddldxOvD
HHTr8BuZhn2ammQRSVpdAOs5nF8m5L8A/2R8cuMfmya4OtzpNhBWYQznLI6XXvykO/sku3N8Mzi3
1yi8kxp4vNkveUFyOpug8cR5tAoI6IXt3cD3mIQXW/zSxQ2xg9rWjVnM2GScqq7hMFCImGkH/zzr
mXGM6wCFv8ctm4g8MEIqRs7L4e8cBpq0eylWpfS2bgkQxB9uhQ3t0sERCvtG+VfLv8Qk7zJ9lfrh
PvL+WmZY9HGvqlbiC59rO9eT3LLe5sQ74ICOc3Z9uCYue0uwwb5NkgIKasEEwWH6670nlBdmybFw
GXbgF1BRvtdtcHDUR14zgZUh5KVg7FXT19cDSi0BJKttngom9cNrbQ7xyQZfnEgAXr73qvsy/ITM
SmA8sfOO5aBAye3yXVQISEmmkuQ4poQur7hZk9FFfoZjUOnPQnBPcrDIHVtX44FlB7RNuj0jIJUF
kyDKyTbSbS4BObdcy/dGHb5ht8mZJ/Epj5bvXjSLdBQyGLN1HboBgS5gVYSH2D6j4O52mEl7CxSX
7aiVw3yp4k7PIAtvoy/Cd8XnUhYEJBRxwYTJQhSQfjFTdcvdHrcF7lpjyO5BXSJw0DbTpj7dJCZ5
N151IFlnLh+X2kZopHgYWam5+baWrQlIZAjOkiSDxgFTMxptKRv9xTYHpC2+aBIvOEXwabLH2uJi
kk6RCdy5eDI/XBbSLJAg/Ohncj33Sc8NmirsW65zr/Fp/l12wTx46pg9DOGa/es8ZuKj8ECF1rIE
Q89Y3RP7igiBGQfPqUYComH4os1UL41f5YwAMCp7Xh8aLjccgqFGBFiegyl7cSmmbcMWG41/1Ozm
HI7ah2CeEDFAS9oEIpp+7gfjYg35Jmr6Q6wP5LMwLzgIBIVz5ilW3PnI8GQMC6EMHwdnxAiAziIH
4IUJp806zl/1ttt7bBEqtu9JztvV4K1YCD182BFhnUx77XJkjcqFAAEN+6OaIYSTMVAiWmCkNWoT
L5a+ijx3l9bJKi6hKQ3Z1sUHbZL61Fv0UdWKY1cN/b+pcbcl98m8Hi9Sg4pnjAsdS7VQ6VtWOeiL
sLYTrmG0LBdUA4gMf06IGkkiZ2w9hkKrqP3WcSPX1bCaYzAuiX8I6wSaeMdKHAHzPLmcDgVihllx
MjW8RTBnadutIe5M/Tj07iuFpTuk4CiTUCKmf17JvT6n3H1g5RV4GaadhroX8zDNnNIKM3wUf/pc
M8iE4flZOfJ1wpXvVScHJPZk3Wdjq0toKhJQpMZ9jLVSusyNx2/6oEoXF4COr/fBKS5DRBnwoPog
rhqlE9ZGoOKHxNdXsvVJ5vs98n/iHoteX7sIlNYAnvEnNe9h85XJV60Bv8PP4DFnBdsGeZtEEEjU
kfjmAJfaT+tlWt367NkbsTYST/XEX6z+Wi6KZcfyARXM46elASoquRYz3rBwrNUM730Yhl31LrJr
zRbN3XNiIqy1HynXEBszVPxZ6t+ty4W5v/U2MDVzlUwnnJWyOeoY7fTiN8fJV27c7p6mJ/AGnLQP
9C6uPfgfE35qel7+DcN7zxyiZTmKjTehoELS5pJnH4ZAK3XDdW1+6uPN6njGuQQjCQd04NU7t8di
3FEW1J4FcBLzM+kJRf9H2pk1t61de/6rpPLcqAawMWx09e0HSyQl0RJJDbbkF5Rs2ZjnGZ++fzip
ew8FociyT1KppKIEi3vee63/EEFrMfbwMlYuC0kD1w1WG20aDg9zm7eHvu04C+9K0hbFyvGaVW2/
9qQF4EdFYsI7AZq3bjwHfWPvonRQBxOvEU949Xtnk7/o1/pA0RMNl78Qlc2LIiFhkQsS6AwFxdsE
+USzqULIQ6lCcnlTtQfxtS9WeymHn675aDsQzkjxhclT1+/gpnjZg8/eZXe3FRMja3528Bp9u7+s
Emojm7y9BV/yqS0POOIqIQ5e35DX2QwVTuJso3nxqnsoOTIXlfx7AoYtEtzkgMh1LmjCFrkD1PcV
VBycagAJPFHw4Dm6OtJnJY7cZMOG8qIkJ5cn3yrge14CeCpVuG2jJFBwVA4d+kKoF9X9Y2NAXu9Q
74Tp3nmrKjroQGSz0f2iYOHbXOXtXeffKtrXUH1s6i/SevGag1AfpvRLcJWrLNo9BuDBp4HXMOoS
oPVA7CE8RzHCJu/UAxQL+8e0hFqdI9x65WKP61b1tYeXNMaIr5BCnR5Z+J1p3Ybt4yCfa4dqqsOD
QntpAzJY/RUU91UZIQKJsFnqN+x6NQpGbmtfJTirh/meXRA4/j3tvAiSR4GQaKwwavVT5O7rjpuH
c1mikBJEj1n+K0Rb3E7v274FJ4KKt8ApEu9plVvgSKE1JTMs0XErNp7FWo4uE3uLB/3KTEi5N1TG
M7JkkDbID+nYV4ALyPFVlOWUGf6k5fdxdG0bFczLpzC7j8q3qPxqNa/tVI7JXzyk4bxXrOqG4KkY
fiCy4yYTtPpTFt1NOmpOtBU6uXtlY7TPCW7RSv7Ujl+lAj7XvA77bW0oqLpcj9ZnJduQiUzkY8W2
ne88eEGUbuFA31JxvdZA+kUU6ZkpNvysbNdANBrQ+0KGxlMfwLlcJuxvbueucqau4j72rKT8Jaoe
0WMny/tgkMlK65WWPqMx/CkJd1b/tZNfkalRs6t6YBCAkI7yyjOoc4TDJ1E5n8T4FQFy4V457neP
OzUKkBetw0Mdq5NRfephRFYNMCBQnzK4tK27OLtlZwPkdW1B/216jqHmUbUBfvLMRJSUOicW06a6
C2H5VM19WBcXHdeOOKMY0164IXhxYNXtTc9yabqpHMOs4NjQstfEe/LCBz+9shIMNeDRdu6DpqXc
LX6a4TelQHai5r3eXJYcONl1Uz/n+TrFN2TEKMy5wZai07nKXur9T90H4mJsRXGQHojc6c3hv6If
hCoTJt7DZx3nXwVFvBEAKGC6L5XeX/Tti4TgZDgH332yQHjAedHyz7L6XHnXTXhVF0+Jht9Ig6Xj
BQ6vEgxe/6WM0OeCcZ0YT/40IGg3W+tJcajg7YC4TNJ/IyFedk+jyXP3XgLQLsFlRtYuwW9VbeD5
VzxIXHStASQjeueawKm78h5+0nXq99cATzB0yROFe41NRRKEpEVZTTUifx0HRnft5Z7Nxl6Fn1vY
gGstHrZBb2lkm6sXm8xsiDqem5FaHcr+s2INyqUb1HvhGRFXri5b2QjnqNzUoJ9tCg+72lG/yEYY
hNZwyevGu7TKkdpjOF7FXGSxLM+ucgXbg9BGccxTf/RcCGH9kBKM2/vGwmXU8wMQKSoYM+iNzpWH
yItr6o+Fxn3BrMODDEIHpoC5zqEzBYb1WKriwYIpFkcuPlCQ7gorXXtG/ZAFzr3SMmH9CPsFhESd
2LoJKmGu+0qlNzSM4VU4H/VwK0yQOsDdMIOPQAcJhgkstycDJKPdr75Oaq5FyNu1jOq6q+R9FTqv
wTC+DHV5byfuHrrUujL8DYAwKgJDCdiOrK+MfYakR9QIBSQbnQQjTjYm9ICNmiABqKurgfJFn2aX
SJRgIoiIrCRHnUQ7Szc3qXdT99yRlAiM4Y8Br4CSiy6ftcFzOfVWGt9H765X7iyL8t0Tu61ZbmPz
sePQKzEMlPpdM9o0ornVA/VbTk2qioaNb+Bmqdn7Pt+Z2VYTHpt68TC5hRbMxBDnlpBbiCmudM4g
Xd0Dk3pNfHEday4KEb8ULpmAHVKcqEJEaR99mT6HdbuLkSjl2aHnrnZZ6M0nVX7RwvJzk7gIka0q
4GBuu1UaieqsH157NsybDqkFlE4fah1epvEX/aIDXZjp9U2QwF41GpB33UuJ4kag8oCwgydrNF5c
pNv85L7E+wmDssciCcpNFdzRV4DVx34Fw0BHIxd4Xl5vs+Km4eCIKLivfQxvlEmwZoJJcWFJzC2s
fwxcHpOsAmkR3QUWVMvYXGWWt/csJGxVASZsAKJg3hq1A/IrvqSF6xDqutI8I5Cokv1O7slqZXl3
kxfOjYVCmEcZPrV51EfojoAZGjYpHKA6LOCIRMB8Jy/netXUyE7l/HdVs1LsDMG9L0XMUV4AiYrJ
3+vhnYRON4x7m/RThP5E7t9byS6u7U0AfXXILwoqBbHHe4NrgE+GEyFqg5tZwyXeG71Vj4lYi6mg
XfxwlOesQ5jT8+AtDldpWe0dZsLG0cC/NepTiyXIOnSgpfikDEyA4oXbUgrgue35ETkfDNEyuTNV
7J/d+7ZZ+WTslI5NLn1S9R+RCbvNbzbSBDLSVw9x3F3WpXgbpjtMwOabVz4JXXtj25B1Su8qSUkt
Y9hVJf1tifJB2vTfrQhZaRZ3xG6Rw1+Nqvg6muZ305FLNsitxm+J9tMJMoB0VKO5aQ444jgcMGF1
mwU7TQ1JF1vIoEHEDDSckaBn47WiFKrYCKsrNtlkhpRTuNOp8AA8PWj+F8Pm5aUhhKLInz4ne6M8
TEKzBal5G4Fon7yJ1nyWIAMyDr02yi5Tp7yiUl26T13wQxljbrUVJ9SNgCCY9og69ty4anKyVJf6
3t41kIKTrLyAY4murKJzw8wBA8NhxuS8kxN5NKp2LZjBcucllPMfsslQKHgxzZ8Zjx2phIhQehfm
pJMVpQjPkW92G+3KaYuDyWuua+PbPFF/YhKJbs9EatzwQK6SN535ZhRrrbzRtfqqNO99NBKyAasb
q77SzfIiCUD92ruQV7TELzV/7tQvJVW4yYO46pvrsrlKlOsQzSWZfnbJSRom96QEq2zsyY2veBmp
zlqo1jZolE2MWrHIfkXlk+beegVeObdlan210XVALxZEe8fTEQZ4d0A2CYomxUYACSh57j3WLfia
z8h2M11WQ1u/6GGJJDAC3e2wK9E4BTSfczvI84PXR1TA2m2auVutBAoTo3xdTvoYyENkKKbikOBJ
bLr4D/BoyOSI/LKO1FtPQGisUsw4i7j4GgXppDdq3ycC/nGpB49KFT2aKmDDuOdI6LoX6ejjlyTU
wZojNWS5MGjG/rp0ESGKMcL2KZr2ND+gQY7tY1WohDBu/K96HCiX3GNxpYhwDZzco20E2rG6IPdd
JR5v0ZCPCaV8MZNy2/jjNpc8DcHV/jSxSLuMoSiOsXWdJYwmejeoQcAursFwGf5VWw6fa9C3ldgl
ibopOgg98nUcHyKImbqB445aoT25siyx1oLnwqSvkcFw3WfD+JVHexcIQpbKpzSU3Je/a4AU8oHT
x7ixrZfETCEwiOuQNElIo0Xbgh9UDxZ16qIE51awRFSjRb38TkWjTxmum9G4M2PsIIORxF4rbUyd
nZ++J6AfAj1xR8iObbGznPRxVKqDF3SrHIVM8pdvvRqs3Iy7QN0jYM7mETPFEiqHqGuTgN8UzddC
CTp0MYA126BvNIFhpL5HwgsHPUzo8r0bAGXnuCJLeQ3Y575RJTJlMK9E1+CM1JCBJaVrAfdDORW+
aEw5VNfxPmfYVwUgdTgfOCjzq4B+qRoynaIohpUzhBC37XBsAK3H43Nq/6VcTgrBU0S31VzhfTfI
9cJXVsS2S/samzNqz4OHbKceIweNitAA3ANIR9RAiU2LIbs1crMD2YUIcxvVeDh6k+lfJvSdKGPg
+K6KTOxlZCAyBhAKsCoKCok44Lpy0VQj91QsVqsJ+U+HNVssbNvYu6wDcS35H0MVu/TL+wwqtt/B
gM5c0LCvLkIhwXZsWFd4MrT3rW1fTioYWUHSzEc6OSJ7Jx8MeGewd1ddv00gIzjWbd1uCxsXJ6+D
Om+X7TcvYHbrsY74tnNjRuhUVsPzgKinP1DIo2qhkKXk1mF81hkS22mhsZJwR63EwAnT5P0xlgAQ
OCsUJGcqsUmy4DXygAjhalJLssmt7d2bnJa+bHCdAyZv+CruKgkkAVcaEvRBgx2i7QOGrSsAd1ZV
YBFhNR6FjsrcuwJgzqCa9rgJw8D6oiZ4Bim94t4B9kAfzx5t7eLf//rf/+///uj/j/cz22fx4GXp
v7BQ2GdBWlf/9W/j3//K//PfXr/917+lcKQjhA1hQWqmBapc4+8/Xu+D1ON/rP0vWC+Vj6CD3CUW
sHzg0rG6/f0IBvcVSRhbquYsAjTtTlW0wNmBEnSDvdne/rPv6+9bYCuZazpt6OyM4YKyVPX1n31e
vP98oNotGWw+z2LtEZuebM7+IIItTBOAtm1JMQ3R0RAUHsym2ATBVSYJ4rXw+9N/GMF8H6EsUVMo
dCLAdxm/2Obd6QZY/N/ncwiuqtRUQ2qOrc26qNDzChENn8+XSJ6T6P5UBDCNHUeggNHmv05HW5qx
x9Fm3UVBTUXqK3J2fUGySkcL2ng9HWHqjlPtmXVXHeklvptEGGOkUKg5XiPScTrEUiMsVbXYTHTH
MuaLovfDqKpsKjiDQPaSg9X58vsBUPfQTd3As9OW05gdTSpHZMK0G9feQePrH2vv4fTnl4b8+PP2
+89zCIym3vL5lHRu2F/5vGYLCuK/300GP16Xuu3QT6r+PkzgCRF3RuLuVJy2gzszPTPSC8Pw7vuz
mYu7i6o1Dt8fxYWDDWh6cbqblr6v6Y7UdUNl59Nnex/iHUrRjaW7szHLISl1OP35hYlqHH9+1j2h
15tB2vJ5HCGbBjropbg+HeFcA2YdFLcmKO6GCACGcdPW1n/weYo5pqEym0wh349vS20OMYga/SxS
5dcGkhenv7/UQVQaTV01BHNo3v/YdaoIWJXKrtLqLwnQjL4qwX4VZ8ZhYTUYHKHOdILqmiqd983I
PVMvioKqZ2m8uflr461M8RBWP043ZmksjqI46vsoeqjYXQWjeTdOoCCoKmr+B6PNGcR6Eyb/Nj+J
4GQrgWg6d3dpJc2FrOs/WA7H359trEPu8/yWrbsLwVR7WwH46Pe7iKmkCUuXLAxjFsAgf5Gake7u
TNe4RaL50irCP5iyptCk0IRwDM2ejbVjakrUOrrcpcqrxCTi8nQLlmbs0eflbJCNyqjcLuJg0HpS
YUi3fteVm98PYRvIN5i2IQwSce/nUdI1IrY6/IFHoAO22l9h+rH38Uc8HWY6AmanqGHbpi1NbgVS
WNN0PjqB9Ngu9NR3nF2BbnxNfhfXS+Q9MWmzdW/tlFXyB7OLg051uAEI/jUbmR4crddqtEujFlR1
KCOSPTndpmk/+tCmv0Nos9EZExTm254QSnCvdwe0qC5Fjboo7DxPq/ERGc+0aWlnsaVj6o6wbc2e
zzYd+MNgaKwYRA6tVXsVj9vBfjvdqGkgPjbqf2LMp1xp+J7p2dOqdF9c3i3j8Aerktu/JYQ6bY5i
1mtIgOLgOHD9HONwTc01H73N6SYszDXTVrlP6QYbMeTR93OtcUWoUmSxgJ08hcVVkShkvZ5Dcpaw
+k6HWugtQgnDkSx+27KmETua1lkTSeQvWmvX3Er9wWxeTn9+YcBR96KrhIHJqSlni9MhFePINLR3
HvTNIPmR4Mwou33VnTlM/pqqs1G3pg1MdzQTUSgh3rdDt2uB1kVn7XrMxlBKa796IT4wOUL+Uf+9
7zr1mm590nnud1a6+v1WGkJzdEPammbJ2b3Iw75MD2rfBieR3vjGlX+HILuXOGd2uoWxsgxD18V0
fbTYid63UTMLo2wywjTaxkOU/cxUmDaUeRcef342FRJd0ylRM1Yq4HjcCFuBpMlNVuTo/h+gd+jU
l0/32/SDT0WczfOxsrIQBVJ7p5CM+iLh/n05HWD6wKkAswuZUE0QVIIAE15TjZqLmkyNT9XQQm2s
bh9PR1tsjsVZbbBrm2KefEAlx22CkbVkxL+UYGcp3wzrzBRY2LFZRhopcEPYjqPOpkCa9jLrA1uB
mG5hOfIUp2/FcGOaPZXCdB0BLfz9Jh3Hm82JKHRlzWtY2Xk6iqux117A0dyWTvMHXceNVrU0yaaH
Ktv7qY01qovOq6ns9CjfkmG6DvzhMorL1enmLM0HKVRjug1aurDnW7cjutEraY4OQ8Dd4/BJ/gbJ
HAPa+OlIC2tVGqZJ9sCwSCTM9yMoiFFcGYq/H7Dzg2UROWd21oWmcHKroGhpCWots6YEKGqA0oud
XfioYu5EMg+v4vi5wBXhdEsWZrWk6jTdD8np2PNLaOPEdpAZiYMBzqVJPWVYacPmdIilzjoOMZtl
NmwQM8hTcl4H1CO6c3fchRY4qmULdmY4MVw93k8uowMg22RS7vJyvC6Rh+o6zHrRbzrdioX909HJ
DKrcEg2hz4d85Cbdtz6vP8dAa8F4yq1DZq2Fs3fjb251V6FWcDrgQre9Czj9/ejsRvqppzJAwPq5
8pAjS5wzAZY6zpTshVLi843SwfsAHlmRXK1TykEJAN8r4HOKePj9NpgOaVvdNqTlzG+EbRd2aSeE
t3dvRnvdpGduuEtdZNm8l8nkEWLegtZBvxzZNW8PAqbcON2Zzy8sQof92JguT0JT7dmtI/XMZPRq
jeK0P2n4USst/B7U1psikMBozPHx93vLNrh64m8pmM2zbbLQ+qpHosvfU6TsL/C8+IPPm7TD5L3M
Wp99Pm7toDea0t/b9s8e9LVz5ucvzSe++z/f19/Pp8FNEq91cx8NzhaawaT54rYrtTaqi9MNORdo
Ni4U02oFkTd/n3PMYw0YXyBYejrE0monva2bpmFZXNanvx8tPn20ZGBXvr8XDUXjNPCf0pa9N1L0
tQnd71Mq6r0/acEkA1qnp2NrU0fN7jVTbv2/g88fbqHnNWJsXW9v2ApCSVZvbmOvACIeDPla8+rx
VjONHB5tfl8jGrMGO2Bfk+ovL80EbeXTv2bhTvLux8xmTYEXXWRnU0+oxrrFi1jpdp631z2Y8UZ8
gejf6XjaYtfbmuVohqGavCTfd33GNTi1LVaBwzAjfqwgDF489BI4rJpm/qXic/3WJLB+GWu/OgHm
fmyalnJp0jPjGtQNc6D3XuxJZOsnPGLga1vDcqs15dzn0792cSpyV+dJIqWuzasJAXVE153mSagl
T6g13kMm2bUifDkdZmmjs4/CTH8/mo5a61mRUof+voDea3mvDgTx348w1UMc8u8kW8TsMADsrHpd
Nbq7ijK9GaN/de64WWrDcYTZNUBxgavmJhHaZo+qSyi//LMWzOZNjeeNH1t8X0W8AyjvmcPg3M+f
1snREAz4udYp6Lpd6lKhuDDyM3f/qfnzRX/cPbMdx6pCVU0kqC9s4itAUDVGT1F4iI348+l+WjrV
JOe94CFNlUKdzaXUDXF2k+6UdrxVnGtET6jxgzaIdi7m7H8QixmlUVCVtjRmR0KARiIpfwPupOXf
Oj7+qfkhr3GPQLpPt8/UVhd70KSCxHVAt/T5nm3iK4NoI68MWEvfzS5/S8P2ujRLzMKr1el2LS17
El1wc0it8CacrZYApECKfAGlgAquqPdZR6UZ750za3KxQUdRpr8fTbnODKgpjUTR4xuUqT/F9XUG
ib23z2y5S61xgHiakjSO+PCyzY26M5yWTDqa0agQh7feYF5Vg3dmfJayODxq/44zmw1dw5MKQW6m
uOyvZTJukER+NUbzthrCq7BHKs8sXnqleqxF8gf7ND0JZIMjhfL+7BQTbd+npm26O7dLUN+C1ADD
RTji3HxfOrqP48yamFl9nemD5e68FKhtbBhQ/7PYuCFRNt4kDT7MogjUC0VoOZeI0usRPJh2KybQ
p1IR4yfDBkpURkoBYTJHAz3HlEbRkq10rTVcnwqNixaTWhAwl1XuAC8ENbLyW0CoWGOgmhAgGRGh
ZsGzBAtW1XE8eI2pBUvDhLwT+ZS7+fpdCz0Ps1AQ37LzlJ9ehY5Q2kXlpWL23qbrYXmigGZfuQHq
Q5Cn0ElNMTOSieXellH8q0f72/C68kchylezS0oScWCdlKJE2FXWSMbwiLrSURhSTX9tgGhP4m04
Ou2Fj17qBSiieG1RcV6rVpes/agtLtqkElsdvcbLUc/BGiUm8qdpAD5elrjIkqpQATfK7swi+7Ad
OjyzbdtwBGLJqiZmMyNwizLsMtXbtxKJ5eqtxvC58AD3B2il//ZrewrGRkhqmR34wyPSrq3GVevK
22cgkbX0Rh9+4XB6em/6sGvMYsz297xwU1NkjbevewVWZYuaHLqNCpQ/YX46HerDxjGFcrQp1cLr
yJo/WFLHDVzTDr19gnSLp3/rkNUAoPMHUTQuw7zFDNOmvP5+G0TUWCYy4hCRuHl6/TWqhxjBb043
ZeqVd8cvTTkOMntTtEoCs4OUzi4sxM8qQBQyKh9Ph1jqreMQs4FRgnbM1YLzKZdPQ7TPRhjM16dD
LLfCUckha1OBd3aJaLkn6nlPAhGZlxjJtOyl0ocz94fFGKZAJ4MkKPnq2dlnCAr5tkGZ2tr05pdU
+3a6CYu9ZPH6keTc4RbPrnGO2Q2WqBTK0326b2CYNFG881xvdTrMYivAeKkqhwJ1mNl4U2qw+ta1
lJ2qvcCnHtSH099fbIYk10lCckoXz5rhUwqrfb3kDRdt0CLE79TLzzRhMQQpIA2/Dd2gmv9+XRSF
ZvSorSs7EAU99FHIEFbbu5u0KqIz59p0uZ2tDt2mJsGWzM1Kn2dCYtl3ep0N2k5rhge1QCbESpFG
aXV5cAt8XNyEPGgvMZM+3YuLcUmJCMq/oAnmV7pU19XRjGptl6OE6KmbMIUaVXzBzrcYtyOH2elw
C2eBzjOLTCKaU0yO2aCZ0vWUNnPUnZshLIUNUY6SI95lwt4W+GCdDrawT1Pp0dg+mX6sptlaxdZl
sJowpU+jFBuRUik+l1oxERPDVeDBvDgdbmG2EG66hNORH2t1vSWl0lI1oxqMfBFio2l0A0X+TKOW
onDFsv56EJMmnc1JL8x9J6g0bdd0McjzN1dPUX8qzkT50HXS4R9YsjrMio8V1KJR0zBUJE/JFoj4
YX3R6md2oYWZwM7AZJ+QBx9RggJXZ6upcTeWyl4xPqO2hiKx23CFO7NPLO1Dx4Gmvx/d8RUYuGWl
jcoujmFy4RhzdXrYz31/GrCj7xvQEpvA5PvKQ7/N9n/wcTYgCsAc/8Z8CluVb0QxWiwIrXC7DKF9
FL5zfzqGtrAH8EhlRgGVIIuszRbl6FZ6XOdcMowemrhIkvomh2mF2plBgd7r/NcSMcJPfWQgFQjN
Ha3azrvCSSe6kF5QPsCNxUOr4+IoB26dPIv9TZBXxRelQBn99I9d7O2j3zq15ai309FWMbiNvb2m
yZ9BC52nKBr9TJCFNfauQ2YbB4kt6hDwrfe+d5dIedFJJEkq/8yW/2GNTXc7k8I+RXdTM03xvikQ
6+MA+Qr8vZuvWEWhDLA14T/psEr+oM/+voDr8+ag7J+MvEL2bjg8xYnxUCjd+h+FmGM6QlA4ZgO5
am/6nx18fJGSPhNgqsfNDkhgViogC+ocljFPn9Uub8o4Lsxd3WIN1Aj0kDhOcT6J3Hqbp1isR2NS
YsvEY/A2yMf4FfNvb9s3TXaNgRh08xz+c6Ra9UYv/fKlFVX90HupRFlESznqQrmuPEW9dXVz8nkG
Po7QoL+ynFBZi5JjA6NChGdz3KbTeLJCjJHlqyV+DXY+tFj5qIO/CnrcppWRF2ZVDEjzY7GE1Da3
FyQKFeuhdId+bZhBc2YPWphK7zpn+vvRqvAwNfMrozZ3IXySSkNI4cJCeQu5rtOjsLAwwNMJ/mlB
O9DnO0XcGE7Wlxq8OXmVadssXUv/zExaaMq7ELMFnrNWkjgjhAKfiHJ5f+MP18rb6XYsBuGQBmpK
YY7uf99fIcr5URe0cidhimtXkM8RpmOWnJm0CxsruLO/w0yb2dGw1IU/NmpMGKtDWyT6XDuXmvjp
d6hF7ELfPjMJPmZ/UI85Djc7iWJdUbIqq2GKmToXxquxlpNh+sp0g1WN21CrWegefTfGr6d7c2lW
aDy4NcnxAaZidn5EuV2V2KXLncBtpu6wpgnFcx4kq9Nhpm1qtgMYGgUAfSrffeSm+OVgRLaSwyxG
einL7kv7TYGvNKl7t/qjrjxHYX5mABdbdhRSfz+ASYSKStSVcmdnjy1MaP/C8c/k7BYOtHetmk3F
YEQWuRkLGDde9kMM0fc8MjanO25pth933GwaNkmV2ZpHx4n+axZfQXfCaWrTiTPjs9RZEAymFA/5
Cn1+V6HymWhy0AELITiV6/ctvlbNcGZEZt0FlNNm3+H+C1VpgonPrr8yzke9U7r8IJoLeK+9ceb7
s7768P3ZiItcFkKkfH+Q6rXI/a8DTp8VqLfBO7dpn2vKbORFXw2uBunvMEBA7D5pT6dHfTYcH1oy
G/WsGfWsVNr8YJdXivzk5rd5d2bEF1sAgAZOxoTamG+jWQmbOfGc7KB1ATZ+sbuqk0z5kxEhdcjT
ioyFPkfTj6SrM8PN8oOL1q/XyF0/4IJSF+vY03anu2yxPeA1qEmrDvfg2Uam9bZvBbrMD2H0eSQt
ciavszgiR5+fHW2WWvh6Y1l8vkJlRV1VaIOW0fU/a8PssqdZGJkamFAc0oTy7focYuNMF83RwWqg
dEUc2vkByiXSR4p1Zkot9ZEgdUvu1p4ShrMh0N06j/yMKQXNRLvXFI1aReSpyK534+F0T81O578W
CKATXbV1HQjCh9lbDW2P8Ad+OnGq3aIn4uOVDY9CI7uMhLeFEZNeO99iEaC+fzr0QiuBu9pg20xK
8Lx/358rVRKlYdIX6WEwMASByB5fef45APzCVkZ6wJ6gLhK8ozWbbmi7Nb3tpumhrjdR+TPpb1Tr
Sh2rM21Z6MZ3YWZtkZEW8xuy9JAHrxaKzbGzka7DpXcFIXrdIPB5uu8W44EUFqQUDaBJsx3a5ymT
6kqAiTPE4BqlfQOKtYIidtnuUJlWwt9fUExHcIhA4oUFMvX9WA0GfGirRVoBr+s4ry7tITsz5xfW
FJdQ2OtC1XmFz5P8iis7S/iIB5rumlJRZ58pfJ/7/qzHwtyI6rTPsoMRCezmf0bnyqhLAYBpAkGE
mWCYzjTdj+65DdKqGera4WES6qeXzmUNl5aLISlPMOgWOes5VjNSNSWtxvAQIWHeXivKCkO307Pq
XIjZvQIhBaMyXbTEoVStZdPhr1HsojQ9M5mWwsBiow4M5JSczmx7C3IrUG1IA4caiVB253qTGGfW
x7kQs2XvNw5S+H4XHWKqIWgYGfh6+hJ7p0qcS8acCzVbGhrXb13Jh+jgmMXB7vw7o7vV5JkU2NI2
BuaNfVqbxt6Y/n40uYpWOmPZqtEBd6Bwcqv9pJYX7vfTw780g4+DzMYFPwNDIuoZHQbLeUPUAW66
1m1+P4ZtkYcGzcAjZo5k0vtRS00tjA+6iT7nBcZfv/19QJRkCYW+xC4tFXV0qBfmB6V6VlAqNdHB
+GcRZhtJj7BN6GmINzr1CiE5Xfn9qfuuBbMbcVqmZtZqtEBqB5n2F2Z7X3Rvp9uwMGcpdsC+hQUA
EW3+WA2SpAVFKbMDOpzDS4417pmptBwAsrZNVYpNa9aIwGki1deG7ID99u1glbelUzznjnpmw5pm
5NFr+D+3F+pE/x1mmtFHyyJqKVFGUZ8dmuK74zyNiPQag7iMxVvgv5zusoXFYXM2SR3dmwnRNBv2
lFMxg8vGRSmoL6juIFf/cDrCYmOOIsz6zM1MtagqlYcEJkDOiAO1tatQvkw0B2X259PBFgdITFUH
eAWkf2anycghE9gu1qR4D9AW6WGXoWPrJc6RN5db9Xeg2ZkS9Fgpm0WTHXJNHdDiB1nUFbWFtK1b
4QXmJvfJ2CW/BzX6z7yAXUfxBkz1h+ou2rYFNWrmRQcOp9g0SEE3Z+4Tyx34d4jZCYPZGPqMNSEc
lO3QJn0M89+scv2nFRNJSzWpqH3gvZkofYm6xOsyNO/T9qdT3AXnirsL5wq1rb9DzM6VHLlJpcm5
12V40EbmIUD22LLeRH5O0GMpEC8uyiuUwT/SzmCcxZFtuOlBmexonK7dD9I6iASFoOjsIbM0NlyV
KCpACeARNZtzIlXU2Bjs9KADAAz8YDUZL1aRvPj9NXQcZrYlYAnVaT6Pi4Oiv4UZRaPih3muQrjY
b0dNmW0KyZgNRYnVwqF39Cunp9qDXilOLxWSfqdbcy7SbC8N2NfCNqM1TfRglF9MhD4x90U26jd1
Pv6a1pBBJJukBVVrnstQ9cRENsXLDnpqbhVgjcL3zyzOpc3a5KbEQ8Kk4jyHXdieNWAawgRwlYd8
eCuGc0vzXIBZZ5Vap7iiNdMDYPC8RHrxzGAszeDjBkx/PzrYzMEyUl/j+7zxEB9bAwTFhObcVWYx
CrhZrmK869DaeR+lFZpeWFafHCY3I8XYlXWOsqQ405bFvgIwy2XPQlNpzjit3CDQdDtKGIz7wLzG
vPr3Jy4gJMOiRP/XTvm+FSLpKsAAVnJQR9zd80+Nj9NlvHk7HWWpryyQAFNKhmfw/NGSaQVkkJj3
40jmWKoIeoXprRc9no6iLa1C5i38ReQIIM/MhiQTdoy/ZJwdqHWPW1tBPy5USoF8O6g0xcEI12wK
f1XroYtzkVOsTF12n8osa1B5x+IcAUlcTdCAR1Y+DD67aDZcnv6Jix1B3QvWBA84NP7fd3eb4yxQ
oAh8wBc80uH1Ws9F//OfxdDfx7CaHHksVUkPKh6jxa5EMV3J16djTO+y+d3ROmrHrKdHZ0ghu7EN
VU5+Y+vdvS3Gp0wXNwVOt05cbePA+2yQBD0d9lz3TavlaGUnGlafnaT7yufEvsO4qS3+JALYY95A
UMk/oD+ptCOJVpA9bCYDwu6X335PwWf+QTOOgsya0SnoIHadmx3A414aiAoUzU2J3uAfROESB0QG
Oj7X7vedZStaSyoXt+sq2/rdiMaffaHxZjkdZbqqzWcCdyxACFOmkBz++yiObmYK2sFcUcUvR+zH
4NHNNgkGtrWFORyKzafDTV1zKty0BRzNgBB1Ks1quNb1/ZeuvRNvpz+/NMHY0SfOBXm6DzjWuIl7
FH4Et0YLCUMPFWfH3UeoOf5BmAljzMUUlNScFGm7BXkcrLIOmV8filzZFo7yGeHoM8+upecDgAdI
w9y0PuaKclCJGlCC7MA+ltRrx1+r/kZgg6utfrs9pNYYfvDZJFi02bZWZrhCKMKODlH9Iw5XhbaO
zomKLMyzqXyDQgbk8Yk//n7gnSxUIAco0cHKf3XuVW05Fw5mGC3GdhqSMOcQtAtHybtwsxdK15fo
G6JceShapMYzpOURiEVMFIuk3+861JEsAzEBeLLz25ZSNI03Jk50aIOnPlyXQYFrdX1m1Sy2Bvi8
M93p1Q8kXABZ/miXPokj79lM8k1kXYVVfall5+p5C+uHqiqYPBAejm0Ys52tKYu0zf4/aV/WGzmu
NPuLBGin+CqpNrtsq+xuu90vQm8jidqoffn1N+iDM6eKpVtC+5t5GGAMKItkMklmRkZ0cARTeSM2
GOYhZ1Ct4P4WbQAUjI4AdERT+ZSPdJtHc4ylKSBWp0BD7kkd/txelKX5Em97oNlRYrnKwMyaWqV1
a2YnBdzRRn4y9GGrCtkakKauWNKvAxoa4pFGsnRAEnCXvPRrhbX9XHd1dgo7Pj4StWWoSnMLcleo
yvyjhhM0qkZIxM266reE8YOTWeUrBJ6oH00QPcVa/ICAXf69srQKass1oL42aES2ANZFD+GYmweW
K9n9ZKuRzxog3dpZhyBrU+cnBbVKN9Et1Q/rOd0MSRH/QTJDgUoStdFA3xh3eWhU4Nu1rPqOqgV9
tNI67908V1TNQxElfxhwD3MjA4pZYdTQfWuCpJipUBTRIcj4taJ6+xrlFvsVlSXdsxSSzt1k9Bu0
ivY7vcx/xFiCDS5j0KfUywmS03qxn2gBKXUSNiDYoCBXNgb9LjKGCbocmr0tk1a5B9ha2a0sxdJK
2AAXo//Jsa/AvpmeFw1NRQZ3+sJ6CP8BfsvWlnvJBna6hZcbXnByaq9hAGMmcYvsfbVTFRdc9S5n
K+NYOCLRzo9Kh4D/W6YuRcpyzohRZbCR82bzqBZrFB7X33cE6QUcC+waYoNceqxtVwpKHdjjld7Y
rs3sd9aTt9trsWQDmWhRpMNRjG6wSxtWOUIfExCrE9SvOpRrDrc/LwOd8IwGEQX6gdEcoYKDRl6H
stTmKtNQRQHyFrTecQOgXQr+9rLm9/PQ3kVQ24xDUrkK5dQroR15+wdcxzBhn6DvAP0TaPKUDkxQ
ltdqTuBrgBGcxoTt1V5r3LxaS4ten5qXdkT0ObsuYV856ZQZWKve8Uut9e35kM7tlkM6o3YejL8k
4PnPvCJ1BISNDt5z+ZQeupqYeH9gXiEYViNp1MSJp2TzSopicfqQooIjgunnioVBS2vaOkhUnlJo
OnH0dmpH/L+VvbrogxQEMsiCYjhXb7VYKZJ2MNhp3lIb9/NPjMHUUcRH9gDkgrYY49nSAO3apKox
ol7Y1N81loZuQtgXM+x/3Ha167PMEew3omccTQzYtJd2BiD0U1qF7BRCG/J+7m22idAfBDmuBNIG
tOKn2/aW1gYnJ5pekEFEGkkKD1D/CikFXffJhLycs1F6qCdvP2EClXskXfCuQRPI5ZBs8D2wkpQp
qjypvpnB/AdpRnDwWB16T26bWtpA6GhDZxvqbYAnShs1qkLghKFRccr0Gepfr1b1E0qVWg31SKQJ
6FpgWjSH7hbB0YHQJNP4Nm1tt1Yb43xA494XW+8gjsYSqNDNeWP6GiqAbp2Q/Nkg1VqVdHHdzkxL
oQKktYUW5li3FgQqeThBlcgAZzvAvGvkGUsbCw8SFRxaloZXkOSRUTalacOi9GSV7wWEUOd5zcLC
WOB5QOWaWLVr7qdhdKA4gy6XU6Jvtbn3aaH75lr6f2EYF0bE3882cCQwF4zBSP7DdKBIh8zHbd9b
HAUKvVgUgVaUX4nqVKoZ7yoI/JgMCohpwKfsQY+6v055YJsCF6ciH4U3rwyYstAnrKDplZ00pr0B
JLVLyuJeHZO/vpZcmpGOdMg/2XMX9exUJ+w0GtNbQZrn2xO2tCIEZVkdeWvLBJLkckUsTeuaJNOx
Iq9681VJXj7xeR0BG/Q/yO7KcChH71u7rPD5EAJE9l5P17potQ+E62V6A3tfOC2ASehrku9W9VzP
nT2NCdS0OQGu6wmMKCqkvdAKMEA36XtZvZA2mMf70YkeNPKV2A/V9FWJvuXTrja+zNrXxCg3vQGB
tGfAp5voUReagmgISci0HaEjRu7CEiXrfgvdaALR1moXmvkGneCu0b1k0+8obe54+Q154G0Uf1eM
fQgCH3MbV76ue1W74+m7mv0zq3dCSbMvfLv8Pg1ob4fEnGL+maAkO9NfDdTe5qZFqlebXToGsfpN
MRpXAZN7lCTodr4f2CaGljMkrniauOP8DyGDx8Lv1vBLK4ztrCZbo1Jy1zb6PYVCSo5WxhliD6D4
g86vvcHW2GnaG+htvY4GpX2w40PRv2WV6ZeNcegg/TYkDuT3Nl3zjdlPpHvI2bSHQqNftWCRN8a7
nriEtXfGtNemL5Djc0mvuHW9GSY0DZTP82BBYeBbmB5zyLrqQL2Z5pPejJvE+FFkySYacfQoECnS
Qlct511VK1u1i1RXjX4mve3WZl9D9xGiEI4Q83gnJv4Tp5u0g95LAfEn9gUs21b5nEEHwnQgTT1v
W0dzwSu06flXIL1cVeE+K7izsuEXtwk65gAfQn8wrtmX2yTt+w7FfzM5DdW0Syvjvq6gZ3x7r4gj
+MqR8T4XMG4wv8kxfhrQJzkpCI6Z8WrbsZ+p5m5IjhB58Xs0Ftw2thQokRgCHBKiy8BlSAMCg0mO
iwLY0FuLgPm7fqTQZqdp+ecTZnCZQs4BZbHrymg4Tl3LDcxbpjy3Nv8FlitIdP5lF6i4QyOTKnIB
OFtR8pVG4zQJQCyJk5xI5RPVJ+Xj8JfsXFcmpKOrEi9ElWN1+kGD2iKdH/W0/GZVMfNuT9miq52N
Razc2RlZj3WkRhXBQZzudePR+nsw8eVcicvv2fc1VASMUcf3WQLZHyt/xBX479orPuYKiy5IJFV0
aVPpUGksow8ryFSd8mIDZes1yv2ljQJaR9QbcGQh8SB9PjIanP+maGGF/JR93w8vuvaqjvfE+PtL
M44upM1Axa5flwPYpPZVUafxabTZdorHQxWrvtmNm79fcWQyAbnAcK5TjVYFFR+R4zjFX0pAb37+
374urXdGp8TGCRIDPwbBpiPw77e/v5QYwCz97+dLT4uaN1NmNTBQpcM+M5SNwpB2ysanTJ1jD7K6
X1M1Ceyhf+HcWRmcTConXA3AOzAxAaQKEmUZKGw0GRQG2yoCDzg7WX3A25+F0r1qPHtuDYjRGZBA
bLWNoYmmWvqgNWttqwvb9fwHfMzO2XYatBnUNwV+AA27k1qGX9XeXDl8xI6XDgbcNFH/FB0SOqj7
LndsZJtQ56r16KTS46g85PVpon//AoUJNJJpyEIjWEvRLXZsEO4YdnRCJ2WT383GnRJ+wk8AHMc7
F1kkldiWBAGz0brcgTI+QvW/48eqs/hhnLR+3811+qxNqrYdHIiaZS2dtv1AhyP0Of++jAh3ESo5
ov1AVF4up3LgpV6roxWfWi3I8m+m8oOuEbYt7Qdwd6LcQpEFwTEu7YcyV3s81ooEVar2mFXRTsmg
gh2GUBYOD11RPnZF/dVIIW8J3tW17sdFdxTXFNDf6jgPJeNIILPUSJ345PSJN77NUOG8vd0XnfHM
gPQmUeppNqeQxCc+I4F0TDiq5SulvsUxgFgZTceAcl494jp1CDW14Xg0zNVmaDUk+b58YhAgbQYV
PqBuV8QfdjezCmLAyclKrNEfx6QT2pLAppL6M9N1ZknaWJ3egE6zgSWjOrBed03gqTTl1+3hLKRA
dJD622g3Ac8ZaiKXXk25U1JS58lJNapmdJMJ77getPkPSI2M24lr0xNVI903CKRgb5sWsecqNlH7
IymB1JIMU8EjXJlie0pO5lC+DVX4Hk3mIyp0d2Njr7jFouedmZI8LxyBtC4aPPSUZK58qlTFvmrm
wXNUtIjeHtWiBwouDhNn8jX8HdVLQ2EFrvuk2xUv6ZqExdJINNCACRwk2uvkfsowSSNOuzk5TcYu
K8fHusqgPJ6uZEuXlubcin7pFegfZMlkCivVBHrTPzMERJXmedDWSvNLs6WhpwvlDWQkkKW6NBSO
rGVFqcQnaBLX+n5aAdcufh6JvQ9YKvifjMvPo6Kc5jPH5xv6OHwNq08cfSj2A10kGPQcKrkVSplc
YxOPT50gguBd1IIU15qP0Jxe6xJZPBpA5Aj5DexTQSZzORRsQpOMio7jx27mGooP7QiJSaa5cRLv
RjvxIU7Y+3GmTg8QsNaPc5PnK+2Wi74nbppQsEVNTY4V6IHrLS10opM9OvdahiJOH8Li7vYGWvQ9
iKaAPFZkFOVrmYq6oIpiQHyy8gmqt+UO0iN/QnU4NE3y7bapRfdwgFY2RTv8ld5QqWKYg8Pikwax
oc2ExH0wqY6y4iVLIVbUHXCqI86iWnO5cpPS9dWUYOViuxufGkgr61YVMHNsvYSb1l0dIY1i1NW0
slziLSPHV3R36+JeRkUB8dLuzGcKmvQRE6kNP9tscq0amTTSUOrpDk54EBxAKxbFt89cOgEKJKIB
CHgYGQrF4hLMnzzL8aSGbrTQinqvPvGmBsXXvzbkFjMe1iTUHdjgGeQ+f1mQv2y1xv97/wAqCSoN
IB+HFJ/0WtTRVwYqKj07qememB7JX25/f8nVddA1AeeG4w9UEJcrxFC5ryeb5acs7ndNBT3v1IXS
md5+4vgTvYqiFR8xxJLiVKSnytSHE5AVuKg0+u8pPVbm2nVlaTC4/yNEaXjyanIixTKiIqJpn5/q
aTvrENo8tEjirfGfLcWgcytiS5+9mcCJWheGMeSnoYbqdmT58G2erLH0Lo4FKQggv9FpTOQ3DdJ1
EGmO1OzEDB/3Oshqh+WPqV0rdy2acYAXEycIdFQk/wprM6vtqslOnQb9P8JjvyonvzTa7531mSMd
dghyH+ievkJ0sWQ06Ei67ARKmFcNcu+DaRYgfC13KHZ9ve3Xi4fVuTHJ4dpZ62uqjdg40LfIePaS
ZtYhSWzfjtTtPDsvrJ58JW+ezFJb2VNLMV3kDLGrUK6GLOGlg6hTU5QN6IRO/Vi/gpcimEa6cqv4
ANjJkRVFXtDUoX4jCKEubSixljcVK/JTrJGnEgivSGUIcRaEyDXuxqp2GIt6l470Li/ZgYbq5vb8
SmMEw5sGcB7qVKgxCzSoFDdmHoVKGZlJUDNouEPZ/Pft70t++fF9vLVBLgp9p+uTI7LmtnX6PgmU
Kf9DCMTWTdtTO+hct+3K4Si7yn9sCcZUgSS/PizymaUg3WuSIOzDo1OXf9CB5cWWuUG7PfDN3UNf
szvKzU2LVsOVF8iacfkUcYq4L/OwRoppBKfhcLLM3G+KH0Tp3EG9b5VhU1jvcbRyu15aPtChCFYU
0FYAEHPpPpnAXEZZkQQVxNXLaTeqa4lg8YUzB/2YVBNHL9LaCCyo2V9aaIqBjlSMayKWVzf3ZA63
GRiRb7vJohUNqH28dQBGlZVygLYZEzWdk4CDL2tqzDut0nZjph5um1maLlROwB0jqCFxi78cDJL2
dqnYWhIYZN9EPtoHbn9f3L/kyQKZJvJHOi63V6ImedXzBo6ZBnOaexYqdP1ez0EVW+9yi6xM2aIt
B3cyEJQChvjhkGfHlwHMkdoURhpELbj5oLLOzAI2Z4+CMLomm9sjW/RvAboS8ia4LsmPhrINQYRG
qzRQywhtCdyLM+rGveZF4+DqwGLR7qmlf3JrXMk76uKFKE+qbaJnHrIVCFfyHTAZCYkbvUgDWlFy
D9JciMI3VrtXLQ6CtbBWXNrXts95qO9rtZ290CyhkDgpvZ/xvN47du74VjfpuP7b5CvE5tizESvg
KxiLaluVzp9qDhmaIbp2w4GPXdmiS66NjAjU9YTy7BU6EXyCkP0twd+dAvGcDuPPXOu2aaj+WFkg
sRGvpul/duT378S6uuuQUAocKCW7Q6rdN1VyJOmDWj41vN9rJj/WQ+GPpe1XUwjGu/roWGv9JUs7
DBkzkBSjeHQNu7GRg+65YuXBBIKDIVb2MVvxxDULUkKBjCCo7AgsZMD/qffdGmXW0nqJlynSWPgH
QEkpRtSVkWHP5UGXz3d19sXBhTrSf91ercVBUBz7Ojg/wPsrfsTZ5uWanuaGE+aBhWxcpfhZ8vu2
Aeml+BG2kR/914A4l88MJJVpxDyFgXqstl3WoTg+DB7JHOpC2O+PbcZ3BbXHlZj0UYGWnRBK5hoY
TQAypaZ0nRgnu68cRrMgrEscvVCwZ79Ch7tJ+gcC1W7W7DLrnvZPtp1tSfU7GdtP7LbzHyDdpwBO
LqCDQLIg4cewBhGNASmbZu3WtuQjSNhChhzlaZBgSctnpszRMhblQWkCnxR3OxJxaJ47d4T+yntl
F2b6YYCAQBoOPkLb3az3b0NDN6Bbfgd7/J/ba710x0LKCMn+D/SzzLLfGkrcgVYoD0iHKr0OjiYf
4Ro9wDZoL+PIKLe37S2MXnQ0osXcANrtKm+tFLnRNrQsQIKPE8cmgKg8a2uA1IVBIdYjnyyYPwEl
lrY5qF4j9JviKM1i7nWjGrs5qC0bx8Ttqni5PaCF3XhhS4TWs80Czk4rD0MnDbR8a1I31Ve2xeJY
cMdGvQlh5SoPBaBqZdMhzoK0s3dA67QQuRzeI0Bpbo/j4zEpbT/M17+G5DtB2NV1HYUw5OgnTblP
i8SNwHMRZw+W2rlmbBym6aWNwJ/Y+GX9fRx+mOq88iMWJ/PsN0g70BDyWk6bZcHYb+eT1q9c4RYC
28UQJb8wjdnJkHzKAqpCKnA+tc6zWp368jkKXzP1+8qELtw9LqxJnkEKreltmsAaiL2n+Vsd3fPp
u6r84c59E7auEt5nQGUlA7uz0+fbxpe22fliiok+88pKw02lVGFbaV46DgVR4KheP2MCRzV0adBz
QKTH9QBGunlusFYaLgl1VgUp1aGcTPf/NzNSciIeywZyOzATs6Oa3Rch2r+qNcX3hfswYJCWOHUE
AE8GLoFJmwN/g5jMndzv0vskdDbTEfJ10fvt0Sw5uEDJG0i2IEElV2/TEVJ/rYMzDhrWHI1SK/tn
KVicf15y8Nhs21o3MI6K7ROUbJ0HQOXacXd7EEvOhQZ4nNPIsyHDJt1y4BG0NVod0NTYV7PDUIMb
dOWUXDMhORc1p74iaMsJyvBYon01ix6mul+ZrcXFAMYWfL4a6limNFsqur9NdDLhcQAU/jHK/g5D
JK5RaCZF8gJJW3pNbKo4rGNJCkGRinfu+Jhaf5mE/I8BPA3QV4TnIlrwLje52TXMqtQhheZf7oPt
0Mv6o2mvZEY+bgDyuQCZB0F6hF1uy5msJtTtIkoxS2VyMPk/YfIWAghPqzdmzq7Nn+vxzcqeLe0J
ukpj95aw1nfQg18x5qVN5+mVsiNjfDfm5UvRPguO6xZtDzWIIJ35uYy/t+1TOxEvLO44s11m6dvb
3rq0J4TQOuTWUXzA1rucpQplXfRd5wggRacCDetUnjKW2hOZq3Hb2v3ahWDRHm7mRDzYAOmVVqU3
aWHWKDsECVZjQuZm18ffanvlWnCtxgjvEso+/zUjfsZZhKdCO5aOeY5hpXdoVgA3WP5YKpUHkMq2
tPJdbDquGqd+gRRSTOY7g+uHvqAbR2OnEkwHbqtnjx34cbhhP9iV8+X2tC+dtei3EphGHfBsueYp
0mm6OoU4gfR23NDBeC2KSb+b0tx8jKYq0KfsyKOpX3HXxdk/MysdfJoaQqSKwWw2oYPxdVaBIFYa
tzG/3h6enHz92Hxg0QIGAT02WGr5XMIJzo3KygJjYg+KUuzUTNsl6Vi7KXGQWkiRzDNxWZqesE+/
6NMaYdPyQP+1LxdtsniqdBLBPh1fjPEZbFTgt9M/kVujYKISpVaxgeRQD4WqqmrNtMAoK89oH3n4
5qxpI4kNIQeYcxtSrK/oqPV6kRSBisdervzi5F5PVoqQSwe86A0AGycSxei8utwtVTNREkV2HgwQ
vR3JLy3GuViFYDes3dgp1jbn0tXv3Jx0spSom7d5RRADUJDvh9hD/hyJLuIySMTizod183h+Z5oP
/Ui8aa3RcGnvnZuXQh6vTK7mOsyzznIh3NDTGFRV0AYyU7dhXxso59zeDcLZr5bwbHqlXWfmw5wA
GpkHOR18da49rr5oY7FRisxLe5BU46go9LWe16UtgLZzwFsJqjxXBPIAREBLb27zoFF6zzHupuyH
1kEL2Fq57yzbAYENuj8+kMeXzjMk0cRnGxHdLofvs0Xv80K7i5gKorSxWHs1CE+Up1L0UP7XmHR8
NJmmlIOBB3lXb0ELkM7eDG0GB6EFGjRgrD9l9h4Vzdvrt7QFkXsGBAvVD1yGJH+dLKXRJvSOByTL
PT4hbJVuah5uG1m6bokLBJ6xBsAOcqOOgU6gwZjLJGgVL92V+uYTn4fCmjj4IBgo0+HSzIwa3R4T
6LcVbs4fqmZ/28DSJKEmIhqU0VAJtqFLN8jslrZzkiRBbz335QFApJCthKmlKfoItTaaGpCVEZ54
dqi3ZTsyx0iTQC/u8/6NJCvX6qXA8EGUBOAWZOjkMBiOaLePewyhiOI9HGLjxGMAsI9vZ3Ng4IIN
drvn27P2sayyQ5/blHyLQd5cr5I8CZDzvVM64kel6hsV8WlSeMi0e8YEUluuI9s7b8IiPcwjOSZh
dHDa8pi38THn7FBY3Ad5iw+teeQgtP2UjYfMEcVbCErbtgdKS69s6L0RkkNl2hs1XyMrXlx9NNRa
grAYyDNpaZx+mqORthhGf+jKDQHfzRrL7+LqI5+L9xPCDJE3CIipmeUkPAmizkcqaZUkfakOA77o
fw3IBVuqkDDjCdwLfaauhYQOwAuj9jyk1cZWvrbKrxotXJm1BjBfip/nZqXD19CnCiBClgQzbzwy
PRvDM2+CbAhXjt3FJTobnuRpNUAn2aRnSZDVznM2oXktE11f0Vr1TIbsf9z9zgckna/2OBSM5qic
hna6zyftmRT1sTZ5ECkFNCqdHTrw7yLkHnEt9uJR2xqD/Xp7W634iiEFIzDg1MwRxVuSHK22hXDr
GsfT2myKv5/FonIMe5XM2LcadDmmELIwz8aaXtxiPDpbMWlT2a2S6ACDJAEre5TevkygYsuSXY0n
TFx/Y+MnTqDzdZMSF5lilSVx4P9q/1ySrxr7dXtRlsqN2GAfEDt096CqfjlnEStYPEMbN4j03O3r
b2j3Qw5DDR9H7VT0j471rKClsEq/9vwth/peVm7MJvQK6hnooQQ5Spl9a8ljYz4Uaxxn2vJ6/u+3
SQ+WZCJ5VE34ban92JfQFtcrN6oDdTpA49jnkDgey6DTf87898jfVOuJWD+L/v32DP1/ts5/fwW6
qy5niDkF8qIVYpzdmW9UB8taZ7Z3jTH7kVn7qLZ6pmJsTPy+KWX7MTaf5or+vv0jFmcCNH4COA/I
gPyo6SdwwvNpjINmQkGgBUom2sfdmsDfYtQ7syL5gmGUM63nIQaiJNoYOdk4ZnZop3SbxOHKBXVp
G4HSWTPQXoNkrFwRjEN9dLIUx7pNM1/LT409eNyKQNPC0BAb7eZ4jVtqsVpwblLaufMUR+hbRkzP
mt5Lui11vo9Ic7f0lEJGe1Rnt09jP9frra6MG3t4bErbQ53evb2UiyMHvAS0j6AFuQJlaFQxMl4j
gPAe4X587/iT1Sduz3+Y7bcxDW5bWwq6IDr715o0aBtyhlofIn5YNNkDYTXH+9sGxB6U70rnBqQA
NRZDUcXoMw76gvnoLfEK/q5UL0Py3apfx0r3lOHva56g7IK+PHBkaKaV7xyG0UwDVcWltoW6KfQM
XFttngbWrtw8l6fuXzvy1cPQe9aZOvxFaT3O9+Yai/3SngZ/BujoBNYXKNPLuOI0rOGKjrjCle9W
v7P6zp36leVfULyE+sqZEencR/5AGzivkqDhr/38J5ueTfu+KZsNM7dtuRnrl6J/NtlTqB8t9VVX
7gn/wkt0fTfP2rjiKouef/ZbpAsARw+2Erb4Lf18zF+T0iu5qxqb2jnaZHvbK5cq8xfjlq4CTafq
A2OwFcc/gNJsnBe4jKvoT5S9VlbQRcc4DJxqh0p10RT+bevLA0VrKcomKNLI4KG5LdBwz7AnDJCb
tl/trLkDvNSDZIGL/iu301Zj29ITnBDwQ0H9DC0VMmzNAWRd6PzGQZ4N1YbWY7QB4tBwkyjESwOC
6K49Fx1Yv6sM2VSSHOwyrIMBXbCfievwaBQnKJBaMsDTmHCX1OoYa0ysfdP1uxjsBkoDnUkr3s2a
sS/DVXiCOICvQtCZTWkj4cjQjJ4gFdAU6qPBnY2VzQc2mGhSmrZK2/tmzp6avPlBazVbucAvLvWZ
bWl/2Q7ygIO4wJsTcS2zdWvlMSW1ayfZZnD2Kn+77VqLQePMnrSHhmIEdhdP+kA3y1+5guCh2r5T
9b9vmxFR+9aUStvH6eNBZR2OjQHMr8Ngun1z5C1qQjzGMb12hqxZkw6p2OiEthIiLailT7xTO69l
6qNGuy/DGD/2KV1x0sVXpahCgFMNyXD0pF6GXmNuImIrmMUKT0ota46Fyt9p2u0n1nzJUrSXQDlo
QPWhTddeYmIsVzOL3kTw5ODNfEUxrZctOI+zMA7KuDnUCahOh2LXAjzTks8AV/Dq/9eU8N3z51Cs
laEZY18Y2bTpNeVZmzu/Z/lnzmM0QhLoMIAqTq4e5WObmJUKMynYQvLySPPXeg3zs+j2ZzZkDwG3
McedF3c31XzgSfROODvmnb1y5C/u5jMzwlHPZ8yIQuSFEb3GyHmIjfhIlPDPMMyZpynNV+jz3ClJ
uJI+FTtWdgiY1MDmKBpNLGmrRXaBdHMzscCqUzTux25Yrbj7kgWKjh9dIKf1KwDTwDum9SZgwKQ4
oB6yltNe+7z4+9mk0VphSSI+r+Tfp+RHuAbJXvw+OJHA4+3gsSBXQ9tBwc+fgXOvouQxiepTEa5J
8S65F3AB/5qQhjCoRWZ0GlDfpuMnFgSLvHhtlpZi3LmJq2Uu26SzOgTsNrxviuZ7X0MaxUz/VJH6
BMj0yrm0bA6kg6BoA8Rc7gUkYOrlPJ6xKI3moSth4yB6o7v2aGbRY6Jo+9vnxfUaIX0NbBxaKgAt
w7+XPlCEbWqlac4CB+BjcCDPXlk6tn/byEIBUyTJcVsWZEAgtpLmUIG4N2UaiwNST15v/0BDpzdP
zFXKXTO8iQ6S0rLdIXynVrOyh67DNkwbBIJmGvrOrjo4SQc2WjPkcRDbA/d4WoKYcODGjildOUNY
21HWSAWuVxAWcUiB5AOAQF1mNIBiKqlDG4/x0bQDUo1upkGIaqhAH/Wk6n+dxYcx9FOBUARQ1isu
H6VtLc5GJQ4qZeIeuJaehq5/u71818H10oa0yWxbmalV4+RLCbtTcLCPDd/XXbqJsnanttUJjL1/
176HrCdM4pQVvgKeZNlhwLZU2fXYYVhGHNAhGlwSz/djpK31o10HENSghBXAgJELl/Mzczhyqyy0
OND5bzrFbjt1HlFWNtmyEdBwotsbrZXyJV+vQ62KGySBhnrY4j3/NqemN/Xk1+11WtrLugDwo1ca
QCC561abw1pVW3HF1L+g4cItprUUyNJAzi0ITzk7MYbBSkNi4JidG5Toqe4VY+0l4d/LNONE/UDt
2qDaAxjo0kykh9YwdajezeFdpRwK2x2HlTC7cJO8tCFdTPTEitS6xdVVM551+i1Hd57NwAWMlgT9
FLaPY9q6afPl9got7aTzgYnQcTZ/3Zxp2Wzg0cGMesNzE41z77EBiuY5RRmxd21wQt+2uLxiAgD9
n6mUVoyUet+1BBZBOnjouPJY9ZlfMGB4btuRpVE+duz50KSUb2Tk2shmGIqT3HWcL3r5i5Z7Tf8n
jn+O2ug55stgvmq6A2TAu5qmrtn1ntEdwAO68lOW4u/ZL5HRKiZEpcdSQTEBOLmv6mA960V3x5Vx
j56nPVP0FXMra0qlEzSpIgeII5GHp4/adEQCnqqpC5FDz57fSfp7ZZ6vEwYXfkv1SxdKmh56wBYe
eDN9SpM/qo5MtgGn5b86JXLDInaTQoD6f2nD6bbppZP0fF6lF7NpTLTkOubVgiwYI1C4sVr0I9Og
pv9Hr6XSieOkNSDFFIOsOpAjnrh2GMwVxOTaaKQY04YMqK0B/grHjVwcM1tb7e5YrLmztQbqWA7M
/25CKsWamY5GaDqYuV4dQUX5c+q/3V6aNZeX4ooTKxajtQiYmWm7fdIGhR3fE708ZYzjRrAG1LzO
HQsnBME85EUwLBlwxzkrzYbh1pGxaptqsTtr+a7pgYyx6KZHYbfNt/qwdrFaXDIwTEM0DtfjK22j
NEVFoxAZays82WHqZY7pThD3WoOBL86mKWprYOO4ZswrIsb7nuPGP9j3XPfa0i+jXWz71tpxuhg6
/mfoKlKRRB2ZKMKHxj3RXnmJCjJAhDn4xs1/SPl820nWrEmBCuSFLLUKOMlEX7JiAm4B11LjLYqP
qvG7TdcIBRZPnrPBSYEqKtH9X6p4/VGd7CrnOKYoEqVrGkSLW+vMihSUJiNWY6NAulizkLZ7rcaV
eLs2aVIkMhnetpAhQN/5WG86rkNGkGxIT/2M8EOo635co458e6HWZk4KTdFEnaIggH9Y9j6GLkjm
5YZ/28TasKSIZNlTbpYDps00U4hgJNomTHI/xzsQVdNd6yQvo9mvNMguBg0L13rRcQyWAilIzXkX
OWGGbTU7ukuKY0S2ThGk8UvI+q0T/qyyb7cHuegbKHGB5Ri11yvlm4REoQFmOWQnbayZFeZuWhhr
ghvLRhAHcfGGMI1cDAKbk9k7Iigh0noD/QFE6e1RLHoDSgT/NSB5eEOi1gZ7P271I92HIKTUG+td
9EfeNrPoEWdmJEevxjBS1FKY0QvfmZ1dBO61sgVn96s5goh5rT9qbViSk7OUzFFTYt4qHXmhL/Gg
gHo5WnHzxcVBBg2q3OA0uWKtiMO+TTiUPgBO9ZTSDZ3d7UlbHMTZ96UYp0BMZ6Iqvg/K5Wh4DtDp
vbIsSyNA3kTcHQS3gYyia+IcfjcRjCABJ3Xoc3WN8WfpVD23II2hJFk5WKqDLLDZozkeoAiD71Bb
hAjA7claOlbRggr6UXRLCpz35c117jjYsAtUPpC1c4du2JjaNyUCO79poHvjcNvY8rz9z5gUbEo8
wpnewNhYNTsVCi9Ot/mEBfAzoK0WiZcrmPeYMTBVmjYAPvOhZxTPxrXi4OIYzixIK8OTDMDu0UqC
L3T+ysjr7d+/uO5otkFHD1i6wFtwuRwh6XkcAWQaNG6p7Cc0XVveuLbLF9ccCWwkWFA0ucpgJ9zq
C00tYjyOyIZpqevosTvNv+MicvNPNCkJulJUhoRwxzWzYzr0PRhLYY1bv2eHHJnzrVP4SjxeXBXk
s5FLxPUXyaPLeSsBLLbGAskcxt6F1tTvTywLeqSRLwc7liZzp0MOBG6V4vPgc91AwtqfTeJ1YeKt
yswvRXzgYHGDFwIQV0yBoFCMnGLGHaAKJ68ZGKRMH4rynteDN1TtpjU/8wwCfxB6sdH/Bsy55HHd
5PRVFeKlXBZ+72ZrV8HFFARaEQRsHgwgyPlergwtszAE+1AaGGqSHmvAdXy1NvMttJMp2izV4t1s
Y2A1QD/xE4zb2SGxq/oeE+T4Ydk6W1SD7R9C9srPlM557/n/I+3LeuTUubV/ERJm5papqLnnpHOD
MhqwGQwGbH79eSrn03nT1a2U8n7a2lv7JuXgYdlrrWco1huojo/2DiQSYcgUXpRdrvn4fS0nF/LS
7M4oy9wy2y7CKt+qf3x0Kf05yFWc7RSME1aOacCxFjAYC1DWXOz/Ir7+OchVfIX0awXVBgxiRG2Q
qVu0zw8nChkYEGbIwt5V7e02nNCxHrCUC2xL/XkGCMMpgxtH+aMQCAMwPBFB04FN1tVRdvTgUDQn
wZo0653JjaiZ25S1c6T8WzSdDz8I0lJgBKFZCLWjt3vTD0a6uKVb36nFXRPDXp2MaUPfKJsHlyvh
bU/SAj0T8DTbh5/QO+tCm/se44YDAqJUduKueCY2yrfPfVGh8UKdMYgCGx5GdXhRzqzAEkIpmm0r
3rLUpkhnlK+N1Ks5OfYwcEh6nLYobIvqqCubJWouYF8xt8EDc/rqVMph2AzSmvZFG4YpVFq5SFTg
DpFLVp4Yqw7hYuTYiGFOE0NC7HNlwSrbdKbgGKA+EMPc/meonGoH3QETl8IFZqLHz6H0vmpTswdC
WZnCkjXcw4+epbJwEggUVTt76X/UjrdkWtbIkSzG4rkc6rxVeiSRMbhtLJeOY+vTNnKnwEwq2q5Z
yV4a9RSs9x1QdZH0NxD80lnX1VVcFvUCfTgg0lD1nSEYpOOOunHRocTQUbVZaqdIxDiKjd3ZTiLI
YMbGXBubGbTYuAKzN1tD6UazGuXz32+E3+2Bt4uKeAZ4EAr7sEmBRNnV3hkqqlirqrOyS+9r45oN
es2cLscJpgopldi0kwMWOXdk/XMq7eBA7L7cjfMXhJiYrwCHGSunqTW99o4Z1dWMYpdToewsOpFU
WtjpyCn9rtcZ7EXyShltY1aLIWFGJw++1Qp8PzKPegHYs56aMRED746TMp5mf7YOgVcBkBXCvEWE
dbPBi3jdV5NhJO0MC2o6QGGhExWJSbvWKa9XJwFrcsjNzpleCjaNGaqI47awIaBYNMpM+xYKSZoy
HVW9qb8LX+pUtkMYwaltuitg2Zh3MF/KahgFRgVlEqQl5WbOAAj8SMYigbk8rF06aYnYl5LEoTct
ABOFy7dQG0tiuf3wTRrW8mo0Roc/x8jZQNL77e8L99GZh9kjylWg+SMHvTrzPQ8YSPIeVAv0J9CQ
ihv74qP7+4+fv4Y5cvAK3bXEz2ucH7Ur3Mx3s7lP7ep7W92Ainz0KQHwy5C6vIjhXj8WR9WZkKwB
sZl7xR316ZGPzebvs/XRtYVGJuA1QIYiT7i6Uaa6o2QKJUiuFzRx+62VTlKK4ca99QGYGMyzP4a5
zOofLRjPrBt0lyYM49FzPS1mNBnWtliG2IUjmR3oM+pkEMZVx2BAh9qECYTkTWIsFuBU9Y0L6ONv
BqUX4Q0yDe/A1JY5Fkux8LvB/+44X8Lpp9v//G+m9T9DXL0GWpto0dea3zX6q28PccEeKBTR/j7I
R898UPb/7zuu1o7axdpBnRTXTn/k/DxPmY9Cd5205EbV/taEXa0ehwJkaQlMmOvoKGy2Ul0Ypjd6
gx89CyCRDAI/HgUXF6O3W2RcK1ictiPo5L63kwQuTkjrK3/b3dS7v0SAt5H9shn/M9Ll2P2xGQ3P
HCq4ZfG7ZXLMuF1cGQOfSbPeZk4yuE0Lc54pTGnPu9jUaJj9fdk+OtVAL11O20Xt179atqnjK4ya
UPRbIappDU08uv8OZ4GM0B9DXC1Y50HPn4a0vlsKM/E88mLxMF0bnYiyyfpapH//og9zAEQQ6A0C
aA5y5tV4XOJLJZcAZY0LSXyl7Eg5k7+b8SrajlyRQ8BD2NSXWqW+YYV7Mpnl4ygQ9UAkVsuxQBKQ
2aLmO1U1YiMpt2/E0o/2MLA2sH6+9DLePQUL14GoHx3qu7C+ZEFdEuKCFv5/0a37ffVA1BSCFNc9
dN4Wfe0MKOusElS/yFPI9AFEMVOCBOTgea17YzNdZvZqLwPDfHG2h0wIJEKuTs0qbOIXXgNNSQgJ
w3ys3RFZnYrWzVVoPBVG0q23TFKs9wBiCHyhogyxKohQQIDr7fkp7LBaw5kqoMssmCmrPUd5YZQs
m9lxLo/AT0dWvR/LzyKEfrz4tTjwqTN3/fA9sB+RoKEc4YHqXJ1JcAtY8j6I4PUNXzJk1pfk+p36
jijQ6A9DfVqgcL1Sivt/3Rb+T6qcG4/+98EXEw7lX7wMUc55J9mthMcMwzH1qa8eluabaF55CFYy
YYlJvv79eL3fum+Gcq8ybMeEWq2nV32SloxZ30R2d2F13mqAvI9LOB/gbaMwBUUPAB/fLivhEP2v
3XI9NXZWI0+5cQA//HmowkEnFg2+d0Wpnmtba0DNTwMFFgJ6VYt+/Ps8vY/r+ABoAlyIefB6uAbx
8c4VqOYivYP6vYP1962toT8NwWmZzw06tF1Pkr+P+OE3/WfEa0W1fgUooGf1egK+zQsfypuotg/2
M+SLoK8CqjbIX9dAqblyednXwOMzOcSO2LfagHD72Rhe/v4hV7sZ+5hgJ4MvDjVrH5C9q7UPSseo
TNqoU0jabaOPIdpfGgwQE8mVeQsceDVrvwe76OZA7RQUDDjuvd1oPYoM4dov+kS/9nYeBNnfv+Ua
ZPT79y/K8Be1rwD1wqvft1a75Www1GlyzTuleAZyyZdZBXdIxSmyU/NzTZF6zHQn7eX5xuC/kSdv
I3L4Zsmu7kIC/Zu+M1h99mRjpe5ifgM2UD17pl6jUkny3WYk2Mgh8PYUTYxkgkDjF8pmAVdMWtd5
PVTTmRhM5+bcjY9iJjJbK+alqnGXO79GucBe2KJjv9fDT3dQMqkI83I3bJyHZejgvBBIFpd4cifA
JMgSlQSrH5MBKTTqDh7ZDZ1l/XImr2zydXD0ueCleDDmQcT95IVZsBTBoVut9kFBvjHyPX8+unyi
CeiA3Y5CE3AT8s7c8EWNOyo5aaKFepAhJ4AeR/7oe2iWeYYXO8xpdvMIToDvlfDgXChqFEFnt2vk
iMLbtMRvjqNazKw2JYoFtb/ks6I6Dn1w/SpIkG0NHDHw1cH3H6HbkLULMaNRD1VCpVWg/7P2cc3b
buMz4T9QOUL6par7B4GjNEZuYxFUF0L6oJ25ORCngmzPukD2cgkWvjPXLBimX25FPylJ86Uy8hUy
/JxyH31nJXajOd+XhnQ2DLn40eo6mpQd4GOyrExUJQRqO70jY+BO3XNgdPzB6K3y7JKhSNA7pz+G
oBObStXzoxMaxt7rAjs1awjGgGzd24+lAx5XMK9tVrO5TMdKANLRhb0XVTVDX+7yn4A65FeHYs6B
yK7Z+yN3kGAH02ZcUcktcUOlddM6qRWWPnaJ22HuimWHDtwC4ERT5EsZ9rnfBjRe3X4B1thScYO+
07bmhp9UE9CE8DfzNgMzWTbCfj2HY5i77W1BMzT427hemuYRr7XpwZTz9MV2hbFrhnU8Tp0lttrs
AdII+yaeyTSklWHPsea+v/NXRnIFCHKiOIdvjAvNPWNauri6FIPRnFCRtkZod5orICXou0cdSAQ7
DnmMJzIIeKlaY/NLlKt7FkWwpJ0zqFwB/J8a7jJuqsnEEiwNpimAUCZqTaifOQCMoD8RxuzyvZY7
Ttty0O3W9WWJMpzP8Na0lqx3Oc0GHo7pyleGPyaauGoCNytaqCVASvVG+fmD6/tNQLgqSDgFPH+H
AQFB8imxgDsk7Z1n/nvtFgVulCEBr8Nb8N1N4Rk2SnELKc+6th7MleRNsyz/nHBiDAcBFdc3mhfX
XRKroEBy67U8W0tiz3fMTdc6cWGPMd24Vz+69v4c6HKD/JGheZNpoxmAgcbhG/PuGnKnCUBBN+oA
H7Ae8T0QqrmgdkEWv36tj9W4juVglOcl6PaNE34OnKWKIQZOIl6Pe1NYOFPL/Wx5yUh4DurBgfTj
c1uJW/I8V/cvcJzQD7zkJnCSg9/t9ZUFUXg9Lx01TmjIBz80TJD5RtURuYV9sj94I6EmhgV0LsVN
NAjfziy1gwFM2qo4uaNmPyHV7O9G3KLPsq/pCXYEOis1oTGApTIWrtB7OrnjYWj4mC79MiI5d+ov
Vl0XB6MKpAHXnQFNRemUBcRjvemJ9l1znqBa1+NkUuvJMmuVtYr4e0R8kS0Ob2Orx/FUiIFH3+Ms
cQrE2nXVBvrflpd7la/gOc2bCoqmTL0a/TI9goJbwsx2wpzUVifuOsuY87/f3B8sgXfJXYG0vmgA
XXMyeretIOpVVue5rTZz7+3w5oe3dWG92KLfVfTWq/4DoQQUmCG5hhoUWAvv5IyYEk3bmn55RtFV
7eA1r7Zs9toNdRZY0ppDex76MoBRD9PmkQpDnXEijB2fYDNmT7q4ceauXmWXLfjmr3P1amr9piyJ
9i5nzjvY0nnUuFL/PsUfRUIQq3CBXOIUjCffbj4yubU/M7c8Q/M49pohGr1nbgc3PuTWKFcPMNaN
gaeIU57Z/Kz5EIVwLJfdjVzjo9lyQZHwrMBD4/O6iaUF7ukumJDDghxhuGZUOv9FsL3AT/BOBrUA
zbK3kxWuYTfW4O2fV0NCR3aNGtjoDIYRoRGVkPZWDed9IQFfAWNfsCXQAARx5+1wjUZZoxp7rA0P
/H1Tmd2htkqawfJb5mEL6kTZe9iNcLMtXv++LT6ISZDtgwvzRXnrUsV4OzTXMzMDJO6n0pxI7pjN
9ECcebov2r7bmQtvjxXuuwwccSstexfkh7+P/8FaotsJbArK4L/VA9+OTwJtL3TS9qnnfFc13W66
EVo+GgAkF5BrfAjqouT8dgBLtIxRTf1TeyDuueU3ShG3fv566RZDVaNteCc57zhHO+7G/HxwoEBx
+s9f/3Jb/3Ebd7PDCXBj/snqs3b+YYS/xlu7z7qs8VXWhCsQGx1nCp2Ia++VsCKgajcVvmGq0EIc
1uKiLLsOfh0j/gUCvQFUc6be8zfIcTRLitkz07FvkecbBUBz40AfAjytwYSzM2JY46mR3N8u5hRG
YUeXT1NJiw3iD8RDOsqMrVi6IuVoVt04t1ergewTZuIA+EAHD01DtFXezhZ8Ti0Cxf3p1AcyKnvk
d7ceC1evo/8dAeBKmE5ZEJG77l8MYNFTAJSmU1k/t+NmIB10gb80/wjk/H/DoB50QRwA+X11LFfm
a8eFH/JpjBASYqc3/m1f/e8AMOM0URJC1eYalyGXYoSGpTmfGgsZy5aFmWw3/3S03w1xtXWnwfNJ
PZH5JMfdrHP5z19wKTOh6op/LLS3rqaon00W1IM3nULZ7Xo5Hr3xoV3/+RtQm8HjFAOh8QiF5rcb
SgG8R1qp1KmXu7rKgjX7+xxd/vwfRw9zhN//rXuJc+eAxfb298mi2TQ5rTo5cNmcvV9T9WMt113h
zOht83+vAr4551cLUnhzzRmqECfff2DbYfi3UHhZb2AdcY3B3Br4zetbTNdQOTHciaACztKuHg+8
bn/8fbquouFlCPAJL5Zsv5f+moWh7Y7oUDeIhpCZApWsmV769uIXZIlbVbmPQgkg1LiTwdAysb/e
rgwUEYyl5esMZXEaNhEvnelbZaAi8s9fhPsXbGsXbgaIWVcbzEbyGwQwgD41F3xgV8Xgsrqdk/x9
lI+iFq5pSK78VpW/Pu2V0AF3W72cCmWn3H7uTTdVfC+n7sbnfDgQHHoA3LjQn68Rr2SQxWKucjk1
AzryVLZzGrglz+2WvRL4ndz4rg/2w6U7/3/DXc2e6HxwnT0MJwSqX4DdqJWmjntj1109z34HMuSp
QDXYgAO8Y5kCwONP6Goup3kRUTvYiVXC+hKlt7GZotAZgCFkN+LCR/N4YVJjY8CqHfrqb3dfExQz
AFRqOXXiu7LuvEFElQ2Dr3+LCL+/zAegFxcZWnPm7zTpj9cFjpm0R69fTs4FF/VSjLeogh8t0J8D
XJ0iT4vJASJmOZkvJfJHJ3MIv7Hl3odQE4+X/3zD5SD/8Q1wFNKco6R9orlZQ+H6R7wWcNz79u8n
CFUCyCGjSYZAdlVIak0ZFN2EUdY5MsKNiqSXebdm66NV9y+YJ8CrAbW1r1a9MjmYeChIngx/BvSo
vJQgIyf8xusboZpctRF/LzwCGxBWCAuQwr06OJ4MBsEISOztmI9BVoFPOaNeWUY+30PhWYUvmm7+
PoOXdXh71aFJ/ceQ1x9n9E1v024+6aPdpUub///9/NUCLQ4c1qwAczfSe7me2S0qHtTML5v13RcE
DrxAL62Nd6R206DUlYYhT7U73bEZvexe++e6kEVkNu6OD+Yu0C6Nx5JtHdOJmzZvZd7IJjG9pwLu
jP14tthmKvaGX0egYqceYHyoHuZBA6Shu5mmBl2zH9K2E2kOEYjCXVQuVtZ3dozu9obVNHJ1kA92
n7rSPRELGr/UjBRq7c16sKzdUOwn+96GSKBPd3639QXsVprpaQAskgLTYdU7C5j0xYU+EiqiLpHb
aQ4S3ZTJtOqNpnMmze81xvMqGPymtvpUz3uUivI6iIu1ia3uTg3ySSpADWcZmfMLMAN5aHXJZNm5
wdpIs2VjSbSvBgmg0ZOHHMAKjXgUc+x12eSfoZcOPFobEU/H1docmmDf2g9DayR1e+faSa3zufik
fJn49n2wuhE80io76YIzrX8pOt9V3vrpUqxBdpwGTEDd4ploQN708slf69NU57jXdxdfoEI4sTFA
YLVPa/dJ9N+lByX/sdmSIgnGCqqrcUHPnfzU8WPjEzRQ3GjtzaQtrY0xlunMXtaxixcXr+MHl0As
/KdNy6h16K5l/je7qu4bnTkLTcEUhmTb14rlaBEWa5BMoQktynsPTcOwKTYS3S/Knib9pK0tLbbL
dAi6gyZHvzQeAVLNqKMzCcJ6s6ugm2kUPIWARlR4u7XcV1guC4NYhG76TseD6HMCqNbQ50awCYfH
WkMN3v/um2lLvoj1s1uWqehQy7yfeF5qSC/ItHA2gf2C5gpYCdD9stKglfjf8zD+MpuMzrlWW+Ft
+77LL44iszXtqhnoKZgWSzFmVudFhWFU0TiZ6EvpuDd4vPJN5eDvMYHL/+qOX0t/YxsnS9ux5K/9
NCVFUGzoxT+ex9zliWfs+vCuH0Xe2lPsAreIetuWjk3u91AN8eac4V8x/9LhMQiWmARPGh7WgMnG
uvCSAhoCsGh0VW65d8pNKAugQzjc11hRAUVisqCqWWft6iZluNFKRxQbk5Ys50hVSSXTxbOyGkoO
bb0JyZnxRzHt4FMIbdgCxsUo3EY9evyGuR2hPIfZb+C5VJ81LPOWZdu5DwpvJ1Bkw/umMDYG6TLa
HNT0Ckx7vPR3hvnUiINroJ32aMtf7TptvNI7qLaPB+++c49NlfbVGcajk7lbZN6jxjyXEA9Qr6z+
5NZjVOvq2As3AZLHc+Ho8tkoIcEtnzVQB0UbJCggZ6BjzvarbQ6baUCddoJ0nmfkMjBiMr1CpgvC
A4CmmpGon3RrRnOddGwAXzmrm08SokeMZU0BzyzPhevZsi8DEdVyMzORGNTaCIOfQyIjVWQWEWkp
20j2d97IIV2DjlQ7JoX64dmwrzSjjnmZIj+NxkwbAWtTh8cuIMQ+lIzrMYybUsJpUEftxFygbFVs
u8XG7hEIfPazhEyM1Xjxatwr89lpq3gI2RhzG1BttSV+LsW5gIJMyQ8tIIpWUMTUtQ928NT4Q2aX
8Kralw3fiKnfdvYrY+ij+eRQS8Rf6OjZwBYSaKlsA1QbWO7QX7L+KqHUWrpTQkIeT9yLRVHsnQA4
5vmFq8wb4AAAFIEIc9V8mev7Jehjxz2O03mw7GRR9NlH65e63tbu1aZ3vV2n4fwchruwcLcchZBy
hJmbZOsJNlSnoEDxcC3LnyOgbeAOpJaUiJD8NejC2KxxyY7xYgz3fYCASdfY9dtUhSQbCMiisNAZ
CxdwcLLx1g2MNbc2pn5k5b2p0pFkpFA7b3XiORw3TIynEGswlhVUWnnEyROej7EVQCRhrWOxfmlm
sbNb/7XmAY9hEg4GWpO4aML63XiQVpdK0PRpAEIxcWObnVT1jRpn5ovY8+a40WsykE9OOd7PjnqZ
qx92EzzYs7MzhjbTHFhre+O2bbTixoGKK1D4YlcE3sHtchh1H0LWfB0msWtLsTG4hkdHfVfqMmer
dawMnsAgPWnCNmmYt9XFcanmEwDuEZ1pwss5JWh8mwGILX1kK4Yv/Oo7x4Id6fi0zHVsCdA++k0F
erzN+IGgIrNI/9mjM8NStOky1VuTe7gX62wEaJ0YNoBvNajgNhkfi9V/KpTvQkx3NSEKX+wGnx60
4Gi+bidjZ/s4f4Dntv1uvGDWzNiRkFP2BQAO/OtIu8gZh7PiXtKV4BR5PGKe99kwHq2+uLcacQd5
TYgvQ6XUbWI/rDZ10JwpXR6LBZYTThBDBTNyCCLoxAqsATrwQdPE9fzauacW5h7uBOEo8nnxEGat
rCBLBMJUinbPs98Nu9Dvdm4dRHK6M4058tnw6oLngG7srp5wza525nYsMQYslxHTNV/0kwqxJ9gQ
U32u5juzz1bFYgkLx9ofNqsdoOe/HedHexbP9gJ4OWikVWhlejXSGddn06Rl8zQFT+b4pQ/ZnkCN
2FBB1KsxDma41xpVai+PVFkRICALs+6XmqcDU5vGCBNJ2C7k/cYo5dYyeFQ1LPdK9+DVX62hj1ve
AZ80P7gjeuVDE+Q8WJ+L3g1SUzk/2nX5Af6FK+7pelD8uVe4cWHDB/Wwz/4SzgnIXU8jaw/r+EOP
HXD/99UyIWh+IThO5Nco7xt4JKvOj912v3inlX6a68Os8rGBNC/Hm8bUkdGCE1CRAzrwSYvboJdh
rCx+8M0lUb2zm+wwNqxfwqVb0QEQ4m9gW1y2J5zTpc5N1YFdfkC4S03YCtviE/rqiFJl5FCSdYYT
+cUaaVFg9REefYgW2UOkwQMw+9SzH336VVcO5Ikf+fy58NIJe0AHDGReA+8ZQBzjNqg2xuBl2td5
q8FEqaZ9Q+fECIJD1YCzIKYu9gsEwtofEVbhMwqpfDVD99NZj0Hlr1nBQRGoQffauc70oBqB97+y
qirXK3tw12wOlgQdqAGsf+ndmeVDJx8sZ7uox1I81Vhz6ymYn50wn8hGqJ8rzs4mhA4lGm4p9/Un
ZMtwyrIfB2Ftu7LatsGaTssU28rYAVEVjzx8AfUiXddciANWLDIoJqT0X2dfxTXU2pm4cHQKWDut
n3pKDlbovjam+a1wuUw4XM+jVcx7p+gSou6K7ousj7OtXniQEf+hlTwOaYHwEZIdNGhjf1p3UMV6
QcT8GQh2XJ1fs/O1A+9JEz9r5KFRYRzaQ0LE9xlGTFbbtZEzXOhzB73i3i4rAP/Oi9Kp6z4PFsn6
6ZNhnxiZN207nGZHpqv3C+CfaAzDJORBVJcZirh4de3MUmWwKoZ+MPABJ+JzxMlhA8MWoPCeWVHN
UTeyrO3A7FBy2pFw3qFShxuTVpkLyBJwMbNNUQd+gCZfAlc9QKd+1ssxsPdann3cOEC7w8rciWjI
o6n0titOZ+WTlxIvinXwfjiGGQfB0a1eL1eSCZ0nd+VR15EdMRkUe452jWyl7J5NATdX1crnurbg
DCwjnzzBa1mMAHMC77GY/VkFZcQUwi4QTc58D8WLbEIM9yDJX+NvGc4yDbHZlR8e1w5mPtaLWdUo
MT9etMYKihqA5pHdQN3TKDao5mW2u3H6OtK2FZWDAiHtmy4eQjwDZgo/Jbw5qJsNdpOtZgC1YBIL
wMMtEBeQpDway8/ZGhPT31YQVGg3TP+wVDI557bAuQJSoCTTo+BW5LRbIl78+nnp8Xw3HkEUROcv
LVCTCNdNYebDKEXaQZ0k03VrITdZHrXB98Wqs7Y1cgInFPRVn2T5g0H2ncMvCMpH4NpvBMiATH6d
mtwcH1z20ypFXC54th5saLR6CiiZ8pcg51BUHKHEjNrSvOMccCZyUo2VSDlEszk81Ot6Ds0vIKxF
VvlpqQaE+zpqlzmqwFQeNU1grheTRn7y+33VP85V7hH/sELSby6OHPLNsITCc8CLoU4bYyMlsI10
aYUb/Edfp3b5jQqVQhsiL/syda1toHJdfGnIjKfZRjevi8jMSuDh/o2HLiSVsMxhXlVHU/8IabMx
fYhJBEMZG6zaqhGsWfNkwEplHnmiIPUXQHl08YHmMeZTvQKMBhnCBBSjiBsAqYgyWaYcmSN+v8s9
QDY718EVb1cZaR6G8htpD4w/qXWKA2xWr3iZphmQarSpWRi1Pgi6FWh5pr0PZOb0MIjq2P0CfRVD
fZPuzxJnpMGU6eBpUcDyLd81VO3GbgcsFtiaD15Q5oCDb5zq8pR9JEYYB+C5SfYgCdIa/1dBv/f4
87bVJIttxXbPt371MjqgdRTmecXNxNmdWrtENGOkhJN6IZ7NfTnFfHm+5HiehgAr7pjnoixSWnR7
VtDNokFono6gI8Td9NLRX3Y9xh7Hi5rduSUM39dwI/qLmP+zVh1SVCTEFmhAr/WCxlnT7ufajHtY
dcxjAvj23D1XPhQL3CNXwdZZ7BxYM+zcQ8VPxQAJ60s2NKVMLBFv+1TQH9xDFw6c0gJkxGYYvriT
yDy7igltk6L56TgtwvSMZJTE7YCHuzVGaEBrtP98/kzHKfJhF7E6Li45cSIIcr3CAVxRR2BL1Czl
Bnr6aTdWJ26tWa/NjVzFvpMSD9Zph6AY0QLvSXEBLdapgq9XqUFrtU9EnsKRxaQKIqBl4nmxIwPX
wsJYavrTlhWFTIjbQrLyvqjYveu8rH6GV8KKxcVRRIVv3OIig6YKHlyI4DZ185p1Cfj9uLfmg5zg
RQcoDYCnKdN2DjBLpJcejDGd4JGYDM2rsxpbtx3v3PYwL0i4wBc2KhsKX6+MOnlNjahkw11fTXFp
f29klcwCsarBuRf3Zrnv+vtifBxDsEQPtXkYxl1o7go8B+FxjlmrUfbxox75nkeq2AisbIKwuOXR
1CT0KzPCO0DscGOtiIdUJDO9hyUI6qS5N/tbTq240MhOvxd9cG/hCSzqfl9DHt3mZE9JuFlFjQKP
vVvE8AXfg0oP3xW2uS294Sty0c8mLCgRvz/3Cn8PyDixvUCyYQm6rUV/Htz7VZ1GYe3Whn4rO7mf
SyAT+ypZUfvzu6OJOIxHetL3bm5RfxP01cXjOyUyAGd2QdUHW89v5wTYjGgKPnuziXcq21jsG4Xd
svEdVEVcDvrrCM0LuMg9wcg4HiTPmrH46drjxjf0Y6CAEsdBdJYiUlAUWsizG3SRxK2A89Uij1kF
SwX+7XWZdS1kFxeRzxcA++x9GcjnGdhI9E/jTp+dKjfEvoC0hpA/WvXYF0+O2yG8bNGNzo25TJxx
TQdHnoKuR5+tihdT4klFkInWEDdCWd9Ua1TPat+Y0L9ah8jwAa2aXBxFelpHFS/g1luXClqTUxR+
YfaXLNUYIQtIyqI9Ugi7kuZ7oY+D3hremaMg1fCHoICmIlWRP+9sKNuapN8blZtS0Z5H9NRNc4TW
Y1Wh5+58GQy6B9woKVsr6f2tO7tIGurD2ofPajAzaC9nCrHU0zC2D5xETTztcYdO/8PZee1GrizN
+okI0Jtbkm3UTlK3/A0haTT0tuif/nw9wME/0xIkrA3sBexlRqUqlsmMjIisbsr+OnC21fzIJMCo
Zl9RpH1Q0IGGBndU/FzciW5EvYngrcYy8E1F4xxydFP3ivK6M2awgmGl5w8WOjlYpa5anQzVXGgm
OXrHE6INy9rUDpJoPep/NFdMd2p56rJmJcm/la72eV+jc+YOGKk04V7vthk9WbAZdWX9rq+OIoq8
gERBGKBYer2qOVAav80oKYtO0DuxpSNZrCxTeVoBgS8K23SFGA7WlCyNvNsSum4mOr2Y1bHuMo8k
E14zOJ8z7lpciPrZRDImIHHHyzwCRsnUpZR1V/Ic+udAZZzNjeTMvlFJMKk/6tF+y+E1WE793mgO
X4eMK4c/t5EEEN1VVcpu5eTHnLxD53PF1mMwAL50QIRBP0+3XUer9mpsGvIXTbt1EqyxhDVrpJQS
Id5cZldsjHxRDam8SlJzkNkMsnzUziS/dqroJWrXEx2weyPQl6MRqE9TDq+3DSRyyzmnvRV/Thxi
YbPjnVUmh2jNg+PcTY7fcSrHofuITfXKVAcsk6elGs83wm49TRJek1xX010j3iMLEEhaA5AkIjtM
IxjPqongc5qt1xXNjUiWztzVHqx5uibRZMMZjtqMK2gMhX16CuRfWbK2pxZUpFl2hrqyQROapFlX
TrSHx+jG4yEvzWVlap4k+pWdyuus67wuv02q0tODbNMU21lJ+QAIGM1UXcqzs0wiFNYRl9ksKKvf
SKHkqaoEeFIPy7gGhSqT57ighW6eFyulTe9VOb/VczMF2BmXsSJdpXWDO917bHMspcKbkvsmCPzJ
dq7NcyRZB8sMD5zYvte7d3m6DoO9lDxrXAvqWs9SN64Pcrqv1W1nr6Iu3CIJCKW1IW4ni5jcIBWy
EzekNppV26zZwu/emtMB0WBts8eM5L7ncp7gnaXzPsNJpADijuNd2L0YU+ql3Vab9wSrebKUlTsr
2tTWulD519spYytJeJzATJkfs3lfEFa29n3hbBvye9mgY/BxLBzXJhaJAOT0bKDDJ5tRWw3Blk8a
otIbBAlJWBvbTinctAHM6YyHDnxMj7kd1Jn0Yt3n9VUm7igJ8zweGyPhH/LGtm+BstUAUkhwGqIQ
x9WMdaWvRmUvObdOPrllfd/rxhINgR9Nd73MwktrMU20vsZGryj9tGnWE5xutDH+PBHvDSzJnK4l
RO15+tTYfuGsAm2XGYt22sTjfXk2QCW9buUtTbqGbnY7M+e5MP1RPVgzWKwg14IQtJ3Gat2Wv41k
XGAx5weBvTYF5gkAC4F17LPYtbtNKej5Gh+tAWmbicw9oWJ+UuXQq0iieP+WGVBlkSi+Xt11+i6w
7uZ+8qdwAvUTnjM6ixrjbdspPXPMFgCkezQj7kRkSh/FdcWz05g0uYTmB+rTaZYblSUdiD9ETTmj
mX0gJZ/j5UTHDE9/PdmkdPPstOuiuc7IJ8tZWqmx4mvR7z5TjjqASV9X4AfxlZFaC50rYxQ1F9XW
xuhTu+pjsanTnVNfmcl1neyAMCNnkVX5Km2PcVheZcFN3CW+dsZh6QYjW41vq4QSHUiTOPCAuOlA
fJXUrlS3dMP1s26r2u8KJrNh9ly0ZkTElC2EGSx6iX5Sq0S5q5SA/a2BQOiuhB2Andw7BglhfKxS
2qEOWuxH3Um36ncLFYI6rnXi+7R9zErF7YdgJasv4zg/hIm5i2v73IN35gWrfrUdZcviWTRikZvP
sfRkGT1Q7auWDneNw640CNloNi91yPdXmmz5CmWlZCr9lseumeZ1Y1WrapBBKUxi2XWpbcDIt+Zg
LyvpucdhowrDlTILHzMGlCDrbB5dCts+XiNIQwwvEgOzyhZ5ML6V6k7Ezr6cOj+bT2a6G9tDFK1y
hI8JB1yYuAz1q965Cnm8LHBWqV/EQe3lQl9akUziA6DlvFrZvGoS/S7VtpW2jNTMbYVC/7RdZElu
TcqbmulWk26apFyVg+Vr2qqSOsIdyrdaddPYrN1wUrNG281WRKSLJ0712iRhyj/M410bWVQFlHzY
dEoXgXyK4CqWGxW1lGIgsTGiUXab0jK3g1WQSUej2AdO3z8VFAUFz8JtJr1Yk7yO8jej2wU9KVTS
v4WhulDHYie3JqHxDpujOrdclaioNoCPTmlFBMhjY9oudDYPdEPjKNg7o65cu1K8inrT2bNn0tFv
wEVPqwXDu4b0HidQz5WHSb4fC0K4/ig1h6aVOaPGs0O7UVcRdemFtvZiqjVg77A0AafHEDA4S27j
qSQ8B04h/Am7jdAPk/yWzFy23Qf+iDGr1H20RbiyooM5ZFcBBfc2JTAUPeadeuSLPPrQugrtw6uT
t37YRDtSt4UVcxojfBTodl/jo2Fzf/fGriyv5UxbBcO4xAzdxejBVyWSAXmfG/RukRpOCTYoWbS2
mm3cZKc4qhep8xLPb8a8DuTjlE6nqtaWk0P1Q9tIlGvmBI0CQZ1ZTF4u7ZVEWyihdVVM8bLVOxeN
1C7UCf2gP9vZqjEGvB4ppU6PYQpUdjUpoHltupggXBDeaJXjZeyskXpknpRL1fnlzDRZU8u9SZk4
iLdOfYw7HMGt0C9gCY2SdoWmdlFo8ckqIiqlAER5+qtXWz+KXor82syICIp7bQTAse7o3YzDoaeJ
GxFKfju/KWXthYHskU1hI/KKByEuMm6X6Uu1PTblEfM9V5ZunWAVcBwLcMeoN/3ZKtYtN9sZlmgc
TBkDPkxLmDbxVsmblA1bjZtcvQnybClLDRW7DZY0uMRxpIC/nPZXbKzP3l4OG8hOnlNb94zyaihJ
KMr7svlozZKAkKOpdPe84fpgIjDzaW5GDWvgsS39+HxNoLWW9BLZVebWTUjd7ZGyZdtyLoPcK2WJ
OhTfp3zsCoLCJvdTNFrom/xBHpBVUP+IkmPaqRNKNMjdwBq2DlYX9M9KfEJOtmwHdFiqT+Wmc6NO
9dSO3FMnsex7zbWa0a9l5dEx3o3pyZG5AtiXDft0WkRp7GHCtihn5V2CvTHkzzUnYBo/cp4aOnR7
JvCakW0c7ZfdYbDQHwv7NRsmvw3wxQLJDQiAsKfxQv0p6BtX1cietglPZgnbKCZEmMGn8ZpZZ2Pn
z0PFIhRXjbLIW42cfm3PkV+1lLIxR2m1aNWW5zxOW3b5SyYOhfRK1irP28ouXGskYBr73WyEy3gE
K4lA7SfpKDvFLTDNolEPUnLV2LcZdZ1p4NaMPAfUiaJE9UANtjWPIiuJ7u9L4iGY/jV/Z7UvvQpd
OKuopB+kLlxbwbQpu5uooSLcvErNOhw/LD5VYu5Feh1KvW+oBT9FLLXhjR56lms3PFG1slZpuKAV
6yg9BNRDzsbbjRN49Ri5UvfmZB8GdROcVbBDPiU2eJCdLepxTwDm9uXeAVxtCvOti+ePaS6v8gHu
xLSVsnuFsmOv7yrn1LGPlFRZWVn3bBQSoam+zDsAqvmQtcu42OIIV+SkY0nj68lVTKoOMKqmyyxk
2+gEHJOyjtn1StagmKv8hupizV+5PqmAq9dCDrdd/zDh+iRwiA+zxAuj56pGaMhrjcO3FK+MBqQa
Fd5cnH9pOjBP+mp2gvtI4QeHoQCtqPzYvk6M2xaw5LwDbWQIQb23zbXdvXQA9zj/rARZPqAQwOoa
oRgI4puj/OrD3/wKtr63spOuAwZOuKM1uBEWs0U+0tx17PAsuYGCsAY69pKx8Qe0FAQ2OEx1FUFa
5Bdq75cUFEGno5pwQdsU+ZVZ+Ui9rXNRfdjSiIgZUYOSfinmk9KtQ0FZV542PXjKMOccnKeOObZK
5ev1o9IIV6/qZdhG6zitb1H3vAXdCINCOT+/T/mwNagXd3K9EF1EVfhgThuz3eId54X1MpbIz3tk
nArXq7FxoGFVS0W7Latl5yzN4jmoyz+zoCa1qhzuKAyZouikNHdN9Ks/J4fFzZiknKzuWbIXSvyo
aaZvDk+hto4L/aUwuHA7XsllVzpuotP0o7+Duu6exVcG4C76/HaKDzxuV0iN3cjBaCHi9xfFMQgD
2CiGW8v4P5VE+uGrPr0784dm3gz1QRPXff0R9gut2+sTPl8yda+jZN1F08mMt6G+AbdeVipI3DAu
YNkv2QeuXQxuU79X1lvc3Q61w5utLFtJfjl3vMAvzA81YmWQE/DuwjkF5bpIo9SNkuFdohKvVDck
iOel7O3wtoJP4MSEDLfCebebcBuX9NpT1lY3UCLolhoIQ5G/WYPq5cADdQdMYCuLNCUuVrYcp4SY
xKpqDyeVRUN7AbMqvDp87cqdAooot9XSsipQht61g2JrwzppmgCsMFhBmfCNQFmgD1h06rtiUq/s
tDt74DVSdF7+01wl/PHGpiLZPaiFnCOc7feBeS0ZayMK94MS++Sc0jSd0rqtXLO5qdsZyW4CdWh0
G+s6qywXScYCExM+SMTvcyt1HFznvbPX9OQhkLoN6tjrDWVdyFvL3ipTvqq0mzw4XyeUDJ1fqXw3
T28Vj5QUBIuJMFKmVmvXpVta8jbp+32a7Fpi3F6xefl+xzZ+CjT4bfV4gQ501QTCi4t7pWuPRma9
jqkgFpCgmZDGxONG609J3l4pPAX87IEo4u78/3PrFfGdGzQHQUk+fVKYCQYyNk5sUf882XSEZNhB
PWmW8NLqisTFokhEACmIQe2kcwOAQC2+HQlvsnITWRXkAwiRQMmK+IjCh7Rpr4RTH6JBcQf92tGv
k+auch6s+nHM+ZVtMvfpZPS0hAnRaRRUGrW1aE4tJVOZOsRIfZUUtMh+WZHuWUV2n/b9ykLeNZeP
iZA2CMlJqc8cQspbJR0hGvlogr21FGyAzVUoPqogl1ad3zrgrDKcZY6Tm6nqrTINt1hle2FrT/u5
sNaBnmwbnPPyFPR+Ho8t/2E8665Rh14rtAJFau3VSXMKBQQkdcb6g84T2JOcYonLSRacoZBiheys
CBpdcVbHD+mxtNU95gRivBmta11PPCOpHtve3Cg9Hph94EEwP6TRIVRADddxeyT2ciCZWJ7QfAwg
CSAJeZ3bQTmOHI8kIGPuIQLbL7r9euZSoJ9J1Y9w4t4B2A9M/AMiM0LXKrm9RiEdRt9IKck8xM0W
TxwvMF+N8n3M0WBnflAdY7FDAwvDeFdTCeqTh8qagFI5fZRLJGWXCWMh17rB3aytpiRaC4GMvIyG
hsBYXdplsozJnfuaFkWYzs0oQ7Gz21XZTQ2vZ7ivxMHhT9oJ4QlNmhpx7MNjLflW9W6YbyaYWPyo
x4+AY2l5F9QUin5nyQd4dVfc9PapBFAuloOUL0xK54p8F4K8NUWLctc2Sb1DX7fuzfixnFdEXWW4
CGBV8BCHPIm1WFBxRJTq1c1bqTC7ah/EDby9Gyl7z5vXND2N0y1WjmN47Eg15dbBaoVknVjNQCJv
pNf0D1tAmGb/itswu9bV0i3Gq6y6GkgY0RxsG24+uVmY2W3fvZPzFmXHF7iTm2mlt4qrjrvSPmcs
r2eiwxjxYqL2ndrVZLzadKccboNko7dbPd2GZQLwxeGxH7sM3E+D8hJf6Wnlnn+QWfxK870ZqZxV
SHjPkXHI8vDYmOGVVia7biohxzSe1HF3BljvQQvNzbe6fEjnk10vS/PK0PckkXp1VKKTpt3YOAb1
Ghc/HnBBfIWd/LGeg/Uk8/aQt6V3ShRv8rL1QoIkycoWPSldmLKsebox8/o+cK55Ur3vWbWf+duK
bBrQhdHJwkyWz4zlv8jV9aABSebdcOi4NGlZ2ugvOpDN94N8wUZWsMxC245xCM7M1gWF2+ZN6bKk
nA5JI1U4S8ijNzVyw1FKW33XW7P51FtZtTPLutm3zdzeqYPofuAnfzFV9GmWgoSf5n3Igv+dquhI
9Auj6w5WM9zZTnrohjyBFFJffT/bzzxoxPv/N4524SiE1DOlQjt0B623P+SpeawTyf9+iC+nosrY
rCHsVPVLR5lUqek3bdTdIZxfWs1eopj1h6T5oRHbZ7Y6E0G4jBmVgafXpWg7FLaQFLvqDqk2ba2U
s4RpR+7rYKnZKH5opXBpc8YWRLxiEtqwGx30fec5/7UTAycgC7dGcTBTXSzqs9uqDOmQmzi0ts6g
jovOhJyVXtuidVbWrBeHIhDZSzzGSMrjaOY9wMpVtHAzKhFLP3zV8+74lxv+7693cVBKoUFEGHtx
mMgQnKl4JZCmNlxsZhrx6RU078k4JHL4g7/FV98An382DX0GVbz7/l0VS+mVbGomcejShLCfpVfr
fjEO5r5Crvb9rvrj8305R9om6pieqWggLiVRxaCluVnxglT13Tx8nPE9DSz8JgTAlVF1Gg0PSv1L
C359P/BnhYei/D3uxfXQqJLkRB0kx3gKVbA85WSF002XZr0fzPGhlPrH7wf8o3v5PFNI/rSGNtBI
Xrisjelsg9cJcQhrYbmj3Ne7LIUwmqmAHfnYJdtskPSN1U4Br4EVeeWQmKRSku6JovtfbibkuYhc
ZMQHn/RHbZ3lWR/N7aEZ4ND01O+ppd6EFdyx7+f91W76e6ALicYY8wxwENsDljsKoLOUSSAwkdcW
xQ831PmTfVpglDQoT8/2H/bFacah01KiULSHXhjKA8E78Hs/6u/fz+erexDRDvbT2CsgDL74jEEw
mmM/QTaY5/oQO9nVbObLbv7JovPLZcOOQEcoiCPf5cvBBSzsYAjbg9XPVxGIJli3l9TjteDu/X5G
Xw5laAZKfZzW7MtbsFPiQaE1MuumtRSfy3IrBfmyUOsJXx/9hwv+qzsNhTP+m7RwRIt21sP8deU6
SerkM+1eDlZuIE+R9s1Q3Awa9HnTFJCg8vF+qotbtfxJnPzVLGn+Yuj4iCHvvVzQVAmMdlIdcUjS
wKN6ShE6WTbpr9gefljP846+3IfI6yxcKdWzOvLi/uzSOrNCWxaHHHACQmaPSgZIppAo/mSGsypx
5liNQXT6/jN+tf3PXg9Ily2ZmPVi+6dOMg9SzbApP34y+gNx0Q+CNeWrzW9jbXIWFuMWeRlUiQYE
MFM1cdDnfl44QzEvAuUPjHbGklEe+zViJi+yRxMUwdIfQpo+LSbdmv2uLjQyXAvoWYdGmlad+t/P
v6nZtsl9xouuXkYoGDmPYCgUsAoLrCyI3BA60H9eY6yfELgpmq3JKJL/3b3CoA4c9wzRy+S3H0rz
YwPIzyI65Z8R1H9HmJJBJEOWk1GNy6oCiANK6UH6HHFqUDv0w0NSP6hDv/h+Yl982H+GvTiWed6b
eW4yrKgeanBIuoO4SfDw/SBf7FBT50ygQuSe+RRYGEFROOL85o4TFu/Fh+L85KD8wwjWRRzcqYFO
s/dOHBp1F8S7n6KVr1bprwlYF5+/aSQniDUmUFO1GhMqznD6VeW/CymVv9fJutgDsajyXJMYRlSH
KYZKUgbIxVDYtA8wpcAfLG+Uz9zN+Ye3+sv5qRwghwf0cyt71QikzrAjcdCqfFp0JeS8mgO8w5m6
+h9OEh0PjfM7YPCUXiwl/aQyp1S4rRwnhbmhI835X2bz9xAXyxiFdl2o2cAykuwKoDDQ3ap6+X5P
f/Gs0PP4/+ZxcXAC4QRdbhKjO+NjOFG8MNe6eh+nr98P80W4+s8w543/17NZc5+31XkuVGNiC52c
BxgVin3S/vA+f3WC/p7PeYv8NRDsQVxjZVg0eTBtZVECcP/Um+erXfb3EOcl/WuIMTNy2vOwZCZa
qLB4izXF6+P/2FHunNuZeHHjqIK5A8OdV/SvUdS2tqIays6BIo2xMQabLFKKf7o3v/r8CLctXKO0
c4vti20MkhjkZkyuFGa5c6wMK/IDYTvwVJN6bUWOdv/9Pvhq7f4e72JPd7ZV20bKsbHLyE2G35F2
l1Fv/n6QLzabpZsWYZLKI08o8+/SAXfZoR3ieFMkprhra9Oke2JpX9m0R/V7yFu3ND75yfj6q0zQ
IqLGs41mNazmxUnKlVYk4PcC1yP72MTDosu5XNt+VZtI75TOS41umRBSdfGuHN6/n/IX2x7NhkKH
Nr4k79PFbsEevgjmpAUo1+iqhuwhAQ79fogvtgpD8D9eQJ1eFhfzE4Ei13mdN4dIcTZVRa1vrnYd
PIyq+knz/wfvuQhB6a31xzcZG2Ackv79gno8tHkaJs1BFtVVg9YgTrObMjQX0kzHbPsFr2tUmN19
W7bPfVYguHQoulgbh1o9Zc5QgoKMoMOmHBKGiIvSm5zScQPoPMEGLaLO71Js7lJvGOdFDQbdmft+
mD6+X7GvPgqgma7xRJAjXu7DbDBT7H6oLtgFus2eKiPtBK6+H+OLYP0MzP3/MYyLiMGhTUZpCpjo
2Jti8LRPJgKf+hQ1mK87+T7Ofrhf/+SHnz4NXpsGIarNrC4OV9phmo27bn3I7U79leWDcWhjp4AU
2GJvSggGuVafF6GgMFA7cFGnEOJYVfQUg+rWONWFkd9JmnXu45L3Oi4oEl3Nekc56mr7gXe1GbqE
6ZRJrSkbfroaFPXzgmFTYGJEy333hblMbxglbaUC2ub0k7PL63aZV8mu0aHu4WO1x4YCjzcazF1h
QgP9a5ZPYRTdaZHG/WvEM93CMPUFfJJuiDSGnVbk+hKDWTRK8CJuw8KgkarEKuSNGq/i2ir9RBbZ
LQbFBuULuLbFiMyywe1ghQhbIMuLPqYQOlxi5Kg5Yohr0tiXi65pb40cEWk1FCG/mvHRG0nrj82o
+nKkYrYSBwW+s+CxMVHKYh5HYyPlU4z2AMpTU+uv8mgpi5ruhC5HzUAD15+KuU2v6X+2DdJ23+bl
uz02eDAUpr1QK01+L4wZEqCVCr/idq4tO1hXkbKge8B1NKY3MsTexCD5FGMteRm2CHKGdjhsHWkj
RIsCLlDHfT5BQNVSmemUUDoQ/EBqabtbfuFhbRRpt4k0540WEMsgpMAw0WYDyh0sjyB2Qg9bNAUS
y4TAooKfa9ZKDAmkpdEHBvvXog+mOxpdm26UafHWbiAnhuXwWlj673KitFvrymtuOcNCw8DXDSGK
eUMQPRYOaGc7QbCK4vrsW4gVspxN0HCaQGOOaBh1FH77WDNPdDbfFFaJ/676kAwp3v0xwvnqvWzE
dYBVsRqKt0FoCXJ0UmLboOoqndkc0YCm/Pvj/dWlq9PSgCuX3q+Kfn5P/4oCGjuM5sjQOW06OkDj
zCkxo2URdItMNf/728xbyRjkxo75yd2pGw2VMoKJqCWB7yBGF3jZNePn72f01aUIAE/+ibUiHjsX
0VPv0OvECrk/gtvW2NvZD61hvlow0MBzdmbqIEIXL8dUdIM6JzXQFspctnn4ClhpDIvvJ/HFKNgm
4lbL9Q3GdQk5FSbKRJ53IObaRgONGrmj65X+e4x+cu/7fF2RRdKdTsFpidDicgPgRJ0WdRaeq0zF
71zJDFfRmk3b2bs8lwJXOivsw4CGXN9P8HMIdXYTw9sHxMkCMLmIC2Orddjxk3yASJ/4FPY7f3Jo
goa9O1QI7OLx9/hhq3/eGOchMd4DuFf0T30bM5zQa6nI5ANdEfT7Xln9MKPP3+zfn38xJcAeAu2K
n5/jjeQ2YfsqT9EBuoefxcm6V9RFHyYLzGrQv2AVU9ynMeIIKYea9xT2o6fPPKm67c+qsW6jBy2x
76LUclPDQGNaPgct7ZFbxa+k6QY4svCM3ASNlJX7WTGWk3h1yISnCjYcZe8IZgVq2WwMFkLTbxKu
IEh3XinNN1WPkUaeEjLWGHiU9VKLp2OtBW4djpona919VFQn6Ij+yGVGkzvuHh0jGDwB1Po0YNYS
xfOqx9896mUUv3Bm6sFrz9LxRncbO9vBm9000pkqNPX3RWOuU5w6cNzxBIxIuiq5lDQ2ZxoDwfUP
3lqqyn31b/SApNgA3aNqRUD0CT7loUnMdEAm2WYT4iMo5laNfw7gaX3fSjgwhJGqHOMxP692YGtP
VQyZQlY6cT9JmuPTgwxJS7cKzP38MkRdRYPB2E73TmAW/FkIrl3XyUujQoX+/Qb6vD///MbkFTR7
x5/wYv9IeldauECb+8mG0f/0U5Pqz9vTxj/zbMhKaQXQ/OLHa4maW2OojXtlPCGNK+DEW9vhJxT5
/F78u/7/jnL+Pn+9J+RLSjWc32gV8xTTKZeZ9hzX2g9L9dMoF5ewVEfpVMqMIpe/k3hFUV6WH7//
Gj8Ncf5af01kVGn1l6oMkTpeOO4FnkbDD0/J5zvwvFbsUzLwP55g/w7RpnqgtDlDWIJ3MPW76LVu
PUGxK/7hbsLH7NN3MXEdxXabqrFMsn/+939NB0uqKZoI3PZOYqzayFyrmb1pgzfYLROu5qX1rKbb
3L5VYAJb7T4VN7KNcgOaHa0P8F2DO64Mi9HMIGmmLs246E1wCod723w4M7im4cbU3s1CW1ZyTSCF
j7h4t4SGurSiXcKZsPORZL2nj7/k6kE4w7KhF4JdHTSaXKj63UQXj0yXoJpasJXxGZh+J/WdauyS
fu0490527E3oJmfDrnjVgfOWGtqSeliIYfDTNiGou5fmp3jkstWeojBD3Yh9UxIx4jGEYJrn783A
BDfqeEVfidGhm2Tul/K0xOzXzYI3GgbDYIyQ5L70WuQSufkD/g551y3VasKQIjq1IXo+eCDBtFPM
/H6KoL3MiAQbxfRGeo0NGsZx0G+QtS/7Wvh9EEIazTzdqLa4NSx1ufVpi+A1hkPEUHtxh7vDIK0C
BzIl1NEQdl+NT1Ef67fqZG8lpziUlYpVT+IPSCa6KtxJibSYtdG3QgeT6vk0nFtzhMN0NeKahLAi
CWCwtccspM9DKRYTfly5LbFUdCLBW+Nd9OkyzJQZzDS6mmbxLjnaIsTw3ZOK/k3Xp1c1m3CQsheJ
SFYVWl+3CIbVWNmPKnxZN8LmZzhrD+Xf6LsX7WicTAw0S/lGwFZEk06nE1QkOuIsHrm+OrUqLVAw
zCjm4BpoGHJqBKmqHBEN5a2+PTOCjNm5joveCx3pDX/8da9BfY7117itT501LnRNeZYlC71QSmeP
xAfeQa/wWsm9byN3nvPfoxpwLa8s82UM8Vril7BpDms8hfTyraR5a/UyVO4oX01iWFrsjjnmJc0a
sQwiNWbDNojaExU/B9Prxl+NCIntTvlZwTUaqOdfI/OO3wzdNpyOwr4qK4hx/S88W9L+ZjCfxfiG
qlnEDyG0vmRvTk+1+opQCzbx3pjvtbPPVOJ3FmYMKbrPwV7YVc8D3izk+JQqJ6XXFjrdo4PY8OJE
bKL4rF59l/IWtSUuRwhI5P4ZswJrPobDY2bdW4kF+xs+upj9Qq9cOaqI3AV8bXmZj2LtaMPCqN5T
cUL34SWmgqRqm5bjEu75LqpUciu+QjWSeT3jSUFHHfjExhOkLBWxXk3rV1v5HY5rS3oJi+fGQKzT
7Zwo+KXTjDmgIJ9a+8a6l5A803d9URvHYtpl471mnHSo5qEGj4gMPJuua16aLlduFTM4hnaCoXoT
tz6v1HVoYRSQzuYubGTSHFjkTiPf6oX8OISNZ8v0v0WCoBS44RluISENzh7r+bpU75vwqeq4kTFn
iDCfU+a7uKg96P3bBEMKPaJvVC+jnuTFN1GL9JiX/JIE88LpJitw4yhvkuYY4UKDxgW2GgqbE8qo
jcpdp0Yga9Jjk0L9411RX9GJm/ZD6jynsfDVbuHQiKyxnq3ijeYNtRzAGL0dAgxBophVZX9lVY0d
VOunInAHa51Xx5qbtYbGN8mPyrjTrKdy2iQNSzc+I6gW5i5XO6wn3uig5Kl5sJRq2nX3kokNU4HL
lLHWg4dZwdOneqGDOtEL1gTw4WhbuxhR5cCZWgegHHNOZyLj3kwLy9XTqYKs42y1dmkE+xImvZW+
qNkTamCXhsiuKdMlgLZQWmg1mzpOVmYX+A112Dl+NlGSoipCLPgWD/e0S8XxP3y15QKfL3tc9tML
32/24lLZjaZ6mJriKbXandqamltXxbJStnJ+SPH0gRO6TOKo2YyzRVaB3EK21hNcdaumsdG5SjTY
KAcTBCLP3bTtz0NFm1R/ysR9h7beQPxm4CmFCDi0njCvcvNG8gLnRu9OAQ+PSYPFunmXEmtTo8kQ
1Vsa/j/Szmy3bW3Z2k9EgH1zK1mWO9miHdtJbojESdj3PZ/+fMx//r0liiDhnIW11o0BlmZXs2bV
qDFsx3sS2uI7BY4rl50VS8M2DV50HT68PNrr3VGEHrIlXM7Fh3IYaBlbu9pBAl1euJIIxkIkw24Y
wBHOL1w43TMH+QHtoBcGTeFe08G/2G5VGDai4cPQnk1BRhwp2lnpb727dcqdTFtB5v1I4BhMCe8b
0kSZdVBgHvDk4b4Hdai6/k6MbtuRqw2Z7JC2HglIXmI5VxYtNX71q4M8Y+AthXrLkbTwvoi0qwSi
J1XcVU30e+idG07HFtyQD4re8MggWb/rxIaywpfuYwAGif+eKXAIKjTrRYMHAP1bIEfbtIuv+9qu
mzvffzUTOr55YVgj2Dt1aJkBE0QvWvlDh7HReiFbvM+1xyyB7gyiPEfZ6Mq7ksNFZzR7iaMS1emV
lkJfSfOD7Dsg1PMfgentU0/blQlsK21+7AU6DDt+AW2cjymJEbiU9yV98hAsvcDAKBk00aQFgWwI
i1EGoYt5N6gSDPd0hEGMg2DjplSyfQOO1wiBmJq3vSpD/Xcn+j+9+GhWR1H+UAp2eUJcAQfd4Fjg
2HNwq8+W47w1MVdpUN3rAuGF+ZTTHWDSXlzSflR2dx69G4DPN8DYtaG9Czy2ET3g0N81vwXEi9u3
prhToQGwyme68PziTdHiTWKx0vpGUb6ZALNzvXgwCgHUsrRhuLe9qz64SSbuNbH60YTBHh7SL11Z
PRC4QbMSbRzpewPmXuVZOGTCZhAg2yl+595bme56Z08vf62/W+q9knCzhdF3EX4RJbZzK6dPQ9kZ
4led3o/2GCgYhHGNvmaoKSOInfIYNtOWJZUfi/ItT9/l4FnvSYvD5dZTTMOq2zlPmkUninolCuZV
QGtVSnJAqQ6j+A39MqUGzydMdEL4sy/sFIRlLDyU6lvucREQWrXiu04np4cjdv2nOj04MGU10c+6
fo+5UbqR1MZ7r8qjK16r9BgTMN4oUbdps4Sp+nDbYWvCkmbR2YCQARfN2HSc+vQ1AbS0s+w+pVMT
VgjRznDeTvBsBrbl3Q2lSzyAEHsHNQGPEiUG2rIX4aOAGlYqEDIUXjXnudffDGsXeHfZ8ETWD2j7
c6WizmzsY5HnfPhdk8SdiYC4yaVUhCm8Y8WN79RUngmtmhZSWFodk+SQFMRDQ0UzwLWi19tAqjdJ
/9I2zdWga+gHvbXC1xTqFOWJ3I6evwTWUfSfI+k9zF9V0MgqyD63eAN8C/30YwD9FPsMmkmYOXMi
m+DNSp90ASIXk8Zew7lyeabDNQDvCqLn8lZNUzjNla3JcYkpt2kwOHQ82FkAQ4G1Ee/v0ODOBaOh
lQ4+XE+1K5J2dCL/HNtqNO/PZ19SukQJWyF3C3L1AnbiRSYQJr/RD9rYQuSMLF9ior2qZv26bGjm
AS2JJrAiA9gViOKJy42TVGrLsNEOqmB9l9L0HRKXZQt/lSbOn7eM5b8m/oKqT55RRBlRVXa1dhCt
Unx0VNm9TuNWfu/h6YREsEJQQMiF5zoJYG+M/yiiuU+iq5ruEKf7Dc1CRYR3SGtIkhCc0x8RPequ
4FjtlbLZWeT7rlsS6T86PaSP1skhXejjcOUtOM7C+RAo4+lgSTXgpCjGTl7oYR+mcROCx3O6kQ7R
9IbioShk86jQw7BpQ4t8H6l/GKqysLpLi6q/WZ7Ey2UyJfR2TCqnY6JjisMSizwLNSuVDyGZx2Oa
iuqO9Uw+jTsASKpQg6HoTCp1Cnb05dJsTGpJhxgWvPqpiW8D5R4umk+Phbw5JGQmSgKoJIxZhJP9
AO1RnrmctEOQ233ytFannE1CaAa02JKIVtpUbqNtoIPLRYmKh9X+pQtBS69230U9X9MRvkwDm5qi
aiMiz5JlZFHPB5JJXT1UqdRASeEVNuDflqZWz6E9Rxopxqz6IU104dapFfdjeQpn8lJYBh5Azmt0
FJPMRJSmhYrMTXNw4WfjeXoDtyd8bZAgQw+4bOoyCWKikCqP/4qmJpnjTzlZLVEb1D4G9nrwHToM
Sr9w9kmW5b9iz+peoG/qd1LTFd+Wjc6sIaDDsWAAmB5Vq8n4FKcL65w0+kFuBZqOoR7dZTU95o2B
ANyyqZmTpekkDs2/+E2qp+fj05SiNi0raw4DP+cltkQqb6o0XC1b0efMAA3He1AwQMFqsleou7km
rzVWrAcUq8HuQuGLlI9E1fyJZA/vh8p3j9zz2cH3s/xYy0byxdS77KGCTfqtgwj2thpM/84Bs7PL
HCpnSUW7BOxBwbPVWJCYDmm9pVWLsCaDbcrKADUTA2TOoRfoFY4V7r1ajMTrqg7/iFYFcWAS1dvM
gusv1d32phU9wqwGrg3NjYMdTG/7uBHam0gOQI/rD46KkqMikc7JoPF8ygJastUOgnSaGpTrMIyp
GQ+efCXngnZbJ5TW9UCN3jtfISLVOjrz8sB1d5Uq1Xc9EtA7SJTMfZDk4ZOY1DTn1gApfiN77x3T
BIoD0mdBZm71omztKnDaZGVrX+wySdVpC6GSR2MIbQLjmp1s7UCpWnhTSp/QRYGIjuhA+zpwmy8v
/ZqV8e8nVuSMfqKhabCCnmJIJ8Kdoa40V8yYQMxGMSj+W4pOofDchNH0Yh8NDMSg8mDFEHqpb0Gx
cjlc7GAKd4jmSMi8oFlFOe/ciBAaHirEJmJ20TdHf1sDqV64tPHzQCZGoIxO18zk850lijkHPXiS
HavbaSmkq6HgDAncRgQM0uBAmfHphcGiQU6E2OfyHmpj0x1ayfGfekscaa62vXXrwdf1SSt4TXyL
RVEV1eyLCgUnRR5EFG0OaiU6B9FRhfeycxKYBclnLJuaaU8D5TQWcBR8FWXJyRwOhZMpXhO2h1Ko
k2sFmtM7TaafumpN917vEOqDaEGBRacfDoIRktpoeZQs/4iLvch4LUsCJ0coobGY59skkhupqfyy
PShu9EKY7eKIst+JRvvzsqFxMJOYjLqkIkqkTYCXTpHZtRR5ipZzz3tkkwIUSK7Mxu4DlDmvlw3N
jOjM0BgGnBxgWJZrywEnfehg9ywshOO8GE6U/6OVyRlO4Q02IOwmbBluUuE3bel0av5fBoLu0flA
aq1tYI5kIBB3DMEXqA3ytdhuea7omTk3kSURFeoSE2G8G5p9KnwX18AE40RM150GMlpLFIpAF5KX
0N5UDr1QzaFTh6c2guF4GPYm5bLEU7axll8PrfMchv3KOZ4J9nRK4KOXkkZh3HHkJ7vALA18n+y3
h7QqD1n/x2tec9pjZQR2kNpMtR+fXysVL8tptgD4Tb0txLO5JURKc2gHWyhkuL53FmioZSNzU8lh
VRTwmGjoTR9/fSBEZmc4zUEficY14wgt+beuD+9DEXaFWrG+Z1K1N6PWXJnMC2cvAogEHmfCPot8
6RQZaXlSr3Z+MxyoK1Myehq07y5kQ1WyJmV8YYgrnueagTsCqcFD+nzVdDnOaKbMg6cheFCtBzV5
daqvtRqv+KI5MzqSwHQ4ShYzOdkckoPUW6hryAI3XyXnm+sFW4dMQy77KxN34fQYD+1blsFo6P6d
rlhgmIDPI+6sFv6GQFPu8IJ7FWIfRVX20FAu74+ZKx8MG2ATkdwADVaT+6RuyNLpOXxvParynLOV
Wu6FsxjjL5OrnoM8k3uA3rn2LZ/EszkkV7kRfuljtFt95X15FH+BqWce42+chxrS2D+F1ttkddAt
lFO1L/ynEPZws7yv+hdXefHDg1M/+/oeNjaphSk/ge2ne06g+Vm2PzvMkzBzciM6YtTIgVT5T6mn
/6Zs+NKSOiBQR8Vj2dDMLjRE+pTGpmM8xrT9QddyIevcwX9KKMbWqp10bzW6KkK0Em5euA28ElbG
jij+u0hGqDHccsAbw6cqlIJrvSyC68zS253Yqq+mpecQNljqtmuaEuJkd9gtj/IyyhnN041myqSV
xt9xfqaFPKevCIXIJyX3dpKg7oFqXYedCAm0kzWbQtMOoT7A4JM8yPWfZeOXa0nigsQn7SyGxiGc
+BOxVyKzFn242myodiN4o4PrZQuXZ+7MwrTbKIFDVM10LIA5ouARJcNbbihxuuJIZgfyF3LL0bMu
EMOw+jmKJ7npU4fy+q+u/q2b9ucHwsz/TRtAmDCFize1FeVDkWRPHTihbVrH1N8suV25wi4R/uDr
ScuRGhvBixfvd6WTg7CQigz2PMjFRZn6m7dLLaBgr0mgPpiDdOX50m0I1VdLBWt5jBezCFwS1CT/
0Pw5A2xsdROGa2l4KkuwBmUglGg+FdFu0Oh/XjZ14fknpsZ9cxJ/CEHqSrFJORsg8g61nKu4N3eg
0WL5kAIEWTZ2EexgDMATcE2ynqzKZJtDnF5qMbxGT4leNQ+WOXRbU2mym7hzgqux/enKLIru1gtR
6Vm2fOHDRssyIT0XDuqs0+wdhLZVWlbOKDEAWW2baZA5xg9WFnykebZftjW3eqe2JlOa55niGK0n
QtZibZVA+qW16Z4Xy7dlM+Nnzq6fv0PiWS7ShSJf9HcKmVsoPh7pSTQ6dROXJEw8rVqJF2fmDfFX
mp+hrwGZOu0gVzuIJnqnF54UGSLu97B4VKofZeB9fsObtGlSmYDXRVHl8Wec7EIlr8K8biuBQ+3V
+7glGZ0brUKnkqesrM7MhqfWS9xCfMCkTW+zShb6RAJP+xTVY433Wz+WuZ0X2MU3WbPSQDGzE7BF
6gH6BoOIZ7LfQ00XaJdnWH50F4B3cl7rauX8rpi4YFPJfUFTnVp4GuUowq+NdFuHn/W4snQ6CkU6
X5wIPXFNLVpmLLpuExJyK2dzbQjy+fd7Q00TpWKWtOQbzVoQZUabOPo0uJpRELzQnEMqQwKZem5F
7YCj0nPgPMF27eFfJOvYVre98mIilVKTw1w+nReDUjiTZJwAd5K1uIiozWCQY8svYhvIFmqWQwWJ
ICVHty0/u59HQ5oydrrrogKm8HxcYRz6fl0Hsd12YfAl0Xz3Os/04sUYKFzh8UCQwY29susufM9f
oxRDMIlI7vQZGQ5AqvUqiW2p3FuPVXS/PHlrn5+kRmLHcLS6i2K7gf2qdc1N/b5s4MIJjL9/BOAC
EzdFZVqRshJURAvVjW050H4YGSyKWyFO7kotv/ekYGUrzI6GChjtdPIY4012nmS5FT1rA7yi5Vcj
q7aRsdaud8l18PfTRK4UAsiNTR1NyYMnyuMysSuVArmVDk+aY+5NP7hWUTTNQKIUzTMs3xu93MuD
cEg96SkXzZtUa+OV0zw3tZR0zLGFQaIvc7J2nYeccl3Fid1AXHFVGU6yrXUALeyksUaO0gDtmWvh
2qxR6e+DnOrDBZ9E7EA/kkhwcZhRdWP14GRSK4DPEJ3YLjf+1F4k7JZ30Nyi0haHX9eQD5anr4U8
dmtFbPzELoBlWP7XAG7FZQsXVy9rSl2Y9giuRTKRk22T6YNbNR0TqZgIi+wkD2bkvdLcLluZ81Mw
/JBapQVkTDWcu48WRh1BztTY9pL4hkz5vhWlx1Lw9stmZhcIt0sJWKK6eEET4EhSSEoqtmPpm0Vr
ppsmsOcLmyz6mVDfWTY2uzYnxpTzMalKE3iyaeKdRtXVPyDHV5ZmzgC3ugYrzBjOThc/bTjsuRai
Livd+u69tvIQnv088ss8RYmSLx5RIYELOWgztCNcuE7LNByT/zBF+n9NTMETVMCG0DWF0AahXsGl
SdTtjyqQywsxt+rUv2hqosCD4xv/fhLWEdGNNHZyaA+UMFEvENFiLWKRTnqKg3etpqJskNQ6kqnL
duc2tQHUAO8jiXjDiV23QSOl0pvIToRh6wrZ14xmxCTqVszMrROPdVr2cQIUyib7zBh4AQ6xFtHs
6Gx7uqRb9f9oYfwFJxPYwyzmRQEWYIIEc1Zp18sTNT8C2tr+klDxkjj/vkb/v2ekQmQP5gFsTLeS
6Lt47+HCaM6zxgcf+I9p/jJS0iYoMzpiYZzmBbah32Y7soBy+3jCQxKk/+CUT+1NnJlL8OenVsF0
ubDU6wVaN2s3zd/q7dmzazKmyd4a1Ao5xriKbNFH1gQYfKIiUgkYsfa1u1YHURU4yY2bE8Nq6UNt
5IfGp8WiKq5qJ1h5X8wu3/iMYRNSQZ36ISGTCmQ/x98CzyqH6dWrlJX7Yc4E0T+BM7El/0z2OLk/
Pc1i3hS9BXpSK1T5zjSa7m15H44PoemkgpUYAzLTEC+qtAKtemHgDKEdlh9W80IHiRo8SNEh1R4q
rdkEwp9le3OOiWCM+vzYbEsccL7vPS1QiyZGQk+2cvpJGusmjqjShtHBH7zbulrF9MwO8MTg5KAJ
TR6UvZuEtutVx6QANO6rJbK0wU8lSO7jeNAQnlNBcEbdvyzgieXRV564EBnx4gGV+dAGytMpV168
Uh2e3SDySEghU6K9yA5ntWI6lpSHduE/y9FHsNoVO+fMAWj8x8DkeahVYSUEBWvVNE2/gcXkHrTJ
h6ImL8t7YtYO6DSoSdkaVAHPJyrqAlXxhIAlEgUJjVzzPmgRGqiQ3fkXQ9Q/lBH8d1FhNhP6N0SB
vQDV58Ho1S8+rZCGkvxaNjM6u4szpfzXzCQQDzuzpyuVedN0Z+MhqefCJ567ws4QspURrZkad//J
HpPEROg0lRFlOnU37ZikR1n/U8Aivzyk+SX6/0O6rDTDVRdHKXtZaO5N91osnlLjs8Uj3Dtvl/9d
nItKM6R1/2vCKG7kdl/+Ar6+PIhZ33NiQT6frEhrozKsR98TlqhJmzkhkWYrkvNkIIudGv7arM2v
DolskuU8d6clZt2LMjOwOk6oRcJrH6bIRG1Kfb88rFk/AGEhbxYR3OI0GEJDANBHLoa2JXwNj2b6
vvz52UGoVFtBX3IbTdM3pafCqeswa5lOyl1ymltFdZ7VpN7pTbWSflizNVkh9H/NWO/L0DaUv+JP
yMhru3xYYfRdszK5g3QrthCgybjzoF1G6Nc6NIN5W5fqc6Q50b9sOo2MFDVRjf+Pm/LkhMZmRYN/
4Ua219xFoR1n/TY30KyhTar7lwthzBeDb5wpWrtKWulyHke2SWuMf7OWyZ/1ARBHAiWGLIiq2flI
qIcPeeTxOCqsH6LwrGQfkMT/w16D34mWYFW+LDE5UPzWkc8IaAEbtNsg2jTxDW1Ay1ZmDwy4Oh2c
GDUebRzoyZKk9OU17rgkVeyi5hLvjURcwdbNbjEQiKQGgRSTHzk3IZDv9EMjiGxgKykcbANKFxtv
7TU8E+XDYKZbI2AZwOM0mRYlsiMKBLe2VOe3Hrw3SG7Qjpub3c+yMw9GIrz1AZq5y9M340bPrI5j
P52+NELc13W5C4T+lm5+JHyS4Y/cCT+ErL5GEGDFKczsO8oFIskY4hxyMpPlyrzOaVox5Owkv0zz
vsjA6yefv3xUol+orAGxj8i+8zEhauVrMep2dq7sh+FRsB7h7l6etpldx2OcjBLbQuJNNvE6WVUj
jVzo5BZQ39w2a3Cmtc9PTqeZJFkoO3weBa/evcPHfP7n/z8+JwCjSK1O/FjVeH2UqHFgI/hUoDy5
sgBzP//085OYqc7gd+l0Pu/GNPC8dmiILP/+mROpkq2HNM6kBYcE3/kKmwL3ZBapvl0i+GkiLFLK
3k0PZ6qhNCv+ZdaUMd7IIDcuS55+3GW5bAy+baD/IdLFK6f0JsOT1Mmfrq0oFFVJtQCboBDJC/x8
VIkjpPQy176d+YqtRPqNWA3bOGlLuAaSvQwtBCnBFd82dx4JB0bOhtFRT6Ma0asTF6mTUcrHfeos
+b4ti1fD+ZfzMpIkUcKjUeYCbiAxaabqB7495LY7PCorizSz4UA9w15IVlQeSdbOZ64ZfDlLarmz
5eLa/OZXu+XtdknkTmHo9PsTjxIjLmTkwtDZKq1vA5rPmfrYyRBbmKhi3jXWl7S8FeuDgs5HYKwY
n9mAkKmTG6eJhfTyNDsRJ1bWBqHS2jFtn1r7EdH0kzw5ur08xpnrh0IUqZ0xxaheFHSVeOgN03Nb
W7HuBDRmaWvPhu8y0kj9e/v5SjWMwDJ3HCxNoLwvSrpKHPl9IyiNHaMBLAT6saR/zq/Wuttm9gWb
Gqo2nqP0qkxv7qCuwjppqsYe6JPtvTej+HyO+czA5B6wrEru86ZubDQL6vRaXetMmTmeZ9+fXAQl
zXmaOn7fjH+iutiJO8P9tbzwl4gtIDKnkzT+hpMQABlKLURBqrGFRNi1mboRre1gHXuEUsRoZyb3
5fCg6/LKkZ3Z1mdWx7+fWPUqMU6IbRo7U8pND6wvopNVG/JdTePp8gjndgFPUMkg8oAYc5qS8K26
RXI2a2x0nrS91HxZ/vzMyaFR7r+fnzifuhZVJzb4fE+yMtzDOGjVj3D1lt4+j78u25ofCk0RXH2U
XKfuGjolt1TStLEb4VUCMJWJ8fWyhbl1IY+NfM7InwZR5vm6yLFCvq+QazuqvqqQiHAP0/nj0Kzd
fj6GApgFrRWvDyp/02qrYIaBLGZubXtesvHVj+FteSRzc3Xy/emyZ4nQqJ0b1XZ1RGk3TK+WPz93
NE8/P5moFsLs0K34+Yp26wf3Q3dX5ith2sxa0FijE8FKsJ4ySedrUZadWMHtUtm+dEd5L1JuUjrF
ypXjMVf2xgzlhb/kpMY0jduHUSxJsVzZpkqSuEU9Lv+awB8kv7WIs9G6uGv0jXH0o62nX5fSVnNv
lqfycpw84GjCAWgsU33/K9pz4guaVkkAF3uMs/hA8muofiCWvXqRXu4HC4o8Qp0RHWpyZM9nk5+Q
EuRY6LNHgL/THHaJlbB0zcJkS3Ryllr5aAHqGuo0Wbiy5Wa/D6KRaACtpIuWViEx8lQM5NL232hC
6dIfy8twuaOZIObm7z64DAHkPCqaTAwq4Bw39Oen0TZuPnvmeWyC4xkZ7SiCXFB0NwFSNxrNo0d9
bzX+JkYlcHkMF1M0GrB4X4KKpyt26iAzxxXFSA2dY/SQutvPo8Unnx938slOzfMk7mFvgQ0jugI4
S0nll6t9ttQwsTE99VTAwsoJnCOtyRsNHDoimp+fJBrAOPAj1ffFKlgKCs6KW1vHtP/hmLvYW8uT
XewkhnBqYLwyT6ZJTyFvka3KOgZBXewU9Gavijpq78J80D+bUMAUHtJAYAZg5QXtZqIIXQAdIvQ5
0kES020+dnf3K0bmdhWIcoTl6EfFUU2WvQdAqUI4LBx7LRGvO09xb2U5WeMxmLWCChcFIEYiTf1w
Cx67lIvctZsk/EqOBO1A+bPxKrM1NqaDo8TQRcWuzROjp77rHIPKfbKa9rFLwxVnPrf2fFzTaAwf
e4jGv5+sveq4qpo6EMaomXqjVf5jJLs7T8r+wQyc8bRrSzT14AzPzURFpDpNaLk2hMvOC22V5b7y
E2jx+mStEWtuXU5NTd7lyiD1cQvbiH2llh9K+fH5w0gOFrcLjyGtUJOvq23eQ9hcuLZomTDhOTrs
Dn699hKaWxULgngdEIEMwks5ny5L8vuwMjTXtuQ/RfQjd4Drlp8ukYypPaC4KkeRZrxpU0HUa3VQ
mZFnm0ZKcWFbVTA8aelVFayhusbVPavKTSyNS3ayyZoeybp8CDxwobIdm+WrWA8/u2744eXDjtj5
Gw30f5bX6SJIGU1SV6epRqa3Zdpu1fqBLvcOG66XXSjtYIPT9mJ/8I013NVl08TE0mRrZ3RF4AcM
/ABNwnutkH8HpLt2pivqe6WD77vz0v7al5JhS60Ick34IWwPp7KWkJodskYTNg01IC6nxSiUu5LY
E0vXTi1tmyfPAg3fivpNsVamdmZzogmq0OivkIa6kGKQUOmSOq1ybRj13K3ix9Jetmp3m8Bke728
iuNputg4J6Ymc4tso241We/aQ98cUYBOIDaKUN8mk5NqEnxz1mYA7RI1xWdBPOOiAmGnLQu/eKHP
EAdZL7eqIBxDLXZha8z+kCW3tdD/EmTDr7aS3kwHtuHl0c54LgCJWAZWQJ13Sj3QxH0emJBs2pql
3XhqclNo/kq0Mrt2aK2OeprkEabgtCxVYvgxPddO2rC9aq2ie0+0QruCb8JcCR7HwGe6dmPdktIB
agJgTs4PvZV3IuEdPswwYJRMIzfdq2KsXMFy3O1Es4GJMG1vlmdw7ghww4yIYChruPzPbSphIOhR
Kbm20nlXkSo/IUV4bUjxteyvCaHOzeSIceclhCWaRc5NOWbYEhzjYGTtGi23ov5ZNSujWTMxjvbE
bQJ/oo4Wup6dF5DvuB+lcdCbT6Pa2W+n45jEr4MXqy4hvmvXLWIUXRT+8JpPly9HGyMcZ1wSMFWT
l1Zkiq3SmAjRV2a1GyDuHLRdDJfC8uLPHZ9TK5O0bw4dad0DPLeVtOiPwPWj28SEXHfZyuyinIxl
sq1RiRmypnewkvk/5Fy6b1Le4RX5/3+xQ4lgbA4COzzZylWTyVkzsPh4wBs/c65DOjQj01xB080N
Ryalg2awThp5GsXmVEoHBO2co4k9NOOTeOe1/ZPRyeI/LA/IXkrk43hII092s5GZnm8kvPVcqG1V
/Yiu64rLmR0MLfji2OZAfWGyNl5NQUaoUucYFz1M6mr/K9QG6d7L/bWS3JyjIeofNXh5ll1AC0In
VxM585xjWUb5VpELbZ+ibk/kmW11VmnlHpzb2gpX+thNMcq/TQaWFUajOAVuO3D2DcSNTResrM7c
1J1amIRogypUSp9jIbI2of4YFoewWRnEnAkVIjGqFmPZZ3r3KDxe9J4mZlt2djosydfa788fmVMD
k2ih5w0FbYyLKwsTeRs7Zc6BKdsNnIPyyljmFuTU1OR0Qp0Vak7KWMSw3eb+a+G9/8NYOJHg7OlD
VKenhW5ATU5zAhBPegyje7m0y3/IXIzxzX9MjHv85HrJGghBh0wXjg6cPdA8blP3s2gf/P6phcnd
oruFJLsdgxjC666Vtv6Q7Qwz2caVvTxb43RPY41TQ5OVH+jlleWclY+tbRreZc2jFd0BNFPNjQ+L
5dp9Nrv6dNWNMHuScNZk5hLFpJwsMC44q/PkKuiiq+XxzBkYmc2ILvBmIHbPlyZAx30o+1I4WuqH
lH38Wf76+POms4W7t+hYIqN0EQSmbpnXpASco6D/dAb5MapeU1/bKLC5LhuaWxZYhSjHkizmYTIZ
Rs2aV76fEEUnWdxsnIgnEYi2aJvVjcqO8Po93CXxc5hl6d6UHGMlip+dxhFxIBOGoug1cZvo8EWV
pEfCUQ2H7SClGy34h1uaWJquEkOmdWUacIYBN11bhMIxM/TY7lLRuYuCVLmJSye6Xp7M8bBcrBqr
RQ3GIqjWJi4HSjs0xrJBgNpX3ib5jUBGFub1rR9+4ySvrNzszJmkagBRWJccmWWVDibobeGoeDuj
ufLWmmTWvj85QWUzIODmVmxw98EoN0b+ujxZa9+feB4l04gDDH5/3F5ZTQDi9NuyAWl0KRfLcTJD
E5dTICxalaMF39zCXS9BA/wmfCi28CH9/a8RrgTkaP4odCD6G/RvnJflXzAenosfAFcmXd28T8nf
8PcT940oTK9Ak4r7rncwrUFWKa2xdc3MIplNCCfwFCOn7cRE0opunJqeeUw1Hd7j6kCP/9XyKGZ8
0ZmJSdDeJlTNelUwjqmnvMUWLzUPauYuSLaS0a1VfGaNEXgAoYSd96LHLBcNpyr0lPHkzW0hxnfp
MNSbrlBu5WpVTnJmfXj5wqYx8sgA351sQc0QlMQjU3E02+o6SY3b0mu2kWOt+Lg5M6BAQOcRVoPT
m/i4vEZ41hxS42g4B9l7UfqnJv+xvEYznodxoD8AnHJsfp6YKKOuTqHmsI66nv5OIulR8BBPCyRP
2pi+8CIXye2ywUuWIUScTy2OG/Nkb5eykju579OtXrd7ISr3rpbuvNh8VPVq67vyVa6pd3qiv6gA
UeCEeIuz8rlXmpWBz9xfYOIprRsSVJAXhM5l5w2K5fKeUHm/btK2uikG8TaO/V3my39CBWKSAir6
wTXelydgxrnQX0ecTMMlwfL0WunaOHQASFhHhZ6+veIG8VMxVMpGpn10m+tddy+5OvqykdWsOP7Z
tebLNGFiHbH685kPohDKSkewjlJSq6icRP6oOwq/eqAK0b2lFY28CVzF+7k84L/B/8SbyejKwlZi
gP3hfju32+mGX/kw6R+FQa//IOrg3UpoMH6Lc+RAarfyIZhyo60r1/lNnnfxLskL9YtTyimSNg50
owJUqs34pJRYso5WltC/VobG+DQx1Lg1T37o5DDUUqYorY8ABHgMbxsaQnRleEn4rQgaoF7spN3y
zMyd71N7k6Mg5W3j5rXvHKteuTK9O8dTUVl9WzYy5xhPjYw/4uS8dV7r6FGHkRitAnjDzOu02Q7G
ynNg7jqhlA8jKVzSFB4me6tpdBMFNtc6hlV/R6cOwpjG5+MxVuc/JqYokhaASqJkgnmMKu+3EtZH
QRZeVQtxzeUJm1sVHUgcRRraSy5UC5PWFHS98qxj4z67qFbknXrt1r+XjczNF05dgW2NGPoChhnI
tRoNEl4wCcjkowPWWc/LFubW/dTCZHPpQynKToiFdLjJzJtc/xl/KGu8gXMuRVeg84PsACWSKdwz
9gxBiALLPGZpvy3A4waw49e/4ArZxfKnQRccT5oLRkYzGjF4eZzvZEdCYDH14TnJlTt4W4DILs/Y
7MKTWoLjFsI9acoNFFiq4wStaB0jU0UrxDESDmXk7LvCXGMvu4T6jWM5sTXxifRHulkBnd4xK8VX
r3C+5KV+6Kz2Lkmil8DT7FDwxG2JJhQMUum/7HDoEQFjQi9J1ul8IhuvFPqy79l8tYKCkhop2kfd
69Y3fajylRhmdhue2Bp30In7CYJCHSxUuI7p64BwU4r0lrjJV1yDPCKGpleMDs8j5Qgol0CcnFsB
OV2FgR+CPTAy+SFsq3znQ4J26BJU28Qy7K+KXNdeh8GSb+Owpj1xiLJtKcT5QWvU+FbXkNDoWsPY
RZE63OTdMNwj0ZXcOwj1wbUYyVdxrrorsdDc3IzgPp1aA4SL0zAyqIS+KgbDOYZKsFf0G0270cR8
p2Wf5vpnt50amjxopNbPaQWwnCOE6pVtaJ5+Gzdi9p6HXXq9fIjmHJtBvpkWbmpRF/r1QtpIgY/O
1LFrr6XvWbhyRmc/T2qGRz+AA6hKzhdao7M6SUsgOWZ4rx+lcAWVMRudAktDPgIoPiX6ybPILDup
yWKVWMV3e+TnqvABNHZAw5yhbnsXPbfWCOt7L04NO8/i7lVuA/UJclhUi0SpsY0Y8bR/mFH4G2Ww
5/Bv65O9XbkOdLNjGl/xrkQNfaWr5e/PBaSE/7SgIdYM3nQS9QxmGlRa7pGOFNLvwpA/9KL/0AbH
SjIRDouzP76j/otJCsyQX4NsvQCdh7UPk0LHfvSjD02DGrjWN7H1Q+rNjVhI27r8BydkjP0chPsm
YfdkVTPKHq4BCdNRGY61FGx74Xsi7jSe1stTObs7T+xMvLqY6oJfaqZzFEcFPC/erEWocwZMUEk6
IrTWiLM63/5J0FZKjYLKETkJ5dZMV2Cua58f/37irDVBLuQU4oKjNQRIaJfds1M4K756zcYkHs3b
NnBiFxuNe/S7O5/Gqs8vwukcTW43wwq9IZOYo/JRbF4Kb8VFzEUJp5+fXGiSl9Doqrmj044f3NL5
Pig64oP5+/Io1sxMXLbnJKWG4jtHJNk7aKDV2y5YmahZEzgV6jYSKnLToo1VJkriNgYNBuaVKdw0
JmW1lRtudrFPTExGkVRVUZXl/5D2ZU1y4kzXv4gIJEDALVBrb/Tqbt8Q3gaxCsTOr38P/r5nXEUR
RbjnxhFjx6CSlEqlMk+egyE433WaG5GVKSzdoCg4TVSz6GNB4encYLOExT0IdAO/U3dBiLLAVo5f
yzUq9cVRwCWFRkkAcBA2nY+ixZmdm2qJS6Fx+UOmO9VzVq+4jiWsERr1/wwyu9maogYO1y5wLuow
RxWwf0bQDYqZJPTAyfwaUeZ3ifWu18lOGOkWLRuP1y1uZZbzeybRuJmNLX4AZOKOPZT9ulx7TsPe
S222hk9bND1AjODCIFF8gbCIk6pPJoEOv46cZtiB1UhTVkxjeQhwI2JVkQ60Z74ssbMK/Yh4zHP6
TxRxEGe1zgAV0+uLNm39PPBElyBSSLhfACeaGeBII6Uv8MDzZcTSr5QX3Vtq0n6rmjU5hk1S75FF
jL22RKPtJ0YGbwBQpGBTR6J1ZpSpGWfcgpvLW2i8S/Kox5rXj1A0KVTTATrCy6s1fp5FE4GkAFjI
JzbhOelyBeEFzWxG1PmTod2TJBucri8h4QteUBdpc7m9PsfFPUSrnQbyZbBJ/uYuOrmPCPTQEE0i
SRdpL2H0j4Q0bsXW+CuWfBRoiSdGuoncaZ66MBGwpmkHkTIA35B6gqhKs8bftfRMPhlinrpokX6P
lVizkM//noavHXWKwC04d7ry4/qKrUxmbo80VDuGLg7Lb6lHLFeueKm1z9Nzo0s6yZQaeQA/tr51
5ftfd4/inQKWM7zfcCUhLJw5WiVJkbwMmAVP54SJ03abz6zOn+/PfGxbK9pIFXyf5O9BDlXTeK34
tWSxf2aA/NH5AoXECruusCyfiXuN7YxgowYrd+pi7uB0jNnJl72p4eGIpIuqhgeREEiNG9S183Zn
2d0N0bMnJSx/S4a/VJr0ri/hkgs4HXxmAbLSUHfFPelLxjassp22vS9KDr1gtmJrZNqNuW8Fgf7E
aIrcMfJk52sZ4OBHdZ6iyiLomO2k0WibXpP6kyKb4XvWa8MbiVvkkDWrG294o8Q3lQziu8gW0H4m
BcCkg4VWbcBxH5jsi01bxOMDiJGrR0UweQd1xf5v++0nAz75ydP5OXFYshIVdGVjyzeaY1dADXPF
IS6uPtqqp65AQNTntCdtaaMrwQyn75dbkFQdU9A2GKmGvvR2ZaMXj/rJULOziEdfoMg2sfwkO8bJ
IVmTe1j+PrRipm50YDWnk3SyVFxoJWnT3PJLWzsEsnptNevHdVtdPIyghvjfENNqngxR0UHK0ows
Xw/AFJD+QBrGRTC5EgIsjoJcwZSRREv9XGskbGJIC5eYCATymFNnwbgRGZQrLFGvgW4W7xHg3qHb
g72/UOiow7G1lSndih7C26LJtni7Hy1QIlRdfqxpvbu+fotbBDphBBiM6Or8tRkqipZyUEL7vXmQ
8X415F38Pl6yoO9ASvdCR9NQpGpEtUS9pUjHb62ewpWZmY06Bc/sHbGFuTch3LIPkPj30QEqt0UY
sk0fqXkLDVO13VhVqkyC8Oon0kwT+BcdkAZ+njH98hPLSRVRsZahLDpSfRvU/TYjn3nK4xRPzVmQ
BrHnTxfFDOMK0rq2byLNcl8XayH2wuLi+pkQHki0oJtzdtdlet2WqkQkoH6NAVpZ64dfeq9o6MJA
fRoZcyQxZ95ZKYohS4HW9rM4vU8C+3ao6RNLYw914xeeApxrZhAeN9unMtduQ5WuxL+/g7/Z9QD8
EfQ9UUShJrqkz/eItklfFoIBXsAs5CpuG7rV9MpJ5S62nap+BpO4E4tjnAuUlGuX56armis/YsEf
n/2G2W040j4sIA5l+kZsJQ4RBjJm+bgDqUjo1Fq81lO5OBz4oI3psOC9MfPJmdXobAh0E7gDVFuy
+43AH1Bb++tjDyDS1Mo3kVxcFHXUARLeLSem37lq+G6lK0Qni5PAS0kDrTVaIeZpBySwBCqF8Mpt
Uu2MKPo2GGrl1FG3R23Ruz6VBd8MHWQMgm6oiTZmFo6h9aEXgwkISq3X7MDjAdUO1Ng3bQ8el+tD
/a6aXNgjGl4JhECAhp+3JYUlbczGzHDb2CN/iQPBnyOkjZ96INi+gSYTFwQ0nu/twRq3o6BUOtC3
j+5KrloHC2RMG6MdtMMoIEzKNGm6VqR1Hm3QcS7QOfKVm9Bzjlhpb/uJDSDQVcWF3l5yl6bD6PUk
AGxDrdZ66xdunN+kZGBhB1wRKf3zQ9bh2aTUkY7f3pkub2/0sXN6/VHV/yn4ym295LCwT0hDm0h2
XzAqUF0JGuDtEO6NO1kmOML/XN+hJWMAMxlge8gAqxdIa4HALSgtXNRWY7olBFhJm6HD/q/FbhCp
goMC7SMTygN6CedLJlVMo0S3j08iyKznVvYEEt0YmCdlf30+Sw8BkKChNIDAA0jieTQIlVu9omGD
k5TqCHZ1/gG5qS86S+GFLOOuaAKk05VNFIOCz/5raqlpmieDz3yRZg9NB0Z8vGlt9WC29XFo1+iW
lzwFuhfh6oBOMtEre76SVElCaUeoHepZQo4JK+Uzno36FwjTWW5ZU3VzfUGXx8O7Ez39kPGbQ3NB
9JckKQQF/Xa4r7S7uLqP9Ueh/H1sgZ7MP6NMv+IktkAZOxAgMcIoKsg87B8qX+n7WDxIaGIFiRXu
/wswfkTbViccyTWi3kOz3mXkE2mAKaj+d4TZ3qdFqyslXkK+1m8p23wi+tIQeE2JHx0qqfPoi/d9
b+ccneQtkMXK0DgrjmCpygeDAok36Bs0qB1MnuJkCwZFkaKzemDQ8h0Lj80/YX8TBJvIcuSw6b7b
1SZKIGvhKR/XDWxal/kVAcmMidsBDu4CNE2tkdaixOM5Ve+z4I0aL5MmYSmEM4j3GFISnxgOWuQT
o8hULZ2FaKKoewN9c7ZvMQg2xcEtVYCLzKzeGQgAmLmhK46WNWuccEv2B4jfv8NO/36yurbMeVaB
38PvM/IyWOSDEby/PjM1EICiTDvR286crBFVVl4SvIQaoDSSoHOiLHaU8QPtB+AOR9JlLZxeujwo
2EoYQZ/7Zc9WZ0atWXIDl0d+oyc7Jg9p+gn3czLERZawMlnJBbFQe7YOmU5eYRyqk0PsM5Pk1/X1
W3J1CJpRSMcJo+r8XjeySC8SoN79Lip+aEZxyNuEu5Cc/mXhwK04pMXBwJyPQH3qrZ8TERRI78D0
Wwt46oLfVUWieqNKhNs1VnFflf0aumYpaEFdGVljyLbAQmbGEaRlMNBe54/BeMBDHP2itbGTycH8
a10f3IEggUFZGaEpBPZmfiQaUVePACV9lPHXhvwzfCI1jSb3SXMAq3bZija20MJuC8kfqeV2gCAa
f4/aQ7Q1Uc2h18W+YLTLLaOS6RDxR13cAOyI9MV1K1vYCPAMQk8C9FVTCm+2ETF6Q6FdEZp+m4tt
W+204bvBMiA9kYBdIyJYMDJApSHTO1E4oFYw2wvkdiUp2475QRE6gsQHtR8PwLmmn2jgQUMIIki0
BgI7PCdwiIxSV4VaG34TM6eoHXv4zFTQzYa39SSVCybFcwc6SJpCJoMafj8mD6WWvHSlQDdSeccq
8nx9hxZ8NQhbAIXCYZmeY7NV6/WkqUc0DPlBdsOUA127gpa+jxMC9hE69QLMsb9RSTK0AUSGD+KZ
ZNiJeuX3L9yoCAz/fH92xcVhUlBjxPfVbiO+ZlWygczqxrLAxQDlNYjY/v1ygQwcwCNg/2Fss+Fq
ypIR3OO6r6PcvF/lnVnKaaBfFy8tZN3MyyeKMoqsKMJO96HDot6b3G6+tXVQeECm2ZtQwJOZHZO3
Vo5nkpblKirqxN4ZWUC2fWgZGyqF/mB3uepdn/fS4ULWEX1Q6LiaGFjOLTJOI8tUokb3oQ13i9Bv
b4RCeEquMgco9pUk+pLX+H8ty3BMk6bF+WBZqsZFwHIsQgZhzZ+lfDXQiCsjIPTyNU7P6VuziAw+
GjkctOKhEjsHsI6pPRTZkOk+VXw0O3iofztZ3H3CD+JBoQIOh0otUsznM7KsvNJDXho+tZ9RZXeo
ejeqr4l+G6/2Ly5OCE5pKnsjOTa/+0BULZAjSA3fCLvWJXU97itV7Vze13/NjQyWHGRH/x1qlvyy
beDXyzwxfLB+A8L1fZUcedEQQEn4u7h+GaQgLd1ancRpK5KMgPoOvZhtbvJjbJJ4MyQl2al9Xa2U
15ZMHSUJPNzB/YtLa2Z9LEsbq0fK00epxwvScKODmiTIW9xfa2XhhQIXEut4CYAPBBeKPv2Uk0CZ
wPgM2ViGD4f/ozYrF03U20Idv7adfSRB4CWG/NLlfA21vWQjSBiAvBKEo/gFM3O01cAs7BzmWNqx
WyU/2+Inr9ZylUueH401UFOkeGtdMEPbaRO0WmXoPo92VD5kwyfgSwCBgroWuBzEeHNf3KAxS+tD
E9ZBPVVsS+pE9va621vcoJMh5m6PRNIcgYbwG0iMDJniKJHptdU/rXnf5t/yznBTvkYJt1T2RAIM
4djUWDtxw51bRRE1VZPZuAOAeaofmnKIfbsBIWyeEQrdk6F00qoUx7IfyFFawEpKMVBXSNIi4x4G
dwAMVYxv1T6iEKeqq42IetTTkYtUPTB11PITzg1HEXl4CGMhrTuzJt1oka3spt/bbxTQZWh7G6lC
dOysJXMXLQqEab+Ln5fRtt7GYLYBp4mv1e2LrtYbnbG1qsySy5kw8VPJEPQP8+COqoIqZomLblS/
DLTcIHJ22vI7lWhtIJ/gYJzEdBGs2tMJmYfHNEW+WO1G3VfHB8s89GtCBksLBjAGHkHo7AP/22xn
qpRnoUIRHIFW/JUm44EMa5mgJVdyOsQsVI0yKw6rMdABB9BBvCy1N7sVmUeqZsUtLwV6MDKQ2VEg
/AEHOj8VmqakASIc0w+rkLlVVT+Vgj2nwF7qstmQcDyadfRx/fgvTg5eEs9T5I0vyi3FmCmkk6rp
2xJJyD6wIUNq0GrDhJr8vD7U0lYhVQylGXQcwS3PtmoMx7Ft+Gj6RI+3YWxsBzX/e3AvktImIjTU
QibOnvMVjCBKTCpWmT4r/UC5Sx8/MQM0FE/lDw3R/uwy60vN5FCCNX192JVevtYr8bvZdR6pQVLt
3+/PVoiMlZnoMb6fQqHQcHQZZ36XxeVH2VXtxxA1dAMRovRbL6XuV4Ea4zmbBYDrc7RVqlm6S2nG
t2aCcllCIBymq137zmsW3hZjFblD09duKxvNU9EU6eVpI7gDJxS+XF+mJTtG1yfiWzQRgQZi5t1p
WFE74qXlV90myz20nL5DOaGrXEguXh9pKZA5GWmeTmqCADTicYUEvdSfqRgepDUew1F76LTy+38b
anY4TS1QeJIVlm9mApk43SvL6b7MnaFaa2VZPCh/1k+bBZ0khyKKiNF6PRheVDjKWmy0uGoInKeC
F0UMOAv/hrwt0aA8oTli41iCPVE1N01t3PWhsnIel64apC7/HWl+YFikqT3FSFX9Lc+J09o/LL1H
rXp0bLmGU11ctpPBZqfHCriIch1YqpRRB5GBo8R/j4uHIvSf6cxuAkMNssEe8C4Fj+nAtrT7kq75
gLVJzM5OGA+x7CoMkXVPZv1d13fXzXjJ359MYQ5vBYaiNTnHIhX2a298FdbgxKvB96WEBZ5Np6PM
DktWSktWA5gKtKrfClm8RkH8ZbT7u1aQZwBrH0atyR1Dz26Rn/UatbgT9BMkpPgNU3YUPHOXpFPB
0CmhEQ6mXynpLi7NXWiHH1VofmpB/wwzbejJA6cSeRNaCW41nhT7xKY/dGJvmyRbMb1Fu9Dxvp4q
rqgczeyC2H1BLaUBMXr4RUR4Pa0Rsy8aBjT0pkIrgeTz7PTE3MwZbwG748qdAb7yXn20ylW847Tx
FzfcySizE5QUTd3pBcAKwSC9supdywrcqn0olcihwxeou9eN6UR8gtiscXUszxBwcmDZjSlVf75T
jJOkKSKAMvLgbswOke7Gn6DARMrszxAzY6AJYZGoMUQlHaPd8bVO00UrQNg+tchBAfgiQkzHOA9D
E1YQmB9F3H6hWrC57iCWzy6wK78rxECVzJZJplSrUHhmvrDFIwmtR6Uoa9eIkWSJ829GFe4TVXNG
2AYZ26OV2bpTQ6ny+q9YvKIAasEcpzBiTp+f0gikv0Zs+k3plIbH3lMBDfqVQRbjlJNBZl4qKNTc
VHQM0kEagntBURm/JLfCr4qtNt9qAWJRO8Y8I8jcrpSLLmUQJg8JF4k+bDRJXxSwYyaSLLXAe6KV
+QsXyQ4Yfa9GCxSh8gWtoTtWRA+QAXKBdX+zB1I4llTv1MjeREX9niXty2cWHHxdU0F9alg8Pxxd
F45NKwLmo1W4fgR2J31S42p4qrit70IK0r7r403u5MIRoLo+6SPAI87r38oQJWqvJoB5pcdIu4Gi
Jmpzur4f0/31gciSy4E7m1jogIe56P0ErXCe4lewqZmNOnULKcrA0naKae6Tqt01hXKISmFCFkZs
Q9LseU+erv+EJWNGoR9OFfsMdY2ZnaFEDQoHpHGmGrVT6z+K6o4B27xKdLPkHU7HmcWN8RiUrBwU
zDTbaQEIMLzr81hM3dvQWkPvM8YBvOPcSNQgHce0Icw30wKcKkHN5a5UASIYBSO3FEjBrVTqn3bD
xp0FHds9MXl33xlV8dh0bXuoYz7se558JsN98rvmzwDGwZtLG2zxoMXHWgjXyCunYCsdtsvL++/s
530nPCEJjAaOMchQ5PG0tbzM0v1k42qHb0fDGIBo56ubVroacA1XfBxYXys9OAZMvAfQ3bm+i4vW
CPky3bYhi3GhuZMCGcYU1sPzEPumqK29ZMEPknfvmiw+E5LjHvl3rJlF2rGFN/MAmGXTFF6QiXug
vlfiryUnjokg8wMdgEuuQeRla4o8IwNowY0Dryq3HdskwqHyRlt7OC3u0MlYs+cMsIsRNBngJIvE
cpj4hkjaNeqVq2Fxf5C6RmvQlBqdl2uI0LsObQlIMrRPLZXuUJmbMlYAnxlXXOOiQQODhLUDr+0l
YbeqNSoBI4QfwltEbfyF9/kaiGVxyf6MMb/Ikyaw0DCCMaD681Dq0Z5oxa3S0JWH5uJUQLv0G3UE
qsTp30+i8ChPehmBpNnvCuNnrqZPwspW6qJLN9bEXPi/IWY3ZFnn6K0rMQSS0NRwrWSjKLeydwv6
fP2ALi7ZpGkA3A/ok+eo9hAJhpBJPP8bG+LfTNsjE7Uz03jl4CzaGTKmKPOi8fCy45fGqqzCYeK1
2ev223ATpY9UWzGxhbkgwAJYAZAiJPvnGBwbBDCkmBIAWfqc5p1DW6S11lo21waZXMTJ5qth0rRp
jDcz5dlOH3fh6OtiDTi5OMhU4kfZDK/k+d0XJCDjEpCa8evUeBvsyuuz+qNW7c31zV8wZHTe/zvM
/CoLwpH0cgTavuXtWyeiI96Wr9eHWNh4DIHnw0SyAGbu2XKxCLKf+gRCTvkrzd9q87nO36IVI16c
B/pVJtFUlK7mOSaFySYG96zp963DR5f8/XMYvNUmgmi8VNAaPAupwrBUR6uVuPF7Jx88wVb8ycJh
P/v+7OIqiegKwDoQDleN7vR55lWy8Zqmbh1V8Neg11YAAUubAngK+LhMYFR0e4YDhkZu36HSxXwW
Q4UXmMVqiwJwqa/s/eK8EMIAGIpI+ALAr5sSsX8GCcxuHG6QttMdsOXdkaHZhsw+pu2aGSxF39M1
BlFRUEFBC2Y6Vidns+SJ2iiWYD4pSvY1UEN+rFMknEKhJ+7QD+9ZlmwDFguI0XTs3c7GZmsE7BPZ
DZRncTHA02GB553yVDZlAdlw5lN2owQfvQLlD9Tvrh+sxcVFF9kE5534S2YBHI+1mJo1qOEJWj6m
lq3dqKavY26+gXD9aKBqeH286XuzNxQEp/833gUjVFFaYowLhD5hgne4ZzWTCpwbm+4ANp+odeV4
uD7g0qGeBFqAJwYRgDEHbWXw8FFt9nhgmJ5WOfnTf/v8bP36OoGcuorPG817f1TNz3we1yk0X4Dn
QN3+3BStXLRSVfD5zLyxxb3+CSQjboY/35/M48TUu6gqhirA99MDJdsy2l5fnSXrAi0B4BpT7Ra0
d+efH0pDidtRNfwxLSJHH4xtE1TMAUtB79Z2njhKu/biWRtyFlXZHcTbejoYfl7Ergq165Z5Q2s7
Ov3RWYF3fX5LxgXMCUCggLrRi2g0ybupqwNIESt/i9VHe/efPj8PRLsS2ta0xOdjNQHQijnq3wNN
IeeDGjf4uvGsmu8Pq2jdol9EAz+bROsGSGe3PdztyihL9wSc6dQwPpH4zZOYNQ/liH48zafZLh23
Xbmn1X5Yk1NYHAUYfkC1JxHt+VxkqVSMoIfNH/vE7TXzYGU0RIKWH4am+bi+MYtjgc0Ytg3+CETX
53YtWCbtkNTUz6X5E8HX6JSN+ODchNYK69ZepFNwM/eZKLGCEBo9X5NA7/loWaKHAIT2mj/Uwe1Y
UhPKZMomtknlDnb+RbNRbWtSew3Is2TcQMZNTXomIBvza3DkYwJillDz1aZ5GZRsH9bmyvtkcQh0
C4A9cuKkm2OF8qgvU25xWEZxw5LvBgKvv9+oCQ+K6rcNQNU8AgZzD6r6ttB93DkjgPRlYX1Du6Gx
TzseeoHQPhNyIxRG/zCYANDmM7MMkOAZWqHC1knVt19rW8vemGSdV9BudK/PbQpDLsziN9QKLyLw
UM+unnRkAzWVUveDRNzpwNQzc7wJRPyZPfozzLz6JgbRy4KjeI8UUpm7ydpre9EGJqA7GnBswMVm
K0ZisxI9w/fH3m+CbxZZCR8Xlwnatci1oOkAKN7z09NqqbR5amt+EhQvht7t7Sj4OVb2+yd2488w
v5sCT27SEcXpoJNMw02tlZ6V09bRIwVq2gNnK3H3yox+x68nQ3EGLT+eW5pfoH3aAMcHixxzrew1
LfuFdZ3Mh54vW4XCU6QOIdC+aG6lDrJIyj4zhb4pRiP3zLIP0fqwCo1amhoy7EjtoMEfsjUzVzdC
w2HCjeu+mm0Ufc/Duzj5+5QonsJgEEAJA8hpY/oJJ6tXNEMEAQwV0OIxfe+C8p734UrUtjiLkyGm
6+NkCEbCjBtC0314zfIlifTIM7JM+ehG0myum52+dDmgsRnZV/hPFan687F6AoE3jYeGbwfgXKgK
TjcK4favQSj9IQpjcZuNw7AVeSk8qwqYWxRK76rFwBWnURS8YSxdNA4iMmVbNb1wqVCrozWQEn3L
MnDwPgo2RUFU16aVvad5TjetAIFWiLairQqKVG/A/58laO8YGHGQBmQ/VCin3mW2QjZmFyoON7vB
Ay8A8Ds9QgS3tqxo07TQaxjCZryrhh6BLQgBkDLiabxBgYs4XRYlr5KVrRtHPPLy3B68qtOjB7UN
PpFeBmgTIHBgylSUWWcmIcqor/QagGZbtT1Ng7SEItHgCAqLxF65kBZN42SomWnwkOul3XGAs203
ZXcSHPtrQkmLFoESJAGMAOjs+Z0H3ucxTk04VNHWt1PuvxBBuCnkeAMmlMAx7I6gx3BN1WzJjePY
osyrgpoAnvbcDhu9DqtG0TUfibVvQOYgqVWvnNzFtTsZYrZ2dhQGbZtqmp8T4g3EeLJ7spd5f7h+
pBbXDzTjFiiOQJRx4YNE0it5Y+LCqOu3Km+Oo0RpqCu4M4TZBibxC/Dplaktrh7yG8hq6/bEsHe+
eqMS0qSNEOKx7AnaJUbzeH1OC0sHBXvg/8CfjihyXiqt08ouoJ6mAQV0HBi61qzIacXr9UEWomJE
i+DChTQGnNHcFYk+aBTR414yZcYdEJGQ50bLik1WKPpG7whbeVcsLBrKkyiRoiccnSLz6LGrq7Zv
2lr3TS3eBNTwynYlZbc4o5MRpl9w4sg7JR3tLsUIDQ+ecsPeNwq/sbVyF6jJ9+uLtzgZCE+Aegbv
F3QGnw/FSBuM+HvNL/GYMJWNParb6yMs2sCfEeaBHJoY8CSmCE37KPpnZHoJcKU8FlH5Cb1GwGVx
fAw0y4HVYXaJQ5mqk2kQaH5XF7+UgHDHGjUOFV65hnGfFmUWpJyNNNufAv2AIx1gccp7HW/0t0kW
wHSb2CvyzTis5FcX149NogCAG6AqPgtU8Uj6/xFRoBUvw1BvrSzfiW5NI+73PswnNUm/AC4DPfUL
ogqdjrKOWEf9KGkHNyemPGgJC3eib0C/QazIRhY0qXe0QfiVNkDDE4Uz9MFU1uOg5+oeZXvick3N
RqRkI+ULg/qYG0ZRAu0YEd1EICK8ZynJvUGrijdiyewBNW/pouYPvQsQc21bVvfgJoKb1UGc7Db5
mG5oUMbbBu1mqhNUevRM7FbJHLMAf8/QGsOhjfLoSJoiu+0Mea8avNwOyd6ymq0VelbqqflLDz06
xR3G5jYOS/0ONzlSjVkhvcTiX7QuzG45BBNBAy3igwkN4ucsKO1dJZK8cRpzHDa0iphnDXX5mgCT
5Rmhbm5YoCuPXT9CvqhXTVeYufmhpY3+yptUbBkl9aZu1bU65JIxoC9toiNHhxDerufH1S40JE7V
gvpGEn8JodUD6kjIXVtsd/3QLrkFFAvgTVGOAt59Nk4SiozYRU/9nrpQ2Hb05BO6Y2hz+HeE3xz+
Jz4uk4rZDIOKmbTPff1qrKURFh4S+D6SgGjIttGhOa3kyfdLxbY5ERr1dS30IjHsWrQcVdZ3Yf0S
rFs5o2TJY08aakg4otP8gkICnGBV3ZQV8YeIGS88VtttRQzzIe1l54mCJW/4L+aphV68VEPoa60y
HvKCDi60PwIPQkNkI3JdvulWI2/LBDIz1zd06QeijQh3vInE4UUXpVLAWAzkc3xZWtlBC7p033ZB
/C0NI37Qi5GvXJKLhorcPgq9kGsENPV8+bNQ16ICGUAfcuiOJE99WjlKuCbOsmimJ6PMzDQYyhG8
jxillLXXgc7JHtZalpfsCO0LKM7hdjQRZpxPRI6tFnbxSHxmDUduscZTaXNHAwmCpSK7qaUVrsTq
S5OiaPsAsxfI6S+yuwqkUgagk3D2ADnf1s3+uiUsfn5ii5/ayibq3vMJWRk66BTJtalPE372iSef
QCSinIk2fxtu7pKLOFKsqC6tACnR6hiLr3XINx3jbplq3t9P5XQgej6VITOrgqlIFeLrYEjfp1my
slhLu386wiymkF3eD0A+wkuNkr7krGo94P2KjVIZ5K7Og3DLR+sTugFYP3AXYAXRZj2PmBSo57Rt
FSPxSo9U/gIB90oKb8kETgeYPd7TLtPqpMAAaucFR3SZXt+WpbMPcNZEhQfABKzsfFsAVWzklIjw
mdk/cJFvurG8VztlZZiFBxNa41UVXeGQNUdt73yYLqg4mjMI9ZmsHcTpTpI9g+x6L/LXQT6qOV+x
tsmZzAOkifQM0TD2BeIY5+MJXCCdmmaab0TKPqLyneXhFli7PWnah1gPN4Th7a4azdv15VyCGWNI
AHwhEIxs5Zy4B03NCbDSeIBqZSLdSuo3GgW0WPTeCB/rEIiqAi1S/aTZ8KzZ5VekX3onC1t1xTEt
LjiIzYFPgXPCk+F8AShvpp60EvuaHHvZbuw0d9CU6gXB6FGSeFAoWDHUJUsCkwqo2PBEnfKo5yMq
IjNISQbqZ9YNHQ9hfazalat76SycDjFdnCdxQtESZBY7RDqqeK3v0mjlKbf2+dmajU1elJqNqJo3
75r5/vdJctSX/6zPtGMnP94oC9Ki7Zn69M3oa4+Fn/GwpwPMLlhNb1I8OTBA1u+ZWuIK/8xloQNO
AOJXCAhb8+7zEVUyIjNG/aSEtm2HdrFdPZDWNWu7cphRBStGPO3n/BQjWwRKS2Q8CG6p2ZKheFFX
yC76EI11+Tg4Uf6gGj+o9QlGY1BkIEWK9gCg0+Y4OyWhYRKaaLctyGbwwmJz3SsszQNnEJpxKKOj
iDHbGdkVKY/zHl371a3KH4UA2/UeDbgry7Vkv3gAoO8cCpVI4MzsNylKKAuEmuGnmst6p1BXLtil
Ew5eiin/iazhRZ9oW1ZxUnaV4WfFvVlDkgvUn7vrK7U4hYlTeHo4geRgtuNlje6PqgIHRobGx9t2
rdNt8fOIDGHDMOEL2sUhLDLaB5nh1/x7CQ4APSm31yewuNWmCbwTyv2w29kp18sRrRUhtlqkTv9U
hl4eb7xPDIFeYFyjE5nR7/fNiSOpAskRsAeGz4KNmZVOhGxgFv9oi2//bZyZOZmFDHkBniy/04dt
1OPeQmNRTg9WsxZFLxrWyYxmiwaEvSYEol/f7rYRsFvjNmxX9mV5CEsFYwweBheP8SYSsbCDFsRM
cfVLkePD2MUfiLtX6m6LBmb/O8wcjoH+h3hQOKAliUr2fIw2Xf5yfVeWJoKnK+hhkPkBJGu2K5RE
JcK1EWs1ho4unqa+CMhcXx8E1aEF1zv1k6G4D4IppLrPXW/Vm2WaWSA4gEaSM+rGR4NH4YAaTC3f
h+Y+RXJ4rOJNWHQ76KA6RL7qYZk7UQT+/oF7Rd98j1pQOueBS4tui1jNrbtuE7fgQVL6fRAAx8WP
dmfsqeAHrb9J9deq0BxTk7e6GUA1KXVZ+6MqRzfL/biLXTQUgfnlEJmFI9K7QPzKmjcOLJguf/al
BVwaO7Tmm2ighNtV6AwH6ZJwp08pqGhYINrvxa/UUPEzQHlT2mij9YA06VV3tB9M7T5VHgvtnwai
ika3Da0DKLIdjYMmrLvXG6TFquy2gqK4Xryq9iGJd6aRQul3G0xrkO4z8hHK90D/kgvDMeVzRh6Y
9jwkkdelqge1FcgRgwPprjciNxkNlzDh9Zp6G/JtEwKLkvYukmEwf7MjEEI68OiDM+GqWetBHynV
t5L8aBv9kKo+uqkcaVZgq/4ZFweRto6tfo8H0A0a4IHLml1rJyAnNV3gFp3MRCPsoLtjBzIMPH4M
0WxstF+l9S+j80djI5MbXUH3CtaoLXdx3DiYW6zVbiy2GbtHb0NVJluhbHlH3ArVvPGYItlo35DG
wJoXWxqa76Yd3+sBllb5aQW/eKrudWicodzjpJAfMO7KIdmIMUViEly3wRGkVy6bcoIEeexQ28ap
Abj59y7YILmoGaEzKjdBHt72YK5nEI7Rmn4fiXtDRZMYc8AaOVjZbV9rHtJSSMfYu765jyNyF8Vs
RxLm9nnndVJ6Ki+crpVePP6KqNiNhXKMjcRjkjhaXDiszx1u3YVoQkNNvjY2Vr5FBzQkgEpjm3a3
XbYfzO3/kXZlu5Eqy/aLkCAhIXkFai7bRXvuF2S7u4FkhmT8+rto6e5ThVEhu6WzX7b3ISqnyMiI
FWtVzU0f3LHhBeSfiJxvCmUtxCrnG9JtcvxWgoVFA6vtpyithjvSALm0Zt4BvF6x5Flhmdo6yYEO
Dza6HDl18RAHb4UP0cHA9b3OhsK61TWbGLBNKbJzPbWy/rGRdrEBLdaNIQLLo04usOnR95Gmjoe8
fybsyn/BJ602im1POXLks+VsfODiXwl+RHLWqtLurqtBGFo+9X5zU0fM0Vv9NmeBVdf7SM3WrPTX
hEL9VZUt5gcWVlUzwp00DKuqOfrkt6p4u1TW7DhMLL3f6YLarXKTZW8kuef9U6gedfFa5CBB4D9z
7WBA1rkBK2riy7j2Igti0OtuuOX6rQGGEbD8WYoM+WdoiXqQjcqNtSFHFqlxFKHW3a6C+E+XJZZU
Yjf/kMlN6IOpbZQNyu0kTNAxWDkhZZaSv0XpO6oHVqM+6piyONqDFwGd97kjSQeDeuB/ZU4qFZDo
jp9EfN+1AndXYpMm3AXFNohuNLW+l3PfiRS+rqK3plYtL6ocja3+qjLk4OnZyQNSVIhxAOCzQQG2
8okHJr/GBY7I6g1s0nS4pdDNDYlqFeDq6oPMGvwfZVVtuR+u0DONorZiGYO/CvJfEaRgAZgAV8RO
1h5FrTm8hzDc8A5AnFMS+KOMB8c6JAhN6h20xFexV955Rr3ieWoNKDgj5FilQe6orelw3z8FVHVo
rjw3MaTNwG3UuDp/zaKbCtJjHlwmvVX6n7nY60Fv64B/kUBb1wz5w96RfeqUQexo2m+OupuZnxro
hPldjxfxS4FsGf4liV0le1JQOi2kF4W9k+Aup7eBvOtw/LFZdP1dK9/BU2G1eXIje++ia24T4AZY
sari30WHpsTqSIJtlW+19LaXOTxWb8WmvBUcsu3l3pBeGmx+Lm+9+KFP1wq6FQMgEHLVaUzxmAiy
KxV6IKZLKu/Q4K+GDhpz76fUNvDAig3tLj+8LXAilN5bxUx3igxESQl56dp7UGOS3AUrq502xCWl
d9tXoVVlqNjrfM3V8MASsevIm0EBatZ8SyKPdfgGopEM5M5ye9DpoWf7pOGrVMtc3QchibcZyiN6
yY0YygXbADeAybkVq69NdSB0zehx8G9jfctxVM0OW9nUnQbuulG6tVYzq84G4E1/5+Y6VKBIdyKj
VCMgGcJ89fBgC8qV6b+LSEbn8aHTZSz7USucnL412VuTuLH6DDFRxPXcakRrZYMHvGyDRmLVygWK
JhiITG+jBCq9zS4p23WK6BCqP9jN+bpQ77N0k2prle4qGaz2kc1S1S7TdCeLjREqvWX67S6k4S6E
Y6lZb0Prc923zJJY/RFm7Urvw53RHzXi6MohwW/X+2ev31dEB1jkSMy1IrWW5qlwdmC1Um57fpPp
K1Osi26b04dclp1CPKnixmPUziIoukQn4m0y89iKHcicKbtXUT+S/+gJaoIvXF8rzGV+bqMfU2v2
VPHXunyX8JeK/VHzQzikj0hd7oauWA0DWKvqN2BQjoyUDmHvOXIdw32ZRZYh2Ux2SLpWySNL1l30
giykWRa2wgeLw8E25V2vQfXF6NZjy4AXMidr1RU6QNE+lmxboThow3LUklumVq/kDPQ1gKwUhmGV
6nMjXgYABU3lUPuHod6botmo3WswbKPmCYrF6HvU7og/WF3QPxs9tUPjPe/iTeg9atFD7DVWXZXA
DZhHn97W5o2oHE72QnqrlMwJIrQT5C9VlNtdr6Ee39mF2Hrkjij5TSsfgyra8r46xlK4qbO7iOK+
QgH/WKpvkuhRS3nvmzcANLHtnuToWarjYpN5xjEIP/yUWjl3Mqm31eaXqR1NRCpCxUn8k6Z7BUqG
NQC/jbEZINkiZHlrZN6tidqS3N/Q5N33N5LYKKG6I+lg1164oknx0yzDOynkCu71Y2FUN1FWolZC
rbo9drw70jLbm/qjp9yAgDOAaLIanuLqiUWtrXl3WngCFdVHzR8H/0nuVnq4UuI7dIxbkebkiDgN
Ca0Axlus/gyoZlMlcIboAZ0CdiJRC11+8MV3sndP0nDLi7G/xfGzDdHRo4l4qUjuM+Zm1aaOfvrd
b4+/J/6rMfz00PEak2czX7PgViN3ublKQm43QXHQ8A84a2xea3s9C8G12x1Fkh1Mw+maQ2SqFjNS
6FUVe7CL2olGLKT3HMA6rXLobN2/j/yDRu6H5qGK1376wxjWUXxM2YMIDGTkoqeqW9X0UOqghEMp
VPqjIBpCRv6gdMaKDMXay/H/AL1rUdojL7YawuFuivyeRnd1uZZU3069+9qE2H3ltNl6gIKxlP6p
ondefpQZTi5+Co9BdGuUawRnPX/ldX2Xa/ouDkFUoWiW37SIhN3MjI40CRzT71eJ4oNybptCRLl5
HkBhyjxmd77mDCB+9pAl1vdata7Ya8NeAwmxJrkrS+hy18DjmZo1RNrWaN61JoXcD7Wytre1TrdZ
c1L0Q40LnMocJVhuZZ6w4/hWy91SPLXVj7rjB8ig2T4WxKPqTq5Oqh5tUJQGjbbf4s1A9p1S3lOj
wCvk0DHZ6lN2o+Up7nPEjjU/deWhJuUq8lwl9a1S/FL80ur6t6Lag+3Z0ltzzZcosj8/yMak0ZhQ
ALofNZRJBj0MvNA0s6BwS5luyyq5LRl+O19s3RpfXJfJsEs744vt7NkfxwRQkwR2YjDN7FF2/gUp
W9Puw9Y7jGCkbYTk07ExJFyhXsc2gjWxM5SxdCqTXt2gTwApGx8txFwa5yar33mV16uKx7+M1Edj
OaWNQ+syO2pDEu+8EMp0ZRuEdojJt5AIABDE0O4HmatQyfF/cL+Ex+9U8dCQIbpFABk/aUoa2nqF
0KelPap8qdbBNXSerZRyaHOlNu3UHLJtoKflugjS1h4yqLmXsZGsym4w95rclLsWYayNVGPqFFVT
A/YHmgMHb/p2I4xI3pRZla3N2jPv4tqoNroh189gM61tT9frVS5aaUV7I71lBst2kBDInYop/rNB
G7E2+oL8AYN6vKNeR7hVR4Z0SytgGs1E6EeoAKWHATIMG3Qx4z2mm+E6yFPV0aHq6yg1AsTrD+2/
0OXpqmLvoOkBHSKAH0+e88UQRgPqr6nLw6RgNqoxhs3TKga+SxA8wvLERqkZb6RKyh3wzEiOUjZi
RaKw35gSUyyQBITrvvD0Gz0kyiOVtCy0JH0wHsuwrVxFR/zJuWncejIZ3BqA1jIhklOFKpx0pff3
WSaMdwS3eGZKzFypEhkZZPAG0So8b4qMZU7tm+1HGXJhk1JKt7JZD89BnstLqKDZpAOSsCijAewP
aN3lFicyhKgGbDJcA+vE+8GX4DlzyTkUuf77Prn8vpG1XYSMAIhN+yP+J4EHmqzN0Lm+pkujmDgE
WfMSrRxHAfq69If4hjou4H8QkkJRBz1rxmQQHVrJ0C6FQQzC6vQHkT4GxUL657NLQ4MrxUxBghe8
oNM6esJrsy0IAAj94FNcjl1sNSRcg2Bh+42pAqafEvTjyIAFXi4IpNo6kfQlPVHvgd6o7eu/fX6y
n1Qq5IZ1+LyiWAoeEgvTNLvQyI+hboC5Qkv75a/Xht7MqJYhQSojC7XFi/cbPx8OClcLelqB7bn8
PtHTHNA55JL7fSbBZfu//+374/jObhSILKayJPB9pKziGzP7BqwE6iX//fxxl519XsiCtKWGzzfP
oGOj8C/dQrVgbp8aaBlDiROlFbTUXFoI+6ryhpHCNGe7XNmoeQTem3zByNwqnxuZrDL3eupTFUb0
9FDYUbdQFpwdw6i5ogGgiktg8nlg4zwgVXJ6UtkdyY4VsXtt9fV1HotClCBGQdJ4cgzkKgeRf8vo
qWQ7gPuz74wAABX0ecNVAD18uQoe+D3RBZbrJxmZOcidZ7cIfr8xAlTT4fVGirMpbNgwEtorWqSf
oBrbrCE2rNpZg96C61bmrgcGsAAA1jpkwKaRnOJ7BmtG/vCKt3sIOHygKnnommADfYrHb5hCawko
PYAWQCn1cs5UPOY4tHFgqgwKR69YA0kC5N1QBwGbE4cMz8N1g3O7GCdklCJBy/onym2gHQ2R5ZhB
LvbM3KOn+hvfR6Vg7M8yQSU58VW8UdoO0R58SSv/UHV9x9WlZvfZIZyZGP9+5k9iIARFSFH5kAsb
+bMmX1j+uZMI7rL/hjD+/ez7AykjPyX4PkXlsbmlxK21hftuTvfNHPH1WHaGrTaNcHrJMFPEBuqp
jPjPIgVnPP7BgxnJ3P5FCjzHDz0nbEwH6e0FPzY6kkmkKcsyqNCAeDRGSOrl8BSpE20cjxzcaG5a
lcOgrAJkO3ge91YUdgpUQDviGAZy9de3xud5VQCGRqFSAwE0Bj3ZGjHtGPTmQ3R4AxZMg5Wh81X1
9f13aWSyOYY4AY92DCO83CTQqWELm+Pz5rv8/mRzsDBPVG/8vvynKe+j6v76HM0QSozfB7AfPlTG
LE2cKNXjAhPIEaqEzYaXyM4VlTgmLd5anSZbamdYvvBj22TxSg39XSMtYQ1nlwnMJkwHTP0zdR8I
rqWatzp6ggZ6GOT8ow+TdZ932Zc9BTqUIUAIqAqhYLaaXNotnvMxHwQqLtUuZNul6HtuGIDG46KD
c/1MMwT1vEBLgkw7dWqLDCdDrlxZm8MSLG/mJI+N1v/ZmTKbhIkcVWzIxx7BxPijAywPUwwpNLVV
0qfY68UPWfG0X0qeRS9hWUrbHHySL9e3zcxg4UYQgRKgv9EOMNk1RkF9PRuAoCubbq/RelN7j175
5ft9JAbH/T7KWKFHemJEEyJnmi5KN3uS5dwyXA9p5evjmDldYO4BqzYq5zKRlcmeIAHpId5YlW6v
F1sdfaNlo7n/ZmISZ4WVp9bhaEJJyIda0jdTz77hI6B7g4oNormxh+rSw1aJFIDaHN0zHkMrQ2en
Ve98eRDgef2fBXJpoZFAn6T6uD6Chz7cxmT3b5+feGpP/P8A+MCtLrfjRamvcSGnl9D5ACZuOsvR
yy0POhqMSGDHxVqpVh14ut6MZgmrNrOlZCBacdmix2h88V9OVd5nUZA2uO6o+c52gfLz+lTNkEbi
/APkg/MAKZ1PwNlKgaxSy4BUAj2bDUEWjce2b/5os2YNmWArhMPmwMw0yrrWA+uWIwe+wKg3O8K/
TfHgOx/Jhy9HmPS0L8oAkJbhI0UrS/Hj+gjnPg8YFmBMYE4GBeFkAn2zCBPItwMxI58k/owq+Te+
jzcJ+g7Azoqzf/nzo7YyeIVHBWopuxSFuYW9PHqlyU4DRTb6xCkb385TWQYVSVktimXvJIEASn0f
ttJPJOEsbgDhgAqt93XgF4ZB0L2DqxMB9vSJ4hV96jUptGGDQbFzb5OyfC1DvLxoltBSMwuDCUNH
0fjawsN3MnFyn2sSG6BnqQKygaai9utoSHBJA+GHOxQQIEQDlytTBIqa15mUuEnx9NEXD9fXfebO
GtuoEeSYBPrZ024TgRZdNUr71FXROd44qfrTbBZMzMzQhYnJjZUlCfdpCxN0LSUntVw4eJ/fiVhh
ZPxBOAbiEKz35fwwkULqjdWJy8JmF3iGrSkgneuBblhyYjPu8sLSxN/HXeiFmYzSrxSsQoLB2BLY
OW+EuhB+zhyWCzsTx69AA0iC4Fji1tkHTpXFzV9h7+91lmyVUkfhu6utqjG/EQqCpBOnZXyWgj1m
6sG6HuwHfpW4Br1DYLHkIGd22sXnJ1d+p/EEQrpl4g7tfTJoVmLGVkRN+/p+ntlsIAJFr8GIUMbd
P9lsSE+xTgd3gxu0+3xlFAtZtNnNNraYj/Ed0ozjIM9epSYqrDXhaeJy6abRB/TOPPA63BK1/Xr0
ouvIwaL3FsUISNBdGiozpcj9GFT1CbgfatmiQf2NmdJHzkwE/QBBT1kHyhIt4WHHYreRFYdFwEdo
r9fXYm7FkRIdIYujOLQ2GQNYhPS2C9XYRYoAABHA76qv06FBP/LMxLgdztZDdImH6IiCVLSRbd4+
gm/CuT6IuRU/tzBZ8aiQgdtIMAgvdlAuBbSLVms8Zv7NyvgrzsaBzsIu8notdlvgkLLoV9UBIVhz
qO4s7Ks533I+nMkhV3DL+yKAoVQRu6gybzQqPWYad1QWfjRoWgZ32rFg4bAQXyxN4+T0G3kSmBrX
Yxe4H9s0rSBRbL/YQqTp+kTOnX+oWqGaOMpQAip7OZF60SmZ32O5tDSw/Poh6L6MKcaO+5+Bz4FY
ixYIadzULfRleAF0l3t9CLNTRRHNgj/1bzfg5RA0yegGNFrELlIOAtX3HnAvYEv46t/MjD/jbMup
iSki4SnYCYETosyJuiWEAZa8/sx6GDJkcfEEA9D7E2FYF6Dpvecx4Gu8RTqL2waAh9cHMuNmLkxM
fACuA1kWXRSjk+M2Cn91ZJ81C71Ic/mFCxsTL5CibpVrOciLc4ES91E2LcRLlbJGQd4wD8x4rZb4
hmcOKiyicU3G3KH9eBLWACrAhFzksZsArSk3P8NGsaJg2zSPugFK4C2rF8a4ZHAS3fBY4oYH9DS2
XWwNxAJuue1s0lttvRJk7WlLwpYz+xwvAoSe4xMal8TkesDdHylIp0UuiVEAt712wwdbVxa2+UzQ
dmFlsjt6lkUha/XIlfvaMrRd1b6VZu6EIDsflrhFZ3ciUvqyDN5SpIAma9YYellkXIrclPxR5Ecl
u22zhaa7JROTVUrbTIlpBhNZua7DD56s5O7j+nma3Qhno5isC9rqqyQ2cJ7wYtgq6U+NP5mQ7cyb
XzR9ltVfxVIefn4j/G/aJkukI4WSJ5zHrq+/dCaYj/K3qtr1xf31cc1OHaTAEXaMlfRpc62kNE3v
sQ5XED2k3qZBIjc1FuLDJRuToSRxVUUCsA43jW3Q3IvMgbb014eBtyZeCEA4YSCTGy5VsJ8DqJq4
XfADbaR5dN8utefMLQikREBnokDd6lO7qmih2KkkdeSaEmCnO1Jss+bO677xdDbQ5Y6cBpLPI73b
5Q0kRX6D3pomcmmDh/k2kX98Y6bOvj+54SITICqwtuP73XMTvErZbyYWnObcep8PYRJOhSRpacv7
yNUNh9e3SegsstvPLsbZKCaRk14JEWdJG7lDBa7SXR4/qNFOhEveeGYko1wV6q2oOnwGf6h6rySo
JhZuysAK3suAeB4KslQYmrOCujpTQFGKduzprZboNaDbtCpcRewLZasVu/7r/BlI9gEFggKNqiPZ
NHFfjeTlkANAapnq7xIOSCRi9Gh8HfcDKyaAMugvH9u/JgsfDHliNvHYLV+lluhNMPXUThukq+tb
eGbx0UYFHgWw5ILTgkzcPTAzCfdquXShD+4AMR5Im5DqlkiX5CDnIpwLS5NpK7qUsEC0paspuRNw
buvQEeqkBgDQVdTX2yRgVluoVl88Xx/i3JY4H+LEZabeUHaVNKCgYYxtJbcjcFfoX/f9SA2bowwF
soFgir90NUohuixH+4FrZK9J/maAl6lsl7r8Zxbrwshksbo81CGw7mfjSU0SC50taPZA59b1+fob
F01yqaCqBaMBeM4oEK6TrdcHvi8B3pkhMhyMracBrl2ogWqnRcotqnbSRirafEWzCL1YcpluoR2I
BpW4KDd6lkqHXiHRqkIZa9/FgXAlquS7XkjmIezl2lE9OXHCQZPtTgzyDnWVN6JFyZ5lvnIAUsK8
kY22hqK6KlmllmVrATWUH+hsA66fBfU29gvcrbSUFt5dc5OLQwDngaONDMz497PnSlnhjVx3corw
VNn2MQDLOgM8Eq2GS2rFM6wRMHBmajLBzExkYpZAgWr9z0o6qBEEweOjKQYrEY+Ziab3bF1pfxrZ
WPNoqdlzaZwTd9+RTEOeHMZb4MDUbcz3ceQMS7RLs1ZAWaaBFw369VPESxtnXhG3LHWHGDxKtpJv
otqiX5fMwkSOuiy43dFoP3WSUH3wSVdTrFmyAlu9WayzaqEcOnqHT4fhzMRkuhLBMy8ydayV/qJX
d6m28P25iWLYbaDugCLmJ0lM6G1WyMBXmUvDO63bqPbQbUq+QCY5bqjpIFAXAaIKsAhEpxPvBLZj
H5KcGETO7hpQQhMfbgM01Dd1JS1Ej3OmENhpeIyj4x7x3eUx0mqiploE0cWGHLX6oxJozJAf2pDZ
CV0oys2ZOofij47/7MQyEYMqHBLNrtffFPx3CuQziS1ZKexBWopeZm2B8/ovx8qYbLi05RuVIhfc
y9GcRmy9dwvpWUXVFNyjgJYvJRzm9hwFZAKMBeoMmbxCIwktfGhD4xrfRj7f94a3ve7k500A/QZP
jxj5E+Z3iHU8i6LcbYuhQRc+l9Yi5cz5hpVRnAlVBNyM083AS7ALksbL3HLH/SM3Fx5Ds4M4+/zk
bPZV4OddKOHz9O1opu/Xf/zcyUS5Ar4F+LbxAXG55EGoSLVcQ/XPrwR15AismFzpX4XIfsUBWZip
uf2lyypaA0DSiyM62ctajiy/1AYwlnEkR7ZRibZ12cV/icb7JYHXeWNg2EelFNps08SIkqtV4tdx
7jbGB0UI7ptIzhfofw33TfhxfRZnHvsmIEb/2RrX8OyQBr1Qu8qErURH8+zgGmgjYAVe4vdF8urL
lQVuSuu6ydnhgQgJj4Bx3aZZEjPNYpJ3cEGkjm9KdJSADxJUltuw26BxZ2HhZqLL85hsCpdJi7jq
8exP3RJKR1J/7LxTIsrV9REtGJmiGxqDQvJBHo1o7YPapi8gNPxhFPqCU/jLHTm9JyDOrAMXCSQF
nXqFPPITX4mN1AVFKyg6kzDYBHFqbGUIHZ/MKrghKUiju1SK7pQoY6ui60DlaogE3YJgmEKLeraX
azCt+AWIEZLKT2yPe+aqoR2/M+JMWVjpORwdHNj/fvB4hs93V5VAaSdHAODnGtoWjW5fU/PJGLwV
JZVdIcSBpN4GxHpH7mV2EyoLMzbngc7tj1vxzH5ocgktPZgwjkdFGVVWE/yjhYmPow1SMUGCEdZP
1LCKaOG6nh3AWSiqXg4AMPJE5OjjciMg/8zqt5+Jhb27ZGH8+9kUlUDJiVCGBS8AY4QdLIGk5s7G
eTA9/v3s+2GWZ1U8jkBjNh8csEySJSGZzybgRMAXBUQr7mMQS1+aALBbF0SqC1f3KtAnIMZAh4On
LSk5f54pXDUgFhz1TOVREevSjExE0Ejou3IzBEsgvW0W1npmGBffnxwWtFoJdM3i+4RaA1ub3cpM
v3wjYwgo8eO2R9JCpZPF7ihPIxCwhG4gDKcSKMN9vf0AsT6K75BuQd0a1HOXk4RbRAZhfhq6BTuE
fAOKjChZeAnOzdO5icmRi7TOB7FdEiKuhPaBHdGVtESBO7fU5yYm4ST6FWWhBhiFXq1FAj505/qF
sfB9NkFzBW2le7oZhy6v9z5SBSRewnAuTNL0gdcZvV6aPkbQh896/qfQfox6bddHsWSDXK41K3J0
ksWwURe23G9ida8teY8ZeuBxP+HMgR8HZHfTQ9fzPsilQgqQuGksIJUtma8y/Y6nO4BrE5XYAi3v
5s86+F3rvyTzN5rNg3odldX6O2P93++YHE5TbSovVbzAHYhTEzSnO/pS1n1uOg1kFkC6jETVJ9Uo
yWvaPhc8dFnrqPqm8e7LJTnWJROT82+UTWNEURC6GVbM39Vii8LO9YkaJ+IyRsGj8mwU40848/dQ
7s5Ks4QJKXtV0IOebo3Czr9+7V5amSwHbgPFB1gJc+WtqnZbfJ16H9/H8w7AGDA/fypbo7Gl536k
gh1Q3hV8laebaqkwOecDzk1M1kLlTDRVTLCzhQWZJpZ+OTLBEAykLZBQAKn/FH1TSUpUgJYevEa6
Jcl2tRSazC702fcnv99UgUpsAny/Nm/9UQ3mFpwQ/ZIg4eyOPbMy2U4pIK9hiT4Vl8Zrwg9RbRPm
fmPHnpmY7KW2FxBCTgwsxAuYUBizTb5P2wUjn99Zl6sxuReBTU4HkWK2UCNYF0IGN4VkMfrW8Z1S
3enyKc5+XB/W7P46G9bkmqRdoICcHzPX9WvPWPEl17z0/ckd2ajgjda78fuqzVQw2y5c8wvfn3Yj
S2FqstDA90eupt/xEiBp6fOT9IEquFGWHAsCqEPxor//0+TTydVIIqEy+NrAFWJPi3WzRO87e/gA
cAb0Fahg4HYvvaxoK2b0ah+40WDTYpOEt2FtperzN0ZxZmWyhboWOlCkhBeMmE2TrWc6178/e7jP
vj/ZQpWuqZlvgIO1GnbNiSe7rl39k4VpoAV1SU+rWoyglfeR6TTt79x7+bKJsaCEUBePgjETfbkU
hYig1tn5visyq4BSe77pxALEeWavEqSBRuEcE4582treNyLU8qCWToHngT3mVyF36+uDGPfL5NYG
ehqU+fg8yKKnDaOeUuZhr6oelKHvCc1A7ftotFs1/VVlC9fSkqVxrGfxgYKSTZMmGjoB8ARJw3di
Zg6IPayu+EmyhXkb9+e1UU0uD80sCpYzjMrTDp1/CyJFyws2ffIaaccYy3V9Dj/vZhDxAlgy6lDN
yMB4RQHhtsiTT1Tf6r4NzhNRLxyYzxthNIGcp4ai8+dqhO4HKriwUuWUEtvwtZUIliLEBQvTVNbA
Yl4lfy2Er1B2aZfqNXOThMY1tD1DGeKzuEht+lTotFVOXWW4MaiBsp6saFAtwKQ++0cGameNkL/c
xahzXO6y2GNJ0UmVcooyfvQSgabx/JfiFavcWMSxzU0ZziQScqMwxKdc/ZB3fdJXnXJKpGZvNNkq
bLuFrfX50IyEBMjTQjgLoizTVxBVC0MnAaKEMugOvGh/VEYZ2+A8/Gib7mff60u46rn5A1fE3yUa
RWAmKZUgaMySgywVso6QURui5E3v1Je473aluljynNsTGtyagZzKCNmfGFMqLoY0reWTLu8VFKnl
34y9fv1snpsY1/DM66DXutex89A75TNLbSCqJxWAB38d0YR1AloThVUVyBB9eu0zngy6MOUTZJ2c
YhC2GSzVh+d227mJyWRFqlpSngUK8r07Mdwhirw+UwvfnyIleKpL9eDBi1V6Y0E3FIyv3zCgAzuD
0tmMRgfVG6qg7oSjqd2H4UeMvOB1A7PbCQggOEh0BX3C+VGDFGoFPvMT0zzfgXhbsclbpq1NQKlW
103NTtZYuQVdtmF+CsOKts2VRsJiaKBDFchHUfU7s3VmYRKCAecEssKC4eTL+X3As3uqxEu7dgbw
gG0LcSMUGgEr/ASZUk0jN0VnyKegLN81jps4kI9Ci6WVX1a/oZWVW0EQbhs92wJcZVXAzoKwand9
LudcDqgwRuItCHqi0HZ5RElYN3LdNeREVbt4kpQTvHcxLMQ5cwuGLlHEagyxzifiDbnvjab2qHIK
Mo9sawN53CI3lvS/Z62AVkMDhQCyV+okvReZLSREKlk5hWAh8h8Q73xjVwA995+ByVyxHLqauDCU
k8GPYXf4zhE9/zy5XIpSo35U9lBuAqdpGzjZl58V0Po6+/UTF4aKNm0yGZ+XjG0D0mx54fuzO0kD
CBuAOSQOpwXGOu/SKKnRBphrtig2lXlnKkdCN9f36+win1mZTJJXJNC6TFU44oKDjC50/lz//uyp
xACgBKUCsvYZeiJRjngvlE9h8kyV+xTsiwE9BeSWhNmxBN8YFWAnAcdv7N1Bvfe69bnRGSokilUw
Rqno2r7cApkYcnDhsOHEWOqEfup8+RmArgb4GgiKGIBkT/PTYD7M8lgZhhMKW15oxW1N3lHnjlde
mAonhjLtiqp9s/AgmNsZ8NLKGKDLiNQnD84UnIdVrSDSaFPTBwFwPNw0MRhJdeIl24RF/QI8eG4W
ga6SgQMY+WWmOzGL4IVas5ShwqPvMjNeS3r7DVdwbmKyDQujFSxvCvmkJdr7EJXbIU2+DOQZeWJw
URIs2WcFvCLy9MFU+uHk9dkmKYIbTQtSS2u6m0wETz141xbGNHeDnxscl/EsWosDhQdMhsG0eqHN
PtMLhwbhN+5uQAMohkRx5clTL0Qkr2hBg3ciNLdBhSkPmfP1M2QClIT+yrEXVR13x9kw1KHPQ4X1
yO2FuUXzTQBxnusWZiYKKACUPHFlgodr2gsQ5mHo02Hcz21uQ781h543j97/ycj0NvOSaOgFmpGg
80SFhdfJqjPArm5W7OseFaPBcwMuAdCnKciG650XJSVGY4ptJf0CVnxhX80cR9zHqK6MrE8QX58E
UxF4j0JDilTo2bz45u/461m5kdSL/X3eQoZwetzLuColMLcMp9zY8eymrF4SFZmNdOF+m1l1BEkg
t4VA5HjJTXYuaAaUrJek4QQS3Ujc6S85XfBbsxYgQ0IoWBTGcOly5xp+ytSOacOpl8RHlFYrIyiO
rbmEQp0zA9IeXG3IoAGZPYmTcqXUWM9www3SjTxUtjFwu8wXEJwziw7WTOCGURQCam8qZ5p16aCK
ATeZl93K/W38+8unA9hWqNyO5CYj0czlVIHvIjBNj+O9pOVvFCohSW4+1rW0ULmfnSpcWjp2GJIn
U4BjlQjVp207nGg9clM3a0K8e9bR++ujmUHsQK8dhxANJ+AZArjucjhGyaIS6nxwvRiVNYAZahVV
yJsJHmzbQKxLYDiapFuDhTO0SgKlsZr7Cz/ic9pu/A3YfphOvBGnt3RgkDINJD6cQIyxMg3vrlaN
h5rrz6oXrDJJOZaxufD4mB/3X0Y00IdC83ayjA1ovby4EZjflpP1AGacXzmP222peu+KUaT7TpdA
1utXitMYbbLzZTHcomNhyYXMrTPSViCQgk8H7+tk/v2SlbI0/g4/AG9531s9WKVZP6yur/M4nMvM
KKYYCmgyekuA/5u62h7s4gWEvYZT1dWBaRtRmW/kME5v/o+6L1uOG0my/ZW2ekcPEEBgGZvuB+y5
JxeJFF9gFCUF9iUQWL/+HqirWySYlzmqt+m2MisVxfSMzcPjuPs5VT+mxymH0g1Rx2td7peOIiJ/
aymnBvnh2nF1qDM0ik6ZzzkWVjKjg5ivZY0uRHhwJL9MrO7csemyDBVCMAF5LH08aJbkcmj6lPz3
818mWGYNglY8cCihzO3tSYlna4w6JZ/Pluow6Hpf6/O7NFmLZOXPg/CewiYbIPYFCe3pPDg9Oxry
lVD40g7A+YIEFwrbQZyyukSsFM9g0AhPZyWvQ6o+JbnsNQpI+Z9Q1eN8vNsuLcpCCLu0rSw+bHW4
yGzEVhnx6bwjxoPvSOzh9z9/6VmDt0C+W1GWQ/Uq0OoaDbnVTExnETJoOcbHmRyT2P/YyIX1wJlZ
GJg1cDABGX1rBI+00Wj6iZ4tKIffp/zTX/l4HMXlUkcYtJ4jjXW6lAl6Rvhe0k2ClMjHBi54VXz/
XwZWwY9VpQMexjDA8ZDkhGMUvWuZ94T2HuGyDUJc92OLF2eMIj25RBFIVZK3MxZn5jDBqcAi+HJY
UFy52C+4SgBjYPtSMC5QNa5mTEBMqmy5MM7VopDg9DdlemUA1yyspgzShCKP1dY4D0oAhaWsa+yK
XSuYuWZk9SbtEkZajMM4d5GnKJ7M3fbK8bhsAV0faObF/9cMUmqk0gp5C+OMNAtAVwiSkOj3TzjW
4peJ5Su8OoFS2chTC3DtXIK4pJAWb6hlT+Wn399Qr62s3oU0N8nMZwwkgf5JHoAE/ePPX3bM6lZE
/ysBnRcaO1D8s/p8cBCWo+hz40zjZ73amtAUS561L3y+Vv93cUWQsgEWseR01j2qglc14bwyzkLa
yirUTo7lNfnc5bu+H8svE8vhfLUiRSZ6Rc9ggir7QfZI9ENrJ6cA7cpfmbNfdlYrL9qRJJAZ+3lG
ei2MYlfL/Oir1Xkf27k8noV6CWqqINlcuV9iUWkCrKOfJfo1l5zWPGVQRvgrGwzX1L+NrDyWlchG
1lgRjJj8ns4Runu0K2DK5aX/ZWJ1706aLJXIGYCfeyafe033tVL09qDPVzKgl5wv7kR076NPFEnj
lZ2xYrmJ1gfzLFXo2XVZ9Pu+EQrdQLbAc4owcv0gaWYrUcapBwm4FdBi030zWPjxil8YATKPKEZA
mhiB0PopQrS2F4Oq03OXb9uX5Br+c2EhEGTL6OdB8TjKNlbXh97IVtn2FIhq3Ttp2kDXaq/+Pved
BQu4/+BOLMQ+q10LiRuQOIwpQZztTJAh66+8W97PEUBmSDHraE3Co2X9XBinrujqHCC0WkpuRbKg
KsQVJPi9U4QJRLpoEUNLPe7yt46Eqb1mprNEzlZ6m44vunFTKHuRBU128/F6v1+Qt4aWsb7yWLGA
ImPFYQiKN3aBIngFdapXC6OvDWf5Fq+s1HoqFVVukbOiQ+ZKPXXoG4tqdMMkzzT9/vsjAjawxNdg
CXjXlWhaXGN5ZpCzAYVCq49tyg5dknsfW3nvGdE2+svKGkWpzAislHg0n6EWFWl3i/Tl2D1ByOBK
AHlp5pBDh+tdIPR353GATBAozUGuWheNO2tZChnH4Sth6g5EwrdkHh4/HteFvb30v4FUEy+Uperl
7UpJDYv6ThnHszEY33IdPsZIr+ztiyZw44MsEEWy757BilppUFzSRugz3sa+Ft9+PIILOxr0emB5
x7tneW+v9pqo25rEDB9vPGTdnseH/PdFSeAdX1lYRSwUMl+gwFPHc5RldifupmuB3aUZ0hcWdKgr
yKgDWYXAcmwaiUrK6Zwmk1ML3e6ZesWHXZql1yZWAXDBTH2swL5/VhE1itkdAATm16CHCwAPYAew
FegAAmWs+GotWDWppO+wm/p2o0ZOCfnWJgDfHZMc6ILSyet0F7JxH2+AC7OH9JkMiBbBpI4g6e0W
Zj0vMi4AnVsE9OctGEKuTd5lC8DLkdUGoLM+JJE2tUqnVvK5ZF815bvW//h4BD9D0bdxJCiGgNCa
CCEAcpqrkCjPQbTf9cjF1PVh7gJOFReKxaOKBJCJuGX6wroDq7ZF6fdVHNTVldb4C84NNXUGAViP
piIAc29ncOGSiUcCSL2l1Cdzt0ni+U4YIrOhGnIF9b40l9ZSvwNuGnhUsrI1DUnPGl7NZyl6Lvvv
dXKt0OKagdVpTbOaSXhEAlwVkhsPCRId+ZVH8UUTSGcBqACrGoC2t/PVJjrSTjSZz7NVQDy7m7cg
dr6yJhcuAkSVGsiCUSsCzujVgY2Fqif5UCM3nOWHUYpdCUp+BM4OJU/peSj0rx/vwYtjQpYAqAg6
gd4d3UxK8covsS4qNKypI6JvH3/+BQeEfQTcCIUuS2p45eNAJNKDuSWazlVykMEMM6LHu09+/6pR
getA9wftPajmXRkBaa+ZtQxwXj5LbsohpH7thXRhmt5YWC3L1M4ShF9gAcp15peuuOLLli+4cgSo
o4RgyU+ZM0Bgb3dWjZ4fwqkkIHXcoD8igt7jUNulmI5NSo4Vyl3AF/gX4meQxy4YKBrAdDzK3xpt
xphXcVd2iKAQrU2Zw+iV2+eCg4EF8ISjIgz8EWsUSY30SeumuEM98mDTdj9JwThAfNv7eI9d8qOw
A8EGcIcCdF9j35Usod5Bgp1W6IievnWVP0XHRB03shRysWVj6utGqIjYzcoSaoLKFc9wcaCI3HDV
LqpT66eIxPtZgphndy6TT9KcOXm3nTpUrOW/X/2EopFXhlY3xqSKBS7PuzOUBVJnkbjMm2tpkkt7
HeQB+B8K4t/XxiAZlBjQyhnORf4A0VNDuXJaL7g4hNQEChsIetAsu3KjOVhLWZ3x/twUpi9AGk/I
5JRgw1KZ6c75lTjxojX4UUszkXlDJfHbXc6YTIeiKPuzkUneQA5Z/cwk3dYj5if1l4834qVtgNcI
Km3x+H0v3iUbRWvoHfZhLDe4UCcvnevYKVKwZgzXCEAuuYzXtlY7YW6hQ9VpaXdOfuisPfAX9UkM
1aF5ueKaLu0GwHWg5TVANYsc6dv5E1Va5Go9inPWu8LWmitn99L9gKZp0BjgzoO03SrTM2RJ0Zdt
20Emih3lZPw0Q7ZLTdmV9++lUaCMA9tt4UQFdPN2FDpqEwguT5ybLHa/MyVzP175S6sBaJPgEoVW
xruSq2LsBtTrRIvQ+QNiG2e27hDLM31jpk/KNW9zac6wmZEYB8QJfpbVYCSZjG2WwtsgbW5bSm8X
c2uL/sqULQdjfSe9trJM6avHvDUgk01aWNFnc6eQZAvOzNk263FDDH5fmqREVQwDvfG10p4LdHkW
nnTA0vFAXZgHVhdTRuQWFUpFd67a/q7vo0CZ+anqddeauNOL7iAKVO3x7DkbpGs1wZeOMMgHZeQ+
ELK8e4jXg2JBMBjHinSg0c9Ds78xjMcKOjcfb5ifg3g3vdZScID6L2CiKy/Y61ALkyL4isLS7tAU
f8NS4QKVm5xkpAdWdltdj7wynXxzIlAmtlxpSt2Sg9mfVOOxM9kRYrUBCuuuOLGLuwt36dIxgNf1
OgK1ysyw9AQzUCSbqtlnaKGftd+vrANpPWQ9luQSooN1EQzKYiyKosvprMmHUgmU549n98JxB2iD
nAyKw6CkuA4Iq5iwTqvJeOYKt9knOl0rEr4wSYAcUM1AcQbxHFh+/upw6IVCSivD99fVbTrEdkPO
3TWOrwsHUFOXrO5CTvmeE6PrpabKx2E8S8pnwyyANN+I6UWl96ANrDoPOm1X9uTFWXtlcDkbrwaV
FYYadfE0nsfyMUl2U/T7/Q94R4MHFYAdGqff1cIjiwllDCaPZ6p5HMp/11hELq0K8HhELggvwCG6
GkCjcTqNlt6fmWHZR5N8iq+53gvRBB6x2LugXcGrWV7W7NUUDbHE+NjJPTBh/U6aLV/MIrEtlDhm
VYtmHoldCZYu+KPXBn/6ylcG1ZHlHeNKj5YRCFXML4ba23VyZ2hX3ueXp+4/A/sJ8byyI2tSZ5YV
7KgtPUZzEvIYBP9aE3x8MK+ZWUUtXBlIWQ4zVmgApkaOOlJBxe+3H6OLC8zBuEBQiQgP+3aRiA5W
wa5FgNkn9kz3UXv/+4MAZSDS7kshImjkVp+vzanCIzGep8nTpt5uyWj30V8ANFDZjIc52jYowpbV
VLWkSHltAlSr69MUfWba149Hcem0A7MD4IywBeR+q1FYcc3lfODDuYsRNbbxlZW+9vGruJGbapdW
czucm9GdDSe7FjguX291f6IZ7NfXX51EOUHl3Dzg89F9NKD3tAwUZVvX3nAtn3zF0FqUYuCVrqRo
dMbJcHlu5+aNNTk5BcT529lLqMUgAkbhEAb2LvQoTUElM66Gs05729ISdP6DLbY2vb+w7hoKbcAh
BOhx/SAaKgn/PRmx7vMXS63s7moa6NLFZfyysJ4x2eSQWDH74YwEjZtnt5WxHwXaKh1e7fJ6r2TX
SCMveZXXBlexFFc7rlcTDHajag/Jvmq+zPPjx9N22QaKJqF9BP7edQ2RNBkail3lASpruIrRdaTF
kt2iU+RjMxePzUI9/6eZ1bFp+izKUcyL3Va5YD8EVjFsPrZwcT+jPQO1GOiof8eAWKBufuQM577h
8rDL+r45oP21viNK1wemyPSbOJto+NPof72M/82+V+d/Hcz2n/+DP79U9cQTFovVH//59L3kSfk/
y+/85++8/Y1/HpIXXrXVD7H+W29+CR/8p2H3WTy/+YNXikRMN913Pt1+b7tc/DSAr7j8zf/tD//2
/een3E/193/88VJ1pVg+jSVV+cefP9p8+8cfi9v/r9cf/+fPjs8Ffi3onov13/7+3Ip//KFo2t8t
aE+p6MVDyzFgvz/+Nnz/909QcKURJDSUpQAAwUBZcRHjl9S/o58H0lt4LqB2F7jMH39rq+7PH+EX
FuAJat648Mw//v2l3izLr2X6W9kVgFtL0eJzV9scyQigaMgILE010PlZB+b9xLG/+7w4KS/ZkfpN
wB/yndjlu3k7e6k3KE7kjFdiD1StvXXm/7KK7kRE0iA4ekdmXKu1MPTJyk+9qftjpfmZUtrzYO4H
jbiaNTozSe1Skr/0pPZYxe2OMxdzFY6q6VX5fW/VQQVplaTVQ1AX2crYbhqzguqecjKLesModEor
5nflDMUv7loDsceW2UWfhWONqioIUGl6BlUjxLy486EGU7hFwx21Ls8o9zjhQWGjvBDijZndjoaT
D7Gf0Azi0qmdSVKQyTJ+2bDCVhudkT4THVmUhspI3JSbdlKCUtF9QGIOb7oDTWhjS5W+S5I56Lnw
8nz2JvW2i0OQ7XpD+5jWKCFkflRBZ74gnia3IYHmkmpFmzGKv8CzeyKa3WxMIS3KHDlNAyypR2Tr
MOJdXlm9n1FxaizuW2RO7G5SQGTZh02pfiK9+UUtblhs3k/ql16RHBCGOpb+DEoSKC8/ZooZsKL1
qvhuMMAwVVQbSxg3zMx3tcQxwB6ZqOE0lJ3fJPV57kxkrGLINUkuiWYIHVe+WbDNqBqnSZN2xcBc
Eg9OSidbrroHCHEhVs59XIAbSeah2Q7HPONHoGSd3bTxWQLmqBURirOBCMaYbkrurYb4jYFCgma0
BVpnFeMUq7fRsfkxCNXOi+F2kHO3mwBQcXJrleWhBANGYTZ2mrZB50i67pUzir6l20oGGXdehEKu
vYnGs1O3lo/33Bm9xpty1m678iwa1MMr4xZJZrfUkevhqnSgEg2zxtyaZr3FVrmXR9zQXbcRbb9v
G8vppslHKsUZss7Pc320m3wT5U1oSnqYdFUg9Q9JOti1LBxGIn8krZ8R7uPIh1pvnTI9v4Ws/Fbt
FJsbwkkFFAkEJAJIafdTYtcas1WwiLKcnCBTsDFnyCNxikBBddv6WzZBHqMrQWsGJVbwEal89tWm
daLIsjUjUWxcOG4abdKhdKZKA8u75eSJaGyFyihdG+iNkT5Nlmbz/iGdpj1aYNxO650BN12p0nNS
V6fRcKHIadObEY0KTWVngQTKFwc17TgA9+xTwzxVnW45mPnpmIetXtwogVXJhseiNiDV/MiF7rcJ
qxw0xQ1QQpCZY2XzLam7LMhaLUaEQCOPx9q9HokNNMFju0v4i5ROmsOmpnEaS4mcCocP1Wr2PMmy
nRB5V+mLQGiy49j3QlNCfS5cNavdYgSb5IC2rZj5JDYSGzrWvkhHj7byHnidk82Nq+i1Q6O9IXYV
s7yqbk+GGPxUe6hpAVbN2h3q1GnH7zN2qI322m0+6IFUG7YYvsTjs9mWuxjeqEnMb6xRbxTQ59dD
EyZIRWWq8pLw1GmoOKZDdysBR+mhOR5XX43G8uq2s0Hp/xC3kIRoG3JXV/2MQw5JmNwK1abc8whv
5CEzXqaYHyHAAACgdYtS8ict3s5K4jFRbXtJyR1e9KmtWyPckYVjjIdbO7WORLSv1eg38WYQm7xX
HovIetJq1ACJsvbianYh3GCj88JWJfCGF63qEBWiG2VpPI28CjNLsfv+W0aoq5V9kJvat1YWuyKT
b7O2OfSk8QpW2go4MpJk39BPCdsWUnMj15LXVCCmF6rb5LNrTrkfUWZPddnaCb2Li8EvNOUg0AIj
esMrptSz6ueBDXYWcZ8UxCH0MTdUBycTZJrNlpTpN5b3D6IvbSIXYd6MJ/A1uI06bETUB7SKPLUc
bF5lDp0+y9Lop8Yzaxt7TF9EJY4ZEW6Zf4uyMazoi0zmW9XaViz7rA0gZ1VMh9TKcRy5a1rQNYGQ
cYl+P8WihzjVvBQkTZxzO5+eTIrGh4UDlZuPETLNbY7fMJwYjA6ZTjCnP5CggnrDUwKuCrcrpGMt
6F1OixRJfZAFA6rXI+hBCkeBR5zVz3U2Bv18GsjjJH1qh8Ed9cyjY+Yp2kbKCkcfQm0UziipQTkU
jqlwr9GarY420T6qD21XPDYd2EaFctMuDm+YN3J/o5L2zKVjpkNjrEbBcFfZrHwyteKQRQBNU407
BrnFTnfk6DmXh7AYgF7Qm5JO7gR5MhUqNdWc7pRG32fUvBfSoDtEkZ5T49OYJE6pmDZjACRNy+ZC
shHtbKeZ3g0y5MahcfNYYWnBrosrFuRyEhwzxW3aosdonGzCDVtp2hDS8VuuKIVtoPgg13eGKUEe
I7a1aFt0PvqEHMJbJzWU1LYE+JiNdGvqn9Qy3Zftd10rVUdrdHRwKJ6Kcxk3+GuKbOvlyaqehfLE
M1yrkN7u4NJVC/1vfUN2VB6hLApkgJbdQxd1t70yfkuN3pHrbwTXS2lOz+VoeNU0bIfIsPWZf5vL
fGeBLg+eNXHVZPZICZ5nGjs4fq6KBwef4A74gdcFwIDasaQfWaydyv4JzRKMFWHSp1vNKG01jvGA
zNyuT/2kK0LQb9pRZEJLVbhKGblVFt1JKg4BbuQEE1qQPcKiXd1obkkk6ITUTt+KB5ort8nYfZEy
2e3n+zH7KvAFUlWFHEl/y7DQBbnXRiDF0z5Sb5IcVAMjC+UOupACgY1eo0lbb2008zQ274znPDbs
MiM+oFqICN7U+vdaoBWunn1lNmymlH6uw52NgIIROU0SSHRB0m5W15oC1lrj7wLB1fOnUtQ2aSIE
goMTUWwqV+rt6inaGA4UDmdHbTB+uw4M91Vs/mcY/DrsXaFs78yuwIRUigHAlCbiz+FO7sEKH/8o
Fc2Vrik2rilX/zRkoVxJR0H/u4bJnstpXBNpGd/gIYDzoPxTBJYzOjhOjh7WQeIbm2v0H2ty83dm
V8Bop7JUbUeYlW+EKzvy57S30zOxHNxFfvoVILniEGLPP7Iv0VfIX0VXMAeypPFeoTX/+gJLvxVq
G1Dnui50bRt5SCWd5qf5JNzkNgkRmQyOqp1Mt3eIP23mHOOXbeZb+1Zx4id6LbFz8WHz6hssD+/X
AGcvN1PFdHyD9JMBSQ6if6v5NeRxhXz8HOZSBWACIwDly5pLKkpwtYq5zU8gRyttZhaIjvBCKIav
XbID6Qu2b4xIK1KuNJwtx2I9vSY4uSwFxpHfXAEgsYpUxKzGxUkvhmDWA6X8TLX7NsptvQ2M6fHj
03JpKl9bWyGTS5tHpwCnOM3QbIg3Wv8ALeWPTSgXRrTQfqGCG5VpeI0u3+HVckXqLNccoQi2i+JP
s11vxvwL2Rr+HKLgW/8kn7RT58qupNko/LzG1HbN+uq8JEYWaYKJ8sTTWxDuumRM3cFAsorYSvkC
iZUrSfZ1BeWycd4Md3kgvxpupgxmxwkMtl4UQKzTh/iTZkMxygPl4Rh8PLkX1m+Z2iUPDqPIxqyM
6TG1qmYuT2NbQ2j189gc5+5K3mKFYy0DQmUj9iJqQk3Utq4GlGRyIbesKk4juuFM3P/tdKVr+5qF
ZQ1fTxki3rYzyuIkzdSlizwXIu+PJ+rCcX4ziNW10IDDtDBlDEILWKiGfagGccgDY/OxmTUbzZ+T
hVQC2g0UVBCsFyRFAZgkugK3AnqDndjJTzzUbMXJQzlswo+tXVh9uAnUzaMkRoWc6mpQGo01uZJE
ccrwBASEFkzwxGPfX5m7dVHWz0EBKQUPGUp8kM5f2WGENUqmWwW2dHZU3Nwv8JQZHGHrtuYXfmL5
2cPHI7twi8Nh/MfiGndOdHAdGoq57LnRVefPlfmjrya7M6+0/1xcr9eGVu62NbNei2QMjdq922/M
zoXCikODyQXGsEAW15bs0pqhkA4AETRW0ZCyqvigapUm8jQWp8raR7F8FFN5DzhtxjNu3oyamuJ4
lf5Av4guzIyTmpaAOhpwPiiIp+ejWWZOHO9a0EgPZ45MlcS+quZB6xFlqT3Y1i3f7NKvqED00gQt
Gym/q9B3pHWx4qijZsuiQIg7et1c+kqa+jy64f1gJzVUf5PM7bssJJxv4oyCOrMALV9VjE6jWd9p
suH9qc/v0o7JO+ANYaRakw2Oqkca18cIeMjPLfBbOPP/F0R+Azyf6u/lneDfv4vDc/1/AG5Gnu7V
aVjg7Dd487Hiw/P0GnH++Qv/gpxV5e8EvVggnVhaxBcqjX9DztrfUayGDg30RKNXCwUZ2Hl/Qs4G
fgnERCDxkcGRhf/+J95Mjb+DuwIoLWhSlppO1FL9BuBM5LehIYrrFx1clL8v7ghfcs2lbjWcqXMt
atfs1M2UKIFW7HbtNo3KfUPIgbvCr3ruS4Cs3ByqOsrpsX7UDEd/ij7JQSRPrs51IAwbkF14KC10
WyJuG4nda1b1ifIwqZSg+pxvSHWcBhcaz0EieXqgZ/VGbSD1nB9TK8jb9F6h5T35Yb3UUbZJbrNK
hJNphSOhYUGnkMxNOE1JmFMSmA3gCeLKnuxpBc4/BzxX5q7i6toNeLuh7gh2PzF7VEs9qvTegPfk
MHXeDKgEJBcVwt8nrUe9fcG2hjlsJyvaznZ56gke3rv2MFvDIWutQ1tUR5UGFfJmzCvj/lboza05
ZrfE2EcWOyTfE8gMSpE4W57PM2lvzc2e3vaN7neQNqsHYA5ogNRTw4tkgJNKmJt6wMwfaaaE8SRv
mGg2SWXzpt8NLyhDot1eKNVhdOwSLRsPOL2KFcpDs4nu2EYZqNfS0Y0Nd65qH7SGPpVkn81w553l
tzwJ5MfZ7EMBFUlrUZLEE1NC93jcKyHkLttS8gq5CyeLh88ligyA8LF8I1lWKIBPiwRJYpBknCmD
TJ8Yd7h6t8yJLXUfkWyn5uYu9zLdOJiSE9X6tu6VXQGEhSa301Td5U8plQNizbaWUTsyrMDsWZgC
4E+HCiqyrRPDTY0Cfyb+0MYPBm8/m1P3Se+K+yl16Cx5XeRkiNHb/ttQ6/6QtJhCFHdE21Il1+78
n2Wuv2J2XMAo/gLLBfjfkA/RjfWlL8WYqjmPJpd10849oFbKHsejpKPM0gf3aAvc9jBHT/nIvRI5
AP3gTgNgYxFMY+MNRZDkzGdYh6kcfJmr/lJNG/e2pmagWCkDowHwnYV0lLdDyWzg47ctVK3nQbqx
OrTlxPuqozv/KWnpFqKlDjDmTw3/xmYlNOo61BsrKLM+0FAYYGiAEGVPBaw88skbgGP27lxTIJHI
gEDxq4tkjxHLy8fcTxko5QFsoinIh1AKcgGRLzVZEMVVEOs8mClYaKc+GMOsKu5mXbrlkYvySUcr
Mj/ukltqiZsRW3pIxKkF0TM2cT3MHs8VR5O7Qx1qLjjBtyU0lGvPBsOGTxLi680GPXpH5A5I5vcO
4O59N3EvUZ2KTueokG7Mu31cfauQ8IaI6rxVg0ouN0q5M3l3JC8RiZ0ZwULGghIqAmlnAJuTgklN
QyvJwwpgDTZK2PRFOPdJKOdx2KBp7uWLeCaT5VsR9QFQu1zd1qbLgP2OQ+1zdNErzPTGZvbkyAaY
fE6s7pjWQN3MCo6qOGY0OVeyftMn/V2kzbuQ5sKGbFeVoYCU3tVRdW+R8b6sxH3L+L3SqHeUYFNa
FooF0fR4FlYSDFz3p3z2U6nxZz32y0jzYvRAKAY4/54ziXopbl8pEORKt8q/aGXe7uJFyEMDdZ1h
oXx33ddT8oEkZTl3bovsGaregyjnLqoo3SndNjR1NMiTxtFWDnQdyBnx4eIClyIAKc878ZhH4zEp
fpRptJucR/OQ5KbfP6ZyBiDGOOWxqyADYNjJM1zG/NgBI65tPWiBx6ZOdNj1g7qjJ+uOgi5PEgGB
v3IheSeeZ974mvUA5H6TaONmfukfNck6dJMXjw9lYsvbClJ8LDokyLxUn3soyae+1Fu2yKbjaCjH
fKZH+hhL2R6cZnummrvCmnaWPXly4yQWdUAP1u8z1TopeEM1wDpL9UeND2lruptQMMv35caYSYDI
PqD4R0nkoDgepAKfz28oJxuhpMeK6IdG1l1BBTgdDLT+5iBg6nbUH1Xqjs3JmNugGU1fl2u/iKg3
JLWvDdQv+zrAbVLpvUOlGRWhKDau6i1TtC39mpXcr+8svQjkqUGCsQu6fAoKVQ7SzCGd8EdJCdgT
xHD3o8r2KBPYWdWwKykka8pQWHQ7A3FH8eOGHbS4D63JCoyBB4RRfzq30iJciCSV1QfVY9Wpp1zC
teeeVSM6aiB+duKoCfKxs1GXaYsoCzVEpcuBYwPfdxndG1p1iNJx17DcHTIpJPFtZvWeUXiDgfyM
Abo9C4DvM1wgtEOOMvNyjkuAuVNmHcGXeJqnyotE4xYM7V42DVpm+JMp+a250XMpVGa2Sft0k/Ji
U23Yvd4Om0w+R6fJLzV10+yXf5Pieqdn404d+x3VpoDFz9K8QZgapoUWVjMNZ2aEnUxDjnSZZMlw
D8zOzpwNoQJkVVYe0DL1oDL22SyV+zi00uSQ6J6SKJthznZ1km1RDrgZ9Wqjmw3It2d7LnU3+qqU
0w7w/D4m2cGMNXQtN8dW0446/HItEW8E8XyP5MOkOMOyUPhniJSgTyZwLSPTAdrVWuSB0bFAvzXj
+ZMBubSUQ884Z7c6CEtBvd3H/MqF9bP+Gk/q14cdG9UCpQYIEU3EfdbPJ9+rJ3eiFpCzRGbO0cbS
rfsHkie2aOmSRPIE8wxFeMNWvulxXXF0MrKg6kUwKkYARfewND91g+ZGph4OFtJhmmeydtOajoZd
hlrWvJ+8LOGe0GMvNanLZdNZUvSscpWNtGv5Pq5Tj9DBazxXGMNOirT956jKnc/sM5+UPV4uhd0r
7oBCalHHvgp5cLhVv/Mmp2sQ+zQmKIzSTRXDbA63Am70czIVXkmRoQLRdNcOvtI5TSHCGZ01/bBh
cb+BtjItPjf19CktlPuxmu40awpS6kSVsEv5hySVvug0pOSQZtEe5UwJ8hm3hnUoMCBc0CW+Q661
fou70vLLWHYkCW1qlnyKK3EK80CG/ihBZrS2usMsrP3Aur1R26wX2yZju64ut6j43yCaalLhdRrz
9KG0ERZ7ZlMgURF2W+4b8nfUVbWVHljxGGoQ/JgTUB19lpsmhFOMR80XuoTMNM6A8Np0CPqRBCBk
s1uhIoUTBUyAhtpFD8bZQI8jSkMCqD/bFvKGkWOcfxTzbT0/guOERj/M4/+j6cp2Y0WW7RchAcn4
yjzWaJfLfkG2extISOYhk6+/q4501b2lltq7bFeRkRFrijVSZoSAMUeXpoRNVaKUPB7bKqauh9FQ
ynYdrQlid8xF4A1226n1Gke+zbaBnsLZyBxauClkLnspku+aoFU83ljoAtWYmriHVwwEaptSw0gb
tmSHsDILdcOw74PS3aS6ihg2EsKdezOYuGFPZswguRhE5WEtYkyMLuYN7oPdihRR+ZPiKRtJ1gmm
OtOrRFAfRaCFWzD31QX8N/iRJYQZFsOHf8BPjAjNcKp5NOtpC6LexNzBf/eE4F5RyBHg64keIFgf
Lc0azgYJm9oOi6mODvTDZawmzEDDq3C3Hz5WPembxTf8dOMbWs/Cl6u3GVqFxxTo4OYqk/sGXhdB
CdOIG6z3y+pscWetjnyx5Fze/s0fm9JmTFPTTorqBhvFlSocU3wug6NIOEkUP6Oc8sn2ZfRKcxWY
+FazVQd0Fn5vCx85vL5ug+FSneJbiakOllBGL+Tys6E3kcxoXJVWLGwlEQk5D2Ck0Q1hTfqi+Xnj
HKOJ3g/999+OLd2Tf+CItz00MBwKhtbDMqzgwHEr1bdiWV2BsUC662cmRHTsqKSQVtgq1sr5WAyy
14ZjVcGGlBlw96cVm4UDeIACVhqvacq3tNrnmpTx0RtW4jVQFUy2Y02Nb5guykawbzQU+xJqIWxj
pQwZgwMH4LvGh4+u8pbJcoW5+tyWgpeMBLynXZ9XFdjJ90q7QMhLZPW+urFwld2+SKfCPmHXVtQb
2BhoYqQQXoEerkcJGwbbY/vo15LwF93yWYdbWPhitjxAa4FRYeHJ5DSyHY/y28TQeI08MNClK2wO
4QVzJuBBMm5A3vIIzUchNVEba2G1yckEQMY869Z7DWG3mjwZpC87Gy7scHuQpjQusERu3mls9lJU
aY8DHSf4epWtoSazUMMDQBo96M3V4aJIiskdhJmiBhmS6j3gDURwiYWVfkWRQWeQFiQAHU3nzp8k
sHjjlNVTwMseTOqYD2V36rX6jGKAaIu4mIljXbvMXuuPlbGnmtg1QCA1Jo43rwfaWfQ1v5JRRvWu
evb4nMYlnnmZaCFFj03cvT1cVRuy5tHtHGuI6alasIDYAtps1md1Gc9Nv56bYT0b+3heH+qsX43x
v+XgidTBjk7Vsx4ssQa/UZFDEKVcxyZRdug8eoxsoFS6G6anm4kaXtabNz5WXzaqHNKEcO7/6QcU
jaaAKuZA9nCfs73AClwlY3TMSFAcNB57pI6RWE4WAMfnNlMBTK0G2ktxEsSOtrXyAWKtBsISRk9o
zEU3ronOKY7PcdG8cSw8I59gzNEDwni4m03EjMJ9eXO4nWsMmdu9k86jEeJIe8pIc3qMJ1l3Bh2i
L6l0xdre2ng0oIqFoqArg+ZbYCYj5411F4qYFpgwHVWDXdZ79o0WwbjtQ6d5mE2sky62i3yDkuUI
+m9Jqq+y25zMsUktlEmpvC/tflOCoJBmF9bHiFjdbVyxAVjNODrnlfpaCHEE7t+p/ppxrF7Xtt6p
EOlgW7HRBvvkcNwUCiRvkIRF6dJoCa4n1NQyFSPL7GnMF88UzVll+AXbzCRNPNDZXTf2RksG2Ri/
VuFS64FtjYFXMgurCndI5Xlcm0rCaj2diZG1s897KCbsbybqlOGFIKUZu7Tc0f/0c9jAGGQtBk6L
Y+WDWYBGGEOKBdpD5rEmqnCAmuI44Vc+oxk8G5NTr5C54Q+ypqKRiGgA2jCKMbIhDwcewDxZnwKB
iGWka2skq3iRtsvVUj6FKoWQGEZmPUTKs+//5eurFwlhyXak5VOYxMfaMV8UvdOx7z7qBhZIiuoL
JiVjuWT9YORdtXqbcnhFzn/NhebjYuT8eQzDfaTVG9/3t8my36Y5mlegSG9lO4W7IYX6XoRd4bT2
4k8CA8isZ7o+ZdNYpcgb8GfmTOYeM9WIOql3+d64kzAScyXpFrzEKk0kWUc0+9q1YvTSGfUVC0Ac
6S42OyZnWTtO6jXvNF8kWmNf9W64Q/zjDfg7zxHgzmZ/l4i6n1o9ZgpNpH5KlhXTtZCTdoM2fMdA
t4fDxkMNTbK01KGWUGkNlxUXeBcuZPCnmGlWuqtbWuGHPg441wo7rkko6Afgp3SyjLTkLBsU7kiV
8Mf9XWGQUmHd4O5RXXVkrXe0REtI/ylwp3v5grhEwY2wFkbIoHsxZgUnwXYIDuZRmcFuoZ+wctEW
uWn8qqPi93IkZAPQ0JarW5sPCLKVKr+BXr86zHDWgqmntxe0XcfHnlSl6iFVDypOp4/6VF/XVO3H
xI6oW41bOMpWIELLpPFBoQsJtxZNudU65K7l3aQ4purqNdadK1KuXgdbwjoPKZ8W/YTzNaBPwWyp
j8O9PgC6b+iGlTwohjFSpGBHJbGvcuEvT9YqPtuYM6xTdqw0x5bJ/NWMCag4WVKp6GWJxU9itM8Q
KEFubhyQO3bIBheYuJBINP8tigIfID/zZw/UdKwjqLIRl3o40rZGuMeiASjhCc3fivv4EGhRXek+
tjqqKeQ+5kNq3SFDTcl0YwiV5stCXdDHI9YwJPXOoDq5vX/Qpk5sPApau3i9o/wCxXzmaS+14WFD
QzPcLX14M1sXlq6ln8826jK+qTCs+1FJdyt89TdmuOFP7+jPRRtT7smS38hbWvQYwHfirFihKDD9
fokHrrBSjvFTES0fH/pE37Dh/K262KvIajOFlHV+MNZ4e+tI562GajfZoA8rMkm1MmxgxqrMDUiY
nNGLJHhSGGi2WfdRvTHHRnfHWz1sdx5gs9+O6krfRvDlGv7oT/nP1msHkkSIOoHPvjAeZof7Y3wQ
DThRsAu89vQYufmA40uTLruQHIyIgdY0uGpY3DaWw5fhTp6lKb0DNAWGpzsyp6FU+theFhUFWvYG
Hcnfox+RUyCXTqsCizA8RV78cSD+Ljf/66h0dDklGtRy70NoRsP6W/lVUBs8ORHQHW0OrGkR7sHK
4wHYHqUBhrH+2cdl/WuBxOLte8KU6KFwdhmy4CPoW+LcdGxUzGXtUjh70c7ggsPoO2F5x+zrT4Ai
QrmW30Uu4WFcOM/J76tMtAG2Yv1vUCvWGIKJeHwsO/VHnFPEmOD4ablEeK4Em+6PVHO7jD/x1ORo
ynLIEnWMHZIZd+gqUFAyImHulj2lUf3OOo87d6eg3gAUyk2oGEfIBY0mlCbEYjsyVgcMyxI3+H2x
Ct6TpGDDc63inaTwJ6yQ1SIPBPe2DdW0HUGHHEm/u991engAcBl34mt6wMy04kDjvNK0PmxaPDTI
doHU+Rp6uQPdm2kd4c4Apdp3ga9H70eAFl9KJjBMoalSmpCaR4jk0MVKLfvIJmnJx6rIR+OJO0tT
I33XT0haP5evHnPD24xOt1VIStBcbkORKqWZ8sq3ekBZiA/p8AxS8pjk3jM3igkxHYvmCl/h1aqX
a1d310lHMreW612Vrp2/DGXOxn/9YgUHutHJQ3i8O3llYwUm60LrAHaBW3JSMHMOxGWp1tc+GaOV
yAB78ElrbQDRXbBBl0cxsbB6D59tppAGWOwK5uMpH6WnVTZ62TpCcxY17RJVTWYz2d/wtrdOoCaK
ub1vHp+n926t36nSQXbHMAfN1RDPmEJ2YD2ydZc0VF2t9Zi2ezDleLgR/IL7DVohAsgIE+kqD8lk
2Mne/3eI0woFuXAJFPi66Zs6YGLeh/KxhKg+AhdP3XzQnZ6kdT2JUj4hje0EW6+jADmylT+rYAEh
c9Aulb/NvoISN9SOUXYBDgKSeKH4Afw1Y0EdLis0h6+TPi1z2DE3H6rbZL04gtjAY9tg2JHuHJHj
NqR5jbkEhaoHBSaNupzCGp0I8lNwkKto6D+RWGtMQPyy8nuWbFTxd/WoTq2GauyjBp2YdJxsrp+0
cclU0zOgARU6OWFb5mm0hUdBYPSntd28vH5MnCSics05sUGtDHjOJxRbabduGJXosmM6v8lsdhSa
kUbJt9HKbQzlUFPILpQpoGSNuMgf9mGkh9zE7Xvbz36pSzdF7oGsb1dm8YvlG4Vy3RRQSfrhMKhh
N0tkr7lTLwof13nQwXeBPcNZ0fWuwj5lXgQIAA6XTQ3L79QCXKKfwUUAOV+nMTKuKBOQlKsQg5uW
P9qnAR+I6eBiqgaXmDFGP1PGB+tpoGLyAQoAWNW1wrc361bCyCDwdtvo9kxTe6+20RHVS/Xt1Sfh
btCVS5dZzq3ig1jvOQekSh1F8+3iCNGIhUy9TrX1ZN/SiKcdfXJhb4n8t+Il8VWoe8BPKrfgkO+9
6s9Hv9W+hKYZImooUVQ7QkZzjPD31jZS69WW9H32+qRwpVQXdSM+tiF3QGtlXYQLOh2l4J41nHa1
D/U5Pqr31i5TaNfOUzFeZEm+zrZITKhxJYvfV5+0Uky7NkE7Cm2AFYMqz2QB/WYs3MWwH4IeH7vP
HLnBBN+ngmAqY64NEehiNaG+ukanRTBvRSoa2Blgo9Yme2NfrL29KJIa2ZBRczqdRme4LEqBIXAL
KwbWYt2CGqOr1vhDj7KSVm5n5eNaegVpw7q+G3qHnES3bz0h8hWFV4yru7vd01T+WwLiNPTI5ZDc
VapgHKgwx07A0OVAFUWgbn2oojryp7Srr/vMriekYBmYVdgVWOMVsHO5Opapu83M4hGblxnR/XpE
LQWK20nAhyC3VjSMP3zPZLXPbYjTKo5VnvXmYE24W8oa+sEmIVKdWGuV1NbqFqCFdOnfsuENGt4V
bYALJiYmFjSpWbu/iZJGFX3Q5shG643ZElif91VVUxmoGZ+Zq1YBhE2qMpwsXJs5ldBqb7i40MLT
wVdakUjW65My40aZY63UHbGcpnE489b07bJ2+8kA+eSO6cPyt5W6JpjUWgUhQbtMWFpyDFMGKhoO
kXbIe7zjXEFjucQAk5AvH5pDEVaN7HuqkqjKJymgLC3baMA1tumLP2Bn0X1TYKlS8JL1WwWoEY+g
jKDq5Z+1TWGnV/Bs9B6lTa6sHQYsLNmEfWbZs3HGh6eF6l5mfY25TP7e7MblNpQchwM33yh+Vjjs
q4exNp4OztaXAhLT4j/ytnQuTOx+DZl5y0/KdC4G/KYC20Fsb+xOQys50lS4xeyYxJOMypMt3Cb0
CEsg/tj9GcnXZjdiPqEbgUTZSl7yEI6P8ylpHFX/Rw0Z7smGbPmiPjTzNMkPXW2DujuZjEPw7Ykb
Ngm4DZDdwZNoDTSLhNO4RvhmsYYVfDtinDTcExbVEyH1QHpbZ4PIxW5AMWMAV+4iBE1t8ykC5ll1
PKGQgn+tx+yraKMQlhcsM/TLriGwpBBQMBzhtwnGmqFT46KW76TIO0auHdxOOLy7Mtz6B2FF2llN
NmA3R71bnoqaUN5238J/yy596x2z3D2lAgkQQBMDF6XfSqCSJQwLJsTpfg1sqIi3miVdOOQTn9/h
o6nqGZmuSlDYqrsBcik6A6AVPL5ATlsSzmQPLTqEM5MC8Lf7ABrE8yRVh4YInKK3LrAPbGgCsZ+M
gn0BJd0oJfCyw8eCDH/aDX8hvzq44w0QdNd2YZvthIRmz6ItEPCqWFlpqvn2lNCJ1du3jjndQk9K
sDNJMtewWnmolHLYVjJYIjS0q7P7T9kobkCMb9xjE82aXk2q/4Z6TRFnlDa8RmXVoBCQ4nGcoX7S
Is1tqyZSFNwY7eqsR66t82nHKG+xYFVJyGH0KkasO/lrNf/AU0LrF1LPRhIwgGjS9BRKInP9rNji
IlvNlXX6FVA8rjodd2CDblORIVEGEAz2NhNDm8vmhpQUf8rs+oRNcc4B3RXDcRVrIGyvlB07a0SD
yyGdm3zsi8hsXjjc5wrwFO9cjaPUoDsCVRMcKpCUKRjnxi9AXZUMrqXVmf1xe9/RF5enSc3W/lIM
uBv3zgemdBIAHlgjnfADSiALrsqW9u0/GDijEUoH+NkSmzbp9jSlHkzAEUFO71Hy73X1SOqjNaiD
bIVTebjaot0X0r1RHXdke13L8Y17upSwpXU7YWLQSWYVH1dZhnL5tHSWqpWCcmdmirAzndvZ1DWB
buMYyCqIyjErva7oXG1fg6MuTsbNuMGPcuxO6xJpuvAXq445F1iZk5JPxsq0WJGQBtmDSmoX2uV4
jLgmTnOpZSo2Ppiw8IiruDawMDRzpnIRTijj6O9H6Mb7uJKsqFCBqf7P2QGuoYGKtQpXR1lzy8Wa
dtRZZNZLciqWPVHnLV52NSq4HI+riCZwe8WO63TVjOxF48K1eVJH89Q/nnuvg52rwOskfLYiOvRZ
c3pOJg690UUz3iB73QFV0ciycN8XMLg0oZAGj9ATr4oAEIwKlvc2p5sFtQGu/GqnLg1ndMgv3+UY
YgsnIFs5KOCqAedn1pES/zfpttfD4KaTJZci673rOCQzTdSXWmSuY2zl/986z3DPayZFH1aELa73
XRWpbAE4Z4tXMJqVxZCBRmgGPHvDS0YT6ZAPwDu0ZMiQw60d8BVMWbmFBZoLu9p9ufOxci4YOyWQ
2zXQXKCG+3DBZ9QMuWJXmepDajd2AdczucfFBMTBwLhwPsPK52PM9/tC8o8GbIITwOiPJH/NR+PQ
ES3elCbpzl1AFjT9FNTPv0XT74JfG1s98bF672T8ZDNQVtdubad3KwBXbYqMUIiPYKHr4qptYqhh
InhHIjZ9lQKZq5onisGtdcwZCC42Q3kT6WDnlrZfaj7c+GrcLSUpC1S8sKAfEiaUF7BGrRWEtAh1
lJ4BpQcRJ+Gr6cJKxpD1e2iPm9v8LbUM5BA7rKGMAbUupmA+RIBJWMelqoBMI788GIrybNb7WT/M
M+RqZ/RxOzCdYoHgfkwtNRklHm8EH5w2BYwkFbeiHXqjCSqXRS7CrZND5K46dm8G+rwFpQ4uQyCm
UPoB4Qv4KVv349QgXaDollvrbfoebeKxwO8atB7taUDqMdDVNTCEHJAf3DFRw4AlLVXMlDZeDBy/
6cNEb1P6fd9fWEg93qnXspWvxQUHoAbVn/KI8+UUW5d5ByqxJRIwf02V/E1WgtHa30FAOXO7xqS5
UrrkCsPxtIpUvagXMqW3f1DrzCDc8rVU3RH6D8k0PL39Wkz0SIUZCp8ZkAkJp4c9FYqNoIL1cTWC
zjZ8mXvdEbzoWvSZcr3f6ezZxpRxm6RTVyRGCfT9JToDMWE/4cMFCLf6m9b6hw6ett8xG6se1h75
8owGBYKgIaAIr2pUFnSUB3tJggOJGQbMf2B3UgJBCCTjyf4gsIb1eY59UOyr1miodmoalJEqursM
1N+qjbNkq/B24m03OvCmUEqgphOY5EBIKef6Y+l1LILGzFrLiV7DTXiobotfUZ76wFiJa+7fMvQ5
xGZozr6x83aY5buxybd+6K5HZZyJ/w1VZCppEirWL+Yu83vZdyARJKSDK/YmZGyEnAC/H0SAvIqb
ZnCwEscz5CIeXPe1rPcwXAOe+6rRLmWNYPV6vIrIMscP6QJP7lMxQecCNsfVatV51Wx5I5G8DoZW
fTOp+lbK830SVyZ5rvHRTjzuWiNe3o0NHDeTgJ+aKaZTefUk7AuV9N7fKXMk5YtMlxkPKgRMXu8x
tHgU/eubTLVUNBQmRYiOqs21GsnTBhBpXinK9GhFqttttlIlK9Ufu9+SysHMhpV6vbrjF3wM4Wb5
Q96clVp8DFMJCLt8jqSHwflIXftCtjla0IqzikL1C4ldfmX1esF85GIpTcAL6hN1iJCTCbQX/X+D
LqfBaf/BBaSX+Yi1uiSGZlOJBa3icl4DSn3FAI2CcbRKt81ImoGh6h/5CPWHfp48g6sYbFZMquJK
9Q8+KDc4vN8lKer+VVe+TLEyQE05+hx4DgsXa4XYUI0PxY4t1iaHO2bYP3qy2zsAJYcstTdo5ASW
4GQhUwkXcFGAmO5ubT9chWx7TQVVHlNPcjHm0GOnvVfyJQVSmpe/kj7lJakvWkoOsHnLFqHGRTZp
465x+um4CfI+0er18Yay0cLbDcISQyCOdAMrUMnrG2HaVehgc6pULfSko+nRqK70KcXNfES1CnDy
h0KSWJ7/oHCKWiJHu/xT4GabjSVq8wLvkxR6ZQA+EGTTG1fWewnYc+kSy7duWs1ydNFpIzs9nJF6
nZAK2F1tRIVRRwQTXTcmANoza7rpPQA24YyWDWihR87QfCkQWnpw0DUL0kEQTmBNEwTgeCQY2sNO
SbE7NIWlvzMw+A7XdfxoWYPuszghrf5s0vrMKrjurQsWkV+j+s4HkczNgotxSGeFpXYMdQAMpCZ1
diZl0Jlk2wAHpcFTz8bCrB9QTQ6Mp0dlR6JSI8y3UeEufdC6q4MikBNlyxC/liKTL6l/FuRCYJeM
xKxQiRvH6MGulv6L7RxMT57A5lvcp+But9Jfh8lVYFdGoXVcfgK+65s99+HExQCUFCkZcWqj1hf1
5o6TX3bUB8/sswpoJdSNusKCl8O8RTlToZSSwq7ronWtXiZlCBYAWzI16iYD0JsZ0RE6lx8VZPAM
8z+tSHXp4Id1N/AFGwycrlB4iz4A1JkqQCoU1jKd6BT1w9oFk4FF3RYUsZ21oQVoh8rpD83T1lL/
WYp3AOcQVw0+Naw63hAe5XXVQNJBrZlbT3V76hv49G34orNFLXGH8oYDqdnTwuZLMBrggkwE1xEV
brytqN2FNKpHcXiWadPQjJASuv6DejP7V9Jx8229qL12XLESGZNZj1yqdBqq0TG2efP62ZZOFXwx
ulL6B9fHTKhILBQUEBOAEGfXWqRGVPRwygbjC3TU3OEvrz+z7CEdBoW55QjmqsLZHR5V/2uv77S1
Q3nAZNLUcDKwvnR53aA7smm63BrAv9hfYYFqEnAM8iPuFMWIFBn21E7sQD014NB4JrlLr/AGFbf9
o/VpJCXFEwwXyrTDAjOpbn2M6crCZ83QDl/GCUK+/1ru7OnCVw9EaT53eBb3rrWgROj+8apNm5J/
sR4qQ+GUC+8cJm8G5Jq1t6YylIdrAN6TOv2HclH+a350z/QK948Fqgegv3QZijDcaiD8mVe6oA0Q
X1CfCSJHmDOm5n34xZV2Wv/qB0trGW5jtLKAmB12r6Ll0X5DhsAADoaAR90pREkoXGlwEA2onlCH
zP/4ufw4oAghjnpDEoB6EjfsPAtxWm8IvcCaXBiCvYM42qw644eBrCxXAdvvIB4R/66RHIrBlU/6
3UY7TxPbIx2UP/ZlBklmAlbDUAqmLB2SOijPZIBN9OVW3WFRkgLqDmHnVvkemZggjrsFKdEXDkum
XnvfzrRTAypcyiwfopc7vsPdPqthH7GfPlKv8199Mv7Ux/w4IJNSzuRc5GXrNFB2FTkFj9n7rSt5
tqfmGMimTPg2jIBNQitnzg1XivRY/7TwFyk0JjYGUJQ7h6rAUzHGSQH+r6ciQDPjn8ZJXzxbwwCa
jvabArRxFhCqe1O8nSfJO96aG9Chx4TOnkZ4ERmUPnNJhJXW/Gd+h4qgxrPogFpBu4VB7LprDn1S
6shwUiMFJRB/RShjM30bFrvP0xkWm08zVd7mdx1kX32G7kBSiWPeOvMqS45MvQU+r8GTDbcFRLC4
06+Cz9R22U95Zp7xazwXd5cdfNB27QNFOPBzBkPvIAyidvY/5Vf9w0hBzmpeaoGiIHXGKf8MpOtN
DjM9C70zSklo/tp10GJwAINaA2H1Mbk2lSuAM6JivmtgMoEjIPNH8dAq3Eb8Y/40X8ief4Cd1hCB
0mOVi2vgiWld8af3DghRNrglS0gJUN2HH0JD1gAaTFAcK3ZAuHBFgJb6bnGCYf9HwMONp/ribJIL
dfLlxS7/VXgk7ib/gB2f2GFzmkCz/OFsFd+TeJY/80n9h8xuaLIkB9rbfP4HGU1YJvYN+TFel+mg
9olvfR1P/Vf84aOavxnU15Y3uzNGpy5bkx7iOPBPOHo4SgCmB8f8r8qgpWoShIaUo0Oi/gSKNdG+
zHt5Gr+RHsT+8JhN7EUP694e9QGWqCPpIWw0zOBYzOJKWWXjdOHFCrd1jS0gn90WdeF8x4w5Otvm
zz/ks1F8pJ1j+MZRJp+94o7Yv5EOIftEEgJ16oCjydoRNBO079PomJdNivaoCSDjDfYC2g2ny9UP
OgJvApcYShfau/UZxebeXefzdlquWjTleGYx0I/4FRtHuJZvewnY8VC9KRQl3ZFi/EAUT0N0fEqe
HEFqorjSf6/vM7mTC945XiMLuGSA2zWwXB3HHeY8r4W2FLHw2GuHv/sjFF9Fy5lBP4L8pyHUvTZH
TflZIwRI9NAv9R5cZeKD4n2C5wT/UHhytZMZV2EZdL+IKQr1GONburidX3uIYgD0x1IYNm54YlI7
Q1DQz/YJ4Mwd3CWAdyWT/fm0FA4Plqf2JRJwsB7JDq83HBJ0wfiP+Ug+hl0gQ0+T4cwl7A/SQhd8
n9vGuFnvIjmezQkQgOIB90CST1x/oym1riTq3obL+DV9wiiDWBMmu3s+XfZvYPY/wK9gNmEudFg4
1VbnI//W+gfVdlwk9hlE6eCwU/WmXgF13qQPM1gyPMoc4prf+kO7Kk59JaDc96QDSddH2gmziewU
pxLs346K2Uf8gitCRxukX+lpCasvxBfi4+jv6oKqXOKOIPESILDILSFLRaUFSBp0GabUuIpRP11U
dNf+RCMjMBeUdzk9HsYZomn/BGbRqXziCAhCy0C6LBpuM+RJVMn8gU8YgTcmAFpnRy2FBgHc8bC6
va+dCpRX1CQPcI8zOl1g4ktQMkMSqz6rm/sM5WFhzlek0eYjUIIJshrnwKMPNQiUTo1j4ekLYJN9
fo1O6by9fX3t/uKtLmQ94KnwmhgdwV9vAZrIVcDZQuMyAq/yDnFoBos31D2r0kUKLl3CZHRDApDs
sf7byH861WMsF0ZYk+mD76jw/iMIAnpOIGq6K99Yc4X4DWF8BgS3eOUxBfqEK2kKNm/3cbvV3pzi
FIOJ+pZv6O5XaAHAkC6ulMq36YXuy6EFRoT2neZA2/f3f0Sd13LqWrSmn0hVyuFWAZDINrZZvlHZ
2FbOWU/fH7u7z7mhVjQgac45xp9GvCA+WouGukh865Y3xBa9cY44c/G2zIo7jtslD6L4KFqnmWm4
UOeanbSsj7UlQKkkSsRRiOThsXhNvLrt7nOyIU8JXxKddYUSGIkwOEZV2ymGhgUhfw8iSEoY+VqW
4Ydp0CW+mYCr+RxbCs7OyA6b/VTsq2JbRh7Gz8ZCde3rq12FUJZOepCkwzru9ZKwrRsClYhULrgk
CI7djChd50zaD/KmEomHgiPQ2OWbyYsyhK+3lOBERPGxPxOlYxOBg4BFsFRwLaAeZHuuENoU0qPT
of1D7pr6KFgEqOkpIzXwGlYXqzmmlh/i1iLAJVDJGdJfKzFAdI17Iq/PZv+idDAoGLcozPiduZ6f
fwNKMm/y2m+VzE0YCRPrXw2r2lxuS4al79aikIzI90BfGej5KYtfDZDg2oWYX8rnZ0HwqacfsnzL
MVXcw7/pV+eoaJ2VzW2vKnbHvK5r98BCoN5MhWnFtnie/hkvXO7oEzSk3CVvNSE1b2PlkuuouCFc
7K7JvGZ2Iix5fvH1XNfs9Mt28PpXjiiMzOsODEr8mxAW2cpBu0+/0UtKqxi5/RZp4R5L1RJUpwph
M+HsjZPmEDt2Y3BcEHb01FJBKCC+fceF1zmJpxfefAYvzb7bR3zJPlPTXt6a9/RA0zweeUSVm3ZO
ds2x+F0P/b0uHfP4NKSnZ0Y6ZZHDpyle1p2mbsmjqXt7ehtv5lUc3YjtMWeYiGTHZ1juCd3NjrkR
kNAc5+aWVLXyg2uSsyVcMsJ8OJ0/sh0b5yVZ3fXC7TnUfL9kxxqrNmtF/e/moZuemyC9TQHMzE/S
2+JJvRZffJtDQkHwFOkUpdtERHftYrCgH8DT/KegXYR/rW3tqGl28wg7N1Pd8TsCucY+zae0Kq/Z
lr75Nm+EB8/brt5LLxl4IRg77gvDEUunFO3+O/ql/6BDPz7v4i8pQbnLWrlWW/Uintu/KQxoWQ1H
9Yvf0rSVj+YkB8Ir8kvA3Aewvi2hlHJkDzU/gGoSxK5BafbNnN7WL30Q0o/YCEai11Jfx7iE14UY
LHH5bP6SxmGzR2b5LL/Sw3oWT8LB+NFPxX7Z4hV96pJQtm2Kr+69pkrtTuWtOC1ftf+UQ/N8IHlH
whXHlDmr4iAV2hEyiNI1ECe3eNfOKEdu4VV6COdopzvJdXUt5F3lofaXU9jYuHl64nd22a8UulDk
rc0+nEGaC35BXM6rfDU/ky+UA8Wp3ISAidaL9mJHx+i47rMrIOJu4BmqoUBPXPz2I3kjkGj9KM+6
E6FJbA96YCLEqw/6tflDw4rijXYFuf5gh2/oQvkjYsIAZu/DH8Vx9LXivqLms17Vq/KKvg4pA15W
5AKowGsE1D4u/xeDshLBzhtx7YbXqvI2jRZXDZN9N3b5LmnBTRBaOjVhR7Sz9bGUD8K0B/YvZDSG
HvFcyFWYIHesl9dB+GgZfkttWv0khlstZ4Eci4ZRSUExu0kd2g3PwPLaKu96DKyv+9GkuyLGr9Fu
2yOaPPYtkiCtDXKD44qrDA4z0LeVN9jiNt6yLJ9FTr4ltc0bkdg2NE60R4585Ls7jS0Gsieix0v/
sw+Y28npAvwCAVg9Crd5gyd/t5JZkuy5/Q7V/R6qC3w3oyQtOU7RMcp28jd4k5eclI1gI1XnbYq/
Zhtuqe434Oz/JF4x7uY3NCmutWErQA7jzWg+qC7dzs797mv6W+8q3+vC7C4v+7Ie4da8hluMZzeA
WtxzoU2DkLxUp/y2vJtbOdCD+cBd46kh3PNL9UpfhT2wufeeihIQDRGFMclcrmQLNnyQ8z2B5I4H
8Y+tUH7Xg/bGL5YvRH3YLSKizyjF8I28rNkBg5a5ZeVLd/2IvpgUi+RrRKW0K76aE7YvlFjvWDLu
kosdJ+BoKt7DTz2Qg3D8qsrhjBvnXXy3zuxLKzjy9Kzz5vskIFNHMEcxzh6nBxB6eeGg6xjvz8nw
p+x9vBfvyh0Imhaivpc3ye/v5pYT6q86csuRJ37G/R3Mjf9OFISG9M/rW3f6K078hOYdCQ3KRXRQ
yPPhP4jBkMJjgecE4p/d4DmFzR5lhHp28VWcRKYJfBX4FxYmmroh/wWp08pQK7u8mcf40B/Iy9vR
B9GfZTvjzLG7OihlWp8jtT2Yp/zXeootNsNz70LwgG3GTX8s4h5vOjXE54hr1WZL4AHg9o0OP1lA
0RQ72mv0p51Fj782KWAyyqh33gQnKwy34Yvr86geD+C5dsP8uN6gF42/6/gzSv/MitE6B0nbxf0x
imykWc3idO90UsdxITWSa70HhVlN20RIHgZo31PHFJ2yd2l19etCfPe3fKSUMlOsLMFoPN+MAzgu
wb0x1uCJ2YW1rYw/6/xYtc8WfGDZVs1bXFzj8jisW+q6lDzQ5Sawb8VBvvx0CdV1W9rPU0Hksotk
nxAzt75Y6tlC7Dn707xLdcR3gQ7ZmZzF5FIjkI/PUnqUIfkPS1P76bNCa+mRTNTJ4RR3LpIeuufl
mEuPKlpuVkT+dCW8dJSFPbdVEO2YzMoSy9gzQ9RTv5B53Hn/+BFnjjghTdqsBLF9Rnr00kmyI8b5
l7TO28SURmeIh7eaEDIUWHc0r0iQWf/vA8VB5zHu1DHsGwpVbAlU2Dt2bRfhhINulhLgJ9xmjF5l
QfW13QsIWjxtPgg1kQXOgGm9wMaAilnvNvDrUY4Ybhufowzd0V5TdyVK8H4js4dAb/jnwjnf5e1n
6N6y7Xl14x8afBu66VTfmj9Wced2SYBdeeggSwJReXpFBbZgEwH/pW1vIzl8dPoVuxYC2gM67NkF
M4NwnA9qEL0gjAOyxO2/yWPPktCdpof2gVXoyHN44jBCZwHmsJPYYHR2MGI3o+cjpBv4dZy42wnL
RoyuUnjW5teFg1q69hXA8HHK/E+Ag4aaEkViDtm2sTqvZPO0Y4pMzIAG++4sbPplw9K0cO7T5J0Q
wA3X1lc2Oluk6gB7O0A7KhtxfYC5O8PdAAhQAOYf2HM9DKqu6n6TpbO1bExc9mqfxw1lBB+VDpG7
M/FvnrcxeUcTzcpMbMs5s4FuZY/j6TDyBsROka5qg7mc2Tv47XPjqnaf3RZGzAGB8r55e3d0BTtk
l7/g1LRjR91+NkeBIuCZtEaR6HxLe5CF579qPKRybPv3T3YYnhLqEY/JlVud7XL4k5+fic/WBcK5
Cwbv29yy3vwek9Ct36vLeeyL3xZ5oVNiaXCXvHo8lXS5b7Ej9d+Fca+xh0uXajwkoOamLdcy0zjr
9iPSVQtNu1RssZiv6P2NU6wo95oE1XHRUbXoFfg24UlhZcRuSBkuLIAF0pg7lV5om04Ok02rtY64
8sVx+u+NncjhwXoO5Kv1mpwIZo2+mnc5yN51KjhItoMccD5t0CHfOKPMbckDptwN+hg8Vuq+srw5
y/+J7BURmZWNDP2zzHZOTAPhPU+4AlePWjUkksYA2aV5UN9U48KEtWKrD+VsZ/ULQ2EHJ7vOCZAD
pE+bqkRUxDXpO8ts2nouqVsj7RCCLRlwxBg7yQpmnLbjYxnQpYXmwFOduOKY6Ri9yhlgS0NFNyPH
bKgczPqGhKuwpUI7tP3k56HI+oi06wQk78U6diAtCblogvBeVCtF91B/DQuYs0qcqmaFu1GNQY8J
JHKEtOgcvLW529L/OGJVffcDB5N4ySsaDqHMX+X6JOUVbm5CwDxdSL/rWv3sVync6GoRyOkS+YUu
ywFtbBpbFIGQ6H17jpt/dfJS4mdUN8oz6HUDbInnVDmg1uOw7tgApG2IN8RZ0QgmbojlATEiDU2K
ilMDLjBuGiC+IjhrECEWmLb6T7Xd9EyWohau3XKHV6N4m1ZHevCiJC4rspTt6pR5Ko/v5Eh8NxZE
hjzrML9midOdOEmXL+U+vYSYckSsR86KPCP3pG8uFEalySEgKFFP3HtOVppWoAnjnj+61VkT2pD9
U3MZ7mRKFa17ltzNX7Y3BoZg2EQSScaGtikUtvSj+P/SYpPl/x3ebAHxicNy6jaT5FN+kMUpmy7n
HxkTRK4oBEx4IyWWZOuSbyyvSX9IjW1DQgNTdgSHZO3EewpJdHfJPCz+neiFbNiXDuIbM8chnk5K
9DnEVzar5QvAcSJ2nChkp7/RxWqmPaKEQvdYIj2mtNqgSyYrhqhUfEHFmxDuJ2nfPVElOAp3JBBU
bz0rvaKk4mvRq8yxO01k6Yo7/CvzoQV9iZwcnisi9vpWCs9KWO9eFJpOxOy3uvKNAUjX1ijJNLQo
yNMABxzzd8XgUhMPYMf39QMbnWVeEWrDoSwcs3CUg9uHxLrL/RnUBcaV1jGakODaK90ie3Hm9MK/
gqU3XAbldeUAK9FPpv9w55oCxf20X+oNmt+c62URRRJ0hjsbOzTTVuzpX5Lq9JonS1t5JXwhbBVI
V5BpJLoLav5e+dMeE+e0jCS+6h7z+qGWrxoHkGQPg4sbpDb5Vhszf+GobrHpNq8Vmh7JGaCx8MgU
pKJ7MdIXcPYYXQhZQAuWyP9/vadPeXas/iIRYcJOWW5DgFG0nbM/qDeh37XETtVEE6iH5fmTPgbd
Uck9NU6PCeaEFNTOpm+PUGTg/PvM4qNeUOuhKtm2rRcPNgbKl3scE/7uJl55rv3ma86cegJkJK3X
lqejNm6I8hGQmDUbYcGYckYfbP4mn//dUMZJ5/xV5s7fzRYPIQKUWGKWhK3IXviv2yJxyCnBCe6B
WV3YTZIGwCdyWuOoJkEe7wXxxGHItzMfI8o+6ZTsZwDf6q6nP4oREDDbzVuScXUGuibnp/7dsVJn
VUmjsLWYJHW0Wiz2U4+tiIoHgbZjfSNk0m8qIMAOVmUiEf5ljux6//w3CX5bW5O85c30h4Eo8i2n
gZHcuDtxsum1I229IoEQPdelYdjVUdtFMCOuIXkwj9Ox/qbDFv3hIT9qj3cnI4iHHVgcCyfZjh8w
P7/jd/Xb7yxoosiODqrbHSU39dlhgnRjIWbbT5z0oQNkFWEA2If/IsKACU0yL/qP6UceFt17eAyR
Ftmsm7HbE5VhVW41uPLkh+ULezWLWs7I86fhX0BDf7PZURQSYyYq4/0wHrHjr/2lfz7hKdkTHds3
CI86UjOa1zTZsEhR45ij12ZY/QHvgqykM6qBjMHVOu6rJjlAfP25yE7gLMRcNCjbCJVxGs4yCFNq
heSkHebag3+4tufoyD9LhiNgFbBhtFtXhqTO7E6QuW91fm+jf9y8tr+oycXizriL9526+kX+136M
+8LRPMEZ9/g20WhJH7HLBVVp+rM3gZMAKRG3tKTa7VFG7wvjEOGs/EhdZCq2/M/CAAH+ox9AGX9E
36Sy/FOu4tl46wPGVpatrTQbbKi9Iwq+Ifta6X7QFdkUfJvMH+6JX3tI2zyClU2fKEGY+G/tZJzk
i3iZSOImqKf2fosjz7GbbVUf343fe+T/ufX3aIDL6TeSH1yc616/104CzXLuCl6yLY7MDfemf2Bn
20e0xfjPWeupNmpJyrTQ5eK7uksK1AXPiDMGD7L23V/6eeeh/mj8EaIoP9yZbrLVPPGVmH6XdtWm
NeO9DYqLf8Nm2qxb/TV/V7YPix9bHBrJtd7mF+yMfETVjfz1NAbhZn1ZT7Unm0eZJOfkMnInYDmZ
bi5ildskjqq4OUR86K5kK7NYyc4dvTG/juMfbpyXSol/upSiLIdCJghnEzdBZSKs3Em1l8zOC3QD
mGsuA7zjjlOc4Ysek5zwgSQJ8d/80CI3tpYrcHF8g1NLOQthKzs0B8azsSz+phy41l0nJ3/TSgfE
TiVN3c6nj4HMNIneWXl0R408MAdrodV6E9rXr1ijRK5v8nqccCV0wbgBmxINJnv0fJ4HIL1+zN5J
DywPVA7YCJ/04Dn5S/4UoOW/Z7YLIfM4oI9LYKJn44B+T76gZmH+2OS7P+BnZpXBFD5dEGAOUIfw
Drge4fa4/6ScYt27Rhxl5+i9v9Nxtvf+bpy7jokZwBM0H8W78co/rym+j+sD5E1/cgUI7NHmZl/S
XWGUjJ3IAYAs4lnrbJzLA7508j8CWI7x0d/FK0kTjUeJDC/c8/Pbfqt/ytt1Q/lKIOX5O6KRIeXb
W5YnrYlkLW6O2JK5dCukDUcqV7MiXwh8laYF/IDaYt2BCuClmDegguE2/AODlu6G9YWhVYKPlgO0
G4axI2VOUb069qLd8qYgK8a9i+pDtdlS4pq9H7wZtV+1KSG1fttXBNvfSeVwAJO0joD/KES2rh8G
FR/fJhfImVz3a2SvyEFY9u0ebL1141vM1ruDWlY+6idonpKSw/jR0A2hX9RXMbs8E37mHWFrcXfs
oisY2oQsjWEpdeEML3TMRbfBTp2tpAygaN8QLTZuBOqSHSQnZoIWbHHZEc9BCjjjjdMpGNHbp0gg
nFxBT+MOIAWpK0EEMilkxjO00ws/LKC9tkuC3B43kLCcnsLH8DKaZ1IsjfgUyueopw+mrkb2jwcr
6NBxPJ8LT1MwLJitk6QO94Vrz4WnVAJoZnXBH15xVKFm1qJHonzm2rde/EjSryT9rQa+OwpJ8vXn
BOCXPD7pWqFxUQ4SCozctuhMFI+JJ+1Thl4cm9mHf4ClKMgCoqEViDnQqeIMwsDEJnc6FN/KzNSJ
keuL3ykNcvknnV5Vk2rlRZEPFSpmfW/Vx2k9ImXupfcs/cjNt8l67Vgx8B06dPRKv9rk875aa5oL
HUQA6fvqT0H7qfIdYQAucH5ICPYL8tOHQC8k0nd8xY1IxFMW+3pGUEaCSn7qicUfS1jrhCE4EApN
qF3j0ZgR+xQpCkcdZR+TQTazgb5UMrxGCEN3mrM/U+p3YzVhbdGWV/LozB2hj3ahY3LS84FfxfU+
n3IY6yL0yZxLvIYYNHFFokcQwHeZCD4gmwnSDo9QDLLz/KV16oSo2xs5OfTMjBacEr9YoebyVY1T
AJDe4pr2AuF6OpllRBVZBKTCX62LdsqnhWDsgfhQ6Wmr0NLCTRf8HZgTRlrc9l1YVONIJiVXcGhA
vATdtOvZGLcE/7u1vtawKJX3rJgxT8SwGRKourm4gmLgcWnnXXECD/GbEpf++iC0+iYAaOd4cud+
iBDDJ815Jf8tK9FqmEq1ZQgFsRma8CuPQLS0XbqdFMOLsqwslKRAygEFlkrZo8kr65iq0KRoGZYV
rNJQOOIqfOhThBPeMM+iEue+1sEdt52KYRhEptG6XTlZwWoB6jURQYWKXCIOUMbXqKqGo1SpiAK0
TauK+UbjU3kDdqqBJ1cNnz6ipZZ8NZE2DOGJSFOJG4YfsPHWlSgfmFR5T1WFPnsSGU7QTq5QIljL
EHsxUcifwnsWLh3ZgNLsGjFLP0MCV1SG4XR2VUCwliUGb7ybS7m+CqYi+5KItEsoJdgd9qHJrENm
e4gXAWxhnORmV2s5DG9EQWykm1GxOqzmCA50quYwLI+LJdMY5otMj88e22sOobYz45vQvyqEAFZd
c0+r5x2rKrBWUfeTWHmIBv6GISGDbCD3wGR6yL6Pon+9Zba+1jTf2CJPWZGLG32l0aoQg78sI8dq
eRz7ST1GU39LK4Xn6LeymJzRr8NFSWiPhGiguy5NTCTqe7QwDQOPRp0xvDhzS3ldfanaafDbh+Sz
6ugDlbUJjB5wMksZTJP0uLcqBvMWVYq+Ly1AxbX8rRY53DLGQrylZ6WvXpt6TY9D84ZMjGMGnnJp
CDyi6zKa/jXpysEuc/krm0PzQAj8SiEyjQ4DeDGOVWFG4ld/XLDL9EYOmdqDPFiF4nSI7IEDYNl7
OtpE6sojSUiwCquINzlNXwgpXDeqQc1sCIyjXLMs3s+1Om0iqX4vplwI2sUMg0kVv4hH1YsLMnFP
HQT6aBoLBnK4nOTZAHsslaRldCH1Mf1PEpG/FOeAPR3IxohEtFdoF1usR917HpO23XZUl1HXYAGN
RTOQDAsnJ37ZKu3BiJuvWG7f9Amz1lSxafFpkCtUYfGSreZHoTeSk3F0k4W952ecjVxXT6oWH1Vr
8Mt5km4WsVpIAggAU5apCZJOBAeIZQQnKaLGHs5zhm5eh1DdMUH8l4HRwi5E9y0L5keMqh8TMrKU
CAg9V3pfYZjOKVVrzWmYo3WJGZky1k6aqQmH+NLvlEnHv8I2E5CeA93FVNcAT8GXpcjTS6PGP0KB
62+uObs4IvKhjU/sWs9JGL+Mulm+okF7yRiVcdLK4hIRHsjsopYjJi498teFD1TH2WIUgRnnrVcJ
GU3TbPW+tE7CrSiVbW+8lrgDg5UpQUHXM/w5LbIcWVgO8VSinSpjC9WW1qoO0N3iiDPNgFLC2zZJ
5VWd3r5V6WPoBNlvdaP2cgnMftBAC3iAA33isKhbVaNyoa2OVyh9TL+Sp48jJL6cGLY8F9bemEbd
swbxm1QEVmYjpJcltH4rlLiIj/Mbi0Dyo2i6VotOFzyWyj3JAR0USfzBsU+3k8xuLhbtSacZQPUq
y7lxEmS8rfmYJG5GUtImH5GSR5pysEoRl/BMZJbx0kqCFGi1cumK5pCXzOjJ+3kv1S2JvnV94joC
tKWauEtSq7YHTnkwSqHylXWiDEojaiCl3IutRQWGL95ccwwSOZAjugoMm0K3ZWarZediSzkomsfG
0nuGxLVsBeLyb5bZ4bO56K6jOZKFolSKveq9Qx4cwxO68JwTD8l6lXsmsVlkiYzY37sBv6Ux9yqO
5fA9NCbqn7ASN50YrgcrH66amTIFJ05cVQeKAbwrcWCjfY1z4ciwr9QLpVR87gmWawh95k0iaNeo
Lqgis0LdMpz8oSTY4bqnLLBFp6+MYe/NqYSAclBjH58rAWQTJP4M+qZ9rOVwyVMRP3o7x4GqvioV
o1z0uXvURY2WLpcafI3Zrhmi6RgSM3ooS+Zz6gJ28FVi1pWpxztDW8G7Mitkj4C9U4TPjmTBoJrJ
5y0BM/ohZtJNRW9oqCKkjZUiCSkiMM15MTytbitqhJqZSm19jwkeioRC2RnfscSZlxpjsmUAynNg
ktidQsHYa3Uev3IoeeJQVU614s/QEciWoYb2PAzf8g4nrSgalmMapCYWDSIFZU6PsWzmfpTJIf18
2lDmadJ+MTKG2AhDg8FMOz1Lp4E1+maJJI6ABiMuRjVVaQZUcUX2xPIctWXMhOqKm0pSCXLpjN9a
Ife1VY0FlA2FYLIYH40xz66UpOKJ0L3KyzDCiGJjHKcGvgO/LWoKYVgP4WQ+klV6m4qEEWdmAUGF
TLPSphHIVu933XAWrbwNwhqwRUlGZtxFQCTCINyH/zRRqAziaCzf6kljSkgEQdNnFbs18a5KQYP0
ohtSfurnukY3UQ6fi3ABK3ZYheV+JaV2ZBShq40sPITQBJiSITdN87QVYoDSVgPrF4bpyLwpoaef
MEKxOIWGSiBrpvaBoilnBtJjBQpH6VpUUFxLh+JWbtQXsyLHptE/ykb2yXnO70DR8yylH6G5RBut
14iLilcEErU+bcqOyV5yrT4xwkzZC/+NQMyMZmMpjOCSou2g4UogjOdNqm96QznD1TFcbANs8d16
UXHbk3QlXIscKIoZV+pNlPHaTC19SmICwxcEdsvGWNtiFB0KaxQ8rZ01AnsTddtoTy3PIK5u2+IP
qonXqC1Z+MT6p2V86zLqtV0qxtmGIWORkjGYbyEhOJ+T0Y9NHB5l+Bd1HFKdFDFXaorkJzU2QTGc
Cp5YMWaPTYXysZR/khqZwZwoAIAlHOi01DUEKSedjGLezsMBjyuj/T7mVXFN8giKkvWcJCZeMKun
T8pR0E7MAPVHxlxuUiVS7HhJlqCQiOqIqdodc9WYcDqLQdbLdChpptj63GCEwTrjcfRL1/9eCuKf
c50GMI6keTv09Xqdni95jhBoeXqXRpI1qfJEcWOmlobrp9YOxJZhoxbRquWCoB6SBVVNZlXb8vk7
MSJFsYsLEAYrhlDu0/4ezTEE13//NTRVvy4IFluif6mKK0VUhFNTdNHh/77IPM/RqEQb3eyehVm1
E6M+RbSgzpjwEmEz6Ia5/++lzXNrr7ajO8jRM/2iQjg5Ddb+vxeJ7Oy9qimEFye6L2AnPPz3Uq16
fSieLolFUPyEh3/bxN1nkpqJ2+gAGo3YN4e1U89zEmm7hhkUR0rt8qg9X9pF+kc+HY44Ey3gMhW5
0xD7xKjLY/rfi4jiSFoZ6mf1KGfpRvCuRcWxr8AMrUjHGDoMyUXHRDRMlkXcXqHgEg8lAuAWidyA
yRjoo7UJsCZtlyMZLcAtLdVwU+PmY5fC9yUAFXTr6MsNMsRQB1cMWd1OK6iApHF9qhsM0k2hZrdV
Vi0mAEpPqyU2CLGU5306ojUs5mk3DRxZEV6SoZcbdOQkEFK1ohCQQ/nYGURfIKWRtEo5iqs0QyyX
NyHlCCYcnrQKoiHWtD108UAgR2d228RKCN0ULVr69RmEloOPCrK1rWpjvcYEXjyvJDlS6ICUqNuk
S5IfhwIFMK6IFRJuyI6LrGbHUX0CSDj+NnNmECY01fKun5W3ri8WN0/LxpPpIi+tabol73RitFzj
N1QYttyRSTJXWQssL8sXPCTXZW0R3mqBPq8M4JkLiBRVbRBtzPplaREXlTll9KqO5zXC+1C0wgxQ
t8buCkyjdEb1YdaM0BRXXBZNFf22Jjb3bsqb25iU3NWupBYam2AY4/IcNdPJGGhMh7Ka3/WGpbXK
iL6F+rdLF2JvtH5D5D4NSNFUntQHHTMyDk0yIc2p+9rT1VbBBduGOz3qr0J3J55veOiJeJjxGt7b
OX0x0wI0ttOkI/khEyaEWbAzU37nqKDnNcf3pegynHJj69cRQcOZgZeMYQVBV4K1lAu8CkBTJCrg
MLE5XJp1sexnxonU8w5y1e3xdD93+Qmh5bBwqg5pTP02Q3VP+lHva0z/BVl3rSJD1Skl6oQMJgQL
J5MJV/KyrCbeES/YQ5tEmNqk+T3u/bp7HvKFQpjxkIPaT+u862MTkXyFt2GqwoM+47Rs6Zc3ZVUy
VUZumfSlC6QkrPmwm0MtpMu3Iq8TWl+s+uZNadmIrc6INmZSTwcz5Tb1Zo33Urc0V+Qd7fEcthMI
c1OL+zGLD6s+5eS3qDfZUHZzlBE7njZLkOblX6+uvZfOqm5XeBR0IuKkEsE7HqddXeB3rSX1HXwH
2g/9hUlig1ePybuUzz/6Smssx5W2FXuhC/pxvVZS2p7zpNla3W2KotitJVqmoZ+KYAIC7oRCVGzN
UDc8hWTNDALBrEs6nc0KLjBc5MwTtF7dNxOO+rgGxKsn2RnCDgsXM1sPNENfwjjNJ70kXLYJQ43j
FmkSQ8OopuZ1kxcDY20nsXTXRpDtaEHvk2vhstMTUp1EnU7dpPJmXq1+1dsu3aS902c0c+soMIZQ
SI5TCVoVzfSFlsxkAwvmLIP/tkUp/JSsdgrWaKZGlUZmIUuoJ7sOvgpfUCDFMD5mY1nB/76s4nsj
JUzFmD7/+0OJk8srhuxv7UWLfALYCG3NiWIKuYVLy4KAGlHJDQ6UUJwoiee3BBI/kLTJDNoSCrxL
a7a1Wc2xEy6ap4nD1QD3ERR0JKWUP0dBACeJGkEu/7389xdzH30bZa/s1m766epM9SNBbi9hyIsi
VmhqkvZb0ZkWtmjR//tzwSKatqsBIJpnWJSozocRAI9RFqTtL0ctn8dLuIYw4EuNsXYp6QiNRCVb
DcOeava90xhNt9lbSUwK3f+8EEhZYwCyIqnFPgbnsQztfg6bkHkh/eDi/yY0sV+xIBaqa4XV+EL7
xbCEQSSRalq38tJhpBtosCXt6aUdYuLxi2PaKdr7KA1sAOAhaBZb5PRFGn4MKyYymm237ZhJacbx
TS/JYdcGgibFEVSjLCqMpJwaVUmiSaEMX+sqmQcpb7/HqkePMQ/ta7JU32NWdJQ0SMgz/IWzbiYv
rfU1Fy0gBZLBwUq7a4lK4jrxyEoZ5gFrVqIX5v3ISNfVB5bQfMuind7aQnuvDKnywCDU/ahMH4lQ
XaMxrs9RrtyKGXGcMc0Ls0DYUZsaoKjES2xrwvKXRGnxIFT9VpGTga5eIuSoKiqajAZVdbQ+wM8S
4vGDviSjc+r6byOWIebNuCLFn2VUDOCuYvV/mDqP5caRJYp+ESLgzRaG3omUSEkbhCgD7z2+fg46
3uJtODOalloEgaqszHvPfY+W5TTnMPhhSLj4BWwqldqa18SPaBz3NQC8UT9GPrUe9Kpiy7pYnUaa
PU5NkzfXjOY1B1O8lky0rT3+YsGImlcp1NFd68HHCC6lLNvxPEedG0ptt8j0wkyLXtniEr79Mgms
knrNpEFpGOXrCdSKkbiJMg6nfVfVtwoAd+HnM7+3nr+EoR6s8eO6phK8LAd9GmDBoUyHCB5TyYeS
+ZHnTwB4xfRPHpjZ6JLy2k+gd/SpNbeVqiMcwG6jDOCczNB0+ZzxMJRMWOKJlNoGeUfZNQy8prXg
m6Qlp02JTYHhzCwZm8Cq1bMikz6RkMdDVgrerCbQQnvJAv0QUiTefQCsrTb9deE3okO7MFxz4zAN
LETjWPG78eCO3bNlDC+OyVUgj+LqKw3nRqNlyjarMmzDtrmlOh0G2d/JMM6+yiEYyHUdpks+hMiu
CftI8Mtz9h7tLCos12xRJ1ZizxRxpnGmNG1/MIKxQoEmZCh5ygzhPBbWuquvcZjgUl/+a25gCkj0
Rr0sVsZ9aog0ZoUJOH6d7KMe00OyvFipYNiZRMiQUKCOEf0QK4xAMV0UVrXnZDu6lBCoRjr1GYlB
/VVMDTizpLKAGpLtbbRjuzWlcIFys8LjzxfPhbK0yBQgGzncIyLGh8Qr9Hrap4iWbCWf610VkLwC
tZvNGxSUG6c0HBrLkj3DlBFN+0g8jVS6iHr5MNv8pqrZ+NowCuFjv0d5Cc8CmvLBAJeQViYTO6uv
j4o6gCUQw3cKNcyawP5WMnnVozL6h8QvuJqkpnITNiskCx2Jzq4W108RcZKuNOpuSnv5PDDPQF6V
vFiyQQrscgfLtE38potOda7WL3NvSLT9tHEzBeD4IwlTf2AptKQngkdUth30PukxrDA0y2HWX/6t
o3UiW3ap056Uo+5VTknsEVX5OIucYhF/FD9C000uiWGLT5t50L8XqqBwqxndZak20pE0YkTcP5PV
OEUeTJcyA6+rGtgzxtH4ieRyvMg1nE9GBYzRZhET0IiAnE4I+RK92ZxmLQg2AzxxfzQOXTTXp7a1
6hM7FXlldIQItd0N1oREUcq+//2vQc0bmo/DO/1qadNrThi30ymfFcOlw4wAxQ/nU0EP9GiEd80a
AKtHgY40rWFEbFjRMe1wJcx5cxG4bOt2QV34ANnFqKyPgVW0F0Wz+J8AybjUFtJJMaLA40t9ILaX
Ku1aSgv1NPvQM5JEaC+TBJwmGbHMBJamuzRjodxNTbmedAhPQqf7MCP7nb58qSuNYYkriFoCo+qo
R/VB9BIHC+lqTOI9GtSbGdewncJ1kY/yyeQmbmXzN8xEqAh6At18JEyLr2ZSY/5kSrALkxrWeKpi
dywhb4lVBzgBmhPFnGCXGgnsKv3QTbk0BAztqug8z63CVl6WO/o4PAGEXLV5O7oEAiwh5J40KvJ5
JL3ebBsMdQ3Oslw6qU0EMUCEm6SqA+DmhJwpS39V2+lJ4ky/CULxvRNSw+Xd3JvS/64VkCO07piB
4AFDUBe6hB07Wdu3QIP+IGwoq6nmmWs6EXFJACjHl9Jj2jJDNjJWGr+c2+O/F20eEibeaUSNSj04
6MEhINnkONayv236YDdnWn/MExNzwtCFwGqgs6H6q2w/q29j38qMS3F+FmDrUfvFslNbwbRKk+TS
h76/Z/byK2B932Gmb/GPjE8FcrEb11RrDrnSocNOpURptsmAW16L5aWFCxOgto16k6yjaZZ2pVZJ
O6mALzePAtraRDZ2LY+ElxrVW0B2Qt3Jpi0kqATSoJN3/16K2ve34dI49DmEhjXivRpIZpGl//sD
XeZngNu2fsk9bWXo1AqB+O9x6hGmNLgMS308Dk1a7Kwh2lpwmo5Bo05HIaGtUxcNkddlgqgkmsG8
sqahT49I3wIuYWoc3uPGtJNkiF0T/pL77zv9mm+figrrelh8caSgI5GKKkodJaXMGRAiiD2fABkI
22kMxGNqxrlr5KgNxeU/5UZ4z8fOWllErybE2R3rufr/l1iNcEnHQB4axuOmJhv7IjHNPaQOJgWx
ehw6TTnSOlTBZ0ZfFawTNzKDt0Bqgdim7ZdPzQr3CuxwtHwpMkPt2Elt4liV/PAhZE9Vj7E6EMRH
14RXWTQbZwgWLFuz9Lo1GcOqlc/r2eigcmHW7rVkvBVmYl19FVkUrrpYM+J1VjOAV3NWsIrKKK3D
bNNGYXpTeh03dysAKG2Kc9iXEHAaK8MczUps5sZfB9wMyx6/gD0XSn4iYgBBc6ngwPeyEr1RIZDv
GBnwW+k1P7Plv2akr54ehJgIrGgTaCPgLa1iwxcbBSlLSL+9ZLSU55JLXJe1NFRKQm51UqG78ajQ
7GCuDJ+8aPD4pRng5M7UCreK4N9ZmVrvu/IuxVX9ypzYtFWtxVTP1vimK1qAGkAhj6RSNXhk2vSG
1q+Adgb1OQOsF8ck9shD5M5CXb2MLK40hTvM14l00GFQY/Jrg42hM1huZSRSeidW1wQkeCVVHA4k
+nezZVUrUdAjJ/bZhsZA1zdhirRUDBEFssa+qk312RnwBHud9rOFpAPaIaqHUo2gbeoqroEetWY1
d7es4xoVRXgNOxbtLNfvY2TggbVKDfXhaBvpILwlQpqBciTQorLkb63DkVj4kujUmixvm2Asz5Ge
v1UauhewG/IqNbQLcdADedP0dLOyC3adgoOofZOAXkKEh8rSSagJBw4uK2sK72EJDvbfS4pK3iyb
aTvEkDpavUMtQpMcaEfrRMGMNImrTQU4i+ourDJt9+/fNHN+mzXkr9yUi50POVjuRyj6mRzt/v1b
LS4RfyAR6KjVRrAJIzG+gsP6S1KUg0ySiIMta0Ysgb8y1VUS1IFLWmy8aqM3X2ZOmRFBBXJx3vZW
S5wccqqUzrAtxOhmCs4/jZbW59y8G8F8CGHP+GRQJHLtNTJ2+JRcC1nuvq3QGMhOTZPXqcNTUpdC
vKXX/w3pc8RG0o52PIFrrCpNVu0q7JlNSdra6NPs3PnT22SwTgTpkHHQ4AULrKSiI0wA5ekAUK+S
2QG1mKiPqj7CkV1HDSJf1HqFpT+QMhr4ODZtok4vxhgL2zEN74OBmlyLsdfIpkBD0c8R3koUzbEv
hi/W1D/qYf7oDX18EL/TTMresnx6toGCiXSYaU8K5Oahr1E7g0Gldk8CnLEiFZTUx93Np1W4D+f8
LyMCxChNCxR2E10acFFIrvJrjeAQmgVnTqEYXq0e86wcD8jumhjeSDrseGjeqiyTnaSLSaBIy5gB
VuST3yHhUMp8H5llHr2D/CsORlQXBwpKHYastuwJ0SGYk+gw5Va6Jxxqsvb58kUSPOJDsalkIFOW
HOs4MAXkqwKe/FaJDvwV1Izc5F0fWFtBTLFAj5BXgvFcZRI/uE5a7CXVdayLLzmyMnpgmriPIs0u
lBiFRdLJj1Ge4JrPKXKcBJfN3LQxiToCcrUh/pMlssvQhpToX1vpLeEz1JrFtVVr2kHLi+aSlNEl
lmPhqJkYSstqAn88YHtg40Sj7SfRZvCh9wPTZjEE9htUBYMsw5BXGvzwFXqRHX2K1EuVmsmRMki7
CqknyU2Ac/VQw+I5myej7Dhm61npdqBOQS/KsVdPfbhdhu7veZB56vIN6hTS/LXINgQD29kBXc0K
wXSihKcGq0KnE0Uyx6dBoCM2ICsfkkB4r6zIXFs5IrViuEsFtrJ0LKO9gAjMqps3ASW4kfYvoxQh
frMqsAlSKJ0aDRV3XRuJ4yfyb1gjq4M/jQRdFOhm0HREN/aeBCG6Ph91eS0k8bqck3bd1ksMYA9J
QCQP9shDlk0pyp4UbaWVcOio5KrxTGPmJ2uF4hXl4uGqZ/H876WWQBRYiKaiRvEEvmo0anZSpJBZ
rG1UZbYrAmQ14M9xiudeToFhC3KKvNgaV0YscnlAfQ3zcLOWb4zG6kCNIW062iQBQYEnkiBJL0uw
EgRL0oQ01PBgedHzbyvoEDUTW7z79/+Shl+vEoPPSJGZ/y8vRhRfDcNqVrWUQiE2Z7RtRDRK1WEA
l7XRJ/OudaL6JizJaGJm2AQJLq7ofPIgc2oreqYMOEzC6jolcKVsIbiEdUzsDYC7YCivGY2frgVK
rNT+R09PZBkakkU4QdgP01gH423n+tPoWRjB6Bf3DAtk1aKisQQMpYL2mGq936bKvPBSlmSYTKmY
7uK4S1rmL3pRAmTwceuCm8OlFVRUKZG009V9W7eh0zRh4oJ+MKfZSReBE6rdXmcUWooSAYsDI8K8
49OU+IFGKS4MVt40UBZTtlXVevpiB7vasOp7NrVvE9qsnyF51KJKAY48nZN5gsKIDDGZsbnRxeZK
CWrjMevE2gvHoGI6pLZxSlgeDv1kppHWtMhd9RApXdv4TH3bBoacoVxqK9f35VRpzmBQgpCPinKu
qzSE1kwjwiS8WypstvpTqSRaw2yf+3yc/v4hqcygGA7//s0K2LjDEEaWOorBQS6R3esp6AQDwydh
SB+JqY0rsTWndeQz+Bc78hxKkng2gWwAG6hI6JHVgUmarql7H8XSMPvhidzOWidkJqvBnKgqMoE4
qQ6JWID6UMp7OkBZT0qJjKIsjvcGdBdtWTH1tm3crjJq1u8SJDrDaduQYKmyD0vk1mUQ8yxeGqX/
TaTpPIETRRQZSvui+y0Ua6YlwEsrJp9GjDpsqsbDDIl1eboEFATwQCV60b54Rs3CQEMbLyNtpaMR
5xuD/dDTTR5Ga5mB6c021FvsfmaCuWYwtkTRY8acUA1E0YdB+NS549i7yssQ8sYQQSgtud+VgMW2
V7ueHQ7G68heO0or+gcMeKDF5cIVzVd8sAR2LrSJv+IaYZ0Cl0WANPImgosyPfU4eeUBIuRhviVP
9RMXWHAipVLbJ2Bxyi2npegt36NnFu3xgCccntE++cIHi5XBTt+7nXzK7sNOuRjA77k9bIBEsEGD
O5Mbp4DOYDkl1n5IZTbhVqENZc265e/j6nPcmPpBh4jZXeUlqi14/nPnJS+fuKX5SdDcV9OLYr+0
a+TlwEoY6ayRtgKu8X8BOtUqbr/Bnm89zaW/fCvuRA+ZdH6QzuqLRWG57i9EC3/gDvjGvr9Kv/1L
ewAx0dkzznug9SfiCLnX8QkdUhdn89e4z13CeIhJ+2YOdArXt85Vz9igFu7PW/Sc1uLL/I7b4yW6
jwuQ1la++62xQF6HP6xYojefo2f2J9yar3TVecVROCdesPPfkKPIa9g+6A00RzkrLsP5FWYoVifP
dH4o6907M4ADOb1etl9yTZ8k4UbH84TIO/kjf4o8lVu1Jo/tNhgr8QWJrPkWHurt8vfgTAFBI77k
3+OleNCDucAD4xbKDU+8KlvJ0a909Yg+HOzgrH1ET+1V/FRnm2W+e0QET2J8u1GUzlAWxqv6wySE
iwQF4LfbkaVxL/7ILOx21g0L9K59ny/SZbxgxzEuwqp+n1fTFYt7hpTXqbfClV2+WYev2R88AU5p
CPAJc+MDmIF32CkrXv6a4xXMt/HqzB1VeIy6GUI4xiF/n398J7Y3yoVYOYdZ+oBvEzCPZVPor5EK
3wEfOohvRiKEnskvYXMb7kw8CemDQcZ8muAa4fH8VS860FNkZ7vpLu6QbkMcCEF9eAWAsBCryqGH
bH4yPR625fIIB+0V31IkHOSXOQCi6w4vwVPbooN9IBIBDrlmd+VoxXWXT6njIYn6AzQW0lNdJPqm
uKtGXKfm8VPfArXzsjV46SPsEvok6zvE7a1go1HcAKLk/2FbrW312n7ULgUzytjjmZ6Z1+xA8By1
H9Hxt/7PtnUHR/7EZTza8kf6DHBWWrdKXXFGxAxOHo1Npx384VHeYfzbHlHJF1Q2Nl5ADzsEXona
03YAOfFQQDADWcbA4KTxSRqH6Sp/aj+AYc7wI17NLZnDdrsFblNySLOBYF2RibYLWRs21Ipd4SRe
odDwnLvcy8qNNK9VdYps41RuKvcxHBp3KnGBzLhigyvrDIZWdBj8SXD0a2srfRCcaUFMQS3rNpym
n4JiWz/KFnacg58h7z3SN1zS1B22rvXhjeMO8gnajyd4ucDjGuy/yD2OEiMSF67GN/eDDYKA2lKw
g0e3UZyX8I117liStQoUDYE0mC2epPE9sRN7/OgctXTGFRGvDxzdt098RdcQdAHAlS2TcLjGf4S5
bjBLGheWo9f8RV8JH5CSfys8H/wxc01b2FWu2NIw7qpH/5PL/cK6zV1Fcax7UIVYI2Gw8rCHr2Cu
d+l79rxzk5OOB0AtdFB3vzDuXld7YWXdIAIfKbF/FJ4LukHnzNbXM8iEDrIXbgp3st+Mi7iK7x3/
unSSKHKIcKw84bzCDQ76jltGPCV/PBV/yiu2BhANrCoc9Nx6j7FLcUcoXtAuSOPp3+UXHo1TLzmf
xrmDP3CHQsv6wnbx4lvOfOHF/9Vc4mFOMpG7HlZ9gqFS+20AKKZtYQxVLodqdi1X2Ob2QfzBvwVR
+vCBMmhL2udT5rixblfpdmFmgOl2/CsetDX8/AM+ouVeMnlz2OXfGw8RERqII818MMRPIFkplcCl
OkTsFH/iCvz8R3FmOyZVfoNs/QRyLFO3je/2RyCid/VbfzdvEhCs9A024glMLZgL+LHfgElwvtTb
9psIGU9dpUfjtf9mqGWx8Ldv3SFN7ejV3PDL6ld4i5Nhv3xVrn+gwet87ALu2GZXujwdIZ8pQz1Y
jrmNWxap8D6wr9/hXd2XR5BO2AgvWH+jC9jz3FluEe1c8BlpjrAyPYuxjresHGjjcYjv4BcQtFV9
Rr+fE/ehfAQns5oyol25YQIkQB5tUYz9ax3QgPYh7qA3YMs506/hD8ACrL+DPwOmIjKeTbZqtsa6
9Xb+FfvAD/KEG2x7icwy8URTe5mAwlmrV9KljN0e9t1kiwQ+8cCQvKKsIvs3coQ3TLc/wBAclhMU
TcKmgvnn3eRvcoNWvtfzuRKzLL5gncbRzXPCOnqbN5jbuDCCS8YFvpjycKZKwEHIogwoY8lDk0HG
4Sw6xR409g9BdN8te1vvp4vgbBHP8MyBqnNK7zvhjgW64gn7zokyFxMPD94Jv3C0bY11ttevwOiB
FliAURglnvDIv+if1Cir/Z1EMDJxlYv4+VOcSSUmim9Pxw1Q7kuxgURMWNhM1YCR6y95/KTOZnTU
M1RAl6fLUW7Bc/mO9gDcQ3au+oEALce4ztAc5nNfsjF/RrsjSKlduPYxveGEk89oN0HliZ+Vxyqb
L+CU0zO40iQ+vKpgYdJ3IXKBzg8bblu28Q7UAymawqraQBn1vrIHibzvNTuiw57EZR88YAWRjVOQ
JZ7oy+JOhgNBBhQCtZu+w+dzkWtvhc/SfokeC94AWIHikKS+/YSTTOXgO7dsW/OPAHwcps9LxEDZ
Nm7memHJQGC8gitj02aC/T7fYsgJP4rCNTHf5BdIkK/NHzGQy0q6/DoYm7H0oUdczSgxnM65Kzd2
+Rr/LDYrCDb2vNG34of80T+K9Zl2ifK+x7fufkK0gI4Ic4/eO/VVtUPEc+0DNu9gw+d29XHgGbv+
jkH7xLWxkdJ8FO/jFcTspqb8NLekRwBR4Q0+Z7xa8iuGCf9VOGd/y6j1gjeL2yo7yh/GionoTlvj
J6af++sDU7Ku0Sm8cGOcukf5rd3CVxw4YB0YSKyTXxH9l6N8cixxhDPqn239TeVBJKkz74mi/aPS
aQ/Zjs1KpnKlfJFfxZt58LfBVXln9wrt7EFVd6J2wc7rASn9a9BArpLC1T/z9/CirGBHMFSAxMpH
fwp2dv/EXx99Imb4K1f+LvlMP4IrqA3iiMGAsfDCjQTMA4sY0TgFS+oMf9R33T+LFY4VZtPwVEG9
sNdH93DLMHOXONE638e3cit/8jS8j+80JTDMyZ94+AhZWfxICyiHqpxHBjzgJ8U2P5moYbl3pZ8A
9Mi+2k7fMXoo3F1UAYfuUVA2GzbmguCPnBjuXjrDdDWQcyL7xak7PhHC0LE9AEqKmQQ3B6i/CZVe
5QJ3UJkr8hjzbAw2txZLjPThX/Mdp68D62r/R5FUnyDHYubKkcTR4oMZdWe4DAKnD1zeQSm73Zv2
wOvI2jJa3EYOOAbuLN6Hj0YF6z4jACzCJOI6C2iK0xsgCspR3h4eKCpXc0RiitkQ4vIFNkhu8wuZ
TBkcYg2AZZVujGSNqpJ7n5iKd5mDd21PeB1Eu0QTB4Ex87jc2JJwKXbX5Op/cseL1+laZB6he8Nn
ecaMCJaU6GPWYqkm0/LAMi9fNTdec7VIBtdPAbpqqlXELo9+gAAafqoAYVaz10X2TnANf+OHtFvU
Y4LpVNgu+tXxCtuHNoNtrfXz7haSC8Ni8Ze5PUZVFT+rfqHqWyufysu88+3EhfxzitcG6T6D0zpg
5zbNRtmyQxqvI2NYLNuPfGd8LOWMSul1FvaG+xe8L6Berr9y4dAInZRie3oKP3K9pEMZ7VI/pV51
0PcGyzhhzzeEudCNcUc9RFZbdUTk6DAB5HLzroMHhK06XrdcVWnheo+esDagl+GRxO/M9BxXZNvY
OUTMBKkriDidQVJohz/jqwGlwiMf7CvaROuGy8R6izLoQ90y27Mbu9yqa+mMEzH6M48I4NiXRExL
2FYc1Gvf5HjY9bPgK8o7DzI1OmfWgEIj+2sIVmDtXvyfygqmieOvSlY1r90Ip8gD7LMDPguo2DdW
bO0uh+BN/x3KroC9FIrZDzMcHIjcIeKnQCz3COTIzn8pEWIKMepxdVcLdkwlSHAvFSVPGFJVbmD9
bn1TWASyxw3cnZo3YBnI7VhLFjdjTSvSkSG2bdvHxIP3UmEctENgzw8FqBjiaK4BZh5/wVU1d1pQ
wq07kbqQwjmHonAyOfSCnHDkNxrea8p9Dgs5ehAUNju614sejC0RzhwHaCLrehqVYH4hzuLepKu0
1BNUGIA/+Gy5T7iysfFmGo7SrnkfxVd5AVnFz6DluHhIaGT9c/Uqw94Ir1W81W5F5KRYpMHh8CmC
NjWwadrxhQEFb0P+8V8JAmAN54vJHQwG7t8YTSSkPsIsPXiMq5483pdkr+37nw5vHMMVx/rmsvN4
pu+YPdny2TLEf+CtunXmB3vmPjG9BDkcZ5JXy4SIsNiZm+KyPP57lgETG64dNXY73nBRs7BoZMWn
bLkEiuRsZdT3InYQh/isKL6hMiH0XsGSxY6svQvWMewcwTwL5WL/bcsjGKJEXek0D4wN6wxrD7wv
/lIWBJKCWGCCCByH3Q9OrNOatdE6jjCEaUWwNWoOy8hEZMUSTvLZcMCt3II5LTdH8IJu+lshdovj
NFXLV4e9vYT/8Jz3cDvJTvrrtxwMpPN4Nl45RMDdo68gsGUDQAO9hS2Mq7AnnPMbCRcN3WxZPfnt
WZdiltPfZYBirXgNsbkCHqGNMYTLWsrVRXPWjjxwSxZ5F8FgcXm1FjQca5n1bexNypvWDSPqHQ/L
MuB7c1zDkmCOBERHpyxBAfMlc/TH7wdtGhmz4mDBLOaFbsE5R3iAPzAYbv2A4OhI4wQrA0uERRut
WUm3DFUJrrtTn2912pcl2oadaf1pGcF60HV2Oto5AMDZigGIZKGiXVkyl+8VjgL7/J2+qAI3OnqX
HiNVNbv5i/CNCTJ+nznjsDHyfGEuh3+nEXEU/rTPBpil7+Kg0ovVAmEBEZ8c4GIXGazviKHJL78Q
zUtrIcnb2W/hvPYXc61MtM1chLUB4ZLO9JXQ04quITs+qExPPCr76uh/iOSHJ0eYlOOzPftM0J/F
jg4SPx4f+7zt3qpfVIHk+LAjrDMSzFfpGeCi6lWn8Ft6lrfehDuG2gkqTvFbPjNOlCzNua3wIKm2
tDhWcY+emysbnvrFH6RIwU7bVczbnGUFZWMj1JjtEwbMT/t9TC/JC1/3TQpNpxTQXoCmcCp84d9H
wLOTN96aNVQRWm1bEr3LtSV6NeNVAjxpLcb7Cu3M2vo+kg470GDF7D94Cm0aGBYFgQQsM64m87nx
4IAFYT66RhyJmrwEuwDaL0DBuCG/FV4NUlY+OpS18YeMZjc9mOVJ0a8jPVjOkpzcUAJmGQm9e3R3
WIpBM+HiD9Z4bLu7+hcTb9MdyP9pux0qhTB4G6WrTuOnkkGvYFE4T5+gwbkkcs5EZBdEh2oJ69xi
vMCTxdauEDO4g9ICT2AGkkGpVq3oHrWP+vZqvbNAAqoMikuJaqzbqTQ8CUYxtxJcbDpz4rrXPGJQ
kx6Gu6qegNICfgFixPh4CVvW0K1uZHFXTBuDzQGhTnUnF55gYOUDES0S5Fr3+BFCu2uN77D8yK0v
Of9JE+bQ7WtVPcWSRYP7Yg6RVq6hU5NLmOjAbog43GMrJ2sisOBKwA2+GsWGkAbNXFnqOsK5+ZWx
vfwWu+A3V6Ac7UkHDLKrnh0IIy0RENs8xhz1IbNZz456JCIoBKifJ4Ew11ypI6f61iMFL64SLUfx
MpPNOW4FbTsuwbGvSrPVv/CJNTbmJrhHBmKUiIwLT74fuXunL4arkAz0wVlNn9lGfSt7pwXsQTNr
SXxAyrwSOKf7bwVFtH7qzTULfm6ih93l1nma8YA4NZEVsDD95YHkdrSAxf7yK+uaW42uGG/jHxxb
BBRyDQz4l9fCwgy5gdhjBQeWF1l3ZO0idx+K8arDBUyPOAUUypgaiCUZl/8eCMNc6+01SHcWATiC
l08n+HJL6FPt9rJbf7BGrvhBQ7AbsGydwFNxIbhnudkX1gv4T9MurhBdjT1K20NzhQMpKN6IzIBU
FNwwBh4d3F+rbiCWiOwjKlBvJMiFth02gXEb/lBOiKNd/pB3gj5ahj4Su9Td5BQmmauBb1AdAlgp
1rWFm3Fu/IuZ76Ge9pDbQCQ1V/hJ47+DcAWpaEGYOVgodMLOwYyatMv3WbTLu01Rn3xyJTF4TgiN
j1p4ToDEQjq5orcCUzlAsiUeGC1Wg3h6m1iOaC27A2IS+GMmnRiBIS2CVg+Iks60KkERTrytSGAh
znYEVxD6cK8YW0tx/PX0pc8bBZ/M5ObWW1LuFZ+xsT1E67Jat+XWDDcEOrMmANIUsjNactk8FSfK
A+0R3lg6CEhgeVUgTRP2HYFm2PAEpOrymxDAWn5gHi+CjUoZae2L3qNRCTxn+oshykILrF0ZT/nk
8f3Aq0nquxa5m2crUFu+zjLustnwnHZvbI+0eGcy2AAMxY/IurHsm39ls+CcuK5U+Bw6RDROdIdI
vXwVNvJu2U4odxeUb5fuCLsigo/POdTI2qUN4ahf+h05YjNwznEszkoL5cqzyoXrCsypk9akuDS+
h3KLnVtjGk872OaTFshhqFdxsEaMMvyxeEHVYtiQ+R7jF5RGlBewNzraEZziSRbr1rDU6KDzfSIp
JhH5AYS/r2R1Ob+NYD+JjLQBFBO3yJmOMJKCLUdgazC+EqRb0TqERMMq842krITc6nBSA/NSygex
uYr+Bd0XHxeR3MwpDOlAAchDCgyFiwHhWg2OFjCNTjrq5PTOJ7C5ssHNew/Da599hDIsDvNridMB
db8saxwIU05Nfvs29zdBknGYHwxGXOWLVrwo5nmKb0LlJpM3qStGQiVjH9lpF0kppcCeN89SIzc2
E3J0pvwasbwstuMPEDNWstDctjVFAg5Fz2p2PCZV8uByRsmOnnR71dVVFhyxu0PlKMeHEB+Qw6np
DfEhYMH8RyUU4bt7yektctHuIutb5RQJiwHWpJOe7cmPJo96ln57C/taec8N2PrWg+tLbnFeviQ+
/BKPRxheQ1Pe+Wvw8S7SLsKjKaPRPHNggd5AnwUxHtnk2Ub3EOGQtzSR70k4igQOy4WWwxsSnhLN
grtBrWlsSGSX6k3UXBlREQnLE2hCuhHQ69isKSne5pB8H3v6NID4QYoV3Z7Dcu8YxB+jjQR81hwI
zpiX9BtYUm7arUd/NyGPU3gqHH6XutsA5BkPFQ1/yWlGCiw2G2og9Cv7CSQEM3seGWub1ke/OPGG
jeKV+KcWT0fOe2MfWrMrsFsMoyMqD35IAqMWbdlyElwRw9EwSjK3Jf1+5j0cKV7HhhDcXQ1xW+FO
iKAiXPlNicgN7im8IWPtp+v6zIcNnK72bSo2xVoK5FL1CNHkdlTzU0v7sod5s7xHS3umsI80iiOd
gCmdswdqGbvR3pPsL282GJtLxifDfmEL5acyPqTjTe++6vHWy/eAFm/+wTDVnnsMWgMNa5le1Yjh
2lSdye8w+Nyj8qalX2P41svcbwSv5JfcxLv37TNKLk7cbMXk1ZzeAIa2JxUgqGovoWdMVVPPp/9n
EL/E0U7Rn7oErUr6kzmYlAofd0XPRWJtqGncNIeqfpo19gGaNdxhSKLL6X2ktuIp4LPP9gxlLWHL
oRpu3QSvel/PK0X6E/h1A05trfSbSgAB9adUvoTyAZRMl60lgxm5xy2a1xvuwC4/sVDE5VGUdhQs
eBfLZkNebsu3MGigCIR6NJOYcC6ts1a/KwledHyLPPJpg9i7/K51hBRHf37R269u/CxIokfDaGxI
J/DNU+BfRuke0lNPYCTDsx9mpjgBwzvpKCyGPYpa5TIqFyDqfnJjUV12P/lgpKupORQS5zgLVyIu
RdhzEhUDfQJ52sS8sYXHVDpMJmd9w6dZz6e2/GiTgwGrHUMIfwK5aKXsx8Dj6NqJH6nyk8eftfod
8TCiHaJ1HjjpVHvIYlwVSYXGlZMHOlgVmYeMgiDa2MiI+AtBfEBWrV6pkDGaQKzDDpEcDQOOxJrg
KyPfUF8TB2DGHtTpDoO8smkNTJAPPOMcGu4xvVzNdzK0rFJtuT5tAQVPMsLmKjrLFe6P2wwjI8yR
dYQPI+vZmT6P1nzpsr+E+Ns5E1fVQLsnfKTZxySD5eP0xGMOpXhd6hQN7I+0neZAY14rhrYMECeV
EnaFbq0OylYxgTqzoatDxUcfewVAx8EKoBKYVw3gf9nRYmGCJSnebHAgxkBZRgbhBhSPZM4mqzB9
inyRyLZn3fk7EC2kTzAWBnZOJ7TRSAYPmX8s816UGWn8H0fntRu70S7RJyLA3OTt5JxHGumGUNrM
zRyf3osGfvsAx9vWaIbTob6qVcZ66oTWqJeRk0wQiqVbf4TuIzCqBUCPhcH9t/9I43pZddF5JD4A
FwEUJRw/hekCd9BI4Y7J/yhapc0VyBUwCUGVb/Ycmj87eDiKfTJKBg/UhQVZsQ4LcAg6cwHu3WGq
8d19z1NeWuYvfTbP4DM2IOGhq6TuOyWiy/Tf9JAoubuyGXm39o/Rgk1voqVJu2+NdZFIyYYsyky6
47ytMPP8w6hO1neiXP4UxaXnuRnScOaSfq8OurrJu5Xx3Q6/CoPmIT/AHS1Rf3u2CBVlMikdrlgm
xntQc7BOpXelgbQbznRRscw0gi3AhewCmoxtezJfjHE7191TVn23GOQ1+9kimMJhM8ctaw9Xba7C
mfwWgnaTHQZ/ztf+3KYdS+GsjL7Vit8MQL92cm0a5bxzlJ1rnJgFokaNSNpwEVGLS6BccXoS/56Q
6hzXCpzxmelyheeO4DW+iyeLfXpUY65f9oFQL/IJkNO834iBYW7/zMGLcXcjU0Bc1/7lvOn51yrf
B9GXVja7srhiGSLcODfdi8kGyTSNbyDkdYaCzbwNbiEMspwLcmn/uMZfYOoz1hr271S/SnebcbEu
0Y7andM+I0xTgi+m4O5pKyD3+Oru3PYfDOwhgNS7rDjMWBrU5mZXP+IW0vdOi184QYW10djaWnfb
IVZ1WDy9fw2Xm/g5YqrmIw3pQbQ5T3RqP5dcZ0XEwcI7F1/GsAf9FRn/qkk2Vj+H7pbWq1rZWUg2
daTwvTc3DomfhcXUAcFGUT5J3ZIfrX8V/i8FiFzRFVhKw7pU9v0vzb5IMazJ0DS52mk8JR2eJV+Q
wyrds6p9qCmaRgTgRCOzd/aiF2EmHN1H4prCvHmjv3WSmmQCl3KGDMXe50bRFdUxs4hUpsum/ZJ8
wpH9L1DvyYM/U3VPONu0qbjRrUjfqv4qy/e0gzgPTG0TFNRyY0iISATrM1QhC+p5PUsYMtWg4+p6
n6uUbOy5jqrmCWgNcaBgrtEvLuhAzqNXnfyjiTODDzTlcVWyywXj3BxZzlNms6xXV4bjrh0T+RxS
OUe6FNVfxNxlKHC+21zqoJVyelPTvwrkRoWukXMnUr27boATISLH1CJ5i8tnYe6FehHywzQxcPzU
8iPo3w2La9c8JF/b/NXWTlXWfXKs3LfR3KqQfZ174UAJXGo1qsZW1c4AqbwQWEy7xOcZg6rReTAq
jiCcwp6SilHpBlPGD/5Gd7VbjkeDR35wX2jQQUbAqcVzpGLxEbiPGl2vAgLlk73vPmKcOlk8nkLi
V5FGceo2o20ZXGF+ddha1Lzd1+K5H5nu8N4p8yreG8PPJD9xkdyrSFukMW36+w783oF8CfdaOQeS
cYL6dLkATSrdjyG8NAx9+0UbLjTzadR3UV+JWPCm/wLdpa/sEmmX0vJnJQ7wBFzoCVUW+dIc5j5f
6hqA6vijUn3GzPSrTh+Q/QEnd2+u9qyQXsEQ+PhehE0gvtvAfo1Q4PLVKLe+A8wKsrMuDx3atLui
nnzkgIsrJe2+HUSVkCTBVc3+xf2X18HU/wt4uBNBRTx7Za2zuGU4sP6a8VOabF8hjD6Or4G9hT3P
B97Vv1ry2UbqPBr3BKCS6CNZ5fWdz2Jme3cOxYX2cKhgF/Ksqx8qhEVzPDpwCrsAgfNRTJNqGxOg
sTJc7D7qqrMWbr1vQdEqDBatfNPmHwZPjENSb6O5V9Z//me2FJAf6zJg+ePwSrFjt0I/050l4NmS
ATXX+CxahNkqDH+q9hGTeRwxSVcWca4Lt0rOyt34yUoBHMkT787AF15evXE3UNYrSOYt8zJdBPyn
VMkIskH60Z9R9HB0ZG70Nx1ErF+T9wBrHjEgbF+q8u4jYsjybDoXtfxp+zuIalzKYd1DjkQdae1Z
XoeXLPgL2l0ANUbfA4x2oaUrWOOjjxZNFX08sOoZRKOi5bRpfHnyK5RfjN3VZ4v6w15v7hVxtNRv
tSLUptTXOm3WLX9pavjq8cL0VMQop6imYdtceuOn1eQkRa6F5CD92+rPzti1xptBBqz2b7n9rFW6
W/1Jvhbc4ESKjwDtx3KpN+ItrPW3CFuCqrQAK2hPq15xsvFxr5HiBwup8HXnEKG328l62WRzG4fM
QO9U9UzkS+9QUduLS3gs5ucU81j+cbuBE8F2in/AzucOtqva+oUASDQ6L9fRcKiYSZrEQCrWLakt
VQdRbAqF8UkD7cqLpUevlL2igSBnZsnuU5ZwejHkTNVM9VYz3jQfkxj9ecWcB66qfgCCzIAAcIqv
l5p6yP56YJjGBlKBdKhwUpmfYHcCcjknVOd9pFkPiNwlhnYnsbBqRTMfhwOrY6wuRfVq0vfKJH16
bnDZKEd26iZ+JzQTax/BAJ6SKQPSK/mEueMz1IleMFi43mLuwdybZfQUYRBBB69qZyEszCRARdx1
roDi+LwZ5jSzhviN4DZSYELpOc6OQmUENa4Fah6zk8QDnRs/JBHogWqT5Jw4NyPLeN/fzF0M6rL3
6lnE9V3niBizwpcJR2cKX7jO6LwVKtNogWqLHxKOnoGworFrePmzY/FIBBdgvgmfBhWUrO2uQRC5
91aSI3jU37uAU/raBy7gvQ31Z86QVbgffeDPvfZMOQWgPSt5VfY0HFEuHQOyFgYKhAnXPNDxYN9Y
FtT6WzN+uXt7Dkdazo2ees1hUcb61Q+xZzCk4qwTdS8zuUB96pSb0UCmDWh5Vp+5rc9d8zNlKEiP
Bghegg5rHi+kzKKI7mbBhjbcHR7FyPUILuMCSCrupDaazbMofvJy02ABDDhZAasjUqZTMZX/DdF7
LeHK+T9OaCwtQUkn71JlrwQ3rwIEqQ8p7sFVhN4TwaPescvEscFwGv0FpvbQ3Gy+I3HFJA6umZ1m
85xxt1tR3FEoi4wKg85tIGXGrAlsTgjPZbqK6k3Tb6mznqU9pPmdWePlDrYRuOT2G8LUsrEwGXUd
6Q4cYRX2CFyrJSjUmORxpUC9RKqxx49K5UCPE04+U5JUEik/TDCD+4wxgeJwaF5YI0hmVk7D4ATM
746ihRiJd7kp9k57TjEhBQuH5IL0cZ7QvsBQCNXW9F+D8RhH9vVpRElbGDLfBpG9bJaSxjC80vFL
yB/S0rOcwbfRH0iFdFhjAirDvkhBsOYyiyaMr3sXEL59xJGA2+ct1/7VOnYf/glMrFnFDQlGjaVG
q6z4bdg4qBuKt72DANIz3hcMq8p/QnsTWc7ZfIvyFdBhgLZBSXXOiLXCemj+mNmpzKmUukBNXYYq
Mzf7KW2QUidKEQlah9WlNje5cx3Ld0P7jqioy/IvrW3hS06ewKWCBOiO6KimtjR9jJTsUxDsOZw0
Hb3D65G5LUeIKWjaqg4ZS7h3Mt30rrZTGE8JxmKsXsUr4SFoYXAHJ1nc85glmJEDQmMob1EHzMff
1crV93Agpevpd29ZewHgALgycFCCGltNEVafUYiNOmDTdq7869V+GaRHNXwbVfQ4JEhcxvDqlJch
QiDr8tUmzrKN2PuZ3LO0cOOXM1mf2uE2dh6T45FbxGXscMhpuP642NtRvPAKYym5MtgOzB1S7lo/
bUdUBvAsV7gs7OKN762ufva09zqEnFh+aguPAQzRbHzpFpc4BXwAkT3YHXepg/NFviCZssppEzAd
FNWaWWtBaTq4EYakGOPnIXSbVCLCMEG0cSHY7is0GZLZ9rLKGeZz08kE0pR1TUIsLXgmwpqsIWi6
FrmhltUa4VHROKCX3K7oz1Nc4KEZryOCmYDEFp85WMxzlvZKeSti0rYUyDXgNGE2B8hpsmS66GD8
gCKheOxorFmya/iG8NSgQjl8F2NGIwWRQr3LPqBerAJR7wPvPHbRKRzjZeKdoRItfcIFNkaRPsFR
QIa81Dadlq3jqqGIEVN+my5rialTZsNBIfTRW0Q2R/QCbr7OIuFkmDjQtNOd3zbLVNwRQV2ATkq8
bDp3ObjOV++nePsinZ4+FH3AOuHc65KDpHippqaHIkrrTRRHSya7MqjWsn8rgmvGxZEE7EJDDfaV
6hAE/WZo9EWQcf6ZKtjS4Wtw3C9JxCVxmmvYf1bO3RbJWvIOWwUDZ1T5Fg6xzo07H5nOJ7k2i9xz
omvffZKtVM7oBd53F+9gEdyEByklXtX0EBBhedcaUNONd+hiOiPhn4m1D3Ktg/2X/QpbIQ3KJ0Ur
Rm4+m47qj2jvKDcaCX2OFg0lSv4cdWZ0TTqHwXM+Ci/ZC0orifriJAZ76GurTnsMiOM5P9EbwKSH
YJcDJmTMppKiJUNufIyqirm9k/mWivO19iJAyOp7csbdqNd4tIAzaOZZD+FXCWVRoEdlXrKLht+R
WR+XdneA4Q+5TePsO7YwmZkXVhQDGMqjBDoUUZTrO68Sq0bNmzOUPccQLL1l9AViZAkgK/cPsf3I
k5szXEebcbrHWaZNOb8AOi4FRwH7wywRDSKoC5ye6pa4EMgHw0yw1wz5qUY9qVGT8vxuxCMNXJxs
FLqriKe36M9hki1zHrswi6n4GBj4lmsSlGu1GHFW+bhSG+4tBsYRf6nahC7yhIgKhSsd9PVgPNYF
0f/011Z3w6CsTTM/0IyFTK8yIeRwlktxITY+D8zxTDVog0mo1yVfX2PjRL8Q4bgE0AxWp4eOp8VD
EhFS32aV+hdkbE6eulZVLsJGfDX8Hthj8Gr98QoO68lj2StfubjV3CSy1qRKlUWnpNA6XCtdzryN
n44A30Cmt3WqJP2J5NyhdFGczVNZwRdpf6dgujb1pAQGlXUQ4EcdbkawlQKPBCut19+iBLu6RtHE
NPERRJd1SWS93I0WlPnGXXTT5grtvHPfAzxhw4AbdIDtnNYTkmtWGDkjd9aY3NkIHSCR8c8fEGMr
/K3B04E/3zDUBKu4GKBPixySJYdto6JlmAB5AnBfB/8XNbXC1308BQAF0vwO2K1kJOkfHQTKtoOv
BGNmaAwQTIeERbCLkPBtHBKMnVVmuCbcMrgJTBzqPUDoh9WHVwczlG8rb9KZDrzMhwIuaSHWo5QZ
YGPBIOvO5OeyQVk2Jg8n23K66lPi+CibkfULl7WPD7Whb/yOkL1fgRVEMR7tXVRGx17Wn4qhvyIY
yx3vQWj3XI/FfCzegwHHff6rAGXsKtDnvaRo7kmWkA8Ks64bbTw6LQUXh5yj6DDNUsgBSCtaanDq
wd0tikky5A4Q4AtiUZuLJFmoPk5ersG9s9OlvjCsgDXePHgKexxN25TXKM6vldIQ5nGvsH/LJlyD
zqRqKF8ZsAuHsuMhxFadLGwNYD2vuWEq28GrzZghG267aGP1GXSSOR6Sg7V1OaJJDiLGT1MSFKUD
qsoZXmXuuXbiuzbY80aHwoHC2BgN9sFsGWjt0+5dYJly6wFCnv7ygVfU6MS5QpmFoW5NPkXgPuxl
5DYsSmcafQ4iHgGFgbU7bhJshf2zxYhWcFjQEVIl0kVV2hzUyYnhxreQE43gyYbP7dhduuI7onUI
J1jF1f1/xEz2oeN6yiqHz+HHDLKPHhU6oMnZhHwfscP3bsyRS2X6tvJhmLuOfRHw/0iuzkIcfJ3i
MzDizIVXVeG9j9p6aVRHfA2p//Ku0sSRzOfdi/4eNf3aZlYVm+piEMlNCsR6bhmN9a4Je6dBvAkx
QPmH1DqpRr7JrP7b2ZoKg1A+tYZ7rNFjWonZxTCbeutWfDeceAJWdkX/7WrrbKl0TXKqVTvjNPTG
qUX/d/BPqdEmhRXrItOZNOtAUmTV0te1H2xsybCXDRQVfN7xXyM7h8IX6h8c/t5HTtc6hNPURQpq
QP3HhKzgbOW4HnTYFNL+p2rEXwRKIeDAhjuRNP6lI9a4ZR09Q/I1EnuTjn4cF1gsFMQ2hVNRyzwj
Q8eqmas0Ub6VDFYYPxzBZG47LndK3O8KXD1Gr19yn76lUABs6S9tq51yi9aydvhnx/Gzb/fJkF4n
hTtG1W9IPIbwSJb4VMAzfdSpvlRa57Mqa/znTClVjdMmuX47RCpWB0quODkolwrjGDChFffKS+NX
x2pI9lZRwACg0oA9b4hXfQRahvVSuseR+XZKkH6Ww5hIPWxfjDi83t24UA3UONqXhrNkHWDvnswQ
LBehtvT0kMEkeRouWuYAAbFd9UzIBs0/BILDUaDIP4+qIDQA3oRNgn0uHr+L/tDU4Sk35XUcEW/M
YBVHOzsXUPrbpwPfAhEl27ZRtmvxbzXRxuklyGiwyyYnDy2yZqpDe1LmgfH1ga656buuapyH2V4q
GhBw8tDBAceLeblyFbF1SkPBDJKPJkDqCT37X5QHByR2zT/rYLZkA5kmc7DrBajd0C6Sepnze5ns
kX7/67WXBr2aFZEWviY9iO5oKXTPYMYOj31+sfptPuhzK7MQr797tWU+P+47HVMrGlRDJ5WiMsSU
oXlN0Is8y3yPo25vtYJcbXkJ+FBCk0ooKnBomB6dS0d2f5axdHpF/oVL3PQ4exvGWrCEkINe5WG7
irVro5Gkxl/Pp6U7wB4UHffLm52eEq189KO7K3I2YAMU7+BSewSR0dS3Yiq8xjXHpphgA+89wOOB
jbNaLsj8zkStH2SGe98XlJ4jDg5iY3C3Dhl7Gk7/7vLPgrz+awwMIbguVmoEG8KnlRCty6Y+CTja
OZY25c3Wk5kO72Jm+RQ7cj0Xct5znHbQZmNvUTT9ISAT36MCVBhhvbCYFVPe2MvmOpyb3kZLTLUP
ZCCRQ/pOq6OhJb9eRnSqupnsEL1ZH4PY+whE+aPaBoeimWAQ1+T2TKNQpXVQro2GBjAycAbQMLhr
P74a7jOBN4KjhhO6a1FJrCzpJdET7kVLX4nASMTWy4Ynhdu9wQ6VMz7xw+yDSEYz5A9rKDeGtE5x
Tl0TF/jpABIg1EjRnjvT/xS+tW309ti2NS0Pv4be3sYRi6+X4N6k4iFO7GxOihyku2J8D9CFKV7N
ToXOSSWM9+l0ipbeuM6ZYBFDnsUhRgDRrris6RY2llwA1ZDUUxj3OpVzzSzX3PshorFko7cUwW+L
N8odbl4UP5Ar1hpTgBFhKDa8eR8GGyACdMgDA9eRmSJqADI/whngpy+jhtJ0Z2NeSP5SqGwMsuoA
b2CTjPSLUioa47BKsTV78bEPxG9blgfPQEQFW1k7wT+/wdbFaQDDZq88I7jwdEyAE8HT5JpDMeek
I0oMzBKdpxwNXNYuwgHqh2n5ZCBNRj8gJtNhHkdKgvcOGGqKVuIP7C1NtrSQz6FY7MOecVLqbaSW
/cNmoYzDXYNfXrnVptTaWzX2tNJAj+4OnBDOhhM8TdVajQADVKYJNpXUsQfkOX7nCpFaw6rKcCNC
9x1qe829ZFWM9lqo0K/wzlgu+ackwqPhETFV171PChSvTl/6P5aQjxG0Mk14Tp7j0eF3Dv2frAYc
3VCgmRKiIWgfYD0S2l/GXSTUzUvSmMesME62quwrw7lkA51jeAP6AHXC+XMa64+DyFsZHpwGz/4o
j+lUP5k7NylrfEucdVVaWBvPuUq7p9GtOTmMM9th6jX5NxSkbeNM2wLW3dRJfGuG7q5zju46cNXa
FyjsrWVDd2iBQQFgbsACttrKzomwYfwycM5BAFi3ximx5VpVxnfBOhWnEA314tUjYVrc/oXT0Svr
L//X/pz0FHjZJnIKFlvECv1P1x5WocKkZGRhN9vOElxWwz1MjB8QDBx1mBu3EoM67IwSbdaI1L1Z
hKsoZBraVbtooh1l+iEorY0ygtJOGSUbfBeEe3TiHOJXtJb0+077L77tnMdQJOo+zzAY+spV9bgE
sb+VKmjYdvxSjWwfBvzgULc3vrmyQDHEtNiAk92XGa5UWfXH8Zzyr5W+vjXYDgy0lmHAk823OQo/
y7xYjPxbDo5GJxfrAO+Y7aLdGx7vQlWl77DhYDW7hCaaMuXmbFKyRuNAp3lMw/tKXZiZ0s8rDe/Y
gE0G4ukBvlOx4x74B+z614VTdIpbrl2JM9BnpYZHYKLKxSvkK9GZriU4Cps49x+aNRTboAB/EqfI
GnXdurgbSyJ/098qO+6wJIF2yUdfo0tYkJ7x281g91cnKLVT32kMkZvtQDonM0ZUQ63xZqVqFTun
UJeBAUBbpjaWJ6HVK1Xn4thLCF4IarscdgUYqKE78krzRVmxpChtS665Ns++gZKoxMR6LI9CF/7A
i5oglLosG8NNBmUgTx//I8S0tkhWIQfiWTIRxbpKySnozEkPTAyuREP3SOFGzi2ltI66RDhyJJy5
MfW3ZiZueqRbR3X6m6/n29Tz693//69hWOh1XB/b9MumKOiQ6B7dXtPfdDyqRRkThlKMicg9lMd8
Yn1nSkA/VMvWYtdddWwsIIFRVD1VHS4nX2V7EYzMojPRnSSE2oH+jbM9/iTwZWajaQ17KRsM8xjx
E++ts1p8zlrDnYJuGTyw8FIKIFg4nzsGBK6d4S9xaFYjPpG0lbL0+9w82IO2nf6whI96V0bnLKlX
MbNb6wXad9bJzyakhibWs5dtNcg4bMM0xJYqv2TCq8TZBGLYqjjcDDUqkjGqyTZiVhBV2LUyY3jp
Hkp3rdTOKQoDf5aETnPkK+VYIVpSqrb3DHaBA01ey3yxz7W4gNDKntaZzqdlwFxPerd4DFLDw2cT
RvLBK3XSzB9R73jXHChaluKFxTUilnL6o7nXXYNe7U6jTaegadv6Fj9AsojD2MDUlR9Kbr7nIYy6
7ehSq1jWQjtRdAIr0VAWChvEhtUIT3FTQrgxcNkOp9Jiz+qTEaGoyfJ7noiD0gK6NAkyOt1v4o8s
/3akgqhyoaNEk7vOogLcndADDiq25nAvEbke77LAIarvDAzRSiYXdBPV8ypk0qoAhN5cFT8ocYLr
2L645ail1lwiYGUIMRyMpa+8WZX8BsxGCtrgzNlquB44tbN/lskms1vnYxQbNUu3BqVQlxbk+9MB
9wJiepZa1A3bQHWxF7R31XUT0E4myq/iFO9dBQ+rq6Nj5nMxVFpuWe2Kr1frzd1021s7h0kcrYwp
sBkuwtqcdtDmamJclMsq3iChle4az/pUUyeOATFADm/d5E80KuxgO4LBlBQVkEaHY01MbrJwrmyU
bexWxPRBKFg3/HgGLgjXXJraOpUwS791TMh4ZNKVOS6nQAcKAmilaGXYxxpTt80PsjBh93nDueDU
AVmjqjFjUoICwh2BAuk5gPtCOyaIxH5yzeBRYQTggUHuJkuQ+6eQ0DDviVjU+GQ5hSEyYJSp7Fdg
vMV00jv1LfPuXNy8FM1kR7tNo13hDeGTMYYTd3Xpr9nEPWtl6QsMsyROGJYSNHEY8DYLaa2jCNYG
4/iEuAXdBiDslU1nXfzg1wvf6FCJsk2o8z6hmKFrz4g7MMphODGZ8XDXyTNKDl7WXDuk5Kc5bo8m
BY7Wty7ug/rojZtm3Fq4A+rHgMFPc/iX8YqKzbDD7FuCFNH/oBViIaGjFgoRZ8DhXJQrad7U5plw
38lKgRaGjskeFxBqJxIIn3LLGR0X9xUAzhYY0Nx4j7slyX0S4SBJCLfYjITO+v+TBzwEoG6Lfgpw
UHmANzmy4autmY6i478Ny+hBw/nanHRxEl7tVItY/ky2EqDvI147zBJz9Trd1P6Je/ty75jmyHGN
xtzWH3W/Z6Dg3/wbkgQTOEIbDnhJbau5fL9sdol1HpLmSjnzAE0mEWVPln2iT9mamhmeyfpe4EDL
EYKABi1c25jlHINDY5WOazNeO/j+w93YXZR37KfaoTgxQXNLbKrcW+bxCfoRdnjTG3ZQ3qcyRl4D
0gSxacJ5+O9Z/fRkW/H7t2Gx0K2TDqHZWtBU4fyhftGk1PMyiNTSLom4gBcIvgs5JmyL5BPHSwbe
xoM2dcBIaiuHIDpg+3GLBfNAVq7Jx5tdI/dIFoDELnZI3Jc00RDD5hHp/lWICJw0buab+B6/m+5R
KRuKZb3s2RsbZhC54Kndl/EZyUjygClixwcUcsGsVxyRaDdT/H1DWsjfc6/U8rOLiSmtfhzjgU47
hxMqikfn3dP0ngz3DHD2eLYpyo03RDmC4hFFTzFeyBf4xZwoXOAdUXVxaA1MrBmG70krsNZMyw2V
oPS8kMgmtoZSPYN5L/yLGDougqvKXTodX2umZbh6ybRKEhkOpjeSQj+DsqnbP8X/6CKKd1xGgVh3
64QfyH+Iv5Y+AjnlSIsUs7/fLg0ymx4UbNTotWBVs+aXRlkb+b2qPyTJ7GzRhSd4o408+Bn1OW+i
3Af2jsZazduP9Umn2QTmQ8Q8YOU72ECRFk5jhZX5qrQoEjDVpxeshhujeRfYxl0CDWF3CMUKnPem
M/lPzcFDGYLenoMcnOWgdguVI1vtHM3u5jB76Sm98Tj+Bf63bjxE9DS8Lxks2+Io9LcWy0hsrQBo
d+mCR7GXCB1VeymhPLtQqyyYbfSZynuq3IfuK1K+TMx2Q4D0rH940TsRx9wBzchi7nyVgnWBc3PM
cDmvrYWNPIwYwWNo4EPmm8ZAkhPxVqhvYxOtYobBYYciLPfwTdMYDQ1Lzf9e24b4otNsx/zBAkOu
r8er1ObIEFffPUHs5S7SFdOkk6w84rKZ8NqXQEfIJHKvku1U6vlgLG0xKNfnOHQDeC3eyIDe4uz3
GzDGRr+iYm7eZ1gPENdc7R80eFzaU5QpYsBak1Nto2kq+RLZEZ2Bq0pCgFKeerElZ8hLoMzVJQeF
i71c4FWvOE+EDC9d5POZeKEHvlfg8579Vj7w7xWMbmdM/niZBenVgFgZbmB31pH/tonqrTj297gz
cFrnzjpiVusv8U0HlH8655pKHwpuSW6rOMwJVaEwI8zNIxgISGts/+BBp+Jc5pPWPX9hmWbNm94R
axb/y8Uz1B5p+V2NRxIrBEIJ5QB3pGJkVg1nFGBMptz8SdtNM1h0blKGnJV+W4BED5BKf/49vEef
NreymFKaGXVxZ+UyEVf3sbHJoQvU3PiOdWruRINYuFaHRavMBLwj7h1P9b24x+Se3s3v/M+ZnNAY
KxeF3KjMF1J6hZTkZmgM2I9FdXGZSqDqyItX0j33mAIZgvdRv1a4mhPzxy1gb/CUjXw4HnZblR9U
sa101IYqA2o8J+AkZxrSFMuGb8forPTgAb9X0kPK0CH/jNltsveULC4NHlggUNLLAsH50wP/4U+2
KLlgMzSH7Z5XIrWD0362Ktjjl9TuaJmGA7bxaPI7ViidarGSZH9p4sCEASdUErEht6mu9GTJOYNs
Li+Y8DlFNVjUiOAz8ELC6Hj38kx9s8zm4DosUIuchZaiaOgWtBSpR05YqdOSV/rO6kNLjsph20Md
Qf1k0ZkeDQH0yCCrz6FwAVVF/g9DgUvaW3ONhk2oJA1XeMhkvypBeEQyRna/1i/AgNBjCZ0lHY5z
hplThBbgE3sjxh0qmNGcC6zt3KCmr4TYtkyH7W1UbCv84+qSQLCD99pZ9QTjR6zhfMGpNVm4+Yoq
TcRPYF/x3Irx/s1r3qklR9wE4cC5Bt1RifZK/jTaI+M7X9nPPUTASPnzu7fIfQutT4nZS+elYYBq
HdhXRI+5+8NdwD5QODOD9KaBnG0XHJN48wOjXVpQXJMmX0rfAbpGAxAHf7Uhb48HJIOSW2VvWPqV
9ENltOucAry4cXaC4gUkfq6XWF1844XURji6QpDOsG16pCIB2qb8y3ifE41x/kENWcEYtTCvGrs9
6QXCkqlTr6xRO7TyXKjupujJOZgY5ShcHRnEih68u8sTEi4qO7yrWCZ9O52b3js7mWv92Nm0ZVMj
CxkZa1gl/9neewj2feAnF4y5BasTD0SMRYGiCy6xH61JcRkB//RDCT+d+mvwLdRqPtiJR0JjUMhL
iGHe17yE1v6W+p8ipzA0v+tsSJQ/j+NZG0AnKe2O9XZYFT486LWvbgWJsmYt/LXIzwERH/Ky3Srr
Sfva3aYtmSSycS4RkApnESj9IiTAP1anxmFvL8hFTqGqhNIKTjwtUZ7zFErC3zaFxHhdiKacTDwy
/FjlWL1j1Owje5XrnvFIJ9YtQ4o1l3wH+IgEsdXQmWOXydwTcS6yY8ZLPpLLcGqOyX3cl4xbr8Wc
NDxIEmKpDNEYvCoHKApcWsk2qegf/MBH7puI259Y0HP3SL4OM3K7N9Lz2J+c+ukE75X6EP7TEmez
/p3GwKo4VeJu+U+6YdL+zJ8w1Z0l1qpNpJOo5xpWA+3aJBdqeU7J6TtrJ9oEPTuc/GD1n0IeUBCS
ucrk7X+yB/LgZCrE7UynO0dqXZy04JNlBKaxgTIhmy3fX0s++mLDzSUPJtbHvuP4FW4NIF72xopX
OqlMlIhlEfNmkxpeA4pu4o2pgvW2eDULYB9EeHjYImPO/K72FyVnYLFKUUkQ41nU/OinYC5e5oym
v/JHfmGocJd3rJ4G+cXv4Ke6KS/9H8OgWK5zsRH1mpAhOTQXfL16baJ0S3rGhM5jMDk1frlQkcEh
b4extWE6kHhHU9vRjfOy6vWQrgEOcO1ipbL/337VtTNsExv5WF5K91hrb61/o/nHtTfk+xyF+pq9
qT1I0iJWK9q/gKlpYeFZNX9qCmlznBRe/wmtlJaKVes8be1KtAMR+SidJ1YSnE+41k0BwDH6LPiy
eO478FY2a3LPJbdDzIgWkhz6ynzklhsrB1852M673i8zyuKLBVQuV5xL8dVqv3w2bEWReBudP6PG
mL0PqJBwb6N8mtXF4NkOT4W1M7tDbR/MfO10NCuePLx5Hj/TJVbm/pXo6oEcFlr9wT/oxCNoNwqS
lHlM+0PI2biDS9RuS46SqbGVAIHxmqIX4lso0YbRA7fs7JylWAc5MOB8Msql/sl1lqOI4gU7L/1l
CwhcIJaIzRv8PT1QE2MZB5wOF1MlBR3CJvPkOUkG7piooL7GzGI5hnTM/0fSeS05imVR9IuIwAte
JZwk5G3qhUhlVuIECCPc18+iJ6anOrrLtIS599x99l7HAYdopBsZuw87N/6AhswyoYrtkBKhrjDj
LKPEleI9vydk2PbbJqojSnaJT4VA8r+eBZKYv2nJfuJhGGrGBVBCNy/W+XcXz2kpf9fL8itfZbvo
Ee9el7C6qcGifsbyhb+be9pSk/vkijMTEvVXOVrQ4cB4sHDmEfbE1sYqwnYGSDNX9wG3Q6tdLn08
O6fY2mBKI8fCqsgdJX7yChEsk06Dq24Eqr4WS5/FfivFPg2f9ifh/PmXXtWDVnnTiJsrNSLPJidZ
PI68MPQsyEuC0+CvFDPAx6GHpOWODnVglFmsFiJ/VQwWe1R4MwSLPb9IVqDdQMUBUUQQFJPVQLgP
5gbxRxwPU5DK2I3vg84mREy5ick001Qc3xvJ3Ly70wxfKfMEVmkkccAUseJWw0J/oWwS9tE/wznT
IOU1QGimGoju+os6OySYg5qBrqdluRsyJRGKPUvDgNglwqIgD8n/c6wrMV6ScfIeVLSl+HteHqoA
23El7GbJoyY0LG6Yt80D8ewhTKNMToYjuQdxFXyWOK0kOE2Cpq9iiZ5rT83AWUa5NtiiO5MbKIyu
Sbal1gYrw4hUxKixyj+pPIwc1mBQtwJyti8yY2PEiw3CcPZUAD4VVbVQKRHhqxmu2oXLCjPCFNMj
OSawiUgcXGcsXhFehQ+ehSzTSYdhDDHHU4kfKGRfzNpLm399GJYRlj9N+J0wpvh1agOcJPSD63sQ
bpQXoAF8UxbjbHOoOJ0th6eCrjnFp4i7OfvsinT7UomTuyg6SrYJGUOqu/mOqTPia4/AgqaJPYMz
NWdJwg/4tMZiR9YPDwNxcROyymfxYqwkyMaQZ3CKEiBz6PRJphT5P6E8BM1REvexQleeyQ5rTbB0
/RbPSmZiYknWvLDykxJwf7MJ9FPK6zTTlmm0JD4SkK3D2Q+lyo2EXakj4fG6EbDWYl5cGokShh56
+RoTcKO7rJ6FN9n4bS9uRdHr6cd0ylfTsUHqkOTkg6T/qI1fi0SSITkq55iYirjh2FfK7G7PV/FV
lRuGtBfJkvqGs/WsRkyDt2vsItLDw17uHhr7OepPVlzp6/KAw5qWWUHfCEo7BBedh4VVN9MO9Hkm
37wxw3qRLDkMIUJQ01LIUOVSvRKIyAcJ5sR/PBqWmhDcS7TQ0NRB/4UWvbfpLQSEAkkUbzxMTlYB
AneveC2B53ETbcFizZoIDwd1h6qV6ofY5JSqpIhm5+0sdgny4SSL2BxfKVc22CAwk8bFOayRK9B+
8+osCRshdBkhI8A5wIcY56Q+lkS0gtHOzAUThwjM00XjvMxNT4TViPsxQTJN4iNQjRTS7cvDR0jj
MAWsm1pqakmlzcSkAb7dbFUOw6Z794vP4OI8Qswc/rHuk4KMkbtgYzT4P23C9dRhFGHQCTLJLbCl
jPmXSUmZeswUhCTC6Ab9cyyVFQ3deQHAMsP25/XCc1SsePDS3jbx7iGbva0Z4SZ+zO5Czw7NkOY8
m+yozGpFGMGc0oETXyEsBJDkdffTWnpvGbIL4aEk3qP9Mtnl8/JqemY1ReYCsHb4cvGud5FXdl6o
72PhL2d514tLY3zpqX59UcH347NOXHQgRUJPJWTqNVT76K3MefeEV+V1fUv2jxN1sZz111x3tdLO
ymPe70sUSXqwozEvGVsQnD89XhVQOlh0JllG3wMTob7leXoV0Ur/BYzHt0Ccm7dPYgIhHm0yEgYm
Pdr6c/YfB2eIehnPBMwZUt36Kq4WKlJKiMhWBwJG1OMLJGUCsPXxjQf91P2r/5UTpqN5HbCs2KW8
nqIKxYJaGftRlC8mYR7nDTcO6wzvLbSOAYvm2w+jU/9GJsoO+uAGZJ0gJaas4UyT/Ek69qh590AV
fKQH6VYObojZHx4KjSNI3fqCpF35Lz1UO3ONBf6agze5Nyc+EFsrbvQXaMD+09rMWGZ0zWJk4Cwv
hQaug2knc6XdZ9rJ0LaEOKeifvjruvjQpfzU2BGvGRuIIYZBwLAc2R8zuVxKeccswg+uQbNLacFl
29mMfi2zmwUs5kALZ0FEzVEkC1WQcUP371+tKvRtN9AHq9N7OEYtod1A3P/3Q1sUwCBnr5uuBxu0
GxRNhsMdtEYdVgzC5KQPAbAqFdZMfTy0Is7VfPKQfhh72jEOkmZO76epXmxelCmftNFQzV83MVas
LFLJt+mJti5vyQdpstY4sH7a/JHBjhdEfbKUpX/dhxwFwytWLymjAB9E5n6wmXcNMMeC9gLTJdNA
AFVOOVUwKcmONUAi78xh6zCsStLBauQpNLGqONIXO3KyHKcTBVAmnI0cIYAGO+AkYExzqLOA7bl8
DB5au4OFKzn5clhUljJvv+QN5Vfwj4h7T+CEX+2gWO9otyJuv3Hh8IFGUGunTOUngBJPeWJEfCCk
3UHadQB35tVdOmFFaheodIgoSxSYF5McIkdYT5DR4sky5ZCZWSFxYSvk6P+mezBRBEFUsH4OhwK7
y12/oHtMTnoO9mjLJw5SYDR90hH8j0k2gPUWqNgL/agCg+Zf0RRySKWr23pt7rubCeOVAeeLCGI0
lNGbbmvWzGeaEOE3v15B+Mz4taq5lva4quSjvCWgi2cPjCYl5mxhevn9zbw0qJ1kb3DyM4YYqfXd
Qa/TJ76o4OPZB5MBqFuc080Dvnccf2FyT3xz6QRJ2hY0H/y0ceFboT9ASngzFm7VC2zunKOi8zR4
GmdsB7QUSnhzGVySbXAqaSnwOQihmB6El0t4pezj5L7KfQCoVuRPmOLg+2pSFXjSCW1s+kYms0JM
zr7zaInm5QDumSDsodU67MT8KYwgod4L/8CT38L0oGJtxv231blF8OfGX/FInRjfppiAace3XlyP
KCSF3cYu7EN2L345cOxJgfVUKNX7ck2SxPzqnmzzdumhmRRP4yipVvSPJPmAku83X9K+9PTjdODf
44VXYIGwJsyLW6F45lnZc0VNJjOtp7MHNEEK50fwjwX2s8ITKR6qO5EiwOv1VVwAV7pyXVYyeF4u
rWMs6sKanRnsiRzL2dqBNg6qlbce1C2UMx8atvTLoweMepriNEE+0AS5DOqD06/AzBuYO9FU+GKl
4+djbiAVVGMpe3UrLQu7tEGfF1xcokzVz3SZl+TLF49nOA/nvI6AUZeZC+ZtgVa6YPcprf5HdV/7
CXUY/+E9WVHlTuTQDYD7HYOamET9WuY+9GebiDvYdx6q4TgcaeZkdnjlO5skEYdFcIG577MT+rKN
12s3TXVaYIZaDfz+1tE3fO7In/m6Xa4/XnxiCt4McnF4+4irKPBmvriVjy34MwtyLq+udJ/aQ05x
BCxn5z5f5crXfkPGV2D7h7eCe83a8LaUE1+aWAc2V6zSEc5Q8keT5ktVgo0Fi892WOkPoJ3EAzKY
j9OnpObxAldctfcPLkqTNKKtP3rCtXNKKHE1tTZ4fmNmbszNHd63c0kx5778xlE37Zf2S2tqGfmC
x3nDAhYp2Hgi58/BprcZeihhHQAnvOb8QMuRT8JUnIi72u9hNfHw8jwQoPDNHZsKGHFWjHiix3N8
4kECkggwl7cpUJgFhsbEJDbUHx/pUt8USB4Tpp+pNacZIwZ6BvTO8W/Dd6E0cMs/ZQeQealvo4uy
fN3XlHZ8c2R2UJzaZ9nv8zs6RR5fEJ2xU3c8sBhMmLRwoE7G4MbS9kPTu/l6g/WDJgLPCJZCbeGt
ND1YAA7gwsai4GSIEyfBn5gWx0Y+0O22A8XhJnCTmh+Ingdjw0XQSGGspg7ZfcgZUcsJ0ynLa/kt
oxud+7uyw6xAEcltY13lzR9P3EpCg+N+5DU7D3Ocvj/GCaDJAuixfOx3XCZur+4GruRAy9yBqHeY
AU3jk/hBDw7nEB9TDzfo8n0PLrwLKO3NGSM0zZ/rRLfmOZRd5ibMtTsfaLYTD5xXEZa4W9LuRfwP
kdcgZ2VDNeHl4zDKotmBE2PxfbR3yaFBvBl9POLZ93innqoo7BZhZtEUgxkEFkeEH8ljhH8SDpIK
9BFVN/uTtTvtsl7228QvWZCLLW5fgE00+GGpoM/J8iomD/1HtQTM8punKP7u7+E3fy41v8A/fyBI
8PESQCPZZA3/fMfJDQGn4038BjItCM4buxm5g0f70/zwoIR/3cGM1q87d1HdcEMZYkImJZmeJjDP
ez3bN/ziaTt5s8wJSHf9NshQ3ynTpjZfakzyd0YHkk9Kf2YPntgO7faWnNKVADmVBuW0QFFpspaI
/MfmzY95qv8wo6o2L5eYQyfnhV4QkfsVfFZkOmOAWzlL+Ax7gEa6kxjb8HLKf4wAtQ2XW7shhcjG
apwaR34Yn4TNRjlhracLuC2uH7t12h+932k0kmm8jOaOfozwQ52+xRdPj4Leyrd5K7fCD6B6/oUw
W6Lev++AcZMFBtyKyoKyfZoegG7X0RL4o//Mi5RtK189yLNFkn1p7U3H92WupPgh8VCHqNaLWnTl
Q++MDir38I0WAlipvsYegxiAGLv6ggQkoq9IU5Dm52gxmBpvP6Hq7IB+XqyEWzFbgGKV/IYfMAL8
EgCuKbhVzYHONFzLbXPuzxyVMDyslLV04wn/7LHlYAfv/vHoMQRqztmA/ne9TX4zUryVxecQC+x5
diHYYIQ19L/ii7T0G0Rg9o+MPrK2O/IMUSPzev3hSyy+Z3dy8vkXlXVX2MUBWuhO2JrH2VY7Dsw4
/gWHiW2WUG6LmPEk18WgBgz9pO4YelJvp+mfvQW3DSBZx47Seuo+5LAEzGb+er6f8Saxkl1ziumg
/7Z+BH4WhaE8cKAz6LaPU7tcZvH40/yIdf2rWcbHfJl+w/tyCdD96GC9q6X5w+tryr5yr79RZhYf
F5dCuMBQldpE0gmf7xh4sNAc+B7V/uVgpZ3/f3xCudjRAuRRmbbE6UcCdFyzKznXq+bTsS8Mi8Fp
HoN2VrKdEUiesHasCC9s+78jg0PadbsmkK4vObMtRw8kyBmbXoR1qZwjeXgqkHKaqFCyZIosEnZT
SnZfZUxRYPKlBa08v/HzZLlLwUMJwiHEO6Zt85s5c4xzcFa/0ks4acDFw3xW/9kM3rh0mTw4Ncd3
mc2MJL++sgextr8xFX+zYQHWrx/qoreCQ9BeggMzPdh6YOfPY+YzQaUY50/ene/ozNIcfks7xqvA
I6J4VU6kFxhJuwCqSQp2E17jP9q2wYUCDHUI8jQktOIPwyPLsTLNsJntWL9zP72y4jLJIXPxm/DO
8AwByW388tj/tkvaCsZh6kazrcLqsEl190tmNL/m1ZljAEzUB/k0eh4w98Z1aot29y0bLJjz8tDA
Upbt6YR7YYhO7wI1qV3NaVnRrNkPMnvxneyDFZASt3RHz9gb5A5sLmR0UtaqrWEbWuh/uFWTPc7G
MXSTekmPAxAnFlgc2ktYiHJm05woh7ma71FB+vvb52XP93hyV5gPCbVxWMoZ8cfBBuOyPpf/ehYD
UIr7YivaGAAszpFucso2OgcU1SpcyQN9/AUA1xpvwja91DOMHRNllUlkPJQ0ym7RjiP0qHg6nNhu
wqvO9A099s9E+Jh332E9r2Sr/k5+KzCFUGiY7I3JJXIlP8XzfZQ8SPfMwrOW3Eyw5qkTXo3N5KyJ
LzCU3v5/lh0s6SQZvfggbEPOtCc+wWsngja0Taf3GbN2F07ghujjdMO8vL7O41LyQtyMVrBkypEn
ebpO29EbLoqffI2+wTBnttbXMmDuCPXLDyc6xo3BcqY+MV4WT6KwA+2wfu2kmGbXPD/xDfVtBiXU
ib6EH24CcAuszFk9b8+aL/4jJ5asYWRIHudt+lmcQxewf+XWq+jS1esCy0o0h4ki/3t/4aetTZoo
Ww6nx/wcHjGUABMe/l7nCotSscKPsGaJW37IbLGu7LCSWsUhfjS391NdGr78ixO+B6UdrYXv5BZ8
bOUo4ld2qcAsdRF7iCHvfbscz6ktedmmXWMSHYCyIPFpMKKJ+pzfa/XXsATGR4BsYlJBvwbKCxh4
omBNhDZraD0gjbg+bYRIY9VAHFf/EeazBMZOgEshiZ4YXyZ9+PHJoFHWjvmIokuZ6bLCsFYHK3VR
HDLsunjqQevqi+lR1v+mx63ZMbfII5T5/yWl+IE4kHtvJrcpkCWnYTysyx9KH1L1GO9NupWXzwYo
CZfu8HHZacoNEFTwv/EKOOeTRzVdiCzSa5zVdC/v4pWifMtj/opsfYWWDRmB/YuZ51xf4KETS3Ja
UXAgfTE6YdW51TLax6+VToiTmThnXE6r9y97u1u76UriIe3mmMYbwzFQroPhrhEHXKcrFDKazuGc
/OxbXQ7Kqb/lwNGIQ7ijP9jqn+Ko39kx2jMvFs4LDDXlCuATX+Hrt6LMKJGUYTvb0Y6RVJccCRNl
YHQaq7pTyMuHqf4dHe3eLKdfGyxnx3CTkofb4DbqaLT/C74wL2Sr9664sPoiZrE8ZgSWEiIBmEBs
jZ4C8sLt84WX+jwe+kNAT79Z9AfW8Lcn73EMOZQXS+6e07LL/uFW5EK1y/5EPeQWLlp8iLqwliNP
ehJI4m4I3PnpyUQ2dVR4ePPhQdMOuX/Nq18fuk0Vzet/SbpAVXNma5Pv9F62oUttZd4jzoD44Fo/
2c/utGilxCe6gZ46UOBJLr0LMpdw27Gr8aKSvPfrh8KM1YPppNvZTsEF8zfNt+oxCtJdIY12r4tV
g75Ff4sXQ2GngpiIv53oEMBFNC6aAoT/phqI+vGFVCwhj83Vvwh+sxuv2tv7BgGipwOJugJQb/++
sStu4tSiIKGcYA7Qe+Iz6qC9qRiBaFCLHIwLxgbjQl4Qxzhs+F8O0NghBnoXv3y0hOfXgSxnnik8
hd+AsRFo6w5DCbbhAmvOpX7qXNodXilEQDt3k384wghoogS9AKRTceaWWEw6S5hv68Hj0MAWJ6pr
g7wiSHYTVxFpGgCvva+g0s4zwi4T7IhoHTupXSBjijb5XwBHKDd/xT1fN1gOgNo0AP2B0cvwnlmd
iNKAq3AVX0FxompHTAeaO4WXMBfQ6ZaADtIB95hqDSh8OunPTjS5KDvfqHgrUlvMEoshPgtH7FN0
BG8Gm/74ZM1j72kgDJ1wDtnNWv5Kw98YN+O8vbGwkr53xQ0PPb+3deLBHdfTYnHqT6HHUQ9hi7W4
JvZSYopzcFLvdFdctL7mZDZAeVdjNO5tXLMblf9Yro74zOfEm8Ar+InijelGIO2ANtZsFHmpn/kn
eYlzhBATpTqhZSC0+2ncTrYILKJo0+IwB2K9Cr+BYT7owWMXoCjBCqW7FACDHXAo4hsB0HAbL1uE
G9OWl+AJL+MhJGiGFWyHUw5HqKPQkj+EnMdUOzaWyXfLkyzsFc0RDumSaUtuNsCMYADmPPTFJRRw
2+R8bcJbI0OJMvQ68DbHl0/CfEBw3VgR0jXy/RHzC6v7yEYFaeEq3DGUsZL2zzexSwj478uH/zLb
d5yiCzh9vRa25SbfdRs8sieWsfDR8+canCTn5jZ6bYJfwm8NVI1qET15OJQNvKTelnSLw5MVL3UW
1ENyVXflXWUYISjeZkEcLe3gMk1/ISEnT94ddc/82CUlELszS+X/Rxa0PqAvTJ2vM25TYTci8GJ+
8tDtISLicGEUAahAHjUG7zlksRlnuUjZw9pbQDma6Cv2pPxZzuBRnJnbW60biqP+SeqzffKUiwBF
n+DDULxxGfIE8FzxUPMrMaKLe1Y+SXkIBYYo2jErOIYYf7rGYlvlzwXxwZot8JZceBIT1Ll7tWfd
C+FBtwuWZu/Dv6Y5Mx9UHI/ke5Yz2atofZvExdatvBxyJjIAHwLUZBuBFxnOq7AEeZkxYJHphzCe
B+x0VvWyNNj9WH4f3d3YxWedvcNqaodOWbvV8NMNXDRbV4CnwNVZgAiJWcL5kNBWsYCpVqLuxMRe
jqpbc4jEoFAvXjFDUT84UACv0WHofwV2lmmszjjvruUV2r70MyL43I0Hy4S6YenoDtpZ3DKCJ97r
g9VFDn62Dq0RtUFikNGjBTLMORX98w0zfINjlxUTt1b/QzEZz+MtdgqX1X0B/3cjbHMaQeJU6oeX
8JLfxL10HPZkV8at8kgZmfDTH0jK82VSpl0gdbzdGXUn92CvHY/x5hVYJvEWnL20+6V12IFLPMxA
DO+BNEAE+OQwjvn1nDdW2svlhSVEUefItRiX5sYv9U5SL5r/9mWJoxtqLm0tpmKexicyLuMAZJp4
9PWqty2jZPBdwUBBN7iwSIarl1Ptuod5Sw/xISmW6Ur918GLZ0vAn8U7VjPzj3GUKarjnC4KVa7K
wq7C1pmyBOpELNjW4WxeqS67cZE+h/Ywg12auOmlvfU36aasNT87ss83wiZinE64RS0YFsWfHi8x
RIIo4LjRCKS15oaxpaeourNdcmZsgBPiWOF0oawLN/yXuTCAIDFbz0nLBMvpdKtJopyUZRx5Ld4P
ux6eRWEZaGnIX8sPsQ/+MCbqwFWljFrrR/MXTXdZMCqv8JgqMwKv5exDUzX8Zopew3mrnD8ZGcxk
UmEXf8vDjlMkpyKeo9wvURNffuJXbJocHPHJ/FPO8nb8kpbKb7+bPgphEPwOqFwoUb2jusEhPAo/
8THZi9R8qR2v4kNBV9pRvyrwRZwPmcvwxYJNBQEf0qKfdWBG46pymBLFUyjtaOrMW+s5rfP5VIYr
N0qKeIWA2dphajfPWjmlm+iU/YuZaqhvpLXC2VXxGUUbomJ9h8oqwfALFJuerU8UlaSQYZXf6oqR
euj1FUPoQmtSExFSt9NVB8CJesRWVi0xwducjPguqfNhtwse00YwIh/rbu8QjEITeuI79pobrUM9
8AjVy/vAnx7OZF6xtMKU+RU/9v+PyQkvroDWYxXCdIgehGUJtAxZj9PyFsAZ0XT8zgR3H+D5Gfz5
Rp1BGcJcydSRnp2T3ou8ZDYKSGoULuzG8R+PDc9Pf6//GmxvGMEG/BqICfoKMH1xRQ4KDvQl6UMC
uBDuMecgmoMj4yKJlquwsJC65lNZN1q9d2zWGBq2Af216QtwtDCitbJ9rw0rcTJkRuC8P6wBFWIW
dwAT4vtKqzNwgTaiCRv7Jj28tE3b+zKrYbMztyNHlnZZHxC8XMEe2mWeL9W9uNd9BhXBOA790ZXc
j6Ofqj/zMdMZDot5cqdEiwBXMvazU23uIsgduHp3uLUrGw/hsvzJGGKxGH67PZu4/Mth6GycWQo4
k+zhEuHFe8ASyKdMw5iRD6Zla2MnzGtG2AUHeQWqgitqkcHwCAkfik2/JifUruPLjN7cQ0k3LLot
nYIb6y+KHMmmm2b3B+2hfub9SjuIP/0A0diq/rof88Fo+J3hq5Zx1o6zI8MwwYK44YOyJ+aIE67z
M/NQmuEm/HDmjvniXEyoDmgHyroHhPGPhZRWHnMmLtkBmhXTYJbm1pjq9gUPR+ySc6W1wKr3ticP
Jn4Rq+XQwTGKV7b7o5jNmCwEpp5F5BBvhR1z3rbcLsyQPnTVfBeu6F6zJcerXvW448UGkkwfO+0t
vkSBZWgLlTPq00w3qdtwnIcmT5GDcoBujb9hzgRXSj9ShIxEY7DtX/jHNEHxgUtCOUORov6GC/hx
KLsjt/aE3/opWClgJQJ2RIUCpjpKwlz7gq+X3aR9hl31PdfO8qajeFZO2unl08q98qhukbV9ySpX
HKnm2cbcKvTJkEPkC/GbBRW7TaLpTeu/uKj7qnRF/osMYfDB7EKWMAlMLN6Dl3ucdTBY8FL+Vvga
p1MSw+dfcHZQ+G604F+oExdME1vATNf3svJFdl+KkxPyT8GY9SXRDRfNn2VBub/PFFzLZlduwgeH
epkAbmK5QrVg0+f97RhzS3UZgz7CyEqQYgX1TXtoD/NBwrNFdsV3wlSE4+sIVtYpdupTpDC/zAqH
aV/dEw+0sq5pi9iqJ/raX03ZDQWXsBiV/WO2qXCucA5Fyce4xibIDliQVZ9aJha1CHuRuc1cai5K
f1ZHDoir/ozS8o4JJhCa3STtosd4ki7fAXLWAs1v+GNJ57uhrnDIQvwKCTHxN3YmRP8f0i20kt7L
wR79mVczd4pLlv2DhJdumvX7hjFIrnc8jdqREX287HWynTGPj6vQryA5BfQYTYc1BdPF8KEv4nRY
KFakzxsmda1BljDcs5ljTCdXDpjS7gQ3gCIHl/QofHMPxy1ft1mJnPH8AajhYSo+v9LIUlEA/WJZ
fYMgaLafXXnS0q18I/XO1fMxe16xE26bv+4u8e0e4i7hvk4Op8WwN4gGMVB6sHpUS048dHkhT16G
/woCFUUDpU3gY4JKXgC3dD4M8mZmKOOe6iPsYkS1nOyLQwow4bISNP+z9PKHKFV91e4VasIKXp8j
3KCnrkOyj/P0AnUOenPDtFsyDAzQu1Ff5xxCeZe1I/vfm7q19xDS2Hbg0B1541AW/zMjD+jG8hed
FSQ+YlbFNj0SyRt9nDA/BURG5hNTJ7EWDF/JjbnfPgeIU/kDP0ro7YHoK35gDvArpmOhqrAZcerf
amDp2JlQc1k/WPiBVbIITX4W2F9nHXl2bzAwV10QkGOriBzu9hO2azvjCbELyg7Cv1zBQfcNBmQE
6zh9akdWqhRNIj2wrWwjWGPEhihahC0D3gOrX4+sczjOxvM056Rw6y19PKzG2om+u7Sj0TsJsvi/
gQmBoUF9pdUk7OprsY09jUnir93I+cWEDovEUfiUwphLOLyJu6DlGCPX7VZRdw1lvxRoq3atoahd
Rs98KutxPd5CdV7dWCj43eaR0+ITIf0k2sx24LxsjZ4wQw5wMZjTUqIqCmuYbJ8xetlaEqiAlxuc
SZ9yBWrAjYZyFSpMFbcCSjpCpRFphL4JdrNPTtil2pL22OR96Xf0z7WZM0hoSrRuP4yQD3t3UPdl
hOXIxBm0l+NtE8TkFTiws3lzMaOSWOQl4+TXdFNnocAp13eVK2Q6WDmwB2/HyE2nab7flLDjgU6C
LdGbyRhQUWVuu2qTet1TLOtTEyQpHBiDdlbxekL84cwm5dBAaAvHv6KAyNTTQ+9rTr0CjJkyldbm
p7e1YN0Ob7ylvd+91XVQzVYkfD+HN1dcTjmXBSpHVJV0C5z6V1Mjb+C/7u0QtBYLU4vDjYfsxdSv
+stQmMLiVHlvaRyjmPLd/3RGsMb4s1agOhimEzTM2yigBX1FsdPFwRbFQtOICj0/oXSsZGmvdCNT
d6hVyBJmL3d4fXf4ult3IFrbXEsuR5BxYWFSVVjYP04o/449cDVMhC+q1IZzDNENoLSQY2Czuc1Y
uc0LgwucBnEsoOXgU2YkeQ25xwPSwgwUMj3UVC2NWR1IIIdiaqGgj9b4Q+uRUD+R4UE+fRRcj2Ln
EorWBtONMQ2PxyJMHTXassCITNOpge6H6rDN661CPwecSiMzGg41FmCkiKfw/fFkiTh0tw6XBSy2
YmItEh0hh/FCPgA2w64mtm9PZCgyYl2AshTUVjN7uSMfE1xxSlCwiRlcx32CjSrnF0PL3ehtByaQ
I4zYqG2zSnfScHDatHb0ZR2YjsHiCIgR31jqcnH/e8Y0xZHrr/itzuef2bUCpNsf5WlvDS9vs5sj
HqU1xbTgixNGtrIN8ZpUqAvszmR0JzYPl7wlincrtecsv+p571bGSRiW4klROa0WP3IWuJ/Yjz6N
W4sz94PoEbXOAGgirW2NagpsemH+yglua7CcdVq7dR643Mc+v2Ys4JwrufAlp+2a4HR9tLF7UfNS
M3f8eT0NHXNOLp3fXSzEkwplKUIjq+IvvQPnBv9TUTJXy1M32qmCZ8KaitTvWaISHJXJXY5XeOLl
ZydCDihYUbocgToMd1JyHqQI5uHMlWBSRIjM4Sx382cskbbU0U2JaqqxW01M6BbsdOHCkgOmVblp
V7o0Hz6zTY+Olk6G4OCzmb0wtH5hGTtFmXJ86W8H4PVQVJvk8296MLXmXx1OioyKq3hUdulwDzdI
4Y2Bj1BXvTfY1/cToJYlUEnoM3hp51b+bhh/8+lXoRhiTKfrg0dB0TrnTV0iRz/CzHkhiqUlsQXR
EzIOCWoNGYfEeL2PIqdmkoP5woA6r7+6jucVyfOYq5u4JBladLYk2jJxOtR5oiOBfi1n6BQUWGZE
eiD+uE3Cl2R7CwpX7BlQkyNPBYzk/FIL2p1EbdQeRnqSMi/OWBP/ZbAq1hwtsmNsRwMeBdgmX3BA
lpkZLGvnhTT3pndfr9sKab5wRpMX552uZslhZMFJg9zefyi1c0pEI79MD/FQMtL+KMkg5/Az1Lmj
TUciR05x5GHUNmenBiEnef2B58EcakCIIimT4uTDAKIxd7XSLRFbRWn8S7KKuSeiFc8uE8bIZEKP
Kv/m3WMqTJh/pranriVcGraOdGghvKhgpQlFaYeMGFEH6yZbN0rNPzUnKpi4a04fGSVD0B1IyUBq
aMM1x0rcAGB248gOM9EuIw+s+BVtroguQunOZuaNfrRJgMPIFFdsW7eVKldmK/vX42ksxRkBHjxf
cKcMTV6aTEOKKU/QjRLYQtzAATSiSMpa4jUYIXrhmL7ovsTkymraRXsGEFR2ca/WgOcykjRx9XI1
NObZWjFp9mS0c0AD9UeAQVbCzJ04urQL/sA5MyxKafkJdUzg2OsTw5szzq05i2Ak+LU9oj23UOPH
ctK1aUszp9bsNNt8hU5lw3pJT0gpbwgjM2nmjwO+d4Ss/JmzPr9Yn2PENAtL/Q1VifeDdyF/Arwu
LAkU8Etai1W6jS9VHi0VgXYbfdJtGBJoj2zEkgJVdAh/DRk90OUQpSJ06x90fNpRv/+MBHTGULmQ
i8j9fxyh+5msvybBi2lAJVjNDytJSDrwfZNRBqWj3JBw6gvHzLYjWNcbpf/Q0CtPPh+njFOGDNJx
qZbDx2uN2EEQ/EgnF8VRLcAnDMywMpya3y5GD2LHqwBAz/tzAZ9jzJhERljcDDgevyS++FQuQhZb
yfpr1XftEpCap/7OePDHNdE6PmY1MoywCJbSkZX7vaYyq/h1Zczmx8mxTXYubzB/ERLnENR4XW1Q
Yi1eubkOkEiToF/w2jbqhmnBcUnYjqk2JWGC3gDF3jJPb9nI+I9m7vTuKITSeAkkDs8VadWEcYjT
Wzx77N0+QcRlE2bcVIlJfiGfBihE2mOE4fOq/S48Zsygfgyzcv9hUqsPk8Q2sp2IfQagzA7RNspG
x4B2+8wihqm+QV5TDlVe5fW0YbRFIque2b2Y74VGQZfWYVpv7IPNeJ9CinXGuFbxpsUkkMYc+EK/
qOhPvKz96CZM+lvI55CwZluQu4TlDIN+4ATbkpqs7wIzgVKfcmMtPJoWDZ9YDntDcssNBuhxFs3k
XewhHqg6NinaDK8iwHcRSTFQ6tbJ2cjrqHNSPOTv972oIG4LbA8DPeZ5Uw57LiseAVBleuWK6DVp
Np7S9MrUj02tzk6AjE/B8qWabku3IGnZoFJmmnCT+fMJfnJCFkfmKGFkDcTvl/lnLK4CgTBmoFFz
KfnFM5sBPYOp4VbhyRxNGlbRbDZfr8WksRklElfZul7Nzvxv8sWOThSl4DvADQUoCAxY/B9L57Xb
uHaF4SciwLpJ3loSi3qx5XJDjGds9t759Pl4ECBOcE5mbEsiN9f6qwRvhDVwtbYmGL2Q3Nk4XOvi
jHCPzCx8P+4cv1vj19ACJ8uflR0eIp7XGs0/uB+ioTkyhDgGVmRsZUCK2qXoTyEREf3AyB3QTrze
Pu2xbmFHv1vFuFodUwLX2gBSwKUmf+EXA/YMy4NNEguaXlulqdC0YSp3g0wghnEINUK3YdUolVRK
mBVgXV2lIxrJ6zlEXNdC1MULFSI6Eo3m9CwRdBGAmBUIGETgdgCJU7jhmJL/WCTp17NvdcIvOceQ
fhJiho2qpN5OOmjmn7g5AH/PgboN08xZE+wksPqKoEQMcStMMQ/lqa8JCzX/IEvkPzSwRYiahLw3
GcuSodqNyaMOQncgq7XMtpaCnG9vNDXR3hsp8Bv5mS4czsHg0gAxGAEigx91tZianUPbIf7FPIYr
/53Rm/Qb9SS0k0JNh24cbIycwkeA3PHd9O4NUdSqboIJvC1ktc1Y0S3+BRdx2CPBnf2gZhCgeoWX
aofWKf3NOYLjjByC0R0YryKwcd1qPTD+TkHdN22ViaTDH9W4BT3HB39XQ0XD5KUudNlzmeSVxYDP
Iis5yPDPOsta1GGkXcAcsI1xUWQA8ojGaghK0hfRn4HEJxwWoTZdWkGVjPFBnADOHA6SZ/rb7qWF
/OjVax/5ah/uOdHX/rWexJCQ+JTsN6i/hU1Hcf9HQ5WXVa9mDXkMN/w5p7REVq/g0MA4yM1U0HGc
Ck1KGD5lKhlS0pPanc0EX7slvegAMAaDMjr4sCiO+NYXE2pey/bcKxHt2sgP0CfPKmu4DXda/NWy
P1IJQqr6iTntujxyVCoOe92pssKdSY+Uy9hbu+xqp5RfSwg8PoKUtwm/UMu4IOpDnR8SvB92QIAi
G2ZJGi7K5Qj35XcW8y7A1WEhJaXGRgx7mpRHKH1EAukY1bCZW6HDVnh6LFzAMtkwfG7wy0+7HLeI
1lUp82MyDskEUB5KY2w1aGqcJ38DckmRsVC+5SUm+7uW+rms+cYltIQnbrUYvLTT1i7s/rdqMHiC
J1El1/Gs0XcpnbwdgekSX8qC2kQ2vLzUPZL6kA930+Qi5zDtxivPxD5AMQW7bWxwSDetF506zbzq
Z3Ord7/1fE8NZrD4XEnz8QlUHb/qZ/toc/eqd/1cRb2fWohzdHyfGWJzmc39MzGH661md670a0dL
I0bIgfpNSjWDtPQ6qrji4kpethelC8LHat8SOxUBaqLVSVtaTzr5Oc/WOyfwRzgknwrgV7c2vRUI
TQrrY4jSD82ZmnhvWcjcSlyjggw0BSOOjjYr8uKZ1nck3oVWYRmgLIG2XYgP9SmSfTxf9P9SXSBP
OrTQ5Mtj9Yko/Ew8aYb7hlwsaE/UpBOTYkfIFg5MeeK2/eZ2jH+j4/IvRIzZCbYpaIf4SAnpkgNa
LGuVIDpfQ92k3Z+htJ1DQ9aQhUaiqju/i+J9Kil7K4pckT4aOhI1XnOugFighKUfQiV5s29jb4Cp
CA4GX3JAl5YcUQ1jHKxUPRCw5y/qCzUhcPRzvlAZnuz5/KKo9bIqprq495bBcHssSJP5a+M5ZVDQ
hROURAIroWdgzZeSzxgTzxTe6+yHFD8LeLFTCFKmWRK53fCed3+ClKYJlvVcO0pUtIVPqTxRnEeu
QcLDWSP9Q1ihO8niQOiFIulUseCDQNIwFk+d59iojg7NGkoLpCnzWUAZT2cbGWqDZIOnKo2zy2ZV
TZdbRL48saryNYMiQQsf44hAF8EIaXyP3GkZKliORA7vkODdkAConOIIGhMrmh5Na3ED69FM1rEJ
WcdK1GbISeXrFOAzl5CYhclNEEZrzRzs3MPhhai5NHqFVCFy8x5I1avUw9Jl77iGc210ALP5ACMA
EhwZRJgBin6E5mf4PejlkfSLEX0iHm+05WkRbw0eLZrMs6N2Albjzvi2UalGSrcTJ0Nd4L+ZCVGv
5Pj00qei629kHb+PCX+jPY+gfgybA1H2vcNTX47JiLevJFiUPFdxNA4jLe5k4IT5Dq/woR6qPVJs
IkKogp7ID8GcNbvpC75vueY7AAVATCOEx9tEAoH6ZYNXtsxNE0YHO7+0OIXXiZBIbmgAqi/TFX6Q
f2uyxjosulC75ATPLFZM/rsVR7Yua7qN+cC2wTa77YEPMl6fPmxzMryH+aqDBWhf3edsxzsuckdp
6UkAhq01b6QQLha0KtE3oqX6AVG6IRhvkVM2lwlXNswrRA/6LNK82dvcGre0Gclbgxex1J5J4u0Y
KtulkPfqItHgROkJIaQFxi8q3RMLeoqyIhoiWI7uXFYpMsxclf0pifdQKGHZnnr4QhOKX5+/knLy
0nrk2QiWgsL/wXGJLiwGHNtokIcxdurVSj3YwuEfs0gloRHisn+VaI+Nr3Jy68e/ZDFT5mKegJSq
/F5YiMKYUcL3unyP0B9UAujlPKTErfW+hVTHJIy+vxnsxRoA2Rq9wRBgVtOpaNmIVSdepTr5D8Ps
KB1zQqQpcdUuoaJcFKFeLeCjoTP3nZHts/g6AgvdRzbmhUWeUJYeGqTDyBOmbsr9pgbHtv3lvN5z
r8zYK8fZi3ptH+UYjPKZ1FdiEQ+kTkAURCjKA6IPbFnsIlwEay5NBeyDt4J4GC6XhHs6piQbyYA9
CYRLycs2Lv7xRydgyIGWAruBJsbF52PdgFGCPuMJl64rPEs2a5bK1r7YvZNlwGEo6JlEEOkLoocF
T6ePEUl690ca3pPmoy+fUXgnpX+nPbLc8pihbCJAcDVU0M5YQWqPClRxoqzPr0zVV66kRDtzdJl7
+F26PcnTxOUbsz+Y2ecQmH7ESR7POypFABxR+/NVW8sRAkxhxtHIaxX2dWZLwnof2DylRwxT5Vlt
79aXRklf2KFQ59In/3bDTFLiehhwtaFbHSJc+iFAHuWEFVAu8c3UjIAbkizuWvZmGPfYJZvpIxY3
xfq1TR2wheWMUnVtR9A/dJuB8jcjYXLeeNZyYwroIhkJGMxWiB4/2WI6Ixe3YQ3HuVo81wpZTbwp
qx2VblOLUVDl9SgwPiDB5JUTjVWQDNBM7OnfPJ8YYovapycR1wVvdurIvPdrm5JOQBLZsORqdHns
BmQZDERIMb9R2rDYHqlYVcOosVy4p9QsI3QRRS07YUdaidRIFy2Yr6LDoa1gx71J0YDnYJuG2qkQ
WKxWKJ0Qf1KY7Em6LcVwW3LtCnLlEDJ7HwfyN7TkWkSHsln2VaHS/0dqVKduhyg5r1XNxQWZdZ64
GQC7CIVLgxl5Df0LwNWhbn6c5iM/mEHv8d/TVSFbqCijY/VhUJ765J1tuMMUKjXKeMfwNjJAFUVx
wO7tRMc1hppIwRsR31mzT5+n3Bh4YlqeYqS0wPc++v3hjeT+LSz1a9RWjyycHwgEoy65xmN0VQhE
fWmkP9RCKDTpDZo4YCkCnHZKgoFIEn8zwamYyuJU9xyMX+ZWUY82NRGUohJHFvthnfuW+1GNGBkF
sw+NlyZN3QUsm5pk74HbmOJRGrgsCXI05+Iaq/GuXOfwMj5FDVrDWDtiG7DlxR2V1BOgXRQbBgok
mq7QtkUBuIkPLuPK36m1wqsXh9Q0DyEGX8VEWRdUjokYV9dNiJXlMFAMia3ujZXyWJCHh9yqNX0R
TT4Dlm+br7mF3sRY+z+J8jD53AjMHO1yH59Cwm31K7zJhLScFcXgtg/BaEgw3F3vdM9A47o2N2VL
fYW5Uc4Zxz5PQjLHiPylXqcuXYvIrZy1K1aeuvZXvoTHaphdVKzwEOqjIxcMt8tWvqwULM9+CsFE
V+z0h53yUtb1CoE9IvO83W5ahyqOTKdVRj30A5I/Gzmem+kSxEN9j8zqZsT5VfjCZ/VRRlcXcNDa
2aTXLvlWwvHlb0imEQny8B4rrTbKFvGC5JWTrnFUzjgkgKyPIcBwApqdKseJVvIKhsskhYZQOVUW
+7G4xNZ8DR50OqFvSJttrqQXYEHYrqxbPdmWGxfYZaq9TKGSVu2oEzcD+1rhKopHb/L0WOI9ey+Q
aCFkm8zqXM7GaZbRXdMBYsjHUXrpa64wPtvyxHJC9qITDOk5jFq2x+gGDxjprW8TxDIKibNF9oYl
X5l1k+qtfv6QYDnIleL1wxnHz2nonYQ5ol7Q0pDtGqwsigum7IanhgSJRLNYo5ANsBQhBre3cvQ0
Dbrb2qtOl0wzr5YedCdYiMo3k2xXxFO65KIJ4/NBFESytKZQY9OdVGO4TDTlwMO9rIm5axiVzVv8
UsGfcK1vGyIYVBQw1J0TjIAs7VE21lFxmZxj8nPrnU2wifKDIHNocu5kSDeSMzT9o+cppN0qrAJt
7QhObJk99sUYlx2omD1pRFOg7roOqqe/FqAM5OlagfpyRQUWOTAwsc3GS6YALwHoVqarWXggNmMB
cG3slig4dupyHoLyWkXGraNXLJ3PO9f86v+GpAH2OA3oU3QsyDjLVTSmAzqQOjQZQ1k55Co680es
FL6UoQaV3a6ipzDxUnKBUJ3qhM8JEeIzeNEYuGRj2NE9gHJR1tKzCLILYjqcInGyoubLuW4CipK7
i9Alqi5GvIzLhcckTa/NRcNVZKhIrGGJJkqwKEF7nfXoAVXdZM1l0Gi4o724mDNP9DKLLxXJ1B7x
/xIbrLb+mMx7EpBrsoGaVD829XLoch4hGz71TlNcSQ+2QtvCCghqp4oFyi0wicsx79z5Une1lOFI
YuMhIvYyClAZMQTWkUnoLaFCI76f6S+9EPxLtRjO0jSegtfxrE0VrYgxcYAIPviOBWI7Mg865Ah5
hp6m8exS9Uw58NKl9Ok7Vr7lYnYJ3p21u63HZ72/VKRK6wbPwTp+RTwGKGfnyoMI80dh9XeVxF3e
FmRdHdQcMTGMqfXyYQnpamXp1QT7zTMW1CU899Ff6t4Trul0kN0CpUnW7+zcEzlKUtEedDne19jE
mvtq1AhUIgCOZnCUoR0m5BRzd9KDbDNfFqunOx2NJ6ZHS67cgdg+0nBqna1Xh52/ALpQdjciipgD
m1w6LrRknTsTy9FQluJ2LeZwj0LUtHZFum9Kay+Ki00PciFuMpEfskYNQgVb/mrjmjZfEs5ZFWCi
YyilEbJof9EOp0G5tzSsC81lnprzNFSn5DvCJzvHMHTwuvUDO2ZrNvtJ/lN12MolfIWEApOJiFpT
MFTFUEXTvStxh8wtLkJXjlTHlcDFEDlLwEZBUzsjfQ7DfAHvZEhrK8zG3ykpXosNwbxZodjNXe5a
b5aI7KpJBaHpQhBwrdyCkqQY81VkMx7Rk40QdlTYF/KzTt+E9dutSJXAdEpJdYFmFexK7t0FNkIr
nkWR+NHEIjif9ejQEQ4FAaKIz4GmMGbRXFDZ4zXNvQYrpR1ovhLS6CvmmYYX9nSwLfaX4tJ2MvPu
RJrLhUNiAtXUjNtMu6CxXtmOAO+xOeVy8CWKa61faXD1eDoWbbCf0/yohtia912F66SeHTlszzAH
m2Kkr0TrHQ5fR0Y3MFmRm39lIj+oc+4E8T9RKQcx6YfwCyVOrfdc55LT2a+JVcFLZ4dYJXFXXTd7
PkDT8PFo93RQDQOzTbczrBgdwLgTcouGGUGKQAcsKdzGAOQrSepQSMY2r3B0XXJtwnW9lf+tT66J
lkLOu0T5sxIoweApwgZ+zx+dN5BKEXevdcWpg7JWd0ez3E/d7Bs9eT8ZqXGvFrSYtcZKOz0mONv8
NCxnIBa5QPfdjq9qh68EdUUPFmGFyYuFVxahRZmWh956tsHPhAcnjxvSzknQr9VXnZsoLWR/pHZv
Rbf4vvDSY1ieZKlgvECdVEjHclGPbVgdE/TH7Myk8eGX105NDOlqgvkXyYGHymIEfG95K/JjOu6z
NQd9m286Vb1UucWpCWFgPWm6P1baRedBBohP/kHljkSY6VCfgfqededSKq7SQl37Pcb8pqJ4uEp/
FsV80WVnYg39UftdiLLqKcsHhYYfC9bSLOk6jVqnpyANDVCn+TpJmgQHKfw0WdAREr3cc0BjuF92
STmVt60ZbRucZEpK1gIhvjqr3MhRbBR7TsO7wMiSs3+/hibStJekCDw+cfLcN6oZPcSniKlP7XSM
2mjnD5y91dpEMw2+PX9r1UQCeucByr8suB4zjbknai4I1+P2Ugadn/LbAfYp76DvG9HsQwMdFgyv
qL0gRP4K2rFe68TMN1ANDdOQKV5xWnCDyjqoa3JakhM5kSNdccw8L6l2j1AvyNcU5fSSEBrVHsZP
iXuWGFxCERS6fG1oNnq7kbctcnVGIWYqRDZsZIitxuABAW24yjLg2VZlky9pbm7/a3MEgSSnx9Vp
SqAZRxSqGGHbY7wQ3WIicPnqtX8tvVwrdy1Ggg8tXoPBYIbEfSXoWDx1IHYN4loMB9N8TLC49fdU
Umlf/jVgkRaafRU+2JqPuiVdBChxRKcggHCYTWrTJwitNryx9qGX+dSR1PpjfEzNNyWNrlJeX+CU
RmLSIq3dZ3n/KhhGVWdedEfvbadQA040urCn96BqLyJYLgnHcEzQMmGaqACDLy0nqCne8D8LGHyU
XUuJ0Nr4TcazLbE7vws19aVF81uND4T6GXpzQjSvvbSv5ZqWpPlgVwTeMEPj9tMXp65HvxpMkgbW
nJRvWOudQo6FE6SE8TpZw0gDhjDPGGq2mW55YwPME77Jdb7X2/XoiQlVJOLFQvqrkwa7LelKDpNw
Hyw18a7Go00ltxbkw8zGY7LGx38j9pTfpd0oituc7AJUU7rEcVIehmE85fCUlfUq0HK+Z+1Bm+8q
4ujyvwpWC2JUgfCURvKpuJJ1M/eQQg5gYT35Tu1nT/uXrPZHjlRSeUJHkeHROXto6/N66cs0X2lN
oz4r9OguA0wwnQBKP57cEQa9kD5IpHgm7xxnNlD0bP9gapHoiRSvxXvOXdgTj4CW1qDmI0ArZZIW
gLxMDsGvjobmch9EeMiGjanvGw9KBPHSTzknlI+nO5WeS0jVUX4i5NiWLekfIHVoKQPcKKsK3U8n
sZ8a6xA9dVJJu90CEoGvIGzx3XDgK2D7hn0lYinkIdrIVDRM1MWjRxz2K72ZAU/qTgdtY76F9OUO
vOW+HOjuQulPUj4lbrsA9Lyb832GsQi4ikjnYdtFGwRPsG1I2F7ew8g4AnX05Ocr0rH9KCQEbAhr
FuKkhLyBedus/2qkYFldecFn1zih34H8xbHhpsT6SsaB9pndHJLQ+CY3HrPEi+KqYIkCESWKNR0L
PjW23HZxC4jWfIzArA1RmfxBa5X9dMxSyo6BmjSxzFEs2rCRx+skoFEMCHXHSB9RQ2ossp8eNUIh
+FMJA5CisAG+mYCSCD85oMz60HGUzMFX0vSUb17ybBPEBk9CzP9rJrBMJpLV3KqwvnZeaCMoSuLr
QDSPZa36FISjGfq1hlyDtWRK+ef+rcXk2iStSXnyooyF1+C05u2jn5peS0AUO3oHXfb+mpCoVMZO
o/FQpORhKvWdmIC02ZmRM+iWI3GWp5sZ+dDaGpnx8EU6szMZmTnKFwPmDyhzwilvbv5ODcT3WoF4
osZvHVTLLWQ4we8Y4eiaFbx7Jq+PNaCttn8t4s2B4cOEqZRuQIlw7NwIjkbdH6Cm2oCgKaASwABD
XAzC4RqFWB4es3Mu/JhNsx2VParLTjqaojpBhZxGSsk0c3RL1TglloZ2YAZIRyaIP3hnjO0jF+Ob
EsWv2lTfxb+cUl0dK9/Y+yVcl1FNCIiZWpsC/cdOhE+jgxrAplqRXVaA32KuZtWv1HXNcvLhFVHd
UgSXjOdQx0Uigr81YMvabUcCenYhQN9lvQa6daXlT9NecQRF7xkEd25sTAU9NoIyeWWbkm/DrLZB
f6tXgg9BXReFyKveVG2XVO9BoXnUfOIU5Q5d2t/gNVhwqBco57m+s+5up9Mj3slmf8hKcTBFeFRC
alV6ygIFxpT2AZiiUUtM2w88NhxhxpeMa6JI7f2gLfs8BLEFH/Hj7mKN8qbMcLPTO6pKAIATsXgx
/wySQrklP2I82HlIO8T4gjqLqtRaRryL6qdmUFLk3E3DwAk0IvXQnQiEKiN5pQ3fVH0k+pct4WND
QWclDNGyiqIA14UgR1Z3EADXpFajneuxhNMvoMzfZkkOhx9rZ0P6MBtITvQEPF3na1/ITkABLC6W
/pNyjm1VkxtfZ7uEv5fTIs29PH7Na02UiZOEHJjVOpj95Ow5gb1XwQhZDFpSHY1dBkxooCmbFJom
O1dRCbDkQkf2s7ONeBfwEJ1Hl3PRLrh3iGIDoIQ2xzJj82WNYqdDZEQq6usqPdVWeYSbZNDQa4Q1
yk7GKMsew+B4TmNUzMEaZqduOE4tOXkPbeNNZ47LbGurAzNZn9bVljBC2s/WVvCL8HJA33g/rbJz
KsQnDGn9qrgjOw6N1QlzdmhQBpe6svnU4Bla+ZCoVBeNbsQQompUQtuesKO9/bZA2mvQJBMK9kT5
TxkbvdexSdxru8s/LOPYw/SGgN1o21taz+IXhKfIZBFrFb0jw+NyUyuw7TVrjLw+Pzh/S/nAHGbE
YiMkACZizmuGH/BiAXPRMq0MxXNmgwLLvZapEwUIpHlepT88dte7itG9sONjaBPgTL7m+rTihc0f
aZtvSC/Ji6NGqUzZtkeSd6lTjFaHo47kYwHj5hjBrhPJ0n0Ww0079yhiOt1Vgbw0AtnH9DsLP+nz
8Yc2PtuyfJyD4hDSUwH/FNSQIcyukAOrfA5VOjeFsWNPmgzFaykGM5pjmI9+n7BL0tANrCN7SfXg
ApeBlqKDTvBZl26RXJk9UBLXX4iQrUKv3mt3it0PI2zCrLAGw/vh/CgKfoYWOTLVwzGa1Jp5E0gE
OzW1VCz3IF9brBlwK+5CNc62yn4M81GuzWnq8FLXxOaPdEG191JBqw2poPKsGiXxQgovIVOwdhGa
5X+1VO8ZYg/VDiCVwUFGQNdVnCYd+VI4MQk7hZTBqsKpYmaI4qWVSHdLznKONts81yHVAvlOovLT
4mmR86B1+HVmCNKGXyDNW5z2Fo2s6ylExgv3Mhkp9KjjNy0OyJMoZx0QooO9YflljKYtzsBJrFtX
k2ZwWWcndxIkJbaKwkVLXa09zsTh5MGwBTjcjdjj1ZVj5Af1DfZkjMrHgTJHKb8qwAiWvfpmD1o6
nmv+qHHC7yvzy43WpSFcOMP8i2WDXX4EeZNqflTjt3G5b3ZxQf2lPB/MJDmqqnIM4/BEGRQY6fSC
sVvdZEh3qo7Kql1O+C6qML6LgpgiC1IvmWYPjYk3wCqhlTBj+bHAt9FMYAwY9ozxnTRQibCfAtwr
hZxbNNvrYBUiS96IgTE/20cE6vex8aQaoQnDt6AntAQLnoiRIUXHrKTaD9ydnDw0UF8h0ERc514B
+m4F+obx5qWOX2T1aKnPseUDwt1oDG9Sbr7ZQnprMrrV5Sf5xWdzZMU7VeotqxhnWEMyQmUKKztw
yhyStDrAnBxsF72wRzYuBwSSNjA+TSEcAhJL7X3li8lvoTfeTSmpZ1dhQDC+VivDGke5LTwbHoKe
z2OI349QCnyoITtDVfOgZG6DkCYFMfH6vvdg1r3ZUSiGgg0lcw/CCS7PAtNsQntF9byRTDYiRG4a
EV30N+iNh/8EGUvDEDCq/Jq2a9+SxVvMcavDJer3LCoeM5G0Om772s/QDalofYIIVEHVUVj/Rag4
G/j46SmwyUo2ytEBvbZq6abEJF/ia0ZpqR5pUcOe2G7s4Jr6dFsbMrWMLRJ/XkfUAG+hXiC4TieL
Kpu85ncgdkTh88gHPC8wSAWcVaXuulZzyhRJgvppJBETJuEcgDtDSjkcctSP+qjB4+LeIvgskc3X
IQ3fJNV8lUzYueWmwAfmB8MkAftqJhxKEc4fnbd+RMPdW07eq06o1U4oM4otSIVxpHSbpv3p6HFP
WqqfSOQt4vyYJ9YGjcULxXeuJoAU69LpxEstVe5Emo1BKohmzs6IKijk9GUSUorrjLN5CWrsJu2Z
qzA1OcfF3xHxkGljRyD2rlZUtzBXTkNXtpF8Sa8zSoQuO4uQQi8LjiwcifeF9MEXL0X5VhEWeYAE
UMrqZi0O5gHbmP9MFdGTTGKfDbVAoY6g5lidSJqzDZIFNOHruXKKzeKXVtkrUcWfnUVFhHrNMvkB
2PowC/nRI65UMHaXw5VabZi46EZcBo4e1X5ZIoC5xYsHnptL5w4U37NLIhqhKoavaae3hWuSPBSN
Tz0x3kgEowCEzan2NCp4iNnOx4QVhoMUNn6JAZ2Uyk0bCcZ89HNSy+MODoB6GRRL7H13nQOG7H2H
8SlA728LGth01SnqFOpx9tOhJ+fj75KXXoF1TWnPAkClrFBIIQ5lxcbcTtZkkO6RnaIrtP+IJtqa
PSBGGO50YBwLnXOThId0nXWkIDhOvXnMICyk9azUyNAbbJJILbx2uWcpyb41nD5Bttn2+z4Y9sM4
7YU07JOu2Wt5BW1O7krQRndbW7Zyit6xkQ+jJR0yXZAp0cWezlfZx8isEk+zyOVo1Udo2LRimteu
GK6pRi+BTLV9TVLZnCmJbxYCqNAwdlLrJzJmCB4meZ27IhbOoteO3Um7qMBOMnUczmvtD+OVTvZ5
FrXuoIZeJre0ig0b1GT+oOk+No39RFR4Yiw7bcIJye9EgpG5S3qJQLfw1kYp8cTlzZS/lRaf1pxR
CgHgGMCSwQsqIzYYGREnXwkKNrSQeuQFsFA5XFUfV1tC8m7Yw7OFYFox33C5m1p+C63yrYdeUd9Q
yjwjbXyvZPMSFzxnIWb5eNH5VjxaqJRPTJ8myzV5YC+QqZtQ2JSFlXS/5zzTKIx1rb7aqu2dCK9+
TNx+6qiBmNy6p3K2pW8v2at6tUfvUZf/ar3dK3yWeKpepJGVO6oONQadzK+1al8sZ8GRkihkp0/S
PiWWjrM8xyHAIRusmoOS9Ro25586e8NfRf7NIhl7nb2D4dTD5JhQBxJzIyHRoqDzUM84NOiKOBKD
GedYCjlvqVcfLKZ8OpDjt3I0LpZhXWVUYmH7ysU18/ML4jxqejXqkzzjUGvQf8knTVBPwnNQq2/E
ntiMJTOUFiVOCMSvk34PAjYAqKWRJ8JikB5qECvyMIrmDdHYkx34qWJ9DOr2gJOTComoMfyxdaQa
xY6OaD00nUX9XeCZknbE0j6P5tPCNS69w3u/IXWyo+jCeWZU3HQJqo+e2jOGh846aMWMxX5Xdpgo
akx6UeUlY++VKAhzJJpd/ZpBVs+h6RkfASdxnq7RF6ObFgsABgzHeDRz48i9VGnPLMg+89A89ha1
co320fAbkAr0rxqxGOoqWssGlrvwyVvLMpAZ+20wKtBqaql4RYP0J87ni15LZxhqNRl5TPstp3SY
Z56Sk/e1S5LxbaiJxVPzXTTL97kxrjFBPbiYEo0kPEvltRE/R2mt8ULc9cRF9mWrwhFU7o0xGY1L
6jXiMhHQM5OzoBnsNwudbOI8z91/oL36f9Be527BLSvAW/nc7ZQsjFi9Clsml0mHJRFLv63a5dnO
wZtg0Ibm7XPgjGIjk0VuwX1JNfnbUuDGE8CVsa/e5ZCN5ihtAsbvbD5OOUUCUUCJwyMVxVvOX+sb
oF2lvefDTSH+XxMM7jmGfnibpMQZQfpFtLLonyFHJiv0CJnDEdlZ2HQbMvYy8psBSWqUdIIbOxHe
aGH3d9N83taMf6pqUPFrvYDGxJC9raXvZF8lk6cIDuoY7Md6cK3RVahCnxM0uHAlLWEZiNX1f3MB
27QgV7J/MxziWoGPEoz4J5nvUVl6EZShJKjhxWCQbKxXEy1dniDKJpIKnAWtxTatfQk3C0njGtrH
nKp6y5NrJKeScCVMP/yewb+E7ICaYR3YOe1vVFmwQBdSua6WAw/QOXJn8PkWOICfRMlTZVKQBfIA
sQQpvcNps6s/uIjlP7Bc0h8D8ihmRWv5Wu0QgHSSznOcVQbkgGnKsn7lwuFFT9Be9oKItcwZ4irE
0cLRNaKao3U/REPFyeAECWcxhQHRjqRxa2k8YOmWIrVunHnuqFuj3OXl21igyVg6LyZyFigzBltP
yEbGamf/KMS4x+ojzraa0P0g/dfRYP2p6P1e340Z1r21MojTXmpU/O61v6gm7hxgT9qWcrFPs3O5
oNqrK1dpelyUM1EqMpIZOsolkDl00AHKrwYV5I9OPIU12pTsyseG8UZND7GVHU15OsoaM10qjiVb
t6C88xnhwCUoWrZJy8Z2agzH7j3JblKv+2Ey+WkLdydZniWY7hZIZA7Ngo42LIrKiuy/Yb2JswYY
XvHIxag1TMIFGRi0dvD+RfLb0FD2cWgOKuRqWmVuXcpOhz5fLb+y5Ga3P/0acPta2bETAX/4UQEr
RkZ3VCLz7jCPEmCL0GTmUhximiQVbIjbKgcYIbu4wyxBWS5UIgjSgv5HRlGaI6YKtBeJJUUTI0n+
gsYDfF6YQeCoepa1ESlYi5CB3m8+JnLqaZBiG1dRTRZeZiFXNhYvmM59MfqjAji68nVkNQpXC66i
vJVragD7pUz6Su5Y6K8KDYEHzzHrUfcbQ6no0eTGl+ODoAaCVt8XyWw3xmL79Lfv64Hpsn4dRuI/
GITr1EKORQlhsov7i16xglJkHBbzvhnrvWxJ/uCNRvEWTuajWHWd1SUT3VX/Vwlra8O5IJ8h6swG
O6vzlDJHaadz0Yc6PE9bH6Ci9K32ZcFX2wh+19+bbCIOrnZycP+4c3lL2GcaqucCzQsonoOxFqyW
o7I1SK1Nrfm6YJke3lKs6kL5WYDlK2VfM/KVjHxmSyg0xaQSFd06ccETH96U3mw8Xda2R0kkNYeV
lapH00k6Tg7+OPKMWQt480+SpXk5kfeNMm+X6VJboacASBEW9AEtHPELm3DQ4Qoxr6MnzjnKdt18
fDcwgKBtTCirNm7/o+m8luPGsiX6RYiAN69VBV+eVnpBUJQI7z2+fhY67n1g9Ex3S02xYM7Onbky
pxiqzQXf5KcbvzaclvUFanCtBXr2ltM7vzRa0PZo7SyfsBbz4dOzS6zJUZmKxAY5l1S13bFXl9Zb
ruVurzWusA6uIq8u9q2qPuvq38owXwg68f1JUPhLsmgkOg1yaFH5pZlaiMC1plIwapvPA0pHDUPK
WaWXlCdLqjwbhAuJuBgBpuLJQiVC1yP02ujWhXtlXTJvCtoTC8JjipWA85KMXkzLxGye1dzyKtRb
4v5rZnmZbHiRX3OLSyb2IEBh5j2hQHdGCu1cjaIaWbCcDpNWB4QSD9AecY24YSZuMfMkoVJ/V+uf
CcEwyR6zOp6y6DGL0ZHv2c0E+LiN4S5L7C1G4Ynzr1Zn69xMHhW1heCufO8pcdz495rx/7L3YqjO
68wbJEL3tyoGCwiWCfFj7GO96Kzi5CBX8XB9FPm8W9CCGZ0yBm80eDURIxX3yyRLtppJQVWrPpg5
XmppW1BWdm1I2akCT8zylu12aMzcJG7YBkH3mydH6+hmoswZg0BH9rNf7+0nEheb1tbsDtTOGjFx
h/GXLGY0Me3D/ocaLxwLU/qlJacgTYWZd4yoU/gbi58bnpomz+H1/26739X6LbCS1/aVtmH6bUYD
28wZV/UK3nyy4CL88qALLDPzh4aLk2umONI8VmN/22PiE3TAlQ51T+KILoFCbKUXsSTYzqUQVa9R
u2BmVshA9TdbY6sSDdWThNMLQrizsoEUubDzArNeWQSU1VrrAWw5e1twfnR2I2xicRlbT20JnQE7
i8kvznuGsRo8OcYAYbwvUZ9iXarZVavE1MCHKJ+1tDnbkDEUbC77H08BHTNjAC19NVnPVYvlh+Sf
OCs3gTVPjvE1Q7SbBBqysuJiEZzp5X/mltM2BNd3nT9Ws30wVT4jiaawLUfz0MXtxr9e/p172cU7
6PWD5i1W5xN2+xvN8HQMzBoY2BN98dtS8xUJws0w++05qnlEbhV/UHIM6KTT4jbaSgEUC76xd9uI
bIeQu2oSu4ag8SS9jaXJmf+PDrdYJyihLqanjGawD/nZILkdlAkKUbcKboBKUVlUUvz6hxYSR44H
Rys/iKgDksM4sqLVxKGZjEFJACpDL1ayy0K7cV7QiFwp58G0LiboNyT7qIndDuP+UH/MyLgLvmt5
+oBz7lS98ZzV7oF2cEmzkzIrF2wlNa+uLedrPYnjeFqIve2XjRFTDIaoziPzWWCuEDsRS8TgsPpx
sOkJlBIJaPsbt+p+xBp4uXaNSef4a57Sz6OaAI2JVla9F5M7qpgUKkKMUJOFJd/dEMM1HmM31cGr
CrM/TbgGUH4F7E7T/jpPFXfZs7IzCVugRiaWzogycrRfLW8ciw1fjV2zJrZvcYehlm7YIar5jCp1
keX4NvBxHwvW2j32bYPnGpfES9xorxgg1QnvvugkGOyX4qeJAEWw057x4bY84OQBItQh04pwZIs9
lLtP7nXm+S/GTxOr+UjyqVMXf9jiYGMCNDclaC12MvaM/1jEyq9HJkwjZlhITJlZv9fKT4RqQr5E
XcOt1cKh01AH5FCfsG6sMuoWW109DXMBuBZDHlQ/ZSEq1wU9bcZt8h5zLpYJMRb1t1BeE/70kjgF
ld7TRMEZAarx2PraYvmVNgVxnIRWfy7I8XSMrWzleJdOSMdApIsXfPT3TQByOOBgEvCAZcp9qYf7
SINkpNQ3a5mvVqQBtxvsHPogA05p5WB9haOlWZ5YCd5iL7TlsnK7N7J1W7b2JopXZDP1m+mAzrTK
KELZ5CxY3+y6WMK4XEKVr0gYwmitwnRHcK6AyYicVCUrv/gqCJa3zNk5KVkDrUVQg8wjCdBZXbjq
X/oyukL+V6dKeh7ssSQcaOGx14GCvJlyRYqJ4HLKoQYmcsk7djtp+bfaAPvVOqS0kcchVZDr5EY1
3HcZpF/KrrzEcXMgzyQVZOM2CwBPYEEK6BbiZNnVgjh+UrOWT095S/7RbWJVX5QHrhJXIR4dxR9z
/SFpyn0w5lsbQ4lm24JgNScuyRLyZVgwDgL2YmR8swO2KDcPJW9ua3/vSGEUkKFxBrNcCsXGXnpS
yYQFk15lRzoEZFyNknghTy7wjbiuRBFP5Gx4ydZ4MYBhNpuIXbv3m5oQxrfVYN9dcQDjfERnq7as
r7YKq0VcMmccWifR6T+Z0b440H+D208F216/M1TRslx4lWpeSz0UW1Esb3gEVQvlV/wcuuis6J/W
pLvj1l4weVwMrt3mCwTzrTSzT+Jen+ZheJepkLMlFEdWOO6AgMmpie4xYUaYmrpAxYLLTpZNS4tX
veXkO+wHVAgH+kzykQOqcNk62LC0PUSb1xE/G35ylAuKy94ntFekLmgeXMT579LI3bLjmA9HamqA
IjTKQzFMrN6ApbPsUYLRk4X8hu93sa7SEF1W4U0zCEm091l739Agx8pVOTMOYuwbEzr/s4quOUz2
Km0wG7wVhCdZutlx9sZr3VErSG5SGxaiP+TbB5Q0hdz61Hr6dt306ZC/ml31UWhpKMN2E/LmHd/T
XM3PpkSsMPTn2lYPbRtvhFbF9LRBDZ5UDhRY9jpzvQh1emvX8r5Jn1mD0B+TiXDSRHzFbMGcrJxq
8bmswcoeQcZbR3Gmdbfq70J6lSvhptHMqDwOIpX1WR5EGDiBCrEywu+7rWFK8khlJzGHu+d3qfvL
tt95r/kkkP8B8zCYtyk3AY8Dt8Yl2Qw/KIAOry+7Cg2OBpGjv/Ymbz9p8WbIG+Au1AmWd/bSf6es
ekrO5BFEiYV02p5citxSxgyDIAVPZP1miXsucU3DtpshFds9rYjUi+a57Bzi3nIsQKCWFA5Tea7b
9dxwua2OCTCveVeCaULuyFgv8aoCa608aeNTGFaN5CYTOu/lj4zVgqlznBuC/pc85cf7zK5y9jtD
CoQ31oWwQMhEb+kHq2rbwLKzGugIAO8kPdg6Z1pBEObjbebSRhBG2MvK5j4IH2sFJk+x/EW1ODGb
fnovxw2k0exHqEWTSriTV8eh9i3cR8/alM68ZXS9fFeOzBDcbEj1PFMAdlu3Ks9uki000n2ePlFi
/cHSL51QYt+Pw04kA5S0Xq5/5S3QTBqDS0zCy4scElRWKweL3uEs3jQTwsbCMqYAoVjdDodatYIm
uvcthxA8fnrUvdZUWdbtY15aXr0zM4fmyyXfe7XHUhdy4wSdCQjiX0/WW2RRABpnXgV5RqTJmk/G
FeH3LLyA47eG/t4M57Qp6MfGKy8KuR2ceSOGZQi/am+6GsiqpgCUnuWuhi1fU2dnwC2VrM+G+Wqa
vxMs3ivoIqAlnPFIjVNyHcWyM+NBtlr83pl4KNkwuseWPOJWwOUWBVfp+GH4LC+gMyOFDhjtWPln
vXnayVMyq5iZDG3PgmlBIVyO1myGxlyeU2E8J5l4NmER4+pbtau5adciE6li7q8YnEGUJtmt0IpX
sUhe5n56TDQ3GwluiO6fipMvyrMLd85i2HzGxBg2qFFcoXntUmlcZG5GACgqMwSW2kPy85QERXKA
MU9XPPKKQLmgJklsV9k6VtdNNGxig4aRc4Xm7GWOpqW5VWW4JlMK3rc5CWZB8FPB9JWRhjB+wnnE
EoHV+HIw0txXMFLGJDyT+o698Sb2eOCYjyJRZFxljikAKUDtmr6stLrQsjhj+CBbJvCkRk0bpZXd
veQpdH4qK2uc+DHWCED7Sh/1clgjlO4CUjW/Rht4MYL5Y2E1L7MzN3sTvG7X+WSzaq/AdB2HlLZw
kxdj1UKPfBptFGaktg3OvRLnXovuSBUw3WaxYCeQMs8EL/GSsp4zz+ve4zPJgdFwSWsUfdBlqr6W
U30k4Efor7WNzzQbn1aN26OODFvUhjete01mtOqpD5MEANW8Q/WFbfPlNCIeD/RrU1BzoASBLtOr
6KSMGN5S2W5LEOjiABGF70OJ3UnzVfIKvcxmWzL8TqqCtF+DIccOF/1itGkz024ySjmpVlGW+zZS
aLe9kmO3cj6aoaV+wDwTjL6076BJqWIXZgK3Y2WXu+0TnVWzgl5JLqkpX5YpuybkMYSt9ZGfrQbW
pitvNzn/QLQ9ZcJFlAZ3G3oS4A1bvcoFaOFq9eRsLJcmPAY61q4EJ8UUEVTc0TRoedKeM+GCMxI/
aWZfQNygqrrlM0dkz0z9ngN6Ho0FOUB7dKPwkAfrgRL9sPLuoekQaFlSisvbIC6wQkciU3EgKNCQ
WPbAZxjhMUSFil/6feMjSvFEsJ4Mdb1H1w8gOR0H+ujrlBvUrL2SXB7cBR8ViMDLQrikQ6aAdNv0
wgl0kBNzxLBgEfUsH9KUxnFmQIlXd9387WABGXy1Km+2+icRCkxTtjUx567UZTSaq3N06JvZHVh8
cnhwRaxB1JPLt0YVHoNY3csUZ7Ts94KIpjefRDC4DaSTurAVjoYqxQcDORoK5p1b7y7rP5DOfe5o
aeu0JqeNFF5S+0UY08kE09FpOsnTDHqbrcaIdCuk6Ey+JLfMkVPF1zPRL/nS84U3Qe+DRhVZOwzE
PwbFEyjcSNAcPwy4Qp2YkCSXHAt2iLgI9oRbakEINtMFcXU+KhvIByBneF9+rLdU0YHdZNBIVTUi
rt9gnotMDNSicEbruc6Jdmur+DG3i6/ieJ0UnEttJ8KyOsUZi0HOfTrXB3uElD2CQhOttCyfct0E
kWYEptTxvldDKjsrNukROPsGEyczLgJrnDfQKqiaiOYgUcDlJUrYWnAHM+ksLe9QzVytoZhg6S54
BAU44aR7yqy+lnp8ZfvAyHilc9kVmAmXFVo4p3LMuNh50o7AEWo25sPdKKdhME9M0JN9dMQFY3DG
XewUk7pMifCAND0rd4hQc0+0M/IgDpVdDEllcgULgwGLhhjeVMwLA7PRxDvAnKZzmmK9l7yEqZ+P
+tA7Bhl3lZAU1w+KEQKaVRxmkB7So1jx+3ASLuo7xoxxph76dSv6Cx6z1E8YmVZOxdIGJBuPNMHE
ngA68vjcXJTha03PxqTZmHEhsuKcoK5mc1zO0YcSBGazeTXAX0E1/3NxsRYd9fqciaoHi099hbo1
kmdrdezDG2MsbVewsnauorC9UUR9xaDjaqJ6mHiZ8E9iX2aIawya4QbJkegRMJeAlECYCvgJ1ZPE
ciJ57whJR14J1EFZcIZyF7bd4C+BxatRYeUL1Esgb770Z9zaZnxS55epP+tEwvQ+6LlFM3jdW8RK
aTkMGCBi7t4YU0oFIo/UCqKptPKrmd4kvKVvuESZMSvvI3tvWASONTy31VaZjeWRIoNM8M5c48AL
HWWJngMxo5Hl90Ai6bjSjGFh/62Tcf/OpM18WYvuDb3rUNHi4W6YSflIOhvviV1iihFqT3H1m5K/
NKxbB74B4jhd/+ejWNRTRUkm3/jqjHiMRAeEKcg+rACp4I3WTVhWj/aDRP/srJdZJbBX96eatOIo
/ytxN4ka+ji/oZZYnEwztjCAT5LptLYXFUsAu/Os/V4/JcJMyZeUQSRZbQMn88I8cOxgJeRwEyW6
3viPWBcQcXkhO33nF4wHGzr+MIV6FHQI6X1ROxFnWKu0syr+mNtXjmPi1oagh7ggd5sBQUNJiR/G
dimpLhud6kcvkNFGsNLPHDCNzD47PwtvCr4cSQAAsrE/LYazlvNRMl3GGGNddGD9ZmVenHBORMS7
DRz/2p4R8xNVINnsbj6l9EU1fB6zSkcSt4/UT6GlCWGE+cACzpIgTCjlDxxgEzOVsfmqSoqerNIA
7hmDzAZfeuv/pAuJEjZu/G694elTcppHugDwcq4PhR/oCn0DQ9Sy/l6OmtvJii9Edu63oOLIL/X4
QwRkRogH/B2dNPKwInLNp1rryRfhw4cYkFEAL5/MDABg9nugSrFuXrJ5eLcq1BLyz9PAejV/N9Xt
lLCvkV411vRTdC+F/FTL5wnP0MZtaCbSRTHrq85xe4/BQ4jhLwnTbIzGJNPB/acceJU9+R8mjwLe
6iO9s+1jkoS3rJYgdCCB5r/JZ9P1fkvQjYr8peDmN7mYefo5u4OJY2+B+2hU6AsChW6wHJ8A5LbW
W6z+1cqYPy5WPGKeHX6WHjr20prBIqVhQ7sGnwoG02FWzprEsWYJiDTDKzqK35skAhzD3SF9ZFTh
iTw5r9Ci7myEJCU0My4MtjG55RZXGwm+FvxBTbEEB4DCTSJ+S0yv8+pnUe3H8LgtRvRzQdhPqL41
PN6pgY55U7pzvg7HXckB9Vx/jk12UZTtKhK2F0Grhy39h1Aeib6Qoh6aU4flsP2s+BEIWRDx1IzY
cJgyrzf1WX8mPx0rrJ6n7vR/g3wKgrD6+SiE8aSpTskH8bMZFD9oI/UyCILf5i2XWX3GGBLXvd4K
m/rC3M+PzWxeO/1T5JqpEBrUge4kjrGcHzyTr4QDdjtHbgVynHwWris9P8MCo1b8uXC1rd1b2ggv
S3rUnUYZjzHQIoNJ+0tlbZZCziAXvTC+/LTWdqwAuGrZS0nAoDVxu1XvIizpLENhbv2OFbUgBr2O
FQk9rcBgIEpXgR+KwZ9Kf7GgWP6OfeXRAcLNccRlXAFSRdtXFPS9vV+Ms7UhONG8yuZDwPol88Qh
fMWGnd0tL4Zso6vCOEXx14pkWMlp2CrvGpMoGgddLiZG0xs4hY5HlMqVwAhQNOMrKlQhz+es547a
8jfsisocnWqEZ6Ns3vRceu0X+cVEIRokmN481SnQzKfA4uVCHyFKB35fdrYaA0OMq6c1flTYvIW3
EsASRetgDyXJ8xS32wyxWNROYruEqf4PUtWxHhoY40cwgbY4ZKe4S24WQSNUJM1ZNnb7KUSv+t5G
7WM0/SmSLxZ/XpiT/Xm30xUYuSS+ND2kGUwSQHHGrsJFF5+4dqXqx8LNxCpgyj0MnCOQUW14ZubE
SXm5lNRK4pAiaHIbleUiJ8jTTEXUcLO5IyxVhjNOalxNwBlZKnMctWHPDmLrLRGD0G4ftrEteiuc
DLP6pUGdicG00o/3IZe/GnIlMbkSDZOoWP2qYoj3TiVaHA/KQOK5ZbBNA4vkim3l1gYn0owlloGL
/2+z22VosSlAenDIQC1yhuzD0n81hsrBlCi6R6TsL2cWJ2Vt38KoyfJ5J4+Sk8Ht3qe/2xEGS52e
Sp5fXDxOzsUEqIbwy2+FtyBvWgPtDoz6THPWt3YztOWkP05x/6ezbgNJqMPMO7oRwSHPg2tMuFmS
Y0XPZjp9qa44GiQOf2p8q2IVZkMA/FoRK58enO+B7cjG03wBEi94UgOFnUfxkjw1nosFQu4sv3Kd
sS9GT8X0VMJPyaHpKlRX0mklXjjdEADMpIzj+xfuoAMNgftjwy8HAm3sq5O71Wd3c0runYIT61le
xWTyM4WbavzUF+JkFn3VcOwu8pb56jycB0sJuz4J5TgPUg36lAgycfSaPHKRIMRhh5ne6laF8A8G
uiTeeGp/l5ZIHBRYYfRKCZjRuWq5uoZINQlzdmdYDMmogBr8LZrzyvbN3/vCmt5JkCwRDPvhIqzG
ZVzzayKRLsOxlh/Hni6D33Q7QAtaoyyYmDkN7R1I2AkfQtQ310Vfz3JE57apI2HPXqbzwS3qg811
Mr1oKdsCxMZ4nwBXXxIlf1pV/ko3ibVUQSNVDncb5S9tHbFElhl3X6f4K8W8miJ98rkrt7HT3Z7T
V8a4If/jXF1HH2LEDxR7qfwPKpm5XRYdRa2u3E/jFq+aHdF8ShZPSJqjTpSK4ob0KwL9t1/ULEgo
ncE0pvO01R+q9MCy5zLidlvD0Hxg/wcehI1ONScn7pU3MNjvaSS/q+36rml/K0U/Sqlwp0JPWFnw
cc6wW/E2Ry9kb0VT9Ld59qk6kGU3NbjVJ4zmbMI2ajZ05IAlKx0OWnnJUG7aaweQ1YCOoliQN5Dq
8UdZZWKPE2kGe0wDpQaMmXespbUXbAlvUcwKJa0vhgKPb5CCpQW7KpBirBkPSh6+aUCKoepyv8/3
V9X+vkxDtoqSpYdbji+JjAA7sl7xu1Z0ZONX01T0lR3BXe0uYnxN2xwgK9skb04thUgxp6ZDZm3+
2OwiYusVhLZHKGLv1N9E8zdlEyAt0oqzOM6RgtSCxCKzY+dmVviihFMP4peU7QzvEt+aJZjX0ezv
kehCjRo/wHnFfyp58UA5hgm74rSFtbVj/jgtL7JngiQapFOD7YgqEN6xLPoWZSNJTb5KQWGmc5lT
fMlnWmscF+jQOBl961M3nnZ03IGA6Wh+XwsC5kV2l6nG7py8+OGlz3Hsd/eNbwWmX2vX1ZW/diTg
p1NGKd+4Ht+bT8CJJesxCnz4hzFg93SlEam1JeyJrU3NNQC07lMBwgRyEVgaqdbWBshVwk4H+bgw
jmVnyrI5CjgRuQP9Al0x8eF/7r9mDnRZvU/ODBxM/lv+fE5r5s2BeZFwenyuD2sKxUfLJEZR8LtJ
mfRahhbHxHxfrgPvXCbirFT2lL9URqgVAacAEp5Q4cM/4M+tG8dYjiGR8De5l8CZlWn1osfKq+pS
x7vCV3ZrRhwoYg3NO0V21iIinf1K7SoVJCGRj4V2MKYtjKaifsqxg2PbRHC3YBQfmwGk90vVtsyN
TJ1HWDAdV33dMo4dMJgSq4KUoyUUcCzOqKNHN8kT1jtNg3iP2WucwtqgN90XH1O0PSc2zsvnUnaB
seITxW94Wsb6htXU7BxSUlTgaJ/6I/3KoC1eRB1t0fTp+2Z+kIkgkz8WL7jlejFyYk7Xo+Q6sMGf
sxI9qTnAulveyPGe5hUaKcRNWqh4YydCwKtCr/J36mZJkLoxzlA9xS7CqVxQGJx8YC+uxddkstTm
Vdt08ZEnLb0MpD44U7Mvw9aBozaQ6/XNkuvbzqgml0Wz6VaFvBXn+aqq+kXMYAWVBYGcgyopzoCv
WMESiSksZzAKJ94mUmrcZLqIqXo0NXa1iVcVX/0EnL+myrXA+2kWvqEY/jxxjsxPkdQDwWjwGv5r
psTfURyJPvl5rvBRY6lfDD+joIc+BW2uAjF7jyaLlzUgih2w60SUJj6TVIbfuXiAOT1dTECes2bH
nmJAmemxMeLCGPBdkNseicMgWrRpOABKTj4W9injL0wHAyTY3GMH1R0zjdwq0JhmR+8vT3hCtNft
QrAFgFD7rQBYx3Qnvc9gvdEZBA4IHzKMkeov1yyhjJRUDyd4DL6bcVyKf3t6R7quAKWmCZsPqhs9
AN65+FFXepHx+42sP5wh2FqKfT7F0VNHO02vyZ9I0vzdmCuxgDK+SNuAbhGMi3jjv5jVJeLJdknP
9EWf2rY9CQjsM/jzEcdVDTOGoZb9KcEjtUGIG10FI2NCXAwlgPRZMIGGG0j/4F9L0d2RM8kM1ygl
+ISEaLi5HeVukBAbxvQq+2ABxL6q0EQq6JMnAwTlkPisEZ0VRGIzqFZ41akEBqPBovjC+vg4RK2v
z/QejuSB59w3iAGjmJS4ehS32/BGjrycI5q+SUXk59aQz5XZXOqKup8ovq7kcNroXbJeS9xJvdpd
kxMJk6fSh+1lzZvArHDWq8RyGzqB3PqSrTTW2xjM3yn7uMrCP3TkfNCetRG9rvBMRfmaTxp9jH8s
nBAyq1Y66vlJbn9mUUT3NHxUXKvgyK+lLq800NKR1HIHHMzJX/v4rhZkM0XB7hjVrR3DAIyOfiL1
vq9tmiRItt7Xa8VriZuSNkcmQzs0k/s3Dnje9TMNEdsTkkntQkMpMaFy0sCk08O9eDEbkGoZuSjr
o7Pio1sSbOb9sQeG6fQZ8K2B3bf7+Nkj8RTAJ3s6ztgUJppLqlp/oX7isoB1yQS6L74ld9qH3gNC
G04hIi62jvKB9FLNpwRU5Oq0os7e7DS0mb8ZI6eXwz9DUj2wNSwaXsF6DLDILdT4EmWubD+Ff1Di
Vb32Ul5lPE4Vsp5A4G0Fo4ZE1gtsf4/AdZGBFjBajoyWGBp1hcRqSrfUhYx+zNWFUhBmnMVqSzuN
5OjnORBl8Lrozt6mRFTVktysToxGUyyyaAauZJ3LEtHNIKG4W8XoSTO6qxJLV3HRr5WkXk1VvtLy
lsA2rh0/Ujn6FbhUDwJsklx8IHiF0/w+hR32qw6QkYDQ2+aTpze5xzbCTfLRNcFWTROQoLvMp2RS
DwD5pgkVGBXEDTS8NRrVoPCKrnRCEvscxNntMAuzttzpNiZzhPgXlh8LDZKc0MqivxP2AhWMNpAK
/Hn88hqAnIaFOsfyqMD0YfRVbEIvUMiF4U2ZBQ6847UgR8g9qbJZ/39PKa8JGr5yhz2aLWOmQsgE
Kike50gM0/LLAgidkD2fZ3da8ZwJDxVtuk5l9rwMGLbOZCOj7C+MNSrix0KNu3EaqWd1UhYLNbWa
Ls210mC+1W9MEoEwQo03TARX3iyiz220AnJZyKVTgaQIKk8ju/nTj780SiEne8z/iLvD5DiR8yUB
/GuTrbsggi9ZoJu1jBcaPrvFyPCz8JoGwgfu2OAagmhbwKpoL2JL/ornmD+32SWpwmaOnpNEMx0e
U6KNsUofCbkFnQ2X1DynGqtZnYfYF5qGNlo8KZl+AJWlkQFClct7oFKdg12POHMeeQWkKTzHZ7BS
dmw9O8rIitSnbNJIo7OpfKebDI6/g/D7I3PZss101m88qzp2JN3AoPqvQD2uZCEcCQ+CL7kX82n8
NofuLEAxRBxY8a4RyTIIi0TRRW+7y+Dte7/2ZaROpTSKYKhPfsNWYZSBcrrN2EAIjGDvQn2QHNxf
cFOMnViQ8S1SzzRUir0ZrO45uVH8wuoD8g+GKYTfj56fSJ1iSXzgSgY9vFgAUrK3iaEP8S33NaKI
8Jaw6MsWo8j6BkaMH+73Mlm3Me/uwqM+D+xYWZNHxugmTPMWEhtHCfwJR7E7xW11r9fxasjBlI6Q
FY3HjInaGJu7pgrBXJzrOr4mpXfAOG+r6P+kovrIyyyiIcWTyrG9b1qnAafAYMMagH8LKzMELK7Z
KtL/ewIKX9xgMeDSCpCLPkmnjtcPqXFQJdKaXHo5fUw4u1fLL+CfSIMQYFkJG4jsxh+rA1/Cc0+3
kJEwDddrIGH/kTMqsoSrZgHmqsyHLDkmWKiIkUMKVUm9UT9ajutFjNbrmloX6sLJ6l3ji3rPwNht
dEn0JU/pAlf7qcfMwzNF6aZXjYMbVSJPBvouw4IzTciePGTmlAdNeYljADMtuH2xCWe1DsaC7fG7
KX9jlq7EN1ICmVL6Sxv7DB/fw3KrP4Ha4uaMPCDp6hr0hRhOwEMja7jMzr8BdYcQEMLHjGV95QFi
7sQ7QHaRNx2VlAioNjiA7IMCuEHBdb51TyzC4vRSnhV26O3I5htlWU0xc2m3EuWrvujEa3GBn6kV
HmIQRwnkOmG66HJ7qTv6rOLlRHy8KB79XN2jpLi1fMQgoc9qN54qkQAC8LQucsm75kihMueJRpNu
UJ/uOO3uWWUrwb6mX1TlahdX3LhEYIuZuGjBixejEDbKVaAmPTKfVjc8zFy9TeN2lGSUr5MRC05B
F+qILTw5ZRUGhD1rtSEootfU2IOUjZcmp1eR6KAW5Cs1FPbA6K9FztaRpsSmwXKEZTejSFc7pZ45
qaXbGdn/2eqQFPDu0c8jm6c0xsO1dRTipKfWaUSKSTplH+yDsac10oAy2TbnNkov+Pku5oBBz0Yv
3BrKG7y0M5g1Kg6aTE7HeRjYzWie/GfMj9ZiPsxFebIsfrEm5WXXO5WJwoPJ5zNUsaopbedHQulX
KA8N8WwLkFjGqbX9mMN2U6/tPFyhuUEOFfrmNnONKYTscVGOv8AXaL80QTvJyCbNLkoyHHDKLPXD
sr7xiZ+SKHJUdOe20NwVAyGRmC97pgStpUYp+WyX4XOJ589sSz7XE+UgX2q7y3uirxD82h521hJm
l51F4ec+UD0j4CyDBymFPNTKNHvXh+UVi4cJsm6ECUAr68KlzXFzZUNRcVZfUh8vxCEDgdN0YTu+
WnHH03vB1HpsOUY1AKdZewwMLur02ldSsE3vSxGHE+wu8HJxNfpFE6QwyvqY8uUQBMxx4salnudJ
0CI6teIejTmsFkQDVEfDAOgV5ClLpVrAj3JrUIDHn75QXAGLNI6wDtffHiacbAujtkAjk7Kct4gC
qq8o+qm0Jtym2bPgN9+B8rFkmkDuaaHyHOXsYRbNDQ0QpH6NATD7zxB71MnnxJJw7BHfewZo8NxV
i5EEdE05al6MkYXoL4BgYCrbCV3aE6rOaxoQgFBpujVo3/Q2/VWb8VUbA7FXPbUJjQpUIl6Jw/hu
3RgermUsXivfqjWKzDlRoLzDc8WxNKaTr+FYknh9SeI1zRdbkEe8E3SQaLJb67U7zpza0sEpRgHD
Cjc2sjFm39rWMFOomCkMDSLISOBfKvCTjq4hqxwgdXy8RGTw+mCFaXUAC4LqlUgJdBuIMvmymYcX
mOXFi0qsC/pAfKLGO7PalIhvmI7aVXTVrnUXstW7KW49MFr7fdX5lDLxu5y2OmbDt7gmZ2t6gRyx
748J9j5hwwpLGxVe8SlQLhuFSJFij4DtGS0469FnpolBeiS+YHN8mBnPgfNkTDFQiRAyZ2dHH1Y9
S8jqlryb/hAnb2tUvFjH5Gb+ius6NGN2ZeAlYwxEw8WceKhRLre3tnJer3ssc0gcqluCtGtLvGPt
p2UpLCs2vweVpO9+H1AH0c4/JkK0bNQBAehAIWUJgVKTXPvWuMHrJAW2M6uln25fViP48kw4cPUn
Vu1ncxmM2I9YdFuAGv87k62EQswqPqqyzHbnL1I4uBNOLgxU2TkftStn9psmajezqu76/2g6rx23
kXaLPhEB5nCrREoUFVudbgh3e8ycyWJ4+rP4AwcYDwYeo223yKov7L32b7duexJEc2gVk7yGR8DW
L3ajsYCsvAZC4TdmXDc0+hZUQOhe41uutkio0nPdhT56s+3SA9ZHnz7L19zWTmgueX+UI7IMdXJD
i31eJnN2JhAjCXxUnotTHsxUQ11RuGh2P0RT3AfDeCBkqwjwLj9tLT/G7P/N4pGP2qOJk2ecZU8t
yZ5yqTwKGNvJwwLOCbyvzgMl7G8qgJs5hfEPTsgjR2liyr+KFfssUHBnaVTNhnptnEde6+7wdRvG
0/JYyE2hmoTNzb7C2IM+SDxapzpGMdjh2Bv9NjmS6RZSWltQEgh762jGs/DUQ6pIkNjwWt5a+4Kq
CNou4XsD7VeEo4uimGYkxpPLQEUw+7+TA5JZ9SdIxI9Jqt9Ds9kVzGx7zxqToB0jnPnQpXiLcEBB
o3Hh6GWcb5x9oZa4TsVzSbpAA4Qu9+FEbemf6NcFj41cN7gxKXu5BS/J1kVHQ5AJYgJy6ken2TJD
0Uxwr+NhRWQe0wLwYgkqZzpwMx8cRo7g+xzqJb3APgGRn+lVs9us6nbkCyirdND5T636rRH4/Jad
dqkYMdxo5E1n9MffnJCHGZLQPltY/D0ZqUPbaA98AaKY8IRgnoaf1wD0p350ikBPv5OBqT1E7q70
VfTz+WxjUCDVeS7OJB1SJnFGy8VZ8JBJ7WZPET5QWf02yBG6z9xf5JOdf6nk6w3M2NJ/POpI08VD
I+4sDewn23Kw5o3+GD6toXKdZXZt1UKcl3NmtN5cYgfMdW+eDQ/kNzMryt702IZA3gx1s0JLHLYl
UjBTaSVCftd/oU4Q3xquZwIaihaxgwMTw4FwIaGO7sSA81HxIF2yG65gcNcIuVrbODRG/4SVKiDr
q496c0E66i+I+LXOgPQ+nGhiUCJ2MaEx42lwWnQZrR8NnoxnKAEwM0Gwt8bvlTNmJt8ThpY8hPDT
6E9UYnZxNzcyKo2BDCAdOT3HivOHxdZ+mWxf7OWu8JoUVymv9lT03my16CBaz0IEPeW5J7msq3Nx
N0CaNGDwpPBpFwvWbufKimxJb1jyL5JlBpnUnv/QMPiDQ2peM5MsQ/tMZ1gEUobo0qReSJnrWOhZ
swhqXeMjM7Tq/N6M4zUiXsbZ2hiHxgKGyyk6xx8K3hO68yIteaBDpJ/uZH+ob4rQjotEOPo/nkFO
PliG87bZfQB5QCBR42TkpBmUlxOzKBQdiGrjmdBDq5v6x7qkwrwaj16VL//fCSkVy7feW3S/Ir0g
M8VVnCYMEYuD1M70hbOcN8tJuYPkZkZ3yhuULdN3rAC2W4oTSg6FBIyBAlXw6NR942msuWpTBkS7
lSMZQ6nqjUTVANtc8rcmlZ6SJJ6JRTWaO7fy0ZfOrc/Va9rWl9Nl0Iwd53LPAmsifF2sSv5uQ2gm
QkRdPeYLziwfOW+dRx6GrJhITKBvJWgr8VTg9eD4dwDfvtHPJOoqWUm8+N2gS69/7eJrpBdRrHtt
st/ZVzYFbUH6nL2EJ4MSBYXF3VkBy4/8Q3tMkKZnFr81EFIT9wGNLPt3XNW2vBz48uykaAXYTt8b
Ypt10qMYwNQo4FiE/XZsGZoWwhrdpvrPIo0yU9OdoEmOTH8EngqEXYqZGiJwVjMMq2UJWzJisaXi
2IflQiKWXuytQ6wggpLm/wWaySrEoJllFSRExIDAQ5lBgDwgfsFv2whyn30tSvkWFd092U9ItBHe
sMu5LDRkMTpZ1OQw59poODWW7jdNHBQ6Kip9gju3N36MOgKjGt2Xar43bmeriP7ti9Lxg/NbUsaT
KgKFUrk37UNELZjZ8GZZahP/MV8VTSZgccbboBEoTYUIFT8q66PO2nkKs2OcJZgEMBqT+FWsjv+q
9joHSUKio/3uXThQG5OqGq0GDUR7qAtUy3+nFSm8q0Nl17TkkhDlkk49WlpsPHmCOkLZzAnTMbS8
k/6yZ2qTDm9n1rs2G8yupSBlg9mzwdSIUI9mb9ZlL+FH3S7e5JHPQUcQVaQqNspJU/8UtgrFIzvV
AE2ibIDuTa4ASb9ICsGZ2LHpReW5IHCwJUKTEOyCkK5uuoRUo9FZj144G7DSNZ5koyE5L5dVrsjs
2CTPgVy1AQdLtjpd0cLgTJ14GtJzA8qR7yAU+L5yfO7nKHU1aN5OGR4T+KfyWHvhQSHBYt6TjdEP
q+g4I9TlpJADkRL+MBs/GmI7iJ/yXbWLC8im5d4Z9r4CP+V8EwE+zW7PEMMCfx1zxlW2Z16treBx
DsMVEI0EkgEOU2bjW+WtgTSWMc9Px7+DowT233AXU2iqPb4fs8QEaR0K9Gp8wAd0jFxduCuVrfSH
cFvRAOXEuPOrPCxUmx3DuWRr7AeOJW1TtdoJ/KWGlqq6r+l/lspEHOoj083IW/3J2QZxvSaKkx1n
/qgSAAi6ozjPqHtizU22yvQoiRtUtcy3Zsnv1i3kLM5hfFP/yjf9KJgEILolVQ57z3EkGpqAck4R
wOyQLzEq5lLnqVeco+ADqq3Ro0nXNQYwqRezjOWqMoAxmdf+H1451CaLJL0hB7qr7TGRESubflEW
fAEG2t6H4nYdV/Q/IwBacf/AOif6PxWxNoXijWMNi+nVz+YxqhAKwwgrUP5p4EfltZcHVhO9CTrt
0cyIRC1d+hUxcnYgjFA78ntQNgPSYI+zZdLSze+YsF8WYFSnl5+RnXK9ZSxXsCz1jjs2hOqpWOTb
H4GgeIKxmaOpeVc6Lql2wzA4mbSTETJu3BkYdghtoM+fNFQ2mnYVk3PFWguCxMSnXuXJe26or1zP
XqyoO2ICOJ0AS/Qtrrc7EceNtXOwhKCtu+hPVcH7xSAc+nky6wFxIhc1Rfw7p4cxL2+Ko98mCUkL
eRVxi9atvq/7UPlTyPGnNvzMYXa1l/QNabVh5W9oBB8tTIBCLi/IW8Emz4ChR4tMvBnolSSOnc7i
37ROwhl8JbR82SMbrM0xeRkfWW7skowKZzYe2JwexEqY6rVM4DNM5ZXW+mLdJG0ztexO0AOiPEZD
NHiAupAvlTsTW2Wv1KQTcZWNG3tdVMy7SN40vg0uPjnHLskU+mXSohtM6lgWl2QJ7/F+kiN31L02
cY7RnJ3iOD0xnToJVuqxRPkbSsfoMPyEWfNCp2VZ0i2vtBWy+wB8mkDS+sCkNsPwT4HLwE9Yo4Ye
QIELWd8mGQGfKJVhB5x6vtjMfJhGmUEGUFWtOxpfk0NX15qHMQZl0YDYx/B6bFODQEySn5QIbTYx
gjp6H7dhUv1uUFSoKq9O6jcfBMAk1c3E76YaIVZW/Sw/dmmhn6YhOTqeGjTFZpHt4+xqBAvB+f9c
nkuRXhKMCB+1Wr5Hs/02pdA3N9aajKJuyWXa99K69iebkWny1lNFEhS543MKAl3BLFP8SfmnPPsD
kH4gdCz09sYxAqxtAvv4kBhtG5q6f1dWhz3fV9QAKT3Fsh84UVowDoP90cAMYEbHXr1E4y83Pwb5
ZWBT2DDL+GFR+P6BjtEW22rvnDu78Ybt3wJRCiqLB9mNAQ5BQ8OCT1rQiwEYyMco3mtQ1kxnk8k6
0J2vPmROlFAND0QF8ENk+dr4VSZeH0tyEey7Gt5jPAaurRMsueDoZdJm6oeyIH0jAolroVrIR+7p
dB+Zxo73dGf8h+CcuVuiFGAGLaLGqzs2fmZX2jN7Fun0NBuek0V5lUB1kH5wG+h6zAKJmG8246M3
/ORD8+xqer68uFU8n+CG0VLN+blk/DOZZ3mlYWJ19v2/+mUB2uxgq6na0RMSLBFCx/hsITBO8jtZ
oNuRNCed8BN0WP/1a0CHZnrtr2OPPlGQT8F5N2v2ZkYLIiNvFSdbPzAQwQ6/s9rPyHnSlOyKjTgI
VumQu/b9LqgZyvdFsk3sb1MUtywLb04x3g0boYxVe6twPnKORmQe/5UBSTtuoxUufzP+nim+YVbK
Vi48GRq01mTejEPq3mOtitIa9PnHCBw14bEZYxj8K3MMnS0vpMn8fLyb/btECNOAnJ3fZcX9Fn5U
rp8/2Cp9RCq3t4rpNE6zjyERIM2QuuK32avco0yLUW0RpckQtChdFA0hCwzWRlKGKXQni/Jcmc15
NJrzouVnkyyaeSHFSsdr2PuKEXNQFDLhiDG8GdvaacmlkMkQ4CL+sXtUE/01lPuNZieucWzi6WLJ
fkPQQHIr+dUignHb+jbRX9lHrcDDfCnArBst3vT/9IJMbiH8nByckdN0gYClxcw4epzwpuMla4Cv
lhxHvF3SS8ddbX33S1CpJovAgpo4MHXzljqXqW08pVFw/mBMRT+MNifO6+Mw4mIZxqPOj/ySde27
rJMn1O7S4TwTn/LXqcg0qGX2BM9KuWFXp5g4DgODDLS7S/bOwvzNQvrbj9fqb6b/SzM8nrk3CYJ/
eVs0pA8aJkXJFRk7glrcyRC66Ul+xfep8haiKzRx3cOMRFml/upkqVgjn2CzF6blOR28lCr/tAS9
+LbtBpcceldvNHfGDJY+SfoQevLADm05w4sQx/fcst+pgZX6q8R60Yk2iHqda8d+B6AC7YedKBhH
36qX94iHVd6o6BoWmDhZUAqFAQDHpD0/SV+oEN9H6o0jlK2mJSmfdroRP5JVHxs1OcJWXtQ/Trit
tBg+v7q3J/cxLozkIgZCsAcRgtSjLz1IAaLG4TX5iUavJ/tCtxD+T5hWGO32OyPczqCiiFwWH/y3
ml4e8UGpIcxlxNXN6lmriaQcFp80gsKdkuGsNI4Pf8MAx1g7/jgSRQDVeB+phAJlkY/ogJ0Lp9iW
rzkQDA+lTdqqwAf0L/Ur6q892LkNIUCbJFCxa2jxs4HcTAGPDYPBKVl6GRGoeMPG7ZjcnD2WXKbQ
VFTzSrZDstoiwSoPU2GzbtzXKk3gl4oFSHyZEtNeamYSUcIUPnrupZSPU7WQSg+GkW0P8aAHRDGT
Xh8Sm3V0yXa+h7y1E8YpYq9fkZ1gEX4iCMSm9coABTp/4Mpk5MGCjy5RkA1fOgAzczcIfzX1MOxj
RumUK1gb4PQdG6uxwkw3rT9KA8QW45i47Uc6mlcyKy+IWi1MliN3ZDO0LKVcvSTGdlEPDU2cN1ic
1GlA/siuYwA+ISlTFkDLKZNkTrgFRqkTgP+gpQdihmUYH+sqORGwwLDIB+Eizg+L4KrvnFE9Xlwi
lGUlOfFU9Ry3DUrWzY1YAo7pwaf+JXlhsrrj8tMOCZwXIgheQxi+YU18K7ZKmD6j/zoHJkL4KPp1
/0ydqik3Xf1g8rCzSGRxMnjmjFDGr9uozxeGLpsaYU76G+/UIbuohRMkYg6SLgssyh38pqZVMj/b
FSYq+IgA9ewz7jd9T8rk2oOwXQj/GlLCvxumcFXyzpOC+QPuDHgnOsMVp5/zQRvG/ZcF+2J+kcE2
krSUoVqjFI5/khD3fLWPAFdM8VtObKIB2vukAnjsN82vfOymdNeYrwaZOdLkvfpkEytBnSB+d5s5
f7svwtSV+M2BEMLUBlhQ2T5I3Pkz334TiOUDJCM0AfwvfhL6MF+NgAR85vzy7Y00tEksJ9O2jnKL
IWkJ1vUxO/KRmZ52mWrlWJqKZ46f63hb3/Unx9FP+obURzPQN7fc2uQkvKWfpkr1p/eHhOlxDx/7
92bvmkm9FEUbjF/wxDGArTGwE4vWTYmf6YXOnioBsmT2r+x61wik/0IluortLSvUvUBgyU3+qQHX
3ETHbEbol3o5EVRYvFfmq5YgJhCvGBcIIS0SSrWWqoWj+hy9pR3hqJMZqKGEGCwMELBvlR7t/D+5
2qRK/7JmcxcNOG0oJbfRJL/CTxKBBS58bIEFxgtmQlDPfgc8zRZAFkclN7fGEvo5Qzu154PYT/QD
0xDfGEfzPJHf/GEybmTNbxPSa284jadkuinpdNO4E5j8OiRc6SRcfWwMLiBWyUK7hNFDgZilhPtV
8oAvQw/7jZyyOd6ziqJwO8u/s9aiQF/AlehkLkoe2vU1aSzbfOElk075xPF/QqXqLOTL/uAA9xgc
rP5C7s4Etc+XynYylyuXEakLE5yMRnopNHX27OAal/LyQP2uSPduKbxqVlAuyP+bMg2xc27DT4Qk
BwuzoDWYDOpKh3C0hk9i6Q8d8nVXnwk5B4nNWSbvNFzICMTYPHS/5A/Id6tByoTeHF0EapwzB3pb
edG+poQZ2ZAlsgUI/52W2WPmm98Ugp5yPX+vwvQjd8Dbw9IgdT3bWG3yJtvV29RvHlIy3CHyl0rx
iBCoJLT/DN2zM56qRK/eBuOm45xpiHctMAIyuqJsezZt9sD9kNkl7H6Y5Exjc+TlxFSxlUGHgn9F
heUqulNW7BUNiy1jcORHuQETOUEoL0IWgewDMG4b+m2obsYMIXnRfNlCZDuzxlDfSq7oJpr2Gk2c
vEX+cm/Db+Y5SDk1dasHcXKG6LrL+E4V8t2x5CCPHgQcanV8Lnp1WxNgwchmJlRRQyNXrL6c6RHF
8tNsaUS3hZ3dYckjJ2XShB30Tzaa7ohTZwevYGBrPoolYFHORlJefXxnFLtj3t/7zLpRI5V8b/JH
/VZVDkNihKMYsWeDMQr0nx5jSwI/kTOYzHhD3/NichAVGWgZYe7NFnmoF39mbKIHZz9UZDnME7yN
6WKUxGWuOsPtYihMqa0DckIMtrlrJYfx1Yck9hLiJjljAKd/BFikgOtqikBNBOmpc+A0crBo1XaI
MjxufSBrzzZtvZBtv3RusoUUIZZDWu0bj3iVS0ob9SubcB+oO26tlGnuAZQX0onMZ6euha+2s1/J
qLysLH5lL6LKjggV9lH7XXPrDSSi6aD0UcTRBpoEseHAXfQx0Pithfoyx+2ijsTVJ8HsxDubqBbI
O0AwSG9RVWQyEF0ZN224jJXxHOJQP80F60zEWGCJpPfRALYJ5pLWFzEJkPGBjU8MSsohTRsK9x5i
Fwk5TFcEam1Q5LJGsorYAWBUM6J9UQv+51BIMeoZpCggLOC2aOp11nkUI9RR+4mmPLXcSHxJW92I
n3Jm3xNL3JLQuWT84Q3UURY5JRFx4eQJJDteJaoOAMI24w43/ekZRrmPzjYQHbllHmTL4COSUlg7
rYpHSvEg2o/o0pxoM0iPWkfAAvp+m1fFhQpQLuaTJJrTYCck8SjH+of1NQkEzgUd211HbKJ3zp46
75qZTMXOKZlIBAadpkfItyb+x7VF4dGjsjIj9RjjwbsCSBoG/dA6PDPBrccGWSAGLFaLCSZveb40
nIHKjMdlMqALREfaz4YEgxq2USdru1gQWa7Y/hjv+/eelUSUyi7JFCwdBUtHI9LdaJlcSauwQScu
0AwDEWBCrZ2N3hRFXuzgzCm31j8iia+iky55RGt6mEmYJNv9Vjv2Ey+QlsR32bQfRL89omT3BzHf
IicXqlWHSWern/l4z3lLAcpOgeuPwK7UIDFq5XQ5B4UkkKrVNwmPAD4aOrMWiLLYoJ2h1E211kUS
z+1DljFMVPNrTN1mIelD0HHAr/IQB0UJ0SnDl0lxE1LL24Q3D+GjgpClxKj2kQ5bNjz+6sPKoT2M
8n5QLzCiiyU7Dsb/op8YkJxH60gupQOw0PbL5ei0GpGfUAtK423BnugI692kp4VXX8XAHAA7ZHO8
q2h0JvbZbv3eFrrHRtylHPyvtL7gBpnYf8V5IBguUnbomWuREG6Vofj9xlIV5EzdY50QlJ2BrUS/
TvVwG3Q8IDnBjC81nv3KrRcW3COgjxxBm2W49UQMG+p2SGxsI4GO+pshnh4AszjnuQLOTZMQmLpA
KaPrtOAF6gwoCe2TQHbh/G5YWybOP9IYwIJhV2FGam5hI/DHLFF/pD9Wjg0YVfUtpV4lfhOSdka+
EL+J1x14YP8XRjWG2ZO9OvRJKLYfpBjFLcLXydXAIfa2Bu3hMMysEOHbYLDHsbOGSm8I3NC04UHU
HM6PEwDPCFtARXAvMu0JtaXcazsLpOMoalit7HSwOclQHm6KS7VmBbQr/P5WwDb9m1QIEIuA43SQ
L7k5wOkAsp2DxVXc/D3BV5O/Fw7KoZPNKGEU0Dvy7F6NNs6GgxkpV5N87yKfQVlFt5Ym2pCJm1KW
fRZP10bOUeuIS8jKILm1cnrN8HNCrc3IRay9m4YE3Sh512uwzJnXhKEnP9WixMGPG844wUnYmyN+
is6A4E+WE/GLq++bDWL7D8+T6Vn3Wn3LaVEXKIHOPTvixt1g2o16vqmfjh3duX3uJDndw/mgkR0+
s6rL0455vrOLpD8ZmkvZJD90So81Jq4iVJl2MJzf9UJxrfqfVlhk4cXn1pJOf/qHQK41swoxhp6r
FlqjwBU9PIHo7p0akYkx70FZmfmR4eIxL4oTYNVTJSK/j5mgLF6ezH5YmD6lUq7tVPO7DLGsOZJn
JI63ddYV6qbcVmIN3jNOWj4jPwctCRQxm9b/Ccidan+UXVzf3rAJCchLWcpFCGMd2ObLM/+UBnzh
9tWEQTg3PyMFru6wCGY83O3Vu1wsgYk9Fgo3XOdrp9znk7HJxEt331WG8GZPOgFabSZKZ8qPq/Ps
d1Ousm4r8BSJEzaAUyPdxn+CAYU0BpOcXeREuRhGs+FBYsk9Ew2+QO9dxvFM+nXORkNngnaaTn0E
d3VD8NSQVacVVuQ0zbWYrauMvmNMxW2hnNXr/GSxrxhOEyv59r2b5Zcj1Y/JNk4OlWTqw9Y92Is4
xCWxHqW9pyNF2NpqBMJIOUrkMiB/i+goif+vxIf/pP0cFt7U6a5NmCGNOnorUCT1R5rdueq3Q/Od
cNw10bDtV2U2HSP3uEZAiYFX3oUS+8KI+ypcXQTcfUdrVI4GjXkC24mXDZlyBlkUxQ8j4oMRbeQu
e5hHVbsg4uWwsu3Mf8Tyhvp+SRsmcouLYhAU6YHqcaEeD71NpQ5BmTo+hgXjTgOG5SKCLqai6Rch
qEAB8m3LaHaVwRPua5FeM84cyTgPyXGv9F+ZjxdpuwAlMIEjJ76eBsqYj05HfER/opHQ4A22KkG2
0xYhO1sf9OsF+nUVnTU6LASWRPQOl1KW3JagCjFfOyjtZi37DHmFcxFRkGwHhZMEoKRa3Us4CVW1
tttdx/H9CYylRqM/d4fQAm/CnwVMKGeLhaoDpzWpMdFxMndrlpuOGFa+/q48WmbC/Jq0lk4MmwOT
rNzkKqqYmOcY5wV8J/whNYKMpEJwCJWaAGWUv52KBuUH9eExjyH32cmdY+/+tcZCXHpkwMh89nE0
XyO4+Rbmzi6/6GV56bvi2BbPwtYDIxoDtY6CoRBnMSF5A2CHQrLBEBtVRIpjXpMPnfBUc37K5jkh
r5bcPC7WjE+TcYyzpUTkn1zVgbcmng0dllTj7aQXx1DUHmZ5tJqjW3stVdzhP6XCw4rkuIwRN68p
dWCuWA/DzK7gVn0pqGmONhs9Ov60PPbIBMI39PyzNAQa6WFI/UKUuzVV48NuANkwa0oUP56YobPE
TOEsoUlRyFP5ajQEvfFtjjTuOxQiTDNtTMfbkGRb5IeWiMGPY9mvgha6n+dA9UJ1VK+JYDLBmHi7
oFaj4TdhCJEClCLCXsydqZAAWOLqoPxK01sOL6BHq4LKBFWHhQIiPxRoOwZYjR0ymQiroiDOIauq
sxbWVP1uJUZGdbtkglTcny0DmuMftyImI8Xn9ivaB+KUr8F8UdmiaOr0hf0x7BmUF3p+oIFHnoSb
l7wfJ9K9CpSEhQFt2JHenZOQ5k3YxR1dsOtmV60RwMg0bZLnI9F1u7xoNgbAG7kHGy6v64zrtGH2
yCbalWRstl+ZInCb8nBNJ4mYVythaDLvpPja8rbWzFsWAC7j6mrhfWJRjqKv/q69GgZ5X1Pzojw8
L/WTczM097xz5FQxjevKs+P4ysNUGWqCfE+2XH0ilQ6CZwn1VqYSBoR1BJp8JT5iCnj4xFk2nxEs
paxt+e5CjHAXjuWKDBuoRe0/OzOOJJ5saoxvcjOcrASRemmcbALF0EPju0OgvpNt0gv6c5l3TC9Q
UmrRMX+kf3AXgdRCqokKvo2UG9LtGxJk42BIvHyGHgwxJHpn2tVIoxFKZbTPun7gi8TgDcMOtGF9
iNXk0EZkJzcLgsptMfs6arOWyXc6Kx5qRrRe1KKMLlsw1A17pCJhyeQuC2qK4keZwmuXwj+RSlDo
0zXc9c585fgSNOLVLXTGq8NQPmnmYG3F4BuEXWBazoWQ3LOQUtfY20CiCSNgj4O0TLEo7HcG4WzV
njBtHCEkhdAQeQt6uQhlv5tbyV57sNq78Jlk2womT6V+MBQz35h0p8jBQDW0nhv1jCBvBpt9IPZa
vifseWOe+54ESDH7t+rT5eBcaK55HxamDupzFQBIoack/dl89h2f24EDWEs7v9UlH4Yg27bxA31w
j3aV+rcvo8M4kFl+UAvzAznsZ68an3DRP4fuGNfyc2mWDz2Tr9r0KuTkVeIGLY+mMQTcV7RBA4jZ
ki2jZTAzMWqIWvtCOSAu7ckU5x4pYRTlWbOdrcmtyOuERnrg4EUt7jbAljaS/cGkSB6OMePiIiNj
igf2oOHulxCXcss48N2Mb76TMOZ1wYKq8Ebx1i7q1dFXyA+m+wuPdN/6+l9divkLUsjDRe4oSKq9
1v8ND5yWDt/SiDscteKCum0e9rCF1iR4/itlAK6SBqsyoKxxlSB1yNDesGc5kDeDCJKfJr3XTg7/
NarK+NmHgmuj4/2DK5yt2H7+O0DeM0z5gAocMsEoAtQMBVFAAFFj7WVLMUIhkzrJF2jOYxqfGG9E
SuMDxuVQANfSz5qTntuc3ZrEriQnA3azhOOl0w0UYQRS5doZR06GzrluN2JLcRczYTbFk0GT4Js1
B1L5bhpFwBjzkp1NMr9+0eiMtN9EjGPqRUaoYlNrWg8JOHZbEq3JJJjQYtu9/N728UMwlNgqbCyE
TfjNBsFIgOHHyNQHBn3UjfYA2w0J5J84WT4apfqsEVve1a5+FjCb0QgdSget1QQtqa/hKNL3Mbfj
cmTTjx+PF3uIrZudLTfcaDcze4FcPBGpgndLYSBXREZgdlFA4p9f1OGJlp+hHxz0+tM2ieZl8lfs
Yl1n3U33HrXncCBzFA2DNPONVw9kl6Ls6i8iXy7JbrQgcqeziw4VBPJIllaHtrpxnSMJAYE9XAY9
+7KHGxaex2CZn1YefUpO+F4b48vW52tKE/rhkI8xfYXb0GSAR1cXyiCC0P4u2iMalOfQumOEQNHA
GvvcKZN+KhXrVMmjR+hK3AzUTAYIWeuUDvqpZYiA6/I0+ENpX+y0uNhjHXQJ0+u42RMX6csUjg65
0A0MwoHJCgvZUQNrzU0ijmzd3mPMcWoU7/CuZrpyq5WYCB6cjRuWf7uJ3AVg8xowUKruicVIDPzs
e1C9GadXj1Yw1A7a38E4TZyGqbWPCbtXOLSobfZaFSTURhg7HPlf6dDGcrHKNYtREv0yvrvdYYEo
2kG3KjbYMrIqPEMnDHrLs77SYFzF/krrJuEuxHQkFtnTHxqgFFts5n7y/kxbGdkUWhP0LoLOt012
lf0KGfsKjlMI8Z6egH7Pew8uArgH/B7wYhwQjWMKJI7BLtEFeEos7Uu2lp2qDPxC4A3Odl7ms1xY
fjKv+T1wR98uUw+SMtTOQqEGzozrmtBOE5kmO6kh4XfTPE25/N/T0+eCSTnhCxPTThyMc8Mpr+Je
xKCvVJo7evKyC5keVPyQBc9jBLMOjuQSrop5Brm0dYvlQVAcjYARSxCiRc6V2JecvxWGzb8yM/0B
dYVc4P0nH8aOseQwA61OiF39qqOhYasLofwrIi2DIDomY2dAHnSUbrliBTRvRAyh86nB8U9DHVHV
7q/Nes0BWM2TDEiXxGV8ZVe92itkvHAOzywIb32/EwKXgPNgy0zrRkoJT7Fj/4uG6Fz4mNhyecDb
GTIkc2vlLCAUMJgFH6vF3/z9qfwitmgVIS6oN4q5O+mFr6jOKVN4A78FChHMAANDOvMnAWoXH31+
Ij7aKkqmml0ywj3Sl5z5bqnR00m0O8CMvEpejHP5Q+tkBb/adkJI4oYUISaeUHHLTLxiynMSsicg
R9YkaG0MnNcxtqIeN3QO2jU8lva1p0CBycAc2uB2k//13CkJU7QhBNI2Hfiiuj4cQTOfQF6AQciO
E5jbeW9SuAjSzPKsfS8hSMx7DTJAlBunEgaxRsQ2rgUondlC3C+D0FizobuxXO14sfWgmjWGtTgB
VK8We4AiF7n1Yy4VMnk1u/BkTXHlC4Yef+COztpNQe5wjyNmCexxxhewW+GO/aeU7K0MhCCuGQrf
BfPEmh1NlyrRB42sZaWzYPjRwp9rGTBoKMUkC3c9Q/NNxP7mzzIi2KDwFCRGYh/bLejsA41AXupH
lDcDYtIWMWkNKH7YgB+I671Pj8Gq71jjvE+wuVWvtm5cc4/elMAem4Er4n6bWhzw43LTLeqkE4A5
IPEeQBWrD9DFCNLjG8J+24aUmusCqu5hjbHHW79pdSWYrhKNhs3lHRmrogLib45Mmx0dfTBP8op9
24Rydami/BbNBBIu14E8EaAXcVa6RHBw9HDsTNkhRMic0LLXiCBJIAmm5Ra3ECtk8vhO3bxJ4DEA
fTPWuMmNfVcH7UxqRIARZ9UYKexZsFRAzhUInrp0S4VKVui8Gjs8BW1Ia1LzI/LBJbSbbhXH71xf
0IXOJGSAoEjJBUx3iYwQjnqdhHGa3IjEDMihUL1wRbYhyneunsSdGH4StqGwQTJLmOYK9rBqqyBE
5LO3iHhMcUFD7UafjGY50hmLafPJ0sDMXzvcAfFgn5doPyX0s0V6AyWkKif+5Dv5JBcjGVV7yfQa
pdxlTAFnxAmKp6uOZ0GbxqZ5bAxawEMS2djUrHNPS/uhtVc9Utjxq5CgNwUJL6oiTnot/AV7LMJY
O7CKzo31DotLRBrSM89gWwmLXRO/O+Q6a5Tf/4+j89qxFMuC6BchYQ/wCtfD9emqXlClw3vP1/ei
pSlpuma6K/saztk7Ilagy/SQgajte6pcWFDB3XD8+R29NEuPZKe5+n0qbCuNvj0UUcHWNDrwxZlM
30SHCrbGH62tKQzhjsP1MBuOKs8x7TaYBRgATg8F8j/DhvJswo2xGUh2cUhBxLQ9FZtsOV2HAEMt
SUM2RZ0MGJtnCj+7Ho17ruoaMIUE4F0IB45CsT0wr0fB1XBgI0XZicLZJlHEkfANxoFq4YdZjJ3K
2jKurzWrgrWIrQeFOzrrvNKcGtDkOKAjHLI5piCrDbHKqcfZ8DoUoN1gn62JPpzSC+PEH3b5e4gt
D6VmZ+rjdeGok5YeLgv5NoUnJAuCVnEUAlPMSrzMYXKnpInqhYN9TgBAthri1WBwR2Y3bfd+A5mL
Mil7eiBvPckQReophl429tyRdc6FofCIonqzVoP4+spMCiJmntW5/C0GOqPItjQhQ2UPslFgydSH
9zmj69hioxNydiP47AJD2unXgL6U9CSPT8oOreARJzWbJQzPFEJIktgXtvhJo4jkDM755cDFueFS
Ai52i5muIXG/enarBIeNrWP5PU5gOer51uITBjjwVZvDVavwm7RQeqqSHSts6zJZVoLHrZIwkkE3
r7/gZ4yDV9m3+Wowr0TjvEuanRRnZ7rssSTvNIxWWIYAYE3GFbDDDVK/e8sYicQdkjxenpVUo2Ck
bbejLm1wTwgb1BNqfKphg+euS49u6lN1LSOvr/YMLuTzd0hEkAc4DcfkKQjB6Eu1z5k+aCzB4iw0
QXkC8XwATzBONWc0iJna6ibzRqvwi3XDpUqke2h5CTFH2CHnB5Z2rNvDe8wnRzvPTNBSAcMk6Uln
IWhxNe84X7VE2TvJb8Sjnft6Y98s9DJBydcG0ICMcVZm7WWYLt2xlDasgw9LW+SYAjj3UoFZ9iO9
8gscUGvod5R1SpTqS3RRCYoIUqHfMT9qhBJhQMuh0jVeXGwREu9Ad8JQoRCNIdeTXukqtjUknoJe
JheP1wSIEajV0e8EjTs9gp7TGp+z9uiJq6tPLi/gVlJSSFqp7Uo13Ud8/ey/uiN4neavLxUhWckP
Nz5qyjs5iCmfYELC4uNOinlbBUnMz2VdyIwfYLHk7GlkSb0D05SD7mwX2UW19in2PJiFYSod4pCp
cCH3D/5OPKdGnBeMw5BNIAWYDgYfok/CdyzAr3057JmIi9mNQMAozSPOEfNJBMCVIommx8hp0O8u
ZhP6qTgAJWF58q6SyIAvu+xtPqcSy74w8CgL9akImx5D99oTdIIsZTJSD7itWH5MTYqpsNsGDE8t
eNoaeRwQEFF/9uw8L/epHyd/p1P71TXEy2iWY0DFBR5idazqxp1U3JHooSAHzfE2udUvoQL9imJW
HQOoUmeNvkpIqH1+teLilvbQTShJUNqI7UhCtmu0+BPsPRu2GrFkJQK8wBZlixkQxyFLyuOW8DVc
+eicmAkBVuNIMQ8Bu+wY/rF/LexKUbhrsuQqChABlUlzFNaotDgN5rCP7ZMWtJsKFU1eH5jtr1qs
99qz9AaadTxRzj3Vz9ZQtwbJOJbR25KjM+zP7ORU096xfZJi0nOgmOhS00wJh9CriTu3jN5USjjg
cgQjZmz+xg5TFwWXDm0DEZryRHyG0spooOkRpSWlbVyH1Vsz/5b1vgx5c/ot+0t+g+IcKRHE0o6k
8OfPFJkWhw3XlcQ4zRlS/vRZgmFCisJEQ6goe6hYntavKTdGhvwx+BtR0G70CBVb1TqnZeHYY3tC
0PFaQFJ58Lcenrzhl475XVtpwLPzHsml22IKEkQTMTDw7q9wgN3NxjTJvsUiR7iQFdjrglN4dkYu
0HBKcfJA9oMQ0e4MvluCL5G2pSgZrymkMvYZDKNyYrqx/DGxDADNA6T8Y6DJPevFro8qXxTmtsWl
Puj7+KcmhjJI6dZ+qBLMFneoMQsmL+xFR9yiE+4ASdxjVECmfXQzEvJW6evBAS1Rh6HrWEu1CjkO
9/hrjvbag4Zgz5RggcJvlhFRlCxS89NEBBIa8tJWzJ34Y885ma94zXwR2SSBgYBPDB4i6WS/Zywz
e2zHjPxeKFwDhotRv4dWBD6gu+A3IcZ9XCYgtdMJs90qbjTlJjKnewcEeH6QfIRjuDGgwCXB5Jq8
teGAqxPlEoMZr7hSnkCE3pAEj4haC8bMwDprfe2rLyoXTJMrL4/85UInJ9NbxnyLxA7NckNodTPd
6eXZIM0tdBWFLYtBZySo+IhHF2/oSeNirhPpa28dvR7g7dcQzagx9hD3qMGZMWjYfP3NAQzWQmgb
BAKzDi33akhCkihe6E7sfMv5gteJoWTcTKl9L5Liaff/skEwO8coKCecyxZicySH8CLNDZQGIhcI
FxYICEaY/lgW6jFfLl3/yiJ54iooN0hVLcwD+YRwEgIWAapdwUilD8mKKZQMzwYaqIwCGjwbUhol
1o2oJG5R2JeofqOx+5hbnzmZugzFSngzOFj6pmAqW7R/GV5aY4PeKxKBNZMo0+6zwa/lUIupjswj
riIh9c5/ujLa7OazMnVwX5RLsTPs/EUL+DGX5c0mkpA2iz8b6nth2++JyBGmmksbSm+65NC0wPJR
QHkexwNghUN3CP4UQvUGg8UgzeMWlCTh5PQvan3+YqTaQ1fQ7jAK5CnxpXH/+LGsN4tNx6gM/k/w
XURsAUKH24q9A5jJmyY2wbdMmjxQinv0SQTXZiLRLjg1reUovq3NDGIA+TZBBG63MwqC3PM5jbww
RVikgFq/BccoiTasuuwcSoczSet+5xt98yihpJnkJ4IN/9CZu20QFofh0H0udfSejsGrij1SI1LB
VvsBwwo9Y4mPAdwRTT0Bcsd2QKR03nYscaR/5ipdNIXYfekvqCvYqdyMz1a1clXg8pD6qlLY5qS+
dGQW85y8wepjTSSfgh7nKnEOVLEC81uIlHBnZfkcS2f6JXGHT204zc2mPFpfvWo9rCzySInTfjw+
osm+AyVtsic4bJ7grRu+2HejNDwDAWTNCTeDxsb/C5dgzVc9hGNJ+jLTmmfQyQ9E2iH1pmI5LQHN
bNqE9fqkxxpmXRw6WY0Cme1J+pronoItnwXJzRpZJRjnKaFlKGGj1646p3RuZeMMyzwgsqA9VXa0
QxF6OW+DSivZ0E3buXwtNYkS0u6Quuu2O4ZBX7LVXB9IhPV7cWRax5J0QC5gHNQXxZ+5OgRRcfFd
JDN3/sigvkUbZYEuDFM0/9U1KF5bl1IQf8Sltrj23QK6Me9KP8a5qNSfUd/txzJYbWCHOrYcgqZB
4aSIhjM6IIe+THAqFocuWdxB+7s0IysPfnj5LtWqO18nqmRbHv+m/JLAaWCifce48k42hkjDV/h3
F5rpAxfwEyjPi9CnF9TbGmEP+8HZjtUbdLNzveBvB7CpK+kFrq7USdB/nGXQX2B/vVJfoox0MDNJ
TzR117oDSikngQwDQESM/vgBRvyzB9xq1Pz5Sj5dRFheFJ3AX5yfDaQWUekeDRKuBrARM0iY3ihC
uvARFHl3BBh8Co85Ytl1oVCj2iUGUTyui5FRelgTOo3yM4XC8OAhw6N0tKp5xtGjNsPrBA621fww
LM5jqpyVJDh3BodE/Mribtvk6cYwaSRPBVcB5OqMZ0yf3aR9+D1DMRx9gEEr64hW+fu0cD8mTJ63
1sEwbKLAPUt5ZDVg4dGFxqCu7bgxxyeTaLh9X7HHhklSwN7HVFoMGeVA0rkq9YM0KIcq5JFjY6OL
MYJXoRPQwKKiv5T/51/2MuYds1R2QqOra/nHDTNIzLv1JEip2AgKeLsJCPfWpoMUXVosXrqb3YBe
ikGBSMGtCKP7itFZymuQRFfazC9NVl0K/U/BKrIWyVnKat+IFk/bjj0ivVnC62M10II3y3HTW/1u
sPjHqJiiN7OMRwpCJheIIE5wAhICAhmYbHPmCZNInVVH6Izo6Qj/X9DH/IaBlVu3HRsnrlrntFec
hV2hXJ4HUWJ2wPpJ7ykJQ9rqQS7TSSCHkyfpO13E937G2kEDbtXs1NWBi6H6DXt52L+ouuSvQ1Mp
eNmVtyWjwP6vhDKd73OB7phtRIdkbVg3DUOk5Gc2wyBnGSD2Mvw3xNAuQkZwT5Ssv8wUqck8x1rp
Y6DBK8DtZotzIK4/eqDodvuPUu0GKIx2xlOOt7vgRjGmO/rKTqLXqFdWAP+yalJOOvfnXqchj49Z
dLFWt8+TzfkZpL5KS2sMr34Kz8PS4Q0Y/+df19HqnZKh7pI8BgWUxG5tFi+NZD2l/XpdPDTRiPGN
Jf6K0Vn4/ruSsDyhFd6Udqchn4/lH3sxTrq5FthRipVIJ6mr/OV1ULFeldHZUszzYFP0GOAu/zHQ
R9o+9AryhaF2qs7YP+X6xMRGVckhbWmxgF8UB/lLVT2Uobu2pU7bHUGOJvyYD2Mt7kah39PAuMG8
GRPXBmSlx/UNxu81W9SLJfN1Pi7s6QrONCrfNZoG+NToXFdCccjU2W2AZrQVEWRKCDDSQ8ekxZTu
dYkmVPz5rZsb5xF4RGzoh4DCKcmED2SrV74dV4HwmVIoq2Lsl6ZT3NnekCle73X2W0XQauDss2F3
BmLlE9quWfwTCiFXlIRwVM7ypJwL+iPDMdnIYN1VR81sts+k7eiPIR6xKmvo5xFXSLYS8npBt86K
CoRRls4YwqU0oDC0IgurUw3JHoq5Jjk13L11IrnLXBwg44fcfpotpPy8kTm+iTo5eA/hXLIfZxhX
n33WXwKFDS+O5hKOuqpWex0Xm2BylTbv3DbYm8qsWXQLC350LkR5DoXiJxcLADoNzDLnnm49UtAM
VXBuO+2eFcatkYwrTvCLnVVnTAINSciadjR88HuqeIF2lK22acmdK2iIwXt1asrwJFeCdsjB0bNs
C16ah6TlxwA0ZSjYDQDNeCfbqjeVCgQGuk3mvRAxZ5bihdfxYEgMYLLYm78r3SKxw5MqUxqCwmjW
F8XaFBI5hVpmOD8vsf6eWZuAE58wbp7vjIjvArnuzo2ykackqRlyv+M/qS//FIH8UeXJs7aPpZDf
ChZSEgAKpON5mHDaJwequfeivrb2oRTaBgh35us4osH+igyhQOuooIv3geQaxBomwi9rtzuqamds
qXspLqFMpEwO/O7FqnEt63yh5AaPWEdnVn3AJGAVIOEgTXWsR7MRVol8tu1dLmHGyy42LmqtMvd5
rgJ6ZRUKbbfEF+iHFvtYvPtSH+9hYoeJzn1TfvvLda+VSHGvWvelKmPU0qcpS/xUoOojFhXgUo6S
U+jtVa2qcxUbl44QkGgkkDm9+tG6KLvpJYQfZkvk5cb8FoA3oMLunk0/QxeyOB8eUUGGj6mxDe56
IuPqG88JRpywvy3pXSc4VX3+n7655dZ4VW8UGjORhTjB1qj+ANSWoFkYu7hdc7JfCnoRpk2iIhgT
NdpIWELU+NjYkWMHUspLCHRa6edDAf1Fh9gsWzw+qK/0G9rHgQFbfXNM/7blcFI+rUS+JZG4DRjJ
CQb0oXxbHS4SF9vwFJr9Uzb6J1eDnJeTtmh3DTAH22M8OXYj/+//5qvpR08l5yq1yQrwFmZ278P2
FoXDtWtAtRLIrYGK6SARQ4xPIwvV1tgOfbNrTbHr2MqCEd0l2l+WBNOjOsx14IIXzEmF86X8kWzk
wMyL0xie0icPkVNfD/AC9ZOaZx4zlBmLm2Hs+bTySHMfvdCvvSrv6/yzTreGIq4ayCHpkqPbDp/p
j8V8waw5d8qrGXgBq+W165pki9NNXxLhSWszvRdD9iZGrkq2Hd3zc1XrPreXyscR4Wn56Gk1IeWO
qKLDm+tYyS3c1jWGce3IHrSmhWn6DO9zknkmbkclJRLR6accUg3fsHRHSZOrEUr+YW9Rgl75kR51
iNb8OnhkWFcmG4F88GhqaNOpjHxhY6+rzeNAKfRrEuMpcuM7nXy3IVJv0SZXsPOprK9lntwZZx7e
/1HDrIv330yBs/YOE0+HspvzySZvyOAwJTYmGmoSUnWPR/9gVuBySwiT4j0tyG1CZu8H3akJIGOy
opfJ7ahlyPEegjwL4Yj1Bjz/H01xgb3upxxTPQHnsGRLjuI3MNXiQx4LbQ/CebUm4cfnZdqCX6p4
qzad2r/FvAOsgl5MM3kaF6yoiqjg+sS7B+0r2w4fctATbm7OdaZzY3aZ0Y0tUVxfDX/AnewxPlUz
d6RCuA0dq2qYeQEvFr0Oon8MenZPrWhjCL6VrJnOjI1YJBW3Sj86EwbozIVZo0y4OoqI4nfFX2h6
gsAz/ymwCiXO1/wnhIWhXCz8YgxuznqyEe/G7IhDxqoAY8dOhXNxSe4dERJcpJs26o8FnN22cB+R
8lphEZKlvYoNKiZtzmm/RW61qEmQj2T2bvKtRnq1fKxsy8PE5mlb+HbQ7TjwiJkdWTyxiMWDKBGf
hsSztAjeAOnMv3COCUW96h2VRfhz1GvPzphK4XbT76qmeWZvLVGrp2+NT4tSCuKFBh6C7GHk7HPY
FQSlKxoGsmErmZdhutJrsbWbBzaKdVv+lYIcxyNCXC6rdqu/Lp2xeua+o3W6m/dY3VnTxttBon2Z
6DCGIhTjy1cLKEvuMrCwPaV4a7mSQMZHx8I4uWmSD7P9mR63CHsYSF/K1kZqWYuXkbi9wDRDr9jP
et/mqQY6cWn4d91S/TMqF12bbxhNkCkMtk6BU/E6aEP1wI7E79Fm2FFR4wSKym2ZafjS/kGryoCH
kDWtdzIPGcs+qdNuUoVv2AgnLCTlBrdodO7sW699iQ53Oz9G9Avea8HcVEEm3spPp0A8crl/iujv
3NSOwHuuMHEb59DvCOZe2WkP6/r31QT1Obj6Uwen2F4ryEURu5u4TR4so4/KuMBncaW/DbaHbm01
Ue4lfTMc72SYR7r8Ziec9K2WqA63G3baeeARWPJrLsS/LJKx5r+0DQGyyrds9i9OncuPVoFvtFeB
CBKXLAmU5Bu3Lkpnm+FheuDCdwA9ZQPaXSVtyhC5g7s2NIYjjl7pVfnLBRpETx8QdxAH+Wq/0tC9
syXsuMrLu6YNB8w4AP6wbRKLxLZEFguvPXY4yGTbmJ2SfVbmI29a+UIyhVdv1I7I5ELlJoGDzFGf
GeSxFEwJCClsUZRG6k80GDAdt9Kvtkg02e+A1G5I/qxgj0BCnBN5a9yxDhN/BcmXYDqcyPpVv2w0
aNkqWIpfc0WccoC+GWOiVb6JonjHbUSDfZAQ/AeuJfPL4MM14o/TfqmopalBwx8MvXGzdi1RvUaz
GVxmFBB6p/ZqS0MpwbBGuvV94TVgh4dp8IZ1/kRkKanCtvTas6XMK+n6rnBqV3wBnEaqfBPjqwYf
bY5Nb6wmT+9J0dcqZtH2gFMmdLXAPpqMGm3IIBqgL0BTUbNsv7D60BEJtJBqzXLP6qjBrcrObMCe
WibUhTBgHbBG5JvEo4inZbexYEFUjjY8EtkPTXUPyRMzaFm9Bk37woVcqa9FVV2CtjiHuW/33cGK
9JPZacdSDb1aRwbdpYa+Vw1mYbN0G1U7aHZ8bOrpGCo6hpToNCj9xppa51e8wyk+xgoin6ck4anS
zFNFeYN4nYv6LRb9G4nDNxuvJU2GXXqiX2KPPhVhQ8/DDV0UIOj8eOxOFifXXTG3Ji4U62Jr9HwV
20HfpCh+n63ijgAnw4gghGMe8U0GFEB14QE7OfPOxqT0KIBxKBB5WVGSBUKCh0mkRk+e1bntbdI4
9LAVtO3Fgq274CjI0fw5KQ5K4kRE1buq9UPW23L1jqjb8sj+NjchIEu6ammfcSll2+eYjcrPmehN
2LpcaAmNcxDJJIOAf2yNF+M7V/6ZL/AirpSDpKQlzWrDhePeJ3cDk0MrqZveid9TI/HleX3710qg
WyL/ztY7dp3Zag/4Jz9KWB88F97fMvunIwthOsMf2zcrvnRYGm0QYNt4hLvigCnKvZSKN6WH4AXP
Vngb0FwRsvCPTMrJzYiO0Fy6KBSc1R/0WIyzC2qD+Mcm0dBP811L9IEgpvzbKDi+g3CfVHeFtbSP
vKDUm/HTCtWP7KfSQJNN5spIPKldcarfB8DKZl0eaTjUin5rp9QHiPFqjewkCOVzcg4rX1GBC033
wTEFl5h1f8JPwDlJfFEQCzYyBORk2dii3kFUL2hN4cmB8lC+Zw0BX91k5FeglONNmm8FRuj016M9
eGd0ktO4F0W7S2xEgjR6JrNxjxRMHlzanQVoxQj82kQTjIW+xWy+NaseXj94Iak55izCwWFblrjN
Un2fS6yuT4f+Nv53iTqEdzHCTm8Kz8AQFfT3wnEKByOGQ1OfGdyY8No8fpXO9Cr1JRuC6rvHUaZI
y6UFfxyBP4YGdzG68VLWxUXCIHMIqNSdJJBtBn0I/HWrAyGUgLfwI4bU9lRSsDPf6MiGBLSEy2m2
htfWN/YYMV7q1njp2XbNVv6aXTTL3JLgiWI3qb+zS716ujGLW2TECSfU0lGytKOMIKdH2bGCLmvx
jAH6JYmj2VdHzfLIbm+lXN/Px+Y0kJpVfZsG3lnLDwXw8pRvsohO8VfTV9R9yWeZl1pSdUSMzkvF
dW2To1RwoKgrkjc9J+iUeyUllv08OQ2SJE7WfofTNhNYvaJXzgW8n8wa/VcADWQIsFFHOBpoXYzw
1IDkxU0SMX3sQ6LlRvDeQBdJiR6SI6qK/sqC+Vol2KMnOsHS6NrWM31NpaNTR9QYuZ9+i51mzrtZ
BS7ZMZvarFg3NKQhuZc4hkIGTIPdTHlQexzuXKKATM+mvp9Gsg0V/Vn0kKg2Q8VPzcEgupMZnWy2
Kbs2hZixOMzPy0xORRp8W1f9VsRnupXPhTu3rlweqqmFvFsdMovAergPzXD32yXrYFnu1kwqVA2a
sL1atl46uPv2+NCN6h5DyynxJP7p58c0/Esy7YU4/SZpG5f0eZTMryLQXxlR5+7YNvdSxUpOJ4JN
tdMaMK9n+kQVCovJiCuDRMBgpICclfLC5oYoUl8Hl9bIrhFvUOge69eok9/1hBz7TJxU1O+TRM9C
wiBQbSXgPXDq0cZ01atgEee5ckrQ1SCrqTekEGvQr7Yr8WLs+U+OwFdjMBqI4YyOA46j+2NRgFUv
3k/2boMgWN3R4i5Hb23YQeJsz/K3/KfpfpGgtIe2erPpj82bYW80bLu5TlchpckfsBlW64nxkqcT
wbYvg11STQonvCz2p2b8TNI/buxrXVVsfYhTUpNVsD5aPu3WaJ06zMFAIhe+9cbDIlHZq7iU64nj
sD/wt8oTtjyTLQRrCoJcPhohWds1iZG3hM4shxsYkJxjUk2HRKFLMFZQuP+1Wuyp5AlIv2xC+AY9
2fOJrgEJdDzZU42nU3Wpi5Epn4Y3eAdZX+ylIN2PItgNOTKwxxr9nsdkndV9MPRXNWgvWMTCZcOt
n6gBBX79pQYY0USUQZTQ09dHNebhJrl1vH/dp6k1WzBCJ5IMejAcgqI7yDl6EN4rliInm9ho0HzN
XfGkYKUhNJbjjGKtU4WfCEuwpp2WdGp6zDWMbMuZsvS7DS9UqoAj1xdzYnfKJ8upRXg0u23X492R
44OQ8A+yWqE5sBo2RBU2gH7p3jUcKFI4yMGBjZe6RnXS8De0YptVyU6Dx171AKgEDfFnAUtuKRu0
4QyLEN0QucowGJBLHTgUG9zMM5KCDUh62KnCRKGzPRYgTSn5QFPJHPqZjuNjOjUIfA9d1eC/sPCt
KSABxhu+Zt2FUUtTOk6R9kTp7zzycUy+wglfFp5y6hAD+uTolVtw7CUJ+lpJrtJ86hn+MSbVyLRe
yjEhkS5e2mV6qUFJzozaWPFOfQedPEBjkz8wHekpd6EfE2t0+8xYS7WTwyTfmlznxoaUBvSoPj0D
x1UIhvcaPWDYimUssdmHYf0Z5uqMFWcK7VPwUuXLph3vSmOemSvP/aj6tR14BO1HNocHrZo2c2ut
roUYg2UwEqTE8ksZ+MEiw6f1u47rHKF8BXxNDHewlVjptJRC/2BY1ok/9zAXQFt44rvFO2sX5lF5
LHBoBdPoQkV2vFXKtev2e3UYMdSATa766GL+lXEV5LW9wfci4WVh/ypvC2vE3My/IvxhGuki4gyE
Y/HAMlDanM/YadDCg47UOAYT7u1tygMPx9d7YoBTp7CXB7xNRUUn0Zxlx3cRDfe1PTXlpdW0U8Cv
QfsjadzjbiN7zxvNkFOJ0Vra5XoHRD5iezf6ahSemX9k5AkOJsAFJEet7cg1nj9+ni/tIrDdcZZ0
9o7c8l5GqtYrNAF5cgoqGyoKrufZ3Am4QypoOut7lXZnMHeLoLab7ykCy3GimEDHHIVRHR4PI+Ft
jGlcBjKY/UKrV2m1mSjVMf8OdFpi2cO8S8FRjae6HSnB+puSjMbG08Ep4wK5umM48poyPkw4zFKc
ecgbAyadkv+ahA2gkGWfCK8iKIK0mNjZpqE7s8kxuQTbjBbbAHmJhxM0K/4t7L2i7LuUG+vRSJb3
vBbvPJrS7G842Ts1YQ8zyK/SqBF4YZnGPNm/tMX8tE+DfIxRJkbpDK/mUvAQCHTKYuWrLDWHYdoU
j0E49E4TqbGqU8XPzVQp4n9NIBDVaSjq603bIng3R5nmbTqHGVViZXxnb/qxSLcSpK/0PplMylZE
L1OOEaY8/QFOyaG+3c7Jaw2yhbCMPuIb7mQvu1hOhJRXLpSzpH7Jdp5uRuORSjn0mcxdVuuRiWGs
+g6if+QXuU2mce9q4CUMHCnBJFOi1e6tjUrSw6AIbBzPgER8srZbK/7korXYp0qufML/jpUWnrB1
n6F0hUfajI2F8jLU1DO2xBIcGm1hVSYnibfWPo/zBSelM9Cq3BP7hHSn/gxL8DCj6CV8Abb2r+8p
R04ZKLso2Eprx5eEOjCEWzE9dQFIvmtccGaTNG7pTyU2whwBKEAFk1LAp1yrooVKNWVybLH+FQ2R
A3KcyFoCASC6BEQ4LdS2iLugDHJsoXgvqryBP6QO/pV2gG9pG2u+OhLzoao1w8tZNTY1GyeZ9eBL
zBGGduRgbgfgjpxnMK8AwjDSa46YmCL7BhjAbHAVxgNsDV5oAgc2e1bFL3O3n2xKXQjQScO25WNA
Fk5UXPiSZ4lnmtQMwckXMWiYfWnlWUhY/ZK/2TQz/e74x83KfeedSogoFr+CpiJEYPaGLm08TaMh
HO87bIVB3m50yBMFryXkZpkeU7EW6sav5VLCx93aFGBaWHKC+aSTty50sFZweOI0ApX23eBHeZv4
rAUZUU/9JxSP3PhmcXnhCR6jrYzYEgo5pt3F7Qss4ilS3Q6NOVx2l2yqD41JmoPtm/5UJEK8s3nH
7XbTXLl9kYG7MTrzOe9OZDOV4Z8t+bp5tFj57xU8dSNqaA6qhQKFuXvm3NBT+WbX2WW0jnSbK7cm
G3w5CX18lItjytFGl1kzCOJKYhuDkBRD5gipPBcxzYSp7qhuVo3XvGbdRWtlUWFA7M86PBxAgNjX
uLmXM/1F4DNmmXIamhGnsDlnFq9btg3H8hIIQssLRpuM9D4L1yDG8EPvSGoTj/Dyv0AqL8rH1Mge
s4c32pKnloQKJMwZdUB0wODYnTyTEkqu6bxqefUbDe4EdYm1gqZ5qTl7sG7G3IZMJvDK6Vzaxj1J
bmIy3VbbIW2O6rN2sFvy+4optvW0OYvfZNgvqsNTw9QuaV5dduWlyuVDzxGXc8yEp5KHAC4IV+rp
JkmsD1gPjG/tHnvfqr23kMa2Sx2Az2ZpGXa3xb7W4F+/kqx0Ivixgl0faRadc2rYbszrIvp9XLsg
QCuU6TE8zlQ6b0rqqklfxOtwwS3sXKjqoR9e+0i5hxeVSH+/pT1S3KPUeFM0l7Iu2NgzGU6G8hab
ElkvtLr2Y2RDZ+mUOt+5/Vj9PbKHh6n+NlVyQ73iZxna6ZRiL5qyRyi3lwxC+TEyls38i7OrxkaX
PUeeki2f3IwdnDZN9BNEZ2rYuL2Wvw0xI/PfSLF3fOTzJ580/MsRVzOImANrWB34E4NKj90o3uoU
eMrxUWV79hY1B9WYT4JPOUfP9DWDTOxAxVXOd9qTlZgHNy1CtjiPaGEsYe9hCDpIc9oUXF2eNwmn
vpiPKgB7wXZXJNlZtZ7lzJIVeAH8ib3FaWWQtwmJVNKDLdJT1rB+53HSJ0dJK45yXh2LI09xVUYw
Hxz+H6pt3VIpvccMKgZjcB8flhRgDNXfuM8InzTTIU/MQy49m5rHSkA9AtbfETzxFO9T7MjtcI9M
6RoVzaWgo3e4QewKihgKbr2rR2PHRItZf2OmKaz63ZLwLfqX4kU2qpNCfzAIm+UstR989sd6N6DF
sbd+A19CpXFwz9XRL9ieD0wsiLLmdVLMK9zvyCSpWh9oM+l2OWnk/rX6aMAt4H9jXTSAJYLcw04f
mnWDeAjfs7r3/LSCreGIF3G+hZbb7QCgwcMnzseyptyol6H7Y4KL14t9JKs7LgCVFu0EuLSFnXJJ
doMaI1l1NvOd/ly/btoLFAutoVaEmwT8bDqwMMoeBUuKOLd2ypenT90ex10+zrghNNq+ndT4UO/a
NfJ1xBupvBusfxTF7770HjzcGnUx+HnD6S/sLQXItlj2GUGGHvEbYP/cDN6k88jHbUMgEFMh9kvu
s/SJKgKqFJ2iAIjoiWv2Pb8CfmUsT6lw4lUbubN1fmNw7lj2IRvaKwc0bfayO7VAlK0JWVT1I0nz
1tJNDYFy7fI7B6Htri8qRA+Gg1k+0kabEgEcwmHnaVdRcc6hnFAgpR0NmBnJQBMMZcBB0XpSMnmW
uqadkJ3gAdGkmrN5N45a2rKalt+izHitl/4llxj62BFgr8FRJV/VrUqFxJSkeHcotjDfgRJtzZ6L
EutOIg1U3KYkKQwix4a2XOvCK+r/aDqv3bi1bIt+EQHm8FrFXLmkkiy/EEe2zJwzv/4ONnCBdgOn
W8eyVeTeK8w5pvWyKkQM2k2Lp3u63SCJfZgQKd7jTA4r9EQ9Ycyj4grLWz+YofUnvs6j8TGitTfI
hraxzI/6pVDba2cGCrag5J1AZ+Bj0QVcJDsLM7eQtophfC05iuL/aEqDFRc8g8AELw9T9l92xY4W
T18AEThu/zRre6znkodnj6AnKWL0Yqg5IJBvqA01gSEFeqn5n9SwMzSml8BQyWDpAkvmVAMQHtBs
lbbVpmF93dwc62OF9bFoBH8Dj58uEs/O6Leojah/kIIrrsH4Qau90WIcj04vsTJM2BDwo9YRWiwY
rjbmZ9hxDTSUjSV3Nz9WhbIuMt4GjEt5hSpdL16bny/Hbk4+Iy37hGKFbxZunU6oa836VStAeQ+F
p8cRn5juTvrs8gE2GjSLSyz19gCCAQGvHs1B9q1dGa8c6dZJzg7rFscemMtRz5wedCYlfimjTssP
smYdDMJozL4HtJ369QsX7NaExqq9QVSVxuoX7X01qcEmTsFzOU3wK/yEv96lxF5FlmtDrNhYeCg4
2SbK+VeOek42P3BJ8U1EcBy43yG4dot6VducC/kwQf2MFb4sxxLzjnOigWIJtHX5bgzrMx3qzylu
P4YkeQFn/xHU33L0tNSLpEDpFg6SYro9NRb7WxrNfldugOQWXb0p+d+kq5UXrqngMT0NeeyjBfM3
j9N7O8K1U4zWK6Uf/AKKEyvFnjjD/q61Sfhe7wOLMVP7brFUkREaonfkP4pxdHITsFpRMWxF8ZKR
+4odDwrNfjhWPiuVCRfuiAtXkpJrrbVXgYknErwND/ziTeXs6RPIt3nBDMf/N9MkdN7O2q21n0HJ
vOhQC3qoZXO4DtAgyimYRdNflNbvCZhbh8dcxd5ANvVm167CbrJwElhDBJTZEV/QDDnSMHTdZWqP
t7zR+CpMOWEyE1Am87Mfy8ssGjhVhmsrO2zQz4Ve4HTE62Any2E9kXwVpzfg4DchWKb2bZKsp/EV
wwkCF0QeupJ98nFBD98OmC7kk9SLD/1T9PmeQxMW6XTST8Nv07hUofUjSdt5yKEpJYc3mQatc1T5
L4N9TlHIx+XsWmAnE+RqGybkNjeDHo00a5q00D7wtmUqYiO2UXz6rKxFPuHOt7w6SFkhoVAhG/dY
XLVZ4Y0YvSFVPogpclpw8IuD47zwNUPw6ncYcrAxBu+6kS4toLeg6yBw2pihVwFOcI0KM0KJZ9Zl
LrgyKC0vYol9AxMk8cBhfWlfWdO+VqF69WP2Ii7n/SlcK6Gxh29CH4zkZA3X3Ehug/leqTuol+98
3dmrL4D9AogJQxr8HzKekPb+BLEmQxd4SkLqpxey30g9i/2GUHW9/A93AQLUr8aAnlfnYXROm9Yz
djNRcjeZrMLxIVtDfEsoPZL6vkK3Q6WNQ04lGhee0VP+m312KDdi/mZDho1k0N6SjS3MwoQuCqe2
CqthDf7Id7GdbalekCVec3ajHaL8lOW4COx2gxeJhDkuQuaON6TwLcY5A010T85oSaomJFSS6UMW
iVT6EvakPyaBKvMAFwLlIJn3xK5a3eRExFKw7o7s5VsStLsQozPM23ukibcDHDmISd44YRVYbDmR
j7jmzpgjLMvuoTIloOlNNNsNJhVPvS9pQ0431pYOhOroCgYT9UMyVa4kHsHtzBVmFWJTiJ6MChTP
LbcEkdnuTKRgB+NPuRA4wcbmh9+fUkMm0g95MFm7JuaUzzFSHqlHqJWsVpfq25BwrbVPzPNXCUXN
RSNhkBHxtQQZxXVyVgMzQwv5l6ALExGRxnfL5j+dPLvjJDje7vWiarQ067LG9if0OCCVzB4MK2iW
hKXL3bKq4Hc5Mqbj7NZQNeDfSoAOAsgpyKTLl5iM881hIiPJbJeeRrRgYGcUC4Jeb/tHN7t0S15i
XOJKtRdUWkzVuVsr32RYaDEsVBEpbyd6G385yGoaIJQPVBOEGE+tMf0Yiex3GonTaAkHX3C4V79/
TPwM9V3tkNcnOeTY6jrDCDIcHsz86gmOBjtIJCaAH3JDnYymfiRhRQ4IEqk3sio2tglAgJ4Ma6pD
X72ohgOMdyHC2onTNKVQmPC3RVBGGRQpu/u1QjfYOcY2veWsoJVK8uoxc5S1+YxuqxsxCVvqnyzi
S7PpUWfdA+4fweuDbry3A4xoHNYAbp7HpG0efa7e1Eo9LIbCn7gIU5yyGkaICQynoCovDbEO/sb3
PHcgwkiob3Ly10jcXEuXiSlXekuOxviSM1hbFK8Ejj2q1E2r+iRhyDKwxQJiRjR3yKSjekdaRJDD
u1m3b+p97tk6pjjxJAfoqiMHLAJwbkqWXXyzfWUP86fH4Ky/C6ITI+JCPcN4M8TB6AzUPfItFnbt
76qfJ/HdRBph5TErr/jQIzyuU9EBxmWTspuLp3LnSYBwvrKWxTXDdSbEQF1QjyNJjHwCBNfiRBLI
vc3dAWZi7BivGkAO0xvdhNUoui0ldc1KqgaLNzchQYLz4k74b5fqL3RLz5SgyZjhRjsHSDZtmjc4
V/fZgHqhva96+Ro+ENom5IFBBGI1Mckh/92eS6AiwBW34SVU1lGCc0/y70swMMZFPZQ2IBiU+iXz
JDx8+aUAyLn1d5U/Tdqqzobc3aoUt//Tc9pEymJDvWIYVSdm0KrP/xchDwoge4OoDWhPCl3dnmaM
7mHbLgn563Fv4QEkFg7vtKpY7+Zt/bVIqyeRPPGRUxHW50z43NN8NUs/qxJn6hCdscec6xYjlzaf
83sbpDEB6Hf2jg3T3X+IHYS+uU/jeKvwUg/43CV5u0zxcq6T7tTIQYUsWzdhrT82lZAdRXS7I6rv
0lEWMFluk+pgT2v2zzjY3zKG7UsaB9tWB02z4GjWA7Klgjxn8GdcJhIvySg4KBu9wzvaMBXT+BFx
ttlyEGEgAEzXYAwuCJSiH5YhoYIs2BIUGov3g4huaKIA+PvPzBx8gmU3JJCNJIVGige2YbyOs/Yk
3pFGH7jC8Z5Jsis9IXIrREJWkZ8e/0gtQDjojNN2JJdCsohXAZBN0vAhAWhycFTjv/oX8ekFoZIr
KvX2V/ZvgjDB/pKRMoCaCU4OBvjOWG6S0N8RR+/zvieF7X1sWpD172oqE+uSevpbuWJrLpODTl5Z
a003klbu6nzS39YUz9wND+jWU6xTJxDwdl9/bWHV/tnMngCCLGXJDIzvXwGGGgpxADkyPJNLtQxv
mg5gmJIeJO2L0WgEfWwpzw1TQBb1agKjmk6Pzw0r9bk/aiW6Nj4wmQ+szdArSZajzZSOyb8y7g+l
+Tb80XgVJV5Fi4RwZW9Fum+e5Q+DxkdblBNdSKROpBUkV4jFV9Jzr+hFDi1Us0owHW1ioIjIRWAP
nagfi12O1OAejoHiXkWHivlbv6Q+KTmU9hj44xaLfkINIblCw8wpGw/T7rMLFPAFkQh6OS2xZ8aB
oqm0cg0gTsPW5/pUuCBownnASaKCxxjgTYzzaZG2E242Jhps+DSLifN18euLKFQeD4bXoAG0SLQl
bL0ShsdiaHfrqszFKwKvJaTv8QWKMA5G5CvtEGprEyyPOD17f3YceyV6KEGIcP8t5hj3f0vpp+dh
2brx9vY4LiPcikTae7k2euWZTPYB8y5IRrBQGIYQY16zvr2t1nZLdCw3yX2L0I0Rf0RUjUnQF4vO
9U+fdm48dmBA41MigwJ+LZ/jVoAgJatsiny50n1iGxBGcunDySTpiybD6znkVmvxFy67BfJjUrSH
WrtnaR4YV61E5UqaWoRRIogZy6OoJMmFnM1+vMhsbaSZ9VvMk5cVrgoUXQ3idvSxRkxhjUtdhZf1
eUhXSriK+c5LMnM/weyBsD8TGeUQ7JXwM20l9gMuRnC3qkuEDW0gGEsw6WKAqKJkm6iSd6TiDGlN
bg1kTnTu7IlOWGu41EY7nw4i8YszExzUgbo3yJPPqcB+CViUi5+HoW9LJ8fu8ojRulUqFuyspYej
1RIVOQM8zQ/9116WQD9vd30gYzJy5HPcLNpv5XeR9Kf9mBENT2pa30GrR9Cb8DuLiLSO4b0wtV7p
chA+o/CQ+IEmQYNEhHceQw5TDXyo4oicSKYXzRNc0c1s2qL7pWAYwflWrs/IUG7MeNNVeFjl8Bgq
CYinfFME5So5glhcauG7nGVXR2QlxzgGez1sh/yco62NcIorzL8nkJxFdV6/sqE8dcAHkgYxjXxL
XEVXLiRfYbOl97U+cngr+CRk622c6j0SdSYAI7WQPhjvO7wQ8T6vi4AgjB/R9lrMGMChQRZIb1MO
Alw93pNvA7/6PD4s1EcYINVVdmmQJWYwEkgxWoZbH8kPo+3eso8VWo2+KiHtl1OYb5P4xV5L7xde
7iNCF3jAGQ8gS2mo+tZKg5ahTyD2SWbxnH9X2XtJoFXftZ6InbIn+B6VLJJdlThDJHTGYSYZCXOm
nXE8q/Z+hOfH4hMTNwodbNyjMPqcQegZel8FD7ecVXAHqyhQz/HoAJ1C4/rHkjFQ/9uuqmiFdeyI
mD2KfzmcYDy7eG6fi6aFIgBCLjtu+mr0qYKCprCpNUASR+76t8r/kduBp9Hl7J8msP9nJKt0oLzd
B+oy7m6gAEJf3uiN0/PG20DEocqobyvwSV7g3OHp2o24iSlfDjWuJSqQPtuPL+BNIwueGQXUFkwc
iB3roSla2A9BJjLZzL/2PBs2FcJrZSAHFgFMqYlPmfB41pAd+FNrXr2IdAaJ5GlSBMf/JBaJTFn8
PhP84Z9eb0EhWUFCiEJd12F021DOwDY3CwJIEucIPCZmHmUAyI/nizEVF+OfET8w116SBqeJCMX6
S0PX9mMyZ1FR0KB2LQAgxX49i96s3jNAU31rhIjkM8PEnmlXFdo4N97IuMZtzgB5htsAm8zB0+6U
CD+VR1JKtgxEGrjqKX0d8uopqTEMlSWILBb3EKiWYfbBdS90QuiFbNWC+YO9WgJfJb4RYXUU5cXu
BgIXj2Jh+oO8BI3UO1L3PaLvFEiS2+qrknDqG/l5q4fd5deZYc6aqGI3uuJSlY78xNgn1mwj8cd5
yr7bStB0Q2zBD0N7jULDq5ETXdO/vOMPfSIv7qMPQAl6K4NoObPYKfKoTq5QV3RvJiFNK2YVli/H
rY8O0gUplRGdo44BePya8Hpjo3tmTt3ngE/EdxYmLyX/k1nytWYnxz4U47o7RUiRT4aheR2/NlTw
ZUfXCFGl/HxoXz3WSlHjTbtb4Rm5F8v5hBQ+E6voQqXUS4AHOK1kVoc9ZizNRLwWOWZBRQ0bzED7
eWCnMxGLOiZhGTFMFOTgp0T7FL2LqAkSlJLGlVo/p2unqXKzondNSOfdqdOzNwsaYOmnOWcvw4+W
4YcJEmOE8JwV6iXuaozaQ6LAXxnv9Gurder3XXlOQUOC2Tz3BAr19PVEVCU56dPWibNhAMYsH01D
dtIsuh46hJ1AjI2GjQN6q8JgUk7FrPjLUvj6e6PJR9F6pgBeZNO8dH7WA5NnTMzpUWqWLT0TKr8E
8kA0gJxl6WSFwyIGlgHj6RcTbMeyStfYZzGt4oLUYMbJ1ArCUluyc5YfpP69aQ8jxtQTLbf4nTsB
8oWokespQ+Ot/BGtsKgzfWY6084CJ9mj3DN5Nbfp149koP9AUKsXz6oqHt2BwMv2hE5dJ/Ukwgre
ogBNiFNuWgatBtY9nJh1gEkwnLr/JprnSL/F6R5s4eCdZHHeXuMkv42CTOb3esFyKJfjXUvF+5iy
VUjgYo+5TCw5H/0eUaYf63VGEtL7KNn9vKNz3fJD12NuZr0zMdedlhOem7C2RRgHRJ5BkNDCpoa0
VTLOtF7pBgtp/i+r/iGUDpuShKf0U0z6zzLrwbHGn9NHGc2fuaDc2JwhTTG3lO53fFNX5SFl/PGz
9RKKEyeuU1V4G6oCz07vCJSWMB+OKbOwWT+PaYRCigTFCTNT8qaI44ELkd94q5oPwaLlVYegWiFr
dRV87uJWpvlFnuMbmpMicXbbXAQ6FqWRUrNKj1GVi3jQFgYKw+bWBV4XwWSwILhNhYFlDTNAiNLq
VDk6Yhw3iuZF6MOL+GT+XYsu0IPiG/W5KyizO39FsEJb2CKUEVU6OK3y7LEOqof1BsTo3JoLkgnK
p/cewd5/BN9jsX1GeNWWKUNFOHgYj4PPUoGwKYL0sqcNyJEJgXB5q6T1vVry19iDDaN44Kk/KizK
2iL9wKR5qEa0+bmEr4+LQJ/XX7UifUbF/NFFBlL+7kH1i4TkYY7JTUYau69nh2PRKyS4YjJg97O1
J/nPhDrZlRomEBlHZdOmvEf0yY2Q3+eaNfeHjq2hgcpOOftLyBFAS/gbU142BfqR2jzageDkFlcH
tZJW609aE3DqyW5EtmATERuP+qW3Cwy0G3F5oC75Tai9tc18Y76J8gF8KXsAYOr/+BDEHfxpz2As
luapj/qbsR7zcvE3SkCjqN7MG3OK7mkoxEgVxZvSVrREhwG7YZStjm4qt1qp4ZpBJRSATSA2LMoL
SoqvakqfkTA9LPPLxNW/ddEtUu86B8fY/pa/JsDFM6awfVABgAHTDD5iDICrbRijLeEOjc/6Oemg
oVCizwC/IBZuVg0rCsRpI5yQi4q0Nlhssxj01TATRS2dMo1qTmKO9VXgqlJwE0H7VsY3udeefRtj
RBIwGTsba4ll/IlSyqLm0KkcO0S2CxofFtwo6z99Gz0S3g779/YONQzcG+MjXuIqe+hCRhke734U
PkrF5ETFwuMcpExy7odkpyFtAwvx7y2H34eiQqd0ZqLBPlFzO6bMEZCOEtngkrN/3wavOmymwhO3
Jv81YhwMSCOS2bgWunKdPrSZyoHVjhALR7DuBtSjzl3RciDNcLt/ckOCB3+4vjqJ5j5E/kmuB4Oq
GKBrwLRfLV+CKL/6cr3GzdcAD0i7YIbByHqqR/M8orJfmFVQkc/qeK7H5TLPp8h4Ec/7h3pxNl5L
/cE4OpDkHjKDFRbiRZ9lz3jIm8JVw51t4NIS0abC1Rja/qRHw2lkMj72+cnsSHIRufflsA/SPAoF
NgodRbnRnRfc8L1AubpqQUGqUg2IdWTQbhVB1WQhJ7jScH4kh5BpaPOAat/3D1WIz1bxh7Ghtbwv
jc6eTPowo/YzZQpUnPuxOvvxWw2ERqliJLjUyTgfdZFNvGjaoThOh+q7ov4l3KHt2XcaTIURuxM3
qvTXidFUxSF8MLF9adi+4ApLZuloPJnDQX1vUetn48dGxQN87d7rERypyLvHXiJ39gEykpJtbold
Ye/xhjnsuUaLiu+NSjm5zMjPCEou8c/kGA5hGUKknPbK/MCQh0JXFDgW1N48VzkLhcIGiH2JaU7z
6GKw0x8YIaFVWjdiglWodwwTRPNTa8pfxP1S8+ifybP5r1xBGK52OlBeKbN9J1Xmc61oTr6aOSHj
x25U2nOe7fUG2MhST30s8i8cMxKIyxZtU1Dv0idl32U2x+wDRBZgLGyShHG/aULsYVb3MnynPZDv
PFj/jHkRZijuR1uXMj9GXq/lICjqxQe24ycjz28qsr0VfS1MqBUshKz6g0Wrzms/UBHbRH+toqOS
kD1+TcDGBeypjHgZB3PZjogFHj2m3MnRsrcJ48VyFV6k11xNzi3W4WsU+58rYt3fMWoAgP3RDuoY
SsgUMoOSaB+UDFg/hhY9JSkgt0kqw7UlhrLUQgKKQrXYc92/ZQpRBd3DrsBLorDVnNzCCT4OOMNi
2nOiMKDBJFfdyC7Zlh7XaLNzJbEXgMhGtb1UvCeICy+mzqkmPin8wg7Hv1lOIaLDiPF3z6+UqUBJ
ega7SRKe0GjYWEibmFtxwPRFiYXaSSFDk6WAPj0G/jQH1ub91PtkDjL38KaT1m7UwSyQD/wmc/NK
VrLAFcb0SDukMbqpBTSB2DenR9zG93ngTdlva8uRWWRInLcRRLiaBjQm0S/C6JiXrK6DvUVLR7Ri
mMsislgwHjoVBrtSES66yCwJG4h1c+YvSWIP7kRkKeXSEcygBodLs+FPSZYXRTivMsKgcruFcINR
Q/GT7Vslq7TOmI1wbfPEgjqOx2AqIXIaV113ZqFlgfmKRXwCKnOOmLVKAyhddJWY8zLnfereAIK8
pxlVXHyL6+6DQ1XfgNeJ3XnqhnOOZxDXxe7KOi84JwxpOsWwagigYeH8YxjDmcP8tF11PibLuovx
fMe+ims7pmXHVETc3+sQ/0B9iTlgsWxBpyJuaFAxWjQCaVCHqZT2JY9bFZTRRX+P7iJ5a0Re/G/s
o38BaPHaofcbdmojZYzIJriHdsKQUMxs1qGj5KZ0B530QoR72ZAt5dyAHJD00oXUBEMLHpowkyok
ysfpWBEB0GsrZLnkwQmeaeQ2Uex2I3o1zg4Vec1hhMCMXFPC6RNZpwKxwOARK9IkGFpUK1zJzsZN
TtT3pgQWrJ4lplreUvxVPfcmkc7kwqI0PjmbCXhxQbw1097Axb4riFNLGqaSB0K69FV1iX45i2qe
pqk/1UUUgigKV0rqh0qwYEH0Nge/2mjn4UNJlUt1zdL23A5YxLPxJClCiAwZND2EOVr2gpHZhCve
VvH+cFPtGunR5WB+WszEcMumP5OkvEalf5qkiZIzmqvdYzPG21qsl7bKLrADVGM+QTzHc+Oruk/d
tCJhZAtvpid5vFhIp4kaMy6zHl/6ggGecSjrVwy8eBaC6OylpB+lcX3K94xNC4DzZM9sDdm/96Bm
U6ZYWBXNT+NF06vAR2Z9kV7aMn4uQoF27oBSG7Sq+JcZ+TFDsL0s5KraKkHCHXjVaZd97aKjhjiQ
DuQda8zSRAV4ZKGgxs+VM0FlmsV1mxM4s6APAgWISnXHZsD/JiIAlwOhVqFF1RWlN6MSrhslAaYK
kRQvdvVK+zeeUy8tDS4NQkjbCYYeTe8UuwJbGMkposhVo8Og+E1xSbY5FIktz1FV5MS+LUCqzDlU
1cVPGTLyF0I+NvJK6A3Va3NX0s1NmNhzL1HYjsZpeaIMDonPOpuwmRsrujrSg0pSpdrBOYAZ1VDn
u7h1T5QVjHjtOICwxnKkZT3GMEDDSjr0EfAyyJT/y5Xv+tYnAcM3ctXX0C/Lvyp0B8A4+vXcYpQh
N1qBWu0oW826fTI1V+wrYu6ZFhMaK6LCzXryevDD4q+ZdOAJAnPeFLdgKzgbPwI1HuFeML9Cm9BC
SFHcCj2rZrl1Jdhy+qEQ9Gwma2g0nrGw6dA5ya0sIMPL6CPn8GxJuu3qcK7VUKmigHgSkwiBK4lW
MnuOJb8cmpMgJo91S27gz7ly6cXwkcv/MxUPISo1x7Ne/AxkpqImh+q0iTZIN5lLKT/HEWt+pljE
15PqtSE/MNrtsgrqMd4UG//ZNZ6h0SfMQIS3aVXfdH14E/tAQqJJsfCISuFugCIRQJHIttYB+cgR
HKJKZ7CN8W+HXOpfbfwnFf9FY8s0A+jm4jY4B8FCtd8jp4inXcxz8intgd7UubnF2/bHUqRTOZgA
WOLmsuIdYnSrQeQSrNPcZZep423O/LSvbyDnN/j1xC+zoytcS3XLs1yRv8CF7ez1ooeBzMzwJy/N
RaRIULnZJjRmLkKo5js3zhbzBdwG8zNSq4fGaH3jxGcbpP/V8NZLT+V578unidXI4ELG4gSgEYmb
00AgJ3sICGWV/YIkMFmA9Ilx5LhguMr11pHKsIjYI7hr1QA784pIrwOiJxNTHgfWqFyX8NBWJogp
WNoyQ4DqK6M2aBAyj6oOEJjqNm1O2bUeG1iN1Ru2lYglcBpyIxZs+/ubSZGiPLpsfSadjGMK3SZy
r9abIQ002CgTpJ0dVv2KitWOakxnAHgY2HeG5cRnALP7wKziAckm7DnoFvrqptUfI+KxqNeuAKGE
TqHRsNwKaV/UVF5LtE3vtJUWyCWkWSRAgtPKSii6DcNKM+baQnUQEShunPt5PVdg/wWO7d5sT2lC
4ACIR9X8Q0Byz1jBzNwBJEqGKkxUBHurYk4tZMJUP6h+xb9jggDP2E68U990HByUcyj7qbad1IqD
ANASIExUPCmZPwK5agk8GpUxDTCrF7GcD7nWH31/nP2yY9cS87NPHjOYlEa7S4YQ6FdE0/w5UvHN
XPgbHbKBYd6Cfbg4tuBeVdFN6tpjeuFZFTLbpj0UreWj5gx6yQiKogyzR5XTeHtNod5lKIYW35/0
+jh/gOmGwOSPkf0Zx/27qpQvohIVs3kHmTcR25dh5tCPqj55QrxXrZovtjKv8E9aWkGFvXAoeQrY
XQEQs1j2rPSbPf0mv9L8VF96tE0xG/LfyHK08RcMg2WiMZzwPkFALTckuy2YH+GkCP2JgIRwtbpQ
BZaF3wW9StUwSLeefFSn/LiSkEaYnbcDTvdlz4xme4+NocovUYUemIsiBasORio5OezmgdlGhAhM
igovUkdPlA1vV5mBn0VFBd9SaYmQdjG/NeJL83od8WfXe4M4eGClvf15IZHifSpt80/JiINMHq38
GNThVQjruxkNME+T51Wcu3sbaVcxzi/DcRoFL600X0bBnoMyE3gY8vZU05VthozGil2eD9PwPKX8
dER4DopvrSvsq38NWXBzeUzftHo7C9V2LkYWNHJxJvCzGKSXNC3v+lV/Ljl5LxflqzLOubUPR1Ak
WfYkM3WdRrxSNyJHwIACMgLbeoryKDiJLK3L7KG8j8vsdfuiAelCt97JjkB9fLNIeWtoBEDM8y8O
sMgaNiALNKiU2FhQ21kA1jPLT9hxTqwFsCT5IzdTwc0UF6pvW7fZsFW4X2tt2HmNVoMUNdminNg+
xgSM9ti7OmeaGEFCgMtiJUyHuVHEyRN9mZ05ecU1tXlX/+Qck9DvsdZYDfKeWLks0XTZxv5iCAmD
M6Alank2pbv0W7XKe3o+t4xGe4502Ao7iD1jBItrHLxVzy4TaObu4RKFnOr6zON8BUCxn8FMGDjk
OoijK3fqlK8f09Z8SpL5Cc3xk7ffjVlrgqVs/gPp8InVgnCRBck8w7DWfE24fUWcWSbnDe5rcRRu
QtncM2a5pNwrsDnjl1Ar78XyKuroEv8d/jedIBsdRn2KOa4fa0h0Lp6uSrkvOSo+EPFb6vWT7GYy
iXGA88eS7TbMLCBNDhR6gs/553h3fgNfd4+tYthzttrWSgVfPGeKX0gchGmKdgz1Bn2qA98tJYTG
jtTzYLCIqRYcjrkTGT9d/zPBmxb5wFo+sF5dnNrtZFZmTQQ7pCOtS/ZKQzl08w6srv1Smf1tUzjZ
DNRJgq9mty3XHDRHlM0Uq3RuCsIlsV/gMn0TMsMXTM10HWbtUk39cSPrsOM5rBkRbE/0YzvjNmIV
9hO/VAaIGSGq041J7pX7jkAn4158AjnavmW44EsMcrxVQ6mrQtiRgbyADa17v4+h7XBn9F93aLAE
tcJk0cml6HX+7mzfyjm+UgkB8IZBx/4sPrHrUbLUF4UMsMXI/Q3xZReTnjGEsi4Gchg7M1Vp03Dm
9yniG/xN5sRkTr/n+DSYBRxVbrbt3pQ9gg7llM2pK7OzyCCVZFceZuWPeEMuI5xl8skzKX5UTFzh
seGq6g8RfkZVY7BxlNooUMoqKEslmISjZMbn1IH44RYGr0dK7sRSePOMSJfFvzixymP5v5zIfJ1/
Fn/EMzW3z7KxAqFfyczLn2waRPM1dOXnmnHqc3BpNUvD9zbEUYKUqgO3Zs0DUYIq4ub+qFTgNBKC
ASwDs/z7JrPKLCB3aEOYcazXVcGx3s857znFK7YNbSKSBDFaCuYGtHzF7jbHs6g2BAgW/goGI9XY
/6AWTHvkkOpF1VuWqIQsoAREdrN7FL/Er0KhmzlIGz2Uabn04tDr+8OgBmm9B12P9jThh8BMa8ph
W04+U4BibsPeFIKGrxpOKOFgb6YgqqLA5AmqvjsfKqbEc9u6mGBRcBUMqtBj2ZjZbSLtifyVIeMI
9pqeyxiF5z++cgEqY4jvINQhEimOLhTHzwGkTZahkgJEjnLNx6sWKF4czM0Dg6l39mKCoFNukkwi
lX5sXYxT4qz51Rrjti4pgAmyY8WYQImzQq1Yn0UyPiMpey718tCgsjZl5W6adYtXlBtwViH/YbXq
8a1W+ldJCFx96D6yrPAnJ2ciFDe3BjtpJfBzEAnEWPFyGJnfg+dUju17xFi5xxc1XuPNROn+bGBr
TXjX8FxDdpzxOTZUNJUV6moUmghYAcSpOPqnWMeHtoVRjNmYxY74mHXl3iFL11NiDrBrSet3jCgd
8hxpiF6awpC0qAK7xl439grrPRXqowItiXPOVQ9/mrr1xZgToJ6DNU3DRCddtHhresWNGOyP+BsQ
p9hW0gcyhNJCiB9pUj3mRLgD5Tx3Ag55dMWJn2HyzpTlOMSqp6MJZqoARbmxGT0mRAyp42XLK65T
M2yAceCYTaKacpIfCh9wwr5A21iqIoPdyM3sh8JR0tzu5R9jioOksI6L9NXKH9AVaDO2iThHa7j0
DBGX0nShjuUx/Crlk83+uZHk0xSZUBSFoJ7SQMVkMdT5oUFFn1XgLfFkIqh0Zkzakt4FnfU5W/NJ
0olMgPaiMZ0k3Oy6u3AmZD7QDZGJWOmnCZLDXJjJa0Af63AwmvOQiOcFrVuex5c6sPZEi72TQom0
xHR6cXxG6urICbkb6YhEXAhBdod19N1vrR0T9qmvMAMzKZgaw69Jp42Lfc5E+2hBIym6Y2lPAvL/
Pr7NS3kH6/WY1+ghi4d8j7HtxsMoG0+tLt+ocev/Y+m8luRGr2b7RIiAN7eFKrhC+ba8QXCaJLz3
ePqzoPOH1NLEjEg1u2C+nTtz5RpE2xBUaR/AFp1wwMnx4nRVxOk1jvObyNNdvRpk31Wtw32Dhrbx
p0UWaM/Cv0i4iaFyMTDuNMwaZnGoS2Cy7Ggiy+4oXpNM61Syr0EMNVT50vybfxQ0+410HHEwCJYg
UmkwjUmg1pgDtc1XSQbhQ8gSCsgJvJt+a9IKKbhzmnjJVWJZ3LBLThwaQPmx+SAETiLUU/LJwSz9
RQ9lwkYL4vzi81eY6MTxwt5RWITzSjY1sQdi8bR+nHQxukO3rP75jaM00b3t6ZAWp+uW3/pSeLNm
870zx48mVz9AxdfZ/Ejg/kyelpFtponEpIOoq2mlcvP3eSuAfVAoZ0m4Xv5NRCAmvgVm0Lil1haF
EYNAzkjc7icy9jkq7qz2mNpL9pKnM9iyFT9F71In7mawqUjm+XoJqXnLgrYZg63/L6u5m2u3bRE1
YMNsFItP63CSF+O0wLGojkOrBw0sg279J/Uj5ybMiYlKeqm9RqZ8jZro6hevqoh5mb/1MfZGSjK1
wbiU72Rb4RYsVGcrIpsmfTnHHNBH/LUzqPBq12k4ojOvIbsVnB0tKmjA37CbMt4NW+nJl3ESn3c3
Ii0QJfxcfvTjT92bz7ad3wq9/ogM/Y5N/0m+I6K3tcqxaJ57Fp6vovaz28iQtAomYeJ/sMW+hnJ9
jKX4WDC/ZdpnPOIMN427ld66lVibgktWtQ9Rc+jxYPSJ0y31bVSpbpsgl/xAabuq9FFxSpzhcxjt
d9sP35EUfU1hTlUO0c6ZNg8sLcItYvRZK3cj0UiuACNBRxcsBtYvzi5tMoRRQSXV5asB15WShbdY
B1i8F74gyqqG7rEo29g6gTdJ6E4dF1KqEm9aCI8gAh5aafqpErPvQ8ziXQd0dsRzV3kFp5eFveVU
goJ7ZKvBks8bwCWqL0zl7xQ2FSHhMe0lNQvVByCcWQkd+R6aEWwcu7UWEz4F8DG+FjLoNO8adCKZ
evxQoHHkxKxECWPE8KVXtCUyi1BbTuocD1lJ00pCEotSlpUGTkaBUjFIi3sD52a1Jgl1yHyDLcKY
Dl5CBhY/r9gHDSMBO7KzrDVUa61VcYlQZ1gL41fcQ1i16GOKCqI5PTOaimscrAzeh2KuyIkNQvdm
KdN7JpYfPGu0HzntwOWxNT50bFYmIoCEwzf2ZtuWXaQSvu9SnNKBRMUUhVWnhYvahTGOBs6rguaY
//rfdIcBQhGyKRQ2Bhntr1nKqJeUR3LinjQx0GGys4/0RVny0vOwoazBGojpRiIbHc9+//hVk0CZ
Jj586lQKHcPcqZvrQEFNnunLiJOAWIxvOdSciJgXCo77BQ3JtrwJrtq2vJgPBCYzMESdAE4l9RKF
OCvWwgysQI2YklLFjXphXXQpvUWEsKfqpPdPY/6Mf4+pzPgK2Ke1qVwiBdqB07pHMjbYorpOBiuG
tLmmWkpXI5ZJll6UwRIBNAAgmIGm0ZTyjZ0pGYIcBFsKTkkeVY9J34Osamv5b8DGzpam7vyLBPew
g4bN2K+UY/VHJglnTpgI0BrGp86gMEziaTPopkTXapk8oJyn7YW8w3UBJmToYKnK+FGPKsUOiFBl
Thp4fGWQfX9FTLBdARZVuXSa8Kz58wH31HPpWYDT5/2qwUSOyPFmy08F+QNvF6QPnBZbjJjyf57e
4piXCvEGzNN0kpvYjZQou+ndcFvzBY76dDPwAlXWW3JE+XDNb41DKMkXhn26sxWKQgzKBkR475wM
maKgWGKO9PWjPKd+UtZexzAM2HauGLxqZ4Z5OWCY0IXtNBCLwYf8HPn7JHhpL2ywJ1FmLx06vNSc
7R1Ic+7cfdWQTRoCZbNF4RP2NZFmMaXkJen2jAYryUhocGLFu4s7PqnAQx7A4g/NH3D5tHBUO8EW
tpsxYtwDO4W55StnGh9w7OOtP+WFeKY84pgvra2zelYlVoOwFIfpnPFYUdVT8ZHppAcPLXW91K/i
oT2pL+Rnp8KJLfwaOWXoN74F1tltjHXesAtYgACXjgbdl9Fg+yKGAxy4GQt/mqfgjCieRAO2DKDN
5HJpFYzAnTNS3oQBDhkRdgwSLsskVo4cPerBXzaW5rQdIqZKCkhB7I307wEZd8gX8W+JO59aiGBq
TOg3xZk/zxC5PQKplBagBypv4yvnucc7n2McZ0CYWMaDN5rwIdMOi18qMsRLX343pugsY+aqoFPE
QT3h3KwVO2T1fshE8SjT0zVXFaZr8nss4fsVnm4uNi7au4w00BLEbQlHVf/wmE/OAJGC/dYAPLYG
Hktltx/p40WQofgot3Y1zqao8e71LRsogrBdZCWi0z0iHV2Q6oEUe0EZwkNNc3b9ZtJ3uTPkrV9Y
k1YKzjWUa43vxOQ7OdFtFZ9HbTiLEAEa+U2phlAK9vcmWY3pHdMyKrj2npuEaRWWD3jvAIR4kqXZ
20fS3EuEQ5orelbp+qHSxS/SxF9DxTMTAEMujqDZii3z58X0lHT2jJpFsrMBYIxXf9hOm1wTS818
hqAT6lx06NOJCbNyC256ZcFdUOz4PPVEhctJUzCeyhj2pS71rPpP1sxXwInXajSu1YQPXMWrkXMp
j/N1mgsCe5Mpv2M0aSKNJiHhqbTFAw/Xn1JWT//r1SBWzn5I+qsikG9LiW7IfFJc1/1cdTTlv6Tw
Kfi2FOtOt8KNbUO7To5IJg2H3IzVAHK2EH3JC/cp10OcyOQ7WHkMMmuBmstHxLCBY1xlD+8srfra
2FOADF2Rwagke26QD2oerGLHY/7Ak4CINUuFjm5HKtQ+ZwPEJaDErKeDkNIjwclM01VqNsnGFiYf
adivUsgNIifV/QA76P9Hf+i5110Fl/e+3xYGGOfyfaKTfYbI0JKFwTEOfcRrGZdieH89N7bCrFT8
S4rNRhP4HMnMQFNSeFVz6l3sKELCARNa08bFafpbXAw3XfnNgG9SQNPzYNiBPRco1m6B2ang8JFM
tRt3i6tIgV7TriOIjggTYInxZfEhwfqdWOtnYYKPHUu0331ormWlL1QryCYLOSKipfTyKRqkWHq/
51/FQkB2+oQ4clMZC5I0SCmf7dTinEWw1ocl4I/V0givMe/TKFJp4QxjWTuP0DWMTD534nQmrMIZ
EN2ZxDOeFb5optCwHRvTZYB/klSNn8+4mijLFobyS3CTPMDSVf1DxzNr4UbR18Ifjc53t9FJioHV
s9jSwgcheaZSeJsuozfVf8Um4+C88AMnKAEeTeVrLUHYlVyATMlYTF2lxTrDORmedkS8LM2fQPlt
5EVtsZPyoFU8UTUKf45EBsat82bG2JSTdgqFJqdRz9iuYRMRqYwOo+G31a3jA+zZ27RAmmRdcBAF
4SXk0eYZGap5a8/MKGLnjxuWV5UUNEpdsZxF7ARgGVRM9mk934CX3XgXkibWVoZkLqwD/yE2R4rY
1xX8j9cRfx2TL7PP3rhV4+jQhiI6NQcDt0WjLqSBk+OJR2KrPboFWjjWFsmWJTFYxy7A5CPiEuXa
YF+twfLgUC8QXEYTZJR/9fF2iOTBV2vhvk7zrYj0SyNlIUvhpTqW9E/k6yFr2UfhWhzb5pRI80ku
2GeqbDKxLPL0obCAwlhJpXnwseQn4EQ0ZkdOi29u1JnW3NxyUidPTiI2kohOe3Z12KxWcEhFBMq8
uSXs3MbNdKf/S0bqJCPXhuQEyciSL67uknFJ/YxrOmnbzq+2HI2Z4iQDuAHY5DonfcUOi7KsYpLs
NyfFACjLuWdE0Dj6956s0FpCnIvFwDDKvcjojD8Pa77DQvA5iu3LGK8K1Uw96xmlTd/WLH4re+W1
Du2rSbcnRGdrerTVb4H+o7lubq1gXowZoNsl++Scjw8qnRMs/12pO0bhrrVwHEBrS9xIaAy4mM9j
uYYD6akkptH9QIYh16+8VDCG0tPT7irknuUwcBipOMx5RqmEdfFv38vd+1jHoMmdZIZSm0PphOTb
ol0bLN7G7DwpHhy/1EQCGKuDgnRLIylbEqbjqvJu/NNUuRYpCeeS8pzlr4mI2y52xmCx8PIXfVbG
PA9v/cqzXpXdUcc/iQcky0py12QMJQux5j8DvTu7EZ68FEl9k5ua8ueg7groO3jJ5uR9lfsPaxY/
cWKg60/m7JaK6NITi0KrORmMbwlbBl+bNnNF+nOLvkFz2zQN13Kh6ojmHfaf2SY8V7l6NOcVbc1Q
fg30jjXwGTd6UxF11ci46LkApNrNrN4T9/dvS8RhONR1do1HOyfxrOwjx3qDvHK2RGxJL2BgEl0g
kAlTkISF5pTUv67t5m8qb/eMAEXi1sA2Og03raH4/bj58eSOPex7a2WGQLXXPkQ25zWn+MQU+X42
P5+4BPvGk8OShVWahnKrBBQ2hesCOqNmpQshGENZHk7gsUeeJgXwnmFEvPmyfgEofgnF+FarfwRy
cglrOMuqP3hIiiOIqhPvztkU31hn4t7NSezsfZIJ5b9JlTxX1n+aDa5EQw/mjAtjwah+UuVng57L
SawH10dTLOnA0m+V1ZaebaTblv4mSTMvxXCdGBaq+5Aa117S79nyixBgTS8LMGyaLdveOGKalUG1
RMIvWOLEFk8tB649C7FXR6jim8IEr1s32SzJCZVf5mF1Rrbq+DWL3zkQhX6TXZOvnqyCzhdeMzdd
GF2rxBXcMbwyGL7PLXQKpSEJ2p0/f4yBD8ujQoCVP/cALXojCQFdeaqVaR+4BfpQIcCYERmg1fMj
1lG+6d4T2BU3+KE+DwlnCwUWGraHI2HV0anxZgm8X4vDJ9z/J284nQRQQ3RrGDgWKC5haX3kbAWQ
biaJHPGlwPcZw/V/JFrDlR0q2N5l5alZtChjtSNFwxl2uRrv6pvQgo6988A7log4MQJkBclI3nsM
34d0vhqidKtHm6zGASK4wBobRBu1lcQh6YjFk+aZcuOa5m5tyJkf2oXU2SXMi44OmUMLYCVJxRBY
JMkDGwBxbXpV2vhzSZybbjxTOgqy8J5U6wdBbC5M6hRr6pcwWxr7H6LlirbIEPATb2CBt+R3VDBS
x1FTnVmiK/CD7TLMKl44ivBQpuFecwSUZuTN3ggZV55jPmF4L0LEbKV2dYbiTFSckfiICFTvkOt/
1ZG9C2GZlRsx13cjMre1XePxVE1wxTyVZ/ksE55dF58n2gEQpL09NB58eYaYJVPCeUH1ImsTc31V
/zj+NMwUfJAt/jntnH0k3MLYCsSxIF+NOUgih74k1EsmJPTIS3MncHhOxkvcUl7k534zpvZpp31w
16Yi6+G/s/bfSivOvtFhcKMYx1wcWigR4RJQDlxqMp1NGJaKTHBg2dk8gbukvFY0Mjej03ErtPV8
opFBbzgiQ5qWxeFEC53FKXTvE2osJlKmkiOrZZAHEz/7eC9zpc0bixE+KX4pY3xFDLNvj9JC9Dwf
jjJW6qj/tlQpiM2baObklQ6LPJ76H8pmi4g9ltdH5R0cB2F1k/3q9CntnPg+iDN+ByqYYtVbECHc
elf/+jukUAuOI+hK8wUVuzjQanFKfXPUPIv/w1VmGT9SYCbp/nDCzuaQ/2kp4jaTyHk++Z9cxMFi
sdSHNUOwuLdJPBtVustDcSPDAu2o8WJgEFGAS49wM31NACArBr/0WLQ6huKcGXc+ha4wpHhIRgpC
cwWf1LrjbxSKbflD/GT4vCOOTSpb2Bifd/URreZT7JuXHK+vNF1f0c+OXMmxt9gs0S/JSPhm38Ae
xIQNEwP3Ft3jtmQfsnp4FEIIKm8lI7WwuX2hud8dfvGSW9lScQVmiSdwN5SguiRAeB0Z9ynfAjph
EPfSYCCMsc/r1zDC7tNK/0gGbKLdjH/me1If7ypsCj6+RidJPSMvyHsvq67xHAw3AvXJkqCckPyh
mzvL9k7imWsjYRjvQD/JTJxcoPtm1tZf3Hvk9DDiHJuKbJl1HKGKy/FPOQet9CrOP6LK3+P4sDza
pAtyaTjruM61HjQ0e3eiKJp63yrr0dAEWmfFS24vC/AV2ZhtWRleazQiZMbHKUdChvdVhMKonSM2
BsqKQER7F+P0MZ81v1Ey8riDR1B+mt2cQb/RQNkLmBz137oxe+Kw2wxVX1bbID+Opn5TI7BgMwtd
5G75axkQYWJYVTRcFwE0z9U2q5HMMScVq+CkQ9NUd+hkuNvhOg4vgw8NwfDIZLYTtxdeqpyJcvrK
hopiOJPzv5dDnOt52bTd8ZMlUDosrvhF8iUyt9tA4JhMl/hV8NHWJW4HPkrxnOnr2eArjsezgDD2
PUhQREFvcKKe2bGD2e1YCuhl2AMXmoohWClWwiEg5gNWB7CnDZ6dowgTMVUiP99Nh3xfggRORse1
qfLfPHGy7RQBYY2aHvVpvtW8+umO+kULGPXcWL9cnTl+WId3vqf3poR4jatA08/sAo+z8tHjnN7q
c7Yq4YY1vsEfpbFpTUfcbVi7cn/rSBwDmlxpK2JmJ1qYnmc81lOnBRHW5CJoDoHMKNNui4s/nZGG
Rzqh8z6B1qmmhCqlk63ZXXtm20yb13YuauD1en4tTlskkgGzeCzTyqJ5pjJSaC6RdtSd1Uzc15Rl
LrwUPBmjm1GrxdVEeBn8Xr+RhQs2IcHrO7ux04+key3T1yLZz1LEOb5lvSS2V25esnMMUj6a83Em
jEQrgYk/0sRxQxEcxJHXgrBWfZ01OiojIiWZRCccsmWGv/nCzEwwdBVdkdWdxZrSZN+huh8rsLC0
LH0cFL+TbgnIzmtx4ynEb3L521K2Y9eZnnXbNMNtyyNZMP9CFGi49yRpJpSf4qko1bMT2b8emxxS
d1uF2p0TbxB1qi81tb9aktd60j3VhetU2Quwrc6kzpWJ8b6U/HNXQBdhuKUajU0WYyO7UlXXGJl0
APpekdVnzV/ZcBtoCaUO5Chm+yTCnsboY5dmFFLs7eqsDSlMFvR38RG9r3VnY6//XjbhlLhiMZyq
6VHUAym2lB+DdBKxNsuiQS9O2LXMdCQQFAKR+T/RjdmP/ScN5g2KcyzPr9iSHgb3Bs9kRZYubKSs
yF+IXxAp7zxFIZ10OK8jxHy61gE3V9jGimINsfrovyS08MaOOowO3BM9Oh87V5VcqYqI9seSF/qP
MWaXe0/DCH8rwSUhPsQsucfRvU60IBPm88ibxYC00FJtYmLrwirtDtTGadTG8USV19MKi/lfwsqC
E3dJg642z7h/TFLWO+eXF3aNnQxA6eDscZYqmc5VPtPcIeX8OBbzVARJDWeGaJxFeUiNG3y/ZqsV
fW0hjs0Sstxdf83IIX50q5hX/Ni6UuwZcXnqS4AvLb3j6bUDYCavEsZDK8xWrFXKQe7aIOpXn+I9
WR9vy7391MzEmSbkO5J0WePqKNS8VnW86rnAVsFWvnv6sNiSBWOxec3MW3j0YQJ8Cx1YZSwRmXnq
KXeh04uxlVTUz0S1z+be5fKmcNbBMLwKl0Z1cOoSzsiDMQ1j6R/1Q+1PN/xGbydtEie93ZzgRC2W
28twFiHNzDPlHARRKFZHOL4X4Ca+ung+W78jCJEZVBZsDdDglatOf1A9asedBFUJ8RsBbLN/IIlt
AVr+W/VB8DtCNuBzF4iT7KoUITlMGxfwabu+PVoXzjUhQ4cwHduj9sukL0lkP8T+hj1twZKvqn8Q
OIeArBmxS/whhMxZNNr1z76Ih8yl7QkegTpfGWMqcpPYPU3yczByWD1Vf/QXa5w9aZd22dUyr5wM
4Qc7Fq2mamnrUEdMvPt4NLgyS4SWgSahnhODVeJrgFnKSjg9rOvO26ovGvp7wwZ80S8pxWvSwSxT
dw/3ZXlgdpwvgSLbMktn1boYnY60Xe8YwsOi07JFvp1uabwqCQ9KwAy4sdmLF3aFRE4RvXGQGLGE
j1p6VZ47KsMFGe8E7ppYJQ8jhql7Y+n/m8Nkohr3GANuIXsywN31ZsY/LfA+rZ2Oa03gdneLQyW3
DoJFQmSFswG1PMOIx8462kt0+xbzNwYxfHANr1Bs8zBNMSrPI9L73hHVoTrSVCUdaPY7s+o7y4kG
Uly6RJikqR265epObzygoOkvi9BiCjS2xxUBLd9WcfIujMIKCBaRiE/8phbiU88Rp5R/WSudNN7R
PVZrRgt4CIA6BaJT8dtaYPmKU79pS44EbJ00YLB96VtyMHFMQ1YGQUy6zB2T2G3ML3LHhEMlx5pm
MEjZgUULm3b41XtwcbLx3cXmcspwAsgcESuCLAT34N9K1Kd7sNhHTocJYJkBM3V5wg6RMi1bavM2
TMM7gaJj10se84X8UybTPbnmWG5mSbdbVMHNmthSrkBaJm9GDhzqwcPeEWP1jCghSEB0nrUUHgWo
B/gOdUw3WXwQtjgkV6yb1Jqp94ZkG4BF1quTT4d6R9TdgLPb9F7Xqm6ppi7jnSPQ5iKA+kDNwtnF
TAZXeiDEZoHLAmW0lkEkEp+aXyP7IQ2C75Y1vgr3VQJXgXNleeKJ0ueYULgLRno8oCOUNgKJg30J
12f9WjfzxuEyspIXh5An1KAHMEah6m5Wmd4Vg5cW4J3llDN2qdTTk8M/uk8N0iR4XUIwhKgT1CnR
1a7ZugVag0NkozNYr9GrCG1Bc5rZj0zkqUkWDOCr9FngboUPNzRgXbg7+yBaSYyX36TwsjwJNOJx
lb7hfjAvK2lZ9qBLIHykbIXAch/gNUU8IVzxe4FgJxuml82FZ41YCnEkqMRiJ1yADDaL43JJCOgV
Eeq4eAOUUoKUogNNx4OP2drpFQ4kdGC13Kw6VBW1MW2Fn2K3yUdLlM+EOrhCRtbrBahpEkjdQZOJ
hZeZH/60eICzfxsuYLyxDCG5aySzCxtF57OobfObbJhEkZ5q7V6l+GM4SxFVEGpYiAcUPyW+Rm2H
cUMLC44KtXq0TpmCDYyIjbnhQdpkUFaAP1Lct0JPQlx/dOA0WSFqCwd12j3NuEYuoIAMI62bRCn2
brYA2X8RShHTptwoZy6vS1rXtwO92XVqXhjpqDOizIw6aY7P5VdmXjfUDZPzzQ/1Otw3dW3xu/I0
yHAcSfOvEXtL8Y9F54VVG/swGndOqIac9O0YBuFQ2hGRHE5cOnSVIe2dYRd2MEkydCgWMe5w4Zto
jweBo5ia/mp4qzfAc/usDgddD6NXdahmXF9fNG6WZ/ElbzswVnxkHG2bJXAXHiqto5HfHfa5Tn3W
AHLMG87QcwkuXoKfvFCoLPFTXDeI/eAxUjoh4CPsmcajRSOqpppsEHhVc92vxBhwHlBpzaUJOov6
koL9b2mSWX6TWwihaRTCTdOkiWuo8lMeodUOueVioZnX28QHK9QjiOmDYcX2+CPfTLY3S2CNtZux
jmsz3N48ZTRXuOBkfUNBQnYzS+1jEvJP+j8aLaDdIxj0jEmxZkq8VhJcPIpQ+imlptJ07LG0ayJx
Ke7kM760ypcjrvPdaMzJRH8gR+Fu1XGsz6zvwKiJ7bPHbI8oRqElrS1/ybspqeGKXe0XGOyQMMV0
8lJ3gyFSWpG7tqznRsPJNfupvvHagzQGmPMogosY8dqY9BWp2nSUO+2oUPpZS8PJwrPqVp6eHtU3
ku6J0/MJi6fkU+zHMw8SezfvbfvbhGdK9kptLqiRW2/bOxAJNUl6T06LpxIdXIQ+RPWHWoeDOLV+
GUbxMTXf5+pbkxr8cHrA65cjQxOFB/XF8jnp/tPQ2CFHsyHpZobfIqbLtXaAbTjsRtq8unP84MLU
4+f4tVBC8x13vjD2V25JwIcIH0GywdNWrgRjkM1n6d+O4ZfHiucDK8o4EGF3cU7QaDdoNu+H7o9e
bMnnnCYD6C1ZwOQT2BURAIyrOLuiQb0Afn9kZIzk1/YQCchujOXTCqW/9I1LrfzR1PE0fk1YXOSB
7j28iugfTvZbzSpqs0taDpBEjaNZUx05Loj/IHj5G0isXGyr7GK/lLsMXbBgOAV7BoFiIW7VbKd8
c2gAYZAUUeQOatzd1YqVDMvUUnsYSvMUyv02FcbylqQNpdXpQyi0B8Jw81G0Nt7U3N9NpgUKR6p2
3kq+JfYjmUuNDrRoHvwknnzRWaUubIz1THS4y0KTTj6LYKdUq3Yx1rasikGG6aX+YzSFlxqyq2Y4
ilvMG3/0Q0jLM5UiTTTfNza9OBQPUJUeJvbMTC0DOsienVw8m8l6ENJ99D6AkGbsz+VaeqbFDwCM
mBUH6bfQdKAHIue9+l318pMlKq3lsoOdz7YgTPCIR2bO6zOZfZ5qZBkJIPEDh1fGX2iD6kY9UQAu
iPlk/gHzdyrL56r1QFbNt6Y2/KQmCFI8R47r1BXDIiab2ZE+YQ7g+DZ1rJkiz0wOU1vuIjZdpvP3
cwc4KrwOmc1IHBXHkMezFd8Ieh44tkmdrb+x1efB/R8PRyN7dMN9LOhiy+who141orD4uBJ4u+t/
GgCmc0bk9Ujtne/yy+rTsoJw3DcZQTY6IrndHzijjdhc9VamizY/EyjgObW7iScEIA7OY5vxsB+v
+mtfuGqdEi5Vf2lpXdsoaZAT0d6AEDNXXNuNQImT0/Rk0qTCwwcckYsD1W19vI5UqkXkmcx5CXRE
aq0+A2gJRkSCHm4ur0EMk04mUGmrjJ4cZZh+cTSnx28j/1QGMjflbRLSmwRGEf4AXsgr9WVEDlDA
p8M9xG9PzuJI56WCDpW62f/25JrDA6UUuICSs4m3VChbD7xavbi1xSCq6PcUWbpHAAW/gg1DEGgZ
fsSK4Y48a8djyGV71hNesS0FXSptJ3WuuA34xBFPgwwLWm44gx1aDTmV3szqlm4Vvb4nI0G54nPl
kVDbeZvT/ptsKeA++VJk5aWlSzr/36PYeHb/AQzGWLVbOaaecjAh43Q3edTXu6TLpGgnVjQeDZu1
tJwhpBSFgdKMmhpGlXadtBnz52G9bde9aAXwOCc+WLt96yOsOQaTEblOrdiNrfY4QxQDRrcaIRTy
nAUoueOJrlhE13HkTPKtkAKPyhaml8CiiumId3bcgQHh2Xb/WTlaFbin6Zh7GbPi7wXtKQJ57OQ8
NTPjiLn5tJcAYW2FsUH0VUP47yrtTCYz1KBDTSeLVF00qk+xEZ8WPnNW7ObXIF000ZdZrXf9Ucmj
UyOrr1hWn1o7PMRjNQyghyxXQfVMjjmBstYurfKRtBnFrtz0vfWoN4R/pPEPziGI8/OnSE8pkTKH
3/ARqfK9KC3gtsdTjvBO1OUzftPxNoaIYoXKdhVdjkgLh1nrqOELAHRDony5TeBJk2S5T4J6VwBA
ac6WB4JZHOlNsX6jkRKjVFOPpD2FekCFM1aOi9OrOI/Wq4F0v38LwCD4+aT0q8ApAOPRE45uFMWv
DmWZBiLAsERvAsCTu606QEw7UEvoJlCxKlyeyJ7uvIEnRh4c22+9ZNCUWkfCHUQTWxcqK4evnkrE
7qr95k4uXqkkPL750z9IGrZALIfuZWWfQiWdpvZHmYRgx3usE+dA4G9gTCA6kLxYv4qmuOKx4DWZ
7jSv+VgZ8ofawByR4mO12cs/ea1Okn4ukadVvnaywqBDM6WYpKCYhLp35GrOz09tsx7DmmIb60jh
jjftQwpKXgCDWoMmYJeSL48op10iKx6bEpOjYBMkJvfJRG+wM/Wx/KZ6hfMZUTnmwjJRD/QB5wYk
nkOLcI7AieuEwPFSamf02U20fGZ3IgOnhSaY3lyOcVrA3EtQADQ7rtarAgxkbSrCNYh3c38hhRzX
b3jGGGuxebbVQ57nG8Aixc4nTC54LguaYCN2yqR2bRmJk4n1LY8O99hYDxFAuonj2fiVSBbafrfb
eOxcguQJBBzcsEU3EYkz0PXexuDX0iLXinfYvd44mMjfzCd+JGreDFjcitVPXU0/ty3/iGXtrdkq
AMIX3iNh34k3hu4L1JJVcVOaEdFS/ZdSWb43/FoV67ymZrhm6mVlwYfNUT4rUv+eHydaNchydpgM
KjO6zmCMU+NR9vNhpsehDD+xH/3vCAFwgMbIvOpdCW7JTgCxOkz4dBNZG506mN+b2enK8ZZqyu0E
0id6ithgBoowiY71xeR0H+lb2SG/7Zlus3FXEt3ZSgdj/FUR6i55C5hgqtcjatNDmzpSPjgWSZDh
4r1GFgsBAbgDLq5WeQ61AFpDOAuky9GmUIF4SGvxDZGAaM4SsKSqf8QMTaX6UDsQcHRr9vQR+OKt
pr+FEBogqxOFEohD9Bmw4hD5OdD2RAMHzGyI7WcLAEbT6ReVMG7HI4N/rSd8Q+ys9fIybi1Nxveh
atjeYMarvrtU9YqPlL3kfK/EFYFHs4fTpqc3S15dkW4wRBBWV8gQgDkR0dWFi0G9JZKACajBWggl
lDj83F6qj41fonMMM63DXRVHt6cixFBxYFOCVWDXHmOfb6SrO+KLwFv/oViG1mVEV+SS+iW85xjI
kp3U2znE/F/42eWC8T/7JVgz8RuCgSPIJR5tLH6CvMnP8VydVb7iu5KXJI2pEeNr5PPInjWQ3uHL
pOKTgzTdy6gxkvVeafm7SZNMvd0FSJrqCGcIbQWMhB3b+MPDUs7PrRKfweyH8U+lmNTTcGAgyBsr
HGqE3t8K3Z+lCv/kFBByD5ITRpN3pWWGrmrC8mg15VMnlXhknUauJ/srr+UTWBkmhTbQkiYYZ351
lAa0vVS9E2OtH1Vwjsgkfzdqd5ILDA8Z/UNrgRQTeixUgXI07Nfk+ZuX8ocYLHFtNemdCXVAL6aT
/j7aqS4hf5MO7w4yxzATsAwBv+Fb7QluM+gTYaz7zO1YvILq8GIdjCR5IOvY4oQx2iWoYs4SxOjK
hWopbF3dkoRgvsMOZEn/AfysTrNX0l3MsvsywajCRO5HVq9sItZjDjjek/4MBW9z46CtyTkC8mG+
F1+5+EhpA9RaPAwOUeM8LAfrnP0dCwS8zXpahfmg1SKQpz+A8W8W4+XMEi8TfvQ8O6M9bDWiES3D
2H5smkQCvSXOf+u+ph/t1QzLJZOka6XtXSqlPw5IP6yHF3YyBrHhn5pCSNAm+Am0n3m3gh/Rnb/a
GUN2JAVE0XwZZIvI8SiS3gSkujrhbcwZCeXIqyZCp+1ji0VP/H8snddypNjabZ+ICLy5BdJAQjrZ
0g2hUrXw3vP0Z7DPH9GK7h27o6VKwVqfmXNMZwVrtBZRiP2A7TGYoHoiB+qwMG0VXJEa28qSWyFr
V0loryO5Q2g/47UgqnIIlGG5CHaRmicjg78VqcfEjBltksouD7gaWeJ2BJW0yG2RX0lPxSpfq5vM
yOAGE9fdXNqdh4a2XFLNsBLfLWTqg0vZRmLPMX+PemxWt/hbR+GO2e+8fDa5xpQdEAaZfwvDQsMg
pJNhocSwcMEFyAjIhskpkv1JiJq/NILHcov/a0AaLkfakfuRmoufKS5uct1c+2tF9hRGRWgdBUpn
XcDVhXkTXA49A1v2AUlDvyB+dv5mqeqvXexXNRb+3e0uTBgchXZ6EtH7ukqf5BcpNsQtoBgn802T
efmYWLPICc21cqc0qCJYYNZd3kQuKh8xOzQG+SGHigTY+nY2SXnI194z2IgUFMFF6yWtGRwnoCDs
7CdlrxfbkyWT5Q24eblKt/KSktVAlNnR4IDVBPW0ZxlF6EXSjw7qDBqE9m/nbqMdAaxl8lwyJp8Q
3KQmodC3PtP8YW0vJRVfRqas8dfkLEIMHqgoQjREl1KtBY1nnj5pbEOD0S70K/3EP7DX9XpqQNQK
0FqXCq8U7YB5+LRu2P086zawlDOw6pKtDt1mJGcIckDMVnAPy06gDW+x2xlDiFkjYq6UbcqtMYii
8A1teh/b8aMLVjT8b23qMRyA7su7EkvEEnWBzswfD1T0ZqD07YwyTAv7Ek0WlvLIk9g1dNK72JuX
T+2lba1b5nVuBIpHWfFNSr+5lj9EFKwQNF3z0biNgWGZtyu3Xfm5VA65q7CP3Lm02zPZ3PXFRK+h
A8TSt/jIHXhAr2YEbkPVHWHrRWjSWMeh7AEm0ms05bkrljPfc/dk8O4i4vfClR02WbiHibzEmOBX
qH4Seltbxg6YoUvuSIsaWtovRJdZT3RN/kFUAfKdLwQNjnRsCzEY31FckgFuPshry5G4z9N0wU/K
NrMr64AsR42kg/V3xX2EhWZCz1PTBax2FZDupqAUk8CQovCBTWitd7wi8Fr91px8bNxkjCCeJAy4
EbZbBJ9Fi7LP9ptfY8e8iJ8spVLoq96WHxNDVU7yhzmAhID8peDZGQbig+o733PprLeCgtSqX40C
3+JIwheKtcMCmaTNPJGbNiHbxWBOEV9JptPlylV+zIeSzLcOhzuDWlF+awT1jYHqnJBqKvkGyeKk
BfxYGCHMseTaIxMKs49ZP3oGHSxl+Vy3eHoojfH4rN97/SJaV5Wjbsu/dOb4k4uhyELALOsg9SCW
lj0tABYCHEBzpAcbkUHRbbL+mZajD+9jpZ9E0R99QsZiCYSkT+Zi1zLAZ3T/te3zwBUWH0qEdBD8
sD8QiA27+CCkDP3gFlj86iPpITSvFRm+/7uqhioJUHLygnZkN+AdfOpftPc9IR85Oz8VBcLgNJQN
LCskwJJ1d2zmC7fOQYg739pJhgxXee6HDal23HjlankA/o/Tmp2rnAMjiKKY1G5bFsxTg4pJqW7t
r3Qj0RbPlvZSJQZg4yyQ0SDvujXQcRuFozSOZ9IEt5xpBCmlxdKBhOAgGE8GMheLsod6nQhrR8Lc
lh7Kd/3BVrAfdXf7WR8MPDiKJmJiSGa29QZjenkZfU78UEWYNjsMmcfL9vLucnsidw85ygCoEtzi
j3S3jjVW3saH2jJbBl/esY4rbeUWAd5DI8qNJBJJgZuphrVi3BLS2dkEWOgxtUttXetyCGL4Gn3T
hyu5deSJ9YA1FFJPpewoE6/UIVWpqZF0ujOL6YaJjSFDnWx9Luo7fnD9t0V4KSblpd1wEeqhpLZh
9s8ojbv4TgEM7xktU6Sj3nyK09+eHm+Nn1RNIDrtNeU5EI1n8Z+4qExuJUzeADmwCfV/Y5eRom+Q
ixi5Cu7ntTmssnUS/hmFfo6nmZ1QytabPvOKYeUmZPk1/sht4nZTVrHidX3GiUSoKFRJxVHs0SGO
Dg6EQaLN15jByUyIYYAoPSKWlg4xy2dacKjEC6rTpGfMQYDWBCE4ctwaVFFimefOZJ5GVTOuLk+l
1aOR3eEjLxV1SIfBhlvawBKQeFxbe9Ar6aNzfivME+6lhWeN9xBj+GVYYVbaoOrYvats4UvkLz/G
Vr6DSXRkzpG8iT8UwXrv2BlJFGWIMStUrlbUnPqI5UH3rya4rwARrQmbQ54GLzXyuKMyydjIKaAb
4SHmLMkjw61MjU56Po8GIiLcr0J2GFEjC7C0jIzBQEpxi4XESP2VgZre0aGmdzIcH0SMDeyrUnq7
hsBhFZbuedTQvuoHwQLjmc1euUcfM9IFU1iCzI94T3Kw+szXh2OmQ2WynF0gUv8ObHUGjUwpRvrm
SjYWtVtXnnspOhrtfKgvNStP3dCZeoxsi2ztVSTzRia1Dsj8bvjaNSnMGXgxhFY7J9gYudUqMB1O
hJqtoyXqCmfVEdaN1bPSopetkI8mzQFMUPmXc1qLDyUTjPx95hqpnSTIJfOukEO48Y2t5aniWYBd
RCc7IPcilhEfA+fqeYUAOUCAzBIRlyWcUCT1uszzt1d49Idhpv1HyOjJuhc8u1XQJqR4qs2lgIKR
CP9ocELJ+q81lWO3y07mH7Ng0W05ef/bq0xUiCEoSLbdJQH7Bw10JX9Zm9T9TLwyVR0BOa+IVCvC
9FPNR4M5U8Lgu9Py00glW25kRKG+Sq9YUrhNEA8rH9EQ1AbuEjKzm0nx+4OJuHXT9Dt354+Arg3O
G88Au1u+KpIoCQ+x++5vpU9PkScUuV6ts3LFISHyPTj7xSHzJKbZYwpuaBk86wd7GU7P2g5zawqX
YkQcBlieSDFBzkIL0+eYtcFo6R6YkTnjbLC/+j4KEzMLW7u0zIueqnicGHHBUt3cmLxb+kWZfhFT
aZavV0n7ayKwNFaUFPMHqEQHbitpTrzQSBGWW63WD/k0KD3xYqQg/Q6CnUD6z8x3qUOSOfCTYGdg
Ny52xMzlzBQHF4HNzPlKWP1t43+WsCbSNnLrLZy71GlLZm2BHtV3tIsPpspifss35UrdM971IbpZ
ZPb2uZ+d1syy6w7Onj4/TVm6I6e95tQzs86RTmU2P9jVKIxHXxEFsmmsToIenyUMQqY6euVvzvUS
zs6EeLWIVXy26nEvvyQZVykOAolazWLig6MmMSe8xoNzIaODjbPtSulfRBLi9gcljMFaV2VLVSMI
rkCRZ5gsaU8n5bJ/TMYYDFMWftbahFYEuAGZ4w3BPag4caQofEWc7jEnO55/FaY+A/aGMBEUgQik
oQCurDq39jyyFJh33fbnjLIlQuCuvMjU5AKV8EwlrFEJWwQMlSTkWIeF5BZVbwI1FoMmiHVU1egB
06tSOEuV3XWGCFXzqyOQw3Jzot3lw4wJaeXiMpkZIu+GHIvCIhmU0H+Ly/bUaSwUY+kszHhCL5Qv
SOpsgB1neU48bd7xWSqviuA2CZplEe6MNvvn5NHhmFA3yavekpzkJLTDmMHYTIxv+EiH6bXq46cG
OlRPXvC8PWVKVUjdiG59YfRq3tdWbY5QH6lpJ+S/rEATfkeQlz2easCZQNOL+1I4ivntAo/CmS0j
6J0Z39dona0cRTeL1uQpvHxO2OhTUXjL8I9DZFOIs22tD77pVFAxlPyXxhvJW8mOoIB8tPLvwMOr
qOQi62XNzwt00IgwQWCSrMV61KoFSd4a/omUXCks2vJGmMrh0giJv2G4bFjF5Siy82UO+O8q69V6
0d+smgeHJ2NGB4HJD6kBbwglec0xOtQPfWTGA7ZUeVmq43JHgYVzGg0kB1TJGV8iFbhbSs1wwxb1
PyxwnHJ/nU5trAb8kzTW7qJPpJYRoYxcqSzmo8x5a3eENNQRu/Yj3mZCiJenTNYPFr3Har4AiZUA
G8NFes8qZlQjDQtzTe7IhjkC63mCY40gQdjbwygw6jBml94k/BT8MVuz88hFACh0jhhyFdZ3TJP+
i2FCL9whweSLTe7YmGrQ/WSosxu+T6L/7ckSmVwxAyrW5KTNHOLdVc93R+0YCIIQFJ7QmGfzwWHO
BWDwsROKst1Zqe/P0IjGTB/+663yMNpWAEHlvtwLiL8KkuCM50FxVyl1wKtHCjI5Kz5hLun91Loz
3ksCOTYJVJ9Os0OWE3pDGDjxADETVxELFYQdI2BiA18wf5CjiorBa+TygQawQZXXqQfEsKMKuBXw
9mrrYcyCtC15NCn5ZDAqE74tcHLtSroP3ZcCU4tTN5vYG2/HeFAw5Vp8OdMn+ZNBu2Gho6yDYA+/
T3I7d6Wk5Ofl3nClnhRgJkYhv+7Lcq9XF9zViL7a1eUGTqd2EM4FRAODHcCCZxc/Ok+mHooYHlcM
j+vuquXOL00n/rWokMg0IEjYKbtjzba0dzuOmwL4OGOpBKPoQtA7Y8xIDLNOuyatcMvaMKc+XY5R
OKJYSBWVkQ1L6G+tH68TU79OYPh9zC24j8IcyLJ4ke1FjYK8Za/DqI4Ye2yhJbb8dbhJjYg8Xn7E
bBvNyM9vo46aG568BG3d0o1LQTRGDH0km1Um7NJFU91hRGsdsc6rsZriEcaEmRunmFYLFp55FfR9
G3krtPnNtHYsiF/B+SczGH1/dTIGTrb2BaMi+sFrOY5H7V+OhBT9BnDE6TD9mRCcZWw9p0nHcWST
WnJM0cGQLmUzODdQqaMPzUXh0ibOtHa40aQDD/ZBl3KmDxQH4YXGjDlAxqdSU9V4DEZTDxmevYqP
DJ8zBAiJv/XmC20N11YUqb74mH0auVDJEVdLuOAIpv0lqzw1WfvfV8kX8uOxPyTxNzjD94VlUbmL
UOpDqNkN/9L0OTsWLVPSedpty4wHhxSiDe2sP2pR90bAk9vn0rDcTGWW2pYvy+mlV3DyEIzSfms0
FOb2FRcmGq4tyCqk4NZrR/dp4XTN3+omf7duxk3Zcp41eXIbtK9xEU50N5aAAtnPUDKVmCng7WGH
JWaUQQyZz6xNzOO8ZKeaqmXeeD4RqVEcRQ89hwvytT6aH2kxTt1Pw+cCweqEQCOUoU5AyWWmZOGv
4jjir86VHzyE9iZ8qUzELbr1mgcwgWBAk46xkax3TlJZeqWTjgtAI2ErW4wiK0ID+4PcvK9sumio
ZfovMqpmWEoIRjx6DU9N4qNEDZv/KtDeIp0sUR4/yR6WjF/b8pNEAtE1ehjm77WagmUEimCi9djM
oM1JEZbvIEE4khUOnEPFyqrEbT7h700YM2WvTICIgy2CNNUeObetRMcu/ZS/xt67cmThtJN3p124
owNnXtEJqJYsejG5QQvFQu8ngPduA/oFg/HUwk+t40beeOE7NxRuqSS72au+oMyDkhx1/UUvmktL
sLPNGIraBXSIUCGWrkUeGyTQ0mALOUtpJyO/xTwQjzSJIu7uf/C1ZrAVLRwcYqN6oGTidu4Z2Bkw
K88m0Mpczi4tWGHFMi7sV1oiYP+WBax2vcD4XEMiqCkZOYEmjjhg4z38DLfKh4+u7d/rNj6v4Mcr
Y31hlzuthynjV4MYReCtS7IDgsPyAjdPAxEVRLIEqoVslOG9YeE74xwyOJMkie/5EBsStumrXTPs
GK8q+l8jx22WBQ1QKIlaeGLLuRIvC446iptLxbI2OXyGqQEwE1e3BnVuZhhIDAoyOJ6c1BtxGCym
FMzEYTOS78gKjUR2pEg3qpdWbw/lU5m431PJWxreaFJMS8xSG0waob/1QnpUn/35Xz7Q/CpU3yPI
mVz1h06BZD2duuQN+5EJAieXqM9l3S75VWc8CxMdWCwLp/iqPnSgaSqDC4QYlnSBxckSB1hEHGZc
Eu0AMRl4c22mNzySNxE1Aonrq4XMcAg6doopzf6QlJjMSHA0zKCb6kCPN/ay7hafCTnAn2RdSoih
9d8EqCqm7TqSjtMX+u2jqKmnWeIi8I25fBGX3zU2A3E1IWWTVx/JR/FDWVly7GkY/XyZhOXywLSH
pxYv94lH6JTMSFHajxoRqinCBRoZlUfKUfPajzUGhDd5uflHnzkuquaWw/JCweDk7A+m5F6juEva
z7j4z8rLM5aBrwTVfszZq3/NfjqlF6ATx838jii4NF4nHcf7Br1Ubx+DOT3nsXuJhQPDe78JRooT
hO0KBKO5eCXQ6DWP29f2W0qrx9ghosejOpN4Wafs/p4t1k35vLnVisTevFhcHKv5x6yqILb6S472
U0f7+f4Po1tGusMxc/61yBEHLHAiViZHExUUiESpZImXQ0eRaj4GALGUDLwLx2avDpowIwylqxRn
VPLH6hMagWZxWfJb9CWl0aWNtkBVjYOkyPsYJmyj+iqJUJIJjVy1qww+QvXVDZs5wPSpGsOVh5Na
tVQfa6k/WqN4sIha2oFCFNID0eF5SjYB+drwHml3zTa98vhorz2TGDSJdm2yJ8cupYbFZ8lPWX1K
cErI1DCLE7GVZ/ANDMx4y/Piszr1Gctf5mo9oWejSusjHNZp92QXl9bSfM2sfU3XvMzpzzHcGKLv
YvwN0qtxl9XhnMrfnQTtBXEGQC8I5oF0j8mSLUAxb8a7CVxS6zhXyXqxLfmH5VfB8E2T8CMg5UaJ
OPsCOMXSN8z4Yn4pt5kMvxmDi3arUKQmxJ4xqQlgW/jresilzE/Vxte60a9W0SeMC99U9ixw+A9c
i7OJ8DilXrY+J4m1eTZ8yF3x3pgIFC3DFYJ/RdMHbb9dVi5ttCnv5oFEwaYfbGXfuqbrUxXNp0Ss
qp69ESIm47Vl7LCWVZjqZjADoldYieCPW+leEafkGtkm0+w0RBSbs91YNASGyXrmTy8aL1P70e38
J+1JMlJsQGgraaGYbRkoTonb3S0bokyaxOaxgyqBeACjADriWIp+bmiemGvFMO7xEfZWjdbAycrp
kvwmq+imM5+pBRnBH0d7oVOMkYVk1LM0EU6t/lghHTySw4QQiwwpX7Lh4wcKDSHgKDHDnqyrqTUn
AQnWrj1u1M95ue5e6ry3U0fEXbnRn4Cu0b5muHPrDC8NpUnH1Z+9G3SfMYJWMfITSDzNCkJM5geH
nPKrx4IXDyI0k9/aeK94y5pTQ5u7Ve+I+i3dCuu0v6HJrYwZXLz2UGfzme7KSbgc4H4l5Qr1fqbp
EvlJldWNmS4JVBu9q9869g8JxLuY/UO24r21c/2nETUCPC1/xVAGJweEleBbrebHMuqhf+tsnlvz
W6fPJ/doRbho4buMjb88kLvWCk4R2GyNWT+YNm8tNI84Z2yBuGkrJDFfKBFcbHWMSWpeV3QoBgoT
sZkcGR+I9Dsn3xBavL4mnB0hAxKQYhyQjpBbcJ4VZ6NEgq4bi+1F7HDmXblpDr2bBzX05Yiov5gJ
ENKos/EoFOucoDsCidi8E5HlJ2ZxScjGIfxBoWVMgh3QrO0DZARqbBXlGl4B8n4hocEhjUHLP+oE
48hDFtKHvAi3BT3TiDp/IPXqNT4hGgbbr+DKMPn54NKBiMHxbOc4LkSzvPbydsutWzzwnQ4d2I4e
ZImOyzBv7iu1kBilD86FR5WAseq1SxU/SCi5zQMmN1hrybmyAXqfLGylE5od/bP8jPpTwQVM5zLB
YhNRnxNLerwDtmL2Mikac2L82+lpanM8vm+GwsdLHsYerl5Xz7rM73rT3MboKXEKz5j7RQ49btS8
ZFCCK23or6mO3BTmm9ZeZguQzgPnJ9vHlkT0HRK4rvcJxzH+04iIw+iZCPJrJpBlA0l+cxL9k4qI
IhKTZkGuCy5nfZbcn8mBJcdKjZeDmOtVM9yO0Sfv2x5MOlvnMdaQg8TmCRB+zG46SaoXYTBepS7d
9f5esDgjXt5RbVjhwCSpkVaMOvOV46QbhxVC4zawJH79k1KfEEnr1ip7/BrCysTku1EJc6FPboez
bGZnrOQNCy5lupCEjvoih+3FMJOLrhZ95Moypz8XBa5ESiQDTJWCBLMdjKMwrEjpZgimChGYaxE7
evBTZS8RLoY5SvzB76nzd3QUloVafZI2QKQqUzrQmTkilTvuH/g8IArj0em18RFvdwKGwCxsJTvY
5LhwiW8cGLI8XMjODIroI+eam4/sbYNNZ4hk3zf0TFN3bHPjgQObAdtJl9yC3+HYf9a69R6XygOf
sURAhYbmqsIkaBWXYiGnEnWb8TXs/Rejx4R9hSQFuVfMKwDPBIy7LSyj3fMNgczgQ0Ng0ONufsz5
dCSOKWfqUnyYuL8EJkukM9Sy6cHJ3nOCSJTFlB0RJSti4drdNkTQ6h0rgskMUobScTU5Jmu7Otj8
ZMwJFnojohmggvVAliUm67UkUUYRlhuXEqPS2Wlle5t1hKH66c+hj0cwM6lOsB6ao/p1D6aZ0+Ii
SObrdG5I5Fyj31ZuzmJqhcWShijgpSymkUYFoJZemY8kuVyinn5pJnnecNYKmD9MLWxnB501nNEP
9MaUfpXE2NDNs6+B3pJ3Dc1/imLZIU9dCVOWy1ZqMvB7GWFMjgzHsjickFATbWhPUvPMvgs4BAlp
QSrBAH/apt6jQ6oURbKbwaJKgq0BlARrdVwEtzDxgDXLhVL0IhvKHoTkLIthi24EmUM66EcSSr1W
Q2IrR6el704ck5I7kk5rzZW7nErY2vDjNivE2HirGvVeGPlTX/6L5H8fWlgir68YTeFjHL8BFAZG
QyX0C2+I3zbA5g59Pc7xrfJ0UjAQ+PZscOPZGV1+K6tRHDGvdQjL41BhFIvU0LwVoxJA/1W75iVq
5JeCc7VSz8mEj1StoF0QS1ly7TQNaknCvkVhfGwON/nsEv42HDpwGPVOZmPMy9RSecyuumhu2Z0X
1ucJ08Qy2B4ynrIDdeUFvOrGNtCq2htPe8WlO23gD5r3BTi6PFkQzxjAMRzWKGNVczxBsDtdN9a1
fZgw3hf4wnkR7ncMOLlUwsGDhlnV2ZWIX0YCt4w3Oi72mFjKLtB0cemnfMkomcqURVWDLkvyEnHy
BPhLBpNOjDpyz/DcuBtNdQOQA9vFGgv4zLguMefdgWCR+UUeboWTDnU2GIlFcubluDIEExk3ybdR
kZlKdfBk0D7za1BAdRnkRO9Cvg01PuJXR0P1M+2NDUG1CkG1FXL5Bt0pLjyuMEkkARYBt1lpJy1i
kyjJXBPr6Zo9c+DN0RKddgMJBDpGuCewT9+mmL0aI2peXvA68rsk8gZTph74Bsx4zqICuclOTUvJ
82Fs85Jn3XMCbaS+Jkb0pi7be1mVH7PZfhRvc2e+lc3mKtOzTN00nwlDgzEpEeiiE5rSjW5GPlvP
EDa1BpeoSxX7B/KCdcIK8HAKVTlPcu2p5xdijofcZohJLNIi4Zynsc1Wemah1AOTOWIPm6LqEbbN
97mH7bueEDPQDO35h1yHeHCzt62Ln6ZePLK0ZtCb3GD5Oykt/URaAS7x0UD6Dpydtc/Ukjd3xzuU
8bvunDXbzvt4VHvVDzpUieQwm6qL8qtnTsgAF3MKISviJf/VmsGrkfwptzXVfEUdLgympwZbEVxx
Vuha0b0ZNwQDhuiYj2Effb2p6DgKb0KZgPT7QZQOEuD4IE1sOPcdnKbaG5YHzilYPCtIQ/Zn8mNB
SrKRskz3kwr5eW5qJ0JjIKEBzTxkEEznW+vaT2WwdMgIh7NERMJMRAKch3McG+BBN3vTf5D+JyO8
br7mA4BVRAuMSVoBlYx8Xg8tpWn0GuXzi+qMMl0Su/WOjkfsT1AbWRPHR/ErpdCcuMDjBB4WElqm
MGUfJHnnowCBimGFhHKDtvRYRuknFi9TiSuFFdo0DoxxRIoX3UuRYAkQYkQzo0tgkM+Vzu08dX7T
LvdxmG/tXF1rJLtza541S73DoanxiVjIvFQMt3M/oiyc/D7IX3Vk2swfxL7ze/p4AUBpVI9hyiss
6/+Kog0s2nhSQE1l8dGBeqoMzgbFt9BvLL5YfukRKkF8+fPqT6FEllu0UB3dXvQ4UC8M7u4kZmOj
oG3dQiAumfSHkQRWHmeCw2JQ46IyZ3aMsrV1rWhy1BcNwStYmf7/Y4uSnc53lIjouGFyqjGYFvv8
Znwdqz8Ss20YnEcNtQTLy3nEH48LqMCSES3adftNa+VRKa+Lqn1qvqqaQVOJAWmcfkrdZ3BbVOzQ
V6hKIk4C5tVG4hhiCm4fdrcMlnVlpYBDsaCuj2lHTNxgM0IOFbXgdEgn5JDNXcTXkSCTQ1uNKINl
EQTSrDQP2AU1TE44kHtW1imwKWIbKIAhjWACm8RHzTqkGGLvf+ySJEzW5JoRBbzXtNTkNK4+sn7c
98mVc15b3Ub/nHTlI52HT27zGcHlmBA99ht3rwkgOaVWeeLFcy8rrpi/Ma08j1VyFjsKD8CR6Z9G
lACsIW8yL73B6WZmJ8r0RscLmyGKxeCxmvN5qngQHzlgjWZa0fwVlyFcLDopc7xYKnA1JM5GHPRM
Y+CBTFWgazwkCrihPxNcM8siZrUANxJX5zgirYpIwJLdxHiHFrRClgWC9xyE9Trh6wbPBN0m6wlC
SH4Y3/ouOQN4h9Q08fSD5M1Wsfv/3Vj5EgzuKYJ8qqFFiEB+c0lnDAG8su7Y61On5jNeHjXO/JR7
Lg1aeIAKWxCruptp4dej6JPKhtea8umoIt00Yfci07ESlEXG8OSMZdjT2kyzXma9h96F3XER/JqO
raFjS4rea3SCa4H/Yy/ckpLDGjIDEbjmt83g8a2wT2bMOckNT6I8r+i9ZqE3wAkigqVgMiwgCVEw
FLQsSai2keoPaXnSuW0XdGqcAqftl4oYoUe3hQr70vQVx1IZ2MaJVjtACzJFPHpHKHJ+3hZ+2qL4
TQ5rEr1a1uoWDYZ3TX9W/IplSBa5UJLoBXxtcnWeW+ovu6Q/YMGAvtQ6Nbls2ymfkhEOxe+eDIfk
2iSUZSpP/OyROj1NpGiJdZVw1kBLjNGYpSS0GZ9gg8KqDVWV2CmM3p3wSF51Y/FQd0LpdYSbVNfB
1PCmYsdmei5eXJo6FvqEJ51Rv6sA3FJIS3E/vi5KYPT9zcrQwjIKZUEMBG4UAZaW8TWJQOD2dmcm
wTImF4vXUXcGogSFaLtoFg2CdVBVnKbLgFOFR6xsH9EWPwnlyOX7okPLZehSx/GjUWOYA7cp0u4G
O3zCX2/ZVN1wiEf9ZTEgtrxmL5tmviYk0iY7HOCVkEou12y4JBICUCO5LLrsqwIfgiF4a7wwpj2n
zXCU76mcEHYE94cpGABBpGaIiwX1QG4B7mNSSnhkXo1+Do04wplsZ9U9gNE3HlTFPMy0MPVEfDLi
LynQ2baN9N29S7cjw6POZNVewORCL9rOMBIGxKvAa+DFSE3Q1e8S4WPSibIa5UAJ0Lz5bf8XvZWq
B8UqThQ/J+WBvwm+yWjnHbYGMlNIJCeZboWG2QH66GHF2D1Vh+aBI0hpCLXdc91xUyoPolrt8TNg
aUoADzlTyGicjHIRBF+YBgl+yawPrAotbSuwOYlJYd3Tna0v8TYycJn4/uPnPeVJUjRmevJTZGYq
/rCB4I9L6FaUeGSzJDofp+RGeBDYt9Z67tVsHGI2DgdWwLbko10TQvxYGFe5zw1qW5GfvpohGC9n
ZNVdXr2s2IvIH3eYHW3JAIN7D2ph8fKZ0A3xfJgEB7yjbv/fScsYHJJRGVawrSTkFQNSRphWxPjl
jOnHBWy2zWCVZAfDK3twLnvlKQsXYkhCCeHfXmHihrNL8VOpynA5SwgJ4iR+bfv2pVShZ+vNw8CP
rpxzBgMJkJSmUyGAQyH+2xSRJ5aDNymrP+6YZ1auidMILU4UtnCtdZRBzG3belJbACw1vtL1Z6F6
UZFCAsw6z4uGLtYuM6jXfeqWSerp9Hsu6r6DOfWHibyYuEzR2DKXNaQjNdKx6pEmiRA7LvVE+0Y2
UFXJ57y0ztmQeBG3rkUwUMdXhJQq4mzReOmT5V0YCXOtxFCSN9RJ7PqTWy/G1zii915QIFYqhDEz
R5wwMlefMrKhmSGi5sctpAOT6ZtwLDLXCCvc4i5kgCrgIg0/SGKFp5eRko4IJpbJkxwdAwl1B0sq
SNjwBn/MmXQm4K5J6u9REwjw8Z/A3etdYeoJrY3sGPlqedHN5NJ1glNLsVNF6Ls6uiWEggaYuDS6
ylZ17dUqnJaWbA4bK5sCjSK6ZClz3PSck3s4ayQYQZgjp1gQyBSil8bDutbOFKNoiVQ0i6afoqZ6
gxKxb/g/+x9hap5MCk3p10SoH0/J+QRQdPUmtXdApPbMkgkIctgjp5C35aK64MPJSFZIRJBJLHA1
Lqg22hm6bEsP+5e0EQMcjp0HX4pthXSqyRVLeXQUGsvoDDiA3BscviXrNZdLiGzczVa0yJH1M/hw
Jw+YUaSn7jD5JY12jY4oImxr5dcvIaw9MZNXuZwfyiM1mC781NlX30DCRUwWTI6CZAUlhr9Djj/u
YyYfR2yhCgJC+aic5uOgTf6C9K1D1j6hhlZNZDiPOkiM0qneyRQ46W2PpSBjPlM5/QgsYrFNxmsD
+KD2IAlwwfhp+COv5LqXjE0EBrYtK7O8TbH2ywgBD/pt/VyLP/O9LBnhaOxhdkfhceS9J6Cp78dz
ne5TebaDQFEGziMBDHDP5oZoAjoeWJeoEeQ/MS8vFMax7W9NPd4I6WkkXFL/N8Ua/m+KVaBrmqoC
EXB7WoP6jmSwGI8Fe+8xh+HAJBa4ISokJr6H2uAN60d3vm3DetLPLEfwEuWeZGYuy3oSvtimUzDl
JAnqaxXIHwJJevpGlu4M+IOua8hxUK2nhaDdoqrvcBYQzOByHG7tX54ablxyrhR6/yK9x716FZ+1
VlIgfpO9Fq7QscCwzd1hQWeB6SM+jHCD+tUxMHUB0ZiF/MBNyLo1Stq3zRReMql/TrJyx+uDTVpn
SqlCktySU4NGDrWl1YAEBslCygtdP8z63mdm1cU5xpwmmB2UA4oTR+ap/C1JS+A2ExhWRuF7oQJK
eyF+IjEhIzlDLGF7ma+fJV7sQC+B+OHUpdKSVOlq2KBBfJHuHH+HzMzIXM5mW58XgXKmollIOZjw
KiWnEZSW5v4/ms5jyW00XaJPhAh4syUJR4K+yCppg5BKErz3ePp70BN3UdMzE92SmgR+k1/mSb03
EEBizwD6baHU1HtdRc01dydSQmOfXQWPjCoYEuNXizSWYDKJeUw50To9WKLDeWbfNJ4gQR1FqV1V
KBzs7ZH+ZZKRmOnRmI2rCnCs2kWXFD9VI5PiykTiSwNbXl4yHnOiXxFDsSLfqRCMUiyWQt25gz1j
EHcOwjNk4lNb1hGbl4Xd2NypiNyVAskTsV0rBR8D8oMA2kEhdhBytQszXM4jOUOOB80J6t0xGdjD
E91bDVoaPwqxpZ/BHkYCCSv5GJnCQOPVS2xT5jMkj178w6vBzh9TQLUFXghp8k2Z+b8tO9Bi+k3e
+Je1w3KM3pBvrjzAYKp4VWjeGjVPYJ+VMGlgztoNlNXr5wLmiEFj68IERg7tCtj/kmkwDXU/ZWid
zieD0QKFPhy1rwbmGV1ILgbmmYmVJ29I4mCgWau9IEZuv0y4uvT3FDafXSd+bo6sdjolZn0KH/+E
eAaUOTldKOxCXbxsn0WU4wKejxSSEZw0HsTEBqn36lhx36uC+acUHQ0Wk5BQDY87Sh7cVjRgbut7
OnFQqMl7VTcBaF7xLCXrURGeG6z+rvzQqzJA4qeujH4PJjGg7lReJEjxhjrelHi8QOiIPrvjemtD
rzB+bKCwXAD0CqUjY9yKP8tovJ6MnPS0vLJumFBqB94X2ZS8vtzLl5XUHKt1EdPEFfsNxbglLUAi
3uPqI9I45NcIGgWJvHg6ml11XO0fKv0IY2m5lUK1OxAWvb5CJ1TxhmT7ZKH3JmKN7ui85uxuyFTv
KMZhDsVDJWMEE1GExLe8/hvEGSsmE6I8sWuqN3INM44zCcl5ksh8y79FE4A69N/0aqbrlYXnuhU9
8Q3frAkvhifg8gWLvELiilAGYcmzoEss6By8tJ9RwGxPZvgZMj6AQ36N6aWJVv2IPm1s8ZHvhhi3
jBlmYbMGW8rBZD721M4ghTgmadq5msDprY6lac6CcSDDTpbIXK+tvarsF0eORBeLEqMmBON9vop0
7/1NmcKKlDAv13YsuKg1J4PEMHM7i8fdgMeEU/w44AOcol/wtiziMYWdGNE1xyCZv427ihjetbGj
1umNIom4MF7kUSkH+BFzliH+0/UdS27rLmQW0Pvt0Sp8UeDeaTwkljQDkt90rr3wllEL1YxMpBhs
hvi5++yoztyM7RrqnPVI/jb54JdJ5ied4g1t50HoAybQmxp945zQLZ4TYoO1Rwam5YtlrQPfEq3r
wSTYaL0yRpUxY4M0ewri3Wa4WfCq3NRnh4MgJKeSBQjiygDMiV4r3bQzPlgwujHWt3zQCfAQkf/d
qlc1RnLuQr9IT0ufPVK63GXyCSyYPhcRGhdzVpe4hy9dedMPk0ce84M8iF6MyTMtD5nyiDL6wH/h
05LcabG5i7gFYTTkMJeZrYRiOD9Xro0J1IKoeQvJu2grulIs/p/VXViyE8V0st9V9hW7MXIp82KE
mm48mOVxMyMMM3UuXG369IjZ2uAQELH9t4dDygmgrurdpNPJ3cJhQP+r0f/0O6wPysPlDngbm5rq
QuTWoVMT2WgmbLSmL8Gi6FidcNUfc1SsXFKdUbzlEwzSZKX+0O4MDE0dV7qDfhxIX38kuC2Y/l5V
rpSm1aEXk7rbm1lyXpfwNCgmfdayr3Ddmnh/DTg7007tXiuliwqcO5zE+ChOLOV7K2H1J+Yw0alW
rbmrLo07V8y9K8jeC8op/KwaNd7NdcKhmkWRKRd3HCqPiLIWy2U2iaJLGWQZZXTGSacmr06tii+O
XKsFhlmo5l3DjqBjLu4tgt/KucPII9T9PiZY/bYelKUb8rEVpyNTmjm5aOt0FjATZhn/RMlAZvD7
AfU1om8Ad5M8eCbD+xsJf7E+acpPa6TJjClCnt7x6Jzawjh3ZZCmq6NH8P1WvkOMtsAcukQEM4DC
TuKcQFzPWVV98lDHn+pBP+TTN107donYKy8cX7xxV+oC8keAMcZO251UhThD9+AD7DaNnHF/I3qE
qctwKeTgkE2zno+caY89yYPxye+yCP0hwQW9j+hQkOACAjx2UyiCi6U7A6q+NfWu+M1ZdcP+xf2v
TPipzDUOp/WhIAbO3IN0yPWZN25rD8c+VNydviPutSu30SaDGSSsPfdaWJ83ro/fcRs/Zil8dJX8
hCX/Uf6qBioJOtmO4+mrmBgbh4Pd/MeTKPeBSG0bLq0hmHXLx/n4bjXjw5yx2e3ViqLvr7kcHkAw
Lgj4g9xdm1U6r7F14n6/kwsuFgMrFvLVsFOSfxmPlRWigPFMNTxTNc8UCAMy9ZxXa7eHMMiJUS6Q
NBLxNiTLbfIoVec9abBuplQHWwzxZLu5FuoAqxpK84b051fRW8iZa0MaaXRryt/zV6QPrynSb1F/
asr+HM1cNiE1ixyoeuJxEYBFhSNUdzCk+FxxAR458mwjxEbOrgGjqxDATWdc4AcTBxP4YVwiiw7I
933k3sIgwe3DLSe4jbFjTi7FErrsUh8wm34rPouqPhdGsmET/OUnJlq1kq5aXdyTRXqITfSRO5mE
XwtdsdGhSZZf8ca05RdaMt4qg78yozDTUzdCpyFekwqJzZCmVVh1Rr9txg9r6J5xkzx0db0l7t9+
DG34LmFE7Cp8wLjj0hHbN3/CmU2HNYJJzzG7AaqsGDfd39VRcZv0+DCTEUG0jZlYlJzDWD33Ikb5
jOVbM549DgGIS45O6jhfM6z0K7QL4DkqA7jc77PVkx47gFGnTGXPZwZFML1gzB8TMyy2PBFds61j
MtKOx9SFBJomuEWJpq95fl6+s6K77gJR0u2QVsSJYADKuwPbd1fFKX+QOx/LvsXrViTeEL+ogYp4
n9qo9wDte1Zc++lbvRaRcq+ng8n4scTbESp/JDAdDFJlYMeyPr5iWX6ZO+GuhQLO5gPoO6ubtrv8
RUyiyyDdyAX4nZ/CgOwnUg86bm4OJ8gvB+WtRvga5JTTAOw3cpKqH5uKp+vgwxLhKPefdZnSFyAE
iqlB28sPstzsaUBJy9ckys/MjPciKqgVUkFwMN45ZCPyJCdgkjgxs0tSMAJAJFgRx3OsgFMqfqxZ
8qT4pV27t/gbFuROzQQc0bM9/dDz5VBhPCLGFFmGjyno/xccUHJ72ll7IEFjv3g9XLmVkYj0TyLS
Vj8jTMbgGp/xmD96Zp/7iX4BlkVVIjQw6xzY93IPs81Rd0RmCB1pNlzVzR4iS53zGfkDV/9DSHQ0
xnoMpe4ng2bgzZdGWO5SvI9/IW4Zw70W5kcFxa75T9CTr3X9PQARZRLVwAxkLizT1bfhlww8AzqW
IqZot9qI7jxr94JHipKIleIsg7OypGE23jeARWYpdQcIFjMNAVzL5SIYwlcl8PeMYBlIwstze1xm
2e/hhYvEcvEsrAUNPdmvEW/BivfStCRnVvCzj4rbi5m3zKtX75OmOoRlCsynesufotfK0qv+m1Dj
a8TuBuSKGhvQVNzKHABnWJRGPdslYQyzOlO8hn8jF92eEZdUbAlx5k3sacAf9NLhpuwIjABxfkTy
QgWtrRXCPuOANKOVNNBbt/Ab2ZL1LiFm9OU7Ma/zRAMRdb0oEpuG0paXXqe2Hjx5M53K1a8o0rJu
VKJgExPcxfCHSTkKPxs+VP2abJiSryh3dIKQRUuwiWWP6V7QzViS5XuponsNANUbvsGi9inq+YsD
iZYYrZwDsc59AqFWm9Aa4ZRb6IVzK5EomxDmmT8kLzNW8/P0fZvbhwY4w8r+pQkD5InwxTUh7zad
+rSHXAJUPclmzyBZhr6jI+NgSz5o95ZTc3Wwd+yloHNLCqbBeVpwpEdY1CoBEt56U5tOK82aYeeJ
ICPbIr7NIxc+TCq4LtSmuppPVI0fEzuqAi0FEpa1AuNBCuYANaPmMF47J5l1iShHW+Dz1AKAfDB5
q8x8GMLjCJhMpm8hy4p9dKMLu/1ekW9KwvTql53wuDUVrycuwKj7tPrkYFCKBzk+q0/9uwtQDXeV
H93EEpQtdkSeeH+h5mPMzzjlAvo+g7SjRGpNiDAUJ8lOktwNDRXEIFs7IPq1mhnj0BZNGFcfnrpo
svvWzpzg3iXfVRfsOJGOPzL2irqlfK7dh/m0Ez1hTV9iv5PmLqCaoUBm1PWXZN3Mztp9klwgoP76
fx4pSytu/cGNh+ZVUXwoyqQn40+oKWDueceJm5bvqEzfNAG/ItyjyUuLVnYOjCQo0Rx9Q+3AfpFH
ta3iWwg/QEnNs7Vf1FtPCghBzmPvE2+xKnGrjV2DwpaZNlXca2zd85xcRam4Z1SXh8uMKEe5GAvB
SvbaJOA3lOlBagl7Z/mxt5P4AKLWXwb0b4Z/Xan5Kza2sCo/G434o6+B4yhxFqaiR39LwiyAiTxh
F1tPl6ccx89SqIGx9fduAGDYxNdFvk2luBfpY8kmJlUGxD4u/rRXxyuSYAtsnv8RjW1AE13AOkge
h9i9idaMQ8SbaEQEmF6Bvgo0ELotnSHZQdHMpxwpt6EwcFqM7OLN3izyk1JQBxsvJ7MiyrCuHDmk
0xijqreDbQrZBjY90I3eZefUEANxzQMjJ5nfG9h2Uz//DR6HwcrgSRd2YdA062PtgFQCEYQHw6mp
5KPdEL4sCOHY7EXlOwIIJDPww5ZJcBLrH5Qb5c9nyOuprOeccLu0jUGcMe92pIwk8pLtzoSixF3R
fHIS5K8KWkrF3HXKy5vExHzdW7AMJFgGHQ9SWp/ayMCEKAVJJdjdxCX+KyaN0bFLD8D9JFrbYndm
re7TAgkcWnt4KXh5OCnpffJSpelDzoWn1fS3BCDbPq/qO/vjrY7VSzMO5/lSROQn497W5UcumbtE
Ih/R7EqyEPLAOa6FW3nXbIUb8lje8LsJqu61ZoXsd694lrj+q1vB0FZNM7Hi6VfefCwLtVKdO0mi
vEHlIFddWAN0DCE+32Rd/yGF1W0CWDQGPUzsUp2C5GbP3KHivjutUXEKQ1jIjgVclR3jV06N0FxK
jhjBo2HIhm7P4OH5yQifByggwBsADWfvBZu3wigiLLGZpRbMpIYqcuFmXpLs5lS7y6n4YNwiv9FL
FLf7jhcy3jT+1GRcF3fiki+ZWAgOdK4+ZxJkQNsH5U8MtVSgYS5N6UlX9kVeOeYV2RX9mPJehfxa
x5UVPbvFhNtgwo2Y6Ha9tisZsMIiqLjaAwsPtqmqEtYB+KeRPratgiNEI8gg9olZsEHnVAOcAWUk
sQKPDUrqQhhe0iD2NJdZ0c/j1AfFDfUqAG3PkBLQ5H8GoDmjcTQtvGmgbrUXdkL9PwdQi//OOtVy
F/S5dbRUI4iKNVBoNmAifFpmdzVDCrFnwOLGETNxHQtBjaoArIx1BjI+oQbRNuvc/jQIjeFRJuSY
8hAMu5IyIxGyLHekgnxdJ/7LcBhIg2bDVSUF2q71kSv+9zSWD+5DwJ45wG4Wi5p9E00Xjq6Inr5C
Kox/rTH+A0YaGRfaVNSeDKeeerw+zQGZt69A1HQPYtPcaVhpaBUNqdzS1tskxVel3Wvbyfk0EjjT
dhS8k9j8rekfWs8axcUKieFDicug+s4YeyZi55DydwwL3Z00ps7r2nCEk4lwj3VzbZuYnigZpEqJ
2WyegAGl8nHQ9aP9Q08MZ4Ynnf4iBH+oIVFZ1rMa6f5zk9HXa80x8dkLKf+a0Dz6yBPoLGuJ/YYa
vo0TaHCZRLoQnuTxQygEx2D+W0Y/omY5G3CMTRmjK6Rt+JYq12L9QFsYV3J2KE5i27ltlzWyK/wV
8HxGVA+2eDjUFBHhjuxdbcPWsD5ns8KBRicTG3sY2jeaJu1Q8NzMCAOfvuulxl7NPyF30YOgxLbU
kCayVkQSwW5HoPwVJsowhrXR4zbTdklCSzEFcTUSH40b9KB3QGCpHykgECzYv6ADRUeZKnCzCC+r
NB3F8dxkjW1BM6rZffDsM4XddzYR5SVb94cDHjgq+Y4bKoWk+opvYdb5TagU2NA70pp6GCtAerUo
EqqXzJGvg0I3UGPVsyAjSBofwLLUXHxOs/qUHANozHY4affWrvbnitJK9S+9dpKDeXtVArMQg/kA
J0SqovNSiUH6p9eJM8vQf1POWxHsvjcJgIgaTNpQ4WCN4ibn0UfZAnZZ6Yl1IxbEkpxcfTUq/Waw
qZfLRL9HhGuIyriMmoPhbunYWKv4FTuVZsBKkk6omsSxYMan+2IyjuXU8ygJfg3Mw/zDFJITMAJt
TBox5IpCrPsHpNF0qYObuApndRd6WvGHErEwJ4oaaXfEbKRQCe8w9qPreowAkMPWcHRZ9rYjXtI3
Z+2+auYtShm/W/J5js6tkDCjHu2q1N5DaL2hxX6EMIKH5IAbV18IoZktA1lAtzkDqQIIfGi44yAR
B+4PYQ0YMo4lf1CzfbYx/SYwNe0lzbiZUQ+jpn/qMd63EQZAE1gZRRtCTcq/kg5jA/MXxwePDiYP
D0O9J51AlLvrbl7JXmmxV6n/tUBPauzNvDDDgG1C11w93WF/JCuKAY/XX9UFb4wg5nQ8gITzTd6s
fVqHPodExguTxyZGgV0e8XftTBXonSWDBHEUw3TRg2qVNLv0b1apfuUvw6u1q6+4HnG7w04PJdRa
XiNJhAFKaZs2UJyBk5VkRENnpXlOzPE6q+qNET7O15xSxs3HurPOqckZo6DhdfAUU/dG8otQYsgP
D/5g0PKH942ugb2AW5fOSI77h5EqU21K+f0SH0+1R0VUAxkzVwgmRmcInm0gHAezOctLFVgxKuuK
+niuouG4ni3uuqNhBVWYXJ4qlNjB0yTFy63En7vBT2Rk63k6jInli3PMGIDtw9MnaGT8mI37Tyhm
v4uKuxrGUO+023AyaOYx0ZhRmHDij+7YNW4lwbdD2FtbCle2eoEC5waomWIh4MWwr4lffVS9Sgp4
DNog1kfH4LuaZhtfqgx6ZPDCwry0dXZZq+xs0icLk4TxpROWR6nkCwRxz8wvJY1QQ1qripMBdAuG
VKniYW4HOjfEoEqQRVQ/mgQvptBRm51J7tzEVOnQGr0UEiemrCOO01RKgpxASJndx7B64Ll5asX6
lPLog+3lXKpPEaChqCo74aBZxm0Q5ps+69dCTgmSYt8ikNrLRJeRUdIdCw06D7ZmiVJoWtp0Q3HA
NRG4sXYNrpHyJ2ZumBlUMR8VciAJ+Jxuq65hrwCNQtg/ke7mlfZZFQdx9GFvz8S0NL7eTX5KiLUv
aP1Knz2wQlWInnO1PEpyLPmnQG1FyHG+EC9dHl06gyJ7mDPFVU+1rcv7EGKsbCXt2DFjH4XTai7n
/Z5Xsv8padGtgEU6WkG9x3ImHuKdB4ICJqfBa00guKZLwLprqe4XS+hH5ETjtD7CCs1EnzR12ESn
gh+rV49lsRwXXtzKlPdkgHfFtPgSGunYY1om3aEXvskL1wPPZ17WEGKc0du1zEv+IVsimgvMgUZ3
K/CRU49pIKEc0vzT8VTB4mfVv5Ipsqu5sWeE2BAjQm26LYDHNs9OWi2eIhKrPToF2mlMQ8FsMFeH
jw7hXxFPxDGlGxHFMA1Uju/AtDqvowma4FrfwQ0wEpR4mMrhThbngAK/NvlI5OJDrpKPlNhjHz2Y
Uj035BDOwGr9FnpOK+Q68PX7EAGDRQTcuQq+RnxMTNJDmQpHvcu4+Rfnsa0u4MhXurKz1J1johnE
M6SUEsticaUG8zarmloYLkVd/KeKDl/xo5SK61VApTB4kfIAdgDaybx4nCmN2eM79rZHztzLI9L8
/lsm/LtQB8Gybyjcjhc60Fn/DEHy2uiHNPwVqyBiXw6d0G/1+hRJQAiBPe10uFMZv3RyNi1Actl0
snBGQ1ia85UkzXJRP0r6FQ0zwdsBt2FseG1Ouy2+bbg1nWvtvABkoncNtBG/q5mTyOdRgCsMSGT0
H9ErOdeaeMlIZ1C/usT9dSsiKLILTrFAn6BrQ7Sqh+W0upsMtnPpFtpHeGJS0kvskIglPHQqsDxG
sXh+/XwOtAmLPD/h5Eoy5V1dHiD+0zxQN+ZhxqncSW85fjGbq+HPlVQFbFsgNcWOdR6+Ugxh6Zt1
Nhkw1nxIoxpIfY4bDje3lpxjgYgf/10C6jtMoDJWOWCmUWhO1nPKkjCiGbUj7PVbwddgyhwdKBG3
cjtlhrvNJ9I8dyI9qKfJa2PraBR0NRlUhzSqH36YhMgSmOFKjYVVSVy+EUdO5n2B0oVFWTI/d71I
xOpv7WkMKBROpiHIgpR8BEtgdFpwJMm0046yesNK13zN3EFi7avGnkR3JbkWb+KITJKp4wVYnfbf
8h0ycgfsvJsA7OaNcaHhYgt0sDJcdyE8CawoJX1LtfGi6mevhplvMZPhzyFwjMuf3aKC6y7gp7xw
lHZ0RFIIUUi9bVAIAZ7bke59DoWeDAM1Dhub3xd+ytF8WhPy9N3XxGInFR1FS5mNlsGcmxtZZTHB
JmMem7SNVF/i+Gkq9q1A6F/L8bQ9x7QbG9j2MqaOJcGoGOWpqe+SPt1h3C7lwG3BZ0TyyVj0A+DB
Fm9e+ycNMh9F1sHJcZI4P0DCIch6ycn0RQRwYgI4LfRcsRxJHhmnRlNOq50j/+h9FSxB/46Yfi/L
s2Oj7WQN1NfgXTpMZisnvxCLctJpLlktDtOJu1V8i1TUy/k5nUlc6nargs7OYu5Dy3mQzIsqMRnx
DGYdckpgWpY2TDUtMPNbx34g828thPPnqqSfo8Ly1Rs+BrC1Ph+EiYeuSoKJcPUhdXPa71YWPXNf
F+1ZLHFXyZ5c2aOk+e+3aY7ubFQeFRXNtDtt0jsaC93u7e7L+khEehouJRTag3yZCr86nRrWNdrq
BoZiI4aElDuY6NS9FFTAYcZl5NklzcLcoQ/B9tOp8cqB9WsEfBmPJk1iq7SoN1rrmmrrGlHvwn5y
c37McE+PtjsNt0WoD94iFVsxDWs9uSkVAVgcHX0qHdMWpqPm32Xyw6amHaEZ4TeftyfOs7wKJ5vO
bI/crz1AI4uPEpHmohWOxlPE39swg03b87qhe+T5wPLRA1KzqN8wmFkrVQz+Q1nui5VcarZXkZnV
rNG2US43q0BStLV8urOFZQvdCklNf1KJnRoOQs8BKNT8QfH6lZFGW/nV7+ZzKlDZ97SPfrRy/LSk
8q6wi8XZukM+LgwoNnwuqjbZCUUgIyYfDh4bghTI0sqO1kk/gLsuHebDSHRu+vgJa+Kb7iNpCJrv
5jvsmlP67xZxpRnY+Xg6kv5wI45kWXuXNlMhdeItIG9bv5SfZrwEk7hS775rviOi6MvIiR9T+TYE
zTaGP1D3tTwI1afMBYSiwU23zhAhF6iAFu6XY0Lx2yeegQBvhEg7S8ef2AWm7bnNVxRVwLZ3tARp
CG8ywQZs0zWYki04vML37vH3iRNXFEYBgQScV9k8Ow1DUOIbRHs5dT1KK6SelzUbHYOOALfyf3RG
8UqEX3H+mdI9snkyTWajhXqS/+ToZhrO9GWhpg/CErN3PDh7S408sbc8vdb9SFWPgzCc5Hb20UlI
2eoo9MwOQ+ZwMc69iK1UpQx83bZSuIEr2Xu7rNdXM+kfwG/4yGvzZS35q/1t+rPQ3zoLX5yxy8pf
I38glQKY9rQb1tpL8b0qLJCrk3CdZnJoUsg7JdVrxekRog2AJ5OTL6WvvCitmB/Hn/546kPsPIZ0
S1uDyM8P3VguGVVXA6s+w+Wu+lS6/J0v5seaVs/y90r7b6QcZlhMuR4yq2DAZFuLGEx4uRlDw9Oh
CXBocK95/ZFmLEKrNiyZ46AiyBjSqTvcgt6qqGqNNyEtjSlWcWz0XEoT+e64Os/73YhdMY7gnw7/
EIOwfTdqflxF2BlF530n+1R8ZRxRFXWyi/GzFMaLOj4J0xwjnNFK3e7VmHn5dOBcNRP3CI3mPsQP
iBk3Eh/k+FEHvbILwbuYW83dl/rVkgTUZoOHBxmnYAxh+pSO0dC0+wxwR2xZ2EpsH+zvS5HetHtA
1h87FLm+1lGWqwhQshSW4yj/0KqIxeJcJOPdTi8GT1KJ9pWhe4n8UKeCTp/19/Jiub1BNK59153E
DU7xdTYqsIP8ppGPkuxNIlTejC+VWHWDWIdAKKLZc3Vgiotm2YKfgK5e9e4sm670t2Ql1HEg1xkz
Xq7sxVXmSdPNbY7wZgpx0KG4YOlqqxMqBL6z9iRiHRvw3Rv47kN896JxF40J8FLVzni+v9Y6YyVV
uaCCJOWMUHFGGIb3KOP/nRqX9h3QoXj/2LKG38OngF31V/iocaJx07329XgJTe2oAcXk0odymO46
vBRrzxCQtXSwtNNimUfpj1Eq3MpJTGiRl3F3gxat4Y5q8a3MkH0rvlmaYVHhTaQPazIuY7N+UjK5
EC+NVTcqDad8UOqLhGc688xYoMYAKOh2zicYspifdB1fcjcH1WqcdFiFfT0fGtxmc3RZphHS8K5l
GE0oR1nHYyjcm0E56MTY87868MqVgeF65lD2qZXV3vjZYNciQ3BChNoRidnHGdhU82SWC0yWVxc/
csA0upHcKSc/CsZ4XJtvteLD7QnRUbtq7tCescjWYbpfzA7jONAztbvMZnxp9PncfJADxgXdwmef
T/HMPcgCBUrtuGIeukhk90A9LCG4k2Ag+DtCbLXqyu5/CgD7Rc4gFT2Q/QQVu3rFTfZOTfnNJzkz
dDIrzUdY6N/rngxtHPQcLLRjLmCHRBdZDaaBU+LtWTXT0e/inJ6YhgHpflHwuVBPIVKHVGEwoy1J
nGRHLQreAAnDlQZVSIomR9wpSuFU0+ooNR6eHtupTghbNF0ZaWRImCN8yr97BHOqi2J0hxzoVPTo
/1dMv6rmTePl6ugCnLvf5YJwHA/n+q3G5XlIh7MQnVWyYJQZQV++dBZZXwV9iBGk8arkgPWexpjh
0tJjmNCOvBIfXDG1kLI1Fs58IfK0ea7Uf6Yos+Tqx6kpd8z4OJwj7XFAqa9xTtlngoSa4kY0ONgv
K2YReHHKsHiqzBlzVcjWMtoLP5n8OC3Co46vPuj/jXP+MCCIyF+Fj/bP4zGs1aHn0i0wGCzp9EuP
4lcr0jO0cilXYGNP13ZqUFxQwLnN9niCUb9TVT+rDsWJwS8oH2X8rNryPpunNvnq483KQcf5V0hI
NWm0g1Ukto6TarseR1wcWQdy4GNLQtSfNEJFUlAQNDc3Y0+eK5YA0muT+Wql3DdpkUz8Gof3hPEL
Nz/Fl+YkHkc7/SV/Ayicm5rSr5YElQRpY9sUl4r8XXdU+BnIM05txVU5OjYQleqLYFle3dY+4knZ
fGSL+IhAoc9c10TZupS28WvCaylzAZ15knuB1h0cYXmtH5IKouwy2FL1e25XklAaHb4HZigJYDZm
R/q3RFKUyfN9ZDZKAvkY8jMAywdeEFb/oVkUAybdEML/CKyacliTzYXSS2zZM4b+tbe3U0P6z6Wu
waY858B1JcFgh5irQd1h9WVkuePGDKGRTmNahCilZ8bCow0XUr6rT2FOKdHZCuuLvcgNvg6lE9c9
TlMLedOtdtamHJVmQAK4qtifyIPP3P1XxjHGQv2PT1AG/RPYfHvL38AKgmxOz725N+5hld6ko3XW
wMJyVBnbbcw8tLEd1j+JqtglZgyNIxsr1Y0ZFoslH1Zi4SfEQNaQX6dCQshuDKWJIlLlOXvcy1qV
+e/G/RECY5uuTyW+MIxjd31Wrroa3gLFzfv+ReFZbyZPIYk/1O8dg0XbxG2tgKc22e/5Wu/Q/Omm
jdseQEiJR944Ra7q3ygQV6gx7TGMlI5uLYGBHac/GnsEeDcGHCMxVDfJ6Q1O/NaAl04OlpWCbYws
KcSkZXNf4t0IYSRxI8r5bIuAVt8gUckQyuOrYeLJYG0zl637cpeBXwPdD+cKKObSnEEkkJQnLd93
Z1gvt64jz4ziGFMLI+0V4ysngFDW4Zm14hyZNNhk+X9rameIUDO63ZoVB41B4WwbagZ+nGapASzw
S3kVB8syHHHiGt8ZbsHJoTGq/TzqnqXmfqItVJZafs/0kPrNcXXLllngihZEgMFy08mWJlY8ZLfR
OqmZfoo4y+ocRmNYeXnGZK2f3Qh6TEW6qCOekHxMh0231uSPhUPUsYOzwRZ2E+5Yfa6yxLGslh2O
DTNYFQUEjSCA5srwgqgYFbSekobfEpDqTlcdlas8KEx/4DL5bi+voaz32vgwFdXWSb1rMLBDGRtt
gmWW93GYUUwOZUyPBkGEOUWcU7OjoDMtDocTXs0jgzZZngPmr2f8GjmU5pW9XJD3ndWzb/QeNg0E
uN6rCL+lCaFUZ7ZMX54X3wPY75sYxIWF6g6Mt3J64ETM/aofIzwlhpOWj54IifARN/VVVM8dUres
HccE8q3FtehPDmwtaU9hVnHHCv+m3Fo0qB1A3jQyfPgTLezMvXSgwJ7Tj+xkWOuKTiGbdfgavyo5
czRs0wKRi/hBOJArGl1XfA0VG4McnXNILAUkFpmfhToOJ/3IjPpRSltzTXc24T4OVI7E9+oCM1ZN
L/VH1/W3ZRqu5XhUz1S9v2aiAstdCHD1nMD9HscJKgW4D4bKPQ5gTCbWvl7WgwWTq7R2FnqIfm5s
gyir8iy/wr6y2+IH4KLdwSDQ1H5PfepKeDij5GjgN/FXq3RVGatSFDoNRd24AYDlYRqhKF00UDMO
/FLYYnK9OaSTgWyEVxnrXOvKWeauggUgdnXIATN+vREhuyh+9FtM9+q4wPVKER7V/6PpPJbb1rYt
+kWoQg5dEiABAsykJLuDsmUbOWd8/Rs4t17DjetzbUsisPcKc465AGctmNH0BYgSztdfVRZ6vvmo
8nO34tAnFwMXOhz4YWVxojE3qYkSJ6ys4jsVpq+JFDlkQedFZzVmXjvkQgJZSSBNe/Uxfxvpxm0D
jyR+5KwlLdaSBIS7ojp42Qx55L4gYE5khtnswwpV8EV8IhQnuqxCmgYoYX8BDAereu0HyMxJxFsG
N2lWWeFP6NJ2KCcl9MwphpgeLwloqrOWvJe9rXDmZbSFUAWCMjex2JFS02C6bI/iiceiQJ+qVd1V
z07NRwn8KzK+0n4JYDFgRkk6BhHGi4fiQt/JtR9R0H2htxnl5oJ3pYp7TFR2TH1XNHt9dZuPhjeo
yM8zD7Mcfo7xg9sMwLRhNnez/DsimoW9nFn9Y5r1x5beQoVrfXPYV6pywY95KS5syPL2rkCDOKh4
RwYDPrW/AF8jR8HRly27keUNcpiHeikkZ2AOjLKDS4fhGzsyIT12BgCcIG9yh/UDFx95DF3/S3DN
t2p+gsGBPSqccu7GViLnPEEBj4MRhLLynlP9qLpqN9zrKnlqY49/WHqnZGVk1l2siS7ByTDO1edg
NJ/DJ1bhN6YjYlTFdXpBrSU4q73BSkG/5Jld4W5AUyhA5T8qFWaXO3IrnFpUdlv2ZIqKjelzaTIi
Ur6BntqV8LPAmwkY56iNKwJTdZcIGFuR0LBd9iosaRIFi0FOjFbdYqG7F3pP0mlNhDsOTh5xE8sW
BnwxJrUXga0QXRN4isQClmTQLTwpnOda+Vqr+MVK6Cwuz1qE7ygFn9K9xX2qFGEQSEf1iZN1MjwD
YaNmfaqQhub9Jz99+K5kmpKHgTk+hCzFmUcoOZXqgOZIRdhjmlcMptDShNS6p9WlX7B4gCzlOdVC
RzeHoKXlhVMqAYsQqM/JU/pIRPEDLWoLZMPiVxlNRIm2LmGa4B5JIz0VRBWa/Xpvyp9s08hx3K21
EbRJjAmRiU5xyoTVJ28mN4O55gc0UvyikgYbUYrirpoFVPzZLWqG+8w8mu4ngbNyId/SyvO7gsiH
mcsf5DtofLyNnxLfNTJd63Ry/yv6gXiL7Gg6bBqZE2kkt+cYZcwKMWm2I546RFeAFI2UJO3aZO0m
c4P+BRSN8C/mAaG6N6zkad0H3XqxWHmjc37Xv2qdSXwS75Vk3i2bf2fV0RntyA0Zk6PUmZgBNmMt
ciR0siomHplLjFR0e/KaW7Tv48otGpE5nXWoCusgSusxUvBFkNSkRsdourQ9ddC+VNilrAkq6jlY
ucWatj/rnXjOFQ1ehj2Zss/BLAEfqsXzgui5WNDnWZA5xXHff5jUmdkNKfeYX7IRojvJgHVUU619
pJJ+tE6aytVSa7e+Sq9WdbwUmnqOKuncf9QAI1REerXo1HykIR9p5xWz/By75cESMpGRPjbwGUII
+vDOs4JF/N/JG7LybMUKNKT5LO2HXvvQTPk99N2rU8EOmCQHL+JubJxR6U+v5KTmJEmr0wkSr5h7
2SQy8orfQyy/oi574YPkRS4epVJfptQ5atZwtbb/x2kDARncrMVM/otrzDgUGoy02m9gkHTLXB2d
iwFjP8nsDevJq/8BK5O6U9uBa9jmZ3w/7AUHmxlodMIKyMyThhcZCX92L2sy9dcli/mI+CWozLS0
5ZjcaGkZZLcg6rAv7klfPDrsJ6flS0jUz0gXP0LkzCHuRlbIDeMrfoUS+paaVpLxYdm3B6kLwQRV
kLDY3kDGmsoZaMaboHG72/iHtWj3yXDPhPIOs/SWJN2tlOWrAjegs8q98Ujm4Ul+w732JXwcEYaz
lSwljMdYLUIzPNIS8NZAf9qFBh8SSUrp0B4055ZU86E38Jj/k1ldtaZ4EGZHut+M9YcKQ1pDBWL2
+57Aixz8eijxMZG3ytvfkLkwLqxx0xNBl+SMFvvEuqr4Ojf4Sk6k1IC3Ulyza1vmFMoOcZkfecoT
hLOwENR9QpImL2W4wVORbzFBdafoGxaJKeUHNZIPjW2C/+x3s5mg3pEcQaRNQBcfaT45mafUYNQd
Q/BJ8f3LxxIN/6icelLNrb4g31ELkqk590gpRqffjC5EEKjyhoGSflr7KeVPYiliLs4mPe+CEVeZ
iepUq222PKrdQIEk6R6PMAb5ihjEQyAAimQ6yjIWOqQCflR9Jiq5mR78v8N8NwT1JEd2LwMOSniK
uSugfC3Uayr52CtnNZFEMKx2ws/My1CQD6Sn9/+YjocLjvMdXXfbsio+lju0aho51Q2WOJVfUUT0
wfQG9o2g1kTjxRaAlXd10oYcjRY1gTpqyMKBbaQz8h9me9/850D85rxNi+mCjX5XI9jqFTBAGTZI
1Lzm1bxiKyEpySb7cMNUyto10L+XbgGHDtB9TPYjiodC82TQwVmZnHZ0uAJDQePSibqv1g3VlHSp
kveojqeFv4elXoMoFQ07Xp6JFkkuO4YDFENggq7BDERCQEedaPwW4ooQDIHAv6Hgs45q7nNJc6W9
Wca+0mHrr32lLDDhmR6cUI+ceTdVGrcY8XLs1lzyCEMDx0Lbsg7eOvIVMBUX4zYQkVPJRnLJ77jn
T2ZeerHDIJUUsxrmCMt0ISaoz1Zh0bRTF+ScUPGvBtqm3BBnrzNdF0YnHk0uuvqIHFRPsAZhhpLw
PopHuSr9dCV8t7zx8XKCwPxMe/0hnUpfhypQAKYvduFhfUQk0Oikrhqg2ZdbZK37T7IL8COzuSYI
x8RmzIQcQCx+DB1d7xZ4i4MQOdCALEiDCr4yLIJ63ZNuAwQaz3iwRN+gC2RvgoeoEBIwF3+0otpX
nQxAdGe8Wx7CbtvmFTK6v+jAn5RT82yCPnzKT2DRtvaTCfqfhCgsOe6u0n3cT4hFY3nkFcTPKU5o
aGeiOM1b/CG8t3j2JOi+Pqu59NLZ8lTqAdmIvd0AyR007gjBSCyhmngJG+L+3rooOddDw+Q+HYBR
Id3rrduwMFVCr3O8aVCcBvR7NavEoSpckb1ohFxaR68oxGiLOb/yT9lS7A5fyko5Crw+IRnCMkhs
xraubGnZuK4ReLKQy7bVL+HVCX7wStsbGnsx1prIH3Yq4UkT2QE9YEiiWfbVN/3bfieCV6LmFsN9
3On7ZYBY1u156E+bjRasr1aAJB9owlYfHZYfzbt01Z6JgoQcP7Lwe7WKo+JSJKxoJ8gSGSrLpY/0
QJ0SGDUauRurq9Nl/C2xmx6Se3JfaRabv4gSiBiJueMyRJUaO78oec4+6P028mtkHNVinAyF4G9M
Eyxz7TTTHZMGQlg9dcAx5BrFrkxYqT9oCWLVTsZzQeCURje0E/b1bwOpDjaKBSqv9sgQMH7gLTqm
oeYrD/LSQFhIwwGRhNPg7U9zAGy4mfIBvYkVHssELCa7kj4VDuqEJ1FhbJqTy7AeSA0h3hyoMBHX
GZsq0zqpOyhNwMLgUph/YIsir+cwjZ1su3nK2S6w2Rh7pnj9XxxSKsab//4XcI18980QuGoK8G4s
XAq34GPOsJhOaMaEDnnmBn9Q/a75UiwEpAtVqezJYsxM6wMckR4Aha9/c20RfAluqggYTbWkR4jR
iB22OzQFyt7yMq6iDd4byMfJWhe/yKqA6SapzOiuJF8kTm1wSy79XGerGW/rPa/+YJ1Owt/U3DOS
1zpacpNfSEE1BM764iv/2s+/8y7q82PPNrWfv2c1oaXm9C9z6IKs03mKN9uLeEuxuvP97Yfi19/l
Rw1xu8DTQiK9CHRbGJb/wtULXgk91ryS85N5Aj0Cg0sbvdHeEAa70IVzIBD1WbLUs8yK3RCMMp0N
4UlgjWFyeXVoTjW8NH23t/aUou44/A+pooJUYbciSkHzdVR3GL25STUn5xLsYoUiHM0HIRBM4dCZ
JIZh69NRaGZH1XNHrIhdYQfIuFgE9INXnc/+J1G0M6xVTomVH6sIgZ233L7JGUOQw3Llatk/rIsS
t24OPj8h+H1CH6Y9LKgIhpM2z6ljBOdmHNlX3fZqeM/Nz8jQEFfLvnIh7msWr721ngdgjQP//Cqa
2BEw3eGEGOhkKeCnCH5HAYBBZjvsRtlPomqCzhRf2DXTX8gpxn/I6zdEvQJVpiVlaXzW9S3Bp6my
jw15CsUnR6b0k+nH17SFsuCzVhE2iZwyHNoFJAs2wDEpUfqT7xTHHR0HAwm2u3ybMFj+00CDPhkt
nmDCHdZl38DrWshMStUYU8u/wgCDSRKIfs7b/DIzdDQNyKtFdA6/I4mayFTPCeJyMHJ4jCso0qjQ
nK4tzxnBLwzKaWDyt5XzlrRLkP+q1fAxT29RdQJ8INQ0FSVqmcAWW28Z1YFMgKUOh1/5F+L/4IpO
wvGjogWLH9xiBpzRXxZIuhw1tIgqQjb9AsVF9arMgmVa9tbW0F6a8QCtf0fO9GYHu/WrdCSolck7
mkHMPFQqW6hkVB6sO+uvof9gd2B2e0oINJHjQVj2scAlAMQw145NAPvTHWlRY1AWSzO7NUsZAy8W
GOSEXpiUwGNCfh0IHWmFX4VZnQKVE49bRwfsql6/RW0IRFSxA8lGZAg4MVxHthDpan4yYSss9W3F
xHCiwNBIMAK4VIa3Hp9kRGzM8p3mIVa8PQWdMvcQiPd5TN/e7wuuxQnVDIZmhS1ZvdhTbdhZBztT
QUdyMmgYRvGYNXEgpflZFYpLPBFeEHQ2EyEVVXT3iMFZYxlA6gTHAjy9fBOke7pE3gxhu9d9Le48
lhhIGD74gjzRyjxh4lqy3rUcIX90pk3XYsnQKyZ3BSejynw82MwpiyCmtEfCso7aR9LGRBQSjhFh
ao3PyCvOdZejaEnPOmE7sbO11tBoA1ltg1RDW/Oj1MnHwYCpk+6nzyBfnOxHJMLHguL8Yk4mKJcV
i0vP+HQJKCz8wcxOUVc7OSLr9i6onasvsTc3xEko5Wk/V+EhMwt2vixNx/zQCfuU1pzGY8hualqC
02QB0uLsJnal7l/ROL4ysXhJkvFsIEf1Ouk8pbvyoLZhBt9owpy3XED9TLWOFKw/JBL8/81kTjKe
iM7OneX03Z5lPxbkQzjj07g+k/GyYJsvGm6hBeO7akPTPLayX2Z6EI03cdGeCp4DDQrVZDzEuXiE
4BV7qGtZWpA9f9c8dZYOFaGMzJfmRnENwhi7lklcy9ocKvY6vDoIyyQUKjgj+rbxy6+SvWlu/oqp
VcKB1oypm46QrSj+LaC8FEADjdUfjKsRt7fFzO6Ez2lzcx7F+ZwNKyq99ax94bErxjAQ2YhaX6HA
+bCsJFxaKJ3R/uTZGKhdGiQl3/CU+ShpTgbLxlI8SoSPyEeL1WSElgqNF3BWMpYM0vdOMJ0UhDZw
+mZcg9Op+FeiEmC3XzPD99FEIguMwMictztMPmvNcMm96Ne0luw8eclIqB/lzl7CfapNbx+JDDNV
qHuHmvGBUO3uxWetbOj836OI5ZyiLPucLHj9uA1waWTxdaKkLTk9K5ZIuAFUPuiGvFSlqHzdgo23
5xUuSOparjHhkCxOWWuSYi6ZmCSiy6QuQV2DHRixfwGKKWwRJi8wBnlktRnriFBBBGRAcHQDn0Lu
FVbnte9wqly6/FqQaXr/N6tXpu6/Wb1FgF7dAyIoXRVHkDB9GPr07pLkZVrLo2HgixvAYYZp4rpu
YFOrJbhS5VD4H6TRn9Sx80ZdZPztr8qjgkJgMopfkwyAtcAPlP1k64U5wZ09/YHg40lDp7ocolEJ
Enbm43BBeQLBR0BU051ilok68gu1+pevOZuhCA6i4mUZjhNecyIM0VDuaIaelpk+1H1UnDt4vloK
vK96dCmYHF24kW1xW1HcbnSnoduZ1NoDtfbKW7NlA0OTmQpUicQa5J2GVveKtJl67EATdajVRzrk
V0E8RAC7ReMwVmycdiwAcTTpoeZw/VeoXBjV2zMbvnBcfCmyJU7GmV0W4rc5M8+kCRnabFO74y5B
32W9wyz6VL6ta9uhRozSZ/pKLoUZn9WaxDXb+G5687RgEjcst1eVk56uJyUGeDEhrmiPRKkfC/Y6
AlK+WsV6RMSLsrBBwU6jURyIo4qMZvAgBsthGNTd4G+wHDiVnOI4fTocAYanEMsNgkAgtEQ9Ym+H
ghKRddJF8bGD9xb+NIXwYm5j1fJHqXUH5o1c1joItz33yRUy9TWp2XeIFVQ6V1oBRxxCSsJid+hW
qlHjwuQYOALXKmLda4aSXkZJv1jU26MXj/icty/RPBTp08TUxsumT9XZ7JWLEJU3rf0a4cTOH8mf
TOoJwgBO3apAuga3vSRYMCxkBwQ7sX/jAylQg+0v8pKcyiz13piXDeDdjcowOXKEtnGQxJTwsMSJ
aIQyWEYhYB4GUPAk5uOjEQSC7tenyFw0ipyxQXQ24WWbbmre3DIe4Y2fAX5JUlecq/AJTKLOxSdy
gO6H6MkvVp42ej37e7nmjNA1gUEZvEMhB/lNUnRZfxiLdgVEfWMHdkMCsuziTckpAMTfqaoD+rr5
1gdpN/9DI5UuDCQlpyij/YLVWE3K26QCHapfjVK8tXgvkWw1yxaOFIJTJpNRV3Ka2H3HWnTKECqh
O8WPJTX7+PEDtENoZYEcZoEmCP64Qvp6ZCbVmvBtiWRcsyHw6yTyJdC5RcnMvfvR0LF2ZJRur7M0
YDDE4juhZm2xL9EYhSKMRAvgVENmMuDVjgm3KPH7mCaadfDbT1b/R4RoqHagyRuoKRLtoFDTXqVH
dM6Wr03c0jSncSAgCEd7PG7RELZIDZkUEUvaPckgwU475+YzIqYZnqVBhyQTKTO2+kEViDTR64Nh
6nYD5F2VHYZPQhz5K3xHpcYvZcWnKnIKMPcrppdxeAcwMyqGwQwElxnrI3j88l/JGiVjrlQYjMwg
LEk7k39eCidcMWgPgXTgHCNVSL6x+cB4w/d/QIF64IVztiJ/3N3C8Pv7W7fHHIM/4jN649r0lRlS
++4bMfvEjypkZGpQ5bKIl5lQpB8srEnZLlm6l71O8vShx88pCpW7oj+XGFfohJi1FY70/iGBd61H
hHfqn4g0tSR3e610TQpxePJuPNuxrl3VDB0Bi3tW92SVhCnw5O4L68KqnEDS+HEk++vQsHb1Jxuy
LUoxFDvEc4gpc82xcWWA4jG2lELs9wJ0IBFAaE+PYPa9V6skj0FuR5JAvJJHhcOomt+ORm+ysdm2
PtEAqsCt1Eoelj1/Iw+EKrpVMAuoKlo1tKl+SKubKPPsjC61m0isMSjVqrNGIAzuYTxLiHMBApKZ
y4/+IhosZzXLOX6nabf7JpYgUvFGMsClh5oaR6f8hN6MfYmYiP3abvHDGS2YRxTPPs0lZ0JFkMgf
ZpruP1X80tgPSXSRrx2iTuhx6LmxdgbjFpzCmLBmRG3KgVkj9BSc3BjPTSGdOwb2ja6ejXrFNgXb
WcaWhINujQj7qP40ZINininBawMZvuXZfJtsPQo/luytJ+K1SKZ3WzSv0tAfYlPew0ThjmWSBpFg
/akJoKEq/MJ96xp55BnUimaPP3qeyV8xTp1Ma97sVyTwTOewzkNS0cpT7dLfqZkPDyhbSMJgeIFc
WMHjSfqmSFBvhuwpg9CKDq0BezCxUySRkKdC3zkAmo8lPXFtwZoXoCCaE4a6fZvnpC1E98EmO0xZ
0VhyqhCqBllK5t3eRkECdrJZfykWqp1V2PfgU8km81NFD5Q8Quj/zJdr86Wy3xogTAksbxG0y1Jz
YSR9Ne76LjH0Wx/N92ZKH2nYP/JE9vXwV6E5n0Q2+4UB0BIUfDL78zaT5ZMQWlx9jKwSRKTyqTIK
m9codVe88wtT2gBwK3NEGtYQZAiAZUejqmxDi9yWmTNXTClb62ibExNHtFmUGyzKfIfsgY3EOiqK
wF44cWPW+73cIjlwZOuNwcuuB+Vgwl6i9dJr/Cm0XhL4LpMUiapnzla7ycy4BaWhCpSGfS7Euqnz
RxKj11mGQwqDtEQ+QL4gw8jK+mWRUIjo7zyPHA1HJnPVR1kPn9IJwwyVZma4EhDAkhAFqAUNz/nB
oFQYwZqwsO4K+T8ozUpON4iindJjGeugkGB4L39JPHlR1d7WPr+JFgiMQ6H9mxksRJhfgLrHMq2e
tL6gaD5XKb+HAZ/2IaYCvWUkupKaSWg3ol0CYkB8HOuCiK5XJ/wMEC5BMZbxKitHXhseRWJX9jHY
Olm3TkA3fXNFYeHMhQYLitj1SaYXO+mReU7/5UZ3g2+fhsiX2CPADafq2SnHTx0VNt5diKL6fMCx
jjibN9L+fySrcea8Bc6gxbXXUnnMLHQ/MSPL+P9RRUHDwMLpRbybzJX5/usSe2ZIG1ce+wy4wQFD
yBv31TvvlJfKQi3ul0e9stmEkNKdlW65dql57FR09/ZuQiKygLUHX7ODw3pWjrWzfdMK6GQTsTux
Fw0Gw1NdWve2lB9LQUYIBRpenufKmmcMJjDwkdY6CqHbQ8vfFHNVzqLfVrUvp9o+qckNknfluNmc
GVlilVZG1EcRCam6HZFOlEe9rayvWgXLVgh21taOrECUWLiLQe2Gl4kf3MICcM7701rRw7FwpROX
p8xrSIkEJWtFz5VHVF4HW+vGVz9qz9nc+sMrRXbJQwbljP0e8tZd3zwt0GNMihVh0zoLOzSRe3Xa
9TJ4uQXROZlBeB7oOKNjO0lkxKC030FTJsBRQJubjx9GDNU1O4nxR2M2XNWHEhbeDvUsKYnmjJ6g
gI+yGSg+tIvRzU6KEqXYrNlychpN+BoTJj+t9eRnSTcoNnbD7a4wD5Iq9DYRbgzxpC2JPx3yj4h3
tWWJniCMSjCUSvIrHAYbpyus9DZeD0Zpx7VpN0y5zEh0kMgeEj7PksB7Qf2KPz5lVaBMRpdMSA/p
ZBColYsaTdcJZCGDn12lcL5j5+EJohDE1zq8pjp5d8b4jm6BppggpbFkEO85COIrEC3rhexPQZ65
VsIli+TLPOeX5pUIxKGmvyLpYrKk5tC/VHEepKPm88EGnK7EscneojVAMXF0UsIuJjN6iZUQSEaL
sG05cRrgkzTgtEewC1kagrizaHPS/LRd7rrVvkDtcUZgww2fn8RxgLOk9BnSh3ll6aWRXdBgjwFT
rbEgKjUL7D2zlVLfV/1m9k9YwrA9X3/HneqlKfAKBMOSJblqkbmMHeUIFLcP0AWeooaxMSMBIDcH
W2kpyFjYcfmC8HAscILUMlIiP+o252tCR/7kCgD47OMuBdu0Is8oziRbnacNaaAdsYMfc1U4ztuB
OyRMNWN3yIJcwqMzodh25PrHVG0fS/IxSNoLvy8QRJmz5i8n+nXNk4vZSQG3tMumyclzxVkavCTE
OYDkTCQdp31+NEuJ4ZfsAoa5lzVxeQZIeZlBMEEGUNpHploZU61ZU468PbiyuBQWRXaXr8yTGQlr
a3FNy+HKx9DSjAEuNnTLXVBlp4mBxJmkbArRk0oYoxQl59KE3JFFgWh3r76p/bwmE4qkjgLr35Rk
sPRkzEPIS0Vo/ShU/s5HMUWek88o/ghhLZxqJcyCYSmIipH6g1DwcbThtPR7jbZFkZQDscwRAhIY
yKk/XxiX7Spb5+9e+tRtSAB5ToYEKAcnW9v7k/rW1y/LxHvRsYhV3HDT0DmeueTXZWkvXfRHwb9n
ORAZaQBKngCqccKE8FquETmVw1lOjir5adHxG4fkgXnrAVT5JDQn1pUSOB221CZTXp3HAHqRA9A0
IzlPoY6mJ6S75a3d9CshL1f53/afl+zKE+o4mRfBTmd04411sSm8PRbCu7IiRApFFzIm1gqmX17k
g0l+MoOV9tlxFxmd+BSz7hHtW0H3xgURdT7vYIqzotKP5NfS0uFhRNZceSt4qdaE9LYGpBsdcawT
7q1MURBJsc8OwcovsPOcyTDPczhe2MXk1BAVpkrC0sjsBEJDrOEiCXvWIAIplHgSZ/JgrG23OGjE
rcx2Xf2ZNaw75AFK/DBmgJhMg8AsXCT2933Cz56EWb7WoKo1Xny/KwUnHtijj6DVi8DUFR8hq16P
9wlMkA4mKNGCZQb82jRBVRonbZV83v4zZnnqwgbbnsE0XECRap7qovPXUvMHW89FR2FfDYOtLTC4
Rge5LlxLG90VbQAD3mxrNyLjoFE3NOBgUXPvxPm5hQfmvJXCJBNzfmLGkff5RUj7u5ykd7bBN15g
eu1Q0dwk3sYByMF4ocP2V2qEjvBZH0ISE8S3xIRWKaSgKMdzORYXtF3Gac31UyLWV2zRpAzq12qf
qNYD/MyjDYE0VuZdM7DNqrYG2t5qnsYwYxMI3U6fXe0yzTDU8PUwsvAriMS123eoX00SjP5mcXgo
O7K9arauk28CZ+VSk4n6TpKPeKUpMRwi2x1tJUzO8vHI2SYVskjeTb/poIzJJyeI9zW/lP8yFGES
KWLWWcAMJDGqCJ8lZ32fKa8SzZgpkdJKCUpzjjEpEVBHcDGu83ROjh7rwDnd1wSNqxnTrCAJEaQS
Jc5dj16W8cKzYzlXzYg+YNCikWXYqNsz/ckm/AZtmkgIYg3d/ezs8p9yvMnbFrcLPj8FoWJU8G0p
EQXzZ2QuZNpP91yuHzGxS+E1/xVMVJQW6gAB0WGL6HD5YsxBaklY42CQd4jLjgWJi7hVgkaJdgKa
6tZj2rAh7ea685d89vFEEo+sOeHKTQlgpIV6FUG90mQF4tWcAmCr95u0us3LJ2bl51SIDw31ea+9
pH9Yugfe+hfbhAldFkBImdjwcKYzZH2VwenkKxTG81KW506QIJVJtkV0WNXNPrljFELZSRrxA3gT
kJEEyEgySfuufLV1f7SpW7sDJcwhCuE5LesxrQVaY/bv5o1kVgfjarvvVkbomEnMSTisBB+x0jjO
IFrUpXKbbD/gcaqPmYCZz45wN0QFHK2WrRubN6HW3Z5fhiySU239ULXm0yzgp7josC50PwRev6c4
PYRtjANm9VIsKngp1J/k0XhZP7nTYjEiYVoPeo5CDizYAn1XfmJFQi0TQTN+ohKCIJRXwSbLWeVL
rIFY5qpVGVTIcoRnhYGI4bAUc5ApO0KvOTrjh0FeDwv1CgsV5OCnSNNvZiXcBTQRWThDMJEHkIa4
aHtfIv4z1zEIWR5EMoUGdc135nc6mKcRR2miAsGUbnpf3sRmuuYhohQXeVUMbZort8T3pzAkQaHx
I2sV0jqFY8HyQ1TiwGxmyKmxL9pih44Jq7KUOP2lfnTSfASQe8TntfBXrRoOR8mdJzothHXT6Iom
tsJ0CoqxP7M7bU559il+CSPJtLHMV6z5Lasz81tVOAFlqMTnWfWM6WOZwn1IQT50ROf+nHrtAfei
n1bfC4lOTU4ZLtYJhIyOhTU0P+Tst6b07oOEm/GOnX0PE+gUCcUp7HDkC4s9eqvd6NURjQGjI7Oh
tGLuSZobz74N6bUsDqnJwR4n2HkZCZIfAHdjjQmpl8zjoECLYn0LV0QZQZiPvOKF6FWoXZp34hSI
qhVMNMw1Q3JOGdo8FthmefwRW+bHosufUwg5nO8MMLd60SLiQNTEO3ClMc8+iIZ4bfr6Oki4l+Xo
YtrFOY21zy38Uxqe0d++AjzYpX6i3WaCtFdq9wwK8xygufStbhcWFUofECt+6WolG8h8H6IskBBR
aT8pbr2Wuidd5n3FAA6WdR7aA+1v+6mbCYMvAxk0Y1hGWMlxIsOHtYazIqDUg3ReERFEroXvOuO1
E01oHuLBQkBA8R4PEw6Ovwp68FXFEYVMkB2gdNC5WL+TEVMp8rY8c80AsXJEimrKqAYSC6qT7/kx
Vp9C/2e6Wb9wARz18Ftvr7Vlq6/1wX6RE/om/BL/bFWG3JLJ8i3/wal/3AijBUsZ648Ypj64jUvB
3BDFALqcbb0sXmsK0RIHCTwV2jf9mQXgm7tbEyt3VbINEqlL0rsqjlc1EnCYTwxB1Gcf8hCTSc+k
wKQFTZg+dK0nMHpTVm+EVNk7CBUEf6gX9sOhsV6xVuw1xnFd3t5YPtyEtGO4Sk7FcGH+eUOTYovb
jEiHSt6Bo5onTxzAhJwIU73MOhtq/VBQvdQD0w1TPE1orvQI3Y3cQtfmAxR3ca3ZozEHGGfPerNe
eAqvVbUco4giB5eWxjmGBQpRzBIvbsrSPs5ltzoXoezM2Qs32LEbu7ck5W/h4emmcEN7dROIY7J2
U/IlLjTWjI6TEh5jhXd/Ap2vMWwlcq1vMcIvFBM4/qP4oITrrl7inTz3B/6dQ57jMl2/LY171Y+0
+WUBeVq7vRfhuACvklEhp6wpisoWhX+CobpWTUaw1ruRUrvZcd4NOihEgmDU4Vx25VWx7J4Jpp2c
Zb2lTude+x2mop1Vb02RjqKaoNEdD9Mt2ZNexmckO8aWY83p2B3qCCEFZ6SkmLcS0d7ct8/E4vYu
zjF25tRgtVeQvTWrp/Uz+1kVK/HMOhhl82LSIEszFmLG5cAHRbbTEwoS7BAE2+7EmGaUvGRLYG7G
3WC097w5wt2nEllOSAQXBQiIASzIFm8Fj2fIjagwJG/1gp+PRqAuwarYvlT0Icacw/pfg9K0znAC
9WI4fdLo1neMGCOIkazwEkyJJp2dfnUWMbt2E59/wVxx3bW4moEu7lasDWUok+sKBk2QgVhgZi1u
09qBx0Xeg3tLvK53StgWGk5Ldx+VXmQKYGeJ8UB2KHml3Hkp5RVphm7rC07VqbvFQjwvAS5l9pL1
72JW6PorV7AMV7NGD9YiTnJjn9txm3m9gV6Ql6VO2Twm0UlP8CeLzWlem5Ml9icQnlgAR+NzyPtP
pMZcwz3/ivTOTeouokbIi3ysUnwv8vYMx41kPGqj74eGPCUq0gu4wJvJNGYo5j3vB4C7xXgmZ6+X
HIq93e4QJzV2N34mjO84wfRU40hiqIkRaI7IgsiRspKESVs13TSJqeSaUWLDh22wiX/9H03nteM2
FmXRLyLAHF4piUEilSq6Xohyuc2cM79+Fj0zD0ajAcMuS+S9J+y99n0AaTX/658/KMmIdFoY6aQk
8lr8VuRXkhgfN8TeuLU5l2V3jJ/qeh+j5VTwkey5xCTp1YsW5q7ApZPu5udMcaOmdTtvhzDnpw6/
LgIsdnOnWctO65+iUk6NUTpCpTgV4ySkrMRcH3KeX24DhRqPM16MuTVwf8AiBBBDpL3KmFZQKbfZ
PrNhEiQ+aETT9ryIZwq75P9ouRn8LGaETluvxGaqLyPpOxuHhSlckuLc9qan6GxFLRziEZg9Hl+A
4ucJR1JUweAGAWXCo4Q4AKXAxvoCsAClsDXugrvD2pEPgixML4mZy9qbyqJrH9KgW3Q24hpJuIC9
xPBYm5F1P9KgFQ1c6Nshjp8WeUHM1AgyOpHDAEsXEkn2QWuSlX83xKc/2bv0oF7j4aNiWi/y2AVT
TfWcIXSesms/jqzvYD/LGHYIVIcQ2RRUWiTvDSt9Mc62Zgym1TyiT2NByVplxqmJzRsRubMZaL+n
2BnZpWU0zBGmfqM+qlgSqtPeh29As/YmvMfFBorhnC+sR8YNZE4BfFUNKMMsgdy708oE3qJMzoP1
QlBoxMZxsJtwWGo/deTJQcBGj0JAW94cV4nA6+XI4gmez+yw7qlZ/OYsfiVGiWpFSiWgUGygPVNe
DU+yFQbNtroKcBklukd87YmlexqIrN0Xw2ur9AxjVs2zFJKT8y8pNrwxUM4RQakUeKLE9zLO1yiN
gcBsodpSQ5EUOkriZYDxg2WgpJGEeHmlVwuMVA/NxLgpeXfI+52WgbfNNzKd7S/HO4NEquSZKYhl
u+xG9ZGA+eKIFFyx0mAgWU6UCOBkyYpLDkOiSjVkYLpBQqtYZ/D37kCAqM1I/wcV4w4CJqO59Xhh
zNbjJV9rBoAhXgprPN7TwJL+AUpPU/rBlJnRLBL5BkYpmGaJM9Fi+jfC6I2U54RCBL8pRkilwEVW
K07sM1O257YNdWIRySKR3hkpY1M0pw8CFNnbFTOhnZl1oIk9DKVrAPJhcGqEHdmKA9JbAXsCOzJI
DaOePnQcuavJ6kfTcMEEEKtJzyV/J07HMLkyiI++IxU/f4M/31GNxp1yTHNm48Z7kEnB9p0hn6Vh
ZW/F055ODAwlwjmjYEiRxnjPTjiNNcWJzssjC0eZ5EUU6OR1y19thZwK8+SEVGgsNa+0sI02BEuu
+P/Ir/IgfC5/W2GGoVpeLVG/GltzY6Zxa035JqnqrdTlm+VPaNHUtqPIBZEjqbdlK251tlxRZaJm
VQPYIZfW+LULgzBUzt10lKnGcnSL4lfM1iRO23tHYGoT30vTicgUEZGO7aEONqYVuaLXwtcXsRNE
cyIGHdXiqfrb5C8Qb38meI44eIwpPks8GsgI5Bvpn8oDAb+ZO+ye0LC7H8bXPtmvdplP9Uc2UG0s
YYxFjupsN4ggwQhYmcG9a7heEVTy/i9/S7H1BbaMElUWvxkSUeWPQo7s81PZmJqT+isedzhjp0Eu
SijmahBpWGZUxuRdyh4WGMpUv5hOG2WOViqINApHyxQHFZYOsjcGrphM8kHFeUH24Q6QUiB1tESl
U1FgR350Qu4ZrHHe9dv4WXBKCV/C14hNdCcdFpLwtq3M5JQbgsd7nU33LlvuWznck0G7TEmoo0tT
aa7QpN3WoyQwhMAAn7FlNvrBUzrLjcXebaDvjeWbqbXOLqCy/OW6Ylka2LFRrPsQhHos7HIQZUmI
0FnEYivBhNkuBcF8W4E1x2qPaf9Va/utitAnATcHb3xEWpNcfOQuS/y/xMiuib2lENj7WycWDeaf
WqlCTcuCn93njzJQplNdyCivPa0+Rc6PxCidIPDGUjzmvlG7hKPDiE2YvUU/QsjlKIFobRcX1IUT
5NmcUASNq09hK31l6Dr9gOe3osz9oWmQoIwrMLmNt7tsMKAxLEbWGCyhHRi5HeeyzyzRBEjAqShJ
lZd9KyCL9ZuxaKfgo999oSTVGwOFBu5fIgFAsNCSoF2zs3eMLbBtYKfuP8ACCRcpP9twzpesXWxf
92cD0swu0u0m5ncQFycTyZgQxllzLoZLNOXX0iBTsbLCdlrDJ9nO4xK9aV3kT9z/oMgn8xdGtPjc
R8lFQF3eUENOCtebwTOawlm2IG9B35pUVpfzRSbcu0Ujs6TcMqFEQkaJ7RZlHKFymY1rP73xqBsz
hz3BW1y2v+quCxXVHRjKC/vw4mmorJILXnwzCnrMmsgjsMZT0FCbbH3xhATQAOkkGMCXSWmRldw1
5w+ZDJN1ZqOM4gI9HxK60g9y9mW/kLhZnNh+wUZzQUzKvNiTEZNGP63wneGLz8WdWQkwaEm9HvSp
xttVLnCZVwx3ic7VKp3aP7OZObiyT9p3Oic4S8qz1q4XbdAD0Y6F4dBMkG2Au1XMsZk8TKDrZswO
Fl7JZCfiP6wvpN3Ocv7QZt3Po3NOR5bi8OHODKL966yvGKCYKDYvoy6+KvH6xm7zvQ0UTfy0NuN9
oRMlVEA9CQYl3+Axf6M73fOFDckI4NHKXeuW7K5kGVd91juK8JnkdD/iKds3srwaIoYi/sFd609I
0zg10to8jOj+299cI6QxRmwFa2u61bp8n2baKkKuNJeGGk1GZmGQgSHMdcH3p0LBXtavrWasli/o
euXLwlY7njBXVMtF1sibc0W45SUx4eQ9o/eW8a9Je5HDVkJFofaFiNKhvp5lg3iJymsyv4O/nAt8
0Yc6qAUa95/dMMe8xWMtITxU6CBi+pTH8awACMlW42qcOaDfCbx6myY0SVVBCzQ62vskK85M2vNm
EaNBnJxRpSyxSerG9jkwCC/MY3YaRTXY1DXsIvYDdXxre0j4uOdSErMhbaqrcCjZYYhw6/QujCrp
ahkmWs1zNopHVYk8vT21MezvgjeEOZ3ef2SqcU4J30rO+lbRv292mz/zGVe9/tqyYCDJEE9qZxX+
hu5RMdio6NsFCvxJxHldKBbriyFcV4B5x3Zjn7JE/jxHPvIlOMLywUA7gk3Fb2HdbvCip4wZFFoF
DdPeZJxlSJ0RvAAs6L634SHYds2gQA6oxDxV8WMBcY2iuxIclTjKwjFRL7UGX1YAJZ6VgcokKN/+
G1IF4hq67GNjgPHPvKLWgyqD6j6IVF1NQF0YZ0LITxIaohbGTvHWpAisRvUiYjqJFBgVw/rebuIb
kGOn7IhdasmU6JpHhi+B1nEmiXY13AxFPnhTkt2heFM/2/O9j49IH+7I99BWTzLpHOSAoO0y48t0
kB6JjvTSFW8zHttCC6NccxI0wdvKHFABEx07ze7/7xAiEH81gy4LNBQcPbSBln5ypM6XvpIhJTM4
zteAThCOP1sGT8VP1ZN0XZFLlPKudqf11ybK5xaWHaQMWCwZS1rlpPNzRWSsWrJoUzCa9eAva3Pu
Ov4hCc7Qj+WxD741Bt/Z37TojzU9AZUeYi7KFbVLAnkywdbaH6WYeVJKPAgHPjLLnI1FzfRI2jBJ
+NZK3gAiKksIyxI+1objnXhFOlRyN+/sfAlXvmF5YN8I/+/YqZjLM53QBFLZrP8spgldnLsa3a4K
Mi7iXlC+huGb/FuP5JKL1f5O5N1Enh4qChoJNVlhIhK684jApVSPePHPq3mrSDZQcTGQtuf1n2jd
+LYEHF4jeGrAcyjiCGarsusyaDeOEqm6d3NyNXX1UH/ecxrepqF5kY9m/Kax+aa4PuugjB4acMim
Vvir8knBKHUu2X2bAC8Jh67m0u6lxr2fdJ1xHNWxm7zH3eBHieArLpFDcOfjunJdPAxo58qdzoKc
qeiiYF4hyHRUD2IbRvxSiwpqi1QtD9ArK3JnDNjZtxpVQUyoZQMHosPWxg5ZhTZwche2Qj0x0Sem
arBDBKdXG5Q3H1KBC+cIFo/PoLqZGT5G9SXp2WuAMij+RjPfxnLlqD8hYnhpMu+DmiFZAwEdcByX
OwBQwxbAhwX7A4ESM4jzHVKiK1G4D5j+RRbM1lvGlIXpcDAtOOYEhA9HA6Z+xh6OenJYIujsrWvA
6LQoGMpg5sob+WYnatpaLo97JyAU5pms25i7JR2Zt30mCElKtEU4W6SzGn/reEiV9ZaxoVZfLSw/
hNrncGIFINOqdsEetYjblZS7O3xDZNvIYGBzEn+o0hT3I/YCvEDRHojd6XxexOM8jKl47g6OThaP
UibCrEhetU5+mj8Q0V/R3760eBZ2sDO6gFm71DKpxCnfGX5da7EVQbLvepBbEZbr9AChCBPifiKw
5z7NrFtb1q0oBlxMHifj0P/w4BkzA0KukoVPTIFIR7O5x1hzHoUUQ7gZ99PZSzEGY+N35V8oyieW
GWPL58eub6ocESEjmJ4VAPZG2l93MKPq0kovEb75FjfjRkMnwuqRbwDoyBm3WgLP/vZ8HK2W2QuS
QfI8Zvk/G5yVcsG9gYC4Jv61pzpN8a/m4inVfor3Ic+CvGVkgbWyPOXzR4YsizViVr+njQoIgxNa
Ota5kyLna9l74elMMZ8mNb2vLyC0ZhgfdlBEJJwtRhcd9yAVk8+gGd/QHPkJxq+aPHWgM7aulsSp
adflrC/oDof/pKw6sG/RquG6kqNdNB+TugMvgQiX342IRFkAC6XelbhhJXBQYo69unREGRJRikVp
AVnZoTokp/krpRWeaARL01WmGNHv97BY3rIweVemc2ExcMmiC7msYN5SCoRABZyN/AmIUIGes2BF
F7bDkatLYvZiGu+M7kO1Gy+LpOFPfckifKfrPWoJhYnEELnOVRwN5B27BopAgCy7R2mwVrdIGS4a
z52sdM9cj1/QZ04wuQyYXN27tUBlh5LVYaYkBJmeVkACbSczYnogVNgtSZUFdQDr2FA+rfLe8bJx
48Tpl4IP3JgsH13IeUG8tWnEAI94aZsUZxvSCW1byN8hpojMaGlAs2lSWScig2nRyxiDd80d0NbK
nnM4CYBaIty4CUto3Lis7RJwTrKdBzPC922x2XMV/JmNJLh5wr53/dJ0UjgB7udFqKlcQiurjPXR
bvea5jFtw4w5glwSGINpj2lSpZLhx6PY9VeCWmLp3UIL8WO9/bQMJIQWwzA32o9KuUe6pwmZQEFf
toe2IUq2/63NgSkXGFBo0/CHG45prraMyVzj7mmgmltYh9oAWRP+fQKDUcsKCHDHCfUsAmsI+cBH
0AOdhPmrSz/2kNEWqgYXNJfhsIpHRcbBhUbStFrKD/Gh0maWiV0Z9RVPUv9p8Kjw1r8g1ehAUpqG
9TpxUTJsSIeeKMuOD6d20yhHTJ25VvunG4tDIzAHZQYjuxGIyDbWwjYyA8bQF0FGJUA+XIMK+k3W
DT8r/tBn21OZn2qEG8hIazzBVjsdO/m2zSKbDwReNTNB3BGHf7It8ZeBUD/NjRPWYeSK5KZ/YIw6
4jhlViT8l/QD1zIfAOUn8DL1MHG2AzhINtHHOXGW5OKSvX9szHGAhZ9mckewz+bnA39VuhKbQUA6
PlcZ7yrz/NPEmn40LqIaQ0ezRY6dDBhMzioT8Gyj6pDbGMSitechlMzBCeafKs1Y3rdld+YHtfby
IWfQrTjDaQBYVo80xiiOGpS4CUiReujeVHAdiCQhZvWvcbW+AAbgNczTiUWx+Wzb7KHpdOsLXEHA
N+K8gC9jLN9G99JZU5BFJg2bWAJawqdIxlvcorYal7s0iFdpEYPJpJE8ipN1jnW/02L8nLL7Ay3z
pKCxrD/3Mgm0rYpDrmXkHsWZX0GOJx2upTBT8lCphbAV5GsqNbe4UOyIaZ01pfc+ZzEhjscM+Xlp
EWpALLApn4ljOlux3YLUQqLhJ8Je63tE03ozWorBSr11Et0mAfd5LDCvm4GkkwKNbl4/CgwBluFt
YTrb6XxHNyU0+CHjAA9u2tpN9chl9tpAApvMaeTqXM8SPPzorPb1JSOplZ9SGy85sAF7YwPERLOH
drY7X0lBIGcxmtDLcMlA9DLkxDUBVLFbGYj22rYONml3kMsY49t0tcvDUMSXKroYCJ/XbmLFkF66
pL34vpX+KjewkYRbLSkRrhFtLy17rRLbkA2XBFKpmhQXtPHC/Fwz9UGbtcT8xL/ZKEy0//Z0UafX
xIrCdLbAR1ZoKVZcGKcNSLTta5ivSoDLxkB0rUc1iVMHniUG7Y8ljdnYMcuiOEqhDp200Ci2sM6+
dnlqf5yr3iXkFCljkTT3XEN4xf9KyvQCjuEVWiZcHe2U5PEbahoGQ3NX3UvVuPH62SKORWUz+Agz
Rg9tmFps3oNFQtLGeF3oIjtTwk1XjyOzlaRTj1KVn9YtsWOMdDxFc/0qgRNXbUkiJUv4mv6vJKon
fG6URLhdPF3tHVYlS656YyF4IhQZyv1jwRZBVOlj4UR0pwUOxSL6Y0vuMJ5vYfgmsTQYsRaj8F2x
aC00vkm7hSjoevTQJ56bV3TjbxLkkkJ5xEy+ovZR+x+rItCEkDPOQY1lqvQ/rE14o+tHzoGTTyAH
pmw4SXHy5e3Nks279GhRLgVQMuO3qc5trvKjEuoN2k9NupSbFCwyDL9zEe+uSQtesxhRNxKSLJ0j
zEiiBuqo0s5zdWMa0tfiBZF1UMXUVwiFxyMgZXlbwlkoH3rS4SlsHnRCgnQrxK/RwMZg0t2txVVa
e1LrRZzQ4kU1VYguofGFuMNu8dcWaX60Ivm1QLCtxNuH3qyfugI2Cy/FmpK+lOGIalaWvt+dLjEN
Mam/GHbECTKxY15CR9BZTInJRX2dbHWNr8pzie2iYuedJP4PWz5KDQCsytWwLvrIYOYq9LGN4vbQ
CoOfrYOXiW6FBDMCWU4tV8vWGWcBT2amRzuDtqMWHvIXFamD0Up+aphs2KOAbTNFLdgALOFgzeHt
ks0usvyvedKDhPCDWcfNq2Dc0cKmBds8Es6ojqdJmNnX/o6wT0xA8qLdHLPbkkPw99gne8Yivy3z
ul+iO7YrRYgvQ2mWB43bbCDudIrSl0mfXpKZjgnxZyM+WwLzDPD70/sIuEjPA1EcgIBpgUhKIWPS
faqzNcf8VYNgDjEcXnbzIffauzUYb7ORMiafAnJIw0U6AzuZ6sbJ/WlMme5g2md4veyhYx2SeGof
gV8ISeL1pUzXlyL+bAhAQl2qJZip9eK51cNjmpq7FjE8YaFnF/vUUNZBPhqGEuzVhUK/kpMLnjLW
lvaC1sIgio5aYNQs2+aL8GWFyOAxWqwYLSLoggp0wQmC4AI+DgO7qwochwj5J7A3sOWlxZ7UyotQ
71e79I4aAuVjEs5EHJh1WA1FqPy1mBLQQGFsKYG+Z0tHBvexkR4mhM6Cr0Lmq4jJxMR5zX+ZE1NS
FQTfsRwkhT1CEieyv8E+iNMmPiffgCaYlS4HuSeYgBS+TtWciQwDDNxu3fa40ke3KSkCHunsCeZr
hMymM8RrV5RX0xeuNF0vyFLKNHs3h+W1KPODuoCg5mlVG+iJ0cnAAWUx3KWlU7RHAf5zIztQr2Zs
0ET2rtURukHdYm+CWZ+V/pyYfgGKBA8ouAGsOvUZl1eKzq7d2sNMZdjWgHxStPNInLRzcrVa66HK
1TNWq6csZs/5qCbxVdafO2wrqfNjXTPIlpVAGLOgjFoGsBtFv+bLdLsf6j4wG0ECqrlXopXtwK/j
pwFI1V2w8EgVAwuXYo+QL4qiXArUyCBAJpNW0AlGCOrr2pjxdbAgYbeuPOBOwPdOKzxNnPwsgg6/
xk12BwvKJ792enAvyRCxRbdTiM8s2Rk5UbGeoG8R9VgSoCm65Z8rKXHCX1GkkDe0a1bNoRSVweKO
3SeK6L+wm1HVQsTNnWZhxGpZoRUu5+a09mYwqPWVEFLqhcAy5/v8Ca33hKjFVrCO8kHPkQNTwI3x
Us7zy4YOCGsXGd9CoKYYmrLqygvE+0onu0u3q3F409h7SWh2q5GdsYnnv2DNibClm6/5q27m6HBy
tyLyVuIXCqqUGZ4Z/IKP33Qkma7HrOpteRXPC5wjvt2YgGbCvaz+ZnY3dZdLQG4HGzxnFWEwjFGP
CaWd5N4VynbG9iwDu4jWiv5NYIM8HWodqkt30njXKFsPej6ed1QQ6zwAwjeNdkQldzCOwHhtVDV7
BocrXUcmVCNCAZoO3sgTofC2Kv4tZuZYQZl1+2gKGABMnJ2sUl2YdTcfQvaJrcgr4hFuJcYHmY1c
+1maLSZsxWe/SYCu2G74cjCIxBRYRF+kJN/oa+tKOqRIwvoq0uermIGAIKEfE10t4r9GsMXQEIhA
VGA1RqQ7HcsK4SEZSwaiCI19TDSjP9EJwoS3owz/kUJJ7WJPzDEXJFgtMbQDILfdfbFH0srAFTqA
oPRZlGu2Rn82JRo6VSDKsq08/BQmHUk0b3kM7Ag2i/orWSd/QLMYdSJfVcVOKXLFhg8hKtVzq8p+
I3smTIT5fk9BdNl6oAc/i102GglBLGN4ojYmjDOrZqx6rA8ZMB97hno6Lk1w4hyKsBfJZ2xDt+uf
xfhthFBF4K2qaO2rOXP3wEiN8djgHkxCqJbQTKtrRai5Dn5xdZKquatlxy0KmhRJWT1l9xkLU9nE
oQD/mCCoRiOl57DGiteSXn2t6+YfrLg/Gl8zhqm/d9LACMBonHFCpMQymVjGvTSbR2R3BbeWKv+n
MrqI9cgef7RQyl6YpbEzXWyXkRKCBhg432jT8JzjdVCZj6oI00QsdRqZY8Kp6Z9p2iP2/fmYWtIn
K+O6JFiWzEF/SX2xt3hHyR7l2Jd1tg/aj8jJ35jM59DGCj1SVbbYscHbyK8MHUOFjkHkgMiaGfdS
5+pCjotspdNN5pl7ZDyY2VPPvltmailihtVMaLwLT5HTS41lGyIcYLMx5UGDmYda0O1ha3UchxOx
iyOSiLk0CIvhnUMSwR7TEXN0buyiMdKfAD8fUenbCueKqkJp5M4GylmkNFEKr7+z+krdhOa6ccCj
E903zDNYevtuCuTAd11g/zT0tL2DuLA9lgS0px3yf6b4QPCbkz326qnl+mq4vmDcJXj1OlI1VzV3
+waIDfGh0pmBpiN+ohyAfkTSAzGTD+S5z+I9SywWLevP2nmsdD7yjGqPwUDLoEGdoHYf9Mk4zvV0
aBadeOcIXjyxkHgpRKKSNROvH5cNI2auWsqlgkGkPjV4mm8CBw8ZCQ6L6jN4EVgEqigFojCEbH/C
k2kUDuUtDdN5q/7Tme+uQV1qwWAkoblRTipBqwE/izDoq2agzmsA+SEzgpoCJsKRMzPbT5f80hMd
nE9oy4gPxhXYD4mXf6LjdbSeSd0kcbcQGQygX8HeSnW0aKVfkjHAGSa1dBtYK9sR0sjkPFUgdbC3
+GImcNTDpUKGp8HxUAvk/K5o1I7eDB9xvH5EHZL17DZE4lUZE7ZCN7RsVzYULgtMiP9/AJ5kyPEE
kQBLBcqXxKP3MdJqZxZovJrRh0UtlSAUHF+pg+CIS6xuCcKxvpt+9RplpGEAJBlCDGmjp0xfuRJT
Nr8KEov+sTgWq+GlYQMaJG4GZ4hSh+jo00ZWUNI78yycyHQlih7pITKi1Ckw+Q6wjIlE3ck1Sjwz
shRIRZp/IvzRJQOV6F+mrqz+xIQjS0oSku4QlqYQMuTdtsGditkt0f+bMexRJA3zjHMWVqoeqES1
0gSPwy8SQ3YyVj2f03iwO6NHjm6EmwhfUmfZQ7so4F/vfufbPYINuTBZKIFxp3QbAuRYNX4axQlw
jc0IitX6/1dn/HVOVTUOhwBzYAbax2R6MyBfduQPibqvg4KGg7VHPAipjP8R/J1gnU2weJArHUv4
gPdldfFHUTTvTXuXTcJF1HcNfHfEg4XuCpCedqkMlZkNYfcaDmkBzF5S+0Q6aqy7uITPy/K90y+b
F0w5x5Y1pj4TaNqL18Lbppn8T7RnBjopczguJeNA3ZsTTJpywochnvOjltVuk1NJpLK7RJprlL+H
dcduBWq23SzJvP3N8W/MQ3onwsNCt66Fcw3/T0oi2F+/+nl/vDL87b2NyvAgAwNRi4kzzoRB3Tgy
5OB8/z0KznZUYZVXsyssHfbVNzKI7kIrPmKhxQocX/U1KEkvmtqRKXji9FVjw+yk//MImgQelPpG
TKxt9kIO3VM4xJ2C4tSmx7eQ5EV/ug/ionFNnVfsjAjfREUGssu6D40g05KThDdDY4YFP43iREbG
WQnscsABqq/D8hR32WG2K/xE0SB8JL90M6pjfefwYQz3mZWwlSdiR0DBL2vySRP6EIgPiUEvncJE
nQawofvjMlH0zifD7Ak78NI2bSgyhG7BG3IowphGg+MtmwX/pD6Xs3gG6b6yrccdh3AJDeajBcDU
aIK7onkT0L4NKr+FID+nZWZFk/rSrPKTAgfG6t9ETSBkiNeq5sVT+kt9jA0gJrVid5t2ePs2m/7Q
VbR1ySVeyVstwHQXoJRuMhRd/WSU76NVwy1j6jeP/OWmK8g9j46OF7DycxS62NJu8Y+0mbaxPoQ3
wh3uy2FBRIUSUuMKFGgBdQ68FCeUwXplZ1XOzE5XDZUR/7wayYFKPU8MYCy6EzdXS4E8cXst3FzI
RPVNPTXUyZNcu1KGIP9d0PH4bIqTcRUid7HhnGJJEWDIwsPitCCU86rekvcNe7nMqkzaWmYmSEG2
+8DNUpcR4gw2QgJCwQwjFjji4T7BLWOMKxmHWtaJt/kGufuvToDo0Naml6+OjikQuQ+uPQYfu8Uq
+RZxP6YUfr1LnE/ynlMzc04IBGKPgBWECmLeMF2y8khyaOzF/FlmgsScz0N7NIAJVNPuCVSupOZM
Hds1CcU+T32E5dMCfV9Q0nIVdd0ZRDb/OGmAd/+rElevUtfXDMvz5yI3Hw0hU1WivOt1+o5E6ZVu
dRRfSkoEYVjuMqjl8Tqj2aPLPqzNZwtIghgW5pbdYyZ/IUkCAsRC8H5tFjQ0ytW7OhIKSwdYYcvL
Z8aaseipP4RyzlnjtZAc4pauTC/PBtnbeSv4kqn44oxFoLmB3q2ax5RSAm5wl8rsJjTAiH9NknbJ
WjDDR1QNWekRTggEiqEtxufcmQTGB6S+zKgNK4w6BPC6RsUVXbUobaCsQJ3uFtDjGmLyAREsEdkb
uOK+zH21wKep+iNIogEZTNZfI+QKVgPGI3107mgYXtvi3QRrxBDvGJFAkH0lD5koYtgvj0KLzun2
U3Xmgz9lwLUlKyxg0Jz8qtwZAweVk+4sHc8DMjJ26xbLTHTHrvb4kESFWXZ5FlAKV8I/Phx3j72B
JytFwjIl/XBSf4CoPxUteuI9BJQ2s8FYjH0b8q2n/WuLF/yjrMRnKZvPnoUH8PxDQxcV2clzL9/a
hT2aL+aih8EZnGLlIT8HvCa7UtPRYWhYhA60k047Zdy8WHbN00BU/cogX5SmkyySPVdjDKSbS4hN
FgHlnnrYT5JxV8KFkkxnndaAd9uRjlTlAtYHpA5uYMsyrQU35Ma5VFDCJt9obJiFqMei1rD1yys/
ct+8iK38UluuLBm34lpm64u+cOc0pFWykJgm7VHWyl3lJ06X2YYLfRXgj2uHeaZ0m5LdguJqzKXL
yLFMpLqKQWdIQracXToXSLI3ixHwg/gwj8lBN3s/sYiNjN6XHOktBJuKB1FSz5lMMJVX5JavQ/7U
6onHFGf4HDZvQ6G/ZXL0FlW+XKDaKT+VIntvkdYJ6ke9je/lYBdy7UxGQnt86PHwtUBpFBibD4j1
2no1LeZlFyMoxzjIrOWMTNcTkfS+Sz5YmhkBgZBcNex80Xd/Lszq1KTENTr0OZCfJSILpBFLY36c
z81nrJhUVSAXAssD4hoOTvM5Uu50EnQpY3N79vjDUUb00zIyqq2rFVgjRJMEZjaTL4JraUPGA4k5
1p9pf9sf3azzPRN0FTuixQJpdEQ6eBgtY/E3Z8CT+N3RjGL3U7FbsNzpGPucFfz7QL7ZBD9diZBV
9lAZguqr4pDbpAUuO5aUFpTyJuFERbVgvPS72hWz17HCS39sMwY4EwA8fWCXaysviuzieHzEhzgZ
T9/JRS4smqONGZmbwyfZNB23Oni1czEKl3LBjZH0VzHVPJOuVuj6u5bnD1Ydj/xF/ECY/E/Uo+iN
V46cy91TXIcXnJjsVTc/YGX4ldLjM9ndhVFrW3oCATgDEnWSCYje1fH0CZ40YlM1c2hHpdQFRYxO
bD/nFPOydq+DQoHJrdKYn8nILAmDmHIoijkEQRbMOv4p3hBiDqYFPJNxmPPFk0gNrwNgleBDPxqy
F5H/ReetKwPdLEPhS39htIu/Eo9fiXS0Q7qNkILUi6uWCQiyawC6rJUn2AB/61o8WRstlstBCfdc
oDkXPNWEJV13F4wv52nu/Qhl+vL8KfaoDz7xucIhJhGc5kAI18WwUpYb7UyewX3sn8yyrzsGG8Tv
C40269mZFbDi8lehX8oDlQ0x3wdZWEz82W0vT/W1LdZQVYZQvCFL5hwLVkENqs7Bs9TxpGjK4luY
eZG6DbkGC4Y107sdRBEGik9C1dmvaVi6B+sFxfT6040Gbv/1U+FJydb+vMwsTpQnBgceOvJ2sUCB
YWdgtZynM3gW5F1+sflFrhElhwXastNkuQzQY/dA3hntAYVyt9PwyJ9ciAmifWNYogc06XoOXw1j
sEP7cRqR1GdYnKf8pas/GPOIkwTODFgEI9PAerOICS5N9SCxMFwRFi01u5qUQOrWJOwTKufnwmoG
8NcrKTp5llzWJieThZFll19UfslJdK43p4zeEms9WkJ/FlwADtgFNK8i7WBsEsSRiCLhCEo6Kd0l
MhW8527BzP73+ZxjKsw/S3pibSKHYCd5NNVJkuZT0zCEjQ89YfFSVDsQ/ZsoOq/zfJEq4WJO04m8
L9uYck9j0mQJxsWaPTHq/UK2AgCqaxoIax90qhy0prEnOqeVr021P2xkdS2RvXCtDcKTxQqVLton
SfTYeHjCH5ExkADZeYwNl5Q0t+dL03uX6KuIj7whtzYFWnURLvMKGheoAtovUKbOxgJP4W9OGH/o
vycnAf/0zuc9Y0vVGCzm70VphqOJs6prb9h7b6xT/K77H5rObLlRLd26L3SIoF9wK0ACoV7uMm+I
7XQmfd/z9GfoxP9fuC5qV3nbFqz1NXOO6cawc9iO9rhPN7m92Gj5Zkewx4BQSBpWd4ghBbakCRQM
hFsvbNtvQ7rD79oRHSyRAGhubJdpKaPl/F/3mBXb1bw5hQ35GwW5RY21Uq+BrY15iqjXejq1tQVY
wAQ5JoZMojEkDZWpNlMROvafMS8d3teBn7ZRcC2OZ7JzzigxU5KgWhN+0dSHy2odV1NxsWXuoskI
slfA2LrgmdLxuq5KfawH8wh3mPXGAGBmOi8EQVlVe+lK5TrW6q2czXu0uVPit/pwRMl9To64RiQn
QYc4nCVmpGBriL3VDqw65hqmskgYsDL+nEs2I8Fak2f5NqXowMDOkYm7ZM3FrqNzfps+MqKqSCas
ExcB766MaFY+0Crck1J9tHXPZZIycWqIikJk1d2lOxSCvnDUBWDZaj4UVuYgDya8EkgaplDV21AF
qh3XGcJOi+0rTJER/I+NVlpDXkZKnCnDSxLBpKPA+zDL6dBJlOnlBfjqRHaiTI3Xw59BN+H1y3jg
su5vdvzWIv+u6EUyZnD4GiwlsABTTHoXWt8E1XcQ3RWDmhjWt0jjQNrqIG9QVRCYzm1ujFdZ0s6D
Drlg8fz82aQWUK1bbCkesbJO30lnSSquy0TmzB6Zj5UmngqwXLAhFB38OLJhyzu7ez/OyvsayuHU
rmwYlGM268du0omHQ9FnPMumfgqSELdu2BMtcQc6t8WnFupVI9GS4JfSDDVQL2NyzZxwzO5kvVug
6I3bbEVnfbjZYrrdYYmQgSr3Pd/PG1Y89yNUaADNTigCu+/CErlVck5ekrNfxm2LOhBLRpAvJz3P
WKzmRP7Y7Gf1zvJHbrN0/dym2BtyfhXQD2xoEyi3zQ5ijCCYppWflY4RfBX3hMTp/lyA8o8UBgaC
oAaGHOI/K+lPhIycWhik6VW04C/2iBdmeF0H1s4m7jbVe/Y1iIYWC3lNnFKoyXqYjKPHNLs3Bqg+
2pGJV9gksZd0I8an5CgZnAFq6vb2Y1PLgKA6sr/446K9YhSSsl5KCRcrKCS18iD/saPtpNQ/NbXw
GMVXxn7X0wjF95d21AAQbP+kuPkojeHZwRow1Peqid8VRxwdRdGfF/HPLIlSaI2DvCEM1OvDZhEB
UIOWHOp9DgQT3UlW7kjF9mvWS9uwIkoiuzUh/aCyg3nB6kHfONdhw3fMz3Oin+eBZzdRLhNOUFOO
qLcoodoBTZnMNMG62O6Y20cV8/+8DEfd+tXgXdwRgEPTs8jxLXWrztjzX62+0dU3BGQgWvIP7DEF
LgKWV8Bmi4DkYG8SCNmw/8YIjgCWLd0HG9lT32+E6TS1fYvGV7ZjxM5qOGkqHGc1cqQhdstX++5V
cbNfJxCD+OQWIls5DciCIb4q/TsqusNcLcWHOWyab2XqrSVJER/w+r1+ToZCJMjyEU3Fh2HN73aQ
1JWrf06x41tr7DdcLXrZ3ifWvWtxWPm0Bbl0HV95tWsVJqRacdWi5GoX0YWgtphkXs9h3TXpATee
7m640yV7fjAc6DPpNFbVabb6sLPHYyI8na0EkgqV6gfIrGKdVbfSqIoDEDJrHloQmHHyVgp53QxB
XhV0s59mY19pcEZ1/WDAqU3IDBhs5v4cDcXcBd2hNDbPIS2gt8/NQc/Mm5yWd3/1R4ZFXa46pkyH
vueCCDCrHUee65znmpX9sJ3Mhu7RPDfs8vo4dlrd1+AFKniam4qpCsPUQccFuWFHN+GdNiQxz6x3
rV2RTed4SYi8xAKdtHdNy14CjH2/uf+GOPfK5UeQwjwaM9FOHcu/6jD6BMJ7wIVk076NXXTtDPv1
gO6XCsHW8ov5zMlc9TckqFvFElo9jQJ60Nqdk99k7ETBkpq4kLKddGPHd/kn3aI5CzXJRkeKxrxg
jiIZRxvNoHrO5fRs8QebimDWdd8fd68IJsVe95n6uwYPBMkGIi7FvgqGQE5dvUKsPG/uWgkX+5tn
IervHAEtqeZ/hOE3VSIY8j1UI/ZBG8KJOOyQ+VgobdbQZ1aHGtbyVhrn6m8BEZWu7drkkQvl/DK8
ls3pKYlBqZTmqTMuJR18xrUZ9nPyadvNl5+o7BfL7KTZDXFbTXORJ8nFX49/Ds0f8KfZwnASjR7Q
bGTdaO6Gg/jX4qjb8nE/VBUbzXhPT9VZVihM6ViWhpNhYi6kOJBVWFeDHMwwlrJ6DZGotip/0BE1
I7Q0ZRzeCnzl+bXg4aqKLz1Tv9ZvIsCc+JrcMV7jcwjS/sm1O+E+aeX0EuFDG3PmSyJYJ4UXqQtQ
U5MIC+/DVXIllPAYRA5Y5oEQePALDgg5Gi/BYMtK3IRiLfldFfxuJqTI1JuzzI/HmIl07M+6fRhn
PFz4XT9httJI+6vUB11hBnaGbjnNPSlJd370mRp6YIrhqDKgml/U1pOVKaeJnKrmoLbtrRa/5e8x
4wHN57uEtR1kMIVmfxfzDlHTfYiPBlFfzW9LA8dpKHvWikz02CcdlpTZLyvM1xFAkuMBf6JO9CLP
v8EDTufORY7thf4+pc2NeOGIDFMAjAGDSL8EwMLhrlS0VkaK5kz2VEbuqdQ5dX1mZWuSX9XhlpBk
xmuUqpUWiKI8qtF2RDTpsgjbcfrW4sDv8S0s5aPa6k9S+oyS6AZtPs5hFZvBuoF54GPgeTpWukWi
+rrrVdzsBxvsRy41t4zZiUg9O0VAAvtFDZ214FH/tD7XGt3omJOGSpo6xipa8zJxmWRSCibvJTm3
wq4+krg+bxN+o6+qQ9wsCT4F6/jKZAXgYdIOftakI8QvEqu5BLD1DrWusocCfWotgQ7ecqB0w8VK
ftuCYbHbEa7iXtg7Ss+8K55wLsHDncwKQj5ag6fiyW7W2LfFaK/xppzpe5x0DIpsODZMdTe8ZRtr
tDWw5AW8lxNpBF+LqyxPXoxFtDTbY7TE4VKsxKKSz8HTQEwIrz0/GnHJdhtdSrW6rr0j682Z5LKz
Ja8By4Jgq8YgtZpg9P2pmy6THl/aUj53pKNYCfEwNJ47nrDoqNiE9zIpK5YUEMbOyqoTVx1rCTRy
uuxXhHQ1eKpIcCEggWN49o2x91uVCGfftId7snUXO/8sDRPUKNj6mz0WpBqh2DDwfWJWLgHLGLax
VxnOY/+auiOjforPebACs0TpxFxpwzvZgaUtdNKJCn+JtwN+E1juTK4JMg4wG73GeB4qMhffratt
sDyWylVgWvQwLeKSPwtMC2cAamEBtRjrbF/Regne1kZ1s2PMJrQnCZwXi8MyinNQBFeWOf7MObmp
COnn/lbiM2rlm/kp75R+ceTd0cJfZjLlYk/KPkJlJKfVz2GsHQPX76YSo26RlLI5IC3VORC18Ast
xaRJCFaCNQETcIUES2cpkqaY2qvV75gGpo6RaNwU8V1L/iWAX+08feaaAaakfpPU5c0ap7f5W1OV
DwlnIQ4CN9FbBBfFe9bkbyynI3LYMMpfyjm95EtzXgakA6u3YEtptMvEFkQj1aTJs51Q3+ZivcgK
vz++BipgmLWdBd5afE2qfW3n/gpFiVGdcR166QIDSFafdGQRyV7qxSydqsmQBJC6LS3Q5qvCuCaa
dd/+9jHeZgW5F4ICopQPIAoRHho8G3RQ1mVS2EGrEHzr9m6K8sFWGhaU5OrTrVHoxw4O1P6bUs63
RAGmrjEi23RH38a9dAMEa6gXzPQX5MmKDl+J540dPf+5xii4Jtq0ZmOci0aYjqojsFNXj0vGhczb
QWKKMq5eYrRu83qv24EfYt4p3X/s19Q1CUaxBsTBwlW0yeIF7Zpld71E23dqLnC4VJXBa+lu8m8K
xP1AxsA2wXS88I3/bzAwRxmCW4SXbYnwcvPAGE9yw9xM9wbcEB1JkhM24fJedc3JWH5Z6vSm9+x6
0L0CCy1KAgvSEkikDvOV9Suy+tlAboFDgAQRmHxBwVCV9Gvw29dqhXUKBlF7N+yVs/ZlHVewjos8
DaVBCW274IYwgxQuFxVGT7RVitl8yU8piNxNQz2R9NcBdAout11jps/MaN62aXjv619FLy4A6Jb5
bRyNN8zl2jEr5CcwBRmpIw/uV5M37+WYvr9IBPsJGVI+r/hVtXs/HhthBx1GZ22m5GAjLq+WDwzK
JwDEH6T1kANoV1FFNmfbaFm/fOpJdomBE5REikqS/Wit8m1df1p7PudPkn9onzCuz6glGyXMFh3s
nRLK6xa2KTWeXIbUWxbhqgnF7towo5g8aRP7eI28qD5WQ+//tJ8kD/BYYH+xcAu5hRMX7ByUgcVp
cjAfMzay8oLtIjuMu375ExdvCM+IV5n8hq8t69CV7GcijOO8gw9WnEsVcoHxe8HDZgf9NwyyMMd1
GJoxWnDrmtrSZYZ23rHVWNmbFfm9y92pKsJk90S76pbPFSrZNLBQv8vitwZ8Pe7am5matzJJ7ykm
S9m6FrZ8rTJtB2mYwOziSqZ7STXSqv9N5F0kZ9uN6Ug7hRIRoHFGbYy3u+Xfu5mfLeSeLEXUFlJH
IyVqdglzBhm9iDxa55JzuJvxm+xZ/2bd+qCcfGfSy7YBZen+tWqQmgqaFOIYWeyM+RFjAxXb6DG5
QoStnep9ddQb+fVyn6cuPr03Vn7mHDORZjcfmTlgcOUVSJrzXE2g8bRwjDBJ2Qd2AoE5LWFVESMm
cyEV+DSu6a+mRmMVYTJl6E4lOyOBRqzTpqM3a2ybkT9Xde5F3ILKDGUF2oOCDSRf9vKuR55lSB+W
yQoEddbEyhLGLbFrdjw99e/xaUT5A/04TuB4t1KTJGp+m4f1nmfxkxokHv1C1vyFfzWGQQ29fQfl
w4wa+o86ILjWnz/n7/iPLs3HjimGJgNCsZn4Dc/c1Vub36MLlXQNM0uESSFhA49Pqx4Tl2yHiAT+
khNzGxlUtIdqi97nrXhnE/FWOJJluz/mw7KWm1DlK46j20jEsYSrfWiLw5Ya+xLwrvvRvzIoEe+j
FnJb5FfNC1TDfcOmJmvcGiP6MOSXqbDPK1ET0cyZueSushYno+lCcnkwAnvqQ8RQhNyWp1oP6QWO
SmCgJOBRehlBGC1PUI1IO8Ksqcq4G+1bB8aEY0gekE4pcmAru44WHwTE/oyMv1pPyC203L5w9HaF
s6BKbcrqVpVSYGOI2QgF0YJGN1DKwEFC7KqHjc3VDhCntIuDPbxEkxhiQHVjvtm0nkAcGfyEpwn7
WH70MxN3eT5FpIJwpzQUlUviosGtd9YL4+5IV6Wzzl+aRKYXMHuMGNL0EaXNB+tnS6l2Uzx7Y/w6
IiI2n/PRpHmAwrzW1yZQxOtXw75yhlm3m6XIddfvdHqhE9kMJqv5tsnLm6qxvJvwaErr03rYKJ0e
scFDurZn71feYAkTxJ1G6oc5zrupkE9ZJL33pVNs4yeJuixsoWhH4moN3n8XlUuUl3y/fTR0MzOB
tbAUsyLI7JW5UnR4r2UuuepzygcA22hjalp/XgMAtxQfrM0ikvLw7h6s1+q0gAy1ooHUZr8bTF+L
gQBgwjXJ3ybXBXq/Xy29D2/JVzm11KH2mxE6ideTJWtgzlKOXdwfFSFhq9sCZrSAVAkSG9OL/tCl
4twCLViRRzqAk3Wmhg5TYVTkCiryKaqO67SSlCPcAnAZnCSn79eAE2YA+K8WBNJ7AE4x4fTeCjZe
xXRs9+wdSZ3LxHLpXITnzvDatCbQiQ6rYxr1JZrKK+sdbUTiBWE1ZoBJuzdnw6n+h6QymLcMhzis
d2jQRX0VVR5KaRJOrsB1Lxv8PPCWkHPpuF/f1H+EmGCJWUhL8UbbraxlrwTroZinPVqQnLYNq4GK
GEQRc9jivpWIdVQICZnbMMujcLNGOISMvz1ZrWD49ueEJCIhI3/WFIKC+ObI18nhywSbKE6tUiaC
tvFxL0UasCFXJnWKfnRftRVSJ8ABEA2QKcUDVKQOSgbwypG9GDHbBWKwoHoIm9DePHGw3D9zEs9t
JfUVIS66LnPJG+zQ8wXFHK79srDdBLEoq9ZL7pRiDmZbBBEBQhua9VrJMXE3REoo1Y9R/uXAQXH7
p5TzNzHob51RvG9EhqaBbkt+ztegADEYNb8qajdbSfLr/Wiif6DZZdjC5YIRAbyhuGUymji2mL7C
RTezl1V0H3lXPJ51jhE7wp9G2K6u404F1CZYM63tZcSdt7Sx1zb3gl3TckTmz2Dp5XFOFOC8BFej
kQ20+6DY8MzbQK1JXWPH12TqDlPz1nzGqfTZ2tlXX8CdXcZPq2Cgb6ah0q3va4k6NQ4JNhgkX8pn
WLH2QW4FGsY+whSYNcwlzX1BP8qwoItT5oU007SkKCPaysnTGDEyaHQxHydNMPFOqTN23Tu/zptJ
y5MqN3FcPMmIj7hT+MRZXO3MBk5KLD0S7FWvsyYc0WddjuTMScIKZS27Sf1P0xd+x6C38vQ0uyha
fkv16J5kdKpsqDtxSKXifZTGjzbuPrs+/lr9uMoDASjSFlC52ejULbRRPp4Unl4M5aX2FbUhfqn9
juv0Zuiv0XRtMo3OdBzQiAXGe12ioZrM4yw3pxSzUot1lJSmvgq/OuZ3tCxsR6S7JU9P8nkUJJnL
S5JJKMIstEM/mVCNIjdtLmZBfJD+F1eFr33lF6Yk77McFEjb1X8KwhzEri9H4mNBcCEdx844Dtty
RD64nNAxEolTC44QVtrizYQ+pEUsGtmy6r1JIieJ0dmj6S1G2HSBhidkkD6/qF7hUA7OWv5W64TK
mq49hdquYUMeqMGUZE90L+McLAXcaPbvSiZ1WfAKEWfRr23YRAr8GjjSa3caTRh0k7KzZ42SWzuV
+DRVmyzNxXZ7E61GVRzjTcMGZ/ttkgYWXxIBc2mWBnEDnb3fpSol/az4G3UQc3O2iyWfzar4fdz7
WmsfdGioFE+HNkdlqGH2e5SswUuGbmrZIebf4pkpPLknEkwU6nFFal7RRXvS2AYGnNtr97EHDn5P
evMVz0U0mvYoFuPRw0rWVFROo9v08WO1mjvt0IRY2HJtPJz5TOheBHn7b6qmtwRl+qwCoivFzuY2
yGgeE9KvCTJkpJktzG4Z6+Afi2dzL2L9VsfqzcSkp2UfC7UvWxmKu601PB3df0tZBS/Vlgu3z9As
AKvp4eyxL86sibG6gBqW7ExUqAIVaspOr/ZXYEQxX6M1EBmmODmD6lRZTkphnpLN5nSFaUHtg26h
lk6TTMrKtOB2K0416lRT1t5tBTFZydYUdTxzReZUx592/luq43thR2+SRUjx5LXcxm3/xMZ5glKJ
Hak/GvMbOFRXwEuY/VKa93wEgdmyWVYq5iJ0pPHfGmlTW7YY8LZDPdLtw8O0pwar7VUK1MR2m4Qx
EI5CWG6GzgZJfoDEj2vn///tXoNmuyaoyugD/TVESX4pkeT+69CQsyHx1AyahBI7klQd+u4TASmw
j53+qkkVBpq16kvUl1GdM2b8nPPriOAS+z/RwNqz4aSBQfk2pvo+rgfkzAqAlvNQc61Gwtns5Imn
hwqSjGScWY+cw8Am34hLmyR2NTXDTcY4Dt/1PjHMUUmj0RKxk6ZAnWEUVQzY1+XNqLVnlymPiHg0
kdKsVDlEDePIBLMxlzCNbVJkSZZJ8KHCDFPHiq0YQoMcOl7ltHnrrIA0GAIduvEe60hHhGuCvbNr
CASttcvLH2tA3yVNF8BM08tG0+7wSu9iXQln+ddacO51yq4ZXAQn9ZcxjUFTZkdLwtSnZKE5zaHR
reCCseLkpw20yorenWT4Gp8s+4bynMInK0GI949lQV6tgDkZ4seWyncp/RigXVVlfkuW4spNOPNE
DOisVPL74mz3Y5IqmzEKiGsL8DEjIe13okheH6t3w+5ukdq5IytH17pIAHmRN53bbjlFubRXE/RB
vb+c2z3ZFA7Hy26ZiVhKWr+1hS8DImdQiT22kfWjkaShJkizXIgm5wnYDMmrVj3UTBFWzkpudZfO
N1xqN1VTry2qVgI6onFy54243je34aeHSt6v/JXSD3tkL5TWt0V4GtW8oJo3KOXn4Z9e60GHW1VE
B6Ukbt7eLdefeMIwDVwaES7jFjQUmLO4AywPu9T+A9W1ThglE07jud77eL7UUX0zdpv+h+GZVy3a
sToxdIDot8VeVP2Ip59Z1bmSjJMI5CiU3pj3/hd57jbmfs88mwG+lB57KVwHcZbV+Tz0+dk05VNk
E8IY9fCd1SMO+IpIpYMgJmQxYDWSZj1vMea1lVTI+F/MPALYud8WnPuHzJETxWtaCD+Z2yOZapBM
qYecR8xtzl1+k+b4AXHhkRfKLm14NMunCj8493grL6tgwbUAv9DYShJqJCN7rmLXXPun3RuPJR12
42dLzCqVUh5dOrm7oI14SCO5LQL7SMKrwZRYoZc50zMbE8tswn0ZOI9lgrx3gcpY+LlJ7P36bUB/
jV+/DP7h/jjY437umUuDCcGrMXF8XA3zpNzMLty2hrVwwG3NaBHvPToEkmdBeui8vePJkokmqOaw
iP2X/GHevrX6fZrvLNUBnTmgWJmbjIfEwmtGsiRZ3nsbuX7NIjABoFiftn7m4eUHnrrebyb0jSqb
5hbhq35jkwb5AdF+PJzzgkkuHwNGPpafzqRQQBIAMY+AVK+o4UDJKozVpTh1+pbfRN5nsa+h5Z/x
GS9k1Z01VlrMGnlCa8xLFoN3muJa/52m1xgUVkcOaAyCrmJCmhxK8aZT/VdEldpvUbxcKIjcqY8c
WX4fyv8KkKcjBr38gsjSscqgo1gwt/klTSkWVCcysgSMLALILcfaCMnOjhu3tVg6DZfkFTCjBZaK
KKn5tGSgMtHC5u5FPHUaAe1b3RNwxeX6008/ep9ejE49Zdk3s6QMSlnNOmNDfepKkmv2/xbCINoy
TMHPSMpPUVCvC8uVNHcSqM/I8qYz2un9uK+lr/X1tvWEn5Di2Nm2K/1Us3oC3Ei7jWVMMHgjnuJN
pg8qFoC5ibIbV1jiFow9AyZlzzWU3uK5510jrH0/wE02UmTUnOsmQTwRUBoFSvqEGrD2U6a6U64d
EshmLJdiPd7PEFrg9t1BIg2XzpLcHuof5E6cZnPx1a5lGKFeIh+qQhqQ4EqEmVQDl0v+iGl0OzK1
8XI0C1Y99USOUox2ztMNGlnil4Ex5Pzg3RQge+MNjsmWiHHMmHQu1AvDrx4KiPzoCArR7H+FTe0u
I2UVv9I8vbUb01IKCbHswM+XLRgekv1YgW4JIVpAqFRqVKA/EjU5RkLixzZcrAjvTY54hsSj6XYm
hMrmkFm5I5vbDvltkcC5Qfa6sSZBNbdDRyOZLAtIjzQQTSYktpvkrVe8dIq7Mhj5sOnIfiuavdt+
pgxcdvdOkfFhFfele08N3ASmseOyZlGL6fDvHJNB1Y3/twNLn46UTGffb0wndScO7RmuX52bYbSQ
X/8uBbpx7s3sqg3tM+IdFkzVzCa0qjiE7HsUYAbLQQE3WAYmVbdOylYBaOBmV8WhEcvewME3kMaU
xu3Nzc7M1WhSIXhXG46bD2WjXB7JTkFKh/+OuhxH18snNRBWQfCRhVMgN8Whk9GkftaVci4SHiqN
xnTsCaqJz+m6nviVl3I7ZvoUjm//aajoGXCi8rK9hTkkI7VCkI8Nf9syKoZk+4rpGg8UHVJp/lcn
mavTIRlrh3kJbkjTH1k+uRL5WapZAsNVsvLY8jEWzJLa5tCiIthYIVqCYD8YECLDkMZXDAdi/K5r
BLC7iujFOijWgg6AvxE4kAejWWboeK7k08jjrMGGEDzJC/vvivrXkP4lyV+p2nBc8vcDqihsWq6E
761zO+sO0r9g5mDu4UPPaJWOJkJfwc7j1Wk9OTatjuSs9E+hfzZTjK6fhKr4OLQ9d/rXuJy6yPL5
qH39UnCWtjzyCSQydEfkNBCUVPf7ZCAZNt5V8V8tAdofbTe1j64GFzRnpxT52TnRFdSoHqVGz+dX
MkM0rSCX4UHeLFT76UfccMxIJMfg54GxkR4QFu9n1a8in5HAQV6boFuAMNt7W8GGjSfWsDyrbKBd
wYj9abDfN4Rz95HbkwTXGOhrkGOBvGVQSSzz0ItjozFtK2iip6CRVMYlX3J/A94eaLdBR06k4o3h
xWsMniWifACP7MvVacBJLippME7cYooivzEDlxhZ3CycmSvtmgQYWGWeG2f3yuAlBxISWZ999ozx
0yGf+H9KZt26oIKZAHpWuBpeHNo+cSNsNtaIu0AB9NypjjqY+zoZQjrYTSGqAyfAiKEV25gppftB
eD4gITe1kD1xG/SLOHXKEibMNZarbuswH1LMu/2Zs5lkQb0HGo/bkFFkAlNI2W5oedTopi7axZzV
9yJIjGgnyTQ+QKS8nGjSvOlgYqJEIX6zIGQetleeDy6O8IMBQgmPtSBp6B+bkl276s4YMta3EHH0
obpR4fGCagq+CM7XsuBuuxhB+VJVJvhOkJhTCYe2hD0fALp9i6+Wrr33jAIEodBSvDJkrJ/tp5kM
50WeTsTGuvZbC17rPR8ukT1wrPeoQPeRmfocoFgHARvIxj56F5TLyRS0CfAc867YsJQqiWRO3Fe3
jInLzFyNnAZ+ViqQ8aXChs9J1Z0hlcmvq/Kt153HBOSowwDEqenUC1WqUHbrLsWJzGtp9jCfqv6W
5PMtK/qbXzkGshbiRJxXVwOuDMfeeJp3+JWiMIk+XMnFBN/NzNMZK9aMFUtMcV0Cgo0NXK7Nh41w
rN63vFrHAsa0iBGiahzNgWOt0XwWQFCt+wOx17utgCi97/Yxq1FtO4XcglNotjSg8i77O4wykvD3
qjQQIG97KP9utxzviC9GZscRpDeigBL+6d34la028KujHr9+JMiU6G6rDTlRwUaHOzkR9VESG64B
3V/QZy43bHe8LDrwxe1JdW4VUOeQxltN5G7syCZj8rpBJ+kh3m/Mpl3j2sPImoDgVSdJqDfDRkVV
7yB74M0vdE/w/EW/y38potfZQfPUgvDU4sei/mU66QN10/vuqcX9m2W8/l9Cv6WkYJLcd86WT4tk
T0SsQukYVdbYF3f9vyre7uycHskb2W8LUu7orm/iTfypP7Ke1XjHJLwwcciSvL1Ix3r3Ndn5aWhq
hp8M/5Bbs3FLwA9g4FxfDSVNnNLP6EQO2jxcrSl9i/rkvUW1yJF2sLbig888r/x1rP2X0w/cstbn
/tyjV8lwLlOFxlSh7SfCOe3ls8VqGY8ngBYqn3RBsahwBYv1okb9uSWCisJob7jG+lq5X8pN9z9S
oCYRlJ3xOCKp19DWzmRP7xik4XAhfMxyjOY+4JeSMWFWnHYT7/f2hc6piw6JSsOhgzyemQ/vlVK7
j+1H16roIt2qF/e15O+ZV6xUlZtkCsJws2t0nMy/lYWP6uWATkD+NiyBzcp7pR/UFVkJ6xC28mHg
wLCJBdaryyieheEkKpHa5AyIi9LG7itJaEAtw+VpYU02mUwh1J4a7bD6EkRZZcj9pUF7MP2K+HMh
U3JTWo463R7SD/tB0QR1RpEFyddApNYFJdu6sYbmMvtu+WlSrZO+dQWq1BeBCjbdtU8F8WvDL/uE
c2NnTX8U5va4cD0kcZTcqBlwu0Nc2WfwaQQcPtpFZ4nZR75xNsHYBHVc6G68dghlwObc6G2/X0P+
lDZYfsGyXjfSQosgIwInu7MHfsAU59DEf16niIqNkRBzwne/X2dn57JZtRb0IsmtEpY3N+DUNUhH
aGF3gn0rpB5Wj/NLSceH92usi/0EKVxVFU+iYX1tnQwJTP7wK0d8a/cUwkaYgjWs29zL+hdmaG+B
d0ZlNHGfWPlbVxRhnpi3SDJupqTcuqy/rat5tbvmmtI2k5DXftb4qoKZe6P+bF9Jbw/7DaoZkanD
3sTMvGmqNxFtFCrBvefgGag4a5td1xAlzhqh0DqRl9AK8EqFNx4/Jmie0buyckG3+nGCk4VePv9e
yMkZJ2U/MhJRLxCTPTChiO30g+3rZyhnTGu8lMzJhVYTUD5JtfMynzOnqHJaolde0ou0O+z/x7Iz
KgUR947BnllHZKYzbIELIdKD9bNlFrvwfMflfNTK6sz1zxhkOqmOBqHdjlBWyuqjJhqEmXMVEayI
gky6dchMVTeqOlfD147o8DjKayiq6zJbj+1r2au6cs0Sr5WI980D5phNcRuhLkTYIvO13Gl95vQl
IYMtqveCqDtyJTyoL+fUMH0w7OGCiULtS7+pDs2kP+mVni+xHcWv7vek1jJwVWqUrKTeCYz9E+a4
pvlJCC+AfqN261ch5C9058ep2j4ZKn2uhqea4NbS6n3L7GdZ9o/UVnf/AyGMjMx06R3WMzxe+RmH
74FGL1ZCg8BOIiyYewAdd+rZWX+VjqDpipiKsH4LYtGz4oQTiBZzNtlWVOlNXCQq8bLV/MJChEPN
VYXKJVc/m/FDeDk2Ly50ltEa4Db7zKhqh0/kai8V3m5gmTROFox02MM4JrRM2iffNt4xyAO+Mmvn
VCJs5X9pOq/dyLFsif6QCNCbVyZNMr2RUiq9EKqqLnrv+fV3cYALTHUPBtNqSZl5uE/siBU2RUbr
+MegrHMUF0fm7VSXl0IZTmKIu8qF0zjaGoErqKaLhHupU58DBxBOn/5gJYBrAFMZcXnH+nlPsZx8
y4utFj3eeqCbu2bkDWVQmNSxHPrgHnroqcRYLG+0DF/eRRAAy+4+KBsMcHmuqWMKCQuC4VOSqQvK
OfaIME22nvDKP4YmQn7GesA9I4c8svKE7Az6pTikSwgP3NbD8VswSNeLL4kZEY+bS75GX6HQMKkO
JM2wwwu4eNGSXKAydh6TOyk4nvV1Tw1WQEIX6BveTTpBqn/mt5x1eFzBYBlOVZNEnIqrNRlXIIxL
/ZlI5mdYF1+ABr7oF0yI9n7IQu5oGBUkzxgYmEvcPsJPsm0KFt6i+EEr1nJWwoVGpGIi6m+DW7wM
Qk/1QL9XR3+4HtJplh6NuDgZJbJuK+AGaBz8X/Kx9/WoPTVhcjYq+dwlzSW15Eu0/NU4EWXaWnhG
CJ8CxehKJF5SVblQkRSyBd1UAGoq/02kstUIUrypnudoOgMtnMwzu2BoGlgmrOmUlMaRR+sxmZND
zKpiQLtoVHe+z8hUyZ4ruB01yw40SLC04oFuVViqghTdo0h8DF+G6gFFjV+x9Mviv4ByehPySMQN
uXkr4WiCqo+9MFkvM4pXvCYXXrx5xTwEaV79RTvRZ0qA/LdiEKgZK9re449p0t/1vH9XBRtsgx1R
iQUWbYeQsTFEnmy03oU2UOi1kiLpvRen98o4GiNu5kxxVxLQMJnd/nuSdwL/AxtTu02e5QosCs0H
59ozzDGkm/U1a5J7JSuPwiregSSa9oB52+yebwjucqW2PFphfh2qSKcDbQEj33idwvBKf9IwnKfL
GrfkEIKaRgB2s6ehU06qUp0BfSsi9XoRRkbEeZoGFbqU+iw78rbS77j/eL5nfAsXtEd0GhhLBp0P
L5CyCs4mfsyKQvPBKdTmQltm78Yk9DYzKH3i4wtTfyrobHAF7uHCXuePRO6CZt7924RQP8bS2u/0
ddPVPKl3WDN1VEzIDNpwcFtcNObzrcjYhsVpPeywzJzFNLlKGgnXZrGFjC1d1zm8b0pMD4h4Y4Ln
3kIqZ7TVF0/kDU2O1gNgy8fvEQ9fmWpSHLivie1i8PSJeprbBrX4rwWoK97ZIHYQATROFbVOXKqg
XB2Im0wOQ+O5zVlvhu+Nfu1XvJAVTbDaWcw49mia7+G9q44qPqTWU1m2dkZCUB1s15o/0H/FIJr7
gKXESWaVHmsTcDYYYUQLsmlHawyPI3x5fEZ4Xks8r2GFwFd6iVdc38zPb0UqaeIcp8NuGQgIGbuE
RMQSc0wkYMv48pnwgkWrEk/3wX/V/wy6Bvk2A2EwbZM3ccOYuagaVzNpj1djABGAI5Pb2/p6a4ye
fpw0RCdimCIXVb9jxQINjpGs+Mrn8nPFhJMKeyo71mwHsegUCieT62Kmkgo3OYNTqm3NIFXJCciI
Jj0wEB60+RyeVnd2h44Fjrkr6sZ5o9FdFZsKoxGOU0FhzHDDe1kKgalEdEBcpGL0Gs0K0EMpZFCC
sWI3/C99TyTjnWvDR8EQ/zLC7TJDa0M3XeLbudI7N771p3CBMAdbJ/Lj1LhVBF6oubEllo1k6peV
NlJU/eGr4zBpajwXHCYY6g5ks4j7OhoPElIDLoaWc29NuOGwfEGhU8F0WpdxNK7ImV4t8Za9E11s
WqTAvwQpQbOTRummQKUE1GTJphHpV4ngVmzzo79CJm0Wa1J66c7UiYMMgicOccDFPFLPIjuyqJVw
9IOWSTI0AaducNXjTEXADDWv1bHlwMEzjaDseUKHZ+FMRdxNjNe74ReV3Sv9I6HQsbuQ6jCJ7uVE
BkW8biF+aoDIYN6U5Z1HMRE2RV8QzccjpBzM1Qp/Om40kGFx/y9O9Fe/CpAVNH/q0PnbFrDVypcM
oeYw+lqfoTrcRpNK7satc8mljqadlyNV850jWZ8t/Ow6qoMuMYOuGg5jxubaJZ87XfIFCwoq3H78
l75Cfhr2CACkAHsdmgIm3T9rQw+/kX2SWslkN1cC91/HgMUw3F4S4rtG+DvysJOOtZKexVa6y/g5
Wn/8E8raFurFROMK1rlMRo8mcW+AxkBR65Zz9a2r3CtEe1pfMBk7LzrsCjkTT7znd2yJHEP7W2d4
J8nUEmhTQ/lAB85hbHnZdtYvvH4CvUcLYQztmr/CPn3IzGusTnfqn1zEYjR/Ctrx1/InaYXrKQnY
Q/lLqvlCDc0dTnSZ21pvUsOTBSUHJvUP1nAiQrc9qOjNNpy3sp6jsTB7a6fn1Y6+ObE/60lBxIxl
cvJfrlDPqOG9rMLAgj0z+a87YWA7+T2H3VXspnM7lMBrr9vlIrI+NYmkrRD5yRrgf/Z1cqXx4mnX
acf6qRKh8tGNx9IQR7oIL6X7p5uwhSmO3t7HCyOpUeh7eYB2qdXBmtF0Pvumq5Hb6+ryUKZt0DTT
fsu+kxJno+OGYM1K7p5fsLnUiVSWjn0vdVVcbmzKE9j7Wg7eDIzeXADhAh8WOz49QHNyzGqqtVz9
ObCP15kSI10/tv9mdl/RfmySvY5VwMbdrY1QEiXmmuqLfylIRCKcVAIy7oaKTYJto9/15U2jywFa
Vtg05xtfDFJWFHwmXOPelFJch6nM+dTNvU1j17AinvyMBIsplDhq8avF0N3WomfUhRf93hghzdla
+5dRL68EpISoOm8Lz512yQdrB6cxszRkVfX0Z3P0r7vCj6PsxBtXmql4Ap3RMghXB/RUT3xQGhrx
fPGdTcUpSAU8E5Ihy6fgvEVxKdTFItJnzIWrJHW0ltChsd/Kn0nywjPOOjv9XSS3sKU1UMhvUfVR
cMMc6+dMOW+4LXiMvbAzHixW6A1asGT/B03gQDSkYxtFqai4xT6JKazcmMHlBwuv8AYakna9BCRt
+CUbCKzlQxhDu69NV8TgnvlrJp5Xqq5WrjLITFqH/90XBX5aHkrylbuBpZMq/VuziGnhV4vS7HQS
6vBLKUADzxdc1APPf9V0Pzty9xumu1bqU5kD5CzYKWEuXGzNWA4KODsa2wRLYieAC5/QvFyljnHm
Q2FLK3WWnKtKTj+rGdsF7AWmX9+YBZ/Q2Vi9ND13FItEO/+vcoK9y9CVqrTK5kLwvzsWMprOli9F
R9WkCvcwTdvzn3j8J5oRos58SmATRbCJGJZS1pQqd2oBc6gFdyzO6J+U3M0Upn63OkxclOEN50Wo
bGU7NtCWSl0OU6HKoETN68RuCpXh1NXfRqQ4RYNqJ2r+qtMH0/Zk031Tt7yOISPt+fhRtdro/Tln
bjB+jDk+F/X9M4UBVIfo79J/BZzbtJtdySxc0m+YrNUD1hW7iyMsm5lNCojF/oPsk6OAw96qTfod
DbwICeLOXPm2hfGY1O2J3k5YMAMcys3kKbaD18KHJFHsD7Hkm9vAk3b2wpeMdera/uL+p8lPYQoR
ifc+u4ZNWE5MiOUxV5wENV3/Bt9agvGKhpc8/54MTwLyDvu/WZwYYWWi8GC2tYphNMqcDL6Gibd9
djeXLbsExVUNLo/ytTiaVbyTErYzqr+gmKgZaR928yRTYD21f5okv2iTcs0WQpBKUFEavrgG0tY4
PQ0u5hGwoDIPj/mkugttDTr1SCl7StOfdhYEvdE6F5SCooJM3UMEO4z63/IYMlKNapu7ek9jCVzF
cOn+iQOTpvp3is56edBTihqdDg+DPp2GIlCl1inECFrPTFLxqrRXRJUItrcAEK/Z3g2KQyaG3xNX
2uRFE/huMd5zvbyAn5sMgV/eL8FUKenz0xom1oL3xXLC2nSGgyDv6NTyBMUdVBa1hNIQ/lWdJapB
nxLbcrozlO04RXvkZxPRO7n3VS0QTw+M12GBpMNXOuh6fqw6tKX+UOkxS7XqDKjjjMHGlWN+y5VN
YfdB4EW1Ju5IxM5o7zvFQdM9WiwZreQoTQ9AOTkUJs2sEYQrDINTdWGfR51NfbOsK3MegoqTiAzI
xq5VmWhQr/ExJ1rBhFo7tMSnauGo0vssOSPiIkf+wDpA1b5KPKgcLGU+2vPX2jglzM2ECXszRMvR
fWGcKaAI8dAa03MxjMdGfq+EW8GxtrQ2Re09P5vMICzy9VXKVggllRTtrkPnloep1g8ydUc1+d6o
+jIFA8pDemCooI6M4mTs5KElH9vZ2vycdpfrx8WQj7ouH8nncaJFMzkDZLEmYoBMyU8wpYaNF6vR
OS7VYxrOB5kqeOw3PBSO3WFieN1N8B3Y5aXxR/zdRv9YCLkyGdPUpGopvFfJcq/N9G4K/U2gfSBy
ujWzh2r1JQJEE5vj5Qs7Y0rvUiUae00UCeV2+wjBYQ4fOK13J2hRY0i/7r11VVY11vAh/xqnzOEa
3MvqfgR2GAEhNVkQJ6z4xZ6GqYZDEVP7zCO5QHvPWRhpcRHMgN4a41ob051z8GEOmEHnXfwKAYYr
95z7D2gREtJoDd2fDL4IaYwCkwUukjZ2hA1kT+dDysZnpMWoB9nVQ27umXqkgp98h6nQvvUl6v2Z
CASC1bQ3zIqK8epgv1VL3HIXRPNvh79asqGXIecZO2FxAFTdcAbRW0NDuHzoytOIqWOySjfTiDLF
oiOsd7rQAla99jJ/mYglIW1OzdI5ayrtCpzOliswCjG8toCxYJfkHaBS+pJi9dFBTmX+4UjAum1w
76wX/FRyzUkzVD6V0b4RRntwq/vuX7t4Uc9PTUNewmcsHbdYPH1f6U5vm7uZRc/mGaXN0ehLGLpK
pO7eDEEt47g36VpnBSQj80uAtcPTrKinWsVEnF/aJ0QiUO+7xI5EvB/k0pg5/KmkxHLlDrsA9CeU
N5MnN3Cb+1YFEC+OoDkBoOYNZ8XA42lTxRODzLFyhzUxtkLfN4JM7SkeYs1lmoCNzzkNNNRM61s7
wQAoEPA3Dw5Bkt0+p/rjtPjxpB9mRLMZAlTq1t9VVHxk0vqKXRXIw9Lr9zQtXIsFSqXuW7i2oqLu
ZhSrbIbdjiSOyFLryyFRencYP3t+k2a17/5UzHyVEcw5G5tLaTlphBpPOa8yuisA0YhWkZqLN1Qb
DeEB+M7bABa9xXXJ+bBUgaSoF6k3L0mUXBdD81WWQeTNLhQ5hfWdsJ+bRLqTfITY78QzOcH0KTGs
h9An4mdSrac2G04Cqwi47LKB2dyrkvGwGMlBwj1QDHlQ1m7O6SxxTxxYiWe9y++A+PamYqJdR+iq
tFad0JHQO3hX6CD/Td4Vc0GbJTSVSuE92Opn64kHn82oJDmJ3j9Uv+TVIYDB+coG7jpHInYxpOvq
PVX0ozGYp9FLXpnKfhYupkH5F5Q2KuN7n4K82CzuskapLlktR44KUmlkc21K0tth1zHUNsp6mYr1
DIkROfbe/etnxYl+QFpnzwGjYFK+y1RAqBGlVQRSts8XTeuNgHY4a3sNJ+60Mo59N5P1Ia+XZEMg
ShgS2/tGQjS6ahdtpAIme+lsKlQb9tophL5ad8h+DTKtth8jNK/kqzRoJMpy7BLAhEpotx2cdOYf
gTL09f0tUjUmLFEonXKk4vH3/EnWN5jVLugFzDsEq2ScvcpTVGEmFRQCIr+a/jy6mfyBucJeZZKG
FtRSOtd0bfJMraYyMHRTDDZx+7cEoyKRCX2TCdgIi1kMeBF+GGmvi5hfujw5a56AfTM+Ng+aRoDv
SaYTE52tSb9KiT88lFMvdb4IwHMGriWUgLf6dl/Lu67sfbGbAzNPD6XXYiYG++DBtPBUEfQ6CBVJ
K0A5IkaKkGUoQmQLGPH3Fs4d1atQY1mg0gNDSbfgRSxQtxckHuktoM1vXAJRQQNzFONXKlZcP4h8
UZrUFqP7X8V2R9v64QduUiBcyCQG2qfHWnVjxxyrFHWg0o/v674gwZ7N1GYy9/L4WhP9EB1SJAMs
UQD/rMLwe93izmf6FYWbpm9lho+qSRZvYkmMcCTQwgJkpt+SwfHZK1hCRrZl2kvtaDBRYMbNnJdV
fUo1+VSL1qmfszNqgi7hDxHVyzyopEUOMhHBQvO731Ygq+u7NO3iciYedZJ4YetGv1h/F1bF7AT9
RPoRoIGSTMORZRsYdkQa47SF+vPZy8UMDkB0qDoACIwftCenA4lhFa+COp6qHlbp5NURWcH/331l
XxHcbZiJ8Ha82H8N2DDiqvHX+CaPXQCKjM9RjmIxtmyaW4wQjhFXHnNOWoC2bphb4Wbm9UVTFp9p
/UjHyL2P87vBZQRbQFrXQRblgWGRm6BLCXh0IeFtkHizx3ci2jtCeLIqXHXv0q1Ussq6zxJKXjou
Y1xFg4NukL3hM6JhUubtOxPAWrGMJ6wTpWyf4AJCcYak0vU0bTRuCP1rRGiNu9g3QE10t8GUdlPV
HmTzY7CSezdhHKfTd8MRya/cIkw22hYwwTc+5Ys48mZl3s4PmWYecywy4imewmOYFcfIRNJlKM1/
6RMRAGvfspVlhewpM+/TwfDxcGCkzOkixZOxrC73js0HqQJ4NeF5JMEi9vs2UnxFobAjkrEVaOE3
4nMjddfZ0s+M6GrukmJxpk5xVGPd0QosIXE3pepy+awB3DBSaUQwWXYhon3qz9yc7nhunY0HvJh+
OggIRUCyRd4QZlzab+EaS1HTMcVI2TVRFmRWN9/qXUfTtdr50vOYSOoQ0nl8DYKaJ0CqrwdokKP2
WDRCP3rDJJMfpqi1Z3N+4kKBiZe1IOShilWR00bCO1oLVu7uHaJZMAU/c0cL82Nc65u8lpeutos/
00ouiC7pt0xY52UuqPYT2euV7Z1TXs8Rr6qXKv5SniszGjeS7N92U/havlpTvRl3V88EmFW6/abX
shklUzk74CozzACcYXtWD05vkOc8f5U9ZGtYrIAIOe7pm+7O1pISX7bfxKYZ0ngYQVSRyM+qAYCY
0zYwp/YKcrDcE/RZvDdJzPV5DIsFwCRuRavG4s3gBQ06UGbCFip89ETcMaTYVZ+w6G9jd83zZymw
Ua4bV4HDIyeNMwOLrLk6K4Zw1C3bRSAJ9Ogn7AUnovBLSg861TBvWi4Ps5mbM2AVL/uvGbu9RmK8
YjcWqpo/LBy3IrGZcp/D8mfJJXyHXBgVZfXSAAl8r+kDDJCVUnW7Z1QPw2njSIy5t3bMTwH0q1X1
3lojSmmTqgkHkYAQHEW0/By+Ns0xPlZ4YNLUwawowrsGvlDuc1Nf/VbI98qMEuARbjAe9BvK0EnG
yRam4dCZ6SG/ZaESDD9MU+yMKjCTCpbzlGoAAIFxIIIvSXSu4QNAdcO2fjHpFeRmS1k74hA91GYL
g+vDKD8t5MB4T3CvAhhYR1y9iNS4b0WRj5Y48V0T6aDLChmX2zqX8jK6yHJ4igC6jsmK/cBTdPVq
kEkWnCKsL3JVXMDin3XzfebCaMXGZfUbLoUtcl6xXN4ElmsKHEqZObxEZGLPDzqHVgfwcqT3IjVA
tPbesg43Zm8MrAZnxZ6kb3DDcM9an+zIXtbjW1IkF32n9vVhoWI4/gORDMICCJfTtt6ne34HzS5j
B2soywWtoUEA2RQPxd861O3RgqtGzwPwOcZuzvzoD5t2rwSuauEDwYja5tQMUojMghBtGcuf349P
Yd9xF5GLIw0U0rOZ6Lz7qpU/HVAa88pTlH+bG3HLjTlluFHWO2Gv4NSSK94R1YsvWZjPWb7U40dR
todhVaAnsnonPY2aGrIvNcrXtBp+g+7XHzSsXtJ8nU0uBR8Cax4p3ZMqhgya7rW73mGjoQc71+EG
sLIL6zMYoV7rHzPloIjguHEpUxlqCobQTaL5iGBzsoQIIg+nmh0a2IQwJWnfmVzjo4ncNynPZl1O
y9gVxoOyfpowk82FNxg6byaw3YueSl8/hWsuii/KC165ZH0kE9A5Y6JnQ7JXlu/t2hKGutZd6+mZ
5eGh9JWhdPjUE+cFg0T54l1Q+4eLcZmxMy/KZ1WM9gk+JPxchXOpLv+a0n9vRTINdWr0sTtwScTa
Jj2r9JEapfMmqIkuYtmLeMMHgquq3UPTt+l6Jeb/Vy11rJuOiou86X8pl6L8WeX4riXtVX9XawMY
44eG/kFhHL2m0DMFDJa9U40Fy1zrmJnzkZU2ayF9rwPtZZDzhQ4fsQLJgaYFi5Y/Ch/3ULH4Z5En
x2LvNT+yqJ9nBtKCkuGy3DqtTqtjdKnzPZ8iMTw1tmDzQNhbkCK7fqKX796CCCk1lucLxiB1sXWT
Dixj/Oit8SMqgSSSNyvfR0s66cVTYqtPbuVYKeNRyVG+qW/orKeIE6zmhWl5YbJwJExETgCbg9hy
psdPVmkKzWyDo54HAwY53VkQGJcRMYj6rMI+H0WIsy2t9eOo7WctCwYXI+qMvW4Clz/rD6jLUoJs
W2uBiiuhvS9Jfqee54ZKfGtwE3MRVBcyw48ot/9GVAvPtGkbJ0O5hVi77v+4rBwpVD/iSDnqBN8F
5Opys+wW1dEgZawTny7Lx6APDxMSpWoKtphR5YS/DrdSvB9ThTQFtijZJMK/qwos+gN3/AhdX8Mz
SCFqadltR2YczYYWKQi865MqPscqGdagXH9aGuHwEQDwmB66RgDw4qSWraLqsTR770gkmJxWKpCY
YQlK7F48HHwJbvcMWTWKdZsOB9x7hiTvIU6wkrQ5D0fIA2K/U5cY2IdH+QoZaetKBM5f7pXGNTqz
4QyF7CmGg8pvCBZG8lsA4cuNcq7oQEIgNa2jnrs9TRkpLNItkJQdgfaf8IMrT43uA+ma8Pp008KL
IOw19rK6IgYlaEA6gXbGKu1nodz3mep3aePniuLJGjtSTP6L4ZaujLxUN9i9YN5obcOGdnbj0XCH
KMYHhfHtu9TInEIGreDiX3UQYkjiWBxI7HL6R8of5dIPrxYUbd4uZBCQVikCBR/jWeAZCPIOf+Bw
HEeCk/jd2dtC/Q01LgXHXhxR6KtgPFgfzR9Ub63jromznphtc/7spqdO9ePgncS5chTM2wN8PrIp
BHE8dnU6slTTPut/Jr90yHShMDPpNoFYyoEW72SxfJgFWTwIlsmEOAK3Z4Rq3LdQVEmvIxRNBOMq
wPCQg1gjm2UClwmkzqPpCHqP/tzm+5wmhKgzeOj6mfgPYIPW6M4yXyS52FVhGMjYECl9b3EFpIc1
pF0s3csM2RZspOVdp9Wv4lWXbCGnfK9tHLYUbmGpu7hYdyrgqrjfr5SRpSnjwMSoSI0spn9mZADr
jc5bugUfD3teWwW7BEo6YqNiKFuT9WDB1CoZ1Va0gHy59jDwC2Vm77Ncwtnc639zGjTkuHN5xmV0
FKIp0LKlUlTHtmY4+1z2sumYNN8x908K3V0JO59Ct64BiXk2nt082yGihkV1crKL4OdKSJjGWX5m
jIJiRCy/uxhnkoXGfcRWk+bQ/RdG2+JkPrO4vIjkkCWGEGP/FjbzQKTNginVJT5520i7jVFhmwDc
KAq1JxhxKjqlwBJHvK7W0eK5L7NraeWRZNKj2Op0vht20OXrzRQTcBTFRKUhPIcIGN7KVCdGTwMX
aC6FVxz4t+o/FXi5OLVekT277vSSMsEWvNcy/BX5tYKRXQVsHlukgj5NJogd9VZcwVMS8pOHhJRE
/Dau2lOdCHnBY+2qq7wGQqa5T8KdZ01g9z9m51hANCUcTotkRx6rF8IjYZXdLyt3RR7yuUa+g04p
NsobtsLgGf7RUeo24FCinZsV0HcMUzuevueMJeW2lMe2Uzqb02ej9oDHCCfQW82OwfK7mr9E7pZG
LhzqGciLkzNsRHQ6bp3vE3v9lZpxxmmTijq+EzBPLG2KV1PXH+FK8KzRjoqmnoVoYM5ZPIPwx8Sm
BDPLVTS62/xHA3yxbcb2FSKOmXPROUe6elMS5S7jfTH1W5kyUAdYL7AdH7jQqkRrKe9TmX+JMG04
tLNc5pe0sC448tycRY0gn/AupGhHXmvhi8wvcvl3DmfXzJ1Xs5D5woDGzRXRt0LBjGTVLhrsKci0
K2YeajIkW7IOBum4QtpzN7Rrxq9442bTWiMeW669UZ8cqACX8uY09POR72hl/xAujL0lIgNa5di6
SHjkZ/bMSuQGRWO4Cd+d2BKa6BxuZnwM3sex/2DGqFco9AjXPJguIEkuYo2rsr5RXXyx6ouAdY3I
9Ui1OJ0iO5AlUyjtEkIPc/z+KAS2d2ugvs9GGgziCo7zeCOGNp06ooNGSqsqUUod+izME8NioHMG
zOw9ey2KAlyOQesn4mOXKH+KTjnma3wG+rV7k0oGmCmiLE9CxShslXJ7/Z88JXscYnseR+SXaztj
Bg9ry7fE2W+T3GcM8kYeY0UTulZBEy+/Bs5Gg4ucylqYFp7+Gtfhzcz7R9Gsz17CdAS/UQl/iQs+
AtD4E2j8mNmnO4lJDdciOam9epz79CiUgvfQt9hw055VAmFSaR3lKTwQxTisJvW0PCBMwZ+5t9Pb
RBFm6LbOVjK+oQwDDeFdo+Kb51//NXpOs+jB10BDK4Bi7fq11NY1eUnS6sh+HFhtfJIp8h2/1Du7
Me26HOryqtnnWihuJSdqw7Amwf3hq/GfjJHTzpdsp2Fun55ot/6GEB/xEvJc5bGSzqlndJBm0P+R
2hMAuADFXsiMr6MpJVdLIPFtVPdwyh9yJT/qLH+y5gdsNhN6DE+a8uqpetT2qynvk8d3Hta+WBQ+
vcRsI94HvX2WtxA7rfzQZVoCRHMf7zb2nsZfhTYmbED7RAeUFlRLZ4vnYlb8dZB2FaUXAkU3GmDN
KY8OrTkdVh48LQGq5lzigOhOeVaCqFrtrvA3e1l+ooERVMOapzdDS+5RFz+ShhFeIelCth4HR9gB
HiiIMKwaxCJtL/FHHZkNHAXwJGqQ1rFapJOpCLHZFTVX9MfcTVcejLQXNmdPW8Mj8WSwPaxQHKmU
yWhbjHDmRZ3DCzg5RU84plf29S4ek/sgSx+JWxXrBWfIpUOPyKKICcO8tOl1FqSvWrM+K5xbvfxT
oiSUXsONpuDaSZcHFumqIkdsuWxS1xJpidqBIojrPKgpXCP6MaGZCbbKcMTWYEBRK8nxWYieI+U3
nLIWHJKPVHKoaso388axIn7ms8rCimT0pxg7vNjFdv41kZf8ZI3CtmAHyN9O8SfUj7od94oOBprZ
NjTvGr/rfFH28Td8UH06d9p0LgHsTMdBZMslYQDj/NekzW0yHcyuPBSdGgg1iHWc+Ovo1UZMxitY
eCLXOahkN+mmQzg0/yOmS0+U+kC8KzYIpoBvFkqmz9xJ8copql4V97qa0hSLwYxQ14LUkJHoIpxe
RNOO/oLzctA6GpnC6mg9GWB0Zg2EFTjUzKadK12Nbj7HOkdKrN1BLnHluFhC+66V7Yd1FZ46vbQt
s0bSTN4ypL8m2nfi+iV5FjHyrlo+cES/mzE3CfU9Zm+QgWORENxS5QWSRKJsgrvvavxYUGC4gVJC
rG0lNYVHQsLLsN2bPJb1Typndx3s0I3ULe4rkqC0zIyNeWM/jwtedRWTLEfz08M9k7vOy/BOZZ9l
lX8BRftSsu4XEIr6XIjaU1NB3KhOBhO1VIenkRXPRCWePt7GVb2GoP2IXE/DtEdwslPireMo+vLD
4k2mEOD53U923Mmn6Hf22cyYQwi3dVnuvSx6jcL/5OWc2Ww8JUiEeg6TD1UAXZRgFRk8Gz/vOpyr
HhugdVPZ+SsddwuHXhZMAVqJ48WadrlVH2TPFH74yzWt6L1bsLevSnwZlvTS91Rm4APOJR2c/HS2
Ioi80xrAZkKDAFU7/yT0cbFF9OoKpjOyZgkYuSbFjB7mw2HRMV83kuwphqdBTU4IdFGX5VQ4U3RI
m1SfkKpLkQWYpL0SBwOnL9f0qSj2Bd1hheqGRcf9ZXK1dG+F2X5N+n38k5YkK4rqBHAcVumJpokt
MPhnUwdkQqai6OSvjSPGoNpUBCeFM3GQpjTumsl6CJnO/SQf7tXUqLNx7TGoxUvqG/cUgO+K28RJ
2IW0s2BnIthFhZpoRd6PCgCx8p+eDk6e18Ey9UFS7KjFQADu0/g9pd24WttTBUFVotlVl5sjNj/f
Hb4MQTr0aBkFDH6+dZo3+uGSzNrlIh1WvDLGfp4hOFfGB6JlgTF8643qBMwXOFMxHcKA2oHPpD59
qqRzLoxns3XkLyterpQqdf9zqe9sKG/2WEce18sTie45kY/whY5NIFUWl80dETLlVP/8IalADpVg
P4d0uO7suCAlw2e3es2iGIgpRilJP9gN9aA/NOpgVNDpRVx9cPwTIiIO5ZZxNVqQfWfAiZtxSNjW
z0CnB/7EkHEi9C0KiWb9qaXKe1tGGPv3k4WBU5P3jY7oXqp7gneSzAjXzvtCHPaTziUKIio3k76y
/EKV/WLmpHRkKh5lXNS7dRcl4t6ESaZRxBrxz0mUjViLfSKJtmlCsTDdTDMhZjDfaa01oTUuPeIm
BFCZggS9a+EbVQdJj6jGmByBWwmo00D1slG5g1O5GQJVyS0d8Wbls6hTgfVaoUsGdZcq8tkqb4ny
MCCsq+u+J1/O5ULCTmen9HE2VNqq+kc11u7E5hWYsNvoqw8mpyOyMuMfgbsiy+u1GRgDWQUw2xHC
sNPyL5WDZnEVm9hl3W9MbGDKK7/XrGvsN8VKOivR4J3893+Encmu3GiaZF+lkGsRzfEn2ejqhZN0
d9Ln4Q7ShpCuJM7zzKfv44nqRWUD2UDGIiIUyit38h/sMzsWNT80kzIOn+Gmh8vSK+Rn+Uny+Uh7
DH6Rk7H7VvSszQMMZ4+3z5AnrFwrhy4AjXnQiC7QBiLxixxEXM6kVQ4UvCfy3BDhubYYN2zyw6mG
qUmjuYVjiPLoJ+QqpNMZT4HsRRKHyWLTuPHH66qWyIcEL3pImCJUv4wOLv8Pk1OnKS/uyJ8NmxPv
+DearOyOOTChw3ZwVduxMhLF+kERv+oKzR2XNaFTela2BWl3qsnVXatmO4un3Ld5k+amQ8fqDsz+
yKE01vbbFDW6vNbK7PG7wTcSSJ3JnUsWKtU30bKMdi/aD+M+f0lkv2DuaWodN+DED2Mc/jXBPo2I
4nBiRnZsD5KDYCWZ+GdY2Mz0YZz7ff/K6+5qrFQeugO1crcrVFjrO573bUeOPaOPaG7wdTxV7Eg5
hqrmoNO/U455sILJ7ITq6u+Ka9JvyuZTRfQXMJXhXNKRlTSyO1NfXzDrRPubexpNdC+Hg6cN3XZr
6aAXMmxn8c7oWdGKatu8v5fWruP6LrXpWb+pESRcKePmP+z1DMvS8Mjb7o32T+zfGEn0lrcFmvSa
XFPpnbN2oGbNzaQrTB/CGyJ3RliZfKxwCpoPgXgyGILBv6IJmPHFOhOzMev0TYeBgdK4S4biHAfL
Qn3lTDhDtOcEZ01c8GS5ykitnUwcHn2x/0vnOg4ilVX5n/VdV+uigrFTKoZaQOyi5aGlxKZxP8fm
csii4cAx7oB3PR4236CFaXU0cuoxXsyef3720E4d3H2uDfFySbnmb+OMqubZpG54xnpOMoTiSvwV
9ctfQcVo6jT44OKP5aoOHuCFCsQ/IRJ31LRT+/G6DjEYIeFDqgPJwYJQW7YAL4DILu+Vpb7FKrPK
ghc2ke7rkbLOArNjYVzx7CSMcCKCVgr7k15ubPBxKVYlRx7C/RLDzGZB2coSziBN4ovnW6Cb6qvB
jM3VxkwPcCwveZ3dGAlABq6hoxaK7lOj4ISg+8UK1kylqAxifM29Ydp/M5VyMmbz5abBtmhiP+Sk
FzWQkc0fS/HLlhI6Oz/lAtmHLQ46rJPUnkEscTS7XaddkvrEs26WKYEHwS1GpxiKmVGW8/ANISLP
am5IU+GnxABQBWnotuSbqeHYDfSw6W6OgwgCykTn9SUGYSLfORSgbwdY/LwYdoVy/baog64jOeoe
pxgNjgh/oh5YEoJPr++0OqTiS3cx5oWZn1fjpgplJwWcW0cgbycPOH2Lj1/7ucLvAn6008acOaT7
TWuN1dKEZnsTQ1Wpzci3e6plbXSj8aL4c0UMe30jgDM2UUifwetbmX59MujlSM7VKIkv+mSeR+xF
iR2f66mD6ASxag2PiyiOCiAO6TKbw7mWjaPEsEAo1Mop0nGuKbpai6vVot1BKyYeTJXChLkNFGUe
GfvXtzAIrP4vlh3tfXMnOQKWQlq9KtQMToP7sUdV8kJcKnEd+PZYBvxM2NlJx84LUPXKl2wq+NKn
moz78PUVjHyXA05BQjddCo3tj6DfUmX4B87MxZO+nWd9yw+PwY/pKrjpuN3x0zN9Y/y0bu1F3cG9
mLGAypj8nKHkcV7N97Qx3qNk5EYSOuUClkbRvdQAFC71D9tM7zIzy4rjmz5x1efLQts4mkcWMGtg
kteCUtIgE3NKaeiapc7lOiJlG/D/bQ6Maa4EsWH4YwO3zXCGCLVOYGQY2l0OpTrZMZGBtkEoN++w
eFKIxLNpQGdJiNovnyR1X8AceCDITl6moXnykKkyQotGTMP8LsTfkCy4HWPQq1FyeyYchoaEABgF
PL84EL+nzKcMqlQL+io/UG1yoIpyMyDkzuhIGA0tIM918aiW4ayVlHBYcJuUY/5f7bONSkU6AOpJ
Lz0R/opHrjZMMpvmWBtWMDNgnAdsRthFexLPYmMyTNExcxgGzaAGoRsuvPAJJyJ81VusS2+mVL13
0vheibtonpwEb7P2rBCvZoH5UTffF1l+o6AtJJZigoIkrPXaQ3tEvVdzg8uIja8F/kDlsIF041G2
00P8CvRpzMozqiBn7PYD2epOu2eIduErjtkiyxiU1OJh7ZAvZHbpmuVvVEyvxh8o26BTMDcp31Vp
RaSJLOLMjWlgIHSFo0TvIQUaCLj7l9xi4Z9EnTqDKZOCXKYOiBIplg3L3hF33swFcDldON9sBZxJ
ZguAE72EH0bx6Tz2Qya4Co6L6SyVpH8c1csU5WCmzQmokpYc56k4pVlz6LnFhfnF/PUsZJopvOKG
wZ3gdsht4XWEbLav+6GbCfs+RcljpXTY4LYzLpjrBS3siJQSIzUtvtcUy/YG5hoAzELHiY73f03v
7STdZrc4pzLQLDBKy2ZamosVnLRsPDZ9eqwEuMXmkqYtOcOGXubJw1ewkS0pmGWDOnkgMAl2ty1w
owaBNtEYnj+NTjjEil/O3x0x4H1vgcCEdV3i+VzFOV5Mv5uB3XmRYd+xrWZV8l2kaN7tuSbJCJbw
1KeA3sbTvExB/ZHGmc9hjVqvfYclEis7DzG9bRaHVYAOkDH2w3CDW+LORMWIu+8JT/jKrtt+ZdIu
VfcDbJWEYMiKxy0vdnpncKbuSSLYsISGIMWIPDvaHPlJ82R/tJ3ykJe6v/zGBr9j5EKJuGbfBLe0
YbPWp/Qo+hrtiOYh1mKdkiFSsdbwZiwK9YvFtsOao/4u5nY7Ue6oRQAHnv0rVczNPUPcOmDtlLi8
lZ1HRuS0lAc0XFchTYKZg4CIx+knb24KCnwE1s9m9r9NhR3IzKP00BsnY38C++PJAaUYA3W7AM6i
n1qtosrsxQ0ZDBjSyykhH+oB+57eexJebE5CvqAfizsdW4Lpdn8XUxxBUUj82Au4vNBbun7TE6lT
Ww+cOrHKCS7d/MPmjZhjpKSFcqsUcBvrIb+LSD+m5quJ8H9xcR4cObedRoOpACkGroXo4zuN9UzE
N53MxaxMj+nMJZZ6+s4rsGrE1fdmKrxl2RTvev0OTcnt8y05/8Nnxi8GfXyMpPoYY2BCQWYHcWdy
nNNh4SQlcfFItT9GRIaZUHo0NAQqxj3ppD3z3r28XuJrPsz8utqLOOs/TPOiSSXV9p4i3kzVgRbJ
3GfcadRxNwnZKhvQyZtCkzQJYFdwKlqlylmVPysLSDcaHto09nHWMbdDLZ+CNJXheTBGq2+rPrsj
wauMCzEB1wefWsyHXlBOzHEVeGCxM7GDhyw/IU9NSF5yje4T5vhFJ2FUHmL752TQUYVl1aDpOr4v
Iy0eBg221uiZXLWrsj+2lm9eKCLc13Ll5vHPlSF1ix89nmpvTpjDIoauWAD46OooZGshh0e6LI9M
vu+1l6CX9NcYLjXCm2SespeYR6ZSvuGUtWiXZKmV8RJh90DOzbKgI49PvdqErYnlvn7meOTb8jtq
bJXs8IXutNcPSDwHtPzGxh/66k/lXiuU7yEFCLnht4ONi478718eYo5prnlha9VfhoUEL7i96Rq+
Dn73rIg5ZB0NAUpkIaWVe1VDYlHhbo0JImyAJ1X0zBEfaOn0NffWVHnhMjvmRjcJmRjWxul6RMrq
Os+lMyjflwSo0sL6yNLHeWr8G0scjN2BmMiQEJlvCjqLnmvb7DrAZcOEegtkXWF2ttKygDm9lr6s
/o+YWjZnr2xkp60MR/4RGrYXh8M2+Rt20xGLR8EQ01D+zNUcRDa7PXIdh6PJB0mrYp2tcJvbxkxg
D7RIQlyk3WW8h69rPgFlmJK4tXvNYThUuN1U7eZPelv2bE+hNbkT71JvQlahWkaG0EOVuXqk35id
8WLqsKZ+YstLO0Yi1cpNiO83pwwsp0eXT/67gsKRG09GNu33yVe8jlpjaLzb6vdgcq2NKaZrSVDk
Bf3v0T5eeDTRzCxeERVE+AAUif4UWrUCzoNScS9vdiU9zRZYXyWIIy4fy4GUAC3L7SmFZ7wc+mbD
ZgPgFHDbD9koDkPdODkYTIwXIV7P+s8CIZZNaLJ2S86Fib8I1cvqG4Ct/I9oJcfWHqPEx6QxNwUo
kuNLhZ0EjKLfDuAYqGcQ+DSJqOx6QJlExL43H1rzA52wiCFOAd3SOYPJSo+TADqGSbtzjKOJ+989
jghhYhQ0LPu87KYWwFxRuCZxnym2tpwEOFEzPkyOJA85B4CPoxkTkqurYSjAwuYmhMCWDamqLWp0
TE8hyvTKK3NTNbBJVQ2izW2hKxcLsi+LVKBc+ph86rKg//2Ow4+0IxeT8tC8afjQahYxleSlTADA
HH7KmeUvLNZ1xRGMaBBi5D1Xvud0uoG4CinAtY3PEe8PyQnuuB/IE1uzKHzrohmbSmGQV8IaeEhj
/15K10aj5GD+IGslLddZHPKf3I0ob60jZatbbxLZXMFV8Tirspth5+M+fLTz3uWHGNVnpH91oIzS
8EPVkIzosjIHP+x3zFjPWjZc+AONP/PGvnXNsx3o6GQtjksFnTHUOczG7SaFOI1dxzzNK66tECwe
m1NXP8WFjMMaac9a6zyTqulX3TmOqyaklLg5JQRM+U+1ipqAeRujj8cc6tVMZfceHc34XHCJ5a+4
fadyo9yM6aPCBZfVt9hWArsZDz28gJkURKwEOLs38CEvhiFfO3fAY1xeWu7ikbnvjUOHAE/Kc+D3
bpj6KqjK9gnojiyWTT1JZA0U2vJKv5c1n0FnoBFYShsrSIbykCqEYpDz/o7sfvFwGnidyfAhupfS
h406O7ZWoNIsm2tMo/jLyuPDRKvsWuL+p0Rgha7mFpIIamo0MZjE8yuP5YTKnzT/o1cpk/l+4pRH
qsUmU7Wke/GK9eI4VhR7nxMYNBenT7Qnu8VbQe5ypUYRfNvqLFUecCCZBiLRWuPF99BU9+mk7Jtu
3mtLs6fnwF4Sz5T3qdgW3a3JUwpa2fG/98NPqWn2caPsc45CHRfMiMfIsAcfRN4/k/NJZfg5YXH9
c9U7ZzSb3WRGe4NZLlUTzlRGTsu3Wt/5xh4hp5e0cOs4POXVdCahar2lZn7Qgum7/VOKn4PykKSR
U53hqkBGGiAjaokcw5xS7j2bmc/sazJUIMosxN5kKsaT+DEPPyFRxO8F+01NjEcG9oXIHLFPzuV0
TvmAe3IgRzXKOYtR9TyBvKEMeGIEae8mBsevVMGQMQ9ZSRekylPdZpQR6UicOrylg8XvFGIuyv/Y
QHg41cRM5kdKmQu22nzQ3XienZ7ZYwsGpWC7pceGmLC4mMr4SIT+BqxxJCsqnxaZqs44etOW/q1s
8XFKpzl8xEiqKK3DMWlSN07qs04H7MxCaYTbMDMhpMtwgS4GdckaQbpvmqBoqDT5P8qjawi9aihx
xxgF2UJI7s8SK05DUjBmKgjWW28/BnlizfDtyiAzcmmyaYOIRTScBG0v3g1buooV0RanKXvTaHzi
/9zkTMrJg3SawxllUxuHYnqkBGAHQBvflDpJ9UUw1VMoJlmK3xRUk+RMt9/KrrdKyaKOvKZFCj2l
X2PwjyftXtnzjll3B/eIaojSSVOss4aKV5+sR+NgyUw4dU7XBE8dS5UGoO3RNzwk2KFBOBnVkZYu
4p83SaPKbYNiwkGX8rL8QR6v7xlep8fsvlDvDTg8QTZ1cWCGi09jeh5JPnJAJvOm6NQDGdCd1I0l
1/coTB52pT60z1wS1xbN90vplyOXhuPwLsBPYvov+MeRwqzJYbhU0b8x4fmY6v0y/y1IWKgfHdPb
Sf9pJWQSlCbQFuM+kWuZgJWnNqRFxCdL38eqvIcNUdtg32D1T8zX+/hDFW/ITVkXEEoi+tqMaMSv
QDjv5SzcXbTT+sw19QAnQRN9xbhUm7B3jWZwzNfHNKafzAknYeAz+BmNUJX4t8uEgArgGwNq7pU4
ZXhssUNeE2O8MxKKC+oV2s+8Jo6DfMgzAomEH3irkv/QwDEm7NrVvlemU5ZW1/4gobUWLBvgiDD1
EtESfvRHHcyge0V+eh3PCICsnnfwuSi7BPIb08/9QAsyIU5M11vkBNy3WGL5XhPAkNNmbzkpQPEe
xV7YqQ8Sq/9eDFuKvrl3NC6XbNIN66mtmyPRy903Q9WrKe9ZVmX7t0pUOCdzGlXP5cWLvFJ4d8oK
KjuQRAi2h9DSpAYVzQzWhQ5QDu7vljfyC6rKNbT2Bin8Av0rQnfme1xRBQ48bgNtUckxSaCrm7tv
kdFqRNuTcjt2sTMLwGbLV5o9qQ551zvljXkd0X1q7OS88UabpM+C7wLa42wTxbOemRVfEmk5C3SA
Vmzr4W9UHaXsU+JwmaOMxOtx6WCbEIZR+gsawI0/I5Pu362AUdc4yqdZzfumoUucs0bHnNcbGeJY
EwdfTofLpsrn25iP3NbtZHqf3sGYqIyZ+GGhT6ICNJ7+o8JMGC3Q/Q2vxLwQEl4XhNe5aZ5IdZzT
0j7nUwMDEKzonJ5XJlZbwFhvRp+80XKGJ0feaxJgvpZivrDjLPil5QhxlsERFBbJidXtaDXKOTZG
era58tnZ3YazmpfSM8vi93oW78thrkEoJqXf2PZHq6ofdKZWUvMcDpgLoLHaacB/t9fZ0GBz0ROh
g6sBsMp8LZseOrY+3U2OjYo5o5YDvdcOBO/mFiYVT9lyHbBjF/TWSyx8Ejk4iXf7W6a3S2/UEgjr
gaEmJ8cZwpx8ayqeVASSbGCjKjfxDjCUgi3imyRrcjXHurz19YKTWlE6BMnIyWwr9vtOLoKQO27W
3wUi1gBAwjbkE84liVlXuH4vZwEv8ZwxMq+6M7euwYe2LjAXlm/L1G2wnT8jF6HRH7SNcuaWF29f
riIopoL9gNbzl7tywa5mMgSbcxf8A5gw9nokG8aF+84O+J8KVI5eSfiWfwR3UTVndFNlxUJD6yxv
rXLYJCijk42mQzisnUmoIxEK043yBUMhH3sJ0/sHFAPsxYF4vYIo1TGBrm4Zj2VXHKTkpiTCoYoY
Gl7hpc1jJLyfa5fS4shAeSj8wcQ0YAQfE5iDAoLVxtCBeg/0kuc0xed+lvAj0ykFRWujwpwixQA0
KeIlms8dty2JKza2L3z54cKqJ9yD3l1V9WILNuxtPY1HiDbkcH+M8h8rZdL167cJUnuJn1PHIEil
fvn7+rurd7neuLb9G91pA8VyJbGvqWdoPuPv7CWSUm24N4FcGFnrxxPHG5KissqJbId+uBtCN+2z
JwxjP6FiSrKUg5Q9ZPVvGwGcK3gb5YayZehOmOSSFL0TOqLXKdW2BUdAARi/YzackoGzyDEzVK/V
LipC7ItRoD7mNLlOMq6bXymZ2HQT40wu6YiuHUynPQz7GrGRDmsfUUydfuCNeS1IfUdcC6wtZGRg
VwL7XQEWVmY3UHFFs/jFT3X8KuSfESRd6uWglbOYatbfFSa66FFEmJ+k8+egsgq8fMVhQNHFSZV4
DFHysHXyRBQq+K5oy3F6XZxvOo3SsWLX69bUK4coVMEJuvkF9hyNWWKJa+cfeNwZpzOHOLekYwGP
UdBs113aYYDjSKDZp04r+CP2zqQ8VAkL6nj4x3/8j//9v77m/0nHxrXKl6gq/6McimuVAHj+z3+o
hvyP/+ATff1z//d//sPUDV22VZiUlmXammUIhX//9fOelBG/XPmW5vRil5QDOsBifHxSAR7Blupi
zU9CCwY+d8cNLXZwJl69bsFccihXs2Pepyd9h+Vtotq+PtqPyem8FFaHNlh3uTzo+BnlVTsnXXOR
w8HXx5+J2Mg1rowidWoqxFht7Xg86lFzND9B0cmSdMi4LqjWQntDQ8cGC2j0uS7MzO0oUIvR75+J
Re0Wmm5RcI8fY+AZPoNX2C4ojjTNybPYT/C5NfKdoPEAnRjTynxv9yTsyicSlcLfQlzk4yQ41jXs
OP2HKPLPTsWcVz0oSwbPHrqhWX9G1vxBvuXd8mkQeqY50eQz6aImdkZWj/u9lvN9yUwp4zBmtdFu
htzu28hDYEc7Jl17kr1cjZP0l01rh/r800E/nFotUB+GN47LIfKRR1v47bYjdQC2H+Fs7iCHPToA
D/iet22N7xxST0WJuUajW6BfMh0SlypASOZP3B4YBYr6kW+O9hj5R8ZYIpbvRaE+vMzvXuxWHFuE
MrmxnDWtZEduiNm+6vcAKbJeWht69zrgwH23a+kX6ukXMnF5r9XfNd+oLO0LxaTcOBPtvd6szfJm
1TFGPETXpXz0w3ybcv0idFD+KTdpbsdbdnbvTezlgoqXQLWUbatHO6LieJ9VD/++JyaEFDxO1eMl
XzErwfavdvjxqNEpIvlJA9PbQrHaovPwGbv939Ai+pHkh9ziltfrQVQHgqwdMGKSVRUTRnoY2HoH
cZ6g80cLfD55Iqi86WEldEyMR6gk/cDokf1qH+/KZvKsFzOFMze3ULATO6QHOlS7s71HqtVq33LW
uDrw8Ljtq+ET4CLEJ5m6qyHe//v3D2X5X94/zTaFZukGxgVFEbpi/vf3L0yqBJYBC66eM6ogTYFI
keCm1hQ8COm+qpS9qVHXxal2aE5V90uK6j1PFCYudT+31n76u/zF0//G/PfDVJIPjW5viR5WZvpf
c1deeSgAWEl+3RmQANPrbP+iZ2Wnr9l7+ruuGGZuLMrkzQvPs7JKRFJe5Fu3qfOb2i0XTePbjUra
nNbjRakbDl7Rde0JY9wKvGfdzIgeCbIbdva47jD5barZ4p9hpx2ZR2S0cHtL0V012oCSsrqGin4B
BwniAs+DQsNsYp+iOjuBYxWvTBRs28o+KhwEkJdGtFHMxiUMmp4BkkFnLIld05K3HxPCPguUUCjb
U//oCKZzi7l3wyBH1sCv9lcPLd5KHrodPpa0e7Z4h0ZYctkTaOClkquL9pcfsozeVi1/Crl+TCK9
R45uawGRWLY0bdugDtkq+VYGD8ynZCbEQku9EO+EUgsXiGdFTIWAYVyZm24gXhyF9zSoLtVEXjDs
IOYrvpZEJAFB79T7DN+guutsIvhcHaVy5OEMYasCL4Lu3dKym75FiP3jRUpB3q3tWbGVU6occhwG
ZEUdwrUL+93c2OjPdLTQZshJ+98/k6qq/cszqZCyN4RumnhhFMMW9n9/JtcqbVttWZKturJjNrR0
Kef3mQUQTM/gIBAqxE+IdWykGqpiBIO85tAqVZgBeFoBAoaMHMqx9xcDfbRWiaBYvo6aAZOtKEl0
MgHrB/jgTIJFMBG5lnMNtFnCbaM5Zowe80WlPBhHF/GBLoIPdx3ugly6yIpLJNx6nclrFA/6lVWT
EZoCSa696Jp1CbsSS0tD4mgif4J7TKS+NdGCtiyBba2HCDBMPwa5K0axl5IGZpDsLynfkFwGBgTJ
mBKhqiS6g6OkVn5FHuVMdC0Yu4xapDJEenPmw0CIwSyZze9j3JHxPsPsbVO7M63yrppumnmrl+HN
1HfFmh8bY0bHAvFKy2Nae/daA6k1eJ39F1wzpmu87wNoWNlRyQUC5IPmxrmWoyCGWlclo20xuazE
jtVW0jbAPhNOGxQ27VoTKQwPToxxvNjNkrVjVm00iRuRcobkKS7DVqBmyNrvRnt1+4HOJXwFtCLC
Qtg01t66HCVLvhZhc6sh6ExklbtRcnslvy8VFCVyP2Vn3CRkv9VbWTFq23zqWv0wxwi3S+PWAyuE
uUJDEszJtAtNU8jZNV2SXdg9WmRsvW3e5br4UOjbGyn1GrP8MNb9peOhJ/G/lFSuiXMbs8908EeK
6VhsVz4iEsku/cOb+FWynCF5L7TA1qDxR/2YtdIxuWRd7KdxMEyUCYYu2P3jiNfeYmjSde9m073J
ZvOMjfI0jzfMCy/+7jAX3BBqHJbjVobXdCOi5uCSO/UZs2DYUBuQIimGFkKsPabNjFDZv3+5DEP9
l5dLs21VtWyh6UQoFMv6l5drmsZkKeqKEDCTITKuUJw3MXa8AgEOSGFa+GjZmDmGoFiSA0epyVRP
TVM5VAV5q6Gc28o+l/QOMWBeWflgGbL2oiVViHIikc4VohJPRoUhkw2YQgfl0jW/x0nfCmReG8LI
a4JkP6h4legnmg5KbPjJe6vPjzlr3zCXRPnDhCMigwpZQYXYoEIiOuJNcA8G0FY+OaxCkQ+hG5dC
9Y6q4MgkC9FIOIgMh2n5tfSvMjY4mRIORBBwK5ie5WZ5EXcemc2XppmYfzXooWsi+mvmz5qcsa06
rMPHmgvai4AuIHYRqzTgeSXltNVvZBSA0+yz10J/+3wVc8gsOK8Kp7AjpqrCXwqML8xDEWzbJDwh
dp6ZVMALFb6QrtWLCsoIOAwjRsrvGROnydC4E8+BBMgCPyklkZscfZVv5WL2L2+GfaKr9lwtBgRl
tKDulDHns6dHkQKzsWHvzxc7XQi+FBSQrgAxDhOnto6W7CT8qFHUMgDWy4YEoIuQAErZD6ciyCa+
WbIVLXJ+xy12jOsXI5mkCQgRp5O07UAFgyQ124TbEfUSnoZNBSS7Z3NNFF4BQInLj2IzTzhxVwGE
ZPMJq0xnuawUm5tc94EaW4GVJ3vZvi6MQhdcGanae66BM1tA2UN4bQO9tAKqHomMikN9HDzpgQcz
kOv3fm6PFioeZdePslUfNFKusXZN7nEsX6ymphDDvBA/H2Sxw0yF69aiFTg/dWZx/NGs3UGS26CX
Guod0ay9xKJ2StWPdHipo3xb5eqhhpxnNZK3yptazu9TWx2gVTup27M3RhXXbfbHmhrwsq/2VksF
GosEkLbNTH9NcmICDQFkUnk40Nhi6IRXLvwT93Cn6Gir0+jltne07wVJ92MaJ9RcEHgU3FQhzOZJ
8W3Gw4h52l1uontnSFdlEBewKzazZ5VS4UHPgzDhCyu6/RfKoWIADpwDCzw86b6JgP32WsFvj9R1
iwFiIZl8U+TvM11rFhATOMDAc7LTzjouk+Rt+r0oj1GByTqRTzT2Ftk+zjkxma8ymnprvrGwmymj
mx/rjJX+UB/CRj1+xR/F/Jk5Ctm+DJicXgPQRLRvmO4QC9w2+j2iwIFqyu2H2OQDBGCfK5ItHYvB
MXK24TbhutkeGvdL6X7WaHWveOJbPIGcPyXOV96mu5LdpSQFH8+0rxfwgxmQsf50LuhWnMMpHnEA
Hf/X0EyTkzuIjk4044af62YCXrNC1qDdSO6hW41nrOkPILIUL5Xb5RhxfA49BXr4moxeJN5tM99R
+X0K2c6MV3CwVx1aCe8KpDdWJo1ZQw9SIGeKoGU0N0kfy5aZA45h9VNhwqYu20T/kzJ+lXGZK8vq
wPIhRdUo8YGUG3kSaf9iHeZ/FD130XjkpdtGx83IZxjVNhouXIuUpgQ8KoC7thGZfzzR2hJu7dMx
ZmZO2lsimzwHCivrdJvq04LhpPUQ/UhHoecTCokZ0YWmz0zN0DtELA1+6mZ2rMR4HwrxoeM4wWLa
6S96KPU+sXqoltfglFY+jPApV/kVr+lEU2eH2xG8GAgasYM3Sv5gr+N4mNRu+xqaLdOhw2TQk349
Sj/yJN4xx9iBQdmljFxqY7s6I+esXhN+zEKX6nTHVJYvGfx9tyk3St7vo7YNiMIFo1kHmiiCntWj
XmksBksWnTtBALGJTilGxIokYN2rAaISNT4WJKxwr5y0BMtqr7oWiWelazyxzzr1ao5LsFKFKubk
WQ3NGwKS3B7MRjnE/1XNrqfZ8YUj0c3EDXWb+mFG5+JgU6Be+QYOaEyBnBhHLl4MgkYiIpuURJJi
JXjura2Wketudi6BU+YYRqztLNnTa8UfyMAfKmAzyf9nf1bEvx5+uZDZoJ9tS7UM2yBs+98PvxIE
cyXUKEc1YnlTsVguJ9EbtC2HfvaXRz/FgTLx5q18PT0DYyni6saUs+iPc+vj/pHs6DInE5n109Su
oMnDk4EIbBflWVvTczlNvi1fbTrKR3qVaX4+udU5tvvHeNToBuOaGRKIb/t9CtOAKCMV1K7cFLuK
MWImEzt2TFmBStmcrbm7rhPz+vC8uWiFAn2gPRVKdh5C9QwEIcPg3xjsy++94EacXcemuEaUOpJ1
vijcMgS3DIr/MnErsDKt+qtntQeenpyb5BAKa08ybs9YyzTB8OaR8woTcxdbAaCTOEbrXJi8axnJ
pk2iZ8eWQ6c0V/BtUvgNhEjwFCR4+5nRIvG2qpcywk4tbSeNbEDk2ZVlX/4U1SWyagpv6l2LL7P9
0tvswJfAz5TiEe+vdrVcDNly9SJ0zHw6qWF7JGXORzHbhtepI2d0itYt5jczrgx7O6vNzhi0HXaS
GtUjW/ZxZe8VjTq0dvBHfBIh99Zk1X34co6ygN5z2yl9U6TwWYn1GUfRE89pK49O/GZeGf9u+Fsl
6q7yhDcVeC5eDB0byKLIZ5V5xK+iUfxQKHsNrquuOv/+zKgpxv9zZjQtU5VtU8MRIoTxLyJB3izL
NGXQNGaEQ5WkVT0TevTkH8jPG7pEwxBBDnW/KA+FWh8nOiAk5S9q9K4mhJ9r5o7dxlYEcbEFm3R8
/iRFoTkncVuLCpDFGKSKFtiGCOzO05XuXFrNuc+OAIY2MzRi8RVTxY2Q5Key4XLuq+q3Jm+eGPI3
af8jbikFRSaiqCfhwr9QVZq86kq5GY2Gsilx4EicbKYEuvdETO9DEfEDAtedXsteWH6Em6QBV5kA
38MYTAo5AYrbI62T4HoxNckjZi3ZJtrF2HpXfqgCHNFXZGYvSMUk5wcLq2DemZfGqG7iRtP6UzWr
d1FdkY4ewAJxuHEOoG5GUd+SYnlL7jJ0TkAAHIYTFrEkyJ96gHXy0HJClLqMKVbjqSyTIpn+D2Pn
1SM3kmbtv7Loe86SQRcEdvYivTflpRuiWl2iN0ETNL/+e7K/mcV076CxA9SFulSSJjMZ8ZpznnNA
Z476uNtB146Ncn9F6Tdhx0AfX8w8kDWebcQ5j6mAw2cOu3BdIdtfaKNkZMJMlA2DUdxN6Huei+xm
Gafq0preRXj5tav0tYnna13Q9VdMfkk1xs9yJQy50uFS9DUorvjYEmJoqOygF+KbD7ejsZHSMKT1
OB8IKtPUtB0xSP8wtTFHXjHQXFds0tHhA04GXGBtqRhYasq18V0BaBw+1MqAvuTidcuQvTBc3LKk
y/17Xoonec32afnTYdxdozPJB1IhEeEIrGY2eqAu0ntTD0w4CDVAVhZnH/Cb3x3kFrn6Ysa/MckM
8VPvkKz3bfYDgTilXeo22wTno0lKVqvRtRV8RNHsNeDxkBYIKD6AKyND4iK9RZY+daY4EnJwyLCH
T525c9cuzIVghw88ceeth0UK4OwPQqdDalG7355gIMRiT+H0QFEiOxHGeWjJ2oxeAJHjU3HxqST4
VFo6G3UyEJpU6EeE5tFBymGV3cr6afZb1IOcHBCjyIPJxnA7AIoxcTO6Tgfdr9wafkiQoLXp2jck
30ufVA3PwSIIEErbyTonKk5tBN4nJ5jXMRRE27u4Ezpt6CUSK03bE0DY2VsNdBgl0jTIyzPc+dw7
6Dhap+SfmE5xdEeWInibgn5ZZhNdgbqpqrgFnnkV6t0kzDE3mTC8y7E+jyjaSYQhQNE6pqVzEANx
LPauhpbWWM9/fSQJ+b/bWN8JfNf3BGMV17X/dCSVNtiPyR6blRLWMaKa877XxqYhHy8EuoIQaUua
4yt1ND0fHlaju5pQjXswLoAzDdHsNGawjhkErtB9gHqxwBycgINkUcloXqyTKl4QG1U509bS47Zw
J1iow7bBhVjiG8eAuYUOTamA64hcknI+tNQ1KO+yUu+dpdc7Ow8YSYaaSuTehmhIJHDTQqsAMMjM
5Vru81VfUiUfs3XXH4lga6GempZz6BJ1jCx4Os8v/ZeCmYaceF9lrCuhxYVRwNANiokh97X299US
/XJp+dhBvaMbdbimTQJ04Q7dul2eFbRN3TmigPSPBV1FrJ3lJAzOPBrpfftIJZvmFeTdFf/atcCt
13RkkHOKOj+yqd6YnzVRFG4JLkN2y37osDsQhAWzh0JWHhhUL4giKZ0Rp423njqMzjNCrsjexDE0
8W0ORlqcZdBcymeHnMJuaK5NIK7Cda5yxmjriWt4q42EmLPf+Mchw9L7Eng8C/ZYf2GVJ15yhAtJ
m9k6W4SG28y5NQMSXMmCJvbXsNBcWk0vLIH0zoyo+12Q/wwVEVnmce08NyH6e1i0nXlA/CLoJmzP
O3nUyqDyNo3rbiS3kgIf15LKMCP+C6YKxFqzndhNfItu0dTtTb4U6ue2fGaUJlJ0kCJ+6ov0Dlvi
oDUBuf2SFKKNYNvpKzLW7NVjZBt1L34a7kIk2WQr8EQvKlalbe2ABhFLoI8r30NAVS1Eyey/wHkO
Ltr057U2EeDj2E3JSVObTkJp7eaNiuDkus8pxoAKY0CyGbz+tcu813K0Xq2ufa38Go/P6zj7z/RG
T3VsL2jlkWU0Tn/+TbL5n7fJxFrXPUiGSxPNImkXG7Op4JACr5WoDBpOhG4fxwAgHNZqvO1Zz6Sd
VgxNN8u6laGq9UhCUIodyR4h0u4c29/DedTFueScSQGd0PLfyAu7WXF0H+PqjjJpmPn75mPS+2cq
93MRf7PpqN1H3LhqT3HjHDu0/gDxQvIc5gghIlevjRi3kt72r88PR/x57+Gy7zAltbbj2Z4l/1zS
+HGRFEFp00pa/V6+1hj3oOl04GU8XlC9FBLRzNWNgos0qhvRLHfHGJ+mJkE2R/RHFr/U4/CiiC/B
/yK85bnB3eleC2ZBeLTuFcmS8QnLKLGkKBCgUtkLZyJtkdAAK5N3J6me2dmLhFOYzIQ6OSb+t5pV
T0aIe9uTdMntAnZtY96PGeTelYfmNGSRV627Mj2zV6mRRyCEWEGSvVl0r7zL7LvxzHmH0ECZI6aj
YFMFmJgULC7NAe/rPnCClz6ZXs/9+qP7lnI0h8O1RrVlVUjugwBS6rphkRyCJ22QNTjnOEVLQvfd
e3RXhFZqZHKclmZ0nsNzYn4rDHu3cp8DC2wq+Y+I0yvbX3vIXhH5U6jdYoItCyI/a+470OHPpehQ
do0lKvYUUxxxc8mgj6Z37BEYObiU+JRrxmBReMgEg+3Mesl5Rmwpn+ICnZmb4nes0RWcXV1RsTQA
DTgy6W4GbMWUxbRtYIRTCXRs8raa2ZAZ1Mt0Gre+breBwU1PDKhDEleYApt+dENyl+yamzNEmwDP
UgIV3FOsvqJ9cIxjunBzONpdj7N6U0zWQdDhlJ7Dnq++kk50VecgNTCaRpfQ2EmqirA6DSUmo1ic
bRMVGIyJ0Z7XT0TI5v3NzfpbmKGMYD0VmCd95EG81Fl3HhfNe/Ja6ngxLlC+8FgE6Yl9KVLXWz/n
KyCUmKXnS4O9Lw1vRdbinWQRdu5AQpojM6fxofBEL9SrLSYs7SORBDM9ttnBwo9ApK0smCcFkuE7
rA3CH5z9tvOz9RNRC96u68qNyUiVgQ1nU7ljDFUO65Hm8zFmyhKCC1hh9fC+7sxXus/+Rwhx3ekX
RZevPdpRiymQnctNg9y3cGtmS8BqkBpm16j7KD2TLCWqkzCE02Reo3K4Bk5x9YQLyrG55E+PaaV/
HJvf5BhvUBIcKp2wCvMsasmJjfF6YSDVaQukHm8Dkmfb3kezf5VNenuILlmmbWcIYUiEYdnVi4TY
lfBkFOZpWmGY2EqqJ8siFDjnLquKra6dpW2c5ilaTd6v+TjtTuiCSX9tgg6+87yhQdt0kLYXsTYO
VJRHqe49bK/YRQ+P+W1wnt3SfGbHsjatldVHe0K92hHSAc4FM3yqTvAbn33YjCeTvMAFC/NhE/rh
s6ncF5xufTBfZ+Few+HBXgyuZDcQJGGE75SF9VtozFsI/eBYzEU5Q6Vzxj3riUswPl4z++qp9OZh
7JNYvvtM36yiu2EbsHDfR9EWMnqCrfuUl+Zp4AVAJbeFTQJuhcejoINSpEwwHmsbY61YdqW7MoPc
BUPTztaaeIckQ1VUKYZVpK0V4aqokcxbwxogDUZNQlxnNIKpQhMLk8oAmlWiYk7TrbmD1KzMe2mz
AG6sp2yI2NxXR9HaTyFJuGFwm9voqTE00b59LO473pH51/bYWu2+apD0k2Fq12TWMTzFbky+r5bT
6a+Pf2H9uXx8HP+OtBx6Std2pfmnLUichwnGhIKUDJOhjnN0ggjo9rgNxnTn+1yYZ7S71Y1HfTMd
zrHrHQe4Apl/d0zWiAPZ6Ii/69HAm2Ke+uxn6+C0TiDIM4lGKG2QjijPb2ac3xSzOugNlTyM6KT9
K1Ydlgk2pQdjTtvijqGDFMWBkIW3SWVvOtBvE1ZVTfqVBPjFO8gGfRU/DHzKvofbSpnPlRE+TXNw
Hyr35sQfEsKqShPkehMplMaBevRoj+7WJdpKvEJUZWSm4AIwdlrTz24oBjZB4RDLjWNpzrfJ2pM5
2aPguCN7nRTeyVXGKXCSM2E4aJRhilZ4dpRzYmTdF9ZTYy6C8Kh3PEUaYyy8x3iY9okRbqdhIVeN
/i2FDND7GeSPBBxSus+PfWkeBHgcxlYYKF4XBB6wEMwo3JxTwOjRzX8GPf1UDiraCxF/Xhn1nyy7
ftJAm+VeTe4q1uTOYv0nqgF7frYd7KcADKbRTTuXyTGaupHIWu23d9vtsF31u0duz7RZO7M8VTwt
tV8swSecw1md64Vee7RZjVfuDFotM493iPVfoDk9+wcWgkV3t7Db9DSuM5KP0L02wr+UtY19QJ+s
vj7ak7W2u7cHblbtJcksg1Eck4btaBmfZwrfXH1CyaYB+sjosJKV6rlKautojc4xAPuQ8jUX1jFL
uuMjDy9fytRa+J257NW4kOBP6yy7tSTFFtWqKneQltnPnuKtIvmoduONpM3/1o5UdLwkf/2UWJ78
N3MfXLioRtgYBuLPTVYQqiktXErwzt82qBQ7HmDzbqHY9M70eHLZJ5gh4nU1qjUy3euoIQzJbUc6
Har7dfOBJQforeZugN+1rOdby/WQvbkUFBF8EoC99xY+SbkP0v7sI7sLumRbFks7eJVBxe4rPktO
sMopTsztjvMq7+Xeq9t9EbOx5APU02IF9rgVkwT7ST5y3G43G0s5G/IrtngsDcvjEK92+YoR+sHT
1REK/DEDJB+18ymamyPVmcenXAyI/6viXC3zJjpKm/IDpHyPZtSJ2kPaxoR/zSQOYL3sbiRahTWI
PXkRt5AISjIXWIzJk8cL4pSYkLqltH6zWBgKOFWB+WJ39iXG5wXud/vwPsa3+C1g7hEw9K+Ye2jW
JLl4mQ8oR9EaUbwNRXicx+KkH7OVex+VrMcXF90Ue671rsOIS2kudnH7w++HCxKCS5cMZ7N32YHC
7SN3rgRrr9iCuUtHl0APNXhoxSV9gqRqIBToG6ZXKZcfloDK29utPhgpc1dnZu2bnZBBauclQ2k9
gyyaM8pQab+OqfdqlvOrSeC9GeDpVurZvU3pssmqo1GwJLfqY6TUIXF+z0Guonbz1x/Lf7fCljaw
M+FzdnuOEI9x5b9oBjvFosprE/RUKtqbPQoEaCe1xwiO2GpvV0dPbCPXvivXWO+gBra8ipvp99wU
9RO903bEjUVo5WpWHwQ8OY63s/BvqRj8OFp2GZBYQLti6MuAj9PGJBrwlRVfAsfXXNo4y98Edqc6
cclaP7hXisznfp5ePqLPQs4XPk3RA+cPZtgQ2TXfJxcIuiiJ6k0v7mXNyNMtDgxu1jP4HwH+x8a7
Mz7YP9Gww5i9o9Vz4anU9blC3lIhrdABjLqn/PS4h8LY2TH2bzrU9MnrlHHBxNMTC+JBpssecv+E
k2esxF4cAHk8RQ2lPECEgan3wxZuXCOopACeZWJBO/jp14v47PuUYwRCcecGrEz8tf+ivzEmSqIj
CcAIW5ER8QWQdfaPBiNJxyB2qt4zlt9Ze8+ytjXmvwY4gymQjUK6dNQ9RowJzAZ3cYwqxwSIhGvM
Y82Gjzknb91fRJ8RdjKn87D3MPwS+/C7g6TV2Z4D54eDgRtqWoHMOWR/itWG2m8YUFiwfOq6cRt5
vGtRd2dfkLKgWKi3mgROTCIdExvLvOlSI5tN1/0jW1JRpDhviWUcwOjMSfhSG+0Gs2YZo/e0D/Lg
myRGctB3ujrJaD46g3voL+dsgMoDeqC7bYwU28i06u1h1ZCe4E7EaaGLmH+/WH0sml6AsIPZx+Ni
JastVfgs025r7ayqv4lE3ug775F7yYv+RPr4Y1B88x1g7t61dHfY+0+2Fd5VkTynMGYAm7px8JIa
K9hkZ40uwJFXtytukBS8W3L3Yp5aRhspX9JwyTLC2Z+O++ix3BrCRZYky+a9kjB4xh/I76+tP13q
vj43O8o5OJjDxSxfo6hbGBjRjHaRx9ewRh789h7HVzBmK253qCjAWLIT8KacfbtgxmlBx8oj4lWw
HrOPAGZMVtuDtkt/SJHrQDQHiIg7Kr7EnwOxkmRsHoIScBG9qFtiz/iM6hCRCLhS+eHp6QND6nsp
P7quv475znO+aEMHUoo4+6euOinoJnmv18wC2cBgR9AZ6DyKDuZFXgTTqEVI6hq76LWWLmPq8mAP
P2YfK4kEqps/ER2xKslvm0HDVYRX12tnkTK1n+WFBJTdeEBvPgCHM1kxtPo49fHJrKfTjFnRMscl
iCuGOfrcvHFsSELQPi2UrKaHwJXc7rzkC1OFoO4qMAANxS7wjW277+vorOWALAjLDHhGW9XH+sn6
lPSc3EqodI9BEy4QxiPeqnY+Yd117+Bc0/DZ9dLCgBoux7ndQ0VNWMsO7L+KjX3xKTpJqCel5eau
45pzdgWsCatBQKj7lheHsEmLkp/hXLaaujPahGNyIrw02asM2RSWO7YYLaM+k9QkQ68S1gRbEUM1
2Cl/v7DPVv7FRHtZUsYzGFI/tDesbaaCdy4vy1gmzS5In43X9/EO+gAeAJvQhwIdoC+EOidGrEbz
0R58PJhIwh7gBY+xRNaVZMaMR8+0j6oKcYqGxyA0jsSk2HeT23Gy1LJk5TGk6NHsbluWzOAGFh3M
uqV1ewwQ8ugs+SIw+VS8KGc8+wU4BbyXFji3TFGj3upg2qaucQA0fCg8Bh+Eyb6YwsBFHGzbLt0R
b4id196Pw3Qwhuqox2U5ustw8BaQWiZ5zyb7SQf9M0qM52S1q635Q+volkY/i7r9IE4XnceyspZ1
Ke+eG99J7rg1lXeRDayBhYimW/9rxDQaafUarbCJngaW/gaK8HFMmFbe6thZeU/hun8oSPx6Q423
KVjtWSRrCfMyFj30BSKfyEhHsNIZFF8s9pCHlYSL1YTxpYvJbIHHs8ZK56cY+Au5KoSbGe10jtvg
hN+GyE8iArqT3fdH5E4ZCxodPNEOb/qlcSQv4q9vZSv4c7HoOsKVaIkt6XmW6f1ZWBYLUfueRyob
dNnTfO0ePha0CmmTQkgGpkGRxj0GEWZnBDOMS+JtdpUP235mBl1+2WiJlRvsKtRdZZJAM0pQeFEL
Dtpi5pbwWMu9CHnY66Oyq4codpuX/sbzp813aE/mRdGWqBVzhaWu8lNd+AdvKU3e4zQmMEqQS7IJ
cY2U1iUNvetUyNusvbuf6acUyRkZxlgdAdXzrxqX+RQfRFof3JlKBhufntQhRPqd5pRhzYbll2el
79qN3oS/DiLFjg0loYl9id9PZBswxhZwTMr0dYKrBqKRsX++nmPvWFExeWWEnJ8UiyulpCZHKiZT
TqFIk3jgrEvAGKYndptV3sY992iOnQVijMi/y9Z7ficztWaYPmAJnRElGyAsv1KEcMHddkJqn/RZ
Ligt2ZAVL9pDtMQsbKihQzIB6R77oyBdzCMmYp4r5Tk4Z7INfQzoyiwP1n09kfcNUtzmn4YxPsWA
jNh4Zi3WHZpYH5vlrq69fQkuYIYVlKdrZUY7EfeUMK8lMNZB4RIIHog5a8/eYf+gBDiAaEJdnkxP
nWy4xAPSD4b+VvRloYeS7vchLtfFNO0DMoNb79KyuZBsLqQaT5IjJCPy0V9YTb2EA7w0w/zmVckF
2bj26d/zVesmLOiTG5ot9Nfx9l4B4ApDZ9Uv1E5XzsEiHjX6lXRSzgp3//uH/z//4GNpf/e1/Khq
hrxR3P3pl/99rb/wHDRfX935s/6vx4/+z2/97z/+kp/8x5+8+uw+//ALavIE7Xr/1UxPX22fd//0
0jx+5//1m//x9fuf8jLVX3//5UfVl93jT4uSqvzlH996WG8sGyvO/3h1Hn/+P755+Sz4uePURNPc
dp//+4e+Ptvu779I82+MC1jAWczR7UA6zi//MXw9vuMFfxOeEzhuIJnKer7FcKWEshP//RfH5lsc
DQE/889vtVX/+JYd/M3yhW/7lrBcKUzb+uWf/+f/YST6/6/4vzcW/VGx4AWST6dv2mxyJFEC0nzM
f/6lRYgSi8WkjPBXiME/FQUJBqBbwiVAw379L6/Lv/EwWdL8o2bn8bd5gW05jutjYrIZ2vzxb5uM
MuOJcIgAaZpyBBI3z0C9QNeFveDcwfqAvjN3jMvYzT0A1WbY1/bcrX3fKg6zGScvwaRKrLvCuPZh
SPWdhh2szRRZR5eLwV5or+/OaZo1P4sorRUcv8FcRiGhMYu2zolGKxOjfZ+d1CGDuo11RLejGqCh
9puSHI6LwUucj3Rus0+elBSSiZLdva9HvHyWCozDYDUlyK2K7KSFq43wWhZ4+arKQY9uabGrR0IL
+zy/+Ah7MVl0rnh/uMW/rCSJtqipmR2LotqLMRj3avSxnmIGSqHb+6h7Yt9eBImYWS747XujiQyw
J6h5gVD0l045EqLlN1n+MkdZ8h60GfrdIkMLv5pF0N2VNueniX0e7UpeP7MBkasS98yKIUGxN5A5
Wgs7jU3AB+WMU5Yif3pOgir6otOrjuUA0nFRZdJ8MmcLVqEsSpms0l7Pn7haCA8fhfsWNC7BOnku
fyPEUL+YBKuvYTEFV+001oucDOfctj5xhJwm5AjURGlXZpCsSaQc9pGOykPnV9aXMcXdIeYVWETT
VHJctRne5d4akt/w4MDkiZDsRb0HJzQXND1tGnOx11mdHjGoxlvR+oyDfg+ccb0WilRFwFU4Onm3
yENhfQSEzG4MN3yETBZtehep2R5tSeNhzw+8ZhKQDql4HX5i7TGGRVIganXDpLsMDLbphgfRfsjW
Nh4TIx/L+ajfSzcLJNJ47f6IvbYEjzeove1kUGlKeIMAWKbMniHyWNZPoyajs4fEv5NZhcjHYUYt
OJshkATMqJRf9I/IaosA0ims95Ummdubyu6l6x33xDKthkPWNRi3bd+85JKIgEr3/qYr/XRlVmEK
nNusyTmbPWbVmQIlzLDFtL4LreHktSXIhiqorQ9kShCU+pynQ+q034CsjFEPeQ0JPhhvTGSUslDv
uoEvpGp4wVk1PgKcp8zBSTuW/qJPWhzH89gj0TRobxO/cF7IVIqhJbNkmycdfEx+oNEA1mO+QGJX
r8JkAAY51WDHI+2QDTYJ4m6zoH6esxLqNFCJ6T1R9UBYX2MMaPlbE5ZN5SSPt5fgRt3pZccs9MMB
TnYzAuE7cLHxinpzHt5CFSM683UOz8ssdymmhnQRuaLAjlIIYLhJvCIJwCRFVRuQ7lWvD7hpxCn2
SG12PTauZYWrr2UStXXJ4V5nBEju+G/mSXiZf2KS4X7k3WxsMZ+KXaU657GN9eGFFSlEF8RP82wR
/5qkNgipfviKht5elkMenMeBgD13CCoI4oYC7Aehy2hNPr6znYntONBQFqlPODUsYkSlZRQvzNRS
d5Hp8X1yXV0upn4uXsMq4uPfhgxegy4kVsEc+9pjuSWTtVRGuXZtIX6a2O9PssVGnhMidwz70WHF
jB7DrrP3tBvqm8XJ9FpKg6ob4LNappZGXDSplJd0GC1KzJBVTpRmexIQrbUYDfs1zxIkXkYGWHKa
ostUI1irUhILDBObR0QIE7HoBTFoDYEn0SK3i26NNqr6DgKyxwDEo7122CyvjEyH2LBEfKOLmwB+
mOlbLGZE+HHi84r31evDi3HQeWVBONNEhtmuS/4kI1HW/eZHCHN77cWPz/Ng+G9+hSpg5OfgMTsB
SzUhj6GLnmfkFtk4RgRULzbn7tL3xuQtjPZhLXISPFEyxSiThYl/EyqlkqqsgBIXEzbE9ByFaKrV
zp2BZgeTg8mtbyzjI2ETszab0I4XNibiaysEmYsAm8oVsQnW99olMx35fl1DDphGgH+OXlsictEv
xsM9yhA1BUkG/Ri96cGxaF0iIt+3NREDX4FNdGSHSoE1lJWTYJDhdopy20Ot2tQ/SDYmN/PBrvQ4
7GDG6VEeC4vH3Y8q/1eyruezW2Cu6xvmyVjPVzLyEZoTnbQg/bVgIjJb17T3xBMfsuCMFNIgM9tQ
3CLI7kr0ChQdi7GTOUgoa2Ij2nAoo5Mur7WY0o+6H9Kv1Ay819kp1XfHKelQHB3Z1YNT5vdLTWLR
ITAm992oC/dsh9JYutVgEYLeJd66TSuX8ImUVUM5gzdwHakgt8XC+8F4ISB4YkiYOHgU9jyR5cUZ
ZkAjbPOmfZ/2zT0Ka2BAVZMHzO9BoJELySSf1++notFcZwokBleREMDfPNi4SvQ8crZgcRJ1xlKb
UQ3wDKq4CDLSLLq2eJP9NEGlHMBoUter6BiPCWa9kZ1UVgXuJWbti3xk/gYGDDBhp8bo3uVhfIhr
Q3+WLIS3gtxLrm5Sw4oBIWnut9DvsJQ/0ugkKScN+jTHwJIS5KkXLYdAPC5IF7PKPKr3xCEkwSpM
niFhELPhhXRLFgDdOQn6D4lmb4c2N36NVGkcRxGbbyLvkmtRqADlvDCWjQHL1eSmWWaFXRJ0HMT9
UXedfTOK1lgb7mADIzFs5tCCpC3eKSlfolTLb50zZC9JJS0SAB0G31nhy5m4OhzrFmP05yCoSxNO
JcwE2aNrYQvpNMkCNCoHRV/UKYLgwLsL6HNr32GaxlzKgQThjQCLXCi80RQoRFKx7x9SWXn4n7MJ
GsTkoE2Oi4ZQR1IIokM4iqXKPXOhdZC8k8DA/Zkqmv2Nyaj4qnuYLkRyjfuWDLWtMVV6SW2cIrCW
CmWqlQCdJ622hBS17z2TzDtSx+P19Ahts10Y4vkwoM4MCIi9B2nk0GcWgpgXQWAMdhd4xV6MncDJ
xdaYC/lW+gOlRx5V6mdkTWSxOkJJ/u2Bt++DoHyXjRLbJCpz8uxdkNZZXiAXV9EqjCZWsKDMAd4a
YZfD8rfjL78ybLZo5Ilzafq9AtEXuBkCvHQ4JZ0bPePXdZOlm2bkSTYZ4+AotyxmvhCTfafNf5SZ
R0YQUZNpzbLDsxkNhc08LILect47c4qGheZWRGkOUKgsbKDcM1ONTdQVOJFGSnc+f7Hx6yClccXQ
Z3yG5G6dkYRrrA+ZCdWuQDZUEI689h7D+TFyQqSjlU/36GINKDujfEl9SHFemVgfk7C7S1zMWD/K
QD3Xv19i1QB/RwGafw4Bwt9EI+Mvbn78X20ZM1poKuKDCRFlnFC0LDtDIG6dmtCvI+tX0PitdC0K
L/kRpJ1drYdeW1xsZKrppDdWiYlVH8tgte4Hp3iqa2Xc7MGtWPvheOtU3rwCyhSvWZPZX6IzE9jp
o4q+GVHs/xoV8Kta4bB+hzvbvFllHj/j3nXflConskVMy/0pnD7A2TNwYgw+L7eLY5j8FvBEdjYn
e4Ns900RliRbOjP3W9zaLOw9EzBfi3+KjcQ0vXe1264iEsz3pfCjDSVDsG+QVj8bbssugYXlr4nL
btJzUO85XWz86D0P0Ubsioe/da4pfv16hrWgoue8KsEjlhOJ19HEnM3CgjksUtGW58JGkdjYTIgY
kbDgMuMQRyrc85OtRPyiRnbBFqPqbKWdetyxJMO5o019iIOp3VUDOyanYW4EenjYCDPTKxUX+lLk
EQrYISe8rlC+hR9vGLc8jd4RuXJxVySxMoEZ05ekCyPSNGwcvT4QqUgBUuDyoFJdjkoWt2kU47ck
jIxffbrlO8vw7ksnXnOQZLau8PtQScQ6fKvGALqIM5oSq3dfPtt2A+GnGzuQczy9q4q8NAbgTKiV
zJCcGvjcbQRR5WqeXaIygjghxRh151L2BtGRgSAITEDnByk18Ma2vau/526l9NLkQkXz0Zgn1Utw
dnKsfAb3zUxoe61HWOBjYK4qEy4cbKCyfYiixjh/dlUHlshyzThdgD6Pv8PnRcTctLm7z0TXEYUS
+5a7CulRvitzRlJeWPW4NNIa3CbHhb1WrmSNIoCqRJbqaYHiknwuw/rEBNfv5rmJL636XWw7Oju3
w2gfk6uyG5P0mzZi7MyGftYZsUPm2D1jx+i2GdhlIkqs+GrEqtYY+cz6MrWgfA2DCK8irr1boNzo
3CazfGusoeO9bFPm7KQRZoVDEogBBj8xfJBgDdoClUxioZyAUnC0vBPyP+wabteccYYH4cK0YQ+V
fJZWTRN9swebj0498055KN11V+rrlIMI8ELs5HkWf+9RuIC2arqrMTYBgviut85ZBhdM+zbisVkY
oK/SAZ1VXzFrwuEd75OhqLOF5GNsbHuABISiSFLNFhNeIDIyijy7dSnCvVnFkVqo0ow+q/5h7CIA
xG9X+C8YgnmDJ96Mvgv1exyhBupJziVYYqin7w3b+s8KMfod2AU7EMNn/N26KCfp9NylnWrWzmmV
N6QZJKGPiDBNu3NWkwy0qI10eC4jnFCTO1VfgUOcj4w4kxZdYUbzhvVy8twjp8bLxyqNKFp8FaHV
oVI2BkBG+OOJhnQcMoJMo//ZuEGw77RRL/uon9mJqvlFYyFejyWzcAfgvF56Wak2KIk1YpU64fYS
HvAmDv5gX6TMGQFeRQ+49dzP78r2AG/2AOy7RdCK6O67SFGZP5iabbeq6IWCcUABMLIAwx6fQPls
EQnAxKoR6PcyLb45guUwCW2DgM1Xjzbxijl2aNh4PR7cAC3Ctzz1kXLw0P4WaojQ6LHH8iekNESP
ftzZT7G0dbWpCWzls+qImPRMeNdQ5Me4u9ihz5w3yAaGjklPI7q07MS7QpK1PyqrDQk3jh+ykNzD
Ed6Vlf3dtCbzRjPoPAT89ZuoDThKBqDqoOYOddG1PNmyt36r57AHIG2NSy3ZvUnYKosYR0VBYAsL
QlT78pIlMWQ+M/LaW2EIB44+BEvmX9Ui5X9kCDnmZC5Rlvw/9s5sOU5l3davch5gsQJIIOG2OvVS
yZIt2TeEZdn0TQJJ9/T7w3OePeVaLlUs352Ic7N2bE8FFF02/z/GNxY8nOUHD7TLIN2YYyAXoIuR
3RSZXDpmkUB9GbIWe+7ieGJXb6OxLBFbZrDwn/k0SALgpyCoaPIvkU1cARUARfxhXwRnOol6cJdD
eO/77GzBvmTqnlKcAigck6k5lN3HRNf+q5206fWQhgjNpqG4ilXbceOFARFrwEuYOX2OJ8hsN5Bm
09cepdGl7dTDpXBRn/usM8ya6r/vqmoTz310qfvQDFcD3vj1su4ioiQIKXHIcvqiml5vSzRKezZc
zk0myZKmaBJAcrPd6qUZA/pe/lCulTNPlxHzHNHoI/Q03TV0nD1tl9+irC62xTAVu6qsQd4NE76c
Ujg0Lj2WIeHcPjhFoTd97gLblWX33Y1tJgJheF/DqnEvXZsdbIMvgoFzjNybatDQoD2zZSpK2Ree
y9lhh2qrkARbIYw7RqjgLmdh/BxIs74YLQFYepwtg8DStLut2VdAMwk89zbt4uzB9bR+xl7mxjhx
Nc7TMYwGe01/EwraAD2K/+gN54lGpyx9m9gSnxg2fCLlbe2YiiAka6ouqjRgu0IlQpDS0LvDJ9Vb
+YWyp/7TnEp8dNSALpVuyDA1ZYfjeRrCEarShDorLXCMxKLwL3MxoH2Yx2pn5g4RoGMD18rWWLZ6
K3JhCskEQRbRl4SEulcmG9Bt5010WDBoPkzWkvY1i+nRCzArp5g6v4zeXN9ZYCzjrTlVLNRa20XW
5eRPtRlPN/7Yw0VZXlHTsporC3vXx0FhX91kVGs2ChFcvXKRQ1aYSkO1TZ0Qp52euvprT9fpgbXi
DGI96T833ZR/DwwQM1RJJQtQG0+4XoHw659HOoTROrGnErFoPD3Fpf7hs0H9NNdFsjYt+pxpM3Sb
NGHgyJ3ZhJgn+pXICwMh55RCXssKeozaqollGrLwngI0XEBTRwANSuu6zeN2M/smQeYz68Up8JwL
SmyQ2xKaUNlSBOnYG8aIJF1ERXvHxqgvLO3SmyUgzB8aY6/9Sn9Uhhzv6yTsPxkqKe7rXE4X7I6A
DRYta5mZBaKbssfc5k0B19BxaeTEsYeXKaopH5W3MaXYwi7Sa0cBAgtT0G5VMDfYetq5AaeOdCWe
g/6mi73yxe6s4crRaZttEOXYmzguDZyaRb8PZij1ImuK27qqCPWrWEP1podRV9K6Lyg54Pkm1Dum
EHPV9JW8FD6sJthk8fkc2nTwEl3ch6Exng1Rke5SZCBP3lzJW4slEd3iMD+XHh5tqMrrcXLCtdYT
MkKLgFVn7HnTPPgpZesQApY50V3VlF9ovinqBSOcH1ybZxO1nIem7YKXPgTMalRJuEuNAMa6UsG3
KHHdH1m+MBcpWd5Rx6uI5ai786bxIqq0bgxBGcw+wiIKj/DtavxfcKKoII1R8qVi5CAGjfq5s8a9
S4iLQSZ2EDQZwFev2iEtlF/TvF3gzlY1ovAA/VigPHvN3by+m0SVrdui4d/MmhAGAw91YBn2o8do
+In9Lg5qleQKQmtPnKZfBh0r9YpmJasB/yaZK+ecXheZsqLvfpSOhbWkyprLQWHv3fSzGaxFnZrn
3ZTV11MDLVNUzXTf9pjhDbm4ZK0Wl3eXE5I0Mx6SYjSjNGOJ6l3XdaS3Q8Jech2HWr4kFYC8aEpD
yTA9FEQH2xbOVNwp2BtwallXtWOxR6or4i8MT284ssKpMtQ75lIwfhq6aM2kvgPvEF1MwQwFvg8R
UytWuMjMCeGZhqZH5LM0LxIfdE8TWevMdtxN3rH/XqWyaB7aeMjjdec60RXL7eIeSXfPSFZyfuoH
mzg0ySexPINWyCCp7Hi6fXWbtVUjnSdfSp5xE2kP+i57rixonWsK0GTYJy7yEno9tywMmdzt0UOc
EVA5KMYUqlvWXVfDON8x9bsvMZ5GufYhEpOXms8I21Vv+7duSy8VjjiBprm0gHxPPpF4jRMWt1Zo
hajO0ghq0FTZ9xYWlG95zluDDUacxW1NZaLUU77z6ZtnGD9780PGphQuWped5cHQP5qt79zRgIbK
W7dI44hLqGiDuPGU0EbxBkrxzLYEKqPboSmGZacQdtusirQX5HrQgc6mYnwlDXEGUOYWIeCimXjN
rjKeuti2EBoZ9gUoMOe57YmcVKNb4i3V/rdeWDmxEMkIzbRP++oe5wUWJ7h+Ly7c2x5dieI5GtKc
L7156l4SKcqHvEOPpcWIGN20AcB2dR1f5l0NEHh2WfEWJAoPOliUF8kEk4gEg69stkMUegqEgmvm
6fckzOwNadFi3Y/CQxiJco9O/TDjX2KmJ9a6DKJvZUrol50kZDdVA8wg35AEwzVgkPoywcQTyP4q
bBHTqXppvViZS4SWYj1969RN+c0c0EigsghYaasQNATD2LqYY8yPRoAIONJjexXBfqe4o00UFExY
H8aQvTQ6pXoTgZ5Ys0AanipG5ctgjtD7k6QDc9BuQ+ve8kvnnkac2AxyireyRfofQEpfoQWqbgG9
JsmGjwjGTRYUnysEKBCNneIGPLIBwH1mh4XaxGEV0KbuTiSKZYzOivMu8PzLBqMH/+alhDkb3ue+
rtNNn3XJ98GrKHBNJsz4aZTTg5Ga8Og6bJP2tnBlASC8Lso7gKp0NzJbV1cW/u+rJOn4TV0yf1VF
nHx0eVx33iTkMyZRsaP8Zb3wd8E3N/fbl5oHdzH30sNCMghy74zmOSOe+yzTJeAzDfkROQNKaIYa
Wn0Side+YHZ8KjIU2mPZZrejJH4syEr3zoZIsuYVAY5iyuqbXVN2YWC2iI/pnlw/ykBfAPWYVqPf
ynXt+xDx/Tx274JA94CKHGJM+PNH5geuqAgz1EmmaiE0Iq4sXht3ojs7B0GOb4cBeYW6KftIn7p9
5EajXIniuhMrcjMhd48jbuybMmvaxZ3cRVeWJDeSbYYR3hRz6+uLCQ0gWdMxBbN+AjBbpZXE9LMw
Sh3CiZ4NJ0TzYBrqnl2T3Ftu0hMIzyTyCpOhuLarEeHmlKT9ig42NODOkmeVHQ13fRQPAOcaRAuh
Mh5kkYn9ZBHATf83tNetLhxcjQ4G0yUVuTKG7GpK4volStiojX44g9Mxi6d6dml4d9XS9Q7bdZva
3J7INcH8AJ+uEZF8LaRskVMWmf6gIpuQEdNttzpvyn2WVPYjaaoza57U3I0G6nergxYaimi6JMUS
fns8Iamsp/xi7Dp2KdEEnmPl1yr/bGnO4Igyv6O0352zkCYxknoqpAU0dboOqodJufDFe6QA1K16
nAZpu0ieBNog0ZpoIuM5Mr8IdFh3Bf2VK8MQ0yU+PFamglhA3DfWS95rJFXmkH3sWmNCtOlGhHuS
QwZKGmfM6A23fUSW0Ixj5UykUYc8EW1fNUx5itE0xf+P59tH25ZF192ANj2d7OhRscB4qmsqFZPw
wuu+iMBt+HP3mCdu+tnhYr4PpQ9LvceG2oEWoiKe8VbmUeHdiqmVX5qMlnmEoYKZbUqQ2+Aris8b
S/U3tC4EEkLtwxUb8LlPeErZk1jhJxv5NLVCAUm9btLk2VCNwi7vjc8BDdY7NQFhTI1Bnrelpo3j
qsL8DHSX4LmEn2q4RvqtaIzx0aDQ8pgKBxt0JerLpJz5qLq8uPX8bmkOWM7GdccRSDzt6XSipjXE
YwrqXKffVDM18FxolaNkllhDiJ4hsVTzmb9EYm5+9Cx+4es77aZGRfzVyoPk1WPrzKgbNGzG3W5V
BHn1zazc9irTtN7oS3mIiqmWmyiBfZNJ0WiazwlI8nO66FpCkDDtflV2HRh1EqfPnTJioEY9JOIz
owhcmJtWcT8GsfGp7kLy1zHxFR/znm50ZxkB6unR2Uyy6kGDO/4te2JwrHlT3Yx2kGxkO1YGxHc1
gciQkMIL94JVAvT3qUSDETlD+a0UVJAiNjRfa9kHzcYY6uYKzaB1R2JK+F1VsUPCa9Rzau2Me1lJ
71V7irqPoy12mCogM7Mu7PAuUc7ww/CVv046iwldm0Ib51lkWMbKGgFXrgu/j1/LZCDnq3L1zm7n
kLJYgC80jerNOHvmWemGEIHx7j0ZfJFfYk2sXuM6+kpLa7pkcqcQkvjJsI9i5LSMhixCpA69zSh9
9UphVyIcNv2dPTZcrzlZHwa6J5d1MzZ3/xJ4J6bIsYMz8ozz7RCBe55TcKwF1Jgroh2MH6anzM89
lneUU+NwN2s7faopoj5XWGOpAg0JlRE7mNLFKFlZm9HW9cUwUYobumTceghRP7a6tO/yrAP4wQeE
ViXDfdNJh6hwHDQvguXpNUVhgnRslb3+i5KJFWaejywBfB+BvRZNXddMM4QgcOK+s67UW9uk/WHo
cN5qQkdw5jTGWdYIxWiAGhaNH1s/PX9vdF/dsnAmpYKAzlDSFze6h8px6Pw32luAdyXO67RL7C/u
4jRAf5ja16ar2WkoLD5xmFrP1mQj5oa7Df7fj8nXyKv4UhvQhJIROGnlRDd2mnifOSycGQf7MP2T
8aNbABvfWENa7lKh9HVBaBkGk4EObexhk6gnKtApzGafGOnzJBlYCbra3QUx69W57PzP9RDHZ3in
s4fclvO8+ldXZkXUWjJh29F36IiNYJf7ebqbIUiuRD+Mn2gakJuJhiIn1SvRYNzmkhIStuMXFlbA
KlSHsKqN4gkHz+Du3cbUD+MQTWd9ks0DWyrk5f/qWtLKY4EPaoyEJhaG4BHDmzJCo6L0x0/Z1H+l
mbtJvjVVW/3ofhXI/Sq0+39PWWcDsT6urLtovqpfhHjLn/+lqXP8f2PddNHWBhI8I0Ds/6upE/6/
kZZ50vSQ2bKokwje/tbUCflvSmRU1zzHtPiTRW73t6bODv5tukC1/cDFxCKlFP+Npu7QNGm6ZmBZ
PmAC0/dci8P9KnPL+jwK8nKmxbOdtt463bXMshJ7XbmdiJFd/NUn0ENoCN/Swf/jjIvm+I2Mz+R1
73zcG5uyP4tsxlQ2dm/u/e/Ue8uPfgMg/3kKhMs05/C4uegGfz1Fjgs8I5/in4sao2mtz6qP3gVB
RGf9moCmbX1mGe4mPXF1h1ylv86NTsl38NbZPPBfzy2qtixxHS3ntnaQSrbB+E0lcCG4p4J7GgTx
xoX3C2TzxKlteeCANV2L/aGDYtt3BXKVRQ369tbKTrt5CHV200pRFB9o9iTBZ1GPZE+s1QTCwqDu
iArRXFlT0cM8Kkzf7yo2I61gRGNtpxxz3TFR+NlokWIrAstB5Zg6PfVrHP8vfTIm+Sv64Ix9TumX
YHTDoG/Os2noiYrt0I+R8jo1hIk6SivjnK2EN7GPiPx0XonIDAOyXvwMjXz1sw+eZRnsZ4Nos3iH
FK5QIH3SFrFNniu76VczCQW+uZqyvg3Y8/Z52tO/HhbWnE8c+3XcF3m8NSiG2oBq3MuCaOl9PTpj
8ziHSGV2UnXh3RC3xXSRDSwo0DWZmsWTb1DQpYBRGSulbNZjRlBkhNbjPsT1KUlkadzEirH/OH2r
1i0EsTjZqrH1S9wVI8P3PeTUubjUYTs5lKHhm5SlWaB60VZf37Lpq2uY4rlKtiw7XRQu7Vh+jY3M
I2y0ocl1YboedUDJEsR6jGjPkWnlBhPUlbTHrkspWLXrICGegNXANH0i3UO790FbTw9pgLh0nUoW
73urMglkbktk0MA+HM9licvNAzRuFw1Vrpry/XpQ8J2RwxjUzjvEjxFzQNdam3BMqurKZA8JPh2R
LD4cs5fVrmLUKLdDbKMhqeaonC4Tiyl86X8HZ2ouwWVHpeHByK2orm6EmYMZz2oq4RtYmIuhsSTs
lHLSZVOnaF8Lp7CeUtaIFDJMWv9oKnQOT4IqbL/rM4OOTohEKVso3xH947lCAi/mKJ6J3TEMosL9
brC3TGmhBNVCURAtl6XvEF2kYLFGBzEoWdJetpYNm2MQ9eytfpSiyvs7US/GKSgLBlloE67LNX1g
aliG3dtsTBCOmDeGnKNmTV9AE1Uhxm64jCIjGoFu6QG2sRfQ7Gtb1682M/1y9FSlNucN7AsPITtE
xQ9uSFNn03pEJqzgOc0UvRwRJevIY8dss8783rRGnH4aSWNoNq7jmvK8oX/nbqbap9YZ8X0Z99qt
0Mil2M3XGkFEuaYUTMRXoCIWFwxqgbEyPUt1WxfJKR4BuzILcJGUoZBkuEZ8XpCtxvsm85QkWUrZ
+KGRZ9ur1IJryWvXUgYovMl/sPgdtNTCsjZ3vaABsHIlx19bs6Kpqu2+7W6cWZWfEBxW41YbMSXu
qR5wMNoOYqZ1b8XxM3SIHMsvT3dkA2+bs3NJe7j4ElcoC9aSRI907bsDOaphNJv+vUjpHuyk7yJc
o71NNmdQJjXuRxEZI+2RWY83kVOxKmpomqVnfkmV/AwOHeTIOhndV5uGxboiKcVdp7NLLq4zOVa/
zjoj9c4cdntAPSnHUIdtfOKnuV7fe8XEX/o4vwZNlbCZ0/jOGstJbhossUBv+dlkk+e1ppQRl+lH
5ai4Pq/Ju5i2VN46onZaodKGlowsv6a0XLAoohf25+iiiQNzkNuZ/7G/VCbfWgQFL5/bD3Ppolhe
y0JN0acoRvOaUEJvKDZ1tOZR+lbW1EVPRh5F8nUWBGcDCDX4LcGaOjXdng0SwLkniNVClAaoYmi6
/FvRlVYIRTuzkYquRzsyp/pLr/n1l4ZADP/DycoYr2uRota9R/wSzQ+Vlc3j55q1iDHdGK2gkUul
yfUq9zbqPWtSO3yEzIVXhkctrF6DWlVjRvTD5I/zfk4pl0Z0Jil64lHyEpt64G5E5+zhc3OsCe7J
6v8vI7vpL4PGu8vI28VR8X+uqub7119Wk/gm/l5NUkf4txdIvAkWKjwRmDCQ/nJoWLazmC2AfyNr
cVh58F/+Xk3i0DD5N5uuMAsE01vM1X+vJlloetg9fP4raxXJ//43q8lfl3aGDVcAAAeryV/XHUOf
JPUQjdEHlBvDeTdCExuAkN6+v6zjAt6s6v45+oHvQ3qhabYUzQAwkd6JXI2u4VnBvoZ5bt69f45f
PSb/nIMb/nblxFRCaZ2O1ge6+R+lN8HJMccCyUHy8v4Jjt2ig6WZ6OpOFXYf3rcV6EgvTKzzEiD1
Cd/KkaPbh4vOHslPEvLzfZvWBOyzmyTU3on15ZF7Yx8s2AMXiGvHOPXBMbAG68GovhaatNXeH8X5
+3fn14X7/95++2AXMnAGY545Rd/G+ixz8YPTlDifEjfYFXF/T9PzxMUcO9Pykr3Zffh1kI1R6of3
GcE0sU1+Btqr2LdeAnvcR0am/xrLfnGRvU1DOvLSHvIMWlQoMw2c4F72FeEnHrmEKd04rIPgQGLz
z15be3kf3lxNV43jDLbKv1+keTdcmfswukl357mt/en9R3PsQg6+7ZyvfaTQ6N+nWt+aNWXOPKdE
FD/kIWiu989x7PU9+MLdgLpO6XryHhHMFyPvUc837tP7x7aWH/rPpvCfd+vg0878pqYTqPv7VmEX
YDU+MKH7wBa7T/78kZbMGkPKNqPWI0GZevKDk08nXrafT/t35z746qmj0SL22v5eh2o1Q2wjinlI
b7xo6bi/jOD7RwM+k33R+89yANHuCUAI2FLN6yLIIHv//D+qd5e/KSzyEiv6HgMc3OqHCIMTt986
cv+XasPb18j0G9qhcd/fCyO+EOJFJV/owrMqG68acpsHIt4LIEiNv0kicSnzER1YfzGIU6Rse7kf
v7lP1sEQkwcFewObKpq55C8P0JO4X34BZYEdO7pvrn7wMVfch9GOfvuqaGokG1iznXAl63AVwrLk
Txdo/3CqXnGwq/7fF+cwRqmYZJZog7THuAdj6ZY3w2g++4r3RaT1qsuh/TaVvUIQSWBNt6mFRqw+
jP2eFNZP0nYBXjl6S3v3Tqfzt9rz7uzJuNFBgiAl+igz4wvpALB5x8uBQOQmnq58y7iRGuXeGLdk
/VDNC9LvBDtu5gDseuLioPOxA6wwi7AzCM8bH07KPN963fjAwuDSNMMz2vFXRhytSapFFmDMt22v
gWoMV52OLxnAr5JS3Xi6egqAJwhbIXMnJR26WuIF+GoNf+fmyaa0yQ8ktgLXcEpXnuBJm5wCt2do
EeBUrC48F1b5Ic8BZus0oNC/kK68E8Oadex9WAajN+OaNRSRcrtM7dPZux9hHqAUxPKh40Ksuqha
IlTt4obhtVxPU9/vomVb+P54cexbWGbBN6duxxkPGnKI/QTapSEZtYST/v6hj0ykPz+/N4dGU5o4
ATDtPTqLZ+1hROmKC7uuP79/+CMj9c8B8M3hnarIgEsJtaeeQX6ZW19Msj6zK/ohXXwi5O/YJRyM
1L0BzxSxh9pbpt+2KyUNcY/e2LkDi0L4xfsXcuwkByO2KMUknWhq91OX3zZGfTWZxp3y4j98DAeD
sqRwELRKqr2hCIqb8+pDaNGDiCb74o9+/2EJELW3b6QCtHuPOHFtuBltohafftaZ9vbPTnEwYI4U
P2tFUNm+IyJ+NoxxJZruWgGnO/EMjnwG5rJ+evMyaeSJZY+gaV/mIzS/0kx3AxWwE4/g2NEPvu/R
H1NUL3m7d+bkwSvGledF39+/M8sP/M1UYi4v1ZsfXgToZsxYN/sgDX+Edk9xYZqJ3g73fey+Dr55
Yldy7BKWf39zHukbedcPDFF5aIGGrkW4qoL+6f2LOHbwg0VXKtCqOEGn9tkYfOsoo6ymaj4xTFjL
Z/S7O3TwDed2M6VOlXT7joDsvtsUcpd2/UXY35QxtmA7fIlQnqoZGG3YZS9/dkX/8U1Prcp8TmoH
pCy29rwmYGna/NnBD77oSCTWnDU+04Uidl6nsYQwgkbx/aMvq6D/vF+Id3990kWPrGVI2m5Pn5gW
/Uz5Jc8eVJZelaaHu81eVYU/3RbEmt29f8bfP375E8vy5t1qsQvAfOVmsSq9na32YXBQA7x/7N/P
EjI4+LCDSuLzdLpm3wbO68Iqdxr52mhrSy/1xG7uyHKOBOBf71hnk6ma1EbNSqhJnzPfUN9KcyrO
Kw0JOeP9o9Kq7FtfLqwkNYXVOnOtD1Au8+uunyqG4ijcmoOlCFIt54vaJlmnJ7ltDXlU7Kw5t++9
3vJOvD3H7sjBiIG2V46gr7v9UA272lBXoZjvkrq80Xwc79/0ZVj+3Su0POg3DzTUBd6IbqG5suw7
j2jErcj6O9dCfjLx4HahGr+SVdidAPgce38Oho+5G+BgG6rbj8SXWw34YAtHwIkX6NjB7V+vRZIm
XjbaaPe5TKl4Zy2aWX9OThx9uem/u1MH4wREFzXnCLz3LlaBTeVWKfcMigDb9mT3/sM4dgEHo4VO
3dbxvazZo45CLgfweO37dr55/+hHLuAQmRQqQfUWLdtedviWLFE+F6FAVi7tE8DbI6+rfzD1+6Mx
FUnSMPH0TX/pN07wAhvQPPf9OLtpnbb+8GcXcjBQVDLXmfCaZq9m8ZiPRPk23X6W5f2fHf5gjKgM
yiFNAQZbZNR3DEJ0gzFamW3/euL4x+7TwWeNvUHo0E+afVqN+sJS+OtTQeRgUltkOTul+IyODFa/
UvGKejxOBjurVywYaIKIWK0NuC5r1yXZG29VftX1VnFFIbVaq97LrxEyh7C4iood0mSsjTAs1o5o
mQsMNZ2hVrUJCjKDM5SMj6oPIZrNwxKN4i+JRQ3EWTO02UO2LTnfg9hl0oUgUgC2TuqQ+Th2mlVW
my6Qq3FY1X2Q40EIsxsgcHLbxGhUsaoHt0Jl96oyUxB+VbQLaXBe0l3XHxthpBepg/Ef0Wi0xXAD
YqLGNkkVsotOfKpHbrA8mBfbwcgngGxqrytxXRYm6L+keFlUO8u+5v2n+PvVnJQHL7sH586BYVLv
G9mS6UF396rEKv29Zie1qsmdglDgiBOf7rELOnjjobRGXZNP9d53xC1wM/jm4raZqivJs3r/eo6M
DvLgrU9q8Ex2zswI3yC47DRy4YAG0FXTscb7o1P4y7D3Zq7pm9hpI9Or9wW8rrOOggHiPPSsA8bF
PzzFwfxiQ9RB1mXW+8Rqbwm3Y5Lx80e06B/fv4QjD+JnUMybS+g6uBHt4PAgmOvXcdAMxGq03rpJ
SLnxsPecWKgceRr+wWQzzsAdTWm1+7ZWd0Ho3LaYAiYvPPHyHjv8wUQzJhnrQjUolFlu+CUejWyP
UV1t8QSVf/jKLqd+c6e0sDNpTp0HiNQMrm0hvsq5Z5yRiI+N2Rn+bM6RB++UNjQ91cn29izbyHFM
PlRhu6Xp/jEF5/JHz/xQszNLTyHL4xQFoM1xbj7otLkx8vCmtPsT5dgjz+Nnoe/NzUKjoiOPztk+
zdd2u0IWETcnvojlRvxm2SIP3iTJGndynQyCK1jatEu/RyLYv39jjv3qg7fIHkdPIVj39qFM/fVg
YAqHQrpKhzY78eOPDLKH2dxNYMzhhJBqb+SNXpWVsR8s87Ho8DkF2flkxSeWpUdWwT/R5G/uv6A2
qsgP9fYyMrZV5G9Df/4exgtHFh9yadmbKQj/7MPwDsbyZlSku7c1zzqru5s5kPCbAxyUVZ74G92K
U+KrI09n6bq+/QBN4TMz9cJllQpKZS7Hl9BsrGv05M3ZHz1/7+ATN4Igs13HcvdDDYjDaG/K0ke7
Enx///BH3lzv4NOOFh1/3UzuvsWOsIqyGKe3a6kTj+HY7TmYKeY0dRCkanc/a/8aUdI1cKoHvzJP
3JsjhWLp2b/e/gz5hcImQ5kqBVJMMCWklB35lXIGn9f6IPVvDCrZNdSq92/XIuj83ZfuHXzpi/Iv
TpHg7cf0uvQ+RlW9Mf1snY87u3ykzLRp6xsSN4mvhfn63RYvuXgywa8L74IlDOypJxOc6Jzt5vDE
yHlsu+0djBBk7FZTlhZy72Oc9sYRr/iPOXh0ImfVASE2IR57F46+kyq9yPpbELzrKtSrwYEORXoV
CVCpWnoninTt9++SdWQGdw/WhkOaVrPnAV7wR2oxMf4FXBBwAGJEct4iOCT40/lcqmalws9UH86E
aa5V063r4tIJxxMD/nK234zK7sHqsXS6BHZVWRGqcj9r8MtiXsuK9hrO7zglulk/u3Wxe/+axfLO
/e5sB0NOjNR9MBMQI12fhkiPaJUB+PGgOTbOcz0jccPkPV2MSf0Sh/3jEEAIQmk03XVNRMidglFj
udUPO28/FBGhe3XeQEQyrXDtmV60VcX8OBbQ7ty6JFMqZcu9MLg2CuuBpzpA7YDp1ybY6VWOeWTj
hyF/4QJFqmNyVd+/yCOjhXsw3I3oGFwd4iXCWP3DtvHLBj5ulfcPfuylORjpyA3Fo2BZxd6ekFFN
rmAJCyVgFAHaq2g4sSo7dpaDAW+069hkh57vhatuA62/kwvlDZ88WJjvX8axe3Q45sm2Qs7fE4tb
jBeDY1ynANhP3CJ0Ob9/yZZ/fzOHJl0MY2Tm12vbIdANrMCDp+bmQhpZs67zhHyroq3rdW9gd8UI
yj2sYe+kbkEw+2gkZzGw+FXKTH8/Uyy4mtrGJo4uZqeaFPNVn2In6lvtsNKoBo+IGjGeWGwfuy0H
AyeG2hBGYp/vwdFAewR9mZ2q4B079MEACJq1FCR8ZHuAWziNuke3y5/ff5hH1izOwUCGVBEXRk7O
cQ4bQAzR2vKh62FzlCTn9OlNMWaf/+xMB4OVCdxQmpp616yb17gqIYNP0270vZsEolKY18+x0Z6Y
N4/cMOdgqBJYlGNHDMm+Ipp1Y0HS2STKOFUwF0dmfedglBClAYLHGhPW8rveRTEKAGNw70t94RG2
4JpYisfLKPkeSNKVRqiaoBpjpLBdPKyE98l34p1LUygKiOscyOu0HgwTtHX8mGEg8usn2ZFgrleZ
sB9CXNFpmJ4N/P9ut/vrFFYk/2y8cw6GpIHqfkrie74fZ/Mlq8S6NY1T3/Kxh7D8+5tPOeUW4Qer
sr1X2FdDO+7k2J0Ygo6ti5yDMSgJssgzsjJjBN0X5h35y3DZ9uRJrdS8Tz3vDFp6rU+MqMcu5GBM
EtFAYO5c5KzrAfFG+DIR4J9ohRx7lQ5GjbxIshhQQ7F3vYuImpi6UKckWsd+9sGoURV5aQ3eyKY8
yLJtwN0nq6GRJx7BkaOLg4GDYl1ZsG/O9qJSwFOTfWRG394fKY4d+mCkKCtVZEXjFPsszuuNsHsi
CaZSbd8/+pERTxyMDbFLNOfY24x4fvGRSgxxEk70CcP/jUzFdeZl3+q0PXGuY1dyMFDUFeJ+T+mU
DJXqMemRtycxRdj3L+TYwQ++3XDG2j6AgdqPDRCFPv7qC5wNf3bs5Zxvvt3MMVH3wbXZWynx5v3A
pFAEoX3+/tGPvPSHetqZqlTkWUmxd5TzVKTliwPlIbbL6sSdYQL5/TLi5xr2ze8n9iDLNMDEvWkb
Z0oO1wwGrvdpsC+AiF+YpHAlxUUL9VsO2Fe7bdw9/SRRTPZ6ish8xQ4Z4FeYZggcHnkU4myhkAzt
q8geOUg+42HM3Wt7yYPrQOl4+rzD3wwu+aIfniaDnYdw1xmUMYKEPJayIkMY3xE8guI8fvSGhbhx
UemL3gQcoletZBNHnZt/mSFFAGG+YG5RImY78aX33KtQOteqcC6b7oa/sfGHSLvZ9DWENdwRK8e5
Y5N+zcThh/olsT5IDxtWtzN4cNA/1yqNt8wdlQadHjtn/AQluwcXmNtoXzTFdOU2XwmjQx0oC4mi
oF5NilRJgCMc0hozcNZo9NIb/sY3nS0/wbXIeuNvuY+mCkF4P5mNOKvBZNZtu1blzgsB+n7HrrOV
1idmvd6sL8OccIPEpCUfAjJQl3ToA0I+uNRlLpwo4OOAuqssfUWB4ykM4vX/cHYey3UjWQL9IkQk
PLDFA54j+chHJ5IbBCVK8C4T/uvnoGIWPYpWKWI23VEqFSW4zJvXnDMUuEgf9RKvfcc/2WagV1mU
GM43/g6Jzzk0VbsBRoqhvzEbAiPIfm/06dhY06ECOeGINFoTPVD9neHcAiXER1LsB7T2CWM00PBo
+xuO2y3UZwbCutOAbAQVxmrnAc8mMz+2ixTTQjEcapP+OKO56YCGc7byCueO9EUgVhFywf/+bfzp
q/5tQ0gnytdIxHMEeoC+9dj+SMgM//vP3pad/3KC+31+rqjSBIg4B5DR8l9Jny/c9tIMm6Xm0pCd
/uWP+cMK+3u3ttdIR9I8nZM+dw6mqoOWaHgV665T4jAOCLpj/S8ryR/u1u+9213RwYQYFDHGkFon
EHQuSEv4gf9+v/6wTv3ett0Os+8k2/maJsEnyIfoeLpj0Vd3//7j/9C6S2b2/66yHWV5myF3DCB8
D5gDdrqcznxwKSBMvoktZlIFiNF94gAxMcWD3r/++x+9bXb/5U34vX27nHv6nogrH7rBct5jhu6e
W6uaWJ7i7tmkLf0CnPlv/W5/vM7fdhOwQ5ouZyd78OxM3Ey+bV+FDk5/WYfm4DZg7ZK8o1MjxsgV
OFL3T6tEE1OVPsraRW8R2yMA/v9dufl/77kLwreEJ10/CMg4dwyMlBeN2a2npYDEYllLEg2Ar/7y
Av3hg/vnlPsf25BXQMZal7x+ML3iq1LyVXndATwCcpj0L3/En57kb+tF2ZtrJWnWedCTAn4Py1Mg
csveqUlBAp444xq60fwlFbcFd//ttfktpHRnxqG8ueB0LvrvjaUuSAkAaI/30mfqA35PYBcxEJtp
/+8P6w+f9++N24yUw/Etl/KhmJp3xuk+MfV9/PuP/sO3/XtLtpkyr+hZQ/nQ6v2NP3DwdcYPz+n/
8pr9YQ38vbl6GbSizy0jf4Ape5dU1raB4kVJ7u2OZOBqfACw7/8W7vwh2vknS/kfr1mTK9mLRi+p
zhyb9Vx1p3STbXendrkzph+CsdGy++vZ6w9v3D8T4v/xp+E+aoYS0e5DrqXuk70q54eT1+KXVnvV
jGi5bi0CGDNjsgXwVqp0BB8JyxkdBe2Bv4txy6wf6dKxAd46NSM+d7Pvd6q3sr8c2P6J5f/Le/p7
J7JUyzgxAZo+DBDIC5sNH0RLXUBSq6/EPguc5y0Kk5+WhSGS0My2T+hAcLCRnSgCfCzb5q/Wh5YT
Zc7pnoHwA7/CSb3HT1+4DL4331JpRVt80SQZMVSF/eVxwKC1Vdj78UsMb+Pwl53iTy/rb4uWUwHa
tIHLb5W9nvRWvtP/dyjxj4M8sBX+8FX/w1D4jwcKJVjC4VT5Q4p85M7ouyL0GoSgcjCOjqm5Vyht
3hEVx3thqmGPKklGhV6JSJ/K5ODW9uOGD8U5jlzpgIpo2nn9rOChaDRkiMY/IeQtMV3OonotjNQH
wDwmz6Cn8kCrByJBpVfhmuZG4KK836di8bAzwENZOjUHuV10h77xKmDl+o9msfFE63Dzu9buj36j
vqcTMZtnzPU5h0B8kFKaNwthwW62tPXc66t5GW3eNWNVbyqvx31Kf+aZdjvtxVKoGzcJykZMtIN+
ZXrJLRnY7dZUElM0A0xJfLNT5lPn6HGd2ZoZ5KMUezqGk72AIreDFpmSq0m1G7xuQwhtpgAyWKMx
0XP5fRlF+dgIq7pzQSIxdY/o6CpKI3+EEvktSYwK+KVjvuaVxhlI79VuWp11g1cZgUpLjZhgRhET
97yk63Sdaq1EBbIyE2KZp75qMhCE5tVOE04NQ2wik7eGUMAQPCofvw9titgVigS6H1zfMyMFyaHo
uk/y219FO2UnI4NV1uSG/tw1c3kvpt689SnrA6wuMdVC4WPK35zG+1qUPaLHGWWarT/NjqfCdInj
S6rJZW8NGrJEAC43uQbKjbp298oZDMMOlCHnM0+R0q9wivZZ5We4Uwfmx70EOQh1FPh+A2qMngI/
dHSamBxJdanv0V8ma9RO+TfYRN9dAZDPLZjNUhkDy1WJlai+w+mT7jpNhijKTqk3Ho3RfWKwBdxv
/jHNoHGXgkUpSeZ+N5fd04bAHrr8uKauEygDuUthZt+ScYz8lp2/7G5EapJ589FDxnXolOMX/iQG
zuVu9jk3ZfFRr9zIy5gNXu7yGgZOHz+OtERBObjES3+jz9guinT9ovvLOiwEbWu8T8xPQaFCd+05
sMy9aZb7hQUygQRIZBfzR0t4kwxth3l3qd3mqBR4QQYQcCLtgGEFKb+zLZqD8MtADN/mGGjp/A4P
I4S3v69GGaGioo/qfVjdg8ZROvBFE1aGdbdO1MYaFRJHPU5Gd7F4i53OOXbmRH8mwmazHB8NsuCO
v4EfRtB4yYhOBYCupQLOprfxRvnJ7BVyKU4toLZ61wSVmSKZtndD84nx4R3sFB+kE63c55WOLruG
+6iHqdYT1Wk7x/Y/x5GZeHje/gKqNLa2+zfqPMlsOW6/lRcSP+K6k/MQck8UIUxSAEZlTMfH2CLV
AQoR4HLM8HIOdL3AHv8OAeRUSSqitrojdTaN8mEpjVCVRqRM89jyX6/duebo4Q/keUiwzamGGfyp
R+Giw8DN5n0L11hNQL/VeuXf2OlTr7770tjNDGVyHX31DZ/Cjah+ztoMzF1Ld7a5b42fRZLjWEUq
qPzD6Kjb2nNPY4/xnb++LenRXqFjBWlxz9M3UC52yx1MAXQL5t6AIKbWbI2SKj4Omo9+LQ5mJ77v
s84A48dFdyfB/GHj0Cm6PTHHuPO0kdS8pUW81zyE4pyC3rXWMlgrgJLAMQnhmBxzmZeXt7JeBIwR
SA66dQNZYZe3AHPnzLtLLd4WKlvUc9cdZQXcwzbItvLe9cxhn/KyNbF5XLwJVHiGIshjBdKPYPwC
qDZ7I7H2mF2hWJa/+qI48/ds9eJOxm00S77+eV8nxinFI33ABVDT/XzXqBvfgEjT9VeeETJ4EIG2
seODhXW2/ZKrqQv/F+f2UUCCfIyzNmL0G4/thim4K0ncY2phbk4N2wPzrGQK3Xz66pP4FxnZcNKZ
DTW/0MAwA+He+Im8mTKWBV42EO+7bCPOV3HUgoouxxj9ACqPvj3y6LYoJfE5eYjlvUcsAhAXpH22
y8AIQ4LmnZnmSZEMcAvYfu5Px0I5sxbs+PjeYe7MKFq3HyOta9tfp/XBrVsW8enczqzey8lwYIBw
xxI3f9EII0RZREv8lCGE8enfT+0RwQkPr/qpVij/jICNEL274TRlZZCQRaLiheBOhyyfhvWsB141
BNu31s7vc2VvHMGXmq2kN2lSTsXn9sJ368toz09ga+DR4F8RX/x4a/1WGC+MfIVNxXzhKC7c/o73
Zfvctr/K9ocUHcGRFtZlxVYOAI7D9OzatKbZR1V9Q1741vOd8Ij71fluuXE4VOMpZyrQKb4cYQUr
Z4B8/djuO8KCAFXN41A+p856pUUY57Bxajz3ZXtEXu++a+b6aejZbWID6piWNQtV6l9NloLcF1Hm
ofi2CwMhczkfByd/0uBBFhSlMrNfIiut3+pJCyeR37tGfS/1fE/nzSulHlL/3rzLjYLi5GJ2oW71
Z2sZT30NZ0+Bv3zsZl7RuqiPbjGxsthrOMaOuNPHcactwINmho0jT4fOU6TjKyhCf0fDuRV0hY2J
qmKh1fWufLYTMkIp75+x+ketSpwwy7BeJal+mPTxZi0deGneDXKTJynmb2MDNAOhp97JfbsKjpl8
vkWSPkzTzLeeccaxXkhIvZf+8gLs5lzy68OC6XdUcrhtHe/HUi0XmcT7qtbfmZN8ztjKaHWodugh
EAeIMrJnM93RpeFeuppV2nHwlQpapu1WvbJv1s9kXI9D1u/nCeNuabqnemL3WWYn3xemmG7KGCk2
cVPyw8IeeZiZ6scC1WI57qaywpns0lsGeJ5eWKmCoQOniUYo32Um4Qt1RAdCMdgXxrXg3cORbUKE
OxsIK+8jvV8hgcrJ3TE3YZ/byQXTiBxx3jMLZJ0ntznR8s1rOzRLYHY6JJE3G4aub6QnKac0rKBj
HrvMXZ9AKPoglFM8iP5qviuRYYCmB6eC/ORnZ9oz8NM4k14/JbJKDmLyFHW03q1e9bE2b23Nkocm
Gy16QsoFl7lbmnRqWek3t0yzt4mJifOGsT0UVY+Bs63J8dI6i28o9Yv4OELi2e73XNz0TPbyXbvz
ehJmZd+XMTjWSLO0H3U9+CjedKMAQyXil54mN5jVqnGeeK/no69jiwwa4C0iWBsGk9fUIOPXyWp9
gjLtoHOZ1i8FrZ5EK8hSJ4R5K5YN2cpYn+dVG7rK0ziqGOzvV9MBfI2va+5/wNehNaKT9vA6+EX1
IAo5/WolMFJ6s/UZ1LlhDlePg1sETtGfIgCQZTRYHV4GjmYz8oKavHI+iYoPOJOnBVYKXReFbPbo
ZuBfQ2BFf1D3d7Ht1rR+e1vzz5LSyooHxW8Ru4xLsTmYPMzdeZ5xZOqnIvTrabgKilChiS+aJvW1
eaGjBJ+7pFOxcJuf3lyToq0mlmDzs+8tUMZNbf+YUwCpqlTlZ5KaiLrUYISuxjawODSsW41nhXHc
6thGRseo2eCr4cvuNHuPkMN4jPumcKEt2Q7p4O0cMTAOVBmaEy3tYoSV5c1hOUziiLCI/vmx1ELs
QlUISMHnkgSqnZSL8TI/laGVq9656KoxsEap/qOf+uHbNKzTbUX7314zO/M+28RDewa2tCfTMKwv
AyDVHVSh9aaSBoIyS6QIMjVtWnY1maGdVrJdaD66TBwh+ifnJuNjKCHhKnvWb6tEDGEsPS8abEO/
OK6ERO9ZNMC2QtzOs8nyvcTT9H106ngvzNw5pXKsD0PRGOdFmt6NJpOZdcdcnqp06B4Zz2G22iB1
GnAJ5o4R7RbpumZeEPAt19Hy/F2p4DtjmxzEm+5qfaSUNp68slevDtbAvYCAdJ/k4gOfyQ9Rufe1
zqGQi1W38K3XgAWXQEcfJn4nkzmr2Re7yiphd6ia5RZuUmhv/doONP6TWfaUVZV/zyjpY+6NoUV0
Yk9AC7z1WRgTEVPNDEuqrWFV6Q+JdPww9tjp+IoWH5KthVp+Jb4unfqa2z4xpHGIO45SypBP+WDd
pU4cmb75jNsQpfXGt1odRnwJO2b/qAjuhVlEeec/JuV8J+uB5qRkuhLAfNQWxjOT3xakwj1gOj+k
rrwCYcONPRLv6Tod+utldNUh18QhT5d9vHReMPnplvahzOP1+c4UuGUbXfxMWuvDBeRGkWRaHlDx
kDoZv+Htwc4iHkcv21vu1htU+UzSj5ggeYkeKwjTFcMqYdna3l70Hldt7n3Pf/W7kmhdRVOV2YxC
uNFYs673vcMthOQurfxOIajQ1vTOc3F+tcWzmpp9AekpmEcoqEJ49cGzevey1GZyyGt4x00iPPDI
HbUrKzYh4IvCPBj2QLTQx5p+hgLXPpuUS6p9tQ73pcuRYfHb6cfomdZlMFtOB0Z6aYv44jTpI6NI
xS412F/S6QbTDsB4W7tz5hW9UJ/d0GH67pkZorWmjSDSIeSoqy/4TZsI8K5QNq4F0vtGPAeN0RfI
bZortiIGm93h2G5diL0DQKyIZvbCfhleF36gHIcfkz+6kd24EucsqYUEyHKwDtWvYuxQZKLSCtqY
0L/OzV9j5/ASTXdgZ49bI9Yw1hFi7p+G4L/JpLzJRH0azJS3tHMP23P3SjRlrhsTKrXCe1Z+FwPs
wqOTmyNdxe7bJLk+hy0Fv597sBzvAGxhT9b7Md8M8HFj9RGB0i9FL4jRrHWwjeL7jvvpFxhkuWph
tNeqXt5Xpzn3Fe9visDtkcGu/Gy5rfPLFbCvRVrlzy3LOZLF+pQM2nQCfrZ1bPbPSSducXeetV4e
tWL67Mvx4I3D2QF0sABwjKCxs6gNa7aHeK+Hw6Zh1pOvchiyHQ7XY9xoLAhaGvDtf3oGfQn9Qh8f
/QqgEMbiA5Kgd4OfFRSt35oIHrxAQijbcbDZ1e0WwEJo1nhelEXnjhJlk+Bp0G+lgLOV9BW03v5U
IODx0vWSu+kxG+3vc8WklFUfTGkrtBXlhWva+0OeR7DMCdnXaOyTH2BOhoDuEjxCM06eFMQf3ZeR
s+ItXNs6DQZPsZjia965Fs3kBbDRqC88O9Cc+bml1uCxEriclddanXtQJKB9bwp//UzIj6gU/GLd
JPdez6nKbpsxcBP36kHGdf36tpTLxdTjew9BLcJODqTGfF8Z+jnR62264nP2s2O1ztQuRv8d8zUx
UUm1dLA5emIaLuidCPiarguJndnRw1F6t6OyrkZin8FeNkGveadS898g6d63k7i1kvlXrjvPQNhI
BRTDGey1TycslvB2emmSTU9v39Ej1gLRIDWENfKECuJq9T7+pu6Xh0c6EEn/QL7mg95DRhvce1UO
77ZPLM6dyBb/uXIx1zSY1Ygyg3nRRx5b8jwn4j4Zq2NWFMcxky09mZ480H9p89qakTsvHSkU+eRI
974niA+yXL/zRvXdnor5aPvWuqt7Sx0rUlVH6s1iRzcvgULXQQZJz31PYDzHB97ojLqBinCi1DCY
CFUcDSwGOsvvJt9x5Rga7xLJVsXT2Xl1nNyqxh9O2WDXYOmtblf1nXzUfAzYWrMoGqcWePq+07YP
xpDXT5lno6W08i9Qm68DlM87u64LNgDDuKm3DjSuknddm02oyoPPeNuACLIblvoCMNF81/pmeZv0
jH5KfynPJOp8CMa6cUqMpQyV0w4fbmXhq1kdG53mMjjp90lOxc6seH9aq0TRSYqr2M9VbJMGs8Zz
p9gunQ7jcZDo4/DAU+0+QYrT4VoInAsQ2PVu3y8Iz2xJHFMoYs+8MgSFswRoil6vYCNUvxtoBI66
3tkG66D2gTf01ksP7OYaO6ipgmqwkjfChvHJW1RNJnNYgEyu7s7MvE/CC/dxMBL5BjcUPs/k6Zhb
Jony8tTmdgfYxzbjNWDorcTbnHH6Ld0pKmEzsW3KYdpZOBsOMAhpZesGld6YrSPOUNnbc9vn3umf
RsvJLtPLYhp6hOUMq6Iai0tX+cNeH1vq65krwypfxWUdWncn9FHs2LzKRx+Py49sEg9pvC7LrkE5
uVu0DIU5KobRJDoz5N6XwuqJWFBAe5zYfBK/bWQ49BsbmlhuU08UR0jdVBlrn4V2ngRAVdxiTeLQ
KwqN1D0mxZC9SIZaDnRDLkGnMtCua467qMjp7+MfwwalcKR3TKVw6NFvC33WQqu3ypOZlSXkIsbc
vqUq0d+dzp5uh6kyXnNzwpam5XNx1VycBk1edRcUDN/NbiaJxRW0t6vAsKeYfXgHtqBCbZwGcOKx
uu3t3j7OMOkuiP+qC03X9jkvSvk6jKb1Ipu+vZ1VBtA0KWOQnEMTJQzOBggW+0hg5QxBJZokh+nC
Xj2rIFnPDBuJSxboDn9z6TKbZxuD8epNuJVKzxG39aTqCGVFHS4ZDSnOItNdopryRjBtcj/Jmh56
S/WRxScc1pLovOqa8VjYQP/zxYVRbrkcTZzRPAFpxExMnCd/0qIE+mnpY/QtSnDo8JiNedVKm05D
VS8ZTTHxtN4jPRI0wSgJetdIJdYLmek+AmizaX/kydTQ3i4xONimDJem6g6qSNQ5L0kLl8KaI7cx
x0iJBUGVBNb7aQ6M1Ylaoywg6eoKzEqucxgvdvVUQ/15E46r79mK9HvZatSjXECWEW6Cyt+E3yMU
WP9rimHiVnrKW0IJIHR07KixHJFS+UlzJfG+BmtvL+QD2jZ0NjlKneOzIN2xxUYZdNLB5XTdzpjt
HM4AVE3k+2LgR0nzdKOOTlm4cB/3Kms92m1WYy9jNCwySRT2EXcMfRrcL6ga5pMG4ToytUyeO9d2
A9nkwPJr0/mwp5nSYi6KyOyIFE2KOA+tatII3sCyR/g6QE/BG07dSMUyjFXGHdLZ7T0GIva9jn1p
jBfJmoyt29Va91tvaONuQI2FOi/hitN0+KiWZMZMtawcce0BgBIB1CidORCUz6G2Zvt0qQHGr8ys
VqXzU6tydTYXjVA0ju8m1f5KOMJmdXVXV/LR9fU71RnPGeXAqFqLa5vPZ45wd0NW/YK/3u+qTn83
CyLpspjqsOsSwojWygPYzHWo2UYbFlNnBY1itIrbxaZniWcOUk+Lpt0ofL+MrBTfS69j3idVwJIN
tg0v1YN4bn4UxM8N7od1iiPbMY4iH9JAB7fK+/NDSxB1+gamz+y+8pf7usP4OKMen9iCqwnQfIu1
rabvyBrXTUh8lnl7pDJ+igUZT8Csr76bPUtsikT12StTK1u8Uz61xDgC/QlHTEjAoDJv4xW5wlbA
5wCnOEOVr5gEXrTBuiRl+1ra3i/YsifbK76VE5SDItYExF0Kx3LtOnao+VteE1B3Y01iyinuhm0N
JoEAd9ZYJHisOuPQ6D6NmI9DYZJ0ddrXVdcvcPq+L8X00STzGyDmk5zMY7+SlgSj/TjW+YVZsl/J
rD0ayMocle1b2Tgv7rZxEDkjuvayn51e94GZtfuVqJZsJBUTj1TFSligPOPFyCv60XA1UkalFHis
4m6v5/Grb2aYPii/xL5x5K2iwGq23a4FKBjSy5+gczbeZs39Zqr8m+Xin+6IeoOWfZ68/tmU5m08
knnJ1i65pc2vCt2m2ru1+32pMTeUhCaocyQzu9A8o6WjiazWNoZaToixqP4mHzmRVmhHR9t5V6l2
EULAIE714TTnY79nnzNAkNmPCCVjqgDUeDzF88aso7XPyZoid4H7O4OkBmXtbgKPX7VPfr41wrkR
lxlxCZYi577ANEna2Hvp2+wFk5KIusIf8ELNH1sHYpqhzRnNA6cOuk9sSOr8ChLi+iATAibcUFoC
C3dYvCs21jrAr0oIDoSXpay+s0hqBI5pipDv6YwHNpoKii2adilzHhClyIOnGaHT1B+rQRrVmSR5
91aEJKDw9hUUkK0pZbnv/LMN6TLyl+Qxc/q3tRMlCdF4S7hn08FP2TN7Objh2IhtB06fVd1iSRzu
uozwsq0w92ScNui3q91fDrKsxFhfqNZdBI3+Pj1gQaHHJYAT/2qV+qNiRnJnlMNHnGHMccrsyr+F
il7m51b3PlNm2XYQCAjAZPUoR+veKUhj14a4lF7TEon3X2TKmCtfnfdVJO7J7A366JeyRyASZ7vW
bc3d1oBfFUQRKIHYsUfOpzdzrvubMvBVk+trZc1A6mfoiGmzedu2ihfO1ZRcdo8Er6icPY4ntNMt
N53MuxulMcWLzvWiKSt+icp4I25S2PMKBNQIc35MTV4fmxTdKqhVJzT7Ue1boQp69gctSGykfeYk
j0ZmvrAgSQ5Tk7pPdHozmlyj2DVvQwJOtoYDVPCX3ua0kKLniiarU8+GPnwxQezfxi60azlmKqKJ
zjwPrlaHuCppLKbb8QJS+x7F9JRytjXtIJHkrhyyIofUTMaISNRnk5HGmeo+JrPecElxN3a9X4vO
R/MrS14TvXoW9jIHqex+5mnCvoxoOJlMeSZyn+/Zwt2vflH2k1tpNPzIWIAO1zlCycxrb5yu49cQ
CR8VQ9WRV3KPEoNkkKA8eOKUFe8QGrQPZqW9d1jhsAqmxXMG8yBqhEvGq/WXkKTHdOMhLwkJz5O9
mqWLlrS0drHRfWFnwjuokorzSFpTuchZhoypfNdEO1/0Qf9VT1VDbbah0j2l3s6zANVXRTdGxojG
yCxQT40kK0eb94uKBm83S7fZ20GK3yfobY5k+WjJI00uZHN8emanfCoDG9Thbuh1e8eCXkeioXBO
iiuN0tRgqYcdhzGuqrR976CI6xp33CUecEOdmOlR9EuP694xKG1bInBncw4lSk12Rt6AYuztdPOP
T5caDOYBb7EdWD3yGpj6Qasn/rXzNY7wBrllSa2Rfo31hG7APXpydHYjCrsdcZxOETD1H2I8LHjI
rSjOB0TbrdmcjASXOUWa7j7jf2gVsM+03sysrTVRzwIfzsjT924bscv0Tpyp4DmcUoYxSjR2XXhH
1o7jG8uoWQNobMvpsSuS7UhDdgcofx7VUNrC1posaP76L4TlFa21hrnLe9pjVpc4sV8F9W5fXLKs
7ndsZo+JPZqBMHEqCDo/drOjXXJTLgGpOBqVK3sK/AyAe8U1sosPr5wyP/OJzghryPy9sRgPXrJk
h0VlZzNrXrt0+kwS0o+tSFtM0i0nZV8h2ElTEpGjWneKo/BO1935kMzTl24QPPg1+fYeZhPiAxPj
Z44+wwFpN7aUW2Ul5nt35rTdjzxjHd0Sgi1uyKL51i6v45nz8qAiUzbTTiVJxaOzk7Bz508zE3bk
otbCZqfFh15pc2SV4qXwPftMi0cdJtWwhp3iAuJCu6JmIu0Az6TZ27mX7hbR/chQdh0gaUxE25jo
KG3Qyk1oF5IueSdSfiNDRNw0l+TLE+OHrpHdTpONJiWglk9kJAPDZE3sM6s+9tL9Ni59ujPUcEuX
DGIfu8CP2HA5nHpIoaNVLEadH6NuamPJkWRmd1qjnjR726Xb6Wg1KWmrlVJMS5KfswH+4qQUr0UJ
Sx5pQh2C8r9xc0OcxaKVJ84szVVWpkPjlfPoo/uKzD4vMfmJ+7ZxfvQ9qlCZo3/uDfIeqUNDRmyB
jV2buQqbZuQi9MQkHZFTDVr8co8WxQ7iqtTvDQFqwkWIdEMmzIyyFSP3XHXJe+ZrLdl0k6ROu/zM
bWKWtMSKiziQ5G9DRYo24ZD0RBPWpt3eWHFJum3UDXYNzQoba2Y70WiNJ78wv9qW/NAqoV+bOE4i
q4+razVa7PaxMdzpbqoODi2loes4/aGbUjohJ28NCjpIwM6v4xOJanmfAe07aKo2XlxStxQ+5BI6
FqwJLfH9tyl3PBiWtM4P5DrvJCyQqNcr89SWRRWhIF9vmHXeOveNiixWjr2zEXywEzFg0gxPEy7d
cz/V+X5AUr4z5pSX2dJURKatoHiX+EFSrTJ0W/ZipXCHcj6c70VqYGSV3Sh3PXfreW6d7lpPoj9r
/qjtLOD6NG+43SmJe//N6OGQ2oWywjJJa6QZY/GyYmDfF4lX7EcE4tdY6E4kGSm891vDPPkauTUt
XvwwBQx+qUb+HnnfF79SGeOYXIbuY6SMsE8T1T7hvyI/PbZDHsASpo1jKSlQm4PBultNct91xUwt
aFQHUW2JRE3zvgv8U3SH1Ppzo2AUxVNvhVM3L7fUIfJPN85pWuuMNJzrenwoCnFDT8QlTn3SW2iI
O5PI0NZGbokXkyVY6uVH0tv+/VJRwG7iRZ0kGVVCoaH8Tk3cS86OMibv2yL1gmXNJZ/a0mQ4nOom
t99l4js35EbNzdaw0DkgpGOGonHMa9KDdtPzToYOmjlaGJrk5HCIivQm47Q0el13p9Am0t2RcY5E
MIIo0p38izMbX2vCN2br4Ip9an1h0ZtQEpocdpgsyL/pGUBhwQ5tSppNSi0jdztP+mmE2hguE8a/
WdRotkyJcMGgk8bV4b6qls7MSZunyC0sb79IahRzGsescDgtb9exXg9O77Co+72X0Hgm5ztl0JGX
i9R+gCGrDnVS9K+59Lc0VWwOx7qZ1mcnzevblkPel76K5tnnxPTGuKd3xcyZRkSRr+XEEy6MojoM
tdQPRmmvt7xU/rcll6QsFqs7zK6cQ5Zt5+TNHX0y1pJFiyiafay64TpmcDQIo8nM1+nQPuVU3B4r
ZHahSDT6IgcLdTzmmoPuWObnYtXGntbCNEr0Od+hWuHsWwNDUxSePm3BSjZCYQ/zpEq/e12tjpza
8PaaafvS+LlEkKF3QKrz8SlHNRdNi5a+C3c075Ohct6WTA2Xxm8m2ljQ1sXK5CWpdC2aq9J+cIfR
vZp1I55blbrfrcqUn/HqurdI6+vr1JrW++Lrxf2SObSaVYL6RJX4z3HTq3fLTtYDTY3N0fcMgg07
7fd0j43PXVtPkV1RNYSmtXh47NbsVpRKHvvS0kM5/A9jZ9LcOpKe67/iqLXRxpQYIty94AQOIilR
szYI6RwJiXme8tf7Qbnvtcte3LuqUOlQokAg88t3LNu3Eo/PrukFKdxh0gaGENnLqOvtwaJKOsDS
a15yON0tWXf9t11k7cF3wF5Cp87fcpqUqXypp40+jNatSTuAMklJZWWNNhqdktZmW7JMppU8oZZI
sTf1gB+NFb0lrghZr0bLWMEUCpqFU1gJ3AQnsg+7o+c61JRTCvw0UpUazJ4T8UyPmv4C/a7usNsX
10VsRhIMHaPoX4ySCF6vxcAdon9KbFfsCvJNoHk7Y96mlZvunRaL4NhlDXx9qZ2HQVTJyuLvfDcL
D6dRWIDnmEk90Lbr9Ws5NsOBwG+oHItIoQNxdvUFLgIbGPOz9UrimaRUrxw5PlqER0LiazRbsQ5t
LDmP9/NoqUNIK4i3Gspx3JHw0p4HK1FXKoY4I6SFdlZz+MbjTYWypxQPfhX2ezVQ6BtW+CzWRexU
ZDxWw0+rcECvs7nun6duSg6WKP1vz6JxN0qkPPUO8BfIDQw/Qb7DeRZ07HUxhEOK3n8L+MIjLql1
YpHtjHvZ2f6zoN6XVW0uuUg6/Z8041De/FnkyOlGppyzXRfxnayK6hSGpcvw1fb9b8r76Oo008pe
K6iacmU6JcJAaQ10GqX6fe+zvJbK8I6YOKov2xutr4gT4rayIvFoJ65Hw8tIa0+XGEe3jAhjW54T
IyKmEYAsL9ayGuqLS24m0A2V0q0XZ7eMRemjmAcvyIVnvU792J6ltKv93PbmSa9ih4BkkqRzTw0f
0WBSWtFW9HBXNCrvaPNUzwRNFhtPj9SD67MEU+cynwwl9G7t58bkrRLfDLcJkpYCYo4iXoeg/I3q
wZOquJ2Omp4KEjhltMvsGM7anLsrGKO+EY1CjlEqf5eC/VzrQssDQWDahmizEk2eLYPZZEMtJwuB
aeV9dw6CnpKp+Fx3lf8lMz+YWTRX2ayb19gqxxUt92Jt9n15gUjVN27DgJvlWo+mBTqSXp2S04mO
bGea0l0UQs23ZpUGHrnsKDS5D9K2/Qoz1/poa8hw8qkQ2Q+OSxxCjs5CpGqXFAaAMQedbZQwM5Va
Pm/9Yahhv0fnIS7j8cFprb7n+IjzEUyiUwea8dzHJEVOSk+EtSbEY9pESpnPnT+91glqTk4wSEEK
fgnKVgazfCgpJUKJR4cVCtTMvUlVvsR5bN403epOmuVZwRRJuYnLMd/0U3NIAMxXeQYKxtnlt1Xm
TxKNMxEOidDWfgFODShHkk3pmeaH44CfkCfdj780jwO8G4bGZh6MLNBj39kPmjseOFli6+8L1SNY
QznpxzRzo4mwhi+SVdEOzDK7TnNuHo2y745FyJq08qzWOWaq2FPdUq6bSGSrmIq7leET8MGRm1mz
9ltj1WdWvom9CaciKcUPSej031wc9ZHQWri1NWdYV4LoGWoF9Q3oSbkGNB4OqV1/ET4IHTaJ4XNU
vsAMGb72s/gdFuqXz4fGycQrVpSiObd+8I/4/J7mEou/k//4DDprmYa7WZlnYlySlRzgHs0xp7TU
ojoVlZJ2ySvbu6W50SKPT7OvqC/hhnVhB76r8o6TDO1zjq7IdiTefk0fvb5G6q6DYRG3yDN3jjqy
QMRCM5RfmVkEFSp1o46tFf3g2bry9X3nmgd2No0JGPE2Q2UQzsnarFn6pfXSSsUWa0zfLOKHJkFT
RUXe70nVGzJMgrTw74yamin2m61EKmi54Tbmv27SHAv0DmRWHgc9fCzN/qq1TrMpUiE3TY0IM4J9
wONwdJPJWjcdocOelbskEEl0gK3Oauqj+Tv4HSZhkblnnHDLUsa3xm6dDO24tRUvcnrO6D6H/hHq
fLBDufUTnTdReMc8l1erc69kLAR6aD8rZz67huQG9492a+xjCsD6Kr5QMLX2lLWKTOQHZV2uQWyz
9dTHgck7phjqmhI9X5TxviqaA8cAZJwaavZ6lycWqHm0NRcyU2EjVqWJr7RvLmggdiOPmwpHurko
OfVR4JvJvGqQFPH0jj0wuh9dvJlTWWnZJwkPCVwwPiO3wtk1nl0Hj8PARdfaFYm++iqaF5Fcac6B
OyfvtW6+NCxHCO8U4QgrbNu70QqpPXOHOaGAwWbGAfhchTUcrTvX71rJOuxP8uRYko+cUPfnKpQe
03d4J8PoqkRjrixJpxkNX5zFnde2qzQO3tV06xJHcEdGx9YVSHxrtWObvYk5Asqr6hXaTW2vp5h4
427bGDNKAFUfLPq+YafUQxHFW6U5z4loofvqj8SaPzNTXs24Lbd6PWLZQIJrMiavGr07UUl/11tZ
tC1FtzVZr1Ymk6LR6hurtzcupzdw+OjRSeQLRZ+7sHE4xLvPed7ncH1lv0604aRNAKhdbk5rz3SP
xMi/RmVBs7msddTpqd7JDeOe/lI08hyj1cag3nCZekWHznxneIitHdNcK1M7zkRPCS/+mhPz5g3D
B/zHB5vorjKa54lodg75RcFKCkeTU3C9HpqpulpWdOtUtRvq+D3VvmwiYbmOhfI2MMzbipEcqevZ
AD9XhrYxI/lKIeNHo0wAnfq9UPO95WswvikP2k9tv6tq3oxJg6h3DlLM6OkogN2E+Bzt9BctP19h
qtAI2u8N3XRxQuKdrIKJj7ZL1G1W5UfO5yRCoI52/qktYl2J7k/L7NHhNeDhtz5iFVbw3jHl40Oa
cAYQW6+jzm/Ub4KEtiU3tO1CSKXG2Kl2uIhIAq0P48qlMnwNb/5ZAm8g6dpxULkzXZ0QB2ddKXdF
QNeHyLPbQtW5vVhXiKhkM27ssr8vLQQ/ltg6Qn27LQWDNF1eY46o02x9aMWbZ/ZrE085s+Otc5NH
TP00SAaujmpHM9a4Wnd5PBztYt4lqHgQvt0UZdUacr00kQ/9EJ9q0ObcmTDzmtdiMnFwPE2YknoX
vquO503o0pjUZYduUhSGuxth4NqwRILkmyhfI5zuchSLKJ+mPH7JoLrpFdybEqN60jwkrrtbPqp4
ngN4vpNH504je0ZttdFrUKXGWtX2cOpScciz8JADocaiP8wiYltjdNXKD6jTk8LlvtwO9IFuhUfK
AHkxsY5jYZ4iqE6Po0y+zi2FIvWxIUly8cqjfdhU3E4lb3r5eEyrfZBFtBHSeCU3gKrGC+2s60iU
F08A01XQTHxeypq/htaFNFPb5bpFbR2YYX4hYjta1U69cQo2TW6BdtS+l/eYZk5Ae2QwR8lWL9xn
lyUlteOE8BiwWzne605+tPL2Nwagkzl0ge9l++WFbTYAVs0vy3ILTrxjvVn7FIgTBn8HTbWivTqA
aApSAm98J9kXLW3eRr/u9Qp5anYEwP+lQns/jTkNQbZYlaV+T2D9OmM1TqcpEAkjSmIivyNKgMJw
oDe5qaf6RClRzp21XO2yZ2brh0MVw+ohlG+H8MzO2fDum40BR5ZFzUtaiYdqCqkRZxezLYjcCjS1
esAA3gEPPknXvs2ie8ZFo7MqJLuhM1/GpN5PMT2wbbtcpVK/G+KeFgJbJ3zKDWbEbytmYoGYL/uF
0ClahTEunVmrN0JpPkxni5Bdp0u3sDZgZUEh8bAU/n70Z5u1vmzXTtJslCsfrMjbJ3H4wkx2DSPY
a/6AL0QElyjJdlSyxhyZZLMXnW+sR3RSQZUyFTgIrPtkkVbSxW608bYtY2+r5eJWNMMp17tzLayX
yqIHaRyrLYmo33PWPxeKsuS+vsuG+NnKs9NQz5/Quy9NVT4bUWZR3N2/0H2wZwG/K2m7X2mkwCs7
PHIu+ZFG+EMvz5OujQ8TZ7/a7i6a6oIscXZZZp6BJUH5mqE+4T87m4ZnwtepQHdVSzoSfsMR3cXy
tgGpUYEO9sXRamR3kkEjXG6quMGyMkWcyOYRe1FvNCilyyeENY+VUPe1H6HgnvDoUX4bJLF2gTXT
9kxWl4kFDq+cgH1MVXcapvIwZeArPo0aPileNc+bbJpbPfrsciRqsCuv0bSjga15EumHXWVmFDS5
3E0z3JGXYeZYWn5RKfJTvHbnjdkx7cMr0PITus+9YnvTgbYwy8DJRbUxI86AxdV7Gu24Ob3eRyya
DkdHn2610cMkA71ysmD3Ri5bF6nFX2idbE2/DAqgMmm0Fx8/KHWzRz9tniF2yB0pEdIZLOBgQo+1
3gSiNT9rPEYsSda4ijNpYu+KP1tNg3phjzJb4EUOjXdhxnPeR/pZb8ybZVNjao72Lm6z75CRyGLN
kZ7o12p2500RKn3VU3WskdfRR6MCPHYsXtAUyLgatg/Vvod5t89z8wMOxthKHa/N8hyWNH5VYb5P
K9Q1nWst0Hb0HOO9IKj1nn7OnxwuKWwjpjIm+9oYzwxhuFWM4Tj2NZFP3UOYpy+aluG+6H8lvFKI
8kSswYZYt/NQSWJaxplzVqNttXj4aQxIMCfxD0bSviykWy20Dg15tuTAfZfSQ0/YaKd8VEdzNhax
9Dei4SCV1SIeDszO3heieADq2uM2Xe47o2jXLhtiH49HyPFHwapvs6Mu1zunF0f30DWh3a+0Ryd9
8we2u2hXtv7a5z7g6jNsIp0axnVG+xQBJHdLGMkyTtJjubPm8MHP7TMehaNZ9k/GJLfC9TcCLRmq
GMwj7kZrqrVWjJsRv9W0TLxHSwvfQnSmKOnsfO8O3aMuLvpYEHqSv6MI2M7N0jngnEvOpqCsb7x0
0Iol0Wbx7rc5sb74EIvxKJGohE58XIQwaJHCDlg6Cx8rjtb4Hzd+eCDRJSVfJSublzk1DlaffJCo
sA/RNRUoK4ouvyvAa2r3ITQE9syvLjlLQblXgYO2hQacatjpNjqls78mWcbBljQp7zoySjGy7giv
8WMrcN3uzHeX26xcbn4uPkvufgDJzGs2fDRaJCnfRVb71TCT440rnga2SDmUZ/5tpJv45xZN6B0g
+eLz2JgGYKB2KIdyuaF1d4WuM99EsbfWpqaDBe2IluRerloUPVHgF9WwysICDR91vjZPgGAr50cn
bv4embj92H9s2e9lP58jMjwQV7/6Ur+P7JHvAeCM7glh38bt6qflv7aeBzkLO/qQzQQR0STpD3H6
p7RFQM+fhoRWO01go52bBYOnn2rb3juzvaH0HO2d9piZfJ48QIPz2i+aUPxXy/HCeVp+m2DGKoby
CDePBmTcmI11iQfvGFa48kWov1dFvrN6n4ZnsffCKVBTToawtpc8Qi4js4PUVg+Tx4yFZfI4ZRPR
Ay/QRt1ipLs07kNpv+fDBVEIOitzpcxXMwrPWhoGo4NMZViHxavTAZpxytbCQ22d3e4H7mRdAOby
9hWuPnDwNUrwTSF/CAHdYEB/dmCPVyppwaH9bdNxgAyLtcXJy7fqg4q7P/NRnO6nq67Lpj5WdHPX
79JAOgKkSnscT+o8v5kkwRmqOLRedwpTCsAhbhtZdci2Un9bRSnr1gLFWTOkN8SXk3rGHegJcLH7
zt86OU9LNQpmcsrFkMDVcA3LE+XwCU88tB3LWNgw2HbCCkLUZxu8VyUFUih34Z+Qg7bJOqR9McsC
vjJdq95m+vgzLHpmLkei2482t5XtYypjboh4csHxkEjcBBG6qP84+UPIMKytZ821tuEQoTDRtxny
6hDhdMZDh9NoTdJgPKPaRs7voz4NmrQe4Y9KfdXMLGYuQa0rnFJEF/goD2KkaUxZQZyUZNASN8fR
8KXNHdRC+ASWpcwnRphKiYCUGhw7IhARZd6mdc0L88ofMjEIObK6X1JqZJbu4l47LgsQD5eAxW77
eKfDXdBag5Mawwwnmt7k+O/0/UOkiycSajMabTzzdwYIjJr/GEH5pyyty11qRBNAi87NxzmfKMR5
sb2M4y1yBsA4cIKyBHVsvnN7UWYzbtdwoMuCF164pkblqrXTdPmSeOVaTbEJUws1GaJzX+8+syxX
e3NMWBRyF7dLjXtND6OPqumoTXe9ez9HCau/lhkJUESTneeo5kdM8ZvOik33yIR4EY1bMlgWHsfi
JCJxy3Xc2Y57Sy3UB77W/7hpfjMXlXesv87KPmTFc+O9CfN3OuTcLOl2sDatNSQHmzENHFofngag
360G//AUK4IF3cjsf3kzSGSuKVR+cwV/PKO8zRynfQrrIgmaEY+2KbsXY0YvN9n0u9IU+AtKy0YY
2Q0BxbvZp6or9VyiCMVyX83MGxG4rzPZH46il3s20u7TqKP6Q7NbhFVmqiMli3odYMUf6nvHHoER
qqaHdemYVFCB1Vt9nvsT1Rrjal4mE27AHqqNZopkzqK94p0HU1rFKG5rL7lGUNz7Lp9CTuNGD9ld
cgoTRN2GcKtbz1cmAQ3Kfo+AR5OgjUrrl7IGlW2aYgLfTVxaG3uzu7OTXjwtKg/2oBmNixExhSq3
lWs7a3A9Wt7nELN0NvQpUqGAig4JalQkVJ30H3Tq/vLCiJyFhrl01fcRkdBONf7oJoWLqypxrEBq
NAnaIi5WuetjBuGOtYK8FMkh8yKIZqsnJWtlRpFVrws/dR9r1zZOWVayg4so3SP8Q0Epa2SqavZ0
1rW4pDplNgL8edh/URqQ9T+IS+z105V9EuDRjZuHtlLisZ6GGCarYGAnhfXg+Y3YWymNlssr2g1F
ONGJ78gNAopsZ48jYMAUlvI8a6IMelapaMreODflq7ac7kmBOU6AFQWY+VqkDZ5Pk0ejAuBTJ70p
X2w7PC3OtymsTgUTsAKhMRsmYRf9qW9cC8+QNLRirRnc6gGIA1jB817cCYvqkB2W59MoxJtV49LV
hh3Wv4Dmto3QvWBJwW4w6RHR0Z44j+/HQdyFTkTluvfmNfrWj5JAEAOqpdG9UzorA6eKrM3HxnFf
cN/sLdu4WF22txzt4DCyqUH7XO67BSLwETOvTBMwHuFaU3TXTNLSK6MPzDi4hXw2Nj+hB7SWTKcc
G1ft5PZsSg1wvS7O5tB3V3M0LzTSHLFHZEEX1bs2a07c4jg0Rf0+xNrOQMqq+ghUT/oHjBsIi9yo
3LTSfsw8SXqeCTgqiBqgPsPJtGtnJJxJjWtuE4Feo3WIee0gsu6oU2hwYK/kLGL3v5OZOJSheKLW
6EZsLyk09kOagOV702kauuc8m0gyZ5xBGX0ZfDxQhJusbb0NZNY+oFdBmIo5N2+TQHnDjpQcf13P
ollhJNz+OYFZ1jky2KvwWRwI5b7/E1JgZ887fBVZAysTn/wif/b16n0oMz4wnvc4p1omma/esk9M
db8rYu8Wpv1lGYSa3p7XYuo2yWiU28nVP5e/Oq2NZ2smSi8T79qU7XS7eHHbZfmT3V0e4qzvXI30
J0M/+nX5OxT1/VhHxzFx7wGFEaZkLhIy7o/ZvtYVwjIDWIFTP5MJAebie+YKZW7zKmGzOW7eg1Of
h25Ah2/u27lG02FruCviN65WQSyMiYO3C8LR3HQqeU7Y0Uki2OfcHEuQoEWyT46qgPPVgLHT+vDS
+THxskPfxc9hXPygyitZ7rNDRiDgzGkQNdshdTltu9m90aH9x4+CMdTHNsLJyPSrX3U9GRvR8v5l
osB0kmINIXogzXG9ZLu7MkVIS4mFY6C5IZTjOOoZsAwnST9u71zkGr3HjsyO8FV5PQz8tDih8ICv
jJFVs53fhtm9Q3+8H3rCCKNxa3naVe+6V4NnNeKEyTwOHaT9WiAYJyW7RkOr1hWHZqbfqQs9hF39
29hFtzwkngD5zUOlkaNjzR4Hnt7aAw0huq/LzwL5Ack06SlBxHwszPK+q3CmTqkBgZvS0JvLewuO
zHC7N1R3jM11+cDF3yF0kdsm9dL7Jb65ha7hE9eqVaUkNusKVS12IOyTMXJDycFcye9OePedBHxW
JLs1RXFsR+MVxXhQNvl97XwyYiw3abqeEJRNcwyP4h5HQ/uNS+55+Txxid401jYkbv2+ESh78tR9
sJv84nHp+yVZcPmkaVIRt9Ytz3EzvboNx3DNkeaD0Prn3CIGtHA2yzoUxXQ+g/MYmPLzxnuXUuGu
95O9oSOAr5vmwRyj965JLwhpnrK6fPNYuZavKy4TGrY7iyjKJdC/6kt4h2K6Cyd/g7nkFCobB7D9
VloxGSULAg4dv/Yq7Tsq/cBNHQ7GpBjk1UmrO26EwriS7vKO/SDf+iW+qEY2x5h+7lBJHqe8s1dR
oZGBpLUedoz+gt4V7q/Zav78IK05qKr2roqmta/ape49rNbhZPzSbcdfZEBEdoRoyx3MfMvBZfa8
T3JyPnJMel3cH7rOO2aGuJUGDzVq65VIWPztFhmc5qt7UP6dbxQp71/uO58LbCs7aLoYPbSNEZqJ
GFYb4arYpbok0k7fV9hJlp/qVMUNwHanRcAuuY6i1yW5ocSsQKwszLRhYiC1CVQd2xsRcoh5RX+t
pfwWY3PvklfqVulmMsZ1IcO7pbCo46RRNE6gz8lhSNXvyHbe/eVo31vHuhzZeKbky2ACzwseP1My
srFlKX84oPqDC0UcbFrFOgnjvZe6QMgZjKf0T+7cHSLgej64h0ImQBWuxyBRej+WV/QfaVMMT6oN
0YuIHidlfHDNftg5dQSQVh6Nuc7WrYmusDSma6zG1YRaJfBmlX57Rntn1tGOVe7byjnr9LV5rdCr
rxDw1ygY+mAkaqEprZsaPPTnmPWOBWEOj0Vbug/INaGA3fmhMzAO5cVSrFCEn6pLonXuRsw5Y8j5
sjcwljAZCbe82fHwtbwHYmmCWHPvpIHKBsb6l8QJx+Q9ch81c7SJabxWrXkxvdbA+41JvpXTZo7k
wXHUU8t6Aa1e4+VBS4ZwBZOQ/xEL7Zbl44HEo1VeurCd1iXi/+nadGskBGIjGLtl8ewmMXY8zjtz
TohLtxSFwMaQ5BFJ1O+xvUWz6oKmmr+xpWyjOD4PTX9s468KPWVbYpqtiMG1bO2yrKiK5chCZpGy
brtjv+sMf++MKJvdQnvIzDAgQQA0ykyebS17x1z9XAw5yyrGX6PZcyK64ow46jkgk9O8kQZyHuPu
3ckhmpZI/cDLuK9GeyK8uvioQ2SPiYOsvX/Xs7DbxrK+72tCDnsAji5Kjl5kWZyCMzdI2lTfmS0A
eeLYtAamp9pFnD4O7KZhz0QSzss+GvuPoRU99yiNYZRxMhTq3FQWBWxeRUdAQxSZ0nZaMb/JWb5o
0iN/Y9hMo39CpP+U9up5ND2AGcU2bNlVvQ+LsIcEM9cOyXWrknpeHrFFQH7nFaTd6aB3TYOmFile
8agNTb0bIN43gyDOpxfaFAwlgVmqG+hLbyqivUK/dHaRVtPtE1bqGOKwXbwjJGshO8Wvq4tw5+o5
kUXaADw1U0TvuFwbaPAMhzDbm+JMvcaLiNFtUF9uA+wxoDO4EYSh3qPORz5kC0KGp9Flww7FsUH2
9l0Ka/z0+yLe2E4zvjScVB6IKZj3Tpm2x6EZQdDcxFULMHjsqeLcy1aJPX4+8MAQFnTniDzcGLJO
j6YAKhBpj+R1CMdqH+skkVHH0g0bXDnkgs2QFUWf4I7jpFa/px1TICdkm3myJVHqWOEB4sw44NY3
4njrj5EeeL3UTz7CA+aBfECw00SHChzsDZr59+AM7clVVbcuYy08JSlBMqUB6KGMKH7sin68m3p8
2FXeob3LIeNBjNF1jIipmEPGu5jF5qgX4PDQ+e9Ui/sXjk/dVrmudoWVtI6RF2VboEjj4NTNUyMm
imP8tHtHVFCtVYlYUGfeuGJApECh0R9mq4J07tET1lAjq3IknIt3zqE3dMottxnCe93x1qEBaiYj
Qm/qsUouY2YRhVxa2auueQmTdGd9lYar89F7rSTRoYm3U5v86Dy3Kxix6YmTEfHIEiTP8wn01wUa
ghK7wRoUokUwI0FScy/BqOuR3rbQO+ZYRuve6yGndXi4qSJIXCLJQgsO8htWFnE0hud8Isnj0a+T
cR+R47GeVBgfBeEeQR2P6aFY8PRY+dOPWSnQSp1lkmFDept5cVFVPq0geOJw2pUNDimtHRAwtAm5
SrFU7R7B8nAsRTS/MlO7a02Eb4ZhN9uhTq1D6HkdfsyJ0C4jsf2t7dQfAsBugygv2ZJglMuV7Tto
2+fcdTEzk3aYNLpEnUwOhymRESZjjHNdkFWPorZf1YmZ77PUvOmDsB98g0gvTXEacOOLbfuUgxjR
J1FYTxwysIdH4qWdAWIQ9KFRqbxkZ/PlY6YlT2mavQ+Gbu+TZmmv7upbOtqfYsh7VkbsZtgHyZSL
qhdrMhNyLfTilpoF7Roq1t9mSopXXuUW3O4TarFS2LQM2rW3/teGE6nW2lV/b1bGg1TGxhPWYcFw
QAX3UV6dsxjfiZL3CouEHeLchjXj3CzriFDzdP2vldVWMkoxLhuGdV6AoXoS3z3ga+PnHx5Qq+pS
uHOm0nnBX7kD8MON2ynH/dZrTX3tEsR5eFNf0iV5zHJfLCzNq85u2g2ejGwTmeDnoqqeZUV+woIV
+e1lznMSCIugiKsn4ZfEdyJSyrI1ge9bdL/Padcv6WB4wJCWRMkmRXxNPEL34UrIQSIZHv4MkP23
vyRntv/4d77+VVYg5JHs/seX/3hCs1Tm/7685v/+m7++4h/Bd3n5JMfrf/6jv7yGn/vP37v57D7/
8gWbJbPZQ//dzLfvts+6P39+9F0u//L/95v/8v3nTyHg9Pvvf/wqezZgflpE8NMf//zW4fff/zBN
QoT/7b///H9+c/kD/v7H4/j9+/t/v+D7s+14rf03w3XJFtUdw/N8xyYQd/xevmPof/MZ6ohZ8ek9
8U2L75Di1sm//+H4f9OFT7qFbhu6wWJL7mmLMotvCfE302MdcF3DckxLp8rl/7yx+/9Mev3Pz4IL
8c+v/6Xo8/sSB0nL7/SXOOT/SoR1LTRajsV0b5i2xxv5MzH2v2Wd9s48kaOXjdtw1DdJpW3a6RpC
RRsa00XtY/4rArP5Ysi4oAI3iDDsAX53+cpi6Wbc383FNyJgQCOxG3p/ZzTYT1QSGEvmJHXRTnXs
Gbus6WS61XGos2NXa4emFQdBPIjr/rIkjvGdLdGrHxF1D7m+78NiP0ReYLZjgH8+SJgtFKIOG/tg
PRvbnbNu+2KPi/oQVwnmLfeY2vZJlYudDZSO/L3ZEedsRz7Q3bz0ZE7p2Rmb86SvCs88kdNzsJPT
UGh3kXTuDp709/S4afBG+nCIx+xQzVjgz37EDh2GQe9PAUndwYjIWLeRgy9V8KQ0kh3hTlsdTY72
nLxmTrrtHbFx/a1OKoZrmGf7sUaZUEJBWN5lgJP37WEP10f2W34YCV+9Sw/dlvSs/as6+hDGaEf2
iR/CoyHzn6ODyh5h4rZJXlEzQBa/QaYjb5RVZA00rzvnCSJaHSD0DrVXIHL39xproCOMdenAdPsJ
SyFLRToEI5DzcA96e0n66uhau7pMrxOm6mGP/PdQC+MQlgdXrwM5IVrFqtCcnQISWKG+2ppF/jrr
JPMU3WsltRfi+6Lysnds69x017h1diWSCn9rpu0OAfXOCiXulSKYfH8XI3SsalJunTsa4vYWoL55
Sf3s7G0V6oxZNsi56TsLCaoEt0cPEhf/jzBwU/9rYrZrWyYqGWHrhmu5Qodm+GvMedfrmE9lgeH9
26JFwqsJd0lpiLtKv9ybAiFl0x3AvQ42W5vRQ7dYzEFdccrNhwQ6AcFgn8qgauMgZyCvvDRg0w1G
zGkI5IIqigKN3EQMhGfmVxTD67418IBdOZnv/VV6m2V+CivzaCuiivSLD8dovshJ3MV7YwMzHOTo
wjz8e07Z7+rU2wKUUBa9s7ejcNB2RlysZmsU9jbP410D6QgcOEqLLNUoyDaonbw8aBLyfivydXBW
Y7Lfh261b6uBk/y4VyeEMq33PI/Gs3dfBpj/iDSc9ocDU/hq4AkYdO/F0qoX+33Vc1pEl4m8tKYQ
VAS2aANRHCVxzpZZ7TLlbjnJagV9Bmd4rypQl5KISwkdHKfqIF/mYjyYVwuxSxuLoNeTfWs1e7Zn
LT9HqXHGly+nB25zgMf7YTtn06m9w9kS2N5XhiytMbuA0rLA3E1bJcR1ajgQH/6DsPPYkRzLkugX
EaAWW3c6pdNV6NwQESmotebXz/FZ9QwGmEV2V1VGZYUg37vC7JiA8q5eb8z8rs9MincVjPZobM5l
Ssj2YFtZUzqlfO/q9RRr9UmQYxtvWjE6Xb06vT6B6I32RUFJ0nml4kwgDxDD+5us+nmQScBHy9oX
mbb3vo4TRkzXF1WwXobYehHQ+SfnaqQXKQpfhkqUjmFXJ+Em7YFJ2S1Om2+ygAVe0hypc7tQ86GZ
gf9AP37H//NqjsNBMyvv/S43WCyl1s+PGiPVJLQk7f9hfcvi85H+j6OdsklSVFPVRQn0FU3pE2/9
H0e7Xi69UsmZilk1jYzYvICwHB4Yxdz+czQFpjbNlfWLa0ZxNC/meWr3SJvySxfvFzlgHMaGbjpN
FXpilIYoA7J6un6CtEz2mxqbt+X0nIyIR9sYyJ0+q43yWl0aeiLdri5kYip3EqnuCbqciWivo2T9
1JrKTBIk6tA4qpw5mgVyDhwxa7qTehTXOMK1xvaW30F7U+XVtb+OkJnWhBR1rBTKwry500/ti5Gu
jlzgL6AnUEGpn5is0VD4vpRChGvjCz76K5r7a2onwSzveFIPiLeQTs6waJQ4UJTuzIHIOGk4VUff
0pL3rNdfjbx50bX5nkqnDO3+9JVSadbp7uVa73e/xTJzV2HmVUBfBc+nmo7PwJl0pBv70bYe39fi
lInkaM/rUHKtzgywJIXm+mI1prPnLU856z1pZZWLlobp6jaZ3oJQ3XIvfeFLjE+kj3be3uMDghhx
3n3+HRq0czw1Z7ZuYftY8zHoxN3/Pma54olS5tLlYk5kDZpioTJZNjanwdpPU5Y6Qts7rMQxCSRu
SysE29pE2lXt1zFSfzBJ39s9edjiuLNol71xVTwD9kFyrd+WD2E5YHM7mf1LAtQxaQtML5mvTrEn
66jOzNXLeg6ZNvGsP0QDudPhXgqMNIBHoFY+SO1B7LqgWwe/8dAum2L4H3XW/1G+4FMz/id1n4Md
PTcFFL+hyqaliv/rKV/lXt0mNEZH9OGnctVPYtk6ZqM4QBWhnDwVKQuNKPyWW4GGdWWB3i+HlA4s
4cIFBeCBP/VVJnJTam/metWlL3n3zeFhYVBtrBepyI/whI7wI2j0gbX9Hnuf+6oAHIPBszxniJxG
KaGXjk+W/Fscq8MnQ46M9X5KgcFs/9hmU2DB9RSM77j8m7b3IV0u0/DIKjPIURMUjI0AzI/5WRCc
8ilsSqI2fQzEum7kcvmmptGtIggps0BV2+Dp/e4EaBDYZ0pnVYdDT2QNHgMrR1/1ngnYkyaUWTcs
Dxo7N2mHFid97QO1W3KKs4/W0h39OQbebEWlGy+Tw4z2WxE7hrrnODLQzMiFI+g//C0iyMMoMwNX
hKNx7dXHbvhPsgrzArRT6Fthc6NoFxfKQCjIkr0IsOP55oMpHx3lqcZjk9a17sLbjUQ4SoQz158m
GIdS+a2Mx5oyKt3G45jKTi39LTCoutVOD1UOZwb/E29u7W3NeoZeEyYfqCrVBGzOkBwWImwnLTuB
2iO2x+v4DwwTa9Z5cxWz8drK9OoNqBV4PMRpXUy8tYoRCYNv3CCgNu2adbzQRzUvm2EWjDUPOzsg
pFkNli3IW8gKLFN35Lh0aWvdXTbcVMo9kA2jAamh98fN0eu/81qf2rYPdt7xip6ZZWxNrta/YmK4
ZysabrR18ix+5d3qIYvyRrP3xLXzqhY4QaYd0z9x5s+QG7ZAxbkrlN+TpoVaRb9K44zHXonWAdBv
HrWJ3eKvBTOXeX1bH1bwjzlM/so8cfycwOecwEkn++oPhsSQVgm5En0UhmYEEgiNqMIimfpztXza
yIbKlWZXWsKcpxuR4s3ib2G+CxI0EdkXGS4mDya2+N8YpvEOz2J3qEKBwf2wlyCz+iilMOw+M45I
zeQNWT9ZPx8Ma2RGgfJj87U0nEtY1fzgVvHdGty+86sfjD8PSe9vrQKogadCarUDpC6srPfEfImf
cgInNd/n2EROAdJN+ljLx8IAts/fhdq870iAFvXS55fnpkxW27sJxwMgcraEGBWCojVR0v7N4QPY
haifZ/Oqz70Ti/eCA0FI3wihO6/Ly57TjPDeNNZlQiCEZ33bTnsGYN6MD/t2yfX4hr4/G9QXRAO2
Yro4zQEbCaC7WPcm9sh3QdFxWknn+bMoXgYZYFnFE30hyeGAyRpdTf1Z8r+Z6pTbDVgyEnek4+xx
GXPcBIrAGflL+iquOMb5MW3HavNa/Q2aOCRapBMxX/Y43bvNLmfREy8mUg1c4jnEH3FNXdnCZ4QX
9l9Zn/MMgvJ2yBR/YyI63raKpukxZGLUav09HvZwgE0u8FtdkHSGP1doEY6CgKlySb6l0U65IsvR
Oifij8UAyAS9P1c7KnUm6pyc6sfg9dZ7bQoYoW3jC58Uis/hZGW3DFAa0QEabEpT6Y9q1R3XbPWX
zjxRs0pSHCw7doY1wMBjloNTo9pPl9dGi3L8Xi3o7WTHuwprY2qBCTzaEbxGBwbfiy8y+7JNGfwp
rvyG2Ph5milh33flQ7kt5is/5csRzNm6ra95q7xM5qtY6QzMy0MaS1FOghuUWeh/nwXgI8n618ja
bWKsTumx816V+tO9N59yDvH+tyAfc+mZcIJIvWodDLjOAocSC787q8CQXtT9y6RHYCJsVvNJlH08
7hxH0BO9uuL7s16omo/xFgloFbEe1BjQJHMKGEWj55ssRk/bD95gtdYdZRc8STnphFNwrbwblmLL
+Wei+EmJGVpwJVHBjcaq40td2HX3ISPpdrQTqTz2ELezFb0gn0gb/4H4GUvSLbX+GoRciI+GP527
oTEAU2PLSd/RCS9YB24pa9LnV8zWby2/KvE145O31ttaJlyPgf5W5C8Z9x3JEkX7orJP2syPeaqP
I+93rzzkjQgO8bXljBeRbs1kHOjBJCAcy4Gy3jXtJ+l/aotabhhgAwO/cz5zpbqXLH3tjasjQ2y9
IDyfNNg7qMspp7iNza7Hy/l7VU/p1DGnIx+BCq3w0JIP1fS6WC+WBNMHOui8N3Yzf6s73OOcI+PF
1KSrKEY97N/CqI5YWfGKHHtLcKz1pVfeiwKRU0cikJwAZnksHB7VkpyE+Hs2ZC+pWaHKgIEtDEa/
hbjwZx23T/aoph81J0FobOBM8a6VH+1k8pfOMsF6KtkhnvibFUqIMXgreBa7Sz7LvgyIJTAYsrPF
n7khp8FVgFyWlSPVqLrgKVnbBz5CWm1SGBY8kxbr7XDI+8N8rpU/pH8BPhmIewCWrVheLWw37TdJ
SXCnUaO9JcYKoUXxm+ZvfW6mOVxWM0Rj2Us88iqrQSHI6VQntQoKrQr64rxA/RlMqI4YHaBQ++2y
+IhpAZHUfl6qqOJ+1j4SmHMjmvUkjE9aiXZ3ix06BazDIFJpmOMQJstZ3E48R6r8/nRBmfLrnM73
TtY+lxPbGBDpMAno3AwLhw1rBKj9THCPpZbd5zF/pDMvQnWf4/VlxjGa9y4DFGiJCOD5lwVW6O9o
aibcuULQ7EIgsurJGFRqyChQ5YNkrY+M04N8ln0ADb6zqa/wj85zbYR6R0KIZNFRpcGAqobh/bHa
43OsIb4VBWJYSpvZwEXdTwPpUFNt8wcuXXuxErJWYFr9AWzhJc9jc/QwVrt4wvsJvGShO/OfxJLt
flBs/S+BFmUx+urw5DlU4Wz+KsGvZAfVuClkQii7Tgd/ALtzUwta7Xq5A2m5FwXqxAWr7VfBXgcz
zSZQCgiPRkAoXc1ehdXXomqWKgwfmZtPN2F9R4JDVnAT1sBkiyMD97WhAjEtd/hb4uJBCDsgS1Qv
S/YHNQH3H+qsLYyFNaz7JRSyMTTrJjQ5ehUZKbfVBMaF9JEDCvinNs0Fldvmr1AsdAhxdcG2dPEw
yZ5EfWb2F4GlzhwQPAf+4NZyGgZpkppF8ATxiAhnf98l3OTzycnpPVDi6JI3IhpACDKjEaE9vSyp
v5ULS+st4hEs0UtrPmibuvmMhfdaUV2lzj3dYkuVb15W/yhVVNbY7QgxaI1gAkb6MlXt2ax+1k56
ee743M2QLxKfnpbg3MZ4j5WpuMCBCoFi3OZdv2LTvA6CB/HaE1l9UsyaI6kSfHFIcMk12hOcUEXr
GtLbgo5vNrQgVrE0zK+NIdiAXnh0K7DQm+gZZsYksGve/ltbtf0YtPDdFM2QafWz+YrsX0R0ZVbf
mORATLkTosOea6jlGuSyNqLCImsVKVVXvEi4G0rsMEoMJOQqlOcBjUcW6uo929/A1Erj89lbJMUp
WIWWJKFmrHyFt2l4n2RciDkujz+V9qp1XyV7whXn2B8dAZGsCIdfYgrtEet0IVPrkhlAmx3DPUzd
Jr2vKD+X0vCaB1eRPDUoadvD6NMns9u05aMsvPBpc+rxyu98bFVDSt2RprPBGT1h8PtXBsAH8WRy
QFmHQXix0KE1bcgO66gOzj591vtHp6IEYfI4cqjVPINAi/GYmymZ6djDMNbqDFT2nSLoVRWBiCHZ
1gaCVY6pKLsJQkOB/zcy0a1xLgGEd1vLTzmayFQyldw14egiGkkrkdMChhukxSc6+yRtqa2y68OG
UWgMhUjgQihA4N84HroVxF/bnK1MRAii23P2QPEqB4nINU0wIMermjO9O0NEORLInf8StPywOhJX
XSsWtChpsKRa0GGk3/PmvOfMUMQIh0K0y2pUkTJhSTA8zHOaSZGU1RcNcSOOTDpnw/ARqobPevLZ
QiYXpjFvxK9Dv+vf8WC+t5twbaoXRbTeZLV4kwGFpTT5ZiDtWCwrI6wbNkXqRBrVx2h+14l6YFed
siKcf1daaKiMWZOZzh4hy3Kqltztkp4RHCKKQmPClbLwh2nZOhWro+apGf3L+sGFQLS2FpylxDcX
3ae87/JLuhdXlmQ3WSs5NN6wwuTSHV/UwzD6R24B2paD8dwO/iL6wu+eb36rjy8oA3s/5ntfb4ze
eWVSF3E/zLVEDpCbHoiYQER7qIc1QkhyoRYrVCHsJbwdcxc1sx7JBA+nz7b5XE05ijrCc5l1VwD1
kuQzXjJqSTadReZLlssH6O7OlWN12+dE+oliFedE1T7l9qL+IsUm2LMiNOkj1kBWypCRnaX5EmbB
udK9bNGv9LD5KjKRbF3WL067zTghMH7Ih1GcHYViStSorVTTp/tAQ+u16uAa501DJGqlDpPu/G1k
kNG+CX+6ITRBqEG1l4xz0/EzTuz8l8TAtS1+b0iZAFMf8D3q1MEcq3VCSa5ysnN+iXXhJjjkhjdF
kF4LJb+iRM1z6VHP/gIVV7Vuxp/Z3O/cm4C06cbJU4t7fGa2LMpRrKxXi2YC5NlhRzeqtrG3t792
skWYg7gKBhEqynZ+WcCfJYX6qrfZQ32Ik6NBZchaZC8z6rl+DABj+u3viYYZ7IxLYpw3G29ml5Di
56bMcRokozAK2Ts21IJFKGUx0GmJyJkmWs231cGdadMVwsRMo5VMBQMZbZ0iUWRJLThGO/MeA8aO
KuIm6NC3CptQ+UUG56qYp4ZmDLSno5W1S4EoE/QqLOozIAHocMP7HjDRVvPtPcn2D2X92OHjQo5L
EuHSSsoVORMJOioSuu6dPhZxW5G/ytr4oHzU5H/NxtRRFf2OD8gaHsr+fa619xn5sPmTTq4CJWM1
aMPfYvyyT+UBzqaD0Q63/FfxgtbnWrTdbS6WG18UeXPGUVMvCuOvQv81mHCTLgsRQ9NNXfXrZDoa
3vdSE9iIRGos3TvEDkbSAfCfL9JzojITA2SnMXqxdPWkq3YAmBsQnbeEKuKI1E/9VtmdinoLI45b
96sbJU/AMYPzko0bMHEbWyZvTiymF2mkPKS0FUrxEC174uO/8je09LwRfp1n/qhB6pno1wxsoBKF
6TrGodGt1Il2jLM2zvjhm6HKgk3YM7dmwYaMx9EVBfleTA1LcEjhtOvupL+vMSDVvZEug5rchrq4
r+Lv6m5Z6PeqnJ90703d7OU2FENyo9nL86tCwsy7xjugT++AYm7JdJ0MMMEOfIQzc7Y0eQXg4JXQ
54jqeCzCfi8U8yhucUDsSTDEiw9ZiZyokw5N/+8Tc5JtAvgOJrlMbkp2RQ2jp/HgC5Ap56F2jOPY
/SC/RKInR8JQXcfeWTXloC6lCyvRlRRePtSOvrI/BnA2qNTtXSU7cGWtWbcuaaq4fDkl7WfBNDdU
440UAIoNDLzsRrD/TIuJZc5yVz4S5qkBHbepmGA1x0YU3Y2lED/S0UHzcOK875ZzU4XZD04Gt5ik
p4mso9GY/sTje7w/OhUi5OwkOdIGbH2sid3ENqlLiv6l7X/hbNu4WNT6jUgY2M5GV2IQfRp2J97V
1FFW8WScLYZAVpOfVhrXVHrX5pBYjQXbAIAzXqiC4aKqh0RwiOZLAdJHY7yEFlbSsX/w+5bopKwg
G9oGVIrpM/rpQJciKIIDgNEdGRzObeUpvBAJ0qGWQXXau5SwQO59OZB3D0/t58zVy6s99W6vMwhG
AxIj5xMD882Sj2kln8SefRX+MeWMYpXodJT7IRS0sGQmL0sorfudIHL1nAbZdRc//7URSYtXICwO
vE8OsKPeCOdBM85lRO+G+pNiYGdvK6jzeQCZ+jSNiQquh/mEBmyKqTQ4HJ10nxC8c1cnbtodJvLP
J6l3paF0BcFyFEV22nZ0CuanVcpKgdAiQaXM/VQT9pEc2kNyxpniPA/dHuqcjlBj00+yWDiM0lQG
psITjoLmlyvIQVThauj98YC6JkYKDtdSYaa6OeNmXFNCdUzgydMzOupS80eqz0lhLYDNIACLgIOS
dwfDM8VDt1fX9NXO0HJaVyFLoj2rI7Mfoqr5hxDDLYSZzfOLOD0s3W8WJNTb0XhKQBh1UmoD7awH
d1MVNxcSj537YcEKwlxLv6frhzgVBGnD/PQnEzZPvYdaE5H3JGHvN40vM9/ZyTwK6obdeF+RgZbl
U9xKOXvYHvFwq4wvfSa2Qy3v3ahfpduKwFke2fVOVGUfhRa8M79GuIMN9FhyeQIydWbc/RWk0GC9
pm3nKAfAzUvvrhMoV7aawn4acTPXHaoCdGmgDPgW94nIp2gAAp3hv36VheKG0hegk1Mugg0ux9No
5CfBMY/FMrMXV70SEHXNkbDGLE6Fp2PM1k+zfCk/DYEln9G53Sq4cSV5WzAF07phW2KGwtdDtOVe
BcaqMFYn6KdjCUWwPb5dBpdIZFUZeyuu66UmTaA7VR9Ix0NFVv57ekTihHEAUeJZGW8vk28882NH
dt/+ZZUQWcF89D1jETJQILLvbCeQC5Ml4+BbT2szIijoLKJItragsya/nNwxLe0yx1jVvg0rkR+7
5KMx3PMyjOc8lAtEsclfIz8YX4tXqx/0aqyrK6f7iR8EJ9xkvmEZkPFiOFYpQrrkNOaXkYHcPnvd
/Bfwy2WZswtAn9d9tMdUCjuda0Z+kSXcuFbu18b7+2xxtbeVQ00uMeZNGLIvE/yG2d7uW/sUwFnM
+YrrAle5vmwmBkoEBi3yVVKpBFpALI2yoFOnf8Pa6+vzCHmnh/c84Kds2IqzrAOBmbmtbthJT+Kx
MaHdpb3WPZF3ZuliW928tF1ZGQjuxH5ty1RPKWHXmW47jagnXyyThkcP+StTygNBPpfciLOtIj55
bug1ZFncySJY9qFWz+1oUjCNNrwk5AwVWLJJ/Van3dt3/UKkLfjNY9+9MQjyi7i9iA28By25GDNH
846vrglS0/QBHbpAFWWOfdADkt2kjAMutSRedaG83NWL9nTS08d1sc6Nw23yDaIaz2H15HId23hl
fwkKn+0FHf8p/o6tI9i5MwElgKfDdDJRTA/e0th7/FC+hNeuIMhQYR2RNyH2aCie92KWr3Y4xnVo
TLnXgaCOZ1e815/FpJ3iN2pus7qQ3KFzIzrSdUgL25aui/WxaOyhl3sojnmwVtdCxpP7blJ9jNMa
zUycxrHhlp6DNLclHxfYKePX2ho2dcqx50fVlpttWdIxa1+aUTvlSeMgP8FBRz7Us4g7mZEepT5+
CSdbe7BdGI5Je41/addP4wWvyEpuZBxtgUwquvVSnnOpfyABMUmkKgckFzhjPO0G9/uYo8KJ9+7R
8s8YEl3/2LDeqNkr5LlVOjhMpk+mqfDaM3rjVDGbzI6lU5mUTEhLJ6FCK1GoyNnV4MQHb+pZRhpa
g4oAYwkUIwuIwqmPKlwCg0ej3Fn6/5mVNFzGMWjCxI5PkyXd1CG+ilJ+lSvpaJLwWEkIpfuonctz
PzHOriWfwNCfzpiuqYB8H9syvAZ43nir7eZDBW2L2V1qnMSxReQVSW2+SdP6muZumo1XGA/M5Stz
5BA4Ztw/MFpsZeVB4XqXrJMCLrvdMHGCIVFL1dFHwdENYj00ipmXdoU2Ctt8kH5qF2hioKd6kFy3
jymV0UGLt6LsbixH0Ur0V8bpCYYovTEiPRXO6oV1IWCKs/UnyXVokEdQee7zn6exZpsjFSCze8XV
ZW81dh8DMwQjLpS1DM1KORf/mAfJVrAc31eJQQoKzrVOjopENdhKnmCl4GIQKz0LcFn3dweMKLUJ
h/kpbm6I0SIo2cY1r5pz22/nBuFWHJlFHOV7fqlk2RZkyL7fkgOhMiRWPRS2D703nVasw/a1fIX1
ep2S/IoH/CJtuLZT4Ea4frhkxizgB/MvH3lIzflFcopLkhpepzLK5BE2WfhKAraW8VDt22uFrTPt
6PLwNkofalN9jtZbbb2Rx8Xum68kjpqCxKEAl9aLLrEJj+NH4oHWvvMkrjOTMdGD1GsxvhQibKQA
lV5rc3eeI4hdOSYCC8TyKG2ya2EQHArLpQVJE+GmYpyppEg1jwjJyaxwkdy5T+mQhrUL8iRujcKH
PofKK2Nqwti5QDKAp4lYZqrX9DrEGY0jPyIL6JAgXXAIHSpiHrZwxOWFVPfXE7mSdX8NkVeIuiNL
WHChWtYen3AFWfDt9pDnZxX9dcGYgJQJhKlDtMVy1PZm1AvwI5MKFBILPmh3sisjSStoNQQFh5UM
u4dnOioY38bl4nY4PST26IDGD6RBpsXZtIRQ3K/LwNc/7L7FRdf2yTEsnkDmOQd0OzuLTJwASzKu
xfJ5LWq7U2+qY2IkWdjCmUTQg+wY1RfIIa+Y9LDMAm+Rbbp6gW9+qZ1WW5rION3CaRjC/Jm43aRh
c2Gcp3y1JpgZgVsMETbVlF64BKm4Bd8wk8VsvDcEXNBp8gtgu5vOqDtIREE/10Dca5DdC37JzDiX
z6jsICe7CSWOLDShnpSelJ91okGlUKnjcN9SilG+A0vYTsQeFgA4QGkC6L6UanHtpu6aDsPVdFcp
J8H3W4xNHs3lHXiBFyernVa/qm5k3EiI2Yn5etuGqaUE6nFUR18xHsqURHVKdHE9Blcitlg3xNvk
W2ns0hoYxDg4MhjdrU2CXkRPxEaQOJNzFcTdXwuzNj4fHH2LSfAzG4J/TfK5NYubz4OL6QDcf8rk
0nTqFLi40TuiGD9H47Nv4OpsFwUAHDPUSfI0liWiwvRaxHhWM+uID6AHHVPUXasUXQ3xH9eCAteF
CkDR6avJn13tSfSyNo5KfeVZjs+6zJUIKgLKYGguWqAm8DN6stdPnPqZmJ+HmKFOOGzfm567pBMN
p5jlxwQEQmI+2DSEQxOM9+TbptKtm3qgCMcS6UTSJwD9/8XKEACcDfjxbKNLhemmCgIavqZKc7dF
RyeHFJ79EjmvbrZxVUuyu+aUsO3iNnXvKkLhdkaMWcSR9xilHahnJx/nu477P0MTibV6sUX8EqvT
xeKNmD5nJ4xnSMf7AHzCMCqCMUfgvPm9KbSbtuY3RWP2PQu2+G9PRTfmWZm0zV0G+FK/gfdQpZy2
DmGCQdhHkBkx3Tum1hiHOb3aQq8maYKzMBwAoOaC93TNGtlYf6pSHkXlL1nD5bK8shp4FY8moiEu
ZVlN2P9k4SQKQcL383uejXvHY7Yzok28Rdyj2TLPkv535+wqzkKe38VuvOFikxUGw2V5V5hJDFFG
+fIv2cqbCToJzBFpO8lFNJTz8gxG8VfSRWbt3/MJ0NWGTy5x4bqAyj6ZW8uUAtBEh9BTcRfwgclI
S9AceP4qmsjkkmrdRSu2y7ppl7zkjh4DaoyLXNm4S50GcjFKWH66w1UjaYPNCvrDbhPCLd8jdeb9
Z2jdaPwMStMp28y1ib1Q7mWnPqLPaqnOzx9/YWf7ezpLYQLqHWZc6gEpAdD6jM2rAFQnockEk4hP
d9hxn5ePwBJOFVbFejgY1QmDRhR3ZtSlJ8y9x6JtAiAXQY2iOUHRnBLgKvI88iEQhdmt1QP7w4MK
eyFlnd3fDV69f81k+slxwaSXpD/9M6l3GPzEfCpy4D5bizfkoz+KEOoR6ccdMwTs5hR5hgoEsjoL
xhb1RwZuzryLhAXc57fuT8FyqjWa06JAqt92G6jFMpwaCN/2mJv0SkdAW373BQp7oz6xaPWSAWno
2LvzIDFJ6Nx1EFxDEEnWot5Pzvlpb1qcOHpQAfF6U4Btqx9pe0QdHhO6mMOf+GuNZSi9AVWHA7e6
5b4RYwRo09P+drrqjr8EYhTK/lzuVjS6x5o4AOTxpHGhyywI9HxmFxJGLDOP3EAHFapDwEG9PgbZ
eGzIJ0DTvsQJyiIriMFwj8NZBx2oIHAzCFcRNAx1EunUKepA8Hk4bnT0dhvojfpHNio43QfgEeXw
vTDW3Oxts0gfPw1/IPEfhhv5uxuFMKnnCScTD6qaAZKsY6jj4djGJ2Lc0AJUJ+E5BoNCSUrzXl7U
vo6KrTlr8PeUhZuZMAVbKIhDBxhRtAeC8QzpqJys7iib/RlCVsxGw+cjvxUIDsueOsmEziBFlRQa
fQHwEtQJuWtIehllWVj6jKZ2Ot6Urd1oa2riZ8iAad1slmy6FRtVNynWjiogiR0MRk2dJ826l2qA
CAJudl+B5aRtgWSeVGXzRYgbbWRu4SosZ/7TqN0YtB3adXHUosKwOdmNQp7KzAb+DI7di8kfbshS
j8H5vrcqZXhihdob+6cGsTNNhZeAb1dVYlXL1R5JWVmMAloDHdUACzqhHXJaNFKHdMAxjjo53v+I
G6dSAxJVD7asC9VWD+O1PoNZPLO+aquIasNBHcicto2EuI7GqeCS088MZHPU+Fqbkdh53CCvJRsW
Q35gSDgmsqoSGvIkzpxCT04LkI0c1jJ0USPgyFzufOd0ki6VrXXj9COd1KiLxytTm1kQI02fH3x6
2SK/rZpFOqrAAno4Mf6/1johoMULDkQJ8pyR9DdIEv9MlioAgl1YKa6Y+71FstA/+Bn1X7Zmtky8
WZG1/szwp7e+Y5iBo/UNL8DWupSSJgAFxGShrghZOdoj8oXqvWluxtYzy+ZCygUuvKjblQtiIEbe
xAP5jVwFJjRTvdLwAMqnjM0V48ajJGT3tHijS6PcrFM7bi5ZB3Nbpv2t0f2x6R/eqx0iVX2R6vqS
r2tgYeitkntKixV1hd/oFtJlxf/Vvg7flInoui9VF0esESORgNQFyZT0PP8Hcqzr8ox7NIdUT7Yz
Qlqd4TQZ0uz9RKjx6UmfO54KoAX8qsoSURznKumupoUAg/WhxJRcJ2CJGJTR9BEoMl6SqA4tEU7W
Tl1ucdwbOLzEmn3RMgVGakdFMfjdt2rYMl+x3vxNdMEtKsuVKOWobpvv4eni5RwqgbhQzoxBywIw
AazIXAby6/Te7Ec5YdlJ0b8RPPVbZe/M5oo5JRzFowG8by7raK+TyBSVM/9N6u64aO+9zxI1OSfd
xZKEa+IVDx3E4g07rpaRrJ18qlXpqeWhuqjDdMVkb/3GXfNEGjFvPw1lMI9mpLRStKWRmhCXLduS
sw4FuwfKyb08SazVrPTC/gJ+1mNTAjwd3vY9+mJMiyTUfkT0aJ11rqCezbW3+3F21JVeOqy/1C2O
JmGLuiDNeOU0yhU2tvsRdz3jTvwxeBnOwvAKryP2s5CKzzSJHrd4bWyx/Ye7n7ByYN09pVN1BCn4
9BxOq9c0pQd+mAlgckT0kCGgaGaH7JGpIwXD7ddwxMnz2dW49X/JyE4rNPr7vLojao2Fj4EGUSVv
bXUc6ucOLJpJLANkVH4MiDfKEtv8WN+6ent+Q+v2AhXkUo+oWzO7XbJg2A+/FuGlIwIHxZWGphi2
BaOfMu69Jw4JainWVtJknGFKHCP5yST4P4SrdJxJFuSyQjxVOgonXCWU6CaKlswcTlL/iueCZznp
L5iKyGlgq62nkXzkE5WphqqBOv749GTooxaQGBtU/8XRee3GjWVR9IsIMIfXKsZisZKCZb8Qst1m
zplfP4sDjKYb6G7bUpH3nrD32okaEPUa5Bxx5vbR52ywRBh552XqSB85ZEgWhZfIcHfPrxqMF+1k
RkKF2KX9s2LWrlnVyIiYakX2NzQ708hh0ax+99mQBmmwXaBRqtC5dP9POnT4AdMmgePif9iI/Z3S
uoWyfqrS9pbsDNPOjdBeJwoRwRmQ3sNipX/QZ4IKN6JRjC3MACfMYxH+ShUSimh+y1EIFNCv1O5g
kwoqeliTmcXAdHILLhiRGUvn9gPSxV12RrN1KuXQAwNwU75K1F4W2oUdMuRwSgXsQXY5lm8YtZ4y
+Bf25GOwSUH+KGkbCLUg9KQi1JjWGRtGOZCsBXdyvBZU9TyGOBs11FshT0jBo5AAXZt4z3UEJqi2
VluoUvxOmpfUnNynyhwuVt9fVn6V9qPSjHezh1nIh5OWH9Siqyw8535/FE1+p3OJZEdIgRd/K19t
lZ9rfm68q9ubcvRYQnanu7hp4gTaUo+MtuZ8G6+LFEw4cN8nApUQEi6YcVqDZ2cS3wB/vaplfOyD
/Uvid6n/Gkr+MNxK9naEYJJrlEjM6vxtEK2ndhjWS19WYeSYjDQxuBJnlNAMdc9yLp3/XwtpjFCm
u6mScmtb66Z8xb9Yqs78BxskNbwO4Jpx22mHMBof9szSaCEHUbsravZs5vJVWdlbDQ292++MXYlm
b7flXdr5co1pQeQWRnsSX7YOA3kf9UgmYho664TgZA1EQwwskx5ddSflZ7UVjrlTlmnvsTdUdouV
zOILB2vNlj/vn6w/n5gRnXTI7crS7uIg3FTe1FYwrxrTp9Je5uvW1a5AGEJHemmB+WjM2e2wJqyt
Xw1+06Hjekh+bCMwNKqypbyVsg3R06k1HeHNP8GsgHAZ74JZvyMppc0mysUTeJSiaXAF8QGOiA57
UH523ysrwikmLlF2MEliKTnxD42J3b6bl9I7MnWXoBUnFv3En1H6/Eoq9PUkjXNQLBhLLCvY4X6O
HBSAyB1o2o5F+ZLW0M1tEB/ofPq33S5B4BnMhg0ig+kxLQVJp8ZKjUSh3WSzTXVTOaVwiZvELXZW
hc1d6WHSWt641mH6QPFy75InhJeHfF7yYCzJrAeAp9ynzborknHHt3AXlXfV+ALcfiWZ1in5c29y
ijazfM6Wcdc78WYkRAp0VHeyBuncW4Cl9AOK7Us6E9uX7pcGTUpfWrctXu/VkD7stKkfkFgvQvEr
LWckZuND2YU7EzyjfhEu8ezb/WHVELjAmAAV4AdewB+pKhaRHKjm+j1ZiEs4U3sukAoPTsFgfknc
X7FQhvX0VXcNCqT1wl1+aXjn2bfWFu0Qx9u5rvZAZmWyTiL07yz8Et4S5hzb0N0xGmOgqDinDoIW
YKo7mTX3YTNuNH1Xgw97nblKTB+ItA1VnqTVEw2CPaoFKqQs7C3OwG5G2E4toV+42XizZm+gJyeW
C22hw12qJsyC7U5jUg1jmzQmV2JONFEi6OFU5VfCDa99QpHZM1c9JwoyA+xp31lchlpfhB3nv6Ip
F4uIuUH2NuatFrc3o7RAQlCIEWl+Zb5b9OK16uRwB9g6kF+xHclsVMiKQhFTMd8762d6wU1zl3b0
fo/vu0h2gWnBbT+DMhramzCfXG0SAsZySelqqurA83M6soctd6/cTKjujHkrLBx4c2bWySc2a7pX
mI2nweFO2GBPQ+x2LXiL/lvrcgCVot9PoaKogVy3F1lUL3FdQsfk2z8l40qajEdaLnso4EsI2GYW
FQbmjS/Ey2X3a1shWpPNoMF/M+qPVpZOOyng+zbYrUyd2b6ZA5XMxEg7M92cwS7JQE37B3K0X3P2
IqohQGSvxA9SposhB6+FtQctKviTIK4cBXRuaf4u8pIE2RI8GPsJPsuYEo4OkalKVGP65VlUcwMg
BHDkVQuVnnFdRmgsjZXQsbaqUI9PFmKmUyqngcxEK6uz0IRGW+TLFTVKJ0dr3t2qIb4NH4sRY5go
w6ZvQo1Uy5xlpAw8iETOma9fiRK2IhQu6NK7gAWL6XnZFV75NtCFJXxg1xJgaPngB0hgUMSoYWLR
tbFQykPTdFiUB8ZWX5Xf2o+lhh8uZ6+9ilpZe5sVgjsUCk0Z7dgPvrNXP7vkU6z1ekvX8aaTsUEn
L/c3NbfXsEvRJRRjhDnmKljc39llbuysNz0IQ17DFI9pMs9FYJTxvd04DBUPCXPxAf4uEPFjNvX3
NCx20Q++djP/ZsLKIfg7RirRZLovrS+NVhLGOSmPiPycvJ/cqkxdT7VFi8iHeHI37GuliqyaGydb
fmDkc/ZFczBqIch2sulsnNWeEM02vY5MM7porTx4WD7+NxLC7qa5PVBMdNBRR4Y3CSEGw7jwEHgq
vnCYPXhenRgXydrc0m/zTd1uDMpy2hvzo4cxKgHSW2x+p3FKAp4wKF/KLV5bp+lXfCpHjQAs5kQK
Olj+QPP25rF9LdieRseKKuBAOX1Py+TVyke/GBk9dOUtRZCmwWrWfxBOWX+DbMPTg9heyRAZuDrI
w2MO4i/9IZT/qLY3LQ8qhN1SiyHZ8nO6BIUvkx6A/RStVIpo2gKYVEmNrWFfb2moNidlLS/p0r0S
2VpIBLS0K5sO2ZVQGWLUYrooPLeVbSbnGdQPzdG8WL4K+P+syjGBkgGfqoXHMF7kP9TAnxVGmFgB
EaFjM1Zp4J4CnKie27wrPpYFszuT8uS4ICt8dcc4Mj6dlZYKfat8aEbUJR2aD18hUpbuwRjbQPu0
MCFV8p115i3PoXBlOUap/LxHOLTWbghqWfIb5j+lRVOfnJCyImjitpYBwY7OR6ow85B+yOLqk2dT
Shemcj04DpjaLAz/A/qttJwrsLJhB7EyJv/mIzODMh6e5py/JGt8lQBIzRLTtL3YIJ0I2ugvDWYo
Z9vyl77nLxrXZY9EuYvKJItIBaDTYYci4XIhBaCnCG/+AtG4zMNfOenDRmwuObVGNr+tsPPIQFu2
Khq29aYtDvnMUVxlz7H7rtefGek6NWR+WV78Xhd9dTjP3+ANvFhoPesiynYmqU5GeJhicEHhjJug
WGKZD7gLDMYkpqu6dDzy+KlZAm8dFiq6UAtN+rlmOzUX/qyH5JkG1u4TbdqgGmQnkzrQdK8GX3zT
WVxca2YQjVV9CLAYKVq0moQZ+ZSYDJ7wmJFcOZY3FjZk6kCTlav6ISMhyadILTfK1fMiXAosYgxJ
/B6ph3RYxBjKBJBOAYj/mip6J5oruldJTy6047DHsADE4fcBe2dVlTxm9GpsGRLxNl0noptj6XZk
i1hmeisUxba48FbhrU9IxRtaqGeqj3LJ1wj3snEBaWdkf/1avphm8ggDr/uhDelXw+i8R8iARSam
pAWkdyLqedOjojpPLK2KNuCHop80EbN2Wz7mun0I5fggfm5Gq9nxMPzEZLUgeqmEaFk5vFQrqHU9
ULcfcS69G/HtsLuyPQ9aJGrtoPpToKJ4ym0FcqLOUig7OYJS3TH5Vei+HFHJfaFm0z2xAPzHZm2b
lsCi/NUJhrGYI9CijpSv7JFwOErRGBPcW6I00FRCTXq4XKe4RGSNQbyOZH6wlGY5nPp0ekmL9Uwr
EEzDH8m0AtG2SBrvT927Lo8BqDofYaBPzLpPA4H0R9QgK6f2/pLmnUNUx+pX4zWd/uKCBJej2zpb
9PlMR673iZczB9GTAoaSxCTUKeSFpRlxQ+Q3MP9HC6OggRBiWNsTHeN2E9rOT9mqMqI23ya2ZILq
LivTuPKcf7LxolhMnFzyMhz2S4ykgVyolhN06G1L9JaYte04+UJ7tjQyMjhPO1pUiRa1MgA0li0I
Xr6pdQzmZA5+omARDl83PyhKh+R9VtByQxGtSlJ9iEHrYyFk18J9ZoR7IYdTCtZP9gj/WzomEy56
K0m+OFr7l2zPu7CmX5aHQ0eGJ4e8NU1uFR97u720SXuSOVVVroUfk/gW0Ku3/ZNRbTn8ALSv/OuJ
Q9kqx2CYyG63ya95S+d9GbTmi5SSIfkBl9dA1jx4jGI9PrkiILjbdupTMbEJWXL7Tm5psPV6UC9H
qBHa4yRnaWBFavpPSyZflwkR6gPJn/5b9uGqzOq1AHhXaDmIMOKhMHSZ9IqEjs+J21q+petnmeVc
7Kjau5A41t0UEfBTcwJl6pZbyadVYjhdDzThXN5izD9EILMXRVWkKARJnmT4XXSiBGa4ykQskNIB
MiFpqXlbEiSzvcoSjnV0uAZjzrJcWVBJ0cAjIklIrEDGzdDCa07KnzFfEeMqYfW9kZvE3xisIb8i
Taw+M1O6t9ZHccym+aPxha8y1HihcyrTTwub7sX6YsuYU1lMVUA2nK8xDBoDA885TcE2y3ZtjJEJ
dVvsYaMwuW8uxyCzQiC+yFtYku4JEqCw5kvbYKOUVPaP/w2fUWm2FOIAMy7H3+18ETTrMQTyNicn
bVHcEXEfGGVi01SMP03lxcemrbx2wx8GA2KRPrOpfeglxL4M3LfGOogSegWVMbxSYJvGgbGXnAJJ
2qEC2ZmQo29Ke5NpJR1/+Y8FbMBD8hSO8na/pxkeUzN+JNn63GChDpeWRKhKb18GY8N9/Npm68ks
tGZ02QfT587lJGjmVTQWHCzptSZriEKWtagOWLPrvdiKKcwhKqo+J6MvEaUAYgBv4clyk4pXp3sd
Ce5Zv2FOIg4jpnmZoKNvhV9Ig19cJhwRAh5DNUNAv6Y/SLj8kRqXlsVHQ2lIVImro8GpJ6+Uuf3H
0ounxGOj6a5x2B2YY+Qe6Jo2ErvUJdom0DahhZt6xBDUF353NJHYMkVga1p6F84ewdVgfJA+KiZe
5tVlgiAJWMlqBhgjgUscUzETdUS7w3+4hj85c4t3s1WC2h6eScdg+TwSoZXJSFEL2YMZ4Ctt7wuS
6lW/ct3wa8M4ochlCnByFb0iEcp8b86zWoXiinK9GEM0f+GQURt8tFOBb0q7zOxRegScWHPS6i2u
kxd5mrzSt//StY2wI18hh4WyqGFajM+T9VpwNS4PC0O4dBkhaQB7JIWbqJxn+/O3ZflpPflFy/Tw
D1BROT4XJWCE+Fc8pJHWIpDYmocyy8+eBfDyI9PCXYJ2SE8ksEhXhGDsy4BhUk+3oh3771BOO0xQ
GxgHJAQE2FkogAuTvLH11STzCy7bvV3UUKmksPTwLOUPYqltcfkcoEsMvwdEvRofQ6csXsr2Yh0T
z1yo8ZuRGPXM/fxbNfB0V8/A09uSlho7CaowkJseagsfhmaQcCOkPesfb1lTfM7xzXpjybN0IQ0w
pyJmoUAW84tUsiVn7+BM/6Q/CRKHuaCbjwZ2wySGMwcffYj32pFiuadMwsyw40SYWBDtHN9YaJya
CanaQ1SpXeQtDoiKS0nvmhPPNdwKhLQYZsMNFE2GtmnJ57AtzWuhFSSnjvfCqY/V1E0ZRyclSpeZ
TT9VII+mx5KZjy4tnlVS4LTPn9godvVmVhoTQ79ECrPf5kW8AAq6SOyE67dRVsJRXwhCBNf9Rdqg
A1mYDFBDRjeACLGVvHmXvbLW8OfKXn4INx6HbYjABWcZtCeRvc+klh65Tg1UjjaEKrEmmj5ltyx2
IRvMAwTdReLCQz9m/jRlPsty/hlIiPRctQ+M2Q8AkaidT+S0nwfeqPFqPruKsb8BQMVCd6ADV0xF
v8prghNWv7xW/zh6YOw7GW1ygSZ4kX7WS39NbnlgsJdO29obJKhBdQh4JDQTOVw6bDyosxnspjVD
3hyFn9jca9rVucROdEq0zZ/2zh82/piZ6vHJMMndBBQGjK5KVoVJiJlmOMyrl2KUw5QfG4So8qjg
CBur8Pk0LDMz5Xx4BUqAhuTV2zixLiLthnXaieGznguriZcYz5Eq6S8sQP+fIHU38x/Z7ad5Yczn
6I14Q74YEamHCp85uDVcIDpeogjPbHWrbrDoQ0aH570kaT4ZL4rLt3NJ/EEybtaOp70xrtnA99yT
n8zgednaoMzWS1spYU0tWFzixZFlyqEXFxNb9EolHmRl9RQJhwxn3cFN1uSDqX5Gtcra2DN7rPr9
v2ZATOiSp1L4JBBhetIDItY5sciVCEaQt3jb4S4vttzNiNbVi7DnoSa0VC5b2JzRRPvdsjgguEml
UYOdCamGVI/eghgqTrZl8WX86i0ew6R1SljHZk2tMNxybD12iiPUJJysmumgSaCW/xtIVxJcFbfw
9hTbIZwFPWy5afSFQ2WRTh1F0zIOYWGw2DHQ+Bjhxg2Ytvl5k3Kya95qOmA2JKdh0pH2xJ7Ja9yO
lb+joOp5TGUWbyaNxYps3Dih+6sZ1xLMsVftQWy69TEulLWMlHq+SpIY9sKhJDLEH6ai22KGSp8r
axsF3H2yby5ToCjFRe++dVNwsIxJis/0+ejrGOqIgRQO0WIab92H4kti7APHDOosd9Tlpyp+mXQT
yoLknIvcqA13MTe3IAVgWCQH4ds6IciyxlDjlZX2W4VOqxfGcOUZrSBmHfOIszbJrOSOFYIMW3UF
ot1zSRVIblSDnyI4YV3Og2UafY0pGemnWDBj5Vr5smMKsbuCd8qMt4kJ5Chf+uoDDNTSBaQbBmsB
L0VpL/lEOkRzmplWyBRLPP7Nt46VkUWpTDtWvveSYgvKZ46sabXQMLLpWzFGMjQOeccs431U2jdm
7Y+Jh8C8G+40pV5PAjyGc7di/lfb3YVFWGAeMor5jqINggMMyMAcp0ATjeAdJxLUzRT4G6HNNULM
lXr7oNBQKTyTRblqgvjez4hcpumdwLA3lhXmXHJ4tpEi3pKmfMqf7SEfARaQE6GXgoZQFDhgjKtl
rSU8Bs2ZeM0bBLtV7ugMY8RccRLZovAChoeOVN6JC+ID+JnxOas56iAcy9o97rfLSmbzvJPw9kNs
gNR9MEfb++GrQhatL54uiWcXcRdK2G9hpciVtKtUm9ff2eGTcwaST1vwpr+tNj6bI3tvZrfALjut
jyp5vnW/hqR9NSXRzCu/ruXJCWAd03zJ7JxVXP8dk52FyU7KZUW+STGjyeKUxnBGOssfnc2ZcNes
mIfBtM0ycSehYiIPL1jf3bWSXS3hI3Haq8XGRJ0zJ+kX5hrlu5axjbluBJ6uz0l5dpPG7ppZeSky
emXs9FCMhngOIMf79wxJCZRU2LRzoAqb3wPoZd3nDwwOIRguhLKWLuuCAZhouN7JCLNDaSVhjqgw
bbzODYN9uAijS3dZeXZvl1DAJzhl8tqGGbG8JppXuEwnFS1xpYfibIXbDzTi5LgOfE3/j6q5pyn2
PiO9J8V6G/yciDJSPXvR7fviRWTINm7BgN+hWkiHwBnU7LwmnduSsTO1wkUezLA6zVifkjvcFGJn
4Z9+wrSd3Wjv65Ak95NrrzpDTmkjUoFUXn7OyLGUfY3669eU7JfZZs1ImYzN7FJxzndShFXcpXdI
WN4p8BuFEXUGjTohm6yS8ZVZhJ+n8nopjgDo8Y/8eYj/DKh2MdB0OSb/ylDh7VS4VXU37Sy0t7yO
bzkLtsRYCJ1YaPL/LxynUHK/envNZHc6WLuj16uTVwy6VwmFv+KFm+le6WV8o9uuaBHpe7QAKaq+
I63JPzTawYH6Rh+0cKC+MTlpG24DUw/Knc1oBt0RgaKBQLGcGGnsrK0tpFqYmAVnYvy9WjWO987F
+BUOz5Waf1HTW1utyOhwN2R3SdJuLbtFLU9us9ZF/FiGTwT/QTvXt91C3tkZIaxtHAOcqiuM5h2b
v3yVThz0JXb6onPjZsONqbu9xTECPi8jiDsxHpsqekRBeoKOGXEUI4IcTlBbvKK1ovRt1zCJzZjQ
ViqBGjVdunk7niYj1u0muZS14OJxV/Le6WZMs0w0xXBZDM6ohd+IrZjGaeAhdP6b/4BkWbQH/NCZ
yffVxP1mSvKDSKxfozgQxaywxhrgZzw6fsmV/GO9/G5jzWnQ2iuUVQy3RnYvWXGRBq6KRmPmZgTj
Gwpgbt62755dk72VdnsnP8RthwInB72DtXjjdkixzl+r3Rz51z9IIfzRquLn0G8f7m4rY8nKi1Wt
mDjt/OUW5eJ3L9npTdIA/k5tfi8AJhozI/VA/Va0QzNs2IiP3Qo1R3f6BTidDgm/FP12rqfXquft
w303AS0f0GHAXDjHI3SVls79TBZZ6SBm0hIv0Vg0dYKXtDFaT9TvGrCoMpCHKYAW1oIikfX5cmzs
kE2aGEggw68M7RZHuKc9kD/auxv0h1qKwPEh4cZQI8xRq+RR8bJO1pd14l/tgOTJMYYMgIZZJ9wU
JApl2/pj93NHi7ka6VXiJ8s3zEav9ppecq04d1fKObATJKm7c7Z6vYQ5WV98kKPYBDpsAlJGzjdU
vHjh+LWtVWeCZLop645dTz0dB6SC9ZiBhNfggtSFjPE65kvhPybabhysyfZERfGoY8UF9ERitnjr
lyWaD1McTTdoB4LwXJS9PaENCXq2GPMHvGtCy6T6UrXzZU4Fe0E6pJELZ3XiRcQ4z8aWBCAdpdOK
nQxwGhSChQ2EIiZv5rq9z731IbasKNmVg/MXAULOHOWbFLsDuE0ZM0/+3vAvSHP2Y4Kkh2xljFVH
+SvC0JHNiv37KYF8BSrBKaSJ5slyiHjYUzMSJ3JwYUbS3wp1x5vOSi1/a/DSALHYhIjMULJe/8T9
K/6IP4CO4aTj/4v6b2ZRXEOP7pj+ppvoGVOkDJW77oJTajJTMByeGckn79hB7TETkcGDMiFW2RLt
TFS85B/UaJA2pw2eAX/31FQGLD3xW/FoAwFqgbE3NgxmO2PQohOR/cn92XWMUBS3lgEP4YNe/xCU
4uXoCpiSk7Wm+SpbPt4lwAVJi3sCNXu8oWBHoScgLxHLHV+ToyJmh1zmTSRJxQAcsNQtRPhpf1pr
/mSGPG/NnQi1elFf6YNlvrxxFjJv3jlYD6V2+UMgTXY4xEOdBvJ289SzhP55Bek+wFfpc3uzMr8L
MVYxFH2pAIegAL0SPK4LjxDBHT5q2WzHfWRn5X8GcYqIHYbOtIf6VmKhZDjuYq3NFPMxf0ETYSgj
exmEhRbCwrwyxkmmSGjMSCvq20IcAyMc67+eN7g8qtRQRX7A3Vu2KXftEZb7iYNvEVgQ677WoExK
aHgwV3P/laJMYmYbpIXGgQh7mAQXA4mGDK19Ym/JBKvJ0NDY9d5FwzBEQGKjeCwjLKUN43UdqVyV
biQTL4y6SPfk8d1y+gFw84JSXpf0J1Twi33uWsHNeZES3ikh+1PjuUX1nQPzwDBLwGGmYRHHcjr4
0s9s3oKJZBnRNuL5oQn9gzi/+2jUcOrw9F7DhN3DYbliczNnQVw0/tJNJMudhXzArPAupG96vz0W
KX7Wv9LqcGQnr6bbX3H1lYkr4sqUxqOKsruASg7vu32GmumT9O0bWGfzzW1M1WcK68GDfByhCXgp
8w/8nz1n7PJUcntS73nkT8f0qWw9wcq8OYndFi8kfHOytzgJesspfi885lJFkBh+PsWw3C4Z3Ema
Al3ZLoQBEmuGRpxgpQA4a1DITcSt745y71ssUQRoGsz/guzGREHEr+nl1CLykPkCCWSoGKAVwf3j
Kzd9UjMZ9VX/FwYshuAJLZl8hcgRIZ+JFebjEsKsQ6eYRGqFpBRhpMHMX55j2zKWM2zgSEyVyFDW
KI6bo7k2ZT1CvOoixcyRZ8qMCvSSVnJXwghbAL9AmTKMHv0VbF+CcEtl8ZBDU9ca7kCc5vQ1kD5I
fm8YPVzQiuTLTdiUO5KVhygsT1wzmEwGUMvWcG7kn4if4E7Eb5OyvfdX+pFWxBs6w1vhqkDKf837
5poMpzYgGdwbZYYcrK8sRBO/ls+FIfkxuu1kr9sAHqa818f2ZwBop9vcm1p6VYHBLKRWGKsWmHns
G2PqD8Ytb2kUZsgAdoUrlj1w7k1bGyU0C+RPhNISXzT7QLKRhbgiAl6FCuJUzLwKmQAytBycFtrJ
6W5dM5a7w93+W/c9cmlczJzF2fx5oGx1hK+183fwzdRlWgddDmpnsAh50A2Lb56lR2Iefiq2VLIU
kUXQW+TNdGtUqgkF7/Qgzuijluwi9+Mscasj0BFzkMRxCH6Fvdxh5Sl8gwpQ6/2YtQfTlOMvlgpY
GKGdKm4sOiRfwrNWIhMR5RZ7g/Eg7u4xpqqdNSCXUnJC4VSDuVv2yksqLBUFliOxcbWVCcz4H7a8
U2/UXtkggAgzdKoi8IEe+ACxQMAH/ppsdnLhD9CsC1NdNvM2lNHY7RlD70VGqtIt7gonsyT8ROg6
4B6NhFK/HUxUZNSO8jHmjPy5tkogPgiiAgu1Qe703OMLfFtCG+5Ky1DM6m/5EwzepTCzyJepCM2N
TNzEMzAPth8C3eOGtFQKhRiRpjyF8Wsci6hTjKu6/5YpBmk7Q3WpMOzhC5fQKarEcWUkTqFpLOzG
0d7NxDrp3F2VSQZlxMuLs7FAtKQjcCOg1bjH5J405xa3iVrJL/NJXCnZEiW+hfa69tsVs/FtV9QI
Q2dkUkGlt0nTA/jOokhPRZ4f+mB7r1HPy5gGwXA1IGw1d79CubuIAmzeAOkAzWx3uv9uJYyGi+ov
t+GkIjZbLM3ZxMnRWYDc17ej0VSSX2NTUxOTQiFVHKDoz3PqSPGTd4gRH2Zl6NMx9OdOcVJM9KBv
qqXi+4gmBeq7yC7PAkqEunpH2EtNOa/5y9RoTuXyla/C07UtlKw47Pv5JIzGUyr7p1kBaST8g2K/
uyX+/2W7neUBBzRpEx8Sfc50m7C7INRhfi3m7/q0vQB3NaBtRtGh48k88GXq3yn7iV3pjvn3Xu01
cim7WaXAejCMv+hDylRODSRsyykokYqYznVDUq2cFkQESrBqKAQPFXNF0X7VN+ojklT26Z3kM7dj
mTjWhALiBlbe1F90pp2DwRny1OSPg/kqBPl9XarP2bbezNG6J7dCRzq0ISyDFjOIoRbrIUAwnjfx
nELIkAr1CcMIpTkwVaCdHfeYBjoB4cVsOFq/IL5NvYyBtqiC5/g94eIYEF41Ic7ug+ZOd2Hn57FO
r+t6kycrgIZ2KVUdTptytecvtohXhhVFNYQ7Xrly0W5fy6VCHLKiMIPa1XfCHW4rAdiObO3UAk3E
m1F9C29K1TB+ZPckEWxaaxfEACvxfzoH7tZbT1VJLkdJzli3+TbIdhk+k9dgsj1txDcNq47FHE5g
J6vXM8tMJIDadOXIyD7zAW2NDEswXh6qWTwJUb7ukh5iGfkPeqL8S7NHjjDod+cj4jcvTF9IGVTf
ewqAA3bUaiZ/WNRdn8AI4qIKjjTyipdoEqtLSf2R3ABgj9ptl6+yca6EzflcLhIU+nlkNtQHrbq7
mMXBd57/GtSuDUVuB6lWx2ezgTQ1Joz2/FexZDh2ef0cGDnzVkG0w9pM1SYhS54U9UFe6uuYBFRs
jocloYZBRDjKVyBReLAtv0FWodeK0yulm8uAH97Wx1J2/kTtITDUbJxPO6z2xCUQ26T+UGTB5Zj1
NtjX5sxcek4Ca0C8jv3klGzaHbOmLHKzjZeF+fZyYJ1YG2+05XXLZpIPR64EzgflVk3LrVnxAf5L
SiVSgB0nozvQQY8MK3HVJ+v1N6QcRhXSn5xEHK4B0hOINhzpIHePoZeHAFvIHis+IYvNcWUXy6f2
+AcI92NPBDayGPRNqbtuiR7KCqCynSwn9NY7aJk8sK6KblJYoFKu7vZwkXvYWRIbunjw1TEJxGph
wXfd0DiOaBxbqgPeGl39gNBzorKdCDD0YTmI51lEXSa7x+X5Is/mTd5eeNGu4L5ovy2dgAA0XdOE
cNaV+ZY5M2SulkU/C4OHzdJjXHhOYogIbJTBIa2z+v8Lr+1Wb2LkoaEptyhurPrnV/Gpi5tXgvYa
GQlPjIRNpfZLvWcTl9u59lcmWp4fct3LQdGTE4a5imSkFZdjYtK+qnZusBBtpbBg+DSUOlNnkHkb
uQBQAmnOyh0bMLk0+TsiUi/uoE0sy8Xk1jAkUD0rjs4oH3DrgwMd9Y+a+rtbOgfGvJMGoSHtLnQM
QoMoBECT4VJ0K2SHXYmWHLdxlS0e+YtU56kfZt99SlQvz/Y5mpxyzhlfL7dx1UgREHCgUxnBB8Ox
LbNJynSFp2a4wdbEPbHQ2u+YlpYSs5q8BCP7mbxDyT0iFZxc5oIJdqaZ2d2R6G0QD1eP3VkSwO+o
fcjLsfZBVSvMZGkm6FqNgl1I+72WyC768ZwzHyJKLowv9cPKZs9KS2+CyFdmo9uPAtutWwkVRNNo
Imh7uOkLeb6YGWN+5n5mo0O8evUAz4yOg6S37pg2FWF19CeTQXq5SZ99jV4OJ3yBwu+vDh5OaAda
tpXBAzUDMhvli3BQ9kvMps6mWvsoT8Q8yhGowLTMNLp5vHcdRCplUsNamvDQsKiy0EMj0DU9C8SZ
/uL53xliy/xyDwEXuBEY8d9iy+/oEyIzs8JpnwGhIDqnM+uczxmr20jJgykS/koDjGunCa2AcQlK
6x2PXsXh2qgAFdr39gAft+0pHTVqIXegg4OPgxrIaYmERehBu0hygy64PYqFne9vdVP61o2FRod+
uSX0ocz2R4l2WVxNG8ArgsUgR3DZWTdC4AJdhyYGBTu7mIcmD7dlj9y5wHEJZRUbfmfFLyTky2dV
o/mcobO/cMz5LWTLU2e+dQa7wL29pMhxVUYTRAeP6UpUaBya/yPpvJYcRbsl+kRE4M0tIAQIeZXp
viGmHd57nv4s/eeiYibGdHep4DM7M1feUZz1b862jN6xqvQHy8Q6sx1NPv63TMELfVT4ojDqSMKl
RFTJlJCI6qEnslDGxrEm6GqheQxaflSBfzGPanGpG98IwK9hB1l1TFHOls8+oFDX2I6iCXCKQMVm
DhexWM65vEVKPZ1UiqehcsDLeJP96gmvW8ItpncnCO51R0QDAyXBMDHs9SJI0gGrxlc+Wx+jXH2q
afuJk/OzfqU3BZr4W/3x4mM5fWfwaS3advL0Ge8W+r1EomHHO8BgG3OS6pvlamMHc5SKimyVPF1L
rDjDnPFhUb8oGkccSZFhzldNk2/G1J3NIRpJ1Jr3rcZJrPyTCdMkPXSlDaK5mfjbzkSrsDBSM48L
RDbQWZhu35g6Jt2FwhqzCcmy5RvWf1IzBoQHwCYRxWHeId/XK/c4DYqnlRxnQHQCOCNV0/3Kdkc2
HJUNZ/Zcufk0kwVfAxiows+JT1kQtlcvueimehOsimzcfm/Vv2YBm4pgg1yMd2zIdwW6emzCFAok
pkeK0DMlSP1pkY4tWau1NTyNl1tASZFmB4/DadfVA4OPg9HnXGi5RyLnafN01HoDykPpe6+tcFN9
ZECm3+VJeihz82T5KLYbYXGNfVKxjVm5amp3X2v10etEOgz3zHeDJ2z1moYs+4ELSvc7u6BP5P0t
u+jkN8Yoy8UovnsjbkkTd2q9aq4qNPdxPWldT6nKSKXL5g698bGpxYeplq+uzZ/ji2DObobyiisX
C0e5BTLmlPpHaiiuOI1uOTWuSq/8qv+XKCOaucoaGgqDFmRV2GJpK+Y86uOOzVd1dpd9cTa5hFYQ
NVZfn6M33XWZ4fKN21HPOnqMsIoY4KEy1n3rpPNaqJBQtsSfpO88Vc/5WF2yar90oFp5x+uRXXvY
uQ3hhHBVMGvCIyF7JPrzxt1wYtvF7tibh74nlq5ys5eXY0v8VXBSNtIRqVPhQUNl3bU7/X1Es6Bl
7fWlzYaIdbhTRU9tAP8s4DDEwh8cPKUW+CeYYrZ2Aid4GgD/tBBihpaytRLI5ox1yiakqIDInZLI
WHO3VrC4vsr10qYwSQ7198D8SjkUaXnOJuWyFvlNIy7eLCQRviWiDduJlH+kWNV5SuDaON9xfEN7
55zlZkyJVeb6yrGNKntziKXdzc3pDcHbteIor+/J3XhsIGcgYhyJSkBLxl0GK91E8am0zGU8UjXc
CAcLdJTIRjsdhpSnEdRJzRydhpz+P6M5HX5Q+Afrv8bE8kNg9akLA7ZcH8pTKAF2UJHOqyYLdi4r
SZ9SQIXHnRxPCrgpP6mlwnBxDRRJIoMpnfZlj0Da9ZN0soo8TIxzsZoXUM71ep2gIkL2OMTT6lLV
nu1YFcQrXSFMpsBxmDa4LIZTHYTwopDvJeFq+S5heMF9ZCpXUuhhjt2iPmt4Sf4LVz6qgTQhhbnM
f48Sxpv27uwSwTHmEfrLMuiSRm+Y86dsLhic9mgDVdSXGO3W6qodK23gX2LEyIJM5jHhwyiHKto4
K7JbYpasNegx4E3gT4tLh3EW23tzNQmpsHZcRaIku3ZJH9FC8aEWku051cRfioZ83PC7JiO4rRP3
siysC1T/iow5Ar0QTi/JSIIaQTppyOIb/4yhOqbS4g0ZMMVVORZj74sAKTHcorxm3LiBiLNhRk2Z
3eHkiHsR7s0cSt0WJoIcdsB7OPuFEAFrrfWrLdIMEl9W+fhP9yAVAqzdEdtiX08Ln1A7PfOHpVhx
kna+uKcBAIxevOlx9UhtR4x7t02fJuFPTmhVd9dm9rwcPOrCntfsj2ZUHmO2PuQcBxfByymX75a7
AxzUR2hj6eRM0vJM9PW+37j4Khke9iaYfwzUZwnkoobWEbkQlDtTp2dG8RmZjnx3aUYlvAw/8FSz
Kr87NLhZbHfNFjPpmLxvKRjREwH0Arn4LAu1hufTsEJr706M/vQWOOpfCb+Niu+mROw1eS/eVBmB
d6MFkBPz1Fu25FWL5BPu82tCoj3AFHaOHqaFIb+v3jfVsTAfLddEIRxQYRrK85PiLg+l/R6zAWwk
xljHWKZjjYYiZQj+MpOyDMtgpQTArQpx8LMSz4C3VctNittTy7YvpssZvoKD//G1u2skk60EQ2zI
tSNxeVmN/E38OdQ06XUaxAgCzL9SUhU39nVHNJuDBZcGlgpIgW1z44UL9AamqttwPOieYUI6zQhl
8KmN9MTUFm2mhd9L/0qlouqAuozNCjhck8LkwjD9kTYG/sy8C0HxJ44P5MLc7N+wWT5RMsw/qKdp
jeeIcEZ6jDG85QE9wv/Lp0JS8dvenbEj5fh/O/y/XTYELf5f+kuDlcD4LCOb6HWQkiNt6dxKFcQH
rEi6VftjQABZ2uGYkLNbuZkjhx06wmOlLLjUEQ9iRksyVxav8o2Vn2mGdUlTfM3cgriuaLwnCpX/
aKxojLkO7dYpO1CUexx65Wiu3OrmxN9/IYFus4uVmQrh+dIc968dMkQKAR0LmVVIdloJdooeYzKU
q1kYCz0DCai5RkNUu0kOs/FfYUhhHn2irkjXiYW3umyNdZ3N7d7HxVO/5yWjvfExp+Uzj+OnlQ9M
ZTmGYiEwC+m+z1e1nyINU8HeBJO1nIkRGP1FKJlEjOalVheIK4xHPpYvA57OZP3Y+f63Do9JYQat
XKGK9WGJoE7uvviJInBc8u1ikCJh/bvqeerLyWRvRATVerkqWnVNuF5srsp9mtA9fTWbcS+QsEyh
sEnKi8ulK+jKAO0uMYDm4x8Q1qFCpKgkTKkSEMwTeGG0XR7pJ9Dgt1WzEZjetH6ikLslFpEOus+2
ZY2wvGLf94tqiogHswR2UQW0ybWC0uoBUg10SZANF+3VWj53NX7RQPosJFwol8ZvYD7WAFrVHYRt
62tjCy5F4YPm9W+Bg4pzSElNOqoe3RbP/aolIkc+SVBs/ewKULXfzUewKU4Kmo85MBsEQLWB7FVA
g+mkLbhH5fU55RqoI8kUBSoozJ5piaNyZQyaob3U8sk71ybl73xY0jjfBEb6CKIjGt4sh0uzBcVK
FvasEmnjwXSysTuIWLQqupkBG9kL3ViZxC3ZOA916w4ijNURz607ruJX2a3faweRS4YgVgw/AOpb
tKLVG+sVtFkGH+rxrAFXnFXpIsg0D7OrsKm+Kr05l9TZMVVGbXMnxfwCevuVq9kXbdif7ctUk6AX
ZLzARDsYr2zs6RLHXOggtDN7OWqvYPeV6M1rcayG7SjZojr4Tcn/ZmxEMbm47qUbJ6C715j0UBZO
NuE3wILJiI2RDiXYjQqGi6mu3g0jZxn8xcwY6u2kALhPc0ceUwZiFF9CInzJu2BnF1jloYW5NRMY
j+INbE22JDchsV1DZsBZHPYDWR/OEuswOyJiWCdK/7PiIadjxtMQqweeS5Pnckk5NBc/SKI7o7iD
lyn9/goGhaws+TotHp51ar28mnYXycnJ7bxYE8r5IfbVM+95XnTqfpa/zbE391dKdk5bwPDhiykg
X770RI+yvw/QZZ+6Kb1axbCzHAcv+xXRA60KsOf5NaXvqsUQCS6gUiTEIPtAWPJQ4bkr7UgduJDi
0SwJb2jApmc4URYg3OTNL0NOVY4ZF3EONIirCl8lqurOV4ay2qKsaiirMGw9RoyOjmw6gCseHhcg
wvfcYI6oaX6Ds2icGYv3c8TgkwxAqMzYn136ho8KZx0T/V7FITZbxHR/1SK30I7R9niJrcrvYO8Z
CwNXRH+5qbz3E7tBZjRD5eeaIVTuAJndOM9fqyOK1cfiRVqqvMjH2itGys170+Thh4hoJd32ooCc
wR3ehrXwdyxIVZk5oD/j5FL31UWBeNm21cWoRozkxmCcZXDns/HHkOl8oIsAwx09EAndq++qeDWR
DstRMWIC/oOnLSmIFpqS3HyqLz2AFrG8CRWrRJOBfWe/43bbZF7+neJhyDtADMlXW5OTn8f/NfuV
gIHqJqdGq/c6k4GlwOa16V5WxV61Iu6pB1pLE0gwb7purhrHBGgLauGMAKGzv+LBMH4btrmTYD6s
Zv9gHKJytoK2xD8YuEcB1sQ6ZPompsp0T93swQRtVcBlGswscCYau4+SAGDCFftflvS5oDgtCazn
rvLT4ueqJk6cgHET5KvEDaue+mAtlxvr+W35wqXR0T3XPGBy+4m3nJDZ/HwiAy3a+YcV3JtE+9qa
/XOx8yN2F9oQukiI/+jCt9zvJyFPbvfkV5eyeJrOW0VtUFE5OLldmaMhQC+Jf4I3P+n4G0Qgn7rJ
88B4bXFck841s76d4LUv7/Jz+Taax20eLoJQPCdWRcuz0B5mvAISBywKZo5gp95U16OIoplS4gib
QUVbtTABYFXxMOHpZM7S9f9NAAImgHVn6gvXazNjb2uQ+c3ea7lArFUNe1akaROLMQcey9tiKypM
/ZItw03bPt93w0ztnqaxvgZx+BCgPHOtjbRtcbC7+rVZnRpisiJVV7TkflLjSO1HUlJBnK9X6uFS
UzmDrrXBAoaP1C1j6Vj2O4g2kXzOeRixvwFlKoQIV2wkA7PdWBDVIDnXJWxgKLaUotsckm0ZiHGD
kale7b+3aua+WutcaegiU12TQaY6t4eOo5ah056uH5Y19+jHwqoOjBaEQu/rIB6X22gN3MXLx479
YvuZ3Ke5J31RnLHyRdQaRbJIHeB50uvzku1Rf9ok2iaUiwGqKDnjDFClIwO9o+UoUHiJKJp/dUI/
6mEDxFWss1+78seOIXo5bueB1hQpXc8FlDLSjy3G++SRb+YHVZ/OVCjcz5uvWpy/9Gr8MmHVdjmp
FgiT+WefpR90E1TGm75SPaDbhaNYnaZu+KQw+aMhbVucy0m9MOI6L9UQqfTqEajgBpOqDP7E156w
qjOKySUVXqRtMd2raTgxF8YckF1VpntKSZp6hV4bH1IusyQy/hlQL9qdSS15e9TDi8GMfnGaWb0C
zHJiCD0lmSYC+cF8hTEcZVV6iXfRjnVHKx6mKiCkAlwziKbq68HKWYOYHC44n2BLWMRokoz5oYNd
qwLmNA4eNi2B+hgaNfx+BkfO2WZIkiBviiDHOYYaMiX+yJeYC0dCWQCjcDaR4MEXLh3HbucSwIGf
RH2VnLaECxn0HO2CY5082njVi/H6l2otAy67qnRcu5NTk85h36UhTLuJMK+OEbLBE8103PovqUUa
DbBV1p2/19wUP+ZQ16EPUv0c07g4KhKhP3c2aFQZuND2Twy+zDnGU9OwgcOcXwDU6jmtF8JlEP6o
y52eO91giMi8dz0R9DkZY37K+K86gZ4u3Qxm8d2J1nmG7OfECemc2dCjE8jMOWmXBCtyul5UmLUZ
06fdchPhYQG01d7nAP5gO3M/ym5wCQrD5PWMXEk2xX/KVnCAG9vr9lhm7LPHURho4eNoltz4dtXs
+OCCYG8/bC17rcxIcjxRrcGzymWwet9QkUluVvdsLOncmFp0RMAKeMYNTyR+pAbWIYn/LpQagP8t
tu9uuMr5YQP5aT8WALT8ahmxRc0MNL0K4rLiLHuQZ6pTG2yNmUrQ0BFmlIltw7w+BHlO9i9gPcBf
GatQJ7bvv8o7rjVrHvxeJxUJ7LZ4mdhlB07JvJxDdfaK7ZVP0nM4cwc80FvUYmun+zvYpcLt0r89
b9rISVki1a/MC4WAoz/VvKZF7xcZwV6yVhkLbsvuvEDCfMTQ0EtIzXthN/g7pM04c5MRJ88AYTdR
S1sk2bXhFzMzdxUQTQu24REbpPpKCki6JMiYBCBkTxTYEovFOpMILyh7KiF30Er3ovvYZmQnMIVt
Xh66LkpwDyw5TEp1P4m1QAtYDgQQFttVT+NHvquvdQbRTVmFxXusbHYnPKH6APaAOUV/0kQrx5ec
k6Yg2SYuTHfz0RvfXlh1OVRJ4vG2EW3oRJP7+HyRTfM6UQLBURZYX/Y0M4BGWwlmr70SuPnepvzH
1o8/9jz9oUnj976YfoZBJWvaT4wwIPPqmwb0L5D7P/G/FaVlA/uhflYVjlfH42zNxuTrHTbBBy9m
AKM3NErl1A16xNPFUDc7lO6+yjya1Ae0D3xIoZB2p01UMU5lUWp2UVlPkbGtER9baZEXKS7s5wdV
Fn1hXbjFEq/DV8Pthh/wMcHgtxkHMlyVzKyaOgyC2V46Q5IBEbGZoqcNBuQ7UuyWPbpQrJniuSvD
+pVh/frd9/Gx7QlnYEMx6tXHNIRJ0BcF3c9H07eaq1GDrE8NH9O8v5synV2y01MQw2KwyM9mkx8U
m925ftwsjk1TIVBxl7lGN52sFVmaVHt3Uib+bhlB5YAgkckQ6zU8W/3aE7FSMv2WQwDbP2frtc3J
Lf7RnPkB0MNqBg9YMkp/bCtur1J1FPGksBQHpZyd402OLERSMxh4aBVkUguZdFNJuHOKLnDJypeR
gqiuI+JdTJdBm26ApaL3OXoRcfhTiilD6kzecHdmH+AuzMCQW+ryVuR3M2zy9KTIsDsIfTNsy4Cv
rAcJ6qletKxP9V0kfzCK6Q020FUSy4vOZy1GzR6fRqjWuMd3AdDccO5c5WdJZylLpTs0dFeh6RjE
rAZ3dYq9DkRq7yhKI8hrFpSMXWGSc1PXGT7rOjfqRb/AxaSqo7TB3ANTmS9cwi5KJZ6zs7EZjLsX
hJ2MDjLlaD8oxS1aWCrpX4t0pUq6UsdYI3Lt0PshklDZNNUX6/8WziB6SXGEVSINWadR1SgewgxA
1REzsqJSQ1EHyWM5YpBR7ymCLjFw5NniTLJZwupEQLpcBQBPHZXnsD/Dbdg+20L7UIAi6KsZVoDY
MwYnSxXQ8+0LQs6VkZsNsZdJnliiX63JrtZToDHZvxZGZflF1JNbP233uhXOlX6hG34GaC6pp4nX
Y9jQtTnB0uDml62rdCwkc0PACYRfAYymOuv1Q6SNrsOfUA1DJDgyPiipz09lcW8hsha6Foj530Hu
juIEDK1hrDTMTNAY/8QvY0qBEO+2tMZ0xHQPaVIePfNGbHh0Tydwmhr0BI1OgHL5NMriqO90EWkp
Gt7IhNQIsqPVYjVpUEm4MwlvM6vk2TKPKEag/pryAst0fRbvRbeg/m3ff5Vd44NOAolHquGWcedz
+7Fw3l7ulPmet/1tWS8o0cY7u18JvjTC52DIX1NZfhO77YfmGdMYchfYiHOsA10/HYSJqWEOgdSd
M2RF0TZwcIrvLgiaogrhj9gD0HYszE/KOc+FSFzLqJZ4gxx+f5w5hrx4Ou/NQmddpx4Mp0bfIOMJ
pLVHcF3BhvEwPjNJOK/CeB3oWOnWUN4uyQIaZQhH6u6y2+zHgb5/G6aHIdfXa91/YKkQ5PSY6gzv
BYWV+h9/DMr8zNauZfmUgbBf2zrUKN02EX+UBk9RHfDZmhP4/Qkq3nLlTz5DkCWWeeupHIV6GCKF
3YfuY//FGE3PLlSDXCS/mjF/h3beEeTWz3bxcxC3cxvzHT/zZ5lWd5lp3Jt4w344kz3mqJSAFEEn
ojFb9Az+fObAHIOq132tPUnBEU99x6P+kip73CBqJfZfXccKUQjehJ+YWHejpt7+KPie1gM1dg+p
Kj0zN+gBGu0Bdoz+mt5jvmp18x6qIXeDXnenvjzkCpEoXF9qk3qD+2UpzaVT9msWsPueIeya/1ng
bWzpXsXhRPOvkWr3PSTQJxd3odUfQjG99ppT4Ux7RpB/avXiVaDIIcRJyGVteck51up4FBI06hVy
dGt8lzqpHu1SY2hRHFaRi4ZFId0IzFFJmThM+KYspPu170jwIckJcuaT4YH628SLH5qn3SoDjrCM
T0IlIb5TWAh+AmtPfzbG+WxI47UnINOv+HeL5DmeRdoVlSzK1eLc/txwYlCNbcgKecDRNVeyld0a
5AWJeTgGcQEZRxlh60ghIzeyJM3kKR3VBjUX5RInNulYCNQk371lYoPgfa7gNdtWHR+MWToYJp42
ohZwbwkHuHXHPIuUWQNZCdsXEIdpm98Rc09V5INEcY6sUnmGrPuz0phaEfJ9iPnvamoYj2AFGvXL
SO3peF1E+fI+gQrSfYzJ+gu/EbWq47gv4QAXyST77hum6VZYpikatimysscaadpa71pxVjOqHvG+
FuX3ztHYVKYT+FXIZaFitCeBc7RCvLzK8If1aQgSIxgbnO2Gk0/vPps78B4ihcgww8/82nZCVJmg
NZrhUK1YXDOqhUq0Aq/D4b0OFgVKcFE7V6KYWJwP3E4ej44OExwY6B7HhiecE0WXWdgqKIHOr2ll
nEdjjFSVI3p0G9bvdCAK2+CU6kzC1rjY4CmYBDSgdQ20vr0npeSbcMaI2GIkSkeqBNCXbtqFTA/u
i+UVuIA8rZyGu7D2ZH5Ow44+gF+U2X416b7Fuqv8KgUsQP0ULKUYBPupN5WP5J67cpLcdyG994sa
bElmtwmt8iwv5BmVAmmPhke5EU6s11GjEVTSszPjoHPHtK2IVqU9N04tTI9t3kDXn0Rhvk/vqEj3
NYnNS7G4I0jGrSUp8p5WUZRGQGjCQk+8pPZK8BL2qHRhjh5Fbo3b2Gmg0HRInjlcJPnQ1dVJztKw
Zm7cKGRxEfysHdCYHM2Feh5L6YKt+8sTDMmbFyperJ4RLZYX6KbWkTOFlxNvalikAf8Uq419cEiy
k4jx3ez4AjsA7JQ+rnOrQrLKHolYPPYhvicUROV7fOAsuBs6shmUF0gc22XE2Lc0CjiFGmVJQawS
wwrzUCcAxN0oqhrHM83Wbe3Qbe+I/GYxv9mMUqTAORjev6HZngytss0CS5Tz3kdSWmTasQ4TUwsY
4nvoYMpi+Hvc8fZmjkhnUkHDCDOfdqEeApEtH9xukVyhxVLAbqGwvH3ZdavDi3wkKQXyoAuEAwbq
g0iTc43msfEzMTkaYkIaFO7dsBi6tQ4U8TihBckUR1oNeedMO+JH9e3+IFncg+TmLMv/KDZA3Z8u
cm1derqqJAoLpLm7roecOGqj67ghUFrgtmnl19IsuCl/W7SCWWl/NA1QsIgpbwWPIIpCWrNkuFSM
w7HRH0r9yWwFIg2XYsxomI6SkrpVWgNDsalPGhVkXaZFqTqf4+cP2iCdPiZIqTsFgeqAdddpfiu9
4Wyd267XQRei2SmHfxIKJJqUzfTPFoiqje/Qk218FNovwSiPv5WV4qC1cPJ/o5zcsYKPvT1ZdiL2
hxEMDtbToX3NYohn299wccYp06ELhjaHRec2SOi9q7dZ89UoXXntcOVAQADWiZ+rBMK/9vYwAmXk
vQWNSkBJxlokhQqHZBDDI8d/pJeO00uZ+cq5Iywfq1EJcainiKcXw0EZT9vv31vD9QCz5v92qZkO
8bzxdvRtwkBXcGJ0ctLoamFWlsDd0ptYE/V9ZdQv0VM4yatbz4Jd6OPZEO97HzG9cMeJJnXcTx1j
rK7HpUHGZ8ucITs386/MLDELd48B15ZOPHvBk/Yp4XSuDBWTYX6YISzuI//nVLAj/CTqSmsdAPoS
quBKN0ZsnGBm1dutzzMWljzL7mMj38VGvc/5dp8YyTOj2E3tZqaGA2NNSHvOaxo52H/WyDgeN4fE
gIKLcmXEr3bQnsv8qrckmhqVmcradaC/LgWF1BJWYKGhFutTlQe3ONO1bdT30mR9acl7pSy3f5od
F7ND5GyXT/iTiInyHc2fY2FeKBMY7ZJ2t4Kgitav0G6RZYfLwoO3bPYGKJeCz9j6Q7Ftl7vpmkSd
lJLxZPhMubFWHIb3hrARX0jl61qn15+EIJlzp3UFdt6kIxuUi0pQxL9WcNXqIfULuGprBYuAfdcQ
Rgyfw00ysodkaM+c6yrzrjOuFjsTuU5Y+Veiy1+4wbS6uzFiuKVDdjMl9Zq6YkljWIt6DpKrwQ5j
GPlz1sa7Ov7QkeMNtQqIzvcDiqYRFiLHVI3PVITydmfjLPKA+DzWjQ+JhWNLP8zEDFID8GxRsEQ9
Gb3a0GSjQkg/Z9rgmkYO6JgfW+00QQhpcOuC6cuBviqUqsCaIFpoget/D+aXXvvfYH5sAlpm3SrL
0RRKMrrV0VKwMjZuaqD8e/sJsLv/Hpg0C1UlauuLfW1XBXpc2wd2TAu8dd7WcKFVC6tJTmtSvvzR
qSHOyWWozKMYeLF58POz1ANUv0PbPvfd9CqaefOnxExvyofQWLsQxQr0dvo2UgTSDu7h0NbxPVY3
oK6rZybjdYrNc9q4NtTPQ0/k9fdxBWmoAkecqFNDo4S+lYkwY8KBb08YsHK/c5MtmEi+JkTed25y
4eudmxQhXL1Dk9a4OIP1We4wVa3YXVR3khvPEkj4/lpwx+/CuWyvUk3JTftXV155MUezkrLaOcMK
xJkSc8iqimy3C6KSBBN0hg5CZSg4aIgYkMXivD2LZsV0uzhpPLEDk1P6CfYSvhgzEa4Q7Ex90Z0m
LHF/wAnvleZaFBtBfG/Vmi6/Hi1PenRZ9lziT4aIH2PG45f6mvWq0vFo4tnZt8jAmtXlb2sXVsUF
rrhxmKcbMaAgxlW6TEDgGzWSrBzQ3A+ilGupRrmlneKG4Uj7TFQZuZtboOHJJNRYOpKhC2BtYFyT
TU71Yckov8wR0cMiOaTmRbqY65vUax6sCq0It/gATCauLulYHPoOwnl1iIWfyPXNQkZ15G7MoXR9
51gRadgfDL3y3j5LuhhxZDsc2QqaJzNnG35Y2VU1AdfMUiBIQ6DGpi8SnOg+VnrB8FJLBW7gJJKZ
AWJLcy35r1Y6UwpBY/ilTp86YVKdTbUnYqIQ4CRwKLKOq+th6TgSViAXxy5Qrlj8SsyWG+Mc9bsf
OEyveShqmKbAbBK2EanVWJ4Z+4PKZitxrtvfwyHiO3UTll0f7rB9NXrukaf6aQrTeQorcm1p5akk
D4GXG53gQ23xkZoieaYsRcBdMIxkyYWjOFK41DwVzi060z6jtg6pIxNQt2olLHKTEwnTCt0ZFPWk
4VipZk8kup6O3FyIrsNqPiczbuP4V11vB13c7TfXP73P8nDtBmJyg8GUuTlfe8WkxEiEEhFfUY2u
c699mmvxmQGxF+AXOjWgII3OraTYgi2N/TfQbFLDfEZTxtb/i/xUOGkSas7qAsN1d1lyUrB7E2zA
kSc7JfXGEHDUTmVLjmmiZRgmyjBhrsZMOc5a0AascNdEgGlWOQUIzEms3qiVT6Imr/pmauqTmqQV
UKQOkSDnKqQDeDLVo9ogCgLkHNYJTRjG5h6VG+ry3H3EsfS57cyF4enX8NrXl5rpgbIaQZHCOjUI
CBhR1jyERA+XTgol/lIxiZzZnnyMH7kAO4g+azXZvHS6JYYZSAzicTJzUCDL8E4Lz8CeZYmLq/L4
XRyhHKNzkABbVr94gwPl9TgwxkmdkZRe+Xtk32BCTYqNd/yN0t4h3cU0AY2yqzK6rQ7jKJzFcb2O
TXyT/6dOHGS5exYl+5xecdg3X1LZHgYA3F08nbpGDd7NlGKxs4RFNWGc2aQHpgUG/uHqIP7F5rBD
hjWnzZNEQscoFcniqtL4yLg7cj3WZ/mjK5KviVsx/vR9KeExhKKpHBXU8YQrsIRNXaH0q24Yv1Ci
NOdwmOCQFwCbJailbPJeN3OEm38NlJx0MOh5i4fOum0k+TuRW/seCEONIBTPmBBHpBB1iBalPy9d
cxnG+FLCoSZjpz2FMvcLE52l6v33VL5URlb03knglSjG6APblUbjPHFLYW5SvWNIVjieUq+0Ftwj
DmWu5tB8WYDsrPEua/EL88lT29w6N8kcDGeD89cOgZOqGVu6FMCYFCyDCZNBcKkHLAScwuMon6pQ
N1Bv1oMmg+jlJEtv61VSk3sPt52D4wJwrrL0m1CETVafaQ1SYHGKWKWhNmK4mcNaHENVSOwmRTl9
sC4j//RMnDaEnUliaiB5+HMo+ewYF5mQ/DPr2YrrsVszd/vvbYKF+bSp+znTyss0dBG53QzoqxVf
h4xfdoFfrNVA5JIDbUm9MhEPE70RUX1CVFclhv7l57zuSCng/xc2Yi6TXKF6rlDKuP+vx1nnzJ7z
ERf3Ic1geHyWMxdwyWmK5SbETkaLiZquj2lIHpPV31NrvfW0KSbzI2mtY2FySmIykj3S3RsjesZB
oq6uwalig9UwAUXc5g+Rki48VIeqaFwJbaglz7Oa8clwtSApk5Pcd6E54GYWVZ9GvEpAp/aJDRS7
nWCOeOvlFeEaqf4o4zEQeJiZu0FifxYLb5YyHaeGcJXBQSKaKGggecYwmbgjjatnvEiM2qOBqSa2
i1ok4Fkup1rj9Wy5bXEsgY/LbC7ottHveEfGc9oKn6NofK2l/ML9tiHvp83dEur7ZpeUnMsnmRwI
uDDSmgy9k1OtPFcTX8zpz8TIWJbID8sKhZ2ZXzJpVi8J2dNkrtFyjIPBGack26i0ogNNGCjpu/V9
Pn4SvUINLd9cUEoE5gq5o8C6XPBfWjSmg4Mq/6UBsB+yfAsF4qJAIRwk/YaqiiSDVS/nFFLUPmvo
wE7BYmuimpb/R9N5LTmKbVv0i4jAs3mVhARIyKTS1gtRmVWF956vP4OOe6OP+vRD2UzYe5k5x/RX
SHBbSEpHukziGWG1B/v8BRJ5Pwx/mMPvsJuzgZbPw34GNg+lr7tPmMYYbVcoESwi3A+06ZeD9lp0
qM595tE9Tqdxax/aY7XIB33xrPG56RXof49xa6NKxHX+z3omRFKbw+9wFOfKqi9BFQMCasNLz54O
y2LyhlFcjG+BvmDILveNbnshnwJeLNojb50Zk2J/hogyhTZReITOeutABsS6eplAnJt2TJBUbtsI
Q4cERP07NfR9+lMjZmnD/rpa4a1th0cvay+4WaSxOFTGs4K7KM3vY2XBYODNf8LArutT1I8Mqalu
dDe6ipQ7GNs6ih8vtd+StkOjNga9OoOViPGjsp9KdqSH7RYcyrK5AGsBTwr3nkwO5iMwj6u8IftU
PifM14oRgUdK0lDEqGcikDx7ySGphkTcSD+9WrN5Rm5RsODoCF2pTxPx1ypRPBZ5B+ySFYRMKkAZ
nkdTQ/xjxrtxYOfKHmVFQdhoQUEKjt79bMB0No2bk6v1dcIcOY/rvjqiasJErsKD8XQgrQbqh/Iv
nspzJKQzQI2dLsseSR++fpoS3R3ISB6x/kgUri2YPpmIz0U1+dgefzTfLlH2CuL8AHJPwwf+6RFl
ei9fhWY4BWdrXUC8H8hFEQd1qo8j8rfOBCxDBgFTNnBVkcOVfkjRkBrjvr/DKvCHsWapp5MSm92G
0w0+6EUFtEX46Q4FzXVpiJZGwaumKSDi4jE36iNSs5ehesmNG5z2M2bFe6PptzZcbjoykd58lQDZ
V89ZWl4ULX8Y178RKHY2GacCFLusAAs5dQxY1MRyqu3V5JFHypftDTLoyfdjpK962lLt+U44ERpI
hji14VL4GlPpVmbsRfrL1MaX4RO53KJgMVUDAx9AtVxyunuHnnZjaO8TuEE1h6LGdzj2s5CV96B7
eo0nmiAUAhFJEEeZ07ubmCTHr9/Z/+xpdTIawbmQ9h1nxg81P3ZTW3+X89ETZgReTAFG4fQqcKeO
aPbWOs7KR9Wc0cWvjDAH9Ze+kkGNMUTGGJKLoB0+wO7hzyPx3fi9LvB5ltaLkn/IMWlIC6BAzDdq
2x90XsmDjNYiQmthdLGnJASwFBk4jcxjHTAif6rHEBPe+2ri3ZKOCa1Zlg/eIicewRKhRYOYmPiH
Zacly1vWdsKkxSFvoCHH+cxC4sC+CgzoT04kkmpa1xEo+ZI86qNAxJmZ2G/eUzIFI6LaZMM8SFWO
rgTdm2Y7rEkRx7MQAUTn1EwMQ7k51dtlJ5GxUH6vWKja7rTy2XJLu2I6if8+GWLNV5uplb31vsUT
SpXEcGyaD0XVnwlrgHdc+JAoGj9fUPMplk9Z7C9tdK710GdB6P9j8M7ijLk60ex+okSX0prPHf80
hYmNL8FcaD3XL+HI9E/QebDnkMikCszdwh0ak6o/dybw/TE+YrLEjzleyjSrdiIkTmDmYStA9+35
afQI/+wVQkznZPhVRbCqbKfi22i1/mLDUWKv9iE4r4c9LxqyvH2GjiAG9X7IPytHaBMWX25T0yZt
tTqhxSdHtTZXF6ekswyLa8RvBiZGdkZi0q6ymG8F8Y2SZB4XIe4c1JgQi+KzlqIvmRyuAjJKzq49
dy1yH0ryOxbHjmyiixwbVseaySc63+wlrEh9jFlK7KRPC/xGC1xmBLHcgrYrhA7g8EMkI3B21v2a
OGiXYZOaOBvlaWi3inV1lISibgFML/8Rsca1GJ/sb8z2iNfS05JhcAqnE9KlU7IQuIqIY8l+FJWw
rDnZpU+wRflJwB8e+MRVDVaCo5mPGPB6sqcYgPcqGpEotcG0Pz5qKDYKi9MZcSIgr2Ma2UdTjja2
GesQP3vAnHCbODnbQCVNAz+mjKnWoZpkx6DYw87gmqoAdxmZdYpRCCUvBrgllbKj4v22RvOW1eY1
spQgnvAsx/dofpFQVBLmp7CeUd8EPfXKgmatPovETcMEj6Sn1Tc5JYGEGcJx2kLNZBe2ndsCK05E
iXsI0sQI9gjSEwFh0kDDXR6Arh9HE2XbV1Gw82x3Y/PVvtbSr2mjJWVHYrhlZQwWrpxKBjK7RNNe
TeDX48c0sXewP/dljewXOlggIL4gt0mG9pEHPUj6kfhdSDCRvc8xzjCeL+WNB8MOotBf0rB9hb/M
QNF2p7LwUJYOXs3saWUM07+0g/6yjvqL0q8Y9ZadwiLaWlIn5MSKCC1C+ynxKM6RN6mv5kQ/RA4e
1R7wO6V6tNEhxXlsEUk+INnIGXjjdk5rDpocxCejP6a1eouwg7tJ/Vut854gA3BKGBnYCkQvDcvq
EbBvmc4v+VsjdDdLb2vZOSob50J9m3LiISjNJW4JtJynCHfan/hUMe6JcwvC4qkICaQCs0bhcCWA
4o+iKLuDcRgMWlteasOaeRVlANj5+XwmzMXeDPU56XI75dZM8Mt4u1uVC15nu+MkbYNR+CyRkxwC
HMxywPLPdyXBBBs2J7O8z118GSdB+wznVQSLDK5ouW2JqsqAoc+QvUMLv0WnCUPcLJFgSFIdRTdG
wxRh60BwsCGdgrmnm0X3rcOFzZp3gDS7VYrcmIEFFx6dTGaLO6izBy7xR5+0j4C/+SNJbe7TlA4W
aOk7OWbw/QKt2gUGVHhZLGeSdM6DKiFmm3wV5Hlu1k45fq6ycCNIE8yqxw3Ha3iZZPl2brhi9aUI
Sjq0SKMfb5qbmrebt2mCJUaPTJyOKe1LJYgleqpMHTUmc8xBUW//baIIaXXodejDBFPGTjI8nVwQ
RR49lRdMSMIt2eBfkcK+6ATKK1mzr/t7zPilatGR8uXFNkscAqSUKOAYspiNuoRAspQmzYpvbwSt
iVvKcpaIu+qwsIQfQgenyLIQa7SQiOhxdDPtfck/1laneGSbSSrlysmIzyQjbH7mV9qjgHCqH3GR
kcghyO/Tzx2EIzCOhc7jbXeuKDDnwY2cpYt6C+Ga10PpVwxJl3hGfQ8pbfwrlvaatUtgCKKItqR2
dT4LSd3xVTE7QcjKrlZ+S7DMZLdeiOIRM/wpom1TdqjEZhsPKFeHCXRKDH1MKt+j5hcFJU5A3VfF
32w/Q78WVOKceN0X7ZWgFFsHFe6Xz3lTn8lZOuBlGhWmpop8W/LsOiIefVuVtwVbjjUc5Zh97frd
NZWXBLajl4PDzp8/SzXKJ8wtBMHbBdvaqiLaaini1xxOZ7Lqz7hjPAlRNi879BvLS9Irj7hZ76HW
3JBvVPU+J1lbjet7YmUPjcJdwyUtQeOz0ovW6yjwwpdREy9MtWeGa04gDNtTWiQrEW1kw6l5pAxe
yMFSjf5Ux3gU2Y40gEyK4e+iJfviQ7pIl14hYu3bfh20+mGvJFcO6V7zqnMY8/QqwpseT2XUzwXx
GoyIDlPOxoA7zkTHEgyuleqP1dTu4WDemmgmpfM5YjcBtq4B9HgPISp1UkOjBWtoRUEan6ZdrSaE
alluDj9MfxQxiAskJsrXH5XBkbkc7A3EdLL1IeCFJa+RiSdt6sjiHt0musGLcPR8PbXTDhX/0Qwh
PZtfMDw2IpuUCGIhQy+ududq5KQRV0tCmi2TiEi4iZYxcGFqChSG3ure2NlDhZU/HpQ48eRM3ckE
eHTkmxmVxKUe2DadPJyquF6Ym2g3Kcxu5PddF2UNCvoOqQGKT458u/rDy7duhNgtlrP+Rmw55jsJ
QmSP961avipdPze/GD0kyPUjXCalxrA1DpRdhzUnXUhYSTPSw7J7nEOB+Ua+6Gkror4nWnIkmnPX
off9GvR231aCpXQOu8zJLOW+qvItEV8qxe5XuG/UFv8n0iVITgXvrU4Jb0Q/DSCAkbesZQWjAR5I
LqMcouknqDJ+mSr9qUxEa5V8ydR9rCj7IU8vcziQ+i4opaC+TMbiq3Pht7HB5gO/264Hbdbi27Wp
OoOBLNbuX6GgOoUuwCQ4jvGdx7wFQ/MfuMMALIZXQRv2El5K21Yfqz4/m38MGjX5NTGr92r3nkvY
rRanNhlmHcIgxHwsTwykUywYKec2pinBwS5zqJcc6hGHOtmsIp0Zr5pJ/YD1cO+r8d6b1o2QRqCn
F/bj15S6IBsbhPuxxzBmtuWgZFVnKufP9FL04py02gU9QTDJ8fVzwUHP/oiwN4WsXFgEM1NscifC
R/sT2v1NU5PH/AMv6bb+jD/9KC6LCvMDe5PSDlfLjm5g3OVg+JdzTAHxJ9wW0Q2M0HsWFafWHE6f
yo/YqERtfJ+P2e8t5m2oD9BsOKbY2WqtsStZ2g6WGtiknSC2HJH2M5XUdJJMO+HqfrGzI1SVU8m2
MXMnA9WEMN0D+QESxqdM7PU6cRFDurLff/YjO118kIKVeAAOqmfzmieUojng2UIccYrwIzvHJj5l
4S7uCVZBueWCjzd+QASiPeXaSFU/6QQWYUGEkA0QTPyXyAh0G/NU3bJ2+yP/K2Prrs6CHaN0yLZc
9Tk8oAO4NWl6k3lvtk4cNeC0GZXB1ynxQPAW9KmR1r4VQZgSkaEzDzn0kXzrmuEmovQ2RkhFf7PT
r5miUlgTCxlGTyhJQzJ9sjKA0luxaPo98pLm5h/WI9eywcKbu6Mg1DGFcJn9sgnnFGr40szt046W
J4sobcGOUOHuK7vXqIlfqcSGf/A9aPPzArl5IXnKsG9sVNBeSuprR0t2yq6mKj7oH7KQ7m2VIAAJ
P1dldpMmC5ctoSbx477G1YrFATEjydfVSX2fVMKvcTbFF8PQzqEyng0uALzwjqXwJgItVrX6wjfl
KDSxs1Iu8Sdp4jEK1WZG2EZkWAXIb2F88F5wSt7KS5C0qEBJwEmjxJuJ9aK7JXHkWEBiT1+Nn2bB
IP4PCrjSLZ/RC9V52GdvxoIzD0uw9q+GezE/VV9efg3Woc+PwWeIzDjnbpmclGXdDLylFa7BLy+G
1EPk52l2Bpw+8/IxZsN00f9xrLzEf/Aik4JZgTgakiRYLWorvMuGn1UWdkwsuPhWU5HzPlkHFQM1
E71db73L7XgALnSVCXCbK3Cm48CjDxKmaoJsTW4wD09KAWJLEJXeXygV3+Mk90t2FGIF+YwUZJ9f
1h+k/nYQfNpM3RJessq+WtofQJS7FGg2O6/8Yiqdr8/JGUwNW4O34p0DpmCFlVeXgvqRL4hBRJk6
/9IUKKX7Ufo1RvouSj/0rNtlGhE1KCpoUXvmjF2Q0iz2oF/Oipo+TFqodLyyDb+8axwEnpb/lhP4
BgaT4v/4nUtKGYCJiV637XT2ImfbHO5papFGelEb9j+cIHZn44jPuKQlYixL4Ev9yeCll2G1RDYj
VF+6KfC9SpBvFrwaC+s/Fv8TKEZwUYQgLzejehOk04fKI0yTO538VavVi4weGeRIFWVEfSL2X3DQ
61jSMEC9f6Z1+lKt4rlC7dWzS1svl8+lyoMlLo/DvCKj1wOegSDMw6Al9JmYZ3RSh836baCALz7l
ZPLtn8TCdfouZ/2DzvhhlvPd5gwmhujKsOB94q2HaxVq56y9y8TartMQpJa8iYkCRtJeEz4zivKm
OCjThnAb/BAod8PBpJKKpHCBkiJK3sUKoS4vtLs+v6GcRi+AlNhbzTeEy8eBHEfVbk52j8BNI15v
Ld1kXtyaO6pJCf9ClVt6gkYMJbA31ipD9J1t4PcrGRamtZuN8R2fJO6uqCu8ta2wXOSXcP9n0AXt
Ng+Sd9Zm2V2/3uOYow079vg1MJ3+mDBdhvI5avrNCiwpEFhZmL7TALVE5s7mfpJPB5nGzWl/7CYN
2rW5fhJ0MtjykcAh7Ng3xN4Iq9N77p1rpXVMCOS0gIOzPBiZOQMQtA5TkgJyiEnW5shdTWx5oF/R
9Whr7Sjc022VnS0FAT0hBEH4mOTuapLUpMbyVbfr3cy4Z0nr65hEVxVWYaZHBz3mbcVhQsrXyJzy
BZsebv8pa2GKcCzjhiKkSY0RidMuMPKU+RRG4XMM7BA2sQVO/boRXtNX+4wGiR54rm/rYF8nqA5C
XgOhaxdJ/BhNfkC/hLJQw7tQEXQBxk45aNFBhiAHLO64aMaRhOYJSVABSLSEy6020Khq+NAIToEr
YVtEVr5JPf2mCSHtNUEqz4EqqSjWNR5ZBsASFGpvcbZUZXDA4fCCjPC8TOVzJVV5ix+npy9Hr0Gg
OpE3joupQ8kyAAWygAJpneo2Un/cTs4WYink9tnU8BVNB6yU8fSh3WYbDeWORyrxxmzcN057jFZM
I7XmmAuyYMi7nwfypX1uVn8ub1VVA/RBrAtZZ15T7FOLO3FX28+NbyaPybFG+GiqaCAh3iriaHIW
LgheFud8GBTE9COu9sZwMT6aFLSWBoQKOFALMVkEjWOgcQFzzL1RJt0ekvBOM4fHQiCwcFUOI9OY
eRpZ8VCMccpr+h8EeE7H6zWEo4/FmElWwyQLR4uLs+e0RUNNER6ZesLNjGLysoxgQm1pvzBrnTSa
Hg5drpD5WZXdeZC6x1hbj3qQHjIT8hS9Gy0qO1K4OMcVUeuKMXamx1hwBtaZ5ajlyKbuKZkAbjUk
FCSg/qm720qEJgb1KI99JVOdyUIcQPyVomRInchOI7zT3grIsLyWxj1hlm2HW2SA/p/W86ZjJl7C
8GL0AQiSnoXXDlgzEW7NBEKQWZohHTDzHgYQoBn6cBM3ZNIkTsJwRZH2vQXrYYdObKE9XmhI4tmd
JEggEExaRpLF/EuMmBQpUFP1fcQLT6bbtZfYR4eBbrFxJWsubqRHbRKpAtbbSPOnURNIPxB5LjWn
4DxsWTm2glgyu+AjAb+Q08Ynx/UT/7XPnA9yn9vGv5WYSfwMEVL9W9MAhr8qytGU9F99BmZrP4dZ
nJfxN8d9WbVvJEi0TCVLi/Ak8LolZXan8BzWsztic52cuOW9rnpXK1gn7zRiyeolRMBEnNDGfCMK
CUYbzPEdHew+QXc3c/fweOxrBi5oqv0OPmMMUFq1F38UNvECo59cBwiuks8TsEOg1aQxdKXKHWZQ
RkMJMXA5WZB4dXtBj4a9o/izMW7lCeBuX74oevjEkPIm6fa7Jd4WW9/CpD4X1fisG+1zsj4tSjF9
IleHITs4K3tHU0AyKv8nho7hSxSoJJYRC7EgFmmuR3UChulIOPct9nvFS6nxqpPxlRuDK7NsIpsr
ZDM3HskNxTyQp1sW1VU09m3Zd47IcWFym6/8jTF0BPaQXrtwvYIbp8LAR1PSfqFZqjk/AZYpwBrb
+YmyNSZjadEWRLfmWV/F2RiVXZAqFBfh+J4RnToU+j4jrWZGatEVz0YsB7NAycv7NTIkjqfuZLAs
05EOWD2JMOBVNPAqxfQtkPuPiBYzIpQzpv6thn9hPISNTshT5mgM/kXH6kDEu6r0yxBKNXETedTR
edEZVRZjybts4onBImJFmw3eK9vaTeXWR2CyOSiMV5ukl04e0C6rO+gK5ESI8XtGSxMC/SZDjdlX
eYM3kGAdKL71KXkZvq20u5t2/cjC+U54m0zOJGr1P9P6rSggZxQnXA74tjCMDhHJCmhNZZs2oD0Z
A/QO0fAzDCeOyLQzSzbePQm06t4iIM56oqja2RvqfGmRRKHV4cabsSfzu41w91bGmgjdQF4wy23g
I0eZvs+bYFJiOqPy0S0vcqZf1uK3ymgSTWwxIZeMO+x9DHneZL31ANAFGdR6yS0jgvhER9YYv57m
Nj06VL7T+yKPbsS13oo0uuGx26laDp12JvoruRaYqHQMMBOyCvUZcQTpK9nldbmTptNMrF8yo39F
fyL+lYMnS58go0jHoCjozpmyX9d6h5akh2SYbeAtLbq2TRuo7XzRZZX22/Kj72SwXOm4dP8qR97A
+dgQyuZzgfAEdB4XwBE6Olx5V+jWHgZAsllvju3GSa1haK6tmyAKn6hXNbBDBSEOCeaBajpG1PN2
QTIx4b5ZvNwS2ZXs7FKly23rTMyMXlxpwtMKBYBWeNe1LaBBxR1C00V66qnU/7bIPBnJb3yZCMVk
KmLPs69NcEy5Y1F0+tKnXKy+zAyUMlWZ6J6QfiNiImxdAt9uq8eqW93avOfCwbV2cPd5Xd1l9KAp
FB08i20xMovGXKgy+MGJgU+EwEt2+zmy6xTdDrAx5VuF7p7xkQ69FrtJrex5/1+yFR+zulPSA//V
Kom38Gim025sUdsKKiVY0F33XGBnDGhkbVkwwl6D8oeXdoi4KKfax92ZWTtNmlCvOXKdsCCoiAP5
C+OBebuEWRWFVXwdihg+0Th+KAK1Aturz1Z+1+Z+H3cEeF9b6Li9wg8Bddq3G9RLPY6IqRvE1Oj9
TxPzkaw45Aww4Vs4VI8JbqA2JCnsAU9qglS7cP2ZXH8a119fzydoDRFhQ8ZOp90HcugaCwl0WJxR
vZIBTXzxcm4PqaJcZ0s4lclMEKpvYVcP1ge7WvunZOneVNhsbqf3/7XypUdvGPX/KsRhqVPEHeYO
y5FFcpnSldKCFq0l/EAdUJQstICZdTW4Dwf6WTvSMN3pL8t+4iprk4gy/rUAIM+vH1A6BiGfiLPa
UtMAgK81EhRs7I0oZ8pmuSgFXLMC62qoh57FVXIIFcxu4SHH69LkqovrHpMeARgzdxQwg3B2S56N
4cxG4LWVh2fVfBA3Tq9OsyjNpyXZ0P10f+S/1DF5WmS8qywEVeTy+AvD9auucVay+G8cwGng5qEQ
Q//qWPjPacViwthhUXQTSg0UZQeZdrHoJF+L5vOQpReUh5eGy5F8dA70Mxm2EE33ZSy722Yosmpf
5TM2ud+haAzJUkgIA+qo5hZtS3ppK8A3zTH+aq7VUj7Bej2+gznTb3OYXol56fr3TMexhgU15L1N
sfURC2gqQcrQPe2/ZKZ2fDedmM0KaM6jbmwPgwlTMmaNogyoP6gtJbJv0QLiKCpH/ovXd+H11VOv
NzuCRCNvGFMvYbqpK5EnUdR2zR85oUOfFXdWBrfYoFcruQToJRO+SeQAADmZR/V4BJd7ZB+KEnCk
pChZDpB5dpwAdnZ+i55GkvG3q5BS4RPRsJgc3yOyfFlhzwZdQj8p/LvjIBKKfADU0lIjUY6GWues
LdFoVsbQviDiAB8BUPKVT0ZsWgWAZo4IrOFLWfClxFcd6/yofTueBqWGlFmcQFEd50RGUlgy+gDR
wLI8xeEe7wmCE403TN9d3x/6+2zMR0VFCW1QCnBb9iNpRKnJcrRxp2ifQFog9WoR10XfLeLeTKT3
tIFCRIzZtDweF3lIXjq8LtD1gXAd5oH8PwP7y4ifkH0+3SvL8BSbEO4Mz6LmjZoPSxr8DrMnm0TI
RZG8A7nGPk2G2hE3MhkTaLqSE3mch9T+uxbiNJnNKcFKAeJf6fcQSTGiV/fYm9WnnLyOtgEYQGD8
5EdhQSKGZWEkzLJ7nXC55KoDcA9RJBJK42CmAFtZomsNRDkmBjKFC+UYNvJhZsZFcI0VsipelH00
TZdu9UrzkpaoStMEybijtNq5I51F8kqj8ud6B8IBb8t+5HcrWfNZPIwrZ9xqZojKBKZxE6B2RN5B
pw/79zDLmIH4CqHG6vCuCRt1bRL0HKG+lnzrJq+9ZsLgRsJ+gngjb0C+IfdGWuzGDZ2sYTXH2a81
29eDr5Z+CCGfLXl+nEGcbMflXKZBAdeecUaJdmCaWl6KCLuZ2I4o/tJ5x0BUuzcj0STYeyYyqjon
gitTUA0qyUVdy4NJn/j/uVuU0u5g0xbnZrAwzsNv734OyHeYE6Mdi0H+AQLdxV6TEMstAdAYNV/C
36JNHyqXgoIWTe1hdzJGr9ANo1fE8bwiV6pfkit0zLV/t1LTNQpcEQyHhhhnNIa5TaEg4o8q2fYH
6r6Of5oUIhxanG2cRMSPfGYzz+g+uqmiu9M4S6q0n+BNSwr6ZEBTJHss6UeuvvNG+chF9ts4RGcc
UjOwT1bmeCzDEaT1B+tp0CjG6j8E3ieVwVM8P+fUuORr/6zkea/aakCTG3AUIqDWDnUassMyPnWJ
P79SXLYRJkZCNx5PZTKcBZvPVZn/S1CVnTqfDkQC+2H9z+yyXU/KQF2vj0iB6IvTbuMJouUimL6l
QNmtIbz1CovDaj10Ic62geYSChXhUArhUAbhUOurBQ31Fw+Cl26y5cj20CR4PXb/ycYfqrOwmljJ
jSDP2YHCdmTRFIYhmGLFz9MRkdaehqYZysuWYlNo0WXVrPMY+VaJaQ14iMKmu0jIv4PDamjXlmw6
y5A2KvMjZGWCPcPGedJiyWo1TviDztWcRy94RNXSr4cvI6XC6of/Ym579WPBG7iwDrV4SaTGOISI
kHMdkYeCuIpRhwXNaDa/I4xZhpadlApLcILhZ8s2bx6yjIh4SXGtcQZiMkN0l8L9kdXHQg6SkaA/
YEk1EF6ujJNnEvweIzmzMpRV0m0gQ9SEXTjkrqEYh05lSArtXWZXykfwT2eGL5tkBfTNvs2nl1zH
EZKFYCQBS/INsnTeYL6xPdPxMeW94FitNdK2bBTdS+OE9d6iYpmBrmXbHmnxZAEmQeavltcUK8wQ
BT6oCvPAdJR5EQ36anHK+V+vO7rUIImDs8hoopdx6yVv/w3m7D9WzgFVcApDkpkYf+vzvCfM1SYQ
xWKfIeHja7AWTB1xIlgLRvYgFoPp9diGRBD4R81uP2CWfcr/qir6WHPxmV2Vo4kzr1H702pTHEAz
+yXWX7WkXEeGg4kFlNE6Ze0f6neiLm7yWOxKFAQxXR4LkFPJQiOW92ZMorV0n9v6GaIFUU2ZzYv0
1Gf9uZK6YCE1Gr6rSrraxYCQi7SY9NX6GeMWs/iyS8yzDRDeql+L8m/VfWfMdkNJBsZoHAfw0hnB
XwPfo5nrL1PbI5EXbf9p27uSDKf4LCnzTsUFXRvTR60esn54HZL8o0xRmwl0C7Dwkvgxt4GsFhd1
r0af0/xj1cQyklrUIMrX2T4pxe8pZtpGaptFQ93eK7nZy8OMTsJ+WA2Q4Z/Vr8A4GpSHsfronYjc
3qqVz/vyPZ4IlgQOl9f3aIkvK4yjPo9POA22Z5Y/IulifhiFPr8Qm7xXWvM3Ze8MGZLo31+SyM+M
t8/xWh9mdvXiU62pbmSISeWzKaeXbtBAdq93RpU3DvXdHOGt1Bcy3JHIrQ+lDA81IrhVIsESIVSj
fU9gzxvssZCIsB6A8wEhGR9nmXJoIDNcyU/FUdCO2VgFZlBmzcZMggmpIvdm7bNLtwxSiUiozHZ1
7Xc7VR5Ia6+IS89Yco9djynAYMmWGysUd33n/mHJPb7q/XypCA3qiEGQUvmq7EP9XwUwtArN7YC4
CnO9ZQXEF5I7OGdV8MiGFD069gkZytbhEt11MPBGNt+vRstKJntf4/p9znfxSyhQrL4qenFjBnJd
1AYEUr+LynFvWuB1WMJBVLKD1pk7a2cHJ4avmfrHDlHYN4yCTUZVcsA8+lqIZSe386lAzMKMSwo/
4jx+FS2nRfoVJvEXS3z1c6wVR/woPiliO8SG+1gzPWLeMOkQTYnU6UfsmovNknXMwJbudbZ9Et/m
PPpU+vpYw0mcpsEfmLbEkHVGHfph5ujH6IsYAqxUBhGB+I6mSwL+uAV/LGubgGo5dy1IZOOtpwXu
nJq8Vio3Bw05qguinQj003vEQpTpunUsnm3AIvTYSbAozigLjj2aj+TY4++fQtXXIVTWreILfQUl
0ftTT6oyCsvBe+T7GFBRMuqnhbZxFsnpIahJMDTeVEW+xi0Ml2YCTKuerWTer3w31O53+He+if28
4g2WUgQt6UE+pXsFxqqaO3HdHEHQHPuc0/pQgwYr1e6YgwbLAf9DAmOT2ou3iECsMDoYcO0aBOiS
dGiw3PZh6BqR4a3AyBARK6+ZoQatMr59pkTmZm/zEXTRseM4sARlDkfByGcIQ0R8zyzDPcCntrNT
QjEMqr0BSAaPMaIcTiPm19lwNOgvUsyaU9/fM5JrC/Lum1eE6wA0Lh2qpoz47RnpEyuP8JfCgnna
G7SyQCInjUEwhekEoIFlWIM4fVN755K/WHEg3UpvDkfYgsgyYRT3l5Bh4SwTnLoeAziub5I1vlW/
F1/2SVhispW7JbhdweRwXdwu113aXIi6tjuW1AyoKhrty1wDgpJONtVSTEPV0KJurEP25k7ye4ii
t9ybOlqSxXA1fnaSzLtIAsvGUnZlBLRVKJUWX9tLxL02OZ/MNqI0xnIPvM4s9iIlImbES8AecDZQ
VYQJyp2d9pmZNePpatcRgx6ZDIiuRHMW3BAN6vVxZtcGMV7d82MFXad9CDqKwFHd/UJ2TjgmpRiT
4N8FX8uQT6YIzHxIW6utR/Q2u1Yr0CJheBxqxGkws8JgtFJCsQjWMcpzlpbMJ98KEMkKPiCit8gP
NSo4JfE1QGYybdbamcKf8pdUZhC3xYdgjRIO8nNSfskn6ch6SeSjIxBL9RoNCMMxwkiyf1w7QSoV
16ZqEJFQxYC/Ltc9vz/TZhagMDrwUsTnkYzqzdRkhcTTFb+BOV4GjV28Nx642nARzjwVsEN8TTAI
55mLeOZqGjC9pZcNcYxKK/LMzyaEk4SkvUTSPkXCwUNBwknjzKDNWuIFRAzJjh+B5rglPahH5tgj
hR3P7Q2gcbMCigrvyRBeicHI8uSpfSvnvIpu2neW9idNTCfIaie11k5N9E9LFtjMymlSyE6Aidgy
3QtxKKN7k9MCMVX1QhbHwyxeCFlvRAx6BmPsmRsgxqhGh8dUonAniyvP5nXXQChEDuHu6lrzdxSn
FT+9wkALKcclYaIIhSDgLop70COouUJ2zNMhs9vX/9F0Hs2RYmkU/UVE4M2WJA1JklautCFUVV14
eHjz6+ewmIUmJqKr1C1EvveZe8+dDtqjqzV+vYOrO7g7ovRo+36scP8t01k307OF6TobRg8FHvcv
dNW9yeq7ItQqJkBzIEBTYQMxoUUv6UztbdDGA2F213ic9r3G7oxVLjtCWYld+TYSIDpxYKbqc3Hc
bG34Vuw9F/3WLGBHxcIQobosoG9sMG+ObxZVoCqAlpnTI8hfy+jSrMgVj5XlkQyy4ydAGwk88WIC
ihdcALrZnSuY8r8Q1e6luj0zvcHhqJ6X2jgLjfvARHix3WBw3fm0kE4jSAPG7x2WBJdb6sZ4yi4p
WXzExKvD2S6XLXqjaM5NG5+JIw1k8I4VXU2uBXY6XcBYYEMAzoJjOTsbVcl+AlFxk/latfrOS3Tk
qE/6fmSlmTlmEJXZJY7EhQd3kZsPZ5yPKX2IINaW2a0glKCjNScRaBB3/ay25Re2/s/MSD8T69ni
3PxO/goy16UWBfYSlKwMiuIdm+4Ct8CwWBiTBqJLx4Op/opj524K47z2X0a+3pO+um+eeLmVrsta
XDWrCXlKCDzLNUWIVVyKkqmtc3fwTC3SDZnirc5mN2V5NtnaFdU+KlrphInLKLCDVRoaewj2kI3M
mGWlGk6LGRamHkYsLwnm5bARfs1B0Juq2+XFozcIX12SvVkvN+Jdr300hyua0vZOBtIZk1HKa1zc
Ddu4qnDllNYKjHTPPCiHO6AjSSnaIZRbGZ0TPDzu87ird33zJQk2I/2PRKdIwoZTQEi3MU9i5R1Q
AJXLcgLgclqlxEdE2zHbR5dE4ExceHJNIzIlly0uzOTpL/BsaK4IM23XzRI/HFuJz2hLVJKBwLbW
0Jt6pvouwPBLSv000YNjOb3HK6LM0T1Fu1ViarvPJXhBKdxZMsAHNpn9v2lFLTgqh2KtmdWj1SH4
toi+N+8bWlsoKT9sBQT7UE4Bf0wNnDiEwtXXGLGMjI2pss2ASuhY5p+jR/NKgmyLE8Liq3cG2iGI
wgrqT9W+TEN0yVftokrkaVDJN2lzmfsoGDNUtPXxW/pK6WGN9TNhIRQNYOUzSMbSeALRclILdx0o
+WzpuDCdstb5iJDKYGTL4s9JqzszrpEdOr2dObSvNE8wyHdvqsX6xqdxn+3jaA8Xci5DwU47FVc5
Yn/ABx/qNP8umS+HgX2nkWpBLHlWscqT9T0D83R81qZgRJ3cozTfAgK38emzRdeDpvA4Ql/TGXfA
gTnYxWYNJbuHPz/SeY7cvgjF6pxSfCjeEtN5IyD2PWH1xsULBRDqlzO+D1X8PlhBj9qc6TjAfqoy
9tk0tRxQwAQEC7VEhB0DkV48DHq/GjGbglXU4gBSdfNCuB9RhfF5YRvRY7AbKedy7yOXfynEEuf2
yybaD18jeGrknGoX7VWuOGUySST1bGcvOcR4AnjZNomDRIrPws2N9S1q3DrbkgC5gkpciTTWRgOY
F4qJFT9XHfy0eJuUX5C8jqRA0q2K8+A4YXHx9FU6qknPU2wZU977KPG9L2aFj7JPnnG2PBMU+rwX
T62cbrg61dKrkve6LdwNtgvdJV+d01AeM4G0nO9jij9joe3atvGJb/dYnbmEE3QpdBN0goUR3Uch
PcqPDmlZg4NMTI6b0MyvzJFNnbarqc964Ryt4qDQIcW4wtmFRZV0dmS2xceUeyivcd8aZiAsXpWR
C4LUFUQ8V81orj1caFP8ja+GZqKS644kLx0pDjEnYwGEDp29bf2krqWBViRBhHZPGNrZTiZOOtSN
Wr1f5h9A3y2vo6PEr6VB8KzJ/rDXER9PmfKo14LZJ+GRP7ZyXEssk6K6Z211tzQL6zzDqYRKGZLf
8FZu0hwc9zXB5c0jhoFSpeNVZp+KKZSZVo781LJldPzprbKHu+VgK/9ZWScIZwblnKQ2lNT6l4bu
Ix/fkaISq1SQI9jHy37puZ6JDWiiXU3GHfxJv40hhg2oJDAXVuw+tQNNoqrijK4zn3Qu38bSpw0y
oYFpwIlhQS5C89W3XsrSVoMDskRS0LDTmrCF2CgCZ5ZaIGD6DlCmdM50sA4YLpWFCWle+C1Fzqze
i4x8elAiVEKG5I7QIZVvEjkowxVPhobePdtED1Zc3wR8aNoUGGUGaQVts4NWoVRuaYVbZP07Q4Zf
Gnbu96xXH4bUPBNJei5L8+roUNrVU9Jiv9C79tbwEcXUU5XAeX4R03+JGZJlgt9s9jkXbBokcoZq
liWCJVrV1SeYvwPK+tRW3Lgz+JxEhzRDRmDK+wFndBxzJ9wjlPoGZMTBZAFsiFM11CduaKLAtkRO
B1lhBrT4V73WgaVFKF/OjZbziU+uQMKvCZ6F1U53Y6TiVszv6TnrXwmupCoBO1Z0j7LVHxuMClxY
a6mkxC03O4pDq/bsPLpm6aHL7jNyBtgoEYAa4+4T7ACMw8ZCWIr33ExuqyauwNDacvWiEfMuiwiL
5fjEcrwA/ddV8X4e2j0z6blsWCJlh1QjmX3tmLBqGEbjY50jwqwWHILakbVI54DIwkVIoQnr7KpI
8hWlLWcn7EI89xNPQhQ8Qp4EC5okrfYdXmc74eRh2ZjtZleaLyW56QnPJ8FcWZTRo8TOTbEVXaK3
rq7hM6wn6pdjp7HfCCL+M/4Ye6YS/fsf7FtLH8wPbpMdx4xbJrALzVM1ob501ZsKs0/uaRwg1yHl
pKeSQjCxw4wiif5MccwLU6OQ5X+YRi7bEb0GCgKVM6MODVvI+UuTUC8lYaNLofGQCmpMW4Wiqt4E
Me15Vu8ttEk2c7tqddN4vpk9o0WMmGgzS7N62CwvIpxwCOCEmF3S6hD+S9zm5DFgGpGIpZ/+kKtV
tXPgNEkwQJeoFpXCz0jZ/1sqX2tYOznpx/kt+SMOEb4uhh8HsUL6tT7rgt9HvbB7QWKOJV/Bkt9L
3ObGy8lbhr7pvdtov+qbG5/j7zyu+dgcoMRg1sgvVfFwRP2Ke+NZV/NOSdaniHicXWCTX49ZQ7+3
n/FEGW/E4dP0KwF0reP2as/yfhyJHy9TBiYGzvX+vGreYhTcB36mwGKuF1rUmuAcMuhcu7ivRDqM
DbqwiBUoxMEUnEAEvBF/JIFa53xQzik2zYilxqF3EMBmasjcLSxIGFCdOGy0V8x7E60kxEUNEZgb
/HkH8aCr4bxnnjVZfsQ4O47xe8caY6jFxxPgT6yw89I8yQmp33gk0C7XxhxoItmtxECgrOIC3XYt
8bBjtgblfPXWCPZ0Z6MJDcp5eDqoQ6wFJ3wRY2bMAoGbycaD0M9htU2LELR2WbFFj1xVGscFFSnN
G5WgeV/QdfWl9mjRddnI1JK7qjIy795qyX6BrFgKcZWc6rlUyYOcwNtAZ7XUF8Wz1VDdj36UPKhi
M4JyUhs7zcDeQRTe/EpIUvMh0E2Va1x+z01xYe4z1svOEDD1MD7CAFgx+GS5hDnR8mMDKTLkvQSr
Pqmh/M4OUV8fY0ILOorVKhZI3AX3dxp3fstKQVoZETNsQbzd489O6hTMbwxyT/Jzol9QFNM+ysM7
j3gnTHuPl9geITvFwN10UF3s5k1GzXFPMABa1DamyCoJmFsNxoBsktt6N6PG0YhDU4NGpqNl1s/8
PVKksyLP+FGzc5covrqb7SwkQHPfxMZ9mH7IHyGAXrmL9AfmXm7cMUSSCnkxaelANkqZp0kPhdA4
i4pwkfcqjEmUjoY3yfGhHB2wF8dq7aE6YY+7LMTk5nxYtzFA/M+CtAqa8WKy/jcuVWqe2JpA7V7s
5kRe1THfHN1ADLZHWIz6QX1Ip65uTrP0XS2KB/s2YZZlbeXzR3YxWAqa6Wc8q579PaHQKccFCmW8
H1r8Q3mxaYpuNsakktpggSpCE80UvlGhPE3vEsFtxgb96fH7fcU//CWvGxfOONR5lXHVbkiEr/LK
hyQNTFO+W9KCXnHKh5sqG7dBFPd2YoqA1Bn5JcsNtJG9hRyA6lfna6bibmdiEym3RYsTiQnw4g8S
jXJpckKxPVTS04YOdsr4CDv+EGu85zuN1luqdyYICNYwNklSxqvnJ26ZREE+mzwJ02YcL+/N3H9w
o3waMWkmVMFtV2F0Mz4SbXpTsEoc8nUNFZJ8GRxDlVgDcW+IOkpwupVBAQpcYgLYcuAmm9grSMY3
yY6O/ZZZYwLlsmCAkBjNMOtoZ/kOEvfpA28GtSAcLYpe6JcSMciaCCYQ1bnIzxLWp7EirOBeop2c
UYaSbcJ8p+WZgquhkysWYJC81zoqu8gQ7nSW9a8NR2ch42t2Lbm/9R+pyfbSfOVZyOICUR6pKLMr
6Yb+4aAM9CfS/GRf4MTrw35UF7bOj6S2HqUunmq+PDP9nzRVAc3nU2KtN+L4iKcNtwCYV34ydX7A
OLhLq3MttS50xObO0zyEarj4iYxI4QAK/nSPuaNASDRhJpD0ys9JOltKprGZ/90KiQ8ZvDlHPdVX
pLY8wW6+ME5CoGdAq0uWg/2k9lSs+fSAJIvpLgntJ5Qttn6tEuFArSAFOZ4D4bIHuaNmF2GRQDyG
g7Mwbf0s68Rju7nPEvGkCcoYQTWMbXk9X9CqrpatXpGhaM54ke3stuh+pQ9fspx+Wb8054MRiluk
0YHc8Isj1ZdOUwMicnvNONafjCLb6GYD5POaYGvEqOmJ1cu/5OQAzKLAs74SvwZooeDjPbjwoUig
UV5yRQAMNBHcljuHVDZ4Iigpavlo6BQQovenM0HwgcAEu1JEjmAXCio8hJM1RByZKYOV3mAF3PSz
LQFEZTlYsxi0+RolBJQ1XfRHB703Q+mRsgZZSmSA5LYqM4kIhDLY+mHFWgwpgBysW07zVZ5AEpez
dUFotiudzI9y5DL4Nlu6vU32/IHMmHeViJvDRL29Mj8wLOKP6IdmfGEKom1EmlGI9DdeWPfUtxXE
Y8H2iVlTn54qPTtpfE2AlWYvH9OT+m8bbyfoU3PUkWi5pi5ULPuiGsyqYqJjwPdbwKnHSfLnFvG1
Xp4QKhK/5EwQsiv1KKmsqfvPbsfuC2RwrOWkb0dX02FYRgxhi/9XDhn/uUVMYSp/wbIO3zKW9kXz
wbLGdl790r0SpGRVHT1IUpjmY/uJ3GONhfsf26v671jlpNR0waQvgYFaUOPLUsHTcRfAPAvggAaO
O2Y48pgYjTLUXMYw2yYVcqBrQrJweHkEdFcs6lFq78cShS6b4g31IGp9X+7ZWWkrc7bJ2mdYB1d9
gOtHMBKJoGwnNatknIExhBi5bVLaEM/E4Jz4D9Vgjc1XlfFkoVIs2QaClUE5YYoS9o20mt+cDN2U
e7Rxh0iJDyYKhDJ9W7hoZBUuN6Gl2BZy1kpZvvrxKs6h8UJRD/+VcWROhASvJjExAlT0akkIcnBp
MuwvySlhtzCY7OBV0DHt73IF4dHtC+QUFZ6mFA9Za0VQXBllslvtBvPokOxdaCyEUqpb3Bcmmk5M
Ck2ZexW5fBNvr1oLP4VKGYOA6VYGsepp+nFkCd1Vt6u19SpVjNxusT3dq1R+Stn3iMNDx74PqNM3
2BYYf9IfHTdLOiCfGvgVRmqozQnzV56qKoCGcZQRgyHvbcRVmu7Qtxq76TGayC6L3awS+KmajFY+
2YwHrU5BqJGfkPkKaBOVAK2U8LNlpuaLGLJxMZrSTh7/CA8TTr3vMBdLoPAJi9oxFXC6oznwk0zL
kU057lUxuUordnjl2Ki7zlurVYxz00v6aT/7+Oykf9YUmazaMRE0b7aeesrcXtOcLbq+ZbSBA13E
KVUoZIzdJhhJ0zeU7zZs+xaTcEquq73bSoDZ+SvVMbpD4lSjb5zgZn6SS+tY5IIRN0PM9wTgYwvw
kePZGv3ifQhONY2lBcQShsZ7Z08v4Beu07dBtD+tnXn18BgBYwV3isU2UeJr0jiEwQ8qW21Xg5Zo
IlZtVoWxixSMdPvai0UJVXiDL/UnwGXd+E6/sQKo7wsLBQ0fnVY9t+w7GU1a6hFgAzgXssTmlZ1b
hr6A/L9RJQ6ufGNCfgLOnXE+qFaYpAsj6viYduMtm/K7WSx3K7HvU5w+pHs75lcq8LB4d35J2ssq
Cnf4jboX/L1qM0VOh7vjW3fgciHeIQ6b4WLnIWo2BtsWShPDtynJTcuN4gxOQeHHfXTqiFFAnb+a
80nNq12b9C4Ob2IEH+CyO4THae3FFubx0jckAxLa3+2Ol61rhwYpP4AxnglIaJBvii/52GpP+Vh9
SSDzVT6kSvPFZLNA+1kx0Io/iLQ9zflMk0TIxsRzq0kNh1ARUvAynoV5oKoLaxr5aLPb6TCLzRUk
VZlnCKiuAlSXM5ReRlANXEQJivMsBewZm4fJAuonUKqSiO7D4QvA1MTYJFhdLjD8t9zTCflT1+bY
90C3JoY/Ti+VyPSB4FKm+lsoGvXktlCscKMmF23EI6OVj/GLuxzNHJFdVuOZmCcM96sCMmxT8uUf
EcYgA4jWhutV3SIzjvqR0S7KJIPvmyEWFMMuWwQKToOlL8DA/skDG2eb+Zz8gh7FSh7ZKHN7Xfqc
+VEz85k2GVIZO3AY3zRDFywMb+J8OhOowG3Mg6o842Uo/GIfZmjhK5TgpmVmgeDe0wTC52E4xfgp
bcgbswqpz6s07qtr2CbPnrRrhUTGLGwIqNJLZ5eVShjHGm14Tgtbgmlbw6TC0OpVcCdzuJMqS5Kp
oWEn+6VXrsXaHZWZOVJa0wLBW4BxlFAnfph75Y6T3ycSDcMdUc+eqvoff8FoHGvZPmw4m0XdsFmQ
0GYOKTPuKfoDKUjpjrg9V6YgFUWhDFIbxYTXQn5H+s6ZlyrHthkgtvAttsqXb2DiJ0KYdOrWjXUl
WEmbIvMrVi8DQ1o0SP0ws41Xz/zBs4WlrBRXi1dL+xra6Up8KKyvJ6J6bPRsHENCjSRbvStO+Yge
NrEBGZD4LkhCRDoHjQSJzhRM8KV9/jtPFbd0mJ1j5EK+WCJfRE2ox+shguVdfdVLevtSsV4gwIPI
oPhejTEA9GxZJNSKM9w++9hMaPksuEro0Rdi3sq/2iuepWMBABtgCeIQ4hMAizMxoN5X/GQ2z7J8
rFkRZFi3+Futcc1k7db9s7ipJV/VEW2nKnn0Z8HIHFE0/qjRQwjsiPS9oPvQldiz5f49VfN3gu/L
7rOd2o/Yyt+blDcgOs3ZT3VPsZVtdtfhCrGB9mQnUamoq3KMWJkznA4nm1rT6e4yXiIJrguLdAvf
I74sa6Ayr8zP9VAzYTWl/lkZ1dMenccsAx6Whj2t+B0laMohac3OVSG9DQUKO20Ycsni1y3+xsUm
+2s6Sa4g0bzgKqUNGsoJdL6B/MnXUL6qqTg4RAQPyHVbhcKrhNYhNgvD3poOi1YeGmJ6J/O61SMy
lMql687IqCnVAmw8QOEPy7sj1ydDqKfCq1rc8dwXLCPgg2HcCg5zqbgN1EtXYLHPXmnD6tEEsY8z
R0EiUr4kywQzavC5BJkgdTgFVJvM8woSJEIGJC8psuPkV0LNJGGJabPBNaNhp7TLmVi2s1khRvFE
uHTQ4+bnQqie9l6rw7uu2G/FLmvjJ5jPa8IcqJ3US/0Z7RWmLqaOh/jgxOP5of0i7o70BNVvpIzZ
Mapy3LEjzhR+WZvmncjT6SuRobm2NaFpW//9aDv7Ce7WhhTaFyPTieKc5ycN1ZS5+gLqYGti7vYR
jsBBNPXhCduiII+rXKERhRn/cNLR55cbKEkNbDEDJyBuVr9nXBzS8AZ7857k+bVPjxQZBS0eeJGz
gRefvUtFxLHqFEdFzMioOSbFYJwc8/dk4A/lGB6bkCsS98peJPKDYIL7VHvk97qxrp5B1z4MDweP
wAmi8VOSGZJghtMoTIaWUTAIfXJtdPY3RT4y/yk9AGlfMRvnAulaj/l8qQKJ/Kd0GIP5YOXGxSnB
Zv/zQpNSmBIhYAaAsgCvi7UEckd53JOpNHvS8qqwOxMi4yoSqQjlL4OU3GhJwgQDrLxgFxzPcO4C
FVtcGSOkvsU1oNzSuLTs5YY+utjHb4vtLkBFsoOM2fJMXfZS+LjTgtChzlmqodDoquuSTVA4AAF6
vaF5HBi7xKwQnhVnZ6oPc0x3/z3j4qCCcvEUXowuY/eaXM1oT7LopW99OAtPm0JV0f/k3MwK+yiw
ZLi8BorFsS0PFebF/FNNV0JfGaev8sVuoPNGKN0RQVdKd/CUmy1RdsX81TKFK4CI06qOFs5DdveM
uqJ/AvQnmNqDvOm+G3Dtb8U7/cVZLUJBsOEQDHR4CC9X66BwkFYKPAAO0IE8mRSMnExfhhlItn6p
T8NDEu1Au8HqPnf+xu4UkG42Z2OMs9Gemv0kXXBlHZbsZIeaqyNBNeVfDDy8SeovcrcGDX1Vc/xQ
n1EOSY5QuxWDfkFpWhvcGEibIPqoCnloM+R/TP3J5gRvblnDIGB6oVxiqxIbRdCoUE8wJurs6m2H
XT2zk3mY3M2R3w67yJJJ4QidRQtM1jkQkxXHOeNxvbSmclly+WINyyVFY2IYf5O/a2qR7ENzDCJ5
ANgs+g7fDzvQgHjig0ztPk2hgKo2vDkVJlNAGFaAuo6I971hTj73LgbyV2+eZn4zlsNrgmpMYB5g
0oe6IFAKZBAQhlQaAD3BUnnJ1em1RtpDbwgaYy1L11mXwYgXll4c49lWzbe+/Jgh3WpwCRz8PRjx
zXnBzIUJcmyZXk18XHEwt/JnZzafkrUv+vxakxGCI8nht2lf7eeDj8RZywe/+ex1T7aoyPNAVOkl
cDxC1RYg5+gvRmKNbMnHp4fCGiyS2nG6bvFbrMoXQUKgOBp9fMx4PZk0JHgMVPNhREiCWIWULSc8
q905sm+l17dSsKw6mKcplMk7MghN0eY3FZm0NYUjYXZa099IAqay6z5ImPB0GOkjWhvTwM4p4Sgc
mmOL3KUeE7eX4bwt1qHsXX6aIXEdCc8whKZJk/kFrgGauXsjT8d6Xndp/rUO/gCVmc0JhYCDap/k
RWa8ZWARMLF0Z7se8fTcKc1IrZ3DqMFRe4nClI8m6VT/4IqP9XCuLc/I60vUa2QZRQi7Mg9kDGmL
YzgNoIGjkRaPecEBa9SD6FHMUh2Pob8jAwNXPIALbojrVPe9zn6ToXSXYArdlZlyygfZnwQbfJZz
gHOCYVov41CGqTsp+XVQzCuY1Km9WQ4tstG4xZupFG9qQw3KAFIjNn6sO1LsfInw2aXHuO6viLdH
ls/mZ5FLn9DEs6o+5poT7PRA0WLkmzXuaONg/rZW1EdsPxJHnGoUqpKB5hS9bFIfZ0H6wK2dNl4W
aaBI3b9VYzonUoMUCbjqBA9i1M8kLZ1zEpUGMiR6MiQ0SDDtuI8N/JbjMYHIu70nLdsCq+4P4HgP
ZEpD/Xqby5bEg3tlNbBFzyS/lOI2SFCNYjY/RsWYqyB7Lg6a/QavLHCqQaI41oa160rXGz6XxPBk
89zkCkxHCIBtdTi3Zxx/G7H1BOr20Fh0/Rmwedl+KmZgWydetEvehgPG5DFuYHKg8f9HbO00GYww
Y7+2ct9CfDimnb8Mkz9jkmsxKTAPACWCCg3CH0bZ5YM64CtDfWGvAyZ3NpbI5WpszTa2ZqNh9d2S
O6u/abtZa25rml6HglrARlcUY8oX6i5dJPwCjINQnDBrTkw2jigXO7JmZPwvzOnWye8U8rS4GRar
8yV/sOBsmOh6+Ir5amIMzhrLge2jSPfMqU39MRtIecrQqRmp06Sb+8dc7SJwWHAnGGX59Ynjm/gO
knOkZkQZ7xysi6nrJ6XtTm0UHZfts8NZkBahusKs2FDRLdkDEbmnnv5kfAXk6dNgN1oQotM/jCy/
9+ZyDfqiDRskZhVlHbXvZt3THP0y7ex3ae0OKfN7zDz/t4TYoXSKyCmIcUJodhyMI3COglWgc0Sd
SQ7CZaTdmeMqBHnecc/XqD+L6IaQMNCYeOEhDDh2jmv7iBl6jX0etH66sm4Au4PAFDn74DoEO7Qz
/qPaOszdyFFFzYhkhEG0cusPtt0cR97URaA4yj7tHocN2jihnHhtTuPcEHY44wfQfME2pxZ3VWnR
7hGB4c2SvReaQqLo6gNYGtYPJ50/HL+xxXUdQ1loT5Mhnr2kYQaRb5cO+tG487m6Z5JztfcfTske
jAaUKw+Gvpfy1KaHjrFsVIMxlz6K3vzgr83Ga5B4yJNrRNNzdsaHvQc6gMCPyXjWNsdYRmQo7xXQ
pF60S4biZpVLyP58xWMs2Pe3z3iRfaADwONHampjP3XpYSJZGFpjG1dXID8vAwtiK7OrF/VOW1DM
Vf/FjTjUH6izKC7nrjzlP99GxgtFckklmUESW4H8T6GiE8fKIAJHsN1ksxbxT5BtGCg6ieywiaB4
TxSLd60N0Ptp1j2hHKGg2XYKWB1OtqrQUhGyp5SeDBehHaieeFW86SypnQvQCB1JdfeWcwE7bYMw
DmKl8CuuEfQHqWU9Ll2xBd3Y/t1mb4leltJeOloXViVQuSpENjZ/iilvIwQkCqi46U7M2bvEOllK
XrDg3x1CCUzDefFkY5wdKd1ktp9Ah8957Kn5F2Pm48p/cAf/bZ3YPwdBiqVrlPE0n6RAMCeXOLEA
rUgMPZlV1HK31ypm0GC7CF2aCV3CAOh59Rj7UUfu3xjUezUEt+FW2N17WfISjjaER/O+izoIrCQ4
FjGu23S04fcy7BhqAhqJ+CUEbiFNh4kJlfesSn60sJ1gjkKTJZfAFz8t67mU5whCdayh3OlY0A36
SRfOfazbXykXLssi9cpGMnX1TM49S1OJcCSPxp0dHZtHDrMxl4ff3WJT62YsvnkoycyOlza17pJ1
ZzQ9tDDj72yjnIotvMjOTLAaZ7n1u0/cdUaRCwU4r5g2F/HDLNLdzIA5cXVxyZuf8jvN9323UyHA
guXFGtJZyy6HQYRf2sEO1HGDyFaQa1rkKqQdCnE2wBvjKV3Fuz0T1fuw+4vN3PLSMo3CRYDLYeLZ
k7NQIQ6Vw04td+BKSGyCghBzvhQ5p9O9yknnMkEGEthQkwxKNycka5eMbO4+gTWd7ey65sl7HrWo
YN9xcWpkMFbdZ25+OnRtw+zm5bArSP6dxLwj5Mtz6i8KB76Tq6Z/TQMbItrgWdPcNIUCwuW3ogco
6bbqGupdlANioWl568tHrXyBbDtay1/8MXn9qWQ/pcVuBy1O8UFcU8Z0ItUYf2NISU3PKCFP4Egm
jlFqcdzh0qHC1ezIVfG16nGCimfXt+iw38VwHs1/Iv0ts5NKzBhyIube+JA7+2E6Tb3uThJN2YAG
GykxznbXnN7w8bkmydVCRutAoHpJw3Nz2FRzg0xf+sI7Qku98EjkR7rcNVSE+CH7igVhh7i6+hno
B7BskEJjfRtVs7P1T5H+ElZ8oexCgMrMcyKuMvpn4JoWmeKxY3Xb5XcBl7lNcK+UTB4/6UKB7ezs
UewQ5tRcCr6qLa8k/kXS9ISvqscFMzn7qf+eE0je/bhv+uY1sG7mB1Ayw52NG7+rPH7Tm3VHlmnU
fguZ+f0W7JecahkYCwDH1whHI6LNtEHnKIj40vquEhFI9ObQu6xBKtlDtQM9WmXFA3zS/u5NeAOX
Wtf+6HJ0jeFfiCb3q+225jSpB9aRNE84rCpk9eYujf8ZgsmRidhiQBm9y6opQRG0bFNkN1WGQB8m
z46qEL6+X0TNz0SC22rHHwPj8C7+18XkEszlwenQeZGdWMzRaXvtKu6JqPijts0+PZvRB7cL3L2b
xK5oyOorZNsQBq83OgrFGwkEO7vW/5MaEMctfWm3YbVMBFOpcDXK8BLvoi1VfDzzI+wf1flX28yD
WAIb1AUY+uB1YXPKrN3YYHhqftbybUx+40kAETCTDDfuEvHVC81LNXTpgiUFnBHkj8uKw3F5l6XR
zSF89M7vku1Kp6e4zkMyTV2pZLuda7ts/dA5geP/SpCyJrENo2hdK32TgXYbm3xvuPekR47XzkEv
4c846qcUchvU64Y3gHd7xeY0DUQs3wnC6M1v0VmhItle39hALuC+dBp2eTJwedJeJ1cfjvKTbKlf
tBM2ui8UuEQS15950Evv6gqW55VFP051o9/yKpbTGa+/g3A9myv012wWQBJK+t8cBZ39x2QeQP5G
eedhkwhWpa7B+dhASoDcKXtl7Kf1j8LvnsVfIke3uKCfTdY/CYyGpNobCeZ/2EL95hKqFdbq1KRL
8YwOSDWz6U+sfZqWtLEWduAb+ej+GVUGtcgGOW0aMLDmEBbjXxgsXQQN9D+7+IXEqDR/19uSh44m
ZUxnoZ1Q5Iddvw3LvS7QQPkKkXzJm05Xr+1Rf2Xc7MAjymDNvjLjPKFMjxBxHUtGcOU1N0/j8GGA
8J4BbGJ8P3AiF9hNco//1bJdiTDFPNvIZkgT6HbkRMfMDhs3eUkIQTKvm886pa7207MaGMHtnUbU
dGymsA4hQMTlxi535kc+wQyYQCNouM+Ywb1bzo7XQWTnHo5q7zXqJ0JvmDHvGkQVu7H53T5L6Tv5
QLxFxUTgCFOITsso/Z5a9lWmd84a5KKfZKZ4uvOfYOxm5YSS3LrpYYz/1KoORhojzZWXryL+Nc8w
tUcMeBOWikY7Ta1OjOevQos/dPvDZndmjX8ZeKHpo/vFNb7y/41OJ9P1L6KQzwrck83t5gjrOy74
pUmx9lS0byUzd4qd0pd82GTKMCL0VvPNYE1VWG9tzRthoxtpcYaVP5XChcDJxVvBe1KyVlo5OcDV
Y9Hhc2ayyb8J3nsHi760Kl6arns7bt3/cXReu60jWRT9IgIki/FVVM6SJUvWCyHb18w58+t7sYEB
ema629eWyaoT9l77ULhH22ZhdOl4uAZmFOPA/SA38+A1yikjxWHuc3r0vP+Z9hDNH/f6WkgqIQM8
c5KP4VTZ0gPwzViIe45sR+amTtJrES+ZQzsV3jrU8zObuJxIg4yRo84pViLCqK2R5VN/pP4+IlvD
mGxIU0mB21MQSp6iarfqmrTwZz29sB3LR+0u9+2qaEowWXx5/YyCq7CLecLZbwTUDMhH7aCbjfz+
MbEBx4LkhbfPROAN+1xhzRVyuSrtb9B+GcHP5Ifj/NV6xirdLwntgOkIWJMYE3jKrgp3TXtTw3MS
nUFuGxmUh03mfkjqH/wCTBGoNcVWMf71njQryy/mJIV0rPBQpgsQnQ5DZHLN50Qhu6j57GCu8yFW
6GH1IFwOhuX4nUHYNxREchn4r72qOV6MYvYDahnOdGMx2AjD9HZDSCzSGWwMQ8M4NFkQCOwEeHkG
L1mEQH96fkODfow5w+R9ruA9FOGyYzttu+8CAZhWsYqtrXUG9ZBTtVYQefk8CPpf7iKKaDEMeT9J
HM6yEqB7UTFn8h2T8POQJU4UzOwO/Sh6BnZlzklW0LOoGFvfCeOFvP4YCuK1f7sKABQXlz7+CeUI
2iI2MwqzGpdvBeOAfN60Zj1lULNCJWftq2ND5JBHo9b22sJS0zl0z3mcQq9gPKLJzUwawmOPlFoL
+nODGSIP4rmOXo68hYUuH3WAg710wKU5S0i6f3rluQRRWhu/av6n63+FDHXW/lFSZabynU6i0kwG
K/igNJ4ZgiaoPtrIXysLnuVDh9Cs1vIssNEfoYlpwWNUBnZ7HhAjQpQVM7ard236FEDOdFYkTDWG
iPW1Xs09XLqpO4L7xttQwJrn76tkX+WEftUecom05cq3+O7ZcTFjG/gFqhqA7Af1Vt798XkWJOE1
waWEMIAqjpm1DD4s3mj6zbZq9ArXwbv42id5b51686tnlf02BgLwHbmfOhMdRYuchvuUsRbT8pZZ
Rqa+ZGSwBVAoY8nTW6LdIAyvc/eGNW/rdW/hWHwM6tbNzoZyGYYTGglctFVxpn6y5bOm3lqacZ1V
qdQvFKbtsu0eJ3a/Gu3pIm4twqiZB7Y+BjcrRmJY4xwB+0vOuO3CxL53pELWFjggGS9lF+G81/jk
lZ0I1E1f8+EyjjIGKKMxTM2AtBsfJb4lr8Dtq6rr9PxcGZxNfEGbXE/QBRMj2X/I4wlWH8mXbXSi
WPQL2OWnzN806dzSkYat7HKj0cUjsIyuOZkV5P1Mb+sA266SFqTZx/o1xCVWruPiCcYkDj7H9D2E
tyZndPcqheeoLCsVNhaHkIz38Fu2d1Cp++xgonksYKXg4BQENIqftniWE0+EeNvyu8fzNsVd9xKm
QV5wam0BzaHlwW5TlaHIVqv2AbxshH2tdTJMZev1ryp8kHsQpP4swTDnpf/i9CszQicy4nmWniPc
GcIld8bzn8LGQYwfmJx0Rv+W+xDDIzXh7BaOopPli9jcis4VfRKyXfJZS4WXkOqZ1LJY/m6HH7RH
Rc5q6CSgfkyvUY2y4TxQRxXUyMzWTXcXRLsBYc7JnDQC9JbhMsxPEh6GCGdMpLtOUnxrjNyE/Jk1
91EPOQ/+SqpjC1xAJECjBzjwLegj2FZatuw9Wx8ZK41VlE6C4dXNfoELuJE7SzRAfqQ9JKU7N/B9
u3yoFWASjweo1K9aB56UJCPB85XxhVHLtrNR+bOFsTOTr6DIvt16uA2Ssp0oyPloz2OI/WomgDo9
dTk8QCx49UaVzhikqpp3kZEhZOnkhInnzRijbEmXIZl6aZ385IayHNRnYCC3yglNVfR1l/SXrGA3
YuDVCxGOQeAtPk3iM1hUotn8pwYcmaVWfbDqxGTnkXFPlDUcMTsl9ibesQpY4hnet0VwicP0yvew
7YDg6LCcI07Z6Q0gv0tnTS3AUio+k1MPtAPMdVTIeO0EorHI59X2HpaFmcvzC7wlpEsr7rQaZqxH
vpLsDO656t5m8uIb7cnOCHSA3fZuyP5ScOBlvQn6W8t96HlsUJWrFpWOqTMeT4d9x0uTYemdNAI1
ZzfD60KWZrUUzYIKvjEJ3TyxRvxWdAlqS/aOApIOfeAfjf2MapNMHGtupzB2sLHYVXL2gmFZla8I
Iq3FsrVh4cxVrw7RogPjaoX1lE3gyBK0CmFDxbNBVe+tflixUNlCqYHubTlmK6C4Gqu8ZVkZWycr
Y/FIyRp58UE2KXpijdCewZEe7JjuGMc4qIifoePJ/HDb9t6akwOVjTIfx3Tj8qZJCbskzYRu+IVP
9qXnTB40GygL/exPT+UUo/ubKWP+ShvylT370pL4IMv1NfHqs5ahqCiYjQyoc8r8L0GJZ6YHBVkY
kDiZuMOQXuZzkpjWlo/SBO6RTomZLt3+q7Z+6pD3YsoXxVxTZ9LC1rDt1M9UwnXwZG45b2Ga6ciH
2+Aa4OlwahPCZ6HYVxBQNAgRIz2q47T60IfiO2AAnyhoVmsXhHeu5z9WX6zC9Fkp5c5rGBywC+LA
NjAg+Kq2iSz7GqXt1iVGVqkiChVuBVBdAWELCT1Cm4hrpFrIY+vw3WvqCcJM7jRjDxgv5u7sfxLd
/fwnZBCWbFe8jH2QxXBOyu9K3//VNCnR4C07KTlpavfHdmoRwUnTfP74Zc18RarIperJe7HsDcms
i1sZ9Nyp5dIKJFbd3dVKwj857X/gj+xlCcAwhLSE+kZpe3RTjLkU9ihRuGzldmP4FXNRDyFHM0u8
cq52WPsRaUyfoMYgLDUP0mB/JEOzC13p6Nu4Vip1AUN+pkWErwYt44786FKsF8VLCJSUxEs0LHyc
1uuBYRnNNYrcF1ba22CQmFB0eNHAY2E8MbG6z5qWGqAe2EZhERvpGYkAWMUjhre4vFlNQVHbnkTU
fsfcTFzxRm/cmgZFJ8VEIbmfdpXuzYI4Ya+qsSSrO0VTnrBOF6keA0vHpzMi4cL29j1E3cWDdUuP
B48zHjBXThF3tMUJpgPiwEfRrTO0GcjuOEZlHKq1PkUalbtYP/Sq/QiYAc4i4q08VwMVpIo784aL
0fP0F3ynXhDvOsYKdspxrBcFhZppMoByoWB66Q82onPut1cXREUZMbxAR1bQXMo+SWrRZ83PjP9w
NQ7UUoPyz9dwVqU9RNPGZsg+C8vkyFxVtx0N4kmByCNHF8eevlO3pOoOwmVI5M40zhsseYMVOrHh
fjQG5VL/IFV1HmJEtRIWyrl6V4BS4Ai9hzKpifnnWNwysXWLf+FXAaIyU2hEtWWjPg3cDMWnLHjS
fP9bNSH+1iqHMQHNG7m/JdOczZtcu96707vPpk6cRPqVmQYV3UZgb+nar4T4ZY8Ftw9dRdAm29or
QhfWJqh2iuSaWSQhuMGskj/H1YipCfq64+I4zoeaffSvRtcwZY/wO/J0FpBAyAhbELQRfcgX7qNF
anZOmYtp/EsTEDh6efAJCOzIbzLYB2HyP4zNn9s386y486YfLQ/tAWEP/fqGcjGObnnarIR1YUto
jIx4OFjXdnYLKA9E+wiU7B6lYol2L+4+0vBVAB/NGtOJxldBRdXMO+8DIxhhaMlSIsdUN1gkcBgq
0aUp7lV1V5VDkdr0U808Ef3GB3k5MMOvojvRufMeeWyrGjQ4v25h9wB3dMyuOg4QqP3g4xF5zUr+
vqrqzgARUVF+U+vtmfMe3EukWbMBZFJHb2T1FP7lKW1IJS7dTe+bswwHV6euhQ0X92rWjpyq92Ta
krCZn/QQlVughJNvA0II42LoMhnYIIKhu5FVTJvLKk8e5hZsfhWVSD6NuwMCTtAuwmRxdGovP9Ou
IIS2LgtV1VNmea+w5WHyhq4ewpiF5JV3bQZFiWZEow+Aztzla4F3L2BAHGTJvOBPYJJsIUmxlUeb
3XvPBPHwGIt5muVUv+qiiv58+xT6+Py2qvK0jRMnsKGjESLi+u1lx84zEFkfOOoAkZe8It/xTShi
rsfdSRclao57meATyZh+t0BF1x4gCp6fVC5nxAyyZvP0mVvsgR4Cp2xLZkvrwrvYwHLqdTIuVFJx
vYVuI5It5ixiKU95IjWTnh5Fh+14xlGbujMmp2xoq03SXBUey8D3wb5geMrYr11aLvZf0hsxdRqZ
AxwYf4zebA11BbXFGG4ujWlgOuFkvUWGsooigDcdCgzUfBtlQ8SJkZxHe6uxtTJZFqwZ7RGY49GD
UP8ZcxIDod3bwVfFXWEecGs2MhajFTCSmgBw3+J6q3djad9D2DWe2Z+C2mS98VfDj674fjA756Cl
tPa78zbUUJVHQYrzkrX1PMlRMAW/1fisEC71JTghYTl6gxW8kpxbHnhODc83ZwWdGWg/byWaPvlj
hO1lsPUbsHHJZo/Js5j7EaUEgo0ihF8YfgmkA1y9GY9Lbr+T/q5bdBnp026SuZ/jSpSYf9vsRT22
Jv4/FW9QSH0UysnNG7Z6iUoBzedPmnACFgTCMONANjuTJbgxNocq+XWIScanzfOHnQh97l4a2o05
SawtoppU7I2V/2t7e5eQ9XqZFmx6aHQykIXJPdAvAKh9WYMgcZS8/i21AlgWTDljW05L6M50isb8
NDWTu+INKo5VFKIfKFmYVUm4Z7zSYE+ZEg3Y64vVWCMUHmfpKTDPeD4iYq/t6Mo/h2xTYyS6YXOJ
OQw24egBPdmUe/rArr0PbmzNy9aiVnM3uc8uPpMKuERcqMnV6NIpHblpUX2nx8ZgGzbGOkJGmdEZ
2TCkPhdqcnB5NUMNKgoSbE1SLxpp2N1w9vHaD26KBNRCGSNbb2BeeILZfZVS8tIT+Tc2id9zB5Ai
TH6McXxhDkcGm/8UjdaxOGn6RWHxTHAbh6W2sRLG7E3OwRShB29sQmDN4D1oxVnzJiJOdqkC3eCi
Yv2Lib2NAe+YEddxL04WkjxTu3CJnsqKhPRUL249x+nQZJu6T3ZVMLJblhkwoJ9gvK8GTFlqEGlU
xhJL3Zw5Vaz4FwNYTTqUNCuJtpsir2vcNrovroEifaWxvVV0/YML9qjGmCqHbc0RrujWsqSoyy2Z
sARSo/xz1LC2HwCDZHmHgqJnSgFbIKRCqCBl483otTtLcQoUtEKdaR98S9szRd+nDAf77oEK+ciy
AeWTttDVmtRjpp18Gbtigjz92DwLivkvY2jX2j+17s0Ek0VNQd/Iys4b15nC1J6pARjPEfePYY7H
iEDhRs4OAvMwAxVbMjeBQXoV8XkeTX6LsqqFPZL0ATjccB3De41wofTeK4Mw14cM0iuL129YJTV5
HkGxsAXeYCvakdSxtL4MFjCm0R0AwzNYBzlh+ash+zDkV9K/XVBIldc5UWoeEZjPBvkrA6VjNAN6
pWQ7qDAZB5wTSAwU5WExmRpQWSZ5Mm+7mdxpTj7VogZURVLmUn4vuaktatEu2qiaW9aRgC885/Ii
Ya1WBRRgccc6BgR2rzMuj1gcQMj3mRAZT9ME/lCx1UblWwiaHW3RIPiDlsc0epzRih06spRx5wvp
VvJ86Amlp/+g9yBeISpxOJNOIHdzD2ONADmvVcaaWARCsH6zhseIVXvNtI5+aK51d4RNh5oGkEL7
KOsVHuUN4CxEODJV4Tp7B8FWiDvZpY6MwMBWeazQ+EwjXyABUB0EEYcjH48rgchA0p1TZxZUg4Kl
W0/lQUdFo6Cy+D+P7m1c1/ChFQ0IqBaeELoiqQVC0Z/HTjsGVFoea44kUufd2KAvLWa2n3ND5RBM
TBgq1KH8q0bRzDBvJKwPG1heujIbOaSrhOJ2rOyvrtN2WYXIGFDU0GkzMQyOYOLZeCY5UBiVfMbA
HqyrT5WgCC2FaQ8fvineCClnKrxiK7EPll8uB1cFsnq25X2YoW7tQLmZkhPETI+76e7L4asw9Rie
SnSA2ux4043LYCXSBIf2W4t/vO4719VZZLZbjIu4cYgeHqxZ6RU73ecZLiXaimGe0CZkaef05Umu
/hm9mElBMwtYfRW8WBBRHN+0t3KXQCk5yzGaIGXess31mRgDGV3Ydr4ckEHK7bocornO+UA4Te2d
DXERFAo1mVQFDZtdKw9icU4BedxW9Ig7mJsBozsevJQFx2AKSh99BiyeP+gjoUAvGR4Jay0Jmn2W
7GOgsxg/RCE2V41UviRZGIwRm28Jt4iigjFQxQlOnwPjbE62It4LNvX0FuOX2VczU2k3fWYdI/zg
+CyO1bQtHrZRGnNZ2qgaGdupWFs5PeoWrVaQ0efTqUNbirOnS2WQ8dvKGrHMFHcpM/PV3AreG2gg
zkvdoq8n9IgPqOxVNg4ZjmjMxYARNAaHg/RpeqjV3xb3aIYypeCtAsOJo4e/4hVvi4sf3hUa74KL
Us9pj2ue6VHhRXBCrzy0SbPLoS55wtvEnQ/BGpw6PPenkjCIJIxw7ADSb62SSR0J5/lgIltO5jZi
ZhDmdMnmKaKW8cL4bBNTOi88ibWeNTwkIJ09i7MCBh4GVG8wHaOpcVX/VZOGRW9eiTGy/CeXmN61
NUiizemgISNp0QzvwbyLwInlBftalVde32ckYDInMsm63xTQf2dTrk4P4SYDxyWNyaUI3X32N1CF
9+mXbaCxqqgbJPDyMMVyF79PlezJWAbqnCKO6sBBkxbGbE7N2N1k24Da0Rq+chlPSY+Pg0RapQHB
x0FtC/0rE3wvHiS6pNOwx47ss9A69y/vXQQoIfxLzULDhUqBeAgE3/ROS/EWRyY4HXUh3B7yNl4/
D9Mi9QJmWmcUa0lhjx6zRYeJP0IEhY6mqOT/FPSNVch8XCMXj9FtTkAANVz03RIqIH3a78C0Dq3F
OMvTizNDx7XPud00B70Y2pmAdKGJ/KmN8clrtV3N1ruFiK33LlU6CWIkC4TcqwwRpDE4yshZraBG
EK0h1k5Y4tI+GF99U1GGsRotG2YuJst+QhRo+VjMjgamj8wFfEClZIJcKV2koAScq8ZeiaZCx3zQ
Va4NAiZzo94Xig81ahqSHkUfv1uzfSuRvylTjPl8TyquATtbq2O3SNB5KsWJ8VrU/Bjd1awetoid
1pgKC1v9tqvoK3OtdeuzIfdQcGorI7MhXpnbOgjOhbDe/ZT3xcfvdi3DRsu7+6g19ARnLFp7pUif
bVGeFIbzLc3TL9YLGsF8EfVfAfsk6xJ2zCgI2dRcNn00UigMDZR9nopIvpUdlziavJmCDBgdTiCN
CMq4TjeC2plBhp/1x8LPLnwFxxLNPMVRiiNq4eLzjDjAYyimWM6xsbFiCPCXKAxyDFZYnrFDjQ0F
MJiPbUVMPZT0wF42Okbo/p/UMSIj1VspewZcZ6R9joSMI+yPIQk2aPVZBrbYjMxF3fBkFuPaFiiD
KbfcIQOGzsOovIwmJQ8CxZiV77Lk25ri06ZQV7YVNlKToHKdXImRet6s6h6A2bLrJ5HkqQH76qZo
L52XE8gXch4IWqn1abY/CvNVxu38cnSINzbUT7//hYgHlFxi9+YvvOQdWh48YdadWXEYoe0MhwYw
eE7OpExYvJ2cB/mfy3Yhq56FhOiDtaerOWn2LRV/dQRtLUqetQwawG0dAc3e6Mp1ZFanQQQurGqn
clHFqFioJCKcSK29hDp7KqnBdZBoH8QezmVElqNpAc0nX54fWkrPalqtWPNVLbdgC7EqBcElgBDE
xOUONP1dxwcMkneAF2C8piYoMkwWLS47AE9j31EEnKNNezXXiqYh7rMvUzuiT6GKSblKtQzUEgVk
wzFbAG8nTiVXB1aL/wRFBdtevtO7KVPlcwBLLCpDgyqKbU1c++hpvJcH4y2qqCmw7XrcWpL6rVT9
TGNQJtnzclr7DuHJ6MS7Ic/WR20erchoXGjM6sYR/0GB12RAHNLhE4w40sidkhgmSGi10ktI+mHv
wRFDCLPQkaiJHKpqhDyC8lbt8BVYr7H6GGDXCZdokiwCwoB0IdTeEUrLtHzYrPnaZWGXrJ4fGjUD
URJO2fyitQixN2TIiYN0301pUjBgWHiGpzOl5wKWOqAuqAENTB0sQhJSsNKGZ+lN6JBgwzQNZAgV
nlmtvBwlshd+joIta0nDakkFH5I2m0aMnKkGXr1/VlYsIp4E06Qw1xileHAzphNLLKa7GMMLy4ME
wu9TCeOVFLc4s6t5Gb477YaEj00n9KiRnUtIhsW9YnJYei0TPsJapXtc3ULrt6peBYWY12Jc54PH
KYawJV53GfMcdvCmabI/TR2VYZgcUtY32aEy7r1FAMKg321KWIDb81Yu/yoYIBgiWWOouRNWzMMq
JHOx8TYwTrjVo8fgBw7OBCYqHHWKZA/Phv9b0qVt1JIWgKysBrmR211CnEfqOWDja8VUH1c5kTfT
qt0rX65NYmaj0VliNFaogQ3rgHy2noko/zElklTVdS7cY1viNxi6zzZvPu1u75L/Sqcaxd8Kdnob
mVqaI1HziWIXiEqYpmDx5YpG7eTjUTUAxfXVR0GXkAp/lZOIAeXKEaXBuKJnHOLSviT+hphOK/wQ
EkGYaUkE9oxBC2HO/KN8S3wq2tra26YCaICmGFJOUIl1o+TIVrEcda7DaIilHO99WZE/Xc0L/mq5
H5nxnCIpQiMCwTmlvFc4m29uTEq8yXTz/8QltELNLCQXcAhYdig9pZqmrHL5Xnbdh1Wh/2iq+NSD
5Yn43eaocWr1bqrv2g2IKzCRHnXEmuVroFM7GpZv2U3OfnWtscrGrrKtSOOhkNv0A1QnSawnpicl
scngN5E9uuL6F5fOt2l8CR3tFKqfSlcXBIsuU9qAKOPAKFydZgbmPDq/PsWvXM3V3txZINytwr5a
Q3oR2bgzbkoz3oRR7WK5nuX+V6c/Qmw7C52M0JzZm5AYR9lzXT639toQu9K9eUhEesV4arV7rxHt
tiGPp5mi6JwDCuWjVE5SxfTE/yHMBPCQuRk8OEBBuRlhjIzkQdmSN298FF0FsyIGO2oHrQW9n8Ql
IklfImJNxHasPkfQpaOQMC/lo5Ofk05I8fw5kIC5TRYEExenxg/bEoU0FOSgsBKHo0bzxu6p+lYF
ehSxD+pNSocnUzJqf6r5LRjOm4Q/WF62rSR+q5AIszQDgpDCLbO2laZ9gg6aN9mNOJys25lFME89
dEYDS/dyLYaK+z1fmNxaCb/d0ti28bOKvw3tiJbx3hfcN778ytD2UZE5hFzPclNiXI/TOFLvPjto
hXQ0o6QTFyN5rtCpWmXZGriGBx4dHxGUJfR72E3iRUX9CUj88QRMCRXRGG6eNmDvw6ykENvYa1aE
xo/DhrfKKBhNmtiIKqooBscKrVKqvCNW2KorEU8S7/ylbYw3Se627QgibbpGZGP4F3iwGlkwZSgN
VfezAfsiltB3Zi6xQQSJdZ8Fc0b8eo4BO5/tG1cvR/1carJFIhNyo9FlomDqJMOx0mWOcMjVzpEG
nfDZ21++ekfBEbLsYiFoEhG+HEqf6z7h9sQ6QEcdw5dAQ73N6uRf5/L7Y7mLCLoZkN7iY2baMAoX
ULEvbbqUjWZhOqM/rplqdYbP9hlxH5lRGFkLVFruaWDvTdSLU6kXUR2MSHKUpnbigRacpUo3iJlP
n6InLQmMMzJtVoaGMa48J3QPXTfXWxjXyiJlxURt4ihc+5rB7ZS1M9+XVyPJoVrxY/6QVMjN3DnE
61TQGYodSgKqL0Cpo8rvFPcyKsrGQGgXMGgR6Nm7TST52yHRwTUjK+zlRY1pucKNoOmbQbdfLggi
1GYw9liJdG66KyBEFYoxCwdjU4TKoTZ65BHSvGt544pvDzy57prHQm0vtV4jN7FXFjHuVQ6FLk3m
SUVrZkGUFxUbJCQ26BEF2vioDRcpZYDRpxsF2fwI6vgB93it5v6S23/rYt8TpHDrEimynwmLZ2Rf
ifcLx9UJtKPrscpmxxu1h4wrrHCvpSWWk8zv///Jhk9uvxR+9eGpIPhQHKrkBK3AkXhyJEHmmzdp
S1EBKx+a92n3C5WN0MTlKmC+QJoZ82AeFES6gDfiiGLugStcgTO0i/NyLlH2dYyz/YZZ4d8wLKPg
WmdnESsLg70EYrqtjnpSRYsyEFqJbIuthkIHJyt/OfHa6rHIXy7fghV+d9XJN7+G+K0qv8Xok2lH
CcNor+GT0yBb0nEtBrmY1c1v3P2k0TNtPxm4wmQT1rJnyLmEy1cDcnTRiMjXlkouNF/gKOT2FUZk
bmwihOf0pK79TyA19PqVweBrDAtMumdT3pb8WjJ+GKKY6K0/2PUm+q/LfxnLhe/CF17LvNh4CFCG
e/m9Ve+lfgr1O/o/nw2T/Y/zvNXqc9qGiBA+ZeufABmmjBp5yqBTjXmeHgMXeaOHieFfmT08650r
X0XdUTaC2eI88vm0AREuY6v6Cn0NzcYhRQ8nrzylvLDDdtwSXPzLzCBQdqex/sfP0pfGrI4PhAHO
EsjoLVbnlUGR2LPPDX/U7iJ7rDf307Dd/PLb3yq7d8HP/5pC5LiEt8psQoZsD8HIBjVFwQc3mDIk
tr+a4uVTw0TSta2QP3dfIa2aVp/8nACzz4KDOMWPqDK+F3ZJEw3QIIdYq281kkNCxHLklQEP8Hce
C4aseo39r2uau4oNho5Ipcs9ZqW9i87sjj+PMx7qAvd7S3RFZs3VQXcAxYxK/GVr06LGyvYDXeYk
RsPFXSbSUgHCZdNocJJpwX4c1+4k92LWyaC9fu8F72Ow6uy/LpwPGu55n6Wfh0bLVIgYZQGtP8b0
qXf/RhqcRt3ZKW40HIDbJC+htGI9GNS93U96O2xlv4q5JV6tN34kbjSzWDTDVlJGJ0NpxF5zau8t
myTAlkhEdjUWb/5UNZa7Krn2XDwGI1aCfHwmvDV1h5QDg6PaD4ChsP5zTIyBxFEsanT6puTOtUje
xHx5VOf4y/kD2fDInZOP3Ncah+EAtIAzyxhapzO9Q6fKJESyE4xZD5GkQKNHGi+xCh2M52Wqncr+
t4rhJtJpzJmxcf2zTU/dnQKOSKMB7nSbPdpe8Me4MDHUAts3O6qPruoWZRscvRgHd/OLEH8mlyey
t1zrkNtIfdJPw/uM1IcFP5ifa6TmsPwXUeOrsGtmOaqvDPGUrPxTxq9AHPnC/NReiBIrOjJkTVm8
Mckaoq1ifjPVGaj5xmsPKeHcM7m1oexVWUsATQGoDdV7gkSSOXbAkW7HRDpyeAXRN0sUFGVPY09h
7lX2LIBUoo0s9yvCjCrT6UMbnRctADR3vf7M6z9XfQR8VmJgnxXxkb3CANEzfjjD1Kg00acA8yhZ
meZMiz02SZ7/ztETNTmaOlKCVAYnCuSqfx5rHcD7eB2YpTS3sj8p6TlD/Z4rWxF+sO4DN4ICmOWt
CEaHX2fFziZAD24z4bBbb99UsuMP14EzmO1cT7xVprl41w201f4sxurepfEKwfJCkElHWECF9EXZ
6+2P7eL8wU3aYRUF4wRvlTmsTfWd7PmPxGzb5y5qPsN+D6lQtwn5++iHgwLEzguOBgPUVP7SM/r8
TRR8RkKf+doG6gyKZapORg6B8uRwSYNTDjlkeqxb+S69yY/n4/mu+Y5GG6wSz0wJqi3jfkBHbz/N
gsM/5dFGZeZ/0PtTVoQteJplq69Z9XvNqTEcYpnhx8T6Au+0ZqPGJJLgyXMpRZfR+rKkH6SszC56
bie2t+GH698SPJ3+AheUmzaOBjNTelR4v9tMOBabZ8KSFnEhUZmi+YBViNoQH7oNRsqdjd+x+mbM
KVgXT+HjF5dRJ3RxRyG3mrGWAehv2QnGfnOTTZOZ4pDvwxl+IQwuGnAb+hASCiCutyA88S+Dxou8
YZ0XNakBU/2mLgJsRGyJGnHsq2OnQtZ9SNkj7UdkiP28n4T15MbUcxHXGFHIm/AzUqkErgSs4F28
Z+NEL+JdK/XRBrcg3KX5QuKCaqYhOdKucUW4E5Ms07zYXrm2JjOIZ2OaJUVGf5FwS9VtDh+TbDVd
AENlsM+pbfuYmPeugTVK928kATD0BoLSMVYheYU1BW+Tj1iI1n6a91RwwEKeK9s74QsT5kepvFnd
O7YoV1FvL9rp/0WoLNlQlbcZQroA9OtST9ejfE/SBoUXmXgQUnPOQtjX+aO2SM9FYsMHykzevjZi
uCS494v0Plh/HnB95Az6NRLqT0XNBPr+H1vwa/9QtW1q/loTC9UnRc7kOLNmQfjd8C83AdZA/rTc
hTsQzbgMsTggTrc1kHGuvCyajSntNa6SElxPejLgYye/MQ4BzG26f6IZRPcpWLYa5Fwn6CV1gAoN
Kk/YNJeM82Rwf1hzhqZNFG4166cFUnSwilfVHeLhByEnVegp9DgIKJAA38wH/lqHxSkdIPVhtwWx
6bFDvcnibE3Y0ERyMmkDnx4L8HJgWSz96lygMuIjSdKYSnpOZsAFkRHNJxCje8ZQKFhZJY3MF6L0
bo93o3/W9JLJdEQrHzjKMcMw/RXsWyZLy6rzz5gwrODH1UjZ+utVBA5Ssvblb4NpSW5/9THAHA5E
GdEjfPypYWQ6YH65vApCf8nuP2SBsbaStJ1GsO2oJrNYIxBjcpGNTL9t7oeSgDX7Xx3eAHZzY8Nd
WrTFh6XH21J7BSpIe/cvTErW/jfZ2uPsQunVCkSSCQYDpKAmnYVprfV2NTbSsvRY1ccXQ/o3BJ8y
Hvk0vMWsiQwCgELSDNEK9hwCiPGy4lPhXxXDJNoM1kbDcIQExYzpx07xcZiQg8rMftP4/0xsXaUF
vY7FlhYw1Aybc6OxnOP1bG8el66XX81pMLht2ndJBhzT3oUPPSXZdmKHUdPt1l530PWXmk8X1TuI
K7oEbiqydrp17u/JYSGMomivyXhHwE38jY5CVispyS5ajOYzlRcVcV0uno+ouTInl9PFf0Sd13Lc
ypZEvwgR8Oa1vWcbWr0g6ARb8FUwXz8Lmpl7H06HSElHZBNAVeXOXEndeI2bw8IQFIyroWMWALyB
qgA2jaO9xbUjK1JXPducndG/liVDCVS6Irvp6paliH/duHfoXfU5884RxoZAm8UyTs5DrTFcFz8d
Wa3g0wue6IjDRmHbj9Qn2ohpLX1Xpo7+la3YUzYsNWwiWkw+k/YONcALoD7l96r7HZyIa565FHxX
krDOcO+yv5b/Fk5AJ9tf0n9VeLX5SbT9sSmuxh+FH4pYtM5Cr/K/OkqwFB+m9WNE54EzoG38LWj4
7o0fGdwTbZ/ErzyGiNkkAJQm6khNVmxhbnoqctPskcyHpAqbD4v14K7s5oBD5aw6gepJpjXA4EvP
g0+MDSGMR1pL37ToPsHI7VvYbwU7sIIu8fzkfxrtw8UcVzHB7QdYwE8oaw1ZvigOQQmlsDPwwYJq
di5zwAG/Ob0wCw/3AWiCXRI7RALjVQQKHdnRZoGfeEDa+F8sdmZ+/zFw3BcM5v2kOjk8qC17P0tZ
YWSRl6nBdOF6OUZia1hXx93h4zfowqArx35CvyT9je0EndSyPjlNLbqvTGQUS3G+zo6a7x480Kkh
8y/QV/aTMdIeokB04KhhBWEuYhxdtG4GwFXwzNa9sM9mfG3kPEWj+y36KLW7V+5KVMwZPu8TGBlt
LI331rqUxWeqePh8++abxepR8L/rzg7tLuLElCnDJ5Jefkm0o8c39Ijj0g2XJs8KNtMddrGRB2/Y
PYfOF/MQx30WDImq2bpAVlUPfwjyuAQoHZ0MCRGEgT94pSRR7/KVgWDUGC/DdGe+T53iE4/yVKO8
dkmqmKgeO1v3Wbm3Pvip1E/R/7baT8kzxwtPU3sxOePmDKVpkFLZKVfvzNZaDZzZsVQrlvCo5bj3
wL6VV48mm0s0OW2z0d0y7mbrYzHxti3eB5DrVrU2aJMLhjsbV9AKAAo+lIfA+yVBQXbq1+rD9Ugo
FGuFwTZM094njzA/tx4M/SUu27x+c7sPh+NeYMPVnYUCvqW0OmjeraJ7B/EZ68guoooIW0Y+f58H
Ah3YML34Qw9eC/+ZoPU+IU5XltN7KD/gkQ/RNZkox6XJmgFQzGNhju6N8lyNd9PkHyQXU4W7zHpj
15s6LBOK25ACdLxdU3jkVCshvnV8pZXDuZQ4k/wtWIK1UwkqovtseJ5n6nnWS33tp8nePdwMDZsr
uRtRwAb7nCgM7McpO8vh3aF0zTkMCE5a9bDuFRD33E0fef0YCt67IkOOXogCfcb/SiZybKA7GVAq
74DqVt6sd8c8iewQqwUpNxkd3E7hTDwJbrIspHTbOPrkeanV5dbCxbhOWN8VJBTQ8ZzXSvuiVesp
fw8B9LVPTv8dmFwf2Ju8jv148qqZuyj8HeVHaMP+qtbspTsyUSNUH3vVTF82B3zeNH14N1HDdPhL
aQbeeFpO5OLn3bHPmSzMiGJX3NrYTJGnEfs5Vi1s/yzEfW56AkvBjzD29xI0p7Hpuy/saVm/ttmT
iPC3TVc1V4GHSvk6yMvAfnhgr6x461GaTZbTmDu0jJcF90c6AKVjKoorvOTglqZU2NWPRpp/IrwQ
GROAoMbqa47LmsvY5Xsi44NAGCfxDDNHbKHCqH8LgaNi9mhwkOXxxsrE1Ulp2EORhtnjjHzxn57x
AexkJb0XHQHFrJylt46CvxUbn+BvNCGNsvHQZjLuZ+Ds4vw2qB/B5Zvxp2VvnJIYuj2T10qCd5L0
aKEkj/quEgZhTqrhI5aAGieAeRMItglT6iL/Lfm6lAQd8GRNxCz4r5k5lZ4C6cAsiqF+ZZS3At8K
LMAkY0DnlOJZSxB30ZIpvFign1fRMcj+2KhE+MpYDnDRsqZxIGsrMLu49+UtwQYMRP08sV5A3MSq
aXbUa9J1RG5JgbeFND7EBNeU2jaEyR1uIX0EGYVdCIb1kLBR/JTButDALW8oPRiHFdP+gNGwY7ww
P1oQLcqFsfKML5f7KyUn3vqMZbo/KdMKv+cmTALsYtXGld5m7i2FDDZI7Z2mv100Ml2p1SqlPKYo
mf+Yn/6H8B4lxlQjmGO92no+zw8c3mm7H26kMcs/Y3PJQ+Af87jWIFkQMRveYHXzoo+mOXMfsNH1
OgpK2KiSinop7PvkgbTHTEqvQg1cgizCSIw6PxTjw/VoRq3jdYM1OK2eGypYjAItxN7oEab0Cnb5
kTcSm/0xH9TGADYWmAZwfc366Jqah/g17lGtSnZbjY7PTENE9RHKiYhUz20Vv5MX1QyGz23Q/eiK
oymbwNSiCQTzcdoQ8SlJnoFQ7njuNFZ/ZjcnCmeTBwVDWu59n11pRlagKXo0CPmiVy8e62E3n+9y
ijxgz2K8pottbUnI+yo+mx7oCfMhqxpOmLGz8BYiR+44eMxx436LPjrIF7pESDgTqe6S5yj2liWD
KGm99fLDG4mLYYFGiQGKxeSferhuvKPlCYGaU3TAGTDK279KslWu+5rmVme2WSkbUJZHJhgeB20/
QUqml3Alf5kvruEEkbATz0EO+SFacrLXJDZqNlR57/jrpuMDaOA/daiYOKANyzK7t9gmo8x6+HNk
WKMjryn9dczOPwdmJ4vyPYY+NIQsYWN1yvNwb/4Q5WQV6eA+0wYRQmgR7sYiUN349U4v6m2Xd/jS
mZvH0YqRwzJlE2eF4SmBJze0f6sG89M8fmIFaRGztVR+GIzATRbq6ujzAC7emA4M4x0wCIMhW/tO
qMGkX/BLQ/MZjZPmX7weTNyGTByG2fY8RGsWd+SordehACVUtrMS0DY2n2Z5Jiz9HxqTIjbdHNF3
zB0Ha4chXCzzdheZBNPYMNGlkbFoWNeeysVwbwtasEnwE4I+o77Ll/IXdQadB/LhVD2QudHFEVLd
6G4w2HXhhGy6dJemlA/z7165siWH8Txp34XJqJXxLUFMUb44kA2YQVHjA0WbUgv0oVrrKKf9pK1u
mB/P3PUjaKHhLvzXVL7mnPfoggVyci/C9jSlrsVhN7EP/36FnRAYDHNEUpA1D3F9eImdxj4EMrAP
/34l6JRkVa5qdcBz3+qaeXBoaWA7Xw3WwY8ytvHsrgxJ4uPfy1BpL2ULHjJ3oLoC+yORVCEa4XDp
2LPk1bx+8qBl3D31L5nnXFtYPZvKwbEMafGliYbqqXZMc1+EhNFseBuXKjC/saA4uxTzysrNe+1F
koexA+wAfeL1vDnuaySZw4dlGd9z1uVqkg9Pocq0Lsel0gaRrjc0LPlTpmNoHkogDezlrbb+U+rJ
8xRHMaknLAZY/92dVsFQ8n2WadXSWt2mdrNhP0NKHBxyQsXJ3RmndKngnEFlyaOdW5DAFA0WGb1p
cQ1pQCuHqL65Fkc5HFAbYUTdKXK7YxhRJD6l3fhCLRGdHCEeNfZO0TKpO/2ld7OEmlvNIx8fULzq
vwwpiSF+z2aIpVOLB85w09dTea00phBTZ+LYMxibNAPUh14nDdkwa4EYCZWlskmjxta10VvrGjgA
JIDfmrswSHYOos1iHDMbtjrUS+i0X7FHVUnx76NKZBeXkm7EF12gQ45E9i6cPjR90fFdrvTO/qtm
gEJbD+JhtAE4ViWeSmH3OAAZCjmRkT0G28kRgoadDflpIXI6uQqin9tctM1KjJsysP27N9k9OzGu
eJUDdTOo2xBVV52ClqRpH1FFJUuboXmt3cph0N/qocEnyRA5hB+hjI611Y9JAxudfR5tyz6Dz4NS
mXef8fwpbD0vDUS8Fd/0JzwB+zxIxwKozK/QsOmS9H3q4k2cuToCG5F7TKQJYJqphj30n5fc0PXz
fJYs5wyn1WrvxhDpZ3/eDQkfN8U0fxgblbMnl35KenM6txYyotCJ1OTM9Ed4MeXnVNZAkxt7PMct
L0ENhTzPEPYztozU2AbHzHETIE3JH4HdlVboLpkLTioy5JzuVxHhgn9/M6zleA77ZD+0eIaTyh3O
Y9Xi9ic7WGn4kkPhMgStsvE8iZkeLA6VyClcbn36mp2emz3NXnQz7a0l5qbSJ7X67w/8e5kKPVpZ
A4bZHpJ4PJUvlQ6QkpIjtsQa5TqDlsA/1Dj7llhiDy7ZcVwRgcHMflVpUt6L+cVOcrGzqG4IPZ6P
TdOm8A1jD/l2+LIsntXRYOcHN+t++zgMjyIjIU239sYNcI5VYMXhSM3HAB0niEyqB29jzdru6hsb
zu82TR1mNkKpc6uFe8Pvwj2CdXtusyH6N/bLgogpxdRkXCxVBxOSF87dBoQOC19PmJ493OvwJLG9
uX2GhXpiSxa6v2acdxdEi2Vr2/Gq42ewtGqqweFrrdvJ+xaR8Rp2hKa0SH/3bEfRlDB+BYH7PMms
3lu23e9cPf+12sR6MguI3aLFUdC1675kDzdY5hMO5yqPWcQKAD9Za6y6shxZHKqD0Vn50XSHU+45
99zT93aGK8UIMJnUkdTgG+RHnLT5A8s8BlvsvNtgSuOdAM4hReD9JNCkEpPZeYiDrTNqGigD5zfj
s6UtzItgvKR71datTZiY46uQjXEfY4CRde0u3SIJzizxYpj4HlRebRP6d5p0CDmnh2LL8s9fzWsK
XxuQue00UEppALADUdld9bCFed3ZlyaHvdRHOrqEg0prVTpHHrKfdMJDjpo/RfizuxoJD22N8wOR
b8azPSMtORUto3MdFFqQQOxqJ2DGcx4r6EHYAodRXNNtGPNpkChLXIPeKuF5eumdJQgLY+c4/ftg
F+1FdkFziUzxPQRju7NHmmXTauDhpbO68lsqmZoL3uDTAENXd6JoFysfubMoLCRi4n/JpNdgcCmT
MwueYPUQ9lc6Vn9KuybcoZvtqUyM4epmLVtv76fy8vCT+A8BB77jIIn35PSK678XK+H85MXViLCX
/2g9kxwOLvpZYMs6sk187hhjrCwBDMyIhbqagSvJ80zG0p0Bw4pBQ0iMcdUXYwQ/AABPXevx2jaH
YVdw95FraZubmWfJZe54b7U62rOStwu3DdJbhEA11hm9ekFqH3RffOZ9+WVaAr6rWvgG1V4S2CnU
YubjYRGeRMl73SZU6jUOUbtCe8PuWS07DTZkrPG/Vco/aE1onuo6dJ/KpH/NCIjZJfgxveLSVMVb
Zbj6dYAco9XTuPBty1xjgAbWTBZnJTKQDmPOPeeNdXNwOJMvIj0ZaVKf/QNSp4zNp4Mw4o5YebXS
n6STMzzNSbAVRdXtIQcCjfFTriiokIsxHevP0jW+xphvpgrCflXmen0kqAISJwiipUfmeUN8oFrF
tectfNlkRzJJ2dGScBUsZVN8wLNWBN1wjEVbrYsEK7fXjP2xCH3mbw1K6/yRqlMB+80SOBmprSED
rE7eWHC5GC2TFoVHRKgkWBkJptXQsD4M9DDRx8MJkyLIpp6DJ2MT69MxQ/wwBn6AroWdAbGvnRWB
wGr5Qh2zv3NyvLfMrNUwyK8qHDHblTotFWMJGynO4y1bOn1pNrRCxczPtlhdVpNl1R9NhOfayhpy
vgEeY5MKppXmN/bTaHi7foJrVeQtOevQn7vht6Vs3b3moy9rFD25Gj9yLcWJ4hAlxw7TMRkOmYM5
kOby3N97jakI6BjPQolxrXvJ3zAgaqHsZJ3Mg9vOqRJCXFRhViZgXiu8pkyLggRDuZmr4hYFwQgp
jUZE9K08sIajkQW30QvtY4NUdHMjg/zFfAXrYeddRbIw3JZBEpDGPJbPtICT5AV1EECt4Bp8x/+m
zuyEmucGXZRNC0fdsCb7XKv2eS6rziMXhw+hlouTmyW6LVqBbqMRRZg/s1gj9Mp8804WiiMwh24P
j88Hxl3UnEK8R0HmEvizVqVmFecihcNUmUH7xfIIoPwwuW58oXn2e4hw68OTK2h7bHMWxpm4aM0Q
jCn/DogdNfZsRPP1dDNI5DbLqsZdqFS+ikL9OXLM8mkMxW1q5JuSJkmaqKdKxjNf9VhXL20t8m1v
Gt9F3JgrqAjRPTYmHulzc9CkyZtQdnNzJUlSTNEPS352FMjfM8plSNpNvCNRC1Uzh8uRNI/GnvkD
Y/mlvMY/hVn7GSl9PLAlpvmOvQJSnP3KqpJyyvZaoGbho25Db2G0NalHlD0tT8O3SHHGNpPYYvwn
GQa3lvNqinMuY7aIyN68EXSB83QhM9nPuppebmvbgZQaluo+YeQvu8kjbRRAwzU7ueo0rCVS5c3R
rZ2LY/TQFjBlbLK5Vi4CbP//L9u6AuAd9RUeoLiNr04eMiARMUBUi05Ks3YQUufnaMibfLY7m8ju
I43VcHKdnP4hhIJ0LJINT97myva7RthFqqlU+UU8CpVg/nw5v+iBZ+2ZaP4Ubc65zw0+JyeLjq3n
aYd/L5kMQ8B3jB7//YZVyyV9obe2bYET9mpeqwFp0KaULeOg8A9jpHkkVdRLWst+wyYjPIzSZQ+X
nJqgNYHSNF2+8WFiqL4JDqEe/3Vay1izbAUHN/5TT266Vzhz5o//+zKElcAm15qHADQA4g6lDbah
MCQO8qYHDQW9Bu6AidkG8cqFb9KkAY46WsC/SWfsxHlUWsPeqY1X7H8dNmsbMbk3L7e9/eRSLeXQ
CTtTZsadNiCQY2Lhpu91BD9BVgogy7RJa+pDBvphK7oqls7c6hKqHm3dyj6jHHhqKAt7ZerEy1Wt
OafaofpoyGy2Oz1XRQR6bnJs9WQK0zxGPdduZ1ib1h8wBNg46kLOWYfAwD4TpTBVh+g5hp/Uh3b9
VMnhltk8b0JoBNuk4hzsSIweeYSHyYi5kejbTmxjXxr2aymKGfduTkgOIBPcnrkp5C6SQIvWZsaZ
5MXfJq3HQx9lcmV44ChcG+JEn+9kFuPfqXQ6hpCF5JMuKx7Zle2sBiPpt5k2FsSANXWKE5qxvNBN
N3of1S8ZFOI4s6N1V+ugpfyg27m2Q85VCUg/RZRvp7Vu09hRp5+6FQanKp6eHdcSy8JuyGmyb160
qORUUqGgBtk+jcrhdd5tpFbbsbdkB1gURD/orjHPke5aJ90VTGFJRxm6TIEiJnJbc0CS/CRey9CL
djoK9rLpugwhdDJfhVEfqatw3iOi5a7Bo2QKeklkU/YHKKAph991VvdktoRfHvQ0OuchOdBUxzBN
YixjaN+9RlbavOqD/uoGHWB9O+6PslbGueVUxUwrvgcO/0LdjlztU/fdaG9J1NzwXoe7pGY/kknc
Aq4UAyfpPD7F+SHBV0ZSP6bEIJmAPbs8DKWqfp0K4nCuNjL1MIfTZI3hXkJLNAUg+qJGp0CMnmqo
NAkZW+XiTIs8W/uhOg15cWJRiyW2BuYb/JBjDoj6cFGOAoXhderJLXKArU12t+3Bvea2TXnJgHME
HK539ZkmTLCeYEbcBq5VejKyZmW0kA4qjWxQ2Ls1oX1SSzX0PSNJsa+mRY2KJkb4idZL21d0kGVe
enbY+LL5mq1upp2dE6oKIE2Dd+kI0+KvQUDLrIjqhRFQUu0Ggj66p6LypltoBls9z4ZlNyXVziOO
sYqDpEIl89ttE+MoGtPmFPqSCKsEzxTSe9snxfM0AaLTHVBMBff+qfHePDM0wbXhbmwNARamwz7J
VWIgcLS3UAw99fAkKApzOCq7ZLwPwoFE5hQsa7fJnoOWVYM76lIYPchoEwVXFngnzACLZpw39IBZ
2PBTeqg2TpRqa6Micqnp2WeRxON5SCFERialdbWkj1m4AGX6lZt45l0aNvlw7HOdSpOro2MOliVN
U3oeiXPGaX2TBB2ikjEVx0yn5LuH/JPML4yFp55SmsnXgxXWeW/bjsaHaxZwyOcXalbEeUwiNgIt
rjK9A9bg9iOzDD9ZNXHLk9Ki4mHUrH3B7KCaXNLT6fB/L1Bb3L1DL5LpWcFx6Dm3/3sB84WLwYxI
0TVz80+ONcf1/P99CRKa7mweA0hBabvou77ceX57jhWdHAy0mFGKNqK1hBfD0i6ZrdHAlIXvnZft
plFnKIu/4tQXrr6F2fruKYm7Ry9Rh/WEafkE8oAaUZM1Nqy/hvmjoSuA1RJkZu/CX/XbiYSi6vSN
N6EtjHEIFc5B57T9YLyZ8wuxd7xKJuM1E8NdMFj67d+L/OeGTdlMy5ZxFGZqY9capX7IPPM3T2ns
kxqNP7nrDAcVsR30rMoHA9rZexDYzDnZve9rQVpBxtL5zqiS5wC1UnVvvTkTpzLyJtWCWQ8gRdpV
z14I6pJdcrKufAtKv/Urk7749tvoG2bgha1YeJEU4XjA5Vmi0V51rCjoE387GPNO5cq965NNjlzf
2ckcQcxLN1Oa0w8wuHIDcChQpfYnkEj+DjUtIgFiOmaUDmmJZ22DoUazmyoN1TA8IjhTbRZEsMod
cP51LYiWM5YalWs9M8whFVkGt163AZ2IeLpa9F+VheEBzvV0DiOP3vCSlzDTF6kR0S3QXSTMmk1Y
OzRcyczC9mBrC9GKfjNVbr/pY6KvducgsfgzvGkw0jeaxKDv5O8pgoARWG+ZGlkrw5k/kGEWhhid
dZlxc8PRXTe+8TRJcHpmOpobzajFpXH5rlX92mikiNHbsQBgiyC5Sv4ug8QkECkgqZAWa5BwtDbZ
MS4Tx4C8Sq1foc13f6ouY5I+NfmlM2+meBdZQAiqy8qrhKRY9mi6EX0jL93I7KTjclYaoyQLxLeZ
KByuVUXVUpA3h0Y+FY7b7QqnVwfZYJ3xhbVWAhoq3/hL0PvfvianUx8EaKy1IZacwz0kvuzu9AUg
5yTVL5UHPzsevTenZTRb2954Ki1JsKr1fgvDNm9Dr29Yv0gfNxxJEqqlK5KH52JC9s8ZbTJZO5re
BAkjKRaxYV1SV9SES1hnEVBACWs4lnqX6Uo+6fme5BsCkpaQ4CrQaXQPJ2ZLDSU9Zi8idOhTzfGg
T/XEnBGLuGkQckPgeUBTOHqB3l5qPc0BragEGzTys/vVpwx+DSe/R/Bq3jNfvHYCaERWt96aDOoM
OCHYoeqBYTMpv8WASZHJIonzKNd3WZVYhz4P/vRDDcDUDNcu9xExi5jGTMIKzKG7i4CUTLMPwiqy
e3+G9AiyzUAPF1X05Qztt1l62s2yH4TF4gPhcsAdMJoH560ygeCTbO+3hgnd2o73fUppgqnCbo0S
yTQgN5dmEowoFQ4+dmFvpU3rmdIZeblal61RG6nPNVIueqp6oDxpZ2mg2iM1kxaaXfkFKVLbT8d3
XFk0vun8xKnf3MgWt/YUeK/KK2fzuMPYvgBdXnqmzZCyp8wec/pK0+PwyUzV1oKYqmYKKOJquPIT
r7nlPd6RPsfZEhVYIgaLk5zrnmM7r5FMOO+x1Wu3qamn64HsNayK9IwrlmIAdoJTBjk58DlEOqXB
bWCVFIhi7hs9hydUNeg7K4EUIkAzx3Ee4FBQR0f6/U7vy1NXG1fObHhm1V2Scd8RdUYeMU9Ee5Ev
CgoInR7P5STxQIa5515kvE18vGGVX1/CjK9FdeXZNPSfmJ33KlSFBXcEzpGmqRtWD2MfsMN4LuJg
N+Cbb2otvVaoCytfYo7rFRWAA2XRykwIhtFQv040aayjCSu6IKS/KRvb2Tk9CkIiswMhjxzRndh7
zawVlL/G3CX9xorZvFQJB6kC5gLrGD0UJZNjXRGt9jRMWFKjWaFyK8zzFGnga+3lQXNslMIOL5pT
POeIaDodC8/tEJCZ0jIKV9gL0EXrcbwEfORbGt0vxTrv4Wxo2UTCrBDX1Ji8i9Y5d5694+eg/eoc
A/CdNfFlhpNVA8EPgaG6suMf30IjcZP+U3ZTd3A0aiYYyouD2VPHjqjV7RK0/E1FwiwS75UJfkWL
cgezNW0ZTglWaSzVUs8SnYdTsOW082Zq1EL5eHFwqPwWo2nzVkGddEzK8LoOoqmkDj1icN6E7DCl
y97fcf1i4Wmp8czKui+T6KwZyr70qnzSmBocQepLgd9AF+5bMrBI2b0gMWmw0hHBxtLXVS/lWHyW
Y3PoVJluh9F7AVfnHyIdrLrms1eq/l1w2ktIItdJ6VAJo5FMPYN4cNGuh6ZFbwi9AOl16Fu58+3G
OMV0HmHMnrOvsw+b2S1/8glC+GDrn+3oh4eiz7UDM4vXsYK6o0PkPPraOK7tiG9Li5xpA6btXpWc
wq0RdXK0E3ZPSWnswQTTTU9QfCAcZlW9YHX0qjPqD8zO9mwXNGLXGAjOhTljNA3aP6Gj+qdpnD65
YDFViAbFqyCkBL8qbZedH2BdrF+qakrPZlc+aNMJCuamOibJ0slfRAoUNS9TnpglfNq4Mw5pKrOt
25FbMKeaPlhNW8Z/7NBrT/QKCnOaOG9BqqT5w5L6Hs+Urtuvek7gK4zkxUwwY7aTvFJ/K9hn/yal
tdJU9yy73j5HFOgqSaZpGu/OhBMvFTmZ2B6eTF1/YY9oSLFGH57ZWcdWtsw5aS2YPEdQuWR9p67u
Mgovj7xX8Wos2/o9wnaMHf/sWNbwYXRchBPSGcDFjyEw+2UQsm8FB7RjyVtJK2hPnBvJyTZrvnnC
tL3JXDkxd3FEdNKvwpcJKF5YwGXQMcYQYrDIdxbTw8o5qHN5FSJ19rBmJXoeWzoytT0R+K7HIIKQ
y1n6PSEpuDcotSe6vRYAJ1ZeBwSg7v1t1gFWIQJ5igIM0lUXVMtcSyNCz9OGTCJH6D4JaYo1ABHC
0FOkxlXNHov9H15AaJtl2J3rsXuYJvm8Kpp5zAFLnuiDQ+W0uxYPKo219iuRUszbVpzvlec/qcin
7ZxAeOFZuI8mzgAK6IvN7jsvgzP7nO+mnxQz9OzYtDzg67S9u2FCkMyZUS9R8CuUlix9aml14WRb
lYgjM9DqKe/Ybk5tSZ4GY5/hPCdD/z3G62ArT/I0aGrn5cp6Jny0AsQPSiYwMCYbPtMqnk/IsTyh
xcqodbVloEO2qingb1slfnApvXMTVa96Smy9mAIKcOwQGjahA4aU6YotDukEy7oon7cJRiQg3AbZ
Lq091EEPl1OZeGhenHqQWgxqDVCTlBNyw3gW3R0jeMFVyBiAESzhgBVQzWYM9gOlBhlGPja5+Wag
lmUdxCGfVtk67Iqjq2rSlsM4bj2M3U1AoyfVio+ebNITpPldacd/k4ZWac6269zVb7LvyO0kQ35y
GJ8uE4VJpQmdW+MtuOE5eOIPWAyd3KRa8+5lJvuv2fNX69x84nPCBTJu4+8JC87RBra5Su6QJRyC
g3/oyUH4YBs2GSSckpKOZr9H2wFOIRlRk9yuGew+KvXiG69V+cqPvq/OcXSmETtq92nHJPhODloj
gyJ+BNWY1DQFnJUQqedCk2xie4DG64Lf87qZIEGCLDrOD/9hUw37UZzr3F5T9l1a66qjuRTr3srp
Tn35VNc3KP0c2/G5IeoSWqS81sn/xuJ3xBxcf6XWHxcA+9ITi0V5c5e4zUj8ILSxHgNaSzjUosU0
SwJMtB1FeOPXGVoIgtm4J+QosckzczefgPgG3mUaCC1ey+BpKi/BOXR3o0v4YYuDyBN7whHhsCVt
xdOAVjqEHAd7+7iE8ZWlq344UD88Gc84AJE2wUi0xPNRdb1FsWMc0ax7bVPZHNjWdLuYPkL7JsA3
d6WwR/rc+tQmikdm8DHDvb03QFc8Tdm1sx8BoWUIFRgQENTogLibbzOXesd7HNyA6Oi7+ggNFg/z
04wuO6a7jKwpU1mbbecJC1R1Lh+KzSIFVuVSfg1bKKu/KCVNuUEpEYv+K+IcaxNawjrNVg5iwHZ4
sTecj3gGuiz+0w5Il94ddHzfVMCDvXsFNCx+sIWMi24NyMJrGDfuUKR445kH8N5Hw0MbWOUXBbGr
MNtUIJrwhNlrQET8XFATxD5q1y8HZi8rfaXWLLfv8KXj1/jV2sYXAM0rFlD9KX71/tA6FO0DtaIV
6qCd44s2rul7rLtDgbzFV6MT6FnwiJwOLqsolax/klMHSZ4s1C18KG8Vf6IucSvyl1/hMfyNX+2H
dyb9YT+RjuoEAvmKPx3TwL0w82X3d1rWeNIwn/3hvta/STxDiWr+ju/JszV7WjfJPoNLsYn/sgEr
vzED1d+EhM/mkzgZhyBeTizfK/+RnHg7nD9YzccrqDtCLQ07hAMOULM658GDwfNifEd2pJ2gbddz
Ae66OYOV+EYA4G1zkje+Lt7JAg/LUryQzSN1y8ZBzn8gsTBZMdfCC4CJDaICgTsYhP0NFEbwR8cc
X78HApLFginMuOxeIaz0q8Flw7a4xay4uJOjXeGfovoQhfCG1wXjjia9gmL4oa7nLtVfmd8CtR5o
yPk7GrQnsGTDOFnJJQA8zscRnRTFUnZXLb4a5iUUl27DlXgft9RxPfUHRiQLLsbN9Kje6V8Lz/TU
0Tia7od3nLU7e2tuuw9KvZyVXOiLv86eiRZNds3mX3/ZwdgbV67OjfWDCLqMVj90ndJtjWV9Rbzo
CtdhBWl9GdC53i/VChTGJqPS5qTRRZtv4TN/4JNZ5ud4G66zFXHCJXAt2vpAyK21k/NsPOYz6Zez
shb4dg5yadHtO38t+fmHGsV1vVOEDa/G1b3YF/FFZQJ59P1I18KaiqjNeAj/6Adzy1u/GJdi0TCP
Nvf/w9F5LTeOLEH0ixABb14JD4Jedl4YkmYE7z2/fg83bmjvxs6IokCgu6sq8+RD4OhqE+m2Umxi
myUtvf4QL8YNj4lIrmIk/UV+e6jeiSo2r9Lnr3KGQPAuZH5pkOO6J3MTuqX28rThne+pl7+aV+XM
qTpxxHfBmfZ4Ovd3flUaeXuiED41vv8Vi6Fj1hQ/524833vECJ9N+dHIr5q0X4UVhW/8SAI+LLrI
0+GZiBp3J/2URwumjr2VkQuB6h1xPOhdDiVsHHb9/GtlcRxOAs5cCT4Jl14ktx7lYo66PWsj4PId
neUZkYEH04yRdGJegGrt5oE/QfQ/MEkfSKvZ8CyPp3E+JCNKzEAGnJbTG03/1YO3NKkjFWfovhYy
9/oqLXT1HIaijISngdBZl7GI7FVx+rY5gmOE2l/mjqcCG2JofYp78FzwcBiWoj/Z4BJ6DMZD+Ha+
ZveHxlUPjFvRUw1B/W/67v9NL807Fm0uKMKSASzsHOguCuLf6neIdEib3/ibEXBK7szI9awG9UHn
4qMimKHLuIheB+2QZKRsAkx6UXEdk2kP/Tpk2ZTclaywjLzyXbPHD2LSoMb4trMCTujaCz5V85t0
hvWAaZ6/IyjHeo1aw1Up/aArqj6NBT68npPMSdPgtHEX+UbhALfS8r9i87HI1w3p+tFIP3L687Iv
+IQsIyVTsoguTAscoYMCggpYqzCsUXZIXNIdHI5PWXZNADRQAQ1f37zWX75zjuCdi6GwJLrBSf8Y
/xBSACAE/pk/O2D4JQHEehIWpWVHXdUsZ+Io9A/KsVMKsAi2lxPTgwbcs+vY5VIfwQKQhkGJ6z8j
yBqyTonWAZsie7PCk4sMjfSgUbc77e0JFpqI68RVsNBcDe79y7qGhbybJtRKfoUPXiYD6Syt9sxq
xo6LaABdKDsF0R4p6AJ8q4D2Epeh2HOwDf5YYpR3BM9N9CYfj1FeFy6syaII08qhfViiWTSuZfXe
WN8Tcc1JgvPsa61/sycKUERnqmFpl4kh+zP14TT57QMcrN19tiYULE8iRUVyNnLXZX81HUKr1pYe
4bJ/Wq8JC8g/K+2wkXg3KjeT7V3dDcJnUsD6gzy5Q+YrzK5KL4as+jqQxtOwH+4gu5jiXxnop4Wb
tKFpXjjebe8JnzWktR2RlQZHZ1IxnAZaNc07mHYpWy3TydDMX9T3fEJJf03NPd6/oXzp/hYmsBCb
5+a+xum+QwgrIAJlz+ZwjPpZ4NsgmbuTAbcaoDf+8Xw301O770tMZo6Ik/r/y01aUDfg/vRT7OK4
xM1d0YYtNSe5D87si9ku+0RvX8lnGdjUckzSGGIQBugjbTDqT73Z8VDjH5Og2gkOqizBXtYzpvTM
8Lc8VqrbNoZ8LAaCN7YKoBJ/aBJh6n9KX8jNrBhBh0mF5Iy76pg/2y+geFy07ctsD6NrCT7PpWg8
1x6B0+X01kfbD51ZNIkSrS7O7vLgVCMRqbY52cXP/MYpBXjNCiqCzCz1iHAbhSrfRa32LRTwoDDp
86Sj5djNl/4t++RHijEH0OUGUwdv6UOHOv38JmWxia+kakbzBzGKU5edMqi3y9eJ1nBQtazHIeuL
TTjv35m4Vzj1MF4Tp+Q8Y7zcOzQpOoICfE/0GXgECLPVPA4PNM4mv2jhm2PX9J4GXe5hZkZe3nsd
m0rvSfKlND+05NTpLT4EDTGXxLl6kqMpR5jREZ66ytPdK1Xpzzak35JZEzynYI+ehIOR57e2AhVm
Nci8sPRK5XeN3tAuJJXtX0X2hhyGTtudg5y0EL2JHIvhNepbpEmVCUjsLloksRr5U9xKtyTpOhcz
6yVl5uEp9ynUZiUe6aSQEFS/AHdKbcMkA95Etq1loBWYPztPSDpdsWidOkIc+/knZfoNWxdFBMJX
CHVDQtdWwmm7rdyQaVuwUKhkvBkVsmIQ9xdDVznit1eNMNydXEyVT/Cp8mpyoikH+lGt2oDy4Fgg
s8JRNg+ndUUcoq++wIf/eGh/lqL8rPE3T4a611mu+zfJ5jwKbNIVLvUbD+tPFUrR7HK7euYNP8kL
tTm1baxdkGuFXExfdMhRC0VnpGkQdRqLN6xUr9YrzYPSVJIj+vi0MqbQDTQBUMn5Tk90LNkbyVo1
JPhW+hD0o/WwvqYbwmZ0S5pq+XLbv0sIdEIZgSou8zJeu7MF43/8mO5f6/ZH81V4AdtS/uQU0M68
CTTipfxfAt1ofxMOw55ibCd6r5MjhvlRDNkEGNwBSvyhXPX4HXeWy/l5917Fx3hxOgcTusMc0VYu
R3H/iuVjxxHx9Ekm3OG4ePLuNw3fBiKLn38H6Ozu1XQ3fusp7P1jG2Th5KzuaGNYPqYuthh6+C51
vc0QwUPk5cleRLTPTonoQO/0W7sDXrZbHMglO0i4vGq7691o4x1hfN1x1rdfGxcmxo5Xs2X1bXwD
1eGymxy/pIhd2+WmTGxmk/Z9t3kPV/DHC47yLuZpBIaN7lDjQVG9zsH6Oyk2C9XX42HT02w2CmW3
Hzyd9TTbHRczmJRYs45UnLocS+VNe5wG6czfGAvEyqyk2K0ImY56d3Ko3bVfOWCEsNsciMWxdAEL
clT+zFERrpyvDUfcPKoOkYucnJvQigBDeUzUEAk7RtSEFLIRI7HYQKF6v23CqXrs71qANGFY/GqG
DAIdw++zKK0dhfWsvE6x5Nd8mOOXYke5f7Oc4+TFUWlHmk+oJ1fArDymNKoaEGws5MfkpBNUW7gS
Q+DKW4aAgwpDdFIuVhvZqbrGZuuCcsdmCQkG7hbnq/krqWx8nHYfoMeK4ADw0XD5dzfQ/bZxGJy7
N+/O8B5R/FAcrW/PpLTWrrT+tRtXwIWMq8w5+yoMVmMtudZ/nqVrQ5YvM3w7+aEJGif0Oj9xrnYY
yR6vEgBMsaM/Mer7Id0vhXXV7um1TraXQvphwHIY2KDlzuzJJVh9RA1kvk0bjn4SX6K75Yr5YUpP
jUL691nkyASDxogyYJNrAIfF3GJTPQ2P64QLkqkFxs6eu8boeRYyxIDb30ca3XmP20tmnGTSgx9E
sB+SCg7jK8q7LvM27c+2/sjzX6vdiUqA3lmbEMuR3+cCMoMGg/5mMEKca3oMFky29ZP0i7mdAXth
l78kLBnklmFqAt2Pko6tniNsPPrFiz7aS+80f8v8IGrPgp9tT8h+m/RP+/hKgUhsZY3PgNITnYtv
9gEZ2ArILg9befXy5E7SAyDwVXSsA3CNC3skvEHirVKWIGLx3IxE8ud3p7jld8IFyuX8RdeCwpve
z248AIxw73+rf9YR00m2E1hokQmyNggH8/lDIGBNgbjTojEq4vzKK4OzRnlOcLJVOsNkT/JuIVBt
N8Xyx3NDpek9P3sBwMCBXd+X/Soeno1vXmcg+tWXNnQ+TvbSPuwpVn+AzRajK29ex3fRrjmPgDY+
mpvU7+qD+cOAwkvf5DC/Wq+P32dn7e1+y9/MWxPzAvkbonVUXWzIHbN+vHH28jPhkJXi8o2DEx4G
wSCEh+VieCleSCvqhtOUflVhF04fdzwN9nPF0uzyzfDvN94FTxq/B+R/Jscf5CHbi5fF7ZvyK3rK
GNfGPjnLLDPkQ2Ng7LVQ9LJPduj6ygu+8C/mD8+2tziv9Kpsgrt2ms3nF/GyHnFltsBSiZOtZiup
XfEj/RIxufxaEUoUXqp7Sa9LnJ3X31bfCQdMivlViWTPPNFl+RI/ZId8niPbUv2m/rDz+8DF7S9M
CdHG0r/LXjoPoeGFUyCiWB90Nb/V7LLYc8yffmaXseBz3XY7VnqWsB/oSBInfsPvbQyfe5bF3bBH
WmFvzhauLo2F4Nnb+Wx99CTUUsjcWX444VNbvVOMOUX4dbc/CQXavZe7r5kWV+cUduWT3sCxGBY6
+Nmd6mx0SrKwfgNWcUCZ5IGRkVN3m+w5PfA5k9+tLljsKy3k9q27t5oTYXvS0VnfUeyA2k0OvXVc
aqSxzCh++uG7lj/v6zvtsgQBhcuhl95yRucEr35o1PsHLiohxiSEvStBsGtn+pOvAtA8YYERUpw/
E2spMzV3fFWDIa6/inPnEUNE/gRg0GyXyhE/PkNpeVFP2oVbWrsoh+Vj/JV/0rfhJ/9NeTZoFN2Y
+qK+xH32uPCfth8efVb3gTuM0Iir6o12deIcT/H52r3nqmMeKf3Kf+Nh9dEXXra9EAuxo16x2Zyt
sPKmGHHS9jF8yKfHhUPRwkGdoD8e8Wb3OKBLy/+tQoByH0ouhLSD5T+i8i09Qie/kCLg5cf0635K
ryTKHu43noAmTANWAe7pN4Hx4E9pIvPZpRWPhm0d4Lv42efEoy3GmyNFxYv8Mbuf+FOpooK7V++N
o/k3OUhH5UAAywnbgRZxtqbDtv0MxR+6fwbV5Db6iREA30qMSH6HQklJypLefFNKo3mKZIeb9EZ1
mdhi8DU41pd4o4oBAxbywL1Tk+DECFvGQBCI9oifxYtyrv37SfcK2Bw2/BIygONuc0Bs/x2+K7Ig
yAViHWKJTW0Tfc212W9B6fZfoyveDL/1zcZFzgFbw4GKNn1z7QEeZL8S8v0T9ftzE8CM/DVYvvSV
wIHPAqYTmaP8LmEK5GRfcSnUk3SknZz8A9ceChdwZCeU8Sn92GcYuUcF5Y1vnA2jOhDPgI/Ecxaa
3vRO+yanJXyhJ0ffoWJWzzmAhYiwZtopptdoLuZwju7YaKk1WVaGzjFP/XV+BbQyNA4F4hbgtgbN
TBDsw8lOcqCy5XaA7d+EqPzXHogaOagvDOJBsdXfc5S9rK/0SPI/JeeQ8lueDo9jhsfVfVZHAe7n
YqeJlF4+okgBtMAu/VXuDLgRaO9UzgdxFo6I5vbNdeJsbNfJITnP/8a3fE9nePbNH97M1Ad0XYd4
uE0cBHR4oe/WH/nD8Fn72hWrlkuksLVryJ3aTY1TvuKlSV+pHhDtfPIR6tf5U7xwSQzFUV5IFSp+
pVtPgJWy6/YbrBESXolO+Ff95aQnnKvuZZOfjeYRYiO/CDkLNP0GO09vGp5DMWqswJJOnCOM7YXO
OP9sJQom/SvlsN0pz+Ei6X1ei0gAS217AhsIZIW2Exg0fnh2Xe9H/oRRRC0CHLgp0kcaJYKDGUER
wxQ9iXWqusuiXvOJ7qzqDkbAe6HqrAmLwOcOR5lWLAKdoM+h74M+qZ7N1TKw0nDscJmd5/WFxhRI
+sYx6Cpi/KN7NrKLFHtR90fRzaWgC9mK6DKjhCDqndJ0Zko5xGTOzXZLCwPcVRZCF4Ie+tARinmM
6YRuD1ye0RuWEyQBheATZTHRgHpAgwu6yV+RCuk4QwWqWOg8JPh4xeQz/6WRB/GB+dVC/6ofPjjF
3LgHQCEOJWYnW+TzTg7soxzfW8RaYOGPDVxVi4EpODunSyD7N/ZgnBTE1+WrxmFsaCGPSS3ZW4P5
W5BEwGmxiAev33ODSteSKR/EcxREGNMd6Sp8Uauuwbh/CpkoAAgAcftgDjIf5CEJT7sszpCmQvUo
LtIV3+5KUbrQn7c577SK30GWWomWH0Watc3fxKCjt9S4MXjZVEkPaAwIkMU9zRl2c8SbxPqn+OT9
/D+b6N3Vfv/8anfm7t3n+EBJdDzebr9f1EBeZP9Y9o//2YQc4CG38wTnAf+0lBkrUIf8TmaBKljM
1BCi+/+1S+V9sc3bZKDviKB2tSO1PAaNA1Atl1hL0omYafLZ71BuvuPBIct5P3GRL6mnuTx2u8yF
BBD+EVz46xeci/v0xke9f+ahfnJb+SDUXcmXw4HpR+IbdnqyUi91iIDg/KaGpZM6/TsSGswaHumw
u+wPz/DJutHBDCeoi+c2EHCuw5HaCccSMk+gUa7NdmMn4Ts91ou4U0/PZ5mxNqu7Finu/X06czw4
WRd2B6bn7DFTWAbSgUYUuymkIOKjJvtBqRAxS3jlXJN8zsf5IIObaPzt4RUf7Z/xmF/lwDzd2SNY
JkZu7SMmMA6ucf2WhdJlpXqRd7BrOHNOP0Uo0+vQPYJUzxApSrf9V3He4iwH0nAPWsLPQizrbwiM
dDoyIjtWzxXobB4ff/msv8v9PW73QFeuw3PvovTEfepAdbTHvebq4fNwYn2lXuaboXYsfG4+pgaQ
bPgAHu9M7JXGIV1hYpIQzN/KtTroDolpvArOzoPCLJyO8DcYMPOME9m4kobqEFN51s+gA1xwsZ41
YkE3Q4CuNhu9twbJP2S6qScFDJc/cadzMIIEGhW0K7CT8QqWfbpTeOu7n8bWozFQDrybA5rIS38e
T80lvyGEOhV8VpfO70+YI7CzvzcHCLUwLVOvi54/ZhECk11kV9GA9jgcnbZD7jHpHWz5i2nevn84
UA/UT9ReEmasZQc7Vf0cv0kv4P3QOb01xFkF6ieB8dzENos7gjt63mgRbdIxIHWhi2O/2LX8NN3B
wNqQvqrH08/0V/9oYuXSfCRhegT7hjsbez7d9XClcDD/8lpmyHupuWPN8B7A5A54MGOKFHuRHZkS
/INGov5TftVvwwea+zLnL2h2wXBECEn7CIBdHdi0YVShB7Olf2Kcwgv+ABHI0YgoMGeIaYQ/fufi
nTNN6cjPDmB5rN1JgCS6W/bMT3DkAcjimfpIXuZfhmUM9DDXcrqjzMHjiRTL0Fhbw7K16QlAttR/
mFVuJa5Fm92bYBuKqolzdv5H/+7OBGacG8qHIS6/8i/5lMTZK7ykhxxAa0p1DHWu8mvRg0g8sujr
L9GzNrsgR01yWBHoXDc/G+sVAoPV02OKaxTgP+mX+rP+6ieKr5lFCxzPc+Gk5oWzSsv8a/utnfRU
Y2VlfrhT/sA5Lsj+0m2knwOYSpSuCFWNi369y+QGKOidTkyL+1dYHXvrk4HSsrcW5Fw+gE/Z0386
RE67Bw1IMDkfMx2zS7oXS4+TufRb3Xfpvn9dvuEtyAHNfD6l8ZdGJFcj4XxUnOcrGMTpJPiMIMUu
IBmBkxWV6f6uOvroGMftkzvIcpi/h4nPya/fKYsz/lZ9SIPHYT5z4Nb/1MOHPzKpYUySR1sAtY6u
R//L9NpJXOyojnFQ/CpWbyapm7uKi6XRi5jd4mV6yf52sfgjnzAzfbfB5DE5vkj8T3NxHh5m+0c7
3mM8LaeVxWL4xDC6XmEahmuQHUi6YUVI/D5Y+S+5JyAJ3QHb46FS9vMeCivzG1aUMbifzbNKNe0U
ETyXgB9w7NguPeI2WRUY4ww7OURnZ7g9gleZK/9EfnLn8zmyHLFY+/r5cVWOG76y6/Oj4Qe9Pzhd
oytQjhYHZcJi77b0PfidDcoklOmDaa72o32gzrshNOMJwofOA4x85Cb/0IA8EHR16ffQmVAn59lp
JBjGAUrmGOKO0U/pEFfJzbuT3dpDMMYOpTscDf/K5/adfSHzhcmT0MOzDw9+Lc76Lh1XBCNAt0AQ
l8n6Z0vLfTfV/5B8G5TqVKazzP7KvGLdVytBTwiH6IoIZ+TNHZUKdIOofJljImhITL4U0fT1iOcQ
O+a7cBVJSLosq91gClfJIMazb6eqyPXbLD1IEikUUdHjVzP3Zb5pu/VFrCsStUlXGipcDXKBEFhE
M1PPd19Dg6f8CPIbSvkn1//cteiQa9Nq99sANEZ5dLjIi4wGXgpGFB87cR/ct4+cltBD3mRbXLUu
HjQpcbM0aAdLOBozUi2gM8xA877d66PG/Km5I6PQGLmDCHJN+W+do7+eDBHmacLYb77zbLYC2W8D
LMGHtpKnvimR3qxR1fejZ9Xz3kjTdac9yHBJDXGOm4GpkJ6pxXEEfo7vVZApWsHTKSphs9gM6YgA
i2eWuK7qdyMCu2mh2xlr2R1NLFdzAcuz0XFIkfBc4SE56qb4DDPw5w1xFrRUZKZeTR5C+v3zQ7ud
DACNI0nhItARmB0SsXdEqhdmdVOS6cuNBXodMM8LCqzwoZKgBiZhdbFmhMx7Xh7q5hdUDndK7Ekg
JJ54y4Ki7VFVPhQYPzOu0JhtPUGAhzxzyit+67vbcLqt7r2bsfJWnPi7T1kvbAJNdmvj9iX5XhvF
2g7uiUmPAIrHNOA8WSQ6yKKVo2Tm203ilmDVgW3tqs5TZvK2sbirGyk8bMLfgqRGKlQ2SQO6tF7S
LnEM4WYti6c1NXMU09V6NHNa5QoKpGc+VjJ071y8+uWeIeZJskDeHvizy7BvxVAU04hHCJRKLoHy
YjdFlxAAppb3v2k0TuYFh8zVehTXcUquyBY5+5Og5BWj7pWYNnom3gWkzQFgU1kUXnffK/h/0bq6
/Ct3zJKsx2FCh/levGNiiseudHLFgklGw5s5l7J6soUpzcKdpsjka8jkqz3iun7EWGh5TjZ0GAIN
eDMrQkUwg4JQ4V7yJiHzLLImp7T1aZDy2zrgeryeGm0JjKLe70dvfirJgH4jkVQsQucfkJds+BZx
xS7/NMNEBrxDzU1T4thh/5ivewuIvdYSJbAmnB4cCfESqMQS8a4kPOh/+jZgLzTtZQClIVI3IcgM
I+xauluoStda3nfPQI8lGMQpahMjXLoMOh9RvhD2H2ZY9ap3L0/9Ju3zUY+7W4RewM3HAiFK7yXT
A7gpLg/YnWn/qpVAljqUfo48CN6MV1khUqTnqxw23Cn0TfrqUJnLgc02bfyHensUzL+0963U9zoW
4cSrUdgrAbFHwLOWYJyG4DEz4KaSRgo7BOnrYHpVIgcdEU9JVwCWmsOUSaCwCq4+MwHFPdnQbANp
Za1FvOnWYX+Q/5gE5ZD0SGb8ZidE3Iyd+xyBrjMGvi40lZT5Pp3BE70lhhCRZWHcqRDbpV8LVIfJ
rF4ZciBy5BagUq0DY8mCZrv7dwVhSX6dSAHK0tI/6h46qXt5NTrrXG6YQjoiS215taK8/GvKcJy7
+TD3bZzrRPFKwmlzClWMqqmMOnn1cpMiOAtlsKtcIllxtWR0R3JujZaQI/RZJv6YngbUqjB5NKgt
282rDQOVT+m3WMq5cL4AsH420oDfCYPBtqB95lhzN4SPzCMA9pny46AkV+V3RJ5TE7RaG4gK4eeE
+ikpbJVS8dX1h0xRux46XwufKgjkgMS+zBNnnONj6Y8IFw7aTM3Oroaa8PvWUYuxipIxX/rdg0yM
ZM+6v+dP97ol7wu8zZ6SNK88swMsfe1OnuJG6Y2WzbgYbXlkUvmhsroNJQOV54iSO13LRhA6oJp4
MgvsDuqO5os2n/D3Xxac74tkvein9zIRjpTVQzK8lJyIthGpn6W+CpfFmS0B43ka5wBqLb7mtwf7
/YDtEW2fut00hc4YalcDeAJx6LZeGd6KPa43EDQJx/ta+01reMab5GYrlWHWhAVnLXycKEbMIPto
gErrQY/JGEnkP1mkXTg+jrp+P6HjKS5VPV81qbtN/N5Z0u1rdX3JvDVFCknSWqpyOAKDEAuyQh5p
Hi/lRKWVcrMe8UZ3dAaJMeLq+3L1CuzWtvE/zP6WVYE2WEHbKSG94UcfVvI91OjDGZtoVwuXXuTS
i+q+M5I4KYtYcGQcvadf3Vj8jgGKRtJoy1eh/6nh4irK7X7tkArXEvV9ouxxBHYDwqvkfkPekuX9
i5j2L1ZYHyaI9LMkYtpZXpfAqQH917LgAmeKBwBuW095SLI4IZygdIQYhKMquwszBKX2UsM1WEsx
MsVJ8dEZu3wTXeJzPXDdTq10zriQV/RjQI1V5TmwAGlCKVrPzKEhXzyVqfj62vuI9pTNCtg6EdgC
0RLLo0XgNQv8eAbTCYNZoQhkixV1WKNUhZ9q+mzIfXWyes3hnn1oD/9u3JIcoT2B23BFqqwOBcTr
zfuj199+E5TYKlJSxdf7B/g2wIkjOilSyQfYLflY+iNivNwXUzqZ4/O5K3zUXnf0djUqJRJ0CmKS
WY9K1iNJcftp9CSh9i/C2eo3p/arejxQVrXKvK97+tmARDGYehV76WaprpSPbvPcdkCS3yVHb+jH
n8ZIgULPM6BKe+H13PUG9j6iLGjQm/DOrYN+G1UNzI7i4T65Tk5cQcty3azpo1TYmHGsmNIUHfAS
XbqxwojdBiMxyMSnIfepgT+WgVymiEQNn/AzP2dWWKAeHJmQr90/WQca2HNuSTDXY+2TQ6E1gkq7
Y52uAUIe29VwsfGFYqmw1yx7oOPcEEV4N+bwhg6ovntdX/h961lIVjDIMJubgfwDXy6m533LjPHh
1zai79pHygh2E+B6RuqtGkNw2UMlC7W1DC1Q5wVn6nTQ7DtafYHElSu8Jns0arLpLG+QyNmaCdjM
g36V/HQ/mqMv5DpHC1SLak4o7xV/s8ezcxJAdrfLsUnIXaYX8mCUNVkXuXlcmgJhmfZPSbewnqdT
GpjiFkdCVHT5pVGGE9GNvUZe8uptCHU2tQm6uQgZpXZ3Ymyo6SfFrx8FYRhNwJEj1YIxTUK5qMOW
2ygPBr0MtKLmuxpUb4Kzaj1PDi3LPPeMjAj1/ia3aWjMQcf8s1TfDWN5NZv5xTTymwzmRDP7aJo8
g1uO588bMapyprB4zFYq1mXI/YTA56r81ZsuGOCzao/j8zA96H5KA25tX2rFeslH6zXVf+5piZ2Q
Il9WjkKQ4LoUSW7oRxn5p3y5o+wYy8zj4FjAN29yL7OqFxjGJxlGb6VjUKYwWLPsNhrTLden2x37
sFBfRsm6YqC+ap/yM8YZ31bfoOLF716tRjCjezIoV0U4cVpuOuqUvcxwfxPebUcq+/x4lXcjcX1V
lvnpSlZ3SlreAiBTdEWLH5op7li+Sc0QtXahPvadifO3gsHMAa1LpHgS6EKtcGO6nuNYYIVMZkR4
MMZn0DI4uOd9UKmoRJheLYQs8m7CcdncChMEoh+31jbuaA3qdsYeW3nlZR4NiM4ch0l56lV2Xg28
67P057CVnUy18ge+LJ71kS+YNn7GV9UKHlmqBk+No9/zW9clgQHGqW08UcxPGVFTaBRBu7m5LPor
66uRbaw7vK4BJmqRmSo/c1u/Z6WlQzflSrCod1QoAIJxQWnyoWPjyjPVl95w2UY5dLp7YNRG0KdN
kKiM5TXLk1XOJ/nqEyqfQ9qvtd22CiQF976U6kDi8mAd5qDhRpWnlJsUSyqPayVR59IEIa9y6w8S
sY4qLLUV6dgDTAKZEH6qlCc9JSVAlo96WfEFyG2w4iI7TSXUpfF3kVocurtenc8aBG88YywG7oyV
qgKgW6sVYWmCU0E/G6fR6cfCSWVUgEjftg18qunUEWl8NFBw9RN6ytiAyDlyjzD3eAg3dXV/xwOM
RRZWn9fQzzd0jhvy6CUPvLH95itCGpTVFuD/gR9Pu/fZn0Q6mNEPSq0UNhih2tkWmJUcKKUVEHbk
EO59LdQGhMGbpSNHqx4Ro+AXtaov96U+Q3k94hE6uPZSiB7J8vnjaxyMWC66Q26waeaHOnq+rXGh
wmbg3XGvCYjOSadaOcCTAE07YVP/WRAvs6XimaOpVlu+xdLbw/u2mF1Oobj00eOu0zUmfTdTgI8X
gWZxahnwWvau2tWUY1CxCF3ow9lfD6ZJNPfT15UgjhAsX39/iISZvKcSGsMGdqFmBABVQiy0TCXa
8HdemrB+rdLuMvPAYkcgKS2Y3pdtCwcFkS6VTKGhsM3p/2NFXfm5muTjTIHcFwie2tEINykfHCPe
skcwoQJfVypwu9qDULEf4yErlZioSTIDZvv+Cmg/I/KNvhiBKtJpu/Q/hRAbQD+zkhhkj4GEKnhy
9W/NcAnOMm5fwa9j7NBpLoRt3ZOVpkRtc4JBiax7ySo/O0qwO3faD3phBGxpTnpn3tqKDrRg1ZGc
MWmXOBrzJeubT37SXB6mSfLvyQfwQEdpDvs0LsQ1tIopqvtgURAcD+ShLWYM9QwqJtmLX7MEa8Eg
/XaizTv/AQKMPlhrmG6aY5SW2X7q9X0hdPEoW3FtbwNsHWFzOFA3yhLW5HjcKapqRYqAJu7prSLt
r5TvpmegKNN2XfvwLhphIxZRpo5Rl/Br+uO/VHjLL0Awe6xkB6O3Do/Nhwh0QaM5LEdQG5GMuVbG
o0NMtmZEBqe4rdX3tVnGMpODEZEexapU6LGpG3Hi5ON8NOT+qGrynrjgEhAi0hvN1EJZGmDv0aoe
l2BGPwrFsnhv9t1enkjAmC8wvo5Em4TqU0ZsbxjyTprjTCPSFJlGteqpyXDYHoxDL+Rr55Bg4TkP
gdTTRFwe7pT2wAJSt9rTwWrqU89isI1PlTozEYnLxLK/UBIqk4+IB7kyHHZ6vdMSFx0Lf/6+zY0P
bKWsfiRmuDzLPYOmf0+f6BC3ihXn5XwYheSYRiq762i0gbQirFp+RYRUy3fmdUsRiXMRLVMapXdE
wr55vY98MPNjXw353hQfkeHA+jSaiHWHZAb0q10l+i0VQUYOWp/6uMG8bWo8HdaG8uw5BQTsec3K
0abQWV3NLg94k2LxOSYtBElqNHJRlKJhjbV2MrA3llxxZ+OVDDoacYvoPjTTn6onWgGpnj2rM9rS
MN3jOl1NxmhowMpwYAHtkyiZx/2IU2Aq1UOr6seaAp2O/nA/6lwRCv8EYt94BCHA/6vHedGPmyUe
Zz5vOgfRokdQsLp31lhdOzUP4Hcr4R04sXiRaQ2FfoiIzvHFNsDajaFw6qdYEYtDYVG4k/cqhQ/Q
HWVqhW2SgBIyvJKJm2Cig1C5L6TQCMvDtvzVyMySZ3JD/yPsPHYcSdft+ioHZ9wBhTeCrgYkw9Mz
/SRQWZUV3vt4ei1eja4gSEAnupFdXZ1FBv//M3uvPZX3WbGuLc+36EVl7Gmwo2rho4g1R4Eb+1V8
3HqJWqijcV1EV9FRFmDZQsQd7wh2hW2Y0URwJJzrMGFtz6ybQIFDGa7iLwV7fcpDKo3YA/rg+RSW
BLX0U+cwUXS0R3fQHpJRnmQXz9lM+C/c4F4oHXDVTt+8PYFiJgq7gSDOQj9mwydT94H4bCiAvwqC
krC/4iDFOctiXT3BW3NUU3SY2IDQXsqnK3AnM9bZFxlKOlsa3LFzJif6Ss293DOFJ2oI8/QvwTqV
6L5JwWLLj2ViNugBwPE+BZ9J6VlYu6i3CGhA2lNmoIGUgDDHsOolRgI40nvE0Yzqmho35XOFh1h6
uhu/dIGsCMbPiDInwzXq1eu4BrYqC0oYxqP2q22H0KqFcMMW1ICgy8LCy1QzqBr+R60zcXFI5pUg
+LNOMfpnLhJ74kCZLRz8ENTyA9T6i1RgemppTYbyGuXrVUmg8cT6dU7WK+yZa+wkPxluidL4Yvgz
qscGLYJChVCsUJgW6/i3QKqX39NKv7UG20wglRWjuJWJTNSjnVYDSaW7lhpfRif+Ld49dYPjXSlB
rr1iqQ9B8aRbSntPABVymjh/z3DOYNONN9VPJm1PDPSbnOJOJuTKOjAmC2pxDthz6RXJtJ3xNC3t
tvFT+LNtcDoJHyb7Y6TPsUjEgOM/Z85ri0CYrLne2OzMrtXRWWKFho6AEMqg3ujcqGO+msiuxYa4
fg7jb9mChak03JgvydBwB2ksUaGfJCuFH7+aLFzz3ObleSS1KCMaamG+nEmseonZWVm3R6pd94tt
WJUNaQU91bmWv+fOnfL8JtbAfOIF20nxBpr8jYiepjqUwku33tjXD0D32IF9Q+WeuXQsnD0iuzT5
vdfUc6tUF5X85NKULypjnihpdquwXuK1ukh5dLYOsCNdJr9r3sHYRc0q74sZ6UgxHrW0OdJ9VNSg
eA/69Xc0b+FQ1siVSYeo1SP91patfI6kD1ZHSkuSk1cIOQqD0YbGeyiK7VwK4rmOxPPQT8SM8AJg
pujCsYrDtNlcWcHVmgfquPqdci5b0waDEnZkTtQNPxJDsqsmEw4fi4h5W/CkUONT4pwnJgUUgGA5
bN4yvPMbXcnYWKzFxOEZ2YytWPxheVAtyq5MFI8kcU97A7NIrjLMD1NBxn95cgOzEe8h93ecJWBd
IP2C2Z/KzF0pC2PKQhaTCoX+uDIic6fYB07ja1TAci+eVEs5JbJ2MlL5NCvzSaqrAwydvbK4bMiU
BqWHqXpo73kMMNnvZ6r7xDxOswVNCiWX3B4lIQqT5pVY7jZFWtHmnsL5VxICVI+2nDaoy3VgRzPb
kdyZWbfFuqdPhIn2SKJQjWjX+Z3xeYZ6AVqzMdS+WKFBYWaLb9QqAonbfOU2N4vE35hwUIxXPTIh
9pC6Qy2elKPd6bTorF7WJLTU723s94qRkUx0rglsFgheyc7VykdIxQS3GUdzjo9zGocTnkHjZRTI
5/YqduJR/KbDLltS0FXf2/YhK17Ubq5E6AKydzeWmTEbx4Geb4mQccts7SzA28xzxF9xz2CdGTeT
IJVozBL/b2YutsZpG+UA+tHFo0saO9rWN4BrTqfgqzOQELD3KhYjUPC0ieObOav7Zca5ukLjQ2XO
DLTSsbhm5a0pIFqW4s1I51stNDfFNK6FO2VurqGCkJyeFLHOxWCjQRUoaYcUZ+KzOWK008zFUxPK
dto1eWAgwiloHReN+2l8W6YoKHFTM/Guedwa5Cdw+tJhuqjvEq928dXxE8CPIlM1vWMr7/HTmTRZ
NbF1VCdIZd5WeeGoKTVeA94hJ6tXCKSVv+C6TlufzHEmIz+V8RCMCc/D2miHosL/glTXfE85qgXJ
shcJWfnQ43sSHYkJbPZcO0tqaFD9Jf32LPlInCYVYslPZDyeNIt3m0+Tkp5YZAz9EULfcZOeM7+Z
grOmWqyEJMzwaBdNb0/PlGL+k77dPMFAYCWDthz2UOc7qbjkhnhOuhwhwniCNkE+CSF0i58xQC/0
8xgfJ1TD2Myh/S4/AtEPNVNGtnWnNAUlatIvqr63on3AzLeW6Kep1vBfzUypOxTxY95RWzGZ6nNP
J+g91WhrdtKwnuItPS09Xgn0/cZ0VdfssnwC3ADpEJQELXZ4hhesZOiTdYMQJ8TkXE3ASNKawKvB
jcyZ4p+bmy+5CWY4XklPA9Wx140rP0WOzBazP8rbXUCmX5FY0Yvf2qDiGKT+0pJQiidWWxG3j5+Q
VgKNxGYmQmmbsqNsZiJC4QwADKXQUmldFXk5VIObHPWTSZ+as2pnoj1W11kj6WPXB/AZC3tEAK6/
DrN0ILl67GM+upofq9gWNvbYKGVQshrsqBkalFJBaItdc1SIiSNOYGmtA2wpbv/eE5dvoXqmyn9k
VXLUVCz8tn6CxQZNZ2BzTYeGJfSphZneDTHH0igRRptzuEusir6ySTuoxugPhYb1KwuYa6LoGtBr
m66GiEVPsfiiXOk4SjqUk6TJM/FikEg7RJoG22PZTjIE5RwwC7I6q54Br/9sxafC6FZqEjt6rfgk
kRuoMKpu9g35QNCySyejgR8nEl1NBo1fksS0u3ObfdUScNR4tEMqhO2IEjD7EkOu5ZxldnOU+33y
tEiOG22zZF5qA9M+WCylw6A/xlfrk5biMTWvyhIAWkt04lO1U0msbksQD8GNKwOFMmYwSAxMPAO+
sBA0YcR7j4RXiTkE0kbC2ogy2ctwCvhcxrp6VxRUAWYDYUtmbT/dIf6CDXnXMkKLP+Nm2jFXhZRA
LAtjantfkfOGUZDKLtu2XU7gdSJ+ieuDO3s/5L5ArIr5nEK+d8CELLeRTq3lxq3mC1W0S/U7pAe+
UXc3lkKJxM/Ed8HXjRNpLQTRmtqdSLD0pY9dVMBr4SRRv1dXx7pte7bzO6H6qWasBQBr0NU0b09f
hI5XnacxOS9PEDQVZoC/wHwkasewp6WjugggL41uwIEx+IZFGPOvluJFyqDWImMahnOSi6ehfZTp
Wzr58cmKFgQ7uDJPK9f6+tG0j+xbICZATc+K+TmRtPWUnQxnIF2voik8+oWbVrXVNFSeI81lJW8d
hzHhIiXEoPyWa9VJAzYmqut+FNje2o2GrUG9IpMjSiAcZyS8jsjTt6bXAmFH9a2dS+WdWnUfN81l
w+8hGseIpGA5Rf/HDHVcQA7ze4BgzZ7FD45u6svBi19Bu+yLRNuxLvDHrnCj2XBabKuitbDMzN2R
xwA3YkefimYm4QcRr41kE2l5IENAQ5j/GY0v4DeLrLvQvCoi70TVhXA0A73FriV7mdnjokVPr0Aj
WAEt61POlANvKubJqSJW+NCaf8ngJoiqp4w35lBiTkI4p9O22XlavnJYJt0C+S+6kmSCSVi6IUaC
bGIUB0EltKuhIa1KX1HqHTdAeoCflFTceNAP12sE6Er9jSFy0aGqnbETJe0briD0T80qHwRGCGRc
Go55TDPsKS3zP8ERkvfRCmiM9vwTwij5wXIOaE5F4lmI0Tc+Wq+R8Sv2K9Uxew38455O17Keexem
Rsie398VFRaFrT8IdnnS5mAzOKQSOCoiSmXUT8Q+kyOYRVxERXbs1+7YL6qd6TgU6s+lJb2yzSAY
SE5Z9Ii9olOUIIBHsFYKvauxlSGTxbXYBVBDs7qkX3WBwgVRsytPS7jQFrD9rqX6bt1NGE9/GEQT
nzeFuGVgHpDLnp+pEjBeCsfV4oeZiN/hOCtWFJ0aaKBNRW7vRtt4/J0QwNIIJEoJaNqEUCrRNP41
KBETofPR4O/7WIDMvflRWgRE6XIs+k9cTxWuHzArCtwLySQEA/i8knaraHxkE+UghhFfA9NAkeVf
tYRgiMMhLkM90gOW9MFmd2xiEotx5lZcJ5yxStmA4FTDcbWCykbyQRPQnysSbNOb0i33RjAepE+5
cdbixRQ9IX4kNvdDYHLTqw2+E/00rhn08IKagIqKL3A74fhOw1aOvmcWH7nMnPxMvZyu72vYICOn
imY9mDCnmr01zLvEX9vEjx8b/UI3T5BTeDcwSdbPwg82q15szsAVQe1ZIuZip8w4SIDrT0tmcGFF
sj+YiyMpqDM9SfdrmfwYbKAKGro61gIxh+qjtEFi54323r1a+RuHJVh/dmZHy6CqFyNP5AdsP2RT
+Fj7fc6TqWvzCWXFZ7ZsH0VvvMf19mZOxeumnMErCH9Yxjav3aZepiQ6g1liaKsdKYw34XedvjBq
o+5eUTOoLuqFcafbuk2OXyf5g2F6HQmIjdtxJ1Tcf1N6bRfygMvQMrpgsGbf4JcPHJDKVUWUqpFX
rVWEOKMpVhJXYHeYCooDNdkhkkIk1Jsyfk2HcDGS0MOAoqTDe92HZlE/4ja9QxtoojuNkYFVmaGI
YP1NxPg806FGfwgyw1rbRy+F2J1IH6DI6dgzreyZjHaEabX4NQWS8muRiABf1iDDe7dZkCUapv4p
BWnRI5LjZVxSvEXxYcuCgfVrlpeUQ9/tCv7gLY4fc87YFI9rP6RHGXdeDhKBhjbUecJznpUky31x
8iDNfncsihgLdOM1/4kgbzLTe12k7SVhcWUKbkaeZUXwtvCbkSQMqqdFjuiplNGzhC3XbL42ov1U
NPmDWdrAl6VXsKdXxRovGZu9SAxbEk07kQBqGosX65kuKXxU7xoRpVHzJQu/qfKQ2BEMDfdmAw4t
YdszbhO2mTqXIRTw064VW9JwwY0JZTWqtLsqZbdqzi6CXrDl2CX8YrBqMc9vxpZXVXYVv8s2Y+wo
f+klIs+0PBP4i3f4o2tddSQ+e3NXbd03anETjE8m8GmY6cGiN06G/AcD/lNyy82RzDtcAu3XlKH0
KQcyc5Czng0MYuxP85MRa4S7Xgdy5Jmaqiwa+t2PhrIVOgcIHXWPb7H6NhaQ6FE4ZjaGbx0XkuBL
iomZlpO8ef/PYB6MXFV2KwWu5YYLm5kH+dYCuZuy8cZdVVnSrecubh4a+aCTLZuE1v5RRZygYIpr
/obwUVmuKobX6L6WzWUQtlM8847tsgFSoMc/IDMGQh8hMNRnBMhrJh625CJ1q6+Xikd9yYgutcIi
3M6Es+EvsKzwOkrjqSSrVkuio7xIZ6IWRcYwIg44PByjU7WYT3sCsChj2EyPvvkMEcxYH64BnkYt
Xp/BOI96Xhxh1g+rpD8g+QDcA8hcRafYJJigHk/ZGh3rcjqahQFBG+kp2u19L5hHsTHCoUfArHQ+
C61giKl600DQraOVcQ0ziRnOgFYvuq5fhoYnmdFn8VJ3rhmprIG3MOWr3Tb+BNnOSxoReRNcgzJ7
Q0j1ajbTS8vFCauRSgFajZErrvAnew6eIvY8REBlB7Spkm3CLZ5T3dYEH/tqXm6ehhQbJlO3lz6t
GsO7DSmmgxZZ8tAo1n2IyOQ2mfAeovJD0xJiYDGTZDggGAIMDIeMGBHhNvL3QMTtFmPb7pZzs6ph
abG5rylvegxMlW9Vim8VZVANa0D/qSDb6QhuYuYQ8d4JM5Qxsj/anCNRP05WcZx+lN46iVAf1hXj
nUkOjeAs6bOPLl2ZpSekwV2jX7OZx/NHlVC0Rp/zgrih/C0UcUDV4D1tP1uRBaQiBoTkBaXOkdl/
Le1dFYikXeqrLHwC5wz1TblHGpc+p135ZE2wjQZ/M0Rn1HYTHzKpyquDSbXITOWu5HQ76sc4RN6i
rS27sk7YS0hxI52REK6BrpTwuiSoGmfCjpk8WhJeZsahunHb4p617+e4oiof4IEOsqQdWgZS04Yw
c+2qY7b2xyXffmI0jxJ4u+xJAkVqMlIfd8AR1umvVMmMItHrLjMpN3/0p3ASYP9AaTw/FKE/r0t1
knIDoKjKyGxMneoVPIUhICXbF8tpklC9SfdxGOxp6nyrZgBwEMr4ZbHql1k07i0XvFfGHZmO+zWC
9B6bfjq/AxpHpanvSSQ6zusZNXw2/pZG/Dq4JMthZATLxI1By4IeoZN4mZuz0bXTPl/VT1jw6c5M
0EduioWzBRuHuKi4s8XvLn+y0FkiE/a5UpH2MVwglBVbpBxkXPHEpRIlZpdWbesdM+8i9YbChBm5
+HyclvqwBh2YPo8o5UeOS/U3bJ9c4ijFUOusXbofHI23JEarEsWQn4TWFUXyRhTDnaEq58RsZehC
D8IsvpUpYChCz9q4eBcl48340AO5BJDXYoa3YLyAygksmPNhJK8+Moy0uBStjHxZQb3Kthw3K5lD
zA2fTvmxo1rU3ZbzRufOH5dLTFBUX51KBnS6dYt5QXPpuJrpSdZP+paFooDSuBjYNmzhat6IOg2F
SQ1FsEbbvWS7DyOUVQX2P4gqavaSKng2TcldCwyvG3lPHRDoza/W1MfkODSK1wyfcU0Mn8jsb/No
bUtu8Ar9H2a/obHjTLJHMh45CzSBQdyoHES2F10Be+RbVD+K5hZtUNRytMTrmbQnT09Ub1NzH6U2
RyJvhET1WcI5IEhuwu/3d7l0pCUmx1qST4Lh5hCHRnkL5L4KevhZiG/eapAnWrmQyfhV/bQWvio4
DmzJ5TY02j5U8iakVIXbTOWKWm60OK2XkY9xFiSY5DdCIAvIR/Fi3NrKuOZwntufBFoCwUF6Bm9d
cRSkqFx6tpEMKGBnkFHgVrK/K0oE+AbPzPRpsPtYtke2J9QtTZ8jta2dimGAjm0mdySmX1t8f6Sz
cq8t4U6A2kPUhftSSXzhKKYYIabnhkuzEOVzxvQy7UMZqQlEai9hD0v86V04KEw2R/1cjxXLdWTy
xniv9eaWs0GjUJV0iESJDvFttGdNBozyN8F8mu21iF6H1GshtUk17al+0mYOW/aHq6UFcjvZCtPb
5rkJlYPUdKZZdNOt9xvexTZmfqhiO4jyD6T8TlsRgE0hPLMXjeQLIr92O8sasgBr8hYJN7a8elP0
6Izo3o3y/Sno7gC+W9gC9eUh64M9H7IiMKEiZdhuNfz0vasUsztaPHigGGa45mr1ouCFVKMvNX5d
cP3LURKkeBWbduCzD9koiOY2LCYz1Nb5GK3msUfEr7k1z80c/xqZAHEmzfhFc/HeaU6nS5ceibmq
+Gkqn9d8ML2FXORCzIIxN0UIQL8KHjhMQLUWTM1ZNnNXC1JRejfS8T4zC1nztziPXvRmfViydavV
7BqTvSygaqg4cFc70Sxbkwa47wYqjpa0WsbxUcEjvpPQMljMVKdfRL3Y/QtYaadUQBXWqy1bpJge
h1E86rjM6VU7y7faNVR+qLEs64j85Dy4S9rcIbYeBmaDS044IvszJBCnOLbO0s0iscqECic3IzqW
/jKVxXXhtzatoDBokBqYLSrAyCKIiiXEp+5hUK5o1BSB1gkuYFl4pOh4xl8Eg+gQKVAjZ4zDsiNN
XVqPFhAUIudygDZ0w7l2jOM3OZrsOJ7fekXfa4wT9UV8zYQVFdRp7EllM7K7ZOuNcF2S6jLc7bbR
jglW5VJKjgZSAh8g+OszdZVFPJ3qG+czXeMkfuHJTaJyH300521VHN30CllgQorEzwfD0pfihadI
MczwHLQJRsxDd08b8SIpxTkLg02ZzwAIen7Cg3rsugrLYA4dtyKxtPiDfto1FoJqmgFCQc0HW3Ge
8Xax+EfP88uwMXNtOModapkYLk9UvCob2Wccd0IpvOHzqjDxfjzyS21uPB8qvAF0hqIBxFIPHgcT
QfjCOatYS7jqTdiN4ElHop44t5ARsr3ffBq508DOKK9jTyAvOV6hx7LTIOSYGeekF6QOM5qhsCTB
wU5FdOtwN3VZc0wWAGtHW4pinnh3TQgzazxOmwl0hfr/g9yRSD4lnXkiuOecyvDN5sTWePBNXxDn
F7FNXua3L6HC6c6SZYVCaOL1kHT3q+qtXZmhuvooJyiFSu+yYyEUhJ4RIaCraGAzBXckS7sOMwwx
m7/QUcIH9839uJPvoigSHar4pfol45pPEqZW74nb5pujAYrRDpCqmAK/IDK3kxX2g5F64n3c62p2
1McNIc4zi8eytwcOAjJ/ZatmdvrQx4pJDIIC41dKRmOTM+COYXg2LObXcwJKWmsw/7AIzh/5YOwK
47saF6cbsc+0YojsKqzEHOZW7KxkBup+HoPZLF1hYGsf6JkFAhb6AKOjTlgccFkl2q9k8siBUyIQ
goq3db1HrJG7irOrvRQI6dhLRZJ0HYj2ncXXicQJeh1CGglpoO9aDa4zJvXRyYoJVaOPnjW4tgF7
A0bYLVi6PhSq56BiZ+TCThx+2IXvp8/22U+xYbUEAqaRfeNWw5KpKpdsGR+8WhwUpR3XQaFeY9NR
Ga3nq+ViBKG3hnXP8GqoHYtRoM7eWFTZDBjMrHTPjFqPj3GWG/bcLbalXDVUByKTiOl3D9lqTiQX
jZy3mJdWgS2iMYzWvocJr4fKTOF9ZI6Xlvb63PXMHVNz8dTq23mBZBQZMAWtUJ2PUKqRI6Sy6ciI
gGEgPpf2PxUTPkntD3LJJL8SjtkmH5uYjNdD1cbXXMouLa+2gq2kaGhiStYU/czdDPVGABDwe4K+
OpUkslEQqrZS4iYzkQ8i5EWjDWo86apQW6bPJftWRl8eflKGsUvzZVHoWdafKPto81M7rzzYe2Zw
BW9c/h4lF8P6K645fqFX3nDhxRQR5cWfmRTK2pcozSS4dns8FYc6Ho9dq4bTQtFf58HeFNn14+vP
l/vK1gYQtbOVv1b6/rR9EMuXHZLpZTSR/DH7lZ559Kw7RvWLAJIdmTQLYbf8YUWM32+l6TQYEzy2
6Swsx+HcZG6d527N2jLhUVzE2kEma7XzwUquCAqbCvhoJjkbCdgFQwjrLgkk44FWoT6kHCfeoeEb
LMHEirUM44WYyXpT8PsLLm8HpwJdDL7Wc56gDeB4M3YJU3EuBxKYmBcxjF/u5hPvyB2WGraRjXa0
kXUVFMU+TqOjLgOjSo+IJEy8r3sMPiq+BIL7zKS7IO7iCRg5NMKCSzTmcjTP4P0R2uMjqD0k90MN
Z6qBODSsjvEEZzIOIcmV1VHfMY8k7phxJQH1/1irwVNLvXZIzCdLkwV8Tm9dvmWIhZYIJTx6Y8LY
ov4sll+q9rcpDY+4bHwP/9QCD7TSQ57WFXT6rPi7ZvM6ttVY6DviYhV/Yllqxbnfrh+puGJA3W0f
hEy8MeCUWGxTyKht+bGuycfAHDeI6+TFGhgeN8Vjqua7GfChwNlUVK/L4j13Ljpk5LlD7gL+Sy1c
HWLIFuunQm8ueHg453kYJvVmmuALdFYB6+rwh7Kb+QDhgC4U0l42u0NNCGqXuv8U5GFht6ueo+rh
IDkWvkRFx2mdv1ran+iJOyFlhJvkqDD7Vih3/8EGk0dmLfNT4VjaxuXAWmgZ6oPC+gNd7yVr01sy
A2OA/Ttmwj1tlRPOLnKhLqwITppmCynpfq2AEUnCwTPaKILtCIwcowVIy2l20vdIUzeOaKSqFFpo
4cqzOUKqALs7av1+Enq7uyeKxHFjwS0lLlZBNgXsOkGhtSq0f9IuP6BKMt8LW4y/xtl6BYSHQE/D
7clyEY1Wcmuq5Yqu9gL2D9Xnz1I3Z5hC/6xCQSBZRKnd6aQD5lBLRp7FND+OKUqwkU8pXnhidBVg
iXtJ/j1zCvVgPfk52YKRq3NnwagUt0SkVNA3H7qXADGw7ACZyIkTXYa/bZJ4EISkgefjZgJ1Wu1/
clMg/1VAK5+27KGswufaDsA0eiSXeGp+aLaNagyXSQ5xmHHNCQZFajnJwLs6kLaBAXDCACgzvy4n
0gt4CCpdD6ZagyXob8V0ZcpzBdwHWvLaLR9vZSjwQ2uWcgBsCs9vdWECx7krS7MTFh/PpLK0hRMm
myf5oIEWMhbgsItMRINxaSX9tuCMWZm7DjIWZFF/i5LoHXLNelzSwVUrK2AnlFIt9jp0RsnO3vKj
Ba9d5hHuKTiUDXQ2/5oAB0Y9FOWS4WZvLDnewep2w+6faNS6LFZxXHMpeBEBnWzLGZwYjx7Uzby9
pMtfcQJtGIFy/NOLkv+PkfaGZSIZOCjf7d7vqvXaZvlNyMeb3Kg3IAGntAeLyiK7Q4s06k6spD5K
j10O/mRaND7Bu5nAwlgtgw0Z/+LLfAn47KPmnNNLjYjiEdhOo8l/SkhMSnBi7ZCVbiMnQL5Z2jKx
KmmD3xjxMZ/If//rv/3P//F7+e/xT32tC+TV1b+qkUTstBr6//i3osv//lfzv7/v//mPfxuqIst8
0xRFCfWVKkkK//73L9RhMb9c+qdDRZRMEj2Tqbf/OVqARWNNgj0+j9B9cxBqqt5Dq0YHeVNcuadN
kp7Jie2hgtSLw23XwHeTQfPGdgyiBe7ABbuHlxybDzX/2xyer5kN/1kqIlc9vY2rNwacuhKBi+Jb
Un62oMj7fCatAhDognGeRZaGmjDHaESa1UFplsCSYXXUsi2TpZoNid3Jb2X7u+hmNLQ6yps4mBWS
Fuml8ra4zsVwNaruSmTGVf2b3rX0Xuny7qRzD/sH7lUBgQvctrn9jc7ZGOivciJxz3L2XsovQPa4
t3bj362P3BoTD5EOnpQhbmUXNlbgMVgazXzJuHgaf7QI62DGM0zkvLeNX0eWJ3ZMCBr+C5H6K1rd
QWYKy02QTbaF/73n/9we10U/rqVyjnv1qgKdWJYzI0P2qyPObPWKkvW2WE68Kg8xql9KZXnB8+mm
LFwWFvBIT9SCER8Kl1Rwlww9IvMIo7jpaQ2AA2C2dtQj1r3Ti9K8z4lBWNleVt4X1HGxhb9DGXO2
IL8juDhRyvOHkJSC+SDcc5gCaxx0yWeBkRebmpieGl08WrUVJnNJ9PAcEBvkd5Dj2AyYhQk2ZnhK
nw+5CU17gHcjUJduiSs178X4I+OzwgVLYcEgTHSfcX+DmFDbc1wBDrIYB1NUD2CnOHsZTToqaeq5
5GFy8bdbuqdND0Sj3RfRdpq4rAmgnKCIGHJ60JE8yLMRrlQRUkcA+B+9NmEf+FFmACBBRTTtCA3D
XKYzCCv3nWbsR+u+3e/prDJsxvnXX2ujZMzs1Mbsw6UvwjilZ+wCtavsDqQ6JR2VHNgXiGP6d9Qe
xM5yBPMxGPAKyv6SDsJFiZcr7vkWOoRS3ZEMbNLwmk4pTlYDCXwd8f2EPOU1LKw0LIo5MAT4K0Xh
SyWW5adZfV1AHhFJLPMx12lcmdH8nvqGsTl88VlBg955LTdhtgG5Q7uelLpvSlVgPA9nIudW4hXG
unzPEW8eZlOyk6/kVkMCW97aTXWLiFgKr3mdsM88xO8BfAeg6SY/ALkgCQxMdgUwwrTuIGgfal3B
sikDYZ5tVIJYiGsRlARlaLJTV9UnyeVQb0g0kKVKvRSo5Yc5/+SHvueyBSy0mvCOjybjTZWnssa9
E4/iac2FE40ofm99fEXn/5oKAhs9ieYyeokPeTGc6kI49t4cA+egftUt0Ipb2AEVXu/jrjPIidSn
21IIu5b4GikJia8LEP/xy3bzXLpi/3fByFdukJKBev6/j0rJEP/Po1LVZcmSJFE0NVUmFeu/HpVa
NXYSG/SNpcvmx4IaID3v4iKQo/EwJ6BM2O5lmm9uZUCED8P+IGe82hhImEQl7CI9NJWVqfWDfXRq
1qeP6bCQMkQg3ymB27nkcNXhrMITIF+QHKunY0V5WQv+YHKGUyV2Y4FGjeFCIhW2kMAPwdJka0vF
ADA99+diGk9xGx9bUw1mlDpVpZ42So9FUfe5rQoFKRAAenQgwNF8ymN67UBCIGGdhK4kzUs/kgFe
j0hIT/FNMk0HCVMyJO9yvLxpJgcJ6JXRLieEM3SMJCY5uZDstIY9qPm2VdVRoUlslTNyy+NOvOoH
c62dnprcYn1QPZVzT/qsehC33Ccik9GY19aAXREwJIKvGcyxVdYRl5yI5+yqGP1NEps7aae2Cuw5
Qp7GPEzfIKWOxrn6JU3J1dwRQUJAbFGvr3ISvdCvPaygEa1bB/+X6Dp3FIjSU0kB3BMBdRzL7ljo
k9sQgL4WymV5LcDflmfRqC7x9mfWVl/J45sq0uU2QcWKuo2Eu7AgupH6h3V4tNl65eV4yk5nnPOb
LOLnxwLfumBV4yEJpkHx0M21pEUJOEAVdMqYVqMU+RRhgZUacNcSQu7hZ2CggVM1c/4/D6r5vLP/
y52uqaZoiaqqG8b/5UHNJ4QVrb5mRB3/EZZrlm7+agBe1b5bofbr9Tna9FZe7qwgVJ71jDERyRCN
xxVMtRxMh0TB7JT5uv7B1JLlikx+rBgYkPsi+YY/MzDNBrp+FvSm7ncAdwsyPheyYZbUzWoDOdHo
FJiVyWjLNBWc4GgrR+WQUbBmwmZboZMydSwM/JSeDn/iuUHf1cGa6W7DOZe2lidzxjWyik2pDIiE
YsHGK0cqTuKRiUVUTRICNQjNvD4ruGGn+rnbVnGzPWNMfrAwXBYlu+hXxlXN6wzwZt7xFwwUThiJ
/ljmfMmgEwq7YS1dtqorMPPpfzF2XktyI1m2/ZW2fkcPtDC7dx4iAAQQOnWSL7BkFgmtHfLr70J1
z1iRNbdrrJnsqkoVAnA/fs7ea+sGRDEwbvoxMqcwhcC5NuflplqHFS+CYJeAr08+z2P2KpfNE42x
xqlf5lhm7EljGA9iJ5/GxjiN3uKPOYaLhcNP1rzoIgUgfY0b2ZMY8axTGvRQTZzcASiX3Ysiu8lV
fCUd6GSWHL2ZuvsjY5SxRd4oOC2R1mOLznPwYo4qZ5ltJ1DfQXTuYvq1kQN0AmGBJjPv2GeVEySe
WFEGZ+hbBXPXZghT4ybLET26IeTYE4I/MvCs3pyQLOCgeCGzQHEgQoz4xWvhUSrucjk+a/fk+yCJ
e/tWSajE6+am9uk1K3NcfI+vtMfgEsiNOP77S1iTVf3Xa1jVDC5hi79JVnUs6+fFdsUtus7YNt2Y
UsDeYHt0PmFmehr1fuPW2MeyYkB+Wp9GLT+/9l6W1VivOfDgMum0fcuIKzWxOdn7bVrSZVeVsIWT
+dC9RyVk3jWYWRcSPH/LoYUVyrDMmU4jCQxq0V86ATxUpaHYXq3SuTZnROtGN+2W3nZJs+LaGc4I
GC4NySuILYd9x6Hnxd7z/hgCT2sEvZ98hhjc7yg9ADYR1BEUXeecn5Mwun2JvjduUdI9fJ9vSTP7
KDIO9bwc7K85NnmABerDSL/BZng8HDWTljgGc1Hv3uuFPjoareYMpkSJ/DJPDtygn6eKtmKRQ46V
S+JrFlpu5rGq81OfQuxkqsS6XcthAo9bH4pd1XLDle5FYeiQqWQxjK7avNKwD8pCBFI9B9ZnAYDU
4gMwz6k1UA2awOqs3ptVeVPx4vsCdFeOrk1oSu6i2z44ZnzrF9os+bqcKsT4lhnMiOUJ2kVaOdKB
jRD4Xc0FP8Cn+LT5pQf8EkN9AdR/G+DuVLR5aNiZDoQwA7f5bcKZCW8QafJVekpgOSpI8BOwKdJ6
wCYYy8FqgB8v9cBZjYBiAnwZt5alBkbG5+QhoH8ZLHMaxHSM+/ExZoKWJKAIGlQXNFjpHOBg90Bk
ehNMvlBDUEmiGnlyrm+cVcfwVLy/Je133BcACQC6dl0QT1CacJzLBDr7iYzsIkLEGVlnx0xhcNeX
kTG9xki+qsUlHruLnh2iL8SMuomPbmCqCJIgqAHUr09N4bNGEelLxDcBDXkQ4zbkk3TZ85d5J4Z7
n91pqWXWN2uDo6pOwLCMuKSwIcbNSV4Zw73lHyqtGN5ONlQXjujWIWsTZafRXrNSF6TDqCqX9TYi
iJSarXE/eMsIfLVO/FkF3oUovehCq3kYCtvXiIhlzaHINYBu6Gg/wEBwdO5aYCw4n1oG0CILRf7V
MRgwKjtmANXZuJljj7//orKgFwZUsW9lWUCRYbPLt+ZM7E0P8ogmtWH+SNUk3OHY+fIsu0Nru6tg
JkXbdPSTcGR4MHS7TsX6E9IR7clrnEO9f1QUF/ncsYA3QQ7j0TbRu/gDFmV47A/vBU3NBCBevlxb
YV1lNI2WBbWZ9oVevvI+vXBt7NKCABjR010Abzw9E0SQFNVDHkuP66g9kGYXZUc7X8JRsQNdCLcx
X2N0dqI8oHvwLWXz1DjMjfEGXFhdhlXjzoPD8cqVq+ChyDqX5qsJ4Y6RaIppD1tdzu65IEaLy0Nn
lG6UPykKE86Nk6pbAAz2oH7jkveJHLX2BPXkBKxmyl/S0nrpsvQVdeJulVsU7UFJ9gjO5lqh/fGj
BtvCIcKsAyfZcTvQ897bDpIsxDheDnous3FzUHA0qCiF5cv4JxcLqoZE91RiIu1z29mXfm491nZf
fZgizwHFF9qmCxrgt60p/3tHXiWNF9BTmt7r5DZggVcoH3XpjCd4OegEwlj1Q6HD1k6/LmWK21IJ
8uHDnPH1kONhrpe5RkbeM38WkjvaL+xQKA/C6GLVeC9oJ6YKCYAdSmnKBQ7fFn2tAnSGzAGcDt9W
I+Pyu8h7rfALxNgN1H0gqKr5hGvakbL3fHZX5ABLhhFHPbF7s49B6JJLtETQudImOcyczbTzoCAw
km9yzqzOsh9nAz1BGgIotiJYwy08z+bhNYFjT8bvsYD2mgcTYn19vQxABCWuvm6Uj2lrH53bRSZC
tbIekGi8chIkVBIEjsWHIvORWCdtkk85sU29CqtYmY+4EICVKcspdgi6AH+IaUpYKkR7ri5pQf0P
zpTQJpNROB1+FB1KKugZ5TTj8L4w2erwGUpOfC5apmiNc9wEOGwuS4iTMUR+FOaJGQ6xGaYJ0uqc
nVLBN+Gu7UGV6cKyV0TVbxo9Fbk/S8G2DmD/4YQ3cvujczRK8yr3iF0rNFcRcFud1MGn1oG/qdUP
hrAfa715JmtzWUNb8LZPJy7ahF/QT+QvqrsxWg8ajp9akw6W7lWA+BU3etkuT1M6x+l0xchpxyTA
qLBx+QarIe1oZgrPyO9prr5Euj++j6BZlN/DePrisEqOX6D+1JldKACSmQSLs/ZbYdRH+Uq1aTOB
sVGY5RrslcQ4GU9kNYmWG/gVYfB94ixhGuIRWXthPMQrwLiTYZsnyUIarbP1F5LXtwLXlUs27cu8
8CK5xTmLm4C2Q1BD5BslpLdZyOUGBQWmCEB2f0ZiDF2NFyOW9w5hyeMWhbdmB5t7gnfqYLD0rPVu
yhHCSDZx627hYCHhSFdbp3h28+sY5WEGkMB610YbnnLDfMwK9Ec9MR96p7nLznRVoSdTT/S6b/Z0
qyzmr+YacIwwhjCnV5N187GQicYiiSVHaLlIymlEryhX2RlGUXGMhY1QaLgudDaOFB3vUzq9fyWQ
nP4NKYvpWD0xio9TBtntF4PYZcQyGMIniDQ+vZWg7jBHnCRkLFnYO0sQC+eAKt4fHpM9XrDUHR67
e4eqYh5GGi1UmXPvm13kT8Z40GJuZQuyHwzH3GvRwWboYMeYLAV0sBaEhNJKwwVCQkIPY1VxUEx0
lwb6zE/FnNKqCbtZPziOcmD7xT/K7C/yY/bNpSd+uxU+p08LsfOywkYyVG/5At+2m88SEUjLzZCK
q4npTS7PeS8f5CdkmTOt4kSFMvK8cgy17fhE9gwM7c7FNk13zq1LsHhsRoU1eQQteyTME1ZJwtzO
+TpPtDCdJCwQoNfzW6X1nm4TJ24dkiu4MNR0xz5NTsamYJhsN04CtrVzrcEH0KyThQcGvfk+xeFZ
oGNZwDepX4Bpkk7tWyhye0yqCSZVkJSoLVEVkKDz6YA3uosgqjqCOGuIjYFuMHAFtAilKyUsTWkI
KcDcn9WfDqZoKiMs3JYJfa0+EBNFdJjNzcGQoH7dgiFJl0DElpb2ZbLBYO8pWaWv03tMscpGQd+M
oN/uMM3jVQHSpDzNwr7mW8uA04J0qi/0H4vnvohf5EZ7JkzpGc/nE5571uM4A4JGkXOfvIn4WtV6
HvUftk0Yz0rdkUtPtd49RaXrvI+zsgPNAvmHFshd87dRDleVJ3sWfwtgJdswp1ZpPUcypjWow+Qx
GdQNosPYNEJGXFk1W6/RiNaEHDNAjqGhLzgIJdi9xyQs0fcBUOFAtFV4s3rXQbRM48RzNn0MRgVD
xSWefPhx/oRjjMFI5U/rMYO8V83c8N/rh75cTolcnQsic1krXRnl9kwi2VBB4JU/JJuOm14jndDP
jnNcgQq2bHkFXcI8STZmBhU/tYECB3OYAHeQqMXB5gR3mJ64FLZqfKwZD8xNfQTPAj1Dg6gx580e
GA5tP676mcE87LSuz9x0fJzYxqQEMxSwBLXnKsEDVnWMwasgx3/TBjZNO8OHz7SfhteojzxKdC/q
0lP1nlp5sCJZa5CspZAt9CxothgfCg4e30kywfghLB0OJv8DLM59yB5fsd+RoJV01LSPyUJtPr8g
RuDUUJyjLNAPUpBYLPlOHDjkeYPRCQxqftVmut1/c0YCyniiRfLBBPaUIeWRGRDayketeD15dl2E
NQamkkQjpTcM8g2XIyblk5oWl0j0V4qsptiXJfj1/mA568EUJrr+JKg1nvLQYrODdEgx+2OU2/Ai
3YqyunLYUfktJhAw1FlDNR0qSoEuHk6GAEH3Xl6NFFCrR55cTYg88SNKC63JnwrlAe/nQ6dCY5yJ
dcrFg/RZPQOtOSRDdWjr5CBWx4dy6mW/sZ+Dj9oBN5Ho/uUUKgaTAs7scksIuZ9f37XM3g2IrICV
EjBWGuecdOV4tK4ZZ6mK+WwbP8B822msMgyNjwO1xmyjkojeGIQzbN83k0qkwEs/8Yr030zmLNxN
vlY/b0SEtZ7CgS0AvQIh7TKeg6dOTM+aPr4s8sVuC4S+bwxWD/lM9Hn0sUAvjQ1YIq+MUcZ2xiIV
kFJ90pbqlCsSXi2NljIUc8cJJTvomUstwKBN2pmTHQrxUK63YaNWNc5VLaWrABXTnAr5OvPq4pOC
ZhE4nA5jZ188Zz2Chs+2eY3i7iCZw8GY1YNpQZZC1cJ29qjH2dNsfk5oJiju2lU6Di2XH4vEomGJ
B3eeDifC34njEUdnAFPcP5sMmC3r0Vr7wzweW2KabY7kzzDUjvSYPila9q4TCPWqRtyylY/L10LG
BrmIslGmhSPP7B5oYE1kQwbT1w/GgDlRMQk3F0JWXhdqq5tcDDdbfY6t/jigIm8uzHptCXmjk4F6
Uw6luBKmV0hT2OIGNYo8KKivDXSclaWfy/lmafAm3OWxAO+RFShvyzCy3waxBC30DGfp4VpcO2qn
RGD/AqjdaOeYDgWmj+huTMTkkOVBtWkacA/n21pU9wgNA1IURooLompuXTZKWFKeeXgtDBu2CHOW
/tpY7V2mw1EyQBskznTt9KxGnhrV+Azsk1XU54UTUoxkjjnvhqej//oqAw2WLVe0z13P+54o9yZb
73H8zhQpXFcRDg1Rh0QvzJoRoFXCOQOmagHmoJoHgriLtICVSARIyrRdSJ7VLp4CTrJltiqIssb4
j5dzp2h1kJcxsFPmy0Z7VCRmPTiDa+mQGMLVqve2G7kitaDsTVYTrE6SFKzfppfRLh81/cMq1PuM
hBN0vE8/cDCuSwKTOIfCBXUSVIBkaxc9LmhA2LfYlm8GyGcdIZkzKkxc0OI1ZK8jLRkYDWHl0O+r
pge0ffZjITzjWr3NWXzK9eI4fZlgp/Dq7aWPAosk9YoBlrpFyLJO5+nLbsA0g8ki4vSoSuGMGURv
vtY61S7H3QJB0ZTcsWJ5o8NLkYI5BDBd0HR0Jmmnkt3AFOswy1vMlKdmoOBxNQqPBM79CpP522Nn
suEuuK/j8dIOHbosppu7LhvOcpuSB04kVXld1+nSjupZc2g6Wju61micM2xnVthUEVVCtLlagyVR
w7yTj5pe7jmH7JVlj7MwTr+K7NhFi8dz9tXbZ4xGrUCj9k8iOxvbd73Unsba7bPcX9lnco0ZRfO1
zdNz2xA4FikhCICjcVHgrJEL584snq27Hsb9atuHhmkvWM9QLJxH3idGMxCmyG/7QQ/3wPT4lvRn
IOsMvTgO9+i6Ja8h3HHoZ/+NGmWyqBjPzqXVV7+jJyFNVNacE6PYY9Z+cAi1WOOLYo6AolwzTkOv
QcVmkkPxjM0LpnhjfbFl7C9bHm4czIyvVCg/NlDvJ4KKHArVYVshSOXGZRhTBs5YDEfdPPcu8rKS
or4aX7bfGhEg6ChVUFhjYByamO4roXsQ61zjQPLbQJQmyl1Zj5+yD0KF3nAeKnw5QAnPJiUAAAHB
GgkA9vZzqBEsqYfz4EK/r15lZ6dVzkPe6Y/piPID5lfzBoU/fpZU2LfILs+LHw3K2+ids+6TP+sP
ErkKQwNZsNtMyAiP+ac9ih4gLgYIbvwvfMyerOGhIIALxtqhWZh+X3U2sQX11ZrCFE4OE/tYydlX
GSd//sirxbPNzP8Aa57RTKONqt9xkEUO806Nr8DMlMgKnSs/WeSz3qD+1lnJurMaG6HM1dVWN44S
j420PiV5MHZIPHrv07AZLlKENcUDaLt72eT31JRvqpncuBeRpwJjVnwThRmeRABoPikvbcS6WtPA
Tt0sQ6pnTCdchtGogHnHMn5jRj3SEQKd5zrqjSIIphOXEPGLKHsKtkgsTg6JGYgAbToiBVCripn+
5unPA8xfOjTHdHmvmvlMi/8EgokLpqacjrgUe+dYAxDI8dZmMD8TujyMOlqg5vQD+ncI8iqBAfUr
V2gtGO5ymrTChJsa876MJUCFlplwckWhVTu1OyFdtEeObdeJ9KGaRjNPpZlICFVXv+kHbkhBRRTv
sxld5RYOF8WBRsBqZm7hvCjNiEgta9B/afJsjS+2qE4Es3FsFlVxXxCbiMl6lZvqzaaEnKlZhM4l
pNwBpYEd50jkDUTlFdjTh4nzV0zBUGMC7UNK6XAsyYCaSP2LS5oayNVzL82gcFm086BCV+CVvij6
LaVvGSXQ3MaRrQ9XKTDvCZPQ3FziC4GBbYLLn2zLTgdqtW+20QO+P5AFOcOv3kqRrQJV6o1LoVok
4cFj4iEMr9MXi9h6aWlCMlg74YRynJ8SsNrLwtJ5HkzYsUr6MJT6I2YFliH1iWnfS/Q0fOEbCuii
BpdgVDu+rQ6HN7zgy3KYVxQRiQjq0Qgcsnl7Wk79IEK9WUMy9gSaDnz68IpnmHMI1/2JpaNqMRxg
swJExvzFy+kMxjZQlLk9pRrpFDqqCKj7Jf9d6fw3XS9dY2GlVl3zhoO6hdIOAp85NQ2c5ZbrTLFA
Oqo/JoI0Uv6PaOSCBp8SeWuEntDDq1L2jhsvOW5JngKLMjE5ouewI1o4Gs0+nazbCgqvSzrklYBR
LPur0kysw9ssd3zs6nU/r+K1pSi3F7/Uf1DCEhunXLl2iNKcZvYBVHV1wyQyDxvHCcoImrc6cHzN
4IvIyLvvUzYe9t8BJwG08tqN1w38oeC2Brqtr8GnUeB9SQ86FN9mQQgT6wHrDG7dgmibbToAh0TJ
/XlPhZmxlNINAiAXdh3qkhoTOnjnhdiHREtvjMvWDg8SL2PPSyqc6wyZqOVoQDhoi+izWy+8P+sA
ubOhBNEo17EzoB9zPqC81rHnCINYPdHsMe4n4mPOmfSk4aedYY1JYFtBjZOcffVDu7QWZ/r5yh76
MH0Wbepi2e86nzUFWOQ5gUkWIzrlMMw9lrfKW36GaLRbPnncnUQW0EL8au7sJ2m+9sTKKt232kGl
WN9nZ3pYyx+rbIZynh67ipOwjDV/Io1dxqhvANEhyberv9u9py2eozesJqxWb3HFjFtzQvsz7sNG
S/FFT25JoFKGmDZFQgRkJojniGrqbelDMtHWCppiA0KiPLbl/ksRP2B/frULX6ARKACwMwtRX6ro
msbWSdW0k4dwq5Uuk0tokQ2klS0JhP6LaPcNljzb8spUPqj2xAZzINNLp+8EbjkxYQUvJ4K8NFxi
0s1+V0gZc+wnMlhIbBEMfmSHhG4e9erNnfZclr43cSjVOJQm3crR7GtNkPhAaJDkEcsQFcYLKRPM
peoU49E9gVYhKB8JpTF1vPA9JeBeIAomCxbxaC2F/BC5aAIiqTNaJEZ2rAiWpFxn5AVeoFKplfno
lveh1t7LVnuPoX3QnuGhKWkC+DEifZXOrvEOa6J3cs6mBNFmsDdUjVMwcbq2/VJnL1K6PMYD89vK
Q386cxmlAGerg206z+CDX1RN7DG5h0ZJawOBreRhBCDsowwRzCSVcVz3CHyfdE08sawmvEW2dAL9
sl6L9bZxHvbp1h+sb7GYDw7jGJtxjJGFeYYoSn1efwxu0hCeia0vIsKby437+5UY3G6mIw2X/MMZ
aE9n8eVLYrMhLCCfYRFxBfZKFVbOEK48PgpkNCL7hYZjsh3COapok3Mzu+yOn+nCk0NFdC8U5yZJ
ym2VA1adPh39WaJfhuHxa0P9grQujigStlu2wYs+Pc0LVh/WopzWRQH70aZD3K1cG9ve82GKg/00
P6Sa7dXM7RTGxDsy0kYE9rWAtHgbdUpIlRRbJyi0OVSW7FjTmBRreoLKgotX2wgMEadtCAxS4aKX
NyU/kvHSZgKE+K7eIsm8Em1xY0f7Qn2eWHSrVXXPLJaVgVwuS4/rJr0RmwwJAYrFY0VxQMMV4wJC
I/p/xAbxXfkwXG1TQQJckeLdeKV4b8lAJaSSpd3odx3z0yUF6ybP1KSCVROnOAxRaqaVCKYzQDhX
ErGXE9NDhHLd3+wF2UnzW54Q1CXOi0j8Agf00jrX0UL/IQpqu32WTgQUQQmL5UPMV0ptcSFoMjIh
wK5gZLH2EOAXZ5t41nqoGRKoUX423ytdJpS9PyB9ddM4eSqHoxkXZ7uPTlJMPiGhwnaTnLCKw9Lk
blFuAhxZoyqB9YqqusT3IR+gPR6Mhvb9+tD2RFUs+q4r0aogPUaGriYJXnXmquRI9InjT9KXHm4D
XVNhegsEG7Nx52sCoTCm51uRworpnrFp45AuSVZvNIa6khwlsRwHFWzj5z9jA20xXPM+6Fv70vQO
xGbnofnQjq3kHOM4Oua2edRa41jk6zFaC2oR/LGdFOajGqIDId0v4wgpu/U90vTHUb1kgDaWqKXI
2/U6dFiUTGZQIwIgpgz4d0yfLhqh5ChwrJdXhV3cKq19D5qvSUH9Nowa9Zd8WV8n4EBrLd40EPAE
E+CWtV/7uX/CqRwvZDHC0FNGHyad3+MLjyzNc2G4NW+zsV+TIbS2L8CdP84MTKIaMoXwhUr0xhkx
KyE3RKGoIj2huD8rGVHROUm2rCPAOirTovqNn7P6EQ/7aMiBrJDHEA3RA9pNwgtOvTK7ta/Sx8Rc
5poBDJwc+QUA2wH9LAkIi4BOP6Bpr6AyzJ5CoZ0gtO+RGLBJodsK4AmpwLDVJSPaOMFiOt2b6fvE
uEehkIVX/pjk6kPbfc2YCl4pEbEWHGehhxaUugjmLAyxLVJwBQnYR8PxIAKbgaXSVLxV7yWhKasR
uQMFsVi42ZJrP54EpY2JxkV3EOqMux2UtHTm2yq2Ki20VHCnEe3Pvd4zZXFpFCgPmc0kEp898+qs
LkNn2/hezV0qokNOzNCawsfMimAayFiYXjr2wyKvfHY2Y0wDwhVz5gPxRNubOCu6nXsu537cyxPa
dwzG0YL3GCqShD3J/s1cx3M0vwOIuU1jfB2Kx9j+UVCLUL1YtMS7ZS9VrwMSjHjWL8pB7DoxhkW3
BD36KHnQfcO5szBa+ownL37gXPCYN82TE3m2071RLBJwLQdCeht7+1gyjO1XOFYRoa+dQcNAOxX2
clJEDyaC0a8mH0VUHm3SLWVKEVi4c9Deq0dbE2Fi83AUWKCuUkxBq0UHU+Z1NSF/EVIou3mOn5RG
ianTYepfVBiZplYd5YqbCdxwYTylHVMk4MMZRfvlR0pqd6+0R6caj5OF01j7aGGsqQ5l9Ui8Ojq1
CQnzQZhwjWQrkGQALgL4W4yPSO0fI/wFTlJjV7kMWnTpcTDM08EBYqDt0rd1cy+pZHM4ROA8qzHe
jqfUIGbx7KYRjQjs0tvZp+jR+yKygbqWKDQJGQpj/YuhK6OHdCXON7nioFZuWGzpm7CnaA1uPWJl
qGdVmoJ2fkQtb4A6y+gUDHheaUZJ+vS2mtPbKKq3VZNfQXrREqQzCLRwZ0Q/RnjPWkV/Bsy4VKLd
z9xNPZtRiPQj6Us1XVwBUBTOZMZxEGP614U8P8idhFrt01rlnOv8juiGb1qW8a0zipssulsDZ93i
vJSN8p5D7TEGViJ3VylSLhqvgO4qojjENeO+nkNOufor1rfS/tIYnAOw20Hx9KxnmEItvFWzOBLm
u1PXyn9woIASYmcJF10maRUVABhsJh6c2WglZOmTihMQ76IRybW6beXgtqmYMHFXe6OOPo/k7aGO
jiJZXZ0wyrUHfOnaawEnMjnaFdKBcTjPJphpuHx9gXOgWm8IN++bmVR7egLOTOPKNspTteTXFuWn
mCAClKTemXuCBcx+PfR8ZPN4WCEMwXDTGy8g72oHU2PGWROHIChDC2FZnjHfGDmJIjDrtTEESLe3
IO+wx4bWhK4Z2Nvqxu5sVy9ZLuC5o0znsF7eMlsjp1kBsNt3MT2lcSfTf+jL4aRV03HRJwQgazDK
ZkAiZu745Gqsun6URuVk9wPVU8Ms3roUy3hVJc4k+Wfq5tL6rNaB+GgUlqsErbowjiQ+HDVu/cq3
wOBb7erRdER7A4111qn/oOWpwE7FnsZxvk7PSdI+FxDt+urO4W6eXEGJZa8MkRCWeJUk/FTutvjD
eMU5M5kHi4+asU3OuGZrvKyMbKya4faW616lzTWL4zMkC8/EZ+UMnrGgWY2H4ajKd0crb7y7BFGU
in0eRjYWE9U7FSimMOrJfskudlpdir7Hl9XjsIh2k1ul2kXDhd4bD469J+w2zx6STtzzfqL8mq5r
/9p3TbA65bnS7WNVKeEECm54skgWpa/iILaBgGvRdNYJQo7QViBvy7lXOi0+WLi+uxmXoN/iAhuj
hiBDrGiM/KSlcFfVX0iVkt8qXT13TgxBN73GJA7hVrUUDzSktbIwDfrRoYT10k57XJsO0y6suys9
wZBQRrEORHCyWTgdhxv8pVkCIb8JzGw9EDMDuYO4jkNSRhw5UXZZYCIfoK823ckcJkyCm8lowNmM
5bi3kG5yMtSp3eJG86Qx80tqWK4dGVstGNQOu6IFccP6rbLrc1J3p7Jpj71Whr9rFv/jJy9N/7u3
5rNuwGbEifjlX//z1nyvnkT3ncjyj+b/bN/631/68zf+5yX97Oq+/iF+/aqfvomf/6/f736Ij5/+
xavopC8Pw/duefzeD4X4L9fP9pX/20/+7fvvP+V5ab7/379/AmAQ20+L07r6+78+tZmEFA1x5n+7
iraf/69PXj9Kvu+pHkTyt1Pdff/403d9/+jF9gPkfzD0sUy087bm2Do/b/r++2dU/R+mbOi2jqje
sh3Z/PvfqpoZC1Yl+x+mouqarcoKQlAkoH//W7/9Kj6l/UOVZQ3Ir6HpiuWYzt//69nf/6mD/ucb
8//xQNk/S01tjYfm8OgQmzrY0eVN9/8HC5SRK2a8SlJ8Zz0gmbDLyEaN2HPnGgp8rDkkOdBqrFR5
u9poU+CHlU0CGItCYJAkCHTKSMacDTiLIHhQIzRMRsRtmXBO7pzlxrOiUSAkGq7oGXwxxz+kRgwX
+nnuBo4rI8TktUPnLbHw93OfjY3mAjba6Pn3yLGYOObKHEjOWl4S7fqHN+tfL8cfLWDK//D0bfS3
uiUbsmnJyuYQ+8PT7yCTASft4rusgjGDz7vstFje1osI1wz5IZ3tKSsAYvIjFeoMAiYrZvGEDXRf
tME+aplK31y+xZNF/7IxARThUPwLo5rChdD8QdPOm6Qg2eQd4g+Xi/rLmySYuyKTK4o7zjqyt0oD
AILDStEpE92CNn1Bm8xRmAOCG0EUk50y8/NxoVGTsLxN64fpgLzFek0vpjWzvxAs68afHh4XjopU
mb/5s13hf3wRk3Tu21jt6Q8pznItjLFGxDB9U2QEXr1Ux2dbivC4dECyeHEgQYwnJyKvsQEQuOOu
3FtDG19QXkH5UJHDAdoes7o/r00TPzezQHsJ56knfS8p5x9mUc4ul/SWgTqTgDPaxy5z2hMgZ0MW
33TR2xc5ko0T8t8GkMjcI7MqFSalsrVXDGt+6IZ43psLk1FZH5kHOUy2+pXh+5THleesCJ9izf7x
F5ea8+dXyZEVW7VkU3cM3fnlUisjrV+Ghq511Y2QyKLkw+pHjkIaktdRo4maq9SJaVdwHmgy5oW1
VZMHUwtfy4vKnx3kowNAEtMCqj6lrQSBSeUMgpEyngFz/fuHq/7ijeSaU3HtW2RtsW5ZcMZ/flN7
ucNZ5VAIIAcC+a1gGpZMmCfJ6BM+CdWenZM0QNoLS6+dOPcPTvRc5tEPpVBqqOQvUyPZb7NAoGqx
umQxvVRzSg/0LTF5jc6brinZX9mUfjF/2JqGml61NcVwbJN//uVGKZnK94sR9TeguPo+noAB01gN
0arKQKygOkfRsWlkIt0zlbpAil9Tk8R7WxlxY0jW579/DX/3j/5032qaato2a6vKYs0S//NrKCxY
zYVkTLdFrXg/HekSSUnHPbElryspc8gGZUKqQJcnzLEiSR1glVSSG+rwT4hUB3X/7x/Sr9aC7RXi
ndV121CsbXP5xVoQtbMdS40931R8Zc0g19e4JYiEUJcxOUg6ynAbXezOHtK91o0IumvRfMlgKT1k
ZByIvGXJXpmaLEZM/xs0Wg+QHWeWGFNmT5a+twVwYvh9NN6S0virlfBPV6XGpmcaDmugvL3X23r+
h/W6nJa4YTmUb9Z2Lem25EloMa18gr3fRyDdaXfvlWguLk0+w4GyPVUWvRel4/NfvJB/WvR4JKah
2Sx4BB2p9i+LnmIMsV3rQr/lWJ4BX4/giE2VvAZlzK45ooog7WUAAGpM3ovOCTcZS1RXEaY4k1QS
gPs3zF0U2NM1XtYxkLKaF2+2c9yNNcyeBM9ABstQShpqdEMLtDSDRZxof/WSbu/4LxcpF6ipKZpp
yqqi/HJFtHLvJFOr6jdLQM9yUkaHq8h/WyWaZ5i2GRbkY7AsdfekadAGze4aR2VoGaDG16UqXyoN
sO4UE8RhNIzEVRuOw1+81n/a/3CK8TJrlqLzQCmXfn7XZRMJ9qKk+o1H4XZM6/DBOoIsAyQLeakz
xf9mKSburk6kJLdB4q2b6kKri67l+qXrdOzEM4i9euLM2U8lOcDEX7VMh85JTJ3yeyrEdrPpKZFe
OpFhOzUH5hZP/V88le2q+OXF/umZ/GKjHOy2HPMp0W9lab7TJT0qTvYXG432P75a3OgUNQoL+K9X
JotZ1tkxaRyqMxXI1RFk6JNCfZAxt8sVpLsj+KQdCXffpip+z+3s++//1ZHaZqdWsOHihLP1OA3/
j7AzWY7b2LboFyEiE8hEM62ORRZZLDYSJU0Q7Iy+7/H1bwF8g2vZYd2B4lqyxSogkchzzt5rs1sb
AwiGoD5HPgLKZui9g8yWZGFoFZkFddNDlyMHXVyXTvm6PLjHPhLniuL8pGKGTrx/oXZ5P1rLukhR
GLeV4yMAzyi3M8N6/u+FIv/t8vIsCrm4/2xh/7Y9NLE1e70dW/eKYca3WHhPMpKg+eqoY5IccTQS
SzizYwnQyfVbgGXl3NoDcHuPjjG9JurzvFb3//2x1D8fMeEoYWuHD2VaYj1A/c+uNceOV+q2iC6O
lb8YWU5PdNlRG0t91nYVPGfL6Gg2COXdg5cTnR0/t2X9bNUpWj4Ls5qR8Swu/4nLb4H6KEqiGiVO
MA/8oMrr7+Gcza9DC7pzcp7TkjHCMKlbY0K8HhAhkC1HDqtbUmyKAnRYACWGBLnW4SBUz9O807FP
9umAm7GMs2fAbHuja9Da2BM5OvVVN7p0Ing5ZQ3tTneMmXbbEM3/+zqtp+2/Px3cOMtjX+et6di/
r1xtxDoauxY55/KOHiXEVqyy+8abBTZoJh5S9pw8cnLkstjssRTaL4WY9MmsuA7//WGsf9ngNQWb
SSFmc2z7/aYZuh1NeIDqPnfc2wqF2re2YOZqx6Y+lS5SH6B8sKrojLh2cqmSOt5Sa2WbgVQe6JcW
SlJl3DBwE49A89ezj5XMb6ndxRe/qenYIEtGCQqNkIkSA2D2riHiKCCkj56prpgCLIfS2MGypWoL
o747cYNt0hwKJ/C+xy6roM0uf/je//IMUauqBYlh/8tNmLUH/cps5L2ZIvqOJqjF8LcJKBfRldVD
tu8yeUWfbNjMKnQPThCCP5h6bw+G7xwZS4OFIGb4RtrZW2Zz7/m0gkRkYozrw31nSvMk1extzcjH
y0q2UGOm89chKK5s3PgDKNi8fF+vWFybp8wxclTsMSYGA+5lSOj4f39l819uNbWvqyh/baT06rdd
eXZn6aDBkvdZ+T3uK4x4Hs65yQmNsz8XxiYysI73foFMuxh/RZ37PhsCjT4Gt1KFUHli5z0yiH7y
CgZV6fAtrdWCdWXQJpYV2zNMqRsUv2KqXiPUvugJ3dN/fwlreQn+/eGxbKUVh17tMN5bi8j/2WTA
cc3KqCSKoGXVcLcgfVdGdhrjATpJQHNzfXBkjTbax2F6XYtH38d5oB8NRdZWi8oMBJXPXC2yneu8
ybIdOcWL5UQ+9l0H4qNrYqTpaAh4jzETBdBshXjtYoJ2JgZ7m6mnDknD2NnkVPX//f3+bW+3XUvb
HmGKSnn2chP/5/t59BcCY4wlGNUfYYk8WJhReZg0kOO5dh/C5RS9nB5PoqNtniffUQt6D11jEqGV
dQ/gAP94Gv1HSWctZyY6OMSMQJMRv71u9Cgshs2pvPdQgAfxPIBvDQZwuua77F3mP0DxoC9mXw+P
zpydaNNf08xjPPZ9c1OQx1L4PRESyA3HTod3zK2dB6Ow9B9Wx79srVw2iw8r1FIA/F599nY5h7E3
8FHLQTOpUenFTNJoM6omPXV+4u0KP+deZt7TZFhig/85OqPJqKrI/tNnWS7L7yvVcZXUvBNtT/3e
L/A62aW1kZsc4g1mQSPseIHRUmLf9TPvDpcIOW/L7QxWZJ5Zw2iLbLWfmjnbiJlA8jrBPjHOub84
7jdOpsYr2Yn0Tx/0nycpYBfUbVpSLWnacH9fcuCFlReFnb5HtsSWrNvrSCUoLJspOth+gv5wRsZA
iulJl/Syl5eWCNRdpqFPg2FCAC6m+Lzkmjq4Zf+wa1n/PFVQn0u9FENoeP+x+roOssscKxyJy6uD
BDRrN7vIjY2UH+9NEhsXiTtb2ymqXR0NTxU4zrXW9J2JCDsUth3P71NpyxcTCcFNbT8UPrgnT3WQ
SEo9EhiAyQPKkdHStuFHEUBL8d5QyjeJnmDPGzxbmuAOFm3ite8eU8HNnMDv5+rshwhkj0S47kCv
3/1hN/hnIbi0TBXtCdf1rH+soVQPyhjLNr5gDcAs6gbPuY0klraLguDg00Ff+Oh1EJ7cmcx6Z3l1
ponyLsyy/vBR1vLj7+uZz2Db1IFLu4TTwt+XSRi3g5obE+CSw8ErqLIOqR0vhaLYdgkETAvFeI3E
IkzAdzQ5op1NVobMC0iWKl1Yi/F009tgaDk6NiTQtYhKfvq5h860eyi7Krpq9MjYQnxPS3vY224e
g1jll9nqyyvZoiwJG5ORTgvsSbnwkPt+Jvetd9F5OAm4U1QxxeQSmFtEDYGf1rNFPXUGtbapZnui
JdLMoML7eqNgFIfCaUGRb6xRII8Zy+7OSOhytmJn6vk7UXe/1hdJbievaZQTYFxLZjSFPIc4eK2K
ODsPCCcoQ5hRSXdyZPHa9a08dwYS7nFEfykA3oVx9cOzp4BMizG4wmc1opnKIKGh58xtl4DKeBES
ZR+5Su8NTOMOMUOXrshJzxXWQ5C7B5yK8hy3kgaFAnVaev5prju5KYY5uEUx+Bj0PaBb7hzcY9SA
meq4MzGin64vUdNU6i8tmBUFfhtAbPyI8kHf/mFx/Ms6pRfp2Q6OSm6fWE5b//PWypZjshpZp1/7
LjiFTNkKOL754YqRwWYyITskffraiytseMse4nZw1XCL/mHDWCv539appzWNZNskPErrZbv7n88S
eCly/2GILmOAhUrmk40EnKq3HMQNPcD+uH6E9UzwaY6+AB2L0KVO5LWXzc9jKrxd3SDXTEhArmUy
X/3hWv3zveB6rildBWpI8nQv3b3/+Xy9bhh/gpe8VC1hf0QrBllj/qyzDIZ4WdUoXiDDjdRzpJy7
R6JpjnPIVK9UEQfMHnZI6VpvYduxhItSbjsma04fi8MfPuY/T4vMXYDFqeXN78nfLyN6is6xRnO+
twxEgnEK1RTFAaZQQS44Yw+w3iGaKhK2s30SKWoYkaHGWrZOaaS4D6sZ0OcckQc3WP0fPp37z3cW
n05xg+mfsi8yHvrbRXQGeHYOmqr7LCXsJBsqY+flovzZ98BD0y61dtTHFXqPjnizqngniQDR9EBJ
mLmZA1kAUndg+oe2a8sDJjOP2CpyIa0cWMIwIq2CGXmIfUVDPXmxDB6+9TGMmtsIxdudsEaYtIax
VTWoD6sZhsVohN9wwpJQNG75c/1/AWGCm94yo2srJg4iSGriWJP3kIb8IUQffaK0OzpQjqHmkgVv
59zctW8bmhdjALVs8L/Fa2JshprBlUo6ZK9Q1Rh6TzN8w+YZ30B/FHNHZDrNzECyha77FrFiiPDD
+MHrB3nAfV3+REAQ3va59VxAG0PV16ZIE8S8lSphPBCkzcYoB1TDVbMQ2RHh9RhQp0K+yihCvWtC
KBPksq+32A2Z88cGWjvpewg2kGE2ug7+cJvNr6f170/z8vbjNCw5RoEx/K0pBgSgSoJu+P/z/lyO
4bmCbrm8gnT1q9ECxKeD8NQBXbkp2wk4sAE7oU/KHy56HjtOy8exsvd+HDjnAPWo8in11g0BMDRv
S7cQG8sK3B0eTBL2MmRiUw7LbhwUwKHFnTuRHi7CJ9czM65aeD9H3ic+32pPKwnGSQ59Ey057o9O
FqRKV694JoqTSSO5MO9KKtxLZ+j7rlbU8z7ZVaRU9qegTY9BUp3beO4fjCjYO0NVMqRB+qs8BF5p
3BOnbmTDwfAa+q0JqJIQxT1+oaq8VnFKhtmyVFLHEJsQq+8uGwtnb9R2y3JI4tuxLvdJXfg70ZcT
pXz1FjGW2Q4NdrDaST9QsEBGDGwLDXKK/TDp803sLKrd2v9ciytTTMO7CgNk1Y4WByIml5CbN+0h
PDVstMw4KEbI63kNTSCnnV9rQIIUIhj2EE9VZ8vkQQp0cmU0bnDIu/wS6KLZF64V7r8+PNxRusEG
/+X0VzkY89FV0Xub98PdqN1PA6v95Of5t7RFamXzNzfxRIjJMqqBp4TlRNub5aW0NcclJHAc7mzH
4FE104/Wr/RFVQFxjL27IbFeXtYxhOmRTdcJr7+YvCc3QyieMzD2RJ/8APL2fSCmbpP03afrcdrM
1cw8aHrP5hhBzKA+OgdTV8GIkUzdGntD5RA4p+A/BpEBCKsx0OMLCKVk2lyXY3Mdqrm+zWANJ5w5
QVnF8iwbZiNULjEE7pnfGw3e0xmfaa7LC0rgvBrbbwPC86t1a+1nzhSIR8xgyt4dYOF9AVNO5T13
jK12fdZFGqHn8Qw4imVyNUAO21oIavappO+3vPqMomz4iwnQMbDV2PRCz1VqwrbPx1fb7fNTHpBD
FrHL9S18L46YD1ON+htaBMLEeoIkmDTFNvBMxPlEkdaDc3Q6AhatIMBcntwG8FRk2Tx0NP0wfjEe
keJuPTCPVe9tW3hsW3eIsL3HGK5GqU/WPe09xJaCVYgMBKWMAaOwZRbTiX7mxZt9rzR2k1D5xbU1
Q+P1iCPoUtBQMzOlsyOI1LBHgPAanxcsH9znbQIFLDbEVQucers0J6zZ97c67bN608rxxbq4XgYP
ShIn3ybhm5XF+nFssSAaRYp0tSE3rlOgJUpxx7ubeRV+r0ORJgloxOXQKvEdbYLQgre7dB89QYvQ
0e2x5j2yMZpWn6JUXLNK5darYnTlqksQdyKliVXN4dLt9+sqLNUEDlWE7ybStU2SJ/2Wc11M7Fgm
Huc2frTC8Wwx67mabQkjcWk2oM/1j7XbAl6N2+lcDuktc2Z57r17flT/bEr1MTYYWuALP1ceYDYP
2Wba4HVljS9fK2xaYGiBImqgGhkSn7XvdS8Js4yttbQWvSgObhJSncIyOgSj/cOpF/HXXFrQg9J7
PzDu1qJd8eMWCMK062bvlHNSBZNEkNuy1GKpFqaqIH4MOTRoOMVRX+BqlZVzHeAi6H6QS4TxJkiP
a+/LxFaGhYj4u2Xh47Ilz2GdnjrSGndA1/5yK+y00saPWICjiysKwKVQXY+a66E/y2r/qikXza1v
fg/Zmlyj+x7y3BtKMN3x2utRm8UuZd+j69/5wLCTK9Gy6w6FB9WPTtLa+MtEcFWKBYvZZOc6y++G
2vmWVFV5Nw52tcEsTthpgMzetB7IG8UuZ7JWpq97uj6K81ySlgmvtXIsglsA+D00Xf6y/hklXM/+
22eUHaHY2Vn0WZnJTGgOrsRSvI0EBoiyiJ4QMwPvSpLFH02GQz9Y6t6KqUzWT5p3hrXPXdp3cw9j
qG/mu3UzFU207ds0u1n/LT/Jb6scGZfja1RvU6dPyixfMAzqhyTxPsiQYzQXF590wuEjALLO80hs
e7OOHgnJ3a+3IBXBW2YXuCy9rMRm7tMDXeaP61iSVi4Y5gCHhOPf1a6YWDryaLKSDllif5aVzu9E
Yab4t8q9cOr/Pxzim7sL4Mlf8q4liQb8w/p5vXAur1qKiC3hUt/X5ToUzaXkVCyLtvqhZwc8VOMw
JpxNXqTT9A2xbLkfs+7O1HwIN1L2U6fJduwt+u60dl7SUHzPyKw5zb1JFpMiWsEfTTq3pqGvGcAG
m0jAhm28bWhIRIcV0RBjheF/m+UAChQ70jyLCSHt+F4UJKNaIGIPBNW9Mcbk6V96TKpqsbOnyj+s
S3FOXmXl1rd5qE5T3z7SEZlAXhIt22MlcoIGGwbtiw1qGwgzHaAIntRpQ5gEqJlcIBLBGV9jzASE
0Sz5BMPdrBr3wTBIR1Etic41iSHViHBI97LaFpIAUdCabKJcyouOi7vc0X81mYbZuhyS/AHnlTFl
IzGSRX4/Gt8V2v51a+bhLra5buoHh7+CbcMxd23wkKShfSKVXt35PmeqbICFZEY115UMz0Dp6mAX
M2IowyiOTYIho9Rwv7oGH+TyV8cF+bE1ZrhD2U/Jvp3gp5Cn+5hAE5YNmZWMPq+zvHpMg8A6RhXL
snK3GW8PBtz1m0+Gz53KndtI63zb65kTewS3yF1eiKIhcAcUdeoEG2xUW6TGN32d7MYWDnKTuHo7
0AQ9FqW+LuUMY15jNV7vixMX3SEonogYbvYtYzPeaNeVnIJz7WFGjekM2BZ647KKhguwhuG9nZyr
2hLJbWZhByuyEBk+HYy04HHqpL8zhHtUUOS8EZtXNpBXlkT1hpHfhVYZkRt4gr82J7N7wJWR3I4F
Rv6lT4sOrou3s9dlDyqLXtfXvKjK8+SN6uy27+wFREMijHlYn2uqn+vAFjjgl+n7+ujZTKouxnwO
MHwurkvlE63jfW1DvPSWf+r47dKvBAD9wmYcXHBSF9Fwb+QhcNBh/FwLjfXRm50Qh19T1sAxCB4z
hQXsdiDthmrHXX/RsbXBYhPmEu9eJKLjulvi+XKuzVo8eEuGtFXZZ0l4TiL69M4Nmo0Y8DcFXTEt
HEGXdzWCOVXJPS0+5zi7iTxPlfxIsVARSwbfBh3tTdTZE0upZie3sG7buAEPHFl2ffk6GbxdXcSd
e5b1Nz9Hb9V5+WF9ceGPDK7GjFKgtJJt1gbxrkoXGHaFyRF3bY/4Y9Ujiba9iSTMrVGApseCDPlZ
WVddtIhBlsc5jRch31xvCIqT10YP6JkKLHJLdVyvFXmQvEL6kognT1XHVmXfWuRgG8EWSpb6iCG0
DLJT1vRA8jOCA1NaCLc5E4VADuNdFPzUC6zPnjyMENSBGwBPPzlPvquRtx0QDZ7YyD9OfqaPUKf9
JnxOXAwRKBjHS1KmFwlVaOOXpXEHlrgkBuloJsHnjEv3ulFZth+1be4Sm4eidMN2m2QN2YYeKR2F
RzjXuqBmktm3KR5TbEpVi8rv2A6DPAdteWJAWu2Y3R2nNARDE+AkmAf471XRgo0+trQe6zJ5iaCN
7dyq9N2NGhjNqvKRFlB2lyvoRjlg48CfE0i0L7Nc3FqMgs8DlssqIiyyz10gYJhriMQLb4JBPQiY
k/uy6bmKAQfo9YDEKN84NETNz8t4lLOISTI7/vH1D0XQtWzZFPOWKz90DsM46CooA+Y4H4gzsoWV
P/TtU9UL4i+y4dNnDV2FVcXZXfN2xw/wUaCMQpiMxXPomq/SDcGPnSBmaRk67xU6w12vzSdOVMkW
Mrp95GTeXa0j90GyDBuJt75JYS6ihcB40PlXHDnEsRQZ8ajF4G6GVo8njVUxBcYNvJRRYZSI9nF2
OqJP1WIF6CArI/DD31PDGyst00M2731be93ERsHQibPhZu092HO0b4hBAF47bGMLMX82mfAEKjpB
7BhPczr/ytqIA7guwH009u0ASJCKY44eo44YjyQMAIoI8yoIoDz18fRpTOFnOhERkYwZtYRE/h+4
aLgM7FC9Me8mR5hfchM39mpoFuDtaWIs8Kz+Bht30zBY4yr/xH/yRPDCS8UnOndq/HSU8xwhA7oh
D6M+NLkHmABccGwJYpkz+6WCbHPFiASppqVKLnQBPN+aLqUbTfu4C6NzVCQEJfufsAk7WsZkgua6
+C71D6yLc6KJNK7xzUWW+ej4cCQTfy7xfn4LeyIAsugltJp8N/h5+kQu9Gb2dPW4nhobVDCbQXm3
YA2x6yUZHHTTyHbrFddLvzghzKyqiuSrYg+t+AJOSJ1F+BB5ZDkbjJf2pUr04qKYDlPU6V2bhm+e
68ZXOQbWbT14CLMCaWIzq0qALSRdpUoO1+vacXyShcyiIxyhBkAUKkUvxifNrhLWu2+k/SHQhKuT
q/Ewp+TrRQVPQpubPzi3dhwjkEeMrvOhp3Bvp+P8OCNbcZQsLhHro1YQRr+0hzp5jcZh2LpGkhBf
QfMBIzeYy4iABeT0hGvBZNtOamF6h24K6D7ahoJknHJMgHJznjDEhQ09QMBsHDhvWRR0xMkiAOHU
ECbpjhYnfa4Q6/FQLQFwUdkTJFm+mbr27gvtfySKcIu18h0y8VTEdOV1pYIzpblF7GrHuLIEWkfE
VZrLBuu661z5cfRUGhB7tJ7OHXUVPpkm5wIwO1xvYDfoX5KD60PwOEyufzCMloEVPYPzeguDRm/b
KZ9unf6CcM9nzuPog+ySn72r8YRQO20HpRhgdxFpE87SiCN5OV0CgygzsZbMBQOJHGFPNdb3EfYZ
w/2A6ZI8mV3+UwsPr8yEkROd0V01RfIsIu8Vjfemc2XxK9S0a+3glUl08uwOZEHAnNJ21FILiI3g
Ap6N1v6qNkL4+nEnAZPWk3yC8IfyMPVu2rwxaZTI74Vq3opkDh5MWhnIif1zn2XTHlIGe1Ha0PBI
ZPSaKP+mycxpOyZ9+dAwQrCx1LwNauCMhOOIjMX+G1NR7lc/zA8uY4ipBYPn6TC6q+zUwZ6fAqMK
qumar/0UmG21Nwa/ffIyZuiHIRx90rCIWk16fbLn5iNyCc427Q/wd6RHQ3tXSfpLiB/NDHS9sOyP
drZfIX65DwXdfdch5kssic0ZD9V+LsOexlf6g9YnYGo00+wo6Q90+GDLGJIeup5FFpmHQo3JacjS
7IB3uNtlRmbtE0lqiGdnAzAr9fU4NY2B67kJTstgE2pJhKHKqbObJA+xG48PZaLDj0KO1gaiYCND
IC7oRu/jJb0lE4N1LXRFVUN98yxE/jHH+jizI962HobkjCuqws7ZTvDeNrMb1XQ62s8pgmLj+pOg
O9W+kon0xdpAlFXd+hFqpGpoEWmGnnOT1PSY+jE9z6b1lz/hgEkXyKuberjr0uDeGQgnjbouvXUi
L96kk02ccDeNH6I0ODI5EJz62jsOAMJ8DvJkS3gM1TOTVfIXwPLLFOtvy9yR0IJk62etD4PvdYBz
jHWGbLTKNN64MLwlaGkQhcNpeXpzMos/NXdGUBwny7VAI/s3hk+yS8S4bUeHeNMM6rFFqnjfxqRC
pAOmfFx4SIiwy1btz7yFX+c7GfgxKqKtOR10EcmNnUniyZKWTiVps7yEweb6DUnZMcVzNsZ3k6wf
VROM+77yqHwAztXa/B5n3jZSvk0G83A/ByaJ4nX0rTKzb3Wm6D90QF8sn3EJzajOolpJafaJ6NwL
siaQTBLuVTvRwapdYPUK91WBS6gedgP9ZAAWaDdmq9x2YUrrMPEamoHqZdJptstkCkYZtZNGTb0l
55Wc3ZS6SRmY51PTJUn4VzPzaA9tCe1oju6M0PrLK1CQ2DsigKHnkOHb974JSYIZZT7Nz/noXZzC
+KwbeCmmXKzlAWTpWvrbnhfYzpiRI8BpcK8zgYCPleb1+gkoUbk1RlNu6byzdmEZZ3Rbo2CSN8Dg
X1LTg28bWBskjAIeEKXrRKC3GwPB6UNXoFQWZw8f72jZn2og4mjygdlYob/x4aLvXG882CHvrNKU
yG6XiFNX3iwaq5SiC0lgTWGTWNsyDF+wFhBvw9zEYOuBNFlu6Z3kBBoM176hvWuMCeRREcBR9j6J
wq2zBQHinJgzPiXlQBPPyfNt6iAKwa555xcLYgVsKT7pETJ5BrHrGqcZIkFn47VJvWsLF6F/MO/z
wVNgqrae5bs7txieM9f7iy4hLavmh81QDZZjYW8o866b0USWM1gwBLL4VFQ+WnJZcdJ1/RduTwFB
ZXomgut1dkaMdx73uDN64h9gfujkkLN0CB8DiVt5Y7IVotnZOnlqGvVX4tSvYSCfgp4IntaudqGI
fsQTDYXYu5j8m4SqkKgbWfK5x+eAjS3Xu4zsCm+ATNHqej8Jk5C7snaPbgjCLDQI303JW9k9Bk7o
8MrJL5UfRZtYZygNBJRm0/B30w9OEv2hlGCbmzFfpAVPwQygYgpBYihOgsC+oG/OjrE3sYgT7MHB
dK9dfwBwob4Vo4CDAD6BSVHzmcbNdTsSayma9i+77/Pj6PR3hueDyoChP9rFN5ER3DZnfCmnBeJO
rOyhneSDmyVw7bDwjiNYnRzsScJ5fjSxDLkkIvuREbGGIb/x9rryFR9Q0iC+KQz7XYZxf8NSeFVd
dQclLy0xJDsMiq66AU6uh822wKkp8EsndME3QdfseP7NHWai7mqL1wcE6JKfRQG7D0y73bV20W1n
Gzyq58I/iflWZXluE0IjfN6OR0RHG3psB9sQAWfgkjbLiI020+HPkUeLFHmbREtSQjKftM7YeyJP
nNKngd9V1Q54CsVZgQRdM7rvBQU7F3PbOkN024dgzheIfJpPxDV05BFj2YzfqtB891LJYI65cdPY
74EMPwkET22DrnwWeM9VSuiOqVPC7exAb+I4Sh9SKNKT7H8mlpmcIc6RB1zG8qYoBlQ90Iuk6rxT
B+c4pkPhdWZNqkHrX8yoHS4GMxciqrZNEZnHtunG82z4d7EBeSVNCzasklXMtRgOfdZCLK5ksC+U
xbw4SCUvb+sjHHv/uvJCTghlfEud1dzAh3vSQyueC5Pds0hMkxCZ4Ma2QL4bCg8sonL31s+Ht9Eo
srMUPyvffgd0l9yRJCiZ/Nw4sod4iM9y59HPOqZc5VNJ5Z84/tNciPR66lSIokOHxwGyEZQsvMIW
wwWnLwrklAPYr0w7l9ANUYWOgkZ3/VNa8xxveZzTxUcHGit33Yf1l3Isgl0XKhIDHFhq6+/JXH3a
s9A362/VSyRh1M8TyKNS366/ONTst23pR9iifOcweFVFZIL3K26K8JZ27LQtaYrs7JHJXq4UHDXd
QinsIRVFzsC0b8Kci7WLvlBtMpgbsdM6BeappVUQzT4NbupkJhv9W6jI4WLa5g3JY5AWMOYWq0si
p2E/Gt5j0E5PGCWuFwcZBHcbiAQn8sHI/grshgYSeDWoyxc9t+Y3txhf6xp5OYmkTCUpyCZrGO4M
E5p8CNjUpIu9dv5XvXMjWu9oUbIYNGaTDgJHZUUvNYdqK9+alQU0MtLltgJFF7pN+yYjsNl1Qexe
XeYYM5yR2AKsDWgKaZ8usNlwn4EZ+E4iMigoID3DVD90cfH1E2g1Pnklbg1XGxgIbMJGdcMybpLp
UMTNtixcVNctJ1tzaO7NunnrdN3f9Bm5Wy3szVlbZ1Ct11lJa0VpHNSLrKskUs2GG/b1M8bB+HRc
o96LHqhn4rN7hL77vKq6UA1bd0JEeHnoUZyIjaNrbL9mRk8GqZpufGFekPdMp3bIZ6jczMjyJarB
xb7xpU5mlNKGunyaEIFv+Juir35fEDENnpLxV87EaufR+rnJU0ihrJVqE3gWXZfU7W9tj782oa27
bahQd3BIRrCUplzIoU9xMqNrMYCZV9IyDhRcjOUZkJG0d9Kku1OHdmAMIDanWzwYyNaVVd0M3sAk
v4BQwczOWpq2dknaZ16/eFVGP0Aml87p5q0NNXdjuy3rZh39tbrEZC5tnOfeefAQ/0d5TXKKKjin
212yQ2+Zb6xe6G3FmsBog3bOKNQDp2oAU6smxk1+NIjCN5a29JNRGLzDm5Nyfc6drYIIm3OCt0tX
XwGUE0xLcWJmZIRCqL6naXRjt4FL2DkYpWg5yYCBX3uewUjqh5+SXxxkbnKuq27aIMUDFt6VW0t2
/TVuOuYx9vCUuaSbqaY3UFcvjcplZBFQwpvNyY/L/uRYd+5cHCzpQBItzIH8DD88oOSAUO1Uzy6P
iG114ZMcc+CRcFkdgOBcUY8n2Mu2MpzN7WglnypsiacOCvNL3Rc4ZruZu0yDkVPBw9fVCxP3Ps+a
i5gpxcootr7pkViARVeG6Okcwv2b4TSVurqNCD76yew9PBmVuh50V57GhG5GqwbId6pRR79FAKCs
GSZBRmKNb1M/p18d3bJCpif8b1U6fB+MzmOWRz28rJ28Lu6tcvycejESYITFLPZ/rbvNDKPjFE0V
ylA/AJ4Yw6AuHSzbRKZ3rk8QRAjoxhsbiLh04kRdcroK2gddBjhb2vDeHdP9qnwiQiFfgonCbP7l
kqkVJ9y23AjGm3JCEru2CkzO4w8tTCnOvsuGF8yEbhS0ss6ToqDl0aMJDlchBravxj0aHLT7wnnw
FyduD0cqaJac8NuJds5hHYVN4HZOBA+/jIv3lW1AnxouEblSDeQjkTGPXPw1kY7Q1BMfsj6rMq70
adb1IfQRq1QNqEs3coHI+1uIv7zQUG8/hS1Gs3xI7jC2BFsrdLix2kZBkPm8mNF275vWAZGALOxq
XZ20EjKCkhHZLkOpqhIvjCwaQpjZGQbOBvD0SL9bnzGaPUAnabxcGezMzN/G+CoS43sMV87OrB+2
rKN91drUT1DcTNq8o3THr0moUxQMH0gLLmB4yn2Q8uUpsjes1j1niPnVSmFeJ8huPLuyr0xnqq/W
bx1nDR6J5RFP83wAj+P/gn52tS6QThIkmcxk71E4kn3tjeVPJ0X9ERCL0XFkeZo0ev2peySKcDwm
8ZBvx7B24D9Fby1X8VSaM7dtFI1Ng7rvnyW12arHdiJZ7zpR3xe5H0KIZAbCOrURd1nU/3B+0B8v
EiGyvAdtX5y+/lgbWmom+jPwi5GcqmLemKXwt0CYu61etBgVPsZrYWUW1dbFoY+19YM5PMAvYi6w
fMcptpY26nPeEFpj1iiRN26F63GGV7HqWUm9gAUDuOXApWSozfJAJxM0+EnG8VTYCSmFvQnoi8ba
TkmGvZJeNN3CsTgaPYB6vs5JN6TgCWS/fZnRLdKE0Tidy4FPejRyd3wf30WP5QWD+Wxk5a2v++v1
owcR7eGih4uJCanY91mETqDGZ2TqCN1o9Y33l3zSARPzUAfXmkYpR6gph9M37MtFoRPA9gSGJY+x
6fkbQ375XZAjvNv1yDZKY3Ud6kTS/GXQXtjldsVCdIr0OpIGlI4p55gXuef1x3pu/DJXJgdk2sbo
tBYeUGncmigVYOSFSJkRhh1oak+bnLH4dU6jEcMtKPvy6f+YO7Mdt5Vs2/7K+QEW2AS7l/sgqpcy
peydfiHSmTZ7Bvvu68+gvC/OtuzjxH27QGEDu8plSWwiYq0155hJ4KRMag0ih92yefLr5FTTNTq4
tUPekiLPbagO51TAhJWLJHbkS1tMPzSjpr+RWf17lw/vTWsmR0ZEYON4hacqQ7OTlO+DlZDfwBji
HGPfOJoFI1otpVL11yxcZLdY0VtYovtQihwbOti3jZ9koOznKySKmPUruEHrtTCKysJyEwOItdtx
X/aOdSJfh4PX/LB0ulDval4PnP5grFt00UwuUsDmU1CfULNF6woVbMNK7NtSPaZsm77rk72KXHlT
mcT3tkkDtLVgCmEpNXGvesftZ1fctFhI3rlHVGbOBJUpUEkJL79aSY1guK43+Nq3cgDq6NQVo8XJ
Bj9uN8TVtR2BNIJkB4gmMu0JVlLqaY35qAaDyuSz1LV3O9NrUnqmYJcy9wOlUpOJEdKOc8YfceBm
ZxUMP4U2oO0sGs99oX/rnTQ66jXCkrz01aOVoK/+KWWRWXqPUE0iy4lNRCa9MW0nt1dvtfkfRtOQ
p3QfqLTinSQ89DEbRhC43aqdfVeDXxav48T4QK8m5xFey0Jz2viFIYaxagfEIRqvLHlHFcHx1VCB
96Lsq3l74/CL3qftsrYy6uWLy51kXw/UUbq0FS5Qk9WIe0qif3tMW7IEnFy0FsQGq95hPVthLpE7
ZCPboeGzMnQ7F11EXL9nPalYZcuUJGVksbNT8HIwys0gNpeDU2sr20AnQ2odmmIJQDRgY1lmvpsv
nFCYG31i4mJK6tTCdj1/4CyKEvDg6N2DFmKcM/QY1lLh0PqccA0oAspTVz9ftiLd71JvClJrp8Xj
Np8G5yYpVrYLTx/5QCQKxhx+vesL1NPBfKbVGvNGxhow4a6LvVCSet1K/S23ON4iJpf7thpvB4D7
gljUn2scwjCGnEb0oUSdc2fl7bRIQ6W+tXznzezzUxcAD2J29jKGxnBGhUoeLeGF0j/zQ8kRZ0Ut
2lq7pbkoFjZHPibtOD8pdlczGbGwmRU3/H5vSjSOSqa1yxV0DknWEJU1W0xqnsFbtyzMQ1XWiecE
NEQCqAet1Gi2mhKPfp7sGPchm1LsJx7WZMNAkrAQWcwnOY6QWM6ZEmf1sFTDEr9FaTw0hqLu9NZY
Siu+zXJF2VgNDZIu0coNgpv3qfQxgcl9mdkFc4zy+TKDDQ0BSdgW8drN8GrGeQ1ZPWIrLBFt7i2O
ux5dU+rKi7wCQMyhRLBQDuGDCCFvBdMmr6VLDTvtHc19MdROPVw2sC5XOVvLameNzs+PuhymXRkf
EQ0REZyFwGRnlfJ8Z5nZo6xRmq02kS+gEBDhW4KYA8QgSIRu7a+XAk4Sj51mYsPYDg7fvOTRTyB1
c5y8QIFv1FkVZfO8hnX6cyfBVeAdpBjzQZaG9phtU5kOCzuXc3FyV84mGitQvmquT0q0Bnrc1ANt
UbZg4Mpeo9ooVMtrM16WyLQyWpVUA5mMhyMF0E9tsO9Y6maw9Tkt2W1J8YOr1pvCxs4uvVIqYB6z
tFrC22h4I6lIUxMAtaVJ98TdW47Y/Q+XoXnsKNHOws81q6SUdaB2L+TRZqvLIbm0J3VrmDcG9kXE
Wg1hLaMBt9oVMfQBOnIcukh0jOCzltDcAlKxjZIkKq27r0o938UtNPG8Y94o6Zj1z40WWNvaIbfe
ZvnrZdMc+5ZKLi1JtClCP1v3ZUrKlrIRDf1YwR7iDz44WdEfpwGpUuewOLFA1wHAb70xYabZoZcq
brwv4INfiCpCG4gM8xFK9yoR1VMk4rtINTwWwGbD7d0AwtmbURkcwjj+SOJ6gEDZDCckKkHCSEha
4XtQOOlSUjbvwyFEkQLkLy5rmrxFdRMM+lHpxvky+K++ptEZGUZMr13+ZoXDx6QTFSBc4sRGQkVA
YzaIa259G5ZYrZY1qWPBq2VPybG2SFJ0yaTOJp7sllg3wav2070cILOmPqNfXSIdLJUe7VTgoPRA
SKoWmwzLLbEmCaoIcc4z6dxf6jhSFFatxQxXmLPEJiyegzS0DxcbiuWQ5j1o9z4+ac/oehPlG+xy
3Cd0EjlAbCOd+QrqlONFAeEPQPYumy34u2zr9n61DEryRPostjgVo/A0pMZAzqCXk0QuEKH2gT0H
iTL4FBoTqSAjeRdHs7XG/5obLd4ZnXJFL8DJGjVA3QrMIrA3axqataWn8brSixO1q0u3A9B0Bbd+
QK8Gz+SrXxL98Hdnwx98sJgYbccxHY3o0d8k5WXDyWaUjXa6KA6TOPBPqhZDRNh3KWLTpqNwc1Qa
EiXmslwPgu1FdaBViQ3sl8Zz72camuiFmdfmgRu6EHZQvGDleGm7ULlv1EjDUZzTiGFiBgvQTYxP
PHt/+g3QTVSyU4WlGfa1TbQdKjo9RTKdVH2CRBjb+ZpYeEjtJdXPBM9TQtlpQ9SyftHJmzqOiVys
QvjfzSC2hh/AeGuM4bU2+sVu64yMnmzF/9Ha8cmHzvSmKFaxMJUhfBk7qXp6/GmE8WwX+1XYD5EL
Tphuu/YfbDBR5fZd6yvOTyNvbviSRGyf2lSDhx/nrkuFjMoTz8KERgAwj1/N1EFRfGaB12fDzfU3
cTRLd1UDx7N+nUPb1XUXFxlU7Et1qOSies4ZDI0GMTRlDm3RdMccVGNDlEHCKSDTIMjir0COZA9M
LQYEp9q8hQZItavqaxrRHUusYVYGNV43S76w/DuL0hZbUzXrh78/z8Yfv78p1NkOremGfmW+olan
z9NMyqkgvntk/SR0oTQWjj6Y28uBg97OMkQ+TBeCxdMN4TBcqnwNLAAZcPZeMc2PgODiIa/Fi1px
hCHdy82Llxxv1Dq3X9yqq9ZjP5NQQ8iWOCCTpV+wSuWxBKpJEAZJYImyC2QcoCG1u2UVN1QtufMJ
yux3YJNBIo5KGedgk3ZMY3ai/cs9BXc8t3q7FCcmQNR8qIxv+3jaT3MhfDnrXW4icQERjQNtl5Qw
2t2I8F3UQhelXc78eNX2086QYXzIIfJrCcrRPg+/W+bHpR5RG0fuPrlJf3DI8a1VWzOwT9quuPKx
0MnU08bRjVMF8GdVRtgXJQQcdKYPBrObhd+gpjYNF4J02a7jLK5XvcLELI2Qjo3W80X4MfJHd7nO
nNIUJJ0IjFa7AFovxVxlovCpZ22J6aveT8/IpaysNYKC7Ehn+qP5Rw48IMPm+tW0K2VFzfkpxuaP
vxTykurCGnDdaxyUFIzew4wBSs0i75kRYioIoR96XIKggiNMZQQsICaCFOjuXlUI1Qm0IV3WpswW
ulWGG3XoabOw6KGLtUnZmg9BFzErXV6xdBNEWylzypYZyCd36fdFyYFbAukIQ4vFL7h6uiDUFRYp
2OIEfuWoyogmYxWlXjpCIWnTuVXTkgKQGJSiTdTIVRDbnitqCvXZxx3IdhmrVbRGOmMeY9DpTsa5
1mfuhjIxpXZJjfspE69FUf5AWkX8TYWxO8dru4bXQ+blXA2XAr+YxHlT9+7+cgj9+4/UfvfzO6qp
Y0o3VeyRIIN+fYVmWFcfKBEBS3FDt2Uq21ctTYIVDqqGoa/wD3CriazDbeucg5mdE9oe2QjqRk6E
vGRtUsE6NM1lr0ZPQTwSqJehcM5bZ/hkq9b+dD8sc17UeHkM++JJ/tfbrqidxiQE91eU8gonLZcM
M1yHtgIYPKt2sVcEu51eji3r3ZwIY+bpMuhV6X1y0X63QzqAdrChAxsCUOhcuZ97vdQnpUvxoWmI
58Ih+tG4NYzWdVEb6tJMNTLg7KneGRFN7NmsnbAhl9nusvxbtUOyJo6hT2gRf9i6HBVzJk+rrrqu
sK5WFRxZODxyVpXOpuGbzTJjhMraEE1bpPckXs6vmpaTbkDxzcmzL6FzCd4uk5nvGFYfssXiiL8v
WUqlhaJU2hv4nsONXqGYlKrzA5AJdhHOIZ+cYLQ/XFANiAd3dSaMWerVrsUhT5pgvq3TrPdHtrvv
VOT3boHP7fI2OR2VQQmHg7mz+10yDdaKSPxsraZ1+yBngkoqP/W9/uGRY5m2cWDNBxPjeoOB8KGI
bEjM0+Vl1O0CO4ut/Rgm4XpGg29DzISyQikZjc9y3UuPTyPm75Mn7k87Hfu5qXJQVV2Dbe/X11Sp
NCI5GL2ciM4cNwbpMn5s7GIOZYzcIVtRoY3rgvH1MCVydzmiSk5zLpNzD6WcvXIynZQYICI3YaB0
m9gnOFUdi5tLp8Ik6dsU0r4RNebiv78sfzidOnxzSnNLA4KjWVf31gASy1nEsk6WKPWDXfYvaS5d
Z+GrFSYgzhjwkRhFhdl7PqjhwXcw59S9Tg8B5pGCpuEu70MNFwb/Oo1CwEVN+w2iSUEY5JdMB2Ms
U5/w0FJ7ACCgrJW4Vfezt+2TH/KHvYwLbwqeT5218vpoVQgjUwLDdk6kiivQJpTusa2t+8vpKQ+z
l94JT2Gvi5MY9Q3jB9Iq1JlCcCN7DCWXSvon8lB229zDDYbN1EqG2/5gY27ph8S///s3/knx+fU0
6858Hx2EHIgww7mitYyd73ayD9JzSBAzA0R5VOZ/2Np4rlULZQPfrzQlHnNRKYeQQR2i3dLTRSe9
yh3tGywdOJ20caVC3vfcFkrW5VW4iJAvRwoFXNDC7DB5q2h3TAJM13ba6i/21IsbAzPGnQm1KnEJ
fdALaxVYI7EGY1Qu3Dx6ztyMhMK6+nBz47vGHdyoBhFcxdnqHgyGjqvCJ/EttfTHweCg0xfsKkKp
ked1CQ99jad/pGxNiQVSMPBUwtkZaOfgjDfBDk5DGrXw59vm+eJRKATeJKUMGMN2jInK+EmTtJ0T
vHQI3aripjLlxjbcnuSCSiO6K+2o9hrE90XhH2i1fMffG26qeJBrphv0z0KrugnL/hZPJRdhaMiA
0JEQERoJWqzAaVYiejWdwbjpayoZBVDruaW/t0nJwFpPkDWWs21lSJttXpwr1RrIt8/6ZVzmJP4h
/EpjrCmTW8aLth+nW5Elh6pp2m0XAr4WfMQiHmzt5dIuKLpE3BTmuYtyMPV2Xe80c/ya1uhphtnf
mxU1IQhZQuMgwk6jDaGxdyr3blRzEh5oMIxpeXdpaw298arqLS3vNHgcp5dJ9cHmJO6h8Uk9gRBD
45hED+qXzcVWJhnDLkuayr0u+1VgTkTdUqMwnw4K+mv+3okC60OPUD5Mn5GC9d/XaEpHDcisA2ty
LoB/XRqDXgqmFEQ1BaFCz8NIxEHVR04EAip+EAPOL0kfH8WBtpN+kkGpoktwkegKK1hHklhWWRFJ
Cemel1h5cCffo/cJmZwZwxJU2cLu6SN/8mb+vuGBGlM5Qugg+3DKXp0trSYtp1SJyzO1e0NLpTiW
cIMOozaiW9FgLpuILLwyJ0kJdMJCFCoaZeAiqI/AD1ZPutkYT2MUPv39exm/HQdppkF4ckD/uDqA
l6sFgxQRnbzwNr6DTYkgwakXuu+SIlMre6YWTO/d9qwQfnJ5n7qkoretY4mZT7wXfJFNqpMlipeU
dWStzp56DiQajdaARKD5TzG1z7ZQ1EJGQTMswrcJZUwYNKQZto9ArBmhRXTmdazSUXVvdQI3rMXA
2U/LdQOXgfHjeBEparfWZIL58SlENWhKnyz3mn2NlRA0Sm3Y05w5KdN+Y9zYTHQKsx3b06VEuizz
xWhuObl5g9l3K6ccSUps5Je2YTroUeA4x6Cgo3mxReYZMzaS8O7aalFqdw2rrhtZz2GY/iy5Jorl
fUjy7KWYUcUXKZpme1lcQ5+OvFayDvhxLZZ9Pmd32uawb4AXLVFbZzfyrfeVw8W515khbVi7QlXn
KNBm8nDAcoXcz2TMPoeS3MB93LQ0Rx8g8OB6icGGjk3KQK7J7VPKdity8mD6zrrteitY5lPw3uvj
8DDq9vPFXz+qX/uOFCRJQzwzW6YZqXzVDfFuECawhzcpl2oyrXQZtMQK+DPAr+HIawxIczsQO1lr
5pS4cknWFrHvhvNYBYhTDIQi3uiMTKUcY1PnvecWe03RPbZ69enyfGRumRMSGT/FDHSSztV2USRK
lA48JJeWkCWUnU7r7eZyPhiHillrWx1t6rGkGGksh/YdIgNCZyC3r8s2oi1X3qg2GsG6IoZDptF3
xX4MDFLcGRlC1DDsu8tcQNYZlaZY5Q18XSu3k6VZEktk431gulODYnURcBoDHr6w8PqgN051HcBE
s5BDJF2ydmYn/+VvKfWiYWBQlafLjxp9YD9B3itoTyWufZ7+rtHLhwg02DwU0FAggBGaSK51hjdU
7AVBhcxN9YrwRqibHgLLaHcZoAknmGfkqaPeyrpkr2FQghqLseUwpkcBznqrRuHDYIfaDro1SAP9
rGut2NhVc9+2FXkPKNNC03rUIYs/dtF3ZnPq2sksscMMhG46530O2qMiJMy8IT/l8DSxsqfHHFfD
Idc/KwXmk+y/jyxU3MLWoIUbFsSZ33ojptvnY6xV6slv+3Bb27BqpwTdSm2GCe8d7jEjrG8rDUYh
W1S/ddJa/Kz8/4lWOP/8tKssh6t//T+PMuM/12kNvyQ8/K+ZDr/8qc13Oecm1Nd/1f+HwQ/zLvS/
5z7Mlpnwe5X/181bFb3lb/+1q9O3/KP+dwjE/Df8kwEhrP/M1Hcxo1rmmuCfAAgh/uOAhYJV69oz
ZI5F958ACF39j2nCO3agU4E5Mw02+n8CIDTxH6oEHlZCAVQTMJ31/xIAoV9wRf/zjNHQgZbr8gV4
ulwTi+kVMIhDrWMmwUiGHaHdxFkS60esfdlhjXo3GmIs+x8UoEuRRster28TFVqMlZxnFh9NmSPV
KklwEMhMZ20CfOhGa90AuuiTcdul7V3UWE8poxXHShBfPA4MUltD2bv1JqR9HkFknugFj6gHEje8
N0p9V3Uj6nsGmoasPYs8T02v7gK7X/d19BhXYH90C7/HD2Gl9OvJU2MnTbq9PyB30e2Vq+5QVa/5
NehxdXKVdaaM+JhgNVlmcMYqviy63AvKs4l+keAXj5iitcPps2qSds5XWROrcCjjb1HEBDnZx+JJ
Iz640PZF4p/hGW4sI9oOg48fJedYAmzH2E9+v65xalvZNw2nyoCTFnDWAlwW+RIr2AIofuVG1O+D
RHdkaEuLcXsUAoKS3b4ioYmR1THr4V7RDeuzPYoij/XKtvGs4BqN2TfzLUcIMmgqSE3nBgmhCVMu
qY5UBYBSUAWWGVZr11MK5v4Ikkg4fG4ReC2sQl8GmsCYfjJI/s5IP1fxmHGKYCrVcn1JX6vN1xLt
rR3XpNemWwFPxUTrUTn+KjsW6X2FjqNGkY7CdW1b4SGc6nVTtIA+sesSpSgbvYA36r8btQUFwV/C
DvEqm66kEutfGJETs5ORyDSRpgaxU3xxovCQ4vhnbF2suqT9MCWRDkS1bWxN2cB4mhbTkDKH9w8w
v+50gTVDbxXgMD3utLr5kk+YRnqOgRK1/MB/15SkHKIf5LWBxKodqi6GBYX4p8c02LWLQhkPMlNW
CRyi7BBA9TGQGzh28JC5dwOUzj7Tt6Jvt6FMHxuBtX7eeZpvbn7j6NUWluDaKaM7pcNM4rwIQ1+b
CA+SL6q2i8udilABzyWYo/aGvEa6tCZVIGHwOXItV6u9tNf3YVIP2ynwLc81NbpHIcIpTIGnwerY
t4itTXtY9SoFU08NJRl2txZPEafTd7Nq1qWjYdsqV2mX3GOuEZjqx7VKIqnTFlSn4mGYIMo71Xsb
0+dDkgoPQfviE6MX5CSHkxCVO1h9E338pIkP4eWXneqyipgaR2Vbp2VFb+hqFQkBAgW56qqnhFvt
GD2j+4acmJRHNFcfEkfelHiicZWuZMU52i3eXKIou56HxtFO8EuQlZarsqXCwNGs2d+0/kwbbmH1
p8gmIV11MNlKYMGKu4sK4hrRXEzGmzbEj+gs1h35cXVeHO28AwdLcanoZ+SleKF5szhC7hQr+MBS
xsw/21Qc/NykhUuenBLZvOhhucLTyDJWb9soptcurV0WVF4co9XMtKM/tsvJSJaIIY65zfQGlplV
mSgRKIqS1zTBJxdtA54zS2uepBbsR8nAXUIlaCNkkjJedQR8VEX6rRHOVmZx5Im+uEsLkS8wobVe
6LqbMRxeB0eco8rBnN21TACaVZxzuexojj+UuP4SSu/MfOozuui0wQ75UNFeVT8K2a7q0aI8u59J
966W7ehy7GPL2nXudFvgYzSsr9Daadkj2CTZJ1lmrCRhqd4iRECe+qrhlOym+lnNxKJE1ZWp3dlI
WCoUQbznU8jst0pn2T3+jpSsw12dWfQWnKU6Z0hS4HZ1irTNPBkl5iPyRZlDwYMwnhz+LLNuTy92
fKSXO7OtlwhkC8ufLV/VOFwNGD+zaCVDQkKEeqs2nG6wifsakofJ+pEUL+Byj1POgj0mjH2Ubx2u
hxJ9olrGvRfibXTSU8kOYDto+OKnDoyPH9Zb2rP3mtOh1gEB50ysBw+YqY5GZ38CZPsVxvrz+Yfa
BTRbQC6EB/pr4S3UnhOtDLVTi3beVB9iZFijcjdamAtoUv7rrPHPkezfsUW/Fsw/P4zxNq1YG6Yd
E/dfP8wi8jLOk9RAAe+vDMVcDMG4gJz8yZDhTx8DMZhOmkEZzNjn14/JzaJwMQsBpCK8Orkf2h8G
uXZ//ylXHYufv4WjjD7PlMgHuDTy/zXICFCfVJqTGCfrZtxPa2LPPph24QFdU2gswH/epkTjHMcP
Mn+XzSbdROEnt26+WlcHID73f77BVU+28AXOZp2rqe6NdbvptpRfO30bf3LTrrKm/u8vFRZ5yqoq
9OtHxDZzJN1+YZy69chAeSFvGY+vnJ2zxG2+Tm/HL4aHTv6pP+By+/tV1v70eLo6OSU61i2u8/y/
/+sq46RxB9BOxmngs7NViFFhG91ggkg21tHYyyV4DuQrr9jGhFz9/cP/+Nlo65geCkdjePfrZxdu
zt6d5cZJ14jKFE8ljMdGvWsJ2ROi+uSZZWr8++3kU4hmoStDeNc1AHNUayJ/p645RVNz35v1PoDS
ptnZEv2T52Yq9kL2BM04N8icm1Y8DYMLu21YGbl6mH3pg8MDh8dHTPKu9OuDklWsG92hU+M1ecM0
bGmnO3a3d8JHxKDrWI2/MpjfGIa/1WR3HAGL6D4+ibTa496GrlesfaN5F1a9H8kWNamQqxB6QKze
K5H6zCD+hqYJWerGO4CsHZGu2GZ9IdnFlHVHtFWSU8CjiEtmhMN0aEN7R9N2X5popp1YR+pSnAId
+bBaas+lb0KeqG7p4zwZqXzoA7faEKN5b7nKMerNW6FydG+zMAfGXyHnTdMfztQEULPe3AA/dhN/
q2KEOkUisY1FBEaPzrkuh63LSFzk8sjQN1t3dnow8fm0g/k81vt0gP6SuqM3wmlrh9GTRPQaJmog
vdiXeQN3D13t1JAcG1lIAdvHujzRCVsGBHgi5Vyo4YBtP10Oagyyt9m04Iq7/CFFsFike9yPK+Qk
96YuZ6w6ayxthBfSU598lbBVNz0PdQ/YRc+Jsgw9AlKf+7B6g52JHrNekkVwb9Ob663Ks+AloMSm
V5YuM2O2rLGJu9knA8h50bhaVJj0zEoMnbGgal899Hrt+w0ZPs3JCCYw4bft9Pz3t+qK6H5ZTlBx
6pj3mWcwq77aBIAT9uRTVs3JuemOxjLYgyG6JcBjwdTZiz9ZQC5pF1e/h+xCylF0QPo89/n1Jcap
Jm3fcKaT5otdhY1X+kdLVg8IFLzI3PZxc8TR4U3EP0ARkhslC7e6vtHGvUPcO/P8PWXwKbMIR+bV
msPDYqPfxmX6zFkrjh9iBZioXa774ExXmzFIXy2qIlj3MWMNQx12hJFa9fA9dCiBwuDZR1YHFXyF
X2+JO2c7pAF3MSXVZmdxvvn7tf7Dzfzlx1On/3v11BxDqvRXp1Ou0xiPH9zw4e8fcOnL/3p59Rlk
rrE20yIQ6tUQvc1F0Q8ok0/moltOy9qbvrneO4lGy3Dv7j67m3OG5dXTqQt3jpDkls4RBlfPjhTa
NEQcL04l5A88l3DgrJXbKMuQiPAxSNd2GHulPmDCeY5BqkRHtXmGxQiFJlvkpJWUOajj9IEG+g2u
VS9TS5YLbZfCf3fAAzlxeEBGuSk0cDl4LAF/eGkx7RNlbeDoYpBSBZ+8cLxcv/+o+XUwdfoZmvPb
HpcUWI+tDDVvQ1Cs5b8a2AC06EMl9VD3jwljpchAYTsS2mEMOGOqdQAzIg2/Y21ZzN39anh0RUBJ
ezTLwJOEAckpWhoST+ZoH2utAQ3SeHZN9ECs457JtfcUIE3rxJ7hIzBDalH3PyKbzNUqmdOeX40M
Xa7fnBKYjobx0pOO60TbbOhvywGEnnXvuu2iBGJSmM9lmLJ93MQTwv6AvDAKh7EHWet/90W89PNT
aG00eGSpjZcUylQVF5vE6LyxTXcNQLHMBe5b2Ls4t1CREiPr2rvGTbZ6U9+bLc5sIwXUKJENoK3X
i/obM7UNxldPKOq9sNtzU9j3XdbfgoZe1jb24PYwqM2iT099QQBmyU6IDaHVw7WJOj2y3E2s44ob
6w12o507OEszurVgx0Q5p/voa2OH4IirzeS/5ATdm/Zb47OYRyfZEvEovhQxjLqWiOAYA0hx//c3
ypwXpKs3iga6i5IViQDRnlcLFvjItjK0NDjL+EYrnA1568soj+ZTwVHtx+dRCbwYvEA4YR68nULK
4kqF5YBNkBAfv2+XWgbfS1WIeLEh2warJoOdSOxpZEzLMJnVVw4H7+9WfZfkJ6GMi7J7tPQfVRJ6
fgwVIR8Xir22udfE5DXWbTgQu5QTu0J+dtdCuDCWIVQIfxCIZxuM2F/raKdGr5aRHUKJTBFjeqDD
qVSrO4P04U8u0G9rgIZChhcU4Y4Gxdw0fl3UzLrPCyni5Dzp93l2HxuNJwL9h9FX+6RrtrHJmCl8
sf3HnIxjpF7t9K1THmOTaAs/P8QJcAfJt5fOOlYIvXkInfucJp2c7oYWe+h0COmk1SPsgPqUUzy2
st3G6c7V33yBDe6H7tzb7kHYNyOm9KkoDj1GeNYcFpLIy8EuJtFpftDGIVwyzF1W4W6QZ595a52j
CAuSaW6Gx58s9eYfLgvSYc12ZxX0HJby62XhqbFSQHTpuXCf9Ez9MDl5KHn17iB69uxeWapj+620
sJ77X0Zf5fjwOlajv0zg/YBYXMW92ClTvgeYvhTx86gfQ+NbwLx7sFvP4JnQ/QRDB+yN/M1uKNWj
U4bL3K7N1VS9Z9Y5yb+qzhuzTZsHRW2YezFea0Ys2xOSdsaHffG9Qj+Vu/VtJm2W6/FrCKmT5sQB
/g2kD+1LNXS3oJP2mTA+O3b8tsoCrzKpXwyTcsIk8/XX6zMHy2lxpsqz2PTI5FflRvFy6JzYDpbD
D30Jpu5WEcvYE9Mnt+b3E8/VR19tw1ANeT27SZ67dbdUV+Rxb5kvPrgbuQ7W4hM97e9bMp/GtJPs
LyKcaWhdlUy0P/Ri6h15nrCPvw3L0Mu+MpP8Qrk9rbKlsnM+OWOhl7tes/hI9NaYOKjSiDi6OgXE
lZsoiiZypspRD7Ma0Fnw0XcGZOo65tQ6Wcs63ks1WSlI2Cp51Mbw2KQCysZWNjimuxtdOYcG8tAZ
dxL4y6m4Q85YKdKbzRYqUt/E5v/FjhhVkyed9i3MIWs5nf/RVPGj1fAUjtBieb7iIqApp1OBGDSG
CC/Psi+uugXStCLn7KuZI8EdbXCUnAaKQx3zKNPyVercC637phFr3X9Azun12k5UrafhZIzT15gm
r6wIcqfppVAe5O2NSM62eyNNkE077FKwjwj84g/RRJlw/32lobXBLHw0a5Qmg/6KWfJNNcDgfYur
u0T089WZ2FvoCGIrijPrI3B2qi4f65gWbcRzWISCcPRpReAiJADlznJrktpLFwAjUpACRH+pHaI+
XBfFfQWgScaIJvu9WT5VJTiD4UdfPWZ2v5X6jxz2HgbfZdGCXoqeayZyKt8gNsMV1QBQbia8YZND
gkCClrXrTMuRrGDTS8MFTVI2uie2GL1+keJUajdN/jTZjgekbYmSAcPMJhkdJNkWiRz4VXz/dQjt
baNUOyvNvo090dii8VT7magv7HL9yZf6roc2FOvOWsmcvWPqa12eJrNdVHnClAE2ASWbv3MSTkVG
atzMatVubXRksBROvOyD8EExcqjK3+AGLuu23UMUXtQFwrMI01DYb/VOoD2Y1oDdPtmErmSsFDEM
Nw2iz9Fk2X94yZyE+etYi+qs7s21/UL3emFu4I8+BKwgf9/wfmvzzB/lmuhjDHY+0mN/Xbi6JrWL
PJ4qFq5qx3yINo+yQQvw2TnU/HVo+89v+tcHzTvMv3otilaPChVwdXZ5omTGsz6+J7SyTQt7WPVl
GMpF0w1LLCRH03o2E+WFr8tsTXoAFL3RandG6G4JWNqmAPMLN1m4TJNGhmbY6Rci6NcqU5zUYksu
GNy78L6JXnNNmArloigyLymc10h1zmWIsMl+atVZWMAASfqL0b+Pw2Pbl48RBLyCzMIcz2GgPOfx
VwRti6k/C55aRl51+SHpSQEOkI5zykC6dtBcHf9DBRmfjF86oOyW/RaXzgocGk+qvjL6cdt2o70I
KbfxiqABw4Jm46L7InjzJv1RVF+D2Xc/djvy8m4KES1FYnslMrjUfe2tNY4TzmHjUk/UlVK368oA
H62SPtG8N/3XPH0ulC/qeAwn66au4y1V4j4y3zsQqZ42fTHkoRw/RsNaWdJ9HmA2xBivhM4Mopi7
XaCHCs4eIlmK7PsAPZd8zRnKbuRrkwoFyzFeM4sVMFiNgXjKWyzkibHUwhJN3bBSxbho8ukYRZRl
EqlBQPRh3/jbpMluOe3Q1UHFUlY3AGXB4E9brcH5ePxv9s5kt25kzdbvcudMkMEeKNzB7re01cuS
rQnhRiYZ7Nsg4+nrY/qcOtZOl1V5z+gClYMEEkY6Nrto/n+tb3k1ZKInZCX4Hqtd6n2jAbRyNbsA
f+e2tHlyfx/Oxb/5up+t02RP6kJYvIXOPj4M+2xv75NDu3+3qvnX/QDyBLra2IT4uhAtv33bS89t
JM7U7tZ+KI+ATNNtvKULtqEtccyOFhVNuc333vbvf8wcmJf63qKnPS9+DD0VPnSz7S02j4N1CLcg
c3bvX91fv2Xk9ejHhc2Ox/N+rNg/fcuTP0f0K63xtkFI2Xr30XwyI9Asn6Annmp33AqNIGagh7HS
9O4CrU8csxZabEY8GvHis0/b1L7VsrscaHalffshmoGzk66WLSWM7iGOviFA20jrrlHfYwRhQfhS
grwlV52P/WnMv8jpAxzRfTwiIBtfkrJdAzPdA9qY2lta8I86vqkD+7byoB0/d91XLeCIYTf6/S0/
c0cwr3EvcLj5Au2B5wbnddyJlXEINF0hsJKn+AGXw9q78A/TwTz2W3Nj3NO0WYOn3ABvfGedOJN8
/3Xss61fUxhtoCLGbjfjhr7HY3yYr+KtiwbhclwbV9yOu2iVH/KL4dDvqkvj3eXjr+V7agu2G3Aw
YNHCYHX2oldTm8iEgKDbDiVTHfRbsAb4cyxvVfoYvSf5gTn/ZhAPo76ZKkXA8HhSZrORysPrHO7h
SO7KEoUAM+I7T0ac7xuXn0aoF36BkHBHcfbTYov+XhTZ8NkX05YmmZTGNFTCNEoeYOftS09/HmZn
S8D3neiT6yxM3/kez/wWywPiRED7y+QbsbDOnK2ueZD4YAxnddvg66kifsbYrRr7KvQBqtrM/m5z
k1m4yEl0qtUVItrv0q/p8LmbAa2sQy9/SlK6eE5CQBZMFLK+Cl1smhHrpqXfeZfFX2Yt4aANC72A
dkTInvvsjiWzbxNBDZSD3jDPrtqbVCisFhJb3Kyc4lsFhpDo65uITMEeabAn7oz+1sufEUdcCFCY
2KEugWWRqPUc28a6M3dN1L7y/R8zcPercUxPU598e+dB/6W3cfazlz//aTqKkaLZxDPAEjlWh2kX
VqtyIzfg2EgdWIMc3+i1s6NJdpXu/vEJ/i0d2P9M5HVTv5YPffv62l99rv8/UHr9uWb991Kvy8/6
c5Z0/efyZ3HXn//TD3VX4P+x+C59ZA8mci0Ww38KvJB9EdAlLJ+mH5JZ5o3/Eni57h84fKnaWz/k
Xcts+g+Bl4P2iybhojm2WHosjAr/9z+Q0cWv1e2PCtcPfd6//vvnXvGPDuq/KmEezWi0YosqA3Hx
EhS6zB4/vTTdNGeFdITDDGQ0CnSID6RtJQqikE+hTULSVUnohn3ZIu02V0YRLmjZHPQMJNco0neq
lpKsnnycEVoZXWRWO6WMrjkNHpCHD8FCekM4FrfFYRSG7l7rkorcXqZZhz1Jggg9NpKzSbvOnHiW
ty0aDosTU5SH4cYlWsjcRH1YT99Ql5CxEphNbG3pFaJCJkQvB8/n5EX5mPZONN5YtmxJqBtV7N4l
kSqKi9kBA3AUkIWGp2rWvYnIs2/VOjNAm5NuZHez/ZUMN8Pf4GLv08tYBFF2yrQb24Q5pYZ34LfB
TMDaDrD4wxQ3pZ6BgIty/pLWQ9+Ss555ebMZfaeNvxcs+fkHOSpTXVoxDBhYeWSYdN9tKwuaehP3
PfRzE060eZj14I+IILTprSq/mILPkZ9ZFowc2JNfEjNA7k6baN0Vte1xQlia5F86B/XCETZMC17Z
HcsSvNrAJh5FV6FKNheqthXyL6ggCXkY2di0I5ih1PPmS3AmTQn1AjHUlYwMUV5G4dTSmPHLSdbu
tp7kJECd9jhfnubGlS7xoHbb1Pumjb0b6bav0JYj4wUgGmSEcrSDzw7ZbPZFUjg5OmrPSQsUdSI3
k+5zDT8uoGPR5AuloepMoL5515uYDkD05Bg9e9N3gH5W4Ct07FnRIzkswHA4R7hyXHOO8Sli1HFJ
OxyATkHZtOF7QPkReSlRSkBoS/PJmx3tr8toSsEZBXaDUBd+oHvUg9Mh5ekcPUYXAOIVMA6djkSv
wEQqhPnNiOLCOSQdgQoP5eAMkIZyK56adUEtNofGqZMHn6VnOths8qqDJwxwgGS/jbZ7O1lFQMqU
63rD9dAEsNYcjcXlWdkASy7bqnX0Q+rErf4OX9SCSEef2ahgZjbJaIqNNuMxtKmzWJ6HfoywwYMi
EKBHJp4bNm6MrG7uki5to2cGD8tDHxTaNtfx4p4kU9UOG6R61hCG13FJN/EmN4qSztZM9xVGb691
FBK2bcxu4e4I7ajb2wrNOZnrxhgOj7YXI4hHFQw20FgVY27BPjKadsIVU1kQKvFjqcEPV1CCNGKZ
guiq6E5OuiGDR6QTLeWVpRookniTROlgQDRrw023oq4MzkNV4BsxxR2qj2awbTzpyotFjd6QHdGQ
CbPy4i4Md7ANIe6uIDym6Q4mdAmtux6y7NYagLxubL/rJZrxqijbpQaaqv6TUXVOADhYoe+WcZep
GZmYUwKHFlyyfdMOpIXtfNOrUsRT8VjIU99FYX1lDHGS4zVzQvejxjtQY2Z3ZBdAkeMQcalR6Jkf
cowU0VU91dn8KNqJ7QgaxLHn8mTiNntqZhya06DT0WYmoYcg3DKb6zs/M2dezqEsBdhlXF6pQw5R
4SBCqsoaE/DoF/NLjYubDEGrtsqNQS/awjeqFZLUBhDokjVS3Shi1pNTYkSu+zyLaUBiyVuXodwu
Zrmz/VaQtNq6S8SPZQXtvAauPUBWcwyVZVe6LHR+39mTZj5R4YxvATNZxr3rskhgZ49pqeePVUhz
9a6qIfgR58ZQC1QZ6p+ZUJXNnTuHwsK411rR+4oT2jQaL4k5rkwzge6UuJnSyB3R7R9cTBAtZDoo
m8XGarrF6W2kXuPQnMXVtBnRIvQ3WMUkp/ppWDT5s4CoQCRWKpKPo5mb9de5aIxsbfiSHIA1zvwy
pOMvUnlVJDZVSbp54HLCaMatpvjMjXlobucc+VZzKXppld1VXLLOPrYduJXgum6ctCPlr00iE3ax
khlEDpG58UywRobhINUQd742glLgU2natd7UrUnSahOrpPpMQdDjfdeOVyN2gUpsHVo3lO0rUYBG
Xq3qLk1SosmreKofhahhKIzATV4o3xiCnKy2y3SHglUq6LLYk1LkB7IUODnMKvnUuoqOUu6UArxt
0SIO7ud2oKHti5Rtb+Iyj9hdjDxzqs3O3mc4oMttimQlfg5IuYmuyWLLhqfSNkludXMo/hw22Ekg
mhyyKDv4bUAUaz0VdvjJNgKSEmJLkYA2u06ZYE4fxQgOWrLajqMD6ot/BX65Ggs6JygJA7KqbmaS
YbxNSUgbEa/KJT1mTGdCv9ntkkmVW015WelihOyKZqllT+DaEwkt48hilmHUq9sNT3xOOA6nRfAc
uvVkbUarVuojIfJmfHLc0RlunYqwqz2wg6HFwGqZ3ckBC/BdKhZEmvodp4ndCFMxvAiD2orYk1RD
WtwF2JmL0xzbKbT0KJ6KQ90zAe3ivIGXZI3EL5lEGYkl3UKZFjhmLxqGD00W5fnaLHw7/ybiKJ9f
3DFys1tjXFCPpjKMfB9YMxhkw1Vtu07spk6IK43zfEMEixk23KQkp+ImkZETplbAsCuEkOH30KQ3
ele6Vk6DPkENcNXXsjQOXcfxG3dSLJX1YcpLH30CkSvZ8xyKxrsIU2JQQeQaodE9Gr0zFYCKpOSA
ZKezlAiyZd8Zx1IWWfENDSNAs141sn3O7blUxAV1Sf1xngJy99bu5DhQmXq/CY62BUzkMi2wtayC
tk3GHTD6tlzbYYnzqyhjVsgW1RK1JRx3ZXJP2o+pkc3nlfzm8IAIKXO8yCihPRUjlOm+NmX1SNQd
YeUzcSeQ0T2tzPpbEsxzcpCET06sP3OirsOWgxN6tTmyKeDDqsACOhUOOu58rKPiBpkoDewwzKsJ
/HAD8wHBRAdXZSqNRH3pJ+bJO0CfTFqroMygmWxio5uzQ6oa09k3y8Ymi1UETqryg6eKrVVhrOs0
ivxTa8pWwiOZYOWyl/XR0xdJaw0bTxVdcdGRq6AIrHcMf08vsXEP6Ekb8yKUDsX8RIxVN2+myJ3j
vcgm18b4L9vhk0rDYlw7vmux7SWxNaCWHubPYOahFipaQOWFcuI83vU6yosXVYyGi6XPBUYSTcys
pybv0Wf5mW7JBQrjKdtWRlPLh7SmuXRlqir1b4WnStT1eQi/ZJWGVBy30AY5sXPXkFIUncn/uZKQ
FOcrz5zCkYhCklU2AOMJCZXw6u5ddyRXzq3Ryz+6Q15UKH0n9qZDitngxdCiKBEY5Hn6ofegDH8I
yJnvDuBf7Y46SV/Fp5bgVYCoHnMT5CkA1XBEfbMTJ+34fcc1yf6V6C1PXydl54tDE4c0sHuzSJ0r
2VSm+tQo8mF3LU5BrJeIrFJ6/SN+0UCXWh1z/BP1jEBB9tbOqthyXAImsOo7DKsFEFYXwuHRt7Sq
b1oNj/xAaU0Ml4k3dgR1dMXku1t/ycV4qZvMxKwvk0m2gDt7o3sJACHJ2zRSqj40WmII1XSq4I4X
TZg63zubNGwkHITTVvs+KUlIQDrnQaSbsW7n947y3JGc+Sar3QsdJ475EllJZ50ML5wweflauEqf
/CroaRSFKp5gxuemU03ryrbr7im2XJnfqTj19CfQoNo8euA7x2I99JWKLjF9W/KoRhuDKkeKODwJ
L53R7Fkt1lby4xJl3KYlxaBbK/csSrGqUc1BRXzA20lMREs0zP7zV45LSX3d6mHKryzQ9+61yMac
ELfB9uVWKWZQ9kN9NT2o2kvMV68F4rZ3WGlBeTNDDl89e67UvmkKl9BBv7TScGsk3Zi9zmk6oaZS
mnMb7eSZiztM2pYGrYksdC8MMrHmD4rJuNlFsxX1dA/8JP7YWMKMCU0kcZi8jroYb4jHdcJNzy5x
GLY1S0x4YH+NfqSRftE+dq1EU2QYpbnsHZTbzAfLl41/zczlcUaYhWCHmDu+omWtSymOeVeM7dfO
7qAZ2PEgok3sGYMDMSqsi4PR2TFuAYPDA9KSZpia8jhyDIsPeoBPUK04niM6V3TuqbFGdUY26DwR
FnFLSuacX/szGk/ym8s67IhhEb75GIu49LKVjQmSIJdysuEB1vVsUkP2mHLuwYeEOIMCMyHPTZEl
zvRphswftevV+7oZE+dqyLrBXHeQ4/pLw2UrQX6GLul/uAVHgduSA5e6E16FCoftF5DJK0zCQ3o5
pAP4VDMpennjlsGkHwzZNs3n0fUa9wjU0BOngMgnjbmgIz6hzjABbEaZNdhBkwJh4U54dmAcawSY
wZ1s+8UXXEwMoAvdgdLtU9STdadDA/mLP46brgaFksrEV5fKd+Wwd8nzay4Kus0eexml9LZ3NbCq
lq6BAmlndCr+3k0ysvSqKJKMw/tcdz5F7AHSUpZpcyDhyyZUNbHD2no1Qa1mD2YZdEm0nvSM7ifN
CMzsV6zLnFfmxAqzHeApN/8+sYani2gdJuipCAki2RYIo70LwQJWmEdi4Yv04+hkrdzV7HeKVyPP
gvFYxhl0p1XWs1uCh5pA/jzFMz6TF98rK7dembBIjB0b77q4ECNcheekFQtwUs29vwDWbaJQKBPH
WBReSG7S+mAoOOu4wSLb1DvZzFbxdUFupu3KyCeVpFdVl0BpOLVNFeiN3TeJgmOfOMGJ0CYZH9pR
VeXJAASZ0rrs5gUrWTY8201PjTg51B5r74ZviiLFylaGTxKwn5Qx32HmjloRJxxl0iGfFmGaSziN
UaJozDwOyV8Thxn5Iqqa1HkwtCuREPllPr3GSWu6nye7LvXRLeMuyCHCTUOyJ6/C4yBqkHWFbIhM
jESgIWYu3ThzzB5qVaiuupZGwwtpZ2PymPiFGjgToEyEc4gI6mMgeFyUOhBEGA9ZRXdyC8vEQs6c
jcKN11GlOn1tSS8cXwh3C8OjAOOMgd2XJZYxw26czdSCPyBbfpT+BUhxLDdrAKBNtauswnQ+Y2rA
peIJtkYFXGLzcY61aT/U5VzCju1SmXIwpGlnP0kH2AnbE9dLnJNKp85c5MOBZX1x01YihfEA5a/n
lGLEvYdzy7/pDDFE8ioFTFdDnAKvtTOnKoJFlaUVyKE49K/KciyyC2acePG4ySI/EOzUFntLksJI
aSEUIKJ7lin3c1+MWtwUcTbKm96VQn9xREY7BjmdEyFSkmNyCRO1UzdmJbNg146pGW8l11Me8DSj
NjYNds03BYfajHiVwCa0tURpcREMfJ3JboakBZi4phZGDJI31CgfxnCirrKOBj7saaP7EU+RtmNz
/o5zfCCOlb+BAkLcUoshIXtU8sUDmeYOnJ10qe7y1mzDJ9Np0MryrqvBuC7MiXCfwIu8hnZ0oMwW
aZAzN5tySsG+bmcAHvBNZpCs21l3WfspS2UU0ueQpgGwVDqdtL+IOhqQvkifDx91iV933rriVI3U
PWmRxeRdZrlfQ0ODCVlB9zDbclNXQwYN3CNoCgFELlobgf1AmsgIDGHsa7Jg0dbN9+U8huqb9qD+
b3rtD+1RZqAHLzifkoHJy4sfMOEu4musB9OiPzbRsUNUMRhG5sAp5jjnf2hto+0vpBRF8TRapP+s
mwDiGxpXgVwq3+SZ1D0uwNiLs+xSF3GZdA+dX8jqi9c6CkBWXvQJ4RWtlfSKR2D0QOqlpNqyy8Ht
lAfNHFNuJzIlvGcAUCT6Nmmp6yNFJq8BzCm1b/iHyhYwClYx3QsySMwBz1v0UeQNfvinxent+Rfs
rE0nfJK4Cer4K85+D0Cw02Ta4Zm7YzvceYU3xWrrOoVX1M+mN7tDeh+1xpgSnRh4leV9c6YxaYKd
otXgkaaSuxQkbOKu52rvJaOwSC4gQAQxK9iPDrMmeAhSnUJdWPQoBG+QsSUyjE4jPRCdOPM+6ceY
5pAysXHeRxHx6u2Ksndgd8cQTSgMdIBkXb1S/E1wtXTnhzFsWuar+yDsg2GXZ+VsbCqYt+Uj7kd/
OHhtzOadAEhDh4/v9EPeajoQdfoLN9Cj8u7aaLX+NBf9VNqujQHY1aTkrttG+5Hj6s464NCY7q27
Nl71q3xlrYk52bub+JlqkfVOP+ZtF+kfw9P3Qg8fOHi1z7pIhZvmPSc1uYTArxxFrq7aj1ICTL//
/YU6bxp8y0AWEy4vtPD8AP39mV4by6tDuA+uC0407rNvYx3BxxAQa/b7cZYf/K9WwY9xHNBItAng
mXBT37YKKO4n4MthDsdCqiuOzyXM1Nm7he7RrENpTMcYI/Y7zbi3Ta0fg6K4FPQp8EtAbn07aO2I
oqHYi4tVuawgE2tWT0k8SsjGSVgQCLlLk/nu719pgF4B1zuYNZact4OOrg8wqa+5o8JID9G4tAAH
Uc0r5qYI7RU0GUA+zdPvR7UW1cXPN9gz0SMHCz7N5KGisH87bIvQrigWI1FyDPa0HH0m/810WKwb
FvKRjyju1v8D98bvR7XPgGlTHMVGJBb7UkeecNpvCIT8/YWdvzhc19JOxV7GHeXqzm6n0SF7jVWb
74AkkaMH47h+wFPlnHAhGNOmHWaw3s4w1C+/H/f8w1jGxXPpw0IAdwRE4e39NB0V0o8ayL6kI3S5
PNWLkebUOy/L+Xe+jOJitDEdP/zFy1JMnqEQn2Y7uxD198j1ERkNrkvsTgGJJcqt6J335Fe3MwBS
Fi7CmhBHw9vL0mKow55+EqTEMHM/hmzA/dVE8jciOYevBW9r1uwKDiz17e9v6JnIlrK5iaqXExBJ
FY7rw6B4O7TThOx7i0nufPJL5dHeZdtkQwxl/Wjsu5t4U335/YDnX/8yHh8+Fwrgiybq2aVSgieV
YCiyHZX+Ca4hUUXjXRWVmbqltkO6o5W0Ee6h2TP9e4Mz9/z8t36A5fJcOcd6iwQe4e25zheIPSvT
xAKfLoob8msOdicOJJZ+H5Ze4tjc1WzMfz/m2Wv7Y0zE98h8kUuzfL29yQ0pRTLXqOVBopVbdivq
2LdJ8c4oZ6/tn6OgW2YQRMw+/7wdxfYLT4ypxRY4aPPVXPcKnIVKD6ULkN4nBuOd1ePsUf45nu16
2C7peKOwXK76p9XYVkwvokmm3UgVNyHYjSOoePHCb5RgXqBK3sa0dt+ZeH51jciR+FIQJFlMrm/H
FIJcEQ880M6y+p7KiF9mHQixZLoziorafNixMX/nOq23Ck/0LSLEGAA5hYb4IiY9G7ShV9pHHQBo
eeyPw1V/cFZEZx+xWR5+/54sf9FPy8X5QH/+kJ/u6DSyrYbYAAweYEbbPUF5uimzZgVQdZWn8UuK
N7rK3vNkn88BP4ZFXre8NAiLnLPrM9uspxLJ9UF037o7YgzQmMQnc1du6Um8M+P84gkCQ16wyECr
2QCcfwuFMKbARl4cybDEolk3MiRjRwWP9N4xQnSxfs9JcLYKW3iDTcRSPpxQdm5/kQLPUwRFLHD0
rlQAB2D4BrXYeu+Kot4bZvnzn54eiU2OU8zOtLOt76jgK/trFV78/gU5Wyj+ciXLzf1piG5Km1Eg
utiFtSc/cliNViYNOxgY5riPl8NHJexh8+8NuswDPw1qmpUvpAVg1uvorYVUijN0GCLzrmVPVx/G
yMPvB/zLdLnslng/FuMpxINz53wCixNPmdA70XtXMi1PQVa+M1f+eggf/CDtYfbZZ88q5dwWEAI5
7TBhvHi5mi6izlbv8Lx+9UIs1RKBswR1T3j2quuM43nVMCFX+XNGB3bo74BvvHMl7w1yNgtL2+tn
ZSyDQBBN9IkonW0UvPPevTfI8uc/vQLkpBNFb/FExhBVeKrFc8N3DMs7uvl/ePQ+mzyPbiAz7dka
RqPdzTpZTrvYE81RJHl2Y3Ri+rvz7J/b8X+NcvZGO9LPgrhVfKneaB4cFs3jnOng1spcY8NlTs8c
exPCMDK9iTNgov/eRZ7Nt7UtyzJFHrQzQkpYJOfu0UA471zjL9/w/7qT1rnFuCo08MyY1blAErn3
J+VcdB4t3t9fyq9eDN9k5Vg2U5wGzp5XPiGkr0PCHdt0vEO6tB2s7JgX9jvurPeGOXtgFSqgRC0z
eIKadCVN8zo1SWhFdNH9mxd09mzmui5jmXt6ZydkKMJbN3DsBp9+f9eWn/tmnef9++muibMDmltZ
iSpoEO/Kxl7r6SnyXDrs13X5MMlbDen/98P9Zck9G+5szx2QfiM5/E8ocsjBAmh1Wab9lrBgDMxx
cPr9YL9aon6+trP5yO6jlgS9zNxlCTU8vxNIYRKxs2T9NGberprV/vcDvnd1Z3MT+SzjhFbC3Fnm
sI8beZH48eOSTdUH7+nSf/FNeTY9ajIDLGoI54cX6suVRjow77o2qq7Loc0PnUnG1O8v6Bd3EFmv
T5mNnAyHgsnbydYniF6044So0MYSM84QRrs46a8bQjjXcsgBtwT+8+/H/Osed6nE+AswBt4CkICz
977rCbAYopGQ0qjZ2/lLTC/B7TZNEG6U3WyCcbrAatYH76FqfnFLGRfrLVraX/hLp6wpZG0V/S6z
P44JrPn3Xv5f3M03A5xtmaAEON2AVYlamnNYDPVVGe5aqHt1euiDp9/fxl/MUzCycQwgC14ojmcr
fi+GOJAmV5Matz2xZZl7T5PrxxT1v9Ls//Mn3ee/l2afPlfdW1E2E+s/kJum/wcfjUd1lu0cy9E/
Ndm8WH/wIXG0oahjUX3g+f8Tuin+wNm82BHDkFqyGfJu/hO6af+BTZ4SF68mRCzAGX9Hkw3Z8+0k
ZcCoWI7+VJXefstZQluoHUinaXSJKimspkcPpR25WpXVvMS9yK/B30oMg0Jdp3RDrmwBYHYjSw2S
U/fTkgfs+wS0D3M8vdA9muBZiLJ6RRJBOKkZVJkNlFLgltcocQyZOMd0cJCsOX3hPtZzbn3wcLDN
tI7siqy9rCE8Oy6QL63bGMvfJFr/2axbdWFm0tvYYT5eN7IhpM7R6gnuEnyDsEZxtEJC0j8EbRA/
hszkpzb1BpSgIupXZhtlX6OGjqA5zHV+QKImvhs+m7x16c/m1dDGxjWC1uBes2EIkU/27pOnJW73
uG66J2dOxgTsd+08EFtsW3Q2fTr/dRqMD3VOCKwUPSGZZlZ2Jxk09p0dhWRTBtIxD14xhSfTBtE4
B2pC4Bp4hrci69O4JUJxeMjtLn1qCPt8cVSmLnPEmZfQ+Whto0bF6u276qG0oSjD7mvGHI+wMsKV
hi28RYADJiUfBWTpQidXaTVUX2DkiWhLr6/fO8hj8jUpxd4OzYOzrTLEdmNgFfd+pMN96Jp07sOy
uiba2toOi9AcV6Q3qVVU1tbHdGrFfRW0zpNdot1CfWMn4A/G+oMOjOk1b7vqEuFKsh1rIddZYtUX
hQJSYWSZCf4vMjtI8wqJWpTHJGEPcX2f16WDGq8oDi1SqXVujc4VDWbIW7Lv70L0IlhuSHG0a19f
2mlcntJiWNSrkAPGdTqU4X3bieq6d4BR0I8agbIBewGwqHjFVj292N1gjtO+U0NQsuLaxUVNL3MD
8aQ4JYSB7JrcIaHasMVtPCGYW6HocacVms0QTivZuB4AjCfyWiB1DCJ9sQeHla3hpbNMMgdWLnru
A8qHaBuWsoHXOfXWk+iL7BsPRxBdP0uHqOSJTEKn8aJDhPBoO5QBQiRfcHTY2fbkIUVM1SXS6XAt
mzT4QqI16Ysos6KT7w/xIfFza798Ai+oQ+0TouVi4xsh0JJOxNe1sID5hcQtxPngJojqEkPiFB2I
8G3c5Nink/GdHYL12uhZI4AO8Y+7YUtGRJE7IFFyvdWW1+9CJ4VrobxUXuZk4FyEiO2OTl3MZJzG
LkRDFGrTWoUuL4Tt1hsyWdULyOv4Y1Fb41ZjzPsGwNd4sIuoeSRST57Q/psfJssdnxA4pheZyvVr
kg6BeZBaqa1tq+GStim6cYHFAwWuc0/agvk5qGhNwvY3kcS3TbYjcTvE7OpLjMe5daOlWW501OXX
fZ+klyoflb/3JGBven5B8qHTJIXPaT0eehcV82p0VYesfsoT+PPhnASryirVJu2VfyXmTl3NFGTY
Pnfyxp9dcmzDvl77YwuyMlXAQCu3IDDXzYL+FoMC+4qB/uXGi4PuMCcpgSBJln3mj5vnQc7RHvCL
9aGY+3bb+j1iUCyX3LIJnbTZBtZ+NnlgIR/mjbBLcjNYgz9miNI/iQy2Mb2KgpCMIs9PYz24Wzlb
EMIKaZE40Ju7IkN3xy8j7sL1uxuEOPO1RUF+7SK+uhRqgqBKcLJ30vTIXmckMsVDVAr/SJS3fuyq
rLjVqZ3sm5G0Dk2uC89xnnHom43+PnHkuvZrdD64TfzpNgwM71I4Xra2TMKIerLJb6GyMddFdkuC
puqSRG9c4gT2vVVYeBN453fEf5D9B1MzPJo6aOGoCJDy5twgzavzUw3Q8bkU3XjR1b6P2z9NXxPV
jLddPcsPWS2rfCXhJcAfHrVxPxaW9aLLnrj5ym3LaN7mqKoOeUd4LZxaz98kc0iuSa0a6yVEQYb7
oCnhbDHH3fSF5mUnurp+LToj3WWTM1w7dCb7PYpO71KS/XeiEC7s1ZTL9o44uvbYTI77UJhtf8is
Xl4b7qxuahE7z9EUtMbKnpzyscKaQ3c/KqbD3FoYtLMSYyFd6mQ1osz+osZYn0rgFXej4YwrgDnu
GjU0iYxpdS28CPBdCl01Fn1+Y/h4k0SUBy+THGW8yhGaXLW6dL/2VQDCBCnxSkBUuMLE5KIjy5mW
6rGVX2vwB8fS6AssjUToTtHc70ojDzBUzOqQzHn4AW1Mf7T8pDe3yOSCRze1gvsmB7w0DKm9M8hF
ODl5bu6gS8Na9bJ4b1WDmlZ11VRilflVeFklkw8wWCWbmMTFb008gQxug/QZXli4xd/TPARoNF8r
oRFbxIg4PxQRnixaue3nPIF9a9WUvd3RKk86F+MVaSmUbekaX4zJAlLN8sC7isfZZvql67NXLOWf
EjvLt5Ge2djnqTC/oBfB4MMsS6b4AH7gpkT9fE3K6YTqJquy67lynF08DdbBjtGXe6O9yfCSbZza
XeKW4+ygpjq5tXojf+2r0Ef6nGJfWPmNHWKSJR9oVbqjj/E5CpxVGs/zYyjq8SI0wRcnnTceva5J
7qyEdNFAteKIvyK5bUUjHjyn4loYaF2LDvtJT0LTnqVbnkRoxw+9nVj72kw0XF1t6GdaBeNzx0d8
byufV5dEFxp1zWhYdzFZye6yk0ieZNmIC8uu2s8pHwpRNhi31hN2J3K/UDdsfCJOq7VsWxtucBOJ
CyMxGrSxY3SURjKcMpg/l1ZglDfN6IXZJjQn+zoIY3tdo28h1CcrYKMEVXFyxBRduNLUnys71Uci
gTpWwMp+sW3yRsGpq4+NTN3bIilayMPRfDHVCkB4NeX/yd6Z7FaOpFn6VRq1twBnIxe1ufOgq8k1
uTaEXHJxns1IGp++vxvZVR2ZCXR2LhvoWAV8gqRLmv3DOd8h1aYIRhsjfS/0STvHAkl1uXyVc75J
zstKtQ2oNiPJRQbvu8mFdNZLqpO1nXriJUGt80m8PCklJUlat36c1zdSGHsrZknSY11oDLi6m5F0
dNPwirBN3HReHBzSUiDwiMnChlHu2eM66dG2NQT/nGOlYS6WjjgkIndvkibwPwcdUvch0Bzuu7mv
zmFYWWdutvxnphzzpExEoTKMXXhqEkOKUSnjgyw9xPgzYXGTPSanHhasy7W1ALKM5kieF/IS4QHb
rI7ZzIe3KEULQHRB/xTqInlyTDUelZVqWBTGHJGZxq/cZfXRh36SrJCSi3QFID6eIS2obhV2gpA+
ZKEoe2QYE/bKo/5MxZQTvYR2s4WTxdmQBNN9r+p+0wsSVSeHMOhtUCI/XmUVIPW49VS3sU0ILL9n
reYWw3taQmAp88S68QsXVz8cKASs6RzfBUGTvg5VY147V85P1jK6T0D5sqNjFXG0wm0WpPuodD/i
cCwOsze8duG0XVr4yBkf2Ab3yeCuldPYT6FVcOa2brmrdfWBtrvC/oRf+lYlqJB6CII3iwiNi3PB
HQ8D/plVGvAkTY4LM1PhI/zEOjY+FBjR4bxWERlUXnixhgo3T7EU8U2TWOGdiwxi04/x/KucRfaC
Gg9djdUMANQLD6KxhQr3ooiZHlbUyPONl/vUNN0i0YqMIiMtmJhOufdkQa1Xj2Q+ZoltIcCyzDYL
CpCzypfppQnMeA87KL5px5Hz1NfWpkwbZwtkkj1eh3iuWmFtmE8J5InbUV5zeT2U/1AfjX8M2SOt
pikI1ggYB7mehMv/mtJ/MOx5+c4JiDrGdZof24QAx6lNuvtYJuU5qNPxPs8t+7bhh9esIRReVz/I
pNeV65qX0S/kOZs9cUOS1vJVaxNtgrwkA7LPm7ObJ+WWKBDnActo8eFYEEqvVEdQpza7A/LjAFar
cCBANMXn+YDCmlvXqACtIHB5nbvxy4xptl8tZE0+B6qYjlLb9mWOzPJmall9LIPgrkePl6/bJSaK
Bo1Tt8rykYcp0v4HaQl4ePtCPChbzF++DPM7LjX9FU7huO2TvLkhBcTah0Ilp6C/qpjjKo62U+yP
7xPO/CP9inoabfwutlP297Re8lag/QVqG3vo+6i19z4bTuBucq4Pzej7dHly/pyG2P/GsJwS42M3
Twrr3pe2DWPRSCQ3rQhnJCyN/RG0vMdooKNXk/ByD9duamUjw1zneDNghVekM+sEQrpQ6BO3xDJU
9wzZh12dyPR5TJoEE5CM9kuoG7SmSfHh+cJDsjh4d2gG6005O9DYG7k8YBftPnXieS8WMKx3TX7n
l9/2YGQC1vfrxmZA1Ud4a5POabdRYaD3FxzmlFrdtJodSu/JJmF75eZOvgsM6WTGCCtdzabzzgTm
qPvOb3mA+dl4t4st7A+XTOx1EobJZ5sm1rQeCSECexuKC/XjeJuSGVzsbK8JVpqI7QmXK++ab4Gw
W2LH+ey0krAObMSbbF+tU1Bjd1YSh2xkgvGJ08mleSB6IEu68sarkIav/aYOv72mTWHHLFDALJ7y
K1CoCTeW1ZcvMmibW6Oi+sqDkpvBzpVZhyVl0xwswe8inuELIl3E1Bjz191skniJaqckWGY22Rau
WnyOpW1IUEwa68ZZINuXERdS23OdlVkWSjqvSr0w+wvOY8cXeaHluga5lq11mNq03hlkaXdYDDCi
pn4MqLLSYbbqLUFiTxj22xLc3UMzV0KtnYJuubGE/DaepjIp6vnk0CKcMA82KIrdcBOyvuctE84v
1bvq7eoA2naFjyox1PkGzXjpbvxlaE5N6413Kqu6A+hafQJs6l2w3EhAjWZxvZVnbK/fqWJuZsSi
qG3b2bJ3YbO4v6ZitCSmzoCRnOkxiCO7rk4YbfR36iVK3o5dLPqVI7GgUWOKzgHe79grUtwrS/Mt
ymAo3g246Yq2aEl2vcP5LlK/XIDQ6+VOYvItjtY8hJdWFMAe2XBf02xRUT4u5B2dObLKG6IKHajG
PAPHWRlcnK0YxujOm9HYR1nkvjjCeK+TEcsPy29TGjgZPFtFN50mwuB6SjqPqrnQXfLeLVb+bdE5
/Mo8rbhJ6Nho0MX1QmjTY9YJ603YafWYDcb06xAc+QtJKcNjWMxdQW+fEl7iL8L+IWqJZJldYsp+
BXZrseqUO4brACXxd+4bfnANdOvX0bWH3znZ4F9pkVcVYbN+8aWTxty17aLYaHU9RuvK1AAxC+YZ
sMBb2LCp/DQmEBdf1pO3GvuA48jIpfyMOU3PqYIy2vZqek2Xhg+vw4pFULsmiMCVv6soi2EpTlba
rMjOSTDsVpOLrl63Vx96n2sAnuhpkb26YvmJSriiQiySnylpD6e5U+PG17J+LEf6aYb6tDmkVqU3
gZMC0ujbNPsVLmZYw7NTNw6p0q/Cttuv3AQug4+g0njQ9EQ/yBhtPVYdlvy4i+Ns58c9+LdZdsuv
grlasGtNPT7rLoOlKQqQcdsYm9mL0hJWkDO73ZfGBCI3OpkmwhtD1Ok0xb7LLr2vZ9JVKUFWuFyj
Q0W785ZbYn4EDUeweNkwFVs5+A8fhI++GWInVVPO7hCbdarDN6y/Mel4zWxOKnKndd9aVbQehVsF
q4GYM39Ne2TduPUcVLwzlf3dZkX5SmZw0u2zpBCkI2bx8DuQM8YFHp7uMs1leO/qIcMrkNL3fTHU
MveNF0/dTthFwK0dVz40BLto3+OBkco66zLrvKAY2geNtiCrZGNHFo1c4uewTpr3fE6cw1CPwXMS
k7tho50++3bBDIlwt53KLIwKaYchzWB/vgncwXsPy57B6aLH+bV3CFFduyg87st6TommEzSvtFXx
toaCbmNgd/OnckYWv5nSxBMnJ7FLsfHCub5BzwtkbYRxrINp+IqdSew7rB8e8ujE2QcZ+R72PDnE
eSxiLVHZvMWEPH8QXREeruzGm6Cyq2Jl1KifJuTSe2fs09t+aLt7SnRyaZLWndeAvZaH1vbGh1I0
zi5Lm46j2NH1zqoCk26qQYlHv2yW05xX9lrJptsGswR6ERD2sfOKkYhiyIfpqS5w62cD7r9B4L5d
1cK5trLE8vUb1Y3uNlRLuy6VUz0xEQ3JnuvC77IW4tuXmXUn5oggPSsm2Kd0LPVVFcxK6fqvTsA5
fkdE7+6jwGDZS0SwD2ff3KC7c49cmFx3YbjIj3BO2/vqCqFzKi2+pjYbt4Olgfsot52P6Sz8H7Z2
3bcF4+tvsu9SGMxwwJMk35vYyT6DqDJHz5PLW9fXGedcNF/jEL0kwJVVmItapvhRNkHwPvXCzTED
Ap4Ye3/8VVdWRCwp2OM4rdo1zQcZqyjOSWR1mAZslc7r7yJqfZBwOAyovZ33wg1ne52PIbA74q++
4O5L6M5AWx+ZpFUbK56SYgXhg2EptlMCovH7rRNflls8mel2aXAZkFz4qxFAJOx4WJUhdidGI4mY
DiJdDg5MVw4MBxRy4pb1j+D63boA97NVlLUK8kXG31vlciJTxVPcCKsIux3FxdiEb/asxG9vWcRH
k47qGDvczIrDCVZnE8T7ysWiseKIyW6GzgSEV/dz8BMOO9Y56P9yO6QF5p0kb8OLLePhl7Abpm84
sNxNznjt6Lb9fKPtMD2aXDjFPkrxKa/TuvC3lV5SWvLSj7eLpyZrLUh9cVe5m3UHGKXy5E7LkIEg
U9j4knIaCChO1K71nPItl0GPkk8LbKtpXF6IuiHoCOrsjekCcQSEhUq8Duu9zh1yRK1oVl9+4RDf
2idOxkjAdwBdkqZOimrZZDsEt+EpTox45GtoDzF9JLmvun42y2IxMFBqGzMc2tuqHbeBA4apiFtB
VZbUB6gRzAr9RDDjS6cHDtZpy7CnPE6J5+JVtN2ttpzuhBfFvZT4NV6dYag1dSjKKDupm7XLovOp
zZz6WS50lzA8yF4QxfjRTo29iykkrkTRDHyxpvQLGa8dECQDJQRM8mawD23Z1gxbNhFJciU8ZjdR
YvTWhceA3jnvmK6O+bGwC7H2JbS3qs01WZ3JAnxx4LkDbXMJCQ47ROUQbRsps2seYwF0mnyDEYDX
ds5doiAUGb/7eMySUzc5wR1RSLy9QokLczx2QZVr7PUgG3vlBnP/1Hk19uzED8ld5kxOTyUuwN1E
NuU56mL3R2Pr0V4vwhoJSIyG+oN7nnwtVlaVv4mTaPiqEq8I6HywKw4RifZYLgWz9kJ6xxyggYD+
7mfw/sksfSJfuLhryAInAskX5wCD/oSFZhLtw8ST+ejpDAdWP3lNucc5WOT72Aj3V54NwV23tPlb
NSBGWC1zHNzTujRbNccyOPhF7y7QJhb9kkHUfOlCEzzBhkgagiEG7zF2vQ7JTNaVzGY9GCEr6YYD
l06YcCzQHJrrgkLgEWKao6KNLGR2NENTJlzGlkg3M1PoTwq8BWqWrXBGl01trmesiD/8OeBT6NDR
zdt5nLjoHVg8j0s0yoc08lqctSJPbpFka9AWJovDzeyVDlLQtCWACRJJUq2DlKHlRsWGyLOijIV9
g1ulmzfxPGRQXNGuMiawWvM5p7Al1w6OcAb1XQP5hX9xpPAeuno+sDAEUllCsTmbsY/Rg5O2/m21
2PZ+TM4cBhs+vPx5GDD4rvJUIJriUConWk9m0tln408KGCVPK2lkOXbKbFpcAkKSJcboxiB8+qzr
pJZ72zeUClOZz79xzfUlaDamwtuSz7Jf6YQScRPF1wnsonoy+uj15OdsYaHcYUbB5dzNmlOkC3Vw
SHy76cFwioKG30qDfJNXtZNRR0umsnWbZ5ACnbA9NYoc8XWyOPLUeXik3YVo0hLTZcbJHyr7Vwww
6NEqoJTgZ5p+2Amol7FUY4TxeOCW5c+akwux5518rfxr6TWTwXzp78MlphBMlkMc4T6E6hN2NE4j
t6AXu+rIjacxCloONWugc6LFuJPUKqxE+jaIPPo9UNT+nrwxzLdaCY5WYBSDB1p57IgMIFSWkAuw
VaSzgZkKGdKtxoqRtbH88iNfRsMmkF3BrY6j8NyUoVqLri6/JQDfu2Zx2gsd8LJPrT441j2vEWIc
pDGDWIo3vjGPQNje3UyL490lfeJDA8/1K+Y18macBSw/gzpxqhDOs6ud+ctzoz8Uu9Mr48PJ9zVd
zQeDVypulh7lN/yo6mcTxuZOAwbYkn8zfBqVaZDHgWiuetv0gm8QHn4wBQ+aXNtdLwaqOUXyC0tQ
r8KqPTXuY4We9IeaA0KSvFCf0jboAzKDwuwtcIqG3YMs941thrsKgdY5dgLe9qlg4cVyc+N1MtyS
zNtyLNrzs1GsjY00/UlPKjgOaSL2ZZ31O2gkHumBpoNirRtz6+RKbyY6OPw5YW42KVhZs+Hn4j4W
vNU/Rmnn/LsOZA1iEeh/3XXUdfM9HsXukBX19EKDeAUbqcE9FIXAo+lo5536P8Iinjp7W9TJIYqH
KVize7TJQ8zckRW5wDi5soYFwk6h3OA5XnzTbAoL4Cs3s7wLiiXFATLk6l4Jlgs3bJKxXqecMgRB
x86maiiPKD8C0CxkwDstQQxwZjIMuCA9fjbVdXQoZ41v0gKUX8V84vTgQ3iyuzSht6t0aeHAnuuW
T469ydaxa5vTJylHsf1TrPJv6Uj+L6Je/x8KcWXW9xe9zuZDffyP35S0ylxTaP/zPy4NW63fff+h
/k5Fcv1Lf1ORiMD5w/ZoBdigQbjEZoBe42/hrdffcvidMAIrjUQKreN/C0ns4I9rMnAQ8bmGFkhA
fuu/hCTBHwFs96vJDt8ShgX33xKS/GkY+9/KQf4NXFcwLF3UKnyF+Jv+Xk9ijVZbazefN4ipdmQT
QwbIae2qiyjkV5oSNUHlN0T5sesV8siaMjP8QVJVus6C8Yeahn3ugiRRpU994q5iUMbrIHdfk5SN
QzKdtM3MKHOqm6ArWe/QZczle1O2F27N/cLwOgzrZ+IZdlNbHJaeelvWCYOv5DbCjrpp/ejcEd1T
wI+PxuABt/+pZ5SfJDas6WWf99S1DXeugOdvE2ag7kaLxjZNnhtSHjPBJjQhZkJN2a1C3E40hj8f
sf6uxvinqs/RqNyVzTzVBGzn0wynP1lANNOjvsYm/saPv+f2XndKXyK73I+eOZBL+TiJae1ixS8t
Om5JeGgHIm+Ie44bsgwKKnQH4lxXEX8isc1JgdyiWck23KXFD2a3nA/jvkkn4D9s9UwV/a6T8iEA
EeDZTNuDbD6PmqxDYe1HS29IKVxf50VRDX4QI3rud8QJJPo8JvlX65rfrY87v0m6h0ixAJryBYGJ
OE9e+ykgQ8PMgdbFBquc4lusu3yXwO6tRs1rZbe46Gs+OPErifyv1g//hW74T7PZPz5iqKFwZxAF
yH//oASc4rnJ7BFiefYxblhKyV0Xrq9O2/Y1TFcyXQe79BTsxvU2XNF27uTPfyWz/FM1/M9fwjUz
D1fKP6uKk7TQwpn5Ekj57Jj2rPzzcph+8kizO9o4G2FWPMPzKtukv4fq/8vrOAGPX//5H4g7/0/H
49MHjM7sH8mnf/6lvx2P0v8DB8oVwU1qxRUC/t8quwAmqus6NAxoDXh0rufm/1LZefYfloeZA1+I
HWDdAm/6X4ejez0cORT5RRxByO3+vWhr/qG/qKoBn3p8BZzOOEPZbWJM+/uz0a1SlhNs0MlW9nhT
ZWHU0UM1BDtBWp/WUPveSkRFhJgVi3xRYFhLp66+7xe7e0HaRWyuHPJtNFftcQ66xt7EssuP5cQU
a9UqYu1XZZvNb0bTWPLHpzuYiMthCTrr51gn4ntJbfcYsRUA0Dv1Wzdhe/SXD+T+b6/AX+mu/yDT
5XuUSPot5LmeS96h8yfo+C9GjC4vIJ5KnR1SR31Poq+bY5Y74M3UiMnX5le2lRHwVHUZ34ShxlDt
O7XO/oXI+59+1CEZ9ai76E25iaT1DwL2LAOrCSAqINxwdte+r8iiYk9lAvklAY+u4Fh+tMm/SpbE
k/73at7r9w/yGkiN43BEWd71Ev6rESV2OovGfbbhHUU2nIogfuXZkkRXyTimgbegNWDY9c0G+IUi
94JhwR4+Tfk5ANLbMJV0H3S4TEy8IvkSpUvyw2LiiJU/d819Cu1t5zlZ8qBiJyU3quwvYRGxecX+
29ubHLytZl6n6pdKaDJXpEGvoie2tOs0HaM1X3nL/i3tfwXerA5zlZAuztr1Yy4dxGz0UX60pY+N
gcvzU9vomcP/VNgWSgdfBeIwqtg9a1o/rLElcrFDa3pypJZuag5TXclhMzi6evAUt0MvI8Q/U5xc
8pSdajr5DAhjUhgehUAKuQqVXsaLprD8rB2rfGXHKraxYuKR2yX5kxMvzNFjnYwatWqh7zVLMJ3m
uBjtTYts5FlM4/DmEWSd4/NeWtKxa0fnK2QQciPBA+drhPcLLA+m471xonlVyakgoy/wQLrSOp9g
r2BC7Y04ICjJ7wl+bPaxTrIdruP01ab6WIUtuUKDq6y7ZDIQrOylt17aVBa3bZaMcLAG72hp6T8X
iZ73s6+D/azm+TTKIntO+e2vzMAAy1PX5Ej8hP5ldCV+LnFin6vKHi+9l807h9nITdwxYatGHW5d
f0ye0ayMezpJcjqaySqOWY1vqkf19YoBgBhmn0noI08IsCWRtNnKmxOIi+A/GzzgVfIDgU1M2d9m
wwdxqN8OWJdNUhf9AaiPc2jLOt9VZd1stKzqO6AlFgssod6TZsjuIOA6SEssrBhoL3fD7MnjlDfI
0wWPF9jarv0sPCUfBmnMNyl3gHsh6skHpxhjnjOQSWuK2GDT2ma8KaZu7pgUJfJdFmrBFhvDxZQg
glFE8HKiCwTyMMCCp9gQjJ3dMb7pEzJfCstKjuTIlue6Fc2F0W3yorys/EbHlZJw5Yw+KVZ+9smk
x7BVhad4H6QKlAF+WwgmzcKMthrn/L2DQvdLpFX4EOI63yHCbe6wbzd3KRt8b20PbWBRunnTucvt
/jJVV/pC7hM2VFmJd5NP/J9oA3UpQfq9Z1lNYLpK8+7T4cx9AHtGGgfoQFz4vuwga4XBmxfp6Skq
2b4rEcqP2UTpGtBv0K3hOmVviW+Ks+fmyw1FW/wFzh+omD0IWlI1Z2cWcgD3mqr7QsFiQX9zWQaC
C7RPovObu8Geqjc3G7J9pWV/mOewYgeV+ydM+M1l5tk4N6Ohba4lYYdoHGrAnRmdet674Q3bP+ux
ddNXhMcJYeKzPPOgqYsyhlK4qmryvngHvnRBj11T2T0B0nI+PVhdl15b84HHAo6bdOYX13jW0VeW
e6pBZDFvmUt1M5S5decjO28PY9ElPzx4sDaDzqb4Mq6+YSczf6JcDurLlEbWL1IEwncpydwOJ0lr
Xc7xTWrs4FfkWWLd407fOoNFoAW/KFZpVKZgpfKke4+Qyd31jAN+lrNuUsbxPJiwYNBfqlkQc6Yn
E/6c8zraenbRHdjVOeiYnGq+NdEUAfSc4i3i6eZbRk0L8nMiKyAqZk4qbw7YMudBjeyl6VFej16Q
7EfVFWdlyBYfEDSdrcF2DpV0UPlktCkcKsynZEqou1nmO1O53r7mQrytpOvsevT/NONjRfINOlYk
O0MUix/ogMQpNZY4REHbHdGa6l06l93DjF/4rSKb47FXFWL6pE/Dc2SidjvUWfYJL7cjzQUTr9uy
xsoxZ98PnttsqGWiHUBs+8GyRw7SAJbWi6i1Ptfw47Y6cswlEuRhZcNUfeSBz/hw9hP4ej1jWrsv
+vchagsSiPlDLGGB8yTeZnAfl6V9sSFh73SuybCqsfA/W6j0DgIc0HaJ6vpt+tNIyknxRGJwsRG9
dKr1UPqu2rjCLZ7I6bJIJGfJw1JCVsNRVmX71lAdHBHjBQ9sL/NtPzM0h+1lz0cLyt/RAgwGuzlL
9mpY3N/wnJxXNKdmYjqZWwzU4r1AU+zFtXyV6Hd3NhiHO82Ua15R1bEWg9UlTiOjULRcclIPlj8y
XIOcW3yAKvfeZju3CWCMahTxRZkVpPLkHjwUex5eoULNzTrJkHavGtUj6VywzTKjKvrvCVnHhTcX
kQSXs03EhSIoAnKw3PpdL+5i09VvY2unT/ywqtNoZf6aC6R7ZASqAUcqcSt1wAjSWbRzaAQ3CsWj
u0PqwkIiui4JocOG53KymL4AWAx3kKPkzsiw+xojj1lrWJlNY+W1vyLkfbp32EkjemKWyh4VAUIY
VITSDJb/7sy2fs21SZ9K9vJ7nxNwIye7PjjcLD9ytKc7qLzVXRdkw5MzM9xDBNDwvo2Wq8UBMhdK
zCSi24LWPn+73MTvbpx5H8LTtrUaA+SLiImCr1h7M2jMQpNRg6vpNm7N+ygs78V2hH03F5j75tQM
F3wDciMY+zuo/VhnNC7RZwkw8E/4nYo3HlkGx0lyGyKdo2SM61OPn4SAphCVlNukzQXL2bzvO40a
TzbjPh8GbwMNLTr4c8kOufXKZwWikqQlPYrvKiI7O6lhS0L9dtI9tLpk2sNZIXnLr8hB7y2HjLGx
1Lz4bqrYycTdzxIPDlGlYN8JcDJL/KNUU/yspRF70/vs7Aq0oshjUn1WYfzBw968Jt5UtQA7u/wp
ZXL6rZMg+2VhrGXjB0kRkmsRWh99b4i9Q6Kcf3ppk3OalFQmratnpD84zTpVVrecGcvaoEk9Fa43
7QR08dtgsJKPzBmqn2OKBn6cWoNk3JlvVc3pwZxwkofAmgThlb64bXI1v+Vp3VH/2Skvmz3vXVFl
LDtRM74EyQxxkAv/8aqQOVP0AkiMcqRPvYfMaBUE1QCS21l+1y2Fg2cGCctY+rdzMaEO0VlYXCo4
dWvYReOqkZnzu8r8/GctuxDpBclzhlP2BmFMt+rI134tjJM86amklpUFdGY1hezFcg7mdjKIWSwm
Hjf97A87pILpfkp69lFzMN1iX4g2bVUX4EKA/yEsNzcK5fEzRdNwdq3W/sUJNtCUNzWoNs+gXLDN
2RsjfRcRxvDuDRbpqeTGLAePiW+ydvwyuyCKWbAPxV6dr/TQtj8QpEa7bFZs81tV3uYUfsgNQnXw
3bq8I6fAZ3ab9uFvdOVpta5wMSE/95zdgkZhjWGlOE2D058ipPV3i51bZOCxYkPy5Dw5BDncdxZB
x8EMMb+qCv1YS8mYQFl2+yFGw62fM38a8FWhTeAfVI2K1+UYx2uOH//RdJ26RUvhYq8R8dlGlUyq
uAQuAjfqKiVFgOKP5rv2pshZZ0DEvzgC3fu0dcUP1EbeiZC9aZuM/XTXKVvuSx8VmoyWYQJhaOyn
Br6cR0KOP7LONr68F5boHujl0Ab1SfFWsPoEUpo38kKMj4VzkRoiqxRkvyYzaXqQVrKEdxYUwDUU
heRcN40mRzrPo+YBqB/yJApWJmWu32R6HZJV9ogrJXnL4pKNhgHXTBK0YVs7Ifb+WrrBnjeaIoX4
DMPNuGpIyXoapYcVIPfGM2GG/l05GI8d/NRA30uWzJAHhYnoYHNH7VpWWZ/20tpE2ZXLtRegfvIG
ubFHp7hlA60eiVS2X0Ol9D0VMiLx2GqdS+TPKX4lGGq3dtrGOzi79Z557vDmVML9FJkV7Js+M0db
dOrXXFTx5+S0zi8CHsVDBqf1RvVZ/e7nbf+YRNdQX/B/iPtQOBRA88psfpFRlaH/Yad1m3j0DFQg
dkhWhjd+jk4fqNXihR25OrD/7gjdLH/BdTVnfxlFuBkjdE2rfhHxDbR1lncoB9W+aGMUqjXUZtRN
Ek7BZpl8MNYh+M4OQ7UrCEPVncUKwbez0+RnCQtiP4numyvXtSfb/jnNnfCJAQV3ZOdqfUOH7uxG
PvcfHaBLsa7sPoc1mkQvQVfIrSpdml3lUBJL6LLJFpSpfEuCkRQ7kL3jy+IKDfQSR91hxK92nrCJ
HGZdzusSYN2+cTr/NzVN/eyJkTRmUipP3pL7zrol1492JjDVV2Lr4TjXdkz+c+69CK7wO3+wr5Pb
Srtrzs/oAF2HaZzdtu4zDOcMDle3ZE9taQd7bnFu0NHJ/M2CjWI7hprPrba9Y91B+YBH5Pc/urIc
KWti67Wx6uRnv7TiktXB/InUo/zK2o5zfm6ROZIw4tzqtp7ubVfKeGuSmonpqNvuHPvp+NN1ivQJ
LWhxb7d+eesYJY4lU1/iBTyfxI+gDmjrgqEdzxHL39WSgy10rqmkGxQCJJhjMNxm0LZPfqWb7SJD
czYQ8j+mkYLHtUZ9E+vYui2CVp5R5pU1Ig7fXBqrF6dYI7gtG6NvRVG1Dxb+lo2VQ+63hjhbpzEr
X3al7oWVT/+EQKh9Nja0c8bBC4JfFRf0bpCIN26ax8Caahbatrb8fYgUh9sulUiyEYN1PxYb5AGG
wgILZxefxwAJYdYhb3RqHpUpEvaJOhaFYh2we6K3st0Vw/n5XGPYunYdM47QlLhee6j42N3M26Zt
J38kTZygtRCZfmobN3jtGzRA3BDDiz/5RJNMBCaURrsbBNDpBytgIS7N5MvqkicZSnDNwH8/1flb
2Zt6m6L526Qlcxh++FmkViMfDHLTYOEGDBI53eGECPqLcXzH3SAiW4ptG/nYQ0j4iZFso+nOV3kb
T/iU4Kggd/NctVdokM9D4+efXReSfIGUOz0HLCZ5Xlmi73RJYG05tFQzeVuT0zO0O656/UxlwHNf
Rt7PnuRo9FSwtfEHJPZ1QJMX4oLPgwPQadSwYuWp0bt66V0cCpcwr6Vb99aIUYckiztccBgr5x7V
T1GaadqZNqy+0cil+yIZx2d6tIFlRZZAHEXtuB7CaTi6EY3zlNjzSXuCnpfP/2uoA3nnwdfcQz1i
PqMi9bQMUHfZdIjiJcy57klyo9NGRpvWD/+TuzPbjRxLt/Or+AHMwuZMAoYBc4g5QhGapRtCUqY4
zzOf3l9U1TldqU5Xumz4xkCju7I6JUaQm3v4/7W+Zdkc0JEe4dlE9/9NnuXMy9Vkfs76dnrCsTf7
EoocYkITdPWmndLmJGD0LRfxtX8TaZdaquWVHoXRDummSoCFpWa+acvt/cKSkziDVYZM3pm+LUkw
/aZ3Yfiuj7RU/Qaiv49ILtqhXWto+EfZapCa6BORPi7doRtiIqBjs5mZ/shzoWXMtKOgnwG1HCWZ
VzaFesnNKvfZAlOljyqhE1jGi7AKS315yDBpG4RjjmOP9wu/pwd9VWaLPsC4ZmJLAYDThqKxUt02
VmO5ZUOqXGaFxWtOVMsrevzxoBnzchQJ1bI8OaO6Sw5xoS0P9Yi9ScZY8mwRxfKoQ3JwRypa73MU
TIeWt/6tMjg/K9qA9pM0BKjE2lLEh0RKxBnEuKCSKBHykItqvMtSsiyccGjrrdRWpMdFdXpUUeRM
zqDmJQmfPclC/F1bvYttWmSOZqCUoE5WdLgMpOoDUlu77Zcu35gxPXYrT+1V1xflDeMJX9mQK/SL
l1RtcrdBmb1RWRJWvDhAzNhVjXgV6lTaCq3In/n1A+ZFmlbAoovdDNF4zWOqThI1rFUUyRMFh6F/
x68Zn2tVQncNQl75ppRGiD1hjE6W3jESrGyxH5eQPt6oTuO9iJrsM5Sgg3TU9y/R7wZD1PwbtUFO
Zw6yOBsAiLd22na3Td7YcCECa3rMCqJUk1ottnmhmmudtJ+V2YzGXdRquYtuBH2CNijrkmIjr8+S
l64RZJgph3YKSDI3xHaYF/3VilGLA53WlpteTcWdGCdB7F5Pajxyz2GD007ZkcpAfUvW8ldDbSom
i0Bh+6+Z1zdIkowIv7yGA07TcXpCab6eMqcUV5WkMjMtur2LlhTHiV3M8/X0fvXxQPq76/qODBFb
FpNCl55MFgcMaY14R9HAAuLCvkmHYlnTFc5frSCR3LKY5I2VsyeriPrcddlMOsFgRhWOmGZCNiHr
T1PE6XmgI3JTa8Zy2wfX16+x52KtDRWqV4kDwHuXdQLrCGen67F8fGNfG+w6zEk96WdTZWL8lJdv
g4kUj2M5VvRIASJdBPJ1B6NO+Z3Qmtq37AaOBTv5TR6B+uzsGeG/0YaU5yx8NETJG3pNIHRvO2g5
29tFUzq3R/q5N3U92+S62qy7IiBC2MAZizSMitQEswr3VymiN4Xz8SWFIXg2Km302Pk2h6DRe/xQ
eRru9HbJ2COHyngU5JjXLjDm1Bupy+4zqW0OLT1ycrqzrvIiiUxpin8TSgaYDLnDsGY5V2Px0Kmc
iRQKZ7Zjg0Qn5z6Ud7aS2sg6zZk+TkM79lxlIoyxGiN8vUQsASEVE0r+gM9k8pFpZ8uuZOh56WEP
7yeCxFiZydaalGDHO40wVyLbrFqNhYRbyJaa+ZxRV9khc9WOpjWmHtBvaSvNKXh0c5JvJS2u91rJ
w1fR6jy3gMtJUtBCKoQCXjwUvjjeamLoSEup8ZzEiaBsZRXzSQ+H7q1ScqobdLPLx2wx0tVYDVQS
QkVFBSrLutMrpP2IztQIEyq1LUKsq3ctLBXdsUvRWT6GIDF4Q1rG3zjZTIRdTVQjOTiY26yP1E8l
VYPvUpjk63jusDz3ibSa2IqnRPgAAWMjghHIIIHulj2vVrhahfdqNTVNvuoxMdxynqS3asjClY20
/sAVRalb4qPU2TLfhin0dqyUGpkj0fwgTL2kzFYMyFnJwF0MPTgJGPEbjFLFps9L6apuDg5yPuSb
VDT2k6ap0Z1W17mXFunw2qnKvMOOgtmiNdPUTUVpuFVlZ2c6kss9kPueIgayR8r7oA0Er5VgVtTZ
M+n51FDSLJZNoeRl7MOBgmhZpMaZxqJI/RCT/McY69k2atLiARq1wIQrpM9w0PPVaJWQ8cdwWYeT
pm5FiFZvXEz5G0RsevS2SCws5fawq/rc2qLYxZbQYYA6iFnqdrqgiAJV0towZ8hrmSAuCpqiJIUW
5zI7CuzBSaOJ58auAtogSfGiIsnaS2aW+Ryy5iPhOlePTGjdT5MQt5HV95c5UeRjwrPbEX803PUx
xXxHlUxseQXrTb2yu9y4kKGKAploat1tNYFkI4wb1E9qLXuREmhvJXlqLrJQ6B5ab7PEUGtOZ8le
cbTt9+M8kpwAEqA9parN8cMusNJlpC45dRSH73QqqcDGKrZYp7A7+A1Rb1yyJSMsCq3XmxlCiU+A
oxu+GlTmrdwrVFYI09O3FBPksxZie687qzpSUCiPqMkQEi5Zumy1oSM6ip90m5StVWr0xkPbtvlr
j+07doTZYESnANJ5VzHvw8TagZJLs101z9JPPMIoxFjo3ABd3UM8quFGjFX7buGGuvZvyFsEseiG
YdfsNPY0p7JfmqOajQte1Tg9E5NXnIdwHr8rLdFqOGEL9B2BunimitK6iptqJbDjM38oGVkHGtiF
OC3b25z6jTtdM+66Rc99haLtVpcqjPs5eTF7nYhmlp3FDvYa0/16ilLrXLWdsu0oRhIANuA1HLrZ
69U48SsSsrZJaLKhbObyJdIb5ZVuXnoaBmHsxjlKdmSbpQ+J1RATGLTaIUbQjMPUDKQnbR6UZ36M
1q0GJWE7ySVqchM7ndSoaB+sMn7pyjg7LTyFfTGEwU0HVsUvSD845NVoOFfr8D3KVxwOcaA4eTaU
Z6qaCNVMtIMxytXrYQJL7mNCQsyxvSbAsdI3xp0wsuFmiehH0CknPM1YOLxIskCHqdZ4HVWjD1RH
Qoo7OQWREtea+agGzhR3ZDHZ0TUeKU4ZemGqjFhDdA0xjDIavigrnPYJfbzKl9JZ3/WDIER9COgJ
hGRHguSoaqgrmuWz1wzep8K+pt3qsvFkMA3ci55lkiijqqWUnIXb2ZpxoNWK8s7sXh6aZM7urdkq
nvrhmpFGakRNAVZKaAVR4L6zJsSYTjRRt3abvNS/6XGUMbksyXJSB8DnzpxL0w1b93BrBg0nKg4+
uko5RNM+kAMGPlkILL3/XID3/2nGrk5j/n8Ncjq+fbyV/+Xuf9z+qMPjZ/6kOcnqbwacVsRuqgwK
7YpT+kOGh4LuN11VTcNEdAAqW+Vn/oVzot8lTHhOvzPaNPQff6rwFGR9wrA0gf7OMNDpKf9IhXel
eP1LnvQnzEmFC/Wj+ABBtFXVbEH25qD5gX2id/cwoUgKKeOM5wCt5hgwAFfjvisOqa3+ghr4e3Lv
z677RW0hIo2Jpi0HuEWrpd9lMptk8HPhg4w3SeCJutG75i3IKs8IDa81p41Z7qhw9tpt3W0oELgi
Q6S2fBe0hvqs8ElLcUvjZszAAGjWhtbc2kpfULZja9gDj4JC9P6X5/sT4Qow85/ftK9yMpPGQM7L
NOzTGCHf90R/z+JXjBraVTBdvOjTitphIX+a02n4kAER0C4dzyKZgQKc7Pk82o1rZifpJX7nT1dj
YYnmRjnIyuHYSbs6vzPTh+tuka2Ngn2IwJPQLdrQn3bla/2Jid1DqBERoE062rF4bSO0Y9pKeNBT
1vMm8FEteq3f++RweERjHRaHdpwf+pbHDg4UcuoXN5LzbjpgMfwAg9oBCsXssusqgyeUUK6prJTs
Hn7XRHZevQ3kF6M6ZdkDJtdc+Kb6kCL9GIU/Zk/EZNLN6InCA9Cte1nvtsMNlCgrXEHXmLPdK1WR
cpfWdPBuSFCpbyUVoeLGQLiPKaRc6SSPB8EJvoKXcgjlb6iXdL6pOXUHLiaKrLnnggMifOQqMoEt
VFUTlsr6MOYnrXusi13K0U7n6L8xoo2sbabhXPc3VogAeS2GrTp8M8rZu8Jdh01eYitbkQTl6PNt
NAakprLzdfKNYMv5Hnn9Q6uu9RSRxFE/ZghSnVzzM9zPt+3IEcKp/Klyu0dJOxo4tFkdtebGvrJO
VvKOZrKM3hvhghO/jAarFn2WN+1DfPTMuwngMGBP9Bdb8so4yvDbGDDy7WS6AeQJmjfGRxncWO9a
lL0Ua8jITmtsJdwTd/HzpHQr9EFPo4EFLjy1wXpu79sc/wplBsQSXqBFbspjp/rYU2jY52lArtCb
cdViuw0Fe4/7FPkT7TPafoZDFSnKNqq5LwpPfVz4L9tHFZMTw7mN58eenY2angxj19mPLcmjK6q5
PqUgP9tlD/ZG2ekre6WvhA9dIKD3uU7fi/gXjFT5p4w5FVHUj9PSZMh51Fk24Ke77Mx5Zydvohv1
pB9RDJymU7ErjvI5/wXbWP5RAvafk6D2RYGcTI2qiZSrFYf+sT415+mufI3uwjVkpRPBny/zHbFi
R+tU/p9e8fq9/6J5U8jzoxVv9Xv5RuyCnfG4bOt1dJMejYN1o++ykzgYGxrWJ/X+7yctRK9XsetP
plwNpeNfrzlkY89JTe/36k3NlpDHy/hCPfJkn+LdtDV22f1UIjVw8sd5J2/rjeEvq3TDK7BrVv2O
f7dqPHXb7oqD/aGuhkNz7m6qVbwvzjGYsQzLyyYKjhx6sURKMSVzh2xh2aEBqaRuqPghNiOOldQi
ECh3dIT9SPGiwMFoQN8Ef9q7XLjjJZ68THFsGLVsPRM38WWfFHXTHYR7OJWri9mup3RFJV7vXP25
OihrCr/1dOiGiyCtql5V3Vo3NnK7Q8E97oP2QPAywvAMe/bnDBiOr/2YzvxhynHhOjQLjE+jRO3m
5Ov8Io64piCBWG/1bX2y9/ftWs0dpDCcx6myp7Dyyf9D29E/E9Azn2fJCVa55NCl77nklgvcwOuR
Hdtnq2ahH19riYdCSWMqyTyz2/QhAW/rOt/19Xeb2besPu3ntP3IqpdOfVSKz1BsG3MD52v6oIm4
l16u1rvEkzUvWefGrgo3vXCa7+I9Oarb+LPVKbB4zQdnoJeRAIHEm8jLfp/O4gKVjklrP6WvA2a6
3GtUagob/qEHHxag+doQ684/VJ3PgGg/zd5ZPuITnJNNuKkfVdTc2nUdUV0eEr2S/bzHDTU+Gbfi
Vlw4oN6rz72PBRX9dHHMjuWmdxteos771riKZ6xSL7yxz9x9eWR65BzochwZGCtUp5h78d1uVY/M
lXWx0Y+NT7XRhZF+ITF7dNG0ObWfnsraFW51GFbTyr4Rn9F5H3qJ07ixx4NyRi6fuNQQnmvfvukf
6ZHwhBE2qo7mj0cWva3pByvQIDu+YrUFp+iSkqHGHis3QMan+UY+ha9tuu7sSwhNen5seQ/g7XJa
KUlTptw6F+/iOzaA2+qleWEQ1PwHdlWyJi+VRrNlu5rP8NT9Bl23G34SM0Ar5oHzk0SY37DFStrd
AyRxoxu5np3yQTfpwdGzXRuFi+5IvhXznZWt1Is4k3hmFbe6tVJvxVa6NG/JSb/Uz/JlvkGD5TND
++oB4pdLIqGHNMtbnHvDDTflrfRsrvTD9WZKbuQGu9dua/O3k1XtFl6xilbp0XQr50VG7t7fG6tu
Hfnzpl69TO7H5Fur+ZB+I+mco9hbfM5OwR1YosYFncXR0jinVJ2c62/THHm37FizvMillqe9pSoN
TsqVRHR5mNHb0Zff5c4pPOGnNESM/YAHvgImycIvavBWbC8wYt4y7ibWYKxcGrs5h2LZqlgNe942
7VvSOOWzsAn/3FsE5LFTdOUCxyk9k1V7Vx2NwBvmNS6H3JPWHJZCZ1nnhzzyK2Re6UH3pVN4iaXH
8pX418OAUbd389wbP8faBds4M/CVozSsW5V0PRfK2UTSOzVbBKGvmh9utJ26StgtGVv5SX5SN5qP
8Jpe8Tprt/AiT8u2P9UnY5c/SvvlPF6GD+pcU7NpI7epPd7IFiU2I5kK4uAkHzi68otiODhssaoV
oPUIDc62pEA38DrxJNgEAuwp3I+9104XXd007X7pzjDnFuHWsLY6nfopYKRzMJ8mhFPrSfZB/FdP
xV26D/fI51I4Io+K/FKZ73b6akhPtFOX9KUV5qbunCAmOh0AXHsfzp+wH4vETx6ySzZ1922RvZvk
/3ahW1qOIq4z5bhJjhM5v+90hBG1+TPewcGhmxV9k56H++FsPw1ZBVSurl9LpT2Y9soALSWlSs6X
4cHjPP2ef7dezFvlLM7zTb7ALmG/hxHvo3sLX7rb4RI+18QHj91aGIOv0OKcKKsSlohSp6/rTda5
QfwaZmhuZOinDuUeUrXK+EFrthFI9gIrR+k0t4UUut2d9b37RhIou+aYpM/h0J+6G+2F2n226edn
2lZbE11bOylbGfzYzBwx0cF9i+ObgZyJYWsrGxKStdvyW0IlodgYBFndWY9ieE/bb7O8lZ7zx+5Z
uwhG3KA7ddmye9sZlmu/K/Q9YYlwf3jFETBUEU3ox4V05WKF7xq1MmYcQtADJMbToWIrHBrhEYuy
agOMBD7nVSP5oW6tbqOHinZySeGse9I886iP3jJT1XLxqrPC1PHasG9zmWTtvdqd6YdV6k0vrTkZ
NXt2z7TujIO2SW/qu2B1xWc96pHb02mCbEm44uwi+hmQjVRs9Xy0cBV6ZzaioY8kgnCoIvdHDbPw
w5IzwmJXvLC68dWCg+bZl+Aj/BahIW74tVVxnvMXACVORGIeMtd5O2grfWaPS+HNH8O1ULEkO/QJ
8NPm39HTRe1al7EfX/Rub7Yu8xzPNPm8ehTPyqG7zIy9ahM1b6q6R+mfayg5ScL1DH3bwlwzbuTm
ISYjvMLSZI+btHMz1NlkZE7I/jxdBm21n7J3maKTobA8Q98q6MmljzmJi8b0LQ7uWTZNNjAwXW7m
R+bGC4idlrde2qv9Se9P6QUG3S2YzpuKyvRrhgzPKZ/iu/JGxTeJU6p7pNtRbluPfL7XM3OS37nV
Q+yBvKhqTlqk9kYTr9mmoB/M6hTStXfIJtTsjTV25DBDdRm9WYYBWuxDgkHFMLhiS/kPK5qfnpFo
Z/Nmfg/Li3KHrj4fUlQKKf2O+/4Oej/iDuuJRO77+kyFtVrcBVoINvDI5XA5XcYPdWaaQMDt1DRY
si00wcbFIcvR4KP09QPlS+3JvLdW7Rm7XLKGh4dEaEbWeNfRDnJiKs3K2q72pnbfVPsYlEjjmLnf
e2m7QXnk1e9a7mQPJOhZ+/6uuGTfpdKdjoxwGCsl+7DIKd/jz+Qwgapx0DcYD9EhfQpOEF8kAJq0
hHGpJs7yrX6y2ZOFLimnbGwUZQMTmd4L3TT6Bs1K3PKYLYSTwv2v8WzVSUnLcx8HCbBgJiPRqxvD
Si7Ss+FqD8BaWQHS73i0bdSo4pS0R1poTrBrOC617aMyeTq7nNUoDW40kAGEj1pcZfySo0kvcv3W
U94e+/wIzw8qhWPLz+M11br8/H9VHju9EQjzWf63q/X1o8QSgRiw++8//rH948/h9/LqC/3hD/7v
HtFL/x1A5Pe2z/hRftGff/N/9//802l6P1c4TT/KnlhXfhvuvuLHIhfOqL8pjJVgcLL47d9+5D/q
YvZvtkIGJiUwhSrXvwxYlvmbaSgy1S/tP1nmf9bF9KunldoX5hlFU/C2cpb5sy6GNwueq3H1ppq/
u7PMf1IXwxv409OSqnzB3jeIIm0gTflxVnXAWxt6H9i92NfR86aqGswwGm6bUg9Vsrr0jFUeb5aa
ewAEY2l2Wz3qK8EMiKNhWRd4V3AGkGA/fO/hVmn0aWDngKHRkakgsgR4kJmlJ7BS96ZnqRoODSWU
dKJOB6xcCjuE2qobDb3uEsBvC+LlSgESQJTf0vQqDk5IjGCbYxWjbmwDzYbG6BY2hKxv3XBlpbi5
hpWKZQXzTAD+psdTRYk46m0gyumclIDTlrqDLrcesyhkV7JMYkEXl5tWimrGaPqKjXDT0x2fUFhn
N1CqCq3fqKgEhOoZuFNSxUVmrVKQ6CQj6GRHFyV9/CXMdE6cZHeP/eBO9LNYp7GMWiPaMiFEfbQG
Uw0fUjKw69dFUqoq9QJFzdJHDUGm9hqaQyCfYT3oxY2FEM/OvFoRCiVKM9B1+SJX5RTe2wUa/zMq
Pn0+QWpARe2nAdogN7faSPpIwSJ8A5gzg5UvEih3soA1eaEEPs3rHpZoecCMl8UrVDRyulfT0WIv
YlgkUt0ulbVEF4u+TEDXyhq15LhMlmCDAgq9CHCL2FFTOwL0b34uF+Kc3+mQtZTYmyaNfXvIbRap
sL1uV9qikO/h2mvYlJXMrEHEgRIJ0ajETP09utPhLIVdQisyHarmMGS5npvUFdOGPmAF8VOx3bbX
gZC4wVD0decFPdosaF6StmDnWUQUFBydewnho4uwuRwwtWhZOr1rc7TQI5DbNAwWaBFxKnGSQG6m
riowAfKrSAgLZyeHJyZ2K/wrUBANEHXg6LRgOfFL7IWpk8Dw+EhyQdUqJ3Q8GqtUa8Jxp4k88t74
Rl6P5l0igb8pmY7xCR36uBPSB+jdNqi9GS1HDn1YSeoazHU3h4AWSh2WwlN17XNEGz70EN8n5tDT
p4nBP0de1w7SUHg8pKrnYG3OKjg8C3uILZAiWzIGSKAapJiwD88k+R0m9Fw8tj0nD53yIHSQT4Sg
Jv4sUdgBOAokR+m2zQ1ZumvgC3H0s6J8Ulw4ts0rHTVraTkpIkyXnFZup/AxsZB9HhYV3ARyKBG0
8b2W01A90c6qRmoWOhlmaFmIYq22/K5YXsGGieRbzQInuLUE8s4tQuucQAPbyvoGLdiixm82VK7m
sR/1ive0AqQ5IwFp2rS/vq6qlL5DmTeIreN+maSYQ7/Oay+c8YeBWDLYUaB7MxLzLuNh16SO4Kw6
Id8Pq0Os0WV6iRT89fegRJT0eybSynpBmldVlDyg+8+vBXayVnWaVMx0BYN6bFdNNUzjib/VUsWc
GJIA0slVN0tnlGPECJLEDANzFd+DiYZbQ4hSRlFDpbYrVIXCB5ayiyQWLXqH2mFae+i+qn2cTH2p
/URrcm1fJjgFqL409pUFIklRBvS5DztzPw15JL1P7VC2sMr0ZN7XZo5EmAToEBRVoMf5WpITdYjX
yQhDcNwqbTH165ZkHuMBopreQLrj+H4iJyAaX9VxiMejrCLVN+BEt426b6Wua13azOTpdEVmNCda
yKHCkMU9f9XbALTXnWZuG9gYTSpJ/Skc04huJ5jX+WRVqTly0FD6thGOQTdxgrwua8XbTNe4OdTA
5Up6AaIY+thNUiPSj8xYyDClTs84BpnxQMxcIFvqiHeoJgb90IUD8cvTpMTGnZaPKfNxIA1zv5oI
DjfYuY+tDBxHJbsuOkXmtFDr1arJsp201Lr5rI1NVJ2CwRDLZWwxOVB+00djfFR4G22vr/K09tRi
1gqa0409rrKkHy2qZuaCp4kuMEp2rQ3UybdBGgyXGjnnMHiWlsJfHPM8zulRI0iwP4XKJIU2Lc8Q
EWapSQvJqTUGB9lL0gB0VSCIFKcaOi3lLFqY1nf1itWlv4rNlW4FFpr10pgivm8i3QjPNYCtELn0
PMq7CJtfclCFAXBFbZPBurK1J7FrU1HVT0yLOueFvBlrP0bTBhq+Qo/7GY4h+CdW2FmfLq3da/OR
Vr78GTZFGnxC0iu6Y2WMc7sHTJ+IuznE7tUh45vR4kdo7uHSZ2ZfyusiQ7fqLwPZlGdjYXGk1W9r
0XNiTLXcumZVsmdeLOUlzsUn7JzsPYN9r9ECHmW5OKNoVmq/HuAMu2kehiLwaLhfT6RSZZLjVJo4
ePUBTalXqWj70cS1oVG953FbtDcIi4ghcRZpbOJ9FHTGcr/EtKD3GESi/GwDycLC2xpiZiEh0N58
Kmd1zvajlOj9BkpTL3mGkgz4bQMllZ4TlEMZMI2qjuznK8Mm3Qg2AIkfI07CXpXaY909DUlmtr7W
DAVZBlGYh2ZFDolcmJuhUaTcgzeslrcqw6vcibkoghsW7da8RR07hZy/jCgXd6axKMChentM1vpC
vCIAZKHOx2BpAcI57PwGeP9LVo30PuYoxVWVWbCfKVyOzbC8mhV6uZcWxI3+ij19kfcaYLloNaUh
Hj+n6Nn/35dV0I17+O6WuI+UVKm3ADsryXaZE7LsBXx1T0euDExlRwdBGT5gc1Y2Zo1W4skiEGKT
L/hVVwK5XNyopayE8OLD2pBfWlCBzUuG9kCdgfHzSQnXnIyQUh1S7KhoMfi2UqWtQJX0y7ktS9ix
XtIKOTtk/A+Gazju1RD7qTkryz4GeVI/Fh0BZZepWzBZ22k/hNS5tDqHdMnCEBgQ1zFq2kAgElCA
GKZboQTC4a3Oi/cFOFQRrEokAexERgFKvX9nMxapJOyktjZwLgvSJsjWCzMIdO8SNOS4CuIimdNV
3mK5ln0ckTiWt62CzlT28yWV7M4rkWnlkduBCBK6myUd1DyPWzjGzFA9PWp5LzDu6J8JW4iy86Qy
WeTLPz8K/X+G6jE4hvzNQegNuf/w/ce4p+uP/EmiUDnu0M1nztfJaOLf/yEPMJXfrkmbJkG9ukLQ
u0rX6s9jkHmVAOikmAnTVG3QOfxffx6DJPEbHAOdGChdQfGD+lj8M4HAj71ufDGmrXF5PgpxakCB
vnSsmLRr0o5i4anWAtz7UrS915d3CTXAIUDfRp08rTYsbqu/3KOfdNm/tAD/uDA8ajKK+ZawNb4o
BWCGAu4bOuH12jPRHT5Sy4Me6Q6j2xExUJoWHBUvX2fhU2ipr6ICI/2Kfj/m9C5cp/YvgkN/v+K/
Gmj/8Yk0qLroJXTOpz820gqSeZemrYXH03EW5KeFbRBYQGuSLZE1Sp6So3Cbol1+/vt7ofzsIaia
gjKPEy7Jdl8eAkTOtoJvKzyOKOtU2fW5uQHB6Stz+ZaN1kMgfVqyTgaIduTM5BekZ+AZ2fQVTFQl
fDZZFmeKdaLyusmDHuv9/ef7sbP4x43RQGcwaVgGQchfPp6k2gO7LvaCQCad6U4Vk5fHylEgDE1n
eqvEECzUk/7+oj99HAhsNcPQGeRC/wL3uW7FoPFy1fRKb6cF0A1UUFHDas94sHF+D6tWx+g2/ap5
+7On8ZcLG19GJmJ4Ox7AV3nVQPWOU4mDDP8mM58NHVQoLrWxmk70tu+xVfl//6Wvd/KHIWjJ15ss
G9RLFKokXzrWSlJmgwCT6MWUEpQ5ufr93GAB+oZw9f/uUl9Gu9HVipV0XKqhBUEqi6+ksxc00iqR
f5XazRz3b9+Kd0aBpWEZ1xnnxxdrqAQ1hzgS3hTD8yNNApa5l6nZL0gv8lXU9PXu/eU6v+t6/tJ9
t4ZetWM9FB5yQwi+7NBRjgPp3BNWhYiSfSoqliKkckrtXdPsu7+/o//2mvDwZEWl1oQk3cAu8ePX
1DW27WZT8JrIa8vWSaFBADSH6xAAWEGTjUmUmsWvwnO/RqJr5pfLfrm7CBMzW05KJg/kVhzhTPSl
Dkc8pwFE3KFLVqrSocaFotR0+1+9LNcv9W/3XGWbZzA/qKr+9WVJVGnUVZ4t0nNgWK6hqJtunk6j
IvmhDP3W2MEYecOVkHwPjW4zt8vaUvH68/oCZNxIMlbp8FdT+U8fhWYCu9ZBz8n210+lyqKKO0ZC
274PBNZ1WeSbsJLbmk5KuuzqaSuLAIKJGrvLkiKa1nZYOpwlK9cEfp0HSz8C0YzhsqgPfz9K5J9+
NlZwlQXcUPWv85odzWE4RKy41yelvuQltJvcozazVnrdjSsUCdU6MDVXsgan1zqXsDN3LtGscsti
Sn2zCWXnW6Mov5h8FFSH//YsCQBHGc/mgqDJL3eN7MfJtMDbeDPW8ykYfGHO62F5DEmbKRG1lIp9
0FWLAKzwtpznI00iYu4KcgjshG5Trm9mBXy5aT0oe+DjN8uSHfJ/uhYx2lWh4Dyg3MF6/+UzWnWA
wWbJhUctyMfT5abWsOrsa50N1QZ3yUyVo6r9akD9WC5mCeSyGpsxVJt43tkd/PhuG1QrsKpwa8LG
3pLTc5PlwR1FMb8HLdSUBWFPgx+20a43aSTXy2kY+Rg2suVfje2fDR8DRMg1hdbWtSu+7K9yH2PU
A50i2oLOAt/s0K6vBWuqsnvOAR9x/AbdWeK6vxi01+/39TUHZ8XKpLE0mWw6f7hqLtSUgk63eJSi
SIxxAAjd28yqOStjEI6IbyJHloZV1Ha/iFn/6fxm4tsw2H/g+jO/fGFMwhSFZBtZxRI9Dz1Gy/l+
SSLfmpldTHs7UIAw2q1BXfj6CbQ5+MV78fNPIJuWYSnKdbf8ZWKvjdQKzAhUv1UgqAWXS2jEWlLi
W0xTW/ygyrRv5OH375/ezLb0/Iub/7PBB+PTRBRsslGWv9yBDAF4lVtcf5nzTbedH5Um24CEcqhH
+ib8GgIgb64NyAmA+ID74Pck8KL51ZP42SAwdZvDhy0zd30delpUD3JSJMLTgnCt9tGOyvTGXKSD
JRP9UQagfrKDHeWHqQl/dQ9+FDL/8QIy+ZC7zNgHnvflBaxMMep9xSonAbGsqQkFhPtog0eNcp/S
/baDZqubva/gwJ7kvWJU22T6E0P7Rwft/Md4/yvT7mfvnmmrms66Qifq61AEPdaIouRB4CLxRxBF
laXs4jCjjTKvZT6JpThaMXl///x/BMn98dU5CtJF43WHcX/dXv1P0s5rN24kWtdPRIA53Hazk9Sy
rOCkG8IezzDnzKc/X2nO2VvNJpoYH2BGNiDARRarVq1a6w8f0ho5Mwb402RqZUbngZxUlSUQSRh6
cxfpcTa8PZwi/r35XrfZ6lwLYawrGApfjBdESgDhBB5KiA5QCCFQhxLa3NMQ2RuS/doFexsGeKag
8oa8ueGcVd95heH7GdbayqMsZXS2YVNExqiYW6p5+SiZFtRG7igTPBATEbF0E6afa9QY7Np/Tov6
EQbmpzZ+jdvsPELPXhl9ac3Rg3RUDhx+ovl4MRFKMkn4AJiTCznNDShLa6Z+stO/pjx9KtXhL1+P
IRmOgJWgsdnSzzHqfkntyte/vgfZClvf5qav2dyGbPGUHz5/ZEftQFtpcGluR2bqGg7eO4Ku1mSb
WgV5SKopj8Mhg6u4MgHiBWcr4WLoWeCp0J2sR7x13UbqYHCCLMiDXWC2OON+1lPtATOmO+QkH0LE
I6rhV9G0rxA7D0WoPaAd8aIrq1WDhR3IVKhIsxAIZOLx5WTENuQuuY//7wVpgJyEnWVVYR3MZ6Lu
/kLf58F0/DvE5bZdWJ8ER7vWpb03xlQT2wNaEk+ZwrN13O371WR8IUTCiaWYYmk8pjkX9oSa3U2p
xfPVJRR8eg3Qdl0WEiXZAKG6ndl9DlVqee3qIbE4ss2Q8EZkoXd5OTP+iIYnPDUWaxU8m+h04WW5
V6T6Ph7NO8uBDwA295+hqv+6vUiWskadE4HPolsyluazTwIrHNWsd7/ElNsdbhp0GWCR9nsfo7gh
Mo+SET0ZnN8GNEaK4lu/e6xHRGf0CCEpcYn/pyj7T5LaUBmVnrXD1NJT51pw+zmXTnGDOhybWaO4
xt8uJ4jOCTfe1huZoI1WVRNsQloawjhWjn/Ek4UzgcXgyvja17BQrXarDmvrd2H5GrJmIYeq2Ko4
Si+fYapxq0p00qhGZz7k9IgC1lOX4Q09tkd7TEHtqHeZHa6lr+IbzDYy1DMxIF1ZTF9mG1lJaBYV
JkljGQYHNTD38s9a0e8Sh4K6qSOyOCJ9hRwZWCdn9Ojlr2ZxC7GUkppIH7Hh42iZvblW19j8BQWb
tPL3ZYtidxo/OaV0TvrkOPb3KjQHFheqQxr0Wec8DuGz5LcrIf0d3nE1ETgDU4mFbWvrs5CuIgIZ
OLbBgYJ2GSo4G8TJd4g84hMdGAOyTOMXC1Z9B4I5jvyftYZgomVtFMRZbCV6w5AHbm1Ln6V0C7xL
ZOe3hKjfRlWBS42jgwjdWvK5cBqLcq9CqZhiKbSxyyVjUJxFr0NmueAmWzr9uTYMVCFx9oI/+duM
xwdp+hLBhoI3HzoblMQD9KViPb2PNIzsze3KNlo4EwxFMSG8UafiEjJ7nsiIw15xWEpK1m17lDVs
M31MYmyhOqXEuk8qf/otBIhMe0idCa2hIXsL0DKArrkPE/2hyXzqQPWfrHBWF5rOTBG50uzD9lHJ
ldH3Sc1CaJ+qjkFPqKP7boN/lshYSnZ9w0NOfvEEiXtj4wnsy+k/K7Oz9LUE14+COqeAMa8BxSgN
jyXsVjco02OppWdbKz5bmfNqet0+eYkmYHaT1H3qcBaPYvslqqczkign+lPfYZSvxDyRqc1Xu0ph
n7sDqCZ9fholuNuoDnq4rhVWn3EHoU9k/w4aCwwSaraEmzKXV46DpSGR1ea6wnyTtMxOg6a2rT5W
JzTodIrlluyKqi1KrmyyAzCVLU+09ukXkkSUtE3KPAiwE2PE7z8kSFXhIJPnDxj2Ktb3IMDtGpUJ
NGEPdcE93a8evVJ68hUgPj2zX9v+2hYVS34+zXhBYTZkQ/SknXH5ACUWZEqDJopbZ7TM49j/NqAO
pYjbciydLSM+6ib+kjoOLLpETbA9tCA7ZVN5Gn7cXn9L5wttIZwdqHDRxphtzpzGZzcO0ujiSI5o
gVvK3X1mJU+TDT/xOMg2nOxuf3vMpbKrQcETHAQXM/HVL19fDVUMaS0OVvzFX5COe1Qa/YTuzkYr
rX9sI9wY5EHCETHxhsPK2EvRyJSt9+uYY5pXV3MHCTaATBAnbSgp//SG/ZI33X1NOxmdoiOOp0eL
TgkdEzKxYIdk62PQ6KhrAqvV7HvculYeaGkxoodtGdzbkHa/SsMwdM16R6GUjmaH3AXPk1o/6piE
DUn1aEb1I41r0NrpKVPjoxJOK8y66wXANZFOkmgaQjy2Z9svinp5KHzmIy8hBrEOpuQOdM2L1wc/
fiItDIT4uPLG17kFQ9qyStx1bOfqjRMzsHOEIiCtgOuB+wtaxD85mXlfjRoXtTuj8KFgAJuwtHuq
wudQXc19lx5BZ/dxSKooNs77Z8ijDK2XJJA2PQ04UXrUhm992riiTIaB4cFm3gc93k8UqHXja9Qn
7sokXKc34k5i4gNBC5VDaLbxJl+rErugDkE17iCSXZRlT//WdWNIywaqJulxusuK36UabVITjVhs
m24/xHWdALwtHWbaRsiQKvMaXYbc/CQ7+QATAG0TgNO5Hz8JkbO6APxMGL493PXWU2WSQk45yuyk
02Ipfgi7bdwrNak2CGxe1x7AbtbDoUTTAQDm/99Q+ix57OQchFLBUGrEB8QrLCo+Nxk8BqNfC2ZL
H9LRqXpYJFtcZ2ZD5ZqeGsDNaKN6ONbY1ZM9WvuuAkSINiD1Bx/rZrkuUK2kFxqh7uPmxltUmZ8k
33u7PcFLe9kxmGGKHwZe3bO4SjUhJS+0aB6F+RlRjFM12a+BrT4Ez0X3ZsHukOPVGt/CViJ5kqny
cpmj5il+/+Gr1jmcfDAyg1uH/R6I8RGpKTwDpXOpI6fTevuqCY+d9K1g+WLwA/fE+3L7ta8zCEIJ
zRGTljZxVJ6tq5xbutKkBjKfyKKilk/OGMTfe/Vbw/Flj6tvvPDFVU5t8jVqqyAgjMs31usSYc4S
dir+nW5mBXfol7zoKKN0fwe0NCTsGkcr28eO/VqZNki97FnYqt1+6YVvzVtzH+GFaaXNWy9W3Zka
jgAoV5XSTtb856Tr7/UkchWo9TWueyjS/KC39nB72IWQQcBUsMgAWa/yx+W7Z2XbDFpU9q5BOUSj
T1ji7oBu7i6robSjonJ7uKW3pC7CGcGMYzY1W1xd7nhj7WC6NNqJG3LhtIJg15qGG8MQztL7nJ6t
UsZrJ9T1mayKDFjhXNZwI5lP7pQVlCiitHc7ekbt8GoO0RZLzQPJWmZtZCzVffk5Cynk138QJFXu
vbC1KTs4eIFcTjCy5npT5yiSmSHZtpqcexQB2jbY6kG80v5emlyDMCywA9zP5n3FTAXPOOLSBmMT
6QMtcSV2jiyHp3oa9tBsdkFvHhEBXMk43usml9mvClhBtllHDm85ry1UwPaUHCV11Or+9jpQdXW8
L8tyFwT5W0gzILd+alAhE8s/BCm2kAp4FsV+vb2yloIGiAkRs2hMXCUh6AKHvp6rPezL4BDkxqYz
tIcQXz2v6raTg+0Cro23h1ycbx1Ig9ixYs9eflo10ssBm5Pe7Ul9fXqzhWCZtk+R7ruGRXMSs4Ck
XTkJF5JtnHSoLupU6DEsnx/yvQkQmUZ87ypOijsQClW+Uh89qIqxdIhFbT5GON13zklHBoAu+On2
Wy9NtEmGSc7HElMFau3j+dB2Vm3GKhM9et0R+jbHEpDsfdb4rnk/9NrK3l0KUNQVHTIrsBVXcXHS
jLqp7JYAVQYIqqHSFakPlvwlSCnK0HC5/XILtXZm12BuTY4+mv4i5/lw+pmY6sitIbNdIY/YJQzb
v5XJ/EkNtx2H/RiT5DhPvamunPRXk4p4kMFRz9J1ZPMdCvhx2DbMaVvlII4qRYELam4z6HCj3tyb
voAA9Tv6Xv/1Td+HRKRKZW7xIZ+9qYESUKuVo+wCiyhwza4OUj7cO3nyKaXHUNgmEmZT5ZYo4QG5
W4PKzGzTuBsxPNGQe7vorHP2XE60jPs6dp6UByS53OLa8wNJBgzmNiWH8bYw03/Gof7l2PZn2z7E
qfTNk+PfeonIpyY0JEbjPkyGbyoKOren5f16dhHMxHORejhgK0G8zcsXNarGmAGrYHhU53eQSC9S
exhb1N7xut/qEgqvCLaMqGsXUJJtSDCov6jRY2aZ9uZbkByc5GuCjZfdB0+qI/9lyShWlkrzEFna
MaSF58mcdJODEXgdw0WPsFn18B5K/R3n5Vr/5mrz8DKOLPORqcPgXTaLUK0f6X3SAFqocddu0eKe
0snN6n6PSLRrwE2+PXmLH1WUP0QCKcpfszXV6EjGy3Ilu1GjP5RVvw8nDMRfRLdcNEkzBZmZDpWX
5DVBeQ4wNHzi3q3qBMav/2qa9tfEVFYynOtuppgEUKZkN7Qz5Xebyg9b2g/xKGgHJiGGXbsJZPQA
ohReu3qP02mi9ocGa0o91+5MT3vI+t1QtjsFjOV2ZXKu0kzxHBoNfC7nQBrngRtuOQ4BHs3zIlTO
Cqyiok4fPK/+RTDdeWiiTGZ37xjhj7q1v3Q1SBtcmMp0JXwL2uVlrUo8hs5xTZkANMd832tN2/WI
xbDAteTezic0L6KzMcIT85E1Vvwvbe8/Q/27a/xiBwb/qUA/G/DnCavoXQN5SOICAgXSNS3nuePW
P8jmc++PDxgLe18qgzZKZ69kNqpIQ2e7UmAfOGOZvmv0iTGkRQHTBIibLd37rCE0p4wvgR5+q+qa
UivKiSgY0vCjSYuUKKC/CN0ZQ69PATl9IwELGOyzVqRvqO4eq7z9lbRD6CaStasmjLG8RPrsdBye
VNVXPrsIZLNHpy5BZYJNAbRzXhjwtaKwodeBXrFxhygRTlB2klI8YKG20Zr4R56pJwzdt1j5bWFv
vFb6Knbn+hEsGfiugA5QnuCCcRlrxzJ2DCu3RX1O+qI2HNgpHKRWuHn2v2qkndv43GvnAQdQWh9x
E6wkStenKpFUwNUJpwpV6HmGaHaqpKUa6mbhqL/YoO2m7Gx4/ae4/wbZcocjsSsNqKaYv29P/vWx
yrhsfhI0RSz2eTwKLPRIO148UPWHuqETGUjn2PzVGD4XydSFYrOyUpdfFVAWJVjNvIapoGpbdpke
0eAL1L8adTjbpfyEGdHnAHFNiMP51D/2ho79oBKsLLXraG+pjGkaVPxV6hdiE30IdPpgZB1U08Et
ub95ExrLLXrQwgWsazYhsLTbk3vdTxVflddkdXPGYGF9OZ7nF94IFHHCPtr73XBU6nKNbkhcbhMT
kBg46bZVT1EQP2k9h3bT/Obu/XPlIcTavdxe4iF4BsuyWFnztV1GMWS31BndAnE207N2pZecx8Z5
Nh68oN3VcXPK7zG1er49rlg582E5U8HiKBaQsHlTDttKydA8jL7biqBNFxNB8l1q/QR5sL890uKK
AvoC3pGrFePNEu4RV7ZEFm1rxFeRpK6Bm1hO8SvTH3MhtYcoRCe5OGD94Ov/uD32woqCik+iT47I
ypoX9n0sl2E4sW99I3FHjZZ9Qxaj/CMDgVNKcyXVd5bmFHI/sQrpzKt7pGSoDuxTThQdMJVgP5RU
yNO6vXdwgBOdQzLJh3YN07YUIwiPtBBYwtcXR2jXw6RMxIjIy2n1Kn9hdPbThs1lGl8LT3Fxaoj6
+jsM46M5SK4/eLsGFRTMAMjnnlSlfoTDMm1bNI3+++Q7XObpbOFujED05faKpTpr9bgHrkA/o++b
x75Hyab8ZJCut+1aFWxp8gFxcLaa1CpIyi9Hgwk4hkNG287K+xNAI24FD4VX7HNHOoKN2sRygE+3
vpaciRgx20f0kLmAqAIxTwfhctiB1SzLEivM1KO7KWxOklA9GYVCkSG4Jva3IfKOeoiiZDmVn+Um
pn0QrmzmpS0GYIbsjJxI7LTZy6e0BEuvkelgVMGLkfp/V/4bXEYI/NHeQkgqC3ZxZKIKaap/3f7I
12Dw96Ij5ugWjQPtqtw6RtSF6ihi0WM013f+HiOUAzJl8DA/+Y52TMzhV5x4mJ4DX0rxNy+bvwe5
cc3G4RtN56COTn5vnM3hs2ADrTzdVeGMpxO9ftASiqNxN738PDkwpylzWIPgzY4VCqxd/HfHgboZ
AYgMVnGXhthCmWguGdkImMYJ3dtPsBCBAIto3Mnp7QGBnJ3gcqXWo5m3dFZTGeNE+3cf086f9hzr
u3iSVhbCQlQnUaCuAspUBqA/W41l56G8ToR1fd38YhjNCW2FT1KkvKmRslY1W1r5KkgTWYRXiAqz
sQLw1BC/GatRPmO+eRa4Tl8N74qUvg0SN8QkV0usbVB9AeVpx2tJ2cKGJ8jyVclKTRr14vk+ZAtR
EeZpDbkaoJp+DKiqD5V+QBYdNfMSUaDhEwquGm2N299zYVQVBD2VQopX4FlnO22w7dCWkKRwh7R+
NBS3N140yd87fn8/qD88ZH2HyfmDnOydWkcThf+uFpHk18AYyxano8jHY9g7+4H0KnX9Q5XiY4EI
7rOZAK3Ec2rzB28LW4BKN/HbsWf3bxMTmq4K6CVpw4gi5fehuJsyxR18/VhkiHhBmvizFJRqN2wc
eBzCg3s2x57eapOk8WXhJEvI3Ht18Nq13U5BXi0+Vcg+TxIKss3p9suKf3YWylXqSIDMWNAcIrOt
2itVoxVZTijHJjrQtDuNYnox2S/K1G4cdOMk3ViZ36XArepUHGzBpaHAMWvdKCbyBdXQjW6M5Ygn
+wfGew0zbasBPawaiHsRvO7wN9zqpz942w8jz9520OQUB2AiY8QFNJqwID1n6FnC5z8Mo7zBtGql
uLIQCan2sorgiNLhnccLfOFTz+xpcRtdTxWlvTPyem9M1T4yOSm0lbx6IRJS07cBEQCqADI5W0Ph
WCmhbAlEi2FsEeHZl2A6B+mzV7eH2xP5vhzn6wYwPcxA2+ZDzntCqPobGf7KBEI5PMjBOG2h2E2I
cEaHoQp7V67GOw8+P/S54WxYw9aU1DtsF2GAVt1RaYt/BoT5DZzYdqg/2y7KKytZyuLU01QAUYPK
EeXhy1DZGTgzGCOTESHaTUJ8AH1+8CiXwA3ewxX9g+uyKpBEtOVAEVvzINlFE6IHAk6Ew/U+NNLz
JGdvUZ+9KdUZVb86DPb19HXCp31lPy1tYbrNHAZcpVSAspcvqtppaeVBSMqJxZcoQw+EjXACzGAK
WY5+X8Ozuv35lw4Eg6QfKKZOecSZLbQOG4Xec2Ceal2/UUcgMcXByujDjm8DgtxpOR1TyJq3B116
TxPaOVRNhVLvvC7gl0E5GoBWXGxsNoqdHNH5eEw02c3wOLbb4ZPFB7495GKoEkAlqkCmfl3CqkoU
jNATY5mj7zQgpYhq5Z2EjeE4fFP8ejNEUO2sioVsrwy9NMWAs8D9UmfnojP7qlPWRr4+OQNhKj6Y
DThVQ7TH9E2Aen4XfZ/Q9vOMlY7GUgChhwJfDlkBio3z+FjUnRWFDNoV4Z0o/JLuIGijuX/QYmX5
cHWAevpOWpzXPYapjdpEY6g+B9sMoiozMOqg1qLW3krUX5xKBuLGD0USxOHlBkmqvo+wPgPcRVlR
hjdatP29uBqOMg5mNi4dhf991Nby0qVSi8ot8H/GVS/H9YsUyTaJW4IWnZP8B1Z1m1G2ERd5HHW2
DXbFSXY/QvdNHwX/8PbSXdwtGtVzGXjVNfusiTSsh2QK1GWXnp2o39WNc46j/By0z+pEY4FO6+0R
lzcL4A/BNFuAJXRd7E1dy+najbA6EfE5SLGPJkX1mPT+KbC0Ewz9Xe1lb1rxR+kixWvwAuIeQFS6
nOwprlUJhxmqhj0c6ghLW/NQ4K4Vn1I72bZFv4keIJqu3LWuaRRiGdOtATgMz+mqUKxJSdcGGQiy
AqM4u+M2Ok7WtPM0FPzLB8mT6Ky36oORqn8ZdCuwmD4NSeqKzsXYZtWmHr0DQjiYEwcu3o74TcZD
tS0sHU1s/LT0do2Ju7Qu4CVRWGVZwHmZzVNQlqOaQDxyLWs6FD4u4hMyiVN/QMz1s2G5qrpGxFwc
ka6hwFVbog1++WV80OyO06qDKyO1rkzeLoNN35AJGN2bzuBZuEZbWDr6qZg7fBia7RwYlyPW2oDL
nlkTO2Fe6pX8SalT1xqt1yBUjt7qIlh8QQRZZFBfoAjnPSJb16a+13tq4SG2Q017cqoMocDy0UAr
GQMxs1zJ8xbfjx3GWLTG4O9cvl/VTI4VJrxf5TxUnrNVURMW4gzZ9IjDlnt7Wy9FTxJK9E2E6s0V
RJ9CbgQViAUTBPAXleZUEcci82ddq0BxHuUUmXNl7eBdGlQsTtHopoE0Px0w4Egiv634gga0dNV/
DioU4mN5o3jyLs+cTVqpKNqtgaIXh6V8x1f8V870cmINj7ZjHTBsOoa7sIyfJCAvQT8eBEs+i5M3
iCVm6q2E6sWDAiibqKKyT64uYdMY+UasMGzYYphc7yL/VzK9KCqMQVjqkBfpeuCmhYtytcU46/b3
XVq9DgmVrlM84X4/255ZmcVRJnMQF3/1k7HHgpBQ4FA0BjuJa1c2rLHylybZARRCq57W7lW/ucAD
XkWHi7cFdFtJ5BrRkeLOQylrd6n0ZYgthIn/KD2nNiRzK2JdmfPsEfgGPGgfWKYyNqdIheICyjjN
oYAGCSKd7SlKkjfF/jtFZfX2BF9DrUSm/GFosZ0/FG3itG6ksWOGJ/hA8bip2arjeMBlb5dYMV/b
3Ono5JAHaT6ClP4ugnq38gwix5nf12hEgPai7WNcCUbZRqfKfqDx+jKOk752Z3jpieu29RYLhgWZ
bfWlmfzP0ir7ejEtoCIu6EdCqmqeVI561UATAxmaWxhataibDF+rVv5WVuUJQMYdIr5bJ0cpnvD5
beW1RaS/em0w9XQTtSVkUKGQGEw+0I/Re8lGvFFgF4nUDynAL0rxjX7uY4Q7g/Z7QJyb7fl7DGv4
CNXKGljYZERqgb16r6HNs5NROOB5zQAU2qAtUNMpSbNz5nvH0km2IT36olzDYC3k8gxJSiSaXVAn
xSN9WHWyo6LmKk0k2OQbQ+ydnRYl4E9RVh9XJlkcN7NJphoJhUS0gOQroYUEmUEnrajUyRZUUS/h
8o9zCG7lE5InvlQcMBNwTandJBjIrIytLY4NTkQ0gijazY760JEgZxUKb6l72zI17oCebYbmri/k
v4fBfnXG33nonxI7eAYt9dR0xd6zf91+iMWZpggiUFFC42S2vx0zUiaqXICvleA7gjoOzitd/EmX
tH9uD7S4ikTTFF0NnbNxdj1rUluRBpMYluNrvpEoyMqdkyDgGLvYZFNisbqNZgIgvD3sPGALGIRI
b/gpsNbzlnFSKartjaheS6F8ENUNzwT3gjGCbsXbQokOI8JNMinW7WGvjsV/x7XoylvIOl2JFKWy
0dp6hEut2oQ7X/DlwwDDmnCj40ZmmMjrlK/SoQbWH0KSDmpjbXHNo4d4AJvSCqcyIjLOPAup5B5e
ZKdhC5kC584/5b7Q2g0xsUPMLno1T1kZ4ycBQismoisxztdPJiiC2/Mw/+rvT8ETgN5kgV2V2qpQ
ViU7RDSjNPudBEo44Yio5PpU1/1JKY19SeXl9pBXMft9TIgxtslVihuVmJkPwaPXotrJK7tzozi8
E5jVEauA2L+nsbNNZMyQvvBdNpbyXxOwf8fFPlFsIxkux+W404j4caMy4wNCFtoU7KaGG6OmIC3u
fRJifjYiVNyVDrffd76D34eFecUiNymivff7Pr6uV6JHDWLTVSvjTsgZtsi/NvWvoFXX2hriDT4G
SzEUhQiYnYx0XWJRozDXymRE9QVvFge73KgtDsguvArKaa7+znsZszhUm3Cy0/r6HJertdt5vP73
ESD+K6xtIslskqUmript7Hs3++3H/VEMXKEmDQPoVW1f1MIUAuUPWvD19iRf5UHv41KiBOSikdMb
s/DFMtXDrAIV7Mf+Joqxu05KOmfJWW5+TJFzoF2wlRFwNGhom1W3o1S65X6wsquXohk3w/95ilm0
jlW7CyK17t9J9e9shnI65HF/yvPI9cFICNE+AZ1befvFWac8QSpIrn0VvGM434U2VL0romcMEFXo
hlWDDu6m2ecpfkMshkAaDnKSrSy6hVdGiFqgo+lCXNdG5EKq+9gAtGnIw6ZqUMYMt8iua0fHfDVw
3SJxWakFiUmcrXJGFDguIFyA2GbJx2TVMRlh0LvJCKhq0h9wUkJYfzdZzs4K18LV4mgoDOEmLjBz
8wt4S/IneQVdByGKOODoHuhodmTnUv5aOGvk1cXJBA2KnhmBEQLOZYhqQ7UIfJ/Q2KrtSVxhsC3G
xzHcggpA/hO5U6/8bif/VY2RzUM6R+KOjjMqYvMsWsltenilxCkAQjdWcOHJFT5cu7I7liI/gApR
eAYrg1jSrDkXSUpjTbLZuSiN799pGSjolFZ4F0dcTA2gWhj9VZLEK0srp87izCLTpNPEX+AZeWM0
5QVGq+/B32vfhEBUkqdnOGspLxvb8AjCNUHNhdOVDganPMIe1O/mfVfJ8aUO8F+Pq62M90GILd2r
ZbYneE0CO+v8UVYhJNG456PWB7dpVo5OTVvOvSru3UbrdkaOuR34rDLMP0e4JuqHIlAOQtQT3WiM
xVsSLEQosTAqrZWO1eKbf3iO2TEw2EEYUwv8lzWRZd+14Wug+Puo+Tpkbh+ttn3nqfr7Cn5vKxhI
PVzVASOMDQrFZJca0XAv6oAdwAEB5caIUjE+5xIS2EF6iBAhF7JUXpV8iU11bX0vnL/Auek7C5mD
a+RYV/S+AVekc5soPGD5vfNsYxtk5k7NJXfCadKLpF1Ido1wsTBqQ1T/9kGwtMqhqdhUQ8FUcB2c
xQ/2sWN2pHMWLBFfwpNW4fJdb2XlW4hkbEIOj0HNHwwqoPTAcURBbR497MLXy2xqO1dTmq24EAbc
GOzDqDF6Cnj4Ie6nlZzqqkUsvjcC2WCkDNQpySQvX3RSy1qOOk4d2pOfx5y7WHUsI7w0wn7jda9D
9UI5f5ughZdYJzQAN7I5HNCE2AWWjev7g40nIySllVV/RcV6fywYqmTTwGDBj10+lp2m4CJDvN4x
a9kE9qlUH9voXu+6TVFAXeVGI78JRqPQRLr95Zc2nPa/I8/50HIeKYkZktyKrqkguZf+3174K1Df
fAp8UrV6f1lIOfgAtL4devTG1SkcZEqI7MvA/SXUj1p/L3TH2p7rU79zmuDZG7+h9bJp0zX65NJ5
TK1JeEGxza+aInrih32VYlcRtCC4kdQSII+QlKrymmcl9va353VxOFNHoYkdLe5Jl1/Ua6NB7YcG
Vya2sia12xzZNUd9MvDALtq1evjiaFB+DfCdpPJz7HLsV6naIuXpplFwkBr0yAz1Dv0p0LwkH4rz
fPvllsKFWKtgaMWPebiwxjJXx5RFk3V0nyHeil7G2PyAMLCR4E34BuqCxVr9fXGXAP4XYYogSdy4
nNOorSvJ6JUOrNfe1149hE+C305gcM2VdpxKKOwdcJkeamcFWrCYgBj07yDbQKu+6je0nlOhQMf+
7GXq7viHRx56cFQbpsg7a29DXbl6o29Le01EYGF7kpZTLwPUiei1PMt8yG90LatRAvRVPLwNaSch
DFvLJQAHXDBr/U4wAG5/3IW1xDelCM6VQEhsiyPzw73TLpvQVktotoZSbluYQ2oV7YLmHEsmDuJr
Z9/CUgKVzMkLvgzQ6jwgZ74+1E1mtG4m0YQLAIaL9CIyt0InSzvQLNu2SrLyiouDomvDhQtdFZL0
y1e02jgdHdBe7oNlNTs1pFiCspHPVb7CfjCSyv3v23O6tIBoib33MmjIUUm4HLGyumkgs+nAFJ06
85fA4AYcJVqALaX2GsmvrdUfQHv9ybCAvWijAPy/Craer3fa4LNjZMydc7rgAtTg9cl5iL5JyT3N
qo1oPVrmf67tc6Kh90gDSbHhCl3pmzpYN0mNTURS1MkVutmV56p9d6B8cBqjs+3UG+dH05UHHL1W
vu5SnODeIWTvOeXlq9iLcrQ9ZTKfVyjXiGS2iw2uJd8cKd3BsIebNnDTfI1AEaJO+t8Dv04hhXKo
pcIwmyM1pUYb1EqPCcVVvFO07I4T9h4x5U4FIhOvifQsLiyqrzY8B8GUnLeV7dh3oiEouJ/AKC58
x7V9INQwopTpMYp/w7RQwvEw9av85nnzRnxgOvaWOHEMwTe+XNHG2PU+HF/Y+Lm0c3zcNibhpBHe
AW3Y0LMXet5CCFAEKQsVtz9Y2WBwwUEBvuL9Z2cBNYvBlKqKla0ZW3HihT2ILxJ4I/gGxgTJPZyy
In8HWXKljLBUMtI/Di1i9ocAqWYmEw4k1RVCoUGFw5/9o8exy6iRVW7Ku0E+maDs7HzfkuFo7b0O
Z2/l9UWtc1bL4BnoRWvAZK9FxEenLUtdT1llyFGZSATkUnbowr2OiLYehuB63AD3eBAmZmTemaX9
BXekk40d3u0HWYqkQkgb1Q9K8VQqL+dCgY/VFXreuknUPeVWt7e5Nw4jfufTVsg3hyWmE1Kx9voL
SSQ4dyoB0Oup2s0vyIOmxUnmNC1SgOqdvA3lFt7vP3mN9x/+8WiRkBk0pyleC+Mia5tNO0ud4r8h
hAsofVy+LtCmGJxa27pRaxzx8jxWEEhL88X3zWOIUz1r/mdqNtuhTo6pvFYRXtrsF8PPVp7W5EoZ
mdjqjLFxJxeAo+F1OEDw5Grv9I9jyyHW1psS1Nrtz/xeW79+cdFJEvVhqOCXLx4XjlX0NQWzEOBB
kUH25KCcIG+UOyGKFsbotGJkD2htFxav/UsqPUnTGitcLKb5Q4heD8VwWCSs+suHSDB5nKrIa90h
+mnb/wSJiWE7BYnV6CLm8WogVUikU4WhiTibZzvs5diRhtaV+MxCHN7zwrsagSbVCjZiUxlss5UZ
XlpaCuwlFewyu2mOypaySiYjiTrXKYKdMRgbIS0DA/zYjfZr/33YWlUg3JL7KDqSv72sDL+wo5Bc
wRFX3FmcK2MeO0bbN0nYyJhP7tB790fnOc9rGM4l4lToQ9sVf5G0cdubq4MvRBEALmQLEBy4ls/v
ExXCakncMXjZBd+Dutu3UvRjCLMnq3SeBXq4ibNdN3kbWco+e05zn6bOWamsjT8plKsNPC2a+8DR
q63WPiPatxZurlNianCQTCAjiBvd1Xoofb3vKq92TT6DrW8t9ErjOjh4+CW0QbCZdOOla7I3z4Ps
YtovWBnxu7+KZPrU+NJXEX5psaxcSq4XKWmzEFuiRQS3b37nk6F6p4Om1m6V/2gJAn3Q71Ek8tM3
1YrvIuzUV5bI4oBgR8GpiKLknCLRj6xRRxlqIX8QKj+sl642NgLZaGRPnboVEnUkH+60AWuP7C0q
DZSNRIoZhcfWB0rB+bjySPrVRhVXh/99pPnxQzs79Pq+dotah6VrbnS15e6L/EBpbGz8rdK6PHH1
f/YxmjC/RwGKIIAaEjM9rjzJ9f4BNCyK4ZwBtOyuAIXxpBRmo1SIYRibCPnqumhx5OUpajRXQiR9
MHytvXBHEN2vjH2diomxNTCu4jLD/5dxsckmE7NStXKT7NGQP7fdGUUCxd7jYEhugLhacM7CvyVn
jSZ+vW1RoKaWQ+IJTf2qgOeD/taTqalcB7t2CznSKqc6VvH+3WMpHIN8rnL908rbXi9DRqVdB9aA
tsOVtxoYMFOp9bRy7fBfb7UmBekKLLzXMLY9GtgWWzpePKyC/0c66BF00Jx6a3eE8xIigh/stGbt
eFrABlAeEDR2gFugLucQSF2W4Kt5fuXitQnug2Jy0L/bJg2dfycuPiZhXYxr5fHxvUtj/ViZnOsN
wQUGNBU0a8LUVV9+bCRjVEMH1i2wrrCBZ3EXIVOSv4lHSZG96JQYyRljg5fre54koF1StqqTJm7Q
lyeoAcwV+zkCE8m5MUuUnLhq+rrUKjeSaavWr1XyE8FrGqzlphGi4P6mIWS9RPFOd36wem5Pw3W8
ZnQiopCKIEDMkU2q3CZeEduVG5gAyyhsoiY6VJ8sLduEQCVuD7aQGzEaMuAcYEC6gBtdbj/skv1i
DMOapV+98zFynU4U6DXbHw8NrlmOcic9VD5lDUxe9eSoWMkZHfW1YHidHhmQEwVIgaIcPc7Zc9jG
qOf5CP/wLYinzxI82xxJhcoC2Ixip3AaEigCrKNdkcJYaDh3nrTDPBz4vfvPyqSIXGy2AHgK6kf0
MyjuzDNlOzPS2It9/ISpaANF3mCBDUw0Tb7a/t9WEW/yEntXbovFCSd5rWo36iZaNf24TqqYkg9P
IWLJh6ta30mcvyP3j7o9j0kMQvetG59ZmS8VkrrZU2UD9ZQMV9IjHNrrlWW4EB8F9Q0AB3YrKFKI
zfph9DHzlKlTrAKKdYUxMnqjAc5ctNHS0NiqaDqT8O099cvtqV8cVaeJZyI7RUVNzMmHUdPRj/4P
Z+e1G7eyresnIsAcbtnsJMlKtmRbN8S0Nc2cM5/+fKUNnOVm84hnbfjKMOBqklWjRvhDXrRG6YXR
MR1R2uHjCxEw4ehTQ3CUkKytzY1p/kpRTLuFxhYLijnWEpZkl70EPoHYZ1s/qlPwK0q8KLxx+smN
6hLhsfepPCXzc4LpWKdYGy967QiCBqMVwX0EE3lZnnD/GIGkldy+Nggw6pLxm6G/iStA1IMTLrxS
ic1J+jYwiJ9M5F6FkjlF2+evfvUtsNcB/RGFr2+AAdB4pMVp/QGkEUO8tt/l3MLwTnZCPViAxMQF
KQZ56Mh7JRqZcb3VKP/oJi4PH/waBkk6N9KVQFTspLnpjFHtFYqOhddNCYAFIHP+WMYPFux60z9Z
w+8ikVxwmqjRviZJs8um+/bNlHaDZrlV9K1MR4AvW19q5fImlRb+HqB+CVKLOnLUs1SyoVB7DoOJ
Zn5TjzOew9xPpK01Cmgb32PlIhAJoiAEkqdwFV2eBUbo0lAqReUNffWQYCNPPgq0OK2tX+qk/55n
AzPH/7mjRY6QcRM1ak65Me6lxLrLiomkyqdrMihbP20lYfwgN/MOKS2oKi5/Wm63pZyNauXV2nwc
BtwkOaOi8S1FNEyLwNVbSDi9O5hbXPIrHTPISGIIinYY8FhhQne5tNJV1jyqc0Vnv3Xnb3EBga/k
JqBLOyHnJgrPUReycvHOoaMhNmvcoK8XBue8fN74RCvvQbRpRZ4A2IH69/LHjM4E0rIyS28Kxv2Q
fp2b0U0V9cbWp/suoLcH+iiq8jvT2CKMXvGkeA9i4oA+s1BNuKId1cWEJVRLfFat1IOPjCLkTYoT
UogBBlADYZoqY0yLxYgnwDs0undWAa5mfNbMZG+SZFpoVXe/pMD0srS/ravBpXu0FVRW7nUiiuBF
kVIKXfTLN0R626gQ5UrPgezCjMvVmgETdhAB9mPbSftJx/lGKjw5uu/N+jxNEOYjGqF4hMZMjCZd
2+qArmSZF79IXEF/XTFmNKILPtlcMTB6HXo/WJbY6U3uvJlUPy00KhHwxLviWE/mW0PyqRT/m30M
CQi8IHguyu7lPq7lONP8iNu9rX/M5ZOEW33/JjTwGiLJ2Lc7sZPFVxNQ3EpKscYhDwppYyhbJdja
N6IrhcQJ+xio0uJIyYOfJbEcVl6rJ9y6zktN0hun+X3RPeBBc5bH6Lv4JVNv7LroTeBobD//sDIQ
nMtgsz8ujs3iCoAyy11MoCU7XRpJTEY0hHORcMYRCG6jXWbDYklVnznIEWE4ZL+R0zX/9KYTuSXO
NBtV2kqcp0VOdUbopQxZdrM60m9lSDnVQkG413VGwoZbQfVA6navJ5oXbvKk1i5fLhbk6WgL6xAg
RU3y165sdNOUZk0rPxyPHesfK2h2ArI7YBRV1ubOLlM0Fu6GsDjYSnXmbe7qeoOsvAIwgYNOCwCk
MKbrV7G1z+YaDVKn8EoZ0nt8DLvYq9xpJpQCv2vMbzUMG4YCu8QkLdO7vQAQC40HP8Z0Mnovs+6s
+O3WbbNyYvlZgnGCq8m11m7DbBPiacCJzdtza73QbbxBYB+fE25Dh+4eXYq2jLyxe+l19YP2xDzH
3Q66a19J4G7YlAJBcMWYr1GKGaWkLj1MUHda2+4kKzs2x6lOToXe7svuuQRqk+PqlWApFTFr3/Ig
X6vT+QmMJ9kseJxpi42izsVIsp+Wnq72bp1nJ5GpzZjUjhXiUHDMzEiiLpUOUd3dC7vlEiLD59fe
SrygzQkLkzxdzBPEv/+1V52CdmeZR6UnFwKJ0n340o9Ss1OnLYzbylG8WGqRaGhFb/lWylJO970O
gi8CcCPkj50h2OcBAXH+/t8+Gx4OTD45BkAK6YldPluidtYEdbPwRBtM0EBVRTqgIo653sZpu36L
YiUR/6EOC6DN5UpRr8tZbxnFh00F4Ewx/4PtvZPirQO0utKH6jrFHJST5ZaRyiQp2q7wcoJIqKo3
0wzun+68Pmw1L1amPDyV6CAx30I0a2nSmeqlnjb5VHgD2prkY80YHG0jvSmBo/lcGmKgyyzfLSzJ
/fzLbS692JbmGCE50w2F1zT1B4N3Lmi+1+Dj5H+MUXcbLXULxdkFhIyNpcU2vLyweGoYLcKXDPct
Y/GGq9KIlb4qCxzHq+bQTrSrrMrNRuDMt1bs7BX7fmiPSd3fG5ihC1yTHWWnLKPbiJPkxvW1EiKY
ZwrYNncYEPWlk4MsgW8aMGj1AGu0I7rSbXYnRccOVXJRUeql5KUGsioCXlVhXL05DhLNmuXroJks
kGrQCThOl1s7KdLW9jufQzR+dWheVxMnlhskTr7pUQoUluEQ9MSSaDV0W+ota7sd/ytxlYptuATl
GKFelBma1F6dcIJ1UmLqVLqJrswB2/ju4rsuHxTUOomTAMszzl88aBI6gwoaEz1rymV2vdTcCD5T
g/E3XRmRSPooPtcK0creKVREY7wBJrh6XFUDD0gdJhgwlKeLMDJxBUCqAoqT9ME+5CWLxgEjfIUC
4POnveqKiZUQAMAeA5a8tmzRmanVFVps5l5jyEesSR71AG8fdQuicNUCYhmhlgIqREFnaNkOkUeG
dWPGMuPIrDLMz5Fp71KUq3rZuROgmArtMC3ewjxeF5ZiXfpAqHziKn51tw9NUIZVY+VeJuk35r4o
GybE3S4ypX1I6i3Rdldx9KnSeIcM080Qdrdk8PtQ7XDi3pqWX9174sfAmkeOE/wl+jyXG0sKoZGZ
kpR7efDowBLLCdZBjoq4m2VP/x8p1tq3/Xu9xbXXZxQqgePz8M0zCpiuzfEEMeFV/nSUE56ao2o1
retk+4+6VgzGwmjvJHut2Nhm10kWz077G3QE/AF2weLOr7SiQHCVOG7EuivMWPKc1bU2flKmucC/
LD1ZU3qaU6ghZa88Tn14m8ro5Rfxlvjo2uEyiOk0Ytn37IzLz1DHdU47ipszpmJt8mgvbGxDznpf
6BuPvbHUsu0P9mXSUdEt2Nq4dDTxrmMAJXrd8WY+oKyvxQgKxWAaKcsCp8oRd4qbuqB3gD5chhkM
G6vN83/kCUEEPf8aJdUzgcWTMu01tVp75/9IpulHBrp/DqWdZYYb/f+rC1R8c1xZ6RQIdJK9uDFC
xXeMOefKkiVjJ6BJXRf/nDrrfS6wVsfi6fNQtr7HmHqITqfQGVms14VNHnd9zCWhcsy7aF+2KCTj
0Iamwb7i4hgKutzsPcf5mnfBvjfRF9qCj15f1Dw1Alx0b0D6kW4uro8IAo7pm6QNkvQmmFZ+fWjG
2RVR3EZoyERNyc9yNzDujBF5BeXrxlu4al8h48bwFWoSmr/XHqZNEhUGNpUFGOTuXKJEMjaW785F
DAjPv9f9h44hWO1rXhDOr5+vfd3mBVeJhA1aVSx+Tb1WGaNIRe9nXlP/xjWG1iWZPWiJKRgOqtQf
YsEVkrtDCklJMKRoxgC93wsqY953oMGYBnEQ6X6d+uotC0y3GP79/DdeYzE/fiMuucCnxcZczEAS
GtRjjiGAJ1qcQkpcdmAagieRGjrxkr4TZq6Ct6sbCZY3WyFhbX+gZY4FmIC/ivNxGX7SuajspuUd
jdEL1lCuaHIK67d47g4J7AYV8T3Ux4+BHx5l+0mqs8Pnb0Acg4v8hhfAEIgskkqFIKhd/oA2TKak
NCx+gFbtmEk+6Vgnatg3fb7M6oP+vc7iRatTFMitWIceQzkPKDVBqhkYLww+TcNk1zh4ZEeukxLk
RbtB2bpvVz+1aH0wAjXxpV6SEDUQD2FY6sxZGO9V+yLdd9qhReevtUnnaCaH2ftgzq6ZbTkJrwRj
Jl1QpCGS8pqXKMSqNfTewFOPulY5yEN4ShPDa8lD8jrZ6H2uZBXM19FXFgqaTBXET/mrcEd9ejIJ
ScT1SH4QLfuAzgkVGsed6552RpRvrPhxWS93kE03SUDf0ABSF1929ufJCiusdNSq2CEsTNc12Vk9
wjRoK8ZAX1Vaq2LOrCt4Fgc+jZPoRkDKQT0LKGSkIzSub9RrKykm7+E/P2oR/Wc9LCiA2G4+XaRm
7HbN9C3kSI/4wnzATpGvd6qNRa/rUw7T36su3r6WlJkxi1dRyLlr2ACOKMfn70r2I/EnFw6sG8+l
a7cbWsPr65JJotFDx+gK3ZPkiYItMJIDlfyWK8bJpAQVdAF9wBSWwYSvv/Z2COdlC1OyGuPhuyC5
SPMfRMfiPZu13pmBxMozM/SAF5xjkY0hgk8u7Siwigni7dDurAm1HpliolZ2bXw2oVR9lE3wgPtQ
PxlAH5qoR4CVrjiDi8+Dz5UXui2+y1+/cvFdVL2NE12ThOnhP0z1CvmkjipdAvTUInAQDJF8Q/Xa
szoVbpbIzDxfd8EYIjPk731LEuDVUfpTZLdizwqe8hxvZEdrCRs/UUetgh4xM2JxsP86uOUE7bEz
otwrhY0bL3MGLWsn6hcTE1BRTkcgVbo09QRQSHi9CATTNHKyNE4eA6I8kjbqzv/HaxPSlvQYmBcv
XlumZzjb2Unu2S8YbB91k7EF0MuBjBIklfiB4mjLWn/AzEv2Ky+F/zfLXNdmeKSx6AqOXlCZu9q4
r4zkZ2vTrBxkf6+2GydP/JLLGGRh/sTux/BHtAUWMUgutcpKTC0i1bijvezpenHQtXfd2aLmXMdX
FkLkGrqTIpTaF5+pkvJxxAU28qxURpa382Qc98IYXcyaocG8G3xrY/Ou7AwhTc/4iFYLT7ckXxqx
aXdMSjDxMbMvEbC9SDW9PqyOQTVFrm/5r3Gp39tR9zWp8yeHdkibDye5CnfStylX8P3ZovOthHzR
+MPihqYIKjNLEomaN+EYJhk/yWKYN8n7pAyP01y+2r3+lI7SyZSTUxoi14TQjqK6jVL/44fB10CV
fweq60+06OytXHvl09BOQJ2Daw+c0XJSWyG5UwzaEMHXjdwQu8BOznbK+NxWrWdke13aWnD1ywiM
K0Usnwfs+eWZ7Xpr7OI+jjyCC4y/2c1sHDbp+2H5ZcagiWKfFkd47ME5tZax10V71DT6dxDkND4C
7aAEX6yh38q1rnM6lAcNFOCFKAHyrYug3FFKSKohhchmlDdyo3+PFfl3X31vg3xfxO23qKoOclbc
4HwaTMO/4HF/OigjYXrwG6ngz2Pv2ksS5o3CxFEgKpaoeJBADYqflJPyzM4M6/tMao5s6NbNMDgO
y51e2tyLSbIzle8vVVycZzWW3SZm2hDa+ZHCcQsYuhLYoD4hrk0DBqlLekGLD8eEZUA/GPnQoj+n
MhqzQr2vUr/XCUIubRJwtrMa0GiruuF0p/fzD93BjqZQ8r0Ud+eh9h8a/dxo9qtJOV3LgKkljboa
9gM9z0QF7bwFwF/Z3uC7ITUJr2aAAYuP2vfyKPeBzW8utbsOj/u+ml8mxb8ZVADpkfa7mqwbJdP+
OHr4lFbpSXtCuvO2rXOG8dN729TprpiGEKabcdz4xisbjt8GwAkiH8XMR5bw1+UVdW2bJYgjeL2v
3BWR+uW5ktX7JBhfIKl81xyoT6hB4bXmqSPeC3H0M9PPg1z9i3TyVmv8qjNNf09IEiGoy+gMdNvl
t02RwYykBtm4OXVeoiZ8RqHzVRikNc2DVWt3cpwioo+Yn+w/C6jVxqsQ//3iJvrYV2DqgLheJeCq
kTpyXsY4IciZhygRkkhMmFVsLxgeJtEfC+WcKOTWVOLDVAXUPcldbbe/OiPcYu1f1/68CbqIlkHd
QQGy6PjRXIVB0gbI1qKagI7zXW+358YMn+M5f5R1WgBOeG+HdN7ySXrdeA/iP796Dw4zIoFxJYFY
1JUBUCqZCQXqfchDWVjEC8Rpo+IOkXQHMrEQM46p/hYZx1zTNj7CylEB9a2DLxSuLlfTfSw3Y1PK
rB4+MFVdkN7NxeA6OUYq8bQfICI2mxbxK9UlFTx9BNj09HT1ZR+RLncpFyjHeyNNA6GLkuR4QWIA
rQaTWznwWK2D6GawK0+ZtPHAK9U1qwNQEkmuhb3OIi3p9Mz8HzdXB4cV1/bLGpaD1bt9h5hvN2FU
1plI7eJNocjVP3ImxCJy5v/TRiS4LrtEHwNPc3pNAm2yCKx9E4+SkZmDZ/vFI1CXpyFsPdnP94Fd
36h034B5Avg36o1b5horxalncME4QUBcKHEvTz0dHK2WJXv4ADrNNilmUuzL7EtCVzfAogNEy58m
jL6qHVmp6Ty3M2qmBsObsP03L9WdFKS7vFEjjkKPP2z8WqX9L0Mb74Wo1udHY213OtgTCplJIRe0
COSKVHWzLTn4GtfURESHIYpvegQlUoxW0fU04mQjJl63Xnk5f624yFOAo2g1sAtktHQAvnTeOlYN
zN82oHCRjv/Xz8fdCZCDdhok4yV2wGxNaYwyhBZj3A4LVb8pdPwzMxeO91ExnTudWPz5imvb/wNZ
zkSbYuXKVbiNs3lQWnQ7g+aXhhhSnyhc7RH0zv4me1MC0q5UfbDK4rbXi2fmZn8+/wHiBS6CHTBu
RsOotuCyIIsP8Nf9Z0vwudUcRc25iG7IzW4DA/COVZ5Sqzh8vtTK7qFIBDkF4wtM8XLSn1V5M6cT
yuBWEe+E4gKeUfvOlLykrh5xHqijLdTwSo0PgRa3NHI3uoTkupdPJ6vjHPYjb9eBsZQyErKqc57Y
+a4P0HRElV0JjFNR/AqSpCXFkF5HpNl2OLe47HB3pNs7lzh4RKZGa7Vz/Uw39nURtG5g//vfvxwE
e0hEREv1asAX5lNXouwyeBbWFmyUk9JrXypaD0GT3Fj02jPnvzajFNM70n8KMxQF1KsBcdA7mSSZ
RJ5Sn4+UzHdVq9+UY+ImfnoI9S0l6JUhJusBzRGFF0sumeWh3GLxm/ckGNprHluHXG3Pg9oeNJSh
iqm/j87G8GJmuyKXdym+1ooku1NE4Q0DfSPqrl16H8RqOudC9HPp39KWtozedToizRyjQ13cp9pr
E6RPo33GkgJ0qrqvdOvoSO0vjGX++5qf7IZs0/xodi6JBBhOGUFhkWEUSnwjZDlmCb/e+qw3W0SJ
K+868Y0/9KjBZZF9W4shYTn2UdEIKWIryR+darytTX1f2/WLaHZIdn9Qnfg5VqKTNoZntei/lG3w
YHDD6smhSItvVuPfNxDQ2vi9lNMNlNFKdP/7x9mLOxdoZ5jn/oCU7hDtQ7s7+FEEqlYCMY+Cfx5v
pJXielrGOls4CCJbTIK95HWWRUGfqkJrJpPiD7yob+k7SOcbzae1kEq7A8wFIrJQhhYZTVynZdWM
SAbSdZssnVlMy7wUCAbj2c+DxtZKi4+LfEOYxS3ZouCKChaYY+KibCBtbWy8urXY/dczLQfASUBN
MJSs1Bfw0VEUGxREebUeMAedNTj5E8qtnz/cyhgU5wrRqBLlN7y7RfDWs5LJZIJ2m8CviA5eocY7
Q+kOseocKzgE9p9x+tCXzCdANNzN1ZbMy+qOoT8ipHhpby51kYaInM2JkWMSETgAkj4q3X7bTWrt
HABo/b/LLHZM1xV5i/cyDHX6zl34b5e8goeih3qINodJK3mu0BaBWoo6KYDqxZmrsyDsWwu9HDHj
EGB8i6FRWkkHSfvSthPzXB/Rkf9eD5U4RNKItIkCn/aKO+V0aAyMPao1Udbf6pjHirfZTd2tFuVv
UtR6TpDvpF6/UXv728ZGWnm9QMeJfwAl+LPMAqDA+7UfmTyyEJWAS8CQUlBc+xS7zO4FnaTnuPxT
J+lT4wzfM0vvoOm4QzT+K0nTLR2p11BPfoSqvVH7rHwK0ky6SwIKh1y/ON5/5V7oXFtVPlJwpwzY
cmd6sqW7FNmFKja+Ybttxb7bVP3G3XO9pQV4mpRaQW6C+nqR8CV+RxcmRoRKdfqDbr2qxPop/+/n
hgyTYKtRF8JYQ8fk8tGMWB59Sdc74I7P3fDstMgOyt8TfWOCd/1lWQYkLPtJ1K/LNv8kaaB9VaXz
QCS4jVS7ZfGbUWw5fqnKrUdaGVWJNiAxxxRlKqC2y2cqbKUc7LlCJXuK7+W0Jj/s7kbHR9TwvbNo
nBWO20avKsCNzzfwdZhnYTr3iAPQqkWx7HLhXLOq0e8RBOpK3zUlYFaz4+rpId1sL668T+FK7pCa
sIyynOn3cq4GvYoYSaGc49EHEPijKZ4YjNVZtrEPr28UzHqQRAUeKMZ+SyxuXeRgw2eHGjtxYPu8
axlG2YPk2t0pyipss7aUVtYWxA0cgQU6K0BLFqeNBrvazAkLjsmbHTyM5s8g9CAqCn+b+PXzL7a2
V1TEiXmsD/qVvIDIac6sY/xkt2gU/3ir/Sene8/amyQ5VLinIsnW/fx8wetQwoaka0FEhxSCDOfl
FgmllNQbMJSnV+/R+NwhVSXjFeCf/BxeePin8TeSnJWdIogG4iBoorASP+iv2BUbfZtmZoBUU9ww
mUfYfBRYJf+ozWfYqJ8/3UoqgPYCuvx0aS2dpHlx9KpJcsqyRvpLwdc4d5JjbkZIqdcnM6Ooiw/+
SMfdMPazYd9mUXc/fun1x//Nb4BwTVYn0KzLWNNmsp2pATIyYfQ8tHf96B/DTD5akX801MydneQg
l9ZBnpLb2mWGo24BJFbCAJRL5oSiS4USwWID6xJ9yDqOO6/Oc7dKf7Xla1g9z8w0P3/StU8rNhP3
BNURs7LLT5vrtaZU/ozyVG3vgiY719qLYiaHLC8ORfP188VWChSgi3xUkC30H69gZv6YR6ORaSjU
1NZOhSoYKE+jP7pz82RWj9msobD9s7BpSgQ/YR7nc7Yf8mGv2r9VvsBwGpyfuhptRNwPz+rLUgEZ
TKKtkFrgSC07QXWUGGauR9xf8U3eK64SPEKUwA7i2+C/NuodUBU31dCxP/Xtyzy8BdKhq374xRds
1jr5qeyeXvsic8fxYGZHuWxdLbrXp83q7npiwMvjckDZSFDhl8lcMhh5l+BJ543Gu1IMz7BDDlnw
bifWre+MyKE2tzNkZcl+nWgYfv7lVuLpxdqLbTIEU1MqE3dFmoupaXu0+oYx+ovSlocRQkqQboFU
1ldEGpUuEnPsJQ3Nt+ay6nwm1xi9ujVDLdoMblQgb9vfGQ3W74W8sQ/WVwTsi/oIEl3L/F+rdbt3
4K96ejgc2Ydz94L57bFHxzlD/cMf//38na6Ecd7pf9ZbxLkpjuvGrFFBm1MCWq/t8LwDSTgjFx3v
i/eQAcSY//P5mmt3FV1vfEBRH1LIpBahvCU3n2Hsciup2J5pv7JSO8t+sjPq35KmHQZzb8gzGBf1
tLHw2u7VREUgdDQF3Pcy0OgpDAUJMUtPJdOVQTqNpQxD7E86AA4o0cNKe+bSRNLUwsxzqwmz9m21
j7anKO6uoG1qkzYx3WxWL2PXTF9z5SV0voO2bdP7WNvauyvNLyIKfU+4L+gqAfa4fNi87m0rV/PO
68sHB8mSgR5Eo7yF2j4tztl49HMe1gx3av+jZthw1JL7STtvvPG1/cW3Rv4e3VDy2MUbHxItliGg
dJ41PtaqsouaCINkaHmvierj2KV7cvlsmmhy927qy+IHQRRSUEcrXfNkd7UbQOTLpo1tv3azoZDG
5IXfxoB48W5SbFMDvyRbipRvogBK4o6RugKsdksZfaXvx2fAGA3+DyWXsuwBKaEU5D2TVoxof0d/
BJsARfA4gUBK05+5YtF6mfw8Dhs16EonWqwLW5ginw7vxzX4V77kRGoTjQGXd9jvugIbToIHRKeT
Opxz86b72f02gNkVR0l+oxNaRAfSKeebA9BAvglNb6v0vGbTAmvgwgCxRZZPvq9fbkcJ0pCEzmjn
qdntGHjIS3fFjPtAeJfm8imyHlWoUY3zy3TmQw/LObVvG6TZfCwCESUtD/Ym2kKseHXl0qNUoLBS
ES9rj5b6SkdciPRGzJYH7c4cq7uROIirW+PmcXaW5ftAeanBycRG5sZSdpOmqWvOzsbNtppusjdE
3YrkCfrJly+nCVUzpWTh5QQoTgaNJwcDc7jnJMzcvGhcrJo9Q0p2NndQp9SudlMGG0fiKgmjS4me
MZecELyl6rz8CfitMxjKptazdR3cA+vmHEU92clMCDaq6OvnFYsh5kQvglOI28nlYlPQNkGF3piX
h55EE0357jT/Vv6NM7lKum/ApoWuhTW0zihM3njZH3foxXdfLK5dLq5iLh9gQsKTKjdd9PTNSlxB
8K69Ifw6W1/mcEfLdlfztqUDCgSR/GWw92XqaumTbO/m06TGeM3+bONhZwWupVJg+ejWFrv8l5qE
u8iOYTgqJ8gdBzV8LOeHqv2WOE+dnLqdjnZzpbp98U3WMhenjh0mzrs8THfaXO6U6UnJ9oG1T+2f
eie7Fam2gQbioLkBVnPYCVSuGR4gfAf9O0ZWrpFYKD+hxuN2MbPDU5s9NKCDPg/iVzGc90XwEoRz
mEhXbQhcBTIpytsWS4sXwYQSKsH55IElYFSONgQBJDP3n695PaaEbMwdzaCe5ATGwWKHpJLUxbGE
HKDoUAq0vxBdAqHhluA36ZcVyVuMmMkU/AyNjcJr5XmZTfHEzMbR0HQWS+dZ4kxOYX+IIypaIJj+
uvNH0nTX2jGz6JItuJLogC425MWCiw0p5zWFe+Q0XsEVHcEgN1vs0KAI5/w9kHC04Fhg6S1E+DZe
81UMFK8ZjVDR7+F6lhfNWScNci4onrU0ItcKbrPCdBGm3QlAttCWk9U/KS/fMFNPGVDhE8JT47Cv
thKF1Xf+1+9Y5Pa1PJZOofE7/BlYLyaeGlJv5dDvJxlxIWnE13T2yo2Q94FdW754QCAis3cou5Yx
b2o0ucojs/X66mfbfK2dU5t889PdpH+V7KPd/duTF1LWxG3kGcfGd/1qr4yHpDoC0xYEMWurSXVd
B/JBaKoIYC49I27KRXByytlBbYOm0XhQ6pNlnZzp1qyRufhRnqSZ8tBNAhcqJB3zrPU0+76WvSJy
7e+FdmccrQFxql31bgw7x3/W0vPn++Wjvrt6Y//5eR+p/V9ZRVHjYdBHtH3i0KvmvZEd8FmrH+N0
Vz/UE7och7Haxzbn8i67k8HQNDon9nYuTnN+vssbN9Fc1NxbeR8qIAB2JwAAzvCkWBvx4wNWe/VD
iVXoBgKrgj95+R6zOE79WeE9KpO+t3lrIWJRMGZe8VJ8jwM49/aYnR0ZC0BL8ZhP7sdBPadOV0C1
qX8gd+dib+J2/p86To5z+R1drX3Vk0Ib0kNi/jFkiArWKWWMan4po4oZvhfJ9skeipORokqPYh4p
NpYHqnPI/fwEgOhsGU/kADtJfWv7mVnID7QUm/IlqfTHSJYPwN0SrE2jLj21kvIPpqdC214VLoWv
ceJVk3kbdi9x/s00z3FIA8D4omdHtNvdRLoLpWrfgXv35cdA/tNpjxEbGXxHgpV2Kh6kuinI+Atr
fgmL5JBq9VlLAfIgvMyF9Pk2MdfCivKRfQK9oFWwCKGG4wfjWKhcGeJXHpp/gtvqyRgOJdpQ3I63
cXeawfpCpVNPigmsjcnMfhh3eoDEyw5GRqXeKM3O6R7PuJ/IceKGCvpW+TsbfG8Yh4hstj5z+rQn
5Uv7lh2mlti0d7ie/5h3/p0k3cPhicddraOD4tHsUY1jGd+W7YNvH1BGS5+V++rgPIYlKOPuFa56
Hx83XsJVvSeOMoBvMluBb1yeFb2ShkCr9NabumKf/+jyRxutxF/Bg/Sz4ZR0Fpaq//h0lkY21VNm
3yr1WdH3enqqwIJ091Z7NszXsPiROocqauG27ZrG08fSLRleV0cp30+Buqtz+gMtEI6zEz6oULVn
xSOfmfUDjGkMEl5D42A1motgbvAVbInxYMXvw3Cbd/eBs8tesvKn6gy7RKkOVXBv+NhVJYRARkEg
Vh40/zii+qcGgVd07wAY76Jga9yw9qJAZwBERYqYunzRZ5xktfBtdSAbhIxFR44jGeyFCYGbN29g
iDcuvbXlGIORazOPot22qESSTFNiycppXYfjnsu96MyTsDhIrD9azFws2QK/Gyv3O2gnaG2MvxhK
LrJ7p09CaZDT1ish803lm5BrEUq3n++3rVUWEW/Ev6Ni8kh7IST66M7dPL5NSr2VrFyVzuxqMiN4
qnQwriv6DI2+oEwFVLF7KWH/O3B/ZsLoSGtaScbbbP7mBA+9IKBzjSsTpKVxuAfksddrCrl2a2K+
linSzyVDROQCVstS0duBIhsbOeLZlLcEl0G1byRUUHP7Vxr/CHvVo6gMfMWrHGXnt0+fv/TrXhba
D1wzDCYE64RYd3nP+CTNZhhrFPND5YrcTaAUBTFf9f/4gCTSEFk14ARF/fXzlVcyJhorQMkx3kSg
Z7mpusHJ+jimA2pHpMGIDKroyyRavjMhpxbvjmd0W5Pc1YdlyMTJ4SvTwVtssWTqMvKouIE6hJ1r
+CJYYcIvROSqQutQ9JE4AtivtRube+0r0zmgaU9AlQ1GvZfvObKLWcYhgMdNvpfGeyq5U/Mi3rMV
f5PbBzuE1SWBocRZTUq2urIrtfEHSBdgCAoBVw445mSYI51vRIgd3036h1S0b1AINPo3w6q2HnWl
HIB2S+sGh8wP8efLRy1RfraTGAJADPTeqrOTWh0MZcYW+kEQ7JoGFUULdir6q59vqbXvK0x+SD1x
LWBausjC08Ryhs6xag+lqZ3ZvwlVeEtgwMNXgsmHUo7yJoRyNtYV6cAiWbtYd5Eu4EWsdjAmqcCR
mh/q91a/U4ajY7xhver6M565vPco2wkeX4BVxOfLrwROIW3F/Il4xrx9UQO1g1IPBa1GZtDmuZ30
Uzn89Mdo6yHFDl0+JFpIFNO64BktiWB5EuVEkZZIob9O3bNBqzGhgg3j3Ov17oD3z8FEPlltH4S2
eB4Eh3a0XVN+/vxpV3ovADE4Q8xuqTppSV5ur1SCmKJM6PmZtBVi5Hl01CWN+ntBtm43T6Lp1htu
7ejuaFOHGZI3bEnHXscufgIuEYLzQWa0HMUbflFYqa2XnmBSaYgmChJAlUGGjMj70LzoyuhmTjeo
v9en+HLVRZqBY3CdREKeNC2zEwYGyBWgq66fwCnfVWX+uPGer4+xYHkDRqG/zOXw0Rj+q1RS7CTL
wgSmp4+tPKbEbl0ru76B4Zfa+Cjs6gYXKdyRQ9KrjaW1q61GtilwKtCcmQEsVZCMbmyIVszhZufG
RFUrBniFbkKnZnd5iVqyML8GV6azBWMQmUJH3Jy3XJOv06yLH7E8VkkZlWFshLUnywFWlCjhRsZJ
hs6j4rvuz+C/trwMr0ce8CiQpsE+AdEU+pjipP/1yqu+anNNmSqvUop9EgAaNGUv1tqzVUl7IX5V
CmFeCZsLQ3cLVfK6IX9s0/QUYiCpbfGUV2p5wfxE5ZWdLuaHi7BG3jMkdThWXm+ENPoLt+1j71cK
ujdH6yxoABlSHgfIaBv9QTg/iXtU6AWbWNnh/ONl2cMArKhDN9ge0X4wNYCWD0WHzVvpgmT16BN9
vnU+xNwvoxQ/Faw0UvuoOtLvu3yF2WDbkzK1qJ+O8R6OHgobENZpPAgBeseGnKkHbo0kjWp3+2Du
3FR+FH4R0Tnv/tHn+44rw26/jT0Wit1NHKAEArVBdG/qMLwxE1wB1eos2fVWeBVh6+qHM+USaAnq
iKVqeYWjpNpbqKTmyZtPNm+icTcgBI1EqxCuMJvjjHLnwO9Ku62ceOWo0zu3Zao9IZW1vDdRw+9M
SavYd8QxkQQK+ZZkNnZleVQzlB00bAnz7mA2GyFtLZhfrLzYYngRdsxJ68qLJix00BQQgihCOEas
buk3dsbTk4XytwgzHhUKv/X++Za5nnCJ6YkAzALsX1Er6kytltq6Lz1tgDomygFAnrkzHIouOck0
E3V66W0yHRPUK4xvG6tfv3tWxz8MmIyAWi9JHn1S5IUVq0R1yTw088l4lGbhpxnv4uRL55+w1Ts2
ZX/4fNnr4Ha5qrjs/4o0aQMx05yUkhkCX7n70vzLEVGM5pwWiddZG7D1lez3crlFYAMWPGqlxkPO
6v/h7LuWI8exbX9lot85B/TkidPzwGQm0yjlTaleGFIZggZ0oAO+/i5qeqaUTMPbFdHdEdVSESTs
xt7LUA9wGU9QiKPAEx56uB0keTHPRv3PKMUwh08jbuny554e44+wBTx2C8iow++tklzCRJtA6hV3
V548atGKpMzPMmcBPjc1sw972k4NrwiyxjONj515uLTx9Z8an9yxmlgkYCdKTDBUW1TAFKCvwPS9
G6JozBRkSbCbj8MM34Btxo01ZdAchyVnXs1tjyciZLwK4GDgOABCpE/Ts3YEx+OuEaNcdroAOryV
T4XsII2Xr/t4tFp/pIxjK5yDSB3fuoGT0KDzDs4U0EFT81jUWgBqlFAEk1EV1PKHpK5XAZQJntBM
ivfEzMbVbrxOQ9NwjFcPR5raBcRRkwZaYLAb0uJ6ISoDNuWoepUBEpvbVL7PDO/xzo0DEjJDqAsj
WIEM2WGLVmlHFSwKCpAKhpWJOAQEzWDorgf44Vqi9swBeTBUqOmq6Jyny42f+NoRW4ucE8LhY8l6
VocqAxog92H2sy6zdk9DDwpLFL7VfRH/HOofl9s7MZVRUsJAAugFJtS0tsQMLYt05uQ+QfRLBKSN
onrmCP8YoclyAVwQHBzI6AI9eIS5wJGQODn07BRjWAkdatCJuae5uQepbyWyF6igrCHpDXqr8zSK
s1rMeYgHjtxk8e4a3fcqjSRKT5bhh6nlRy7cwZzryElfUxNCBK1cCeo+hn333sIYZsGrZG2aXe05
kGT0AXBZxYkSQXhDu+vot8u9d2wOokM6H5A98LSRtzuSIKNKkrd2z3IYklgQDeqWmntVlkjj41RH
3nSMn7jRLBoSI++eeYN5C6Sf12tvM+9xYjmCOowcGAJOCFJOSYw6DLNBZYNUnALUkGzYmobRQ13F
W6vvdnV2I/rOc1SoFw/samTijJsz6DIBt5pdiXuOrfGZUT/ZNSOFFPsDNGaR2jxcRQk0wYG8g3qe
iLBskELPBkT8Ivf0HtEAVNpAPoOuBKppSQ6qQeGNwo1MaEFEZu3lTpzJKNz+epfJFTM0qEZVsJ+g
JYJ4e0DgWNBXDnUFi2ZXVtjsIuzOMRzqnWgWb3NqhY3MGewk+C+Qe4f9gPAZkgdZXPgNZMoEi1ZG
3q96GAKVynqsXI+OTsZrEZmItvWPoyIfypUk0dyAjKHXdBmisIhpqiLnZZmTM7sYwCWWQuSAPoFM
ae5QakUKP4XClvmh5lZanSctgrwGrEwgnjQM65lZeuoNsKcaUFUcMR1TEHMkM1UOvIBgH7mxkVNQ
oT01ivgLaOJCZmQRwu7BHKJlZkeBtjbhO3H5BU6tEhepWWQZVIRmU6UhlRmxqacmdgWKIrYObj88
OBPcWZqk/NtNIYUD+IoBnecPmuXhqPe1UjZQVcr9UCMb26GBCzF2nUc4xWbG9Th3AUFcZE5GzQrQ
Sqc5UFmSxG4S8GdCg3iZcK5BKdu79vcs3HGoUxI9ue079vcBM2gVx7+pwsYH2oOTMxLHNcptjQqt
OgfcYmMIJK12KCIxZduyeOvm9SJ3uyDJ2TJs4r2umJu47Wc+/VifZhxFQPBHKRjQuab36yKN7LyT
oEoqg+q3+feEmxtch+B9rqxys0YlEatM3DtqttFluoTck6KSoHUkhMDkuojZy+UJdiIcA38ZMxtc
PRSQgB84HPYcmt9KTqAe4vJ2iyDDhyYOOInGR0aa13BMgliabUIhTJDgctvHkxtNjxaNo3AIToDJ
HheLurBLqQEmgQOnVxGluLd2RSHVFt9ebunUjMNxB34n1HfggTYu8093DV7qEZwuURqLKd9AD+El
t8VPWCb7Le8Ur7GdeNnLYq6Ge7pvPzWrHzaLSh0l6agBCTxMhSxFuWVaet07dQr4Qe13Lr8KSbTr
HQPTbVhd/uZj2SxMNZRTEIGOGP2j63xiaolm1tBrK5tN1ZQbJop3APdXSph/o51Ym5jkyT7V6KsK
RzYk9nZ1UV9JS/WEl5Vf24LdX36j40hxpMo745EPoRycbYfdkWS8VkWMHZQO9VYVO7eFPFAGNxSk
pjtSYGs3Z/a0k+P+qcXx55/Gvei5aVUlgDhadQ112EfFzp6V+lsfArucJfuoRsRh/9aK+tXoNGvX
CqC9ConP5JYfgw4fMxGIFMVfEQWKXS66OF41Cd07bjTzuaeHHBMdZxWKpTg2Dr+3S1PTDjsK/E82
BFYB2gVvrioGlEnswOfH2qYsX2VaveBlAVNSx7Nt4evlMzAb3+Fef41by4NemDNb74cm5+E5Pioj
Y5mjuIgteLrQHXNIQyUEx24wlaso7qiXAp0aWrdR6ZaLMud5IGNARQqo2yPsiit3U4VXNbherhb5
so5e4siCvXlYNLi+Fk9cthbcnLIN1L6+y0RZCI3fgEJ0ebqeiAc/BJ1RqhtR9nBhOOxNp0oNGMmj
Vu8Cezw4T2XrNU4QAXdrMxR3+vdyaK5tFZqNuxTmlgkKtBl132fe4vhud/gWk3OLpk0BKiruV2Bu
LTFe3hd+F5pguaSgVUFb1o7lMjGyaxIlczvIqQ16zFSAh4uKBvScDzsgtQcnqwpYAVQeL+ogi8yf
LREoUEbFTdRmm153Vz1xliTiSFoMLyFxV1RdK/xJ1UFhy2f2j5P76Xh0wnh6lPSeZoMHNedAv0PJ
ts4At0NjWQqYs8ZoUEXYvdzyMavd2751KIou9O+y58bUGFQIIIXiwMp1eicURuxatEUoFhER1A5R
PKPkW2k2Kzfl17pT0JlY4dR2CS0CFWnk0TZzKhunkd7Wa0dHbWvQb2DUtSqs9iE0zT08A9eKEPc8
yjeXJ9sY2U8X6ucmJycy8CK6LZDlh74q1l5CV63KFlFuL6FksoLq0UyXnkjKjelG8KlHg14XV43D
CYbC91ByV0UWPjI3EPX2JAR8SafuKAJqoMdqP+WFB3eYnzUsjlORAYRG+7nrvnF82YJkOyoMoM9i
ph/VFRtd9EyDc4lvQvMy09vAVpJ9VwBE3VvxOtNx+WoZ4rLsuW3idVLSV6G3L0inwj8S1T+qqN8q
gmR5jHJYWBuVn1YZ4O+OfLazamXrjQNfgfhLYn4ZNCCJynbVif5Lrg/gIzMHWFBDXJU2gGg2p49Z
luhAKeWo+Az1VZIYQcb6hV5ma7M0b6FqPHiXB/1YzQrUljHhj5MZp8aRiFwIN8C+H7IxJUC/7mNp
PzsJCyzuQgKdOK1nh4C3OeI16ZqdGvXrtNWWnRZtOM0kcN8GXyT3ZcMgAoOoKlSrxZr10ZoM/Uy8
eLwhA75ARq4JBgqjND3ewliWmpKqiS90EXDCoSqV3kuq32R5Dfox4V/yd0WtlpSlPyNRvVt69CZg
tSTjOXOPo7U5vgmUEXAsIGZGEHs4ceOsbQynxJvYvetXdbtpdO0GusgeaatFJdMtD8OZU/RobY5N
gt2JYx23GJxJh01qYUi7LrcTPwT3A/eBsKhXrGtWqZOsLXeur099IBAqI5kUsoYA2x+2lmiOzOOO
JH6qfmUogA5Vg6rjs9vcdG99M5PSG8+Rg20HnwZ1Fxw0aGrExhw21kGquoorqBzr2rMhI9jENZ5S
8OXleX58fIzNoMQBxS58FSxhD5vhZq+asP5KfWHzbdo0QHIC8gSGp5519zm81RINXB+Z7rmqPsy0
fXSUom1UBPGB2MlxBZ3EvjVtSMUEIKhUh/NxInaJlm6HzP4S5+qNabK9A+oKbkM7UTgLZcSK6+m+
Grob3FLX1A5R4aTt3Ho6+VKo9yGNCpMMRGeHHaJ1LKoVTlM/S7JtzK8FwBSkgxpp6yyTEEQn2W7y
sLoShuu5Su9lLjKhYrjNiAS5RJRArtkzojXHZZKxo4DwwxTHZQ3n7eE72Zxl1FIUOFATvkys+krR
hsDRURWg1q0EpdMOyQL3eOj2yx0UqOYyb8dzEXllKJ6B34iENg7Dw/bzUjVxVSwTf0CBuZDlUglv
zZ7MzMXjngdnYGThI5gBkVGftDII1yy1AbVsUj635X3p4BYq9zDEWc3Mu6OjDWkN4BiwCwM0A2jO
ZN6RWjEoVAljWB0WXo0qM1Oe6z70HFiRgPLeLO3bJqQzrR5vHmh0FEc2caaPTlaHfVioXWIWxI79
3AJInPNRBdMjCltDGWzHDNsj4UysNPbX4Q6CFsGsATIUJPujrLbI9ZgUUYz9uJKbsXiraOWdFsoV
s+I968KZI/PEVgKwE+IOXGiwno8Y8BxahoWZhQlg7+OVBErzFtnBI+226u2lwBJq3GrpGnUEjIT5
PDOm4xKYfiy0VEcR/LGcNTUJk1CfbNPaSqA/GPoMoHUjJDckRfW6klfU0QBh5itDl7tYSz1ZtUBS
tunMOj26WWNejWoD4Pdgbh3xgEnc5VFO8A5UVF6NA0847YOTWdd27Czh9vOeusNdWs8EjKdaBXkO
N5ERP4vGDydWVuMHpMYZCOoR+DbSqwbtBWZwDw11/JKSW8bkcxf+vNzhJ1s1ESDBzdY5NuksWk2n
2DMSn+c/zbBexvnwrGrDXcIc+P0O97BDvqaz9IsTgwxMLLYGnFfHlDEKDKrphOjgtnZWaub6Qyef
HVxEmYKBNdonO3m//JnHSAgcUKOKLUBXFrg80+OAuinC7gogHuRut2nr7qHrnIznDpQdjI3edI+C
8KAHxSdKf3YEMYhK+7u8/o0zAHrqKj7eQpkWbzS5FkDKktEmAUeQQdPJIMNdLa3vVpHuFb2/ox2B
lbFxjcn+NKjJ2+DOmXSdOIPQvjUi6ZGmRW50sjtrDkdc1CO6k2m5ME25MIs1pG9WnVeFYVCWcJyE
vLAFdzAgXee2lvHjJqsbsdDoF4pC1HGBjrluUoM+i8gLUUqfDndleuXCBDK2sr0a6Tdq7KyYRv2m
tZdYl3sScg86HCuFzilqnJwQY+0D0x5X3yO7IFMxS5sWAvE2EWtoDuYlXSPtdK1BbLjW+SZtCWB5
zpLm1VVUuM8SYOISt8XL8/KYh415aQNsiVUAnW2cY4ernlOox0d01PuW9VLPxC1s8vwSmoijV28a
izVn8iENrVe9coAq7qpVbe1KZ6FXkW8UsNkg38yMfDW0HEr9pr5I8YhWypm96aPIPh04BOfgII9W
DTj9Dl9TVDGDdltIfatyb6rYvItZf8s167qLhmsK1GLaaxHQ7NQ3c5XAqNOErT0KIV7h1t8cToBK
KXYIHuHzWfKbTimv+7i8T1i+z12+gqvOUgwY7Ru3Ce8VtfhhtKHtCcF2qgUJFgfIV0aNRwtn7lJp
0+tcq5CoQunKid05S70TBzzqo9CzR8kAcO7pp6rIq5ZWAyuCEQda9IAVR9XShKdVXYMjH3sNQMeX
J8GJAx7HLDgnUINzwTyZxDERHAPy3MGNvC1+iCK9s7AzVXVyj9vEbS/tmTzIcZlmnHKgVcPbCORZ
qHgdjmVm9GkKyiyMNyL9rsv4m+0OfiPbdaF3EOoHAy1pjaABRSOChV0h8seh0cBeqFQwlCGNmmJm
1vDKuNwJJw4iZM3xNiMLBpHHpBPiIiwSx4YdSKoqmD9fU1ZuFVYv2wrqX129DEEerOdIWCeXH1gS
kABEhmS8fR/2habQrB5gk+PzuN8qZfgTwteAXbIvHbNqjLr42urS0wZrWzts1YTDoqHWksFrIWra
9fivnhrgPFeaNUIKgTZApbaA85XiX+4efXyT6QpEshQpHLzssQJQnzecInEY+524JnZ/66Am7CZh
vQiFSnZ69hUZzCenavi+qUKwKGv3SdgQxKxNsG9aFzTVSIGObFr6tvs4yJYuaauEALbE+B0C5lFh
gyce6+BZKdCZz51R6BIeDGmos60rE9AjG/ndZmIlcm1dVC+Xv+/UqnNBKxjlhgG0nzKNqzitVWgj
Yw3g2yiOBt9M5YvB2HPaFjswvXFY9tbqcqOnQl3UBn+1OskEwL690nkxxD6o7TDXuoXw/BZIvXAo
F70LwQs4O9rlzF566gz83OZkyiWKTKA+BdEIQbJ9nCrI4EQzAey4go/miok0yhjGIuKZHCrQk+eV
E+GzVIiXRJr6tWjYwgnz+7Cp/94BhnQVJOygQQh+HhJsAJdM2qoLjQFYmo8BZIjtod+zvH6QSv1S
Jf2+L+QVTMK3Q+RuFae87frq3lS1G10rFkJ/QKXO03ptBVn7DXPKfWJoV9pAt6oKPPzfGuq/3tP9
kFJHUI9K6eFKt8xMsVHzQOgh9rGxVZ33ut5W9qY1f7QozONoo93j5TY/3GF+jcNxm5NTUy8jZWjH
NkmOHT0ur/PCDNxvWVGsiNLtgdGDq0yp5bvMoMs4q1APL6+pvJfqfkBBTcvg8xCqq7QAdy7e11Bw
4MZPM9UgojXcArI887onzqGxXA45B8ggQit4MpQ5r9tUEUgPSFFfCTrciVDZ1X2egpCdOUtZyltH
q5xVVZM3I3JvdCjj6KaXZumqLYa1q5f3OnxmYA2m6Ut4qNxRu4oXVeF2S1JoQc2L53rbQRYj8WH8
peObL3/A4R6C7gYlHuUE4OdGX0JjeoQUuRCiapAPiBEzPMTKA0y+IFegLhAFLpzE9i83Z47DdzC8
k/bGI+1TBbbLQ7McnBCZdMbBJpZPAMNf9VGJzDcAgppSAY8rd0TGueeGwO3nRXdvldAICKEPEMN4
LCLRfUfonY6kDFSLgyR66lvhD9DkGY0XEtjftRQIPEqBSxI+jPds2S1Dvds5JaxAElAApAa0mPMQ
DS/Crl+sgb4m101D/FbpgzjKXnujuWZWo/oFh5CJRbrHrjdCOMvj+s7z+q0F66Kt4STKrC1DBqPj
eNuunROgNI7GBqrmCHDhGQksJSKrSdAhoegCGr4b+27ursqKruy498GtgMjTIrdv0FHLQXYgsde7
kqpXVDeuHxtAVNq+vOkJ/OFzu30yiYCpMrsbog5E9hDCtMgLUB0sZuuhjMRNAt/XuPaMFcy3F62K
5CdKPGL4KRDAMWVHlXxPm3qnhvlehx+cEO4ONkq+WhGfl3ZQFZsOLgMgbK57oa6Eth50MZPMOdya
/70lQFr5A5ICUM40BWcMidG6CuZMJIGbjaAmKO4Y+e603y9Pzknh46+9B2t5LPCOWlaTo02Hf1iX
asgaSQ4+zdZQ7QWFZZGd81VJ4ntXXAnNuWlg31I77oOlpF9d8Mi/Ds610vkZy+CloW+r0NG9QocO
Ta8CpTjnpjEpevznJRH34sSD0sY071+ljWHJIUWmBRB8kjQvFq8eWIYM7ADpZyMEr8TKPKO9FtDy
BGI7T1chKa9DpZrhaHzklQ7WMri5MBdG+IFkIgxFJvlzYMGivAhxjFXVcKsY1Yqj1muWD71R/mDE
3JWucW3k0cYGe0AI3RspHCB3BXrvbFir79vmayafi76G1oB9rQv1BVYxrdAWatduO6OBFqO2Q+yP
W0QD8n0LbaAUlcivpDBfNb29JWm0sCK20AcX5IwocCKx1mrr2ogzTyIsrxS/cF7rfsEVkFpVZWm2
8EZIy60pMn/8M1DtS5U9K44C12l1qfXIF0YrvS4hBNn6KnTEABQKdJ7ekbq+r9rqbmSXyd5+1WR3
G/X0NRLZQ5FANEHvv7rd3K3jaLMcOxhbNFy3RmvGaYnZMdKwFhbOwqqXsEO/cpWFBNy0b5d6dRWD
Cl3I24RBoOKRFBDRyf+97v7n2/C/0Y/i9t9Dyf/1f/jzt6IUdRzRZvLHf+3jb3XBi5/N/41/7b+/
dviX/hX8KK7f2A9+8ZceC4Z/pr9y8Fi0/tfb+W/N28EflnkTN+Ku/VGL+x+8zZqPV8B3jL/5//vD
f/z4eMqjKH/8+ce3os2b8WlRXOR//PWjzfc//8BB+GnjGJ//1w/Hb/zzj/1b9iZ4/Hb0V3688QZ/
W3X/CUiLPlZOof2F9OQf/+h/jD9x3X8i7Y51AqCzjgL3CHjKi7qhf/5h/3NMqCAzj/scTmJ1TL3w
oh1/RP6JWgzycDB2GaFjIzTvj/98+8EY/hrTf+Qtuy0gIMX//GMSYCkAeUOSHxe3yeaWdzbKs7iZ
bKCrFa9FLnBAhIrC7m0B9lvjCsgV5YamvPStNNYRMfR7VD7SjYwcqLlKpdjqdoPyS6I7m6yvzGTB
dAZ9aegRxkFrkOJVE1p6F8rEtnzdgvoIVI/gAmnJKsU9JG7iTW/TYSag0MfX/rUJ/fqcyebjMg7G
hdEaG8dlULRDTtZWAcxOnW6BpG/0XenLOPWtMmyYL/ooWcMia1gyZkCOqSoJiJx1F7tQn2rLH0Uc
O8+SWVXrtdUArZ0kaULEHq6W7UNmaq+94jjXaRhnD3ZTpB6GPwtorEPpRS8H9uYAJz5KTbX0Jh/a
9D2FrvJd2znGlaTp38yG/veLp3LNfd9wgM0TcwPJzcz2DEc234DNYGSBOo7zxMJEgE5YOE+DxQFN
Skzu3OZm4W5ZWNpzoHDzdLd/xCyf4rfBzJuqh3LARtelcgsYhfpauTz80g1VpczcPw7P/V8fOsbc
n9oIlXIwLd5LTD19+GbrIn+Pa4U82AIgHreIh2wmwJgIGP9qaRJhwcBGj5PO0OH2rmRdwFmb5Ysa
cnbbMmmBlLRIr9wpsEZ9TiHYFntmHREItlXkCUeU8953tFsDFlbC9KwxXBjTlhqAIQrhYomqRfPS
KRGDFF6UicdPO85fq/rzKsYecmrWTyFoBaEoLoAuBXycGUCpckUz9/byo8/1+tjkp15v677WQiGb
IBcvivVGVbnsieuxxvlbV45fnT2edp8aSOEFafR92wRcewxbdcnTH1l7a5XDTtrXpI1+c/ZMLq0u
RcWC6lUThFXiOZDRysje7aHeXGBH/5/Jzvp5DM4tgclGahsi4tRCAxZk3EIGeImUoKvNZQnOPX66
sVmZYRisaAJXVr4Cyo2mw9yDtDMb55lhnvr5prCelrbTN4ESZl5aX1vRCKRKlk4yF7af+YBpiZnl
LGYoBfMAiaI7XIB9AzEWrjkz0dHhzfu/02haKufQmAVrjzbBYIFfhSGodbJV3UdCkpUbspm00LmP
mO4MA0DYiY7VEPax8yVvCnXbWLl7D1RY9PPyPDqzlqdOfEOrETVkaKKhHaJ306jcN93t50QDzj1+
sp6zpFOt3sU0ZQLArXqoO68HiX9m6zw3jSaLOXedzFDhuBb09q5TRx4KRF6xyvIkXV3unnMjMFnH
HIYqvCtLbBcD8a2WL1lS3Eqjerj8+HPdM1nF3OprNRsSSJ5r/IGVpp+QOUbzuUdPVrCTF3nf5XET
lEa5rGGNAfHbmW4/TA38d/JPdb6lEnc6b1gTpGkvXkKWqusQLTxDdDFZl3Ai9MDZUa8it5izdT7z
MVMnrDpBdYVKLLee1QupRqDFGzMfc2aEP4QTPh0IRqv2EVTQsBVxXBAp3KrrBiXkubLlBG7+q7Mm
a7iTgEyUbo0S9YJuEg05ej//nr+my3g5eIYPMuOivQq/tTCbsSDL6aGO6lOv92x/Tnv13BeO///T
F7IyhK9BzXlQUdhgK/zVRvSJ0lFweQ6fWYRTuKygRmg7TYmdtoPUDVgtCURNnWgVu1BPtG3kyS+3
c24OTBZ7onVx5xQh2hEiW4QDQ4ayUvWZA/vMhj51Tqd5bzHDxTSAZM2mhMpArz47yHTFprWI9Kff
+4TJcg/dyJFCczESWi28usm/usjSznzBuf6ZLPgyjzNWNeifAYLnHQ/XmWHP7IJnHj3VHKdunIP3
WfEgqvsSuW9kdBQD6ZDf6pUp805tqQ67CWTFLensrNL18zKeefSZuTlN2g0FyItARPFAoVCbIkYe
aDW/CbN4U6n9783Lj6rtp+VF+zYT4NbzgLjdonAin1dzHjnnXn+ycnlEo77rWh50lCxFRcEzjtZ9
TkAPjJaXO/9cE+OQf3r7iptaLgeksDWz8FLHWTT9U1LYXsVnqmdnFtYHnONzA21RGGGO0c2bLxrq
4wKp35bccvkTFlG/OcyTU7rIzJxSjh2uDt/hvRzk4TUl5QIwu5kGzHMrYLJyFeboQ15gBcTGqHyU
FKjItr0xAv/tLRE66OoNWFWYCRYw+bKkq65StZ8pTYwb1PSSNa9k5ncqiX2UEOWWAyPagksQmV9a
Z3BeI7VtF71MycItGdkmnEXDIo1L+030wn1w4UiyUgYreSK8aBZuzL3MhCbOoCLfJ/VG8SNTN1d1
lWYoHigxcLNOxBedkmkbsAkraOSAbwXKUwN4DESPB0WyhSQ54CC07m4i3aXbqB+G73FmOqCRO7xN
vKTU7EcF9OErPeTJng8KcigVtfgzCtXytmJG/nx5Ep7r3cnWRbpU1G6HMxKMi4WmmD7BKflbj54K
e3CmsloPsYTgAXlvxfke8uMzS2dchSeSP1MpYl32itWPMzspbqjlLiIhFi758nvvPS6nT8vGyqKw
KQkejrtL6Zlx+07tOarrme6eir60urBTW8t40KpFvVB5CrCAYDNEtXMPn+xZdpMPkhNcvAAluoIP
8abQwt/bacnY5Kc+kWUbgoqd88Bw6mEB60loroEFMTOc515cP3w6lbmTtxRLvLbBJlHbNVfYbz56
sj9xHGzu0CFEki2ceBQVsrtzxNpzk3CyMQG4P0CIS+OB6EPfoTEsHjJfs2cBgONzTk3yydJUOrer
dAKEZZQ2yZeuyyo/yWobqkyV9mBEqKXUEiZKdEjcWzVL+JYluOPp4OzPbL2nhwWVyMNhGXidyLZL
cLxWYbUrojBeKaDPzJxO557uHD494WVu2JnA51nFsmuBk3Lm8nqnRwbC74ePxsFNRdGo2NQUlG1B
rq/Melkyw7+8QZx7/Higf1oMUAGAAgMweQEzQ+hjFS81Db8RSmYIPqfjAlAfDh8fMpK2WYq4wMq1
XZO+smEIogTqrPrMYj73/uOIfHr/VFj1kIQFh/cdVGzsZg2qzVIW7tvl7jk3sJPVzPhQq+b4/kNX
eal1VSczHXPuwZO1DJaGlI3Z80AdwXejX99sWvvcoydruezgYc1bPBqnLQr+i1wVy8u9cW40J6tY
VRVUInKj2ejQ1lo2lqP4puBsRW19uCn1LLq63M6ZL5gKVFpElSatMKgVg9/sENWPtOiLmQvOBAn9
n6s0QJ6HU0ZT8rLNqojDGlJayyK3QFu0rRDIsypCPbIoFp1LxNaCYM9O7Wo9MGJuA4xZWTNz9nQs
e+Q7Xw66wYTOcJ2Q6lVuNpuii+5RlfqKjP2VQe2ZTenMaE0hF7Feln1BcM6pLihPkRbENL8ViBfB
6Z0ZqAna4FdfTtY3vOKhBKvitGv6lFGPmNAK7QrYYDcUgh/KoAHcwrPsPcx4uk5rRtYQd+l9BUCy
tSFl9wB9fPImnC7aNQmH80MXWVsZWUjNMIcFEObudtKItCtuJnIbuzD3vDzFzuwbzjj1Pu0bwkm0
ymZ4cS0GZ03dIQL2WpnMzLFzT59sG1mRZC0KWzwIi/cKsEo5vCKPP/Pwc+M62TpEDNq8ZWLL5rmK
kn+9TEj+1glU87Wmmdmezn3AZA9RIwUdYqc8SLm1JzJ/QDoLGeoqX17u/nMrfLKToKCUQbIRc7Me
ec9Ok4OSa32//Owz/WNPjvosqrTEEFheAG5f2Vq7C2uaLDombvo6fbjcxpn3n6IZDJOaFfjd3SbL
aPnYQSp1ITqrntkgztTyQDs4nJ2VcFliQHR6U7kt/EkyyCF0rfIqoC+6gmOJsrKqLFoBxg3k72Co
ezMOAREriOUbwuw3QGFkd50VV8tOH2BlnhEL/g4qXeYg3axFoqszq+hcN4xD8GkV4WLZO5Up2g1J
HAOMXRjBCuzeMxP9zD451RMKweWzLIjoYI3aOnYxhe0TpQEezGnsRQUAArwo1UabmZLnWhu/8dO3
MK1MuUiIFiSlPuxbXaHXkOgtrxjshq/s3IZ4h9Lbw2/db4wpjVDQuFRgHdMEhl04W63tXL8Ne83/
vek52SJClFatDnDJDQXeDTjSXnvpM6V/v/z0cz012RwoiJc87xwVMVcBLTt1nSf5pi/plcXUxzxq
Zob/zB40hWSZvdVmCsUVcOjzHUusn2muPFR2e3/5K87MXWuyTShl55YxjCECJVs55IcmZnrn3HMn
4YXpigIlT0cLBtx31vCAenXi0pnZl889fLIxNLIZcsFbPWDSgZtBAywYhUbj7/XIdDWz3kR5DbcY
VpS7Skl9tfzNa4Y1jvGnxZXIvC4hcw3ATt5Ao5a0tvJggN4Z9BV8s37v9cc++9SGC/9lqxGSB2ak
Xfe4efhVKSz/8sMnkMX/RjrW5EivsyYsFZLoQVe49poiU7tuIwXI8aTCdmooJFq3KJY9VJUVB4Ou
5VuqwFgTIt/KMgvzcKmVoevhKIXR1OVXOjcXtMPv1TnJIzgi6EETc9OzOrhYARQ3U5k+s/isyRqP
mEYKV0v4hkI4Cyr0Udfe2a0kzw4QiU+XP+DMPmJNggA9YkU3KG69yWFOElRmld0TPSvuDWiWLI3O
gidModW/d2Kbk+VuquBRu02kB6KOnlhhAt6bzTz6zHdM9Q84C+tMp5YWhDTBdcsYlAWRVgEMa/Kq
0/a9V5twebnLzoz5lL2pa9KEPpChBUYJoE7swtGrcbTV7z18sv5lrvQQUO3qIDSEsQMut1wYUpvD
gpx79ckWAPAnvCfrtgosODiEHfycezLz4uMLHmeXjI90+6eVr/at5orSqUBaS8OlhZh1mTEbfpe9
0nyvom6OjHVuoCd7QKg1EgQDWgeDGfdA3inw2zLhwcoybZ0pBPVWFSD7y4PxIYN56qMmyzs1+kxq
qawC0qQV5BG1NNE9Und06RYuAPDUKAzTa1lk7nWjdKmXa/Cir8wS7AC4IHzJHBOavERxfoYgUi7g
IandtpSRG1YJBuNE0mwRhCD4Zhmq1SmO7dbovgJAVm2SOFZ+iqRWEi9ONHepyHp4Bt9C9zqrIyv4
9FrPkQYTQaf/f5ydR3PkuJaFfxEjSIB2SyaTaeVKrrRBlFGBAAEa0OPXz8lavOnOKZVi3q6jW61U
kjDXnPudxD63HSkLd9XsM4/qj17n1dnTQqvfAddhCiGGMCeh8wuO3fcq8n5hiuDt74/3o9V4dfbU
JhC2hPlCAfmNTOdSwMqARZ/Rl343Hf/w8q71jbBfKuPVlM0eHW2Q6aCwzRvq1AeijTzpqq5ek9Kr
bVoNbfLiK5/dqgmFeZhB27xrQ/oI1YOKMi4D2x+Xxh9yy4JZZT5mNHYyrN3PBE6/G2h/+kuvwhU7
K7JKK7oCGc2+wSwjcTAPvbrHlTtbuQR5ItRLBN9BDW3BVMnUjuY16T65Aj54Ddc43kGgGlAOJSlo
J8WD4lYeE/QSPylPfLBf/asDrYy9fnA0Kh+RSJathajgruxx34QdS+6h8oye6NLXL39fUR992NX5
BtABOrfYD3vA/+QL62fo+4POz0QzuRufCQPgaWKKv3/Y5db601u7PM9/nHgucOetAL93LyvHx3AC
oRlsJvpDIPilzRfZPcgn1bbuIHApPf4Zb/6yKP70sVcHYCQ1gfm25+41LuoWwyQOfw/ZOOTLGvlH
OFCiYtY70T0Qt+aTROm3Fu5Pn3l1Dsqxd5NxCvGNZhjytX0/nKGX1l9gVkEzHnUwY27CmeW6naId
FWO8hYlN/BZUa33q27kumPTYBmLXGh3WMnxQYtI53An0Vz7XHmSDizrogTmgLZMlykXTq+dFlMvz
yhLyfJHvJqCoBs1t7WBEYbFRkwdSswLhYHVeBw7XUmsYQ98unDPg1hqY5dTdgc5jcIbLaPLJHffB
TrlWIk5hDU6ARKodR8LLYo/CF5qvwSfr6bJI//CQr4WIwSCbflzUuAd5C46US21fGLWYPQnM+tnQ
9QeL5zdj4B9rdiYVAWuuH/eN55A1XXrfvRlaU92Xq13gS0sbjIAla6ZLAu7K3/fJhwfx1V3SOCVz
/WkCOGcCGpbxbsDaJTCAMY4F7NLXpfMWhLPMWw8OhbMYybtPK3EOZzt8IUME/v5Ag7hI6olkOExA
CwMOB3So1nW/jh5sr//+h37wAn5j/P7xcGTbIKUO8XpDGy0HNIXPg4AP07BGS/b3T/jgVr0Wy5au
gj8CpN77biYe2HskOoOFPry1/iU5IdX/j0/7n0TpWgoK4STYFPU47qW3OI+R8TEOX1IJwZ2rYe8j
PfIWeJNfZ141ezexM66fJUQffcOrQ5FpoliDq3HvNt69BNTUJWrbUn8z9GA0/f0pfrSIr05ATB92
y8LLcR85c7Nm1JfmGAN0AUu0tUKFjTqN/xi3rEe7SEKSlP/9Yz/a/VeHYIJo0I+FWxdVWb5OOJ0w
Uux9Vmi5Qlb+7yu72iQJiyfKOxjKzh3N14RWx1GvTghHMA4Iq+nhnRAaYY5skmaDphVgkrRpC1XX
GCCBq9anJPEP7tDf/tL/2AWjjMpyhKN4ofXg5BiO8HZrQnDRxCG965dZbJeRm7wH+WsDC+cIJg+u
3U2tinJ4hFdbOtdBUSkFjD7m0F4IwT8lcxj9d6fktUaR26gMWwB0dqRahy3m3brtVFpTYBDgM0ud
D84BcrW+sGbUUDbG3TXVuBRJL6Y8ga5ta7j+THDywVq61ijaCBn9YBtdoF2wEUZuMDr7ye746Fdf
LaToAtNwJvzqmWGmT2el+Qx0+NFvvorX43FcjZ19BdFGY/Zdv1RAjFv6ydn40VO/Kg5QiE+hFkSs
wGPMRXM6VLALBTxxJuqzCthHBaRr8fHQDy1ZwZ3cz2wkLzHr4X8Ns7e1AY3erGDYhf0xMb7/M+aA
7Geg+S/P4TR6KpdJ422YnKed66Hgk3LS4/t/8squWBj/2fzXymVVtXPQl2jqxtBjH8NeRrCZhF+h
TEMRqaxca72pFBuzmkgYuNJZBybFBLP7mcLhg1j2egi47iuUBk257s3wOtBm1yMGQMsv69ktLuDC
tyx1IOb6+0H60Zu+/Pt/nDD9xPplhbXRrgGgcoexdO+mjrTeR43gn5wSHxxi1zLXkAWdnsSqCqCW
W4AlWQtAfrRS8QQj8Gnnwwph3oxj4H3ylT5K4a6Vr6VvWqplB82elWHRV1P0ky2zeQ5DtmxYjXH2
xgXRRMwCBB/8pNmrhUow1IN+Q1BLgAmM/NTe8INL+Fora30T8yA0c+H4AhzXLgfNBg3WNa0+tdm5
7Pk/BKvXUtm5X7UtWa8K16XOllVkRZUgkTOoN4B+iizok/iM+ej5ixvD1D4vkeP+CIxvPxP7f6DG
Bzro36tIrZBCJHU7Fz4fvnLSPozrBF7aI7TT+3BShenqWzqv+6jtt3Xj5y18Ba0YtyTiv7CDM0rg
NOMyAAxpLly3S8MIRZcqGxFfOrMqgq76pGHw0WK8nKf/WO84SeCI6zWqmIAchgt13xxhBR4TOLyw
nzAdXJ/cxCafdew+iiSuZbrCpVPVWoNXEygYC7W+WJrU6Tj7IaFxvHWS3qEpWnfeTweL9rs3ex5L
ccHReofp/DH3pt58kvz/Dhr+tEyuYiY4yJZausGEKwN7LgV5rgth2+WbbMRE7G5CqHaEng4uqLAD
jyzgfxQKtLqDNrpzplcUXX4OgoYcyDKBcdzQBweFAajjagOpg89lt0VE0u8YLo0NmGnVRkM9lzMn
1MXAiDx1Sds9D87CvsylDW4BXoUXN6lwHHyy8z84zH4rXP7xctuGNw6G4cdigXn6LtJc7UbfkZlX
y89Enh/Eu79vjX98ROcQPzSDOxaa1gyscNHsHbsGGVC6ThEtpXszYiT0we2cz9Ddl5X5h9d2LbVV
U+DWFQMQuOLBNyDbo1ewuT4bnfhgO1yLbSsL+Qk10VS4mopDrcdo7/hTAriZ7s+CSXnv9+vwSeni
o29y+SP+8ewWzXqKmVZV0JZsE4OVJkX+92vso199OX3/8auTWhvLJNeFQM/fa38INAL+u998dbRJ
X4gFlKChiAPjnlzCCMg0qy3+/ts/WLHX2lt/tv3suNVctKib76Qh8wYawXEL3kv8yRf4YMW6VxG0
cccabriAKUPipW/rUjlwBeG4gntr7WnCxXtwfaYzFc7zJy/6o291ddI4Tk/bIXQwJCeCMW27CAgg
1bnuDa9F9/D3J/fBvepehdZqbuqlctjvCUtzhqFqeRZBw4FB7JLkHOil+n965v4nIrxmsfUeZ7wf
MZhtpr4hIHrnCnrCfIDBDuzpSieLVy236Hbu0As5xO1LabvP4rM/L2xwa/69sBmsZFkCV/sCnhvu
PrCDn7tAK23/m4dIrwlRzJ8xQBEtdVEOy0E4ZIts88kpo70/1J8QZf68FuAy/e8vUDuBCMN6wohQ
FCZFbd1kswJyk47SfHbL/nkpwF/i3x8BO8wmbOBshTvdNenUdvfgPu2Mn9hsVuXLf/eors6BRrqY
Fi6REo3IpAu69uvWLwP5NUBT7SHg62cSIi/4XYH6vyc+DBv+/X1QSRk0wwA6ihuye+dDaG81aLAN
PHO8dVuyzt8jdWqeRruqHYfo5JB4cj0IAEpg2a14FiBP7jNvHuYXoD/GlIQgqXlfFl5vF6a2bP5R
WVSCYDtBCLzmLFp2k0qOGga9fTUWfXMGyGTnTSS3S5TFimwSAZ/7QeURJkiIau8RRuyM6c8xi59D
/IwPaHHs8cPqtDDfrjmsrIMqm9CW8+DzJeactrBVHsp3WL5gJLNlGVhhqCReqik1ZNzLtm2XTCz2
0HqiiMr6jCgidcZXuUxwfmBTKr0EGEyy58ypwL/4WjYog8BhNRX9U5jA6reNfurRPdUVhHktytfu
olJYemSOL9OFOVt/dd9l+OQ0/NJ6OkSrByHYtFOX4ayLqEbpPBgelF2H1O1RS4Kpazp0zZFY+xjP
8xZosVuMpG+Zf1Dsu6beXRLMX/2+/bE0txMiGRc2X566m9Uvn/0UwOPKsFrAaZW70ZNZ4hlM+88b
vzcZR95BKn9nuDnxaHxH2wBAozazTnII2C6ErQUJioFU2Zo89nWUsriDr9h9JV6diWWevlWDfKwa
v+htlTLySJlNOZzGmnbMVu+riCwWAlDBfbjtunpPBSIyUYebMoIDHQr0DOF5bKsNV+9z3W3WCswt
fo8px213MT9pNMiF6BGEcRYbnS/RHSBzh1lVCA4E3sryncKornH7PaPLXsbmBIV8aviB9K/A9Oeh
qgoCxJ8GHnZOvsP6jrnDpqvtQxdHWStYVtJX1r97HUWX9jgQcWjnW5ZA0zzC+2WV43Zwj8vwHBJ9
DBiBG8WbItUdLd/1/KYlw5q8LQUgjr5wNpoXKwgdCPVQJA7hLhzsqbcMKcDZ6WxB7ooGHATjvYHr
Scfe0bTOBhacdNBMxUDnfYglG8IC1eHhLmZSwG3g0R8falfeM1xciNbxEW3qlv7OScadjsAaJMM9
mIO3JmlOXcwyBO/wTxknmzqD3AZus5l62LYn3xv8x8WfTv5c3iXxryHq02AmRUmcDbhwWNQKI8N+
5rceJphRmxNi40jYxgKI1UHnx8W2J3HRjmhnh8kKByL2FTNkSCF6/A/ADE/xu0GUPsUWt5A7PoIl
DcdSvuHmgh0MAB12fto23iJaz+2Ahnz70EVBBsrJrjGBjyQURcM2kEcPKDnbRanHyqJMegsc4V05
JjAYrjNePg5AasFnqT7VPgZ3m+YdpcjUAQ02im/d9r6p7oa4Rm6/3raR3YxAWmHO6rjAUGaBYJYp
oDDLfbNisQ5ROvMaN+jXAXzYurHbio47NYjczhhxbheI3F8MNbeLtV+9+QQyH7rsZ3e9C7uboaqy
pZoyVEbqRH1jTn0cHBTRaXKIiDxIA0DLhIaXDfKu8XJDog2KQ4AZ8QOYh9+9FskvMOPM3ETBd5XI
3Akw8jd9L1e9bRy6FZVXUKmxWfVjBN45GTFZDuFXV5WbGa51zuTnQPr9sDWASjo2qQv1pdIppjnS
gT61jGdui80TfA/Fz4V8LcmQ+iE6YACpgicOnQfeqK0WjJ4t7D5wIp4ta7dlIc2irtlOyddpmjI3
li8TPxuLCcEF3zdOp5WlCMuxTpNwV5Jgh0r+pnK7XdC8xp44LjwuAv1VEXQRPPM+Wg0raHGYY0pA
MfGyIWaHYX3turFQZTEMzZEvt66dHk13rg3cRtuzM7O3ycU0b4l7JiCHGmy2tqnPLnHhukUz38cp
t8oMzKS0hmOU0jyrQtTpiNlSRJNi6G+d1QUV8yaJkdn7Xxet0gbeSMx/v1RUXdVunebnou76dtl4
Uf3Mq1efe1kIp7ckDoq5WjdMQVuF9bCK9hgO46F06XaCj95ca9gTq3wt3+OLMW78rZH1c6vIeYlM
2vL5tHZ4JajZH9qyztQ45pUasSVJSg3ojz7CXxwVNVW3rDPfPIDzSInVPQ4zLonl7CgcEwRz0nO1
h00jKMaRzRQhWQlkZrSEO95K2Fyzt1U+6h6+VbCdKLkFuXHJygAFimh4h2xhj+nNDKPFBbTuWWiQ
EYokt/2SSvriznxf0gZNhOZucjFVxnsomY+YG81jhN8YfQChCO5mSmYdJYXqvpHxm1ZyW65V1lU9
hqCxchFoAleIA+7MNT66Ej+qErm8+0jawNUpQCkg47hxYl5EMooRB1s9Hz345GD8NJBQCBvgr44R
CEBxCu4qu4FlJblpqxIe7ZOLR+hOQYCaXKnf3Xlyv5AevsiM1O1DBdONrTL4BpCOSwsv96U/oq42
nhanD+gmaNn8oEsuz2O5evsK5k242RNhDhXKTs1m7kl5EF6odbpGXE2Zvwp+tCYwPe7wKcGAiefl
yxhHYGJWYocZL/T6MN3l/5JCJnuFqSDsTKgIg9SVYo6zDjBvmFkHzxyunidT2v62ZQsoDIGKmsdy
qUHzdHayc0/hoveGO+poKMrmWY+G9N3aaNgcQeFcTIiRco5ZwhygPjfFtP933S5Pa1Jers9myluO
Erui32HOJo+giMO9kOBkaoSbcosBt17+chOwCQ3LIq/Z2ag/Nr1nUyX67eQ0zZPk7mkKdI6qLh5f
E54g55lzuC69cqZQUemreTi7vt0O6BLcmGW+Rcu3zZcALWFp5ZelA5EB48InUo3biozy2ESTyYKO
xKlnyQAqBMbVJHW/YmgkbxQIh64a7qsk1imgaD54q/opWONwU8l5Plbw4FWJqDApjQNOJdPTXJYv
wiTuvvZqB4T3caPjkKUQZGN3CRhvtdOLR7y9UMOXMfZPMIPZ0yZytpjmeBXxpVPdRLg9wwpuxRDG
oCkYoi7fQcEDyKYnzZjhr8MvbOXDTPoNHJl2jeffgVl/01XJTlBn047uy9TVIluRRXmYy828GMah
dn1Ba6+CYVn8OkRTAg03cGFxtwc8QWNU28u7GHELKPS0kltRDse4D441quSxMvWx690L9HZ9E8Oy
bMCOOpSDr9NSskNfV+7O4SRFKfKJ2YRnKgh+Yl6bAf8+JDin2sFL66kBGWVy4QgNm3i5jWzj/2jE
arMY3LtdCfiegPKQl1UuKSzgQUKPJdRTSYu4wmF26dJJUiBrg3EUegsJN6kfxl5FOnNiH0lQ7y24
thrabt1wxuQbLQG2TSivX5RNTAs867SGxbiifoL/25fvEZqNCgZNDfw9E8e7d+OVHmFRBlQubY3p
EHejNZSOCK++R4xWGNZrZAecplVgcNoppBuqnHgrK+2e4lahVJVIGaHHT4dz7IEQaPqYPAwDpq8n
EoBxg1+QYb9UdBuxeG53M3pP3zxy6epOcgWaVJs53JC4wyRGVdknjLKGKnPmOTGZtDYpetO3Io3d
3hXbBEa5h8oMToYqII4QVS7oowivinDMcmOOQD+oNu8qx8BfAU9t+uFXsyyL2IFtnr/SuNqq2Hr5
QAd7gkoWZuRLAFvbTpcw4nE8jtGEYFokluEoJvxsKDNRzTqv9FKe5ajELi7H8WF2ejzHaA7b8OCj
64GIJsEUzgWfW3U4LlXspYmPGLVNAH6nidPjeq861ux9nbTNYaSkGvbTglnXjK5lx3BUl22zFXyx
dRHJvh5yyC3eI+U24PE6KtgkK5wUti1BDodxXkfx1HKoZ0ByBVRot05sKTe1DAAAhqWUSgUiGAQa
GkhQDbVPNsO00KQwl7XI2CBM89K4QikCovfOeeZ1S27gHQmS6eB734axA2dldTAi1nuufoApmO0O
WicK3GP/Ylek0OW6C5k37Hys5wK86uAY8EggZgH87zBFvgWzxxuTYwmd544GRj6hlR/fNu3U51yv
y0OLF7Gkre8v9yGrRycLNWtumwZ2icFYesUQum7eJmO/i+ETgaRvpTd+H3VngHPUpl6W6YswXpnN
vnXvZ47EJXNxk291I0yx8tUc0AMXRx0SULTcDrWrODbh+yw9OJTUNLoB91R/Xxyt8wbFdXwnEtYZ
uYSTdPINjM3bMi5gIoAVVpOh30aQnRea8QCnvlhvWOCboy3psA1joGENvNnB0gh8b8E1ACAhYv8o
6KDYSKKqPc3ST0NVg/sk97GMuUzr2gMIvKumQ1N29ZexmtiJ1zPfSh2qYy/4/MjLnm2x2uc8cKsK
O31261+Ib9Rm1P33VY1tCv713QJTUYT16HQGzjge15AeTC1wUAz3HCkIoNcLyRRl68ZbIwjnW/HL
W9tzFdjyTQbzNxsx5KZwB9uUhj0QMnZIY7uvoITxbCwt387h8ORWZZPFlepvOqzg7TAlDK9omMDW
8N3cxc/hhDYvEp5sKJrXzw5wb7uejQEE/SHiE9fbN31Ii9GM846UcKeIO1JtdW3PjAbLkbERFOrY
5ecmEmUmO0vBbxHvHcOpJMPyBQhfcPVm2WBEK5nAshLztmNa31bwBD7FA7tM2rc2nxKSbHooSmCB
tC6biY/OxjOIxId2/TIngfmZRDp+csBrhKufH99gE65wYO7jrKolzwbgsb8sbSz2SY3UsLFDnFke
xdump2EeuZI9MAzcH/2+7FI546lQVSuEouFLMxoX2LaaZVK13VfGiQPjD2K3tO3FFr4yQVEjFaww
r5Q1a+xvYkTao4/EkwROnLoCVlURZGNZ1Dr141SW7DzIlRSYIawRxLMSyO5gOkB1V6Vofat00Ak7
LUSJA2n7+UE0DmTMPOaojegA6RwPUJaZ7fvaQnmHsdiXQVGFPqbsvzQYxtprom1hGzVDhdI7OOwB
IQkDoc/OEHYZjMomgG0mOPjG5lG3HK9FlrCaEXYzVFrk7SAWaETE+OaX0/CqFjfCZHp3Ky/nx9jM
bYaps2kTlhHoq6p9tQ6EuCQAwLArO35m1oSFquoEUms8ZKRh9IbOrTy7BoNvQ02DnCNFunVNUp6G
aqEnyke+QT82TmHZAP1sACN6t2w5TOo87Wzk0otsDucXRXyYzdTTkoGRjlsdSLq0I7PdQEU6n2uu
fyntPo50vF+8YMg8pu7EOP5wJ0FzxPX3IMuEu3otLRSftc4hahBPpZugFA20WhpK+qTiqP7iY7Az
771o2jSjuh8MblFNqC6CKXKKPukfKxyJGdWoqeCLwORtjbt8bfXBDGO8n0uX5c4Co0xhvY3vM2xd
zDilVWm+u91oby28JhPGKBhrpHn2KtblfW89tPdcbzdP/F2EY53RpjS36+C5D5Ns6kxIB8vSi/cC
+vpcg0GQuybioECUEt4BwfMQqvFc+gu8qgYPSJ6l83eR17aI9+dng8YXPFrgwT1BwpnKyR69Ut4s
Iolxi4XjbhqTMJuZk9wobjgcCezeD1vnKJJZbVri7aAbe+dw4MliPekT1JDQ9CRdB0MoRbZ+48VF
Xcv4aBzcIiL2lk1jhZ96fLhFHLbHtjktEmcJdXDeGRL/FL1j7vDH3zXRcK69Xle7qWsQdMkQRgpR
X+tbFH1IlbfVYjmsOZb7CWPUGTKv9p4Gdv6JZIJggYDaD4Q4H6dvHIPp60Wo3u9hXT3CX6FlYOaH
sLNNdaTvXRjUZrRenfe+I1EmqPIfrNBsYxfupBhHbnPkoXO6TvW8T0yTbKguERFjfDslJUHNrfPK
uwVTd0eOffGlc+36hBSxHhFbjP28qQfq/QxbQMUREvRpq0R1VzbvVUC7nZ6QNsKv2hbL6qIGqD0/
W1cCS+AKbp/wuOJZguDpqGsVlwjj3eR5wd3wCE+Q8cmHD8FWejOk0ty5tOLUfL+SRW2JLGFygxZK
/2uAmvfiMALh27o0FbjhctbH2fTIrpIaFiToykr51eeAucR9S/AhtMdtUlI3hWm882b8SqNy10D4
YZj3ULZaPw19Fz0MPZD/3kLCvenh2LDUDjliejLY0GTEaTSL1UVfHnXgZ0RfCYZxTcyaFAW39Q3E
XKh3LIxCMcyyhijfeBPD5PuCFKCuJLrNokc+l9raN2d/nWYIMaYxwOkBzzXPMprBWNk9A6Ud3nsc
ry5P6jUpQPkbdt5Qd2np4ZlfsrGxIHblhzZaSB7VEqsQJrry2Dpe9GT9BgIC4QrUDV02dK/A9fs/
QxuEY1ZqjOcjukH5y6l4lbMucU8O6vpP2gcdYoLr0jdJ+rDejrPWDbqiAjW9rlxwa/ltrJ89ITq4
2McYSdhgG5dVhrH5McyiGujVHNP/oFbYNlm6e8wiCnNuVOMcoYmbIwx1Kw5XobDsVCp9WxD025Ni
jm2kzysstnaDQ5OMSBHBJGyKaEZcPObMqSN2M3WROnjdJH6GEglHGvNGHvXk8x9imoZNKKvma1Vj
wh5GiaAQQR/EprM7i+mAC8dDQtxcCMeUVl0mwJTcTASUPJQJ1tDLK/T567SPnAb7uxc0ugXSgj+v
tpb7YRXDj6FU3hPsGYKfy0SjjeM25Q3jvNnyspvv8Fi7L0oSXHgqocgvKi3hYr6u6QCOcZd22rKC
OxHdlLECikSF4Q2U+eQxdHz1DDemMB8g5j4Rx6Mviwr4G8JnB0EvrQKkdyjnlxm1sYXjWS/Ck4rI
jOM31s7bYHydo7Dc7hZM29y5JcCIAeBksKRkp0DW9vucuBgIh1z+ZBkcSoNgNvkkBM72LlkS2FX1
6kctRvU1SOIYfwef7bjlYKQj0h4dbu4G6bs6k9HgrAj1KonxTIlAdFr4dxFpsemcWmyBaianJenm
3IVbCK7z6ZdA1QIXCJDI6TRfmMvQiDm4zvlDvOKQmQK7d7oavn6B7mCsuxiU/uRLw1YsIfYyA4ra
gJC4g3KQP5RhNOZ1tGw0UnK4vZEp5Uq5Kd7oBgK0abtelDWxG+EDpvgE0PldPVZHpw3bdGpmqPEr
s51XIWAuP+OqaZCcbHSDC3uAzvUorYsqf9U91SMr4tHZwX8SVbwpuo+67gGNbw/j5srPR9/iuS8J
iqUIw/Cs34ZZVvcXbEdDlhNSiXxoJviQzO1Pf1q/Et/70qz4o0iHuLrxN0Fcndjsn+D0UxgFjFq0
hgdXIi+uxHvkyV08GVSGUDmGmmSyyKxgHeNjpkKPx0lLuOvFOxJJdVqTqk1LViGkJTpEGRy7cGUd
Oh/15J+V89ZNx6lxnjXc91CwQb8WXhJAb4giYe1bJFnOe/8kRpQdF1j/HAdXH2iHrWh1MQKyEU5r
gRMqLggk06gebqkSyEY1bmV666jeyZYaQTsaOCE2tS3WtYTaVupzPw5H7sC3tkBpdXqFrZvtPmnU
evQ3ruFPXcGrPn68DKQbo7DcJbyDQwisRMcXmL2seTQb9hTEurpB+xNhPGwSxoeujIHME1yYH41s
7BfT9c4uiRAbXpjT1EsvYoyi6uqLlX1bEvDPEVWf1Fw6ZDNWMM/Zeoj0zoomrr+N5wEi51U6cLFH
7t8fQYwZnBRrcfzFZLOGmV9TuAxjPF3eBX3tvreR8fYTk3CGQwEMmVLZ+2jctXZa3pqlIV9IU1fP
gEmHMbigS4Jbtbfz3q/HJcfgiAQShQYPTPvuPY5QbGCnizOJOuUvEQ9NPngLLDIQEjm3IzShGEro
WTdsxp7CsoUMukKU5IIcKKSHuyhw3ceuHVY/re0I5J4XT09ta9jZiSR97OPAntZRmNu2cifIsWIf
1WBhqeNnKBZPxzYKO0TZpjzjjxjveIv6KnxRXLLvqsuPNpCnvcK6il42l4a9TgAdQLpUXRulKlyn
nVTAKCJihU+8J3r6btcJcxRuOYznENW728Vr6Esf+XzHOyTwiE4Sg+4FRKU/HC29Yw311GtiePsS
rXVzTwdKiyRs+ygbzRKcAn91YHDXe29kIkgzfeoXTPP4xq86arAHaH9iNEI7C9PyvwBRRx1ZxQef
N/y9wtgOulaYFbor12F4GgK6Prur/4yQle+dCqKXlEdV9aMloM4ImqwPZJjpKdIN7pWOR/Pei+Go
s2B24q1BZ79JS9Oyx3kNA56R2vhfEqXju6SDnxeOosHgAc9VfTD9jHI5T6jCT7krVLxL1Z/VujZ7
UPfpLQsoEstqxYxTGXgyAHbSg1M4xk60TQenVf/D3Jktx41kafpV2up6kAY4AAdgNj0XASD2CJJB
kaJ4AyMpCvu+4+nng7K6JlPVXTltNhdzIzNKpIgAHO7n/OdftksQGsdAzJYfGPqU7+1RpTeQQcdM
Pkq+do7usBsL3Ac2BiXs2rY77TNk4+4tmtsgId+p0m1g9Z6Rr6V0JskykW4V27lS2YISRFTe2Dl2
tE9Cwzzr8KRmeKpq8CRHEJBtoMXBRegZw1M94dyX5hy1rjJ3be8JYwJ1DYpZj5hRCg6lMsubY6dp
ctrog91dEI/buMiIXN3AeZ5tj/VkP9utvXDR6LTMTZzN1T6M26pF9zgFp7gN4m9WKs3DUo8B0+Qp
a9wmpYzCAdxxzmHcBY8D+PfqQRGeaqZdp6g204NICr3zSL7qDJcISbvf91Ew5hvszrOrJcnZSIK+
ejOHhfkAgRLKNi7iZn0i+vxd0Bg8Y4NQ+ZYlV17f1HhRV4rvQBoqbpaTnpKyWuf6E8P29i2HUBh6
mhJWD/ABkg9MN4ITy47gJbnK8Eg4si7DXINyL1UG0EiVjnrA/sDsw3ir4hh0P8yXZddQ0e1NkEfF
HdLWvsuRY33ptHh5NmJAaZIx25fJgQ1HkET7LJaii+iSC0aMxcQRBpSXFNEma2jiaVGE6Q0MWvfK
EmvC79dUemZTRfQO2arezppZb7s81EYvSzUVTVMjlq9ijPrP3llE5ZlDStXW9s34Q0ns6EDnsHAm
x+ULIrS2dYuZMyRfjOG9tOr5q8kr8jVWA+WOZMz+okSG8xXH/+nTBsffNkOvSpf6Vbtatm0xlJ0X
pFZ9FX72oehwJGVK8NpOmN5uui41fGsKnKfCytp9E6v5vdN32UnJSvvrMsT53VhK8zHOhqT2LAbF
j/bgmGLjlKJ7LQwmcWv9jey2UFfraKa89pRY60oPlYbvCjLut+nEp1JNtexAZ1ypsELCwd5Y6jyd
nBz2OXO/pd3MWaUywJ2XlEhku3oy83bGdiZkG02b7CmZYgtyyNzFz4G9MJ6pgqDYj8pM5NuoR7Ur
hLOYblWvqGcWoYwgJr5vlY1VZe20jQwbosNYo6TcgEG0DcGyBkFPQ52XX9sgHMJ9hsUmbq9ZLZ8a
ZxL7JbLKT9t0Ot/kXoGUdCMQizWX7b1M8/SrIBTnwwksMCm7YC+osmj81paO8xEt2gyRQQumpwjT
30s7t+X3hbHnTcR9cXEywF9w+b7BMchOmmtQ5fFZjJIGCFB9tDzNHvPRa0xnYES3wteBThgyLrxL
X3h4dfJUOx5luaHNkhchh2Ubl1FwxE2keLd6pgSaWqhIpbpwxreg40T2AnDdXSG4yk2uNQzqg77x
7ULpHsleLQsuvwXEkc60uM5S6vepwcCIM8K4KwCv6bpbFPcpeTcxI+25wifMzB9w2lDfcPckKjHN
Sm9ZUpsRfbNcbbs2jlGYa/cFEk9itNT8kOZzARAaxWepJephKQEfZJHiBwNH9zQZirhLiiG9NgPY
RdRViKE4l3MXlEh5yWr439o427Gv1TBKNYEu3oXxb5SbPBnTM9gjAciVLUDI+zL38Msr/Fi2LEZD
2O6I9zUJq6Y8Zo7gVJF59eRIcs+2LXQLUlismSggJFjlXRAZLHHZBGGwqdVBPlV0QYEH34YdUTaM
wTSNk3LDpGB5FfHaoJrRBIcCumtTMzlhUDc5QXJXxai6MqKsaSormuZKq/SXwq6KaxkoMHioVmbg
JsuEotGxEqA+yHLXlInmLWET+JnCCConIOmOZxe/6V0IN0NmXXvVBzW2N7YonANJSfZLbjps6WVm
t1e7HHBL6AMCo9wsaOQt7pzQVxdteWgBHg7zPCyw5ynCus3YRrnvmMt8QJA6JZsg6QpGFsw7N4Rn
m89zZYaPRIgXvjYrDS9i1d6GeozvE4J7j7PMmN5qYTvf9XgVPjdz7kBzaZXTlKuzP1SB9dY6HAwb
kje0Xc27uVWRtjBf586KzI5B7HGmawLYqPashdupxg6Qs6F2laVS3YpeAAKL1a2i0HHbk4u9M+GC
fe3T0XhsSrt9dAQ5qJZQxUtRmelWbUW1k1Ob+nbKHN7uzddxFuCmEaiRh0u8Ae4Km+gmjTm6hrNR
u20favtQqikpc46geKkzoy+9hLHtht/v3C2mptw3UtQhj6Y1J5g/2NhvTFnqDsBWJ+5YVXnuJaXe
L2dyfYenWCZd/2UewLF9I1AXC5AtT76VREC/BoQXf1Eg5IpNpHahseHcNUogT0y9OKtZ5h6Wz5pF
a9JPh1gUEM4GZ8rx5R275q20DKV6tCYr3kV9k3/kzD0BYcogLl3OWTwy8iKaVr8KjQ1+mAdyOUO1
Y74fAlQ8KdUy2fuBZGydYD08EEAcer81u963tcB4LCOcsvNo6AHtnVG9pLZTbAebYf+GYSFu4wsB
hxMCdDj6Tj5HXwcK6W0gBgVCCVJ0C2asOzPB8Fu7nvzOEvpezcJc38RSN3/0VggJiKvaxznTPUZp
5iGZuskdUEW8JTH8rago8ls5x+NTw968s9pWXHS9tmy/V430JdPj4o6ZaP0cNNXylUSj6DCFWno0
rSY+ZGUK1p4U2kr009B6ceocjake3upazx7CxHquYTt9ZfPMD8CgCkJojqvSLIvXniTpa1GP85YD
PfhSd6F6VLu4PI2tTPfqAmGLhPoFKk5rO/ugH8TBaET4BIfBedI4AtlJZp0b2mTbaOqxj5hNQEbA
/fAQcoP8ua+jwpPktJCuDMvhITRiMjTTvFxups0mDL0rWnT4CZP1OffsFckUlp9jn8DPmebeLH29
14CBpTmeejVL/bQWzH+tvIGYVwbEybuR3XREd1UBbUgTm37ZOdXD3HS2vc4P6mOjFtFeUVXmEgFH
pUefFMfHRRHiOBtRf63rpdzDioS8Ra9R6JvGRtKxDNn0ZXDs5I45a3DKMdwIN2mo2bdyGnkJzKHy
cNZcnpbITF+UaFK/ZJXm7Jgad4VrEmd362IcUAK118+l0tTHXtEGBqayc8eqNY62AtTKPh5AXuPQ
ODhj0z0wZSAhKVuS72HbcPpFo+J2MUDYAJSFXTyqn2mage2ZLucXzTCVHSjt5GdDwEnK7tCdq7xz
4LHMTnU1pyzbxoGxYJnZN4SSdPhFRZ1d3TVMjNQN0WfyRMTeCJmyrJRLq2jRTXa6cSKkezlnDPVO
ZhaJOxCwzHPYTsvGHg42uVePsRmv+2YEtrTBXXy8D5dB3eHuA/mCJMbqkFtR9RmNBht7NSfflbxK
v3KWV6HL4sGHUzP0vRhpTkYR2kc7Cafnjmju/eiI6JTkY3KboEw6DBnTBDERhI7UVYGILTBPxWKq
DreWUVDxbYwVe68gdKSKhkSwWVo5VSB4RaUC4g6KxkRYOK/6pMhLaC2V1w1Tuy+CaY19G+tS3chW
nXfNEMRfpkavt73Z6M+NVLIdwMDsI6Nc9oBL9RuyvpwqN6rwdGOBMnbu8mbgv6+tO47d4cyE3Xmv
Q0XfO3CZlCOD+anZtWAy3yMrGqD0pEZ4tLIpPSfErRzsqY8/HCtW3p0wmX2mYKVrEFs3HKm8CizP
QY4uY5UKWCSNs7d0ZB7ECAWPtojKp5qSj5MFnhtUtAoNmAJVRW+XxOP8ivcGq+WVnV77PimV/j1J
6L6XITVcgKTQIvGkDLYGzj1f4AIUd0EZIZMPGga1LlZ4hLF2iuWDN6QHfmtzEY2lHlkMNow7u9mE
Ntp0WzDVZE11hwknb4Y2EOzs0K4hGIMZjwy3nOmp1pT0vgaK8uJU1hfm6tiLM6HbohPUjj0958kK
Je9iazivlpi6ystkHjsbWUeQOPtkpaC3rVaQ5MuZH9JaaxDkyJG/NqOIwq0tqvI8pAuWXnmY8w41
2rAZion8eerwW4QkZ1vJPLwP2mI5ZVSUl6a3x3Ot0viNhhO/xEs2u2WqI5fTReKa+GvvmijS3Ewx
A9+JsBKAizAz6qxAmclH3Ok4wAH/jjNLs5BYPjQpc1gktWEKBVQVLdwKy8kYp+B4tVNTqRyGOoRs
K0e6U7yUjmGSVF6ixdMtd6CSRROsqDAAnNeL0d7LNJ4uszXCPyeAId4V9eCc+jaKwP2lxQ9OTXQi
bI5eWAbBbi4D817p4xlirw5Ph/YvuxaYdz6EXaAda0XHAi2d4nWmLO5MM2m+m4xM84sx2OLOmWWH
lZXeyOe0z7tvhqaJ97FJ2u0YO8WJ3RuOsqGNVbeJBsaqW+znl9ht2FI/8rlFGKSbdXJK58nc1U1c
H1KDU3PSW/Etk2smVYhcAcYztV2zNSHafw5zO1y1Pi4OAPu8QZljkrpFfJt9U1Oq2baYnGJPFsri
xUk+3OhLYI6YaTj5KSKELd3mCK97sY6YPyh+QGjX0bDy8Vu1KOED1U63XRJH8boxMy5L10QvpCEa
kdtoTuPHgZlyxkZEP5oB1lNtEX82aSfQBOsmGbxOnvUuJmXGCfu78quhD8Ve75gOhlouIMEhXdmU
iSmYGy3VvTbKYvbjphHXQhs5NC2hnAdyyXdSqv2ho+oaAXCc7g4Ht+UOzYbmkZYyPcWI/hwX3N05
M9HqN2y+hp9apQ0to1Is1JxlelcqS9j7MeYEzqYjP5VJyQTdhvlXCVt/UrsBKTWDbne0lgKOnV5+
ZQ9U70awtUOLTunepIL4lmiE4DSQkB9sZ9B8Iwmsx66JldHTapu5SKfKJ6dMgF/DXKansk5HbBhi
nGG70izAHxsdfkOl+umymA+cMOatTX4SSLJw/mowaei9hUbPhdKYrDV9qG37FKB71HN9nyoTAfSN
mj/EfaxD8oJZlsD8OmVTQXQ6m+Q6ZGETWTLtBvEkuzG+ir+HRY7jTx0vHyk8cGje02I+gpAHkK2H
2Q+KUdtE9bx8UE2uEwRn9JlOGL4BEOvFqhJ4lixtLx/aakdSnHEcImatjHiFOzKO94saoq3atCLd
zJ2+XFNUFs8K+2Dkzn2Z7GJ9GrZK0/R3iG6n+7ovF79JpnLc2HVF3ZWCFMtosH1FZZbGpfTxLrVG
3HDTPLs2igzZ5O30NhHtgXGiNJLnzp5A0qMOIJ95eucpgZypyez4S5zn4xUX3RbUaoBwWhh01sya
AYmKcPGjKc3tfVIC26F/yNIvTqj0HwJJ1jlYwiry1JEVewHID6g689Fyu0oHRBxTo7+rA6puN+fc
4P214m2nge+PU4vCAC/d/GQlTm+fFF1YhleVhsbw3GAzGxo7u9d7Rr2dqcmnKA2hkOIX0G8aCDio
ULtxqweFss/VbtyjuoP11oP0nRMAUcUdS2d6HlOVEVpW4gejNZZ5Bf0NHimJtFsmEL8Qz0YNhPmS
5odxiNiwSFtIlJWM01cgyIj12iSM40aZODtVcE57sAMyDVBorN3KbOYdsOCgnMhOcSy/yKT1Pq3T
NKhl4UH0jf4gx2p27jpFUT1tQEz7RR+k4mwjLVbhsOlC786MZhbQP00XMnwckNC8xfEy7eitacfF
RNTDpZ9UuwP2a7OvmiKNiSzpuAyfyJyQlTekignOmwbDBeY12KGhrJ74vJoBoLobxYIC2sH8bGJC
cKqGbO3fTRP5joB2oTRm5CJjkKavhmownKUazPk+bDg8aWEcYQXhwQjgmyhw/RFjqib6RoguMa9j
WtsJwgItvNQmdKWbpsflU1CDeHhWEzmFl8wQnNyoTEAfnT6qv+dJ26teETVzww0CcDjWE7OejT4r
M0nZuUUgfdSMET7LkZwVN41y0nR0ZxnjjcCV6glEMB7d2qIi30l1KsYj0xOoJuE4MkIs8wqhmID9
z1E8fIdKb1jfioTJ9iZyKgUmfx6byU6XTYS/oTZUy2EYRu0xphJTt2TJpCMSijJbQDsazuMm6g0v
Xhpxt4StJLW9JBsHjGwQt8lM5ZswqQwY/83xHQnwPPhldogFKgrULHGybVoWbcts7hmeR+rpwJ+e
NfbzUQQBvQ0jrK1N6o7uQk0BTZ+M1kR4nSQonYxMlPvcUALfohZDQiAzGkT47/ABljTdts0S3hht
J/WmYaEdIdiFu4mpOOjBnG17zVxC2KNTd62tqJV7YJYQZjtUXD83hvpba83dJxBsuxVtYJCGBOg4
hMyCMIFKY+AjkZ5SIZJ5I0OosZViLl7ThxkkaAmYds3iafpRG+vUtQ9HlZe0iK9LSRUUqwuuOa0I
ox27G3muJNLthmQxXqMxQTvF6PK1iFIsv3UMyC5JUPWvmIekdzqv5y2ykxZI0K4/lxRCRdnHyxbq
S4yCNlG+sQlWkUsU1OhDZk+PUWOPtGMMbF6NBC+GZeyqT7GETBS0mAE7PAl89yiVZCLORq3MnzrY
j+nqzVQ9wdxc86cmBBRQnG+NAbRrhYV9BMgZPjgNRpBTvWFf4SGlx0GR9dvgpNEplR2EnDGXpdgY
kTa+EPFsRJyEpJasPmOQM5oZgK9HbP9Z0QMuwtyYBrT4ZhMRoAcCpVUnYAXnCJmmz7eondXHrujZ
rAK7GjwziNsQsCKS/rgElQ/bxwI1lsutJc37POMf+WEGVshF5uRgj4PS2Zs6Fu2x6CYdiVFTAcUE
jNUKpT9FdKA/BGWXD/i7HoUzYHkX2nbvGnZWfihDI95kUkbHSimLN9LQ0w8MZNt9PUxYsgSBVLw+
W3VLP5WX/63I+i//ac78n9Lrd/9FXv3/h2H0QkNF+o9Y4n8Ko3+Mi/CtKpvPP6bR//yZv6fRq8Zv
0IAZEiD7EbazJk79nkavqfpvKINNVTo4PqmUm/9Io9d+Q8TANztSszXCPlbJ+d/T6LXfNAnQzD/x
pxSCPPZfIpPbX77+Y4SyIf+sWV5nFwyH+eWObUkJZ/YXGXiewv8g3Ltgsr5cqeU5o8uN00bzrgJs
AYfLXKdx6q3EiWIzZXQPk109EkB+aqFVTjFYlm7ua+xxcaV0Ae88VvwZPmS3GRDzdBmD6QBFbtjI
vSyzH4Uy8V/UphsNpCtPgb7huN0mVlK5g8wA/oz9gn0QxkbMNGHZJWBWiATMHRoSV+9ztzX5VTEC
J0fZsGFuqZBv+H7zUlmHvHlMoQ2mVf5KWZRA8RRuHmuQkhRz7+T2oW3eseW6zgqoaUXiaB4OXhF+
JKTCbKCyUPOCN8XoBHOYCzQQ2864NbZ40EEHi8JkSGzhh9LD2cvO68VgnL3NAsVfzO6y2sMxpnZr
NCQ2N9IMPaTgbhDb2zmHLjgZu6EwHkyzepFZ+Vg4S7YJEHEYYKYcB/fr/4VuxrXa7HWAalSrb7aV
+4Wm+KmjPYRrLTC/d3XuK0rmk3PvsTtT6m4K62mOD6F+65TOs/N2o3a3jmKbiT9N9EGVuVtG5n4y
broZHLNoX2vLSUTBF9DagvYKfaMyGNlhjoBOJ5icDjl4tWHs16fLLB3AfFcGxj4PbC/JQ2+h1/XA
FpnUi+4lJs4zroszNtJQQ8bqW9u/l+p7yp1StOyspoMX6TfVge+ao7vQb+uVq5Xmaka9oVKBtWzs
TaKFh664n+fb+lfro1l/cB6MXagaO63N/PViFDgRdisPXR1CsjIf4Oe9rN8/MB6qDeUlVXKIet0l
KvjeBBJYzjNdIH/aNNWdYhP2xtE+B5nPRUph7OeRjVmTbqzeMtSk5U1l7a0PYp4Cf10Qq57KtBS3
+OLAKdZJWliV1AkHxvqeCKP3sE/ewi7bGiwHlPo7i4MXBe+6YoDn6MJZwzmQxrhhJ9hS5rtTInxp
87VzkHTN/PoGBzhl1QUOmS9RjEYp7yDrHYWoW5A8DiVqMQsEHJlPRQ1pGTnMcAshCuWpiStUft9p
8lokw6Xui1djyc9tIPf9ZH3R4ugEPdUzrJOT9D/XRFqH2xKfs9KanmsbEgbrY86zC8bMGiu+73J/
1bs1TbDT7fAUZjx5MJHSgvs+l8pRBcXKc5w8TbmVXX5ebABOvZsubFzbGMlEt6KHNp+1sBCDmjuz
4anwKWHY+n1qExLevqxPlFG4XwtItwwE8edzYb/4sxgu6xtT9T3sDbl1nGmDNAOymj+waQy2dcgU
uS21/IzKzJ9Im5xDY69Dw+V07Xk5erGuH/sQ2MXjkPB3heM1KiQOmfuaoXzkDus9rky3NBSfd7/m
wC+kdNe1w5clxOy0v+kz7WcZnYJYbqPwOqcD6GN+bhr7kBj1FjtZus6lV91YWiUvAzaqVD8OXA/q
0ZRuK0+sVwb22Nwwc0jaPTvz9xZWJw58+lk6+Rkj+XlHz43EIECp6eTyWPAzMEhQKePZt4lQea+N
uJdLAG8ToEOLkJBXbQbc3kdbTZTXZLQnt4ng25LgAHcsrPgDqbNW1G5QVXfCDjr4T+Ze1OP7sOiH
Ssvk5uf3woxoYQPTJxZwYo0UO2ynibbgp5dWOLciR83G/NHEOxGNexiLS6k10mM3hDc6A0wFIVs9
Jv7jhJIKHcp9wd6EklbshzafmZ3GpleB4eVV1nsWLldUM5gYrB/y53V25rEOkENG6D+trF42Wk6L
OA7FD1kQUZAp4kK5Fu8VM7rQxXzT7bzwVt0VyYcSdwGT46bvjzZ40NZZpGd3JPIIJXbwB4y+1bhZ
JEoZb6Fh/BgHBDCRLpRdTHM5ZK2+ATZ7z1qUq31YTDDPmEy2A7R/BgSu0i8f2oKNd7GEX+eBMw1X
Fm80CwFuUuAOZvLbJgdhKd0tMoMSeD5r4m2ZZh85lCpokS6ZCS9Vho1BPp3V2PIsNO6aegrq5KCI
5S9sY36xrvr7KS5sMnKk6piUBX92o1Bi0zFCYyx3gWJt55otlx3EKnMOE7aKQjxkTFqt4T00Bi+w
IMM7f+Xr8YtF4O+XYKnsEKZha+irfzE7VHF97MPFLrFos6593J4iGM+WbcAuSF9VQ38wFuTpaeOF
vBTrq12kTBp4WakBHv5Qgd3/zrP7Y1Vj/tmV7z+uhTEDiLcjjF9TxJw2NAo7Zgo8DeCs62bKOTun
1f3YkXnUh9saaXBqswfKoxI/ZpFyXNKzqnfPhsjPCdptA1sFM3to8Zkr7YNTfp8LTvRxOyJGizWN
FuGjMfWdXIMyqnQXjEf8PK81RLlJM66BgsWM/pWBxL6Z5KHumKQIW7+ECO5M410R1lZyZLSsfIHZ
9cD8WJfmrs14WKPbICFBaoZgPTwZxrs+1Y+Vc1xLgzCgMeUjrLXEv75lTLFYIv+Hsvj7PQOMdHSh
CUM112r0j+5Mei4HK+vTkswiY4fw6IhUeHB7fAki1OY/yynKjyx4S6vvaxk0tRaIKLjD3IhLqidv
hqk947X9oFSlDskQpCZ7qMYQkNUcoQe3/aZ2yk+xUyRiTyhHd+0ivPV8Zde1kvoeQYYl02GTLyjG
emO3/pIE7FzNvwx0O2uxl23WymA909ZRyMA5jruKv57E6zo3FsXXWmOnVsVjOthfuNN5VbsqWhz7
EHFYTmxbhiEPBZ75c3iwhuJ15FCRcMEsOPgG51Ql5HbpLIYjIbBKeEowR2smWP4xvhMZNGO+ttLw
pNpv6zJAp+0n063hwUlypDQSzePZOgzZ+7gM9NbvMO522sIi6vN7mSDo0G7jWjNzmlu5+H0p8eSD
IDuP4NGE3z06dvpDqQz3Z6WnKUeAgHCSV6cdrzWbTrZAxu3PoTLtp0ZOm6Z2rgVSkSZXfOgjP0aI
wY6+h0i5p9EPy2lHIXggsW6+4FiD7QF8b3jCqBytL2PHzmAnP+IQFWQsDBYY48ZleV7r4DqT3BpB
0U8xFed+yOBi/SgNxV2f+QHH73qnTMp3CyTUbgFHi3fEDWd4qN9Kc/FZvOViXhXbBLr5K6us1ZPo
1/WKdlyVUmO/ZeH+eb0OU9RmOaw8bFtnFUmI2JQDRNZYYoADaUaJ3//1G/KL08/vLwisLIuWzaKU
+dUmsNDw4RnUstytZR2DzBO82f3IrNJggjRUX7kvY/a+6FCeeZLBrg9f1GjwoDm4asDjbN5ZKZaD
VYsMfpZzU2Ls132ZSB4KVKo8YWwn2x2SfNe+AMN42Mf6U7Rcx3Z0q9Dw1l+cKtYV5dMqS8ZR5a8c
fH8xrP+PD7k2l6bm6LqxGpR9vN1octt//5v2P5hIq+C7HCS8PGvHgW4PrnXvlfi41LCI8KbfZhV6
JVqzHsFW5OQnYb7bKU1K9L6B53CfaKCrwU1tsnNGBZ1OrBW235+bXHVbN7W1g8pSnBXyQzUHx2mw
tqp5EUZ7mGzzsP5rNHGMVX+1yYk/+1v9/dNJxAQO+5xm/erzqVdKXIzmxLmQZO9tSSFjHGxTZdbS
Q6OIJFkSwZF6Fn7a+/oCsYB781NPtTsjpy9I2BMQvEA080TfbgY9O9ds4etbX07r1m2dqjr/Czb5
z4Pz14XOAyHE3JCWqtq/mFrpWQ20GbZcNBvH2uJNyoAxjemOubFf1z2Uei/NceqDnoYkrbLSsw7Z
SHWsq27xFmZXpm24All0Hi99zBHVy4t910zv8VNAWHHMzV7otBKGhlp7Qxzir+fj2suPaXQhifC5
ZNudFw0KDed14UuMrjNJA7roeySHWHbQ0kUmqe3WtmORhhp/t8YVle3Lel796zdRrEfRP90RuPOq
ZVDw2D///Q+LNJNLkOp5Vu7Wu7C2A2tZLngKpibA5N6VLnWR+1PQj6PpMkfbJFnhrh3p+hHV8tuY
PK3nuQ0kbQzS7enZ/uISV6L/P1+itA1dtynLfs1rNZlRNrPGJVYTjqK0I9RNLnd8bQvXHrTiLq49
0Dxl5wT4+WedRs+pm6dpeq15hD/hAJNCgS1fmd21SZos2sMw8//1tf5c9X++VgMhI8xgC38z1VR/
OfkX7tyABUK506PT0uk30E4/54laDY0Wp8UYznuhjm5s7TRb8XUmUwDcl7UISburQWaIXhd/VdH+
cznCRfF0dUfj2oTxS0U71iJQ5sZk1XNo88Hd9c7lluLXwAfMdfy132a1rhvneanKe1mHJ2WUf+GO
aPzzWvvzdfyi6KhFOOW1RimZLqQB5C3wqrkLkbIr9o3nOZoak9uPtQQpJEUA5+W6EG1F7tuHFAW+
juNXinvUut7wevGa5bVMz3mLZ4W8YyLPWj5a7fs0jl43Hyv5vr5LdgoAQ1gq8nZ3bq1rgMHX+gqu
H3ZgSQ+U1L3ZP/9cCP+vsdtL/AFDr/zR/c8/obX/689fgkL+/RevkOmfvljFLd380H828+2zRYTy
H4Dl+p3/t//4b58//5cvc/X573/7KPuC9+n2GcZl8UcglnZkdZb+r+HbK7bx0b9d3j4+v8PRevtP
fvZ3GFfov6k6ASWObjCz4+ig3PgdxhXqb/TuEgKlZquaZa6xqsX6v/773wzxm27BmHYomXXdxJfi
HzCuof5mS7ol27HWlo0JxX8HxtXEzw3lDy+x0GxEr1RDqv770QbM/MeDG/c6fRBGkDGTByphvsP0
rJM0YDGvDftfc98HEK7G5F417JNZNU+AoLuUDhqXx5a5P652DOY3jGBTiJD9Xa9Er6a4KkPyBCft
ZaDqhXqCJ18YoA0E82IqOePWEjfgeKkmX+ylPoOedtDXRZ6NG1TdJ5PMmYzh+TaNssu4OHtndIJN
mSaOP6TbUZWL31szLkfOdA1UWD+DEr01jFTHBKGxGmjlVphMlbCrJoB5yZ+7CTIYgjfssBKouUyg
nwLpvOlzEqN+hymj9fq+0k0LTg9sy2VyvmAiCHdN+1Dr6qKa4kflWA9VlExHOvOYABfMDG4obzDU
IF/AZagKM0Xv4k0EsxMfPYjwyPIs7N6C1LW+jVU+E7qMzVfTl/BXH/tpajfOFHzD7YhmqGR2VcXL
g0CEVaHfGCOqw+UjDJOB9ma6xKtuHg54PWX4eDUKFnH1njr8Wc9g6GpNe5dCKGy65KHQsKEOG/te
X40xysU+MTVEsLxcMOSHOwx3II5XPVdM4Y/ee5MUaoV+tH+V1vCmjojGg3GJAEm2Y2qXnsZRExj1
FzwDTt2Q3iHC0zrn2cSLEgOtkBbna1M173Uc4hQ4Hie7uOVKGXn2WDyawpvN5QLhPER3Ed4NbX9W
VOUsYDbkCWaKuJKgH7gOmhXubTtVNxRhX8xaOCQUMdYanmOCmTmboS0o00nVAOfRrMELCy/K+jRV
o73PSc6IDONZKf43eee1JDeyXdEvggJImARey9uualPtXhAkm4T3LoGv10LxSppLSXdCz5qI6Wgz
Q3YVgMw85+y9dv44tNj80WKh5QUNqQ/fsHfByGwcVP0B49Ia1ljLMrVI8wxlefLsyBQFJTynlihQ
NVwjRtULH+lAp4NfZGb6PBustQTgTNlhsG7DdRZmDlZI91kH68L2lnCWiyeyxpvWSJecxhcZva0j
ZgcI2Hr/nBfRlmnCZ25iDSibQ10UjCTiMFqN3jOEp2KZ+yPC5qwvF0FZr7R+eDMH460S1uz6OA+m
s/WbbJtk3UsXGWudrjli+J3sP5rAjBeJE3zTQhNJv4hXsXC/Ay65ZTJYa7HChxH1L3YQ0b7WESr1
+DMDZPGsQxi8RtRzE0JdZtRNCOfNqawfmmp5i3p4l6G1dAYGEriUrgUHOCzOt/tP7VYrFw0Ec9HM
fPcBQqePa61T2QGgOzPZXP/qMOuErn8MI2tcWA19DqyopaDAlc2H7va/XGv8DjHs3YzEKvESRuWD
RAdQHHInR0uWZNegbzCmuOpiL3w5HmLpL2wNnX/dbqQNQKd3eBEWsl7gUDxtet9tRjt9G71xnYFq
GeJpTW7foyWbs23S99TDYzjoh9LKvtk9TczXYoLRF4rkRLVynoLg3Ifu3kL/rkAAGL7xOlLSLEzi
BDKLxmgO74O+C05DN2BEVQTsziC2/MF869HmEwifvsHS5OX7uwyA2sIrWx1xCqYEKwvWdYpEUQXN
RTArST3PY4IVrEAa7OtRYl+1+iVfyEWH/K7yYBdO9nBDqQ6lcmIu4WvqOvX1E7ExDrX0WCzS9lCk
kBj6Tn9NArffQZ85KNK9tt70QI+oWE9Esy9lIg/BWN5cD8BflP4SymGSpgb6oY1aQ99ZJpg4mR1U
wJDyfCcn6xA78S9G5IoFujrRyxkWbUYGBipskowMbVlLxQMz/iymQUDGqp/o24rqIeudcIkuC31i
EV+Y8tRL0efuaswV84kciG+pcyBK3KVjBm95WX5OFugo4TXNahpIsyGGi7fI15blR5dhWFPVR+7L
n4izvEX9rKkUM3sDHwKjATeViY+ouIBWe8hdjDUsVscewffCV/HPlrk5wVX4w9gDGADxgKGzeY1x
XE4TIxNp+PpyiL3Hsaogr9RCUF/vppp6LG1cQKPMokbrE+44EEEdNmKrxUer67W9W4pF07eYtHl3
F5TUbUcarTM07YIh5YNe8thHuGR9K7nlffosp/4L48xejBzyalRj0FmrYtnyWgzJ2uKK5jWbHGNj
t9YpadSNElctSO4olhqeLtR3Tx7sGKoBtc29mn+Hg4Xai6KK+53B/uhn9bLvoENwyV5c2zdWLAsf
RvWoswMsSw+RTCPf4wxV6czFq/BWLkQM1wIV77NrMaA1Df3Q2MaFzQ8TmScZupjfOYIhmFeWXDWO
f0tRFFP1+Ij0qRNd7phZJ1QN8an2Xeg++jctqH504cHSsXxXF3ys71Mir93EjNWlZ2VZ1ScsF66K
nb3JbnixkZU0zkdrT691mX0YHt37PgUgqyD9VFmySrTypfTTL+H5uEGKJsRrUqM6U3A2RX2Kk3Fd
MdDR6nnm27KBDn25h8x2k4EYWOt5R6JGobeBitIk7Giy+XIU4z2n0FeUNAXGB5jfPAF27biLQEfR
7Tr5Q49SazEZbNhytqNTKa7t0v0WNtMttkzc4UX74lizSdSAXGlZD2XQJKh33HSJourcjdB/KgeO
ZtygsK+MY0oBwJ3SOhCO3S8BEZi5cRGlR7swmDUKREyNKZYu1DdQmt24tNGNAkSB9oBccs1qd5FN
rJiW8Dt7tvoEvXU05pPL9EJSDVdLC09+a5577RJM3mNQUFgZNndY16tXLxM/89pHWe9mT/BO7s0Z
FbyqRt/Fjf1qFsaL41iHoeOsFLQrdqdShi+ZBZ6shvMFG+3Rt6wbEIN5LFTOpuLBqZ1FCwqYYvvg
KjFH8+oejyAWOT1uL6jZuIWhEcuIs+WIaZKJpgdgtD7TknjDvExQZcIcUsBggOCMzaM7ID7aV1m9
R96/dY0C38b7/VBGC6lHQYjMs1v6eB2LEtReLE9FWn9lZv+kdADUjhVu/Fz9aNwUnkv5rqrky41e
5/DarItJU7Vh5ymYKkZZX8i2BdEWRdjMSZQlYnGhcYb1nPRXHHPFA4ZDrPnuUlWxufL9nv5ngFQ0
F9VJiuqp6hLOkIbWg7rtWWWrEllc8l4jXi86ZFpdXg/MqCOs6wiArOA56oLrQK8qLXGvIu5RSwQE
tFRpQLrWB9y/i9EGv9j5FjHunSW21O++Z2C0LjFZNIsscvbg4V5UwdqjbI/VowI8G1UofTT1HZM+
dk9uXjx++oLXtx5TddPDIFjUiMkWdTRZi9Yy1lPoEPORvfXWdLBaNuYinGCudixfcYDm3/0U5oZI
FkCbzNM54pYZljpf0kUvOvuJZs9emxGsLtA7Dknxm2RjN/JD3JIDI+AnN8mobbWp+qlGLVqHzoBF
1fEzNsDgVAwmi9iEzlbn7LuqahEtBYhMRA/+hwazinaaz0IW6hJWSXER5pcB/mAZN5q3hpa4leAg
Y9HvVOq0647TnAwmfMGaKdelbXIegHi5CJrK2tBfBUa/nFr7mKSZsagsJ0Xd4OHh9MW+hs4oCWJa
VcNor7QUu28wJC+BUiCUfLHCbojILWBl91T5NAryYFVH678xxi8N5//CSNWDg60XTNK0K3z37HHk
BslM1FHkQ+flJEKrK74Fof9TMmhFhFYuzRIQmWd8ZHMPPxkqAHkg9eo5WTjx4h0+U48+gfXskHWK
yNFM6J0CM4pLNIy92iPs2fonmWhibYpHQL79ctSmSz9YmOO7GekGYoX5KBLAhpOXivlLysmerU7R
chqLL0cCJ+/ArtRmNx9jrHEzER668nwcBrrsdri4RKQVq8xkHbZH5iQmtmNQC0fMAOhp67EF1nJW
/nwAgk9rTSX8B+WG661uDs0G7TXj696/NfhIWUSusKmYSKNl7NqtYv6LVMj4ajqm/tPUwRnCcFNk
42l0useEB3tMp6V0J30lbQItusb+AGrIilTzzBITtyqtig5hF+rreBI3AVyWKmsAevg0VjgdWsn8
Oyl43DrrfSr8R0zVj1EY4H2rxdqiGxSm9WcbVZgm5awghbDG1GTEEYlDJFpaFddFtIiL8JwgvTDr
+WUF2KgTZvwwh6caGDRNpxYBNb8vidPdwjU8fKsJqgBMGTAv4dmtidFh3YyDdue1bAhev6jGiNkO
kD2zY9bXwWyGLtvvXFbNxLDOQ5pDLkg3SnZHO9cWPDb1OhWQWsAq7JOBlRvQLKWDqd3MSNXLpOZS
QiskHk0PU2etm9i+3M5Zez0Ga0FvAytWsyYD6udU9eluJP95GbY+Z0t0x3tIhVQoa/wu8owMEx+v
rcq933trtCo1plus/HpbWxvT6AHB9t6FeO1j3sbxsQ2Z82RFuAWmzeTHctYRN1ru4bRUkwk6t62R
GufRLXfeyxEFxTRmlxDk0NqKzOBSUzTlWjkeK3drOfC6OcJvs5wqpZxlATSjjVXp6o8qpvhtUthL
1XiNpdGfmpWqk5sxFHW8bGru3bCLt25OqRIYTfxw/zDFAv2nEYc7vxXrxPfahd2OIXty1yGrHN7N
3gj2SNHSU5m/VUGMlCY2qIO0YYkOn60t8+Ji0xkKYWsmzlaaOJ9Zce4FT1SJJsVP9/1IlZ33J8Ta
6WtjDt+5tPXWDFTJODLVls1Ynd22AnMcdPFG951N0Nu7IfWR3U/etI2bEechuY4HyuLcbAY2oLj6
8qtH4eTlDf7RQxyN3km29k8Q7dA7RNQvtFsSxC+RzgZdm6C0+tLYmJr2s6qal7ieDz5JRRPgDvWL
eOgGPBqDrldrKwGX3XZARzjSdbA4wGm/NU6A86eLgmVddU+YSVdRb9/i1Hg3neKp1bNu4c02hip4
bKrsy8yjL2uQT5krT61pn1XcPOKG6x8B2W+EqaAqGcUzLqRbwdJLK2yH6wgfKAQ3a7YMl8gnAlfb
4OJqQSwKaMzjY9262UrKzF7zRK0a0+OQSLQl6r7yykDlwy3HZq1lGsAYSz7lSA25RWIdbCPYP4LO
ZqEzwUyYPWO/MJeIuc5RrxD34mAgHQIaW8j6HdBg5owXf3OTwTzkjwLOLih985dmF80qNxivNxZ2
fgO1CaJ1KuI0XYdFkoOf7Te9rB9Mxp9S2JeIQhDN0YE7LwgiFkK7+LAkiXdaOkJgcoPvMI3SCsm0
KbwfbZJ9Mo56YBb0Y9SqD4PG6wL8za9AI6u6vCXUzIva/IanEijANmkQD2HVGJZi4PRRzquh5+T7
Zhx+DgZoCIqTOI8uRc/K78qFk2kmbvHixavKkznlXz0lDoqnBskluGGlRx/B1K8ND/V0HCJ9m5PW
cxoDnAZGGlIUKj1WbzsqOPmbpQnD2aHK9JERXuy8/6Qc5DA6JMzSOBRr2hq9uh2GctfUyZL46Jgm
D7N9Ta+59O2zSvXn2CJDsZptt7Urj00MgFJW0LSMjqKzRf3fW2OzKuKs2vm+vNlNrCMZOtWT+xX2
a+sh1WCIlbRhxiL2llnDMQkZdb+ssCxsZig7knbk58g8977tfIPvaR8y3TqJIrPWDu//EgTQF/YH
gBRZvna7HjR54L1Ekw54DAl6DtSNjhMyAZTbgVP/moS8Wq65MfzJwifDmt1YUbkMO5+Wlx+DJOv8
btXKEckQldSYHailUxeCJBaLNd9qQ/mjKFjKqPd8Gplgp2k5RUP5VHP6o8H/CAPWxBzUvzid/DQa
MGdA2Zulb3Yc/3RrnyA7baryKcHZmNfutGKKog4JEAgwtbUNYL5edabzJSevXOd+/dpb4bo2iXcB
8r1FtuMvm8jWFrbKGMeP9gY1wg9/rGCW2M1LFKrP3h6yjTFHsTTKZygs1XsaxN3vSdD/5wGAEOgG
/vf2/0v4LUq/5V9/7fvf/5f/EG/b/+aYjouaTxcMHOcG/u+uvyf/zbQQWjkuJTWD2bkf/4+u/30g
gEKbsRVaPsa2jK4azFcMBPjTWAbBzEtdIJFiPPh/6fpbfw4ZHU8wH4O7we/HoIE/7Z96/nrZld6k
tHYXaqm3zCOQxlM/6kvSd4oHpF4PrVc9KYL1LjZmw4PEjrTos5pO4+Q7r1OinYOkPBRJqX+qFkSy
LrxNZIMCoM/v0wZrop3e9bc2ioxT11pwyMcawclEYVPKWVzVkdigedVn8swi078ImktwD2u41BNc
tl09FMABQ3WO8dMeEhUfzFA0F6yxJ0vV8TN8cZs4D5BakTEc/nIdr78nH3/VgIk/NWAO8gVdMrOx
6L4wn5n1I38ZEttJGfZ5GoKwH+Lo1DmdOuflQrW6dq4gM8wN05m8GI/XCPV7KyaEHRw/npIWrIZt
UfF4dZuRislQwYq98TmUPrExQ+tufr/OGOIUzXE3gJNdp9umtyAi5qB4x0DFKCC04TkP6OSO98+a
wv+7EemfChg0doIRuM3QSTCcsv64/BIup+y7WeAz8UE6PZsIhyaCm7TtpEdvBi2hjym1jwUWxKVj
Tz06a5CqtV9NDFPM4Gy7Wb0ljMVc5oMjQMsGv/6PV0FCLBeujt6dO1/gZfjnq5B43ijyKmRy7CXM
T2VGpJ3qmktBuMQJqr2JOK69OH2UneHRsF8KeAFj1n6rzZwAaVt0s+hbLqCKm3tvDK+uU3m3PqET
Bjdg04xs9HGCwpuYKH+Z2Pl4bZVe7QEIkQAUGwulTe7aHb1uA8bWevzXL++PmE6eb9u2MBe5LAOu
Ax/lD9FjmRiuPQod9XZc6AYdk8bctplRrOo6Sp+bziGiSjL7WRCX/JTnynzQ88k+2/REsfOFNljd
eNozXIcnpmgvxkZ2rEcwSI3IygfRcsfK1kueIBpu8KklR8MWJsI1ev24loPz2MfOEa1dkWxUW3jH
SCT5NYDP8DeSi3sc71/Gi5hDBLWqK+DVwKxB5/nP1zGoLFsUbtLD90cZiBerq8zwOa7j6LkrjGkV
jKRvDYTnBKrb+dX47mKh/eomeelElb1NeomOzqWLaWi+eYz9XjuEEXEt//p6iHnK+cevaQtcLBIR
LJqZPx8Jw8sJUSpJ0DHhhK1LY0R0ESjaO1oChGFeA5wQnDW0VMKbfFKcPsOW6NSaRz7WenUNlPs9
wOZ3+P2I55Q+WzI+UBKhH67G9EGzA07NmFuqbJieDQEXQwBwBL7IOtAouGV/84r+XOPlbPNBAOHN
eixPl3/MdUXlRTMRsKeQbvOTTSN5i7sNYebkZD+moxqXsE8wMpLwRL+BMrHdWnmmzu4UPtcMUo6t
Z8JbarBKw7YNdyRoONvRIMOtdmvEFLX9LEsM9v/61zb/lE3Mvzb1qcAd7Xlk8/5xvwyMOwQlfrfF
754/aCZ6h0DrT74tvRX2tu5AnVvfqJAPQk+BgAjntQZAx3+Qf/c1o1rhtfdPYQdorxjH8rPABaHT
/AFPMpwLkrqOVW5tQoerEUqn3NgZohpvcF7FCM6HPFaSo4OdoXXGzQDGAkT4b7P//vu9xgaOFEDH
qMXJ4M8NZoyyqZzGjqrxvu1Vywr26M3LzkjojSf+r2Y9Jjm+HnBi+7skHorMIh4D95FdutpWuQsh
HWyvMv9uZ5glYf/8GHD7C5O+oyU4puh/LEt5wexnMPV6y2Zv7YeMUDjUAM0hFPhS2zwxj7lT7mFn
FrtgzLuVY9JnrSWEBZX6HI4hxmDkpmv28Te3xX+/m20pZx+c5B/Pk3+oegLHI6qijekjDQJys0EJ
SneZBhB920Sd8UUWp3Ea0Kni7x53BToLJsk06qV8LBiLHdOEigSv4/RNGiCS6a4wlPJzskVGAu4q
Uu5K+nwwpIt83fWZcwT+8DCGprrGQK72DUSpVayB+6arJL8s6zLOiBIxqXPopPrmX79cw5V/aNVc
xB3OfNBDwMSS5HizOuSvx5BwwOPAlIVxbYvjcliNTECjApdIqcfeIfdpd9rqOSy7Yjl0DkRzOb5m
SUhHqSKWO2SeaqEc9moy2PVh1p0bPeNXr1m3er4uCn1YiComU6ofX4lEeQfxy2YTsLMMlYuheO5K
Znq+1WdzA27SfhmFEjFDET1nQ6vva4CGFmadBUw41A4CjFMi0Dciy5IUznjDm9ZdAZWLz0iYn3DX
xTPzejYvEUAY9dVbGF1Hs0pXKmRmweMCiyRem2nJxMTKv+yi/IxpShbCAwI7DUwCwxP5S+Har3Ub
KWWl0To37JNUNq4hMYbAC+nlUGDGG0BO9SIKIwBLaEJlmtobLwquYc9fDdjwy2u1i59PyKMHKG3w
wyH0rzz1po1jcOozbRfJwbrY09Wgy2r4SbMJaWyjQGLsjRjb3LqhcVXaIXgyc+0yALQQFarQbox8
kGHZERtUuiIEbmn2cxOvoHpzhL9I0cAUFHkOgTuQOOe7LdrWBEItQsmGbdbiCFN00RQOh51AjxZg
9lFtBuTwYMXgTYv0Zc9hLdfiW9T0SMURBHceaTEuQNFwztA0o56u9FDgm//m18YqihBh55EsN+Ys
RYkBsE9ApQvtptve99Yg2bYgwAOZbSCwO5JXtxJG90aah74smBIARvd+pAoiAU/MombfQrHMLZc0
cKpkfnMlrXK/IPNB1Bp+KFv/BWzlVS9rQfhSvSyTBqkEXS1yPpNw4ZJSti94csIRG3ynL9LSOvb6
8KLTXGD7vTqupIXXoQyy4o72iHdwEhPR84n8jqaxVpiPTCICinItAm5hF0irzMn4BDC6scb5pp/p
dUH3KRodHpHZH2WaTJQkG2SnDHlCJiw8sA34FfDBMdAwT1/ohvaCmmFYG2WUMWc3P+BUGcgeaIyE
9NWC8HEccQ0xMbQgHBSfRPSsih7IZNgEalckZKkaNfNFpwJOZKm3hpO/an5YUO5oFNVvFasRvMfP
yGpPNTbPVRvlN+Can0Uv4fZNe2qxNfLxbEMoH87+dl8V5fcgwbmRKUDQqY4noAXFMzrRKq86ixA0
Ijk8mkrVADlFT9DOJjB48KFyq5sMLHwPrnjD0Rle5TGL4hAmof+AGKM9KMXokMmA58AJo5+O8Sto
8S5ZkplnjYaL/ovb9rtx7p0Cj0poWKRw2Nu1HpUPcSHzbTNPLTpnenfThFFo9hrbtFcMgmBwZGFl
8N5zLXqzLWJiZyTSwikpjRrnB0dStZm64Myg89pqxGXEgzc+SSPdVSXJF1ak8MFMzRaiRbsmhlJ+
y856pIffuywv1l0DZifirHxCn3xA3AJBfwjEpW3RKRu1PqO0NP1aNQB0mly3X5o223DU1Zdd0NZY
aji0JLXzYswLEeuG9kwAOFJekckvGumkZMfR90o9+vVMtB1UeEjM0nm39afcEuNbEQnj6FoFiE4k
Oe99pKolKIfi5Bu99drZ5E2wh9FuicptEBDFUaY4S4KoND4g0560Lg5fqjGUJ7Mt0JgEUv/QAeNh
UEE6EQPkPja+uxtTLC6uRAbme/XjWIJxd7XmrclbTLH19F5WiYGF09KfCIaylorB6RaAsETn8BCK
oblots5oJw1v1AmEWM7v3miM3zwMGxcLe8AVwp1N9R69kuZQfqQgdmfN3/AhtXhtY+b5MUjQ7gTi
nJIxAXtgjPD9BhxYXRuIR+ar64prx0C+hTqjam2f+Mb30s4OeRTaL4Odne81htPZ5DsGqKgapN6O
X5dgE7r6NA5WfcKJbMYDha+wnkaW32dkHeY6U+aqTIqVXWAdTBKZvVRmEz9CtFrjJU823WRAQbBc
7UWzUB3rtJxdd985hdpDyHRWZqN7b+0QPbHRtz8JjNjBtwOuTL4l0oGM5galLboaxzxPZlgyZCZk
RXRpDYSDW39IU25ry3euBLsVuz4mE4xbjk0uJL8jcY1XtzTC73ZkIJIYpbq6FoLroPBQtGsMmOpM
FmfPnwFirAyozxCSl0q+UTeTbcBqGmWyfGzznFDn0Uo2xBeRRsTutukA8YLzyL+hEWEgyvnz4HHe
eck17en+fbeZeoZSyI2qMIDyoPvNxYIKexmiFJd1FFpATchIBOqdnqTmbUkDaa9CIHagfMKL6tft
dZi/V3EeOOiR+eZOzGPTsvDWcQVPPJ0/3D/DFpmYtGT/8xuwJfHHWowQognw6Uyd27QFiFVyU/7x
YfKYKPGQEEc6/8AQiEWCIlXryp3GE/f7eBIW4wbiL7ALR21wvH+v5fH//dP/+pLYBMKbB1JLvU3Q
NMZVpmy39Wga17JF7sbZud3HiUXiYD/UnAU6gg8TGNvzMRqQG7VDmYfrgtPBQ2JXz7LKW6ypzakI
IxlDgotKejvgaytyLgDYk/A8hFGMVU1Ej15BnkmVZSESV3KEaqN+LDX2pPuhVnnx78aNJI3u3LQa
w9Cq/NASSJ3knpAawI2o++A3B+nrW954k8Sv1MCR3KFbldOn7Ag47aZMvsDbmVGc3U5TJVoC3c1v
EPc6EmuuhnVDodg8WrY9PQCLWdHNwZKlkJy5enz+/RUO3nyXcRJoM2bTC80BxQ0509lrLdt+L2no
m4UdHBixLc1wrMgQJAd1I10661FZ1yuQINXx/uH+Y2P+b1ySBA4BYd3UsgCaMgMlLO8H8YfRj8Jn
cLykmXCNO/ttwFdwBOEiOdPUP7NwcC9VkXPwduznOYAahxXgn6HkrRNeYN6EW4OsHIPnZLRIL59+
r0SFNaqrj09gkwPIP1Mz5WsqsnYlCDe66Tg0cg2zg+NBiZJMKhZIjMwfk+pXJSXSE/N3DHk5R1yS
wtoEoAq0cWI08aLYIn6iM6tjsGkpYjxGwH6lyMNUWfNoKAnQPMCuk3egv3JzAMN3m+71Q6PNmGFG
5M8m0+SF1HKgDloZEDHFcuMX0U/OvzTLOsPZErz4XJRefXIne1sQe/EYYj84+DZbRJya8TqcA7pA
4GG+IXIFy3NR9Xu9aW9W3U7XotV/Wkb1q+/M5DL2NPsRrfoPLnpKJFBeeOkSkBB9aeqHwivSZ8MS
n7D6ChJcyaZ0evO5JdrzXSvn5PHaeAKoIVaq7IsHO5Or3393ZZj1YSiY9gQ6QSxSDd1bDsxN9cHB
TJEcCt2NnxgxMxlMqRzuX/ZBBjp7/tVNpKTrZH7PGjl1awXSH3ei03O+BBKZEoh4jproi3ZXT/gw
X2FDQl6scmtfaPqco5RxTm9T72C6Stu0dcIUJu/ap9jPnnSjc05t1R4bw536OWsK0DWa01FF77nz
Zev+tMXnjoHSjqNr6BIWZrbrRuvCa28jIkii6FxbALtE0fUvBr/DYmTMjIbWdx/o3vyjhUYa3jes
pc6XBVmL6EoOfV2J56lmt3h4VJGjnpo22Dvz/hCbDvkn95euZ0N0GhxTLoXTOhdj1JE2FnsujHib
HAE0l2zHrd3m1kPbutZDmNNXmTfUHh2bv+BGfekVsr/cBoNRVkP5aqXq2qAK3lh9Hp+CZM+izsSI
T6z7KJLAUliLRCrL4dYT7XgmPHFkNskDMwSpv4sSAB2oKDduH3qngVO+bMPwfP9gW/H1dz+Bafkm
4bfkoM7DZ4f6JSKbZmt1abYnffFbDOCQ1+Um2542G0Njo4YKRI/wnES9foARHOybyvvS2voQdmia
zOgDKkS6s8N4WMqq/kqr0b5MiqwVO3CDPeLlZ870xIkwMCdPQj/dr38i9F9iOJcSjXrt2SOj1BZw
yUhG1txf5hRnLvSuXSRpUn1IIxp3Rgg5NG6zkB4tLC/bUvZGMMcFHCL8TcAiv/KYtj9y7sDQ2wz2
/v7l/fa8f49QE2tvYuzGg+or8uu1aRWCjuLcofo3QDW8J8p7Rz2mhrw94HdHWTaU5q3gmf79ZV0g
IG+C9HEYINc1/pC+/E+f0VS52Vkuj/c92OxcA8xq1RwVb7uIwkcm4mebLJFlkCh8B5UXPpcXcz58
JYONO7smmX3kdHqcGEcuwAsa56wab7GpmVfg5RWxOwwUdQHdptCkdVNajoIo6q3bAPlz2WTRPz67
//T8e21GoeltDZNYLjM2M/TScwM5IXVtLfKp2ISEsuBAgiS3KS2bI8jcehz7WUPWJdE6xQ8L5yTL
9PWwjTIOGeRBcy2D0DjlevY2wGnZma2Q56xsiHlok2lfmOlZhmbfLlDIFkASuh8WewU9O0rhM/qu
stOLB6NiwCSsiLigpCoe7t8TXe0eEoGcl/BRFY/VR8b0icepDRgNFdmGcQrR3nPndYJkusxNBPhJ
VM60hwoMJDmXIKmoQkrK5mVjmcaJRmwDybn4pCQeDimhtB+TJxeQRIKH1Mch6xAJCnHs94fIh6Bx
b5RznrAweIw/743yfKrjrcJv73HifiYMqF1lDeFQehQfkmkYP2H55qvfdzg142PeAk+kU+OuOAq4
ByrxGBbYW5FG2kNSaT/1rG4WWuLq5IBFNalPdk7QOeMTpUvIdMzNF0UVptwcDSMVZRPOPDBQHgAb
7TRmXA9SNB0EQyRvgDSlmIOXmw1c0WiVtt704qXmY5U8oqD+Qv3nHO1560p6i9DSfJb3z+5iRXkY
g0M8wEQKzzmpsLMXFWmlDhAjbUIOJ4MsTqkV5ngG5oFEUpis1oT7XlLfJqw17G3kD3r6MDEtoXml
wGMU5S7uNPlu9T/7LI9ecjckEBFdZ5bUyQaoybRJ24Zt0mArBOoydy01uB3tfeA1uLG/QBGSszGF
XFBhVWvbmGv5QBUPfaof3djLLyk8y4NO331xPysEspCbwYyvNQG+7INDsDKGftgA0Bw/0xzRUJYe
krZAzlKraD2ZqFFboz2lYd+cy5+6VgTfaR9gge3b0wCnlbrU7+NrB2tv8NvwO5vgtHIb76GoImQE
83KjtUh+9BRfdcn92GLY7zm6FTyQ/fyrJsTc/p7hCeJ9cwf3jJvEVzRlhBbP0yeiIcWWEnVcD/R2
ofFray4PCrY6/KkFtv2co7jkGGocrFqnrDdneGkX+/sQhvb69x+tDxNiCUA6iS3G5/upU5/cLFxN
MZq7BByFUXOibWUSPzFE7tEVptMm7o0YnTM3hJ/nn/c3cCDg+pS3YDwGI84P9Dsb8jHn7XeK0gZg
lHoq53SFLKsQtt7b0CJO91HVO/6RkIdVYsiCvG7V7GPheGcGH6950SYMQtV33dSaJyMdrVOnjdD7
gn5p1n29bedK1ja0ghgV91c/fzXRhiRHsxGzUCo8eD5XvvPrfV832oPS0y+fuFBCQAx1UPfLdJ/5
/b51/ELls1HGWtz/qFqgaw87198Fljl+gtTyVoqEvqUllP7ROtpmDAL9kPYh6hYPEqAjkzfDZ54Q
J/kz6qGnfggR+4HT2SSTMN+IcT6Go8vZQ/NeMn86iCHFudERrm6Zg/bqW/nFyfz0sXcIWvCwu2JK
KJKjlZcD/Y64fkt+EeEYsiEyasO09r0K0cyEJJOtgyK7q4qz37UFLagRrkyHQj5lFc21zNyW4q1w
KBYHw6mevKaOd2kWvOSsKBuNSdmBGLUCLBovC1HLgXyZaf/vLJ3XduS6tUW/iGMwh9ciixVUylIp
vHAotAhmkGD+ek+eex9st+3TCiwQ2Nh7rbn++1Pto9ubtv/tvz9pUGXAW6wEWej0v9pi6eC/5iUa
7HY8jPoAj2a7QFrb+cOVjUxjmrlZ+ZpZ2zdnMEcQqmT+q9CdMfVWZ3yBywWpX8o7W+vTNUgTA6rw
JnY1vzKCFp7wXHSncrazsGYL2jV1qYOq4g7lVuj+SVNyDqKdX/8bslpO9vDfEfTfv00kBwCFkrer
QqbSFNYlXd35kCk6tBMkd/Q0HuDfHq6FW2ux+d/d33MeQAWX3GK4rvynV+o8z79kyrdO5Ur0cq2c
e+ASHR2d+pOnaN1rY+HuFpMEmFTkLsprH4gZlNjLijFuP2E/zLdN3mJFYDKinYUO4f/ufAPMXtBY
5T+ckfQtyrNG0yD34zYIgG2lUC1SLhJEfRKHySy6rqQVaY2X//+fkI+HBWiUvfRMLIS5tu4lh9Fn
wM2zYTD3nRfmh5Nl/jHz0acNqx7LXKiLDlF3ohd1V5V5j54Vphh8+tBeGq4Tk3POUByj37Ipq5bq
Tdr4BjLfx0o0bN19LxBRZhv4hDp3X2zisAADZtVF9Ds9nARc7khRyAm3eEknwrKt4com9+XlGlhe
i5RiYmeOOBuffLJMmDHQZSWHj2au0YcOpruOBueE7r9c0ZU5GGgGN0sh5rV1ZFhcRJGgfzB1XoDO
osOsrC+t7sj8WpITmjd2B6SvOystf1a7Pht2EfkmMZIF47tdmeHo0XwsXPA/d1IT402H8KQRR70e
Sb9QLhcrJus72xtpVYuDFyggUfy3HVCU+1lbzNCjJcrpDZ/TmHL28C0fmeMsB4hl0HDLsI/I5J/k
p923OqyZmcwrGHnHwuj8sCtFdkN4GcI6IZgKzM+TRVoBJq6zAUYDTwB3Ld+MEIMtms4MZJJO1DKc
gqVJURvwNbOU8RRtCjHgga00mrd40yK3V+WRZfvl6BQ2mEGMqP81dGWeBgcislLeTWlgLmWiQBHY
hRmRxEYyHAZcrUe6CEW8kG7QymqPQRiDJ+Y6Wvx0VjDI4YuEYa6hTGZ1E83xWy66EY9MR2ayTPZe
97aYYkuaAf/Xae3ByY90WK4ZnfVVJ2FzGGjjFuvTQCxciGLwlXtCFoG8riK/dA9zU5GeCsxk54/q
1UMmoQezdjcRa5qJxA/tsrKAX7XnrPDCxW6ZwGXfXHo/E5V1h9H6qjROJD13L7YfYB5GyM8khOw/
CzFwsp1WjNXexszkcZKIE2v1qQuq8toyWNjpXfDe0aQ59EvyjY+ImW5GkxvWFgpvYz6ueAyk4/zM
i2LUl/WHoPAJYhgVkccmLrOKVj+w4TtL6v1BLmZsmibayJG0EhfxkwhI+9VTeVVKovHs75Rt2ieU
0KV/rTIHHBEw9p2e2xgcDOqmlBoucMojt+7fRdRHonqRWy7txZHVm+WuN4u5fNCIa0garoPNd2Jn
5SFdimtSDd9GNiIk9NRXbotXa2ucA/9LYh95f0Ma2s6DPR5nOsB8I/sgIG45WMvKpI5HX6kEq6o2
3qLt/Gam9byIf9u7MnAg+okGKws5OFtmEmUNoTYaxF1Ju3Y1+r+09BgNqfZEmO/XlMl/pKIWoRbg
D3Z86CwDNmk8GZpGAnlw2/iTFa9+xgRvzgEIsqG51XLIJwgzY2a/jIiddrM57J1OfuggrPoViA63
zre86yTpL92TXQUnf0zz56WW6PqDjxas8q7RdcTDaO6N8c9tYo+cZXqeDPdnxym2CjSHoVd+6Asl
kZ9bcUJ2dI7NIjXqZ7fLdhRD2I7Leo0SLi5Gkzw7GoaCJOWgWuB8A/PZejGiem07u2SiYXyS7HZI
pxpfXZnduLlIjpa5nog7+PJTbAUWMncyeux+u094+KqSk+nL9mCW1RP3d/TAJdnuxcL1fKaTg9EI
7X3hOejabTvigOoPRl/98HoTf1b03NARXdNIdsPSo+vuzeUJstbHqTfTrxlNCfdgNG5aizmp0cGP
9ngCNX1vtFtrhQFV6JFVDHMm0hTy3NWpfhCh48Nr9PeeKD4c9JLQQaw9tJ2vQquxsdbF0Z69i0kX
J1JZ/mEWLkzkuv5S+klY5RwOeaHolv0OJireGRY5VYvHoMyU5Lpgwwn6GQQxym1bjeo46vTDByu2
UiZgdItsLqgZxLriVT+PpUVwbFqdhhp4vWJitFs7LQj7zTuuDTVuUS2/FxIQXmqxMWXFCItkm87R
l4S/Oj0njJWiEr3NSoYV5rin2eEUlTZaaL0AsciZDAwsN20at8vL0roLlvwGxtHPmOUJqxOActW2
9ymef3w5gxsRX0cMBLATstu6C2Y5XNjCATaNL2qPuZ1lQGzlfR7cG539p8OjBRXp8GRw+2uD1vBk
2hf0uqcGPBSUJH5rrpt3G8MVj/mRNIRfx88/az2rP2YBZJxL865ciuVcpwvJLDlZhs7EfSMXziti
H0znqJ4rPo59MJEUbNI7bgHDA1B+5SBZIqJBwJ313GA6dZSN1B6njgEMHnidQVs2w53xP7LZ1KKW
rIlGYzLstcQAtvnnJLCp2EVGA1yXxqEX9mcJKt9MyP9mP4xm1+W0oxHrItxpVgJEnWnMD2nATJLR
5dR1B2FihE9Gfg4quzu41PBOyTCbzC18LAVka+TVj0sjUrWAQ9vVXkKPZjUhMdcOpJHwzTVMlffR
5aZCyZ4cAm6RKy1xRtjg+nRgELln/XPWfu/P+NBk7RaxBVWg1XxasQMqf+SeoR3cZeWkX0RpAuXM
EUvKgOQOL+mPLJjTOmpRl3XqRndaf9/380Hv26Nc9OCm1KpbV5bW/TL3h5UjkLaxeqDPduKnJwx8
TcxYjc0+10QTr3L+NxhqP5KhbBExc+LSKLCXJkaY2DluVvMxH4KIUtc4jOm4hvzm1lktn3nKCHlN
cXjxo+tjkR67cgw1a/J3xox7oFrAU06OvPR9s8bCmY9eXQRRKUCytP1nxQaZONw3La9kMhLM9NIr
85ylpYx8iNqU2Y+2Dzep81zw5sA5e9ldJoaK+xnV1Y7nvkU6o88aAE1qxfSbmxEpvnR0METktTtc
JgdDTKB/MhHtD13nrjtrCGKVYwSzSH05VTpzplTP47XNH2YzWEAmyDOxK+4xDUbaGvp3U1ojrXq6
c2vJlBW32XC0KgKmVXBVKw8i6/LvWtGfMFAYFhqmYK0xY3Tm5ChiWliD9rHalDLrkt4ECW5UQZhr
QQIOn6+37IfJ+J2AoMXYky5BXlI8q+wfkI6HAhbEwWqYV4ucws/usSBM4PGoHN7mgHLAXliqmr1X
K3J5b6Tk6xjd+jNCi7VFhJNhRR1YwMREu1E+YD6y5cIBq2eh1q7GceIEBDrLqdK5xoddixOnenIk
ySN2Ckp/yVUYlpJ8QS59aUhBC32qwZ2eUtpA6trCBYVvLcATtTQsmNRFmvmbyuLLJxuWopaSws/p
EC1clMa8IRV2LRJk+FWsuPXvRKVf5aQDcQ6ySzrAfiX8ndDeUW04hqI+uHIe4Ca/rtKYn+qXLTZ5
meFlxH1K5Cm3PVwG0CJdbtP2YnKCgslFrvHl4ypkp1Q3+UJjzxv0g9/R9YdMUhm6AaLSfO0C6B8m
+dihabL1IkYtd2XKKmoQKDtgIat3U6te0mwJi77QTg4JOoV4o6ZHMbWXtXMhtckg4NYuHw34AwhP
veQNO393kOUCGHjaGBA9urAq+1jckSB6dEznRpsfU4erhwuTGGKviOhCNT5Hjg6xad9z7YqSbmwg
82KZLOavxTAIL92SgjOSVXKbqHV74L/WYFN61MFhL/AUD9w08gnXDEfkkaKU8lVXT2WZ3Ghp9VHK
e73vPzT6cNGwrD3XA4B4pWPSYOEyam1lTcN+e1BG08ell53TPiAaqoMFVXk9BUbnM6aYaTBPCtkS
Qccp8dm7PFXZnnleezTVt7+a4x7AUXlz2zZkwuWGhAXioR9kaLsNyayzaa9wpPP04HoJlxYp2D+9
/GRZ6oWGigvfQfknzXU+TCa2YBcArs4G3spAf9exh+/7cb6Xm3uc9DeHp1dyvXBtFgjRLiLjGMFE
Fw1SvJgcsttxQ8fUeSKgtji2EwuStui72xQ495LJPeZO89QJe6KH5C543nF0Ok+z6YzhOojqyBka
p2YdNfpC8mcRa87U3M7ueJlBI9w7DXUdl5NwMUw6OBsyIRk2q1RTMwGW3ngUwJogBvdmWPdYirRi
xElNn37s3owlYaGhYpLiJkBIjQNyggqMQxI4zXWqPQ6ELdiuB+dhCdAYqn/rbTdylP+dmcFHlSIn
IQvmlKCEx7dJVBLF6NHpMOgEGexXIrjwMFnfAHVuCNVK6Jwu3Da18pxW73TXrFtLjazBlBEU3CNK
AeNgsZveOn176wT3WpfIc2/af077UlC1HjvDJrZ3gotZJ/SBBneJW9NRp6mFSNFW58zHl0qeWJia
pkb/foqBq3jMx5QeG1p6Gerh195cXtkXKa2YoyumX44EIeIM4LGPjX/jZn9D0OyVN+wYUEe6Eqd6
YjUWFpYmj2LsTwEhaMCEd+PzYhJbPeIJUHBxABQsyzE3f+nXHFBE7HUICK7/blSfkd1fmed+5/ix
lPsCBgPD3xiSeL1PzkEvgSWArEOsxuvjikhgOZ0r0EUEo40L/H1PD0t67/0VVgEDM2xPCTVMYP61
8Mec4DUAdVdPCLZpjCD1yicsmYyBZdLDHIDzmWLbMrABMHajy7/LsTF0I4ej9tsuy65L/4C+723h
RAEhmGuWRjM53hbDhWTJuJ+PeBC2CTG5q2iFjFaS1XE1QW6MfMEZgdhaIcayqer5+tu0oHgm4bt1
cTgpXI/rh42rvabG0gU6Jkoo49G3Hqvpm4g7pJr3AFftx1b95Py+GjiDPnmR2ku5pTjjh5wQHSqG
yh4d+gGivYsTkR9Lw1XerpKQHkJL6f2Kh44EX4eDhwFiaedxjQAdhQOZeIq81CxKgMmoqiAEsiDQ
yopUtQFbV7wFjFrSEpTlr0ebCv8tkzsecBPO3RzmSxWS67Sr0Rv79P7WIlTqGy70rlAYF4TJuLhD
huTsh2QM7ZQYurxF9Njtolw+Gvdd9QECheaCg2aNRDpX7fmJoVEBzEUiqREyNuNBGSxoM4tNsw9p
rn2zffft4frqa+VbYVqNFoaus/V7s0w/RBGCf/7KUBoUj9Ntyy0mcO+p9An7XINvFptA6ZmRnlvq
/7LldSRWDNthT4mTo522K3RNhGpGwfBGjbrrVygFWhUjQ4lXowhHsw0RM4Vksun8qy3fco/L83OW
LRzFj0X+7tG+ECxbcmKgRhB0wt/ygh9k47uJ7JaseyjVuwPtt02oAzwfmgOubbokTduGC10o5Ick
iXUnGcxHkxgHSQh1UHkh8w4YDhxZWIYLoClV+TzYZNLh4a6JyJ38uKIbo1ED9+NCJ8iOXcfhuH7G
JLrXdJDU1m9Dc2lU2G+Dbw7XexsnLgQOAle9u9V8qDZ2je5EC3u0xN26/HWs8+0Fqui7teqK6+Sj
cT8kd6DZm3ilITPiZO05mFPzJWhfRtaV1tA04WpB1a1PmzMwLHBFSnaWvP0oho5EMxpKBdNAboi8
lQGu644jf8BGO7Vl2P/3dgmuA5P/3miktPFXXVg3EoU2qlOwFZ94GvwiQro4508MfXatRsPC3aEo
2JuspH59LiWbAbbozRPfBz07K4PonjjHVX5AL+V+SfNxl2R3Np5/X5BNJZq94xl7w6cbSXJ1RxOa
aTtiMy6p0BxgMVBn0P4cde9gHmxrRJ9M5twAnCBJj7BX0SmRA1E/CPepUb+NocIBRJLq7rbfH4ge
+bqvurxu74ZjzVFhL5ESHRCcU5LI3QIBAUbEDg5Y7CBNGJj5jISOsfhnJjWTke0LGYTIdCjI3Yh5
b5SBdJI9JdtcINJrQtpSkZ2M9MVoHyG0TkHDzKoBYGZGDa9IRamPBHcHKjr2HQ/7LPsR6oOuZbun
q0GcByMwlLunwgAakyVvdTccCooXTfvoURijQ9rlPhxP1vZU9hFsp5Bo7nDdch4svlcblWxFi4mK
I0GINn2zV7VuztNf2f3uscACo1K76RPTPmVvjmn9o+9uNFqqdooayOMCR8Bq29Kk23hUmRFuD04r
aA9wwbNRJKQKRCfREnZK1DIXjxWfME7xGD8wL21yktOdmb4PX2NCQzcQt+3YHtVECzAz+JDt+tv3
mvPYBjdEYkcSV7tvLnGR/5lbtjETFV40fliHR55aGu//L+EdUQvgbttc7UreyEGgiCYFnbfNthOk
ZkhLCyKifzyJUjakyN8nGK/rxqU7S0B3CtyYP/sKVha2HAJpdiT0Rr1JB5o8VVQZNVHjESFuvAMF
Gl4VQg8PoSrubD7Borquoo1I/DqRf8S5fNXxhrnN9nm6dFYKBoh3pK2F/Ky1sYa4eUOXmm6Lmak6
iBmlcWis8Th4EwfNQkebJgqgPaq2qkv3AmkPs1dwSQu9Xu8zm4yrk1QknOnS2YpIhhklbLzr6r+0
yNir8XGynR2QRDJIkap8tuxLFp96ZOWEUXtL5HPyKD69PGE+uoB/Am782Xdvk/qQggqQ6aBoGUmd
GNk719tmzjiDHtiZPaIwHJBYwp4hCTpA/L5criXpMGx+6t3Mpll2j533K4kPp12dHlM5ntvuc8r+
LYSkJy9FL24bRVYxdIHhT5v+CcF8gheak3MikxhTTa7flaR/CTS1U7t9V3PrYnAWuvXzwHAXrthu
xvedin5PJ5kepxFE/y1CdtWmLCJ3GXYZtxi9B06Td7HUt8+KULONQwbdyEc1wLjJZSTWt38IBeM5
kYcB371M9ePYMYqkQVXuBr+Mtl9NR9biU8UsyXMzIjgHGAZxddfJvcipGlcgqbexXnAloAnOh4hG
PaCipFmYX7NWXVTf0lvK5h8DIgIki/So93TcFvznWbBhZ2iwU1rRf7aoONpije38sfEkmBWIIMEu
cSX7ERNAEhw7jjxZE/CxtPsyqYj7/GjB4C0c29uvlzkybru39KunXSHXm768NxnEUjsxCMH20Hic
C/dD/SMJdtS5PvZMH7YNtaIDkJYP21KRICYomGUm9kB58ZatOPM9dn7uBawpz5oOjUCLkKbn1chv
dL2MrK0nWRW/SjanzHhf2/Y6LO9ENtFFTBDn342EpGjDwya0EcTsfknrT9femKxtxQ3rZtr7Hc9u
y+AFW7MdcT2pgJDmje0+sP4qnRzMgGWYkawxQTN0JAoU/VA2yQ08gEEyEU8ik6Z+Q8AYehN7Pdrl
QYokTAj0o5cJnOjZkF8TrfxetLsQlTTdU41SlWuGG2rOeGFyix+e2iNdr8CEU7YBEjbijtfUXNyo
YDBf2//sggJ+DRAKk1DIYZem/t72lqNt3P63WHJIjQ4fMx9Y0Xahf2u7bjQ0dz0X3Hp9m7BZbA8+
AVfW5FBQOYUTS4IHUwcBFqvjoW0LtyAQ2Vbelez6liX1U1NYyGIJu9WNZ6BSha8dTYvT0tmihtE4
1d+5TtPGXGhBVS+OO/7DnMeSMsw5qjFx8nJTWRATqo27SctjX/wUIGe23T7Nbzmyt5e605kSpH9C
vY3jWQa41F5VamCXgKjEeTV1LGR/Gw8+xOni74bs2aVkaig1537mEkIhxPLFQroX3C5scMy28Zn7
T4ZnvNMqo0ziJTnZbeSaGHkkFGF+GFoRBs1R/MgVf6Ec54iz+pCvvzldX0lZRgKomNA8fijXjPhh
ibHn/10tHutNlp8atqAkoR+y1Xwc0hMlicMmQXfFpajfDjzh/AWr+dgGC2PLdYZ7SWVkmSextqjJ
FeAMokjLp0ayL1DdbVZkGzJdQdOWIE4YbSosjRcgm+yxk4zJ79nWqCSGLKe1Tz+Po50Zkfecl+Sy
bgs1cImJjtSYX5kxGx7lluNquza/61DACEjzeafAvEw5Q0uDR2WQcIXoGXUM8g/TeiZbFM3Yscr8
K/6W2qLKdd4y7Qjhw5jiqjVizw0OWkCgosNM56FnNuKfaFfetl0Wbo+klyoSDrcKhDVpIO7AnR3Q
y9kvywr0KfEDcFJmuP2qLAVWx7btbzuYy/vVrule/3KMhY4Vmnf46en4OumPgT/ESv7M9afCHw+J
M3bX8rDyWdfeSomLhjGIK16UhX2z4Go/UbGSqZHo7i3B6/sEGIDjjzBDoFZy6RKM1+A00oGFJoqf
+BZbxA43E/X/76Ru4Oc8z5GttchOcFtvDwJLzPYZby+jYlt123/4R3cZi3pk0CvyV30lzO2n0J4b
a7mp+u95Aq/GDppB2OH1heB6oA0UtrAGtu+8/aaDYUd1Ne6utRjjhtND5F9EbpK7uduqJDmsp2rg
esFUZEMqFhmmEN5mywDdlH820/d/rw5AIJp1GS+Ie175vVJ5F/QJh+PraHGSE+GFKtk3Lhtp0wjm
aDt9J24uniEPCUfONNhs6z13zD70Oolm564H5O39dly/Jn7XuXv0e/wO1E1OT8JjR9HJ36k52ib6
0Ux7aFAfjfplpguY0V4UzI1Echm9ed+r9+371RWlCwc39WG09FiG+LLbD58OZDnxSC2+rlVyuRa4
jzrGdlM4DlTALPBtHxAtaV8Fd3yvYqcULJxsT+M33E6P7UQRuH/L9Vd0behS73Ca7H3JK8s/st39
zXYOXVQYffIzEua9qC5CBh8W1iMbCcGZVG2wQQmkS1uGVssUPVVzHg7IPOY62A3DJ3qf7KiV3pNu
crhhuzpY0tja1TxSm63LG5I9qn7oJnu9tm/q9MNVSYjB9YYUuZNTFM86bEzyb/fGwNpPk+5BFcYN
a72PoCzDwtoPDoBbSFlTp3MG0wAwKnr7eVwOZIro/nGc6TmZGp8g9jMfNK/1mBlZrI/ViSD1M+my
h5IH3VDxe6YLih2Nk8oOiglDwAoBznJ2z0XrnKVgndlXZGg0KnKoCIwxsv6CnKGJTG3Z58PyOeaM
UJxA+0FvcCuSJ2MRR1/JaGrKF8/Xbtd6IBiRw4/KYOsUjNmlqk5NOhx05pDSCa7UD/GGpEmQoeHM
bOnnsqGdllW+Ge9+GjzQwf8VrXGbTMWVruWbUBExxy9r1z2aff9AE/DZtIJHR7C1M0+P67qNsmG9
W/mo0Q4edDuLtw9xAD6h0/HCVRUyhWMtGZp3SE1rbwGOLBj31JuES68vQfJSlfLFdKLGdtHbjGcd
1EcWEP5HxnSHCaxC4ghGMUS5fsx/M385DFPwmOSMHtHUNeUQa+9zzgxvzsBz5MAcyRq1kcgT3kwb
QhkySguNZEFxNpHsZyxyZSUxZcLzMrtP1dpf6asa4CATwghd5lHCEpfeJpjCrih551gzZ8TmjCjB
jpBJ15KnbHKni9sK1LVRgeaDEaUji7TPphM8VgZd9AQltfK4qGLlHB9Vnl59fhBmv1y2CUmbtJBT
ICSr7kB+4H5hfqAG8eipjMmG/6gTyBB07TXwYCLONV0YWBSRJ3SeO/cTBrGPig7zmh4yiT6sLB6H
wP7HxP7YkZyOkKGom+skzdtqealM4EDNzDVNG9yDG/hfBX0WyWtd3KKvP+u1+nGgDcINJ40meAjK
mgnlCoG2S4sLtsYNsCkjdx0YCHXAsLgP+OXdTFlikkjW2F6MEAc3bYSzZZeO5X0nlSTo13wAk3yn
kzg3cCefRy5l42wWrFf3eXDVrrUuSzBGFUOxdJXH1l/uyPI7DiStuBBLJGSTzPRRNH/XwwNx4Chx
1zjhTgOoY+NTUxjvaO3uNQ+6C4rZuqhPpTFfto0l7dsDli2aFU/dfzzL5ViREArdIsp24yhCz96u
l7RLnD5c2yGyKmLVzU+fHplC4pjZz2K5oOcByehT+RX1r7/dwJiXIlJqPM4kawy3Srhy3rTaoOjN
nqqU2sJeUTbPUYW+3EGBPHq/UPa2G4pAntRtIqplYLr/sSb0lyf76mwRdB76k86Flkz5O8Xrkhwn
bh4Qmbr1dyxfsFnv21sdz5awgtBw1Uk50y6lHUR/tjNB6lTcgvAPFXNGBHkW9UZ9GdqEPM8HYfxC
2GEmk24tGyZEL56bwYDlFtSYR7Hap6oM0ijVgFVSvC82eD6teRrmYe/b/g+50ih1iAJ/tLDJrIDc
BvZBuFtRYipSU28ZqBPmFkQQtI6aZQOcLU9WNp3otx0AAV99ZzmU3Ys/ZWFn5/s+K44G0KlRUzG8
xyenVvej1R3hT8d18uU6CLlMgFi+++xY2EmtzIfv+WZ32dGx2zvdXI7Y/4N0PNgJVZoFkYr3Crdz
3PMV9CTY9/WH73enVa9PmWY/lMFw2cK4ErBAPJZ/WHt2pd89MIv+hdp1IvAzNqrgbhrWW8tnKtUe
8oL3fObM8SmkLfADcLg4+ROGb7FV3svWHg+m5QaRHfzVzZvw8ssGgWgUM/6pgfiSMMycLBpd3VtF
8FphvVHzhYZD1Lvjg/V+qKaPFnUO3bwKbQvyLdRPhbZcprk7Goo2kMNQiMEnWwhXQrXvoGf0A95p
yKAmAeiTsbBv9C8il/u5voLyCwfHPKW2dizSX5E3kb6iOGjdi2odQNO6eW5Fd6rn+4WGuk78H2je
vSvcY7+Kx7pJTsZKaGrjjg+Tbf6s7bOdcy8KCuvJN7UPu/Af+3W69e7w97+lvHNm/VWbGEtH+27w
1geGhpGWgYFNfhfmaTOJpXZTHCVzQAjOoa55D82o70b7s9J+TGtFyIQ4f35nkhoQ6F4hfKxxtcsc
EnFOr8C+7eUzVt2HTegWmFzzHUax5L1X9Dm1tt+t/R/ATgADzELZCIc+btEKNltSJhCpYUI9W5wL
FIY+ceWGjvTb0L9wQG4ZOwvN72btUNLQ9Bgq1ASsOW4kfOOsuTWmr8DBHM+rvwzJlh65d6W6ut4m
hehD/6FecjoO36aBgNhjzMXQpJ6YqzHMyyfvc2202GhnilpEN2xaPaWXB8d5iEcJbxw4HO/5eJti
OVcYq11NYBW/lQDVWC79jYGYz4WhhnGKtFW6MUG2c9fXtqDSRdJU5T5m7gBTJqzo/lhPOPH6g+fs
1/LFIeoqMcYDGNeotCBIC+g+mPFaHLp/NhxuK8XR55QnBPl7U9rR9gUDl6R0/qmRXLkg4MKzGwrt
Rp8+LGCrzaTfualBBw8T66CFZKedsJ3cIB3FscFTbBvIjPpRb2d2kQ5O8npZqzze0PLTKkOcFMd0
um+Nad8VVjgMuBAsL+Ir0wQjaiiYv7AVnurSCfseyeKYdjeJst+cOTtr1B6lh14ADG3AyZQRJdzT
kFiRwDXC+2COzBa4b535p4dNYGb2w6pW3MzjuRY5SRLBrdNUD4YlcKvCmVoIk+R2nCr16rvTaxKI
PSSRWyGGx6xcn82ueVhq88Wt1juNE0OM9gVf15003fsCG6lF5kFXaz+iGp8S3T8g4WpxaTYVYDAu
6e5QcKpjwZzl2UWVQZ/3tEJndkcC7rDAp9ljNwmEGM9r7z6qtbsdpxHlWRri8YwzcPWTSI8kOXcH
nJj7AjnPGgzXXEv/8iI/rngDECTfbCvDsb/MtItK2kot/4kaPNR0AL/NybG8Y89HtC2Q7di2xq1Z
UwOlQDpcpxd/1i/eMv50i3itUgJ+M88CIJpdxkEnPWs5z232shJ7GHoNAY6FazA7Ku9XtNK7rNi3
3UJCPNMWRp1v0xIwDYcyLlGAAO1+pr59T8f+a9RWbjIqfZrIPkoTtYTkXtL60dYUKyzw+OXsBAz0
ZBuW+nqDGPaKMJT1pakxMqWBBBYc4aje3MXEE4qygCGJ+8iUIJsPC4OvesvJnYcDRWzkaP0dkIB4
8W2S7tjk8/p+W1kyNy95v9xVbs4YVhxnD4tJWz4OkzzNHtd5zX7WVIp/vTl7A2h/fX4c5/K5TQgF
DNqTUuLgLKCNHW5D3IC5WLz4DVBuMkdayVXJcPQzmj1Zw/ICpA7ROlLBNqxCh1QrqdOo/zZFr9P1
SF9LWHLl2jDFMEIrBfJBt237eLYTv9Zu8gHXRVm8DRZmjNG9zNZey/AIjzoKi/GgTfONzo1WQMPx
5r8U/CY9q7jh87Lz+XVNRQyu4+JZxS9Nw2pZL8S63m2vn7kwbUqW/l5oSGkIYPYn+1E4wQ0a8Lui
SU8ZERyCnmlp3slGR3et3oLFfUsLI05ws3CMXzXpvvE1d7nKKlIYvIOtQ0OY56NVePc4+25UxScA
HLJDRRCUXKgabfgrjPLUzBPGzBNQO4po0rT18X6S+XmLgNx+5lx78db0SHiOMK90s0/WwMa5emov
3t0po9FXoW/IJ9oCosPIEwRH6DWkNrwvyxLNSKjtMokmzzsHq33BPHlZe7zxbrToyxmRwNGdzdsu
6M+6lUNNWKK4DpL9yMmMaR49mbiIWj+kCryQqK9lM16oWNm1p0gN2sxcFvg1Q5KMeQkUmJtygerN
iBQ2/26EWqKpk9Yg1ulIAlhfKf5nLs5Ga/2bygqeQGJcAm+NBjERuKLhPrFCT5g/QVt3u9UcSMuA
adLYb9O0/jcKC7rmDIvjDqDDSbnBKcifliQ4Vch4V9c691RLIvlujPLBtoPHviFxRBr7YfBQhSB3
YbLg2JCUffRnutiXPSgrmZ0q5bBKq6uJargSz5WbscPoZ7zPT8wSznSYDkvxz1LJC8yhh7WwmPl3
Z82bz27SH5LRRv4dPLkCxK+BpTOZyTtsYqnZT02aPZWOfZlbAxayDslgYhfRbsvpfxyd127rVhRE
v4gAy2F7lSiqd1uW/ULI9jV77/z6LAZIEOQWW1Y5ZfbMmvgOV/bQ+BYWxrtcUMSsW0e1Hc+VPWt1
KdtZsvVT0NZSGkSrsS45sCcwrqvAYxWD/G+OjzioNGINuIhJXJ99rUKnzUyHu/s1MqK9UdFkQO5k
NJrXJJmHMn6ERFYIjVJbYPzm/Wc75K+xwc5b+08Sc/tyNE66bj3KXPsm8v6dpE+5zbdW4p2SYnpP
wbEvphoDmW5ils1M84vLdZdQBhoGf9lIbCHFCk49lf0nhf6nPFRbgqdr6oXYhwdGbKpNgETsIV0H
rPUaK1s47xqN/MPh/Vol7cVTzLsGCz/mIkXWawMzCUeXlcoL+wYcEY52l2xNWljt9mfUGXJjr5xw
bsSg9fppn+bW1SbQF+UWho1pJtzMU2ezp87AVkensT8JSeC4j1dN2x90nSNYvzB0A5vswP5dRTYq
Q4A0k5BUmFmAVD83K2K14FwxD41InEtNMCsaGa0aWc7IuwKAn2j+X4ID2ejskgmphXCDE305KBpz
Bh+KkXmQfeUcadOqqSQaRKtrlEmHLvi0fOmtx+mvCcj5abAFl3wsR7oN8U6D20G+riPmGn18wjy5
SJPpX2xQDOWPeCfqIiOjsSF0FywwGH80VfjGGGgyB/wjI9myCJGAZWJpqvg85vkdcfOTCMhIsOFH
Xbazi5IfBelY8wpQYXC9M8mZJuvEX31LMnXjK+W9lSLmDk3N4Ms8Kkl7xfxJd2VevWWKecx67W8M
diPZWZV2BAdGwNeosSAU6I5aNZx6Yd+wGXzqMOe5ndzMluu65Bu71Ap3mdEczKQ6yyRkcBffk0H/
TpoTqPE92slxVM1LQyFFrENNjm39T1extGHipD9nuvmBeGWhWCmDt7UU84PkJcUEQnzWWXzVjOQx
apgTh5wrSV8bfxTsIqya6orHfyub5GkyOiMjdBg74xEAr/PzuVI8vuas0mUJTssrjiQKHSgmJ1nx
L1TK/IUWgmhY7uGardoh/CY63vLC8QbxZfHMKZfoCIbEwUMO6uog2vCQR/WnABrk6kF6HbueUTHQ
ZFZ6nhp/3LNo34OU/FlN6K9p0z+SuD+m/lXhw64NPg35jNamYEJBMZTDCmA/b5kiUTdjjJ9kzJ79
wJtjNF69jmdhTDBC8TnOG/upyDgPOU3oYtwCZ2UJNIy31lIPtah//B60VJrPSzNZj8nqKqfX8tf8
GtfBxiiyTVbugHoQQaud0ZfWgUg2hVce8EOfvcZ/qlX22aboHLJ2S/Xwn5J5F6aQy5CsNnFlH7x8
dh6gnRtQjbppLVksGppPc2Iz0fpR+sQPAKGMg7WGaohw4eub3AC5RRsFb6fRNWP1qUy8Rg13eYUh
DgrhpbDmK/IrHvUbmU1Ucia/iapROj9VqWPwWL3yXVHCm4zLP2enrSvjLzLVr4ze9AHkgYkFaMq7
s6hGnCUhBgAMgQ4UjHIJZu6votYu1uzB7YkxM1F6l0B6LFrDflicDnGUsy7Z1QdotHPePAtaSMgQ
JTTo/vkoqiEYxL7V3+LcvOoFOW8Zc7GacFXCNvYaIorSNILDWHs3Xg8RBIM/vXS7mLJazwg2ld7s
2DvPsRq9kNDRu40zcN8zpXlkrZVtXNmvqUUSE/lNT2Qs4Cp0As96RQwLFVvfyWn9iPX+UevBZytL
QJfOkuodvSnlvts8BiM52hy+wki6aiCuC5PARGeL6zRumHyBKD3mOpNSTAwxNoSkrVxwuh+YoK5B
+y4phAQt/UFLNwMsH8dqaO2ioN9XVrnJa5yDcrCWp+RcBvJ22E/cWTPJZ2ihPGx05MI3LkkzzJ1B
3XcpD2+VtJ/Kfi93n3LfwSoOkmeA9sRwdcBxzFjWJtQmDGnTYEpux2TbdP5C2OO/3uvPDAHp9/L3
YzEemblSeQQOWG/gGA1Awr3sgNrsLEJKfKrsQfnVJckorKDdVC35SOLsaUfrLHwD2PlNy613M8vv
ZKTwrCTNv9oIdxozYtGqB9kbD1BGjqqvuz056iJTtqP5SnN55yUevqF4M5KB6I1pk7QgYAWWl+bl
p42LJusgI2FqKoHmT5sSNc6v+pU22huZSgNd38Ml47YwnIoJRI0ZwVRrNpOHsau2ViPVpHAP1uZw
0MruTe7MXQANTEwVMejuhNnvqvq8WVNzlYMUoDQmIGSob31sPtFUb3NyFgrNv4CnHOVKftJt4uTY
FaiFmW++a37AC2ZvhNauc5sd2asTpHkWaVPtFv7WprerNLdM4rdKRLBEyu9l0p6CAlpqVK9VITmB
bLme3B5jubqGZn0ObRv+WAtdOlplD0Po9aUObyZVFSnCIWYlO03XrcoTN+pvQWdfNYg+9UxZSPtz
XFUP9lo+vsfg5qnaPvSko6GVvEeyO4slDWXBAeLO50TxjDFxTPKDz6z61RmwlvSdybWMu84gBobe
T/zJCJLvsYzXUch0hCgFhpUASa9iOl57Wswr0Z1xeG4GCmC4Jh6WWtpfe7vf2SanlEBmpGG5Q8cg
zsB51CJu42dosHkm4fgotPwYScON1Qdnqf3Os0RLSXQ02/rkT/Zb02koXvleiXaiKI944PG5VWQk
glNiLSVtwCpBC5qUMkFQm+8yifedGLa+MZ2zKThOV0UQlcLT2o00XSSIm3n/U4ZfdaYzFf9HmVEI
LnEBO8deTBkf8ELaKAKvA3WXEP6XATcEBB43U7SDnnzYBm5D7tGMDNI1HUBOT2IdFsx3aOjxOslQ
LVrSQ67N3cgn9PxWxq8ZejjTsRg5DzyduZdvSEDxbK6DPl6BeF4zl3c9aaIxKsZ4PjjgUBxqY9aK
ciVL4WQW9bpS7DAhdNIuWpXEHVqtWkkkUTiy02JYaIekNA/UtqEfcj72amSiqa0DF37lKTJy4JdW
pi7FaC1ZfPV1wngFhIFjFbmrFRGGGBTTTUlCY1SGfz7Jb6fDOy0CDp3UaStDdTesYR6muUQdNpR/
rEb7HFBlPWh7EVnHkoSiXTcnOIrrllSuoeJxwl+fF2SzgxLjUP3TFGgR1LBonF2sjF11aDD6LEdL
u8iV9ktDhxP2b+wS1cIoCkzb4rMwGjxTU8MegNerX8V6e6gi/SoDCFWYXyZmt2uNZm8r1LT2Lr2h
+24QOGc4fHUxWCY09/n34UFscn/YM07YZtYdw9Aq7fg9aQiOfGS1jHgVjVrUXfgunVcDYJnoOw+Z
biYFjt6GGRfx1Gem59/dnHBKXMX2lhkhs8AGyWj1+gnT4kVvDPAhgWtqmO6BZcYxE5LgORbluOy0
8Awc3xHhbLOU7uzwhtth6Cce1kvqpq5V1+CjDVHAMdj9srZ9MypE0vKEW/VgJDr/2icto4kC2tlW
gcLkwTVP0yVJKeQPBHW0ScwEuj7upkJ9p3eJExX5N+YdLGDiO5S+hs6wubXTV2qxBsU0J/GZD81l
JsvBFqw4X3sod1TygGZzQnbDm9YWh1ntIVQQEDLvsSYXl36SzkM23jQvx/qlHsnbrHUYPrGxyRMP
ujGo6UFxy1rsfVGdjK6FRkXOmgRA4Gpy+67Far0EMkl3qj0CXu7PPJQlV7/NlEx08MRIltPFtKND
32mbpEpPxQxEi3C4Zt/McdfzPdtSCE9q2mHo1kQT130ZrCFOHBuKdcfqoQNc8XiMRpKuLaM+6QOK
dzqeQ/5YxXxQ45mrwn7V+9Sy2eTHOGcNCC1p/y1X1RN/qaEhLm81q7gTNeWdn4aOGw3xVuFj1NcT
9yugAh62x0yQmRx9ONmziPnXJRUR7jy8sGocOTp7eOf0farp26Ywt0ajH4Hj6+PZjKtzGNDyOTGi
rBsTliuhKAIlma+4U7wjqtknEj42dZXCUu1rbWd32YYa4bWwSpc7FvfF34q9TOv7jWmITUBlXWAp
6yiVeG+F+F2psRuHJWOTnayiJ2BVYQRxDIZxrfjNwS7GN1Joa8/6Z0CV5DPuSpO6oxj3Z4COY7bh
SSWn1Nr6+4h/dbK8I3R9jkzpJanCW9iwwmOAEiahwNl55GXo+KztWxEOZ43ZnQIRq2kvhGTXk58w
6Qr6S0x3MgnAz5Z6ckkg+InZI3qqJnx2NZJjwOUPYoiCIp6sAUfwfSMEwkDo3wJPwJCdraQ5Nx9T
RUOCnkWLyBguheqDF4WoJggmpPkyJzvuHcLqawYuKr6xoi9i5cf9Nqq9lfDkvZkxrNuodv0ha2wE
QU6/VgvgFKwrdkQUE/KDXJbt8mWqfIbyiBGeL+MfaWR8XEGfPSeTB2wOlkeQKjuOZJ+xbNuEAxk9
yPXdbOovUFjfbRY9iLwd4iE+RpG6yXy0fRJABePNQtpbnPGiCuI0ErGGBaPs6mXs4+DmfpXnWMQZ
thWIjXhtKGvNURZt1SWKYFWOl2LF5pWvVXmVYx0C5oZ6RO7oDDnWiTqKVGAWaDgZQTSjVRdvAZ7m
ArdUOrH1y8kWzNmSbYWbNsAuf9UEzVav461kzq1a8tpIop1r2+IEjHUlV8VBZ28rul95oCJI7jZ2
CNgV+0iHq9FM0eI4VgZQ6PLBAQ2xUupLon4X/gM8Mwo9W6KhEV2ELtmSLGjS2R3hkBzkLIwLkDlJ
nCQSXgvmuq3MVDZx5kNgyB9ODA5IiY/s4M9Z0ROhlHqvCG7a/aHPSKVWJIgMdZe3n41X7bHEtRzI
fdNrwW4E7RbAtrcYuNWudLN5kAAOXYQOoYystf4+T9JPtT7q4DGb4Gq0/rKwn40u0xWnOBaOdZ2F
vuznPlKDEqWUYJjmIHoEc9bDtQx/0whO9MWV3hA8nFBwRbQDxwFKMDkhrO6rgEG3rX1U/Qso9gJW
47bwgpNWgdlSE3mt5FwSBDcipnTANoXXrjyvwRIFh01oxlIERBIq/JKOLjQZxzIcrtInGGF9d3jm
DQN8sozlFgFJnw2r/Ysp4bqHW2J04ynJTUbfqsbYYNFHX3G7bvFrYEXDmUtnSamhTzZuPVYr0wIn
331oQbA2W/+1GHYJ3YgjMR/7n1BPWmOwJxwMHdYkgC+btqTRX0bDyPudMWHxqtuEhmYucdV9rJgz
yk+gfJkGPQU8Io2EPTQwiPWBKxXNqueCgz163USdRfiUUBpEkjcjSjjcl7gH5Zy5e68K4I/MHe2V
UOZxFYpvhOCJvu4LXOPtQRPaR5gobOO7vhsPRVlcprbjnl4hSU3YvqYAr/gYXYqk9UFpJ6egbZNV
Isi/JeaBsIVjDASjWgn/tF6KjRRsp4EqxqwlvCTWhJJwf/luI39laoZVibqKJbHUYzh1l3YQ2ZrG
EXZ9Rn2TTlrBGIZ6VVg91ryJgITkfab6T5P/Dom1km1p08sl9XKzcRSHN6UReX1iaPcVPSKZvy37
09UMzffYYIUeCq6D5Gd3MsW9yN0ooqYc7Qoax7rCXsdAZ+F3gwpXfes1NbRkgRKN2RLVhaJad9Wc
riXeeAkHFma7jjsF+lhvqS6LppuX6tEugsdsftF0QorMHlQiT5C4Asm6qBGCcmQNBAiMAIkyJucn
MbHPqofMz1ZS4rPQY481EZLGgQFIY++UkKKrP1LBn1aZ3sIajRq9/6PFJdGo9aHVdJ/PpAozAm9T
pLznb723a/Sdj7ikZ7sKpJlZ7bvZS8GYuJ9WKfZzGhEcEJMoXQN2S1oJ8TciPEqkrkVab+og+gs6
2Nl1MElLgFyUasmPEup6oFV7afbsAfzpFyaeGKP0cWbX7aaKjX1t/qQ+hnvgEGnIJIOVZ5SBu8PI
aVNOc94y4JPvFtSIVtp35V2RzPH+Jx0Geh07MkdkWkouI7ioRv70Yz4oZTQspGuX/8Y6t0ebc2BE
xQEdbQWI9GZyTaBLARPXnoE2QbX4Pdc/wxG9rsBJgmuVQsnqoanD2VaVc9awX9cKClfB4G1pzzCU
DipMpuTvPzisfeilnf8MWS1tud8kbpnHt8l2fLJQEl2uynuGu3Lu4m3Bn49YnEskSsFJVA1+c+jH
SvZjdCcrvcYdyc5fcsp0W3/SSKQLplbHRnr31gLrYdBcfRr7ojeQGD1VJQ06XVIwheSS9cZ7ksl2
u9VbYxdgsF806j4iRzApbmViOhQMPHvhgQ9pT4097tSARRw2j2dN67ponhSdFauwjZ96Wv3J/sW0
+mxpRDrTXtz4QMcBby1Loe2qhBE6V5hZiPdINXQNFiyImONTIlmqkJ+t/WZtMP43LeT6kCe4r5K7
JIf7MicdF3pPy/T/ZXqpuyytO5jd+9Y0dn1lv+f0hmPEBunLOVRpbpbya8joX25aehjkNYBo6llW
yY+FYOE5j6REivIh8dGfCbrAsMLIEhoLmZrpycdn3SS/EsOQmBORRUcvfhv6X/k5sDSGobnvuHIB
ZlOA90sxtbZa9TFOP0FoOZGYb5AW0sDUgvbAOm3JJDfNptJ2r4laO0yg3qGcjZm08DhycIGTI9P8
2jKaV6C/+2bNvDKIfjJL/qdM8ldkJ1sgAcEq69EeiuHouWEu/hA6kJ64bmi2d9Oo7ADmVlDaiivc
r7K1yPVjOmPGIQMSZk7Gfu1xM6943FX1rWnKamTqkTGom7tUYf+TbfbjP1wXzkym1NWrwm1OKVaz
u4ud88F1oyaqBP7TkIBzj6466csofsVQO/OL1T5yuuomC7kYjKXbqRfeeJrngcFoUlwdlb+u+09y
Vnq2nmgX9zswyyoOL9jP3GY4Gr/H6bfR8w8niYG6U/FJ3fHSxLqrVOSEGqxV04Gpfp4SbQJVpOYt
768PFSh9sTdMvAwEoovkOpGKjfrftP3M0u10NWLWE4ZD1qLpubgcuFQsautZhK+ExId8FU0IGO0v
QwyJwQQRzF7NYW+tWajqHvd2gpD105TPOVElfC4ijbYKs49+yKh/7t7bqH6J1P8BvuP2ZrwfCEMe
p3Qtug0ZXLoMdAug/J/cX7tsO+IyTc2DxAwy/rTq9Y2IOQN2TpLVqnAbbAh2PWFrBwHH0QVcDwC9
LFvkupN0T7PF1g1Ln0RGFNbcMNvbMLJ33YR0lXN4pzdd2zb/U0oZE7nM7cjHI38YTs9U12scvf1L
USrxHcyV07pOjOZrCriVhPeOUZ5Be4mSymeTSbuEt2VCPVT134GLV+yJZdLVbmJR0YwYmwXo3JK3
p79tVRTrWruH067tHBHtuxgHJhElkQlgU3u/426uHZlPhwiAe7aDpbYzzM1ElmbPudjvMf6wxTfH
UX6OALLKCGs+uZH0D1P7YtLCpZ+UkBA/tGi6hRyTKVPVzRNE4TpgTJTtGWvO1FvMZAIh++Qm+jGL
NhaQ7XhLD+yIFzlf9NDCA5fk7IAITnHZu/8b3fxjfJ3DDwSyIuqpYeXajle30LJ8NhOw9wRG0Sut
RpythtPbclkZH7L1ZWo72TtHJXFawgvOBLBajcEdpCB3MTD1JlWzDuY/Mz2ahJMMcB5mFFxAmvLd
aUPweicvDwZLIdtGodD8RW0o23xYQuUt7kl/KUvMuvtIvo/5X4TgVL7kkntlBjr+1ObrPv+lBKyQ
9UVChSzs52WAuTyOPgROJ1nekBvtcWtI2kFiv441YpzNrrNfUfrVzUkoMa59vt6EAbBQTrZ31EOH
jDh3n1PIIa6frpNFqkFZQz7VeZBvhfaQk43ZnaJ22xZ/SXO05R8r2BX1fZgOkr0tixNkzUWEgWES
tyChXvdRWxetvsvaHuvTuZTPfnaXopck/ixcsOW5J7VUmi726GfNmdBrfqr8K5Z3DbuiyvzWH74H
+aecu7h4a32p5a9NAK0DLtm8ZVharJXRbyfjmNhfNiMnOfnWFESplvDrlmsCZvXDbCxH/l0U1s1v
vv3qtys/PcQl3folyodUPvPbyF0cTP6gNpBgTa+G92FMn5ZynB+igvFCc9ueD9qv9kHK2JIOxkih
m+v6OtHgdZls1OBq+UeenlT7zAY4oRceao4I1V56YpaKsamb2yB9B/VONd4Ga8tfq/Dk6SzoDdv6
LS9/+uTMtVQZT7b5zW7WxO+EdJYSo16yBKL469Fn8BPY9jmsx0XP9s0IeWx+curiFBbS0eSQh63c
9l7lpLkDTpTpEIi/xn+4AOm6dK2tBZyGiBNCL8+eDPg5+Y5gRlfQ2f4G64xR7q9PHbSEmNaKN549
rz13CrkBNofOQOA5lkRgMBB4ycY2jsqm4Tcl5BwUbLyI1pJwtMD1j111GcQvmn95I3GyIfCXE1ec
5lAAB+FKcK4M8nXbXauBi4iNdEfVtvZT4SavvwUpSYNbbvKsYQGH15pM7Gg/ffPUlu9F9OYPW4X0
Na/KIF6m9FSxuJe4AfH/uxl6copJ0vI3U0vXi6hgXcDEzhpYeTXIGZN52iG2cZnc9O45YIDgQoZk
QlxAevgcR8t0E84zdJ78jrxxNpQY/bhYcDL0hmHbZC4kgIWwur+CbTNHv6vtiyx/W5CeyglGpkWs
FmmcFHn/SMlohSiUGtVURacty8EisYP/PaOsOYLhRWRJeFh2Aftl+NHD+i/3+G3YVlWxEdYBB24k
HwA/ALVGwQypnhi8VcpEquWiMA7mIunrNY5vR51CHPzFBgixKxNLiZSTPDISIY5jUhLwaoxHT7Rx
4voxGAVxUfQN+KJOIm7MdZaKWNnjiaVhG07gshjR9ZzdAtJBRKlYUCbSwFDH857hvgr4GFshXeF+
/hdmuzn7Uf1a5UHLuRnyow0oAbgSdP+zBJvIu1YiliRPq6pj3eKERZNwlJwr8y/47VTlYyo/7e7U
87RG6oVI0bTkbHCNBVfE6UdgdTX77ntq91KSOzjNTgGqkqLjIQgYL3Nr1nlGm3jAPXGKCiS0gNpE
suEVmLLYXws72kVcNvwwc2Op2o7QqGAQOLoZLAtq4iL7HXvWErBsoFLh8y6NcOkZcpicYeO5R2kg
tqaJhdJ/QEVzgiTZKahFEXZis6D3wDvUdeh6VcVNBnI23K9T6tEFqHUry+C2PGDv9JcTzl6bMPY4
qQ49YLL6Phl3o5yHoj6dSApHeFiDEU4Jkka9vm+LX8NiNsx610sa4hBxoJLMJBYMLSUshqci6zHp
KyrA98+GM2pck/uqQnf+ThlxO6UA8MDWK+MNswXxPb6BAnapNw0WR7EaTeJpRnDMYhnz7XTm9+jf
GbaVAX2g6jkSjBvGWgSxlJUJrJHYKUTEJ2WrBEp8NyaGI6eI/QasgmiXs32CnrRYjQYCXEDWvcRc
DhaOWLNcmfV1VBX8Tura9OvvTCuXQFZ2UcStNwNOEHNDDGCxBmTZJt3px9Dtwh6lYXR1bExm3S3n
NhdEMIJ2uNmbAKV2JdPVLdMENNK8UApKm4u/jhLHhPykDFWai5ii/TIXW04oQGDf3Fjp9kNGvs9g
BtiSRvJsBiyMrCmuT3A7eKpYe8K6+MVDqjSSlIQWTRKVkkUrMaFWzlQ3A8LH/PU0rgFxm0BUQuCS
uRmacG4sqAL1mxoypOmOjb6ph3ejuGhD4NTcgChFXsWNsgrHcFWXS23UHY1Ne6pJzysfNne4OUUA
tksuxLWikyasnp1CT1P8HWC5RY+HLhMvJyJ2Nnn+HMatjTW2pe8wDlY8btW7l5a3LIGM+f7Sqtot
Nn0XZ+zFJqU7VIiKtCx3fukGCbMMzosXNcEClnZOXnCsnV6t9GjMkFEIAUjMpkgl3HfKBWCbhRxf
AJ6xzRJdHWSXMGUTsBrQ+BLBYqX0PR3vtUf4nLMRDPVDpwxrL/dWpR5tVY4alKBxi/XdYrI22khH
GpjOfnxZg4VHnRHYyx+xkR3ndl4FPKLCybw24/epSXbtvwDpuIeno6dvY3cQRO9080bl5qKybrMv
TgNTMBIckot/pBYcXKZ8dmVaEqhSLzhDOoP0LiVnvdjQFqtAvSDWLLGHrCZi4zmSoS4PEJ7AliYY
/ghRQAVaqFBA5q8C1CEOcXKlYlEE8bbr+SPRIHHy5NOLNh+WXz03t6AlzcdMXqrvdnIe60dlbEtx
N3BtC3A19VUYe0JGRroPAaNNJcuqLZCAi5UrjPtYvKqGtdGUnJrNTDK4fOBc7aoVSman3KB/sOuo
bjY+UuuJq5qj+9mbM48tpV4cYSv6mvL0Nf8nij5jdd+kx6LZW91nn3OdQn0QiNNqrM9Ad6eM6EnR
4RnPN/hw4d98OHpppaz1Zjwo1i01PlPtyogAVA9cEUaFUzTDUPCLE4mkUo71UT7SAbRco+V99eVT
61TYnDRpjI/WAE0bczRtpGWI+wohGwegTx8aziyLPXZGfQgfmAdCYMp/7btnR5iYqDpoME6BvapA
3UFXXVPFFX+Vw6s2Dwkmekt58siMaVbw7nFB0KWDakPsDyJEsKTS1qU6L/K+FUtdlC36AyRlq9hL
0llO75LGB6fm++SjI1fQ2qc5ywMBDVyMBol4fj8hrPjDwqq+E6w3dfdqtU9cW/uCA4fozhnkycI4
i/p3PleWKBup0FdBTWDQ27Kn3miRhY3B8+nrqzwiCs+rMWLes5tL0H/xRuFlLrSX2r4F2NhUIPpR
4i2K7idOb3Zx9zmfNOQT+vBiSNuAoG8P0lOpa/BJRPhBibT1lt4dekWoEexCBDfkWwSzu88vaPIH
7735l4OgB3OEATG4d4lJ+oHbP82c85LSrUK1BLLGIPysGhdbrKkCgo4M4lWZhqVX7XLFbUH4oSDg
rdygudr1HcuxPhwwqnNvkINr0WJLdzXjFlFnJp9MayvU5AywjiZgk1uwsAdSTCZrxirvPm+KrB2T
4SDbN1HSYvOdJB+juEQsNA3vkqbHnZKQBWH9i/nJshUoNyecClY4zqSRARaG1RJT9+Qlrwj8VL8p
U//CqBVg8MKMPYJVv3YKBy7Y64RmbL5EiuaTWpeUhafAipoaLfc63+mPA3OfHJk0JuvHnYPLE3dM
I094MYDfk7tSqFkWmul6geFMjJ2Ez8z7XmG7m2eALfrAxE82xSaJX4WznlhZ8fhLkuoO65bJP7Oj
litQiQYzrM25Jyj+qYxXSchYJMjULDvUGlZJsQwLZCcPK5xm/guqDDcBiepYZ35+TsHqeKdKRS5j
RD3vM3jtuYqr7Bi/mZCWIwdPmccfkgKEasQ6yPaIzGHba6N+yBQChT6bbEGcdgSIX4akzQBY8JFQ
1cLRR7rYFioyi97MMjCPN/SWeSzjBWpgYHuoKzQhqp8hBHyZpLuksKkGEvPtWXhBquPkM9GdoB/U
8DrvEBHNQSNZtgpujy6A2BAzsLDOz1olEbj54LmDa8ZJkLQI93pwWcS/+ZSyxFfGuUG2F+W+7Obg
90+uoqHyBJWyuvQ4UTQlBgf22/lPTC+qd5ZN+/Qq+HukDHJuwgj055FP78BJPYjfcYcz5ytzsQxl
ddeBX62i2U/xRzlMyfskqcr1JG1yXiNviu5pqgCI5Tid/uMf/OqyopyxmdvO/Paxyr+2+vPFW+G9
I3Hb9Kta+W+obtwJA2P0h1EsVz+TmBYSlu/qh/+3qGZQPxUZ2gtVSdOLCQfG2Idau2F4lTCl+9tc
eZoI0SELOL9Q2Rv+WkwvX72iUGKKDuH4pSqf5HTG6F5IX1V21k3AsO+0DTOEuafjrSZuJs265Ja/
0bOKJqgafboacTKlPvzzQOdedeCx8KVHDkU8thahc0BAnvxfKvAWJrl4vlJlne3ROqQQb9DWKvW7
xl6qAGNPIqCXyofPM9vXBzPkECxWAdQlTtelPE/lWgy9UEEILpCBlbkcVnw3NwUC1A5IHJO20bR3
2DYcF3+oldIsCdV5VQNVzdex2LUDryH0H4MXfAbwzM+qrnyP4k2EDBXZ+aAoLifjlap7nR+ZqSqA
kCA4zc8oA4gNpSxO0GxmuhJnvc58pPFfDz8pVPEjlBXyE8q79GVlfBXCVyC/5idwnDX6oCUYYC/m
czcnJVJQxIFHVvdh7YRUkM+vJr6InNM/yWaO8vUK2r/Dc12jhqJ1dj6ZOxN4t3ar+S6gMBOadegf
cgRkCtHATtvP78cGV0qjMJPhG+XaVfTv5W0mknb+yW9vfAse33xW5dlTm5DNP9sIvVypA3Hy+qXp
DZKaj+Rm8G4n51X/KMTr5QAdifIf/L68Ix81sWesWHAoYsAwsikvaHIZcStqW8vONnXFIRmXiooB
p+PGz7gBfAlPvQTsMEUashPYNi5QDjP9suPayRhgDnMInR1SRezseWuM/pubdz+deZv/b96nOVOg
qhEeF3vBCVK7Wt7DD3aT9sqIIfrTa04m01Emx045ALFE7Zo4h1raHSbTfNih+NgbnjlZfSH/K3CC
tyM6nNw5xAi4bXf8mBs3jNbksuz+a/KekH3t+XzDrkF7NQfXZLFF84sFwcUflRsE0cpIfGlo6GaP
Icz6J3W/NkpLwVEHiPRiXmZ5O8X9N68OH04+tkm4cuejOuzBbU4rnGa/gd2Ra/AMhH6GN63d855T
20+t3nuYoN9GCowDonZD2ayM0KB2ZW9gubHrbW3uqYNd4N1z5jN/dfChaGmCGyrrVKFLrsFCiNa7
+H+G1t/I3tceS7fB+jq41qitIh0y05pTLuYZhK6/+Wgi8m91PldV55y7x7yER8xkiNP+fwAZObOD
ceAlqeb3BW4y0bL08raVfOLYfGIyXXKcgOsteA8Ly1dfL98SGp/m58Ok5MB6Ju1zcmN5W2vXYrrP
kT7MzhnMAcxj3TyxYMb8Q/WTnP9H0nksN44EQfSLEIGGx5XeiKREyl8Qogy8a3h8/b6ePUzE7OxI
Q8F0d1VlvrzZ1sVHm59kFCir58i5lOlPzBQicOEhBvkqtz4+jfJPncc1xbPoe6Ced/zhi8x8Hdz3
1kGvyiyeHiTfraxwmRQAZyjA0X0gkNsFDhNxDApJI1nO5RLc2lcZvFYMUvqJVzf9aefXMmd8I/8w
61EjnMvwzzdIPbjYA3eFvxhSvlQZiloIiHcnevLTl1BV8SCZzHDb1Uff+fKSv9mJlpJA2qmJV5GX
LllwDqFxKplmA//sA5KDGS0yqEA/uBD2b1aeDJTZmi9XFaFNHB3G8S9v1NLFnu5QGe0n+UILgp0T
7VV78/u/1HkrZ9yytFTVtFDAOWBC1x3zdG0aXx5CeNS+GNlWDd5mnZECImFO/YACLRs9yAnAUN5d
LJ8RN4Ph4rN3/tiXFD3IOHIS5WChaITl/DFZZ9V2MdkVeOfS7KdKCV12ry7nbFJleDqg5Jn0jwgn
wl6V6GjpoDHkPkREwHBzx8SUvpdJF2o00O6JD9nhUBBs6Q1Sm/NIW9K7u9b3qFTBYPGC1lilxnPE
j+aCBRzeKBJXGiE0wmk2Y/hFu6tF/NEglMuo6RAUSJKheh+RFK4djUI2oXJp3EdjuCrHqtGOyBrX
QfKmeRfJOTpmtXKnjfBUe6SJtOU4k4UOFal3p0Viop5At+DnSmvyR0FFLurFNOK3Sd/TIf3o/LVo
GadRGddRtGgSkF0DSuKb1V3SklBd+jV//6AWkUdcwQZLNwE8Q/2F1QVpiMK9ENzOHGRA9XY3ynte
bQbr1mruUstOLYZnri9B9MA26QwmkKzeemMVVI9J8cQ0OQRENDXUGdReDBQQxTCOvXvtnSXUELxA
DN25nhAXWJcn3MRBemDcyfy3ZViBAIFrFDLwb61fD8JPRxy36fxtBHjaBN5fSYXPyXFmKGNUfziE
wurYcBt7E1rQp+b/ldHE3Ixa9Q0yjp8/wE7oZb4MyGaYqDyCMVyl84zP0liWCJwTti7XvGKPWXc2
a7465tXvTv0amx9R8UJWIA+9U/5m7jcOhIwHRF26OXjZqACRaXrJ/IQVim+CX9+g+6MA4/yRBT1D
PU46A8FqAIVXPesVh1lQ93p57MU55wyr28/y0WIdMZ9Kmljq0tjNE4nWmvaVum/qQgMK0KdP9W9G
2kvH6ZYvjaxfro66BVxyftcChJ0vHWP9lvBU0nZ4tnhyAN+H00dNflNLd2lieAG4iRopsRlEvCD0
/XeX+W1Lz6v+yp2zASPDKx9i41a4ZC9+DCS6kd8FDpl8eFCpprVJOW7bRJkY0WMX/ZKSbdR/Tf+J
Dgjl2NLtX2NAEwUXtjOvlnVTHCuPv5cT8nNOObs080scPSX9dCxz64nypqQdhWHUt44jwGwbB2dy
JA5pIy25Vc8uhQTYNqR1/N6hxuhpB0M7W+lksxEttO7aYW3rd5k+B/a5M1T2inotZcxgH2ZJuzE4
aeoOVai7t5Wkj6WCQBp+wKSeCb6DFBIeOX5NjuRkRtYo4dUIIROIinH5YLGNuCiEOCUSagaxTK70
gTE2P24cn4X7NLtP0fjYp4j6wAqO11QzuYdHu72Ru8zSh5E8Z0bCKQIuIR1tp/mpFViFUVNFlw3e
CS1NDiaMUOQrn4TpDl/OC6l5V6NFoMu0s0HeuSk8BomctjnDBi7TN7zsbGWV/6kZj17AuofGFSTZ
a9SkhLYBhlkI/QFKTD/9DKjKYWmgNdlzF9CWsnEuRCGYQX9FdrgBD9toG0SYy8h+KcJvWCGMoOMc
qg7aKLYAz1vGUwAxkBRdTmpUqYuJTgZdmqFpjlPhomgnOqIrkQ1Hu1DFWDHNnNgyQlp6Of2cd+K1
l7ZNehQzSfXoR/hL1buNmxtxNymu2Y+njhdcjxKmVNRgC9fPzKMrk85btOq4vIg4uNCMCoL8bpsv
XKGFO/2oO+UPwaKBFiHRhmrEqzEwQVO8h1HihPGisr6AGy5in/AdwnHko7pyI+e+2Le5jdS3atRj
IJKrOR6bBB1hYgvRcInaAYtKuzTXyZu4DS5uR3BKSX92Rw5xXOkMOXPMH5NKtiAMvjNp4JDuAfAt
hu/S80JbbANt88Qryfti+h+kEC/JSFuqd0utz1X+ZAV8hAR4HWdlmka0BpAM8bTAb2v8B7XOqH9O
bR6tjcpwPbCs8rBXPXfRAB4//Y3UJYX1ak43tZ1pBcm6Nq3Fq+Me1UPElRLsgg6lCgK8lTddyEFi
D4diwvBrVAYo8nYNZvymf6FnQAO7bznS5BAow/zQQG5I20vAflAfkKQsMrQJequvSnYuvUk3M4dM
ETgr4fDFe4LGYQ3zERCEEZwccgdape0ARervEKFxOdfsJHJ8/fecFbi3QsjkvNtpwpYJiXAsUc4E
SEPi7zrcRdNPZEOif8+bF8HPXOikMvIaz+I7f6o9TsOoAtTtUxuXuqQife49mAcMSdhoC+M68DSS
bcTZvQCUG7GWhes+qgA+wxfvVp5Tr9RU0kGgwqvDo8g0ICnx5yIqY0OseD77/p2XCdnWsmnxj7Y3
rrpHZ2Pm7whaAJ6brFoeiKAGb/KsVnJW5TH4DBhwajdCTUG1Rv0peir7x5Hbn5IiFWm/bfzYRyB1
FzaayvI9SH703yb+M1HXWdSYMv30oxdv+E7dZ2/eu9G1i04esM/M/y7jU8wXdtWRtd4aqpUG5CwC
TXAGEay2xIIWISDltH0wdJzlsMioeJC7Y7OnR6CTr/PAQz2OR/NdAZ0HvpnH9oSMmMbKe81pHY8v
2lSTD7sHqns254cqrhapeI+pahrwjx33Fs8sn4ZvlgcsD/FJjWEGvk/ovUMaaT3k2C3NT6QzjwUu
OPUlXPdOpZ96WIQ2iftnJigNnZ+ZfZOfiuXKxPLECtcTj0U1CL6KWSPjzeWsbZL24AhisI9E94KH
uusSZuzTTHNCBP1qgprfgogA2xrEEIxWNbr/p7FFEzvQVWIR4LVjofz/XEdWExHyiJVpdoEkrb+S
miNfc6yrt3i6cOtmTnVhcBwymCPomVhUbVMeXGTk4lxwdJumLyt9a1I8klBQcBTrfO92BJXMUSOf
dkTGSPdx5JDTZg4bzXfYyy3AnYoYTtQlGus/Fla6aSpiXsFEq4uI2BngNk89rpyJSTqFLCzH6Djb
r35BQ4dhXrmGyTY6W3X1MrUmqpgXeeLa6TSddHQTI+FfFCMt5vF9wtjE9Q62v4UDQAipPu+dp5G4
mMeRTuO0DK33mABU5wguJtKQ9j/IqlR3cmRGE9AjL+pL0jynaPAE5GoNjLmTzusmoj9lkNnmUnNw
wvHcY0z2mqlh6xWpOMfDKZpfWepHNz4r+scIv/B5So/zhBGPUxl0PGsGYjk+hzg4CxDAHaE45SLt
75F9BUaVTUdFQ+N0pBKFwmuc3wxdW+B6QLNornqbyRRtbvUxGfBTZzK2EY8EOB3NGvKwHYTAHuii
AqHqJyLSeV4obnNGV9NOic9lO6485Nc+VoNIviXM8yNmsDnta7OSC4aC/pKkD3bGdJ031sL09Ac9
ZTBKL3ObxmqHxWL6rBPPYT9U069HV190N1sAIOJ7uRRkMr0QJ7uKHyGm6PlDmNy9+BjE3i760t0v
/MQ5ihGaAeEEgspETW+tWOnTz8Y/Edq8wKPYGEhOrrn5FjCvq+nDGSFjqp62hk+s2CFqu3o11dUu
Lw0wTjvwa0v1C0PMCpnyyqmfhXyFc9I0T2Zz9VVEWaWxgH1N+dcgP9UxnX7oc2x6YEYkOn1WWJqp
bwPxcgLI8ntCyzLwgFu3dN6Lp8p/Gu2TFz+qr4w9PMSoQ92p5PmfpucER71u5l+eSyUQxI/Jny74
Uvr47Jw4geAv4uaS9V3MJ5vicXQ4y6foOWhhoEhkIPDX4NTQsB+aVIAlrAOSekrUKcj+4+ng11ue
Fx79gh4sU+XMv2fNiSdq+MVvy8gGD67lsPgynC8eLPFD4jHCbGQNVozuumSGd4z6F5kiB76ZymV3
qvSvtKcPrLrNHhsWuVBo6YaQU+B+1FYi2Kp7SqYUQPulnZ8Ub7/dZwV5bs0r4AM+zD/HxUW51nrU
c63PVkurB4cAXnvcTp9UXl7y3XpPHEBZfeHzo/gdyi8wR5G1hCjXonalZvDuvtIxrTquLk+rGL85
mFEbXst5G7OsjR2e51d+4Armt7VnzsV3Fv9eHF5XlgoRWesqB0TLoKuI0UNMnxMe8/ZYRVjiK8gd
N0JYbPkQae/uGSf+0iKXjmxnJGvXiDGTEaFRpZo25mkN3rGlUawn+mL0YDhzddShRlq0qmnScDTp
xYvsfwKUlxMrUNPtp+zqyU+ky0yk3JX4dI104zTbiBej7Ts6A/CHaZ+aiNK94a2186XRoOib4Znc
vZ4qyT+62KyVIaPo3hDJTuW1YOBkIEay05N6SMPZXZELsRr8n856w1HJNuITnImoqc+enDk6eta1
9i+GuKVc/bI9lP6X1Z7Uf8SoJtP+ifOD1r6gtY1CCHtOcKGsztki6vTFLc9DC434xGh9MVBiC/Cg
Zfza9RdNJ8/tVda3eHonRmzxq8ahRoBysnxpsi/H/8vFzU/9ZRPjY7COU3fymmEV1beq/taTT1Hf
y+DKX5N8cUQBAYwR0MhivgbREb6F+j65f03K1w4Qow5zbVrWKG0KVmC04+R72cHRdJ+1IcYA8z5o
wP8OLtIERPk4FKPXxD6oJ9x1z0yeYZDwZcUEqZmtOP5ad/LZbK+2w9Cs/EGwOGw5A5U7jGFGdOjt
nZ49tsSP8rm89qIV6rGOp/0gjqO5B8nVIsrWTMp3/2OIdm34KGm2z++Fwa2O20Wn2m3N0cP9i2nM
8XRe+o41kCyLXhPtyRxpclclJ3ypI8mKy5eI40Z6s5MfgVgqKW6+/J7hzKb29z/ThvVtxQ9amm/j
fp5PfZSxIHX9pgdjQX5wdsy6Mt6AuNH6r5Y3laHXlKkIMwBWKafchI0p9JmtjH2M3Dq4zRxKJ8Qi
pdeu7YlBeYdmihrGJ0nWv/kOXDL+CxssS9KwaRS+5O7jrDd3McOdrCUONUDOmOUr27hn7KjaRA2B
1mz0n5rxZAQ/Ixo6B7acROkIGh7pNN1XRsO+tXO9XTPvA+/syW+9fgRssKauJzRAMlBLVj79VPxH
0vhwC3ykvyP0XxIyc/j0PSfqdlejT9R5frHIA11IeMF1vJ1thYc2I7cF+Up5RYFWqeC7+Skor655
KRGHqWdeh5ZXNY/6CK/y2R7/UF/G/UdNzpvbWtsKrWvkfaCX7ZNbOTHLT2+j9blPGOfLCcFJwXBR
ADbV4vWAM2zwXsvyIsofnm4nfgVGttJgxWGkSyMb6BUZhAIlD/RxtECA0oDsahzkNaRoGnVaTrxR
Nf4Z3QVmCY1RDjxKbMtq75C1IbhyGTk1cV9wMRjz8UMmfAAZEzq2L3yqcn7WmJOYcE66De3cDL6B
IdnDpw25uRiIiGAEzecajXuLFF1xnVKkbfO/YBeEQkw6FLOF40ZJF70ktc54mQJOOO11QO5cg05r
TFAMDHEND/gkn7bwAAr6y+2gfdOHOMbFB10MD9o8wUTbLiqjDUvriH0e8Tx7T+r1G86xw7qM12NA
9KE7mmezgRhRJm8y7NdVeczrp8BDAMDxa+QGLiqk4EH1hE2eF5lXD83tEP+xY0BqXSVduYubT5dh
vroRg0g/s8DEjKFqQJMy/acanI0ELZyB9mTOResSYRHlstapFeCnEyuAjBSF2kY64cYt9tWEAoxw
LUGWhRK2+8S1Jlz7IcfwP94q/1wNnwHz3g6uNf75ZUTthG8uY85N/iwWwGSd1em+6LXN7EZbC7a9
pHc+IP/xHutCRd38A3S4WbKJ4reG1Vvw0NbJN0vwx2ie0qB5y11tz3faqLvPcznCJSE/Dh51sm7S
b+Bben/fuC1tM6rRsV9H5n3IcwRue9dBcXCg15PZfwGHCH3wL5R3J2GZx1lkayOnzds94fxIEQKL
EG7auJksoGz2quvpsGvp2pczp/MLR8SqgTsYZnvHMlYWClMvkSD0w51FnedP7l7C6CuxDqnRHpUM
jDh3Acr4MBEMLiEOpzViLP4U7A0zxP5VXSzN4iQ1+A9VB7Zg3YAJpffFoF9bGR07qaOtEJIwACSq
ouuWLq8nT6l6QUzaC7mJky5vDln8oS6KSh+IqPsZAHOyZGz8VXA837T+nQvUceiLARHSZfS893B+
FlqLOJXWYtVtHPfNpgnu0cHgtwDDWUDu6JfO6mYMKUcQI9rFrUXemvUrs/rRaqolUgcdoxbuc2q4
CPeem1c8LDEBJGLp6frSFlhhXoi9xMVCq5URPAcdSxLZUjE34yJCEKSHMdENRTDwrSG7102CBD15
lSYyONrmJKlfRxYyjlude8AEzONeM6lU/8TAfMpUiwBJSwnBELBEXK5yVHMleoKOJTQFz9u4YcRB
UywYh9VL6Hv9WraPavHoknC/mfqPCDOqa+zUOyN4hbyIx7mPdhq1lw0UifSC+oNMS5iOPxXdE11a
O2lwtIjDLQQNiAmIvWCrpjmoJrr4Shqr7mrP0FZB4CEYEhtPLWwsjRrdCqP5ylp21bwcOYL69reP
/8lrGeMPuKqJw2A+SbJmR0TZAROTiBDllqF4rF9ViWPM7NYdNa7IzZVa33G6Yr74a+pXbrtX/dnc
8hntJi2KpROAWq3Z1TG/8mzU9nPO8UxO7qUNLg3vci5fBNruXITkvECqs/Mj2DHMD/iA8wOBApCO
sJBgtXS5IXk4UPxBictwJJaPSTSdh6D9Ae9caP0r+LMlJcEJ2KHf1PT8Ju1lThOE0yyncqW1/qqb
COasGRPrM2Jqn6X7HJJTZz6oH8IvB7ZINFs0yHrqe47/KnOQkX0r9ybJfHHC1IHr4nEUwn+NbZnO
IS9/iUIIgYo9GreJoSXhSxETmsko15lzzbhLHAxOjHl784UtjQV/4BXCYpOz77kWePTpMAA5Hzdi
uKl5bUo/3/02IChJ/2IjiLJmDZ3TFUI5vSYXMyb9pjpd5WnIFDAbN5b9GOflOmaz8CBtsXtq0b2L
DgMszyr4t1yoB0KGs6pY1WCbdxqOW7j3im3blA++lI9Ge09ImMwn9oFvWOjyhsIvNj5psATMppU7
HEUJJXjI2/TeFjq+0hm2/F8TPhvTS6xf+gzb/8jJmCKJEL68GTYuBTATchVrZLblxqB/XGKtMFTr
k/9VzcOiqg6z8aL07AN6Aui/a5QN6qctPwRyGFFDE3mIkz+1zDa0LulX5Ygd5uTqlu+O/cxBBebh
Ige/Nf9KiBIeNN2OPgyxK9H0N0Tvaqks8OfMubrVKQLWibITOvrKoj+FlmsZnyeF/JDVhk+He/c6
xe+CH1hBDaMJcgZXFmeqET4TtNdX6vT1bGlnYkUWFir/FleIpJPZ1H8J+fSyYutHjTk4Z1axyma7
QlSUUKNqhL4xhOLugO8jleCrxtRZh5C1vUXfAvtFW6MbH4nzZeMY4x+ZWKjUqjmmFzFfZ9iKhGvE
cE5KTZXXF/WCqX9A/SBDVe0n016rZze2n7ghOR1wowTZLgC6uTtT0pHMN7xzOadbWsNmqy6bVaM5
epjta5zdEN534t3ONzTMk+TK7xMdaGr+sJkTVPshVinjGtP/Vf/8ckCIpG6tzF7Uo9ZZTG3QJfkt
QCae0cz9LQggRYmfct9cwHLOmYcBLwufjeaEzT3hR+UjiOojITc1x3pB0c8vHjq2zkB/V/ssvxMZ
7vgX9VP2REPD11/zkOnik/uk7mxoUwbzNOYS/QaXZOMxfM5mRploMPlZvtSDxt/lsvBZE+TLnOv0
hFoH8QQnUwZ2CSc3B74l0VyUXn2ETkvz3OcmZzWWHjyfLj31M3suir2JAAmMp7UXk6YuyAljUEDc
sBtf8AYvLKvaNcXwFIHyyUIydCdU0j1gj2jGoOS/90ZL3NlrMKW7WAZngkzew0Yy44/QUeLlM1/0
grFtUR1Sp7vR87RZnMppsqk4yLhCqaWhH5tvrOu9aZ1hu29lZu5mt9upx6UUYke02pBg2ZIlkGKF
EoxGrMp2iRuIpMx21L68AKayEUWIvwpMpXPHkPBHUEVIyGuu6S9LSd6vQHDiMKr9skoowEDXRNQv
c6J41Z7tQusfkpeK6Yzjk1DaWVwWCdg6ANyK7N+D1w5jfJMNBJJSYAUwCbyaCNZpO9+fx2ZkQRIP
vR5QUZD3il2UQmU3lvNlzhHu9TqVR7ukKxvQevNFcdBQO/fMpNXeOzpik4/mlqzVfdbGe1oUIz59
El2PdTQ/WIbk/KNCtGdKrwF9A4ceBCuyIhkczmgkGCmxmuGhX6vtvLqEJQZCdL+lOve3NzRCOHvC
+q7ljobWevyWdfpDAB2jD5MIj5YSbNZMcZhKf+3P+iOipGusl+9C1Mj2501tuT8p1JsFkaXlxsMH
4BcT/fwyxy7YHsDQIUwNaoougsv7+CcbOfsUfXD3TLQDPeBtdltmk7jTWqfOL5UMmJnS+zXS4mzr
VH8OKoHQo+07Q0xvcaCmeAXApCBZc1rSuTPyFRwNEyT3h0Nr8Q06y5XouANgDdVMEdH2cG6HkTEJ
K8TNmSJjB6AHG7bHkK0ukMkEbjCR3NpvtBgLOQJj0llq+ov++DPZj37nbKrIXdVDeooukQtEpwN9
nSKtZwQrNWhO/LL9/8dHLs8AQDGCiCRCdBuf2qFnhuY6nIwZQEV3zUEGMSN6DzQqOeIdBjYQABBA
YU/woKmSFdB7gs6DRJADAFYsqHxWNy5bUtOimd2j4ZHLW1y1CKvKapVk9X5g5GIh6ZnbjWwEwHwy
foHg1xkgf+kfsJGQzIv5su53FdzmnEFReYgrhsRRgzeQeYnvnGUzXJmljsk61nHAxzGlB6L9AWcI
L1hL3/ZHopVJIqxZbZP9JgOPtxaA2baTl17Dea/FW7/EbVs2X6RZrmFdwlNVdPF1W7ZEZ/XP46Ts
OMlDJ9PHIhzeU3bjrtOPjPawnRn7yeCOVrV7Cik6hzq+UeBcS7UvaxlGjxLEcC6qJd46eDo6qkEt
/xhHepqW630bGoOjpl1PMd1C09hrdbaJUqLp9BnILgWXkNoDcU5M+zxxE/29/ifRi7ZBar6njfaU
kvpr9FTc5Usf5XD9PHo+7r6YqG/gyyOH5ugbSxu3U14cWoEiRR+PQOQgxRglOfFluiE9DGIUU8ZQ
js5ey7WrHfgXy9MPtu7/iFFXM443LR/lcpLWvLdbHKQWng/a20w4OcS5GY4fg7hixKj8cz6yJx2F
2U7r0Vb7XV7venP+FfVm7PBp9LRSLrmolwYu4NwN6+0UomwIOVaEIgnYxQXTUrA7MIYQ1IlM7jw4
MCZdUfgOYjWm1t03myd3asRKr+gQjSEMwrDfTTDoliVEDF5fdnq8XZFGQwUQhPWvyprHqNvpAYep
FgCI7NaWlHs3LTNCJtGrziNQbN1qXUJ10vcCEBAd27WjEZzkWXRyk/5BC+yT2RnjLqhvZgo2prT8
W01mDazW9CZyh5iUvF6lglvfiwIMFE0ZMgIpEIN2E460ggjSRRoTj0zZq+kp06E0uH666r0RC3Ce
bnNfZerRZbAT0surcj67WXVwC3gEaMBb7Evks6w6cB6YlbDeTBRdnHVw00tc+0vT8J9SmoF274Rr
EWq/dRL9dpynQ10Ox04fp7Xjp93y259JlRO+SRdPIjx2HgDONLjBqev1UaBzmCKAXwYRGrOxifWp
3lTB/Ns5NKljswWozWFzSZDWc+4zLcN93IHoib0NeHIAYDFKeRz0yHp4wcFYWbQPOMcPbDjWCLMN
Urtd/5bO9CW1tju5brzuEu+b1JS/lBnalJf+1m5+i7J7bZwphVwsr0y+NzwqRDaBKihqOrL5I+vu
UfQ2jfBu2HW1PMZtvw0qQpN8N3wumofem+6tgktmMwzmSZ1ER453BphO17EDqmLxEPVKBGzbv83s
eBQSqqrTnZK9E4H7zFF/avXnaHQjfIThvJGGb2w9rWNm5lVwTprv1g711eB3+sKVDMXT7AOJ7eNk
8gfREAEyoY0X2mDryq55CALGiP1nELHCxzWlkae8QZkb8jSXerTJxYy/gI/Xinf6Q+nWRSjne4S3
FPrBgKexDtnAHCGtvWsgL8tEsdXpP7T1UCBkKKIzXNkHba61jQdfkFhyjvZKSRQXakRjvTmBo/4L
18NLlpv91ik2Yx7j7rD63zqW97hntmx5cYx0j1B05CqYJZqHrDPKzZBZh7ZwNkSMrzUWtNWMQEWT
+ibMLaI+jH6fC3aoAqP7wxA2h46O6ClFwhEqfjDs8mqjt4ii7Mk81wwDyzI8dRMefZG9NWM/rNIm
AfKPwRJxE3N/Y0729YQqJ0JzWbZAgUJNZcOuzD6stpEW0rlbQj3QV2YWTcjqyk3f4IIRQ89+N2eg
wmi6gZR9T0oTwAMvy3Zo6fzICON3nmINMNjQYyS7US92OfyXTZfJc2MxxNBArNZDc63ktPccDVZD
yixiaq9JCOdADOT1jM5Ji3xA7vZTE8TQAZzWei6xCGFzgOShVagK5BDsatU24mZgyIOtM9PDiKbq
rSI52Wnjl95vDkOAiT5tsX51tYHvqzIZcfDl4AoElDwbB7ARoQUenjpf6vsogxir8xb0MxDI1Hb7
LbKriDjcnQVbJvMwcwUOdvCxcE6xVpWrrnVMzut0EpwGRWOPGzXmBYg7O1+JhlRzmewbwlmYmjMA
C8sIMQNXiBKLEQWobWvucUKl+CqNtP8K7Gnnte1bUkMkgQrC6TwglaXjcDhae2EnxjaQOacoF6mp
D7F7Nc5001wjf07w0u17/B0usim/yRrI3jCpE+3dzIb+1NjfOSMC1Q5P6EC6mfE0QuVTvpNbUZv1
josBPJNgppJ3oRLGuJEifPIR7q1yV7/qAvV7PhfbKSDxIpvc7Wh/iJCH1p5pS7aC2QzujmpuHl3L
eLHCsGdSZv90RuDS1CC8SqJ5a/0YS7BnvM19BaovIRBj8ugexcpgOb001vTphgjUK6O9NhmdEnoR
nEpCKv0BQF2gIyOMeoYGxUALLYiTt4TPQzWGEq8YsmvfO6tAadTdyD0HTq0fsx6YxtwCWMdNC6Jo
HSk0nGUqJiFWT4qVd9GgmhvKS+5rJ9ugvp3ETBuatk4WcsTnhIs0SDw4owSJYSLsG+D4QEagi+p6
rDZJqq/8CA9PUA9UqZ3SouZwLwEmA1IirZ3W4yioKaeqCwibIHeL0VbbVPMujb/KkUS3jmK58/jL
ut2DdDHCWxZyXiSEBFee6/4maejughQLW6LEsJ6/bVsfDUeH1iisd0OmN1tuL2LFEb6VziMRGGpA
l8zJTuuki9NcXpORGVWk6uGYLOzJhWBrWeOZwMuAJFvEyHkwbuowu7FeztuE86U9/AMBRQZJ6P3B
GaZiI3M/QBxaKI9oXa1rvecUMPveohGU2EmlmkMBZJho7i61yvi0o47wOgMrVZD42GHbdRKM9jqX
Pkfr2LR2hpkR7j7Qk7O8tTaicUmDlzHxFPgkouFgFrtBTETYSDNf9aI5pKV26UYO0D7s3l1BGwap
T7WqVHe9onMayQWzDhgtQkPEmGSbwqXMbXtSUYfCezDxQUZeHK70xvmuHPLAW7fibIx4IHScrW6g
LQI5e2pCpkyac2v9moHWxN5r94SCESdC6ylKr75De8Alwl5X1jYzLll4yI8nOrJMgseIAyB915ow
gIolt1Kq1khxQ0ZvAjoBo7kbe6BZI3bGWdO3U6cZTAO6bmODynOI/5G52GDzQOAX8rdD9jTsO5jg
pOuP4Fy8VaPPYFEtgD+m/1QlGgJD+tS2mbgLHC6TiQdJj8tnMey9PMSGm46qj1y/WVMAaEG3IZjl
w7xyphzpZvHp6JSBmTPRlpEH20QYnaKN3dQjLL567ujv2B+Aja7TSMpt6dfRpsG5h8SUPNSyBWFO
Wi/JTf3kZGs2zE0mWLryyNv3E2SypMGyVZq8v0Hy0ITzX1rQcLUd+rG1thcVR4ioCO56TceJZjFA
KOdqNozWqx59VkCbKYoCgNds5y58+7IxqEVzB+hs+kfO03MgKTvdKmIf0PEVOjYowuQ5MNq9Dgxc
5Ax+jL5kDGVoKnE5uRSDi2OajteCJYSSE/1Mawvltk3uWskEd3RobzPNzBoCOTD/6/Tnt10SI8tz
PkVoduvKSmg/m2BIGDAvGgcRUJgqbMPEbB6g2V5wVqt8YGD60HLkcyGB6cMvjWuSJut6PcTmGZnM
yQTxNfTKWkFpwrE08YAWGD6QZXNdhfawdiDuL6U9nfKmC8kVn34s03u1nNkj1RLHnZDzQ1HNZM7b
FkhC13oHuBmuye7781ys+mPs1Ou6PiCia/JTKkhPMEN4xpWkfOQBMiM0Yw7sR6vqtwAoTkMcPJoY
XmQK8RCm3rzS7PyBRlDF4mMeAIZz1umxRPR6gtjNQmbnl6wVTQZIvc3IZRpfh3Ga16j+b6FRsXAN
6Ejc+Ndo4aii2TZi/9AUSbMGU0loRpF+5BbKjNY8s0oO67zunud2+DZisXE8jX3SbLfVbJNmVMJu
bXKeGwCD71KHzFPNzGl1WJos1ugFSMBBMMJlyVv6ypWt7XxWxlybAmY8wy0Yac9rSmjrSTrTGlqN
ng6KLOx5baeYietI2YhurZiJasqhpYyUcb1IoB9rj36vCK+yQeWdFWRzuMecFZ0jO3aRkv2WqAnW
e2ZDsiseA6WKNvPnlmldbmjjwe1LuWBv4uCa0q4KadWoj9TXJgYsDylPGzFF821srHa6BurJeD5x
r5XnX42iw6zVMI5J6WuJAQddlqYU2yQlCuEyDoCwJbVd7om3KparLq33BpwM24sufsTLkcv8UsZI
EcjHOWf59NbVDtSsS+cUNGyyJHjr0F3UUQ4iI5a8WN0+JWWwN7hxicQsaA7OizV7azPs35oC3VOq
0YsEuLoQvgQfzhc5hgvsXdO+Q8aVNAG/h5oi1JgHmnx9h9kO7h86k2Phu3+pjk8noiVHSN9rQ1zw
Kirse5kGj/CdMfRL2v8NC5nR66c8RUs91nfbZeiCMsGJ8xfJxGxuGOdUvD7ZQE8+Rf0DqwczCsbg
MiFlvrXpadvQyfL67E600/X+P77Oo0dyID2if0XQnVCSSSsIe+jyprvauwvRlt4kbZK/Xo+9ggTp
IGCxmNkdU1PFSvNFxIvwMjCpAQeRwv8Ovo3cvyXbS8bAXwzwqGONmnYlLk/BPdNUvzJhE5IuB+V8
r2I/XQ9V9BhNOPRM+yXQb1U4Him1Y3rgsz1WkoqFOmIpDPOnYhq73YiL4dAMpCNsfBC4nbJ3raCg
2SkjvAHMnOfxsq2YdirtwwG0of7d2KTRDDRJZ56oHCrYZGI2dsFAsC/Vt+5q0jlt8pa41/RnUCEU
Ju+d7vYYnQ8GV82+td8gwmDuAe41BQWRE+SJCaau4KsYS+x5Q21eMtP4lGiZcYClMczad+w8Ptkf
6MP47bTjwOQesSoTNQdp0lqoA15cgymcTEHDCDNFLn2bpVsHPZV6jBlXPq4xbcD+k81P5JaPTjRd
9VP2VXtMJr2Y1Sn2w2zr1cF11lvTdkAsH1T43sqUWGLX//YRdnYDerdyOpLRpsFZlfznFYOxfVW7
w2ouHrzCBSlbEruIXkOHX0GoEAnarx7DBDxL0eRIw/QypOtapnLr1kziPCt9doov7oKXdhFA7BA7
O6w+Zpy9XEtcc0G09/h/cIkwCIPqftX1lIlIOpPnyJ/X31OmbnsO1us6Mi9FVoObG7NjHsfXhSxO
o6jAnTbqPoWtXRYc9KJSbuuhu0Qu9naVBHAHmuncVgz/0BIKewb6Xp6ILNU2E/wIPudQ96ve9bgm
RAA+p5Cxf+idozq+hLzQEOOi0ejrShMHTdn/Y6AQ6whrW+lT3lcEER7FKr1zOT+TimBeFzc3uc2i
0ucZi7Q2L3FUveQLHicHPlWyC3QIQwP1Ce3Y/Mxc4FOXGJ9jqoAPxf0JpnQhXLG2UKPNBArZwKHB
SbY3UyC2iQvBSzCuLobXOdUJmRT2OXNruThm7Q54Im0leDZRpLIR/Lq29G0j6Gyp4bDFGGPdsrif
HffNCJBNrTgkV+lOG52OtyLrb1XMCtk0pgHFDEcazF7LT7YeZptlnkW8lueybDjDOmHHstkRthxP
vAdwPkmGiCF55TR0KXOmlmxrj2HvE4XTwOEENXq6708JB+ghEQd7fjanBU3ix1xUOJOQ8jbY2OGH
oy/mGSFXlT/BjLjlCHPnJJpptcelZBoPbeU8adXQfuidLNO6JEZ3m0z49wzZPBZTd10b5SeT8Tur
OxVB/hSqhlqKwF7njHpqzpFYmsd+afuW+07pbacwrnXWdm7K7+VlBAzGmsL9dT2O1dKwN0kyfsz1
cB30w547MfCj+bGE1G5PcFWFWW1nx9mUVsYcKP4KDI09FRAYhus6d7ioWWCny3vN2jZld7qSB6aX
IzbrunLiq2rwH9s4uTb6jitG2L3w62Jj2qYtvrTceeIdf0qZ+WqDgXHdgoWWBWXwlHmtmJxvMRy/
acNmQh4izlsQfTLd6ZeOqYdTwLvS6Xz0YyR+5bcaV3yDE+PgtrTXYFQsomk/lHxNhZa3Bi1WV7R+
9efSWl6caNKV0wfXioQNlgqGvBEjTj9l5o27wtXeexhEnFqT8afMy0+z9+kij5KLwEow0zcBqbNo
6fJqC7lyLLoNBufVG0DWq9A52rSemlRrd8CtdVi/BAMTe4vcM/217rydwvEpLKrbJNX7QXMJ6Uhw
jE39KkYBCFW+piCLKhF9jSljBPo8wWFiCDZQPqqYjBp2B1np93rm+yjaa2HF+JpZZNQY603oRSiC
YId9sH6SiRBo4StzYrEyjfdA2Zt0pPjY76Fvt0zh2NvcTQKyVOAxYE08tD4+NNf9jmPjvkiB13WW
fUyLmQNKhvJqjG9/b/gQYO5HX9tzDsc3lpa0YSzLRYMfEo+TM/RrK/eeGgyfJcWvntgn/e/ctESG
CCaq/JFgUQphmBEpPYIkZywCRjdTPxwiVuK1Mc7nJqaCOMMCJkkzpXSh/P3FY5G8Zzp+GrhgXdUY
d3waSrovq4eUHaAUdrgqTaiUwgdNYNfpnahnJiqjVWBur49WUd73kBgTy9tHA0K+luzd9LpyjedG
DnymEOIzVIT4i0LitiJW5jSIBkrqc7DA02Ll4GPTxV21JKnDjGNgjBbo5aygM1hF4GUcF6fbsMfs
zwH1OgbIOQWqWNWB8WSkycz4DucvqdghBWk7TYe5qS/2UjbmxVh5bNT5vwnH2BVvwg43cSxvnLBh
aNdb1+hYnyDD+aOr1xYlreh7jygFmvUoMAPpfMI2yr7VPkfOgNzqRc/+InI1ElI9GAFIsbcexYSZ
r7G+wQOJw/5UJu6+d/HhKFcfVOTeYQ3JttxKpBP8RC1fmEphu/N9+8toEPiYETxlXF1WuL3pj74b
ZH8dL+aEosG+JGV6Qz62aYgoay98qA00OEdxgYrD7zadyzXATNd9Ssh+NkrvEc6uVYE2TFxwzBsw
KaV+KR9b18UJSDSF8Ni6buFoOiBRzQrfDKBtggD4o4y8vCtdV+29xc5Q3o0iOVN476T2ta39z3Fx
Gmt7Zu94F9Sqwn/jiaY7KJ14YEtdPlKM3cOBGHbUBqePIlbrujOflFMA763xrDhVfXQgP9ZxSV8j
PO5VNpqPtTLHk+vCuoKXMK1lwaGNrzcY0yqRR4mtiynr8Db09cEHkL0hWoEXrJLBwUqL1WzNAibD
CJZl4GBVCPvX6nh74tYyge8jYwbTqZk6AmBJ7RLilPssh5Mnx49EMPOACfdTT4/gIJnmM8xaubL7
dTNqO2mn26n5oWOqQ0lX3J5apEllfTuGBu8coXfqxc6Y1D8KXO1CaL4ZW24POXdyj9eBKclEKCkQ
9SUzef9v1Bxf23Wn9slsPlqtJmih0A+aC8vyu5XHnBabzzgGaNCynW06pt+rLjfe25mYlpEdA5vG
osHncDrHDyHuPpz74dmV2r3qfZYL7uVLFekuzxdHWo5G6nYGvIHwl8pwpFQybZNmphmN6GNhxoja
bY7QB5y1cFAtJ8t4mLrmZnCUsWMzv0sBj8WeczFUM2xMw3ifByzE2AYcDto0iiuP67p3jSuT7Hap
qKamomK8HqXz4JsF+IOxPwc+Mm3bkDHj2II7K4hu5lFsDW85U1AUAB2BjSPygNglpEM5WazKstcH
r5TXFaXpEZrwnk8gE1wVbRqBOsTx0AOOUZo99r0uobAz2XvusGPFJPvhNRtX4oBIRPjr1VhBSLfk
O9Pg7tRM5t4RNMrYLd0rqc0Iy1Yezpj5FPSg5OMJ7A3oU8FTxd+RNcsJSRBob32C7tlbmZo/tbRy
Wj3GvYa9S/ExnMrKxYSFVnacBH0+nPrw0ot6XS7BOBuVm6GgzfQPRpJoewQHcz5r9gwoVBDAarTp
pLjuO8BqE4qXSDtGGuwzKWJa63fuNcf0o/L9EoQmlsHCgfMvrMeuo49JNvmdIRBAZHSRLuclz+LA
LxwsxzC15yOchFsxalBlptdifkp+20ljoONuKCu8wY51GTycYtKi8qAFPjIVxUNWJZ+VKXaOWzJY
KjzwxGykJOL9ZB+i0Bk0/kQJ6UeoedDoMuvig8sS2PqqyTz3c/Qp2/ymrUeKWIHWz8RDIfYhbcyp
8WXHBDbw4LdEG73JZrSc3nY9j9fcxNRDUPaagNIgGYX3WLn2rxQg8RK8B1xPoGM3ByPiSXbzSuxq
Pz4N9JrRcgCrw2hvdDjg1UWwtYC0MKQq4ADHb0bJ6bRqFdPakqhdmlPTYuvqJWtokGkTdr7GR1qM
DMwTeJ+wmDYXIPuPrW9wJqHUb53a0DCq+LZli6XaCgS+IWEouPUbbgjWTsYsVEcna207r71wbrz5
MvR9TF+CokUlvre8Bi4O02/OLsPGRiCkxM3cqzY0qZlSlzAvZjY0fQB2Sqqug7IynzKDUcECM0o7
iZk9dyY0XuMrNHvBSIKwSEGjiQ+JwsVNVxTIBonT5Qd/gmZjREiiU+KYoAfq+z4k8jdjs71KQdGs
XfZwEAMcdAbsrakk+lbq1t4OYXxhdvLgKBqboXYp/ylZYFJQNOYNfUcbjXpNdHCgBGJUJMmD/K2I
rHAbKok5A/dGE7ThVgPgr/WI1dMFn9yNbkueMFuNhsHSOPk7uFvww8zwpPPqJm+xnlqe985EHbBA
lHHuIfvO8BmJyKn8etU2m2p0ztT+xdSS8lpjeKfxRBqqTops26Xq3rWwZEbcONLEwGvunevaxEoU
MDMIUDLGrLizfLJQuGk+qqZJ8UIbp2mcn/CZ3vWzMi9VuO1a2NqlW/9OQ3TBwc6C3b8io9+ZY3eZ
tIO5DOrCzrc6rEFj+JTKhd4XpceBwOVICWUYN/fVGABWSMODtQSU6hWaHYloZcqrQvDPr6rhG4g8
gzHUezdoluyCtnkODBJPhCSDKAi26LQnpG9JF1izCzAi2b7/TJ3wOl5oaDYeV1babdk7iKyz8Wv5
6kN6HKhp29j0idybVvs0sEetB7u7DISf/Ybh/9iO9tpqTIhK0U9G1/KQJB+dhO7I3kg8Jeqw96nv
FD3NUelRtwClRQYbps6+UOh4N+wfLy9w8XkKJWj+EAIPosEtHYdPmiTrYJjUnROi3NHPk/v62zGj
cWeL+MUE5tfFxrOoVX7gC76ahwrz08hHKJUxbN1g6VIqcYIT3dsqJ/lqRXdXQqL22eXJQDPqMYXj
4efxoO1VgSSqZr0PsMSblqcrQvMkCy+JzTKFz6l3lBnVngrdEKwTt+Wk0Q94nlZwcwNu2sh/7cxH
w4bXIrPXU8CuA/sUveX4y53v2fBtBFDjbc70PUsOQdoQqWaSLR4mZjgWf3mOLcaNQk4mvvpxXeOD
rZNsi/XVzM647Uybb4UFLcHpX0sGCIXZ4N80eo8MOsKUI9eu0z/Z3bxzA2TOMHozw/ZxsLmyeawM
gEdwTSb5T6vyn6HgjWqo9Flu/E9Nmb+HfvL+VHk80ZSjMWob6rcmcUlXLCHaYhn6kDtbRy6BO/tW
1Xy5GkpCSeBfMyCCa9ykLAdD+ogc8yjoYnUCSqiob9tRghttXVlEtCmEH3bNIxNVwa+LcM/HUhw5
F8vAAME6cqOTfsp1hr2dR+LWzf2GWT2wL7Z2sy+5SRjgzQs5HyKfxNJQjAHeO3c/LbcgxRzOc+p3
l85h1DPSxCgRu2EmfhUuhUCSzYUWDeYa85yvGcrdlKlXrJmxkDwxm0VqzV7HACEknJCD615fOoEO
7/jsj1J4T2aI3DQtSCYj8X9Nm5isk9BSavcgfneNNz24sPbiHnPBNPsoU3cxl9CtEbJJBHb6YQkE
o7lO3mZ/MXMlpPGCqdgUSXaGF8hkna9KGcyfhT8cEKoemhHoqj3gAvfUg9dWN4FMShKzikpI8R2y
ho2mTDazmynQ0S2qaYD3t615bpN9b4besfhKzPhN9pNxlXqLRIAmeBUVMxzMFXWaN3MGx9FiiMsw
nmFqNbwWIbUFDMFYEh49n+d8qhnQRRwhshCZY6jdxTURbPEMXrj47VRBfyg2VIaHyGxzSPoBCJc7
GIpVkgsvyDON2MvICYopmsRnoWMY7Zj3dA1wzh31Zl7mQC1U0xIFhY96KAkwKCBxpNl6JgTkgay3
DB8ojo/3JDOxO7bUZ6jujWLfr2DZgWI5UwYVzyeVv+doVCB82Rs9JsNAV8DS7UdNjIMs2riq1Pg0
UFESSRNvhp/fhNEptD0TqzKhTNtqdym5SJM/BVnEIcNJzKb15Y9MDk2OP8PKGIULyznYfjfS1n4/
8XAyc+PFpnCsQjZV0yuYNFH86cTtbRPB5aKujKOGSXqFs2UyFRx7Yuuz4uLFl6bHNT4X0bktPT6D
FgOwWxTuyjcIXXmFvqulGOFj29a26jhuRdDWFIeiELV3KhdBFjpFzFoC+tyi9YCDJKfVo0z57Axv
xOaVnHUQu9tRfwnpsZ6ky/hTcjAMXANd3VkipHb+VMvxrZk1GUF/Wvn0Sa4HDRg8x2uCB5CjI0U4
UC8TcKAa36lsu3OZJdFmssoXuh/XLtaaVf8S591L6bEV1TXwsT5qTpOLWBPFkdh0qje3A6Izzzpa
u/ImbxXEtANmNCdjxCh2s2e5m2G5OXEtFKHlMeRl5o7Zfd1mnr2vGvrjwZHRUGwVa1Yr/uqmWckK
9FmHK7lhaMPRlIcqIB8Hd6YY63sn9Wh/jm7juAIqAN61auovdykICBxwNekz5XvzOcAimVvcQNKA
yN9sVMcpxdLSO3i9hcG03a4s8p/Ra9NRdavJ5Fqucd+SuaXqcN6i9XXrzr7xazgN4xR9MBN5doLv
eRhiJvWY4+iiHqDeBhzpQuPWE4hzoNLvpeyehGjuR6qor0oPQdIKh7dl0bBJ6FEb4T3kaXpxo+LL
iMX3nHIMkRmCFnJSB86YIItFbCl8MQcGZTm1t2EyPlluirtPTXuVq+9ceOWmlEQRm/y993G3lwsH
wvDHYJ055Wu78Kyk1X46DHVx0NFZjwzsYj1t/fLF9OIWLMd9O5NDJFf+ZGpPc4TKDrH+MFmHk3K4
c92W6m77GC4z+caqPsKCr0Rju8/D0gifGD7BT24kqeMdo/bFcsAXQiHwqN1kzrTIbEifHQVydXrO
oOCKmYrjwF5AUOKzsNQxLRF1rRDRyuczEgIQK1/FbmXxmIpyV4j0JpPGlsknw5YB7pFT5Xu2bFal
BIR6Tv+FDcZABqxKrZl/aKI1ui0WtgOyK0HmZy2yjP4PIIgyw8akXNZE2K8AeKBhFG65i2EETUW3
n3zSlFOb5Rvm/E5vkNc31/FQfdkF3LHKjLapwgfm9QKEoSC+UA4PNEYSynD9+3DsXlt/5JItgMSa
9HYlHpcOnkTTByagOlFsSjwvmiYeRqa/dVdss3KoN1yJOGtL1V0NKNpgUyTvVvIF3im+igWQlqlp
9q1ncizCzpCWH1bb3LmDvB8S47vN/V3BhGRjukhxVT08zy48+JTk1qodxy9nNt7/fjLGDj7RhoZw
TSm4Y41Ed+361sa9oi0ENJnU50py5c8mdjN86y8j9nZ3MAOsMwqXLy8ti3Jvx3kcsT6nmpn4iCH9
Tyxd65RQsSs9riMMnLRNzcjkoBRy7UCDkvOngaKJTwtQWtA8N319a7Xtz9yh7i8v1K7BMdOL9+5w
RFjPNuusUYaboJLXTYt6T07D8AUjbSWeTS/qWFai67zD08Zzf5MsL1jY/p5sBfeV0OR307OaIdHn
1jEOu2dqq2N6m1SxsRygVt6wprKR8On8UNnwNhSRNfJe+liALZloVtuoxLyPuUPA2zyQYgItgYV1
XdtyJ53qBlPdj8vN8codeQ2plwMcrE/5BNPWG9emZlfmFI6rZOFe1vYz9G6SgGK8+A26CeQYHb2X
UzRvtC2/BnIzc2nOFDVCRut0/+IG8yYqfDZchnhG2MqdpaZz2HiQKZGmRcS90lA13lGb8HNohScm
W/GVBrebUwGOnIF4zN5FTcaA3bVdCYuXGfr0wwtU5rGm6ycL+/VA7Swc0ggVhu3Em7naci6C/Vs6
ZyVXlljYmx1O7jCqECpTprQIiXJrRNZvIOkw92GzGH1sb9Es70bqTfsAIdGh24hxggl9h/xJayfP
zIWSs6KcoTQfZzngb+r0g1O56z7M5S5oyAVZWUFMN7J3UUlXt1vTmuxkR1HqfLWgLGxWdJKPRrEL
5otrOON64soOHwA2Vs6IUWclPsKETzlIOAzbdvnCNGKCjrJENeb3phopP3LpJin6ZYK8fFIFTc0j
wQVSQCiUBv6BxtCUEJnDr7H0sEyp3DQabaeq3qRfHULRkDanuSHqeHXRxPBP5/gGIiqSjSZkHB87
M05Ibp9YOXe0DXt2S7JoZk4VGKlczQKs2cDz1iUU5VksA7Rhv0k7HOhIQSHpee9Nr3shxyjWmcHR
hXj2wkr5rJ3iMqWzWotehocZudNQE4u0/sWr9BmXirG3jvcL1MmmQTwUAbU6ihlcypHL4HXq6KCU
TXrdILcrx37NPBe/IjarlYrhKzXl/BGNvrM1RzAu9vhTi7HeR7iIKjE7kOnVgSETOXGPSrcSUxGe
ouazRce6Mueg3LKmDwa+OhmBgIi+IwzRcY7mnEww1QnRnPjBNVMqXGgTwDm/vKnrTZOBCo7tnrYc
m03b1gE2H4AxiuMeWcC1XZEwCFVhIK8tZqPc5NNmep9g2L0KFumpbatHWf52femgVme/WQyBGS/g
Nog0nd0QpL1mCVslpv3XW9jrmfAF3yQqkOtxk0iuKgG7GDsURTvh08hklC6VXZ88yd6HteDbD0Td
a1B2m54cMZ9/+pKr8oF7CW5Y3gVqPfTkLR2S22aqoEs6yXaqAboRa8An25vnJMYf7WjW8trhPOwy
deestYUTzpMZeLeFaW60oogrgYgOVIYRrjCf5kIQXyoAzkh5p6cl/lsHgj5tIi5RdyrLCq9f8tIn
3Czm8Ke0Ws4PFF9JAzJWrl5cpGFuuSNFAF31xYT0sxoWB6klGJd2x4IswBYDd5/jAU8WgsOgEey5
jtchb8eUo3ChT/gj38+I6wBWe0CmNNIRwkIfNOeEfG5mMKpKk0ueVv3GChJr5XF74Lo2lhTVtua9
Gq3vglwLA/cJ3NucqFvp5t5ezNK/cmtBC0PrUCEQSHXbGPm9kRK2cyv0qpJOBD+p4XArsuXFxKIz
seK4E6KyssonRunjesgGf9dHgXtuwuTDdL3nZvD7x2hGruh862KF1fDY9VnG1wsHLw7GAzfB4QVl
79R3Rseky00eUiy6Vj4NvJejyUsjIbtu6DRRlrUzM0+/C5+OxLxlRFKk5huB/eZu9Hr74NC4xUNr
HVqbNoTMTduLA5KTC/YSsJhpyTsKFyDJ3Kff8MFvgpK/u5zm70CjKG0ch9uYh7/hKXKHZejV3Qe+
BsycJ1MLB4C+Nml0zroMR0UYFJcWsYSaHCWzbg+l1/TjzzADNEllr7rnH/ahK/c2sER4QJdCkkpT
74h0mp4r3L/neJreqmGmhUHB6Z3KNHCPBiik0Y+u//7LtKPXdrBxX4QixOrqdtF1YjWCtiUO5PEc
oZkEtgN30TOYZIp+RmZ7NUe/JQnjTruwYKyDI52BjVlEpAvQNtOk2sROQfXHMP4MTBP2xiwjah1c
jxNkT/OdMumS5n/KLMPYCTN/UDpIT40uslPpMKDGIprzTYTk0OxDcybH0ds729Q3hVNVx5DazHJy
05T5TFRvLSHKtacM0rZMwu4sz4IslSTW1qfnfW1A9d3Y7jTc5GVAz5iJ4KQbSuu6UWMsjeVy4vj7
aDhh1DseJW/b494/2KZMN6p1I8nsUYRYjarwVEdqiYtx158CXb9Rxg0LiN+3NTCV3oRTRxSQvMkq
87rll+Q4s110dK/FrSGiLPksXaRye7K3/3zTZ8ueTn8eGel52U0AisuZ4mlfd6SdddHeNWWxGjNr
OGajl3LNDOLr0aE/6O9H9tJeqjPAewPI8rfJNK6GLAmfCQxTFi1FdDJHd9mQIIkwwQcx4CWAzrNk
2Js5F7banvStVLa+5aMhUs4HsHPoumVm73js0NkrG1MKDM2Y78TshvvEhu6AeL6NTJ8LaoMhd1I0
eNA4VT5OThA9Fvdq2dBaqzMxSUFGn2EpKq9kGte/mJFWkjvk1vTtGgMIa2GwPImRFWenloR+04vq
JhoxkxdNah9Eg311zDCKdxy8jrIrMKpQuKvguk7PnV1SEfvPZ7dYsinLH5WRVtzXgf0QuZm+hrMp
d+7y5GJbSc+Tkxo3uW6esUZPt2nRJteen6FOyCn5HFFYINjh28EEWO3h+zenUidoNsufOw20WxXE
SkaOqSHZ/hA4TMbrT9J4+8/vvhHhQk1MfEhMhlOWNTBqRkRjz99LpLmZ1ho8PtemFdUUtAy8ixVG
oAjKSJFb08sUocLVmoa6AD9MS17k+u9BbJylk8A2iz3f5gGXp04P6FAMk9yZzk67zzZGVX4baccq
L2L78X9+VEYZppXlXeMLoTdxxMnRtapuP7bq2wNAsSkKwogm/8qACMGZvba8dfxGrWbCnfu4iUDb
mV+IGJqy+ro4FTR9yMppL7FlPfx9RrSbLtwhJg9tnFXnWcDdhRhxMOLafBs8wMO54BqZYAG0uxNP
REXwFEB4+pQOjb0JBo/Py059LIuEsS1ROo+6m1EtbIcDFCMD8H62fIkLa+UCgLk0A4RfGaMdSnVs
0rC9FD2nDz9Qd4RU7jmou7eV63VPiitoXNTUzTbozQ4KnXam5uz4Ij/X2JQxCW2xJjvYByb14CbN
Xhn1ZxIE06sSFCfWwfhcs+RvkjZi0J/r7ORIoPK53aZ3XqBurCEINqYIqzvmn2QD6JxaR+3yblCE
tXNE1PwN4Fez447XZGQBEg5+ttO4gO6b0b9rBvNY18Q0c2m6B67smLOysX4p9G8Yz1AUq4X07zxE
YeA8uLbPhcVJ312tKXU0uAJHnbrxTUL8tg3xzO7O0rGMS8mauTHSCk1/iQr3tlmew5rqMORTuovr
TNxGM0BSb54lcM9qWKps1Q3jDm4kpvLqbWJ9jaWMD7ohrFS7ZBWHqBzXbiAhLXk63govmt4XFPSM
Lr6r/JKgJSlqa2oKCgcpraQN2ryWJkVGhVYvRP2qIycGrjYO9vyUkexDAbjoajCK9BvtYDfp+Nh0
tfukcNcCjJDW7Zj1d4s7dZMNIz2gpAK2wE2aw0AP3+bvazFaWXIOp1mcR0No5Bq4fVET89AMdnCf
rA2yR9ty9LMbZlXGdmqchFp2OMs5sE+zmcS2ziVgvGj0TpBVcNvPTXHsGLYc5YSZJn4UjMm2WeGC
VlejOniO1+zKuiRQUVI04SzuslpnO7RCZz9nvr9xIrAuBMiue5PLTRqbLPOEB1M/pfhtCI5JYemT
nzIQGDUPZzlcNM7GtYVBivxJyXCeips/xATmReNGEuxxJBzciDxfXBb7XKOnE/9biVyc4ZQbu64b
xX6e54sUsEAagW8zQSzd4GHmyzRGp3SkMtT0Am+lGnqB2q6LNtoiv+WSNkuN5tbLAtQfLLh0ONJG
3/X7GF/7nJv3TdR0B4/Y2ehk+RkPV7DP2EcBjCp3j1fd2cUJeQ921GSPxnD2VTzs/YhCvwIJy84b
uDRWsUCh8UdXQ3zMutrbW+F8rHTDobbwuQrBw+99YMhhuOxO4afRFEARFHHqom83s3Lg2gTRznID
5yogCu+VrbfvcvFWWsD6FKTaOqz91exjEAys+BBLvhokUxSJg2xf8DCWaWReJ3pw4Uwreoot2oRr
cWJtq7iXYS8qjeSjYIdyWnxRvsmxfmiLnctDCeioM3fVUhBYJm/oYKCchCSjROByMuRDXxjvybL+
Ta28HVjEGayqy5S51/GEoC9iMa/lIJ4l06oV7vTF++Vl1HydcR7rZ14OqiBunaqxNpNfWkCn7Fuv
nI5+5B651aDA2PyhegH9E45hUoRhkFSPvSVzsI5iG5IAS25J8sYrjN/KADxMwBxi4Jh3m4puLN3h
BJVJfgqMITrCa3urOahjjg6JTXfYHuuqXIt5IlQ8/2qz8DZ/fy270zbxCK1g2r0WFlGyZG7jG583
OIFE7o7ztvJGru3ITithayQ8RcUrzmI7TJtT4FD0YRFs9IW6V7T0cuBd+pmb74ZxvZc7TNVwItWu
QZSaX+Y4sX/VZYV3mE0fe6t6tavw0pnjdzgSIm1b9z3g4pb5zolPtKNNL9ubWmL/9qZnP0YiNbMR
rt6gDkknIEgtamVXmMxrcQQ3DII7B450OpA+6Ij5cNuHdtyBKNO4L1bRQkB1zfrs+368GxwB/gd5
ZNN1eGElAkUrM6acdbHmQg+kYflDO6Wf9VKmXuTUaAq4FasuOQajQIazQVuUNYmZKt3JHNpPTEdJ
FN0Xru7OOrHrNTLO2a7Km86jWofKS8qNjWk9zJeiwOLfmNOxRnbdUZryPFnW8e+FZDN02xKi5B0H
F3Edlib0AADjwmT0wQE9yQn3M5LN11Y73HkZ77LhNw8ywhNQqOGOMH6+Jp59LDP9bNa+BvkEUpYU
KVUUk3hI5fTW8hCvuyW3QvceUE4GYlgMszfVczZyeQqdjM7HOL6bKjG+uSmGl/IrdZgCDpkJjWIm
qOyKQwbbqKvmZ3div0yufZPOjjau4ctMAIRYiZfd9xUlgLnw4tmmJuoCO+DUATFrvd2cgCixR+Ia
thE8900O54BFDfM8UojCsBH38R0clE+7YailB/ogSAm/lY5HSKwwb91JPLkGNlQuUkx8qvwds6O7
ab13h/LCktMBKAYGQhSfbJlF+WiiDgZon6F6EnOXMFKGt7TBbNTeCJuvliRJNDkfcVXeZl779/75
Dti1LFHbQJI8a/m3ZrViIEXPXonu8vclqxp1h4YCl3CmS26xxQaxOJQlvmYHgBKz2PA+YnbUuclP
bXOHoObvsW6y9Jzb3EHsSmD2owfyX//l3/7xH//2pf89+qluK7IxVdn+4z/4+VdVT00Sxd3/+ek/
HquC//z9nv/+Nf/7d/zjOqEVua1+u//3V+1+qpuP4qf9v79oeTX//Sfzt//Xq1t/dB//6ycUEf8n
Y+exJLmVbdlfoXHceAYtBpxAw7UKOYGFhHCHdjgA//peYNXrIrPSmD2pIhmZEeEQ9557zt5rZ9dp
33+10+Grg5/352/B55j/5P/vF3/7+vO7ID34+uP3j6ovr/N3S7Kq/P3fX4o+//hd1sQ/L9S/rtP8
/f/9xfkD/PE7YONr1qW/PWYtka2/RUBFy8/uv77B11t3/eN3QVf/hzOfKumyZuGE5/9+/234+t8v
mZpI212REbyKdDx//62s2mv6x++S+T8GIyhTVExF+feXuqr/95cUUWcfFlX+JqEE1u//eyn+dkv/
c4t/K/tiV2Xltfvjd1U3fv+t/tetnz8rxaRs6Ro/wrIMS8apy+9Xf7wdyPrgj0v/Z2q6SzncCsvV
JFj6SOszazNkqPdb9/KMQh1HMUGaOi+U3qzYaJyhWcaXjUT2i7k446kfWjDHxpOuHZv2gfgl/Gyi
8G1wtJ0pZJ30TEx2c1aIw0UFLr0bUBX1XY5Uuj3DI5w+euuxJkJJ9o0hYcuC10j7iiS6EbTKOD6e
0cOocepratTi/NbzQLt9FePLRJTANLOGsdWUJAI18lNubi75QtIWmXAAynq39u31KAG4o2PVoAOk
Y0uvCNpG+Qx919O7bUkbVyaCKujhfMorFKSCBTSPM1w4VKvqK/uqJhRGdgPjHTGZe102a2uTvab+
BdXAO1OhWnSR37VbKfejdAvZUKe3P9gfhOjwnbExN+59oayzgPt1xXaJaM3JHlCsxQm/5pdOB1wt
iMc0HrthEc//JC0zJJW1tq7gdqj428AjuASsh1c0GQOL8WBuRyQdT6oFAc1ksaO0ulZffbdXjXem
OKQK02RHR6gmgX557aZNYzI/qnR/EhVS3kdXfFEH+cnYnK8ArbQYJYvgGOV3TYO/AyFCWJRIPN2t
DGMgUK0FFhf36kA9d35P26XcvDYosGIAyk3zis1FbwavLBjIISCVxUf0vS1SUCGYkUTo2wWEpxvN
OmYcROt+Vd0RLXTwTplnZUONykJ3z2BI9eSBSLBePTTn11J4Eq3thcZ+ed3NxPDb/ZCgNr/NRwZC
Clsfzmdp+kXiVUBlJgC2UdK5NeC67vyQWYEMvqKLIJIn/YKBDFEyNgDTg/pcekKUcbTwbtNCRkUT
q9u6OpjJyyXf1ckXSMOhBrkMI0pYxjduIurAMfuk23zhgeN4JcSPRnwo6kWtPiVZ6uYzkU1f1+U7
pUxmrGvekuwoDfuzdbpzotAiCwcdA5moduEQX++7gSj0DEBVtZvTTUEUxguZRsEkn+AQyNpzqx76
PExi9JyoR9022w3XnTm505Kzo9w5t+JdQYHyXHzD5SWaTRcB96A54rMgMKZSxUC5H4SX6b6S65CG
Tuy1Ls3shMyKilfHq8RI87vg/Ga9AKZzisuitQLlKJabxtp15aN5fUjbyBIW9XAcYJYyor5aX3QI
bESnbJVudttU1inVoGaEF8+gCs22qryNrZ2MVPqcRZTwfagoB5UybHgtjBetepCZZI8fWjSppLUG
V20nTWRZxZ9GeejybU+oyO1UiW/X237Az5tLnKF36ZV00Ihp6YRK0iw2dRxW/QO1PurRRQoHEdF6
e4saxSu4zmNwcQZHbP058ui9ub2Vw1E8rw11l6AwBU4ylY936yAYj8ntc1CfLwPDv0Olv471Q4zB
wh3u67SCGrLPJUCl22T4mtolMyaYPk+Z9HBDgtT1PhAmACCjI1NwTgj5eJzEcLQekZjZ2RWPMaaL
bqSfeBfDKTmv0HTu+ntxkKRlJZxKfkmk27UQNKmObzrQmCZqeHR5uuCtsthcayRR9G2x9SMZQUYt
vZFq5BqQdu667IvMB5rx8Jct7N/7wl/3AXacn+wDlgGKxORriqmyGf11Hxiuyezlt0yXIDhEiG/D
fVvDliZXGX1h6SMKhYx28UQPNBtFEyFpQa/4Q+djFY7tizuYXr41XfkobIY128LMQltc8hfa7jbo
CkJAgMhBsrk5PUbl1lebfUkQes4h0ktZMZoj4Xp9vszSsBhCOX0EPaSRVDu7bHF/++hnysuqe0yj
u69yustXotftOQnh1+sDMwn5A0rYhqwhev4oaKHar8x7qNyWnGORtYxoFBnINIS9uXdCE3EtOvPq
sRxzCffYqSjeW+ulzzclw4l8hfwU0wo0SZSnKvz+s9fVh2xyxhtzOHtY1PcN3wWttYMOKr0uJx6h
0oe7RP8jOzG5ZYhDRCRBY5T7ZAF83ncX05skx5r2Gdoys44K/XGyIkgiJm0kv5I2VnEcm0eJ/rcU
FC+ovOYY14fEpfvCQoWDVPTyG/ZRL2WyrIZgxhA93/UnAgq/GalgdqAFj+NDGRd0pc1uSYw5FE3x
dPXuXvbBVhOD00v3EDa6NgBApoJUu/SvSbku9U04PLX71OtCGDgqucyOOrxBH5Xa0Eo41dLIdNUS
+DkrE7vYsC/ybY0lK649i22DK1DsYaU4//xcSsrPHktToxUvoVFS/vz6X8qTXlcu8nU0TZezZCCB
KCE5xlY2RaT7BX5Wewh/+SN/+ib85Ueqf38Tmut9YKjGj8xXTKvubhHKi4xhtn0DPe+on1rAz2Yw
Dil7dC+LLvznj2zNFdePFRl92//3kX+oyEqVQUJhGcSyLeY5kTsjWCPQEG+Mk2BgqRiHXrXd9cP6
oKvnkFz/0SwFzbE+zQeg9W/nZbEpP5F67MFQ9PtqpKqz223uJmtSvplzNrZqM4l9NLzioQilMHYb
1wrEE7IIpvo0D09aAI/PJp/UK5ctoXqDS0+FXL61qqD+cVGvEvQEBTFfwjzzK6/3ND+PylcrEk79
Qtg2W/UJV7EHmNfNg2lBMkoI783+5wulzEvSP10o/e83KlbRsmnzjepxZJ7urrXMt9Oj7mQL40DV
ODdsXEVEdmIjhHOYzpJ/UDopnZ0FPJbhOd6y60Zk67ySq5H/4smVf/UYzYX3X57cxFLFvGn57YTj
4IEJgY9rX5faO3ppmEmsDV/x6ozDEx4GTNkV3WlCBjAqOPIr+Dc5THya6O+a9ovfS9LVn79TpsGp
wzA03fzhAasbSy9u9bzUU+6P3eLmyqAGywC5XWO5ahOccXvD57Jn2AG/fb3UTfeK7QlWORKDFnyi
12xSh9S4dbLRoI8WNi4bjvt7y80d60gEDFZVnxvj304Qqi0gHuUyjxdS8QIdXjT9qlv2Eo09W64B
y1HjbNQCJB6bN4ohmG1ujtOBBgNt/9DI8Fh6YIKTI3OO07jO/DQ4Y9c2Ixgyi4uLU3OmLft4UW/X
AOH0IHnwpwp+qIeCn7Q73UY/kVOT0B6H3rVTD5PTrvia4nbfWH/E7/uRjXcjr2pHfCKW4FlwsWZ7
cCuIEiuAkeKGA1Yd1t7oXehhgnJy7+GYrApcFg5CWXJuaITRP0EdIfvxDq4mO10T4VVKPcbmKkSt
2KXOlrBXortMzdd7HennR+BPAyxP3Utvi4nh+CXsGtImr3jZWhwMPrnrsH0hylpz9ZePLtReX6Dy
8WPr+cozQ7o4h6kGCVS9g2tcvhcLgjyA7s4yfwcWYYwsCDAX5bqYRTmAM5DsnkCpTZ+03yN0FK3N
xPZoxAsEUMhuMxLcxqU4eWiFctVLUtyG614MFNWTaIaIZ1qzHrl0aN+N7bhqscscGA/QRXZNVFyc
SCLFB21fOfIb43m5/BaGZR2v6boB+yf1/KjpcN0fOslTOEZNG8SgQKUlZWN2st3j5ZQ36DRGI7iN
sHlzdELOWDK9dSwhYtV/zhdsdPCAwNQ/qt+X1UhwG3mSm4ZsKftCBhUS0vwWUWbiTqbaNh8SKYC3
3XIY05xOQQgGQrldGtITAUX5C2GRmQfPqb4vaRCl9u2Etkbpg14KJRVIFfsmOw3B6JqrSv4lhqgb
Fqubx8CX1E4XGRsQWyyuQigBLNyP8NcwsDEZ13bdEKntQ1mcKJaKOxC6NcC1+B5UxrLGcVgGYAV0
1Wd3R7kQdtixXM5iqMzIGqxvS7ndnaXXS7KpeTkkaTekDMcXubAYDSSOIR3Omb9x80vliRgoiP+J
F88xVztsntgky+RAhZkzSfI6VFwcUHxD+FSUzWSeyvNSvpx6LbgQLEq8zRPqHaeD7gBWkKiCtZ6s
VfllDrAbeI30QwJEAs7TMFEXv82CEMFPJZeRR4c3SgaHeNKNhZj5TMy0l/irV/057Vy0Lw+GG6+z
OaTQyd7xe1V3D+v0xXwzW47Jnn5xdcIgwS6v7uifqp3M+QGELS4svtSuP3PnUtm8zQlY+K9kC1oI
SArri7AQxZDycH/uV+1n6eKe1HNX4MlgiUiJBsL84Jn1p3k5Gv24UFv/THZb3qEzdAZrI9YOHm0a
4s1TugKZk7roLxl1Q/Xlmpbxujov7kBABZ8lSxAZ6IdnjHGDLasBYwrxnfYxqabq5NEtaSRPJsmE
TFygMV+Z24cc+rZcOxiBlE/iOYrvKMa8PuydVAbibw/vyJ0twnzBRMPDQQhPei9qMc0MknpnJW9m
B7rck5TdyLjHKh1xiUEGZvCL/GQuMyqtwcne0i68v8CcNYNG50hHzQwBBGHumWKcAx9Gqp40JFd4
5lwCSiZBBoo1yZVs9NHORz551BS37GD4d8RIPqgLsmidQqCS5t6emTuHRNIUaLX8Ig+B2fP73Xdk
I6LkJygt4K7mu3sf6A5wHQidtr6o/fiFDMHxg13FIY1oXcmLexch1OUEzC/mQgClaMETVrxQPbgw
B1ZEmIFHL7uop+p0OodQaJoynoLt4+aV7/ojrhzvthSc5kNnIoE52zbwjrpASqAOeEAx1tcBxZ2f
SwF/r6f50o2bcwcIF4E9iddBARRXsgtiIYmcQiFFRTQBboZF5p4zjpVLlKYmzr3KvaLN1qL+kLtc
oNFRvqXYkeqgvAEqn9yL5NEkKB16U+fEg9EmcU819K4MEezzA/mobTjIm3tJ4OfopJsqdc/J8nrB
Ye+Zmnc+r/rUU4lTr2DqBpawgiOFW8ZUyU8D3HDfpM2jAcDQDNKKUDTnDA1WXzNtygq7gveD0MYR
MJh83hXIMAGvCagw7L0j0U9rHrFreug0Py18NpEMQq0jMoMs1nfloUbr/3LTFw3SOJ5/E60pQATF
0Um6SA/KWt5lq+kZb4A8BAVYAIVzPO0lx1obMnwyV30W763N/tNEWG5gkRtvNKKbY4dMEBlzoLnt
6/kZW72e7NiLJN2Bn4QslH8GXq4jK0VnZ9nDTng1e0Zc9uCKrhj2enR28XtLSViPqJyQr2qLc+/P
Egv0mLa2v0OEJt7yZZyoDqIqww6JZ41TmI/+wTA3943MMnxb0w66gy4UcOwvb/pebD1EcdkJCb8V
3h9Jf0M2PZvN80Dqfc55H8Zav/ha6YnX8BwHguZXIr/5AlWooQRtGTbJ4nbZq7e1xnHd9In+iBe3
IpiJg0MwvcS5LUa4E6rmWRODMT/Ggl9x3wpXKDgSMUVf1Hl0jszG7V8QiNCiwduRhIrkgcad/AJo
+eKcuQ0RhTjSprkzSK7lsD63DprE0Yo4mCLYUToXLa4ke+nnfPoxwfi6TbUskeyomAi35FxzIr25
xrMBHPPuI1FVZFfG6MdZ4SHzLKf5GvEBvhhh5sVRSew8Z1M9PJMswYqwSvG7QwnWHQSu48nasu3b
54X+hlu1cy5+tp5PCyklkHdfZA/GA2S+cxtdcVtzOOR/yREjq8/mjsovvBbEUYpH4pyYB0ncdx5h
hEfVY6n55WVxLg/YSWN+3JVcAET09l3GDbzq9skmCTHOKKuOqHTbMGzcRx1dGBBSqCPvK4ZfiDLp
4wI8dpQVrRftCUImhzQDibE/3xQ9bD5Gy23QF1Q++SCYlLLrg6r7eGeksEVw78mqd1UWLadh2SXs
YnLzJcOr2UEiYRxxP4zaSZB50Ot45mUBv02SAyN9R/3onusQSM5TMnh68zp1LxksBPMIDE17bb/H
R/3dJE6A1ZasLad8OzO03xiQt912U36rfaReXwzSvKCz0080nfKbS+mIvknh8Cx4H4gIDqQWJyH4
i4FAm9zpsw9Q2GO/Mbwq4jLUHiscRXY4hdILKBztwAvtyy4TS29y0S3zhz32PvqccAUZHfduvMGF
9IUPL2JknviwKEACe9qpf6eVSWnnKMe8cr7vhtdmS9DBtBMVdWeOqxgzA+ot8mNkH+ED16DvMEqv
1Q5zKSodJ6WWJvyvcmJs6QhgMtLq/DMSVbyUsnel48uwiiaI+IqafpSCWAHTjDcrILsvP/OG2snK
fEFP+i1MHl4AjNHuwOciYQQOCvwlhyVBP8hrZXd5RcdbsS0/4OgVGM3DTlfAs7zhapO+DW90Lod5
vZEhf7odHOHKGY60Vh+xQenMJDnFQOBtnJ5cNae7hqzCbAMjhiXw9JiFj/wJ5vTe2e/fW0ay8JW3
BnssiuCqIUvFzY5XroXIKH9uvIDEDemfJKKv94tJBqy9Ljs/R9HXB8J3Wnm0fLokaIB/uHgNDi0L
ExE6x/sDc4qqXJPwgI+UBLhkr3B/+IwdUk1Op/DSTeJ9vbzzGfsRcG1MWxaF9rKgnBRqxyo3YMoF
BvrDk/gJ05AgT4HD1p/3fFgxn7ktEODLhOC86NvLyKPXUFDZ9z12WHr8fXJM0m+rcseKw4LLaono
pUfY7kkBFG1qfKdnRWbqillCuuNwgEe/bjm+Ympq0XduZQX9L/B69jnwJkERpI83Hj321xDR4P56
duveteDOidCHlkXhKxRs1QaZKI2++W4oByYYE6ZOVBic2kRHIYTDJ3WZhhKR9SVhTvQLXvrHy4oV
n/3SFp45/rAGxjdG7GS9ucKjbme7hlEpayPlQethKZG5Z2UoPCgcHiGGlsDgqeKiPgl4jT/0D1Yp
nGxczMSMxMRjjU/uu6bHgEaSmcNuRnhDujxvL+ur6tZkXqDZ5+UC7cS+jo1gEJbV4AuVXxIqc8XC
wTSJowg4PEcZ1sgNLBca3FqK8tf6tYOdOgUj0KH9dXN3GN84WBUeLABu4va6qejEHDrGEYRZuOUr
iPHqCTCkFxP/kh2KN3U/bsX66YhpzUA0KLCxBtPKcvoNfj9ikU7jQsFGtRYumCSA5ArbWtkTrHe2
OPjCb33jQUrfCBsTP+7fN2qh5/tBZACN/nBzeeJTPWc7HJJNdOUkq3gmNEMQ47b63j9dLE9YqBen
W2nObR3zH5ftYQyImzamvYY+9bnweTBM1SmtZ9Swtn7M1mzwHuMUW38nsQ3MytOFaGYjuOKGZDRI
ZjFUYIewMd74h9a7f1uTzX/kGAU1z2XmjmdVK50Z9CUj9HX6T5pN2EM6qhI0MrEtr/jJtNraA7lz
k+qAZiWlBH9HFrAvPmfPAI3oSq1EiRwSm6RKoOQMtOauRMaJaQa32EZrr0zkDaTqgVtzwPWGxKTj
oJ4P2C7P7UX2Vf5S7eUPdIf0B3ys39M+hX00rUgKvdPuDI3on7tXtC9/1r6yNKa8oqzJqvRDg8gc
NSHugZJhRHZi3PxPGJ2wOIwupLgJnTKFHTCIwjMSjxFZS93IKtY65Uk03CxjHAl1nVQNJ8n/7MSM
oIbpiZsqnjAfIgZvjHelrmFyVbtIbpwqKl5w/JKuYUnkYdmWlz9iZVaCiZXwbchdHa8LiBeC7ucL
TIos4wlSLeg7U7lFlCrJCfJYykpok3DFl0b7/Dp3CnGV+tYCo6ETe0CxuYkAwXyZPC2X+3A7czZy
LZAUDJgpCQirsWEdY7W8EbMXUMzTgqN7MURt/i8Jw98UDH8ba8j/fY0NLq+qSRZibkmb78FfmnAF
BIQuv9KEozmjk+pzPfW4Km64K1zgw+QXELlA0pJ9fatcrB+s9LIaKTevokODAHbzi3tu/eSe/+33
+aG33HeKWdxieruYe9TUIbsoK707Z5A9vbA8ou4Djw9Pg0gmx6jCi7q9aNtz/K1fX8BPIZ/KtA2x
aGntyuh5Wh/0h2XwvKafxAu65KVV1K87eAi4A0qYD+KWXC8OtfBa+3fqS9x7hacWQfxlSX5Cp08J
+/M6oaeOvZ9GiitxGRZlDNkQ7wWlJmESQS4g0XTFRbpTHQ6WWNkZeg146NbFV0M/ZUPXDi3AGI3H
3IX50kcGzpP7LpNXbRYZ6pIT0Zkfd3XN0YcBY6TbDqqzHjIG0s+vOcPPwY0xyXXp4U6G2Yn2Vv8x
uPi+0dWrzCt3Jo8d20kamu9igmoQvzZYhmMVL6iKXniqDNUXpP2YRcD4mDJBYwT456djcDfX5/Mx
74PUAozi8msshy/aDuU6DZFA0rypXVpjtBeb2NPQR7ltvdeGo0I/YHR7zb8TGJevmU/2wvI+7rNy
PZo7AHKp5dLtYWAcQwo7P4+Ny4Y1R1rt0GgSWYl507QNzWk87eJw3G3Yf1gzmdCQcEX0rYsG30Rr
6SsUX9f1r560nz34qgKcV9ewkOrW3x/86d7KYnLjwU9XqHoDjFuZCwKFWj9Sgmbm39gl7c7bWtj1
T+ovpomS/BNViSFqoqZpujjLVH5oMbeJopckq7G2TSEUjoKHHHknEkvFkcSvmrZj+w6LxJROXPV2
9DVaJnQM72FD7U10Lw1V7/apn6G67MsqnItdeYuG7vLNceVm+hJ+XFawNw5cnPLkTyHGVeLhuaKV
Pvq67rUxKsLQYO573pQmx4x3HnrwGl4zrMsBdNxOERxBC65HRL1DAPucaeuVDR0MXR7caHk8mh9G
5zPoyHYgPQZrwYmz5ECbaLtzv8aPSdthpZEEWbPGOvwDx1lUvnxEPyYV+27TipwnYmVIZAbNoYGz
8UV3YPCWZCapAe2wMxa624aeWUP22Blpq3OVfOvq0ic1FF/R3Eb20K3Ru5ZuqwuEMCpgFbCxmxMY
5FbvVhb00y+WTB2x049Tlb/duh+mKhezV1KYdTTvaRz1b/Tk2hVRS7Rm+m/9lS1JH5GvUZ9y6CT8
cSALz67owgsbjHrKeT0uWU0KR9sgFHy/0mdv/e65y1cyjTSA0TdIB+zq4/ck4NlyQPJzfpXCvHTv
D/I7Td0qhJlgUjThnx6e5kPAhWPYcwMTEmhi/YshkmT9dIvQFIvdwURTZfywRcT3OBb6IcalvmWE
gX1O8sd5RdCe41e6UtkjUKrh7Sx6xpUxDslC9FTmLTqlmaRxeCVwb0EMSsZMest6jlOI0fSCptaJ
UTXb65bk2j+bXq1L84QO2CHjYN04Y9Q41qEKdDf3C/49dyFdVhT0Es1o6DUmA4ZbxPkdPORmXFre
5JOcYhcrRgp+7pZ+tueRrR5UV1gXqziUFtq+LZbaq/GgYDQ5IQzZZVH6vhPYpsE+PQprvPHminAD
gBug1dKAYYddHiwoznb8UR5oaCz79zRMn6x1cSKKLlIcDjxOu5lORURYyAZlUM2xl747RPaIOFV/
eqqDfD3ZlS9E8hKMe0AjLWRQCkPx7DJO9HOv+Ch2OZlppi2Gymhf131EaRE1HseVwIjiDflGxq52
9OUQ8lBs55pYiJiILPIgSRl6APamMnGacHpKg18slPK8Ev4wRTREA2K2BLlU136cMAv9TVUNMbFo
+NvDN2MwGioWIVREPrBuvNAum/yRM5umHW7WG0LPF+ZV7IZXen6R7Akm0nSOaZSo4HL8mF5oE7Sf
6Oam8UEWvDqdZy3CBz3Ry05/Qy9W74wPVo/BRq104VRMAM4W7fUsZxAJGqb/f7WTXeIw3KdpwYSO
JRHnERlwTnNqv2eOMQtFEyg1bC9MKx4ESU1YQUZb5zXeByQIYUKoashxUOwZ46qsVHNhPJ0opM8v
+ftEH4l2TerRlaP/+2YRmw7XyROubzS4kvZZEh3BoEDU9tb+tohPBHTV6/vcCakrr2sW1+Sodk+8
rOd3xg1lEt7UDWmA1rAGFGa5xukXN+nPWvjHmyTxcuqyaah4an7YzvDoAw+4MKfJVzmT3jHyq42G
wLh60y+LXlojELlcFypqEg4OvY9guu33zXUjGF7siK8VCSqJV7CzwDVLk0+JEoUYm9QtqHjiILtE
A/EhPRefAzISFZ25I1ODPFQw2IvOWDA+2XQxlv+loQalGnZJhDGweEatD8FXv7r4vdBwz4m1jdef
qcQuyF5uEWtE45TQ4PBbyv7lnZkgXgE09IyNoGRUR/Zh2mcSY0YabKyMMLrcK5KTu90i8ki90SKX
jp6sDyKGRI8ywLZbgz22OeecCgb8lIsFEvpAe+u22Yv6TKgQCV+sIydj1YXlaw2adP0rjYT8szpW
QrxqgRU1TMv44exytypTmyO9XEqelXjILVtetJH8QCgFgcrLeY05R8MLwZ0uxz/GTtoj1MVfHaF+
NmNHsvSfX2Oewf+lvDcmsxMvJo+FHAiMET2MKr5F02bujbepG79WSF1ol/Lcgkk+r6SP5BHJ0J28
pbCh6r96OvGIHGEM+wqSxR5eaUmidGcWDB4P1DzDrxdOCXriaMt5IiBGCXW6L5AawQvjato8juhe
YFfpX8krvU2zcHX8AwQj29YDcjEYjVSZ6NN31/dpnfsoQnW4D3x/VCws7bygHd2HN2bGNBlYR7hi
1A7ZR37Ql2AmIb4wrIHIjninc+qNuZ1cYjiXqad8MjRsFVoEdr2YbBz+nvLMlKJFgdaQlxtqnAQT
my4ectAb3Yo//yYe0iPrPGW+c31TnDbofyFfkef64L9e1b/ckx9e1QsJALVs8Gh0XiKGwxtGJ/0b
hX7noMZiZkuJfej87KQfbx7RmP4l4JwTCt/YPPT3eQb5i7XjZ/s7Bz9dUU1ZMhT1h1L01gv46648
I+UKf5NNMRokAd5Ej1c7Mn5RPWnzd/vvT/+fn/ZD9aRd6yJTSn6aGpgU/LSjUo+lP160L/PxaTiM
5ML6lyeJBhhba+JIxL4GWHACTtMMF2wAvm5KgbWwNt0XfR/XRHlT7i9s/xp7wRJ7kIMd8bFAvrXK
vWnJIN+5+1pETxcZy+3lny+f/KvL98Ob3jYJjH0hnz9QcbCO/eNwYMRYn4YNgYfybg5cf5GP6IN4
zrUHlU4i+c1BevZ+dWmNnxWmEqIV9gFLtKQfZSt5FueDMvFgXeBJps4NCR8EDLKtn2PVr2fln6sz
606ttdqio7Gvbn6aR5AXt8KmjIzymF5sMgRU3gu3fodEptMjpwj7ED26WUUSaaZ9eRG/QYI5CXw8
hAxwGuhhMPDE4OQxAWFw4MQfcCYqjsIf6sfds0j3puv8DRtTp0bAyuURVEk7VnEusNasvUiEkPWL
h1qW5kbBj8+ZrBuiLGET4NH+4S1riLUTzQS2EvbNmL2DjlXBQ9TORbvF4nB26CJMHr8ZMjXUMTAZ
bMgicIYUhiF1RpuJTliMId+F4SmoTjZGw3lDX4QTDs3B6qQu9Q+MtS39JeB5ROPY+ZvyePlGGz99
cj2N11oLkstOvTzSiFS/0mcmntMF0O/Satf3bNYMqP3h3DwiIRyvAf6vW+7JQXv1zJxxeKglb2f6
ROCQfOLbLyyqcJQ/zN20HVRPUHyt8ZtbSNjNQqW22QgJyAL7yuDwxTigiPk6O7w63wYEX8RSaOvp
EccuM8GrRyofmIwetrEcdLxdFNeE0KCE5CBBFYMwbXRbwxW+SFT9UMiqtYhfp+YOB3C6FdlxJ5Th
wJ11HxCdHqgs30zU2MXSB/GAa1E7HfGiSthL7/79Tb16cuG3GyIgVLgsfkJelpcwOzMf4qD2zwh2
Tnl0c9GxoqukR+3rAQir2Y9IyJkdf7FF0xkQUP2+x07y3jtu7ymtS+L7w53NCsFdvJimtdg/Nv1G
qg6J+laC0eyO4xhq6aI6MbVOIvpoVwdTrqiG5DYwfKWgpq06YqO1z1gsfrHSqeZPH0GAPQbAAU0W
9R8W1iRu8t5QeQRRaqATthIPHdJgOQTS4oO4YqOM6f7p1UHT0ZciyiEJLwQOwkKnmJ9kltEipv2M
O2GZyc810z/pTCAv1A8gVOYtvN+IMN7ovbjpjY2FhnAM+4wdz2nKz6vLvJgvFsaMiHATT2i53gzU
akaRMtRqiViQzK0mBiCpz2LLee1Aw3GNCaPKN5VwGBgclt0RzMm5xkJhU7DH0mJugGULrHk5XDtc
2izA8iPVQT1XBF4iufOwDbK4a0RIQOc9zuCI94Kh6/ZKprTbLRD1CEi/HTFMv5odHWymwQrZMRMh
1gC3aNcRXkE0AKYBu0fgjfesivDlw12bGDDlwJo3DCznxqoYEbxQnHCsJPkSs7Ydm49C+kL3jeQj
o0d2PE9TLHB00IN500HX0GbgDYbW2cyPREkPxEEWnwkO7uOsjvLqwAJqV7XXiw8gNlEKX8lQwD9A
/M7+Xi1lNiocCHOS0XOOgA49MP4KELco2OgK014G3pMjMHLkC3F+zE3pYdpZdAdSZk9IoWi7MIYD
erMYMduUiJQ8hV6/QdwMDUpWGyY+orQ891uLM1BM/88r0LQruFGZDx7u9/WQMG+KEs4s9WvM9YzJ
onNvt49M8Edxz9EX4nXB4B2Lq9+gRqgYfiIjwaILjZEcJrLlmBi4xrDgYxqfJA1iWgLQD9SHocmN
KwoUBotEMBnRmT2ah6Mll7Q+DsOiPJ4Dbc1cqCkfSMKFJKFD4Vbs8rtbyYhxxKDCYN2sa9ak2/Fm
+PMePm/P2A84atwMj0vdIJ9I5kAChaCsLfhVOfXVaqFxRGq8StvGxRpI1JXzPqIyxn4kAlmI9OZ2
Og9Hcl6aGrGwHjZ9HUmI6oMNRN1NcovN4PHPSS4mVHXcqiILqm2QepR8kQJwu7qkUZB5dSMjECpt
SQyloyl+ubh/JVUkIVjMFvDIedS/6HD5ZG4xPqARSVp16krgrGkszDxzuvjTq3XHwYhhIsx1tOB2
6xLBkl39qdklCToqZ5hNO951DOaOVzCLkeJ9/UlYvM6oIrdLpGaXPSk6Wm2LC/ENmRM/hBhHzqN7
ZPhd4ZrSfiAePXNxrhQi5BSHD8HbdGaAdnbpk16CdJVTNxYe3Rjmwcx1gHwhGLVUb0BXUS4RZX7e
ZNR+bk23IfP1V4XWOa4Monfk8Ep1JDmXy6OASIyDL+K6bDvrCrlhN6+raESrR9puA+emBhQh2nyc
SaJbwS5uF7P31r10k8sJOTNwtfn35u2MWoni/KVwmQAiY70jpz5DYHxUoHWOYaKhTcPuvxPbMM96
v+MUhI6mDxCNclAqdkwCK7+fvjs9YNM9kQ16n3xxLhr8ciS71K0fbkRkskDeIsASnbgHzMB15gjm
1tnun0u7Pyvf/6ohQPKIFmZDUVV+6HzJZntRZQGrnaSAZKAzCUacxC475Z4R+uAqLDzfKb1OgJ33
qJ2TYRYI5dyE4S5JB8Oac681z6hghRhySE8oPgKPVcF3ks5O4AZTBPdye5hPg6w1KBu/NTrCzP3G
F6X/syf2z59I+VmJKGNkVDXj/xJ2XruNa1kafiICzOFWzMqybDncCI6MIilm8unnY91MdZ2DU8Cg
0TPTfWxL5N5r/VGWTVP8w8QyamapJinTd+91WFW0jUozLVUH5/axeszcOwcDIph+Mz/j50PLv4pI
eyTvf7ZBxAaYqyNF3oiRvqzj3/YQVVtGsj8/boWxVZc0XbPEPzGMuVSIj0+ZX69v6PqZXfl8tXad
sLFXBL7KWxSnCjJ/Xaf1ZiWKoTTvqX5dYuBQ1zUonFfUm9H4CEClNC8pREZH9MKxi19S5OS7RY+2
mr6vDH6ShN5XeO2lz0QFNRpf0ZHl9bMusKzSLUySY9oiyx4aqhteLeVdKMKOUhiC8c4K6TlErxWh
NWwRgcWEfKF8c6GJ0UBI7s0zP+RnDZsVdOradDEmQ5WtOWSQ/rwWyK7rnTAQlEYir0dsiczu09m3
3i9rp4fuMH3xk6p7CtMbXlkhiLb9Jq/PqnbU+p8FIoG5CbTtHCQsvPD0LswoOnagNmPTFi/ZE+xv
LMNvaclB1kDHmDJo7plfzGtQdR7FNyhKovrRBLrMzwBWCuVMN1eaw2HY3O9hmu0KJbwJwcTPljdF
jYNuK1YeIQwtCmYCD9OlcszOs4dB8bijivGCMEsne1z+jpGhWwSyeQinGk48qg9i95o9EUVSUuqN
cpIf77MHMIBJuicpHgxRbktHgd0WoTthOY1D5pTB1YKyJg5oyiAyndxR2klJpOZ16bjQUeC+EJNF
eSUajkeE0dW2C5Ifmq46u2GqY4k+AzHJns618Cr3Hv8Y0CIqbrGBoNCvTYSCLjnGFVcSchU+LYGs
ExSQyBPXha/vybrxUIvV2za+wDfkk98gBjkMxBgh61rX9pB4fXbk7kpvD4Y62QQaIjSUvKz1jMzG
AqZ9TmtaZFmqqZfwCS3ZzE4dDm7vsXQ42Zp/bYPxxuWFrX5VH/ut7uNH/Km26KAvpYuBxUPcjSOe
6eAsi0AVIfzkh0J8sLqoBzEovfQXGAVonRC1xwDSsbt6TBua378nvnlcrLizb+2gqrcMAQuhom6Q
h7PlnFm6+F9HY2s8xlvjIP+UbvEU74RN/3m/xNuMEobG7QHkSRdm1McGubggbAQheHzHB2SQwq7b
ckIwDRqugeNncHBMfvdH3YeGDK2QMOvL6JD3HFgetYqujAh4w616t82TdEgetHMVLhRAhzcCp+lK
O5RBE2BmhMjkd9I+492l9QATdwRJ/NJ/I2cpnfzU/kjvaN7qzedsj+4ys94JH8fRgCrDWUgJflv9
FPO6qj5XfWOuIi4a+/6DSvp6Pw+wLy3eZdkl0oyXkigH+SNC8rOfIP/mT2noafcg2Ln2tcnXLY/2
94WVLBs/V0CYsC3oxa6tSKVi3/rL3ir96xnIzmoZMC7L4sAZ+RtgJyeVNdPGvqAJ1Y0kkZX4br63
BymgGtlfLEctdIvNV76tsRD8FUNQ/pXdUrgadIs2FlX6B9pvtaZxu1XL5K41FF7YtedMdpVtr/Jr
pKH8ph+Kgc3WFxmnd7+tr+jAjGOZ42EPo+ueOnRW1QyZp4tZQ+b6R3K6KOcgC5g7GVYVV4WZwaCG
CDm2ZwzLpk+Qs2ZH79BEhfXZRht9cGh1syVsQO1M9hOwhC/jlpfrpxzPCSAqjHZObguzlJ11jkb6
qwMqmV+ADlOKLyQbd/bc8zpsmySgOL6tDgkxXPn7gLW9DVTFIyJHZxKL210+ctF0JMUeSCjpdQKQ
KLNz8+u6CPHO+vd0L0HykORPmv3NS7mbHBPLhqew14t3xB5Ygyg9i3aLRt7N1kS/xc+IrmrOolWH
14JlLdP2/VfuKGyxc75VdRssi/Kl7IU4MWTodLMCZrZuJvPInStrNV03BOnotQeNIjmFgxSBS43P
AQPwKv0U9yMHicXifbr6fIrmakFf0/QECaZ7oLDk6LGwp5CJEFpod6kfaeIjMspF323PLkHS7Y/s
WZqjYdbh9+yRI2ahmJORzWiKZnyJoCFCz84QFekO8Ae2G15/4m0PBjpFR8r4GyAJ8jWKmWXOR320
aPpwxgvqo2591vYEzuroUMro5l1l3DUkMC04B9KWDB3uPsUvQqbyzLBnSVgD8EaERrVJkCCWB6pt
Vet9BGqChasrTC94fY556WbTHtkoYJKdeDe+4nxEORziVuDPyT7mb/LNpuZM0gBlIUKgCQ+Jceor
T49fkd31gCZXKOLDMEsMs5da86D7Wg8sCrcOnR0Eodr0p15doQtm3BeSi/q+zmDUtzTfEkyqtM4v
4TZCB3JqqsiLmeMcrdmq7UsmnlXLZ6mIaiQhGGweFzR6EJxEdwcM/3CA5XJqni2fj4AHo3ML1OqS
W6A7tKn/nPN1MvCoUxp5qDKkLOcugGwD/iDXlfhbg6sWNbwbB5xeZhEWWOcmXNQoSFGl1X5MtzW2
Pt1eVGGJY5LwwhELir2Z7j68SWGgml7O0VvxF1xb+lfI7fejY8FDfju7LOlmllREWlhRk/1ikbWN
DwgjdklULx93GtQz7/6gXvBrxmaYJnALqZf4BvORYOefMOSu8B6jZEWgjR6bhJoEXTV2Bw2C4ZXw
bARvW4VRB7uCuzzuC9Crvubk8vON4k+yDeAoZ+ECyQlH9ego3zBGjGc6piy4BbqGdgtqhbawpSWO
x54mgJfO4g0HvXhgGIMwc1rGS8dsf2YKkFh+KqezvARdJhgC5dvAEbWt7ToK07Cpr1K2D0waSrdb
zFQhtw59KNBVJpQn6kRnil5rPms/mRGy8hg5xvFvNs9fUpV/zM2qLqqWsgzOf2q4rprU6ZlRwP0R
J/KT7RcYSf/mpMZFY/oVAXArQOB8x+mziVyA3dRWH8nPoK/mnu1FmVqXs0EvUM25J0GVlNsm9fno
34kcqsnEey0+KAEE1eEWRKsmtpsBfrrYsSnnWNnZ/+bvEp/+N2W9I8ojOkF+YHSunwnJ9WiTRYY2
GsEvMwYh08tTwOQD79GSWK79RdYj/4vlFQrj/z+LP57BOIobUW54BoEH1+aTdahCLHhAhQUsFofs
tn7vPGWPX8AeHkmBcv97wVJ/CXf+8WWQWCNbsqwZxi+B228vQTsbpUCZ3K8vg5h13aO4Lr+CoXkR
6hxMeAwjVKuQukZkFl5WdKAOyz/FtbhLAUUznK60k9FfTyKs3XoQ2E7HOGns1PiFHKM75wa9AqQf
MVU2a+KN0HAV/a6h9lajaATuZPKJres4JrBaeTds0khHyNagQb1EbuhX+FhsiYhzW+SRuJESKDh1
vdiEBHswXLHnQQc4LnaJy8LDpIfs4k4ELEJyoHHOyQG4gwV28iibuAL9l1tV9bNnOH/u/grpm+jG
bRhh8chjp48coFXoDsResG2InlUnFQJ+aSQXILfoSDxkm8Ah8u5W71naMjCwBQ/0GiqfVyC18Mc3
rLCu1mJYXZGohwrdGdBOy0zyAfbZKNot02oKqLxBb0GbWRQQBZ1gqQDzocmJGeQX5AdcHw/vluDe
XiAgJLc5ALpRRETfR9i53Xv8Qnc3//iKGjwOrhM3ILgtTAZFVAVCX18ZvV4Ih4Jl35+0oPIZ0CN2
qHbBgNLOwSeYz9juqJHE/02oCHQnJ6GAd3EMuHDa3i4cXd0PGm5XapLXMzuIL8dnOf5easO9e4R0
nv8MsCDy7SV/JkbuLWwjtNr1rkdmFLm1ktgDKvMQkT73M/82tV65GEaN/C91190OefJYSU/ENdCw
sULVj1F9KHcGeSTROgUJpx5MoY7Vv9e7NF/frjuZI4xsxuRAME2JArwj0NCdgaN4ZiuXVXBsng3x
s5q2ECr6BzXNIPuN7lLubd5Ps7YRpp00bBExTunnKC1VlWS2reeC9tUdxzo3sUmLkD/7CNurzWgv
wu/yIKRYPRHfB3Kzn8utNp6knKDddywQUK92lV+QvWlrQeKJcKeJiAyKKB2Rij4P0yNOwdQ1J4dL
vinCuHfFpUfFobJSR0xzJYDQJmJiJFkM4beyvgsHRkZZcbWHT0tjqcbIC0ZrBkb2bJX78rrra89U
SIB1tQrP6K7GxqBCm4S3zO/vrvFBaGXHunhfV1dKLXh5+7Dz8nfJFSqPgkJybGIGJd1vscV12zxn
acTv0YaqFaqYnNHxRL5GOHjvCmQwMXOp9G+R4BL5bb5Gyr2oLZnwwTCqLXF0NVfjIU4/h3Y/AisR
uCfTKOeUvcMJkJHSaxAw6tYA9NwzeKd5QfkfrCG2rIT/fa79q5BAMURJRAcERfxLJPTbsdbNhO2Z
Oiwn+dzDD4vszjqQn2yrJ1IVrRcm9NSLvgfgv/dlJ5/f0Js8KyfzU/XuB6oYus3fViXl35hkBUWa
CNmJMOlPdA5ipe4kCbjo/mO8mJxua9VuD9AUEG0X+EpMgTHRnSqLIDAMvqOBVpBFb580Dp2Pi1UG
CxVsHi4UkiE+hNf6iRNyKAPcughd/3ZP/1qd/nE1/PYL/3E3KVU73IWUJDHAITsJiC8OcD/amk9N
wuI3+usP/LdPSCWtzdANDXrql2joty8tavTO0qkPdVDikNHW+dKzwfxySR5FptLi29zfIdv/Jhj7
N9rr95/6h+ZELAZVG1R+anRpt32IqRlAMfLxWf6g+Fwv9tb/fjil5Z/45werygQFEgli6mC9/zt4
SjTc9GrCPMGV+cYZ+mAcTB/q+5y8AVacsDdAeEag16vk8DfWXVL/MXIohqwpNCygn+DnW3/89NtI
aUda68vIUeB3ajAfYnrTHmozTLLzVfSvyKQ4ozkvcJSMHpQcJnuQd24poTtF+Dy5qL4gOPC+Y/Z6
qD6uqV+X6w74DLuB8HVPjzUO3OxFJmiu2wntkWa7GwFJA1iQz4jWURUyr39BdBAPZN+voPfQVoxE
Oi5i9CXVxGXP4xWIJdyjdjl5xV4NBMzzNtem/TzxvHuql31OQVe5VJ8QCIKAi//2HkHV0G8IdY7v
4JTMztqleiuzxyGon+4H6wdaMbuSJB+0lW10l4JodzJxV/meATSBV3MhxzWoBjlQHtUHRKuJtk3a
oG0+xZunD14le6Ow6mzE5xmpX7hYseylvjCu2SSvICEEXyx0sAM6gFKku7rdetjUGe2REEucgKSn
Ys7772dKFv+h6/j1tZrg0MDkkqwvL9dvL889i/RZbiUIlTcGMxSvnV9CRmFWXXILVro/QtdoQfLA
emyjZjLh+ClaitdgoglrwODiwayw/N3WxIEgwaM7G1k9ZvfpwXpUcAkzlqO3qB1QHul6yJug4ZKD
ia2pOV+TY6enO+UexDzK0buK9DYiRbZ+mfEn8VRgpKOhLHZA7+97wEwyuPBT41s5ZuQ3aehidWWv
cI/D/SKcAQiOPTksw9KP8LyWtNG4yy08eIvG5vZkbtVVB4u0N1fyC4sjwDAullkj0HMLmZnNx1jc
Cbd93Wwbh0qiNnc08zzOgRyhJngbs58Urs3qP4sZYoqcBKe+GG94eiU+PEwKACxkYPjNkX/YzPgt
+PoBjx7RXqjQLHScr6oMHEkF9VOF445k89kmaXnQPk2HlmI0olNoXY89hZTtWjHwR3stQ1lNBH9I
fYiRBRls+Kr/RsFZXh0cBkSUwTqrG4w52lomOBcjNTmGNDKBQY3norPVylZuW5kwBzgvvAagK8zQ
OUiPf73TSFnZiMchgQliGThD8ZnK7+oGtWED0undPqYPhfaEFtOZ898Pn2L940RbHj5N1lWkPLoK
Dvi/D193o/jhPnCmxOGtIZAtx5C8GQaZLh20ys7QfsjALmjicQusro/4HPNDfVDzDUGLgfmqO3dn
eJk8DH/pD2mLWYSR7O7mg1cQx4gOYvHwOjxrwy0EXVCVFwoc6fEhH8Cr1D21vhbODeD1Mw48+BHr
sQLPs8ptPuA2eCrVXYtN8kAXuVxscCjeF2B4CeYlNNodcl9ntJnRkr5Tjq4nNht+rgbK8/3G9ihT
t+eLt+2N5WV4rgyadGyRM2hg1YYiiQNxXN8jalV5N1hMXuXbuYh8Ax+aeOEAJXV81THor2isVzzU
5p5IcgAnTO9pH+2BPhrp2ZJcZMRXHF2lO+yuVDO1x0bdl7JXg0UjPcAzOm70i2HBmNMZ9lUzWsoh
wYm9TkW3jR8w8fXH0dowFGvqBkeorB9VgiNRPKE9RsYzruE6YoOX1W7KJ+3EXiKF4+TqmScMB5oP
ktGXW9vk+eWoJe+ER2yi2pIjliqygnoGWrOYXlnvpkvqhPyI+LlD88pzaGwt/r/isWuped8oxglv
P0694G6GneSUxZbcA3l8hNDijEaRPviiYgs+Algj22cvFY0f00qrt7fkDahMmXfjz+z2/jz5KROt
hCMdM13nxnlINR2EuVOD1VanxPSxXydsTI7cITqyKZfP42AkwTKkYWFGiqM0W6mjDoDyLUdO9gN/
SuYtziWm9SJIiHeJPRqRZr5URLvCDlD+thfKh45jZqRo02vvl7rFVLzQzSHQ3hzjv3ofUB5CqXQh
UZpa7k/NWhNPGWIHeTHhj25lAbU8dCQVAF/IfvRJhoEGCH0gu8mWAYNjm99zwGXLhnhn66TeQ1tz
RIod8CmLdwjpX/COe0ETe5ybbc31szYtNyKqh1Xg+k3e+jisOSCikdxW3zII2UM01vUGBdZUBm6s
qyfqj8bVM5vjxLE6HRV4GKV7FYcvoafmd5uelBaXH8Qa5maTE1imgQ8xM85XAYlFaEJTk71U8kGl
mD7wupMPxWJrT2Rnu6rmGAg+ZHpvVsVX1ZyUrf5N0YTB4qHvyIIBDrud66Oy4dYDW+t4px7Hl/5z
BqwSbf5YUvGlr2HiBVguTz99GxO7MYPuMaJwt3YnDV4TuUohOVNaUd30VI4AtoisKwqvjPaU3M9/
NQ/o/xC7cpDpui7C6xLUa5p/EM5lJnTFLKZXJ6+D7ld8zO1qK8VWN5bzVenciZVeIAorP3fgCgYh
JtdAOSyH6gqeGVSbyR2OLA6rcFYQZ1wk1AHzSS+3RRVw7Yr0PJu0XKHtgDzc3IiRQjtyd6v2rMdn
ZZHVihlObfICgowYJcIYkbO5fRkgEEfyZ3LNugCB9apXw3xZz8EJQ3KQsM3D82Y2KYMEQ6GhGe7u
FPPWrHpX99pva1o8dvCbUfpGuMoE1EE13RL76qiO6A1kfNr9HEzML4ua3WsM7J4r86VekaEABk2g
2EqEmrK+WlIh+bedRH7Hoq/g5U0X2rO4AHOTdXFJ3dw3tsDWMv9dBseEME6YMG3BcduUGgSbWw+x
PyLTzkIudVTQFaP9wOkwhbj6o2kjO4rpkr90Z1HjT2kRJsLYyW1ggBlt7oTsctXLqBASZzI9aq3J
TZ04W6e/XG3S3x6IZez6bay6qWLcXkswnhEu2i7IKHBGBCQqgU7Ig1b5Bse9T0tAhv9sxaX03zer
/Ovm/J9d4dcDaWGVMEXdktU/pnVTb6iP6fn56o4/eXQIIdkunFXm0gzs4sCTzldI2tQG41wlHiXr
HmCUp5Lhx6H4hAduUdZ583bw2y2pRIj2uImSDUPy+v4urunchaE+aDBTsZsje+QUqY/XE08fk2Lh
ZQF6v6D0i3P7jHDBg/i2SRNZ03vhLdE+qYPAc7b7sA7JI2HWsBHMIK233Pii7LFAPIz2Q7Ie9snJ
+Bg33OV4i02vE5zyTFBKyES1ZBZoJ5rPwggP+Lwouf3uYwHPRwwtvvKQbT/jM6O5rXqEriDcBBdj
rEGG4iGQugFM3B3t2TxeAc1CZsTl/yK4w1PCfXSIEZWRGCGGt5AcmWdqYlHvKHbpWSd86T0G2lcz
tGz6A1eGDz29Vg/LP5bUf1r0ALecePWdEqJIhL1XHm8APa0PRcson+8oDPOm/Q51QOW/6ltrl4U4
z4PFAkf8kU+Yfv7Nb/wqBsJXS9ebYzjDOjpkH3c32xMC5RQnK0QrBSPAlll6U4AKIyKaZrCnh/n1
v58lyfpXsBdTlMTuaUg6pO2fDzNlKlLSUxVLQY20JQhO5FyjrSsJC+QqWLot8dIXh752iJxJRcGp
2iBiQbMokfRRL6XgDLJwX3XNx9xRDC1f6s7WWh/li3A/Gdxng6ssQ1/xqJHILzuTSwjlvrwQcyIQ
dooLyzEIKUY3d2H4gE+5v8GNo/LiyWZEDoEJT7MDbc1/4q1DYZBHG3DM8WWY7OQnBzBC9CDWzwBV
hH2BovDz+VcVwadA8CFgo3mY0RQI9Zrfic1CcuiiZdRPT9YSenrl13m/vd9+kHktIjfkWtl9D4tp
4npssDFg3IKwbC7sb1hWm4fpDTBvdgnAbXzSyp0GA6B13xnxQ7bPv+qtdpY1MsNW/fYWpJy9RDHs
pYbAM8wBRFqEgy8gfo7oIduI646zq7u7zbavCF8kQoFXVrtQZIr88qP5MG19J4R8xOPBfFAfQJ2P
82EJ5pVAwL8YwF6XlKXxpH6qK6tZIaAWySN/Iu8TnaKNHuSRiRvtk3ZzmFGD1GfZBmckvwRvC+bU
9e1wD5AaEKd9Q+aC4NZBgbLw4z+6sZF/2i+W8asP7eHOz0BksYPdGFl5wpG8aY+WDiqMUm+VrM2Q
vpD03Grv9dVHBsM3jcbGqgAzgxFyVIbvupPvnTWe5iVg9KwBkFcNrME3hgmQfuYetIpo3R1E4Bgu
17HfPS8ylumyXGkwOkwNhVeSmo5sjjeECR4NMtxxtzMXfXx8RNGPuA8doUuiFhluSTgxhmGOgi9C
t7211tliVDrOyZl5jpqVVYUEB2YcFqxgHScB4xUP3oLNkta3RwG3lvcFnOnwWXRUJ7osX6KIIPK5
RKnFt0KqCZ/1hokEHl7ho8fF+EEZ0iIUNggLbtzkeoSsdsYzVENJ3/m4ZkubjEXEc+VZZZeOPXSN
tRDImI8Ju0fpyH8b3gk9HdHgn2h3MDYhQCduE8IOuY4zOdL7oAfWvsduIq1bK2ORQHcELUOGp/k0
bFIXVpcMaxzH7uh1IsV5u0iCvGLL0FZ4XJ1ojTnpxHpN2g+oCMwjfTYs4+2RTcYhOIH3FhDRw6mL
rk55bFUdUq7xiXsi6K1AqUo97MMSULe8CzYRmW2zQS78K0kLobLPioCF+QjVdiTsAq59xRxr5ycd
YYoTYG8WvaZBfU39NMOJHHRlaND3Zl2M6cxfzHX1Ta5/hf6GExvPCdxXSfgM4iDC+m1IuuOSWpUR
F2nfn8wwR87DX/CF4/x7arslUKolrjgOmvKdmGr2ufve+pLBPFBlYNDGCIi4DOeScp5sS7kk2Mk4
v7hRMxoIM4pUnQkl+ZJ1pywDlXUhTNUWYCPMRSE+75mSMv5CM6KihG2kIGSj8hq0zkhRSTIk6s8l
r+POs/pjnJf4hkUBcfULRA8qNBlmlVBBKVXjJJg+YtiZxeln37oHROvJG8NP5dPpQu4QJ7C4AgPw
DEe3jhHVuZuOFhif3tGFWhuSQDDXEMwZToQBSaSYb1gcMQ4nHw3G7Ooif2S33XXEEPIOZop5E+dM
r0DqsYjeLppAYJKv1bhZiPuttkRdMrasRB7aSA54TA0s6YvO3u7v6DzwHEDll1zqvEk9OWM4UzlV
uRx64anhNMTqzqjmUrrOCYCGTdlcXzjMMPZKuKKlPVKkBfLftpYrVw4GoyKU0SZ9kFUHVQWk1Esb
HUjHGYh3XP7RSelDaA1Io7rqBz1I9ix91zsDhcOdoZSky8ib/I6wCD74/kdQEWJUpPtslleq/56T
z6u6YWmCI8PgghCNZdguqXmQn4rMJTFrIr8A7/edG68Oa3zSa9lm/PEExGb3JUNcu54ybZW+lsq6
E44wed3Cu6wqI8SLd5uC7DnvHwEybTh22Vgn8oMsPSTc++TlWPyWWzCYZ5zOzA7o3jd6AZ/oiqb9
1tyCrn+I2YUMO0MF1PA3HKUUhoKaASdDl8k+wUngay/TGzcwmZo1eXaHAf1drbhjdCQVkJeexPNm
2PZP/QMFAoC4OXLkjsxe+VVY4sopmeRr8kg57CBzsCRs9fIwKNtf0mUhW8voO9Bl3PxS2YyBgqxm
ZTTbZaKJc4f4pKgJ2sIlz6Wl3bZcESP4jfKLWWgb03mf+bq6kvOwnz20nDCWyF75vsxur0VBnPqi
r74t4HHIHbtJQ9HmWuXj5tbdxZyyVBnsl6M829eP7bY4tuTi8c5Lmz4o8ZvCrkbKYxIUHl3h7CeL
RrHfIrAsuO5Zwf1obXBHPI+BgZSi2Kcz/3nEk+07bk/fcDHkvAt0sO21gHD7NerniZRKcx93h2qg
BilcLGRKzPsCfyfQcmyjF8aogAhLBwoni/VywwHPiUjIIRg0yVEA5ICXR9zGEp/xaTndcfrMmksy
3yBij/bqmI7wwpb4olS788UkuBnPFRtSScCnxrmylzx8LggJkx8ZRplKi8Ms70AzEd92ZJB6cGCI
dK7vaDhVvuvsaYx80nrnTz5ZA/wDQpJMnbtHYu3YLyI7dFsaWFKGPq0nscAd4NE6l/tBgecW7MUD
NlNkgdR409B/Vx4QijJZIdF3I54LIh8UZ7yFUx9m/ElcfERvutkDGqzS+Rzt9IFEDij49OsGOBJU
H5P8lly3VwUOfOCWuPOF8KD2D+J9r2ko5OxaZgbB57wmbXYmEirRNzDJg0LiQ/PQM4mhzvtESJUx
83xofbBgYkTT6TtyLi/Eoj8SXcNhoIXRYQT1qrx+JHkZPuxcV0S1V2iEccjmfv2pd+9R8a3ijxu2
A7I6/hAEa2XpW0D0yNnu37Lxco13DAXj6yKhQU4TA76QeQ1Qb9/EFwJDLIZ3WHg89NAcrCzK84yz
YWKGwUpD/svxVnkS005CKp7dNxuB0PHZlxECLZKCxDVJQri7kXCZ0g2FMjF6KVSh7wQLaAODKJLn
8iM9zAH6h5yXgbHTyTfyZ0u5gN+8do6x1r8yoolrRICUnC33GyeK8dq6BOsRMQr83EkbXPypf5te
xowtq8rJbVQ6pm3piQ+m3NMUwE3enfCyS817h0lyfM4UvIMUATyTzmb5MzUTyHwm7q3Jse77KSFc
jTQcm+oNiq1xlwmZP0ffmgD2/tNnazzS/B6A4JRgmQjLbZkNr10XFoHAreX1kwYc8xoTV3T3IXVU
suXuwvfA5lm+pAR4kQbEcA558l0R+etitu7RzUBj4aSLCzykIUl9COjUKkhmj1oYgRHiSpjRFOai
z+fP6DiZbj5eupQllHYTO8LqskJzjhzQSKkaITUyNJONbhy40jT6UYirHS75/CUyLTSE/GxyD9NN
k2zG6lx+UnbPd8G5WrwZZlAkboOmKnEJqZQw9Tkow0kNG7e/PLoomuH6kChO8faaI8C8tDLI7n4J
tWWBoK7LaLc3nEwVdiFq7BxpdEkYyMKsRyhHBpAy2MQSt0WxCBMyqC+FSj06HYl/tjlSqc0lIi+h
//jOeLskKY3ywZT3MapNmm8Y3XCFQ7GVa+Hq0MzI1y7s+d0ZE94wz/m8l1Kog/ib9oRU4xN7ETJN
4vmwC5swD/QfuSboxITIIpytzXANtPQ0U2l37x/V4lHA7dOS+8dv5LBzp0u0YnjzjSWbiRp7FlHU
r8hSDCIPntuPpnmiNh4yrrG5TvsTTUyFSb6eZ1H+id86DoRmQ1gBgDKMDdalMlC0dR/GdsKLTCwY
+Ah653pe0X2NxwvM2tobD+BRyKAvUeeqtd+jQCAGgWkSr83LDRIGp7+ylfiwZg/w9wroX9DJArI/
eS0J6aSP2vphsez0bt1iuHRGqsrHLY2UlE3hkeVeQBLEsBkzdVyQKw40yPHDk3BgJ4I+5tWSC2Tg
I78bVhzeolfWC6qlExz5xTVgqMFMq72oJ7JKMjt5LooHw3BptM+gkXQOxco2gaHyfYUD1HwoUe8b
4hvtwgU58tqmJDsDk1UK+u1TVj1jFu7CpIIyZCCMtTfeHiKW9hMhLhEyFX4opaDC1S0Vx8iPjPBx
f+DarflWBm9YbmG6tH1TWFOhVF3PkvxapM9XjTQS7xcOV0kv9LYvGaGZhglhgxp8kI6k78Bb0RYq
rMmrvjTdxhheo9uJFIGZkYhB53sRXjCj1/WqCarFDA4Mv43pksd+LlMXhnEye0tIcRU5clbXk3qK
nplc5H231k9MgvzmIIC0i8AtdTSIneirVQevpvLeNL6rfmuKe52GqIaKWH2TGaCQHNatXDhm8zLd
T3gzrTNCG10P62YfEQ9MgrPEfLkz/CT2dfGotA8UqqrCjq7SO67dxKOEpytfKtReSLqA/ohKMI4k
MZLwRM0X4qU31FwebQER57F8PXT4dcn6rjzkjZbIvusPS4A0AiHvTt4ykCKPie7dJKaXU2SFLSLx
6dA2nlLRGe5oln1jNy/962f/0y0WlGTekzRbXPel8nMtX6GS6deaitcB6mPoyLV3mCbUM8fagLoV
mykuLGgYwFr31r2IrL8N78KJOe2e8IIyKZvfhfWci6cow9KRvtxSv4vWt2GXXh9L1oueTF1GefQW
V+3BnJ7VR7Q65YY8tNqOTbq3thZ/3fK1BW3EP/esGmHbPKTS4y3z5M69wacO7jQ+mvjU8JPsiGAG
UwVFLfmSp3SbpFtrENDerjJAXCRw9FTCcxBbQe1ucYRkwftGlqXe+hwSj0WrsvwGXGGGw4OLxFXw
+SawxjCzDwDKPvoW8tpIJC725LGwuTBL9e1rqm91Ajki6amCfgtaJO4lysYVsXOJU/nSMXo2ziKi
gjx9Q1qCKhNsjTCPxYMSsdCuG3BzPDTpOlf2MQIDvi86uG4bHi9SEkD0ittmRjpPDBLJcBGL5BbD
hnZhJ0PZVmgfRnlaag4ElwpNGX2/iMiOXCo46X6refSyZdUF86PFD7/uFnCq2zH6W8nbRLD3l9ky
zRHPikvHMPzoHYjVlmGi0+d6eC4ICq35bh+ud3Q6br2c8WFbnVj4IxQKUChLVhQerpSadu7mYdM/
FA9oS47pjln8gI0db8cTnzrJu0yOdIUA3uZe6XYfzKHzk0Qyt/lGG9nCfudviTNUbolGkoh68hkR
YWkZ3uHeq4bHmACo5BMvSRf9BYyWzH9oDPDiwfAaqqpKqiGLf7AjiTz33VXF7UGGWLsW6lDKSTij
+hrV6CbRX8bOBkGAeBtKxwJZQKyBTYJR3LALnVYH+nfWmnkZ2ea7r7g5wESLCAJhPe6Wo1dnLJaK
uWtAaW4lcIdTYSmjLfBnWtqrhAS9RsOcdH2PopepPJIHinYcbYPyIrtX4RK5BdpriilWICn6gVYW
wRUlpr8XbU3SGNvyIhqJbtjByE8yvs0I9YY3UyPArEWIN2yu8hVjZOF259939HmGt+KB9Pxa9SRw
dTQq3U7zk6+8QxXjJv6V5WJY6GLm7uKQ+fw0A/TdlZ5YnolUaD6BUcS9mG3zGVW3daAEr9I8Mn6w
lcrdOl7oTFBAXKSIPu1yDTQvu/dT+zziliPfoLDRJQmzg5BGiLEee7j9etnN9D2/sMgcR/TFWedF
cWoXHRvRr9jx2YUGpzCcAt3o7NU4cxnESj+tfIvXHnsr6nFc80s845LEyqNE6bJG9i+k03nC6u3C
H3804c0jys/T+GudWXUQjP43Hq38m7nz96dpedp+p1YmvRXEkaepde76RmcNw3JF+/llAqfZ5ud6
c9tq+/RcPBNTdt3ed+gOXbKvip95WrF/rPongABE3PLVUf4Cliv6vz7rhIwijRY1Hvc/9DRWm0Xp
fRGj9XcHqavyxUZ+RIP8VL4hUkK9DOHKHZg9m2g37OTCkoffRPrIaaN1UftSdXMnwISP8iHfUZIC
X4N9FT5vMZQHLL4sSIhh8OKZ7HKv5ZtCMpr6ahqs4sLZovqjQYROvE4I9Bil1JauIvgGaMYHpAaU
emIcNZknISnjI/0LZkiurFG/iJJPrdjgK9z5xnrUfGv8VOu91J6lxok1AsO5hmml4efMgfF/1J3X
kuXGtW1/RaF38CaQsCeO9FDb79rlfb0gysK7hEvg6+8AxRDJpq4oPd4gg9HN7toWyFy51pxjDo/M
+LLHdDkp5bikaI92dJans76HKkmrNOQI4Kxsf2cQxaDX6fdi0mQ0iwboZ1hshDgU1ezass4pLdln
fm7fMwbFgbNiABNWW0sfuMLtK0Hm7gU0uD2oHAoCbFcDc910DVSKxji2oQvuGv8M1oL8ooWNusYF
UjdSF/GCQA7AKt/Txk23NtJSLP38Ll48Rqm/JbMZmBm1PIk9VOZ4VCLUrPLZzj/q/KVuO9oarzMQ
avbR6twbjnxT1WHY89YgHLD2x4AZcXZvHLkvkmt4lSU6JJQCKcxSCuZNL9czeoWcqdKigcxTGj7d
/JAlt6nx1CfE5VyyetPeweJGu72KwVBvFOoTHOQH/PG4RccF25WHex+vKfMpxsj9Wc1QyNugAMen
CeJ72JFO3qAKKo+EnRzKG//Sfkq/og/7vEYevULopJgUOMkqfDdh56NtW6kHDoQobM7mOwojasis
Rj+zWzYKnNv1JVgOzPHDMhSQ9BlQqWxEvCh5Y/GCQQRfKqEQnMvSN6S+PABxStYN1GhcWfsKa8RK
vU739M45WkgD6Z0L6Tc9a/ieuLIn2nTZjcLUQ09kXN5IhAGDMQETbHMljW1bfqctJSQSv3xBPioq
7+gY4+GwztP+yrIe+umUx4id6bms6nI9GdR1Lh9UtPLtfQlxBsrDGVSUQpGzwWApu44oBJsT7G5L
U5eYD9iKSMLhrNrXhwXjswCwdxPhEMxTFh1lsa13/srY02b/9yuY96+Gw46JxFKiNLal9YPh3k50
JWyLjAIgJsi7C84+0L5AKI0Yh0vGUHV8K+pHLPWcwhJGMHT5KYlD52z+wDbL+dZfDww1P+PuMuG8
YV9OGaiUamtfRzuUarrmoLTyy4hJgMW9dDD4gBbUl72tDs6Obl2HWmk3kekxgODGbsm7fnCbNe2Q
lcmKsTj13XO7vnBBN4fRuljc22dTBYWEYuTcdDl5kTLL7Iyz9y7y5baDJmhHf6JO/GPhsOjDqCf8
JQTZFO4PhYNbaLdN8nlxaYbeJS1nFRwncWQOFC8BT9f+tILPS17SBSTkpcVX8UIP3u1IhEuJsfA6
M9iBqdVWGpH/OezLL+9SQAsxztK7xVhVnbr9R/k4ncixSA7+c9QexvY56N8MqkIOhWj9Vs1Fd1ft
ls4hGeW7/GKhVCJzwitMDbeSn+5l/8QEf2ECIV6HoZCU1y3GmAvvlFMnrz4JeuJwVJ7s9k840n/c
bJbPh6lsAA4xcM0fPx8h08nxOmeRWsO4IuuPIQrl+XLePos/GQCs9Sn/SPGHYHDZeh8LGU8zoQeA
tlcYbt7Gh+JWU4yDGAS5u2p3tX2YlguCmpujZoVeG73aGRY1Op3U41umTtcELWzoDOE/uRxuoM1I
mtFYF1/HO5xiDLXn4p3b8r9WP//wXn/Y9keQkI5Z8F77Y3LJQnHyqUryjXxCd7ICYznfLlN0+YAO
C2jon3zSfzT9Lc8uf1U//zACF2ockhmlBc9OtpZixnYO2eqSz4ZDYQHYGXX7hIXx9O+XCvsP5cQP
z/uDyjzOsi5QBpI98A+IqSbz3vdWdMdyd09zKT942yX3SBycd2tDcgeGSJCQr8OTf5R7y9izdxq3
GMHVln6SuXPcG0pUDSn5Wb/R2iX7swnAFK/Hdxw+5ufPL/6XaHa8zv9BcPxF8p+kwl/VXwhB1NdX
d/FW/38RDf+br3H9h2T4qi2Tt79gNfjL/kstVJ0hKd9+nwzP796W9Hcz+Mm1XFY3+JnCBtHNF/yP
XHjT+cmTQrLy2cJjm1gkPL/EwtsOYfJOAATPocxEs80G80ssvG39hBoQCCqPx8hPBuZ/EwsPX26p
V38VEhG36rEAY9E3rUCg03V+uO08a8q15UpCYkbDwM/+DQYQEWXUPJhjRDJ42TxHsqEt6/YhnKr8
OI3jeDsoJS9EyBA/KjqGOW1w3msKrb6yin2ElzSeC3c99+KjiytSHiepTsFEGoPtwf4OnPRWBZJD
fYApLygicVWNydeMBTOehHM76kVULqFWxZa6ilt6YrVfPXpu9qECJkeuQAjJ9KKbnLtcQRivEVQn
UyYPWU6YRzbctVWEnjdGyeASIm5EMYiJDt6NU2nGZwXIfGusr3VTzedzWuIe8XV4qlMTy7WCvpiK
Admdx5gtTRCYY9aqfL8/NBPRd2pSWOnq/uAkwbacsvJcm+Z0VQTJl86SiW535ZyUCT7JMAuc55XT
XnU9oxinKcMDyV4q0PGbU8uvKoue5nocnuJikS27KwA732qoL7I553Rm03T356WTGzXHNkGf4tOK
naeoo92xF0bf7oycHSwrVHFVcO5FQJfpSDwULBdG1B3yqkz3Btw7AS7nOiuXLPuADOVhSZWwEEQX
czZtrZwqRRVL2y+HGdCSWs9Tnxl+cF8EbcY7D2EImkgVaToXBESkk9/sPXPGEKanM2MIGN9W2WeV
hBylvYxQF6pJf5zGjZcP4XYkXypGJpVFiV4bFqLW0ss5BkTTTealFMRqOcaVo7tJAnSHugZBk8Y+
kLclJLvwiRCwovHcku7XXFk4pNuPcMSpWJbgn+awH7DusS/NBqght5iyLV+jQh7dEh3oatq8LdQc
r26yh9S8NZthPJmEJnhyStbF4GarZhT3hnbj8yiqA077HBJKO9abAeNfmsOUiSoKEF1bV7ZEStxB
WNDScxHQuvio6wxJg8f5vCq7kDl0jklGE45u1Mm0jxKnPcQBurIUUm9V63g7DJ65C1Lq+iFAMtrE
zXwV2w1pLN13qVEllIZNFHDV0jzocSC2fl0C8YnKU9URY1YOnM/NPvOvzVAzjQnourqgGELBZMQD
euZV5ZuMOA2HSTidxyGTu7YnCFXG4+W2CwP74MbwkYO2RUff98axR4+zMhQwZT6jlvFce+GBkqsb
uRdhsvWrCD8pEnvDz6wX1xtMhhdnwRxOIC4mCRIfQ38jER5NMrsqGFTPQmWHWtLg1814n3ejgW7N
eoprXxzUHPskOyEdG2f0UVI7D37RCPhb2t+NMaaaOQhAfpnzUxBNb/bi+zSyGSfv4L7C0Ga1aS+n
yDtMTfYlU2TnRZy7xwi889A0706oonM9XpedmK+JJVUaaX/ttMSE1cz4U2UXZ4mR3rTRlL6ZIzAj
w9VbWTT1wRH+Y5/IQ93W9aPde/jrJcc9I3fw0bXR9RRpQTOJMFpU3oVVWWA6POPGz8sXJYdD6YXz
p1PMt3ZQFu9mmX+5aUkoedLcmronoNAtH52Y1A4jKpEghO3BzkvGOYJeYVIWr75MPmyMQz6nNcyX
0dTXFw6u2dKFCZApFCVZhEJ4Hgih8hvaoXMPyUwTF8nazShkRmy/6BfyUHqclTrOHWNebRPNmK4b
SSlPCLEMI3xZsr1xW3zMiTK/Wikfe4eMusTJKoTm3XF2xuqQP0tlNEc3ROxem8gG5p7Usf4bOcHi
pCfpvAqWNSGlgTSnNdng3fw5Npcllg4ejWhROtvVnD1mHkygmm+ZHEIxABU6iSq/qApmspM/QDGn
jJ0MIDWFqkjkSWiM2sEmCAmYL0nQ7KbvKZzuvKUdGM4wBvNhXygsMsr/tDWH3ijsnq1R733TvUsD
87buL+dxcZKoch27/Xwx9YieY8XVoZJbN7xt6tHeWzVJXU3Z416oGJo5sboXUqO11L6JrpCJQyfo
5psjHlkTVzY8ljlp8bFVKOHprvYqeBalg5SMw0jC4CKcOLJPDZndEgqQ78Uv4YQOb7ImuZn37jxx
6Xkx37ZpvvkxrrKxYWkPxVayZuxKYbYrv3Av0zaHudBL0l6T22yuEUc1EhvZmG0P3KA1WRPJ0RA0
EwuVExnDQUBZNI4iLt8GwT+Lsflk91WNGavDpFWab+3kvyXSPS/thsSCBof8KIuPVjUJmx1GflHE
tJQDZGuiptFYVy25JmgCo56hwJiZ9HNHFCtB3FwPNTq3nNlFocf3eETVpLVJS8Hur2sKi3O7sK9H
e1gNMVhDo03mQ5TOXzFqTC2yT2kuaRZ5y1IlkSQWiP0KRz/V4F/bZr5LHbo7uV98N13wWekEW5AF
ETmIDnWJcgX/+Js3NxeOHyI40nmCmxCqSmwPYK+RXQS1ejKYcGgBZy1/8RP70+1ySPbuRVLxEfms
1Wsra1/SKvCZUIE1mzU7XtLUN4NorJWZcoEPjZg3k60OWqHLcFwGEEVM7FTtejvOYOWhy3pct1V7
NNyOCglgfsvllZrzjnP9Jvf3uVkUR8tCzudOH5ajYHLMCf7mfjo0ofEl7Pg61PKUNk121/pkklrW
sTLygn75SGSN6NrTuElVihVZ008hsOJhrrE5Bk7wmCBJVa3y13WB563KgWRYJYmWU1JiFWhxOIoR
aX40c1qowlOaSkGtwGuqGiZWqnnkk7jqA/ww2WgjZFwaazJ/LEe/3ks/oMlYINcPJgLaCFv/0gGA
1VksYS3ltNdifDOFvx9IFF+prvvOG5oXynTulGiOnkuv2JS0sywXINpUPo9hiXifsLwGHkfikrHi
o/KoYjHfNWW5tlXPVHexOJs4hPoQILrJNY1zi5bG3HQR4g06Q7rLHsKY4Z5Rx+3OJ8s9b9V3V0uy
/sp0wE9IBhnZhHNrnU1ui7udiGpPMg/wuwmFj0Oe1dKptXPBx+qzKHWF4x5GKPoJ/BzlyKcu7bvj
2MvzQTFCkj4UZQfXOWXVrs0ZswZRrFAFVa+itDASCITJJlGLaTxuXfE1SmRGYpropmfSOhYQHmvN
GG6coxrPFSOEsOxe8+Vvg8P6CCZUNy1dmrl4CSnINBPnJkTxCr8J9r9mRmiiEihK9PieWjozJeMb
XXvoxLPh3bGzdy+OrcumaF7l7O9loC+GcPzMBmjIZQaN0ShL5iz6XnHbObVB9A4MdrXInEv33o91
vsVqzuDL4YQpRPcZDtVnWtBIrkwWQNU2D3ZTqOM0L4MOZInDmQMMyHYSaEfpwff1kyMJQD21oqRJ
6rVXxmx9Z76gDYyYNa64cGV442P+mOtcrG0RXroqZKBPSaM9Wi1hdBEb/jpQPhPeIT8IbSf4Txyy
egaQD9o+H5z0OpWkWs3Exbl482cQIPFUvAeR52+GWW9EmX732BfaxSSy9ETcZq8okHITKUVlKvTn
hXOt6uBKUnDHoz+RYBm9BcLHGmyQk5i510YAnRkqtWYVTcIeMpiivdKk5mtL7z0ZCeaBJt3Ey/g3
3zi06Uy7u3FaZpIy+MgRAefN/D522VUjjINI3MukxJE3moC1HSlh+MtPX6KmDebgfY7B1Q7OMVIF
ucqRDlZuFj9m2H+MZr6IHS/GpGgkW9s6F1ZHmK0XJNsp7q7oa1YVe0vJwWqwaWqSr1SICYpNOj/U
hXWRYTqsKP5oGO9kxTgiGhEnUKnjFUzrc5+RGC8vhv+YUtvb88AgKuEPk0TuhuS+DDpvOwbhIQ0Y
Vuk6vKmC+XUIOTY15Vtf+u+6SQB9gpAr0IZSCzFbb+nnV4V4ZZW8mSoavo5R0Cn0qY1C1zmIzn/t
vRa4cvhaplKf5x0u1mFw2J1U8O5MdJNYuKnfQT1M1DS6odM00IsMx6qgU9+tEw6wZ4MNhIi//N3N
9LjGctxN2W606TGrmpWAg9mtYJ/fpMyAPS/naAlJ08hd0KtW+j76NpYnESHkovLW5vSWm+RrlsV8
Zw/ZuZkZw7rA1Wz2FqJUhebZxG9QKx55zDv8VXhXjEh653Hlol3oH8YCzbpftvvC1NlqGD13Az18
6i7rpDXPMdXDnk+vIs0umnr+rR4IzpQWRK/6siSqhZ1iXY3FnWTf9KcCAbniMmCduBwn1HyqKokx
9jGG0Ay4DEMUVCKGUt9LljbJaHgXt/NjlrXX8dS9Sx2jEhy8+2qOm/PICh7UBACii3o6n2FFFo3B
G0e1lYgAYVlIIp6tceGHKGzT5tKwybkyR78Eueu4l5OH8M8fn+bMne+qnI0kU8HFpC/p9zJX0BPE
bWhWY4u7qjEid99KZ1fNVDCyBZRh2n5CjlYZ70clw5XnKVT4QUSKchB8lVZkP45mUB6LOWXnuVAz
lj6l6pGJh4435c/Fq4oJyDEpUGd1kzC7SdxKEaY17uLadHbC4z7vfBMsKNZ6qVETWJPzXRlncd9d
djpLt6MEoM02s8bH0m0JEjnjlZEYHF74JTzktOouCg3gr3R6vABJsa+F2a0nTluLdiNWD3aHMGTO
fEY9sFW10AacQFx5VirxIzgk9aTQF5gk3To99SgCS5Wl+1BGL6E3wLRmCKXnjhxKN/iMSxqsnaBB
bLC1lopEOwfnn6kLYyVM/Wkm8dPoczrp0yUM1XPRX4upJmRrfpeKDainPl6Ntv1qTUFBeqsASumX
18oBAlYoJlJ+UD8bqBv6huNWTshSbYEH8936TFP6bxXTl7IonmTC+uEAIF2W/AC/bo6DsOtiQL5m
+R1GSAz58rbOMFGqFZsiS7AfxWCTCmP6rnIU9W6MUBEkVpSFFZFcETgaK331Urnsc/WbiVrd0xVt
0ak+CAfNLM0Z1E8YVc0mAQbVkBRmEFxEjzu+iAtCb1EjpFyYcYWp3vYIxrHb6n50AT8PFoeSqmCG
qfMKRaI/h2xR7WcUO3CfiM4UI0chXnVPKmuN0L1afmVDk/fL6bznvMIWS2AVCVpznp+lhgPWywvu
BhYuC1543QufNAI04+w9eFDDb6HkjVlwem404qEe932DN7ergmW0xLxqyO/LjLFMo0lomgGlu5pO
RVfQIOqcCZ+ZHZKjUH/2brmbh9EmwFbCGE1aPOFMghsDoDqTCcpZ9lnv3h17e6tDjzhsAdSfs1XF
z5TNhB85yT6awop3HIqpkNUEVL04+oPxlBd0OpJsuvBMFtk2yI+1ox8HUEdBnoKnsHJUc4Z86tXN
kIGHZ6UDkFhqrnCfK2xCoc7y/cxrRlGZWCOFwBSddV148kOvOswTsrZsSPdc+9vKmJgl1ZC9Zv2u
e3+8qJf6tGyGcxUr5GuABhMBrVDDhW3BfBf+iPYnzgjb66zoCna769KHKAeutwhopTcR9tqVS2EX
v3ohAPTWH8FN1O7WEujBOv1tu069jSmezqSIdzjL7qPcq/dEyWTWTKxaBwkQMF4nu3bjOc6xq2fy
s0zUs0VzUyshzkMGJCsNINCKSuafI1qPPszsY+4Yx1marxVPuRr4kNnW+BrNkeS9cKRfXs/RIXIZ
leuqQ47tEjh9inQHiDWqiKfJkfWZs7VK2VF37syE3M9ld5b2+CMmb95WuvwGsyoGzPxZ3ma3EeRd
2/lojGbcdSmHAFcgEemyZKEdzptsCFGKKYvDf/Ii4/i2CLJ569ZuckgLdHoau0MyM4fpmhprMSB9
ReIURDyLeS7GpBZFXniikRTQaklmlI9Um7wi2AcUj5HVAKYKko2yckS/DK9CJFLC4Bjq05UmdDHB
sp0Hb5PJtWTlj+bkIKyYZzoxvMrUDJ44glF8FyS+58AzeskGSKvKioVai6zFpGHkp8wZoKA3SJEG
49G00NkbJmjbFhG+nE5jEH82pjtclv1XP7YUVW56J7sQfIVtbWNu9U0yjjE+QL6OjuVySKK71L3K
syxf5zaSH6oRxynJF4uLdQziLAqQfnScIWTiP/Qt71jNFSd6O38WI++4LOq3VqHadYY7fwCL3xDf
WMhhJViXEXXTbHRK47McFLSV/HYOQE7OtUF7LggvizlOtobHXmrN136jOpip5UsSkSWA+zWZc+Km
u2Epx2hZjuQeeENBAm7eok8KOD2NDMVKqqxpMhbohIvUzNUtCgnm5nxBU4ErWInx22UPCThEuVGx
l6lLHgFNRXtgDOz5S8uQJ4viDhd4wTCHK2TtS93SXkK9UrLxsgH7cEKie8Y1zz5XD2aP6bVr5BPX
LR9IgYy4xmWX2Zrm22SS6gocoQ/a556izqO7tIqCYp1R0emSi7HC+JMK60VEmCMbzbDIo5qTIdZG
9FFz9IQDm2L4lhPowoJbYIxoUMsFh0hdfVYG+VUYcH5PBRvuFMxndQdNO6EA8qcWpgfRe2dlGafs
mf0bqSwcHxiiWYvWe24QE5E7UUXlUxlCq8V4t/ZT5E4Eib5YBsUH5bS9GobpRTXGZeA3V5XVrEXR
n4rOv+SIA51muU6DDhlVhDNmEJRhdXtsq+BbGhzH/c7sN17RH0ZQSpTPCIYNb8JgJ6N1Ouanvo7C
zWg5H2OK5tjAT+FMOLgdH9I/ip+PJLsXlkgIMaVg0ICDa4sjSlga1iamDomi8fjzf1K38nn2wVpn
BDTMSfKVLx2Yxso+Q7UQbuwno+aB04ESTtP9iTzanvaI0adPuGDAeXuEvvWDRV5BLce14UU4xdyK
hhQsBB2QfNFV28qG9FU043mQeGhwWOvBcFrP3iTvOgLTIza+Mzfn/qt6uMKx/zQ5Rr4b3QHptyyp
Hrxzp5IfWWchEA2RdPRhfd6wn58FWXefeONdONHwKWwUoUN0FPbAGU5IjDkYJMgi+RZpAyii5j0M
1LZVh7y8opYoff2hlUcLmsiCKEWOnfrleyN4e2HvZOvQuQoypwHHh7u3a4PreEjvEgP5Gad9xOr4
4rPoJsDWxVwJNEIVAUcNuBhh2YQQbIrF5ocArHY6PvwUyfLQQusBdbD4+pllMBImsS+y6Bl3Q3j0
S2yveYOyaPANQeITSlrYLZ1Cz7TJJ6Dr7iDQudTevnODG6sifI0LnPvHNB4DiAPJzGo2e3xZdWlg
2xHgJSN1qucSmwA0TIYluNa9Fkq8vo2M+jNJA7XyNJXIgg6tCW9aOXVy55bx3UxuSBuRRuzxuY2O
gbuh3nmD/dVX/S7IuLOzKuMRkfEqa4IssqiD1fApMch2LTXpZKm3WD4ZWgCPsDuiApArWNWT2UIc
odnzNmY2U30LrZJP5TruMw10hXbgV+2PZ1ZNEkbKWecM3NJNn6Ub8rGxYWRIMrNOA33HpWWjoAzG
8iWtebdeLL6X1oFNwxRLdOTQ2rQZI6wMn/No6OxqFbyJIsXQ32WoWQk4dbKXltqpTJliOBJVpEGF
zBjF29iSJafs/E9dVPX1NPL1RmH6Ec5oQDmysaLrr6rSdC7r7i3MGfDZfOphhMe9sKHstnxo5DcS
cyDtS7Pp7p3wVlDFnE0dV2pHZ+TMR60yJMN34S9rQYx9isTPkxsz6alRKtH2x6Pt8mfRlNyPZnzM
quS1QfWY9TXbnlS0zJuCdTp8mYKAoJnGz+FyRQQWXOUBnNI4ZlWloFwPicSEmfvvfj7vbZc2Zc2+
cSboJmKIpL094et3UiZYrZNt54hJkMiyajvNuIP4oqmVb908vKYYl6shyCHEYITLbSBRGXhwyKQJ
8tlV12GD9LQ6N9GBOrP8FEyU6QKGBhBnwq99s9s6xqIWS2z8qd4NsiN8OC1UfYXJwR00hpCwmNb+
XN0ZIn2L4uiKzGgw9xP7pJmCTVVeBJJgZdrlQ9XzBbdO8V1IfhHXC1Q15Rgu8gsn4svoa760iUyB
yRi+umC5KUY2VEFCuNelb517zVeLQbIjG8tQmUtXN97TyXxiFH79j/tHFqAjrG3jRcwMmvIzL4jL
CdoRmIsnH7Rmj8I4iksDMV3MVa1byqI2u0mDbxUlX9mExy6MrWvZJO9TnR2N3rvrIwSRBcY26i33
TJf9gdqiXxoSvscguTUqcCS1RqBP3dPFfMoBDvQmWg7JxluVRlc9lw9yObK9QiO/DFIc3Oxc0Ktb
6zJx3as2xXKZ8tFOOYQkrkIWsOXLYhIKAr5+EbXxPJm2XA8l2dGWS22XRymFNl6VETfnDGDAzCvU
esjQZb1c137DJREbF6PfnMQcvCQBq/XErAHlV3LUnrwcc6IOcnLRPb4OWEqIfgfyn3WAarBk8w9q
0hxTQe/JuZsbuJ4GhCmd872bWryOVZtSEkvowMvVYDb6wLBgzc3zAnqLoRekf0Al1Wpc4Lwz7y02
UvhjZnFbONNAD5Zi07sP4+68a7mTqq7zN5kh3oTGsSO8EH9Nzuc8slrRmbmL22w/p6xYdcNmVJrh
sRfRW5fzf7iG81m+c2jmMJ/5iAKnmBrKpXPFLxLX+bBC1HZpywpvTnw4ZRh85eP9YECwXG5Xptao
kDxShby2uAsYobpxCDPMueniQZ1lXhZvZdvuGdAb21mUyObpnNOBwlkUQMFpGYGNo/FZ5dwv2ias
eFQGMUfc9EGb72YTL5UTeKiLAgfRNBEwYVxlh+DFSSL6DjJ+auZ5U3E6WyEI0gT65Td1T4RUf12V
rPJRGD0UIdK42CXYLLxLuubatxacMV4/2gygT1sDanccbZKK9297HJEzI3pz5UDacWJ+mBXJUXNk
vKUtGb4CJ3s7kHkyof3TNhqeyLcfXaGxrrtRtgkEzoOuxfbWhMNHr/EqMnfYljg+NDp4IzmIhhka
uySnqVTu0jG5CXF32t64tRT4rtIWe2Wk9x4JEolZwzkzPuhUECmQXo0cWroEMtUsmxOWqWIK0bVR
Y1vusNVUt+sle2WgJV/Y8fk8BBeJCk7eEF7NtU+iCtthpi/buEaNZr3U0LyS2DiprLTO2cPQUNlf
eeBgdhFwS0xMMQZ9XDyX1KgvfYJBLMZO31DVzfR+RJvgL5q4i2MOjV556+fK2DmZuzcVEnMOeXzH
nJlLC7x+nCfzroPETIp3Z5BlEBQYQ6eW4GpajIq51Np20rt5wDxetbQk+tl7NVEkk55gWmrmvMA8
1OhYjIhmaI6WKZudm/tbO+1eBvE4cr5HhltfzYqb0Z7dN1kP+zJA/1za+bUeLfcYC9odtqe5O6nU
Uqv31yaKOhCM12bxjhaDQo7LlPuAat+bj0YwgOCLwbV63DJj10571XLscbEruA31tO0DzhDzs4om
MgWRlOzRRt6iIzgZBijzgjiatJ3A6UJsj3t2/WXNFe7A4pu49zXahSruOCo7elhHwfisVIq1OOPs
2DbvOqBYmemDrD2C1oow70CaMYvPE2gbWoYMKt0J78+D8G386pXgQO4P+HSgD7bTCIN6n0tWvCYm
fcZWeJ6HWVw5UX8whmW8GevbNKqP9UzTrCFAoYzEa9kvmuUSI1zZRKhbqTntynhr556VdYTtQmsB
EHuEfjrWhzZA0pzSwZeG4kAf8b+z5IVr5SHJW1gjVl5uBecHMDbIlBs8t5ONInTsqdWtUG4n1x1R
/uK+HYivKTAzemjAZdVfToHkdix97gADO3GR5Rzxc4WJ6jsZl3I3ZHLV2GgoQ2RMZapKBH906rMa
7JXHYihbYNcjJIDUsz1M+Qh2K4WCRz8mU2KuY5GwYnfFPwSR/5W67r4q+PdHwdyH/p+Pqp4Ua1L3
9/9MgLf7qi7fiq/2x4daXs0/H6v9+89/HH1Vi+Ttd7+BLZJ0003/pabbr7bPu7//Lz/5y9/8T//w
L18/P8r9VH/97a8fVV92y6NFSVX+Tjsn0V7+n98+/i8/t7yBv/31/i0Z3/74A7+o7SzrJyE8R3jS
si3T91C7/aK2Q24XUH0Eixwb3Z3Nk/yitrPcn6QPq2D5h0Bfy0eF3FZ9F//tr5b4yUF96woJ8s2X
TmD/N2o7c5Ez/6q1MyzMUbbPc/8gcx4ikzOJFuapPplX+uRfF3vrmsaOe949GNvffBrX/3i0v5R9
cV0lZdf+7a+LUPVfPcfiqvmNa8aOlGD4EJkn96a/jB+hUhl/4n0xf2/M+efLlwgVf/vQXpAlBodu
8yRP3m14Gp6IHdqK9+jb/jMVrvh/vHr5gwx2HFngZ6sVJ78zshu/RmYUIlrYVdFQrgNnrCNgtEFw
7GyNRih2WDP8COcHW/U+Rx21Vj235axzi3SjKbt04/mEEIHMFtksSDpUzKUZszD2frkZEhOBNBSX
bVtTR1L9EuToxcHaH2rMJ04cHHMNJZjeXU8j0ID/5To9m2vl7Rn0JqSMQXlJMlPe+EkYPtHasw5x
qtPXNA4ZAuZZ+AAVEesnykJ3vpmNIMVPxsJrJICFiiaFMtCR4xxyej0IEUIwrlSKTKrElqPc6awY
MScHVQ+uaSLltE5HRf58VxzGUEdosgZ1UVSU6JbVTg+5HjlKsBjesQ1KOuCqeo7rGan6jHbHqfqW
blyCwj7FPKnShUfnU58SY1BKqDFlu+s6bW2E4dUn163GjV1jPRJuReU0w9Sso8bZxFXtHn0zWYzh
1cxRE889yp3x3FaxOLczdBWOs4zbKmxyqPLcDbKXGV9HZr9RT4eXIrYwFyX+cPBcP990mhzFtO71
vR3R+AsoY3DX2TV9QSM8dgVg/zlNveO/vzl+z6P99QpeLrvf3By9XXl9P3EF2xfJ3l0LZlc7Gjfi
T4wfv9fS/vrwix/kNw/f9bnOnOUGsTzAOOprGjnqpNOfPPpym/2LO1suz/qbRzeROIZKN6we1qmh
NnCaKwXzl9NIDlKFGWXZDX/yVL83sPz6RhYm+m+eKvi/nH1Hb+NM1+wvIsActowSRQVLsmzPhrA9
Y+ac+etvUe+HC00/IgnMVgu2OlWfPl2nyk0FH9c4zkm4rtPAmgUftoYHEPpHbbKWr1dkFOfmgyiQ
UUS5EBRKGR06RcFPUH+FHeSH8oKFfocvjDuvy8Fgq5AhXJ7/uQli/+4XLgGKrODB3YnFyszxKpV6
L0n8vvzxWXwk4H0QQWvEzWl0KhRENyytS/xGLkE0En+84toWW+BB2F+XW5vrCoHzVV1l1DhQg0OF
EB5VflWo41a67fLH7yfSk7VG+iMweMCEFwHMWxBI6tHu2JoUNOZQpneI9u1WMGHZoiXbBk7r4Poa
HgrDaLPXDoWuWMpLYV7wgA/JqwseCg82rIvgl7B2vs30++7s8LA0ZbpJG2QxBgcEMjVtDwoifpcr
V6pQZhY+SwAEGN4pkoEhFmT1PeJtOEP81/Tvmd9flkeWmZbas5ElMKJqqAQXuXx0ZAjp+Rqibkjf
QXEPypJgipvLrbAzRzVLYEXrCbGP5+ERLoyuBRH7belMMjL5xr0or+mmtWUz11zD3+Ms2q4aGMy1
SsCGJ9N5leIAd3qk3BnqY4DQSHViywPcO6E1UZm9J0NBbC1amAmnyPI6ERSWFMwlaLv1MW9WvAsi
fAhOA15EITsNr4hd6zcghFS5ZylB7L7lAQ3p7TjvzsvDPLcWCTjx0jYqM3AsnZoNTcplj1wkOQl8
YZY/Pw3bs6VC4IkLNiGuhj20WTukAPDox1Dq8pfZuU8T6BFhf+eVUrCOl5X8b64vAyNnuBIKinis
CkulNQO+qq22RphVhj1rSz7H2C4YMBCMhBNJQYsovAffHmWECezBRqgW+hwYqgHevI0wG5EpFJka
CmAivPdKGYWaXU+3jiuHYEUtd2KmD3fvyQckGBNKlGsPwyOCpyTjyaB2VyUNZnDgbtHx8O1ejpuU
L8vRGSBNq5i4wxvQ5dags20wxg/1G71FCe5yP9iZdcwQoKPIQVw3I84N2Qp2Ah5V93AN2kQ7sE/T
E4Mmx0/5m3b6V/Gt3ncX1qk2yy3PHL8MiUW93IHCiIYzaH6GIASUxSURkaFrFWS2jym/cnOYG00C
jYIykzKpwGiOUgoVBrmvUcIbwuMwzHubiaC+vtyfmf3ITCvlYdYACLQLmgFcnVpR79nkp3arQxnk
K9Hj3OeJaKVUQl6oBxw9XeN0Plio1IHHA8Tyf+cm0Hiy2+8HxsOfV7o2iz1k9By8uf2iDfnjGzWq
+pZRxZuZ2NIOTmhQNegN6FSpJ5Rhaqz+jZdAS9Kbr+gLbxe/l//IXBhzv70+/BGxzWsF7+YwbmM/
uvCKiotJ1peqdyxSu3TyEueXFoyV5dbmxpQAopSSEDXx4eAMNK2nTfslh96hGpLd8ufnOkMTd9bC
Q+1sE2JURxMJIgpueZDa0dk3EefechNzWEpPu+thvFhFHEdUEA1QR4IIp9Odq31hQbUWdch6ulH2
4ntxCjepAf8NqDdCY1PnIB3InJabnxnA+036oXUkNOg0HoCCgSdfhwSXP5nWg4RfKVCd+zwBEQIY
L0kvCyjCz5ElpxIEXW0GKUkfYhzLHZhb+HdV6ocepLB6pLipidLsoTX7PwlRsBF0GAtB+6PVUein
UdDIq+H74m3BCdqKuhVtA/i9INWIEvYaNqzLf2bmTKEJBGmZSoAEdjrC/JShQamRQIUIR85Y/vrc
YBIA4qVxjEMWi1Guz0l3HDKI9YAKt/zxaUU/wQ96wpWHYRSTVklAq4St66Q5I6ES8Ae1DWrdnNjq
SyzfxXhY6QYz1w8iMAGxhpFdGU3JFq7nEJCHcxuiWA5iYtDV0VPbNwR9uVf3YO5ZtwiA4BtFDtMG
bcGDdcvbgh5fc0e2E5zGkEu8prA2gSqF7Z1g13zNNQqap9JK209HFHbMBHa0VB6PaYumoUrkjDsc
KQYYcij3X+7a83Qgvk8AR1C4YFkW+D6erOorRKE37Rv1RwQpdx9RuDktN/N0stAKEV1kSCTxPYtW
8uBVbPD6BHUpyJAvf/xpBIGPE/AggvXW+omHOJK9BuEXGAkcLFHhquqChYrXm+VW5iZi6trD0o7c
Pg2jqQscNGdCMBiQqGeqXdLDOKnaMTLqyvB88W9tEQjAimwTVwzaGrk/QXPsRYdiFbBljlIIh2s8
bjcrYd/s9JNoEIlS1PMuph+ciuqPDHX6TsDBP55cYZ8oX0wC8Ksgr4dM3XLfCIe5/8vrYLrYvwcS
7x7w+BbRuaLfJChyhOQMAz+5C3ySohai656FCB+kvgTqYofBO8sIfbktU29pYVNACnXlb0x79z97
Gn+DwA9k9uKOnfY0d3RfUUj3yWyGDxSNQLF3BaLmVgyBGmxHNyKroAX5hdGvvQrTBjU21rQqnl+v
WeSM/h5HqaR6r5yQIUT9pto72S62ehO2OXq1D3gV6qCqr2hApe1wYgy4EiRfy0N3T/Y9GTqZwAy3
lDpWidAyRLC8Q3DjYA8IoTc7tQbINEIi2Uw+4xNEs9X6BjW/U2YFr+C93hQYcvoHiNjpnelBQrHY
Zpe14bjH18/+FAExNSqAQbbGn4JiY4bSY7U5wAVEA2lTfEe9wxbgfGw2yyPwPKLD2BOQw9J0RmcT
akK/hiphP6Cc8xuX6IwR7tecywif0P+/UWQCcWSGp8SkRyMwJzUSWzFZI7NiMzchT2mNuqiLqn+G
Gc2O1wsHVT37GtJMwmmwfsVG/vqPPSWhyCvFtuzwJzjYrNDGH8lqDQWC1Wtn6/2C+WzeCATqWPr/
sK42C1hrw1jDgs3yNdByiPAzGvRvdMr87a/syWk1PGuNAB9GAdmHnyYO9S94MxWpywCdysrd+cN2
ZcSeXjSxNghg8akohesamvBu2Wd3HrfdT+9IG/FCf2dXyqrM8dZc4j/LrbFzrREg47koqy15tMZq
siXa1/Oogb+knkHZQeTKmMdJjBY6VSqrJ1A2unm6q605dM8MpkQgUAiloBGCMYwDcxNjMrSBvOlK
wMDN9EsiMKYeqlDGOzfjoIYEb/XWaMKWTKfhylJuUR9yjmHAAgMoSGAKG84E3caA8pB+EtXyk9Uz
E/UaR2Hf75ARBkdUp1eisfsz45P1IxEow3PBWIf/25O0kZq909xatbWhQwQlT6iqw7YDqpYwFTGq
G0hlav+TOdB4NRP4BNXWhoWbEKtLFmvi5m6gpnvrmdLKwmOnNfzsvxGgNMZRGfFT1FCaEPh1YK5k
QRjdgOQj0uOo+N6Xh+DEv6OEau9bIuTGAnN5Ec7NFQFUeRz4clgiAAN5e8Pkwa9AiI0KBUVcq7wv
N3FPqD3rHIFDIOKmMApB56AubsbHAsqrkIM3mlfPeEMiwuotaJSZoLru1rbW8zshVEUJZKJ8ppIi
Gk2CaL4F0d+CfqIHQ6tWZ+HNCIFzqKON6h9IaLxUem7AusUqYIDxCnM9SNtBbEO9rHR+WvTPOk+g
Vo4cZzZw+CfMEYlYAzrDWn4sNAhpqyzkBz0Ya0kvxSnfh/vlFucaJDDMZbMK7Gk0iIwgxNHPTQ35
P6jOZ18JJFzKZu05ce7Ulgj4orncbftpWuH1ZSSHyM60rfBiwJTTuKxtjLnTWiRwCgSlUWRyNBIp
h0w6MCnk80Ezn5wFRLXiL4F0juq1VMJcfCsSyCWBzxMwk3zD+E29j1cBZVowgfsdmvkn6uT4I7wk
IQ4+bLlLt+W/irflGZttlkAmOG3ldTmtkVJPzsMPJNSx9/0JERkNBrtAf1BD4fdRriyRaXM/WZMi
gTZCX1e1J0mMQ0H0ufwV0KcCpMTlzsx9mwCUETJIQc9NQxjCyYNF+QD12jFrSYq5rxNQQuPBRspr
AQc0aC8MnPKk5E8pCSv/fe5KJRKwUVNhhLpTDAxqT1Cjw+49mFZEe/5Cv5fYs7flIZrW7rPhJyCh
R+lpJsYiNs4QS9BUqJCWrdn3MRXhbggLIMQgEH7GHTXvw5Um52INkUQFSUhhC442i5uE6sZDc3Bv
xT48Rgjc9OYKDW5ntIMtaMw/1Ybd5Da02y2oFL36CEyXu31/FnjWbwIwuCAcR6rB0uh+BN3d4+bD
vaNIH5UIVl+q+Q9n5+fy4L+I5+UGZ842gcAOVIGAFYkgz2HFS1wdajwku78DFLctf/55aomFNhvm
9yGt4KcSlFRkrJZje8nO9TSW1Wt87PRkO/4otndJLbAq2V1mwFMFLlFWccxfs81y6zM7QSAwo2Sz
QuhiHkFW8pGi0i4ofDNeiw7nLqgCgRBFpxR1n2G5iBZr13DPzjT41yGPCj0Hzf/8/KQ3ozHC4aDD
rXG5Q/y0DJ4sD4FAjhgMz6Ht0SOMpeOHDj9uQNpOcEn1duwp+VXwMMnFeXmk39w3ya5Rtpffgi1k
3joUlYJnClkjCJzjTwaw+OVuKHPObfkrF/TuTawxD/7L2rPA3OATMJSFo9cPMNNx8N5mRNdg5SCY
+ywBP0Kb4a2hxmcl6YtBHVkkfadQNlge3zv34tn4ErDjSWlCdXdw+w7O7AGOYSa0s8ItiN+ukV45
8Aivwl4+wpjoVYTLOAIjpCEOBSJho96DA29RdrjyFDZ3dRQIPBoVCmplFRbYAOHqaVlBXQ6KzYIF
QVn9D6dVR9+A+dfKZnn+RIqtSkAPNQSV3ONF2ZHUAPqXtDHCKRs1q1A2P+XwIcObM5T5RbuFgVq6
91aWNDethydDPkkzPiJEPFQ8igYxoY0NUQ3EEiy9gWhedPAhALRTzu2usZgd+8Fe4Td3onT+pfyG
68mv/AV3DUiziqYABt17bSf78ogygh2/9kI9g408gV0iVaOGLKhxkOJ1wvdQTIUjDxxWGDGIKwtu
+tSzzhMIhVcQnxugaejUDIuX6S5GsS70h9UMhGrTFdPq2AmJ8E6LvLIyzcy0UZ41ScBWDqEBBhXD
CLa/IT0IRTHqy0vU8lLbbGMl35B7hIp0trJb56IFngCsiM5lf3RHJHl6+MsPKJwLcsiLoyaFeWEL
J4vOvvKWJZDEHF+X9/AMQPAE7vQpN2Y5lBAcrsuNHEXKWS5vc3E1ETcTmfAEAPVQTomrAeNXmi28
VaNNiOin3rRflMFvv8PzdDGKLXZHXevVZO5cnwhY4pPOL1OvAafSgvPcod8xu/ACDW+dseErbYWw
0dql1vL4PX95YpU7X+3hyI6hIzbmEjiQHTtcPY+95Q33p5DwEtQWl8JPD0JXWYzsH3jYW3vxeE5Q
FOWV9T6MhjNo+8fl/zG3+wg4SkBJ5puBQ5/zQxOYbfWR0xwqePoV4JnBHZJpzUKKKWpcjKlEfbXt
LZQ4bfmPT3v3yQYj+dV9y1JsQeW4OSAtXBSQar/AzFJh7TYcVuZoBjYmFv8jZkbQGvCkHv+9GRLV
92m1gy58FEJyM4U44yTzGq8A1Bxc3BNYD6thrCkxdDOsBuSdj9lnYXev3otkxJ/y+3hrf0Vvy4M2
l925J+Mf2oHzdlVAmnVa4uCTODFMrGJdhs66goNn8vxFDAwJOpWGDH+8iXQaFoHLTc8t+PvJ9NB0
C0XShIH+jVOeUFiMKpUp9eX9ks7pprfZb+5TRrkKv07hm5s9AkGYMuhDYeoqzPOOkxEzTBs2iEyR
7higkx/oHxKcA3pjLdM+1x6BHkoToDB4QHscEj2KeoVekLNGx55LPnBEkMLLVCPEND4+WaMOBxSG
q+FmMg1XVqZnbp8SOCCObEuJ/gRH1EEG+6xt13gxcxEPycBFNSr0LiZYbc3M7jflMbEL+GiAZ3ho
d+2uhglLd5Q3oeHbUDOFyW+xsqu4mTieZNgKbdWhhhDghgl5Rx0E/P4gN+xaEWTpYOuebygolOCR
a0OhgiA/p8g3orL7A/W9cG0bdhzqzPSixnsU1GLh7INKqSN3WtkOM8BL8nOlLoQqSocBL3K42Isa
pHx+ozqVOsPvZIdyfr3dt3DKLdcI6nNx7v0+/rD/ijIv5YKhcam5jU70Cw5lAZ73pP1ouReITSlb
WJCKh9oKPhJzpY9z40+EJQOizoiZmiwMeM1uptkOwK3o990/4tmdyfTYqYjtI9ScQOV0i3x591Jv
E5uDa2oDV+zSqDf5ZoCRiGDHnykuiLQlXf81H0hydiUoTXTFFHNBkVfJrpkF1dcUNcS7PrTh4bly
PZnZl3cgf+hgCp2DhC5xsxfrEioiqF6IV1JvMxHWfbs+fBlK4pB7CnAjgNCdJjbQiikjo+2uLgXL
OWgk9JD1rdvrPy4FAl941BkPw4SOhYHchOpZocluwSyz5PNyCzPB2384tKj96TiIozky2xlwJIEg
Bcz/sjVS49z2IXm0cYEiKDnrsH2MEd6R79KRtVFtvE3NaDu++Df3Uh+qQM0/s5XdM3Oe3P/Iw/wM
QovEMh1O99LCZiBJYQh4oP+zlpKauzPcc2MP3+epdmSGrJ3K66Iz94aaeDXf0zqgR/29PCUza/ce
CTy0EFMRxDBlwO/QyW+RD62kuH1Z/vQUgj2J/kh+LN1CoqZgPCTUBLX7iS9QrkUN7MrOmEsP3qO0
hz/OoH7LhxYA7YzH/uh+tlvwxOOT+NqdPbuDiJYFNSrI6EI8RPxa7s/MZiQps64IMW4ZEgVOC21c
3M8RhdnZFp432alZSXrObRAihAhl6EFCvwdsA6P/inf+2vk+911yZ/tx1GQVvhugABpSI5DheeP6
lXmemwqS9ZrTSq7kvUzDRRYJuBSuWyjJcx3lBWLCDmNTFvRDj9TVXXkxntsVJAV26Nk6pyi0VwzH
gA0MgX/vUXOvMJDliF5ycdtSv2WYqfLDCnduZiWTrFeGHdtAKDF8oEa88qdyX6zfMaepfbJL6Cn2
eFjHlCywUIlEZ7zDcAtP2Y3Dew4EuMfP6Jhbyyt3Dhhp4pCPS4UJhTRmHH8LI7hXaSe991u4r+cq
7JkgwBPC0bo4xt1GRlS5Zkw1A44ku1WCEndD0xi1ejvlcV4ZK940XxCPXO7U3KQQd4fBbUMIRCOs
kOBhc4FCoAv1oK9GWvn8DDCSBFeJ4ioljwdELTHkvTAokbBynZ97CqWJXZ4JI6S4O5waErVnvoQ9
RLEhfO5t/RcInkDv1VQcMJj+DVJoYusPdSq1dIUjZLpagZSyWR7954gik2xVBRrbskK52IMoCK5h
mw5ftADihctfv9+Z/rsr7v41j7siS9pS6SIJZ4ed4/FdQE1CYNfX9CTtQAiwhZdUz4+QpICBLIiE
oGWLZqD7oKeAMnuTd5UB843t6vvG83uATJJakb+XO5RjIMkAFgoEIWzWipDicq/5rnGQ9dYGwzdr
2z+Im27TbGDArkP/G7wL4WN5POZGmwAJFxL3XTJlOSgFETRVwagJyiL5Sprm+UaVFQId8g72KxD4
QWIDTpfUAY5lKnVyz//216f99YBvYhPHAhxvEFR6LwILM+460DkoeSx//TkIyAoJApRIlQrVI6Is
vyc/lqK8wqivG7ewIF5uYW7o2b//f+ciMx1O70wcxE8yEZZubxSEkpc/PjfyBBJEQztmYoqPS5Rs
DFL2CWMTvYOcQCrLuhiUO+gLrQRMzwtHWFkhgKCmJJfLJAxV6KCE0ESVc3aWTAV8oXLXmfDcuCI8
QI5JPPU/3kf/GUCWSitv1Wm5qzO8Hgj0/T2QvddLodd0jNOb9K25NQfP5g54P9IFI3NCm9K5bxF8
mvQMY5aVPs9EJjLJXxUrcMilKa0x8Xlgh27D2Owl38ErF1Uc1Ae9q19qyzWWezjzwivL0yJ9WOqs
VCjQkADUMuatNRG07+trYYXnYC989Y67zRzIlW0TExmU0vK08MCscoSfn1ZQXf676SyUKpkKccAH
imsGsLP2IZi53K25TxPo4ApMlseJQjtsenG57zhbW/wze1cmkAE6za5UVVgQbqfj3WWAaXpz9kIV
lYHL//yeNnlyisgEOiS5B3mPUsCE6PzruIXOUKQmFmTx3qa4FIkb0FsHUE/5TYj1b8PzUgutXylu
DGtX0pkNLhPoQQli0YZ1xjs+jAXazDvkMYSrAINs6u0FgXPk8bzc2ZkziiSjJq6AekEBfS2aHoOZ
NXBej8w6hxdfAj/15Ubm1gKBIQ1d1EKdICiK6teazyBV97384ZmYXiYZpmJOdRwTBIxD3/wrt6mR
HephFKvCGBOGxsuNzEwGyTTNYJ0lVU2NxLoIr7jEDfWoLfZj1V2gmXcuXUhitajuWG7seek9nDQJ
NGhSWfDrKe0lpsqLEMA9vik3MLn6A6eqQ+x7LFTfkwL6fuWRgW9IASuGpFdW0Pb5XVWWCDyIq1ER
8hxPc7RWXkT7T2undmuF1nLfZpbBpHf0CHTdJPVZUyXSav0bRb1De3T5uzNnrUQgQgaLgaHzpkxh
voe5k5LBqji8Ln97Jj0vkyTPUQxZIeVx0erCrQDdudfW5mz4ljtjj3BnpREOI/AEcSRivzd9DN1f
aJYjjw6lXTVS8y2zSbah6ZpIPCmneGV1zY0UETiEKUMnNB9hfiMQVJMPqYQ6aLdy3Z15gZJJruYk
iwvBaaRN6VJljkyjIg3NI1BINlD3NsYd8rUG7BGgx3sDxdGub6UVXVfJHjPblCRxsnJZ+3zmI4sH
62TIi6v8Ld3JToAizCkTDuNpazT8uyHch7QSYM9FCiSXM4tCHxsWSzretqZrVVbrhNdglxiyLliy
CeNa+XtwpH9cJyIBDgNk1GEeg/3Z2f1RtqO9i3TFiTrD8UWj35TTsHIqzKwTkrsJSxmepWQseir8
xU22dnizbNbyMNOifrLYRQIGIGQJQWMfeBrlMIGkR/YAy8BXTuCsuufNzsUTpcvpAvQ6RxgmpWPp
uNgZ/7bTRAIroHZdCGOIewW06I3q3OyT/Z8aowdxhk2791ciyJlTlaR4JnGsBFAIwz2Ujnc1BEyr
HrnlRrlIibhd6cncMBKY0fE0O735TvWtvI3dbIM+oTqUBftPU1hp5C7F8myuCMCAdSCjSBODJ92y
RmVNjcBSfs9+8DoYTRYNN5gdu5Us7xJb4at0gn+Pog6IjpWVfzCHvyIRO4BIgdfzqZsN6OyVBpVI
vGKjWktbA9+ZU4kkcEqFBL0xFmmVmvNAkT3I0sommknYyCR1E1rHkSz1GDxqU6nufZZg822j+ANF
4YMeHdcYJ8rzHUXSNEdqjBWOBfDCeGKie6gjbuPBqXxJ3pYX24QvT5YBydQUXDfxIgkNiHalFtr4
0u//jWIqk4TMooRifZDh0y37I4g/DdzMhX5l8czAmEBsdiHLINYLfzAni+3JIqMt/vjF678NyXSU
P9za2pEXYG+Eb9MBNPbkQ09DYpnDI/ckk792FZkhjyCp+3crvpLUxcCglSLf1ckxY0AspL5D/tUF
N0r0Dmxm5+w1GTYSqqWr6H25b3NBqEBs+8GFd2neodnx0urULjvAz/vFgmU3JOgPa6V2c7ND7OzS
h2kh3eFW4LWilSTwLJEbB/Zfm+VOzGAwSYuEer8EtylcQJPBM2oh+l1IvJlKzbZX4HK03MbMviAJ
jkoAP0WvRBs97Ln8+LPzZZUTQbv0D7BoX2lkZpx44tBPAzlppem8hB0AT4EbR52gc/2PHyci/maM
YpfJ0YO0T41K+U3hpccX1o76mbiWJC/CjYeqlQm8UYdn5Q4cMHbcAdLsZm+AlIBb8/I0zOAfyVik
FJGt4b08hc/NJw+e70Qppp21d5C5wJZkLLoh7BCY6VrEDqp/8i6DFh8jW9Sl9+SzfYPBRYn6Bl/z
9owWK/B6UCMd9gGrbwpzq4wAAUhhxxCdQfNRCG3qwg7a/QgKeiGf83Al3T8TPP+Hsgihzc6HOZzD
oka0OOCU1eCXW69cO2YekuQ7G/8BLCtoiP/v5idHqg+XiVtqyhdIWxowgGj00a416QrZAlR2reVf
Z8qdoDDzN3I2ow/zHReROdvpUAgNNgxkEVTo1sPFoEfen92UoS5CTcqKTtQEa8MK7syQomSSvgij
U2gss2i5/0YVTFzqDNg3vsYansUfYxMmCTcUY6Onyj66RtAkQURjrIUCMwR82Db+3W8l8JQBFk/o
t+39gmGJPZpwOYFo6cXbuPrwEVnDvtmDCKiDc5+eqZexVEPkS8KdaMI9WgNFy/+zvC3nsjMk9dHz
gbQsB+TqtFSH8+tufKlMTsutyl7TGpid5wk1H5ZWyfCR7AsgWyUH5T1tMZpa62A33ly90OJd4bim
YPAmbCcFlJesbJcZSCYJj2w6VnTYj8jDBewPVYNlJQ/QQcvT7+WRmzm7OCK4GJAThpcjBk45+iiR
qpw1btpcOv9ey/owXFEHobyQx/0nddhPpE+xM97qb85MYMvptKdiH7xiiRrwUD1lDgsbvkCLbeGD
dYaVoZsJt0m6Y1jxVRmKYAvR2W/RY7WxWWMrzF3G71zBh74N1Vj4pYBEegtPCjVsNTjvub/pkwT7
O3scVO8bEmHVW2d3triWHJwL8kkKZC9RtDtM669+T24FGOVQUf4WdfiBbGuD3kXmamXbFBc9CcJJ
ymObc8xYwIrEac4UavRVyYLptpnuC2Dayr11Zl2TzMVGHmCHF9ScIxZFsklQ4QuDGF5SmTYpVs7q
uQsdSVaUCxFiSQxWoPcJMRLKaOGAo3raK/y5lzfPHACTuqJFkwx+0xS0I128cwgLj2v3w9/6lwLK
sMhpF1PRD3Ma7HTf6XBfHPR0vyYOPjeAxI0j4sMycSfKR6Mc4vCjLr+VcCX5M4MJJCkRHoxhPPIN
DetgH2bXKADJoeMNYyV4ASwP3EwQQBISJdiGegOLmQmLY89rdH+FDqzqw3KphDVy+LLcykw0Q5IT
qYLPg0YGtrWiqCbDtZHg3BTDbgu2zJK+3MYMyNwrDh+QIB1juk8nQjotwwatG2E6slb1MPP3STIi
n0DJiXYLDjeynPolyvCbiPvQMz342F+qmEqsPFHWJK5nAluSmZi5jNTLCrRb25HSfFc2W7hp4aRW
toEwVc79FmD1uDxkMyR+mSQldhWEmsegHR23PHfQCkLhRd58UnhWg46C4iTu1q30UknVmLdZJ6Dh
18Z7KwHizNq+I/rDfLm1lCjN0EJgEfcRTeA7SfUGmG168AIyYDa6svTmTgiSthjQXFD0EfpI7Vyb
/UmvePm0JW0w40O5YV4yeKiql/B1ZUTnZo8AgwCOZUzaQt+40bwNDdW3zshBKvUmKRQIDvmfSDtC
IrPUOnVl3c9FXCS9MWNcmXEZ2FvC/szum/joCaiyBCapEAE2hDbZIWcIuh1b3sah/hYp4Z/IzDLJ
cpSlqB4lrhsdiePag4AZhX1s567F1FPg89+zTyJf5GGxWbWeX3A75AcoFxY5Ct0aVelJtYp4V9yI
LB9KRiX4cNjzFLGj1TiCDavK0GXtiBxPvyLt27100FXe+llQ4HVA4rltQ0X1ZxIprqz2gQdOpihR
9QcfDEM0eTBJcCpsRfiZNnLlroDsXErnPnUPax0+bEVUC9BXpHEjZnTqzGxSHXnBW7GFLfWGWsl0
z20pIrsypDKFh11wGWsOVlDidahDiNSfqHHtmJ0BQpK+GbYUJfUCFDGT5nPMtlkoaq1wbBB2xSig
Wt5CM50gKZtRWEiRhwJPWD3sWhjxpUcm2Ofun+Wvz4UiJEFTcMWa9uB75AxMDvZv9RKN+PdCYTST
i2YdGkrQvLhU/ycZustym3M9mn5/mH25hPY+IyE2yTjOdGUFJtUBHDdrNa6Zla04c4yTrM0xr/M+
otEExIfOselt4YJ+Wrv5zP1/AtPgnQkDkolq3NTfoQeP0HQTKVZLfS8Pzxzdh54A4GF8BpFTsria
dseLaIcfsoV3hT2zZfTIbnfxMdnjtkxBUCf5ze/WriT3u/ETdCEFIts8Aj0lpSH9fPSdo57Y7iRJ
p37pt2oT1SptQQCfVt8oDZTO30j22J16aXTIIViB5lk/nvYNjdQ9EsBr1MF7ovXZP5riy4dh8GWK
reCxyjnZmMPxOE3EHR9MtoiFEp2zkcKp2AMGowL2mwzExQsIryeKnjWFM2YCLLWEXzBW5PTYHyBx
WctQVQiRjGjFSIL1W/EKBz6k+2q4psDi1g4ScOAUOkO1i1iB+R6yFzdtXwSpraGTGUAbLPJ3URu9
K0m4CURO57zBgomnkbvNTxJL8OBVYMddVG0EG7YuUL2kRFFrnWwocRBUroXr4Jgrew7qGFQxhvt8
FH98t5C0ImWlFaxg+JlRk0nybSXzngxzSsAFRPe1EcWcW0UIURsmjYXylQolvNE9voYeH2zE8Uri
e/Do5EI2PMOlp4Syc9+cpXFITvlkEVMgH8bDFicUWruFJe1oDUHqooJGasTEaHwozBqZ7COflSp9
qwVho9Qqx0Wos2TYCr10U6XNDVSpQdinYgfYIdaJmVQeEogSrleD70Pwlkr7U1OEbK9HMAXnVInq
WRaaNnzYnd14oDYKPvUBZVFG5WlfeW+jkbayUWAt+EOFngoPlPKPEHsFjDVY+hvZaFBgciwAOKKA
waOnaB5WzWOX00YZM/3Zj1yoQwUQmuZCAHY/RIpkBX7VvIGmw7NG2Gb+BhbpKaXlHMyx4ZxNRQYM
yANBHfA888YxWX3pigiuy1TGwfi28u4+o3sh7Bm94ZlPfxQbPBqHoxir/uDieIYwKjcZr/VnHBnM
F5+GiaQlcojdlfnReJEUOZN2eeY15wEK+XAU7NzmwFMxkqgoSM9OLRiV4L8pPM4WLoXlYJxCNFtr
QsYzYAXfaSLXN3oogtfQFgFtZqIrlpiNhEWpEEJ1k4dXi9YmFIVI3ZNtpepZXZRjFPArRa8GKcRs
uWZwjT6DH04X8KJRwQv6RYw6FhIySZonpkeHeG/3qYBhVUmhPCTRShoO5i2FcDUtFdWl0kHzqxQX
zDSDdxOvVDDDhN2DmckD7WsNm6BB3LOi3zKdMjsOZ5vFIP4wClSJqH1TJRZddOGH20T8qZab/BJH
CbzNXUn40yC195KmI6vxU84kTBL+AKc/7o1rYo7WktpvjlKAkfCCgtaHmqO3GbwB1VSMK5OPmdwM
3TKG40/rnpOmhBdgl/Fb/JlQC2LsXqWXBlNkmhZSHFJWGJzrBWZOgeJWjcigNO4oGCkNqzfVD13Y
XPvFuOVqCUq6dAE6aDywB3qs2yOcr7oXNqiaU+G7UPVkApglo0LMwRuMeFS6pgBdtKDjcy9X6S12
BX47QBocaySjjJHzOqwLSC6WXt98SzAjOw5UBAkLhkEVYJJIyptHC5EWu0WxK7GqT0wqZ4c4gI9W
FknCPoWppRZ5UmRm0ehnqpdHoKoCDLVMQIgi8ZV7gFlpseO7toQJM1/DrlSKNJDUWqtoBBB9OApi
tgVWr+FJfIYqpLrgYds34F3BDX51Mv0WJNl4i8OIjrSaquCEKfJlABEt1H3uQxRNWPJkSd+NXaOW
cK6MVYll2Y3LyZQZcF19qqM+zeEFPFa1qZQoQ2KQmC4z7xo1nASURoE4C7MDf9CLEfKWmfjptXGr
FRJeF8Lh0gg1/BhpSFNGmluAAhy5Gtczg5nCh0wVXKVQJSkcL0zoNnrVKINB07JnJkxq+Z6/KZpa
C4W+/H+cfVlzpDq27l/p6Hf6MA8nTvcDQ07OTM92uV4IlwcQAgmQEIJff7+s6HtPFV3pvLEjdsTe
tV1GoHFprW9IppZ9nzGrM2zMkCeWxcbtvRJavvITNX8nMSWyZaI5lL7DV4NpFQnrTI2+99RHWI8a
F0QbS7WH7TrGA0byfGhhlCixv0hj7Y9NH/dUfzKP9zAXmtusn7zrIKhvTT+ssElOaVX66ai6VAik
hJlIGJkSR8hrMocwTPNnSFXCD20HE8fM9OfEpdV1XfJ9IfWelOopsGAEEbjjNzLAfUQb3YaOSGyT
wgU1YuygedC333pjgld5SWCtBtN50vYxr+0jAJ7iSangpNZRyI3Ic+eZhsbBbicr7hw/g1Hsep6Q
OKyArhm4WpU8yGij41HrJMQeSsvqgE++6msH9jjOGJO6OOam+cK1iUtX3m5UMTxQAyJDFSCV1Leu
eMeujELsVIdVHLKn03Fc+8Uqj1ydlaPJ1o2ZI01JLBzuQZ71WIkJnPJWHXJkvFfr3pGY56Hr31R6
hDUonod+cdZ11a9g1J7ZdbQzVL2Bx0sGMFQWDuSm6ssdx4whgmWT7+28AvqOc3Hs2Xic4AZpFmYK
+1wnK8phU/Xgu0LBMu6JNaaOaR9g964hrVz6MNuFZ6gKhAnvyYpCcSXvji1cn+9wRE0JbnvbOgTQ
KrKubbhxxUYxr7EXg/kNJ1habhpBd13bIxUvtjB3j6GRuxZd/9PLbRWqCN6XsPysgnzVhNgFRgDP
NzhC9z6ldO3AZND155sO6v5zzB0Ky2ftPYEO4yXdIH5Mc8eOVI0gIg1+CwEHAu3/SLnGA/JjWKQD
34RuuDcH+IziEDk5/YK0ROq6j4fBmq48KoHVsg2Es+F0zwS8lstRRgDbem56KiN/izQuBS28F+HT
WVVrU+dbg5SZCqdurUe3SU3LvmIG3UAUckoDilWfCwegQSTyT5fJLi0j4yqYAsRzs3DWQeffWtK+
g8dp2jYMognevOsCXq6GEysmV8O3oJteTBPxFFH9kLCRHBqIZ3JVZ7DmI4+O2QQ7iHBAZLkX8E9v
RwohPHVLCno/G4yuAoxJEDsWXL998BqRFRMrk2LJBjKCxlU7oWYJPf5D7tWwcumFfLVrP1qVDAKS
pM1qu4A+tJ3biWFRnHZVIx79gOtH+A6v61yvCsOsXwzXGNYeEmFJ2ZlWAnl/KHYoF0UthSDA4X13
Qy3UqwvbexMCSnqOD3t5tRUje87d4ECMYtNPMz5CQYvDi6pyUwaw+MO0y5pWrLo8N3aEsS3CUWtN
Q0sfc2ndl2N5dJgPcBqvum3r5jmu/5WbhEaPFRPAcQ5Br91L2G/b1q6CI/e7Z4O5NtiO2OAw2yoW
xj7atprmZtaVipu2QR2w6Vf+BGumXJbYq6cM7slPPHeuQ183SQQYFw3bJ/i3Jrp135zGeytG4LLb
cmLJYOUjrJiRjy3CHDbSQXlblfODy+rVZFcZHDjE1pMC5KMiUjCChstySLADYw5SVhjr0hOQ5XDM
MdO20Fnvj0XqOVaT8bGBefVEqqyyAhB5noF2fVPzfDDVeOzVkDLarOqoQxWHDm9mWe3qKT8aeXs1
1/xg4WMjYWWi0ne5hewPIsB7z4hIUsKhFwbxOPt67PXe58Sd7lD4LrzM8ymdCkciPw4IniZbKBYa
WxMW01vEs+7WAeSYVVO3EkNjpgWPugPCkCKVVv/uaaCiBzutKm8FG3M7M0zvbmqNjAs5xUHP2nse
Cu/GqXja+vRgNNGVr+dt6SJaDUHEDaGCy8TjQAaAbNmYKNzTY1fa3RWVAt6YI/AbhWpPuaAbZzYe
3Llc5+aYTEObzb2f5ZPKwkmsoqoj8IceD9DiduECCc6GgC9k7z24hqy2Ze8/uLW9R3/V2IyGNWVR
WuoqbYImI060mjsIaE9jJjl2EITuiDbgmeyMsGsnwGFEQQEHIrh7mpGfWLRazxIvixG9gyEVNhNT
iViNP/qWBRsC58o4ELmzC4QFAn4JEloDFawjor1rl7dJT8SV09Db3hj3EXMk/CWDI0SOk4JrzGcL
AS1yWgjaoZyEoCCPI2l9V4ZYBwQ+3haOKbhuqqFLKUOGZ6rGt0lzMMmq7tvMa7kuJ+PG0sHjYAIl
Wox8FUk4TUdh2gwODJCLBLjI1BMw5Yhg+S2tzFEwzSvK9xn2h4lvEaS5xXxsy/aHb+BZuD9cV6aP
YrZVrVwn3IVU0hg+7kOa26CptAAo0Nb9CAT6RLuTsTOmaq2b4F243VNDu11fey8qqI8hgZdE4bRx
CNNrRQUCVgHT5KG7rpBLmmYo8SjcFGsBrPIQlYkTik0wOhkl1jP8lQ+w3gZ8wCnmlRH203oCunPF
NS1gJ11e9xMjKQ+Esw1L/4ejbQ38ARxMfRtXYB7duT23ERO5bqrL8oaa8zEIvYPlW4dRQtK2YD4+
jskst2ClBBv2XQsjV5g+t3Fbuzc2LeAUV6WWxKnK7e+tNx4MTQ+N096OisG10UzY9KPHZGmkc1uq
j8YB+g8AHsf5LskbkLy3zHr18g8jV3PcetEhMo2t3YFgxT4GFV4zI3/iffNe1S1sLincjSpyXfhW
DWjxBP4TDOFhWY40vbDvVNdNqa+s0xloF17qFv4P2EL0x7EzUAD3qB2C6KyqO/d0vnfNd2qcjGa7
rGNWNpvmujRwf63NW7jV7gyU0pk8/YJvxVFhHoP6HRnVJ9Kah3DSqXbIuz2LW9Lgjg3wk9RIZ/bT
e8sAVOMya4h/49EA5mqarikuH3kE76TJkrvRMXdgfwLA2fgbpsxU53UayG6FV020LLKJuClo5yvX
pNdu52y0gBE2CyCNOkVrXPC2NUdoBxet9sqpqbfWkxyBf8N0tccdvOJjWs3xHAqZqL5fc/YUjLDc
Le7GuWCHKsRCNZEiwchfE5MfSkqzwsxXDhivMAOBEFiIeieHRqCleZx3bM1aBELGIyLZjbQ8mrbO
HQQUgd+0aEaH6d3KNWItP1Me+T4hmB+L4GhrEHKdee3V7wH+xQwn8WrnBYcbLmRF893Jh/dm8F76
eXjyI+cJGFd4idsPDPD5tOqHnZ8j9cC7W2hSjUWbuHl5XVTTDZd5bPiDmVgSIVdZYkkw7B/dk4/z
mTufvVs92mV4bzZlXEmWVu2TQg0U7uFu/00Mj6K1AR57HqMbryKZ4X2b1Dv1ZKx7+CzaD30P64UQ
JFkKOAActiFdRh6roow77CVtOyVTGa2mGYh2OXyUs/NWkPAwslfIxe2mytmF6h3c56PV9qk3lYfA
rl/5yYie9sGeTuyogbwGUzz8Ab9dvipGOPJivMYJ+l7ukRZ2kwYWPNlx/xf9FfGDjeXaMMFyfxTO
5+xvaiUfOH0kzP7Ww8CBeEhs4H6vYK0nQ9zGRZR6+H3TvHOiWwP/5Q3XvUUTbNJbX0IcipM1bgTo
wV3geBns0eCdPKAkwmO4yN+GGjqgg8+2ep7SQkkH2xGAShAcUWWR8fnIpzthH0awgHrQdtH5RQkA
kdzBGizpIHcpPo38gdu3ectSSCekBdSIKn4lRnfLFd4NagOFeAiIm9ROu226YCsE/OjHl7qcXy1e
xnmPKM27OX2cinAwNtlk3qOIlKo63PT9Z6B66K9KLHliZ6NW1yFufuVJsgKXK7ee997sHeiIvBoc
cWsVPXpRkIYVItgcWWbnR2mMbxRHs2Y5/sq7AiaW+E06gZlKBKhZkFDqQYs2jTHuIvaMOvoVrQ8u
7o3aklgZgFQ0OvVRAQxRHgy6Oh0UuWVOszPEjEisxmqEEY1Fd3PP0s6sVqX3wqMoaXttJN78bLqf
XsP2IhyvRC/uh0nEfakhx6mNTW7LrR0Erwo5H2wtKz0GR+VhWtdzbODm1mpYkklItbkvVo03HeEu
HHwj5I27eWY63gMHI76TbTbBWyqvAVXu8+dGkYeiguqTNva5YX2zJC6a/ZNuXnlADjZ06MvJT6Xz
mLeYSHmB2VMi6Cb8Hv7sVw4KSaKW+6KznyYyfYfhatR2KxCfM+nujI5/q3J7WDm4pBcyRwbRw5zz
nDxpBmvdFAA65bdKuggvoHMRIyn2hMQiTH1dL5kK+Y4BPvKqDhJmeEZiW37GlMQ0KH21n+HqvUO6
t4ylVnE/9elgTlAPGXay/LAHjJhXlE8MEyaHUiyyNxIK2I7a+lg81TCnZSiSGXFCDZNvH/ka1aCr
gyHualT28xq2AtZxbE5OPiRzxxrJT4j3TH0s2BzX6niaRKHRpTashOyZp1rjtQCQD/0b34YdN2Je
VU6Z14TgjIYOchZs5Yd5MvLx1jBagFT3pXOsGM+mHPmzoUHQMsTcQ0zumGtKgw0rXmFjuw40zbh3
EzQt8gpmYlof2qkOfkTWHWs3kQofJZxuR6Izo29SF9pPHoRbC/tg5Bj/Xiaueqv86EbWQO97r7jD
IkvADp7RI64tGarJiNvJCHhuB6c7o0u8xkcqrAGBOMAmh41OELiZF2a3xiI5cHtX0vdTGgdowRF5
h00QWgDxbdtApKFdJ1ZzI8rrHCtbhFugfyHqCPQnXMapiZNpxAQh1Ztm02NYQHc7iD7Nvr3XJtgS
aoiRnNrpsH+lMKCK0KuoOUJ/BJdd2ZuPuBg1KQqDcNVymqugyHvcI8iQOrXzbUaCXvPrDsM+jFCK
wlKGS/zpjyMrkdu3N4T3T7KRGPzy3WAECxuWp1X3ZAzXA4O6fJ97kAitjrBqPWg4TCcA5q5IVINw
8255uJ1a3VNrWpmsDT8uCiOTxrQrXN3F0kHYTnl/ZeRUbFT7TqppB1eWjDrsCCBqQnJy27gUfiIo
0OXMuYdg00tZi31oRki2UC/14WQtQpgneb462NTft2wstqyHJIEa3XDjWuaL585dRjl7DpvCQN31
zi/DrevRrBtMxL4QVNMbdTJ55LjpxFyUSWXeWsHwag7mW875S4fYPQ499qDH0b2zzQgIzxvV7RRy
uVAEXwd0q406y09y9KgDdBu71UngP8DbcRsCF27kbF1IaLUUzIyn0V9hTj9a0N/WSN9B1TwOqGWu
aCTsb0XjRUgoDK5hr+g8e95W2biQJhEMCKGyQEj42bSDL/eIitV1J4LxZiIKCemg9OrnkHblK3EN
JFIIk05sC1w2cmq0q3CW9kukIZVfGMZz4JTOIzMnU8ZhQHIObKOJjUYw+xLm489l9XApKYIvnZFR
HVHDjc3kx/ysY9QuAEq4HWNsmRdACaeaFa+ngrPt+z//btgWSuohOEnLSjSHnVdke3qv+4dOHcz+
loSXAB0nQsJ/PjtY6ol0bmlOtWNbV0iTQPzYdOz+MNkl6iLE4+WNNXIkCAdAaEakKWEjgT3M7T7C
GbKfSWfBmzf5um75529EteL3el2HfQrFXAtJbrJvylsb+4ywL0EG/owjCZY6Ir10/NkPAg95xDFH
BjvotiNUjb+ZMrcQmqDSgNKb5d3h0gNFEVlX73/toxa13kEUVQ3sO7CfSHjBqqBz4rmao6ThJrsw
N8592qLcy8wTyqI2IHNgqnzVOTig1BA6e9GbBYHtktJHEtR+knvYSZQil2DSfy5jB5H9+3jpPqxt
OrfTfpgbf4g1raYMU7S9z0tiXA9OfwmUeuqrP03Q08T9pZBrypmani+cfeEVOybnB+DHnr4ennN9
t1hXjLFxCobAvJJF698HPRXXuDpVVlqUPr1VIioeAXTBLhxNEzjFUl5iN54R7g+WmhymMcOXhU3O
lcRai2XL71sfwDAunPeoV9vhJNiGmcoF2/Eebo5DA5chWryTpl41BcPtLmqAKRxRyZufxs58c0qz
2VSRuKA9cWZ0l4oaA0qWlckMdvAHf9j4fqPXFRkRYZHJzdrQ1BeQFmdWfXhq/5fBzUfwPAMa8QOd
HRWPwr5C6eTdMIfnr0f4J3f5D7Nn6fBmT1bH55Nx0ryKVs4G+fNY7k8ESEj6rY34IQTS3U38HWJd
uA1FyGTEBqD27coHEBkuaSCiwLwsRXJ3A+5NXAJnxOIR0hUkcbHVvzrw+5XrOgE94Bqpq2O9Ripy
n8dQiS3X4Ymjsx42wxXqCCu4MFwo1J/Rbg3Cxb7ihwhtfI6vAgc3wQ1pba/NW52SrJIgh48pSYLM
36IKA4syN5WgS368PEL1cYXo9Mpv4kuC/WdoKUG42H3IPFA9n15kTNy1TCNQG09d5EOCF4m2FYpF
q/Lx66E8Q6kLlpIe/RihjnFqKz8Y92z7o0pvpjeVWAnLLh20f0ZkIS79fTpGEkn73p6CfR7J9dDR
40zbj1rX6zmaN7PHLhy655pZ7Dvd2DMBifMAlDE3s3G1j6MZEaJjiowW8t7p60sGmec6bSnvYcwT
Nf1xnvedpRN3dBN3emwoNpQoQNn5xUQCesjXFs6GuoEamr6ws/4ZQRUsFT8GjpIkLpAjoG1+imMh
MZDzjRS090tozuCi2zDrrwUOS7kPx5w8t66BEQ2QcprNV2eCT9/89vWkO7M/LeU82slx7Br5J3Cg
xFF1MMFzbWTDwksL+Vw/ndr9Zf8LgiZEfDXAt7znxnamvQfyA9H6R9eFLvJCxfQdCS470z6wA2ZA
qheArIrMB94I+TckTl3L7ladLK24DVENRjAJHe969lKt5jCVdq9fIEUwrhDRedcNgCJpTkHqaF1u
pr4cuu3sjcWuDkvzyuFMr5DSnQ9Fx8IX1+58MD4gjPVMHL9IyRwF+9og7ifMrZECmifPvAu6in9+
3dVnumKpmBAGvdf2na33hbWjLOMw8jKgRH2FGqw/XwiWzsQSS+EErYJwBiNf7xX9Dhwrxd3s65c/
9+DFhmw2WqP78GDNQfqj93J6+PrBZw5if7HBDiDjNMi66L0PlW1nNVmpn8dMX3jtM9Pbt3+ffr2A
9jiuHXpfigcp4NL2NhcfX7/4mT1uKSmD62A/u3YJGGIfAFq0g5pySiFPyvNHg9oX1v4ZtHYQLLqH
9J4PGWO04jUSBUMdkmmNfJJcjzoQB78t6TGfymIP1vKEwhIwB2A0sqTCsfXXIpil8IyDIE5J7ev9
FAgU6acrKppN26gLjz8z/sHiRDJ8QNRMXUx7ozugiG/rVRitUen6epDOjP9Sb0ao3OXaURoqflAl
oEY8hYcCOL6vn35mCiz1ZIA+cJn2NFbbGJywd9F3sBTW4Epfe3O7cih//rqdMyjkYKkh4/S8nO3Z
xCKZkMweKtQOHR+erKZ3hWr7XjnOMScdwHc5jCVdpLW+bvdM7y21ZFgz6SLKsehz5zYX18Ww66u3
rx99bjNcDLvvDrqoTss+kkljwhAiQw6N3YVugnzq102ce/tFEFI2eTEroL72rg26PaqHahzicLqw
m595+lITRNK+abXX8IMppvwHw/lyCBpZXHtj417o/jPTaykOUiKNP80u4weZlyBBS8tdu3Js1oUR
vZgV8tJt0F/KTpybYkuBEH8YeN2PgKQCpUGP5uMMKCVQGrf60YkvWaqc67PTHvBLMNAi6dUC6VUd
5q4oOAqeOUk7C4oYlW7JJULA2S85tf5LK7ntWnVVyOrg1Sp2xG1NngJ9ZaDiT8W3IpzTzqGJwy+Q
KM4cjEsBka4xatftG+SjSUgflSzVPg/ccvuX5rC32P5rBlxhzXqMSn6shxvpIFV5QXnh3GAsjsa2
M8u2sWu8eDkmtrNuAp2iGPb1e59JPPyEX/8yBmPgSQOMUKDfnjxgQqvYm1JkogpArgGwZBdW+LlW
FivcAzqZFDNaUXXCgHx71yKBLPuQg6qTqI+vP+XcfFqqhEyhJdVUo5WKx32fAnEgkOByY+nHg7HL
B5BZ/tr3LLVCKJEU3NfTXIKnYB5XOFOQrhaojyAsv8i5P3PiLsVCBqucld/VzWHoIWs773pUBgD5
EfYlkui5BhbLPLCmsm9o02BDRL5VH+x+jLW7i9SFkPHM2fEfkiHVKBx7tJqDi7McqdsMGtf0xuxQ
Yr9wsJ9Z1Eu1EFcC4gytPXSRfCoBWhn1hd3iXDy31Alh/ph7wL83h+kWxNwGfpwfTbuyxxgAI1In
QMv0/MLxcW4YFgscAjDtwAw0xavS2jY1yQZKILIA/DduXPzCnD2zjbiLg3yuFQQ2R6M6FKgeGtHt
6Lzz4f7rpXdmfS81QeA5OVZz2dFDBSA+0JO49BUxtWNHpx0Qipdoamc+YakD4pWgM4zBDIc5+6no
9gHZKvdC/HlmDJZCH6XF3N4nAx6tSxyoVg/BAQMEl/roMfvp6146lwJZ6nlA3RTmPhWB5prsJ4CH
gDS8swwGokpRkkTypklmUCA3IuJVNuCUz4ZczmsqQ2NjFWq88K1nFs1SymOuOgMw+bY+yLGL5+Yz
mC5cEc4tmqVvmSinOuzqpj60A8BnYBcD7gZsXTy85d8Ej/WcqIu0KgQJf0inLmU7PKGAwGNdfZht
mQzBq+FfyfDC4j83zxaH+QC977n0I3oIZ8jlo2DcVa/leGkhntkVl7IdQ+32RsvwdMRSa65fB+cm
Nz5F+DprPy2Ra/96tp2b0Yv1PhUwOrM8Uh96xmPPeBBujRsb8NbzpePj3DxanOo56sSdp8v60Fnu
W4v5BEGS1dcvfyaiXipxlNAwinrwxw/zm3qwfrSf+bfoUs76zGsvtTdQAleQ2Ksw/YGgj+Eg/Fxf
dGs6996n//9LOAXcCCsCgk4fPt1s3lRP/qq8/bpLzoznUmvDqQbD4DXw/tVYINKPUACFIkIUl7qR
8awvuYGd653TmvjlC8yaUGAD0Tt19Ebno50/fP36Z2b9TxGbX57LutmAmzBGFAhPwa9goXATsav2
VV6QOzn3/MWajQbhsbBAz0fAdTxAGAr8hgCIBWQx+wsr6ow+DHg+v/eNajkpIRGI0fXgciNeW8i1
Cid2vjtJ8RJukjyDrvvX3XXmRF0qa0Ba+d8TycREMo7+3vtsD1F66YJ3bpQXS9fjFmdlxUAe8exY
Vrejef/1e5+hxAdLTY08ErCqF7w+4MH86EAuy0sbngxt3H9OD26eVrByfy7+2vVlKaph8FGPZMJ3
UNSTnvoH4868BlAcyql/sYHFggbAZ0RkgAawic7hdjj68F7uze38esnY42yPnRb8LyuDdoYVOqex
KF71G3ujn+6nuDXuiJdIax2+yYP1cmFsTvP0D2fmUjKjsQAAQLEXG/UnnROQwsgVFopzZ7sZtKH6
XfkxbL5u6sz8+rmCfvkmSPhJayoseuiEiMvQjcFZ+PrJZ7trsdBxQNpTfQoCS4Pmse01xcbvou5F
CBZl3tRZK9agROFLcINrt5aZYv1wRcDX3AE8z+HRNl+yeziz5/yM8375StcXXDrt6SvBAAEX41vx
6KHoCsz+pSP23J32Z6T1SxPCHH1X+Dhj2ZtRJ0AP1mFcP9tvwW3+DTf0r/v0TLzzs/FfGok6Hphm
iX0tiK5pvhcUQM3+ko38mYcvtSWaUjinPAs49QUUUqLvTZDBNeivvflSVMJyDU/lpx3ZLEG4KxSH
A1xemDu/NsSFJs6cu0thCW4GDZAyih5mss+pShXvEwabs/GSbcOZtbK0/3LZqKecIWg2JOCWz/KS
P96ZWGSpHdGYUOtDeQ6r/Ta312Rt96l+be6/njLnQv2ltZfuiGeEAE0c0BX6Qd008PUpYv9afhfX
6rv4caGZ04H0hy3LdH7fHOsT/7Ol+AighPmcAWOsQNv+4Vhr0saRG4OK/nVLZ9ayedozf1kDmuRR
TnJ8j65XSOICR18M6zGPyVt7KfA8t5iXEL0+gnpN5aCNuUzBIoC0fQ1qvc6CfgVNmrGMAdf/+mvO
zanF+W6DHe7KBt02nW7h7Gh0fykZ6S9Beg3LuQsCLYpMw97ALZkawDh++/ql/7xTQDru9yEA24Ua
Mx303qLfTcRundwU49PPZ//Xm/7v4gM6hj8xiuJf/4M/v4G/3pOilIs//uuBN/jnf06/8//+zu+/
8a8Deeu54J9y+bd++yU8+N8Np6/y9bc/ZEwSCVbFRz/dfYihlj8bwCue/ub/7w//9vHzKQ9T+/HP
v7/xgSEtcPdRQPDi7//+0QmNaZ+SFf/16/P//cPja4Pfexh62nwAjSxf//PXPl6F/Offff8fPoyz
zNDyfc90otMWNH6cfuLZ/3DdKAJsAlBEzwtP1RPG4b7wz7+79j+A0fR9sCugyBqCF/b3vwk+nH7k
eP+w7Ai3DweMWj+EOcj/fbvfBuh/B+xvDJRfDoCsQJM/sS7/u/YD0/Etzw5cTDbX8z1rqZZXGYDs
97klVqWNFZqMkCxAVkz68J6LXSeaLWjXa5QpeqGlhDwr/t91LkwaxJy7E8nAUmwAdx/yFloA8M+W
hz604HPqdJF2rim88UDVc8DKzkNaQGLQFW70NIp25FluOpM6RHPkqjhHV4CZa6JCeRtYCvoJsdYd
spmtMkeonJEwt/lH1M1SrGrHi054OSPfaDq18k5xYosd1HAgXhdN0Oy6p+5sICvaS7fKUzD2UCas
Binc2JqjFg5LTkWN8bXhvidBZODMiWjSt0bAbogEXn4jhCVNwO+aClnbHNKO071Zjr2x6WCvO18D
LzKqtd1ZYD+Txo7qJxHWKN3NJDTLFISEbl5NvDSrLqYzuKI7inkgrwPVSR9kJDFJFPpMclfAYrzd
g8aHo7XluSk/gkqTaOsDi+/twFCw4H4KnuwJkz11bAPdi3GEUVQlGARRurEECaluoOJZKpAgHL8F
n2tyWeJMObS8PRDJoeY6T53e1toOGLi+RfVOi1EPLNED2qjWrme0+tGD+tpp7/dMbkKiAsmfIvGs
WaO8Bu/yqgF1paVwi1Glkdc79I2uwMvPi9GKhek2tX6myrDGLpO+Gsi6gUpJAYKsmvNVi2R+vg+U
QeiO1ror0rElkfuae/PgPQgD7BUZGwMMCbOisdwI8kAcRCoG0G6TDJi1IJLJqLezAdxs7wcUdcxm
J62C4nYu7ZNuzEAM7MUTY0dOZuquelNbeht1FBmTegB14L6dOgmpRt/iI3Q6jVHFk8ACe54pjLdQ
bPV93w6zgvRjuIE4S+5tws5EOFu2lQD0zFMmeVfFpAwEvUG0b83AuIfwBN/mqnHIZ4MSMUmF6mV7
IJyaztGsIFOVDKByk0QTPBfRZV+Pa1FWsBUcIDvcJMHQRLedNs1m6/o8945Dmc/grtoDh0SETfNn
1Oz5ti4hNpp68I4OYAvvUtCfK+pAycA2BbPAGuhw3RBGX4zH2uNtldaSjHc1tfz+G6mIUHc5gvnp
1jHLgg5ZW/u6hJxQdNLVIGaE9Ds4eENq5I0YNxb3NSqRPdBD/L4uKu++n5yJPbVV5YgWPAo7h17S
FJZHO9INHHpdbkTbqRSdueOYc+yqaPGIjXK9UK95waBhMgDCGKzGcITBn5rm/CTNAZ5YrPN2flXE
CLeea9cWxFsiMFcLH6SEOEf2tkzmZvKLxAyCia/KYpjZahpwB4lp6c7PjTRBCII0i9AgEpjN80RJ
eOV1eRhsa6iAsK0bzTPuq4XbMXnIUV2FZ+1MZd+DQDwEwcqHuEKzdl1QWjKnFhMUYmeXyE2VVy3M
6KVdqy2xlAU9kcYNeBYFzJBp2EclKDhEBfIIyRuVxyUI4wL0lMiOgO4LpXaMVamMSOJLZ1t1K49o
dWXblVeuZkcgrTHQatOYM+S0sRHNkPoWPtv4mFUn+/TePdTDkN/CAI/sGfMrLAZ0YULKvFjpPppv
lR3aQVL5zOlQbDDKfTGE6jG0TfcwqEjXmST5hHVBIV4xkkFNOapzUU2OQ+e6oML4ganrdIxqgMeg
9nwiSlyjIoN3uWq9sJXTVYghEeG1U4Iq+wPamQ509yRgy4faozn0u1x4HrgxbjaoXUP/jWIHN/4P
dV+yHLexRPtFuAEUCgVgi7G72ZwpktIGIVES5nnG179TlN91dzVuI+y3egvLYdNmoqasrMyT5xik
UF09l1Gnwz5uHsqgyIgTUjnbtwl6Vbw0YzJ6RDBlAxwxU8GBRXSIO0tw5KSR23u0Jsk71s3dLjM0
7aOipjYDW0prUAZJQTybH4rZg8+wqVjdoPUNDT5BG5MXkg/5E4FsDGiYmYzgb8r67tsQouHFAc8D
6m91lEVQhAA9QOCEY4U+LA3dU+RBBsflQ0Hi9iFZcFRwv8nRlwi1zpdgACQczjMK/Uih7Ts4hZdd
lTbDhDUz6gKsTUX7Tke5jZ5rXavMZ4UF2c+xxhjcoC+XW6KO+nuD9nQJewNt85YBodP+Y67Tcr6X
KhNkPV3OwuUXq2n7EOhZHn2Fww/eqjYGmcBc66CFYfrStGgH7qO7hVA+8wjtvlVqJeeuGjdo4gCf
oIkrLk2UnQa6VYTWMYhMrLwei3xvTjNh+6pvyNMSV/1ioSFwhNMvNMIbVxPpOAZ0GZ1pkcD50/bg
nUGcXA0+jVK19+K8pc6oJeaXKinIT3UyQIYzqCag6ioc106uG/29l7Tu3TBS9Mt/nuAhiMiTmSjd
czMGzdGc0I8UMJB4NDp6tqwomtDvX6Fq/V4nY+Hheltugzqu7gHba0ps6MA4NArC6xxXLjqh9Fn3
ZlZ3vwB4BNCkmvMPM88g5qvJ/TetnvQDWPzaF6VVpT0wtSCMSMAs6yhqOz/iB4AZQmTIr0czeCZx
2j4bI7CB9jQF006ti+G2riLzZ5/q9DYvC/jSYJk5+8ZSyY/oqQejbzmgsmSH2jAjbJ4k6QcJqqqC
1yNwHVZh5AYeFyZD75+WjthfEQuMN8zFiDtSy7rkCHYwEBKVeVPZxEB3Wy+hBzsCvxlqYJ0SOTMS
OZLVz8Xw3OTq/N1oM4ohz9qPWKWs8+EF89/dGEjNbgHhj+RIWUMQGTATbE2gk8iww0IC9JCiGuBE
k0YEZk45gJAHrCQMTlmdzSL2EWXgfokXmhyDvptu6qDEWdXqDkpSUQlyBlcp8rBx1CquXtBUb46u
JidEsyBtDa8NeVEZYg2DsbwD0MzQIKjK0G5mqVRABmHqdZA/GAn5YqAwAro/NmdvHdznc16ZJVhx
M+WHQTsAndQoqmcrN1NNe1RN9MrOVpNotN+R2hylw1iPk/xSpRLTET2BZ6n6iobuGjwpkJsk0+8g
0uc3hQbFW9HPlQx2FjSDOUUDfUP08U0h0LLYtQk6zYJqLPwSjxjlSyRzyFCsj+g6I4s6qxDCLCbg
ZdNFC9C3GerqDaiPWeguMenoftSCAQmwxoy7zgnVZRhupizCv7NAoDSzHNnDYeDd0KMyDR9jqFSd
v0RB1Lqh1na8OIeWfi/PQEMOYeu8DJ6lmDQ9tCLVNEVrxzSzL0oX46nXtAyt6EaURs/53PXgilAY
KG7oQLM3XVLkEGShha76mPt5+mXGwdC6MQhk5wcpNhTJaaaFdq6WtVR/mpPACByjjU0Ib9Allh0N
zCXsfTRwBNBqCzbvflzyI0gFSLmbc3Nu7kOi5K2dpWxIb5ZiofluUkhZf5izSbudggSTZrF5rufF
btCqrf0kJIu1YzmCAdkN+1L51ZUFBeCzkPvSLqfETHaowIJFPsEPo6e6AgeYA+ozhKKLkqbEm02j
kCwKrorMz0CfBaEWyJwVX9tukuJnPZxqw7BN0ia46TtOT57YXUpbAr1KeQwTp1x0UgEqnYG4aJFJ
jMt4REjiyqNqNm6LzsT0OSVTofuspXl7x0yqg2sABHXuFA1m86ZNadD7dFBq86VU2QAflA0KvEHE
8gdQBWYIhPHpb6ncUxynXMMR+qhZFub7NOlybaeDHsW4RTigKHfhnHYQH0B4DFanBLCVrVTseT5Z
lzWqEUPFR6qqJpsXusLo9c0ZnDlo9lyltAgKXxAAuldsxW3s2Nui5z/PacCaRpgCWiygK0EXqYmd
OuHc1S0Ks6ar0CE/9nXXuGMCvpqTR/Jfz9DTZ6eQ2PpjBm9fggesKmumWOzBAwlyU2wwXT2qpiPo
VMjD1NNpVycmZl/LA/aNTq16IIMk/wCWcDzkUHd5o12ob4rVnGdE8C14LhIKqmR0I1I0VQslgkAv
jDnTVNVtHHQT39/Gu8np3cUBz80u8RD4WMrT/BG/qCCghrisj24HJ3K3GNgFXY7PdVZM08AjXFch
kykmaFJJ06W6GDW3hWrGjyyk4RvRg6F5M8O4NXEqwSNlgFHli6FWFboC0PzfK3m505R0+RJrrEat
CayDz03SU/O+nUMkp5pOBr1MpSnN16kMyMYqXkwc9grF+whML8htqCKsA94jUUGZCk7DXM5UC03K
QKAtpUQNBC8IQzeSh8rFSfi0p5oKdg6sigtVsaXNm0mDPTYpvhomAzjXlgWdxmboQ/Exs+tOR18S
1Qe/W/IeocQcOIhIURTrib6Fpj9P/f7Zw8iYmMwkBuPZxfOMWkqzlCyRabpopdZfGi3u9npKi7du
KcKbKlrihxRCG1uouBWrukYUguHjkOripMfykAVMYyByGOXQiwPICKKHSgPcD9RWbRi1twEeHenG
3F+4BSbjZCiGrBFNQR+jkPKcIy2UipAabiejgX8u0JCWAWN43SvwFORpKkr7NGKgQxcHgTJRVCM0
q4TRAA9xCDai0xQ8c4jlQTAmlU81ib4UWZVbxVJszejq2FSTyYhwVNO8AD7NmLAE/dguSLtcMHLg
xtzw4Rdrxgf2twURwcUqUoMREBYSczC7t3yZsiclGQf9EIAZKbFTdZlUO+G8u9+vT+nFEWUyVRTN
xHyqOlNM/vOTxDtWLNA6dJu7lUwRjri5kXm9voEKWJlA9B8xVUa20kRuUkgtg7QSieNCQxukGjDw
Iyc14rGwjLdag4U2Wpw4jEbFSBRVxR0li2WEwgCpkjpDOBBUo+5wHO/MD2o397Uf/tK/MKv4Hj9o
dn7fv5XP+tetm/G8RPXHOCU4Aooim7Ip4tCHnkkKWqKQpVq+Jd0zOq3sqb5Rqblx1IQCxl+GNFMz
mYFzjpU7X7NYItkCokHTpRClUncgmLDAbOs36DC9vjlWR8QYTyIjQ62LMkBRt7TB2IFUt0S1CSyd
AR4QZSwdsqLt/Slplg1I3Cc8QTjguCyIhgZSvhdFcYJGX2pNJjgH+vPoErf2JVt6ndLH4tl40O4o
VI/RNYhbNn5Wgt8gsbk+3HO0x595PbXOf35yFhhSPxFpYD3bxzvoN/mzB7LUm3ZjVlfX78SO6Csp
eqqbtud2oEhdWr2PdiikMSh1VXfegXTt+rA+gQXirAKLRGXwRiAFILIedOVMkXmRDcQv1Fc8BXJe
pd3dMIfdg53JTh3J2ULLX17FSEapfBURMDIKmrfzuZSZpva0SnAV3+Z31C39ahfuoyfNjly0Rm+M
cMWJoQii6gYzGKWqCP8H1k7Kaxm8iEb2HCBmxLPJCqaP69N4efkoYIZQVR0HDztTDC7ApLkkSbhI
YH8EQSIYs8EikwWgfkRBsQostQ63cJyXw1JQ45Epw99k/CG4zRlikmE7NqEH4kZHssD9Cq5MPD28
GKq3htX+7E0vdPqNU7AyTkOmCHbBPqmhsCR4lzGbjcDUu9Bj+SEKDujfsbSqP06Fie5n2c3MyLk+
sSvnQTFMrJ1JCWhFTLEwqxuDGQR9EnkJzp16k/udxU9e8rilarlyEoiKbYnniwz3Yop4jj6KwmBk
WeR1jmxnyRN/LOmuVNlautPQLAbxwN4abWTRNobIC+XnR5AwFONQTMMGJVQ8gvqoj6iXIj3butHD
4rRW7AZ746j7xCmfwVq8ESgJ8Bzuys7tCVsnikCOjYgs9Mhjeqd5yi63P/IY14TsJK7kVBtLeBm/
nJsTPGecxSNIxWHOiIhVFaAhYppHkruq11967Z917YqD00QaHOykPCFoW/MksKQhk+8EydP19eJ7
/H8vlybuyIT00YT2sdAbqvZFk+b7apzfrpu4PNyYMg2PAl5V1bEfzx1kSVWIHKCO5Y0VOcRzYjPA
Eoq+da+bEdCSf03WiR1ybqcH8bakIMWFLR8WvmzrnvQjdpHfhlBK7qACQax5Z/78tPpXuf2v97tQ
2Bf+8X8X8c8K//fVr+K5a3796m6/V/8flPsVjoH53+X+3fe4i0/hAZ///Z86v6Qr/2EEbhw1fk2T
wSqBtfhT6Jd07T8ygbguNVUkgqnBW2n+qvQT+T+o5fP6O54fTMdr8r+VfsXA/4WA08D/SJiOsOmf
lPqFOxs24fDxsgIQwSSAIoh3NsQe2ACRDtmd0cAKeV5+bc+jZaYWVCAc+W3THZ+7DW4QRNH8UQXc
A54fn2wiJwFX2aRNOrez4g7e4hkH4mZeeQuRpcQxHJDp8lgP/OIGWFi/bAVhnwmkv4/4p22EDEgU
aKouU/z9/FwojW7GDYQ+XH7pzBM4bq10lznItU8+dBtsFWSOkYXUoV+7ymgD823HBf+WrWfDua/5
/BAdgZmi4tGARIkYvJiNoaMhoSZuRV7l+KOXN9ooPsHKwkh1RYMIl2EQU0Ua5nykS9pO6DroiCv7
3bGHInHk0If6vdvND5VbHiF86Y430o49Ub+32ZO0EZytbCvsKoZHGeqwHE4izHTN6ALdbcx09T5A
qDjzUGPodpqvuPGH5GxNp3DH/zWfwKsoyLmgCilSASxynCUJqDmRDgWNgTc5A6SCA1Dh9I6ZY0dV
9nbMJIQwf4yimMIjbJ1Cc0EYY09ZEmS5AoKO9+Rhvu3eBoRoKGF3vr4/8Sd/edbTzOj5vXFhSXw8
dFKptBMy8G7LVLuf3qOxstXg93UjW+MxhdtpIbNWjg2sSDseevZ+8NB76QPZ/RsfoOtwNghwkV3V
xd1BDZCWzCHhyzU5ilNA7RViBV8NJ/uMVppvha858s1W49LqNjmxK1IezOrYA3aigvwVERK1WxuK
eHA7LcSDLBD3OTGCMnN3fVrXjroOpBdSSKCww5E/P4ks6sIhQmneVVFAlzSnl7ew0KuH/dQE/4QT
lypr4IsJJ5gwd72reLlrSFYIgit0/D4D6OSYfgG1VrCL2jgJBzS7bQxxza/qpx/A9+/JB0yNnMtd
gw+A7oRLvifgSZ2s7rlD38mX6L66Ufxyj0y6PQNKYuu/6vuZ7rYPJD9vos87/Qp2/hVJDEY3FKMJ
UiTdHqRd/uhRCJVvjZb/mmtm+AV3MtixS2SjNHVAj+LwTa6V3Oqy7jDMeFKb0sP1zSPE9H9O/umY
hJgeGIISmjEYU+MYfrxr/fCQ+vIeKFw/h6aMtVVwWBkcIITYqUjqAkUoiv8WLM3BklNQN2pujei3
FI6QLMFf5q+Nga24tM97CeKRKsHTWnCeczOSfgByCYtF7MhGW2R5C+r8uxzvI15TCe+ln+pWF6sQ
GH9O56lV0ZE2apwA5lai+WI/v5oeDogj2QPe1ZOb7MDi4Ww+ylbCnTOLglONSkDsQL9MXSTHUT5K
XfBet7WV/0qhP82DHfYDXUZfg3xzKVccD3yOjHShQVQUCwXHM0PpZ6J5R0HunINenDqhMm7cS2sO
FTbgwFXc8qYmOnJpSJlaGwN1tWeeP1N2EkTjw9viZrL5iZ93CzK/G97mcucw6LcxRWGf6Fmxxb3U
tKGcG6CKJP2nGaoO0W/nwHA29uflQWDIsgJ9i3gVobE4e4CwsImx5M+6lU/0O3B/2CvQ/XqE1gLC
J+OHtLlbVoyinmISBX9Qk4oN4+lUUliFUUX9jdDO5+W8JDEcaKFsJCdWJvHMkvBCDJYMrMUtLMV1
5Wkt5HoK047LbxuzyH/Nua9EAQD1KA4xMZhmCntwmcGFHnMzIGpw69DKv0WckXDPPFA/S/vNOJC7
wwt7CC3w4sIDnokpl6qCzu2ipXzVgsfwaXKoC35s5D1BvZ5ZrQc6aLuzKx/wnY2nvSCKzF0LUzVq
oByvMACqxXt+UsHxXakoGPcH8DsfJAs6j2AENn7WeHa70S57HH9E/1Ap/dMqSh4GTh9ml5dzzi+j
GWjJOEeR3JWQ/mxoZkuaF4Il6vo6XroSdmZFuIVwEFKU4WCFVg8mGi5lbJh/YUFB1pggh8wUkU4p
SyXVQLs9dSH88Uwh1YV+yY1+wpXDhWz43yaEQWQJCukLgYmA3UAUwwbECMnV22J8uT4UoWb/Z01Q
osHbXkfeD0iG8zXB9szDOW/41abyK8Zb9hD+ZMjDKE5r574K5BqkG7zck4bd1gW+tlQKbnC++/Gs
F13IEMhzB5or7HsC+aOqtAN9K0W9csiQ3Edl3wQhNWIFcXx5WUVlDS5YIN/Cp4FYwCv9LO6HG3BZ
QpDR7u5CxZpfTF8G6ejW22HFcWGPqAga0DgJlyJseJUQkHnx+1TikhBRH1qqNPtG12zslk/iBMGV
UNBto9gGtyVfZG/bUdPjJsJEZksvP+Ci625zRUf7Q5GErxWLCsjZtSWY6QEnynZ9DeBTL81k3HVp
LKlOpLSLX7dSiKb0HKLFDhnlRd0lOogWrQB8SNAZDRJAZ2sJsE4ZXHatTaRJd8C0Ox1MI1Mf0GcQ
QdysUcYC0okNl6ag0I5RqhxkXf0YprJDoyCGOGwEVWFLBn7rJjMgM0JMqbdMtZHsjZ294s5x8coA
GeDqhUsXVh5qWtoiLQXQKHhmQB7FG3b0hb/ZmCfvjGXDJ6wt9ak1fqBPAu1OA4F1ChAOSLn7HQQB
HQiEOWO3VX/kEZi40PA4SMLhxCKJLkRobRw2tMxqDQkp1dN2savoFrXMR+ZxAYqtKdyyxqf4ZFBh
itaKsYA1VBzsYZ8g+VTtoP/tVP4WMe+aKzgdmHD5mhDaDdOg0lyl2WvjYqtGsTGaLQv85yeDaVui
qBDwBPQsSkAZH/tm0WzACITy8B9vejoKYc8ZUrroZYcJq112+MzjHADidxOn2/We5PMJpM7gAvgG
yuWN/c5nSNga8G/I1mNXYCeK+32u+qkoaPKJsvMMgO136s50Ry95yr8aP+abLee98tzDNX5iUNjy
EaSUqliHQc1C/87X9AawVbBNg9S5QloJ3JX/fAHP7AneVIEE4FIYsCfH43ujQi0EqLiNY7yySc5s
CPcuCux1pfaw0S0UTS73pvn7+jKtXOw89tERf3E4i8hckoEtoG11SEhF/fQTMsvFXLwrGgRmpkHZ
GMvKA/Izzvq/tkR0RInOP6nvKobdOLo1xCqc0M1+IH1Uv4Qoc4cOuS03HNQnwknYhYgoCZyrzJC3
Fq88BnnLQppqbrOFMN4h+6h9wym8GjX29ovpfoQvUOk5Zt8hpHWkO/Qc3ejH5Et3O+82KRBX5lpX
FIpMFqLOS1gBeIzQDzhJf9xXs6d2B9klcKVPNtRorQb408qeb7YyXJc3AYAoKIaj1I+X5kXdjKR9
CUrjRHPRoAA1YKBgoPjzmjXVRovt5ejO7QjOuUcOq2IltyN14b4MygkyU6YMfUlDdSe0t7xe37kr
zo0bxFdTVHmA7RGyIBKyEaCNTTU0YNnTuxHZ5V3uJvf5bdbaxpHeG/fs3TzM+/qZ760twMYnLPB8
Z3HzwE/IgGsASiwcfwp5SH3oMd4bdEUeeyRjgTg4TC+ZgzU9JHvZBsfCtC+cEvz41Y5aoIw+pA/M
m5B9in9qeORnO2KBzGSzQsJNX/s0wWuUA1MntcanjUnuV8prD13NGOSU6H/YSc2v6+uwZUxYBj2N
lB5fh7hGMs1DO8ULmhbq1u7CAGJULCgeUGdR/7HvPZt8Ef8nS2GObs0c4Y3WuGjHdIvyn0dQMKET
vKg++3nFl0gH787atNRcyOGiJQI8whCZ7N+uT97q4Twxwg/VSRCgL21fobdXc6maelQx/Ayq0NBw
28o1XV7G54MRNuswVgO6QmGncQJfddIDpNehZG6Zfuc3EGDfbwE0Ly+uc4PCFpzatEaTIBYoLV4B
37UIktrXp27LgrDvhsGIydzDAit/x8Pgq9NWsnpjcT5rPieLI3eVEUOrUXPN+kWbE/Azvc7N8/VR
bNkQAmgDMtCTWcDGmJhvSVe/xV3/qEfBv3HOf++zz5LjyVAaooMNXYOZCG0a08sY7nB6rI1Defm2
PVtzMYujRw1I9CcYWcIQbGXxrdEs7tKYN1kaPakSVBDVhWwUa/kqX7i6k4EJUTSUBTRSNXhVobX/
yyBLj6XZ3kG//DAoSOaErd+HDMoltN2wu3rbndjl63oyoWqjVnnIYBfPSi9PdFuGAFIjoU8JkoH/
b1tE8BFLY/QSXbDRoTxum2q7byGhqBqR+y/MIFJCl4rKgLkQzxNq7hBEwoimZeItbJCCg1S5toUN
X8nwYJf8bUc8VVPAoMmjwA6c9lFHtvGYQRr7sf0GIhMHPX1HFtwrrrGbbpPD1qNkxWfwCjfggQgZ
gCMSTlttyFJCR7y55oz6cZN9JNpmcWblPjyzIcRBSTZ2FF0jGtKosr2gPgv5yQ7J77duFx/LY/e9
s4tHQO7j6rD5QN4aH78GTnalMUxg4Uxhu28sEDegDJ1AghTaxpCStJXfHAncA8a0ReG/ZVY4hE05
lEzhZsG0Yuu4WoK629idWyaE86YUpKZLhZdsVRYPqBc+qo2ykZvjv0JwJQCUEAQjHHOI9Nj55I1a
U9J8wVMBTYvg92aQVgQXQ7yRG1uzgi4wALZlRUbsKFjRISestNnCXGh07uVC8Yga3RhVuOHwBWEh
/vQ3UTHnhXNDUykRUR0gCpBnHSGMq92Tw2gXe17WRZelxXDpS8D2L27uFJvP/s/ajjiLp3aFvSBV
FWllArs8R1PeMTs8qA5PNDQowNa/JJc+m+5kh77uQyF0Nx4BnHLRx3E0j4kdfTPs7JjZ8nZ24CJ3
hFopumwUjpxF2C7CB9HP3ixjbTB3MS3VAz7DqSEChjRr5s6bQK2L3SoYE3yATDowAAwac0tULOfs
iM6l6876EiNEZfgv8JzhcWtqyJafb9a4nZqyLhPDzfGsfk5YIOVQe5Gn6DWIGqRTRz2rSp/FUnKc
ohCqzBAJ5DhdhcuW4k1o3KFFIc03IoDLQg6AKRrKRyhoAkEFwo/zz9JAdWeWKn952JMzvkqRs+yB
EfPMu3gffBixBRGqt/FGc65Px8Wh4mbR88hBgsg2i1kMaoLQZejhgKRidkco9EQmspBl7V43cznr
sMNklIpwbinKIcIdyfsE43EOkbO7DSDObSnErlI76iz9UWospbVmgkBkY1LXBoekPZ65GBog9cJS
t3IEZ2XggaWEwU1Li9t00KxS2WpIWzVj8G4Rjqpj4thUFWwfTdRjDufneDq08h3dZCdfsaERVPnQ
QYUi7QWyDfWeZpJr1MJalxyI3d9x/KBuR3cKUiDo0bYKf+tOvMTXADVMkITEagH1qYnTR4eGFHmF
0lVyJIcBWnm/J8DJlXf+Dsqc4YcKgVcHhCTHNPJ7CpRP8TjutnKFn0D5M7fIv4IRNB4j+6Ogpnt+
MCK0S5ommsGRnFyQfEoPbJ9BDi+6afytKs+F8xFMCR54nqRQyaAh5PbKbYTCQlhuNVRdBN2fFpBy
QdcDmvA+GbBOwgwUsErkPmTAXXXkPYa3BI31k99HgzPJ4E4NexA2bfUaXcaNglHBp4KNiDbQ46Vu
86E/owc3/05/I4nY37W+5DZu2KHz2c4Wu95rKFJvZpfXZ/XvMQsL2Ko9qJfR84ewtTqq6AlCCccx
9gwQMcVWX8luS+LyMp8tDFhYR7lqErhrWDRu+9cU0tioGaGRBcxXtoZAbhsJehG5wiAqkwqaSgBs
RoLyfI/GaPRPWQZ2VTnuAk/POvJASiP2Qg3wO3APlOgGVjrvuk9dm1d0Z6NcSIBp1MSDwQop7dCn
ib3USXd1k0MHOG27DRe6ZUSYSpBUJakCalJXLe+X4MWIflwfxCWWh0/dySi44zs5EX2JYiroK/nx
BuXmfi5ttAwASHjbuBxshiY1gBd/bG3KNXd6alV4GbZzHeSgHKBgYZBDawyK+0qPHssQYPSN8fFu
ZNF9nVoS7iCpaBRQJsASjRV7GEaLlssxDV8jEH8p89cAbE1B6IPLZyNaXj0EABEhzUrQBotY9nxi
jXjKgODAxFbv9XfdK+4jh+zRmDO4Gvrw0uct57lpUJjTJGxYl6Jr+jN+1dKj6iw30PeSGo+DXMfK
yfxpI5i7yJvwzXMyRmFyIdyNuzfnuxMxMVi3+q9ZcYi7b732uwHKfmMpV88CB/kQBaftAoEgsbII
OuD8gVRmvua1/vCm30WozaMUzQuBSN3qP6/bXDWJTkpDxvuKEy2eL+KomGXUAWfrlrH83MpmZKva
lvohX5eLHYoyAJBt4NrAPS/YCBHShKh0uXKT2cbYeXgMW5MOFi19I/WzFgWiWPa3KSG3mXRjHFd5
wIGQTW7j9O2QWrdM4MBuUMn1tk75WuyAByn9pLpE37mYiR5JHYE+EPujBtvSvlaIBNo6Ai1NDaLv
TpOEZm6B6lIpPHx15sOJ04dySfU3bQnjzrm+liuXBLYrB9lx6pSLQIbmAXQJg4inxdXMypLBBz/Y
11Fj9wORoWizhBslvLUTCYu8kIzdgzKWkLSJoBA5ERNvisEbIDlcOOABTG2O4u386Ftyu9XPueJV
8YYBSAcoQjQ9fiLGT3z5HIDFkfHCztghmAmWxulYfzPEw1b3/erCohkJQb2CnIMp3n1pAToSNcSz
ZT4EfuVNO4DsjmDkdrbx3WuDwpMMYFYghpkq6hlUVTTpqDToeJ5EdiylEDJ9WaItqYGVQwjuDiyW
DPoXhYo1/yrLIa1NY90tPpooA83n65Lu02yrkrw6GETSwCqiGwpJjvOzTqc5600VKUSdtoAQPav5
jdZ+ub7PV5wy2mGQqcSDi6HGKPgsqILPOZMXpEPNHF0A+eJ2avglUesbACp8lUmtBSH3LWjpSiAB
tAS6jtByi0c9vPT50GopWkajHXVXfdaf2Rd60D0Os54LT7sdPzjWZdxVWy/MlY3IQ3m+BcERguK0
MKFlkBQQasbbL7gF7NNWdgB9WrzhqLvdascRKCeQmOKkveDoxdLxrmkxc1HgYiqbCraIXx37V45/
C0CCxqwc3XPIo5uWAVhP6+mH0AZ35xd9n75dX9rL6wjko0Bc4wWPv4B6OJ9jqYp6ECZmSPSR+FtI
ctMOi1D1rxv53OvnFxKsAFCBHnhA4S6QFUkIRIIEpim3/E1+Q8OqPkC9xZY+kA3zDNT82+Ps1N6A
znh7edJu6yPvNNYlK7PDjej08ricfYmIu8inHOrfGr5kUpkVzt/N7gtYTTdC7C0jwqQ2ytAt8gAj
cf67H45pC+o4trFwK+ml85GQ85ULwFWMhksYIb7ywX6zV+ktds271hvfwwfz9/CN3KAzz7u+kqvb
5e+F/Mx4ntwHiRoazRAVzAWBrm2ylzDbQnpfus3zYfEvOLGgLWqpDRTDMr7MdvIS/C6cHhDvu9Tu
3O51xB82gClvWxfdJSCHs/CejIyv6YndQp+ycS75xvAgZY7GUWa1freDdN9r+zLcNlAf34Tpr7zj
uVFgJjjam2frzo3m0dLUjQzEkXKPpxJgA7nD+/vHXyHKFHVi4TyAig1ciLYJDt3tdsdLx35uX4je
aJ0UVbhgOQN0dTUOGOCqAUFF4jQ3PAROnqjTucwrWgtdPO71rbR+SP4eu3Cp6CrpIN6EsbfBs5K/
8ApbPP3+FzbwUEJPpYYuZ/EOVuMaVNEyxsfkryZ5SHrDabbSz6sb9sQG//nJxqknpQPlKmwgtwba
rMcojIB2uZmardrn+hY9sSTsFiVAGK/UsDR8kN/xLn1Ep8VRh6S3R5x5B6JJf6sZgf/GC799YlHY
HyGNesJaPn9gLq2iGwpi7qJ80PMfrd5uPca2JlLYEGBWH0Cr9jk81cMjt7DKb9E9c3pHxyEM7dJJ
neKXudnLxS/0K4MUr4RMpxJNNdjlefoQ5a4daJst5TC4i5u40eMWlGIliMep+3tWVeF6WFgF4lM+
q9mx/l7swYuER9MAUm4exiNft3XSVk/5iT3hppAaRZ7bAK7NnAwQvv9O9Zs4/yjLF5DCu0Gz9UbZ
WEfxjjDRlj+CPRrb1LTaG95vqHsQy5huTAyS3Re4d9FHHW97Mz6Oi4U0eSgFCgKOtj8/iVJJwC0L
cm30SxgHXLlO6tP7ylKRHCnsLTTl6tFA3ITUoMy53YRFVOWiybUUxqYGRx7zmg92mn6VG9XKoZx4
3Y+tBaWIhP+2JiwhuqxymciwVhz/MCJRx/jgr6PC3ioSrF3xnKQTvXFUhnCEMIup2lB5JBNzEyjA
3kpSMntj2G7dt2ve/9SKcM0bQaAYZTEDMGzmdhMeWa9Z7fx6fdpWh4K2RTARKRQ1MWGNBip3+AbU
X/U029M+9INRef4XJhDF83YjSgGqPd9zUaros4FY0m2i9D1n8V4Kw+/XTaxGCYhO/mtDuGGqIaXR
3MHGiF0GETY3hioykjo5SESDvYnAqJicGA6kBD+8XSm77TrK2pk+/QTh6pHmdiyKGJ+gJN9q471g
t6xXrCx82xjq6oohCYBkg6LTiyxALmlVHS0MQe234FFx9DfQ9O+YQ+/12UIpw44OW0nOy/4cjAv8
tyhEAeaAWEy4dmoaLCTBAcfsGj5qYtnPIbbiO14Y4xW52Fdu5NcyttsFiqg+OPQVqCJYw024H49a
6Mk58Ef28H1C+eW+z23pYOyim3/DdXD+nRpPS5/EGaokGwmgFIC/e+AciCGWZZVPhRd5qd2+y8/j
u+mzXbL40n4z6bbmWE+mSBPOUVYpYLJPMUVTpdq0m0Ga39kDyKfNaoLcGOhgNUeNM6vIXhp9V5Zb
7SHrJ+DvNdIE95drrTRiu+BK8dpXw59d0IvRXxEcPPQzDrhRwN+tq94BcgF3/8pTndgW/OGcR+Yg
TbAd5NGjFjO3moKfUch2G1t/1SOe2BE8YtQAMwjNCfjd/ZhZioM5NX4zu741HB6LUwKdBvB9beUg
tswKDgxN+Y0U9nxtO7TnAxWf1vdJshUT8EMkXs2nO0hwYbhttA6U3Ni86F6ndv1YvQwO4Al3sctx
OPBgr8SLC7u53eYz2xqh4LvUltIkA3jd7ekLmwJ7JnhQRb19ff3WgqzTEQqhstalSx4smEdUhxYL
dMGHLkn2PfQDgMu8qcb62NBi435b88rIvSOvwlE8eEqdu4R4CGjV6g0Q07P8q+n6ByMdjqhX7li+
VdVbC3dOTQknUCJjFepdB7QH9JuI0h4LOYFgX2b+zHrwhbPcvT6dK4WFz06G/45NOHYmigo5kEO8
RdDweYU5cgaLPGuHzg89c6OMsbZ4OihKP4lmAcgQjC3pVCkzzwjLKkj/LfDmtk8V1cB2FBoQRW+U
uVusiiThgzJGZIsAj/BfL56OU/PC0Qfva9cqcgJ1xR3U/u5mV3VKv7X7J/2mtgOn2EWjM3t/6Dar
2sIF45pO/OP6jK+tMGcXQ0aS6GBTFO7BLm7RNsoZwtXpjYWQmlEUdyxMiyQF9F2868bWzqQB/A7q
X5xTQkx8VNU0LuaE5LgBsYZkeNWK0JKgHfNPrSCSMAHB4lATwN3+D3tn0mQpjq7pv1J292QzCcHi
boAz+nh8OOHhGyw8PF1CDAIkhMSv7/fU0JbhGbfiVl3rRZv1osrSMiIdB4T0De/3Pp9e65SoZTXT
hKugpbrV+AiLlabjxvjRL2K0P98PXLKQBlwWUJjGn/syfajg4VQZugnsLRMYv8kehiz9xe38pOSH
qwRw1L1456Md8+l+ekKGnmSowy9HFMOHp+GpgxOkffAIaMwBXhk8Ceot1K2Hf/4cf3nhTwtUC4wR
e/VAESPB+jIukqO5A0WqwLzWUV03GOBh3/9VWsClOv7j7V4e+h8iHtk2Il0nifp/Q8Aj8nPD3b/1
SNH9RZML8sE/eW8hi4OjvI8XB+LsYbqmL5RBCzXuLgk5C0sPDaKvctvc/TKm+vOWg5vDUrmMCsPv
4fPnBhSW32YJ1mbS5KDLHdhVD951oQ8jvGTAelfb+pC8hKUPF+PyVxrBn7RWfrj655oH5IBTN/UO
X8Zr5YoKSE5vYw791tu491rt2XTD9xPmEH952+GftjpcGPOVEPyiD/Ana1+qep3BVp/C6+xi0ryi
8lFtO8iUWjiL/iqV/flt/uFql9/mDysIlADfS2pcbSkwZx6V8Vqwqeg2Fj4eBuWQ53Frb+pHvvvn
38ufz+Ufb/LTdzrNxkSdw2WTrC3r+tGpMQ8mhM3N0//sQp++S+mCyltWH/eXyN0cwcTb43urvSOV
/i/2gJ/ucH94lJ8+RsPtWkXO0g23j7L5vYWDgXCn/9ntXJ7rH14X0AqRTANcIwzAvb2SYZ1rfsjm
X1zmJ+2oH9/Pp4iwZb0LaoqPnh/AGz7iG9+g04ZIA2QhddtgVaZQQdpN9kF3sP578bd+edngfrU+
/0Zx+PHk//E3+RQ1toFwlCjs6FU6cRhhMCvuRbq4bp8QgV1+BnMwF8s4mmu9iuaaKu1vM1LHJ5Xa
ZKdlBZEKRCCHBEzGY+elSZnCxumWJGYsWCzTHchTts5b4KJux9gsD7MXkOM0qvQalJnw4FUkvR4c
rfZzncFBM0vVtejWqLSmgpXeuJg35Czu6K1dtMtATXyrWhJfZbqrDmRkNRwzaHS3rHo66oH9Hnkz
hKXUwjKR1myTNkSVesieamy0BTBgU7nMbX9HVJbtXT1DL6ITUdRLy/dDq9VuoFbJPFii9R0IXHes
FxzrO9Xy5BSppUm3y6qWryNIHfdLPQxZ6fcLDr464PUNbSLaleimzsOWJ8AnCrtkTx4d2/Os2+GB
Bc49w4EabXLph8dx5hRMIidknto6xsBGxSK3Y4Gpb0PTj3c+I8FtGgp8USjwFFPYZl+jiaW/r1UV
YfZiSeCfRg34Ri6c45sgGNNTJmyGjo0vGntLpdefu5gDDgwOsntKQo76AThEz1E8JKQcA1/tJkBE
/EK4edIlXaf5mjJ20d72Vbzzedu/ZpX1bV4nontiaN/eBKOflqPiQAWClV7CX0O/Vd2iStFO5BDZ
tnrrJ5te4bnYXRBh4KaxqUqKaIjRIkw71RfAfCaPGERcwh1godlBORU8JwvPgMSIO+5vTLe6b8TZ
8a01dVXqefDGq7BVthhwpzLvQ63bYq5Fi5CcVMlDX/kWvvBWsCcVMbBR6q7hx6BNomcOst2pRtG2
1MqOAchxXXXNmpFtEVS0QyHbvom2AhnoUCYsdRDx+4AhKvCb8lFNS1eEPmHHleHu0hXvYRYaFt8t
rbcBdrmi7sB6jYYQkNcODlehtF4JKxavzHwgy2SDoJ6DLlfAOTe78qRG83Cg5gFI0HlDBhoc0sF3
ORA+3jWvLdsJIKXexrWertnEh20K/uA+pnopxDIDploTxOYUWJQZsu7jRHW9iSbuv+KS+aLoVwjY
7iREc4Vb/ap0jNWHCf3M3TouKfhO+EXCSMrD7LfTNgw9aJ5DAYn1KPUezAeyA4tp2kNWBOba7I3b
APlI6bmKHgzh8nHWw1R6y5zmwcjSoxCalYCMdjnU5AuwBrYLC+2SAWQ/b113YdVXhwa2wMeJ275M
Gw1dQWUBwPSHoeibBcY6eqoA10kBvgHNtG/A6nPsxEmFij0VgNIWo3AJ9B3R6H04P+0K2EzDFUBM
Xg6UaHyKAPqCfeDasjWf2nW9YZI3uwimMV9hDQabIspfohpeT02Km1+WlFalJw0FQQ7Y3J7T3NMb
uahjVNd4hQDBEbmnC5dnHWl0RGLliqBOVVFXmNx2EJ9sxZiFW6HNfDJpMADjZZ07ACbsymyW/ZFP
Vuwd41Xu4isHFcmrnzZuq2cgjEav20tTBVv8sblajbMwjB+5O4Vj5V35vjN5w7q6cNhK702bCZyk
EojDIVW3bO5StCgnvRWNDzSv46u6ItOM7x0mxQfmKhiTmbqJHrup5R+a1ezKyEXmsZDrA/B8bS5H
LrepXbNbHWHf8ELCHhrnZaagIPnuDfX4Lhl0tzV0nV8mE4nblK7pVTdl1cPM46QIGLG7ZKl1Hirp
7tOqTwvC+uisqmF+Br4Evg3wrnxzA+oBRT3w5qrye3HitErgy9bPL8QLJciBcV+GCq8zW3i/NS5z
r3GkwBsW/rKpZG2vVhS9AKxpVw4L/wRWZ7EGDg+RbN5z12bbmEiAGlXG/QcFZ9v1YaVtAwNEGzZX
amroQTiTfk1848IcozfLWxukHDcvp5PD1vIyZT370rl4LbXm5sbUqwG3eIElVG5H3M0xE35or9Ol
J2cYHwagq3qRvkuCOdxCrCLe4XiU3nVYxKxYmmZ5m2ngdsbrhCpWoFb6kkG6OpUQEYqg5PMovF0F
16RXzM9lR7CDyb5jdbxJAE41OZyOKIptSvl55DcLSJ/hepyHRHug8LFsLmY/sIVNlnjXdrEDyiTJ
7rTu4tyu/oLhF6nu22XSwZ2IFo2ZVMc9A5SeNF88T2WP2UzCHThWz7AAx1k3II1nfB6KparHe5Nl
3vOCLzZfYVh1AtbJ7JTqUZDWqt4zRseNtQOgJUqmt6Jhc85aQR6qiFe7ZsaBwnrLnrFJr2VMFeTA
a2i23gjXidUYgSPFzPsgMv1uAToPoxCTKzjgklu/osOGI+0vB8FnlHXC+QACtbyHMUf10It4yrtu
/T72kG8TokG/aXiN09ItrxySePANebjtpzW7t9k6HVJGo42pub5JB+8hXbyqENkMO5UphPMUbzLg
WQnpq3NXE0bzNjHJdQUNC5yx19jHzJBNIH1KM04PY5MFiAiA3AWkbLRFPI7AlaKZj1fl9f4SYHi7
hgEWqWIEidRM/JTOCXxpK5wC+RB7hhep1yZvXtwbUQx0qoo+IuY5cBE2KhgKNym4f6HRBQdg9AlJ
2nCzxMAXY981YwnQAwQgcB2Od9jpbE6Duc8DLpKSBlzfJ5HGWQBv8o3ve/4OXE/7vQdW7kHaXkeb
ELqGp9hzgM0tADbTXDuAtUoXVdZt12SWj8k6S4gqlkV94NOenjuivReMBZjXCjDTPp/gGbZdgxnb
advQEqUrgLjGjpu93y2VK1NbBftV94hF6ioHJlrkWODBiWHeDf598HQhYNjKeLwiVYXZLKFjV2qW
MgDMiOnjnEW9yPLRl6l3a3swVHs+yjQPtT9vl2pU+yaI4g+Oo44XDQjiBwZuwqnpOeaTGm1fGxxq
BQUjc+cmazZimmzusyEpNTVvhorhiLlPzIXxECezEJjBFbU/7QPSj+Vcsfotil2yZUMjD/0KgU/d
4tMvggYxbsxl84JAUgDQvdIOUMyF1TZvFtI+orsmtv7St/NmbtGO8jtPnEHAnAuWpvXXoc+gU+hc
n1PkXBUCSeYKIrMROPnUbWewSIoOM2t7Go4N1NGN9wi+ZLZd5ssh0xwq18M87aMnyT4IEaJ4NPwK
X9InlwEVES/YahE0g7zthclNheJSsE1qGg9F7I/VFqH6X9sQ1fQlq3zYnizBcNsteL85UObt7bzW
492FbFPyZAoeQ+xyO5xF7daAgFlytiZxrpvWFSpWdgMtbrwzdQi9g6WT3gzD0m7rVhuEclAtbnja
IvgJqTosJkZDH9s4yRsDljOGnKN5AwMNfYArXffcpcMIVjRpSIJKZoaHuETZDtRl9UhEo1+1rUmx
joNkO7yEdI+4OrhD4U7fLb2x9y4BJjNvuiHZIQIW19hqzLGrxvA7HyqwadHtDz+aTPa6aAGf//jn
KeGv0s5PVck1rFCYJEil+9DmhoFXCgogwvp/4yoxZm5QjoQf4OdB5Do1TTcqXKVycWndOzEVOLX/
Ro0Q5l+4BLod0Cd8yjrJ5MSUAe6+0dVrpE+BGBGgvP3zG/lJ2RxGLSS9mBuhKfCni+hQkzWjQ7Zx
wP4M98GebZriol7990yJYcn6h6t9FkF0iFZBnq8zaBAFRLLb5ggT9G2zu0yCDefLBEVbRIf/hnDt
JxUWGIkCfYL+PZTJn5+lTZqwTRWeZbhbt8F2uNfv3dHb+O9z6UrzmmyTK/dr9tZPFuMPV/2UrcMc
MhxXjavyw4UNcEE/5HJX79TWbIYHuxsf+92vakk/e6N/vOhnr3mchgKJ45ihQmnL6X2+0Xtk4jv7
Dd7W5a8+hJ89V9TmIJ65TMtjcvvHCoyk09SICh9CFuD4WE6GFlWqkB79yyP5mEv544U+fdciquSc
Lbgrtal2FEKhs7y9uGg3cKmLhmI9GegO4z0Cyl+poX5S/UF342IQC7E8+v2fa/WBMiu6OkG10aO8
i83D7EeHqBpvaGhKEfT3PvJcnM73nveUOnp0tjr7kEjnafwwrWuVAwVdAtG94b6EYaXnvSzVcCWH
oNTd0Qb+Lp3D12n8e4vq/1Nx/gNlcB974X/NxblTGrYZfznoeZqHv/yvv2y0nKSe/3JQ7bf+/Qdg
zt9+1N+QOXCX+w2bLQpsyGYwpEOw2P9GzEEL5beLIzc0NQRuEHDA/j/AnJj8RtAMwNS3H0EP/0dg
Thz/dlk3WDVA8GQgemb/EjAHUNUfauH4ORebQVwM+rHLiMPnFgBQ85fuQ5s8TyR4n0GfJ4I8Jf4E
YDbt4rKq8U/LGMGkIOU3YSI++Ih83vfcliGmnNtjYCXoJLy7Bpo3QmrKjqw5QvS0bqXJTioJvdIF
Enaycr2Z1ltaDcGOWeApwJzPrQ5PiaICMV+aHjyewSLSzfkEZ6TCJzPfgf206zC1kJupG7eyX/eV
6tCEcYHJMd12CHdjaPlecXrbR8POMuWucb/XQ9M8waPnWpkGNYTWqlKJ+Q7qqTlPq3vMpbmr1uuv
FhJtWmQ7FLlHibz15A8PHQ+abSibN1JFV8L1u6iq8rTO7lGvZYX1qhQ5wACUOTsokX4NTHQK5vih
QTGmhFAV32Qw76euYXns+P28DPeki05Ilt5m2b6uNDoaud67FF63acsPkfIL9JcwAR94fc5E9Z2o
Ia9aMGb6mt8sjdhXmm38NSyF1+ZJ0u+EWzeIDJ9hjCsi8SJZhuRgSA9h533jAYXKrP0Q6iUB3X6u
+kfhx7f1CpKaF00Hb7n0AQ5RqL64aQCpyI8w3REn4LTKGylrUnZj81YH6ZMC1wKFuFvB3SMY5MAF
quS2ir0j0v8kp5p8jfohyoPmOlTBbvTIt5GpVw+DxSWP6o/M8g+/569d7e6ovKuDFedSuESlt06b
meP2RABgsbX+uXYNkpv1te2qpzlpkzxYsxKNuY+KpV8BgnsZ+/ajCge/rFOoe0yhBH+VYkwKZxSq
O4n+3mG0PlEi7wZ/QQUmyJdYvCOzZvnUPKMBA0fhsR7uAixbi5y56d4qukCITfp7tVo/dxqqk0nY
Wx6P/lZfUlyD0XnUvpGl+MD9sHEnWTTmTZLKXKAUg2kKNx1VMjyM0PtABnFAtr2WAL+r3G/6BovE
iXJFZw1DwVk5j7bK/aX+3i8ZUMZhe/J5v6CkFZ4yG58klP9lutavyqS3I4wz94OHBrtGRpsxX+Ze
C/EBPIq0bjaw/0UrssZ7dFrCMHaJvshuR5RA5QFTpGoiufYDzCso2mxMWB+7adnXlK1FlWg/HzR4
OxF/HNdJlYlfv3ttfMqod2TuASY2SFt4DQmZ5B+9xz+msf59Rji+wFmDNOWcmEI6m5YoHYlcsfCh
tf2BXea+0ury5rhJUQsbEYb39xiWdRuoFt4WEsw5vpy60EGAx1OP1zBa+6BZeCJb2iD5hqkG2mJ+
drcE7OBWCFjn6ZIbniWShSPMpZvc43bfwUQMWxYCfmNudFs7WP33cRkIdeeTKwHyFwvd2aQcaYv0
UnwV7oU/RWrgm6n3/D1L8dH1frMF774qKH/IpCrtgr/eulChGtK+doY+ofoLoxR/OVceUiH4Rq3I
WeG4fgK0JK5ILmz/pIzcSVK/tzXFVpjcGgTEB65SUCK6gg88uafpt4RhNfQe3KWGFEPgbIhPSOpV
AVOeg0+DUyPFu4kPWlcnMTJ/v6jkwacr3Xu+67A9lHKk5xAPf4NS7rWIMQ2iM9haUjiPjQCEr/1T
kqDEPLnxqhcWwKgElxlqec9hXDqrm5q4DJTB/j4VHLVRVLC2dsFSH6f6lmq3GVxwzmIEFj2rnqpR
vDVLXVKjdv2Mb0YKvAgqU4Rhc3/864KB/gCJdnzGUXfygh4TIqkWuRj5FXyu7v3F3ODEKaKGIpcN
ZKkt+VppJKqissiE+0OVhZAM99h5FOaTcmIJfJbFQ+SCgs7zMa5gDkwC7MY4fH9X8BGn4Hdusi49
AFRzT9DOyL2L45SVsKwlaQ4bitxyeY2+0ssqktsQCzef3PCyjzQkbJ5J4HInyV5q+Wgd+gZGo1pp
V/mKXOsMGMi2sf6t88NzpXFUuKWfsbdleWImTDbo/poQXCFNeJCvsueXg6ouBKT5IsBHwpIyg6Vy
PqgG83JpMdVyLHncPXvdwsqhjwqzEL+0M+8K9kWR2R11DzdULwGozLNNbtssj1Oyab1po/ybcEWa
O/nzDUthUjSkpKAue1IhkqgAhaYEiTSb3zGCeTuueHr+4tocVZuCCR+ls9E1RSjDII9sP5QzKWmo
IQg3mMyf5L03zDdji/UehawrRhuaQviVl+vJqwtG5S0qqhhwMO2SI8KRZdTqCTUgKUqpuiQPuwlD
QRhecXFw51iNZpSPLyzI4ch49hIXFhjCBnEugUZqWp9rFTwkIx8KVFO2hNnbEb6KqFFg60JEQZfh
69Sl18FyGyu+UVa/dvyyzAx9HBdoAQy8sLo+Rl++mrul9GsCYQKZ7mXgTQXKXQpSy+kDvJhDBzRh
ARje07h4FEufA/Y3u2XPQrWtRj87WPGow8mifs6PER2wo+C/Vq2sUHpct40+9hWWTJetMOMdp5c+
mF6CRX9H7bWkM37XOprx0fYut65/pBOKpnwF95jF5o5yLIYMJm9QnX7pOwcqqqMobiVb4lugx+oO
qahRW+vrLTXxIzixaIAkT5VBqOSvOP5oP72Mei7hcHCLUsa3OOEf1cXbUsbphEzgxI18owOq0hzK
uLzl5AoAi0N4WdYYhj2YmT5Vzco2jvR3SqHY16zNm43UTSBwbKGbTeCg/00xiS5ZRnfJih/LFyxk
vUSojLkzPPc/1om/gkPzTOgLhKV20/YACpnlxo6wIBAePHoY9twFOKWcLVvJMTPimuuxww9FhHmL
YPZiyYA4yV7sJcHtqMIzoSUMYl7mLFS7TKdXbOhAE2jOvreeB5XUxWDw2P0WvcB6vW0C/8mRsdrb
eFsFTN0lc3qNE5gevADjMKiEQ2buYy2mLhUlSoYoAQstNmpVW8TJFitE0rwD2G5Pmno/oO51UAzy
tUwNh5Hw0tq03ceD2bXVWl25jOdBBYdIQEiwL8X+bca3oZOq6BPLNyHG6Wvf+fmC47OwOJKjAUGi
IPuGeUeUGB+zrn9No/g0wyltrOZcqjHO4wZ1yjFjWDdaofNd/R6HSxmgvF6QtYnLpk1u/SogpUfB
LrRo5Pg8LXDORLuRYCNJ3CbUYkD1D1WEELFVH5LHkR1YhvoyT6KPpm0+0AE8sGnaDUEb5eOswyIj
E4bva1csSRgdh6p9HT6ipWIlC2O7qQdvL2s3lckoSgKBaImBX1Ik2XPAoUOBj/mpIe8qlnxXh2i3
R2LKW/UwY49gBntV7+ESS6RBeEieGtTWp/kuxrlu2wFLKkBUOEI+E8q9jiVK/f3jGqN2T5rXAcVb
hLDogg0pBgbqN+bw4yYoNv1El2J0Z08nCLPMjbAjDLf31lhQpCKqc4R5JoeJXlP69G1KXqq2PXZr
iw1Z4HjTqfe7P05LQeAA3DJ66LP2lSzTi4F3s1RvNKZPWZd9rzz+jqTnnUWoIzQt2tNOtd+XUF9J
tPTzRfCsTKTq86zGR13Z/r5t3NmFcE5KxVa3mPb0fQS4Zl43ykU0j/oRBSYFm4Us8X4nUhzSJbqr
7ro2fPd8T2/Hro8Ape1e8fGiTQXvowiFf/m0cPbuMWy4eLtPlUdfyaXDVPehly9WvdhlEChuvkDP
8Brg3a8Ei8BnCT4k6kCPb+8ZLlFKOR9l0CHxCcULUfI9FT78rNWD17Ak7wN2BUtk9PnJ9N1glewS
Yu7DWhNU2DOV48QlpHlvLftwlm21Zu/r1OH2unyoglPYYk8YtfjoeCVyf5r3muOpjLAIKg5fYlvd
X76rCplGlaTYEGq0nyc6gMvXr2O+l7R6Q9V/yUeCkekIJvk5lBPD0r/5bAHS4Pcqq3nZeuLjrw/b
a81BpQztlgVh6VCjoUufYWiEpkj8NURqkBVN3R46WNsVWec9zeQSnvvqXPviaiWX15Ag7EB5Ht/x
UDcF6xZsTTgkeodk0U/gocwG+Oq6/nnAFlpOY8Jzk5AqnyMf1Xunu7w/w1tp3Q/zVO/CRWyEvzf9
yo4xN0g6L0Mm18vaLKUECg8RDgWw3MJTBOG2dbpBOIBhUTo0uxqn+74Rl06T16+7itdLPmTZY7UU
mboy+nq0HSu1194jIIhL3w+KKZrQ7hMItiPPnpt6HvM1rK/QPbwdLkXmKaMYa+6vUv6qa4IhkMHc
hIhi8FDeWx1/j1EpmqPNOtJoh5Cpw0ne5SxVack0AmwSNycdzHwz+DOG3lj8XY0LmFU4/YtZ2TOp
sb4dkiGZVlMpm+F6Mkmar6166frxBf2WhywVZybwKRI0cuw4friglIDo+XMF6qEUeNIBvHy/DSHO
OITLSd7I7GmZk4LW8PvzocQUCx5bbV6gosBC9tkmbNvrZFzPZD5I+MSXwshXYSt0NtAuRb1j1zTR
XPqItU3P3utGvfQW8R589DFU5IFlO9qHEdXPfGRIwvs6xDEJa5SCuKnZhOpUsyTJcWaAfFIPZ/iG
YEQpQfRWGwQ2YDL1UPni/0Yf4njkBjHObRG3dEPN0O287HGwWZ0v46BzQ/wTtNDbKqEvlizLrqbN
6yLdC9FIwXvIFS95vYHDU+58qBTa6XHJ0m/QSa21qYtO4VSp+eWMjuo39KRfmNdft53KCquJl/PK
FlB3xHkKGmrBAmgbWsofu3T66Gq6C2Lvq5uwEeh49PJVvYeXiC2J2LscmtdZBTeYxPp9ygIoM5PG
bDoIgsqlpSfKsF6iGoIWSH4QpUZ4pTeAodUFVBkwt6vSp5VqlFKH7MySHqqAOjr0rJ0KYnbrG4LG
qUb/fQkRgJBEiHzJBsxe46jJVarLFQ2tIh66MfcWDGog6C3bKkZkdTnJeyZZ4SR/ZlV47Dj5SAJ7
FCYwxTSHY4520k5od477KEUEj4BysYgM2rkp45R5Rbp6cdEZ/EU2fZU4IKF8dQRCEvYl4xlSrB7B
phuC68HzN3TGEc/bEwQ5j8iHjpmjT0Eb3Om12ccBArkGbqL1xWQ/tBL7ZlBwio2AMnsVqTuLHnIw
b0Z4Yuxq/4Ta/tF48d+he/8XaqU39fdJKvmh/1+gh4NLjHr8L+ukV3P/TfF6QqX0H/9Y/6xW+rcf
949aafIbWF8QQaH1DXuhy0zyP2ql5DfY517gmqilolgKjenf4eIoiJKAgvZA8efwMElQYIW3kub/
+R9x9FuCHxKA7gRxM+Zxw3+lVgrMy6dSKVxgLgVXQD7hQXPBGv7Yl0BrOgm9QEzPxCBhnQ7IZV50
2Kc7zmiAhLD9Dr3km5eh2JilYc5jnHiugQniCuFhPiyxhJru1KZhXMQie1S8wswYeF9IMIC0rfQx
cEbuQ4IgKE5XBOExtuTFPWqg3rZMmG+kzV5xGb/EULOHxjxiM1QWmnX0y8z4V4yPKMV1B1gRY5PC
PhvDpwmz1RbehMF4mDO/gMJv3nstbA6gWPzeAe22c0o/B1NjykwpWQYac9KqH4o0nJoymvOIOXbd
J/MJhIdi9ZKugFYuw+/82lQTgDEqPiEih4YkaL5d/jckqKr2DUoCkTLYsSG2UyBQdEmWbTi77Qz+
bpcMCMjRCMexBWQxUqcgUruOoi7jq+7aIDDPlwnh5QJAF34QwcMdH2ohn/rsnQc9TBclv1rVOJb+
8CXIAOxqsm/9+j1jPdJ6ZCVzOl15PJFHg58yQBi2p2n7Bt3FKV2/MiV21vBtxitElfVbTVHlSPvu
Gh3zc8wRXHiq26Zy/Yok+6120OM24+OctdcYf8ThOtU+CphdmUB1kxtPvtI1hBZvam+M1Pilq/h9
kg2BNC0d8mRoYAaWQqP214IZTLPzpNOQ2jYfYVodZ4u6l6+nshMxTMF7+e51oyxr0rwBdt8XpNI5
lA+PjJobO6DkR2uN4Zuwvuti7wql+8uBLiC+ZGVQL99wsbcaoUsOisW+HdieTvSBGhTt5obue3UK
JEL4MB4g7IR6clqI2Ix0qYpgqc1hilCzZsGW1wbW1OsaFD2J1oK24qPl/nmAEUE63SfOhIWPIN/E
5ixX+cZC8Fjn1X2B3qkruwyrb7ycCChXxFtkyDuDqHFuRqy1xN4P46uv8S+Qq77aMH1tQn6DIauc
+N13D/ZtSL9Fj8rD5c8V7EhShSFXYB56x67gNzNswh7/NdfhOzMP7jx7c1hExvv+13ITsdODaQMs
KH2DFgQq9ZeC3MDf58C7ajDlQ5Zzx2L00XjyNPeofWICIldT++qFOPZ7BTIGWYS3RTXwdvFw1Cif
lU6TqYDL3DtJ2nXbe/G5xsBumTkoQYfxIGerkRZ5DrZF6S1V0b5pkRIGtYJ6Z2refSy7eMSJ1yE0
GBnUIWy4n1evKwyDu77nzqF9GCaTFeh7flwq7I3DiiQeefQSEKYaXmLHzNfJvXS+vIcqSeZd+LUN
+3mbQJWMF8T3Sxi/WVcRZDSL2hu2Q/vqjQUo2kXBddWGYo9euEUkvJLI5L6ld4sXnupLle9SLfjf
5J1JjtvYuue38lBzJtg3BVQNRFIUJUVI0Ts8ISLcsO97jmobtYRaR+2kVlI/On1v2roOB/LOHh6Q
QKbDGaJInvOdr/k3lkVashhh69TVgHlfZc2bRuZNhgqltqVi3ADsRNzIhUK+NIu+oKkZ94mrjFHv
G82YDu1YfUzSPPF0rKt3Yq0cJskCA9I2EY3E1olBE1aj5skxTaTFUnahFvsloMhKIveMQmvLFMSZ
VnhQmFaqU00sgIAXj3b/xhAflKS4a3lASU1eKObnWJ2vFy10i2KAW0V6EwTZEeHPxE7k/FVZ8tsU
0BQUvidLHj6ragaPWlWEDaeIn7WmuGFyxIyFL1fU9IEA3VGNEziz+NUowkMeCaA4mfPo47MQKY41
LShrdg9hPNx0RfqZdPweHbmboKSQEm/KkhwTEFC6Tc36nDYJYBkqBgU3rbnN+y0e0b6ay3eliHpZ
KWtAl5V+15Zj5lA0zFtcKsAyF8cimwWMTYLMzhvQx4kcl3txG6TkidTuO4FGutxouw5RYUcJizsA
HZWN1riZyL7Rxlttlm5mNX0OlcVVhv4kDXye2oiuGRdftUrnLXMkcZeDp8rUkmU7DbYmJK9KLB5V
pfAVg30S5PQE22RKEVobr4QpP6GBtkE0RHSEsAAbq3enehlu4xqwWlZKnjypuAn3wYc+55sGAM6Y
8yReVAHJGBsnjPmp1Y2lY9ZFQk8XuHAyq0DQtG4LQWV2Uz0/T3VyRPZMxOViXf9mQ6aYDNEmzMOC
1ldwBeVbghng9EZByZc1hB8eZD2MufdMRFhL6uLGSnl4ldaGbm4wowAgfmzKGb48pfiIToMdtPQf
8qMUpq9tEH5OLBw+ZbEgDpAcCmwqYGgf1nZAStAbw/Fx0XRfUW9C4nElBq0XtMlHSgWq48z0644a
9VtbUBPL6165DcQvs0bLJ2OB2oEQfw1M1bMCzTei6igZvVNUy5MyJb5bKWFyWoRxY5A3KIi1+mGw
UdUa6HpT3GYEIy9lYruJbnszax055MuvJ5AsLgJN0OUxiyYKh5lhmSVeiXnIHHUyPF6buClNXkER
TI8q1W2kydCB2whVgfEKtdhzVMl2KjHf7XQOyIE3YGcJTQiVlljAJHyj1lRYcp4jpUzJK7itRQd7
TLrCkzJNA3rwXOjdIydDtFHk5kNqhq9iWn5M780VZGgE4g1PCgM5tIRdKY93TcUDT3Wd0SAnlcKv
qSn5QaqWMulAw+vtRKfJjWdYEbptxrO2CVILyQNQnwnySU5Fd3CvVsFTJyA0MUx57pliI20mtTso
NDncun/Qsrm2UxO+EwBPk8SInjE0YSdVSlT0GqJV1tBYzgzNYdiq+GKM+ozeg5fG1jjbdbVxVHSG
YrMMJ4BYHG0Emf0WLoyL7GQAxhcse62WcDqfjU+ixOpKwZK6ljAeBZN2oa6mALFH/aum9n9aR/4X
LyfAvkik0W+XE3dV84IE1/fSof0RZ/H9d7/XDpL+B8wsRv74DnyHTHyvHSTpDzQ8VmWG1eIXiMM/
awf+RkV4kF8SJVORRA2s1ffaQf8DT17AObClINRiwqP8ndrhm4fOXxQrVolK0xGJwwtuXEOzaJjV
3vAVRsVa8SmQdSeXg4cCQpHQMF+uyr01nvrQcn54Suc/P/o/ij4/l3HRtf/jv/2MofrrghfYqbws
hkxuZUDXIgzSwfLkXiRfXGKG7NV7OL/1w351VxeMRjGEgJ7hr+Sn/e24qI5aoKgAsDMMkYybXldA
JqDRQ6Os7RBazF2xUQP9nTuU1qv86uoXZVim59Icq6ngi8nolfnagxDsEqUzCeU6gxkkxuHcMDDW
yObkOhb57vfPdl2hv7zypfqJJcRWUQutLxDRzdLrmtjXsOUMw/nQi8N5rI2DkQJwFWDMT39T8/uf
7/RSrTlV65BJZ136M2zAEx4Np+4JRHTxWJ7Jsn9/bz/XuH9dY/35D6xHQYrkrl3KwC8GBTiI5UjW
CKr6BLTE6UvLiRhf/P5KFwpkf13qAoIaz6NoAdmcfCbh3jJbdPtp9gfyRgvjc6ZRigWLd8wH+gr3
4IOdPG/cdy79xgs0113zw13q0EmiheGer2aSN4jnbjQ8rQl3McmfRqZWtTxR9YArDfDo90RyVzTh
L9aruQI6f7ioaU1CyUy/81Ma29VoOYo4eQJ0LIstQ2PdQ/sHeLnq/Zs3eRFzaF3OZr3CqaoP1V38
RUCIfrKBZgRPzVWQb5Z31+VbT/Mi1lD/J6aSKrVvMXgtlfsceoxCMrIun4WIFip2LfRbKVEexHcD
3FtP8yL2MOfuWjoH5bfVE4GCzKXu3M/SQ70uWoLRlKSv47sCi2/t+X8Bao65FWZYofukWCswwEFO
eWd0QQ1CIDmDjcDIW3HyQcadynQYGr6zIS/o439tk4tgIygQboEmyH6/LkxRBiFlgVeSEQb5iFE6
o/LAbpuPsSRtAjbM0FXnPJY9SsBN9+7aNd54x8YFRDbVJ8KCDLjJVA+iUm5EyHH9TLcZVlq7BPTR
KRHb7CkbxUOQ14pbrjzJSAN81DqayiiprSSq6ELeTLgUTDC3IjLZmNk0DB6BCcJg+XVc3yax04RW
uukZk+1HU4q3uRq7dYwgKBxdp5azE+U4euZI+ALCkI74xtOLGXMGcgNmvaadoARmzLHbifNDEkr+
FEP1oj8IBqOfn+MiOrUTTfEuY5wcqudJ0q7mAn2jBGERJTc2JswlhgWJYeTX0VA4AoVGHkd3ZdTu
QqnVYFvmO9FI6+2cACMEknBdlPLJgiLVVa+h+VHq3jFbeGONGxfBuMc5e9BSYJZSUL+uaxzHXvxi
OWACw4lD40CSDGzjPYXktyLypSMPcwIrU+sq8IMYFugHywpfTQHUStyfjYoXhtQ2MLfZvDIXugIs
MALav3kaGBchWYX1GesiRO668LgWRN5NxSJfzwP4MrfRMGP5dhuh0LIktLOMd8Ug1n30i7BsXITl
hd5oPoVC4Ou0soq03xSViVmk4kSMq62kOqjLYdBuivL2nbj8RtZkXMRlVcmHVtGaBMd3poP7rG0e
hA5eN085KWFICFdDk501iTNIlw/MIS3/91d+42y/dJ6bKWnTttKT/WBah1plaBQPh9YSOOPmQ8Wf
1wP+95d6K+E1LsJzKY6ZCS5PZsAnnqNA3Jva/QqQ6sP2wdQLonYMAHHZyFH23qG+fvSvXuQaun44
X6elbQrQ0pI/BN1BYAQXjLemNTt5lLrADQ8x0TCYjdNahmt8lXQ23gvSkODeuPhFlIYYrCtZTDIz
DYd0tHZBttK1601SMmCWJmhXSklTOSNEpWl3LKDC5pl1gkco1c11sUBxzUY/q4PnSimPimy3K3GZ
MWStJLYAH1vfmpBZlH3dbsvyMC+EImxdtgJvT9oKkDzRTsflbDeTbMsI5Jq0E1ayPkEr4s1i+VxP
DAr0yLbkwo6Y1Y+3ynIYq1eVeTTpT4TeoNdYfmHuACBOxm5pdsa0FSe33BEVhdjTSVWYvs7AZuDE
yddjfgjUD5p628v31vRUqV879TEv7qTBSxVvML4O3Q5K2ND6orYVJS9PIQx60rR+6TbaNkgCDDth
2EUgWzRfi3ZCtaVlt0m+IRHA7FXycTBnUuwhwb6yEHaJopzSpr9P5OaoAALCBOKa9s3BovuK8cBO
x3A6lCdbiYdt2lv+EDrRUF9Pc+oviXKnN53Xz74oLteq+aToD0NZePE877KQM5Tt3lXqIcm0bWTR
KzGnzxKdFMOc76wMzG2rmF+FQrqdW/NB7a6lsvGVTL/H7+CqUPJPnRUdjHi6ldRxbbH4cwvZNKPl
BS03ilJbsgRXmttPo2BuLfSE87aB6Vq8LKLVASuPbmKTxvjKG0/UhzxLYOmDiEp4GEJLTyoxxaMY
pffgD/x1Kpt9iWg8qQhUtDXt0a9xuGv6bWY52TDnm0YZr6IVk6Q1nlhq6xBphEKj7+qQcgUA3rQU
gIDM/ajIfihUbi4DRa9F26QZM1QjzY7Z0/R9HWcHszJvpKjZFd1Ec4UGaB27FcOskPgfybuhLe/A
/p4A8IBTU0lPRMCdJc0sL5jq9dGcqJbuu/RJSedws0CNABdlkiolt2k+fqoKJt8FQiJL5Rtq72dV
e6VnojsnSbxRjel6jk3wU9NdX13VKqqjIpumTIH9GLl+Ncw7WYz3YwjwflKv+lm/G0Pj1YR4uqSd
k4r4f2XZdta0Ywdmez7XqQBSS7sZxPEom+mmWHR/FHtPoxJXcmknBKUPr9wODHOnR+d8FnHm0A5m
V+O0lUJQfhaqgP07IbQLqhzCa5AAm1XT+EW1Wqj81LoI1CriByLrJjUMu4jPkh6/l9W/EWgu3QCl
2WrolfW9X8/+0k47sx6A0zRuHJkO0uPe8jVPArsLSKn0ZR++Vxd+UyD9RXTVL3IRAyICdG5l8E0l
x1IquAo7Nng+bMtEvFYQzM1xslXbjonTdauVmzIH9xI4IQmfqN/VM0vLMG0jrJ2V1yxWItMuxLQL
JiY5ah3BLunJIAG35sriZMCzUyPdqMCri2dRJP34HAN+pnu6HSWVMxKigAmFvmR2Qoo29a3bywwL
rZtwAF1zmxo9uPvaNu7zcbF/f6bJb/RU9IuCdYmGBbh5mPpKhG96cQiyfSbfF+IzJ8xGo54yp941
mZ8MIez8+dyCcbXIWUWa7eJ800/YytrTmKCdWXH4xY4lK0dSqescb9ubKA3fOXytt77oZS4lqdGi
amnj5zNQdA5hQwC7Ho4eINNOvRWt62ZJwecAypVvGlk6MvT006I7QnDd5qMBfLngPZ5j+WoAz80i
kw+ZWO/riseMNw2IuL5XUdj4oHQst9e+BoWeBR4zMhQ7DUov3W4tNH/SwtEDZGHZ4u0Akl6jH11j
5EgfWYvB8TIdJmLU5X0eujHzsFyBFKB8yvKvawkARRbk9YoKTu0Ujr4EPaRT843ZiPTumed2L8L4
UQpHe5SPFfaesjDfdAqGlfS95eYm7Xx4NXJyUmXGOUtKY4hVKEw2k+Nj+TRV3baUza0JUDNOarse
LXtOWjQEIOLI2mYKMjfM4eB3zwV0idy4Vzm91enVIOj2y3sWPd9oor/aWRcJqMCQScGVo/WTo5lI
Htwm0ctk/QypwwtTIMqpr3V3PTAs5Dvq6blG+RV97xVON+u9u/RY83btvdqHWzM7JKHTpjHwym9F
1n405jutnpypjlAba66UIHV7MLqG0tuzFWBD3ZystDgmcekQ+ja5DpIadJxsDk5kzo4y93ZLH2/s
UjRaQrcelp0K0DPR8cvM8n1qGbtUrp0k51ylBb7UpZsgtiQVoQN9bSOTjvx++31LU3/1nC7z5qCR
oNsEja9lz0HL3KLWrzi8D+KwMK/odpkJuDy2blAF+lwJ8X0vepEBlJ4Xl4bZtdLU/qDXN1Ljqyzz
ZBZOi16CJkwf2kh9kvPW18POBUjrCGoJLhaqcrEW0UNITfKst81xBDdkCuVOkVUAyy+9VdgWZ+kS
olQzCx4wTKANI55AwknI6lM1IsRSAbeqEa7p+52ErAmw+3xpNtAWXL2briqj9+e42qGT6uU5aF/+
DSyNKbIORqR3kscaQKK+VszlXZBU0N80qAQQP2J3EVMv1UxnYjwWMGP5/WO+kFn8Z79hRfn8mEaX
4TeuahLt4xr9LqshT2+BN4M2RaRm7k6TwI8z06tCVKNa6yEPlA051yaj/1KjTfB+w0xZd8Cv3vh6
Bv6Q0S8zmrK0AATfTCyYKI1yEGf0nUuJRh2Eh3TpXxWghJkx3pN++8py1/lhah40gF68kI1VdzcN
I2PZXmRVtOf5ac4eFvCikU5bYcxf837xaVjvma3ZSIn5mtndLmWZ7BX8TmRrN2p+l77HNn6j7tMv
6hMDDVekmzLdrwP1EMwoEYWeuYpUSLYKMjbRD0UXPsqiciing64IztIBB33nrb518Yv6BGwQukXN
wACCVucMYBAdFXjC1kuu9oeoRkdnHg7KHLrra7SS7LAqMQmq9t7136iytYv+UVZIuiA3YLST3Dg1
VXBQQLoHfXoOErrXZeR+612N2nkpk8ff3/Mb3RPtImNBTwMZ1mnWfImytmAMYprnta5fWxkZqckY
4WKl/Ztv91IEQIzFzlxBY36i1+iXqQ6qVdtK+yxH1kEz73M4MSVUCDVqzoI2H4xoOWjUQb+/1Tcq
+5Vc/ONGGepCAm0ja74Ol3HMdW/pr2dU3RJus00DT67f7Sqv0fYXe3Idlf14KWxRkJrqqBPr+YQ0
npOY+YPIPa5PVugFr/na1vCqJECjaqs4RaxzDpCaJu/6Dr/RitQuzoECUFCnKMuqYEZNKatOsjoT
peAHeJ7AzpFwAoeQmcgZFduUr/X7Z/xWB/hS8DbLBqkZ1dn0W2RQUuPDunfr4LGVDRKc5SDx6DHN
daYqPdflu8/7rVd7EQOtWAIhyWzSn/oeQAXEw+LRnGkMIEi1ETQDXaBdlpByWk7Sh/sChNkUogLQ
feyV5BzSj8ZDwwmD98Y2b+2qiyiW1UqMqCG1dZXJL8EQuq2qHWIRzHYAtiIXD+CfDlKgvVfvvBU4
LgJXreTMR4fK8kc5eYUz5YAS2Nfjt3iFTZMrw1Quy6eYYvjfe8/fKqAfTp1WC0NNMFnhGjsnVkVH
1ipHGT9AQnYiuT2Pqxg+rreGJwrhvxer1ItYlWPvPo3QC8jYMXNYoLAyB+rZwWtYNAvjIDKGkzh1
37nHN56qelHKoP+VZU2qCn5I628NGCX7dFoUTu/5IDeojoMZV1vJ0bTgz2v+LQDDfZnzzyXM+dP0
3z+V1dzEYdT9z/9MYGgwq4CR2SFv4xe+y0bcRXFadi8FcOh//ue/Kkf88/P+wkPjJAR+WUaYABIa
4f0feGiQ0iZmiaJhoDDxk3aE8gcejkCUkX7U/gUPTc6DS6yp6qrCbxt/B9OAA/lPR8EqHaGqKp8n
A9WmJlMuFpMuB1kZFvHyMFf1yZK/qLOMxmNxkzTSp0QQn0Zj+ZRoykEywy2fdtB5mmST8xPkS/7n
+Q5ZUw9wvtsr2pW0Is6Sls6fcBUv0W2wDNsQpvpYjJ6WxY9puYALQirMYVRt60GyA4U9uQMKLnZb
hrQB5ztoIDfWWDyKUNisNHNWubL5o1lqh8KEZQK8jjpHQGgTadnIbJ965rxWWX4ZUvBlSVKtXFrr
Xkmku1yoMbgRwFECt0KnGn3H4Vkw5Sei/anvlOMkG74pwRQ3hHsQ7acgZ4Bgxru6z3a9KeyaKX/O
KZGLkmKhyj4VqIhuIhlYGN6PX+Zx7RzQnuqua6uh7ak39+kUbNUCepsWG/VGhEQxDlln181tZ0h3
ZUHHKZrS55y6oEqmmymm1RhEyqaD+YTN45keyp1q8KuNpIHo4wwe0d3b6KPwQOk8itBnMElYz+ZW
w1owlbtboaW1KmHWmBsgrZbXNFF3rVrd9CFysXB+PPp8W1UNdlbF57ZNqyCrMN6hiOrJSf8oLDLM
i+CrPJa3mcQjrKbgLocBrmdzsFmqBP3eOafF2Nc2EK5tqiYfESmzxYZUPE1bfhrE4CDLOtsMSX4j
oymxQWOPHL5+HDJm1ZJp7Gbd4Cqlsh2Fao+0FEUxf2OqxnWiDDtZbntOR6oxAIrrdHDxkkg61WhD
WIh0rQ3Yasr9fnnVM0VGvD3PNorRnk2Qt1OIXWzW8IaBkj8m4fI0KoE7i8KJPuQhSyiLI0Ha9fBu
hVH8pOHRSatHRT4DLXewws2t1Ov3otVfC9p91lVX5dI6wBXpKJ/jMH4uJNBgbVt8CWvu0DK3iaUB
rTTzLwuMHSdTl5cG0Dc1XUeZx0SmzGyQZ5mtjZ03Ipa3nZL5yUqUIxKP+1SQHa0PzzzcDZBvLzME
a6Mpwtc+gkZTLnchYpjYV7U4orcCo1PzpZBnRxWKABh+RioWCDDARofm97aWhJ00iE9DVj+mEgWQ
UT5mYncTLP3VLBe3UgmxeSzzx8zYWNJ0I1tZ6AjCchcNaJWaEBJLfNhjIOTZnAQbo7rjrMZYLaIZ
HKnJPs96ZzCbbCMHwU6k9apF6tGSaZIGkAucGg1mRRpg/bKCGhmofnozWIFL0982lGgHImLf182X
wUxRX5LceBvN8lGKeXlGYN7EkiNU68sYGtdoA1cwBzQZaPIPRu09dMV4jLoRyHsfnBQqSJud/ywk
ncf3BVo6fwUT6A2ysBOTbCeChIzb5DmoxI+QJhH/lI/9mN1I84TG2wjHtuyhCtbNsR7VT9Wg7NsY
9qSl+UikfvuiIVZD84jqimZ+TSM8ETLDb7L+mFfhB3WUjqoVvc6idi8p0qEY1Nchnh8Cxl8rSyMT
052lVLdtOt2JtbDTknw3mywxQY1ehdHc11q4EeXpYzmaXwf6C0jx7EVZPqjKVd8t9wm6sKk2f6zC
yGtmpJ8qmapjVdyJPKPL3+mAXpg/fo/4yBUhFMS5h032z0UAWDlEM8dpeQCPikqADvm1rj4kEnBJ
s0C6pwo/jRNNJUPfLkFxDMZorwVrk2hwGEJsfzhIz3/WHD9C3L5d7a9S5M9vA7dbsyAA0aa/nDXm
oIjqumnEBzGZS3uiN6Zroq2EaBpUqbarB4GhUHZsy23UBqekyj/mcGSrOdiXjXKTB/0ZYW+7K77b
xvytTOfNNOY/bbKDTQpgSFKQt5Odq5fsZX6B8NXE2f/7X/+7Tdc/se5ePr+Q+OxeXsv85R8ssPZH
KOc/P/uvxIcMBnN0jZdriD8TwfBJgdLDpB/NrHVq/w8i2Mr2EjXZwKEQbpamUzH9RQRTdJFPNEz8
C+HzqX8n8fm5AkKTBp9F1ST102W81bGQ+HkTzFbaQL0Qmwc9qD2tFg+5qjsoGjil2Dv88haZSi8p
53fAIJgFXuRb64Wt1REcVxIMyeWLYgGzcLnuEKR+gJkwRqONWdfGnBvYudE2tlJXyAAki1LuftN4
EpA5KUCNAx4cYMASbMp2REtX0WwVqi0cLQeNz7066Vs5yj8my+xGdCQLebhNoAtkSQ/jv0NyWOFc
x4RDX5yxfJVyzUMyzNZD7SbP0vuyeiWT2up1flRLaPK5fo/k8tUg1UfBkDysjNx0Kn2cOJ3VZDEK
OX4T/XkEuWTEt5pq3YtoGUIYR3o3sABWF8kxUitPbLNra2HorMYvwyoWJZfSJ6aQp6Ex72HDu2FT
Pcdhd2haddPyP2Ig7KgEyyJ/0odzLkZPEQffnJbuDHRRb6bbQUcquqCktJPGvIYue1/BHbbmyVsv
COjdH0baf7i8+WljnkZr4GCbo8hpu9JXAe4KFNM5SsZtbAtpu13LtKkX9gmtiA7NNneKLdtSRLsQ
g095NRpQYhm7T4tfjMWuEJLPYgGtVTLEc5C1J45UelJj9cEKAndZ0o8ZeQ8JkImuvq1k06M4CVt5
GVxjkh5WuhXNTaOCrY/wiWB3qn6t5eahao6xgIQJZD0pSNHotaTN2sAFW1JAzKVVUagg703B1ZmZ
ZcE13D0GDwhq9O/2R9aWxI/xmPUpiwYAbKwu2RzW2oP8oYCu2zrvJ/RZHsYRhStY4ZN2iLR2a9Uz
QC7tRh3Tr/rkKvp4kpP4ftDDA3L/rtoUdpoZ1zG5A7wYp0hBAkFDjGthX6rz0xK3H0KeB7x3pysr
D63kHQMrB9YMAlRfImlw8KLYGbl8k1jGRpUrprOWP9NC2ORldo2Sc9+OqOlo/Odr3pJHRyywRD9m
7bif0QaRgp5CH2kA+vx1UdgC0hBI0+HBwWaiLUwHbzi1decXSGFMUn8r9kg7h4oG6l9xGzOANl2f
s2jAi4yGSMRKREjKWHVpM+1Yt+QiedFto6zcjUNu571GagsRpJ+r50xr9suQXqPJsesabZMtyc6C
C5PLCNxn0ylUplNV13dWGDhZJhwCKT4vwymKGUdY8sPQhFuJNGwO8rPBFp4i9TqVmy3k9qsh/AQs
3dHz/BySjFOa2ZmVYvkQuJXUbZUsR2i737MbjtES7H+I/L86nS/w2d/ipCwpFjGauYgCE/fn5TCk
TZMXo94+NKJ1X+nWfSJmrhG63Vy5c998WKTsczkQyqTpFE+aW3XJVTcyIW3K22DwStg2gTadkrn2
GohBsWm5YhluK7wy5Eq+qrRsMxbVWQ+Ee3XunTgzjtUCHkTh8YuFY6rxnSBNh6aufQ2VKRUGZY5W
2Ux11Bmjm9W99811nOiNMbEdKaqH4YWTGChnRR9T81ThZxNkzR4ot6M0ySu10CQe+rbEiwM/lggd
mmJ8bNCjqXqF7wdiJs5dvUXNp+u21CyeEhJcJ2jxorwd+sGuScmApPM6EA8Yil0yj1dxistLpeNl
l7LVS7/sCvCE7VWoDKccOYSEiWcOvU5GNT3JJNuMzok0XuWW7KGitaCohphTAyy0Z52W1nVUP6r6
cArGalemn9Gt3SzIYgiTsRFx65W5FRmCYdPs+7baSZNwRSmSRHBmu9VjAA3FJBDOv18La5bwL5EB
xyVJ4rwkbZQvmsfkg7mOJEP7oIfZrtQ/9B3hKtS8EIZ/qxY7RWi3isJUbdR2wC7tqKWkMQLwSZYr
JJXXCTjPTzzXdQUxQpO11K8a4uGwFbv9JIDraWRQN+WuWkg9lWbbqOoOrwYbk7md1DwN4U2FBPlU
9k+tidu1ojzUQfxp3WAywYAqf9tAkg0wIukN8CjKU2NZ7zQW1+T4MjwqNGwgqUAo0UlCfgqPaibj
PZku3UMhqw9rPFS48igjFtxQuSJx915A/uUFVU2DHI/6KBz5ny84CI0iVCP5glp2e6iJW2NjOIjG
g8Y4dLX2gALiYR60YwMRZeJMmNIna2y2eq9dS0MQUWoV7u8XwjdQ5Y/PgJbReucmzrqaSNtqza1+
OCIUjXm+Mg7jA15RADprX7DAvhN80B3f4SoP7gtKbUVOlaleY6i7RNactrgb0f1n0r/N2YoLX7UT
nhogNokZu6ZgHQp0dFHhCBENQc4j6o1jCYVvKopzApOzJoJjpuOXVn8lD+XZbDMOEtNF2uRJXfDH
qDXAOvKDmjSczLbeQYss5v4p75PrXLP2kYY7dKYc0ZCBhh9iClR7A1NQc+6vxEwD3mAnmvnSkpnI
+nRqEy5JOpilvVsukguZF5W8cKYnVeALMAG0own2iInfhDRk9RyiDoqgUoPGI6eNLNy3on6clOhQ
ZZBaf/8C1jX28/PXZdXEv4G2Iu3Bb8PfH55/JQWIEkQ8f11Qdkw1PCUL/nzH/8WrH21FuL5d+dy9
QMP6j81L00X/9/9kX/L5x+rm2+/+WdkIuvyHgQ2kbEpUMLK66vd+7+muf0UlK66i18ga/ems+L22
kYw/LEMVV/P1P0sbAuj32oa/MimfJEv8RntDhvzv1DbfIvFfC8QkZaDeMg3JZH1Q5V+OM3tjiaN+
HGWndbtj+qKdAi+yWe7HwlEOoPk/gXBygYx8VD9Jdrkdd/kdZBYnsX94er/KHtbY9C/fgzY2SoNw
23kmPwcKUW37WFgxGdYd/gZ2/XE6JK+gL7aSC4lGt99z4F5ZgL+94EV0bvtMzkY4xE63rXzdTm9U
kADwZJ3qrnsC7UUD76VzBa905CdYJl2C0tJGI8N7fefOpZ/ry++v4IdbvzgsCwkNFC3jm7SutI0P
xTbc59500K7TPfoPIfKGbuZM28XpbxInwKS1viJmnsKDcuhIfd1uF28GP3XDvWCr7sKP8ytULl1t
ixuNqzvpFRjcV+tFsLXXytecwkfocNccJ185mL7m9g6CC06wmb5I7mKDo3ZS51rfoCKygk63GLdd
l6fxULrLCyKNV8FtB1d2o51TZ94hd+VFLhwugcMW2UkndvTr8m58qjzLxwFqY3niB3kbfsIE5RnT
tcpB5BaFxg2pqS3sTOrKd07di7Htvz7ONTf5IeSJVT7LKS5OjuqFt7Pbe+lDh5V1/jl718adXfKr
dUtLgJkIXu7s8IsDjvmrlgkZ+4cE8FQ5Jj6eygeceDYqhuHFOc4cxqXIQDWnfnKhVPfzpvJVu/y4
9F7xJbNRbvf0R+rZ6XNBXnjXPpQx6p1Y5dDL9lS3vTJ2+t68ij6a7qpszSLhntzFYUs46xucPiOX
WFUb5cPU+AV+OFBa8sU37pUUMe9t5oVP4hZKDK9JSrAWvaaVPTqIcmIn/6Ww6yf9dQU/Sx8Ex0hc
LEmUeR9+ij6qr+bW8BSb4saic0ru5SgnBYXeF0um8Ydc3aZz1H3wVRuQMttQ2nYbxfrUxKh+bebr
eXbL2cmYZFd7/cnweEB4iDAGAKGXoqfr1e7oop/NFpdOY/Z5UWEQueaXBuWvLQjEfXy7LvvwJpWu
FsQBU/RzcreSuWq7z79qjZtKLlhnFAY0OGC6rTEtCjYISxkvxcvsYOubbsPU3s2BvZyWrbwagOub
+A7I7kb78P85O6/lyLHtTL/KxNxDAW8iZnQBmz7JTPobBMki4RLe4+nnQ+lI6q7T6hrppiK6q8hE
Aht7r/Wv38D3miybP60O9whf+cJ72raeoDxi6sBiwcv1rd1i4pPZWNLO2Ga/EfsXCGf5iANd83Z7
bHdlfh+54kUHMa/s4kuxnPxqvWZE4Sq41Nqm6Qh7YQvHy23fb72jvWTvOTQzNwz6y03AIGUz3mus
hu5O+hQvpMg75nHxxxOBiOxHzhIUV8Yi/uCKnrVXv+fZwc/AkaHYe8rGuuhfrC0XaOI0n/p3lV7f
3y62cBJCu2EdFvgmPrCuyBXQF0eJD5D9cpzU1t+BaE0MyKhJeGzxtfArtljsWyx7oCv4IXzUk91d
Q9wGAlLJ1NmG6gl31zBg8AeS/F1kbzoWrbGDl0WSbpMRLzLsuyu7A3JHkVDi+XIEl0gPubseFXDj
C49lom0KPAXyKx6Z1tZ0LGJwbDpYRkd3o6Nys4k+OEtYjFj2fF+8jDO9kw/9JMsDDNOsH5aEbusD
/qdKA05f+2p8N3bxNn5ou/yOJD/sB06JwMbSonr0b3fKa33tVBsyunYXb/vCkxDVJfbKHxa8MHaw
hZkeoo3wPOrOFB+iwQVRaQ2nYnHlp4ZZA50YNzlx4k/+CVTaGALGYEc1yUE2KIQv+K038SreaPLx
XGOY9B3vQi89jLSG2ECdph/Cp/leEQuyrDcSj3iT/EPHeK4yxzqtqbvVZtiyvT9HtT38mKCVYGbk
yQ5Bd5Gjz5iWYuZh48XuF3dvOhF7Dhv77Cs+1rNes0f2rEK5dSMxkDYx3gwfJscYhjN7En6e+1Ph
lkcjsrHbW/dA4DZH+gLIe4BKSercjNk5nm+y3TCNIg5U+U4xoySjKg9kYj5IlF6zUB11K5wypy7t
7p3WtnLTffEWvRg66J7dPjQXUEHisDAZN4A6tjSeN8IEFne53UOkL7FbHYIuxXmb0SWeJh6cFsaY
q8MKsRYR1T8QGMI+HUUuN6b+siKcEp32a3nuno2Laqen9+m9nH0mUSZezVjxIYZ80JzZtEvBlfUg
RgchbRecV53+7gYoCWEmZzbk6uf4lD6Nd/pDlzpY4YjpaeKiygtRRkpHje7Ij6nFC7iabb7LTgG1
Zo9JpdjaU+4nlxAb98iGYh4f6j1xaMSvsNlOmAdH2KbAecUm3tYnf72veO/jR6Jj3oEWPLrgY1UH
fA31gcaK9+97pMfA+JGhsUNKqoIrBQkAzJrVgwax55Igu/vGqKYlTkyw59dJPWejNwIwa676xcGh
fg+Q/nljLTbIiLwZ3LlklxCAVHbxoqat6sJ1d+WdkvGYdVtH2tMiianbYgHT2epdTflgmD4HzSv9
58zPENH6WcK+/8ov6XZkh8SbBk3BHputF1wWawfrwGGCwI9uBWcjV7b15+ED0FXuHP0BdQqIlw4H
WPOn1cAWorDdfUPZF+8iIjMFO0E/Gnnqa/k1XliUqqPtb5yRBTHXwzdwD2bLKRRjCWtJu38HBd0z
U5QX9hhb9uqAEaYPqZw97vbaBzDHHXTNp2SfeHmQIPdkbRcbtAUz8RC4x+AiYidUMpxtQXLEghdG
LhopnI83zDbd4iRupdhpGn/GcOjYeA1GpDR4eOP74+jHtZ8ZZ2tiruwqiZNgY1h4uOgipJZfYnEj
wngtg5lTg//TiVtkGBK/oPSqyOdtQlRkLqdbtsExtJQPOBxHVNRSIJEvtrDYz5PoCPFzlTqLvmvK
DWym9CxyZtXsuNY1vRu/hSsIz4MALOxKsPnQ+9h55hEONkpgZDhO2+FGfwAyxDYVLIs5uKlgCsBb
0Lr9nfypYtl7j9vMyVoPcZtVJj0pjiieWm5h/YDz8FSeJN4K2a7xXGdgWzI8+yomp3wdnqRyDybE
e9MS6B7eze2uyu1y8KT9eBQDw57YOD38d/Ov5Bgd1kVuT8HyNZ/TJ+1NwnFOKNGd79QBfSX6O/Q7
WZCmPq7tkuWHpidbQPhP+X50YsYTrd19viAZUXzLB3Zf+C674Tpnnrn9ZGE6kBaOwHXdlljFjfhE
3/20bmiInVy5c0GRhr1KOqktfkocJPfhRrtfDFjUuKmDAiuVl2QBd5coUHIn5YzlPj0Uoy9Vmxhh
CrvPQMjJeuZ0L4If34MC2eI91kXGJ4cCUQ9u7H6ur4ebH+fjsOl2bWDe15f+jcmEwpL9rO7MHZU6
a1IfbVxTt9Y+2aUSr0X8VD1ZN5IrL4hnajydsVS2HqKv8jOuPfLKOEaqesNo4vaKkVZsWyfxXRl9
ctiqH8Q/5gRL4vz+kak4IMFf4FqsE6sh8VJ9Nyp2vp23OeLqHe+e0uA5h++oaieP4YFg4+yh2K/F
PJ7szOu1JeCNjPUXZG2478MO3ZQ9Iqh9Ue60YmMtl7RwjI8wDaQW1SC1lFN/FW7tNJITTTBJqELU
h97VXzoqJ9KZ36avBIanLVJiwhPv7Z5dudjXscvGBgzfPUNkHvD1kn1MSET1mcROVPRUIRZed5kb
c4ppB54IHgVkZbAx6amNv/ugHkMojUh5INXcnIECU/Sw+JniAIuBxtgx4JAheMAcSj2a0okAmm9t
s+4M6uew0Tapz29Jn/XaxYW/YOjgsxCGiNeEgpuwGmoAD/I8lgi8vAbK7ttaEp80CCQ3n9wuIsMC
aCU3d0TU0iP+8oGMenS7NwQoRKk6LUTzLDB25MGg9Qzyb+GhGzd4XGmTm72kDRCbIyY4enlKf6ij
/bQ4k+n0iCtPcBijwcOZjAgvy+FB+wsEIEJPKbc89ipn3PCceJ1SGK0QKFK7Jvs73ssv5minV0qd
3OZMrb7XajyS7BuMfMdyS49cmF107p5wC8Ds1p7O6j21IsV37pZo4J6zBacxB2f+M5Wwy/3w2285
duBRLNAqe3zKceBATOgCWJdhQEMg44jnjZs1y6R0ihMnFEZt02TPghM+Fw6/ldOLi3DwbfwwQ4fo
ye/h1AQCj4QHSRrLx3LuDA8PJYOSWLCj61KBgl0S084Fh0qacdtWtqMHUp/VjYon93PW2YwzuK61
ML0FySs536/Lq7Yr/cStn9eLl93GswJsDAlXE3chpMVTfoZzcdTcziWmxFU3OY7TWGOWm8wun+gq
A/3ES24rQBbVGx591/EqbvoNTtFu6aY78cNinnQs9+ud4dLjLRlDi9NuCw/J6l7YzJ3NmoCH0nOc
8NXc0e2c/EysyrPi0AU76HBpZDWXRGOHgsmFk4Xj1l57VY/Z++KS7n6aXEJNvHknn4RN5ode9l1v
UPEGCqUj+cp3cSC/0Q422/JpzY3wMQp5IFJiuSZPuhf5NA5+sU2d2iOip4UB56x9GFcfkGrt0JgU
j/VdRUXCmoo35RXRfjA/GxQPvuxrTuL2m9shcWm5UJra5qmjkxAw1rTni7Yd91j7h6fbUduyRjKu
JqUbj8hLZcjgxziSCmRe+8Q5qFfRT3qHgwC9z4ZxHTtX6rOHgRUojsYxFkjn4nai/g5PfCVKP518
7fuEGIuVlKXf1QfFm6qDsZXvR6Ir8i3GX052ZW7B9mJX8m65ADRsi63oYR76NnvUDiQ3VLvwPnbY
//dMP20twE6yMnZid4g2DOqGO4MuO7eRFLL4z7GyNZKttmxVsIaCI9u+7SDOuBP6Qe5XcY9KutKf
JXnfU2LzUAfPKv08PccED9MgJs8oKGtWHFI+oXqUC9yE9kAlbGtsVY68w3WRh33ITvUFUtKU3MnK
plY23CkU1gahEFIwPqgvklftKqrQjugeii839SJMBpzGr4L5PPJg5A2v7qbiBW78elMLzvjAo4Ty
JOyaALMRGnKyJuKvkbhuHM1eJHh4xi4rtuxAyx2VmPVgBRTN1JtO6UK3ueNzjIdFchsSth3lSgds
VX79EH6uX8cgFAHCmV09InwDStuEznRXPsMlOMybmW8H1oM1vvKYMUb20yM+6H6/2YuUrjbLPCg9
k0XF2DkwaH9zFrZ5IOza00bM8VEVOtAMb9haT3t8xQu8O53qxJ1whV3uV8AbuE3mYELKHQzkb8xL
zoZrgiCtewoFq1MEyMCLF7opIqjo39IDsr/kjvuGGQLm1OjvNp1vnuItFMCY/bXjO/4GfxP/jJH/
G2AkMaeBWATRg5ipPwNGYyUIfTUA4aiB8TI88Myj78rwEhIdztnz5GPY49We4EMB3OYX7Otl2jAv
9Npd+GZttJdyz4+Mz8nHCs3IHq3ZPZoP4A3Z6UFwaAM8mI9HmrQNadg7zRs2n+Z12MafiTftk4vi
ilAaWMnJV3peHVk5F2gHykBwKEUDWJkOilkPcM+eX25Xy6PNOrQHg2qYeA5H3LAbRMfS3MCAc3U/
Zdd+ae/0hbbe6e5hdkLm+M1Y4Rel1j/umambDM64azCD/3zPlNK8afUgrpjl4g8+AnJ4Hr5wxkE9
IC98k+9wI3sDf1yLdV7fyYmCaFtuFTYrY9dBydgvj2zY2o5Nli3kN890/fhf0WTpD5f3yyMt8Gjv
BHxsQJNvP1ondq0L8EOA3JF7S0IoIZbSb2aeP0cpf/eZv7J11AFCYMstYbNk45b4/rdrt0ddeBy8
yFmOwxF7x+fffNP1m/zdp/6CPyr6Qjz2zDcdnWrbekiBwYFrZ9gMu8HDeMfHW9jl5fkdYP+LOPof
K8BSiB5jxqkQavjnFYBEfNSh08nuvNMf08PwMhJZ5azZWA2db8cjx9DgTX2J2GR84x3lHUwQL97c
PLRKXUnV0/8G+f0vLsmAV8m4Bf3cLzOEqU7k3goVdJ2b/BQ7wHMX2bvdDdyTPLjtk61+7g8EBu9u
j1SEFBUmBQJYwXb5zVr4OTX5p6fC4Pvfr+SX4UIYW2IWKVxJ/iT5ywOxXg5k5LW/tvzaiX1CIZ6Y
/QWhm+3KI+ksg2hjJsU7PX5q3wAZ9/V2/iy3pk/dVdvKD21HZbIVqBFqP97Fj7fD7OjEmJK5c8hs
ZZu4eOAd6yvv0u/2x78alKxD/H//Lr88aHOJx1SK1XWFxQ/dFljPrT6so8U5l13/Z2/uHz7tF/Q+
L7umVNY717ncOeoo/HrX8x8x44GgM6J9KXt/9xX/agKzLmTYMczToLD8eS0XJkaGacGre3vJnoTP
5pVs8IxXtgNOBdUOBJRvruEsTkwhd1Ovym/Wi8ps8Z/e4j9ewC/rJeuFOIxFLkB+Wyva9FUmSedH
TE48nR4oiLSxXvpT62STDbHhg1DOp8XRvs2z+Dm7pT89mp8DSRicXI4Mp9iur8LaAzCukrbV4+92
/58n4q/L+4+X+8uSKODRVWa9Xm4wuCNIy8Z4ERt7fqrusCd/7M75ZT62X5b/E08C6DO8ck+dx+PU
Zb8642/t3kQ7O5gv6Ym+Ub1rNuxVLzoevbZyz1dytaNyL76opPHWUL1KJ6EfFWx6KeN+8cSH7pFY
oQgpMJUtSD+RH+3evKj72Fs7nb/fY2V5ff6/fl+UNHBZkNHI0q9DHr2pihwNABUCjrAx2zsDfhng
t3K7g34/HcRHkFqQwWabYDe0eA3sHPYfYL5wV+dr/4htWU26pS345TsgXnJaDvHdWhNYHUM/JiLx
VrkjugPpi1OLdu9InyWG1Z68U4/xsTtSyf18IyaOWrMh9DrZLT7mXfRM6Z3saZuE2qJjPztw+rjD
tjsACzvpNd8Qlxmo24kCHtDMKWxEyA+chIfwnBzik8H/73Y0V4G2Lx+bPRDZYVnBiRKEBQaktxYj
IvHW4BxsmWtROO8LUA/BGxyRzqx8rDb5UTs153XcWILZUas8jIfxXDj9Jj71B2tHfXJvUJusmy1I
Z6DsYN5swzVR+n7t0JDJe+bLWm4KuABvML6mSpCojMPPhL52Ex0LEmdIUgFN3Jg/JlBn16KqIs9u
7RxGosH8/Epj4948WHEBrM1ttC3e5SEAqShfAVR7V/UZ7tz3mIW/4QwxbuKD6K653YWXXdlih4Cy
vfvtMSn9YqT3b+ck3GVTgt8MX/JXKlSD2AMRuyy7MfOmagW/1FPrMYOI8HVeHLpVkL7vCEyRgnjy
c+mB8pI5yTTtGSAyyIlOGL+8xg/Adz7w6PwU33VbZjgbgYbO+qT8GmxiyEi0zvbNwKTH63Gdx1Xt
R9lAkucpgFwje7JJkS45k8khogq6MiwAfMrIIToJJ5yyb0/joWJf6dbjx0u2BKq4a+VGnEU9ehU+
S06LJORNo6uCiFkeilN6IhpV32gB+T12tg19jQx2JbjRH3mAiJBabWYPDRhI72esiXTDT2yVzXTQ
NhiS+RPwR8da6hk+z9v0tATsYVFA4Np+4BfgcRV5YJkk+MjgOOQkQgCkN1rWoUWGcdNFelfonSiT
Ew9TWsYT+afy3t3Hnn5iSicEHSNB2ES07wS2ee0ToaU1QI7qEnzRdL+piY2/2sQNEx0etHNJUn7d
JSStjLQRnqwr38c02vicXipXvpTA0EfratIK5G/ZcX7SGgqOcvCXH8OLWDnkRsx2fql3DPfvmmed
1uKVAUr6oV91O71gAZ59pc8C9CjRlj4orIC65lekayuByFaf6w/xozg1l8pJruZH8YQh9VPy0ky2
yj9lImbtpPsVXsrBKvLflJ/KejD90874n99ZWe/JH4btNWrAdqz5zh2rhZQFjSIn29/O7Dm2wn94
6/aztvmT1/6Q7xCu3PXv8+nmZo/61boYj1p0jF7DD3ZwHaZzEgBN/f3ura4Mm3+6RhNiiWWiF8BE
+pcSGcWtpWsFU+uVXyFfOlcPbnejB9XlfvbGix7Izhm2y6E4MHm+7+6qc07DNmyiy8AuisH4EZXD
Pkt2oPLUbtXGOknPEC6ekg9Gsg9poAb6bjivtIrWRv34YvjGawompPi3yh6/E990NOqGt/gxfK9K
W/rRPjOOKs7ryLfddX52kkG3hdNt22/yfXGwzrIH8JtcJFfamNvyJDISaO18RypoiaovaAsvEr3C
x0EpP3b7AoOu3l7nN4W//qntB/bWfLNiI9jm36/3X7s0ht2+hPSkinO7Mnt+XOfveBl7lvc5+tXT
EkyQSBi+VYBttQQLhTeeffZ2JnzU1Xb8DRMJ0GxNtEmQ3ggnbHR8jNqfmP28M330OZ3BJzT2YcUr
nriG58FdB1Gg5IF+Lp6pXpIvdm9A31m1+/v4CmcgO6qV3Twbnr5GdO2SY+oTILITjv3nfGaoWHnl
dsU7FHhIDWcV0yfMCPy1N2aXd6giOPPvtdSxwwMk7eXbeBsaSjXVN4E3bfXa4Kv3JvuMd1wBS14O
QM4jGkC0kuJeP5MJNu0gvfgDgxsSmzkqxwNiBtC/yA+/mreWsWLkdHyD+gHuop8zSX1aL1bxjPvm
JB2hk56Jf8iftE903QB9+bN682pajm3zcANQBNfeyIcmML1xt4KDYFqfkDAIcHunOhjXeQ8Dr3fG
xzqvDHD4ZzfaeOpgW+SBAB7iB+sAoLQ6IjnpFtwl9YCrsWDis/C0K4EMo1N26u354/ZGiikgF7KD
d4uSgdStlxUAM/cLoyGYAfbtXfGi17VUfCF8S/oGAfLTL+Sp5YFb9gEiA+dnhc66gLhiC8G4m8Dw
eCrecehMPvHN21UYjJ+gttsoXHfmBRDqR8nhrW3FoPC4pyflOryYQOogwr+rPZW/anhNGGtIk2QV
jvH693/YcbKl0rsBMrQrH0sIIQf0dsfb1tqs8OLAK5duZ0/Y6wGmvc+pbxg2A7Rohyxic/vQ7qPj
pJE047P83BjUrnbkPad/HTr5/u/3nZ/b/a9boymhk9bhXZro5/58oQppT/i3hXSj18od6dTgBO2G
LfLDdrKNi3KK3sKH+iiQbcRC4my+myjzTALOnIQHK95H53Lz99f0l33GH6/plz5DN5OpxaBLoZaE
7QH4jGS22iq0p8NevjKHhjYWc9Kr52I/PdCpUqjXbvjQvtBuOPoLg4IzhkvbtVZTAf6jq/imvd7+
B/0Yoi2De8aOLRn6L94Ty02ylrLiMkeK2QXkhprFT5nJJQgv2WOMYNwyqxgeU7CvePe7NSb/2XHk
Z832p89fW+I/rLGhJ/2iavl8eXbiO8lFauXV94k37EXYFeeafee2G+7jTcqEYEX/f9sG/5lA/89X
8MviSUVL0AnpXR9U/LAyTASSVEVbdU32r/EsedAFPHPld//9CpH+4vX601f/ZYUUY5NnxfrV120p
gnYke8W13KU+iShvI/XybZe9MMv53Tf+q/f6Tx/8S0+ZD+GgGDUfXL00B8PPM06m8li7yi4LMKZj
2ApLSfQglDjqnSLRn6+cpbVCbb4Zd1qcEdREzGZgAOmXrN1TGR6jC7Ms9s2fN+m/xXg+V1/FtWu+
vrrje/WrwcX6m/7D4aL9159/zYDXfe/e//QfjHuTDkPAr2a+fME47f71//CT//iX/79/+b++fv6W
h7n6+r//+5Nc9m79bVFSFn/kJMNMRIrGMvqvOc0PSV42wuGr7b7+8if/odWUjX9RVMwmDFMzTVNf
Vbj/MKmQ1X8R2ZJ11fppXrG2Ov/gMwsm8RqASJYmy4aoiRTI/0FoFqw1lAMUUVJ0miTlv6nWVBRp
RVr/c+cFlMYoR+FXokZSuMpftw9VVvt8UKpqbxi442CJtakGpjTJ0uCpexuW3cyWK4hV54To7tBP
1yQTD3DjE+txiYkSl5vklNUJnIAGm7tW7ciPWaLoYqCwkrrxoehHxZmjhmHiFOI8u6ANMMX7oS++
k0onejc1M69F1EoaFSs0Shgulk38LOBIrrtLOkgPs9TNWzmPgxvpxis/zpIE8TrfyIlGprVELXmk
gv6IzbocCFMJbzatKtdachlWBelGCpPw/mYqL3FhAHNTCRp6nHqmXIausdRryE5Nat8CO6Hs0nhT
TGEeIMJYNnMcMa4sqtE16OYaSlAZRX+dQlay+hscK7nP7hfydC2h49BEpCWIMppGne+sh8pzT/76
vg5vDBdIWF/VcEyuqf7hsjO/1jfkE5HuGZXixkrZrWZJuFNEdKVrbhvxfynZZlgSLvRi9MwGhoNx
b3cpc3tBFRnGzwgqxSn5nIoSG2FdL87RFB3atoHOm8nDGnFErydIGSYC2lOTiJdFnOT7xeoDqZzy
TZ4W1T7TdBK4NIZLyoQYb4FlT7xuAv4hQQg0YkwMs3FYtmX5vbShzBBcHc/CwOSSaFbfkOr5TrkN
zbZX8Qhup6+pia3jra0xibgt+6hQEjsjtNxPcRE4xOsfdSl9lfKS+S1+GFXfMp8ZZvHS68k1/Rm2
qMA9sgqD8qOM4W3gm80Mb5IhByxzgn+A9hYqyVFqeqwH9eUqNqyejGzg3dIwmbUw69TVvNxOwk9X
VVndDLcUrljfkM0k0kAtiz3hY/Aij71jLUKC7Zkk3DcxlEIktk0elW6rrysWD3tGuzkiUb+hOJln
+amzDHK+axGRHN6U/PSOYN3HG1kAh9RS4AcN/AxZkP4QzemDUunkdOs4s0Q1XoV9fhozVQuwYKsw
qpjKe7ERgPhF46xHjekNklz5VWnNnmLB3IsmPfbUlBg4UsCd0bDSjdqaoV9I5kEQBuU8LrW3pDLI
fRE+knubYMeoZq5W468cydLgg0gvtobbgRsLMJ2zkOF4U9TbhfCCQ6TSp0SJCpXJqotrPqDITYsw
IRJvUuHHiZMbdqq8k4w8f0rGxK+12vS6lpD1UY5xucIOZCeZ5puhSJ1XYKzhzHS4nj7BayMWkk5W
Kd2uMYYAljkeF1VeOrdeOwAh0wtFvPjmDLWD6o/IbYWJudQtBKtY5mHU1F1TqxoIodwdJN5UgtHh
XC9LGvp9Y8Cu6+lAGnzLL6wpukcBntbYwu2MUAFMZqhd+9B8Iz4pxKabqM+80EnumogaU/V8kxK+
Cb+OP6x4gXgl69gkj4xWETfXhkpniQquMIoBKjDUNe1GO5XHJX7pRboXa1eAn19obXOPX7SvGHDJ
ud2fdUa5mlaisRmyamb+ywZzEwA7i741YJFhbJHhnLJNlFYleCFxhjADpVPZRgdNo79bEL9WbZpB
0+w2ppQd1CKdgy6evnHyPalkiCMNBJ0rO2bYVUcG5dKNZ02qPSsHJBZJr8PpfbC8GxoWt5ejwU+l
anfL4OoJHY8mwQAJpp7Fa2z175U1HGkSFm8auQumKIwnWbsYBSnhtfqskf5wDONb7qt99NEmjMbj
tjhIxdDvxVF5n8nqPCkXsy+yQyjUvqFEvMhtS+QxFmi0I9m2SB+q9LmuyVQNrU67NxYBNuTcUdcv
sG+wM76y3cx7k1mYXuo3x2jzN4LA220iAi9YI6oLvDP6Zts1S/t8U9W73Eihy0rtzRvgKdRxPD/e
MKyNW3U+igNIXSfg/kPG6YOVZOKuyOlpBvx2bPINYa006TE0lDesvM5YJNFcmOOLKD/VGXictKy8
w1x2ZLnYTrI8eGlkFcT7gB3V6cLeGHNELPLEysD7RBogT8yz1gZKHHfQ6aMjo6mi5wU0NRVj83Bp
9vEaqi02QzB08s0dNIBFyo9rJkcWzFgD8hLcfHbscJeKrx2hC46gZbQRSZ7v64yzICnRf9YKvumd
Ynq6hQnSaM2dk/U6dKdSASNdpB+kSBtOy/DR7dul9ytC772whOw7NjPsTAWygdy+VCW6pXLazug4
4fgKnBB9OzhGQ/B7lB2F0biMCZy3PjZySGcxEaFpeIYAlqUs7EozoNIgjhbaPhhVEY4yz9gVSOEi
7C9XvSjpiiAqejgtxsD6BGvpy0Z2eHavhoYhw3jjYuR2dNVBfuZAXHaYnUOlMoYRNmUOYVeSZba4
V/PW67tOVx5iWRO8xsh3WBvgGaA2L7oJrpkSNILEfWYbT8mUJ7KwGDFgXiCjliO64QmuT8JGtzUq
4XHOYHcVul46Zlee8da8HasCf9i0iFVPSCRvKLKM8cOpaMeNUsC412OIVHV5aE2h3hphX9lyAt3Q
GiKVfD44zvhh9XskmoLbSAS+ZiFDWvHW6jilY8raRmRDTmKX7HsVVMvq84nDIgp3qOJlu497lOr9
1AfiZMqOJiUktUtzGEy1SrSBBFGuM0oBeX49HJANkzvQy+Qn9Cr+zTgTSEoMb6+aiCoAWpZHbT81
ymlkN7CVOVSPrUH1oq1bkj6Ujasn1qWUUizh5TurlmHEdy0iDkO9VhpxfvUQFJPEURdT90ihr8fx
uc7nYzXLj1iY2WJfOKLyVVjZ/a0H65b0a2oJ+zR7Wv2ri230zD+avYb9CHKUXG7TtvATpFNM0zuH
gAJPIvRBtFvJzlosF228A3ViP7G2qt3pJNBD16fUeAGAKQy3Ec8hNFzohYVt3NzUcvBjgnmf4mr9
PVR+e5dG9yr4HUh+9cOCTVTsIccYT4axN6QzpPJQso3Mxicr/1RJNs83JAz07S7qd+K5kD1dwU4D
/YHXgTNDKxU3UhG0i0/EQPcBM18eaI28hQEyblsS0NtGzc51ekmVIDF3OLGzwubch8E4tLbTTI/T
e3OvA+C3B6Hx2Q8a063bTaP7xQVr99DEIQtSPwK50KmexTPfJUtAU663t0YOWixnb4fy1THIJiJI
McHOCC7AVr1yo8LemcIDXsZlDsOaZA5fZSxe2BFcH+rB6hhasNKddPR6w25AHV9HwbW+YsDsyqsu
WvuRh/ZwosDE14AkbRiECd7z3T55HuR9Xrr1R/3ck3DbeHll36rDSjmsD9CsxMwpo0OUBNHtEE/u
CFVlssPFN6ibFKyyETfuw8qVeLYUN0h+Pki+pmnALSXcdxP2aR7pClF+niQc1H2jfxvNi5yHzmje
nEwgrpJ4Spv9A/63mZxqxvF06hnVN+EAXw3BRHXAO3eTCR8IuuTc8+ALXxWaDzXBpRsqtl7WmKn7
HeHM3e1kpIFs4RXvJaFTfhS8TxrBmEdMK+TSrcKnLMdewi0whqqJJ7WNyck0lB4I8hBc9czrGrjN
r5XBs2ZL4wr3RHmMrrnmXLPnwJJ24Z0R293Ce4PL+wGhNyS+vLfbnEFPoBFmYbmQBMUQbYadf1Yk
EeU+enkpC1SEG6HDrj1/dLdd/lmMXvPGL2jCQ4ISTdyooLXAcLPdHXVt11u+OR9n40HAyiLy5c7r
YAYxkpHex3k7lA/9crQAHNOTFX3VYeMkEStpb8bPYYPxM7KXU6c+atrTMJPK/ZwmyAS2lXHXj3cJ
CDLB55wu84Jx1vxlTjqkadQK4Ws9f47DU6i8VWT0MlMrC95YKYiH7TKdsvZDXCVw4WPbfBryUwGO
OF2i4id30czvtWQ33w76LBDfCHTOPnwdRMFRKF7r7H6yviISafvsvBBCorlRcwaQPJi3t5E6Ut3A
1FttYSRHJhTaqS+xFQy+LMGoTHIU5yOzZGjNlrrNMB2vYjq7JZKvuJAvdgvRU6Bo3MgZ1JnkFv4o
Cm0McoaTSygVB9R1nQ4PP4rvheRdUSHYJ+Wn1kLj4zDRtwZKVXnCYceUDu2NY7tE8tG00HsPwvTs
z7e1/7QFQbgrsRyUYtRS9XVcPsvxu7tl5DdioieiQQLpKpAgER5LrZ+w0iKo1E/59F1bhV1gsRNG
h067ZtGbdJxSwBiDaOI6KNnl0Jp7rtoPXiNYroQCpVeBvJkxTiYjKVJQ5ob4CIGdrgMXrdR7jTZI
hrl6Cwun7Uzvu28WZu3hJgzHIE6+MDWZBpjIqIuMWTtGMdAoQgOJq7C04dAjNjIb3d50AiHvieri
HGMnHPdQhOxSlPwssVyBVdy3xwh2xK36Jve6KZC18OpoAEad+noTUaeC7ZswZLWWhF8FDJ5qNCGd
XcsxQgSuzR7zBtUlKTkzHjZTTNKJ/f/YO68lybEsu/4Kbd6RBOCQD8MHh3S4CB2RES+wkNBa4+u5
kCW7uquHxTajNWmcmjbLzPBwhwNXnHvO3uvkzMuGKRxV1Bvqz168b3ASZ+pttiI2f9YxxmbMN6bG
EkX0xqDx7PrcVbXT69M+LDElwXNEwnpfzEhq6V+THSqtsjP0J+L60SSvMQUWiCXN2dARSJuiNZEI
pI8uaflpn6jTwYzvUjgDy5o6WcTJKDuMzbFMz1p5FrJj1D9ZmolbjFM47SnSYV/UndWliAzkD0P5
0MwEr0AP2J6FhgxCT700FDgk7fP53NNGOOufDD0CsHxVVBwQaGuhPJs0gqcVUa2KFu2dbekx076W
GXh9+1mDVCoR0u8OHd6Q2c+bzyl+k6q7DpfwWL5xI8rkDK1bW9/IsOjDm9j7MfeijYNVv4SftORJ
ePy95keJ25bBqH/X185KwjcjflOiE63IcgwS0kEa/Kn0bMX4aIYjCb+aeCW96tiXsYTVp4lCCHph
in29u8CjAxfBoRjPoyr6GQUv3WKNa3EqgAL9UQlQWP5zb4ekwwjm0Lfjns5O9kBGRqInQv21FjYk
lTKm1LUuQdE5xc4aMD1Zuhha+Y6ppTnr9JbAl5yT8659653ZvMMeJK2Hubhj5VvLo6K8xTnS/Cea
12nq7ZJ4Q85J0suUp9p4jtunQr3OOYgNxZUgX4EihF60mrCy5nZhhaJT0Gjuy90IJr+GCzniVDXC
mNJlKVBYSh90eWmdtUjY6qPIHfTxokhQy4q9qdduvtTsb2VOUwmtS485Jqc8Oh3Ssgnmnktt8gdJ
XpgHjtCQW8ZNYFCS3lYeIXHHZussUVg6JoUckQ6CnxJnuPHG4ZmRsKAKeJHNV1nDVDw8t+2OYqFe
4SjeqKp4HdrQiWrprSwJ8VMhWHaRr6wCZEqk1i2NFI3DEFLwbi+L8WGEb2kR8NTw/GaVDe2zbi5L
8yQruP7edvq92Nrilth4T7IbDZ9G6aB/qiZ3TN8rJuW2b2EKXQiqj5ZCFJKdGvk6Ka6IRmluDegT
DUiKuDl20HkTVBXYjQRLYh3ismj4NBfHGRP+q4DhZvEj5cAtt1LtEiF9b58QudPyHEioPb7EzV7U
jip2azQK5r0quXxsGdvF24hlVLvUeNZweRjevLNYUsYH9tcUDfG9CMx8tlp059n4ZUY+jbPbKdDa
W1AiU3pTV64kk6FhMuOPWl7l9tmEyJC/LOQctiiA8Am4WmR8DDtH7GCajRZ931BcHCRaiCB5TA8R
Bgv1kC70cXjIsP+j4MttIqGm9fT4ju1890r1sJIdPbxLaFETnXBP4/MzasBAboYernBaDJCai8WM
ME6pKSk3WUi+juVBiz+KKS9dQQQp2xTCe6FiDIv9pJEwRg4NJa+mv+0Vh+7cp4FmP8Lmia57fB80
MnE6BnW0mb+SdotpNN3WVSdvz4ip4+W6Nb3VcMzRZ4is5i39bcTykPRHoOu04aT/MNGhrQ5nZTlR
jRCKqyJxt2Eiu8PWPQax0WbkvsfODb5pukquh3eVo9UnHNRa8IfqQIdkypOEn3gCwjetpnuAOykH
lhL8xQNtblyhcOLHTcPyOXV2tbFkibEgqWE1Hex6OqwqzrrtBDDSPiejv4itz574tnsgq8tDzslP
EU8zDcbsaDyJ9wMZgO99hlA/0D8N8dao2UqChCGd7DHlyxTTUcuLt0t+P3d40/Gxksp19Oqu2ZRO
cwjw6GkFCjX7nA+GEe/RFnkuI8atzX3SKAeFNuva17DjYMs+sX6aZElRQ1X2ire+uKvRpWF+oUhP
9JxTP/F1FDeFVaEl6/yOv8jprY6EIQ44Blu+iFS7ulXBzg+I1solyOsHhqnWUCNG1i7x1G/a6ZwV
53YEemcVocNEYJCrANJuFHQtKueeHdFhRgf1W9l83k20dGQdiJywflNFImvW9wUnK0TBoN/8kZyo
4yO9h+bcKYv3NvNw6szoB6HzXM8gBKDAF2fyO8CRrZqeS8PXNDyO1K+FzqODiN2Oz0XjSzlgw2O0
nGTtSiGUqaYIf6yfcGppxktErCjwiuUh066W/KbFEk2sz4Zwr2GuMshI1+21Id6F2lWX2HLxYjTB
OJ7m1QGdvupPgnEk7T0Wj2FxzuNPAwJptXT7OLpX2+up9dYI/38DWkD6njQM24OCrl8ovgoBE7Zx
6CV2oJ7BforaoNI8w3yWkotevWDGKgkc0SRwht1LA720m4++fxPA4uLns2pkK6MTV+5KMCvSze19
2dUOkH4yVITV6w9xdVH6TXoY9XRvV18ZfhxgDWRoALnEvpLSuWwzetbpQcvdBqER7r3SvLAwVvl9
yWqE4beTnU57sQ08Sc2tJuB2t3Lju5ydMvUr44ikZZbY3GXLG+9OomQlKapdsy9zsBWz2wg58wPZ
h2S97ZE8mhvR8JmQSL+adpvrRi0fFhIbJDDm4Wo339D2NRzobHPQsheOv6T1dGW/mbxpAZQpBLHu
ZHpdgvf/ttECqxNgV1wzEhGGEn1QFjyE82ce+bTcOsvxa5O+iKjKwpuk/M4MGTTnd0Wx65/qSL/H
0GIL+fv60gbtkUTNoMu88UdJnyrFdbSTqvzYmwO+JqNmbDUi0tAClSo1iIM07tNVaa7X9FUlF1Uv
aXI1xQTD01R/UtuZrLLRyiNtDQhDh2AHNHDmkKRnaXEUaFNlxaEMmUo/1foU0S0mvgNpNXPExwSU
jf1CqvJ2HWvGbpi+TfF3uuaallTXrqjSqolNn1Q1gft+MCPZEaoy0IZDO5FCrKsh5tYomTWaMNND
TigSzTQfaPbUjCnKTDk6LLCgse9r9kK5KOgiKkSiSArAKOt9Nc7ruROkux7HbiLm+a0wIMsdYozS
qtIg94XB2cST4E6DiCBvSFpfWIxrMeyIShp2MiVNHodk/UJAbHi9SaJHgZ4xR3MZ1Fm72HRWeXlF
0qfj301vSfSLQ6BUz0t6q0i3+YwNqa1OPdlw7DSN0zTOjgMlm5MRhMX35tglV2n8oIRPUXjd7A6D
/CqSHGgCwuRhvLZ2vTtct+tDo56Kwembk5bftw8kCaq3WvhQjc9pxsVwmJXbDM9z523S+oJcZmol
tTNSi18Cijp1fpR2Qc/5tzLORMw5dAe7RpjP7JVILWyMBLZY0NpdqAPMhuppC9GHoDt6eqmLR2rS
nL11Oi6GXtQfZJ/8AjO/OWqLjfWNwzZlyPNU6p6lPtAhTxsDWjKyxHY01uvgnSPW4aBymYw9j3YM
qvB5rG6jBY9pS7hBDpXTb6voxOwN0Dkc+AXw7ikDuEYcBookzcXrPiLlAK+5nNHx6y89hPmyv0qn
wWmThLNqSeMkNFEPYYN5iTNCsZ5GOfZN4uvJMpV3US6JCfvFmseRBN4IIqET84ORb5578oehnBBZ
7TS/Q5MHdyB2diXnnmNXX9sRmEvxPBLL8CRlylgaXbKWl0o56/Z69R3OedreyLotEF3rpEk9ndQR
kqtVt9yWCH5yyuiN/aINVuGsJi+Sce6L224HsYjubzRKPaYQClY6FNyQuToZ0mtHlsgGNGM+JR3b
3+5xtnGq6O4EhIEihYoTW7AlIUCe2+V3ifq8FV0aN1c/zxWM++pzRV80fBnTx/xMQKq25wjZ1yUe
PIYj0UT6glt4rK8M43ue2FpzuQLDWD5vcfnV0NHiVPMlwU3ZWM40H6VlJ+eZo8aOBkIjrd7G7oWC
5W68mcCfTFixF6goOvW0uoWyH3/ccG6x0Bntgc/vY/WpXLz1WhBdQ17s7LFKn0a3UAe0vX7+achv
zXAHv195Es0b1uaKaMIkDTXl91WuYo5/JW3WbiZ9OsRhTxqpn4GgbajVxcWbuOFR5g+22nLeb+dw
+hVbyfQh1wFq2huj8VJoKZNITxpSYrA7aMiyoM7ufJVx2eKfQ/+7KK+tilbZ2NH8z18lSgiaPWp3
a+NKOY/apr0z/z92PrdtqH2sj1+xL6N45wy2BGRhCv0MW0KyxsTrn1n2yJSnn0nrEU5F1CpzVMaH
sfSK1lZau9CDtDpVFSaYdN5/3dTpNWUQqX1cUpeJSJddZT0gyu8et0wqOQ0weJZB/X36CEknGPsJ
zE7uWfHO6y+gZFQn3gWgHeTsnsxHZvOhHXlIjNh57k3jdZZd6ZVrC/csQWgDBvMmUV8zF1uegkRp
ngAnoEyndpZfkQ/S0nt660UblQlWh5xc2ZH2IExO2rhqZlMdJLiY9Wv5CM2EWImH4eP4zE+0dl2N
4ySimqS/JFBMyW8+WuPIbly/2BL9FLWzsXvdcERkFfTqAYKzMVw35XeZFDxeVTekT57bvrfQiR0S
bELqRUggSoyvtUPe+mbSg/9CYfZHrJpm0gQDfcdO0k0amPwdLHsV1TZvsQYeozS9Sw1fb1Q7maEm
qHUOeHJ4ycZdt18aSiBddBdTTY4U0Z23zhflVjxkdi6SkdnFwhmuJXa0aHzBxjMjq4hqylB/Xcpz
/y80qfm90Od/eJ/V5bX47P4vkAOZ1KZk/Z/Kge4+y+w1G/7bT21ruv9uJ0B2hh6g+81QfrxWv9cI
/fp2v2iElG+qJktgJ/Vf2tX8ohHafVM2NKmmwBrEpfebRkhWv4FaF3VTVPmJhnbnV4kQP9IhoRui
jDpIA6X4l3juwNP/JoD7qeWhgnP1D7pCdZ0UPRnT3Rlo1bEJugv9G31w5/RnRiwmB9tflYtx0chK
brgEi24kgXTXUhdFLJ5cRnSZ5Xl5WvwQGFDhpFeTlwQygKsuSKEn5ocSfJm5CfqBvHnDEfs35D5U
JW6IyV62NQelOCrr0VesgT/PtuzVdnYbBhvvZj7G1mLhCj92qLhx2BzBcx2AEYDzoRWi3yJt7V3R
U4LGA65ik2F3K+hw9V2E3RaZ4qXziECHs2RzgHdrF37qBfsIknMXJaGv2MJ5ay2KX+aUwZVrLnKA
SMMjtQJXRTso9hrA1zmMfu1iHPKQyTqclQMjqG7Ca/Tpd1lgXqozyvKg92lFbAGmOZAVctiFPR1P
D8QKFLfFOb7KwQtMm9I7ewivUdfs57ci4ByEgC/lbTFJ7z8PGFRD9z6B9yLhHIEc54RfLP28ova1
H5ehOByVHvCieEQwPnvZoXMdeOqnOUi8ykOYiQ6892Hp2bE7uYhAnJ3XHglIvNbXntsjKnEX3dIm
IzzpDuZjLztgUL8u/ZHfmm6Lm9hd8SFx3OiwW8Y3yKKszCOKRi3iccbGbwhsyYLutU+DOEgDtBFf
UpBdZx/yu/nS+xXXQRi/H+6RiYOJ2G+eKjXoTpOrXQGSdzkoOplX+6JLRsAfToh9r5YTe6AtIp8H
4bNvIFWlt+Kp+FgfOVtzPIuoKYPpocx9ETGqqpfdxTx3h+yufiid5jB/iW5vqQe4bLxJch2DYZT9
FAk24agDghYrvwIeAwwNjYHJVpAPv9OvYWbwaaZFoA/CY82uywCeC+rVxBafFL8O5OP0hIYdmafM
xaKLeU/4M1G5r9wWR+JpNF2sz5ZxUW6la0Yi1ngYg07DPBH5t4/hSArxOnlj/vDK9IYe5h6wHy1Q
PMGF5XGXntOTHFBZAb5h3KYEfLLXntIDgWigHLv/QoS90/9Wz/rbVP+DMWWqBpk0eiOdF2vCTMEs
7G0IFYQp5Jz3NdfQ2l9f8OpcnVmZH2rcG4pDN3LUvML97rDbk999jQHTwWjER9PjrIB2YGX7RwTx
LuVaC02FYxr7xKdOfGCGuZkv+dSjSEo6hPpYL2Ib6AKadCJxhxoq3ii6gB6Vje+Z4d6fLcBBFh3S
EbhWN+qRpuSOZmOU90iBfxbNPtcDlVz95/pWPAAhOpIm5jyAIy6BJoEPhdGfbdLtW85LlvCo2C3/
1vvhc4xcN4eQlFnwQh+M5+gsH6RLlJwMxtJZu2JA4pCT79dbpDFO546Bfi50PzqMQXTKj+sldDtX
uVK9HfRkXg1YEQoKhR5PtYjJnHmbD+74o8aZ7r8GEBevWJLeS1aFiblA4ge3jRjggdl/fMHs2U+Y
7STeA8ghpBcMT2QzOFgd1GDzhY1eysJqXBpoD5vfFSReveco5XBWQQ1P/WTxTcajcIyeGHE4mV5J
XB1A7GFL3C7ugzX8pHg8lLOAg4ZSuj04EDKc4Whe02CJv2WX1SWj72AThVAHawNzlid7Ks7KxM6w
DpJwwoxVHoSrJdg+Nz8vbxEatj2druBB4rqgsYzDFDjAUXKQI/oixjrOchaAmguqFsJPzWlRTiuw
1zJHhAOZuJm7+SSAjnkDW03nIILYD/svvCVo21n18feWcGRMm9SLeUh5VeOLtw3WTv1ef45ApVDj
/k5NlIm6wwFO9yOGccpX4zBoh7c0O9jv9ohEfeShAEHqBxyw1j9PeRC5bbrv3zS1v86jH1vp76Tw
k55kMCAM8YwEDjol5VGr8wQolo1fbMY6gy+8uqSMIZpE3MrB0k8xTwLuPjeHkyIEyDs6crsDGBuB
mTPtH8E+uItT7D9K4DmUgbEvht7IndRtDN7B4g/HgWkIsMbdpizyUHu2X+CkUkRla95TCIe8RUmR
Mda6NCbahs22SfIDiLdcIZsrEb2reWgcD6QGWKhahPolyxXV+r34MgQcVXnDztcYY6JVXGa34U8x
i2aDr57+506LEtMbnB2um+2fGEGv23jmoAN8idFtkZ66VXijxql8kyEh8zFw9PBp0h6eN28c6ZAy
WHr7py+ykTA3aiT6EBufLN6owUkP/NbZsCZL3zePA9+Ow4pF5YCvjKUHiK/KysLqxTdnbmAfTu95
f+4rFWQLx5Ajer27cj8lu3AS/uN0ZtNLjsGBrhgX5HX+EDoGBBNILl88FnhJTMA3UYTORHoufuiO
CKSBn6zYDMgW2ujnD+SErQ0tORHnlDxO6A2gC2LmrK2w8JG64dku20CHTjrasESh5Ag8me1n2z3D
88TDjMAriSAfto1RZSBPe4hbzEYm3QF8jLsN5cqh3RqTveJDSr5DUezVE5gr4KbhYfs6W6hE3ua4
+KwEPD0SbR43iFcANmTokd/n5mG/+26c6e/B7QDK6Ro8e+IJL/TqU3zogmYbqFj/hKvtSeuwi0vW
AHA02Lw21FNr3RVcPfgkBlxpfZFQ3ptcbsyqQEHpx72g6RgXzQn9x02G5EpQR3aMfQAkq0t2HebK
djm+fMQv5ms+zDUfl59j+gI0oeEoXE9+5y+M4+2zFKK8bY7AvXHiHwNTYqsgW84Dqr0W08eBYyqf
RoGGmbcNifLE2uRvEARYP0BcGydm8Qid1uu5xRtPrN74p876ff0eH7asCsApliuf82fLVpeSQGtY
u3rYdow8iLZu8wbH6tC6wAf5l9gDa8Ys3kZqcjE8ORhduhu6gIOmI3lmP/a26dDzktKK4WesbAfY
5+A6QwxlGRD8+NC/KyzD5mlbq3CqcUvp4Pjjq0Krw3Fdcu0giGyogiyBmoUN02Eu4nkyHqYb5cKa
xrMubOkMi5r7XXMx+Ep9wl+bd4NohSKFVS/EUN7g6473JWAI7oeV8JqF719t2CBv4rlMF4nf3hZ+
SnmEqwMzgTIFE3mxRjYK5gVhNBjms/quMX3FG5Q8bDGYbO36deN/R0x31ganeiT7TtRPSxgWHoz3
PBsSKdzvHSNFd2WeVA5KvLAI2/zQLu3aNfmeEZ8tHShmgTUgmANyFjNGubG2GFAo46mKP0b47EIC
8LadZ5utiyVtyxDVAI+Ziv2Rrn58dVCnp05lkAismnDSLWQ7tgSNQHL7mNtIuLPtelzKeIqJLcY9
iZB9dht/VJftVpMK5UJxmoKQ7vg5iQFCcsNL70NCbKyvXkOgEts71qfGW4+rdi6vipvlc/a3QKEn
skkIV1qflYOpHnpwbjzzYhb78cipBGQzUfk5CnKq6mAr+CvOnSLIgiiovHw5Qf6Lr+i6c+4ARMRE
y4trYvvOLIIgcV88kOzHuse1uJRU8K2KLgMMv+nkNRaJkDOnon2OeS8i6q4hIKxEUAS3xDkpR4oE
Q1BLVLSFXQLnExxs238u5IAPARtg4lEihBtgYHLlAbnLebjMJ1DarmFTPsH42hOozX5t7DveHpgT
p5LwsIO9dqnx1K5OQ8hO9eNQw2cP7ykH9vxBvNMfGu2ByrsGwkXAQlfMe5wUHCWQ4II4OHCJ3BbD
Nh3tfmQxOfTH8FA9cH8ZKIotXw2cQsqjfD1RJAXq/qAcZCK43YvyYdwr14nH7eG16R2Fs4P2nHya
l/aoXRdQUfPNK5Vsdin0JdGNgFet9QuPLZIwc4tD4Y+qDrZ6TM2pS/0eFJPOt+ci4UptzKhw/977
GZGU6vEPgKi6/TWxKRxt6Ao9Db1OySmqONeQovRQTjiEeX6XvyqNX8IxPJgvqrphb7vv8l0o2hQu
Xf5Q3fNiYr7t8QrboY8wrEUTt7MM7mF12M5h5o/nZvKGeClelfmII+W8WQ6F7hSCBIFvdU/lTD4k
eOa92IVKaKfPEuPhfYNfhe+gp93ZIQe2LQoo7/YGM5Fr1C3dUfbaXmN0dZiVdafnbwsYP7CnhN2w
0phU0Iz5CHrqFEa258zF8VLE8Sy7m0wMFL4Am/CL+i6VAguVIyLd6F5+Lw74NZz4soK9/Vrc1gn5
uC26DRNs7r3T8AmwWvdwDrnGH1cBBj8yfOGGMidG5O0yeuLklJTWR36bX5bIU9yKzW0L6wiCWNYo
i1u1z0H0rG+A/s2x7OIxhu+18lm0ReA1sAdx624hMGPXegW4wEbLxQPmgEzLp+Me+BF0J+4WbG+D
ew1W6+GLPCAfst2u7QjSg9Po+ZBlKzBa4hMCYN5yDCC171u27O2iWFD24Hf4TmgqWJCIzjkIyPwb
dkRuGdptdhfTRr1LJL1FdehpQSTmHEbphCVDDtm2Ucr/P246x1Cswj0XO9grF1LDU6yhKtIRiCAa
iJFjgLBDBeWah9ybvZbLX2nGsL2S7dearzbyouKbAePovjlwv9iUJhAPq5sRe7SWwd6bOqNnwNpb
QDzl3pZ/6aHgsww7213mCMCiTFhwGql9fnVEjIILrddJHVQgRPz0oNtAi1sg5cYHMUguKUw69jid
sF7ecwJR7JkRtFkxYd0RW267Gsw7oop/Hn/TLuhPwu8/QMUMYU6KpaqlM0EqkWaxWiWJJfZ154M4
xcHcsrCHgI/kAMAD0ImsJs4VHDqZ3wYrFZBbC5w68dkW5q4w6PLrLd6aATmxL4Du2EIsiVwSkel+
vQofwnN4bmEQtAcoBAe6kZPhMIlYO6C8EkH1FKjkjLrH/H5xUK0cwNmzGWqs2Buwn0SNXwTdGVrv
sfVL/qfZLEJOAqdAO2wr4uACv9uObVzh+DQ/zftrnU0I8PDDui+vunN6131u24B0v+1vBckbBN6+
BBCPJeZGP87795HJDSLlx1Jl7lX+E7d1nt2OoiOrAzUHqNv8GNQwS3DOi7EPY1gjztz2FcNuoUqy
QdlGoH1JBL7kj+y6Z9FOwdjsfjh+R7CytArmYDkRovL5FpkTkAcIMDlndFvQ6m6bEoBsd7JZJnjN
FqOFN7O7RTcqiQai5r38iBKNDXlL38kOul8Wsu1GsJd6goe2xl5/fJ2Y4FPeyC0LT6RjG1HYnRGq
BOXuptOY7vuKVBbVdObsRCTNSo6IqfQGEkSdq93x1VkGEAs546MA8oOgwQHEEiQc9VV27dFnY/YW
1sudw+TgnAXxkVgJaRLxT+tucaSJsVvnJAZ1xVv4DqgVLbW/Mq/rs/iU3hS1n4iEegiRmd7bIgI+
LbKsgiAM/ggYJoZgCxKOmcCfEdiKx+UYuQ8pkSI1aJCsdA3Z5zeUl+Kg3RYQfzvacrhmzsKj5QjI
AuNs9KANntoB5wQS7TSii7QF048jckFbYDhz4wZwgoBc+GSTS2dFICwjk0NQV+9O26EEdyFL6rZy
sY6dwvf8El1P9syatKUcCpYZ2pAQz/7z2Yrr509m6x/YBEVWq1keG/o5/JSulADmDmmILd57wKV4
p1HrPIN9sbdA1mBp3EJLCa4/XX7JMvfP6iG5U6+rI1m1m/U9P/HvXzQKdHf48gvHCAxCkvgqJH+8
RQ/hNcjku/FYHyWISutXRX4T0oa1OvD2eMzg7ggM+xMHaMIYjsYHrHMehzi39ZernFhDu26P+gN2
WMLS7sCm6Ww0OrJPJ/iSHDHPz2yOLP22eME7wrhyEJ0c5Gv5uQ+KE7sQAS1YOHK4A0nOhtQE1d6D
eWNE9vQOkr05NK5ybI7mVX5gfWcVJ31O5m13JV+6o05rjMHZDvipZ/5UhvpLDu1/pazzb2jgpv2s
Qnfc3w3FzU7+s/l7Kzv953/Y9PeraLx7/5p9dnFSvP5tiebn3/+5RLOT6CO1o6qC+ZoGVdpvNu7t
JzDaZZHGYZsbm1TQzzbunf6Nzo66SjM3+u7SjpftqKuGPv7P/9h+tOMS8eCJmLl5w7/SlkraCAu/
pZt0Y4eFe/NxG6JOU2DR+EP6VhYBQAhqXt1ExVeqPMxii76uswFtIQwrnaqFRBGzNecsKSQ5yrD9
yeP/k73+H6h8pL+dw39/BX+oFcVhn+3MlitoUFvm67zvSg6C9H6czstBRdBmQIQYXgqtt3pNwiz9
8ePR/aUh/L/WVPr/sYFOwzNsryaj7s9RBcdXlENJ9vvx/duv/TTAdYPGazq1aFlRyGeCA/iPnzkF
/EQBy6IAIsBhriobEOqXAS4zwLWdbtKLWjYVU2Zc/jLAt/kC9NCg163IwDSNvzbA/2FhgsbWfxhX
oZ7qU9VhjYvy6dxpMCZFAY1YPOZvGRqEiH4mI6rUZkR1keiHBAD+oBWBlAu0nIhFJx77OIjkilJD
LpNMMTJMPCqOrxVcuzwV8nHOcWvzB2fXld+13XDXAm3WpdbLGuF+ltviLBkpPWiyq0koaQI9cZBX
aBmBn0mNEX7g4FB1GjIo3UOWlu9NsTtEJr2j5hiRBTfuokndqU+RPxUGKly8B+SWaJ8R7fRjOiBC
Wk0ZgnOkpbbIvJHMxUB3nDtmv3VbjrpPoa1vzXzyQoCFRp2hKa6T4zT1dO0kAF00v4k/dGxgAkhO
RxT1uzVckRx/D+OvoSto4mp8n2JVtvQ5eUqkq2an1g52k1c17Dn7gDFU5A81nWaLRrU3krg6S0/V
q+rS+6ww5HOr4qGd1eUKgsOmQkACbZZUyIylf5GSkbJCX0nOIk+PBS2EV4wgAfjb+ru+LNRsipRu
NkXbvqCXo1PBjACnb1tC3KTqatQuyN/DSMMCghHSScM29mS9QWwjrZ1xvU5Scxm0hhdK3X2RTfTj
ThU6H0/NcVir6nMJk/qhEOTkAVRD6kuVeMrpXG3301B5/2cXmH/DPfLnNQCYzp8vHdevQp4I73Hy
KnTd8A9WEH775xXE/EbH963xO21st/brTNWfVAy6+Y1FypA1nKo/gCW/2yJ33xAWKDrEBG23YYhZ
dn5ZQeRv7JoIY350W0SA8ddWEPUfriC7nfKHvdGUlzqtaS/uS1kuX5B1wm/SAEVkZmLe6WmBD3HW
2uisi3qUHiiErntzBZmYiul0o49tFbTiHD2qSqUG0Zp/T6fuZR6a7lJPOmnqsrjXWkTAEv2W8q2z
twouYy+HdW2thkDEH/cQ4ONcv413s0DVAW3OnTKWEYq7nVQGNIHGnDQumHswan+24RrSvKO7b8r8
JYwGwzJWFEBdWIcuMAGy4AWC/bQ2KJtLC40BVJ3VMErPmJY7W+q6FJGTSKefMF78qg5RfYvm5o+a
xM8lRrau0sD9XU3K8G40pvIGr7tKoWHRtJeIXSGIslV36mYjlAjGhzQI2QoyttBxQe6Q6nWTwGlp
wuapGEV2qQS9PdZLWb4XYrggg82f2lWL7s1iR6bNrCq/VRCGFboxnwRTkvwySnY3TbXsUEzLNB2j
CWwQS9h+JX0hc2XSAt7OwgibGaPJ0vTSvNNaY8X61TcIJcuO/BDIiktLb0GM2218s5vq4b3bCTNu
bgYRDVwMsdnLIuaQZqwq2s6JmqOa3c5TlBKzXxqOkAFVc75eBK28NnMa/9b6QOOAPOvx4mvZ4O3a
qjwrvSb7NaPgohktzcGSsbYqIdRvtTQ2r5Y5F05dFoYPZqtph7ZSqYbFDeK6osiv1rrKLubckIbW
lOqEuQ6XbktXcXvCZX0eapbrPh1JsWsCgEWZo8+sYlVUDBriimKzkn2Uek6i61p/jouMY9UIqcab
xvKYM5qDjfnsRHFbn+eKemvG29LKSoZzEM7RTdJ2FYa5lNJPj0FnJyecG5buUy1CimQKjc71WJ7+
Nw4R/0oE9u+7QLKS/PkCefdaRv9gWeR3fl0WadOqUiLWtN0GtWXx+3lZJORSJbq3ItQijBK3n/wS
WEnfFEMT+T8YTwivVFbZX5ZF6Rs4Pw15l7khoFhs/1JgpW4psd+ODj9XqhXpj62mpzBSCMYTAqs2
k7Gc9VDo21DysgiLlpk2qidMMWnAycAo1c5kPCP0pHwJ3GtRnp/SEZ9LsgqPvaHipNTil3JXvtSy
Xt2vvZQ+VaMsW4mp0sNBCAtXUlf8fUSZ2OOBJMzwRKxUwJ+5F2M6wTe5Tmk6kuvLME4FYssuDCR1
3n2xlhUW8t7ErZtMbvZ6q01vy9SLwVCmFLAASTlmtsZeO4yEcYSpQaNP94uRjpc4Vxq7N3Lz1igU
I9+LVVraG0JvX08tLbP0ojrNeqU9biR8q6fHtD/rs+nDyDLd2oRFpZXrfDAFWluJO9oQCanZ31Ux
fu5YbpbHxJwXHMDx8qnD6nHNFibAYmDsKUWoQ/qAhY2jX+FPbST4wkgYg5yPs08IHn1Ml+oLRgbR
aw4CB5fZoGKpyhZk7+gKRz+Maf/HUQlZcd2soSXpCIvlNrrNFTVGcFuep3XAqDo3UuEP0ZT7gtzO
ltmvJMn7ungBN6HfGmW4eFo1reeSQyjOQLxlZdJNNG+rBNcwxi5YzMQvNdonzaBBpS4m+akMNCbp
RURJoZK7i6JUQS60M5QsYYndYda/S9N8HzepZ8xLC6YigzKvmaeiJ+Oq4tEDvqRo/rjLzzzO+VAv
pKNKMTuHkCDaqDoPCiwBsGMSYB705F1b0Lpk5XQ6AKSlS06+3BXJ1J6GvsSw2PZ0mek6st19br50
u548Vj3sgmjmrKmsFXCnUKwfR32q78axGO04GvRjkxmgHvJdHxJMAhjIJ9A56Zy0j8MAvURfJ2SD
AiAgs5Dzp/8fLCrEc3++DJ4SwGOvZfL6N2vh9js/LYOy9s3YbUpVk77Z9NDe/RodyuI3kz4CGhpW
RLYyIf+vy6CqfWOcEFL+eiT9eRFUd98MOn4bInElElcix7+yCLI5/k+uzqNHchzcsr9IgCTKbsPb
NJG+NkJmZbVEeYoSZX79nJhZzMPbNArdXciMCAX5mXvP/V/jC5umV/DN9+9zlCggKpxT8n/odgBU
926faSRGRcDq/D3P9HdQ4Y5IMu8FRt8lacgSUDgKmuJ7TpgBF1a+dicXNZFsiBT0u1N1h4ylr3xb
VlKwDbWWi9XEu0nW6TYM/kXUUL3Id11L3F5LrJCoTmMfvtNMYh+vtrNXQB4I/9KvAVoLH7AuVNn4
UEm2CIO6ehPemDx8NsKB8hMRR+ZtS+Xd/OVpqM9DPN0Wt7twBr9mY3RoRk02q9eeTDtf0tCcVJGT
cIsxRImvuR73lFdM90vxqab+zc2fLYjZjUy+1aiJcsU1UyanGVRY3mLmnPHrhxgXBOK2u3kV52iB
jbSPf8NHd5C7NAeHz8u3k6c8u5kmvvXtgJ/YPhYBG1RUvr5KH2KP9W/Nks807J3amlV8CaZt0ZeK
+ZDSLJG6/DjM9WY0ctuYBMRddEj0tA0CpAmanW1ZPSk33tfpCSDgc90Xj2ZJTromxkeOP8LYr5lm
vREXR/XuVIoN7jAi6oM51ifDrmHOHRkUDHP7PMceu9i2euryeVfU3GVu2XNj7KsUAEMVpBuvKDdl
JnZNoW+tCxbH8b8o5nfNAIPOIJQtJZgrR6xbIqUKmAq1F2Oa9F7D8qvgqWmB5zegzcokJhqD/MgG
bmAeBfOOSSJvPb7ZhOSxuHwuDE9A2aGfHtXVL8do1+BjF2P42/jh1qrkm+BVLJAhUt9mzfoy5B+J
t2C8Ry5lohfdEcCpUCB1w2sfYEuxGFcM+oebalplYf1QZNDsYoubcmH0H5XnKW9OJlNPXVYeBTDm
2cYxsnxIP3nwwfTA8ymc+DHs2q0bdc8wj7YMC7a6hWbPKGQeR/iFyTkX2FZQQJTjuoAkpos/+VQj
rqPA7jAOW0KwacfrogybmpSUUTqoLL/5I6IqQHG6tM62SB9Cx4ZSAHva85ON8XaL8beVZvm0hMTC
xnl/7SFn5KyTGzd5NR3Iqk6tg3zaNJTVS6H2HuGmvppfZgVdcNxFA7w1Qjd2tbtsuQ8JnE7PQfMz
ECpa62WTLCF3uUWamXiLdfTmlTNFA3dpbapb5g5v2kF5hOSduL9K4VGsgmMs660emgdZlOdBRbu8
7L4zXx2bUD+FOEz1/JdL/9eXTFxbSgWKngelk88qMPXKo5p7zUNsfqo7ZpK9fu8CXYG4yN4m7d6m
rs/WA9rjeNja0fzW9AQjhqCfNJeX5pPFqLjxyBh1+vBR+9NzUpDDEKZbt4uZtHaEamHijcb0aMG0
cak5V73847bvGjtcF7AIr/p3Bddp3cbTPm+nvWW/B4uFI/OxcJFgLE+ys/7RuF6UENeGedSQk7Em
4GHnBzxqt9hxmbxVyExE+mMPy1fvYLsM0n+At6CRGYq0CTZKJ83VT4K3PlAjjt6T47FYNHWM5Lfw
anA5v7JNnlWXHlSc/K2Du1w37bYNJLGt59I3iu5blqitLBU8eE37F2duGwZn2wIn6DjI4fM78bOt
V2bwv5YBAX+vz6Wws60ROKjyeThACWUEvKmAfJ3jsUaoGqUvfVKflPoVSXF0C321vb5nQ+x3zocu
iudY6Vs4AvCpQ3PzTAd/vtl5U4NDGGtqgz6gaF+KvH2bh/I214jm83JvRlbjXXYrxMQXtzq4LryQ
Pj50YutV5tuzml0eOpuMJjB05bMYQFqbGXPo/B4m2UU0Jb5DDGEC0AtWvIlR2ka+96KjRg0k9rpO
/NYRXwOIrESKyBlgjzLZzkrQYkzfoDk5gJvToH7q9Dc29jptjpnmizAT3frak/iQmGlrWcQDYlh3
hXtWjBts2BbwwFaui3ZfQcqoVLww6zgXIHVWTt35kAqgePm417tP+pl1nf8xnGw+OvbMRVMlBOPL
gYTzYT+QBdmldxaXPk0L2h1sVP1kf7k57m6v9T/D0LqoPtmGugOZ4b50Zhn2ueTrscQ/bTD/V/ji
QTdcDIt9T3oeXbyLABg8HuUwC4g3yYJ1O+2KKIQxpYcrCCmQIrjb8f47s3sYOdmY8GxTlCpeu1Yz
SpSG1O7RxVrh3USGFrmSDymJrsWCFSFpid6eui8RNf9ZbfkvDSsGOvW/RNSrsfDZVRfqxZ41yfBZ
SU5ve+pQKhhxS2TJhMArtl43h4T1lujH+u8mRQ7IWGsTpnhUJB5yBtCnNpLEa0PhquovQbSp29Rn
u0e9lVv7EbpAHGdvY+jsJxf9iS9uHXrhpNX/DYoEDrt61slrIVMS/LIKLknSTlu7nf6zrfwqZ2oD
lf0dNGbHsttX2fxTjV9tj/3YNzsvdXeehsifZFs1RcTkKYa4QbxqnPp9zDeugjkZRBuOoVOTPy6g
BALZTQR4W990ZnGPXrFcjkuS7Me6eEkdOGqL/lv7ATQYX+2ayLqYJuXnILL0kJFKOHRN2538kJy/
tDuEE+gZz2TflV0yRZpvam63pe53MnC/w965uJ75WNziwTIEVRVW826VztmO8vPse4QZVhvtSOLO
MMaXgb/DGEV4n/MDCRngu/LPdJIr3/cr8jOadKN79lt1inLUmwDrpUgS8FGtZuKER+W/SJkdIrJ7
a795jU352NniYNzqMQm7cVNU4SUloJH5XgyvBZtBEn1EPaHA0TNwjeVfagHRNs9FDgYy3Aezey0V
GrKq4/lNMCzJkpAgMIirwi5f7wd5OL64A/DsxCdnPPeJDoV0kJKRCkQkHMOjN96aJHkHRLqxE/Pg
qBKd1J2m4xEzszTu1cG/G1fxJXerLyIW31Qi7piUP1lceIgFFrm9H5OZxbDbogzgkeapp56ljjBr
5XrrxIHYG7+NXriWoAamUq7t+BhX/4KohV2H8q//5yh363nXev4OST+fl46bqwxXBW1iZS+PumQT
33YXN0vA5s28mjp/n/yU2SOgnXY5Wve53puaizefxN4gc8+do3aDQXjQWPuYh6lSuDR5MxaURoH7
MFT5GzFRq8V3z5bbP7dcJNpKdkkZX+uqOAEOS1+sfj8oeWD3dFOee7FKIrrTGQ0k81TZPKVZ/+WV
NfULCJSAUirsqkdbZF+aZaYXZb9ZD9EhztttNITx2ousbT/uYouUWrngVXeBNas8XAU1ShquYb/S
uzHBsSVotv32D1+NsCveQuH/VHpCoBqNG2uJ15a3vDotgN0Ehscmrob/+2txi5b21h6sE/kAb3Gr
3oI+mG5m6U8Z2AlP4MdNjJezUEKk5VC7LmIeth58MjVASDTosisJJ4Zca2Z96yVcOORQSZXk8PCB
H92pReC50KJmJW1zqjeZkNZBi+SDvnntOYjPGsdf6yh9LStu+Ci82ElzG0qHh6AR+6TM6PchTi5m
O9SMGrHVWZS42g3abeAh+HLJABrAnakp/5vU8JBT/1Q40DSltk4j0O/zNHvrPDK/JM4D+AD+F6qX
ofQxEghbwlYAPYbsr/bd4+SgUmxhhhHLxoEWDluoSMgruXyBhSZPAKDC6K0ZLOBwfbiLiuGfCm28
q4Roz1cLLEe18bK1G58ZSj3PGLMj8Cy5+E9x3STEuzZjvNVLgL1bhUefM2cVjC58mnFYOVFH0LKL
Ql1Newf29GrSn3FWnPvPcKhvc5+fysonUBkBR5e9hlF+wYmJhjHfLeFfUyDTTN6sgfnGaJH1qu+R
J6TZcqGJTeIBo5tgdnp2NH32C5Upusd2FqfKDXomY8F+JgM76hEpCvOZwLhY0WZZZ8H/QkW3lUae
LR8OgmopSh2fSwB3Q4X8rDP9yWp7kGtL/81Ki6IcG7fU+zSksfAhX07juk2inZtZRKOPRF3FOzf+
dHpSrOK/05JdiglCRMB9FPXvhaRimlglQinybLBoiHpDLrMM3o2u0rfMXg4LuR1zcrPnBDYms5Zn
N1iaHd3bpUrM55A1L5Cud3iJv4rnNGvmTZMUzy0Y31Xu5K9evBA304zYbKL8NezCc5Z6wU66PMuk
3vTDSXU1BUqS+Cff+Vlq4sZ7J9xP0x2o9O4ueP7zfiDWPrgpIPCGDzygyXWF+s+zQdlFh4zzyO/D
kz7IcMG+378xDzz2cXb0iheo79R8wn8dDCaWSe/Hvlz3oniMJoItKnwwebct7TvBiu6432XxAmil
9S9FkD6XWMm1416DKTjaDrYLDutwy13WB/xIquEldB687l3j0Iz/zXis4BI3/40mPwlVnBMeuMVF
452ilvYuylwb3a9cTkI3YSCps63tf3QouEPK2QE/RlwhqRPh973qMBo5YTDufBjEo3lVKG2DnzK0
TyHZfdmQvsyMLS27XnvDfGgdioPS7EKIQHAoZotJZZa9NPcNjUPQTTE/pKK/JVH3kvAKhlHSpSKt
cM8hD9VCaeH37zTRIPu6bSF/CaPdJ2F7UZP/nE3ZJfANCKzSMdAI/TOFAQJERQHmkKBSguul/ayt
Yc9/LX5lOPWHvEhhH/+MxYuo2Vb0xnpO7Qz9/HIEZldQ60N8qw3C2fo39EH0xOO5UqQECfGnauPH
EWJT2Nevld+eu8XF59aoL0eHF58dxJI6ZzM1EFHFwtNQjVyDs+J5K6Z1LTs+xAX2dm5vjEn2kS+e
3CIBs+mLRzvqH23g3/CefltU8oECcYZIgf2R/CN1ftRyvA6xvdXudBsmrzxXpv9JIxLR/AoaXp+l
XAZldOK1bGw4ycFQ74JesGfuxZvlUNn23t8cDsmQtcfS6167AL+jvyDh6rDczOrDtPZXIHOQXfCA
gUPFoNMiSxwk5J3FgMKIl70TLIeG/MvAmY7901zFRDEmQEMGkFElRe2EnNj0nxXTDn/ieR1bfijE
JrcTX1rUB3cxaDZtYCKtuqmqp5To4CdxCMmpf27qBVJsg7YtlmcfhaPu0a4m81PfF5A6R4vIb4dz
gWKQZKcCDYD7ms4tJQ9Dzz1I+ZWTYUSuoY9FmTwxHyAuRbPPMt4etPAhzQBBUXmts/60TPj6gkik
Zya1KNUi+8lEQXggviGFJ7khBgIGFHxPgVVnKveaVIG7yAHkXHmy49KhRDvrJv9xx/BlptZwCxIf
yvjOuki5+KqrN/hwXWW69aMKp6xIk/t2QTyEy3AwMrMobP4VTrHzlrLdFVWxH0Pxlja/QVk+iDhe
Rbo9ZBmyxqj942i8KNJ/F7neByM3VhZhmwMCms+/qW1v2ibaoxToIApr5NGBdYs7EJhl8J4vEc8x
07CMNcfgeVAWhPOTF9ZRao0Afs5Wtgk2JM1USCL+6qnvNhP92cqthtdYd7Si7nEQnBAkf1wL2/p2
6JkoRnrEvTBayCf1SfXtQTQPcuNk7y0MnzznMPI+e30X1NLnSJlclL+ScNGakUSBbEf5j3aZF1l+
tsmf1v5oCgMXX9YvUwH0bmw2DRiowa2AkbKMWrH4R81J8QQv7gQ2CdNXmjOVJJVz5Q1vHbRrwFga
9BQNoPLxi/nq6pTuxdfq2Uy6O+RucHIksQjg7Ne20xzHBCCuRuackK1Hs+Q41luRjTGgZ30pk+S/
6aiYWFgDCB+yQZnfFctNuNnfyB7+RS1gb5V76TbIsYCRI7BpGedbYc7kJ4xWcwuin5iC/4ouZdBH
Kmf7xLl86OenCnWkBWQ7ihAia9pppqtLhOJ4JMkmVE+DDDiL52/mt1uHlzfxRFLNhm/5nP6UDSps
BLGVPBVRuq4LoNfWYz9km8Fk18LHK5KXD1URrqLc/s0lzW9EVXMp52ll8shZDbY5T75kPJf7jCdV
f2hpbLomO0kQz+DYS+ra+bHrPviIrxbTh9JgBIvi3Vw0Z2q6CN6supOjM3eXAIpyA6r+Owo3mLc+
LJUUEqlVPy3LNSoMZQRgXkRLtvxbcP7nWfco655jDUI6HabalEOOx8d5YVoDMIdzwyPYzoztQxVj
02tvU4jyJ0mZ83EVFqSBlgw1GglV2rT1BS0OM5zHyppObun9c+vpFE/UvkFRBKuqYD3DTNmdp5PQ
DHvblHNdVQa3B/EIk/inkLfO42aKPqMi2ZPCAKfHPYb8yCKrtmNIPIUXvvSkbep+Q14VhQuWrBSv
zINceB62WXBV9GF90T6FUIwsqE4L2MVGi4NNraisdRvhem0vZngzI/hTWW2HPKZc2ZpmO5MXX3TH
mMz0AX7fgRoM0ntGyY/DpjhI5NQT2omeLU+s3XULKnGEA82yZ+0wRrMUJ06Wr0C2r4clO0wYjWoX
Y5pn7aZ02C+YJlLsAP680fdKhMGVaF+cZmBDt1VjtorsvbFroJPviokENxoBOLj0ypr1pFonNrF+
2VvZ7HkgD36C9drGKMCCUNt611XjfrafJvt54MdWyWfRt+uJYS5lO6hdm88O+VX8k+SEvmASSsfo
sTXnJHoqS72bJcY2/6eX1bEMUHQssroqSRCfdt8yZGy6Vleq8wWsZ2vmvQ06OCc/hHdgawtMkEWx
LwPs9wFfoxg595A8OuI/XeOulq8a6kxah2wU7+o40gdRXzvhCw611mo4LbrbKJDLhwjvOUyqLD6U
xacajlOItqXBSMwcW16AMnkko/ZvaiiujLoOsnySutyrhdybYHntbYwz3FFjAO+afEePk7k4uEau
hV1+1VFzcqc/VTdjQU6LM/VPuK1L1Pudd23qu7uofp06zPehwPJVPCSFuCQEoyedhTzfKeJ1AFzl
lObhg+MKXNdKfzmBfPAUqcuw8+W2nYu/XsiVn7awndjsXJM6BfA0rhWjru4epDynJLNosKtD2p70
fE/SZgHUeg5qieR9ToZvk42boJpJpu0CQN7ddEf00uwl1d8xkPQ+AcV36WLTSueDqXLKq3gOLrTp
vVeyqgz6XR9hz2HtsbA1WmZnk7fAnvzlVjfwP6bE205/K8JY48mQ6vKnyZd9xfa85fhI+35VLxr4
z5fVX6Ox27VRsfdx0RWsSkR4EP1Hk2F4ak/snK2YSU+1ciSTAvSE1roaMSs516C/RX+k/0kZcczo
hIzGJC3blsU6NmcmAbaV7pcFpTqTpbx8ttNqHztqE8QfTjevi9YBR9lvfLZkxgl3NkRyCX/X5lyp
cYSlbnmJ6u3IfsoPVmlxp6fnSb5Z3PskMcxwZAqJichSVwlaDBWBRR6iJd6jQN/MCKIt7JzXpchW
mtnhafGL9EzJjj0TQNIKBRd1JI+442iGeeSBsOshcZcnG9dK0kZn0ZXv4RQ4jBIse5VULAE6A4OZ
+gq/iLKdTaIctPr92G7Q9zAOSFtDzoWzHKL8ya9BGixT89MMsKEkrDKd+4z+LEZdCWT/uCvm1+Zt
IFphayY5P1eF+zq69Y+ZKJRnPYWHaMiCvZn56FEpPs3yXjoXHFhVWp0iK2VHNo3lcyYOk9t4F4uv
9Qz17pVICv2UiBfQmEe/Cv1/rSDaMy67r3As3zPP/xt5JGdp5yFvRco7loMRnPEMDkv+1LV82o7L
WxL76nvKCn2wov4S37OGEpNY6ynnfCvdnsltT2VhJc9xIzgW3QryY2b/qXSD6X40iM0Y5Z8yCGiB
6q5x6UMa7hfMTkgI1oLAps1ym7vcPgwO7biQBiipgYzJvCRNXdZ7QcrSPiVuTbR7tA9fCVJSphEE
B2TuB7kkW2p96C9GsAttCRSrygpuOqWe6GhyI2JcVT/Ea6XHV88GpVgcYx2SJpGzfMncQziUhxjd
x0k5zqqrhuhYmeljdgibXdJxlckYint6Kq7FXRCsCgtrt/nruXG27rSHO6n/TaL6rO3cXdk1SSX9
nePfU68X2ZsMbIz2NTPSyaaidwLuancUj0NnZ7tx9vkWdy9Z3HZXcE3pCh3JdlrIuc2TdG/C+NcW
LYVYWxWo7Tq5sQNzq7waskdfW6tgaf9k4Yy8VXHZTtq8LlYe7ub5fmMHI4kNIZTZJAT93EnFY5i/
Wj21l1CEwzb5ymBBOHcI+3h/CKrwUhIYCBCBbIj41pUWQntn6ejEJTEyfNx9ddSLtPaRx6xQuU4F
NJJp0pDoX2fhUlBjEG8RJe+mADl+OO6YOvqbSiT/EsMv6OhGX4R/Rc220m0D43RI4ArWvEvsPTnF
nheeNVjatMfjAsp3rucdW6kYWKIFrKXk77UMLnd1Zq+ibrYZy7PsSNJ/Jq/6azMAa47M17yQa5Qt
FymbvTs31bkKJmCr5MWn+Sy3vVOR4zt2oIHK9OZmMzkG9b61Nbx+pmVU3XQxc9wxxhpRW9a/8l4s
ddaATpGKYaFstuyuOrR9TupvH229XqvV4FGqcPTSCX6nlT2iGuopd7xWnewivkzBDE6JN3ItwzCh
PvhrLTTI1RLvNMEkc+iQ29yMvLyBypzcVYY+EVMUitu5k0fm4j+xqv50QXJJ4/5caaEfc+XeuuE+
MzXTpckstIq5JCgs6LdVzNBKsCSmjnfXzQwmpIjh5s1j9d6JjpBh2572seuvM398diLhXN1p5//x
5cA330QLs95l2RFSJInd2akA9eMQJa8E4TSXILX2i8dZEc7wxLtKv4Sirbg6uRBmu4x2Q9vvRD1h
lWJjPeXSYbZ1kUwY0ZnywJspe4CgLp5mx8q2jCVxjfLHldeE8UGmY7EdmSttkiQjqqhFADqORNRo
4qk6tANjHk7bQtCLNKNFU+4zyEprMhsYjhFUxe05LOgDxNI8UMYHa3fySN/pX0Jeh3CN9R+CEbbC
H8h8sncTY812lT7alWOvQwfI/P0QiMsGFzJetYDPeRmGXRDXE5L0iHQw9WAmMH7SaY/9FNQA/aAV
hy7AATvOGbLgAq+YEK5ERwKQ6srtIMn5iEUbMNn/qHGt89Y+OvGQsxp5K1rxW0SdhQjLhpo7soBJ
JBZD718RM6gZ0LS23vAVlMOWeZt98V7nIfJPUWuz5KkhGiTeMSO7bY+o09uOFtb+QQfWYSnGB5/D
e52bFnhJaYXP6byEz31i/ptjiI19DFTcVS4Nh9Oex7x2CS86FCJEeqBjbJG59vZ6hIq6mHl+TBRf
VwRlt9xLcvQFFcz2T9txl+swKPdhqlowKfPo89qHbj8KoukD8arSGLJa6x/6ZSm4H3W6jfAE7ILR
jOzPCZfwTbLrhmG6tPd/BEExXYww/7WBfksmQdidbckDScPObp58rAy1uhXZ/BDVMxgjp8oPtT1Z
WCVks+76pVx1RMtbBKuVUHvXqKJBpNvEEtiShUxQozsr4pnFBFrg1kHzEEsi4iO2j1ttw/VvzV2h
GHQbGjuM3Vn0NlCrMkGwY76ZIW8IZcYQcabFA9PkTBI9ELvhw+ywv0z8nlh7bBCumYhACR+zqL3k
U8Miq6vzrdX5AFQV6sBoytCvRBN7KRk157F6HGTvHoucHLp0YvkjctdnMXQPM5QwvViVIiOBTFl9
T/IY9WCBGYGxzzTPSWpOrV0TVmnDQs1SRo/RGJMcUl9U6Tb3Dm5fE3JJpqVNmS2pp+dol05hRyZA
mK6MTdRi2VrfSyPqh9z5DppOXIoCNtASnol1IhnMmx+CsmeDVGIz56UcG1mhSQloi7x+uM86k2Kf
TA8Dg6HH2YfWVLqMsEJ0Gn46YObOBqASvQq3imnQ1pHUv/XApRNnr0VGukNSs6nOIo/+G10JqVnl
uC0WC0+q0tgqM3GL2W9dnTo5Kkuu8jjmrhLN/RCE5D2TANFFGX9lZD9W+aW4TDkjrijncJFen56J
xiNhojcMcacPu405JvLLiGZsa1pBR4MjJmRQZucL5zzIjxbTSOlLoFc9ZGB0r+NqdvOQjPR4N/Zp
Bfn9xUxTBoKU6oTzsTv1xEWRm7g2SBUJIpH0syy1TTS8lCK4FJHiSW/7d2f6k3XSf7bHjzizi2Ok
O1zb3fBQlf7RibNxX8oZvkABdBwfEMBiyz9TZa5V2Fx8E/d7XjcnLSw/9CgxOlEL8Xnp8wH0Tled
s3gkpdle0EsaEt8iK+BR6EuisCrQ53pkoatAzeslCTalvmQIvFbIUrx9GNGWs4R9myPvmi98i0je
1Os6cV+tmgEIGQPLyUn7r64iRys11C4Vug7m5DAWTcMskWABojtxDk/BFuVM/OwkEXGvAleObMZ+
40zS+6PQfXVuBGBGDQ8c9AW320Lk++hcRIe+xLSKGX0+vofD/OUkzTeI049GSqKwu/mRHM9VEeXy
rZfjp19lyW4aWEOLlvc6D5hHTSbB052GtO5tAS0pXj7ayX+qO+YbYQTc2c+43nVNcn3m3krb55Dt
MeSOYoNwja1RsMma7ObIMANGhmiPhzvKmpXrkyCYDgWih5R/lIx0+zxsWS9jhq9kv1Y0TZvGk93J
QJs3jOyPxDvydxIiVIOW9xr53/BRZs5/kKkdYvLWflO2G5IOb8tMcFcjGSpNs6Ff4Mpnow6AITi6
Q2ifyxI/Bpf7lWlBWoSfDLkRChl4I4lomuvoUMz4EXVCR6RW2iwbtZS7gX6GcZtzG/ICGYDktyYP
N1gXDFXOQNCXzcxWGg1SHeB5yrNzYb8ERCA9BJ6GQ6nOs6K/ilJ49gTfus+oqd1njgV6vuI7rrU6
K6w5b4EgLspJOIUnsOK1cZPH0WGU21lj9V0EzJTrzAIiZRoPin2RHPgdw31TJ9jifYG1ZW4hwIQk
IyaDS6RlyuIoLsPsklIC/78//f9/R4M0nScEKLxhl5CVNh+kPohZOTaHIu1YEar5PDncFUjn1wzj
ePBTF4C2GHHzS0LDHJQ4lkZfZRv7GmiPCDrZOQc29tU0edvBc4Au+PN33S3JtpE+OfYSFVtQXXs7
Bw7JIlrX9ae1mIJCeMKvp/zpqANJEnaD/sx3iJNgy0cp+xZPgo+C+rrSF88M49HFI+Qvrgd3vExX
idHlxmmctyUnscmF/n3v8feeRAIZpInYpzrlFwOAEqfmismPWnsw81Ulab9qxHJq1eSc+hBLSUaA
g+2oS5xFz52Y4odhrNXad2kcvFi2JyeYtrGbD89tYC5a1uw9bbbaYyZBiLkTD1KyTBfh2o8pqyYr
ckjSENbV9Paq8Skt2Ijtu9rrnjujjqZiO07yAWlrThTs08fFZaYRLQjiPC9Kd21FtFd3t580iDUY
va5alCurVCM0Dxov3yuMP6T2+LDiUKSfcq87BaXjbiKfF5uGiVmJham6JROYUO5ckw9VEA1ZkOEk
/NA7yIVoBUK+CouKGuZ9cHDnQ9SNlwWmPoExecyeBWp/T75hk+R7PJvCV9Ti2v52h183Li3mtvbI
HEZRamfJc7E0wJwMZpd2zNJ9nY0+a/H23bJtqKoVktwmunsYKCJWxij1nDCboNx8T6ZwPHZZ9z7h
1z5o07Jw0hORO/7wJ9JUA2n2UNv6YCsdvpOjWl8Hm29xPDCcxrN0q6dnVaf+LspT6+JahP/cs2fz
2b95sc+hMHxXs8eTzNirYqLGMLssdilJSKsqX66+a+2CCuXkUAbPvrOQGlciQyBBOVkvSfu5jPIf
rqJN49AXuzHL01zQV3birwg5a9UoPxzhrTxh/Vg6eB+Z+akuKa5zYf2NLfG0xG1xyPy0pTD3MZcR
AxAB3+oHWFkp2zSmMutYjQ7rTOs/1fcntljggAoNIKbflRiuaIJdlkYKcSuJRuTBBWJrceRCZ7Fl
OZzYdCpyJkjR6zNu1/QQN5PcxZgfMJSn36kHuiAW0O462PmSUNcN9cprTKSgHWu9ypEjEwTKgUka
wjFqewTFCFHkMkI9/2yrbr0guTJaHKm681SAKZ9qeG8M73WNIsiTrUUOpP72jbtJBh1vqhoBYo0q
c5X/H+rOazlyLMuy/zLPhTJoXJiNzYMruKK7U4sXGEUQWmt8/SxEdXWSHmyyqvtlxjItZTDggF9c
cc7ea7sdRMFyau9wWkndPF4YfA2lThgMj3EnFXq/aiV5o6VKhzrDugz9/gqVdof5FXMF0oahPPZo
crXpizEJqMJl1qkABgVrb5FCXFAZQbF8LKlzV2Fzws5ATXfMYKioyQNn5NdKI+9T7bt70ip438bs
zQ87i84lRw8/PSpBIx/N674Xi9BEVRBqyLPNlECDUquQG804Xg0rXy8RiylwY8ygW7GR6x0Vwr5v
KvKabONt5AqAljrn6FZtFbi3DQRe07wTbtAQIJcshD9QYWlHfa53zIpUlvalCr+YlfvYJZ24tuth
G1Vy5khK9pyGytGKbQpXiSxvOtp+Lccfk7A60pn7k+6RLqIq4dYySfGNyke+JhwsBVKn3DeXQ2CQ
p2B06yJOr1MNm6AV2JDkEh1tTdmDxCs7AEE+iop+6rKlLVyrYKqSUawSpQUOr/DFPLPJlSMFqUxr
gEg+HP6whjPaqcYsV/FQxgbTsC9lW2MyuxQlfQ3JI9TW6MNVTJAGoYIiWGjBKQ0MWFtCuasYgWpD
7EGlB6xWWTpQ0xxnTRT/KiMo+m5lwJBviGc15H5bhi/yQFax50dPLZ+f5gQcJN3H5CwFR0yadSbd
iIliVFHfbsFgilgh9B3csFdEL/ZQ5uvczaj7EceZ8WKiUQd8m6o9cFE/oPMfFx0S6IQP5NbmMe24
n5RmP2ZGDkGIe7qFH9eWk3fela0fBqSpZAo1oEjGeM/NdVOujQ9hu80uosG7wwTdA2xh8yvCaEXZ
hYEwuMUBaRSCunDfhrJ16kbaOpVaGMusJoxPFOCn8rzfpBJ4/NECMh/V7ZL8dfOalwLvtUQEd2sx
BFO0eZIt7ymsBJFkOxKztjWSx6U3GmJPbuYI25893n3Uh7kjpYZBInaCK6im/Ft3Ogghudhoujqc
wnKul3G0L+kIRyxWbwalpgr713xsojUNxTq1jkEJCckvbklOKsNxmZqPucR2mvaaS26p1j6a5bUS
sj1iLpUMb04tuLBy6tHR0hueS/dZ4VMTiNRVZK5w/pfsdzdGWNUvLbs9hWJke0vGMCRhlSQMvg/N
enfLK6Hl8y771U/myaRxbPdXRlfP52EIm9h4u0ApXhHnEq78RN+ZlYVtIdomCqhShHSFX20um4z1
P7ZWFTfeunRQMpSiK+QFJsrseLipM53EckDBxPig8MebRrbS1goeVb1YGpwuURktXU99slTiJCaV
d8QhSc9vKw9NRygdhCGfzF6980zaDrUGrS81XpWBamIdvUhaufVE+2CiIhipxoet/5aG0MfdU0vG
sYcBPujlzYiYN4mya9OmvmqUv1pgd+VdFL/K2FLphNj6XdnuWuJKC2I+csssZh3d9Tj1TkqkrWyi
NzgYuinqk4IguxDZM4pkjSaZuM8abx017goNxKaUo708QCuKPCxpsGOR2QDVaiSidaBYeg8WQhgC
4Sk1xotSk1Y26TFBcfLihkNXMMtlZa0F1ZY6wBbPzUXt0/KUnKTLLiYThU4vI+jhVnmsE6qNtQHV
kSkt0SUcCCuJ+/AyrR5S62UkzEht0CSXFPzHQMWqR8lQMd3rqKQAXGO0E8LbUI08VXG+1fV25V+T
dT+PCmNqWhtUDFs4THWwbobaGaEZEZNoPtWi3jH3QIpNpEPq4w9xBZuIRkom8de6t1FbVaOgWapc
uir9i0KWkE6Y4k2LMfbG+oID34rNg0wjuqaVObqrUdOOtaq8mAVTxmBrDluWhanBKCpBxoXJs4vw
W6ofDLZQOTs31b/ATXzR5wrWlalnkhBRSGuBd5q0YaPhX039qU8ROqtVCza4ng+0kxeNnD54Uvzc
pcNJ60g6m7YlHJXVKn6RGhDtRLeGlb1OFF6sFs1rYF627FC9ksjoiuAwO0CAFOjrTrIEjVJmHHqB
O+RDINVYw2eIhrB9IAlYuAZLhGdf1kVugoFBhV1rwL3IE6pcVmnhbXtE+/WQHanSrmJUYEYynCrX
f5Lt4VZYzYKCB4YCcBV9WV74GDgrwXZPpQ4WICMp6U6rPSGwXTHPdelesqt3JUEwCkZNi6h+Ipac
1C1lsbYLfWmiwFKDCs4GMWyGhG6VHkekr6uKOaZp67mNgDUrpU3aposaKg6knLWU3SbmlvrtrhbE
kDTeJjUCNsO0bJuoPgXsgJPWuiNCcjJIwlE0jH1d6g/R8BqS1lgQtWKotBe1he0qN27Z7WQdYe4g
PUZ9QlHQImXdu+IM+qAZhNUHrq84sh/ukTvOk5ig0gFiuASXG6W1KeIVweC0peEBhnDhNXaRbd0e
ZFbHuUjXYZ491z1dgzofppUc2HwVPHxw8n0F98GI/MEjDL9FJ7fLUGzTEPjKpzyJT+64LA6BKKQ6
bDctIKI0vPV8HDeFi1grk66iKHisdb58Sr+2K3CtNRdaTnBMaTPi5SFY/P44/xbqBwcHf54nh3yK
F/nXvOj/H4WQ/AeuAwP3NzbM57z2n+NPJkz5NyCIH/uHE1PIf1fB9ZiGrdHIN0gV+V//NKTbf7c1
Hd2WANvD37CW/6chXf67IL0NxA9YLNXEd/6XIV3+u2FZpmIDuTLprsvGv+PFpA38abD9ZUifjOof
LJgVGXIRRzbJYSIp5minSS0T0TaNgk2aIx3Ie/+xo+QqUTvUB4X+Pg5JIV01SYfAkX02PBk5QM4c
JSg8tOxRUbxdlfSPpcSKLdSnQL/W2iZwOF6rSIdmrZK8u8l4w9H1wR+xzCgh4mwKLqNc4dmqaQNw
FsahpPmHzPU2SKiZH0Iyk+vp4A4i2iZ2DTMSW3SL2KN8oDnvt+U2Ks39mJP3qrB0jvG7zSf2smDv
tsNTXCvrXCf0a1Ru1Mq055riwpIV8trE5QwT4iot2ytPKR/8ynzta/1xkINfje0Tct9QpVPV+xDx
Cz1JonbFS1yg+tUGnIWccB25sY6hiBdV0eKQ9q/7gk9RCZM1mEN1YqEWtsqrLFZuPK8DYsl+oNK6
q3wg3MWKo23nBWKm9mmziArydwe7ZdX1awyPKWxAFXHBQBykTKAfTBA4uUHgveGyYO+QozWS2GXT
imIRKPD7xagVkjHZ4mdEBWvWl2KksB+ZB1uKFLILNTxoln8b2SPLi/1Yuka3dFW8h1Z5SIm3XRbo
VhaqiHyapAO5IchqvIHDbC/XN9aIvl+zVWbw3EPwXlgjVrAm6Pe+wcpdVMThtQkyeYr/x9Erjbde
TMpS7dVnc7JWbSrYigfat9ekte26nFlbWKS5fELEhwxJRWsziz24qEORLsPp2RD/XZAOjxmO3Zf5
7kfZsg0H+/Dvz23/2sT19Qz4/yBE43sIH+F+ZVN9nK+mX/+PmUrT/27KJmAMjQUIvJ36n9A9DfCY
yfxlQxsyjH9ANf6JzjAIPwIzRCMUoBn2cBarf6Iz9ClmSZdh9FnMfxPj7P/870+Iu+rs3z8GW6pn
nnFKycCM0JZOo8W0fyPYPk5YiZvlKIrZqdBBXhZXtDWedcCobT2j205i+yK+h8gzJ6537UG+Jxtw
ObxkLx+m96/WZp7Bx7V5+hSwRTRZFqahct8AlD5+Chz1tNmn/VJL8AE6QV4aCaL6FCDA+Sn99RNc
95w1+B8XtAFrGNPTt6bH8mGeHlwNzkRVT7ftolJdFw5OcI5m4KJLykXu/PsbPNt7/HG5s72HV2g0
5lwEfVJM6FKTz6rm7vsr/Db3/4VAsf5xCVNWhDBUBYQVC+LHO0J6gnpEwsk9OPplC5KWxsExujDf
xitlCjPqFtpyWBf5ksz37y/95c19uPL05X54loquotcV+gQuuVS6t048ff/7qxO34M9b0xj11CEV
+TyPRG3KUJM4jBM+0S3pLAHVhWtsYGon2nhWzbT7fm3Pk019EGsKlnOYo5zFCEaCt3KZQuz/4fNM
sK3zz6OQWoZJD2qCaZ7dMD2hOM37kcA9Uin1Yk4SiqMuRz5D+J6ChtccZKNr9YEXBs0hBv3l9x/g
y+9aBcID6VAmh0Wfdh8fnnhsGYzs/vdL29MAWE3MZAyQLPz5pnBMeOeTRmmRKFcB6QzfX3x6Fc9v
/uO1zyATmWUCrunxe3jGZcJzNjJnCJTZ9xdRptH63VXO9lFmxy4Kao42153ooMO/H51sYzABebDC
v7/WTzfEzP3xYQ6dpHg+LvZ5oFOEcGFaEFepB/0/FsVPM+/Hmfart+TDczPOCG5IcceWbScKVmJe
3Tsl/PX9bSg/3Md50B2gNzfttd+DArEGaGyF/HVrImPDFwBZ3l8kOKkowi2+v/BPN3b2Nsh+lxpi
mrs5zLNvoWWR/TQa9On3OB8OdAlUkiaZTgz17DuSy8AKpBxdsYlMATNtU14PdRZSygon9YFn4rIc
KSjkxPl6toagR5569pz4TclCSRvbr3alhQ77M6Kd3Oy9Bp2x80FDzg3T698qC/9Mpobh49DGOEJR
pq/YP1OxHiYpdZ3Ic8k3+5lqRvaN0rqjkye6zSvAzlpIVrKVJevBbbploKCzacTgrWK5Bd/doFRE
+YxFmVnjFJNrSdHD4mxvxz7qDdKT06ixVlRxCaxDbdEqerzpO2a2OjPLxz606TrHuDgtZZQQ1dH7
1Pp22OUjez5PL8WdixVLg5A5JNab0DBvtODjUg1O06hFmyZMDlUcG5dx2U8lL9Ql1DCy7RB7o4Nt
ihW+oKEMZIMXa0KvhWlLt5O8eztVCFHJ24WCBsVErRiAs3I4yLxaIoCC2SbIbLGNQfqs16KIlQO8
nGdqZZu4tFeKK8FjqlZyE5xGGsFBKK1KW3GKTiJbzU2uqyRWsLBytGi1NU//fvDqeFZN2Cxd7p5H
pF47twZy3labVsCsiYV7Nxr6IhrVHRq6g2G72vJvukQnN29shdpj9RYO9btRIDhIKQ5xXNj8rWNL
1vmWR14jCOEh7deS117RFuPMIuv7QAuDRVUh5hFkIo3YkAPD2+cglGeA59oFeJs3STeOfyvR92Ry
STUsrqj1m6GGzlHoz4U5BLM0Q1Zbt03yw8w0jeqPo95kLdcNBawQ0FKVrePnmUmh8kL/wuKaG3qz
xC9GJAuq658C8/6YbH9fR5hoylnOWFbOpqZBSSHNWshJqOQSqkjNNWTDQHIb8UuN/MNN/bH1mq6G
oZtdnmVTjDlfzU0rE4Xq98p82E6zVETOwMoGsW+uLN4f6PTfT09fPcQPlzufd1H68boisuMhGmD4
EZuTuyGTm/j9ZT4f+NmJT3fF/aiwOS1VNs8WrL/GoWyXm3oafxRE561evOcMzO+vdb4fmq6FFYCv
SgNm/JvI/XHF+mssGsqAmzMoyeyYxmFSqGj6qF9H0xj9/ppfPEZGoQyRUqMmAc/081iUPIs9WIeN
gPyilUZoIZgW518Yi9qfY/7Tdc6eoz0WfYL9FGc1J4Fx4+L83zTyrquOJcEG2apbj3H6wwoGAPqP
q4I3Z88EikHlRGVPn+rDhkpuLT9v3IBTfKjcF6F9GmtxRVv/vgzgpjTaKpRovlRxdUsPVj62oVVf
GoYkwyAKnBLl6jgiww80WToizCAYJeweo8F9bGS6f10RgY6o6Cy0Oxyh94o0Yma3b/J+GBwvbej0
efic3dFu4S8EgWPiPEfqQU5WovSPrlWRq+UXV0qEOkbK3qyEra5JHV/XqwM0LHflNX6/LK1sp+Wp
T5s7a9cxNrmjF0TUFhIwNkUEGWkAa4oOOyeG1KtulSz/hfkgwMCrkdPWRIe2ytwlrhXSFQJQNZlh
5g82qow2VPd2a9/ixSAAoC/ti6wrMxatZC2r1UGoZjfHwOTPkiQHv2Tb4JrpFdmJeC2teM4Rdx3b
OXHVMdt1KlIZ4Ank5iXB5scgInK9k63+Ps1k+1CwyFBy93Hb05Ny05vRCpw8LuioevZbrIwIG4t+
M8JBm0VlidU/1amEB/5lNnTUXdBKXagweFwNf0WNPlpCUTnzcroI378PX263TN5BDj5UHykdfh4y
fy0so2odU9YJMS0YitHbs5A1pG9KBMuq+m4qObYklhnY+/t6WngQUV4NI2cxVqTvP5T2xbYZGD/S
RY4FHAJ/n6Q+jGOaCyFaelwqwK9Qjq6N63KPimBfrKM7bQW1ZmHP63ee6PsrUhOMCcUCLwovFgaj
pUxsbj7XTt9/pvOJg6P9p4909kKj3KjzEYQm/aLeSQZl3RjofpE8aCncLwO5BrVEL1t/f9UvNqWf
rjp9qg8Pwiq6WCBHNxBtE8weA2Vwf5gQ/1g1z25MO1s1odBabeLyrKul8aAvSTrb9SSxMKR/PHMp
00P6uBM4v9bZYGu6UompLlENoVhxUEmv0da4BbfsYhzxig/wHawz5168cT8Mqa8KRB+fpHa2CSlQ
vdUILZEFzd0LzO+k6jlEQM68y2QbHlF4PjCzEQgybnuSqKJFsy4vfvoQf36bWAOg3kxpE0RQWNP0
/eHbLDHUx4bf6IhaLm3rJqYs+/1wUc6Xb2CoFNNgO9pwaVkfpk/w4QoRZfS2Q7M0d5+UKf+X7Jy1
TqWakKJqEcdb9xXHI5mxPx2evrwupTyBdUwxEZR9vm6ouLaclTzdlM11bl2F/hFG3ArZ+fc3eL7A
TffH3m7iTBL+YZhnFQMd80FHm4+JoXpQ1GVPTVw2Lv4b11AMnYqIwh9Td+XjM1S9WCsyJTfmo/4+
ZNosBM1SD/FPi/VXg4GJU6XBY2qUDc/W6sLAVp8XfFXgOuJZcDUVP6ZQwXY7vBbUCNiU/DCZfPGq
I/uaRoVmyhbxKGdzmB7ip1N6nh5Gh5W1KpwJdTELD0CQ1mL8aSx+cYMcMCiG/q7Hit9v5IexqLKi
17XcEsQ6d4e5Ryi7q83063bpk2vG2CA39Keizk+XnP7/h0saCcpsT+GSVfwaDrdJ+UMmt3K+rWP8
fbqnszc4wzkmYgOFAkrNhAgx7okjBvmB2nYKEp0Suf/twahZHJ2onXN8UtSzOwLYXjVqSVVCIZW+
x5JnVOW8qNWfviyVJ/N5ZrbxqBANQoWTmzTPRmOsJxTifPQVzTbfW6uRiDFvP6w0kqPzn1Omvrya
rlIJsWz2qvLZOpDFrly7OVfTLzvCf4eLKVQcfGu10XfeInn5/hkq0xL2x819uNz0cT4MCwTJbdEJ
FPi6MywZHE65w8W2isHbfH8l9c+Ni/17erdthT2Vqp4tppWZk02UUCCf2hDypXdQHQoXxP0S/cEj
JQv8oVpBFbpR9zmrXPHT+Dy//nSk0phNBL0QBFznk0rrqdoo8kZlfHbL/LFyxIY0hLn2HP54r3/M
JufXOhuaipIB13RVMJ5710mWPTmY0+qNAYhExO+f6x/v3fm1zt67xqj8XBVcC573JqFIzj5lCq6s
+wUCdtIXfzpuTx/+45CZLvixZnE2QsdKzekFU49pU+sVGA0sK68yZz/c1vl7AE6ZLTdueDoCaADO
hwv1PgrwTQdEmIoFmO9jRmagdmE7rSPf2/vvr/bncfvzxc5uqVSAubtZRSYt8WX5lcb5SBd3ggDM
QTjfX+p8s3x+X2cvnNyPjQDVizAdb5MUt05FURMDQUMKQuxfDqW40qWH7695vjU4v+bZDBZGlZLy
FyJFqxcVsb1dvTTd+/fX+GIcfn6GZ2NebeowzWouwn6AyOmlHi2m3atMfLyjLvT8X6hLf1Fo+nzN
s7HfJrrwfSTZv+cUJHyz4nZq8mWbbJHf/rTe/LGDPH+MZzssH1eU30yjhFglYHmLtCGKMptHFJ9J
QiLTmFAVvBjE4RXJ//R1ONt5QeYteMDTtUnkhGxF7uUC3hGxu/0tJ60f7/Xr12+S7evoqtg4f14X
BuZPbNv59GSNV8AijnIwZ9iB1yopqT/tTf6L7/Gvq509WaEMkVrDfGJuNmx6tfEKJyAYofkUrP1z
r/br1/2vy509TGuwTeGOXE6S/E3gJw+qDHXIfW/r+hW9/+aHN+PPlWcapX9d7mxvWZaG4loZl0Mb
yHu/Jl7m3r0GcHInr/+bXxyaKBMxgmpaZ/OLnvhS6gkuFm6CNZiacGUu8MnP47UusbX8aTFgm/Xl
ULH5H1SBQBfJZ09TMgEwuUM4zqPAf6qG4TGsgUBUZiMT0JoqyClNMjtSeZzlWgWsJNCJe5Be6hYB
pVpQU8Knx+G6wJSm4BuUXUcv0fiA9Yt68oRVcjCwvsSwtuNsQ4BcdEzTrr+0oXAsjSoe6ZTgdfc0
YYFnLAn5Jqs6NO9DKd1JfaEfxxhbY5FV/ZUdRbtuLLO5MWEv26pwkqzgN/GbtYKZcpaDMsnN8aoy
zBXohLmOf6BuWiTFGpMmwmpcmw32E9OGSq5fhjpRpRa9FVuPrhKDPM/Ru0B5tIpqY+er9lMmNzRz
Gnll1Zh5wmCfdzFqHAJgPbKkKyz0NZLeheb2HiAiEA9+6RWnfKSeVdRQYVtc/Buj8aODEtKa8viw
m1TTYUUk5h7TY4FDVU3XBqk6TucS2uRXHcyLYiKQ9tJwCixRXtAZeYHZf6ibSFuWUGRWktSMJNPJ
WPnk7hSwB1yVSO83HDBxCkrY+41kkkg1xxpgGs4COAZ6am5AjaLcbU9GBigklnISb/X2saiGlWKH
ySIKbeGkRjGc6sgiyjqKcFFN/M6pjwQRNwBHHLyGU48JoNZWnfgqKZwmTpoLScatPPWlkqlDhckf
3TLUj/mggs0KmhQnRD9m23DqbkVTn0sGxHsJo+FAz3CTTL0wo9LjmUV7LHDtNzDNTtPZL53EOp5N
nTR16qlJYxytzanPVns092D4AFUyk/pWJ72gm3pyzdSdM2jT1S178BLt10qBRrjwJFTU4dTXg3kP
XACqPfyIOvIOkdeZu8QiWi+bWoHR1BQMw0jwJeNBnpqFNl1DUbsPKtbIMb8JC+3Vlo1w3qHknQce
RmEQCW3V7oxEGx1takCGvUq33/TJdk7pc3aa7fKFQANsROrP40J7R3/23sjSyeP1e8QrSxpWAP5a
dP2+K0AqeFPns5p6oJKdvdtTV1RM/dGURmlXFW84q26aqX2KRhpuGP4qpo5f6dRiTc3xvZG0GJi+
kb+VjU4+O3Q4Pc23A8hJa+y2wqj3UlI9C3k8FL00bhMX/tmAJ7NrnvoumdsZJLUs3FWMhCawHcWN
HzCuzxIlmacZdHDzTZTw5Tsff0vGj7VLl7iXMe63Fka+tCPM2JZ3Xl5BDXkogazpijvneImFKpgj
8l4mnGWRFG2iIF5SUbog2tHp42RZNu48TSqcoMMyaYi5BrrO8nmd8g43IBniQb6J26x2yt5e1J53
oemgO3XjDWPpLsBrV8XluoAoM6TaMhHEVYy4ub37skbeXxzl2nqydciLOCHAH8nzpk+RVEb0CAk/
sITkzgYd2FCfrnx/2NX8x9xM7mhb030usUWJBfabB4T7d6k0HFwPM1rTTDD+UwVZvWQMDh7J5CN2
oGi8DDDtapm5kr2bNOc/6+7Gt9W1Hr4WLq3vztqZGkFIiBCXIYZ8H+GRXPXMlWI3domyskICbAJ7
rYTxRi7IsG+uBWyssVaB8LDfnUwPccMoe5rY/RH1Rx06n63WyPiTyyhpS9hMNrGHibaVOhKXpHod
GC9FrWyrCoNx9y5L9/jk5wbmwxBXJ3lJo4vCK7m2ApLLTfLfCIcbW8BVEWipoWJHmCwkv3FkdCVJ
C91FKriRZ7sk5N1KsNlXt34dOhnGN/o0a5LeHkqiGDxyJXTxMAIfz0vaivFTjb+v1UE1uSYgCZZw
QSejJMUDX/WezCgHvSkwIoNZ1nIEvhSzI7+sB6lZJKu61cg+FhNyLQ8w0uV2NndVdVEKVukwWIcW
vnH1pOonYeaO2aUvfE0Ln6kD+wjSufxRnXinqsBb4nd7KDsyejp/IdvXfpFcYAGapeh5TfGL373D
4Tc+hgHbRZIP8LADCO36/lGJ/KOF82Dhw8PdeiYwXrOzzZmRVvJSTTOxq3M9WI9G7TFtYQrGyw3K
rE6yjdbY9h5gs3UUDUBfDB6XmhucDBUygaDXvIlVM7j18hClvckvqNSI2CK3qBfss5isMY5rPSZ0
gJG7Ju/xJEUnEtv4xOOEdI3KaBnBspob0DevtHAMb8wM2hH8p/KIra84JPhdqLn4PojrrkHAq0Vp
jtbCSlZuR9uGfhZkLXAR87IznEaFyYJKr56bUgCAVdTXsWK+VM1wi0WaqG9gUJiGD+QeeaeuKI5t
zY+ThGUuQls7+l6zkQxCO7DzrjAeOL4IL8YaiFNjrnMJUE4uucfYsp4HjzALt7nG/Y2dpSe1QDWS
TdZCPbCVQyyR1JLE764XL6NKRj0DINQ1l6OR3IHgXRGMEMx0o5+rWrxWG/r9tsVKkvIPegFfN9Cz
Q24bm7LRwDjV1ltfQC4kqMOfQQRaQy55d420hq6DHXiQhpUa81NyJwP29W74ajHMeN5pqIZlwBqS
p0Dk8m6Xhw1GXwN0Jqh6lbFbHsKSVddPx9bJlURZ66OxEWX9jlnRMQNtS7kSLq+qrWJFKgBUi1ld
5CxrnbsJsFuYrbrWJHXtDzCyQCAuI+B6Wd9tIgAnXRVGe19DdeGSSu5hvLSC8C2YnNHwG3hXxbXc
KI9BHd55HZwnPb+TxwwsP46sPjAXhKD8igrxMATmoVPkW7XXtlk87sc2fDMaGPxj0DCtROOvzjVf
DWMAojJCg7AYxSHxHryf6RK3zDJXEae3aXAK9YJUE69eCoh08wadt6dJsG7SzMCqm+MYVNiRqKZ8
J1kQ9QgeAy2BqhNiFxj/7KaQxsXv/UTWXyqap2zyQSSzDnd/a6ZLo6hva899wRvsEFe3jhL9Umlz
4pBAmuMwTDeVUC/d2nqtmBhSRlgPswGl5YUyMdg894Jf/YIf9MrP4kPXVStJ2BdUke8Btm/VKsM6
Gh6MFH2Zat9ERi7mrlBuAkW8NANYmq6pHwqSPXklamsWEve2tnGlzyulvculfK17KQQ8Twk3KviO
+WhUBy1mbObGIIBpBBsyMhfK2F7EOhiQMbqNo+ixG1Rn6Fllk6FcpC1KpSaZwgCuSp9XTuTKKyv4
jZnw7WaRBB0iF9gVm/xCUelRD2UE5WJI76um8DaDPTz11XCTd5ozmAbEuWE1TNjLSgqXaR+yJQhT
jGOtis6eQQCBdMFAoPPWL+xpIPad9CsV43XSWN2CX3HQxuG1UfuLuKevq2tDRsyAvU3k5E3GzGqb
AZ5qHedNhL2rBRRX+90OZs6WF2LbC7B8rjVSi8+ZMFn3sS2GADJi/aUw01+/EXsiaQC9aaxOxbhD
UrbXuwaJfCKAnweLcuDlUSSwmno57G0zgw3fr00zuY2hhMMBbXaKVF1YWeIYUnwRWe9JzwpVG/lN
XI3roJU4I+CXgyikUg0SK6tsXpSCECzZe/U9xFG5KTNpadKd4ZNiLEjmaXttb2MD9D3inDrrCc7B
Liq0X0ELiEqpjF+uPDxXTfgE0d8HVk4v28qkWw1oAh7b4CKbtgq2lF6DppwMeScp8Xa5H0SLsDbi
dVGTA5cwossGJoo0WRS9Ut1AYpOXZRDLdMDjca50zV3I4iIBii47G/pZD2PBP+ll+JQ28a0u8EaL
yF73Q75T42iZyNoiDswdhDkWeRUPfByLRyvTR1ZJQhcNPNqpcs9ikq5ahYuCKrqjf1Hj2qPlPIbw
nKHjmym09aoHYJSbTo//PiO/jgyyYBanxWnMpvd8TK4mGkaaEmwQtHjTbLSeMZgbvDSiFdCy5Q3x
iyTaGuwMWXHIMcXyDAWrpOJBH5Q97ti6MAfaB44ELwNut2BQSMWqOKFlay8zCVWt72vLvqfzslAK
IAFNtgNBeqwL9UnvSN7RRByyfvkPPsCTZZ1xR9hLnQK/ZdZoFBsGfKJS3y4ik/1Dn+4KKXhWGn/T
ydpRM5vXMsTixnuGLzzS6kUiY8gPeh2+bvzuD17g9JL3IKDMlXq9Cpkr9LRhWncR76gCfx05S2yb
8i5YY3kO57HkUQnHc4c+Ef5rdSjS0ZxluVNI0mOg+49hGjGslF8BbsdZK+pLHfV1jO5hFTZ47hJj
S/bhVk5J+fH0wl2JAWy8neM7lN3CXKQQ8g5YpVDHZWKl15GTt9pdmxlPg9LdoMRpOW0FB1EY9+gC
JWzLiT43ax3ds5vcJLaW7GRX+aXyNULcgKQfxHulQgGRYypKmVrCit2nW6bXxDsh3BZFlp7siVct
B+3BrOlrtc3gryVJXCoRXAEi5XSqgVUyd6vgJXKLdJXLbJSqlLc1MvtxgXWphAGcPg5eowJOxAvP
gZVavR+m5CLz43Qm86MR4FcgR2gYdd4zetZe8B4bxT2z5j1M9wuwB6SUF9YFsS0rWLL0a8LgSg28
J8/gdEBzbmEV5Qr8KVZitQGzjE/SSsRtpMKc9ElFZzQ1vmM2gcDfU101FrK5Quxl7tBSAt/BWH7y
XN+x/R72QsBGk2i1I5tQx4zdAZK3dClX9Q6FqLYMZS94NhKGYp/H+VUVheRcyPK0j+rHJ1nYLDJ6
cWXkwybS+iO5ANhYhUR4ldFBXoTXjdcXpbms9vd5Pd5qROnokKcNbIujkRL82fAdN6GEvJN8SqpY
MCG9Vd9z9ka9Aamg3Xt6tmHX8UAe+8nTyb/QJHGj5fGdzhIS9fI66ARMruJKCs2rmvRiNUlPfh+t
CTB+AK9HuJIqDYu0158HnU1rYBn5rE+zS41wDI+kzMJsrqxW7HIdQolwX+tWsFRqAGcjsFEksW6U
RgFrUUDxIRpwqIttnKKX7aOKYy8ImzH3900WXcdGDenPgs+SRwIKj/UklOLkCoDxpRWQkNOHULRh
MbfwVXDTufOiMYh0ydIt0+Q+rbKVNTTXqas/dLlSzwZLZaOgkcojelue2RG5V5ly6Gz/WSeOyjUa
hxl17o/mhTed/ORi1aceUQVldNkSWcC3MfDl+kehFZs+7jdtXTp6DFlujE5pbi8VvVzVMtFvlQ09
L85B77Ibx3iX3pDpfK9E2WUstRe4skDkNd2UJf2SxvV+qH14g/VVPEmmFBVWmZqCB+pACk225L0L
zX3EzEzp97KwWyfUCEz2tI3ngWzLa+NUdlCrAV8PvtjHUUFuoLwxWUH/L3tnshw3lmXbXynLOcLQ
N4OauAPwnj1FihMYKVHo+x5fXwuMyFckyJJHvNF7ZjVIy0GE4grwi9ucs/faK4KfWUmn9Mky6huu
6DbuCkDYlpdvMGnT3FYFp+sst9WVH6avPYRDK9hDa90IPrbGOvM3RAIQ2zoXFVQuLWt0Uqx5PW8l
F4sd+HuPWhEll3KyAqevjF+JaW51Qb2qKuO5nuFFtVchr5bAiGfTqJC6TaZXnUbezUS2M17ENHfK
EW0c2bbWzsfSjJdafUUotkty61iIckdcBc/EKSs5AktQ11MOgU1o8e57pfrSpiRtkR0DDJrMubzN
y0cpgjcN1qlaG3zyDvyGC7rDaC+GDh+DX78Wfn1fTaBJC6jdbjN48kVLqY/81RR+T4CYLp5ldZDC
uq2lUmuJ5lVUbbPBqWcdXg7Cop6VeYqY7Sa5+iki2WP+3niZLBzMQvVeSnz9a31W+aHGYMeZlX/B
rAEk7WLc1MgCNXbqAJmg6TWHANlgh3yQGNviTGvwi7YPbVaQiZakzknMi7ZPRZnHlD34c3X2M8I2
Yv2UszOdpU8+FXoiikaLABo2RW55aUmwyk5vmxT1O2BTt77QjjCBXNOunP6or9pHYDUIhoia0M48
2xctVswxBgZfFD0SepdF1XlUpSIzOHcxMJFyh1n2C+R+DT1pc074+1Xj58NYiwJ+Y6B66SzGGted
3V4kdv46t3XnjuRwo+0zZ5Dd833WrzpqFKaQAEgQNOi5LhRufpD142CIIz2f9CLDBrXG+bPrXYkY
j28VveT04fedii96k+8HXAqpI0NpJE9hQEBEx8xNN6j5d8neONcQmSfexw6yBVQZQ6RKmpAlL72A
+gQOvY3o7fa8z+Iuv6mRYcWn2hZd9onm7A84GzA/DajSElHgQaEqeus/vVM5pEOWedyY5bV5PyBu
K9wsW+HoOIWOaWfbWXijrau1taMX8Vy6xak+yGe8QV/NIYxkMg1tVJsGupWPDTVQ0q06QkTjdrsi
jcPfUh/EtpN9I46xWQEu3mlgjOxic64j9MWP+mHgxSyKwroK2kajXe9Wu3rTbRXU8fL2nIDvqx4e
46CSQR1P62mpP6t80haqnHEgcL+JJYG6rCcEg9Xat8+3nT7/ooZEl4tSlmnxaSy6zYT5JIUiJCLy
AEh8awCy0EtXswMS2M9de7b/+sVayngoHzQUiqgUF/3QbvSzoI0mimlPwMocvsa5AxuuJRLj+O0A
c9tz3uDq9x/kV8urwdJjmIggJFFWF0t4QqEtDUycFOppeJT3oBj32W33Qj7UpfgjuFHWzSa4ju7P
KXo/iXV0i8HUebqye4g88cfZquS1nkyFRXB9tRp+CJfmnu46Gjwsuw9UdB3+ty1t4m0xWtDxNr6f
+4E/iUz4C9C8tAxDFYFA6Au1UJTJo2dFmO5LHRmeDjGOQtbvX+7nISS2LhWxny7j9dQWz6hTPham
ilU9ax6IBeiHs/rhT+scUqf3Iyx+Pb3slIncCFpotuTStrE98BAHzgssN+rBc5TizCN9ni+LERef
RdlXVZHqjKhuNPeEiQN9le/EazYNJ2LUNSkOm3O/1ScRGUHkH55z8XH0emRUmvI2arOL9/NODMEO
C845Edm8qX/YOOaBWGIw5CLIN98W2XfrOJXVSBFLBoopi5jBKSC7p/dtgJuh8vz72fHFJyApfHhA
ZTA2m6Ky0CSkUy1qYdpQjlz7zzqbBZQpVzqQ4aEc0s0PAA+pDaF0Dyi8PypOfKne/P5v8GnJ4WFN
URYtHf0TgtvF7PETwWq8efsPoqeKg3aVX4X5ufPb/BTLN2pydiPWHt0rVJWPH3qoqgNhOdO45rpb
AlK3DdokKtuxcBOujWv5sbnQf5C/oW7b7dvj/SM8zt9DSFwWr9ltU72+NqfnYsnS+X+QJMFC/e6X
tp+b5/94zZqwGS+e09f//NfmeXr+D54nLN7jJN7+0P/hSdAmgQuB10xXdebfv8k3kCZk7P+moXCm
F2HSMNC/eRLSH/j6KF/DuEGGwbb43zwJ6Q/uAfNCjvJSl9jB/glPQpr/Sx/mjIYtTVI1DnDolxlp
caLIagoRXuG3c4amCjlJJ1lQFQESCJh0YcyDqMpT3ek8jezDmPBgaazgX5fg2wUSA7WInUQDAVFU
UeQQImfGxEiI+0QHjV0EL5L86gPIwz9rj6O2HmKqR5K5JR73UrfS0PaBvIUBGQdpo3BdRkStjgdi
GB6CmnSJWildaXhIB06vbXHrq7hDikLYkvJAkpdMFEBRA2mLR0KQxYFuDzKUUyarv6oB7rHS0g2Y
DO07uBxQaAlHbT+C4RabdFnYJsurciqeybczbaJcyR1KCs8ZTLDOkZS+gsR9HJISoGrokJhxl5Qj
6HYA1JpBZW3m77VivdaJK95MDXd0wvNo1nVa/E3rzH6kiUcm0iro72vhZ0PGTFNIwnUoE9KIrDoA
BnuKK5P0T4jlQ2EL1EsFMd2nuuzKRORFhnQpl8qWhEt6fNFPBfifL8ubAYaQPpV7aqyC7RtCuev7
VL8mJEGgcB2IlEhOpZ4LO0uN/AdiX6RTFZrIOtGFbTPjrlR/Qmcle5AzMmJ4vd4J3hQQuStRcanl
2zboi4NFkODJD1VjU3NxqJv4IOtU19qgBpCHQep6TCdpVXJqy913H8/Vn2vVe9f9p4PnPB25giJ4
Ai4igjr5uIQNPfEaVklkrncCZskuG7jqTtt4K0pmh792oP9dtf7FteTdi/+0asHa/fmcfVix5j/w
14pl/QGki5Ip1W58LhLEmr9YXaxYNDXlt/srVC4Wr/9esZQ/gBizIImKNi9l/Jm/ADiy9QcBITOy
hv+gYqnaP1ywFuuVarFeciHhliAh5FhupMFQhZkxUtyvncFW52MYOTf2sAbb6HpkkK3fvZevJuRy
T12OtzgOmZIiCd3EeOoGlj1GKq1eN1sijNdY82aLB2GnBAfnawrU5257LOi/f9q3c827MxJ5T6Ri
oMZdJyJ6hn2L6b7dRmIj0ttR9Ln/E9W10q1RW433giB50yXxC9CDjd4ojN1EBkpml6Kn1W4X4zXe
FDGX570n4DgOL2qy6op1l+MV7rHHE1Zk2koNFHxl+QHZh8WgxNFGlfwsTvaS0jQ90biIBrx1D79Z
QfE8gFllRe6T4MnsldaLXioLqU5pakNpSwmkWLIj2P4w9HswiIdTkaP4uvCMvnUKIwjidVT2kvWk
1mUmA/pHjXdrpBXiJDOWK4I6Uhl9lHgMSMJRTIRb49RsVQxYmV1lYvgAFqxE+9WIVOy+jQmF051g
hd6NUCsmMPapYzHvoDDcBkKgPaQqBi4kKRYsRzzoXNHjuH22vGC6hfbtcxSMCBbuohrDmkqI2o2v
RITa9NJwLxL3SohVK5LbOCRjlaypFyLrQoWIw9rKu+9RrBG0pdU9OefyvCITLLLuEnJabmS/pqqr
NDQv1vAX9F07WiIV87x3rTSvNomKWu8mCYkuVOuEjB6hqJD7pGZa/UiJKnk1O5CPliFgp7O8+sas
0xK5oOajT5KrumoRw7TAJAXqsTrypnJU9mSWtiOavoY8hNYkAqFv03YiDKkOgId60cMQUQQm9M9o
biXBzx5rrVfJV9MrE1YPvO6OFkuQfjM4O4AKIQOrGokbIJdMuW215CqGwnLooY+eCoXIqFiWCrcQ
Woy/ORIw/qoJUcLi+I2woHBmtEt2UTbpiXQ2f0srfLiL0SQisIQ1XQlh4CapiYYgrwlja0nVMtJu
bkvS+9rKPZEwoxEQOOC1wqaefH2TEYVInd7zdiaKZ0f2w+CIaJe83JaOjSXzpkTYF2gprOSY0Wnb
64QkbAgcMe2AZew6rztllbZhvE19Igdbi/S50C+oX3MaIURdpA8vqMYxk8Fv01SkMhAquTtFmrVr
sUbZCckP+1Th1hcmykgOfOK7BBWWtiFTbu/hTzulAiKbFgDpPXEubNEKEHyPCkcqG3prWavejTW9
5nSkWNwYAiE3oY4yMI7Mfc4cPSRlDDS2UlC6YKLfJYmXX2rAaEmbslpIxUOzluUyINKiF5yIb9GJ
TNJ82oBggtKzEsczp8xVUU0CNYwCJExBtRIT8OemZhRXWdPSnDQRJ2lkXezIthle20QUX/RMGnhV
dXtNjpdhJ6lAjIZFdGuiDnaqNY0bR5NxV8D6R5eZp/sk96jDN+P96Pf47xNSg0fBf0qxb9pUBkng
VCILgaeuHT0YRLvKnwgl9DLrIBPiBMRvMEEHkS5thlccLFv9BwZwPPVyx2JzqlKR491UljyCWmdG
aNMBAc8q+aH2oxkMoVgHSiAZZCbEIUkevoBRJ1KnfQQ2G9VwBeolFWnkT0ojXBXi2DxXrVbtSnjl
1zntsUcfeardx0lwJXqWCh1FijexqUKSkUl9lYmWJL6HuJCQozHNl7LWtF/yqHP6mYKK07Cqesij
mVGaaQsJKyTSstL7TqTPVDiT0U206RUx3gi5briZptfgzVVxW1mZZSBAnkI3RAUNurUXtYsiTZ4L
veh2I3lyL3CjpIsyoQEz0AS7EsvWxLcf8E5gwshhtPcgttMjjmM64Eo8v/WqAS1J2MOtMSHBjpCN
lptkEOOeM2CTkyMjtj80/q3tZNEhGa0JqWiBXT/VrgLfFPUzdpxPRzqq0LQrFPieWOaBoyxuGGKi
JeYAXh/F/Gy0AETvIl4/WpvEyTblnxfRv41tWgxmLEpNRNpIVl0wmKX9kDXYut2vMweC5U1+OcLi
hNpkHeLR+XFADB+HY2JHtuAQfEkhTVozZw/W7uwhZP5vvr/Yww3Dj8n5SjY0/t9YvMKMdO1IVvv5
EMJEk2ykTyS+r5PUlhy4SE5C7/TP6tP/no3/Jc3Vn/+ZZnto++ew+XA2nv/An2dj1fyDAq7KLeXt
6v3Gculf6+Y//6Xqf1BOnpsB+OlU7vP8mX/f5sU/OBZT/8RVAfzNnP3w/z4cm3+QJcC6YJBUQeGG
ks2CBvk7OiRDvJ8m+MWxIEsSZ2z+o9AoF2dVqbNaKW1JUwpLMEnECQj1VQMtqQMt++6VfHUsXthg
3oYCKwPfj4oG6MvFjGQRUTxzVGuiOqmUA/JXcrTf2THRSH5UYBFN4TrN+pXS5OtQOlPOezvkv/se
GJ1COmVDPPJcBBR18aBxUrVkfxHEhs62xcY74yC7dZXaLbj9u24Tu2c7IotP8G1IPPl8f6ZIuUZc
PLDpBWKhCVQPZtBNmm5JGszXvtOs5mps5R3P93qkRU17OeRbpfbd4R9seNpHEkNy9dAckkv2yDWJ
IbKJX18heXXNG+3uzO96bsz5d383ZkXiPPh5xkx2OaGPz7NXf77otLu6Ov3Z/jlnej03JGWw90OC
DEA1R2cL4T1AFqXZFnH07cxjffnr8ctRjpmrZstboxqohYFqubY1tKw387Wxe+lWEuDH8DtnorPO
rTdH63KGWnyDWMxnvud8H37/UMg6dI/LSW3n2QURPqm2iqodjQNCn0A/7tQ7T16zhxj5hSVC4pD/
hqV+npGLvwJfCQsPDbwZob6Ysaibwoodv7E9S98OpcX16jSOouNFo+NbWP+yx0g4y9mZf63lqCad
Q9VQiQcCtvPxwRPSAqPI4xoVHWf2wrSN16qd7kRbxGt4dmP8vOJxKHw32lzdfDddp2mgDp7ktT2X
i+pVvDcOgd2tktWqPNY7Don+2TG/mK4wfgGcYEBXccotvhAozWCjOJfaOck9qH1Xlb87M1u/GILa
Fx43lbBRWDKLISrkeJC1m9qevL1wqc7ADJBrYWBzmtxb16Itn+WhLflI82LzYczFV6hkmR7mRcsX
sgqf58pKV9izHZYEKIA1uFOI+ztfXfniu/ww6vzP3/1+Hac13Wt50mA3PE7uDJrACrsyUGeAmTgP
zlj0nD495fzm340n9ValaSVPSbemB4febcgx2LXkYqTZzh+qyzO/5LnnWywDvafFozTyfI377+fz
eD7y++j2/i0HJw+w+Pw+vND5g3n3gEWHB2ZUGLBniwBDSNdw/Tbe/D7Pm2+Xh/tPL3TxuTfkitWR
zwsNdrm5rnYZZl+EEIY92vnfGG9+X8vHA+pCxYh+Mnv/4sswCJbTpTFu7apoL1C9rRrPvA4gjP3+
d1O+mie0zKW5MWNYnHA+vka5zE0cLwGZzgmidoUqejP1lW1QC38UU6qmKP+tCHKOpu4MIk1WhGGH
NsYWSE/19NJAz8AqJV0mBJVMo39sAY+ild4YcXJKU32Xl6N0IUZdf0uRbD9Xh/IIZZkkR+p+0KsG
i9EcJNpTXsjqjLjlIqPZK8eWLXshWZ1JNri5ZHK2SpWEZGv5zMT96j1zYZsXBeQKyM4+Pn8c9+Q6
dlZDjIsar9Q2fqL699CM+LF+/6aXTe55AllopVnldEWVQCp9HEnt0iHGYTofclpkzk66JwuxeJAv
RTd3R1wx4EvQRqAEOXdV/Grufhh68a1ISa8gGpbYPJ46NDzSVv9ZOdziHIoBZyU1X6zp9PM4f0g0
9ST+7+NzDo2od+Gksi9GmCZ72U6E4My7/GIz/DDEYgknKNMkXZMhYjPFuxWtve4aTq6vn0UeLZqG
bz8ajXv6NBgx4XwvHkbR8rAfdI1ljSt9AO0IX5i+qUpnXtxmQoRkOsV1gLdylcwMJM85M2vmR1ms
A9b7v8DiUWM1UXvf5C8QU9+1Z1AoJYU1Js6ZMXAe+7UUfH164MU+VUp5rXkq4yXHuS2FRzFwYxDm
3iq8Em1QMJvo2j/LkXuTJXx6TO6TEPaVmVS6+DjIvPTEdjJYzQE3oPgtb6II3wBwXeLlaHt0znw+
V0E1Plkb3SX90jV2lTu4kkv50SEU3NGilfC9Qyq7Gr6FV7igzwryvvyOLA3qnDU3gLgff5zaY5yV
IxHYtT1St3Q1V2LPqbkNun9vz1mKOf78Md6Ntzj0lX2kJP7o1bZyq19X4Upxy2eUDqlDVNNWOE1O
d6263a/6RwcjcUZOaPbvp98XJ2tuvv/9wIuTtZQlBCFN/AXUzYC0EqugW1z8c47Znw9KTWBu0AM7
shYvFns11MI2at7unHDTNlbrgnJmhSK8dNj8/qG+um4CxEWDZ6gQq96qFO+PDspEeFVo+o1dO71D
IqUcrgE6J28CYNmNB8Ih3Wbzl3Lk7xbseEZThNSGLGwWAIvLdbGRkyjOdN5lNV3Jc8I58OzfP9jn
xQrhDTcw7iQcG4jv+Dg9w0Dq4JsygpnIK0kMV6GmgcHHbQa7Q5VWYqqeW54+Hx/eD0m14OOQYqJ6
XGgZkqDTHQFa64KPomN28nls5i+VTNN9uxXc/4snRcTxJgGiKrKYLxIxB8C7iwYNlbKvS9g9eUYC
TaNp96Fc2EpWOonYnJs3Xz2sRiHckti+kTYvNoNcLUh3LlikCDd21f3oIG1edwcLXeHomivV5aBL
DsA5+djnj5AwEGTHBpJRtF1LpUBE6Hs3lex2GiKHVdVA/yLtb8wwkwQicUn4Q6zAcwpdvf3nbxnN
Gq1s2PacQhd7D350eaDlwpGXXulWMJNvHp5cLdZv5Cb4zm+gICIRziw5qCSZMx/3AnjH1BJosM+3
62VxTwnomYpJ1Np9o7XIO/zyvp1Uq923YWfSO1Xa6EGqSvOlb0dtH4a595TLY29LIw04XcZ9JYUa
DNd4TqHkyFXtE0+7b4fkjkTHm8zqb6u42AJQvuZcnBzKLNnreeaSQ1McabJZt5IkZQeCxXN/V2pg
VnD+GsLlOEymM+l64vTU/uyxC/zvoUUN0qry+8GwKlufdFhOMjodGpr53iglZHi+RcixIvxQEyXa
eiGSmnAgwtjXRrpMcbKW63DfNFVJl1TunCj0gUBppDT2agrNHTKT2HU/8qC5EELp6IXoVITacuO8
vxL86BuYv3gthPkVJRBYTqkoYaPXElc1+ltZatxQEIk5hYFUKnZUQXSr4ludhrZpZJdQWG5AS9xE
dZCQX6Dtq5RapqX2F1E2PSFLuvLK6jtkv7ssgCnR8P4a3HyyUR6ECApM15Jw7pmEm6st7ckq+dnW
8lWuZdfsKFd+mf6UjSq0BY9wh3gkdC/bBLFFFglljjXNzWe9Cy61WMxW2VBvuyC9GFW8t3l6UsLk
hOv+qNbtimQqxxvLl1KgfZu0j5mZ/pBy6mdifqP5096P6PdgA7oWO+1GHiyX/Ci4fGYiOpFvvmrm
uC+VobJhm2BOKskObfID3IpNMwk/jLGC4xfWj31jnoxmgJ0AkVGP6OIjBsMuWBX8VEH0EvQihH8J
q2gn4iqqVfVOyIrAHpX2HsC+G00+sBR95LcgvDIoBag4eekUiXgbdvBa80DbjVN7rCecophvr+JG
fRA0k0MO/i5HHNLHUigeNUXFD1XQ+EvhfiQihkaM4TSJLfRgpWzgxokC1e2HqrPlqCclVlM2Egzt
dTLER/rj8xzoLynVHa0hPPbkUMulf6NhdDTZ8PB5DSFuKOsEDzVdNXKvkmzg4wIypBUUdWFNmOVN
mEVupxf3kRoTKpriGvHFbmWUsFMMhWgLIPlrrFAPdSM/q3pDlpje/hxi6yIoRfXkKeWdH4UPjVJL
Dj9O4ogVYADJgIFDSeJRnlnb/UirtqupTHTEu5M/meRuogw+eQ+TiKW13UdN8SJBAnch6HD2jOSa
V1tGYMl5CUPSAyHyrS2vvNqM3GxtkAP32GkPQURjvYy6zhF8qCIxmc07uZHIq/USuodNlgITkQic
9CscfGJabTSvI9ZXO7RBcvIL6bYJC5g/LdbKQFMwCIbezuiZpOlo1SkBFnFmG5LAu9SK0SUNOr/w
e+y3+CxNO1Hb4ur3izDaxOV6iPaRHYdbAGpvVEqLbX2M0SumFduahBcx3WphPKic/VvJYmtvW1O5
N9Q6vY2T8Ha0mu8DVJSgZ51JvPglF8lcTYti12nZS6QMJfmcyT7u8yvwLP3GaORjqXWKrQN+8XVl
N0PFL7Ru8BypNa45r4dbyYwLB6GxuIoL7yLV05/51NyNiteepKa7Hyzpip7BVTfGJ7OHwkKE9VZq
dWdIgt6OjOxHYAbRAy6d2gWilLtyUxu2jGTySKwlyoWitpAG1jN3xSrFYTvRDf5WBG1wOY46iJSy
yjd1NaTkoTcCRlxJdqNB28StDj9dBL5UN1r3kKRl91DJuKzX4ZgWv0ravlae/ORuX668bPrVDclh
euMBTTYzz9FS6SkuUycr0q1kJBdl0YH+NvrnGt9mg7s9xJbsteZ1WGkGnnclRsmgvuRZc0vmbYOn
2+/Xaq9vAxyIRdheqSXu2BVVomANNsrYxGL6GBFVWnvDZd6Uh0BLf1VRuMtF2fXV6uCxUKi5z4uO
DtZE/INR30LIv2iiefHDXNPnj4BdT5pVSas8rSEM5Gt5ApvTNeRH6726BXS/6cttFOo/SpkFr1Is
G+/uKkeOkQzTprealRz4u8bjIAiQ3i7qYuU3UOM6ZaOJD+xtHCrqlTBCBdPWkjADEp7lgh1PjLcj
2iNNa4+B/xKYCIUsFRQjKLi40W9SdbgNWdAnzTo08bANtKNZRReeYMJWiIJjWPebOj0YFVgCAiIx
MbbbJrPu5AmiCUXBrqhvfOJZvfqXb1Urw8jcPB13UYArw0D+P8YbMnQ12DilM/btWsr2OjgGIxke
PA63eda7nfGjGshaZ10ZGoAbFmQRSbT9mrOft5HgMA9TfRnhAK/TYC0GIdLQGPWsFh5izLV485x0
KJzCkmFca5siH+3Wu036J26id5rqOdkkbKa0XMX0NAAerTqpW/VZZIulfgRUUvh3RpVi8zxK6iHz
iajWhp5/Iz/xL550z7IVQyJPoV/X+WOq9cTosHEEseMVIaIl+WBMGwHFAqS0lWaQ4yNUh2GMVkze
SCgIbijWI+UyAS84RDbHEwYqKYoj1SdtCNi9+GbS6uQR1yOl8d4T/bXmvQgDUKtWXWnCZZW+cg6y
Y3qWoQh/LPPtxmq/hQW8AS1ch3q0aQvTmdeEtkCk1hSO4PmUFiKssrCPsmKjjveKEr+2oWr3c5A8
fYDS+2lVxkmWWtsaXtqYhJqycUpVJSed6kDxLYd9pQksvzkUugGmSHuyREoJSG+N/rUJxEvL9N28
vVPMfKWNo5vxUFjBt1ac3hU8fxSnj3QEYTLchL2EHOepa7DsW8NtPkbrNoXkFASbkJIo2KuLrqyo
2FU7Tcm2gxc6elrfidE3VHnI0DrHkls0XuJrPcovTYgxp55Se5KKhywmrnqQ0JaRPK0pl7pMMkHu
G0T/AHBqUbmZYIFMvnONOG243pdK+lJ3w6sqF6tKFu15YilD5vTBXjW5f0NXytqASXPM0/gkkv2Z
p/YoXPQRiLGqwZH73OP69ornDo1iaV6L1RVmXgfBoREH9qS8SuLoBOaLwkIYxU9yhPRKjrYN7nEr
v2yL5yRsD6EAgaG68moVe3jbuErkhytvlOtVUfJViiYFiZFzDhq9Qy9b31BOrtr8UZarG1VRDuQ0
kX1e7S0EFaNuPLbzaSWUAuBe2q4YLkmwP2Zwe+hHkx03avfowN2uqDayepO3hROKgiNI8PV7/TGe
KsfoFBb8MjsEvviCbdwd+nY1JtKh1aItWMBtIzYXQ1WyldOAnPYI2dZJpP0yGuNqFKe1Jr/2Ol+Y
Tya4aGZYpiJ3GsfrWCViNYw28STeSUm0FjILDkXDP/8+heZNryvOVHVu4elEaw2/lCZzMpzwA6iv
oRC/cWb1V2VlHmQay1DgBrvRsr1S5m4lgggLH5vyWz4Kp76CrijeF9JT03oYpDun08ddnXOirDjF
Z9Jl6XP+IxojYVaj6lsH3m0ahevBfPQ7/5iHsluEzSZTsg0YrAu57H/0De+6F1Czq2NyTJOqtxMD
iheV8m2RIAQcylPrtY9WgZ1y6EnIgZUxA/y+yTBsFCt8GsrxpjQzc02oarTOkpI4WxiHlMPC1tXk
0Una7tA3NQlXqi1b3a4p/a3pZzvBNBwZuP0W9JIbRvEpgkQpyMoJswM3o2JCr1pIxn7Ix+cqVsHM
AANzIo2SmaCNGIIGVO+B5qcc1LrrSm6e26zchUZypXEYaOWm20ZCeBc2k7litf+hK6HyoyoHDvyq
Lx+zFtZdV3pKu2YxZrMoBVlA+I+GAfGADG1q7UU1J9cKegVt0jAlYd4DWjLqDf6CQsbH6kWwHCaI
cpJc6HwUo+pQ6uDyYEQ7qcyu2qxvTiPqLqapd8ffd1fJWudqJOAKDfCySDSQgAA0KWw9TepdW5qW
HbcNZz2LLF+17PqNOqilawT+a57nic0OM7+blpAR3GJuVwu2HIs6lKk5JyWSkXaYZtA+1b0RnySg
lT+9GF5FKEVAZ3xgS34CFyKYLgervylaodyAuOtvO0ss7F4cjG3gZ80GFrxI/XhEICfFPa8pzl8x
vB1JsfHXvoH60cxCt+nY+ydJTs2N2WAaW6tV6eu3Pq+4/8memOhOT86wGzZtc9WS/5s5Xa+lp04r
oP7kY9DSe25L7zL3ev9htCrz2vNC68RVOz5kQdg/FWYekQU3YMic1OgygHQXMQMn+vdeG2VHxHPS
yYCudMxQPl8R4N5fZGrukQ4XKPFJ0AU+IEtKimMf5+M1m0ZJwIGnBJdwGKFLWkHsglZCJUbLaUtO
tH9RAF9Q7LGXWKSUBqbn2u+4vVaSal0wWbFjTJkPVV30ZW9rtqOBGrZuq2uu9EDv5E4EgJnpzZXU
Nd6Fko7sxlVdpRdJJbzKxCmPr0oXT7mrFdlMNan1ys2ToOPHjijs73X4BUC4pMwEDlNWqbG20kwf
XqJSO2nK+IwGJhTwwag6POI4AXClVCb4y3Js+gk0idyvBnLvLwKtiGDBiqMnrVKr8K+zXkhRVEih
J68yDxZFV/vlFqgC3MgoH6p/SIKf64dYCzQKQLqoz1aqj6U2MvHIgEJMa09IdcELAdKrrBT6xZhn
u6ZpJ0dImtKNGv/a0gTlYEYpQRQ52dK/v5C85ccs6jPIHHXySLiOoOlatAgqiDldp5RgBUHjHHVd
/2Yg/7T1VgNYO2gVvG5/Wptx66Bn3vMTX4Y9Uc6JVNZ7dWicWIhtJZUbVw9lyVHgszqS4V/nOfb2
Vp++pTH4kGAaKpTIEfaiAP5bDGgvlGkocYLNV02Qvxh+oe5Bn3z//dO95S98fDq84LN8DdkV71tf
lBaRkEMwzOXW1q1Jh0immIAyBOspFZi/whBoq0DPhAs4ns9DGF0rUQImVRJ+NYEPPVDv9GewavUV
AoPWVVTlqBbjVZ2q/Y0S5KT+dADG1SELdm1gPhXKFEFuq4QzZdkvGgc4gw0NsymuOpx3i0olzM1e
K4oJAVUohRSDtH5bm35drNuAREVqAtZwByD1RyRxrMsDWMWSUcrXPcxcEE5KcW1UdbLJyfbep5Fw
2/jYmClOSltRSeIXxa9GW66C+0nK7n//+j+3WCRNM5CbkLdM81tfTq4pD2uxVypaLEAWRCexhQvV
hgCDhtZ3hXOK3Xmqfvix59GI1pnzrC1TXqqlxMEMzVpLazoB3qbb5fv53GnHlHNHrq7r8xkLn5qj
iwHnf/5OtWB1nqCAeKxtmVqCrv4MyvbM57lEjIi4kj4806KV5iOATzpQsvRsymfJTlzS2ltQDTM+
QVPOjXbuDS5ay6XUtrkBSoXOTa0ha1G25pW1fpN95Lb/PXXPYU0+VcMXj7f8PjW1GsxufjytdvwB
t8gA01JMN0qJkyG8tYZhpYzxmS/qy1ExNON31VGwLnWYepciGYKAy0udpTvxZsZRVJtzpf63Cfdp
Qr4bZ/E6pTGA5h4xTr+vdu0TimuCtGCuOxB+XME+O1nmEv7vxlu8zd5rPW0+KNHR1PeFO2xxfdK3
ISD2b+Av5pn3u8EW7UyNXqIiTQymZ+QNPnfSd907q9f91KSZ5wehPmAg0OUpy09anboQOwCyvBmx
Id0Fiq0cupdpS0oi4dPKfaismmv5UD/8JdH7Rzry/+883woT/X9WiB9fX57JiP0oEedP/GWf1P94
sz/+KQtXtFn7TWUfPaRJYNl7Wbj6x39xdx7LcXNZl32VfgH8AW+GDSATaen9BEGJFLz3ePpeoCq6
yCTjy6oe9kQhyvAyYa45Z++1sXUhNNOX4COein9pwhXlf2hsLRAmQrNA62AK/C804QgSTyql+DVp
HWuLXEpfLASn0mW2aVIvY392oohOhi4bhduHoBZsAY7pn1INCO1u9WXPgdVL61l3CRoeD1jDLgqp
30D4ZmcOlZISMfD0MBRKzyq6aQCTN/6WlYIHKjZbVyz8YykygU8SBYOuKH8ZFOIdbQF0wVj/LXUD
yCNMaxT3OQb1chweqa8pdmfoox1isnITtaZ5ECv6a5jHm7LN91zah2BqD74v7q0q2cZ1jN0m2vhz
vSb0oXBxnuyaQQmuq8YYdkMBW6Gg4/Cs+UL73OXRdJRrNmXZUJTAwOmA1lgDcUElb+LsW5dGWiaj
XStAvNpAu+/RlSf2PFXWStdHzoJBJJDkCzF9PWVB8iwrlRTAi5b6W8FKBXc2DQnH13IWFZRwW+mc
miQyTGxKlMW2jqHhN6GiQSHW74c6bL3R96+zeLYOdMYAXpexnzqFtHidGiDywlTmNqQRAKCK8KwU
1RYO/GEI2e+lMC5dtVbjdVAk8qGRhM5G5/Mcyg3rMWnKICLlW0G1oAKJ/Z9QGMZtF8h4FmmLO5lf
kbbWDLu4Ea75q2rdqXF2NAZ4eGXN6SSJ+SlL0QivsxHqfBKkL6M2HjHv7XGTEyCgKIFN6vIvowXK
Jpmh/6711XSh+zP5sj7X0JiNK39sk1WQxb8Qs83OYlPdt4JfXvWhkHlhh18/qlLcqvQ+Ng0SMzo4
hn+hRTjwqVzdmQuOE5KLxvkta70mnEDp5uVgWxjO7bruEyj2UX8bp1xX0xiQw8+5Ap856Z1prmqo
0g3IqakE51Vl1SbUgdQpo3VfCUPukbKbsf8ugPCRw7uLp6oDtsoP3KeBcsQRxoEl507K49QcOLT3
z4EuP1oRR7mpidR7HyDLRZ9IxnWTmcyZkxqWti+n0XsR4UY0JUNdhbp0IZW6xjcxnwVlzh0tDI5o
6HonY5jNcm3EPvmlCpm4x32NXFDh2vVAwekARJAG0+4NOALxFQvmL2s0E58XoOFeyUanVGplq7UN
pQupVpx8ige3iOdfi8DBnsKY+mep0JdJ4/xBEn2gulX2qwit51E1m1WdzC+RJWabDi/ffm5A9CV9
QDUxUi7DyMy8QLImV4DE9kLrBkbgHFps7blAmRFz5yzwsHEm38da9Sqr0yu4gYtB1u4pZBx10I1u
VMcwIgLTXOtKO5MYQB0vnxPtNWx4e/E6XiV9TIK7QkuoWR53SF6E7SBvbCpUhjWVKSMcZFsQ0otG
8g8Ub35rzTIJmaswb46izNyR9tV7ohqXRSzslXgJnpV3Ajm3sRJdmvngjKH8ZmWYXgqtzJyKqgJv
99zY3RBre6Ypogl6P3OKceoukkSunJqLtI4qhHldM66zPgNVPRXwHPqocEm/Jq5KkS7TtFHsyCqg
EudbuN01tlS6X0EnTE6UB9I67Vo86UXAlk8SDaft1T+0XmmYCs1TnYaRG5vGa5WGvJ6FcdXI1HDl
uH/KepjRSUnlOYzymsqvHDumRc68kvS/m67cBRYOa7OyfoWxfC83PkXJrs5tYY7JWE+V2zgnEIVb
K9t117wPhXU9KvVv5pWPAsRRivqD0Uivce8DKq9vm7i8C/wMgqxm8V3GsgcuSaxDX0AdpmFn2r4m
AN5XaHJ2ObPNZPaV12DotvM0IqQomp8T3+J6Ci2HHWzJnPtWiZG/h5Z+Waf5MTfCR2bmiupc+hDm
wm1gyL8qw6LWK/dHaTYvUD/ua5ELoBsUfka9uShjbZemgjM02b1C6t++M1smDDztTQZKIxbV2G2z
YZONykurMkeOQXXdd9qK/pZvNyCQS5X2dd8TCaBH9GlqjVJfIt+xWsb0yofLPoxuStw0jqCqt4kS
01jQWiaWQU4cAtC4f2Xer7sZt3Q6rJNq0Fb6pKZujS6iDGnGgrBepharoKql7GpZuGsLXvguEK5n
ClG2UVcbymAbCN6rVsNmqdFhz+YrE5L4lJrbTB5/F2P/zGR30xTcalaWTdp3V2bSvqdKcyGm5j7F
OqrFC2Q+jW98oXjRI9DYzNKE+WXKMYtpf8MAplUh5w33tb4KsGy6jWVcBcLSfEMhEYvAWJLhBTvm
n9FUblU5fC3ngSayou/aoPHvi5pFem6MQ1Dh6O5SwmWMZtBuVFyrbiyAYCItpbD6lWym2x7sq2bQ
jKkL7PjCzKOTWPldzOcDJA7F2Wzjm1Ev91KZrOVi3Ct+epGY864e/behtHSiE1KZYz7CDQJAAi8F
VLqq0OfYeqA5VRrg7Z1DyR1K8SJT+o7Nh0CWSBlTutOKuzQC6StW1a9OrfZzJP6CFYlWzFwXSXZb
6bI7l7DjEa45qaxsCYYA/zkW6yYbnwazKJGOcE1LnwCgUE7vyjJxEqN1q2Ly2qW2q/WgNLN7TUzc
KW1uQokDfi9FHAnNW2iZ9HuMQzLPbjAZDnwDl2xdlC1kcugAi43BTlLx0hyweGsNE1SdXoY5IUSj
pLmDJm+SgFKBOYNtodppl2G9ziXJS63kXsvBYvdFdeuHqSdK6b2Y5T08dnMLVCXAvVqgqTBNTymj
Nz+1LijBuXJfX42FuBqz8ChUZI30YTuv29g4CsK061g6PBjsgNhBxm5D+MAkgDxbcXDXzajeePif
y3YUaNoRbGFW16khr6hHe40wHFpyIUqsV0Oqv5GNXtpECLt5oyCE0GGp86FW8qK6b4DW9flRLMWj
RWS31bePlmFuabckdiVYAvE48/uMJclRovK+s6DqpFTZnTKPEU105QZ0fuTIRGmD8fWfI59uqxld
Mlt267aeKJnltzrtnZw9alUIjzGG/5zizBLTVG2oG19jOiJMpa93dHq9qsWonlJ1kQWivIWNkWDt
wqQej+I6LJVylaCqmIZdN/nebFZc1ifKNew6QLahmi1lPl+SulqaEk70KNZwyPQVjip36aKr0Lom
2Sc8qMUBgFIid7uYXvZQaId5pK3wOA8K24trKavufHa5tlS/FPRfpuayMEYntfgPaQFsY58po12F
xbpM0WWApFC6AkPNJgtbmmaJrUV/QshKk/GQaIdGU4+RSpAMHXMR3IG56wgDz9954rxBvR1mwVXb
8rYfaEOHbw0yluyxavaiBAahVS/MBYv/WGbXKqAFIZOuRpqRQSY6NBbXeRHshEUz4PdQ5H23qEdX
H0RnanpXEJ+D/h2CrZ3CnK8Fmm+673WqtMfauhbyfAPGwgvRE879w1LVk+maD+ZzVz9Pw6PZ75Lp
N8oFR1IuZ3ZRhnCQw60e36Q+m3v6/Jnl1ebdRE8+P/LS5HDWilur/eP7l4GGXGyJgcAFVN8Q+EHA
AOKHjA7/qN9G+kYE+tE/j8WfoXoJVT7CoVPfpTpbWRZ7fJJoBhqkpICUdCfzQHP74FclmjwC2yCs
t2Px3kpEJCzyz2lejR0dBNpUXZbclUnv6pNEO+m6ZspqfiEeG62toNL+DP098Pp10F1p4VPEY8J9
TZObvGU9TqVdmBHM0T3odew2Szdd1h2lb0BWoG5L7tkSuDT7gb6uepENhUIqk3YAarBTlrlfh6nB
DEgwptPKKHdGsMTz6Ca9vpZndW0kLNBIKaVDGb5H8as6FTg/uWX3Pck4tC0dJTNY89D0IMwK6PAI
yZMqQW+UwhstlNa1Pr8l7EWalCddey/CxlFQRyS4SESyu8K0sltUJKa45vhwvSSiTarsI+Zp3TKs
aN1mm0xQLoL5lfQpY4rf6AO7YH9kVxfKqyYVM24WHkbNrXzpIk/jN8M/zPJRQ/JjVhj7a93J6W9o
2uRpQeHJIrZHiNqhQERQHz7SLHopSNOAuH8ndAokmm0ZXC6ErgXiUaaENejsNs17ZC+u1V5ZaOpi
/qavo7tezbZs6rdF96yhuew2pkSwqGDepuGhCrmyYcAWbjRe59haN1Xk9RVgzUl7mo12Z04QjZN0
m3bGZpJKZ5AEdl4zMSjGvskyF0zIU1hWji9Zd2hW7FHJGybiBSo99rIjFMH9ENVrhB9XgQRpr9Sa
mG12jhbCsh4kVBNTP2+0JoDPAUO5pGtehuuYRTStxD9iHL0S/LYjofqiM/XDHObPNJRaV039h6bU
iYLU4NaUYlbQHh03pqHsx9bA/lM9qbPhSVpm7toeBMkok/bQHmWgiVlt7ITeKFkR6TG2Y/xMWi1T
VXAJ6JrQZvo1ggzyuoXC4FRZRN59I+7q2tq2Xfwm5mbiyqHv0Sw7DmroNAkLLHfY8et9Zt2PoI36
cLhtGgK8BD/k86W//ZJ4qSlflYnxIE/1IQ1Q9uUy3JMqJPgv2BSZsZ8mHk1Ojf5w6KwMJwhBmjSj
iFwK9tPigpmKEDxH4NK4tLvxlt24U7TkVaXL6kGAYF3tjckgksJYjxWN88E/igoquep+oNBpAI2r
633YKSuzj7yOnr4j5y8l27QiCVcs3BuanmzgLhQlQxFQPRI3eKCvotg1b0lTiM+VQQ0jrkp7mhVM
cnm4mXL5bY4Mp5Dl2xiH+SZRZlcnH0IWD341Em0hoGajOYCkRq7eZ3Fa5mT4tdd+bzExXotoDXWt
JhRv2IlWvFKIlZrTcqX0wmOvbMemvJ/Feq8WGhQP/4EY+aMacJQvOqz0nFUU/TbPdH2lc44CtdZa
bi9WK1FllwvfPWTNq9GPCR3a6uYYBPouHDhSpeyhi8IihiPf+z2RFgGqnRbVCG03np4CSA8HahpH
nJVSYW3IL5MIJZ9ZYI7fE2oAZAXA37bb/opPh9NURHhauwIhQBQ7kpWpsZVTd1riH8OkWUvaE7yS
HCI+4SlNCIGrn8TbPgnWk4RYoIxLW+/F+3BIyTjQNTpTjeIV6u8p/6U0xWrBwkiIHIMk8hKFoLdJ
8YSo2w6YkkOC0OLmop77vVklzswRAH33kVgtosGN5C4qWSfGdKHXFzWbxgK9ImKfaNWmaLEKGaRR
NJalmwXdU5NwJKuN6bGqu/pSD/oEMR/FKILlAATWa0kn+ruY/wTisKEnt9Eq41VSyhc/JFYgaUo3
MapxNZStf+yKqLzrRDY4ZmHkO1IO4RlxDZgn6tEekvg+nyYKQ1KSrcqBeBCBSAfyMlNPZ0536qze
zMQPwT7m8YgQXkVtVW3STLkbpEJdR3Q/7BlV7aNvpvXWGPX7RJOEPe7Y6zzlaN2wyStH8Y8qskpY
Clm8ORN+rXiw+k27MBYlVKNVqEhyTlQ+Z+CkAYGrRY1BbGM2IQkM4UBZ9ATaQaFUVBgrv6thr/YV
D3cG0IhowMhta+WtTjgsWCnhgKoWiOfQ2d+LkQvFhKYtBk4V3f5JaT2j3FgNgbCwnn0vdwuvY9N4
HFzZnTYAtT/VZa/+FtG/4AR/Gm3xcVLwthabyUnXBxUEmR5jITnhlr20G+zyDWU5krTPNw1ObCZU
WbEywlkmf4WPB8j+aw+rjylbGlUnU2DNVsMIV81+HNW7urxvguCMG+CkX/ZtrJN+CGeiIsxTxhog
b2riURXjMx0sMKJfuhLfhji5TylkJuYthmCmomW94sR/Ha6NFfW9FYJoeOeCI13r9uTCc3qI9+Km
2Zf5uft30oj59lOc9EZEqzXMGHurM3n51lhHu97WVtVhAVEI5znkJ02Sj9FMA360LKHhxcl2cgsL
tBbqxGgEmjqNU/CBl0z7xdFcbBece+2kL+dd8CddtL/DYr0Cp6Lo2jeiQGOIuV/yWDlLjmhec2RK
mdSSpza70MV3VaT5ao5nruy5MZcL/6njCi+v7OPIkB0CUnFPthvNA2NyvnN30tz6+GyYRMHbMvXK
WBi+jmNIZUp1H5C8dNmtZIdQIUxJDtt1kMt/9LW5j9zUMe7++bX/cVAMetxLEKLqKXxjNk21C0lt
c+JRsv3sJqSE1gubfx7k1C/H5yEkWVMXSCm8NDqgXz9aNgox+cm57gw76Fwu/jynOBoXHBZ3C0H6
P0Bzf3snT0Y8eT4TuWhLIWh1EOTDaoGYFPfCSneHteAh2Ge/fOYhORVMfHxEJDWLrQsj/Lcnc2AV
R0thaEzWQ0HKWgtwalutVI/YBVLhUSd7yTHykMgeRRF5WrM1N/8Be2e5kp86pH9/DAVwi25gM8MP
+fVKF708GXqT6jys7TZa9b8koFs1STEeNtOPUILIRfB3Dr952nY+HffUYtbSazDV5Q5rmIwXchm2
lwWnsMx6PLkIM70zz9S3+U7XeFUW5gemT8IQTu8wkk+ljSm/mfe4+KAp1C2BEhmwtGIdrppz4qlv
s8AyHC5/TQcy8h1zYCB3bMpSWjbSG/h6VDGzcSOtl4535Wq50Njwhkz5QDsG9eCKDHek2w7dqbNz
73cO9cmPcjIhSS0uvqCWwWJgjYKPHtTXU/JYjMJOps4+Xwq3+J/ZN63aXzPLjpI8Tuze1RKUh+HS
VFo3pCqrHaapjP3h7eS2Trg6+0R8W+T5KcH5aCzzBpKH0ycxMIC2kACsfjwRAj9PBV59r6xzOMWL
HbuGqOlQ5/EUThZn3sZvs9rXsa0TU2lHdI4AtUR1Ru3G7CiyYAfZnXn+fhyDRQhY+WKr1JcZ6NOy
gAPRN2nlgOF2lhkmgWwF/om4Nsh21ZbzhGu56tld2vJUf32/F1WTScnN5Gm0Tq2NQ5tp9aKQZZqB
kHRZbhvyKfpfy+u93MeO9Z5EjrPP3Kmrn/ebLRsqp4XBTt3wtDFu0f6RpknWPhZBXAkjUY5uAryT
Jb93Zhgt/YtQ3Jw3kP88srSk2OioBb9RjMnIkhOlYWSIrzvE6DLe9cQBW9SQUeqJbrJOiSo4i034
6fYakkFuDmsxc8yJAC42cOqKtCfhCFIc5MDqpi4akLuAfCcM39TN/hN4wrfd6nKZMa4usQR4tU6j
j/Shk+Ma2TwPlT85nP9sfTd4vkt9oXarA7yN/1YO9ffO/ntI7eRdEQt5llBpoCykX4EAGMsSjTOa
w40qQKe5isRmlfvy6v/h9fn0SU+t0H4oqTlpbhrxPMaTlTrYeDYp0UtEy+BHGXiaM1fcn52Vflo1
DNmwAEQQwvTt/UljoymkgE+LeexfYUQ9kaleuFH3qTefsd5JPz5FGPKW6BxVhvH1dZJoR73TGyPR
SNBKA0++obqwLdfBamlxrNr2Y3f+HzA4vp3llsfo07AnK0SGsNNHbKY5OEEoTHsLfC8f2ACQIe6Z
ZybbU4Db3yfo02gnM2FeKxRowQzz0BJJxl2ktoZs0DXKleFQnC7uMyfdd9zS2s4uNVzB5x6mHz8v
AnhVlbip5Jd8vcxpuxjbl8u8zIpLKtJMMqJL9CFZLP505kT5XSS0XN1Po52ctOaxobg4mkQTcFKm
lugtJ2WaygjezsnrTsXEf6/tp7FO9nPWoFmdrvPJ+nV2IbnZLpccw8ldBM6Fo17VgFSlB7oVjukg
vihWy7qTvsfXZ1+c5SaeLjwox9E1f8gnT/kqDdnxcRThiVuyy5blnDIgLmk2eOzA4KpWj2cmiJ9W
OmKnwFwgCQNGsUyVn9ZXsbCGXA/jZX1FzeM0VNcui9dgH+20iwHZhFP4Ni1+7SHcCW9nxv5pGv48
9vJafxpbqQNKzwb7hwRF9u8PEC8lPIek29fBDZx4ZcVnCfbSTx+YZxcAoQTDhnPS10F9M5Yz0MLq
37S9V91Jro2b1k62pj0/9N6ip+xs6Dbbf/6wP31WsugMlKnspcEufR3WFLJKbBqe5o/EkJTXVbz5
5xF+OBxo4uchTqYjbrFYFpwP2LCKznI1m/dxvzw8ltd7NY3Fc+fNn2b5zwOezEi1hCwFcc7y7Iyc
RiSbQsxK8hZOFn6m9T9/vJ9OBp8HO3lQpxDFQN3oKqUQdrcsYUx7u9YzztynH4bBub1QoWXCyQzx
5PGQrLhlmk0VQgqXPLtFQLyUIc6eq5b1/uRFZxweQrJzNPQ3J88+rkFdSAcg40gdb5bcvG49HNTN
+bnth7Vx4a8Qtiaxw/pWQqpzxBGxiThrWFraUt0pdpgF5G+nlnzmFv20iaSwyQfSIcxAmjudsssg
7oyyZSyWKKw4V4DsrXWwQ+OJkMjWn5RVf5zObzd+mDUZl1o15Q0VFN/JgyjNWpy3Oj6sZdzhlUOQ
l9xbDu2plVTZ5+tyP7zMX8Y7eRZ9hE3xnCSKowd3WX7oyTv454f9x5v26QOdPB1D0lpK9fGBshG9
ZOflLQyrRjgzzE9rLFMh+zMW9CUG7+SD6FqX9WRLkJ4L7Z5Fdqmh8rHkhZBznlj8vWrCuQKgnkVx
CsbS6akqRe9j5sVS7feM36QcUms372SSR9fLaY7eJkQOb9icO6Z+C5DjVPVl3OXn+rTOiGhJUHn0
RHTDn5wulnLxsB4fistzk8epK2bZRyhseUUmEEUzvpWnxiQ1zLpdjjPXo7vUhIKXyNNtyUk36fXZ
+feHp+TLaCcTfiGm+IsbimHLhB8/B5ts1WMMqB/AKmwzN/eMg3Juq/3Dq/ZlzJNXDYyUHoSc1xmz
PrBfoLn6RH4H2ar5Ssyfzr9rP23uv4x48oxaszmPCKjZ3Hu6J646r+0u5r161bgfCTv6Tn+0zgLV
fnjDvwx68gLO6B3aYVgG9fOjaYK/Kc5dyR8qNwrTFasyZZvvPsHWGGcarwyRAshrXWXdQZpVXSTe
BUdR9MNrXkMPaOL5s8RPm6DPY39YBz+9ERMgDavNGFv1FKIjtcfugixqN3PmGwh+7UpZ0Y7ahAfl
7Z/ntZ9WiC8Dn2yDmokWKyJ0jUxtOz8s+/p4XW/oaqyLrXUcV0snDGWqc2bYH04uX4Y9eVMmAMY+
URbLySXf+p6ysW5U6gvtBZruc7uiHzaYX8Y6eUP6uDKioeAjck+fMhC0Cw+wY4WnT2yVDv3b7b9K
xOdn2DPPlHLyrtRZEublUk5hgwl6yc3Km3abrRZYs0SgOhuzIGRLXa1C65A757jpP8zvXz75yUuT
GJPktxNXWaiuR/S/RSOCYdqIlnlmo/Hj2/nvV0c5mdDzepZwmDCQJVaOLjZr5iT3zCPz40T3aYyT
jeAEusmE1aA5OsUEiQADztzSJnPgEhBjRYVIGs6sxh9doJM94Zfrd7J90jJWFoq5mhMfCLQi8dy6
XbjXUDViV72aKT8mR5JBEYeRU5K8FVuNKmR+RBJx5rMvr8M//SDLJvnT9FBFgbbATP+WGmg82vnt
AsE2L2kjrc8eQX/Ycn/+2OqyVf40mmmEglzkfOwSM2l70JgMJ84v85ZL/tL/ih/J0wmepWOypqOk
nA21PXOjT9GxyDF4YZfhB7IO2a4ugPjsYKwMj/Lv5X+QonDmNVFPJqO0kVXUUlzdsLpGDB5vZQe4
ORk0K+By84V0U/7xn1h5NtqZJUf+cWqiuyItdc/vjvAmqmGEULZnGvQ9NDF0lJ0ZF03BrkG9RTl9
6dstRWbZlvf5u+V2rE1AG67km2Yj7s+egX6clT/9OCez1VAXGFhqHFnizt8t1FLV7gj2RWh1ls34
41bp01AnU5PUZXKY6ssTXQSPgyR6ZthchmH1dObN+ekjUUVZzj9kAmqn5v+QbkzXDoyzNOj8nbTx
cSmHF2jFdmdp0T/dzU9jnS7iM2lc8jBhVl8CQEKHKDUin9hDBPGSH+zbKc6hD3/oUJzryvz0zkgg
FiVKVTqQzZM1rgL/VovVcjk/ujKNg5puIfNXRJVToFvPz2eu6zIHnM5Inwc8eVTC0KRcnzCgXEeb
YP4dojVDkB7BS8kxPVXzoSSifZh+nxn3p5Xm87gnz03Zj1oJt4yJdqHXz5CW88t5Y61w4muesIPL
vf/XFvu/8qf+/5lcTGHg0+V3T5OLb1+7t+h//e/69Vf0+tnK+vHf/lpZNe1/4FSgS1FMmdBNhDGf
kkBZ8blVmkUvaYGa/zvtSP4fxB6QUaFxEPtJV+//OlslnZBQi9eU1iJvLP30/8LYiqTu9DGliCot
7/3CKTBgbizTw6elDE9GkDYSyKtgrqETJNh/IMmv6evBIhJJHuoQ0hj1iO575itdbq6lMbhVqlaw
lWo7ivWjnErXQVrkhPLBdLIIefSA9OwFw3rsAL4AO/K3IO8qJ8+m9zHuPQUB3pheahUEkWhMASrp
9X5IqsoOu+BIPic13Sy7xoh7n4E8kdMRVeWOZLqWvq0Uua4e4DZIXoM+WkmSkrllloxu2WgXsh79
RhNdrbQq4pvUl5jBIAqBaCMaD1lZe+8L+Wjnag/JbQTZNukHQANbVes3eDmaDb1E/1EfbyarM1wl
8tHDStZvKWljT5olt1Vxd4V5fvTb4Q+Yzn5XGeoTIMduA59xL2KabcU5ONRh7/ltYgemkbmKTsJJ
KkMGKmNzXb30USA6tYB2t9Ad5HDgMlWlwEdT7Lvi94wRpi76kbVWnuw50y+wVXpm9lSK6ns9QfLU
CgtbLDJjRYgEL8ZRiX5nlTYVMMWx+53j+omLdgtjRJvr96EU3uuuP7RyATtPRLyuY91gQfCduuRo
2sejnQgCgljJEQecu74peoPBaafM3hfotK37KJIb+rzuBGgri+U9u45EpzSBgt5JQEAw68KQTMLY
tqpyA99ihDslv45tbwv9xYhAPYp00dlgFcsdVZCukaDe5R1E1dk8kDaZusSrEvRctRdw+F7s9Zi1
VGfV6AV/RkdA5zDjCQwswTEb4T5+C5PgwrCKpwlzY9keh3S+rZS6dEHo8BQ2V1KJMdPuDUqudE7t
GQe00xNDa0fmFXKcxI42ZmTYGmG7V4aW3of+YGtHggZTY7jqRKhVwYy4ej3L+VMZoB//CAGcX5Be
G7aux9dpK8VO2vAUtfjWokLaraVI+lWGgyfOWJo4ux2bUj4S/JkAVR8lK3LmrAXQqtAAq5TrGbqh
H9YI6yMRgbw6uVgtddp/mGyEKVsyW+vVXGqQBds0poCQvbZZ/IS0h/RDwjHTKMhWjWzch6NgHQpp
UHpbhV0L1GlLxihGKwkG8Tzti0T34HYpQfVsFf6jquaZh1DJ4Vhb21OthxfdvBHS3ssKWFJN5ahS
p+yNflBdqEis0X4aOEqwCsuevVcR3mViuK91I1tjLYHzB/tYwRqBMj130hY/Vt02W5rnki0qMDEr
rYaFKfeOUU4D/LouxAbzHKalrc2DU+IDwtd0mUD69mKtM+1GBIRpWb8aVX2MZmTTala+tpjHeuU3
GPftmKh/FD/4ZYSrbJI2Vr+vFMxmgz21OUbhHIdxtJK76S6JALZ1IA9bW2qxFxT5fpLnYuUX8rOe
RG9FOyp2U3ElgsUhJyEHq8x1VIi3FvadyoyvzUJSnuRmwUT6b3lmGW4WF69jNs9bfIYIldUGO/88
4nBCrexIItjatRjHvzvdf6uldA3g+b6r0n0dJPqhRL4MfwmneytvhJznVKZptvFb4SKJxXZtajCn
jOReAJl1pYrZyqyT8GbKxyujbN79XB9u00B9wbpkp5EWPwULp7Id3gR5sjwtlvnRoeZFuG0cHGUF
cNOhhNSJ1agzUvQYBK2WHUY9qBVS2b7HVWps5SnEL+PLCN3D575qeNULwoxhDYNe7yBUFToGj3tf
a7FewPeLa8NYiZP1WPmOXmjaRhrTraxbt0PcXiEgvnBF6xm41iaxyup5kWa5tYD1wqiSje8npNT2
UnZUo3WWiIVHzLu4AccN5bK1nibe41i/ii3rpc0rEW6niNt1RC2mJZ24k7pLPTfxd2FLJa4dcDHY
A1ud+abqgM/WzJSAB78DoaSLAH/ruyICFhPXk5eEWJdhTBf7OHwQZHFVFP60dlVTuJnHqr4YtHRT
6cEa+/SkQdzSFi/FYGTRWvT3hRgb69qQhBXuAhaU8a5pqHq1OUj4tg68wMpNXFvCXvS0Qmy3aoVj
Tazl1E2tyt+nTeOlzNRG0JCnPMfPatRp1DgQ/o952pNxmjbrfIpUDxfC2wBTlYzUXVoTTTzGAgjA
ie3iNBQPptFw6BDHlykQwjUW2uagczja8355sUBoNydxn1ViXDwf/hvAWBjNWlXbS5DJbVX0/n4o
IooAi+dUEWiNtqWM1f3Yj328UyOfJavW8MxWYL/aAOGXFXc2Qbn7Fp/jWuvJzPSDYjgMc2EuTOr3
WByHw8w6U/i1yYWYKYuTsxFcmS1OzLnEMbh8NYbVypD74gipCsesGY+QgDs2DJHV7PSIPFqqetL1
SF9pCiYBBnFZ7Ap5LHYfv5vzMYRGsXwdiH41I0aZrE0sSeR36H1q47evd13WoLT/+K0v8vXH70yT
iwwuAbYeM+pFLI3FNjVZJCqtEx5EbudKzYHVKqR0P1QJEbpRYjQHbfmyNYVtmcrlTQCm7q6puYF9
82YEfblRQFsferEcD5M8cIn+/TU0iIi+MESFKAz4a7GGcvvx1x9f4zIeD2Bq9E2dNofCeK76qd9/
fKePvz/5lx9/9vGL1HS3Wa3wYRQfRfwy9L//7ce/yK04IZNvGQCAsm30UrLL5GEdgPvbGErb7GHw
Y29cfvn3lx+/+/izj7/9+PLjl8JKL5R8jLwsmTGcC8RL50PGriIUfao8RWmxdZHVQ0RAZW/Lc7o3
gyTfhlMDYlwQ1MPH77JQ2zdClGw//u2w/Ie/v7NAw9aBWHnmYO1xPmW/w8UMjygwvOnbXt4adT+t
2Rvlj75RHdpZz37rFn5ms8lpPHZYtwmKpqg0KDNuzCl7tMbmoC7fqJqyxmbViG80xZf+fiNd7MtH
iMh/v5E5MbtjNg5u9C4Aulmix1SaF9OcVR8fyYCHvkIkC5HD2Bljmj/x3tkq2PaHamKtVFupsz/+
PMRvspoKMdh8fKlUwrWSB+q1Xo/6dRWM1x9/HNRDtJkjeAhRNtNraNkR4ZCj3aTdlAnGJa3h0YTd
fNthIPw/ZJ3XkqNKlEW/iAi8eZX3KpWveiGqb/fF+4QEvn4WqOdWT8+LQojMBCFEnjxm7adMoXar
Nzq06abPIMn6Z4cW8875pU8GiPqDoe/mTdUP/bOdq/cWc6d5DHNqoVcPlk25lglRX/MLLN2vYAgL
ij4bcC1alD41TlNuyTqGdyGM4hoMCWUJUdp9DtQculpQUtg0vGibqiuVV8XnqaS4uXFihQl/VDEp
EYSF8Rr09qc9Ne6Y8LtcNF8DWVxLT2mChxHtRkSpmfXJn902mZI9mq1nL1SzMg6KouUbWz/MR4or
FVpzNlpPVocMATaD4DngahcsnWKV96n6AZjl4MSUojIJ3CAW2G+qr5IDp3X1ufagOWJuhxsoOOLF
q6N/56aeCx65AqQzQuxY1hBkIayo7k5LlHyXJPV4Qwc+hMLqNc8tgAzFpxgpLrPx6Nd5/hK3kVxG
nt3tw1jFunAUbcU3VLfzXqVX4w3ZL8HGnRpng2FuTYPEonmvk5sqWhEtD9Opb6815rGvuQPAFWUv
0jCgWkfDx7xTsEKkGjI7zD3HUu2emLEW89b8Ursvw9D7T3PrsW13nePFt3kk09BfMxtDe95XdTF4
Qz9KTnO/WKas2kbFv3+ByEGrq4mHcHc/iaoFuALtYjM3TqOm3gaF6/7+AjXwgjb1+C2nM7bjqDiq
PsXfc2MjifpzGdc/+aeSzOsY7RpqCn+vUASoh3t6dn9xp3dwHasF6Er7zzZWEjrAL6bm955KcYvr
sjnOXb5HmFt4rchOpMJM/995bKVQNjJJvv446P3t3PGPUausDKg6ldQPTx3N3uOo/2+4aVfX2+sx
bsz9vPf7e8ybf3SO4BTu8pzfb+r1vff7ROcd88v3d6HaiPUeGljL7+HvJ/Pd+nuP1MZLW6jFrhHh
BZWCah/kMHacsqLGtLKdgZJahaWjiKOtUjqhfyCboNREfYZ639dgvPthq8CIBoBfyWH13Vv1o3LZ
NCBe/9gz7251Y+tVtXa4D1GhNrTXtZLq5aYbVhh1xnlupzb8DTDV9WUsW5fKuP/ObG6jjMGHV9fl
Lh4SWW+7NG1Peo7feN5UfMpNR7QBmMuqC8TG/pRZTX0rcxM0a15dJffoCda0YPXhtg/+WKGJjHly
m5vFgXHL2yQ8dS0k/2VV2Y9uAffjvtn4wTMQBf04d5iHjOP6Jcd/fbwP6av6qxNS7T+PNr8Eefgu
UGz4PYYhu49RDuG9xf20Evsz0Gz3cD+KF9c/graEmjWfZZ0FP/2iRoRw3qz69hdWovjd2LWDACO2
wgL/72t6JeXiwsH0+n1SKSGR0YaU8H1WknJMILC6tb+36UPcCPiS1P18SnPD2jWLhWJHcn8/MU0B
0R04GYlA86lgOFFO37rZH+MqFuuiyUC8fzZfKLtCZLEpYm/3PXaadiCzRtfc3cfuDJhaTk54rNZH
wAqt5pLbqI3d7n4s6qpNjDCJQtN8bOQXnUU+KNl9zPsvKNDQldQa/x7TlsA0mqj0t1Ua9VeSfhZR
KWCcjg+hye8fxKGzracbQ+0q4Gt6Ym+KDhiG43Xmdr6ohaQgar4YroUHi0ojbTtUxkYZwuRyv+Ju
mC0hdmybZoA6Mv0IVHYijWAEH9TGod1hNt3WKx13l1WUzFssKnoN5UnpwkIo66LZzp18lgFb5GZ9
kDdZsxR1UWzvd4ef8STKi0tuUKDqj1Fy/7xpbXMNiaxdlXGBS421aJOT7juPhs/IvAwGGp8aheIt
2hAoHHNq9xs3emlwaGBOpsbm9+WGoLpQUPOxTX9c4XO7H2NuDnDOJ6FW+5QA/FlQc73mz5ski1al
AjUjDOqf5aDI6Z5cRT4pk61wcYLnBi4gc51r1dEIRbhPpBtekjLbAlbyL74KMizcYuYUN03j6Rz0
lCN7g6i3pvnRd1Z7LfGjz/u7JC6uDQvhihJemroAu4BQD5cMD9dWGfPJ5X5Tcr14yGxRXEtIYtwi
402kp5F1cRzrECk0Yw/aqASBzAu0mXXSDPXGiCZes0f0yTYT0NZGe2naYNPI3gR7MNo31ZLdEWfS
uTP7hRc5/MK+t8+KWp5KAcHGd2p9VTkEqPKB2IYhrVswDO4DDyAhbArPFDhEWdCJSw4VIG167epI
uRAcmGp9rdB2psc/FCWVRa/0za3RqZwfB8fYWErbXY2coiah7APZNudSgE4ukoLHaxPXVxFc2vC9
m3qVdnHNOl+cSkc6p9gCSBFoy3mXVuIqA357aXG6nPs42BqD8e5pQ3r0Mkw+M4YyY5fag5CwtO3A
I8RY7qKxyrYt3rjIqvuHIn0rU3KSkM22D7lZQRJ30l0CeSLude86KkCNOsfemrZyaDTxoYvgxVUD
6yCcR6iWrXLRvSR6CK2OCxIN+lr10sfCKRZG7viHSgJUIuXpvUZS8WG+hHGMSKbji8lVUD02BpXd
vVE+1FAAEXoIxs1Q6cpNGzchFvpNR1ZoXSujtdKHTLs2ZBmkYxnfUNmKbq2vxjeLy1gbNth2l58r
NfX2NkrwC5EIUugTFfyd3lkizaWtHYsJqbJT/f5O+LW+5k61TGr1rd4Dxw9PASWbtt10INmo38/J
wcT0yaPulrOOAYpXRbuURLzrdO19OyKU58Chz3LZL4I49QH5TC4yXa23YYOoaga5Pin0f83kta/S
9NRVrBNkE3+2daFvhrR20UsK7VurFl8eAa60SD78PoiQHhnHdZy5zkdcZ+e07pNdV6D2gY8Nso0E
QDLJ3LXapL/SeeYpZ2rwwMizErecHdmYzgVq2mNdOsHZruG3UcZgbzKW/9teHynPD1TlZEQaFVtu
AX7JJT2mASSSUsC5GoYkPpT4xd9CwyM3uww+9UTaeFgTfTtvKtbWapY6btl3tFeQGW8Sslpc6X+A
Sjh5gVM8S9dJTnFkklute8E1dsAOWl3Owrwf64fQKbqr02vQ1ROhfLQBrv4ITegzWIzkCRcW5KrW
QjagH3diEgLoImm9ulqK21c3x4cuyPItjLx4P2ZIPiXhbszgomVLZpxf8M+NU6ZWBmJjKF31lbnN
nbbcBlurCr7QhdZPwvDPRReYu3mr6ZtipSJLDTFcAWsx/HJko2zKSjVOSTr2m6HDO12Y8Mwq2e4g
hU1rdRbVcl5ZN7B/3dDDv5AYLKrjYuxP323i+UMAUdUJkPv351FdpTSexvruMW9WlSnRdlVZAX63
+T7e/Shm7lHqmuqf353/bv09tq7gp2669DCP8v15NXsBvofOHEoC3ECLV/eDzN9vbv7dZn4HCaPZ
J8x+35///vL/9/vMu6vaeSpHxd3+cYLfZ33v54wNjluTZ/b97KZh7s3nIf44h3FwjxKi5v/9EeZW
f590iTQV4QXUc+6D/vXDfB8jLzVv4w79z//3df7rMo+QR7W9H3doN6843ZbqeC1Zjb3af6lRAEBm
RIhI80tjE6QOPrmuHc8WKgwrG8GOIoYWUARWS72+8kO0A1KpybqwG/NXiDzGQsXf8RIVMoeA16jn
PGqqQ+nH/ZbqEHFzM00sicfIz7EJjuB15L8UNGzjzDe/DCbgpeWZ4hHtF9T4sknDySzN02ikoPKq
enzOwf1BTTTET4HkWzcdPAzDVzfswnfPAHMUK0N7zbTA3eWG6ezGjv/nvGNuwgIVjMV8xtP/wGx+
WjkQLcPyh2dYIeZ6iALzNB9YJpG3sVBeeZxPaz5BYYPInLrHQ3yshE1532iJpSmEuM1fEXpuhaQS
X9seE2Qkks4gjGdTGAHB95fmE6WJun+n6+aijvw65KqxinopL0oSj/te+umuMDVUGWpwUI2XFB9F
HzzcrxIMQ7tKon8UEnAWme50T7WBMkFU5d6xgQh1dLQAWRknl09t7WCeVmP0j+YC5ZjOuO6iB6Jo
hOYCyImySatDbbrl/WUo+wIfpzD2uM7jvQqDULXz/JJrUbCHw2ihGdKWS5HI/tVVIZu0XbNzQ027
ZnWS4XUV3jpHLWKr+L4DGB9hHgWqXpCxnhVakRwSC7Eq8qPwWH6lIEfXTW09h6NOX0RNzpokYmF0
UtvmnTnsxCCbjdM5ysHuB15UnDK1MLZoXoWXTlOiU5wrFBzXCBcNXf4xOtVHFOOEESTOO8zVW1Qf
0n2SGtlS0XSkndxEPkZmeVCB48KsCap17KCKaOlFs+hrMt78RjXOsfSNczUWANT6ai3dFN1RL1Z3
WZtor1mDtLpmvIQd41QIAz4lAwqp2Yg0SZmPj0yp0AJTwzgfisR/1hGMWzRGhCGV4zpo0/pVtWqP
iwMQyhtsgnBY324nIiam5KUL4uClBg2mi1E/jZK4JdS6yPOeDQmBp30zxtRY2A0qY6NA86nzdknc
nFxVXpNOvmjWeOkM5WjpRrqI/erTS+Gf9smyyZut5vQvFpPf0puUtHxUfcYGpQdkHllGW97Ctn50
CsFPHM3AhM3hZjfGgXxwqMdoyS+KUuxrUufb7EPzkBRyVW9SsO5WBkZkAWiyEfINys8iNsZLprT9
kr848id6ki98x1vhIskX5uAcC6U96GNpLLLCDzZ13NiY/qRCVyoRavyNy7G2nloj5xlQqCgTOelB
Ov4rfxozfyE+9Fm0LnAvSdSxkM9B0D/GDo73OEvggzlPTgEty9Tj1VBqh8IJLl2GT7sHJyuSZ6d0
frWiieGNEccZM4Wf2Mop+i6hbo4oexl9uTL1wN9paLL2GA+u6V4Lz43XOpFuWWLhSFaYy6z33nFh
7jRSk/bSJf7sGwA+4P+ss9TYa4nFr2vBlDLVfgMx/2C1MWS3Zhka6J5YAxV/LDgg62gXovnDRT2T
gITnsezjM+IoOiqrpY6Dn0SvzImSN6C10V76OcqU5Slra+VkWYo8F3bZn7PxGfG8YWGi2vGWUGwJ
UKuptkqgjI9ATokmkDCG7PZblanKqoMgtyviwnurk+hWSkW9hbmvPQL/Plp+MUCyjQkyVuN5tMtu
5eoRci1CKlSCIHJ3JsC5EwC/qacf5D9GgAhmj1zPW6iPx65InB+NFuAdQzFvHY+6sqiI7u9sFkXw
5TB5eRKSpAztbeV0aviQKs+2141QgnU3uckWdAA6NcKx/R8VEhFVUqU/Qitplq4tjAe375F5sgax
CyCX3roo3ulm+LMa8uRCAABJowmcFMFJRskyr5fzJSpL4vijHhSbbLpYQsFIqzs/PaadbDdFyQwj
cKOluRgffY369CH1PipfQRgdo/RpHFEQrXJJ/KPtjEOZZLcAhZqPsUN4NCQvet/HZn4y6gpZK4zZ
GPbpYNSnoLbWPckrm5isvn2ogKYNkvFSF+CEQ78mWKha7l4vHIpshL0xsjJ9w/YcSYcyAUO5zqMz
hG8JTphPn7JnuM9BeaIU44/Pcdi/o7fq71V0VNRV3nUPwVDnh1wt6rNZFc1KFQrLchckF+mLzkp1
UnFIoGMffAcHSBLUD9TgnpTAICyjBsPJYq19bIcXnUfU1avw+5e55xyqvIiuSRSsASuslECuqfHM
Pqre8bYjtWQbY9oU5XjrRhTPxnwodprRNLsE0PtudAP/pmjlohjVN6Uf6uf5JR2e7RHz2R1gvJVR
bLxQW83UkuD1rTKuSb/pkRxdVarT7YQZDas0LIvzSN5MixV9cGRpnAjhuuQ2FC4ufnRMDem/cesE
2yEwXmPpMqnmWXZSFAX/b+m0ALRKc5O2gflgtI04azCHIwPYrF7r8lj2ijwiIfgRFPZ7ObGecTNM
vo/kUVfd+DHGj87t/JChmbUfkdg8VPaUBaIp9uNoIyTHXBkcu7FmKamXqE2O41V2uCIH5SMxYG/m
T4YblES2FfFYxNZytONyQ7qUtsl8F4Cqx3IxKVWVR7ivXgjt/DByknxMkH1Xr6mVVZ1Xzp4g/7vV
lM2Nua1dWG/VdO3IqiH1g1XcTmS6ft9UdG2PpOkCOGt9ykuvPmlW/VCHbnEy+jh8MBL1KgasN7EW
Qxg+F5pV3jJAdVag+Y/Mjk9itJKVjBz1UfGfVScW1zDV+8vE3pdGdeVczb3S5vFRq0W0sVKLoHGL
YFgFVGeppMGBUMElDXPnA4/Wg13W1an082IVdee4CbrnuLa65z6GxdhWh8JUQYBabwOyzJ/klmhr
y4IUbfmIWQpQy4uqdCeGvjDW+CSCBeH5fhMnPgm4uC6O80uP2tuxjV6jEEaQLWvoFp56YwmuI+p3
tas0A4RaGKscSvNjFQTPVibkh4HS6hr4brCfNzGwzIwHdOG7ysNoaJvWEvk7mUr6xgisZF9t+Y7j
fkx9F01HIsa5XfjLIsj1s+O52tkuwoRHPCFDM9MAGgscXG5qhV8paSZt1ZGk7PrBOu4z/JZVaR36
VI9WFjqtazBjpEnkJqtfFJh3uV/X/Kq+vRLoUB0sT+AbTNW9GIth0+h2dm6MkkAfy72lY+j61Y14
WCOQsAyiofzMSxClCUJr1It1z1xM+FNhlu2twkqoTSNK6SemsRlypVq0saHtraZJN2UvzL0RRF+9
5fnPjl1ulUYqRwI+4cUl44A8CheRRi9XbjF88NVYDUxgyWijqYrOrebUxaUwLpQUmEfuDXkK2vZY
ew3fHbXhlXTC/IVQyiXwWu0IATJcSj1hnZ8nGVkQcqMaybBtXT37tItFMnr5UslyklMhFMI7lM7e
EGIjf1S9icJpatYXsu/Dr54/NTYN8jESpbQohyMG/m6vgpdcoImgXsr0qIhGgAQWD5mTIUhYqhZY
vwqdmxhpvdzUCcRZUDWTsEh2sSXIVnCC56LSuoufasUzclnoplpOf81ss1hmhaIemEexQook2UVu
SAa83ndHpKzgoBYweFG4sKvSvCR+tVHF6LBc8rxDHKveoYktD8wlUyXTYMkDyxUH6Sr+qi16GJei
sf9xR56dGxQ4PSsaX5O2BATaTqrQmfMjjZJrkPjDU2x9SWTaHh0fS8ENa4r8zaDAIiIdBr04El5d
4e46M1/aUkkPDVqK0k2GoyW1GH1AWx5jQhObwou+3JIUhSxO4D+a3kJDdWAllU45lAqYYSC+mG92
YFoHzRyw2FoRISHvNDixynrVtKGzClv0x/RexrhOjG7bBX22tFEvZrr11J9uR8TFzu0HX3eihanX
9kmty0kxXPEeBm8fNyPwzhwdd230g4UsB2MZNDW0aNBS17CLvgpA0vtOAI3FEymRqXVIaauhFxZF
8BN9PuvkD8Bhg9pskeDu6mUW9eOx9n2DR/Ng7mRoiAc/UcgLDgNyPKlrgp7J0ymNFYBBleHbS8Vr
vNUQEkOF/FE/+Vl6QfQhWGd+WuydJBtJcmIJpPj6ddCi5slPrbVUM/fZ7hGw0FNEwSTsxAFLZZ/6
6NFq8eh9DF5+y3WycRzFHs6uiZvLrC0wMZobPJBgeC07Tb+aI8qwMZNq6ijjL0Lat95xBjItfH6O
ZkzXAtGOuj+jxEpGZeGP26x86IrikOvprlP16F3o0ZTqZ+ubWjGTIz80PEROfFCR5PMK8SDUQp69
Krvwy7PiAGf/SUDy5irR8BVSaez45TlRg/jsVop5a3UAoUiCkvRZp/pRqT8MHr0fwPw8u4Ux4FXL
SqLbUjp68gnFk5Ovq4sbjFQtea++9MofVhShNOa0wya1kXpxbeis3TRPJx0Ov0G43VKkHQHTFkGU
0oyMg66Q9GWlUp5hlXx2rVe9Yo0AlIi84EERISsp0nCRA0ZJs0Kv/lgd+rg1XrxIq/E8EXDTMsQN
VPfYqL6zlCjvUnDUHHobd1X/iGR2TmLcKrCLnaxUndwoXRwiVxJC1MdTNm2lY3Gh/tTd9Aja7g2v
Yi3lRMY6N3xxaETeHoBFktWBpMi8lUrCW3HYlPzaksUNOteW3eE8jlrSJRiHmHuGKzrtl6QIOavA
MvNF2A94zGs0PJkgpj9UCsqejBmsQ3N6GbpDnP1UNLPdZ6V7AtYIcz6xA+77qjsQd+zgnx+UkNRQ
C7VhQaKgLsPhQPASjdKGLD3FWAS+l62yjmJnqB9lHPhPAYlquEu9Va16/dFUlBj+PsTgErFI4Nck
tFXwM0hJXg0eS95+V8ZMD6VVoK2NXjz6nzDn1yNSmO5QbPrSG3CuBCQYQOv1Dxa3FiJG4TrQKhja
yLpAzx6vTd69S7guev1lVtE16gfg24jkFvqrLa2NoVWrRngPfpRfcXH9oFp10We4lxFaxAnT7fSh
v4beAWa/vlJSG2TKpBxZFtUFvDH+EDPYjknRHBOOgdQC2EOixTyoJEiQ8TjkItrFahpuSGTshiiB
6lst3Nb4YYRMD4bMVkqxb2KyeBt9k5ApyGLk4iMA7NRk+IlO/ccekIi1rOyZsi6tBTsfitraNghB
DOJT7xqyORI32aadRv5me22jn2pBjmdl/8xdgWxlFR0E0p6x/hlmrOfHlMos0NGVVkOTj9uPBkWO
RZc7e3huHetJyjK6DsaxW7pL1gG3PBidbRoGBOx0d1fZ0WvfpnLrYWUvU0Ukq/LYO+xxyFvqxoIy
NJ3iOvj6zWZKHta8/Cl2038dsogXmu5HVA9JMhey6LFyjXwDRH8bmGm/aQLzlx+ikqPkqYBVD485
zq1h3eL4WXqan63wtPvHCIdqiB5MYCPxXMm1L85kftV7KnDXjd289Z0Rb6UfqUu9VXSkdsMc/WZ8
P37QbPToaPbKubG0cosPoxyN7lCwFm7LQltjYyP5YslrXCUA2IV+1bIpOZb1TVP4L5bbuScfX/He
dvrt6FnNKWrk/74QjEL+FEFhY1CLUw14Y8UMBdi2Ev1CuNBt6+lFuHD07RgHNjVkzd4IlQ1GeLQo
hbcfa1JHCv0NU/sa9tExU5KnXpQUyaCEkvoTjMnlRmylvw1H7x+CPccGwMUuqrV/Uv4o1ajBWQ4m
zUdzY8ZNtgdu/a/uZxcpB3WXNEV4AoD/qqt6ui2dmLXP9DIMGemrMri4TrXs0qTZFpn6WslqKcIk
WVlEFsnPyZxFnaWvZo3zxMt94GakjOOvlR1u4SYgcwagsaoYv9JkKDc6JjF8dpz+x8RTj76LboJP
IcLvz6LRM47zXrvxog1X7F89CYp9xCRk+3VMbjZWjhpBQrfiutjYjKvHOSupOOvRCnHfybfhSRDD
Ke9gqdputZuH85zMvA88b84v88H+PrgpfG8X5Ii0A4JYEPAzl3ELU3dQ28OYH2Ilio9ZhROROkPy
b2ynPPq9MRyC5hrlVARQpSGpGcgtfd2autxnaUtiK7d8IfJfynQWuQEdAQWffT5d5FQ1dxmZnGrc
B5u+eDMTWNRwYZH90OVSK6r41OLkXaBpO6zMsqyPPvmO5JQjeGgyVa0IsRqLNFdSIMupu9Dtbrql
s+SYsCCSan8oCdEmaU4+f0w6tmJTNtw6G7I3KN5DNGOhtreua/boYyHukqLUl+ursHKLpVUPmKB4
tY92QuyrNadkZAdpnk67elFSbJteeeCuMra2ULdFWl5TzE1dmgb65KSMsBDeNKPzPg5YmVZou2uU
NxbCGrRFEVafGHrKsUaffK+BlCe3NV31RSbWXZdSezZ0b6qX/3KjIH5udO3VdLPq6vs5K0y72bZV
McWNDZ7cIVk4Bo9lh0zMOsq9Net75M7L4sk3DKpk3J4ceaRnkzwv1iH3yhHPivpAAqq+iEzb+BEK
75gEwnttTSfZNnqIk831kmffKz/nBizRqGxUxvSpGNQG7W05bnpRKW9E5HZzCw2X2NLE2LuOgaOw
7EMjZUS2+QdSH7bv6j/0CJgjNwyhrrjwLyUlBsu5ZxBm6xSNmA/cwND7NbTl/VDmj/n0deYWVSae
R71IXszMZA61A2NrMfe+aFH7MDeg9EIgMVf3N+H5/cEcMoNHiu18jKy5hFMbP/S2h5MfYgYxH1Xn
UGFxNHeNk+ehdcuvwMqTtai69tjGePgbJbXuB9cSj/xePUX1qMSDQeRjN8rWfYry6Mc8gqFWv7Jo
EE9MrfnepNxqM7LQfXOSZD8fO6sDpgzHUa66p1vHXFaoc+Ne+fJxC0wnFwwGggBK7Z+spDYuroma
0v17tQDQKLf4qEJst7HR8oPD0+NG1h9Lvalr64VPaHo1L64RBrsQnYOtsMT40tf+bR6beAUPoai0
uBmLhukdNHjSj8OHD4jKAb78nOTBOw8SFAF0zAqPNTV5dJPCfIMlmhEZKN2x5fGq7KR8jhzfWElz
ULaFEe7afJBvvt9+BqM9LofIWpN2WGOe6eWlDbyvQSSX0e68L8eVGeUbtX5Juzokt7DqlgFT1ZeC
vpcR2d1r7rbprrGLciv7JH6PtXE9N6gm6TGTe+oU2VzBsCAbeuwG9yux8lcWHvGz1eLI89ye9Eo5
ap+2uM77pRtg7qgiPpLrECM7gtP73jHy0S5PPPdmhPwVVJmxWJ5G1MuXVG/bTycyqY52O7lP+7p6
7lM0f6f9HtUNiywS9jWPRuUktIww/vQl2o4C9sB33gqbP2ZNdewuyhXt1feU/dzAtft+mfeA+o3M
dy5qNLHvp+vCz3dNEZd5KchJ3jmhYbCwbLKPjEXZ3NMLRLtq+y46WVXvnlxXeSozNLbKOnvKeOI9
VWNuArUZ1f286bmYAUIvf85b9xcbv0Vcgdy/90rCCNmxEpkdvbOKZZz7t9xn+cGDNXuKlKbeJRG2
aFsbvw/hKuS8KiWroakFgTp74+iGWM2jz5+Z/mNb1NHj3MfEqly3iUlG/3SCTqdYtzb65/uUrXyX
pgnCbVrVH3moiLcC0zii6uBJkgFG6YMgSJeJt1IM0RE7R5BWzGYWlxOCyCbbZNr0eYIu0oKLWpOd
9Nbmj2htZa+KE9rXxlY+5pG7luILmCfIPEx9yEZE/ULkcj/3SYT2kilV+9BYWfuCv2l6xok3N0/K
c17nEsOfTpptZ4T0Teowps1UM9JlWagsYafjUri7DeKieKpYGjy2hKHmTja1dscgM1seinRyhD+u
AS1o3B50CjoWo5XokIeY9tbmNSYX6FWSZHSt/PFzbtS3hNHsyYU8b4Yl8VNRhMP93LEpXoRryger
FvULoFOMZKyAuOmqI2zQveCRsR+Vd+D/j5EptVOavDcEaU8+vsek9NwlWUYCKyVQz2PbEEGOgB96
GV8ukjpRhmnH/O77BYtdLluJgtL3Z6nWk4w3b7dDkS3SOAm3f3x4f1speLGpW9h/dzSqccBpHF0S
B59Dkmk93LPpoE1XYOC1wzrtSmSX5s8Sqh4HWFtNtiOW9TF/ZoSG/N2F6IG1LidDjMcjMtMSd2Pb
RMPCyrizAx5TZ13xgk1hUZ4xf5aURBJatApWuRZQm0akMZu8O7nub3ytaD6IqixIJ5rCTpl6sr0h
POP9tFdJaPqXmhmNmwMpDs9TP1vVCehUE53q2+HNLMBXG0q1hKOpYo7mu0qKvVGg4Y61gfnfJuSu
WYG4zi++rMVVIk+yrVuEZv7akSS6tlEaS/l7R4Fy3ybm5JZzj4D07es8lNkUCkmsBW716RjzZ/M7
rVXUtZ+b2t87wtGp1iige3/v8OKYYjbEXFZ/DVUNpCyHrt+uvoefm+Q1KYWNdEhonr7W/Nn8MoY+
Slyk+K3/2hF3FG0QxKz/3kFCIdxIaoPX36PM7/B883jSQoKU/13E+Z3aU55Y+ZiSf+3QJmE01nT4
X/7rMZ/G6CrmQmoa137a8X0R/ZQKV1Ha4r5j3jv3GFQHrwjUnb93kFSMy7Ehp/S78fyuMQqgNaMx
/r1D1vKnY0fh/q8OCYlbXWu198/rMTTXXdCdEU4zVtDc3/MijtYBnkXSITrkbAHdxkO3dWrin+UY
u6ugws+fN+5NZu9eoBuXnkLCZcovoyAnODT4HAJUQNYNHgbWFOqFZbdPdiFWPf86hObIji/3UUxR
m46Y0Eqgi7FUZXKgTI+kRs/+H8LOo8dxpEvXf+Vi9gHQBc3ibuS9lEpfG6LSFL1n0P36eaQB7nTn
d9G9EaTMrBIpkRHnnNdtO/bQhRu+a6rYdJ21M63UOAw103nvYo2N8VKCTNSSWMnSC4c9+fYo/o0a
d4U8y1HKocgMUwArxINLY1qwexebwpP1ok10mtxiVUVeRK8FsUW8p9Wz7xNS6zmtMZcKRNUtk5CZ
FZV0hTq169aj8vZzJ/xjMCBZlx0RVbJHx6UeGnOAdQwcOPe9pF6MOoyekYEF7s83q4PcJQmS62xX
sSDORGhve8TiITl7EKOSYqZc8UYp+03H/kr3/2EwuaqYY6SyBwFPrGBbe1FGIzut/jgJU7lYa0w4
lMWT1iIk9/OAkb8XPuffgdLUM5E85izHNWjsVoQXkE2lsQ+08RAvmVmg/TWfkzhpFjJL8dnXsj9d
3m2KPHxuC637shxy15yDpi6BwyYoIxEyuXYFeZAD2cQ1Btco8kKKS1XpZ5g2OMAl+zgognMOi8NA
Ysaa788SS8+IsGGttiEo72ieuu2oTnGqa+FMAJ8KpCFAtjM+iWBkkBHqBWcQuX5Gkd207/mxaXSC
7RYpnPZ1oA3ekStokFN39SyB74pcx83oMsEyVkEp8IHJouIlL65u1t5Eg2QjRmSgEzMW/2krZynU
eFs/bUazjNXmil36pJtkLTsQVmFFd/2mjULnICzq5KGRfFAsveBf6czRkxum6kHq5Tpz9Lx4MSpE
R/7k/NYA/uDT11D0XbbH8f5y1MJdKgjcuP9WV168AWuwFvd/mgi/WdEaZqv7bwfX8xaCQf26ExqR
cGk9zQO/tW5QTrfntO1nPh/axyYLD/eXoNbVLOm16X9eYtZ0E9p76dFTlfOcV+kfqU3yeP9bhk+/
U0c2p/vvYqd9acs4POtM26BEqHKJFNOZp671YUXNuSq7lV5A325TJ1+VpTHd6L4222PYGMcK4fw4
8y0LnyhlR6tUB47/6x8QS7dICrPbw600jqI3X8N4tFf9iKqkC6JNUaefrYdItVc3A4AR/BUhVg39
2zNchkFgJA77gyvc09glZ8TJRH24k79w2NUXYcbgPP1txrvJaNeT758yR+0i+yDbeIdhNpjD5BH/
ynSzNubTsIQL/Uze9zMD2L0rmj+eiBf6g4ph4AxjBE17zTzNA/xhh1Fl4x4pmCau/j6TS00RBeA2
/WtpqGmZxPElYXw18zwmFq5y81Naz/JaPHc5g2KRP/rNOLct6zjvqYz6XMB3RQYeo5R3OLjS1Wdj
kiDVcuDXE0ZAkGi8dX1rpWvRJgrLt1iEJ3LNZ14QnwnvnEH23ISlkAevBgVG9XxuG7qrQXspy4ic
J6tp10mA6DYLXm0p/EuRRX/qQQC6RMM+tnNjh14oREdfEVfrqU0TEHULLeApUvVXHHZqVpbeumm7
q5E7K7OF7DRkVrOE4K7mVSHtuZX580lmh7icltREWy9NFrZ0f2mZB/u8SGHvcA1N9WPiU9KkbXqK
SlvjTwmyZgpMZtlgrwtIRzutqi8qZykgozOaEaLYh2tjChd2XRzaiqhaampnU9zyK/Hd2E1ISGU+
QPD3NW2BfPtr5EytODg2dhXsiCtcjkH9nrnpZzStXOvbGZoarXcdLMzYaBekU80UDOZZWyTuzOvC
CSAUw08S8WZalH0buHDD3Z/5iqSzCJv1pJjW9XjGPIGkiqQY5u6jd8smjqcBsIp80Dovv73Gwf6S
EooSQv/024oyvniJSV1sRHd1qnhbEVGHuLeeYQRaLJSvfxTl5K0r8usiQSD5ZFNrJK77q4n68wBD
68l2DcyiocKRMOUd23QEqhxdBhJusmbCXl31eHiY0DPTxTBl84NhWQS3fIowuORhStoYqcKFS056
MTwC7yG3E8Y36nDz5JlIjvFa891a7GKQSUDVZ91qsaVumDCOA/jQjFCDADoiZJtQpdo+LJd2kfQ4
KBI95WbJBkh8Hri+T86XVkHqLEvCuPXlUNDpMDpDHDjrI7J/ZLUQ8WuhkngZhOZXqQU3tTSMq5ti
13TUx9RWVz+0X1Ld/2xB4ZaToa8nqybDLYKBGqoFuVuQZ7RoWCsxFcCq1nBKwoRLcKr7xRS2JfvB
BE+38Ig85FUkjPJ4fxb8v2f3n8nOfqv7jsmQBO1N4vJoTf07+hQCUG6vhtu/DglIP950U6vGLuFx
335x/9v7s/99uP+shQ9miiLakTboMGiCLu5A+zo6bd8cbRHOO/uh1Xtrdz8cPW/ShTA7Mf/f4wx6
zD5cnVpGrLU0yI5JX6bLohbBXJIBjR0JWEANvNU708MQax8NKADf7iNOH4TifqNhnmkBiYxia3G7
jk5RPGi3Bwj89mGws0OeJ99SimhVSQuaCE4ioZM228aEYRi4abNIGGEswvqWwHKD17Q2uJpc5JvU
ZLfWRBhc7z8rRVTzPZgStov2zMR9wM0j8jep0IPj4JlfkoHDBaqOsVHkss+kM/mPhqy2wrOsdQYD
E5Jy1BERnPT40pjoG7sY7aefrIYo//Qyz92RCj+c8ois5aKfHurmK9dS/QATtZxmaERsukRQDEPP
KXqClNKQ0cavji4pqVW8nMyi36iIZVbo2jlMuvEhaJsFAvzh0qbEdAKJXYNIN5YYUNCAEnY7ahVc
nVRl2yjCKzNLKn3lBbeS1tGQsgoVr02/Kpa2kcKEjsqUukgMj32HcJ6o8KNQwNPtOPZX3XyI0ux9
YEh7Fp5Xvqh2QO+VR9f7qyhciz/hWFuXRh+5dd0xvejVd+xU4kiC+1M/SrFNEQaf89ZIFkng6STm
DrtsgGs/2kG9NURKbm9F7qoToCDUOL0lc0W05+5wuT+0DE1PE8LgcJDFu1PIFyh5s5KG3ogbeW5o
MNE1Oe5OaFq/hE8CSEc22JtuY08ovZeKpFgTTDmiQPf8xJjFQ0TOc9Xby94YdyGcnD2C4aKYdX7n
LkvExrNelD6BlVa8G6LW2rCI4c9jYwrUynqaWX75YBEEqcEefg/rgixSWRYXvBghhEE+JIQVNKF0
qd9k56SfKCCPph7Fz4568gBTT6jc2t2Qw30rsuTU14RDJWyIpSfjqybK58KM0wPYYTU8hk4XveGg
Y1kmsK5E9tkWwZ8qsutVeOM66f1Ur+Leqg6E9+ZBXL5lRqxt4+4M+SY4piHn1cKGeUkYvezdCTW9
6Xm4n7gaNiB01Gs5ZNUC6XnzkJWmv6mVXz4VnMBKqdGZW8o96eQcnPw+0g5NY/YLzAeG1wD2jI4B
gmcFwbeVpd+6N+mvhSlsML4FTv7pIQNpW4RQzrYE1RBbDrF8qRimLsHFyS1nOAnMc61vlK4MLDyz
iuChattl5Bfd9faTVHHraVK9IwNKjoJpODWqEits1n71pa4d0rK0EPDTY0DWLLPSO6Z4IOA9I/lf
QuGyXuoFGGDvn02oWlo0Fh9u0Nu41uioZNzmxRNJcWraTN4QN1wsa9T6vcE02BQM3IYuuOqOk+2c
0GnQUQXhAZaIu/XzFlMQm3juG5es7mnJaBXinegnd+9Dd57DOHZmlMlqU4dGtgkiUjHNlBnp2Kry
N7YbL5M7dAc788wZyd79yQg9StHiwRC4O/ap8+5E4tREMaiLNvmbuNN3DqyhJ67/AqzZxMMuCtJN
ZKr+kGt5ugluz5CmpzCp+nQrQMhEANtgLuK0P4i+PBPY3m79QrHq+qazGWomf2mDBZAWxf2lMOsa
VanK5xQt8Rmug4lHg+1fhoR3tCYhllrSTzt4zAQgFAUh4ZA9fESg6xbK/GKojIRhcTLOGx8FQMjY
yFJNuTc1esvIavzDAGS/cNzUpVVEWFd1WbOJBxcDr/zQZgn3yG1XaG80qrx978NqC0wlX8r2V56g
rBil1537WzOdAjo743QJqhYD2awkyayeMP5svWYbaGW7SpvoHYuh/tqVh7Kw43ekA/rGkKDiEpbh
LwbqKzfwbKZGjsvk3jCutkXbDr2wXeuB+YrXRHmtQuctA/uDLqBRZQFSLkccZOcwROUTAaqLQm+0
V13DDaa32mhmZPHKMntBvjUXaZfAbECd8SrGUr44kfEuHeQimndjZgpinmHJrjszlI8UeJQgXnx0
HOT3EJNOSlinoc+Mg2eLZTR2DYyq0TiO6bGzQ+MXOsdklSlfbf2+p2Kp2mzDJKGA/Uwer0ONDQ2i
Mw91KnnI4uuIpvxYJ9r0mDVg5033pNckldiEZxDIMOuKyTrfH7ysOrit4e0HrFpW2AyR6TFF1UX0
Ld0c7gdbx2ES5RZ/RBF/qS7K5kQCfcTK8B/sUwzvzBKtfLw/RG32Sgz6wcgS5xpPcKrbupl+VTrE
Ak1FyyEynG3t1ng5h1GwhmdvPpuZ+5DzbGuOVb5ztS6+WjriM1wrzfcIbkKgh+5H3SengdithyIw
/wShla1cV1oLG9T0Skvwpdmo5JobNzTt8y/sXMZ11tdPwEAa3OXwqDVWsqWZS3fDDcBgY9a3kQ/0
4nnNs1WHciVL7g2qMWSZpDO9+LZ5VJMlPoQzEC4XqAheLnqQWVAmOoRSPbq4GI6I2IR33UyLym2M
S60l9uzud9LAq2ziynsr40Eu9cjeujX8nUEY+Koi4f2Ihq9a6e3WQVe5xfh6Y4Ze8moZpbZO7Gxa
IhVZtTdeY4dNzxLmrTOvlbEzkjo97qTdNEsDwhG0ZrZSDa80IhXiA8sG1HzdRbSDi9n9VuoD67kZ
e4wabpJZIAffZMw8lI0449Tl7uwkVotg9KvHRMabtPaNBwx8mkUos/gpwKgqwuNiN8J6OKY3ti3S
l+TYacMcSHqGwPgkqsB9K0yzmxcp5i1dFJUL1JxLoOV8o/oxxAqFKI6E4PFJFifP8JZpP0xbNB3Z
k573EMUT/xLSIShVR0uVpjsCNzFcQrot9VWk9+UbGdfOLjB7yAAFkIrfad0eTrYErJbmtSoYVgXV
0OzcNug3UVqQeARAMTOiKHvR8TjbEUISE6dZIkfN+09EqkHde3+U3oFCpNW64TCXUvXBNm5dtZzc
xn0t65MJMn0MDYhR9LRQliosnQJvWvWO8ehJO9gjd43XbsB8L4l0IAkcai6DVyaLsUOy5EYKcKcr
7Q10Hn3JqDddmEJ4YINcJjlkc2jPzgIFVX5pbonlkQISa7pwIwyBiV4Tp9v+NpUINe3JRTiwNFyc
uDq1k6jVMPsPHlpblS+mQZq4i3KbxWgUwn7PLOdKbkGehL8cuPrMIcyYeUB5EwEZwXPh9qu4ZIg4
4fSyGpue5iPKkqOX/67DvHqOza5eF5o1ze4PodXoX1KQ8Y3mpnWlScUq8tV0u3nZ6IZFbEEovd/L
95ddUVtLEaZ79E3pe2PXCxBr+RiWzm7ykmrfipKgGRGloAUIUFDSZK8d4E3X1/K7cUg61dC/iK4p
KaC1S+6Ozqdgt/rLE5izEHeHtRmPzUm/PaT9jegFAogdgTvddmW5vT+DSDGXuE6dYid8NG8KEs1q
xQI9AnzUSn+y+36fytQ7J1Z05TKDPuN79UPekrxjKFxSoMYdaBGsrRJZvADbaTaeKqot5KIvpFPR
1bHA9C3DkHwtbXSNhOaemsyDrZst4Cs5tMZtump1oaH+d42Vk/Fdmy0k85LggAhut+821SYU2eF3
Fy/RAbcX0fC5tnWiL4IQ15ey1nbwj9TnuK9Hq9/6amL805n6PrGnYR3U/qN1k8v0fsOQmCFzZ6ji
MPrTLMfz/TEaxXC25LgtR8bNQQO9EDGtcYzonOfJIJwtCGwbef7vODCCpcmuuy+rWr9IKC0zJ1D9
R+PH5xSf0XXJFTxPM49pDc19UiSrMiibldKY4U49dlhjpD2F3UjfTLfiLgYPDE2Ttr9HQywWfeBo
70DsyzTwihcT7zxyBMWxNaaEvnuw3+O0QFQ/jZ/kXxuzKRirBzKWo5k/yHjtFag2h9BJXnylhp1T
U6ZkbLyGkfpvLYts1jvyzej7dKlYzw/g9cZxGDo4s8SUTJAtX7p2JDWwRB6dRVG40DNTbRMbIrly
+ByUYJwadu2zavrfFNX9WSfadFE4owsbDpFUK5KrSz4VE6FQYxSQZ5/w5M3T/SH2B3VoywLaN5tB
UPkldkhUhm2Vis2ktRCtAwsPHzifUEt8WGy3n0mz/6Wooi9e5x/SPHVeRGeJVazaBJe9XeU3KFRu
D75wGCN2msQof1CPyg4xO1LtCejjVmTpR6ePX1urBv8fddhtpZXClfH1tVFY+D1GhpwRzFntvTQO
tsJx6WYGqXNTdxI6j1e10Vtc1FRp1dDOG9MYV7HhtTuziR5dWADH+0Mv8rfGzbOlEdX13GnL8TUQ
t6XCYgjhDQmhFL65wnfAObotmxnFz3SwcGhYKlwuYS+6w6LPfWwT2+GtaA1mTdktWayuypemqPKF
x6YLVc14nxo/OvvWFJ3x8Ro2/Vj/jm7Koxwm6qE0S28W9K2/CIr4dvlBis0a0W/GfEIVPxSnMbDi
jYhVOQs631xXoW4vqp67d2weTPmoRgSxhlfJB3Z66EIqYgCSWqTG+/3Z6vILePGIRDBe+K4NSTux
nQvWiYtUteKa6/pSNGlxjFnCmfZvqS4hnrPpLC0X/EcK/AVRrM7vwh+tTJlpRHyorqRmjG1jeMCG
63OUgbeta8QVoe6HuPAxKjbNjN3emZKDqvNtq7ihJuQQq+RmC8twbCXp0mifRvRj/W9TK53HOuuy
WWZigortXf9eYO0NK/kdhvNnkIz2UbfQh+ZwCo95FxcLIbnfCh1ukSyHell45jMf6DDLqqKeF91v
O2v8mRCRc77Js3exap6rwZw40ICbzYGW5mmGfvJGBPRI77wTQSgN+zdCAbjIPjs99qOQSsYLnKZt
IWQ2V0aGpuqmMbIwSW1ChLalFegf9FXsYIV6R076FYBgXKqEXG86h3KfxfW10jQfFnJ2GvK+P9VN
Ya7hzNFkUDbsM6wGIr2BiBQMR61O/Cu+fNgmDuKr36twvEiWsJeqY9Kcx8nS7ILqSYS9fzGL6REg
M152gBuneFwPBZ7ETID6h0zL5LuYxpLAWhQ0iZbXq7yr1YHcIHsxxLBqvKcwj72zJpn/4S+cPrD7
zH1dD2I23NmoWHV6o6sWSDWdXUN1xdqTjlezg5ChiQxqnW8gFHAm+VSVFCUM9FnkxWhCEJTDArMO
cw3EVVwc3/gc0n58i41o6yZphyI1Ht+ioDqp0ghnPX5gq+6udZgsdFau48+6AQZEV0XfUdgmb4mI
/RUWFdpKY7Elob5utkwNMQFgYIRuOpdXNo3ggtJ4beU0HDjivId+h6C7e4cxSodUiA9MNHGz8/1i
JY0YybD8RQqjs9VdjcR73dIea4Y1OEcPcs2EAgs/s8qJg0UvXaKKWqdG+FVbdfRq9uAqSjFC9ZoT
REvWnSZUr64+uOu8KLpZARd1XpXS3rTC7RYlGsi14j2vefjAMgBHxWvWml5At66sp4ZCpeBr/sUY
Bt9LZ+H4RbUXkjkStnfNth9AGv2MHijEKWsym09/sIu9iAp7keoi2JMFos0sEcSrBqrQmXQrG0/c
6rasup9mmS8c0IPvxnVmU/qZVkP4CDyGf1/H0uzVI7LIQNsb6tFxClIBx86f35dZGmsGSpV670ut
vQRm9GcybBTGL6HDfDBzwvYhlUCpavKWWduKFTayCmukhKklmPiy9JkwT27mXrMxKxd1ZyMtVkm+
wjZslbqgglM+dWfpxfrGHpOB1tt7tlUFGKbkOtEGY1dOE4nQE2ZDJecZmNWLYFeYZy60q8IdxTkm
8m/XuIC3JTpiSPfMdkSHoUtjvSRRBtMrLnAJ7l9cr7Q+RGscu9q9BGV1r0ej3WDpG+UMwf7+YDr4
/+ZeechlbZ1MI/oe+qpewPa88fYGVMGltS9Cu7zcH3SmtSYGFyfHhwXpBO4Kx2j/WAutWvshkj+7
tMTFhzy4jjTs0XCqMdpQvbf4JnpAHK14cfD0fvSiKXnKo52ZTL9bRvLs3WZ1xBv4klVhsUSk2VwS
p3/DRSFatUKpOXzJ6Uytta/qGqdfdMQTfMPLGJrDpfc/BqkUolC2Id2EqkgnPPMmbIHsvipX93lL
lNf1srdK5yJilk50qHgCBzhS1XCGjxDRG+K/42kf2fY5wzBtB84GtyRV23t1zC58TFqzhbbbaqsS
9TFNVMEou4k+7cG2NwWiI0YsV99U5UfGBHlRt5XOqkTWSIJ3YT0h4kBZSAkn15WNeLwxennITcaR
tpPlKye2yevrV6Wkyqg1AwvEMV6mderPmdU6Vy9MIFmFJdCkw/xKG6etnpbxLq/cjJYo1/Yizje9
jVJZmsdSQUsOpBNjjl3Qzw0us33OOBns1YTEbUVznRwMBuE4ORV75H/+MuCMH1SeJUS1TWbtcs+3
8qmv7Vf8iYZlmbKTZFP5AFZXsUqr98DmSFKagK3dTquJihrQtvc3naxPONTkj+lY1DOjQ4mJEegH
xTk6R686onHhgpWOhEXZPEI7t37LlDtRQF7C2y/6RsvoIzzVwgdL3giGyveeXDzNqoQyBGFM9hG1
9Xm0p/JPiGjHqP3gAUUTeVNJuTQwNf6dM06e04rFlwa6wlBV7sWoHidvQHLZONa1csoPHL3XlZD+
Bouv326G4lrA0r0Gjyp3QI38UB0qDV6yshNrhT8QLFpRUDwqHEk0uLM4bL70OarnsVM3Wi8h7piI
2aemTr7S0PyIzMg8hGBrK6dh33Zqv9q4djgtXK9JVp4O2EH1j/GjyUpn5c/djW3ouI2+peTyZ8o3
dnk/Vp9FUH1h+Jq+507lzDCsgMfi+xgL10109Kfk0wwQGHZW6CwzvO4wOlWYVXUMgzXbA/fvPWxz
MV7FivzSYNKuhbWBL0k9rNxON+a1bsKNjjFUbnJfXsJO1OuIqc6MDqC1JOo81+2QSOFW3CVtVDNQ
qXSG/oLviz7AVUGzq5kawSTDgXLm7xu8nXdF0wb7+4NUjrF2UZ4eyy4Hq29Hbz9GpbfXb88aNWkL
p8ZplOWcdJHhdcKgaNe5zD1dzQye0mJKTlpm+xCpwuHqKT5mw6qpZxLlbtwiGfeJ8q2FoUMax/mI
gKPYSg+tO3wGDVpU37Pw2XD05dRygaSTBlnE91rshXVYNznfV4R10hk2XYj8MVkiiNwrb0AJl+mX
ZvDirT2i/4K5ivOaFCnTHWdvVJhW4f5cLNBrOCvVsmrBGDDnombRNAxlosOA3Si46/MmmxaBY5kb
kM1fhsr2cWMGjzKG7Qp6LJYjMqxl7+vjKkqlnBFKUmyoYAvMsoOGiY4eLeNczW9ygAWrTHtN6KW2
Yec/F/bAlUliKsp87Wvqb35i6JOk1tUPk1YjTMgwZOLfAVt6w7dZO4eyb9lqA/27aU0skdJ82GjN
HASK6yYydEwV0S9rznsS5GKPo+m2C5AnDhW3NcBRt+zIuuVevLWjIV+eymadEJtWr5gT9QU+A8Gi
rASQ3QB8b4OvyuFNaEm+wGSimsdRi7ch5KHSpcdH3D//S74HTh1jUOT/J1fZpYiwcf2//2X+jOVx
TDJ4bd1zYMpYEFR+JF5NqUoSq4dnYHjyF1CoxPghtvf0VCyXk2VvnMYLl72kekRgGB4pyWkyGqM9
4Wk2bZl7fgU9JxS3RrwspbGn3Fo7MH4u9CTRpS6a1TR51m/NQFQcYsC9BnGC+OJNc68nTKLKUW2p
ONGObB3aERPsj0TyJSWDPtDXWgXBFuHZrWT/b1FMP4OCbmcubcv2LF3TTFrG//pbUkhRTyktWMns
qS8Fxaw7zbtJlBcSRMoVYtZg5eWpvs1xns1wyr8NR3B71bGiCKOhXhnB77zRUr7XIoavGTCRRbpz
MJuBhOrAGy+RLWlJx3r/z9/Yz4A5Dpt46lvEq27ZNiS6vx82tVM1Yd9QULWPRwzP9F0eZdtBTePC
TDCJZtA/zafUjf4lkuxn1hHGpY5OooqLsTG4yD0c/S/BKm0sCj+1ItxHRtNa9cxW9ITZmo5PLiY7
mzaWy38+0Z8hXbc3NCXNhmWS3oHL0t9PNNHDonPCkBPFbXLbwdCtHkJdQXSx/PxfPtT/iGPknQBl
dPoy4zZG137cBnJwY9nEVGuRP4Q7LRuLY96MD76O2sVKCvti5F7Hcl5oz5YFUgTn1mw7++D3xhva
D+2ckIfQCFMgfE1wTgC0+Zfr9T+/d4clT/IlGI60DePHEZqu9O3W7xmw0EltUYMhL8qKHdJCzHlM
ABN2vRM2B/H5n7+GW2zP34KfGJPgfGs5tnvPcHV/vHFXwp2iUsTYyGQfGV6JK8+fWAvB6qwICxxl
XXT3PSiF9ejhS+NjQEYYhqrnrVWk12o0+kUmq2R1f6kw3r+ajv4UNP+ykv1/vkLX0WyTLdoD2DHt
HzcGfZoXqibL5s2UaEx4suLAnfHt1Q6iZQ/pgo4I9kH1SwEzP0rN/AFq87SsGz3Z02N7KyyM9Gv7
XZKf0TD7/ZfExHvw2F8DtBwLtx7dIIFcd+Xtov5xPVv6YEh9yuYgmXsDnJUgoNLbFk5oLBsrv3mX
RcUaqmC65AS+i6gLnnwte87FGK/sXm9OEPKbU2ExFBirGhiY0Tq2j1STWW+2M61M0jVKVnMnRbjs
+mxVQfD/dKqKLAEwqpWVaPD9b7Vokw+Lf7lKbnljP87O8jzD4SKRdPv32NG/LA+FrZUeunxMDhv5
JOFaiKD5SnxS5LGXCxJtGyR6862MmVGHya9IZi85vjxPDBQO/3wk9+SzH0cibc0yXdfywN9+rhsG
nXgW6Th5JhjwVng0TK2GUUOvkaESEDKEGxXZFuJgC9keYi//ZTXp+W5hMMVihVCyXPsMg4jucNYj
gVVvfdvj4Jl2J2sCALWnfmuMZrgI82balX3cXaDsVqhtRba0iCPKzAoKFHJBL4nHOcYeUOf1JNji
//kvH/r9VH6eKtuXTo9meI7h/rjk8aQDwbwNnWgNMKzgAttaXrUhHYB43sYXj6Lpv1uvsjZFSQRB
dOOtO2iS78wKd2j9uWaGgJRGdrbc7Wjo/smqmEINsXWVuvdvx2v/TLXkFrDZak3mKRQc8udSAgaZ
TWwaTOiG6aHwaMb0pLvqRHnPEkyTT12XIKvInHgzDu0T2JK/76ix1gY8ToKI3obRt98LhcuT4djD
HI/Q37UZhdgaSlzyfPJuYPwyEDbLdTrZAtOyinSSlGltQ24QBiMUxdBwzneZrkpbh+Z/KLdZm4RQ
O7AsSzu+wcHBlaJN3Gkf9znumXkgVzV+3auwyvEos/AqCyA3HezRYwJoNngfhmG8jaNxmucd3sl6
FuKxatgvXdGlB9V0nxkF+8wPEdS1ngufTkSPodsTwJ14WxwMSmbOIwBU/xjkLkYnZvQvV8p/RDg7
UiOCXspb0LjJ9vFjM22gx0ktCrM502yLptQHSP0VUbQUwK4fXaqFc1322T7o9BwCQElRNJpnjWgL
aN/faSbktRCmuf3ne/UeC/+XC9gkY1PXWLV1sHgOzPuxJoK0Ko0BC5DeVHnzoeDNlalNkNjQoLpE
ga1hjaH5HuVmmsajhtYq66fvLiqqWaS6j38+nB9b7O1oqKcoOchA44P6eTSlF7chWFI0z0rdxUrH
gV4K7zWGgIRU7jbFVp1d/luS4+2j/9tnYBuOw64gDWQ/JhXI3/cF6aLZKz1YhzaOZQ/+1A1L2pgQ
1w0wR1N0v4veIL2Syfe2wpPKu/3BP5/3zxB607gdwu0ADOmxNP2sLWycoknUKaN59BuFzBHBufbU
O8gO9NbrDkOZL3U7RMGPhY5jdJv/Qbz++Rh+9CEcgsnU1tJ0S+K3gevW3z+FRjp1H48YGpqi//LB
Oudeob5Sg9v8n9/oRzlzeyOJobCF56ikoLJ+3AnhGGE8UcdoLJyYfMDkRWmotcf/pu68muvGzjX9
V1y+Rx/kMHXsqkHYidzMpCjdoCSKQs4Zv34eUD02CfJw256r6XKVu0sUF7CwwhfegGpGjfBzJVqE
Nc2Tglr45+N+8IK6LumipjC6pVorz9lBJOPkLBPs0S/psyxvmApJTA+Gfzsx1AfvaFomYbomy4TR
0mqs1Nc1UmZaZqUSTE5RZeOVNmjxPgq+iFn/qIJlOlZNrO6C9IWw5psXBVUnWzD96Vsnw4tWQrT6
5DLbDxQ7rsGsmta5XkbQJpoRaq0foHdRDJ2XFL0FxSLbYlBiOaUUKddJ2kIHB1qICNgmMIvpbCAE
nIIMxapFbrAyF0CCcojAUlwg9OjRZd0ZrSaqbDfU9GHfuH6oJN/qUYQyGSj7BG8nMOVjtwiIXOGT
MlGgSrrrSuEolmWYSUUhzJ4fVOljo6OYboag4WQzQXYpES+0VJ8vhDKdT3zRVUbESoIaoasae5bC
ED5cb5ds3mJPHTdR6CCIIMPnGK+NGvRhbz5kJrhWiz6NfeLDvjsqgEGyO4DekgW8W0OL1MiYhwQx
UtUDthzu+6y7F/n3z4d5v3xUlRyTaE6S9MWp+O2LxVEMSBZosQN3kTxHUu8CvcItHjEgu/U9Negd
oSkuVMAnJ17w3QnMlJrYgRoAkg1mdrVwo040zD4BYlIKmCpZAv5n0exfgH4anciSxcPQ6UAMzVMH
4Cp6XT6lLmsKcFnsS0hZV+POk442uoxgJDA01IkMHBP1tKQ4RIX1TG9HECyG1VNB4yTOw4q2XW31
m3YsIY5FQKnGsLn6/BtIH0wFdyKXkAlbkddeXQt9Dq8oVpDvqZs8g2qWuBVgsoMoTBYCXubNFEfi
PhWr9BjSpLMnQ+vdOajoJRUF3Slf0DZoN51Fg3GN0G54SLJpthEA7XefP6i8BJlv7y/VYCOY1I5w
ayRTf7taMkTCaL8qgdNrOgzaDP2SwBzGZ8xc6kkRkUTFe7Fsk8AJE7GxCw3BAI6/yplj/8kLMcty
asuX3dzv6EkhbzoZi7XnjNtlJOjybkaPiYC+40d1ALBiF5yIQt7vY6YZVIYkggzmVVZRdJalZWeB
6LarerqX5n4fNTJkE729569h6qCeODfe3wTY0xrkSSrZg6Vrq8UmxeAL+nASEMQbX3Yxpdv/aBfr
OufTS63AFAm8334XoBkjJagucAoTzt8UdF8mKChosdVQ8QIPCEjuBqKZ4KNGB+PzRfHBK1I0UJlV
3u99oD+0rRkoEmU1bpnDclBlYgRt6NRB9f7LseZUpMMkKmEGGdDbV6T4GzVtBYTCmAPlgJitQMs9
LPwr+l059ojtz3/3tQwyd9ItVjnRtLmaUi2ETBG3Fq0oNGNsoRQRJ8apwz39Zku483ZTcQCbpi5R
eQHcuR6pNbIpKmITC/FFajSnjvwSDgrGhGf6oG4+f68PRjOXaqJuiRy6CGm/ncdsKKoJNNWiPjYN
V13mFQ0ltnDEQTQ1m/7E4pDfn7bUgGipK8S7nGzqsnpe1QpIEaNIDVvfxnPRTlE8cjJfxsO3jMHM
LGYvtV5IGz9H420Qx/RijNIfqS5e6I1fnzdyQdXAyC+NWOKyNcqnflDORSDChRWEx6WZPaZTtpHz
Rr8pWr2xP5+r95cjT6wumZRBmKrJq4f3J5o+BsaaqHqnlScKGExn0dy7LzhPjJkzVwwWPV5FuUG2
52So/tHc6aZFpkK1Unt3eCz6BxLgTMHu487fGpP49BK05TqybbE1bOmC+xuxlm9F4NB7FfEae1CT
H2XXKlfYApknvuW7lUNNWJIMlXqWKL8vuiVZbIFEsfDOLroLJuOlyUfpwzgz4AmdyGLfXYkkJ6qO
GQj4QrafulqmwpzUvcpoAK2B6vpKy5XzUGbBRkluB51QBbLdqQmXV20C9CipaclIoFhLSERs8Hax
dmXcCzqIG3tqNPVrAajK5a3jc6uYBi8TgfzHsCods8vCJxlFvSYOuOlM67Fq6/IcSE5zFuV3+J5e
0S8J8Eqwrc6PUGYN9WM2VujLzIhTfb5G3yd0PLQhEjLzD0t1neSMndKYOpg8uwtL1PHU4Xq0snan
KCj2WFA0XX0sjU0ZgxdtpwzD5ttEquMTlbh3lwAPAdEXo3guVdKR1WmJdbBJjqAQ0i/QFPCC16a4
UL4tMz4Rg6y7WMtHYjCFF5UVUXkXGPvk9EVc0QOeabPvu1+g2As10LcznAh7zjQkaTl0kB4envuQ
vnhGAecQG314ZjXtsWn7jjIP5ER5RthLzap2F4phflVK8lnAh7riaIHMnHUUA6C9Jr01fZOEstvg
wIWXY15e6gvlJ4TgeqgpUalhLoIXT/LbcKZYRZ4mHWZIBN6Jz/wu9GJZ0rEACG3RvkAC7+3anGDr
IrM5LGuzhXusSw2dhx6bHUu91ANpP5aZtMHLFANHiYIkCW4Isli5gNGYXMtTdFW21vHzZ5JfYuU3
VxcPtaQNFj0Vjvj1hmmCAb50yAHZwRzb54geAir8ZnYYPtXQ4m2KeReUv4PNEOmmTUlWOkfYLcy7
K7nTrlXFutTQPdihCI0QchQWN5y3j1HeJOhDAgKL/S+9XmfuOBbDrSJidK3FSn5JJQ2Jfd36gYOD
fE01BfYxYGQtxgGpmZEoEIddOYGcRZgPXTFTGXZZ3ZsEpgvUqYNXIeDLPeRu42NoiDCWM4AX2pUB
TvK1hsNERrx0UY0D8vU9HQ4uZ6D/vVVeTrLxM4fbfpYKyHL2k3UQZl/18EXUbDMDxhf1pL9Nmd8b
wjE12mxfW3XoDvS3qNk3X+EopBdiEmGSavjHMmyPWWgIV7BG8UCg60TLncqyzBaSkfujhGKeK2Uf
H9BAvNSFsv7pDtVwNlv6fIBcbp1lZbgFTg9rTBMf+kF47NBDvO6rKrqmZ//LQPMNbNAhTawOOxbw
JjpCrpdFMwS4aJjjpk3BW2tKvCCZyy9D1qnQGRfAo9oHB7OPU6eGHe9C0YKdJ3X3YUppXeCW3wkF
YMdmSqb7sIGRMHXyNRLfz9WIB0SJj/ZBLuG6qIqBKJ6sBodQE7RDbCWGjXgYFHuqFVfyInwy58XP
LGiLfVE1tSNSgELhGaVzXA5lo1bBw2uYF2hFcs4hXEI8k4/QnoS7LH/U6znz9NhQjmaZXZkLMCXp
8bzG0cE/twAvzJIiHCk5bJJANp1GqsRti2LzMTYTNMyLadcl5jOaf/pe7WNSFooYIx0++0X+OkYk
U54V7XJYFEUCo6u+BZObgLM+68X6CiJAQ8t+ULZlCrSvCcmFxL4P97Iy9m5B5YvaMPjcLFSehCoK
78SwYKXC1zwrK1ymprnsL5Vo3PvIkDhGa81I0CvIsnSmdKkY8VfFmkZ0fRF0BGfpIjARnJldUj3k
9X2IBLoTQ5w8mvUUbqSgq3dVCljZlFBgtuY0uUzS5puW5cWllei/dC0srtsG5eC8vWyWdl6Zi7+M
LLKOZjJ/UQEIAtuGqSY1x1AaseKIASh0BZrds7jrRWO6RQingazmO6Rp/tGfTMDmYf1NCK0Ud/ZK
toPqqERn0Dj7Kwk1mqusRmmxAiWJcbYV7hRNSq5EC6ZLMwin6nzvIhPLpMtAZZmWKRnC+gpsCFyR
EjagJuDBF0jE61UIDCcSZQRT05NX0PtSNuMteYFB1iXSnF+e51VQ6w9zKeoyQW2Db9wI6oYqV0+E
ouj1zkoAOwIKqJycy/9ibGHbVgnrUYseei3Hj1rIv39+Dq9jJU4+qn+SzHGwVHLW3UacAtPa8FGA
QuAKjW0fFfBYxvOCOEDdwpQGVjt6czTefz7setYZlhCNHjotQDAKazhJbAoRNH2GnRFnGDKT03cJ
jk1K2DeAjD8fTFoiiNdXDaOBv7bo9nL103tcBYR+Gsldg4s3artdcYakrX8eSXhIiV02ubmJxgGy
cNK2MMGSyAp1QgFK74lLeH0HL89A3EEGqi4VhHXuhNBAFxVFhy7YQHutyIhAg8JSf2cd//U0/q/g
ubj6/VLN3/+b/36iF1dz7bWr//z7XZHxv/9e/s4/fubt3/j7MXoCUVP8aj/9qe1zcfE9e27WP/Tm
NzP6n0/nfm+/v/kPD43ldrrunuvp5rmhT/byFLzH8pP/6h/+5fnlt9xN5fPf/vpUdHm7/LYA48K/
/vlH+59/+6ssk9P/1+vf/+cfLi/wt7/eMlNsjN+/6h8///y9af/2V1X+Q6GGaBKNsB6p0vKbBlBa
Cwjqj6VioBE0adTJaRX/9S95QRGMPzL+UCRT0gyOjqWAsQzfAEVd/ojfR+qPFueSlWsLYOj/Pteb
7/fP7/kaePVyHrxau4gWqKZOBkyzHNSCpK9ity4GSoRSh+4gRXjeXHTbGWdMW7uIzntPcXIPJhsO
jmfFqdRglb+uxzVWUbnZUADofB0Nr6O+lTbiAyiiM3+wqbZtS69F59wGX/gs73CGu5mvXn2dP2fh
9VuvNsu7wVeYq3EOaJH4i3HjjFwYIkiEb5+P8MHrcdopKp9qiY1f0AGvjmGQfL1UxCUaSOekx2f+
HkeBO0Kr7efDrI+e5U3oltG5pPhvyfo6yiVhTEdTx50z3ssOQNt7w5s2cLQvT9amVyf5u5GWOX31
RhzzQYFSge7kLBPtEaPqo+82G6l25m3nqhvZzTbJxr8AEzv8PnXeHDqvP9f6Uvs9NkAKUTdY9Ma6
2IEmDQwyAT0Z7Ta4gWGVu7jtboNpwxr1yq3yNTuxPD9YIKSM/xxwdYsaeEaji1UZSLHf+MLPOPhy
4rutktKXN4LTrJlghESKo6sVaKLsPocG3w2R6I3+HRmqjeX1DtJem9qW7cTNn5vd52OuqpTvhuRI
ef0BE6RHYlyLgBfDtUmlb2pxjwnoRin9DV5lJ9b/R+9HDY9/NErairk8zKvV0rfEBCZSvw4K3+0o
w+E9VpN+Yl2sbnneiF6JKgLhWEo+lrWqidAekhsTLIZjAJQdNONWN7sjBVp4d93+88n74Jx8O9Zq
+SOhORalxhLsnNa1zhE0wz7ZZsc54aa1JYSDvdYJvVPbztRWwcXykqYp0RPXac6L5gve7NVM+lJe
YiyP4r1q+BEBW+A34DUkFWGwURxACZM7bSOSuw2wbNE1pxfkxlSNiwwMmTfZaEM6kE0ynhyaPByj
RFN3tAr7r/jIigdFFGSU7JWySdHTrTCiTuoApQ0Sg+me+M2/Q6pJvzFiIYW8VzYNcv1CqJyVcA9u
M3nqvpdIjabUMlLUddD1074YCO3fJgFKQbaPUtAIbjvybyIjJJnrMr1CtDdBr6RwlSGMvyRDo4le
FEDrz1BRzpBaPmJDPaRPQ5WWhvmLy7lPJJKKVK1uzdhEfA0+nKWiqWNkwHRQx1NK+Vch+/K2yqv5
HoU/6zY3/SLe17jbQg200MFJwVxWxyIjArswpyptzgbMYkRQ1yV9lh6cRX7Zw9ByhQH79EMrGIl2
O0xZL9N77Hq6gTqittllRQuruwiURr0OmlHZiyGAZEeEgo0dU6RmBfbuyZwnD4mUCupPimuCZSME
jM17Fs5VuZ+QFKEUoCJVhM1kG7bWrqsH86nH9QYk3QAK3MYhtXyejGo+HymZPpTTXHkNtkhU+Szx
OVSsFjEMAyqh0onU5XMIhVHiP1Jaj77gKVk26BJhShO2enJvxVZzDRy3KY9iOguY8pT1XWGNfYMO
vT/eswCq0m0x1YLp3PftNbRnQdkB2oJdZ8lCVt7GolBARTc0Bb1tqzL3fWM1jobSysEfh3DjR/78
hD9J6kjhEGFY3aOGGNh+QS7t0nzPr1TM6LYSwi/neDSnu0zCuUAM0EtHSUK/GYACIukFrD3Z66k4
3abQVywP9YG4PVQFOaMGfUDHvPmHmUX+g4yOcWAbvdFL1xZCkIIHNlSsj1EdNbGj+Gl+Pw7Aq7xw
arVkJ7ZoNmBvgIvWfo6NFJmmSjQSG7snS0YDAMerg1oZ0nQ/a36k/qIxPE7nAeWN6lICmsa2CtBd
uRSnRtrEdWUeG9VP9lY8x485YPrwpwYbBrUIXxiEzSxHE9KJcoDMJHtJPQY84s1Avw3Lh1QZtp1V
B0eA8uVDkiC/bWEitWWNY52C9dhNiurxF62EzWs3lHx/aZjeWmcWHIOLoCzRChbC0b+rlFa5ThHf
kJE8FszmBkqtAuFQFNVDEenVjzzDlPuGJGhwUkvDIa0p8HNw8VXxf2UQlq+TSg7Oxz4Wr8tw1i87
NQ1/CTMid/6gqCX7XxUftTxQbyHURecTeobXKGtS+9HFqnNNEsbNMLCAswApKABL4Wg3uA0i3ND+
KoXG3PSzGFAA7QIot00R+5ItalEKB3GSE5QmYa3dzoB7hAw1JCSkv/hQ6c+KSo48XammxwHdp7M+
g22hyfO0KYuXVR2oQ2vPUiBKjlpm4qGfexORLGqodtmUwTmd2/GhQft0kxgyRQU8p5+mIcngTgiF
p0LbBaRcuJbRaN+pAKT7FsOWQzvhAdskSCpJ7aB/LWO5vBzGQLpOMCXjb1jtUZiDpWiwCMhWvrqd
qmHY1Sr6edqYClvdgg2E+6hUXiMCA1WlEMoJrVX4Bi7UkQCBp7Q7UyypgtRbTwijKnrmSaP4vbDE
0IPVZf5s67F/aPRp8owm/lqgN3gMsxhP8QbufiFIgxfip+VaUjp4YqV+CX0dwkWhKRO2EXXkFugd
4CLR3qmpiRxTVPv2yFQjmI2fjZ/qD+qAYCRy/PfAg28TEdggWK/j3EpXSV8/y232Q03i71mJVk2l
SD8NLb8lM0FaSEwwsSrvQ60qPTUcEWzMjWNdwqwNWkNGUEl9shB7odQH66mSILaXqraR5+YxKabW
MRLhgcqvZk9a/63viQ99cXxSu4hILi9HRyJIsPRAd5C8vAqT+Bpftl9V0+GaQu8LVkt2UaFfduO3
UOEsdaidQUO/DHp56PpqgeVapHwBWEg1Uw2R9mNybPgSgiNl/XOphj/GXAYF0Bg1jjkiUoFUTntb
Ripsm/qU0qp8HC8yq0Fas0AXDuTQiBMXz+ojheAGA83rCZsff/JNu7XKn+0UBm6iZNetJu1nee4P
DVDKAxQS+Qr3nO666BWYplKQYoopIL4qaL/6SqjOxEq2bCT6c8cwknyPgFa+D0JROOtw2dr2U4A3
jgm/GgPIMlv83GqvxuhjG5Rzv7MaXzqTp54x+vkmoK6r29R7rVs9lZKLcKokJEVCA71XaXBZD3cz
bnggtpvLVOD3jr2AlJKCwr4a0AiP4Ek5Q5YgnpSVT8ZkqPe5gXsURl3BuR/kI5uspy2qIE4gFCqS
nLFabYNRzS+EJjdd4PdIqhpa4kVDeetPws2ooaREMX34XhVMWyvWxRWi8BUA5HK0uVgktFbn732J
RmbfYV00FXJwWSSYjyhGjWk9GCtvTOZokwyQyJBvEQ5NIN7raa06k2ChaRKZChXH8dckWqGtjQjp
JpgbHTKRuMzXFxsIQTP2gso12iRw/yl7N0e+xbd8UHdKEhW7pjTuVGytba4zzHdGQOmlH1wqAeaw
eMTZsWBeJkGvg/gybqcqypFS079jfPS1GpRba4TWH9CncUBwFgfsIIxdnPXU02JFteHc9eeENwVU
s9zYUYfMUHCBPRl70LACKPmW8JTVw9M4NuKl36exk6OzGtNNsuMhlW0jGQ9zkeH7hVX2xpqbHxp8
iztsO+p9gDYFGvIzXOtUi36YeMBYUqteZtoouFGHNrZSIqDYlvd5GZZAi0Wk21F8cVrKuvasqGdx
Ig8XVKoE+E+Erm1SX2rZpMIthSGYzdxpfkAp3zDIw+XmF63c6FksFEdqrOyQGQPaXKIiXExSojpy
X4YbhHFVZFGk/gq3qktjjEobgQBXD5FobGedwwFEECZe+LphH4VYm2Wge+HzSIZ+Pkzilww0nqfW
uukWxSzZWTJdlwpUbL0EezeJ5q7MUNmnqQERs75sJsHRwwbxxnS4HAXpjrZPjZ9ZVXW7YFKJZNP2
qhuQmGBTXJZzjutIVonVcSjNA2mEb1NEfkII5jYZzF9M52OCuLYdxMkWKJkXttqN3lYAgLryKqBt
j5MlMZ9moVOgBdFFnjeqo0UZGs9D/c3M05vWjwM7iMLvVQLfLK9COnLYMUij6qhRfTME01esTZ8q
ydoboHm1nlJ0pxX7SWvTXdmFmpdLIVGium8mq7D1WetxlGK4yhpuQYCmLusA4REIn5jR3IdW229g
QiNJxyLb+FrLJlFieMW+flsM+IbNcXKT68NlKasxPsLyHTQMaTPoGPi10rTolmHo2KcFRqpN8yDo
FjLqesF+U+fJTlr1Vs2yaovlenYG1OOrxBJx4hnpTVmjI5WV3bXSjccSwsdSav9B0AoaLxwqmlLh
l75NkR9F1EXWER7JrM6NfQtydjR/BewqHwYrkO0KZjyZWlheWJog2kMP0hI9qfoCMn6DbVdYAwyK
4LbG5V1UlLdw4GuMJPvJFWt9djOEDFACUvStAs3XxZDtvpH1HzRAUrvuSpS6+ieciVNXneSYmyKu
7bjUFjy9UO6kuH9swhZxnUK7YlXW27zUvic1l7kl5gJdQai3CYpdbolSkxPmAeYFLbr0RORYjWV5
szOzfF8V1a6qcc6VsBk+n8IG5WXCQk+atPGBPcZhMJIfICyDPZ+JC2w7xNpZoinidhBaOvQZPOBS
LUY7n+l3CWiImBJSSH2Fwi7256Iwz44R5E+Jb55bI8yBPPDP6orrtZ5E4lSlMF2M7zUHO+9rUUoR
pRc6hL081LiY8GHqOg/gsf5NEK3JrcCCoAWfiazlVJ6RnqG7lj6MeuezKofs3hAFOitTCUw3RBOJ
KDseBnxPVTRfmNRO/KZj/LCfYiR8XTQZEDRIEIwU8bAbx9BuEAt4yElhI+LrmO+XBB2mrgqUb2wi
1fhrT+Uacduov+31oD1M6AK7TF+zHYJ+KG36t/6LwvP3qJrir6U1l1d1adaPcpBml0ZYzN9TTRBo
49G1vUEHP7mWsNW5Tgpz/oEzjHErl0o92nHcjDu6pON+CYFvEvyC76WRT1Kgq32APZadc5/6lyrA
PSKEGtc12u1EMGrPfjeLiJkJ8RVcwEDt9y5tyiuNMqy/VdQsj/BRk9C5MspZV52qMqoQUzh8V1wj
rS0qKn1ENgHSQr/x01K7CyfOI0eoTKAZE61KNMgLM9rWUSL+ijlOGXuEXbfBu3SoXUukk8aVKGrP
Qe5PR+QGLGSk2zm8rTux38XDPJ0nDfc75NDIHgVxelDUKfWkWsKLb2oR8c3MckPLWfxRjCUan0Z8
5Ve1eltNBi5tCvZEuSFajoUYwZfQzLWeG0vH83Cq67ZwRSHIHwfaRLfYNeu6jT5p/MUC/I/Oot7N
uA+a2PNK6N/fKzB1p22Cw1a7E7UpwmR46PrclWpsVe0YG2cfE1TOZI9NO8eO0cPQTEnjnzNMRp78
sgYKcKI0s9TK3paw31ZIVu0XJNuqFNovppfowm6MDfIaqq3fdVjn2unhZMl1qZOth1t4TtC6VBLe
F4Ld64JMj+anNTGcdCs6sxs6KJQ9k5M4+U22MU7Vnd6XXTXUjABpmsBC4ZEtheZXo0V53vrhmGLZ
iD/aE4hzV3W6YxA5qpN4vhs5k+otRFhX35RbfJlPzO0K50X1CW6vAnwHZoxEH201vERYQibaYN93
Lz3We+wA3dKbDVvZ5hcFZr22caJwKL0vvS4dLPi9tCRg3IqrymiJMGQfBoNJZRSrx6WmbZ3TFHCM
rehygejb+Nt/8EmXMSGc0GyBjLFughCM15VPCYYxMR7G8HkrOOjiNB4+UJvA1U8gbz+oZzMedWw8
FJbmMC2cNx9VxSBAlEufFesOHqit1EVD8oIF6w77+b7caif6HR9UL5fhYBTTVVLpCq8qpaUlxkqQ
dZYTKb2d7mWP2OLS8jRA9K7wXbcOnUvDpd2SmTknVtD73fl26FXhtMpVXexwrXDi82XtNk6xrc+0
LZq4h+5EhfvDeaUhJsNKgLojrrsudTaDRsfb3BEP+R36t964a+1uE+q2b2NLt8lOlPHXqLxle6iv
B1y9nC7IKC/VzCvq9rh0eP0ewYQf1XMYX6IbF+2bvbhLHWEjtZdR60zu8hB/7ph/qyf7rzVcL8vn
/Latn5/b4/fy/4uuK/P5P3dd7/Ooff75l/9df//xFy+L6u/tc/O2Cctf/92E1fQ/kK6VJcjjrAyO
U1oJv5uwmvSHCmbPoIHPD0B847j/swkr63/A4tY4ikD1sU+Xo+rPJqws/7E0S9lMQPXp4mjWv9WE
Xe0RRv19unOdcMzCenl7HpgA9KlwC5ob78dzpF2wknQbd/YWV6vtv3vavYwGhZ/zFVFdeDWrMx2V
dbD/vqi6ywkLmy+xfZdsfEOl6Vlw41MHwKrvtB5u3eltZRODWTPQebloN4FNOKRu4LVn6PbZgwu0
3EuWi6RV7ZNv+tG8vnpTY3XOAptGQKbp0Ctyere6kM5AU9nGVt3Eh5Nn+uqifveaS9jw6qImK+mC
KkMfGbMT1ydgxW71stoSHGxbGxuhg3+GlO8s7cFLt9vmxNG3HDSvgpLfo9Nwk1jM3F/rSW509K/Q
1NFdPIMj9WGoTpx0ax7QuwFWU6lMWtoBwlTdaVueE+HuzW20A2Xmmm4kudPlsJk9eVf90D331Z7+
oFe/QB0+fbXVxOpj4JfjyMgF2uSU7B0dOcRgOzS2tBO8xhUv+1/+Y3kY71HPFO6XWxTz7dPreNWI
+3MGKGnRWmKjri8XvUKiJzZYx/K23WM+4La7gT3zL2xQ5YM3xkyWUgvlTawiVm+szQqm8Nb0e9nK
juKWmIOzRXUbb/B9+u1UkPnhFL8ecHmgV2s3G2idVRLU2nSfnZWP4bZjDWdevMHC8jEv3SXORDZn
dI0HdB83uZdsTu3Vjxbw60dY/vzVI6SdPiaUMDW3Nimbkz9LJ5U5PpxWDTYQcfQiYrJq6mttpxdt
my/TKhJHS251HXgJPffBBfR7EpuxHKPrLQkA9B/DrQ71Cn6hn6esF3W7RJRYwG/U/3i1vBpnOZhe
zZwMwF4L0HPl4Jk83Yk8uGJfSPMdyRN31Zm0/3w/fvihXg23uj06SZhGGmyaK46GY8odCPfqxBBr
VMvLVns1dWvQZAx3Kh1zpm5wBq++knbtbj50++z2ZMT40eHyeqTVsUbBT5Dz/GVN5HuRsLgg8Fdv
5U2xSbf1iUz1xNSpq31d0ZBr1ILBIrXY4jiCreBsf/511unTy9QZC6ZL1JZA31yAGa9WQyK0Qd5Q
IcXURvpGh/lqyMjV+niraco+gv2oaek53k7nendOE9eN0gHYoupkgnQi6Xj3tsQWBFSo+i8CUcBp
3j5JEfcDjvdYfkgZQm64nGFJcALlv9aT4Le/HWO1GKO61gdwoEsoA4aMuNuRbEQ9wSVVNFZ+4ATt
BG53ao5X4Jb1qMpyU7ya4yBRjF5btsB06N0e2gB+WFfpWWond9ZhAe+kTv/18+96YjKV1TqtKSmq
WTKw6+poJ3TGt0iY7z4fYp0kvnut1fIU1NzM5giHq/x88OZ9te13/nnx2FFaSLhSI9f3gH//23t9
+YTgDpfYV1qQiG8nUyypuNKf480O/qHZtrtoH+5EOzp5w7zIDbw5kJeRFhg2PGYF8twyx68+W5Lg
Xl7UjNS60qOxmXfiVe2hIO8g07I9xUh7HzC9jMYOMKgp6Ka4Ov5TnMyCEXbqyxlmHhZzmgaZ5evh
WGwtx6CekfwczTMk6mz1vN6erKMsS//92/5z/NX2M1LZzzGq+33bLUHE9EvbjPvmQXHnXbC1jkK9
QShzk93SZjr1Ud9dtbw8QmZ8VZPUBmG7t1Oda0koNCov33jJRRAdVa/Y6m7v4YBR27XzL0Rny+us
XxdlKwlZOoux10zVEVkPXWheUqh2T4Jx3V5FXuHQdtn2h9EBbY9IpeN7iMIPzomN8+Hbvhp7tTl7
qkpjn3BdSZfzJtpJuyWfUrbGVnFij77XqfE+On9ev+tqo1pdZsxzQ7i23Pgzb9vuxmvsQ9g2pWMR
oefOySxuCY4+m99lDl5tnl6ZM0sFjOEi0bnRtzAtz5GFdHs7/KLatI1dhbrVyU20zNxno662bCSm
iDHPEPeng7IpNxnf0tpCxbGt06f6h18RyK4KlRTY4prFHQeaOpuzpLrqsfNeaoBeMtijA/4DjKnv
TDcnls27xHjZJCo39pL083+rz+hPiagD+UYbO3UoNeI6fZN4mLg4WEX8DBF8gJ9EMkOzzT15Ony4
hF6NvfqcGZ0AA8uG30m5tkuuUaGJjuK+9dSNeRZ/M66Uq+jHiRdeXujd14RXpUKVYDuuQaHCXOJZ
NfHCjedvK9yInXEXbbWt7A6i+4/C2P8MGz413uoI9NFzVPBc1LlaIizvqDpEv6P9y8a0A27pz9/v
oxNXBbRPGq4aImSft1uEdsjQFNnyPffL8vlX08OPh4HJKlGvIrtYLRtl9PXaMqMlryAD31rekleI
J9OX95EkyxMFOzYC9AVFslZ7T9ExtY4Vxkn3WAjZmbcPN5HTudVdvOCTTx8xH23A1wOuQldJCpS8
QkHCHR/RH/fSjeA0ip3sFad28ns0zk4EqB9N5OvxVvlgWPVoDxu8YLzXNsru90SeTuc/Ojk1fRH0
0GkbgeN9uyxAqGRhSzHR1ZQWAA69eDyROjFzgyj1Pl+BL/ppr3cYm4uCHjoNFA6YqZd4+dUprYS4
fGioQ7Pi294WlAdFb8CeIlaTMaPxBgtmb+Rfe8meLUpU3Q/anjgp8TlP3lLrsxs+C0V4cm0EAmQF
R/O3743Usw7WspZZp+ahIdXubZWstLpKD6cKGMtSfPvaDIXwIFBwYNKQzd4OVRk1qr0Fpg4GFlBy
T8GkODWz68P65W1eDbG647UUlSdI1AxxuZQOwj2GSiXdG9y8nGi0MeDbNueZ87tIMx/kvXSoL5bm
ETyw07WF9Zr6/TRLa47YSoQ99PaF0cigqUt250Yh4o/6tgkfqrh0sCiyP19R74Lm1Ujr8NzohN4S
S77ikop3F8CCKdua9nSu7qKTNbYPvyNtVZlWlYXiyHrJGAZsY8EEL0BROhjufP/+89dZN2wWPU7U
X/85wupKaAKtw0+RiZOaAbn1WcE2RG/wYZgzf/Lg6rJL2sa6CtR0fDIjM0PBMRW/tOAVEQsh3mqw
qu5nMGs6BHJcYYjzbXVIQkzHw4ouRXaYNfQky3BI/6NP8erZVx9dSORcn6HguiBRCgBfviS6CKzv
e+1rJnQOoBoVp1A5GJ0x+pWG3YnrbTl+322yfw6/XgkpUM+mBUGKJ1+Y2BBytvMAQlBKi//HgVZb
DS03TBIrtlpkFmCqzOkCyetdUPwf0r5rOW6e2faJWMUcbhlmRqNgJUuWb1iyLRHMBDPx9HtB3ucX
BfEM/m1VfeXvYspuNtBoNDqsRcLTxrB5iFYKCRepUxZggXdhCwp5TjuQQs1VWHhOqMSJJE8hMztx
UmWxan1moGvHVeMe23AJlqgDMXOUHugebUJB9tCeozN6CLXIAFLKmX4uy6+K7yPB8MXbHK1OGEoA
vW/oFTdl8gQ+5KCbmyj2dlX5VObaF43V49a0uok89NpAHtrpMKQe6RGwNB/VO55qNaLlMBoScRLH
4Ql37JKoQ7NU0K7u0QJNrznt4Glj2XaEK2sRfJNGvInYBFbZ/FiC5DDs43B6cu/MXb8HW8xBIm3z
ullJE/wUGovVslUhrQ1RNX8e9u61/Ue9A+SbddSiLFKQjCH75geTreSnvAU3FB0cQgAuRhs4YomP
Gze4lDUERFMI0ueQ3qK75BcJ2wOQyHzgu0d6iJ7Ao3INqop7ic5bm7iWLPi3xezAEpxlehhjTsVv
dgn6W/BWCJ29FtTheCnPGmwdipVEW4gbJjS86KAT1ENbuycg4NRQXUpj1B+Sa68C+ErZ7yU6ijHn
2+ryjhq0YqAKYQhWlPVaPE4zJA6YowR2YTDssx3IZ/c0jNCDsbOCAln7ZBfKBsk2FxdvTISHHGPr
DV59dR77zBuclm/rYKE9UEVJSYYsvmWyiPPwJEG2F1OawhnUmpwAlYYfEKU4KIZ+5TQj2kxqQgIH
MJwszySQtZsqAYEKCTYP4ISWsJYjLmrNyxRECxoeKHYOYBk3lOyX+CZ526+VDOE06J0FrI2F6DgN
6sz89qzbl/s2SuzfaNz7288hS3psqgWAN4xlm3jiiXFzamAmq7QTPczn7oqSe1Ar3ku02rr50OyE
Nx3CZSTqhJXLi6o1YsAPh7o1EB+ltr0+gWyXJunTYGi/mnI6mst0IMQE8Vh7baN7GG+FJswcFfTc
6dng9qAVkkHTfv4qALHpaFMykX7BYKdwZSiY/cXgzYAQGwOJNrqAB+DSxmrmz60XnV6Bz2v8UZRg
q+44Tj2dIMrlPdcWGoYxonBaxKf3s8lx5VbqCIvc1SCiS91CQ+SsBnR+pkeQU0XkymJBWlwAqRUp
CFma7rND+yhTMFer6pUp00s478SugqlD0sMxwUaEx1eVAsA6Qxf44CT/N4Stt6AaEbsFiwGKwadh
ZiVJGNjCGDS1uyNmgM7Rth7OjXonWVF9IwLFC9ozkGRBXtkWdq2AQVvwblqopRSEKMqFUvVRrIBV
OkufKxPGwlzfcNvHvMI8epEebG/6cfobNp3c6hOETaXUTBlwfhCb2t1D1rn3CTOO+ZDtjdK+wkDa
4/9dHJDEkDLjyZ5PD9sUrOJZh36m0NCnxxzdthytvSjbvZskkVLND6fFiQ10bzu5lieE3hgRhXc3
Zh6nqiros/30wA7o8DiL1Wsj+G/aKrYuxLVEvuere2nSWysG+o+O4ZJy3qezw3EMtWy/4JFTDfaw
o6VZhmghAtfRIq3kfXY5rreWzt3/Srpa2wtK9LAofV+cmTfcvYM7O7CfHDTvzRHAIA/kSCSvga2H
FIb+Xewbnu5IDX0UWo9phzZqCJ1Bsmwf1fQW2NaSjdxW7F2G4AhmgsG/FEOvUKw5S8/zo31dHXQF
QZzt8y4EcF1nPwFYLfGrm2LBCYTaM+BOcC9/VC3XWIL/EIenVY0IsQLAWA0gBbSOYNDKTDrJaRQB
Bv/a67u8t+H51f4Zw5jMcxX/9bEsRFbr0Ynqs3lfXVqSUOCtqiu+f3EI/59ulnA2BsyjmbmCo69V
Fdm7tYGW/x4l+JsCgwzfZ6PSmnDMmIOZwsYEDU5e3CaTWu6m0ewxpjQvAdPm5bxzUApfnLGL7Nqs
wSw5gE6uVPXvVouBzWUsQFRpOQXG8mYvUOpEC8daJ4cZwIgg/Mboqu4MedjlhfmiZMnkKw7RZI+A
z9v48RoRtrGIPZTSFriB0rhnKQNM1lWOagRTWtkl+fksQBLQV3EIkcnGJOlHg/GcQc+oigur+KHf
NGdGCC7AAKxG6J7l3YH8sYgE2vx0+njIpApb6XXAIFAKXP8KQ10UuGRNagYt8PFOi9lcxpVygm9T
1DgbOxdiKEYtNK/ca2Xn9xjhdXPZeedf/NE4+TqaGjotXPgWsTmt1KbJ07NUC3Pa9X7msUNHO98b
jYgmC2DtgRpuFMYYFH0fsja9cEGcKUnbfGrGeAt4kOYGvYoKUgMRBlJRs9x0exgsBnfjvR141Nm7
VR1loRJUr86+ilhlhioZDulOmm3+HKhjAd6Fv7UUrTxBN/Ujzehf4bwNKjHsB+S7g+G3h/qSotsP
8ira5v4CiAmOHIiwgBD+aLx1Co7Yxe1xQi0AN1a+6hIQ/WHATC0kEdZbRP5xf3FRrZyPYEpOkTX5
OONRMBxdXFP0trmAuwvRobdvXquHKfXdHWbU/+nZiBYe4NGjQQP8AsJd5YEL6m/OsVHGxwYcX0Pr
SZ5xG4Ey1w1WAzxQFzhZ/LSuto60mD7BfYVj8tqccUSV/tELtD3o46I6zEMvlDXLbqbj1hL5xq4k
UvA8ZwtCTLzq2rOiv2zL7wA/3zt9dZMal84BsVXQRgrmQq+HvgENuuUTMHT3FgbBKqC8yJJzm0kX
uEH+JANVBshHPn5Q1ixWppp4yvK3QnE9PGDWEQWwJPIiTFJH2W0fFMf2+F+cG244nwxrJVlYCrNq
i17lNyies5EZAIs9UiJ+h9qH9JvsDt1wEdjqlTTBnEydOerApfHBFxNV9jxys2s3hF1hEhd1qKK+
LQIZGNH/RyzSLQAi4okt4aDOBaaOAd2LaOjGfIWPjAhaCRK848co9q3AfZT7hu3QhKd4/lemcIeW
wCSySWLyUFr5UUGeFbHACECFsJO9+jZzk0CpRGsTIEeBdyuEsR3mlxwvw0Wj7/MrZzcfRky9dBd/
C3syaXyPPlnMShh/W68Oj6WDy9QpcVyLFOwpnrGzh1viYPY2vweqAJFECHyZPkrDZAaCSVxp8O+6
Kdhn35pq5YL2G1XEeD+gJQ189Pv/Ys6OBxqf5XDCD7DfYS5LCEQ0zKSXLci2UO2eL6qdi0EBFkxn
5U7mfDbeWNAIcG2oVeqYIRTjSLWvla6foRE503bWrtiR0ImAxBKAEnbnXCu700HI5gKuxAk3R425
VTMvPDgUckMGDUBHFBAiv7T6GuwdaRWfk16VRALbIh2OfueA8EHkg+sAPGWiQZKFzuAcNAIwmTbH
iG6fNFaQ0xlYUR6oHkgDcN6urmTXCT/Mn3YSbXc4zxiyA7SiaJ+TmVotdpIPfcDFBzZiyu8a4mrM
U9+ABjlAEH5Qdq57bzgXstPxqZeeR0Fg+/uPeOHcZ/k4MpAkqKFyXl2UVyUYwy5SsHDfJTfNgVwp
RxuMBj7+OEcjBei4/e6bDmQHyRtzw/18+Awxtd1XrCh7w2Kh5fMpVRCefLcidccDaioBy9twP1wW
XA8ODhiBxOlCBwCSJhCKWVi/ArsGrRTpCw2tlj800btU/jpt0FJxggNi3jDB6wJpgpek+UQhYNYV
PBe8fb0DsLusV2rrsbDWTryb+7rsOldjoTdS3/DuQbcEuIxM4uc2IryPiyg4Omek2tIOBgtB93qp
L74Z9Nc0qC919A9cFw/Fc/xj+LacA+xIFltuhc5rBYVLeZ4BWIt5F4abqpxR/VTglTr0FQ07ZlWH
FrEHMMMlT6NPzcZ/j8m7zQinNMe00qjWsE9AKT1Y6O1D1+Q1uGt30846KsdxT47F3pBV8WR7KRzO
RnWo2ahQdW5R93dxHeORCwQTmXbcqX7yQYaJvhcV2XW0Mnz0QSD2A12qMeD0fTOPepQe3QsbXRP2
jjfzyd4+3DJEYetEsyAMN+c8mmjpCUuw3Xbp7xnkkXF/1wNw+fTJExlTkG7BIwsd1GjY5n79bVNX
V3/ZWrjPgFL45lTeZrNB+nu0dsDj3NkhCwr1AEIS9G4jfeGrxzqi5+SnrJK10eT08SsEewWVBU3a
GF/Bg2U9sAPtV97sMvtn1QIe0OetN/wrmj2m4JQZHHBniXOUGfDWLbNeCsF+PY4CN3YExYq2NEFh
MfXnukKS7+Vox2dEKRzA0Sj9AY0jzeH0LmxKxkwqb/vhwK+Co8CIa9tQh6FjsrDoFZrJDB8dyPMu
yWIrMlIQzyhDx67dXpV1gGxeKiCnAiAxyEi8T21Hc5N5o+11f1ceTsJP0ehUnhmRek4lWnKjFY3a
RCKD06AZ+J9g1E5BzZHMI+I+jQA6sgecFolOL+TGswBEQxpaGw0kSpE1EWSMVuGUICxX8QykD5SM
L+BcC7Jvo8/RBnJSvwIyJaqkA7hb53UtVrhQ4DDIaGeDGhau9RTTH/ky79tBD5hpSAKxzVjzLSmE
6gxCdnFshDZmBQoMgx9Y0LIhFuJwpW7Ih2CrqLmUbdqmg1jL435x5SBGStp0KSCPx178ak5+5gHm
YiL0UT1qNwYq+RUiEMO3L437KUB/3DdZALa5usDVxmyzAXxYccqPFDGoNznmDGPXTd4AleY3AIfA
iyhr+98U5KLX14MJYYBc8ABKBVpa5qHqBR6m0MwfqPaqTpgLRQ/WaTvdurTMlSDh0qpU0Ik1gH5H
Kh3Es8UT9bCy7tekALT649Y1CcPLWYE6rln7xAKRt4oKItg4/kUZlxN089Zi0SKzxXNai1dcKuNa
yV9KZ18rMvrG7Z15lyFYYT1Rs80mLNjIrmn7zJQmHBycbFNWqv/8FIYDcd8F8chqZe5aPIPvasKa
0frcfaXxEpTdj6pAwnp4Or1sMpUEV9W2rNOHGZI891tbX1ZI+Xf1zew+nBazbWrvCgmuyVPsRdG5
EWR9FlqEUzzWvkkViUVvOvfVunFtV+s2KwagxXhZU1seYjwUqBeHpxWR7YwYI1TTgowwFNGsP2Zr
HmcA7nrzbde1gBiUgUPLNkfwBFmr9AO6Q5BD62g4G0AnBhmYCcpt49vXtBI8Ac2MujGLBfP2SR+Y
YPkylZ95fpsW39Th9bQoiSWILdUApNQAOYotqoCMiIup1YCgPMpCV5kUoRBTDn2FfxhSLPf7RIDf
DbiWmkqsTSZEcAd6Y5lp30OIYltXvQqG+qa6sRYZn6DECkzBGahJOU6jCisYZnR99/fJALBU9a50
77+2M4IrQCenvvQN1OloDtDMKsQwmN95snYuyRkVU9JupYDMYoCtJQM2BWx3BWskGyNbMf77yg1U
mEAC3BtEWOzVyCbf1B76/jurF4kzkMkRnAF6KBTFKXHnNPZDP73aSh0684HE7tnpndmKzFfXgUgM
2PVZS2ILDzFqZb+sBMs2z0evGQ6l4t06hRvRZv5zWqTMtgWPAFxyZS40GJ2SLXfIoF6hSeIVRNiy
biaJHLHQbuuAPVRmbJVHbs38GrRBPjCbJbHBpsmhAILsKMARLA7Ss7YHQgG/q7R4kRsznm1MubRL
VZIX2zSFlQjBFOgyKrgasF6Z9WKT7ugu6BlI/+igsTi9MTJBwp0wKED2rngMsoxpwIDM3dDfFT03
wW76NUGCBXQ2mxtAJyIMHdIAlHSB6T4b5r2VyV5/m1fq+9KJGcW0I9RMgNMaNnofzJ7jDx6wvNvF
N4rrRft+WqtNe1sJEy4GQKc5VhdDGEXTT+FgjNcGPVUqy7pJdskWrgZmuRlY63BiiT0FgwKGZ+tX
r54B8VOySzJ9hMsBrAVML2wuCKNXoHTYm43rj231RTH8hK08aoeiU90yiEnrF888lOafTtbst71k
YKVAAsLAq4P/vhKhmNoCui/szJiqgZbUvk6+e3Xn67GsO2t7zd4lCWe1HhkgAxj3OYsWEPu5I+Bp
7J5OG5pMHeGcGkM+lcybcGtziMvsOQE14DS4gTvJKlnb3u1dHeGgAg48AeY21Cm95nlgyHwSGeGq
ZMXeMmervaFpXhluie3vCYa0bOqPPTgUdVmks+0J/qPJW3l9JaavcmtOLGhC55+gfvSTwcVV91i6
twZoiL+0P2/llrWspDDtqoZKXuaiAWnwLZCGV+i1xODiaUmyxROOKAP/QdJX0MpsiD+WGMOxX9EQ
/TUhwgEdGuAcxzWuuNQFmwAr9v1c+jqoGb8mhuu6WjWip17RZhCj6UowlHrQtYDOmsg/XXLvhiD4
AmLXiWlTiFGmO6f47jVa0CmXiZmHp9WRGZzgCVLg1KfGhK1pzM5Pyqs4eWFAzJ4W6jde9UWlBI+Q
AiGkNBUIq9U5QBMz7ZewiNGW4cqIpDc6X5A/QM/y//pSEdx1QINk2XloEeezNmi+AHQtCfMAmGZv
hbrh8EWX+tbjuLILbQIR3ERxmsr6z8zHkHU9mpxGYn0STyfmeOaMaFnB38OaPd46LDt3e+PHaYv4
BBHFSxGrpXuj/11pUnogeHAamB6GP87Nuj+P1XYHoonLrEnhH+KnPO4A8O18z2cgv58WLvEUYrNd
5anl5PF3i2J1vtWggu9SMAe8fE2K4CpMG1RFboUIsgEbQmdfpdrs00zijyQn643RerWMduJkHthV
UMYgt8V01WKmdXJvCch4EinehQ6n8yml/27tYmaWZsTQS4Zez3EHQP5zjr2WX6CZA9AP1V5m6ZJ7
XRy0mqchjy3uMhL6kLVHp3vNzBud5RJTkJm64CyWsdGtmA95aF0DImZjvCkUQLt/zRK8j94cQV2O
xnjoUoHciFNfGMANg+CviRFTPq7dOizNISbNZhC7/MTV67fz/WldJAZnCoH9SMcR9Bz8AkwvjQbY
Y0Mf9fTXlH/vChqeliXZHJMb5Mq4iUVsBVTFyC+U1oWis2Nr5ofTImTqCEGDQSy9iDt0Xs32b3O+
HMCXPNcPmoHUnCujeJW4HRG/Cqj4rg68M/SvLczXFX3XekA0atrotEoyMfz31aqBfQvMaTHuiGR0
ApUB435pQmzOF61NiB1oZxQlo7gkkjYFST3I0bSrInW+KEWIHIaMdszRsWYUcVYbVwBgrfy++3l6
yfgBPOHZxMTPYE9lalpw1c6kR0A2OBbgdBprY9+6dgJmjdLzJ2+MxrmQWPhmCdMCWjowX3WQwYom
7vZeSc0e+hVnHcOI4jOpflZhvef4Yh5RgsWK/k6ayTK3W/51LVg0/MzMUZ3mve1LGsUWCRd2BXB/
cCjIskIySfyUr+zRzkiDyg3sMY6v4/Z6VHs8bV7S5ffpPdwye9BlY2DP9WygawmW0oD50AJmIRwT
6l8gWAFASha44+tpKdvKvEsR74u47hCaY9lAFxJ2DvVTJFPqrPTT/P5rkoRLYwL3mtEY0AcUfL4a
qQlwyMFirxDZEXuLEUTrX62ceG+kld5OqZYjHBr7KpzgO3YLIUWEQc82Qoa/OhhGSg/qqIJVsSXT
+VyYFeDnvOZyMa3mXItT9ZxMCvpI8i7dF0mDFnCFACjHReq5GMC5RMgA+oPOagMHvGpBpS/2PnH4
P9oAyrK3uvECnCLVBXP77iI18+lMGQcTXH9Vv4sHh+06UDcFYEQDVygmkq9PL7XEdMQ7jXbLAsZM
zAEUXh8t1a/JK3ZqY0veJTIpwm2mTmk6YPYHDhOjG4s1+akLrg1SS8RILFQsYyQF3MZs8nOg3aTl
owHmQILaTxV7EtfMTf2U2QjnOs+LkTgW9Mm8GC/7G8t6ifW7LAXdZo/qc/f4tU0SrjWjbudYV6BX
FT9Xoxup4LvXAP50Wops9fjvK2el1UvtDDwe8Kzbpbiiegb6y1v0+0rkbMUd6zMneCuANMwOqGUg
JzV9Umm+Cf4kq3/JXDXI2vmLNiF4rXJx1cRTuYEP1NerwtdahAblfWnInIls/QSvpaJp1bUXrJ/T
gPLHvrLVV9e80Nu7L22TWM4wjczouwbXJv5EIT3fLYsTGnTw6fgvKebVTont3uMAMq56hkYgavI9
8qTPV8S6n2rta3tkCe4hnxJiF3zlGrwTF++it7V9Vj/SVtZ/JzE9cdggR+A2xA13EMiPKLi6cuM3
tdELpt7lsktZYg6W4CNmm4F+lhueUz4Z7Le3sMgswE26JJLVkzhXS/AOmd2ltlbBIOYcfIfIavMM
d2PJnlj8e0/4PLHCxRq1MwwupmqReEm122FoJT0CMk0Ez0CRNLdsNPojMQJ7MxFZZLdgVZY4b5ki
gkdI2jF1xxRSElSdNNb7HXs4fURlegiewLCbWa8MSMgBTcmsNmzRitJkEikSAxOLWknSGmVcQUrZ
mIEzZ+BiQ9P1dE1SiSDJqflE+E4H9kZXHC55jxsPJeFXZv1Ik+uJSdrxZSoJjiCZS8UdeDtw0lzN
2q3hpZFJvxm1E53eIJkc4+NV11LUY4gGObF66arg9fFe5y7FwfG+djbFNk02AhGs5EWtyXxiuuFb
7bPp3J9WRmJtNv99dW+DWA/AiTxaJoP6VHTxWan0l8T8l8rJ6jIQESzAN1mDihnmliYoM5UHClLw
qaX+QH5ZnWwMR6aT4An0BsjoBS9uKnkFTjcHZLt3eZ1LdkdmBoInYCYILx0PUqh2XMgPZ16QEk39
AnW001u09cher53gEGYKstqigiDD7qMuy32kRVOkDqZ9U/ig1/PRSyIRKVlBkVWFDG6bjQNE6hUQ
0K3HSp8DVzr6IXENIktNqnuTqyowiopeMlL7nHJ6qrqA0OfFvjm9iJsacVQvdO87aNYXdkubANQZ
8+aheCgjx36Is3pH86evCRF2Kkm6xtUTnv/HZEVb0oCqL3lv705L2TS8d1VE1z0s5dx7BVQZve+W
/ex2wEargL5PZYYnWTPRdVO1X6o4waWtdjhDHghoTd3vku9fU0dw2+00dErC82FFVYMo20Oh81er
HVTFlBj1prmt1k3w21bl5WORohtKr1Jgw2oBnQDvYiNDhamJRJaDle2SEMEZsZezoUcO1uiRBGuf
m04PzP7GMv/lDb7Sim/iyoEPVTemRg5rKNC2rI9PLuK4BXm305u02VBvrcRwdVdiMLKUIoUBddQU
VFZAinyySPl7WIAm7bo7Z0Z8OozBMrghK8Znwmjpe3R8oYUm4RDcDMBWHyI4924qGnt6G/qBbIsV
rl9m6J48ra5s8wRvATpfCzMFsEmLXXfsRk9/UXLuji+npcjOl+AurIY5ZWZgTc1M9+vhpz6TsEju
TguRqCK68hS9F4rKC12VRYIpTwGO9YSoBWzsMvAUiTqiO8+SlOqJDUss0RUTL40/T8+19y/1rZUh
imj19aKligICWPTR2wF4e/cOByRO/mRU9viX6SP4i6yLO6fPoM8MdMQk0wOwdvu5J2sv47v86Wn0
btCO4Cho1aiMeSgMWc0N8BiKrI8ckwapjsZtuoAb/Vwf/ilUXsnkqq9Oc6/U4I5NoBpnuZ1GILE2
l3H5sxokXYebI6vr3RLcBsruWVPwbkDD6F81gB/o6W+nLK9nVh6JmzxMg3rM9TFczP7aUuPnOPu/
g9166voLBH9RGNq0ZLy45/bMN/UfOro3Ne3JNBaJz5CZi+AzKtWagawMQT3iMyvGWCC47lvZBIFM
iuAzaOtZtGDwTAO9Ht02WCYF95kspyJxsiIowJxPbY5BLdhkat0rU3ygiwyLkS/HCbMXqWBTlutl
zbuOunEI0r4+b1mJ69/xF6PD9MWu9HRJwC5ZOlf/aPRm2Tea0kGpsn7JjAIk5Xi0yd5TEnfrCk7D
ZPGSdTbvDPJ+D6Prm/XPLM9RoJIV4GXaCG4DY/1KXJX8CNe/wIniT90+k7YEyYTw31d+As16eW7z
liAa3w0gzzZRGfdIKjk5sjUTnITRK9mY8ra6TnkEt3zQdNcZJX4mHQuUCRJ8QW81bQUqc0SA3e+U
jf6S7u06C+ZKRh8tWzfBF6TZkDbagFBzdFIQq3tBEWu+IUutyKQIvsBbZoXnw3FBGWVoF07k6LVf
GLJhSsmqifjnCahEFmeBpXXuVQJYh6YPSu26Vr/oQD2hQ6LRdWMpe+yO3fyZ1V8NfVCSl9PBkMSv
iRQieq/Hhc5Lqql938U/jVmGBSbZEhHvPKM2xkB5x4q2PM4NsD5cINJ89WEmYpovTqpOZg/zKqdb
wO35jXPnOA+nl0q261zT1dFvEpMpzIVxoSsC7fVglDJ0nxHqa+PZaUmSd5mIYd7blpeqOddGA86T
ZQS1Tv0KiTWvtn0qKw9v7hDw9jTbAXUGYCg/6sU6q+gUHTuUF8c4LYK8AR2hzM5kQvjirhYvV0pr
xDWNR1mhBko7RjUFRUYqe6bIxAj+TKvVceky6FJUaKodCtBHjEGCvOfpDZKJEbxZZ+e5UvCnbGvY
vqrQALiPfk6eviZF8GYWXgx/x4rZBIItguo4QN9Q4DstZdPYABgI9GwbHDiucG3mxuLoJm9hrIvX
sfnmDrWfzT/j7ozI4Fq2V+1dEv99ZQO9ZjQLw5hNaKn1sUxxSm3jgsWyUG37Zb7SSLA1kqoAMkog
RwUgRXs2XaUAcaNhqfsKGMNIBLqb00u4GbmtBApW1+R26gG3Ds/W5NJYiD/P32bX8Bt6l05uoFBZ
q5lsIQXzW5jaxTFXsKifZvZniRef5ZKswqa3W+kkGF9qoisj4UXy3kJDcveQGyC2d36rlqRIJZEj
3qU9jeNa7SEHmc9AV16qIvZT51sz/ku6810f8S5lDToljZiX9WYSxdO40+ZLEOVEpy1BcpjE6zRX
kcEYHWjjKbu2HfblDIQgO/KM9KzQd6dlSaxAvFktdLn8LYYw5WiSdNfEDa6jUqKRTIrgHsqWOZPL
a7ylpoeV2ftVH4dOLgPmk4nhv698gws8mVrhr4SprTFSdtPbTeA0slqlzNj47yspS18nZOZotqR1
g1ndqf1lX94VtSTDJFNG8AfzUCZ9qUBMkgKYxn7UKgDIza9f237BCZgoVWa0RhDqEnaueyRqvPGA
Cabb02JkSyb4Abb02TQix4SU3J1LX6rcjsCT7FuWK3mMnj46n4hC50pzJ4OnMREo+BiaDCz2QMwl
TPtHRPG701ptwGwiCfIfd4Dp9Y+WMNcpKR3jDZLf+E3+NBdLVAKcSbnC+MBu+kFuvaN7KG6SOxkw
yun1BDXbR8Fx4hgs5uN/KorZtL1A83YA8B6CiUOJivxh/SmfsFJReHgDJxa4QUWFTNM3hlJS+kZZ
wflIF3Cwntk7VcosdNrugTT4UbcqXoxSofCxvTH7Weqg6lOhMGdGpzWTLaHgK7KZGgiPIaZUkKfr
Bp+AtDK+mnMZR4tMEP997S4ctdY7B+dYR8igT5dGXwBO66yrJUCFsnUT/EXWW15u6pATT89KrwQG
PHmfy9KqMimCw7DLAQDh3PKWpcT4CKZ2kb1txn8Z5V+fLMFhuGTuk4UPB9dW7avmXTeqh5FejLZy
dtoMJPqIOM9tT7WCtfBMMYoFM0uBfDCHQE8/LUViA29AWCsb6OZEm0YbUoDVG5XzvWr/sr0ynJJF
4v82X+Lvx/UtcbwSBFD32DP4xGYCiHBj+JMl96c1ka2X4A+srmptxm+lsn5VhjI0NAVjrjLwIIkb
fxt0W6lRZKQsAcWPhILyaAEwvsPYYTNcdc5tb8q8uGxvuMYrWaNpjDnlaTKl7NB9flnimcwGJyC5
I9kcmSTBExi0HDBFxKPHCfAX83VT9oEe535qt+HpXZKtn+ALKnUolqnCaJRl/TLHb231lOiHgVR+
Uv9TamZlcYJDUKsmT0aOhjK06c7UMzDs5d23ZVG/FEJoIuHU3Ay0TzmYwzIC2mzGEFYcjuZ5psjS
phILF4ee1aYycoNglwrjwZofhn7ySfb79P5ILEGceKYkU/SSe50pj9HIftBZFhkKGtEzyQNsWxkb
ENUOGJAMcdw5rzuHkBR+dAKoi2WnAW9TjjFXe1ofmRjBKzhWY48mDyNTVA1rLQmyPve7bJJEI9vL
9q6NEBrkHav1ll9xffNtBKSYnVV+bH+rZVfp9vF5lyO6hGLQY52jegzmj7TNfPTABUuch2b1UyOy
+q6O/MhWkAWOE9tF6sTWRPpV1RkmMGQkQ9hWaAG4chIAU+SF2+Z7jZWOGYC8Zn5tWWHQgLkkZ4FG
h+rnDE6Wxzh2zesEEI4YRwK5c3+eod9Zd33HcavLlA7pfV9g2TDBv7SgvgLJqK35S6WBm9J1c7QT
LCZ1B78153JfAa/fCuucej8zN+t1f8l0c5+NbnXrdMkVSMeTAxqmkLdsF6vfA5Mwu4znvETbbuna
im+3qt2HmmLcOmn2YI/uORJn05kHfs8rggHX2VcG7wVzG06UpXZ/MGoPSIlWgtGOJBsfzXip78sS
zB7IHS39hbNAr8BbqHs5D+xsTmDLaOwf8egC9ferkmbub01PujOgQxeHOo+vqOm2u5lVpe+OjhHS
aQbLc+t2XtQMunWWV9pwWzkKuS2ZfU5B07Y32hwgvEkLvnsgEIRNoc2Rl/X4a7EbHyaDOb4D4INX
UjOD+rNLPbR0jiYIsIBUDcSX3HumhBEEqTFGEQPU0C30xpFciaM4aa3cZ6rVzOjVjstDFVf1MV+K
bF9ismk/l0sBChdreLTG2NjHloNhkrK4BTbboB8qy0irXae5SgZk68xyoq7lMxOtZyjYRovEZ0nh
sPNSM5c90BPGLCiSJDmOi2ruMQi+7PQFSD77ccqcPTBW3R/t0jM9molr+9XSaxFwANsrktI8sGN6
4eggYR16NCpOjunbNLHPkwoTS7lrIJFbZtrPwZpApZJlDDS6LmxjKNwDSRvvez+V6K23jEe1sIrz
tPNaMB7pHEVqyUdG/R74bP6cLs5FlSTZY01JlQXGNChd0FS0KQK3Zc0xQ8MVO8tsbTiYieuFpZuO
YY3RHowykezK7JoZ+BOJkmC0uABZ5ey5QesiAGWLTQ5OTJNdk9itX5ZWc1TJmAdmSvE4osQ45NoM
NlQAzWpwF4AxHcykDdS+KDG8gSl8jD4UON8MabZ0Af+OCqJwBfw0JUtCcJPs0tqMfTyQ7/V2OZhV
ca41U2CROcDLeZcV/fnCUox21RHAF4IyK25JO190Cn1lWeIEdQPyGVenV21adEHfEXBBJgnmofWo
zp1o8cDF0MWhlVRnszKGtpOFWmPeVUzVo4GlT7EJEJ7WNi7HwrscjeJpmoedYjfVUU8MdE7Q5ceo
TeAvQ9ciANX62rEibXabMGcIzaoi0BrrjKlASW+aXyOb71x0qzCgh/jMac5Vo64Dk2F2P3aIjgW2
dr2u78vUuCg9BTg24LAF7WLXObtJA8d4Oyd+rcYzDAs8TLD5ly4uo0o3foDhL9KJGhrV8Eefc7BH
z8VlBdrwLCsvsxp1wVkdYfuOsVxUg3o50QLQWSxAVynYRjL9XF+MP4mVP1UmcBLq6Rllq4uK9oFj
V89T4wYja9sIZL5Hp/V83Rz85n9I+7bmWnEm2T80REjiJl5hwbp6XXy3Xwh721tCgACJ+6+f9Pdy
+uzp6I6YeeuO6LYWIJWqsrIyKTwFFWh6M4Rv1pJfHBIVe7nOd5IGOO3TdmVhDP/nD1eB38kYBChN
d4TvMfarllmO7mEJDMdEw7MQbF/NdDfX8++A6M/QgWyP6PNtDu/EuG+WG1w4P3Rl+rhwqgxAA4sV
0we/mC52Di9+JQ4TZGWDSe4kt2tcQTvAMVbEkyP2RUCSYAmeeV/t/TF8bFSLKTNoiuoxrSCCFEOe
4FjlBURCJg4c1iVdXGHcsvZzlpVRc6rHqoZlap8P4E6pIOlVEG2WQBR7G+kyhSgBjAAnCg/A2dQ7
la+E4BVVGLQqWEHvJlxbl0HB7cnVYwm+xvIEUlF0GsJGY4xPs60WHoH833AXCDAEJ6yXdVAJ3a4d
SeXoesnI18wBZBxLMl1CPmAu1Rwawu6hqIQBR7u0Bxr1rz5fd3DyusyQkEqLyqk2NYF1V06gtFEg
SEK3aqySqsmvzJZBHEXl28Ki/VCWv01ejZs2DKt0DCC2CoYJi40TPanCdmfsLJ1E2s+3tpiP4Obd
uwSzat3Kvhs7zxszFyqBENJ3QB0gP6VoQcAZ4B0KlwdZj+lEICfv4+jn7nHw+g8U5a+jUeXGh33C
YVrCbFyrzBEU0+PwcBGF3bi2hSc2JINbqHCGqoAXtlqTRoIZ8hNOqrnOHAdtG9LNUzy75GnO5Rbh
HuoKLdy5ZC2qWPay3eFpKLyToi7unHpX9vP4Y+mzC/n8MVNgu01BxpShmHL8kMez8E451X3cOFN4
CgJImOF70OW42uAhHEu96asfPodlzT7Hby2afNOOtdhAP2tfkg8jprecVRVSvSDAfHJw39X5Le9D
nhrTZY5xDoXWe0wofUHS4K2mHAZZXeo29rme+F6rLoOvUrlxKnqbyi5rYWiTa5txUZwcTq407EMU
ZFGqBmim+NrM17zRe73KXYv5yt7JTyonMm6t94qW435o6SEEJj/3GqqP/bwH+6t7qSMZwedIwdU1
d+NOzzS2GupCy2gONRQPGlR9k2Vpj0flACYxxAcjJCs2kxsgbvYxa50rWdtUCjfhWiTGtk9Ale8D
GCbgXqls3NE1DWGrtqGigkJwoLbQZpo2HnZ0T0lmMGSZFASj76N79QfvoEr+qMZ83KjqK/CqLBT6
GQYFjznLD0PlYja+nr/hQ/2LrObY1/mj02HulFc4Lz0bRTxL8TCr6Nq6blyL7qMIw68Z3wXR/hkI
gInXsd82Db5zN4fuYxNBmQXWZHBWwMmuNEtKhZPQ/YyQ4b+EnLzVaZfbrO9luoQQaGW4DPOmOcG2
MiYdtbEtPXMkXePFtfQPYzH1m9JYEvcdQVus8Y/dyE+mYruO86d1HF7qUb2iUnhfYTKzkcogUVue
R1duheEYnHRDXGPQGZTF/GFMmAYaE75oUNt4osM5b/qkA783EO2JimEnOq+KQyZ21LPepoOoWu3W
37L96qAl4FKxF7IDuUHE8AaTB1d6m5/7ja7hwRS4seHmFVF6dgTS0r7WWeTyxIVlHedGxkWETHKY
+LYd8qMW1VGHv6Iat4WPZBTEvVfh1cehRjEjevPZ1TqtuyJ4RZDY9WZwE1ginT3hTj9hWGRTAbFE
5L/zeeUwhPTwfuCWDkNYqnZFqzIWhg+j5A1utmlM8PN30oyINstm5ibtoL5ajzXEgrwNrPreB2v2
coCfEZnB25YwloWFTjY366ZnRVaurEkwfHwumXzG7NyzbMx7uHRbgD384HIUyJipOjaNmHel9p/a
xTlIXSbCZycXRq7h2nyta/FaTPRGB+fd0QqTmK7CaPeYhxvMSGU+5G3nSCZsbXdNvexmTVJFzA5e
bplPy3vobJ6ICLeTbh5DtVwCvzZxVa1bzFc+dm7Owcv257Qzw6Yk3b4IoYU3u0O7qRav3bDS3C1W
3sPS6ugY+AsFHSqGvM9m1W21rTceZA9qUiaj0rhs+6PJX1dmXmi+Zg1xjs5QZT0MfbuxedaNQTJp
l+k0aij8daWadoXr75cIuRfM3dIF09cdxTjZ4mBjFbCV8zr77AkaJJ43wvBjKBBgV3okbdPFkRtl
JWu2AxcoGfItupcSs4nTtRgrbM/xo8UWyaznFTu8I+8QNqtcQPfUskzCcrlHpphOpfdsWonD49KX
tgk/FpV/O9G6Jxb5DzcueFLrW5F3z9NKtha+L8viVEkwlzKJIv2de3qFHSWL0L+KUuvaJ7p034G7
ZEphUlISiIP30XoK3Zkkg9vfNU31aDByqLkLfUMHn2Jwpn1Rm68ORVS5kN2kXHC/G/Swgzw/+w69
K2idrkoeIPJ5N6xNFY/aFzHkYDZhVL9ZazGqIusmLin7BUPTMq568C+NRMCIuI1pRXfWshtsA05k
CshpJO6DUgTEFmh3Oau5rYX7CWYD8uMZe+qnLZtr9yHAmEhcWfW2tN4honYHPT4dN2V7wyTB1qkR
6cPqFtDwN2DGDHn8nOTR2O50tOQZ7RTKEx3c1RHqNMKnMDaQw4vx3GdddX3ctpB2YMrbBT1Lq9zc
oi7aUsxf4oKyzZ1FdJWm3EmByQsd0AS9jQvSiQBi28PvnHTfVSUf3Gjekqba4c3ey4bRc+mpE+wS
0kUFad06qTMPQ4x008ZonV6WtV5gyNE9SB5dPFqsGURitjpv/F2Aam4jp+nsms5sCkkurvJrDBrZ
ncv4m4w65H1Q8ouXCakDIXLjOMu2b5XY9GF3alzLTlzRJ6/zkccszsWvp2+/JyZ1Z70rQ5FpXhyd
ts1fJJx9TxSzp9umDdK8dHZgQf9qXTvuoInRYNJoKpK5wsvCNQDD9tKBY4Bcd9CWWBM5ei/QMd2v
BkyhKQAM0Qi984blfVzGH1NmRpOhG26tY29eWWucy0ekJPfjQL69gn27pjbJWrt3itmDrOWTS0y0
cQn0DITvmntwlvfg9GR+P4hkMUhw60aEKV2GfWObXbAsuzFq7xnvto7sTlVQ7SYYNCfzjHJ0xRig
6wwymyYUCXP96jpOsWN16X4jzlymxQOSMeb7xauCeCwHnXgudHnmPtg6o94HmKgYR5NRM7zmnd0K
l9u9buuttYtMC4VIIzueLFWbTKhPoM4WnJVwHqfSeSll/jAN+UuXD4C0BlQjoYBvMkrQlUSpLPkt
Hyd5RvyU6erJewV+ewJAA9mns25NEd2mpcbrDf0ORs9ANbrWfueEv0/Gfv74tMcSVftdLWWwAb/N
JK2vvoc1n2LdNG9RL7fGBFvwkV6YN6Yzsxtl/MNikPlRiH8u/m5BpYN7OrwxQ5Kwbw5QdkonA8eE
oMnC5bHr9F0QPnk/jhtkSTX/WJcKkpQIh4BrroXqd6GGACvpoM+gE+T0qDbZYbXLvQ8Rp3j0bQKU
NylksG7a5SY891LVn8T46PxYdJnIgz/c1vXQNP5W4y8FaxYOdTIvAVBU/YM4bhwYRZTVY9C+DXgo
d8+m+aA9k4DjlYRQaK6ZThlXsExuHkUxP4tq18HgqzHXuZv6OLdzssivkbY07oKnsanjfEZza35Q
47xpo1ffuLB4Rw7VpVE+Pa2L2jcKkI1asjIftk6JTTVdVwS0ebkVSKXq9i1Exquj1wClHXxQ4sG7
LrVKlmCPfypXfyPKzwXzzu6AqOn5QMd+cG2WSp5n5kfWVeWAG6ob7YtXxucjDAiGeDGwYw6duFyj
JxC7sQxFrsqXDA6C6eiJQ8vPiw7chBQhap0l4Vgi8SKUmQ0cG8E978sbiegJUvP2HOTBsUX5ii2J
lxQLNEB6TuLRDkm4YLRvnCAOcvGnx0mC0Qne1fwmYCZVy8d20fHS1fuqWICanS0QzLFF0TyEgGen
lNvgyXS/mh5OoxxPFIoX2w9b06EUh8Uvm05TpwEz3THnDf8yqCjjbL8ubdLnZ7d/185+iorEyy8F
f0d5Wogxbhd5nUMoLXRG7vO+jsk8TLdehTqu8jx8XoBIxrZe7Quh9SPREnggRez9gSvoXNyjiIbH
WR85F5FPl7wvkQnAJ1jVMvMKdcmx+TW9EjfMr90SYIKS93ct9fZRMMQCpDNMaPkSOxW+DOvgboNw
vScQaFm+F/y4ydrtOLMN/DfisFu2ehpwCX9w+avPcQw4TxmD83PFkJSyOPTIZmjUlar+WvMLLI3v
UDS/lJXOpKgTVdLHvAxPFujHxA95jyjkAb5CEtKByVmM2AhhaJ4iLl8KjH+Dzph0wXsXrMnC6vOa
y3vBzUlFZRpF5FmR5Tatwe+R5ZdROWmB4dTNyuS06Vx6hvNkhjGIBGzBAYCsfNF2oVBAxG7MaffV
NOzseiehF8z24TaSU1FD9UQqpIyAYLsJvTMsb+pl28hqsw47FQ1H6+uDXarPFaTz2FbyE1JtSb8C
M+p+CfLKArYV0fjoA3Hz5aHT/hbzF1DsaFSMVwMUGBp4+fvcd7971yAgN3EuwxMicOLSYjhFOkgt
KpwWRdMMieLI5ge02Y+YzBoBUDgI0fBxWUtEApGNXfurXMvt3LzmynvIw+lcEsA0df2bAVoyYQ1A
FD/TA4oXA0t5ELSNlTD4XE5xDaFAtNDpoS5MvIjlB3N+wiTqA8wNXngFve8ZM0xNDkZBzZcXuxSX
RegJghkD4hGcsJV992GQHQdMfDpD89UjKg52QoMewGJQqTd8tW8f6sc+Lgnj2qsoxS89rZCAmyG6
wTEvHNKpREov9v3AAW6CUAMw6JOpL4852bg4T6WGLCvs2FbU6fDT+mleUfwZ3MLmWU+vdPjtwjwe
lb68un7+GsFdD3DiEyrh2FX0qgOOFm6DfO4OWPJv4KmXkV6m+Wv0nJMs7RNYkVlI3xs2PXcYxp3a
8EuarwVNpXkGk2IpbrOhz2WJoMnkb1kCgo1GtB8ZK5O6epyj+0Avb7CfgejX4F8GGr7R+pe7tI/B
iIM29UC60YtVscHIMmteuIkQjofgvl/LSxdFXxG/lpx9ixwtmdmPBIRW5ltYPbdAwEQ/AAlmsIbj
vXnQpDu7BdwDg2Hr9/iTkeN9qb694gAdgZphRuE3LVUVB7p9UgOq2aGpILCG/Nuqx9Xqh8jJ751h
uQ+BRxGk0h5vAQ+EAADDSDwwbJRyVNdlRn7a585hikzSlBQoTZEsXXuwSh1ZOX4zjqqr4HEL9xMD
5BToaXhugdTBHXkztEggligu1uZ1bTgskoH0xnNNUzLwS1eZjb/MSRh6Airi+Q2zQ58Esn3xuOYX
jfglIDE9rltJKa4TkhZ2Pc/CuRSrfIyi+buWuDUFqzZLb+DuED16tbxvpflV5dCryyekr12OQ4SX
tz5rxndOgfZBS8dd59U3xWf8333xux38A7TFG8RI1PjAD3FGPPYFP6371SsfqX+19W9/mTZ9DcGp
H60qgcqjlX5MF5UJiI8uHn/2NA+Rr+gn3PtJ2ByrejExiB3Y1910LPk1AnS+UnQnazkmsyzrxIhe
xr56ziEvK1FTeNS8LcW8mZfomw8msy67QI12Ww8kRV6yXRDKdNFvWkmzsqUvktEtJAix4ZGfBEAl
kaJVQHuM0kmloq3CkDcr5XfjeAw51wLIG+AuzVbaAqtkKCtGeIILaT/WMf8MLHsHQLitemznqp4z
yKEd+moSKF5xQU6VuKsszSpZLFnoGySv8tqrnyFHvbBt4UeZLsZtGMnMEhbFwPD3YSMyPgUZ3JMO
/VJfmtWP+7W740plppFJuy4bHq3XufVvmOlK11qSjCrA/k6wY573RFAGxiood5WJ5B13xusQ6L0r
FaoZ8yh79eYs7Rp3Pua/HCExddvhAg3osWrUYXWn27jMh7YmP4j4/OZ4CnU7Pgvpgweh1xP13SPW
PTcdmCQzd54qUW7ksiCDRXNvRvrUlOUDLVh5MFF9plZAV9vpt0yrzK352VHdARfMjvf8UFnYcQTD
rfn5f7seCaB2w19lQ++lEP2tHOUgoMHsngK/3PY9y9rBzQhUzybiZUhxMuI6SbEK+Omqi2zKXyvp
/aRqIcbJQXU4eiG0Y+KyYHZbjKy58A5Ag8Ng/a2legvqBpiGR26jbenRAUkqq/pagk6ZIw0P6vmo
9DwnDY2iZGnHz0q69jS74ztHrpxVi3hrRQdoE70ieEzZOpsHDWCR1s3Ob/oZWDH6k21ZiHSekA2g
ALo6vKtT5S0yE6ycth7Iyft8jIq4XwLnSPz1V7d6XhKJAIJEfYdZ24UX23xlGlU0lEImA5RF2MW9
oG2WXxzgdjvchPY28eDG0cza56AG7hmgxb3xi34Hug9Not4EKBWRkrJm2MOncN1ThC4olmr4OzW8
+qr7yG4CP78IF5Wss6zbvmMlcBGU3Mxj3aVbl6+pRS/Tn+ZnyF3+oHQ+S5hbTWkZVE22FON4Hkb7
FP4UThVfcft1croTsLbNqOeUSHkcIH5qPgi0bBEtahvXP1JpuvK9LXy0hqdJAekuQ2RJYSH2Zizb
PPYXjjErUdfnoGFeqhX96cmIVZ955TfHSZL2yFoukxXofQrsWEHydcZtZ7xm4yGQ3tBMDO4a48iv
pTLFdXLBOY21RTYqeTXFlMlPA5nQVJBFJrQJYKoi69uad8hOImnSvkUM0ER6KdfuT4sWbTbt1idR
ek/jou87NdxRv4ScN8Wfc9VgtxWM57+nUS6/HHDJtngmfQE9tN41TT9A3QymJ4AoijyrivVOF2t7
xgWtM0HrGQkAL7OQoYgOBsAvaBsV6hrMkxuzGjOuyD786Mxzh7/YguCGzFk7Tqlprfs4eBqbcCWQ
F5JNg6iDk9OriKSY98oxeV90D0wKdltUF3wwupp9XlUhAGLqY66tfFNu1B18sdgLj/po2xWsPjAd
9Qjaky4yDLaza8vL85y7n7KOoqzwMT2CqkvHOnTRDkSLza36AYkYmmmAkqbrgO+l4yFAYly3K820
DHjKcY+mzAPmw3KJq7CFOl9j7H0zqfwQwnvw1I7D9NOzbY4FmzT0JTm/6wcUPTxULupdgAL10JIR
CJfw7uDDxj4rrzPpEE6/RgNFfRUFFrXFVMVdIV5X1am4kQNQWKA8m0r2iOpr/RX2JHjlUcSPi0uq
e68A4rig23yEVuCctcApX1o/MjvMYL4UIXgFEIcPciD4jYYcsx1eDK0IwN+5rjYl2rV+6mMPoGWS
z1dT5NE2iFawFN2VXscS8o7gO9gHkzO2hyRKtZOrhfxnyD0U7L2u5lft6PKNcHnXlCOSalFA12L2
xYDqo2doFLr5zu9hutBSxMWyGt4XAVIEBXKWjouHDHNur3KQ5I5U5qZ9cmw8XOqkhBTLNKLgdMbq
saL5Legh7tvnD2qeXrHZwSOf1C6XrIIenk5KKXdsRMWuup+pwB7N/RYHPRYyeqoIzHU9AbQjDNIW
5cvCyw3Vw3VYxVmupjt09Y8QNtLcAbmdGuYz/sqhoeyFzvTAe4Y+VolbZ1S1uxuozY8jyd8CL3qG
OlKTCN48BQ1B31eJYxEWR8MnhWnLYleO7GXN11R73a5TzcEAcqGOk2rMzW5YY/1YlQKxjo/mZeqd
A1cVDg+lp3GgQOhYh2Nrpj1mK4H+9OSATuJl6kAEEC5YDdzD4qojw6aeQ5NWPh4AUe6td1y8xQKK
ORALmE8OlS/AhVNkjvEQRgu6cH1+qoPSuUl/hK8UZCBjDeqE1i1UvsqO9WeB5u+29gPjxILgPhlE
2SVuiEDgtFwnYg1fu8rqLSmC4VDOcLaOKlz/uUKBVy4fdJhPYAoeRC3eHaCZlZoTi0Y6LYPNNJzG
kdxJce/K5UjoY4HohSmEd2eMXlY4yydt7z+ZZr1F0XjXd/2xRTbotLeiWNAK9V9DMv+KBDr+vs48
+Uodni2lySZ85oNG+Qbd9tMUhFkLrtPoLymB1Fc1nVxUbBYdar5Muxx9WnAmnOeByS2aXBu1VqdK
2ETDd2+t2QVSBCZ2B7ZsSsDuPfnVeqWKh+KhGT29mX+iByfuzmFmw9swLdXvCB8eTTYv9RD70RqF
wtS6Hdpp4zAYjzbA9mW+5e1zZwQGf9uNRk69IJ+mXrGxhu8KO6LaoYjXzl4BZdvBl5XFgnObEheu
6s0Yfc9cPdC6hAgJVUcY0qYFg+4EpVVa44LRXdWhTzRmK0ZfkogU6oxQ9+KHrwM1LIY+wn6pq1dX
yg9QCETS5Ljzyq9BvYZAtPUZE5AqVnx5RkHqor0XFSgRuilhcw/CQuht1OhgsAaKNfMQk+i18J5R
LZ9Xtz5UI9p63EnycHzWtpjSzlqUS/wZNrVb72civF7afWfhJmXBT3arl2Ucv4Kc7oXLppiXxwVN
NVirHaoQVxixJGMUuGYUACNzz00lEvie3psR/dWo3kVV+N34vxxEGtWCDYZUGIcy0fmWoP2+hjOa
5PPyUTnhfZf3azJPT0OVoxEA8gkVF960iVuhL6PVPVdiPQ6uqU60RM1QdM565wDOvFtIt/Uh34Du
3ffsU7NZC6CFU1t7cek7J8DoXwT65kmPt75b0YsNxRQlhkzdMReEZ5VQQzaGgDisIe90tZemyJGv
0BW96tYBnL+CQYQaPSEQLAFNIh/3jnFxTgDF+bZ4V4yewGtKbRlmqKdxM+RoAM3TfOtqsGGj+jHo
ZwRre8/gAwL6QXfyhs4kgrpoGLW/oDaMjj3E/kFyv6D8d2KnjE65ISbG1fTC9U9oH99aHewWhpa+
KOGG1Mx9cQWOHzyyXkwfoKWND4GcnhuJoqbwIZc8ghizn0g/AGM2IXrw/dGGLYQ7hhXqgLzGBtc4
5KYHbDfe57Q5gzg1HUw9XIse7YyftBx+4w9ovwBDohMa2Q7yzViLES5GzW1owr31Kwwy1BKknv4V
Y0mZr4BNN97WN9704gV986sGYxY7Xt5KHXmbaO0djkJw5gfj49YnxXiWIerQcg0O7owAnzdXhvIP
0YthL2L3E9MCBot8NMQQNsemrFBfyUi9VfVkdjKq7cllDcMgkTz1on1WcimOReQ/Ml0rwCoh0s7B
xkRV9c5rAgZQh0VbFvIfK2MDMBsjXFtdONmau2hoTlte589DI8MHVNozJJC7MiuU/x4QtAZE4Rdp
KBganE0kN5rVXpLDeDqVaJ+WMQkXNxkrbc+YEkVbx0W6EE9egHgVQmkh4h0ICdqBvCkb/TvUeFDk
KALkNWCVIYdergPR6eDPR1hVP4Ahcy77ycbcjh8kt8Xd0M/XNUd3VhfhA4Pw8kUyUEVWjZZ44YYg
T4C7hW7NkC5MvExBlOZ1nyEifqG+XLMqH59F5AA2VL8aWplUVwBTJ9C6YFi9vFcT50mIlCz1HKkB
8KP/Vg/8BhJOBDQj72Jvno+d9k5qnTJWFHXmBeEYO1QZ8KRqUHecIAXtcWOi4quqBOYAiIoSpwDI
Ybxhjknb+skEEYJMFeaRkeo2RuOH8Iq09SCRzko3gXo/SadVjJuxRqDl/vA4jhKPNwqz8WrHbBrP
XCnN9360mKypfZEJHJwTl8VHgSHP2HdEmNEC9UPv5qB02SFIIPT+RPTyaafwXEfLZ4MpLZSVkA0r
B5zpsWYklouO4hmgRFz7fbg1NhSAhBQqvB4XBdgTL6TGxdwQ8y5n+TQoLB+hg5bqKTrA8HuMe28q
b4Pf2jgCnzAGf3MEo8b94Bq1pQUCbtfgzG1/Y9rp7oQKo6Q3wAEIEmb8xx/g5b1D3eTJzp63Uz4/
jq15qACpYPIc4gY+X45g6O3BXz26U7Ovh/rk6uLkVXbE2CHv0pU2ZbqOQEON9e9oBGo8KrzXRgqg
/yXogsRAxm6YwbKi/tvct48oUH9LMBaQBEcAh/qveWqb9liPVlMFi6dQRDf80XXyofFd+eUMWKRB
g/7cNw7c1e+JA3wXDBBkVyH5rqDobGXyX1CVqMigAg/dVldffW+5R6vtHcxwxHU3eJzdsL2UTnfz
KX9GwkbSmqHtVJsOUORS8TNa/iVImJ08NbVzdK07xGwF+la70d0M1rdw2h9QVCc58mtwpvurFeh5
tOg9IHgOn6T60VkVFhG0VZ9zlB/xftEULehBNnORoHn3ZSWY78T2bioAPiciNNNbmGvIHLdVK5oE
OxbB7Z9p3v/hpf+PabD/R1T+c87WgjbA+sViLIcXF9LXyUTabdfXHRIa5LskoPce07tVrfdlN3wG
fM6wiz/aqW83EUVEFB0uSYhLFeo02XLrTe1DW2sM2POnf/6pf0sV/8sv/WM0j0dW1raFCOJsXx1/
D+7gdio/CAR//3mdv2W+/2Ud9v9Pj5AqjOaOo73ve+gFkU/aXAng8H9e5GeG4p9e+x/0+sa2ANdy
LALzMrgXgmpU3UIXWIeL/vuuBX/on9f7t4f6g2ffQzqQ6p+HAn8vbtBcylWd5ICL/3mZf/tGPz/j
L5M3/lw2avoRqiRoJ5T1M6hd8dwei/+NSZr/l2/08zv+so6RBtC6EJDbqbr5isgfZHNRzhc7mX/T
Qfi3N/fH4M0MqgmXPwPvro9GD+REo9FDhl7/b+Yt/vJEfwzdeF3uoSzCMsHCN7lQcYG5nlX8m8Xg
vz3NH1N4ORJUbx0kxnZdEIMigltNWrDrrN79X3YCI3+axbcOs+6PF0EImqgH7qpjRBrYLQMW9M8r
/WzdP49SEKFv60K3OmJ/mkugs4sNl/dkU9bgwfqfJv83ZbS/X4G7sJwlURiQP14aFi+aBUZbGwbV
xrCiqZf/iyLz360QUkYZ/DJhe/+n1kpezdZDpU42s3iqfA6Wyr9JlP7dyfzrCn+cmCYIelTwFgWl
mhJF1jRoffhDuCg8dfrPH4T+3Sb761p/HJmQj3L2rbPCxkvsxktztwBcqWKS6XTZYQDht9rqO/Uv
2+A/g5B/7oO/rvrHCVrQDVvrqiFYdc1YWqR4OLbvUy8jO/tSv/zLQ/5cA/9zOdzm2HXIzf/zc/4S
gv6btOtajltXtl/EKubwyjwzytHyC8uWbeac+fV3QTuIgrAHvj4PlsvlKjUbaDQaHdbqTUECLmW0
ubMj+aqDTuPSRj+ko/ql3w/2H6kHTF5FEXVD1hSTujEMpNsGS9fQkuhOYALsMargYKrBbQ/6aRTt
P2Hv2YujLoxaUQEEvcaiuyF9ZWM4yS+2JDCRaserNPj/rqUKpVR03ko4w5/XclEB1lcDJdpd/NXT
LrZQE534Yn2jONQwB/9wXt6ns0CJo5YSIXzdyqaI1Jz12CRooEYUnYkaylyKe14SsfQPRkIkGZKp
a5KEraONBM9FDBR1UExGJT5HB3iFMRL5FQ90tIQZnGX85ETehKHZ1xCBBGXSTiQRl6xrc7S4Vlb6
aJqY4gaSH88OmWtnvAuh/MjWRkmvCFi7wsJcfdrX37RKeTHjHAQwZc3R6FOURGlElnd3xvQ+F8R8
SgH2IF9L1kuK2A9dqRZKMHjR1IP/J5v1rhrlQIRtXXqQPK2uihwgWr40dPngRWPk6T1qi+ianCIO
+Mxnn0UpSN0sa2KUKbheFzgR0RkeKh+PDB8tZy66vR2NA4DM2To61J8toB3PGbonGxNVXMzlnTaE
MlXGG4rmaUVj6lijrAuo4C8gLW2/qd4SvqJ+9oqeBid2efb4GdXp4xJaxE/vbEQctia2dGi1OrOn
OhLm6XzBQ/ncix3U/JDdVF7O2wnznJmyZCiiYpmyQh0BecqlTgWcoNvW+lcL79E+45GNkH3/5Dd2
IijDt9pZRUMQVlANugOm3QK03PlymHHOF9MidmIoi483MqRaQ5NZaxIn39ovUy+g1tGiqwx11fPL
JpGPPqcUZeyYAVwb5D0XXNDDBRocxrvacApX8AZ7dlFmddEy0rvRqQt4er6Nkp8RTceIS4MS2qKu
yP8ExWG4aK/mQEYzhdejOdqPXMxqvqJ5DKmh+bq7LC4lzslj+rH3dVapp2svFenUrhCPXEyGzm8T
vYkTEppiCOQh4OZMAYZMeYjCTDNFPGyKli4pikyitN3BwCtd0cE9Cef5rbtA8wJqSkekhOz1Nbva
vOGuCSJO4MeSSKRh5FlBGKtT96qxAkbJWuoVYJ75AbONpp2oMu89xjzwJpoQdNPQZFGmyT7SFvPJ
gMCFmw40/y+S2N5FS7greZ0DZHfOvD1TKRKXqwi7TF2mrLaIrBWMfM2KVjys2IA6UtdxsM7ewEJo
88SSAWlPx2CJolPnsC6xnH2Uw+0f07D8mgCMBxPhznbZBAnnyH+KzeEuUWEVZVEj0/AqtUelhrZP
PWtXt22zi7qqXgF59QvdKzHHFtg67QSRdd2bXy8uJQb7F/jlyd1cyY6P8sEIKq8KNI5nYW7RThRl
6damp2JhwiJiqfb6cfG18YXju8gJ/bRDmmhaMuwaIFbUshnoogG0HrTJ9W4K1Wwowj7tFyAXb9MF
2MellxmR3hF1pTIA1gCYFFMBndPpaGXP5z+FuYG7L6HWFfjf2WI0CgqPixzIRY/hA9FBA+J5Kayb
wdxJoZZUVzth6TeEeWKr3jcY2Y2UMUDfgSMMHONnbt5OEnWbYiwyMgwBd9AI6upS3K4b1AzPK/OZ
CpwYPenXMFULdzbNz6EsGIIuMRjnlkC6OQ4tps96EyN3qGJJGFsrY2/KgMGw1srgjFpVIVxB5y8v
18r2XLvPoEKVZUFnBGAMEDtfSH6ie7mX+GhN99okwEyFO/MfjayLZ684ZbbA1liRksPF03uYcAsW
v7yT7MwVnPlGvB880dVPgjs6fHJtZgy4l0yZaS6qc6Kv0DXpDnhoPTR+7GGkPve11Y7sIRjD83vM
NqP3LaYMFihxaoHLFcFtHQfa2txWg8jD82T7tN0GUrbao8FBUFVhcU0lCcFodywDpUJv3Pi9jhIn
ihV0DnlzIpN6JUc/rvGQ6GrnT2el3ArRxFaiqoJXsuKmXhlYTu8Tn9pdJpzwgekAdMx1i6piigaN
ooXRpKmL23lBdzzaN+afTXFVghdjmDhyWEEhAFL+lUOFRojJZjxmLfTcSPNDh7EHO+lLE5POCqQ2
sW8UPIfDdKA7idQpRKoBH1PDtfVFdy9nN12FViiT87LjLR918KJIzTBmBUuZouRbrU0TiqntcRbQ
nS6p6p+40J1G1FmrNaWtcmKWsYmkPhAz0E/Hc6FkVT5dgDsZ1PlKpipSUgOYr5Ov+JUrnSLXctCg
fVBDy1048fLnDCJx2Dtp1EETLTMTswQgAORdPEWPhl8HOpJreh82pSs5GuB6MZnOw5rkmQZ1xlCx
k4cNXUuuCRiBVsB0ChrhRp5yvKWkoj3gUBuZoGCYSg3mpwaaAfbIln7JePLHLk8lniFS4asBanFT
V6GSZNXrZYKKsrTdTuA4D6eteTjvg9lO/33baKCtWbFiRVKhWecSK/S3UHeFr7Mb2aW7hoZ7Xhx7
t+CcZMUEsfnb1+w84pCraIPr4PK74dhoj7l4o3WP50UwbxUDtQVVASAaer0/Ot0pG7pFLLB6Rv1i
GuikQ3/heQnM/dlJoM5usmUSemZMxATC17i/SdGLvbYvUcFxs+zrYyeHOr9iLq6NZWBrBnfT7pIX
FJfsPOhdkAdsHnAq/szwdgKpI1ythoDyPRyGkBmnedEdABd2XeeUZe+fX0KmHZiSCWp2E7UTGhY/
kvRYlXSoFo3fOjzQQMOCEQJuEMk8tjsxlHOwBozcgD5uAW6qdZ2GUlg6GELDyJmLxkGHZ9zMbIm5
E0d5iWquwfAxIi5OCp88oHpHCZN7gOPb06/Z1f32guxb4vEcBjvIMTVZk2VNtWQ6WM4UGei0f7mn
4qb0pvA1P8i+GsY+N3fHXtJ3UeT/dydYqzu5FJuReMI4RBtW5psuxifs5ISxPlAcOOcNhRlr7DSj
TnO7xYpRRDpijRbwIyCRB4Ze4xLwCwzQ+9Ooc7zHG6jlp0tzJ5A63ANGK6oux+FGJ6aDnnAZIX8a
O+R9bwSSNwouX0mZaPFZqInXvSybhv72/7tFjdJyUwoTWqpBFAAy7RLNifpN84wR7IBE4YLTedax
iu0pyP3x1AIPzTUym5dokJiezXz/Dkr5SCllE+g7RHm0r15ObhwWflk7pC0d6HW489aLDpNp11yz
ElkrYKGaCigvGZUQ+s7blE4opxZH5xAF9bF2Smf0m6uBn1dkrrWlAf9PMnQ0ClE6mmKVoWUWUXLv
Yb2RzERXdQSIU3tB+oakOkpepZjp7HYSKT+OHqAqzyI8/9XyOZ0eLPxc784fE/bO7WRQrhuz59VU
yIjJk+iyOTT+oXYsRxxtOz9UGBu3AQbpVQ5329iLiYoqer2QC5OpxVzQB10NJHogFdUUw/rOEqL9
PsUL2fhFFnPliWQtpiUC5ovYioSo8qP/6THZJHcjTNSaYJh9Jl1nwE5LVmDTcpaUpdteEmWSAgHH
a1Ghg0kCI+Go+I0vnRKf6AYeJ/5z+Lxmn1DTAUjZtvlS4LrXFcmRAF/Q90Cbz+vZPa8Z2RTa26DP
C9VbUdV0WSSK77zNvOUY4ypgjz2ALV1Tm4CP16FdbeDIYQYwe0GUdRiFWM+tEJO0bxym6F3wTLf5
JTnox0UProM0hn1eM7L55zSjTtqM4aptHuC8tRLQg5EpJBeCKNRPRdF2AEKUYwz8zosUeQAbnjj9
IP+hLU4CEt2KbCmUcKsvta6qcRZ6T/GXh9yrVaRtPHS5or3AAAhmESgP5/VlXvyW9C6TOvY1MEul
Scdt7GKuLtDC6PCs2hXcpnE4L4l1D1sIqJFHxf2AsPqjzazTmCiNjPdqiclFIan9PFdjoJtnL3Ip
OQRq4bw85mHYyaMUmwD0iKFImM6q+tZwrxX3ysqBamceg50IKjg01yTCWBaiNUsqbyW1vhkAaHZe
C2Y0sV82ylvpip5pGknJdC5gJX6NwRgfc2dxZB/+o3dSDM0H3DCUhGCfToGiAy4GtQ/VMCjFom4c
BRlzTShNFD/qY+KSqHdz0hcgUXCLueyNehdGaTjrFaA4WuS4TFFe0XTdSJ4cqUEbA6uLs5hMh4wy
CFp3FLhAuiRnCoYpGyTvhJsbXORAQzykR8sZMRkYAnoO/oR32XzmlkBSA11quq7gmSKhk/ij2bda
g3FNklPvPT2oHoBKUHptkAfzy6sBYk8/QoE8uZ2V8JYXi5Hb5dMm7iRTt4+SjIqRFz0JCYdD5Q9h
h64owIeH5xeVKHBGDP38x0xwaYyYBXVhRy/57Bdt9nU1YZloXHZFzMxrOcdPshUzRMvCNiLQo7KH
Q1IJmhT/rVgfDOHsJ6HIrZO/fflnzd7lkFOyu+VKADC3So6tAzGrpyrH6BJ/eaSiJTwC28pIHEAW
+uWD5qR+DQydGDH1+bVlpsQs9f0TqIu2scyiT8hbqVxt0hVQ+Zj6z7xXwALj/FuucNHwTz8rkt4L
JW5vp7c5VMNsCoikpdoyX7oRDNaYQgJwoWQAqEKKS8Bi5VZzAHVJ5i2rsF3J9dL+Oq8647owdFxL
iOZNEWEa+cj9R6RKbRkYsQSqWb6gU8vEuIAyAcbHFLrlWZ2a6NQqWRqcl8oqGhlILaHiaxoSSEso
3bstV3tDTYGn0F6O6jZfWtppqWVMcvVAtAFUxNQd5DzzI5XHlcDKoxnoLtFEJDVMw6B7WuR2A841
huFwXpMbUCSGzXPvijDt5Dhz02hcaZRlxcKiRs1f0sqryl/C6bg5xBk1v+MFGY73g27UshYaAA2U
4U23+YlIU90exXs01yL/aR146QzGlfJBHBVrZHWrVNYIcSWGXYv1AmBTUT95522FfDPlHj4IoQIM
dQJChbVASCffLEU6OkJu8AD5WTJMEc3HCt4rsArKh4Plt9mSNJ7dbO1tefkSA2T9vBbkK2ktdhJM
6pwNqa7nNZEAxuHbDvCUZvEglHqIwVXnvCTWpqBjFu2qkkXg8Sl3iqmzyEoHQIcCSwJTi/1jPlpA
Hh44QRkzh7Z3X9TmR1MGpGvSrDi4ZrC5qLfiSesCoa6MQ6CBW1/bA3J3QQKAtChUuDUThqnjwn93
2ZRZgFgFaFcWXPacPivo0w1IC84QThng9F5WH+hOgcnZQ4aV6OhItgx0p0k6IraPvnIeYoA4JUhS
Rk0WSK12vVq4jM7vHvtxshNCLesgZ1LTiW+PE5L1SL3k3roD3OFb77OOGWaOubBc8QetqIWc2nRG
IIqnmIFxzSAyzCJE9ksD1hJIUDXgll3g9AG5rZyWDVDOPeB7yy7iWBPDaD98BBUJA/Q7bvQEyQJw
MphXKorbdrnUXWiNjcK5exiBFMg9FMNAqAik2rcEze7Gs0pdqLpygD8xcsHdrMFLy1ARolfwNCW2
Oc6vXTt95ewqI9JHX6+KcwnMCfS5UOGpVcnSkgM31AXFnohqNpKFJEGBkdbFq38jUcl6z3wQSHm0
LVHKYkjU+a3IB0ANQSI1oxaFPsQ0XeYqvxeGM47IXqxOubk5z1IgUcgziE0xTnxXjEdQ3HoIw/0K
dF45yK6R0E9dbgDHdK/v60vn1aOkmHNRhNzek/z5a30nIH7wSIlsA9zQGBQblnkNq1de9yNPYcrb
ikNfTpsBwfmc34hAP6qShnM2GHH4hzUlnnBnsFkGOEUrggjSwLaFXbj6us9vXmM9oT7IodybhYAP
9R/IUTV7a2zS1VIfZU+yp5Cg3Ij26GOY295+5i+5z1tH1isA0k20VOo4nDp9LAulTiqlEhERKuiD
Agp94gBf3UU9HLF463YFKCXuSuTSMV9tzzWQEIHJ4qzugGo115zYS/7+MZQ7qsUkNrcIH4NF2K5S
fMsY3U/gK0iRZieVvbTt3ak+WfpJra8XzNm/2TW3iPPWR/opbNitCuU3lg6YeAkG9QGvFioY9mo9
IHmgF7u9q78Jdo8kbnwhv0yO6K8P2Z2xOrV13WcXgFmEU+GFe6y76cMe0U6lFpu4NLEsoKUFLhga
Xg99ANQsp0D+mBxs7gKwooy9SPrZOzeRXmrGOrvKgHz/jZmFiwy8Gg1dOrqzIb5N20tVvYs1fJIv
u3zDZHoWlD9NFf2jGibUPp4+E4DpQpNJQJ9T+vwkgGrnFsRKBiBNAOQyiYnEeXUzbkID4yVo2kHy
DmN3lEOZDByCJIfj1qIcWIlNfoXBuIM61ryhSPZu7iRRfsVUB2OaLY0YOWpIuh3L11NyReybZDDm
pnH4TfFsJ7MTSjmZqlRHEYC6uCAS1TG0LWwu0DzntIHlGQ161SXZbi1g9P00y2v9evGGgF8MIaf3
06HafQMVYiH9q4+thCXe2nr7gflW66pfRNXLB0sFqEJUftuaeuPEWTIr7thvLGVIVReDlaaD5mqw
euaTBEKnEDCbXn2lO4uPHvISwxwgBTjkN5ozeMZxcHI0z+c3gPEfQGnDLbAxry7kpEk4YkkibdmY
jhGUeMQyRF392Jv9daPqOUdrptKWpsom6hfo9KC2u5DSJtIKyBjHKUjqMbRWgPaMQH9Pm6sGrFrA
//rJibVYJwjlIEUk054A46WcN9pW4lZ6azS67I+rg8DWb50JveWu/AqDcupr/qQMTyblp9O1q9Zl
yVGCKgBH36GwoFhhlSneed1Yzgi0ZBLqd4AZsuhLsl8jacuiGH2KirkeZKOS3aRf8x9KPUk3G2BM
eI9v1usA6WkdGRokWFGGolz+uJXCFGnIvWv27JE0ruEN3nhAbflwXjXWlQtjxEQFRoHxg4ochU6v
oxI1i7c0qhKSbCMR04fnxWjMJdzJobKa5jQWolJgp1RQZnmzoUZBFhdy0OiD+QU5ZiCwNMgH/Ex0
YOwJ9dKXjpQVKkBhSw0wKJPml8uSXasNfFc75PrtDCZHW1LA6qOZgHBE3dzwCwz+ALELkJRqJFdu
2RcIU5rBkHxgonS2aq16MFZC6hZgQXBTQD+6kaoB2VUD3Ke+KWKwbVpyJZfGfQLgSMDF5yUQyooa
LeNV68xJD1RYzUCzRd5j/FcGnk3e9A1wWzrCmrsNyc+sXb43fTIcq15RUntSwIKhCQZaoOLcALYg
6CEB0QaoD/D0JMCjSTewIQ9iHbvnF5zl8VFRQJspKvl4AumU3+uTrkWjPmw2Owhfloc5GC/ry+lU
PBcn7TZ/6B+WK/25CPRHVeQ4H8ah/CCZcgQZ4PLXOBJw12zXa3NRizdDc/E/akcd/GzR9An4vuR8
aK+ACIxPw3Vx3z2vL8pl8zQ9NXeAjnwWXOlH+f28aIYhf9COOplyhfDBiKLZNSLEPspzFt+PwopB
Sv+8HNY1gcqYTAxXk9C09DEAAimFBDRv3FtSHK3B2CmnuUm52STWRQEEAEwCoUVXUenjnwjglQJY
IBrA7rcv/VN2Mx2GaylM3OiHsrr1Yb0A5PTgDMDtGmyF43uYWdq9dMopgFs00WUUnWGjgPsCow/e
5kC4ts2wBYAbN+cikzWjI5C9PGpN4efAHWZCXg4SHzu77EBJZZO589rRMyB4ufgXRvqjEzIwt0JQ
eM0lurU5J5NxPAjowr9LTsV/KnruQEyGjzCW562/jy3ArGZP542H+YDZC6ECAETOlQauTlKXy6+2
C3CYaQAwccA4g6esegOwScQ8E4YlktaBZ2wfWnTDJbf9KfZ5PQcsT/RBYbIgu4d0KmZbrZNVF48r
mCyc/rG5bh9BuaG75j0QcQH4fgRS8H18vb30hn1+JZjHaLfalBuM9LbtO42stj4AZlN2CvBCnBfB
21DK32163ILqHiI6sJYUD0PzmuacbnieCMrdoYdhi3VyTAfEG6DnxLANb5SV5wkovwaM6k0vG4iY
R8lrMykN5FHwWwEg5fmsASGmdcsYNHDn1475GtoZKj3F2k66UsYKFg9VSIxIeL0THwsQBAYkkW2e
spGbtOJYBF0lT+JIVjayXcp2VRi3xcoZk+D9fsrJbCClWEpi7mrno9YGGk8eFy/zdb5fNMqF9JGF
BvgZIsxL9TjfkXHfLdB/aIgRdX97RM3J7XztoHvnN4tjhZ9eFdaaj/MKsb14LWev6IFOgcv6v8kg
37BzFomR6HlC7EEFzV5Cup4X4Ov+yWt/v4CUVwCzEhKXAqSsoOyQtStzu2lATnBeFZ4hUH4BkZ2l
VuR2q0pASbYryBJ4nfY8EZRfQIZEA3UPROiFHi7ZIV14boF7QCm/AM5OdS5booU6O4IGSt3uUZFj
N1pj/LNyJJCFFs0YLEVkz415EHVQ9Qgv55eS45w06pUyRmpdKeTOTJeHWtKCoqnDrn4Sc/UikU9z
pAfn5f1HZKKYqgiQEwnlro9mKExLXBfWPOOEgWu2O5QYa0yBkXsgL9km4FaDiFP4HJn8K+/tPbgz
+77tZExMN383Y6DpNv1JQiHSBhG79fN57YjhnRNGhV2KBCYhSV5m10qXn2pVls7Wbl/KuV1x2hb9
QotbjufgrSddHZWXVVyAUIikx6Xkk4wLcL9dUpFH57jHS2oz/JQpSmisRKMDUhH08IQkgh9mtZD9
KE0NXWXyWLvgFlkPVoUn4/mlZBxAvAZkTbM0wHWJBuWJIdwagZKM9PmqXYED9SDHnFCOYfofJJAv
2FnGKILwq1Os2V3bEeF5hIFJB/BNWWajGV0+dJ21PW6jYMagDM15TVafoRRV9Ke8vyIN6uBVmj5M
IOwm7yzAql1Mh/F2vOwvhavqOfKBfnlcPHS83433HaZfJQzEi5wFZu7l7gNoW507QZ90PCZH+XbG
UIN5Vfec48BC0vigJDmc+yXu1rrtKygJbJcn44v6ZDzHxxjgo/b8BcWPm+QEEIavcyje1iFvJpUV
HX8QTlkQ4KqFtiH+tfeGCxUMmD/aY3WdgJ4RGOm2cBnfrBfjAziGFxt5C14bKcu9I+ujA/YF5gsM
LuomTDPJJASFJBttYrai9GIPHI6aZ+H1I38HfaT7BwcGtXzFUjGiZ8nEN+3W2jLw2K1BeeoWID4w
05/FXHPCcYZ3g0bvEqg7UY/n0TIKSAC9wWFqioNapyfw+JY2KBgOqdIfzmtEVojyph/kUVcFSsw5
4hXU74AKfbnmoGHrustuAUB19HBeEqubeS+Kfq1X07wVIGgkt5IEOLgtxEyseG8EstsEf5bGeV9H
hTp5Y7WAtxMFHlfPVx0ULTJYjCXdAl7+MnHwSFjXwwfFqBMoR1EOqF8o9jfwnJu48aMEfCDwuVzW
nFIP02fvFKNOnCxmFTB7YCBiLnmWqYOrjPfmZXot5NwkNOGSKRrKJpS2LPIyJhsFpoEh/2rVY1CB
H5ZjD0xTfxdDh0XgkhWFAeRKbjc64mqnd+OVHjutE3vqoXUBeP+r/9HcAZOX3xfLyqWgc/FfFTXK
PATBHNG5DRUxXRwaoAGQzUs9aX7lyeCY0XgtVz/0+bpq74EzCkxuMG6kRwF81wswo0HQ4a2piJHk
KjR7+Ju1214ktFtK48zxN5ydoOt6aTkLCyg1SbruWyOcEOhr6v35bWA6AE1HFh3N8pgaoeypXrNy
Sd5ELJqLEANw1CBHAGAzSALOS2I1zJoAuflXFDHtnfdsOknRS9LnQYrRSYPavEPcAOlfz4Bu/E12
t5/8Lm9mCKKjPiABQRBhDqWgKsdTJQLTDegCzQ1AXUcAiK/IEUQ3eQpu5yT10y6qORc/+2baSaV0
FTAHODUapE6jDfgbX3rIAIIGFPvZV30wT3MTc1yJxJZ2qws47wacUwjCge6vA4hpqzCRkwa1Za++
hJEYm9/yQJT4dHnslKSu30Kaey0pIHKKgI+0AEXbO28yTPsHuiZmzzTVMOlp73WNtSGu0a8HzHfF
b8XqIqmam8lcRo5tMk8BUBp1pKzJWAW1eHgjFvOqgzzEALqbfrkVx1gaL+Ku4U19k5Dz05LtBFFL
Bu6HptMj2IUxGMOvpgatbzMD12CpdPWkbl0Xdr0+uSbulLt2Q9jUjR139o21b2TgAV0zFpoS6fdh
M7U6cChLktNU/PVJBW7J4TV7AuWBvTzyTyDTNHfy6PfhIpTitA2YfSNNA9lr4aeBcal5ui0EcihH
Du8CY/UFvU10/K3gWyiyOwsYcJpAXACBxNOQSe0BJKStDdTb3npaTuUx8TFAhvbEg4wGr1RP3TFs
w/O2y/I7e6WpqAAk8Ruw4PANhYKElg4aewnUbolkN3Pj9GXrTikvECG3Fm1ce5GUq5szwJrUOfYV
YPUNXv1gSQJVNfp8arf4yiuKMsOevTTKxWXdllVRDGkg4r2KQ1KHUO5m4msuf6P6wdONOqGNOZqN
jsjHRVdp/QRGzf5pw0RQ/GR9mYMyAI0CuEg8FcXNULkleQ6+i2UFLBJmAGT0SeuYbaGifwX0sojE
cXaTpgZVlnLZjs2pj8aTaM2rrTRa4Z83IVZDJuzYRN3ewlNWNikbWuSsiTO5I0vcPhHcyfjWxDx+
86T6HRRcT3/SrfVBImVCIKzNmzF6kzh79V3lxkflbrDrg3hBGrO3F46GLA+/15AyoqTSgBtPNFSD
EQSoZPzKyWeMos9ujFaW4hF6un+UYtk5YWojS7XrJ5VQRY2NedSsPhSW7KjhsXVeOZZu4k4M9Zar
rShqwIOH/KbyoDXPY34Ri9/Pi2B5cpEANVsYrIeZUBmOZdmUNm6JSRbtScsFB+V0509EGMjK4C0A
y6csohiXCciBOHjgTD5FoF9vG636o3AJr+d/hFBmEG+maaAD4a8MIjG7JYwe/jK7AWBoxo//TSfK
mUwqhmuyGP3yRfOi4vZVUSc+L4Hl/cWdQtQ934Fze9k6tP0LieEroCdaCg1PNvCnJtXsgBBltAel
9s4LZT+xd1Ipw9YKowel6UJK0iugd/FmcXJHOgLb+sRz/zwFKeOeJ7AT6jN2bNLNDkQ5yU2B5EVo
NtOt3tVgJB+EUIjBjXNeReaZQhyPATAMYwEC6GOUmxlyXDaE9x6NcQddrRIbfCN3c709npfD6mEC
2vq7IMpEqkJPajDUwEQOPWawwKOCIdv5MHCbi8hrmr6094IoSxEzGWQGINnDGw9/Jt3OzdUbxtie
y9WpgKmVYjxmijKXoyDrQt3LpWwFTXBd1GyQS5Kj0kWPuVe03zvJSQ55MzDMAHAvizKWUpkAyJ7D
TYFz+IqgUOW4sMHlBkTo34LqkTlrSmUwSkluwWAJ3dRAPwp29hp7OQIhJLrRrsSdnufYJF0FHpYp
Na0ENmn0R7P5tqpA5J9+nt8uYgWfrQT9dCBUAF4mDYwBtvSmBHA9VjCbQbUsg7cpTQa1smOQWdmY
O9K/nRf4H3v2LpFaQ8BQy71V4oCLx/GJjDxOz5ajBdmd5gCl5pkHBcQqC+PA/SPPoIdKC7Bn1vMA
eZr9BUsp2xWwW8rLxbY86XYj47zodnXnkA9GSm6w/15bQyQnZfdakNE8UMXdm2S8vH6RFvHoR+oY
QftAngd83AC2QPCqKvAvUJq6UquxWtVSx5A0eZ4AZP7ttgNv2GG4Qq6eG2QRn/hZv3dxlM80hEns
5QL2OaJGhnoI0js8MhPmY0DEKMY/KlHu0mrUFpRwkEFUGq+IN5n99tDZpR9zYaPYLvNdGOUyjVEz
ilUmGwZyq6DsExX0z0r+AjIqHeBJiZhsnonx+twGirT+3WgVbiM88/rb6Ut5T2kstVEk+mbdQw9u
GEEFJM8ajkNoxQhZe1488R/H8V1nyoVKagFW+Aw6D+iEyn4QI41RZTWC6MvgrGHJA7fgKUgdf0Nd
O2l9wztRwHHb546S6jZ4Su1efmmaxbFqXhDIkUizIQAnWG2aHkuqzPeDVtjNeMxU9VDH3wRBDAuQ
Xp73cGy3/e+K0lAF3TSDknPGKUTC0rXy6XqulxOADR/Pi2EmI3ZHg+6FjORaNKMKeolHTXaRn7uw
7K8EaCI+ClcpXuedPV5LjohbowHGGq9mxVST4PSgwCvpqkGdzNKIlLhd8EwHPhko0X+MY9jnD+d1
ZAeeOyHUiUykVMAk5FsuYPZk9CTGx+pUH8j4HC+vwq45YooXAaBKsoLUSQDrdgKKbAQTJJuESyLo
t8kZ7MKWnM4evMgmY0yTACrpa6M7rtxhW1Zw8Z730OiEsqYtihKNSOyANd7H9GfroNj5ZXOA/od6
jzRzzJR58vfyKPctgKM7R6GVRKJpiIAXyQ4oG12naOeoXTAM8w4GVyJlMnlrGK3cQyIBUUOruRfr
ThMOAKkrUasbw2jj6Mi6ofYqUuYzmcYEwnkI1HUfnfa2jlZLjoUSh0xfgnsRlMNWo2TG9DVEELam
eLPbp9Wr3MIfwGjv/jRwDA3MMIeCyw1sWLf9XjJlr3qqpka7QTK5GlUH9JunBGh75YUQlID7Ezjd
5by1pBy3JLWVURFF4+muw8SdqhWctWR6tHeNMOHxMWBqFjxoywYiNuUx13ovrpbrRB8cYUo8pR6/
zMMToXkWo2sJLXZZn57aunsaI/BzbyinTbdxVAQJyEaF8thtXzg7zXJ4+6+jwrlc1JPCaOCLskMc
lshtL8lsdx7JCf6FUXy3zYHU2N0ftSPsJRPPsQskuxr43CYx4+yifIrDChWfdHaGI2lsbALlJf9+
XlWeplQcGU2TrG8lUjOx1FxEk/Gyrsb1XMkci+L4A8z1fNQryoARUoMSDxYM4NPpbeisfyUNUIOj
fucDvbHiu/06Uv5nSTV1KWrsICJK4yoGm+RxBBiZY8TGemHq+rOCGUqQaiHoUVXT4qwqM5bdi6e8
UVV1LRjaoS5BqyTFkeJU4XJB6xzYTDT3/B7+R473vRhDOSa9lKdt7SCNTKEDlNc3wCWuBYSGgMzb
x/fNxKXmO+8jwA7zcUOFLW6GWIZMa1jsXCgcTIoHf6TXe+6a2sSyA0X7IuHFipnrhzgcg/pRwBs8
fSC56yYQDlxHy9bqXSK1b7JS1GlKJJKMhvrrbZQ/s8Gg7MU/FK8JQBfKa30kv/LzrfIukto8S0hR
US+ISPTy2UlahLWAqZM8vgVBNPeRxb5J3qVR22alUwcK6r/fjfUdibI0wHxYQXf1O8l55nqigxRF
cwm9Egp1k2xilqUSyV/HwHXykjkrLvV2NTnehSzRpyV8l0JnT9CUO4BFGUXkRWs8C3CDmF+3U+kV
2Jx220qc48bRie6fb400F6IKrmUQer9V+tEW1cLkhDNshwlwckUEnqImipRZbHoxtEICs+gQ708H
slHNiTzwFcKIFPAYkbjyKMNYi2YCwgFQwUiI0dyQhIJ481of3nr/AuOBc7TJPfZ5y97Vow2jGsxG
jLBlwqk6zFfpsXTEQ3lQnOb4G9P8TKt/X0y6epzHwEgdFChHotHoCPyCE1lMK8jC31lMpj3KMuop
wCEEaA+1li3SeQAJwiFD96hnWGAJtxb56zo1X9Iii+1mbVuOTTJzzdJOJLWeWtGIekSuADUwjyR1
0nkSEl78QVa2obxLog+buCySGM2AzJksG8MD5RWm6J3EFw/d6sQT6vEArKw44SLzyMkakHNQWRQB
6vvxslFMVAmkFEWJckJmFIzhqZ3FK6ebjBkKvQuhjSQSMnAPyHhkl9mzrN3X0WVR/o8iqLjSXCR9
yRuIKJLK7aTIVtDQClIM709Ol4zXOt62SDfQBlhjWqqCP8RhPm5+GhIQzC1QjgTjmc9GQRb/01He
CaM2Z1WSptmMt4oRuaOnUAn6w29AOLD351+laMPbhrnLAVv4D6GsCNz1yI2D6heBzxVcze0eeVVe
1hghwTT7ZyFpXx9bjahlZCG16/yuuWkUuzsQxLHcmTPX/NG+kgaU0k/wRDlGzhqIp+lxuZRP4EPj
nHCm9iD8A2CCZoD4ijjU3cNAKqZRQN4Zqa0JeBVbVnixnCBeyA3OWWM/zXaSiDPdSaq3VNC2ToSR
XgDQNOy/Fq9oeL/T3RFjVmB4dDVnacGQINpig9wBbyiWpyjxBTvxppzoQOSB+DLvgrJULq1u+65b
HGQsZtS1U5J8xU4KmEfyqpQ1TMIK/TGO0XMSDc8Y3D4Ks/5HPTU7WVRQmeZj2UspNFKD6WJEp8kW
tAfZzv34T/CtTWkniooaJrkzWo3gmRXq5I2zYWfjTwGTy5I82Smuu/bxvKdhbxZGP8BxKCFApTar
H8fW1FdUyer5WyciIxEF6/zjf5NBbVUxN6VUrjIKOrqCUuYm+42SPxrz8n+kfceS5Liy7BfRjCRA
taVKVVp1VW9oLam15tc/R/WbU0wUT2Jun8XMYsasIkEEIgIBD3dhzbWZtxldmg6aDJx5zpIWBqjt
WN8Dc9FXsyd7hQ8q0LvUyWyQIoDmh/WuAk80ZMI+0qcAujLL+UfXqYqSF8CSDMPcHtvOwvh3Ff1V
Dl1Z4VxjbiTc1wgWRyItvi0zYrql2cb+5c3ajh7gClFVKGMzepfzg9WTSTELA9XxlDnKY4fiFe9w
/S5yLU9b7PzVfGq8xQtOf96pyL/QqNjCR4KC8j+/gKu+cgygWgOCNuJXsBt30747WrvqiIk9QaTc
LoVWlrjMR0lRmbWEjWNzMw04qZYvJrBV6isDJRbPoja8yB5focxBPoYpOmXvt1PjVXeUffcF7B3+
8MKG8vAxL2+m0CBXr8RKK7cQp/jHIPq4xz8GS7Ai/xuD7A9+OgofX/S9r7IKy6lRB3U+Ye/IrbmT
r8OjfGvsQofu/8WlYKtuAfswhG8UUwWsmzvtJJbJUAwYXRv8aQCyU9n1xw6CJqznNt/1P0D9JqlP
FXpUPRrzTLxbWF6wVMovd/0TuJMPBu9MXkb8hJr66TfViU8QPIXiqNO62Q1r3gxHTGm4w7W1KyGz
ggvLgHFIEdZ1K/6sfwV3ZK0hWhqzxa+QMDcBolu1EtExbaUJFZ+Z6gA00U+qXngmKwKpwBBbTOtS
tmMSBXtTSuU3fYn7Z4HTbi5nZYyrX1JKonlk9CvyMY2dZtG/MLly6iIIqOUbBGXRhBN/xE3wwXqN
7GetXDep6pbqWcQu0JhNUio3Vw4WfSG4SFt4Y13krw0mFgOPqYKKwa3/xbwGgCfop8AvytWHBi17
2tUxeyJUyFVi7oOBeJrf7kzUbFV5mnu0tMhTp1z/Wb+oo785mgHku6GwaT7M/XDBUF9SQ5fi6Z3G
sVOg4fHQgiiQcShOy142vsf9jmn8/QtCcxbQP52iD8v8FBD6rLSTpvrPuwxjMxmGu5na0CbdTcfk
oXPkPdPykhLgpq9FuhebMXK1bn4OaJYowDsaQpbyQ/3NgEnNngGTFHDyvHOdCrPOVn5bG+R2msjV
JJECy6U79JeB0IM26o41J0V1yfaWMgEYzURzGQ/Q5y5tVUY+jgpyeXFVARvdlqd/HCq1dgamM5ff
xU2JmkhoeTMwWmh8GowvHa+055YhIZZEoG2DM7VDA3q+qDQf015vTVQv04yJRjnbh3kkY/qdWDtS
1oEdVanuRVqz7DR5zr9Faa8NgoS/FVlA72YaBG/g0LLkKgsNqoWRRfCrEsTiRL+WS9HQz1ZOIlBn
RTqi0Czlp1FDRcOQuNRilrItK1uZ6oeIVE+ZFb/OkQkmruS32cg/m2UU0dOzTMOfIcKCMzjzCPn0
PlOTzDCrqsPQaJMYtlZQMJ60zaHR2qcWUs6iwmLzSyJSoAGI5xW8w5/vrxQFqSIBDe8GetC7HZ2q
h9EIMWjU9UrbnXSa0Lux7xp3Br4y8lBnKoGjGoQkblbU/XUB/tvEVvUU4EZNDWLBjM3Wz6MAQ+Oe
TSDs8T4wvYrlspmHfZuCNb1NqUMH/aWZlYfLaWoraIH1HSSIKv75xFBYadGkYY9horyj4RM6lDsp
P1Drdp4jR8mFBARbKRha2ehHqujDo6lx/sX7uGtbNP4xkYlC3F4izLRgTvJIrNMP2bLbw3jLlAHi
VnBkNh2awmsVBdJAUFk/N6vNkTGTCTwSDU1uxlEzbbQxEs9ke1jRFKy69QPI/o5djmvC5S+8ueKV
aa64ysJZHZUKp7WKr9roUcp2WS642pOtOEXwPgg+bxxZ+f02tHIUNL7k2erZ8gAJGJ4ip7y3TplL
Aqeq3ORLfF06k53vAdNBScfSX7OTXIZoqws7u+5GJ3mWT0aPsQgRYJbF5k8HWoMCGh4QCIIgt99h
jPnUgWDuc5QPdfRbAaQbTyI36vzDSsE0dvlTb50XpvyEEXrNQBRhn2n1GcyINAv0eOBchmybavMm
hYGgYbOJD1rbYL9hZUMvCBr4M6aWwZV2hSy/M24Y2Li+U/d/lX7Wtjiv7RNlliQVtmpvcDVUxB6w
q7b0TdtVLWPsOIoQSZu+uvqAnK82k6UNZQyD0NDyMjO4V8bqV2kq3uV92jSjYxQSXXSkMF7YLaO5
oo05xmdDhbpK374Wqvq8mPmPy2Y2D/3KDLdVkwToBFhlMBodYGoOzAPUnWr9qcC0Ligt3ypSyWhj
jjdDDEKUy6Y3yzHIMSkYEsa0J5TIzt1EnWgf0wGJrFpaML/XbTLZhVTH+2iI9TvLLEq/V/LhVGaG
Aq672gyPSoC+rjQ3taf1UIHLjD5MBB9+M9qDXwK1A1hpgVA+/1Ujaeep1BAnpiqTXIyp6G67mI1d
5GBkk+NAw9RofmiD0Rd8DnbM+TBAwQahqTo6Wtb7qVqdGkkp43yQkGhB5G3Zi5vfQ8rSmc3dv+Tx
2aoj1va4sCNbRdBENewp4eC0zU+T3kEADEnO2if0qkgNTLH4Fi6aaR8687jsFgquc3ovY1phiGOB
N2z+mo88zodnAj2LMlWRxw1tBmT5LTLMnVV+nyQhtpa51afvjEwArgNNwwQwt8EhUANdOcBS682/
GSxsLB8Cl3EQNBDdyfP7zBHduLYOM4onps+oYeyYx/OrpZWZi4UKolF/0uwlUK4i7emy+4hMcHc6
qFPIhQp5OgyEt1/Kyc8q5d4Q6X1tnY2PdXxC7eOpCjiwuEHyUMiuqG976ecALq0lXXzwxjpDVR4u
r4psHgoN1xrMalNU7Vy6UoreKsmMZWFM22cXxqiwjcxZXAlIzNDDCOrXMLUVQPtyDD8xQs5kQdgH
yftz/IgxeJCAQEoJ9/jQbYRYza0WGF39OD6ABfrQdQN+nHwEARzIIpk8NF7GPfUk5N7ZPB8rW2z/
V9Eho2rUQ9uL0SnIDrOWVW72fdinTvSieX/Atx0e9H5e3oB3vuhPp2Vll/2ulV0zWZoZpD9IEK7i
Sy2I2EGJPO3mxgNIZI8GEURSriK0aXxRWSRaMXel1duunijBoZnAWSsXlduVjbNkoWe0wueEzZiA
0hedaMsk4CI/X2WXlUOCZYK5qk92KZ13RRm79UI9I2iv1aDd9TTdmyCZsXMdShNlQByKnDWT/NTo
ffMXNRqbAkaHCPnf5BGXJO3iUO2Z0+dDuVPDxXLpbMTPgq3dPFsQqNZxf4KCMn9HlqJa7goN9wwy
09TppSn2+pK+AFYIwFZCfpk08eR0AEi9D17RdkzdvM9ZRhLdaLcKYFQ4jJiMQNSAr3Vq9g6hj+AP
tvBGrH7TpRtaL1ekGY5DEbqXVy2yxZ3ZkSxlhxYKbs/Rcp10zS/ojz/1qu6NcRHYfRIJ7G2FzPXa
uHNr5GkymBXsxeoxK6hnZqUdZt+LabFJPNtKk/uXF7iVCNYGuQPb6pKBGgYGgwwk3qU8fSkr1TdS
sHhfNrQJzUdIlgmecOCt7zzqq9DQq9Mwj7mJMv9Kv4/u4n1zm3/V76q9fCvda8diQdiVXGuv3YnY
Pd91tPiotDbNxYYElOlqRAwWDefiF3txCL/px36XzMT9o5wEboCoAZYzPJQH6ZhG0M3+d4JG29/7
4ytwoWO2hqmTG/wUGh8sKFECwe8uoyAPbnoRRBB1KJ2ALuwTmxZ0ntm1fXSjBbdVAOgND0y3pVfE
CWhFmvyqiZPEiWut3V3e5M3VrQxzz0rh0CZjPMKwTqujYpov8lKfgrT59jdm8JLLIDDo5XAfsdQg
UdqCJ9aNY9AdKD2G1/qjsTSCz7gJ9tWUDztclRRYSZV0LNKwaRIa+nJrZ77psndOeTkxYsDL69qM
NgSUB4TR2nyirCvzkagJu14tRHdM6deyWIdijO2KvBGt/AtspbYyxh2KbI6zMClgLASoWG1mewEn
7RwsThW8JkooOv6brrEyx+0Zriq5OU8wF10t/nij2BE4yaUX3caDAtBLARTjRQDczacTHe0ppupH
0SHjaveWpEXT0gnuSOhPS458qGY7eTcUriVDFGYMy8qZF+m16BcMp0NDMdAUPK8Uu8nQQDwL4FFW
nXq9vzMm4/HyVm99DmDecKWQ0UJDFjsvISQ97UKQicyuYgzLLogxfZnrJfXrkAoi/KYXI+Si9Ysm
jYX0fW7KyIJFguLE8v5+xSZ21BKMr70LrPVuVJz0y+WVbYLW1/a4Iny0qFosVoI2pNd7kKGZDstJ
PyylB8UtG3QDe2J4Iua7rc+5tsnl6VLtQhND0ItLq5vQMkHjhcJ/GgSV1mYPwlLB3I9xOSgY803P
XB/pkgAX46aZAt2Lrm98K9ZlezYgdJNFJjiSZjI4JCxwHV7asbDNSgH3ZBVUYGYxwupY5pIo2gt/
FZfD57YPq2iGL+GKChGr2CsWF1Aytsf9Qd6b5CA8WVsZZv0huOARhjhaZdPP7pI5CQ606tVOcps/
D3tGnypdj4fytnkuAYQSmd7caWLBj5m6KoqJc28uWr1NhtnCa2/bZRirHTCnAJ5fI1cFpZjAEH/x
z7HZcsu+qoSOqx+qj/pU9H6f3QuOCzvpfHFi6XifUakMRUGdW9CCplY8QQEM18J4X90GgCBCmsXL
7oUPmlvpZWWJp7y1lrmVl2RggWDAjXhQcRMef1mgwT9a3gTGBQOoOT94mPeiTWPH78IaDa4ukOoc
iqBBv7i9Lh/UyHxUl1hQE2yfgo/vyL+Tp1aZNaOG78hw7kzKDvrm0N0IfNkvsDLTFpOXsa25tCwu
0mV4ss/BHL+4cRA8WOryMi3lWx0HN0FDnBQiA8243HaG6LVye6l4Q4W2MMTZIUvFnYFB7+N+rBfc
stOb7pC5gZtAJ56NknVfxcvcziAre1yAUYjUyk1YMnvN1eKyEQLy8M4d5he/RGCozXPHnuZAKKRB
uJHLjHiLCcfaQrrqJvOqm0eod8vj92RJRQzXm80Ka2WJ88pBl4M0m3K2rD6zU4xDHiu/U0GI/mNy
ktZXnPZng7czCEUIzjxzjE+Os7LMpWRTk/S+NWD5T8RW9uid73u8I6FjcJs58ffL9jYP/soc56d6
bbVKycwVae7M7c+2Ul2Q2NgBOYAI17tsTLR/XCpWmwLyACPbv3Y5zDOoPKmEwks0Q8Z87tIn5M6A
3E5TYw5YE7TX7ahJD9VsOBaIAMYkEVVQoiVx/m8WEto97PvJx+wOMqLHxB2+a174RBzZTm+DBwYe
vfwVN1/FLOCq0HLWLTzrcHtWl5BOUipk8lC5buZ8V8WWLw+xN0R4f5zS4zyewIewlyPLzyRLtGLm
gJ+/7od1bhNzXECmGNz5CKbqEfx9mIOOrxnLkXwl1g3crNPXa+X2kgRF0cUDrEHmrrTzP2gUCd1R
s9kX3wGKxzRpYsfoY3qiaCO0ze1tZuVQhk1gW0f+uy2eLL91li/Gg3JjXauvYWVPnmpDtkUIzttk
oF+vmquhtF7pMccGy3TXHQrguUBHiab09Ja4khP47VWyr3aLcRe2u+lrl7qpilgkyszbrg0heWjT
Ap9icBudRFqvVkGDH9GjZTofl+wqK/7qscoyP6xwGywvAfhZdVhp3BbAOdB7H1jzXce0Z+SJSOm2
0+PKGrelOExFHjdIV/Kx84Od7rTXwAqDN5BkNgViTASz3CwDVva4jeyhNaZDjHNx5zy1DesbkTGg
CPRUB611o7ZLY7aNUYgW29w5ixFdqGjGghzpvAgw1Ngc6wSrhEbvi+IrT7GXQzm3d+Wr4eXPG4bI
WdiH+xQVVia5bTRrtIxKVgfUkhdCtz0pNDfQCk8G8/Xl8Md+/CVL3BYmUz80wM4j+nU/MnBrx8Pv
ywa24yu690wZGi97fNk9mg1RlwW1G92Fe0j+uKb7Tr/841845MZqLFknugZuUBT6JvfdIqVrVMjR
zwCu9/JhukqP+qG8Iig4fDxfEvCciTHsIpvcFyxIRcZOwy2cFFAk0Wo3TESTS1ux82xdnOPPoFEq
22DAdbgB1/wU3CyBKoOPeb4Ju/zYyl1iF0vuTJX1QNL8NEjpqZqJR5Vml5L0pYH8sw34thcrtaC5
tdWEOPtpXLupiKa6L2jMajvZKctdBdFvxgOTtT6T+M7u2++i0yG0yd3k1Hwx8eaJTy7vsgMjR8Gd
+DF9ZiBhxVvQdxYmr42743qVPC0SAJaAeEdYJS2DcJdITb1X+6W4mwyzuIPwcPJcZZV1olkrnaao
zwpHX0xLgJXauB6APt1ihIsYFNLx+nceiRQpbSHZ1fRI34zEJHPTHkMhrcuGBcHMIHzc/FzOYgAF
s1BgroPIsEW440RM1JdyRntwMIxozHaxa0HUPU6hrZBioB8c6ordP+qBLe9FzJZb47hnX5y7M0TV
nOlGjy8uVUpsN0uU2WUYeEEw3QRk8ulQ+o2k3vVWDIihLqLB2kptZ+a5iwPu0XmW1GzDdzo04o+y
E+6Vfbyjj70bg+lIyEC5kWVgEH1DTQe63+IHTpdBkjqThou7pIOPLGdr1l0pGbvL0XgjsZxZ4U5O
RwPcXjIUuwiVTqX/HCXQ+00AjQ5P/5MhHq4TN+aSawW+X5vt6ZjtzOW1wzRKUAnOxGb0hRQMFN5N
E//mjoQ+BRYQ0AgFlRJ2mKpsARakrSZ4L9iOOMD+oG5jSG6eq0MxemPWF21GXQWywDsZxI+e6U6O
aVcP82PiiUPO1k4pyGIY2DZxAmUurUD8cx4irZ5dDL1DC6IPC08tiO6q2gxCLyWZBIXApsdDpkzB
8B5QHRZPUTabGL9IpHJGMWfZOibSF4wBzBjGAjwGAJzqlyUJnHEjnjFF7A+T3Br1oB4sgH6QJ5A7
JBsXvtTLep/iqYJ4837u7i475VYtAoNA8OLlBzrj/NNoNbTmnM4wOFfgZq/8yNdudAV6rYwjTZS1
t1xzbYxL2hjs7MywgTENrx9FDlGkwBasZ+P2eLYeLvm2gRk06dSxhrQOKsJ9u5O85ab6DRq76kHM
sfpfNuzj+3HhQ6Z5Qw3olkODzdy1N6wfNtjDEZyZ93/H2bVeHd+gmsx4qmIo/Loa0gwI7eIT2efX
IOvLnOhG8aD18jfQoTOTXNbJoUAfycwjx2nfm2+LYXp6BiXv2z7SbSDhwBf9No71yexEWOttbzHw
lgxNHIxBsP+/erU3o7xL53mZXct81sCK1SVCYMBWilHQxvzHBJfOwcgZJqWF3WNtaeUKLFJuz0YE
cZ0JD9IuLYDPElVOomVxR9wIR0MGI+jsmvpj0vwwwzfBEdh4IMGOfSyKO2WAmkK+roABKYLOPfVk
qLcDiKU72qncFV8GDQJoxBlvlxTj4qLVib4od/5ks7FmxcCm5QAuPraZVHgpBtXf1HoUFb1sHdxF
zQLmiAJ7ZDAWSW6do7nMZS/jqOMMgiJCmQx3QdfbTjQg/QjNTTdqIKEk+LrM3z9bJbBsgHmeUs6q
GabK0Jkxnp+6OqhsqaPZUzFahkvRqXOVJpS8RqoKJ4+lypPiPHueA9LbrT5jVuzyb/n8Ac6LUc6T
xrHKIlISFL/BTVdKzpLXpV1bz3P6VFZ4Yrls7bPfMmsWxZwHno51HoTV40aX6QMQD7GpfbWQwmyc
z+NlG59dFzYAagNVAiZYADE+P/JTrVh1XGi9G1CQSVo/SCL5sqm7ioSH+nlvtAIJ6K0+PHbyYzc5
d00oRFD1GtGN7hjANvG70692uFdAmevCh/1xX85Omr6KIINbY3DMhRhAAEKXn0Zn8nya80yHx/x/
LksFlIDBYWDsaupOtxHhIaRBHy5/3s9biOqCQbaZhCZVLC7ctVEcq7mFceCpj1yqAqApgsGyDfp0
OlYWOJc0hlaf9A4WZNa6BWUQgd6cmLdFtBDuEIYyiBoCVcFFdypfc2086YYlqv5ENjjXIN2Q5HmQ
sg7De64FAMfNS3SGM7segNzFNL4jCmmb0XP1+Tj/TytUsRWIKdwoHp4LSW28oM9Npxwwkva/uILK
IzfBoKxPk8Y2yryztNcAUPm/MUDxhICKHS7O1Q29osxWYSFOpoG+T43ML7vDZQvbvvZhQT0PFpol
FahLkLxLSdppmN6zjTraG9UA0Z1EPXVh9rUsaQSRz7YTOQfZ9HODEdgzhA8PBejjEE3tEM4BfRgI
VTHp3ckpD2wQnCG4RW3ezXaXYv3HHt/noEpHlDrIcHJ9xR9Ab+noR3YjidwKpPCdbewKbw6vxE36
zUuQyuix2FCAhcGv86+stqQvSQVHGXxp9g2/3lnecsxyvBgSgKfmL6LQyEIEH0LWBrkzABFxgMcp
IuNEysw2uvmmyMK3XCW/sloMq9lK5ytrPP1FUodaoIdYHqsA529kbx7Y/W586nYiZobNK/PaFnck
KlCV9ksF0pngq7nr7tobNOkxONO7Ru5Ci/ZfEAhsxZO1Re6I5LMuDUbBbkP5/KIm5BAuOYYEDVNw
FEV22HFZlepDqta5zA67Nr62MetLnepIBFDezJnr1bCIvbKS0Al03hai/uiYmq2VNgh0rdkC72v5
zksaK9o7EQOUmUTnXeCU/Gxxk2cmWZJ3Nxm9+oa4enggULnwdLcDJLPCdTZ0jPJfvJJtIYhRCv3n
AL6XMKtVR31sLnodIdRgfOTW6O2R+sF1fAM4c3Bvaqfs0Byoxx7u4qu8r22AFarcM5L95DFJDNHx
3N5qqqHjCrJzBPfzTcjxX+eoRhuk6surecpivAHre6JV3e5yeP9c3YJuB1Tq/xjiAk8iKX1vKdLk
mmVqvNQ6Zr8Asflm1Ip0oDUJj7VEZYEfi2xysacxs0DLVLSYOrXzmhLivGZUO3UlPcVFrfhzGHmX
F8kW8TnY/WeRfLOuBw66SbUC7YO8vU4hEU+BIExQj04mikCpuNEj+e2yyf8S0T9scmFoLgojSXrW
sviKjs8bqNvRugYSK3oP6cMuOmaiUcVtpwEgHFhQU5dV7rvOOcVYSsFad2b4WvbFoe2Mu2SwHgRL
26rZ0Jj/xw6PPk+mRJqKBP0R4xHR3LNOI7Wz75MDIHNjT9epm/yqBfSLm215cLRgshOYBXDS8muz
pqEJCG68KSOjmawgdo0uyyAtTw5VP4B+v2mCPRhZH0iPfo0lYp3bXPN/7IPV9fxAWhlEePISaw6k
Jr2VzALcp4uUCxx1s1EIhhA2/aoogKFyx3EIrKlRUnQVBr87lMcSQ2xkF+2hSCqsdtgX+3QoMOEE
ELIGQXOesEJLysbMcxwCc8yu6zAGfm5Zjstk3FStbPeUuMRQvpfpIqIz287QGGslJhZI0Vs4/5aG
mlp9USDWsvar4eNNPdN3AVjxqYUH09zHk5JU+sLCgKXhTwtmVTLTUYKQI7eFChSfZ8IYIeUj/c2o
+JXCDt50t2zc+K0KnVDEoLAZdlYGuRBghDikSgGDemhgVtEch6MOLrfIo2QELF5uVOKCXUnykyru
BAdm019XtrmapF20Mi2iBSy9c29cBXVaeFI5NgIrWzM/lor8ZGEq/Z1w43wr00Rr8mDGVi4//iCT
u1Ne29XtYkuehvEx7CdIZQ964MSPoibYZlsBss6gxZAV9OI0zo9iYkgzxGUZnU53iL0FUK3mSpt/
s+J59mXo0h1MdKQjL+ldUYLeju8r4ywYrwqGvihrVUMV/T6J2jzhJRgt6c4moIr6d+RBm8XRyiB3
6acDXukspsmTHLqD1ilur2JWe8+AvZjUxygkBQqAOn1XwD6eaUTnZzO7mHi7UKAbjI/OeXORUhBN
B9jquJ1tSSptjObbZBBB8LeX+WGGd9xs0bI5x3ftIozwprsaTOBheop1QVPq/WGTDwegBEITDHcu
dGm479lPYd0HCk5noWkxaK4wxT/qvXxDQaN67PVMd+dOeZIxHeKAWTQ+joMGmMpcpvuubr5Jwdjd
jLX6nC7hQ7Jg2ITMpX6DJKE6YwXoTJBXqatJiWzXvU4drTCUndkHL2gaoSO8JLpTAiXq6J1U25YS
/4hnKTrQlCgoTOpfXUJzL2pL/IhJlY9Rpah2kvbKXoPylKAduHGOFHDZEEaZA75KkG2fu3JGQgwu
ROMAgT4mQlDdWtn1NAd2+BxfaaD+Mv3sfgjB2euIWJU/bzYsU+DSkOzAd6Jzh0hDmalYUTe4LQQX
T1HWlIeeWmVuA5g/H4o4Sl8EtcvnlsJZ75N/H7YaEJ4MrPf5B5ibuLmTfGdsJEykA1Hqi8De51qX
2dMxFwWEJx5YuBiVjHqpTjrssZsvkoA9XSl7JkDNCOF1sPegEvTAt3kQ2P2c3WEX4iwaSh0QSRuc
d1ftQiW8qw54OFb8tPSU7nECf8QOGd7pA1sFJyJrrM0OSU9djQ5sK/CqzwkI/DUszVoaKkWDv8FA
4KWv62npXT3SjhiriexJS+4vr/KzDdYrAcCLgEsKct9crLDaLK+aBSExTHFIs19pKEIGbwU9AhYe
ANwwBm6YXNlZ67Q26Twiv1Egt9M700ht2RAR5Hy2AucgFMqOFia4PrHOh4tkDsVkUTfRw0cEldyW
lADDwBGo6Bo635WIu7YKZRLQE6U/l9Fy1CSbMJ0sGU5ZmR0wVgn49/v2+fL3VTdOy/vLD/CHjEuO
p66O+yywRoOC37ZECsVTpDRbbqr1nlbIXtCV9tRBy6xMnkYKUu/8i5WWtolh1AS8YxNkfgIKparI
bzPN1i3IOtPGGYerIfiZElEn+bMvYCwVj1T//FQuiIVLVRgR+6m9UXvd1Duz9u3y19jYJRV0HRrm
+TQFfsdZMIaAaoHZDG4eR81dWCf6IYksy0vDqXYum9qMiytTXNTA6x74dfJ6cEeM0wA285wmhRf1
lR+DsPmyqe1VsYcKqoKenH9wknOAy5W0wsMsBt4w9G8Py9ds3l02srE5YJYkBPxSGOxCGDzPMA2m
N8OgwXokObHH+Aq3Y8EX21zGygJXnQTt3DTLgmXUhW4X3ehMRWqHkoj+biusanAxZgn8d+9V4arq
M2q5l5YYM2nJQfPBfbZHfvT+Zk4YeXFlhtt/Yw6TSEFt5WIGD/wWpQvuCzvLvljSi0RE9/ntzflY
E/u0qzXJVWymkBuGX2fEl6bWNnMqYOX7fBM6Xw+XjYq2nCVDQYUhG11vEwPDsDXN7noN+MW6e8ub
2AvMqbL/wuuYNLqFKSoEb+7AdoXcKlItw2p+LCKAiypJ4HWbn25lgdsntMwo6zYPLumk+2UcjyRS
9v/bIrjdGfUllMIYi4hV8CqjqTM1xffLJjbPzqr+486OHoxWMFF4W4Up+0mPbCSfo1L9vmxlqxJa
V5lcsp6zNoI0M3zA6ErzVq9Kc0SrcY6volCe7aCbUConSybiv9joZ8P30OGQLRkAMyDBz907oq2+
VJgJR8VHfLlw49wmkKCmdqra5mt0CjOwCmc7QJkvr3ejl3NumHP6oKz0PglaLNhCr779bi2voM9x
xvkpbDPQDyFzmrs8PjXJi8Ay+5TnVxtmGY0V5CrMxauc5bjNjXCJ8akZXpfgvT0d3gw8essu+Bv1
Yy4ip/svS/0wyPZ+FUJKs4jlUmIeFD7kvXFs5H1Jvug1EBnhQzne0BSDqNJoM5ifYK2bEXm1Vq5j
1o1RUbYJolf1KjvWa557k6/5fQOGdRNfHqLVgT22bvd78cZHRiYssL/p1rpCwUZO2LQyFwLMIIlC
LcH5BISBgcXY8EuTOuF97TLJ+PGKljZQBniurESm2Z/+tM0r05xnZ32eDhNF9GF9tOyN+EyhYsKb
zU52iyOAhXf/d4UPONbKIudYeNcazDZTBjfNY7vM9+CIC8ZadHBYXP68LuiOYfIVnTqdixShslho
NcCblMfeA6s7YPbdvoXIKmCwwGsIB21E9rg8EdMyTssW9jDlAkq7Q/KavSPN9dSXdtVR/Lqz0Txi
3/FjhZzTTMAQFUs0ob4znMkP91EGVkzLM/H4slu8mUkC/J2jMqwycL1U/sTybc6grJeCEjXFRCxM
GI7kJqKF8qUNlWyvNLHi9XX8imz2vYqrwJFA/HaKFLn3DCN5WsoZjbQynP2pncprHQxg+7Cq6eHy
adrKRGCgAtstdp1BoM7jiJqkcj/00eDqMQpRoJ2z5ofWU4GDbVUjayu8F4ctIWUZ4+0i+6UlGHok
0ApXv2Wgxp4hJTOKRlW2/AsQBkYwSNBqMjl/7pKkNJH0kMJftFcDpzS6LfbQrXGgxPNU7YTjcZtf
EThj3P7BForcd/4VtdEywayDatt4rF9kr3XS++RWciqvj8F+p/u5G99qAoizyhbBH1p9ZZTbukTX
9HpgRkEM9xo8z6DSJy69Hz2Q8bmRX5xAQDMkGHtcHNUfHpDrdUc4U7v5pVc/gtvZPKGV1elIuR3g
8mxQJb43R9t0W5dpPeGCLTxVWzEYmjOY/QL/DGZkOIu42Yajohe42ZzyFzCHAQidSnaZeAzfoLry
Xkm8QVhabFtFqwAkiBAM4MeCmnaMjKnExx584msB+B3SX1glwVxA6HTXGbXnk/J2+WxuBi2dfBjl
ykRLCZaxZEaTQ3VQQBKQuNOJCWxG++CLGBOzldjX5rhTIxtZBDI63OhUHfNt4aMFur+B3qpGYFM1
s+Xme1tHzuU1bn5XigaMTAwLAYgrJkxQk2uZgSXK2W6wRjuXROMOm2cTcxyKTsAMBC7687OJRnIM
ZU14aFUnHilmDS300hsTsNdeXsq2IdzpVYL5coXHdYdzloJbL8NSUAvVYXmvqpk3GJHgBWjzi+kK
/r7KRlR4Uo6+yPq6zdBnLNTvw5jYWmC5lxey7XcrE1x6VpcisXIN4RqXeoi8RM6y1w9/wFjySex3
QntsyatiNgTeWYsSLInReLbOCCj+iHfYCXGr2/WKk4NxzROscTN6rtbIRU81zXVcFmCTAVVZ4Mqf
w13r1mgPh76IwGnzZK2McT5YFeMUZx2MJclDkl9bTMi7u9YgQqTNLUQNvxRRKljgljdCmwt0BwYU
EjTeTeJKnqK56iEYMLXAHE+97AzyUDmQEm3/wvFXw4o8aBA8ImojEQwryiRwCzqo7lxaoTe3qaBY
2XD9sw43FyzSQpsG1hByjSh5Kor8aWn+IlogmwFMDIU2HC8edVAt0VjgdRVN9KI9ljUUSOvWTOzW
6vb/dweEJTzhMtkOpshy7vRzIWm1GjKUO27J7MpIAIVCCmPqJPl3cQZjPsaVC2f2uOieK6mmaqba
uxl02lmpUO4mENnOr7EE4pkZg1Gp34XHoBePf234Ipq3rBUAVCveJjjTdCZqRwLs29CW41055tqV
lEzyVZI3olGsDdjKO4u/wej1daj7cLEEIwr1lDRSD3hz86gskx+rKMis3OuK4l6JywN4fL8PanBV
6K2I/maDf0LBuxOQHZA5ANMOP0SxyD3I/Ut8Y+Oxa738twJB0fwINN1dmbjtW3jVvSvNMlbO4QHF
/pE+XPaqDRHO81/AHZFYHyQ9zvALmLJS0bpGaacFHhDs+mv7UD4wyVHjWvbTuyi0w9ANextPUT6A
odQxvom5QLZO7PqDsMC4iuyYbtbl2cDPSbIQM5uAK9W5IPps+fXKBK9oZP4/0q5sOW5cWX4RI0iC
6yu33rRLlmS/MLyJ+77z629CPueYDeE2PJ6HiZgIO1wNsFAoVGVlFqm6FmDrpbKKcVODRhfjQevN
tKyCkjrPi7eGmAPbxZmcDiUOrD412kOGyczjMi+Q+sSOC6q3gm1ju0D6QNZJG7AmvdZ3WTfeGHL1
eNlT+CZMcBtjWgM5JnMlJUpZkJXQkZQCWd7YOyrem5dNcAo1OA2/TTA1Kis0pZWyoXh29gXshYGq
j7u1fRnH+W4czH9+350ZYxxfLi0bU9wGLqF6VA4GcI2ergGrW+tz8RfXELr2tH6LKrdsMb2VYm2T
HhgfeJx6PdQQrAZF0uWd44xf4hhvTDC+ppNSnfMOq6Fk4xitdtYXSm1eHXC3vgifVCrnathao3++
OaWpROZ5XrGgzu+e62Der7sZpZ8U2iuSEAXHK12erY3JLmltGELz1JpkocdSGMelUCMHSfq+zupP
CEz1cqPo5ZM1zV+iQhVxjXOSsTP7zA2BIetltRrsLaUpIadsNwXxXhXyGvDNIP0CiTgNG0zoa6Nh
6lMDlAoqOdXKm50+LeVdrcYASS0O4AMQOxfWIahbsHc8Rtf/a5Pt+klIw4A5g01K2DfckFOyy5FS
LGCNEBHr8l0UaELFQAcYhL7MgUsaI5Ewp/frkUDT9tTLrqlyYIVih0jzhe80BJJ9lmFoMjKJcxdd
dEmqpzak1lDV2XdoNfq22+YoroD99C+mg3H+AOIALzvepUgIz80RaZ4kW4U5yiA5XYfed+k6BnfU
tBfVQrlusrHEnD1pqvVRjiRAVeCN3a5HmYoi+IQsG/RUfXCNjR3m1MWUdH20sKIe6ks2oBUYy8Pu
YdAA0JTiVnzORQtjjlm3mnmRJZuFkR3IqcTyd1yf13Wb9l5MNJwYzwijoQqXch1BOBg7UOP25La/
TZBvAXblKFiepBUOZuqcJcZ4m5a8Xg7V3KxgY565R9Oia7IRkBivBc9zFXeOPX7RwOZ/2Qrf/y1I
LUMfwcSVyny+Eaitwlaxm+1cuhGu66WKjhEUAeriddLHB2KO1wATj5aeOsuSie4j7iZvzDMfszBU
Sr8B8+kBlSDiRccEZSjzjaKahJGFZwyMwBjkBEQF9K3M/apm/WJn8YCKTdoYDnrkjp089OnVDArt
3nwAN4iDorWDyQkw85Yi4hTuVgPOD+w7AdcI3mbnZ3/UZxOTWigwZnoWtJg3jpo7OW3codiPpeKZ
5qMdK3dZeD9ajSf4zHQf2VMKPisQV4A/S9NYxLTW9UUDzTca5pTXNHSSfbOzMD4L8+1XGS+0yNME
vCq8LA2COKYF4i6iAixyvtwhlNauUKzBm806v0riMYrdxWynzB27onftvs+doYTU1uWl0uuBWSlI
uimQWdVh3WYibNyRqVrMCOPIBA9SWwYLzn1fzU44ACGIE2ssolYHZ2/PLDLfVen7Se2oxYIYB8xO
QwViEny/9+lPdlWqCj1KFSk1mpPMpZhnGSDKaYes2lAxlaEu2h3oueI7Uq7G9WLG06cmnAuMXoNd
47a2q/kYhWuru8poDHspRwNZssz805gS2VFTuQDnhh4Xo9tWY75P1ja6jsBcqaO/mqxoXYGed6fl
lrxLBx2M0VG+oiNLlFUFwDXPd6ZcFAC0yJ1r2Wt1zGyz+kHyAjFRCZXpGsNA1UuUld/7Oh8/L0aK
EStpyWbJWcMO/zyYyKQDKE2WG/RTqptuBadPbFDiHYMg1mhrlB/GyGiTo4KHf+I0cxcqjqyGA26T
US8f+tHs/vnLiIqxITTgcIKehHEbw4wzoi1W78WYPAny3h6cWUorwZng3F2aCX4kzKfhG34YgzXi
sOrB4997uvGjzR/q8VnW7mv7Z058qfweKaJxKV7hYGuQPfdykjd5M8GgtsvvkhszKB/LQ9igVbn4
wy4ElgAisquv7c0dJAX6PxC25txjGjJO4LNlAGc/lMmzwepGax5ARyyF9yAsBM9610NNfFaDywef
B3HECAr4cnSI1tro458HHEmyQqnKRzSM8LaJDFSijN1SPEYnZW/QqcPGDW2n/do6yyPKJblTJy7U
iP9gipSXwp79EiZFn6pUKdoJvyQH65mGsePEp/mXEZRH8Qy8yBpbqCgAVQaAGNYWrLt9Aifq6Rea
LXz5A5QE73tudpmdU4fuxVrnIazRxhywILvivthBOyiglzYlX63ETwLOxb3dT7Zs0c4A0Svq+37m
d4pDry7aXe9uxVyMvFv6zBaTEK1z2RRKD1vpoQVXfRAdeyc6JE/rF3EVS2iMXi2bBzJJrHoqwY+C
4yl9pw9kjJ3szKN1+oORXNGHo3++sYXipWLIJWx1Pkbif7S30P9DrhX9KHMn3tPSoXpDni6fSc5U
kaLRBw8mizBYBAqYc6Pgys/VPEW3QCod9P/c7Dm9q4MGkuTzQ4+TiFqAdK0FUBsLRIOGvGt5a5rJ
PwwkIKZWwDTwAfCZSg5mJA2i/Jle7uzFvLXC1KKKRuvjnLZDOr/6SokNyA3VSSF+7kvCHjX9yR+M
UTlZIHcURDkm04jHdFUKox+81j6Q+HMPaIWRQodZkG3w+mYUGA0gPm4qCvs//2pVnCUzeHtoJAVb
LUA780kvMPX6S4hEnxz9cNlPeN9qa5AJ3XU0lHZmyL3X5CrKN1+UttldtsAZVVTO1sTEZEh/FLRH
DUzDo+6EOzRGMGtAT4BDKwtzhXtAOAUvWBb74JgMa84mCTbpkYOwX6BBZgMtIG8JQqfwjNCzHmpN
9PV40RKTkXSUDngGoK7Ovx4hmIrRelhdk08QNMGwf+Lq2aMaRH8ARuIt0URhCNpuYPeExvG5MZCa
WSnqDKgo57Urj597/W9qlmcRmVlPOOmT1Lfv0T97oLdpepvtdPDkjBBQEJa6aHxnz5hFczMoKWvQ
4GF8fzTVWscbgvp+m4APTHVLb0Uxz3STp+7HH9wBIoOM75u6RFRocVGD09taQR+2c/NHsG7fKu5S
QKxaNP7HT5QwImCBBowSnzFLjKxEXSvboBbx8P6sBNRH7IfyZPv90TfvlYcC9eD8fnoxfPU43zW9
I3r4cy+jzU9gFi2ZEMHRIhOJcIqniDU4cf9gFIKcnm8ElQ0wR4P/kiULUPvONsMKRiprDJQGcHjy
SRmeLgcWulkf/AXVSoxSapj60ZkDMPZ6hVoBnrmm0hdXmA0ydnM/Jtf1KLVeU6y1B1Hj2blslHuv
gkj8v1bZyILBTRAF01o3JFTdNTRAlnwyNDBIJ43T1canQsPUrpW7zfIatu3nOHoda8urUK2yV2nf
1njdpFf5FMeiH0ZrKOfbAT4BlJEwIadjFoSVdZVjU1e7ddWR0WQPZD/uh8A8Gidx2kv39ZIhGpg2
6cxqW6OVmgs19N/6puKrexGe4+OVe74eJoFRBmi2lwvRPTDHD1AYmBSgZCMSgrqkNMLdqqqzkCzp
o9+e22QCXpTWvZotKshZnqMbBYzJlJQzb53ougPmjhY705+yqN3JyUWpVRwVqhpqfhDtXtu8wEz9
pAOJRgfAQe1W+wmg5tBYvE2Fl9THqHdujdnXooga2eg73Zu/Ly50cYIYrAHgJrsygtS3PdF4KufA
wJ4NvgDo8ECtxmDe93M8GiOxAQugE+a5lz4WftdRktpdgj5Ncld8Xq9lR34pP4luFO7XBBkuUOV4
9qPKeu6odhE2gL9l8CAIdlYPCeYntVkATBXZYMJpnaTRKEEJ1DPk8WjVy77I9ae2J7vLYYdnho6g
on4oGyBzZD7aWKPQE1WYp25y203bPOiXLwSafZetcNJPND83Zhj/L6JFi800wqMdLQXFUxz6oB0d
jWZqwXTSBYBXrudv7TFfaFlmKyel/SuUTNeUmpxKXsSQjYz/ZgehAoGbFx1ypBfnzrCgPd7VUWZ4
AD8+gCwT0/DGY12M+8tb+DErww5uzDArCoe4bqU2MVApJMQBw8vraHTPl21wONZgBFJoFnokQDW9
//kmAk9JFUPEXdOR3TZfl7fJRaUwee/X2ZiJViHc/aQFw60YAM91w41hxtstLexQzTUQH40l0Or2
qJDvk1AIhe4Re8Fsl8dc7Lo9pG2IgW+alwFv7WIcBZdZkvrFEujHfpfvBohWu+HqGIUjIrDj3W4b
42zdrqvi1Ew17O1/eSEnDDCIeSH5a9QhWoSnObg1aZTefEKlytJ2wPSqF01g3TCek/LW6jtUfRXg
dL9d9hfuVwMBICIgJhegCXhuK7KaFUVeS8coz+QW6mkycMhGwVnmGkFfFahchSqzMi9kBSS6qmQj
QpXLcjWN5kuTxN+AXfpxeS0cNJhKmdxBcg4VBRsl3fPFGMCdNdXUafD9ydevqEqOviO+/PIXQHic
LOBx0Qm30Qw3mDwHmqeE9EOivQdDkGmQK8p00Hj2vZZgkhycKCLYBuFEjzOTTJgH7F5aUKPVvLZL
duqULW6p9fd1qseOZVWza879vhmyF6WTrsLYvCalFrvlkHwH8uc7epata5jdZzByrKAjDK+GKl4d
qvanpuHRqNLcXYbcclYJL8ao6gOrxLyo0eatq0V57s7G9LmR5TcS15NT6/VhbCDJ4igLZtD0idSC
iMyL/merZfxSsmN7UnpsMC0bdzflLXD/kHVUPeNF2CznHOszW0xcLqs5qfT53RZw1nfAEq0xdIr/
w/xymr/OKyR2aS2uOQ1iPI7owzKBc0yzJUpmk3jS3tqpvpk4yUMJvCa971r1qHr1rhdCHjiZHtYM
biG00UFS/P4a3cSYRJ3UQk5s4i33PSS8h13lGgdyTUUsUSM7iLyXv8bf5pjzMkF9OWokA5xXys06
fLXLr5ePPvffx3gMSgTo5QIYcH7yyaSruU0KzZOKL6Z5rxciplnOmCtO/MYCc/EMcj2AprrUPP02
S1w0otpDB1KtGsqDGoAV6GMoX8G2KXgs8zLkrdn3kLf5TlHXNYj7MEtnELub/nH5WbnWZyR6bysa
e5iND93lAbE7fBBhVTjX0JlpJpoWqg1ZkQamizrexdF1ua4ubQcuneIkYR38qy/I9uFbtFlru6mg
I1+tOtjPVdeKxc8pGjaY9OFsTczVag+m3EwZ1kTTBzoHALRu7ajDPjUd+9MKMtgiGPa9/VCZgjc4
30MpKBrU4ArErM49NOqzXCIG6ooNJi3IUDjlP8d4Ug/9bYE5Y8lAKk1SqYUhc+ryzUgFlE68JwAs
0Ok2FOIow/n5GmLLjMNFbfGNUFeniu5+1jjJNdl1g0u1NopHUQma64NArKqYqqQXOrOmqW5TbUng
FV00O5p0qs2H1lydMOvchny67IH8I74xxtywXaIAsC5jA9fvv5yjmN9F1qdgfK4fagwZh75ogXTL
PjjkxiZzz+WRMecGCCG8UmpB4mIilx0hgQHBAW0ej3WvQTeylLzLK+XkY3jr/N5V5sIDVxflJcUp
SJsaM187pQYTM1AYl60I95NxFxBOJAbeI/Sw6bZjOjotmaC031WAttbOzZ+otgmNMnE6RNM7zWoY
TRY/+to8L353Uz8iUIOM6RXgFoyLd3finJ3T78XpszCoiEl11BPYG0jFJEJvpzkN1BpQhFXkUggv
TT/DHsrJouDMDScbc+wyIzkBqyHM5Uma3mHkQlXddCTpIAjLHKwCniGYrsUTAYNFHwi25EnqcHOH
xBtf+8TBi4t8tx3Vp1qJhje6FnHjr32xW76j6ongme/Sykn/OfPq+Y9gTmaMKVBw6EgYeC06pxzi
IxDznqwKkghesNkulTmLUTHrWkhAzNkDdZdWnVsDHNMM0L+4LTLh6eDUZM82ljmEcjMCkSRhTfLR
DHKvclvAPQBGuBblXrwQAxwtGLygEUFQJjqP2gQVcNUu8QW1tQ3s3H6QjfBJUyNP6e1HzcIAbzYY
gq3kPsXQykB537Qwl8NW+aPONBO1jOnZBwj1UAbjnuymq789eBj/gciajuyPncaGJjzSwdLCV0Nd
an6icg2tb7xSbavEI4KXLPfYbYwxjrikZDTmCXlsJ0NWe/4clbJ7OWpyM5SNBcYJ43bMraXB11rw
IMmLn1W9N8fHSW0FdviX+cYQ43+mEYNUBITgXoPBJc3vdrTCNrsSKtogbBHz4fIj5MYgcx10lRmV
U4RVyZhaB1Xfrvpkvc/AtQ9/gIAW7SMTIBuUD9UqwgMnvWpyRzpUPqa5r6Zd/Gh5SDDbN8gSe8tJ
dNhEq2R7QKpU6lUeITCT2xIcVpQlhXyhLFYUzVkJpoP/n48IwmYVaE7wwzDeYsuRXFky0geKCdCA
aIqDBI1lEMlhHj8KVAFSjtOvxy1H9XP+Y49xmkrpIxm66xqkPRy8gQzovUe+dkAbJM0d+94AyaN5
mO4vHwluurIxyjhOb+l5VZQwas8phHSgBRV/XepWlK7wz/bvtTEeA4ENOY9B8g0aCes+PHY786ZB
mXZxMihi5P6ELlaqC04hLzZv9pNFiS1FmYd9A5u6+qzG+7L8iqlXLzJxFmcwCot2knfDbc0xTzp7
LOLE7jMkfpJ83UBwxFr1m9bA9S0t96k8iNxTsKUsRGxVEwg30Gf5aGNuat8e9H14AEVd8QrwaXWw
j2vniFvpolPBEq72k6RJiQazy/GdHyMIIac6HrMDfS/bnvwvTwV7BWV2E6dlD3s5qIPJN1VzKGYM
7KMjJcFSA+o8phxcPhUi12GuokFdMExFj+JYjm6T/kxmQIRBIRlDsWvSD2UjZMXgh9T/HRAWwhLK
eYQZeliMDxiV8dFKuO4+GZ/xXSEZ2+/iL2Hk2EJ4FYc+9yzmsLinXIp0MtBzaT8a/RUlxoi+WEg9
22xfHaCd/aJCd0ScYfNLkL/Djs6EHXmyzXlRYLe8mq/sU+TTZtfqKs9/JcB4vkY29iSdPvc2bFFM
EvHyINsZT5Q2Fyi8PZpFl11HEAbYO2rU+0LvavpWUSJnyRNXtWM/iUN3zkG/GiYCT+VFATp5ilE1
XFGoz58noFVKpKINcfEPS4L52RYKILq0CNbEdZOtFforNpWyypiLOaP5NKVPkX1yIkHndp8g7Ysq
NbCUqZ9CCtERtgJo+sy+4PHkU6ARBWwX+PbP7faSvXZZgrq8pgOatEbgo1H1AyZFfWACFxdDbgse
1/2d0a/ZYQ4X6XWKbLAj50UsuEx49+T2lzBOtErhYJotktM8lQ45OBnQdtnZYDe47D38nUanhbyz
9gLOdr7iKSJ5VY6wE1luG16HLRReFVRKjDtAhtrGlRZXqt3VV4EfFeVXdA0fdntjm/nKRSNXwPzA
dp0W7mTHXlsljtJ+qeZrfTxpIFfUyr1gvdx93dhkIu1kDEqvL7CJuXoMWOZO8UDnH6OddN19j29Q
oAcK+S960mCy+r3JTGbXatWylg2MztHiExNU9Na9mBmZfqpL28nkc6GWtsaSwXn7d0KnzK8+QeYd
AZ3mj9CJEH0+0VYyh2VKtWoGVzXinFUfzTbyy6hxdPJ4+YvxixYq1QLWTFCfW4yX5DoUO00gS7Es
axf/UEHSmCE1tjFEWr2Wyy3N6GivWAM9nOIoB/PurxZKMPYAvCJ4RVjE1ag0VZck+AWmtVNCMNpI
n7P65fIy35EdH77exgizTHnF6GE0oXPU1uvqVFN8nY3VfUka05Oq1XDCuoLwRpg5y2TcDHZ1WPX+
3jRXr+z1mz4zP3eD+tSgAOmgnOQjYTopnYGmnqk5gGgHcUosL63n7+iEVuiqt59XPQNt/dLfDOVw
m8/WczJbqRf3Dbgvp+wtNWMwzjQOpEw/LVZxs5jrXV7RX5YrDpEM9JgiLXXWwmohP1BXwVhpaKPE
lgisxY0Sm41hTqxZySRRUzz+Ep28hJrUOWNYXBtSeLInGyRtJWal5+U6TPXPlz8Jt+5hbSwzx3ZU
5bBdIM3imWvrx0bsdrJ5B1SgN6WxH5WmM8tQJhgsBMnkcNk2Lz3bmmbOcqMuioxvicpB3jlqSJxq
/RSCzWZGWnbZEvcUbxbJnGJd0aZMi7G9bdbsMuOu1SvfhKz4ZSvCvaRfeXOjS1opVbjSEAJDG3DK
7Kos9BskGHdjFX/J1wTCzeAeLQdnBb+jwDZ9CX04WuB1QclMAaCTZQbCzR3HY4JaoJmYrxGYJVDx
9TuSv0r9pPiJWu8SXUEiM1unNBp+mkMm6PzRs3vpBzBPtXUq2izrOqQzrX3UrW5v2vrb5UWKTNDM
ZrO/a1hYa74SiOT00Mgo42PfiR4p3KcYIDNAsWCYH9O9zHkwimVYzVInKFCQVwQer9Ic6XkGkR5x
50/Jbfbt8pq4rrmxxxwCc9GGlOQQ/mn1K6VOPVmb3FiWBQeA+zbYLos5AV3T5qQbsXV9ErnJVLuk
+Vx2kqslhpM0X9ql8mSUjPHNgqIjgu/G39T/1eQBdzn/cEs69BCdwq1Nu5jjoQRPYAIoPHZ2Z5ww
hPIXRc/fdXFiM4vVWyWcFhWZtaVV1804fQYW/+EvPttmRcxRt6DmUmkdVtRR5AlIVuyrWJQVcEtz
v9eBwvD5tgGmMhNtwDposqN4iV8nEAqhyocoSxuu9HR5TTwo3lmFnznCRZIMVpXAHoUjQeVRVx39
KvIpU+gETiYTE16n7lZ+AWZN4J/ck/2/7dRk9XylmtGgCYY82Rt19aeyQONRWkW1R+pkHwLUxgZN
LTfRY8T8B8TtsbpWjt2eFBDkTCDdMO8z+bsOOLtgM7kHe9PFYMzFZQzcH6GZarCClNNwlVN40G+m
QA6IC/Ge+3xXCWyKTNJd3qwwjMnaRAtWCKgwcSyjuRqX0gPpguA887/W7wYN/R0bO2D3XooRZC4e
kZJXlSjXXREVgguNb4OylClgB1TeQ8rGRhkbamW1iMOWDWYOc3GSQkT7y9+u3yaY7VpHuYxTGibM
5Kosr+vmu9YJCoqiVTA7lc35asc0uxrL16pVHM2M/Mt+JrLA3FdlNq5mtKArgorzYyvZX5tMiG0T
2WDCd2MXuTZ2sEE1ksxgukbqpPdOiJrWCs7ieXbkUSjPx/06gHqZdMidVmHOncxKirZcUxgtp771
7XbQA+hExCcL2bcg+vBvx40t5jNpktkbFi1E6B1gkSngns9lAsRGipJB8mYbaFXrelCHulsKMaA0
DnwISxvbzAesM71uCIEX6o/RTXjMjqGnHoZAfl1R+532hsBfuNtKkdZ0kh5nk1lqYkdJupTIN7qu
7451pmHge4pwD2uTSEqWX3fZ2GKW1iZllWojznB6mPKjdR9D/u+IAUZvrkHQsgSKb8uHKqGYMMEq
uTA0AHAoVyZ4Az4MbRmmPJjWiGz0vU7w3KKhO+81Z/AgIk9rseVN7keB5eaH6uXygaTJBfs9bYwq
g9obfDiaxSyatKFRq7YEZB8wYU7UQEVHzaYeUjo1+H0LFyE6GKb6n4/CYakbs8wZJXo95PISY/qg
SlH1uTGzx1ETSHhx87itESaxInpvTr2dwAhKhDuqL0CVtMu3+hnliT9h4hdtJpNmNUadDokOg3Qs
IHxTwACSu9eq3+xMv4bZ8Da/aX7IDthqBY9TbjK0WStLqT3oZayqPUzTZCiLnGnXfFFO1mcksQDu
a0GDCSP1mzQJS06cwcqzT8lyz0RrP2XzkOqehVn33RpUN8kN+GDkHR6t2Ag6S60nDp0Sb7xMwqz/
vRxQhQARZIcbFrdbwGRljZ5VVtViC9JDftc/0kn/DmrFy5O4BUZPxYVTYzPZkpyEOEom3NcmK/ge
x2c1lJ0clTIHgE7BmBPvOoO8lQHwhQyyKpZ7Iu0gpG3H2N9qNjwy1l7SCA4KdzUbC8zGxY06pyXB
xlX5zySdwI8U+Wt0X0eChI9/IDeGmG1TLVsyxwoTW+p995bfaTgYFMU1DG5zIOjg/02VcLt1zKVc
jVYV5gr1CCs7qOrqjdMnffq3q2LuKPAt9ks34wNRDHH5Y36kMusd5FMyjE5ei9k6RJ+LCdlqSD0F
F7FnpsW3JNNPoC5AD8Y+yFb6evl24ML9tjvIxOm6y414SrG28Hq+qo7xbdvfoO+Lu7DeNS/pT1D1
209/BYPYWqVxdpNN13VYKGsDq/lVC3zJW30ooF2fuc13styOPiVXFrkKf6U6GBGpYD2uYsY3pUw2
k7Cz6KNf/24GyTFV3N66p/DbeC+ftOEudDNJHD65X3Njl/FRrTFylH5DzJ1Ai7zEA+KNJiAhGtuN
P/ggZ3QxJIoZrPpZX9Z3cV6axqK/F6UOKmRivg1uvNn8IMadkxZKgXaGjCCJp9hXkno4VJWp7S57
1vsw14cQaujQr8XkLVVPPf/GAK5GxYTJH+w3VO/kvR7oBzBgHdZT4Y7vYk/RbnxrCjd8pbx4oqkU
Xg9DlZGqQ14NUxpg0jm334cAAMeAewNUYL/aFhjTglRy0Xb3pMhpfTlQTKf2G5B9jtExnnzZchKM
5giFbegJYvYBvwOy8BD4wvSWweQMbdU1qOLp6N5qj9JqfmuH4hsxsq8LSd6s6cflXefluLAGIVAD
s29ofzEft9bSdcagCJREbsPd+GTKHrGD9cVAlmAEhuKCwroaHCVxM+ELiVcfOrPNxq0xr3IIYAJR
gQJDqThD49DovwTEryRM/wiZSOgn/Li1vxfLBK+u1SbcmTBIlReGm+4LTQkoVmzOMEEmGnnmHGRV
hh8DKEbp0lmEstVqaR/jQ3vF1N1VeXpTLn0QrVkwZrngnf6ugPZhZRtbjNPIESjn9BqfkV45wPph
iKxyx30dTOA1Uis3PLT+5JV+9Jmym5GDnT2PFbglIaGBv6djquBWxBnACRtYvoX/MOmIByJT/aut
OFf7lmie2pxIdj10QgAZ93NuLDD1Pq0zlazCAMg7jaz58mtiObwFNQC0gIVyMSJrTHxQ7VHKZyC2
fyXUJ8WhAunyY3OAEE/qiHyVoz8EAPhmcUw4bIoGNYMQX9S6Th6WzhmgY0Cn1Oq9NPtNHihvxJUR
B/N31eMEjAiRI92ZT4L4IFo1/cqbm1cqRmWOEC6x6tlLThQ3DZHvRxvtaqB9Pwus0UV9dOPfPsNE
IzOb8LSkiwYHoz+GDhWAq/31bQHiSPsDTR7eE+Fsl5kQVMT2WmozDMpHyHe+0/db0JRqXXlvil5k
oq1kok/Wl+FQg18RqVPYPFOoquF1ntq/Asfv0cf8v9xMJmmSjNmQ9AFra73Zk6Btv5f8IcieqDkJ
GZOIUYcfzzcuywShMKtrqwFZJdIVPehvUV9zZpcckS05pStqkvCj639dBcSK5465pGG8QFMW17U6
/QDD+c4sLX8g8nNthILnEP3d/79XYujx3FRTK/ZchFgXhRviq2HIWfH/tYMATHFuJ+kwE9Kt7/un
upglxhTN9+IA3vZduRPFF156u/H8D+rPrdYictJ059dkXudKKUSBaEsrBQ1euesxWiJqk/Dee2dG
mWgSxpVcdRZWSKeM6zs6pZA+09YkjdjDSbRIGi4ufTgmnPSjllcYj9c86POcGo24ozQeS+DDLp80
kX8wQWRGpXKKW2zlLxIeSnlPScaF5+tydITa1rl/tGZcrJglo3a0N1o/Wd9Z9lTkLhVO9N/UT86+
FhNAyjLT8wEqgAiOSMaRhtPmnRqkgBCLGg3cL6VjNhr0zJRPgHGMrMuz2gYpsVcZdegZajl4dSjJ
XlSVhX/5a/FTXv19SgaILxDhnG9jHc2ynoI51ev/I6qXzU6S3WTkUTtkBwqpJ7pbrA9JfxJ9QrqM
Dw65Mc18QU3vlzaJscx8rr6gV1k4VSsaS+XNDEDb/vf6mM9mhnGYtbGMzCEvvuR1/K3PVd9ObWT2
+XVXyY9RMx+zMH2I5eYBWtm3ZLQf8mx6JLHhCfaaRuEPCzZQxMYzGtRDbLlebZdVq6qBuixCJ1UV
8H/NZghvV5El5qsaet7MpjQjUYn6fa7Fx0gyrtS2jdxG6oPeSgBbsaIXDYI2TjzkX/7lQpkvC+IG
C1gkLDRWM2ddrKdp3mWq9Bgn86FfV1CLPLdRBOhden/ZMu8eRGlE101o3qugnz73ZpKaBOqr4PpY
x8i1zXWv28ZPXe/QFhZBJHlPdNUG/TZA2lRenb0IdVsvW2WRKSURmBxf58pBThokX7L3YgzZIbuI
0d2ng2DdtzgTy8rRxbDutP0BzA1ZQYsgxo6COGj3Tl5529Z+74w+PbSdFVzeWe5B2lqj8XiT+8ZE
n+ZoUOlyoUf8o36MA9D0uSbqP7lfPIpFHbiX8tYiEwYji0CTsoZFeimrhpNGn2TQ0gBGSU9N0rtZ
9Gn4Ia458G6wrV3moiQZ8HtRCrtjgIGK/S+ZjPQoCn88hNmZAzGHdCDJhIQbdsqrCMIfPVpapdPf
/MFdyYm0UDIBfSUx8P7UWAzNXGUNKa2CYHaiPmQngCa9IYDK5jt4AdWj017gLJzsHkUrndDaEYj+
2Rus6ki3WhoM9phHHkeX7JPrEVyxzZ1B6WlEr2teKnVmj/lksdlDQCUMVbhKfbX4sUs7r5TFDanH
/R/UTjjJx5k95tMp0yxDzhjro665go7slyCNjEZSEhiiCR9ONAcBH/pI+HQyiq9Mdr9ac2iCX1DF
QxBDpmD+yHbVFZgNT6KyH+8FCCkIWv6idEkgcT0/5FYIfTMl1VQ8Wpbnwi920ZV+VB31JJ7I5CQ5
YIuwQY+JsheQSkyotkCuP6I7pnp23D3oen1TZ7NvNeo/vxHOzDBBcqoLY03NVvU045SG5i4b78do
OeTSw2WXpzvDBOMzO0x4bJFaaDKBHmUc125rJI5VVKd+bl1Vq9zLpnhPS3BlYRZcoVStSG/Ov1KU
69CcbgbVsxYLegvlVDwrcandmnGDjmKcjlf1MlpB3MvJVQdtaqeSatWtIjl7bptFFuww/+egJYDP
iFr1B5VYEIt0vZIoYGnG+JDhdte0KjIe7V3pl9eil67QGrPRKYnTWYth7dfQae5ZGAGR/Ba5OGpP
+H/hoeAePxOKJTh8gF2yc4RNbWNMklocA1oWsQ5kZ+8iV92LlKdoWvTBhzaGmKVVqTVr4zipXpLO
DhTLDpF5qPUnuwf5Tt0IvIh7/kxTeedgIuhonDtRbIVaK4GIyetiDAXN6lWzdE/5UAtoWziXKRQq
wdxAHRV0l0wqiPQprsPawvkDJyutKRGwNP+BRBj3/G3sMMuxyn7NSWpgqvoY3vdBdcJNcND88aU+
da/q9+bwJ4SzvNcTVmeizIM0EOKGTIpSxJmuSx3iJZihr9bvBK3aGyqdbd5EB+ix99CXcNQr8SAS
LzcC2QAEwi0dnQpIM59/PSCAxyYrWjTDrn5JCkfQ7qAFfJBBubRqkR5FJ4+XRGxNMjtMpiZq8WID
UHBEQRmkwkN3uBzYeF2ns1VRZ9rkmO20aupcwoS2k0G5RsArRwzXKCFvU3dPOtqONlrHuXkalvbb
lH0yTMkN23tleGihLZoIq4a8M6KDdgvPcDyOPwgH9VkXtRpJAFtTygnrVXcg4b1D4+Tz5YVz85et
IeaWQgeQjPNYYXrCXaDBqDiQDKQSGiYYXMjgibvkXM81dR0MG8BMKqA1P9/qblzIMsqJ6p203XhF
SW/Dg0+5hCFUgAJU7FMuS8EqeVnh1iZz5XeTVFSR0SGPeaTCejkmo+WDdL36KYQRRDkhdUc2mJoG
hDPROcT0JzsWXSR9Eg8FLv52Kf3Y0m7SJDuMubJLwtlTZn0fjURY0uNFu61R5maG9nJvd0MNo94a
zGjVqk6JKcGrZF8Gv3AP0nowXs03KE9iQNETPvx5YXD7A5gEro1KMuZtRAPS5Fs7zR0fq3cuIGA7
qfSk16LjJaqNiVbNBCPFaKawKhvwwx/CY3Js9/q7/J5IvYP3BIWqwO9PykSgoWrnsE3xSZejtQOx
+R5DdWiRUqFjXMd4V8SCMRje+TcR22khjliEPSTl/5H2XUtuI02zT4QIeHMLQ5AccpxGI2lvEDIr
eO/x9CeL2l2BPfjZc/TpYhWhjWChu6urqstkdkZfRxYuSTV/mJfPSvU4qZ/+4FKg4IwGQ4yoqEDO
vb6IsHdiYi0TMI2/SzvxTNwykwMqIsJ85EfddBTMrQDQNbDvNWCooceQsbBT18TGUusoIaFn6mdX
R+LJTFqk8k0t8EUZWEp1pwBC9P9/kWux7EaqQ5z0aWjMbu0tuwXjkBgPPg9Hedf5ApdlbsOamoCJ
A3wzYRCLmKC63tJQT2NZi4vuktMsn/XX8Szcpw69BoXpHYQXGzHptUDGfFcAmmgxMIsUKoIO84gw
507ygRHl6nfveHy+dcTX0pgwMYvrUO0ySGu95hAIJvjrMpvw4AfgZ8aJPRgT8Oke/6imBa5xzF1j
V0HeZ+rMBcRMyTikUkbrvFAFO5lAoT4IwzJPRe8ixy2+NeEQh5ARQz+WqLzB3wP43tyK+ogcQlCp
T608ih5IvgCEUhjI/yyj+dKnYErMwljZ31bYrS22MGJ+IUqjObxrDSrHSsrzCHwpkVTpO23JUzto
S51zLd4a6wt1u4J0JUggEB9fS4mariwVtBO7uooWDxOpYeAydqewCV5SuR3d22va1FJAjJsqSFlA
Y8JOBRNdSyN0CZ2etFsCez7/gg2evETEa4ab36Jrdm1rsLyVPNrkVTQ3lr0UGQ3kUcVE/piQsQZW
R/j5HdWZty7oWhZjRdWwmIQ6iLtLiiTLd2l/AqrEuDiR35xkT56c8EgcO7r6KqYfwXvxjiwbb72M
74UKN01dplBXPHWSz0BKRd9QtB+RG+V53Muz6e3eAggJKSFg6rDQPVIZBEWL0WLsrfia7/uPqmCP
I2pSvQtk5fIL5ue92svd2M0cBe0S6TNxNhlfSheDwHye7beRHW0/XpMaRt6Rk2Dciiykaq1YYecq
H8yn8E4BOL/k69+pkZwPRr1p31fSLonVlWINPcg1lwXSLtXa2qHqXwA4ltJdXgEfxh1A2Gg/uVre
JW22Egg64xpwAdCuaSftug+EmAdQH8cKbf2xszN7Qslxtsdv6NPDegVQVXADO84OXy736hPq3Bon
w4qwZsQ+GAoDQHPl5YcQsTo/oNtITSNoBuECaMyAaW5dOqxW0sKg1fSgwQ4Pu/iZSOiGY4kX9DuS
/OSsrhX5WhITO0bpXBfxRdJnesjWTqsCzOM7QiCn/5E88VIsG0bwWh5j2WeJLEWElbUepmUBJXlM
nfik+dUziB+57Ysbz6xrcczFWKYlDLUa4nBwwAJt0XcCgp0crQXgbbWNryD189+RHnhriq7EKoxn
Ka10mQcL5kEHmB7SLmAVO9UxuPXedR/festraUy8FRiD0Yu0p/JfnSt8p1OMXBnI1GDcje0GHKJc
3/I2J3ctkom4sLysLzqITNCFUj1MYKLTqBJ15F68t04akpBoJaJ7U0eK89qLgf/amkvNamHVld0A
WAXHbD+CbtJNXunZ0YwP/Qd1RMmNO/b09vVxLZmJ86asKPu4hmTq/1rczDWGRz29Q4juDgQfqB1E
dS8k3JfzRhXgWjDjuEV5qTC1AsG0uYgvkx15MnVnhe+w5rxVMp7bkqdY6nsIM4Rd3nxVysck+86J
fDaNzOoMGc88x+MiiTlkUKurAMCgpnIFj/C0RLd4kkVuznjzRqwEMlZNq7VJaQoI7JJ618zJnSHF
f/+Pi2IsmZFE5ijEkCGfMVrkCHbmItvpdeQC34Og+fbpeK0VjCmLR03M6hLy7nL7V/RfRj9JGUdX
c7TJ6c7V30K4Dzz39kI3soJXgtkweRBaqUaxn+7BZ2lX/AC0gTAsbqzewQv65CnU3XRfBac5/KvK
fpjfwt3Tj9vfsDGCeP0NjIkrm2aSugnfQLEd6L3Mv8snU7VNZCYB7DPvRFeKDqj8GJr7DnPO0d9L
fLJyx9lYF9msQDoFPKS/S+qEYOLqPNEVUVB94tqet/H09XoZ24PZ838k0nrlyR7j/VI86egNOoZ+
ZktOENtVjVZcvzg2T0ONnkZev9q2q/59iWTGDKlFBWSj6J9VY2gvAwcH0j2GL7tp5wiuxlG0jaQ6
LZrqkbJOlSxm0U0SpDOmO+iQG9i94yC2toWJMmSdx11/MP6uKqDitR/fMZ23fbl+i2bWWhedBEQP
iCaTq5ilI427RD9kDwR0TYAl7WNoZY443neTLSR/AiR3vXbGDOfgyEmDf1VMORUPCMJo6mH5+A4S
1G19/r1axh43uTwbaYvV/vJsILcc7qMdCGxAu5oO9/wwk7bvTZS5OlnGHstG2wziAIFBZL4WtfHc
Dhhq4dgI3qoYg5wA9LfLyJMRk7pgVw9A8M+dGIlXxWvwAOW+Ardd5+9tZCyyhf7iRkfC2c1b8clq
71W1u48S3jDy/xEO/CeGnV2QG+C0dg3EiEcQkdrpX//ewuZjv+fs4dtnzpUasuOySYYiU6JD1rAL
94XiUYOxbo/udA8YM8Hl1XY5emExwZ04F6MWk0+bpSPiEFCwyc7tFW0b0t+bx9iUeVFUIaczUv14
nx5jsNSiXfqOV+3Yfmj81nCLMSCR1PyjC/2x96idfqo+QRO9xk7B4YCJjPlYl670OPu318cxXBZj
N5KsVNNOMFu4412rl3ZvqV6sfA2zUznEnBvGOy3GbJR9EQpSFGBZBhgAmk8VoNVur2b74YtuFMVC
mQFN58yVqtIsV2fl8q6I97jByKjMu/kk7nk9vv+Hs/lPEvtEm5WmCpcID/qG2ge/aCiH0SijeBh3
khPtBz86yjwamI3MCV2v30KZMAadxQARFbE8zZ4daqvv/6bLTNSG8ik6cjuXNt+hK3nM/Zq1dtLy
6d/t/ECEnsTS3GCAjler+T/Chd9rY25aL6AFJaGsUHKglXVAW4U4Yl7vnuMH7vnxlsZcuFYqYRJl
iKNcOHTlsrj8EN1VXB6mTb2XUbKRAAgHIhrGewlhBO5I2sVFS+6HKL+TuAe16btWIhjfJYcBGswo
gaf646u2r8Rd6lFTDVqyMF778I4qxqbhWElkbprahUYzJZDYuQbwuUOXYD2iXfZpTLz0TI0M9Ly2
ql115mUPOPvJOjTBGIN8KZAdKUrRK0WAIHSfOHZkUzt+r471Y4EITOWAjqyhtvqvNNsBXG5P+Zr/
yaQRLvVKFnPJsnIIzYxkzZGDRuB97lhegj4od/E6vzhLj5y1cXSFhXcwJyOTGwny2p/Wfnbo3EoH
jRnIK7uC3/gpD/COd17MVZsrI4utGAIxI2uXxdGYeF6aJ4HxYtYMPGorhzHumnMlBnurmQ63d40n
gfFdYp/A8KqkEIAARVBgazEX+Yh3MIydSJRRMuYSMkQ/fUX4hP6Kah+f0BLk4b104BUhti3uSvEY
oyGYYqoqmDCANxnc4Eg0uYNNiaL2AXlN5/YGbga7K2GMvWh0vVelFEdU1EiD5SKARqUXPay822K2
o93/5ADTm8n31RKQ5SizOB4jYHAs++k5Pygoxhdn7gZuWwkTmArARQN4NnNgYg0kdEnFmjRbPi6n
/NjdUVKqee58XqS7GdkAARMhDcp/2psBbFlLKr1Me7RPiRXQi4LKmPwyWATVxlBTKTk58M2eWqEu
94nQVy6GxeKPQq/VBucc6ZzYpxg6qmQd5NegCVaZizBMqHoCRYECYpof7NAsQvQk3LztVoYYAAYE
VoG2VECAXp+jXM1aaGQITLMDYCLOzX7eodHIjo7ckgJ98ZsVrSQxxmOa60yYTayIpoLL9rXa5X67
E0t7Duz0MfMKf/k63Kc7bsxP9+uWYGYrlb4f1DjFEhsXmIQjktCo1MTAvxgHWzA/y7GdiY6W2f2P
uHUV5A349Ai8XWY0OJQUswagMGWmDDtA5wPxH42njD8tQV7s1mIZY1NHWafmJiTRQwpzIMF8zAE7
SimDMvnyjgBly5quFYgxOD2wktGYA4EElKeD3aZXEU+iL+8HzWcGTlVwbsamPV1JZJkRuqxS1MmA
Iv2KYC3RFi4VXcmJP2MOj+fHt1zSWhxZp1VWcTFKXR3UywIvQK67BknV6itq4xhbyrylf1AzLh/Y
JWt34xx1JlqRxEobdSRkLnEz5RO0IdtNpp3eq17pm4UDDKfcHy6Ujo3+Sdb9KfUC2dNmvweSA8yT
z7H4vH0gRVjtQxHEUzOMF80CrLO03IfZnlDJqOjRFoNtYQIiRj2dI5auxq2NYAwUFHoUk+Af/QpR
JTtZiH8NL8awU3pP3TzEbR+OwEfnOlOO5dAZk2V2MI8YE2pdQfg4NOg4KzonFEO/nWcviQDDH0h7
znI37y+4R0XVIig99tznOYlLIUXQTRBsEkhG5AIvT/SbAjGw/bRwlJsW8GZzV9KYM43TSa4SSrtk
4EIMtGofFqodT9x8waY3W8lhDnHoewyYdkhJUHVQM+0CoFYftBaJ6u8qyq1Lao8v3SsS1jsztKvJ
5ikvb53sQUZSvswz5GeNZUt67kThj6n5yDm7zRuyWiXjaAQ5V4Juxm5SFVvKHVM6U8+FASCizHSn
bD8+vKPNg6cxjG+RDVWc2xprE/0cCBEt0ND6xO4RXyZe8fGPgjFltUjGwRR11asVHeX0XfSAar2X
cvuSkt5VHwUOat1mlLkWxjiXuW+qXKOqcnaoXrT9AMamxVle5f076iic02PZEEHPXvcqWjrcbocB
oAtxtJYfADTkKd687xMn+fsP4DbQ7vR7Mw3Gt7SGgji6gszgPJwM8G5RJqY+EC0LFSe5OWqOrhiM
VwklWVMqC/uZnIyHcN9iSqcxbMWXAT0gKDYXoZ8nj7UvQWylRYr1UUVZf6WRvP4zEbWD4usLF32N
fu2GNWPHKY1GFJM6gDTZB479qXZowgrDEQ3AIpDe5bqHzTzh+vgYs5Jmjd4ntDwKaYmpWgqc4Iv6
Uvw0aKrLH1VOp/V27LNSGMbEJIHShMEIiaJfHWQ8u5QLnAN1QfPb5zY6ya/VkzEttdb/U1okNBg4
IzdO70BWQdyFkgPI1Q9Res89Rd49ZAyM3CjIOUnQ0dor8TxvfczQBCfpSbdpIspyg2f1mWO4N58m
q11lzIykNAD4onMU9uJR96g9Oafe649jhwlgar+GW3wHtAnnepj0bFiFVIZZhF2iX/RH2oWz22Lw
a3JG0Ek4wbd36CtPHmNu+mFIa23B1hJ4Wg6ynd58rVH9IF0VlYf42/+2ryZ9z2p9YM5V64HKVC2I
yAu89+RatbscnftE1lj4Wf6sBk5/DM4Zj42Y5zrYKnUoVoUSUVmcxi37p/hJfyQ3hSH81OEGqbyN
ZeIbbbAGGJ6LsP5VO1HDMD0wrZ94SYPS7Pa2bl4QDAsCchDl9zfjFt00hFY1aIClTaa70hIRKc4J
j35829Jg3lEUMUQLjD/GdPdjjD5hEVIIWrF5zDAMH/rBB7r34v4PgNJgaVbSmA1sikxQlx7SEgwG
VEgDf1+O9YFAIZAudW7v32YwupLFWG0iYwoL1FwQjFLTX+orvuDLe24qaVMpVnIYW62aFQCVaU2q
P3s5Xm3AMVmQbyZMvcKPEvf2sjZLZaqM4zIxrYq/GcMptGNa1+oCw2kVUuPoGAp0B0HudkCBDDGl
ni+ZV5qW/FBaNRi6wTntmF0qOkm65C4eHdqpTrvpWbemr2IXSqXN+b6tfcckJrB6TMyCAmbr2hrk
AhiqFnOmArn+U/ZTN/Bkv3ppbfDS7UByOD2h9zJ8lM4zuqN4odal/YkNDtbSmVM3rFoBEBKkR2gd
mc+zassfg594yZLfjtzoW/BhRi7KHV+mj6K1y2qb9wmbV2r9CYxCZKlRzWKPTyDF050uArZN7sgP
lJzpSi466aYJxN01DQu4AYAoZdxajBeXoKNj5vIeGe/Rw3umviDFyyOb25KwleL6LQxQ+9enWzb6
Ug49hBHgWfFPSVjyujM3Zbl1r9aSWC+G8p7VLJBET+TsC4V5xZ2Gdqfqr/HPQti1NPqalQ8DF7YS
Ny2kYXY5Ric0Eh4/KPssX6aWuM8rUsM3avrfmWksgnAeV1JRj/+cWfUjf8Yk/SPJS3+M7uzmbvWR
u6FbKRYMSWPkRQJyBqC0rpeotXKdjcOIV4gkO7U4H4Bi43ad+tBIAD7K5PhBDowjwITOlqTsoqH5
oAjyz1xNf8zy8jQFwuOCYoBdiRnHpJHFerMZvz+MnYcLwjqYAm1okS4OQ28GoSWGjFLjDjSsqKVk
IgAKraoPPkxqnL9wrNXWYwKDIzCkYA01AfNxvSmNkYt6Ok/0HFSPlHNLMcHVuyYatekt8WfGYSWP
ibWldg6NVIe8BhDOVYVJte5uQnqvfTQ//Vlma706xleEsRZpZQJTJC1T4s5t0Duq1B9kKbmbUB9V
s/BOUOaK43kvlZq3B/p7UxlNA7KXAXgNLJKI14EdjDAbzT4wtS4YntA0iAERlcYnuJgRm9fq9+6y
zbFl06rSHGO9AAT51id9YQ+jhcEGhD88N7f1mFCBOkLYZSJGx5k1yj0KpFoKt38ZbnaRkSEHg97w
wRHOFNPkD5bLozjZfIqupLKTToBrm8tOU8kozp4U3hMKKoX2cniPiY33NDqTu35zlr/XyVIKdO04
CGmIdZbgW0XjPUhOHnofMzBId6lwa+/A294OcVYyGWM8SOUo5wlkjk53ujwq3OUCl6Eib6IiK/3x
HRWOTX8DuGsoA+EMspjMU5SUUrwgrkpRv+1eqEnhe/aKEj4ayHmB8MYMFSwwgMQJiMqUMbh2bXak
wFQLvZHJZ0u78Tl6qVHoPBm70gfjkAgtwmajkbx4Aj2n4gkH+SxUNq9WJ29el99fwT5MxTQLuzbE
V9Q/J1f2epytM14wF8QjMgGn5kA0KIbT9F/jl+IZmMK+dohfI249a/tDgBsHBDqNaHWut2PRlFKZ
kJB2MWjhxJl17qza7oqJY5g2dRlx879iWGMvYWS3J7tkaBhhjWfb0AqOL+NGf0zYUrShvrQCTBDw
cV5U7zLBfhR3xEPwjmzmptKugm3mpohVI4SKhhVRkKQ72W5oHeX5gvTl64HDayvbNHorceRNV1GS
EdeG1nUQV0T9HYq8j0CxwAgQiCTzweDgJm7qxCpEosNcycI4x9wmBUIkVQ6cQlHsYkxto+m92xHA
ZglO1QH7AUA4NAJozFXsIyWcUfFCz+YrwKHiZ/1JOrSeiWwiur6kb0QFhuM7ERAB5resJ/AUO32O
1OYfxtb/fQlb8RSbvgQ7O76kA8/0Eg/TMYzmg6KCUBKMq+j1/LqU4mkEDZ7fBgkv57gZCf3eBxaC
bKpVQGd1kN56ymcqaKTOdNR8sB2gPzFzhN3tfd9UJeBjaRKGoi35QhW0Ot55HkpZ0HFPLBDsISAd
8sXPhRcBY9+3BW02AxMS17+SGEXKu7YE4DwkNZ91X/Tap9jTE+DhBQ8IKZGCL/6Kd1Zl8xa4bQlA
8IdJYMDlAGDiWoEzuYyqiRI42sN0QjsQrLrwFwWWiRc/cEmdNo9vJY2xBHVf5v1cXXxmSaRgbvw0
3A1HsEGDGhgDKdwnzOZLEARkGmbn8ZpQGGMaRrqCMRyFcjkNYUvtKy9+7ACowjvATau9EsSEzHMj
TaCphpfqo59F/ne9LBy3sKmKKwFMlCxXcqcrmKJ2zcJw6q5xzKWye721Ey073FbG7fzEShZjbdoa
OOSjClnqufco7R244yM5+9pv7gxYmvGAzmMvO41gzeHmqraV5L8zY19avaU02jLgzAAg8ap+pYwI
DcnLGFAFsD3//bG1s5oIFCu8BSREO8zOmmlqJeKIq2dkH6cWk1p6tVPnyevylmPGN98cGgI3IGwq
+HMpcqzsCZJhbdmZFhqea+lFMSuJyK/Sr1KvNYhbjA9qPoDjHCAhw3np66dkzkvBji31rkTnkCMm
Kqa5MuVvYJQewf5kxZzv29wJE9gWwOSwFENllDiTJvDbaAmwqwflySykxY4Uc2cmyee2z7j0F1vS
dKDwonUEPQY6C6ODbspyaeWAJtYDwB41DxNKAZ0NrAfP8nFHC9tcXLyJ+Ce+dVnXkunLVsdQCAKY
9EhyIGfP/RQcC2PmeCre4pitFJoYjgPIza4qxo6lzPf6OL1Usualeufevq6bq1EMCYlxGSjVbJsG
4DKTxqhRHlpwck3S/pXFyettEZuKq69k0J1d7ZjU1WkvjJBRN134pQTK+V0tiYbXqlq/V4WsfFHV
QPSFuo5L/KMxY4Q2y5w+bAdMvgHMclfGJsYejWHYLUuCbp10EH4sVYsKDOdTN0w+rjGAhCxZA4w4
G6BoQpD3cq83biUl98po+SJeo67YjhE4bPHGH/XUkY3wlBv60QhLy+fIp5Nl3qI4BUlDeyFhwbPY
k6KSqYGaTA1cjm4CGU7Zm4+xJziAl5ZtqqmjwI1aQt3yxy83ln4lmjmleYiHfJpHNLAT2M8pPTbI
RUpe/sCNAjfU+0oS6eRKHwYdQyINLXLa9a8y+HpCz0gcw1uc8iV0smMBssTszGsoJr9za2spGl9J
1VWrGC0F6zMrVPCWz0suBra+eGn1MC6daUfqaIcVL/O3sVZxrfvMWjtQnrSlQPdLbuxG/qrUr2n6
pCkcDqTNUGwth1mdUsRRYhmQM0hudaDG0OXZfLDOk6e9AwGLfo3ZS5RnDIAUA8EMakqrXu2l2CtR
3seQNgVnbfwcdc/j8jfnKmxaJnqumBADUChGH6OkKoJQlzoXbE2o2Rt3jQVvYquuuCu8+EOp/2Eg
pq9kMqcVKmIhWgFwoHK99VQMIeqRw1nW5tatRDAHNaWTLs4JlqV8mHZijqRE7HV75WkGdi/y4pdq
cuJ2X26L5W0mc2CSvAA4bMHChAIUP8ahlb/fFrCZt9N1E03eMugjQMRxrRKtbuWhPg4EtDJ7YLT2
TfOVGsao56jsbLHyVJG3l5urAkcaFFHX0OjOvAiIITRu47Zzw1f1mKBmApieykvuzQ/yDvn+4/iJ
29RBP/lG8ynEAf8yigRsdagH8klhDB2Gb4A8jugWNRvjnga2R3Dj8QrkG8xmoD82VA1M6thZPEOu
NzWDyUr6Jetd9DoYXhq1DxNgC0N3aIfA19qmPIaARvmcgKkc9T9rVvzKFHS/LuZzO6v9TkhB3azN
k21GvVc17Tc5Vkd31PWPxhLEvtUZwCGTc1FzutFUjvmC8oihRZXuBEZZgTB7fL6tJhv+DVByIKED
ahSArFgop2YOukYb4VKrfrTVLHajKXNUzVXAMq3+UZfYWhrzPl10OZIVGdKo9L/kjvEpOBBonnqS
vr4DpIZOg9WNtThGHZOkyLtShzjkFwCMDUz6x/REjFqdk+/CHZcYdEsX1/IY7cCzXFE7EfIQoTgg
WD5VDwOy1iivDQ5/omTjsuGBo4koImFyBa+da13UEn2AJoWda9Vdaw+zfFdEauze1o8tP3YlhdlD
aUGOWuwhhSZW433+FAF4qz7pu3RnHXghwYYtvhLGbmCo43bR7A9w6LtvVtSYh0nMNA8TPPUfKD6V
r4GmaBkycHivd2/spgX47FXv9qAUNqOfUX5YAH2DN1yr8dIJW5sIvwkkTKqCmhi+uRYGdquly/uh
x+NIb2xjV/sCEKhK2Rbd95T8NiKrK3HMNsrZAMTvAeJ6Iz8uaJD2hK7z5lx0eqtEO4Q0++aEoWcz
Dp3b6kK7xt44asEgjkVJR2rveqFTlrZqEmFXJdRM0nDyRj3xuv5bZ76Gsd83nHfZJizMWh7j5Kpk
nss5hzx6dRZufU6082i9Bj9Q9XOQRXQrtNfha0Z7+CKiZ8Dwbq93c6oLTxN0vIBmA0tm1KiVoiyR
1L5H4IV6hdScUjxH3SlRnCUaDspS3heNYKt5UznzuOxuS9803gBYVlWYAUx0MZmdLEkjOe/bHgO8
NfqZhnGxzX5W95HZp37e5P0OMHJ/1HIPzGqEmhIYMSS2alU2SiWoY41Z033xGcyzXoWxCe25swXL
yTH1+I2qg+gb3SnlrkjcRuPo2GZkYxkGJTgV4BGbzKH3SdQFQ1PTrHR1WFxApYAJB1hA9nwqH95R
8dgwtGsfyS44TCpTAXEUwEgP6hGH+bU9B67kL8CW1/fKKx+1buuNsvIjLJpjZEpj0wY5ovnGRGth
XSpOkBvKX1pXmHeqYGQcjgBpw2BcPQDZaDS36gDc5/TUtB6o4FpgX5X98I3MlOFTIcK0xVPnj6LN
jeDIJjA2A8KBFoxkB1plDSYAj4U8SKK2J+GjF2Wnaldjf2OEqrN4T3h5+afb12ZLga4kMsvtsyAA
rjQkNvDTiXqKAJiX/01NGEV9HzrIzb/8jxLpJq/eZ2jgNMQW/S2IUgf3ssbsQUAn5z9rjN382/8o
kTFMQl6nqAJjjTQbLKSn1q6d6RM9AKzoTDhy3F0lJ3brHBlrFMU6Gnaajs4RIG8pzjEqMMCBEZX6
noBQjR+cJXIEsrXkpjYIQQQC8ch2u/kO3Z3faEBQbc4XFkLelm7YAdCvExIpincSxl+uD3EourmT
5fbXAosQ8nI/2/1CGNKkM6kqt9F5IyK6kslcjgip67GILmu8qOroh08kcfAG8aGDqmYOclM8C8tb
KXNBkiwvDaG5rPQfdQW1hffrUkIu7e7y5fZpbqHM6ZYObHSgnoJZh63OhXWiSrqMdBAFz7VyBMYq
FDYG/IuUYMGGH2L8wq38CPBfPXBeEX++3P6ErTDt6hOYAwbGRx730SXjNno44NEfPhEDuBGdc+D2
ys8ceZuWb7Vk5nDRND/Xinwxu6IzG3dkh2jJvfuPOnElbkQMVwE2s8Jl6i1NMhBgTzsw9ciOduox
E/dBcJ69CeOObWVL5wGtLrzS3Vb3yZVgZqmBkGizRM8I2Zd2OFrwi9hJYRO9JlArasLRPRM2suWW
HilACy/095/E4fgKE62yBgojJsu5M1WI+ScR8/5koijRmUUY8c3s8jD5Ands6KKyjEW8EsdYxKDL
w1kNLm8n0dFzd3hJPULqAPNb5otfwZL2lKP7T3taPDHZhQoaHZ0+BbLen1zo9ZewiCvg+URvA+zI
JRmU57Z2R2U4KgKWP4g9kB81bcQwVxKZ1ylaDsV5aUmikrnycF/nx8GUvKKVOW+AjdjlShB5iZVr
RWeaIWcSBP3CM0gvAF/vQBffujqggQEfMHqeEaYwLlxN0j7NY7SMkkPtv6pHZWfcLQcqBsROXNrS
EaQOiJJEm4szsOEE8JhCCRf/AX09O+0SqUgINXLTup+JaXK8J/5AisniH7+gRrn1760I6UoiWa7V
pvZTNltxDYlUeygl4Vd7Mnop1fnT3DvTe/DbNzd4tUrGNk1LWg61WqHTpwgfMIs2usqiDXY6p4ew
yHU3n+dqd9sC8zaWsUpLkVrjUtdwLELhtkFoK5g57fvcvS1mq+vtajsZf9prSjZkM+TQdmbWQTVB
TQO+KOkcKkch+yupvyyyDYR4muTwk8nVxEOnfBHH2tXbvVbe6fU51jGozUtobrzXrz6MUerWWCox
oQ8L4s+9UH1Wi+KQBA9F3jtJ8Vc7j7zIgq49axLXqsyEpbLaK2W9QGAU5DbI3naDKjv5aNlVbDiR
8IRnp13pgGOZz0X9J51yV8tlDLKVgY5wGCGd7nD3MjyANhLN16MbJvafzemsxbFWt6jSwYp6iKOG
0qWwlU90b//BTy0c7kuKc4PY9p8x1HUrrCAvOYQE0aHszCeMUu9SvztGr4aPOcDOKUGHgN6j2xq+
NRFytVTGCiOkk1CshmjxCL9qFzvA4/qge9g1Z165csuz6AamfFBjQGWY7WvIldkqQhW2qS9kpwmX
L2EIXhlDvFPS73+yqpUoRlvVLJf1JGuhLw26AdUKvjk3Br+S2+e07R6BKWQ8gFanRupjsMEAadlN
aXBG1bf823q5jM5mutxkES2XZntozhkQ6Hu+JeDsKtvm3dZZmIwaxKSD5AfqTzmY7BC1KUUaeDaA
dOGNDUCDGqpSYFQ13hYr47nMdRj69OcMwDRCx2/27We0ibyjMrrtyjBlgfYB1Cwltmxp1tGSq9Sg
/6uruz6Do1MFFBxhQhgv0UfevMXmea3kMW4s7IJgVhbIS4B7JN39ikfewV68eWArOYzvmoKlzs1f
cgjFJT7CwES7GK2iAdLKgy9/anx+WLf1TEOW8/d2Mq7MzLRimqXLdiYvspe55T01Aed/z2if/mZ4
A1J/44/u3BzTh/4Tf91bHsswVQNZexNjRWxZM8iDVI87vAUbUXEN6TR03/sM0B46unW1o1XzeLe3
jhN1AhUZXlMBEhcTx45WCdh1ocQ8i66gW2+4C9XakQfwugzRQ23Oj/HSvGZ5zLkkW6drShgJAD2v
DjPCiBUbY5ELOccMRPk6l6rTyvexkuynljc8SerIXsa1IMZwz2aIQR0BglQt8Rc0p8tzyHEOW0e2
FqFcB5OxmIxtqkJE1aIPtXmURvVkLUCHkApbTF8Skds1tBVlrCUyd3AutEgO5QISg+5u0XrFTYLp
KSi7T5ZcHrIeaqpZrhwmoV3k+T410y+3PcfmrsoYLaBaOMwcE1eVKYpIoZoSUu556mTbSlT3toSt
tk5ZNFH9UzRQ44Fg8XpX5S5IgM4uNBiLzB4xhYvmBZCfKsAoB3gKEfMF8V8Xggwnfsj278BP2jDj
Vx/AWIKiGsYgrfEB2oP4kxCPTTeULljpkoeG0pm34I1gXZbIaWjU5YLhvesFR6ZcZX0d/wreKEkd
emg/mfCYze3S8Ir9L8RS4lcq71CbPNKAt/Ew+wNe+yNHpzcO+OpjmPtZDLkwxDk+Ro6/A2nUjlDn
un3AG7fmSgJzMWUdL4YOzRTuUGIsJuhGG4HP9wXYgXYetZ9NsGi2WerfFrpVULuSytzVUIpiOZ0i
dL4czdwD+FY+oTXgSE8TQCpNjV0Vfh95w+sQO/Ujv8OCt6/0/1cPT0WYgiwasGpRLneWda8O0o6z
xA3jgCWa4LWTDOLRY/QINO/tUFbQ23+TQMu+2BuYlJ73EW87t+7IWhajJsE0q1EowFspHzLE5ASh
VHzqZgCOAKfGbY+cpdHpMMb8ammMzkzt0M/JDHEETYHRKnSdpQ4skHMp17vi821524f1eycZZRmK
WceYA5SllxdAbsXW57bWecZ889oj6w42QLRhotHhWiPmEczfWh80bhyUj9EQHKEh50wJn26vZesF
A+PyWw5jzmRRHqD3kENseTRZSdjj1HD5Dk6jzY1DAhJT0eiXRnvW9ZoiEVg7c2pRrjvOjgIIxXY9
+CNVW8m9rrxrTxqGfXhppM2NXAllNlIugPY81RAqtaB90EVvSc+NJHKu10a8hHbZ30tjtjFrokqW
Z0ih54q0T/1fk2F/MleAmypK6GsHO9QbD9tWWagqjYKeVXDSqF5C4O1gggt/0BQ1fyJkC7HoSh7z
FJxiVGHnAvIorC8eiGMr9CzgFSX30b7yCy6E16aDX6+QdnplCkutiWqFJLZeXfiandotuKJJU5YT
tMUB9mb5aKBYsHjoZvrAU5fNg/xvg3W2sS4VqsqSaINlkLEQcXy/M478LqbteweQWFUHvgjZkutl
VnVUx/q4kMIER2ov6gBhrO+yJ/7jZestiEP8LYs5xELR5y5ZIOti+l9zjBChDeck+KINXuYdr+qx
dc1lAC5eKtt4wzOeZgFwDwoAMjqc49nYj0NY7KN8TA8cy7Vl9WWMn6Cv2YRHE5kdVKNkHMdZJ2vy
C9mxLZ0BaWgX0cmu86PwwEsbbm7kWiSzkWoTL6IUQiTV7InZMpyPwI3vbOovRUOE4U3D/vYyt8yX
jLZLFcQQBF3MbGbRzBL4FzGc3AKquf2UWs9mWTv/mwzGXZtSPFWiYsAHdJmDd9mu6E5gneesZKtp
iLpn0CiriHjasQgQUigE0tBpjZsHmBRqeuFBj5Rd3Sf3xVzszDJyBS27axqMs6BD+PYSt49uJZzR
Fm0MwzINcHTDrjuM5/JcDl7zk8aF5/2iOfqzxNNP+kU2KoFDwDikIaHsxgbuQmrNuQr6LkhERhKw
eaJdFHZ4THaV4MzD2ULOghS1Gc8a6JN5KCRbiqOZmHGV0PSBHmHG2f4/5r5kOXIkWfJXSuoyl0EP
9mXk9TtgiT2CO5nMC4TFZDocizv27eufOqu7KwKBIbrzNFItLZLCTBp8Mzc3U1NNJMUs5RTmHeUZ
iLTaRvEiU5emdS7SO7cyuV31wmZaLwaJfq9t1LhQmz8JaLwWmAroihcrekv2JveslChmZAp7QLFs
I0/Z22Au2AHqBn4E9aVd5ICa82WomOK6NU3gdKbgB9OK9Q7APuCsKzBpxXnmdupJ7tU1JXsGorke
jW4WiQJTZEM1tgXBi9fJEfhflYXWirkvQTZGd3QDRAKKPDmkaW2nZQmiKT/X+g+uWQ8GXWoEF5M3
3bEWGnhl0KCBC02ebBmkmFtZYUiGQo5sxfvqti3KhxSihU1aLcRLc6NBOzKGAywdsA+TkL0qszwf
pQbJ0BHtg3Hm9f2CuxG+eDqYcwuTKH3kTg2F+xoZrMFwqf4gaaprp8+0i++1TvObvg0WXMzc9CEh
AUgyBO51nPrLKz2p1Vi2KlgUzxCAEgvHEwFEGbQpgO9Bt5LWGVglte249Cyf4/EAHPov05PpHJxc
s0gH08OOHVCnPYm0RO+54ap81rwMIgJLVZc59wKBclNEoWizmO6VurK7uM6Q3UrDASLljsfzGFW7
XyEnB8JUxfUjHpRALl9OapwhEZm3yJqrd11graADSN8FT4BoJ+qtA+H+wirOue1zg5OLghS0lMtS
1GOlNPciK2FuRgBdoNpNnsk/u7QFNbcebigrbyTF9k0w7kNZwA9RKmnL8UAlIH4rtPRrkKX6+tvm
Ntj5p4ktfxYao2MhteQQn1YY+QGq2L4VjU+WnazQF3z62tTcjtJMB3fHZyJWlyeOvYp5OQ4MYGqi
POajulb1Vz3tbyrV9rTKcntH9vLU2jiE+uEYemBGWw1C3F1XPCPR1gtfMzNyQBA0sd+Q87Pkyf4G
FpRrrFcAmVGI1w4/IztfO7nkFhTK1xWYRMv7RKN7p37ROwNNYJFnDdKu0VmQxrErlmzhg2aCTxCK
IxEoSGVAHDlxlW1jxqo96gJSY+PFZ2ygDOa1biv0o2+Xy1Rz4cuFvclylI7eafWoASO0U6iLdzpa
LP7E4uoHFDzWSzH8osHJuZNSLRqbBgMU9aPizv7oCghk167Q/tTx7Nz9CovDxRAnB0/N5TxGH4GY
0nAdedqGkK1wYuqKr+R89wsPvQtzk8NkG7znFoU5fd0ekKFa0620/jcEJJZ2yuQ9mxkxd0gBO+Fx
SD+Vv3U/flPWgnUoWVX7pUKcJl4Ek4vvfGDTF0Nl9U0H+lHoW9F7yQZJFvRAckMPTEbc2Ala+wmE
SJ5l9v44/MzgtcI8diu0rY1gXUnjxi3Lwh2dxpUd1VObvYYG8CZ/6xi570nnJaa2p0m7yowPXskb
TZPQNUsWvPDMeb8Yw+QqrRybEKfGpCWgXjfZdpBuzQZgo54vPH3m0g0XliaeJdSkjI1in0Nl8iD/
pKPAo0BHXP+RbMZN+sIP6OaggfoHGsFd9rR0jc6kG2AeGmsC4WSZn5935tKNUI0rKzHEI8HeCUJ2
tM6d1MWM7MxtrTuGYwDnqeAdOZVplArInlXViH43nW1lJXyK7GpnNNXT125xJuYygFaFQ4QADlLM
k70O/ruqGGxcGpnsKOu+rDpPi9QUTrgneBozKXELyDcd7dLgyoJLntkyBiq04OVEf4amT4FqDTXq
xLQJbDsS3ldpCdH7UjeOI4ibfCMMx5evxzozpWh+0QQkGnQb6Pq8vIxpKo+dTnAlIcuhZm6WSXw1
8irxK+JYS9t07jo+b1WY9m1B3hWYpeyzVx1kV9AZ/OxVJ+seuT8wCEd3ZhA/Lb225g7HhdXJekqS
bGZEdMj/mVgv1sgyQeVN6E5nK5P75IcACJsx2MzaFbwbl/9Y+oa50sz5N0wRGtmQpX0jmjTgkXqU
v+JbBZh+YOwFG4HeeKC+Lr3B9QBjWzqciw0iEzcUjWFpRxHG/8lF4IPxi7tAHazDbbqSAm1tpysR
XUt+tg9PiyOfuTkucNmTKzhN2rihFUYu0nboLBA46eRJgOAT/SBg94tI8CWLkytY06PKTKp/gNFl
ay/SvdK9BeZtNBcAdu/zhUM08wy8GOLkEjaVuC5qCwYHlKMbPnpM1ZaUv+ZW0ZKRKATFmYb+PHky
j1VVWTFQfiJRGN6xA5L00kFMqSDg1yV33CNY96i9IZ7KXKBjFu6yuRz6hf3JrErUytAeWIieFOdG
WY2P4n4RBSq+NbwGuLRFizMhwIXFybQ2uRaC7ObTYusLOI6QITNXyFBuv3aCc2GiBV+PVkAQc4Lu
dmIJQP6K2pCpR815XInqtADp6tsUcD+GjvtF8q0Zr4uEMq4wSxVsX1PO66HrTTw1Ejy39H02eCZE
uUTk3TerRPGZLfq1fBmySb9yGC8Miw87u6gHFXx2OBzIH5IAqVhtJWgrm24NDGfVumAXcHPu/UrC
+cLqZOuSuEwLFbIYvvzdeMhB/tXDplsbot1nJW861/jx9YKKvTgJHpGZBdcqeHodXGqTvdoUcU3x
H8qOQ6GuGqdMAtrmdFNqbbsdqRJtSzMeFoKwuWKIBYwaKG/w5ASF22SYRWhFRYrmNMTi9Zakfrxy
AvlbtFEM+NbFpRQh3XSMGtJOgLNrYDWYUoKCnkTLGY1F6UUo9mYayEA/G24CaNmBiCD4ekpnz8iZ
vWlAPnBJi5QE9kT7vypvBPkxmOQDlqKfJwZuY6nhY+6QAICDZzLyeJB4nMS0xAiVGjpyBXBAiWvI
7zwM3ZH8/HpYM64bmW2cQQXofMgqToygoaRKSIvCsVQBTiyXrm0v8FLOETZZ+MUK/IpimOpU5LuG
aWjboxZnP3WDx9me4QTgRvJMIEMCxfSlDyH9GuMBskgqODeH57YnW9LKOlPVRthm8ZPc0HeeaQhe
i/XXkyh+y3QrAhcu9r0QjLQnAUYKTY2m6oBcyOUE4jqJ82pn420xqjtqDb+gNmthrYAhwiEz0CN4
6cLSrDSJXKAMyCm6vIia0aDjsfn29ZBmJ+7MyiQu5l0DbkQJVhSk5m1irEZl03bDwqFasiJ255k7
VkLUaVMml75pn6QR0O7wBZSev3Jzn8+Y+IozK2bObJIWCtyvk+4V+Vkxfo7xbUFDv68oWNCORmm4
Y3xKczw24pvReSgccwHdMnfOzr9hshFLi0VFqWKkTjx+VwfpTpd/pbf9YmdMvH47Nmmd9LAhyG0j
itZ2tq1DF5o9O0H2FVVuuIcABuDDoeovM5bMoWsv7E+iCMK7knTwIb6Fvm9oO+OmGwGnFzw61IuM
lZq7dKuuRKRd7AVp/7Ls29xbB031KEkAfCqedZN9a6vg91UMRNtViS4Jma1125PzwbWTMaieRT9B
cUzW/AAOuTtlwPcgmy/U9ZauJ1UMduoT4AtQcbIExnFKb0AdO49S57NNW9CAJ0FHdvorOnQkaxWq
D3EZeQ2qCm3kGsoTUVei3IYsaACqebk+6TnYXWVX124KbdvjwQ8aooWzN/cYtc6+cKrslqUADRny
P5qsRT9hWa5L7c0JBHMUCI/A88O2ebJo+LNk+sXUTCssUc0jXN2IToAPxbyUUnngQwNlskyKVoVk
6l4yOpk/Vmm9tlT1EKfIeZGwuaV6/xL2ow6NkCa6aWKIAMSa7aspawK9qU9taGtbCa1WQT0qiStF
pHWrvIi9ohhBnq+Z4UoHMd3g9qlB3KiuQa3jtMxDPLrnEnhoxgI1SQ6wgtvHbbgFm0vjc0unHxIp
zaAqZOdHo8i+3TvSUqb+KpwxkM9BIQ2cygr2jD15pBsRH+soAoNLXNFtnnPNrYbktuEK1HHyU5L0
r3mKZj3DDiyj2GhOPXhFw/5TL/X5EXhfAVkIvNp0S2D4ptlRLfcZ6JPS8qEl5YIzvvKDEwuTq3I0
K2qSFBaUYvyZ88SrHPL+9dW1ZGJyQSppqDWDBRNRkbvI2rqDcv8fWtDB4PHX2Z5GZihMyFIoTg4h
qzSFpkDFN19bmIs28RQB9gb07qKtcOJLC4AGq1bFdnAeBBgSbSbb996r34R+wHJBXmyuyYkUNUAR
u9iCBHVyO422kpctH3LkL8stqDOQv6zAQLaIKBXe99qOoUA2ANyz2O2XN3HcjXkkN6gVC+U8tM4F
6YofJQ+EbistSJNFgdPZaQRL0j8NTtNOpanSCmosOZIGAuqTQFcjO2ZooRHiQnrtLiL7xP6djtDR
gPPBS8g0QaxzOUJwL6uJ7WAma7RTbYGH2bJN/Dz4HBwSv6KvZp8bEyfhLLCpyjrtVP1zdLKHNgsv
O5q+GFu9lpAdWdiSVx4Kmr7n1iZhVGeDP1YLPxdvQA2XrfoXGxe7IFCMl7Vp5/Itjo5GGaFu/0lz
dTk4S8UVaZcoybI6lVxOqBm6DsA49+C3a1ye5QTF6qiP3S7smj9Kszfvhq5NXsFVIh+Sbkwf2rBP
3moSGq8LM7HkYaaL3BgGaqpqjuaBfKscmmOM5poDtH5ESjUO0Ck+duC8dxfMXi3AxHdOllthSZXS
Ho6t85SVfCx6N/OMQF6pPvruyWKy5Co4n5ibrHdrpFxuK4yS5+1PvOFuex2pIAl0cAvjmp1O2wYq
AJkgQ5tKpgB6pI3Wn+OC4jx1hUiL7gK9LJrS4e+c26Xo7DqZKMZ2ZlJM9dnJGYuetaOBsQmHR2IP
WC4wzmM314Gzo+/Fw3j80zYDkX+xgAG6htDBOv4H+in0EKIvfuJu5Y6XhPehWEjZA9HWxgGspNn+
GxIJVw53YmnyJHBY1oN3ycmBKIlvuXpsH0U0buHQNtWd/LgcgF8ngSYWJxdXqxRoUGgwNuFxtUO2
M5FGhHbnht0tpS3n9o0B9nIQ2qCjTv4Mwc8WERQNzCktmFLZOzE+tO7x6405+/vxwMYzW0X/5VTn
nKm8yCXTzH15RA270u9QfVsir5o70wAVAp6BriAZglqXG1HObZtlgwVXgueKaD7mUFpBgV7b9evs
xl6IMueO9Lm1ybZvQ7PWuIERkZoH0CkKqJW4tv709bxdpUPEFjgb08Q95uFgmlTFmKB26DyFnHcb
o6u2ZsjVl6pqi6WL6WpUgJ+B1xcaRCA1FUiXyzkMY1qYXZgjHHsevE8FV79D/w1eugKYaYCrxYVq
7ELOZ+6liVosSPqB60Vaa3rTh0Ou0KFmIh84rlQ8tsuceew28iIZHWz6ax4ItmS9CFjiJtVLZN0O
myWUwBzpz8VHiC18dgSSus/6DmC/z6Qkvxdisq2XbAsEb9IiweX1ugIOjqosADO6DGL/SfTGCLjz
2h6SGXJipZsyY8paI3boOTEUEqo6l2+/3kfX508GVYlYVRmZNYRxl4PLS50QrTQrf+y7xBuhT3qK
nTxcOBPXMSJeXPDBCLQNQJqNaYzYpDJHKyLMSBtxBMetsvk8gWsojh+Xyzpzozo3NznxjZ4MSthb
eGSrgCJUJ+iuul/P27WCy2REk2NO0qokrQUThmulKJFFXv0A8AP48QRL3ImEaOESfSbhUpvjdU5h
Ynly9FXk40srhWX1rgG5It+VtqjwnsYdhFwgEIL2ls7trKUBL83p5Bh0aOOqtAZmhRZZu82jT5BT
/hy6KqpIdvArlaTJSCebE1ACdQgBFEX5oQck9TkDB8u63lggBDaNALHqMrPi0ignfo7W8EUsgUnN
ytw0rdy6XgKMXR9xkFLgvEGtAKVAlJAuj5w56L0lKQ14ZNvaLQZtk/Bv1PigytLbZcnQZMUg+jWM
nd0iD9Ao70QIU0TQGCvMPDDIErz96n4QTBtng5osVZHSluVGl/t5CQZDZdwYtXns+mgheXKV8ZuY
mSyPlWcOgMowUxHLRlNvFh3lJocgah29U8Us3IqP7UusRUXw9XkXQdzFm1MYRru2iqYM8fKchFyO
ncWkirBocZytENmuhpL17pjr20geXiMFu+Vrg1fpAmEQfBSmARyShfzm5S6hzMjbeEByol/xk+hD
alYMcKel+G4uTr6wM5lRqbBqEMTCDjtArByvApHGLrb1opTYNdnZ54iQOIaqGYpV8mTfqx1PU6L2
uR9+d26MVboi99UJshi+cWrRrxZC5FtQfdcgeotHN74PX4bNUr3/+niLWf3rGyZHog+ZTKiN1AGl
KIa330q6JPE9u1HQF6CBtgR0ztM0T24No/2p9BMOlvxUEaPYGlkVHnJND9fEtO03rVSXVnF+bs+s
Tt4gLOSklzM5983UbwJRGBh9Z58/IDMH+e+jeSsamCWA6/fprkAhENJKWODFJ9+sx7HBuYt0vAEQ
+mQzGYyNY0QMEWnzZ3Ongmjgn1Rk5ZuwmvjLibXZNUWXlOwYwMpd9WKkPRvUAjhvFOJhGFcFdCu/
PotzaypaVlW8n9HCM02m5yEYfKI4xuyyvWzEfp68ZfpJyTovSpZoG+YcKZwMEI4Gmn/R3nl57gur
ZLJScjhSPXsSfPhea0Km1mmydMHDXOPFcCA1BUk0R+xVJCcvTXVVN9oZ66EA7pcHR0UIg0td8O2P
HvHsDQBzmpcGZGVCF3dxq1wl8YRxPE5E6glabcbEoY5RI7FEkrmvEd/cZUG4lZ5zUMivFLCYKYvh
2hXOZ2JuElfLoTmWLFY4khHZKV+FW+voYD/m3tLzb+5xfj6w6awWGjEGglYHoJhFVAiFeaB8RJv4
MtXN9dMEo0KSV3Y+3wpXmKJkoKU1JBJHNZLcd1DAlW8E6bQYV7d8uucOmpBNg4aGrKmAr17uF5sq
Kvr4YS2sVc862HeqB5ABGAvk7TgQ1NZksK8uBTEzZ0+ok2jouxcaLNPEVYbsTp00Oc6e1bq17axL
K/FjEG3pUraOCr70UpnZlxf2JnH9mNGyz03YEwnAjLjKhh7LwHYdNLZs+B9fO5brBCye8QroSnDH
w7WAePRySkuwaidVCGtAbkAULQkkMBUBWrcWL1t7VTC3QYy4+QWreFFbKrC/MrgqJwsJNJPpUDlB
FBW0h3gLNsHViPyY/uDcmSvAbFZL99OMUwNOCjA0E/+nm1MEMOA3jlE3IRL0Y3pCeHUqpejIK/vp
64HNbFBHQ2ChALcN2Ysp0EaLjcbmBmYzt7p11d/GQ+N/bWHuxOFxLouGFnQYo9X4csEcSpExT9Do
p6/NwRU8tXjvvYM57xAHkr/YWyR+3STsvKhYTr3kyDNk+5BDlTbjyoAsROY5I6jsR08JZASDS4Qd
Mw/1y7zSZEPygbAQHXIiadugpG5tYj97CleC/YSu+M3SxpidTxulPohOQ/zEmRLuGkNbIDOnQooY
gkAWtqFg2+04oNpCNW0xl3M9n4gPNHTBO6YGWeepN6kHVRk70xIOU6BaKeoIe+AFoP/uCZRgT3aL
mYLrvX9pcuJQGpXLKnTMAAHX+yLA1WF2bmgmwy4toGK2cKdfB2AwBhFvvCzFuZ6q0YEYs7Ql2QZR
8vAQgWmlbawNV5+T0rr/jw8CLOHuQRYSFVSYuzwINSMm4Bc40igJ/dmsI7DBSHuE0JIlfroQgl0f
bWHOwvFGIhCNBJODEHdJ1rcx7p5MIaByD+8Kgy6kwmbn7szEJEToAR3Cg1mMKNa9TC9Xg+24TWlv
HGUpBTDj9zEc9EJowI1+hu2XsxcNvcYGBeGIuGXCXbIXQGfz0Vpr6M6WtvxhKZU6E5ZcWpxMYNNA
7SuvcdDGdxlQTrRxfaAT9RBt2o/FQ30dbF3amsxkpYRy4fSwhVSAT/dsVW+kY7OVN4vBljg8l/7x
wtKUOcCKadPa4af7EMFW5RUf9aZDDKl9LMess3vQAohT1M+AHJhs+aJF2JHpOvfV/AexNC+iSw+N
WV8BXjrBcqIBITK5XXKp0WiVGLBQHWj6nsfbkH1bOLhioa+m7MzGxMMTYisjz2GjB9kCiMlyRKi2
a/bgGc+DzpcP7bEnKHVKjzRyWeIv7Y5r1Jao9IAMUfA14fVhTwZpdlWpOSlBzTMwj+xQHxBMboq7
EVGPeaMdtRN9qmuXYHs2/qcSFxI9kCCW9/GRb+hP7fXrCZmb8/PPmcxHTMtcLSR4liF56et0VZcU
Isvagv+ayRdj1CpS4IgdNFW3Jy/0oS+tnopRC0IUNVA28bZGFty5TzznO73FfbdmKMhuvx7cNTBY
TPaZ2cmxTwqg0VVhVjSn9g/pKopQ0aZ44oWHbiWeCvF365Ydl+RF5nYZUv02+EuArcaALx3cOHSm
2ODcV6hcuEwh0I6rXQfkv4nsNipgKFCtW7j8rlm0xWARQwieG6jFTOM/KW0MynTcfp0XP2b7AWl5
0ZdDE1ej7iAF46N4jbWucawD1j8pR+BFvGL176B9Zj28CXAdQkRR1pzucsluin4oxbYqXXUnB8AS
wMWDWrYOktt+zXG2jovhzdxePjc6mfWiqh15DBFriNWWHVFyp0fqMVfxcN4BB3JVvOXtcmFzX6NS
MfGAgKOuI8jKoGt/udotNYeyabDLap+9t754+G6R47st9oZrrq2VJrut4tE16fe26g5utIxCmrsJ
zj9hstEZr1vTqPAJDCKPQlZPW5/GQN9DQXypaWAuUDDBKGabqngLT4OsiFGN2yNMEflVqe6iyHFV
ctLYQs117giJBlRoqaJtEiril5Nq22YJQ5/PbbpJ+zD2uaZtQ7l/Z2XyNqjpm9M3JFhwGOJunl4P
51bFFjurdg56FuUDysi+I4NSP4zM54px4gEKXLhNap9aMz4ZRvOjIBmatLLE9CMk5N1WKl8HXcVj
lVq6C7XZxCVWHYOAt8v8LpYULx/7xayOuCq++tjJjRzqVl4z8bHoqQzYa7PmT8Z94eMWg76cm34s
xW2zHuZ8diYbXQaVVi+JhIu+zk6gUAfOmiPDmj4499Wq2JbB4Guf2F6hi2XjvzQQCDiIiPiG//VK
zZ71s+0x2fCZk7dOmONTFOOZt6+gzEUL6oJHnb0+zsd7FckBwx2JCZZ37dbc0cFrnmoks/YhMHBo
IL6t7xQ7kIF9eVlC8Myfsn9t/2lol6Sm3NkU45M15pNocIcECSCKAqe0+Xom590XVDKR4ZUFElT4
lrM9z7WqojLDgdYaV6RhKi/Zl7cgeFx3r3Xsdbe9Vx2Ip0NJ3C29MIDY9RJ90uxqnn3CJCgCwUJK
LIpPcIz7pts09In0zwvDnD0tZzYmDiXREzvLC9iognzrQE7CRWfGWnqCPaHCS2/Zvg40r9yBo+3z
+R0iyxcbC88sYeXqzOrIIOKahgvVJrX5QWtCDW3KcDBmjcCAu/241PJyLSYk7qMzG5MFLYu+lE2O
QEAEWVXvsof6ZQDnnQKuDOckOPKTu2QNdhjICmV4KPSPBWQCf4EaZPIdk1WVC1SQiYH7GKQJ3qec
kHIfrYTGmuHRcKUCJrYU8M1PL5J7OhIdolfqci/ruWWPdMCJFarOcjB8d7gr0MbVt9CVdqHtZjdL
b8vZKwP30z9NTjyRPAxg0g1xUgs50VxVsg5ccd7CUXF7nr9yW9uTxArSMBuX3NOsj0A+UZEBrDZQ
K70c7Jg0emQ0eMs0u+wEHill73hS77YvoBfcFQf03oOzrpFdngdfnyUxi9eb+C/Dk4vHKiwNmszi
odbYYN54byFwmSPGNRF5RgvuadY1GDIQUEAzangXXg4yI1bUOwybKKoeITjhGvW9ZS+xRy0ZmfgG
h460s0cYUfIbRl7Nds20h6/nbG6xRN5U4MgEJnOyM0mYQHV2wPM5b7UP2WSR2+nOpq2tTd3Jlf+1
sZlEJiwJEnBw8luGPCXYMFnZaarJZTQpWW7eoQJKo4/Ooa9SalN3jIpjbzkvGsQdbR6fNB6+0Qav
FCVUFtzuTIrz4kumeI+mHMEtT7BXBMFzEpDEtYq15YU3IuPYhP6wFKXMreXZ0D+fJmfXWaHSyOQd
JlqHZqX0qOoQf1hqz5hZTBCxAPAB2mVQv05br7qu6tXGrAo/NfqjJoMhx+zvKyatsFP/dGn/573/
v+SD3/55rKr//i/8+Z3nUBojiBgv//jfN/kHfHT58VEf3/L/Ev/0X3918jeP9L3kFf9ZT//WxT/C
7/+Hff+tfrv4Q8DQtT3cNR/lcP+B3v/60wC+VPzNf/eHv318/pbHIf/4++/vvEGnFX4boZz9/o8f
bX/8/Xc8mM52tfj9//jh6S3Dv3v5qOrf3DeWXP2bj7eq/vvvmvE31E5Rk0a3HVD8wA78/luHf4Of
6H/DKxgAI9VGuVoHzd7vvzFe1hF+pP5NkN99ygGDJUwz8KOKN58/Uv4GzRzU0QU+Ah3LAMr+c+wX
q/TXqv3GmuwWPbB19fff0QBy6SQhOfzpswCDMMGoC1ayS8dlJq2WRxS8SjUPpT84M7Vvch/BU/J0
3I9NFPKtk2jjrSy3bCeXPX1Ruwx8/H2MyF2y1bXlVGGMNoReQy9hk+14hazpQc2t5hgWnfkYDly5
UWuFvaQVlLrAZwO9T9do6wSE/2xoNc9py+ilVQtrXyKF7WqMd64zdg+Fhr8SNda9DsCsr7VS41Gt
/GZmbeYy9H0Bl2W9mpF1wKty2xXdOm7rHUgS7/qOnppG+Q7ytA8IYryVJdtxtQloau+jIT6SGq2H
vLk3wvRuzLvHsiM/Aeh049FYg7/VlXN6aFR1k0IJemzTJ0tlj1wGjq0Nb1RmoTCWBFWugcmJgn7b
OZpc+cYMumsd7ZhE9gmt+p1rcuk7IDbMpXT4phjjkzOUUA034u91X9wbdfZi2uMhSqw96ClfEz6+
dFW6Rav7Oo+7fSeFK5QOdnKu3NphtY7TwXQZIRZIV1mOvkDySKTmo+3bNXESy814+BTr1g/ZsW7R
SLgrRh1ZfjY8KYP9FNb2iijSfiwl6qrIA7i1nBa+ZbGVpPS+o4JTrubDSh+rnRpHnhRZ65zEdw0x
AolWHy3p3pgFsEpVrSTWBnGUBH0v7dqcu4ievFQlflYpaB3u3qrU0F1qS347SA+22b6mdrXV87xw
Y0rWcldt1FhdgcL8wehAJCml0qqUxlXKpD8o2hRRfJRu01Bdy1m8tXi+YRG/rVRnA9bSO0b7vcXq
I9eNbyFNv0OeY6tyfhzacRcO9SvVo31l0NWoRw+VGo2uzJI3qVHeSkIPLKu+0VRStq3kQFTLhtiL
kkJtBxrqO8Tbz60CxHluA8NISfxGZf0baCDXQMtu7Ex5qFjzwwyNW9I42xGM+a7K6Afhyp3WOTs9
ge4bH/QHPFE+6orvmJlgldkjrtI1csU3VpmDQoQYCOzMMXItqWIuutefDZutKis/JEb+rllS7DGe
r8HO91DY0XaIDd1zCvKjrqObuDLuWdVt9a5eOSnDcLNt2bNvldzfjXWXe2mRPkk6uj6T7o3aVHej
ln2Dys9Gru1HUwN5JwGxYNfLz2HRnnBnvKBy+p4qQ+t2yQj6Fq6+oRvyxJB6dilTqxWYkmwXOmRk
60Sl7slpx72wHV4tGh3iLjqYQ46cSmk+1TGidytmhtc50l4pw7sm57mbk3AfjXbqGhFagHC+HsJY
O2Xc3mRJuGIK+sLGdsVVdO4YfNvK5Dmv+AMF/W7Q5gMC1aKOHnknA1fDsVu7sIzWapiBLkh1kkBR
mo/OHLdjSg6xad+yOsTLL46MjdIXxl0TOtTF3RitHYl8kFZuPsIsujPqWPFL09q0RRKvkpa89lb+
Xg9Fv29SszpiN6u+rkbgiTV1aU1lW63czqnqu1qVxhuIoyW+gvI4caJszboCvUAtsoRpWjpukmfj
jggdnKRlj3VW5et44E9xRUDmkq17pWj2YewUq6aB/o9UaEEZqZGbEKfzDKcxfVupyFoPi1etV49j
xUuPJ/x7WKmNp3UZCpK5BmpuZziWpfJ9NK0XJ0JqiTVj+JCrziEc9BKnO9Q9u7G3cRS+V31xalX+
o2vb97HRHqOy3bO4K0AulWxsJt/Ejf2zU4bvwFKEb5zXzOtadAyElfHASvsHT9XRAzoBFAu4pIKy
BClVb6e1N6CVATBmZA0b46EIawiNZyw8FBWCM+qod4qWqEFR5oU34BJbJapWr4Z6RORmpKcooesy
Zq9mangQgwy9VqWKq6th4SYFtGAMDQVKsy8bDJjcRGqvg6jCkj0nj05DPj4zLTk1RrNpWXokMtlo
ev0jC5nu443hWR066lnoYMqMVt51kWS7NO/aVUKz3o1yMztISHS5JG42akGTDaD8gyc56YOWkt7V
ugKEVGl1GuJc9ZKqeS0RGgZdqCe+kYblpssxbWjDKQ86YUeqtWWQMtOGKir+IThMyKFs6E1VMQvH
HJ2znlPZ7Kcu4cYZ4N88o6kGL+1S3Ys7uTu27fhNR6SpGK0OPSqSg32sUk4sNJKDoujqvmlR7h4l
MqxiZYhcAPrweBmbIuC1zt2oIE9FlkhYC5Wu2mhc0TRmvow7y3Ck0ZfGbJfl1bMNytONHBWqG44s
dytd/2m2I3jW7LB10XDWuil8hjeM8U8Q3iVuJ3EgaRLpLmEhCSTD3qk0pa4dhaWXFEoXNLH9g6XN
Y8VlZMydit6ItiRPi5snE/iOPdRf6gILK1v3uV31Rw75to+et8NLXRam11UFcKwAna1JLd87EOgL
4IuzLcmzH0PF0EKiORHoXsxhPYJF92nUdKxZlMha78p9BxZXqWq/92Uq3UaF9tKbWhekEnzs/844
qtNSq4EBC5zSUltvBxkLb0sgGSqkZouuej8heur2+XDsc7DYNAg+dOxClbL1ZyD4H8XE/89I9yI6
/jJy/v8wJkYJ4auY+MR/y97Y/6p+S9/Yj/O4+PPf/SsuRtcfwJp4Zop0l6jF/SsudtC6Cg5mFCsA
OhGohX/GxcrfQCuJuqiqgEkCIG8E03/FxWCMFp2TADAJfnrrP4mLISJ0FRcDeCLIM1AMtGSgXy7j
4rTtGkk1kt4blGYb00NRaieS8z94ro4uSCBXLKS3VDOfmtDe5RrkZcbmCObRVE/2ipab7ijLr1au
WB46atwIJOdk1FZDRg66B7zX6HMbER7FG0L9DiGBwdMpJ27zP9R92XLkOJbsr9wfQF+SILi8cgnG
vkhKSakXmpYSQQIgQXDn14+HqnumFxu7029zrdKUlcqUxGAQwDnuftwXmDR3bW02a9cda8aqqAj8
2HHbdwf2TkhqegyrS4f4SHCUboQo3TxIvSZu9hhtNF2GldoG10sP1M73T04Rc36cOQZJWzdVNJ6K
NO9jx46mISLYkqso6vx0qbCH7RDlPevUchEUdQ3FrRySsnnIq0OpN20TszwRmJBDpdlmjjibcBPC
Fu1RPlYQD8tLXny3v6j10J6YBX/pGB+pYJFcjxIacvZC0EG3kXoLlkw/GlhQi+gJdIPVxG0Ro2ji
9kP9iBGZp1aeG/LsiD5iwRoV4LjhQ9/EayQdfWqrzDJBtlZxR+YsL8pYl1PE1Zrs5HyEm/zWG24N
yfiAGAb/MNmRrGUM7+fIBo5YQxA5w0Hgdfkkb+Rt+bR+frd+fr9/5O/9958f+bvz2X87n3/7b/yu
3hkiqd3P8dv9ZJkXYot0UOMv57Hb5MsmzFpxdODb5IYighlZRAeK0UWp1Zs8V93Ggq+a0/zGBrz6
iRoj51W+uzQeBxmJpynhD7O1E33KnSwCC7jjazqDkSmy0GCq+yJUbLPNBFZUoq24GOTLrxePxtS5
4Xv5doaPQ4ke4BKYrX83dVwwH6AcfKjZhpN0npLfcxyMKLmgF4bufN/iq/G7eJxjxIENYRS+jbF7
iQwS5CF/b9y0XiL/LVNmW+lPJ7gwLSK+pNTKCuSx+bEHZYJMliteJwc/W8cC1sMo1yL3abnyj9za
hN1VlajX97OzrQ85TfSWDyhO4C/nyYeCfBbdRXlHB0l+myLDlzf8eZ4fZvrG6v3VszYVecWjiqTG
BAdrbN9j5yd4pVe4wqXZzPBBLTg6H58kw7gTIgF4XLoHw0xE5ysftnTMrDUO/KQlaY0X3LCNH/XA
lLgVE5xysS4ylp9oftJHiXNw4+6bHorZN7aaKLQTl8fhxSB0F2F0DRZ1vDhPHbkinitWK4ng21JZ
1wr18zd/Ks+nZJMEch98Y/Ikach5ej+RCEPcKAzDuHbjFYczv8HtHCd9d7ZSBG51axrSo8Hp+0Qu
I0/xHZ0Fcz9pt6QzSsM+30vnKNR3Xr4EHML8JXXvXo9u/z6TPO0oDBwsmjlMRy5hEXNUom0Odq+O
TWkl/kq2IT9IsCN2+VEEA2ye9qY6iv5YF0OkBbwjdZQT635tYZ/qq/VeoIArIucZ1XP7oNpvEbhR
scQwLU199DgPqwenTj1gEhi9EjaYi+PuK/gm119lc4AOHpY0Y1yX8Cnowxihs/hz8HXZFBKXhncU
SX87+FTSSFmx7b+JfIm5/0c4kZe+2ki2lXq30IMKU1/qKCieuP3iBgyvNKutjaifa+vZkqkeD8s5
eHcqWIfDzMknsbPuJ3mgkCxYQTpAvFdvBnm1lifkV7h6MxbwJvBfJuyHdtTc1C20IHOAu3tEfv6n
vgyn7vTzaXzuz7+xsL26Efaq9b6hDc1ff7Eu7v5oTiXYpmmHjREgycuC/quI4DgVrcpOgj5BwXFt
3TPLY3v5wGNPy4TMHx1wYcw5skXiSXohVlq4STlgTbXevSHHRudH0vqw6xX1zYNvSAzL8AK28C6u
wq93XQVxBvOjaVJYAfvc2XC9M+wXdPlTOgHiXnxAGEOJzdpDY4h9lUeefsBdrRFeMuDBgMFigXvz
EWC0Ght8qGCM7aBdaMbIwAgEFlUwpY3yUL/KCeFNCUKnR19H8GYK371j9TFMcSs6zPKeOAJji+cG
ZyJ6grDeBmCRfSC2m/UMkynlxmyNZ+e1Nm7SryouRhLn85yWAdaOhYPEWdNFONfeD/Bn2N2178YO
03rPsGjL/sVlc6rdMA17uGX5a1o1+Qax398Fk7GusMW6KqrgoB32UyKcX7ktPnCa/66kG0YzyAUX
1WzJRGIG66p6k+aDF1vuEq3rDUOuSVCMcRHSKBjgb+/au672UsQjHEBnJmwJEkrAKzYGBorfU3EM
kFNEpszzYKVUWnxThVdCB5Vy2wVIjbRMdylvJavdlARhOpdrGJuQuJHdjQcnvKj50UZrATkoOlc3
teoWwfB+HTm6QPzKuG6IyAYyvzF7PIvKPs5MXnw5PyvpfTm1eyzcC6/f//3S9P+7ohN0x//9G9b5
Lzhs3HRAZh/KT9yJP3HdO3jL8DV/1puAIv+CXA+MJ8BqFQoY6uKv/iw4SeD/Be6gUKxiKOquyv3P
etO2/+Lcc5JRhf4Jw+Jr/lpvsr/ABQa4LnJlIKbx4RT7t0v7H8CwP5P5/0VVMeb5DvSKjML0yofu
jv0T7ULUOlhyCcWGdE14JIjAGJV9gDr1SJFfg8n7JdUymADMBPxYUpSFnfGeOOmK47hMJ1AX7s7x
EeVJyLKl5fCytKsVe4HGrqBuMwuWpF7arF4m61BbwaVYPfLqf/3dDf/rq/p7MBlTlv/IOOB1hJiQ
gGgMEwQObs+/EDpNKzve9nABmKyUAWaIrc5eknaQ+XaenGvtlO6+KOyM93lw6rXCbIo9Vymgz9fK
GlnWjyaSuin2TIV7iLac2J5tZGzOHtAdR34Lh7QHmXuRZ4QVl7xjKA7CQxiWr6QqbRjd+SnmXMaT
4uuxgn/5FoTkwSoe7VJhPqTB6EblqfpSDobF7WihPDDQuUE0Ew8eceKmH0QWjDUA5vGjFOa7Zf0n
p4jpYLL4cjv2OngDSflUAPOehX5Y+HIJpH3DUD651Gyk0RI0H27jdq9IK/jFXkOPeO/wdNyW9+2i
Qsx9VDiEYwub0nYI2mPg6th4HxRJBBteSjs5tS4CHVkBlLG31+I4ebDJbulzwwV+coVjdFirTeG5
hyUPTargjYZOnsShcKPcJ9nchQs8tSdMvk1+hmmIrKmZ2ML77WlGakLi1g1HMThuxapSrwvneCha
7KUIosUAD46lOwkcNAsQhUqJmA78pQdfnWjFe2QWeO/GKiPaOOjQZ/HpktHfBruhRxw7LufkT7D9
aaf+hSM1Bg5Q4oEenV5lsEIBFu6ww0BgjO2T4kLD/JrPULfaekFJC3w8QZazTKY13DUakteAYKjO
GSBq0lxf2IoxG3+ZMPXKYR9phmOXi1+dr46wNMx9Zzx6E7ESOr2sExlwf5smsiAFjtRCMQ44NH40
Kl1GU19CdhQ0ZaShFEpDu102OSxtow5ypNnti5jIEcHLuQ0b+J7e8rX5Lfp8jZgO5Am68y0RsLew
hzCmMIuNAt33sRu2ia2GYVcqeEoWE3STfLTUnjEB/LL2YpGX+65y16MdtnZkbDVeysV4iD2G8lLq
8trNatPBCjotue6zZqTtb6+3NvCqxfBtnfsJ5SNNHGU2XKgaWD3wm8pr/pgc9Qtip/a5/2acP8FY
70obO15yR0YD7O43JWwGI2exmtSvJcreoMzV3rZVvQfBOq6p1YDZAXODySkHFf0UwqQLpjwR6+dw
jY2cYA5o2DdG3/mhtewMo5fHAO9yssCXCJnrJ1Ah3dmYwt/VXRqo9pJPpciWhR6btfyNAcpTa3vP
ZWf/ymn/5jlnokhcjSoRNX3yjDwtXuzTZTeNB7PyMh6YN0S8ck9otRFHP6OInpdw4w/mGTDfu3Yx
sqvrLwzAoWHWt64at2VvvzqOvnbIgCh6aUVaAsyUMLavUftUVudtqcQP9nG3DZ9+gS3aTgNydYJw
vDtUBeni+ccpR4dl8AyEN0TNRab0sHMxYJOiPwnl3eZStPE9CsJ3yh0Ik2Nvkxw9R3OwQiWxUzkv
mKFiKOS6h24dltiu60+/AN0CWUtbPxtFbtP8Bv/TOmoY3YSi2zfIPQJ2Gg9U0UiCmY9nq0K3YzcP
DZeZD7tZt8AqnOvc3jXcZNYysNjiK8hp9VpQLFzuBJ+FeuN6ykyu4Vnu/C5zhLIXC6zeHFRXcD7a
riCGPOXVsQOvYXhTY3LUPqi22iLU/W2c9AV2uhAv6D7NTZURaETWfCqiTlTwcvC6p5lgtG9Arhmm
jAb07R72H/S/07Ee5o3GjrFppIb7GD9yx0AvtPgf0wy/ZhxPMUBTE2Ou7sMy0xvgG7gPVwffwOeu
axwbESwCMDZDvWtZzsnj7Ery4UxL4IBNi/KzpN3v1sLwfjuoPC0QYwCfNe+9WchdtDK2W9P1CK5C
8L2riyenqx+IQiG2NkSi6MTJiOE+upPuDFOhwBObSpd9dnfPRODRvJdlo5KROLBJ9foZtbrf45+1
QVwIUmwaLQ8AxlGBztP46Dc4RPylC48irLuomDnO1AIjucua2qPyo7JBKr3WGlAmX6yIlJK/OZP7
2hPbPDZimNG/YyMB4/UlqgW7qREclEfuZVY9YXzMd5ubIya0T21ON16HBsAd7L2qJLRQDrQJnZ53
gSXVxserkUrzS72C/V1mLEddIqs3pL/wlj3pwL5iMYGTzcGRsIVeVcG3qtX2TQcwbByws0fg8ui+
MIykBHFfL75XAOZayz2lHcQPvXvkOenfZR5Y0b06eeJh7SesHEUymrBMOqGni6v7IRJBI94KU8kY
iPNyGkZNk9Ktw3gsyjEtar0AP6AwmUdi5knKUW79vlwP9gBsqxJhheI4Fw+FgOwCY/n8o3dbHrlw
XXvQyCXZK6vr08L3YIUqGrIvc+c8BMo81LapsVLJ0xp2SKHL1+clX2W8Sis4zy5BdGrR6qyTV8JM
fy0nin4Ok0tb26vak6fKSz82xbUqg9jPlf0AfZSfzNNK0rz6WoPGupVr6zygEYS9VpXOhENQCW/k
i2qXFaajQGmmlvO9CcoHpyg5wJFySnxjm5t/r7x0ncNXTN1cubqHehUw4QyC5qJWZWLMXWSjcc2z
pYuELD4o0tZNZjfod2biSADJK4QS+8BwRHeTU5nAAvBg2l+1nsqdarG8u5riACi7IO3nadOIIMfp
KuCMrkTq+OMTmYChGX3GgxqguVHHNYe979r4OBVHscZV32GOIpicWI/HnhOKzwxYgq4GpRRwsFH5
o1mQdbuG20pVJlKS4Pw9e213hPF2SjwBPIfim/kqXtxSJUFwsoOyT6sVZcfS/IaGYTN5QRq23N6w
YcnwmgA70HDHOGw5kAET9QW7srnatX6HDrQZEJgBHn6ZJBScuf8B6utY6fVUOPZHoFFNhvqrrlvE
oY25TETb7O2ZGkyC9JvaAkFRjdYS1Q4cYfjw1bsQm41c8yQPPBlxUo6RELyNvbZUIGdSTDJXsdc7
p96VzwNC1da8erRFDXMLpP0WQ490qMot4jBfoaMFUFqURTrY5mxrpJS1cxuNo/WhW/rtilZG2vfB
W7lyh2f0qeUjSsdgSsw8PvVltYU7ZTSbOWoMhjtoybOg6uKawOtlIRyUIUyZIosgtaMPH3q3fFS6
wtjHXBaYD0D/PNG9w4MdcWsVQ+7+lY/dl6BOHa+VaCK3rk4I1n0Hj0ci4vSYmBfCPrTd20oxNlld
5voPlQ83M2gvNr7/S9HmGFRi2xQmgHnrshmA78WzV336IHwxB+A/rQ5q3Wax4xn9MwjdZ+nmyAWy
qpeZsJvdTVuztC9LhwxRnrO9vRTv/kNrN3W0lF6IJj5/r8H5zla/a82zo6vPUuJiRDg/od25dM1y
wartIQqohHti3XCtJhyBoqiQzLLCrskrsUEU21CQLg5nwaN5Hp1o1C9WB18Q3tAisvLqpqvLaLXP
qx9mg8Tl1rAuhuYCyCGt1q1NMKZUGlXFqwequymwr8BNGV0iSi+BYllUFkA5BIHVXD3rCu40Zlwc
FInLg+eyW7XgIsdw0xq2YQQCDlTke+p2e1R4ZeLAhgZPDa4Exlp0r8MwZb74zvMObF4ujgiqh7nr
DokwkFyu6r0hJVJzW4M+btE7bIC2423m++Pkwu9kV/r8c2mlv9MF0D87eKLLvF5LgVNfETQnZqzW
2GrFCZUjjrbBJpu5O1p+K2+IpbY2tgm8pMtzeuhHHNG5MsFLT+8JH7CGS9yGbtdJpbaPaA8owNqj
sKzhZjfyxC28a7l2X2XReEDg2JoM3UBfBYH7tqpfSrnq01SP/VUzigwxXzT5ixR2Abjfo9HPH/Mp
t1MHjQn8fnZ85HXc1/2oYzUPyeK781mFgCVZm9/yOh/2oerLyBMkvIVr3sWDqJfMQpzXxvKQ9GDQ
A9yKoMYHlMPo/UuWTc7yh+flYwbrhmPhO8OJTO55wZ4dLFP7aMY/5ACtSYhhhpgP18kvukcLfOdT
+DAb8QUiWpwXERJETLZPjt9AaCOCl6L1YM7lzPigqj9qWefbaSqrhwLKBry1jbtlaqgefj43ckBH
coVrNjTopYvcQFr2Fsz63S2s3/TZRWMe44A/UrluxyV88RrWb4t8VaegCS7+2t1GN/zslHGiVk2/
wSXjiFy9rEAyE1qi1frtCcgvZrDTZwclr1mmJgl4mKcM8QmDV9ZH7XVj7M+23LXrOCW02yhiXpup
hZOT4Sp2gKW2EGKl1ajRbNBwC5iMeNbR1P28sQHnJZpUdvxTHdmeg41YCfcgnAqnM5vPiwt0kg9l
hjjgB4LHKCIVlrjoffqIivdui50hl5riGY1r5Y67DjBYWtX8qdJpo0S56Qt19mU/X5d8hHn20ORJ
u1RT8vOlEC/Bbmb4dloEmqv2oelUmVk+oTsMYJ80D4fNT7VWusD08ab7ufOJdQecTUtv0w183BQC
Q1kV0FtR19fFIVCMi/mGvbOO21V0CO4CsRj5q5qTSvjqiZbPopizsa7UKa9h4FUpk8d5E3Rfra79
iHTLHBtkRR3EaEc1np5aWTfcjABZIIAyKJ/FRnhLFQ+jA1tB4tHdOAUsooVNz8a1LpbtXMJ7odnP
DTqoxVwUnr6TPUiVR1CxOVnnEi/Spa6hJW1gwg+oN/XkVCRjZb8GgYN/UTsmHit4ZwQtp9G0qI9a
m6+mZQeOidPXe7+q/ADo8xiu5x53cdZlfuzK4oJhO/vJVgo/pdoM1F33y1CMoKWusgivozOOh9zN
580KOQbvTfbz1k9LjclzppckaM1XvYLmU1yE2QytSlL2HKVkbsqsxA6wuou3GXqA60Ljtf/5PiJG
MVKzLw4VAzHVS2jznA41DyrhYiBTXARjuSmMf/35NJKTMa+xImognKGJoHi+glCMiT1C4lflek5K
yaZMLznaKBORWTkxq/xq49H6exlnGddwTI+LO7abq/nsrDI8qrr97EoXg0TkybAn4Kc4KNsQbYm0
vJQWLaa1749rBwph16M6Z7B3ihurX5GTFYBGGII59fSKYWQJ+2SUCsCe2pk/TgYMygqJY6r4+Eyo
RonQyldXOagGJUPAs5sntSj7Q7Ugso3arX+CRcKek7XNBtr3O7aO+dW/twazqj8BR9pHWHnUGUXp
bOXdJfRQMDDAAff3a+ePTRWtEi11G9Jn3XB/P9lyO6JIx7C+s69FEbwu0my7ntlPS9hgIN03UTMx
kuWKjZE9WPTs/yxNHyo2xS2kXZjK3f1sCYo71cHkbVz0vXz01Hebh8HxZ5HDUOloqBLHCsAYg2YX
tEX4og1gM6KHR66x/g3jIjazYptl4pg7XsFzQFwBTsDtNXYH29sRUv/xc/2I6ulupGSpUq/NjJ6n
9Mshst3h0echOQ73taNW7GW8xrbUzKEbzznHdTITk8ZG60xmctAIBQbAKSBEC9cnMk5kbxqWNg61
ThW1NiXpq+PsPRZtEowYtzMDuGJuVgoYCDcRaY0fspv3Yq5Y4jCDIUcFBRrEKS7SDR5FAYYN5tjj
vs2HdPTdbjsFEt22vtGcDwcrXyC5c62jLlI0HgGCgUVwtlxI83p7ARnfFQ99a5UZW71HqBjUdr5v
vMGaKCLBJeT68+fe4zl7gec6vcm1vXdn0GOuXnl1IFSd1zAJchANcp7LbFQLBGX2N8dU7AYyuyBx
B0W3FqktXF7n79pAbTHa15wkkZmFIvpG1zWta2cT4KBNYZdRZ0yu/Rk+309OA6+MpoSrSqd1lZat
yuwBQdak6ItstecZ7zNkXaNEAl/Vh1c00OhEmq0/lIAb7vu2y5tDEHC0a6wvkjkv3LhEgAeY15zF
a+HnD05nRRI5yWDcuj6pVL4TAWrRfmrVJ9z2AnqmPK+OoWVsaBSqDnAMdnjasharGiBZKz8CNetL
s8hsueuu9Dwth1b3kNJpCgKxYUD47rsECiz9W4zugS2s3uEEDI9y/ZaGwtqcFa+t7Kcteq/qoMcx
SHwI0yAq6JGyIhFnUU+QLE491IZw1X6nuewuxQw0xjjFkS7WtgdeeXMK9Jxkvv7s67L3U2PJNcMh
gynVoAQbRac+/nlDf1YMQV0No4sHy+RhtoyVzKhV/aIW8MnC1IfC4vUVkQ4C6iUsMjaExyJ0RRoq
FKTAXV2kjs0XJjo8ByMUrR24/bZytiyscQ7mHktsTmpAYMLPptyC//FIqp2qQdsRiJ+TQPEhZdIz
kcfL7jgNLOW9xaHpsik6XwgWU2joiuRnNaphxDnuzUtCqnoLjHCEQqsGJWCrj2CZIaKUUJKVYtIv
jr/PLUxBu31XPU4f8AXg6QAR21NO3+0ewtW5srvd5Lm//Ul3+x4HaTTzZZsD78LGjgcchuzYvwbf
ZJCxfYh1tE/BvTyGZgEJTsBf7vuRs/oMbp3wZPi5o2SYwAv0E1JL7iUFqYYpK+6OHnMAuwMNi939
zwsJpOQZFufF9sbuN+9n4KmhY1KcTEUyycbeV6YE8ALS4ACV1wJMzuKPLZ5/PH6N3s9TUe8I7mRk
+aY590S2myrHSUEo2c3VGhyUL22wr8bzIMxDe5gz55vBNPzU1sF0asJJblYF4n/03GErioEi3Ypm
Ej5XF4K94gF5jCcBqHE0dDqa4t7ho72PK2NB/BCUeH/K7iUX3fwU7vL7nlW49rXFTCwkeGfuYzMB
IHMpHd/fL8X6QAVgqnvxMrvebzTqwwGYP00szce0mRZzw5awywtnuPLpqdDUegZk5mGhYwUxOeWR
7KrlU0x/rAbS+bLV1rX27IgUIXkWGs6N8VJYzQNfKNB3RGxspaXfkFmUlNDpXp2qRefsAWDu1Lru
fw5Ru2mzyi75qfyg4VCf1y5AqePDrpC4rdrXmGtFpKmu4twl9UYCit+HFJUB/GHjHHvdm56tOGfa
ZBgpWGPPXiTkT6FM1naqz8qkwm7tI/IEvmTow27FF4CQeB5EfYdruZ8b1Ndl5nMIiiDok6ajeNON
F0PIiCEaw5+NcRJBTk1p61tP9JNCjnNkxGTtrEVjvEjY+CETUyrWMP8G1g5wuWz4oXZLs+274fJT
eC5V2B1AoKASWFHneeSt6+tzA0w5+XnMa16Ex/BePBK3MjtSAF8NiH6uAkxIiiLvd6WotmRe2s9K
4lj3kdsDjD//1Wh42vVcPZAGzRslfrJQkb8CfAeiD9UxHY13Jt10wyT3VQHeP6zr/Mkhqd6VyOvC
HWvCC3ZV1BuFA6i2tdkB566J2lXxbccg/h0DCKKRAe7fYIICMLHxziN9GUPT3/JGfBUT6JnOrgAp
3EsMOyzoL9bihwEAuP5gqD2pd2EZjhmZ6hD9se1ng9KJL1bgxhYdUz+vH1Q4HQljaqOG+WKP6KPz
tnj52Zr7VgMzoYU6FgD+ENMN7XPup63jdyfiwDlQSYn+ei4vbutCOz2rKWtJvaSq8iOHSvcEPmEE
Ll4hPmKxoQ7T1f7nyjQr3Odw6h6LqbgWADUPZcXQ+YnUHSDr+CmVRBhkEAAUp36DmXO0KW/g3o5z
t4YHqTVYJr4cRAgyZPW1vqpR7KVH1XUS4L16XqIxd2XWuMt87UuNQpuBeVFtyzLlWCUOUp0BVj6p
tf8S3upHP/XW1HipT9ryXCs6xU2J1rWrD+j06EbeJ9DHLs8UHSCpzQ+DMGrDXKD7bIJ+pkD6WQSb
8Q6AJdfbYHr2LO1BNhw6aQOJ+GaSIdt2PqS4gqXFkt2j244/xbsPonszB2nlQyPG2LImEMYfTMcp
usLumzaQ+w6u/1C6pt21dbkkbsnGbC5hM5Gb/OA7FlLAh2BjAxSMe9r96gjgDGwfoEHva43YDU/A
UuaAG7wi+6nhQeJZQFA0AqoWr0dKQ8XHmBGZeiOm2yn65WSG1mI7sDegOexXc+cmjACu5ox+uxvR
DGXSLuQuQLE3BMW8gzPBcHKtFmqR+yLoxPiIbp/u7Ha6uc1yIzLUvyeGNn7kMBxrfWdbVmUD/c/I
t0MF8RK6p58Sl/cAZMflTPXYxhgpwHK5V8PNVOUHiNq7R+q1/y8br38yvmfguZjtQ77qutSBw9E/
j06tRei5YoSsw17ZFmML89WANmBeeePewpKfWrSg4UVYPkR/k4sC4H4gwyo0PP5co3Vv0xxikHsN
/gpoJN1762HRvXqADj/+9yUfT43Cr38euvsHKfJ/K1j+XyhDRlDEfTLuvxeFZA0UyP/ncfj4Krve
lJ/932tD/vrV/ylHDmBHCF89CtXx35QhGN6D6SO8V+FDB6XHP0iR6V8gc/CgXMasrANXz/+ShmB6
D65hsD9DpAm+17+hC0Gg2r/IkPFcYRoHjrYUyRjBPw3il7ol6FpDuIExr4gweITAQk9CZ+fR7Yi8
bs8ywCVEcZPtmKdL459QYSHEG3rdpdG/CK+eTR10EQNyEi3OdFyG5hkA8WfoFGA6i3Grer51OcaN
bP2HtNrDNIZX5nQfI2tvUvh9olZ+Dkzgg091ynm7rgYAdlOOn1iGoL+d1bF/zXU4YCNq6zMjDduP
dOh+zRzohyW94Vl0d3p0pgqOp2ywAA6YioJ9Z1MQYfplRKPh88tqyhl5dR2zYtVO+pdbSfPAxnsy
h8+bPm48Yn331cDANNJ6SEwLw98YRllIoZbii44rigVZtwCrIR50KjmALXfvFdzU/jbWYP9ulI3j
p/OnPZ8W6zHooB4DFbppBr6lLXwGW7Hjk95OdnBisvtdW+VBLkGGHtbeAq1BgyFy9+wpeKkQ4v0e
ZfWIHfZWQguAAZblmndekVDN6gvwJA9KNa+D3nb0+w4zy4X+7OjKkuo/qDuv5caVLU2/yrwAOuDN
LSyNKEfZukFUqVTwjnAEnn4+6JzuLbHYYs/M1USc2HGitkEykVi5zG80BkeSWrdrCRX7p9pAFbmd
QWQf5vzgH0vxx1FVmJVP9b6NqFLGoRCuNDrKktLvK0W7VnvFbePUV5MZpDbAF3nOlknKXtKm0JvZ
ckDTkfYy6n3r9sdjA3xTvalKANkW7dNWbAs/bTHRw2xIQoOlznxZDGvKmrC+N2QQ4lYSxjtFnSj8
RKwrmQkYttlFN2Qlpc1tX9tl18j/F3SJ/98waXgXfRd/dj+5c3/m+f9atwsVov0cfj7+1X8FH9y/
/+PDc06SDXQhVfG/uBCSLv6HgZcLMemDCbGEpn9zIST1P0CNGTrajlAUzA+jxH9j01Qox/iJf/r3
/s+CEKGs/gedhhY7tFvCIIA3ieuOUPiVC9FgOak3FSCqRYpWz9djtgX7s41L29KDWXAwh1ykdEaX
to1+Vb2nr2rhStWr4mce2NlYcChyoYb1qjuUwBlWenqrZrcivAATCOT0WuY/+8O1AczITrKnnDFL
JfuyvF3cqKYNGTLwjFtNy+1o3oiDaqupe7BcAkmFhx2o9G70s8hBJiV0RvMqifYzXvQmo40NUGB9
QMwM26cR3WxhrRueoaz4O8XEf2pd0mcU7RAV4cE7gJp5l3+iPEIRiCcubZQdsIAUKAx06LVCS9XN
Kt+I7EV+f7HFakA4MXHNPUgP7X7KICOkKl3nQCKzm3B1xgPNBOsB6nVlKftxfNeG12N/WCfmBko+
EOkDc6nnRqe/OVIDO02xO4JMqVb1kK3yHjzX+CTNQX/Y1I4yMoZPb/L6qu2vu3GNxHIpvqiHHoPU
X8fBA6H06ayew/MtCix/vfdF3tyCqobA1Qk3PDV6+mapFO0Hn9U5tJxFG4YizgPqCu0oZX3heV+5
6P8+Z5+et6ALP2kixNhVAsbgeYvgpupQG/4yXxfFUiHIvRChG/f7B374M3z3A09gl3V9NCd6dtE+
Xy/W6ZTZknWnCA6sWWxHEXNvksTmCqH0TuwHKXQLjJTKF3mgbWwPzuiq4rWk+5PoRm/Hg2BneLei
Iz5tLN5VPN7V1pOhupeWfcJN+s994t4HN6qRAi37+GmfrHYaTLGTo303bmdCOWXQiru1CbLjBoYo
KlvAlMxA9ZvGzRC/8st/J5Nkgud1A5Tlk/975/5ZwhIyPi2hN+l5txY7d/SpXScv1pzj4AiNJ4m2
nvJhoCHnRx5uRbzF9gryz4DUOraADje/AGC/ciJvBP9OI+cmwwXTKyOmaavMp8qcWofJEfVE5lYo
KbfzfaX+67L5b3/AxT08OdvWbGnZYdKivXpXPU3e8BAjQsho3vLEnqwF7cX5aVE3rtjQSzouJ657
f7/Ak4NuiRwWFWjBvvEGFwFnX35XOjD5+a9wVSD3WvgWaYQtXhVu2tgXz4+5nOvv3t7Juc9ohdEv
5ADJGCMdaBaCibqZXS1cS9N+kgPFTalLbFhAkIuaaCtCw8lcRV0Vmtsy7w2vJGyMYMInXhWIw8pK
/ETeHsHmmRtQDdrP6OjxZyIjwuYhXmugPtYwyI+2MqM16U1Phxs2272FgIaWg3Uv6zaew/ZDF7ri
E+DbubNJa0NUoZzatEXYBg5YPyigSETW/vwMTQERAxJYps0ISR5sRAn4Z6Ln7k26oV4+rIng/qTY
R7vjPPbkUF50BwIBbsQewTsyyn0LP8wxbuN3Rce4yxZ/hU6xXeS00xdAF0Lt9o0tgX6ALnGrcAjf
KtWmu2Zh83Uz3Rm/+VFhIHvaVt0MvvKWgxko7InT/ianD1FJuRrIxILX8rEafSCsyU3oMYD14xJh
h4ChjULyO3oGPY/ZnqXHQ7GNFIdYz/0BEuBX0exmhzZjssm1u0Zf9+FdWtzKJgjctSa9ZCiny2u9
8CP1V2wwaHgqgfpumVK2M5SY+H3Wb/Xxdtaejenl+7D5oU3z3fGBhfn54y+EsjInUVk+fn0Doyl+
STxELK/Ut6M3rSW6iP7lM3vhyJ7kIHndJ4ew5MgewP9KgTyg1ENqCpcYOhh3Plc5ATzbtIkNwQMR
B3OT1v4lFS39+y8HUZ2vPz2eQp2kmS9XpSkSoBamblBp4CQmjW9hsk1Uk4+BBlBiK9wDRBm2wA/v
rDthY4AsebTQ0z2+5OvKE2619yMN6JG5lF2+ARYMaSnd6tuRjv49qNyr9grOvXLfPSiuTlfVThFF
NXYZZZxLMXQjr0y/ehAx1I325r0MrsQRlXVySURL/j7S6+JJBZqDs6/Mml883wy5I2+a0u2L1VCt
K/15+YHAgJBKEwLyLzfWXJitMwLtk109CJvxpgNf8OPws74GyOab9xcO4hKk//uDiKjq17fRyW3W
UuMRx+5aT7ih5xvZqBusMyeM7RYdQHvcpz8uHoLlfH/32JP7V2m7UAVYHu31H72X8bUBrOTbRzAO
beuSK43D2aA65h66LVcKqPn5AdhdSeRiJE3xZnqDBL/JH92RUJ84iLGrq0m+IZ9knjyFG7Jfe0Ay
JVgwiOtJ3iQ/y8Y+lkGKQZi0WjzrJNA0bvMk60Hm9quydKIX4q61Gmf/gIVPyjha8jsLxRmmEE7m
99tLEqsn2kGn1xijzq/bzwjnEKXLx9C5jLOTVRMI+PAuIYwOhJsR8L5/3x8J5+nG0/PR4crAy6Yl
8/WB6dAMginp0T5d9x6K1H6Nv2Pp0MJ0D1wwuStcQxCFuFY4BgXJzE1gh4jpXhLvOpv+fF7ISQRE
S6KoyuWXm7sEku1ttlFITxlCQ5e4zwLy5Km7EV+7ze3U4+xu40Qpu4dN/iPy5esk9Oor40V4rYMc
AqcnB80Ke8XXbJ8+ZpJjXZCoPSHl/Os1fV7sSehEOVPt6DKRbfyhMSpPttw4gg18+0i4SsnncYJb
3IQy9THyL7pjnCsi/nm6cRoxC6PWD9Pyzsqrwxqq0hpepS9yRonRrn7JGebD2+OvI4Lur05z1kTX
+iRcpW0P/KA2eTPtVQhdxml7NH6EP+YRztGtqLijdp2LV3McTCVkmvueQXq7M2iLQDKntKNyXBBt
jzru4WHhCD/kyddvdDviD4+riGHnQ3NwlWoLfyHH36PyM8wwmitF8xcXLQFgvHuoV1XmUbwCDivr
1US1ikKqZAMJFezhl9FDSfFEB9qnxPjN7uONZbkgQY9ODl9ZgYQ9ezOt95wMQ81WCeQZzyJNI6xp
DuJaDAnA1HHJwYQcr8S12iEEbANqKOy33q1Cu8LxssQ5iWF/JHvDTo1g/MLn7m8ipFyoFO8RZOFv
4mA1qDAw640UMSewaSrq8y8h/CNEm2586EEUxA+ieOEzPhs3TBF9fgUfDJofJwdSiBI1kdpwSX/h
QF1XmypgfnwlOQfmBfZlLeiz+fanByont3bH9Cuqcot7YnDHP7ObefG+fqaFUFauUXnPV4t1Svd4
p8OUBv2bXvjBZw/l5+efHEpp6DulHD9+MJ8f/PCpRebMhg5dQsV9MGjWMqm+SX+iWSW7pI2GK/+Q
JSdqd4tlb/Pr+zh6Yir2r4jweT0n92ZbR2aswdzdI9GHjBkDVl9QSX1bp9jEbswY2+nSNVIpS+Et
uPHu++efzSlMXjwhXKF7fvqRimo9JygGxXsR4hG6VryQEnJY7yLzI+6pvsT9zPDGXqSg8CTfTn4F
W+MR7x5o1ngQtttIcEo0yhAOhyAy1Pb3C5TOJRafF3iyQZZU13FVVMiIbbho0O7yE0Aqv6YbabKv
FkF+wa0be7ok5XzuoCCyZX0IHKvoiJ5ccBWtOMEEO7iP59veA8FIZTRH1GNw5wonlbxI8odw27qs
QyLfbRwg1SLEnHpdOzE4f+x4LOfCZpxpy3xZ1MllJ/UoXpUDIVXcgAny0VtL7fCKawN/I7zErvuL
vnPL9p4E8S9PPAkQ0pCm+pzwRKTq18JL7R9XoLhxcx7u/gdO7Wfam5+fZp5Eh7EP8/kosenTZmlz
TTvtl3W/uC9IzrjXf1kX/aNP1EY/vr8vTzyJB7lWFck08USpt/vZqQ6kLrE7FzQWrdE9lli0XbwZ
z1QuX555cqRLWLlC2vFMckLxT4PA8rBVfjTwYX3TNfd4Tbw0t6mXLtnk9wdIufTok3x5mrOsEJef
q9HAdYprCWkKVx889fbwWmyGlbjXX+OXxrFQEChhawUTvSPkYl7wKnod97EXajsEWC0wqZmHMYIO
rmPDTXFo7BFv0qNzUaD5TIb/ZbNOMtsxNv/9HRZ/UMcgLlJVPPRPOUylVbdaOn9T52lPBXt1fP1+
t86la1+evcSmT601OdPz+qiwW0dfwwrkFTRN5pBY/1i+ucGTnrAcR1rrov/bicvsv06lhBEIzrno
qzPZ/vrgMYUApKBLuw93ZGqPJpna7CDi4rcXDsS55htWoP886aT/ZWBEIRkD1DeQMO2BNoubyvTB
SrfYDaHT5s54ICPNj1gE0L+ExnUpvp/75D8v4CTOirpWZGbOTx01aJ725LUoDAHNtZGpQRYlALfT
cC9e/hTOXCxffvlJLB3jWdfjPo/3sDK63gEvIPlwbdE2xG/MDtu3sP6zaMeBH1k6ZKMAZ9+dYVHQ
UVI4daAifelY2YiI2IhQCYrf4r/zs4QNBWp7S5+oUFdpkMmXXtkSkk5D8ucdOwnJ3dQyC654ZYsp
W7fOfW7DF9U/BJY7337/BZy9BT89SzsJyMpQQHNDhJb6egKZ78idb2ILw0Cn9+M/1Rru/cE5Au0c
lrPCDemBZQfre4xWyXgbMmm+cF4urugkYOuKcRzzjBUJR4BjlJ6wuYspQJfpR/lHxA/Mh7CGlIzb
Q5kNUX5agqm8Ml4vuyOfjaZIpzHxM1TJlD6y60/xYVZEs7eWQC7+yJ4yoK613e3zm3hfUoEIHgJU
DTaHtQcW/dA6sfxoOfpNtDHpIPmHZ20HMBhF/flIQyYv78fZHS1fnrB43WTDbY4WwIXN+zAL+Pvo
/LPgk2AqCccIgugS0BDBcuSng+yMCTde86hKfmN4CmM1TMGHO1NzWh+Void9FXsa9vWbxK+jFeDu
lMj3jgREAukcjQaS50tJzhJyvlvkSfDDdAED4YFFHtyw8FAtDf/QaV5JdGyOEOLAuGJvpY3etBL8
C8f9/KeFLqEKokj/C+PR5bU8HXUqZNiw0Bhseqq3pQuv2h0bO/oRuvJ63phIxaDF7rQ1zZ1E/RlW
m/qSv8W5eRjR6Z+VnOQI0njsEn1ZiRognLhD1rVc0Ps3h2o9jXd5f2vkO0aewL6C/ir3cI4vHUau
jopeVbSKLWe8UaBfDH697JVzHO1C2oy/mn38I3cueY+czaI+r/YkraglVUmbmFemBtFqypZD1Nn0
2oPKb2TsDXXv//FFnRzkCplevkq2BzlVPyrdMWAeMvTX06v0g1oeq1E6eSVjyuMbus9QPVBoAqN/
6aguofbvo/rPWzo5qimAdiHK+d05wnb+YpAZRqtRYfjMiFsZGJQ4HRq0mDzSIfjR15C91OuyeUz0
zfcbcoJO+s+M4Z+VnNzjrYYZgTSyIWLhtSbmGfVtH8zG3YFWmJheh+EfhY93BHmcQXOG+Oxb05Xg
TPCKTDoscoESbUBLhaHSI4hnoLKlvDvSHJ82Cj8J3alueLVABUCitcwnuR2BBj0DjTOVGyu59HrP
hgAgGHAWkaU0TyUfR22OUF5cij4vj38m2QZq0eSNVTAKnpgtumXyfa4D+g6AV6qJe0ifK/2+SLzF
ypmZpWJ6JfiEuCKyXmx9ns1Y/lnc6Z1ooNwhJj2LG7qAPT24w9tw3FKPKYAgbXrNsYvNOcyg+V54
N/d9jI6Ihw6M6E77Q3BgsnjpGF7YLu3kTjy0OdLyFSsS7yY0HGzZwxn5WkcK2Ia6ft3f5j/K3aWn
noAu/33kPu3DSYiKjVHqy4anIl/pjNIuQfRD34YwFxyGUN6A9e46kW3zhc8x1bdYWnUkKZdGAOda
WAbs3P88K9pJ7CnbQR0VYXkdvnBYz1dQBqhE/PCB/rzh5p3fXX7muTLq8zNPwg8kHTFFqy3e465q
ZH533Db0CUmdMdQsQL3uo3ATyW4Ro+Tm5l4ZRPnL9x/8ucYRP3vxodd1HBI/EvtPuUea54Io53W8
n+lhtr70Kq251M2J3V+K9ERYNW9Rhyj+qr5nNOkbDxcWsLzev2LfpwWc5M8GJittrbMHajDmtsr4
WXcBaD8oBJHLhrbnc61PjzvJejUrGvt6bDlt7tFYxeGjHu6zw62BAJKZX4Nq739qLfzwdQz2ezNi
z515Cusha3emZlf0L4a0PkirqnHjVaS4YXgA+ncXI/SPJusSogu3dGAxl9eCcqEXfmbx4LitZVSi
S5jyfuRln16W1FXpUM1Q/lov0Qc76Xx9qWMlOtaN8CPPJacrtiEDcmN4VxC0Tr0Gf/jc+3BCG5VV
a77GKVaIkpd6+nQVuVCH6we5D+2Si25EmGB1sK7KIK9/XHjLy9fz9S0bWFwAe1XBvgKvPvm6DuYI
1TkeckrgMEiQVdkIDtSgxa0tcsyVuIJ4e+GRf8fXr488+bjiUJ7bLuOREIxX6Uid/wFpa71lMnLY
iKvUgc35/UPPvqHPv/PkJtfDBIymyUNHJzn48iYlzyzhBF3DhrLb6bU4XI/502DamnR/LHY6YY5c
2XiyxEepIQN5PXp5+7us/yAYkt1EfjOGnghRVX4c5UdV/SnUV4PowTIF0jk+XLqTtPMZmGxZiqgh
vcytyXv8dMJiqy5ahNToq+/ETXiX34Z0IztfBGaRoMHgVNGuXJsbcZdt6O3k+2knhev0Le2hfiJu
iZa4Hf4OH9I/MD81hIuu+zUK33Dj8J+8WpAEtuIdrpPC4XuDt4ao92O0rtJHSEcUx7AqsrvhWb9F
hUS7RjkeohYGucauxkqr21dB4owvb90v5jkqurQUF/zVVQKUybWg3nYrOl+Vk+75EExhDSer0zdC
HYgdBN/bwlhazx8yb8ntCMdHsYE5QtCcYNg5QJPgNmyrd2m4HcdV7MPrAxBgH8BUA2gRHZr9tpl6
neRZ5UqqO5LmB0bBzISGVZhc819DyB2XRsqzSqWTnG7TxE+xHkcZTtE3aVEHk/pcow+QVT+P+UtR
oU71p+k5CohuDB4SV4ctdd6xXtRu37oQ8jrqIEFmoiBvt4KNVKcOIC0oiFyVe1BWdRMcDVtPguPB
QWAIjRCpDmKUpVjtBGTBSxTsZmUE0WrPdMuteiNSasCiTbfHJkAgvWwdc2T5ZbjVb4fQNV8huhgO
oEf1NwoYmvkgJrc9Wn7TC5RS4af+mwVE6xTe8RqUDwDL0G/fBMshfDCyyqlirlXkvmaed9XxMwY3
S702ueVlVCl77ll4IlnI9++UfMLXMnKA4bsivgbDPs4jW49MVLZBZ3du/4ZKca5iEotowTvyS8ru
MO9M82ao35qJeCc9jS8DkKHcT9T7w8HvgGwY6RgMqCVHzU7RXgrgrNhh2y16yBLAc/11Mt8J4xob
ZTignvDqgEY26Y9pfNOiqdspN4f5V9nftvHvJfsWUXjR+luhpreZ1lB7n8J0CjTrgb0xJG8Eln80
I6xP7uCahcPOil9jtXIWtOts9XR0UsaCmyZ7Co8BhxIwAFrbOdIYulP6xuAgHBX+oefPkDvxwFIV
m+m9fTTdg1cjdvpg1E69OjTBJKy0wTc8ABro89lh4uv1Jo1R8F/I2gjkWg8V2ldGtAJbWqEiVY67
dANoR1xpyW9IRagZ2lp1bzSP7RwCSgdRpP6Ufxnyds6uR+tOa3rarvusZsKvxHt5K09XaXadGYkb
mXeR8rNKY1dR9or63An3heS1vT+w00cAWSgFFVuEPMvjdTnWaDsjZXIvtLlrPYiKARqGt+nBsW4O
/tB6MlIJofQKgB5vB1juqeAZh2PQol+CsSCt8hLlLWaG+JhEZOBA6I+0yRIcEtvYha7VALq1kQdD
7+Wa3DwNlN9WRX1dbHULSd/Cgz9QwGGTgXDoa6QbdHldW+8pxnzqvX5dp1vltsYEcCIOtYg0pu4I
mjcd1tWQ2Ei1cqVSKLMghhTlVZWhRePNo9OG7gzsOM6C3HpX9fSq5yuTh99xq9JWLO2Iuqb9Fd/N
0ybi/0GlBip03Fjhe5vd9fJjr5v+kPR8WZx/yrlG2x2qn30zB7WGWhXRDKRn44X3x9Sdw3cV7QJp
tGXpp2TGfonAlmPQvxTuB/VZEyiy7Fb70Q9PgElSmLXHTXXYd6CUVfqKdvXLwBd2WNrrSnJ9SJ7i
8F2v90Px84AkTt56XXqhHfRRRn293Dnu3OumrBgattcnl94kmgdxSpFZ0H8gcTS4tbWSbETXwJEi
ph3ON3HnqSY4Nxff2hHQXWKLQIzcI+8U4gRqkoJnAo0r/Bre8M/GQMrXAwaYo1l2vEdMHElzGoLo
c7oJsmeKVzU3woRWfOsr9HqlP9EYJPkVwRqYnytcyFDlsxkqfl44okBrJkv+eieW+TCMgzrH+2JR
DiC6+szHwp8LK89GVbtFdNg9IHqnOTLIHDBfHD5pU9JUdeZ4ZbnKpW7q2fbSpwWdZDYTREcLRciY
6cvgYquBlA9E5tF0kp9IxDrqcV05qoCXiEdTrgCJ9EeoAplY8m5eqLDPlw+6AZNKNqAsfORDn/IF
IRqSZqi1pcKW/GpAH5L6JURhC/OCZhN5yFB7aIQ4lvZg9vsCmMOFNvb5t7OUMDLTB3pdJ4dPQxFW
nU1r2Yyxo8lHDXnwG1SVji4kdzO7Lhyr8grpHXrPkm6mq1FwULCZQF3gvxL52u8LOeC514O4MCB7
SYJacQqGgOlb6RXacuwJ4ucsg2wHFACqDZM/W3bnz/5A2w+aJYI52sJ4bXq3ZPwtYXfkKfJKt41A
8nTSVVAe8hohu4wgB388+H6l8lJbnX64n1Z6iqIY+1Zrcj0k5CPiCgMZxCsMXMvpcxfdqcEFz6Iz
RnwivMF/LxEUym44WBUd3tZu4IPrYF7IC393/MKrtnr5H8xy/64cNMw3wRSoFmeMCfrXry+rDYTz
tSLZJ0/qRnXoRq3ICH8U63SVe6Avt9/vibJ8PH/tyafnndSj0txoYzfwvNGB3h6A8mOeSwOZj3+0
tmji9vgbYVhcBMIb0vBHp8PJFin8X6jEQ/GdShpHGxVAEZYO+B25o+IK+TOxKcB0wL30ASpnXyEa
vkvnQlHFUzphD+ajUGKOP8ZbWOmObrRCjsnvX8NXqbQZBtP4FhfU1PiIFmpkL3rJ8vB6GP1o3CF2
CX6qRtjIUTs0+d3CV/jZwoswOA10xPh3Pa5QQqUbhmee+/1Oy+e6H+hz/9fSTxo/mpiX/VhHyf5p
N6DChcQJILaJagGjkh8deqHVJpH3w7wTuTmzR6O65gNxAQuvimQ9W7scL5fjMRBu/59XdhLxUcmO
1SJkU0fgsYfZN1qvRSPx6B17B3UyofMm0MCZ06L5t9XBHD0hCSftNGUjlQicuFrk0C4vPXN7Gfp0
DjIJp0wGnIkVKJCWkw8CHZQInyR5CS+H9WGvPia5F4MaDkawFWQvyZqtMfDe8JDOY64eTMqqAL6I
YB5Adep8ZKdaZ+ovDD2Uc93Dz+s6+XBCPankueIqMDAgyN8rBHEe9SDc9I/oNSZuabkYnSXlY9+B
8HlejAEztxlxxtiYQNjc3pWwq0BdC8z10kQpGI+mdoaLcOybzTbud3K5amJf6i/cYWej4OeFn9S8
Ym8hFG593GEzNzqfbuFDdwuVOzUFE43EoC9pyMiybQvAq/BiX3fxbXlpXkt0lxE2HfKNIO1kUHys
2L00XD/blP+0QPNkeppXVVHLGW+88dqnjjLV2imHdW0+Dp0rpZ7Re127CUOvf0JkcfL6Oz1+QZTL
IKNkhACiW8e+xFfSVXVAWwWhIHt4QmlOjXEJcsfYE6xrbeZvrq276apAety7GKbORdXPP+G0tYwM
SNlp7PHRN/VtK/6YoESU+7oSaTSC7gX9iD1I5g+0tw8Bn9h2QULeyPQAkt9CZTkqSvBQyMr78CoH
pzSudRh6+s567Yyr6RKe8SOlO70EVNVSDR2epor/89dLR00tIEQTGe0M+Le+njxTvSOl1RfSLLRI
6iUrh0wCBzftbKSgmjXAtiYjUW3X6UYkT1XXerk+1H5k3WVgAxnj4/yT1XYvIFBPLt84c/tDSC40
veRzucfnhS/v4VM+Flb0GboDCz+8LTykmJae28Lh5DhXQRsI3kJ0RHkLWGpeehl2Lhl9VjA32Hp8
H97PtpIglxomluiAhE87y4MlNeiK0mldLNF1R1otRJsP6p+6hWuIFs2FB54NQJ8eeBKADlFuNlre
x3ult9FOiWZPi70jwAbBw3MeBbNuMyZ2v164WNKFnPwsAGb5mZAdMSuTPl7Mp403UOQuDzobXzVv
ZiAAAi6H6xjxdfutxalroM3ZMk0rXRp7q/ESvu4snOHz40/u0qrXY8SRlseDjwZ15kp+cqAA9GQS
3NmvIS/ApkJZGIwJOqPOTMwVfdxkExoCduVTgMuXboSzqfnnRZ18RdztaKwlvBCunORnjJwxvYnB
iVPbSv1uj04KvFy6ePETDggrVQ+SF7oXTbeTtyPd2e+Px/kwb+CnaODSrSDU+vXTmJjU1+gl0Pln
qDJzGneSP0or5DMPaY1doq8ZIAStMkhUWFqkux9ES1Ylljfq+uhk7RpRSDDY3Y4in1zwwvrOlZkq
GF4MN4CL/sXNLfUGDXgEyPcJCgM36sbMV1EeLKT+50jGtmc9GuvJlQRkAW0mMUtHYkxX4TsUVWL6
eOFrUi4tZ/naPh3oWeqjRNSHBdHLZSh7CPS6eY2P+hMyM3ap3ejzCxjWQ2fzV7B9qBTSk+Wv/En/
jj/XSgtwcdjCaZZB9UQqhT5qgOND6igP32/dOfoafi3/bN1JSmSCvxWienm1bnZtvtNM2XV260LG
+d0FqFw4FxEeZ++zT088iTV5OMgJXvcxPGPabvq1rjzQJOx/hNF6wlaPdqlWe8MECvxKhUzUYemH
Aryr9Ddd+GRkcGuMjQFpCOPT1febsRzjk6vLRJYWIpuORLF2Wn127RHlz6lcGDWHdekPq94XgiVp
/v4x+pkd+Pyc09qRnmGCE2qxIHoXajej2u76KD9KvzBtG56Tx4IGBAPbZ8Fys8d5dhESM64tgDeo
KgZIb2ePMf3G97DGxIqSAxEpv5oC+ZXOfNlxvgKk2cleWrChq2Rz2C/UY8QvBjtewcEAMroqN5mP
pt3s5uq1OYDRGmnQU46tUE5El+ploDUyoOXDsbsYTM7ULl9+/Uk+g0RJgWcKu7z8+mUId3ym24m4
/9zfNsUvDUHNykHlOXlUFbt7PgDp0t3Jl7zML/I7McHkRniXtd0x3cJe/f7VnLt5vyzu5DKIm7Io
9JzFLTAaZK+o/Njvq9lZ0H3/KUP03xKvz4V5U8UnSIcAgh/oqUUQCrQCqvOacK+o91IfiIg3BBn6
nm6hvgF0hGlz2FW5D6IOrLdokN574sGPRLtDeNW99Gqkc1exSTSQkezBaxQlp6+Rq5kNMdKGPKJ6
W9DfDDkgJWuBQEgHRfOIeIWMMQcjogeEaAhpRYecqE2VG+a/osf0V6E5dPBbOu6Ya+TPcHgbHAau
8T1oulcJ0Vm6f3gkIsbPMVM5i1vkDpU6qMWg3DIJaSXcD5c+oCdCWiy6AfXbeyw+VOte7x8w8RHA
Ni4AYEn1kf3PrrQAK0M/3+FEZr3mdwnq7CW3jPjcdDanowRTd9hK++PbLNlwdwTYEep9A0f6jexf
tNxBgbVsZE5UuSFE66PmQHAXICxjBrQDattBSQXEdDXfGJIdPnZ+8Wze9WSgfrux3Nir9jB/MTbv
8GCcBG+2/lw4kMtF/1dM+vRGThOBuRUrMeSNJE9oXcI4yIL5fmEVqn66GVfFhav0/Afw6XlL7Pp0
dzHd7EQlJTaBWCMLpq3P5RWuSHi8xP+/Qa19OW8nHUhpTHFWwLUcoKEZ6A4Ibwz1AFpLHlhavvsL
9ap15mZGo0o0TZX+Ir64JzdzNxk9YsShcJ8IVxlTkwFNv/qt4ljKm6oK1CIwi1urpOBz8e/AwIJX
DbCsVEEkuDrTaMyIBK9SHhDtHLGpVQKrvTF/yAdfe5G9ZeQaPXb6nc7gcsnXc6T4p1WFaJLo5dmK
AZouBOB2EWvJSN3wOi3gG1LOXCUCOdR1YwyukKzMZl0brwc1aC0sEtw0piPrR9IVYFXg/4y4uuvO
VsH0oWyJhBO83qy0e2Op+BmgaL9xmgnvLB8Tg/JWSYKpxvPULg+rOA2YdTDjuAREOpdFfNnXkyxC
Nws0QhP2NYaLClHHQzeGoVxggJgAjfJW7C9ROBaHur8+DAziUOMRkf5BEujrQW07BbMNnclOhWCF
Ox92auIcr4StHsi6DQJrfIq22Z1xP93K8y2vIJNd8yX+c5Do7Ivs1Og2DwsuSPCT62HwzF/Wa7MS
NwluLPawX4Qg6KhBZD56obouGVZduGo+UFGnX/anH6CftCZKBfNDxGSJ/fv8QbqS9sgHucYqJbh1
tviu33EjF796Rw1Exp6g4m3FLfed5CSBvNcFPzX31VraDabX3lq79JkG/o3uE6fN14PHD7KhPO7E
X/SOcEktgbwAhTewq2eQj57PpaT3XEuSI/Bf70M/udaNXBNM7WhxBCobV3flavIiXHmQP6EteWe8
WNvUj10jdCijk6uIqWhud3cYnHwMbBWnC2L8zCXc1C9UL+f4yaamahoChdQvwDO+npRZOFRWn8rC
Pd9FBxTtyEh0JbkWQ4LKYYqKOxKVCZq6buwDnrCzn4LFMGTROsruZW9eFXzKGa68ha8ngO2hJ8Or
LqJfof4bqUUURIFiX1r12av486pPQpXaqpN0DEXhXkzW6LxqKrJPW8RBPWQ+nBT33nk3WahihDaj
mJq+z/cXz5maDx9w+uJUfTCHTeskTRf6aKpELSq4O5OnMvbm4xZdt584gZl2bflJ7uImxwANE+yS
7BK/OmaKRulNgluAvjFFh2LLODrjahtdUps8szmgueDKLhBIekynLYNO7LRDjg7xPtG2Zbgb2pXs
yWgCRFfpMjqrihsI3crDaK4oiXH0DlrtAtz3zOf7dQknqdKMOj32hcCVZANvtY3SuJOOIvW2NAPk
9GWEdEQwoEhuVY+ocqjUcg1y1sByau4GVJg7nH0ceM6LozM255y4fbzYIjDAXaFSp8BpDPSr0B+x
wKmdIWJSDqBzuRrTjTAg3WX36Y2KT0PmACp/xp7sErb6g+P0NUJ9wcyd1kMRwg78r18wc+aCKZXf
83ol8P0OuxTpTmjiHTT29C08Aje/EufHQVv19X123KnHuyqGTRfSTqquCkjhyt0CVyt85FnxzbMj
PaZTMErQjbrnUt9rGsy2dIC8Wa2oUMp8Cx+elpM4XTjXZ8CqX37UX8XXMBzVRuK9gQXCwo0+n1CD
qMOvgv6piEMyIJMLBZ+sns076JuYxEdF1o2TLK6O6lA4zAfhvikAb1U1yjmdm+s4fEnL12Q5k9Bw
ab1IoeqMw89OeVfeNMSNxVtJXUSsTVtRHRUsPeoJ0f/m7LyWHLeWLPpFiIA3ryQAepZhsUy/IMrC
e4+vn4W+EaMudo04M09SSC0BJIFz8mTuvfYhFtcDYWaZTaQSEV/62eOooM6n5A+SyRZGcReFr6F0
+O1hJtmMr1+Stlaw9OXHenIHy5nnVnSxIR0huXkPNN4WopKr/KsuH/LRJSB1gjXNcindOWl5Jxqb
qAbc8RvIUskr/j++d0jCTTI6oPAWRUeWNfe3JvWqiqgz1qa39uW9koHE7BeFtxOD954oOzQmqgBf
mgb7SY+gv26nMLBTc6/POpJi2WB3jFZ+4RpoS0LfXyR6ukg49Q1bM7tP9EOivArGXV7+MsonYXwT
kJGagUFx89QRFq1uRIng7Q9heFfGfex/Zf1n4cnLZhpJ9NwRVLoQPBNrG2K5eNGaKIega/WPQysv
FOuhH1cFU8cY+lTIB+rcynrRuttgcDE4YQPP85uS3PX0NdRu9TSzpdhaFNFDoh1KGnNzhgi5KWP0
2Ee7mOTDSvk117K6W6xao8VEfhvrv6BSAzq4r6Sd6r2Y1otpvhTySZzeYgafZKQtJDociAjNhsT6
9pauJ2zpwtbNu045EV8r5K95fRpopSuqhLgO+2W27uJVYe4V/zPCVircR+Kz6QkkknzFxbZEhoR3
qD5FxV6CfcqWF+3a/sPyPkyZfMnmawjf9eghR3/Yhze+/qvq+fkeBPEZG4uhHn3ixqwHVb1poKik
b1PylsguPNEqPurJgdwF/0aK3mf6HlnPJFf1GnE5sBakc+RdeZGMeav+viIhrWQbZ+0n2Eu81JOM
qhV1Rp8L9/12cjHpr1XrqzBdOTwa2raMyOp0AX7LLx3FcDP3TWr4qspJzJZW+6hIr0QF8UhtkSMx
Mr1l7+pfSoWFdBEz3ROUg5BtyTmU241W/6ZKkP4CgPsN/a9I4iIMRCx4CoNgJIjbGtNRfSNA/Yrm
HuLIE10RxsZp8SFpH2TxnCnQUTc8KhE5KwstPHIgtVqyJRxwNdGq6BycZlZ2lvS99mBcAZ2oP4wz
TJ2iR5Tp2bKFX9Rj1VRoHtFHdJCNDTmaDFdIl/HXFegxR1sblOj+ExOOwthqKLy0pa/vR+UjJkEj
OFvSA+QO1cLDIy+ys9/eSgJZsbRWAXdjPy5X2Ju0EbH5DN7Q4scS2T2x7NJVf89PUxnEtKijUDnN
2T2XJ4sg11qNsF32oJjz0U5ijM1EAFHILHe/5bw/PgGbZ4Gc+86E494nHIuvSRt+2DVmTe8/t3FR
DUleK7RRhFXVf602gEFedG0PFeUw9weNDUlt9ZVx1E/UhW9XvDjfGPqQT6bAB+8DggBtoV2Khl0f
lbVFP2q2FVhHyZE+Q/uakvknV8mfV/797/9oAYxmPfZCFv1HIzWjID3tOKD+MW4g1WExgFhjN8Gm
93BdLHCednDHrs8c5uPPX6/6P9/4ZYnXD1XYZcDgaaLHdDo5jKEJMexQp2NaQA/C4xOi8uEQXMI+
n5ghE037whPgvf57JfyTUOvb93FR6TUko/hjzfeh39WvFAhn48l70T+EA9OObvsf+Om4RqSeEgl5
5TW+9hj8nl798WOEg2z2hILPX0O41qZ9czutdSb+zWNx9HYJFCU9/H950k16gDT/DUW2xN9Cij+u
mlSiFutyEJxabQE7kzFz4Naxbd1bzuiqLlLakr8wYL7KtvtJEfnt0hfnnjKLrA4vAPNjpm3SSkpw
dT1O3kHLX1T92cOTEN4LJr3YnRYcg37Xzc7vnRT9kuo16jmflx+ATpHuhqF2aKMnqiur96b8SOxj
gq4ortb8o2ggeXhjqC6ofMJK6oOEgljdywS53oR2u1AW3oHyTDvRPvz3x0n7qRb887u9WNEUIZE7
y+S77d614Umc1tlDcyrPk+VWNxbyjbsI7R368GKhHNNntl10ZSf5VBXQcQkZOZfkA8P8uzHORbVo
nyk0Ujx3cK2B774qjP4DdB8LtL+c8dmszNINn7JnOlKT9Fg8Z3MnVEGu9GZle/H+3z/bz0sH67RO
B1nUkAB8P2pb7ZDLnmL5p7TeK0COBcHu6QeFI3Yw0w7qfdC9tsWC1E3KKTCUBDH9Pj0btbn491v5
SVNjQtThjKhrgJUuDy+NNXghkT7zxiG5bbcX5Tsx3nblZqToV2xpnbJsmXvE6FQtdiQdJFLhm00v
70N9HYO7HcP3ujwzOfHZ5xQnsRwh32viLlCfoMgG5p6o7Vi+stjIP7W1/rjty+OJXwuhZ+bMDvNq
MZpLL3OSbll8dIi29UUlkIwCq+oTZLOo8CrGHRFr1SIwqGk3ukvAOZqFwvECDW3z6t+/0Z+Xon++
0UsLlazFea0afKON7Wkkcm46GV3yzABh/Nsi+tn3m//NkvD7dHS5FfyWQYhQDUV+z+9PlRcng6qR
Ffu7Bz4kKhmmH3jPUu+oyPtS3OTiGu0qfVprYz5p8iH07RqYbORUqlOl+SIU16Z8J8V7UzpYmiMR
aqh/hcVXKm1gJObbyPbYS/BmwKWLTI5U64jUFIxCaABTOojmW9DuJ8Mm9jRBx5wuQNqx57TFrswc
zVyxPROMOpa7ejw0TOZWBPMZ2U5o7jX/YOH0GZ8U5cGkeSQM8jIicVpHwJ+jTHeSaxMseV4f/+3L
ulg/vSHFSpZgCgQnEmaO6OT1awkgI7PYMxkM0rlCKU99DA1hG/l3Y7tFyoQUKlo0spthTwm2ag5v
2w6C9bWu0o/PEJMlVVMlEYS6drH4Eas1Jl3K+YZJfcaODZjNSWxCB99HmoOQQx8mZ+6wXVNR/dAx
grnwx4UvCjhBMhNDwXJyiqMNzXSY0E53kw7A2OWNtQyYQpZLgtMr9Jr+9WbeT1OcP69+UczVaVcK
Q4k3XJ9XHwZrqB8X8ssszp9+JXdknF1Z/n6SOv75eS+7y6M2EZRV8Xn1M6B6e5CRadiNcHMDaZdn
tDFdiGZSSlNz2cs2eGV/lRIhs0h+WSjxl+HXhCsid68sIT/tfX98D5f7gyolRK0J/Pz8BOFy7q0a
jnbX29V/kKhXxj0/vwv//Oj6fDt/lDFlLpAFO/C1z2p/tXb5FmqNVMEFsv4AnPZSPoeOFS3fg69h
OYnrQHQ8Jis777mhcKAhMrNCrz2KP4Elvv00F82gUjC9lkCdOUHAW3kq4eUwVMht8ko6/HnjejCY
aUj1TsKuwyvr6ftwmQb3ITS8wMmcXNv0s7p9FdQA8nA66Ut8LYmANB7/nRvaV9/an4QRGBXoXImz
R+WSsR5OitZ2OoBzyXcq6xwKtzxR3YoWnnbT94tQRUXpjuRcd0tZILdzo+5nVNHVU9hPm+Of9zH/
+z9+zyxqRT2X4R7XECMLtEbIx9PPijAF2zKXChNKVrFr9b86Lw1/rah/fPqL7WeQclkfldE/WSXZ
nMgTspqurbRSdSh00TnE/i3ob4V4nOtkQDy0IbCwmk4O7hdSGwKkZaS6TbMneap+kOtVNjeNV4K8
IaVmWhJ+5hmbRnVJi/ebB+ZUSnAzqMTm7qxoo8213DIsgcH3xTZP78rkcG3W8HvV/esT4rbAp2Np
VG4XT6SVT6E/ys1vKE1tFsSbgQmt3ryMcUe5aWxx2XFvGa/Kvo/lxUTGcbpE0jsQ444iTXeC3vEc
pSEifmMFO7SbplM99/ypXw0HJhiwwFVbm+5uu0G/hebpOZwgYuCI2Kr6WzJCU54DKe6m/Dg4ZX2X
ao9TQffPaatVr2BNAwI6C7euLZM/70d/fPKLJypM6lgRlBpox1Zz+89OnGlsgtNyLmD68ywCgRTt
8HTtjP3jwNRAriYpyE0U7S9rRp/nZdEWaAcku7GDW3kpvAVut6SU74LlDLUWr2++8+b698/8z0Uv
9sBEKMrUzEvoszCzYpeoagRF2ZbzwNOc5kN5eeuT77FEx0xaYHlzlST34/L/x6e+2AZVI8tUXchZ
R97JZbBBuUEx+i2umQ6CzcD/37ebH2eSf3zLv9Xhf6wXhZWpxqDzLYOYjUhuC9yUkCNt0XIC4LVi
bEweCapzWJHL6WicE3EzOP3H9CpatAl574o5a3VRPlyHZvxkliGV5r9/jN/9uz/urWtLfRiCCtBi
ukrb+zC1+9EZpa2S8o7hObzpsht9ht2OHE3sAJd4jxKjHLZD/IycwFRxD58S5SE2N7K1mJgY/RKi
NZmPpmwTfY3/dOZvXflC5/PbvzxBv+ccf9z0OPmiFKjIoyS4ifF6eI69U8Mcx8FDfVuzCOSuvMn3
3ngSUofKMsjoD8a8uNeWLLTkP9yKJYvzFBCtEoYO/v0ft2LmmdkNfYSpNtqO0an0nNxYoOqXD4l1
iEnQI6yksz3QvvqZCPMw3Qga9eVAInS/x+uxkdat/5l5hetRrkuYjqdqdqZT+Q8PM8LcV3aZtmGN
nvjq1UWVSEeFd7OYR3mFYmsD/T+iU9MMA7Jer+M+WyQ0TfsbxbgpwzujWderZs0A1M6GZFGXN4q0
0f1jxYDc8dJfQXWbJZsgPxkYljGt+W6Dm3jByouQV9HdhICqzEmRYtZ2GDro37XGjVKGMAusHiFQ
holZoRks9DlnFIpQAUQ3VDl5DGcjPfnJfpzcrObpbTay91Z2W026MWQyo1fkplmay2HHID4sWJG8
E4grM361SJZAGOFhedg1BBNh8H4aCGsIFuY9oZdBvwz0tcELYUJfjA4SNfxkPEYMhP/9MfuxWIfR
Ab2ctHe6vhfrhJaqxLpMNa5d+BPaXsO1ZrG1u/nKQtkw2orl9IUt8o85C14td8yfyow/Lm9dKDOE
YMxCyeDy6kohogIu05LO20Cqg/QsButiNuns9GpiaHaqO7sxbooXEiOTl/SeOemwr0UnqrYj2R1D
Fzw2wa8abynBToqjURQlxMLY7WF6ErAVdS76HJfUnJgF30z5NEm4Jevb693KOIYJ1IjHRtxW2h3Z
89awNqbXNoxsCY6PurWEo2xtwEEIsPBzR+U8Za2g2N1M0AGS2wI7MblKxX0D4lmzi/wVvh3S7K5w
daxNliv061BbK5xXr0Lhf2yY//kdXnSCJDFLCf7E864t5K31XLQIySz2VfV51gNFd9cMmVcvOO89
f6wHo1+ngpoxYsXM6swYwA90tUuGlmBTvY5F6Fodf/WKF1VT1UjASWsek1nI2t1GJeZBYj/ZvQGe
WTyZV5uj/8MlYUWjxOfduDw+9+EYyqbSz0+mbi5n4g/SxQ3Zfm6wJvb7qgrk6gUvSgZiRkqtqAfh
fiCtRaDehZPoWphCBHK4HJYuGVXRlbf/x5Vd+edDXrz9vjHgK/P4kETJuN5jfaesafEemTjRhmvO
zJqggyyvXPQHvYtmWv9c9fLAXJe1NCQKn3RW/rbF2yQgDrWT9+6Gc/RCkd5ZWqeHSHfEM8kWU41a
GrPvLRUEmCPxMzu10OYHJPwnWC5q52SsTsY2anfjtB2DTWAgeuVVbTJQHnqySFMPieFLWH812YOs
n8DAtNFnGQWLWHku5j88kAlHMkG4Fry7EQsM2XH6ijUFAENVrlO2m3SEb78XSmJI3tsDE22Wk/6c
k9ub7MRpGyU37FXGE0R1H9HbzC7K7hqwTCjMqnOsvHXNsKyEzjW9eiEUJOtmD0JGZ8hoXSvJmRli
cInZE5sNEfQLWAvD65xiuR+O1gR4YqHSbORbolas+2epZxbqL4zk1q9Jpt7m5TarM5Y7JsnMZ4q9
0G+C4SDEuyzcNlNv12xpofDQIIIoibpcGdNWS44IHK90AaCC/V0qWLPmE2k/KWF4vL4vDULWtpYZ
MhiffcnzQEsu3CZySfhmjy/PfkxgDUCelL/embf5p3/Hj1dBGZYRT4SurC9xujRzVKfFOGQgickx
FTc1XBNHt2w5ImgK0TEmVxBuLOm2HV4jmX1Av8+EQ1rcFubacKddgrx4LSFUSo9CsowJj0kdBauB
fjcHXqOEJyHKcGMsca/5UV8VmBU3KpFK9Sc0U89G/JxN9gBqhnblhyidgkdNdVNlqd4Yq3TcGSJK
8Rr1CACdZmsOu6I86g1w9Mcg0+HJ7E35vopHLMInoTqnmOszpNIZHJ6+dDTNLtWzSXR7+NEVrw3W
ZYK7Y4wWxFzbV161HzqUs8HfxAssgRa8rNzEUQ7bwQtmjT0d5HZcAC/zqbbXys7bjNpSvKH3SBmW
ogm8Zgg150X5ooL9dvGLBS2JosKcxHBuIXQBQHXzTj+IxhJ1d4o+Zrjp3pNwYfQ7aCv1thIW1tqS
lwz/jb13GDk8AAdxgo200RT+VRWeC3R50Vo6iceQg6Nr3nkrf4dzTD1LLADgTMzZthF/AgWKiOj6
yqo3BjjKUbv3cTlg4xpWEwwiJk7DTWQd1VOzhfQz3Ms3RX4L68WrnRay7mNzVKm5XIY5H022yh/G
feZI53MCHPbaAvzTsYnvCKIuLwx0kt/Stz+20rD3pKixkHIOc1G8qecaf1i08pZUO/NVkJa6ZkOD
xTCyGH1QDLSYSeFalc2WWVoxLbWlXjoFIjjeNQeJ2rUn6Pek4e8f8Z8bvDi1j61aZBXyoBmia6iO
bxbk4m0iFUGFUzIuqxdAPbJboVtYlospV2Q8ci95S99wICERLjYs5858vOGs2zqBvEZ21Yr2NNjJ
3TXxFyzAvx45xmGapKmiJqnkmV70jzxfi2U59uKTV7o1+Xr5Y1Ee/HiTtVtZXlXSMTPws7zoJfAT
Dt3qUv9EJci7GbnpQWA4BZsD744N+iy6MTdYobYGi7XuwO0ZH5RH+m1it8j4ppflCVZMelMc1LW3
C6edLh7LyTXNjSTcWt6TAEYpk14s9TnOH3rx0U/Qn+svkU6T0XhkcmcnImeAsVvqFayZ5ihnrwHw
LEs6o7xxPAtxi967Q0r7vNsA7ZL6j0pgU25vc1Q2xl4EzaPLLmiuVaYduorkUxpEg/kwBoyIQNQ0
pnY7Cp9hi2aoXyRgnkovoJZNlgF2EgX1X1efZP+rjt9HjzW0ekqaXQgfLdgK6sbsN4V2k9QnEWSa
lRzIepGFjZ+fleguVp4UbZ6KoanMviZQF/ki+FKybdovrM4mGDWA5KAsRH5zyIzCOrcemSstDWC5
gvYrFJ87WE+S5u/NSl9PSMUaAlGG9FmPdqK/BiAtq0TXrCFaeR9quNJn3dDOUjb83wq0U3L30A7b
OnvlM1mvseqI/CkcSsvhrjJP4smKnvNnVXAZ2lajzXx9lh0hT0J6U/eL+qV/RxNtGTNfK4fBVGJL
H2+LkW9tEUaOrK/1B+0gv4/vCEbpTjfQ7/Qzf48KjM7swjfP5XACnmNNaLK2+vDkWTeyOruVNXNJ
YohCmg5ifCZC8OTyhVgoS9NiWOxIhl30tiKuxvLZT1/abhdp2x4bTBzlCyVmc7e2WfbRj7d6udG0
XR/tc2NdopcyT2F41roUrRUD3u41lWcOmW2dO3nNMvYLv6xgLEffbuR1LtFUyo4J3DHTe/dVOxj2
6XM8Hkt498wb+mUroIbkcNDc9OUvKXAj7SDw8OjdWhr6dYEZTIcb4XHCEtEU+sU5D0d3ECdEgwZu
iE9P+EqR7hUtaVsD0LnEmPMSpQH95JCvPYkecd0s2+iDjLRl1WCr4zRfxTcJB3yI5ksrRRiWYG8S
ARbL7EAna/zIyu04EkxoJOsiQcsrYB3C8lrw6090Z+jv5joyzXmkQsp9R3g19Y2+anMOjWuB9hYo
5CWLNm+zz43aeo4XdVvHNzL/JfSDc1HuwtImCVuuVq1A8NEO0r5XPaF54tVcqrhHGfrKu6bKbHV6
Z682ZDdtd1X2FuhPTXz0s2cr8DjX7Wp1joQIQlYVWHvPKbrw2nsgivehKJbm29xkMDBD7MPJdEIy
Uozb0filew9xfBO6nfis4R1ODzJeg7G7zYIvs5tWsXEA5S6ND2K55S6KJHfq5KHMN2SgoHjcqJCH
1TqlCDyqPNnJ9BxqK8hbsnrIo4feuCuhlsuuBW7MCxwMhqa6QiPY9XfesJesR8XY+y6h5zj++/Kp
NO4scTcgBmjCW5VlOdta/mPanodul9dfkjGsEiIky7e+MqAmEjrZvhb+qwStroujZdmdrWblmacg
+lX5tGzgo4+dLU+A6mw5ZKF4nDCQTeYhVbCsqds+3Y3W7Wg9idlOpPmpbDPvLQpWvX9X1ZuG3WVE
4ey9KuWdZb2atMPD7iyUm8l3RjinfnZbEemcjbequsv7fZHeNMp7qGyKflGaxzjc6PqLRxGvZGdM
RVJ7qLo1oNCy2E4tY+nopuWoH0yMkncTwVQa0VvrLD4WwTYE/6FB+/yljvjuu2NKb0DxQVKt+VWJ
Rx5adZH9ov2hVEevhHzIqnUKh0eFfNvclTxgb5wNgDbJxMwP96JysEzQJpvaPObxSYy2BkSD5N5v
jpnPAq3hZYrvLLaJtSBA/HSMnr5As5BkF61xMCcJNMNL3O4sOPDDOlEQ/tG28G1WhKXX7CaqV4Gc
6D0tpAYlM/hjYZejB50wipNfSlcKlzzR0wzOoejAh45wfiq8bN5nrv6S5CeheQEdsahkDbyBLcPq
ZwNC5gt/UoAi7Ez5OeseJhAeeSwREW9jeRIlrHpwW+mxab982jP9bMY3MRBjS6QREB2nTkSSqi8E
Y18Lu5TaW+NXWzB+ZlcDyycBckesWzzBe6uH99a484hZNtpFmTO0wawtl09Gt8FBFUi7SvgYTRed
F2pngpiEDTLP1HgRmxqtNNV6eCv3jOVOCZ/SCleGchvBIzdPJp++vUu0pRX8MvK7ikw0ZXYVyuK1
Q+zfJ+e50lBJR0ctKTNY+H7QqWWVplMXJCfp1DIhw9gLWJelyIYc8GpMy4jpNkvRtXrshynK9+te
1GNyqzYi4sjkpB5kNlkn+UA+OyzwZJIZx/7C+YY24tVD+w+T1O/XvaisJjHAGqaGXHc1OhZao2ON
lwvIy0p4plal/gOymLwooq0jsU9v0X1nJ89wyoO2MzfKyn8RkkWEU6XbywQqwB6yPnU4Ogz0WEi3
V7+nvw+i3+/3QpsRkIFuNvPvgxOpdfx1cUNHhVdipEvFZGyNh+//fNb6fsWLLrkYjb1saT6H2xEJ
NFNweYkM2JLQPfB+SSsfU6GI1x8f3MOVS/89Nv1+6YuTljrpYZIpfFhZt1XETIC0DG3jmc4U0txe
4WrEq0DiG4p31GrPEazl0P1/OBO/38XF2d9XDD1ORO6ioSLDxk3ENtsQ5z1kX70r1utoJC1GHPfX
6v4fcva4MhQBk5rfwvZx8fmVVuwDT49+84yP5D4/1E620VxtHZ/zg2w63maONixFt7z9X4yXfuu7
v5+Rvl/+4oM3SU8qeRGzFryHT1QnW/8++ihYCHSnkm/hIC7iHP2WeKqkp7CglPdmhTv1FhtKddu2
776sOCpnkqF60bTHkK5EjcMkwHCK8ivytlBrSVlbq9Pa01wl6O2GqKAeXGpHpTfSswaQm3unQtiO
DMxz7+jFE/hTANb9WbSOY2css8r2aYAAOybxSFkq8qOngYL0DzhzRP+Av6sZTmNzbwLu7eWXcaBB
3t4r09FcBS3WEZwOx4YjZ3WokQ1FvW36wJ0NZesZO7k8Nupemxsx9V2g68t4PNflZ13sQLIuUYKN
j5HBtJV9pPOqe7mlnsfxkqifbfHRMNaPyZH+pRbIogJvKcl7rSfZYaXX95HxVkV70Twp462ir0Up
X8jhk9adwuyYB9bC0vZlcNMDxkX6SHU7m5p7acexvtB2JU4Bg/2akpINnZbgsnoCNUWiXvhZIjSk
R5cuhNWwlTfAyNHa7ZK39mW6A7Uu2/meXOeRB5mepCveTNNGPtW05Sj/PyvPLtbZYwQ7kybDInrj
UFC9BW/9Ow6b5qsd3Yb5ouDGBrnmS0XtFrL8GCFnMEfGixpOe+/J446scZF+lC8BAPt2QW3AbweD
A5mQVbmqubLirWhuDG1RfM0rhzXYnEUr7Kn5jRqd65GNvFqW3jlBp91usefkt8NKpXyHppas+z0x
tJFH5yDZduK6m5wBacuLdDaxre7iF0NwGKUNk9NyYHkNgA8/AgMlXiwO7c4iVBb7v7UUA1tGyVPj
pti3AdzmtUDN6i0s/mv1yypumd3K/oo/EwBv1hfdq0xQtExkxYos5jhYZY2rpbY5HfPwPoz3EpYq
/D2vhA9XxyTfWfmtQWGJNtCr1kW+87OINO11J92JqoNUjLbfEoIwUdvn0Hyr8l0WHGrrLJbM6DAa
EX0SbTjR4jHLha1urDGJyiEizV2HwY9yV+YRWVAtR0/yC3A+cAq3w331hf1vSu0K07GYL2jHIoeL
P8RmPtz39TpLtuNwCkTYXx2H2A/BOzbCSakesQwW8cYjaKPZFMTk1BupdtFQaLVLW7BqcTNVtqRs
p8xB4jQlW5RD/pzTEdDVGhYyHeUHdTppwKdNO5ZvayoV3/gSSOFSCBD3rLVCVzpiaSjFx5SBY1uk
8IL3ureq+DMMNjVIsrK3mJ0Q/76H/Bbpfl/EaBJi8NYVi9YJObbfCxpr8FstKJv0hKFITm3RYdxW
aSTCL7XQNbu7Lttm07rVnLxbiSjFdRfo3Q1UyWUdLMPBphlECqQCizBwk2SZVnjLrhompL8bmt/v
8mL0NEm5KLVinZ7qkXS+heLGGv2oFfNwHPDVckqdQkdWQZNJTw8aDvz/e0f1+w1c1H1KnlZjH3Xp
qR2XE6gUtwRMQAHr0jGeoeAjPEPJtDlfYs6l33+l7pT/lgV8v/5F/dePdSn2eZueaJFPy2pjBpsa
uzlBZc9znYE/R6zsRnM9Y92ZKAIKxt2cBLcVp7+nK4/MtXu5qAlDsVT1ceCRUejbRmt8ua2TsOfp
YBOWikRUmi2CSsY1YvMGjjYuZcHYse9BzkH4+O9388MkGxc1cAIVBrIBGvXil4nSssjkIEtPwjrb
C+8hr9xa2pFi9SHeyCCxxk3uTuXCuk3f/v3KP+hLvl/54jfJgxETRZ1y5Z3/SNS1eQgEFzuHNrjd
c/jq3wcfzcbfNVh6CJ3cJLTqaIAnLv0keTiKp8Jgadj7G9Kpj/JauOU0pd8Dxfj32/zh6PD9Ni9+
rmkM1a7R+IJmmX73MX4S3bO0DtmrRRbSbKwHuHlN9QUX7K+W7PerXhTik5cnk5/k6ewfn8THwDqo
Vmv7/wkhTCiL5D0EmMpfTbQVCnPTiysKCVFtnZy4gF59pv4RxD1gW3PcBJwo89oNwSp23qsV3Is9
07W5JaGiabs1IYlKnsfgKIXNhKJO2ScdNPRVEtekgj1h1y1TQmPUdm4FrJNRXIkDqoLwfcJvNa0F
/6yJ+NzYeKVtmx1bJ8ZlHzA5wTyBJDGHAFXW4NdGN7HWjyXwdzTGhiux2E03XnPfxicFdlzLkKHV
CBfGuZrjXNWtbOE1p2EUXYwNMNHTzmf294CRHzVRPbv7sRyoDGc6c91o0lLLb3I2w2IGxDNZNzcD
OQkc9HI8NKkKBvGjF27FEVUgWtbsY867kGyVm+yUL0MC9CDc8FsvUiV2BgP4dwK6dvolx53tt/dR
u1XifRTee3xdcvfaBa9yfgwodgzls0p/RUW9DEmUD4MHFBka/FDSHYtVvcyHh6Y7hj4pCsxJ0naV
dyqGZCaRjbwQ4UmRKKnPnHicExOwojDf4xj1PBfhrU+gW3FrWE95vjB9mqDL9qPGnF6sU6BH3qPQ
HWDR90g+RZvZZOgGZ2OvkMiJcFd8LUmqnaH7O1+8icTbVFqJnqNDAxA2oenqdD+N/pANSzNbxyAb
8/6zJs8TnVLhtCEMYUppfdnKjtUgF0geTevOCr6CzlZIb6sI2TJXdQLXJd6nylzm5Mip5FWUbBtx
Mxm7gON8ez9NvxgHGdO6GuzqKxSPo7m2pvUwIizlQ7PUFntfv/ephJcVGASpXasJ7Ar0PWBaqFmU
R008pDyWqQ7qSX7Re3ixEFp9xzM3UR4u8nZlGhi7V+V+QgNK73Ele4cGEmpP6Vw3z35030HRoK6Q
Vrn6SVEaZKsJri9z1VE+xbSkRJjKzKYFgRcinhtPn379HBN+SJ2k0QX3V+AjFHlrcKQwazsdStTp
s06dhAYF6KZFp9RRUjuvnDEUeXJ5RHCES7tGYJr8IvSPen8Q49sueYBym60hwZBBhKJdu++trWTl
izT+EPRtAwZXOlm8CKOKagZRLsGh5UEFLu5EoM7KXSStCybSYrOqrFM03fTKVwjxQIhodd9jGxtn
eV1Uw4UTNPqxto+NKZjpDM1/gCsESaZLpgGA/Igi1fD1gwteqoGtmCf8IF5xkBrqNbK4/EPqHQyI
uOlKzW4a+WFutXvZg2iuXtJkOXBzrbycCAHXsSb0bmoliwFk0TjqS7Pifzi+8ToAyaRuI5wZSvaZ
ntoAYhy623iS4pVMlojhXlmv523jsiL7c0O7aCgIPiq5Cqs76zUrg/mYuT4yG46K4Z443rlpwrDf
cP79qr8VV39dVZFNiRCB34l03+vADkSXFAYhMJLyuWcJrJNFSzdWC01KWMUu84922jAxl/qTT7RA
I7hyRFn4zFoa1I7KgkiMOsSS6cBOKH6pABH2ADy3xc5Di2WjeuWgSqyKb0t34zN/p1pb4azkty0p
nXzAeBEwyNlSx+eL4UvtT1H0xLFp/mUKA3jhIvnCj4TUMV0Wj9MqeyP0ZzschW2/JzyPnmXiRo+T
sQzBTutISoE/DeVbqGCqLu0scEeBeZIN4dkiIRDc28xZFdp1La99T75WLf7dmGHzU3SZwa4CL1O7
+AlNYbKstGHzG3jK521XYy+pluEEOYUsHiN3gN0MjqgybPkNmmMr+7xa2s9X+fsn/ecuLtojhRHl
tSSVKf0HW2tXGLjiwqF33CJIWJP2QhBMTtS8yswk2HYF/Oo1lv4MngJcSh/wzTjuevwGswCwc8Ts
v0g7r93GsW1dPxEB5nArJiVbzulGsF1lUsxZJJ/+fPTBXm3T2lZjbaBR6AYaxakZR/jD8vctdzpy
+zJLs/rJsaksIZ1ChNqFqtJTqDuyP+yAfhl9RVpnhNT6wr6naJiDRazOBEYnZGm/rZI+AyG2NW+f
pPP9rLVbgNrHEVM9mbIkHU6Qpo4pLLrKhpJG9qNhA4t3A/CvFKiSZuPYsDqXZJwA3H4f0CwXE6xD
OxpylX6SaTDnGhovCFdyuKYzLaGs5zV0kQb8qV0KAplbmJso2QiGG1DsJ5+t4CB5U++Kd/xcle8E
eOv72GYZWH4oy1Yq2UzTdsYjLQm3WolSUkdjN3yvMwigj1XmqwR0wtXoqgXqiYmtpVu0GJDdgOlJ
B9yurBtgxFrlht25RHYawC+7/RMj8AVSoeW9bIU5KWKAIGzuglBQj46EmLBDCFHS2IG0e3Rz1Slg
+6teBrgv8fCWo94xKZ0K55PGk7k1EA/cD2QolXjifb9TlXwwMlkgQUBgQOfFpkpEjSjfKWAZEweM
m6qihcJOyyMfyERR3PYJxEEHBzIJASrKR64U/k1zB6R1kK04t1PefeYUngzUvwxylsVQkGp12ClT
ZhlPqou9dEnYNVkB4800eUegs4eSjUSXBwlRp+XylF0NobMzl+bJFPfrbM3ylGSMtUhVwhQyJ/F1
eckLjJLGhVEjH+SWCJlisIlVFrcCrAGfnl8HBYbe4PmU8lS14etIZrnLUVRCsIoxI4GsuCqQRih4
ALGAA2AWgshGVyl9lj+7hGZ+ttZwguLNUfuyIrPXYzzqaQqxIsU1g8KnJk/kbkTBYjoK+p+cHW3T
U6FNnj6Ly/JNyUni9lj+/L4vTi/HF3Wy2SgsYUz3sigkt1oAwzzXuVbor6JUIF5ICyp0QPo7w0N/
NF/toaMhFfo+NBt0cgzDPZdOniCIYZdIfg91SZNovc32xiAPB20/jsnt+C55zR+6TNImtc12Ze0R
ldsPFO4Azu5G2RV0v9J2leZ3b3G5Skn87UZ3akdXbG3yIDdoHBdQdV2xdPPkJSHOiauVtp68ESzi
6m0JUVZe6vGF3lwu6/YyMtx95sQKPdszR+8EE/37r5rtMzMXErU59PRvLhRof+9hdJ9DccugKsGq
Xgzv1CsDqogfeATFxGLrYUU+hSX4HzwA1+fQ1p/UktkN+m2SZys+SNnYWuKQ3EYUtonzMKPrQaps
68NFM27U5kEMK9uSl5J8uJAEkCsjOYMZ+HXlNi/DxgRctEhW+mElmVsTzER/ESAGWxq7tl1zzUrS
KsocCqmZRjJANESVzDD8I0Fh5UVtt/h9A5/ApDK7po6JC1ZHP42/CkM4jjJaT5Dp6ebfHacu7ZQ0
jG73UpWLs5i+Ew+QjAyQMXFlUElXZ3vUqOryEE17tCGC4Rl0LBVnKbe2E65MogrveFyMhxV9bNGj
oW2Na8gCgkRJwRYXxcW58ZwQVUG088t4ZrtLK8fETBNx6o6lVA14CMMjBHUFO4XJotsnRu5irCFW
tBPY+460GpTd72twQhjy+xhmW6oU9CQtlWlLrQ5LJqFECbLzDXU5auECQtbQb1GgxvdjeSg3vNME
oqN2YWY26aGUOnQiIOggvzds6VSowoViHGnRkDKA2TIuoksQVhtqL8Kyju6angRCO3NGzRNvAbNo
aJaFeQPMzVlMlqWSFBnm5y/oLR9GVkVbhxa/oz+0L/VL2KCQY2sbxeES2fFyNeauQNWpuxV6T8me
yY1qJA5aL0PtF3sWbZFHS2N3uEQvQCGyFm0tdPryTuYaojNEQgu6UPGk7tI6PFu5kz3WT8fWplEx
Cm6vA4Pg7rKNj+TS3E3ZYHdt0kConH3oHE2kIdp1NNo1/is0rpQb8LC1p/WucJ+2RPNU7xfChxV4
QuyAHJHpkqwL8JGkUkg7oXN0ZvJORfiyrGA5C9lawmljFuHrKp14DifyhtmGirAtdWvKSXbVXgo2
8Dvl/18EGu+4dpn45wrVJ/rD7D7FQGJHk/jDnO2+KhsV0wzkyWRXtHlKqQFOx2CiOcn4bvgo4FGC
g6lop429FxBFONTnpuBENv9tDLMkTDGMsutDZTqFOXS+1KMV68mSN2hvmo+aoAtAZm+r50xiTgUR
eM5JqIuqkG8xQPwee4ZI4AhZoya3lOcrkzrliqpopj2U47qcLoAjlZPAbUElrpLuLRPB6Po45Dr/
Qrr4RDb8bSizCLNr95JVi3qCNMNF7SoVj+labrc12ZYF3Lb3e23dofdqUqBM6MhN0ndnb8OT5/jL
fMxu5xJkiKUVDALDF5rpoyemy6PiWcY695N+uzd3+UpHqmKxB6h4KJZG5v1+F57qYX2bhtl9nHXG
Ptb3WnKL+DnYofAiVdcZvBFRWUyy1YSVoLq1ZQPxzD/3tp98DCcLQuR5dd3QPnPhL9nRMS3CJJ+w
CvoFEOEVFUJbc4WLwUlpWJ099yc3PcJ4eC6CkqIC8X3zRaNsVYWeTk8v6DSUAF/G5SQmRknBAedO
PXf33/3CL9+cTa/UpXUsKnyTLUaFcgHrxDd8FGEIoFzryjonGzZdHvNoiQLPf37j7HLJjULKshLw
SbIqVsICbshfFVfelXyFAjOqj874oD6qKVXxJfDD3/fSCf4AN9uXj89vFU3DAMoCc2M1drLKcQ+v
821eUyvM/1q2TrYgr03hHUFQmWJ75wqHFUHYgaRYXsgIcBrrrl+JRMfcPunRA3R+Jps7efVPtS+L
8rFhWsZsegyzHvUsMAFiJUjwbIFF8X7t/cxpgMtiSl07KJsezJWAyIOfJndyvjxbADvRqJS/jmE2
S3Eqj4NxMMgadqOXAj1IvQj0ol271jup3eBWqHShTIutrhKvQcekE536fJP9ZCj2dSCzd7ALpHAf
1QwEVJqlo9u67p06XYNBt1O/D713fXHQ/ujqp5I7KKFzq3Ey0/gygLlJW6McYrNMkXbLKa/q6NLq
dMI2QnYd4w2xTtXLAsA84jSxba5ieGzNA0wpCJaatFS3OeRyzCyt9r8o2Xxdn3lsFSWlTlvdmt7G
VvI1YuZunQVOmvi9uoQIYGnrmIME7KCN71M4cpSM0Qn3qCDt0XBZp9a5XXvq4vo6T1OM/+WabBpx
VOSQXZusgKc8J2iKACJGjbx10rtqcQSRXbjjn99P8wlBPuPbPMze6ixWpTws+CrY4WoCCH2m2cFO
WR675SFcNhQCMDdqnAYX8UtjM25hTIWGi1FsZEvYJoS25FVXMdAIWlDehAOkfjOmF3tHUV+ORDuO
DGYh2wBKqf9QwTEU71CjBr8UQS8EHlwi0NDnLwH51KOrWHBpdWVqzs9Tojqh7dXtqS3pQHkmdX3p
Lrw6AhTNyb031h7NQ6tC+l3HLTIgFivp7NCpAtVEJCJjEnpcXINSjvtzl7d2cqG/jGz2WoS6bFRa
SHWjeI/hD9Jn0+Nl0G1rc1O0mxY6TG+DRB+9OLzOxRFPsNcBH4gOiJmsrMVsygTy8nKvPEfj7YBA
WvqYtE+YiHdOXl51dBR1up+YJIwcebF8aBGPTrD5yK6wfC8f9tnmAKO8eVJZOqo5OkiouLkpwwvx
YMfJ2tBdqHvJC7ZkwXKSvAnFhZJcN5/a/jBbPTUCVESYD9djgehNZyvx0pLWx3xnREt4iZl52a3l
5CU23COxJkSma5xfdevieSwuzWolA1tOYVv6UM0AP1l+2m9E7KCQ3r0nEIaVGS2Rfcw1Bxm2SQlU
mAqV7cdB35rGtrHuzH6tC6sOAUnkoSmx+mG8klxxWUS+qd3DRADNFFNrRX3GT6otJAwLyzCE10FL
iU4g0UDe4UIMaF1VVwfptg/uspjiXvWgAoIwNiDUjrcIh2A3we7sr8L9k1Z8ZG45brP7CLpOefv7
KTz9Yn3ZErMXy+wPRJ8HNmvzhE0O9qW0i8jajZsUG3Nb9hpI/HgCcfuc+fB0vOeRxNdTMnumzPgY
tEVC4VP2ZarSNuf4ynpV39F95higtxr6Z754bvfP3qOxOsSSdOSnluCin/b4wkTekHvC66TJ06D8
u2BphTNBywmmO9fcPxOszfotSXtUSgTDpghtQm0mjgBS1Yc/S0G3uY/uz3nfnALo8EENa2YFjqXx
mR9+uc3lpNcPGKGlt2yslrJ67lSVk4R+ZC1b4TLAQngT8qqAB+jWGF3r4VQiEuAz0HdkkwLRxMQ5
xtYdSKQbYgwfmU/w+QAxKolviTuKcf+iIH96cf4z6s/M7suoh/4Y6JI4NQ+lSRkWBQK0thUIXAfK
bZKLWWa6aGGonFuec9+dVTpq4G1JEUztOPhz8qK/G+5z/+BXtHbZ/Yrb/RtDrJN56pc1mvthBc2+
FlOlmPpKAFvok2JCCWpmhaZ8RLNNoGG/+Azj1aUJCPejepegoj6CgP6vzoSlWKZM8e6HmrcSV1lb
d6Da6D0AyLmjYneb2vnkvEHdB1XHheVAp/n9q6dafmzRf74qfw84iJFL9Rj+z1f3aKI+QKbSWGiY
kl5OR5JqP4nyfjX6IvpzaNEVfoeoYXED1Q7p9OezseLpR/ufIc2ikS4s5EQxaaTB/hJqFwX7+qXX
fIsoUHNH2B544ULmd8BGSAns2c7GmTfZIuYXP+UIt0AqBxxVeAJ0Vvv36TqZQ6siAhxYTCvks7OL
q2qCY5yGdGa0qcpWrCavFv1qvITgupxkrsaH0hs2h7czn53y1fkN/eWz85tLSzQxy2M+m6x6EkoX
KntPOwgzaMeCJYpFKah97flcb+7TLOvnd4lFRMpYbMnZk0T9LE2D/efhQOIXt3cp38mjK/dLWJNV
sovw0aocDN9x2nCyPxhnA3RSe7uknJMiSX8QFhqkMcfqHpopvgLaBGQ8VPx6QMX7cKPLV1q77WU/
rdZp6INo0UpuOazkNgeAPsP1Id7pyR2A6rO0GePHdWOqoFxMjPlk2l26NfttcVtb5v5Qxv95DQ6H
Pzn1sfjojtouh3jNJpNtJCMK2W2PK8UAtb+327+N7oOpN6iqRq4a0ZME34ApwFKXPDlYV90HJkeg
yiBDFY50/MCPzM/SaClALi3LV7JmP66pQ6r6JZ7gdtMgUjw8J8mzHOzakV7EZVAYy2O6hoyRKusY
hVqZsONV2wUP1m1HeP2R7BfH0Q67p1K9g8hxLbcO7AKu6ORxKGjb7BGfQL0P/+LoFVh9qj5gZyyV
3OCOrkJHckfdG4uNrsHT0/9kPYIgoZ/wRXTXx8XhCVacXapL2KvtDtQ3gN6B/7Xv7yP1uYPKlPWv
Bses1XRXqymnHux9fYeIXw+b1DLgl/gx77l4g42nXKwrygEZHeQSQYU42lXq5RgsrWjTDWupe27r
TWI9qDDLx7xdHLu/e+Kd5/j4EKnaIkvenKB0zePfxMQk1EFRJRU2FDXSt0mzC+zMm37ZvhXxZa3t
mqOLannH3oQDBoIqd4TnEdl6yuORjztG+NLTpHsByklYr4u29Sf8ixHomStC+5H0T/sKXWxV5B/g
wLN9JXV6HceBCgVzDVzRSnZGyIGwnhThVQveKrhy1chNXi33He6IKzzeRSi6l0KPLRUVCkew9XYV
FNdHRVr0zWW032j1Vay9V/tHQm5nn9yLRo0anAc2sbgZ6AdDrZL3EWYnN6gSpb3XIGoBvu6g3I/J
Qxs9i/kK6QNk0cKzSh9nf+0sdswgKlphLMak0B3eBUZwlVmHRZIhjMWQ0g4PvuuxWR4Cr4alQbiv
30A4ktM1F3n9Gt713OoAZrfBMvPgFKOIfpENC2NcxY17ZNOJpC97ejXB+FiqXCg2XIiyXYuay66s
zE0vLUcODV2QAsaI28IFDxWu/mmNf7+E5dMLa02a55JKUX9WVOxy83jc77vpwjCexMSN9qvSEheQ
iT/d5M1ogw2P6iPPKuBUh800ACtQiYOd355Xx/ssmH67mj+32T+jmSWQB6TxWowD4lvcqLhpnWIP
80SZRvUW5K4y5exZsVYhvTpKcLFH0BqQ0f7N1NAdKl6l/RboAqnt2Rfy1LWqSIqlaKZG1DvvlGcl
3i7JUWCWQFtSzfYFc4GeSPXW2Qf6TaMH2jNxj0t9PLM+P99mZuTrl2czoigSLdDGjHkkuR1NSEUZ
sg+rpHSrbDk5u7ch9a1ivBalNwC+Z1+UaavPV+Tr92cHv+yTRFIEI77N3dHTPPm1vabGcRtDjzg6
BgBPJ7Aj93DbLjXn9635M9GY/fTZKdSjwiqzPT8dZ76xWQcGXLprgcw5o9rdJaDLJC4METVweLPW
fTlZVgM+Wg3dNawtFF3jpYiOSPMkHSDTyddV+5bCRJIu4sNNOj5q9ogtymT49vu4TxwpjeqsqKLz
giu8Mt8sYi9YXV8P4I4grqLnYvlAO1sIiXQoem6RxeFev1NeAAPTc7weukVqLdP9Sl5mfnxu5/50
6mXDfh3MbP9ElhmPrTwWk3D5nvAytYV3gIsb5ZEawbP4J/zIqVfD7EATBwBBnewAL4MAP7OYP4u1
s3HM9pFkxGqfRH1xq7ULMB/yeqqnxevDNYgSn3LgCtsmtEDpmP6L5O/nJp4mgSyZCBevx3nbri5T
I2kqreD1qlaTcTXKLNJ+A9FpYm2gGvMufFT2sClwmEouzjZRpvj5+xn6/vnpdvmSeyZDHIVqrBS3
iDMhGCVmboCZ9eDSpB75OCg69DaeD/aATuZaob1cNi4p2zWeTGe25g9zms9V+GciZrd9I/fYmKtS
Qe82uhvh9nWL8jUMnWo7btE9uyX70J10JQ631aXBeYJ3f65n+Ln9f5uN2Y4Mu2MYxXQNbwXr4ija
yLBKnqisDUplaGGLngrJyg/VrYiwMYzX3AQ7PtrJHVUGbbwUER8TLuKbId+YwfVEX4EAxM7Vb6TG
zQ5+mWyC6j4j1EbUreouhfZKqGz5NjRhVW0N8Kd3g3KJ4cc2aJ9LihAD8Vtrd+KOyp2WOFaw06hJ
WOGdJWFCIuI5IL4ecLK3BQF1zM+OfhZdYYRCvwfmi/o4RhuNah6tKfQthY/D/vlAPNvKPcxbaIvx
oj/uuhy7zqdxfBXGOwEw1xVOWr8vrfLzIWeTmSpFGUXVeaFmB4x4DOtLUy+m5lXvVavsudD+iun6
eDn87d/aCW8PBXRIUEFydWshvHSSr1xSB6Ake6W4OfYx9WODgzvucpg1RU78eGaEp04hkA+kUTFC
A/mhfD8G6j45hFHBCGXUgevXLrqhW6LSsLlR8GVatLqNZ3zS/4k6T71SbgDkAlCH7ICfF/TUEI/Y
V1Fyug+MQ8gPuTcBaXD/L63WNfaUSC/HGl2RbiVFfnlu7KeO8Nexz45wTANBFjvGHqL05kkKJio2
+GDi2kmpU69QFSn5j9bH73C4hC59YT5rl7VXVQsoKGBNlGuUkyT/6KCZuoQsPj4Hkp1jimuCnHPo
3J7ZD+R8P24dGtNUQSyIqKYlz9Nctq+ltU0S3Q7XyuJoa4bfBzd6GD5ZeyrfF+iu/EHDJ8RHCEuL
SlrEH8SsxeCZL7BZ0IAhuRnqbfeeSVuUiTUdVdZ6bYrX/XEjSs+ZtaPKLkqVV5V3LdaPJaTWmsry
VdpsYVgQGIv6Iq3sULg2iiWFwL67Eo8XyJRn5Iz6cRUnV2BrGmNREVNFjG+StOb/w05gYjCXeE4D
J0QO7XjZJm4BPcNRnmSbxPJCQNpnE983R7wDFwimPKZL4nMs4vgTj7vXyZObKrOTvKG3MyLJ9Ghc
glRGq9KSF6XsK/IURulYxbPZW0gsrkJiWHg9CZrlASFOEFUzGQ9oPCfo77TJx1j4KFtcKEZctVFl
QvzHhePSKvQYbQD+iGLpOGmVi5zAKFjiFn/QnCF2JdkNxuuGvyywzQPmGcN6jwhniD6ThrjXR1es
RKhWICqRQsPB6XoXFasOa1o5REdepyOCPhL68+ic3xmdV+Y3ZfC3jfw2QtTL0RBorDZVhAjUihGA
81BQDLpjUrEDZO/te9jGm2byCrWL0t6/6+GUYkCil2DDfQhruL3mptzlO9SCbf3CxKj3Ac4JYa5C
eHWF4BRQ4L092QvLrRd8KPq20LctWp77wem7JVYwoQ6XzA/lTS9vEAGylFshWMa3wC1uIBrJkt1N
notTg7yhF4VRpIA80aq4pPZJQ8TRb1pjrXMQeIjLha6uavG9lt2KrNbaGpRJXfBa8Bcc0xZalLbs
xC43NEIcpEALJ+qX/PXkYRElMqhENSgyadHcW1ca5iQb6PtgAVHh/5u8DMgCRS5wseb5oK3g1AJL
kcLlsGwfhW1JndRWVtkFGEaYajZVE9S/NjyBE9SBqxEvcs8cJkEm8zJ4qIJ1ZqcOADvEYYZrwSON
D2PE6BZ8sTQXqvg+xLt6V/ntsnSPGyTuCsBYaFdkF5+SMsbqVnHR8cQZoHuKCLeGpfpobnANaBbN
hYLByt8YU2DCxZde2dAhLagEqg1VJHXTXVsfENwGapk+JrV35ZW8rJe9J7xrt8L2uCxvCx/vxsLP
veNKHL2O1NSLV8g10u9CyRiWTrLsG48uCEsLggrSw1bwwr/J32Ite8XHAMM4XCtX+5t4h9F1/4JS
qhavzI7R5N4+2RIrTcDTSdZAHDYiBhqqncPuj7Y0uFBnQW4RCE6+3j/gMmmLV3skhi/rVebG+Ooy
cqphHCjwUyukxq455tDnthZ/WUnv/uDTCQjtcAl90ZFvEr/we79e8WZF8XLEFVa6Run7pcBHc4LL
8iGqVtkOO1YAIrwN2WvzKkEnXVR++NJcc9Qd+Sl8RUf8sl+WZA4bCSzAPQJht7Bh4pXulP7eeSci
tFl3Wmjrzq3cYBX43RtjCSamWwxtlpKZtpgKfldqucTH0LV6W8ke4v02QT7Z5InqyrdJ5XtEFHW7
d+p7KOOr6KNu/D71oftjHkZsF4AslCb9SehVOjIEJPUI0ZUL887gC8NCrpagkkV083OM0dMrvDs8
K3PK9zDb0M5F0+MYOMVDe4cAQqU7wXvhJ75wxuztJ7SB3MswJVnGTA/9gnm9p4fymOdSExEookfS
rcV7BWsXOlo70haVsrlwwRushm510/4BLvkm7h2a+JzCCzxgz7xlJ2Kb76OZZYLVmPTZGNTRLS/T
iHUXNjzo3t1hYGreg3SmIdw3LsUJ9a9aIk2y4KJUQgId6G34FocIXZSftcPEO9wlOKgFDpDrVWud
mbXPJ/V7aPt9nLNCOrk6qmQ5s6YEsOMcHHH1daYsytE/yt4kkYz9Xe8mJJ3sH8UXH88F15+9/19G
MHeOQNOlDeSemapwlvFRx7lFwNzBbpEtEr8W70njKM/GXeMdDWd0uj9qv6Itn3LIEX+1UYAGJaxv
0XSM3PwJnaOqtCWUETIX9qdMRQjVE2d44znmQtYcSOJnlvp/mUJTgpMwdSP02RRG5X4vt1UeUY9C
2+0DYyNk2a47/AjCS9r2dvfCDWNH63Mz95PQ/7nj//NhY9ZHFZJDcEy1NKLQggKiuWgvpI3gqo5y
Ta8ICZjK3o/OkJ6r7/wMiqct889nZ/3BtFPKYl9nU5QWv07SBto2X0vL0kfJ+zLfKh/DlqihuRCe
5Zvf4/ETdYrvn5a/x+MHVeozWWaqs23+ml1pWw5PjPjkbv9cLLXr6Ka9s/5GbvsYXaubw/u/0BU7
GaJ++fHzjCAcpaQYmXP0N3BUu+Ygj7R/FgANA+S1r8YbbkvCU8R38JSwygXRyIVwBraiT7/z55n5
ZwlmsT2GkGKu4EbBlhu9MiMq29CPOiZrBcTQ0UlRJZXW4rDcvwafSoBcddZV+0bBHiJGf6Wt+ncs
4UhXFWWSEUGHOa42+Ye161eZ+UI0GffolS6nX3RccCkZ99oLgY0EDQrqfkIHHX1lvNQLkprGb6iY
E/aW/WNtclNtOHiHzOOmR+gteWk35ypEJ8tsX3fgrCYgBkM+Vhk7cPJLKv5MSOoAzYjh7vgy3Ld/
ywuZKny0wJK0rt1c2QqwiRE2euouwhdtpV8csRzZ9c9MB8IMcuFnW8MRz2onq9Mq/LZKs7JBa5jh
MKJC/0njFB+M1i6uYC3R4L6WBzt4EDvH2kYlts/RhXKVbU18Z6dl+ew6J66aI0A1uaeXvBAYX0NQ
BBSdLzrqUNRuD3gw2zKX5ofeuKXuIgClLv+Fb9OpvWaSn0uSYRnYjc4muw8GIxi04vD5Kyafe+lx
KkChS+pmF/WZ9+gn94g7beLqWIgRUZDUZ19La8nE1ZQUMFrR5hwbtif1nv1HbthqnWGbfli0A91J
5PmXibBFX5lcW6g80UFNAgv3Kfg3sXObfMIl4IR7R4sc6iUYz097v9FsVIHUcZtTeEVJuHBRBsly
myD/3PV88rL6+lNmy68X//NTxs+iKtR4ZFfumt3+waK4emO8hbRkH4dd/0HEruX+2G4jAm8xWJy5
NU+u4Jc5ndVZ8qPZxYeaOaVKgUIkfUJXhWsUOxEaSZqvC8vh8ABcrKu9feejK6rlnna4OtabFA3d
SSmwe/59SD8hQLNlnoVHWVGGppIxpOwJWFhnH338VO1kM1JPs6WL0D1X0TzZp/m6GrNXeh/IR0Vo
+WLv9eDvCGIRKcL5j6QYqRM0WiqXmtkU1jvYN9iY9aAxgJOLrXRg8XbC8ayPyk9S1PdJmL/fELxr
Qx4Y0tSzkzuUSh1C1sCNCHPQnjVR8o12erDKSVH7P3r3rKqX+eAfcsJGIqQacei3EaPUCU2fovgE
jf9OElbV8HQQNod8pQRr43inFcKiIDNv+7+jhprzWWe3n9Cd2e+YBQRKWlblIPE7RgsFP4fpjaG1
4RGLvicFJ4QO1Dt08uJ8h6cFtnyLKevGksw9V687feQMUWOz0xqU563BKM+Q0s0/Z/SI04KbDrxn
a/QMDseVicL4RhD9EnixKyVu5QPPV/00W5XCBseM3PTObPLpgM/vf/PLaGYXAKXg2ooTRpOsKvh/
r6OD74SSO+gJwwRb85iu949TRj2c7YGdClMgXVBK00xT0+YxqXYQ5V6T4mlrHV0JoZrGjSQcOfG4
7AdHitfHwIeBOdmUTD1RQpmw3RWq8/sMyNPN8nMG/jOM+Q43wqw3m+BzPURUL0iHvRj3pJFGSmai
XewZhSujO0wr2Z7UOojbLTv+o8FBQ9z86DdUjSRUn32Uus/ez6ee5y9zZMy2LRontd7KzFHtNlvK
Zar5BB75qF12pNXArPtF+xzKz+Zk9DTdBQnC6ysjcig35/s7qj3/VduH5++fdTOmq/xL36U5xEol
CowpRC8hghsB5zpYWZIbBOtY8AAtxMhLZRSh8nwNjhEF5hz1Bf/3dVNO79x/1m0W5bZ1kGYVOt9M
jRFtA3NjInyzSIubMHsqs5v2eDegsqm+7PurZLgpOmS/PVHYhUhhHS4mJlFEkUaPgS8vq9Ix8fE5
bJI98eR1dCA4LJGFcEPCSO9c0+4njm66i+A24QFB19uY001quWuLWBMO6DIr75qXXnfCWpIddLts
BARw9cMAwKGAjQzN4AV+y7/jQb1ocnukq3BeVeHkTH4Zz+yhS5EV0eoknGYS4DsJPyoGUxW+Ehd7
fOJt6M771EaX7pO7b53LTU/u8S+fn716QZRlDVyww6RgQCSV4YZm3Uw9eIQ9wXhQz6sfz5H0f9It
WQML1A0b2QDm+/n4f9nEiVTsWyszDreIkVCwJlenP7PJjl4p/IVi9y4kjkF99yNZY0ixrzctaPMk
WJ0zoPnp/DkbxzQ5X8aRVT3bAS9wNKvr14zqGufGFlcqdeFPy1FqjgBbLn8/Oydfw6+/fhbBHrph
nGClB5KT9FWvvbD3Jtx83ewQt1I9dPJB1ByoBqNXNrlRl9T/jjZF+jPjOPUEfB3H7PXp9CCopYZx
TNEFDr6hDQTweHSbI9r6zU6Ub3PzIQCnVpp+p3kZ+YSrM0TOQCz6dUfZu3xpYj+KNlCzG7/W1omw
DM+5qJ9YJbBZgDgxDVdVU/l807+skp60WpOYavE5zg6kLdpNLkEYCR21UhvJalRI0Bo9k2mcCEH5
riFKiqizSX9oMx0NPCokhRZ3gNquBsi2+qM98jySI2M+lHidH3Dl/74oJ2pF3z86uw5kqSqGuubH
opeZrcATxpYTvn/GvosKw3vBPZCoWv7k6gykQfTOfH/afN8f5O/fn90HUSaEYS3Jn0CPHJVQ/Mv8
gDZC56Fcb8ADuQ8Ae1Ft92MQVPLq//Z5fVaxwvujEoecnw8bXvMElNxAEjgKwP/WKWQMX1bH4ll2
Mj9Qd1L6eubrP0/Etx+vzx58E/HUwcxY8d5rSyqHHsrHJnwfFx0lZNp5GVokrZ2DtVQ+EFshBNGE
lX5W1+3kGkBDJ7mFD4+LwPdrqQkCa9Br8C0x3jKyo5Pi+rlflKTVLenHeNm/9i+UrgR/X1/9PgXK
qW9biqSj76GDnp43tMsOGYN+qHNSwaM7POSGlxn+MPp9sayYABETeyABFOyvhie093p53TBTQEzh
BnV+eXC0v+hf0dJq4qu9sixJr68qz6D58AiSU95PaM+qc38ftXVi1DC2oZBCNQQy8AMiPNZ1rxRN
cWteIMCg51fWcXMILlqtQGqcAuCi3iB072a+aZPdOdUdMKpwWcYOrUxjo2bOAcNPpx0WArALYFk0
Qp4UZK0XzS7ZpcChsXMy3MO9oia2ZB6cJr2gLbrHDohcWF2pSFsqKO2kT/2b+aw0l2Pu7O9QHUZJ
gKo4Dk3b3NHfGggJOLgof9Wt+QZmVz54yrBuYkd9rK7HeqEvm3v14NENw2gwfZh8ZTu6wTvpHpnO
ZF3v6taVccXu6cU9pu/BEy1IvJjO5mvKFL3NLoFv0zm7hGJjn5dm0hWThrFYLbR39aMHBQrdALjX
S0lga3oROofP+Xv7VCMkjPpgdd1wN4EU8MDHTsJHk27L3pbR6LisiOAPXgon7fn3hT8BJdQVTRRN
0QSEocifv+TL25DvR73eHyo82i4mg/QtgjgLZdNvmjd0IS/YlEQw3nFzDjv8kyVv6qoqm5qMXgL4
K2sWOYhibnGA+C7Si27X2eROE3ACPy63z8kczwXcpz/IcbQUXPos5VNB7MsPzfatvqfJ3mP+CfIu
1LYZuhSl07uH+AYRPvvcLzyRmfEL//mgMruJ9fYoa53BBxGF0Z/C5ukIiO6I9/Gm0FeH3G/Zmuld
B9hGzrcG7cZwezRoaahsGBVTc32/0uJHwKwLTOqHa0Kp9sOSyjNBzIlK7/dhzq7srhK7qrRYCJHa
6PGif6twYGMEUxmrXpi6nftTDfiIngmBPNltCUkH7DzsrCkNQTnV0ajQ0xwe3Sz3UUUtCLrOotRO
NLEYJ6hX08JnUSKu+H6nH/piNAOB6cw1KrMLaze4ApzR8nXgIh+2KsVzHdZMhJZLfN22uzgABdLK
iwRYPhLV3TI4wjaCYBXlcAH2PtlAAQd7D6ODp9hD4R4TnT9UiBSnVy6r4K8A8USeZIXxQAPRFXVu
na80dZFoZxPlE/E8P85Spq6CgknhHB16TPeRktVFf1Oq3lB5DYCMzq8pILpQfBaIso42eNDYwkxy
uhfQJD6/YU9Yi05n8ssoZvGs2rd53CbNdCbR08Vn07gYglsDqxWpfwDnHlTo0klP3cC1Xq5T/RK9
xBx8kLlHQPIAjQSyR4DK/5DaIjxZNBBAvFtekAzLCEBpm73pfb4Iym2aGbbc7ToRdEqOVBWGGjex
ddGhYFvES6zitA5dc67AxAUegi16Zz3USWl3xX0qvR1Lty5JNjE/G/4OnZdQemsOy5HHoarusVcz
HzPdOWb/j7Dz6m0c67LoLyLAHF7FoGzJcvYL4cicM3/9LNYMMG6XUQYGg0Z/XSWKIu8995y9134c
x+1C2gEjSTLV4hE5GPBvkAAKwa4pHEIHmc8r7vyndfcplJcEq18Gw3TcEhWm6qco6G1Nf1BT1TX7
qwHF/XDrv0aeFrv8BPQnFOQDgFzMVYiVhre72KaoBdxoWJxCWQXcetsy3mEAgUfF+7UZ93fbWUdN
zDpKIKzI8OBbE4H0JEHxMyKxqvkYtztIK/J6St3K1qxbNSTjYLgNpH1uwEkn0146Nt2jRoql5aTW
R6YewS0hvPmlApWXBeO/e99/L+rbym7kTZwKOk/RstqxhtjVtEazlN8OawbuaG9IswMZ2zkq9BWC
roRFt3RSfqnDpP/Vsv33QlROZ1i5TNOgHPt+SJ6jXIjHMWWs0u9rY6uMXrgF4m3dkPDQfJaSE2j7
Dj0o8saDCewaZlFOgFGF/1BEGJbST2AiZEbbOnDHs3Guw014jD79aKvIHxgXc4prpKjicdJWJJCZ
x+KlbXm+0Ct5XXEVmXbGIhovySs1rdpNIa7UZ63eqAaytRARLfJA8kmk6yH9LPjAUHj2J/B+55lp
mgk9IrFuNGMbEwg3w4sOsvAypB9Jd5fM0Paw1xobsbiPw86RZvPZku6F4laTDkGJQkZ8kqptGt4F
6YfBmwsVCxdACr+0/dDDBzX5rKWPMrVb+R2y+Lr2d2a2lrMQLICbPirnAI4HKbLxbfCSTSduTvHp
l7bERE/Yp4e4drpPrKtUhvNNS2Yl0GjzNAF5rrZLtxOtOHxn0JJud23qYMJVc6X5u6hVMLg8JhLB
zCtMTRlLg9PZ4XzmU/1rysUACN904jcKBG0lVI9+BazW2IrxQ4elIGtY+NVVoahk1QP2ZyDZ5k8a
3OGuOZgN6EEBVz3p6J9KcQxN6Ih34nzsyYU0rzrpVjNPI2Og+SzXeyaTyMw6oszsilY16x3mY0L1
RCvzFImukbE1dyU5tgxb7fomKTlDLTtfekVaZVceLdRH3bZx/E22nu7EceUHdkXvC6U0Wpft/BnA
9kAUU+4FDCmojSoXD8oVg+vUcrrctixXd5iM0SnRtzA36ZxjmujOSLxvhOfpXBCdt4EjQe0V3Mir
l8EjkojTY0KEi4R97qLQ/6dbOdeXygnqTa6tqoOkO6IXEwdbMI5wAThPj+wcSJTymAyhtc43gLFN
5i6YgpN824j7fkeCJaMhcucQOfNsevoNmSgEcYJfv43O1md/xeKofZb36X31yEQnLfhtgOLbgOGU
4l4/yGd4IUBCVvNG3Wpk+Y7VVYYb41p9ZcRFWZt6SbOthQfkrtNb8zaO2LtfGAXx5NEmr+3mySTm
KL8KoNZHIDIoA7v1cieZeaNRjGMyYueLqm8Q7eSWo7d2BgsBHVTqnymWhr3V3Zmn7Na47lfjymK3
3HCvys/elR0iF25QgqerJzoyBYmkvHRQ7fKnurmMPn0ah0wYKVv384YTGJMxFHQM3uWn8VU/07eh
9rLaF605DNYqlK6tstpYAqqsoSQnOSYrkGgA5vobrj0NT1b/vMxL78Rqm4yPjWbnr9LVTA82iZ1i
OjcVLl26vAa6eoYm0UNCiB4GkGtfOlQGwVGrFrHbk2Z6c2xzRJXHrdbdpS9F62ZIM62rod6C4Y/i
ZyF6QAOPNY5PN6XVABi0cRnF81Txa6ea18D+rx8TtHD3aF2lwlFQYTXLfLuckJVuB8kRUbnJ4C1s
so0YdI/TigDSLH4m+mvVSOKtzp0My7dw3gCcMCDqCi49PZGuAvGR3UuKcQQ5U42XxSsey08aSSLb
teG090njhBeqsSZ/SjXDTUyi3K/1A7JA8yCe6k8JINa41x1jTVCVF9zShrIyd+IOk0hRoZYAUT/m
+xLVaf0Iul8S10pz4NWZiHxoAOw1b4Zld9OZZ4UDpHJZpEm8lszt+b1GAzw6nkOvkwhzIp3+iaTc
YvT09tiXazN4C5QroJJAzA1XHMVNyA4wImgQQoIV7vPkusy3onITEeN2HRyFlwxLL6s2R0kxu6B4
QG1Hwm0VOzlIO4Fc4t6dYSuA6NBwSY9vPXdSaND4g7QGTA6JH9klhA43RXvG/7VXWtweAx9FFXp2
qmXYUZHyYCkncVwLOUGVx958CiISVfEh1ByLTD+xKyF1NYt8duVBp6U4XJsDBEZKm35bxWuLnSgh
TjZn6e7v5eyi6NeCSOl0NPRrHjFx2BFiGxHXSd5B5fdno2chml+RppEkibe8cKbY0cDt8DVNn45t
x/Zxo+b4leG0bsgssmdklWZ0pUfnRr2SMDlElMTlA4kEnB9tWVl+b5Ll19245g4q/fvQb6NQBu7S
OXpDEPQxRGYpza+wI1cNUVwlcOiydMUnq/swcwpLHEedx581O9Rna5k7zH5JOm1sixhiegwpVU8G
trYrxl2OIJa/ZwKWhGgv9DputrWPTY970qonxClGtuWAXTb7uaMpvkmT6/RB3CrXQk/x4xTWJz9c
Y7hxd9bf/d6uUC3UdjEA2l3BRKfkL6J91zpGvWd1LKMT6cw0cyWVzIojX21QbmoSTtMlvfOR22VO
j360N4VtFb0xr/H9TTweSLAfuRfoM/t7gpV1i8KrO1f9kRc8ho8KIBvWeLnOkEy7KWjCcjXEDmzN
QPIy1eE/FzpPiU5dv6mElZBTk7umfNXpB824rZLXudjV3NSMwbl53ea5HWhXfHXei3RalKJjgPMB
WyySehTtTz6jLmLsKmDTg415e4rv5fjcxicte5TEy9jupdkx39MH/91UHZBG/II+fxw1q7at1Csj
vvWLl2FBr+X9zqhbu2EjGBrS+LQbS6/JCJPPKmoaCyt4f1b6KxgXqwieR7Me5l0oHkjYSkKSuPLH
gBNAMa9noixThoFmS0fQOOn12VAPfbjO1Cez3DfEUwj9upeu2najkIiQBF61GsP1qLgChaPlJZ0z
4RuAD51y/rQ5h5jCrhHYjdDn0VTR88bOWOS08Bg0RFebyOlDm8wMW0AyIun03HQOucp9Ip374FEW
r5ISJ2u7nYS7UIQE7KAyY33l/8+MUPFDCI7ROe24McLNHG7GYRvoR9ibUIsc1XcixOd0G3VAT/Gt
Oh4qHEKM57NVwWoh+ZcquWYgUxFYE1hPErnRHZFudjutTdNrhcssXHQevTS5EoX9PO065PFEzUos
d5Bxymc1uGL7WdBYqKX7kM5ht13Cc4fkNudUisWJnhzB3+OQEs68qYE1A/oX/IsEZIOLDIMPs/vE
kqSVd8vl0jkjGrYhHkZYZPI5/4E9zo9lT9stPslcZgP/uWKQlsz0ktEe9+8WdXFQ7qxxbcT7Ynor
8m0zXRTNVivEFKsG50Eb08SwS5k4nt6e++u0pYTc113mlcN1Jb6Wptu8Sv01snYjv8yMZmrqCbyk
tGRydM0HnYVFJt0c52wS5C4idMojhJb6jv9Yah2djXLp/02vi9xCO3Lkyqlg6mGlYuoX72IB0RzV
F9wuSAHyQ5Jv1Gw7BRor20erTbYgKbhdBs5uebwP4yUFF67AgfF8GWymYjf176MxEQKPLXHDZ8zD
qtWbNc94NLVOlUMI6d97shH9ch1W9PRYHbvCQezEH1FYbtWzkV2SYhfH69Q4xB3lI1xUKi5sqMl1
pmw0/VC1n8IhxTMWNPvJuK6tgo70ijzBjOZvdE4D3Ceu3N9XKWnur9nsWKyngMj80kU+pLBGKJJb
m/d1T2zSK+IKUx28VnV0Y8VIfxxWsuhq3a1wwJ+RsVqG1r15KeaLrp4Ah6v9/dyVdhORqnQVyQtz
oETHj1iulTyldbR+26uObHD4GMhaZKEi0pzFMXYTrpXiyGKkCHiLyB9CpKLsaJR3BCQo47ouPJol
4lXcnCzjvuw3WbFBJMmTMZEj0pyUmHeqRBTETuvvi2odVWsRwTihcpMzRKeqdH0UeqLx1CnbeVzH
pouOsOg83LOpcgWiLOXjM9N0NBHloybgFJupvyt09spJ5aERsf228RUEQi7az1aaZg/9e5uxiJKk
m0H3l5PHICUNHF3GhsHgyPdl8UW0WO/l5lOOj/9usyp/n9Q5ixrUACJDc/UvBXPbtqyF4p9BKdE7
pFhvmU/atU/Q1UHJOTZ0R7qzLg6AavYIdod/AJ2K/prCjJCH1CXXoDPoJDiNupaVU2veh+Ud1lSR
gf8vIzT1h4m6JQJ+Aea0AL2/a3ykqm6i2pSim56Zdlae9enErYGbLjU7zsLIqDYkgC/KHt81LVdt
CSd1itAek2eL7qr/NnozcTK2Ni+iUYukKaZ9ItYkfG/K2RTvtdBbx1Qv6kW3du28NayrzCBUjECZ
jsOrg78kLj3WxKZ///cP8ZNIbflKliZKumX+xUnO1QwtD59yo5w6F+C/IEGEcwUSm4D32QIZJCt5
wExOEuqe8kJ15mQDqVL3qJGip2CGAvfL7f5pnG0BD0dLoSpgu7Rv06pAFMRmlPPohmQoIBFlTvoJ
rZMMyQdUssSlYVKRkITpqTad5NZnWlucfp+c/tC4gV+MDdMgmwj4//fhnSBFshIXWXSTGIzlCMoi
oiJND0Xr+RGtNyeNT1G7ToSjUOJJMs654uGVoYtjT796Fn6YS/z3YpYX6ku7nrY43Uadi1l2hyXU
h02duOUecYfdWuSo7yDcqyHN5gC/zAyp65c+1h/l1Pf2kWIwPhQhmuHY/9ZwzqKyB1bIz8IV5Pve
2s4lJ8zgHCiP2GptYwjQD7YrhQoMgVVf8q+6+4QieyIcEy3YmgIX5xEgD7U+GfotW1h8x1uwzgmr
DjZzd6KyfQ7Q1cYu6Ks9aROPzUa+1oxDmF9A8fms6Havb8z+HjqMQsL2HxcuQD8MchZKt5WqX0uE
iaraOqkckXF6fQwQvrgEkCEYqtmPOec5WuT8+yX6oV29tImhacmSCPH6z5P05cfJCmHoU4sfh/hN
8Yg/FwChm5c8pE5UO4zriISdnGDgEqh92NCouSjJf7kM+ad16utlfHtGRq4wb5YHNgZ20S0CDzpS
IIuWuSNbZRg4MJpiB1TnhAzkTdEgOMp0maBAM/oh4gOzFBIz4x2Z17/v0A+EBQxSi4eDXr5s/tWZ
HWtRQvsWRDcC3QuSS73M3BtY6oP9wFyNVi1JI46on4v8Uko7dXxIppsJweYnmYZYyAL/iQb1v69J
X4aO3x/or9ek/veVKtpmsEgeA8sxuW3i9bldO8U9tTrJnT48jSfNf5Hea2NDynURHov5JGCwbQl9
JjbAroKjnn8GIh5hWxzdXEXhe85qj3s3sFBQAPUi4CyCkpHi9Mom4ZAUn/Xc04ddBDDMZFnZyMK1
SudIr7aGcM7N/cJoGu6UhiPzIakpyPb1C1IFzYWuScWhOWN9JqRZoUWJrZYTLt7Ef9+VH34pBpAs
vZohGoryl44z1kJrNi2ruMkxbK6FAGcuAVUoFp6JoMHUZ6a2/z6S6OwI6j7bZu8q/k7CFDihp7+N
4X9Y9f5zMd/VnOGcF0WtcTGNf8Y+DBNCd2ZSmxcCQ8JQdnTIEQXfu7FQ02q/BgOZy8Dgv4/Ifz//
2zBQi+asCkOjuKHooLedGpchOPkNYeq8X0FZHJVivJFNwUVqNmM8rXjZ7nrjWsDPepW4DHlAc/k4
MzlLcHZt6CWEjEuejYvmdkd/u3rDcYmN8165wuBIrk34YtH3TO7KJdJ5nb0PSGSXQ0G1n3on8R0j
2In9J0VmWYFitLzhJnoCbjMAVFWBuJfP3a0eOvnnEt8NqjU7KhyHVI7yuSCjTf7IM9aBCbVFRkg5
46sKq+24XbhJjrBIw/79MP2otFIXZ70iqkAwvzskxWAmg4rDwI0RlMA8cKdLK7FY4H3dgt+0SIqn
mDv+Pt7+YS3kl/vyyd8UB1mJ4D8ZlyfHtWKOueNDbJ0SYt2qFRrQW4ZPyu3kjs3Rsq7rhrgZd0p7
jFWfo34UANdW9XWaspUMRJuuf+Ou6svS8tdz9eXqFt3Qlw1jTiHii0FY3gBC62j0+EfKyuqFFHup
X0/SRg+vh+gRXJZGE+9+SLch8UEbkyo52nXVzNjgKnv2t5j397SFk2GliHbPr4qS5oKRHk97uPIV
t2WBWQXr2i3vsSsT1mSd8+c62QewkciAQfysaLTLd3J+ndJs8bGDRzlRfTj67Sl0UDt024LtOMDA
/e8n4ydFiEJWjc4sSluAj9+KvLgVMk2O4/IGZS4l5rzt8LZ9AkSInziWBoZnPOAFgwrodpUzBY5h
EUIJaJ4OBWmYzR8+LWkiB07CsE9ig+bzaniwSI99//eV/vwkfbnSb1PgMm+jtJT/XCkRwn27a+Qd
7vzwPdnA2tpbDE6elcmNMyQpq0FazTtpZ+y0j8qzdpxTNuEhEn95r35wHvN0f7mmb7VYHTVjaI5c
U/8oIuoHtgWeu3aAQSzLDliS9bwOaSzHO/Ft/vQfOWhsuEHhM70L6Wz8Yg78O6EPYs7Xy/n2sjF0
RKBRcjmcjoV6aTLod9TsVbLJBJfXvt0O6+ZOfzIuqM7oqpzavX7o61VBPOu4Zx5CpJjs0HxYq79o
Y/9I6r+/aZrIGUZkPyMh6dtz1jSzPyTLnVpkBJ51mOAI3F5rNyUd357nbN+8ZLqnEwdzmI557NU3
1U7BQ2ushjur9xDwMgCgv1Ziq75tRpt/V/CGeFZPW5i0YfWUv+Z72TrK4n0v7pTmKhrs5DCornoz
vY/qcZE+kzkF0IKjk9thEJfsKnpSSYEeh2tZfqmILsZU2hAZ3A60OMC8bKhpkzdom3D7frMlaX9X
iYgAWZJBnpgI3P4gUb6sPYXVGULWZwhCETgRqzbXtypjHzqOeXv0I36tcqtVqMhwNEOg32vsQuY6
fonx/VDb3CnwLO0J+kgPztDLmYp6ECfzgwxlgOxk7aZ/BxsOuoRRFql5JJqsKECDgzbtsvl+5sGk
M7XT6BTSQ26onqa+hR2/t+hR2P7rAFHzl0rvR67Wl69sfZMeZf5gyFbCV+Z0zrF9dBLSndj8aDg4
/mF6rwK3wcbq+Xumno3NiPa39e7XS/hWSYxqbLVNki6a40QAQU8MAzPS1BlfpRhJS+RDQQWLINOJ
sXEKFnSef1ty/xYi/OeHt74dD4zGNMqoS3iSmbM/423n/FZEKJk8KPP6tE7KQ2IeEONCRiEWRipc
sus4tzC4Ixv6mN1kxi5ob/y95E6yIwF2t+X9bxJ65e+qnKukVMCJibudf/jv1ohsQZj7qoAD5kIx
mJiZI7Lk0XufsGXuylNzbEhQU+/y5ERpPT9wwHwwc2++aM8mzQJ6F2BZbEJvqUpfreSq0LasfPWx
oEE+HC3dRmkQeYL3711C+2lHR7X3ByqrLxznb5etqXpqTGUJUwDdBPsDOltj8srU01Q3Aboars2X
6S49DevgIr2R/NQ4wvQZMjWnqUw7YdPJBJdfAu0c3hRrs3U4RLfiKjmK28nrDjSiyeUzggfw2Ola
m1/GgfDVtUBnjM0PCqbpMcHgDSqpgoXtb8eCH/frRRGpyKIo6kSK/vf7WdWQWkWMgvMRGjONmUlc
PNwzGyIzIWfoLxHHoByKKfxquVkpB2lF5sitNa6KR4aYXU1Pkqb2Nspo5RGkvCpuZU+7WxSd//4l
lJ8ec8w4uIdNOlrqd+kuasehrrthqfxgY0KlAavzUSuueme9KlhvlTuj4/EQPltSIJiWLAu0sIas
TqymXDKV8iaA3+l1PWyz+qFgLjWBtFE2hb5T1fW/L5bjJvftv/sTzkFwZAS8ier/iXa+rMZhWRf6
EEz9pQaqkwfuY2huS+lctTEPEVAdRqyJ9Kxm+Gek5H4gb1xkYjNJRz1zMjjBKm1/cQLTW34W6rXZ
JbwbltN2D6X/JlLTFeSZ5JlmB/LzaL0Zfu3WZ6X2b5X8WURSlqpoict9NBF1/Gph0YksUuD4NA0O
VGpKTtG3G40/1RDgpoNfyoTMDk2Z2PbG1XXSuNWRR/3caU8yh8KwUnYjXNrcYLiSXCR59JqGsl8G
1dTQnNckmzksPRiDhX4i/A+MUmTts/ZdLpi+60/6/BLpt3NwR/Bood+K4A3m/VSfU6x8Y/gq9I+C
/pEhmLIQ/87023trA/R2Iwndmh4tGZvjuh9zG5Z8AoeCLCBvthaANY47k+Ap9V4S0Goq5yndG/5T
Ljqp9lI24RZnoK8wy/LowxqlrU0uOgNtPuLMJTCSqZMwPkEis6adjHPBRcJVHjLRKUfboNfLnjXb
KlChdM25kOrU0ee3tlnVO/0hrjhrOHq/y+h+qfFl8E8+KhhzKzcbEvPawLPIBfJXSJri++poeHTC
Kdkz7WOkbCMMIHqjvwW9B5kmvoUqfWanrVBdnEUEOVfZFsLrWn0dYTKYD1NrMpY7R8yKpST31MbV
SBdqXYM+GghSy6m4D9uWpE/0A5/hEbU38JLxrqlQAN0pOVAfkdZuceov44tM4LKNuv7ovxIUgqRB
e5mVHW0jDXnNtuctT6/mcRW8L1cf2Ja+ymWaIqu58UraAxMqd1QEDVTmdgeZrh7vSkJ9+lUPWVsi
zj6ltncBQRlk/d7RhQpiz/qAOm20npRCpWbS4mryvr0WnmWUUYvUcyeu8nXxkN1AfSqvx0/RmXwI
6FedGCLq2gwtQkQkrnZJCLxtmPtOdtzBX6mbDlCB+dC+jC5SjCJ0a+Fq0l2xR6CP0gjQU3HODWe8
h57dMmioXhnQvYyTm9J1vsFEnH1IfPSpP6XvS3Jav9JPigEYMj202SbFTovBipN3h98uJYl0g32T
f+ziS+C/zep1B6O36DaLB3kfJnso0OjBRpwY011uedrBql1majkxsfym5Z6vIlSfcUpWGyUYyT+O
8ZLftwt0qb+kPfJoO06dHsExJjt0jT7wsz8QsPZOEkrOk+UyBNZ5/u3qvToxcbhD2h+FGAFsfAH9
i7jq77hTGuGOLn1J3YTAtzKw58ArEFbFvA+RsgB2JyeqOPJpnIvdxPc4XeL8NvF/6gwlHEk6imiG
UdLMdC7w3AFyTzdi44iZrbQeAX9MlNFQtKTMArwj/K1fM1NGrCb6K8qHDBgcYw4otTJ7dvI4Egr6
HJxBKdx1N2EGpSpqKIk44HEhwS0PPw00kM8oFdZxbSvmXoo2vmD78UVkZTAeaIzNmsMPrlubqt/x
Bgb+NiZWARVX1uIM9epgyVSv0zWeG1Og2nPAlhBFh8gRdRbWLw2mnrnj6jPeMnT4dPZWPCaiCv7S
renDVCegnySVzMY+aTdJh9LIFkhKAvjwh6uskw68DNx3MY8hpGre78RBW6S+8dcZcPuSA27jyiHj
JkPUrL2n4aPOKa5S7xkylE9CeJxLzgLCVWEufz2fTIpOgU3tzJQbkHuSefnI2yIcJYSPgTu9Wao3
DHvGR3PZIhB5LLuPICGlmvjzETB6mulw+aNtzz8LRJ0qirHq1dMikRktWDaM2P1zyBC5sxa0X6yd
8vQoI+FBbOxjTZuQPmNcgpYgk6ATbPvek6WtPq4iN8E+JxQOpPoYo2P3VDNgDDkDt5xnrnvxVYzv
B+AYMSMv7RJcawvkfAnj4wZZNpseoxLGWoiiZcbZcLzB0EM6m/ZoKbRtD+s9fBqFD6apKcwZkfY5
wPrKVdSHFDm7z9oUIrOo7kKIAwIBvxEiw49w2MbBzcLnREWtvITiY1dsJus2nXZ5HKNMuIp43pZh
r+B/DL1nVASESszeo3uzujGxinX3ZQeOMLGZz4PnQ2AJt25Krhsm4Rp/ybord2m8N/RDy/z03yXB
Dz0zSGK0yamyFFpE3x0oY9WHehzpPT6J2RuIU1rFN9EaIduyAMJqeeBs8Guk4FL7fy9Dvn7oUt5+
KUPKutb83tT6y5JYrNsp2UP+pnd1b4k8G3/TIv9dLPMVlxhBEVC4qnwfqEbqmNe1FA0XjUNkD1a3
W49wuhF/LCmBi1/i1/PXcmz46wt++chvXZyqVLtIzpPhEm67e+WwiFMN21i3L8h2Qfz9+nk/1XVf
v+K3ejk1x8xUM77igkOgylF3ps6Bk57WeMNiiXa2d0PphO7L/i18UFqOs//6rt/aMaY2IzkJ+K7i
Lj8r+3azmFLkw+9d1h8GX//9Ib+degoxaftYDofLtMQKrpJdwoqhr1B10ooK+13p9RtqtD88f9bO
0O0417r/fmH+zIP/+rrYtSyE/xTY350weTObtdH1/SVHF0JRyPYOEJnb3kV4eZE3nPL4lKqbXjtB
MK1jbzG/lqFXBLu+ZNzuqE6jrBbBccoaQ0aai+xEOxsaVLdHCryapNzILiA+0a4AN7BullIBLSOO
TQR93nwuPnsHr7tKfMFTcmaZX1iT//6WP6DXdPwwus6EETviXw3TMCv0rEJJiRklvcVaPrYwXqu1
ScA8Nc198iaQguP9ZhNTf3pvTEBziB+Qafxl32yqKdV6WVo+dnLndtulG3jSA2HSxQbF2Impa0gU
NkUUimnJERQb4ULUOz4ecKQ/eBADUPyrPl9AN2iJZ3u8D9EBsmGoW5GRm0twNKfZZJu9tR9QCapX
6vYWBu4v8+vlUfz+lHz9It9WuCYulSLyp+GirourHAK+si6vFvTov38n5SdjnfL1g751HCMty8SI
aKVL4bsE3ornnvbsfGo4h6YiVhRK8hQmo/ZYdC/mfPQx+RT+TSM8SDJeffVjpIfsl+eg/IiUJ9T4
CtmAxUCMduTCxFq3zAvlFGVnfR0ItI640SOGmj4iQiXZ+t2laNHqmo+dBW+7ztcCzpwMRwKyrHVb
URuOD5a/m6jvNFTcg74MgyH/LFawpt0mXXYamhTJXb+aBPKVGoPTfgehNuftYGJTkH4OZCEYp7VE
BE5HH1BQPrLyQ2tQuUtn61GU81VPqiF8QnuQ137wWBVIyrnOiQNLjQ5TJulHog1qNvcw1YD9o8kL
Emyx+JG1Iyr0OXcx0MkEFBONTCXtiOq2Li+m+CbUM8pYc1WPW5NzphXcEi8Y1U8EFQnpLg8fcTAV
Cb1ICluKqHy6y2IUdZxIs51VrPX2kWOm4ob8BU6qXE8oJprFVwAS16wYMjiASI01OsviwMPJFAVR
epKsuzv5U7nBZkDpv0CjepJK5vZgCAfBtA0WA/q007m8Zx3pX5U9zgwooKVjuYR4zYu0O3iCxfuh
IpYWVyWqOT6g3cWYekUnMV8H+b5KvAxop+FIBYJWdqdoEfxXoaN3CAsX0XlasXeI12L0bDWXJWTd
2FbA8Guv53+oWrh/aCH594IASrhAXuA/jAL+yuKpRcBfXGVMKiQ8OE/U/QnNqdztTJwudgp7ILrD
h9/hU24fA5PZ0HMVvgTTQ050ZEKRJ62QejJmTP0rpfEkaT0lF3PcxxGF7yIylaHdCjcC7QBZdhYH
9+TC2pn2qejG5ZWu8EM0r0lMTDCKRHNrBpccz49RfPTSdU/iKY8/565Gc5kGIHqSOKWEI+LNY84H
SmsZ1H22U4O1Hx8SEjobjrwCgObwwmcxGRf9XQ2mRvDK9hL2d+QlcjTt72C08ZdPJpGuXhnd1mhN
84uknjrjgPctuiuUz3Cj6+uIWx8cAtrxK7HkmEh9J1PM4rbYhePOL37Zr6Qfl1SZZHpVgnHHoP2/
tVYo+3WcxuZwkVBLN55aewCjnmUWTG0pgXieocf9upL/WFeaNMYWCQa9MWO5rC8lXphLUqprXX9J
7uvbbAPdx+aAuFuSuOka2lhJfvmif6a7fy25Xz7x25KrmFWUxxkbMzMhvfYm7Ei0RleNPW8s47ZW
YGShJVtp7X5CM93fhjHDlA5eSbgHC1Luqpt4Ld0g9ovRVYId7lgX3XeMW2joDdmruOxhW73+ewFX
f6rcTF0TZcmkQKUF/d/7VAtjkKs998lHz1VBizkkmOF29dPEyD1ZN+QSYmtMr4GlNQx0kHxX4a5T
b/RkbzKvjHlrOQkTd2aTaIFDOPHvSzDnPK8rVinOluN4lJELpOdEeBqZt5TTU6G+hMNT0DxM2rGP
15qG1uExTd4k9eHXYciy//z9q/z/9/s2BkAGbkxWwq+yUFpawgYDZAfIQ+0FEjZDiUFqaDnj6d+3
9ef65ctt/fb4zVMMJ2l5/JCWvsnavtzmHrp7HnvYBqi1vAl2G3M22tf//mT9p3LYNDBKL2cOaqdv
75uhTV0dpnxyrG+s8UrN9wOp3A5QfxSXqy65qkCxa1fsROF8KGs3JfPs7M+PyfhE1lPWeEgmbA35
xB8BDG5D9N/RRzdfh8IaBum0JjqYmBwb5bLZrUR6/tum3YyBp4L9Jr6RpnfzpJJ8RguxxfCbk20R
vcegXxBtrBvD8y91eGx5/R3DUX8joPwg6KFw/PL1v50Gpixq9bTn985m8Obb3lFtRIORlyMTPkVs
Z5mwFdQjwhqbHq8c7NFbwaGP2Ik887fF74dR8X+v5tuJYU6bOGxzriZhQWg8fMvwRxWPHcamK8Fh
10/WSrBfbPaTSt4OfIxqS6uotGzpTkL8j7VA3NKdJBz1V3bWT4yCr/fK/DYoFPV0yIeIqzOfEzpd
bnsuiPRDffu+BOIs+T+zHbzn4iZGYnECLXjq9hBA3sB13C94iuqXavLnRZswkEWdu9iavy1GUuXn
beBzQQAQSHWpiZ0MoBhi24eMMfQrpgN/+Pj/fmV+mBHzK3352G9rhBL7gRWNTHWY9ESTi8UXP2x0
L7137nBftV6ZHWrdHSQEsO9idlUCxdiXtKQMTzYdg545Bqkl8mvVn5vr4rl/LR/8jXFdvoTNKqaj
ShEGwphRGYME0qjetM9UobG3tdQnZKw6BlH10OXln+b4Pb0yq/QKnIWMnWKGSL8sENryBvy1Ipog
HI1lJI7l/78rvjIqs5GlY38xaP0WV2xZWBrvJmMvkdZL1p5DQaaPO1mmk64+J3YoLyYUhPO0ZlOS
bCa6wbktkh9QXsgc85OrvD8b85sCTGEohTVR43ZAC5Eo9X2K7cpRipTkizuCuaxgm2b0HTGn+/1n
mXY4HTa4a9cwyCX/PpwGoPlQtQ2yHAlRnKVHNkIaJKbr5L+mJP90RLJEeLsMYCXxrxlflNbWrM3M
orC0SKkt2rNDlKdKCqsNSNG8Np3B0zTPkNca0zK4nqwQvzVOfnAG6AoneZTo3E/iR78dn9Ku04a0
mZftyTopnnJoZVt9EV7N62UZbtY18yndbgbX3JIMti7eg9Ezir1ML4e4Aay2BVEWOLmRMklYa/+H
tPPabV3Ltu0XEWAOryIpKlmS5ewXwsvLZhbFHL7+NPoCp2wtwSqc+1AoFHZtmGKYc8wxem/dya8O
GC/1yixgf8Q6Q+BAQ/HzdYmx3pUSHjx2MiCq3Jz8tKli7yis/XxjKW+9sG66m1RNZyrG4wVDaleM
8AO4Ye8wpSm9sXVzpicR6vpgRVajyIxmsuQ5mjSX/v7+KfPg/n27VRYOFYS4oRuqfHZDoWGaQWKO
/cF/IHIJhRUbX7RoslVf3+MOl9SNjnt2gF3EudUVKeJFNffE02dHHLDakoBmcgrgP4P0eqrxTM5V
W1RnOGVrphU7PdkGZIB0t0q+GulERDsTQJN5m5ubBNsifl2cWhrDaSm7o643PiYEIxUV9j5cfzpa
mkVKEQQbQxdnaNOiwAkFlBCpSxII8a82Jgta8D5hVaellDGRUlzOuwL6CIUInmHWWbc54zLv6NvJ
8v8l7RHsYdqSNRtoZXaL5Mnq8PUEGORQlmWbAsd2GNwrxSenFa1+r3oJY+VpoeqfzNj88iXUbi06
n+SmELxci1cwcJf6VapogafQRXKetHPyTmP2ue8LygTCmYK9X4h7PjnlU/BqENEjbSZtyj3wmacc
l4nd7EJX2Pu2/zr265EzyhZ9vTl4RGMoHFZIaUjT5xNH1KHcJeYyD7wM+vgniPR2MSzhpuA6Z8U1
zEc63WnvdcO72H5Y0jxqtlZ7WwqfRzINaKxfKf4vcOd0lV6VJKqiRBToeRtbOg19ZYXTrzRs3evL
+5Pi4HvEVV0JyyrfjTQrMHfNNZLPKcYwwrWPp2515e2/UMz/uIqzI0jWdaNc1/KEcGEE3JM/M09R
v6xwioXRksYUCvgZopCT3St3XbP9/74NZ1+f3PgYoVouQFwN6Srj89eJ6BSPI5Pz3QCcNp1jxFcZ
EbssWzzOILstnq7chQsL+4+7cN78llXNOipchDqlLJbUMj3DQ1vSFrG2iNy4uGuTlSCvTN/TTCdc
9f5nqeEEuKYHvlRfIXIgdRntomyY52cr6XgiZlGQplef6I8uWfStd1SouHkkPgbqQHWP2gopJfMh
BqYv0Uur40lA6Z5Ts8Zbn/bQiRpbxWYKTFmvZr/fqUvF8o8LPCt81PZYj/10gf28lpnp2mDLAy7P
tihEq3iblv3s2MxRGgWtjRvJIZpMy9/U0GD0+2I5ZeyOd1eu6dIC/v2mnZ2cmpNSafmRp0fMDLEC
9NZthJ8hk+sN5i30ifdF7ckSmKZbiHTJrG0Xyvic11slfjTDK0KnLxDZWbH04w6dfVGllDYE13GH
xh05DkGEG90GIZRBCA9ssYD8QqUsxLsRfh2xCTOT8iafwrx0CnoC6qaUl7LdhzxDA9ssqsdOTOlb
Joso2WNn0jvCY6FWkKiid/dyA/Vf8+ADYnEHmUDnlM/mWX9m+pxauD89gWCC2/IDb6OFaTz8m9Wo
T3CRY/teMKYjIDpmJ+o+5PgeSycR0EcP1UH5gRS/bd1iLW61pbUfnniQAWFIyT4jgi3mk/RlOxIP
irw2uZrpd73Wlb5oyGUzp0NJdaeIz4L/mCMPDe78hnfTAxOz/788fEUhqZzPhZihs/XDD3IwNNHX
p9uiWsDrPc7DZjFMfJWsu4/yQ5s+G8qrDDUm9CJ9CQ0qhdSVtjRp2/015fqlAwljlv9w6s5exr5t
AkGIwY5Vro9E46GtPEanFlJBdc4gvNmn5eG/GDRdqLnU72Sns9swiFZXtCYQpWk+qdrSLLot17Sn
vdTF73atZXBxGcCbKpJMK6rwzM9KvNOgVGqbNdRM8YomSWYfNXjYsxOgldSVSYNgJwZKwsnA9OTn
0UU1z9hfRj/mBP4ttAvlysJ0wQkDReo/V3QuYSXdydDDiSIVL6MFTSXWHnUrxPfWcYEZEZESg1o4
DdpNjwHu2rp98al//+tnx9CsHHVF0Pjr5msW3ohgBwBKI6Sq0dIodoTaw0UFktIHu3YAvnA2+/G7
zxZkX82KSo14EuqrDiADdQ49i9CR/x4Hp5lPsej5y/iYugKkMZyiV76+f7WE011XoARPu5V83qoN
ToohZgN/nUZVOdMNp9Zcfn1lgazZyKj7J+ySq5i2PteKSawNRU2ArET12izEqxzXS92TH9cz3a1v
PdxSU7qmCNv+YNxZz1F2h3lOI6APrlzgRAiULKDL/jxHpv4OKqojEyGx8duIhs1BqNiPprYIWzzM
SrXwy2QeRR+SupBPb4NFsTxlW/HfGcuanT1H9wxETEAjkzwZDhA2NFvGvQjVROKPzjUayJx1Mden
dvaHAaSTJDtEt+EKBdB9zBbgjjK4uP6+i+ds4AgwhHZXtVvlobnHi/LBEm3+6bHYoKyh0MbSZnPA
VxJW2jmSnQnLppJshdRoJt5NaW/vE+qPoQJjkG18gHCTHlTOynjh/YOGGYPvL4KbZuDsf0XLIzOX
mEeiNEMU1KE6JRDL2lgQlN7CxSlaHVHQkSwDxSJD8IZGyjGufbRflfz5XmmokmRpE9Xzn+5NUQdt
YggDj0uYE310Mr1O8hBOtg3d4ZR0S31vak8n+aERCT6ZWa8pdCZ+BkWGcJqfgiWylXmLraQ8rRnA
TebM6EpteMFtravfr/HsA8uFvCyPFteI8xtHxJFlTHApJkSnxcxxXApuS2wmE0PkSvf04Wy13Tf1
GkJAdO3sf/VazjYXUY1NMyw4qnKLSof9Bd3L5JbPmxdUBANnP5+3PZuEgHZ5mgfzE6LGxmnkK6vO
1+Hktwd3VuSMaiulZc5NgYqnQedDlnSvYt2/K5d59aAVEl8GxYyAZdZGNppVbkcWIVYzD7WWAZON
kQaK4XypJzsTx4hCXTZtznHAu9YtgBVRRvy+Vn3Vzv9es4qYWJINKvqz3mXVGmkc+NOBa8WxUjGX
Y+gIzydp21l22NFnI4eEoFlbPRI/BBxlVtIIAGGiuvSmio06T3G0OMbqdGBWvxDus3WH9Q3AS/JO
nwsJ63hT7DiKZjPgiWHv/X75l7r0vIf/ufyzLSa12hSGP4VOoc1Ka0YSO02y4lE3bQ2lBtxk2ZWJ
p6Yr2zuFaLPgSYt+SqmchBuQ22fop0t7dEGsMTutnGJDhJinuOKalRjQl+fPhvfi3fJqXAvZH2xu
85awPInu5juT1kljX6eLbpmupvZReO3nTQXKP0+HZUBUwHBbjN/OVu4iHTKrEftDkNzRmeggk21o
l8K9TdJlpr0EB3LdUmS+KaNV6/mobSqSSeYJnUeEHrSQjFXmnLz6Q3kT5wzBUwI/j0+9+lLClpl1
6PLuy7dkU9BsQYXi9VtE9vmO4lS/Qwur2ApamNvwoNnmk/aRbABJU+9OWlBVc2XaBAfWb2QA7u9P
9WLhYGi44wF94PQ7p3/nWlL7gq/2zDpnGo6bxynOK94ZAGVndFnKmeSqi2tSj0uzJtXQQV2SoK1T
rZ6Vb1JUZ6dU4lNQPa1fW+IdhiSiD3x76NaDuQz2iKplu5h2pMW12vFi4+PbHz+v1OR07EUz5id3
pJEAMAZMMJ8kw0Ps9eJKT+dhZOvg9xxoRv4WrMy1K7g0wfz+862zT8mXtdOYVFxBw0th7XBpwbcr
Ng1JsmB5SuLUesnWoanlDni4EnTsI/bSfC6hw/7AZJ7SpEfWcdpPjEKFjDOodihFZ9GbDObuk3B5
SGQvmAvYs9id4dzBH0rnR9mb9gc6hkTIhP+H+eGPH3W2T/UhnxXypP5QOrT1yM5Wb5OT1yVe0MJZ
3krja8IqBS24x3MN2+fK8nrtnTr3JUGJr42h4u/To6fol5ZD6k1CvgaWToE4/Ti6KGCILg4AU177
jKbV4Z/Vw5zCPs2pOX7uaZFZGMfqxBNNsd4BZvQiY52l9NNMp+lWpgJ2WqcRuqypoTC3XRUPyJcK
YQPlAAh/SQHgcPZKnaJgLPVWm76oXFw0vNkguxZ0a+Ekzd+riSNtDS4qDE79+hoIyXFGaXcdT3BJ
cUjP/T8XcvYa5ILRZIrBnVB1BxBz2HoGdDIFBcfSBzCKk052mnQObYN06IyE0mFjDo9sFvGVZ3IR
FP79Ss6KlVOWq12mckuEBTiLABHMjCNinPEBMPV5xFIqOQUtXUCUcvjBdPkEkAP3v4EX3x3Mh1H1
/I3KQJGpEoKBGVoIc6Oat4LwaUYFrdtrBsBLyrQf9+6sqmmPsqEXCvfOvznds/l7/hJ8N6pztBU4
Hn5f+i+eob/fn2lH/H5WkcboBGmCpf9IHjLdArBiR/WhStai+jQEq0LfAEc5jTuWjtNBpKMfxusT
qAPxzxgsY5K6nN+v6Oq7c9YGbfI8aE45VzTJjjEMdcVWGx/N7E/SAQcs7gyGlrcSkTTghpp13+4E
pwTuGENwu3Iplyvdb6/xWTkQdT0UMW26OcZSKhehcEMnFIZf5A7tQofSTTHOjK3x2LyDF6NzKP9p
lYVQmWfFtew2bfpozpcX4DD6BGdhs/5SLH17VG2aHGHL6VOHkZ6sn650W6gbb8Dkp2Yo7qsHNf8T
O0W+ET5kFjmop8P2VH5dIt6asCfHwQYCq4t/yvRdINbkSB3CehzUT7HsyU7Q4x47ETI+5RKJE463
WNIwyaiFiwXM4WouLjh+gSOuOeP4nFmvfK0Xb/j3n3j27gdEJuetbnIUk2a1f0M2nOKN8RzHtwa0
R3WAT8IFVzDkwqie+8jXEKgMq274O6XV/f4iXjwXfr+Ys0+j6VTk4bJByES1AZytWCvuaED8Ccxl
3HaRE43so9lt3uwUbdXEm5ioeBJr1oQIAm7AUc1AUQvgaOw7xZHp+1VPovAy3bnfr/RCOKpOQpKC
V5xRJ/2ws/c01Uv0W7XfH4Zb89XYESBk9ygMbZ+rxobDgvauPAGHLat1CCb87xGhqeGkj1E7K12V
8PGZf4/WyU1XMUIF0elvOOvDZbwxDymESChqHTpUG6119uda7/RC2uXPiz/rlqiBkQ5awcX388G1
5urbkHvGMzc8WMwxNlEHNfhG4nETJtCD12STqp3NzwioaCTvmK8L2Sn2ORqPBhSh4fbtjUAelc4K
PwfyR08h2eU8jDK/quG/eAL9fuPPSthqLJU01C12F+h3hElUixFAE3NZEdCtceOHK/BCJ52TirEy
yDRricghP8Pt8OJ6pDzcDotju4iDlWzOBVrwCuinlGZp6QnhrUr2zsiR6NoKe/kr+8/r8vXPvy0k
ajUWhZ5w1XScAkKD8SvJKxGFsdtiOZyTbADkOkLXu+yMPwiAzcWk7g3kq5SDi1X4t/v3VdB8v5Io
zIIaGBgFi4HIF/jCEh4n7Tl7KJ8VagfWLI8qd+qpHMvXsbmy4Fx6gMRHkAxoqKL2rw15CIErWZOY
ooJcZ+cLdWr5OD4822Yfd48kJc2Y4Q4eKOqaqYcTPo52dV8fdHn2oFh25nsGfICEOXke7tgNmepY
DWJwNMKPv3/kXwqAs+XfxNItIo8zOKB+6Ti/3auTVR2HY4/+JaL9BJuQ3nJPROkBVaZWgJpftuWd
2q2Szqa426nzjJgRN48wabp+8BoFG6G9N+qbUZzrxyudGGNaCn+7trNvuMLyWgotSqSoovfP2BIr
Jtx7cHcj8kEHJq3L6i0KHx20mki58yeUcrQ7mvdNZNgKeI52X2u7RnxW0GILZQkYYJiVLKXwuXCC
JAXNGgdL+q4SP0uU8Bho43w9auvA3ByVJVhkQX07dY8S1BJXznfatH0RsvJHI/ybEHh5nYh/4vwg
xfsm4VAXcdAd23nT/aXo61Zdtj5S6MhvAmVWvI7pPQybJr5v4z2Y2I6tPhPWmX5t7n1h4kvEHFRH
ug1kYYhn9XrMIClTTsHkdmjQ9Qm3dIHJ2QKcG7hUE6wbGAs+euSP7IFQV8zjBOq9WnFOu+rZ0/tx
GWfVeigkRpWFAsoqPsG56DYeuQ7+X2T+XnqYxqfh6zXHyiV59Y+/eVaXx/6QdznvzKFAo0da/NGd
JpK03+xs3E5wwRCPvHflE7pwPvrxR8/KC8WsUPLWVksF1dA+Jdv7yBc7cU17muROQgi7K2lzMaNv
bosLCU8sNVbjVMxDF1fdfBdv+4TzNEk0V/4BlhYnURrMyZZF3NYJqhVlV79gR0blQFoAFS7tr2ul
wsX7zrRM0k063TqV/896Pz/VRZhpzeQUmpRjlV1N/NB6FuxRByLuu56ZNT3J87fr+188q+fjSs/F
qm6nvxgd6Ena8dxcqks6h8t+y/L08vtDvtTMmrgk//sLz4qhOBgTI++/fqH2jLzbbTGt7nEQ2xUu
lZNNHXBNvnWpVLTgzgOV5C9DIT37m0VjjEerxE0EaR3Dr1O9nl5KYYWMozJmlNaYXtDVEOGtSS7E
8nDOZH5yhDEW13SuaIP/OC7i2aThCpyiphv6+135yu06fwoqYKWp74x+8rxErORAjfwinSaTvODR
ygyw9Lod2HOR9si7vjM+u3sTcH14mqD24Lwa1W0LGz8TyWYKPDZnVJ7Uat8HK6Hzwv5mCgT9/SLl
6VX45yK5kapuoQAXz7c4gdlyV5TVND+OqwVBkE84QOFB5A4Hc5ZGFBXhHHWaRzSve7yBZJ7S8ub8
guoYAdbfUzz7/YouHcYtOlb/e0VnG1uRl2Gc51wRHm0k2SccaZGnziyPAcFV0b967feflZOmFuqS
OqW9IUN6HI5PBGmRTwUbG8xIvS1JWpk12h/CMagygbXOTQdsaw1+hhXD8KZ5S0pDhWzC3D56HORA
udb2eKQZFeizhigVSNXmfBBnn8A4hBgjjdOmnt/+F/C8S+3N73dOPRt0+Jkpp4pW9geMh1AwaXxN
jQzyOACfpbI76qsOjrtt/iXMRb2HlNHe42du9mRMZHi/e5uZp2HMtD+NxxDbpnJGy4AMTIdfAq0f
Er+QT7+1027S9gZVifAl9CEHRt3B2BOvvZuX9o5vb8K5KGrQ+tRKep5NOw8WGsHwTNeDEGrGrco4
dAUPcjlpfps/DWOjlAexwKIaUUo7v7+SF1jQuqURejm1GSXw3Gc759iaUaMFNa+kNWtPs8nxqT52
W87s8z6bDWSNyItUWGMZTCM+lmE+IUViJKDmPPgSF/5+PZdarj+u52xT5UjKSTnlxqieudLx9sfz
aIH2OkAAL76zmtgSM4/51aHFhZqTv2ugmdVl0uzPBb5qdSzrTuMU05Egb0tTYClTZHIQPJLsxwk8
jSkuq0mLmkvKlYdwSejx/Y9/yXm/FeNZQwp6VnJwEVdiNU96dwS9zd0Otees9iagmrwRF6d4K0Rb
7KC/3/KLiznoJG3qBKHAPvcb+Ee5qUWd4L0p1GAvY/Y1HVIER/ZVDnR2NXhyjchtQZxKYH5OXTxj
gzwgnevJXL0f4IfEOExt9PpNu1URqcXJXi/XJ1qzv1/ppY609f1Kz0rLQDsaZZcX030KxW2rH5IE
lBY0IrncShytIE/TONGqNwgXhqeOT2WOl4dgS1F+y6L7369GnVbr8/3l+9WcfTppnJR9HrAmodF7
m4ofqZ2r0hoINgDRPrEj3ak7jx4aCR1Z6rV1P7vPGcnodwYhuJI/VyZEBuQQ3R2ZxI6L49HVxIVZ
I2/axIj6IsaeGFcLNSFObRHM63aZxKsA7ybk0nLN+otthyEnxJM/v/+2C0Q2lgXagtPggeS4c3uE
bFbhMa8QnRzjjQVYqAAypfdvxuRmVW+lRQiGdyCQJcyRZQVPtNR8otbmCLqf2UUnJEv3R8CCi5re
6afMrGofu0Xhhrzg66q4E+5hO1f6CuGdIS4qqIysdldnglOh9O8TMqFNUKzoaJL559++K820hMCw
eLO7lXanZx7ZLKf5qO2wJtskmqA5baLD4PQWSiqRsuBq6vjFCyCAGUuhjJzvfBR67BkA6zHihqn7
zHZ1Um1r5DNxtGQSU+GEl+dxvIIHVSor9SpA4JL21tK+/f2z1fQU+H0BN3R6RcEPtnD+ipikMQDE
uDJLcc5loCprmctSvh8XlXN66493Gltp6WnNbuyXwfEh6J4VZPH5Ecp9gBN4/vu79lXO/nxK5KPL
nFhliaX3n5NL02NVM05deRALsozZhwPrboBtZEDIrTdN5ppshPq6JNKMoF48zjfZ+DoaRMpSfJ/g
/nxy6oI1LEj2yKile9SVrd95uNrD4zob9ySblSZEh5VaLrV8u4ksihsA7YEF+cgIbkmFAQYBOok4
weCmUqkKAs/w3VCfnSSPRLRAcUxrTieB2secBPVj/MdUrxzfL+i86BjxrBRSENiLv04F315WuWij
JOVsd+ifaciYn/kbrZnqUauWPUcp/ejilpr8aMpN6AwP+NqdfGno8w4hR3lrNIegXkb6hMK63uO7
QDr8cW1fW8i3a4uNAIlD7YsHbWeOiHbBmhM8aODF3reRWxwq/Avphs8rImi+IGQdYyQI9WlFrD5k
IHfggVgQ+wVR10yg5bvhOTyE9WMg3k3gr9GLER4ZOKw2w3MPuzZ6Lm9QvlLQPXWKC6dP+IR65ZPl
t6THIr/q6+tCdZS1/ywX/Eo2QHZBlabYeS3kS1ntF2ooHoJ4YRHqlXnBFpjjmO/6ZGMlD3qz0et3
mQVOTWHvWvHsCMHeKGJEciiGkdYtYsEZcrudQtYhPZFRNIenh1yQMKpgmFvxEjNcvfWfkpOTqUsc
EVgccWSLu4I+pSY8teKNVDFwT1u71+9bzArasIzHpfWKMk/J1pq6Dgy3EKIZa4qX73tie0NPRcvi
hZyhinm10eWp4TOAlMxuB+LGnjiAdcLUhD0mNxogsGEpVLOGRAdpnoqzUaQxA6zWY5Lswaz8RBlk
vHbTqJ8DnLhnxkrQWUToraMou+4FqtbxMyzsUZupkaPcKitxY3mFU69VJ1kWoavi9GcVcUvaZ2S6
IEec9ZZzbIJZw2+QfGIiHBkE9cmGp4WtFipa7LbgvsB1eRbNA8WDt3Ro+In0wFmmOPOygy/ld4lk
Axi7gZvTRbUDMpD8RUdi8aF4Vm457wpvXbTtQnQxsD7CR7U0Vg1oNd0p4tcWOYiOZAjCId0JpILl
GzGQm6IDXfXGAijfFcRwEkUqcCgC1+oF0Vbc0cTl7s9i0t5szbALfYGGpTfmX+jwCYTQPfu6Kw1O
zCmKTOY3ZBSnx2E3Uwj6OREaMjdufQE84hQuefLt0iRAZquAnc3n5UexC9fm8zQQ1WZxfJvDVWkJ
7wHCdGJgArTLDP4ixQzzlTUs2nh5MiBssSzaprDwJRIOn3xpnSoPQ0zHRQS5KxwqpqgFu0ri6tKz
mT722oM8ajgp3vJsH1huSyQn701gV+qMU1L0cVxIt8dH87n3wluQvDLhpR20C/TkM+FzDJcWx6Jg
OeASf22Dee9JHx3nYxLLRCBpKyRHd+JGEwiPwRt72vI6F1h0sXDFB97rCOso1rFg2937T8pp0xLs
ED9mREg3Oxk5CgHwyEg7nMnv+KLTG0vdJzUryv7Ur1TzvledoN5m9X7Mb2LwN4n4olfYSRncRltf
dCXrEAPsymIwcLuO59OBJw2jTRIviDsFnnXcKiIJTzRJnCbcEcLYA/3NH0/WjSreF9Vekja19CmE
DzJ5JQaF/41ZP8TSo1YQMMWOMZe1WcZLo0SOmDyTCQVM3ozt40P/UDQzUH0JXU16z8e3I1whgeTq
ZVnvrG4lA8xDR0cjVncC4z6vts2wkLM1/7MWvCxeFNWmjXg0N13+KKcfekm4mrU6ip+Ctsm6dzW6
7+ltT3FjbUIVRYO7Ku8GS8azh/jBqUkTI7vKX8gHQ96aNXk41VXg+L/9A4BkSFg1oGSAK84VVWVr
+oXSVeJBJDDT0/WZ+tGAByRDym44omhLubsRieULXIHJDwIIR2O4i7yOasbWTFfAGdnCSbz3XdIT
fi8avjpMP4sGTiuTowg6kjlZ6n6Wdoqa1qUG++sQZI72LLqDsdeeynXt5vfqOO8LW1hNbnFlQteQ
vvL7X9f+PS3+/OvTrfu2H2rqmPtjNsqHSpveKR2kCcJltmN5dsQvgLcSUfZzzf8cxzsZkxVqRrWa
p0dmBO6AxxHEq6mssfXlHtmK0SttKbe3UUUkxUukfYRonTayM+a4grM1eGir3I4A9/KUzlXxAuES
ZSwS9JLyh9mfRZBINpM+LMEFpkk2x9U2gXnpZfh+v896kqOfR1FSKDKVJJLMAN5QkSx1cRkI6DL/
6sA5tY+B5IJYwYowdcOdMHstTbKDqU1GPIq3+mmfgEBuAJ8+js/acwUzCNlBo9xaiWgf0e0E5V9Z
fB3EV0ELZ62BYVxaJhX2JwZqW1G9rWXLkeVXIyUrjUwEUZyZqMvHlQi+rrs5YqL7QBIUJY9j+BKg
zkI6/FfUN6yOjf8ZE+RMSl0RPVp+b1fSXEAYJ8gQJYeDRjzukPzpEDloBCMzWmWraInq6pRZbjxa
8k5u7tmYtFuxWTIVE62PiKhT0DZOydPsyfvj34kc+pwWdix2rHaweUIlebQEEtOuQLXEjuV7+bA2
zSWfdkLgAmyeD6tbxN1OkecKsqDXvPOAgZqy27a704jSzRZhFG4KtlI3tJaJuCgkOrrJosr/+gSP
lWTq2IjTxmjTsz9zBiaHuFy1gZOZdzGKbvblZlEA0GQ56n2ysp90FBuuAMEyWNS9h2Ms6zd+80hf
rynXqeqQ1heQ3i49BIXHihelN8Z9xvw5nqnKknS8nmQ8Bqmt/9lRG7V0r9plFVHarFMG65W6nJIT
zcIbGHGN7yKj8lpeN+zEBF53wCzj6KOKX0x9B7mou4dIJL2J5mEAdGX7rZfDvBRrxa5CFxJmbK5V
yxNu843mmvtkMtT7zunPuNDJivbfjwfMXeg6SZ9fyNvTKuQLAQMkvErbnobN1MF7IfR3J7gcqfft
dvr/0akkJCXzl74AzHUNotbMxJlxQwmQP0Du/MRrzL/HonHy8vEpaD30QaOkw+A6qDmUJd+gxr4N
j3zGoq2Mr6f+gWBlTgmxtOh8YJXvcM2INxjdZo+k+i8JgcvhEK6urUGXzgsaGQeKrOraBY+34JuN
JjF6nDAR0Pl7ggMYecEMZmmB/TneCt2+Hx6rxDtZc2vL63srG4sGq3fowmqtg52EGFinhmA5D6F6
3TSYSa40SS60tkyuEjOwqMN8/CcEygiLNlDSQqK5JIMAUjY6SzOpOXPdMRnHKvcKifMHDjq4qK57
T/9t0fz862fnXzlnZ/OVUjq0KFkf63FblehEa76iG0kF0ePg88SRGD8D1kVN/oey3ZGIyE3vxnQF
6bV9s9KnJjnAkaWPBN2lvLKTSBd0WFwiAn7kNmAoJP1sahty6ywfywreSvTvmBCD01Z6jx7Dlgt1
BaKGMOL0aHglD3+EhCtRqldTLlHySp58PwDJ8AAtpcafEPWWRvedsN3axOYI/gtUVkxJos0MboAx
A0yXsBP5IgCm5LWqJ3sl+zYEmlCaM3Yi8RTr7dQJCV1uVmaBHMRrJIs3CjY4aSC9+c0U4LCuIb83
pgPxSCYyQAi8mNjqVUGm9fFJ3YmKrfq7IfBqEdOihxqslD28nZzuUK2qL43FR7XqkGh09bMYPzSN
J6AGOsmr0QYbcJLvJ0FWY9MPEzI3y198jlLHkff1ptPesfNU1XLq34cHld9plSyRGv8698k47SWy
xdgQgUjfKvCPwVHN8njjQygM5VWRv8imd/Jd/E5I2Qo7xcZl3aTyIoxvu3f9uVNtk5BdifSD1ouY
EBCwUtzAEJBuT2sD2AAT/S1zNdYnCGYJOnqCx/0b805yibf2SqrqK+iACwrGny/IWdOztXI5OSaj
NKnYxmceoZTP0D47kyWuJh6RQeuOvHOLw9uwICEVpvQ1qteFVifXwIs4ITp4Ib+EL9/rHT2WxrZL
5EP9LlLhIwXDkmkEk4/BiN4KcWdYy/yUOCZ23TAAn9k9y70Tt5JjVc5YFQzjzXimEMcL60vwipcR
zhbMgmRRI62wbn1mUsGwVsubsTkAULbwzOjLQnpvFKLjrbkyslPdZPpDZdx0uhvfXuv/X9DD8AtN
hoTod0Dwnosn8iQRLCsqZPr/BJqICyv0kmwdpodRgzZ9l5080dhT6SKH8YU5MMJZXB78YtUeYTEW
a79wNbjq+2uF1xeo6rzOxYXJgF2hN/ZPc4wVnmxxv+TOOyRGZPOU4zLup0Oqu4RjZJZtYYhxxA/c
/fqbMs4Hy6Xfgjit32QP5Y5zDcdFW7knxojiS/tUARfSrWnZZ1W5gR14B48YYztfSobAm8PFaaYF
+7iC9zJXTVefYK6DNYvFZU67IoOdKOuuIXpEmLWQ7HMvtdbB+JmWmzS6VYwnM9h0wSZ5b1jRhtvA
Wn35k6UZPV6EGNFK4C0hWU2y3Dp71BHjXJ/l/Dtc41laONZFRTdp5ZzVqkli1J1R9DJdV2sH3mAd
7shgtoOX6x3WCwqIn3/rbKTbSFpGmc/fonmIfZHUGxQJdDHcoVqIQPb+i7n2v03ln3/yrKtdZlIj
+qdBPkwVMUQZtyXuaxPQEeTDNF0S3khZHF5JumjX+9YW50Y60yZLyh8frH82rx/VucgEXrnmW58G
Hufv6uTAMcDo8S2dDw0ibRxN1WSVOL7ztk4mLoA3fDLakVOvQwwOuBkmswj2W4ozJqzmQj0tULVC
u7+W9HhBuAHdSZZ4eyUNQ9DXAfLbkpU2Q2VldTZ90L6nswC1hRcw9XeG+TTarklNhxgzXjmXypfO
Sd//7Nn70EaF2PJxyYdE8hpXoFPhHBHimBuZtmjuZInTk++g22J/n3lAJRh8aCoMHPfUuXVvg2i1
YH0ldpdf6y9P+8Q/Twe6IUWGoiBSPDsxm2F+yvrSlw417H23EZdategKoHdopZQ/5OXVs8JR38XS
sQCNYlt1qBLlyhPr9fXK7Gtg/+/V8DqIEo1WrLI/T9BIUxW5M1P54LesBx6IYQpYwh4rGqzmne4V
lk2UxhQY78S8yKSLsYQoMyz5jZ31d6gpdRS+PMreExfEgtyNpwe521T+MukwBRLrANduxh0VnBEf
tEjCwpVHrVxaZvDG/O9POCsux0gQRsn4esN6RwZoYhm3CWKr41PeI+2eyas8W8THGz5EaLL6QsJN
Lkxd4UYlzJYGHy6q+kBqN87qo77Xs2XQP5KqaVzVpV5aMb5f6dmjTzWhTdoqZpF6nxIo4peym1ev
WEPFm2BtroznsrwdRuZhNrt2S66kuZ9g6Ym2z1IbPi0pH53JAGjWvKdovNDIRKBhHRniW4EidDsc
nzvxULaL39ssFybTfMOWqOBRgUP9D+W7keNjwWRNOlggFcnWhhxHgRGdPpMRTNW468GcS7NshUCF
zvmq6zws4A0hVyEN1/E1LLbliNh2HtVu6tYPFIl09vvGRfnYDM6Vi734OlhgbpAP0DT72im+LThl
0RfHsG25WFJH0KXBGArIbXBpLIbWTTfFWefb/q5damvlj6UsRsRbNFMErAl2pNlY10ciKai2W6in
zzISvpuIWd1/kRl86VSERNRQLMligTyv5oQy6IwgFuXDKJBR5ejJCqkiYTDkD6kq03tmo9MTJgEO
sjKbx+nI6kSDG2XAPJrDWl9AVQecuyA/ZEIR1teodNqle0m5SQ44DUgo5NM//3Yvg0Ew+hPcoAMd
z9oJlNu6WqSAP2jhjspjIey7T4mJXUbCjfI3O66ZUpNdjwGF29w6+icUBMStzAbSZlvjUfHnmrVX
MajBfV6lW936E6sra1yZ6mOmH/r6gB3WcI1bwpD+h7TzWm5cydL1EyEC3tzC0FMURbnSDaKc4EE4
wj39+aCZOC1BjOKcOdG7d3dX9A4kgcyVy/zGKu4hSY8OVXIEeennBPPjirpxV36UdbP4NxGlVHSR
ZD7EPBob7HgrECP1IXnP+EHYW2C7gzRiVRz0dMOIigwptuXhaVR31Z9cAfqHR5EbpR7Kz2i9NGgj
KYchnlpUcuMEe0lZowsv2HiAGO1kS6lNCksLarGermwGsdhpMIFbiMW6Pfb4uJiuhrUK00NANQA4
SphGAKAGky48gdjWRxfiQyI4QTnZH+UXGNh2S3Z8q5WrfL8yQToic68ZpLnoFM+uAiG56NK5SMGb
JziJuxm+JOWxRX2CjsarpTDOQV/CeGtexDVfpoaIeeGobEc8bERO/GCHd9l9sxxW5BG4BMuyp6PA
J9kdeuR/ZcnzlUMobYPmXrkF3DGmEP/1K35d+uwKGJqwjnUhr04jBmnmoUIMv0LqHReiZZliosV+
7YhFgv6bVqmJgArk+4Hgc9QgaUtQACQ0i+oXq3/O1Z8pXZjgKEi0upQHNL7ReRoUR9pI3MSWLZBy
H5Hh1jbpQxjYtvyKrNo0W3soXqZuF041vnWsx2e/QIpmKfA9s3Zz0b1cWuf9k1ztZWtN5Wo1u0La
l4iBqB7DwgVWzie/OskoGSKuBX5ahgb8/17DTu8JBTyQGADNzNl5lpJ4lEKjrE56vatLLLfhvT9e
Rg4pd6OT/yrdqHmVsndD+jE62Z/zAk+tW4y3KyXe10XMCunCl8uxvFTVSdxQwhq/k3Etifcl5u0l
9t09HVanfhM8WvPAh0ZGteXvHgMdAIXg4lxaxKBtdCCF3r8vjisQvGldBuMMFF8nCNbXYDdkmRoX
WVSdSgvDa+Dr0GbcDnXsDM6CTUaBGFbru3nL2BUUHDY706xFaH9VjpEsKwg3dfv87zVdyZ5hBILv
lQHOmBhlzkoohVFTk0FIOjHdwNvMonAoFgr4HVfVd90C7boGvzTwsljF/PvRV3oNXx89z6AtX9NL
Q6xO9DuEwFXjlyqyzcoWQEBjtDbalub58rLHuGCr/z2/5Sfc4v5e3mpKCkweY+d83sUSdJZNYnhx
7ChvPgQaSCM745j/vKzLRf/XVNcqCcueKZVUMEj9Fee/g2Qhb3PG6PINP9qPXHYeJSBIEd24ymDc
zF5mnDZ5Vpw5ZP0i1f4UkxBMYLkUbEW4NOhsAcsx+lMmL1Ncy4JDeT515Z9a2fjYu/kM+rBm0J6b
YRvnTlqvG2i8E3bI8GhHq8/MtR1y5dSJydP6C551T+eixlLprrbWYvFDN1eRGdnCpkBOn85vDFuM
GYzkTbXprXbFFe6g9YFuxkSeadE3wFMTi2gViQilqQTmlyxfWsNixDgUKhtAQVCCfi87HV4DFD1G
2eJstzrjZNaUB/LK9I52AJN+Bp5OGeAT4SVK6fj0tyv1UU0Gr1COfrmXuqeoOmIbUNerqFmp/v6i
PygQS2/X2lcUSvg9BuCWKU/iqp4FLtVKjRjhu/o0AbhCfCx0mO6Yw8lLXAbrGBBMcF/2Lr+yPjOK
S9ZIdpEy7UbxLhIPiJ/gi0KXtTwwqBs5MrD3I6eHFxIuh+LvJXtpC6ZYJOLhkY+9kO6YjfeRY+Ij
5zP2MxKkqIO7oX4sANHl9TNKim4ocQb8u0pD9Y0VRPFDiIjJuCiq58z/FRdbkbYkJLfbJFbQ/Vcu
PNWYeGOaYXyfCTeZiE1Vp9SnyyZf0zjqyU5wnasY2A09KSIqrZr6jEx1vxppFbU7NKQvk5RLv22L
Q4ESyyQlO2o/O+HOL+4EygkZpJX/kOKzFz4M/l15wbij2STZuqi9HO0/HWva3qBljy4kF3yO2yi9
xA7ZtVGsMQBEsai9Pye/0yZzUZ+9IDDSoSzK6Nx4Qhr2B7iMKpksmcf7FAfoSjx0ynNWv6rVqwGQ
JATti8zVGWDI8EhbUsMk5YOkLD+UqeZG6i+QY5Ny6Ekz73vtyIynW+e00M7BVuv4tvlLJR8N7DNT
CaFBeTn4S+AMaGtR6P0pYRoyHB+3pNH44YAlCdpNnq6r/mfQvhY6aG9p1R7/V9YP7FwTINmE4hQR
NJvdKudAKosomXZuh0TyFpHuCdRtcdEBajGDrYT2P63Bf0fvK/Oer4+dZUQVtwn7g8dOTgNl8Z7S
kmQUtkTzxuHHGq6R8GEXerCVVzcZWdd2J6wOhYoRDiZw7q+/uRFVyMuxVZ+S93GBaPWLCFumsntX
2zWHeKKhn3pnHPBOPFwotDgj9JbRjb5F9Liig2Ax6ZEkLnWEKUjwvy5ElpozaSELQUFlIkYB3VOo
R+ziHnSYCJPYkU9wptHXwsfXnQhqA0SAxQhVwb9Rl17h505rUXUOM3/RCfu6FsOvpV7wWQvGFgyt
29egtqmPkLB+sx6UhyRYniEYPEub+hFk3ioxUaW4Nay8mk98XsQs98rCsCP/YREG8uie7GQrSEMu
BncYBGONGHvmwy0BwysY5q8/fPYRurI21FHlmeSbRoFsF+GSWLvuEsMG9zWUq2r4nbd3l8StEIGX
17wSx/wBcusP3e5a3hmwmxzcws5OJjlMN5LRZditnHdZi2D8FGHBNfrpkbpSE1a37tKPumeeNiAh
NxXpdECMuQxoIpuDkAqsH6pbuqGZuhSQ3IwBrmK9ij/37ev7SkuLV/bpkVOp9qnuHuMo6arMn65v
wUAUwu1GB3bQiGqz6flQh+hjoptwAQvggfjRBle9oLgn7qYauTyv2tbFAFPeEjgDyPd4cP89H2iH
3MgRrxABvq5zdtBrOi1nrWKdjWupXvTTknC1d4CKdG+wnOgGAbZoaQYwTJ0GD/R/kD7jQrxFgDSn
PfTtGzHg5p1xI0Li+PrCzpolqwpH7ATdHp2y4rK0yEX6bTO+aM0GybjSts5uU25EDFYqXG6SA+T9
QlvKhqdq9wVmbgYv9k7Xdznox3ENdMhESwPWFbbJgOri1UXbihPMWXoEebsEoawXd5mXHjLSPspJ
/m/iXQYaj+t+YXlglp9j2RG80tU2RraRxFVKrvXRbhfL/bk8pu/APwNk/c7iQtHcfIlmgOZjCU3t
FzBCkOJlI9C9lJ/UF4TqayRIBpTr8E29yee4Gq8/vb3ZZWFYhtn7Fm+vwAMBXXZ0zBbnn/0O3Tm8
iooJ4YS0T8Oh9dhnVMIIh4Ww4/2//761riB/2U+fFqJ9/YzaWAtVqbIQiQM97sdgiRmbgQsIM2hb
7ewGSNVDeACH9ZOqvCkn72btGTno+H3S8kk9a10DslDd7BA/KX9urO7qa0KoZVI1IxfVZru9KzI4
tuIUwTHkwG3ZUfTl5LteuSPGynjqZH/BpkY2OT8Ij2qkL7fSHOPiMvvmdvtfKFPxtj6tZ1ahXWQ1
wP2Y9UCsfLzodoshwt5YTdPRgpEbbQuUS1TGHKC/f926Sq6WywZdIpP0E3bKHCcvanHTRIaPfnm1
MoAAAH5yQywFPVM5MUWF778FhkVmDoynu9x3cmNjKJ0Yy/a8VZwSvspNeJz2HTmOtr8GCtFQFWZO
+mz/mGXd1oNplhPmir1chK5SueLzcNf9lcxjQYo7Rj+0iuakIgFNpqneyvagnhoMI+qlAhv0MtjR
XbXzl/3j+Xh+0u/Ds6s2Tj/g+zH546JTCHkWLddBcJUA4R0aeB7WCVVIAbXp0kej+JlkaPs/t4gj
osRVoiroXsDEtfcm4KYSlEt3TFuvCX8Ht4ZtV3MMCygmnjUaTYx5u0BMBS1oCSJkfdPtXjOiaRZj
3zlaSFVLl1JJ9rgf+3uGTVCXQ2RlSQI78+jDI7IU5TYz/dqZwbCD4RKgBUQ55lmPaAxCnSvVKd3p
S2NRLqvVuJmcIibxj5t7cgpUs2tAFnW6/pbEzPnbsLHz4zQQDFo4mE4ghTMuyvO2ql+r4aQtOmVR
vsXwvBr61bsx3/TTBU4ZIGeLXlyr6XR5LoLa+XfUuJZyySKy7JMWgPR9whb5Xdz7U1tpzH7ka2Oh
9H9Dt8Rv0VhPMcsK1yrq5RA6blzONx88i+pNWbVciUFFeMghOtOxSA+U8e5ZCuyJy5jpXrYogZsp
6//NT4YnbMpT4UPb6msYjwc9qUuZbQjOGskfcFvQg7XiA7WRAkp1rOfbh1+/9vElkZG3SrFlgsb7
+tS0Fs51VPBUdRmsCM0qEg8BPpKbWh28CJ385rLNkx/ioFH4ruLm7Or9OgOngb6t4Mh/LTxOaKnx
Z6kXYhMucgX/hNIEmsNYKdD7qdkccMzvjDSpPn2QwnRNYKNmO6BpfhEzQX4scb8cVAeSFtaGnbjr
la2fHcfob9c0Xt6B0Yo8S+vs9E3BSKRw0RTDK0e7T/e38u5rARoLkP+8j1kSGbeCUQyCRTAkBjIH
I7rR+qZphQLRr671xApoOAw0SCOpbgt/8cJQnO5PJro+7Coc9mA//HtjXCsFZJnbc5q44N4z7z8H
taYIlWBMea3xKmheiu96CE8B6Ax1iGJbuJHQune0t3F0CwFXW09kLO7TCp6utOh8AEsMwiNey+BR
q8UIDRLvtO4RYWrRXOTnRVfADY5B9N4YFMnXdtfnpU+B7lNKLsuFEFaZSYZZ7/AsT2Go4O+5TICj
BZ71G2GcGlsA4M7QfJB6wToKLCfQOpmbEGlGSqsC1esbZ/xaAo6VN40FS0elQpl3F9qmVeWq54VO
AT9XHcxMjzF+h3ikMlF6SoBJTYbvaA57arTon24jCIzpWM1j7uclzMLMkAl9f5FYwtSaa9YqNqer
/ADYAoemns7Gmw9n8EM1o/dt8xmdIpyomcsvuhEnUbt7EyA/yUxrwMt166zz0BGI9X2Q3DUNs6Of
HNcIxsfkgTT9rCx8gM8kktLjGmq9ADYc31G0oDW/qWJnsvYu7vwt6jrB7/ytU0F1s8tsSsZzuj+n
r6qi2CVNh3jYFBcXLSUF4cNuVfKmUP3W3dswqGvF3JdvNItLhXH5729UejB11ucjm/xRuNgIOSR0
5d7D+/CH+RMOQrk37sBcWHbySLGEaZX4ajbLAO8Mu1yg6r4GPqHeaIpfSxkwhTFEAFqETfbQ133d
FH16Pls6+/od3IGfnUb/UEdUUBPJMYb64CJx2gmwjvYZGnkgLm0tvm+TezQnbt7fV8q4L4uZ76Wo
r7ooZC/V7xAD7AqhYCRUkt2eBhIrks9OuNDFLf4DUAf8g9ovons0YM/rIkpxUbVuDRav0C2wQjPF
SZqR4hLq8te3o9XNxMBmQeEuurNecTUv8OzJFhbcpz+SuRHKDd57U5f4PAl3KcEuPyGzZBY7HVso
us7kiCCxnEJ/A2Eg3TElHR+yeAvJV4FZJx60831krCBB9+9w1oZHtQBhQQEKX/6RXrJYr/XXYSGv
kXqtfunrhwsWLVh4n1cGExWasgVDMtsAXCa6aFTva2WloVFRvYR/AxGBKaeBXwjq+lmmeSsgMu81
ykvKFMcYXovuUdHuh9SyLUDX2AdY8NZ8V7+1w67Mlb+8w1nk9ItLGl8y3mG7AMwMGyNyC3GHhQpG
ZzZA3fNhQhy/xH+KhQA8XrebZwVOGqI+bXI3GepABbxxEV0rNCGiK5qoo1INIX2266U2CXusz+oT
pAIscRxTxKLeC/EmRpv1HR7LONGYA4+pvqHZ9Hl+IvZYMvD6rZdrH8kFvL+m7K3BxFwq1+Yt7TV5
qiXnUfXzAmcnQQlMKepFFphHdiq7MokbFoDZS744P7UrxqZwsS/LyT+hPAxPgdfYsrQz0PTGZDr0
AlfB09CtBze5JW92Na0gtVbg0YvYVH7L6OvIMqOUUYycutS/iPaQOcsbhfZO74FXxQ/Nd/sefijK
zJ3sZsH9xYiIdg/AqzDawuI5tP7+O7G4QsKg7Pm0qNkek4JCkhSDRdWezqDYaRsnT57ShlyOC3lx
uRyEjsK83g7RM7gpKzmBsBddfYu0jhhebCE7aQ4Wp8w5I1QxkSmrLj/a6Mb8/Wqw/bzM2bZLhkHu
5JCv2i6YL2c4KYwvcIi7h2xDT/EHrNqMbhVVZgU6NEVOhyJJ6jc33UyuyHNO74vcnDQZ+YX5KFTs
5VLszbY+BfTL0PRWcYbDZNcW34q16oU0tcYH8yQrdrafBpv+Dk91ZjC2Gm/FFn77PXPxBiD+BXZc
/oYfhBr+GIpVptgXQMevkWvdhGBfQaF9XfOs3SGZta+O05on+yOpOVp0qtIDStzJcwOxq8N8p1Zf
yvOipXvubwrrJEiPYDZcoBVuREiUF6m+A+6DecTfs2bYMR0l8BaXl5v32HQtzE+vwcgBLglYdoCV
X68NvF7kNsuraalo+U4jGKataDaYmyBxBSi9mCREmncZ7oKMyI0Wl7jSDC+7LJRbcsfSd5SZhSfF
f9YyiyRj0Q4iDNIpPzubZIkQf0Ica7woXI3YNk5zj8rtKnhw3gQiqxr6A7t/H0/pWjT7vIZZCtTX
oySKQzPte4X7fBFrqx6biCU/ede5SeTK1Z45XfzRHFbL078ff/XY0bDDV5eghTTfrB616jCKw/Tj
FVy8tPFo2oHYpyxDXaPeZqh75vfBcOpAvu5wHZfQ2RJTdBIE51bCfv1N/Gcpc4mhUu7Lgn9PCbu0
GBtPJSQ6qrIFGeChcNSj7bVLajfQMOEJzuvwVtPw6ikyYBMjjUptKM1Pvi+JrZqlRX36sNciwQrh
JGDSoGFOeX6KMBxI0eXMiIChulSbpZFvC8QsLsnTcEGvAz6e498VlzWio1a4LdVxmrmU8lMT/wrT
/wWMm82rSSBg0L1nwbOWa9j7hpIMMdfgBc/TpVYcBye7MxbSL39ngIObVNIyFcouCVNsa+8WpjnU
PAG8qcmzB3A9sHPnxnaaTsy30/1pUbNApCWoXOZnFuX/rbG5ZSZNjXoJV438a9LYRuSBqULiFFOE
d5E8MQ/mxcHTB3U9/EYwCNDzW5X19S3+aU2zLZ7IY2ZaYkqiCuMX2VvUZKEn2Uz4PEFbdu0e5gUY
WDvjrDGHpyLU6/9BsXO16QQgAb4HTWGT5vDXyCcHqXm++KyjBgfIxFf2ChGzSS9q8EmArR4hUPI/
mJhdLYQ/P3fe7LDSc13lGRGmKGwfNPSB5t+d6p2XGu6IP3xgXEgebsjboLKNnok6puWJ5H7Lm9Pv
6VV/3x4mm9aUEOOcz6KUgSbUkIX1abKLq5eI+t4nm3xBS6mkIw1o1G5/qVQt+Q7PgQNpSVI9mofJ
dbdbqeLPBmtjw5OAgtK2df+9da/AXTlPOlMDZC1ltsusnimsrvCbMZjWhhAj9fUSsdTC3BcSej6P
UYJWJQ43OCztNX1joCGWwkolVGH3ZsiOpm0QkIbqlkV2iVjPhUvN66xDY7iatk1Ai1BYM/kS30DX
o5mSn99Thv7iAc8xjiGFknWSi99qctKk9xhYCUobg+hF1RZ5ZUlYKzEMGez8DNuqD8WAbqV618UH
zHFufqQrN/RHBCQLgiZjzV9EKUelXl9AQk6NExMYEbKT+rIun87tj0jeogmdMcObBijZZath+2sh
Vu+JPlYS7WPQ3KhHrsE1vixnlr8aZ4pEtkx1ulSLAD3VxTQD7+Klkq8KjxymoVXLANBYa7c4hR8F
/my74kEmqgrMNiz1PuCanxpb6PJn50KskLVwovQkR4fCxTpHWQTmi9798oOFUrgaqFUvXWjw+RXI
6SvTZYqwaJQls5Bzs7aqRe+d5XszuPdFiOB5thXBz99DbP/3/r12zBnAI04lizilf7vJqwEWokz9
esoDr4VsDbpkCrn4mVquAZvfm+aEf3qHoRcm2aRVzMMxu7tVP14Lc5/XMb/GAyUvsqbXq9M5dRvL
/hhtOOe/0XJKRIk0oPpud7ivlV5fnjo7vSXdhAJULx1961DSZsjXYFPRde6fgYerrjkZ+X6oanIy
R6cS7ixpHV02ZuogduJa66i+Udtf37f/+R4fOLVPmydqDalCWq0isQtWLRp5bFu8JTjD9B0DBy/B
adyvdPb45/9vJ8zR6pcilY1I1kCrc2qf+/QhgWMZHsQCjZT/IuUqIr44rkaXsbcDgdwOJy/fX96O
+JJ4Jcfmw5hkKSSYjJ1maQqC92Mkx311qtmNyNU0D1KyE5BlgBrMZRw6/j65M0ffTSM3vXgAE61h
mxWj13UwZcIMCN0dHjb0wlXk4ep1LuxFgOrCfQWlEA2LIvSyEnxpfsjil/N7yNVu2PJROMkDBu8e
xhWr7FiA7EqWHcpe1bLK9tiXSUqFEvQCu1QhWKCIURprAljSoN8Gfg5AwqZBp8GyPBSt0G2S86ci
eiTt830Y5pMyX44KJoiH0Qurv1W6pk6pmf9zhzcLTNqBs4p6gHpEFLfLoN4PApbDHSI1Ve0Ows/L
+JJKq6FZmaqj9OtOX0o0BKRfpUkHdts8MQ3RfqgIlUn09EBkYGgBnla55R71gTb7FuB0jNCnjHdq
5H1NSbK0iWUpU8F1KyL6bc/w1SYTq3PkRKuMeXWyN84bcV3+Nka7uw+fjaO1rFGy+xPfXRa8Fu6+
Z/jnlwUySBAm1yia3DFoWOlP5i2rlO+9YkukLwVEmaajyYRklsY1bRujH2+UFI4ZNH4ZkX1sQ0/m
PZfw+afyWLxOQvxSC4ytMoF6Ln2aY9G9gU0dEBsrXxpoy4/H6bZNBYycXemmrfu37PfrEuehz6gH
7WIVLNFsGStV62JxBsEIA57aml7B+vKYocC2qG49+MNE8ct3nD14Fv0E5i9hmSs8GMeNsD/VkUp7
eB8mrd0XHQAwcit6/NmWHhCfbWJQJxkaMaYd6QsEJlD6jJsV2iiOFS1iV+6XlshRRMgBDJlnggk4
pulLk3sQaF2BEZOyi4S9Kb83+XsH6CYT7yPzV5qpzgUAT/2K5+TgKj/p0LuFeiNR+w46m/3YWUIw
5GmXY/VdnvR99NBOc9u1/8gPeKZrrHgDIrTevwMq1dQ8b50eKcF7YOPxX+ZBDFFsQe2qvjzREU7P
cNrv0HykkMAgqUw3ovASZepKQUfi3NrmkNnoT/nv0cNrKLvquwGJVfMXEwv+4lSa15grXdqjUyXt
tF3Zuljf5bAroY5hWN0tyCrXKvQJiFEX5yy7/isYI9QTAqiPw8mSlr3hnmW7NDI3gB4AEn0PmAI3
cOSJhjUg3oHuCSImzWYI3Z9ovwzmSjKdpHKBc0rR+nxZt+eXs7iNcWdGS046b6qUAEWr/OLqi/yt
OYaD28jrS7ZDukz0j3rOqQnfSBYalOsCf9v6k5X0+aXEYvvRuNER+T5OnF42/4KGYxjwomcHPT0r
VdHVoALMJwvyhrrQFKeYLGAXl2UOv0Nd5acEfw0Uf9l5iAaYjpGuVIrNwZUBmK2TdwTBbnHAvtOm
vy7r4wx+us/7YSBYdkJ5kqrXXl+VPoWtuujdERKyi898iFaM4La0w/tNhV5hYHMZZG78kDNel1Zy
DQJ7E4Kcn1Sz9Yd/b9HvTfHZ6mYRIJYBFSj0sk4W7C6a7/Wabr0jPCgue7FYhKatitvE9Lj5W+yz
bGsJN01CRchw8wcMeCZ0RyOsAuiSt2Ae3ycKs7XNDqxVtwXC1aAtzlzXyMUZaxHbG8ETz6EtIdri
H+KIWvhUQqmiB5ivc2VFfxVLL/rR0U6V3A4Dv57r/Id/eR0ury3gZJsZ5a3SR5ruu29x9D9bb16f
JrVmNIPEN0bU0t+IEySAJPalsZNum6SO+nvi5SPqZfirf3+/763Ij3dkYVChaxKM81maVJyr8+ib
yUTTe5Da7cUrwMNEmzq+C6ulCKngd/uuvRvPTeRUIiaxN7tvH8fq+2//zwpmrZtq7LO8FuE4Rj6K
6iAq29/DSGAJ9k0v2bp/6hAmCuQfSvrm8+HGCJb+hZiCK2f21nJATWNbwhFpQWsuheGkCIcBhk9w
FJvfPs5lavkewJdHuKPZ95eN1KxF7YekrQJ9ITDSNRw/8cqn4NhPkpElZO4SzmC+l4K34vzaWMfz
Hp2out+AtTzFv2p0Ho90JRv5QCZr8c+a6EZNvgDoPLvSW++UeDKTriG3/Yz5oRM8IoiFIgiyn3L3
ovkv3JTYDP7krDjhUUNTHubWY4D5WvxyWQbemBx/G2/TIEvfhl5JMtFHf8KkscmWcvG1vxz0F0Bv
olstDbf0UGANE9eXn8Zip4mvuA/l+a/h/Bof1buLgOAkY3cV6kUNU/nsWuS9IxyZC7qTMHYq08WR
xj7rD0gDmePCMlA2JaC8+aSNUXGYFIJRVEVAkn823NxGKnwv2qbtp1ioFWqGooCX+JoIppXa14VE
pSvvG7fInMR0h/3kt6BNykJYn6OHfVv76ls7aPbUKZ/6FFLzRhCLKuapxe8P82EDQd1J+Pm9V8FI
7snlqg/URAiCcj1uWxtN29rfWxsrOEaY1Zb9iWEa8Nt+hX5cJb3+D3Bz30a0szXOUuQ8DAIjGVnj
NKqg/bOcyup+5SduuWHfAlnyVLvBExpNAocrCrqNx7iZimTDf7A3bgSKKRB8O6afvtSsm1fDKKrV
6UsxP9nBWyuin3V5D21gqi9Rzdkg7KYhuleva/Phw9Ln3wv4Ph+bvZBZpKoFRZWTgQWoy17YQCoS
6XNNc4ME9UhzVWYr7aU1j9LlPpV+nTGM6NjZY7sU+2UFzq1y+ghPXs9yKpirJroYXj2JAu5D7iU5
eTTatZgeRXUtSNvJuzH072XfjWjw3HqT057+15ucBbw20XxdgOrLm0QMATcOFx18R9vnJYd+8oC6
GWO/1cLTq6MBPNkYkFzPUdKRJpaJngM7g0ZuHFQEefQlfeAnkpYc8QAXCq9jlQ5C+kjhkLnb//50
35sk0/PBgCrY9YrfMbC60DWZBcYXenGXe0DIm3QBQ64YF3Xv1jDVIM/GLa4OHVcu1G3fMwQvLu4v
QC1yG2F8ycvbx38v6nuTbbao2Wco6qoMa/5O35VU5axuDGFDt83HDqzZUeNNEwTIBhaeac1WwOkl
67CkAWfYb2OR7iydfOGNhNUJEJfOJLvoj6q+x/zTj+GVoeaDkePNKebVyPXpTc5yVBH9GlnDto1D
IL9zwQ2DgwGy9md0gxhscahXYFuWwQZMytT2gpTZL3CdlLCCj0FDP2Ipigc8jUOIej06VwBf8URS
bn3wq8Hr/y7T+KhrPgXYS6+GeaiyzA/LkERcJzqRYUERwkw7QpzrTrA/YBPgYSj0LvUKJTwhXtU4
VqN57iDenlCY/A/oZ1cP36eVzfLVph/9ro356nRcjFWDIbmwGd1KcTP4OcFupHkS68tsGfug8x56
fdtkXl48l+szTHiTqhRT49S5Of2/nuV/WtcsV836GEuLKbqhxww2EaAZPG7zSfRPoIRDx8ArY4JJ
t9XCCPaltbbiTXV5IhXFfdpJw3VeMkq2/ZuOW+qVT8mWAr1rIYhCijq7h/TOrIRLywubBFNdTXlO
aaaRzqSLQF5GjCFBdzK0tbxAWBjivqzWmApcKtf/PdYLUIDZ3yyiCbbucnQL3KJeDfWCqoXa/wX5
TQw7iscqOKrIrQCK1JPdxEaqyWKWjX6v+q6FnveNsvpjybMA/OUnza4yZYqROrOpU8bZsexa32qX
pUy+qcP22UA46N3U4qWH2ir13QpF8stS1x4yghQib77KYHiJqHDldFP//9b1oH6/Hr6sbnbP+XnQ
DlY9vfCFugkgPD9PNyzOiDg1QW+xMzdatLdkZb538SctoQmizXyMocNcazMVtVCsZJ6aS1N/tKiA
RxCZQcJApEm8+BQ8WQ5qAX3mleD6kIlEN8WJJ8SmfDPKXck1vixmdhhQIW4vg8ZipkkQ3DGgXxKY
3cDl6uBcmCNmcwi9CPqGjlG6bQYngerWQZlfDCa9d7dZ5vKilibRlKcU04Ef/747vo92Z29rnrbG
Z781RRaIEUKvedU9uUYYubWtvISLpfyH7luy4iajn4K2PPhoBFLz9sY+/t5Fna1i2kmfoiyYgUCG
YFeRSBjGr6Y+0qDGFwcHg3Djx8wbChc1K10s7BhHHXUNBixcDDlX/QnV/C5Z6LgL+BOCXvACGZjJ
Tl3E/JOTB/ERgXoZmmOyDpQGXUcEqT2xu9FyuZb+K/S1QDuZk4bVnJUwqG1WVUnzXx8aNiVxj97l
E6rU8CnXOsa9DGBvOfhci7Wfn/qBx/j03gZjtPIo4KlW8wEDYkp1bp5wQ7bShXVZVo80MZ3whMPW
GygBBe66oG8V/E50gO1oES2acNOortzcArRfjbX/eR0frehPC1NjPVALlQ+a0lOWqqNhPJwvD2oF
8HivoRaB2I2j/cKy1EvQd5N/VMmJcah0V6P8gEHB0kDPC3Gk51vU9Wu50pc3NjuQZmglkhTyxjS7
NJFJ04Ztm9Ag2V+ifQ4rYLTP7V7FLEhkXNw6flPajCmYS2sP4QoTn/hu1FzSjpBbqp6MIUNzp51F
NxwcqVsPTED441th5Ls87HQ+Pr3O2Sk1SzU7JwKvs0FcEY3ebSnvw2CreskxdCOOB3L0OwW4OiZi
RPO+fKqGzc3ezpXrRkJugBG/heqmyGj76zEduddbddTFkzjsG2tvqL+l4rFpNiL8UuqWYts068b/
HXd3SYZ5WEl6RNkhDM9dHNlyPNjC+LcFiag9BvFe/SnnJ2B2pYy51cKo3LJ0+LusHGvw+wXFqaT/
Rv8NuYg0fhiEE4P0UbqTw3V7OVXmZpR+B1TW/O8GWcNJDyqHivRCJGgyWywxQlmd/Z+TYHBKw35A
7FuLIL9CE/A3MrcPLkGl8GbUOzrDIRrGmgckWhhJQV4KerNJD7dtLxS7yty1sduhtgKaM8GWw2n0
l+GyjYRljwkCVM1qD8UL4WH0uNIBlsY03GpBw53tFCztSDxflt2yTbe5QbPirTe3Vf4ipC+5spHB
i4VLMfmZQUPRhScIW1W5sII1ylzn7PVSnSrlFOkbpS4c4Bu4Veb9RomQUH/590XwfdhqSaZhoOaC
LxHiH/P2WRWXSi4Man5qpqSo4XvRgEdrvfgzPGXcmMk6g2PU7rLFTQev78Hi66Nn9culG+QhGZWc
/hgsD/nyIISeRiOCBg5oFTtai8HSUo74vNHnZ2R54/a5+tNNVJlg0GEi+o3Y2aSBVVaDlZ9ULFog
29Yr2bEWU6IqGXY1QP8wUY6jbejgkFWv/v3ir5SUElpZ/3n6LIfT00wWx8HITwGWC8FRrn9L5UHT
1lK0kNPlmBwAI9gdrXFPWMaG0zNQYggXZiv2u5k5/Rtru5G5fadSsRnwBbEkSVIwq5pPNfWosXCU
qaAbaMDTK2gB413J5kNI0Fhoog15Bhpwzp9Zi7Z5x0K7ju4vyJzRWMwFuAO6o9eHFHtHv3Hi5r6c
ys3xHYt4FFiSJRwPyx1QTswxVFYTvDGa+0F4VVpjkdC2/vcLVr+nodOPYW8rIn9944WpCtw93Trn
J3EpvSarcStCaX6pIEsy7tKlUxA9R9Fv3X+Q5Y7BbWKrrrWcwqh5RmDUUUpbyV2LKhgwqziF9/HH
WKWueDTRcbPjZtkNezVbJb9Kkd0B8a5zQ3GL359gC4t//xZjup6+Jvxff8vs+tLE1moULc9JlKQF
siaLKqINke4l+ae5bpjyY3xb+TiZyV6ixq5SbNCp3QvhD1/425MOmYKGXwSJ938rkujxITJtg/kv
fZMfKuIOY7mEdzw+DaczqN2n8nApXPyBUAxJj9IT+PXimL8xSsgvGtZFzBdWWnMQ/nQoajxUr/W7
dRCTFWpGyyQf+dzvYbDR0N2R278rK1iFiG8w1okUV3j8P5yd124jSZOFn4hAeXPLcrSiRMr2TUFq
w/LeP/1+1QvsL1Hc5mJvBjPoQTNZzMqMOHHMLf7ZlbGmNHusgcsAD9HfXfQbvZgEuZJk+cmHGgce
ReFP1Z8hoHd7LAd5rf3/Q27alcuZj0WzLyk4JonfGo4I6HeU8zoHE1pQZAl3ipWGq0xZaYsVkSGk
EC426niAeS87wP5kcAy7In8nQejfm+O7qRpMM2ApYY425Xa+FGg3fduLcVmVp1BxM9pQHRcU3PCR
LOAFjdsd7ArZGp+jV4FUDgVZwtIvlkvpfro7J+4CmOCnuZdAEiu72+SZxfTIKO1RXAatK8KhoJZF
aAvrY/EOguAKTFBDu//FnTjm60XnTNFzFXmZglWo9+9vdqVLkcRZ5i2KGk4bqnDRuidpcY6gZvHN
/kgbcoD2tNwUZvJdGznSr2ROJbKYIq/6l6m3pIyHb4831nD1Z/68hotz2hDy1kzVtDydF7tC/p3p
K5ROClDV+cGwZX/Xdy/j4sEUvM5Bl8KI0oswHDSe/1+PAh8CGR26gvHIRQ2W6LncxxEkjkWPLOG+
IywN8Sodzx/FIaAqpQMgU8aNe45jCV/3snyYpL2wEnCjvTV0+6vH+XoezT/Mf1Zz0bhV1JztUATl
qQpJCHNTE/PrTQ6E32LuPzCTsUtt6yOAxynX0EH/z+mq9XTDpYqaISDyIphzYcYh8COOr5ng4R7H
YUE8zX3Spkt8EVQcQTmMS+kjpg0uKy9lbHBzknKFHMM3QUfP7gIiIqDx63NVY3Ec1EYvTuFz8pjc
T+f7ESCVamfcCuLeSJY6Ec75Uxt5JcSY2WfA9EJybBL4U9ZiD31zZ8gfeo7/On07+XLMHK3w5d+/
vvYd9Pu6yotSyTATDTmKWpyyV0FdLvoXYVrlwn5MnZiMdsNquqX5KtvqS93auYZSabkwZ2mNmq9E
zCHUdYcYHWT+NSdUYAvy9SPdh2i0Q2mJiWzvv5v5nUEcSeJishGuzWmJQOi13WWaG/7COFdOlk6w
VbZU9fdddL+ItkqyN3gNrRQ/iMW2/jB/hR+3+ty/xee3bfbpx7kAi8s2m2I948fh2qO8fp8t55kn
ipFJ1qnNAJxNIwJc6Lx1pBVJTXCjiLh+Av1nBX+tzj81tFkhB5E2sYIezhr2FzizkII4A9Vu2Tkz
3204YKlLeAsdWKgdRJSGFpGeN5uw+Rf+x6O4VMiR9j5nfZvFiQA8yNwouvjMwBbtmdT715slEfaC
thr+aO6A889NhcLfa/T7CohkA1xk2H15GCu9HI2Lpi9OxLSbDWY1G0JpogCi86Mv0bzB824+EpUU
qLMXVj+VYK+nliiRvOdFyP+hDNZbGB4d5L6WM4D+EKmyFU9ott3qTh+IAATVWZIZ1MP0Pgv30kKx
xmodJchqpCWue2qwb/RtvxOdhC5XPKg/z8RbkDGKW9VJO4YB0s/mrors8fjv9+8KSUTC/EQQeMga
As9L7VUQ4BU5tFJxUpRt3tvFugntpvNq0raU96K545hg9m9avXJXjc+yMC7r8NnQD5xjmfQ2OYq/
1vR9TGCW3/dUB6TaRE58Y7NefV1U1KfAUVTw34h+ibBIzWpqi1P+B8IkwSzLBKkfDvvY/0faFix7
Hs8RdMsZTJr2LcunKw3V/JT+5/MvWXxpVyWNr1Tz6zrS1Kym4Z6z0xrfEM6bTyT+zDP/niTfDvn8
jd7lChLHh6PHNAWmhPh1XNQKajiLb+u4oJ+6Oy/uz5jIO2fHWJt8XLrUNYp7KABs0ltt5PeJ1vzB
xBFqBmANfm5fb5DKaIOgVEf2xoP/UN7VxFEgzrCqrbAO1wr6lDkQNNn0q3p1vnEvXGkicSQSYdlT
ocBDvezeuwL5YhD3tLBeTKS8BZWqql5K7f48PBjRvRg/5vkx7PZY5VK52SVJThgKhW9i9KxMP+cX
phG2bXCjXbnCBmJZOEKTFcLP8S33KlPbKWd4NpfG2h+p3KIEk955O3AhwB2HPThOHF4becElduMl
uFqa4IwzK2LRyUDo//pz9G2hN7LRZKfcd2Kgvtqp41V6FB/RyNSL30bkCeWT6r9laEq7gxZsxjP+
ZFYhO4sPtGpPRGNJRGYzXfwrYAxESH9/SKob/WX4anwYk90ZDiyFRbcaiqdReirOqzhb5cOt1/nq
3YNBoCTTxM45Jxe3X6IKURtmPY7BlmAR4VCaxFbvhbiBNbFPx1cIE5A9EJKTqFR5U05d728raYvT
JDGAN07AKxUIKeccLTj3U4tfvl6Z3IF1k8t5CtZw4bGv98/7IXQyhmjbONy2+C7OCu2D33i4rlbP
sxlTZumiK5luOcKnh+2zvrEm6fudCCCJJ5BCaI5BvvPXn1qQ8oUph6ypGKCB/jSVP52yq7PNNO1m
Ku4GMrZBXUDqMlbq8GCybb7WUheiEfGlmXLyLeUW2fpau/B5TepMiP1UMEx6ZbZZxpoicjFfNXxz
8xKc8bhwpnEVDluKKSl7m6OUw6UJ63vc9N2fBazwZXeLtXDtVfiylgvcVtKHLOrmMYHijfm2B3k8
b2N5M6DMROQo9RZbH/6XSq7jfWanXoV8GaIOM9nZgnrOkd62PqyxZUPeio32jrxDpDoWO9CorICc
teiuMB3uZxUF3vNtz8prN9qXbzDvgE9PsysbWQgjvkHtVMN2dHpGGuR9nDFJjLBdPXKRFc96/hvE
RuFqfb5ZdgnfUSRJ4tqXNc3A2kE1LvoDKZfFwOiKv47liojshU+aLTsFpO36KxF9Mf/eP5XFPVEb
9N0jR4PceInikFAMSFQhJxJfhn6jVdtpfDXxQx29ov4BRTw6n87CsbCSlfg87QvMmuTl5JKMUFbW
TG3pPsSt4EibgV5jNzBnvoMv6+uvNRcpbVO8NoQfyRtDM5q92JYNV7/T79DS+b9AgxKs4XCPL0fk
2IYzRp7yJgZuNh0RlEyFI9SHDJDT/6vSMJcKQ2SqfGAKZD+UCZlT4sNcxrswPBoaLF3CCMoI7YuP
FpRAx/iJkL+g5QTd9L+w3VsU7vlwi898/V2i3lI0TUcCczm5L5DyESNkQB7HxLZadRDoESGArzFR
HblEiifN/61pzuw9N7wr7aZuHhvdwjkAH70b98r/shgN/zGISN/DLhu1k9OqhuWZjkTOMgo5ZMER
607jN/QnfZNomzbf6fV91uwkV2dOgyQVB6melMQbS/nuQIx/jKD9ZykX3fcij6Y4lqC8klEr/DEU
dyrXFYnCczAY4jQ0OkxhYichUtzGJypaOIm8yQOv/QWqbOe3xlRX5kMSpcdskwo6AUHrogLKcjFM
e6GYTdJqn3nNY6Ie2wJXFrIfzcdzQbg1Sr51ZGu9lZ43ZbVqCAcs7idnEA+BtMoMBludnfy49fpe
IQVgJgLGznRjxpAuvcG0M+DYVIKaTOJz0ZgcvfWyKQ74sJbzkGGpnXQCcvK7IBW9Rl0Ka21ZrtvG
atW1z3Vq/fvCuoKvsxwdfj6FiYmZ5MVh0mTFOcNSbi6Q6xTNTdNDyzgtXnxzp1R30vmUzuJz8gyQ
7Jc/fcjKhOn1dijvJi5UjuLMA24GFmmt0t9GfsZkqlw2+REbsEg9JczpCRXyZDp9KLVOlt34Atcq
/C9f4AKHoFQZct/gC8TPPkGctqwd9Beku5YuQOZUGb2d73LoHWnwpt5KurrChp+fngq9Q4VpC9b7
9TJoVTOFVuIXs3yF8TbJqaKtPBBvdN9gd3GSfgNukvN7f/bg7YxLCFkZte9cIiVQd3CintOzfacD
Ds9udB/ffQJ5JRWKTkJw5yHapffPpEpjMnTgBCUmqeJyrHc9FPA6hnIyHHQN44NiT+/ok3yqcHhH
w2ZL/5XswveYVNaUJhnvp+BnJgAp2qnkahxy55XAWaxEIF9PTb4yh13pE+dKXBAF4TrHN+FP+1as
lGyHGKV39U2wrcL9gB+5SU4qw890fMFQCEu7Ee2tbtfVAzxqUqo7+XFchwcxIg/FCj+Cm1ycKy0R
YXQEy2NujVz/GytCEko5FpTitAAwEnfCg3DUdzg/bPxNqLvSU79vn3TC39zpQ8FLakef9JPudOJX
TTfQALA43NeAKPubjfy16/zTyi6ZE0kf6pMSsTK2D3bl59ExuXZbS/vj/9GR52Dk7mKQXK3UvZzi
Zggx0lr8UfmNNiFDn03m3TK2vKLawcmNnvUvgvOduBR1vSw2RVcw5FcNT0gpld3WCct7GbVxbQco
qBEUkhETWdDu8+3UvUu43ddIZ+jnM5nYrluDwKt11+c1XdRdZamUka+zJvhLPReLSWJZ5GbkODtl
5JBykd/V8e6Mn4iu2EG3zm95VWkzrH6BNn15Khd3iqiL3bmUwDIWK8NTLHWVT1aYY3P5BIQpqXaJ
rd/5T9M91y0m/LFsd9yzVfrQkBIlYDgyG5LK2R0Cwr76ETaEhJ6bzRC/NE6EeUYCefqcWKO0o7Mr
Zf6fB1o+nK80DlmqIkZ5mjt7SkRWsDOOYerkgNZVaVd1ufRjIjfJ5piI3dafZbyk6+iRYX0W/Fp0
j83i9yJC48XhG4WErukPN+/b+elfPhsyt8lCQBxskqL39SBME3o9+tz511kQESwXFi5LxVqzRtUu
xmc/Y4RdmG/I6YtHddMNWDHtEs32/SdEQnZ761q7eitoEHcFiVAKjVV9XU8RCXHdC3lxGrBqrlHC
hmR2EfHrhcxQ93g3+HeIRfqjjJ3k71t79S9C/+1pfPr0iwGNnCRRJEYp14IOicMuhydFR6iVEHWV
FUxI3vVwN0ZrTIrw++u2YXEEEdNJ5vEimeQRG2RMqzZZfRdGaDM3Rr/VZNgfdqp7TMIN2NxTSiwJ
YHNj+bP2/yY5ae7D/vUNLsqCIFzIfWZG8wmQF78KWL3r4CcaYk8cwPct5YxrBDWuOhyATTGGQzYM
7XQ5+8TJ2AT48IxDbl2A05FTwslvOIz9rZIu1jcb75q4LVNJfcs4UgN/jiJRQZkwQzff4+BBH7ZS
96GrB6VfialFQjgSpOHBrdW7gptK9XL1ZcIS1qQ0BSI96IFriG6uOziATOPu3K1qiVHVWs6gwpAj
vRQi+0y0tOqlUNYfo9KTZEevXFyLqpSQhrtK257Do1LOxpFZ+ZLoD+ytToWLdMDhCArnq+EO8EsZ
exiOtEDQtNDshTJaA2KAtNrGEac3c0P1R+Y/gz7lptuMDyaFZ72vf40ZqRk4z/sNh8bit3m+uUsp
0L//yKaOhTQiNaZN34zetbbWNV8YoCMUjFitOsUwGR8+2fDa0SEeZ5FCO9uz4grW+MKdWWqGB9Su
n201fDLikxGtkvO7VO98wTMHAopWuMEudE8RiVvqXqBLmhx7OoL/JUNKxr8mf6xxcKFitnHp8qES
1ccYl5gqfxTZ94oD46d9z97iB6VfVqQ/Cksitqa7mEwu35UoNEiFCLc9GnUoqFgXAuqQaJRZ2Wz4
DI97qeTzPyXOPTs5v2UYBSrLtHB1gEUxfjBIH+xo1Ff5T6Glajnhr0/qnelRkXV23Lsl5gXDhiT6
1J+h2Zlp0Bzz0M4XT9NkKa8KFa24zCu7iF9EdZ5NiUiD8Pxh7iVbU4DmxCdCoHcpmA5IwSzIe0Pl
Ml8YjhlqdYY05tI4hOv0ddrgVcDrg+oGi2xorSiBp83wHFZ7zYCGrtQUhhRfJKLNnll5ejSIsH+t
37rRjoTliKMroL28VsMDXzpSVmmwKeOtOu7EAbcd+GLpQzhY1F8Efj2htKQrO6bmMt/Nvh3SKnki
UnMFE/5Y3Ek7/0WMHUmAoobx6ZK/8uX8iuuz+h5pqL+Jc0SPHNub+l59kpN7s98rmPvldklICfZ5
jNx85BLYdewV0Smaw5hDzFCJOblFUrpSyGFtBhnIxHJohpq/nuwpRUAuRd3MO2GT/jJyq/6tJ/t4
X7w0WFOjz4XoyklEUQsHxtgTDWKnJ/k36uM78b4nrcrT327df1ckn+SPfVrVRXUyxV2QBDWr6i00
1hvtedyPo5f/MN7gSfU2YmYkNxI0P1tCdP/47ybuGt3ky6dfVCaZH4TaENXZiRcVEYFkKdYsJeCF
dEZ3dqvollAG1Vto3rXm8cvnXnT9fjnqsdG22Uk/UQs1wIvLgE4VB5LQbT5gbcjTsslW4RPXoNvN
Pop4kzSeuW43TYwLfWJJHr+PW7J1rYXrH8n9I/Qit1os6ZgP3IIprpUFXxZ8URYQnj6hAWTB8fPs
2WUS47vUj8LaB2Wy/J9zMlDE7BTg+P3GTzT/zZcX1ucNclESZHofV5XKJ5+fo/vuAFTo/yJpjNsm
eCZpdoX/wEZ/0+QfNz73StH65RtfXORtKZtxZvC5kMQSpoRQwZnNdgBEvqU6ykH1/tuRS2xvvKgk
Edz4yhedud7K+jkWGHuY8+4wfjRnhGiWNC2lyhKxpyZIJ9pRz27KlYSzUrgMV+TT2HTM6+BdWBPC
Le/bV8RMoITBR1NYWeu2rvnQKo7+JN/Nr7qwRKm5Ezf6RjrIRyyC8fHitONoT3q7JnRJd9oFhe8C
q+LluFhLb4ZqQbqTzivtvmA6D6NyPgyZVTCiheRx3vTQPDFTYDy5N40dc/MpJyjLJrRLNQ7Zq97O
Q7OT+hY8mLbgJY/YzzoLPIGW2U/zMXlSjn7iYEE8/QLi3N6a7F3D2YD7MHkBrdHgBl/U2Vofakk1
0yE7l+DhZ3Gp4khSPE0BQbtLU/FaMhv/6DDeLAM6kK0uPFoDLB7CbG2igroB+11xBCIQhfgDeLoq
vlqUEl9P42zSxYWipYRijveGbs1ct/4k+PeG+toZXuVvmHvGmrAk9rQV9v604my0JKJETmqM4GRG
9WndrJRXgIQpdRbYNYpbjY706tNJPi+elF8dcbNnzpINnhd4HHGmxLuWDgzpigVVn7nPQTsg9dw2
H4QOO8br+BOCt2IjXumV+yq3W/kUEIYSdRgN9H/AtCbTNUZPB3rcmBHeoCAynrHt1xEdVnGna9vs
rn2UY1IsWwbVd3XrNHjm7Ir3cjcLgmGSK9tieoi5J5ludoe4sH3IivJKDLfY/CzOP1PhPR+ZwB1v
vM5X+qwvz/viGDmHqEEln+dNGemCgleYv7BOJ9wtvHP4fzF9unqAfPqFLw6QyRCCUJ0/EaA080ph
VRtzzFRNcjcDG17pOUS8BW4zbNNwQLNuAHzytQWYgqLQV87j7Etv8oUaIC0RzBSU+wDFVHnQoG0S
XWwrcGwoC0dnfO+g6P9kujryH45sozqxgspN8MU1vCFZto9MIazxVQSukH7miqOmeJcxe3dutX7G
fKhdnvOfV3tRCJiJIgWxgr88OE7+xzSgixMCgLf1UgQd3BWv/u/M30z9aZqG5ZA/UjkbI7nh1qIl
nPNB77bSuE/DF76cknhwzGjke38rNvsRJnyqYumxY5KDhfBSN/dhtD63sTMSGKDzAkar3r9ToYBh
uGolJTg/f4xHlddQn8JLWrwkxF1iUoAUIY13WX4vVySBuFgYgFw+SvJxOO93gfIahI+68G4wu0i3
Yk8Tk23qeqPFbli9dtmvWo+XErYSvkng10bMfvnBbgFxy/Q6GsBScbu/0djGTZ/Ua1eKKaANYMAK
xeHy+DOrIg0iQU9P+vkoZ4ei2dhjc+zjl8hci3b5o9vKHvblUbIy5F9mfl+NywSUcXiZD/nboNTV
4/jTevSL0Wo84c1G+4Kr9qzhQY0rWfEKx/yFlRduwiiQ1GInNFamuOnt8t5/WaybNyFw0aRk/Y3D
WL1WYpBhL2sEQErfg807xZywRm3TE3y8fp5LGoYFEW/mYi4srevcYvyQ0ves3+WYkPn969DcdYFb
cdi1IMH36rBbaA81b7SGDyORCPjKmlmLf7StINjF6jK0BSNbSu1v3KfCbJtynA9cdus6PCB/D6xs
z2lKual4Gtov6CYkPJp2KW6GzjG02zKgv7573962T1/5ogBNImGUR4OvbCofwa5BaN8yeiz0JzM9
JOWr1LwLzVOn7aAhN8mxko+ZeIoLNi9em50S0ewg2xE2SX2o219yeB8NONOMdxn7e1Gt6sWLREmb
lyPjZgj65a8Ybe5IHh64rPpLwzGkPZrKb6H4reNQOBRvtXAI+o0o2eF21hYLJ8TOSr2q5Z1ePidk
EasB95D0sCA0TXW0zjL/hOmPZDowvjwz3iTuJZDfDBmrGsir2LD8zHKPOBiVWef5OPU/9OkpFJ9H
3TOrYxo+ieM+5DSr33P5p2agKdTWtXiSC8JXh2Nab1p5KchOOtLdMiOM0rUurQoEzYWHalEL78Qj
nkslPGl4Gzj3esJEVogtS1tCJrKnf99dV2ZyMhwwJteqjqLjW+3SBoMolEmV0rkl5aOw2MH+l12k
bv2fZNw17X1pPp9Fly49wlWlgL++wgELV/PO1SjT/OemORjDLw0A9OZ44DsI/2Vtly9yOrZpE+dl
yi0nup1iabAHHsveAV/wMYlN9lX8KKRHKbhrnA7iN03vVlNwnURPbVXRvU7UaaVaarv+90PTv7/U
M4hJpBi+4gZE+ovrdxhFdGOp0J5MY4+TQmd8pNgaS4zFe0VZvlb9i+Gdt603fPRYRC2FpwHPNKvU
7zTi0rMzMozXwY7aJYVC9HheJTZDDnAq4R32qkw4C5AFYDpRGysVem5zwCpHDR798FmLvKi761YA
BimxHGhNit9B/ZMaLZSfZXFj1ru4f2nZdKnuNHgNY0PtmvKLivF8P+4qEmDKVTtT9hn+PLf967nd
5oKCY8iWuJx/P6Ur6tO/UO+cxAvl7JtKKNIJa6gCrT01IJAZQ5PNefzRGF7aP2GgxVHIwGIATgM3
kWFSPRLGWhOSFnrgLcE+Kf+E7SqeNTXBxoj3/17clTH918Vd1Gxw5CehKuX2NAIAJ9JOVP7gzVw6
RrfW660muLQhAqEzOgySekmhMFij7FRebLyl0cO/F/N3mvT1xPy6mIv9xLQ3b4dSbU9TuNNKF1iP
YX2GE+TkZDUjHOKyOaYSxPpu262gNJuzzGqjiqgcN6KlkYMwO44Tj9MvDqybTJdVclvheYVG+HWd
F81jdlbPclHx0M71sUx/nzOHGaa02AHZHvHs5M10gvY+7BzM7pTzc68c4RMgAlnYQ2ePlYdL041N
Jl85I+Z5wv9ssoveq22S8Uy4KZvMnt92aalMeBlshuEFlFMt7b+JHGz4g5BZwyyS3OLW2w4ufpuA
lRNIpEU0IT53tKfEZ4oUDCy489AkseBIcidc3W6RD6+/GvKcx8xAQiPB8muHFhqTXMii2Z667G1R
r9Jml4xktXlIRhrxripX+gdXZuSaVm1uBnxSEfzDi41Cq1xscCzEJFA8dmTwhm6I3P3GQ/2eaELc
ovCf5akXFdTibPS50urtCbpDNAeut++Ti20pfu7ZGndZxQrKFSlpBoCFMw0fU33EEUnEUKJycOIr
VHdkO2ovaLQbu0/258L59xtz/fX9tMILwLH341yrFc6Wqd+WzLViUDasAoN6P5AC4zAgiOptPtyJ
HKu9W0Fq0vDXqlHAVf2Np3VFM/71aV10F4JWFEMkG+1JlKSlVNP749T0LKMNOd8r4MiImzMwCvEp
8LdK5dDpTFDAGjs4/BwsZFIVh7RsK9UDsuAj90g/2ch7S90rJ22J3cnUP+Bd8+8HeIXx8nXR8tcd
GBh9KokLfuLa6QHD0VnrzG0fmAigcsamNOWOPa/Qag6O35384KjBg/GCYnc2H/4fBM15MYagkLOg
w765OP/ORhYPQrBouehHso3Fx4L2FQOd4i2x/fXIgKLWd6J5bz7NPv5x/Rif785oOQzlMHG/37je
r0zavy7n4phDEBoszNEnmWIdiLMNMr8GlwQTADjbUkSKfT/e4zQkNZ42uhjv1WtJsoIN5wTaPbLk
SvGmxv/62ctJIZoM15iiXfxgQjUITS7zjITsXqBuRMyg1W5rWFqPkDGTl7ijB3YaeQvxaWCgbRzI
qTvjOVseVUyG7ELhlFvdAptuLuui2O/D8zlrxaA7LQQ7ro8Np4Xsvw+24iAlKjFs88Z2bbQrPTzQ
+5yUco+dXEy4OjNSRiIzM8C+sbXnw/PbbfrpSc3V2ycyaKNrxaiP5+7E8d8UjxP7elm/oxufAm+q
HkTFMjuXkCETicaSMLTBcPlF3YHo7n62Bfirzcmb7RDtuzNnGLrUW4Sz6+fXpzVelB9+qrW5MvLY
hp9mtYKnRaK0yWx+1iJ0y/GXEtoalylDcntcx2Dy8ceNp3S1hjUkXUTNr39Pl9PTdkh6Ney4OHun
ZHSdIMcZ7L8T8NnDnAxEzO5wm5bvfHx0ydNwBM0hpkrHj4a2hSyWsrvPi5cb65rf9W+/3qd1XZym
Ax6wcSXF3Uk8YM+Tj44oPsMN8uudMS6xjBBqSgvLH70OywWIyESncajSARunAe6eG74C//kivZqd
JjMsdYtuesWfj+Ph0wov3sTFQl5IY5N0J2AX+xVGVvs8yc8ptpOcTj+1cR0RSq2t2mfE8Rpzzj3l
LfGQBeoS3VKl/G9DCBMr8vzI0++UQ/XePLQq+RugQvaZzKjO1d/ke8wqb5xs8vzw/vVwL9/Waipi
o+bhZuhBAfcDlccLQdbKeF/Lh5CYaRg8ayxKTsmLCXSMOWe5DoJDHs+u7NlzWu2FZuO3Fm6EzPDk
eyFayZIlte6/t4FyaxtcvMRxLsb48UTdSV4Gj2LgyIkbYpUH0Wr40c0U76GD6+tAiyT32588Y3HX
Ua1Ldg/yhDvkStGR/naFxbco1C02QHX1qpygmRxQjY0BmZ8YiCzx6O1P2odPCjLuXubuXBQOivaK
ui92gt/56t9f64pA7OveuXjvowzcZIzZO9EO0UlY/pw6E2niJn+P6+VwCn6WT5BSQpjWsXse3dbE
xto1KsAzrO2Wren1iiU8wnkLCgTcTnrj7buijprXR0gL97AoftOStKOf6Pi8cirIR9rQ+d4rrU71
pPoAHKFtZ/lig77xphRo/uLfd+b/fPBlrx8vytEwg7RjFAfTrlinAGRcsumMpDcrAoTgsHXxEkrG
rbP4f9lq//noi1pSSqsg6FM+Oioe8+y3P62N6TCPvXoamfgjLpALaityP4HjmPJPOPc+Ra/6+dlA
YmhudIwQ0mBfP082t7AqWuIAZlS8n4d9ZBvhVlN3cWC34RGkNye6uXkQB5xfNrm4bEHFKVftUVnL
3b4edqnwdGPDfaeTfPlB/zpGfLoMpV5qF5rKl0MZQU0leupwkqv1WVvGR8mR4m0vumz56MlvvTDe
kfkZsP9s077Jy721ty7FkUqsLuo0YG/BVpETIB3lmegITMQgpiXJUnutNoUnRst/P4HrVy2UWwjB
gLDfNJmp0i50v6+6UzmuOxfLO2XgjVvJI6khtbdwpHSX5ztiz5Dld+SufRRegBDOubGMeRd92+Cf
lnFx9DbmYtDDuuxOGoncZB8N2/5ee1Wt/HDbU1e+9WEXp2fUGLnJUdbBtD+vEHKUThHairCSEWQF
cH0wU5cZ0iwZoCoPxgZY/BAcGB3Ru4jEKNB3tOUqFO/86WTGayG0x5hBL5SpGw/laqn26aFcHId9
UDbTQmu6k2GcJvJ0hGGNy5xoMwlXVkXyyjiyfjXbI+wVirN9EzkYV8X/PxABb2ZTQcCjKsrFCZAu
TD1u4mneIkvfk235o8U8R/RyMgiw9+IsIuSZCKLW0nmHwKikt4LOJP+Rm3jevCyeMqja7RH3jJRK
Oy9suVuTdTv6QPPL2z/v9f7803ovaiSZ8Vtnjj19WXWMF5gheaK4k4mdHFxgds0LVxMsb2J/xZOe
bapsxWAQDbIqOWLnDvzK6TonFhUhdQxqm9qZl958pt9nbhw8n9Z4USX1Spgmidh1pxBClNQ9Ifom
qdtiGbWF6KirQLu3bf+BLh1MkwRz4bllR9Z0x9aCAQmJjPiDES6Lfkuk1HT6NyAaBme2KLu9+FOT
Igwt37vGNQPo1hnm5GHz+9/78395j/6zMS5e2iQ5+5KvDXwJ1ZXI4kWih+ObhgbkeQ4lVQh7l6rf
vrDvJ2RH/TuEGWonCqofTfv7HN010LRmYDr29WWc71XZTYVTPf3qV+rjv5d6tREDZCVjBtWl+S1d
bZrkMAHJB4U4yD9DWFi2XhwiMGAONsy0PTKba9FV9aXCWEG2UrsJVpp+xCBd6zwA2huVzhW3exx6
4fXPMY9XVBidUZ7lcipngMH3WkxZlIwsgk1WHWJzG0h3C3MVK5seMfRzd4KXhi1RoW2EcFu/5SGp
HS8G28NfIYw044fKpxRdDuqyrp0I3Vlvk4RCIQi4479p9bYCIiHAqKJN6dNX+TwuMSQSFRu2Ztev
23ydMdwjeMW68dCvValoTRARqyIB5trFORtIRdQIotghYE4np+iAbKyz6Cn7OrLgoawXB72F6PXf
FJ99DAvhd254obYq/lBWy94iXut/lNWth38Vwfi8rotzte2SopQnDrTqbEskksSbqVop0x6HRUAy
q/QW1ii4UeDKpQdJc5FRVrtqRXyYV4eEeTdIDm9itddmTbgg/edpzU/zUy1SaPIwTZHUnUYsNpud
qtXLnjGAUD37AcqrD6nMlp0kLP3ahpLpE0sY6W5PwyepK2gMerHTMYRZtlwNyikaN7eQgyusBvbs
pwVeAD9aOC7y8SzPP+fEQZ858MTH8aDnD510pwheAKAxSMtUfmCkjLh77RvPzbAjxCpghJ/Ux8S8
I78q8/mzTWmXlW0+DO+pnR8kyfHNx6o9RDgYW+ktQPmKidnXlc8X7adHq2hKXSelMJd54V2m7CRt
S4ZOVq1IUIHii80DPF9qO0NaDt2mkx3oPrK+7HmpUGSFHq7x45v0qIAoVyRNLdFm43uoHKI7vKp9
N42wBp49D6XkoBXrulzlpC2v693s1HCrIL/C25zNvYECwQKZnP8FXD99maRPAy0elI6oDkIZXmC4
9NGLsWmg1TjdqjDtaWAALm3i1JWtgOLxIbSDpxuv9rX76/MiLo7+JlBL4ayxiMZuSGzRwrU+uum0
pg6AsjSW91FGw/gwQCaeh8r3i9/n2crUioNnMf0NWI/uCtuPcics3ori43agyNVm/vMKLw6fZgjP
oSKzW7ERdrj6TRK3fgawbPMlrMIE6Xh6KnwP0J5pUHPHPGH8wXslV9sm2yj0wHZx5OJlqRCm8184
GFDrSctFvK243Lx/P8+rM9PPq704kvrAkLOp1GbEKzyavMWZLbYb3V8qsKGx3VSpwIVZsDyqgHJP
LadWRnPy4Of3xbAlODlrVjmy6FJ+9Iv7hfZLrh7j/+LsvHYb17It+kUEmMMrgygqOdtlvxAuu4pR
zFFffwer7+22VcLRRaP7oRs4B6IZ9l57rTnHLDimEIPoJdO6Q51KMpq0RV5oyEFhbS2QGukbBOeJ
bqkYYMVRJTJG9+SwVs/JrfRs0X7XPSVxqgPyG3aX9Jk1kFynaHDkYdPDJkwIQKp+1Ix5E19FO45K
Mw5S5BQpvPS1GPpC6YP8ur5WLuXR+XHh6+06Wyv71OqPhqAND+MdysicjW8lYvFKX4puM6DHY9AF
XYhJoKPW67oPjvE9ni9ApQs2o5a9a8/v4pTj6wWdrY3JqQiHqedtS4PqkbYAVq9q3krmOskBXNzo
x4cO8lHtgGlNySH22gNTNzfZjx+gHk65qzfrEZ6qzz8UPU/1SjcBrj7ofD5XJSgXx2vwcLEUqqJu
GsrZzYv6phLKyWL7++jc9vggoGmG87II5UR9FcPWprUh8eajVEWfgQUMKFpl4okN1FX2UeS+aq2u
P9Q/c4y/HuqX6zq7h5PZy9Yp5ro0m6hBs/ocSFwBzBgsSb1gqjQbb0Ff3IjCTdT/Pw4OF8/CX2/M
2TYhEciuH5cbU8xLPuTIrjV7Be0KEyhMThrNgv37PQi3UxooznRowTrSGbt2JL/U7PlyGer5fFFv
umNqLvdBvSfIz2uaG7IrV2V4vwR0jN1am9bUdtVb5F6dbV5qgX797bOz3hRFWd7NzLSiZ5UOXISQ
2ad2q585mPjVvAvpCEIyvVsCeKv7UdzVVSD9yl6vJ82ol2+DinSY2Rejr7MFvEjJIaiOwrJpl4Jn
iTT4WKzGhxGtu2Kuj/B/WV3qbWTyLED0THfdCfL66VOfHkPTO3VOoe+zOCBLKeTMtHjQ0N+G822k
/LLku7hmSJZ6xxP1pxwsdNo765Q6aX1fPrT6jV7swwob26HSo/+PDO9S5wnFG8cRWVY4ApwdAOcs
rKRMisaHDLUdFAxmKxZEGLtpUQVCFlkLv7r5pmru1Q6xsQQbJKuCWr06a9EuNUO+XsjZTt5UqTYL
ExcC7V92LWuvD2+T9FwLDxMuT2UXk4jarWvWqDR97afXksA0Z7H9iXfp/JMBsjlt5Po9mqmbhxc8
1EeC3XI3i9+N468ZkvSzhVasWTOZfFRoVAivfe03mMjy/Shs9S52IuUphvEQwv+09EOnbMf1cE1u
c8EJq1A2Lf9Bb/i3Pzgp+pQEKv5MRfEUax919z23vHf63xPa0pOD5mYgyrW6VRnPy5tcIXxwDQ0K
GKojraNfJpRX6K+PI1lUAPSQzhEel99VKgVQt42PpIMdKpi2WOrGx1raNsPnoARCy7Sql9zFTxMT
u/WQKqoral5m/ax0eGu5bofNnVBuF7H4U3EXey3AR0eErdtgv62LYNbeevVGhT4rTX6Vuv9cd1zq
lXAoFi36fwYc6T+D8K/FpDGfpilVQVAq9B18tfk8tXszWhnSfS66WBCP+m2HEVE9ZPiT9d2Uro80
3iMWBRydXqW7kLmH/FCK973yJECGKuGHHNSrccbLa3i2OehYCBjGkYOp/gUmi+TS6oehF9kcekIf
ICmf1uriYlvEn5pz+gVC78r51bz2m2dFWWwmbRMtvxnueTcKtAiyrSS2hshRt4UfaYgn0GZfNxhr
OfEjMRTKBhf86YNveihpFvrlew0rfeklwcRWT5ucUe96fOqfyj361h1CX5gxGAiSXrPj8GH+kWJJ
VbyO9NbqRbZoRhXrgewjDHSbMPKk4iAx23nGmeWZHuZ74VF+ITNRA1Y8BLLqw4QrB+RRQb/kpLp9
u+2MHdrW48k1iHN47Vvw0rbxSlxHWdjz9kRCxdM1zvKljfzbszorMPpo6kV95L6BWHQTgobF9ZIG
CSxzsRYeIx+fBJqxXwxqgFtd+9Qv9XrAAEBSQYRIWO/5AckaRAxeWsrPr3LeWXtaiX4RnFhV6/3x
qRBttbIHJjfWJgoGj4XVHUExoST+FOdr39cFw6ry7WKWd+zLB1Z0uTKpSi4i3mgSAH4OGkfAhikf
PwV07IIlUiS71LB52EO/P402BUVK1An/j9RDT8qdIydRKEMg7p8UaVebB0jvLZ6BaHH4xLv6ZXoV
BNfMiVP1KgLF60Cqg4zRAdmu2papJS+X+TbHjkjMQrcnBXOEfkp1x46K7dRfVC3tBqtCj4NX0T3+
sZOFVP+9TgOB1naklAsEuQ5xpJM44TTMRA1nayU7cfKUZmMe10rn1Oma/jCYc4O/C3yS/qjFWx2D
KhbcBokuD/rmVO9P1k3FRFqaX3R0yoOyYx8PBU8lcBs5151CJ73DCPR2nDfS/CEoQYwGcif8Em+q
2YZHQgytVv7mf4zTisbMMH4kxDWCBsz3tXAvQTGjscurLjoIieP6Z0jDZnT025FzKLDIBK6bg09X
f+Q3afXFzPSJbDbdtrKN6E57Zlw13MfgWAxfe063aXMI6XUoOHhtKCgs0/hGTu+cBhtjG5Lc1q6T
42ooaAzZESkJjfxohbdSu5ukTcodDfctvtgmQK5AayvHw2FSb7v0cVUYCKpBj8uuERefAhyzbBSS
tm0kkpFZYdY19sKCY4RbNYY96a4Ognr26p0Jzl4RsaraM2XwdJOf9hDu2XkNwkEZWQB0pqe6EhR7
zh5J5YnKa2/1hdIMqzp2BgwNyJLOPQ2nrOzU6MT4I54PaOgnV3eMl1l3p26PRk/DQO3otBf5/J30
XW4wroSU06TxEKT+K8c3uFZfhPSqtkW/0JWAk6hqMgRvibDks6KqPQp1mDXK6UF+6xvAcH++tKPD
eymtpt1AaugCnEZVq5s7JVmNKoEXtxiR8VvnBR9DbHdsYpg82dxlEr6SirbfQ9wfJmVt3R/TbSTh
gXdjGA2VkzY2T6JCZSQh9KAplAdSt2r1JU4dD56VbuvjvoDrR1UQ3o9FoMD8qHkNbIJPqn1Uewqh
nq+lV0Vu2x6K3MGRl/WtjabSVDdTdA2F+Odgd7aHmgA2ITrqIqJ262xd7rJqnNq8n1mX4c7y/S6J
kpp0Pw0HLfaIDNLpNj4ZBv5kKcjEm1FhRhs2b3xYZcOL7kAczdehnSV+3FSurJDZ0gXDcN8541b5
lIGuKG89J9bUNebhym4sLfX+X1cPQQ4foSxr/AXfV9JBlZqqrGaI1yhY+F5Kf0nHPY53iugv9mma
d+RFzwLAxOmaUeUCNQkp+5cfP5splbqccDgd+HHysLwIFu3prareZiY2QbJWasUlTaC/zdCVF2s9
2uiaw2QbBYWCc10sHis/Q1Aya08xI/IxoC/S+P/NvNCUVTrqsLhJ7zr/LKMpLLQmkeaHCuDBBztH
R+B30Nwykz8C7kg98/MDWGK8VzB1BMlKG8mw++eC8g8Y9K+nZKhoFWVl6RWfnaGj7DhNUZeeOE4w
2GgceoLZBGA5XQme3sqHDMk+TI6YeYurrkzRFZ6XMKUjXSdgy/oT/wPolgMjJ38Q61WRsUp0hO6p
yvpaQ/vi3swEBhKnxH2jH/L9jUpjUZ/qPDk9RGlgYE9kGPyqPw0gxZYURSAaTNlwFiFW4lKV3Ic9
4F25XReOgdieTGpwgq+YBZ19kmYi1VVXR/NDgubAkneytIkQOjMtA1hGa98rymAm+yraTOLridNW
KHxY5iPmmuke8Sx+SueoE/Gyq94snawEB5hJf4cXvbh2VLjURAdCBYZqCWv426t1EmKxHiRhwscL
KKdZ4c2H+OQbK2krHDjP0XR+Efrbxno1+1eDE0VqsQjeZeZz2ai2WD7VrrjSkDQS25wAUg9dLeLk
+NKxc8ls+hpxgLF6mzyPv819+AQAPkVOl2K9vzqYunDmBRWlGKJpLmEP5x9KfFIUwRpZSqaSvOER
+2Vl7I++BRfEzpGtzZ4xULCSsGX9OXzPGpW4fy285oIVTDF1UV2GKjLT4POHH4XtJNXyND9I5l4n
2HcmKJ1aYrOMcasKh/e1NuWl2cG3XzxrsUVmFSmzxjLGe0btF9dY2oFluu2dqh3YBQ2vddsdoNKh
Jq+ucq5pmS8u4l//5LPlQWj1wmRiPD/UXv6ovgvpan6CVwZ2pPGUTcTYRFt3T/E1P8uFk9zXv9s8
a6nVPO5IWf5uYYsdldAXV9tJ6LdFEncYRXQcvK+tLpdOQd9+82y/Yh56HHKF3Vb1oYsZNlW+A2/Y
/wCQ4vB4UyZ0KsLSjLbUlRbipVHdt98+267alocc8oY/aCFnINEzwmAiQZPlZElThcviwnZyWItT
F8TlbLws3WgCHknlQkuG3w9G2+wScutCmF965lagP5m4Z65/BEtNdr5hfHkjzLOabTip/1uUmOQ+
YIUuWPq8MBhvlyDQdEbHfvXJXKokvv7k2ZksFru5RJc9P1jI+SHhJiiyT49LvKb6mNuZ5rEtZVdx
cBe3G53NmZAshFaE3Xzfbk6jUaqS0M4PmBw9ZZVtpbX+Opu3aGWWSKH5QHifHWrr1AtR7G66X1c/
/0t1+9crOPvDp0izhKTjCoaVsmJzzjzBi81VTP6bW2jbpc84ENrd5j+O6pVP8E8n6a/n/OWvP9ts
jxokPKXpls+BUPXsM4ajQJ+D5PJAzncM1n7nHiQIdv4Oi2X43Aj31x78xc7A17//rKHT61Ws6yJ/
P8go9QhNharEUVHmE6/iEKHMywe5cFqPtx2rQlO48w+INIZ//R28NDBCSPqfl+Fs4+/6XCHYjNvB
YT6TWCGOOYURAzQCCGE7jVRHrnh8XtYrE82VNhwQqVjQaCRUVvuQAUXONHJZtrLnCDvc9Xn/5SeG
i5M90qJGEc/W6qwWK10tS94WYQWtQHYi+g7ZbVg+W+qz6jRIt9wGnBNDXXYKv2h2w3BDrk4SQg6+
Opm4VCmZYIOXLVMxseN+/3pi1vBCTvWCPNz8uGC46JzUAPse+0PsLCWIjrw0dORA87XaEbsg++z+
G1g6yBCDmhFIq2IyP/5+FVpF8oSgqwtagjLB/CHkq7G8DdNAW7V+4iv0mLAgso25AFPF9A1I1oCE
jC4QyLtrdcylAuLb1Zx9z1YVyQwRtOWeqIh6ttEGSthOcvqgIOXnWmDyn7Lo7BP+9nNnj2AaW1Ub
Y36u+dFCKZDJkSUfnb6HnRjOeE9cWPqpZ+uUALhyu5h1P6rSjt6r2OufU8JI1hJcpYq152j/gmIH
zP0njYIlLyugvVLoNtmqDGJ+h70Ng0DB4XQvhz60FFRA+HlUD9QD6eDIMKh/h9LFliHeCHvhDqIa
5BjTSe/EegNoo/2ZmCsj2ZJUmwvBP5fsl3Q63+7C2SKCbqgrkpa7AO+CAQJxeKhGeic9OtWjCc9b
xQC4DHAUv5J9a+T0cutZNWCF3DZX8xrDPzTx7vWfr0q7sLR/u6rz9SRRJqtQeDGz34wtJXVXK3eM
bkrkC6cbqOBE7XmoWhXgNZmrwSIlNIbVTgZaZeO96Fsvi/wFXQewvsIoa08vxn1Gir1iD7a2lw6p
tpr0wRatm7ZYET6V5hvQ2BNENUq3+cfoCvXiCZXRopl3o/k69rdtfhdOnzWPs5hsyxWuuPT+DEL/
eh9pRC2MFQOy/FmFRZBCKw0hTwJzUO+JHgcIdfTm0ms1hlePvb6S+m1br6bwaUK1cxSee2VLpgdJ
6d2vqYLAWkG0pBo75V6tPFWZT8eGhFo8zyod4cotZLqC8wYCpmtNe8lE8RSk01X1x+XvGCIRHWsI
cdq5wtY06PELjQl2Ctd70L5lvzpafQ6O2wX5IgSG4v7z63Jp1L2kVP77F88KxCLtkiQ3yc3ENQ/2
4ufCQPeMdfqQ+PKHfhPdMm1vjaf4gCBgcw3Wa144f3379bNV1EwLNS5Ufn3kJfQVtA8s4ZAEQfGG
+PxppnE9o5cdJpc5HIfH+HeZb/XMncB5/Krv9ffuQYjQc7hieZ+bd03ldUgKmdSnZNGvjprbYoIS
7B6cUr9Oc/qUAMvJRcYZdUgJ/cqdiHxSX0dWz5mjAXQy2E2+TlmCjh5T4qKxq+28Stf4jiF/FSvT
8rTm5iT4WrFryCxJt2P2eOxvLe3WKncneSVkh6x9Sd+K/EPMbuj/XQsbNy9+4TQ1cYBCFUJU+X3r
SdpoaOuQDZCwC8rH/h4IyC45NI9hvj7pvwbQXfq2wghEGTPD5VxBtqJVxrRcKhxajZawUBIhSG5i
LDJ+/qm+l3czaKvynlbjKdyGqaeEiGgO9QTIdatJnggiu3AG0Sn5d6V3Y3YxhtcfovahNkF6D7tH
dIujTaEEYrQdnELkzAgu+05dR27sM2KqtQBlq3VykCunk1sw6S5vJoYuFZrauSXZe9jPBNoJQRQT
w+xArbjeF7tQ72MM/c+dO3vZoy6biqHndZtBZ4sZSj27yIEvKn687jCYqOA+y5WmXt2gLymkie9h
3KySsPJ3tko0xG1RxDyz0cF/bzU0ehEJ2prslr+j1gZs3sPTXEBAJxTf+j5Mb6vhOaZEpu9kPY1t
0DWrKPYq8a3/FNe9uYIMo0Gsh9drXyuP/5hkz9fTL1d7bmyPpbHJw4n1NMdIJvuLhEqSfk5opD3I
6eGwbo4/5HkDn4kcKFxjvrSHSiULd+wIsfzOwEUudqDqGssNe2znxJUGKXmq0uojbxaHPsw7AlDE
bN/lP7thP5orxU7bjRKuR5T39IH6YXWSD2PxrJVPubHLQT9n4eu1c5C8bIZ//aEy8Wt8SZJi/cES
fRnKqeGgqWEiFwtZnRNg7Inv/Xuypv9SIvbob8Jxg3kfiXJKMR4262zwrcSR6j9jV3kOCvPZKYp7
iCZXGyRLyfZPl3ZWXcRVN8hmxqWhdnL136pTnvyIc4Hmhz+KaEU65cu12kG6tLLIX27HWe2gGqMw
5yO/OaysDzoVBE2d3H6gIvA0JONLu4Ii302Q3qzEyr+yFV17GGc9KXbxyEpDfl3ds/0tiF0fx03m
dNKiwu7E13qB3aZbGoeOqfjd8f3KBVy75WfnHDE+Fa3YLBfgZ0g+ASExq37KaFBrmwb/6oLhuqYt
uHT+I+zg36+gftaRakWCQaeYem3pP46m2xNuMN1CRhCMIJ63qHlPVCw4QvwKBboSJPVbCBMpM9dm
+qQQpP6U9D/0+g6eMC1VC72NkwprCEht/6szPPF4pexVlkXy/MVURLpWCo1yYARnd0mw5H5oDXG5
S8KHka76+jZOPNYwZTUlq4Yhl3PUHItkP07xyk2WPk85NkDcgS5sKNFNfojrrMLCcKP2t4OAp1yo
OECs854IBf/acfESNMb6crnna9lx5pGq5mk5GoV+ku5vsm3i4XqNMm+UV7n1SmS8hX3XlQXfzpkE
y9nO7CC9ZmjRHeVTCsi7Vwl2IIp0+CVe1bNcGFUSAWYRiimqSwF7VgLNmhwajQXIOkYo4pxw/Ufs
03CX/ZivkJrVkY119Lkc8TMiwcirTrfXDnSXb9KXizg7PyoNvlKF159n2uqcDTbFZ7FqQIMMWNm9
+PmYHobai6a1wGuGRm0ZOMdikJFIw5h3kdL+7Dn5tU5xvAcKnlQZMxxr/V98n19v1dmx04i6Lktl
btXyqfT3TQz6JdtbTj7b+gdzv3W8weP1zz96qfnx7fmcrcPmEd6adJqLB9k3UcY6ebOJW5/WZJId
Thwui/VcrI5YrZs70W0faJpB6jaoEwWEGzfXRgUXdyzmFYQ4MbIwWBy+F39FrZXy0RwL9MWDq+Bb
Ih9gAjgAkZagMcnTyJClmwfI2K5/qAjpYrIZJuKwil8gcE6kmJzciX8yO9Qv/82dMkW0jKYkErB7
9nhMVZiLROLS4gARGdUg7+xrvYnJD1cD2PUk6c4dnHJ7MpeQrqdopIi5beJNtb+2e14a01qoRf99
LWdPDVePMJUz16I/QZAZAAm246vRvkTs7NUOmFEfxM8QmKR+pS6WcRE3T0TTjbQfTg4P1CRW+W4M
e73yigxx0rWOzYUOpMoaCnt2USjwPJfN8EvlMZ2yRh3zbqEvLgnrlOfxg3m0gmbG4zfdHWGopL4J
vFV6xWS/+Mtbf65cSZ49M8cLnz5LIIEJexq8f36Mxt9nMq4MD7AO6u4CFveYR0WWtdy61ovJIghE
H9ERQ9w7qQ1SBc8/vP2VVG9Y+o9xQEZwfpPcGeDhBYcmYDUc6l/kwtiz9Zz1rmIcOVE8rsw4ZsHg
L60maPH3YvKptE5Xe+S7d2SxQLKOV8aefhG8jF5yxJ/a4Fl0FWXI/VALsWkwpFJISTiECWnqNEGx
1OwjGIDDoSx+HI230+J8OtpKRuj0Q99ziGhf8uGGd+vKkfnCBrjcIMsQJYP0BvRl3x+dIp7GfAxZ
hlIm/kTFqcO+AeKS2Rbisp8xwqhsRCBODUNwXN+5OMeQ+FiHfgULGFYqpl24/euMwkINZgWcJuZN
HWC4Nt1V2Yd+PeLkQpHBJRs80T9Lh3zewY3ZYE5ixiKWBvNzAWN9DIxum1KGj+uw2o1jUDJrwSWy
IpkOw1N8w+MJb5ehJ3ukV9AS2YomzWX/KN6fiHpU1kO8GeWfkXvVif7n/n0vMLAjkDOGIZL3T9HP
lrhkQE7Q6vAMxTnITX/+bXygHCDhy9wcvRpxNtyKQOxv9JpzgvA8ZhmbOdaF/CAZ+wQ3S0GkJwBZ
aGU9rOPPidPxtn1LNiQRsVlQx0rvMwysVVodinalhIccC3IlPICzVDmwH+kZ6Mn7qf6M0vtieo9L
D+bISXdi43YU7xNrJQnrqPgD8h1XbbGvaGpxPgHp1tnivVwyRyNz4m00nBCWr7hFdyWpt1dDfS70
brhR3CmD+gbxwvlTjVo9S7R2PKJYmPmjVhwvdSlQ6tcRhxBnsxELM6M72ZbV5964N+tXZdrnfnmt
xrrgo1wuRLNES8T78pd4ISzk0bJCBQJlutF9C/inxmA3HNA0P9fWLu+caPPRfhTVoTmthWxj8pkG
ndPl205C3HjalvOv6Krt9MJxhssydIIWcKyzX569SHQKDaWSzONDnb7UxtbsVg04k8WH1m1Qg6JG
F24Khl8hCRvr6/7zCxEDqkg8HdznpU4Wz0u7Y5hqbRQt9Uq2omQpPEJKKjR71sqq3BFwyiovwZcK
+CCFF+gOnX7Hoo+kIlsjCEbUqCquib2zXMV3ISAoD+JH5HJUTVSOoT5JuRW+nXITEgJ2LXn1wg76
/eLPSsJYCmddLlgyCPBwp4Ch1PiaWDsFRVwdPQyVVw93obAGnn0MapRWd/k7faK1ljxL0bocbnvA
glNELuFKNlfpGIjy07WV+OImisRoaasgMpLPi6E2zkyhXyIRyt/Sai5co94QjI6zjcOzq0sI0W5q
5bPB1FZ4Muz7I9oapKqxwAHkQbOQ8Y8kATnXaF/q30ck7t2X6zrrM+VzKyTzQKbFMvGXGUo8jLW9
SuKgz1B82lbpGvfqIyrP+bPuXhU5QLYpMsWC09tt5h8RkSpoEdB9CLfarXjIJddIiGn1TMuxFDep
PAP87eTjnDAAJF0NVrxQ83L9y6QPacyST3/24SR86U0TlksfYD5uB8ZZLVDulmPorZgdTFd44lKV
dwLkWVysTZFw9lw4R9du5AWZyvcLObuRolzJUyI1BW79kSsQVXsQIaRPtX9C7pq+jK4lePWDgWor
NA6w1a6fz/5uCny/hLPdPqtL0SqO9XLoCH110RrKC9Og5IN2wXX3AEMkh6xe/UoddqHS//7DZx/g
2Ed6GQ48BD3dCJ0Pxho/iJevIBRAFF0c9K2dIr26s35Oslc6FsVPv0oc1QhIjoyhZGMiKfdpTZlm
X+2c/T2F/X51Z8W+bolKMxvV0p4CywYtxlETxn4unBwjeeQdX6jhkcJ4aQO30SUZsYlv49TXr2VF
XnxHwIwpFnlQGkCmswdUFmppWkbBAe2OdncprnVlFWkgSu3TC6M4T16lKFgYU9PMsYLx8zrm/4Kg
Q11IZ/++hLNHZVp9P84yOQOslaUd0yRUnLZlOOn0JCpJb+2H+BHztHhCSEt2Kkbo9bi9tg1fIAd9
v4yzZ9KUwkCuLHcCWKUXwyM92n+UBA7GGBrv2yWu7qqiarm959Xa17/97KSlHPtGoHOwdLbJo3u1
TLv2EfC7k5cUTvV2/eh0QTr2/c88OzpZME3jKOQXGwSa1S1GHIuhMUcEe6Aq5Y9tMCMH121AFwvT
r3/qWYMyG2cKnYIfBk3NbLXgWOmIxKxJ9628bUssg95yCui8YXDiH6RzyOnPrvJwmcQv+LQD+bjq
6JL0Tvuk1rZskfKGQNqAb8W0yTdJ6yDFvL8Vlk/bhYElVkusXiETCODmmq8Gw2YBsHmy7JrpjoCr
6nmJ9GBwZqe7jsgYWfSFcEVwnx7uotM+HG+kkEDTNQ6gplxN1L/auJZbh97Etb34YrFlsglzml1k
tNLZnjHXViX1U8rNMWDw78wT7SC7fIs8yzvugEZx6G81/A026VY4sq+0aS5uuV9//mynsAQkvH3N
zxsEnMy0jqXWDZnrqg5rJGt2yUzqgZTxU/YWdveworXBZx1PV5LJmrnEnxFjuUoVHIl31ZJrNtRO
zqlj2obmfkGGn9Yk4IrWWkGb6U0pzbBd2B3SzEuuUSouTEV5wb/cyrMVbZiq8Cj3Md/xxnhodga/
l6AHAywHFx/Ju3Pi81KITXdFTGWynZi4h944NPG6sNTjNQ8PQrjXy60gbKroAEwoLJ3xiecPTbEf
71LrMeXpcKrgLVRulZrxfng/Ky+ytJJDaV+YxAY5GfPMhedKMe/0sacrO+H4kAsPiwMG62/kdKdN
lETOwOFD5S6X8s/6eBe/jTAGjP4mu5E4WXbbVrw3pZ+mAEaU85d2S1bgpDPutceXY7tV1ZuiYJao
+fBD+5/X+izS1RfjbG0uRVEuxjZZjr5H2Z9Pb5GEdmQHFzZu9mW3C4Xbutup0p0k5FA9+H4luoty
4WFl0X2i/ny9fRPSx6L25nrV/0qG1xqDBwg8Nyz8k7CvrHXvH6NAcEbzt+JL4lrIP+voMOE5M9Y9
igQ+461QepNxp4XL957+UJTFb4olLpBg3xwds7/v2vWqUxCiyQLyF4tTlD+H7CX3RRYMKDeOXvN+
4oXON8StMsaefhrUXh9mtG+NLU9bfBbw/7WuUr2eXJaX5ZhjIO6ko830sDhuanCk5HBakzsaH0K0
H/Wn0QisZD1goSxdLbuzUEIQMiPYLFoJ/9YGDHh6+pn3q4z6g9tiBpBvrBrP3hFu0LKdyOmjyOei
wsw1mERmyvtJq+1G/KFM2KPw0SQWRxfd8qxwfZo2g/ijt8NrJcBf5lXwJ8RYY1tl3cEXei4JC+Mm
zSG1ig+GEZAhdwLHSZLHbxxv2M064qDJaXrkvMWh38kEgsu2EFtlumg1gE7S3I6f2SvURLNbEhuu
j3jOjwPnl3e2RQ6FmimqyeWpvlj4kFCl0J4KW8RBvSAPdZONwhfJ0X5Mf+s3dZCvy5vmiVQmAMlS
/VRKP7NoN6pPyc24brfSa/o0TGQIXa0fluv4upX/uU4NTb+B+JHey9m6k87dHKvTLC7YgwTyoeJr
zR5t0EpwInG7zEY0aS8VbmwR5XtVq/yXnopmragTLY8id3Ft/XEtfWmJiimpYUdVNh8kkL47cB0v
pofXsIVcQ6OtZfrZdAedkXflIfsyWO2ekYrpq+RD/TmTnLi95l/9y0b2ryuirYHYkIy4c/JAZBXR
nCSD+aDcFDvpxiiIGK8P43NBctZnpQWUHNG0xJhhJ+NUz3BknoANBChqq+NjM942Dcg5tCxO0zp9
jS/vxUhWJw1CkoeUqCDtktQ4DaejTRz1sV2mrPkh3mrQ8ToytX+X0a6GDGdPT+mb/hKyHrz1rDP0
qB5I8BiJz33oRVtTH6whgPkpCfbM1YUY0k73A8bga9rd88PQnxtCR4X/ahda/FFFx32uM+uh+DHP
jjUfErQIvBa41G+iuxm75SHfWhX2YzdDxszC8KMObfkI5J5AUlQnVrIdrqErjWtXdfZ9jUMV1tMQ
W8g68iCj4wWmI8hZRm/qEdGBT02uEsmSU6ASMJXJfhiTDZv8jmiqnMDhOQXhX+Ts9qCJsc9SSboV
hlzmgGRbT081JLVVTpSfXRE11bHIOqbmngQnBmG+0bZkRjv5Vrqb7slz6IxFRTfWLpychPjk3i9R
zpxQhYaMFG7n8F0sX+X4vsvWHepUt3+oqwV8lTnlQ/bAUnnlGPlnkPD9o/5XE+z/HtlZtdzqTTaX
cmQ99MIuUe4MGgvmGt3JxGr4CetSlvwqyLY6bWkCE/Dywcz1hF+ysEoxgKxrEw1+tdVg09hquI9r
BzAEw7/wllhbaXQpkzTBy16Pq74jKc8WPoUdmWFaZeuH9mf0QHLoFtK0EBxfeiaZDnGGJ6rPyVeu
CB//Ov0scmBRo1mBhwbK3B9Ry5flIwszyawGEQCIR6wM9nraQn6znm/aXbqG20Xi2/0/j0rADZyv
mGe/eV5cVKOsCIlBvo5vPGQt2s6SzEWmMzsUn9CRJs8id8w65Czo04M5vel3kMPFo9smjvCRvcMH
gIOXEFg1bVtGz6hbm94no7jHhMY/Rc/bgmTv84EBgoqLRRwnQvX7Pd1ooy0ic8zsilTcNIhPh6jb
DY3LaTwhY94C+W2fTEKTfpO9BsiVDCyjeiyKG/zfx2x9HJ6kZj30vjJuW0AGsvWgnG5Ppq9FnDVa
OzYDNLsVAU2QrlZ9eds1gZIjvi1vo2w9Zxsp3Bi5U8obSKOGffwNcxrN2Sjfhfizhfg+7hAO/m5+
pEGKEE0ub0vqBtMp5pf+dAMFXE8DieApXd+eIj++FaxFOxtFP5J+pyuPUFFAFLoaRJcmqNq1FPlj
vIf2kiZuGO+neXsUjqyqdwYc1AEbNybs2tF/x6pTRb5quICwJ/56YD0murWDZgUgjaQwyFvfpGbH
693/ah7yiXbKSmv3Y71q3/PP3mdSU27gbmlbks7IYRRsn8NBVO2V7nMQ2RBt+CD+8SZ+ymgcrhGp
rVGURr3/r3G4YmC5bjYkjwBUzClzBTcT7qQ8qK21MdynqDtC86clb6p43zQfEp584CqFv6g3ytXw
dBxXHV/ipr0ZB2eQ9yBCIsvXudFBvLaea6ZtGSw50ZXqZwoYucVAv1C7anS97+mz8TT/aINpzwlr
8M0fzDhISfXUYa3dt68KPvHdcIeoFe/pcLKxDCahr7XMsP1B5M6sEnhjH9BQvNmtXe2wpBH3iX3y
UGTWRKkw6YcnEHtJAOXrNVLt8JHCivlyeFzlHCcse3hO1yWXn68FzgQxsdbY+FG9k9cyuvmJv+I0
czh/FFf1Z/aInk27M/zp2SJCNXZMQCoVkSkkaritZQt7pojEr93TTPKJBFmVASIzMfLQApFkNW3C
dWpAVaFxmjyenk/vMngNjUyTFTAQlq//Ie28luPWsi37RYiAN68Jk94wmbQvCBoR3ib81/eAbkSH
TlIhdtyuhyodqXQSRAJ777XWnGPKEjQFW/TEHZDXtxCEU7e9Ptdf0SUXV2nKFJ8v2C3ZCtoF713r
41dYJHzzERGuavxwLRbKa49AtF2m/UMOFE7zMl7vcaXcqR81ZPdgaZBHkLk6xwBCCWlCvE1vwWlk
ofsIgIQ80vMRgrv0MApe+ZhdrqfklFG7yztuFftDpq+Sdflo7aXXZD1y9S/m8KRWVFLVnZwyB3W0
PV+yUBPIzeXJz7AFpC8iPnnirPjJmtYx75psHYH8WeNx130ZyVMxbAUgG7vRae6mB4Mqbal7sQsH
ZLYChL9+WgStWwHL7bp703VSZUGfKr7oC8PBxzTZ8c42NVSRpTGwetRrTuPmdTd33tHlR28RoGQI
tVMIpRZlTcj/UpcB3mFzulqircMFlZZN8hozitSuzzi843bJrk6fp/ysNtKqSe7kaMtbjmNIX83P
hfgB7RQNVEnN/ohd3buuTaj98jJ9S3n9kYqkG3X0MP4tGs2rscqEbvjGU0msePOVv+Hd7x6r7LWE
rREykSqQyE8uoSWtALbhneKXdNUWdf+X/tF3iyJ0kuLoE/hurul9y6ThecYXTzyjGkzLerkpmKV+
/nuzkb9VEew1EidzBkmqpDNvYy/6Y39TzEIx07pLL41XPVozvHARftDNiBemE+zDL3V+FOMvQk0Q
LzM9IHjiaUz2xk8qwW/YuPkLl0xFI6fHtOCq3HR6Ok0I/FBs04uefNUei7/6mu7qnb9JtuU9LoLE
Hs6itJgMm+IyYUnKjsl6clPXWnesGkujX04/3JxvVf7va0LxAegFICbZL/+9OWNgSE1scE0cXyC3
6+TzbSttoe5z64jvoShgqA2L4vpR6usYDwMh59F9LrzABMP+qiivFriFDAVDsJ9JMHnndDAqqrRk
C7xLrnvNcktr16c7DU0kFgdw192yr108m9ZLJmx/6luYt23V2x/o5tsuszzKQDKll17cDNZx6p4k
0RO2yIfF07WHxhfqtiULjqJoThm5Zh85Qf+eVL+CgtcGqEvI82oZdxlrv+6kaBMOnfVU+085UfIi
1DrhKjvX5g4AWmzdmwuf1OnCFhf3bB1juhf6TW6d5XcGZ1lwHuXd766q00ENMIk1cLU5kobM2vZT
wL+jbeXrhvVSWIJAkbcqZX+8iN2Uplv5MLzlgJ8dXMRIO+gMpXNrzaofr/UdqCkXg0XOS//277fl
m+n2f+6fAR8CU/2cKvrfB0LRUkOre4n7Zw/xjgYAkqQWwsY2UryYwDB9js8uumXC4WHWInNm/fcV
fNNc3F7BzdlQ0qxIa60pvYz5oXfp86TWEhKUyjSmnjwT52HURHYmbzi0lZldzDMU4Dgm6jFcmNnc
wzgUE450NBuUJEhsnviyGnHPdEeDQCr/PzhivwkBby/65j3CEmqUQS3+vm1cwyYplkF4CWiIal6E
VoKvVrAemAoryk6ubGo/lfvpxBHZQBXtSvkiBstS95Trp0hsY9oR6oC1+forTraV8cMt/q0E+U9t
w0rEOmQaGioqmZbpf7/kqzCUSZJjwIA06ucHldMC/iv1Vz0dLGNViydTfx5tDcZOeULLRArfNHqi
cJKg8TAtqp2p6eEXL82NshsrYoTteiVkYLKd6NIiYlga+x7WzhfsGn+TVqQa25Z1YN+NoHkgJClI
8x7Zb82SlteKF2ooD+VkV+wX+XLA55VxCkA2vcnPMG8efrLP/DYK/+fnx+llqDr/Lap/i5eWhElT
FCk66/t8XRxm0CmxkGQQ2RIZjIHzU6aP/m1Vmj9Qg1QIV8QyvzVEolgNy7AxonO6tp4j0e0u7Vv2
iPmNUkCaDmhHAVUL8qKQVshYDemjGU5XfxexJk2CcLTUehHkm4n5Cbk0IaZ7lt14hu4k9IjXsrRS
fK+AVvUQvNZP5Va+V4/mkXPkQJGuhkuNZvSQAgoEw0BzNO3PYnBK/I9x2pbRswZQyKhP6kQpwF+B
OyufImxs+tUppeNwqH+kt38blJs39+NmlQ51v1OmkvuhHM073EFQr1Qsf5xNvlQ3QlGl5x5A3Roe
FxGBjwRRuub25yznb8OX2+u4KfL7KS9FLeQ6ZBzAPIYIHDvs0/W6O+JCzXdAU8W9uSAFIPF+Gr18
X2rnmzAfSKAHzmScm6WWaMkplOIwhpa1sppNAiyoRYXk5paXYYz0ZEKRSMdbJLDBWrcr3wlugnfw
7+X22xj49y344ypu1oJBy6YkaKL43FVrES6lq/HhDvo21BbSAbrWqBLdy3QQqhgFVMLMXvmJOPdt
NHl7ETfLZ9CmRS3o3ArQaJx78a/pj7/7znQGmYRh4V5wMG2gjdk/DeCQFbHafVsNDJqVpqn/RYWV
lFY2ldc0OnPwiZL7ht5HsqkmTCtvGYz1wZxWjTQ5oSzYk57tY4kYBn3NtBAAVDx6fvykSxvsYnLO
sBgrQR0yBdpdy9K7Fp8a8mL4cBWPMQFoAok/G0L1wusKHtRV3pCul1UxizBhaPS7Mv9QtGdhItnh
Q8tF16TAem6xjWXiOkzNRR6dzaF0dP/JLDg8+I0HiaLmGlRPZWME+VNTQvsUDYq0aAJCUe36I0YL
OK2b4ijSM6gukbSfumpRAEQbfeRv/FpTf5lmZg8W53npFHTv8vCQhkuAVk3kFKKN9H/Er4PMnrEV
o1ryFHLtWD4Nd1px6oWNdEUdvCAcPpMWkc6nOWhRp8IrocgmS6F3rXRNhUB1PG21cqsomxALWQQy
LJjuO+WlA0gX7k3x1FMnVJfUP7TaeaL9k97HxSdpg+tpf70II8DtXVaBTV0QYGdeogeoD05+UJb0
DTugx3exuC/f1GRHRSqUj76/UbkdAQOquNiKOgRSWiblZ8JvtKmnyrsIQHK+DGkr5F+c+3y+bf6o
2cQH7WuwsJCgKBuyuV0Au1kenlpjxb+YxKpnQ3tGv0UdFd7RvjLFRbmpwqXCMISGnhtFDqZqUi8H
5J9LgaR4WjZh/5aZyCsRdTxQavofJH9TqqNaoy6dyW7MuB2OeWPqYfioR/K4FhG9JEpVDMAkmDcs
UkgSfJdGIg5MbJZG6gxf5aF7Jbid2CeBzijVnuD65rhQsq+r9pGtg/ihkHc+HuMK8epDmS0ZqHw2
WyGj6xzZ4MpFb5YhRfe1bXr4EQ/+ka4CNF/L5jSFGnTYjB5RwbpTkUbZ4fS1+Wfams/6cUgdVV//
Tqip/L1yV2uzICv+Msa9oDzTPEhIlv2iQ2Hsy8eEVsGlrhfRmow0BoeFm+zgdifUZMcIDpPMsUBL
XX9l3BWILwOXCVmGGaZwVGGZd5+mgAP1qS0ehsLBX5ns+8KjR9PRL1aqJQPprqJnvakR3KZ7BVpd
mt5JzGsH30loLif9Skn3c6hKhcrTQFISKg+91nki4z/AzTb6VT9xs1cJOfa97BoFibQEbNswv9JD
v1MeU7Cill28sBYNLgRQRntw06SHutoltVuHa733ZrY0IjqaiLjIrQMYQ1NyzGcgiKpqj9UxKxdC
ZIfqdqh214Yw7YVKh9V3KuWtYxLY83PV94L5KOYryXBDdZHcKxXs2sUcv/wkfPYMmJX1OPeXmpfR
H1gsLzrIvZoocj/H3GSzRxAVOrYEu227xknHZ5rHPafJ6PDvveP7UX3ewUyJsYZB+tU3oWgYhZbS
1qycWfkYM9gSBtWbVfk121W1CZBtqx0WWkhuJ4M+Cv3/U+nyVg4ud6NcFayiCu/qsqfxDISfKa1y
Z6kX0b8jtCzdW4wBvP/PS543gz+6AUUfTUmkZtG5dsLqUq6bfpkET7nu9vkS6GzkpIKDd2y4pMK+
5nmlewwc26aXH9u+5PgIln9TKTIWLujzkavAu1bAAlkXqkvKv39f79+3Z8vE4sSI7ztfuKtrmMNq
HJ8hlKrEELr4CMoSKv4hiZcNKzJ6/XWfeuQy2HiFG7yXti//4F37Jmr9vT//cRU3d20cpsFQNa6i
I9UsQCeTvReT26SeYC5x5I4JI73l1bDpLeulNxSYkVemE2ZrLEYc7zXt0mufYb4RK1cQn6/WnZmv
RZLZf1Cz/PVumbjBdKDnCDCNm/NcFo1aoEKkO7NgK3YkHa3QacRD6VnCllsXMKqmZWzQN9N2cb0r
gV6kPwU2a/Ph9fY88edF3MidzNhXASskbNWWq3OqdYrqVLDWZU8iBWFNd5fK1DyMyYp3wslPKrG/
eI9MYJ88Ye1w6Nt92gULudip/V0GslRV70P6nCRPNtUGC/8VeVBmCw/z4hmdG8G9tjb7TCo8pdVh
vF7YyZJjYd2N4E9NPSOHLaaWxCwhvxXcCJCa6T788eeeT4r/+rlvDI51p+pamPFqlc+0d2WH2Hvm
GZSJvXpRcTpb66u04sQR0EYGhzU4suxl2XvfHK3RwQHNo6y5it1T5w/A2p3C2HfglQs7EJysWU9o
/4oXxXqCTgB7Izrl2l4r15RurTORuGDnB7ZmC6nAxRrW9W/E/7XDzT+iuVmpP0ZKzmfSbz8uDmgD
B7Ssi7di30lNjVzWedbA5jBRQF/SOwUmpDk1w52gz5UHhXNYshB/BC/+tW7Bjk/1Kpogmn+XFn+s
YkGX66MZcauVIz+e8dGtJTx9ChvlaY44aNfaY/Ma3/30fn1vc7Dg//m5N4/2NJpSYxj8zDzBXzrW
5nzbqG68m7zJITznCQ5CgLenWvzK33VE+J/6i+qEmqczUqGoP8EDnqHZhgvF/aeGOl65v30jf9yV
mwcw9EPBzxPuSvbVEubLEHqfa7a6IQbzV+g7U7rvMOR3Xue/ZMkJF+uAjU0ud+TsIEfM02Onrath
X7WvicHcJlpp25S4JeUd8LhibgZ+LoB0q0G2lXeIjWdlb9KEH55oWnCeq/UFDZyc19jYFhnl+GKa
q/Yj4yPVmqsoYzO9CfJSyxwOO0xAGOkgA+/0eYrS08vCDS8SEknnCjJS5ZrX++TYEved6xyNHhTG
XBxdxmI1mrVjdgSlQnjWC6+ql+l+6G0mL0TfqfeFQC4g0/Z+z8F0eKmf5dBOHqVj8g4kwgeeA3Hq
9FPyrDI3r7+9DXOiEoYpol1vpURCK8Zm3JYRO0R4AjS0ClQnk9g8RcyvEHvFpz5c5X7kkrWGWwrX
ILRer6+XOaTNw1DsyAVK6wdeWNg+ODeEk+mqyg/7w/cWPM+vJXKNnFoggNwCfPsykWeFRnTubaa7
XeYNCAhGsXBFxnDhRqjv5VPfbYt6NfVOaGwlviU7AiXGMDA4hfpBCu41Sg5Mmnb6UGz/vdn/9l3c
3sQ/L+/m9cq6MU6BO86v1wDfPRCBmpG9RIsty54G613zj2m9ztq3Vlw2s4j36kzVBp2R+kqUbzfu
jIGI4b3ElNlOy202bgPy65EzYjsu6r2v/xKujzFwPj8+BxXA2IBWw/TRaQctdsefWgvKd2mBJSMw
m4ljqibNfQ4emj+WKSsula4NzeRcwQatQHGsA3kD3WoSNkhJWDXLftu1rOX2MHmxpkHsPoTMY/13
3RhXgeV7r6Eh2abYH8RBWWQMWZVq1dLCVQN+e2rtUAqdWJ/jgnr8d5gr4J93PodfFiIrfhfEQ329
WPFZSnei21zkLzQu3W64WE9KQ2SiHS3NT/FTuZu+qPGSi/Yl0/2H4Xj1rhou/FX/otZHzTjI3TZu
H/Kr7lyJPIuQE0TGeqRhSfHSAxFgV8O1hcmIatA1xgXLXXlu7jLOwjjHIuVYXalpF0gDzOY8ffDL
DHGtiON/kTP+/UB9m+MOx/QZk5HO4G8h3RstPKiF/tqD/vD3pbmsP1TgUpxDLUdg1mLuOIzys8sZ
rOmF1q2zcScQ6aA5okX4HkP8Q4kPnlEBE3/xqMsO+9HveSi2GSADg10xvqVd+6ZFGyJcrtihie+D
sC87svUQhcuwtuWrYymbBhM3L830pDPCIxmbUThMfUoeZQ/tmh/LtbKPql8ikhy6M39cGMsq96Jo
2U7b1viM1TuNgR/zjWol8ve7XcrJhx6AhhAbCvrKwGiU4yhGqVmjfPK1r1IEeEO1de2WNb0BCPDh
WSHdfCo+puahZ6fpI9qho4MbGf+l/8nEZpAeuug4xsuhPeWSHU3PurHTUA8SqVp4iW5XLKXVAk04
kRxBqyEov95hLuuThfROMg8LvA+v8AH2OkqzrN9rT0rsITlUSA3s9jCgm5IJ/Skp7ak/GG29yM29
pBFfvxoVxufH3jwJaELe5KsnIGch+fKeC5XZBIU9FRuJJV25rbE1iIcrnAzzjBg9rn9JwmGSXg16
feM6it5FgG7azvJNhFOTg/T9KtsTgyNlG5WzDN1QHR6TajqrvuKJ8K3IIiffQFiUIv/yo9j80szK
TshhJfYmt8eSwJYvJXtTkZCJ8XPwPnYfYcnuPSKFs3XDs9p18FOlZdzOty2sXKC0NUNCWTTHSfz3
5R/9JjWDSUjO9XP1xXyhRo7dsMps/GyjTg9isVRhq3ELBa9hBMZbwFiAYAdhkQZnxp2WjNHRbjdJ
6ZYfxn0lb4QP8Y0cF1LYh3X4nMo2/lui2GOOQHXbg7XDLANnsZpgD0/hKkrei4GorS/VX4HLpkdk
QiIB3X03emg8VuN9epcmy063hX7ty++ZiawGl3+yzOAuRQaeHPDJW6nb+5KbEhReB+zY2JPNcLSV
5hhEHCB4Ouzg6d/7gHJbQdzeupuerCUFqRzLUXpW7rWPK+o5tZqjpNq7qHPqHL79AlHkxEXaoVfi
hSBNbFO69JIqp7CLTeh8JGuTVJ5Tpe2a5lELmOUsOEw8Fe/ZT3vWt1MXG5ZmMc8GxalK5KHdLPJa
KoWhqInTWeq2jeAZzTKl56N+EgBGAlDPuRxBF6V9g67HpZkoI5rXCVu3q1/RxjKw7jmNb4+ftcvE
Z+5DOYaDYhQMJmyBePU22bPkY6clm4DSqdoX6xYPLEXQyjomj8YOvPUdwbmMrVYmGa1vCGNGu0i9
kWCQV4V0gOsJS6gwvk/FZhQ0x0eBr7Eg+19p9dTx7PSxK1wPINAKGi2KsjYdrfkypLcrlkgYPuqC
QUvzxM9HKFM0xxcMxkKEUvE+CxrX01It7/jEPnCKFlaXNyFemzDtM/qz5RdxbaVu+C7fD7U3nmDb
R5I30WjLF0J8jxwXsQp6DbUrkXn8MppPq0IH6hNMsmmtzSKM1j6Twzvhq0kxL9pih0QMRgyMEXJM
lklDCME6p6qMQnfK3JTnMt9I6r6ML8Kwm4StLG+b5BhXmyRZFuMSCpVBPRiEG6N0kQRfWRDwyBT4
vE6lvkkL9FTxh+Bj686ecammZKEWBBQwnaYvmQdOJz80Ip3cD/psUnQZO5bzvSShN/4lhB6V2Jgc
msjT5+n5Zqogrs5wDZXxDmtWWC5iEfxZ1NpSthAkNyk9vThXzWurLoLgXu/5LmjTzQxFPiXqAYF2
9mRGTvRaIkYCjjjw5WKTsemDgphrggUIhLZ7YZAoXyp0cJmHWj8+mPdXT/QKL4ftU5zpcS58eonX
dB/opmeUi+C9qj3l3riovl1wWRrrRL4OE/zmcxubbUzvbF4bOdyiMZ2cQj1exUVKWSrQjqSGcOuO
Jq8Xs6Wg9lL3AS1vfTOwBBMNAYuvJGl6LWDkYudBt45sCTy0xxOa2DpqCTQIjaPKK2S9ZnIXggTT
95PqBPk6JaSqW89gr3jRGa6J72cgFWJF2w+6W9PbJk0M+cEsVhHGp+lZEVZ8kkFuKZ3EoPvqAcwJ
wqI4tqeGyXjoNvLeMmlVLnR61KZbJLaY3UmJq9PKIUlcdXRcLHDMe8nlk5rxWWv3gr7L0fBBVW62
PoviIXoyMXiED0yqAlxAYu21nCpcHdSB+pHC/GKU2eH055CSZL+sKw1LadfIn8gvhOFUyatGfAz8
bRq7CC/b7LOlCJGyN0Ug+EJ47pork4UDqgMeCm1hXeSiRgbjduUDvUzzLLHZ5c8maPx4W7Rf1+5R
pBXSx1Td6r6YrQm0CGZCX+XzZjum+PAjtPRbxc0qp4syQXMa0BFd/CbeaXtzvJrqdB5R1TdruXVq
cVbsoGnZhO696SpAQlm5/r0TSLcl7e+PVURdBEIBo/NW25/mQlQVVz6W3vJcxy6BQS0ljCQohn+k
7X1rn91+2k39YZmjgW+YT1MI+R7gwaY7MiiWmG/cOSUsskceZDd35/CsH37Q71se93eWRgEq0mVw
yf89LSSSnppZNU1nuB/tcpLgq4/ulQBVm/TjbN17zKbm7IN++rlreNu4mn9sScWFqhomkMHbTk6i
KBSGDeepOXLDMDmFbLRsjayO0zrzHP/KzFNXl632Q3MXffVN1Xz7yTd9VbUPBNQC5UQ9ivMOEnPF
aAA1i7kezgrxOdUC+I+mrnO6f122p8GyVy8jyrUTcXrp9FG0KOps4JI5RQl8xOuJ1fVC3OQxHBYM
KlAM0X5gvYQ0yypfu9FGpnLQ9sDp9OCziBkQnKzuU+TvTdAwjuNLC3g3vgTqgb2PS+isebsL1vPi
Cp8Z6OsIkaxx9EtA5fOcvwmm3Xs0dGjWxwdi7uCD8etWYZi2mcqlqO+m5jQke40eHzZnw40hK+Un
XwEZ6s6Uw0lyr70dPtG5INNrL55A3wBEM87iiZmedad8CXcx2eEc/FjGXwooKppdsxza454hvTN9
1SSCIfd8yN+5GUpsT8YieRC0ZcQ0jmgMYREsJ0B0Nt9nDEnD7aE79+zPKC2ipfVpMcK01RmWx1DC
jagLGbF8Icou3HxfNfb0wHZ5Cr70M3tAtSITE/fgx7iR98m7pSxSFYE/fIH765OU79TWiy0wues2
YdR0Vw07dgfWPcFLik3arXJjlyR3bXPKo0M5eBErqQ6ezinHZ4a1SdcuIBUI7QpMoCi6oFAEit3S
1l85EmFUZD8ptDnkjK2LcBeook6Q3OVEHYaFJy9nxF877KR2n7CkFrugHhyB01UdH5orEICfBvfK
bRP09gG+OeQnZi5F8sSrg3KOTvfkKObiIgk2wCMVFYFtBUvzF4at0PtYR4SHC5sMwKp20F/YCJFb
BnbwTAsGcbpvVyRY9HvCTdhJVdH+Xywwf77kN2fqqy7ketdxpTO6f1gL7xzogSQiNSFL4I6ezhl3
HhfF+SD/aej0012a//yPPojWdWpQsLoh/4mQ4drjr/DZ36CsQkDFyyMuMnC06vywGgffQ6Ptlof+
MsLWrBbXY3WKTtZrMS+9M/Z1jiVj4hx5rfj+437z01I4L9N/XGmmaHltWVwpYePezGsIRrwgHd9V
dsKcZVvrovqhKfdN/HH7DN0MbYRmkuTEnL+Zj8nLL9Fq/lzTyZ4J0ngTlimmuesPVcs3UfDvz6Rv
juKVkENLuXluB8sapDBLpjPAKxnjdXWYxyp30L0rFc6aN9GJOajHKABniDy5O9Sv8rjLSVbSjsF9
tfrh4Zw/7s/G3+3l3DycgiDlflqm88PJfC22pUXgXqMDazfFxGNJIlebPP/7M7+ZP28/8+ahLCq5
kBGYTWfxjhY4BJDF0HsiB8FD/wZOUdHcprOtd3gYL/GTeW+q7ihRfZ7MylHQn5Ph+jFrfX18ucIq
jB5/uLy/PYmqgTqRaCdAQLejvN4as7zS43lrDIE7Dk79eX2lFO54Y4krJeHxs7Ec9Z4n8xLYiosD
OWSeBEqxxYW2MtbS+t9X9NezGAMXA620rJkkvv733Whkf+xxzE50ZzXPIIjOxqp7mBUANcqNbf7x
78/7hkGav6A/P+/mXZyuWiW3GZ8303DIU0qRhfk0LLVTrb+pE9PD4dN8SNeqjW/yuuTRBa3t+jGa
YzS77PUh6bvMxXSvIiWs8CbjKfEsjsdvAo1lWlbNom9/+Nq+TYhuL/rmZa7BRolhzEV342HyRDfI
mNBBqlP3Y3+Hn8l0ord6re0qrnc8onsMeb3k2MOsaoer9p4THk40cYcU9Id1Rv7bYevP+3lzuhVF
BpRjxaVpiacveeJTd05ZG3Gsz1lliU0b2AZ0lgMul9y+98b/3fr65zXcNEvyysr8IuUaZr6iNGxV
StbDsMrbXx2WG42o0HcSD3/ilMKY/csCgz9Zs2SM3gzIb47XjaxpbRHxuc3zXL5cl9YZfqA2na3r
trMuCVmN4xVPRE8S464Uz1cmxlm4qpZ5chSTR8YkjjoyAduUKkXytMvS7XVYqcbJ7wlOgWWnCPQ8
+obuzl4THbP0/OQxuz4kuPoacyMGazlY+6VX1hu1sJlPWF6CsWHaqeNdKZNK2jlSj4yNLuYFq5kf
fYkiR0Pd1bMPdSwWUbQK5t7q1QurlQXyVWm3Zbk2pt0knSfoZDRfA50Gnzd8lv2SiRP/lGKvrHaW
tjaQrjXZRRq/JsrZplDplxjn69WCXQGJEXVMRMudqMp94y9R05adTVe7J54Z+YpXW2sZ7HruaqPX
l79IhEg1oiAGEmXPcbfkHxq64hnSMU8i3Bhx/lrG/XckFSfUXXjIhKIR7UG/rtibOVJpn2hU/ky6
0L+QxW2OEy1zfWtf1Gu/ctKvDq3Ogv7DEpkULeM6sguAQPDNSHpFoYbIC3k0v4kUWF4Gn3E+/x7i
Q5PUdvr52Snq+MOF4bvCXfMGPeWhNT6UjHw88TgNkEShz9KM9nFBUjs4iDJGJuzZTpVPJjnqqQpr
oD8I452QuGrx3F+X1Yv6BH+irVzJOIGVLPTlEH+2CcEPj5OybaKvkA6AiDnrHrub0tOjoa1Xskn0
07Tsg2ofpEdWoQwWdBknX9dwFzD9gTmILO+YISn9JTcrhq6R9jbGnkg0a2wAGQQMg6DtmtA4Cp4k
neEQp35c5Cruh0r8SISXoXrLGWQEO7leaslyyt+j61LSn/SrTUYz0QL9VqRgioxN5z+GiOmxWF+l
BGLFUhHOeuHI9JdV/h9D/Jip6+Lpp6HeN5/XvCKSrSGC1GPyiPXnv9uGbCVpUqWdeFb3zCMyh9SQ
KMMAPW+1S4NfZgdM8l4dLumxASxpYWugJBDXaoiV7SXn4ceXvscotASdsgk/s0NE49fHpbqS8yXh
MHgM5gCdGBvrurMWwYGIZGgJ9andm/JWY5LhSg5WjubSXbRVsVQOwmPWLFFXZ+rZqndpea+oz0b7
kCmfmXjyq4uYeXW26kSXKQVyRkQMdNJaHCfDhsFb+ioNdhbu8ld6f7RWMagKR5PMiTWjGOLFJUf/
4Dm8EuxNpfQwPHCuprMo/jRi+DZfvLm11g0DnETKa9GWgFJITkUzDHgaAgkgU0g9yA2Gp5kbmg7w
S9zWuPv37vxNEvU/nw0KEdGwjhbh5jRQjXIrT0bK6iOhlnaI7TUSxG+zpGcaP1EWDhnfEgMYbTOz
RCYfSJGj4SlsRQavhkYT8S6vFqK+jEjIaheytqRr+O+L/H1Iuj1XzkgxCSsPqOxbMkUZTX5Z0ng5
kykd0nUVPEzI0VeOM/dN+VDFda6faxwpvUMedvImQlYK3AhihPpYXlJGl7voSd63X/lFnFzs1/mp
P1+HhfkWWM9Q/8MX9Q3mNsguK2MyVdHWRYCKsd257jHJ2jOUQ+CJb1wNNIvZrczr8/WakaO3G0MD
atAFzV80biXlInHYP0j79j5d1Yfrydymr+L7VL+CXa7oOVjO+GNFKM4b/ve7o+CCwQ+DFP9mUwyb
XKqjIpTO/YbGpv/KtNWQ8B2Tvb010CNe1wbG1URcS+0SoXYloRYbn7QIUVVx6OWXZthKxioMllWw
H6XNmC3D8My2RZh3vCSf+6ndMrAte8BKM0cqICEZAsUHvdltvGPwQLK3lcKA06IFUd6x9tABAWPJ
jT8kfZMncBPGnRzQBL/3k/cEkywjRKtw9XvrTqCVTDTUrDJ16I+HyjqItrVxHxB53W3DfKkbq1Re
ghyKUYN+ZCSKjUuJx81fG+Fd1OyJIE6sDz3YDrlDj8Ok/UExvB20i4jwO9jWeJFAPywa17/4nnwU
7soD/ypxVf1Qin2DhcwvkoFYTxFJ8bS+xRKb0tSE7VUSz0SS9RvG4sOz+KV+TeQBXymWd0PAANgR
Q1rC5rpCK8NqO3fUm498h4TAR//kVZu8O6DvpklUfTTTHjNnRis6dPqROZDHYqSwfX9ZOTIPrN8W
Sjw6Dl74iOCOOcr4LDYb4VV7VZYkmq+SZ5UNlqaEOXJG29RUo2Qjoe4k8rc6Rkea/RwjqvefKgz5
Fg74P7fCQNKlyiI5ATeH56QzxVavR5EKo77I2aMBjxy+sECjubPb52Ldr6WH/LWk5ddug9rtHqKf
a9G/FV6o2v7vRdwck00pCMpc5CJoHC5Tyr2FP1xCz7AZrC19dElcxvanxoM2/2i37yLB1DOHQsGR
dqsfyiQ/zcS84VONpZg6Ja6P7CUa2NZteTl5+he0J0ZFuE0RNy7TdqM+ylR80NpLLwb5GXugusr7
6kGMaI/2BYp7O/nVvkgoLolPNqkgPU1foNyhrZIdx/d4g8DjjOojTlYGWKr+KX0LV8pDHm1Uk/me
zbsaiA4sArRVw8u/F+a/1iKYbuk160wUWHy4HX/0WcbICDJBBgodzNbFtRiDyWRLl+n+gsiH+94K
GOyQaMTSHtNCSuKqWw90QlgPf/LMflNFzY8dfL45OQsvIOHX/72YgNFD65NOTPfBpETD8223HYIW
yCadtkwKDyrDBGuVRJ1l0j7HPtp3hRkEHROJvIIGjB648PYOKuy/b9Pf+uMYc+Q5LBB5OWTY/17Z
oKiiGAbMlus5z7nFSxnuwXq02BPR0yKdWQLBIASI+fLMAu9ckYEtIz9k93tUdEbgQTZgZfydT6Ha
Zu8pwV3skh/frv59qX/7Rv+8VO3mLFKrvoWrcJyHCLC9wtmP38B+1SHE7BiC09OCmG1DXkihAC10
YaNTdDbrzEOr9yPG/y8LyZwfPiOu+c+3nU0tlMnUCmBGypGgg3IrYqRJdrWPTBSyZegFhXclYNHD
9DNV2HQc5eq12urnEN+/3BZr1oAgU9XxChi3JxDf9MlJ6/4PZ+fV2zp3bdFfRIC9vJIiVSxZxd0v
hNshxd4p8tffwRNcxEcWrIuLAAGSL4holr3XXmvOMXm3hr32UZ5oM3m1OUuYY4NzS1eBqzNUtyEF
jLoNiKKt7hV3ojZfK8MvdBn/vZCzl7w00mqsxUA8IMmGmpA0i0HzSJWUFjLddEcRN6M8x7ZtgaCf
XUOEXVjZ//31s2ox5tSvdYUw9XL6/E9Yb5R6qfgPWrEltjSaMR1XYdtwDryTTRa4eplW91E+zzAW
AAq48qr+fDu4mGnaBnpc0vnXv19VX0RqJWlHkdYasBvOs/ByACOoDlPVwGWvpBXosAaG8/FRG+zT
29T5FT6vXMX0K/+u+P9exdnsq9TqFH06VzHJhzMkT7e4uaE1tm+nz2TLiZqmc6jbnG5ZpvEMLKkA
wtdrG8+Fmee/l3HWCU5PUToGRcTxbH4Mnut4eQQW3bgW5xcnnKmfcF2seNlS3NJ8d8SnaxdwoWP2
7wWcvZjCKW2tRk+mpwH/Q/KaYzKJJfv8hvFJsq4ZB/qzfieHKwQWzqiSlwrbvPbnZNiGU6OjcWE7
dzd0ieGiWu6kn/n9Uf2Vxf72qM7eXkWN20joMpGpgL+Pljh9qsxBfVfA1yHHlOg/rFP1o0R/BLjG
6JGKLs/52DOG88eC7ofxwckA0Dit7d5yB/22T8jAfUs58TTKwwDeJSXLaFyTEKO1N7G5C8qDSXRC
SjKqdhe32yiz4y/yCWEqVlCTMIXZCHRv/O0Rv5vpCKvjBx3EYd4Nq+q0jDgGkviV3OocWTfTRC+0
4/FROS1B59fmCrteKbsd8TvC/UAxTuNh0JbVcZWOqNoXx+x+TOZleJMpcyu7E4Nb0qIAVhs4q1v+
N55G4b4K6Hdcn8HL0+P+7V6fdX1TMU6TUoynex0BsVj4wXMCHYI/8z6UbgnfO66QHaDRROTqjH+k
cNOYM1N9TP25ScSX716rSi+csqcX1CBOWVPQeZ2LpocyiLOopFcYLVkrisbNjlPO80xgzOtZ+vOo
T6lqqMuvvHZ/j9A/b8V/f/isEk2zbsilSKFZupEr5EfzoX/r6F3i6cExCP9rrS4xCyJjvvfzbfTG
uyB605Kp3Zvq/NqQRpkWpN8u56wY6Zt0qKKjPh58na4R47vaUfUbDtHdxCbaBwC46KjQQsbEZysL
XyFGopRJExZZTrhNoJOadfwZf1rYCtvVCYCcxmnGw9gXeOPu929WvjDi4rGx8cporxVJ1s8+2qGZ
sJVJy3wnezzpUHjJxyLLy3KbzCNRRuWPmNRlSEnwqpBh+4wDv4VLY93lmeQK6MkJ1hKe6C/xRXNE
BYydIh0rnPqQvAjPJyx8SA/5zF6Z2wfZi6gvdH8lxXcguqBWKftgXSwsymsclCR66AvMElgeWuoR
27yb7Ez3NE9duYF64MR3p7n2R+MAPjg4RCUdfMcK+2ixCLfGAlBLf5qlq2aBH9bM7/VtuDhtxKek
X6Qwi5o/5h2aMllxkehB0BlQF5BYUn4AjFyIXuWisBPeonxWKwzQUQWiKxDvOsNGNzwc5wZGAxvZ
AAge1IWr/rZGV5A8DbveQ2gXz6IbLlYDewGdxU2fEVhliC4xvJCEhnJLJVziRSTMKyQCvVsaiCcY
mmqnddxs+a+TfBFS7+3yaDJAdtRem/RBISAAs6eYv8HOQGE3EvRUulq+EHuqE0S5VkpC9Ko33YoF
fj/1Ujo3SnF7EWdw3+1RA7d3KW3NDzJ0SiBh+J2W5jizormqLJCXwRHOyDsPsFycUBZ6aJPMv+DL
tPPoOumRM+RwngF7RK55RIvRf8oAfcDRDnqxxHsqHCGrfijw1E5rM9xmp3lPt3o0HwvNgUX/qY52
UW+Rr195bafl7cdHRpwyMFNThx96th0TpO7XJmSEgxXa/sZ4LnbiJt+j2x5ytkH68r7bpW52KElU
Yj9m1Z4VS2mNR91OMLIziLjWRNMufvffLulsg7YEDZmOyiVJ5GUId03+oimkMtEgGnGzYocXcO25
R3zaxdE2OZ3bx2Knj8tK+XPMYJqjByeHCqduvLIO+hrkmZ9tYUPrzbyrE44CXoqhZ0tqJQIexTby
W9F86NTYS3lv5Qo2h30yZhOxPPD0kUkLxy3PPxjLa2vG5ZWeRpilqxjafojclL4WIfxxbLAWyVKY
iiEZxZA5q8liug2cfvt/QHBMq+bPB/7f3zwrA3n5oq4+WtNRhfoBiDQ0xqVxU08bXbWonwlyOd0h
/XdwqNBN3YVXxoJ/gyJ/XABQFs5LIiCsv7CYb0fxuM+LcRBK8pm23bP2YZD9xigDM9cLwcktI2Xe
PTq4wI/YdXQ0SfM0tiPW7GGu3IgP5Ybl7RDMhQe6nHvG9SvjsUSabe2zlbEq1yS4LCDl3FpLddEu
YdvQknajVX9TKbZJ7qT41BK5LtFmnLXFDG1yvNUZxl3DKl0QMFqSTPSWOp30SbQ66ziI/RgFQ0SD
RaU3OIXqZDP+LCRVSJPRuc6OqsNIa0ojmfp/Vz7rq79+tpUbcqZoglHRYvgAqGkCD3hoH0J0heHj
6Y/kRGjdno+z7Gro2A9LFRDif/7ss027PobtsU4YEdQoYSeAdI9YQNua8axlb8Ld5+/95hVGXg8Q
WZzShLXJ6x25cXmabM59pDB/usE7IkcT0P2v37oUtvQgZdNuT4+NJrpHfRMYrz42gUq/xaDRASnu
Ti/t+NkvxMPvK+TFA8u3B2meNRpOuS9m0YlbqW8EJO7s3yh+oZzZ/ky5VaeyeMFi7ttsD+VdcLVb
9BcOdf69UG2QHcSNxfh/Vld0fptbmc8dZWz4h+Gnr3mxybxv8snk82YBO0JD1R98lXw7OKm+jEPy
NN5mf1CuvzCpJZHOv6m3HGJqp0Jubawilpb+qzHX10b+P5K+/j59RdbRbKgyce1nT9/v67oKji29
ZYYWg8OQ2Vw0u+audHAlOi2gLeS8IfBDxK3cLh1WyYTg/f2JqZdKepox/3sV52OqUQkbM6j59Gq3
WGaf5vzkWQsy77Q/RmeHzwX+53WDJz5cddJBD5ZSNadqGn0nQ1T50X4gA5LhQdLEctFwOy2wh9JW
U4Z7LCQi6nRjo8Nb8R+DYB3rc40x+8P1T+liK+f7n3HWNqBxK43h9ODDZXCrDrZGV55hz02wh+Mw
07fAIem2Etfh6R4eV0yfGxgO699v5sXzEe1xQmuoDnSGWuwn35ZrPQvSU+8zTg2rmU5mr6M/MJfx
v1QorQw6yweIg/VBxwVmi5++J+2rR+ORRE0XOPA1h+PFts73izkrDYo2VMRjyfuVj4uuXqjJ04YA
SjtdoXn55N1WaT7aAFs67AoWbEnm5hbdpisHpYv79vfLOPsk+96s45PCZcivJ2rxKWyJS5hOypbh
sOWA1t2bpCle6XleUESxuH57FmdnVUWQpEwa+d1kPQguY5j5VCtoGqOjCs30tUb1xR7e998728P6
JJDLROHZn7Jtb8wULyULjgL+5IYSk5vyXmNoc0SM//s7d/V3z3avMj6KZVXxuyW6hGrJ6E6a8dNb
psz0ExL6NlCE2/vuoXy68suXymEFO5hMwvHUpD9b7HulsMJhmghx5rRO5DQcMLj2GkaALiKkxdPk
e9ymgWOaK6lf4p6+mrN9qU33/QrOvvogZmqgjaepbmAMKquroNpJxodaED64McT1qG8la98iINKw
ofWbI6++ejDrlTAsZVBahEYqQGpOjl+4qbatum0E3iE4pTORMgMT67VF37jU3iTqkiTWCWFJyfPv
CiHI7FtFWaPzIiK2vMWQ2T/IRMPuE8W1nuK937km1B8ptWztnQztlporHTyluSm89hafXb3v/HuB
g5I+hwugretDKi0E+52GIARMWZoJr8KeTlA8evFwl37ChM4DHg9V47yWDqb6ILXkgqB636nqUjQq
WtxeSWgBhirZK2Rv0DbgfipOdzRynvRbnCzBezZv8NEwT/n9FbpgJrSk6SzFZIcevPR3Wf+2YKay
2YBuacZDEJHlHd2Ps9S6aUJXnMofpgHGvaQ+jPwjxWMM5g6O5DEpUe/ASTlKHtlEfdJ07JBSCNaa
+hCpebeoLVY5VH2lfe2FU6eP6by+UNEsTAm/WDLOF/jClLJj2Z9oN5HsB2r4Q2NG655I+kWvf3d6
psNyvDX3cEmDW+MZ17Mb3VXvYX1DvoUafI3J3sIiBcKH4+qcXkLxp21RRy3q9cAsqMNq7vb3FigH
PGdYvSRPgELZ29au+LJeYsm9umNd+oOwRSIT0QgdNZWz1bmLA18dBr5hkumTal91cxEVZI+u7raN
dqfjixnSptReG2tXZ0gi0UOSq+MoBtSIRLLL02ecbgJ18o5VqxhvpNPiAb62h0xfxflt/36VZ2t5
m8dGEZlcpTrn5UCNFBOyM0s8MUKgBvLvph8nTJhnBCsJKZ8zKlfKpIvtvu9XcPbdKnJZZ3k0srp7
nbCCgymLaFTXyXjDi4p1pFsQAzrOmFjoC031AmNRLruMNoDSzjBulNDejx+Bp/5/Cu7v13W2+oOL
KLPxyHX5Cc4M1GwedPxlfxusugpzDscZwB+swXSKvkiaNPASXtWqTO/I+dMxMNdSdSuQFIyzqqfO
rULQe64hmAhb6h8M/l7aEH9xK7hYJB0IgcEsSO6vTRK1SxuQYeE848RoAKA6+2GxqMdTnRIYHafz
LHFMwylN5yjP0Ue2FH/BbZ7aEnlGTKp7L8XPKSwUZYErUy/s4aWnRfuJi4iYawmuT9y7Cg8QOEnk
iC/Sa/+BgkXfaq/4Ndc9jH3wyLTsO4DK6jKhhQV2/d1aYtgEkGaadD8wka608E/Su5gXE+dacs3f
veH8PhOHZJCKxF/L6PTfvUPOjSjzDXY7o6OleJDd/iH0KCULdSl3y5h4mrk63vrBHKgVWilPDLe/
L9eXrgCboW7StJUhbp03wLoGuaAylBLfoQDYkXLfxBxp03T1pr43zttJbLZEvEnI+Ora5nmplPzn
588q2sQvzEGyiOYLj9NgR2ht3E6sA7N03u+UFO8hsr5kdW18fulUCysElhGhzApyybMyY1TyqsUk
I3FGIjcGke7MeJaddCHddDbDfbv5o2jACat5fTWu6FKP4J/flv996LlcnCJzkvLVMBHASFq21D9V
wy3KrgAxBJWtDCbTaV/JKuSmQ9kB7INog0YeUFJUfvT8C4y5M5P0hGdlDmvwtCqw3lEWmlNxqCso
Jkw7n2Gc9B0kHGLoae2VKlW+sIL/82ecfarHU9l2WR9JBx9C5x8yY7qPDkgMS8VMOEyedesgvoyL
9LVb4GlfCq+4A4G40UUNZrHk0Oi9ekCSLrhMkG/wRaE8543Wzj8oTTcEOYoG6UBbFAiEaMxSkcQg
B7aepU3iaBP+ERZPIkEqlpTS68bHlNAgMVxGwpx5YYE4DblGcmPwTjJ2VJvXIlZdq75rIQYNnwoQ
h7CcHWVEDu8dHuF2FzLPJrBPIiESFY2/wCxY5LNBX0+TB/FxUHa67JjpNkq/jtUyM4gznsktqIwJ
x6mSv2Kt9EW6JSNqYTowlyPkfIotr8o30mUeT4qDSNpADbUbIYRadukarVtJnrTMB6eEqqncWtiW
olujfMVekxEfeBzWcbLvCaRcFOl7F38o5ppkPxE8mb4JSQxB2AXnDbxHp91F5VrMn6muyrUSLNvh
U4pvLNMVgmVzWlj604mOPrgYuvXKPOHQdXSRNGXh8mjM8YslJ9t4OT5dWZUu7D9wkUA7AfMxIOWe
fZ5yWsqhcExRu7LoNiui5FFOYFKCHgPyDHDyHXfFG0Ramr//snqhmuf0Q+GETQt14Pn00ZBDRSta
dRqPi074AvUD+JZDjDCc0YadFyxQ6eUnW/8KXxDZlBOixcclrTR2VN4ZcLYTxxjc8bgpRy+P10ng
4VIo/mImSo0UdX3v67BI1xIk0XYhFwg0rtRWf9tMZ7uKwRaKsmrSOP6oAAlZEJm19LTs9mICPbdy
Tv675T9ExFlHlW15nCz0jQWLvGemPJC5y1SskRw107xg0rNFRG32m7Z+DcOQESMWV8sregjRM3FE
rubmSOCJe0meQ3JjMhv0KTZm0rPDrzwmSpgRH10B25dsCbXkSnkLj4uerjMtTfi4jMLz5iaIvLL3
yvam7E620m11WnWiRtfpURd9+uDvXbGutCf4AczNp9bn5+mtb+ck48z7J+3el1bivHyKZG/sSLt6
sNSnlOJ7aHVP1VesekfrXsph895Hr9eKFONCkWJB0sbeIk0e8vNRpyI2ed8n3elAdroWuKwzwgcT
S8psxMaRtYoxlvh9sxAbT2aKuGshjwF8yxCX2BwWgmZrfhYGfV7PetN0gocN7Bl/IDHSWVBlp4ZL
gW/ZfCGMMpY8cCioFojDeBg+fcUV28nSXPI2kp34LK7h9QhHwqNI5Ul2XcxEKvkI9K3ZchLlGR9a
yc38L/Oowza/UWKYB8sODbjvhByFS2y7wkJjMcm9Klgp2UFR7ODq1/zjSMJSjG7dAsxj0ss9B3Nl
YS7Vgp/L0BkVVwseK/OtUw6KtZE5Mfu7wlodx00AGakCNGMSz3ZsFTjk777+TBdCnWOOroCPiRCX
/Slui9Diemf4e03sb0b4SOlOY8W1QHwEEoNVqtQSk2/3qopQspjQ4Z4zT/OKxSQlb4B8BMeYyoqR
hPIbg5YK+dPpTHJPm3QJW4RN1O9Dp57wEbLqwIE2NtDE6DBl430IhoIADeVr0j6MSPCHFyV4jk83
SN8dXXHCwSXXaOrWL0ZCGTSno9usPtKMFqtlX21AQFdsF+HbePhbxw/ZS9GPtlo9VyoMEoXsKTYF
Gb4i/x8B495Zl85P/g1fGshgdNsMJkNPCmyOk8IqeCXNzqQ49brTulAXUR+uTtFWKJ9C/8by1+ZA
vikzSkfYM4F5QAp+p6tvRcMwRnab/KDCmjousLBoMlqTXSN89e0OWfx4pwEH3wvUIUtVduFshy5j
80rHGqIyAp4pREY320jiOrvl70vwz+HN37fFIlxXAn2hGWdd9FxXYzEwG5klGHlSfd/BwcXLNyVc
8rFkOwNsyMM0Oeq0K80LeapZ/lk5p582LAO5GsePn/uOnzcF8ZfywQgfgtpL7oFCHWfTDAcow23x
DviTZQrJJeAxolfvfBACj/IimncPPfv2lRvxYxc8u5qzQrHy5VYTolE+nHACEO61RtHkCtkCPQBG
sZUo2zpHBCfaMMH//aflv0OCH3eCKeVkhmUfOQdk5FZViH6myJM2vNhiq0tv8ZmRM+woH9bzJC8d
O5olJtYhyjo0hIgnQJ8FaJsYJJMHB4E7XCfq+/QfggjuOPtCjBmKUYLOaH1M2ZiI6fCSpeg0O6x+
EV9Zcqs1dgilSaOTpU6L2fB16ho3Vp6llqi54Kk11zkWG6nwFNK1ktcoeB/TNfM13XJ8sniPd3rm
CmDT3oudetwM4OiUVQVmXH/0eWu6ZpHEb4G6V4qplthExjzut+zqCkg8EdVYCpytqMCcvpnturVE
UBfKTGzX3UymBApTj/BT9zRINgtRxb+rs0qfh3jkDboU7btEqF8ADTBX70Uws7jzZFmFrz2nLYjf
T8ZfR01afFqT9QJLnzxr34KblgS5wGvnFgO1zm2DG2N87QeEaE4xknrGYEPncy+3mn+LZxIEHQF3
nwqsp3Ajt6dFlWJaBm2dVbuiKG7jAApFsS0b902L8Ztb7xX/sG0ITFNau4nRuyhMP5n3TOvhl0gu
WgkmvOuY93fzrEL0XsLV+pDICIH1luAGJtGtH74qJC96RX+zZ8vO7lAMaJSwy0HA+5bNit56y6vn
qaFkVW+9fhBnq7icZU7ZeVjlWlicyUI8zmKvf4e+wNtQeTmyT7t5oAVlT0EoMv1RLxzn+EdEcRYd
pDkhchQA7Fm0IgBPDntddq3cUUu3zjZxOD9+ivfN7Ynw5MAleM7BzWedXAyPTic/F3NtJpOvFa+G
ZDY89cYKdb8nfqBxcbJX5OSpTcVbov6bCcvQX1viguPJ3JgNjnBH3vTfgIHuIMwn/ldvdy/1lsQM
/GyTHp2CeX4SJocK4iJm205kIdkcbrreodSf//49/hx9TEvBt8/xbCkQ8pNUKS2f47QmUpa+9A/d
ooLcMDLnmV+btPwcukp0fsjSpYS0LJGF+N8jqnBq9dbSSoWuwDG9q1BcKSAhNUKuH5LhpjGXcXuI
CVKwHk7ijqDSmo1JYkqN/NJpShe2V18uoZTJgEtCt/a3ilk4crXvyfIQhbeEYFP/P2ah6Xb/fq/M
C9UGrFVTsvgj+PfzDnSdh4OVZqLCvepdUXytWCeZCUAQFxHGhANmo6++vMXPobKIt8FeaVZZu8Jb
S+CQ2T+UuldiFs6efQokoJbZRgUvHWt77Llas++Ht1jDTmvn8TzSl6P1SllnAHuLMDMPq6ZYDZIH
bwaSmuwBYwP2SAboAeJI34fLkdiv/pCUXhNTPiBCXY1dBklxlREgVn8FmRcGZIvPys8W13TpDNWK
cYdG8AQm+3AdRs8nI5+Xk6VTXR+bfUFnzGDmqKxS2ujSLV8rdtOCvv54vPIS/qx7uaE6+7JKlBP+
iPOzUSsWensMIpWmSbiLwnnls/MpTD3Gmf4mvEO1bxpOpjuN2qp9Uij3I/i2kDzCm+Dw9wwXij2Y
zJWlbgsc2fRRUXdVLlZEXEeYQOaVo77TW41G0J4kTOANXunY+p9Ncj74n8UbvHnEagP5m3ru0aLZ
DygecmMm7/NiMelhAhqijrmdmEQBGh50Wznn6ubQPGqOcHJOw9WPRTV+Fg14bRF+IOcBnP+jhdae
1DwsexUJLWEyjTf4bn7D+NcWj0v5EEJim2GP1Sj8QteSMWxOMsZxrsybd06U1Qtp8+2+NJ7o7Mw0
1i4wNd0qSB/S1NMeooOIq1FE+2jOjD30B6QjskO45e73r+anwZSHSz4VPCyDPuAPMZbW56qUKNn0
V8Q0mISVkr4aGICOGzbXUn8C+8iS7URwS8MInPpTPnjGuMjTVxnE+oyTGCqBeltBlselA3eZk3KH
1dT+/Tp/zpem69QsRaa5Yxk/NBaS2tCzZvrEdYpOtzxKACkE9cFnEh1qS2TrBYiBI4Oz1gt2DIZf
xW53GlaUsHW8xUwmIWybXFYPJFONjk+XjGRd7I+zcnt9hKz/OCpKDJboRE1L9+R+OKtllV6q6+OY
yQehBLJot2QZzDWPxSMsln30mEMFgv0lKFu13fj5mtaRqtwJ7wzTo3vFvO/Me+Epn8eOfAdripQq
Siy/Tb0xvjfNR/5Moi5Gjt+8T+QD5atJt6l7ZmOrnUMojAF5YJZEu1H2Ohizp/3Q7EQpdxLx2Vep
Gt/D6CM170f1yUJ9W3P2UxEPEodS3T22KjwAzxevNFisC0UtpbVm0OC3ZOalZ3fEFIZMz4VYPhTG
kt2Bsp4OoblHyppOXBcygls3U01Pbt2Q1BoDQT3pHBgt1buAYeHCcAevy+c9Ypr3oXwg+DoFK6bN
OSxZzlHwOuXNAEzsUEkhflNuFJWJzfFlpDswjgCM+0VbrBOBngy4KgJv5hg+wml8UIKEpfCsmc7N
At/O2qnLtZ0UTjgx9qjFnKNxn0yehzVMLLorvvpWWYNTJHM5TKd88kCbi80CLcpMAdeIKqnQdrTm
+iNE3KM862irjMzeNFyBYb/PEbhamjULW0qgqbWk3hrh7pRdUbBoF840KPCI3AKNq3C0mf75t4Gs
UPhKXvjccNG8VdVnHIATgqRkJg6DhKifHAENSmuRyQq8S118tpSHsoFsYe4LCHHxTV6CnRdrJ50b
laP3G9ocL7rtf4SPImsch/Wvhi9JcrpbhuzkInZeEtxJwGsT+oc57A5A1OQrKIbEiXbd5YeofOi7
x/H0rF9LDvk73Dw7tvzzx57NE7pTKdepHNFpcAEKilt2qUFdafUijVkntMxuiMDDMK9BPoiyJck7
KQq8ZJbJc9W3tS+pd/XSbaFUACHl6ak7tbmt+CMM4KgbJV1NNsRk3l5Z1f62jH5c9xTWN0EBYURN
X823h6RJSRUNVcJDWmleqXj1uIJBwuI2vA5v3HokGDi2EIgaO1mZmyBKamMX3oGPeSxrV0wOAtg3
ASRlUbtm+t6Wa7mmDi9c8mVMXtIqg3sSc8oB3bMp6wfr6AHwAbII26jkHHXb06Jk7iOOa4YiY+xK
2mxqC2T9vtOefCjjcVSwCc8zWg3m2sgOPsTiLnqMEasrZH1EKDKykHrg9+X+Z0OfBRQtikzAClR3
9e8w5duNSaOqqHK5nApf5HTror3LlXkAs1tSSYXO9ib4FM5LmpsYWwB8NFVJtcJ9bVjPifaiNJYT
WjuN1zzBXGPO+vx56n39fpHWVH2fPz2TtN/pC+Niz9c0IVProQ16mT1JYolGs7FMaUQ6TBrSLAZ0
hbghf26Cxya4KfP3xFol6bqUNzJcaHpNy0Zdyxa3F3ag6sAbQV0ZzxH6KHR0pFss6gXpAHjOPcyE
4nxge+0KGjc3eoryzdQ3dQle/Ia0NHjR0JfW6OII0BuRTCD6aBiR2oS8w86ay8VBAAhX0qhCO2OW
6xz6z6xhzkA+0ayQXKnecaoY3U7hiHm0T+ObXqpeGP1B0AYANtqk4q0Pbfi+ODGXVkZWMKS8C194
EcPbJqbsudaRv9ST4ZOQEDSI2LWpsv79NKQuquVBkadPGnIPwSw+KeZzqN5NeHPqiOxaga/EP9iU
uxNTCWGep2shd6qvHC5CthoW3Nnfn/fVSzpbZYSwDeoukaZLSmTiG9mYEJBTmoNon4o7DGPTEOhJ
X4vg/Vw63PBMWFKPFXvayohcHtjvl6T8mFtM34kBJUxm+dDMv4b3b9+JmeIrPMWxeiD9r0DO0LwH
/Zua78D9PxpbkEibZIYxxIaCSdlgamvZWNbkslWPWL7LadRt+rYp0bkk2mlu7eJr9BT1wj6Exh82
yBSJwQjibIkz4igZoyxUDoXgTS1zY27Ij0K9wk8xI6dvWqnGd6Js9lC6rIeWN9Q9Ltic8QSES1ro
UJzuE3N1NCDTQ4nxovER7VcG0Xfecthktqg1nsQGbbyJRH9XhQcq85pc6Kc2jy8ctg7DetOUtR+Y
+UDP41zu6NNO3kl69U6a3Jb7iVfAlgh9hgU08MLN70/3r+zhbIFhRo0qRDJFmnHnavqiD4I41ZPp
V0VAHhS35NrL86xeCHyYhq1oyy5fAmktutsGLlL9FGcwpx/S8E7BDTQNEYcjByqYk18T3EELHaoP
DELlOPc1Pv0xJ0lhJzW2GHOImVX3BGb0LpJbiCs2m0UNnMtyNURFBBoIDB0PHeyMmWY6p+pR4YTv
mcUzejQ/IRpSfUvGlT58QlfySYabhDIgfcSaNkpzJ5nrI2tVuILSA3T69xulXaguTdaCSX5GkYmk
4d/Fwi8src+0WDng97FbDvyfZboi8FV2pfeMwBL1lQhsS3jq2+XJuAMalXGUUr+wgWgLFYW4erzR
sHYRCjulG5GS96VCXSGldzBsKLSDG0Z0A299F+OMseypIkTjQ18DEfUpIFeGvsqJKp7JWBSZswae
IomLANCSVbxyWv79j71UNKDQMRRkdsqUgnO2MhaNVRSKGCkoD3t3RDSh6K8VUwJV30Uj02ePwAIV
vhpro7GilTneNFPeAB7UbRRvq5wF4A6+oRzdcFSvDbfs7qwHc6s/y5iyR4eGAnbspn/wn8uX+g4X
K0EFscUGd5tokn1i0ByqpIgAK38C0xm3u5IRAeExtCyfxHfsCRNR3KnWZY1WmhFMukwJHowK/svf
78RPLcK07367E2cLcinVvZzJ3IlhlRPpsa5dg5/MCJ6xZXAqaO3Nv0eCk0tnOoahzWAyQDQcQAnj
2dhQzhmgXetE/RTXnF3W2ZIXSFAuBp3LwnC191fjkoMfH6nlIk+1EdfxISLjSuY4nIUrZb9+oSZh
jeKIrHNKVpXzLpiJZSOpYn47DAhcWffaTQ7ozSLuzQ3LF1mfxpXcIGJGOCoxnZQ2frPieetka0M4
Nl4zbWS+8G4eSWjdq9FnFKzxH1bpvpPfy4Qs6eNLUzVu154ALqJ+BKdrzARpHnSmoworHPSxSCbk
3Ew3IykSudv+ieubEuaIO3R/huNWKx60UzsrxXclWJA3NZwIQzbXqX9THK9Qfy51N0zFMsF7mhYq
z/P6WjiFQWdEwfSp+NKLNLWtWnfCn7BvB6hkFgwcj4On3pvRrMByCTUwcEtjTcU9Y8hD1V+AvPdJ
OaEVPHaLq7Oe6Q09X+G/X+CZHrLzjaNe+f5U55JZwb6i9otJa9fP4s/MjfamYauH37+aaS387Sen
vta3kiEBBFCNgTCNeIIFZkH3rwF1fq2E/8namb6Cb/f+TNA4nOrmqKVs/LEERMCWJt/GvkNAgQZo
mST31V3oEdD6SpIwKbNe6llwgD1cpZDQmcVWgysqoLs3IB/LgHRjW2puU3V28gniqZHqUbhiWXSV
twxE4nLEU0xiURvNqrvANZgKYJe2PGAFkvJUGesoulEULPxR7Jlk+tI86ZTezq/B1n8q2/irKQ/o
lCqyqmjn35/lp4yEhOmBrroZmQ+RZN+3X/G8n7Jt3QFzxvaaqk2+0G3iBac9y1yagfv5W541Qida
sSkfKuQBs8LEVkk83nxSBJEsdo9sRVHnsWCPvtuvwZ+EUByCmWIzR+EcMTxiDf8/WC4vrUTfr+rs
1Vb6yqgl36IHtogfTXZjQ1kO23ame/IC/PY12NFPbd9057/dhbP3uqgNWWlS7jwWT6QQNsxN2a7f
JnWxP/MXSrxAmIX3e3QTSkv72vt++cl/+/2z9z3PqmwQQr4rxqGLmqY1U2Ppld6zS1EwEdNFx3/7
/VO+uNOokxxFlyxkb+eMFbPM01Q98uQ7T/5DmoEbOsYTfa0J5YHWyDlmDpMtCy33lYrrYln//Zen
p/9tFTGP9SgrqTGdff+zcFFXSNWd39+r+RsjZOTStw1FCbpedmGo4mTRUPkdnzJZhZ9Ah1afqZan
GptA3hn9Amphu6z6lV/e5TIuqry5jYm+psiAc0T4FBK77hHFiC4v8uP2iGT/2lp8sa7SJgaFjDZU
086btlmHLl0vNebuaM6KD2iPPQA+7F4a7lzbX5UrBjX8RYQCwMySl4RjhxiyECSBpmqYAr2qzUt8
WlnKNgLyf1/OLMgAx131SL49sh2CRF1f9I4kBaxHp7AzF98mBPBdFM3l23Bd/2FcAsABvTExQg8l
SVJPA4f9CcdfgjSJOPSARqBalwo7FK480Yt75bc/35iOmt+e6Khqx66t1f90M3Q40EOHMgXzQo0A
0TTcttvkZmW31uq0otfiIih6AV1XZ4uabIXGDuAbRMHyqC4jRxBnOFH8+kZSrwwsLp7EWFYnZ54G
7un8TFQmUVKW8aSO2FY4t6ltymWGgxy1/ExEdlktpyEtVL0rxaYyDT/P983vP3z2fUvxSQAdx+k/
ZuP03ek3WWOP2w4CZ0N2mpIcETDNSwLN5WIzPeBpULgv/pj2ZCtP5kW2zlOcLxBrHAVG3ItIDocZ
mFfysn8iOSYBIArn/2HsvHbcxrYt+kUEmMMrkyipoirXi2BX2cw58+vvoM9Du1SCdYGDhtGNY1EU
uffaa805Jk8wkvpvwwfhOKZKWIkq5ecEhMpOQIBZV7g/zXGbUY8n6Cmp/cD8E+E2OqvEPfkkZZtj
7OVt4MxjRQ6mxRwEPq3KWPakGG6mVBoaEGsH8X12Ck6iLWGQto72HocFpHEc+ER1Jbag7UTiWo/B
hPDfXXMA+A2HwdWYAZSBVjpAsxjkg8W8tHKfvWHITTVr1Z0iDj85PeZyYwhhoa4DTkMh8TAgYBeE
7kh+IP1Xe3wj90Ra9fCuckQSTG0o4bJMhTXO3YYZOrv/XtaVdav6+qipICgwUSlMSnTzFEgncsd0
PTXUg5y5knylz9ul2yjmFq61EF4pZDjymxblvVFuRXm/5K/8rJK26VXkMPgfqscJ9utGRUTR/FpM
j3i5RXwdGdCzHKFtnhHTjv4U/166z0rxQ/8SbfNPlfOPL6CdrCWJNphq3ugqe2EFxRpRCH142mE1
dKky3jTgLOqR4wfEUrxGVrIXq11Y77qJ2ykf/n03zz6BFppi1WLMyRt8UhjMXVwa8miqh8niKOvB
zDD1fatz8KBrpwqBPAQzSpOB9pydrzLMsCfEBZ4MWtdN6aaJ37cvYxWoP5vMm9WAd+bS3vNnWPz9
hv13jSeLS3oMYXKW1jreDItNUt1CbRfznQScBn9gjOnS8NLhQUl2gkTkva0WG9UrgcrE3Q7NrQzV
C5q3+ao4pezEiEAT2dHMqwot1cTEiyTHC9vFmXKLZ9TQkMHKDPa+Ha0YiB/TTOCKhaBHC7tTMqfY
MsFwwt3IQLFzkEMYzmpYPaL2IlM8ufCWnP9dTWaKioRaRfvz3//asMpyEYqjjA1Unx3a/sqVMpET
HdlZt43wFG5H66pfmaLd8DlgcOH3jzgPOPLdWoBglEaePUPIUaHQ/EpGgHy1XVU+lPl/P39nhALc
qf+u808P96/r7MNZUyZLUP/MMspDOj6h7pKL37OHvVHB2I7bg1yi/lVEsoo8i3wMzSXPhni6R9Xk
VMjAMm2c8cADO/3UcK1Et6jisvlWlNzkZgZAyXkRqn9xbSZOBvkMhNmxfVnHWcmttv331zmzAX/9
OicioaM5FG2R83WYtYXu5Je63bHXeYKnFbveb2kfOXirkl+XXpKLnyx/rVAqpZQquQs1XpLRQwrD
OdGfmRPDkjau1122f6CRcEkVBbzk3HJsIogi11n+LoARYyHKhynSDvBiRwKPbmO0sgCD6ucWkWHn
SbKrstNK28IlX0fFytEG6WIvPIqpk9W7XH7ttYcmvR0jRs7DtSgECZ4MJjFCoA/bSUTmM8rIlZ1k
cRToXgxXC1dlWBu5+nYdRXdZUKRBsWwtjrmIEZGdw4xWgJWG7ti/6cegKyHozKgwYFIB6wCOhV/C
ZNoJhNlro53CMZu4xe3S+xl4aOeIOubI0PM1FA6IjNVHrK3sdYTxcWBSN7PmMOUJ47uJw2H2LL2b
BkhnZ/yIF2SBr4vgjfz9QHtDO98X0WfzXjmIyYfUIxJKLQOk6LR1huHKyIJw3ClVaE9HHu90y+CQ
GK3lN2r/u9SF6IpCofTUfi8GemgjQ0+2zAjEhdaQ3UI7qheBJCIONPHWBFlYXJHbZOJkgG8P8hqz
Kn4NADcgsLvxpZKuxmIn7KUI7PgTpenUB2X6CluXgKvW8IlUJL5FtB4F5tSgdxnYZ6RY649pxlI1
7SaPftS+LoJ/vzNnTujrO/PfE3SyvLfEHc16E2ssAZLq1cKd0DtAp2c8i7eKv+p7ma4fGm1FS1x3
QfLca57Z7fSaW4aoiG5hcXnP+V7Qfr2ok7LHIoi0WnIea+53LO/M5bZOt9Vd64CCNjq7PUROZKKc
ADzjyvMuVpn0XRvFDbN/+RHaOkqTztE0V1hzoiXG/M3Er/kQ+tKlALAz2vD/2cp1CPPURKdFpAnF
uFYyVEqwIJGsSMhpPYEnqPLhI3HrGPAywhrMvaKvtuVLK8+5rQZbO8UYs0jw4adu8a4Rkyg3G/Vg
lNddVDnDtFe0D9XKXGP2gYnj1aAdulvBIFWxFeRtPRP3MmGTgY4xlDsx9UmGU5xjwVz9gcKRwE6O
Tv3dxStdn6STQoIrNdcTLJHI3zoCI5t1U8byWkjUGc40r8l9pkarIpnokcWPiJl3VLqbXMGnPO4N
Yj2cJHtBVMsEYU9aT45xqcXv3KkPOHEvnKK+g1UkfkmTKkxXVVGBMPR1Da+xOHP0RkxIlCdsYFeZ
HhZ1hf4Lso1LJA63SXa9cPKf/berCCs22MCnMuLZest13gn78otATMG3m6bxq8pItqj+maOeVIhy
ZQgLEmoaaMedOTt5so3UTysjJ7i84TyuJkFUQrp7V1HzKWRfiAaidJ7/a+F4LdNKroC11Y9qd8iS
ypmmfTE94GXg+AJu1C3C/dj9HBJyvXDtBMW4j59HD/4XQ4EZ6VNBNjWjOy8B9yYBxY2x3L7mhtvl
g5NsjTpIySOfDFIG302KvnXQbHU+AeW58ZQIXgUZIt6SskuYIi0VI9DaK1rxUvHbMghxl66E+dbk
/903bhKqzhERLzhIfmWPedicg+gTyJYNvaWgC6g4Y7cbyt9A/bXhR3+81uNDnjzhCvB7YZdImwjB
SFlvFQp4omCG3DUE5KhkYeUrRBA2lLbm9ALHfo5KATH2jxrrUV/8GGoChUEyzRsEgr1fPhoQsluG
0BuyL0s780h2mGO/GwNamApTpjW/BBxWIhxqTszmc4MX218amjGbntxlOz7um4m0SYfmg47u+FIj
98yh8OszcbJka70xDIaIealXiaFd3AZFLsaQgSh6PyQOl1BIYnJRFnlHDovQ1vT8uh9/I2EzjhAU
ffIk/r2J6N9PhZS6bCPrMAMhrnWyXh/bYwV9AINqwtlpkdHrk9ZjESeBQruybs1j6ETxYfFj9a0E
SjLfSPETD5xltze6s54VhNnhbGhFI/yQ51H+pV1n2e80/DErBLU/VCAyE7cfV2CVmh9yYSv8Gqbb
ubelxhcGV0fbXPgdEz9il2/qcKcm7nJTbqeb4VpwtbcJDSIAWWNE2nwdN/vhGHzK2o4wYY3lBk99
GJjJ/b/vifa9NFvLf4WFZHX/fvPkqaNe5lISr/OTJOJly839NG6Jg0b1S3cheVEIINLrfWeA7N8W
xa3QJPhNoD4srVe2V7lwx/RJdTL5BkOH0u6Xbm/ytfrjzliZi8V+PV8QhrjUHyXcUfFeHfej+WOW
nvt0oCwns3X2hZakr7EnGu5R9ks3FtwxqJChO6F8X5v3FweM38fdX7/1SWt9idQpmSKezdajoyLS
2fYEviWYESw2BnuyrUxPfzwNF/EZ3/eXrx99slSWZZVPRZGvirV4WeDZ7XHpUWiRFhHSf3PUzdIg
DM/GTZh+Ih72mN2oNkhFVguquZSQbkWg/alqnlwFrfLjYlromUY8l8jOsqbFW/I3STNxd5Oai8fV
5A8JAvsYrfjZrSXG9QAsKFe0z0J6+PeDeEaf/PVDT84mZjqMfWTwoXW+aTRnktxZg/8svIjkKs31
HSbGSbjmQfPZkmHdvid97xybIKU3mEF5xn87MrEtn9vppvtNmhVzkjk4LnYs2jRXG0a1DoTVRL1w
ij5zqPp64crXDTnviWPvlnB9lsAQFORMf0ZOTD2KlJggBhYUlNOX26lnnGZ8rqUxpGZOpn9zXAsE
VgmyoLKabRcX/gzUMmfijpVXKpJbwcbclMH3wDhQ24aICPpKrhD6IM/N0JxWXhl9dmS+j+TbeCmH
9/FZn1qniww37m8z5DIamT4rUfN2bN9XCbCGXHUkmQgMP9YKXGzwJarbLrpe59copmpcV87cBhCU
zchtAYuYdouGYt4ds2u8siW7zHQ1HH+PJY2qXcnvYr2N1a7Hjk5bHkFF91tNsMK4HIpwdxsdZGN4
rEhIhmG7vE13MXqhZsdLUvd+zSmGOZj1y9RBHZnPHS/w4d/P5PkX4a9bfLKFDZo5x3Wnr5CPkIQg
gDKRG0U+KoSPwhP3UEHfq/FCt+M7DJEcBqySUIhw4uBCP3me5Hju+jHV+FB6LmS3P8z5w6BvGalE
ASs0QR543dI7ixKFjZ+yczSp6S5pM7V1M/xaB3+9jHXj+KvpogxpZHWDLB0m5K5IGY1gQQe3LHdH
qiJN9fTZLj4BI47vlGuBKv8uiF4qnohDTev3GcQlgT1pn7mtcUXQs0m6sSh8SsRYN44Z71fBPdWh
m/0aJH8MbTLtm+7WkvYiUpgnYJPt+Nt6q7PXKgzI9A796rr7Fd9WzTskKC0Mkv6WVs0I4q3vkQpe
+g3Wxebbl4cEudJ1TaYBJ5VCX+nHfsXm8U4fN+veP3Yswv9bUpJNe+nQcXYXVv/7POmk3TtHYRmR
cCUdZmq1BpiEK0n2/wYk1s0YPdfjvSwcWgzazUOv87KPlaMiCCsPo06O2mTPmmtBw4nfxgVyuHYr
Y10X7ls3aT4S+ToCd6TeY4Myu4dFd3KIYbglzOeJNGumYTqcMyYx/Fj5ckhN3JOlr3FG/dnNm7Jy
4TqgGr7phf0ljaq2Psvf7rMCtIhZlMaNPpltGEoiJ1ZMNiRdd6N5lQFANG6heYsCJNNGpdA94NvO
r5sX5RobU+eZs0/VgCchxVeI43sS6OKoG4sD4/AwE83ZoUvgYPimcTLQ9utG/rv0C8d4O0r8g0Eg
7ZW0CGLADcUh/Vn3nzJ9Gt5ihRndTSrs659sGFb/+O+l5IzSCvUhdmFChFYd4ukBOO0iPTbrCThK
t1NpXOZv1Zat1cVCP//sikDsr0e6Boi+PtRtPHgwfzdPGNexyAl2yZii8ta48eO+6C5sYGd6K5zJ
GdsqIruILp22gdXKijlPNsohI3eOlzur75UEVHcY4NiFe44u9xeDEdqD8aug+Qvd1CGjeL7pArgw
dr8lM801LhVK0pln4+/LOu36JokcmY3SKhzEhdv5R7+Z9jy3mxqmUvohXEzPuPh5pwdrWhSZOnXo
bD/imziYqoC5mnYj0d4aOp/A29a59Pz/UeGfPP9fvuO6Dv21yKqpJmR6POIXLW6OfLd8o6DR/V2W
v8Hnheys3SsBRUP8Q+Prt4Gs3EfDpsd+BWzqMX8XPOkGlWiLiXyaQSCujp/PyUKcyQH12NMvWd4F
iUbgRqr3U/OJbXPCPE5z2/n3431up0QuJyrAZ0xd4Xz19Yu0VbcUMWaEtaoN+k3JScpVH6H9r0qF
lbjG9OIS7eZP0+r07pnSumxgvUO1erI9H7W8NuNx1RSjvA4PgzvWDr3OGxn7crSlliedjDy2oboR
Xb11EXAWb0LnD0zNCigO1NvR/PrvG/E9fQKEEgJncJYGbTZoMl9vhCmO05HkNHlFGVuqJ/kDicG4
MWcG1n5T7UbWonyf5Mj7ens9FNo3byN2BNKgV2Eltt4K14+tpBv8CQMhmWR3Rs9md3OxkXSmZ8Nd
41K5czpu35ODSH60lKQpUGskyrqfS8ddoutUineCeEf2k48Amg3B9MRpNxBnX/sz2JnXifjV51K5
Etv7BuWb5aM+59B7YQP+jhOCJAEoBgEm+lTOpycXVysSzb9ykBjBzx5Fv6ujbdtVQBiTTaLdxqUj
H39b4duoujNbnYj62JcIgBc3Fo+BRE/foV8oux2IZldTXeCRVJRHdgtR3XCozuCyoqsFcRVwvi4N
YkHu0kvmgjNd16/f4uQBlYwx6aRxZNHXgx5J8BWqEEyHXg+7rEXZjA991UUKUDvdoqkuvJRnTF1f
P/7kpawsdcktg5u4VjHmj9g73sX5zya5nYdrMis5SSKzQW2xYKHOgSLwZqz8UKTnPyN2/oGx7V4v
AtIaoutKsKnUsl+Ztt5OBWO1fl9eIjCdMYjookzBra5xVyYtmq9vj4hhJS5KOCKrAE8bbszxXuxu
SUJTOMDwMKKT/yFk7uDV/hhI26R+z6236U2yDkB6knl3aYFW1ir36xJD5igFymrdRoZx+hwqWS/J
UdytmrRuy5YwQGNoN5lL/mdl+qroj/1jyLipTDGfE3vnzZAplKtIessALOTQjsmZpvFWSL7O/aUv
h6NKvYv732r5Mmq4kRhaidaFLd34Xr8SzKEoEv4fSSN97+Q+AraIxnzkMI2xhkQ+SBvaIVJ+M2IO
RX56P+xAf+wUXhKiSjOyvxu3Fjw52YrWDag01XyQXtN0K4rQhR4knz9aJH0FmOxvI9FuXnAycKpk
3Co+sDAk0s60iMfLf015BHrEMRVOvACkzBuJjhkoWpAGebON4aCkKkZs64exbOeetqQDklN264cs
5YzvjS9sE+mcokd1J8U+VvTZyD25PcqBCpRC9+JLT9y5HxjsLqIVzDUKCLyTCnQQ0rmbZ108dOW9
Vb9OKi0PyzfTu+KhjnZi5c/jtsDVunZBnNY9YghBFS9sgC3b1UTrWXwKsdxgTV1dgeD83Tm/bkUK
bqRe6xFX/rGw1lzYZdbzwMljCWEC/K4k0tD8Bgsul3yVa6fgPhdK2YwGI+4JxtlUZnS0ViEBfW5y
bBn19ONjtly166llT/O/8VGOMrKDv9G8ieYW9vNuEm7oubl99Hax0bZud98vdCV0ijDV0Dvy3/8q
cCDC9Wk0GSsWrtb35NxwgoY/875Im4m2CKDFS7fm3Cf+2X5hz5vfDV1DWGgND9l6Zq+E664JJnMr
mU959Ry1niL9kjOPrbnDfaYRzJ6+Feljpd6iixZJx5r8KXqsyN1w0w7jToLuP3AkCbxacESLiP/Y
uySeOqNc0Tnx40ZhnsNk7M8Z6a9bFCVt1ze1sFLnKjd/afx6fK9CFyVk/6zW/lIHOnpYXGh+Nx8Y
IHbKLeeF+bP/QOGt7Hif6qv06shL1tjEg+86gDAX9+P1dzr9Hf++yHWd/OsiJzq4BcI8aDLzbSq9
HZuPyDH1ERNhIxI8xHudBYvsCnYGHs3FSqUQ66n5DeHS895QIHEccGoPB7hgZF7U1lPNPI35LWQ6
JmV/sGpbiCmD6VnjdmJG4II4Sy+VqWfvNSvjOj6zgJyckjhWbUIpDrN4YHbEDFT4IPqT6Iskd8Yl
6Ol81Q433Uunt8gdtbs5YTw5szIFBYOk3ah7QvKJMdg55ns8GakaROp9/cnZ4EW8BGz4DtheMx//
utaT4qFuwmbCDkgWi1//yNCvajQVlb2lX5vH56R9qadHnSd5jkETaOgRpe4gd87kqBmlm6vlm3rE
p2+RhIIfi3hi+trDjOEc7ETN3eXMxlSCpcI0mKPeqNkt2oMCOeWbsfBiIHmWaMMOiUerroPIGIzx
BYbuGfvvus0jCVGZaVLmra/y3w9Vuyim0EzioQCTRQS9PzyYPZSmW7KCwSSz5U92S2Mj8pE3soiW
44MmeZh7JeyDEDU8o/Qwn+iG1wqfYbht2TW0DUYHiG7R0S3MBSkfw9n+pmnAcXrj9GBRf5ndpiv3
Zuflq9OR036yV+t7I9+sri0IWx3nTBFjpORAgp2CML9m21Rze9ADS35pSwaJE/T4H23jIb1zhQKL
3t2obPvklT5kG92Ggz/qbvcLp4DyJOJ5ma19ubhCYs8vE6lJCDdhJEBI++gB1O0uLbrqmd3/y309
eVn1sgr7RuC+tl6a7RSBTdyWrlqMnn9izH2ZhwUPP8Y2dfNBUtcqipuDEfoO4Qy2AmLLiR7W9EKw
MIpNmvSRoKOnMoeMWhF3qPjC9vjU1g5NG733ccVeWMP/xCWcrjYcntbxtr6ihk+q/3bpNXOygCsX
PMv8D1n3qg9APrPsVk2PIv34g07IgQVtyD+tc1+G3XMJWHmmFcsD+td1nL6CYp8Z2dBTQM/MojLK
aA63MBRBgVJMuxDOlOU6ec7Js5DRA6Oy34K+/fde/+cc9u1m0Bxc/b8anIOTCmWMNYIlsmKt4hX/
SNIqH7VKEDDpJpt4o6PbQDLWAmQD7adcasOcaVyRCIyyl6WGFhFH7a8vKalbWRiOPEzqmu8+e33/
MeY7Fbp/6eXy22JtBjMQkkML48mO/Br/TGcDV852jfk6CrtGuR40Ko2Psd1UTxdX9DOVEKQ9lSg0
WB24Qk/uTpPLRTmWvci49crMN9l8hzGtDFI6IBtq1ghVe/ZLeJgeKbMZEU0tD7ah3cNMScF4LJoI
IhrsHM5GDC+emT5K5IhdzE0/01zSv1zmycBRAyLRWxLRJOtRTILav19lCKQceHns9Z8sEpt/Pzbn
Ftcvn3jyu2Wz1kmLRZqRjFCdPIa0dtQb0aYpAvqQM6cv3pfPGJu7x3ife/F99FC9TPfGfQRLT1jf
sZ/Cz6VzJLa77K5V9umyyzRqpjVorZ6Y/uTXOTcUGNWo3qQkG+IgIAayc/KSEvkuqVyjdazas/bT
oxSoRwippIqQjzp8CtNhPAZlN1PbQz1q7WPjLcs12n8y1KvJ1SY3mYO63TTZnaTdZFHQyPs5uWUl
1pI9QwLTuKeuBh1hq0rox4V6lWC1SPi9C1WyATeUShAZV9no6O2FzoRx5oFbUZcsTsiZ9G9HVMlQ
lrCP4bjRgg9/8PcrDwlkh9a1PtTd9CpcNdfF+2oOI8QTZcEWt/kjNURXOIhW29luS5dEpGYFP7Ke
1TZnCB3d0/o4MGxzRFcGfzbdyH7MQYkSBQU9TNGn9m0kB0V3S6Qu0Pg6qOVOa9nWocZX7tXu5Jl+
9yQHLbkzj5ozwkZLN/guX/79WJ0hhYPr+Ov7n6ZktUXaakWb8/2TYATGpjO2l/snYXg4xltAzaT/
2MP4kI17jTPxdJtq+7xfbHm+rqtNgsxasKXeU+DZMsUFusLfAmx88YyjnSR+jt3Q9FshqIJSu9NV
Fz3TkHd7sX4a19fXboLwqijd4SevMbqhnI6AI/Ybjfps5sVeuTSEt4dMyMIdFuaUmT5ehLf4HgyY
U9P+YYBNAuX4aHHwLJhPls7YeELDZzkK4sp2K057XYK3CWpzP/CSmJtx3MvHXTV7mbSTJx+ScDQl
rDJ+Ke1TWin43FeCCCdfz2yCMXQry7Vqvz3usDfhbaLnh+hY+ymJtnwHpt8pfZQ+DCTGmAqEVPFN
bfrL/FozWsRdubxJ+ZXSB0sP9ZbXjXoPCAb2Lu/fv6WydgFOdhbgiDp9NtZ35ZsCfV6OmVEew/6g
2fENPLBD9XrUbMmy9fdsgxcJzMTt4haVTf5osIIaksMSOZCWmUkC1Zds8bb/WGl1pD58LpthNcRc
zwxgDkwu95cS9c41h75c7skaOueNEUmUNofj9f8kn91DSMf0ls7yr4wEaxquL7hhppdjYG1Ac8R+
SOKZaI+Erl3alc8IGnkN/rp3J8vrnBppAfO7P8xEoZswHyIHSuv0yZAst8d7c5PAyaSQSvxwl867
j0l346fjm/GE2BuWdLEB67gbIpgKFxb+M8bC9cpwv0ABNqXvk6Z41T/1dX9oPiziK/3iSmo9QVnj
MrvckRcHU23eOMWn+kS1DeogpsdLtY/ZcrH7jPFAEF7rb4YT5n9K4GpjLv54W5ROWQHcH19A10vk
20ATLez4bZUCvagXLFhn5glfv8RJCRuaYTTiU+vxorK6ktmGHHwFAIbX8iNdtiM9I+KALjIJ//hq
vr8S/928k3KCyMQ8lY315uHKLBafWGUDZO0GdKdibUiXqOCqQo1DUALiGHExFoiUpFEvGnwm291L
9cZJ3VUOuLEUyUPsVXKCAnOTITtn+OKa4SarWaJFgDHFtoY5WeP7nMCKOEQEKsR5BHAAq1+gDUi3
lC+dKs/1u748HScvUTQufRrWfMHq1boVYvhKdqJ5Y3g/RF5/gK/nowbuA/JTvNoZgrTbMDDa4Dbd
qbJdE81J2L2df8gv/U+eg4QzAiYfcob+vTSdqzq/XObJ65Ut0xyhvWCXgUohvCJlTwb08XYeOxWq
6dv26ehKvGh3JHokVG7PpEVti8mbY08O1uFgu7tsxTsj9fn6VJ6cB9RE1rsozfo/zv96h+5T9BBL
s3XXr4MnedqII7W8wGDQzvRevtyLk2bukuWVWosV5FiI5qoXPc6wpTkMtGtoMSkstRjAycTspJl2
+l6/h+88jJVp58r+mHrW0U1/cXhWDqb8YrRrl4gFqP/AQ4D6uuCPmLw/qRcwvGB9siBCH+029mom
06C6weSswmaQ+6BenCZ05+QxNv1//9wXXndEF18PGZ2ap2VT8XN3LotpzmEC+oi7bDqv+pEdZDv1
L9XH5xdwS+Zgg/eKo81JZzKeCfKTBj5yTQ7ZpHYEs3y+wRdiZX5GgjkzwnZDDxWeDfmeEJ4awz3C
iCr3rcwonAHiU4ouYtyGvBLsgcnmeKnWPOOY5Xn76xrXg/5fDRJpiGN1Wa+RdhWtGuMB2PYcoftm
LZ8npjCewqLCZfZ27KEOVmG1/oB+rYee2no5sDfYvRDK9g3J7eikNdPLYEM9Xeo4nJEQfL3Qk06O
Sv87tnQutFK4ukp1LKC6s6PMvtj60ZqG7opAjqm78KfgNJCgJ9ok9MWaJ2Q7Dar08isNsc7Yk+yH
y4VxyJ8j8rdV3VrRxkymv7f9xLKNhiUveLys3XHyjqpvJFft7CWqh9SGnkYEQnQVlCCac/sMBI6k
XS2Cy1ADamBPFLTsUYsCXodCY8B2lnwrvk+FjXHo6UytWChN3yfGPilcxXSbyctStOg/zFf20PYx
YbwHxPTf78y56R4Px39f6mQxGq1lBELNsjA68i67066KwWkquxxcc/TYo3gexjeT1uWLgQvAsCcQ
Llgec4f4iIf8cdxSCJsegDXqI4BSA9U1euSEXFob8VH8Il+C4587BH+54pOFLJ84OykpV8wNf+y2
zW24y535M7O1He5V8HrBv2/RGXkRnmRaOAi5mN/R9P36/gyt0YnZeOwOqviYMOYqG1/M3NfudXCP
cALtVTe5BPIdf2JO5rejDd2rBUfM7EDfgdOfcJkh1Dd2c3pTZtDqWS+t6Tkpt4OdEe+SBD2rcEW4
gUDDgfFpxvTlToQaZXpa6o4p4sVdtOuNnY5lCuew9bYMjxfhsLK47odfn3ADjJOIw06UkRectlKr
TIIyHVbhgxkHuYivmank73a5VlLRHo67FrGcSiBxW36GeQtpqqd/ZNpzysBKe63GB6UjgzEQdbcY
XwrrWome8gWZt9vpHOkVt4vf6/YmxKoAxnjOfmtHP1RFW4uh9ZFr07Y3rQA8sAZaEKR0GkicpAP9
o5D2FoYttH9pGUT1eyVsBmOTUI6m/rHYK80a1HdElaLon3EyeEQX2XSWRGWn4wsUbgWKe518SP71
YBxwCRJfW7X3VIdAN38csz3BxnLtyDrmDKeKiPiT98p8hVSuYnjd4QBZI+wSwcGxp7srLlsDGi5B
6levVF5rOT2k0Z3KCTH9sIafkrYqQvgrjQXRW4xFYNeSdY9lXSduZZ2yNWSGIzrLkrci3k5JkCUP
MRUKyKzZDZ+YOenBlO8XC1Easar51VG+GUgSAPcKbTzZdTJw4ptWIorhZrYOk7jJ+uclfjRpDavR
/tju+CSV4NLcy/JN1fvKi+B85IO9iNdLsV9gURlPQPezjdFgVyZ2euHQg88sh1XDKABqwpFoKZ7s
vNuowrsh3RNS0Luirz+UArNqJyUkpXoU9atU+NSHR5M2/8zs8ijg8PVk8K5ek7x2cyCpr2TD5ivs
NUZj6ja0XSEOK3RZzcWNxuCovYvx7YJFOf0ZYiyaVkYK3uX+DlXuv1/jMysdD7eq8ALD8UOmdlKU
j8e+DvvJCB+UW30ze8OWoAiI9FbnwX+YoRXvk49OdCXLX5HOcBg5gj7Mz7oDuO3FQjMm+ulH/pns
sZ8Ds7LJSKDMqXQiFS6WFd9771+v9aS+no/50kbjMXwg43ezyFzO0/IoPumZrf8oRDY8tyeqkPYZ
jmMaGioYAu0+koPLl3LGYP71Uk5qaE2vjLGQrfAh2WJgm7AvvVmgFiEKY2Vluo6OeRXhdrUPwlfJ
NiDHLnQYzsh4uARNRVgIGv27jlac0skahTB6wBCL5Si6X8F/u3AEHc0AFtuI+bsnuq++U/ij6QqL
L+R+ATjNjeMdqPtY9o32Rn2k65IwToff4gub+ENghh0TikBbbb5eq34iLsw7yaJMvfSDnjkwffkK
p9LcihlVKShJxF2ca0d7RRWZ2/199lEzn+KsxLH5qiXX6324Ld5SPFz2eF0odp1tsoewRkD4Z9nh
lJSb1yHWBLpQtcsN/39c6veDwnqpTNk590OsNk4qAjUzjvwYWfTA3Een0bopb0gPfi1o4dZXVoVP
2lctB0FajgEzRdU5vpGBSO7nHwc4gzQ/zB95M4zyZ0tcdNTagsk7cump0M6+I39d50kdUPSTorR5
EfGOEM/DqY6JCiMq+Zfys1WhIdvE1qT0PenHj9fzzS3BNUXrDp+K4MR6iPjRi2GHA1TeM5q002uF
TISVB08C5ezLrlH5auIfa09FiaFvGsXv8meQfraTEq4zBRGTGuE+rIO4Dkg7/X+cE8W13j3Zjg0c
GRTFMpoS+fShUWZFmefSxHsnbkCQFCjnZfzd4x6PlYBNscwox714/JGFsDweS+FOZ3mXXBo22XKj
Ndsm80lnCHW76LyyvzoKHjeIJ67onBqvy711yF6WzbIEFCQZOgrdju9ogEbV3fA7JwYTFzI7K8cA
ILvLTU43A+EKXU2a9V6PFROJA0PNns1ixtHlg4YOPZwflbWXqcHBKooEzq2aEZfNUX6g98m/hA1H
Y7UfePNsNX4Oa4wX7T4Wfk3pffSi3BOE6GQ7+J1mTbRNdRXpd4rhjUXQJTdU2Pl0Feu7pLxaYkKz
fi3Jfko2cxHQAm0ujq3WPeH0F6AXL6+TIVP+tmfMUZxXmaULjK1otsu/zffwR3Olgvh4VvbcfdXG
8Zm8/OkhlChld7oP30U9ui2HeSzYlzoaf+Zk3y6ITEEI/pAlv0my8mFpVhGrcBjAuiLcDTdt7g71
Y1bdHu+7rbUfQWcsNAnF7cojudOvBtVPNXrW/nTQP+jAOGOAKu9ncz1vQ+BXNxmp7Xc4YnBMAI96
WjYQVhgGKh5YgeW62aRos8k1Z075MyCMcrydYC3v6PTd/Xt/PqPDNQzpv692+rRXS6IPdc1Xa3fE
LGzIPMIyke7jeaOOjnKzKm+h993ExH2x6zVwuyzVBqtAflLrTJD9s0ssrjMjcC7J4gjPaFCSCZL4
WvkbObWc1XFJ5HRmfj4zMqXTVVP6Hia/eiW4z4097E6GktlqCAwiZDkkAy8zULA4ieFKjc1LZeCC
SndAJVboH3ON9+5a/Al771gEezW9lj7Ln0tx0IjBKi60RM7f1L++wUkHNI16YSxDHuAWETFeXo76
tkZYX71RsY+S2PdrZWwqXvbe7udAeMQdOr9Ign001rsKqPPx378yEUZnXikk3GDyVl/gt0lw21pp
3g8iT3C3mROSCrzJ3ICOoZKXDGjAngE3src1CfiBU0b0j12YBgq5VSx9D+Z7mWw5GgiWPZJ6YG0t
coOWfUukluEfpS3ZQOOyaacgnwIV2T1CDCVgTUfOsfwfaee13DiWbdsvQgS8eSUcjSiKlE29IKTM
FEB4Q9ivPwPqiNspUle8cW5FRXU9VCdBENh7r7XmHHMt+KSOFOFtP20yUBlH0UlpS/a0EFxkvbg3
wl2xA16uINS3iBO8mbAp1l7HQIYKj2mEEy2Hv4gtltXNNLqFahcc49dF7VjTKpYfUkTGACyeJGk9
vqg1WYagO2C/2o3q8KI6eE56T3sNI0fe9XfGQMTmAp0989KUoyR8OcQSEsqayCUKsiDiwlhQt8Th
sijBJS3GwRWK1yu/x7ybny8o//4cZ7t9ZdLnj5pJoJom2gqJdHOr8L8x7WfGUbPwdHgVl5htEaBc
+ehrT8LZBn5SjJCBKx+NzMX0Z4xbeoR255o34cPgyos2sVuWpNOVloc2H57PvrKli4AaNVzclyAq
TY/60FDlaXaqSHj503uYG9n4GOknqoGV0tGnx0CNHiNFWqobiHXoYh/nwI4E32JVvTLliPJl3wFM
uImI3Qj5T1VxhSt3MdbGvRm/mgtrooesIJ0k07FVsF7sxvxFUu8z5VGFLoQWaFmTM3raZfJyOEJU
8cLidox2R3GyjemFE0aB0KYV30+kz7z/fOu/aWWBJoZMIQLww22hnrU0pD7uJf1oTAdjBuZ5PZlJ
fEMS6Owg8WuSpCqJMTExpjeisbGsZckACkIv7hE76u+00z22d7N5TJCvBMGyGm951IeSJj+rnewF
2mqwbsQRsyOwsSMI7gOxosu23YzhDSBKcqY0PwXSf+WX/UYp//VrzUfGfzqdWasMo9Bo06GN7CH0
Vd2pBWpaJ38wPHw/8lI6Pkv944x9Jvnlysjsm/blzHueN2XmZtQpZwVmm8YjfQZrYupzFFdqeRsx
KAMU9DYLVhn+LJJg3RGiw2uc40RYYJmjBcwMX3ZLuw8cAbyM311zgn5DUPh6WWe1JHTQrNWTYOIN
x44bBfPCSROqC7ykX1rQhQqb7kMlOdWq23ePNGSU2MnRzFke4aONeN3m890L+O+NOispYyE6jaXJ
jZoBUoLsyMkaPcLqCAQ5Tpnxe71M3hrw+pCYxJ+f/M8W1vnLb/CXZJhIEDjYfX1E9Eo+abn5eTd6
LCHjtrmN7krxTjbt5nZ6kNoNtZfUzIeh5jctC47DAg/xM3cJtb656phjoVVHVgEtteVx5pBS+9dp
KN/t3DM6nFanMQMbzyXlw5GId/0kTrNgC4X9qkFMRyq0tAnLt0z4UIO/I60wg8wSHKXKEdimrr+K
+jqH5n3addrt0QKBcbCyg4C15ue7+P2jbtEghG8D0+/zmPrPi5bWrdBGZTgLslHoIsdpnClCRLFo
7BTkbf8LhAOpOeRzmk4KHprESSishRfLrdNMNxwtB82ZgidKmSs/MBSbb5Z34hogr6MFpWw6ew1j
JYfQnEZo8Xm6TncJhWz1SMyx2+BEQskBZzCEiKcTrd0txPhvSyO1ApMmv+uJm7abZvwllrQ38r0U
+N3KlP0+J7Le5QkJOKb4UW7LRJ2SCWTcyu1vEsYWuQzzQipKe05WpEGO/coxs2ERyisDHl74JB0P
JWgL8VYJ1kl7wyzjxMnBIRFpnvN2hYPqDSt0hbIWZr6vap4iLywm5wsh3gWOJtpAWEzMw4NLLp82
vY49Yl2FLNHsuavvsvw1Rc8jQLc1ji8U8G/iVC060VXmHme1kpNy0Y5PuX4/VW/H0oICLqzb/k41
95PyXEBGrrJtYu1HYo6vvnLfdZAsEzAgeGSRDOpz0+qQTVEaSTzJae2Ucw0uNLaY3B7DJQd7ML6z
0A+xkg9weCKYFOjw8/9GaYG7by6jSQ3RQR6dPRVqM5iC3CJka9wG8xmLTov7S1yiajDxepWkGdnz
tNzWdvV/AHLCIR1uVNrJIE1sgD5NTcdzzsNdKFK7IAnwek8DKeR3D68yJ2jQeiFt52xp7FGECG2O
TvIYuK0r/DYnV1p05K2GHmG/9KZFm+LcE23NS3fazbAbPOGlQMq1JYdKgVPopKTtNr9Mo7MbQoMJ
AaZpWOSy3Sp0fh8b0hvjeleEFlHS+3FU6eRRqiNWzlcmKGHgFn6V3NTiUuYX8rGAzpE0BeegEwI7
jBapN+gbRfVCqBBZ/BprnsqxNmiJfHJARnXTIc+2HcKextzI0b5uHkZxhzDLqhwIhfB7gH9Hjpqu
FEpL8iJmjzJ5BNx8VMVuGXrhQ/YowOvjvUAXKv2SmltLdNFdlxFMRkdNXhHi1LdGthZDPxHvJCAf
O1IOQJgcoJvkvENNhkLRuqe8Tf50+BhiWycy1Fq01BVH4kAUJrXKEl4swwJ5uMmDQ7yNppcj7AlD
vzmaxPQWN3J7F7W7UHlUYC8LGbOZ5jUJHk4EfvFvEfZwQWWinXgV0YWDTQjXqVoQWiuAwAntlvr/
boacKHeBBZdzKV6bg327QUD213SsWdjeLzyidVNn5UiZAAByRo++ibI/3EQEg3LmdKsDYsLejz14
Q6/dBKDUxXWtela6LtoXnO9Yda6tvd+YDeb0SgZIkkJphyD/6+YKmzk1c70UOe7ZU7ME2j3ru1EM
yQvthawmo7Xzzterv0G4DzQActMtiGrmRfOjzhPtKcjzC3fMXVlwYataFoAgnK6sg3go3PijxZLr
Ju16kNd5TzM8fpRzEdGCSV2911syWjNSs15NazXHgl/Z9L7dWDQFq5TMGY+Im6/fzlKjIZIDRMIW
fWRr1aMZlZZjwQvqwdmUbFNGvLVQcHq3ilvveWPt0VbhM6HYoQDdYFP5TD25usJ+o3Sfrcv/vbKz
Iu5IclvSGVxZ42ov3LER49y0IDa3Ie4Q+VjkaAbtC69zDZoQZFmvG3L09tcQncp8vj4/XP17HWeH
q2iUuqikpjvU8+TQx3+nJgt5fXog8T5ajvGmCVdqv4qHO37Oks4lYDSnyDwVUzopxeJaQWWpL0+1
VyZrjcg1Zz6ox8hT6ViCj/r5B/1GE89t0xnqStIswjPPHtdEbIdmGtgTegpeMtJXMD99Bt2iHUO+
Uw5siM5suyxjt6VpepXmcPlA0QHBN0gpyktzUTBI6lAnZjoI2N1ZxEO+up3GHmcPwwANatjDetxx
QC/iRbo5ufO1mM/a3+ExEeZpe1s4033sUyJnVxlnlz8kVyazZQPpg9V8fko+osk2zKqdqW+Ymxep
5kqtHd7qaD6kv+ke3dZGWXUvOAV7V3K0zfEVpGqR0IlcCx1opcDDqU7asKFtURH1OFtlXEJ7td0J
yqOWv4TGHYE2Y/nGnJVKaD7ZzK0GgpiT2iXJrz89hOp7mt1201qL1oy/8941CyecDhRI/XtULUbe
9H5dWFeOtt+cVr589U9t379H27LK4yrgq6c36MyTZmHIi3EbDPsQvq2+iw4xZS2WEpcwmvpvur32
En2Tf8AFmAaeLQCXl+v60AdmLDVhcKikvVKvuhrI7auZu/w9vgJpYezyrqJvwXqOK+lkt+NaO3pJ
aFfjOmUaL23oKbVHRhvANawt7ce1uSTo50Vn6HVyOm1hGV7FxNZYRZVdv8ndQiPJsvSnAa/c4mSL
i9Qf8BSfUCp52i/kPvmwmhiXmPiO6fjvAxM0sl8Za569orEVItlpeF7rvn6jovx6I+b+0T+/hJGc
piCvBOsgdg7yKkZ/xDOi3ky20Xu2heypDE+UZVLnSQGSGiKpF8o2fUoe6nFRvAjb5uZoJ9usdcK/
+tEJJQd3es2IEkPrLF6Lc/8zW95rFyMx6Pke0XsncHOeQpIt6k0ULEv5+ecl5xs+2dfvdHYMTZL5
hY8D60B/s7yZzUjFGmUBPts/9O9vVLv3R9MNS48mbQ1tl5CKkz8f/+nWNou49uQXOZozkWZbsBOh
GiYilSOzMaJDyFYhqN1rPeRvuuBcs6VgVrBUSaZzdvY7jKpo1qNpHerBgw9qZ08DziEma1tID+V9
cEKo2hlMo5AoPGThmlTdAfW99UQ0sMEsDW3QPeqA6Q2ZKkHj4nNsk5AjbOq/5TrxVCBchB1nK1lZ
iaxx18A034xev1z+xVxhqOJ86nXr0EMVEX9Jd+aWmbqjPh7X2qF47Fh3/wCfum8O2ia40x9ONQw/
R8nA/EPPCe3OP94pZGrZDVqn2u/xs1xbc+Y7+HXf/HqJZxuR1BR10DVc4nQ/52KpbrhP3HBDhsay
W5YlAkaVtB6ICfIzHe+Hn5/J71e8uQ+oWxItUePsXCO3Wi7XWRKgYrEVMIHBzRyOceSWwHZgdhQi
EwxdXJ+z2xqLt2dc+f6fQIbL7//fKzg7v4hHMx46elSM2RRY2wipFKdUnC7ww4O2k14YuKVzg3GJ
8iBlhsvRkmUNgemrxD74t9mruVuJrp74xT450v/gZLgoNwVymc5prHUcbHTyWrtV+QxX1dXsgM8Q
y1UVe/lj9QzlZXd8O35A9EBGnZJ8BTHc0ehEIw9OFtMTSfIrikAo1Yd02b9gFqlegIq44YPqDa8h
emegvbFNlJ1+YkJmEfK8Qkr096QuIug/hQ29Lt3PcSNXfrp5Cfzpxp29mq0galU/xsFBNOzjGy4L
p3hk2CD/YZXH9jM3OgnuSK7xDr5fmv/7yJhnStuhy3IO3cfggNhxwDqDB+nthCXNWqXo7DviDO2+
J53VNYd1DYm8ZBCyoLRkASP9qdkG6/yBVpGD97tVFgIXDwdKgwOh+fz/byHSqS+qR3zsO6CtXts2
ylKOvAZZHYV6ssl6EgSc5hkX0M839JuiypTRv+HMYvDBGf9sfe60PprKmoqwt5M3NaFugceY+2K8
QtmO0gScjVjQ/Od8lm9Ox1UPQLi6m45bWZtBvsrH7Az6f+ihzJ979kN/ua6zJi5n/3qS2yw4mNuy
tWP62dP7FNg6wekO2N/FcKvptrC6dkT+5kT/9X6crQ1j15edHHE/KvrUos8wTn3Vb6NH3e05kuHX
X1i7GUjTwNViJY2furW0PG3gCIjGYw8WZ60RgIKe0c7/cmgzruQsfmovL+6LSqqIqMHfuKCO9VWU
yAP2o0+nRYgspXGa1+qRVMU78G7IGrqUIYQjY/R2ZzcSo0T8fu37tdLXvGzc0F3CV8uBmVGxfN4R
bTu9miaIPAcr/VWgeGMfY37ZYY83d7Xym4IoKh8UoqcT7xQsw/wPBAmREumGFruNY0vdWm8iyTqt
F0W7+EMUQYYg/6P19xidbmOGmMoKwURz9NmW6uC5/8VLBS9a1900mE1sDWid+jDwTsn0R2yz29el
NAeokLVBPcGfpj8o+3FXZ4sEEsWCM0T4K80dyN5B6UypK2vL2LChRok03mkEBjBI8Bf66rTQBKKW
EF6/x/XSwu6mbk+/fn7xvjFFzPqKOfyHLiHl9dmDlo9SbQjRYB3Gffh2PDS3WF0ShxKCQSx2ke5o
A7GgYxdeeeMl+Zs1FLGrAmlLBRpknbfcWtEcG1Ao1qE1aOw+Tc26ad8sAeJB9iGVD9J0h/ZGOUFn
8eXAjRRbaBdMy0oSRWnSdidpkY1o5RfSLz1ZSL/RTBUACH/Rmvs9ecTJJ4tsWdbb6pP+nL834bI7
bZK/6Xv1uwFNCrxfcBoJw+sSZik9K6xvOOZXCIOVytdXrVd/WG81v8njSaSZ8qilbhwziVxXPQgU
c/fppRFf0swVhJsRfow1O2xwfAYc5WdpOsw/8xbVJ0p5hKhivQIA3DNSj3a9tKmNfZkvg85ON3Xm
yoqb15v0uOuVW5Pz/wOiU43TQIWrCzKsW0iLZocyquJKYes8j62ncyYYFxkBvVh4QCoFYNEfcH+8
RMXjz8/I5zt0/rIrMi1kHhCFivlscR6ao6G1WWcdovGOBIDW8Nj2Ti/lyvDkJwRgiJvye+h1M9fr
sUCeu5Z9DmvAets1bUEZ8xdEm2HZxK7K350bI3FAAFUiymMfA93AkB2ZPeuU2/+WCPFD5Q889ejM
3EjJjpYpaScQ0qGkvA3bqXU00IuVL5b+z9/0G5Mib8M/3/RsudfHVNL7U4u499NMQH8vWGvLtGYy
PQ+nAIpH3hyYqi8Ji8WU92QAo9nOcX0MVmz8sd21dEvpm5bAl0s6e0GbcjwNp1NvHU7ef5CiWAAg
a9Ifjpal31+zmH0eIS5+bKBT3AhMiBcj6sqY5kq4sg4qeDvzthV99DfTSx66QNaT4I7fGqRYODdH
5jkrmNsxph1wqxkr9ARRsZg8zs832jJcMsHJFvULgubpBtjCu6o6KYnrwiKu3BZr76GE0rPLaVuE
B7QbU7yWedSLhfVY196xWYtUNsSueB0C8vVIeLq2MQevo1wIeb08s3I6dBO5nSj30bsR3KWHeEPN
AKY/fuasSCNrTXAz4nVF8hpOQ8/hLhSvrGPfjOTMuS2Jfp8cKKRKZ79PVZjyqKn0yuIbWPRANWZz
RE6/dCmVDp5hqAvkbVOmvQDSPa3xIc32o3LypdZJIFB17vTn+C5nV67rm4Er18WolSGhDErsvE19
yutJCKbj3MN7wthNKb8MkX8/MVu7oSRfF8DwPdaasfdb42kglzxRnssaHToegV39AaOcqNhFnGKP
DomhOVTtX47bGjIw9S7rf//85n2jjPh6ufNu8U/TIRPTUosHwTwUZAuau+54o+iu1eZ2ne266K4T
fLPeVJZDoQRYGivI5IluSnIMa+mJbO0/1eBlynNbeAqG/PguZe7YrtrKYcTRCss+fmJXDnofALSk
OxRVdK2D0C8iX41YfQjR/duBmv1fqAC+fq+ztbPDzCsbXWQdhA3u0GLT73GnrE5/rPdEg/R5Ez6y
JRRwcUn8ExfG4Fu9TeaQuBT+/HyHje+Ossjw8cppOjiL865r2gbUu71hHgxO0Rrj1mWovWjVMhJW
Y0EUxZMmIq7nxIbT3wo8mu1su7y7Qe7rk9uJXlrNehRL8yPZFe+ym+mjlFacv0/iCu/8kLmi4df5
rYrFNCm3KdpGKuiRuHivA/bT3B1D0qa7jFPSc2ztJ3V5wp8HGl/YdOUaG7MZzUaeMcV4Ns/9cpEw
zQ/4owqO1dg9Vm6VbiPZGzXfLJYYmqnLje7BOLFMeRJIYJ0x0zV0ln4JjABhSbeYgbtOGOH5ayRr
athIg2Ie9HGrdfeCviIXpUqW0d3cJ4gfkkW/KddxtkjXwsp054BtxaNBOBvb2chYfl61bBEXTtYv
ckgdmLSMRQNVwFoEpp8SOU42SclxmdQFgy6SthUKsunpqLH/8x+NL/NC3yGQBmD+l+NOjSHEJNQN
5CdUSie/5kD/Rszz9RufvYm9XgWCnMjmIXicOWuNz7582ugrkVH+bJMVlwFAomsltfbNPqdA62G1
0hRQZBczrFDuT6dSMg/SrpL8NqOome6gJ3xmviAmLJB0ZeXb1H/oIbiXtaSsKuEwQB+HHtAt4g+e
mhMpK+Ocn2msjXRdxTfCY7IKfneyn1o2+XbZkSox6fGFry1COqwHRl3CMmi9EKA+95KhqIX8zlEL
t8E0xG9y5SX8rm5SeI6gl9HlR0Nx1jho4kRQrM40546L11nLhu4JU8vBFigqGXdIaKtdKXXk3yd8
0Uy6WhYmceLn7/dj5YO7+nlV+O4U/u8FnQNBqimdsq7lgkyRFXYRvaC0E0YH95xSrlFHlHTs/giP
wzTYbb2chwXmkm0r+gtvNeh+t/Gars14bch6OY9n7wIqDiBN0Xkizntj0RiPatIe64NVu6WxKrKT
k+b8yuqHlgo0nFZS84BSxAKtHUFA3MjDWit91fCNEXntWmaurdyjEe9/myEsRf9Xnq7HelmmzkBD
L9gM+tHOBfgfbtB3vkpzJKScLxzzht7+rTL34vcR0lB0UqY79cvTgEt7tAvCyRCdS8MW0ViY76d2
h2R0Cj4kZq5lcUCuXciPU/amSPc//1CXr6WsynMTWIRdw25+zvmecFdFeqBVc0eA1C15WjLFHRyd
ytGGYSBhqHdl0tN07zhTaa8V2pezzs/PV1H2iEiyEcF/3aBx85tqP7Y1HZrjbYoXTfOsxh1dvfDp
fiW3ma21fzpAZJCQjeomqxzotDkjPu/nG/E5A/tyQP28EKRkCkNEzElnO6qYdXml9n1Nh7JWnkj5
mn6b+abgfccm9R/vckUEoU830kj3lukFhotLpi7WTeEZlR9bXm09MLeQDto2x0b7dFrn4yH403iW
L94glqJZAAaW3ieafs4+R90X5E3ELMaAr/a33gp31oDUaKE5P3+1y/Jj/mrk3WrIZaC6nBdafSEV
ZpyL9SEJ3LkXrJ3QH7tRdDsqDOm15EGjC3D0W8c0V0dhPRBR5QXqKgm8Or1TN4wjjk8/X9Jlx5FL
YvJO8hvvIa7SsxZ5fxSPVpfKNRzD0TVQPqXts9XdGvq6VpZG+zLWt6fgHf9XcpsiaAn2unqvGWtR
FNwCiVP3kNKgzdQ/IVblrHNn8NtceiNUEZ3eZA6ByaFobwPkIXn8Lgboc3e1Sjobuhj5MWzuIUqm
9JdZ2rXqkcbwMWTiUsEAvPJcXeo1ZSg6RLGI9OKhsp4L/8TCkvXgxAuWxc+tO4Z7CZ26p5VuZhLo
Nb1XQbRQRR5udkGze6F/U07EOz0ArFLj7aTfjMMBlPHP9/9yVn52VWcVaTz2hToUanVIJH/K7BYu
5DJXduG4nk3iLuAqn7uprWphmYFAOHpT7F65hHnDP3vhvtyYszd/MKUgDBMugSZedNf6cJEPMlyU
hU4XBZydbltO+H7lQy9m9DxsHFMBwxka7/g54IEgZ0XsZN5yQbyJSJUYvZnuCf6GW1D4iXo7nhBl
1buGQxgzWu802KFnjZ3983VcNqZlpKBcCjB4WOuSNvcf/6lLxBGhaJzU9YFIuqNOHeSGhd/VTpus
EIYRo4yfUFqSPdr7vxPtEICgiALAycvR054gHFZ+Ff6KVARuP1+YPv/wZ78KXBEQuSoPLZmBZycJ
3Th1ROU19aH44JA+OP2blhE6sGdjkx6giSyniveVKUqyq9pXWb/N0WPDUT9ERCOfFseBkYEHBicE
yN26cbQp9tLzxDtsMAsYmxsZ6VUW3qcqYM6NXL2SapHQ6gTYkm90IFORU+muiA21eFdFKLblSk12
owgSr3nWQQ2NNAk0Y9HHu0rfWvqdiGk0mogooqmC9SwOn4fSY3+FvnHV0nTl3hhnY5JJlMTRxO/N
XgV4g8kplKPP/SEVtqjjSaaNvXg6SNHznPxnB4taxKCF9loo3kbdlzCRYyxU+qu/2iWTkoIBVjW9
tM/Y5vNugWyNwRGbJxLskOY4NMHIluiChKyfLN5eftpAfA4Bj2NZqusbDJDyAKezdK8Jsr/Za7gS
mU0GTC0U1/MTlkqKmtKn2SzXJf1UP64kHo49ihwYC9EdIy1cQBRbw5oQBmoVdlDy8/KjfXyQnXid
Xc+hNy9/tfmKUGDikPhGxz/oxWhJEwJi2Td2ReMV4q4K95F4W473zbQThWe8BQo6NOEW211R/ZGc
0302wXhZcHJlAwnWYekfXTpVHOSOd1ZgN/pdffTEbolGoYYxKNgaMcDpQ5jAAscmaWsA8hG0PBsb
qttTuQwh8AqGM6/zfTzj+lqazpIT3Id/SpRd9V0ON5A8cfxL4SyH5AXDuNTpt3V0P6D2bMBIkawg
aCRovbTkM5fOUYW0txjxTo7rGs1/eFPtxk30iGBRpuLvl6SLXVuy5yX56+LAraSRyWiX8cyFge7U
hq1uJokI6ihYw+FNLLzriwkhCQr75YyGre6Irq1x1aBUfb36+ZftHF3COAuqmXBCRDXnm6kQK8fO
CKpx38HVz/xCWscoX5FRhDUTKqwOw8akd4kKLSXKbMmYKF+VR1Lo93q3J18STVoL5KX8ZfSPJAE3
Dfa0uSIWFUdEPeKSCVr9pjXIeAKxULeCjf407vjJei9j3JJD+ALvJC2oXaBb2/3d8aH8oLvYFo8h
JXVNwPwcnqZhiUHjGNkjc8fYVQxbPd7WzNrl+6mYKYJjv47SrfoJUaCzf/RpayCgPtFDUcj0lCJm
AcouLdad+IhtkV7o7ZRsS9NDFs4sWG12uoLZLL8dgTiRBse55lHHVEkIAxST4E8W+9XJzzfkpCEz
E5yY+XF7H6UbtD7q6Q6OoD6+j3BNum6pS2w7xKVVhoIWM0IGzHvZyAuVi4mMo9/HttHj++WQSi86
ZFfWyViS634p01EiqHgsvCTdntKDEd316rZWI08tn4/GAzAa/jTsxOQWXTnTXg6YPp8EcwYB0xy9
2EDrUbKS6NSO+7k1Wi+lYAv33MGkcFrW5i3Nf6ih5K7ej0vl6P+8R156Hs8+ez7Z/LN593oWii2S
4f1g7oRgLQJyWynZPvbqyMsALUVvceHGqB1lN7j2Cl6sZmeffVamCEehD6yKz25c5LRdvZI8GeCA
fVJXjEsjpDhr5S1NkXWwz1xrW13uM/On8/LrWHsZj55r/9FZVEkX1CPdxmlOi25fQW5gs4/QDJVk
VpJY64pebjpQj6l7CUW/Ebyf7/5la+HsGs7ufqwnVj0Zp/kOFPKvZniNSSUDrNesA22DtArN+bTP
hq0SOJ0429bNxCtaxmJAT0aDKSjZG8npPv57de+76DVxZail55Ol+Zk+9PW5UNn8TmqSzFemMoPC
fQLM1Md0pKwMZJTqcrA8k355h4ptWxEauBWyddhuZFwiQf8USG9JfU0Ue+2a5ufpn2dV62MjUnOu
KXgdP04raSnY+RLk6eTSbLgqXb6sK85uwdmhvikEycjKz1twPJAavjUCu4j/sHYRa1M4ibbCeMCo
vPLhwlxdFObD6Zf9af50pksa8l/AR+dtsFTPTyep5/HsPBWYgelE1goaUK24LdKdGf5Tk/bgN52f
tS79ZNpgOkP16X/R1vh6Jef9L+XYqFmusFExqEQ4gL9ZAg6FiHbiWF9uxB2KxfwjfscJvBA9MfC1
agH0/c/P78q3K9U/N+Q8aSMjRnsoT9yQk5O9iUwmiE+3y+ffJ1eMXFxOBd3B/++fwZqfyX+euaOW
mVGZ8qlUduY+0miy28dmkd8dl9Ter8ZtsNTvATtbaGtonSLYXF47KlyyIs9+gPMCqz32YyTwA5Tj
rWgbLwSBDmjO7VH3ZhjQLtmDKv3F+Al3BWdiXL+EqTEaaLFsZ3eF178n0iIgeHS4onG51OedXdnZ
+qUUlXgyY66McPKOCuv0x0D/+QcXj687jDtSjPC4TSydyrNY6ocrj8SVd8Q620CGstWzfv54HDRo
wdlE9I+Wr++Goz2+JevwkfB6hiRis4TCl3mhJ/pX51ffrxP/fVOts2WpaEddME5cher36XogS0Bd
qKBDndN7OyxQx4LsBRdBNqWLtTAw9lfjBOYO0+VaAQlX1DjUXvgKi1Ssk8wsx71MqjcCi2ZVATpD
Y1HecJ633FD6iJMlKT52ImJz8gALkNKeA/Oh+iOUu75Sef9fnov/XtDZLcmVxlQ6gwtioJevIAWf
qKKxqIZ/M8GjKQIhGq3kLb5A3CAOMRxXHoz5z7+4IZAcdHy0aK/O9/awIMQu1Pn8GIHoiLwPVsOi
21X7/1AknZions5Hg+hBCLy6dM+P3U+ffvZWRHrb9s04vxWoVht30ngPABfohT0tAaaBR6M5TeRS
dWPmK3TdP3/5S+r1/FKqc6IX/9Qxm35dsvKqrbosxBaAy1Ty086vsbHYMOuKFdx7kaZt/9Tkb0Pg
hOAyhRuxf+hPuxSXt/UQOXg20AWMLoY1eLi43fZwK3XLS9GJ6rYR/a6V+2P3pMdzSOvvZiPELhFq
P3+F79f6/36F8+6EZORSJobCsMf7on5IjvhXKZbDgln1XJjVB7Ssur5Wr0CZL5Gp3DlSioh3FHW4
qeclGUchpgqCOezNFDqybJeVgw6jYfRBnMiRow7V7lFYNcYyFLZtsSUsCQCWE9AfcjQvZxCFug8t
fOuQQFvSF9cAEJfHzUm9QqT59vCqa6j5MLTNsfZnPWfJ4ke2On3Yl4AY4LYmyxo4Jlmq6hbtFXwd
mn7a6/+JM/81kTgje/lVt/X8KJ8/6vMBGjcIPRLyX78+a+No5pnaSsP+WNwith828gfdiLTZy/XC
JMpEee9xDecHofsop9+JD1BSad6lkpvU30j9VgQqMt40lGpXnqCL5qhOaU+fmnXZMCTcQl8vTDQy
Fek6+zaa1N41yp36mDr1O8uhYKM+k/wwcnFrJqvaP+IWQbX2fOUKLm/N3FzAoISBC0f/Z/3/z8lB
zCpJkYPP4yMOJUWi2bKQwVKspNl5EEz3jYKHjG701dXvcv35+slnq6+U6nGuiHyydK+jXNlwVAh1
p/lbPuO8be1j+zKHyZzkzTUf4jdboUxG6lw4MKGmqDo7MgehRbrhKZrPA2m3yCSiISZn3LaoXuXV
3EbI3TazMYjQ3rlWslwuGoCnGAzxDqsY5y5yZMpWPfUnSU7vZZ9FTkseNRmkOogwp0MyNUvO5/3m
Wh0pXzxpZx97drfNMMz1olDSe32vvoZPYDXZbujKSakH6rP7Q6INoHFUx9vuvj66Oe5h3YFFJ97m
8PNxhRpQOMNN8ktdXjVsXeyDn9fGlAxVizZ3F76+BWomWcKpAcYGNVUD9tvSBy80boTFJmAX7WMq
+MrxsTkdiE1UqSaYEyRrhgl16I7TMm39vriVGJwO95W4jZSbToOk7Qb6ptUXA42mJ+H3HGL/YdTO
zDVNULwtzLvAE180yR9PL1L/2FfbKAfdbLzrSGR7z4xg4vJvlfIHyeQinO5qmjElcI/j8Ey8xDg8
R5BQ24dmh2d5fC/eFUTk/bXGx8XZkVvDAjpb74HNXKz14zCpUTVA2BHXUCJI5UaV2T+No8vC/xS9
jH9DV3Pzt2zycuE+gi99lbx4+bZ8XoIuk0yhQvE6H5wERSWNvZJk972t1cujaRfAFbiRbkseuGGL
CP8Mh1yhzD7tj9fzoL+/A//9+LNjSldoQSeIQnrfrD/F8tmtRMzS6/QcPtIzvOGNQaE+PUnb4l58
Dm6vjWeMa59/dnpvq7azKpVQPCi5wdrEAF7BzEKn4Ham32KUQ4GWLaXokWwsEgqUE6dWcdvI+8lT
TuuSQX6HyMaeKHnu8Lvrpdcf6vvjLCbKHhVxUaIsBNiqzoTztrdN0TNSVwXMa72RCYYnzBoWxuGo
kwOHE4a2In3QbjORcxAuxjv6j9pw0/R7q/WmA4PNYJceprcI1Ud1E2e3JrFoafokwGIc7iS8WAzE
dyX+3PIdTqfebJVqkRNQ8/OucunSO3tmzlabMa30bmzS7D776DN3XCfJmnDobKGfHlPDnZhNcSB4
Gh7KnfQ80J8VmLVRsK6JcG1wsyLiq2fgb0ms5gMdYiPfWD68HztyEZWtTMu95tP4/imXUVnKcKqJ
+TrbiYuwb46FxFNevqi+aIuuqQK3JV2LLUHbg2QC5P+LX+WgrcRrB7qLnXC+W/989ln1PlnsgmPK
3TpRGj4mz/K2dcUP6wjfFNd3wXRNfpQwXSBUAFvag5FYFDeQjmfCj2TeqCxoibi4djRQ52X3y6np
7LLOluW2bISsErklKsGXRYaHYgHol0R084PMztm3r9q6cC9+iDVkx+B/SHuTJUe1bdv2izAjT6pk
yl1yyfMK5uEJmUDkAr7+NnxdeydCihd6x15hF9Zey8wRTCZjjtF769+lMcGvSi5X3ZrqrsH7WjiC
tBShWwHUtNyu++yA5al+5nOeims4X1vtePJQvedkeqSnxdm6779uu3+uxQ/TTyE7TSPTwGIIfPES
Mw2tE/kcsYfhJkjiR7XeD8M2rHxMtxXSIRrK+A8+ercEWe0kic0tbd/gygYKMHl+cPJavpVkMoQg
i+YC9t9gbqhLYdKW+ULkFLZJdiVMaxgf6CiLlZRj+7gLdxKh58jLz4Cr7QKjJFIW1Y2+pMW/X7i/
ft5hWvLLOF5TXUy72G9l3KAlRZ+mwfHQarbMaJ1B8jp/lUNHOM2NBpKNnTIF49USqOSQzNohRhTD
GZ12fZxXKAO9EyfgkK5Qbnit5Qbv/77Aa1Ug438CHizm7wTmYg378wLPinLueik5HvL1+UlADpN8
Rb3fNw8l0urCwFMcbofTrLZAFr60oGVS8BRDcSdF73rD8Bvk6a+62gWnQ3N8bYMXvoap181b7K9O
a851xOa6uEirh1K8gyKXD4vY+E6Fe9aFp5NbWfOIRLetmNwpPIbnKl+W0rOEHCd7Ugs3eos2//7F
111zw+CwMSmADE5kpLv/+YuTUyqPQxUlh5zaXoNEPA030+jFSh39aXzRl6dlSo90dAXRk97IIwJA
RVuq+oKtoz1mh/oXiQg3rmnaSf58padrMpnowefTSJv/85rGyDCHoMgTPmaThTd3pVV0yE3aP+GM
vhzQ2WzdrieAYvusLIZ77cH4JJHgxlVc13t/XsXFfpfV49GyKqDt+KEh7xIpc0Z79sAdKp84jqpf
DA6gBRre4Cfz0wNvjxVtmCKYL+JLRpnxDgVkdutUoEy//V/35uJ5hSKn7fFcJIeSD5RL8vm7caAQ
lfx43h1yP1iIpDMA27+LMBbdn80Z2vPjaTUurceRnlXiLaONXvoYebCL4vy6cdOu6xBDl3hoks4e
hvj74gUSj1muw2pJDiLMZCf7jtWZEJO76oXpfMSoMfgoWWi0Er7FxJA5Jg5HlKDyd5MuVRJSKtuu
YAuqTqW78i/rtbzRDVGnU9Pl/aNhBTVM19H9XtrErbhVDS2HSGpigjPmQbgJsBU3rtCvjOEAndZT
6e6MBzIFmGLTFSdTltlMT6mCaGNYRCaivhXFj4ztb1x0QJVrv8iWQo+uZa0VU1SsXG7bcjuG91V2
MMD9N/t0FzowR91O+IzzhdDz/fG4NWiq/33/f2TL//p5F69OlGVWXAZn7n+8KM9uhjkSsYzpqOmc
Bay/A8NvU0+EpqwuKjyb3uk9XhnPkNPcwhsGf/jAOzL0vmk8qgcFCqvXLduTrb/AXWJ/OzmiADuB
RKpggihE+PZuSaCUKwk8OxLELA70OictbC5/vv1VEhSWMUgwYw+Nscg0n64DPaT+hTcvJ93n2whd
a0ulitQAgClNiCcQvKhwG/LkK8S4n91ydKxlf4fux7zTvX/f4mtl6sX1TWfY3z5iWnLWhrKXk8NU
5HqnsytCU0wWwst5E+zk3W5Hpk4L19BCLAZ51iXz7LaXXrk+Kf95ly5fNEsIlcTkLh0X0U4hmmsL
D0rrD5Ss44d8b9F3tEMfJykmAHBaFKrb8k6bp48gPMvo8Rx6JA4aIg2buQaPDUeTtRkhxIUT9brw
iOsyYYjfmDr+9Wvz27O9NJQfhTas9Ix710huD3AGj3O5OX+HyjJEWOPyrVzJC9lYNNmsY+nyYdVd
UnwX53WxrGbHDeSIG0/zb/vp71d08cIk7TAlwnBFyaJ8CjZ4OqTyXjIXFCZ+tglnGZRyTpJ0XzK3
eZKeEGX+RIb9/7yMi4+NoZ8tA5Bycgg2sGAeSA6OHfV7eLJIBIwhEkNmC9slWHYXM9dG3wuLW/Pz
v7R8WFGGoqpob2EBXUpvdVpReq5xJxi9aH46emCKyHdT7YLEQhZYZdcP6txY/PuXY/G73pFpevK9
Zy5LsuSlClmphAQ4khQf+srrpbVc7QvzHSNufHKlSeXqAXcNRjtAPETDZa8/dYDono7bZoULGt1L
EThR+Rx392zQOYsG/QtZPMWMhY6STCcJCyXx2yAxV7UaHyFOn5GDPkMgQyTyEWniGn8u5Sb/h7Iv
BRvmA4iCT/7DGtH2G5thbNkV5PnmzjQJYIFttAj7WXda6gaKHesp4Wz86xQs0W5l6+RdIvQSfspM
FV0ldVFkRakrkMh5npHLWfTLwvAy8cFovdpaNfm61ZZt8WwafLBdXEVEvwYciM/AM13Kfqva6rnb
CzOLKxZmo3JjN/tbPfHH3b84Ayty16R1rcWHxmcDQfVbaSQ5jHe1suSAEUkkGJHrYiyDJw7HkkP2
I/IlAJSo87TMTQiNA6aHKJdYuEr0otLnRM8pNICxvLvV5bhWx05E19+WysWnYTDF5pS0RnyoTcLZ
nZ4Mn6eGPNd4T2e0XffRDCxiQMZOjorUFt5ge9flazv6sngXDP5ouMKMqmcuBjc2Nu0vxeIfV3bx
UQjyfjBiWYkP54JFCPACTqitCh4a6hB3T/ORiU6IQAuO1jMtEak+tKd9dFpYEo4QJ/ySd+fXdHPa
kBdffqmEJj/Ki/wbhHj3DcaoisGNwznKfXH09W42RKuIfNzCybYFQxPOaqndwCEN3RRGoi0C0zg/
iQVWyrmFtuF/PxWbngOmKeAZEy3oEhVkdak0ZrUZH4jlbfUJ5lORbOWS7W1Zj5Z4dxbuOpNDJhNr
tK/My8/zlGETAVfvRxfHX0s0M45/FYkDzELFfMGGjyD2LRmctN6E6fTBekgsJ1khU3291ff5yznb
MGSRCHBTpwK8wp6Zg9qJSV3Fhw7Fng6+1jeH+fHoJ8q6OPpVsyTV1tRdy9oEHJ0Nt4TXTIxfh2/T
lR7AmnQeiYnxl8rnlfZifke6rVQhJpoR+CdXiyNhHA8SgEplGhEkMGzwHLNcNX+kzRTujZ9pabKx
lIPwGfVLbMv/3lSvTSs8oN9+4c8d+K1GyYukKROhjQ+o4AoFR+o6UFcqij99zm87qf5ZexmYtHUr
Gl69hCTGITk1zN2UvfE09fmaxOks8hs9fV0E3rnYFMlcO86G8EPLl4L8FpvbMN/2ra95k5gQnxtu
edUOnskCqRD/CXP+aTgtDMGehJe3aFV/q8JQNTORQravENt2sRWMgZaq1TmPidRC2LiDGkZTzunn
Jp/tflaLKzoJH607epnfpV5S+AKaQ9E2xxu3WrruP3Grf7uQyze/NvTTMS/Yk3AnqQ6HHXDbTu1O
thNQobx/tyQKN//kRe1XKHoomdOfJFwQSp1/msEDWMYPPEF6j7e7y9em82k5/c9v/HkYvy2nhhjv
qNBO8YGnyrRleQY4+Ry+ma7wPs5HF0YYk8D8O1C8ZIrGUxwiLilTSHIxEpxQjn6jF6ncuOmXHQJ1
DMTxlGTxIaEXwWyIfUMFmds6U/lboXr10FRZvzSyq2APE8rZ3GXNVgEF2+9hsxNxAyaTBmX5IUIk
ZqUqj5bsywAz9VmYIAi7nUdwrUy9uIkXJZ5o5TifYp7a2ckX1S76AHHndE7/rfrsfTN8XjflZn9f
KfR2QJkizryytRybMTJT84RY3Fd8JXaHx3E+uXhwXH4Z08D0ll7jWl81/crf/uLFr6wyTVSipIjo
3QQz1UExH/rHzmk+gXFXfAnELaNby7T1p2EjPUN1xbhBe8zvNgREp1qFaRat9Ta8OVtE7feXQhN7
mYjlbXK9Xc7XY0HIoZm3UzhXqvtR4+GxIXUGZUFEsVLOtS2oPlq/UkzmR05QN33V+yL2NPG5h8uJ
P466jiGH5ZSUnSUwRbhpMgE8XgzoP3PPEQlSdsqYdHwsrPlJmRmZf0bE1eoI81fh9O880v5GdX0M
fpV784sJSwo9fDWi21HnwbAMXtVFuKDHJXKG1LxKfNMgkTUPY+wcRW8w9n22rHSf70l/XI7pPEdS
T5GLyqRpHxUSGNHnvJSL8anflOnWIIUmQdutQUEs/UH6UAl1MHbkXWXGrMz9dlxVw/uZiwx3x+ap
MVencqubc7OemxGJsLPbdN1r0tS0PmBe4rSdDrCXPW6xCfKmyI3ocDRnCl8VzqHficwtc0qk+pWT
rMVlDulFQ67N7/LQYYzPUHcb0VYf6hfh/jwpgDxrbDl9b0hKJFqBTe/WHvsDCr9opGAEliHfE5zB
xV702YqhhTUyiqzjlz70GrSIy/EFd09RzxP1iadtRV4uPMarajv+OokvIM7knfJm3GtEEhMYma4x
L0ZElb2ObNHjRKcqCmTxdA/981xYp63/72/+X4tjme46rx8voCpevHl6Vg2CTF7YQd9QyRsAjIjG
GL1yedwyH6Jwh6wtfyR7WbarJ3OrM96615Ynl90v6Z0MSwOF6K9/X9RfRmxcj0mrDe6uiR7/4jZa
gyyVqR7HB+VAp0SnSUMzSZpl8v3wHT9Bx+cwd2qAjXtUh2BNOxAgW+Nu2FI4QSvAUKAdl4D2yMCL
O+dkLbrarinEwllkusX7fxEf/3tjLIuU5SkqpBBCG7s8CpudVsuBpcZw9CFO2MqH9VHiDLSz1K2I
gYWXNY/ele+y8cb30yLjdYV+WTjiPDzE0o0T2jWXk4tRaahi1VWAFVwG9YlZ3BuRIcaHYWkuq9cc
TTgibZp5ljNg8Gh/teJcxB74pD62m+yxYtpQYDPGd/ae3ymRM0rLisb0yzDcJYhXPptvGbDhAktx
v6iw2dckUnsmUvSdhGF2MqY4NxbBX3qu5AzKeAc1fK4oGf/smJlar9dNOsQH/e30lN2VhMp8sa/m
8WxA9oy/K1zxNomP4X2zkh9yEigtO0oWHMsDRkDoTYmEYhx0dNQXa2n6+nOezghB7fGgZi/HrxJ/
T+70N2Rh19K/6b5btF30yRlKnOifVy11XaaryZmipyeAAbw8gWVoMogjRqBr2THTEePltO+29dtx
i0E5t/xzSj29isnWKZaK6UftXZNs9Z35IH4mhJ+8t35cbYixHkhI0G1VYjd+7o+p3anPWXJ/467/
pUNokC1AuMjkqTYvD2mCLGWCqgrRAaiudZCJrmonJYBCODm8j20ewdJc5DtKAqIOGjvCGE14T+6D
FS7jnaw50n43zngCsKfS7E3sbEG3Q+qrx7RwAcZAwZTnxxNoAPvfV/5zZy/3XsPSEOQx5mYIdFHb
d7iz26Zq4gOjjZor47NLjadzJrOHu3SZPg47vFbwmKZNgkTfo28YbotX+cVcN97EqeqlFTXcjzLK
q25stH8bIaBBg8IkiixplHoXC6PQ+kKQrOjwk7QjGIsE5LpEFLgbsTgSt8vX2Uqe5ev0jt7J6CIw
z4sFQuYREG7PyvbjsxcknhUhhsi/o8AT6RxxUHy3BkojpzLd9rM9yM+EBWlfRumcAnuk7UeiEk3Q
8/xWzXaNzmWlW4RmIOGh7Xf1fp7L01kMpDI6iLPUcEnZ1A7A72hAwdqol/HTpv3O3tvT7Nz4gr5t
z56ibgVt2SyjJwJyjum8rBdxsyhjT4bLyHQOZDaabW86eG1uTXD+Wvv/frUXUpugF1NDK7nakMXc
TnPk4ezmYMqIEnsr8PiTM4DU4G1QDhXdFeJ8LVtQfUTbbH8sFKIRzJgT6bRF9u/JSlzpIWPNvSb6
MqEEJEbdUnbqf+sOUW9yi6GMkEV2sZXg6K4L0SDDlLiPLPMqEnTSdH6Gy3NM1ud63yPKeVORjwTL
k+mQoCB6gIEZ09inTYUfl+wfxc8qZxKK1Ruxd2vThYurCaCY3UidR9rsDIWd33N/emE8WvA6EPRE
qamvRnJ5gDsAB2IgILtn2mUkwNMDDdFRU+JyYCTNBgF3eYceB3dpqM0VZO1kq+4tdl0/8YTF6UZd
cI0X+Vly/88d+RkC/XairMdxMIs2m9Jng1kVroz5dIQ8rqzNaZ3utCfji/DJmXar2Tx9af7cWcBj
oRFDyE1G9BWlLB2qOOw0Aer7Qick69OYUy655tbIcKZVM+u2MEy8+pPmJITmC0I2DhFsl+LZLC2E
vhwrfZ9Nog7lW0aJhYQvkoneqv1E2h3b5Uk4SPpeDg64LlSdJp8n1j7pQDJATFcv9kI1pXpbqCMW
IbDaamFRDBWp6o05D1t4HXGzSTjNzyCuTvxPRAkULiLhVSjc0iR9jleSWMJN/MhXqbMN3hCOgDJi
FhdNRQxnDVNLWs+C51RcQ7RxgY5D6sZUvDC0Q8QyUOKXvl+k8Sw5bxvQgCY96TtVW1c0pxV0JtOc
xJpRx4v0hEk4PD5Ph8zzaXOEE2u9RPFmPD8q8gw1rS3H+E97emTdSyjtKnNlxEvxvCuDxRHmbLZL
4s/8lsj7WiY0PQaD6TiFsWleCfnDviw7Uxz1PUzy9niIZmzeJIs40ir1OI7GK4DTw112L5/hFZdO
vzalWWfNjq+0kO9DxY/fml+SPDfuSdYJeV0hp57tKJsPh9Kvg1nZOd198OsczfCO3dYXXveXp8tH
DkzblQP01cLN4qgwzgGLhDmFa34znQaEQxZX1DnB5qh6VrwesWcQ+QYdX3T7jghXsmtK/VnKNiM9
4X5cB9FCK5fYH9PkCXj7EVfkS34H/mtFef7YbNSRfcDv0xmAl67w43xTm8vuvE3Gh0p+IfwGNpHW
bY1xpgezo7oM9FlWLCI+e7BmbwY/q1fH9Z+fTOHCtwlOzSWhy8iM0JACXd+flwbaFF6I0qGTUCz0
ezlemJGTcSJnE8ztIrfVk5MdXaQ5BTFGsDLpIYQ25y0QJoyIR/KAfHbIyhNm6kpsn+WOlD64EPBf
nOJtOHT7wQ2oMP1qLwJJnN0MDbwacl38mIvDWXyMszPmUH1fe0x3oISRIEwsoOSOpy3T2zz3DR2f
GVbAeUucz531fWruBwzk1fKc+JGB1sAuiC/4d6WFiedyQzQ5V2DRoLsHh+aqFT6YiJiOp5P281p4
tQBc1pcEX6O2Qgd21z6DgE02oWg3BuRCP+QzErp1955oexOehOorBEYXd4htj8EmyTunjemUQ+yk
0zxutYXxaj0Ej+g/xGCX8CnKwKsHm2x4U+lciPoqj8BfuGbrdrJnpFPOxQg34QC6tVM5xtjR+2uR
zsVqzmE/Ep4b8LS7ABEbDn6IWoNdaLa5BVSEVb9lwIdUofyA3znelQvRbe4JkBo8q/LXbJ6gupjQ
EY0xwhf304X6IZwxqXsMWcQQ1yfBiFQEsEaSJzDlpjkJhnuJLBDxkJ7sPJ1DbiZmkoSdF1P3xnuN
cc5Hu9B6G8co3X6+rxB3I/OAbm2Y7Cu2BCDCBlYyhVPVc3l1Sh0LJeyrfKMdql2V+n8+xct2f5XH
STcKR22P9niIF/0L03Q+B4BH6tiht1+0BJs7JejgyFYeAP7OFHdcn96neAfUaa+i/Cxm74Nyh6iF
LgE44Z4JHwzPxv0oIr+Ay7YCkucWd+oKfMMk8vQ0xUX+kasTjHYAW/zRfqao1+bo5Fr3FE1o/VRy
iluyLOMv31PAZKauIN9RroOFpSEwalBt2h4M8yQL4ZG+kzElMBRmlXWPqM4V45Gp1ICDFSkhzEtW
wsmHgEJ/OEiWfERJtwgS+Myz3mACPGvkz5axHQ+K1rHpiI2v5gc8QOe35EDA15nn6o6of75HREp4
uENXKX3Si5Rg3YvEvM6Fp+i71ZxhywqPuOOoVMJZTMDxlC90OEWwafCiA2w28U4+j9pDYa4IrwJg
hu0p2N86ukrXlqZpQaDmY6QOlPXKs2fVo2hUgq7uw2/aLqGEZLkkePitTp47FUiD9GqxaAPkTBE0
giW4gFO6LMFmHqpyo8KvKZgC1/KrEr13qjM2jvaLT/nKor91WsCKOa1pNoKLlA/tKzUn0bIontl0
ObtL2awlKkByiQZKwegh8+SWoU25F6YCBUgE/F1ItY6pkX2EBtdGdJqPzjg6dT2P6QPEu5AcEaX/
oJqGNdX548pU72Rj3bT+wAmrOoS6IyvEijFhI18xfgblK6GUtJYBTCrWwmCzXZLOddL5HjwZya6J
2ECWhvZcNHShKhJwYHlrdvMqG7ZRb6Nojt9bUG2kjZwm25fjE30omneO9Jh/NSQtFLP0F5FEHP2F
9tZB/ao9wsPiKaGvMHWTNsmFBCU3u1PaMm3dY7uFN5s+hftwlTywHrVqqd+fiQqRPWw/uqNpG+5E
ne7S8FANa/CNoKx1xQuBVGEjT+ed5nckv0UzdqURDbPpW9Dz1LtUwtSuL4tbvNlrwezFtV9813Qr
T08V6eB7vhh8zWjohezLo5+pS6MmwIaQ7RUqZfh4eXMguKPs4QgmiNL8msjF9+ip+T7uedrWt2S6
43d/duuF/kzy1an0eGIqINMDRvAzbG5jlZK4+TSWtvSYolCT7XpRLOm5ucK6JkmL70a5qG+NUq/B
RdMvlOlgcjAWOTNMZcpvJxUrqHpdx+ACuCiyZqk0T/A+gAB6Gp8zB5VBrLpDvO4gx1bOBNdw4mp2
glv7lPPPW/XGVi/9jLb+OMJM10MjdULo06C8VFiWua7jdLH0PflhAGiPnAayfEVkqVVujPFuICto
oOJ/oZjLlh3oEzgHOQjSmVbPFXktnLYGMbiOle6pQTira65M3ugcUt4Si0peg5d0a+1QietOZHhf
vEQyW617lBKbhjjS7MpWYXWNzOpFTuBqn/lZaXikrmjFlH+HKwLysehH46Ihcb1PX8Kzx51Sd5L0
HlrZPIvXuNnLUpkrOeL6g+QoMO+wswl2QVk9DWmBfs9Mx9idVwNTGuKSE4d+v8ZQt4um0MayfNaS
O3FYC/m+RD4mDsC/MrspHmHH2ZlMTl/5qOGXTkyvSzwwdY0Asu6z5mSlKiiCBKKzMMFSRvRES5n9
06k7siIRvR0f1OBBo7gNV2dd9aQntsvMv2Umux7MTU+RaGKdPjPIlJ+v3O+rymwKaxTMqR4MZsgY
fVlFYY0iAuGIx2bT+cot5K08vYtXK+e3v3nROBFCPVTkkpUzzCZqMOY5qEL5YpDOBB3YhABpnvhh
7VPK5N4jC9dLoacbDxJFBcqlG5Xn3zY9hhUyyWeo7fmY//laZdO3vRS5AWdH8iU3AamM0mkq+XoA
aaFDKbzpuSTFbfpldkOuc/lSS1BNpygRy7JoBiAGvmjhcZ5W4jIdj3sEslrxkPSHRKxs5lBx7ECq
c5MDNJjKbr6N4a3Jv875FuWGTkSzo89zwEXEHzv/viGX3oirS7rUEVhn0zzX4nEfZ+6orCmw1eEt
bSiuWoOO/2JKF58c5TR2iKwPgo8SP7SVuxZzB9YuQBPdi44zvAJB4wGO1UCKPQsP/77Kn97mb2vo
6iovHlulhkqgK/IRoHA4TztXHh9HgXhUOwAz1EKHzGKvII99XArD8jYWlhyyvyxihoccldiPravt
76iUTaml4n8HYTKg2C00l6OfIn2IvS39NEI+tZgKtj5IyTZp747Yd3J0IQQsko/pUOKO0jt5i0ng
ttGnGX6ap8fMejppOxGwV/ddnxc0Z1PVTQ3vmDzA1ArF1RkZKOmqHaZ9EPEzs34doWRlnDfI1JAf
qmTBxJZsUL95PEXeoHwOpwe1O0T5nSjfqcWbjnavmJnmTKLzVmC7Sw9EaNoSFk+1SryMDgoepJI4
qR/zmH2kIaZovim+jiTglYhzBjKY8uJeLn+VSeo2nJCC+j3mX+QWMGGf7BYdqn8Sc/gtX4LxPiER
w/DEM3LfmNC8s+oIw4tB8LqkPAuMLfulro/2cSxsi3iQYYk/tN7VyNUUO+rc08hLaPm65OWtWxtL
NXCN8+sI/jecn0svP8+1G/OWa84FWyLVD+xPyxB16XJUKCV1m+hGRqMs40y4Nh70GQ6mGREO6DDZ
F4BYMREyXwKiUCbP9c3oi7+dLH6/gIv90ZBOempKXIB837nxvJwR2AfgzfwZMd/u6fz0OH97l0R4
wjI2BAn5EtAsyvQ/t8CoHzvxJNAZbI5OKuxG7eMoZJtYL5wIp3ft0NJwqmolcEBNVdMxH0IQ7H68
M7XQDmkNG1vraXyHjFmExKYKy3JHNogv3Xgu1wkdnLUQy0GpNVUowZcMSaFOj3Gf6tpe0ZkQrRMI
8o3g6+j9Bg8k3VxOZsLolmePUoCintjydSMSq0ZP3TGq+fGhTedxUk3qsrx0y3LdFv7QbfLAhZKI
QOegm7MA0fM76faqbPNDInk2qJziHF5ajvUcR0/GvATNjvD/0bov7ujfc6wOA6zMbs2xSpiRnxT4
yn2PeD2movcNwKlIVSnx9/IqxYkY2QZk7U1Pa5XZuw24tL7r5UPQfhoGGz1h1f+7nXJ6uhMrgWH8
xHHlBv75dFu+//nYDiqpr3hrLc5DnviOvJNIXNiWTyHa1enkQ/47uXFfN31d0+K5WFwUiRM6gPw2
ZlQXXzjrXGqKEPTqvi/nMV0MfWUKd1TlNaQjpwVrwYwVYV/nlKpHSEj/PuZuLLpIR4nKdq32Ruf9
emoz3Q7FUDmr8u21Lt9uNBZKLo1cjzgbluF7T/d3X+0auqW1tKBVQeDNvAD95TUealdsE0SuqZjl
0Uu8dr1TfdWf6QMmfwXIrYSptN2hMCvt061M3L8dnf+40ItdoBuEc3mUuVD5DWAKc7D2KXKIMhnC
Raw9c2id6IgaRzNf4lJk/HoUnJ7a3Fn19t9L6Houxz0zaPbCLMPwe0UckI2h1lSl1Th6kKn3MqSe
0S4z88UUF4Gq2q2wkyJ0KG7B+jq0TvczNiq/umeeLx2wFwN4KNhu2pm8chC1TrEnjd6p8jR5ZZIm
dmPJX7o7puKAkwlmQoU4YeNq4sxyD0ajkI57ZTKjUJQ3H8UiCRa0aA3ZO83Uh9MHolA3WiWmqzmg
zbLjWl4jkl9pi9MN3cRlif1/r2aq7ji1US1cvAFyo1eNlQik9CyyPd1gxi9hb+uvhmPMQGeMDDpu
KYv/X/4m4huIQZPk7uKwWOmNdgr14MhLH2V+eyeWdhe46ISFx9Mi9yrtkG9uIc2kS+XPf78UbjQI
1kmyculardQ6JzOwyPbivbyk/bXWoAuS2oc3ApDNZ0y+AxAC4i8tPyFHELVhM6cnhTY79rJH2qFs
6VMz50GLtiFNQMDqfJA2I/qq6j56Vx+EYEW+cyF7HL+YLhRI6hEUcYZz8sBOR1sM/UjxxnBtfoX9
XNfcofTDzoWvl5xt9YkmDa86JnpS6hpMPz7t0Uym9oB3S0NFWCuZRzuX1kyIVploXGEWBauakwG5
vqfHiCg/JuYR5Qhy5F3ZefxnIZlsXvxAPsgq41PJZF2dV9E8VwnMRclElIJTCHOpW9TVIc/3sPyI
ZKoULqfdUdgk98D1a1r9Dk7nYoIVCF8SMvx6FTIKE6o3S3lu0cmQ2n2mLTOe75tucboVsKlfNG7/
e3J03xkJqxIan4tyWg+bshnz4xGqNkY3o57naBFlaTM2yxEOXro+lq+xshyZsDTal1l/FPqXjBCg
rZ+ksXRTlrWgk5O0E2Ka3p0NnSbl3NJhli0rp87u5NqWscr2Lh9mY3TF5CNutzrBWPlcweWCDkUh
p8Ama+KIy4feS+v0uJ9RadLJc1SkIzJ5D/KH1u2Nxh/fjOhlRPxoEBjX8o7nWblU+eJmemR32ZmP
SYph8gta2jy+lR2i/u1mTVJWxmCUiPrPJ+a3M7OCIzccM+24Lz1zhstAJwsAMb65Kg0fa66cLRW0
RN3UpEMGLChr8HUZrEcRQBBwKRczS6bvyF1HEBzmLLoFfPCsh+al/YIJyqKXEQMPh9Rcyto2Btua
fqbqr9Sq7ZRvdmZ8S/Lb0P1/UEVejsN/1gHVIIZZdnkyAS7aaHQG86JJ9ONeYnaQzFHt19+jX+ys
X/2v6TyuZN/WPTNZ/6b96qIp8N9fpkKYxuJTANvFjhUf28JSM4Nj53f4Xix4EbfH5wiu2Z0+T2/3
PaYF/VtZcvXnLqoiQxKi2ijNI32PaDdZqqd7i3TDK+WVJNqCw3nXVzxJd0xyM0o/1ea3Rcra9A2/
vgp0XXyx6JBfdl/aIOzEureOpExILyk80nEunjF0hPf14+nN+tVaHuBoRgrJJ0G3k8brWLojjBLi
WNGimjv5FTDBOxGc8HnQ45HiQi7CjM5A/RyybGyOSGwuwmsc2WcTtMldB3K9cFuLRHY73bJLNbpz
m/d+2eL57/aaiqLI/6VuXewnXSMmrdzw/VFn5jIjuWESCqI0kEqCUxww5BmAFidddzAVFAfJQ0+J
zqusLYbVrXLgUrh4eTGXVms5OHVW13SEKYdeJa9h7Ebm/Kh9ySww+pKiV4tOp89OAKM7r2c4Aj1v
E6GQPct0OkBVs9Fg8TtivKR8p/AzmnVo/RK+j+o9W1UnbtXITl2o5nr7rahuZhCLZXpB5QTvbfmc
3LQ9XTiTf34QNAJARzTqIUNeVBRCqVt9ea6P+/SbmckCBlT/q8EY3rkZrj3JL88LMVzUx7uR1HOi
uGZnP7CTuUSgVcu4/Y5fEZjLMHtIHkcFdpStKpviFrHsskMyXaXG/3Bo8Toz071YAyZgOcMSzJRq
gKCaKalBiaYFoNFbfetWxN0fOdpz5JrTcahMB3+Z8E1N4CC0ZPjLx5+0YQKwbvTc+OPXb93vF3ap
+dHKXmi0OsoI8SXaiLa0NU+lLYzsCWWTznGR0Nrfp2tQJLVPIDrT+825sIPPEgFL3n/22UaSfgGm
sJq5oDhK/zzQKoPBCWOjVlEvLcOj1xVENM4IzWh2qZduaOc5RrtvPyxtqUqrfWXe6+EEfA6ccTIr
1geVNrHMSxpGCNy+OFqfUsU2ZXr8rpa9FEhDTrwjTsVREnQw46lt3+zCZpt1GzPXiIfjL/TfwixZ
VuTq6pBjjzzvwHJNdUuiz8i5OH8plW4hoZ2s62e10J1OxNF7lJ1YfZTEws7O32PzRrJzGHC9w7If
4HafyM9gmwi/82g+yKktm/Ztg8ilHP9nsdBqAXpC1ipT1YvtX8dB1TZ5nO17UgZ82Rt4GTWXGk8O
fXSLaov08p74EzWfBux8F7gPqgDi3jzi+tLruQGF1IFHRAazcL43T+7J9IXPkvgeRHW3hHSXmpD/
LlehVELGpU/nIpbYbyWA1VSFrGfU9EP7OFYkg8WIqAjBI4tq3GThRrDeo3QNcmFaSxHGML+MpvMk
/YMI9DgFHaEiVfHc1Cu1XZzzydDmJYLXyffHI803XbSpFK14dxLpkffCJjk6ubU2tVnKRwnFgj0N
8E/rW3ul9CMDu/gkEV7wP7/s4thpCZIaxC0PAqTH3DCWeXAvRoug2p3kzdlisa5QyY3a/2HvTJYc
x7Lt+itpOUc+9I3sVZkJINiT7iS9Y0xg3qLve8j071qIzKqK9AqlP5lpoIGGEd6QDgL33nPO3ms/
mB8SnTlx6yXHUt2xdxriArzRjP8ZWDwdIqlIXum7m/6QTqvJOlkYAMz5M5vTJYYVuSqWt6cyTDtb
QS6UbGUZva+N9LTSlv64JNiAozI1WuUdMczqwjItTklJlmLt9pI90ghFQzkgGf5gJt6TYcfBSV/m
F+M9MZyUIFZtYw3EBa2BkW2jE0kwT3hByZkc+nU5LZpoJWurUNgJ3brDoBfRz/rGlF5PMIUeS30O
owZuSFpCNJyU/tohB8yXGKiHZiF9lT74s9LpT5f90/0v1rovNJB3ziK1MtgoxLapW2yKZbBEPFqp
NxH4Y++OkdXojgkqf7CH10qlHlnGpg39TyasmQHyVylIn2v/f7vTPx2UMi9Xm1oxI44o86gmWnZo
SXSU+rBlSyF2xPBVrG8SRgMZjGSXu9sT7Owx3kdnA6MRmNlpMRH2yjzMKy8qeg5/fJlH3gTZjq7H
pKuoUBU/Mx77667Fl8/op12yFSVCBwM/PpMiX6QwyqwXJtYAt7Lv1omOmyZaGRIgLYZvdok416BN
YUsaQdsbHk8yeA2suOTquckj3ormoe/sElHyaYaJhUucKqywes54kaYGXr1bSAGhctNK9+T2kWy4
rq0vOhufW7W/fxqqJNJJm7sJn7X0DDj7KNb06MzJnCx3x1jmpyTfKNY16B+aHFHdrmmOLW9UOacq
ChHXQHOb2OKd5y080iPbAw9EEe1U8xqhRdFuZWshUSbJm7+++j87Ac7CeZFMGwLE/m2wqPTtoCsk
ms2TrYyhkWKSNL71KPdj9r0Yd1KkrlTmv6RNzowizZmGtdFv2mKbMk/mgkrBvKB+9b4+Nde/X8Ef
39en9c3UujgryNw9TzfTEzKB2bJfLI0XQdjRVht0FKCzR0kCwmtXzzBTRgBUHLWxB+rZBgnGV9mY
Pxtl0aWxZuCFQen9Wcbvx41RhTVPmPetd8ujsubZ71z0n8qxcdGLbxEQMZceH6kll3/9Kf1028UR
paBkIu4VT8yf97Gol8wgkfP0LABYeO0o78f+WRahjmiqoyy6Zp28BmS/6iuCAxXzrm6vergq/bWH
cAsQNiYBO9E4FK0DU7KTAW4Jt1MLmH5pklpQzhaPL97yvBJ+3qB+fMuf5pN6PVccUZmewwdcJIyZ
4mP1hiFez8A/rgUkT8jP6cvj5McHYLlSsSakL6hW3qKS10J2LIdLFW+naROLt4W8ivhRge3Kztqb
IP9+aoJe3PWk0H7x9P5stKr9+NY/nYj9qM8E2UrS8/e8A+lgqaTs5aDZNKbO+MbHY38g3h330xjb
WXLIn8YnRbcBHrHSm+K+rU+x9k5Kp7cJiw3JBF+1NsjA+tnVxbdnqKqmIDP5dLBpSnkUI6/n0K4u
B3YbayurTxPZ9PTMbTG/1aeD5j+rqcupd9IjdJQ9rv5bZRacCbN+SwAWTbOuvIu9o8LwRDsD79Wq
TZpeNASX6KvoE8vYQXOCFbFMIPtwza2VX0vEc/2A4qIVd7IEXL89Y2QtqkNiveR4QboED+o3SX3I
Jxdx8UACX71AjUuObIqEoCatwTHQlKPXcadzC3K13hyTyfaVhR64vbo3jCcNlt7Zd4ZV8VCdYXyJ
N51LI/2kOCFzrE3yAV8mK3Ya2vY0WPRPuowkQlwb2MOy9kWpcZCjR58d9Un12lSvmXTog2exXckC
tYwkObjF/NvgjMpTOE0yYjNQ3h3MU3G69fudaWyCkerdWBjVWS03frNtduoNEe+YIHGHxFRAngto
EN8EVtrxaipuzSDOCVdCfqRKArQPv6HZYkGyNUc4dYzdCZxsYJmHCK1DN1LvMsZv9YPM/XMbkp8y
9l/kQ/xMs6AxWv/nLfJpBa0Gq5skjQfQ+9YtBKQAKXl6uFkQzbrBVduDoyOrknnv7Ml57oUbxLIN
4JDC0aHR3VuLr1axz6OS72v6j+/o0+GpNxUv6mtWsWhTbfqVshtejMjxt9lFAHlvE7A9o/GIiiCK
qV1U0Qo/0V+vSj9dxHXw2AwcfsabaxR9bFuPt6BhJEbRuKpuuwvFq6NvGgQdoDc+dO6t7TxV/5IE
9pOGJJ/IP1/cmB/qH6qRxiq1II5ZV9QDRWT63B+jFhGJE8aLSN3IHL0S/9qXgO+cxHPEi3ISTvpS
fQwYfNDZ9nZieFN0B9JdJ84E0Sp9/Ouro/58VfnXG/w0YVbrQQ6lNE3PCLUW4XFaKAsNwUS+l5VL
ML36xbmiXDbdFv9y5wYw4IgFgyhuzK0BIozRq+K3DcMFTZn8OqFO4invMV7aI93liLLqpBXfOu9s
hG6jOUG3pqPx13/Dz7fKHy7yp9aol1qTHwwZFSr1p3XTE1ZU07AllVvplmK/KYOtHGx97bE39yOE
SO8seE/1sOT0zKkRTuOrAsAcUg5G/0i/jaJbFc8gMcp6c+zSc0tx9dfv+Kf3JMcKA6/PnPj0+WCR
BE3znUh7Ll65LQy4awjXiZOnmt9Z92G1wJTbk8qHhZWyhlPGX7++PB8ePu/UszgQWT/Ujn/DZ45B
b3meFaVnk0Yk4tHAibeFgF9lE8u7Vj2KGhS/jQ/UsHI0ZO+5fWwefCc78Z+Xwueweh2R147tsh+/
2ornrfbf3ps2z4A5SdNu+HTwEeqg1oKGMrch5sH8oMsqB+uh3Hbq/SS7WnowClcilz5CneIWo4No
ulVnd1LlO4m/MYDlUDleI+0xR7+XL4dhVVEafjF5/flHyAkabd4cCP55O66MNCHMkrOhBTbsTlow
bcU6TROvXGnKhr6fw0TB9fLFFO8UafklwOczLOT70mr98AY+LfZaZESmEVGXKhwQGVNBRCDdkeM8
Fr3nclOiDLKhy/iLr5wqX77yp0VdMsuYCBxeuT8h/EuPw6Z+9zSHQE6aci7O82/lpTh8ZQj8rA+Y
/2AUeZwhwT7SkPrctewVNW+FqErOcDnb/LbVACk5Rn7XR48K48mYMNyYQwyymGipz0eEYVlrTikg
QnOVxG2mdVkeSHRrxgUtjmR0BM2uxE1QfDT+Eny4v/jKTPizUusHESHesj8v/2XUBmXToIVDUQqY
cqTcc8tvI6ihOV+FFMjlDMJBej7QOEKt/ETT71klfxMp7V8/8p8pbr9fPQoJer7mjM38dHw0q6Fs
vbFl1p1dFRa9yLsx+/u63ccJlr51m+/EZi8+t4dgoR1LjPSqC79pOoK7luVj26z06TaN7oF7Z+EB
a2xcbQmmDRf+l0nLP71qaJdVlAJUp/82e1Fj+pAQoqNzqdl18ZANO7JXsQ7gt4iekMNhZxUjvLk7
dBY+Ih8oKAORgeBINslIlgKDPfuPuf1/vA7/zX/Pb39fgOq//yf/fs2L2eQZNJ/++fdD+Frldf7R
/Of8Y//8tj//0N9vivfs0lTv783hufj8nX/6QX7/H6+/eG6e//QPiK8hOYTtezWe3+s2ab6/CO90
/s7/6hd/ef/+W+7G4v1vv77mbUZc2/ndD/Ps1z++tHn726/SrKSDAvDD/TS/yB/fcXxO+eG7Nnv5
hbHEc/ZW//xn35/r5m+/atpvPJyGiHWW+Iu5UPn1l/79j69Iyuwcx0cuavPH+usvWV41wd9+lfXf
ZKIhVURkaNzm/ludt//4AjoR4CBoXNgldfXXf1yGP31g//oAf0HFcJuHWVP/7Vfu8T/tLIZI1BBq
p1lTbYlzBuynFbNRtUpDk0nz+lJgZxkd6RbLj8nRCxR9tCX3AK28hMuz7hea4nQoaXJXx9ipliuU
EpQzTJVcwdb2GBoXnNdmQ3Llyst2qV/73Knh2yXE3+hOs+zdmUo90zEbeHZkKQHPBmtEMRmuo2tb
4pihxvqejzXWGDYnuuKOv65XKpXzWj21LkADYznvgZgaIbSe/B2sG+Eyn+kDN9AxCRLuW4GxJ6Vy
gd1AfUhPCrlXJNU/1JCTd6lmk8vGuykuHhkoxY3ozhgui7bKrLNzlXW8az+afYgXdyO60dO0nBYC
0wzXWyDG469cCs54G1oLzKz3dFh0N1vG61SH17ZuEKn0J5Kz5VOFlIjeseQQWJULQMxtZDvDCkOP
2W3pRpLKEGy7c7+YyU2rUbb7DfrFU/gCd4uFkBSAzEmPqtOe6mEzmrOKowYL5kUr8b3N3eG7e7M8
DlSlXMH6mICwJh51hUaQZPGdfOW6RDr/QUsfPeiwUB1tF78TLT7ey9twRw64U6+wmGBceOTK8HIS
wxy3WY+HDL7WpTz4h3xbq3ZtudGy2ZmMlld08GYxCmMWG73Zzursrl+ibF1x+oEHBcJuL7oTHl9+
j7jxv6XKLvD3yFHZfSx3vPe5NgnjXtwTpBKtUk3CEOEggGiHJershhZNfjtK9D/tgNPCBi1pjcCN
kds5+ciem13yQadmgcp1RcWUrf2tufdxSTDubK8m0pxzvRhcf08Ax5HsWMdbgsqnZO5e5E37WjP1
iJeMZlbWc79ENYMxiLPuotglDwXa+fwiHIbn4kFfFs/tAviU9mZ6YBVx1gsrPL9r4dQoJ9yuQDx1
eFMjKJAniRI6fOa81chbPIB5tYg+YKl6b/qlvYb3oUue+mOdOPg79b3gzqkms+WFG4GaP29B+C/k
TemvTNR53lZ4QDFhktpxw3AF7cRmnjjjspeO2moW1Bp4xcdX7ajeQNNJ9/khXFUcLvAeO+JTL9jT
yjfXDXSYdFG/RefxFXiKZYvX9jXlW2biYHCs76xDQltBXqfe7ElZFOodj7gjPZTCVjmPcLHuqp1x
ih1ObxvQtSt1kwZr9XZ2WSRzzAc5xsu+hHQ43pcJyVl21u1Va134y7heJJw4xmUIfVPnWzcI25mU
eBZvLbpRbxGBTw5RF+i10xe6WO0lO2ugCG1zSWa9tlCfUHiSZHKKF9aV+Qd4xAovbRIy2wSd4eiP
9bpa9O5wo6NwAKYi7IdlflQUR7qKqNSJWbGJDgoWo75QXotX07BVdZNwns+eEhdp6yoZkCVu5uDB
jGs5Da6uU4ZuGS9GjnxQAiKwXQ7O0TraWuQ11o+lYVev5Y7PeS1/E0npQquzk20+/MeZaUw4B+ad
iUhnwDC2tSfEOVvhKXeQ9UYO45uF7Ogj8kfXrOFyYiB3geI4PTCBXcSd6wS3+Y4ZkdvcVXtlIWvo
yN3qKfWceJxLxjLa+nzcb7yyhEkd5Po197h/tlkGEC+6ThfJfAgO4QPk1Poje6rHRVs8htZtMd7K
0bp1x5kXFSDMhDNLaTMY9+p4MGVaX6VNcgeGlbFcNdcaj4RvK6TL4Wm6jMYXZ61PtcE/NhrG/2RM
G8whP2005hQpzTCFfMQnc8XcYtGufHpf/l5Zaas8XM21QcLCWAZfVSXzb/5X8fT9lSUTebxMaj0Z
IebnUx4hulFTduoi2nyv6tySEOHGFg4mMuJqZXwJ3GX8+MVLfvpj66Q1KORaYr8YQxFHfyO95uHd
gE/H0T1XhkQdbNrUbl35g+ncUlYOHG4VW12h7mF0s585CwI3EXmewbBS2AtnK8MzwV75cf7cM0e5
xXpLbwZHlqNup02+QopTnr1+0aDyooXE7N0JF8G9YvdbnGST3aNdIYIcegW2N/B3TrdH3rpFx8zz
RCbCQll2bNFpzghXdmaPMyEdyOu+G60WkGfDEztP+9y/g/grdZtI5hFFAnvxA+gX8qNe2VJAiRIL
LN+MV/qARLEvQqdzOTkb83aDGcIBR6VtRXxBdsfHcMNNtzT3mmFbPFin4mV6BCU9iC8BGxst/R1C
XSf5wFCd06MANclTCrp+fKNRFN2ma0JG2NkkO7iU97FTuEA8/Pf+XMJ1sRXPYWM6TXcRB5PmVlqT
HO3O8cDBB+KBbthHuCTbhbkwL9WOBXA7nWeyrpw6xTo5AoY45t/XTA7bLxNC5vRZzfYWWhny3CzH
OBgqzXia4ZS4hmHTbA392VToRiwAL802XTGXQN8EQ/taAZOBi1HyDoGPrM07EtwR05abaBdsy3Wy
JRMOL6SKusGGUEaaNCHGi+oB20kBXX5E/Fs541qgdrPl83x8MC7p4zg6obmw4Lu9mMkB+s26W4Hd
oj2MImzB/d6sZqE8AZr8Lqc6mL4ti3ucGSRYAnR4lajFKxIIRU5PJG6MT/0+RVMMJNmN7uefLJxk
VV+EBRLHdUP6GJZ1WiM4SIiwPTRXnNi3Pt0lN1p1ZJdvVAyn87a5HsANLOjmuiMLPZlUu+LecxSb
zd+MnOq+Qml0W7g9vnhOjzBDidcgN9mzK6cribZnU7wLb9AknrgsTrGCPLLVt+26Wfo3upvM0zk0
B3OMXulaG68mdPmqTXfD4GBBuoCuXQgb9Qn3+gwVSW/1TQrUQN0JUCt7z2muxqZaEPN+jDbZq/aH
XfD/10S/YjoUKV50wH6ybpmUonSp/uMfxce/lUf/4+xe3PODu/ifvzxS7bxX2S8XSsjnH0uln/7K
36smRfvNUpgcUxnNAD8E2v+omviKAWFy9nzTPADswnr+R9WkKL/NMUQA8fkpHFHGv+omRf6NIRHW
d0Lu0Hip5v9R3YRC/88r/M+uxY9N7KpplSpJ8ez6qUfLREPAITG4iUNNJD5GeSwsREmWnN5riXCK
1O7Bg63Q+pg2NDXaAntlStZmq6TSji0TMwPmfWvVx7isIUWYw5wTgrU0HXUeRNmXV92gP/q0pcmf
YR5sZ5I3LKNw+hgHZOJl2FWXqRYZyCRez3wTkzH99b4wUEnFgXdqGdExbsrVTSxVx2FojoqerMck
fxj7DCKBFfD0EfKCHDmvynMlB7odDFJno61B29unPWMgplxSFi3zweDs1B7qdM7L6xBPREFxq4YK
aHuTo4bQdm5dDfjhqvBYllSUhb4SA4ZdGqBSpQRBw08cc8U4TjkwSys8RYK0J9CTc5i8qrSRRzim
CaN1lKGdpvQLMyomh4wFpiEGEjwPjmhQ55xWivRD9CLPqXz0peog79PZoDCB+lJUXjntTNYkUXyv
g+S5xoNN3LAg8DWUIOaAcCdNvdAmvxjuRqG1rmSM/j4DVOdK4I6DOt71UmlhTe8vQqG/tLI/rdIm
H96ruvwYW2B6FbJJOickjPuIBvvxbBbGa5yqnNRUy+094yYLk492rCZC8Diy0iFkMI88I5B6bzeU
4VpniOG3iQhONGLUpgQi9urab+pNGutk1Or4M7WQoR3Q2tTJhyC6bQdzWuW1ZFx66UXXfe9u8hJq
ZIJweV0jJo4+GcAF1KHPFWw5cRRI2eh8Vn1/W+fweHWLYFRfyvJDWvBXGMlrI/vG0o/JmowNI7hW
5ZDtlKmfthJMX2PSgmWnaQE95aZeUgXlpDcUckLMWHpjatW5Nv1lZvTgfqHzifjY2P6HtFplQsCm
GljnNIp3Ys2JS/4QegWiV0aTwV81E900Wd9EXX0orHCpKxHotnrXDpiDlBFNa3kszPRmMJNV1iY7
PaPtQDWd6FSyIk6jUqGwjuPx0hqMphMZPrVYwzXyf9dh/t9Z1/8f7GAhfPrfr83/PXl5zv68FPP9
vy+8svQb0xdsMdjMWeotka/83q6SrN/QXaCMpdMokrj3r3VXlX8DSUwj1bR0VtY/rbvWb/yXQvIr
5jUy7Ghs/mPL+C/0qz4Jz5jLYEmCRoa1EsClQsQuy/IPs8MxaYde1zzfUZJgJ6vhu5g1+2Q0D9OY
ruXY2CtKeisgitE06FqNR4UZh+9eWe+7UH9pVGyPEEAi3T8RrJgRv+kBTMj1vRU+9Ir+hKeEao1b
yqFW+fbDJf7jb/mx1ybBQP20aRD+AI2MiEIELCD4v2Olfnj3UzwMFhTDwMmC9IonfA/NABtRA0Vg
XPeZcvB7yVv0/uxZ7uZYppBmiJCA6vDehTGBNdNhytQ16HGTcFO2/snIIjcT+3fCnwBhG04U40wW
fQhdTa7hUdZVFGN1/GCWnrptZvihgeu1QmIKRWCR5dm9Fc3bjwm1SenE10DQy1Vd0jobJXjCon6A
BvCiSgZIEhX2F/Q8qsYO5WOTNN8CHUyGYBFOXgnY6qdLRfZKX858LsFsEEthEhhqMiARUGGbzFa5
35lOUyKRDcbb1mR7KoPBXNRR9FZKCO7bnue+IB5jSk06fF4UOaKUbyKRxX4s+nCvW8U3Md+nZO+B
JsrYUg0O80U8G8I7/Tj6XJsytqB4RPmhm1J2ZGy+rmc0siO8yDF0ka7Nai4qlXvHnxl0rQkyxbuo
SX5Mxqo456yKk1qdh1FZFOJs+OqwAxljtPDludgvUirJoCRBWCvJXkqqS6+GgHI0ae+nSrjtZC9x
YxObuthKqzwDNFdLtR1gLgpzDto1AyhLh7hSxZSA1SbzM4yIOn2aaCiXunwtPIJhhR5tai2QgEvO
oC3ES0ubzk3p00gpM/Ddo7HzWKPtMAb1PX+tkKu1KpSrSsdC0QnTOq7qnecrBy8T32OtPkUtkWyi
um7q+oXgT52/X13Vtb5sQtSYha54NGTNB1Ft3xom4LblK/Cp2CZiOrOjJdyZOdE2Xf9I1vxEBL3s
cRflHug12aJbEbYyJgK9Dnc6lo/GeMmUxnfARsa2loPw0s30SYhJDVDkU1ECEfSncaurJGf0z4Jo
vEmVQl6S95op/XNoWeeeKUZmWI/pQUvne6sSXlTfuknQgvvteB912yZGfy5N4eOoxMvBCx4MoTMI
dOHgJTTiLuecVc5ErYhyV8u7vV4XAL57jBtllO5yT1iZvnQjp9JZGRAph7xLW5DYXbVd1JcPcmFC
A6oUiOnTeByabt+ExTdPqTtH0dWPYiwPoUy3dayUu2B61C0waXVB41oJDGZaHAeE9Fmrgj25Kbag
6btOSnLqnWQtF/3e0609eKGFNT50tfcRoBGuIZ2zM/Nrsuo0GkxHI40IEeFb2fbfhMIj6TPHJDNi
sGFjD51Qrx8GM911RXQqpGPWoAhFD3XRkqCy9eq292+EHsxBlWr7tMpfBX8gbMPQwDzNMz/K60EE
lamTvTOggnMTAaSy0pOCmHs7rYh3Vp+dc89/THKPwh+QUiB3JyVN6D6EzdOY0zIqdJ2Q9YG2IKFT
okFDWbVwv+kdRvaux5gstwdh6u/NmPtAb8wFypMPPaAV2yoWqYDyM9p0bIcxd0hfPHBSgLCPGQ3M
csAxzBylXV/WJ7GHnjXlmeun4TLqcIPKzCcm4pjljIZl2XJnyjHBMQVMWDX3SEXAajLS4PRrJbVz
i15aO950hvcojM2uNQAkaDFCk4ZGRNCqH9mIF86/H9WcHmEfnYK0XFkFq0ozjrcVOMEuTF+IzN16
XXCnJaXmhF7FAx0eskp4LDP5OsUKb4+D3xBHaAkNznhFoG5TpvZu0HMOSz1jF+g62VcBi5AeEQwj
dY+FYpSbUdjUk0njc1QxnMgBZz392Yz9p5hjtR0G8n1ZMM6OAnERyHywAtjjVgdpXs1j34nGkEJS
E70aLS/WPZotPcaH0FivXB3ueGVXdfJolzUaYCVt5nwqmjFBsJ1kMVmLgxrvBMPDUqoohdsp+puJ
2mJiMLRKrGFCyuaP20CQSSyJYmB/ZXEOhXOk0IMRlBYpd9hg+GTPMlrjm5B1d11a46DSpJOiwJxv
snMT0d5qy4GOsM+gIMddXamvjXDraY0bpvG4IEw4DhP0DPkpR7qXtR6E3pHuApc6JyoQJJYJEN+W
vQm4hCwvRdm4DfTqI9PL5yxKwCZkurJgj7SjSXxMfOvOartqK6WZ28fCtCub8c3oTQ4OOUrjTFT3
5KdpW57LZyM31E0RIvbJat2pKEKWpkqfLKsTVtucQKWwAJqWCsiAjkzJ+ajelJ7lBKSV4Bn3RZSS
gjE0NTMtNNVyS0RaCUSwoT5DJmTsqrafOW/Uc1IpX1Stu0R6vRzNACdow5CtqVgeg8BYxzG2SwFB
ILr/2FgWuc9pJOu++d1NpC41TQYipRRE3Ib4NPIuZxZD/6Q2ILflsvli+dnk9hGGTdnCioCOnZLi
qo48AUEp16BvC1udsjevLPZpWd6NXqjaTMftopNPmEJuFJkouaReN2P/LlgIiEtCGZWeH8vEEmqh
ZqTOhGWPpORSeY6U3rJrr7gXvI2StR/BEMJRbJtrkRuvrdwfNTH/ZtT+W2FCf4VXoHbRy6QQquhX
PLlTXl17bknyc5dlrm31YCCC1bhRxfHQG9WxRagU5mR/VH5C617j8CIbbqMaYCkkUJm+ntcLhpof
ykirPT9Zca9s+yl6DpQyc5Kc9yoN8pMamcwXByIR/Fo7xF7OqIDsm7qtNCc3czp4ib4um0iEnRai
7VeNc0V32RUzFQBfb16lprpVRWAjlWLFpJZL0J1SzU1HdJy5JZ7aEmJeI2DzLUNWFYustBGlvomM
0sQ9qMUo2EsV4ad8H0j5RVFIf8rUdtl5Vncao/rUKtqhnax92mjnwIvfOqV660v/5GGDzIKSgYaK
4nlUnkLVuJcAs2ZND/QupW8mYhcu/cdOJhFGScmKKebvx7I2iGIJ387Ang5ovlC7fpEP7Zy9OmEC
6Ns7Qw0/TKhHpeJBZyIblwyr5K56MmIcLk0QkCmttTR5Naxdehcfml48jGAuxIgVNs1JL666YJd0
cy2nF+VCf+Yux2tlife6IH2kWdI4Y4FRWqO93TeE07b5W+ojKWm0sHW0sli1Rps5cj2+FWV5rCSK
uQwscMHZdTRqk32VkWsakpXaVwYu9/C+Lgk01PoRpcuMHNXqwpHvjRpbg+ZxsE9M+r3BcJ/k1TMH
HFhEMVHrAa2DrCdoz5KLxdDDg9KHj6qtsX2Y3ab3J8nJhLGDJ4Sa1hNgGEdVaePWTpeRz2R08lAz
K2W8amLM4lqG0D6r5VdLidwpb6FSW9NoJ2pxiaX0aeA45EC+IyANC1SsRYtWEc1dKA2g2GQBVzU9
CBmImxNq6q6yjMzRBmK7tdINGkVztbLGOBu3hjNgn9cyq7kRq3EhhIroZqYJ0VaI13Vk2CUpBcs4
hn02NNplsLyDpZfpQW+ukajVbtHFj6zCT0IqPmqjMNhNXLjmFOt2GAmMDW61BKkIFwsO8VNaRwQO
K29DC7Ej94DWTfPsWjDXkEkA2hdC6sStdqzM6RhnhAwXJmuJNjD4tA6F5AZ1BKnGuih5+C0iUFoU
5ZdMbknuM8s31fBFRxpzRgaquE5SIJ+tydVQ3S70wkXs9R9eMd6AJ72r2JGdWMzAy4IM0Dl3urpQ
MwKGZiZYMVPnGbDs8zrCRS+ict2buLsHzlScYkFqBbh1Pes9VvM7Vjq3zCg6JE2FiRnTSPfMWuTS
7qSYeieyGtHu5OIQDYPbBsojEZ7QvlvVjtV2p0SUG11aviQtvYTvVWQcd9vQ2KeGPhyKNPzm92Ru
SnX36GtEDyTQO9MwHvATJe8CkuZREz76wXj06hs9QQUQptI2sZp5eafHZiVAvwrtzp9KjlQlHXif
VCl0GM9yP+Ffl+LnQQQIZqkvqtxs1DgUnbFJJecaPWoJsL+ibbZaAxRiarqL3Emv0tA+iyohJG1z
oZw4Rk19adQM8vP42sT6W1dwqhzMkOQVXb3V5RjmpFk2i15E3wyuPIrbe0uLViXpO77OWlnL+IWJ
VYpxR4yp/OgRMSWXwXIohxOhMo1Y74pG26VKIrGm6PtMujPJLTS69h3DCuCJ+ZdIrbn0DeMNYE5T
dDulwlraoITQ1UdPURq3LcyXSC2UdR1DBJMC+XYi6iQzGAUWcLW0zORoF0TbPpkudZ2tJYjU+ODx
PtQq64+FsETTD1mePltyyBymTJ6EwNj1UXgoeyb8mdC6vH5JLZtd+ynHsKq+RgrUBrkLmaA3mzCE
5k2ER5fREZw/evLQ1mqUY06PpHJrqMVhKqd7NVGOQRK8+ON0CKpiPb+ZZCgfCUo8FsyDw+FOrDmh
Vkr21CeFD9oSsOgopHZtlvdZbHK41XEWGa1GoBfNiZbqkPb3jRlVb1bgM52RjIeQR08Ik0ObG899
INBnKyVwTshOBz9b48c3t0n+kdPCXFe1nG9ayKql+qCOqPZNPdsqyvQkBQy2Z75aGgzLvm5IVufI
m/SpO+TvmUdnLiLojtVy45Ueht10YiMylJVY93QBDHM3NO1b57GyRjFxOAHqfMskjzJ5HIrodeg7
fRFRYmvcB8vKgiOuTqhDBG7qOqgOeh8tLF97blvzHEgKGdOey0rD/ErpDVtWIEip3sgfpnF2NsqH
QDnR5zDRe4hcITYVghQ405SYIJSeUaZRvXR8lwZhMpL189BYxdITtGsrTZPdmBWq+RR98ygRx5Cm
OhyBVuYkh3JIDaIbqTFotprYIv1SvI9D2NMqeO6OmHNbnjxqg/EytsSt1X5mpwquysACkaum6VWH
hlKayDfC+JslXMo6Ymqb4AwpxGLNwbs+aFmpLZs2Gm6wSXWOUGdEvYbpY0X1tQv1uZQsOhwpJe47
n4fHSKPuGnsRJlPaJ7sxYhPMdc7KU3Q1rdVYJRczKJ5ytdzJdf1cxeZVCKn0jA6shvi/mDuv7cbV
K+u+UKMHcrglATCIUSKVbjAUkXPG0/8TdTzaVar6S9191faxPXyCRAJf3HutuVK2oASPQuOHt5X3
WDbpkxUSh9D1JXi3OtkGYIMDn1i0QM9fkjBfRRPxJ51o7XyNaRJRMSYKIfrQ0+7MlfzkD7DHptlC
mEaPWWCAleHxFYmyyT16FlV3QylmVo737bKROqAMuXjXJRm9SRUsQxMUPGvqTUJGq7Ayia1FtRCI
/kNY8TBrT9WcOrj6FuIkIcyZuToaiaJcRWJ2Lb1hGZYiL7oPwRnJ4rFQQuAserEPB6BHk+8WFf3i
IDunarseC+teFIw18Op9ZKoLK30wYWU3XnhTKemuK6P3aRL9xZQMH2ZQ9ZsIIWnb688KgppWyKqt
3FuogINjQj7dLpXQkppltAsxcZ9ibjGLQTNGV5UByJuBtimo0PDRBCDT1LokNYetmY7gImXpuVH7
+8DzrUWYyh8KqyCVoE1SVaptGVDJrOq9ih/4u+/DeHwssAia2gx/QWkxybE7heoaGQRCsAI1R6iS
Jd9260QuJyCqXGFyb9BIWPELRxy4aPmI3IzGqpdT1yzE8UbV2srJco7OVaAeJE/4UBMaAYpI11nm
o3oCfeZmaNGGaQVbKwg67mXXUoPqPKXj7GDQHiSrVKn91UcrTx/p8mRRFtpDkBoOzDDDtN7MRqcO
J4W+K0w1BMRC4Rzj3w2NXM6P4BBF2rlqiR2PUC9NUSNwOyLyxi9Uu6qMvSUZC6XqeQHYfAaNL1sl
fLbW6zcjhN3UyHwKrnQHBJHrjz9FSPFWWYEvvhKbo9fXRy2Mz3XnlQsWaazzyqvvGUsKTv5G1M9S
oNecEfLQroqc3FQxeGiox1k941SXItRz3FaWk6HfxiP13RmsI/YeAhtJwEriIRgK/Md0NDlxS/Bu
20TYpA0gZebw45TznjiMEMHIV0CHoZZ4OMoiPGd6eK4pp5Y8FbUjMz5uTlHSyhCgWFCMFF3FNCj3
ic/tvuo44vhevmsNbeNPrRPr/X0X1K5UKpsuao5xOzyC5HlpZJaSxLroRuYqcn9fhsNj3PbrkN+I
zir6AD7jFqp87WX/JjDDD6uLQDYpdkZFkJOiD09+iO+GstorXGHaul8PNc80nND29M1xmOMJLJ+S
l/rQRsexhnomi63TmCK5u2L/RrrYyjLCs6XYooy+pKXG5Vg00TDrh7lqApZL21UYAiwqpBbJhyxt
fvxuwRho4ZcVsFeDwouSsrHn0kko2GYEXSltcIgEfRvXWB2fiZHWgn6ttuKFUixBA5aASKPNDkbG
ngT/uugUTAJVtQ3EdaMgsrT4KpzDjLn+N93FEEyKarzQAztYyXCvSjOmrWguUf8kVg+jMF3GKfiw
IkmjgJpjdYYAYWIGNC2JDCPaAhmiJrOgvhHrcPdlCjMKWSoF7cwsmC60uXGrag2Sr0xmPnhG4AgI
EHsDlmlitDcjnYPlEPqlHdGGXkDAeUxi6PeeCklqmMEGn1EGJsMrZUe0BAq6wqkU0MrGlXjljIIa
LNU2AYF09tjh06+TxA5VpnJQVojv4vatIqxIlGVvqWvRJcyI9NM9/npEKEdtUWHv9Xk2DhrlPDI7
8rbaCe1rb+p3xcT7VlUJOZmGdVWNSbpPuooaTj9H6ELw962Z7V5SYK77xBWhsmp535MDSUE/DocH
UR9iux8otY1ydEjKAhiZMblVixc788wTNHx6dpF+GERm/3aeZrJ4L3vqplar3ZSiNidJLVgGAvcv
wiZKSiai2qzM0Nh3Vr2Tk4HYh1DZ+UfSUpRaP+sRDUXf6le12dZAtAPZnfxNqkbiwQzI4vOxaHZt
/kFBfOuJvL254uKtOgkNDCtEmrcnehqaSBWyqpXNvGKIVomgJwYmEvGrjaDbY03hQBlG57QyYXoR
/Qs2zbiTm4OnM7tM3zoLFBGYv0Rz9Nl0W0sj+Fr/Rilh0gzqvJhlmZ0qPvxXaegX1H5w8Qb011+H
LKOSNDYLqWcpNqLiprC6vZdcu5blXSf2TRzrYx9MizI191UbnGndoPakcVEypuNaRLHFr4u0w5QB
1JyUaBlMnFJlhbfTjMeC6qgsoN/xtOGxswh2zQ1hT96I28nd42joS6/Pjw31jT6ogfkXFsAnhcOz
CWh3SnUD0ZWehR+tWu8CEpFoFwOqaBsc4j1DZRiCm4lZk1vKRpLHxyrzb8LCoJTk3yT+fGzXV7j5
xW1hJetgmp6SCjRy3MfU+DPtGc3T/IPbkKG30MX2UcwGStj9GrwCN/fokMV9s/Lhm/uBcImk4JxV
hStJ4U1v9fd6kUHJFTuRLYYrXujReCAXQo9WVqbvC6SrWsliwS/0s/Iu7S7ZpL72IDCUJMNm1zEI
oY6J2quUiM9dCGemAjScHdM+ejS6J13QTkNXr/GuP9PTIqUmYquy5hKQbgTnILEr2vJSFBMYxwnI
a0Ge6vzSeST5LG99k3x4FQt4xhU+M7P7lhnBnsKCJAXzK4fJ5MeW28v9o2f4H6LRr2sO/MssDs51
Ua8gKZ8Tob9X5HpHE2UjEXA+R2h7AlVEgeXPi6bnphb/9elI+haDwBlMx+cw5hZGjQNnpKNlBSiT
YjK4MbbnNX9JyMInqqifgk7YgoaFbqGnJjRZc+DurZF54K8lXydHKeI9h5m+zTEf+hlbbzSvpNwy
AW5KCrEblCOjaBUU4rPec88ftPRtjJmtGS/U4LgyxLTLkmvuQZ8qz6M577URpwB9TLi/awGYfvHN
s0L8Jvx0yY+2XQQkxUimRz3Unb6dfT1sBSxyGQkY2imT6EcMFD+t4CO1VHMZaDKJeF27NOdB2Rmi
Rtaaf2fKMu5p/k8Xk7ksNHsr16CEjB+WNz2nLQ+vm1RKyNK4zUKFPY7fU2q3E8iOphlootYkLXbB
RwOOBWIcjRxlo3jlfcNwrJfeFL+yb+0V+Hfzm+l6AGp1eczItmZ71JQnI+w2RI7tpDzYpTm8L6t1
ipY5JPRrerJOx/jNUT932fgWj3AYpPBDKqaLldX3OUrxotVfPY+h5tf6bTP0ldNn+mvVqI8dBQ8G
7V0UknXsVUdhemqa3EHCdFtFzYNeoaFnsRS0fm14vK0mREbZjve9FL41nbrXWur5hu5jrlbijRBR
7uCidMq84Eb02n6Xxf7AzCCaWCy3esFDNYbZOsv2uiSSqjQUOAPwEBIl2YnS/MzlDr9qljnz9qnK
UbOm4nYOtPo11keJ+mrwEUnDfSVqt75KlgAjWvXEfUw7Wuz6DWWKbjM/Gt2vd2bJwCmn7l7kHRF2
QBJZ598mAb0lRcsvVUcMqSCSy+HN5QjxYuSt02bSs26EbifIq9ZvnXzkQw0Gz25ehaI4fKIKT3ib
h5M/MJNFMOr7RGOihiNCP8ncc3X4CFtlY1XaLc3EZUAQqM5aSX+bj2opdGCqq2Li6zAkGigJ0sOk
v7focvlcETswTRkuC8x11PxYBMZE3ljaJdc02/JISenkTR3ho2xE0DYCghkzbY5V1j/OC0WkceiL
lPGS6f7FK9dSHZxLNsKiaT9DfnLtQb1vI/V2/mbJJD5Pg/ZaJ0ibmtjVU/AzGn/3xJyztG49KKxQ
84/XaKbboz89V5q8GzRa7OmEGjzTSjdScJOsORjcajQOAu1FoOyvDeFZq6Mzl+GLoQnb0aT+4/f3
FLsAib7WzVDTI1BvFV97bao0h/XOhU6c9l7X3csj5eOwJM+sz2FgcDQtSwZt0awovz8rw3A/P+G2
5onSXmCjgmbJmXpgxnPepisf+DeelxOKZi7jKc+xMKT7zoeiIWoEE1ehhm1EteuQQ2eXkmRX+uUh
wYbatLGdhaZvg9xbNaPcujX9+sVU6zUaaHYNzYdH12e14HKiOiKt/6HC+B/peC55yh8/fGb/P8Pa
f8/WtvrIZy9Y/fVH/R/UAyGY/Emu8pta89J2L0n7szbzxz/wjyRImuHm/9IAGfp/ipoFzE9TYflh
Tfsv8aWgofQhbdkikme2KuOq/C/XmiCJ/4mdDvUQdjbqv5byP1EB/bA7/1vRr4P6QH/5w7I2y0Ox
z/2qAhIK5Kn+hP0EqxqyiyxFA20uRQBN7LYcQLHgi0eZrLLUZvGQl9zW3gLPRQAxNTD9l7Q5cXMT
qaQhcO63DcYd6TZ/C8hgYmDq62o4egaZjbYm7Ko5+YgOLaE6C6wz+qI645++JucG6qK5S9WNGl3g
/8TKOmX0J3tTepEg3XEHXP70Rv4gIPrVVDB/awWCh2aYGgB8vv6v3/rvP0uaTQ+/PkKFfdVSLQ2l
l4It49dHqHaUivVYY5E8kpJJZ4PwV29Dmsq+foSAQZ3TocPx91+q/Ep++PENfvmlDMmf1VtyPHrq
oKrVNextOse9tCoFJyaR0VrRiIa3SFFI6w9WBZh+Ydr+rqAC0nGJshMV2AMUBjiCIPMCFaeRE5CR
RdQJUU4LCsXeAqo4p+iEOzvQqAiMhE7tfyxWf/8S8wj/65P79TX8Rz1ZKEtow19ZnBUXGFNzmK1V
xlaj87P07fa79/4FEP77Y/vCEJIHycoFUayu/TK6WG/poas3Zgxe5USNtD2AObvTyd3gozjsGgBm
3jz1YyrffQq8brH6Ls3kn3jDvw2eLyo8PzWmWtAYPEg98KREKg2O7YBXVI8r/EPjInoSalzduIhM
9dKgPSqPAM1jEutH2QmldplyJbJAKKTz3Zq2T0LSroiBYkK8E45PcxJxWTqT8JSW7I4+RD9u61Dr
m1jaaVpOrxYsH+6HscxPYXw/JfEmTrFpODrJryhakf1GO5A5xMpR17LuOY0Gi/BVUU4kkSPG4Pxi
nbzpViKFgWIDzYZ+gzHREhbgJRTx0YpOFfyVhCjm4RIKdsVcd4oP/AkCelMlvkFkxQfs4GajiEbv
ROXIIO2QMviiUFx+YBsflZyrg4Nfiyaz4pTmwnw1hWX2LL8a8UktbIHktHKbKk6zD56LceVJyyY+
yQ+tDBoSTp4g0wJYTNdi5ZF+sudrDx/NNXnmIpI9681dfpfelaxuwwK+ktQ7/J6eK6q6qIYF2Sne
qk2OXXrQ6aFxMB7WnrBUpPVwkD6Qyzab/khoZ6K4JL5FVMCyO42LZ+rTiDqP8kka7Nw/UB6PKlJy
9YWkbPONfiwOitNdsXVcsLMY2xHRw7voorBbgNba4mI9cEpD4JLc0tS4QhjQwYIv8kuNX6m/Kd3e
HZzpWbqn0VRvhG1uF8tij/pKWU7bwalP2S31y8mZlgGWR9botbKUK1swsEmdjMqNml3LYQ6rSXIj
3E43BJW6wqq9Gz6M5MDYSjSb+O8YJIt0k76O1U19k+zrV6VYGN+Ahb4Er/w2K3/A734Sc5plGUmi
yWI20WlxLKSEGoCAGRmb3OUf+B+RF6m0OfgW7V1se8ljLl2/WYt+5YL86zOwGyiSBrfut8DC2IqF
gBpwddUWcQqqoXb0bXPEI2vsYvyxBL/b0dp/rHfDIXqmBfP3Xy/PS93XdQA5riHzbwkWKhv+z+s5
B/EcQns9L0x6NafH1saPaEyiPzVMV5VlwyNklqyNPXQp6uP3KXIBR6JMi4ZMg6y8RI2K4uqbnfKL
/+6f54LAlgMHcQKy/hU82IdpVMlaVV3HAIftAmg0iCfkiXZfLHASjPhKl1THLTzuy/Dhm6fyp5eC
0VCV2bEtnIdfngqX83hMrbG6Gvqa0pgEU8cWqDq28sUS3HxN/+8xWCJvXdHIt4RHUt9UGOv12jc3
NfuHT9aETbzbtEQNFlrnKLr/9gF94Un884QIOUG1bVmQD38csX4avb6Uy1Xq5dUV66m5LGs3BE20
rOjcW27Ru4ZIYaN4Cb3cnZJLUBM11j6Y5ikw9zXCheCgF69qhi55Jel0TvXREVAJjSyyWncy4sgN
ifbsLCerSPuIXpXx1urfftxk79OBBipqQAMIq+b26lKGOMsmwr1/2Ag2rE6qtMkVk+SqPOAnkeEB
Rc8e10ErOBjYkMMnQaVxc/SqW7N0tWFVG5chOknjY5nsC8PJ1TXrJb2ZMd2b1tMYXxDXTNPK4ORQ
N+ycS6rZBsOAhZywxyxbmJMbNpsmwybHscffSCH+W0K3XQnjTXofW88KQEFRO+KbIPtABLGJ9hn5
9FJELSm7uXKt4hX6kiZeDVilg8XAIhyvlMhWDQo1j0GCmVN8EyCc/X2w/Tjqfp2CKmp8zt0q/+Fg
/csUFM1sSK08ZBV6a5Rdb9hx7cqTI78I6UX2N0WFN38U1p3p9vjgb6rC1kzEmvFSSI5NulP71yB+
UaY7Nd5MmqPLK1F96sRT8F6fSbnYc+hqttZVOxvPdRItW3g2A2VgMHfpQ1J/8JBLLPcHj0n+UZCd
LqM+t1zvtftIC9vKXSZZ3CzLytGVneoiZpSGBZmqKUCBW5l2b4E9h1iGpUScxLhqCA5F4arQHbLN
b56UNB8uf39SDHmViwjsjC/TshpZJjzJK6/a3bgsXyaSC0TXIjCvXnIQKaAE0s5YJs/1EU7PN2vC
FxzXP9ON5cjEtqZDzvyanCfhPMhItCpZKeOXUXNFg9FzrDmgcPg28bBSzs5EDq43EQ8Bx01NPXat
8spo8i4li7jHLmT33gTKXmPr65yY0/GWIHr7u2CUL1Sc3z/rl+Oml2hp76t8VhZPgv2mwPGmdQfA
8E5a8/4FgyHgtN6ujG1Ob/04sxiobrbLqlyqRNkhf7BcI4Jf6Vac7BBmkB3XO/Hb+Op9d6OYh/dv
L/Wn5/rlJKqafe9FCS9VfkZnLy84EBfFJdsUp3pF0zzce41dP5tke/DxZHpjCyqB8QrY3UNgi6ex
v4Gh/wLOK2+2vT2UNwbj4vvohD8eFv79/tkzf52mEYymbPR4po1NRYkDMySOeqCQi5R7KTiVYxCw
TI+CEqdDlIbbPnyLIkUP8tvD4s8pEqAZTUc38jW0IlPGsO5Sz79WjwN34bRul5lESuPsM0QfdUDx
S3X1Sao2lfJp8KrhKLQwr5VqIxivMg2H8t709yZT1FI+fdZ/D3riKDwQor1ICJhL3A7jM3FTZfFu
djir+TtF607EBiGf0+bVIEswrBHNUipajcolb3dRQui0S1m3TNdxepJJodcDGBiIk0lXAOIyvlvG
c0cDbXrP2RjK4akeLyGHRKM7hCgvqESh3QPAOewRNWevEZ0tLT4yh2L9TiYRUz/IiKuAnYxnnwO6
ob2oU7wuxs9B4FBpt+HWnP8JOmcOApxocKX2LsnPZRotho49Td2iLZqMT0+H8bFMqGPvaG2jRUtH
0Ntupa3jkBjATUhvpVVuhHzTTbs2QP4JZlocV4J5jtKIKFm6BBo5HR+JiS9Btf3oo/VrWHZAb36k
xLrEEtqWiuleAsUYfhQlu66WHWN2lMg2yYDm0HSrrIRtXay5eWDIWpCQoIu35nwjot5PAmH1kXRI
aEn4WivjSpt74+auEe5jfTVodigvs4G/ZmfPzEiRywjsU5eqXRsvm7O8rmJ7oD//UT3Hok1TlKg1
F/GNHLr8k7QTh0lcDCS3B1sUP75vs4Rj+gPW3GEp109+9CSNKwRR3KMK5CRARsad/BrfJWhrUGlu
WoLrKJx/JKgj25FwOY1r60ZrbbpCUeJoA+a/zcTrCrfcmNhHSd2KBqe/k8GXFZv6OJK0bj7kR3lH
eTk5IyZ8D5+KZ5ksBoNoBPNBeuFoRyjBwlwj42jzfZPcICMvLKcI17KxrwwkELuhfU7S+1S4lPpK
g8eOwLjGCkEpYZ0KNo1c82G41u8yIu4VWxiXOqt3imHNbSs/WozK4QkxpmNsuuCui21xMY4fzbAe
GIsKfkdzkfeuVrjoYkJ91U87q3wxZNfy71J5ScKokbwLhIo0XN02XCll7KPQXRCiHERQnBaaUHs2
5Xe3bJg+VxesnUfrTE/yVd2Mp3iDN34rQhDC6m5RzF9BRlm0NsrTrTYdUYi2nGKWIxkN+GWx3X7m
AkKtwB6Gl3ZH626Gg2cP+c5UdqXmtI0j3bfWxn8voa3ZaCYdGk893v/UHsLlluyz5JYzWp7seu2j
rjeEC5fvqN1CNu9ddCiMm7o66zyXEdmgHSs7yVySU2VsaXRKjqkAG8COxG8Nkq15N7roJmhAr/kf
FfIFqQ4beKcINI+tteJnlO1Kf0z5ioKTKBeSNpDS8UO1FE6JskTUGsO6tUnZwqE6bKs1ZB3QPHt/
lT/CLjVW8c5fzfx0jGAr+CKr0hbfUEdln3K7wE4l3Raf0rl/5OxtHsvHdFcFYHW6rXFGToKW7FHb
lrs0cbNPRVsknxOX18fkc3yMd/S+y/lc7uDVY2Z/E1H9JV1n3nbn1VkFFKaxOJvGl5McJD8zDFLL
v2aP9CzQyoAtHqLdYOooKy5SudfK/QBKZ9szOuqF5qpM+hXCZRtAHuysF2mfngjeFYPbuCgWbf4k
e/usOEkrhHTbH+7YbKUfI1SajnDlWytbnrqa8EOE29KGB+gkW3T1NaAZ6BmXvx9UfxQUf92p+Xom
8Y2WpGocdb58vSH1m6YoCv86uBDFskt5P9gYIecyCv7dxXAD/hXgLuxbmlbaVrarVaARSgJJPPpv
ROKaf9wMf/o8XxAtVRHWTWHi+Yl2/f1I/ltmS/UDn4TAu7HYBePHwMwPzK02p13h6pnjeumk3FQO
o5E4h3W5qT6Hc3YX2MK9CJTj2K4CMFfhJpVcDkbKDakxuavaBNTajGX3RzzpAr0N2xs+bYAbsD2w
ruNsWZqv0arfZtcEwNcDYfYidLH5EiNyj1mydBqYCLjCTmQB7QKgL7nDm5Lylyx+w/4dFDujPY6A
1w7EKa3K9Tfv7gsR95+xCVeTSy3EYCr8X87OsZGhW7bC4CquEGVp8kK6ZBjbwrX2yutDcMtyv+UR
CXRHoYepayVfExEmYOg2nSHdJyRka6s5+FzUDh3a/5Sbotjv/XCbsbGkJ79005if3G0R7LTJRuDw
husPoWU9vER4ECL1fgiBYM8hz3pxqISjT057sIJj0yJdVQqub5dGCJd4mxbJGK8ieVmCx+pda9tK
D4VEh9PFN4EDw6cLN36K5nNdr3TLDcZNc1skq+6QvhPkK+7olXKsptiYnLtzeil6Ozq06tKs1/pj
cOgcsVvUHaQYYC0RJcFgL8bXFppQ8cS6HT7Nq+5srXW0JWL+Olj1l+4FGvpJXc/OzFt2mfrS3Tcv
erfAKIpx9UZYVS/NMr+L1s1Lfpo+KAQigjYfEFIjzKhP7A6etmFn0nRmJlC9wo6mVfXBQ9Q5rH4Q
+qUsyXDgekl/2jtUK71zvQdxNyOvvNuKw3eL+w5D2pqSS7KOnOgcuv0NlTdHXqPlzmeqbsbRjdD2
cc3u0SNJWSXX2PVtnkK9EBEd4AKl2pe58LwaEWLwwrJuYKchSFpaIDBemgNxSFcV8jGe6sdmJ7hA
LoQLiTbjrUCGU7jBugMvIdozsuu1mDvSqV9nZ/xq0lXbFk72Op+DM4eQ4tAFx0k7GXszUslvhvPv
BRrV+Hk0zxX+n2ofmEeMTgyj4Nq9VdQXlvXBeAxvs90AcRCw75XUl6x/N275wBB0TDd2oytuTNkg
3s345PraxItiRRbS3z8XTbQ/HNDJVjdmFKkqosP78sEMNRdKBCHXzlr4h0GzLooESzH97Hiq3MZa
eGCKvm6Ks5nSuD57Ww6yaPK33Q0Tz2n47+y+3sSb4oZFpkRHT8WXnHGoWlzEiLPK7dpNN5Kx5KxK
qPBmLr4Z5BJRHQDptzJ5tyDAnHByE2lvwnvPPzRCp8q9ctt8igQl3JUXkg+fdNB0hVPvJGc6j6CK
xGO80bZzvZ1Jxq2xsutmm8B6h5IGs2ojvxm6Xe6CNfyMDQasffWCxr59mz5RFJuVbZ3Ho/qWhUvz
jZOD/pahAnQo4Njyovnw76TT35+0Nm82Xzejnx/0lxEgxL5slbIfUP3yVqjYuzuSEKV1QwYKarml
8EgpZcWK7Za2PIOwiSfZ1CQY2GwJvS3b2iqi6YPSlKQnjuY2UK2Vsq/WEowrUHV28WIBq4vdnprW
StX2ouwE2/RY3vU339WhtblT97fv8mVjbQWvkWKT71K58ip3snBXIgNWHTl6oENkyJ9DDzCwuS3R
hemL9sXiJnyq5l2LrhVeGzB/DJ2D8hlNG2U8ivJOL8+qsW5I62tuo+LUVxurmEPEjXgbtyt1/mNR
l3b/lO6M52KdvwGGWWa3KL7s8hUW2N9f1h/qEUxXS5fJOhbnJvKXO74edEadARi5EsjwAsis8hYi
giLb3KofpItCCsUbbDfvFN8jW+/ZUclwtf0Lx1DOrvW7/qoLN1x7JKfcCcRQ1t9tj39cT/79AY0v
l3ulMMykUviAFcPpzFqyztyEULAX4SHlwT3Pp7TWFV38Pa55F35ED/4uuOford2HjwPVMBO566a0
vnlw+u/l+fnB0Y/XadQbnCp/XU4mcQqMSee+32+jdEmHor9FUtpd8hfcrVTrA3a72jXlfWa3wVoH
M4c390Or78pnDC281PVwUW5SrmbkXSPMlZDnnIx1SIuBAyhS1A4/8VpwMOTck54wp1CaxwoNbbCf
4k02hxXL5gIjogyGAXkq4barRDpS5i1YQK/cqjSk/qVbZ3shPnGV1VBsfxcW+4cmBUT3eehQ5aZL
8rXqEVRW1UoF52rChccbZT4TL8Q9RRgagvvxnaqm8ZxeukO3Z3KexpsJFMCT5khbOk8zzTGE1vj3
ES3P6/iXKYtyQjcoQ2Khk34sTz9tQFNaZ7mGi5blh7GbbJLLDIs8RRtOOD/4uLSRPrtlYy4xlwmf
nOmW3202fyoG/fIZvpx/IQigiENTdgV/eel25SezvHYkAgKRp+Y3FGhQ4lEAqu8nO3X8LbUd4ipw
IAfhYtyUF66m8PhARoCJq9fJZrJVJ+RI0rgAqZRg1e0YI9Zr5AqOQoLS2XCMFbi3NVEi7Ta5mUmm
6kM2LQSYc+Zab1fmIzdCQKHd+IxUWVBd4Zaz7n1QLukhFDrto9Lt9tzOuW171EiX362k8h92BSyv
IrAxxCu4qb9sv/rkmaM2GCw01/AQsYTohLY4urTFI+R0N6yNXLGnNa2c6rPcGVuui9PyR7bZt3V9
7Q9ryi+f5csO1VgxgvGW15PszC3ty+mdq2Cx1+Gncq7Cd90i5dzhjJDrW5xIPTjbg+Hb3pmKLR2v
crC7DTjalW57xwQ94F5U2a/Tci/faeJ8VTZctXKGOcWYS3EMNOyTAx+A18/CXIabDsoh7NZ5yRek
FRhjNvyR/Q/6wjeTwfrD/vXLN/26f5WYVQaFp45A/+Cv1fsMwCKdZy7eMFiNjXJHmRw3rHHkT3kx
wuGzyRnMTx2tXYTSysAYXiZ3CjlJgdMC/EALlx/Q7HXdkqFE2elmZlITSbSQ7nWqvulSfkQuAGZw
n5EIZXJM35q84NTpIc9jYVeWvFkWtKm7Tsv4vYETtpNW5ru/GW5mhKT3Jo3P1QgysjOWC598iEUh
b6kUzNZpspqMuTohunTzl3Aj1/WNpNjJjjr50ToOH3T4Ft+sJ38cuLMiCsYSEWZfUwCkqBgKqxX9
azqiCV8Kbzjqt5q/U6/17UwgnpMXgPeQ6fHZaS7KdGELtgytoy0V/7vPQvNTowH7e6cjGVUpKdWW
TQdgNPztBPznqsZYqx2GYltGp+lmlsv8wC/DlO5OKhXPBmO9vjSegFquvnk280T5utbK5LkqUK00
wzLn4ffTWju2na9AZBEuGhQfeeaVgv/GDr4ooZ4WM+9ggZuFLEClmmtMyjIAGRxQTIscVVrW6r6R
v6n0fAnW+nGbNmXWf/6F11D5uvxHRhiryqAJFwzXMbC7cF8n65lnh+ufloDt0VG0HNFEdE8SFDrm
VdO/E2EGVFmFMnBTJe+Vv8m1lyg5TdM2Ghm1pwgcwP/q2akiJmlVY1H82rUaMMR0UOL8a/OY38eH
aaetyyssioJI53SFB/kc85G4tl+7q+km2ww2aP7N6erHKeW3F8gKAflLoW3xQ8n20wtUSjTPaqkL
FxFTKleFhPbtMh7sEkk0By3W45VRwYCNQdw6Ops3L1Sy+8/i0h7K1TTZILW5TzSfwKACzdWnQxcT
FYrBwy4xQuGDoW5xmb4Nl/h9XTM1FUgZc1Ln8X3tsBuCX4S9l/jXYFPs+nIp6bf1bUUuyWtkUxl6
h6/+GPqElrsGjFzZzjfxSYTjvjaPc/xuv2uP4jrAHsdf9JYZ04OgeEzq36Wo6b9XwpgY0Mo0Q8TC
hV3o1xkiavKgNSYPuHiELEUcFBamE90OH0bvSbwGT9GpO+rDUnmtcdj2Z5zct76wiO65BkQvpc32
IoMJ2VLhFVZaRbdgwdk29YkZc9s37B1BvCYHDLfUkleh3A5b1VXX2ETREVMckKh8fAqYtmoH4JKE
W/e1HZcK1/JtZWt28RY+8OdVSiHA3MRFtBe+UfL8oTTJA2A6oqoEHir96LH/NMJaSOBiNzEfs0d1
NTr9am58XOvpsXjooMsajvg0AQSmPB6+Y2OkZIkH5pXpq5C4w87cBt8gq/9wQOQTqYasqiadffS0
v76SPoUtpyUyw7K/mbgvB/YEFBLSsLlptEW4AVJ/lxx6OEmHfAP9RV6A6rKTb7bmf37Pr3OP0asS
u4vglrrtV9yeJbRGlcuDfEmjLXL/wTrKuI6zIUBXawfjQ6hsO1yc+kKDlI7zBVN1A1UdzoRFKqUB
jn0UNxrGDW9h5Aua3pKxkWqnvU/BZLGa1NeQJu2qC5ZwcezAjsDEzdBIu7QcSzrg1RH8nafc1PTV
wHxUSrPIEQQKyzffOiJTwW7Orc7/f+Sd15Lj2LZd/0XvaMEbhaQIEQBBz6RJ+4JIC0dYwhFfr4Hq
e29XMSuK5zwqdOJEdXRnVZEEgb3XXmvOMaNJP/rOAoJQ7X7RUzZr/D0TGB/1UvF8rKHG+xis5/iz
nKy8zu5afGVYADBCLSXUB8aEcYDYHRTJo0LQy+eEwWJrt6QHAnazSSxquzWqOrpnIISTalrxpqMl
3vzAn4b9qAP0dU8irDWYa8EiDGd4rFVpr9cz2oZVsIPJGRLxSOVcFRxYaf2V2bPYPg7htuXU1U/S
6r580X/ELWTZTrKm0SgztINzM1HQK6pM4+mIwu+DD/LCdpqZi+RFjpcm8o7OTj9RA9r1UnuDcASe
W2MML7gMw0/CQq6m4q6cNbP4hZ5e84hJa19NL7b6JZzXZj+Gb2PmBCXh4jcWJmew7PjHaNqADcLs
dfnsXvoZXcPJKOGaFm9gocryPt0N854774TeMmE4Ow3PnHxVu9pakl08g44V3gImjJNasjHDczaY
EWsworNduC6cHaXLahQ5JDS1cNfZtLsca5q/cE61k9WwSI4WA3mdOQbNCc1LL17ckEK2lfvACzRQ
cSVTDCFwL+FMqTxSRkJj3Q2sPTYMsmTBZ+jsC+McuhZMPZhUAn1CGwAfLnWrfNldCMHdM1liaopu
OIbML8wJN28mjTYB4CSLnI43Fb1MpmuAosX18EXhGFvkBXtGDu5pJbVTM30j8pwXB6bLIefSbgMw
5uYyg18wbErl+aS5NGN83w2+Gsj/98m7Gnq83iWaiA4pA5doyn8udgaxQuAEZIfIoYbAGYJKuCXu
6dKpdMF9/wODldlDBvGafJtUOxGzsVVMTBqo5kfRQGshmvaClLSmS7kIsT2DOSBxLob1DdtGb4Kl
IT61DKRzazpk/bYOv4w4dVU0CEL3jAt7bnUzTF12PSzM+pAyQL0nJpXZsXhicNjNJFoBjSMi6sG+
zsEO4S+AF6AiTHY7UgJHJQ9zjX5iVFhJ581IDLItrGP6DL0mPy3VeX1LUP4bTc+4PvE/XaY8Yc38
dZ0csAOpZsD6NLwbT/Qxl9LSfMY35IX0s6pJtYCbeNff6B7+pk3766uOG+pP+0VwycBTxryqCK8/
mQ2zbBnNSVWGdR44t7pLN1/tqv0lmDk0t7aTj82CwR9jprFgGLM4dLDt4a3cwPGKfV/x/+uK6le9
LLW9CNLQtPIRlaKFpNW1Dt0uIYmmXNTwZo4igiCemiVL2vh8kUMdC3d0ERcIzabCMZkKZF+1JArI
u+jDlxz/qUYJTIyHuv9zYa98PyHzLTBJlEz8KRTSV3vk5YwLOQCEcvRfCtkZqEDmzNuD6clOl7rH
QZJIhMyVP0/KRFQWCeGpCLzeh7FXaMzoZ7zFX+hjWdMwIoBDETdhTfLOMmIIDSzr47Twl+GLfqP2
//23+dO7vrJApGrPVitV8hGKm9ev6JW7qUcDdXioveZG6fwbkSeXCJ/7+AuJUdeVnaT2oaj6iXzU
DuNX2N41n9FLuM3eIpsc8A2Cl4lKC0OkzZ4cAge7RPv8528JKdb1DSWJBslWiHFVBS2udPWIynVd
tWYUq0f5pfzyAZN/4Wjv+yVgviYlsnlhGDNzRIpaGFCER7GD1IJZkm1PQ0aplHNJ/bLOwzzW97gB
I3HeGcgrzlMreakZFWSe0VkE/Wnm/MRuFcqIqpSH9EE7nObmInsGJKYuoI2W4otg3XfBk1QxRZ+c
z9NevOsesHzLJpBxuG7TepjSDo0/CGRhL3pHl5MR1wFK03CaFpkF47p3UD3ZvHFL97JD5z33DZwp
XxHC0Q9SCdCpM/h46FdjA5iTyTLyLtPBDXuHLDYVB+1TqY6a18icoSXAaQ242GmbvTRso7uYLG1l
1xMLHHJObTwxf1a+ZOlOtzw1WZmwNr5MoCV3OBbNpxj0yqAv+YvI9JUMTHyT1QWgX+ANkndpvBN0
WEJ90WHgduq7VwiiPKpeiLhMQY7JhDJz4RqizQg+gmdhYTE1qh9OYyODpGB8r1aLv1cF4TtsDeEx
QnK0Ci7LmFxcngsoPu+SW3i0a5X5n++X77fs1e1ytbZeLD3Qi5zbBTmwIybzJgu9JF+ifZAzgnCn
Z7u593H7E9Ou7AKqDJpcOm1IxIZkTvDwnxc33pE1dkJ/WRJ/vCXKcaJJIVlfF+OpfhEqyMDqkfFl
kywieaf5Wzj0OcKJCEgIYs11JG1z0fb1qaIHE9gbZ4euVO97Cp6qct80ohPFX2HzmLQvOqalswbm
8jVDddZkB5XdUaiOZzmjGnnR+uWl+KhAFzVo2OIBufxRYfkFoDZM+o9WeFPQzzMyh+DbKy75Ta3i
1PpDmE1jMpiMfZodev1DK55r0k3y5DRLGMGphoNGm0q8ZJDonxcmN9BZ9obTC7e55t/3OD8avMHz
2sd5sxHFLYruwDsxEcs9pXmSKPWUZiG69HcbHXUVc0SSOMqlVQJxnCQ0mQwbhuqc9r+uufQEwtMs
AKNlTrpjTvasQW83WdF6qhhqy9XaCHahZaercevoEGpFjjHWUAwOeHCKzxHlEoQNK/dDo30Gfsq9
cHL0fslnCdNDhciZMwj/XyrwMXjBxva5cLABCcT2ZacDtPB8FhlrzsTgjWQq5OUo2zrfQzcW8ruo
bQccRDAlbFwwEh8AmRm+hbOjvo8hYvAZdsO9jgwFpmYYps6IWIzP0052uOs6J1yeD8JduM5n4U57
qGkKWoDSbFrYHH+bI337kBMxNyaCKsXOkGthHOwhnJR3KNmJA7AyWCkTU6YytaXyroyQS6OJdPt6
Wm8GpAUcLsQ8XzAPBY46oErpUTdJi57B+hfbVr7qweNPYQiJk0+gqvHjGItGnBVn6/QQ4wDq7fOW
+etS22bvw5jjKwg4g2zwqijXHG7m5C16DPDNEydFXQzh23TP22ZOKNInF4RhpUPineX2n/rytMNV
XOw57tdot7Y4KCpCXj78R6QJ8QuAL0QyCeEOE/8xjZ8D3UvPj4XpyoWrMPo/tW4Ru8AebjyaYzHy
7cnUVVwM5HrQp7gqjSxyKZC+R+pR2go4go79qtsYMw3xzB3ngDFC50V0hq9xQZ3Is3/BZ/K9AB3X
hn/ewbUJSBt0GBwn3kE8T/bDVB3W/UjgoRI1VPiAO59nBUZ083BBzzVy54i/ijbqV+4iXSnc4h54
KAqIZexJ84GsCBY9yQFDFM2GaL8Wzm4270ugvzDOPMWcV8OmN98qYd2ijwuWInP43PWlmWncxZfP
oWN6L13wwKcjpmuiKPddGC1R3sDFsmtrmn7KuNteujPD4RVYgtdyGpp30TtfYsfsDisrNNlwAjtP
PF7kiam5p1k6JQj1DJp7mkRuhp7EcoyVRKw748SFvy9QP8puKTijfrJ466MFqs2ycXumtFb7FkHq
OnPu90PguOE0M590Yc2/SKmTTytuF/eW1F77bcFBgoFIgqdMIsFVwdFaWlGLWKWOZ9d417/AJA3z
jDfDKe+u+CAOiiPmanhPBxsW0rzmZCvYtHkCdKzP0Wdia+v2i2EV+vCxbR4dgw+fAckTjw0C0Gxj
Tpt2XDtQ779dHH86trJzB1XRNibYrZqmr5wKdKe6v6XL/z7I/HGv/fPBrrbGSoEnD5p7/GDYbla1
REfMbg/DY3J/XofdBH6Zoz8j206f/IO2CPH06lRHsyhjDHEaw8T2N48L3yaZV+/p6gk8tdgtqthU
OC6Q7oncycRnZVMq0ep8po12Umc4ZyAfn5/DL/Ogv/MsSl/FQ7bHRk3AAT0Byr49+Dbho5en3ezW
eOl7c298h4aJrFK0mEdca2rgBmt+nBiIzU+Q5mXB7Y/t9uSg6lP0xSmbVZdRojoWn9twmR98Ugrf
rDk4sinjtEuK0n2SPN5Yt35bUfz0nsaZxU8HSL1JzeGc6MqRtZGTEoS9SbmhdQH1jrTPe+lRsMWD
umV1J5uN3WKhPLQ7oKsX4oZuDuC+exPGK0Tch8nARhaNHw34n95NlwzDyaxUKPbs654CKHhHrwl+
b72NFlSUNlNP0Vbu0TRX9z4SsxsnOWm8Sb4t4z+9gasb+xwEalVwkuHGJpeLCd+meSXZFd9g5ZLF
HLrBXTPPFuMkrXu8NfW9+fGvbuHOgAt9Evj4tNEglMB+I8qWwekH2FyFDXUMTwtC9o+GI9LN2/Pb
6I6Lz/FVsnTT1LhDr06xoWbRYhUahd7z+FgXrNH6XHpL4Mp7yWe0E5BBDW5Zz2NWnGgbe/1dTQDu
rWmF9rut9Of3cXUujeFQpqeE96Gvy1fmJ6LNQcgexa3yPHuWe9p0dm6X3fxMUFXjQL+flJdFRfmj
eefovVEwBYBMukzUMfzTTp6hgW6Mu/IZZT9qj4ZYDyBH8daAz4ivgsItmva06PptyMRDWWMVT1EA
nt6sjz8/bN+9oOMVVkVNo8E/JidfXWEd9J8B4pTbe65jMif7t5/Fb+2MoCzVGW9u6r+gcAznxuv+
bh/6+XWvrmgJ+cUIdFE5alvQs8NKJUc3PBgbRifRfce50JzBErYzr48d43jjxX/7df70oa82wRwe
7CkbeHHV8xdnL/HoGE+aOZ3S2Y1XuvUxrx7eEihe1zG6O8oeJwzEZdLqbGuP/SPRvRAAV+JUs4v+
hzG9/FF43nj93y0eP1/mq8dXUesqTND/HE+rsQA0lkE/GSNRRjriZFj+nUAJ9pY8ZKZI9C/vdPfP
b0H9NmL+9Q67LgIDkFvGhZvvyLmqAOKHw3F9fu32NFfPeHQKdVbQyVem6sVrNsWxQFcIlmBUZ6DV
WNNaELBaVOt4pshev8l2tEzB2+pIPSdRSSIYm+NzywEem91HxHj/xvzru/Pg6v1fDQC1Btm32mqs
Qe84D+jFyP4j07iTv8hDWy3sEvVHh/LXE3W60/1heFMR/zCxgwBQTZBtd3eFb/sfZe91oWyDVjGj
B2VPSETxRoLP2BvN3BPcnxxnAVrClf+j7169NmABRLRxTEOKSfIe7pSOT+y1tZdIN76kH6f0603m
p/vkh0Pzp13ObPWoNhLuU7J1X3W6p2trOzggG7Hma49xQIzwBdsUso8gfxMejVm8Zfq0Ic+TFFNx
DnFrfdkmhIJSPzLubN4LayPZnAvVGc1PaY14NWaYCTclvB+kKSMjiWduoTKRmei+wxm/NlzL8FCy
MC9j+RzIobPxNzNAGw75o78pFtWnMRe9CJqutIyyiUiEVWKPHqsI1AITKaDRDI8WAzhKu1jwAzNf
qJd9OHLsJ3++qSXxtzvTP0uIMv78pwsWxCQ/qeMSUjIrItsPFnfvnMRNzQ2s4AAg96WyzU9pRpOM
RNFso70G5EsAk51kRJFz1uQT9POsm/p34jPvlamCw4lY8A8nvgBCAN3soBSO+pnK8z7EIzSFFnrP
H/cRiTyKa14h2LcSPlLsIlYA0N3DTm886Q/WFOj0Y/hWPcoHfV7AijmSRyeNasSQbzSYBYgqGWUx
mjzP6aqkrtl4uFPBWTfiJm+9rMeVvu+MvZxOQRIwPWkxbMMWbkVbiGmqrAl07ntvCBYGacyw9Qjg
4txWkTB948b8bf0xxhNbjFiR7lwbY1RB7nLV6JVjPSX8YhHMomU2HSOKs2X8wDjdWIBhXJw8YRZ6
f/6O5d/uEsboh8YObSrX0sg8Nf1Yljs2/cvMR8wsL/JiqZqOATwC/6RdL1iliEmUETbJZGaMYnj0
+y9gA/Xsxn75XeY7rkI/vZmr/VKLtR485aAwZ4J85qYiypvxIUFmGhN861j6YlDnsjATi3tm8mNw
2gsmhIuTP6PHV+5ZM2k4MQIYErcpHGCcKbNxYYa1XNJudB5+W7Ka2LUIIsVMi47z14eDZBrolmI1
7jr+7pI6QY+dFs4EKd80J8lAXMSb9E67x92j3Jfb28b/H33zb+vZT+9A/fUdWPKJlAKDd9DZGcBh
NoxV9kHhajPyo/dh7EoSmF7VVeXdOoga3w992BN0SI0aEgXUq1fFRU0aRnI6pcmxbg+i1wkoEgYw
EjXYhpyWJ2GZtXdqvNw/JFibjRmSHeUJG3mnYwdyIuNg5U/qJwTRiVjsVUKo+2e1m+eIo/PpCYZW
gpOVZttb/jSIHgPqgVNtQ2hl9CY3u4q+uR4+qN1CyVs3Mh8CYBDtAaBqGuwVE6V7iQHz/tx4fb5M
ayCWXqC7ZTlDdpwznOqmkJPtnrZA1G7OERbEUphKBT1tRSGjiAPzQmrm2i3RlzIy065OORj7JEPE
/sYg5NtVO4sgTHOdLr2GNi5dDuVcj+ZW7cXqByCsEy1DDx9VQvQg650PGYlckgUzie7LMOfjQT8H
jso8bik+dOv4LlnGz/5DueesTQMYeYjG2IEGb3bX3mXPEUIy9hWkuq84nI76V3fiQbDZecilAY74
fvmMFr5zenzUD9K+fUvQNizHLq6F0J/40TmeKvU+sZBkww4l4cvWn7UNDZxHkZhoSBvzkEjoyyx3
TeKiacZPrPVglwQt0wWZksjn4ujGXgL0Z1bO6qnqkfblCTRWMzfZdo/KOP4wTJgH0DLc4oGkLmWB
cVymRKS5KT3QfsrvyNu6oBxBvvp1mZ8W4mP70tydOSzfEYIROc2ymvq4tMzZhcEjSRZL6TnaEpSE
/GQhsrMukvW4NZmTAHNVOc2f8nnvnXbRgb/LqQ1HnUcwYSCIjW0xY4ISxGDBISgcVRs93jG4YMs8
3OE0/MrYn6OY8XU+QSqK37q1HqOOhW4+CR/H9HSkKGgk0HjsLS9bNtMfCnLVqyR7TCBHtru/TAuX
zpwxG+UU9IVjdCz5k7ETXtH4fRp03FMXFtreZAN9MO8Qyewxac6ETXOfbyTnvB5/zPBAfBoeoZnT
8w0fgWsGNAe3HV4ZYT2CBHoX0c1U23e0O0krVOZa6Zn5iuQTA94G2emf6WkZDZ40Ve0B6DYRCaeJ
VtGXzPka5/1KJcp5UtATI5Om8qLFedcw4njk3DcmQ1LY2KcDd89OLFY8SIItfyg7JWQ8hQA2OjIQ
vjxFPrE4c4QHlK7trgqm5XOa7BG+8A0zbi1DNwrdepibEkpqfqGpD2iZEAcOhuLpWG5Dy6loeJcT
dSWMMs2pvIoX0ugon3fWUczmovgG50mWbBRhGsfIZOfvLVqSwNdKH1UPjSdHJ5VdQXRASKE93GnP
hnwgFuYUuy0plZn/kQhPf95Pze8lE484eAVZVjVdxMX165qsqmexaIemPHaUxb2TbNpVhVvR1j70
e2NeOGfa5tORSKUdmXQcSjcmnn0Wr9nzYrrxAzPLllHsYEezE7fMJXCidU5F8BJ6u263pgiPj6od
2v2ymFVLSJqhE3nwQSs0JtN4a87lOXeytRY/0OQBf5kVuAFpxyLA2DFSMAFn0Z1+fgWBwJBitIJP
qSUHd1Qu/Avd8VuX42qLqqJQzTWDy0FtIdpkoU3ig/w8TpytRbXHVXejnjHGEuHXPfHX63911FdJ
P0zbqGeJpZDqV8U04sgHj1vyegvID1TtpULQQU2XZ4FoPmCm9lA+cDDjMUvu2yWTMwy55l54QuOQ
aJMzjYuec+O0o2VwdoIZd7ATTALMaYHqnoB39CTajR7XSrDPY/uVfG2HMl27vFcI5pl/zbQFHeND
3TrnYVnnHvOTM/4wPDXxUyguOnqOaM1Dj27txVwIJPE5yp1guH13o6CXb12cq/rqLGlBX0hcnNbc
UsyfYM4cX86bfDe19lnzIJezikWFHszS2OEBJORibE6YG3Ev085m8WMC8PjnB+a7EnqMb8eaM9Ky
mOB843T5FzXUsnN5bMa1J9nDwk42MVPdqbi4fEFJccjHAJK1xkP9ju9CeYnwpfBP+0dP7jxDYboU
b/Qjf1MW//KupHEn/+nkI8h1j+KY+7aCXXDIX3lftrFM77NHnYBxW1mLT8JCXMItn3NssJxbDQVj
fDC+3cf/XBbp6kBuhE0WMcUoj8MPsTM7ebeplYnyLG9wslVOvIKIeVcumvtgV8+ATBwxXWqbZCeu
i22yTB/E3Yhi3glbZdp/6J/sAHNONmVjx4BeDspOnKt36c78yl+V7cU2F5AGZuKH/1Gnk3oRvgq7
4lUbbEgSQMeJJAEVjLpthWeAdeITQSQJh2vrSAP//HbLzGDe+vBjt+Wnq2/4cpfEflXSryOAEBny
Y3Kxq8phRiAdCsxJZK7xhs+f/l229RfpJqVNMms/+g/mxdmW87xy9saahTAcfIoWZuaNeNqcx2wv
NJ4I/Gzr1drE26Sc5BqV+4SbvlrixrvYaGpXwiKeEcwnu5XuQEqk6WzMO6z4s2rRHcuVPmVCFkwp
XdxuBgfR0UhXY5zH5lfOTHlvvonUtYQmLHFxQ2SUS37fLUe+9tul9ac75GqnscQ0SUyTOyRcJa/B
w/mBQNrzrNtxfZRD/mCK6+DBOvie+dlR/9xdMBDB67LTe47Nh4p75HQguwxXyH22LKAtnjbVXiOa
eY/etN5LDz3D8WOq4iZxzCdp3d+3+/pefGPM5eR/J6u/9/8j+Mzv/r6tf8nFvvVZrrYJqym1zsj4
LM2ipkuK7Ral+NnRn1Cj/CtwwN8W4j9du6tdQvGhj58kFh2qs3njtbMf8AsbY+iNTyaL4736pwf5
as1NYvkciAFRm/5L54bEZD+LWPvQlkLnsaYl3hiKODJpEIVW3JhTinOKGFV3IoGkS5dpmjIlhiJx
jviYem0e9xuAxgp8e1QBglNHrvnJrIZ7mLYJEgxmf7Gn00TT707cgt1cGqMyJmI4swo6GXcicQA4
qVo2K1+awlhAcB2j50W+3E1QQfNHQzClJPfQeoJtqk7UboIIt3tG7wk9r1qHp4n0UrTvhFEhu6a4
CN/aC1PoCXC93m2O+Dwvh5YUtxEPxAKBzD+V3RgR7yvKEhzR/Cc0knBtXtniwsDj0RKIugBB9IGG
XbAtEugQXo9cs+iB+ZtSTFXeGMJv+ccWxPn+kLwpx0B4VGmiBS6m2/RrOMS10z8PgECxpGQbzDCu
AGzqKU1HM5e/JZXTwR62JDvtM0inCjVvhh9RQPVwH4GIr1zKyxa8az4FhSDSguNIUDPv8V/wPBaR
x5+g0xnlqHpcPjmfn8vHYJMW7tiGwMdufaHpgAwhvWr39QvFa/IUt079ot2ftzRXzmTQjpcD3a6F
iww66FPydmM//d4M/3XnujqZn3J5aNuaWxsjR70qAs/aCuVYU+JA2V3sYI/WZNLPNIx/5UoWJoHX
L7QFHZ4T+XaTiD5C67HK44f58xv7zRDm1zd2NSVIL00lpRceBIFqn3YJ2AJYZ0uUfuyioU1mANAN
y7klPzR/V/TAncF+A17HNK+bmCejNlOzyMaKfEqq4gpMMfYz8VDyTVMITqx9PeneszeeyShxJcnt
pCmJoD7JIQxCc8807aDYoDnPS+gr7sBRslyVojtkRLbet/qXjlIDdSskkkjxcG0CrZjyL0P42ugT
SixKdEJ3Yrh++lqC/dnNydEWY29op7K5ilDXHHtl1QDlIWTggef5rtcdkeQiG1NEl9oFSkfRQ0Qh
5dvuTC/ax1dXbrV+dsn8x7wVpsLZcE8eqc6ltNAttyMS9fIEe//GN/h9zmPR7vnnSl6t0iezqTSF
3OFj7YgXugzDdHT8pouQY0e7gMzJkedDX17eMBXO//za1rfXpsuEvkfRLbQ2SH2vdjviqDuJ/An/
wIRaH5CkfdXqw8l8L+oWQuG67SLv7F8co/G46CTam+FukHCYjFFIRBIG8RNAQn/epBspeImiWZ3P
I81h82dCk9O41y0Oovh5aACI0LnqZUnYt3oYBhIRXEabskTj2iH4nbZDItvRVjjW7yRur00v2vsL
0jltIm0/zksyY2fBytiN+jGfc44PzHEMN5nIALwyUv/uAxbyOlwL3SvjyomfC27B6agyo+UwuLEC
4I7wL8sG/xWCsAq2Ot2A8Px6Ch7ry7Eh9jnVmBy2CKoIxtQ508TlPcF/k+70JOaLqr7xtcvfme0y
nWEKdAVUvILY+mq3rLRTqQxdox3MtbpoV8OKZwPzidrv2DW4kHJwUHxjFfXPsclSjs4tpp6kXixP
iAORHOLMY+sokUCeT75zzhHrZdHBbC4LFd12E7Pe1LWt0J2K3BHtHQbaTAFI2yQAawrHhKQE7O/N
5zB1fNcPxjATldX5dI8qR17RJaDXG0ezeAzBOFBs+fnM19fG+cV8Y68pny3maG5KQnWx5KVOlS0A
NsB0FE/L0rUgowazARs6DAaKW4LM2hzmJgFNdpu/6uSCa4xpRqZ2evao8XJaW6QOm5NTP+HjYsaz
mGDdQdsz386EXqYQ8yC1OCIgM0ga8skuUlfanOlUUn+ypXXrc7fOUkJUHwSgGajWHOqyFqCIuA8h
f7EkTcdgeooglPa29CV5cDre0mCugnh/MUQA5c+WOOnYu8H4HbSl+UpUvbEzbBAloEhIwR3esgO8
RrRjF/fMVa0fSRSjbYSEbG+CWPhUHlGCGXeKORnxSXRyprT7Q65WZ2M04WirypjuJ8q+fvRjjwLi
cnqgnKa68Niw340X/+x4lTFhxKu9jLf7A1smfgCS3TImQfhB0AtYU7CBcbIM83YWJ++ZCWluGcTT
lLZHNxuKe8N66FUSFJO7k5FP9c5YlzF3+4mQliHJ3ROU3uRc4aoBFDakZLkNi8KzkGJoFCVn//mk
35X6i6jMDCLIi4n0LEz/vO5o37bT8d5HwaTBHdGV78yyPLCMCyGVB/WFjfSp2XT3tMG6fh3q4CQ9
Qq8QQJwlQni++twRtDVbB9njUYAHjTzcfR9tebDBS1Ska9usIuGDcnJg3zFMCT7aTbiPYTFdZqYr
IbkWOGxXsZdo3qBuqm5u0raKnZM0NeOnolmfhJnSrrN4KYu2eXE0/wtIX4ZN45aF+7uokY8NU5iH
3pCQTlhXVYQQtHGTmKF2oLIiAvzDfCimJ6ag6BgdnjoC+ZCIgnr69xG94wvTIscYzcXWr7VafSQW
iSX46qGzgRt5PCubgHOVK7jZjJvBp3dFyr0AtPvPX7Q0bl6/1OlXL3x15ixMwaR3xwsr1WzsFrU2
GN4EMSDHewpz/YM0P7w9t173tzeYKvNZTa61qChXV1rvlAJ1kKIe9JKAUhC/vNaEOcUCa1yzw0aW
ZM7l5VLuL/d0phMAy8CVqxe5ZdqyHYOAcTsZ+FeAcZSntzobZpbeQNDYF6hxu/D9LC6L7l2sHauZ
KpCXaN+S+SiuDWmtWjM/o5y/0zVI2tVEaGc6jjSL2DtuwrZmlGQaWB39uaTgcfOXHS6KRH1Rw2kl
fOhEcTa7G9/C1TaPwVRnh8fPpYBsh5Z79S2Q7FzUWqFx0Oy0u17T0sXQVvTY//71x3/455fyHAEs
K3Uc37/9OYecRK41eGM/3uW/FSD0r6UDbYvP7FBXn5/1+rX4fyAiiK/jv//v//n3uf1bQND/yT7y
qnr9OSGI3/8f+UB/jTcp8HGRtUIb/Ub/FRf0F4lAIgwiQESkFJgjcoWQzDr8X/9Nlf/SxwUG6iXf
uQ5y5b/SgviRqoCz4C/i3jLJGvp30oIk9dcDv0GKF/EEsqoYOuRCUlOvSlfZyoRarTiZlsKKXLR8
nfmDbNO+V708xE0knTnCVhHylEFsQNNVp3yunReG0EY7fxC81sAHEZ9lV9D0haqZObzzYhVX4/ii
0EkNgXR2gT4VBMESNEmxFLsG2CvzIbUzkbVB91XSjlOVJkcIo9XWDrRhHcXo34iAN6ek9NB979v3
VKxeKFrfrGETl9pDK1x2fnFqPUMBo3GyOqZ30axC65GLajIjsNPvtBh0eIIdQOvFnSDiHJGiF0GV
vUxXp5fSQp5cvZd5t+ogSxrxTtRDZZqH6q5taha0slpKZioQlJtjw4hJY5SazdDFnz4OzzIf0kke
kHBaQItiaqKvk5KaXzYgTQqdaFtyTTEk57XHZUdSU6d2gmXc9c3eu0TZWyKYgqcKbTrrzcv+lH2I
eRuvlNGykROPZ3U9amDgXJdz7xGgeSpEcRMQYzlNpbF3rnEsEj96P8jsQUVb3QeNHcYwTsKGjI8O
FKekLhG2zCqjJ8OVUFmXrGG3xt/CNUG+0FX4gA3lITKP1VnDdszloq8PMOIC/y4S87015HfSvRRV
X34iPGZdo7pl3MT8hr6xz5H21fgVAj1yGitLIH6nQXlTwj6ZJAirrVyGpTg0Er4MDOdpMbBgmdnf
XaR/a8H5/zGxbNyk/7AeNee6in5Zj8Y/8B8LkvEXuwdiGpmqTUSfwU/+zi+z/tIUjpI4RmQU4daP
ZJD/XJCsv0RqD06Xsi4ZEgSofxYk/S+FJU4VR1wXEmm0Uv+5UP5Hg/N89e8/NzxRiPzaFzREaDQE
YUsKpmUyuJRr+UgcRHVoDmMqZJCMlNcsnRZwtgcBEQkB7P2y72PX1B5lYndr/3KZBxek4ljD/FZq
bcqnGXGwaBVKRt01+c2X4PyipKHqqQUpASczW5gMig0DwnthoOGRImKaFIjqauBvA1Hf12N4Uq7J
uKtORxGTSk2ilR2GukhlQfOvy5ppEHC46uBJWUq0a9V01w9MJAMi4IgOblaXoHv1TY5uMjGXSHqT
F1MoYJt26BSXsC21uzSVdIb8FY56i75ZigoyqTLN65N7oIWVXQbIvfPm8ZQyOq5a6wtqDi03PcCW
kW8ztbZTPZM28GhpGvrWXIswWVnKaJ4q4g4yO620zKjDWU8gODTSRShxWK8CSFKFZEb7TqUVaG3D
tKymhQX0xwpDRsrMtY0ahWYx7E/iZa3rIahNaOBZia0iSJ6kkDpMqZ9UvStdoUX6pgNmT7QThk0p
zkiz1ElL0Tnxi4eeldwxLlXmJQREp77/JhFDCfi+W2mUdragmCW0VBTTApKWPMjJ06jqCrJ16BN1
pjM86rBNZJmO8UweVkUbcqSukW+cGOFKTZTNog4qvUX5lxYn0W7NLljVpJOolxORJEqc2EONtaE1
L7tWTCUnUoZVFAoSePGP7ERuvVYLX8oAelfqx80tIZqnupB8oyu5vAJFBPm4hhMwBNl7FBHHfklS
2kyhBEQCzXfls5BWVcg2I5wHV6FxGPv0u1p5mFuReK+kGZV5ZNJjzSWiMDHWWYol22Z9seBcBIPX
ns9otkxrVsn8TRzw5UFo0cLGEFXDeV6zcZrtGZFjbApORpbfRG8sQqrC+Nj71j6tjb0R1iRz4MLR
0ddqbdLOmmEWyBTnLS65QtDJc7kYSCMDY2fKJNgoA9pVRWFgO6aRGQL8H7G2LOdyYniWZkhvFTN0
TT359GXrMpdo0bvnMFJdQcrPXhYVdl1bAWlcGRg6Pv2kqgFnKWp1Jyp9hwlwxBkmp9buTeslJc/T
ZjuV7q0hfgzHDN/GjyTXWv1fjs5jOW5cC8NPhCqSYNyq2bmVbUv2BiXbYxBgzuHp79d34c2MNdNq
gsDBH/2tQvMZc4m1EhvXsnTZQbl+cV57bLmRnrglD/LS0nXKsDqRT0IgN3nw3qYpeOWIKxKKUAV3
AfA8P6/FW+KXiFJCeMGgy+sDLw6Gx5ZAIdlAZgNwLPGkD6UD372gkBPx6tJ4Gs8pHAsH+gJuwdSS
WTisKuq/rSGqcG94Hcc4Prq5TQe36Enfl388rwr4H00nupmJOADytGRZ3n0MDyJcypd6FvRPqxkA
rSAmYzTbvnbQ9fbDrK5JM4CZeEW/J5QLLcmG9GFW9dHL5XJoB2JeS/hE1bwtW5d9hOQnY2iG8SlN
fuwc8xp2iGLlcAfLN2i/tuYnQsLhcv+0aORAzRh09CoQvpNVMQa4SR7zbfR2Nqc1gOHmGAaaGJqo
YeSLI1IKjAyoM88/+8L9yhKGKSvLv9j2qrQasmi3WNJCxkR4qUwuNsF25ynYOxuij4kh+JcJP2yH
1qrFKuRk4Ep5pEArPjrZHPPO2nPjZX9lmF2nlvoz2ulBY1oqWgP0OZG23zwxAhyxNTyoFgO2icMn
t/SdwzjMFDssc1oluTmFhkylWiKl1rxG8T3lbs3tl0JffiG5zHPpBWnn5sl4wS6ySlzraT3wS1LI
27vPyBQSObHKBDVubpdAmw9Tc+RY+MDYTbgn7fAqUV1aSXoAVJzslBcRgl/rjzbbLu6EAaknPH4Z
ayxPrjY3/PYqoGSGivPK8UKup4Kchc6QeFK1ad0mCvJqhp/So3dZVHd1YgLAHTbpOO7ih6GxL7R5
M21VJNgUBo1LMWSXMMuCU1RZNKTSfVRRIx96n1YGSs6PCfM47xo1C2FTUkgkdqbeQx2oU9GCinWD
+1jSRU360GQe3ZKwUXzRIiZFZqW1vIvlJRa+f3QUzJkhONoLiv6HCT8CLrh+UWCPdNrqPFHTZIoE
o+2qb+06mNSztBzPFdF8MiAVpv3ntFmXmgFmKC+c2+TDbpWAxNsiftdBsqa6YCu1zL0Ns2AX9Cyk
hHya8f8rC3WZJMHeqfEZd+uzqDg2vcA+h2TBtCs5K2J70pEK3ufhFucW2tOuLFfPK7FuLvthgHPf
GlDgpMIZxsbwoJoFEVzRrYdWyqMX0B7RM80fkofBHX5Jvaz7bY00CZ7AY7UsEaqP8XFREqC8IE5b
uD+z/F66SWeA7ptX023wXfmUJtKqnV7nI4PPMW/1kA5axmm5cXIHPb6Vafo0xie7a+qIHjcBkbEC
pFBZCYSakQK9OdC1OFhaNsFWwSdWo3PNmp/zuJyHIji5tSCMCJV/P8ZYR0dSZMYNj/RAitxc1N8d
t6sOpmIVZMa8ZXVl6aua6PVyMzzd5jiUGgeUaeYdi9XtgFBLfLXeTHMayiW/1mTHA9YE6O1LMjEb
JQ4yy4/Uvf+WQU+YXsu9Ltdo2LKpLQ9+43NTyJfL6gc3bqbfmbJyYT8o58GkwhPImCMaxxWUshAJ
5QRfMrhjvWr8inoQkCqmkSHqT4svTmQQnTtD8ISk/9C0X1NGYCy90i9Rn92G2v1YO5vsg8nwY3l8
biYcAPlChHddPckGmNMM7rUy7AGzqjgaaYXOV8jXzifXc/ELkGiPLCI8Uos30pk5uIRaWmCg3E/X
utCnoagP0xy+5O0Ed29iZNBrdGyzFT2YJZlo8emPJqGnI+VwP+oCc+bombOYogOHEgp9HdqTiuIf
zkccFogo5jkGQSJjOQdI34xzCzR5zmbWPzrljgcsYmo/q/UnMwyWTi2I8bXmY2MG6vWKElJV9iRc
Prjp8XWOdG5M07vWGIo9uX53+p5OdEc7D/n0Yiw1s6O38HCc+XOby3gvc0KUkrYZHjHyEy1VargC
N1tvGwts9Ygm0iYS+zlo4XYs7+Xsj86tXCwtkW6pHyvysLqCnHOSXOkcyxqQdMK+vI1erzWrqp0Q
PgnEoXnSS+mdfL/GlXwvU5/YHrhEiMe2X0HTyJIJPRXsMm7uO0/L5E1B/Pgj7mi/0j+Gyvk+OD+c
UoPzRkh4K3uwM5rCgpT2Sg7NeXGxgiyUrBVVSCx6rwldqJtvdc8E33Qx4itXqAP4B/kA7MEpV/yq
iRxqOpMfiZ5xHpLdCSBwyEL3OJEJcs7CggNkq+TVCnLIWpifJ89vXOqD+mfhlMeqJJHhqHg4z73q
n7VYi93SlvmxT43ui3M/wns38a2rkTqDvuUPNvwqB0fRi6DevWzGIU3dUu2Ep9VRwYPtgg9HgCs2
Y/USgK6AMxMfLzcg6Ym+U1WctqD4qCslmE7p73M6v059ZwKhXw5RUtNCBLbBos0fN7uTZkB/uLHV
yr71d8IlKD5fXLDVBJuHKsvlFPuGKHl5rTjcEQJE12xm51CCw9/VvXcpHP8Ykw0zMJNJ16nS3F/Y
HS1NJp5le5wTSdpYRqBXHHV/ct9AlWzb/FxxVTAhcKDlX9Fs1p6KvmiONruuDhFnfS5kqkLJXhLi
prkDKra5jKAsSE3Hk/AaikwjyuGcgS8tW8hIYEDe86ZYYuSyzxpvUBlXh6Gvp51fdf9sQCS5QUJ2
juIq2fuL9y9waVaIphp1R5ffQs3Wl48O+/L6MBaAGmVV4l3J/Wo/wd06U0kvJeh/RNiX6LPxaGC3
NBHotBAlBFKvliwmvoUkMxfXqOiak3Wkq+owt/LPIIJvpQdBoEo+bySSD98Ov/OW03Cmv60ly0uW
6t99zu7a4V9RkaCy+PcQT9AMFBtekEbJaZSKZDDfqw5BbN+2oVEnb3YY5chyy/wYtSA8ZqXCS7Tq
u3tr4sbmvq9mrval39MUkciXXPwbq7sQQp8t94MwYjeXjXyKymu7LusxLm9FTRbnkg03vs76GlfV
sew8viXpfwluyPswic+R1f6hn/1n7y7wj5hnpw5ZXD9/xQmZOGo55mZBwdTVhNaZiuqcmgmcsuCZ
qxaxk5J50FCqQGwZVp9QAAG1q+SQ2H4VFEW7vij26+heRskQPlvkEnlM6y2exbZT30Xv5/thtgDk
j3Rm27TqCAYcIklEjpvsKtli82Oo0kPznGWSZB8vO9VhxBHckY3t/JTkx/DXmi2dDE85i4L/lplG
RrdM+M7dOTp4c7SmyQx3FDak+5RrNpynEiXX2jhvo5vM14Brre7H6VDRxqbKiug9bf92jrdRvwUZ
sEQZsqJVfMZB9lzYka208zmKEKyUaFomPbx2chhPKvZveR0+QWuNzwV5RcqlA6xhw9jF39gNk7TK
KPNbt4DxM+/o5tZo44B8caHP39Viq7TvSSKtQthBr+vCh23lVmwnJ792YUDnwLj8XbMO9/TkPblD
gBaxGQ7epKeXngn/uZ2+uRq7iGvFt5kFRVCM7XFeLH/GKH4SvvvSdxSbPW3jsFykUDxWXbs3LzL3
2Jr5TQrnezzUf2RnEA+17Ckj25maTsLZzL4Luveu4OVB8/GnjjqmguK72Ab2m34koZ73ocXu9BBk
JMeEd8xQJlHy4C/R/YCPz7OttlRsy/OIUaQ2dHHh2/oSXDOkh9YP0Zb1XdinezdXwUMt8VeIaH0e
g3s/8YokCCf5RTqQxF5FY0ytFWwdDvrN52ZVqg3IgrurAFtevKq50KDXHJeRChg3Ilazk8Q+Mbe9
hyoZdqpvAQwQ4nZu/pOI2eY8NhluRPNNzL486UG+e3X5oN1SpZFcyv1Q5JeeXeIklv6SOQ1WROyw
Syme9KONiIqoq6naO00CV5/hy+giaooum0JYKvzhtTWb+zis4aGJuThqQxg8WMFjazoUVzxz0CPs
HX91psxB2+vq4bQzMFBhhs4K30ux94MZS9/9oYQmphu9iO+bNTN8nJNmyDiDZ4PKjGxuHp2mu8qB
Mqq6dQlsjJB4YjK1sAUclBnZjInjkllk0eMs2b5i4jpkeMu3Rt78ML5J6/1IViapFcimG5nFpzbk
dmCTG3eRc88TOIRCn2L+bIFLxtsWtVwlAJWxiP9qQr13RaEvI/Q3YYlYCLp7xx/nHUKNeyMZQ0mx
YI9phb9z5o7wD9KZm8XYUzztCker8xIfRID1M1GPOuz/9WJ49J3C5V2Du9Qg4n5UPhUrCaKmPRfT
8lTO913f32D8B7KuJ6s+teERG0Uo2jSvZxnha7CruBZh8jUW4+PWk6rTLstlLPjICKcy4E60KN1H
ea4VNZyhiP/La5Bno5u9z0VvVzuALiUlnEXj6jQh47wJkunau+g5bW0vsYu5IKronGx778T1/vu4
PXFfPPWQAKm/4X51pug1NATDs12lhRXlYeva55kBmAZbJuHIpf0TKXnaZaI7tAmu6iTjV1Mc5iLr
cPZW7tsQRwByBQxA7sHeGxxdee6+V69WspzqyP5K5uGAg+61ruLglPgTeISCzNTVehg549RKaRGX
xD6tlgSfSldc5yw/KPinhy0Jv4LgPMvxV0xvRVWN30OuIUxq5mJr9xyV5NRvWFETDBMj9v+HmSM+
dzFiuLLmdij/llykuJuYbfgELzIPnbPuHbtc+HgH62C0mvyYW/HyO17nhNMj3AdDAD7KWuKiRU5d
4VFZyM6bhbhfRfQoRECcAL2TrNckLeNjHY7hLhOjd+yF/Vz77N8KPfIwiuJvqczH6LTjJYiDf8KP
LuIe02ndz5w6bzpAkYL2oiclIUlUujQxyQiJou4N+URZbEhVzDVuKH3XU/s0ZRhuWh+TbRxSNVXm
qDIKDlhn1AYkL3+L9IJMBx+rzMELk6aZnh2m422pDlqghsHe16b+wnxiQwfpk+u/jZF+rmJuck0b
YC5z856ujHt+VayYx/100nRmNLHzZaFmUpYMwITa9d3K+Od9i0RrH+aaDaCjWy4bKuat2LsO+Vju
xBqH8C/ZOdjMNZiS16Je3ItPNXT+4hVV9SkZqsLsTQJHpU3nqLQl7Gsc0HC7JVlwq8L3x87gEVUk
KmThmhwVooZbkAvdbPuqzzOOsw/t2tcwGYmhjLEUkgxxnjPwZg668jolE+NnXXNqFdVFBcmvcePv
bOMfp+1/eJNSF2oxR7C91r2/nmH2N4qq90ngeh+RPoToS6fyXoD5ow1vjlTOcW0J5pW0EaxM+I9O
8m8pTLjXwvtsIBbrQswseYgzPbD2COST3iTI06A4hUV1i4BahWWbi6KCKmpLjnnWwOQPIzpEMffY
rFEhIUNIRPyTj9MdefhYn2oMlgzqUif7yHfPMg//0k4tsh69r8AcJkZDr2YSwE7N83XQfD7kXTfX
t4SptazmvG7+bDUbkoEn3xnCtJgh/uZ6a3ZJK99cHSJwbcZ/bck0OXsUcpkoOM7VenGWrT26k0Pi
6lbBe8YB/0Vb7e+Z9tkmH3WUX4emoDOhTP6uWu6neKKDasar2KrlZHI2gShz5tei67wLbzlKqtr/
jIEXnpI1ug3GX0i8ChHFkAbsAg32wdReyrGlVwq72lpXr2U+/1w6MpPB6MUPrA3wc/Oxt6KiZu1u
fXyZBProQKsnq9DdlcCoBclTkg8BBv6px5DM4Ph31K4/9ULtQ5mr73n4YxoCxnfHTPsiMLdyMK/9
KKm39ogJSZLqsSIWxgHOpZ2F3Zghj7d19n53zX8qo5pND3AFpUMFxzSlY5B9t2OtUGLn+Nu6n2NG
dMDmOakue8Bp6ZMLMc0a6MJ9JbXqbwteX/oesfSVeantcRDbbZ1QhnUETan6o/epKp7GHDcVmcaL
6550TRXAnZ5tq5nDoQrIt+5gfIZqvvp8G9/8IizTMihIlgOTmsJvBZ+yGNfo0NtWohvvf5VLwP0h
Qrxa074+l+5llslGmh7uCkjVB3vnaXNj8sPd3bR2H5NTuZcuYbx1PSJqqvA1yPOzqu7Pl5Q2Nr/l
CYBi28Ub+YQeRrzFZI+5FPjtS44KtpNdAHi0IPOyY/Aavy+1S5nKIr5iVHGzu/4K7Hot2XSCPDve
9V5JRaJHQhgtSRHtJl8Kdz41Hrd/JlE5+scc6KbOA6JBw/apRzyX6P/u+8/W/itqd9/NZQAxwYUU
3OVMAOvV48yipvK5zr3fodi+zQ41M5M7HBb+BH2gUZuj0Jye5prtIS+PYp3q96HCwzdZPaVaPxXZ
aS5KkBcN4OGU/4p4zXfgCTczeOqBm2ZxMzG/KiGEcVM6z9EW/1RTQg7OTAph3sv+ZDk/PNCU94pW
vQ1k7SgJXgz55oVERqiGHB9l8hz6I5GDNhwp/ezWt7EGn9IMNy3A7wOKc5ABSlihnidm9cVuMUDm
+mKh/+ZkaM90yXzflBOh/vPfukDrfeENLy0g+aUwAqsHhURHuqKekjKLANajn56zjI9d7R67IHus
KhSYZQwhMvX25zzswzY4srFozJo1BVExj8lZv9E1Kz8UWUoP4QRB3/Nl9KNzIiHvXbWEZydd8Bw1
er/Vnn8b/fFl6cdwn3j9HsV6vldlYo/6J4g/tqKa8F0oO/I2l9+Z3/6rXRK5x345lWr+iDuEjo38
L66mQxIj3hxbLErbmD1pS9Nws9kzXJN725bhZ9Q3j/lc0m2ql19brG5bhDlTiObZs+UJTMMF8YS1
68h2AF9Di5flJKnXy3PfA9SUwXxs3GralzZQd8j021Il2UuzsMUsnOgnQG3HQRDtA+i+tWhLR1un
gYNGb8uvmksbBCyq7DEvURtnXbDPjCKP4MWPAcCLQse7IvH33Rq7HPV3elWeZodaLNF99wvxtUJ5
uGP5n1AROf/yhLDSD6A4jo4zzw+lZKZqik+BsqvVlDzSp7zFI/jtVAA1s14n2K7f717oR1eRM8vV
kpbRAo1EtWUoWc19NvITzsklnQUj5czxlnIYvUzWIDnRtfxpR8pF9T7IxvK1KefqQS78LG2uEM3E
eARx9kj6zVsxim5fD3gqm6GR+7FF9JsP4JKu+FeN9VfirN4pnLZdVtQJ8F3e3vxyQhrq+9+VM5Bk
ONv45JdG4g+mI1OGNO+1FN2bYvWOQhNF40RL/+w6EfSeQRhZujElASMTW9/PeyDk/dQ1qNMpA+BT
NiEM7Ta301kG+VfC/O6W3dF1kwUJDne2yXxNQYikkdObq4H98IDWH2aZkVSizI59JSLjhurgOjo2
Fi1q38maKNqAzmQCf52CyoPA1o8l3+LZN/I0BESjdwm/CWeVSIW6wwmkDMY5NR616598iPpxjNAd
K/Ok4vhsYvXNDeKPAE+B2zVAwJ59hj97GEddvg2B81R27CbdMl/Y87s0ntwgBa79qsI5uIV+9Vj7
2XPJM90bt7t33+nPdvAZ7hWGnkSc/UA/lWsMmC76G9dLczYaCGR0gp+zywruRvzHCp11mxdfvDtR
6o0cKbMrX9EX/PXr1mOtVs8ZH6tm/RvP6y7VuPGGh7ckuwffC8IFyeGYS1AqCUWgjKXHsfP2cWvY
mGYNWuCad3QapEIlGctsxAfeY3pdYErPQeGfq8ApUz9ZjrZ4g674SAaPntsFyC3aMLdTNOTR1IJh
JhMel50KsDYra3w9sEnckBmTOKVxRXW5t4eJdig4ak8oy25ev/SvZZb9l7x22XOip2+V4X7h5PYX
7wL1DpF5Fwaz+taTsrwEryIQ3F9Yo9LFPuV4hJJB/X1McWywCgCGatgDPzN361aNQ3vow1fGEHeu
3EMc5J8rWme+eMazVW4HhuroOUy8T7jEZD+4zk0W5m0M7LgfRwd4ydvspaIgA4hxvU1SF1xamxaC
UcmXJMFNuIifXcI+0cFa7QigReTUZ68OCPaLmRn2cjw1O8OrhD/zn5m3X4NCSTLH8lfoEecbRoLh
Tldf07gF+22h3R1KhwD0we/PM4fkwteLAu3PlqArK5LpZkQTPMBQ4khu5GfCyuj94kfWcRE1ydym
pol63E9+wf6bCh9DeR4h7J9DbgfCgY+ucETbTP+U9XmMgSr6u0nhGSEVkHGTUQWzrodStH8rh1HM
+thwpG+bfT3VQHrZsh5UeE+eES0HXaZuHmfXNuX7yIAMOFDTRd1kV7KcviV+r/aoU9edIhWRa9HC
1LXqfbQMqW+5eEYtPpDiZ55HzhkLgz2OefPeKQG9XdHh4YwJvgTunhmYGanI5Bpm3ooPH8ccn68s
7rq++k+nR5qOmWSZdOqUZ+GC8RJwtSXOO9lemiZgQYdfDYbbFT5sCPnjeQme59zlq3FYd2mzwIEX
g/i+dcCO7Rzul7UI4eCzeo8+BZDjQaqB6mFcviPug2xmsGraxezzsqvTdgB2D5UDbhRj7/AsqeN5
Ex69BVY9OEJhsqvYgWIAad7XdtyOoe2PXAYJLEybgFYzpwvz1Pf1dQ1ex6FEtN7lHDlVj3Vt2Kjs
SKoNw1KGP54SsUOh9XZwEzR0HdVvi4vIX5XNSczVn2VBAxeKNdlp/96vMuqOSiUo8ZWoktxJ8gPB
c/gtirsywgd5zCyX66pq/iQlhpvMn0iHvguKprUHT/YP7r1WsndXWmPv3CPN7r7ymYCjkvVJjmhP
Yl+jUSIo3/2Yc4UjBD3CwSy6IEh9rVKR/zeE7kxJvX/n936rjTW51NtrDcVDqG2AdzVfX5MBieR0
zZbiygiMgMCEbyaR/00qj+GxXLK0LtVmKZgqxECYCjqEoWy5rhe6fI6r6C+CnuWA4coIKqbFKAh6
ow68Wgf/0I7noevjy+ABGctpmyDokgYFzYIXydXPq6eyc1uO+7VjKloyxpuRV9IK8H86r1MvAm+4
6wqbO0Gum+hhA2Tqy4g9p8VOVbt0Whfro7gPJcW83LZK/Nkq7JCRZPLK0I2tEPzcKsUTj6C9OufG
Z6UlGd/9Nm2XNQ/w0bvsyZWLp7RVX2bb2XqYH2eIsjSZIGfzcv2t1fIxRQN1U0l5yppm3Nd2Eg+L
54x7b1mIZinkeEwGl/7MnsGmr187PyNsKK8vW+Cb41LcNSMTQp3GRkRq1WxTS3lgHR2mNez3sEOa
HLz+I+M0SMmeguWU0r6WjzXeEb95DzYA4FxTDgCk5y2sgjyCDofFlAaN7TCHn7qE5SyaDg3Ahnki
4FLTVChntEegzHJvt+3mtCvyldVJBEOimav6IkzXxJBGMzfVvvXAtN8S1ffvdft9aQSp5NnNH+22
b9CT6eZ5jcvgOIrxH5gVbhrVgAZLBm3svAe7qr9l52OASObvOd7dyUfx0UKLTA1NTQhEYhwtuMej
nCtEln16YdBdo4IT36U/3gGkGQKPFVht2MxEuV+nH26BT4zr8LCPF5a4dU1wRh9xiY5EODKOIYl9
6E0MQDzEb33YvUnXXMm09UmPd82eUMMeJDBinzq0GQZX2yWPSQ1AGaKtynTzOg8NBJUL0sNNAYSl
ti+JEriIoft2JoIVlLCQovYJWROkdcKrFliYNFXc616jm0hBi7u02xtEFW/WYnp3fPfRC8Uhgi/f
ER5KsY/hMSP0O5rIe53M3IFgkM5iKF112YDcur3m4/aoO1nSHFJElyALGtiO4g1BbZjG7fZlvGo9
ZlVGKF95y+69xWgM/QqTy1w47/OYED1UNxgSOKHG0BKVJEFjOrs9bh4WLY66aRex8a2CuVoN874f
nEvuYzuqGR9QVNxpSrzIsasQnXC/ikrBqri/Qr4LoiaCHElmZn4nZfRDzT25/IrY3YBaEEcX702j
/60j4Wh1OeFpdulmVyMqEh5sTGrBL1Raf4TovvyWL9mpJEdl3sHqyPrLQfS1+Jnce7pBGRj818sc
w3Lt9TuhitdeVebYsYhyznuQfP8xWv6RCkdG0tJTBj/cqxzqdj10Flv2EpLosmVJBk5zmYKlflYF
xmSsguJk61Oxlm/rNB3zpDgUs/2NycrljDLfmh5dKPMqQe9qSmU4EYKS/TA55o7cPjmTz9gbYlku
XHXwbOg/edAqD9ozLuaPiamtn4I9IodfQbmkMLgTdui7wFwCLKsQuVyY71Dgg3Y1pBeGfsfJGzbf
vZb7e1UG72M3niId2QfEmdCxck72uYvMZRy7C57sMGmqp0mFaDy5QhwzUlB6TyY72q3hp9zMu+bt
zLsfyot1XjvD04SCBiNqdETkdn9tPYHsjQ+ZqnjeUsgBTt8k71FEwOqC2hOebPwzZO54tOGaX0dO
v8lHTKeGUbIOPMvdhzCixeGfbWhhHUbINKDcJK2Hr2l2n5IAjD+r5MmjGXE/hUB7/lzVaenr7wSh
7sPwEqi6OWJJRT80kuC4hs1exJt7sxX5YuFCnGDMTxlD3EIhvafRyrSJY8Seg/wZtsUlQAOM9OvP
6jhi75QLLTa+ujQMbxHZ/vrYhsM70G314bngyKgsqcbuieUd3xE7YipWJeKm8IMV0O+yfPubmOUl
0uPfNsrhHhwnOy/RtWHffeRyhvW+cObohErGYT4gWKyJWPUZt0QPos71aUMuy/JjNuGF3wKmPPYD
1Jew0AOtJB1JAYuYUliTZ+HBr7m+ufUxZEtMb1dGvLbS9rfdaGKte/9YEbF5yKzbPoQ55nqvSbcm
Ss5mBvhcqEyYKjoh4oF7xq4DEUp7v132xf2yMFqikjRcUthRyVt3yJOjGF/FUhevHhKzLVvbc7Q2
p5X34eTGK9uHs1wG+TQ1XL3RbdxJregr72pmsA29AiQvd+nS+R0yKIkKy6bY6l2TmC8A0vmadW8F
uHPQZyHFMIQigJidtOvLvRg5xn1F4t4W2uToJNd4zYKHqIxfosZ7XNu7e8z129tGkuQaPKpie2mL
Bk84KblIablXI2cY943OLn0mqaHd1u9FjB9iYkbjwPXy/jDdpRIm+mrygaeQTZcZ3Js2kZbEEYjT
tG/gaYewvnmr3z3MbU/moUOq3fJzMsRI1YLaMhe5t1hxWIh5Ogyc6Zbb2DFyfRypxH71Take7zRr
VFNyiFxk2xi7l/txVotq/Nbc2cggSR5IZaTZZq5eA87v1AGChnowFMxk4qlCtYctEUFfgP8sv4+k
IRlKS6LsLmOM23l+tEFCDZjFXV4s6OO0Y85JCH4T3fRK0eG/+78orCUVbRr/W7wFo2kde5fMm38k
G+qQzeh0qHJJWwkHRpMjZeL9TuOcQyMud24t/0NKuxHquSCYib6sy4gAXl2dYR8R0fnFQEEbqqA4
S57Ax3dFPhP3riTaeqjHkFDPbjvK0EyfNOnSBpgjjWel7hxFlnG9unTGETqTtwOroOwLkC35aGp+
jxgioypS4UB8bmtPkiFqaTLInB9mWaKHtuX+pZfqLNeGm2rg+YfJ420xjX4s4r44zK7/TRkUrpvW
ctf73hV0vUYR6kmwhQDLa2mYL/unRpcwLSpSnPiXfLGEdIbvusMhvoVP6wA5oGw7wmmP5wxx6Qnt
B79c6TWHmp6EtBXxkcE5QkVZ/KUyufC6/Dws1HAG1IK0G0mncXWaY7Jpc/LIHzBVkMAU0f9eTc5R
2uFbqBo2itaeGrSKGFzH+WGq4CaYy9kg2jTJnP66uqN3itrgYgMLZ84A+kD7upfiT2dF4HntpuE9
WAijWdH/H2RAkk+MM6BucRz20/SBBuukucBtfcUWsXbgtm4Kt+mKP3kVtufW0z8KU3Wvit8umHos
txlLLHeg8uLky1OOlzZi4hBwy/7SK7lfK/jJCakF5XpPdR7pG8v3leIdj3t8GKbBSungXHmnZoRB
hlv4oxKwSO7iya4Lw/aRcRYphMUgMVPHiHgEdibhsjGEsT6ozU8HpNYtjMwfG735U0mfTuEdA13B
5IvXkSdInSRdKVxe1pR33Qvjkym42UYECSbxVBO0Rc5OEiqUI+XZSDRkXXQu1dQ8jeXUYAcR2VFj
mcr49IckrIl0K4s3DrFi3/yPvDPZThzK1vSr3GHVgLvUIIGmahFgjHs7Jiy3AiQBAgRCT1/fL2dV
RjqzIlaNaxEO01k6zT67+XfnnqJLtkvddjdeDui92ayf95Z5JmhniCirLnjmgXbpA2i4oVUcH48r
jBIiI6iV4FLwGK/JtiaIbOdYN2Z/SwrC6dHC6f1UEzM18Oor+4ILVYo00Lv7VCs8oN2njVdP+6fD
gMANyxrhryj9/cGgf4aB7+VsI+Hc6gU748Modru0ogzf2rAeFhuc0KuyyQlBaUlIVc2LJVEGCBE0
AlI/iQpv3eDgbS+jc0b4YGMQVowBOT3v8EThu+uN7U1O7zvHu9v09tTGoMJkvqVgx/78QcAzAWF1
ZF6GgKZAQpvDNrYuFtkt+Xlytp35rkd62ABw92Ld28TPkPbXmLPBEc1QCTtoVTTFWrRHgpcU4nMe
5vM9kceBVXCWXBCP0oEzHQm7zNbnX8d8Dy+1ieAiztfv4Wpb2L3+fL2rKGZsURMqX9gwqs3hztjU
T3vnPV8ugS+yphdvi9ecNp3gFlWyyw8UAfH245XRAGNllyuzyahGkk8X22UeYSm8Ub8E8unVqXto
8gQPEV1TvKKkqyZYTZsjNrd7gxwMi6jw3IQVlK71Up+Ill0QEu9ubQde8mu7bHGlkWlA9B4Bt8f2
siRKe0Ecabhdu1QZB/GPd0drsm8fapuEkt5iuQeKnp2poBKT6TFTl9i43gw/1+d6mQwtzGgaR5CM
Z3lFeOztJ+4Z1xcO+GNobz96l80Gg2+3ooJoLTS3tUKn2FOQtOhfwlWzuL7Y9m6Ea8jZHx7RlqwR
PHCBL5HgesSzvVe5DZM6lBxKbHXamGeEZNZme2/VyjeyG1xlZ2sXbFend0AsetVQbbIwC+ULUFo8
WxlE878WbeHenDdlOjy1Z0QJ0G5dU2qxtyCcpLd8cZobY9m3KBQ8IC0GYYtImUBhu2vA00fqJj9b
lnW9GlYvq7LK73LXO/oXzlhyyHGKmk/ZmRSsxQozaTGMrd2SKhYrbx+f18SPe5QjJI6HegEYDkvM
1tWKyhQLg/60ZVklzWp7Ch0E98Ip0wqUIdxma7p17f3mfICq88EmcsApw2PrLUfYZxsyRYWOEYBK
qNhx1itRyEyDplHekEJS5cJeJZXd1Ng3gywA7wSAPR0opDroFX7hsrqbMwhyS+g7WSNNchDE4bXH
Ms4uthNin0BVhUVgX5+81U1NHHAzOND9rldvgZLe3KLvRr3NCmBliZOs8si/Mh3jmG56m6tVDnKe
9/vYipWDMdrkIWELAGFV+7HY2yZG5QEfLcVszGNx3S9yClqtjD2FtsfZ8tIiScn1uSyicnlI+gud
j+HepCDVZkeBHYIeelY2sRvyljZmvY3Ply2hSW/WsraTQ70CDXAO68BZU56vvwNOtk1qQC22uCdy
4qTqwXTb2NuJvcaJe1qQCptRZb7EuF966xzYa++lZ1rC4tfkNDWnInJ2669hj3jEU+3kU6elqChV
qJzzanB93A+eKmuwiyq3WsV1JsvuAOGs1+vHRUZulNus7pApvEP0/rGmNEXR2FTY2yxBM91BcNw5
gXWoq4l9bQIw0RTKDc/lrhzthSn1t3fDatgSkVB+OBCpMyyKcGN6mH3Xl4tZzDNqZG1ocXYszXVo
rVbzAeny2DPer0OvmHne0vVhBXhL6kfT3c+bwjiMswEZA5mxe++vSCpZLwZ3i141al1qsBtng/Y3
rVdEzaJHmkaGVO8PCc+9GM6HgfQ+n0EKLhXipW9Qu2PZa6gObmbl1eCj7+zi/ZHW4AUumAR1fNv2
F1eIsXbr1eNFnyDD4lIp14JAXsOYehWuWIw4KrFbtH9y8/145y3HuYmpTpgowcYeXd7KmppgldO8
2MOCXKIKXHW5JYr9eGnMUUHZs2az8cab3ofRI2w1O+GLHuSnze3ZRFTXFep87pBf4NHu0vaK0eZC
52gijkqcrvdGm+6LwU1pLynJnbvBukc/kgVbbHnbaNUQJUcuDN5+Qh1Hx/W5h+g6oSs228s0O+EP
3HiNQaoirf729SWqjJrM76yqJmZvHeNYRV4dVIWWFLORt9jEy7wcAYkcpwXe2ZF1WbxnazcgXgqn
qt18ZJXt+hvSrbGhiRZ3G0W374mqNwbZJs63VOcctA5OsdPpikI8Ga3W8dqYJ1K5hpVxZZnNFQr4
Q7ZfzXc7om4NUKrgWFFk2BlQSbOst/NqVV71j0OiAtwNlW+tQWJt78q1cQkvJF7T2SwhiQsdqiGs
odl7yyk2GhpqVjkA9v0B9XW3dK/g2v/vVRT+f0xq7v+xyEKwfd8e/ut/TD4/0WKz//lf6aGg2fPh
96ILusB3krPn/jc1FejJThfcATEhQz75R5Kz+99Dk/rshm0MXNKM9ck/kpx7pslnfdeiEdaQ7BXi
pf9PlnPPtP7bMoakTQ/6tucMyFr+kdX8pyznn51uPUKZhkOLEXp90zX7P2u79o39qm0xMpJiupsW
tX9NnW2iuR3fnXzQidD49Vv6938oI2mrisNvNVx+3u9n1dZ9sTwNzs25nzxjefnE8PgYskHl/wIr
05OAewamf1v4XkJCpj+2wuiV/lv+A57w4MKTxz+PqCtL9qcRsdS/VzIFxu/1rA0rMKkY0RsxOv7b
m54+0xQwKP1nwp78R9x4/oeeMe5HwiC7oSCX/S0/tFQK7/Ew+dONP5031FmnzKJfBvTQvJvON/7T
UxXOn/Ru8j70F/7Od4LZ3n8w/PE+GGfh48B/00IQjckdmGsefhXBx+PN3defJys6/OPy/yjesu63
9qaqmCwVzv1fIat+vWIXHKbxppLJ74ySCVBC0Z/vos/50wvDXPpfDw8Ptc8wr7f+8w0DfHhg1H8e
m2m4fxkcZUh+3wmn76Es9xncc0qoDu1K7xtI4uC/rcNbytf5n73gdj5HSfI/b28/qfvDcifboPE/
4Yr+5+fnLbpNMF+Gt0SKh73gE0cOHzT+68OFivWQzs0HpVG/vJApPH6sk0WAK5yfj48PwOFgUvuT
j8d9yG+98Uj93CALb75u+Gv/hmW4+Dd/K6TrqjLbn8hPB+a3QroFvmI3yy50gEoqdgH8lrV/ezOZ
uTZkE16/Hfz7lumVnI7PjCcElfqfXvBk+A+z2ev4qxqJCEv/RlS5Cpf+XR5Tj86fviz8h03wWARF
xHcv/tfHX7bsXyskuP92mn+UnTu5BPHVOs2IHpLaM4rYrp92pb94HxLkSAXiz791QzHdf60T8+/3
FBX9tmA2iNhlu+eeIuE3USrqBY/bMig7asDz6FewFFTX8BSSO5sAXlBoU4tEkHlyjvCZ8QxMVkvt
+B+Of9WEv/QXVtCEnHAiCuJL4MGKcPdGz4BMAR//0tnMxRC2rDZxuH5/TNgvD6rBBm/XedRy9Kdk
TIbTKXUGpk1AUmX60gYvWB/+dOi/H/2nF8JH+drQf3lS29kXiv4GO30INXPa9sFrE/EmbYvM4GXG
9SjXxrfp0DWmDQYNOXHx+eNV+PVV+3dFMJyJmGveE5fM/T/v8P+FYbiUvlLpIHo0/utqF/3eGmcn
q31hRUmt9bdJGd1fv31yuFrfn99vQnGuxp/PXf8Uve5V9du/A3mOv74Y59L/QCEKHm3/8fHj4+Zv
tblcced/Pz7/HJ8Y3m/U4JSrfZPn8IxHQssZ4tt9FZTB/S2hED4HB76Mb6RjrSWV9n6BAtEgD2Yx
f8FTByN+3VHIdiyWrAUsAg44x//L8Gm6ynmHW9wxp9nDXw+++del/dETzTx6C4K8WdoBpJjditbw
KkN3A+jpGekjOgSy5pVoLf5FKR++CR3S66f78rP+Vg8RM9HG1CHGgR4+E9USw9r1XUg3em5DKv+m
p1DySnSsy+gsrG4l7QDxWCwt0y3M9cWEGneixO6/02MbvcygxxcvoQZTAJ3SSTXVOwv/xZ+5/hNk
Smq8/8RS7v0X/p+9EL0VdVdpA0k/DgJJSDzVZcYvr1bcSx5mm29t9bvU1fx70/+1YsufaaHr7fIb
LVCksrpkkh/Y93TI7lP/HxXCCga47/AsUSajRiMnKso3nBDRDg/dVQEdHG2f/ofOg5dccOHmAd5y
lz/BBKh8EoR6Yzqjlf5mHf75bHUV+v5Au8MfmsfhYtQnq2S8Pd8Mf0kOw7iSb44mZaCl7OQ6vqfu
MSevgKtRt4Xnepj+vZSU3L/5+kA3eX57U1Ohkz+YUZLWTz4/TxMpIJ+3rxd/TRN4eH9HzEv/mPAT
AOEEDzCQUqT+wHHN4wdqtUh63HBsv0gA8u8eSmTJJvibEmIa/5mFexSKoaQYiu4PsdEbOtZ+WR/7
yT6kcEBwDujUxuMUn4N9eIoJwuA3KGEMIYc2xL6/dzndZpiPiKij38AmrIL6ivZbcRYt0l6QBwua
9TUBNWIoBkhJX590CRq3LCi1mUWUl4rW1yt+E18WEfRCyc46NIM2IoU1oPeT+hQEDYWmMfNpboNn
JBnrKf3+qCioHz1YxUkWE/xJhcEhD1z0kZ79mSoGf1ucH/JtX5FpaVcES08oCCjOFd2ztxzyTkDh
nfFv4bfhmzp13CbIjCc6DsVv4sFoBp+f6JuvD93pNfxXVOdObyv9u13w8Pr59LpPvj6gBnTPr6+v
819VgsHPplvfOgH+Cuo6ITSs/g+2du4fTw1xBf1Em2mjVmljh1fn4BgekLzOex2do11KI+K4ei1S
NjsyQ5sHbXS63y76vxvUCRhDRHZOQLH5kLYdMdrciJhoNpSyMtECBS8bE54Wb5NmhA89xoOcrH5V
NPjIKaias+krWvEs75YxZQLo/MP2h8UdAVu0+FzH5oRoep6tfukK1T8eSxq69CJyYHiUwWnS6+61
5Pt0N6NDQ5WQ0AHZ6f9svI7zsTmqEs5mV8K1omJ7ybhpwc14iPeLDrwq4g3l4cl6gHCXHfEWMa5t
Rt74C0ZFJkKyCDmwI82vmUDU43XYjjQqepSNuruHuuMi1J27n+slieQlzxnpLKcPXS8ihS90efRD
L6BackjoZHSMKJEb1SG8L9rRGYmGSoER5vcGHBgmHVziJjJCIuUiO7BiuMJHQ2eoJh4mblJHJBdG
/eQYVtE+dHiQXj6iPQH7taRmNmBZXEXaYZfS1tuwoGsU7YhnLVfcBIeIgxvBiNM21DFGOQqPIdGA
lCUF+ePQreZGaIU9Spmv4t6cviXxkphpf0cDqhUdo8CZuDFEFA/C5XgRUdWE6dDoRXW04x2qMqM7
xW4iStMYPOrAD4MqGtDdanN74YAfIzwvMVVYgzKm1sCEyhZhj/Osaq5eWCS7xGEc1PJQHfp0eLtO
llHJ7Yghh0GQqxhR9Qg6W7PKREHRsK2JqNzAKhKMTf+mS2zFBfcV00IHjoZw2iODZJ3jPYykhGvA
PZhZE7uBaJnecyNKfvBtM3ZYlUOktaXWbuBQSp/YXfqwEhnlqx+c7RdJxoiraMc5otpduE680HsZ
hORHhJrzhWCfGmk8iKpw80ifqmQfGTGR/x0FaLEopMwVuA4s7xJLcpf3NAAIK2aHcz7J70/RQ4R8
fnqfT9Hg+v58G3zOP6eyWL0gOflz0OZAgodIS1SGc/CI/nsJfrXxM3rEVlwpk446f+ISblj4WJD6
d4lRdF9nO2z4hyIaU283/NoERfCFZYvG+oFceXh9xZDkOaY1g+QjAkeCw+TmA56FFu75cDVSpNDX
MIE0AvQ7zxdCIJWITtDYaY+UrAqbsA1FstDLKLsukoW2goVDm4KFuMkpJl8+pH8Di0ZFr3s7XQcD
3tGjgAApBBSqN9kiwueWEKOQnKmja/NuFnN1tmsLsZ1ZTC1nGdKIEfZPBTEIhyaIvEP35/AQsuQd
kdCvieVug+OjB4ntkk2yhg3OLOhdNEmtD+iyiTxo6dgR9CpexUNWZxtR8iEpeGQxnQ/40RBpF8K7
UGxAsn205GKDv3SXtf6jGfpPru1IKv2mO+HBKDPvvPvm2pR3i2kBGJyC9xWsZBjCeXoRTeegfI1I
k7GuaPb4t1F0kv/fVKLfhvFDJVo6x0W73DIM6QMUpkJD0DGvYEPEY/MY8rt8bDhQREtw8LDTxjpC
Ei4MO+1zuGALsBz7uT/G20n3EBhQSKG02AxdmJcEw5rpnEaD25y+IgtYphinB8skFXqsaVPyCzqo
QxwjsbaLwnC/8GZFPd4rU7IMeKcNnMSITfgSVAVtEHObrBFrvbtLoNY/ZnzmXdxfGHnSfNvgid4c
IWfjFSjh4dUIZzI7CGYE0JhOcYD7vVsOH+VlkvktLmveOPm8gw9KhmMzdgGXnp6e5mxKd8ywDS/x
9IXn0ycUganbyfs7wgP8R2n/bQzEzAvsw8kjAQCcVoMzM3F49yJL50Nri65XhneyJtEjdaaczlQr
gvUY6s4hQZ0QvM7+JbaTfrdyy/DwULFCJrS/41Rx3jhPRfJnVchUSdp/t+5+I4cfcFV26vfIFSAb
+MSmniEIjjKb7tIxo0E5pAR5TBPfxGKj9YnzbMbZyEA+GWgVCyAVI7gggzbQcw85+05NCJ+djghp
C7K0ju0b9+4cs5fMY8Xpl7KSMY9NROtcxFgLCxU17KMhrNGFba5oHppHfYRZi+g5xUToxc3IDQcd
zWzTE8dbIhVHKeIsj/fJMbHC/ewCfalFYRtYoYHwGcKhdLD/2vZTBvmfTtAPEM0yqrz0GpbsHEjI
NCElCTg3m6l9XaOQHREcVUSIWUL9VgRjHlP8Hj42YD50VeSkENQSI6wnUri+NegygRkkK7RsoqqD
PLHSc0zZtCtxPGIsWJtzeIqcxEl0VqRfk+AX4ttEnOIu5fQyUzjmAffo3wAKx/sbjfwA0NzdcEVV
TuLWjrEmSNYUtCIWIJksZiDGID2mjvKOcbgJiNAMKomNCK870zYexRzoujKVZrOfZ5MBr4+pEdkr
Pxv1AwuSooBNdLUM8okd3pdR/ZBDB5trFEh6IUlBxf+Hqse7Y6muvIuyebyjo/FdEVIXPpZKKmVw
FaGmjluUvRa1dY16SjYBip1UONEl0Zk84ES+qPU0plkkr+qY9FroT5aNeWNci0t9f88LBtFKO4Tl
00eoO7zKUQ21U1604lvG3KM4O9mW3Bk1FtWtU095nifaU7pmcyfdVz8UNULxOUX9mA58KDQ6FUMU
lAW7SBWyeDk2GVH9vKeNJRHw7DeW1w0O09EilXpc3BFlzHVWyXGkMRyQjsU4A3gt+GuUtIfeCyXy
mAshycjYXAoXV18ndOtK1lDQ5VkWGvIzIi4hNDhlUjR3yO/DG7IderVuhihsG653piz/diIBqR8K
XaA2SR07Ire/WYbU2CPmfgO7EDmImZxiWZhiKqT/cuY5DdeXEaWnkPeIXUSuDLwBd5eRVyGUddW6
O9P2P1TqI6oWpzqRIkgVUIfBDKa0f0Mf5gctmowbBAhtYlEqeLCBx06UNCwaflLYRAuD8EJpd2h/
Uk3QJSX5WWaYEckTLJk9L59QWdIFOmyrrYq0uR463jeJaAt0ZTKmEFXojogcNbv7tlFdzGuk9aiH
xjp4OU96KRoumvqeqxXjE1o7aebom99ibpBIp63QTvoQH1vK//vIHut4L+7QDiFTb4ZRncqwpukY
oymDb5ukM7Wv9Fde0J8PQ3s27OwaynKl5QMWDv9TkGMi20ZkqO/jI4cry0DHrsNG0mmkaw9imkRT
5tdEZuSyjmRUQQxYLiMwe1ZWZCLmrPXkfhD3iq6sVBOBtNUW1mPkaOkxgdyjHYxuw88KzSWLD09D
Np5ak2yqFDgizoI+3R1WsQgLIkQ91E70b5foOd9irXoi9Jj1xDrgO4N7se7e/TfR8rpTKwfhYTKM
rFtZIN+qpsuxKSd8G53ub0zeFBP/yeS9IY24XfBx/Ic/mHzpWHnl2RvZHBB2SAgxird2i+wIaOdv
Tgpr8KPHRmfU/37DH0w2HzbLTbZHquyQIBjwnBnJSjFcYvQ5UxrIM61MAhOJLMVrmPTHxDOmZNlh
CbbsrRXRKwm7l3R/GB/WOD9Yyoyedp0wU9n/g5gyyN07sn2/bS/Z1gX245rvYzVjGZeobUvELs1U
QwvrRwrct9omhtbA9PDLJ7LY7ITWagGADt3zzvQ1lj145pxI90ZM8+yIXexFg2A5Wk+KkezSBZQm
AFMnWicTidIpczg4GK+J2MeaSy5RkWqnMUXRSMoJp/h6g/pH7iSfyOCg/AbMxeHTIef8lAAtjSgS
jMtPVu8Z/4ATac9qTtw53vhVqpEekx0GA3GkMUn+nEQ9JHpLzkwN9k7/iWvq/LCeRlQhYs2oQFnB
1QKfwS5NZMuSXQhPcBHLFPGLyztYG5S7xgyhL8qIEl4oq2KKx9AIilRbWAe0cQOhKcNtaMVi7ORC
0jVNwlwWLXiBmGpoYQgNsUA080X0Qh8cBqcjv4+kH6OC0q2QlrF/c/tQbPs/ewf/CRr+8ETslrab
OzZwef/KvJP9K3wJpRtk6dQxe/fKvG6v1XdTjJ9TzhzX6Rq5LjL95rDf2sAAbig+IBFRYzyQgKBv
j8WJt7xGfUdEDO4QD8/ZTHpE9tq+S3DofihRrMQ5eHa4mYWFYl5TeREy0U11W4b3XEXmNUk+vCvJ
RZjN546OW7vwwve7c/NM+g03sW4OqCUkmcTFFBUF1AA8Q2LqGG6mzbM+osBgSq3bZPFrM12nxriY
gqJd6xsSjDp4mB2IN+aaFhhA30aQPsteV6+i1poDSvxTrB8yMe4axv+tEUlJPHy5iXvD3kPM3UNy
UY/2ecOtuPV4cHcZO9fG+Pukm+/URuaGuuDhazeVdN1MC5Zdfy/FfHhFMl20nAr004/0Ty21JPAl
qKPFL62cYMH/rZ7pM5prY0PJ2j5xZd255opsOK/XKcGdVkJ118v4vPdP8eJXwWpoqO27VqcDhJYQ
s5ZIVzPGQENjjiLmggwFayyNHdXvseXqpGaOL4E+c28oEzHTGLWA1ng/PYupMgotlGYDQBnb71o0
9JBHk99oDVxxQ+tTl4XVK4GaOv5o0bA/a5zP3GR5r2thJUz1CcVfwwFXEVtsMVpoUjHWyp1ALoY4
JeWs3KWLpJxdiYdym6msG3J4YiPYcaszw8CkjAbP63n9qK8SzziyguP9KXXi1ajnn+hAr252Xky8
NmotjNfGIMpGNuosecvci5z4qHq8ukTD8YUhueNFIgV3e3t4NSJqi3KldtrS+s+I8lEZgbV037IC
6cnSkaUV6y/29+JAek3/Uaamd2Vor+cXptKGe9paNeF2duS3rjcck+sTWTSYBtYPD+Sfxus5Ucoh
qZLh/n6RtMw+GzVhOctnet+Oy5kd79JdOnhm+nxDtoz+X7Cinu88a1+oTf9FHcDupt9LIoGjOe/T
PUOlFxro0O4+v61f9Y771fL3mIzBPu1/mfFp2rD+MhbPEeHq7Ff1aF18Xfg01QoxzI/h1zG1yWxh
sYt5MT+mi7HNgjvxYuzE1a2sAyOiVMtMS7KZL8Z6TSMS/5xQhJFPhT5YvEO996hO6EWH2MN6ABQ2
w128fKc6MwrMEnSijLKJqrv7wr3b9JzY2CTkHsUOu1EnpAqML3QbxwkSDyab0HuyJxWo7PYmj84P
wqczMO8W0wLEmn73SFfQ8TVmCj3L8hv7TfYKBSYn2CRJnVQ32xvZJRqLrAJ7dEjyMdA1F6LEwLgI
ieXrvimAvYjbiSwc3UQwu24hMY4w5rfJZ4fkhMPhqvyVj2UASW4fkPkxrcu6B6UANnGf2zEvboWU
BiEXIn9IdgjAB4n3fNwCzRP3gZW0usnH9LNPtjdYStxf9wUYB+gU3C2bilRZ1IcCf5AEJGpg5tss
JskBIwYkc4sLUA/yOh+zXlzCBq8Xot5OpE3In6DpchHwenkQNB4TlPtb55DElbtJWorAI33bnAhA
ciZaNt1Hpp+0zzqx9U3uoYVcRVSBjc3R/o4rc335JAYjPK3jRYoPHZ9BnQxG2JO8x/ef+O7T4aqd
aIn5Zuc90NUYB6PVxIePeURplW6srBkkrja8VQJEqkvgeujcDRqSBsakuzWn9AtUhYrIEZaKrF5z
2bgHOlQl5dWKvN7TyJutrmR/UhZksh9Jph9H+1GOZN/Srk4mhndVx96VTA0zksJyxHg5TEnTBxCn
Wlh6RP00UDvOcdPhYqBecTU1Ygf1S8oOhZJSC7jcAnXwkICdwI22GOvy/y1TA+yWklVImHUq3XKA
JUYAMObRAjUdFeV6n/R9CyMHgBu3CTgMylKL8iQTizGh3F0wCUBegN3X2Kp0NeRvEfUpLrs7MhUj
3AtgwwIvlwlXwwYVGmOC3BKejHnWoPY5CRgP82qYe81cuPJoL2tUoH/QjnRfMBPUqXokxG+Im9DB
Pq4imReoJaP9A3gkV/LkfGKdeqCEF0Z3QLE6c5fOukax6od9jBcSJVi5HHqm4FlncBwYt8wQAb/l
pIdJKQ2C9omokpJBe3AlZuhjkqD6nWVK+pq9wa4YdCQluh9yEXEP6dAs58ZmTG0TTEtdk1JOGITY
8imVh/F7yttCrVnfAEU9cRzX8a8agOiAFiRDWw/qBzKAcqLXxux746R5DbWMbOUa/40ZvMutQJk9
YgQGuCFIL0EjpNFeekS5JgFPa8BcDeZPP1n8ria4gVB31GMU7WVyAfMVZo9kRr2UpoS6BX3otiBW
gZ0uk5sCN0LJ3Q4hq+bhnqZ8MH+Pqs3qgC8QHkOpypExEv60TfHxMpozK5MHyXvDblNomdHkaRXS
Thwc4xTsMAnsQIZwfa31oKcnmG6NoSiOV0fUwmf627es2wE8pliR2KHo1NGZSZUQMKVpOSTYEgGk
hLfYAZ/lVDhCN/AYrEIm+kq34xswxoCKWJivRTTEJKAOb+iFvZSS94yqM97i5ko9djFZ+TGgN1CY
pJpsEu+lM2DBN3rTGhqk12K447ccakfmcro63uDG4uZnhieDnxFDiUfusphgWLAPhL2joEu918Od
FpMljsUrSXBkCauqBdmmbTAb+kNoRs7u1XUvpZhofH4qrsBHeAwhD+m6cgnKubuKt8wR6mc0+2Q5
BsCIFrPlDW495iDciO9hSC2ToZx0nBONehvTopQzKbhjLQqI9pxKfUKR0pE7Wo+6c53imoxwxnO2
PfBFC4CD+6HwyQgr0rbTyvpwj8VsAVYjEEX+H410w3PdXz4feAhXX+Pm5FoxXXBx5IMnjc6jXiqv
ju5Pkxx5gfANFSBRuPzhVXJpGsA3omk6mSRsNFfZX/EJMVgEBHROuQLnjB4ZnOHy1MM/ZIzK2Bjl
BGvZQT+WIw63CTOwx5RWSWWKil9doNLvCIT1CMON0+HG/Ri0/bqAMgp8n0uufJ6sk/OTVk7rRwGi
RL0d5bYVrCST1r0GWcbI3EExaxxKWlsaIjzmc0U32PpeaGPQVtzZSRSYJvpX//YWfgH/Z9txDoLe
wY94fZyIN8kjcvKzq/5cqPmQB//PHa5TxpiyrBi7B0ftQCvmnAOysAIP2sN1NNYlOz9qhwPJmoTN
wUK3XBjXGMEtqBgwKhyMMEqi9wLvNhtTw+o2+wXOhBCSj7ovBoAA8ThQOsYelrwpJw0IQAmzPkZz
nQVGjc9GWCR5vQR75lPGvcN7C1YwoXwG21iyefIy7yAEqkKxLFS1hEWRxMLVT6AIBw7UAJJlc2Ht
g/BmjQlpoQSuYiKPWV9awY+20NaRqRE9ElyeqDA6Xo938BxoF3cvRYev2KkbURW5wayI3tczKrCD
cdo+ko1nBVIIyoAP4miBOpdwBPaRfTuHeUqPmbt+6KbgwQAauPi7IAFQYvp7iqsDWiANCVFgcqh5
cXG95bmWDAw+WE0HxCKDu6Zgu+kQ+dB7KDtwQTskfJOqgyM5p7/30EFKNJEVU7QbPshCsZeH62UE
deMdEBTRcZmRFVphcUt/bb4vSE6bYvJcMv6ILCmhWifYzOje1gUWyKuyS8gsHfXwDdD1w5fvbJsO
/QGocHbfh9aN0GYTBJRK1pqczcOUkuBsu7iDO6o+HAA6rV4PUJPuIVhM2ILAcVS6nUiqkR6f4vBn
g4/c9RtxzokJol4Y62SgcQwJTOwDINp8Q+GTOmVoKkhLnb9L+sCMSQClL/Qe3qvzI6c9OUzM3WMt
4CRwNa1VNw7uplAgg8CqPjyqP6IEGxDMMbHFQTpIaZDIg3wBuBwwc4JI2NW6g6joAdWtNR2Lrpg7
NCBJOHyHr0RlKsh1ELwfI/Hgc9gbUzLgHw5pUnL4OhKHh9wsu0fcAnwqjn3gUJ9RYmBQXIAsTNSy
PJV4k/KGs4ZnFF99wYmAKCxTlummSr0xbf9iIkrZJDY41mSIE+hUiu2cTCYEheIfduiihPd2SiVG
TnC8M3EW0QA5ym8aVP9v3zCnF2XGeKbWDdtNKYsuDoIrYOgQuIWZQA8siOUIE5SippiUBsJec3Va
QBAxQ5WVqz6/5aBVbA55l+DBJVquDSLcR4Ht+QN0b7kUajav4UqQLYqZrqUDKZaoDVAMhHgPsR3M
W9ExqMRjGph0SDPlCdgKXBicd9QltHG5uYgygHxOqLMcFZg9igKECFbIkaIfRkz0Nfo9WKtsrDEd
okKqD410PKmEgAtGCGS33ozKhddhEGEVyLGj6B5idXD/6ftCps8osW2wJUZ42BlY6w5Lp8o1ZgxG
1uiE2O/z2RKznZJR3JMMQhxQ4pOo9aEzlf3C2jMKooiwNWQE2aOWtRNqSvP1K5q9MP8Cou9WGqKj
vVQq12QPrgnnTHBI+j3celJuiSFJNHrNRVgjuaIYuViOUJvHfWFEii6CKsTVoTnWHZyPeR5xFmUp
JYf9/p0Lq6HlEIqrlFUcNrDCRVRzTMFSUVI7zwOcVri9omTkTsWXjX1DIUoOJP6NzhOhIB+5Y+QS
kiY64BAuI4nTTqUCzyfgAiPgRf7pPvqHIFNFWcB/OXXOWM4V8TG0H8l7ZJ+FpF8nevTgtdQ2Rz6L
MysYiMqhaPHHR4GmNh5+2TAs2hchRDgg4BloAXyDV+Jz0t0kf3nA2YCL0fPMaD0xrygpia7wLW/F
beAtjGeBO+iE5n7h9wYQWNwye6ZJB1uh0CTxuSJqH+GueE030Rr7JQvWI7jyqxEOvk7YJw6LtfAP
HFzKAUlFe+A4EZxTcbyz+1WqrdOhh2lAsJQ5ZrMv2DfYfmwbkQ7ihUQ6LGNKDoJ/yNNbxPgE4Zf0
bMMhs4wHbCwJgOF2nI/kimkggYYoWkxsm1O+Y9d2KApnGClMD9YpVm7j18GJJzciVjN+UEkjWfEy
7nd3mMWA1d+GcsEBlyfV4jjbI31DJrVQCJn/3w4lat5yaGRME1YH2ZGuGA5BUzLUUzn65RySS19I
FhBg56+z/Yus3VgBVptwgbzDJoWI5V9Eu4GlSTcST5eVSON7ciGMqYV8saPlSBaCS+isnGryhdbx
jiMgtxfMVNIDCH0FpeDEi2U14PeekaU/l204SLwbyakSeSp7R7sgBrzC7hAVLG+B47tQsjNM/MTu
cP9r9LWwnhL8huwz4PpiiuxxuvDLD4qEpLZkGQoKPtIJvsfREZRYRta3PTy89VJvTuVR6RZIJIH9
h+ucURJnAP1AV9z5PK0QIGBsSJ9ORCD/BrCeo/8+CKzrbKrTLN4hzkLLLqowRl63gviu8UcvsNoE
kmw6EIliUewQoM3Vjj3EUOCbHap1L2fNEsYsTEgAx2kuhgX092iAftkxtXnA4uhWKQbmC1KR+0fY
GPsJEJNfZQRho6TBBDaEd8q1o2iDzqUHmzqHawL5wA7u98xtLf0Ee0BBbXscHaxgvMcbrRC+b3GD
+xFnoEZOICXMVg4kKn3BFgHR4uX8DABpA2IKihTmaoGDCOoTetuEYEnJ9sqDdmgfy3mSmJXVLtft
mZOjU8TpeRH+pbUBzARJFsbqTHRe5AjSXskLoBBKE+RYMfmUQFqMrdcmtVk6NWkHVIurG7njFQqA
Y/4B1E6Lg8EJxMAEgLgeLLawhVhaJgdnxshDUcI3I/+snWwhmCVmRsY2U/AMZkKhPhboDPOAO6JU
2Px1cdvHC2pGC38AUwS0UWjGvQFrIAB6jEF8jX4RgCqxhVJ0qZCZXIJhd9CGRNQIhj0CwR4AtzMQ
yAzYbaUlFbjEzxq5SIs6NpWjzMZSexXJRYwbR0HHQTLnAlMzWEiTjbPF2TFniLyfrK4UjN3BH1wR
doYkPfHMuf325h2xDkALgws+ik26BLhCSqCHyGMsrUHwI3EaQPQN+LIl5Bsdo5NsBCDAIEHHiBFG
rmmGytHjWo/ZLVs1FSPZgXUL96OADl4EUHbYkxA8CzA/i48QWPMqI5vnkvtd9KbwawP2pIgiIu0h
2BaQQsQ14DsK4oB8p4r/bTunAFA/aRmC/GGIMAeTDK0bGlX6izTz74n1yqLUgqHFvETRZ3UrsTHc
CiIlnBaBO5ZXVb5pDAZop+nsJxFjhfwUVUjVFPT2/dPASki1TtCyeE9CQDrNASiOkt3kF6TUF4eF
K+SXNjZL6OdbdZZgQo0Ns2cXUxQACxMXdXZ6mhHzd4s5CV1JdCH6woaAMAlAqdMSn6Qsw7C24VLx
9FQcRhpaIFSSmWfsDvR4iJA+L/wxob+ID0lJKZ6U50GeWtis2HB3kuGylC6jvoEJJ4mvkIwN5lF2
jd9f4MO1QDJ545dX3xCZ4mIPo+pJK/QdlOnMFxhViqFQ/ISHCv+PuAqeDWeCFhd4MBHLc0EDes3/
wGLVSJEWh5H50ot7U6JxD2AWcnSug95U8aK6IdEmI+GKei03KCUkucWR3+LHCiDgk9R8GaT922qi
V/0ZRZYSJz2MiCtjfkJVNN9iDAYC4qQHDQnBb6SvlERoJ7ubEpP2cAcghWauMC2BUjl/qqgNWgvw
BywpAo3dQCv6jnFAMDAYUlwIiPlbVsLwP0UcDK1/el9/5FlZbXkqVzRoT6BCHP7r6Womr48yV/BU
dNq5/PvZRAJAZ7XGSyGRILhZHA/YHDW348w6JqAOKI//i7Dz2k4c6rb0u/R1MwY5XPTNVhYIECLf
MMAm5wx++v6mfLr/Oj4eVeWyjQkKW1trrzDnXFoRn6zJyoVwaxBdwj4CFvm9fk6Mok3lR0qMEaVs
RospmQKr11xMgA6cLmtjcOOxJkqaebL+jkL8nTL7/8/8JzK2fD8uv15fd/iGaP5UzZdP50z6mHH3
b/5BtvsdyvafQS79QL/Wisd1Gfk9yHbwCsUxpCgr4gdwa3G58tZs9v8IQCCjZ0erM/8g2DiZjiih
orm1ZtTpTPebO8rg4xuNM/CFeOue7B9w0aoZNacv2FnN3s3q9Tai6H3/3ABK7U1FupYzsbZjMsNg
RyttQNZ/H9Ly77zR/4zpD1zn4fz1ONMsgsIuFJczJ6qvNyS3vfnmdX5T30Canw0k4PlHm/ytiL8P
86H8MUjadgdw7Ic4k2FysD5L6Sb6ixgq5aAqAuLGgfv0jwMv/XobFAr5UqVQqJRLKTDnY9pBB+D6
f/5X7n+vzsjFZVdcIQ7tDQodlp4odPq5N+OKqdPZx4Zhpyeimph2s5XttcFFgIYXAw6w7tVuDjjE
Edj4iWG8Gf+DBU33H2P8K6K7UC7XCoUc5MOf7LJn8bCevAvcsaKqZgyMYrS5lc8TTeh7gsCNRPjX
bqFt7K+ZO+J3riymVifjQCOqMhWSxcmCOoSwmh3CFNvbvV5CjshLEjJJVhx/fh5EoAaw//fDz1fK
v2Ccqn8c/485sjusshW6KgvIClCAAsudbyD9IH9fwG4FDPgGD6gMD+y6pVVWxfQJzqe4JzcIudie
ZBvL/nyzZyCt4nvJ9VTt70htVH6wfBrFrm8IDMCacQBJfFqTrrwSJUHLjSds+ItzC/EkYgoI5AqJ
+03JWUZ6xzdkk4KEtYxUPquRDdgS0hDHg3zDt8IRBSeHWyuQplLv+Ej81lSu4KGoCKRIWui57xj6
ThJcUfPLoZABViOP3X2muEKlFVUIeLKc7CJx2Hcebc9GCjPlpxTxH+Se47c1qkAnBJ6nZmNUszim
JTFIDiy4R1x8ObkVinrfUM4XzrWCHVq1UXLRmqJCyIFFTkiaL8KQFH3HUnfCN6GXMHUhGrqwmJHm
igoYogdYQeVglNaHS+g+65/0BLE/F70Rsq3O0jCpVro3D6IXpnz6RY3VW6u1EnlaqbXM0r4UqDDN
eYBc3gFLf6/4wkNqAd6QFhcATX/9fdLlfrVLf8y5H7i6NV2VH68H98wZfqG3B4aawZF8Divhyj/X
CLR287/vMf8bsO7PWf4DWIcGdKb0yjPLb2TpK+ZOrQIdrqVzu9B9GfV9O4+6TdnKSi3PuqJjyj2K
9E8etTjrfLToP555WztK13ekZ60r4S4OODk6COHlfyyEOR3LT9Thn8f6g7a5Kkwmj/yE0aGjXQ53
h4YGtD9jET99mbJzI+74sndIV7ye5u+jVP6XLZOt+MPsHtY03apuMbvfdOc6LTMNWH9I+1ofz1ix
MyQhEWC1EGLW6ORnPlgxGmb0MYDCpMm3hxa7t7DDWhvWtrREYuaX6X9igeG8MlchyYovy6+/n0A+
Xbr/NnY/0GvvyyOfy2tmPYFDlYDBIzwF16L/2X+zqudYLvp9uFUnGzKUyBoLxEY2Fg+E1etD8YX6
pGWc1ZBV/pyuOCICs9hnsNlYbWJxSio00NAILJ3uMh2L+crtLPkcJQ7MjojBBqbXAKNFAcYMygbz
tOOpjNWetz9ScY12++MjJZoM2u3Bg3Ry0Qzop2faE/fgt9GG56stUGKpWSNXjeXKecfGFd0DioZa
51KeN5/U5lj54IZ9sGrPPz7ESv1g7W4MEsIgDECSkr/qcjQO1iKGt1JgHUWck6F5W5x1yWTcej+m
HUYTgSfr83Mj3srGEiAbPUO7/11ZLNlagficViJd0avT53Hc//zGbvNS/+ZCM+O/6oLx59+vb+1X
1m6tVqwUq7lspVb96RjQirp0W+1B5NpDsIAlIw6zEGhChGnS2vWnVb86kwj6ksGrE6FXTg+2tc+f
/ZKpD4cPOxqmvH33bNwI59q13TGSK6hTRK47c1tRC3zsuBURBpNNKVsznhy3eKkLT4GrzD3gBco3
v0QcWkEw5VlSdCKV4iPqSyGn1j+R+pSq03TJ1QM8AeFurK6iaqV7KCrxGqTzQh2JmK0TXE2Xd6Fw
0ZLXsDau/jEneQsUZeZc1wu6pZsJugHTDwUXngsoL1sd9twJOnMEWTpy/PExXJyQpenMyTaSS+Gg
QoDhHD9/pdveMYkOdIrSfzRhr1uHvlKV5npO3+3ixpxmkxNSvobmGjdWXfRGNibDaJ45vABSbZuj
6QAzJ0UQ7C3jzqt2579EYnAmcW463AaeN/cMf5HR4eBUJZvXnDkHFRjPwMBiee9wm3gdNGfONtP9
w8ypFHjG5S18XHcOh9zhLDX4LP4vnqzaJugEbJYhZ80Xw1dOV+p/761Ot9PudOS5MhieKNvEEzsu
DWlI6uhbs6YUwpSZXXuH5NLK1Zdhkb7h6bVZj78Ge285P5H/qKJZTgtfc51L6PBsdq1M51KnpUDq
opACQasDHNH7aJ1aKh1AqQZYRKrWL8CnrBjaPKA/bS0p+BCMt4rt3aw6qqIMF23pSwNOAw/iaD2b
iCQfaHRTNrTh+jqwhM/5/GEx2DfuR0OHl2P74n1BAL2bHGM/rkyXFk3ILgTO/VN4i7J0ggCyw88t
TbLMKUY1uIgu3Tos9NRKtfls0BdK4IWJ/2Uldxi/Gb/aO3ygtXAEKRE/6Rm6ofmJXaEgywX+shFm
e+Kk4H1REiJ7g5j1PI9nPc1izjGZwR24RrWz652pbq/Mk75oKBwQ0FAVpi75pn0ZTe1JS9DK5NaB
bSHyCPAgK/ciK3NwPDTJ3TP5O3QzOZ/SfCeZpl7Ss2BL9F4eunIWgVPeNEMUnKbNkhWGvZAqv8O5
9whWp6Scm43myFiWD1zF/qz371adTC4MEiyQH/VBsyAxgsoQyQG4rj63f92u2779aWOn4OnxSv9T
cXYd2qdVt+3o21rYQ5uFw49jcg0sUWg04GWx/+RiWY7TtMLErsf1emz3bXs4HEbjcTTDOHSCbrfl
RuPWeIwdidLoJG9NvPHbiaRsUw4h8wqVC+VWHvUqRdVWo9T8CmaNcerbsAaFZi6ZoR7c3D7HqiPX
YiXos0iFq2AV8D6Z7ScmGqNbHwLIxZiLfaj1DTP3/YfeBYgo1Mf6ES2drD6wHzbH+5CawbFk931M
qVZKHQD/02cZzIKxP/uoM4FIiosdJXcgFNc/F/FnDdu+WMTZ+smivqMYJbQdhudklWcrQ4Ga3iFO
4rP6JFxyfu1bjKOXLBLGc01fbZb/VZix/bjGGMf+0/CfjYPRseNDhPoDiXeeWjz5ca8veGnxrKO7
FMcVPrQgGEJcgffyKY5kadu+xbX5cvjJfPjUhKjX60MutR+jNVX/+zKUK/8WNNVYfqrFLD9ylR9u
xv5c2uWPhxWA9WZ2Ufqo0RLWeoOPohAOQQQd/W51uvtYXkwewX/6maAPrZ9XeqLUT0mN2V3ldvPO
FEdm3KWkcUidI4bT28+X8Q3B3rK1pFjS20b4pbf6upd9mkLF8BMDDX4Q/lP61wupJAoA/NyYF6U/
7PM03wbScDeXt6lNSxUavZRHX3uzbtAempp0hdxh99goMbu4FHnzHubCLEnQqZoqfFamBQ73swS7
hjJwVIpvNGUfkpyvmWX7jDIiDvHW3OYAYEjUes/Frl1yn9N1Z3tGidjUzvY7pDdvBUPVAr2/wQaY
9WK5qKzMBE0A5IoWq6NZLrLj5eL0caE36lKWB/tTbq6iAg1ENuYC3q+Ty3Ddt0DyJeVudr1JB+HL
Dazv2TLJ0wiYBHRrE1/Ra/LzM57nETYIGV/+01OGn9uP5yePNtHfr33+Nx7kn5f+R4YOpWk0cB/r
oncC1P4G0XXFHdyw9gi2ozqrEAVLbIYSZ0uirb/vP+Uc/fBwa7l8qZAr0bWrUkl19v7w0bNf+a/b
ffcdr+O6PABfCy1Qqp9pwZPw1cpR2hCZX8UBNNy2QE6BGeOr33vQiUHGrs3eL4CHleIN44+DWjQq
YEkg6+Whah0dyYaSssqaB0gNZZO/MRpVrAC5VaR7Yro6oIvTupwNN1umcfbv/zjRQvWXOAg5R7Qc
K1kkE2mV+SMaud+q1+MXJPUs8ciFPMTbKkFdeLmrbtnLriz6vWJFG8f6NSQmH8IYcbPx42O/KCHX
a2X8N5IaN6hF/Yz7efYLIwXYOVBnZ1+m9CsBoWowQJ+fd1PsHAWLtSK3u6KYkUp8gA5SmQPSGxU9
1aSUMmjgT+E9AUzAQ/8uXJ3t+aW+yppiF8RDd36MJnYJeaD2xPaIxqmUfQABNFPontA/fW83Y3nf
4a1n3Y8y+9DXyadjJco6IhPlcBg+8ISgBkUf+niJPIc5UFv+EPesrHoP0Nws9WBwIEHRXnowq6xC
p2YdBksQBGUqO5WmciA5LxsMNotbeHeJLF7hd2XywTYaSEmlYQRRAoT5NMl3tge58AhyTehFAhOx
6IkhyPzl3WkPpOKIVnAhfUy/qAgKXeSESRyzYMjjP9l9rWlXB2o7kdXnq62QQhU6oKusw9Yn687D
ZRFT8pxfWpjKYA6Ugn24Q1bqCKIXqRWRf272UJQVQYtfrVWj/g4FgAXvC0WH9n/D8+JNjCOVjHe4
gZ5yp6Cb5m3uIUUE99UWLXXTeIcF+Dta+gRkUt2CHdOmlu/P5qjkTVpVM/UXdxbALJhRxPGzxoBW
21HwpykR1cDs0BltgQMITnQMRgL4AJ8In24l8qDoI9lBQQmlp4NFCUVr1T8C2sI/7oHCD70I2hnS
XvfKPVBCKk9MnH4/ioDSkEYkWqGA1iSYQQSEjikhrUo85wia5kIR3bHs+O+Wp/BLhv7P+7HwI21+
u53Pt9clPRZdv0lUaT1s0t4ohlhjsEp2zURuEBhnOn03LGqnTDvaBHub5ii0kvgfi3DxlzX4vx2O
kkx/GMLSZpv7oisRoaCtFPDJfXoReQrmDmXdYL6yQW1Bmm81LEWEBeMnSbNAXfZt+/W33L0Ef9L+
+xjltdP/YZ1L5Txyr5VqIZf9kbt5b87XLF2VyDPZr48a4O541z0BXcnbRVS+1ja94E4Yq4rZ+GU6
P217zz0No1RjnJg3xbzjP6zob6m2Wu6PA/qR0rmX77XHdr0tenSa+/KzOBXWxC8W7dwC4ATuIrWl
5z/2iTTu3wfhh3dU3Ve2+fWLfcpdrbWyFFQfYFl2JMi3nReUpUt3C1qh4hYdt9v9EH49Z9VQB5RQ
B7j28IQeY6pog+4PAo3b9skMMH0YTTwq48snX9r/yC38JoLx30bqx8JeWS3LtdKeo4aAOTHlsDbo
Zmn45tdos4ke+L9G6Z9T5cfyVrohK308MlUqebPtZK90lLNeSdHZN68HYGBk/GgYBGJ+Ys7Jw7u2
NmQ6ilaFhge9u//3aftbyvHPc/8pF3x/rHabL9pye0NEOFstgnLSTGGS/OOezRd+mxnlcqlYruBD
5bM/z7ma2x92e865cDQn+q/SgwB1xGL/0lrH596lVaUqjjT48NT8WlRbh3mxTg08Wv3Dkv1qyP5z
FD/P9kwCKZvP4MI9z7CmjmTtPiipb6LdP26EvCb6/7AGf+zoh8U8Xbfl9WXN6Z5BH5nV02RJdU/M
k8TpgQ6fsgZLWFVUGu5mzmTLDul8+Dq3DyQ5yD4fzOQQFYe0/wNsT3X2H8aqjDL2rweoS1GBCVz6
GcccaOD2PtzPdAxnVSQsZDUvGbvf79cVKitILEbXsE90+NTaqTjUjvhrSDxq8yPqw6/9jllZ9ZVo
ozuh3nYhNCYC418m3U5Evo6nlX4rGeLstHAXwY+MIncstIc7dhUou/aYzNx9xxtYTbDr0r6KxkM3
0psLcP8IrredCVTOQwCFEOLpsgldh+Tfunnuq2allCDHis1/pSnBW6NiRHdVi197FdDhwCvG8GVx
DhRn0x4bRij6Mhz6PtWjZRBieA5jmFL4MirKnB2C4jXPQ711yRGTCIaHS86sQYg+3DTyXq6F3wJl
WDqLee/mDldBzd/g0OyKqCudhrtGLcGFjSZET3B6Sq1qtAng/eKh4iHt2EI2XAXyZiZjBfjL6Q5y
tFymbZ8to2eH1NGDStAEym8R6k6WtyLJtKBmNybiWgW4xvBc9ztOb9svtHQVnpTsdw3SDVlr1T0F
VUI6mizQI8ocpzy5WLX3zV132ywNC+6zL5xB3no1SIP5rKdb/xUA5qHMvQ/xeWGwQcaDhCeogQQD
Cw2R6iBP3t0XjTCqO6tcadO7i1Yd1hOQ+9UqrFf2AThidAQ+D+bGuQ2CNeIUpT2xUsYZm/acdGGn
Q52UXF5ARpHCKQ/50wQBSUOzvwXlS32SgZAXwQkA+iJIZNlFLHvaA6dhLEAMRCl7O0ym+bXpUUsj
/dRTyuaA4tkyWYkzQP5o1F5bl3oVl9zCqS6OvoUNPE/KjauxhMAAsBS4zzbeAmHOkmWVhyqxCb1/
iTYwe5RUz1LXJ9tYptJxGRAYUE80H3trTRcJu1tEOlMYAFAB9E12SMdzJvAlnTWvkpz0aciSoBVK
1tdI329DjhbQKMSoTO/Bma/JgmpcCB0ajfBtSOgccVmVRyfDsbCazdEBYGjZrhAnOA4VFVUtRGKj
l4dZeeTrI9oJPgerM9kShiEcfahIECYShKmSNwiSLfUXCEP2bgwgyLDK4jcS+IF0pcBQa14Ai2VJ
33nVNpDBHnjq6HUz5CToBkGae9KeMMMAR2fwIpD/cNo3BxaC/ynG0Tf7JzsjXF8S5yeo0J2iHoHQ
2usIa6jP3SjafjQcgvMk04ZuNXuzlociryj0nAIwEN9P/BsVKoie6zCErEnzbfzmCIQ4oRiJ0ao9
bzcExp0fBirTzCLl/qOx1Mg7ODgx0W5d3NjL1uqiBTlkykbHMdlzWnR5FIHWZH7veqPQkFqIaqZr
iIAHS4KqU1p0Viy2DZ4fD2eUs6Y+mvXjh00gSc/GFO5UJhJeJnQJNGVfya6eYJMIR6O0l0ybb9fs
G+22rujBz47o6j3Ig0JwBZJrTKn2g7Vq19r4X6t4N96MxaQT9Ghlms/gHahbPdHZzkhyg3gRgcy1
90FHd6pDhGZfzvToMulbq1jTu1fqX4nGdn3CgFFVRSPV1oFn2ohL2Z4ZCXwmNBgIbVMFzpRXPYig
nZoz2PJw7x5iyJyQbiTNKhdMwDWSrllbos1CT4h1AViNF0Z7xv0LXHrNo+sIs4tqOgK48KCZ4m3w
jwKhncINett9r9DMc6NlHHLgIC8Ra6KYUnRq9UodDm8drID1VU9DVdolqW5GYCpxxT2zK58zg2Nw
bCCHLIbBlEHLKhNrwmkTbA1310AoyxF7YiQApl9A0mg2SQBx7SbYibqmOMhjzhzYU3NAiawhvgJi
bqVQokCjElPvbTuQCEUgEUS4AHpz0ro5bPw+HLUHX97HwKMI99ERMj9VxX9ZAwXn24CiHhW9waDk
yUd9ce4FJYmhsYjm5uPGOqbz8LtUdNzAawibwu1CxEkCe2/b9iyKyNyikUM6QsuuivikV5juwh0A
zzMXiIaIN6KL/bSt3s7hWqAM/XJGjtMxPWqp/rTpeIxXg8pOWtFxuiubo+SacLQvv9Op2m3SBkoc
iNTVbrwWwmrDhIEL1GRobAaEgkM00LyZe5RyH2bgjNCSLoSDosEqtJl4ZTOgbCkwyxXvUIT3tUFv
iBiLAg0VyzYFHrIbAUUaj2FpUKGae21qNhwVaXFuUb6VOOHoUrU9TP6cm/NBNUvWRFJCA6o08Nt5
W6cjuCulCUHawLOVmFzw0yM6CwPbPFNQO0dQVywMLejQkMOChLtSLU7vQDPpAc52zosHCjrwWGIe
YsmoDXFBLS+QfEqDND5WBeYZuYCYJDXBu1aKRIKlFulmSEisL7TFmBhAXG8XxU7V+VTY2/E7aM3k
qGDZKYV5nPfSmbMS0CvBjOigUON3Fq2ZwYuRHrQhfUnUOxcmmEtB7HRb6TnpebaBXR0MF4wM7c1Q
upP5YrhQuT9GVNhaYLuRIKDjMqQ9snt1oABCawXuWDX5ojODS2/Suyrek9Xbgx/e+zUqmCW/JQcK
Rt2CPuCE5zXAR13uVupkcHTYQsG+Ck4VrSLYspkgFQZNEgwUKf0EucKDCHfcdQcnJNeuwm/85p3w
QFgZUyCpIPFEbn4oi52I6tazmiPlH3r+J/UYD2cP0Hv9FVTACrW6KpeDFhZ4gDNyWi9qpKyG1Nal
Ip/jvTgO36U0A/uGYeBCt56d2dmqzBjrDgC7Dnxr06H4ebXwGfOgcGZ3T8QlqrUREkYh72qYJoUA
akNh2GSdUwpuGbBo+ukJgERoYisZ9jZJOkl4q+S6HWuWHlw2I2k5HqsALAT2HbdHzwbLmPlXT2FN
vMC6qAX/peX/4XOj71y3q8oopV31kyijlC8BvJnSihubVzrd2Z61v+UFjS/ro9GYdU3n7fJgYkww
awnpOWN73W/5JRF2VG2WH0EtVMAy7XDW5VhMUPIFRCQZjqz8kwOeiUYg3X2AZdRIHQc4GUlOX1hY
OUuHsFeyZDm97tWTTjKgNBcmVMKQepROaL6BZizhlgMrERfIcbhNuwg5UC/lUl3HIpzIzHDtgi51
QbIs3S5g9XqGMyVwdVTkDryTfwPJYLiL9YGz5RZ8ob9LdYlqv5joXH0asfKliy6kJUlo7nHIbxDP
NBlmBwgOeWT4KYmfrS6nLrqdl14q0E3ASwIBh67m5OJLiRgABYAyvsuqKfxfKofPvfFquIGpxTmr
wwUCS253vQ8K0dzETnfNVCvYbpm1S4w6AEig105ydyOaSSpJ3oWAYGj7ibnRbRhQgWeo9ckuaYtW
l7Hj+LpM4pyZ8aK+I75bB7vrcmA86rotl7K1vtwu214bavtLHnfJG/JZgzjEGvScjBr1/q62rTtT
1zDH3s7WUILzvMInqeZz3bkbZmoGcdUgprCAmTY+42AuCR+/glbockQuR6KD0Ui3uhwoM2XW5Znu
QS8FLcqV/OIQSNkZyu9zrk0QdLpACmTgXEr0HHEQcOAYu7I1dqlyzmauGzCanBeUgZrpYlFZJzis
AKtqEDeWhQTu4HewZWoeo6K8DA7fMQBI+yXTqdtC4jAFe9ZtP5xMbO/9bhvqD/ZhLuKDMAXQbcXr
k4XYKuCAqvTC6VRpQ7gJFgqyJHU+QaV+XMoymXPQDyp+AWQooyOoRXerS1j/FjIPuG122GtABOKC
SMIBWZUWA+xhQjXcM07JVUJzBj4D561ds5hrbAjmk4ys9PAF/y3MLgkAMW74rX82rTsfrtSlaHKF
ZnUQkzNEHQUFmRpsByRp0sggOxUGV80zquFM9BRJpAg9wiWh6yhWh6vLIidZy/9iZ3KEGk5gZ8z2
mW56kRRl4WSq5rc6S80X5rSDuIgQuwMLEg2gaXcNhUq3QXN6wh8CYVyNJlHhQxq1OJriIixx52rh
2Z1ewhcJbCqS5tnKw6tGXOFTnLpJfToh6z3hlhKNXfk3O8iksx/zenLwOhwukmrJw6U/4zKA7Jhj
lVnGW0Hethx8HqfRpGJeslj2pmHTCUyrBaiq1erO2x3PeZ/MnPuACccET+d4pyvbwrRkTALdOfzI
ff/VDdT3RRamywzutvRsiz+YWh02gmeRaT78eSBnxHGcMEUM4I03WceaThheSPxazRBvSmhs4Bgs
wniP5ICtaQ5bJ070wTR5V+jIX+TAnSnfzZ4FdNsSDMFpho7crkUWn58KWGI1+aDhXJgl87knjk3D
MXwyxMnGmw8TwAIOC9C0mQOLBF/tHECkegbT5lT8MWEl5JOTDIa58dVnpM7dHgkie9UclCg2SB0d
Pj4Ec7xsOD83/0SVmAWvgkEt1GVOb/WTTzmpf8OPJZ4D7Yx/efHaW68MmhsWXRthddwfMfbaKZ/X
opqFq9S9BHTe6g+BoNpjJh/YJS4dbMWMc/EvdepWUKpjYc2KbLjZvFIKojQl27LGlHMz+hhGnPvO
9y3/jsBPOpvRq4EScLsAQlZcIN2zVWbxly/reuLuQr3KXfpPp3iBE/Yi85JHp0k8t7yzrVM6bwNx
CXKN8RW0dA09JnbHPVEhYVxmuWBxJIhy2sz87jN6NyFVah2z1/X8VAJQVMNhCY1FMso6kggDefFF
0yFuu6garv23A1NSjkXGbEZbPkSLcevURb2qceqKo0Y3or6EFI+dbeftgAdtrP01vDM5GuXFuSlG
29EgBtagUQx8pfTjGBxeOLOgHdq1NKC8wTcab4Z5nlwi9yX6xt6pDDA2aNRipGts8AkT7PApeasK
bdjNSxJfU3qDU4hc++cmebEyQ0PLKfJdKrPnnfGKs3rZ0Nz4+XaK6GNN8HxEysph9bBSHIKSMLPs
ljPM2afPbD8aR+OC3ar2z1w4EEtuNVxhumf4I41dW/4JJ30JquESqS1pi6FZ9gXo/stGtauRUdOl
U5fTDqMSytbOJNx9XgLpk9FYcoZPVrhpeSL14b8ax86XPTtr1+YYtgCHowo+CZkODdYhmK7C7U/i
vBWN8aIDLGcBblnWibTqCMSm9EdHFk/rFUdQ0R5rdNWhzlRyZ4duDvluRfGPQDPpBU31gIgZyS3K
QDikcnGWfFH9It+ofJ6ye9G2AyeN/JaEz5hwFm5w1HpG2KLo6Wza6kA3jLAmgPPMnmjiHV0NEML+
xDn1BMCvBbFyl5S7gPbsTXT163jNyL2B/s60JDSnFAQkEIVxGIeeuFc3q+kUcXe8L3hiMAV3BiuE
37zBjizbD3oA7dvTvMnj++18QtEnHMgzwb+Ylvv2217V70HJOralK1J29+1no4ilyCyQMudmpJOS
/+pfu2GydMMRcbnnNaqtMpA66VUE40LqDZ2DEy2WiPhXTuz3s5QRRfOroEqF5o8t7f+j2T3MJK4l
d4eUZIWTKcqtyYIK4b3wNd0KioR70roCJNG/7ouJBg4WD2PeGDW8DlcOD2P8aDCscOc7AVYCTy11
cLD17/6L/RygNvYvroqvNKfaeRwP9coEZBN3pVZICgLqu5R1riQilR0et1pqkFdj9gmW1Y8F+PHj
IWKEfGoYE4Jkzb2NdEPRvQb3YP+ZT60puYrmPaiEsq9TmHk2qYOL1eytnHOLPCFRtSchCapxfENu
ZXjIF65RkQnVvg3ckpStvt8JJf3LAYaWNWg2QOMJyf70h9I5nMSrNkiuFHwVP5GnOdD7h3yVcuRC
ZdFPCqjCkPDehwUQfu9pF968yUAm/xazPIl1teucOiR8mhVUO6CQWiE++wK8VfS2cC8Z1+jWAFgk
qcNlkwQ60KtVVG1WbELUhLMgD9Rj+bpC1814mVDyWU2t5jfvwuI21XQq0CvkOCJ5Y186VffeLXOv
hmX33oYu2ngHzRfxrXiHRLmMVpW4tAmQDpE+Eu/qAbFuVkyGPBwaQJnWfjpE1NyKk2QKVoS4thRm
4tF5Tf7k60KeQXRUCOzUgHsFckjXYLRspx4ilWDl+LgcYPrAEjBxdK+LnbYF7yB6a5GlzkNShTxf
tcGchINL4mHEjhSaJBvPJzINOdusS/ZpIZEdMlEAlFLecMNJrEUVEmBMLrhMj5Uc675tfeL4aMLc
3I31KXa3MGnU6q0my9qAoyPr0wbEvmoKcIGXUzTAlsmlghqsWiQxV3F+wFCeQlZstZyrGhSm8kyp
C6zMcOq0lUy4MDukAZssJIuUtlaxL71447ElKaUPay3NCuQazPCN5s2b1K7yt3WyneAajs7w0ojw
sd0o/sz69Zdb6D4pW5coFdifzHR/4vQJznZcGFFN3pB1zwCcyxETDgzcArvCtW+S9SIFRgeQhMSR
SKJF94kOxQnXwys5jcaI4adFMk84lp+pn50dNQSJY6LCQ6oAi6dCec1/hhvIsCLCpOAeEunkn/Mg
J2MuPPcBudrmCNMWNMD94oeJTEu04RFF5o2kXyTHVHbz5AYePVHsBQ0tcRUXPkUiyFy1YYulnWUH
fUl+yqJ/IQN57ORYcS7BuXk2x86x+YD5XkBZktafLggDOQYyElRBQTwp6Dy1AR90XoHED4TOv3uZ
wd17j0v1Wh1+EgDuI5447aweuAWPhMApzTTwWZjMzq59bbKajb7sNd6FtOlZDPFbHqzdj+54phC3
RISYI9Iq+TM2R5xzH0upUaFzFqicd0ZHyz2dcMuPKOvM7izCYxB9JGlY7Fv7sHvtobUQHxIKnNa9
9yzSeuxaNMD+nP0LwNadesCZXDXRbLQnW/WqmtKADJD/kvCiwpV9WBhUBmJ5spGwNMCrStCeNIWB
1B+vvWtUmUnGQfxPSTReSY6tYUYrUKD4IMFIjk6x4iZLXgLZQ3Yl0PnVurQke3hJrpFCjFL9GLKc
K8DRfrt3jBkORQVFmkdSG6DxqChnfIzP8TtSxLKjILR3jshXXsgXcAgZWAr8BSJ6vg+v3uzIiaHt
Nn8SpdCiHG/xHBXIbUkskoCtksXrTHUwGZvXQdfV1xafHUn4p6xW8JKl+jWWas0jeXqn1jk+2BU0
IZHyDO/R7gYB9t27c6HfPc4nKfm3FjKP9fv4HjGkRJzalNyJu5efF5kkM64Nk0EjpZjyijSn9lXj
zM6s/udY54srRh4KZ40N8OETE2sfI53JFSIkQfqxfuazhYG0bg7uDT/bBx5O7MfOyyWbNHfvHd04
WFJxZEVeCfMmruD8ijL21X0FM1yj9pOUV8GcRkA82wdsS/MRfBWtSXhD8xXX5BbgrNn3ZqvQOHTx
VGAp5C1ugjHhs1y1lmYnjtCNm6A1c3PhbB9WBvkQzmTdrp48OgmdPNMhrXhsEE8pqyDYvpJDxs1d
iB3OZ+H/uRYzhDHJO9K2K1yOYQmY8kb/11GlKdGemy/1yoyTz5ApW0Ktm1WUsqnKC2+Tjkanavi2
t+0rEc6ug+ntb4kh0VFpZOnJgd4ePs0Fjyhro/PSrLHWIUzEul1m5ZZi1DXAyC+te3DtTobP5IKt
KLoncw9w5UYSr4IcX4CdzJYd6PPUM7L2xlddoooYwx2JJRkbraSnjt5VwvhIfWrjr/zpt7gMR5Gi
SxanKTgSoqV2KcqRu3667X3j6W76CnJGHKWWtXujFArcV0KlRhIPGTQDr4HqKIobj+6BMPAWqRzR
xrngMDh2HvWEfydNLwanTy1AgSPeAz/ypgd+nXiPxRmEcqhkW3hOzq0k9NMwUX4hiVQyr/oMNUnD
erJjSWOTlIwB2CFnYNHLCUtPVQM3JV2CYnZ1sUpQe/EqERMgVk0s/IIVx0Q9ivBzZcBl478gosah
S3ZLUmnqtUfwCR3+EB/RXpCFlkgAAG4fLyXKS7aHkkN4Jm0YPyiA7t0z2+WYOOyHtwuh1vP+cl2y
AnvXOoVFtM7KA+1rx0sPbYI3XFemOntEuzDvH6nNPqJjcgiPrfKsOrhFexQNlD/O+69IW6bIhL5B
dabjvFhnFjHcGK21IFtjHZro+qiCMVaP3mTGXqTwmA4BwyzM6i1StnqbM4/xUbqP4Y1PabOcQprf
3zA0oFljIVuBbPra7QM7x2e5aL1yvVg/ulU+8vA0Iq+o6D/4OMWvGHlPHEzWfV454StK2u0Uajf4
oa0cgYccLzaOUoNWQLmjZf/R2aQX5xRK/+FiVetVroWqbRKURE0+7N1Sh5TdMHanWJeGaqI0IM4u
aBiOrErGRn9Tk/vumHNtF7gPiA3sHb2vme7voOxOEZWwqq6e3RBQnDrM1a5iCfIcOAMlS7EGE7RJ
Fd0+8z5m5YUvbXtacPgYWwjxQZmATc4GDBSFdmauNCQmfDBPjqJg9SS5pMSFPilqSsZjw+leUpq1
Y40KltW00SIRHJ9Ji78kxZQ35yQHsElxczqVTueJbUxXfjj9ItVyIuMSVocNZzC624M9oiykFqVd
1jBOu0HMD4FlAKUN6SAIcyR5GnybBhmaAzCAZjPkfmMqcQk0KxQDcstxWo6F8bAcejQ3HXLu3OWD
u00qQ4kN8j4qA2jPpKcuBh2OqYYknFoWSaIe04fNXjhZQElMB+5o/uGEpteUp0NGQmGBfHpY/r0e
kxzhPF4hBGUDVi/hTZo33PN6Wg94NmSEeyTeyn4vTHjUs3wsQU83w0Xmww590Fe63TdOOq24jXVn
nyw819RAJMyiJCsFRps7m3m84OQpRycJz0K9SOiBwEYT3p8kVAoRQ4l4Uo5YQoC6cvQ+SOe0HeU+
Q1IUyyALA9PFl9Fgd4ll5+ua077Fxzk+9qw3sTl2bMozqB9Zw5xeGZ7oWTyyejpDBp6Bwpwd7R6m
jlfQk9Do8U7Gj6Rceq30wp7CpoWZkq2QZePsZbPg+qTm0mYTbIprITuAfbVC7k2COA6VSI3T5fwW
ls8R2gu7frDq1PF45AuOG1OK9aHx8MCPLRvvmce8TCUr5ps/7RgYYQw7iTBN7BN+pL+rzZ2H8EXN
VkFk4mgb9ZjOSp+Kuz61OXs1hyPdgTgtPPNCPeUy3cIo9m3bIko9zj5TQgvN9tihz3PaMztd2PFC
O49xpdk1W2YXn2nR0ZeIil6zYw6Hc4oTnuIcOOwlL+idOmoecxR1NgypyWdnMd/856ztpM4zS15e
cNJsio3wJAdc0WHpC0YM7wb2zsfZkr+wE57xOR5fT2mwMtBpMugWy+1PW+TZnPrOSne+QI6ZjqYT
sgmg5xc0GVQ7WzIka6reOrYFHz94/FAr3PoCBhWEAdg/B0RZksVCxN/Figt4YKbxzSVbANKh3Oov
CF14HUO/4LmDxwfhC5FohWmUxLySsalK+j6dc33xiL6f4STYRPpYDeTZCSIPHse4PBiiN2qaCoek
rEDWVh/UpOG+YFOidekOWVAc44ggKnEoqSDOmpBFStY+29VXygPbuotFomfS40i4QshTsgEUSfm1
0kKufsar8aTkrfJLyx9vign7T5iLHATvfrLnt7awYBA5TnbMSaZDkiwy5GH1UMMXsthrSBPO6Htc
iEQ5Hj7JoSyyM40ecsfSs/i/jH1pc6w4mu5fqajv9AASEoqY7ogLmeTmTKd3+3whvByD2CQWgeDX
34dT1TPTNXMnbpwKl50Lu6R3eRbo8UHVIClKUGGwsJ/lL7ViC7YMpDR/6drcdk8aLc5blm4o1jwU
8kGW3FYW1wkEjp8rl6M5N+f8x9TH+meGC7THTVj1SzGIvnHSG5zBHZ43HDku2/fdqo2Al1COWV9H
bn6HK71eZ9w9dBtx3L/uDm43XsE21soIrvl65uvNWc8KW1tPLd/ihB7uYtwY/PpH6vqAV9a7gawX
38TPI27SGgg8rBgITBAMc+U6XwDPvVZA1tmX4uJjgsH0ts5NuDj45gNmBRwXSncYGtMez/AdHvt1
JKUXDBrcATx8eHw2+7Xg8sesADLzOgww6r8Axoi/8RNIqvM6N6wXYB0h+CxGEzSHdtjSCWOS4/9f
65DNzxt83uAb+C0+rV/C2F43jGG8/1qHNzYc3n/dYfysRm1456vagT0NyNP+C7+un1+HNS715s8R
j2+sc0W/fhz7+Dp9rUpM4B9+YecbHO/mC29h/H7foTjw1e+dR4h4nFCGwD5Pe2wRG8I4P31horvD
JoB+P32B3RcAgnIC9OT33/7tH//+/zQHD7z/CfMK4HsIMKnrCsb+goCHlojtVckIpKJ/+b7Eq7Lk
qiICgw7ItY2bFYu5+qmgjAEZegM3mFVZKlw1M1ap9Th/Wr2hNNj7BThWJgblA/Zhq8hbgARqzctW
5Q3AKs/1Nn9d+wzTZTn4W7yCov9awa4va2OBwp7kn77II/Zb/drOWgUmaF2u2SsSYWTNwckgRV+d
doM9BObQgF5tFNbcudwOD+gwQ+5wzTfXn6tNg4bSCUpz4BMjN4XRw2rVsGaTK8t7lXZee5YQxjsq
cK2ghwZNx1V/WcKPC3qhyPbXb67N7hV+Br3UH2Afr/iVZqVrQ6Rudaz7A9CSowKIDXysWdlqNOG9
SEjW4YPrH9CuA6Yqf6hBUFr1ngHby86AJD6h+oueovNLDGU1XIJ1E9qYGPQH+NX9Eo9dZVRXOYHs
ZpVFWeVU4ECATzanBoKo7SaFz+ICeot7AL3oAQKth7XUs6ZKZLfiKFa84LAldwRB2Sqy0m3JDzSo
8A+ItV//z27W3+GleQdVgw3oiDdgLwEtufFvIR+drB9dduvGVv3X6XPd5IoqW7VNgt3qsTYnwza4
Q0Xuh94KuJ3BIXXEkeHHeoDwm8LOV7lASG8eBdRpV1W29d8q/zu/4p2b9mY1A4CM4fOaZq6in4CP
Iur+VftNhrMCwwDi8pDXwHwLlWgstcUuOECUBZjLVdUdU0WyLlrwNUjWf6t+/KrRvFJT17lxtVLG
b/EvuircD1bTNyyC+HT+A9pjvz4lnF8THr58WGdY87FupPgB3ynIoovD6kQMXhKe9gDq/yvQmET0
7o/RscovW5jj9HC5Aup4sxbQ14IcWIcYKfCuBZ9pPTSsrhBym04TJt71oHFQ19UqdT2YFeM3YZKD
6ssBsqxnfiieEK4guBGH6rzOQcVZvK1bwXFcphN03J5g7Iufv/Rhtqg734PqC2gsYKjrZ7YpYI8r
9HF9JcW74IDjDHBWj3DOg1WghAfWWgvPbiEBi7NSOKP/fYLxwv/O+xEeF4HLGA+p4H+lBSo5WjML
Amw0hkIwnvxm7+Qnnl+LdK/qjdNt6uahapBL0Syi7t4Oe0ZObBmjZfZREjk26HFB2g0auJiYwOKD
NAAwR+zYFjsKdyJn27hxDzOE/mFGg57unHTfYYhz5Nk3tV9EHrSMsl3LDx1uCrtZ5sOUb1MTB6go
IYG1Jx/KdAZ4872cH21qokHcLe5N6h5y+GOD/BzQnwzWitXeDU+B86T9qyvPZf7qzKcMovU/UUry
pkTALcl9oOXe75Kx2zvtgbq71N2NdFMBBAytXOCqp3NjkyxLAtgkdRvvDRy2FrUSkhR2S2ycQsQO
56oRDpj55yw3oYhSEuUw0AC1ujiZ4pOVYIUXO6nPPRpNRRJMByMSBfk981aP3zOS6XrKoYNznebN
gN0siUEH0t+R9K6pkdD5r457z8fjeFX91c7PCx6IMFn8D7v87PlVTmeTPmflZQjf8J/PtmOXBM1J
Z2clnwRNKn5S/dmdT7K+odVTLk40xflsO+8sh4NzJPzkjzuRPQ7dRYb3C1lfqQeoLbZlE/X9OXd3
tDmPsIdFt1HtfIQ5RTzYXeCdXOfk0Mtc38niLc+PdfoHoeXf/mW963+tf59Kz53M8uEvf/7j/5h+
6N4r+d78Fpnu57v5TX3/9jC8D7If5Gf/7+vG/uPL//jXP7GtP/e1eR/e/+WPbTPIYb4zP7v5/mdv
quGfq/D6yf/fN3/7+Wsrj7P++fffP5VphnVrmVTN73++dfj6++8+eCn/scivm//zvct7ja9FP6tM
mvqvX/j53g9//539jbokZIL5oXCZj8V++rm+7v8toNRjQrh+6IKqTBAmNKob8r//Hnh/C9yAEsGD
kLguD7H3Xpn1LSr+RgXhghPX9ylzBf39n2d9/YNX88fFz36qP//+rTH1VclmgC7cv2o+rdEHB2OL
isAPA0a4v5JfPv9TRM6lha3amoGpWNEmrnN+KftgO3XVY0rUUSA6D6oAJSobHP7L9fkfdkxWXs9/
8n7+3DPzQp+GLnVp8Jc9S5WpqQhpEMmJTjFdysfCKR6DvN95y7cm7qGqh5uggsq4os/pRF7ccX43
FJprWYqW5xFl5iyHlqw3HgWZrpxMt6f+GprsHPYX49M9badDZnYZSWGf3mMedMLmauvm7X8/EU/Q
v15EzxfUDynxWBDgVgd/4fKZOUuZm6bQ/qACrpMeBHktr2PDlpdi7LyEGvExNj2Nez6KbVEDFMUa
Z9cr8pbZ4WPy0de0HWgLi/LjmFcZ25O0fC3GXEc9t9/jYFDATLWH7ZZLLBx5dpYUbR8d7nMigM1I
IXeS5uWmr70tJdVJEvYzEwQv2AKiKRN8YDrRb0hbyiS0FYnsIFARc6cfo8gx1xVbFmbvUxMAPN+V
6GXW/o3DUUBsvslr0NxNbvNJeRjJvBPRYAIosPodnEsoDngYDJa5DooxNY9GR3zPbg0Wd+6cTDpd
FXNOUKwsniXpyltamFvTf9jBhdJs5Q2x7CuswPUC3Wf+EJoGElOduhAtvjHcDm21ZLsmc+QGHqMv
YuzeWhMURyeU1+mekjqu+xo621oBmRq2x941U9yP1ZkbNHRpjjazdk+uL1D1qz0oXdVTdVv0zRCF
IwimmAhid8jWxx6aL0OL+1eU4ii7aboQ22AKzaqoHcKo06CXCb+RSWXyKKPgAJoFZJEqHQFGzQH4
9LtDUBpQ01t5Y/rM2QupzCXzS8h9QfpwR2u6xAHRSaYtuulFOW9LH60Qf0mTakbTONfg2zMP3ZSi
ep3NBJFzGqCc32E5btvlUcuPoB0ARyPZg2ixXvIC2SwP/WuZT7Hb8/7QZWnc1RRatwN6H1l+8Tuy
c5T7MkmNHp9g8J1h7oM0AwSLujE8LHq7zElC7FTceLWTxkvYobWFxYV0fME1Csu4sNqJTaohg1tD
zpWlfDuLIHEpggLltUXsglYQxP20PDZ2QMkvLO9EpW6qLPsoy/Btzhzk+pB2GaneBkXP4zkAOjr4
1pOCvLIjoQnMvIPq1B3t+mPA0Re2Zu86JbkQ4maRaKB7Z4bqaqw9mCAvEkryS6+zY03kIUjTjVns
vElZ+6DrEHBZP4BXDZ+/2yHbcuvBpNGlkCi+rVL1aheGlh5aoahKEzVDKCQFDGHk6PMYl208e5od
3UWNHqDeZpdyX/Rdfpu17DzXAldtVlDD8wxYwtQ/pvNyMzoODBYa6SWdi7oxmcFgSmH50Njxak3E
alRFA+8YduatDIt+m/XWRnORv0hPLtFkq/egp5CsNfDnq7G0e6KC9J77mg2g4TUN2vgTuj9q9E9d
WZ5bv/G3E1GvyuO3lqOQYoMQDWqBZ6qu8ioqbfDZlAYCRW2GxjJv3ioXyR87LQMfo0Z08FT1HkTd
qXgeXCiah+0NVxLVSet4e6xQcalAf276Dhl6PaqoraokDRcQQFn3oBh8uUoFt2IjIIahgMVQJowK
4UCJywkAvMToKK2CorRHAGlVU4KwZWQ3hDCgEsVafulaMBcRx/SKXwxhJmZz85DXQHc16feSlWVk
qfdVaVvFddUCCZUHyIZkl23asQOxiQASxQakuOhWT5Ygk03rYiNoA66YjnTtY1YUqd6Iqk4jmcqH
TNHYIWBbpU2n49aZwM9Cj9adH3qnJoduBGOyAQ1yYYBzpX649eYydkMKpfFQPk7KyohpguABtK5e
6Q0V4UfpeR1afx578TSesS9VuT+0w1HqrwcYQNYDVKt6c9tn+oOQ9C3tPHLnZnMVZUGKLI6lHcAq
tFpeyNCQuCtc6Dc7d4EcP5xw8e8ZC9/zAsO6SJ8kxQ2ueQhCgDP4ie5Y4jH91DkMAhdjc+s07Cyn
DIYzzN651AGK8dXnFPg0kaM26auEtLhUWk+4K4qj9ebkXmSW8nVaTHHqIMWzcO+unNVLwBWadF3o
7QRkvtWpG0bw4XJ6ap88jYdLQUvCE881CXFvZ/VupV6j5K6NxgqSs9jPjaFaxUMdgtPPGSBP4ZM2
UK5kQYawP2fvhec9m6qpIJIGpTTPtjBSCFDBWFqwSIk+dmEwJK1r7xuNPKtqvdiWiD66Yd5XKt2P
lX7rWLjptXJuulOzpGni5S1QuY37xIv2uyfVbTujL5JJgIvSHHECre9bVR+qJX0zTkUQsetgV8pw
Y5oFXb3Q+Z6keC0wa0STXB6acYE7uFZkJ9IetgVOj64/eGmqJ0tiMQ7DJVXHNtVFgrCuiFrzhkzs
zbgh9FByXmPlpAczdGE8lAzEk5aBV+ajptDDA0Sh41YrexAWgJlSAxIXyps59fnWXRi6LdOxq89O
zt24M9Drka18sW6+zgQtVL2nNCmyKeZlCSWyurp3JwuydFcnftjZKHcAl4D3e6GyU8dNjGVrdMJH
LJVxpmksq/HQlPmG9r4E6qeAzLimaBLOQIs3E99lHQWmOyTXAneQtiG7o/0A8IyhYTT0Ck20cs4T
jxZOPPcFBmc/H6kiSJl6PEKKz3B3UdfAjsCjeR7QBQwdrKJN70PufAy5kBs2W9AfQ/7aW/7QzGG+
qevmNFqoX4zPiNdwLhrtL5rjcQlRkJkqkSwtnKPC8ZJOWXZolb1TQw2aRQ3PEYaJZJg/S58vh6rD
eo+17WLacT5DORWtkKkEBDU/GBm8eiV/94obNbrDuc36H5nrXTuLeaXk+WVRPXIxf7GRLvzPTOry
iGseT63F9SAmvfh1ceP008FPiZPk1ENBqhm+HWjIOSYKsP47ZbadJiwW4VTDDVgZHfdFPpzHbOdD
K3eeLm1oQDuw/lPq5sCqeGvg4pftfkqFjeeF2l1T8VsWaMS4+XwuSK2isAQCo4cCbZg9+kQ8OJ0G
Hy3Xz1pxgJg7EG3z4ZmbEOr5afAxcX5ydJ/4TXBbj/BPscOnxy0ImD4sPrLci/MmKGNSNj8CK3hk
pKjjaRJVJBZPbdxR37cavWqIhWy7UqZx4byHpsaw5LRcIUVZCeAarWCEIzHdh1N5HwTTVtu52Y2+
vKwH44fpLu/h3xW4z2Pg3xphX7ohnPet4u21kwShzBJCNBcLFkIX4ifTBAe5WWcnjhVy1zOsYy55
kCpcTn2Tjrs5B3SHuPbY234vylHuqjmHLEYaHkgWzVabJIW49GZXkA6gvxAzi+5EloymfLVTyR46
UEccBD5B4EyJtl3wQD2OApkt/DNmkocizDAheynUfTXsAQaHJQi2X/rKNUm3DFgXvPYxp77eG22L
M6tVtpnTJT/54kuFAsBcYYDbnvLxKBk1R9caQPpwNKjW5UuHCAOJiNtDwSsPExEuWcw9AvQEaeiG
DP6XL6f6aU6/+5HBlEGN6JEZU+0RoY7Okp3nNjDHxfZbZ2CwjOgyKPfY/jANld48IuL1HrFcH6C0
hUctsPPNUpWAaATLo6HEeeGMbSWn/SulNZxoCtEnMzTd97hksJ4pWbfhiPXyIkUqBWfUUqDia2uw
ZJ3qORfNW6OXEGoML0NewJR1GWDegb2lIvsQZkEbJm0/i6AQ+4Ys8F2a0uyN1Ppn2Y7DtSpFe3JK
dnZK/w7r3fLa9jpWi1vHgW5gMCAEZGYyhir14F9q5dqdtbQ6eWLGuHLzfluqft+kUBSZc5QojBci
7lMzmjPtuzuRGRmeCQ+VIoiByPTgWX7WvpqTLOjgomdCFEqBwUkdBWSaJ3ABSQwNi4FPOzAeF2nQ
sUiZv88keVhMv5wDAzyf5/9QoZ/IxQCu52Y8ykkIPDhS8H3rzJBAriaxpWkVOUsILI7xP+eJoh9U
ZCZWZfhKKGYn3Q4G8XxxW6v8hCSvcrJzPRSvQRoEp6aSe5/0CFNdt95QB0Hdrx9splMyBUA6pZNZ
ZSXZdSxdtRtKQCLbIKH9rM7MvtGhn7c8m5E1Q4DAVU/VPACKywYUyZgskYQsu3H2Xl0kDkmZQrt0
WZzHTrd+0tEgKcUsdk6DjpEpIPLT0/pu9hgYqJlFtR77UV2JZa7AWjC5CJPCwnWiUnXtJXDTJ6sy
dj+r7qlv2FGNzqe1uX/gzk3WVMtpWtinU2HZyRzVR+5YAQNLfTQa6g44KDXeynr+ckTgRV0rENMt
UhzHqRPHbOGvRGTwaJqWdMOm7sVqeVsjBYhdxJi2gZSmCeoTdJeLCINHN0uY+MWEW2gMqE6l2uk2
hUpJl2NK84dIpeKquhyWndJgnff1iZoSwNReurveXd5Mmn+rGVGymuRP5HEDpnGECqrrxbYawXFw
KyB8uWjjsZ+AMKkr6BLb1okJ1Zei4nozDynMdQZIpbbOAg2+kI87x/X1ITcY+hlv0PXI9KmUjfPq
2rzdcWeEiTch4ATkOQC5soQhYichN1ggYaPMDKfCFPlWLx34kP7YbevGIKBOR30xHmrhmI0Zbqlh
ZY8AScxRORLAgJGZdMOEUGr2eJRm6hKM40svyNXHmIy8Mb+OmSySqUZk77IxqQlU/5BcXBwRPpLW
UTHPPrzsREOoIlRzuh2pePFm+UkXt9wrD8CzmT+bYtCH9rPVLRZsZ0aNlsJUTzQsWtLh6giV78Ma
UqFLCF+ZMkNk3nJoOQJxNXiwjRoPleti3mxGoMIBkU99mTTV8FnixvsmR8Q3PhLa81uEeJL55mRm
B+4avopFVaHIMJMrC5v3QfA8HoPWxBA+9h/K8TC5ChBXCfYun6MgWFALzl8DaHAhZPNuRKv204DC
Z22qG9ryL+JD1YPUiDyCtmyjzgvADtHuMRuXgx05PG/y0b2UIyMbJV14T8kZ3ZZePHpBmZ0CqeGZ
M2h0MyD8OijgBrH+ZNCsqk51VaBp3CBikBLO702DsvAuZ1iIxrB58LBksTa/lnZ6GHOQegzW7LyD
hBNn7lllAhcKXjTE5LHPMw9R9ms4ArRE2gVpVtgCXgVSyYKHIdJZDde4Kn1teOOcl8lEyinkRRdA
v8mci73n9ceFO+yUys2AiXRfqOpnliPDozlym64lsdMiVQ2bQu6GmeIK6W5vOEJJBNDdPhxAAQ1h
Ud5aLA8lNNxz75z2YF8o/6H1/DBWfvEdpM6jZ0sko+uYC0SH3prqRwhOuH2O/jLL+E5atBHatrh0
bdff1kOwd5cS3ULPNRvjjdlTXpHpWLe+iPxchbGbdeh6poN/P2o0BFsFtUbmJO2k6X1B2AhJFAdl
dlIg9K/MI1oc2aO2ww6f6drJXMPOCQ64WGVs6h4SwcPSn359SCGnj3rHwGqaeGiVjnpVj4I9vOc7
FwUllsyb+k021vBbc8yG81Bcy6yGy11Rhls98EfeCXEyA9+4fYOhVXvi0NNyR7Pu2UhbX//4kdLn
Qas81nCW9h2Q2gkN97Ikp2aawtsFWqiR9asxqUZolAsXqH5C80M6tj8hKvUIPW+wMEUA+7mwvS8k
R5O+hQJyHtpHMUUoJ4FchU7zthXyjPCFbENHvWqCwR/UaF3Mqu9urQITojA3i7BIvCkYs73/xqbh
HOQlQOFsRNPSwzJeSmA4Ee+oEwoiPhSVAyTJaNi7FZCotgACHGT9sr0OHftWJn8KbA+3L2bQBxx6
hIPkapZ22XWZe983p0JDKCTl9KvUNdRg2p1L5DlzUdNTMzRXXcfCebCHiWK2ALNIEcSkayTxzlNJ
o3WEN9zdBzODU2sPno0aWnc790jIUgUWnEfdJOw1GL8SV6iewD9zPLKjYoKfItOQLs+dzYI6YVWj
+kcrmZ6kwto1Ku4hipZ9PI0c/aqh8TBELeYJdy+MhhLwWB7rCukr1R16JOn8plGcj/O6g5Sln+PA
5w+8A97L1Fdb3uZbf7Ze5CgMEVmbD2dGmGCaCYj7+tGXwRzZJvAj3pbwx+iJt2U+bJscL4A4JZQ9
ZlgoooIaNohNdJfD3Nnv7oOx/aResNZU6Vbahh26uf3sEfp2vh5PnXX3leP4EVMTxJXaOOjTZk86
ZG7cyWt0g5akJASVicD/avR7g91eONN9VDchxAZ4AUGCBckXah7XKiuOKHC6aFJygsk5GyoRt1Ov
tifPDrDNRiXJd9nWGgxjioen81wnKSRqD8AyvHdGxFVVMkz+6f2C3mEyuBL21AHcWbW5FSQFJN6l
2JeR13yZz0FRgXw+zcHOL4BeWDE1QU2eQyu+QzECnkMc9lYQOEeggPxjsh56bNrz43zGbOijnlOP
UHlqLNhI60XuaobiroaSkB7NnUIBbhgUPep6yFFQDcNz6Q17bVuaCI2KZMMJmrsov0dKI1eoCjDu
CcxZ+hJ4f401g7FyG7BiiKAeqfBw+aepLRA7eAARYS1akFBoUcPu1SninrbtTcgYYnrjHK16mvMc
OPIFFxp1+E0bwvWNQYzMC5z7cEihcoJOKLMh6HfFUOz6EejYhZqbnIzbolBou7btoUCTNlZVeiPR
Iok5UDSLRBe7eK4Vcj/bt13C5IRe6c0ShCjIZHsiM3ln3Pp+5AoUvzI7ChZCu1jvBms/pokAeVDM
51H1yB3Let4T6u3dif5gqI1VeYAJLAPLr2kQR4XgI0kyAvIxSRRWcLy69wD7GLJHAw6roz9yi1lB
FPaWZxNAszKLy2oBi1IusBDDjVwY1NhLME3K/Knkmdq6Jb+0VV/FCCSLOrhRzbDNRb8r/LzZdT17
0bXYLLRHSEnadFdVNySRUrkJQ6U3rrryPJWwt015eFBKvlaVxw/MOhjYBFaqfX5iZlYbD5NO0d7y
oXpoZU+P/VLeURZWd6q2F6dz42wIPr3WXIqiufZDeXQavu1zkcisRghLASoql7POZwf4hi9/COZd
GOSwH1yKY+cyCME4HAIMHvJ/on0kUDm61ovCDOJDXrlHCTqeMwF5X1QRB7Cza1yqqe+hRpOaT+NB
xsnxMQsIkQgkP1jRKazt2Hidll5EnJQ8Lh1o6qFetxEWz5YqUB4qLVQtmz5jO9aiEzBWHFjrDOwy
p4YgNHquJ+UFMVoiG38ILw0hn3JYpcrSqUcpBvL1AdN73S9gAXLE3IoxSETWHCLGIZNx4SMYdHnh
RWisK9ZMUSCYjkkKCW2UepMxNfDWoGfWIgXsQlQGKgm+RoNPY1hD2nFUy57Zgd4IBIJFJc+6yTG7
q/pDTrJNsNC9CKXAUJq6btvkzRyPI+TwsybYtdrDulbi9gj3I4DpaDdBZWS51G24Lxe3uXElLquT
m/uOLHAfx8rU0RcXapwoBfSYBRr63bFl58hS7vDso9iUYWkIC3SeRhoevAUJaj2pKPAKHlkKm8wW
1XROTbMJs/mB83lrUpA4sl7ez0sPxV+BWlNTLzC9pWrPUQ5ohIJbBZ7lWPAR3ndZ/9IE+oggErcP
4vzo3UIEqd13Dl/icsrQYgkYSiSeB25hU2A6N7ez7i5aW9jO0eWN+fU36cVz16GPw6Zi63EkB75I
oyWrIY8QjC9i8p5NDtkgr4JhtgTLCKlZMwwvc4lG4rx0gH4v6NZk9hElpD0zwEugyRH7KQU0nqYY
jCPUP3L/gQXqqTQBuNrkK8y9fjPP+bQrA/darMmF6g1ASe6zt9Tz0TrLVgTjpinwUAe9ToYcaXJW
ejEKnM4xc7ofHgfnSs4V9GNqf4uIBzEmHU0y8Nk7h8C4IHMCMJFLQC2puiz18Lpobz4Y1z2kSzDt
m8Z9SyXRNwYv+By3YUbOrVOnjVp/uCrr5ZGcvHJL/eKjGyQUbTgRG4oS8eyfy4BDkriYDkshmjjk
fYBnCfVNJmcZq9b5MTM3zrGho4R5lDvAOsHkt1OBuFyXnO0CPn0wPo0nS8H7p8SgHpIZhBf5k1N6
wKA0W+LJ70574pY2dE8m7Lq22cUpR7RblI86bUn3HncfywKzIkUhvHZArnOdPjGhvc0G9EXS1HSn
cKawWlQYYGTChZao20UG9hJYU1EfwrhFewssYi9EFzH0j7MKw9OAOg+WlwrF2G2ui+fRLhe95NAD
K7NXp9XiljcW7LoA7cWsKM6GOtUWJWtEPq6/Zbl9LGZ9X3T+Ekuu7huZ38sRsb7vAo9VLI++7aAF
UDboT4zsI6Xg5aAugoNQT6qwcOHFRd9gPf1uViXCFClc1lhcKGT2U4YEJE8BzylFuEUsIndTWYJM
3y53eibbVCDdsGoFkHQF6r7qZphQDp7Qf4uCSpfJXFcbIbjZSla3WxrW3nFGdFFkGDD5YKG53JEP
v22fJm+tLTTSxAuzeKBqdlxqvbEiPS5zAf83Ta65A6WorEFuV1gUgbNq2vRm9PeBUIdxkCc366HU
C0OWOssA521vdD0BZMdRjpvIVi5zuOs6ffKGIdi4FnXMbuD7VFYPKGiVHKajLtCLZe5ulOODY5gW
Jz6ksdcH+Y5xexVT8yTKJo+clNhtWoMYVITJUJU5Aux9bed7tPJMbENzNyo04gb5FITsw1WINZiF
sKNgBQqhzMa6SsvNQopwo89pTZx9SyBv6jhANozGhcZC39zjOf6QYfZtzEUonEGRL6BSEFSV2hQa
BkjooqZVJ91W9Dz7ldrNnQu1wKD74lUH3i5ADWYguLEhtAUQuIbD1Yde7XZpphd3sTADHoMYa88U
2XNXTxpoq+l5bAPYzTn8zlS4+DzvvpTvP1Ywrwkr1F7Kmb22Mya0jsMSPJjr3axDE4kKMUNdosPv
lcVztYz5oREulLc7dSiXzE9StNoTadsjSvOolGBtj3kzVLusALk/y9HP5gE5cMu6OOMlT8LCu1Se
cytek9JHx6dKTbq1Ep1TXmLcI6Oa41b0cIHv++ewNj/dAgdUGoAN3P9L3ZnsSI5sSfaLWCCV86YX
ZqTNZj6ET+Ebwt0jg/OopJLUr+9jr7sLeLUooJYN1OZVRmb4QKNeFTkid1w+B2P9VSNAbddwSt4d
fZduaI3tjeDZabP8tpjOyVswW7krdhvUQYBv2wvZbtN8POnUZOJSFl7auryZ7cye4nzYu0uWQhWQ
/xmonZSq44rgqtgc/OEYpt3zuIwPU2N99fdT+180yf8Ilnppa/7v3yGof8er/tc1/xla2f4d/9s/
tf+nveNJ/1/gVTA1/y1exf1C/htexb/wf/AqW/wHGDVAFJijE7IKgSrj/wtY2f9h3X2EkCplunud
e1v7/wOsPP4R54ppMpSbNlzWfwJWsFcCFgpq0vFtywGz+J8AVuj3/5V0cnigA1YzhKHFP+S++u+M
VR/iD+T8PRRDmKIGuK1+ZV3tX5NpfQiQGTccH+khMDXZEKN58ivxo/P5rmppWvnc8jyKztovKhw3
kzWIc6X7bZKTobAHGmzdZdx1XHeDBY8ooBtsZm9RYPwakeaqlaBtED5Txc4OSXtlrzuvtETn51V2
JO+kQ0OTa3yjWo5x2nyLiUXcmvGgNcZ9uLKOxMP725o4dlKP9LS0TOJzl6OxCjuBE53ZKcwRyyLS
ZMvQA5oMoWDMAWiKJd9FWGQ7Xn/wAP5bG/gCqGAk6t/jbwzrygxjOg92+tlg9CdjquLKV3/6J+2g
V0nZHnuRE4nEILaDOaEt3v3XJCV3sp5YouKNf3q3eF0H+Tg337M3cb+3OdxdrnSukHE2t8gMLqvJ
uYuj153smRNHKrYVTrN9QPaHdr0fWWI52Y7eFap+Gz0PQEral7aH/zbZXZOZ2DWlTTBh1gBGGP5O
sZ5S2Bc66X9Kr4V/CP7Jk96IVA/ilZl4gBEHHFxIkh7nDmOd30hVJX+dBpmSA5+NL05+GtIJdc2f
P53gbAvBknr11oC+fZisNt4x/AfbRm3kWsdTO/+1FrfeLtPw0HbycQg8Xozicc7Geef1NayxMVxa
2uLHhD3uWUdkGWJJ9t1yfqsVNlZjKdLffhWtvvGil2Gi6mfqBO0mk8toOzPp+978nnjd89Im58wv
7jkYzQp0ubwwKx+K3ANV5w9Cetgvy8BoZstLVq+xOblfWVJOB2foT/mKvj8N6hwGs8JN6u6yovEI
YtTGoWfmGIZMMmyGDxP3lNoFe1VqarcS+Zjq7Gaj5e6Xh1Y3LMYY8jxa8kEwK6asLM+Lny5BwTSx
m5NcQ0qkD/VqYm7Orn8ZuYp0Lpc3N3ts5ha0tfe5kyMeRo2r0mgZmPx8x78sGX+7sMY9H7lT76c5
amHL1vgww/dyqq2054Z1QSU2xvQWJA0LpHM+d1yef9tJ8GHxtO3z3mSsM7iEWN2XZd47swtufsd1
Lf4sQ4qv7KSvAzsiaTDPX6xsDDdBbtPgqYNLHgrOVy9BcZjdMM6UQxdIAamGmLSzXECKItTTk8zG
g8ElcCuCmcVp65vlIncN+eLADFTYR/M+c/jUVyIhdd0i6ALK6Gg285/eHbOdO+Vyg4Mkdsbq/ayq
DM5hqMXZ+2Rwdy5qmpdTMzVxYilx66VN0Z82IJpX8udzbz+Y7aktOnOPZL6Cx1HUZvr9k5PtRi9n
0dqwtrGjZrIcIEo2PshFW0Sg7yCN21HbXlQVqs7MyS1H98mZQTQ0r4HMaItdv9ovprfO+FAZS2sx
YU3kMs9+mBSlB3B+Z8+Ides2cd39LWWaPDQrjRdF4d0EukitnXeXnYixktPZMNb03CKzrHqdX7wm
eF3HHl+tdb9zrd1T4FJD4BiQf2L+6DAsziZm+ZlXvowA5wv65WfjPNpTcOCBBQYqxks/h8tpLazI
HWvy+rYzRN1UgS6FUkRump+M0njqwq49aWXVD+HQ70iyFXtRIyQU6RA1QCWb0F9oh9F/3d7Sx85a
otpraPpOiglF+zq0SQ9A1ZPMHks83WxMo6wT/babyvf+/ug2ef/mrsZXmnbAVZrVN2x78oJ5uiQK
McfyvW0zaMIJ9RwjWgy73s0IqBbjPrcGHOudxO6B/qsv7fTkJkvHvo/Rhu2qi+SfOfStraps1nXj
liAGDBp4BZaGPxGNfndjgvIPbRqc5eoSplhodQgt8A3d2R9BOFQ88DrZ70CK03Na1C+mbfW0JZz8
kDd35bp95JbeNtDZz5AKPP1Fv8/FwAuwbqMg5/M2p8d2cbONE+ROnA36aDutzxV+cDdqnkgaVHi5
YvjMi57e7dSGoAymd90u72vvEIhywQ5RZbfTQG+a6JFZLAxlU6YVk9zwbs4dP4Ow3/VYs2iIEP8t
b9jOst+A+fJzMlJcEWTulcPvBl1HK0L1jWJKKsiv5lsgrOc5NzAndpnJS1hzlYHloybou/PtdC8R
5PZz0fM1GGwGSXtBmdLUHlBNH/op8R5Dy/uTV7GyF/8Y8Kv2jYnGzCT8kppLu4NBGSVmsykx1jcB
dMFDnTMG5H351ktpbtLQyc69bR9kO7PVeK1pWfhWYqKNkc9Go9V6Dgv+V70Pu8J+slTzUfmLv4PL
O8twICYWVhwQvIAcvdKqUcw0ktXsSRONv3fd9nHyu/HQJjTbFsGKTmXxBlzXeJHu8l3vdVGN32U4
sKprqVh70NS/aku2+8JnSUOicfI8D1E2YCGmlhLNUKSXTg3dsf00eADOs8XKBruqH3BlsU8F8ZJ2
FVuWrDw53A4eJzRBP6ysfeqyWsVZs59ZKfLvRvCPF7hcwqrpZHcd4ZVmOoik8BHDMyi6jlaybnni
fCPAgVAZN9PIg2ki90hVUlsdIP7JDOPGM1Hjepwwi1MY7v4icS3MPr9bWv1xseZ/ugKibVr98UX3
9vN8/4awuNlpmQ7LltH7wcxd69r4Li2cXvZRwPa23NIrjpRNH6KdWlX2Vyc+JEz1yT7di8o5k/0G
pb9zAeeRzK41GdIlKIKTY+HOisxaYtRnbmk2d79eJD+BUVNFOfnqjGWIaTm3ZJUyc2ul4g/vu99D
YhLlq1sIuARmQHiR8EcvSpL+0DfVG9Csc+z7vjtDBJysbp5uM+DR3m7R2s3RthDdCwf6R35YyOuX
Ni8XXI+aBvHmuQsCooa27o+Zme4tRLhHwHAAY10n/BQKOwqVoIhzmfnjkuUuXYO1nrU1Gt1ks9YA
gYivDJUqv80KtAfcjWShYT4kwqKQo0XKNTx9nAy8qXKh0NOZSAuCx3vTY6nL9NDIMLIUg119/8eT
I/4uZUVPyWoepkLuDMyao+Mj+DmwLQhVPak7u6cWxcjkyTJCsStWj7lBI/v10Lt9dapsuO7EXV+Q
jGBB/BV5Fbk2n1bOe/EX8oq+F2DDnWM+NUuIoxbUdOV7po5KVX5NNqKvU5i0f4IWbHKvU7G/iHkT
pMPGh3E+qHqmYROrnveRfVy6h2rK6weGM/pSSkAyszjoxiovC5wqXr68hKkZ967O+YAUV3yxFm03
zx5nj/t4v5RR7mTYlG2wCxAjUD/Mar8Mjh9PPapNnwHymROeYYCK6fYrB6Qaf2SKHFQZ1jY30TUL
LK+t1Uu6O3xhb4wxYx0ar6aqzSmk0yt9OTQTcs5jiRwEsiz8GsPgMiy7Vffw/vcTplqcv3c2di6b
Cz7sQ8habVeVN5kgbk8OgcAh8qav+a6c8BE/GjbLYBafQFtY+/y6PoLiqvME/96c+RUTthjJd0Qh
kmsl7ajKWHPhgh8CpJTjkBwNF1R7Wr50stQHNzcOWvh23IR8A04yx1WvPysrR8R7cdY+iboC9y2Y
3Cevs+IuAKgINFjamK9Ps2/MsLg4lnlxQhp+TteRbGPmYg1NkxfX+fw9tB1YsKjQQccQdd1s4sKD
MDabZYhzWO/Wry08MrhV4KWPQWasP2vAbefC34YtFY46CbBUQv+wyO6QLcGRzThqK1ZSYHPmhddy
36g0iSrZLehdLKdp2vzRkhK+qV7HSDEa18RPsI6ERGyzKGdImUPzgMEL5OiKNxEbsip24xLEdtAN
+7YcCYBKI7/UYXo0Mhe2Piu5N1UTJ7JARdE5JVtZ8zC52t6ZKo99PfhbC4F436UlapuQ7FLgiRvc
DkGegibTXsPItLt0q1W+bpMa/DFYLog1wdZ2ieIMwG/XFE4b6n632ogjAJs8HX7/OSQFK3aqIdnm
QXgTyhBbLEqkaB61xvdB4YM13ZdW/eP6+rTUgPbFnNPgtrcrWXOEJnUkmzUyxs6K1EoqLXWMX7nb
vidpOcVmiHehp/K7kAheLg+Q6Y1YJbUf2yPXsEL1+ykdXmvXpFI8mAktLzaRCe4FkQYvjLiOlZ2/
TSjJFuKhccp0j+fM9BdYZ79Wca/7+VnrcCvcEb2zR9svhgW3JxzfhyBgEYyXfU2DzUzC41g3vXEY
3ZxMX5k58RiML3dI7Rg2j94gW+RhL5KZxedCGKz7eHG5dESOdpk9vfAGF/XUeaHeZHK4Y7jqlhs7
lYdzXHOnJ2LZvxQVn/umPrlL+i6GNt+WgccmC/zBKs0oIjArtqqY1YPp4Mov4NxCT/sxYLi1Q5db
bFAfsAP2BBPlZqrJCHYZv3HJomTh/zHcntRnyzIcaw03dlX+9tVIHlP/ytT6MSYtjkx3XRuaZkV5
cQOTF6d+ccLkLSjWYQuS8xyYIbc7ek0HZZ8Q8TqO3pAW6eYWgqSlXnLnDPt3mdrorb6xx+TYy8lC
hlvbhDB7WiAIu4oxu5x+5QTht8qczWidMtYw1kW6mwPuXzlUl50ReVYNadwqjAGpzkXFBsUAYl+Z
OPhpauiosiHkg/UjCYYCa5h1rmFFg1gaxOsS2Z7lxO7qvNXh+EYeFjlitvWJgfHYTm2z7QNaigww
h67FCa+L9mssjGVTNQsLNeyjs9yDLQVtd6rmSLGW106v9sZuBT9QVb97QfnMa+djVpdsZiutNat3
nxsG310eHkzln9qg/uEjxIWrYyGKDYR9H+gP//rTbTGzsm3kUc3NadrmokRwyNvuGiiOv8rPWUAK
8QlR6JRczht6d8suPqoprO/UMeF2M6wOhgq5GGJaW0vGxSRfeHfMWDihDsKtbF8ckwt5FuAhL4m8
IoFtCkvVtyQ3xnuw78MkQXGsW/nHApDZ1AUikJy7w9wM2U6OjTg4pfrFi2XvKsfd57iaJVbOk+zG
ci8HdKnQoMPO4W/iLFC3f0StbmU6r49gA2VVsAQ3IPw7p8vFIlRAjE8l4RjnrcXKa1uy7krxbfoG
PGPhPJge18GsCtyoSxVLlSvnyQzJlw+2isaJ/boOlI6V56d2EDBM9hJl88jUmzTRWPdPbS+bUxaO
T1AStHPW5RMMzGMYlG0s4Ds3MydLkVl5PE9WGvcdLzEjJh1JI1q/Rs080taX2IAYpv27K8P6YDC5
7UwXXnES4T+dNyICWyRklqVI43VQ1ilUf3I8kZs2CMmU4N4FG78UJ6C2889koHl2tNNLNTXXcqKi
WORsqm+Ll5obHst7uTyt2ZVU4C1xxStutBFlZfgKmkOKTJu8YSYGIeboiYXrSDbEAHmnoHKHm0YU
1wIHoKrpSjFTq90587rnMzIWFi/HlexcZzQvaWP9VarfJSPDEjgkg+R54E6vJ/WbT0cda6c/zfyD
snbuRjvLpVqN6C2//JV19WPZg9mM3kNZnruF1UYKam8o/LdADIehp23iHudZ1geuhpFrWnG2LliP
2M5twhaBUDXbSijuE07cuurJThJnR1CA5UHB0clI5Aw27yOnClDGAjiD5tia3RDl1Be0ALODNcVt
UJK2BtuTzwWhoNEeeTg1tcRZc1mNI9ZlcnTQ65ZBRelcDUBsGJ0iaA8tMVWdkxCtu1OA8HjwS/ku
R+IlTK79IW3upE86+ds6pI4J6yAqKiilFXNtL0x4dq7RWG3+/bCxMOVkGzxxgc1ujoOE4swjFEab
PgaACjdT+OdqqquH2Rieqo4SBs/yrjqBcxFM0GfPBZQXnT5bNLOJst2l89XO62DbTxCABBetlUGS
/9ywzXFKtzVf03laQh7lmmqzKaQsO/FHcAPIIoyI76mU4LgBh1LlC3ipevmFN0G8QFPHOfdsqPSc
mxpLO+4Gh4YHmSwAJHCIU2erU72uD0WBkSLy2t/CD7ZXBFsWdljEAUINLL+Y85ffJ4+qKYwdcVQC
H7KGPQe0r0tmE196X1nfqEs1nuF2xki8dd0dGvCWh3nCrAldm4KRVVGt5wmuKWtAV6j/hrxNuZ2b
fdSCR9QVxpPD5WprOfWjxbHI10mdA9r0DjIhZfQnwWWjl5QT19tVe4dykXewkidCleR5zeu06Pbc
rOEbijI9sgrxrSKYyA83O+bCuraeKXnmhsjlHCRK2uWH2sJArOStdnwfP5DGyNL2Hiy+Sj1hU/lD
2u8UJHjE2f3FGzk8has+5MqcNkJWTaw5JaLK4bgSEucvc+Zz1Ze8hlMR7obCTqKmh4yqCnkYkgyJ
MKU0uFm0vyMhz5oml18ptC5zM4/TrTPScwaSxgua+WwJrK9W1ZeULyfiEfvFv5yQYku5YcxUGVcO
INlqLCzzIsPp1aP+NGR9I+zzq/dK42oQTK3Tge014WTudOE8q0yhAoeKbTf1fijdcGfqnu7XqZ+w
Ieuz73fy5jr1Sz++mqaPE+EbIIIGve11XkaGLQ4Nyf+VVHxk5UQDkjDclF3r3JFT1uyUX6sagcny
TgCKEZETnMCbzO12gSatoa10xzckr6bJgC1QevcFY0u8+tOM+DpslR1ifzqjG2txsg1rfUwWK1pt
dEgvWU6u0sCvWnCKcWsjhhJswjwJNobK3gI83DglNjVXcnpMWhJC60jktGkfQyaJbU60lBiBS+MD
3l+bT/tJAMgH8G4b10Yskznuh3apVF/Mp/5pcKb5aKAVFs3iboR5r7qYgehTMz11hvUnlPNLwJ24
mu2/BsNOnej56jriU/j33Ch964kKyWNyaVU9v31I1avvV+q0Dsu3sQBvOrguUIkMpWHo7UlWPa9j
ytA5WPnWQ/PZSfEBhEUNy1Kj7nkLNdukwqOBJOkmGUoZi+ZFNGZ4NO3HVCyMGLY4NqAABDVR2IYV
FC8f9bWySJfkUJW1arDsixfBPtHjo7syBnPNesiG/Lmq07OqiCTWtrpZXHq3Xed/1J36K1Fvce6r
PkJM5xBDHXDWXBKtgZZvjErwIiqKKFAj0lme5QdigCkAF1tXF21mpwFEIJoJa8XcosmPFMAmlXxd
fIsN0Nxvh9q+DvP0TAxT7ETpEkiGVHD82dsOzkrrTTKbcA+VtRPifVjKp0FRLWN33imo2s/AZkNi
0SE2cu7p3RAGJ6z0/GCPFNC2UMBe6qIgzRRAtnrc6mbYM8opXn2jcwDPQVFluliD5nnApHFniFkr
xBbqZH/gLfdPNYqzcojtCPrMwqSIdcbkJmxHRXOpGQnd4AMRigugRbK9DyCayURgd20ynZGR7Pl2
ZdSPK10z5WBvJ1aHBLVx5O9xGpvNEuFpgD+kXYX3AhfF5uACDB/6ufhMrUqdld+dPAYazsTwh2B0
dWDmuap67Pa11+bcRzqmv4onvcrnWydI9zd5kEA3epCoBeKmAVa17foy23X0qLSYWtcmG88lIbZj
OhNf8EZz51il9RaOf0CnQi68yRBBKBg5SaPArZK4UOlXbnCXb9AfF7K5KGo+W4hHUaKEgBIwy3BH
IW7yd9F/CutHtt9+8CnX38xLZX3z0vd+BJMpAlS4hvCYbAe+dtC3fVm9+2X+NSRpANyu2YyZc4ld
ROFeTFO/NymOQW6TnAZjkE1KRWcdGlHrpprwhffahny+zcqLV2UQW8Vr4VvnI93avK8k7S0DHQWh
MlnEyP0hHc+pTxFU4335Uv10bvO5uOO09Sfx4UFf7P4ZZxJp68qiytDGvWiadLsYmYcqproDqMhv
EtnzU1h+kE9qt4aVogl11XIQOfVzqeGfCErHRWcl6O3iW9uZC1WT2vt6qPaM9Z/WYg67fPa5eCx/
gpGhufbs+VIVCcFxa2ClW9fZO9wRXt1zxtLIvIunVbzzxHFiDT4dU0Pxu/hC5tkM0n1KhfWDdMfP
wflcp+I9hdGDxiTpyZlnLXx5KrFOnk79o+YnkrZtdeF1QtBfB7+mPts1fv6ruacXZdanp2nI+m2Y
GjcEdLyXNH0VVXleTUdjoGR/+8xr9q6EOAE85QtULOMwtLn3+/EfgjHPduncGkCzQhH8r+Ta4TuG
cW1bwcnu6+eqIZbRdelf9PEXRmN71zZYM4HDm02r8CCnwOYM6K58j08GAzKxHHtXNz4qdbryEjbK
nczDAT4K4wvFNy2d5ifFbmzL7rIsSX9yITs0C8XRuh5U5yLgl15sGxJoi3jerNp7DJwiijG883HG
r8mcX8dw9a+UqNAI646MemY7XFXuIEcYiRsr3XP/dL8rKBbMnG49VyU2blPzWguN5XkE8Gln4Wy9
quFzJ2uBKZatqIHxXAfVS4PG+rJI73kUhODukobI5py0ueuc+aFEwz1vaKBcnH0r3FfNSqO9NCNn
ccK4lRxjS+66RIS/prD0nxKREg1RXM0Gr6pufmVeK/+l8Z30KutyOI2aVIYRmMc2a69qYtguXE7J
2JrYFqLYeE1nUUDYWjefiC0Xq633zgjxyX91csrLnL95/AQnrhZeM+6qrNsnWf2dzYTBlvSYLciE
mEbL1QceDhsY8QIC9430LVL1M7mmC55B1NrPDqIwrHMNlT71NTpDl21GlyI/AlcrQcdi9TEq38r0
W9p8jhh47ydhhxNr4dLX86YeHpLm9+x9tsYdES1vMBx7Ky1/LfxSle0d9IC2zEF60Jk4GZbxWttU
XMwlYatC7CY6a9DDkUetNcHywi4Hsr/Tdjf/HrIq+kcToYtPmuY4cyPO6N9N4P0NG7i90t/f/38W
3vqMrCjbJ9nkx7Eao8nsr9kib3449rTRuPvV1rgY/4wmJyCEakDsb1Z/QmKAKoNGx2vA+t3YHsW1
gfkkF1AxyTKa0X1pyStBvnbE1Uwn/VnporA9fhJ/ZfNZIWgVIcRGSg2eouLlYsI032PBeVrSdsHx
XSHKCuOzaZMPV1SRXIsNZjVS2dudSQaniJfyBB0xq3s9h9gYnR1nARQJEJSPfFNSolKyDVkntN36
tL8khDtcey99vIkgzsofQaEgrfVZcOR5pY4qfVsD9rAGeby2Bd0aXA8NpEgUyTQ2Bb9SLjnDu4Nd
OTYfDWmUEfOlt5qjCaDrd4TRGhyb/u/UL9E0HoRQb2vGM86OmILUsAXeV1Q7dxVv2HFsxuTSZ+Hz
EEvaqUlEa1nuYO52bWoCvC0vmSjfLZdgrsO9D72l2qwWn90O6T55XM0nmx742j5kqT2S/KNl425E
U8ylwvlpROxx5O8BJyPLyOLYD6vNfuE0OdvOumcA4Y1WoQFSypPeAG05tyLXevXILeLowKx1++Fp
bZ7Q7R/t7lYacAv4lV1/DgmpCR7ikZ9qS+b1twtHNzcfAQX2fhFPPiuqDbIv5GImYMp7JIppxOfr
M1KA+Y7V0fnV9oLHEkuDS8QmRHQ0nCQyLdqwJwRd1hu1DQuwyp+R2YvP9M5xv9x52EwKQ9g3f00p
3wIq4XhSFsFHYp7NPU+M8A8cOYtbSVhFWdXFK/TGCaH4i1esjzgnKmmBTXi1SSzq790q8FC4Uxo7
TKleGYBxIvl10EY/uAcvLM/tWnPJZO1hcp1bANPsZ+JCwr/0MkMn5kZ5LpvmDHOSid+Wxb+OkxHE
rfXMJW4m1VhCKGUd5E02PnU2l8c6udZO6vySnIkvDekxsk3w0g1Bfy1LvqxFXDuekcm+Z6vGim0D
smF/Wh8Ox2pS6xMCmOLnPtrHsqwuhTfnN6cMWeFWqL1W33USCfczSb90TXQCkUCTwnfC49qwlxI0
uOj2psk6Bqs6i4FJop+TdovizZe79Nk+o3qOiQlHwbXcWFrOZ74s+Ftm+dEiNW3ze3LJTU1e7iPw
OVG6JyNMkdk1rJHXLnGXsAGqgu82eGA8c/rr6+JhRkDfpT3XcZ21IKpBcep5m0wgNRktDSy9WNQf
MhXHZfiyCeVaIUyn3f9MiuASq+i8zWCkHEzitRkssj6k2qZCBFFFE4TH65ZDhgPC1ksEf02ZXfll
kB3Qtos4qNc4KyCg5/6D3OA+qQnRls2x9ozjLCZnk+Uuimp9rmktyYtHO5vQYcooaV6r90C7z8Pq
0e1gqUvYjBh+Y8kNxSeoyu3NwKzYEMHnUAcd503i72UYbtNc2xGGCY1V9hNu3nGG/FzQhTzb3GeK
3sPFf1/8FN4gN/CMxdWoaaqoDjMpRa6wZK3owSfZ6pcWj9JyVkm3m7L1NIVu5HXzt0QoXgp5XoP6
UQ7LP+qEEfvWDeWbV0uYZUoTZjCEBSyAyaDOvhVlSRQduATr2XtsO7DOg7/E2fS6BMHeJVADh4GK
7MajtdQbR1kXnPeGCfPuD4VXjII7/8SEt2B+iX3lB7s0ExG/1k3gw8J07xNcqr8ux84w7uG+J+by
m8Xlwe2+nRFoY/W/+o7P21ITpZlmJriMkAO47lgXQGN15AXWTabFU+sXu7pf3W07US/k0cCS2eOr
o7OdJvvp8EF3VrkzQfzN+qvN2y+hoY3v99HZR0xisV1wx8ZbV+6yxPxYHBAQ3+sBp4HVA+PicgZT
jEMFJJ8I+qMuU66sK/gEvvdIuqqrnPfGCH71vXXtM+LI1QCP0VaPeUkugfiIzH3Jm9LgVzmZ2z63
3uthkOcqywgsu/Faon/OXLiVne4IDdA+ZJUfbrpuG0881GR53poO9Sd7gYz3TqpiXhQTJhKJKo8G
I8XvnouYoQrWTLeSy4CCu1BQUxXKwS4c3Dhr701mzbNkj5U4okFuXXOfkqbDbI3W8GlBATRK/VKY
kv+GJ58dw36zE5Gd+jkfL03TXSubkButJMsd62ZXAPUFkRM67SYreThYgpPzVq0uNfoNAc8Hj3yb
NVNdafk4/3ToDjIya5Aw/u5+fnfB/wNyoElePNnrty3ITTrGbql8MmX5dvYrJv963lWV2CyLd+yH
D/mR58/mcK3mDtZz69Hw1WqK4rDWWGxfH1Z2RHjOTozvPkW4KozGpYd5Y9s7mFE6XVf1u5iGXcoA
VvnmTrjYzAWRf+t3sLCHkqhN+LkyGg6ORzxeLM/2nTDXtF2CtcnK35Jg2M9Iv1wiE0ZPgoydd5nq
AlciXQ9rJUIMejOevQSPJal/JhyJalhYeMRUeuq7KSTSxkgo5Zch/LcqMbeJLjfDekflx7Q7Ldjg
sbOmt4YEs9csp1RSUdukL5Uur8Y9JGT7VXBq1/LHAsiM7d7kWfHyW9PL312yUn7QsJCRz9tp8I1g
K3p3iesljOrJusxVcQt8+3Ed3GeQ8Jc0IYRKaMSHAGpajfFNMkAkPTnzgiqH9oT6+Vswaffh3nPk
3jGpa+XZosFImuNGehSraeIkstpnFci8fwDAut4vn8mtbL9beVncrdWOO6ABtDTOno8qY9ZXyWnN
aaQIxh1FK88tPhmHubb8X874WlBrlxI+NBj15BwSOngZ7mBc89eckocy1bHlGVHpCYImXF6tNWrR
7uj7iLUCXHQ0oD0b4vtfpjFcQ/y90XJeO07VNa+vJWrZtpsZvdqfhbggCie9Io+tOhsqeMjJfYQF
2vz0TRZpy5RBPxaROY3ZOXZgrx8jj1yVPnvGY6OWvUndEuEIrC9kDp1xrhKhVBh5r6FJT3I/bGcU
cpF7eILDPlcrB+eb1nVs0jVO4ekA/tmyNKj7xZvqf3N0XruRG1sU/SICzOG1c5TUSemFUBoWi7mY
+fVeNHB9DRgeeaabrDph77WJIJlJQMQNRs6KOhQ/ydbWoq1nzYNygHyT2I0UFQprLSU+P4PADLRe
XUxT3xE8AwurxSXSTNrKnRhDqF2C67XnIWH5iQ1h19J7eZshUUgt16pd4xPuUFD1MRsOSnTlPaLq
VLFY+t+PPhvqrF2uJ3vpEY4S9Esh1UvZpc+Re2bSz/6hPvk67ndLrcXkbiPWlWW672zv1nmE64ps
7bKuDRm9ZSJjLaJtm+ojHtkLIg+t3L8M7tuoAXrO2ZhNekrjnEwHNmfrFLAHmyKXLTXFaeYgz0nt
v1SbSTbP1MdMqfKTHQXAjESwkjGt26SPmJBpLflPluUVRs6m7cunQhoog0mkyTkZJ+OWQIxAs9FV
Kxg8SNsaUCBCPUvBkDb+ibk7S6vCA4fWITjL6QUaB4AJ59y447rOE95uePA43ap8HkZYW68gSpCx
dFIchR9sEtwdKm92NabxSr0B63tuOnS1opoHneJgTAkOTbULpINd14nHlRm1sCsQkpchCCdLGaRh
ot/l4vxNE0qGUj6ljg9OVDvRaQDMweIUrOsUEYIZHahUh451Dtq4NPQeAYu0hUNxLJTBb/MrMxEd
WX7xkgQUqz5KkgoASG2sAjSWUgH/i6JVSZ5o0O14uXzDOCWK6gKDU6zQVxe0vKEn9VNRg3lMFHVA
LlnXjdG6rmXMj1R/til+ymS6agFP2mSwqi49Nh47R/r/RFmfILERFK+J19C2gIiq96nSnjv4nJiq
9sgVloNkYKBJ59APtdrZdXWBI3EqBSt2Hv2oc2czVn2t0d7gM364HU1b5GkcyKNPBLFx0NqSeEcd
qW1sY6XpzIy5HmiobmLlCU7QD5JbpNBGBhkQzM8gfQfcszDQmiQBw7/+xGm9GZEoVj73OiFlEUuc
RL0n0ltXrCdN8VqPYoUA+IwGbZaSedpLy95hZwqzXKc6OtOxhfMQkjfEpDms1RET5D31mSvoqgAB
Xf1YbUteWU/ZCEJEYnilJQv2Uk7fnW1z4sV2y0hRXpLJ/wUG5UxwEAZXu04zA9P7KvVTVaCaxGMc
j7+I+nni7bl301bKq7aGZb6aNUNov/w0EnDtdrWzWUG4SrKJ+xk865FmydaZUjYOvdwUwV8fC41T
v6HAxPQeeYxjN02YsKqL+NCRy7LoOzNcxx2bBjsD9sRoDFuj926JEX2P3TGRob5DI3aoRAUeia4y
HdKtCaFhjJ/ZA7EQRuvo99FpCkdvFwfji6Yn44LyiTh3gycVd/EUYbGLIMsXQ7/zO3JD6/ChAs1e
JfxkO6c904V2thDVtJqbbQuOCNaa5p3z9j0aQuqe0GBi2msvZUNXBqjqpWnsJSURkxJx7IvmmOcT
6KxeXUTkJNAayjMtxt7Mimtlg1HjGVzUdbbLfP1Ds2DJT8ZP2nDhh61Avq7e9Xl+khKYCO3ZF/Uz
UIppPTzFOYDcyLwN7bgT+ri1qnITFygCJhONU3xE9gzfDsYVGhv0Uh/5WL31VbqOmlZfaR6wtqG8
t1O+tyyeMcv4UU2z9RrrwV9UPi1Z45G7ZtmIg8091Gx2FoaJuKVwC7SXXvVt9l16RBJ7bQJ97ZeU
N6HY+3r8OQU+IazSuVMzn9zpFxNzuPI19Yyn59lIQniejvXC17p157y+qTtNCEA3CRsMfawgg0nY
dZPFTqkfCv2ZzfnRcPKlI4OTEuVHJ8BX4fA9MjK5RyJlOOo9N5mBEcV9LsvumKMxLux5/Ir1C8Ro
EFQJxfK+1xCAgM69TD3Wm96+xgmU02glPQDqWpT8LiazIWsE7WeBEXkgt7wznpAFo9SqrWPkc7o6
Dqm2Ads3t7MuWVacTCfYyhh4hlrjJV0o/XVEJt015tIz+fppGHWxMm133drlrdDVdSr7p4EVs03j
3ATh1a2MBbJQXESrIcKoCxDNjocdiMVlhXE5hcJnUYwN5XTQ1Dciqa67By6Z7S5QDxP28IxZTZwv
PxMoLBANjs3SmvgAnTeLCVDGQNjSInb74By6s9WeZJnCgo9WgYhwtONN18Shtnkh+SUHNBTgYuzw
0UX6UxD125rrIzFPvscSD+97uKhiZ1+z1C2tYU8982KN1qmxeV6V3mxinIfchIlU6zYrtz4IjdKL
n0HpLrVCbZuOqIzeupeWj6TAvgqU5GLQ97F4SBRxS06DxjvEVCKljiIBwxMI46pxniamQeNcRrr2
NWdetTamYh+Pr2ls76PG8LZj7uxs4xumpHMYe2Zxjl8fQKHEcA+jyHY3ueUcNVPcu7SeZaWsKPNO
3FNE5wuI1BctAk8mL7qffEjqgk4UN7Nv3qHFngzAzpuyndLLNGKDGMLryLoFQsrOD4N7lJBF4DFW
GJHMCltfR7dwQKAkWb3Yo3odWfmuJYv9UDuq9kdvtE3YvSM42sxGdkNo2yL0Ny6otJagQsCgqyyu
t63C1YT6d5qaLy+rsgXKxgNvNUOeuNzRSx9d2UF3gixZ+dExn2m5ESZl2wmP4TAWC7ds3oPGhdDA
DDID4tFPUCz4Vzqi5kRjbXrQd+9p6x/aZgaaJjly8oG6zfCDfanjj1eA5bThMc0j0/onwOAS0Am5
vjyFKdK/MjlmmXOtAnHo6vQqXkUXH4PwrRxw42s4XCLMVoORz60vzmM2eD9NgHwBa9ZeTS4Jz32w
bjGTl/A5c6pr3FWTA7g25JECkE8muMDFuS6H8UyZWSGsRozG3s/b5K2mrSLPf/CMJOGLbVAdlGi2
1qHTrFuNSArPZDTVQOIsHHPfGMY2j/PZQBEzl5uideBVN8AQzMIS9JDdbz8C8Q2hoI1OcKhlxwPc
Wod28r5HP/rJSrmytAyFJjdeY7rl2kB+gn6WyhHl39SxSBnWQSrOAeDRzIe7Qdl+Zed44jNhvxHe
hpn/AL5oZaPgwZX9bpgoFCc3hTnN4nKRTltjKBO65aTdi9R9oqZDU0bma6OWuaF2WRbPwxAeQw3y
SoRCySTIwTOiYe2V1crEmrK2LLo9lr8glZuD07jD1S+rhxcPj8RHHhETDxk2gj4VNXxYp/RtkFvX
oT3dQ4SVHkQLc0AC6FrON+fHo5OYr8rPwfXXXUjzldWbWIptLHqQed6iwB64HLX0Gxm8jh5tY/na
2ms9GmFZcsnUbKJ98atQArJt+8iL4tkBIOGHBINIwWsyUowHzzmrZrOHBz1Rp5S2ebLc4Bpq0c7L
tkNEblaWJYcgDc61jcGJcjI0m8voMD2zHJzT8lG65tOY3Guvv4UNw35Mx0ZBqd+Fy64vN4CSjwZr
4LGKH2X/UB5Eh2Ef+c5L70SbIJevvjZmrLD8na3VsKmM53YwngGIbGtLeKx+q43PeQRozbHPoiCd
s/mTYFnjVG0H8y/JDiMKbtdnq26zOukfGjIBxdqpT+G5gIahTa/o7N2UnGktZijEeCqfCLANEnsp
dYU217pLSz0SM/sIs+BkspuBZHAGzw6RoGJNIapk7cv2qRoNTEhETaRXt/f2sGRXXJh7UYe/hUTq
4Bkrq2U/ZiU3un8EOfLeazUEiJgoLK3DJcHOZZtVCq2TfjZqd5tgFOouQvOJBhn+Fv4zhlF0YKP7
pjEeAuYesLCc5fUOQHnVMy0rnmvd2oX0YYVT3HW7hBIQ74bKublGsg0kSk0BsHkF9hxBN9GUjcfc
ooK8iZImW6UY6GzDOkp/CBe58e1bFqrnFDGRaIpNY8QrB37Q5Ngnw5dkhRhYp7LXqGdAoZvJE/v9
N2amJ7d2vrK6mTXw66bRr6FOpq5ghErHzYGzM5qUXapbI1ZJoxWcXMA3wxpp+IZW9xyFiqsTRZnl
/QiD9nLIkxsRANvUHPa4i3YOtU6tfXkxTxMHEw/8c+/VhxZ6cdazquDVMPJXpow8+Ok9riLK/lCs
LdqJiM4MOu3GgP6a9h+pGL8TtTUng1OuEj8MbvZwjs+U//9USA8Qi8xZpPNQtgnvtVFcuqqB+lD/
6+R0thzrOiIeRJSxLU3tPlBatFLb6iWgJq84msO0zIwPK8IwVPnxXhr5IZqxIX7U7cBhG4g0q28U
wV8INfDDs9xzsANoMc2u1llXJiemKg9RnH7WaT8t2qS6wWxmx81qMOnzvwgUa1imf7Zf/PMH9WGH
2Bbr2sOCwVFeR0+yZw1SX8EisldiwRVjO8wipvfYPUw8SfPoPDN2bcxgVhRvmaMd4rRHP8v3xLg3
y2E9FSaYTKntSEUYVjI3tpobI3CoeWv8wHhqov7fGLrfFqukupuF1IV+09BfqIbBSxKebM98D22A
iyIeP+KkOI0sAIGyHACy4NglgbRCxy4bOA7WIua6weS97LlhJIM34SyH4A2u8wGPHx5dml9iCzDE
6MfQdFC7GR7OMVNcvFnAi/ZS8RlbFuqTGW8WebxXDKVZJxRYGMd7SsUnwKx23D3Rr+mxHS4AY4Mx
i78mRqC1RomOJi9aAMMBX+GDNTCV9eu5jNUdnTwE9xYYpb7qLQXzgSOWIlbVyQrd/4m5wCtjwaWC
BIdtC+sYFB2f8aBWbHq9/qosdG/BLos04uzJ3mFoUpTaxet9qIByW6XjmvXRNfGyB/qNG7T4TT5i
M+tzdOv5pmDXpuyGVtoDd1FUV6j1F0Mb35K9r0pyqOvqLAe5j70f3JWHEpJYaYt0bc4rpYLbOtJu
KGB2U4GFTAgIFqNTIZNXWy80PyrBM8WEAZiLtUZCmACyBhLo7Zyi/MG1ApsTrggoki/6qlsRtMW6
ieai2iH1Ogh/lIp2sgwvU/tbIy9Y9XlgUFgzuQoq3kycXUEePOq4O48iXQ5dAWvMbdDHxuEvWuKl
0U4fIBG/asZqTsnqB9X4BW+ywusd4vOxLSRclnXG1HSKR//PY2yBTxPhrBsGRy9/zamGq2DYVk4Q
LTO/eq2BhKCfXpr+o9Q/WmHNmzBeTh7lyCt2dWC+m66DVp3VrZYQjusMF9E7zxjkD+BQ2Q3DT25Z
tNlMLKJGrA1/fITtOutM1siYXia7eAwOsrrahFcVxQ4S3Ar7DrETUTX4d5PKB5+6916xuEgzXkU3
/v80/W3GnzzIkOlXL0FV7rmsvkzpbUSSUoQWT36crxFK7KsMEWQZ7SjdlKEhVmsfOMyupce8xkrH
g1/7j8h6hJp8DiYvW2TonBu2hE7x7cN9rpF/ZuZEb2FsPGY5VNL9ZqhOQdrfbDAenV9s84zbEfxL
pgiHZ7WXm+Ed7NQCa/HNl80ZSzsWlZrXwEKLpbRN1GghGi7kvoZ+mqzoSaVoHbWY4giztXWJTUoz
u2QiHC4kltjIRp6Pv3aXackhd6WFrST51LXPmNF15WTb2Ppit3cc+n7lM/dAfHRIYQq3kc0Hri6u
QvZkec9zGWaT7oFSPPCmNwbLSjHgnuS+FXyKY3YIqXlLyC0Jt+c65WSLvfypFOzp/Lb+jjX4O1Bd
x6S+x3yzNRxyt3Rvns9PiEdytV6r6YYfYqmzRlQOMghNu0ekRSnH/mV/ueA79zdYabEeZqCzOnjJ
QYog29wIZS/12F9gM8EY1yAtB3GNIovVNqdSBRzT94ybZkGUNO8FJxuimFWF/yVNGd2ao9yLaR6P
ItCDkzmm5FQFfNJ5e8UdvikEhEepkWoWyVWcYvlpnsD8M5GRLCbZ+0yBzWR6LC96W657/NyCyXMI
gtcqa4Lh/ZQA+Xvay71h0tsX4x1r53eTuxuQwAc5xM+T0VyK6MCdy6Q+e9GZ9rh2h0JhWEeOj/wn
YIqOLs6ATxGIfYUhMURq4Ew1z5KHdr5d6Jsky14dzCOs/hj1hGcNf0IdA2OXeLTt+tAXwbUzLvX0
Yjvmrm+to4mOSju3wW8K8EYNAeWZ2ngzogCmqI24wlIIfOdotNFnMaq2rlFhKPa+lGlxYVziUj0c
S39vJybEbtiCQ/sQabgYZ3GqXbbMP/sTBIED9UkCrtDbkcd0txhjt253bcODAVQ/M68O8G2fmAg1
S8QFlnoTDaXJ9+yTNJa1T4NC9eA8aZa7B0Dyw5p5kzWM2CnJbYQjMGoPcdW9VCXt0AThooTjoP4a
6F9rAI+brBxPknQae96hptEdLlZh9fi5acqtwWwXBuM14oK8LUu6r0J3oWCiffb0ExXCLcYUCQy/
/PIpoA0WnXX8PmXGsi2Z97ZDFMxC4i8EkAad2rJvuidkuWRJSpeJKT6LUVtVIt9IaitDZwkxdus8
LVazs6yu4S3pLuFljqDRs2NGZtF1ar1zOgDRGbUPw2Ypr/pjGBp3jRaURLh4yvZJjhtv/GmV/V47
zmlAIScjoN1t4rxWJsd+qsBosBPB3bfl2tm1PsJ4NzyCto7KR8lV0YawI7t8VXgsuU3r2HWkbNQa
JkZ7p0YElGMfPKwm5rStjiOlhiisNXaPHUTaWEcOEpIUFyFUMbOTSqp/la29BRZbmIRCJeoPrj1B
la9WsGYBolHujEqdOayJbmBkn5A3Ag390YTi087Gl5L5hcZLI8zsOeVCLGptnwQl+7NuL8KOITT1
U9mT2OeH7sVkmBlGzFZlwaCqmjoIsgSIrG0/DRlioJEZdH8bmeZuwLFCr4uL3Rh2PcKGNHYvfXfJ
DcweSR0wIE1PioPRqrHIpziMkMPaPY9hPgLpSr9wU75PIyCtecGUMCsac/jcjFk+3TbDzrzNCNoZ
4LpSbEs2smNpMA+P8nOtaSef+EHD+lDRe0AkXyGzL6IYaKrbI7EAq1g3txUjas6o6Tt3jeexDjZD
tkbavSyMU9gDtGbcmZrpInb9X6XjicXRRi6wb1ziekJIXzNWUSAf3XRjeqlYAkHEWVAFTzwiHQdB
zY7e+rQ03VqGJSoCKXahTth9njgsip14nbBWj250DRuVUucW4YveaTtB65pEBgWj4d9SQcCoBK7T
+VzrMy5EG5lS1cyS3rJBXpoQxzxqI8wNJe50s/5h5jktwJ4tHDa/8wGc2dnZ17YtA2ASV86wqg7Y
Tw7oS3c+8gGRtjzC1Uvo/6FbYwAODQuCtcXwbqS48kkqbTGw2cDMMEfQq+r/iLFZaWF8Uo3NyxDQ
90c73Xjz7QGjDfopuWWUi7IIcRQxmTAuzWQWZEYvA2P2CunAQgXWq6xcYNlHR70KfvRUnGT6k4Vk
rexYb/zFlEx5Utx06t44nvZRlm/lkD3r04sc60PSiV8N8D6C02XfNu+RrQ44PM0RRUyeO2BJdGqS
WWCY668gQV6SInhKErka7PLhEwlTcQlqGtLyyPyMRkUcc3ZqLZiJ8UdUHwZ8niFXHKRXNqpnIWEP
j3ePUgmAoTZzlresSSgBO0j3/qYrtOU1xu+Ozg36fLMO4P+6g7uMM/vYRKwU6vowopr2u3wfG7xM
rLvC8A+s8DZoM+RSvzqepiy6eurfwOjUSeOFxExPvlPiTxeYti+6WptuQQTUv6BtuWY9ZtPcvfXG
6r56+eUFyVrxWjFziciF6XiTTGnw825296GN2jJS9a7ihFHFp5XqgH+uxNs83GSuN51nLcHI938m
FcgJ5I8GKRCJ7QQ0d8HeQk2yEL3+BOUeKXO2znXOLjv1+hc54JW2ANZ2wBjZZp1q3157ebfSFRa2
+IkPEZADmqPgkwXGUwYJLTlHXMnabAnmzXCTG4BO5t09nQkTLDizEh4aiIKd7O/zKQjncCm0cWlp
8uKlv1zwmCiGaTf2/7Ii32qservsX2UO6AMA/RXJ3SpfPImj9V/MvtO0BtQqxyK/NrTeUv/23R2o
g6Wwb42Tb41AAfDlFo/vbniRCMy5nZaGLAgVevQ2c6HxmZrbZBOrqmijuIWQxZqApQ20jJbKkk3a
61RHAt8LQXzfiAs/otbl31T+1ozdG/fNsrnUDvvzWOKbT8vxTebdP9M14erbTUs2mJ8ufaYWOyv9
ofOKkmWHp4JpBLpW9mxN82l20nn0g/8EtWDbYWk7eT3mwb7Vn0RRXKq2cBdBVL2rTriryMl8EHzj
r1FFYIARFMP0ClaugZcNtM3ed56T1glvODJm/iyfranbH1M6/UlAM0Jr+IEE0IQ1LiUmj2KrchNZ
h5cX65yX1/Vjg9GOA2jSNNz9wICMgUr3o2MyX7ijXu+84gpPqHzJ0jvb9nHDihLBbKX0nVnWGWyF
h8PhOobfPQcg1IrC+2E2XUyfqttp1Z+ZwLADp2xgrHuYiBRHWI1EiWxsnNUG44uQlJlc/5ea7+2Y
b5iWKZ2GiWiyYK9csGHJBuqIU35NHPwdaxVQgzT4bB1QNXigdKYNAipWwg3SzMJG2MjHHrnHyHnH
nejLnSkhcVTPLnyJkCFkcel5mjVL24+OvzHMbcmCgEMoLUkRGJaCTLyy2GDmpVC6qJ7p4HNNY185
f2iKbcnqHlu42z1QigboXEFMmEQtTmgk7EeOwc8NibIFrBRBgujXNcjHVP1J5CHxBDAw5TsK/imt
3VRgDxI0c1nJKqvmuf0b8mg1M8zcnS14y/WN8qhx0cEplNlzRxtxHCPzGYI/2Z9N8QBoyqVwKMVv
o160yl/Z/vfQr2VH5gFNjOwOjIxkgAjQmAP3Qn5v91AdqzCFYWCTsnItiVmIKp0BzDHq9z7nb6YO
uFdWfX2WmGzasVo0T+30Irq/yjgGf91Iw2sceFOWmtwX5XtWKiRY8Slnk1fU8tiop47ZT9i+5cjQ
zBmHOWd4gDSqNnnHu8Uokl6duMRuEepvAPEW3hzW1S61cZWlp4Cy2wYV3DC3d0S3YtiynLUEBptq
l1a3cK9lxXwD6TioYmb+ZvSUhk9tSV6z8QHyACgMQNQCrcQvHkO/RaRN02JKNEHlsvn6/8lhmBH2
OAsJTjEyqgZ/NpTvXJKoIuY2RbP24mKFobNn1NkQUtIaV9f5jGp/1dvbAPbYlPAecCEF0zONBJi8
0jq5xtZ2L8nNxo1YqTk0F7WJPAA4wpswcecvZSv3Grc0y8MA8zHmK3bk0HLYMaLrctD5HfQJszcf
TYa1ZsS9XU9oDwJoztJceXw0SfHuzgbe8B4MDH8ZpEXUo7J4K8wB+flnCtwzoExU4iK8U67XJw+a
dF5xVmokGnw0fMo2l5TJIVXy9x6vXutdIgenawHpyyN0r977iIny8g2ZHzMXv3nqUJBnzhdKgVDn
hgB/nvSQxGJcvhg8EhgQfbU1mejH/SZ2tyFVZGXv6pKFExoYmkTQa1jsCImmyOkfIWACBUctK3/z
ot2n2Ax651PFB3Qvu96Ru2iCl14hNkE4ih4GAkoEoYQwELaf8wNjr3yXUXGxa1kxYatdxs6Xx6dW
wqwtxy9d8YearrmyF+AMVN3uWvvRcScPkmem+4dME6UJElyWTOyBco4rcPe81Git2VSarFGtNgHH
AgJxBFHUHLwO5CJ7/GlAWEVYHKpZ36G95iQhTheN3wyOh1pAlYapyGQoLQTuCNRtQXEvRH5Xxvxc
YyslumdtGIQsdER5Qcmls9R1fguJds8FSKE+Sliw+4Lhldl+N5oLEGScXnqTgWGxmphflix3yhbi
t0nkrtqwjthQ3sVqTZzh/yDYHEISYsustWyQTlh18kStigDieW8zcA0FEgNbDO1GNjNrY8ysLUGj
WKL4g7IlWGnpvs9jbVtF0YsNdVn1erAaGPmIKM/X6LH7N49VNfKanyItqdvBEa+KxImf4lZ/DW9h
aRHeOkidoOoa1Z9M7y1t1tHxupuFGrkHOTjDVKTL5NJlw4tqFnGAo3oK1rfEESiCDe49yeCIoTN6
7m4iH4n1qHzOOxtRvre1+GJbdnD0fIyKyuXoD2uoVXOgH7YYlrZ6dxTppezeW4yMoflkFb844xbR
nJ+NEv2giwQOSr0PmeJYaMO46taEDBM/iW1Qd7I3y4AMknkiOf3/fxaL3mTojKNNA2ewJQ8s/Md6
Yf9Lir5e5S4K4UhXArKh8Q0Hv9s4FSskwnaXidMHV90FojvG6jeg5SMNYk4TM7vLXJ6xHtjKqNOX
VgM5Q6uglZBEuxRJEW8s4mDg8VKVy4/ERWdR2hgdMd/hYCZBjMe4PWcBEyRPafanhF6lYioeb5UM
2EGiYipvKg9Z8nBzePieGqIxopexZGGkK15AIip6b8QtoIOV8mZrQgW/XNbZuOwLB7Bhh91xyt/E
FL73zXgqMvMXJLf+quHdhCIXbUc3jUmUK19kUttvXtVna5KqTtCRqAa2Pc+TROCD5x8s4Yy0HKcU
qfOhbbEF6Ti36lWNVIt3OLDGYwKHurE4kQtxbqbqRk70S0Vd7th8d+3J0IG0oSTVBRlafmlg0zGW
k5a1SzKzbv9YbT3p01XlyTnPIpIVq/p7DI9uNXw2Y7ep0vAirPZMvl1EYCnLRo9toR/8odxpFhFi
uyKxTpUl3Blz8kxgxSuG0UtFY2dzNPQFjErj3FExELoqHebnNUqAAQU2XhId8pvQ+4+hq79NRyKV
bZajqS9trB4Yo5ErsInhYY2y/mh2zi0nTVnmXzWiyqriH3dc/EwKa+1P2aCi6bEHvOINjvecG4N7
mqnxXya/tAII9DVunkJFyrDucpFFe6O85953i8Kw8gtClLrNmO/xOVjRrcLUgONvRSAueEFzWWdn
I2E3gY66jBBiFSyJkG2Wq9KSi4A/UOUkF6D6s3MK4sUjZbYYjAz0dPZTAklig8BoS41XcMjPonc/
f+9rpv9N+2ppf4P9NkX8pgAgufp7gxwTLj/NzS9v+aEQhGtB8HjN6G3GxNgq3CSOih/ZqDaj7MkX
+M0TYkwbapUxkZu57heAouuNFM6+4rbL0/HJApmwAMG8sVPnS8ZXy6AH5X4EHL02SxQMCePxNpl2
A9dqP2KqHQERQSipxuZAwtRa8clOg7dtU7Zpk+58xB5JokO5M2wUVtCuf4huOSRtd5ees6jUmYXm
qkO7VPrytTCPc5yxT59gx/pqYOdYIearPsbwQxX5R6cPZK5kNxVCqvFZ8mHuYUq0yi8ZbvnUipZB
Qi4wg9DSdq8d7Tg7Uxi0l6mGFpc01SHEgKqM11iq99iBz+WOi4bD2wOLUX0HWbQqzPy5KtwDHBvi
5Og4KVg1xl5WjIvYb5kodBQNIOnNCK8wIoTeY+jebaJ4L7TuWSZw8MaVHtJcmPaTYphls5a3cXj6
0ZNbc3QZ/TpPcNW2KxVpr+QYLsyq3BU0xAIAVeB6Kw89RQupH6hvT2ZXi1Ka5BpcXeIc2xeH2KTJ
YOfUrlL+p4nnPohh627aXONRAXdb4+mrGwoq46PDMVfUPd6OrdMwbAKpWXO3m0732dnjUm7hU3Bt
k0ASeBB86UvMEKcw8t3ctV8TvoCcNtYhknpiv25rwVKbRqS93TbR5dmiCadN0iJ3RcLculP1KyU+
1H0+kmNm1jxWzWHev8uOJaTJ+LnrqBTSEHdCDVYGH8z0O45/bDMPiR6i/DjrRreL//0T0uIXcxPU
DxgEa/KAPlVhnTKkpKV9FJoJTZeHDRlJ2pVrEf06bb8eyUQYoFKN8sH5T5JqdEYp/tHIW59SgqBj
xPvxEtKzuObw0jIdsBP3Au91rQlsdy6JSPRAxPCydEWRobgd21BDG8K21Ew+ZtlTqxt714ONrpWn
kGyT2T6ZhKD5CffmLOuVsUdCu/InUE/6V56M/HcR6eradI87joOpP4DmezcohaSGZoLYoEn3NpWZ
bfNAw1JeXwcIc9wp1RAsGDcxJqlZcFmCmZ1+nFXSuvgeoAi4QN+BsF18MBndCKzHuhQYA/Ao7LcA
CMk1aX9Erm5zaWUgOCFVoN1X+G8C8rVod6IFqvuVabqHAfN/DgpAk0cTuW4T+XsOF54bgIlayK/O
eP+7Iwydc807nMMi9MSxcBAHQUYpfHufVc7WQc9Mj6la9U9DMCib+piYxq2mFxjDc5Q/+5BcBz39
Kqd8Y/8O4tmum70/tE95DusQexJG0p43Dq4GOxt0Yea41x3tanfDHDt4qjFXpHUFUcxcWCGZQdD4
93m/49J69gz7udFpaMmg1YebNYFHSDr/T9DExu2bS36xBLoHG+qBj2IXI5RoalIN8QTSRLrBr2aX
8J7YXGpXZnp5YG1ys3zIftz1P4XlbT0MQNhw964Z8FEn464mWC731EcbMIuZ2Na8DkRa0ZNkdnUU
BqFeBsE66iIH/02SG1lZhPTM3w9cZNs/OP5rSFk5GNOzNztl5p0Or4fPfIutSa41z5rfr1L/XRRb
e/pLx2zTsa1wBRAGmf3JNr9bPPwa7gZePEr1va5DSUEbLUDcJGO9HXUirrz2YDQItBrtB6bqC0Cl
RhM3UjZ2rt0fjBYNDRhMoyN9yEZU26VPTeruDJbR5FCsMYCcC+aUboEql6235PMhaEZod9EDIHK6
bWeb2MGwBNkpsnzxH2/n0hypsmXpv1J2x8U1cMCBwe2B4v1SKJSSUtIEU+rBGxznza/vj6yytuoa
tHVPenDsnEwdKUIBuPvee61vrazyoejoGTYE9EZb5lzwEY4Wm4D9HQ0LXuLOpjSXRrjJ0mc8hL7t
7clgPjh4VIiKfgqGYNf09X2vPn1NJyvm0ac8qOHt9NlB0P+KONHa7WOr6ivwZqrRbiMbmCiWdZfb
07Ww0td+vmoa9ZX41t1zFkt4NdmiQ2BN3YlYHVuHrK5YoVEYEciyX6PnNTO1L6lLMhV9ReSYhxx+
gmL+TUiOV5jfrt4Cvt7lyYw67MXtHYDlKJb/INAAIBQ+zHkH7jn8SqGfVPqtJJOH6Rv25Bg9Yp+U
1xg+6YkO/b6NilVao7vfUkiVeKAT9TJYN+BSAFYZ16A+EtGbNy0FV7SRf4ys3XVAf0x0ZVHe7dyE
17beOfK915zRMT5i8IEejvexpNVZ0A+lj83Mj62IYD2avsZ0h3KvcFqa2++ZA1uveBcVvtLU+216
kDSnVx1+N6W1bimcw3YfNH8yNe6MjkO1aT5ySrUYNMHhPnjyN0Ktra4Y8xMfXHHsrbJzpW+zlz8a
8tfgGx+GfMjHbsPg/i7qEMZ4P1npniHV3C2Rp3X0USKTFV26MZUBTBiwtkGSDYtUOP8ItvkxP5B0
t3eB9nDc3tXOzxQbuE6Ng8RGV4hnu3oCWAnFz0AJG4JnZFgL2hEmEfJCckmoQ+GuoT5Pt8t4vscJ
EtT3i81NWtbGZjGL0S7nRbn1ycHAGPgRC2j0xfBYkIrnegiLGEAYilRjRgoT9jr5qynZ3fwHO3dv
i2+prJGkMnMfQUKQubh1k3oPBuY4focKUGUHeCMZiTPEktC5em0io7tjGAl3xtki5TpkEXlb/fCZ
AMqg1sOLrANyoen+wncJ92l/MZ2DfmbQYnAAzff9jXcazuZpvB9xBXvpQ5LfEIIjPzVql3bMSxhf
0x4Q3pdJxy3a0rMdgqe4v87zbsjOBNRQK3jvQbXAuN4qhHmdZu4p6o2hWemO0AsPNiuN/BFjsHWY
rzsQ/Bt2LH8691ZHBjsYqIZ76xony7A++CVLGlJjdmZ6Oen0VDvBDvzeyW/oJ7lfyAG4edDfBxwP
DPuuJyLdaeSNZ4rzcc9zFe9IF6BB01yd/qc0TFQbF4c9DSYWtYf9HFsxGab6SqRCGzUnjw29HrHK
DithXNtYbcfWuPdPafssgXhk4jmirzkV3gGtvlccAS6u08JidHTSjBwLRqL+fcurj3r8NO3C2Lmx
aK7V+F5EcM4MwoeQSZRrA1SZ7DRhgEN66ictjkncEWUOiJdtISygd3Fq9xAkTLm7MVGw9NPUvkS8
E7y1tOchQ03duqc1BCcIHUeWFmJvDeWTF6AdNutkPWe6vM5RY95Q1a3DmYRqgeVm46Yq2ESZBSnR
8R1GsvRHGgvaVYZLfO0jKUC/sjKCchM0KLiL3MXvDxtrArz1bKodntcWADgrQuN74jha0X0nwY+R
hLNmyTaIBYyj+qNFecfkvXgVVjhvG/cAWyfZhrH9w0zoo+vK9FJCpWbBj44mePRzCEmR4V1A1Qhw
HXXDMQHwdWrBpyERV+oSG25BDkWTM9ahzLXDPvrtOj0sQLhEu79/bDyQY0mgUIYuX8UbsLfSyX4k
u6F4QtcuOdk3iGc+0wotgNWn0xX0kzxlrYMm2ih5flz6YO4S2eG15S2jTjngizH9Y2wpefUzaFxt
O6dbkrcRK8vKWpM+Svz8FNDBKH33RAv4K3Em6HG2/26R0sDxavA3pm0ap0bFQBCJzlnVpFHAF7NS
WCg1ke46N08to6UTmUA/JaDMbdORGt1ZKeLRecDlCa0J91cw7rWiipjE3OyHiVneGPTuPvCKh2Cc
al7UhVHqR+G2d0HydzWKFIG6MVigAH2valS3OjvJJlU4HZRH54UsMILIDX7B/qbtsdoWTb9OYgCP
8dKbM33Qqnk7iWOUl3KvwdGRCCRPHt6FqYOcXHnuqUAmy23YPNRlXGH2xT/JeRT0TDJcgQ77x1bT
/Q7NMeHsIZxdEUfJmcQed5itU9W9JL5UZxCMoktQzdh2h7+VPplVAsX2rIS+Qzgjfevq+lBGe2hy
uIEwG22dsnkPkh68KhuuTMFGOlGiV77kxjaZRT7M3Y0Pzj2ZejUmiT7M3MAQOiHqC5/GM6qnPC/d
i2v+wDdhEavUGzLzGQWM8dAA3+QIGDHZ64S/nz22IcxBlxnTzmxsMyv8HE0FB7OllozVcIydjKVc
Ve8JUquLNsK9NeviEMnqeyD2aY1eG2JQmJya0ThKD5OfDGtCs4SzKWGvbihVaasZebZri/7I1var
hYhjhDAzYpPRWdxn8YnBHswbMDjE9b0QkoibM+uoa9VitOmmAFXUbiZXad8anNgr51TPLmx7XG9M
4l1UWAVpdvWIEAJc3zhni6wQqkGs80OMRwbb13DBJ43hiZqhPuicPphTLu32BLPhQPgjfiUTiwiT
+Kka5zuwTqY5hVhfrhGzyr0nwO8U3lu7ULz9xcLozPWTa9QLSqe3d2PdPPs2Zra0UFfofowNqtGE
c1w6Z7d8bqBjH3qJcJMG467Kaa9V4BfrCoxe5Fzyzpz2yqWDZPeQYuHAk5vALkrCBWtV4TB/NQCk
zjOnItkBiRgBnEIz3TJ7A4c6xSNdOwsZaIKWvEaVGTqh/i050OzN2F0PixE26Sj2siJZQj0Y3UZj
dS/yRQTDkmzGXbz1BtFd+7jpr8iKPx2dZocZNEdUikuh4bgU/ZRgpULllbBl+fnDzM1wh04rWBUz
Mt4mgSsYVP6nK1jRs9haKseIo1JBmE7hQasGPsRIVi6rQ/6ku+IFbBuTTWzzNfFqW18M+O+9mPAO
Y/hNgK2E2U7ca9A9qcSs7+04+XYyJ9mZeEtRtRL423QuQLaMRgXZVzDYE28/YVx5zjAfBt4wr4VR
4TZN5GNgMESzl5ZFG7wkjZYb4XRfdd4zj+5NwnT2iF+LlZ1ZxK0hHSsL/PugypLtSOoHZ6eAx7fo
jI2ZG18kNtAuEHgJgVUkKOsRpDSTCRA2hMg22T6x4C12ISDjh1DijaXVd5ceDaBcZxrpa90xwAlK
IIdOK56dmAQ+wulIoTPHLyuxIcYlpUTNXT7PFGE5jVqoRlyrMtI7Y75YBeXaoJDqQWnChU3uj90F
2PAVdNK/TPuyq08qHj/8xssxjVOeaBv5arGYQ+dq+Bq6qLowa64uqfUzRqN/DK1R7tTsPRCLnR09
CcqWxOmzQbxwRQLBZgIefpfMsHx7BnCcjHFxk+t4gAZ5mmh6nWvECCHqkLAxf8W0vg8BCZxaYXBX
gHrunD+Yl3yy02EvhMNXZlifRmUd7Qi8sN9IdZiZUWdohaLM/YX0w83gk8ceZiBpTI+IypxbUL9P
kdjTx3Mwf8J8i0Zqti625F0q9AYn1gD1UYebejGvRyNbU1fsLLuVwO7MI9fM3ARmma99+uxtXd2T
kIZqnc1l4zE+Fza1S1x0xFzBY04GZMFQzxwKAd0fYwn7okC05qVzsI3yADa8Y+AoBxxjZ1lFTsLY
rBIC6mJZHZeb/H52wXYZNLZQpTW4/x5rw472Boo2TwH3rzIW39w4owZ98z1Fa5k04zlS+YVWZL+y
g2sSuPmptkIGklNdY1gg3UObsBKM33J0jkVZ+ditPPaCqN2BaaYUMLpNMA3kSvaFoqrVPgYRQhFd
T1CGV2ibAs9sD3mAVrB9b5XnXJyKnJoGxVroqfvaF0uyLgcz9qdqzQCqoB8fEf5sKONYhMmba/U4
fZfkzsRY7GKVgI/HKEeP7Xvctj+563GCLh2AwCX5hhMnCwMH0gbkeibAkTVBcywiVNpW1CSbgHrf
KeN4a9ryW0Xe71SLDV+OV6z5/i4kRXWdF8Tu1YxncZG+5dofTnPrPyLAc7GvwRuVfgBi3eVZ6nqJ
DxEFYFDz9y3jy8lXbJ44GZ3QlXd1NoKrgMaBTwW3vO831H9x/UVD6ZblC0BpjNx9V2BdywzlwFzw
FD1FHK4xBNLPCfbW4qnRBRLJOBse+k61uzgTT43K3EtJpAKIG4Sw8LJNWkLMGB/Q5V9AW9vPYcTk
dXABIHeN8wcmlXWoGtzl4xwFl3mRYQ8UD24v9rkK7ZOLSiflNc4K5cnK4f8nrmVq9xP7JrLk4gUo
YbGtYf7iSIuuZg35cc5mLo2CpyuaP2ZgvEZpz7EGAqCsiGJOaY3Nuh63tY1/I20RRdK3ADLd+UDy
E6jC1MxN77bkaLZEtcK0R2Z7jFMA/OQ2VzvKfdCzlI7rupADfOXR2GrfXeBt9tlEE8Kktb2DGkMl
7VkHPkLEZy1jci9JgEQWMl7LMcTxmnH3APvFAOhcLfond0meZAt+ttha+VXXynnWPkw2glbXiTDS
zcTx5zUz32N3HN9o3RukCqzNCvmZzvv62JaoJRwhXjAF/Ko5V17nLDm61A73gPHvmfz0W45qz6jl
SXIT6LCqhnekJm87S9QAgLmB5kmv4dGSzACaS29XZFZjp5jAr648U1rUormNKtqgHxvO9jtM1Y9x
+t23o7y0qdeuOburmgzzsTAvEyIGy2V86ZrRBXpEc3IhclmyRm5dSaAfFAbJmFw8n+GjmwcnyzTe
whHVHkUmvURrMSQEz1NHOnrlD9AVpyX1GrplbdZnT4ZwEeHFAVsPjioyD71B3YIOudsIAtDvhsw+
jWObXZm0rmojfFOQ1dHjbGYJS2+ATnXXBwY65wS1HBy2oA/oVpCK9+DNPQr3JHobhrA4B9ONZMII
HckSjOLRaSKwc51mgVg7usU5a8T9IfHztQMSC53XGbMAHB+rf8MAf5iS3N4SSv9Vmoa785JTT8pV
6TDIaX37rnMlY/Wy+yFeBU9LQpepR+dbSiQ7SYfyl8sHHELU5wLmKt7JcFhltn4ffIcCowoBnUXv
wp+e2Tt3DcX4nuxdOHMdSDS7JfxNkCwLzA5+qegxuA6NMi6aqWE5ZiOMa3nI9cSKhajX9Odf0qqC
azGKNbhEjw18AsTb0swHWELkE6eWqNSImOBaIfDND0XnL9qI5C3uIvvqIXBSRgywTVvTHu8ahBJ7
eFEtpszEAS5TLjpH3xoPfgp4t/SLYc9M4qs1aegjEAFTnVpynWHuseLmkQkg0CRAkfuBC40Hv2i8
9uyF3dZOeLuED1ycTnS7uXNT1L4BEppUTXujCC1snTYDE5czH7cy4WumvSu7dKvEL9TuKEjQwN5l
dfYHoTgTeiMgYq4IrtrNfsUamarNIrOOJaG0vTZBBo4QAIWnu50fuF/C1bQxycbeeXVwLtvEI7+O
sOCRvO5REvdAN/MU2a16S9DkZUGtKQLyChFA8CAMAy/8YTQwObQtOJiZTKZRoyikE7tOeJ7vinIh
V2XxDylHsEtSREqzB7N3xI07DM3OQ3dX2869GpsXMyIsuFfxTTpoE7PIYeCMZrf1xuG3D2mf3PFu
iJinUASRa2E1I3areNiilcbeW+pz06FfEbIhfVv+aAhu62jG1U5jZx0FfU+WJaXKOBIXHNRiQz2D
jDM9DVMLeyeu7oFChkAWdtnkYnLBs4nT/ZPsrgCWYXXiPrG3/26SWUDGTx9tYuvRMryzwp6IdW6t
MRitvblFF5McHU249cAqua+QlzVQ2tfRhJAS3ky7Roc8rvI52P97lacCqI4zr+EcJOsm4FChPCDW
Lphyif4WR2rroZbOkrfSeFQhwpQqaQggFE9BKIf9/9+Q1yVN9rNSxL5Hcdv8j78ZsNF3tf5oP/63
P2y4i9rp1n3r6fG76fL2b4rsf/6f/7df/Lfvvz/laVLf//rHZ9WV7fLTIkDg/zWO1Xb/j/mtjFw/
dPLx37/jPwJchf9Pafomwa2eawlhev8rv1X80/Ysy/XdAOADdApCWv8zv9Vx/iksTzqeS2sgMIHk
/uPfmoox5L/+4Vj/FI4wZSAch8OWJ+X/S34rvwdHxSmqysPXv/7h8ZMC07Q9ZLRMPxzPWcJdPz8e
Wdubf/3D+nfCkrtS9B0mQ2m/+2bwmCU2zi+WlP/ygTz8x0/8t7IrHoiaaPlWm9/ov7+UzW+EXdV0
XGHbUpJw+19fCvrbpLoBmdnUQBAzKF+HryhhZEZiPSo89ZkU4083hUgPzfIbLQ+4IVR4aeoiBw/q
B0Onl3iJIUuxpK6swqLVCa9tpN1QAzlFlz5ptGeGwhSPll7StalSFBq0IRh7yUfZkMMqWdCGhWvo
8nyYg/XaJAzGIH237NzlMQTgVPeQ5zMPZF6o7d9jdYM0iquR0nUGrzaPKG0K84lp/Q1O+0kZ5Ds3
U3uQSDt4x90XGxQ0At/ZqpxJPlboJ+IfP+1+ZO5hIwsrK9BuypD7yEJtJnJCbhXiAxHKZ2IQwC50
1PG5tJ4GEU1YfYbXsu53ic/McCDdMas56bf5eGiV3Fdd9qZM9ycL3WsT4OhI4YQgBXgtfehsLiOm
FYQYGHKWcShTp1rJyjx36fRYNerDjorjQBnk0yXHV41SSCZXuHbPiXeCDP4Fnqmfhz8k/9or26R3
h5+wJnV6PeXIGv9+x6gnYG/WC2PKghwMSoPESt7jalvNJKUWC4s4JsFbmPo6T5o5g/0BAArkMKxG
gzaJaefvKgdIIC8ZyrFdkqcswVXxTQ0C89cwH9q+WKa1qKnk+DoUVbSDxPimYw5dVV59aqrbxp8I
WABP12u6wq6saYME9u4iSZQCt8hhknn32hgAURiZzFZNjNAvXQzpykJ5Z50DCXorDlDQY637rTkV
2IVrr3geKYoLRJvLe0B/M6yn6dkI2lddzLgWe4yRRREgZMM8rdIjdVsJPQfZgTMPP1ZLsAdAUCpP
ht0pYH1NUjpn5UWB0P7RNMKrggQVG7E350M8tIwbhYXNDUAjUxTWeXxCFpIRZio693ZBMz9DZWeL
NCjW2/mexgXot6WXTNsJi4RH37SxCfkK1DG1ZgpDK4DwkxyFzECY6+yrMWE7Pjj4IKgVsy/RQKB2
3Wel6J0HhPquWq88cxURSeVeR3zmdZoabIllSWqVMRLdOCYHL2cqiBkwaySRzOVrH0TPDRdHtPnB
MMlvTslUhTTkxuSANRkZOn5n/njav7fq5sf1ml8M31GwTKSlpdivmSmB6kOQG8QjYIQ4Pjr8pUAS
giCh+uUQhFyNPNhZ6R/Nhv8Qhbt0mDF8k88cli2yGuxq/eCypTcuDuIMMXp9peWiVqHZfom2uS8x
MY11nlwK9MF9SuMwdW0sH1gJ7kYSVBtUykGrcvq3DXcysUoxhIyUTLNhwJ7Wb22m7WXgudBlenrR
evjQU6OQ26rpYEw4aQZPPdspzhSarHmQFajsiPHAcYMmHJ+FwGlzZw+IAyK6RFPyi5H4JQIqNYyg
SMFBI8QPSyajFuKS5o/fW88VjXD0RXrXeeWNNe9W9epgO+bJDj4LkRIohmAaUXm4V+TLDq5kTvEr
NIf3oIP9ZTfzbRhy6tAdQ5ebHTiXSTH1UwFsFoOu9JSE43LKMVnb0tWsiBuInF0zJnSykCM1kiIC
DzGO/AX/X2GCcaP6F4Cpditg2cqaKjZPKYMk7BBVLGJSS48bJuxIj8vOWQ+jOrVGgE8lwKJUYrKW
eIDXJN6hRQEhJI27etSEywSi3M8hGkdku1GwSsN31+6wwbsP4G9lPN66sf7twOhWTv9cxtCYKK0H
a9qQ2bUx++6Epwk0wqahCtHzCEE4WjPiWLthh+km/EjwwtPV2E7CQREWvrmQ9UZCBktT0scd/9Qt
bpG0cPcWZ1QzDUjLDX7XcbJunT1mJNZwA6MgHktRwPBoXXw9boRV0YMGaIFOlIFsd4HHm3GQ7Jes
/Sy98amLi9NAgYZT1dvacuHK0NGPvfxopPaf0iAwDCF1HBh7uwPfQHLGZWJ+1VQgItrw2BSYe2yq
zuiCF2dHXXcOeSiBWz1Vut1VSDeFiX6gaselBWJ+jr6Bb8pCj9IAjLS/GmMC6l0bX/7MQogf68r5
Gl74vUGO44QszWyghLJQ31cmFa+h9JfomfpkwXvRfphTfooV3u1hb2fjtSvpXohyJoO6/GhBQMBM
6kEOqXsZll8dtETTCKgX1ZvU4qU2xsd60K+iZ9Cv1IF9yLG9t74N7P3fjUTtGoKTlPgt7gkmpELy
mGF3yW9BWt+d29CDnAUDZhQNnnjWNsnYvHVvPjA7vCQZ2LW2upbK+mNZ3S2Pn0dtH5Ogu+rAPdP4
usWBPra4yFuBEL3IH2KnvjSCcUy+yIOEeSyd/CuGLzvXpFrJ8FHP96LO7xsnAPYvcWi4L+T2PtTd
uoI02QCwSyhS5U8yqKMr0xYqY/Bmde2vXtynXr3NKgcadtW+itk99aMG2OniVCEVB1jRjApRu2rn
AEtSXvRRe+6HcE0uO5nmNiCVtt5PcbptpL/VTfBEYXshQhSLgjO8oFGjqys+mi46p3777scsJONs
vZTza1WKd2Msv+3ROpvFuOw+q7zVj64GipIm02uhHSI0yarziflz0uw5buRTO+wDbT3aXfNAA/Jp
cNTN9+4rO3rCZP0HjkqLDgdNbpbfvNLEqOocwnI+ETTNRS6tG9vlLm+cbeR4ZxGqT7dkzCCr4I9F
5fcVOAV6VUPC3bL3abpNjPm9FeZFCko2joDsm+nGpbwO/ekrDuMzSqRvgv6wxuCNC33nJjgE9VPk
rxGV03CYnF2FoH/yvWf63uZd0lT4B3Bsq2Kfl/0enQ3mtqdKmXduxmDcHEGoRAoIpoXvMnI+HEPd
6NLupqEviUYg9sgon1G3vv0dzo1BecphZo9ZeUTTekqihtZLfG0okztT/saTUETvPVkOmsvXT+Gv
wItOSeOrFQYx11SvtIp2zA7fhqw7J5qBHOe9V0xVtDU4jtjivkr8vRxRAOIQ2EnWmCxYTn0aGygA
Cd+G6zk8I+faSIvuvk3WT1Yn79zmqPpL87dFj4EZCaR6qxnWFsNOWuy58i+O8N6sGQeuGPaphcjb
7A+DMy/JuXyntjfRgGcSVkXZdY9g8C5wCDY90XNuwKywj47OBK/FHnapSs4B/BWmcOliufcXAsw6
nSN2FZp/7N2PYmE0FB9OFx6EM15duwGeYG8Zth+Xx7OU7apEaROPwGBQa3piYDtAt8WwT+fyuUDQ
q6Pwvi/HN4/0oUEZn2FMx01XzoMzqF2Hxn/5hwk+GdzLcWS6TDXVuXR3Jrb7xnBvcTNdFJzdmpVW
j6+T2gk+TCAkxzILXq2xXPXCfhhweoPE2zKDBlKYPXTOsHHGfuUF4snyAPQaiC58mH9NdSYY7BCZ
HkDu4WacZnoVs/U5T902sDajRxtbTPckvW5C2CDoRHL7Db/kHrLMjdgg7Agwv8CC++8OMXx5MN1r
W+Ahq146xa8f4mSyGfcTeJQ0cmfa7lWPfHeennPRrrxI34uhQI1XbJjeu615BJC3mfH0aYBuA31r
EzJahIW1yogiizddMB01C2AogkNnXpps2CUmUgm9IF78O3vEVsu/hZyuw1iS5YQc0xXbDKMy4SNM
V81LQYN0muxD6ldnX+Mz581BveHjB+xnlStYyeBqiuPy9xPjfdDiI+56ULAPfuWetN2/LFdh0doZ
WbwLaMipGjkdKHiwH3vP+RJFTMvb3i4wwLAKGYSNOw2pLabZM9jTPnS8+zCWdM2T22jkuK1CdFmc
ItSjpgFpSBTPjOCiY4+uStbeS24s4A1/W3MyiTAZW0rtBlcfA8LFfMSDNZoxf0yIBY332JA6MkMW
bFhMF5Wf0uTNO7kdP9xSdL93gLkBT5O8hzwuTpgP+4zDgeWTfM0gLlB/PIwXtYPITksCSoBo1x/Z
NhIDJKWDOYePSyy4UguKhNSVqL8O6DWwC6wMGaw1H7rg7mrI3Goc8g3a5F5k6AQhn3KR7Z4ZPOfN
5TVnDKp3yzUOhmjTN5IlkgKsiejyjNwuSXBrYJ7FiFJLwRUc5l2jcENz29gjtvPeXtecQv9yHHFK
EnduzHJBN67yElO0ttiQwkMbfnljdXDt+FTiZZ4pJvgMbSB5/kPL94d2tc2Q1JCBR9LosGUqifGF
53Cpgiv/Ppzyl9gbT0Fn7uMYudIy/UryLe1SmB8zdfp4bjlvURtevMhaZ3FC841ASoPx0uhcOyEv
IpjWluNsyzw5WFJvnIGUFns8Gfglxhl1NEawuHV32hQb10A1qqezGYLxq7d0zIFeBZw2m0sVsLMh
NMsn4rx48GO00xZ3TmFwiMcV6SYvzjyvrPG1JTnbat9Kj+fiju16LUIPy3Ry6txyT3zkimi4B9fh
qA0VsaO93mIZXu5njwBvk3cYdA0xT9HerhIGRsFm1ki2McfqaDtFIDGw3QiEGqKfLgFRyYUg5qMB
mwAvpK/2WThcaDnCoPAe/UleJAvmop8V2tuZ7rCNO+/aob52A/gj2YEu662E3Q7hKmTyh8LN1Zs6
KW5+kh96CLxlNQFQI4C5AdWd2wcaRlgLvF3Y2QcJneNvw6+Dia0k9xF5O9CWZhNUCPfWsp4RzMmE
H+FSaG2tVG9D/QdhEZEjGNg9b7N8EHRrGNoRbIL6pgj8bRmAbxzM/LeqrMs0v8u+ODKG28d+BqUJ
mrw3EXmPw5/u6vIh2pm5U+TXxDICVgvb2X7JY3O3rIW1s4Bz2uMEZ0iQiZI4yYVOys1W86svPUrh
5hRm7XNIq309FB7pavmG4Nt70RiPrcHgBs4IlGNmMum59TkoCseGCJEHVBfwXqYJHkWpwfk776oE
jKfkS0kj547YmW8dTBg1EuvsdvLLGUj+VTVyYtLj0YSSoTEtJ9oQTVyTLlEa/fvfr3nWJOD2wd2o
wEBk4xNPl8B1anernh2hHpB0ycJglB35vxnZwUYf7JfI+FELmiH3HdpDlkkBa5dEIBUI5xNtPJbD
/JKbS8N8pOZrgkcaND+MGWG0nJMKWmLlw4S1Zg/WAaUUoe7YQ2beKe7bYH6B/r4wIdqdVS/+YcqT
1F1G3LFxQtljYFKma1e3ndhkEz9n7PurNvwNDC/GB4wY9wyod2ZgvyN+0QwZCTXR5i+rqX4cY3nx
mSlKNS3Amlx8W3TGqQ7RspFzAV+fRxPdMUubGT1GMStTY/2oqfie6dPhjDEKHO8MbycPY4HRfgCo
nmgJJdaCuihzwUaKYQ89b4TzcxnulRDSJeBYj2CkSoqetUTNIFnxINSbiJ77XVhN+dUt2tNyTT0R
s5fZ+XcsuP7u4D0C+f6uEPnfiZmeUS6LH7tn2hjzm8zEnZINHx90P/7UNZKVjAtSGbK9Y87VLetF
wosHz11vXDkDgqnh442iCJJCnbwSUhMyFOOtDq394iCSHpFFpoP9Hkz91fR4N0723QXjFdW5i/gI
+Zw3lesoTneV2X60AR+kQX+FxlD4FDn4jirWeMLNVqbNrNa1kvsiu0cZp04jQ6qtUX2UYfOoXGYH
WRp9tnIGvWcWj2V6lRyYUPoScVDzaTdGuzfN7DMI2ARkmhzp6Jb4lTw++YH3Qjhpshu7dieBeK1S
gy0n9dcjFYIaqfU8fjm6hHdDD4TLRH5Gw4wPyom21kxF5nbMY40h3iJrDBmo4eLnqluyrO6EmqLV
LZxoZGiVN5s6jX6GyLGJwJAg2Ory1hvPU2YsyTbZizbc8mjUl4onaFfZE52FvrRxcpCpG1ny1Yjg
clRFUJ/mjolE/DHZiYLRxW+gCuytCA1ORlfvxlb/8ZP50264+oGud0MUIRfbWTqetpgZIL7ztqOI
7CROGE+VfHAiWZ/MELB/blsnLZesaYyCU0jAhj0lP9Os0Ld7N6PgjNMEzsHxGHMRL4/fsUM25A8l
7sH0q04om/vIfS5Con/1SPutjtINreE/k2u8+83WR3SKFyrEiLZ8pCYzlSSeBV06jvYtH1nLOQn4
1TZO4Od4TBxonXjmOgyTet0v9a+GtybRVa3Jpa29x9blz7nZis3c8e0DqirO7tO+jCkCZ2mh10di
RFu+fpVCeUfrWo4W+UPjMK3nnPn0pICE4YVjT11m7n3JQaqmr1agcv57aRsk1+DzvIOMqWvqWn0b
qvxWor+qKmyxsfAxtGmEnaCzDrY2irvezMJTgzRAzovVZqRVGaXDUej0k8wBr+CcM0aspcuqVAjV
bHmYvm0HiQaT+9fMtbx7fEpgBJz3UYCywr62As9wyVt8Xsgj+1zP15DYnaPoxkeI6R9FadW7eWIv
jfy2gFDHtHo0cf8ZAlyzvMWx8+66NF21n51snuMI+BMSBuRyy6tgxXBZxOR7qtWepOl7Y+A9Ohyw
VjbOiTkpLzJQgOttjg21bjbhT5gq/IGO1a+bKv3lBpTtqsWGkgQ9FCJZ7uvPFhs/mlJMV+BIRMIP
S12WvoFxQ7lsJYH2+vXkoAplH3qHUASDw2IhEhE3l2Mtt0cFFBygBRoMJCm0WLH698QRFj69zLzt
9j3sh0izQlkZvg88OT2R9cYMhVp0sOnj4rsz1Xfo4KY2ug7I9LzJS57iydFbEfs4Typz1SVOua9a
vNj50hWU4S/aHGxkLVXR2GW7IfCvZla4916TIz2AE1fNqVz7Pvkey9hkoh0zTPVqzgLnfzJ3HkuS
I9t2/RfOcQnl7sCAbxA6IiNS6wksJbTW+HoudD8+ZmWVddIuzWgc9BVd3YkMBOB+/Jy9116RBSkX
yp2f1JqUkdYFokLtYGXDB2IBe6Xp+q6ddduxhcsRvutCMEtn85c7Uolm/iKXhtFxHAFQGCW3qTRg
JZQNKpiuu+kShxWP18ee9PMhiU8QLC9Ujm4nluwZMEyWUvIfYIOv+D7izRQqSbXr33O2p+7I+O6h
T8EiGPziHP/06I7Btm1weXhl9xDS299XNV26HmEC/DY9FQ0GKPXhgorr6pE8tgo6sRYPr/PYaypo
l0Jad3eVwEcEoiBD3CTRPGEX1zDWLnz2+YWD3VNnKoUcwX5yu/6W0IHH3iKztPZHildyWMDL37q+
XkDA78JDqnQKHKHVdDPqlxiY6Sqqbo3ZnK56JHSTZPBcTm8NXrWFJ7OPuoD9Uo7WdrR5UORs5yxH
9TClzH+Gjsy6QlGy5LS/1IwyIy7xAYLsJjLEvu1ZpOfHxIbHKEwJKz3lQTYtvn74r/7SLwKcGjEI
ToWuSSdD2zXJ7GUIu+6GeuvH5gXMLH2XRun1pL0KTMVrw4YoLmx7OAhBBABBJPk6ae2SwVnnrxqi
XewpiSDJ3SJdrI4O/FK7ie1tNRmPmgVVJGC4vNQnzB9l1z4mDuEucra4AAJ6xQiobQ1GprtWU1cN
SpUjt0g/hqF6sH3rpu/prhJ7FW6nWXPlWmm6BlaOHsCnqRcFMI/ibj/SHFmLlNzJAM8sGAVc53hG
hiu3T4nhYDC3Cue2KCbi89YM2ysMLAWBwLQBMkpNM8C40rkJxjt/9sym7ZIsNB6NMX5PgtagOxKf
8jZ51JnaX2bprZqGmI6TVpFW667Q+7OZSWUfKv1NoPQ4Wi5Ort6GIxoGQLl9Ym0Hp0E/oCHIQrHB
GQFnqVOTNd79lR1NH6jJois7DPB81DbYblTLpmgh27X9LWFSPaze8iWNx5MdMiQQ5I4vyxL+ISez
+yFn8wwamDWG3lwHI8dkrcPjGoAvI8WKE3zuBRueHeAvfn8VZbiTgsnBg6HEm2Nx7piQOtgdIveO
bpOXK4MNCWDPALEgTn0uBfUk1gZY6tKGHND7l6awL2RpPw6xZiwiFz+YUVm3fZZjMqRYqia9o3/l
kduldsWI9LsDrDTKJj+wDJDtfiwSeFemhUaiNSAgFtO+IzSiKTiK9cld09EbG4tmnyYEw5OY1myt
5iWayD6xWkaJtoaAOezOp2HGaHuus9SJH0K/yzwELd19RZoJHUiFurmLC3s31GwYptDOtPuAds/S
v8sHFKDXPm6YVUvNAb0Ne6/JWQGpO0IjP5/fhLVvDmQgPo59+awl4QwfoJAjIXptDNqiy5s74fbG
PujukJJjhtH0B6uuyIKiuF568fToDobcWK2Nq5LUVBghzbqnm6qJ5MUwmQwFHk4XW714YjKXrVvQ
IwiaR6vqTYx5dD88hNETCSqAsXFYI81b2TX8Ib1siRt3aTzF5MOoHphOT7gHLZQ4X6ekK3HqmWfZ
FKUTfdS+YusEPwvv3Cyx9rMW0QIH9Kcb0EioFHSEkAEMxFXYzPpkb6kyExVKhirKAymy0bXhESMC
svOZcgWU5qQxS8/RCjG/Lp/0QFrEHzL4xDzNxlBgw3A4mOHEIZ+nPnZNPh1pnCJIRyIPn0SsjPY9
lhZoliIKVg6PIA9Ttatl8CK4s9KO4x2hwID+RPrSRViry2o4sfUEuyLdt5ZLxYpDl4OUZu2ttFsP
OuCSPqpt0P/mvtCn/EwDBbNROfO/Efn4KA1yE9TwWMyyMd/n3ZkiEtNyItHGgmqgoI2qR+U6qSzi
5NyPyUjYYjEswmJ49btk2jj5POfytb1lwotqJdWS7M7Mghqt1puzxKyvmLzk+yH9NKLmiek0iYLs
bkszM2+Klvh4Zogc0pv8dXRJDWdiM7jopssyujRQTB/9fVw7YDi88QjYAKquD7sUWcK6KXR/42ni
oXEKYxWZh75q9Y1lwy/z2yg+yspZAtgvYtwXnO3ItYXvDkA4p+5ZBRhvCFsP964dXFclWAaObDtg
Qs3VUESv+ElGYH4l8VnS2uZ+jPh4svBRAzLwB1ktKot+u+r5B3xw9kynM0ziLpJjkUwP4QgzRZOr
Mod3kpUKj3YXbpmHXmtlBu/fTPCoxgRM09WwFa6WcRysVVTqzCg9mNNoB5WI4ejaCbkYHu67kJON
CVxBJoU6gxC6Vux8a5Z6qqAaDmYBS2smWHgWrggILde+si5cNc5O7qZaW727F6W6DQKazn08AP5z
tWNYkBUQ2rwL8LnXiA6KlZfocEPM5KAPCaJVUxC+5L9F8QRRh7T6JUZUtlE8AM520EuHhkRZIu1+
GBvD3Ydar+5LHQsC8PW1hTZvUWYxSZg9aIm0GaeNNNOnDqHwbpxY1J24XIE66ZYxPtmoy7FZt/iw
6Y+d3LI7a32Kj8GpUGsB/Zc6VLXMFHvOzOeOw5yu1mYubVKR2aBzrExMkvNQQBw9EjEWqaNwyTp+
uWqkc1tmiGhFR+RlHDQXnkRICK4r4MwbMoqohrM6wmFt4PaoFDNEBgpHA0uKm9ZHe6hptRf0+iui
2FZ1hDshhbENv9elh7EGYLOCjXJn1nCEwoYjhl7xv8qgutNgzGwVzYJy6IcVIxbunxNowH74aXHJ
lmVXMdnDmr1xCfetnBRf/ATeKa6YaNBPqjdJhKcmgWu/bnTMkQ6w6UqriChhkoNsmPbsWItpVbjs
6IMzrh3SAkPNNiE2RsG6kmQUEdmLwYC9gvd87nN5q0ChYeb0jJU1wxFUmdsOmDpRiLMPYLhkrDau
fdXvyRHfeVqzj4bSR6ycYhVv4FdXDSUfND807cNlIvxbupEIiuoEnR6hi2slMYT3KIWqCZsBJdyp
F3OubgUXXunR0TSLnVfD+A9d8MsDYK25Os4jHWpMg+MBfEK76XOHeWoDUTUei2fCY3BiBNErjsAV
oUioxTXzHX4Le3mG9pc2DV/gAO4ETg4YNjMXtCnIex5or4Z2fxJufufW1rE3fCC0yBKBB1o3oog4
WZAqMZ97c4+5hQ4YYTkWp9CchmvEvrfmDF6IQQAZNmz+duH6uYPPJd6JKDtKWd9SNFsb8awqyRI0
nTskDJGPFT+AUV4OiVkcbSMnHkciPsomiTOr/Qh9jSjQaHjpkBp1Nix7X3CyS9FIuzESIItF0WX+
tdLdMFxn43WFV29t1eItsIxLfBRbKnNBFpiqBxzgJiIZA2gVZ5mngaBGjP0wJ5SabSS4TXg3ri0k
VLixARhJokFdVFvITwNG+Hh1Bor1bTKAAmHDuzFdih2D1I5lZ+NIN9LskIQF5OSefyfLs4vCh8fh
+jEaKqr2NMefVHPQXo4T7QWbIkhVZ7E/7FNduBd+S5kVd+6m7jDduE70Bv4NbNFoXoRpfNvihFqP
mj4QoYuTQ9JZWxCqQicZ62RmF0DW3DM9w9llabGzbJENwDFwzoeIJPhIo9r2xb5M1HseleWuypjq
BB2RCZMVvpUm5uGCqoakkw3LJx2mHLOLaYUjd8KttoVL00TjGoEiWAGQEoKsumIA5XmvdeI++hOa
LVN1V3CSy4OeNB9ghJO1G9hQRJpxT/cEkF597Ts8k7B4a3KvcK2PD3qbrCvDwjpck1oiZY8DZcQu
hpp+wv1la8pbWSw+cEqQIMsAIFuhNoaOVAthx17CuK1SAF+gS+Yq/G7qgy19Bw+O12zfwj9YuwjI
IenIg4HVtgUIY3XlugPWuxh9C18/GnNBO5oS0Np5+cxgqimeJhSxyPmitayyz950D7lTvsFCfOwa
RgazsoXVK/P0fOMkEjHA6Fc7NIC7AGjxpsrui7Bietn2ewS1+8llNtbn4wlzkCMY09tIpaiZ+5R5
QOJtu1IzcHCnznq0nf046UwncJYtquHYy5GlntEGZ38C3y3WajDaqG/LZh3nJKZYjrNJBsAeKC1M
msQercTAeh5SAkjtwr9PuuAsaUxx7NP4Q6HYhPjsiVWY+3dWE5rL2IlIjnXkjVl+oLzMDiyeBBuW
uyLqr7HdsmoGXkZOcrQMbDtaE+ONU83l+MH6vDAQma0TBl1F7MPeid07YctLC27dQq/YkGO3IhcS
3tnop922avS7xnkdiOk++AYwIsE0VKrPNoK7Txo88+gp2OsNdrcoIW/NMqYzwXTMAiTbVhIdlkPF
p/LMpvUC44p/+ooYnx4PVeIs+zKIaKHidxEgEmEi2phvVkzaoBL7T6kWPOmUgUlQ2Edpg8fkXssN
0U6byHyhP0hYptKtRZOAxhkj97Ho4XC7HNe5avVELOHS8hDImbKv1pDp4a66TzHn060MW2JCXNgZ
DiL9jB1vYXiz+9gSnwxML6VgWIXWD4AhED4LjyaxXSUgaIE9Q4vxs+AtKegshUQO1oHNG0OTh87F
3MMYqP3Yx0MHJ1eO6kQopAt0y5exjh+xdQRIlezSYjhVSvOdJDEyyVvBvKe4ov8bAljTrY1VcvDA
/ZHAYLexQSwyd7iVaAA5rl4YtOIs3yF1PrwQtfch2RDN/GnQUAaBobkhJQTv5MQw1Gids5ywYbei
CKXyoAPg5xv8tdesSN0+MXPoF93e4od4MLB9Ma0rfWQ34Ow1qXPlCipEKk7coKzXEP28trZ2Hak7
jOy0M9Mgrx3zxlxMYka3E4KYDOJEe/5Og0VhxJ6pu96wQT8FecBhth6A9OVqY6fe0grTW8JAog2p
I/3mTTiAJqzGWkyUBY1nnuzGZ6LjpuSPG2yDJlsiPq2WsxZiPp/hZUqkVCAzxZm4JKnJ45I8qWt9
ptKRl/KYkQqgleN1N9s+KlT4TBumBUR2HzUJti9PR97BiGGbRTMbKA+1pUdpuLCq5oEzEVx1mvlR
iigOiADaEk79hU97doAq4BovjiVou0XdGe5wdnC/rMFNV9dJoyOdKPm0Mbi+3kM/FnowEBAokaUU
Ikow3NWkQbVzNO+VqTt8dc65m6KG5e9QWhjhW6oJm6AYdU2PAmg+4+4E/w/JMw8sVzu0YJ8UmiVl
oTzHR8nIqlkPHV+7jttkA/aw1rKV44EHdaajReLYwu1tzniFR6Zesh2GIVi1DlwEEfq4nzCWLnvC
EycD1SGP1llTcmKywpIMa4+VDFj6tiPNiUMCXcfIJ7Ulg0+qsyigXVqMLt0mmhzQMpI7Cs2b2FXP
QY2ASkXlYyMRhkocWYzQVlMTwJbFAo5IdbgEFDxxVt7HDpOKpMtnWgsKIr/G9GRg15GTtzfS4U6H
thMxdFnEouYet8nOj+FCZ4JPWXIUbMbsiu7QzHQheUOhefbfK0n/pWhsDZZV+FQLuj7jxKvLYXE7
FD34G9+5rBNDrVVejuQLa/cCvWUqAKjXXi2YEIwXubTuZ0PrIrsaZ4pBiocPwG1OejQdgbaxPpvJ
fWwjFzQHjFHPoU/YZAQhWgbU3r/CmSbL5CSqdl3vsGQW7dEsKnZGL0ZaHGXv9oggEa3OLYgQMp5X
PSFICKDSAtGEiwo9pnki6fXSfdCwPvGtBPYVoDFjpeLxRXbxHQKjpdnF66IqT5mjiL9opkczRmk3
AAoU0nkJNGojbzL2XivJwLLWqVQnLIDvwjhpCY5w91kLkNsR44au7n1MmHnSJHpAxxSgSEc/F/EI
LZv0QXW0Gzk3kRDXTOQwuq/9VG7G1HJw3rgSYE7PDOqzQGK61gvvacQMPSfUyTa6NsGNzVQhe907
5VmJTNWfMLcyRT53EICkBuRAC2SKpxlHUyeEKpXOkSNhA83NeIj7/LHo9MdeJ1zWaF5FIa4cyDCF
pMYY579ZcLKdKsAhAhEP8/Uzr0R1Zha8HU4B/3yiMcxrzG6rgxTUrerdkcaeCMwrD1lqUEBAyOff
QY+CsxE6QDd4yLqiegM4D5kC7XponZND8EBTotuoyPIZWkbqiD/8paG3bHqcCeGCPzBtusWRcyYi
OEi0K3YcU6koA5gxGmU4hgQELPLS6aYIOX18rjTz1NrZ3rP9Nwu41+i/yxZnAtz827SOgEgz+0pD
61WNJXJI3b/vYQkvans8D4fhIfN5AmpBj2d0zb1tdsGqNiwYRZdyFtjEHR8KRzhn+9K8kXq+qnGs
BRJ7ubTCh0orH9WUycWeDfE1NVuIx7BkoE+LlZ91T2YPXMO1GHRokwMSySVYpArvyac7K/sOe3mo
cErUR5gtHfLwg5G52KGmcZcIfY/B9jIICdlILQ4lHISNogGfPL4VObka7J4QLdg0p309tpfkWu/N
sn/JWurHmkQdLws5cJ4RPAYfxsZFPXXec+MzLSzrs1xnQk0XyXRCJOjaW0xALosGKiopi1fjSVAU
QzK8zkF1+z4VX6xzmu9Lse/UeNvo8uQIsv6qBh+ICWoIldcxcH0igfLrdIrPek4lrn5rozJk9nXq
VcWp2iMJpXjT7PraRswx0CAHhUhn9iHvGPbJYdhy8DHG8sIWzrFyzDuZ9RdBE73SICoNhSRH3ZRG
c54Z3ZY0E57H+nqKopqP22HXaumOGQEVaPcpvW7vK+DhiZex8FfmzYgcWzPSCxQlFJGZfGRseo4G
80qFsO9d7TzENN/XzhxyJhAwIRWVpXzp2hZlrc+c1WVXMkjOE97JFCfeGSBC8x9GeBOYbnF02FEe
3SNiheuasdJHPSYADGxkivu7KQk/JqitVSiPXfjZZsZ5Z0BeDiMe6VFMT1ocbaGWMeRlw2Q8fV6K
Btk4sVgVVWPdM8esh5fCimfQNB+5J0J84rTf1uE+bbBz43u/S0OT4L1PzR5Put+Q3KBvG6yzHsXc
1IbI/3OsC2GR3GCCNSf1EnIs4Zsm/IJB2HKeECQ5pNXe4WEkxChaWgesiHMgQfoaVMXGJG2LIySi
x6FxdxYhRdSHNKp8TjOUDPxY6xlBLbJl1g3H5Imdj2RjwyaILoF+iMf9ss1PRln0AfTokLMbkfHO
Q4RU5NmjeQgzNnhxhE9/1Wne9SY480Lj3BnuVQKE0CuYp4+dvc9ace0q9N85CVCz5Yih25Bfdwls
gk0aOM8CSAwuSzpmwfRhkSCALGM6EOzzMAbyvbYNZg0TM2pFU3kKfB7HhJ2ywF+ZMrh1LLpf+Vgt
Cm14ZTLiLGpUlT2tAk4jnDtIab8lE2XfD/OYqrhwXeN2NIvXsIp5W2ly6I3/6dnRRerYTw1zIKJw
VnXWYhHBuMMiJE7YXC9httagBMC7VqR+zgC2FhRd2WcXFlHiY0TGVlxDGTS0bl20MdNBs7xOMfA2
vsETSZGFUj1CLEkgpKY4MFDsFpAxkk9PZAsTjAiE05MZhvg7JhBufD5gzZBN6loAXGujT+gmiBzu
+zJ+LxDlpnZ0A/XijbHcptdnd6UcOMU27wW7SVakRFvqnJgnpOeot9a5hYEJdKzxqGjjgoDYFmm1
dxq5t93uYEwBks0ZdxDTxIaQtNWq/MFNq5NPaJJMJCnuM12JAT2SIpPKNWouIqdFCoynbqEG3iRL
V4gR420nK9Dq87w+c5i8hw9eoO44K11Z/NjEVghxVHBL7N/kNat5RiSkfVDBdNsF1n0DusCY7no0
0cjvT46TXuOAhsWTmh9NN9zjZ8E/pWGigiB31WsXgTOdROkTrhVBp+Cn+GJZpCBTxfDcKtLBwCIx
GxLmhV7NxBmyHm19Bs1yikMxm2eLokaplwgaDTZ1WRYmZ2hoDfonmuu8u0xs9wOAKnwFBqLoZlnI
npjlkeFFm9jY2yG2534db3rbPncNlh3wVRsjb25DG/Y+mMs71xQvAf5z6fKNM8/j+ZagETnRntud
UtjBPEpLMjKnHPGQxe8scn0laAItM1W/t3XM4DVod0E93DvVvOYg11w0QXLXA62zYdPypuJykfCd
tWBYz/FTaRNsLBArnD8LtjgoRABXonfYFrdhGa0apsNV6bpLDh3cyjqgbpzu6/rJjTBV5+0tXaiH
wirQiOX5s51GlHxjtNZicYmn7DHzLyw9/KBtE5mk4ajhJcvUkSLqWFs2XWXU2WkZH63OO8durYH+
9u7EYCvILwnlOvu7S7AeXPSRQLMJ3OB0UDQeFnmX3FAOExntobjndL7osglMdkNOMRlJtaCpUmiX
fR48KeGRdVpqt23LHRm8FBiU8PJ1624sCf4N2xogXgKnq347sDmhsbgqffauhnBkvOzgZKJ6uLMb
+5ggQNkos74PJCIBwTyJu5zT2OE4aoy1Sfc63Mupe59/vaHwIRMMH0YBd3As2vNwLtzaltIDXVFl
BZim47rYVOUzKqT8zDbZhKoGe4uu8/7SmEfdPml7J93niuEx4oE5CAKOfYm9wZ9dSlrSnac62jE7
6YgeoDlHrCeedGllZ36iCMsYHPopcrjzsclzO7ED0LJ1NnobGcBU77IBQP/QEgbRSqwhQXzeWUQJ
E+UT6A7vd9WiBxkuTA3sbB4S/Otc+zj6VvTSr+suf+0U7VNZ0y3oOFcx+FyV8ynNtQXAS4lk4CnG
t7yiCQucI6hetCq+rGj3R7K9Qk0rvGjYIJBw1zqRbFGwH+qO033QkwATc4etcmqp4PoRIH4t1r6N
zRuKDfGI0Wtpw2cEv/A6dBjW6B5pq8AsIAM0+rRWzBCdkkkBDWiiOHN+94LqUS/6s4ib63bEnfqB
d3RjDKYTfDhEh/qx8ABXwrgg3rIF2xDNW0URXaNguohN1Gw1RiiY571cTb3oloatrqyII7ElB9iT
R0SAOnBS76wzqQ/1cRg3jEFpEtAmwTyAEEYlnyJr6eNaklgU8ShzPhCHcGdZKmsTGLa5TbP0KPmj
AbUOhU7zGcx5g/w1kTywmFxGDX6uZ1u4CnTF9GU2a0Yq85goIoea0rlmXzlxJuGESsABEmqUD4N8
TgyKQ9spgAamhK819kY2vQEnaS5sTOwWFvm37rSNSExLzXGDWgs1sckaXxZyX0XjOdOfQ1/rjzan
NKisRxSzehu/j4R4L9oCGnaT+iiIOHlzVlrFzNKH1BgWvcm3IAYL0CubQdwXpEphWDH9V8cjyjA1
Dxyp3iQt86SIbtMOLFoYIJAh/aUYyHKcGavGdGxjdYyCbmN6ydV8WXTar3nD0S1tLjCZoY6qIXak
fD+wB7aidJa1se2nNmW+Sd5ePtpvfkanqkhe8/CADi9Z2hWlmpkAOfdB5szRquanNgV3KizfXJ+J
GgnkHnrR+XesNPODGHONUdlVQQN710R3ymbOSodpF4qO8R1UBBj8aAStGIdcCFuX7jq+BBAlnkfe
jk83RL+L6MD6xXgbRPWbSdRslJlAEB06MAauQeheIdIgEqtM8zgN1mWJ4o6g31de4WWQgD7s9RPj
0wufpDqtLm7MdK6yKvTy7TCdBjpKOUHRRXflpRzDAh4H0gY5VZN0YpkEFFdOeV74+Wef98eW5Ioe
yX3G0GFhqGQzGeCUmnx8xmDxyiRy3bTGPdXRhnjxG5eGQNXQPijYWlMD91Q7R//dVWZ1ztu9q3P6
hiR57LsWvrk38fxNM7ndqh/7wl3oKF4Wk6Hd+ExbkXwrYu3seuFjBVzqdshj5KQrplbXmUoH1PgV
GMNNAlxy/gxVBaKP825ePdYKXdCYtBeN6u5th6VIAFYhROeNyhOzbQIruANmZ7tpv6DsAF+fiGtO
KK9lKq/NnM2P0o7YCsdf+Vq3aHwoaqlziKg/crZ7AgLEjhhO5HM6K2nlWisiBHb6fJ/ddpCLhGRb
jhTp0QvMa4v4q9Axb1Hs3FlYVjWjOm/L6iIZBg4SXnQ1f6JOEl7Xg+4LprfWnLaeuIuy4sj457WO
5A2q/32eaqeuu7Lbcd852lM9kutYXTQakYYO03ZR2pd54Oxm6FRNox+EmoOMyUWD3XpPtksch7Dx
mHsSOlAbX0uWTHofHXES7nZsAZRL9Hio8xcjvZrRQPRSQ80oJWci8LkZvGh5CvVi01oSkuaLUrgK
8vEomAk68zMdaNnDUKU7l+DZSclLw8ANHtV7MbmHzm1PPccJjzJK6vUF85Z90SQo95j7qOGcubqB
Dy6u6WQGRnXbM1NqaN43QX4Ju5bdM2SHnY/qoRXUa4Bg6GTxVQbUTWmpHY0BXUre0TNHpHCR8ldd
EtVVEkmZOUxYY86ZKy80L4vGOCRT9NCB75aawCcZ6pdhjwiJyRbn9vQkHAoAFz082zY5UF1WPLKi
7Yf4eqp75tzRU496B4wjJRyMlWiGaV45yCMRC92a3jofxEXRIdlWzgB5RetRPAw9MhFJfF7+UlCw
JyHPSG8mrP+WS3KVS+of486Ng8IRB/gnrqtXPWPuXFZVuhpfQ0QlSz8krguVUYIB3U1oYXn51vQa
EK1uoEN2Kh9S2patsOhuKrTsEf3ZjdZijWfOTr8LEF97D9cQsDLgaw+KC3HQsHSRVd9mKal+xXiw
swxvFbaFzKSuDpNAWzg67nXL+og4oBNZQOqemcMKRfPVxj4ek3hlkwu3bAcHVFJRUxaEaHUs7AU9
rojMyq6mLp6Xk5mxONEiMdgZ8kpbRv4hhQe1ttqE2ZOstvGFo6X+IcxZaYBqIHRk8qmsVy8OaNRb
2k5vYlBb8yEgsJj+El+x4dB1l7vG/2Mgy1cey39sP/LzF+Tmf2FZ3vL/xLT8DWb5r//7/we1RUIz
+e9foTD/CXuZf///8d9WH1n6UsVfoS3zv/A3tMUQ/zJcZQBmMaloTEM6/4va4vxLV4BXqOaUggRl
SXguGYZr0CxC/UsJjndsVAr2Ff/1X9QWYf8LyJwupYK5InFaOP8X1BbbdKWjI7TFIiMZy0nrV5QK
5VafRjHutFI/FcHRj0lygaP65W78Adli8Nt+ZcP8dhUYNF+BLRX65pZhn0DDvYLav4IpzaP6YC/c
bY74n4iLf77gN0DM39dz9fnuWa6lm/Off2HRjLELaa7iU2GkzM2NXpxidfjnSxh8Ob9/Jte2hKMM
y7CNb9dQnizjaH7BTagICydeNEcA5yttbZ1r9wBIhwNapyV+W3cfP/xw7Zml84W189fnM0wu7NjC
QGv/7dqhCEBgs/8s8S1uzTXIiGjVLamSNoSziOUPV5txOv90NeBCX+9mVNEia1s+KTPzFQfn5bhu
LllBlyhQ4hMxEct0TzThlnOlQTzu6w+Xn3/8b5e3TAN5sCks2/72YRuo4k3o8PDYgGzWyD1W+BwX
zDSaM3D7warcQ0fcVVtn/cOF//TUQk6yOE4YfMXi21NbunlVJ00jlyiPl/gwF8YDFc8Cm9q6OKn9
D1eb37TvH/Pr1b59zFibXDdPW7kE5LEeVtnKeCU/csmYeI+B8SM/++fr/elL/Xq5b19qXOZuOcyX
0w/w7HfVTmzlhgnP3xsG6zh0rMu/f/+vtKY/viZfrzO/Rl9exbhJ/MH2uInmNj4n1Gtp7fItWbJr
b5XtmjXpJrvpmTH/T7fzT6/I1+uy6n69rhTKtfL5y9PUQUOfXoN164lMjLp3h9reNYkln85THxeG
dP+d9e7rxeeb/+VDTxms+Ljk4tEeT9qdt6I7d0vqyQL+2yb/4RabP3xUqf96Nd3wBj+ZuFqMwzIH
cX4Ku2JjkOYQ9RgAAF/sFOfJonkBuQQzlMbrPGFCSmGgCabJFg7azjZICqyoWbOflo8/vb9fbsa8
M369GWWCbC2s+PXwyfDNM45j3vXq1guyDZd0cpb5zQhvm7jRn76G+Tv+h1dKzi/4l68B/1hv2QXP
OLCtjX2aFy+Iryebnt4CVOSS8++yvkgv/FX004f+43eiDNMWQjiu43x7AmzUPJHq+NDZ0d+ps27H
unGlbaslfu/Lf36Tzfn7/e1j/u9rud++/4GwOOQyXEtAM0ryo4WZEk8v/hkmdXjUD1L7rIynsPZo
dyD5fLMBAMi7Wm0LAqYt/aIzx2XS/7R8/vEWOIZgzXZ0G7TXr3e/wKijiJxm3d42+/oK1dUyWTgL
4x4j6g+3YF6Jf7sDXy71baXO57KLiYokk+jgVyfIyP98i40/XICWsmHrAHgc+nzfnuFxaEiOSEzx
1zPMoOkuvGKKvpp4ftsLbe+d//QAiT9sB4z0bYPqzxQIdL7dPQFBvdSyAmkDcqA7s8j1TxuV72qo
fKCXpZ7sCZgk67RG5dyWSMlFP6h75MEJ8YncvLOJwdcCar+D2QQN2ggCI1vhT+hvWsTSR73pJFFs
gFNvVZpac3Z2eNVqFbC3thbjgaFGkHCSaWzEK16rPeOHVSsxTek9kv9u7Scp+JO4VB3dlt68VmSQ
a8tJF+pBo4O1LUcPd4xt1rhZ/Z7ZL9FT2RxChiYXolVGzCUmUK977KxSoF7QhH/MowpAb2R7451L
b71dFyEuqnJSLbjxdjqUCnPD5t/4aiEmMhswLGXrzrevtgzxvYf9xJSEhvGns1WbaNPsOG7Sg5m2
THD+T3bF31cmpevCdED56bphfF+Z6rKsPFlw0eGtXYtNveSbXNObX2JqX8MxXOs7b61vsbX+tDD9
/iT/euVvz1WucMmaKC2X041+GFZiY+3Sbbwc39R2XDXLcPPjFX8vo5Dk8wBb1lwng8n+dR3gKKPL
0qsQfu2J7FsPO2/nLLwFlr8VuXk/rfm/vze/XO37YujoYTfLpuZiFa8sk93dtHOpolpMtQsSVZfe
T3d0Lsx+XXy4Ikb5v9d65X57gDiUZ+GU8flIjaY8BfiRlOgrDnS25bFZT2ss69oZhM6FWv3w7P7x
1n659LcNTpmDoSPg5THaWJtiM2+tKwYS62g339va/eF68zf1/ZMK3XVsVkDdZj389ZsMrFpTSBEg
121Y0bcNNSONhm3ww+nN+H1DU7qAR2rz2JjS+F7xeyEA/FznOubW2cJT2nmbcp9vkK3+9N396QYK
MR+iXEcHEPxt6zQjU+SZz5Xkc7sOd/UpXb7RsCOJe6WtfnxS5vvz2/37crVv968ImiIIcq5mXOCq
Xlg75uDsiNrB3P10Av5D3Q2K1bGx/sBlddiEf/2uvCm1Reswd5qrrmwVbTR7y+imW3Y7lNYrZlDL
apmA5T941Q939Q9LzC+Xnv/8S9nVdaghmCLZSze4y0pAXPEPL/kfnkNbWhZUgPml41n59QJaORX1
kGMTSo7ewdjZ+35D8umP9/BPn+PrZb4dkSb8k5k1Snupje15pxNw09cfP7zBf1g8+CgUiDB9TYgj
376mgNao8DyugahlB+tj7o5EG3eJcXIf7Ma9+Zqd/p0VWZjG/yTtvHYkN5I1/EQE6M0tybLt/fTc
EGPpvefTn4+jc3a72IXikSRhgcVqR1GZTBMZ8RtKTlxBlgTP83T+8N4ZyBhTOB/O4PKwddIby8GQ
eZNtwu3aQ/PMLBJMIXHS6ESay+ORrECBVxdqjtbOHWsgFuJafWktxOIYTNUKXRsBGGiFSC+PL1vL
H1e+05mDAv1kqgy6rEqKtpQcNnAzHeuQdCyR3OyAvv6+2Se/jRdxa24DxCQuh1sOSBH1eTGo6Jbw
eazlk2kSlK6CIA4PoQhwLvf2Y6M9XQ6xXHiEUFUqSLppgBeR9cUaKLQmB+ERSyDaJ2Ds6OAJX4fu
678LsthBYHurCN6zhOa+asfWL7G6SYu13PzsSOYsYqb+aWzY09Wce0mTacAwcRk8Yu/CcvY3qYPO
Bq59iMHw6gbDf1jdRGe+kYqVE6mNbtAhFZeHOXSztFcj6c/zJjyqpZ07EA+dntajU9nNLtkF+spT
/9M75M9X+xB0sdItpDdlaAiSE78Ke++XeqQYdsze5Gf9Kea8SO9W6zfL1/sy4mJ2S0FuAtihkiPs
IU9t0316zHfIbuzhAjjeF+R/j9GN5l5eN8sDfhl0nvsPN8iYC4gfhwRNrpuDsgdTtq0Pf/+AX4ZZ
7gFsqTzPYJth8QHODJMoWyp/XR7KXN/6eOf/FcOY1dXngv7y4FDaYZDQd5acQHvMi6cA/d1sD6XA
SbWby5HO74P/RDIWuUyQlfTLVCJJ5aHDDycCT2BmXy4HOf9l/htkseqNIS5bhAUkUjNv1+7SHWp9
1F9Xq6FrcRYLHSvHBi4scXDgo2jzBc4lNxWQpt6xbsEvt4RNf4DbwtRmPVE7N5WayAE8C+pbNCZO
1x9mD6oy+oFEcbQ5AFhV7cAFLrprNkCenXh+EX5XVmoYZ2PyPtJYJyBVxHlGPqz5TNABM9QQUDUz
kJ87sw5/wZ1THqU4gIFw+SuePUe0/wb7k4F/CAZVfQw0WjKOcofh+J7anAOD/jq/tna+k277/d/O
fed98DHiYuGIyDIhtJPMU1re1jvzANToyOvByZxgZSN8ej/8iSWrFjccrRKenadTWU4xgtk5o0My
4Vjv4l16HewjO3RXq8xnP9qHSIuDCkJqNIgCl4Bxh4b0Nt1FnjOTla+7DeYsm3afwCB5KPp/9P2o
LJomLhCqvszgZDFuZBP3AidSM+sFYjOaIAp0TrFIUmB5dfKW5y2gME/DsMaMyZS9GKaHhJ/OPtMK
LsR45kDhKPZweWV9vhWpq1PuJJulNykvqymRjw+yVSa9wyLWn0YjLl+UYFI2l6N8nnY8ChSZOpwK
H1HWFk0F0M8dQiSA1IQsxxBOukJQEIJfvpKG/Vkoy8N7LuD+3zQv8pdWAJskwOhBdGOLk/uDzD7B
TQxO+TUInG22E7aXB/bp2fZn6eq6RM7Hc5Te72LphhlssYBzT93BrOkwj9lMe9jZuj3RTQQY6pqO
9A2Xxe1aMeHznOq0k8V5uLqB9vsichNatZVjggbuFp/Rst5HfbmxkvplZYQrcZZHz2hlIfQxNmf3
pbxtrqEDbYVHaTf8Du9xenbQzXfXhvap/zzP6oexLQsXPUJHiDQomGFczynTtEecxcELzfl/laDm
u2m5aj5GW9xdxdhWVj7Mx8/D4M6truY7Qlh0upuX3jady/O5rCQuh7Y46+pQZKMPKvogsxadgX0m
QnU9mq8R/+1dU1bahmfPVh0apsHfosIz5XSBCkoJliAgfwk0C0ny7MHLDAtUZP1bbMw9rg+FLQqw
5zFzBBqp41Z1ebzn8imouYaJoY2imMuTT8M5uBOwtcPtoLX7YJ9Alm5RSuOBkUJJvxzs82nGuvkQ
bLH/EVaR/TYgWIlf2ZDcRVG/8vnOHjEAxTRKozzHZGtxlEktIohJjAXA3Mo3tuGmoje1GRwyLDu9
Sxzr5+UhnT1hyEVNgBGgTtTlu6XPYR0qpi5SGMJzwJ1XZwzyUSqO8QtQcFveynu9Fpz2u3m71lI/
u/e5HOilmCCHjcVgIcPDmyjADGfqD817sYZHBQ7q5QF+zhwNmd8P1Eb783hexICAA/MW3tSfd1m2
jXfKH3TA2hP9zJlCBHoGNLZk6gHLN7oWFuMgpNHkwIVH+fqAm/0mRGOECUSe8Gpt6j7vc/A+CIv/
CTcX9U73nWzEikdzBpyYdivP8L93v9rH3RdfCZ2ucS/P4ed1b4BMUizJBLJEfXnxlEjTsUoDXJac
qDWdATh5Zq64OP2Bx5wekoQAqEq+C+ydeTwdjwoP0jJDxhMpjkUbIDnwuDSccidwNNfmwTjmrnC/
9tXODUwDr8N/kHskQzmNWoZahZkBMD1Buc7Sw6DdXp446dxnwqJQpuiqmpayLF332RR1gCN7LIwc
dBqrAzw4F4084Q1rNweaxSZ9rp+RNd5EX9v9SvDzo/tv8MVxlVOdT5sUOe2y1RD29OT4TcBF6QkJ
NoQXgtJDZWBAMKb3pttEAPrdoOjptnVlIMc2dr6dCeDioT7GKzWaPwnZ6dcmYeMK1jnnOOOWqzeI
fXp4Pdx2JcOnCeWtUT+UolECPE8MYwDZiqacN7WQ4qrZLmYbDp3+kApVec//NwafHTbST+Z2wJwv
h2d+1zeD+Zoppf+cxY2wRaNG/lpWGWwFFIacCPuiLQxVIFgNJp0QZMVvAg9x4M4xUmLdFB49q6Tc
Opj44CJYd/BLqYdp3QgSoM5gEF+N3hoPQ0LvEsfK5EusoNyS5l26yw1FATsgWOImbnrg2NXkCThd
Gd2VGvzl2JL3+1TRikMeq8lXiClwwAJe5JCZukNsxfItGPhxayCJ8j5oiE7B9ywPstEJWHFo8JT/
5bpYHIl94fWqoseYhdk4Z7jxRo52jUEvwLQ3OC7baAkma2+w+T13+sUNw8BSRTTYZZZmzlfBhxdm
2ViBNjbKyDUzbuZrhgqLfwCGD1IrrFdu0TNnPnQMAIwY/IC1XDY7KsRpR8wZeqjl6MMKOSjs9GUI
U+yuxe7ez+u7fqy+8ytX4v5JHJejRGCdNGi+vqUlxmHWsh0lnx03d1mG5/AIsX+2yHXmDm5dbC5/
yDP72yJB17k4eWB9mlMtpPyiZhM9HO+mK/Zi++Xyv//MNPLvp2WkcNdoPMhPv5mfRsEQTzLXczel
X7W+RlGl8CsfYlZeyf1O7BT5i9Ur4fc2GynCRG2vrp1h8ud1M4NbeYiwduRP3eJS7SQZHcOOtdq5
d9r2rxscf+BNYK/dBmcOa2JZKkovlkqVZ7Ev8holw1Coe2cqBDDxUqZ3r0JcxV9iv59gm3do/fpR
e5PUU1qsbMr5LF6snJPY82/7sD+0PI9GSCGIrk13WflmJZtUuMqr3eUvei5Lof2nSHQAZ6Dx8uBN
Q7EdSxTHHeuJ5vQm2hqb8NC7ohvT4FyriZ9dn7hAagasc67XxZ43elI7GsQYpDTHrLkv4pUS2dnR
SGA1RI0lIn1CVXHSS0mgUQOE1zZ3hqEzoypnz+2/aqc//oPXOO18cnMWBxX+T3WGPDXkfFTmeHcz
eIxW9FV9A4sJrfcnnMxt+mV3njPutLXV8TlRJjCpETmEznG2TC7TuDKCogp6px6+quid9+gdislK
DrYWZN6KH5agb3gxzx+eNEZvhL9VoYdjp8ZVcPC13FrZ159jmZIJvJyuFtf/p8RLQUewnoIIHG19
xMvWt+4mfy3J+LSjTkIsCwu1FoqxNgnkdnG+rRPKxga6Ala0ubylzo4E1I5uctnon/BCYpDFY+Sl
ECQj834Iix1q6wgHlI+Xw5y5WhjOhziLr6ML2dApE9zpCquCrbRHIAg0SXELMXe3ViD5fBjNsRRK
3rI+F00XabHVtr7YZ8RqpNtRhYaSuW3zS+3+/v6d43DYzg9PioPLA3fIJFPWOVYV1UMbaAh1jl7/
wElyNYEvH3JxK1StjeNCbOuB8EO26GolkIxX5na+yE4P39PfsTh8EXBXjFZivAZM4G9zP9ffCA7U
QshOG9ldn+DPN+tpwMUEe+PASdwxcMGU9zWkPKhGEs4b3X1QVQejTL4KKTZjYnB3eaTzhF4Y6B/o
6Ict3uSphAP1nwm/hly/lRT05zBMfG20YmWHfz78T4a4hEgW2CyoORQ8p5SPhfytrd8uD+VMz+I0
wGJD5IEox7pFAKl0S6rthz+9zyskK6fKnvEssbuO7jo7gVS0JZmKhcVVcHpGKpoXtPg1jLiD3qvJ
G+55mEAjU4U6yK/L4zt3rligSy1QpgpZ2CJSBvRRb+tZbFtF6TPZqNYzchDO3w5CRm4poKvQQ8fV
7XQ4GSzFWGpl0nDrm2BMtgVG1CyGlf11ZinIoklSTP7PLl/eXomctoWUS4OTdLg/eS9pbb5eHseZ
8gF0Ks5gwLFzLctYtJM4OSQrFIfJ0Z70I29sYDMDGGtItfTeoxla+PQPDsmTkIv1FyNeEBpSPDo+
rGJd954nWSpsqQMU3OJYf3mA8wm02LiAZkRyNmqcHJjzavmwcZNy4snaQ1u2NA/h5E7wbFP2/Fej
zuEZtaiO8fmigxCFPy4HPrMMaXtKc29lbgaYi2WoFomOXAL1Xb97zEzdjaVbuI3u5SBn7puTIPMC
+jA6v7ZKrwaMi2yC9isBKIxHtISqytTmh8uRzgyHpxlpJwuFHbx8hgI2rijVSJNDPxV+ROvKKbCQ
tYfE+eWoAQdh2XFKyItZs4J4GhsB2YIM/cqbAogQMGKcAOxwh5LQjEJBDXa31lQ9NziZVxJvXi5U
xnc6jWoQNU1cZNTQfGMbBw9dn29qNOEuT+GZIxDggkhKj8QA6ejizDCDqslV3ITQ6jN+iaH0WFnY
TpjD966o3F5vHy+H+zNXy6UvU3yEGvDXQ/d0VAllf45HjY3sYpYIDvt7vBNhnRlXpYNR7SE/5G4a
2PDTqV+ARX0Zbv4fqOXP9QuTQVucLswvp9nigMnTrIU9Aie+2RaHGYM6Y8HnBlXmrD2bzvRUiAWS
CAzg3HuzFpvd54ZulYKjf37z+vu5O95vhZ28X4NVnDuYPwaa9+WHfWcEOKMbc6AEz+WtilQHhRHV
21z+gmd3A8mkYXFOmHTHFysGtxwYAHE+Om57/GtAnltwOms3QM324t5w5ZVy07mdwCUAXYKSvPwJ
EVpbQ1cjm85OQDCqiAO3Q50hXUtBzhxbMhwB8M9gJiVQtafTV8Uj96pQUe0ZQndCshBrEM7m2K6x
1bw8h+cHZMomyTiXgLpYfkWGOnCmNhNy0PsecYIIW2UZbfjLUc7dMoyF0hV/qfKymWZNoaJjkDGh
wInnRf1A43AUHhL5XUiPXbhSGz93jlASh2+sYXdDg+Z09mhIhdM0sCo6ZOkxmx4a7Tb0m/q6jjBq
EAU1dgtDn75dHuKZmgGz+CHs4pDEE6CqxoiSP6IZc4cN2xK8CVC0c7sNbhvbtUbNuT2GYRqQXtob
qCst7raobGXM3mvShKACWRu8mnLj//3VQU2CNShzJJMILVIRo1MLRfc00Wl6NA3adjvi9TXL4l6e
uzPL4yTM4lbLLE+LQ59rOlc1AVn96SgANCnIesRQQf2b2neqCCvn/7k8H5avyF8q0H+Q+afrZPDM
CGEQMhD4NxhZ2+2ttp9PfsPBxuEVxbZ1uNmZ3fYx5JJBOaLAhJbiHNKQ9zR8t6WZfcPDdaV5fj6M
Qq0diIwCHPB0ZEmMXpOmKhLNoVcvvqelgZ2EYl/+aGtBFh8tiaOARyZBfNDj/s9ZWMfM/kGGz4T9
dySLRT5aumd58zdSdH0rY5Q7NWs54rmNexJjHuiHy8qn2jfIiGc4BkrwZvfuI7On4QKYl9cejrLd
j6x8QeAL77Y3X81Xdtj56LoKQp65Uj53rEaeT7HSg3O4bjfznWw8ajcthdMUCm+5v/zNzkejIw64
3KBzuMwA+tCkeDWPVd5lQJizrXeArFHA/UZeEKmRzeV46rwIFjkW6PL/xlskAulU1VEadyLN3aQq
USFXo3s9pYU2xVi40sGv5mq4vlM71O0ly1fu4/56NLZy/+Cj6pb9yGNcvaMadZq06L7VlvEjCUOc
H+C8OVU/vVtthv9tXOMb51cGVlhjtB0mM90PVttcWaLsX2mFmb03RVw8Na1WHrQ0iHEkQ/FFaEqs
LZLKfC20Fg3dNEEDwTXroT+kYyC/oUpuvXaI0KE9l+VXbWdaz5fn5+weMpHDmB8OCr2B06VH/zgQ
QgGMRCgail3r4D5jSlJZsLZZz1wWJ99hcScmatrh5Md31+WvKrpLQa2v3LrnI9AwAlA2P8cXEXy1
6y2rJILQWK5odvdhHK/Ukc+kRTNV4T8hFjesDDvW1yMJ8TYfBW1kVxXsE4PysYz/QVZ08m5c4BIC
U4lmmCk4LjTtDAPdC6l0BnOtxHv23vvwBl58fgv4S9ZEfH4pomOMkleuXncaOmASZPX4RZSllf14
fr3999G9uBgGZNDyuGdcXulvK8XcSkLvSriw/oNlTUNj7mXINL7mn/HhRG1kIxPDERhcDDfbRpxQ
B++uPhUGVuJ/P5LGY5GrTpvhEItInd8KUimMojPbqqNM7mhFbfeIRv27MItjLMhz1WhCzLEypO+D
clOFPerRK1nQuY/DrTw/Z2YqjrUIMqim16KQyRNUwWpgsO4jHwHUTFm5A86HoXogIQcE63txb08+
PnPyPGWTGdu4MqL4DnsVTeB/MGWw8f8vzOLmjmkHZlHClOHNgXQjQlQYcykg6P5dmMUCQGB7LKtA
ZNL6b6RXTpe8xchk/rsgiy8TZH7ODc1YsDyFhc7mxMEjsQL334VZHKGwtxUUSgkjoEg5oR0i3Fvy
2lL+syWWVzIVpP98mMUpmhYhBgQeWOMZSiC5iSvvonsR89TUyXU32eJn8wr6C52d8Q01aS91ssdm
126No7pfY/2srcVFCl6H06Axr9x/qugmiKcNieoUWE/9q4nVFse5Ygwqbm8s+VlwGtHeK9P83pbe
3y8BUu/+z8Rqi9O8T+smQa8Yxo3ynJS0CszvPev+3w1FPj1ao8TIfL1jxkb/wfI1Ox7fShbk5SDz
er6wRJbNiF5s1S6v55EI14ABHRF14rYr3SpfudFXvv9S+QhXkjiTCkajiLcNfpER+r2Gv7k8mrUg
8z//cBvFYhCIGP7x9UfjrtTdfmieRmj6/y7K4owoU5HMWmWNickx63569b6WVkoM8/6/9FkW54Ov
D5E/zie3NP2CTuTkGBiLWEO0yG63XbPS5j6X0P2BPgOAnmWpFnszVSaxsBBTQ4N72Odx8ZAViIZf
nrSVGMu2YUDZXMjIIhBgR5pCgv7UqSshzn79GcH91zCW7cJqrCerAQbkiDW4OhybBBT0825NA2gt
zGJfVl47lTom047cNLYaDWil3Gnm2nP4XML44Zssy/8hjqV6qBEl8FMW2sYQcesAqPgTQ18n15J/
OXeLO1zFRHIqa8IZ0UsqK44cfMtRgLm8Bs6NCWY6GiXwUKj+L2duFprB1kN0CmUDvQZ7lluzxnH3
Oe/lnVV9/XfRlNPDIBvk1svngoKURbdeflWOCOppm46cQU77g49r1eWA5xYGJAJ0Sci2kJlY3Ap4
1EkhaFfmMEHDHHFrJGNtc62pe7aYNcP6ET/hZQ+z73RcY4CDYhuUM9q+2iJXAGcy2HrXxYZHxUGD
Srh2dZ8tJVhzhVoFDglyaHEa5bqaxK3YQZBAtQ4Ph3bX7YHAPyroPQTHf9BRoF/xJ9UH+AWj4HR8
bVO2po5qpFNELxgwYDC5BoU6c+lRaOLBAknCMgBun0aQp8FPtYHHGIq3W6wV0Rj2UKj1izvBLzd/
e1GcxFqs+SQzOhErDMoiUv8j9K2bWuAcr43+y9+PQ62H4qqE+Rr9ydMxTUJX0YNtRacXj1m/i4Wd
Iq1kPfM1sLiU6F1Z7GCw9aK57FXoyH/A5prQhITfqYAe6rezVstq5/PM5XcSZ3G/KoPii0UxTtC5
5N/6w7jBqNFJd0GA011z1KgjORh/QfPcyY+XJ/HcSteAlCF/CeWI6VzchLmIQ0KV0NvtUUycM2bL
c2blDAgYOz+whZ+X4505MT6GW2aruer5iaIzo3T7XV3wdtg2cseb7uUwZ+5ewujc7eDlYY0v1qAv
lCL9VkYlFe+xfD2u4XTOHUmIH+IsMBe4NDD5p4uPqp1ZewHEFU3CWeN/WUf4floOhjq9O58T69o3
5ybvY9DFqZQaYx0VEUEH8TbPtx52C9PKejgXAoM56A+cepa4JBcNutFYXiHi4BqFT3mCFzyGQ2bc
vl/+PmthFns3jYO+q1q+T1hE1e/StFBiE738KFiKYF8OJVHvPreNIcgALWdg6Nidfqy86FU98BiU
LE/htrBKkbpp9owtqXwzSvqjOtMp5Piu1foMB7ne3JadnjmmPP7g9HnHrh6ja/yI7aQsftfJ8C61
5tcpi74VtRe5oZ5k33UzQJdbxeRb9GU8kgz67kl4Z5g0a4PhJ1xG2ZE03AonLz1Y2vDIZXc1lsZX
vR4fcVF0LZMyeSJq74mg4Y9repJjFdM+6+gRCQLe3575pcMupNMVllaIn5Ek6PhSpaGw6XIyS83D
LAZHTBy1Ull9RJWpcXILjy85bV6zQsFiT/QfE5SK3aaLVbcdOqCqZSDHdj+Kt7LX71U/7zd6xjOV
etCIfRLGd6i6ovBY8afq1nz0grh30mxqnCo0XmrN3GeVeFOO5VU3Wi9Yk+47E2viIhafoam3rjcJ
wPU08/fU+mhoSiUKEZnmKlP+tYgSZZeGOmLhidDHGHt23oPe6g+GWHzL22EDocQdTQlKGAavDrJP
9YEeZ+ooCQ630F/rfRErr3lZPSllX9xgkRMcB8XI0VwHs1rlkvmkYTG/SfzoXm28h1QLxlek0dON
GuGoauqTfjS8Wn3RYmx9AhAaDxQtscft475xulG/tyLxEZvS3mnERHBZpT+TTHkKulkOPx84KoPq
x1Skw06VU/jqofE7Qa3cUcVw2sTIyh9jwb/Hm0Z1IxNovM9cuV2Cjfk4jb4bg1rEe8uLMQhRgqve
TFpEBwdIRrg8k7MVG82zqgCXFS2CAm997xotuYW54T3huqvHu8YzcJbMh+e8SP1HvxZRH0rzrS4M
jQtf/YAD1P0Uzx9MqN7bRmFZZTquh0pxaCIFvwVPf4s6z8AxFu1KTZpsLxycTvFwJNDu46q8yjMM
UPoYb9MSp1P8r4Nvk+b9HLtw3LeozeN89VPuZIaXPxmRdEP+sWuEZpNowWunW05nxvHGS+rQ9aPo
Z1yW0Utp5OZTGRBA7opy26ha4mSadh2Y0jYu+1t66c31WOkFWvtFfq9hv8ysKNetkt1Rud6W0a+i
665Ma9h1QnLEauq2GI1bsa69297DPLmuhcfALDDNNFm4Unal69YzzY4D/os3ihbeqo154zftSy4a
uPD52V6p/R+d1fzEhnvfa5h/1Kof2dT4fteaFmwaK9tperkr+oZyYrxDVWNbajmNme4o4vW1Qft7
fKTVscHJZiP64w6FmWOGgSCWgIdS6Z7KAnhDVUr+K/Tel2pq78NMP+I63EFOL4NNUqUvAcDSoK2+
F2b7PZYNTJIM9niK4aTaemx4/VZT232Ejasnt4duFExc6vDek/sxd6Oik1wx8hEqM8XHekIUNgVp
L8n3Sj89lmJN8pBIezHw332tbY5F0j0jXLEpFSwsDS/ZD1B+pKydfbOSyC7EAO+DEluD+qsWRA+S
LG/LqsZiO/qGPdY29kbMj8vrEktm3xq3GdUgYUh/NVV6S8e2sasocFUvCW5lK8joqaffUgMrgazs
RhshdR/7awwADElyZcyUSl3HmMLyNmqd7lRmPGsUt9DF6yZK93EbvkwSjk5NhboX5pZVjQdUrwk3
Ud0faoxk0K3CBE4iICyyRH4oRwR6ea1+rxujctQGM+OEFzgmdMPOz0EnZ1ahOnCZRlcDwPw89Klh
J5XAVk8Ce6yxuMFLRty1UvlmtMJjU3IwiMHTUFI5NHsF94Y2crE1vJMbPJsV9VYTmwMVks0Y5/ee
r/3yfSS0MOoAQKn7rR34FhZc1XaIk+OQlt8TbGLqMNDs0hqqbcb8b+Rhts9uUyxgNbwK9U1Tte8i
+D5brsTfvaXVW1Psw+uoUv19Lirdz0TxFXwbMRTFicM/UvXcCQH8l1F4KZPqasT4w0hxRLUzsRVm
a8ynQi8fC8G8buX8tQ77LwO7Kous4xSM13hVYwDcCIUdieVGiT39WGTe8IQVV7QV40nYW16fPZgt
IQoZCMNQ/8J+cad3wn03Aq6UCl2187bdxGGwt4rMAQp/CDLxpSrIkBIp47yBy5yAMjX6+NbClOa2
VOXiRp1rPrJWvZcRcialhSFqqGyq2sDNOYt8V56kYZ/5VnTd8JY4yPj0vZgTfu+0X7XjqDYbte+O
YYMHVJWanhMPUe/WMGOxRywljrI+yLZWp3X+oeoLVbdRZiiQsJSSRrV7yTxIoDNk9FWV/rdfS29W
jpWq6QW/e1/A/6XeS016F4vCY5b63yCPHTJw2Uo73Sqd9TjvURf8hYzdcrLR9OpZGmOFBZ137/JQ
6ZvWV1QXOvIPOVDLH3pBG0zH2dPpsaYtFOU+j6e3OIhfx2wcd1AlcKpLFbdN/dKurelNoqVsl0J9
pYgIO3t6sxc863eIO+TWKPWUSxffmcQ0pZ0k4g06TZQZZR23ERlb4T3HerBv9aHGCyfejI332hbw
IpFhQ35t5nEGrfS1VtWU0nEV44NjXmt5e+uNFrlCFd5gdpaQNOQvo6Y/WILSbn29vTXFVGa1yz+C
KrxSI/VFUMSDYLDLpDGPgHhXxy4o8SOUqx1w9qckyBvXEOCSi4P+HVgFyr+mTudRzVCfH5LnasKJ
CsnRG0/FuLjC7XYQ0zvRKm4zVM+dNs1qusclJkR9ecxHJFdGMf2pGBMexPFGby3UjDRMizkxbFXK
nn2EdWuPJ67nZ1/buDyMln9HjW9DnkaTffradOV9g9U4gNNvlVCh05NjLp1peLeGsnc3e4p5Qn8r
pLFwVAMqGlwOhQP067qJm3FTScF7BQnVLgdzF8BlJcF4S4LoOurM17AV3/GnxOzT4B4tEhX6d6k9
lTlwVpzsh1p+EePwVdS6h2bo37iVr0y5vKsk/ahnmOVIyotojcdSUO+0rMTNKPFekyS/w3UzcpD/
vRPwUtmgaveSpwVGrYGMJXwfYR9dD0c0h017gHZu50lzHHKAgx5ulbmn7SS5Ut3ewkCy4rFpe334
YiZ67VRaox6MBomNkiukNHU8/8Dx2CgAYMxcCdvB1F7r3L/qFOVnPgl3Kbadjq+XyesYRtnGR53X
IZF4hxW+MWqldNtWLHbkMUe1im+ECnfBEE9GfoLhU582w+ktLPs9gjDw/CsPc/lKvxG1snWnQHsO
BbG/woV8dsmu/dlFo+WzByjPe6itR1USb5uGjk7NJ0qnfRdUnaP43aFAwtlWITS0gOY2WWTcV5X5
U+6T+0hPf1RTXTmdXr72YxxxNcSPXlztPGratuBFT30NPsIIm6spSN+5SX51lnzXJAgOsZSOJW9n
W+HD4Dg2joegayB6q0pkD318NEwghc0Q/4gF6etYju0myrmBxOA3R80XtaQl2PbKez+M4JVa40GW
hAZBeUjt2Gz9llordzuxRrQZbnkkgJHBZtFWffqX+PDYUZD0biFmX0D0lViStbtYlV8tNmEkKuqD
P9C4F0po11OLDGlZ9A76wZEbeYnmjCkmsehhxVdVSIs6RJkaOzxT2Uap19zX6KfphffGFRxvqawd
Jr8PXkbeAFE3im4mD29a3UVuXHvYCwAZYE+K7a62kmzbpdjQaZLXf+1Ln3uu6u4Fb0jdTs5DHI49
4QrBg+e6GngCkTq1VfTgJRjV1r6LxWNtk40AKyXjFXrElvq+1ffsLV7NxfQ4ZHwgL2WiJtDJUmw8
ywJ+aqao3KZJemsao+nghl7jhmhI2FeAEFTRw9jCYa/tVI61X/ks6F3HA1KZAzAYoxs5k40D7QX8
w5Xmm6KGYNil7MuEpepNX/Gq08UodYccYk/Y//JyyphGnGLFmOFsbHm3qZk+UyoWnFz2d3qhVLYe
qqEdt90hwFoeYOSvSKk28dAiNMLjL6QajI+X8FiFzWsR62Q7lXobyD09pja7ouqIJddwMELlsfW7
t9RQMQVMpTclNlA86M3abQOu+lwRJyK1bHbdo7CaMTFquB2C/thLwVWlV9d1nn3jYAjsQB0DXMS7
2a0wAmzhX6FJvgUGVNiTkb5EMQ6kbZk5hWztPFG9EZNIvyrUka/TRW9gLQ9ZiuKWn3g3RjJtReQO
jG6i3hTHojt1qmhXqp5uMyuqjhUXfDKfGGrCo8cjK9oVlWHtc/IdVBFUHLUNExxsH98lk89MNPLz
iNi5S0Psrg7EO89qX0u/ANNfdjYmotxb+Mk6DbcjNlgVCe4kPgN0xfwdw/L91AEVYznYwWAi2djK
zd5HWu5qwkh+08dom8uBZd7maraHLb/pMnMftaI7ahAihpaydO2/hFpEvill+TGM8wezHB+NWI2d
vopwSKV+hLF5pWw8ZET3oYe3cdCxxIZSnF6MvHswPYGfAOUPdIQu78upzzapklSP0TDizVWWIGDV
imyhtTK7kfOv/hg+JOwZo2meOphIVQE7rvSvIiSGbPwyj7Ey8bwfCpKpbgidMBlwvlP8wkGwtN7H
VvN9KIefwyQk21Ay42Mr45MILoOkPW22Rur/rHKct7S0+9Jm+NAFNVk2vI0XsCneI6di/js2jeS5
ozP8rAp6DQsq6/a63H6RoyHlSVEF2xrpEps/8BzlCg97qcLRovQfAVPWv2U9bq+maNJvqxD/QrWf
IrAumc7jIO+yCBk42SJjRTjN2GMGXfI/pEL9Q4SQfUA/FjuxZvC2mThI7jTJPCLD0NfvKksw7zuj
H5BiVfwtORG3HhzlTaX0KX8uf4oMU8QNWW1cRUmkYx5LgVMY+WMf+/u2QSw/MtONlMu42UfVxhzN
9EXQlQFrs6k/YNdZOmFretiVYbOcCBLZkBfMjtkmMKeu0qW9ECXfJ7/2bN0zKqBvvD6TnLs84qc6
Za3nV4bqZ1dBG1rboNfkbdx05Ke1JztGyYvJCwMaVKog7SqtFTZ4gcj8lOEWx0U0P3AFxRyTTRco
t0WlvIsFzDDMMWUgwLZeaD977rj/Ie28luNWkjT8RIiAN7cw7ehJkaJ0g5CF9x5Pvx80uzNNsIOY
o72aiNEJZhfKZWX+xpyXxLG4ol7xQy1xhIuFR78sVJ6/4nTiE2ogcdpp8XVH01+vOECsopDsgrl3
6Sib3jB1Bhmnot5hk1ldd1RrHijkjoGDDXWfw6uaOASzyZg/q5WhxbukMzqNd0+XTG4wyak75eNk
2EWsYVXV6VN4343q4Il+qn+efOwGcFnnLalLx8IcpgOG1dylqnAcy5EWQmzdw5QPJieSo+yL5CvD
vZ+BT4SRiWvdJKVeG3UBbgO8mL+GQlFTOQ+q6LVtJQ5h3QjVG2tqzGuxkPXODtCkuKdaIu9lpWsO
Sm/EV0KbfspDgcdLE2ByY8QFBn7YhD4PMsUcuZ15U8x0n37MnWk86x2HMyPy96E6+49TbIQ/SrE1
nijLdI6RBC0m5hElJsGKGpuHbGC30lDc+LrZ7Rq//NEZ9Xwv8qf2fZamrth2uidmgfoSCH5n+70u
Pwd+Vz3J2Hfue/y1bY0T3OvQQ/ve9DK/ddQKxW0odn2locSbYaDQZUXKQy+1V6KRflbCSdw1hp97
HNIpT+2C9VlVd3lXPMyaVjtWyh7qhPkQtNXV4NeULozxUe3J7xujjxwMMs29Xuvct1WnfopExtBL
vjf6qXIK5C9xyrt2Gk6+0Tz5zbdqDI5DWO3lglLWaFnBqQbJdupi0/J0dbQ+Z2ZZ3RpGhmGoQLrX
RTCi63I4STKmF1r/K25KlA3TFsA6Ciw9tsLTwPOkMbqjwtbVmvZVj1G2KKL+OQtwHg9UJLDS7Bqi
sei2clQc/Bab70KMuZAsrbJV8gYni+Inn6zeK6AxOGI7dNdqG2NgHdBO9vX+ax0a3/0x+WmUie80
U/MZBjTqb42C76wffg8yKXIk/CcdwQqNV3IC/SRythy1iv2bRprmVaAVnkNBw5SpCUO3FKJ7X9e5
YfvSro10MWoG8YHe2ysE++lkNLV/KJoUt2PL6Nyit1JHCC3sI31Kb5TLkhLnxkbBB3tQh3uB+rSV
jN+ktrnRysGnFJ+8WL35lE08rYSSMk3e+W6Q+IWdTrO412X9e9yKuBeFUuOAEftcj0JyDHoKNLpQ
il4eWsVxFuIHZWhfsGJzxw6bLgoQz2Lb4DNa1RNlXRWJv5oXRVqZOMqPle7pVAXFks5aK07IbNSD
W+d9shjBopaZ+gI22imYy4zmUbE4m6kBdF9h/jVqOEAHqFbavtx7RSs1QE3pPWYp5oxFqOVkWaY7
G+qhSPuUOm/7LaZbYFed+QuM6nOeFk9ikN9Haf25TkRtV1TCuB/8/jT53GBSUzPXFjz0lH63gIaf
k02D/CXt+9qhJF49xlghO+piXK0HaBelgjnc4H0TcOwVvBtjatuRoxe+gCdl1LwqkdkBn4rLG6nD
pMeOpoR8FjWmihSAZotSTeNdpo7NDSSLaRcMenqLlXbkUKVkxovudxo215Ec/vAtYPxjqLyKU1ru
SoXU0NBLySszS33Q87im9KtODQU2TF42mhBLw+ldJ/GsBbFqSFl1jwhpNqEe9MQ+dhIvvBsfimPr
yFcRapQfR7vYtjwLtsIBxEEkl0K7MJKGz+mc4F79FPWxM3Re2+yEHjAp/+fHIS81dAB6019G153+
0aqNKLSm3MXI+4NVpUQ3t/jUm9Tw/gJFqCG2DjtNEZX3kFhT4MTC3HumZNzaSYvtQzDZFdi6j0dz
qWFkaPAIRBONlHcSC2WkYr0wwp6c5E8q9rATnZaPI/xBGK0XhKGBDJHpvCrge9/2pBBhj6R4YCR+
fMhuqVbEx/QT/CA3xLhAm5zBhSGPR26BVd5/w7D6ow337geQXMG2E2VO0dWMJTLeQkZDTXNwFjnP
CO0G+TjvZ0ffJTsulg3ZikstboM7Br0eRJf09XijQcwLsedlK3eJZ/GCHJtD3kBsFBWXGtnG1720
3c6jrfqLQa9iEVw17ABX2pHJ7KMHHVOXxSmz/LXVvl/+2LsvCTlOpXtOd1FZTyXGuFR8IMclU3ds
mteQ27uWP8XRbSWUbtOnu49Hd3F1nvWel714hvlD/bGtmoo2cNp5VXhf9b8+/vuXqKfIPv6nCbxa
GkMNQ1+olu75HUexwuUO+CFzWrsNHflH0duiu0hOqxssi4tYBMQS0ZxUFOiN+urcasphHptAAW5x
01q2ekIL+ialVeuIO+Ztv3VMXmzin8dbPvTZhxxVMokiJF5vwZITsQDtbpOT7jZumSM9nbjRX6g7
mXza/wxxNXcqbdKkNmV42bRnx+El2KQ1XtzY5yFW0AQjFdWYDT87VEj0PwLzIx6flIPv0kf8ajYt
Pi8t//N4q+UfG5UfKx1fscKhKfLLr3LdnTIx38lj4IYBJQVFOH68Qi8dJuhxLbIO8LxQx3g7cbNZ
5IoQMsSJ1B78jhNGmt3qhtMapVNM08Z1cOlyOw+3nDZn66S2UK2gYMAI22tLPUb07UiEN4JcHhPy
tX+kcvU1EGf0M8vE6g1VEdrdx2ix/pm1DjXyYLbcbExJleRGFTaAsJf3HHyg/w27BuQoKbQMiX3n
BHmcPJtFwSNcnzqk4wzaLTFVU3zq1Z4Wo/SKY5BwrHzQCnGTTYcY5dba+3hmN3/PamrzYMq6WuLs
iWu3+daAg0r28pN+p/1e1u7W0X15Zv8z+tXMJqWpKkrUwRBPf0v6XcWzKtC+/c2QQFdJCxEOrNpq
SBlePZPBjYTj1+QFV4s6a5vZybG+jU88crZoQ5c/4Vm81aAMX0B+hKfwH9XIRbvfd3mODrv8UT7Q
dtrS0b+4/8/CrU5tJYhCEOc85/K8PY5yuR+CRVgldoRguDKqH363JaZxcdZwHLOgYCFivWaHo/CE
BIPMAPPyWLPbM6atNsbDx/N26ZqljvHvKMuvONv1bRLH2lgQZWxfI+oD1l9c4+d/f3VORyN9U+Am
k9MVqpulHU/0+uHjIWx9qPXRHHdYJC7psta8tr7i6S3MjeDLx0GW37lOf87HsayPs+9EnY7quwm6
ykzV+0Rq3CD8OguyJxfzxoxcjIRStKmhDmshyfg2km8MWd4PLfPe0fBSvg7942hhf1jP+4+HdPEO
RWJvMVtUeNyuDWeAMiN+a5AcN76XHovGNg4pruQ97Mybxdfuv9BKubTcsLdHFn5RiVGN1TZSB0Hs
xGjRxfCkXTfbjVOatkhy7i5CqC0CjY1Dk2vrBLyYBC3qGFi8A6JFlP7tRyX/1sxpQJlm0d8WPsdw
pHoahLvkuDwFpoPMw3HLOsVYjqD1mjkPujqiYqsFplyBrIoxqPsd+IZAH88kYUDaMAQNWiKD+UsD
ctDZ8I6k+zGgL2MXgy+FdsoiCO2qmDhOtdhHeXdQGor0CPTSuzTw4rNEtKMRidGvllfcM+zG8Kmt
g/peK3vTERPfvC+i0PBQ1s4OSpbgddbN/dVYzqNdB6J524qggLpiBM1ZjIh3K8V8J1uVRSUrFb5I
dR57jd4oIFq0ONwbyoTYfJbLpyhLGkdNFnqbNYZ73IuTe7UserS0JjE6TDi3/a61Mbi3xmDc+0nV
7xuApIiSjMVjEejlc4tyqjeHfrCLtOIp1wskxpREvUkEbbrOO7PzBk0TqdrNw7OIrOphUObsgRKj
+VkwzIHyqtUPCXghP83BskSNum/KGQ38mbbX3CWJvPWQXdblu6lEMXhx2kDRZY0YrfjrXUC5H6Wh
f2kUjwfrNrj5F1K6Ee0tp+4/C3IVEEw2oF4qAGyV9d4shJJiSsdza9wxJsWt9vF3HQfIlDt1U4jk
QlYGKhqZN4W8fdEVers7aFFI0SRRlprrDnpdMFjXwqRIbhPJKhAHic7BMFZ/wU15E3X1MBGBtk8y
KaCjCOatlikPSlS4Rpj9BUVJtxgeMlFksADh3o6u9GOzNWbiSN2+VO+ETa3ZC4vjPICxZjZkIUAM
lgipT3BYDhcqyuXv/5Xyouxsd1vZz4U7gogWY0F4CgWU1XFWyXlb93KJc4HePPS1bKeW5Unlz2ZL
3uBSmvUm0uoMQ9Who2WZLwtf2i2mNrRcQOuLu9zLN+1cL9zkWA4jzo1gDU35dY2B80FVU5/rgB7a
TyOsAydvcrf0rcL7+Oq7GIicapGdooSoL/9+dptXM/0bzQS1q1m+HfvdnW7ROZWFjav8UhhsaRE4
REaF2slqmlTag2bVUhw2/f62y7QTqsvoVSjB38ShJkk1ASqAsr7dZrrtWtBjpaT7T0oXQk561cun
f/7J1GUwsFBkk7LT20/Wt1KYNBZLDpCaGO/D4kraGsaS2azOvCUloC6ic22iwfc2BLL6ScVk9Twc
BBqlz0rzhE/41O6bQQS23W3kjRdyEXwlFg1bFpzF/LwN11pqW05IdwPLSkCa1b1ttlueflsxVmdc
rudAy9qALlB1NcW3Ghj3j6dl+ezrb6ZBG0N3jvrqO7OPODdbX7UIMHL2/B95R9w0uL20krHNhMi5
OFhL69kHbzjN6chKpoeTXMO0UfeSNUr7cEj73ccjuhhqcedky0DYWZdsxXHSfMVnoQ2JYqudCDjv
89JT/Jso1GlNSprvBexVoJq1mRMli6Ad1KEzRq/9sLHCLk0OqhaIGONl8V6hPpsLvzJ77tUsyorb
ul36rPlYv7RhVFwXGfCLITWA2LXG9CPuAKp9PMYLtwTXHTa0nD5wF9cLPCtrK2gjxihZd3l+U/bP
Zrab1L94RrwJs1rjktbMclYQBmtxOtG7+aDcVj+Mh+560UcGaLRV0ry4Qs7Gtfz7+ekd+JG1oEAd
2tWyO5iDaZeFUtuRpW3U8y9tX+5YEgdUMzmaVifSpIZWqBTT4PhG/lLN2l7JMTP4eJYuJF/422ik
Xyx5ekurg5XEaxrmgq0l+Sdfb9xYyey2+y6KjzMGXR/HujSes1hr9TK55iWuKcRS/J3RXOdbxe1L
M3P+91cXXqGOZTIAaHUmvKpts4+gGCRDMB1GsBpbBctLy/s82Co1SXrAXpFOaqIZACfUI81/T0AA
cRgfP/5ql1oFTBEdOUkXaesoqylKCgC9ejQORDqiZGrKD6KX7gonAfFjZ1oEjMHFyckONivpf/jz
6/OdFwfmSn+YeOJqrVuVHPiAdkcnehnvutCZHoNv/7KKg4eHfxuYJCd/SW9nT9+J2LNsCW9cXJ1n
8ZdJONtr8qxPuVxzJ0viPVYeYAVlpxgeJDS2nMyX579ZoGfhVhuuSpumGkLeyWGXzqD5aHoW9VZr
6VLhA4qcRbKBeA7e8KubP+maICtUAFyL4wzC8gcpO0rVrnMnt9h1h8662nRvu7BY0TYS0fMj7aTa
sAo5SghP+kbHYgVSBLLdhCpgDpEdW1tN161IyxlwNmPT6AM9CDUMIWT1G6S3fZiXn3OACAa45Y83
xoXjhHeVYaBkvFzX5mpxClZazD1AGkTbcruKX0Tr+8cBNOtCTkjVHgU9Hjkm9hqrEIMVjWE691Tq
JVPYi4N254vmETnS277WHjptrNwCcW0vn6rY0Wo6JWbQvmoZfCEjEXQn1pRnoRZPcV6BEu3zHzDL
7gthtOUJtGYoq7VXUfmSxPymiJC7KjMoa81VLlS3OugLJ82UzJ0q4JjlbNrgr+4KdCFCJfw2SE3r
ZrIIkjPVqMlY94sXXiBY/XHMfAyezNterj1Dx+Iwtgw7U0vfrhM4cTw6rjor2mV661b0I3Tg9arh
I84yHJXe/5TTqbNKQJtT7OGb44qZfwhIUeBh7MNI3gVK9SmH0tUW3/HiPBQFGYzgw6JEoknGfbA7
WU11NP0RInxo99oCbEUhU+muq/Rkzd+jOjqYpqc0vzorhrD5EIT+ToGCBu/CabXRzn2g22V7kPNT
N9zmsDRnoElTJuy64NpvFGeOfslzcau00Bz04sGvhuvOnK9pebodbLHdZGHTmZa0N8v6blakn7hx
eW07HP1RdINmqWZ9SdMnI63QsIJ5OIN1FrgBsxsrA1ar3oWmb2NpDCK+cfQoPOYxenGwDmkzfAZK
TkJ1TILCHmvrtdU+xYPpttZ93vvuGCYuLAGnDrqjEIWVXfCksMOucXIZbsok7aQ+KAF8CfeJ1mLt
ac3PLaqUEvnLIGFcNJe3gjDcTeLwFBfWblTTEzQRux/juyiKbQNJCxWtwiTuXbP7apTjrsih50BS
E0bRA3wDQ0baAU1D2sN/aVLF7cPolEkGDOpjEKuOXwQe4G8A8ONLCs5XMsKH1qxfZwSHRMm/ic0f
CQyHWYNNl9T4hsB9aIRT0fwW+u5QDepPsR+e+nCfxw3/hf6g9gBFfQpT1WRraf1shc1d0j0KaX6V
FV4qmi/DKB6gDToAz38OFUloDMIIAm6cAWWs899+Vnxv0DKYwwRjIfNEK2zX+a9ySnYVhftoSF1l
AKCVaC6Z11djsYJL9ipMvwJFsLI6CHN5kyLCAUP0WmgfpxYkaKg2R6CIu3auSjvDUqwKjxoOSrkI
Z+sTRBtnzgKnU/Zy9rMovKi5Liy+QPpNrKs9VfbHacy9yajs0hJvpAhhMOFLanwyu8XFsNuNI3IL
xZXa4nYioe+tNR7Y0b0YSpCfHv0m86biVPXDtZ/Mbuubng7rIymeKPLty+TQ6oEXI58NJqUB09bA
kyvC1zy/W+h5nYAmE6jq1E+X9WyLyknLPyXhb20hjbSljZTCKRzzk9GfBuhDWnuivurqieHMw2xP
5c9qvIvr3OU+23UJAJ7QOiTjDwOrVX+CMeQXTrtkKui9wCCGpzTAMVFepLJ9wqT1WYrNAxw4W0pL
LzW/S37pQS/2MgN9jgofqKHeVcm4kGA8pIO/zqV0A2LOxazuIETtLi6MVwEWthnPthr+rMrO8XE8
BqXmGo2b6yqoveZJgp9dKPkeK8UIg1S9+9Ep3dEMj4UfXw2NcZ31yn6wMmfsf1ZhBoHaFJ4itdjN
Kk3S5DCFAM8AZKoGRMwxsWz6Y8TUhINR1lwHangXt+m3Of48KoMnZFdlKv9SgvCz7/cuDiD7Ljzo
FDjV6ms7MtbxsUFCJqr0l4rNOVeJE+rNlcXm6qfqJOfPyfCowY8dcuExKJtTHX7Xw25nTeoOdiib
Ir0B9Hgbh/Vz2AE+H5DEsyRP0pPpZi5br+VkiALOSsucPTyjb8agKq/lOmqughY3wUYJktusUOLO
K9Csv47mPL3r1Tq8UhNJPOJ7k4NrN8r4i2ZF6tWAEDzAcumqStUvWgTozZAFhRui/xlK3U0UdCd9
tJ4yzc/sOLdeyyRDo8Z86BLlsbWGnrtM34E7Veyaxp6uZFfp0O1qad9W9Z2eF9+qFm5LWP0AiWz7
5XUmJnsopGXzZCQDjGhx/J7LLefdtZEPVwK8ZyMGoVpMKDQirZJ4C20fnKgludKgRa6UlMCQE/EK
gc7q1Gcqx2P5K01axQ6M7j4PpJ9Isr4EVNepwj0HHSJ2pvFaGNXPdgZMDSKoscOwv4vD5C7u1Gav
ZgYW0Kog7wMIFqdSRdo8r+b4Z1SgUctZlpVU9OtlbcVDj+EK0ni/R0mbLExdcw6rFklIt5PJas1i
KnYt8Gln7ALtVpDBzJdiMlxlujzlEOzT9otRpOFBjpQORkAJQhgcjaPWBXJDsQXSJOIUNMqM52dT
ty4yf5DKSz1FuRAqmxMqUmaLVTLt0DuoPMAjGpw7RThMfaV/Mide5lkzcUf5fr0LNBJdIe2Em7GF
NFVrqb9P5tzf1fqQ3qRQrA+DJdZw3iLYZIpVBnbVj83vKMC2MpvkYl/FPBPyKh8cvCrGG6UIkmu1
ykUYsSri1KlZPyZBElzTHYrgJyf9kbZIu4OIosysPnnGCVTUqCjn2SiYd8lYHbifHbEPPbl96Hfz
2Af7DPL9dUXL5Uad9fGz2aS/4G1dd6rRwJ6AQZPO0zXPBzea0oOgJXdzBHZkbn8UQXvdBy0sRpql
yeTNWr7H8z0nTenzvWj8igUg/ojAgmuJdqpa7xqF4zWT4ttRaXa53IseBptG40gQwsGwz4kXt71y
VOdR8D7OAC/l6m9yzNUDRAnUSQkNE3sY6x62jj0UPqf14zTcyzF8XXQFitCrsLKop87OW5R+ud43
fsPyklw9wt78htWrREC+QBFk8tx+p/5eHB5+9Kf8lhff4b+weLiQv78JtmTEZ/l7M00mXFGjR45n
dFm59+DI9+Rl6u4zIqwOXrdHUM1bFfFLhX6uPlzkLFOR3wv8T6ZSz5ZESzG9Nvcs1L0/7iMnfVmk
gKR400dsydvffdKzcKtphTohCGFLuBzRDXG02yhxtS3luD8KVu+jLEA7IK6UVlavrs6ig0anhLcQ
DtbDY3u0nia8DQtGpj9RMZIc5YU+953w6eMVc+HVgnMSkm1LywkXiFXBAHx91YLRpg4S9BjADnF6
VUZ1tvDxQWhip+eqeuojnOL3+48jX3qS8VRS0bnGFUhXViNWSlybcC0mp+5rnNU7O6qfPo5waeZY
HyJSUYj2mmvFa7WRrFitgwF+4b4sD4P5eyLX+P/FWDbk2R4QMiGq8kWFJayMGQ1O/TXMpP670vhb
kS4hA4D6I7tGexCJ7vUS8Ue/iZlKmvRHfACdqXPJ3LFFdiAnHotdvpe+WMrGu/nCFscijG2Gp7UM
nnZ1nrRxqnbgZ5kkITioHZM0URQISy6wLbTpMt+rHYA1IK0BwNfY8qw7hUmbpsGo+D39O8iM9O/S
O/9Le6CNs0+9HHXivxgaqFr8wjSKVpSd384cWgGWoEIDddTueyheD8IxbiED96Xzz1eIiH8v0G4F
lPy7upiVDUbYUOUoRMQnfEPb6QpZ9ZhtVIAvrfbzOKtzqkn1cEZXYkBnRNeg94SxPQXyrVjou48H
dGnjorKPd8QyTbTi33447vm0LEy2VaHwskmCjNe70m80JLaCLP9+tq86w0yt2OSrtdaz1H4b+w1z
nct/f7EloBxksLLf/v0R1Y1M7yX+vpxQzuBVzzA+/k4XL6rFMVahHKsujbu3Meo5spRqMdwFP+3W
R+WQ7Hk6uLOXesEu/IvjVOL8BvlHs5hW4dtgaWTlmH0QTExOkFSxqdtq0lz6ZIujponPDQjVP1fY
2ZSYYYBiss9VocTPrXrTV/9coJdW6n/+/iqdqIDTzG1P/pTEQu+OijzCWBlUOw2AFv3F1JxfDaup
aepklqyWdkm/U7DZi3fa7WKAi1QcL/lDrW0shUuf7s8BijbiH/+Xt5NTRtpIecYgyW6M6CjkBvYX
CtTGvxiVDnoE7A93KkvubZiuGxvTapTBkZG3vEpjZBj1uPwOir/wStoFjtHqD42BQlZcNOou5QHy
XNe5sA8VwdgSKb44ZhajKLIqWS2r87UXeOQ3IT9GmhOnASjGQ2xjvMssra4MkkAZYIlmwade+0DQ
aY4laMAkTZmehM7sF+2Xbhxw18B56bapGuNWSKL8SpDk9iYVrXAh9aNZVYYwJScrvev0Bbz18a9a
Ntr7H4XHMegQ6sFrKAVZjTAFOY0Bdd8em32yV/bqDoPUw8dhpPdXswW+QVcxNBQ5js1V5lGp4zBU
6Mj+ASgah8YJBWcR6MVojZKmp3gaDOKr/FnZWswXHjpEhkRDp4nTBp3Zt8usiOcGW8DlIJAV0Jdi
ae61nueim5XK+KkdInylJb2AIhrk3bEzNfUXtij+i4hl7I8E1wHe/UqRb5zo6/tPhXcgA5taWl94
Va2xTaM8K741Znz3xIbmm1v3Cj29jz/6+puvY6w2WJ/VuRk2QucMmnLUM8j1lvZ9NKMfSix/+TjU
++3D5QTih24ekFf8sN5+5EQqYNMvpJ/ZuovRMxuOH//99ecCjvXm768m0TdaKgtgKlGxQcDhp5ac
guHnxyEuQAPfxlidskVeS52xEHqWlE52cjc4BXtjL7tIBG/YUG19ruXfzy4nQx9KZJ4otFiFdkgD
tPPUaiMluZCAMxxS1D80RIkmz9sYYE2btJWiBT3XFVf1T8kOPNOtPcFA6A+NUWSsnC1Xo4vfEM1U
DnNuRviPq3t9jHD+bhtgM800k0WgGY2oh+OXsufrFpUt5RDMyjP6AFjUKP1uiOaNhXjxoGFfgUCC
IAlhcPULKpNta6VwINU9enJusaeV26MC6Io7xZuuwr3+HDvRbssIdL3XlgUKIgQANsg3zrnVBpDG
vBqFzESwKe8eZilAASy/9Uf0b5Rc/Mf389tYq80QaRPmdg1vAXE03V6f3KreuqsuLdDz4az2Aj4H
UWIpPcXXO3PysEFpjxVMENU2HqCV57OnHoDOb5xXW0FXu0KslLFBRg5vTB8VQHU/JBsS5xdy3Ldf
brUn+qTzUVNCVmtwJi//In1OnmkDsjBG3dkGGVzeDWixwtsxgXitH4ltpgmjr1GLz3EUCQO7kSTE
1b5U1iPdhpDzvm8ejdER8mTjur34Jc8Cr1ZIKqGdVkXUOVvxh668TOrWh7wcQF961JqxJMFvDxdx
nsZqWMA1rdv/ef6KpmfcVm51nEm1bVjpt9XGmXlx8hCKX7wkAWSSRb2NSUU8nCI8P6mkGa/Grtgj
LWNLkx1wlAXuFhhKXg6Kt5nRApOj/Q0+RWFvrzJCOWv7KWos7GfdwVMd7WAg7fR5oiSLHNJN9Dwe
oq/BqYcdSYPVqW31KnoCTxKYdp64iStex54g7bbqAJd/Fc7eKohNiorrj5CZ1hyIQGZU7P4kmuT9
F7P8OqG/E1FrF8ZbtNI27sX3eSsfQsetCjY7lZw1in3Ip0hGIoGQe+1VQM1euAWeM7i+LeLy3XxO
N463ZQjvPjxj+4PwVdF1XM1zsjQekPig8aOcrDD8PE3Crko376pLa5iU5d9xVi84LQS/qkcJ/KbA
g1n+B4Odz27vjB6qhjKLeDE4/vhjbsVc3U6oeMhVYPAtC7P5nswoMg/+88chLu+Tf48LD/G3369p
S8saIhje4olrNnXTu/aQ2tlR3XW5LWye2hcTbFCQMrk9YpTAmN/GS9M+UcwQUcZFBD78knnU8QEK
fENZdkkx/uYLwnSixEfajBvo22gFPj96tWQYcv6rCQ8VMtQb32+Z93fr7yzCsh/OkrOs6KJUWS4J
cJe8toNT7LuWE3joSlmOsQ+vwpP6mO61T3QgN58rFxf/WfDVwdrGmh+BPJ5oIr1E2Y9A/j3WWwtk
mZD3A2R1mwsAiOrs2wHGAdUkIeatq+77a91JXeAdmR2xQOp9Im3M16WEjBSUZ46Oejp29suIzz9n
p0Jf8kkltLvo22Ljqd/XwAyc6lpfKsHucNBne7hS5415/PPmWA1TkkjLgAlLYMSUVeByrgKajeBP
5D/ewyVKoGOoYnWT5KXd9TOqye2489O5Ppb+iEpkXSMNnvdfitjKjugT3QpoV9my35puIdL2LCiF
gFtAgGhCU2dXSAKyepFZ+xu/fH1I/OvdxtSA0oYSsK71onM1yqHodzDGhz2gGVdGm29jkS/b5Pzj
rGOsDr+sacTBQkyP97jKGL3oRNnDFTTs3JfbVPf+Jh63t2RpFJXfERSztOYL9kHv6A/cpn86bwgj
XQfoJGwnksvMvhvcWbDVJirbZpgBAiLtak52Q/JVCPyvvOVQu54ncv43C2x5E5yt7HaU20nOF5F+
H+BbmiIgFKpiuNFqWA/mTxRKmBRmcaWgfPQ2SqMPo0yzf3T0DNx3ILlRYdk9kLWPZ2jZ9OffbBVG
Wt0aejoNSPFx8HTmUy5918tPnQggTb/H+/WfLr4lFkTcBd1IpwuGxdshlVKeRKlWUM6ORHNfji2a
McWsu0rXwsVW+hsEmenHBgXw0SBLX9BkSxwd4NPVKDXxVl65jGw9cupDkHAUaGwciW9/jRyWpqaX
pG7xUdllnk9BStijY+5sOfVceCNKirrYwKIeb/IR3gZC17yoS/QSnKGZb+bj3On2BMoGDauND3xh
ySBtsdTx8faCZrb6vuMgVPWE3B54kOo2RrQUGdxXS0ifPl4yl8Jo5MigbiEWvaNHyVIIjl8a6YFJ
9YH63pU2JCl6lJtH+Z/Ft5oiisALv9gi7eVgfPvlssoq+6YABeIrJ3BWBy0a7B5Ipmw+KMZLJRiO
On4fs60r5EKyvfiNskAtLCYp9r8NK2Vd3AoNNX7F2mfDVzF9mvG4INuBH2h6vfklzV4+/qRbEVcn
l6ROgIIT3oTpcXlxt4dph8DlpnLFpeIQOG2JcZkLg2V9KZvtpIyCDBgiBQemxUhEJ8It0BSgn43p
hFnt6aK/EyLZsToKtVNzS4HPsQzjBH589/GYL6AJoFtSMzIgr8sUrVaf2UL5TcysiXX0Gn8ar6db
qsOu4eFcNJ5wX03/9DnKm+y7/+3jyBcWsKKx4S2L+dLU9YtSn30xT1Iq8v0EZDLOkPiMutLgejfN
f3ins9vfhFrdFQP8bEmsaeFMPPubGkFWRfb+4Wh4E5Mx8CBnP+JctDpe1GgWGqGReLDmd1bwxZBP
VbVxSbx7W5A2iBYdOw02IVO1JpHx+DTGZGIYeXVMj7KXUFI06zvra3HMPYS5e+fjMW0FtFbXErrA
U4klAyBiBxlc3mj+Mb9KFy2uneBu0WzWF/qqYL5m4ykNuUIbpj1FPJRD0elH6lEePn08pItBLFnn
1DQAQKzlhyZNKMZ+cfYcEZxtyYslXCU+DrFe18s4AMiw4EweSeK6GGmiMYnII9YIKvDJ1jgpgWyj
V/hxkAvj4Aih1o8cG4R6Zfn3s+ynloQk8Gs0UuGaJzad45c5s35+HOPd0cBIeFPSV+AIJvn5U2E7
C1JFVqZBDRvAL9oTkEMX8jyHg+5qIKxtiPu1m97ChXK3AWMXPiKZKhRQdPaYpjXip9TlUSn1vHPy
+FGwvggoYxb9lkfcOutifChRUR4EI2bA9lt+xNn4hkKNzKkKO0fQWzvKfxv6vmweTf2H2Wfux9/y
0njOQ61OoBG4RdGbhEIe5auaYZjTxLd1Pt19HObSjmU94Gq2tNvet3XTXs+0uJ1aZzrVx/quP7Q2
hm3HbyEWdJttxffPGJpnosSxB76DhbhKDKxGnpAjR/dqqT2oPGVxjEFOwwHtiTL9Py7foCQvLiiw
hayNdNgatuCXutQMGT5HMnoYytdoUwnz/aayRFIqS+L1orwXOsyVJmmEqpTQJEOEtdLp9/pN/Q+r
w8sozoOs3n4yGmd6FBAkqaKDhESvarYbi+3CKiAGxwOiHijgYN30dmGPmmSUXZRTGHX/VVubD/Qq
KJ/8N/oGl76a/j+kXVlznTi3/UVUAQIEr0xn8mzHTvJC2bHDPAkxiF9/l9L3fn0Opszt/qr7qdOV
fZC2pD2svRZiXcB8EIWijX1prFZsIzFKNFMTx6WQF6sxW/S1Vy9rQnLJwBuCYhpCFAsQgUsLUzxM
raC09wZ9LvZpXL2jffs0ZSqYjyMI+phz6rWsTDd26lNtbWF3SbCWz0NBIYyh4i93BXCVoUydqafe
CikUqINKKAq+/tLVtZQUKTq+FfjOxVp2nQH5OBOFAT3Jju38W4/SDQurvmHh5TAI8D9oyC8SLhC0
jaKFegESLhDwTO9ZOOwH0DROu2Z2+XawK2+28+zhzyKe2ZOXyNklSzgdrBqH2lOrm3w+WPeyuZuF
UBhLX/IrHVB2T0ouQo9gI3r54+ULy8gebJAIAu+BD164DTg/RQRCNYB/6+m1rps8RPf81CZd7Vdl
+pRCct41SgEisordsRGzdBh4fy2tWH8DxaN9rAdwnY4U5fY5Akt/NPSQUO7B+J027fe2U7Njp9FX
p5xRV4k0HkxzIV6J3qLc8bVXrCwhuOcwoYs7D/e6s/iQvGinwaxxnGcQOfcGOPzNeNS9vhCYq7IP
/40x8LRd7lcGBS+VO87giUmDVA0n9KjYOGm9zkjjpTQ2NvIA+euX2/T31wEucmkwbkFcHdPxLxCM
tud7SN4g6/o3r9XZKgL1dGknUzjofEdML3QB+dPBckAf7YL7Wram92A4/3odP/Uf4fh4pgwEgODO
VUF7vLBHptFqoE8DCEC8x8xmCPwNWmZetk+OvPp31oDNRhwDtqPlLVwOjpIJA5o6xi67Axv4riU3
5jXGzwD21a37r79tbcvwhkGWAj1+MJ4trqnGMktqDsgLxHG66nb8RHbi6p/zc8gVPDezCJoi0PbW
1MTgPSN2mJFbjbygFhV+/S1rhwtis7oO2K2scSy2qbQNDmkeJFXAtR0mqJj1PP/Z9ZYHvPk/T+Dw
QSCzkUkieNGX2YeDscfUauESxk4i9rOQY2IS/FfOUZLyYtb3609bdUE8JtBYxuMpCfEuXRB6ztM8
J7jr2QyVnkIMPtROjjlnnq1gMnycryJmHlCKeKlURFMxyR7/xS+Q7VJIAwLcBwKky18AmTwDuRLy
rdz24n0VQrskhDzSHOAW3YSBrH4vlePoyL/RNl2+bRimirDNvfDsscAo6j5uO2iPtC4EXCL6pCGj
bLXbZHiCnNXGUkuPX15iwJ7AJv79nJpbtT4wjnDYE9p1UR+L+pSQjbVciQ0kvOX/TCyTcWI2Za0q
Wu+xrPSaMkW/eSPgWbMgQwKg+EHu8mlqgBdO34NhoPeE+hPT25a9wVi7ctR0xL4AHQPrCA6cxU1v
oE9ZRr2CAYi+Ccb6DlkZpBNEqOjaPwb4IRp1MMaBWRGUZJaOn8WJNlgW0vuSidprOgL6JbuyDok1
bc0YrSzahSn552fxjTZEM3gIMcufJ3Tf9NNVP/CNr1kzIadeZLcQAw9LvAcBBS2BCvLozVx7YoOJ
1qhpzf/83Ueu8LeRxZ0O9ZluEEYtvLq663oz6OwqiOqfpr0B3V77GOTcEHOjEoz7B/lxtl7mOOsG
h/QR4r8IxL3zh9bzf36lQwDgPybIIoRx6DzHQy2LBzOmG9KfGUZ8SVCi0/n17fYnAVic+gtDC4ee
8kobZsuC5HDRirsyazFDjAnRPJggEQYklaMxKDhqZRS56MNWjWcBF6h4JbCwxbGcoHIWxAS/M6+m
/KSzOMWqdPoQJlaFC0wTtoopRXvQFdDl9g60a5Ks24NkOj30qdZDjKqa+J095vy6hLDWfh6p43JT
dD4zmgHEBxhlLTmU4WxH4ScnYhCeTRgu4Y6pQalamD532vijFoXtYshmDK2RavedZe2YNuJFyhMI
r6AkPQVzTcWj2dQCOo1xK64iJUvf9ExRQpZNiUeqNN/CRn9qXeP1B5281HBA7w0goMUuGlXfmqOF
mSVImVjqzjgagcRQJmVgpYCN6T7UdwEUyf2tTtGahwJrI+trGgq6yw79pCuNLpjDvdQKqwJynupW
QL+WhKFyZwKWZgPjhHjg8tIYZ5AdZgDXI4BSf08HyCG66HNAYRfYpXgzE/rUcJBLeW5uUXMYu1gj
o/JHivuoNl5zIH5+b93pUK1mfpsAjwrAzSbLzp8i3fJ4gDZbstOivgYk1+VX9qBNUsqSQaBmjA9N
T8PSaXyOdnrZvfd9CkTMlTnI/6L7pUG8QfQoZVY1qvNQHgdSVoOEXQQOCosdI9AG5+AMjRPbtWVj
RLwQnXml+WZoNyCYgqDCLWFgqIw+9OwHzSq/cLZi7JUyBE47SoZyw5CxLG5ISOGgE6wDdpfOMTLI
4ZaoIEOYk10NRhSz0oNuMjdumLUX89yk/POzyxKz65qdCZgcze+EMehYYlp/3Dv0eeMmw9+z3CnA
Zx3QQCHGANjs0o5MKyAbAVBKlw8mtNUoRmm6JuytrZqKdOxPhii6F4Zk1sGY26UhO+ts3mRAz9pl
co+myZVFx1PkkFNvWvskUTcSldWDhrktWTvCUUaoeWlPcZjVoDnaeyrt4x8pray9Plj8OdHz6Hcm
IsyoD0rkiQ6Np5JG82GaK/ZcaxV9MXmzxWu4EiUihf/71yxSUAAjGj1tKUhwQG5QH3CVbQ66rJkw
5SaiL4DMbNmHgqocr5JWH4B6vS6jnwbal9HDP3eWMxNLsALDGZgdaDB5hrYXygc3IC798bWJNTdB
ioSSMu4P/CMT0DO/LzRQrBeQyPIU/SON6tAC0/IYYf/ArwA1+6+NrR0yE4VSDJpgBB3w9UtjkEWH
JnuDXSlIAs1thKOgZ7SCtL/72o4hT9HS+c8NLa7h2hQlTwvZb4id6lDZFd/ZDeTWeNqCADsfuvIW
yqfaEU0LZCoJU0E8UhTfm6ajDylylmMdFb3faDU/UFPRbsRQ1UGXE/BoANH4wCFiEM42goisM6qD
0jHgu8rGObSxo0B2Vf1dmy206hqlN25ycDdqCUp+CWoYP9EFi49lP+rhDN5mF8O3IoyE7pzELJx3
pYY+Kotzeug1giGlvNpqW6xsAY4Fgk+8ieBTWj65BgY4U83iHLqebmUE2i9hnf7A/wIH7cCTmR0s
5490jbL5OK4cGBRppBoBTqb5qV1n1HYhsqLlnlG0KIiCcJzvKE2k3lib/PraA1avIwpeU7CAWhLw
In/MmV9D1ZwkCUOVRjlZOxp21xUaT6nb+8le3dND/LZhb83jbIPKqw8M2J+erBGVu7YiyBmnkB/K
o4SiqqERqqd2I3Vcq5WjFaRTlFAwQ4+tXHzZBPlbU02QZ4XOrRkWYX4d78xrcye/rN+rG7isFYeB
OZxVOZaN92RxlBqOeeKkwQR4ridjmGU6D9OSl74N/CjUD+N24474xJaIEIoAxiipgv8AFhY3EojB
MsiVIweTvS4FFP8OOjiAxEDra0T81NyDJwacSFs46RXvxJg72h+IoJAuLfUyusaqVTEAsgw6FY+A
tQpZQJxszX6sxdoEafmfGhFGnHW53Gd+mUCSEcKcmIuQM64id7keiPFQgzvQ8Dk6vYBkBer4YeY3
23jBtaoNIEwASgE2LaGiC9cpZ6GA4wi0ZerO3unBvAfF10FqOEEz1vv6QKyE9piwlrSnNhYU2e7l
d9YtraE9itC+zK7t+ltSbMnPrZ3wCwvyF5ytJMj9xaxX9YAqM1oeAXqivvPQhd0BvFqHzVMnw5fF
i3JhbXGf2KCxB/MPvicZJqiM69c9z3bGlLtJB168fNej1eNCUPpnVBng/PnHYm3yVKC6AvlARBsY
312citjpNJISSFA2RhDtGpT3aCDHE76rIX5TsKl4sRKCwz0xxoqLRioJLo69yXNwF1R4qq3r/rfz
fb7qwHMJalkIVP5F3q4/iH1zA2DrppzAmusAKQX4G6ayiebolxsbd7zMqaOokP58rPibvcU4vPX3
L1xzmKJ4VCzkaI4Wu2ryzpLvX/v+2lVy/gELz9ScNot7SMZi+uHGTrnnlCcab6FL1+7lcyMLh7Ra
YdBGjqsA5t64al5/S1n8MgyxD1W63v/6i7aWbHFrWSA/0/TMVkFkPOxtrb1Xui1g7tp5BuYAw8Jg
r0A4vQwO29qsIl60mmc0/1vAJjcscO4FuHHTzQGjtWcUCTOoxsFsAi+3FrFoNdRGXsrOvV34gFwF
TeXKbinEMnbsuUMhf7NBu7JjFxYXR4omoPKENih2bPw517d1izFD9dqZdl/v1ZoZABEwg247JnA3
C/c2ckLypsBeGbOzB2bENVXtNu/2hRb+Y0OYMwci1kTGtyK3oKYJ9GANcPuCN48Y/KpotHtFNX8o
xRYh0sqJujC1WLpGqGVS2yBiSk3nQAdwk6lQhy3IxtKt4LCcCzuLWxalPzWHGTA1Q+swuZv9DvS3
rhOIW7D1DQHU1YA1dq0gfk42Ks+fsL+44M9N/0lpzp4zu9dLxVGQTkKe+6fTje8jdK9QYywwZWcX
4ViCUJJEHFKngIeBSLbeiLtW3AbO54AQxbQNiK0u3AbcIqOw9br3kknf0Y76mVVB21kJJffv146z
cpvAP6HiBMIL8EMsm0cjw9sycwUEaJr40fQAyKcUI8RfG1k74BdWFs8I6/pWbZQCjaL43qTMG9T7
PDODpsb7DUV3zfFscq1CPLNTQ1vx9Wne+gUrMQN+ASaCpLICABILb1KaZiyBmsB3HuM93ccBdnA3
XhmnbRTf+pL+x9SyZRVXZZFie7kXm0+5JdwEFbx/tZ5/m1gUePDaTDP67xxnw7mNdoZH9uC0Rd7B
bqK37WxR3r+LgAtNTBn1gGb7s4oxiWuUIxK8b0wZgjS77trvA39Qnc5Vtmj6V6u2JoJUKsdPkAAs
3tIxI6zDMAEmkUy3OTSgZlc851X8GMNkX/qYkPC3lH7l1n/6uv+U3FEAv4xxNBZz5KywaOzi/V9Q
DCuEeuuWC8pT+5WdxcVpTDONOzNDaR+yik6YhVBEuenDAUwk4gRCz5evneRP+vKVvYXLk4bx2sw7
ELFyMySg1mr4U1fldy0JZxAsxjq4YHO3lATaIImetQbkpo9z+RoNvxPx2KQ3MWGepQdOTN3YeCPz
vuM/WuKboAnN1E1mxpXlAYBTqviomEDDDNrlNqBHnxqp06rIISSTexqAyflB4gS0QN0X3vDjny/P
hT15jM8ueaNUwVdt/7EX7aZD97O6w+RlgNpE+Q1o9pO2H04ttOxMb/iWnYafCcYwfHHIfcfPN7Zq
Lc/GYYaGNnhqEJcsoSWcxmVUF3hwgDr26xsLXZ9pD3mKFOjFYi98+6QcyPvXC7ByTcn82kb6CfgM
LsbL77cqpY+pjvc1ycEzfUvoVuHvs7tf/P3ykTtbX3QhdQNQdvRvbZZdUVJWnj7xzv/6K1aeSiAt
wG5EAGfBzb44vF0HHVotA5ClFlnj9cI6DtP81EGRtlPLp69tra3Yua3FAZ76bqqHAf0rKpQ3VTmm
ivr2tQW55osji7BTR6sFBUFM2i/OAMnrfDYj2cM1HxSQBc9WWIpfX9tYC+4vjMjPPNsYTB1xs1Ei
lB09iZNNoGHgKgECYABlJXPs7r+0t3C0qGhzwHFY7zn/y9ipHiT7qQ5NbpA2eBvWVh76i69buB0K
A0UPxgbEMVp3wyYNotUYE6/w7Pfcp1ZxwvMc2mPnCz2HmmN1v2FfbtFXW7hwyKzpoEhBwIYqAXAD
5lReEl/xpLpgGRr0FgXPf3MCgHeSfQ8LjePFNW90FUitBeJxKuwPu3LCHFN4TR8fBtN52Pi4Nf9E
CABQJqqPoLtcxB08zUAyTVDvHELwF5thenQ8/VZ/+qtyJV6QHfr/yn+A68f5BnUbiDgWx05o+VwK
FRiN+bZnbv4w7hI/9+bGSx7Qwt3Ux1qLQGCMIu6GoBimJRYLyvtRa5IZ9uT5mH3NbXfNS//jT8Va
8/iu2E198PXCrt0sqHQCresAUY5vvDySsWHWJEdWAVnn3BX8wLfCqrWNwxiVJHOUhaRPY0Zm3M+W
2aEjWNaOx6DhmYAEvi9j1zHiZsMj5QItjwCm7zEcoUm1vCWhZ8GLkeiSOUuvmW9l72XzNI2HSXtK
+Kmtbk1oA/zz5UNyjUtT4jJRqbpcPm0sCUMyjwguSz1zOvB8415e/aIzA4tLBZooaTLbuPklZR3o
I0FZZ4G5wDz8d9+xcIN0IBhOVnB35Z22c4R+AjPqVm676glyeBbYSGgzLkFi6ch1Br1ZOXqc/i4L
lx3yfesN+9ZXntnv0U9/5OHmEV67lEFHJEHB6IfYSwjomKFxy3RciiDCvnJOCYQnEev43V0ZbiGe
1wICjM6i8402MBi5FmsICp2sr0Xfe2RsfeJEh7g1H0aD7Wdni6ZGXjxLPz83tbiY5nlC/zRB1Eah
05K0wEUAlb8XLQ1Vlj51NuYVO2Ojabhlc3E5CSLqqJLTWz2KTvelXVQe6g/AWOUVdAJ4qpyoUzyM
fYsJ7K+dUy7c4msdgqBEhcowxleXFBEVaAlrVNY5RuJad2yeo6zy6vJGxbhA7cy7r42tBSkX1hZr
61hZqWkDrNW/YwtOiuIPmk5KtpeMIZAH2MDnrVUoLnqxiyvEZpBuQ+FD1ge61z+88ICf+M0Nw1A+
9A42opTVtTzr/C7ukzqFqIGoYS2CgEfVOGE/Rb418ken7MDltLGYa6/LmZ/asl96FvCVjeWAWQ2J
J4l2yfDKuw2fXHsxAb0A4Amqw6BZMPRLA7hQckcheF3AObbLC589yhd6DCFm5M7ozvw/asYrN/KF
SRmGnX1TFDnQeGB4Y/gMHrX8bsDCtfqpz/dU31vJQ5ttoZJWVvHCovzzM4uqKmq162AxB/tdV7tz
slXW2fqmhQ+W1lgNpoZllIWIKvyLGHW79q3L7Vic5IsvWXifUJlTshl2OPSMkWwnsZ/8ADTfa3Kv
CJWg9fWQvrIdc/VHpN8eL4L/R9F/9VdQyXImQSiYTL5cz8LUW1Y4eFP1nfOLIpQE34ZLGbjVgPba
7IGu9VtlaeE/5hYXSpeWo9NPeFvBSfrUhNEB6thu/VQdt3u7K0/shanFHV22uTEZCjLfupiPatI9
pw3143HceMpXnoJzM8sqtZI3BD0aYLBjBaxh2l07POrJvph+FuVLLx6+vpDXvB+NBYiKg78BlBiL
b8rsOR8mE426WUAIJ3MtvlEuWLuBQTMO7CsmkzF7vYwaSdRmmVaiqyuxBqCcCYY3fuIuYi7c+Bb9
N4O1F/YWp8BgitMnpYEXpgBNYvkQbc2UrS3Z+QctHJx3UWQyiOp5kzPvTVa4HVTPvt6VVa8+t7Hw
6lo06cQGKZ+jp7dD2exr6/uY3mj9tzKNd3pV7czcM4ZHVd16MNeO77nlhUP00GEDg58BokmWBRmG
M7oJ4CEISVH9PhpvHfZBtB+2815qHDCOjRdt7YSdGV+C8SraJ1xhDSIvcVOO+1oHPoRuZPIb2/dn
6c/ue6O3YnA0Eu7Zxqlofmh867pfw5+ce+CfGOjMQlUQYCNreDzw7oEWJpglz0DPp3kaOXDAo6ww
D/XqMBqH8uW/85tlFqDSRIfIExbwr8PWoi/uNoGz47s0rDeMrS4kaL5lziFnbBaewloV+IxOip3N
7syB+8r+DU4JOC9JO0FRQP6UAOq22TtcgTP+VTuuHrWr7F2+oCzIIAK4K8NiN28l7aCdWHlIdYB4
gNXHfNuntKZOc30qpxwVfWqA3y02dlBmhBioE/tadd8NncsZShRqAsFVEwrAo16UP51afdAV8daV
ja9Aya9Kpg8Ipd5lLdqcXRFws37M9a5zB/MDxG+71gJ3MkhkS68F9AukGuyGTInLVVACtfqDloFi
0UrtHwSTUoHTUCRzXb6zR93nFMKPPZQpAfG9aoE3T4jYFXkkrtHvUK8by0Q/1VKgwmXMsxtn/SvC
0Peyb0gQx3bulZPT+4ZRWCFw9Kaf6zTz4rauXdzg3+yc1h6C/7esUlKIOUbvBWYownximLEDxl5A
G0yMAiymet6HthiMkOLOfU3bhvt5az1rEdU9s4wfm0nRgkxYr/kE6UNixD5nUfdNz4trVleeGeN+
rml/QBvKJUX7SAUE8+wJvF3KRMLRiiZ/MNCfxd/zmETtPu9BzZopN1EpApBShomiHs2hCkD/9SRy
E0xf2bVVqjV0cOsXXY1itx/VI6Xj7RQ3e0CLrmrdfs7xJJiCHXSz38UM/FKEYCxEDCc7Uh5R4btn
ND3aPUS/spL/ZnofuwklJ8NIHzGV/6wVZuzajeLHSbFvm+4KunWKW+eo5hMHlUBnUm6yVp+gXIiJ
NoWQ2Z87ld23jTZ9r/jwMIOTwW3EJGK3YXa0Yw3NfD5DxzRNYuIVyjTtojjOd2rVxTdaGn/0pNNc
K+oLV6mmAANToKCG3p5PLABeAUAn3gS9v2OciH2sdEctySPoQEL5wGQM84k9edOG4qUp1PvasK8t
2lMXTdpvRpXnrsH0KxSt+TNUidBIAve0S+3Zp616tPTuoE8NYCjadWSikIBqPP4P7Q0EaG86Nnsc
nEd4S+ZZbLoHLX6gzeV4oED1gkxrat2kFpqfGeUQWA4Nhr48kYT9sNo5DbB1s1vMGNIRU3c3VMoj
YxBUA9gNcxKKSZ7SGl+kRZa9b6fk54C2qzdIhdAZ0xFXXa+oYay32d0gktrnOkRA+4q8m9nU+F2t
0OuynKu9PsbRHqp10QcdcsONYgfklJoddgav5RBu5RmReMDPOSa9+pEX6mmw+zdwPL1Di+Ojc2K4
54C7LZ+cax0aluhjvdikfqyyWfHVCWXmVHMeycyCPks/eD5cgYnumHF2w0vyNtj0hSripA1aB+VW
+pDprPAo6x90TBsVKhgrtdZPUnIAD9NjKpBkqd0uTaLKNUh/r6bGNTFbEAKK9oEnCrxQn64MKAxU
mnmHcuojGdOnyYA6rDNnQZQ7743TnUqM1qFb0hydFCpWgP3OUBfOFQAs7D67sY2J+GOSPyakvS1r
9qoh93cb00DFnlltKPWJMIjvoDtX51fAyD3QNK8CsNc8GKl5DTip4Was3pkmNFTjcv4+tqTCW13Y
XqUkd03eURc15saPY1R0tYGD6DKiFihBqwSykfb8Ix7Lm45UL5mZjWAjaI+UV49c7YZ9PCSg488w
QjzOmWRAbDzbqRjkaaCJEvdjF2RKGxSk2o/C3FUQ+IuIqbhDTX6DIF71QINybCeLuURNvrfG+Ajt
rwBQ8cc2hsgNz0CTpU/XhYWLW+sb9cVJtccsAtpuJImPIb5yr2f0ozMK5kZ9/b1IyLOdOOiiZUQE
ut7sp2YMla4f3Qhsgm6uMXhwmmVep5fXrAAgEfNdBOKoOIFajiMwi1MjHNXjDMwlBtLzEYyfcRdm
3AIfFHQMFQLS44Ts0nSeAta2d5jyexXNYHp2hYG3vDMelTrXXZ3GiDEphUQrgOVebtavZUSvLaf/
mZEE90YrDpRnv7EzY4Dc2YIGEtZ74jODPmceY2ksM1QGCM22tscQVDbEeCBJ/Rp1pjfnvT/35NYY
SahR1oRg1U8CzcihrpnjAhZ3RNE+Mqd/GHXFJYlzU2Dsw9UT/Wc/Au/kNB0o3JWRe5OKySWSQ45U
zTLudxnN3GzEpDRTsueJ26Xh6qkB2gVSohKP4ZyuHn0NdylkS+JqCJwI/9XRs8bP7PwFqwki6qG7
LRxxXyvNLz6KBoSr1luu2FA6tbBRxlQoAbRWYreylRvNUkwIMhudKxLjXrFLRMfdg1ayX2NNj+VY
PA3MuNIxouiyUnvvi+odTGvAxfAHq1B9obbfozz/lQ2J36YCjmgygL6TgX6QjHW3RoXjmePCtsUv
h4pdbopXq7M0UNlFR7w23E1U5bHvs++WU4R9VmuQU4aedw0q2x1TG8Nto/hl5PymUIwrjXa/zNp4
i9R0CgDofx1ipQmHKY3dMjXvolT5sDV7l1rVrtLyFyBD8Cxq9h3m3o56Oh/0lEb7yexyV6/za8iY
CRdOIcVkyxdVmfdcme6HrNzlmCur0Clz9ALaz/y9oGodZhFtrquGsiMrKfk+dtDCwzVqkl1TVmUY
gY70VY0yqLhok3LK6iE/EQZO8HQUr5WooAg92+bj0Bv9s06a+rqgtnoQwEK7Ix+rX4Xei2MfRyAj
i1E0Brth+9uGXByyS9pYD1Mzi4fK1PvrMRbWrmiq4rHAs7xPIwOFi7Zz7pQRDLt9NFdvQJHalds1
edaHlCDZmgZQzbiOCfylHWf54DJlcnJ3LpDxJdwy71QIOUNNuIhvWZdPRwYg+AklQOLbeOExCzON
mq9ytYH6OEZl9hUvSkR1iF+zCOLRmAYaXXsQz11mHlUHPSkKDEFpBNSAn1d4BsDt+CtVASvpS7ob
akgVG+ltE0FUOO6rxG0h8mJlma805hHDpcQtG37bJHm9Z1UxHac2O2LyHTU7AzrmFTg8r4Sq/qAK
BlnnyLMGvGdgD4n6xgUrWsCFdj82ow9l2x+QgD6iv3Oy+7r1JgtYtbzCeAwzihtNFSnKOWaQsqL1
hV3fgfYUo/XT7wJ0EFckbQmYIGzwZunZS6RbjZ8z/q1S+/wgKJoFZUL0A0NDH9hjU90bKiTNB4Nl
3owzum9xEqS0N8C2ZTMHY8aekP3VzyofylNmjCJo2kYJ7KGxoZTbateGORW+wtvKy0c9P1Y6xYhc
XWN8mfcnztTQtNCo4FbWQwU2q4K2gKPO+T34MBKfDeheZWyWesPslipz5PaM51A+tb8bOhJg0dw7
vdNBuTlBKYYx+Ii4haJq7EM83r4xSd7ezm2FxF9gCsh8nTXzB+SLvSmtPZF0oU3bPBgidMrmMS89
rYJoyjyX7Sntyxdqsseqrq/1ck7dolIOrOiDqX60me1XpvBn6HQLvEQuDhcGNGLH8h0nfR24wTFa
+5E3OK9l9+iMWh20lb0TeIeVqNubo347TGpYqxVAlRCVxvgxTnSGVzPG/KqQGs75a9UZKM5V/ftg
WrhC6K42Mz8Baq5neKKV2htn/mg3DXW1yBRuRUmK56j7nZvmN6pFrqVDCnl2nudMfFNmNewN82nU
5+QEpn8QgQ5krwntCfMJ6QmSuO94QSm4Y8FmXMQQp5bwe7/odAA6kvZbASlXPxZEw5A0u00Qt+Gx
hhY3rg2M/PWF5oqRf4u7+CE1UBQuWFBF6uiqUBd0ea4eo268crRk3+j5jmcixOj11ZDpvyIbjOtK
LHxGo8fEsu6JYdxkJphYbbrPusrZx2q2YxM9jab6naA9EaSgzwMtoPkjRhyIfr8XDyVcPfO4xh+H
SPHppGDSCjxWeA8iXGM1xr6sbHKB70yuuwGSt6KL7qu2e8dbe1WMcRj3CIMVgpA/iT8iRziBwkiO
PGS8byZ5ZYJzZjAAOGGjX1fAMxp0xoXNwgxUVG7XN6+tos9u4+QIxNSHcqYnu6K/IyerbrQaQj+D
cp83iW9zy0A0XkFJvI4JxMxNDnFks4UM2lTgfXfiwCmw9tmg425TFQgx1pF65Iiu3K9rAzIdX1aH
z5NaWfg5q0qwMh5yyioMphylPNewH0Mwtez6/ddmVqsCZ7nzooCfYJTfKTQATxtaQDUaNMxe2U/+
10bW62O2pOmTfCufkbTYvgJZEsgG3DGoHyrQfv0hnT9uV5hXPwgMdBJJCyHBJWxAJ3GpWC1oEar6
msf5QbHjjYLvatXrbwtLYOmMjjARCqZsShV+IkqCqh+KHBOpNlxgrfsmCV3+71uWnCUJpDJHRKeD
1x/nkIbtbnDFnbkjXhn2+03IjiyEfvI4dN8kNldDE1/++ZnHEQcrR2dsksZ3QH120FDHmOB80olL
buab9Er9xWzwpUHe199Cz6zv2t+2FwXUMjMsiKrq3FPK6s4UdiP5UfOt9dyysiiBiSIzJ61F5PGX
Mq0udpmxVzwWTJC61CFdnAcYttia+1r3/r8X1lo0/oQemZbQ8Kgau3TfX6Pp7mpHK1TdahPdunpr
YEJeBXUExi71Re9qrKdYL4GJ9xznFxA0GGTDgEVYIMN5tgvykg2adpyGlLkd5uC3Trn8js8O9Lfx
RSkf4G5QRcvl7ZOXqTup003SHi0iUNT41qJOgiDbT8yNsuaa14L6EcVGDNJK3oxLrxUlwJOakBfY
/EytN605QmLsxKoH1m4p5K6ex3NbCy/t54SAbRITtNMvcC3/Yenuf80etAXDODQ3lnPNWUEghBsT
BPUoBC62El0elEESXGRaZZp7VDSgV9Va/W7japbvyHLTzs0sNg3iiXoK1rHBA4zd3klesPg6vtJv
EfVhkG3rnK+eBYJ5YJgEQ90n6JpNSrvmGcr5UltpvJG6k1LNFHxM+635kbWy8LmpxQta02oa7DEb
PF0J8Fa4KN/5KDK5kWmHG4u4AqwBo7MOQnVIeEMZa/GKcqcZuVXgq0x38OuHMviL+7Z4KDB4+bWt
tdfn3JR0m7Nb2rES7qAwAFMjSJAhnDlccaQVXxtZ9T0LngcwHGjp7IWjp7bSdzZKkBDpRfxjPI3q
t68NrEGtUZ0C6R0kYMESu3yms9mqHVVyBUs/sLwqBPp1NACAlXSgVZA2UJm7f94wKrfhk6//bXT5
cudVMjcqg9H8uQ9akM1DmDwAmRkEk6BYFPtbIKjVvTqzt8BpKoBolGqKI2x3PajfK1fkKJkUNPg3
34UZbRDpG2CSXrJLzuVAzbwn6Ao/SgHnKoyDXnHHHtJPJJB665uz/WsOgml7MMKboDOHNtilFxaV
WikTk7LX2L5yLzH7NaYR3HkXvwMc6ptDsBWfrC0mLgzMDUn69E+iwbwbhyGDkgzmKH6ZNkrpEaYm
IKTx9VquWgHHheSwxhTgErcGmY7JVMCO5Tlo4rIWyeUEIpBeSzfu3bXLCV12sH+jngRCn4VrRI4W
RVS2vav2uld+DcgujclxCWRYvv6g1Z0C3wPo1A0p/LSIeeikVy1GtTGSmLzq414Wpr42sHqlG7Lv
B0YETKouNUcQ2yslJm8B0z2me9PBHHbutTXG9osApd+t+2/teyTGSbJYoD+2xKswplhpFCHCKfP/
Ie26luTGleUXIYLevNK2mR6rmdHohSFL70AH8utvYhTnqBvNO9zVidDTakPVIICqQlVW5tOYBaz+
ubEc7ttEJ4E7ayBhw7j11QBMAa4CUDrw8tQNKtk7wHM8/gDjuLfBk93UnT//nr/9mwN+bpiv/Myz
8/GJ3FigjI6uwwEtl7eln990q9sgQlw74TxImSqUTUByKlxdtUDZJoZGK6RNZPneUJdlN3Q6rmxX
Dm8b33LNFlhHLbSDMcp5NdyiLmA1SVg/40nhorpS7QEwAo2aIjvDgF4H6Jc5Gef2pNza7Tq3y//+
7FMuKLf0ZMIemlJ+h0etI4E8jpiVpy1s4zW4ZUrIP41yLIk8QacgByEIepLJMjgsjx3wP258zLVM
7XxRQlAmVjtn+oxFFYBOqRjMjkOUVjkXONhv3X5j79buGaCREqY1ASDHI/TyE0qpTtDbQErTdJPD
hsXRt+DIq18OeiVcEQOMyGIMaec0AflGC7U9Ex2CnjwA2X0kNDppW/nZ+lr+WBJuFgN1kUVt7Ig0
56aj5HYMDOZfDFpxHor/Lkf4YJqhotMtwQjqhoe2lF4MtfmL3O/chHCsocc6tyk04sFFr4MFboyP
NEHPcdLSx42zxk+t4AQtaOfZEHPA2wpe/XL3i5zW8lRIHAX2W+U18zgt1MnEpIL0Dhrnpy5fvOHb
sqXbvrJbF7aFVSKcgA+9xvSM3s1u2wfjEPsby1t5qV6YEC4tWnBLPQwo3Bt9edDG1K+r5gC6n/u8
kUFFrMz3MpsSJ5fqp0bdwqtvrU+4xylpcrxmFwjGDtnBaJrGN6Vq2fAWfIOuNhCbB9cLDmYkaZcb
GJlFVSsZNrCw7ozk0FS3drL7+Cuum0DyDuIyTnkslDUGiUh20qKTWPRhWR4hu+cYw/3HNt6j0fU6
/hgR8qRkaOe+6WFE+zJ6kt+5bciO+anDRGj51m8Sta/uDTKZ/6yJ++CzwDFrQK20I8yh7PbOw0af
Pl7Q2keDtwNECiBOyHAK6ZiU27YVEzzfZnRKdjFKXge5qYBAB+hhIzKtrQU1EejOyRIqvIawlqFC
aTorgGuDdJP2omolUB0o3G+kE2tFEcx4/DEjnrR6VgnIJwHZR3x/Z1BqfIwld97oVz7Z28OGE1yj
hbgwyNd9tkfN3BQmP9t8dGbHte1t/x+y9q9t1vnS+N+fWYpAWFP2M2rwyc3ymWPB2Q6Qrhv9ixlq
QXaIMTWzJQu0umnYL52PX6PoI3imeRqHShtRYrKtH4byNNAtsvA12LmFdxTWZXMaTJEDGXgRs0BZ
RIJr/z13yke83zWQqxPbGfvfE6iJeY8ZQlR7uZLv1twFP+TipT77CSJHcjfRsc4HLFIJrUN+oLve
5+jirQRj9Vv+Wakq+I50aotpNpEwYQrhXmpM8qnKlPjl4wu9tRbhllEbwIip7VAFRJ9G3tFj7ye7
v1OQgGwKeKcwlS+DnEc4iyRVIzTqUacjO16Wb0PiFqAq+03am4QfL2r9Up9ZE2JwOzeKkcjI2rXs
wHnROEsCQICLiepMHcQQJNmIV/wfvDoSqob6GaSJORX45VUDcIZoKYVfzJvvdjU6eKpKFD343Pt4
ZVt2BOcxK0lR2AxVhMWSFOAnSogg9gaSqWnoD/Ywzxv2Vl6T2LY/6xK2bcnSUWnkFPdZ9wvgukx1
Lw02iheHgoWTshGS133jmTlh3yQgJ6y0RtY+Btk9aNH2KaY5mlttezx31TeqFojOASeGYpBwueis
l8gJwKcPpFfpAnBOPnfQGRmhKVG9WA5APr3hKGBf/Hj//p+T+ceucN/0TLFiKUGXileeukfYxBQj
e4SedCD1mxSIa8UN7N8fc8K57KO5VQD64ZR6csCFVEaumrG4oCY50cnZWBz/aFe3AOOzGLHGCDkK
pJe3oKgntaSQVYdjjHe5L7+Wbu/UKbg3oB+0SRe4lgVD+vK/1vjZPQtvcqUaeR1nfAZVD8wdHxZT
Q+lm23mtOmIogoFZQ4c+nDh3mpNaT20zR8BBae1Fg14Hem1FNW+R6a7Z0WXIwknonKNxISRXMWlb
8PMRkNZY8CDJo11sKAaveY8zA2LgAjggB7QxHt22KkAHTp1JPnJWcMBqN47C2vU6tyRer2qa5lqF
pVSrPPD6O3LXHftNBeSVBYHfCuyzfGQbxB3CFysWG/jbRe/e33md4aCsANLIegILheqnno1bRd3t
0az3PqRw0JF9IPmQOPMt7tfl0SNq3lusBDIFBQw/7xzNbW4AUYMmPaBYbnXMD8SNbwaQmypgZXeK
X5ZT3nNWR32L8GbFQYPqH4g70JwiGxKZS2SlaPRFr3u3WxKQj8Za3PuxTMnncWJWwNKePIIktfQr
uyofNq4791XiV3jXvwVDC8YXxFe2XMSZrPYAyJDdEujvMT3vPT7xyiVVm62H9cqZslHaBoc8iCRB
aSb4MhrH9qJqPYLDUKGE4KWg5QCI5uNFrZ0odC0hZ4WitoYG0uXOsmqS2DRgTdCC4A0PAJybQnkm
bbK4EZC4H1tbCwecng3z7KABBYu8GF/lKFYxKoHt81WM7lR3bGeCRMVG8TkFitrfMLfiYS7MCfG1
LPSoBeoWs0IegyIpeBLpK6Y1MxfQbdcK0jvC5xg2FrlmFDh23ieQcEhEHvlqnOx+0AHD4grCCyDg
7bRFzLb2KoAgyh8b/KiexYKuiqIGkNIOF7K5afbxkcU38wskBsL4NHZus8PuOdauszA8cVfsuGpe
stniWXvtg6ARpMp4/0CcWhHiX6Qv5tzYYOjnA0SYRggKbY9biJo7xLCbUNG//AXXw4VFIQZKOR3N
nuLbsqIKi8QG/PnTx2dm5YFwYUG4EFVtzGlr48vGt/0+PTR4IAD7cfyLxw7YYKBuBLkNwGlFX8Km
etaLGJP64ARopCeZbfWErzcHcRUBHH5Swx8IoV4eEbBilDp4Yhn4b2cQFtlB/IDGug8Q8Dt32q4i
G+f+ejJPsChECQP6zyPErZhLmocCQHFOSsrTvXhvxI+l/VX6zkBAyVVLtq7cdSItmBbug2WVmVVF
CFDRSQb0Kj50Qf5JcSRnq591TbApWBK88pQO9tLJRY+cr9n3n2Qn89KTBZ7LXQTiovdUc97VjR8/
bYExrkIfLOsYngTTFdznlfpcAcXbiFgdc615Z2am+YO0i3Xb2nITtkRTnjvSxDsNUepfF/VAZYyY
C7ky9Jj0K60vxViMLpnAKCs99GixQcQPE0oOOMYP2Q7excUU2cd38CryCQa5hz3zburcoZG9gOXb
4n2geHKo8QTVIu9jK+/E7xfx/N0MeGZVQB2BbhDPK6FaW0PJAO4LUBq3c4o9BsUwz1KlPlDSiY4B
PT/1idv47X5hDtEwmYg5QUfBCwoddK/zzAOmTDbJm7jfFH8YiproxEHjAH0/wQe14PU1iaSB+0t6
ymvFwDhcfmyK9GZW+10yjon78ZdY+96IJkjtLMDBrt4xGHEC7Fams6u3D5NxDyIn1ybJRjBeNQKq
VAkFbs5Pz//+fFP7ugDSs4HgXqwfgFcHaLiHVMNfreXMjBDy0XBJmgSAGLdVdJ/md/mg+Jb5r6uo
ODrQSsBsrmEg/IkJ8Zwn8ZzPINAbgyisvPkn8uBH08ez1mPD5nm4yigEa4J3M4ih9EVhMHcYknAC
zsFjcbYJS9myIng2wqRGXVJAD8bvg09qByORPKb3u/lzT/zfuk9bdaS1KHXxIYWrLkXRTGJw1uAO
Mq+1MeYEPQjis4MSNOUON25b+nFrncJBTKYZ4zYMJjUpOQ2TJXlNJPV/c6UAF0FPzgJ7hqjOnOgZ
tSoNFbkF3OalehjKJKinaMNRri0FBMQgwYSmtoVTf3mntBZSWiiKAS0yZMvnJp2r27juxw0r76mC
6I/AdoxaJrz/NbaxHZsEUEYUgDFkMvwy0Mu5TfDyMzHqCpBFA/IR61ULNNljPhdZ+wtyYFyA8x8g
XGozpjqVUYZ2CZOdSMUMnv32sQuUV6LrhQkhlx1b1rBOx7w9r7ODNtvptV20B7vKnezGIDNF0gJK
I3Dl9M5WYF/bRZRQgbiANPo1yLIfTTRwbbQ3qSa79cgHLT5trI4fhKsdPDMheJAsL/EgVqBvzUly
MvugHntMKCCxTW625Q+u0YJ8u1SurorUE3OrQvwiUcMKeUHCwKtwXGB4zvw+c9Pn1ps80Bu55I2Q
ffR1Y5F8EdeL/K/Z9yTxLMLYyjKaiQqzvfebF0IFzsLhiiRoVjz/a4IGLBJAGVCec/pdcKle3j1d
WoxKBwu42+nDL1ll95pVmxteZC0RQLkDAqgAXYDjX3BVPcuqpMlw7ucmczT5RzQ2Lit/UuN+sixv
4/Nx/y5+PiAIuD9RLMlShQV19bBUOUNNfzqMnhp0YeTJt6nLAPrpw9iTt9LKtWMPFCQAgqgtcb3S
yw8YNU1fLyYAv2PAIKwdDGHp2q72lO4x0w5lP2e7xXRV7VDxDuLaTZii50VbYYlaoeVm22LP5gYz
b1VT/Oyk/otsR8dGyfYb33NlffDM6OSCRQz4NFMwNnVTY46DDTTVE791pV+GShrCV6MaPe/aV3JT
btQ7V1IsBWQhSElAMwode+G4GAyIZ+RYyBPygw2RZrbcje2Xj5e1tirkprxki8ov9u5y14ZclSbG
kPkYyjFRUje1Uv9/siDOX6Tg1iYl5fEZoBJ79mt5C22xugZcKQ2BGRK5pvCd8hhcvlEH7ed0NAyP
2q3sgZvC+/fLAGQUR1vh30l8XWCQzuzzCVV0bVa8LLUPdWwHH5tY2+9zE4JX11NwX0ag6AIhyOiU
UnEj9RgRNLZYi1bNgIkGHDHwDVcchgQtgr7T0skd6COoVlrzhbKNy7JuAnUQQ4aEA4Y2Lk/VXCH0
WhQfax6YBUIC9mu2MT1KbPuvLAHdCGkuuAJwLV1aylq2TJqNSNj1qlN39IhBVkdeho2reN2JgqtB
3xds1AYnqBVTs6VqQfGRKFCj2PM5DYbyQL3PEPv+QfWD3znBc3MtLH7KoDqGYtzlmpIemM0hXQZX
f4KA6i20lTwd1Aknzsweh9Pn7HZBYjaeosjV91vyamuXCa9nyN5wOnQAAy+NY2AgbzGshMcqKxY3
K4skJGPf/vtIqGBkCG4UleNrvfF2YtqUxXgSt/Ech+AjsfyoHzJQkKVg3ady/rYAubpxv1aXBug6
OGxRH78qEKQdsGYmRi6BEdRcib00yuvHF3j9lJxZEG6w2ptMq2NYoIriZMZjrR/03i8b8PFU+wVo
gfSe0PKmTyL/f7TMs4GzZClh87yMBizPhuUuSgTrcesaVRGgQuCWCUglGunzRFAvTBbcxLoNP/4F
a1cenxWLhwM2wFR9+QPMWLLbhoKZRS6eDesltfeS0jv/mw3h3YAYaKboEw2uaRWO1uUO8NMBvuzH
VlaPydlKhBvARluH9h4quEORQA9dNR29q14+trH1tYTCtz1IKUQTp8GdyP2UvQzsaaR/EdnPN0SI
7BHLhoISmKDFWzScahAMfLyGtTcWD4SqjJjIHyOCl2cl3rE2ciJX+aKFcqB64IK6B5ppH+1br1XQ
Ny+92Yn89jg9fGyab8GVhzyzLNyzcqlLbaL884ESaJR7J9JKr0XrUsKLSzL+NbUrd/5n5oTLZUGU
olAsLJRrJOYQxWCQYGqO6Z4/RZL2HwhorxVSLkwKca1ULLpI3CQn254bAICkvXY3g0GfhooMZN/W
/MNauf/ConCBJaWMTY3AYueXt0bINRF4N3p+wws55Hhj7YjJ+60ztHrZzj6tcKVJbi5JYcOq+cQ8
A8yrHde64cR/kjckju7OO3Xjfm9+W+GCy2ZTyQNf6RwaYXzsQvDiPMZ70LwF0q472hsskVtLFO46
Q+/QMDsc1rj4bjfHOtrITVZ9CcqWeAihFnvFSkpBO4eyN1hSCvWXxdRXndrfQMv28Y1b/WiA5qIr
gQybw5oF/95kVV6M78djBtWl06J6fuRHo/LnV+jqbFeJ+NaLl/zcovDddFJJk0V6YI3S9qin1Slr
mAZUeHfbGVtPretONq74uTHBWxJ1SiQ7xfKMdnCivnfyBdgf61UxBp9aZJ+M8Y7a94nZfNJBUy1R
ZSO2rRSszn4AlNgvv2+rQIdnGUHZPsq/imT5JSt+NRpeD2YcVa48Wd44NXxB4tflKHyQDXCNNfE9
k/V6ZZYRCmTVDcBO0AdWQ3AwbQ6MrZuxUBdArRGlI+HYyFnOiGYCxKuEfDRy3A1Bu9/Wq1g1g0Vg
oEoFAkkTQlFC51nuKKBbyZ7u1d2I1bT7bYD6asgDk8Z/7QiBp5j70c45RIzXtzVwldYutJLYt/yE
hmEQPQHS4c87/YfdOP204SvX7vm5bSEKpUqXZfUM26n2xtBqbvUC5cWte752686tCIEnU5K5nztY
sZ5ntyldI3XbB7bjIADgH+bRmVLUcnhVuNhY31pQP7csBKApBl/hYABju/SvevdoQyuJmE+WhBEb
Q9mwteaTz20JYUeak1SX+CqX4UnrUaIlmwNjWyaEk99Dz2peKpjgGjj6UfHZsW9c/bbGKweTjHVQ
hVqykams2bRR60MJEyW/q4KYNcT5Ys3A19K4MEMygGMuBW/VhqtatQIUNMZb0EK44kbQQHbcj5CS
h5TVl6Z6aRV/I9bwWyT6JrSm/2tA2J2M5kY2LjDwH5xP5Gn7IVACFC6DLde/duDPjQn71Cm1QUze
YcTkU3eXSykBbbTdhvJcy57atMuG4936ekJYM+KxtTUGe/b4gqFyUKq23sffb81RnK9IiGVTU8Xa
mHELKvOmaLnvDJCQGfnPj82sxswzO2KBfmhtVnf8HFjPvwffx538yJvosduEW12Va30FRGjQroNg
FcMZ6GyL7i8tSGpSYIEnVw6460285tt36LAjSSyDf6BHx2PG9Sn8Y5Bv5NmT2srBjWYWMIg5iZBP
fGKupvE5I/W82wQfr5+KP8YE58daO19oB2OmtU/1+8HeeDFtfj7hTtmYim365h1Kbc/vdEamBKje
8k4plDCHPW9ncPJaWD7fM+FuzX2i9hPKmq5WeNMMKcsSlbPhjU+Qjb5y87rcchG0d2Tp/SaIaOuT
ChdNGYlZWnzFWhiF0sPosRveBLHBYhxKnvQpO2yhwNY/MpA1toRuBKTBhDM6xEMJwk+EsGyfQaxX
doo7CxoLMSiHIPWW+UWYvn58CVcXCQgm5BIxmII/l4cU3grM2pqNtNFKXcmGlOxQ7z42sb6qMxvC
0Zni1JZRusVrG02cfe4TA4pnoPnFLEpmAQL2T8RhVt8bHOz5n4UJR2dKaFEnEYzmL/xhiKdo5dCd
hfat4qRA0GxK9F0TmXMHowL2KIF+C80Q4VNmEkkxBQN3xnM7ji6N9hUQZ7gkrZvdIZL6NrRK0T9D
Axn4yy8ShplDLtORd+4m1HU1BJ79GOGbG/HMmqjAj+mDBri7+PAd5Kh7/q23SdvW4HYXKxe+dVX0
yzB0MAZKXpfdqJizU8Nktz23shprz1YlXElw+VHKoLnppnXiEOW+xxif9twM3z4+sfz3XnluDpME
6YYKLXBhPbo6aGnXRwjpKujNnZwW0dc8WrJw0IvUcOvIsH+Mah1vJJX8gFyZBf4MkxYYIb7qERB9
SKKy5KsbwW8qA3+tQVudfvp4cSs3Hj1W2UalFaauVOwIoEId+EtwTKOnCgCRduMFYK18PRgAkb8B
bTQo1wmbVGh0mvsSsGPLnCwGdtF8QOADjb5b5Kq814u6fk4tatxm0zxE+0ilPwf06n1MOvRQzmyV
uHQUEE0+gsxf1p1kTvLSkQipwJCKGYBXNNmiBoyTY9L6NmRUArpEIFNFqx9icg2IOUe5WTzQ11I3
lxY5oEMGRVqNvgyLpDtRK1eBZBrdJyWBblQqjTaATXU7tqFRtW+JnsYgeJ6fuwWjbGNmniQw6B6z
cho5gyWIUifJmk5yXX7OS/tNhlRaELG49moEezxvOnM3gA/elZRhn0ex5I3N0PsSg5KHQomrEoM8
ETDbfklKMF+mVU+DKgbFaDrn+ezWzMTYnKZVtxgjrT2cwySIrYKWgB4mo98kwNjge5iHTmsw7pBb
sgoKd4sUTtGo5QHCCfYun4YSw06ZanxGuVtxKr1OHtGvAYKKYyerOgP1Tqfq3VOTpRNzaLYUL9pg
4HlNZfo1Qdjbqk2sH7k/J0JMKJmilFVlocIEHrlubm8xMb8VZFZShfNTJyaTcaPIcaPDRsaZSjR/
OVaQvU5PBZpe8LuHGc/OWzOEBwRt5RZubeXmXhgXygd2W/RqZ8G4MjSF10D33gGX3hRkxr8m9oDH
sbgEOx43KKYZ/FOfJZVTOsVxq+rIEOYRJdWoQN1Ayze1QK7vsGzBCVk2urwcaiIkIqD7Z53Zl78p
0YhjgF/OGaExH4Huw/ktq9KERuzk2j4qna1a8vV5wdMQKp7QSweg5uoZmkbg95gTpQOJbpjqNqiX
t/qH14HkwoIpVMsoI3TRJ7hX4LwODQYyTAbcX4Ehz63H7vXRAAEbOhwGPuUKZZ5K0ryxaI/wT6NA
KzqfagBk0HQLPsN/8WXwAOEHOqKgUURD1BKBGCzHg75Waw7p6vfloXa5dhxQeMctyPva0TgzJOIx
hihXScYgldtNKJBBLpq9tbnpy2MWGsYWZ8pKGgf2GkxgQMOeKx6IoXgqZoW2JMXUk+br3UE7gCQ8
MN0p9vUytB9m7x8Mqa4cPzw6uFAXRhk5T9XlHUuTcUmHDpgWnfq0dma/wlyd5dHCY9ThMws8advs
ZFxnbJjExaWzeeWFUwhcWrXkZtBtxGaMojep0++LIPJ6RwGrGM9Yg3/vsrg501D5meEEPoI5yVq0
WooQqWKIMCQoKtmzM9ovHycbq/t3bkZIBkbGJGaWWBVIcL+3XzVkwZyLq+3AGVD4tkeCjw2unM6L
ZQmhRm5JMmNfO3C25yBYPGnxi9bOHqQ7nDbZUjNc8SLnxsSB0qgH3ZxW2sh0gPYuOs9KNK9cQH6f
y97Hy1opHF9sl8iGoMXGPMUy6nFklKpgmRPyqHBu/soyIDpL1cYbKoC086H8VacMfN8VpI2SRYI8
d59otzpEbnZUB1yHMeQUqlzM7rDk36t5JBv539oOAAsJbBnQg0ighYOV9YWKYSPMpZBYc8riJdM/
R0ko1SeyhT1bPVznpoTDFRmxkbYEYz4MsPvpxPbLrjoyYCLdxlG8JpS0cGMbeNwTvCzgSChamkDX
YFBEWJw9StCE5YtTHjB1Zh3eBSZPxuBonzFTDjBPvVHtW3lbobsC9wecFWBDeFte3tNWsmfWlzlY
j2XyGCvyriO6w7oftjV6qT4G0KI+ZJb5KZvkt43FXhewLk3z43+WayhVb/WZCRfBpzOLN3Vn+6Xt
cLaWJpQz/2Nra05XhQI7EPKgAzZ1YZ2FNGZSaeGAt53sM/DF2/qnv7CAxhgGpjEqbYkOVifGbJQK
XFGt6Ke0p4/NpGjOxzZWEDz4ZmdGhCPZAeNHiwVHUguBmeWgK1CwguGGy9DFy5ZXWIsZ59YEb9eC
9DvOaMwpUdNb3oYrXRDA6AgZuZcGWyGK/3bx8APtY/Ex5BVSuTEd40rDQIGrk5ndonwLpRyjhqiL
Ok5HqYoTv0Y9xqsp0T5//FlXkii8VwELwqgbps7EdHRsCisvDKSjgMR7UkH3bOzh+tjuYzMr9Ub+
Lv5jhx/SsxNvLpGmGfn7PPJvvoh89LXMAfdSWd2gkBtAhddTSidFHkwcGaprYW1uHaGVTM4GESy6
kDhHeKQLuTcQ/+2od0h5ZiabrykjqjuZWX2rz6WMZB/ScUSzH5Q6M/bg+bPdrB3qjWrv2mU8/wnC
d+jaThvqHk7HaoKGPkbmFjn+2oYaYKjBScL3vgKXsyrRG6UgHXrzRnsyqDWFeG90j6UJEYuNTV1b
jAHUAUYkEZWAh7zc1AxT3x2m6uh7HdfsfRAl5Dt4gefI4yK9VL7T/oLoBAzZwM4jf+RECVdPGKPG
6tmiUvjO+qviY4jJVU/yAzhIfWk3blGPrMVcqGCCOcMEGwOSusslgiwzT5Qo7dwxaksftZk0ZHIy
eEqk2S6o3iZeVNgCZl+/uFGRQXZsg/NHglnhDaWlLNabAdyZfREXrmTmX0oouzjQ7agg2DK+alYZ
DoBpOlC72iBHW4384MOFSAocOXjIhTjcEgAlrRaf17xD+yi0g+wJfvakHnSXnjj11cdn6B2eK7o+
TPfhQoIb4RrtUBRVq49dxokKyq90P4S1T284j5PlTYGMHlIfgkiAKy9LHqdE3foBKzV0TjIB/4cn
vw5mb6HCQElXsynGg1ULp5e6xorjQ++89i8Qyfpd1d3qf6xdm3OLPPac+UIyxCqmdlDGm5t7s79P
qw0fg4LFtQnkqAjHAEWDGwHQ4EsTQz0o3WwbrRtLaeLEy4jK35J2EItqTcUjccWgcFhCPX5Jgcmg
feRGNdh8nATih44KdRcPUF837scqaCkmzIuYZYdFrn/R1L61h+6rXNBnqTcqiJsDn0Wzt7qEShPY
MVElsm8HE1mwAmqWQ41qrFNX+SesISBJDkr7xb6P5F5xlsr2dC5wZMqQ1WYQgorz1LFzVBGn4QlS
R7dFnP5o+wgqdVFgF3EckjKanLqns2NONWQUW2Y5TBmhvNHWoKNGS78ioLjJU4KWYONObX4oZLBY
Rqov9+CiKdrsZ2WV+3kufgxa7JpJHCyVtKtZtScjangFl9KrrSGs8jTZZay8GbTBcqDAprnx0jnA
Z6MAWnWKoxvk1wSmYLfTUOqrMi13zHL8TG08+IYE/2vSgPmbjplja9bRIIsfm/kdJuN0PO+Hey3K
M5eQbgqNoX2UlRhYVn0Bax+TUdAwcpRrQW/hakQ5Gsb8JQNdtUtHkh2lMiXHcqSxF2Uq9fIC4GXC
ZbuUhSZBUqVAdkIb7ECmDN3XdoxR+pw6JypbDZVv9IlkuxidCPDQ3Cm0JPOtqNR9lMSgHqWQH7Fu
QptRIV/HJflmQjvTksbHec5Pc2VgCJeZFWroNPY7UKY48jCAVgRMMX7VSqq7JAm0TjFOcNKhFBgg
4shO35a/2FI8lJ2ceYWav2l1D45yKB9hfqLDlGNeP1uQnQtIVVKomHVeEsVfMQZZua0JWpRUWiCT
OuJUNmn/o66qr3WSUH+S9PpGHuL0BnTO6s4siO7Xap6hbG27XVmNO7QTEodV1Y0GiLVrxsuzzX4x
g72RKDqgeO9FQ5K7c5Tc1RMKvl3de5Cw8KTuR84k36JyAKUJ1F0YxOuepPKBZvRkRJHXGP1tlvQ3
sbJLs/auGbO70VIe2ih/7JTRsVvtnipgj1Fz8itWanNvaK3tlEorO4mBWxg37U8I5E6wWP7S7d5P
5crYN51ePkAq1fCZQTK3bZVfBggkQSoLwFSLqrc89uhvEzVypwY+UaGxO1sRHsXWUHkjMnMoO+mY
nC/oF5pjazPav9SmcciX4q23piDqJJSyKQObaxUULR0caTD9wsB/TZMa0PMeHTOKcucspz9K1hWe
allx2PTG06RlYc1qG7dGT4Ipx9bViv1Ac3AOUXDPBIRIqTcmlfysRW3nxYttf44Wu3DLlFVBN9ME
0Dk0CYukfmaDstMLXXeNpu6DKbFViLlhhiIudbeYgCsFfU7QSfFjkZtPeWcdKx1KulCy8yAXtgNr
AxLVZ6uih3YZwmKUH/FWRoWlATFSHqtQnaJS4qio9pz0Gq1IkLF9yesZE8/zbLialRQ+7SBKRpFf
OF1ff4XmhgspRclnM3HHAhskmVUYN+SogcW/kyVo4kUOXdiduRDbrQa195ZZn/DubxQMNkNPmSQZ
BS+fkbske5MLpK8atB0dMtqpU9fzUwbtJaeTU8lplBiEgcPwalidDU9nhFNGXrMZeW+RNj9BCn5T
KtLoGEy5ZRM7dCM7qaBVn2ycHekeHRQPCm2ntvuac4jZXJHIkfssQZ4wHruU7CV9/kltbCd0zb5j
zPxxHBRIb4DowmkzG6o+X1MVsbTX/L57HSFsaC/Kt2wan/Vs2MtmvZtilgRwZo9LA77uhUQPUV88
NlH3q7XSu6WIQzlJjgxSbJNm3UtQP1X0yS9qPWyRruNf+lZCdBCY7Ce9gFKnajLQrPYZRKdpJyFd
yaAMnWaK0zf1XTlDsk9Jop2hxiebNE/aDPhIIfmTHO8kpchdSstgLuwHaKkbDq00z6LV3TR/ATcI
RBjt1LzD01ZzTcU84cHWODh+EN+D5Grffcd+hvrUnBDZoQ6V9y9mlIfjYn7VB2UvlWrrahqOmwSX
BZH6YIT4XiUnkAsmXxZJHd08nWzPapke9lJ0UhLpOWPmTZ02T4aRPAF94vTycKhHOYDOTmgWZhpI
E0jqh7gjnh0Nt6wy/MYYFQwZZ+2+TubCW6IkhfrkctvO0Vf0bZ5KGbLbhkkcE0t0prKBvFTCTJ8U
2nwHLeMG2Ixe9zQ1/a512bcuhhSbJqU70krfcq22nUyGHGVsVNAkteav41zTsG/U2jHTRMNXUNQA
3FK3U1QHOjzFTpfaT1GVB/aQQmUPwFqoHVZ71YhQbDbNwu0oKMcyCIHM8F5LVv9I9P4bHUa0A6e0
3WUldL1kqXTnDGT1sXUi3ehPiw3ZJFt36GTJEElLFDcmc7LXp+q2J1AbrXDqXSuLMDafNGgFoDVq
FlLlNmNsua1kHcfIQCV4WUCGMdcKtCvT0CBj6iSj4tOEHrpmNKBhPFeunU13ioy5S0YHzybyoxQp
+zZuJmeG8rZqdkCPvEuU0nlvQ5/V6wqIYmTVDjKBhgfaOMcy5N1o92961LcOVPqCSDK9WacIv00r
uTPqCxlKe1aW3ieq1KJmoiIZGCQI8cjdIRlBOqhCTCqo5Cm+byMl9mZNqlH7q74mshqHRdFKYRQZ
n9pMc+vc2MWlHY7q8EUr1U+RGZ/mQfWbPvGKFMKuOVyEzPqDNS2m003GaVHHe9o2p6wr9xlofvyW
2sDA51b6XFYD1IqZpO8o5B+O2ZJLXlJPxKsqAmkivZN8PcuLwMpZsatQHuwzw3YIyBHuKymvPQhl
n2Qti92YNzgbXabHbMoMdx6T7LnMEglRJSNOmqmKC8nKsLOBVkywkzeAsXxdKuWQGoA712n9OlZ4
iCyI6rOcI5tMlzHsOqs+6lOvIJ8i1iFS1B3kvR6ajuwNkHgc0V2BJmA64CZRMJDNz1M0Js6Y9I9G
NkE81QKZR8R0N9HpA47taxqz2qkz6WdWyd1pMJtjZVu3qVIrN2lp/lJitXGgbtU789BSfzYn4GGL
Qfb/j7Qra44UR7e/iAiBWMQrS65Op/elXgi7XIVAiEUgtl9/DzU3brvSGc47MzERHTPd1fOlQEjf
cpYUdJigt6Zfkwe3pnQhoFD9WCeGha6s/QozePIBX1i9GkfDD9LUboLKZDCb5hXHHTY4K5Wg3soT
7lShPzijg51X9r85UodDNev8Vs+02Tedx4G28Y13mwlxY5qNwm4QcD4dLMCYXECcNp2T5hE+u84O
WkNZ+5Kr9Ilqb1z7upn2LfESXJOi2JVGB30fU7n1LjEFgLyKCfu2TsRrUcHv1sQXu3HKHmHa5l0p
D67C9QAH3wFHwlAWZcQM2sB/3sAQkaChA5XCwiLPrVPRrc9addNx7m5k7edrA1/3fZOMRhZgZl1F
rsCxpO2m36rB0zg0qR0y0uRV6M2es8mT2bVw9+jhlYo2OYwuw8FHbOUGPB+Mbe0kbiDLbNqXo4Am
i25I4CTGEKddSe5mOeO6ZuwdKU4eT+OoruVItB06Iy9xSNaCidAk9f08wczYrwg8ntsJXSEM++3b
3ML/t2MpcSB85htf9BDYz4qPQY+4Glw6Oi1Maee2CZoxB+uMaJiMosIUeHz0d1Y3MLssnRvXKx/h
Cndrq+zdsqfNhLcJF+l+CnzlP5BM32BPPA4VY7BE7MaV2TjbvJAbx/MfGuR5iSjqUEE8E9stTwII
R6U4wvkBdsIrXslN4cHUInfqNO7KZO1k8+/S1QeUPttcTHeYK/y0RvOXZbMutgZY9HbJVZrBWHtg
Ndzm0+vENdogk9oKUEjAvTk/sqJ5KlSJ8ZhX/E778QqQVCRoVQVXkIZc5QXswVTVRsQr4ClLMdIi
ir60sD3APQfDiHR+8CbknEKU+5n6/l1dWoeUcUz3qvxx7ptr1Ef4s9aEq0NwGaG/wyPpjki+UN1l
XhPRAckzqTk8KNo/t4mG7GKbyrDpvftaj4HIJy9mBjpmuLyvBYytgymzMKIZ10UKJ+zBl88918e8
kshFAfMA3O9pQumyMtCZ2wyWwrTP9XdWawxQbbFgAV+/i6peNdxaZSm9YUiIA+XwJ0DNbnPMRbft
PJaBkFDcS6dnmH7AgJtADRnuJeq6p4ptkDHAo10JmBUqbJ1hmqp1neQpzi9FNqUvo5qMwG9iG/l2
bLbIs1NruCkK+LvDAxbJkNmthDPnD/hcYOuejSj1ZP3mKBBO3AFPS2n/rSnGYs05hHrUyMz15FTQ
4EP/9rlsi1df1/m+5ZCO7YYcC9cT6pYCp6bqy6s6me7Ay2uOjTTHyK8qsjWMyo1KCBxF0LZxtqjl
35qOqqDBZDYYRoPEKIRudNEtBucztggOWQa2QVhNgx3aDjbkCG8BlOj5miXKCLiC9bx23Y/JNI5c
uj8GJPGDIe6tpl4bfrPRc/M+dTnSFMjKZPkH3GJJUHkGEjiZfrhqtnBreclRejPZZoPe2E63neFR
U5T1RrXe0fIQpjSsW0csKAWWH2fYsuvKO3p+sUlnAgPc+QqotY+CoEKegepiZVHv59HDGG8qB2Ac
+Djs87F4R0lXBXPiVxvSQg+Tqlrc57lXxbWpbrXAS2gYBedMUnfPJRueALjRMfV1ErVQ0cJjyn9N
Pf7E2OXjBi7U9rHsabt2c1uBzuvW75bCFUEbZJwyrd/sznkDTXXjo2wlqfjoy+SBpUOkPfWmmEIZ
ma39DFXN6G9aDmpf7Vx1TO/cfOlxKvmQT+jEc6CN1NgEJhlgkDu7FKcU+o4grr3SzBFhm1Yg6Nnt
kcrmfURWEdPSNLawzDZhRC2LY6Lneg/ndPQI0hlG2QZVcZrMLUjIvY1vUPhHzvLm1pkaY12n3Xg9
+176TFQ1xz1OycgdZLz0Z7gn4xnTdNZlO2WDKGTza97X/ms/W3LtCpQQdVtgvr70t6XJ8x9cS/hU
48aPjdmwDg2axFuYdns8QA4/vA90UEfaW+nvpHfxN+WgcpSOPQS3FAzX06mvNx5R697pfwgc5yOS
0bDnKGbsHLyrnE8rNSTwPG871NrgnhmpawR12nbrjHRin8L8OSpYsoLuxbvbONclQWfVnuHXzEsv
NCt7m3l6X5UaGY1yUDYM6qFW87MJczgG/xiZd/sJSZNXZVGbeeuktlZO1r9QnSMZFiX0tEpvDCZV
Rb1T5vCyB6PaZF2UkXK4op6WAXJf9HJycWVXTrUWhktWIodGo0JP4oMx45CibjSyCZkuf1WG9epj
wq19+wkqGT9By0ojg2CxIRPzuK9FEhdtHRW6PGbWeGvBsARWn+g6zI51ndY4bAHYe2YVZO4m0nlA
ipkMIlIcSk4mwYwxB1aeGdZuyqe11dCr2m0eTRvsPbhkm1hL4On+xcQJsbEEzDyx3cLaKOIB6Ubf
/wS04QO+y0XgygwiwSa/zirUn3Xm2cflQI8w/8zwFvv72YhaoEf1W0X8bdlmayNTw7pJMfLEoD1w
4WqLKkNFzlxewSt1A5DrzeCmQCftWn0Ec7zNkDSm/hV0WJCpolmUQys3CWy5QenoW80O5Y7Co4do
MQAggTXKEN9d0EOKq+bvWWUdDGPYDcKJgfqDmMnV0PzSPVJY04n4PCD/eRLjVtnXJL+v+SsaI0xj
NgrzlKXYM7pfuf/sD6uUyzU44CGHim2fvfnTz0pdFc6dxC1MjSiFszdhJHRMHip+xZDfoueLprlY
ZRY2R1pvap69CYhLzeyHTV+9pH+0cDwUzm+m36hzVaOip1MTcH5nQ56vZ+9Qxo8hQhcLaYWeizuT
ARxAf2XOQ2+qOE/WfeoETD4qgqQqRSlw49ObVuCrq3+4ablSBYOL0z6BbIT2dOzn+QPlLpCYXnGN
+u1auWrjVAk2rV6lMMvykwqAArHORB6UcsZgCj2GHL7scNWWDngjyFmJ3kp0TYc8hoXTa+Vm+6JS
u1m3OKcXRZrQx2DJcJF7+7ArnnKkrs99BpPF3oEZ+JCEORKLsB/Q4Ia00sot/WrdtwC/4RWj4rXG
FUWpypCa2y17xTVZBrYuq9jnOpRmYgcuN0J7TLejWC5wx0MbSzVZIKZ62hbzRG9L9H6i0aqmDRT1
GPq1eRuNRsfjzCdSQa3NnjFtm6IKU4hYFTkG/UXmbAuRALIJPWGAkNMiENacQNbXXuGQUKtUDDdZ
j2bTbE8BGsS/7dkqI+QQfpA13q1ZGiRCbynOh/pBduqRd9m+NGCnRjFQ9Vr2W1otVLI4sLNzjpzK
SaQX2q33MWJy5dYoQaaZLJnZvdMaOyT2B5UscGjDBORLOXmsJtRppWs9lqOWIdq/LzZXPxtjOJLc
skDzNasYhhRJ2Hvtwav8V98s5/VE+RG9URHALpEEVupvLY2ESVVovLZJea0hP7xOffNgdcO88af+
oLgLp0A4qBm3Vd2XO8Mv4qRVNJq8phBx77cQI+66IoJgIokNZmavUEPOHwQpP4ykyja8XZqAlJvl
beHa41WZaO866b3hhw2Bg7Ad5zESuSpjdEfnvV9MdK0h6b/BH2PbvnD84+iniRU7ZluhZdgMQ2ig
qQuCzyBUiHwDW1GkKJ8FnxikyHOu3uD/LqOSW+yKcm3vZ42UCmSMew+YGiQbFbMxw2Gl/0vSek6Q
w0KEzVoS3wYn2r0qc3qTVq5aIZPtImJ39qNOU/PeS/J6hyQZ7Yluys1jJcabibSA2tKUkyZCxWB1
KzCI053IG7XJsy6PwALhUGzOUWCItp0eUCAODZrRoqiCJKs7GeYgMu1L2ymvSrcvkKDRt94o/Y1F
Zn9VW4mG1qs07uys5iRsLNKC9es5eX/d65HzgHVQHgwG1Gu3Lp5riXa/WYfCF7DEcXi65H7AZoua
LCky/NweiJYGhBAqgQ53aTo/0skr93LOm9jxM6MM4D9YXjVWm0APUmUUH0ZdYQA2kfsaAu2PTsKY
QKY+kB0828TWc73qFj2IetObLlrxOcmBkran2lz5jtFGCoIfaB5BLCNwDLRdEpD2NmgZWHypuJJV
Pwm20ZZI9g1vKxTCMnnKdVKgE5m293iLPwZntrZwlfAifL/5AXgmcVvhntsJXlPIlvrDnU7I2yyV
+7NTTRo0ur+3W2faK7drY2Mo7bCn+Mq7oce9gPzLu8NOLdecavGM/ylxc7M6sqdO3M0KSnZoYVd0
VSpR3DhGbwbwqUnux85qNlZp6WPmZvZ6mqdxbcBYM7R4KZ9g8So2JgoqCOBzhfXn1o+KcXOndKHv
mW5hzFY0Tb+DWfT8IGtJt22vm8jOe/mOvpe1oPNmPyjJmGMUIoeqD+D1DhU9WIMDVW+iErYNNFvh
Z581h7KkT0DSQEfd8wCU9NGCxyaYRffKyrR8rXmf7IU7gZbWWuNhIsDChtge6bXBxzZO5k5vedoB
yO73dmS2zI4ANkhWwHu6oYLL5V1OCNkKF4mebdDfrm7NdT/O6boZyuFo5NYccGQJ8G00nXEIQGqA
t2zdYfhhZPnw3KSJs8Koz4s66qMp5VXyfagrHNWib3D7wz12Cuy+bNEpdNiBaZ2FZk55s3LRu0SD
HsfSvmQYiDVtX6570+OvWpJ0heo13U3DZO+haFDCu6r3AWBIkSXXnt6UaZf8QA5JMBHKkVesSZPQ
Cv091rwmkz/cFoNLj/iVwMg5kwgzzjGNTMlzPVl+pC39ZnrNDvA7LF2OWWiNjkBZMImNwDAwcOek
X6GHOG4XKP8ukSOg0d50a4z2dTtBmlzS8YMvtWjHnI9EsSeJjj4mILjJ8dUcy6o3PmBB6IG5YJD9
RPCcCyFgbgyiSgh3DgyWIdMQwgC0DdKlsKU1BiGyJHlgZQnk5OYRp2XZ4l/V+FSyrg7MdqhjNhtv
UFmJEz3eOGb6UBku0qQeJx9sX2CQ8OR2iYg7aaLhgNfBodgO+7x1gnGMHOYmwG5cQfRwmxBnXuYF
pMQtNZbCW3M/yd66WpIVN2WOgyvBhlsr4C0i9P1EMKFphoskvxG2XaPmReneoDkVeD6GJU3bYgpb
Cxphv721nX9F4bULpSE0EHD/wYBG43hREgkANIRZYCrKg4ED9VZDldkepy0RxbXS/JXMnbfljaOj
Metv5WB8OC0dA9JmQ5QODQTHNZ/W2jKTvQOnzJWXD2KL023cTVgw+tkm3Q8UPThbgi0C1dsdswG9
ned3S7Bn7eLHcj2uxiGJRmq+jj4GADkEkZEKee99wz9IoW9n8DOQ/8FJz0zRQPE4mrKuHDE2sfe1
8n44AKWuu7GtkfrLYV9MpRPNhtdsPbjGBKly9X0uUaFw2qexMhgqcl+9pFbzqqb+rZcziPNNW6DN
p1bQiH7QOXM2IJwddD/f8m66hQv9tjOlsbaTOsXF1O5KyWJQXqygbmAbXFJ44pUZeP9OJ7Y1TMID
4SdTYJn6pmXuMwgleAKqzZ19inEFqqqemsP9wPoURrpOep8WvEVS6x4hBPV7oNzYdQ0GoZr2/UNu
FDNIbbXjPchGsR9Vu9wojTYSGtUOkKg+ppaBJrYwY5Cc0HlLiiIyRWraQdEWmCz1k43ryCWyDW1P
zesqafJQFLJY49+HIXY38P3koewomF3d5Nru9jJHE8UZ4CYXoJuc+pisZ8WqnAnA6KRKtgOR8i4x
ugaF+ojekuMVgaNqcHHRDNuPYjKCXPIpok2HLddYDZrrZRVNMA8MuVB3RpUVB7AQaFhmyomkIuNa
+iXb9DW10Ki2q7uxpEmc2m4eEyKRhQ5esvUzqjYJhuZAHGM/HEnto8IZBb3nZjYD1qinaDBbUaN1
hQE8ITl0PIHlaogr0qih3g3p/YgzumqQLQRW14x4tKav5yfIFA/4O3M1iL1RazncE8O18Znjgt6C
0i+Se7+xIHYK+E08Vpo6aNuk1lWTJNlDp0eM9LKyzEJ0LwD9RR6B2STeU5UZAM5mI5oqKfB8z06j
xnDqqBW4DMXFUPi/mKl/4Vp98ZdRoqNGF00pgeuSl1D0950XjuqurYrIrpOI9WhZD3aE0/oaWMkb
N0lfXZ0+ObKIekwvOqO480oXnXw3rd59XrHQA714mfBOgUzSx1rivhI0fTRse2v3/IbnwIXaXs7X
KdjdN56mSZBV/QP6MUboDBJda5AGo8Iq+xiLvlGuWGvuRzMwI/FcTTv0Jr0wT0r/MJfLlBXQaK/Y
6XmxGYETmwvkrjNe9ZTemAAKoAwwNwZpQeSZNqSp0u1keL+yKVuq4wyqEgno6uht4c/RYpWLhfeT
YArP5v3UiI/B76+tMnuopf8ORBTMFDPzLpnS2PKzWwuvfBaIgUqhO8xAjQdtk0eoWLZVhrSGzDfE
aMw1PscmKIR10AlyNZL/ZiU7prSKUqt9IrB+cVqIOw6S/RLizXXlmtbdD9XAckDmMrIcFSrSXNda
XbuJvm3ccuXnOh7bn5mZHtHPu6pz58Fi4liOEtpQ8/xIR/uQUB6ZmXs9SjQLEnddmd39BDTMoIsn
01OrKaNrQ0Hnpacb8OAOg4ObX9BNxvPrztKYxmQoaOttK22kBslm9m0eksnbs6HZY6iOq24yHs2O
rWXjvHTGzCNM0YdgSthOum4RDJgXBnMPAc4EynMNDmXQB5+ws1CcWsa1BYqONaLSHdH+7ep226cc
c4uxeBM9rrumj5JuuiIkObppe+wkypcc/Rmw7FAmYn4CHJEKfD4cSuIDhYcrO8iUD4kSUStrlTvO
E4A5LCh6t1xLTlRc5v4qG1FH+GAQrCx5A4jRBjl52FvuhPyvRMcNzDCUuHS+SkHQ2eCI3wAOCJyY
6rJoGJfW6ZyUVxguuLteZPbK4p3/KEFZxAjFpCA5YWK1qibTxUliu/h5xfPsN0guOtOfn62MIKGT
v/pKPaGfrWOv09VChDRCxqoxNmlWbADNhfeJlc4YtIsdYfV6xCcCXCj2OgBGcxk5wsI15jYy8n1D
Rmk1UpSyzLkl8/izlXm1tQznxcYJGNSomGOLaxNJcWfWL22P9D/z64Wu6A+x3cs8wPVRIR01wsxq
Vq1CLx3IqjU4W1cur9YlaGkoYLLk11hkOBoJ9Jd8o6tCiUZu4CrS/iZFfwS6x4DSro8mFwUs0q8i
EL8s/FVl5bVCqR768BSMKtLD+8ECqiYssLGiTmKAlGY3XcPeW5HlG4pJfDfhrARMZ0QrynqbcuNH
n+XRCD3hKAVKB0hatONy2QS9mt5yvztMbnerbDSCgQYD8dLEVoBmZoqxEUYndTXJsJ+RsLC52Ph0
TIC84Bs0cHHpFwTCGFwfShsVPUw6+HXnGgC6kHx6xfVAto5TxbODKeIsTSMgBSrMxALkpKsoX81C
vaeyHlcQo0BK5+ew64DeYqTg3IH+vTHf27Vx5YLWgDS1WEwbB3vvoFrfoKmH8SEtqrAB/i308Epe
/cSAjTTcgl9mn2o0dmSVXcA+foXqWsgugTIH6QGeUP4J8tCF32LSjgovo25WRjWpoEdlpjJxgblz
BjpvwWcepEZAAuGQ6Z+AWFnVmm5fV80fyXW1BVVo51yj43+DJ3SBVfEVyQ7hGQuSUqYH7UHrz0/5
hG20MT7rLY1j38FIrAbdACkhkICkQYo2osPS2b1/O3ZERGbq1w/fg0nPLfSv6CfISqkxDS1Iu3AE
0o23X5z7ULmt+IZs2PX3sazlof0NXMVKfbxBEz8fhJwThgCOQqfJEmSjGeshe0AHjOega4EJlvRe
mMnIgzTQtRa46VdZW7TbWiXTuuxKscWvNK/LmfeRdiDy72s9PaBn5j6wKXVvWmwMAI1IQnH4JSgm
c+7LPjIm7Tyi9+3+/H4hXxHOFkMGY0ItCPB8HKB/Q0VrEANQvBRN6AEcyOonp92OwHlAGhVzzjL+
PtiXLW9jD+KZAXwPBUr3VBRjaplEA/rP2W4HDAm+OSP1v8RyPRvFATMUcMzF5nn55582YZeXWqAx
oELXf+7MdzWjV3xJxPNsDJeAqIQeugl7+79jZEZnoxxBDFHnH7Cy2kre3vnVRbOQL9vMJmCGeHhe
i0EN/vN3nKGB9W3rTWAT7hbhRyB64UuEJg/8IBbFSb87etH37+gLdhi8RSBIPJhJQy+BnVrOdkkK
oPDEVGh6894sy1VHSfx9iDMP768Qy0/49IKUdA3tlOA/qfrVrWG3rIGpvMQP/nIUnazjZBeYpgUc
++LhmCRxmaRXGLg3zbEf+4BYN611SSTtK5D8JN4JqYuD32NTgUW5B+R314AnBz3u062K53DRr/QB
ab3EwDizO/56kCdofWuwLTkZeFd8S3YCILnt4hDZh64d/wsuf2lznHlzkL4CXQ4yZmTxuP37zQ28
sgfdYxyKEv2hMzANMb2XwWAXrqwvhxL2/OcwJwc5a3D0dhTrUgozDEir1N0hb641xlFGeUkQ7tKa
lof8aTeOhpc1nAAsP2LaVNQvAiNxr3z/fsuby0/+6744WdLJnucATg0c02lcwmM0RwKObcnWhnRM
EYujs70Qbdls30U72fwtHUQ5aazJgXAMEnXrSe6aNYjdc5Buh0h+VKsMRjLxpf1xKe7JRzBIZbWg
Nqowb6sfWnYrNLSOVjFhLn3JG+rMOfXXHjnZ+07tOQ3qiSa0QDqqUGNeSGUubYvlfPm0LSYOzkO+
cCgMFzY1vNywYVxNjnWB1Wte2usnN4mT0q6Zx2Udt8W23tY3ep3eArS3X8QI9XZcd2sOZY1LQkYX
3pR/QhGhY+3UqLUgRa7emX0/YDJiwzMjW1/YiRce42mWa/tAKAgPnzK51XG5zT+AIQzd7Xg779Dx
WByc88PFc/FS0JPzA7S6xrEnLI79mFfAM0Z0sxjoZusWHfegisQKDzT8fqVnY0KMGsRsnItfHHNL
o0YSDoVOiLw/FXqMjBYIpvTCbjm76eE74oBu58OE4GRhYvKUlfYDdK+yItbJWztfsjw9ux0/RTg5
DdPBaQzRAB9N6S8Hre7R2BM4Uo+sAr7j3zYgXA7FT8FODkUF+xgD7kYqHKuHWX/In8Ml0uf5B+Yz
UMtsZITs5Osqx8zIqhyNba6aRy2AOB/k7+9f/NkQHn4qElqPklP6s2dOJZ890oQEqDP/N7oIwfcB
zu4sBkcdExpW8Lc5WUMrO4NBwR+WiVqyqPYABAE8cdtfTJzPrgTqqxT53x9Rob+PvDydp2ZERwnw
AO1uJuHJEGpsVfzvLwcSfCicwITFX06W49VNgbE+ioC5uUVzx8L4IXdvvo/xtRTEzgIJFq4zsJUA
k3J5pp9O7w6AmJ66CGJBY5Diqk02/noxTSvCSxTCcyfpn+UwSvzFBPbvUKrWFZuWUKh7oU4EGBcJ
QCEzsgsX0ldu5rKm5bn9b6CTj98b4KgCUhSyvSvjnu3oxr2h1+k2ObZbucJ498IzvLSuk5PAhM0R
xcBXhR0ArGNE5BRpstL9x/ev6tzu/ryqZVN+elNET4ORSISp66ORPch0z50LK7kU4mQzKFHXne8g
xOwffbqZk5vKuPByzn06QPHiA4UhlA8Ni79XwTsOTTOaN2ggdvS10QCN9UPRXFjIVy+AP1vgnzDL
O/v0sIaqc4tkWQm9X7aAPvh31vZn+1NeJQEAeLf84D38+6+HWgR8axxxzhfBKmJh2oc2RAsugB8S
qYFbek+T6PsgX8U4sC5q2TAl8vBfvij0MT7XqIAHDCPWi/bHokaOgdvm/+Hhc24vQL3SMWEkglv0
lO/bzOiLV5I1oXlkt4v/YH4UB+eaHpzbRfCUPHvbS/oYl0KefLep0avazBCynldFhmFDlF8SjT+3
/Si64Mujg1jmn6Pj074AEd8DQ2tpeYwmOw4zMYNsLKZLydylMMs//xSmbrXBhxwrKV/Glb2zQzOA
dsrBe6yuvF2x87aXLBrOFPGAskAwalFkg4D2yV1Rg245VJWF/Y7kW059A4YscESl6AvMXD0jzp3O
DRpPXdqQ51bqgr24dGgZiNRLmvRppXZRwnCOIDMZbt0f6go8+JX1yp/JcXpZinl6c0mP5lxAWH7C
Ls92If1/KtMyYI/oRubwPe50C5RqhfSOP33/mX1l2+Mzw54HsR8XIwQbTlY1EECeXQAIw+q3dxwj
GL8G5mp+WVRVszg7JBsqY7qjv8tY3lt33wc/1yBZxM9dmB7C3YCdulWic9BRVDtw5noyX5zVov3V
7ce76Wd+vWg30JtLAuLnHikO42WxSMsJPbmY0dGvwWYqzBCT7cBNCICK9urCos5dkgzoMgKJHR/d
05MN2oyg8bjWkjJts40ZYHRr3IFZC9i7hxYd+GhBdZ/dN+8+vdCAPnsVwNYR34a3yKmRkxuHDgbR
FjC7wMv8IOX+f83PVikN+dPw4gAiDnpCBF2V1aVK5+yb/LNYnNUudtLJgyV6GIFAmZEZrKCa4EBG
f9Fv7jEoC2zMJ9GXROPr0nrPvc3PQU9P0ZkY5jAhqA8G2RNbWzGGCntrW8dgvS1SbpfVJy+FPMmA
oDlMAURDyMaorxy73wmou36/gb6EQBscBzbMi5fP3joV9aqKfsb2cmAnV/jrQVkx0A7/XYSTPoYA
D6BxW7CnSolGkLBQxE2tpeLvo3y54zBTZA7EmaEjBH2dPwJAn85LYQ5znzYVnAGSOSpkElTGo5Gk
wX8V5Y+B8qcoruEYjjVWgPTWDG4b821lBnBz+HeL7L/X8ucU/RSl61uFt7FIgsz+hkK9D6bBt98v
5MuxcRLiZDPXBmHTBCfY0GdvJfk5AgU8gaTz/G9HQT6wqKvgwHVx7P59iaUdbC7yBKIcGIwFYnCj
mW5kDjQdZHy/j3Tm9f8V6WQ9Y0ot7ukSXBRnD6QJcGxHMDkuvP2vPVS2GDz+s56T79FVaYZRMqLk
KID+deiY18NK3ACKddHXYDm5/2qhngRbvtxPu2D2ZTPyAsEsM9/1RQnC2lZM13K64/WdhEZ1D+b9
90/xq6HzEhMpAMFozHPM02EcS6jQMrfAH4uG2EST2CNB88humgiIojhbtU0M4Y8LUc8cQT5dUg5k
4DiK7JOkwGxRkKscbN9a5Qeac4BM6gshzm2PzyFOzqASGvhpT1KYKKRgXjJRrmqzenQlffn+AS4/
9fSd/bEchZkztcmfXuund1YqlRf9QEjomWB9NM/uNK1meRghYkCBo/s+2LlFfQ52sijAeEzetQiG
9m0WTHS6xWPcArHwH3xbLpCY+M3EJGjN/L0RsR/SqUwRpy4BZx8Cv15p4Kq/X8zyY78+uX+CnOx2
yLMUObQssdurIlT2HYfohAGMU4ENyDcUrLPv453bdJ8XtTzcT2+qmxV16w4E4TqBgp9tbSdZ/Zch
ljP4UwjJqrID7gPTMOiIqGICJl/E36/ia0sGH+znZZx8O9D5zke7wTJAl3FvpxgsgRUYSvFAw3/l
XpcGLGePiM8RT3Yd7XQBUZc/WzxgaxeyrywP2I0Xtzgjhm2/Vgcvci+s89LbOsly566ybIg5I4dg
/m8gTK7BA7kQ4vyn+38b0CV/vy0YonLGkomEULlZiCOYVPksl4Ext11QuJCpsvUFsbMLqzpt3LUM
YuCgdxBQ3jNo/5kgLEpK/7sPyz25GQFP4OAk49FNyU0CdtKrNRrTSpeaRdkidk8hdhtPor1UmJy7
voAXgCSnaaOAPa2cs8S0Z3uETce/CpPsx3gPoEK4CKuN0F8OkhcVdAdc1fWtv73UEl2+3i+nyT/B
T4dL+VBAhrGDYXY9PAuwBhSIBpAJ+f7jO5ND+SCKQicPbgjo6Jx8eyRNywFwZB1C3CH1jLWn3AM1
0IErLz3LZe99WQ5KZ2ARXQeX87LcTyeJ6ZRdN2gTk1SZ3wGL/QLYPB3jut2IFpoiKbotAl1Ye/P9
As8+RRuTHhcNnaVq/jtsLtKcKQ+fRD4D7CihHjLT8ZEk04//IA6SdxdeBQ70HE++bqP3KCcF4kBp
Gbhi0Mx37vDzv4rhnHzeXLkp5HkQoyrjhWMJAwe/uPs+xtkt/886nJPnlQmnQFKFGP3KRRNx3Iw7
A9PT9j95LZ/CnHzRbk1LXhkjDFmMt26ELAA5uvDe+34tZ4/DT0FOLv06Tdo61VhLYq2p+ZiwJ91u
CIwPfHEhjaFnr/5PoZZj8tPudtOim0CowTE4QM6IJcOuMWYN7RxVUlA45a9CGhMNQErBfKODMkPM
sma86Wbs/9IqoHDHrHQzT+2LOcjuUaiZMfxpcLiNvLCOTWYOIXD588aCxsnat3ICni7T79wBuBwq
XARQMxRDoERZVSOfocDdPbtNUUGUCFzVl/8h7cqWI8eR5BfRjAdIkK+88pBSSl1Vkl5oKlUVbxK8
j69fh2ZmOxPJTW7VPMxYm3WbIgEGAoEID3ejKjAtO8fjgPnZRjJsFRBkPDFD4wCWKE6U18j7BFod
fyrZx692kIxynSNkx6YQXgA+l1JQceIzUyhKZuXOyNLN9Y+8eAGdmBDucgtcUG1JB9x59UcVfbSg
5bhuYPFEnBgQTrbchENagTTISbvB7xoQImH4iRSolQDzXef0ruug39SPz9fNLgauf8yK4b+uxg4i
1/AoS89ANrUxZ9PBPOPK4tasCMddtxgz5xKLm5OPpsS88wScHygA/nwt6CTiggHWD/1j4RupKEqD
KgdraevDDPIiU/tQV7PvpaWcGhG+k2SqICaasBQajOC8qjBoYt4ASvkX/oYOtQJmFBPUoBfQPpXE
mE3FWrL60Jj3pFlpgl12XXFmTg0IoWRKshHyYFgH3kG/uaQc77pGN4C1/7nMgmCKb+lJ1Ao6ZQhG
BlMMs/6UgSy38OL04frHX0oxTtfD//2JkaYFMR6g8lAjjYAKB22dEfngd8i3TSBNG3B5lWsndikk
nFoUog7I2hNJ6YbJAa2SrczfUHRbifdrFgSHzjTwV5j8GxnacwpaRousNCn5TxSzpdMlCM4Msa00
ZSoMqLETS68NOhnt5HV6gCGUaPdffSAipBUgCWhyWUIEtSSQJz3UYBzFJFyTFiubdklgzt1Nl9ER
4u33i5J3BvwLAW+N7JADfYJ2yTvZq47lawCZG254q02orNoVwHyxvyaL/gXqudhQYKZN3ttTIWJ4
7oUqBol7lG9QI1bzvTkOh1yOY4dUoRNV383wZlJ/qf22HL5HQ+ZKI5d/raDwc9vL+5kmTyNIcxVO
ppEerA5Dyo2TYIrk+ndYCmDGSQ4hnEZ1iKKm7nmUBHUDplY8TCkfCjNauZPXzAjnEXVlC6kWXKs3
yUsAyitnzPNNa/XNf7ke4RiOQdTM2YT1RArxtW5+q41pS4y1psbSWTzNMYRtC1maJa2O9UTyUU1+
kPT5+mdZ+/vCfpFErZuZHw8WgSnoh1V8XP/7i0cdXXSMM/C2IhW2qVTbYVCkDqdi2iTZA/TYbQtI
kWn25p/XLS3WfumJKSFslVaQscqEqWkfHXnvh3rRN2iVuhFKomsAQn6iLk/cP+sST5xSdgYp+bq0
9mcNqjlmV9KobTMr/dSG/DOnEohrtbn0lBwidSvBZumrnSzVFILaYMx9oU2wbmBMJ36IyRoobukY
YXGQ0wTIGqgBwe3mivRzmMEtgvJznP2+BoHEGqp6cREnNgTXi/NSIZ3SQZA9kS2Hdkjy87FdSzgW
HfDEiuCAmM9Ps557BTnE34w9gzKd5JQYIEXRHILEruag3RzZdFevQRf5779wkRPLgj/SpkPDq8Qe
RmgUdRn4mXpnqg7BmjLO2j4KrliDtLuVDBAfywkgRY1P+t/XT9aKAfFlbil1mwRgH3DksSseSSsx
J0+7v0o9/9ku8W0O8U065g22K8U0jhXcgpLv+jL4fovfAxI3CEK8nYrpwPNLkumdMaQhSJsHItsx
eZCTYyS/pahfx+QDREDXrS2Go1NzwuOjhCQcrUd8ehBoFpljbKg/b01wEBtbCG5yVPNmxeLFobVk
QGF5ewhSZjLEU88XSCuDJXTWkVZt6Kfx0O6aTXyI4ePSRv3UHJDgu2vF5oswKJhUz03KmHgOzB4m
Rym3p9nJitHu6SFKnhUGlo0XRtdqepeoBsGkdm6yBNdKHA/8WO3yb+rgZs8RFMXJW+CXt8YrgUrS
/ivHWslZLyENgl1+Sk4yfaKBkLbnffje1zXH+I0kyc0dZFmKO37N0tQva1/04uBxk7g20XxDiQ9d
zXOTKcB8sckvGQUcu4VPhpWDfXEihL8vRCjMIPazwq8RqAvZpSxvQ3W6jwjxEwzt2oE8eqADeb7u
pUsew1U8IHgNvPJFyTINZ3DsKegl8glMLlc8YPpS3a4NL6yZERxT7WcWBdyMvA/26T6GGYx/33Qr
MWXhyKEZa2CelWo69O2Fe7KRwjSVWA3/tyC1AMovVQMNQETXjvbFXQKZQJSxAe0GBkS+aFvmMajc
zbmC9uit9lzcGvvxttoDsu7DHyGBBmKJ0mVO8rKWfl5GMW4YSt4AlvNRPxElDSGdVglUDIFHO7B3
uIhgt8CwAzQk2+HqxMmyNVg0IULG52aFM2blmqLQKcaaDtAerXegN3jJbnCmLZxpSEDcXvfFr5vr
7EqALQ3IVQUjBgDni+WOmsU1RQlycAq9B2spqO2Ym4Csdg+enGLD5jD8PTOlewx7kDIGmVLeKCC3
AzlE2HwvKUh6m1E/hiObnLBPOp/OI+qQPYiziErTXWyAXzPQpMlTglYFDXeGKYmGmE4xN9FdHQbM
rXUtcuIBD7UQ528Xh9YNuLCgpFPoKR9qU42fJQjIbwOoegw2G9MEuk3gDAbhIejqwYAY5HujYeBH
zcYeDI11WPpgi4wVwKwGDUyAg3kA6234SoY8N+0plIf70ErlfdvNWFZigUT3+p4uxCyOqkdFF3c5
5gSEgwcC6KoqwRcNnXAQPyiRXaj+dQtLkfjMhHADzGCDS8Bcg+zNASXRUfN5HYkr42ICBTgPJ/TX
cCVrixL8Epdu1APZ1EJJAIXe3E7BHX19UUsHnBA+hgAiJBUg/vNQTyI176MygT5NXx3DajqYerwL
R/VnGEKQ77qtrz924fb/fCMRRML0uAadg4maSIHhP9XRt9XvHgjP6R3Tw17qzHeNOzsY9t4Org40
nc1FltaR1gvXz9l3FBIyC8BMaJGDlgbkcI5uvDQTuGKTpyD6IgW3x3AlWK99RSE/gvoAqN5nBGuz
9bugcCImu9d3liwtiYvIAsKKtiomis4/Y2+FpjyWbet0aN1utcwC+2sAygtVb4LaKavOGZo7sOPF
1rGh/itTC81WGRgvdJAfbGo6gBYUVMmJRwYoLagFGb2kBMbI0UHG+L1t59yVw8iySzJx/DY4Yyqk
zB4UIiT8N00FYrdxJtANiH6VxmDtJFV97GVt+pnIGAno9KzadLNqHSnpEyA4pDrDX5a0b0XdR6Pd
hVxZcw7CbR6CbEXulBRyD0MxHcBAaSRul2sliNcyyB66zcAVla9v38JtioE1CLIoBoK/KvZrpSo0
tE6xIKuiqm7dSR9oEwNzpLxcN7PgB5qqERO3NmS9LEu4tKsULHhQIUbUl8K3Hiyk+GYrAMHFleiQ
KYWmIXToxMasFoAtP6+D0TGKIykeJ7CR9SvevGwCwF7U/QAFEw/xUATtkCd0dCJQsRsDYMTGR5at
ZL0LYYk3Nv5jhApHFJ1sDez0M9Zh5n4RWq7Mupc5p/kWfDn6yum5LGOCgOTUmnBAJ9pXCljPWwcg
to9wq4DW0em3lYv8jdjxF6EBeNo3+ltq63buY7g82/w5dFn4EcIFppYKq7sSNFx8HHX4mFFkdyHK
44BWJ3OgQVbb9WYt0V/8lujho4OEG9Ogwo1mBYnctmE8Qh+1CV190p4l8r1I9c/rjr+QFGvqiRkh
OuVynjIZB93JOBR9G270DbRGNtFatrpkhxoaEiq4JdAJwgEDRaOet7LW/nuSPd+Cx9qZPAg/bvDa
Vp96D2yD9909xPpe1oAll4ArfL9T49ylT95ptBmDbNC+jMtOvM3ApmonP7pPukH7x9eORHau7+pC
zMf8IMEhQScY+GzhlVazIoyzSkFxB1yqZpVt8AW+lVLtm7N+O7fGdi6VvwgvloyJBRVUOupFVj6a
ms6UCj5qoRvIrB9h7021uRJgFnfy1Iqwk61FpMTKcBw51pTgkR0czaPlGLa0yX0Tak4rG3k548UJ
iFSEZExiaJBe5n518umSjshZYYJ2kqmQKjPVYiuZ4HprDGiK4G30kmv5r7GTbjvF9EwrXlnv0iE8
sS5KikdENWLTgPUUtORpchPWrxQKWNedZenuOTUihDiStUnXURiJq2QHAt2bFFKK100svaKg2oHJ
C/CJqLjehGiiDs3Y6AFuBih7gUhCsectD18Uh326WQval3BD/tEsgsFmUzFMcN2cfzSA7euMqvDF
4PCKKRfuJ8l97Hy/NWs3hBhy4azBkZceAGcmhRA9td3QjhQLRC3vt+rFe+M5s23T1p1iP9lPa1fC
wiUI5hYEMkxF4U2qCedAq5V8yBgOuNaM+3ygL9NsfY6anPtKqq2EaB4shNQcDwmUkQDoMnDxCkeg
gHBAOpkD5JZbI9iqkhRBSbJLqUcTEKsGVdncRkqwRhqw5DIEmuqY0CAAThJxOBXkgnPYaTMyL0/x
+ahX5JrP2oYP6oRu/v26gy6cgTNjwn7OYEuSwWiL6Qnw6WJYVAPv33ULC0f5zIIYkkH0Hiop9HF1
krr9XAGS17nMmh+um1lbCL8ZTuKVWRNTkiOYUc3hERRtdcn+tJ1pgUPn5LsI7qBitogwBVsVUBRB
tNnHnfssmfrLny8ELofb2gQoB6P95wsp61ZuqxBm8r63FcNGHP6LL3JqQVxIUyt8omXAjYUGNcgh
+/KgV+Xj9XUsXVnQsMcIIfjlcCmLwcgEEK1AS3P88mPDSfxi+BkFDohaHdVlm1x90damp5bOzplN
IRpJEYQD4gk2a1fxMbnrN+E+u5l8mZOIJB6AJyuLXHA7HbwFnEOPMyyJ6VXUgsFXbRjCH3WCF3WP
COiZeJBBMNK2Dqpf+usxdyk3x2g3ugtAt1ogghNWabVyPOZ6xpOBf+mzW3eTjlslckdIjnbgCt/J
OwOVAljfDBEIUhNsSOgnpX99+QtnG7Oa8CWNT21e8HUo4Plu8gH53aTuze4QgxEWeqJ/Y4TiLYJn
KKrVYmEQ/OIGrUOCDLb2pexQ0Q+8JleOxJLjgA/kHyP8O5+ED4iGGyFUAmanfe1d3Ve2oL8kNmjH
XePmL0YVMSCNEjIUnxVKeZ/o3JpVDWacJM0McQYg4dINa/48VgFsLcM9UNhHl00wMNb6yLLMaJ1M
TVHKAONz0d4FZG1md3HbgHNBko+sA4yEQnoD3YcxmyEw4cyd/DnEsulkIwg8aTm/gUvcrXLDSzTo
xkmKYmt1fDPE9XbWi7VpU57XnN/UeKzpIDkzVJQ6MQV+vp/aJE2hHkAKE0mIp93Ge7KD5OTG8KP9
2ow7vxCvmRJSLGOu4OEUppRB8gsZNZg4ah6gqnQo6NSvhJeF6IKJXXQbdLg9chHBWD0WfaZEDUra
jeL1WerG2YqjLKWMZyaEWMJSoJXMFiZ4gkohcAQ1VS/y+Qu/wKx+YIdO9RT7q++LtaUJntPEctJO
Vv0vuyFKW04PLIBjOdAL9UpAl1OMCP/XVoVj3kDXZIQEFgB79iuf2eNtG/rYgL4i98OnNZaAxeOB
F6HBsyjUkUWsfl00eMnILSZgQy9W9xznXm5QQ2lesUb3L2CWiCsn9sRzMOdNHsUyloes0oNUmA2p
rR1ozlfccinsn5oR3LIhMshUMTLigGvkUOXtHRokb10lrTwC17ZPF3xTZ3lOpqabQDTskT2uczeC
4rijZC7dgKF+CxXj6/fZQsZ/tn+CU6YzAz/0gO8l0x4iveixRXdZsU2aY9etQUV4HnceSPCtLBQ3
LSg6A0AkhOg4gmgbGxW8LpLO9JHsJbdQH48PCI92bnRHOe3m28ZqrY/ra7yE/XJ2DvQ1wH5EOQGO
YFgPNGhXGzh5vOvb34ee5ARP3U7dQudvxVGWAAKntkRsOQ3KCs24GriijDQYhGxzSHPLaWwPVIGq
ciiHNoBHsd0k+c8opuFLK89vEFyBzBfU6zSIlx7SGAKACcjB36g5ySvJ9tLz9ewHCq7chyCAjyS4
svreuyMIZiBx19opZ4OI7QQNrPX0bam0Apu4qsBUIqtAE5zfVkWWxfjImK8tmv42KYqtkmn3RWER
CBGmPwNL3YIa/LYdC8uBjvLb9c/Pv67odkQGwTTqYwRtf362TxOdkKJPWcJ4peT2SEFUb1hOW+5n
Bn75Q1ekt9n8et3kUr4KxAQAp+jDyPgnweOICrqBnIUYSMSAwWf2s3iTvqf7yE9Bfjo6MyqQGJR6
BtV37amvkwsAuvsX4IDTnyByEYxFMJKp6me8QiW/biAgA69L85UZxcWIdbJS8c1Dgwlxk+eqcuZy
jo/oPt7gwQNeTx96gP4asmLpjQUaaE1X+GMRzXPhsZjGMwmrqOSQACADd4AE7Iob6zD5vJZs3DUr
tc6lSxu1VRW9ZEwpAuJ87jxKTuhUllbrFCFQlRDgqZ+uu8pldsWpZCECwzvWvGp2biBW4yIB+z3y
SaO9UUr1Lm8HL8o6qKmmq+j9pUgILncZfGZ8YA9cO+fWIH/eKBBRbh0QHOv7GgWeu95sMyfTJeaH
SQ0yxYY95EEcPMct5O2b0iKHagqntZ62eKFCtgjlQfBGf2WvoI4+/yFQ6xsn1oG/CBAE6BODNQUa
IDJdoy8Rr7cvM8gjMSSFUXigSc/NWKMxkykCJV0SPvbxI2veTCl15+az7h+uf8eLrRVMiZkIa+TZ
6Joesg473W82EEhsoEC045j7bANpwbWLht/MQlgzNVyowNubaPGZwg6CsFe28BZpv4oNhVttEv2A
AMeLDfwoQMGPrg0kL/jqmUnBV6GpVibTAJNSOzebOTQJ1OYD5T6B5vxOLtVic31PF+2hZQRukC+e
KyFyl8bUmXqGcnVYHCu0UtpdUdyE9Md1K6Irct4u3pj6jxVhI/ssUNW+bxoHEgTHYDAcjVY27u3H
62aWIqWlKRbgdIgmCCni7qlMyfR6+qobfzU0Ere+4cwZUK5dBReJjo9FnRkTwiTRB0VjPYwp4aM1
+zrmQKvoiCG+MDfWPJFnDOeeCFwUCkLQbgBK6wJlD81fwwQjOx6ImJqlw7AJI/rWo3QMSavtPJux
2xRG5cs13eRp9AIk0oqfLDzpVFQPeVddx8g1bvnzY95bQxZ3lgR2H/SKysxmtxi53g6HOfYlEA9A
4YX6+TrklQf/84UDJSADIQmSUA4p5Ef0JLOozFZHB0TrHf0eMdtRtv1N6ugbPFwP63iVyzQGiZOi
gWpOB2moaQhfVMYOx3oHY6Nf7zrEl9qje3W7Nj284KZoAUNwQUFoQXWPCItS8YmgN5JzO5PHi5ip
9Bg7rceDSpMdyNpE2UJCCoMQeEAzERcTiIfOd3HorKqsKQzWLm8YNU5ObGgzAecH+fBN6g7btSLO
ZVw5tyhsZWP0acolGJw2KJO7NKigWxfR6baiiXrISIWm4/WzfxlicNWBHAUdDsQZkC+fLzFrVHin
1Y6gYMUEVO0WEOJYlXy4TFW4EdzsGP/ipArCXQcGc2JUaE1BIMY8NCnZl8Xz3yzjfy2Ib5tW62Q9
5ctIO/ZYKt27rM4+CJ/XilvL2/WPHWG75qQPFGDEkFM+QMUH5G1xZc/tkQJMrsALoVRglC6501aW
t7iBCvraeJrKJhBA519pggpQOJhpC6QUGszfEm2w/2L/OIkRzhb/SMLR0hoyj10m4aZJ9I1cSJuq
qPdxlmyvm1lcB0FrHpVyHXV64UBVEjUjpluNE8bMbdPjCBn76xYWDhBVTiwIByjMRgy3aegBsCL+
rvf5VtXjjxk8VI25RjJxeZFB/VEFLgW3i3IJNsggZFjECe9yTTtG93r1QEJql8mHZP2+vqilW+TM
lJAIyJ0E/YiY9+1sdQ94+C16yW68UTbNrt0AEuasTzAsfSoMg+gojOM9cxEYwP5I9KZIULUeK1cO
xu/gnf64vqylwwSEFrgzUOvnjn3u1cOAoZM4R3dNJrPiQKFZd0sVeHEWJMnKY2nJLXAbGiqyHApK
AuEAmcqsSGMCMeYoKo6axY5pB/W3wLLH3Fy58pdWdWpK+FbZCORbnPR4YsajDSVBL4aIXqzF7vXN
W3huqigZYRKNj/ah3SOcJTQ/J7XFYK2TWLY57fgcDeBY3jTemU+j9/9hAF5cGaB7GLgAnzG8/vx7
QT6yS8agAl5zkt0RMrpD1nmJsqbuxT+7kLtgYXjSoh2z0GOK+laSMA1RO+ZEjjmJ3gc9v4PCsk9i
az+Z3W0HSrmVzVw4y3jnAjWEaUzwG4s3VA5WtAqzwUBn/w7BkMm3kiQ2JBe95lM6qJ/1XeJJCOzh
978wDEQP530EguJiT7Wo7Whl4XXJMduzW7g9JEe+5Ir6758GRia8yc0xqSmvlVcvXoXQooEaDe9a
ahg3gXLR+dfsMlMpCYSXMbMWHBQy+kUA5HjYbYeYflcDQAwB4ErtXNWdCTqFVdWvrZ1flsKHxi/g
k2cq6jREE/xplIC9nUrkxogATvTG+b9iZ3aUb+p2reS04FNnpoRDqU7VhLImKm01aWyM1s862huW
o/ePXdxgCPH1+me9DJ7Y0y9wKNpxAHwKe5vFCvQ0NYD985E6LCWO3Pt/bAElY+CBAYaBNp04AqXo
VR3IFuZP9ApzE1JlB9buuoWvMtz550GudmJCCM8U8tHDmGIOdWo43Jl1zJ1nI7RDI7DnBIoA0WdW
Db6mvWQWuLmLe6sfbFOKvkX6+2QYe3l8NQFrJPSWQG09635c/30Le4ywxxuMeMhcgin7vk9VRcXM
fjzt427yQDu5vW6BfyVxAyhA63gS412DmH5+QooWeyy1fMYn1l5nldgBxliagfpqrLtj3//xZCQS
cLS9AXcFTMO46FDpDHqNrMeKrGZjbHSfo42Ydm+9QwvdT/aMrF0hl6/EM4NiYaicpdwcUkS9ypuA
Q4UY6RZMBw5FSpE8/DmWlzfYUWbn9UQFBEHnu6n0BHLimDh2rOloKDdJeRxXm1SXN9SZDRGWLded
PEDGunPG+9YNNt0GMsfzD/5G5IOlhuJBYEKT7LWSIf/pF46C8QYAxIBQA1T5fGksC+nYDhhSIZt+
p2zrLccPR94qScySy3Mi8P/YEU5kHpmRzLidf5GcVtADhVBj407unWxDOgM6pSvPQ/4XL1eGaiyI
ClQIDAgrUzC2oZWcKc4cY9cC2rwYIRZc/OQDXRSgb2iFrFi8zNTwDAGjKmIaJgTgMOd7mZNs6CMG
TfDILHZEwbRFEUDMXUWQY+/Xz/dCQQGwTEwjKEB24Q4Wa7BtIhVgAp86p9uHd3wsOIVe9h7DhHea
J+0UaSWiLi0N8yAA8eLJgKteWJpklKEJfG/nKNVgp/I2k7XDFLwolbxyOSwcAww7A6yAu93kIfx8
D7UENcNxwh4GVYM6aOGQ7kGWi5WcGsf20jvQONNBlQh0JOr2wpEehiZmcTijbarrLbFDajb7eZwD
CBX3P1XJckuQMSUMTbRZzeJDptXPqdJ+WkOd+hnTZKTH/UMvJ/iBcZc/lPMMCozQCB0jmYOtRJon
c2DHZDZ/KXr9kUrWNgmj35AKfDaiaQ9SBMD+gmOrM8MdLZrtxnSGAHgDQsNw9Ew1gB5xkD23pFEd
ltf3hdZ6ZSu7FZR6G1PDBF4NQeLUNWqmQgtN3g7KtEswIO/0hpJutDZJn1qzG26t0Gr8xJBSJ5yj
YjfW6XtM08ojFuSNE6N706vmnkjFDInwKQaGryhtKHf9knrGx5aG31Fnfq/1YcPwTkwgdgqN3qKA
ahh9YDqoMOIqhMKz1oAWvg2lJxYwQMlIXjlgcesPZa+5Zd28SIruSQ3eExTQ+TG7N9Ws3Q0FuDe7
uERxHQfKziDDnlVJttW7+oU1830wFE8hiIVsQBkhk54M971iuaNmfQ9ryw0ZPaQy/pdJWybPH500
6XYmSft2yN6D3gTqwzTzY1yxxm5rrp6EgS07btqnvOxQ+VCK1xj9iqKZwWdfKoU/twH1pJYqNzod
CZBIxqMBmnHb0CDQq2Z5dbAicBibRjUdaTLlXpG1EGkmyoEyEFAWqRxBZDIp3I6VaEGq/Wurhy+G
GeVAnFnFFp9jr8YSJMED08lb/TnoOlD79hB96FN215RNaaOIou6qNnJ0C524fK5RQotf2wwY6Lz+
GU1VvcPyyHZmdBuDvwG4dox+RBV07EmrZ3ZeUWpPdEB/tCl+WvrwbpBJgv0Jml7ggdxldfaSS33o
1pEp24PWEUjA9tlGVqffaVv86tqmcNFXaR2Iaz1EAVS1SykZ3CoB34EUR+w2DNUIsFXlvU+UB30C
40ZOZjuqky+FZcNvklLygoAU+ODJt6CsjxND7baGqN3QMKdSe9dkBnHMrFaeEq2C2tRII1vTut95
R/VjqUoffT17SSs9SqEEjWYTMxitFsw3VGOgBEx+NqU6b9p2+k3w0AfSKGDgA8SPgNxt6UpgD0yS
2AYG4+esyjvJiJ/jMtqHFM+UDu3UttrWGbOjOP2sw/qhB8mMzagBGrl22HSaBI2RCU+WIRtvm0Z9
j0egMBPKUhBzBaadWpgVrRU132AE+b0NpB00tW5zsKp1I8ToU2OsbIsy0MfnxZvG5r0+pdAGb2bX
SiwvM/Aqa8ATYYa/aj3wjKn/Pk7029yxl7bSftRW8A1jKZ8rl4V4FX510SClAjo7PNcwqX8eVJmE
NkOgQRmPfbYY2xldDSzjIIU9gttR+gbFCB8Pl5vQjw7d2uzwxVtftM0TuZNyfm9MQVyMsM0xdcQp
3Mg3jr09OhX0q4YbbWW6TcxnuDkgaYGL5BV9/NO5uTLuOpUUOpfm4Lqoxm7wFU/d/mlG+GVGwyfW
KG4PVGfOzVSyUtcy77RGsRfokluNT1U8r9yFFwiPLyu8aoFjD30pjSdVJ3vX1iTO9Qh79zUTFEDv
FVUvG6LhHghV9uDOrqCIDnZMN4+ktQR76SJGPo/nA3oxAAYIWEhG45RW5dg61lP4KENPjVNy6AnY
MQbX8BFr0GBbzdnEr0dQTzg1KjgquLoTSTe71unTrHklU2/caYkkux18KEaIUwYvYKXpyjMabnnZ
aGsFnIU0FXAa8AYA8Yqe4mUKB3aXSkdaYHV7gx1UYy3x4NsmZKUwwLFCpomEnwiOg8ywQysIBhrP
rG3emClfhhfmQ5KzdanTe6GTQOnIRhiCiovb/ZhWT+TC0wmIJww0m4C64hUqpD6SMkU5LkSkPhYu
DEf2CjdwLSdRNqOH3NVbQ5csfFQQMnzRqqL7gBLiuRcPapRXZRhjhRZtPpgkdX4Y5ijF9fVkz5UR
egbpFRd5lrQf2tR4ux79Fhz5C/SK/jDamcAsnZsn09CphYIdB/MC9MyegbV3S1Ku5P5LCTmww6ho
8gE+fFxhlSYkVhLdAqC3RcNN9hCAXOuu8S1wEQd3a+GHe4ngRadAZTH772QzjXJkLo7aPBbRsYGe
k/JA47XJtsWtO8FDC7Ebat2BEQ0wk2oPY/w8s2Okfb/+df6PffsHcy0EbEz09MVQw8box48d1Iq1
g4mRA0768FdAQiC8DTg/LwRfKkTKUFGlUCBAevNu3U/fOOGP5BC3h34R3N/RHC6dtMaotNADObcq
HHq5iCwDOpv/wpUPd/WOi91pB2DWYDF361/FZg0yufjpThYqPNhqnSR00OGOYyJ5A6C7Ugkd9Lrf
rHy+RU88sSO8642wb6pYxtIqD1y/Cng7El8JoU1Qb/ncg+aUPrmZbqzn63b5z784ACdmhUOdtWZl
FAqW16X9TQIKNk4/mEmBS7Xug1bySlaxskrxMgTT7KzEHK0fFsxHO24fUO0m1+dNIjVrO7pwQ5y6
qKidHFtKCaE77Gi2+6qmH6g3+aor36wFkeWj988mWsLxZqQCMJoW/C4aXS4qgb4BsfV/jwjGP65/
sqVr4OToWcJBDwLerquBc5qtab61rDoFOtdSS6ePCMYgSc32LUoPml1hLLK0obBGd9d/wcqZsIR0
qsLbncQGvmJjBk4ebQMQx1mrcolrVvi/P0nagFeIEXhgJXgPHw0n86tHjAeg2IWH2uPkggOEbQLv
+srW9lYIMNBDnLSwgs8ku3an3MRgATB8tsppcJHMIz/DJwSxEoSJTaKIDwkyEasMJ6ytDV0DuFTg
4xRnfGS1jScE5Pws4OPWCJ0WTrqBwhPvMnESAMFtQLysWAnD0kJ0CiZ1k2uNLa9l2kv7BwAsgE7o
wOMOF6JlEQYQSRzR+JTrH2Cpt6W285PqmGa/A+tBnrZttMYkuZBoAhr3j0UhbhbDHJBEg8WmZrfG
pO3npF2JkRfPh6+vhZangW0DhEtMSXKLjlrGr+8hrG1wTyUk2wa0RBHkPYTefKABGxq7Ydjb171x
cW0ndoW4UuENNqQGkCYxvZvYm96tnOMvOLIY/THX+r8LE3yCyBOHq6HbAADDvpS+Y/7gKfZyPhD/
jpGO3inDTXaHNYMece1iXVocpNXgkeiqmHgZnR/vaSZVpQX4cKC739Q9CnZF6l/fv6UIQmVU4/mD
3UAz+dxEZ6k5S0yYUOf3Jjlq7KhmD9dNLK8CBVaAWSiBG56bSCZaFmMLE1SX8Nhq7Iyu4I2WF/GP
BSEkYSgrU6QaT7kGVNn1rYb/r1b8YHER4OLHBIoMFLJ4o+gdqIi1Bg+ZfIQkYCN1nZsAvbtyIYsL
+SpgnICq+a84ied9PPaVXuKprySmXTF/huLASFcSjDUjwvcwElYbkM+pHB2DjdqWJbtgjVHc+GqL
i8eGnuyXsJIswKxhpnEoVmemDjqkwSvATOVRH8B3aCcswBgNSynzkF6x+3qkQ2l3ZTX7eVzlXlsV
dKvy61Obq8Y1xrprbLOw2CuzwtxJ1fKX1EqvWqj1voTW58vUSsotI3m/r2g12VY11TuJxcODOXGd
p0QvQa0Se4DOY8xhBo2MFNhdZN6ZpHa7mtyBr+/XgHZlx+ZN1eRHNcUsQpbupiS4j7MIPGam5U6K
cuwy9HjL1J9Y7QOnldilTr08m700ZswuW0zhKrOLjrGfRnj1Yp5NGgJby6FBFupOM1R3wFo/JM3v
oWxc6NW48kRts2eubkzvaoczmD302ePUqc4s/+4RLwGlO/YacLGyN3WWXbThbYkyfwe5OWi38muq
b6ibMCinq4EPgT/HkFHELJ6z0OgcsCG6xtwmtl5RW4nIrRUzZF4owWYgoYtm3D3qHYmRTNfULmho
t1F/1NXqLmLj1tDfmoR8H5XeK1TE9TaBzbnd6MY3EBRCYk9xqoE5cUFRg45QGcJfDN2eTrYUWN+K
Mv+FoqtTxqWjlNEO//kO1jeyXLJNx7VeAhp99ihLdibb6jV8oa98XPoHsy4/Jan3kly+ycF5m5nq
VpfaQ2v8HCzrJ2HabY1rrE8LGzIJP5oKbeC42CjSvsrnQ4oyBgTtbN1M7DC0NrLCbscy96GrbuA0
vfTydKv293qTfo4UtKi9hj69aRdN4jUVojy+V1E/mGp5p1AGilap3IBE4Vc6l3dlONzJ+e8Z0x4V
KQ/9iDHXrn7SVAnyXgVLoDsTvqd6aDgtkQ5h0dh9GfkDGBk1CLbJab4J5ckfMYZSd5bbyW9ZJNlZ
Im+IzqDfNe4gBHLXUO0u1ZXfQ6Vs5aDbl5Wa2ZVW36R10gMEznYJ+Ta19a5R0NAhkJ0DD9/4P8xd
13LkOJb9lYl+Ry/oyY2deaBLp5RXSaoXRkmlogMJkAQN+PV7qHYSpa2cnqeNmJ6OapXyJkGYi3uP
KbajdU/Ma7cXF/DCCSmoBFbbPrljsdOmCZeW4TBa1gvobdfA64a6zg9uUgWa08WWg2qza6gNGfnX
1pm3ycA3KpnPx0LdSpd9U1Z7AB4eXSftQXoKi8mi/pzkvpEZIWPw+4Ccvd94FOvCvdU57rzQqkP7
YjFMcS4MjAfg/0b6gwMmYyaaX7ROkFeXNN+k3l2BcjzPfN72sTTCvks33mBGblWF42DjtX03O5Rx
3CoaJPyjgMSNZ6LxoEkdceb0TepbGngvWVq3YdIpGK7nbLovbZ0EOtIQpPvExLAZYd3Ih2Yqdl6W
PnZoMJ4VXtIAFGaHDmm/qVLza5rcDFoHG/p0yybgxMAyq0p98hVld5lB9p41bTv0+VBLontClHOp
mo4HY4XOjK4JHyD2RxNKmZ4J6wBeMOYPAzejwepuZ15uqFkeLC4iSowmbKzs2mmgvW6JQYN0hoC2
vYe/2z4SsCRYXqdBUog6BKE0lHQIu2lW59KTzr7qVbZLrEbzNTGiE0OzO0OrzsxCO8e1O/G7jj9O
xKabvC0gcjDs0iTbpg6SdmwhI9QCvQmU5ck5oKH1PLlYdKV9poPQE+Dk85OZRkmTB4VjRE7lBnKS
58XkxBOZwpKqb3By2k4O2badGShRnUMX5NFN4eopyFMz9F+8EhhCH6DSKSTS+K6I3vuOGpXPqnrD
i6oORQ6v7Fy683lhm18aB4LLtcJ55EL3YfkvqVNcCBA4/NrsQAj2DJ9wgVPXsohfEGOG/qGDdhv+
/0JkOrKxHoZQrwdLXfB8a9L5tuhZnMBPKYeF+4AsTYcg4r7tc/rYJ9rVIIYwc+0bsDkC2gBHApFF
M1JQemknWvtsQHPHcaAgmKum8XnDvpSUc980gCN02hmrXiPHjDQ7Ik0QBnLvjnODA1xE9bDLvX6b
D03rO0Kr8B9Je8yb+bEWcJEyzCaqGy/bgj0flJbr03ZC+1fwIK3SKuwUyE1KM5LNYJUKZ4rtYIhz
AlFsTKXcNnt/Qja60fiMex6MRDBjhstGmmjAzoAbDeMNTef91M6PVE+jhNcXDdXPrLyMM6bHlpaS
L7wteKDS+usoZxR+Rc4CZDYVlEMLYeOU1Eo08TibDqQsvNDFOzlI1ViXhdVk+5GW9lMxTFCFBLQq
Tsosz8+Ru6qHbrDUGUol3Qtdjn3lMBk1pLPPUV5I5WZQMIIySu2xze0+zNvx3jXy56RDWpilFnBC
zJxgtDDDg8GnUt1YM1QtsbbAonMctqlgbCij0lLjJex5e5/mwkBXm+fhCJFLaOxh/C/zKX1uR+2J
1Nk5HzX3XtTQxoxFxoZoSJ3hS105UJUF7hnnttsyPYBX8XAcU7guOU2RhTmvcdjYZlQo93s2WTcA
drGY5QwW4Po0bVgNiY22EjeihR3MSA10mVAI8rVRa89btOKgxtlBPLfymrsub8kcl14zi8AhundA
/z27zayBkJANJLEPWtaDXtnUHvSyG443aeMVl9Dk9EhhbPq8utOq5VggmcTMM0WYalbmW12lGUEH
0Lnnj5Ip289rMnmQF/Sm1AvUMNEmlPNYGmeI4jmHPvN0AM6UMWwmoxwPzB3OcOeEKviYo7PCHeHD
Y+OGAh7wdSSOl22KxoC9vG7SIk69FlaEjeQeDrjGMdQCcLTsoIauIzSELaRaeGMpmuHZjGbboNfz
hY1Xd12gfp0FRlXTbFv1Bb3QhPIgTThYe0AlVOOneWpW2B0n+LulOafLgzbDBUn7cdtDnA5aeKlA
hcbgo3klgR06eJmo8VX07IDOerGpQU38VuReRpcutHur6p6CJuhakF+ramk+O3j8qLfmAQAKQrUd
kza68pbVApU7oyNdOVkRKbMcA8gih71Fjn0jv4zudMmtBOt/Yt/bobjTTOB3UhNJEchejF51Qh6L
Vvq1PR6locK+RI+RZeWSxcE91zjXJ8fvG/MAEYM4p/VTT/M4naa40LzBN1ktQZBps6XJm3Z66TMT
qEcmBj3gssAV2fH2gyHBLy5K9mI2Cd9lekHyDUsKCJTZwgsTyIPCMAZrtIrM3M3y2G55fumWGjjC
Ta/5WZI8lrpDzJB5Uy4CNnsjdPASmRZh41Uk0qndJMHsKOvWnewUqAAjdW+90gWTWc+bSC81kEs1
IU+0pD4rA6Ivsyido3MBisvqRjs5shfaCGxP+6yCdldF1UY9ahs9trdZdKoWvr7ooCbxLtiqNqDb
8AyqlmCZ/oUMe1owHzjiEwWIz+pUJryRIEoAGKiJwuL7O9tE57QxDNCzl6azFrKwfMnvFja+CcZa
g7l3grD9SX34XbzVZXc0vIn0XQnf1YT5ugJdFdLe+fzizurUo31SqnoXalUcSFQ16r0zAycY40T6
Pr7okb1fHhF4wet0M0TlpQ0ctg/WoJv6p3RAl09fXSHfRV+VrYQOqeIKh2mQVfCItgs4VTZ+mR7q
7tz2/oMa2btgy1C8uXm3ivABmSUWkLyXyY3hfvl5EeTzmf/XNFmDSIukaNukQgAH3cHdovNlXQN/
E5KrOWo3p4Dcr3Wb1eChEId6Dv6Bof26dDSRLs+owkHcQYaEPynQYYYbFtLR17/XLSARsDPYglNy
Wox2/dqWGgZAVEvJCmINEJJ5P5KWnWh6ahUtOFL6mUir41yJL80kQ+hNx7Kztz8f2PUcXYdbLfKm
8VxbSrR4i91CNJPbxanh9FOt6z+vYcByt10X2KUPmrTYcquEaE4TqHI757e9e6JI9mF+LAGwMcII
FP8GGHG1jRDYHo4taD2vPV3ziwFOBXgGOHU3RVQH0+PPR229Nb5GQ0YB3+bFn2GNMjZg8kZLgP1w
ErFt2kHQvEVCz7RTWO0TcdZIYzkMwuIGnso8Ts/JJuw3i3+SNYQSnieYfE44n6huffai3uoSrOq1
Nc9azUtR3dLryvbphHakA7PQ4Ofj98kmDEbbX+XA1duiVVeqoQbOQIBPvzVHB2jMvMLG7KMuM97q
01CemiDLF1+taMMBZEVHMxnMw/W6clVmC9RRkVpvBOoo/rIL2yFuJRQdu/IiDU/tv+t3t5T0wSIG
8BcoY8DRV8/Iehzi3oz6TqMfCLE3ajpUmjgxQ9av6zUIpiC6bQteYg0Qgb29MBkSjcAl94l3LdTt
z1/Uh3X1GsCADiZWrQEiz2pjx5UBBXarxu0SYmHEz4LiZlGzBWk/zK5OwU8+i2aC4g0hEKhuLuZn
7zc/QWF85jGg9/VNeQ5z4y0SAeAy/r32wGfUE0RbchzIVeLetzqfZ12H6k7W9tjkVYTGprs41wUC
DX/Tr3K/0f2qChIfzk2A27XgZdl/v/D+7gusj2hPOGKAI09gaV9EeSvBH2WnXuD6PFmyOOSjUL1G
a8mFdOP7IS27TMPl3+wDSc2zUThOLC23vXFnApNvGK98n/MBhYnOcGJTKrRlOC3vNSlhaqN4rWvh
2Fm2nzUmiUrTa76wnPI7vZKndJPXM3nZUhfF/j8AdKvvOYxanUH/CjC94eBK2KqcWCkfhKnWAVaJ
X1uOQi9nKK2oDd3TqNoCVbkT2y6GVmjcIg0jl8XGjk6sn/VOt466mmO4p0wDWVoS8lntj32UdlhD
4MBHXYwqL2h3C4rlFJ/iA+tuHXU1scDZnFygy1v4L6Xb+pXiA3TwGfg9VydTpU9fnIvriIMNCAIG
q4QFy0ub3GVc+70LYsp4NO6LC7nNz6CKHg6TX3w1r08M6novf308ZBIL1R8aDWucWJ3YBKeU2wbj
fo71aNGdSM6aUMUQhDjY59ru5/E+f8I/w702b98kt0ZJkjyf8A6rctvkl1KduNYtU/vt0bR6nNe3
+ebze5SO4BSCz891fpx11O7pFTtpAbvsnR+iQDIKaHAkYB+F8k2NE5IjsTQ3i7UTifIdnOlO62d8
+nLAvNfxdihAhKuFbDYge4/FMuNfdetxWz8usiA2zgzg66rTuvWfB3Q9iINQE+CD5edvhm+yZtzn
dUzALko2qAhUexBKk9CE5LoeauLfkOP9fH2BsP5HyGXGvAlZeMNstIiLrPlVsHuPzTFYcBX84iT0
Z1k/H9/bX7FW49nzfJgBaMJkB3c334obCeKXFi0itafSsg/XnmUmQicKSuS6A1GldX1hbFw76xXT
Au0i8zZHWm5Felg0UNywjex+9CFUCFmbQIdh+N/VeX+NDZwKLlwL8Xutm1+rvuZzh9gWuknGMMOm
+KERKAuduqt+yDKWSA5OGgPOcSB3ru1hBtigWwkcfYL02zKikFAL811ykfhFlIenHuuzzQPYYTA8
If/7UYzCRfeqLKnRBuhHk+nJTK1TZYbliraeIA5cS1BR1IG7WS+4RpVdVaGeDOfdRQE73T+3Ed8t
qMw6ODVDPtmqoCWJKxziQM94nUVLGCu14C3geuCdVyVITnqgNBb8fL/95Mx8F2R1J0UXrZgGaLkE
FrywiXYn+HNW3jN+9/Mwnz0L4OMmNDkXbvw6/RM0MUQBI4+g0x6NMe7RUqfa089jrLMvTDUQbKC8
5rguMNxrxn+euxYMfNBtkFlfoIpPdiZdmL30wNjwFcqjp+Bln01uZHyQe4MLFqTC1wl700nmJil0
DYY4R3EbWQ5QI4GAtVjQBqe3jE+mN8IBE4yCBZDja1IqZ7iRNyPeVVXdoPbrQ7jwt/n9X8/Tf6cv
/PK3mdz963/w52cuVJunmVz98V/H/LkFqeqH/J/l1/78a+9/6V8X4qW+ke3Lizx+E+u/+e4X8fm/
xw+/yW/v/hDVMpfqqn9p1fVL1zP5GgTfdPmb/+4P//Hy+im3Srz885dn3tdy+TTU4etffv/R7vs/
f3GRlv3X24///Wfn3yr82uaFt2n+bf0LL986+c9fTPtXbJIA6iNlXoDsBk6N8eX1J/RXvAgUraAz
Ab0lUPd/+UcNC4EMv2T8Ck0SEL/NRUvGsBd3wI73rz/SfgUdFqpQQD97EElwrF/++GLv3tBfb+wf
dV9d8hzl9n/+Aj3b93sSeCionEG2ZmETvC6B9wekO46lk3SyjRJ0E8lWz/PkQUvsnoEtYRad7821
CNGCGI7zzFUgCE2vdaNsNw2mWDB1hhYTd+lmo2XlQyCr35W2MnxRd2jTicSKq1L7AakLe2fPUwf4
gofSPNhEcZEZcu+OQB5OIIccBmZ5vg5Nhk3aDRVk7byUhbIW5d2MXTNoZzBy+oYNu25Ou0hHS2c/
JVSEqs0a9BHQkkBdGLJtCWp9pkjteOyS8baGgduPEZ2lIIF4VoCRbqI2VyRuhhyCL8NYhNPoGaE+
5fDssiAG6nDp/PCGrvVrl9hQaskbI5haZccOHZ7nXFtskizsq8zJyrBKPJL57lx7YT664PJM3ALo
xJExsAxsV0pgLnRIaV+3EJlBe2yE13rBPAAuizLua09Fg5c1m4amid+apRNyuAfELmDmMQfYIrLt
CjIgRD5w8A9RnxhhLTSjv+SKeYrthWY56KaIDJAIN6LAsIF3ax0L2s4+xEfVRW/3ll9z4ALclsAL
jLF6M7g2Oj8DWk5i9pwQLZ9nr2BJBDOL4VwbQT1Nac3CnCgRAi/h+DlNn6HQB3G8tsDmXl2YGsl3
ZpMBddPBGQ/EUFiSGy57HioHl3JDwh0lQQ8rRx87hAS7iPXZNra9PmlRkZigqWFlL3IxoxmkpcpQ
3Ena0OqbIWLmDG14bLsblO6sAE0u6GqBLvHYca2CKXTemLeQrpyOUtXupdWZHEqnYqLHqrPRImSA
PMcVyZ1Ll1u0PNTEmgBh95Ms6/cNohxI0pePkNUat2WqOXtvdM3HqajTY68PdNOhivc46Y1pLLLH
A+SbsgK6SrVU16REe75rge/qVVsDNkuyjPsQigYR02Nws8CG+hW8XHbFy9y6aHUwiZkN2JCvtKHS
gOri5n5MRi92cjbujRFqZFzA1sjXSs89UjhDbxWIdodUZPR6rJrsSJmkuyYZBMAXdRGPvILPqjGU
GTAFSXte8pLd0oTWt3oFXEBRjPyxSdz0rFDGeCC1M288tDaysHbT9JzyebrAVlGi1Grp/VZ4kmMx
aeidUaNwA/h1iouyBp/VMhZfTVOOZ8gyjb0NtuFNDyvRjSy0ej+SMb8ZDJtstLkFu5lYGVehl9T8
6FWNfVFKCschxrL2rAY1BETh0RhfjIVWjBY2VDEJay7F4NYbJQwd7OhC9g8waWVXxM7YfTLzgvh1
BmW4SaXTjmv5FM9JM8BENnHyH26XTldknMklNA3dTWHjOtEMbQaON+tfRJUZACIY2RWFJMkcdLWA
ozyZOn3fO9DP9MeuIEfh9emzRqrizh1GGbtDV7T+oFca+uvWoFLfwSjXAXr0IvVLy+q/CidLrzzw
djbKsWoKI2GnPvOKarrG/R1gjUpv5zycyjK7HAtuA+QML0r0vo0rh3UkhnCWc1UUWfVCLTCiA5VJ
REwGBVpt5eG6NZrqgdncNn27cLVmb6Zj952Ytnwexpxs86zUvpbphMlkNDm8L+3SBXqrqGxYuho9
qucttmkU/lr4cNg5HYSfmvnwTRhMJngat/0GNII7R3o3ij3aTJPfqFF81SudRS50BL+XgDVDMjhH
mZWLrtp5XqFdp6wdvjN0mi/txEvicTBgVtJgoZRBxnlFdwwN2IjPvIcrqp25Y9inuohyr4MqIimy
TasoP9olacIaDfBzDyvn0DRWs2uIIY7DoNoUbSJ9SvwEI3pRQY5zC0RRbgSgmVd3ubKyqx5Z2ZWa
pxwYa+wdZ/Us6p1TKeXuyhQ6qKoRsvZtaUG4J5Vspymt2dXQ9vF8UBFNHTs6sW8QCgipAm1lI6z4
mH2ZWkf71kNwPeYDJQDZmznAZXnWbquBUXT4nWoPVqSWBU4zTju8T77PoBxxVJXbRWxmdFOWLhAr
TmlWsBnuJQ0ItRI/qwnYd21Xp3HuuUAzSRNbam4MHeTKXeAvgTNqtGPDhyRubKWdSaOl13OVp8Eg
2vyCQw/7btKMFn1zIKceOtMcDvPQ2T8Em9Wu5bO610eXH4rMVjg5iHYJ3AcVfuPW0xMp+HCTeIvw
gWBgwfOuKQvgJ+gMtA8xi/2MPf8r1lD7iJ+w752YsbBS5V026YKy0ZoJUx5QwD3A0tplM9Zw0XB4
MoZGDp34AJr3QD0q0853TEshhz/mE7kvrMLawuA7g+Vcn2zNiec3WgV8SYKU9FmS1Lnvbb1lEYjs
3hna7wWQQsx5aKRRHrQ6YY8AQrgPVTHL1s8hbhlpjdHEWZV119BCYC9SBy8Ia8La1q4cgDUSPdr/
HYj1e1eX8DRmEFdiPePb3HDnTQ5KRQTwP6hMVpGEyZhqbiBEkZtAahT2llQMIFCzs64pkpUvMPrV
Y7jMYChMq4H+q5sk54LY9RiITjeRobcDuLEqTdGB1kvLjCzMspjKuThnXpsWfqdp6QWdrOJLzrFm
MmlDQsIaAKP0h1GHllbVkx+ydIdL2brOWVpUWRGOLdWOcJspMQVQn/EL04QUBM8UlBmIqB0QeKAF
cpQmTWOTTW4sOtu7LL05XeQJlLCDrtVgaGp5dXWmYIlwZsp2NoAcTCu5KymO902vVVUeYqGUQ1g6
AilJrTf1psT0bP3eUN7TrLU50JaWLS76Bpx+LpNhwORhmrnVCt2owkYKMw0M3eubGIXncgQ2J3El
cDKkzy/segJHkrLe/o6EKf26IAKPwDaW4Gp2ZVkdZoxVB+jajHHSFFfnxOLj/VhkqQq6jM6Ax7a2
BckhyunskzYz4todnTqA90nJz4EiX1wIelcbN4mRQliAJZM0Ipg7FWY4U+bW/kys9GYWT3XyA2vk
ONc6pjw806z02zzwwCwYoC2OhQpu2Tz3kxlbbRMmFgs0cK4p8K6dU8Bx+KYVXwr3bkhvnAGCBPlB
Vhl08flWTHvlvHTZtaaDPgz0UcIBf4Ae+Dwch8I+z1ugZW64Z289u33OdGAkkL3j5NsRM8J+4TN8
yEhv1NBuWK98kzSXWFM71bB7o2/uKqs/OFLbW4W4bYR157Rso2BEnKRz1M3Pjbspa+VroBz6lNRf
Oe0eWrNBxiRvUS1vN2ahvB2pzOkR6G0yez7TNZ9WyQ0FzupgCwFksjTy5Ezq/Q0rk23RNpFNRO9r
cInyTQ2Ih2kEqrRWzl0pm+ZFsjxm2LfdRJ++YfKoaMycCz0DztsTXbmXnaJnAE/O8LBysWWkRjbE
oExBoq4G1SzM9ZJHlmC3uV2wp9zsoUuQW9pG9oPlwwslRS6afHUTiEeI3PluVOOlwAEY9E4Bao0E
IdCagJzrL2UF0fdZMe8a+CNR+YmsZkATlYrnxoUEUWodGXfSKwnIbijHGXTkuQNUkTMoQwyz7ivh
mHHniC9pw2kwigH7GbFKaM/2YKspE7htSYbrFKihy8GGNVhJcdQ4Lots2WG8hQSAv26aiNdGFfSm
epLu1AGg1HWIB9G4hHZFimXb3CXMPk7cvOLZ5O09o74WJkS6IYYxhfXodX4/Dg9IVr/K2dNCaOZv
SDGfD9Db9RNgPW3KJ+BblPIbviD0W5z2ZW4+kQFpAzOyeymwB7QeTvQ8h9NnD+Crb2Z1ChEmBzu9
0d9DFrb1LU66OO9b9MW8IouSqe5xtwAsm4Aa5dsTvJ+AmmNh62mLVbV4gH017Mhsg986gLdGBnCw
0O7BxUFUztOMg9gvxdRuHbjvhoMHxJioLX1DR4MAn0q/TQaHGUszmWEvS8+3GOShSsLErqlKwNBo
UkZDI60HD0DDi2lq0EVLyqn74ZLeubIylR2IOxhHW0+s+5wbswwJ0q0zIES96yltyydaUxtKO6P5
rTMrcbCY5vlI5gA+J3ZbnRWpYHclMbVzr81q5vd10tubzqaFj/YDsPGUII+E4ugQyZlqF4Yk5YH3
GSCQiUzsu5GDL+m0lb21zXwZNR0iIv2Q4JT3tCQJAKb1lopBcS10POloJOWu4p771Dd2cgTHRN6O
rExjtxLsvqxzuANAReqMKgPyCiNT6Ef2VYF8U+vw2zqQxMh5nB5128a9H3g33xCr0+N6AjNhZ5iz
ecfRPr7tNAZSADYPgAftAhq5Aus7TgfOu3OPGeNDO+tSRV5N0PqrprqYNzoOzeX7616s5clchmSs
xh0AspJGQAbqna91VqtFHS1GsUMypj8AeKtXoZ6Mcx2ac1VHkwScvLUc8nVwEueFSj7EWVnhqtPa
dN65QiKld8B0upmJVxkhdcb6ngrA6DQ+sB2qtTiLBIFvsurswh/6put85XH4nA2dtI7oQGGZ63rB
kTuY0C92iDvGBTHzAH6wYHDT2YWEC1tc1rMkrjOVnmka1nFt5HrgzQaJCpd3O0OJu44qcE6Ttv/h
cm3eJIsBN2nk/EL1DCQVc9arA+taetZaIOVhiabi0CJfh7ylzPwKbLDIWa49vholSCO6W15AVNx4
LOy5C4E9B1PRTfMzDJq1ybDZXWg9LS5F1XuHStVlDzxpr57dqVBn5qiSGrmf3oSdXrHDzL3xouuh
ftSM5nSTl525n53M9U1Hb/azsoAl7RI1fAF4KTtYdd2FhZGpiwqIVd/AEJ3Zbo/OvfCyQBUFtCwI
ZMFSaopxlziFJXxLOd1F2o2lGwxNBU3Z1O3JXc6VfTuUuEiGuVFnvY/sdPgx9B49F27X3SXVZAwR
GtBpEdRJ48Rpx41dapZ4EWPX1qHezGMGDcUyubJwTxBBN03Q4Zzbbqs3KFFFVpp2aZQOrYc56ygX
iVbfZ7daOZVVyJuioNg8KgImRJ3wa8mxi6EaTjfO2AwsgDJVEZZsuBOVezEVehqYFtDZBec7WSgd
9wAN9xBrqkLQGqDaXAoSTBAtxW1Jb8GP1SiWAyXinNdZc58NvXFJOVbWwYB0amRavD0yaCPHHHC+
s+Wy9dhzVnB8pca9fS3y/a1y5y2v8L91BfNd5RPVwaVM2K3/0v/DMuei1P9/lzl37Qv7Vn9/W+Zc
fuG3MiexfgVnA+QwsDdB44SFFZp7v9U5iUZ/hR4xtSCa62ChoYL/Z6HTsn5FWRQazNZS71yKmX/U
OS3tVwOVeCh/wOragrSE/nfqnO87CKiwAoILJwJ0XfCZBljWqypnPdticDKIUhnfXWiw0R+8unoz
GL+XVt+WUlf42CUG6oNg/uMfdFw+1PORpReVSVBsqh8WsUmINoSDj9k/BXrMoBbcnMJJvC/dfgi4
xpyhv0Ol7SBgG8LbM4QmL0z63LPfDIZOuS28b0p/DLYaQcB9UuEWFXgp0IAytsMWcJ/9aQ2oT0cR
gDO4dEAeCZ7tqx4xQbqn0a4l/mIe0QXGvXeefXm1AAzdyLs8CcD4bBDfxlvaJm8axAnus8SpEU8F
DpSWbQxisjNfTezy0y3i9w2z11FERX9Rf9Is3UTh/3008P5aeyBV+oqhzs5kuMiW2Jf0EvYn56av
P8B6fFsT/8TU/OQh34Vdvtabh6SmU5RuD57VoqNjBotCS3k0Q9RhYEJLTogLrPA7fzwkIOK2pqO1
te7awo0gBSoJ0caAf9Hixem8P2fQQwK7ZNGvxjUstB5PAng+fUj4c1DA0aBQ+kEAXaSlnXfNEhYy
ChBFm7bJmbkA4GKyO0X8fYWS/NXL/f0h30RbAXfMdvSqtkK0vgcSCgSnlmahU2phjXpdC+p0oy3A
LHeRruP9w89f6MftDB2gN8FX6LsqNZLWSARIqsiwU4B3QLKw7Pg/CLI0xC0PzasPHhCZY0Lre0RZ
Cs6/O4PQb8CTgSyon5gunz7LmzCrBaiGHiygBmGI/tTYZ66McHc+sQCWz/jwsgAON+HrC9Di2hst
tW0taxlIvZa8TfNrvTrxPla93N9mA6zXcAQAlIHhWu1alMyk1+ouhdebu8FtaAt7wIDvIFkZnBZ0
+3SBOejYQVHcogAsrPbizmYd9C7x+nVo5fj6BpcWcrEcAGBoynsnqMW58W/1kD85BHCw/xV4WYJv
9hGttK0uW+YdAwbd2P6GQde3pzRlXsGw6/e1YH8x7xYt87UIQTpkWQZxzjRIUVKO5lBgFMmh3ulR
uYcmr1/t5qi5W+Ctc5DEXZgHKWA9zpUWtD6/YX8TRf76epHSABYA4BKMzD70zrEWJ04kktU2D5jh
8xS15vKU3e8nGxiKaBBwBwrZA5B39Vqr1AXMk8LWd2GheId5iyIUGO58x0N07dBdPWlotEzL1TgD
Xw3sgQtcwJK7vH+fnm2n2KfdxKcbXC23ZZSXB3GwL1So+y3c51AfOLESPzvfgfyCGgySdmdRan8f
sso0LZsNCu5uJHbEHzcLeX0DuvMiMh6lN9oJmPzJgKtndEzwy1SPgDAS2ZkADRPwxUE5ABUrLsP6
Tj8BFT4ZcLU5oxSe2Xr25gkJymPwwNKBOvt3nnB5gPVLhF4mXL1w9gFMucoprE5mLkn0BN2ffotb
aB2689Ly7Ov70WDQdiwjOxG7v304QOptgSbANwKuhasNL2kKhZ6kkaBQfZTtplPnLDsBtvxsm3sX
Y3UyNKAc/BZjIZwtiHYJN7EKyz/V/UXODnDvsNhU9z9/slfH0w/jCUFYWDECP2Wud9fUmMCKaTCe
C/xSe4biaYQ3qJ3D2sk675A0yY23X6wSh0f6dBJE+NkmgFPqz+irLRacIlOi6fDb+oBm8QHTdVkf
za67GJ9Oro5PTl+M8V/hVu8RQkkowVYINwbGA7DWe36UT/Whi22/2wHQFWQv+YkB/uQQQUgX9zoT
EjNI1N7vAAZBMVWnmDrQY9lY22ojovpcbk4dIp+c+W/DrG9HnFRJ3VsIo8uG3OaeTs4MolXBidly
Ksxq0x4n7s798jRGDw0MP71e0t1F+tM7Vi2U+FHDOcn3/D9Wxp9DuMCD3p7D3OhGNDER1NwY8bgp
Yi9CTTJwYOlXbOnWCtUe7NlTj/rZXFnEmSDQ60Khl642mjYvDDRSMFfa0HjQQmu7zBX3bJkr2Xa8
+U/niqt7cCGDJar9AeZqyslQDNJQmCvptgcNYFyQ4yeh0J9cy/BIEP0HqHZxLFw92QTYVm3NILjr
ACCQ74BHBLm8YY4X/ny26MtyWu8ti6f4YnqxZFKr5WYXOSGJWLRQULP9MTEY3UwhXmDohhzwv2WZ
zxvrXEZTlGyna76bzsuT0pmfLEAg0WAwjm8CBbj1EWxyA6Iq5H9JO68duZWkWz8RAXpzW2S5tuqW
1w2hLW3Rs+jd058ve36Mqlg8xa09GGBmAAEdlcnIyMiIFWvxyoyP3bHcm0eBh8bMyhWhCtefLfbC
zuzmzTIaOgngI2KLeFq/1Sf+ro700WXPf5e4yt546RiPY4x9F1l3wFrWRoiXDsrFT5jFGrQTk0hR
WapAnMc/cnsTAjcXutYV46gUlff2Nmc47/ZnXjgo51Z1wUZ5niaDTVAnFZqTSRq/+VF5gGSd4vAp
+PC/2ZnFHgOOhdKHGh7uAMtDsdUNnFctjt7/b1ZmwcZsJWAeAVbyHCoPeq6ZP24yf2UtMyHytxz7
YtNmR0PWW/CwI59KoOd1vCUwvKClhBbv1N7NP6ND6OXQIbaH7qtJM5Aigv1U9e7txV7CgN9+hZhL
5Ulr8ra6uvwLWignfyB9agroHuvklckzLw0/G3UPcK5/vW1twVEurM22tjAhKYhMrPU+okVh/9AO
7VOX+Ssv+Zlw6X9WhZSQyew+5/5Ka6eD2QtxYhwy+eUNX2j97INtg6J7i+Dd1vgH9NTLFkU12Aaj
yv/MDl4JS6NM5IbpJ9yoL4K8mUb4vjhAkcMD31OZ1PtDQPX/rfK3zbeSzdmxU3u17049Nnvmm+rX
5A5Br2/2e2FNPtjT5va3W8rzGZpBbUpB0Jf30+z0lX2JIJpak2mboFA3xbHYnfb2A6Q5icq2ikfb
Wo1rIXIb5NsMcDHtzsNNvwwsjlSVnR5hUqSm4ims7cMD2ffh9tKWzCBhCSCYUjm06rOVKQ0Dl2HQ
oiLBUJoYNdegr12/dZeqJsa5nZn701azQopjIjqPv6xduQ/22YNgwv8nApbXZ80iq2SykgI9D/m3
z3nmHZUcaJkSOoFrd8YXCdxHqZ7uhibb39478QkuL71LM7NPNKh13Dp1dnI1/dX3X1Ecvf33r197
yBZoDkkYXTMqWbNUxdeQPMlB+7GMwNNAw+SMXtT1j0KOnh3olUCO3Da4tKBzg7Pa8QgksG2tKHR7
3fRMKd5Naf3nb/TLRYmofPZtBB2BFhRxyGTitBOTEP6Dsc83YhAi8lZrENfZnqXCBCDqp/j4VWzS
06BvAKqf3Bo4c7zzoXcbJnDZP25v3PUpIqOEm0fVZIaW+f+Xi9LHQNeyU1m8jfEJLalqWx//lLBB
RD3+NDYc6u38l+i7ne/d5I8VeAM4iPosfddNyWe9HLzbK1kIdZc2Zk499v1EjozSjP5CJ/Y/oyr6
pv8SvsqIza7PqixEhkuDMy/XMs3JugiD6UP18J/IID0qrhj8AkW5cucvWuPChyKCOQyIPGbuV1it
kzaTH6LrXZauWF5z37lOtQEo9g+o6xdOFG9ftAZoVDB5cVUs1vS00kCLwNrXWVs1sNnEXnJeVj6a
yDJnkYjxQJlmJ4r3IEZmq5J6O5OqxAip3+dfy97a1GPvdYEBidVUPwSlcWzj6Gei+JFb+v34rzYV
fC0K7WK6xZq5f62g0QOKIIQRg2FqrpGJSYKHCT6Wag9q46/bq1040yz2t7VZvqHk6kR3ksV2J0rf
7b2vNFuAj2m0cqhnA6X/OW50upnNNXk9Mdp8edxiEIhZOYDKkBru4HwX7iIoHXZMGdDiXaNZWPAU
SiSA7JnRofY8HxhsGfLMwgZPgfTV1j93/6KFzCz4mYHZaqKWgGGkMsk2KJIH9BF3uhd+cl7+4bT7
4nog2hDB6k0n5XLzhgROMYOJF1feC1Hd4K64RxXO+W5uFDff5o/Sz6DY3naMpcNNBvPb5izJsE6q
6gelis2XwNyIIfvqs3p0vtE1e6oe1x69C0GfaigVdcgxaNHNNf2CKpy6uK5Orvlo3rV76Qk4/Dt9
Vb92cSNtRrZoNoGRmHuh0aQnPTNSuORO70yNwmS+cp6WDCjUlN/0bJBimqWAmnoyyqLi9GrGqznB
uwXN4+0PI8LPLDzpKLOTXnKOkHYWv+Dszp8COa3NcmIyS9lX9tc6eKyVe8aTrM5esbR0fWGKSTfT
ECTj8/LOCJDMoghAcNghpIcmQwOk14dURnCXVXtV/bh2cBe9jhY/gQIZScHsf7m6SCvbOIETUDQE
77pnoYhSf2Fa2lUP0ru1esPyAqF9wRiD0rxHLq3JML6lwK1oANJUUTx0cnZmvHG2tSegJ33trq5v
Id4y7PBfi/PqKvOwlpO2WBxfui9AVruHYhd6zb38Mx43gDApEm70z4EHQeptt1l4WVoXlmeeiX4V
gwkjlhld2pZ54vZhfAyBCrZG89MHnSoNxb5WwkNqD68wpjyVTuL5Cf0XNfq48ltEGnLlw2e7MPvK
YDvNIDTMkNlDK6f970smiLvaSj9R+ityV6uyfi/nBTJ/TN98qmsG/uQphRE5cgyE2qfO86W034YD
bZQ4iKN/E/zOP9MsOVRqU5KsfgyRaN9Yz+ad0NSe0DVUNm+YJBCyaxbFX5xvCTmNIGMT3GjazBVR
IWRyoSDcSgdYQQ/RXbcJHgDybWQK4X/K3fR2HRNDqGsIsImA1Vx6/jiaw0hFFR2G9s6JT17kv/Rw
VK985yVvZw6Xvix4NAV416UVhcpPN+WQSNNrPxrPp0P+0BxPL2gy7qzHEPwsDIjt59VjLdxnvpcE
R51CLbkN3bZLs7pfD7nTyhT23+tcJtGd75Ve/F10Z8PtKlfLUsgXsntCbZcHiz3LFwFqG0z4SJS+
POl9+LPYRYKcY3jVXkWztNvjp+br7Y1dMgmNEDAvKIXsK0YaGKQQSi6BQ4Xap6n/5gwrLcS1vz87
nzmTZYNd8PcrAx4xFVj/KvHbQpYN5O/3EmbfCJFLZhFMTMh3/l12B4CZWol5v66RseSDdCfo1tNt
1a9YYeS4ZvBHY4gsZsZBU95ZBrKxEAfETJ/d/ipLOcy5pVnmPsqAe4FnA6S6E1C/5LGl6dLs13ie
lhbkkLRjinlbcKGX3t2ExZjaWZ+7CcM3VDBOkuPa2qcqONxezpIT8NgXEoS0duT5647BP8amQzl3
W9Difdl8ywfn79smlu4BTig5BkLm0PrOlpJJSlTYg5Kjq/q+7z808CObzDbfNjJTaPlPrDu3IhZ6
ljHprV019QAKJdn02/q7IBDJd+VH851OTVWDScTexbDzvgbrdDNiAbNIJEhEYOQjuSWZni0wkoxq
mCqUo+VqpyYHeVvvEQxwq+7jtM284Hm9rLGwpRcWZ4u1rVDrxnoIQL+/l+pDfvosr1VTl5I0iGUM
sMEwHWlXhSAtCEDLWyP60t/yD7qLfCvCWYfaG7YMF2a7tbLq0pLOzM3r053aw9r+Zo4SA3IVaRBu
GslcOb1LbsKqiKdQi3AHW7M4zii/5jDBkLuU3r/AukUrBTSivpFcwe1kISvlZRTEA+/XGufM4oZS
XZWhUUEengvz0kPT0pkAuDK6V28ROYY9+9n3VMYrfsCNvXNoBny4fSQWQgi0Gb/tzSKVWRdMQlVG
7na+7kYas+kHGYbwcE3uciEiUjMWlSGBRb9+h49BXCUZtWOBexMFccHrtO7zC5HqwswszXCmum3L
UmfyMc03zURfr1vZMAG1nx1kR4Ym16Kg6lj0f2f5klUzP2u+ARUfiiOvBQ+Va3Uv4DVjsgm28HY/
/y0IN5VX65u9UehD2wx3QtV2+8OJD3MZT8TPoLABBawBSdHMUQZN7tW6BC85xEO7Z4Z+cP3KbnZT
oun7Tq4dpGximEUkKf3jlOPS8sxlAmRYZCXFclm8k6aXul1Z2dIGw6skpJMorFxpJTMNKhdwsQNn
tYZtImme1X+/vXfXYUSQ9/22IH7B2TVgMtYEywwWNOd7wby0Bke7GB/+cysCAOVoPNJJ5sWvOLNi
l4YuJYUGBJNpH+ZzFaaFSa9bZtpuG7o+w7SZzgzNnN4eGP2AV5wcLeROA+qRI+wRdYJ5oVl7tl6f
Y2wBlSNk0Am9ImEdIkOSsxAKWwEnedML3QtmvTUQ1+KSfpvRZv3/Jg1qm9Yh2PAMHfCe8fQqv/et
13wttVl4+MO/BWUVwRaiLyjSLr+SfnIkeCvkwJ2e9TuBFpsO0idRTQNM+bJel19o0sNOqiIBDkYG
/OY8D0hbVel8mQKeIJltP8mfQkThd/JWO4w0l+GCH736ff/VejSpnSMz9BcSAvvb/jITfhVpEL8B
aCr5lgwabk59l5RjoOZ+EnHJSM+0QrepF2xtz99lR9WrHjMktFdRq+o8XqlU8zSuAIPDAGxtFjab
KDJgijllrvlS0T233ylgjYHNCkHdw5qXXl+jM2vi15ydPaPjg9cK1pjynXYNGB3fq3eMdgopXclb
fWeKX38RjWf2ZtndpCI9YjMWy8uvB21dMwGjPYq5iWC3NjdxFR4ZPgWIjw8hgH69kYaZG0qvkIyH
wXcp/NyZa0nyogGGTgSBNO9meXaz5FoXMglu0NzbosKTvYoxrOrA9PzkVk/BTzDzq8d90SSlDto5
lPsYQZx9rqDV0UMj+x+j7Euhye+a6Mttn78KKGLXzizM3M8ataSEaCh3S0neFSDwisyHdEJKmLIs
TmtzZVcXzMzazP1M9AggeJCoYfcnGIQYYJj8n0qYHCWF6yzfJIfO4E6IUDuKk0+hUh44HztmjB5A
Ia+A4hdXzu2gC+52hERn11CUMFEnp6xc6dPTRusdT7H8H2PVwx7qqCvOs/ghz4zNriIJ6bXQ73FO
vzBDBniqD1Nme7c/5XX4ErvLc9QkklC9f8vQzg53WcpNnsD07FJR73+NEFrXG5Sd9v5hMgjclAUP
ySo25nplGg83hgt4EJCdz1ED0jQYFePHkKTZXikdlfjT7VVdXaxUcM7//mzntCZm8FGj7SHfMfl9
iPY96Hr5X5y0SzOzw41uhT+EDWb6PoO64oNkrxy0hdB7aWF2odp4GOp1vAMFhggS4beJyuQDb24v
2K29l64PmjBGB0S0aMUb9DJwINA4RRW6Qq5v3ct+ztzOfdauIdquTxBku4RDKEA1kgTBP3h+mRAj
IKjQYqFeGDF+Xk8vfbXVAmmbRsPrbS9Y8rJzU7PAYRh+LmlxDp1pn7+DWOh73iX/o4nZVYVIUnjq
R6R+jAnkRmPvUfDa/ptVEE45KjDOz/vmZoaIkD9ooZuhvPxGk2OspTDLG/XbxMzLTmYYZ0kIWsdM
PUjHeLsitKu/o2cjnuinbmN9lw/l59vruu6ccEgZPf3vwsQhPos8pwGKJ7kVp+eu/NQdlY2QqCi9
BMiV7DV7aR0xLr7GZWJxbtGSZzfjNGT6NJbCIhMc8pZ2wBaxTRC48VN8QHh0daBJeNgtgzNnnyrL
HrJSZgzOm3Yikwnu1OMPZ58zVrvaPL/9FekMXO5np0xaWYlo1ICHF+N3w/34tdnUDznsxL4b3q0m
alfF5osvSC3u0iIq9kWVaHj/NO7C/u9SfZEQxDBOO8jKauVBa0YvlNasCmec7yn4EdWgD6EaV3Pt
FDfRbOkAIbSIi9Hj8lGJVAlTfZtp93kp694J8k/vZAz5igLUUjSGLUBB1cKAmFeTZ9cKgk8OlD6i
vrNzNNfaMVe51TfauJHuBLH1GhDoujrCvPm5vdn90hRqVdkRBRhREjF26c4+Tn+1ATda+Gx6/Y7H
4ob57G3E3Vb/JR18ikDp38Fftw/qQsS++BWz6GAFyAlyZ+QgusJNpZSbilJNqiEbuZLpLTjwhaFZ
QMjMYMwyPTi5yfDY2oeqO95eyPWQNP7KKKNAQkB5zf+/9NcgtHlK9biO2TMSU4rxYcszkdQsculL
0kh/6ScAQSTrkd2v1GGWMhKBhxP1pTfBg0vTiWlWIeAn+EvwHK2sf7ah/J6jchxqCJ3qLH7HeMdB
C+RvK2teinmcFoVhFdDPeO6l4WAwFCk4+QKjq+265+mQUYl9HLZ0iDb5x+m5zTa3LS5kEQrlJjCa
JJTXFSdkUXiSJy1FV6s3H5rRyA+JHyCfIzNRcdvU0oGkyIA2iQ2om6f4bHHmSSkVuaVHCKvsURaV
ZSFPwNgR8rX3a/XypQvrwtr8+PutPoWi7Sq/ZNVOYlpma7qnvQn1mpuNu26rbIv9Wgd74VCI+pkD
KAXg5hVxemXa2uCLnmQGH1v+aBR///keqvRYRfmVKh7CGJcO0k+REaVQA/JCFdV54zAcujvGXzfV
fp0G/rpCpGrAhEEJifcwql6zM162LWSOagLr5K4LtnDPwa4HM0JxgG5OYP/XN3DJSc5NOrNbvx0K
RxtkHLLboRvqpjvl5FED8+oP6sF+Un7e3s+FaKkC49WYfgWrflVK7tF9Da1WtBG7j3L5kDbM+EYH
2V4j0Vi4Bi/szD4bZAhNnKfYURAhrj/LWbqHZDOon/p6XzVrTwNx08wu3Qtrs88GVVarxhHWpvRb
Am+v/jGmPG7W79FMv71/i58LbRachEFQxhlmSYXZF1rZJVTEmWAUQ3bosromkI3Rg3FydTbquoSI
Q6LiZDJBaDOLMu8R5VOl12lPFxOE3H7wQCvt+yf1U/1au+Xj+LVzeQN/d170h8rN9/5f42Etn1k6
4CZj0qgjwHyuGLMP2cK7n9VQncHqHR4dAwZt+XB7SxfuHvDeJpQBGmVKdV4tHPQurOgyUBAidjmp
swkdbdsEvwYozrP6c1f8rfQfbptcipU88Zh4BesoAFKzQwdNnFV0YM5dNYXjRd7GXxhbztABZdrN
fza+93DQrvaFl7aSwIJZky7+1ShvEdjx2Pi0Gg3nWR2/ZOZK9WfJN0UGAXepAAhcEUGUUCsqqmYR
F4+ij1knm3AnVjR62kdQXiv50MJNKmjwiZZMt4KLnb0ekqhLYeClzecHjzqsiX5zyNX3Kx9qIT+4
MKJehv8w8ztVKYmO8XFgzm1sveyj46Zo2G/MXX4XQZW8XTG5ECIvTM5OeJHEpeLQuuGhQkDeWtMu
9dLEre7TTe9B2UmLz8yhKnE8eJBWbIvlzAIZiEQxa6oLLqC5UJyfFSPCMNTUmh/hB20nIMa8cduN
cQfqnenL2+YWgjS4W4Z7FBQF9CulEDMyk9bvAcmAyek3pyF9CiLba304RU/Vz97oP2jjuGJz4RBo
ENhZgsMGHOv8hu0VrS3GE+l60k+PWms+1uRHt5e1YmJ+oyZJaZzaERMdo5dh8zo2x9sGlsLH+SKc
mevnw6CafY2F6NOAcjgq6R46DUgp4CGKuSl3p124XTtvS8nJhdXZWYinzKpPFVZFruzcO5+Hg0Cb
QTYNqnMTflvDCyzGk7NvNb/r5GoMTo7YSNG/imjlR/uHmoEz+ZC6P1e2dOmgnz8mZ4uzp85x/MYA
d0QpEXrL1Kv/FhN77QPMy+o/EJNbyBkunnOzY56U8HSHMQaz8RhP1bbRH1JBIIzPjNbL7dUthcrz
xQmPPaslqVBZOrmBLad4CbT7VvslKyvnas2E+PczEyEi9rDNvr1OX6jJbgb1Dk0j7/Y6lh3/d4lh
3rypYUlmqJKFoFmxG47xF1TFPZvxM423RfTjH3TbFg/zmcXZUatN6N/9Exblu+ZYqW7JBX0skS33
IBHbRD/6yYsTb/UxtRSIVRpUNB4garwS9rX7lHEcFdfvjY25b8FtbYVC6OAmSK6gBbL6kFr+fr8N
zl5vFQ3VbNIxmEFea+cTrEnZpim/3/6Ay7v528qsZGP7J10uZbGbp8RTQ5RijH4l+i6VMThYv23M
MkYdMQpWgw193xy1+5ChdP89Eo13zp9yoYn6E11mnoUkIVf4qQFmBp9UKHerstgoCknbXiv+zYad
2ZgtppUaNYE0+uTG2bcmDzdKt5L9Xo9IiVWQWzOLwOAS1FKXB7eS0NuAbE20YMet9pDutGxzQlqD
Ypn/lPx1+/tfUzxghe4GEHCb9y3A2EtrUWmkdYJqges/+lCv5V+jLTpad/VpUx5h5tvCOes5x7VE
Y/Em4RDzaqLqQlF0btZ2ehWyXZHX5A/+Pt/5x+HFehm2DTbXniyLW8rEIOwrVA6Mq6ISb42x0yDu
J4Mbf6nb6aA8Zcf4IIqga7aWbhEd4lUbojOWNb8iJ/UUR0ozcGxjAAfV0RzVncbTs/9pG/5K9F0K
Eee2xOE+C/GjnEf6yeChFNAIiY1vcWVt0mLlUC2GeJ5jioXUFenGPEHLqVv3AzIB+GO/7R0YPmMv
/dwSbk+eNYnOnqd9uO2VSwsDse+ACBbo8Pn41Bib1hQYvFvaYNhUxrGIPldrvBxvwOV5an1uZJZg
qHE6FPUAzKh3lV3wxDPTLSci+14N3wMNvrcAKUZCSyJ9WneTpbh7bnyWbDBt6ajjwKZ2VryJwtey
XPGNNQPi3898g+RJC5h3gnOPecsjgLCThzRFvhLb1z6U+PczK6UayxGQ0dwttAfLeGyCFztfi4cL
5QBEGH87w+wilP3JqpnypZYz7GRj0wDqoTNV0nwbXoOjvIs/CTaOgq7Gi+Guw44XQ5XApQjgFNp/
5sw+2uaWVivcKga4cRX2V+Wzg0GLrlj1ca0rds36Qzw+tzYLjFIC60dpE/2lQ/NQPIhyY/CS3L29
2+/sB3gXjgiwUIqgFLkNt6sp/lL8shkvhTOaKwFY9+UXTU9j3CEIAZJ7xzC3sysfHXcsvT4WtD9u
fE9ZyUX4ya1+KF9vH/oljz23LPzgzJfaKDLlsMAypbs72c6+Npn64baJJXc9MzFnFgoTK6xLhZwq
yMDmyp8TxvEn2fRuW1ncQoYXHQ2E7rXsqlPkHGxf4lBIj9F97nu98yz9SoyV9t5iuw096v/amQUw
3R6KPjdDSCuoS7SIvMru5Jkv5ZO+1XYI2HvmMYk2FrBC65e50+7aN63UVV1sYWYeR89/xiyU6Umo
yxK0dG65ld3Tq5CVD47WXojnyver8MVla1SqQXRZxvWsJvOi1mCkJ9d4P7pQXO/9r0iDaHvrLr3r
N8Na6WABbyRo8KjOiZxSo+p56ZXGyKBtEWCPJJl8SLaei5PvKu2Qg+h91w7hnYlgljWZd3plupaB
niGlxENqgTQr0scsUL/c9q6FY3Lxg2YBIihqkIEaP0gfm30SNs9M5q4U8paKzBc2ZkFAPvW2U5o2
l8de/WV4Jnk7o/pewnNnQIRqM90j5bITdLGJskn3+iM39crNIvZ15lWkUMwkArenPjovJpY9JA/5
AMYj1eqNP7iy/k6x36faylIXIgJtRpXSE5MQgmrh8vPGqhKXfXs68cp6n0ADiOJYw3Pujz+Z6GXC
PUQFD+6h2S2ZRHanGw3swjV8007yMiE68y8sAFADYQu49WrUMQZfi1gdy1CLcC9XkofmyPa2icUP
AtoKkmbmHtQ5bjgu2nBqTD6IHeLWVrib9PJedupfkfF/0hAXQrjnWgALLm4rYK5QN6PzdjVyNjhT
GJldA+7FLzZT/tT7f15+uTAw8+9y1Ls8MqPQNX00WZ3OnaYPVD5Xdmwpw7wwM3Munltxg5aYQAwp
uxMkqIcAAfXo7RQ5v+JNw7nxST9XDYsayPzw0GG2oEImHPKuu/RqKy5kZKGg6FH3glcruFNehFB2
uO03q1NgC3U6YAjMBDgK03VX2O4aQg+kRnvi0WPwvf2kk5l1B2Nbo24KVf36Y27JOc7tiQviLE1I
RvDPfcy3a5R8G+TJYx+o7267+pIJwUROPFAR9Z0/P4JKD6RogoSqKqX3BRI6GyNLVmwspZWMRP02
MluHbsd5nQ4Y+Q9hX+2ijJtQMEa/9dD+tabOvhTnCHAKB0rEuvl7W44n8nSNADGNqCgNX5Hm3HX2
ylNxIfHhtQZUhUx5ifK+qk5GH3M1NQiXyd9i/VmPH8b+aTSylXi3FIzOLYkveOYEdRpoJ6nAkt8g
fDT8GFv6kWiXjtPKkhYNQdfKYJlCb2sOR5kkpJEEXYgbWq+mXW1C5W6Cn05er6SK7z0/s6RyIF+g
1+KhPQsWg2L3CHkhtydq6/JW2cRehsjE6Zhuk+fy8Mce7lDzgUmGEZBrYthRk6QxV8SQY6duYvWo
tV9vG1iqGrwN3ROAhEL7vGoA9U6YZRkAos46xir6Krxjtg5NnvtphD2hcuO7fwDXWNhEmo8UlIAu
UTyYD8alaqg2foxVq4fJAqRfETHrO3xo7Wfd/6zxmh9K/S8h8yUV5dZyft5e9ULgACnCgAada3jo
5/M9Fm2mrM1A8Ib5i28f7Wilobv09xnBgtsfV1R5yVy6vYGscasGSeGeUkrdo/qktOaH20u4dng6
t+CT6DaCrwfQcGmij2zqIjmBAqXKLUqGrf0gdzAix2tH+DoiYUiMhDJqKzp/M0NNbmea0bFX0giH
3M9Tta3atRfS9d0kbPA1qNhja554TZpVp3Yh4OgAaEfQT+mxragMoxvDQ+UY0lSCdWUzVBv1i8Ij
+xVAD3NfqXt7T5eX+vtnzK7jUoy9Z30aUWR/6ovdKF6dlrMSEq+D7+VaZ+8CJcpDuevwjdyqXCu7
j6QfnYysobZpmm7FlsiPLmPVpa1Z/pTnQ1tpNcDEAIhlNt2lxV3B0H7uP5XdkyWXK+aWl4aXACgn
f37rg55F+8TQMrO0YSkxogdH+67E76f2V2e+TwNrxdJCpVis7LcpcQLPTKl2WiFM8wa5ZkLvKYIk
VJR6VK9ZJTla9orfpsS/n5mSiiLXlBLnlKu/wgldxhrmH++25y1kGZfrmbkeJc5KncR6/EdlJ5RV
8vvWQ97ajeFbWwMALwT9S2szH4Q+qhhGW9AA/Jh24ychlCR4DtofFoOi+V2wM1bWt+gZyLgIbgoe
JfOAGErSlA9od7tyNN2d7PZRjmxygnI/2KOHSuv729u5+MkE0QrNGWr786lexaqa6UR27XbdfT0w
LP8rkn/cNrG4h4ByTCqOgKuu8mmn9lWrCwNeCbvmYfKUDXLFmSukWuJXgYy3+s1az2LpOCtvcjHc
LdQ4Zp6ISpGQZGNZtvLBLN8Rl2F62Wfpi1F8KtWPtxcoTtA8dpwbm3lk5U9dVavEKR+Z20lzp1Bd
cYqlr3RuYeaFVmh1gWRiYZRar7SGe7PVXG61lai+5HvnZmZBUI/sSNVKzLRp+JpJxmOhRcPGjMqP
WqTs6n7641IFznD2lWYX5kD/16wEGnycGsNFwohXvk5BQR5Oa+yTyztogRqTYcqF2v8yNFl6oQqd
cBxCvwfmbWVPSrmSWC+aoIDHg4GKN13ASxP1eFK7YVCY4dFOSHwduxEBiGRlyxZ97cyIemnEGFW9
UYSv5U7q5lF4LKRxJSQs5UuqTAFJEKHAJCjWeRbFO8sa0RBlCK1w0BT2P9n5s0YLSf83OcS5ndmx
ieqqc2CRhxg5rQ9aH99Rdjkaeaev3IDL62EKF+49RvznEguT4sTlIPPp9aTaTZT9HQJOW71GUMXd
DgRLHgBjLOUwgst1hQ/yzDxSAizJ0aPtG15RZxsJrsTbVpbX89vKzAU69AMcY2KkyU7fKe27qXqQ
EL0Kw5WYs2ZmfmKUqEEbmMUE47SJfW3bdyUAuk9dtfaBFjr2vLDP9k04/ZnHqX1VJRB0n6i3O8/d
Q7YNXrp7/SdFLFdz6fI9j4wSSLvb27h0krhgGT7XNTroc4rEpptMA/mXwtUy+2jm3VNvrMW3pXh6
ZmLOiegrSaLWA1voS93eL5rP1gSCWvF3Xex7k9Gt1AAXv9jvFVmzAAQUUR70kzA3PMrhz0bf2cZB
AmJ8e+MWvfzMzMz/QqMqKlTCCrdq1K0Ta57Oa8rR1jDTa2Zm/heYg+7ILatJQ5m3beb5Drrj0lpr
awFyKMo78KhR5hEkzLO71S+cNjnlcfT2ohKcTxR7DoDzNtJeMPjqK2NIy8si0aIpCkrlKjOR/FM4
FuzeYN3l+rRpUc3xV0+U+AbzlASecYoUQgbsikotYhapCcVzRiBuug/1PvibJke/e2M3RXVsJfAt
nqUzc7MD3ORSlTkmV0YqPZvOXRCsXK3LH+nMgNjVswhh+07VZT1VkFMleEa+C+mYEJU/qBb/WU12
1aI4bGcWQbgratWypCTUEPuuBANRkGgPdVzaruI7yGmXcJ+lbWk87I2Il86Q2VtpipRNb6rBn/IW
Ijt2/j1nTmq12jAaAdWfIXgCA5aVK39/KV9WufJV3JJToM9Ch98EcnYSXulDHhg2tjs6P/twXzoc
A/kxjlcOwaK/MEzFBDrSrFc9KqtsZP9U0Hlpm3xjxh+lZo2hc/GYwahOTRA+wSvOM7MXLSUx7dc7
75LyvgtURvy+3A6EIj29OmRnNmbpchNlJ3+UeRsKFKByH+2FbNK6+MZSWIdKRBF1zTdZ7EtPtPqq
K6OKPEk2TozGTFXzCjvs4A0p3LaaPTgrh3nR9XkN6ojmkihDEXBpMOuUFmVsnCHZQNtaHE03uWv+
4rB916NN40JU8fn2Ri7WKHSiFQ1w8Uacp84mugiVJYmguIvf9Xv/mDyUdHfkw3pBdckxGAVgng/a
NkYWZ28Oq+kLIj5zVHaToUWzn2Kh1ObdXtCKkTk83zoFeRdabJ5mcYC07i6J600XWP/qS/1ezByk
P0TtWEUmd6TxbO+bd4I0oN5pgtAPSeVd6o772+tadg2I4mjKIuRzNVuHrkQWhyLFMGGA3PYI83r1
ySk92zrZf8dhxqOeIi9X9vTN0idrG+pwGzdWneyjDFiHoujWSgF5Ac7A6PPZT5qdwjKopqATSbfo
MpRA3rTCS7ZCcK/1/M13aMPkf0B3vXTB0mbgFkCwBnTT7ELS5d6p6hItj65F6EffDveSW22tj0K1
NNqFa/u+Zm52G/notaZqJjQ9XPUu/KodTtBtKnv0ur+uI/mWvzKXAbPSSBdfjatZaPpKZY615Jey
E+zhTGEEm2YTfEBvA2C4udbsX7p+CG7/NThLKZWRawlxFMjDaxV4ZF4cYrU7dsEkb8zG30+Z/q4s
/MNtZ1YXrDIdLSIdc8tMlc0u1UzPKUuFFVGnrp8dSBPUofmkZcPfYz56hax5bVa/a3JUYeUeyiPN
lWr12KZoVqjdXVl8Mc1wZzSTayrSVqUHFBZTsxmdysuz5FCUxn1nGA9NP8L9rXw4yeWWWZPN7TUs
BJqLJcycf8yiOjATAqdmfhyag5p/aJ2VbYJD7fqes5GbMA2oaRjTnGfIsRz7kgIA3ZUbDeVT/x3D
8l8pR5a7MfPTTdr0np3D9j7Vhz5MD40T7oa03iut8SBFzTZqsn2jD54kJdvCmDzJhigqLLWHpole
pTD/NPnKoZfLvabIX6VEPZiF+grqea/0/m5iOHODNA+ap3Z/Z2TRgUTwCUh/vJHt0ya2OgjQFPk1
SpOnPkm/jWb6nk7QJkKqWB3yeyc7fU/67kGN1Rffzx5Tx/KsTkOzKDp05a8UwSmYJc2dPwTvemN8
sS3lUQv97cQ4ua6EL01YHvQMzXYlV7Z60N/Do/k86da9ZU7v1WY6Qrb4JMn2fa0pO6NAh07qPnQy
g86htA2t4RD55qYdReNd2ed1eWf1/UOQK8HGKn037XlgSJCqmfLOMALiY+MGfE1JGQ5Ja+5trg+4
oR6lEn1CKfzYUAM2tA42fb04osjQ7uy4emWk+9Ntt1q4kCFK46NbIFZ4H8szv/JleOvbtuc62WYT
AjiwCLqwCBwZ2vg3XFSXxmZX8pBnRiNNTuSaxn15ek2yldfD9SG5+PvziZ6mp//SNPx9LXpox31b
PI5rBD7XqaAwAbmD4HcQpbNZyhRVYxikmBB88IJTX9k7+3UJ24Xmx6Wd2UMLSpUxSE2bvtvef4wO
6Y6n6kPr4R3QAK41P66z9EtjszsOnox2mCgCukURpbx+AAg6Srd2tYmtmWXRJOjMMYDkEEPSMysS
03lJnBCFp2fpffbU7nF9qHuhPZL2cAQf1T9/e/Aq1uCPg2oBYZbZpyosXz0lCflCYU0eZERfoGH+
evv4qAspO01t8HcqXRzu0JmNth1kFPtq0fHQdgZKH+o9GdCrtAFJ9Fn3BL1S97E9MHL1FbLsnfNB
5uUQbsfPablZla9euObQjtf4D01ZtMFm0zdm3BVRMVIL0F9k+NuZ49xRYt9C1XEvtLNNJm+rp5TJ
8O2a9s1S58cBkAETKRA+254j7ILCUmrbZq/VF/Vu8lAQeBGvdnPjgJiAKnOdQe3aZ5FFgEkYBnlO
9VU/q236Jm566uOd+Zdz+lx0K5n90t9n4Aa5LtplggD68qBH4JNjLQQ6n2q/ovhbK7m3XWcpVmnk
I0IBQXAczjynM6tTHQ5R5krGa5UlrmV9gd93JWtYyJnRDDizIlZ5VtyINPnUtEEP0IgWBRrVzL36
HiLfXvaBRK+7E0Qq8kExVhZ3fSyEWUYNQZQAhpwjYPPORr+9zej9WeZmCHdytsvaL8PavNm1wwsz
uAHkH0IZZnafSHLcticNM7L07tEA5iGPT5ldb4Zv5hp76dLngkKF4TZBaHRFEJAm/dgWCnIu9PEZ
solb4uSaooRIQy8DJGH4bWpIaKcinXb5sdLAV/S4KFO3VI2/nSQHslW2n0ZlgFL3FLu5fvpw2wcX
UJ4i8AtxTIdjdMXIoUAo1hgOt0yqv+Y8buJdcd99FqOhk3vSt0zSSfuKOoD/tFZI/P9ccL9NzxIP
KaoT8Hwa5Hf/j7TrWo4cV5ZfxAh680rTTi1vRqMXxo6jt6D/+pvQnl2x0biNGe3jhCKmGkShUKiq
zNz2LwXI4TKvC2h0/J0LjueP63UyjgKps37WQhiz29w1m+cREhcZ+O9aQdOO55ArOyxIg9i9QfQE
2VSWKmgPG50/DUtgldp9qkOhDo2462JqBeOYIqNMpJLLArOLNFUondt0eHKMByIDRT9eKckLEYGJ
eedgnS8yl/hAtFZKdaywj+3NHG0Wddw4RJCV8pOsj6SUbucqaqlFbiSWjhUN7eu0fInt+2z4a5I3
Wa0G8xC7Uvf98kHg+8eHQebkUcq1vO4cDFtBsyDtUHJTEl/VlydZpAP//yTcHwkks7YpTus0rZBr
gVc93FLOncwjOWR2um20aTeX18XfrQ9jzLos0tWyU+JDxnWCR8myRfKwL7JKcFdyrxnacQVS2qLh
mHFB1QoRiCNELvDYfqfMT/N1EoSGZ1AEDy2VDrqf3YqQuNx4ubLKFBPyNhyLXsGpTqvU7+zYzfEe
7O1+mzaOV4u4VM4TAmQDJuaDQe6vymfk4xCTB7o5i1Jv6RtXne/qant5s3gh8cQCs552isOiz2HB
2emHepPe4qPtQegOfpbfEHY5f+yfrodJQLpR7tOiG/P38SoqYF3uqj3V3RW/LzignFNbTBrSkjFR
UiVOvZQEJuQfm8y9zXbpxgpm+EwwBJoHw/NG9vGg98Mb8BUJPi4nSOLbIk8H+TiA6ey0VSiPQOvq
6PJERehG4UtBIIQmHUBOuEQPxp8Pb2CuS0NVHWxMVOOIOXeKOfdarCIdbjPdpVnDEv/4hLOgfUMV
wTHqD16H0xhZLIWTxlKHEZ5DD8xcDWIfcNT/oEz4+jfR13t/OTOpCabiKRIIQqvgkmZu6zY2q15O
CmzgPtxSmJyyVUEMIwn59jkRCzMVELaE+pl8XrW3danvi5Eako1dm9WBJSkH4KkFlQJeGF7bYQv3
TuaETgIBLag0htt/0g/Mdru/wb9BT9LZx/tYE1u8b7NoAKauAAoXqj+Y352vJ7fwKgpLVTfTVlzX
5YUqEKxh5Apkhuev0hrgTlVPqHpc+TXuERfrh8vex90lDBMi90YZDAD7U+eLrFmm8bDyrPY6NW4j
84elC7Ia/g5hwJqWPYGjYkEFzWwOauPMhVcvP+wI/MjJa7XcpMs3p1tcrdPdWB7dNnmtpe7PXy+o
gv5rmX1Ht+ZiJyZBHJ6X60i9SvLDkgJJXE+i1xl3n1aGmM/Y5FacOu1SoNif9uBBogcLbmHNfg9Z
YXIHixFKrwKznOzqZHnMNaNjvKdVRinxdMlwGzmYWtyaxqsDnMPc4F93ZfHniEjEw9VCmbsGtCNy
oalYaGxvVTuw1Rtn9OPyE16JeAtRKABslbPXzABNlCgusG9TPj7FnXRvWfVdqja/Ljs/p2uCwsDK
DhMMQ1vtHI36R+t3rU/JgrtdldPny7HYYMr1LhPsGM9PQDIGmwi/4JVgPl/dqJBdaAi08uLBBwDG
0yqBy3Nv6LUJ+hNWKXeEArU6xjCR7ufcLR4oCdiwQ48NDSj9aTrQFpuK4GjtlR/6a/mA4r2gXMdN
fyiYAgUXBQyKLHyDAMXYRgV+wvQ6BhH0bOodVX7XN7Ry9uegMnQ2P4yxpeJilsHpabY441Uuu8nU
v6Lf8c2My/1lZ+G8LCBxaCig9KStFYM54kYWmoVMSULteKg3KrSIt8s8lIdBUohf530tcBVeZKbT
3RTCA0QW22BP6oig/Q57o0W8ubipgfy2R6HSHNcjV2aYGDLP6OFr1CNbXz1ct3tM8gUueh0LOpVQ
R38WDVPxPiMocNCgsHAIzmq5jk5IGqk9ltU/qNk36WWUnow+uLxXvG+3NsKcAa3MTTMxYCTvx+/g
VvZJOAVxUwhGcHjfbm2G/ozVUaumBd28GluUY07ZU6bU9haSiRRNRIuhX3RtRW2nqTdbUN8UV0R+
c1D4iCxBUs27SdYrYdJcp82krrXwweSDsaHaH2ilgThWlH2KlsLEW3nWJgzEwIwTgbmg2GkS1ONE
I/HcXUFnGuUbNOHOUvYmhf7LOJqoJVYPFaQS20L2L7sXN8DZ7wytEP3AvA0TxsNpifWqnVOv6/Mf
OMQByfDCq+LNaBlbKa4Wt6sXTI+0z2UcXndyfCVFIu117jJXv4H+feUWYdfOWaJNuEogIKtDMXEa
g8vL5O4Wpfg1QUeLuhMT8fJcVtLeXFJPsTFEIDvgc8TkxCjCcVHfYpNqgFv/NcNGoFyziUIG+J6d
ejqkZ+zc7zuPQO56LP+8+04fjQom85BSoxpED8Lqq9lmkqdkxpoMZfGLbHqZ8TqxMfx9+dNxM4uV
HZbKt11mp4htGua8+mjcduAIcYLmew9WzM++E9bmmK2KuwLJ/QBzjfRFQ9MvnB8uL4jrbR/fzWA2
KTYyXakGG3mfMm0KPduPragIxD9VKxvMqWoWy4gcHbklmQPakh12S+tpD22wBHiggq9e8DDhBr2V
PeYELSmajTm9JdI9KAF33W450GFbEUOq6NPRY7ZyOYxfQaHWgRlJtx8ylO+AAPYv7w73pK5WwlwR
tV0ZUhThCIWQdmyLxq1yHKdaFHJ41UGcHgu1AwpDRx7ELKWzZmm0cOGZ2lCNqJ1NX6MS7ga8onIc
emvcl6OFSRHQwfptFgIebE6ZVzYWlGvnzNzo9WRt5k4l14nVpsHlj8D/zh8/jvkIltU2iV7IKXLq
2tWyX6ATvGxA4TvMhwXmlixny+nyGGFfBem5DM3CeKPvDcRHqlHjBNabc4/rxkti16jd2A5akaq3
cAOYCxTYDqlqI/wCw62PzqN6+LsPmF+1QPOC66Lw0zfRueRmbKtNZ0ImkEVqGdPYMto65ohU3yC2
X2ktqIVFWu/8sOmAhRycFJicZZPepSVTYw5w5BIzbHMAzl10shyvIIeqx/uh3Tq+LIhs3LOzMslE
thli3GY0weQQl27RHBXw+pb182XX4frmyggT2jDraJRSiWvHKm4dPC81kaoHbxUoE2HGnfKfnE15
hkAbmm0H6lRzLqcNIQXCDECcfkeSdn95Lbz7GiMzQCgAnaVC+Pc0CJA4kSzQZCPrTULZbZYa3IF6
orojJp8mY3o2p5+XDXK9AnM6IIqAKMu5ukHf52ZXGEh1RrShd5QhtPFCX9dcqwikbff2GX4XytD5
YZHu5ypmq1E3ZT3NSdK58ZrOcZPPZPVrC8xXbLW56HInzjwbFKA5imLRsMmjeXP503HdQlFQVAbz
k3NW3pvbxhybPsm8SoM8mA5wCQglRep0nJkRfK2VFeYIqQk08Hpw1aD2BYqDxe8f6BMizDaahfaz
4lWbcTeUgqXxjpQD/WmqGYI8n+2xZxGRZ6UrwfhW/6jIwSwE/z83HYFYFmYF0AmDegGzQ4Xeq2Fr
4mWs3i+vw1GDSk7jG8b/JrVF8GfuTq2s0Si88jjUuzST5BgOAFY4d9OKWG5p2IGGy+SyS7zHUDbf
Xq+LucUMK+ziTsG6qFvf0PGtEFSqoFbbLDd276JI/6MMyq3hJzctaFXrrSEIIKKlMpcYhk6noU3x
AxwVFe3SkzBpH+b3l5fJvSrXy2SvLUPqyZzA5Vt/DvS/BhUD5vkX5w1qCRi9hU6CfpPcSk+XrYo+
Ljs3MCL3WCK6NkigAzif+wBignWmuLd9IzDBOWMeaXMs82NXR8lqZwl+gMhr2QauCdbfsW/xA5bb
8L7BQZSCNqhUyA4XvlhMmn/0P9xWZ47+pHf6jFsbSwER4nHYS1/STbKdcEocJCR0JMlKXUWQuHM7
Cqu9Zcuo3VAuSUpqFBg3+VMRVBBerfbGb3U8ubfdaoHMTaA5cd9MKhY4ZKnXY4TGvM/Ln1q1TUXJ
j+BYsH1AkslxnCewNBk/m/pZIg/SYAsOPzdorlbDRBkU70MiLdXfs3DzXREKgib3/9dR84WeDEp8
rPcZlWRpdtRgDemDaj+r2u7y+eLv/MoA429aOkMBtcdHSuWO3KSaEvvmqCW4PmPiqoOmb4EskQA+
XUAAIw0pHqxxO22WED00wU+h34qJo8hSbfCYgaxFO+Mn0LLY7vSOVv/QPSAHudzS8075paYwcIzX
4/skiL8TajvTZPHMMCrCqF6gYQwikNOrwky6vDVjJCeV/ZhIuG+poBoEWea7pN/SN4D4nHNOAZXj
/tck89m7Wc+0poLJJm63mXZtNV/0wfI7cFgZqeB0c3zoxBaTK1eWVGWWgzdOo0Pr1vAh2iXYOpEF
+vfVXatYc542Oi2dmbKnga/cSAQWOGf5ZA307ysLlTyDWz7EGiQUOiX5sR4Xl9ifKDLBioExRlAL
yMiBTq3MVhx3sQbia7SjCUomOp6k731H4tN2tFj4i//h/jXI9lpqScLbs8JRgrYehLzfelF84n83
lBYgU4p3NjtuMQyd3iQlvptpjr4kt97k3Ay9AH/GNYI3EgDxaEdrOpMAhbU6ypDZQrXEGe9ICchk
mt5NWRYIAgQ9FGfnFLBFxAgAMzE3c7o9Tldp5VLEDRAZk2+/NGDQWW7A++B299K+EkRG3tYA2Qa4
DzQPLd1ifDrWyzlRF7wngFWPEA5VgO/bh8sr4toA+T4A6ipAWKy/VUOvWEaqYNTC0qWHeeiM+6rN
f142wtsd68MI62POBLiNU+DJEnbfwupNgviNJcoNBQt5v2VWx/O9OJsrUYMszZxdG8Jdmwx9L4zy
3c+VixJH5c+7TsTAK1oZE0RBv1sTu0aBqqgzdwF0jii/JvQpLn8/XgYIlQSAwsGhpNJO8KnbgZkj
LOMF7q3djgEmtLYOEKYFBsLSgDK9XrbG+ZIwZqIPgYINgMCMj0O5G+qziwqXsKv8OlSn/joZbBF/
isgK/ft6v8ylUqYEVsgQvhZd97iMnxh0Bz4W8QCUG+BHZpsdDtjSh4WohWfMN0Bvu6acbcfs3qy/
fOKDgdkQwcfSz9kTnTluyrGlk+7jEu/a2rT8ZGxFjTbuB8PslY5SrU1Hy04/mNFbQ9NZOKltVQzu
iLDlluXj5ZXwHW1lhHnHDQOpoqTENarGmXNjTEkTxHlMbsF9Nb4QVcWxCnXyoFrV/LqMsnkAl7bp
ti0IqqReERanqasx4RbJJfADKpQhz0mQkOJJ4AvBqF5+zG6ovkq0bY6UjiZDQiSag+Gc5RNjTCJt
LqZKlMXKvCZ0gjLW/LjpgPsTwsXpN7y0KGYj1YWAo7eHHeieyNfRDho1fv4tfdE3mHXwgwqPW5+O
ukn+J+YqsEKwMYAcEMNnLKzFsqCNPg8ZNIaUn5V+COvRLUZBqsdJoVFFBDEriJvxXmBhqpm+OLM1
U2BXfZ9PL5Jl+lb5Dbwv7mVX5R2HtR3GU7NItq3SgB2HPgjGt3oR3Chcd1gthMnEljkG+XlvZp4q
HQ1kY1H72kZP/2kRbGkhVMcsyWS4QogDBJEKL3VeLlvgFVqxHyDgwBMRDXSW6cYaiQ35Kty9xa/m
hZa8sm20d66jp9nPIZj+58SJoE+moCk0JyG0rTDbUiapspgtYG5Knb5J4+i1inxchmjfK3UwadPu
8vJ4m7Q2x25S0aFGCS4Jr1jyqyFW/nKI9sWYINv2n+yo8mnwjYk9TrUF8HU1qr4mRy+ONR+UJv3U
TfIR45nlKGVnLoamFJg+yb/m2lS4ZS+i7uQdHBlQRIxZY14eimOnS6nsFiKEHXKJOOxcxf6ii2gS
OURi4KVYWWACaWlN9hRnQM+RgLyY1z3EbcCIC1E7dR/n7hBAYdTTv4lgjjxXWFtlwioY5GciG0nj
md3R1G7m6YuhCraHfz2uVsZ4N1F0vAAbfLtiDt7bFkUQ7ltA28KDDYZGSIV/6tZfWWQ8AtyCllNl
NE2ajCAdVP8TTOQnu8UOW3cJmPmSASksMpsfUVvdSGB58pZB/ZJUjmC6SrBH7LC1AXbGEWQeKHMk
XzrFNcgv6xPT/Wvnc5iMPA+hpxKBdNQr5MlrACVTov3lWPD/eAG4JTFxT+cHmQRZX9Ip1DN4AdqZ
dKiBCg/Gv9KX33ugcyM4WIcgqoUWKlXwOz2wPcoOTmUgpE63nf83Kkl7SLxkT6nRoo2IkY+3RwrU
3yDJYVmA8DKlqBbso2kbY24nxNAOsOdupBHwKIh0xHhmIIJA+zzQGz9rY6V6O5SVaSIMYZwgKhev
nydXG2r/8maJzDDuYMwEqB0d4k+G/IuM2LLlZmw/kzWv18I4RFQvgKQRKBVROnDJpfTE0o3uO1Dy
Apfq82dWBAA5Be+eA1GtJHVk0LGUXlVs42xjSUet3vw3E0yYwzgfCY0et2rlyFAT0eqbIa5BviHN
AqQHjclsKgyJ5n/XwkQ3KFXMdqbgwwEmvY0StI8mANJr7WuLmZo6TLafWBcgMipKu3RclTrL6s3Z
FE2WZx1u8aIg1/msPatW892W7K+XzXBXtTLD3H8LpIdUXEUZwGiWb2f3nez3w3WcHZpW8y6b4sYi
jC//uyT6W1ZLUqRwGCeSgIcbj6Q9FfKWggmFvK3ixagZbUT3Efc8rewxrmEndWjZpEMBzBx2szR7
izU9y8souCjoJ2IdQwOuhIq/gNmJZfLQ9b4u5azBWwyjsZ3uOeTGsB8rUceem6oAAg+ENRS/5LO6
u1bPjqNHKLE5sUtlvyoI4g36FsRkFGUNwB20GuPDoLmgibm8c7wPubbMBCZb0sG3gVc2xmIsuH7r
Ggvgd5GoBsJDkVtrO0xsouI6ZpzCjo4BJ1A7eZOvoKcBuaDU/26+d75xSYIeTHAIuOvDqwO1WIic
nEltlmojjU2De9iyvg3OxkDRQKShwstkDQ39GtzCeHKwJHJNNOHNk5Vg9SHA2VW1v+T9w+Vdou7M
+iFYr+CIAKRhQoY5Xtao9KFGYIKUv5ruDoWkKT425dEMMz+cE/eyNd43o9hECNhCZ1g1mcNV12Qe
ohoaGZXxZNdv5nTVacZ/tMGE3KG0lakaU3BaDI+Gs5di4Iv+XD8Ww8Uf62AZd5U5K208ACg3Mrir
FzeqZ88QKQwLPhbLswt2NLuNwJMOuqZfxuDpLQBnIgZBbngFvQgmi+EEEOlkkiEgmNEr7tvMq187
v8JcReENbjm7U1D44hElrjmgYCFtA4qJc2ygrkYVsnANVOxb8usfAPqAU/vOJCgqB/HOD6UTA3Ge
hlEftlTjOHFkhDHUvDSnjx/sHklYq0Tp7rJTc/PXtRnGqwcnrso+i3JPezS32S452L55tN6GQPXl
HUraT5ftUQdmjyxoQFQME1CYKpu/zkpKrIZAN2zY0EnKYjtuwJMhfJjx92plhwngljnadQe6KQyj
kBeqHAtt32+W52wrX+1c0cQm96YyoWcDcSUq4s02avo5atNoADu3VeKmAo+bG+eQmcEy3boAfdCI
miE4yz7VIEQzQAE3M7B76EQxIVAeFCOiVE2e0j1FENaWY1FxheuH4J+FNgVQzECUnuYw0mT1UWGB
ewpyn6hsO/K1XOaCTJMXLYCMBgkCpVMBAdOpDaOK086ssArQEOzkttkqVrhxGhHlM9f5VmYYX58l
qSQZZQxCOovC7rBrA1Co7j6ThZkOxuTAsAP2rLMazjykXTcOqBdWyujOan+cmu6oZJooS+Fhy9G4
/bDE5LKhTcYw1lChlJSfee5lGPsm852mQgWl2ThG5pbVXeUI3h+87G9tlN2sOG0HfexBfbuU/lIf
zDraavk26cknLsO1IWa77KWUcoxQgnigt/1RU29QVt5YixRcDkk856MFd+BtQCEMOc1T56vB1UoA
fcV9mHZ+qqB5F1XHsQ73l828F1fZ0GdBXwscSJihPJNnLOeSON2I/IEEEKR/iXWPuPlm+dbtGn+A
I+q3/TF7LTaRr4twy9wl/n2A8SyFy5wuUcGQnNSNtHkiBdXwlXQHK/wpWB7d9rPlQYEAZFK4sM6a
78XSTGVXgukZ1fjxPQQax/w7hGwCbflfBJzelGtxCKRucMkwE6BkCwp6vbxknoa+sqrcaiAfb4Fe
aaT+qEWZ2zYvl5fKi4iYgQWpLag+kQkyaUe8tIkB3lUY1H44+rVdC8Yl+F/y4/9n7i5pbBvbHGYk
gYXmyT0YyMgvIjleK1+busAW9/4HhTVkQ0EwCM4xxjW0UrfrwUZSY4Vv5pYism1/bm8V0Ojizvod
ShOuSdovpDxnUD1nB4ktosS6JFkw+UgaLwND4/sMF94iAGv9Tu+Qt2EQ5UY1EMM7KC8wYbKWmzwr
IyQDSzzcy5lxTFPBZBAvJuIdbNv0+gKtCPMVjT5uskWj6hx199UyIXllyvtIxfGOR0Hni+cdti0D
vofCM2XlPT3LYNp3Fi1T6Y0PGqTh2Ds/pmzXNjdR9nTZz3mzpiDsBCUiuInQ52UpGtu8MuJZRxIf
781l/3cxFVxjBo5zWQbgHncjYZ+Xh/k5McocZ6V15laZAdMfD+aBJvbdftxSJYPODR/J6FbH8qba
lFs7GHeiJjNvGzHiTp+TYOcA0+bpt1WmQpFTVKEAlx2ar5VKXrUYj3NDakZQZ2WaUF6Zt5lrg8xi
22aJpCbGTH2yxO23oh8RtuS+fFiWfrgqGiJfRbopqlHyjgPtLuHFDBc650SI87IcuzrzUus5Wg5O
+euy3/BuGwdE9UCqaFTGmy56VfVSRzUZK6Rzng2yIkPypPIuGgQlKO4aNKQ+so4RLJBAntqYcyPK
ohlrMBLZ6zC7L42fONLOygKzNWrRynLUwPklFdOu6V2WH+LlOiSC48w9ZGs7zHnuqsUewIuFlbhZ
49V3ys725b2xBQbzmO4ogYOoh8B1utXKmHDYTZU9Ria+XWw6o6vnP5x02Th1uI3jwXC13BFkPlx/
WNlj/KFQ0iSJRqzQUpfNgOHSNO88pbI3n3A7zKKgvU2paw0mXQRWFgUvaqa2oPjlA6JiCd959Opl
cw2wbPxrg4nzPfRf+8zGp1sivzuO28qTvLR1zdspMDx5J7LH2SlbfidNBpQIVyWTaYDbwG5HysPb
kOKYV9LGbOuNrif7cJIwHN+Hn0gUTwwyqQfS1iRaYqgQlJNs+kkqde6I+UYoLNciEBPnBJ+YYk5w
2SmTWpfYrrQBo6R8NelfL/sD1wAG5GiZGlPb7Js8VEINAthoX0Qkcnu1dScRFRbHsZHwoneNyVZo
N7PYdjDeNaM04WkMaa6dlMf7LAqvlkyE/+NhXECtgAYjHQGlg2ynwS5dlKwrBqyEBJkEikBzcucD
5TxKN8ZNcpx96Zd9W96gc7+NH9JdfJAE73Pe22X9C1hep9LQSisi4IADQb+HcoobPViwDj0HSEfU
rrKlY1+Fn9mudrf8+PN9pNUieAuKK2czSxZBKpnFqFcO+nMR3qqihhDPT9b/PxM3IlA6qVmOrzt3
863c1Y9tVP/5bYX86WMJzAZGBGMdU4GXrDMq+6wMt03RC7yd54srE+ywkrxIeJIQRIUiirdGdhvj
fdknovjAq6utV8JGpGEcrGIxkSH1c5B2wbTPN1JQXuluAVUPqkYjKqbwQuB6XUxEqvRU0eMcITAD
eZS7VLLuqaAOPMhTVG1HAqrdGbLE/mWX4xVWTpbJBCd9tio0ODFeNh/+5rij7Dw6pHZEGSfX+RAo
oCCC+t2ZCJmUS20UZlBZdMzQzSEn0mfSTrAYrmusbNDfsMrHWtxw3VLTKpG11Q8a6KnCffkI+mA3
NjaLB9bDXRyIyte8Vx4FK/+7MvqrVlYxswIqxwRWUe6obrveoxXzbqc/Ts6jdK8FgDkKhhv5zrky
ySQ2mM6S7GGASfsa0g8YSLWQQ9kuRf99RiTJOFkfk9XMcthDbAzNJ0k+krAddl2MGlKoFkTgjNwT
sFoVE5/sDBpdbZjjbVndpbHfRLeSDokNgnmM/WVPETkKE6YWvZSsuYDX1+WtYT1YSKuLQpBWC2zY
7KzeCKovu8BqdEt21WZ5VXLbT7VEEHFF7mczqdM4dyV4emDHuCUv+kuMqQ/oHRE3qdzej3flW18H
l78erwmw9gibCVUWIWWbtHA/5RayJJAFMr0kSLbJkZK05kG2X4JuK2KV5sFuT6wyoWrOGrA8LXA9
FN0qd4ZmwXKl11Aial9wyNA7joN8K+IgF+0iE1I0W9KaiaCjEc7QOnGSQ0/I1gKr5OVPKjJD/76K
IV1cDmOmYROXkvipdW3Z2a6YdO+yFZV+IiarP/mETNyY0N7Q8hJDO449Tbs4tP8ik27smymSDl2d
Ep+odbetZy0O9EmSfdmsymunj96yZp6uIjqzHS5mObrGJBWbMDTJxurqfj8Yc7odjNh0rV4rvaVT
u5ukqxNXJdMi8D7ep0K7HcRR4B2g/Hynn8qqgDKv9CT39Ir0t0qFsYxeJun14iyOICBxXW5ti4lI
SraknTapGIyeoBgI0hDkgqDQVZ+U+wKLe7S2BlpdoscQ3QV2l6CSAcZewNUAJmMdPV2qJC5Q+IJq
2mZIyLYHQ4VbhOpuKSB5edkneLjXE59gvmddEFVv6F0yehLYpJpteIcp7aO5Kd8+MRt7Yor5nKq5
5C1WXHhJcWimw6TeN8qzYDkiF2dCO1JDFTBPhHYqdtpEqN+5tj9QinEP6m8gjobYksBNePu1SgDY
0dWsT4gaxTCpJEbptgtUTbLKchdb9nADCK4u7t0PlmoV6D/F0M9wUaD/doymQhg02sPgT352lQQY
tpIP1X7eiyetaIBjnXFtjgmAVtQB35AvFEgxgEwBjEsQqepE8Y939aMlZYPNGdw8gGeeHmoNoMAp
70DTng3PSnTsy6OKcaAi3SxCnlle/FibYpwwsQ14B7FxpknnQhQUeCy88wCsvuyIPKdYm2H8ENdE
qs5xgW3Sneh6ScsHJ9OkDSn70IssImSQotc8u094oNsQbkUn9qwI0Bg29EdL2AsN/a5Nqv2U9ker
Bl1wq3iDMvthPEAeRH6Nl/E5akSlNu5yP8yz2MpiGZc8ziUcOxK+xpr+oheR48bK/FQK0RZcZ8Go
IRVUAiKVrRKUM5kzzOVBmjmadla4lxQk+N2vcZlAL7q7vI38K4CioFXMHhhn+jGyZIdptjiZNzR+
CPIJVCWayQ0hXETpbjV9k99UlMlEkOLz1ghWon/MsrNLYW+mhTRbjZeOlZ9Mh9LZ1VDjkeLGzUrR
fBHvSFDMMhr5aBydTeBA98QOZ0VuvCW8HSCmZ2iHXkQfwosjaxvMsevC3qlSBw6iYm4pTjddbwlu
Mv4qoN0NwLoOxST691UORZrUSKcWJwCKqzczatpuV7UbQPcEJMTclUBkFKginN2zYpiEOfi5gm6Y
B/3BonxuC6EiE30asGcZ7NGAW4OFAdo6TDTMehW4yvAdRNzt88dka2y14B2J94kgBY5jKj9gyCqg
16efrEoiK4oixMKoijZqdi9rpe/o1b1Ri+pqvGt5bYl5Mgx2J8nygomUYVPuHVcHs0riET+/+b3m
Gi8crc0xKZQ1zhgJ7XFJltrix6bmdtFrYs2unCsCr+N6w+oTMvdjIk9KrfZ4HWfV/N2O886vEfn+
4z4xru2AwCXEBC3e+5rtJtJNXX1vh78ckaKv6KvRv69OkFYmTRQuBHoRUX4TtupVkS77pNJe60gE
iOB1P9F+/HA9xsdloqaROVmYmv0+A2b6sAC2BF8IcuBYUIt33Cr204cEIrOUfScS6hmerxWdTwcy
Eg4a5ueARCcazXbqUG4r9Z+Q9ZSWEoU3aTPbovf5+WE+NcR8VLuIWikfUTsvjzUavOG+Doonqnf3
59n1qSHmi46kri07wry/2qbAOir7SRp2qWEJ9Ks4fbxTO0wkj/poahcFXy7d67lL3GY77MINHv3g
n6hQgeq/iR7hXJMWnnyALCgcRXrNaBPFWLC00evBSkPcGoSKCCAQjgvMTZ7R9rwnuPjPDzbG81Y2
mYglt7YV6TlQGvFQvakY5DTV+McQ5dvOHH5FS3PQ5HaTFlVQJdLWUGrfdNJjsURBYYvaL8L1M+FM
n7RwlvL39U8+hTFODTjHoOaFwflpu/QgUxPVa99HEU8vodP1M4FtgDBCuqiwqUOsEgPUkH6H7slz
do1OCCUb1n42T5U//UweRe8pGs3OLINGmU7sA1vNdpv6VomTPsWthMnqoJ+SI0EzaCCmILV7R8te
sMMyKc89yuuQL6EN6cEf9o7sAh0K3knc7JHXKV6yHUAxGLrhl3Taq6EfoYW3nb4K/Iy/WswnOCZl
2WSHKCFRWS19SDPnINxmpt+W1x1Ey3/qfni7BNFwlYybvPfth0+dKownUUocBw8v9jtjMALuPGFa
qPPHIIVmj7Ulz8W2DdSN0bg28UskBcI+B2+9aCa+54JI3t/9bnXJdOA8W/JwgJ4gRCpSiGS343Ml
kuDlvJJprPiwwgSpfqynIVSwNrq3qkdQoIwCK7CQSCW3IoflPBKoNR3jQ2BiBQ0489iL8x7Uw1ZI
49Pg6zif9eP83P+kIYqWRM3aB9liL/Bf/hp1B7A1E2wKZ4hMPcsbSMN0gGnrQb2HPBdogDrZm2ZM
f5fBvMtEGTbfIsbZgQEFfQNalKcJghODoTmxYVG9HwNK5689ONeLJ/vpbyBAOZVtk7aBwbmBNBgd
eSY7JUpkW11SUwB3mL9DTgvQ8Y2vdAih+h3cAyfkqwrQFe9gIfms/eyU5kSissixjfqB3JSgXLNu
5FvrgCcYVE0+I8KEdgeQh1BtgWbcWccXbzFDnRusUAe7tpReS5moWkR3hIlxJxaYc0BS0F4RByPT
oPOY3eWouKgQQDoIpVrax04+Qe5xuiTmKABqG+pj3EEyrr6b7Zc5uoo7wSjn+duYmrDw/McELiUk
OvXCJAmbWFugJOgAbKNb90r21hlgQQPLciTighXZYm5BtUtHu+vB4tZ30NlO79ow2srkV2nIrqmK
cg5OaEShS9Ew/wDPN1h+JQzqjXkyorSdxK0LLSSoL/2V2aLWNifzPbHCJKR6ucS23regDDNAFl3E
VnUTyeW4adN63g1q9nb5ghMtik1LlzrrtBGHilijD9JgdwjNHYkE1yj36FLchqpriL9szXwA615p
Qzzeq8ebSXsyZEHWy///MRryLrqrsl02uQYLQeqQwpu1bZ5Frpk6gock19NAe/2PBSbfTNO4LlS1
QjRHHWsK843eKm4M9usZhZlk+PGJXQHrxjtBCmzSXVvdwibkZTSMuRSeYknobZV7KQtAXuJdtsJd
08oK42pNlwB/N/cQsC6qVztCEm0suXqTyLW6Xaw+fyL23Dxftsm7pFAZ/1ga43CSCrp1nE3chZpH
oVexbz+NSG3AZ0TJ16ZQcA9zz9PKHhNi5VRPQ4vA3mQQd4lMt8nBiB2+dK0s+Jy8PENVcFXASyhN
Okv5EA6yMc8LzlL4TH4pLYXQYirF+WsIA9DLQwW0eMw9+VMBY2WViYGYa486rUtzT5KcQ55Me3nS
CrdInBspy0VYGO7XBEQKlU+aaLCplOxkUa9KLZahKeS1163SV2yCOq+mRffKgDm9y+7CDU+YlwTs
GhmUzUJrK1BeJCTKoK5b0Mnn26757kyCW5i7ppUNxkPsPoxR7YCCbxneluVOC/dm9zo7T59ZCQgU
cXdA7Zydl0/I3OZ4tMEKJHv6NN8VrYOgHguckP/BPswwZzp2oNIKstzC03IQ/zmJD+FPt1FFenb8
b/ZhhjnFIM6cdBQacs/sn/HonuVfRrdJ9O3lb8YN69aHFWZnNHnpMjtpEKAmEP/TkrEwA6Nx+ywD
W5lgEiI9NWkPgy7ketn8LYGVHUc8oCnkRPSm4381aOMhX8YBYoEMdmSWkV4h+9KTaYA7J/dEy7ak
HI5jMv3xgAu18mGLCQtENs1m6eFvnTNJfylKpPsSsSq3cYZGsE10G86/4Ycp5rbKpDBMQNYL1XuA
TbrbGOzuVfzaRLnf2ldGKShW8zwcZAwoPNDiAzrxp3fj/5F2XbuRG0v0iwgwNcMr00SllVYbXoj1
rsWcM7/+npZxLU6rPe2VYcMwvIBrullduc6poyFEOIEvZiVxvNMSMMymadjt+tEWjTzx9A+4GdTy
yJRfgxFl5gkWuCjD/apTqq1jqQuMAtUu9ubgLFDIAtEwEmImVk7JbI3qAHbvtrOdvLuRivtBxhIN
JgzTp2iKvWlSgutvint9QO0EcQJSmncJflLLUta3uL6hym/rsD03ph25VdQLQjKRHObtrj2AllcJ
acBo3eX6j3D+kk/760fhPScw2Oo6dp0AgctGSbibtmtiMNn3ChBdy1+lmnhSAnhVzGNcl0Q/9Lvv
tJFEf8kmHlMGqHioGMgz9K95fN9jqDXN/SV+UkRboFyV20hiVI4CSXQ11e5ErW76wnbGxfiAZdhe
G/Nl7BJQKvGEMgEmI0G27q164veJyHPzD4IVKvRlQd3CBkN91TXWUCPuUrXJmycwnjaiYQuuihGU
dLBrZhnvoD3QGMWYWwsVAyKGct8tceUY+ZSey1UV5C9cSYBbgA0ABRZivMvvXwM6X8lkGFOw/6Ff
jyVTX6/QvW+kphF1JDhajVU3YM1Q/md0fRkNiBetBjPRDF1rnRHEtOfYxdpZQPzlbvjZL06XOPEe
66v32ZfrSs4ZHKST/aqN2BV9WmxFXp7SLjQjMQpIHiOvWfcVBbYvvQo4wtPPNby3MXLv/kW2IHKM
vBI6arnADkBkCUBhNjqStTkkcoYEDhA7BvbFD2YQgbPZddTBwVDEnvaY1N/uFKOzqmKjxQLkOKUu
uDyuXlWlJfcI1+fpXgkf20Hwznj5wIUAxmqgPtIMkwL9NGPHjPwF3F2Aao98y+usu0J1KB8vtsq9
KRKYK466XghmVEie6yUpY5SVRvtodItjh+cJM6cCdeG8cILvBTcs402g1X55f6Qqp7HPAKw6uavm
dj9iVHElF3pbOfOLHqiOuCLHOdiFSOaTSaC2H5oOdQQQsjmShkt8UUST/qJjMV+N7u+2Spoh6IxO
bfZVEvJe8lLgi1Mwn8eM68HSVUBfRs+99xeRm3IbPlKs1SgwfMFn4kS4MMCA2qXL1TCT9M83vgsj
SSsSNgBPU9y51cv88J744OXbFQEoeJ6uS+Ne3kYYE9Cs6rS29YzLG1r9wZhBtZmIDsTVgY0IRu1a
w8rsvoOItXlKNMVZs32pi+YG+EJgFNDhQp+R5YBak9AqBxUGf9VBsVAHpXSWDIG9FclgFM0CNlE+
VbA/qCu6hNxN6qMVi1AyeJYVn//tJKyyScZkjjO8fe+NXviifl73SD2e9QhgDxraENXJGoLrSiA6
GBNgWOkCIErsMgGZo7c+EUToTiTF2e2wqLMg3eW/pc3xmPwtquYSULWoy0m9Gz7oALuJfDQCJ2/y
VE9sgPj6/fdtsutNvRFXSprCACUFUDPIMW8Ek2XcAykAKgOfA1ZxAKlz+Vy1KRu7aISE/BDthxsK
G2o9Wg5F8U+8VSCNfgkmrsUA85sw1jYAnL0nCoS1bRyY2bxPjfWckBkUyvVjL6tBWgqUnrPCZ1yI
ZCxEMtRLOyV4vlbuv7r5BwlkVVBPhxyrxLF31utIyeQIt1h5avkKrWIjp6csppc3m6Sq1jYEhtDS
nkbtUGtPqaj3IRLBaOMyRL2kWVREb+zMIrA7YFmI6lU8Hdyc493qSpeU6YDszS2z6a5Rer9WRfDz
XL3QKcEeRiqBrM8YjdAwjTaac4RjyvNATLcyTyGCsx6l9XQtnXX9et1i8I5E5+mBagY8cFRcLj9N
SNTUrms0Pcz5Uc9/NK1A66gpZfV8+/9nPn1nq7XRpPgu4/hod1+A/uVk1h/huIhiIqq91wQxChCt
pMrsGoJU4lTPFN2p2PWoxp61xTECGuyRp+tXxzXwdKsdmQJmYA1WHdZ0qOU1hzqkiZOfjYfitgal
H1DB89xRXPtFjGrG046tRMZErUlTZS1BWc4kTTAn1WM6Z1+KIYWjnPxysnaqnPTe9WPyNGQrk7FU
fV9i6UbFxbZ26kjlrzb7+d8EsHYplAo7qWAKayCjStGNFImKCKIj0D/fBGIjyGDHxICEpv4zx4JK
pf34b0eg1mkjoG97qWsSBBR1RNp93ywldqG62L8uRahwTNxClw2tPsM5piP5unqUlJV6KR0IRwBD
jf3oI11rjBq9qThjHuJSMoZ1QQxjovnWaI2TaxXKp7ng9Yo+EGMlJNITuWvRdeu1IXGKaFg97BmL
dgH4UrAhgsQTY8Q6owYg0pa0PEO/BmClJ0XK9pNR7K5/InofrBWiwwn/F8EoQpENYd1iVx9NgNGp
lsOsHdb0MYqeFyLIcXkObyuJ0YVskSor6aByY/WNEBC/KJFXTSLIU67K6ajwoURAoQ0JY3HisS3r
OsWXKYCVjOY7SiAUPtuf3WlwCS3X9yjXi3DteIfbSmVsTm42jd1mM9ZeUI+zzZ8h8KaN9dP1b8VT
h60Qxu6gdd2hlYhvFfW5MwxPeixQBpEARt+GVVnsVh8xpwP2qcV6IfMHns32BIy2mTK0QKPVhjg5
D9bXFUhh/+2KGCUz5tQGdyyUrFX0G4QJ7jCJOOS5YTfKbtAujNpjd4XRsIIUSmmHyCPsR7q7ioro
HyZ4W/NbK1j2q6CcyJeGQhvIb9DdN9nSSaRPVgiUJ5qTt2CL7dwYawSNJwcYDPtDNP/GVYCNMOb7
TNZKwjqHux6V5lZdsXKX1PGX65+IZ3EAd4PioYY4BEPAl65nNnt1AuUhknIFS30DcfI+AkNk5vWg
cVMEfo5/fRtpzInkVWuU0YQ0facFpTfvDVQyPssBiC/23b78fYgYYKkCthDzrmgzAOjp8nBNPBpa
G+GJJpF8nrR1T8JFoOL8+/tbhEHH1DeuGyE48qIRItQRw9Oh+j2yuid50u6w0hdYa7+//rm4lg2E
P3SYDuBYGmPZUHrIS9JC25vuj94O0uRQ6r/f/8GlvYlg7NqC2ZKo6HAiuZsRmJoqxqDr6i5SJNEY
C987bEQxypcbII5sbJym9chPCnrb7SwUu4irdU7nzShz1LvGfPhvV8joYGTnYCzM6RWWv4zpQABh
FU6/PiADz0ozNZgmDJZcaoUZ65EUzTB8kSkH8ZQfyyG+bcn4EQ+ho4em4fmCwZexfb21juUYI4NY
Jbqs7U2LaCuc/2JhWVGIpI0aVuGGcO6lJEeCNwdKUPigHEcz/6hjQYAO/bSl4Dnx5RkARAI5CWbC
NObJLlnRNroB1033jOdfioOFJuxpKX4yOB8MFN6ksVWhlGhARVJQLWyHLHzEsy0AKYGpdHucuo98
q40o5luZs41klkAljHTa22MShJmInYvrL8CJiDALjTuFvbsub7U0LEvEdMkEDgC9n3dtmZXedd3m
v9o3MeylyVOR5aONBmHjr4HidbtlekiAw60H7Q5TlSAjqzohbSXX8G2EMtc3NABWgiVHadKwnGb5
YU25n6+CFh7XmGPAgyKZapgeZpRPH5tkmOlMSV7GQT085kBt7Ia9nlrOkItCCWpH2VgfrK//F8au
9k65XM4wRdQXRnvFmRpn7J0MzBTNoQrsb23jiBok/Dt8k8jcYZZGsiQNON6CcT0MGLWfchE/E08E
wVAEMFgwzY7O4KXhKxMUrDUbnTNSaa40ESeKQCgfC7wg10qALBX8RfgLU6P0Q268rqGupjxbGL9A
6WR87cRkO/lxwChiE3ysdkyw2AjKJJwMdBeX0pBJ6nrd2okrIYtNky9TEQieFE8XkB0BoQx41QjG
GJ/U261pxRLOMyWH0Vs96UscgJV8vRk8I5D3oasK0j/+DYJuCjMyYKN4twRQy9bcAvcYw9cPS4g1
Bx2m3Xaj9kCBCIHm5F8/IY30WWVHJYBg5AOdrHeQvUbUwSM28FRaiL2GKXOkVfZU6ccqYkTk2UCk
mxhkV/GlEDwz3ypTZC1NMBNYdPW9hcK42WWCr8XV8Y0IJqvJUgkLMATqUIfHSL/Nmhu9FcRgolOw
GqeP4M9SMb9U2z9QP3SqWrSbztsCwUbN20UxIUpnFHmEj4VTfKXUOHSed3Sar39xxiSBCM7rNQ97
pwEAUnyFA1ZhIi4/jLrYUlTFuLXsJXygb7Ra8HTT0e0ccKwF2FrG3O0+2UnEmb7O/rzLApES8uYk
CNYb0J0BM+J7HvG2sc1hoD2n7HnGPhGGfG8zCjrQO/PiKL66tz7F/nDSBfMKHCwYbNsgpFFtS0MX
mp3PkI0I3d04St1swVMrXicJ6sKnna5/cUqaAzA3fSGN0c/Ixl7K3KM1ObmlCqJseqvzsTiYR0wt
7ERJKi8cMECkSskjkIK/W3ezlTyKiwSHi8/LehhVVHiy47g3b+rnVtl1Z+IC4UlgTjhPEAM9Fl3u
A7mcylrkUgWUUjlhzERZbkfjZgbRbi3wMRwRdLIPi3wIsMGYx3iyphizvqbwvXObfhrzPEATyq8/
0BKCDCyagckEnow1/KZWqlEiAXNj6YNIOff5H9ftLs/OA7UERhdESiAOYOkFlSzKJEx0ZW5u7rGK
+MpmSL6DhXj2e9h5oTbQGIJRPgvGFxkJkHRwLCbG6O0ViLMdoJ1Wa2cdtT1dpzULgBEXSBeE0ngf
CRoAjEAAOr0fw4zycSSzjHJM78lAud/rLjnNe0yyeIpf53vqyTBu+vvKhw+GZAiPFquQ7PSi2a0T
jAu4r0hsHaz1zlZI0A0i6B6OxwQYPJ30JDYmZgk9+ibEkZu6TuoIRwM8WAd06pdoXFNHCfu7cYhH
QSWQGl/2qxkAKEFhm9KosEU0ywYGpoIGuZt1i+1YkX6/zvbsZFrvlVnmGWm2u66XvA8Hc4GNd4yz
YruTOZ0FZPI1N9GZ7ErtbMyfV9O+KRNBkMPxooA9ehPCGMJwJXpmW8hdM+OkLl+lQbAwJzoE49JG
NSYKAJYxwpB8qttPc+kVs2BmmloZ9sOYlC/KNC0gyLAZvoJZrTlbbKBPYqiAMs5oO0p3JNp55Z5k
I4YpK6lTSJSuIsBq6EHkhgb4KasEH4PnBEET8XYUpq4UD1M8D+YrzqDsRidlbxxm7IHnGIkUVc55
x0EsrdIkDkh2LJKRPK9T0ZcUXVBfvhh192s2pJMhiTAoePoFBcPfoHzE30wIVaZpMasUXTAa66e5
0J96cxEEgtyTYMwRmQeCh3cVnnIwC5nMANHAyFEg28tjicUdzbQO158j9yQbMcz3j5pRiUqLEuEZ
o6OUvxbjA+8dbk6xNMTfmExgvKk2z0ZSWPgilfp9GZYf/dK60xI9Xz8GB/0EZhkDuCDHgatDPeXS
aCpg7KrLRS1f/QGaTYqnnLJdDsRa45BgCLZ40hOnd2k737hNBL6W963o0BniO6SkwP25FK5FFQF7
FsyBMqf+JJ9KuXTMRNRS43wqjFsAJAnMunAO7MbkkjRJNEvYie9rza3zl0oWRav0YzM250ICowwy
6BeMqgByQh9QFNzoqB4MjLyCLhPX9oFWHTJeBMVwOiDjZL9YaxvRVC5z7a6F5Oe19EuTx12piRSc
403RhsYKMC1hYkCbMT5pH1WYdwdGd29/btezjilUO34ef5+wnvJNvYmhH2/jtG2p0ltNp8xdinFq
rfpeGvtdEw+//5pAT43lOhWRt2GyEcgw10M2xRQcKQFiepZiXDMdpe+6bopmNjn+x0avC3RMiopG
Pkv8JC+ZNPQqAu1yVc61oruIxoMCxexarr+VS+/nePVONE1/Xn/JPC1HtYB2pJA6vaMA0QYbS+jt
CH7RAQDd1plMSfARCYiNgVYESDA2AontxQgldQZndK7/BOH3o5z+/oIn9oMQBtNuPl0/YIyejZqv
kjWUlrqexpMUgaFl7OuHeTXTnd7kovLvex2/EMcWFMmihIs84kQTwvtIvqvL1jGr1NFsQVDCSSoo
gg8yMNoFBU4Gc7Asz5sh7zuEC+mRshVmJ8r6ZIUH7fgxrEyAtiqUawaxInm33jC3soSdxbByE6MN
8mk9WqEtmKfklAYuZdDL3bzcIse8cExswBHlXvNcdQ7ZJw/9KYTTday7CWW44m7+nATCBYr3pT8I
xq4a0GLohilLRGMa0qwU6LG4JfYLXoFwrW/ErwZ4q8Vr3X8h8f3bohKRu2A5FxutbI3WlEneZnJU
u8qjhX9UzgrGYApyYiWYy5Ae9HP+XVR65kR/F0JZUCA7rLOlH3FMfWccy2Dej0cLTqWFL+5+O2aC
KKqWKA5jtI61jn1ULGOtQhSW8Z0lP7XVL0n9bQt8KYNRl3rUGq2yVrTFUuCBa0Gjh84iGgvjPejt
QZiAAvMYWpVRISQ5q/FeVs6lEaSmf90Q0ij10t1fHoWJYtEzBP5MJGNGqz0CrahTgM+SymA277w6
/6kJgWK56rf5PIzxwNoX8ApX+nk04i4dio6RQAG49gnlDgPLciDNMFlLuGpSLI8pRKSH8TDMThyg
wodcY70pv/8LSC/eiUx0SG2YejT8WU6LFQtlmaUVNOqsVScCH13sGTUYXB0snwbWPvNsL/zAFg8w
WjZSmTDNJKFkkLxL3Q64ZegZlGDBkyVM84EsNkmddhe6D9c1hX9OrKKgzEeRgxh9rNQpUkjYpq4d
9s4qKQ4RVe85Q+b0UG8iGGW0m7Fd84weylcCzUv84mV5SU4ZSqaGN7aO/bpGpwKlyD5oAh/Ae26W
RnHw0DZ4v2BbgZw5z5YFRUU1BN/P2aqOqvUH+cA4KfqYGznMGY0kNDKJDKlrLXej+ZiJyGI4FVkq
AIvJeAAYnn5HZDVEIQAL+5IyafYeSPACzCmhug+Euc5Tg3knrgK/z30uRTKPOi0BjFhEJqawGp9o
N9qyqydBc5ajfYqiIOJFpRRPjd3Bj9LRrMYWdqobzec4ISdJspzrCs4xhRci6E/YBAF1EuWFJoFM
Zc07T1NuF4DlLdbiVK0/WLetJnAi9FIYywtxBhp+iBIRADC10kkv4yrJcSK6MaLs+/2CHrqYAYfz
bS7EMIZiiK0qVinVXSE1Trg8AL/NiXpReYcTx4DKCsEDSCyh3WyGZcWjkoUdSoj6Tdx6wzPIpTxA
DQIJaXDpsIh6EsYUPJGImDAMpStoA7Do5kmu17YpaX9B/I139V0cKIVT+92h+IkUPwhFCMI8/dgK
ZF5uPIPfUerA8zBVY+2EWvLnEGkPhWQ/6w24LNUsGHXR1DHHKimYNASWBgZ8cLPMy5JABKHNsYql
7zgHvL/dJC4gyWMX4zrrUZYaEZkFZ/kVs3JAGQDrGeJ722QF1gMhnQW6rO5l9pJ9C0IGv9tJbu6k
uVPnjn1EKf/L73d0cECkspQqFB12mUnQ1xlYrsg2SpDvpU6Odty8PklycP19c5qel1KYB75Iug2A
JkhJD+Fuuo2w9hod8h+rTwPtwekEJkulT4t54Renok9zY1A6LU+nzoA8facEqjvNDjiF3P6luqEz
qgOCBcS/IOEzvc6nfX8DA28ighfqld/9BtQkEBBjaB3e9fI3YOE2nApKH4Lv6rax6WV1hIjSdOb6
OS8/Xb9hDvgnbhjlSgyLwflgBO5SWj8OZIoKSKPgl+pt50++GQw7yR++mbcNMNB32rMMvohuH36e
MNhwXTznsQBp0IaXQJ/XgD26lK61tT5jfh53Wme+HjVOFw2HoZt3xC7210Xxgky0f7ALDuo+Sm3P
nLSzl5JUEUqayfK6Hl7sYFflXyM6rSqQ6w0RShXH/yEJxkYrLhYhmMZ4i2ZZFTOqitrVtYdO75x0
fBKciOMoUMamQy5YOEaAx8yympluJbqJ+a2k8IfFoRO6KcIG83NWOdkhO8sBpWURNfF4UpEAY7eQ
cmGDGvPym5VDEoeFjkHgWT0v+r0+7AYRHNHrWDb7BiACjTR0C2WDrdRb8pDHmLoBRd+x+0F+Dkfl
sffi0NHdzI8928UacuNhibF/HpF3d0DH/qvaKcr2ed9w+zsY25q1qRJJJugxo+GTHP45p7+uf0KO
g6JX+f9zsjSLUxybfURwTtP4WU7HBXCKc+9iIMsxoDGR8eO6OM5QB+C3UIQGehpePWp/l99OMeqi
n7BxDZIsBasdqjP5GAj8DjKfneGRHXmZAjA6onAs3+W3dBBAiFbCfYbbn8A8wxhwptVYoEOm7+gC
Hbb2EOQ2B4wh+JMjnFjmKitWy23sV75CFl4eOM2Nbpxi1JFjzGmprhmgZELzPSSYGjgsm1/xURWB
QvBqJ7jlN6FM2DH0Q6PoPYSmh/y+OFoH3WnO0o6aUUNQ/Bedj1FQCSOQgGSh8O3Zdxu7VAvG+EZV
NDTPy1A2JwKm0eU1tr0clhVWsl2td7Mfi9+54GIEztWP9mXxhkMRREEiO9eVlX+NOvh9KP0HpsOo
89g4Y0tODKMw8TisG7gmv9nJ92Qne0Ugxgvja+VGFpMqL6vZj7WBGhtFny6OaVCf1tsZtoVu7jci
s8Jze6ggYkgFJKcGovDLk9WZneIRImTTlzuFxF7doaRXFIfRFtFacSMalFbQiVbx7DGizYia0wVh
MH1uDymsJBZt7mNXO0XH8El70A/k4S/Y4mlPDvnR+qm5+l4EyM+r1UL422+gSrz5kFWop229IgyX
wdS0evJNfbfuY2QbgydXmOOi5UvpILpkXhy1lcqoj1LJsY0JRjA2RRgHrjJ/yPSvROt/LZ2s7sq5
TH+/HnFxTOarYjZ4XLo+BgVf9VSruVPpR2SnQV+I+IF5VRc0k/AibKTW1PlfXmgqL4lqATAdQdvy
En/TgD0HXtZ+j4A/3AM9aPZxqX65A356IMriuBZnI5sxbpYihflKdXc097J6Wqq7Qj9cf/k8r0uZ
7QCeRrHgXun7NvoyI1hcYwL23BwDbKkjp+ic9kpYfr8uhtpGNsigVWfk8zrtQTMBGqLvpDWqFAFh
kR6W0XLG1vYk4AXmVrXPreETsoFv9SBkFODd4FYu44SbJZtRMnt1D5M/WZ62lz5hZwyA5U53GO6a
QMbmhCJaiuaFGpqCcJES9mCukdGZ0s7Rqlkory6iizQ3Nc9uukdlnHRXidNzKkmHdk0frl8xz9Bt
hTLKgmbxupYThCKe/5K26T5RDGzFKdEvM++er8vimpmtMMYX6snQ17aKgLsP9J21011gAtwkAIHS
HctZn0FDj41pUTTMTVE3UtntinoCIkAxwszIx2TfES9OXovXi9e7luJOoVveiLIm7vt4+5Rs/ToE
vbSi1VAgW1HOSmruotXaX79Mro5uRDA6OhV21MsyXrlhf6HZfTGfChEPN69ygW7r3yqpM6HgYs6Z
mlU4R3gznhHdt/e07mkBlp36+foHKrnicVvR5TEOcSSABxgbHUmTfBzScy99+m83xzi7wsi7pLWh
D1kX1ORGnU9JKOqX0HDrneXaXBzj2oq4BcvCnCDqS8cgk3QnGz5V6SmZWyzTYy3U/hqbuReLshWR
UjAmxB6xuF829Hspxyg/9crTUny9fnvcQIzOh8JOIThS2P3Wurd6q0ZNF7EzLYTP+y6gnJUqNAH/
TVB+4HqAjTDmW6mG1TZFC4+dHhIUdFsUdBVf/gAeDnzYRgzzuewFqSyxjdTVYk15Rh9y+iR1aNc4
5WyLZhj43wibznQQA4U55uEmKDMmvYnisT0SR+pOSyy7GOdxrn8mvl1/k8K8XLXQiqSjrFEGsCHa
tj/2VhEUhnVc7EZgif7BrL/JYh7sAJCrSS3xkcagP4ySiw2A4rMEf9kcpsd4P5xLfzo1J1VUv/kH
VXwTzGhHrTZNmDTg+jVMtzzoxZESYRgeMizw3SoHMdzLPxjEN4mMoshVvBZLjMCnNPbGLtmjnYZi
gKc+6XcdEsjeTdCZrPzr3/IfPNibVOZZ18US9nEFhifaw0MJKYg+65KTnckRFQDP/NYTwbMTnpMJ
C5J4sozFRvyqfy+qk+oamC/V9tGfiYZ1unV129Xpd+LGL9/0vx2UCRAamwDMKUUWG9ejG+exkxeC
FIBe1XvD/LcEFiKoX5QkXul2OQixnKjrd5KdO6qZeQmxQRoriz4dDVHfyaPGQ0UmgKVi5iLTEXHe
oFEVvaELMhievBlRsjUC9SQaOearyUYWc3uxaXdR1UFW5+dPCK68+WQ90fIbSm8P00k7CNSSWqp/
PpvG1hysDgTbEq050Mo0EP4x8gJOtzs1wCLprhJZGZE0JhlYIlNpGiWrXe2OSkuOyY3tGnfU88h7
EUQ937T8fZdYIMTZNxlOChLIOqc9mxxkeMU+OtY+HVqiGx7YfxA8N66xpsD+aPShx8xyqCrAJOnz
Ecx7ZoeV3yQ6ySsws6yDGZNA8M1EophbbO0RuaGCEHy9G1BIwZtGB/OJ+JHu6BQGEZXFsnGkX5ix
uy6Z6/Y2Z2QudMYWsJItXeOa4d1sPuWlX8XfrovgWy0NhSiU81+pBS4/Whh281RMONz41dop5/wu
+jza2EWjFRSM2j7Gx1lyKlGsx33iG6mMqx0mrRkrBfEkwF8DVN6c9ZSfisMr2a7gyXHt40YU42lR
cJOAxAOqu3wxEkfLbcBJVKPgpYmEMF7VlFbJ6HsIGQtAJoGrKFy96x+KqwubYzBeVO9z3RhqeJeU
rMEk554eyZ+bRH24LkZ0EMZtRnKcSK2CnU+jOs1m6OlJLTDvIgmMdQ9JF8rygI6VZU/PaqOF4MEh
Ik5VfnyF8QwMvSJmxADepVoPDQBYyQzaduyYedmnwk/89g8JuACgnAAuNnLn6S4Bs+Iq6u5yjwcg
YTo/pKEAwwhu0XuvLKtDmaesZGSYqgyyPRFNx2sT7J0b2UhhLIMFFgglmiPEGmPhzN1Tb6TOpB3j
+VdWPw1ykM53BCshH9CNjVDm0bbtXBdgZ4DQ9rwkf1bGn9f//1wVp+RYdNBAw2b95TebpNqw0hlX
t+jTgzRNN21rA/y/3F0Xw9nPQOaCJhwm0WmibjGX18epZQBClBL6WQ9J7uiTh122cEc3gE2/fzE/
pz/qF8Wt7qWjOB7mRlMb6cwtrt1kT6UJxzWCfxdzg3vwOpwmCa1OXW68RlUE0RuNYN6ryttpqcJu
vLLZYQB10nMM3ti2H2rHcb3RV19ZDnn+ZUUdpBG5S3p91wQynzFaJh0BY40w4KAFEi1+GF5xpnO2
440pYcpA8Dm5dYPNhTKWscz6LDQr8CdPFjo4qHSaoZ+NeHtK7MoLfoblp/mjuorQOvnq+naxjKkk
piTNq5LBxBTf9PhRzdBwBJfc9dNxhRAUVsHyAQActqmCZSuQIKSYJZBq9IbJ9EkbTVcrRKv+/DBg
I4exymahJtLaxtAS5wSIJdWnoLq6sx6Nu796p9JB9OG4D2EjkiruRjGrRc+KOMN3K9RdhSlcKQPF
n5EHs/qtzASPgGuV32Sxg99NJ4VVGcG0pArYT+3WkJ16VUUbCfTpvtP8jRTG9stjQjosa2euppz1
GHgGBfqy+i/b8JJoR8NEEE2KtJ8vE6DIdAUHu22MOakkM6utHEZZkj39mO0bt8C/uz+XPKDTA+Ku
Iv8q3wTSP998tlhp1TKaEIjMzVO07MZYEIHw0wjyJoCxH3per2QZkEbQsR1KgkYiZ90NHmbPT/ZH
AHDhDTbiGPNRa02eLDUucFQcfSf7zbG+73YUjiFrPfOFzjCLuk1ckwzmA4IJIYySsttzedf32J/D
CQGFeiPry80UrbddnJ1aMNgnVXSz1JbmdOYqMCYiuYzjG0a9X6cUiXyJXtCQdaeJWM6if9O7Yh8C
BINgNssiok11eoHvX8XbaRkNldvZtlAAom32A8HmY6n0DgiNHKI1znVjKZLEqCa4F8Z1Iggty9y+
RW8tAohxcdBiIIvaVbn416XxTfPbuRg9LcbVmsmChxB24Dkmu2W9r2KRSaF2993lgYsXTxvKgqjl
8rUlVRXauQpVoeTDmGpBuqS68g3QS93kXJwpokFzoF3R4o/rp+M/w9cBOkMGrAZrWEygcmZNkmbA
5XQW33DXE8Zae2d8obwjy0m0t8qvxFC8JiwDaZrN9kerMU1IFr6mhJRmmZI608ih8+xd7ieBJLhZ
rhmzEWoCM5yy9zFvwVQSZNYaPIKJFZNxBJ6yrgrUkasgNp2/wNIiUPJp4LKxlCU6okVCie2Lxfge
a+hhdC0+1Gx/EXwqkSDG78TYiahIhWQHcHUvyw/Fciw0mVwDSXz9qbwF33n2b0jkea5Hx3jj67yc
itbG5flGWxqyRIEDJ+XdX6getguySjPGkgsdKUVLRWDAuCM7wHjHqCMmvaAjzAuXbOClSe2Cisjj
BJxVcKlTQ40VF+11iZ/uuLTaBz4j5Z5VXse735FIdqAbGOx6Ru+rjvx4nXZYOJ16QYDC+4QYOsbG
BCa6KP82c5fl2gGojKb3Vu8kWg0QB/1r1Zpfr6uKSAwT5i1qDekTzrLW0y8jsW9AKJg4slILCjy8
17U9DqMaWNwOGxkZsEu08FFT8wc5XbzrR+EaDMo1RS0wMENkRhfCJs27rsWVKYNDQ63oQXJNM0DQ
6mpuRVcYquC6SN7tbSXSP9886FmtesNe6akI6Imk2CHj5zj7iL5tpTABydDbtjTGK5YisfRRhkGo
KK4pQiwWHYXRt6lIzH4ZUCIIV63YJ2iK3zYl2LPG2FT967cm/FCM0nVLiL3tED4M1Fy91x40lL3H
PXaCZ/fDe0Dq9gYZ7UviYl4kbI27Q9M7afhUDY1TpAJl4AUbGyHv5pTlWEs7AmWQ6jtpSbF/aTgj
QUr96/r18Z7SVg5j3Bc9bNQqhZq3VezXXb3T+1awISD6Qq+xwEaxLTJo66LC18u79Ek7U0R+3bOQ
+aV7zHcK141FR2IiwrSDFZTCtXGXcvipkDF1okYSuAquDGwcaZimUpAdMTpQ2Wrf9y1yMZKhtlOB
D120p8VVgDcJbAdizJVuijIoQA0Ye1CtG542hTtLm1VHG0XUMILjsPXMsV/reFqqyh2sU0Y+zeYH
wiFUKwlAxighIrvgM0k9iXIQebtTqS2uWcWdN8yxqIjNvzKA4iDMw2LPqx5u9My0qqU1NXoK+5Ys
50jzOuMsT88feDHATPu/FHqXF1KsMZU72La0+E7QEFVawYyd6BiMH2hWG4Wfrqncqjzpy49MjYB9
fB/WlXf9ILzgH6g+fx+E/o7NQVo1nuwlXtFVGBSnsu+74ZzH2EftiKO1v0AmKYh0+Er2Jo9xCnmB
Rr3eE4BuR0vkVL2MZE0XtXe5lwdoQLqlZ5g6ux2gx4UZLUPcuL2RO8gwnEU5SesdhnAEt8fNYEBA
9LckxnKOiTbNc9YBCRhrJDZiBApdVf2U0Y8H7BzM2u765+JOsG4FsjlFTKIxVJIGlc/pmNySIPPR
Tj52u2IHTGeTODQuHm/UL1LqiLJsrkPHFCTWSmwgqbKTkKjfYSfAgtIbVf60ZiBRLkuEJnOOGxYc
kxf3Awfjb1GMPy+kVh3SCmWE5YG68wGgnfI3UjhYVcWkUbtTROAAXL3EsoMNPF+NZqOX76AeQdWr
jKgo10W3M4zOU4hxuH4ovghs/FG4Bgx1M+7CHg1zrqYW6B5qcc5q+TSHjUAfuYpPaZP/EsH6CzLG
/bokVuNW0McwelSG1YnWT2b8347CuoolXKywV2Bkl0H5Xs7kDoUkUUhHNZktSwBkCjv4QAeE12As
xSih4253EkZgnQGskJ2DcjF2XqpzvI+PonUQ7kM2VAqXim06gLcxDzlpU7s3kKlQZtmicV9RBo6r
7ILOtjooN8B2FnwqoUTmJZPSSLTemCq3WbQvhZTeU69ukfgmbVW3qOsXuS72hp3/kM3Y64v5wZ7w
pq+rJFW5d3e8OTWj9RM46NJ1HRG6JEu2ryvNawvdAjFTVj7kVa3eVTZyxa5taqfNtT+uCxfeAH0w
G9+DtpGko2sEdmS/eTaDdW+7GnBUIwxP/Yu8nn7Bd2fFwwB/AGYGkdxfSkssLUaBG00xrayOKMfm
Xlm1x6aLviZh+QjKTiw8dIb5P9Kua7luHIl+EauYwyvTDcqykv3CkmWbORNMX78HmhmbF0JdzGh3
H2arplZ9ATYaje7T5/jEAPfCQKouqFeR7BE3CwYPNcCEhobfwoaZvO3rQlKRaS8eCdp7eluM3hRO
Pi2kNztbMOXEHQXa2mO2WAKHvWNTe8Wl7KHitYM9jDhme3HFmXc7bE0xGcuag+4O6gIAG61Q7rSi
741hhWY1CuKCyAyTsBC7JauaYnYzU38Rw4+Xzq0lQWlBZIMJPVnbkqZqUcJIHetr0a3Ei9P8JpnG
8PwJoLv/0SX/eANzy8UtFA6memq8WVHdoQUj+dwITrjIBHPpVKrRNa0OE3VpXRvrfCvHoktH5GTs
M3UAo11RawB0dMNOP2p+fLQfSB46u9ovforiJvfboJ4K6C8GMcHXdnqMrdyUU7nEtwEPGQR85vZF
103oqIhQrHw7GNYFuxLIb1m+Poye6nNUdXjcAfegDde985jFgmuUHwExQ/OPEcaZi2ZK22kF+UYf
zCi9U3Vq7Vrb6WF2xESNwKv5wWdjjXHrwV7QASZTC2u5FKSrS8eeIfXtT9KRtg7FsiP0L35wcB31
TPATgcaarYCbDfJw00AFHDNDbjuNu7Zv97U6XqIjdpUOs+DRxHX2jTnmOsstqbaA2ENZS3GO9WK/
9lG6P39kuW5hgJZS1gELhBroqfvlSjlXZJmRYZHLnGA+TrtE99w7b4SXxqFt99sI4+OTrY6kW1CC
rgkE69T7xUCL0Pg6fgZStrXDuF8EYiWp03CWKh0Ahjzer63gi/BXAqooU4d0KhKs0+0y+7yQuwhT
CcMyPjUk8/vFBtBWwZCCqgr8m+tsBqCa4JiB8gKriKDUarGOK5LSvEe13lLcDDQMS3GPjtnYCNbF
P7kmphOAwAJ3tcm4mgyqYmuBsqgnr1NyaUkT2BuV3vEbnRheWeBWykvZCiuCMZak0n0LiorXhQal
VdvU8+C8vwh/DeOVtZVmjTrg14CncARDeH6BUBKYHSgaClz1n3kI4mP+Xjzjn/iiWW5lMKcWMUAO
l6S8SW0Rzw73pG2MsM7ZWMTqKNJh8grVrW4VNw7iq6JzF7AzlH52lQUY//fP7yTXXzdGGX8tk6pb
jRgFt0U5aCRYpgMBBVgi/fyMGcOC/piKu4yluFBLubTxEsQGKsfSui3byu2mV1IPgkDC30OUwSB7
h5oL2z5rZaVbU0jvelM8A7CkHOfROZCkez2/HG7cxUztX2Y+TLmTbMS8uQIzQxY57tiDxq/LOxGQ
/vxiFJZxP42yEoqhsNLne11qPckMCUoC55ciMqKeBixt7KDMlVOvAxm9NoVjlbmWFv5/RpjgUevN
uBb0s9iLkYC8bLla1ZoEgN2KeBy4xBVU+wb/BUMkCmKn66n0sm7AkVbhzk9ujYO+G9X3RKP0DiMK
EX4frt41FczodneiVip3Lze2mTd11bfoMdGCMqRRXcV5qPUfmkiHiYsq2y6Q+WCDXkx2Ql84VuUu
Hn3kJHhQorugrWAlpJDABdQLkGH5xCe0UQNDjcrCtB2zrxEaqVXbAeCpIRdY1dLV9ftMpKfCi0ZI
nUBwB/gAtD/pBm8eyLUxDl1CZR1j46Uh15W975uHavlMFgpOBRAdUn0TVExPzbQOcPKdBm0O84oE
6b7d2f4KKToNc7//4h3OqzhvrTGPHsS6ycl6C0naTXQHSOoa4pr8Mt5mkGXq/W71nKOygJam9J2D
yCO5oOatceY5lILqt2loDS5ubyP50QRxat8krtlC6K+91aLLGdqwM/l63lm4mTfg2gBiIddHw4gx
2yzlIjUTxEKmY/46jq4J5InktT5wDPUDPXsi9+QCkKFTgwI4hi4cPJVOv2lfTm0xNTgKcQGuGjop
1jxkGBNOA/NgBMkTKE9iz9xne1ytO9HoIe/gWxYmq0AOIFsA3JwadxJFj9K1Bxwrr4+9NoZOTzC2
YArOIPd44IkMQhCNcqAyxyMjaC7PlYKabbTcJkUM7m75IE/LpZ2bgouUm2FZG1v0t2yOoqIva5r3
qNZNnhJS6NCMqVfdNY4UOCQ690JrzNcblGYiy2RARQxDVUaYHiF7GdaojP0bfCf3a4GPDizXEOZx
bHZpRqLlmoQImlSyW5uxp5JolyZCLhxeAY7y3v1jh1mUNseFps/YQnU3HKwLCiGlBAPyZRlaopBG
wy/78NzaYoLMBL54UtDiKvjvIM4jBRSyQf7N6Ck3nG1WxRztWMvJasw42kUKdjTTq79FO6rOnEAP
aHkBjeDi05Gj8dHxFdEq6d12ZpUOcwkVtWxVioZmUP/LeWnC9blw0FLP7jHYu3f2tahXyL1rMQgH
mnoq8eWwotBzlYMtx8ZFgbvWcKmObVF5rRcHuGsp7XDnAhj5ubt2a5Y95xHpWk2FWUf5Oa5vpoYB
VFEewYslWxvMIZikooc0kdV609QGtjO6SbLu2wJEFLnoEuKdt60p5hwMc2+pUY+0KEFfhqTNdRZj
LC2PBbVf6nisc0DpBGERTL94ozKJUTaPIzC+GGgngMHYw/dByQK7i3Yk2SVJ7qLXj7zsEy3+rU0m
sW1Hw3JQCqS5OTiT2herOJ6/Sbl7t1kUc7PUY5wSg1bl+uWQxne2krhS/ZlYv10F42/5jBmJWEJX
BDuU/C26KUEk6kB56oefwp4u/dHnvhTje7ICqNQYmS2lMe6DDhKVf83s/g1fao7/Qr6MfokPNqF3
gUIqpBHRzMW/39xnS2J0NjjCoJ2XHSuIn6z76llyMCfh/gWsTH3RpCl3lRuLzKcDTLXRjSZrMaMf
pMqlXLycdw1eIMbUtoHhCIhtgaD8dEU6fM9cdESJbs7CNLp25idr+a5K35ziTapErOQia8z+EQJM
kd5HjddO5TF2kotxxNGKnDAl/U08aj4h/ZfzC+RmkZSLzwYNETSS2MFuNJX7Ne5wovVvg5+byCIV
d9xjqLXzV9BWxaFIXkpokXnBdbQKKrfIsFp5/KK1QJ878c4hSag3Qyil0NAkjWuX0s0K7H07SoHU
RVdQl3AFK+f6DlR2gQA2gV5lxf3qXB37hKYOkzfUGKNTLpHJfgPVN5jQUsxYAgksTCF4l6u9scmc
ytVSoWFiYTLavEItMdrpoGbHZHsLQcF/ww4qWiJzK4zgW+wlDTkzgna4gABHioVauJysCJq0gLGi
FgTdJpY3KNLVedBawAOyQ/dAB4dGALiL++ooouLl3KYnhpizXqtp1fQ5EhMthdpGu7iJDv3V/DnF
KO551+DccpSuBboilMlVZvv2ukOUcnRSSIGD5KQK8x0JpZ26/9SCNmaY4JI407LEChTHrbZ6HiGy
VvXSXk7M0o2ySVDH5p26kzUxsSUvHFLHhMqbh9WDMrrAflE2Lm3XmK4Bkg/gispBsI/vsrTMhYDx
LiqzgGoD6A4Y/ysWiSDVwUYOoRYHxW1zSLzC/5n4yp1U+JErg4YA7w+hhB0vqYRhhG3kBpCUYlVM
qmmsasWANP3kWYWXQjgFFBnpnYMXT6xCONYBfUt3Jbp0uX4DgmEoImGE22GFIB1JURvHcTBoDPVO
2obvAlTB9qKa5Tvh7odt3dhhHEdaW7tQewIWgqPhD/54WaERr/h5QIljSajcY+Kl3GFkHGIWClRp
aHDJfYL0vf++CMsCnCCDcRuoIdNhG7z1mHiOwcFEs8C7hsYSyhwzcYmo4kzd5ON6/1hg1hu1IGnq
8P/wyrT6EqcFKjkptMuVVQ0iJYeEuRM/no8A/OOyWRRzXMhsEQCLYVK5Ib/+Enh+U9BT99BGxUNI
Cs/b48a2jTkmtlW2Es3zgJ7mMvrkVzvvpfVqaYPzRngVALBUomZrYKiHUpCcZjPqrMStohSF1738
pfs+7K1Hgnu+9CXfEDwkOVn1iTF6WDbJoJllfWqkKgop9ddxeLYm4qaxiN+fBxOgqgmY5QEqF7zp
TFpN1Hw05yIrgEUBw4k/74djfUCfDAsS5Zq8oHJii7m8STcXoxnD1vBS78c+wDX+V9FG/aFEwWBD
coqyNEsPgs/GOWBQcsMjGLN0mLB5/12bnbRa2y6BCC8Agtk3hyakalNGD62aYvUo1zadWBIuljo4
c+Yg/QPdMBM4VKAVmNCNYcekNiUcADzLhzig6Txt/5WT26L+97BC71sUPnnkFyc2Gf901DnVywg2
5d1UuIPjOu/zWfZBQ9vkr+ksg4IKhIOtvONuARIPTKAOkcMPkTuqSaX3Y4ktfqoO8ist9TteegAp
Co2cYu1lzuE4scdEtIFkaz4YOImy8aKvxwg0Zo2oQMxzG4BMNDqYSNmGmQOYKWWVZjV2E4rHvqr8
jNuv5x1TYICtFEWKVSgaSH1BEta5aRE0oyVKIPgmbMi76MDRgUHvNIhgUs+ykhhZy3KnH4vGtSBQ
HYXrUX9Toazhp2Fy5ezPr4pz2UAu1kBKi2k9DHQykT9WBsAKbOr46SPpHwsn8nrJS9SnUvPPW+L7
+8YUXf3mYCtGMdd9j/PU/9JC/dV4bp6rX/P9Ch+3w+Ku8KTQ+CoakOW63sYoEzHnDmPccofUSMFM
MwGBV3VrWLfnV8b9bBsbTKQEVIGUeQEbkRR7RX2U+lzgGfyvhDlYfCIEJ5YuGAx5JFMjbF1eXzTD
l0h+ytfnqX1bUoGTc6M+Ffv7xxJzVMsCkNoy7ZBF2t4U9KsLso73KjO6rNW9BW5U0Gh5olhID+eH
8LuxynihbVV6rhFYpVorBED8+aiGw070IOU6A2TXVBnTvhBSYmKEVVZVLOcwM8Z4dcR7rQJhqaiA
x0luaGb4jxF2cmJWnExTHHwrAqITtbsuE+Kb7c1aCQqF/CgOuD1URWgu9WEYdcWwnlpiNfmTvcsv
1n3uKdAVaK5BG+eK1Xd5U71Y2B97zH21TL00NGpPXxnp64QuZxFKQR9WBfoCMti+Y1/Ew8drvZ+Y
ZD7YECtdVdMPJt/pS5A8gJrgAtQZ3purErSmwTUBXYNUdamGw7/JC7gOg3oRWCDQOgYi6jRkqVpX
2FVBt3jsr9V42BmQS53AqfjfA4gq63jCWch5Pswut6WhDtVK/TKbL6pSCztb886b4Hnl1gTz8Ygy
2HFvwUTcf2+U78n4Q1FfHCJAHPHi1NYKs191XkmRYcCKOup+6tTunB/V6KkGV10+m4KgyAu7KkRo
DMPUaN+duS0VSbalksAf9ajfO0kF+uvm8fyu8d4QQF+gagGCSwWXJPPaK4t8wIkAKyptuBkQDhjd
8aggD6VQz0Swe9wFbYwxsTdStIXoPRrOiSQ/jJ10bFZdsGc8h96uhwm0aqqbsRI5qMgNFths7+zh
qrRFhV3ehNXJrtGFbm56LV2WYklnQAQS8GFotSsbruyp3viFJvOxhIDhdK5iuGqIOUkhsIT7TNqu
ku7Cxr4ST11PRmzkGgfqLzrgNe4N9NeUHaVYJiLAEw8pgPUCLglZXoAF2DCxmmQ14YSoZBvv8k7z
Pvs+yO4yueqBMuLQ0EQ7p8Yh/eXcfqIZtrXOsialoKeZALNGfUQLF+vJlHxTE2E1+X7ze4UGcw6S
JS9GQmuEgy8p6OdoeyfAFTfi+wZUpsQOlrtYOIHMDVp/9tVgDkQdr4vsJMB2G+VXR3/KKpSxhh/F
vBOccur1bPqhWsh+cc6p5jsTHNGFUOzMxvtEB3qHylmU8b5/G4PpQL9c8ijsX/LjysYiEyijTFEW
p25B3oW40nzBdBK6vw7Ic+ncjpDHk/v1HBlgSYUKu7HvCrNc1h4FF8oeah6hy743J3f6CqUu5452
nHO/uLJ+VJMg1vDDwMYss61Rt2CMmdJtZkZBJBeSmbrrDN34o1En0D3qreV2Zjk+6EVcfIlHkj9G
Tp/70RRF+2imYpeGMpZBl83zpZ3IGCMzyydAgp17og9EcEHy9kgD2AbnmIq0sWJ00LuUSCbh7SXJ
T5IjhTUmb/JF0FAWGWECI15AfVdLBYhRSHLZOfZTW8VXSv6JMUkAYv+shf6MTfyj87RZlMO7KjDM
xDKeq2l4/sjwLvqtBXpyNxYwHq62gE1gt1o1IBmBJQgFjksw4vKPSsHFyN02NK7oTKaJ4VLmpoeO
JZgvhhWT3E7steuxhyORNDi/JN7tCyjxbyOMt9bSOKTEqtBwqdVXiGkfl6kStCVE62BOfUPaokoj
A/Bbvb6Lu8qX5/FpjkVps8AMC6yMU7QCCAHjT6MmHuRYwk6fD7Yk/XcgAT7z7w1jOVSLJXb0Lset
RydT8vw204eQFEQQnLmetrHC3AG5XkprPOJcNnJ236ZjCMUcL9ZDHa5tDoKXPPfBsV0Tkx+Bb0WW
tJTepXj9rugxzN/lW+k+vpR6dz7K4NpA6oenRna1/qh20oMmqpIIvFBnIsQMTUenWmoMgtXpzkhC
cxExonC9QzOguAk6HkxNMVd5uU69NhkaXvXq8GVuSYiHSTB3RHCcuJUEqDv8tsN8OFJ2WRfPuLyl
fbTLf8X3ukdxTpiFfdNvkvt/U9jkbt7GJPP1IE2VO/KMr5euu1zaFcX38yFCtHXMx1nIJGnyjAnn
oX2YstzNtdhNM9G9yct6thtHf8UmtvbRkvZJZbQeWW7s+ntePyz5N0sWNRNEi2FCeJ8BT1sT+n3K
JJya21weAq19Or9j3KLBdjFM6AaqdpGkBFF1BMz1Bqton5tVqYM6GuaQ5LnlJlHzGBdp6+orOOzm
vnie+/571kfPtln/LJo08wW/iXoem+7RWx4PexT7gSU+3WBZtkcbfO2oNl1S5HS7swJlN6FBW4J/
TZSd83xya4z1GZVU0WDCmFU3X0DY8UWu20+kLlsTjMOUmYWe5AoTcqK6q5VA7lX14u7m/LbxAvHW
CuMvRgLah2yGFSmRQXFkDZLbl50ZGmN52ZLp0jFwGs6b5LkotOZkBWkrWOTYAdJqTBWgltGn6Gf7
ojPbh4TYITIMwRXDfS9C5IFqkeMfUFk/dYg2dyp1kG064k2hY2CD9fMHIFQ8sQ4IPyxubDFhMZFT
RUpWC0jMf4Yt4gwogfdhi9mz0eDCsIVYOZf7Rt2ukXX6ynCmAtQ+6DaRYHoy9vN3/UAppOIrbTcH
4zVlDZDdYmc/ClVJeWcAMu+Y1XLQ27DZSk0FFjNTXfG+sorHxrnW6vv/7ifbv8+kbmOFEv/QIxuN
WtPv+n2jEU/Vfp43IloEk7yVtU1AZIeiwmBcZvlzYwhyD+6b8M8qHBabNsd9VONo/RWW0j24HBCW
5JCGpdQXCXPwjtbWGOPy44StGjQTHE+IGbPsg6DCXSxB3s59AW6jP/NhnIWM6loRQIIxVqQC8o/i
7ZWx+oYFjtIVHWTVrSt3esak++0qukfpH2fD/NY488HaqZDbeUF+mi0/8852W/01qo4K2cVaYKqH
897BrcZvrLFVmNqCcnqmognUB028y/dZWGA03PEK11oC8gPEFIKoL0gT2JKMmg5dNSqAxTTNlUWO
8jy7zbw3REoJXEfRbNBWW1DCBbjpNDYWUhpHY4cG4VSbO9RD/VJfbqc1FGwf93QBRouKAKCnH6lq
5mYlio6P1flKmEBq24ld+5BC4ofK4JRfqp3xIDDJXZkOtmQZIQnjB/Tfb/IslHtzKdKp+MTL8A5R
1r/207tfDq8gjgRJafUigoPyl/nHJnOJqnU0jvGK3ZQd9WpYIzczSsE9LTLBZFwD6dUYksm0Bv+a
kNfPMG5Y2mbbmDPdzBDOqB1EDrt9k8tL8W1Mb6IP53ZjgPG43EyJLdOHAyCWtWuE/W4AtCy9NNHm
qYFOEI1i86/kPwY/HF3Haee4o4HiQGvFyRcMva8ZJItQk2uewEK2K3bq/TQJGnjcA4yZ0nc2Hcx4
Mf6ndkB39hC98RyUjeNscGPyUGhXhrBRyMvcoLf+2xDjdJFjzrZc4fodw3gvH82guYz3ECjdrdfS
ty52h6C7Vvd4YUuC/I3riqYJLINB+ycGk3OoxhxXaAkBIWhEIX7eYVJF07n8uLuxQX/D5hQvtrZa
44LFVS/qUfGd7+s+9cibtdMCMLj5IgVd0ZKYjxZPc5c7Fkqpbb5flUcyCrIAblDCDCnlZkE/kAVV
ygDhZWXboEIY30fSzwRxb747H/j4S/hjgslA8RopzNZCBipZXXwo1KoOu9oog/NW+KcKH5USs8iG
zeJlMrlrnahE8m4QV66uHaBawE+uPOe73N5pXSg7mOuiUDzRi4u7hRvDbGqToeahZsh0AZtoA6VE
rz+zQZep18YscHDuyQK0EBQWNLVlAQUz6SAZSkACPPcD8Y3WeMuzdXTneP2SWOtuNlNBzY0bMxwN
XSZNBccem0n3YxVDSBkzE1H+05YCO2782XzBPwQL4/rIxg4T5E2pUhESaTaDpyTFxamd6NHFDfMg
2qOMB5jQZrGMy7hKUwsOMUoXJ0/+ElAqHclb74p1Pwc10E7CQE+/PHuzQNgbH0sBLhQzeKexoupH
u0SVEuCW6gID/b7RXRZ1HH4ZvHUOnfbOdnajoOLP+2Cgp7BkU0G1wbSYEGgnRFIwuoyC4vQtTQ4U
YwuWUIMIzjTXDOwAAA5RJpRLT1cGuvUyhuA1rjBLvlKy10rTrtJC2pfT5J0/17zTpf+xxF6W/VSk
TeOg677EhQwsfRKkWRm5g/2ZVvXWEHuMVzkmZUOXpOCKQonSavy0FM3F8DcOUFMHaEgA9+lyt9dH
4iSDFhMgau3Zb5YWWhSrZ67XoC37xJHSqXzf35boL9lY0jtdabUWzjdJdeIO2vyI557/mY/zxwbj
4COJG3BVwEZuvlj63olu13l/3gTvVQVv1nB+UEEGWOV0GUZSalFSYcN6I3Ri4s4/aDXPzl1F2Q+S
wBjv6wAApODD4POgM3tqjKjTOA/VXHhovLs6zNyYsS/14fkliawwF2LcLrZaVxN8wDFDE08cJ3vR
MzmYTBFkhXd4tuthosHcKvO8LLDUlz81kKRShVZTEFhFq6GhfeNnaF+YU1Vgz6byR1z0biMXbhPP
wI+e3zXeFbFdC+MIWkNqyNRgLWX5nCl3RL4///dFe0XXuV1HF+vyNOPvo4nhTuNlUTjeIn9mERRT
iaiJRw17gSdZo6Mgh83S5cq1x+dERPPKGwrCfMxvCywc0Cq6OR1TWBjDKUATvHYxjBC7oNbyS089
mEi7n6Rd6cvfRaBK7gfS8bhFyU1RgEw53cAJYtwq+PXhCFF0PTf9tWmvgpjG/UYbE8w3qsYabR4V
JtKxC9fuSutvMYcbfsIRcBMg4UEB8UNnfsEYYWqPY+G1BfD/NYREUgXTqV//Pyt0NzfuZqtDqyUr
4tpofZf0Q54+Fp/BCSPT+b0Q5oMk5aiqlUJDZ9y5UnEnYarv/CK4Z39jgfkeOQhqwBgEC4m++q22
I8Z31exdIspquK6FoXhgIsFJBwaf080aF7sFWxXO5tL2rqoM3pCKpul4S7ExBQJhHg18CSwwXTOT
yYw1sDnJmOEui6dCW3y96tzICM7vGfcFubXEfnmnI+B8hiXMqh+UcLxZ3chXv9g3y7sosiXKrekl
zGahtkInWwBV0T48GqbSRivMkWFvfixIFERZaCwh0PnuqAlek9ya8sYWG33qQpWH2YStHmZQ3VD2
th8jBEkBRexWnsggLyBs7TEXdp3LUd9GdG3dZWrUbiZdrrMQb8dzPzSEIBiBYSiUJJk0p4R8a1VV
qCVYw3yV9v1FqRnBbE67qbbv1XqGSFxyRdraLWQMBU6Or6ulN3b9hTzaDwLv4a5481uYl9KQ43dA
pLCgsimY0rMx5ExBjmYVQiHooXNRSQzRzhRk4dzTsbHK5PsEJGvmait4XPcv8RjOqb8UxI0tAe7v
vJmPrHRljegewwxR+sAujs34anc3mVIJ4ha3Tfzni34gposNnKDJxC4ud+PLAO2Z1ov8HJzBrnFH
JwFivxVgcbin8PcOYpT7NIRV41wPvQOLSDN8aS1eFbVyzai4chzc05bhn/cTrsvqoLlEYZeCDBmX
zaeITMaCnZzxP/w213vPmjuBEfrVP0QWDKZiQBUsZKgrnq6pK/tMiksd2cyODnHmuynUw1KooPDO
833ODnPN1DnRO6XQKCw/vgZpjzN48f14G4OQC8NKfvIKpkQvv7QVVw61QNzM5G/mn3Uym6lVVtq3
Cdapkd0qW+6si56F/Eths5XMsbZLMy4jMONhK42XNcXjg85XGN+MDoRVNWKnIboW+GdgY5I50xJU
Fx1lxq4mfWDRq9UDOZCfhKrm5mgPU4ACuf0cj4lFx5n/9hqWe7qcQFOvESy1epmghlph4lLyqn1+
+V6FEWuhCrz0vRu/ybQG28Kt18Meaj8ksF7UVyq9YVxHB/tyCDCeGyZ00pPiUisvlUWhhhvTNstl
Dr6ZdpUxEWxz9WLoAakvlBc5oMPko9fYHsku+86npyb26+fPxIA/G828/tq0jjKdfmA9RwILWgcj
SwSr495Gm8XRk7PZ20btQIPTYG9t+WuSo9DUvhXp2/lliGwwUWa2U5CVQqvai0zZW4prlRTw1+//
nxEmxKTK0ig9GH8xYl/7UgtGteSxTKzwvBXRmWPnfqHcUJoYuKGUDfOb85KgQU2x2P0bFT1LLj4b
ukASoYJsAxV+xgd6s/k7dBJlvCJFcwEApSh15md96B9Aj1TXUDhhsjB9cEZ16Q1sXhjfl0G9030I
n6LZLrviQfF3FM6H22BjjTlQyWAmckWtJZfaS+SpV/bOCqNAvTJAmyiBVC0OTN8GbmiX7qaX7sK8
iW5kX/1UH8/GDDdUgkFhTZW4T52/6qK4yc2yfCdqpeNp414BiIKiaqRfKsLJ5FoP5x2IE0xsWlAG
ow74yDC2e2rS6XrbNFvANSfy3QYFMXGujOIor6sg3+MBU08MMZusSQAyVD0MYVMXFxKAoKFFpxwY
LK/c1VaQp25yTS6hhOEfDS859hex4ERyEiZwQ2FIE+RBqNqzYjL9mtcrmFoQs6Oqsf0IznsY7R58
PvjhmTehAp67cm/+OL/DPGe2kTBRfhrkhR/ITcg014vTwW5x2T9Fx/So3XeB4uW3tBf8if78iTEm
7DixPCzVQB+2zZMxhtYnlD2BOpQ1B/0O0HuyBc0oz1r0/Oir1pZDaEiH06Jck+xVsGfU7ZgjCaJi
KDGZAM5h0pVJkGStqepYR7apZoOvG+Gg76eidNP20o4LnyxvfRFa/U4Wcm5wDNN+DhoeoEyl01Cn
56HNo7yZ0WD09FEd0IDD7JPd/dIn894ZBgiuk8Oq9teLjNfRALWYpRAlbpwDSQv59GGN+V6dja96
142SpCJ9Us2YHNHFGkI7UyxUdfQvmQN42Pmd5tyFEPiRwSgGTMdHzaMK9G/akkZ4RVjpTW5iom21
oUakCu4pTtEd2sSKhv9gvPJDMcRJO6cudGQMq2Q8Gxra3KUUakDQgnN0dmXMtfdNLai985YGkgjE
NEC4QXzO+JDTVVoFivoSVfEDlBTctbyWRG0r3uF2tkaYNDtDEp+0cY7XeaiFYP7cWR0YTSefzpTp
9yLID81+mGPhvC/FNKgsFuudhWZGmGTDBdE5ryTfrejDnHcHkQEmfNgkmuTWhoFJubLkr1MqwPbw
kKoIGjryByoCCQ6Y0/NlamAGwqAhveK0F6r3ZATVK8VtSr4QWcEJ+A6oSGm0gprbh2l5ea7z2i5A
nT3kYQm6l4DK0qzXMkimPGh6LX4VdE+UT/dToGlHU/BURk8dsic6c9tJVhpr89KVXlKaz+ay3rS5
SFqXtzqojmKcHQAFINuYSKUh75NaQuXxdpN6lJWLSXPL+mb4BC8JLq8/dhiXABPsgD4a9E2kOQnj
0r4CV+XuvNfxYt7WBOMUfWz1yjjBBHTgy8NY2JeZtJDLNZNlt1RLEbKD5+S4kKlaukP1SJgUtnWs
dsKwXOnl7Y9UfdIWwXK4QWFrgP6AzSNGTybd6JKR5jpQ4kDTJD2iIH/QAnAMCGdMeWEONzKq2FTR
HnHu1NhcGZhB7GecKICgoS0CHiolLT4RF+hsqYFUCNGUHcC05iVuhgYrWiRIxOhm+rWsiS7Ak/E8
2qDjDBZqyx+xIfrYDBUKgziv+uTl+sWag0fyxezuiGgej2cJajQg1VdRocfo/emeGdpEKqNfSq+t
htxN5Mxt0+JIJvV66YxDWzqCWp1KXYoN3KYOIUO0AqA9x2b2szIW+myu8PCnaAcu9BsQiAd4qoW6
T9lCRhcUG/7sDU+yv4SUyDO9gZ7A+VPGdcvtj2BPcpMWzRjhR/RNH7vS0LtS74QVOux2Yt05Th+Y
o+xJqe6lA0icamNvLiJSet7Zg1gCMg4k4PoHrsas7at5BF+qlwG5V4UmsCSCVfItQGQYKQ1ufhZJ
EkM1V9dlnIfmpVLdqyXod3GQQmXFb9xrisoRlbL5BkF6QYdLsCImBbAiW89WEwaTSTtG4NpqE1EX
hLajPrgPAJb/mGD8ta5y2axsmBiix2Kcw2y6NazCx2hdhCHoot5pw1dZNE/KPSR/jLJiia20AM5c
4JAktfwE9o0b0/41ZfJjPCRBpIsyDx7U3kHKTYFN9MHF3mf9HGFu1YB3ZtB0Jq7tgC5w1DP7No8s
K6ylBAIiSdYtt008mV4Xx9WDlVl9sBj1FCaG3d06YE8FrDFL7qpJqiposRdvBbQlD9m0RAIcG4cM
iuJBkTXjiUJbYUyMl+a4bJ0Ko7B5gSAPppAEs4HW9Vi6+DadSzWNQTxoB9WbLEBkffwup5aZi3/V
+85JZliexsgnCRiAZAi7QEhyQnPRejt/nD4m7qfGmJhRyU5qGQOMqc1TJZVu7DSulkLUL5r8Yggd
USrw8TDh3QcwAzTCTUz2soFS0q1Jc6Cv5mVV2I8XpiFoCHEKZqhbocSiAPuDUfn3uvnmbkZPrxks
o6ECeLM/HDAg+yzfzl57aEFdgJLpXsTZ9DG5sbEgvCYhKYsXM4shLutxNsoI+F6tv7PLH5GMF6QN
+NTL+Q/10StgBoUjE2mNQVnxTq80mDbsyqLUa2myMzMw4ZlPs2wEubHvO8F1xrOlovZHu+fvPcxT
W2NvZkMnY0nLbHQYN0fZuY2UeafqV6ZxYVf9839f29Ye44Rd0UGits2h5T2q6c1qRd0tCKk1FyzZ
mWeWUXOBIbvYP2/0Y15l45XyZ5F0E7aOkklJ5uht40mal1ckkJZdK9YU4XkHCkPIekAzjeyAzUWr
FgMcEUDGOi02YmD7Ij2i+Zq4yRMlJiEh7WFIh6byzq+Oew4gkgfdIg3sosBDni6vzyNnMgmIdOaQ
wpqz0L6Vb51ryqZNOWbUzMs/8xUBpQZ1vw2uX7Z0hOEwc6kWeOhQaYlvoNDp5nbySBZHcrM4uYvF
ciMf0y6QLSDtwokHHSeWerrIRquUdFawu8OwqzAYSfG5jeHqt3UN6h5kWb729fy+8rxma5G5FgZC
hq7R0K2fa9yS0+ASw/K7WhVkOfQ0nyYEpwtj7oBlnHullBQQZOix2zo/FPLLtl/L5lgPl2OnQ4lq
f35dnCL5qUXmDObWUtZrjIXRNw2tTYOmXPPLu/SRdhxAJUlrmp1b3Dl+u0++Aargl2F0n3wTksF8
LNEhY9cceBFePB8rZEW7YBLZwC+Rvsw+JagGP/W1tUsulr1IxIh3OremmK9pR3kyZzJMTc2TWVxI
We9W2k4TKWRymrWnS2I+Z0PmKepN2JHvrDeM8ByhAXuV7roCDHHdDjCRh/Nfk7suAJMggY2xuA8U
CtjcDHck7HX5AmXb5AIqZpfG6ECbdXr6/0ypzBFU7XHVKg1ZZIVKfyW5JHqVzV9l1gqOBO/kmTpi
GVJHKN2x7+DRiCMNz0e86YbvTZuj8hK5xvjfZzPwpQyUlKBNav6PtO9YkhsHtv0iRtCbLW1VdbWX
uiVtGC3NiAS9d1//DnrujFho3MKT7kYLdQSzACQyE2nO+chIry3xnCuJgWsgq4e0moNakSy0w6uC
II+7mp0c5lHRLLku5Qbk1Eb9gglGFzinEZAZBWEsVWDWjsA6UgJYE1eJbYbGyWStU5po5EyTs5wb
xy0TZZh5IpDRBqkUSi+azZ5LUTnEbFM6MVjFbgVReSNYBO/6vE/oADpewbwO+5xvhgTk2RKA3Kew
vKEIZigZ3uIyobn7fQ5DxATAORwbg/t47BkaZ/Kj14q2Gin8cLwq90R6XZv2Vp1ECs25pBjoB5ct
wAE19NwzRqGa1tQu+xgqoEYpQDrQitbNXxXpx/ULykkLoDcdkxfIIwIdE3nZyxuqknq1nAwsTkMG
UO4mpH1Lo+PaClguqv8fRhF65Rmlo8Ew6AwR8UAyE3pIpVQ2WV2hN+KF4porBxKp95tHcc0TcbcG
TxrwUpHqQ5bsY8CfNfNmVTMCKPkUR9uRhgCtb7vlAx2RFWkGdzP30hiPoSa5WhNUOgE6/s/azOP6
dejcCVu5HgrRgCJfHgqL79SN6C6mznIXpVrSSrR+7sDReBtHtFIOfsGwfkcTFdP3cPSeoo7ICBpt
8Gyw7Ks9GnwKo6pxcOkY2mjb69Nzrny+ro+c0AYpABtd36DaQ8ce85DJE3uWywkrKup7vXqSh78U
dJmbTUS23O2NL3EriEsFAtn2oU1WVzVX2spbtBfdk8nDoD0kEkilDBRy7MpN0cT3f1oi20A0lo6x
OjMkpqR7zPPGBYpa2JPUtaTRX7X+iXTGuTY1AZqBaKH0pux0ZetzSUa7e4WWMMADoruOsszLQlx4
en3Z6w1AX1QMUPxAko+xJ8MQr/pmQkxbYDulQ4Uc39iGqTXdKkQQXfD1H2RImBqD7/8AhZOVRga0
aqhkdd7OdCRYhiVBsw3u9ngjmp3lVK/AX7+TxtzuwTBGB+OmlbeeyJMaJCegB7+Blx0VJGH1imu3
drKYbXR6O09JDCup3NOe3PZW96VbSsxFu8pEOUwOKartaHiaoVRGSWbZQCB1gE25qj2+DABrSgtE
AaxrNFiLJPFsyF4Q9Xo7JayaYZWRWIQNWQ3MQ/0s0sUlanD9gnFiDpTfKCY8HDSSSIyHqefM6Gu0
s4CQ8W0Z35xEEHFwv4/OJIwPvRcYGatbpEZhphWsfDuYfkle1FX0PuddIm0ngbmr1ZYXsWND0+Qi
AZon2JPqv9oO+FYHqROqGifSQImPQqYjKYaWLma7MtOYFHXEdiVvC7DsgVgZI535D3+lLYVy568q
cH2o4v1+PI0UHJqPNBPZVA05kEt1sCsAWQGbFQM45ck2sVygMSqawN5+1DkIATaqjjFWG3lFZn1a
MmWqs0zgrJSK7008PmHe2KsSW6AVnIlxmixV0V+EsuLHnEocN21s1gMdlar6g/QDHEaBE+j3eRLF
6KNvj4O3Hn6/zeEyQ8vkOKpByitk6TAtjrOrzDmYnNY1MM19/Urx9tBAFA+YEdwq1AKZg3K2TVmA
yenN+idr2wJggLhAqxOc1EdNfM9eoo4Jok3EvozzL5q+JUqvgUm1/pSM31dgwmjDucsECUzOiwFy
oHAUpQCdfyy1TjL285iUANoDGjqyX7RLOYlafwNfUBc5fi/QjI+el4rDzUJym5p0Zlllsc1aQyrU
pJzhtlv6YwJSWLTS+gkeqq0+eYliRVUlGqDj+KudXAAyMWNO2VQaSdvg0PTI+kJxwcBVHtXH7ZYI
4+yPJvFSFGMSM3PRRnMccMe21s+bPlJj0UuSq4L/7iJWw9hEPV8cvYmByl2AzzcO6w2Ez9F1Lefq
304Eo+VWF+tzrkJElhqRNb1a6O9qms5NJluQUOMuBu6WIi/YaMBk/GCKQrdtEDyLJUlzmzHQuxXs
eIJLyz2UnRDG8A2xKWnSCCHKWgXlZPkokF3fMPqFy2APx76TwOQpymHU7dp0kO9UnZcsGV/l/Kw4
p9w+TVV4XRQn1oMsvD5ogx6goNm+DbSQpWCWBa7OeComl4awkje4KQBvvQFo9iLXxN28nTj6912k
kk29Wiwbsgpm89NM/pYkkbHj5ODpgtDHhacwnD371Bknc8m2Brg9Q0juFN+4SR7Vr0lE+31lv3gk
z/X361vIX9J/AtmnTj0QucgJ+FHVSrKiaci6MDGXb9eF8DSbtm1aUGukyN695G7frHgjI6F5/tZG
rVCrfXM1DrIlMKm8pSBmwAyiDDQMpPwuT6cYnTntJvBYkvpmmIibK4K94voIsFkgyYcqrwmfdymh
dCRJIj1woqRuJOGCtoWbbqnSCD04sZt3uh11YBX0lF79PsitHCTFuh3Kysh9YhhzVOEB7f/Bzu5+
EWMztnrInVbD8VVLddTI/NYuemDFleCd+L+sHI4KpIjICqrM3hprSYjpdAB3/zYG5dMI/CqwEj6N
Pq2ZrDeinhChPMbqgpglGzNEgZ4KGj3bk8F9nIbEs60jSX05pE0bIplc9QEEDQWzoDNtjGcsEtvE
cU3AoXG0H6WmPYzzcLx+WiIRjEccrU2yChutLq1yTNEz7Hy9/v33Eh1re6GXyEeDcQsFc8b2OvbU
1nMB705LMu9YzyjlNeEC/Kg17M/VnYoxL8evA4Fc+t1rcploxtSG3shp+bftz1J36AufwlV6ZZCF
pm9NG5qZDK+saRcsmivFAxtcR7BbuMkcXm2MdBLxPawxf1b+dpgO8fMaJl7pN7ciUhO+NB0jzehL
A+0wS5Odr3XXTr2TgwR4DJZzH00H9VN+BuYBRqxEdF9CaVSrdtYzK9IKZw3F7PzFV3xa3SJgk5Ki
LkpCYaciV0d3a2Ns3CzbbRfb8HHWM0ahgu1IMR+r70bU3HWufiO+6yKBjAnThlWyciPBQ7Iv3F67
QRuIe109eREJ6kD/HRcT8yh5T8+RwkrmmPc11MBYVk9T48Sty+q1Vufn6/K47s7S0FECjDC8ohl5
1tqqTglIHC8bWrfqAqNaXT0XhVl8KeiPwgNdU3DfL9Vi6DRtyG0wpztGBQ1s8r+AYwM20KSoghZx
SkiWXH0ZSicNHKvL7ntzkCJpWp+bMo7dFW3+rpYMilv2VnGIi7pz58Ycj1OiL58npzNdCVp306/x
EOVL2T3OWqx4/ZY27tZVSaBIKjzdZreuNWfrKSnXMswzMzlb07SgM9hcvXlDdTRrTKn04q0zn82s
V8J2Hfonu5eV215utmNuVJnuahP6esep6d9AciO5OUGrI+At1fsiN+SbRFNRXNYyY3DnVDIPkmw1
TxhQr27HdX7TBklW3FWxSxd8ILO3TdPqVk6y/pDnLf7R53Z7jOdk8Fc57bxeSxfQcGaTVxVtfDBI
Fb/ofSH5IKJPjwoUgkKcVVEG4lPU0YsFdVdtdj4tmt4E9TZQhKCu7QQayr0DaOX79ywZu41yS7e0
C4Churr2ZQKcPD3PBDK4+gKWbyC6At1CZee6MKaj5atutR5gQRJ/rjUQkCrjEmhTbgl0ky+Kptko
u8WHuSrFaNNiUREnKelnyYniZPScQjQSKBLC7FlV93ZDTAgxMBieofVnsND+IwIif49sPrg2NDr8
uxbGtZVTtQJ6FNCChpt+Ij9BgF2jnIia2LF47UMaAE2nKdjulMcS7dwo6Hjx23Vzwg2GcNcwAIRk
HAIwJhiq08Em71jTaOebg/xQPDve5BV32R36kHxx/zjX4+wFMh4nt82pbSm49eDHEZBrT9WGZmRK
+4RUSBaIIi++PDrZCfwVPHzYbFyzJTVmRmGgzVszIjf9LWDY5OchMEP1EN8JUZT5G0qnTSwMgmA/
mQ1ttHyMFzlDqPd3H1B49MK3j0ANpROyS5QLUfqoC2N0CBVAC5UPTFTKxvvv2Xlw0g4xuoAgL497
z0aOaZW+1VZEUSiuqwrnTiDLiFcW0vZwC2wL10jM0kq7AuCN3VGa7vIV6E+CVxYvg3Qhg7l3iJ0x
Di5DRl0mbl7PAKFs3CKP5OZWlvxKOlftE6hmrOn3g+cLucxF7BJl3QZSNZ7WzG4vvSht/Se7h/cj
nCnKRh+A8xDRWRnYmZAItnJ3sb4ppl/0f10/IU6krAI6FCPMpoExO/Yur6NFTBD7gs8DyCqj86Z1
Z3s+aMoniiObpKLed45juRDH3ORWqyot72tonqX7CFd8eyQP11fE1bndiujfd8o9SNK2yVSE3J2T
7jzPzw05XBfBCeAuVsGEiAXS6Npa4uiV9W5Vb8ckR4fznQyoOSkVpRQ5dS8M1O3Ww8RVDfxKu6Af
wbOnb6rpLkhaShrwk9aox/ietLhZtnjWLNBu0S4yt2oxLTMfFiyxTZ8n5VNmuOYoUD3RLjIXKJmV
XAftEA4qfS1GEPn1rTvFYeXclKbIZQmWw4I0xWWlKZOKTXTi/KhmpqdtN138oMwrmNPmyECiu0Ep
ywZwfp8nvil1LqnMV6PSnqVmDa+rj+jHMM/uRkd0tTVYeOLcjEnlaovbSaIKvkgIkyFxNjMFrxNW
rHWnenxy0KknifBDuX7kl2qyfiuNs57kVEmm6lZNNVfRv5TNvWOQ6A82DO0/702yYIFm/CMt6oBe
DxShsZ1Edrd4ndkdc02EAMA1TjsxjHEybJIqdop+6lV6rbrRk0FoeX0hfAkoDKBBD/1/Gj20nW2y
5jJ15By2abAGtzTqcytrn/9vIhjblE5Ts1oS9ioz9NDQlmOm13+ivzZ6o1CuBB8nGx712qKbg01F
ON/66ZFMUQ6uq+vL4Lt1kC6j9xMBmGkxh2H3ZT00tLnd0QL9pKFOCVi1JHAiO8yFcEvcy7ITxpxL
Lm9N3DUIhMYk3OoX5dYWdbaIJDDHQgbEeCBAxFVpj515TPVwEPFjiEQwjkJelXitVxrNIavdr8V5
au56QxXEWyIpjGMwtEKZMgsLidXJjfMyKJUmmBpRIwv3puxOhHEOuYMEXmbQ/ZpuBoylpgKPwI17
fn3fZhJ0tr3YsUl5zAbns2GdYvve1oH1HUntcVwFU6MiWYy9t5xO6qcURZQRA/j9EA41ceXtQSJ3
efbaT0sguDqCI7IZ0y/bSDZoBu4n+I8G33EdQGsV/nQAymOP9+ESiTF3RCIZC+0YYxI7CrYzUb5s
5iPSLpPz8/qyRCIYgzDHtrFgqKcBsO+NYgbgxRh7gZ/hGh3E26CnQi8GwAsYrZvmWp+0EidVSSHl
LSsw5eKXhmdFxeZ20Xi4viSeku/EsVliu9zUdkggDvsXqUZ9kvNKoAw83duLYHRPrZwNpR+IyMz6
21brT2qZB0nbv5B1elgsIMvNgyjtzzspWgbF/DpKX2hrufRyoKZW4ioDgUPdfyfLYSbfiu7zn+zc
LxGMOS3zhBR5BRFDgebmNf5aZr8P9A0YCEDKY8gPw0+WyeycpRQ9MFghIkvRS186vrS0gWkoAmdK
fyn7FlfQXaQrQI4FjScjptPTpp0S5BqcIb+Xl+HeVhcf5MWfcp0IfCov4N6LYuxCOtvFaMGrogfn
kKi3M3KchXEj5T8IQNmvnw8vpYHd+7UsxiDMbQ6SRZpCmb0FlR+QExpRPqBwrHi0WDYrgWUKVJ2r
djuRjIEg7Sw7swyRdXJbrT9tE+ZOVHIVyaB/3wVw9rAAUdjGFmK88VhpwBYr50CedIEh4hoGVDdR
OUOLoMVm7BvMTs1SukAplNTdplMPpB/BAdHD/qB3OxHUcOxWIjUFRuAsVHHWkfj17MvmvWF9b43e
z7MnZ3vMx9O0vlnOfVs9XhctWhxjZDMDLGxlPeOcRg3UlK+dJtg97iEhjYa5QY1uHr0Hu6WphUWy
bQAhRLz1wQBsdkTcrvr7HZywDzspzAZ2nTwuXQ0pg3Z2lqcqef6Dbdp9n9mmXiqHtd3wfdms7+IE
4A8iNAvBPrExUNzUUm1TRotyq2+dWAqNeHkqZ5Eh5Vq4XwuxGQtXpIUEJFUspLPUvyvzacrTY0nb
AvROYEu5mrWTxBg4AB9M/ThCUoN0wgyORfvPDt3AoBDGs4GaQ9e6Uy27WbQsWemhZ/0bWvIfe30V
mE7+qfwSwWjvUgP7a7Nw92MneYz16XEZ7FM/N4IWCpEYRn1R11LqhqovQK9cCe0p8ghmDtHcoEgK
o8QSybNCpVJaNdLHW9U+DvHTn9yT//aLZUupu7xYKMuNp+h/JYo4KBQsgSUBjOsS0wIVvo+4c5aD
oTv3sUBvRSIYvZ1b0Gs6CY58Am1TdWvb91L8cn2X+CIoXBwG/TFGxSjunCpzvZa46xXpMFOcIhuE
dlmvykXtdiJBjPqurdWluYrtio3GzYbbaUF2UsRGSn/tB+f1Dn73z2oY5S0mxFIVNSlrX94X8duY
vqRjfxcPwfVdE8lh1LetlDzBq7rxVFDWdOMNuphdO5PBoyzqgxRsGwtloqS9IncLJG1oT5y6oMvT
h7oQ3HnBctj59roczFaiZzOT4dyonddOWShrL7YlQhsXLYfRaL3fJMy0QRIZP4/5MXNe01rg5UWL
YSLMVuudUbEgop0B7S8F0nC3Jk9FOvnXdYDXMw9H/9/VUanX2dl8R9qSKmlxddpNe03DI7rAHoZx
9epudI1Z+aIq2UFJ60Bugkr6poHMa/6D2jKqWEgY4lEKwEWZ+Qlq2m6yk+InJOqhBp3rut5ssiFw
PJwNvRBCz3S3zrTpEnWqqYmIc7cegNpTonGhuxtHkbKLJNG/7yRhJKvS5xmSRimJEvtLvDRuqedR
JXom8jBwLtbEWCNlSfVWpxuX/0zutJCy4wIiZruRgi5Qw/bsnDove9S+ClSGqjdjny7EMvZpnuW4
cHKIVYzeza3TLOt+b4OSZrpz0vtJPvYqcU3tpdkiDDsJjBYHOx7QcTttYayW3abZBG48VIwWl9aT
ywPtVpwxn1uBdqM69F+HQIrMQxpolXeo0DEjuDLvV+LK+tkuXkUf0s6hdlMvM1fVbXedvg+geyqq
T0DN7u0g039s8l3TG248nStpdtMm6LVTN5+3HmDzMTCOu69mgbGD7pM9GS6op9Gz+vttwPt9es8G
7dRQb4m0yAr2ydK/o0TStrjTfxAwXshgDKE8NIm9opfHaw0A3qAIQ+ZQoGw0fr622YwhnKTJsdYK
ImTTPMwNcctOc2sNE9mD305fJRsB/ph5CrKO8/T7XHVU13TMRyGqMPDv5VU2pW201k7G+sq/0+I+
H1OUdEXIWxxvciGEucXJlsemVkNIXT0sQNHAo9j+fS4suhB0hOuI7MEiwVi/sppia8sVeKwK7aHV
WS0eZSEChEp/6cez+iWF2a452cbUGbGSUpsOo/E4TC+LfGNgCAupbrU40ibAQbuP9e+9Ed8Y5U0r
ocgMhHYdUyuApTlpc9ABncJxJenJ7k5DJkW2gz4RZ3OrahXcY9GvZfY9XRxF2mJoVixXSBCEjnqQ
6zQslmPbC9AkqEVkNwaAKSqGFW2w2bI1JbWw62XSMHRZai061c3aMINxikk4xub3eACUczMVyuY6
qpT/flSE5goHYIvooqfNaJcqXHdbMdoFRDuD2bmAW1RclWxj1Jcdxmad+g+mNtDlA1RP2thNB1ov
5RUJiGXmdMQsI9FAEKxK34tGngXzY9TGM/upy0BPQp2eEiCxnTcSEiN4RAKljE5SV+E/k9RdJJrf
4tzMCzGMozNyBdP2zowRYADa+fIwtB4aMdN7p8hFXbO8rizwe+oaHZlFPfAd/2dnrtVqM7dOxpL6
n7QLDJ78DjQCfv2pOomBBDSOVQX4IzbOgX/6iOEzVGhUBbd95XXAMNSkw5bLwC99sU1Ez+a3pHqu
rQwTwlGRHfXxu1mNrpSd+vzO1p+K5Juqlj5FWQTAp1fOy63enibwJaOFM4ZRaaY2rM03Pf6iGgdj
etaN43WfQOPBi9NHiGgC/wMJeFRQMQV8qWL1VDcEWAi11yM5RUh3Ai6JIFr8cPJUhEUz1hCEkWwm
yJCnopiX0oEWO7D7wOjfjqDd6nw0Vhq/W3JEsyOImgEaBxZbTZEZowlM0CUrHLQZdHLZua2q5a5V
t/eDaglSbtw1AWoESwOkCY79cttUkidNrMY1QNOPk/VsSUEjqmJ9LDHh44CzURW4GHT6sT0Tzkoq
WQYjtJdijL0BHEB8cCLVRWgvJNKm+8JqAUXcQ2WBznWyohJdHeWtR2l+ndZbJS8e0hr5hbH1nV4O
ryvcx3w/XdZOFvNCGcc5ixuJjkefks3ND8nJ9I3H7aeCwTfczs8isqePkT0ViA3EqJ2KAheLqLPO
k7IRQwHGpBdH82kOwLwGwkfbb/3msP3UvCyQjiLuApFUlpVPKZS8kXJoPWV6syPzf0bQdVf6PILS
povaVzP46/re8i7zbqUWkz8tSSZXtWVXnqmZWzBnEokkVUQDy1N9C3PhKi19fnSCMzLNXSWheJKQ
5k7u7chW2uOGKPL6Wrhi4PSg/xRukkUMGpKsH4kONSllwJA6AFYYD04mKnTxFJ/CLWEhqAEAWP3y
HieDpOZSlSGfpg7gTdaQ6aA8UwvY3O4luxNB6vAWBeg+oInoKKh8IERoAcCkFim6ejbkzrXyi9XH
fgmuwetbR202e5sxrYgMHiwTgGcYm64aBZltB4uSgHDjDnF2o1bVp4SUvkXSL2alCo7qY+Mhbhhu
l4xJSRPWij2rbcgmQG6ktbdJkw+O8nRaQ6JFdvxm9sfGOprqZ1N+u77Ij06eEcrY+rmSVKXLUOWX
HyeAn7bAgCHnxQOZDUj+RJEYz2qh4gr2DpAFAfiLLU2sZYz5Zg3IBFM4+apnvZsQ42472W7mVt9E
ivJxnBa7SLk7MFONvqkP3CR9MS7OVtTE61d38SmzTPZMWne7Kwq3chX8EzjHXhTGf8xgQayKUAOz
ohqFE2BUB0MckpXVmKHqviRv3xYAeqOtwfSRBF7DFZNw4uFFzg28kMjEhfmmxVaP0NDTla9kG6Cu
txq6LpF8FtwKjnG8EMS4bNkYdUUCJbfXK9qdNZT3urAVjX6CuXiAAsW1BrU4sMBYiE6Ca6ctBONT
cG2H6p5E+dGkPWiCZwhXOWAYAaiGbm/YEWpmdvGtMml0VJI2+n6WT93RRIQbA0DbLb8YkRQNt0WU
f79+23ibB+IRqou44AgULyVWqxojCQLDZUsyZp7m27ZNX6+L4CmCDjAOtNOgkI331aUIuSnqxErR
nZ/Hr2sdZZNyLKXOn2KBk+Re5b0gutbd7mFwPOm6JUe/ax6uXnKYn+hgYu7hRY+mabydhd07HLOP
0etfS2POaxnaUu9a2v1aftJ73R3mpyEWzftwj4iCJuPWwm2yLUJWXuvII2K0IF+nm7jto1EV9Mt/
TBfCOiCUArSOAe0GBN3lzmE8bamtcgRY6rOlB82xfdMw1Bn70YP8hXhGNCOwAbfY6pdo3BCaYGp7
2Nu1l874ai2fawNVbqQKo7VwO2BkwSj6FVpTwIcD3IQS9in3i6j7W/RIUngXG6h0APnHQ4l2mV4u
nGBUXo5NpcLeUtJw2aufMPIpBwRElMMBY8N+hqrlPR0SxsS8/9s4U3TfwSIKsmoMeCCUvRRf1vla
lAlwfszqpzqOfhI/xpNoyo4XseLdBK8KAA8gDLKx0DTMYD2ScbpLiOco1oZS/135OffIUYrQCui1
MjyrcG9V3rHuxNK/764jCJt0Lc0hlk5+qy8jRpK1iA6IFSdgznvXjQzvJtLpItMCfZqJHb0Utm0J
YAdl3P1pxbyu49yQpXV1uROI4d1FMN9hdAoWGtA8zIE5vToOUoyWmVz+NhuZ22SCq8gzlgYgvdF4
g75qNIlfrqNVZ8rFbFWelX0DIo/bqYMLKhg3df6+vmHclVBqcQ26gSY9xmuiQNv0ppPC8Kun1gIN
u6DjlWuNKYkGQnwZ7zQ2p9Zrg1H0MXAg+oC+zPLAuWtedRdDvFEF/GXjr+vr4W3cXhwTboxzAuaQ
GaYYoE1uubza9kucg7GJdMfrgniatk9FMCcEQBxwvlXwmHn1MpNz2kRJ+vW6CJ5BhCJjGsvBeN6H
18REuoxYC0SMquFpGPSsDFCedFtEnNmz80EQdnDFIRSlOPJofGVD4FgdNHBBYetqHbUiSwnlXJNc
uc2PS2M9b2gVvL48nupR3rp/5TGGwQQzrVwDMtgD/ZAL6JS7iRDBDvK1byeDuahjKVdN1iKjro+6
rxLFTWcFdftgKw59HZrk1sgfN+uVWAdVysKmFTxieEqCFA8CbgoQ9gG4fmllp6vTuUZNJPeN/rU3
umAUQgpTo8Y6zneYU/AqoXmUTVa1peEkqo6wdEYR7T2TtD1Zj0sATkDhRCx3RYAiQbcFMGE+vD3r
tmxnAE2lXjo4qxsb5JQb6oOEYcvrykHtzoc12TZQ3BQFo7dsUnEEm6Fm97BL6dy6/ZBEU1uGdpp6
9qqAgUgdQ6UY4Cgzgf3gXQJk/3VQ8iBr8GHSEgnGKcl7gkyZ/ip1XwnwVMctCxw1BfBVKVgkbzOx
iSr2EnlA5OYvrXxeNEltGQQ2xFoPZdlGxmJ5amkLKiq89zuasH/JYW7aDAJX5KtWwD4cuyN1wDpg
T7ZgiET8IbycJiTBcwF1F8EEq4px2mlVv6CjUz4ZYTeAqsHx6rMSKABeEIJefaThQdy0k8YC41Tj
uuZqAi9ZFph8r/z2s+KCJgWI9JSpTz6qP1Z/omAkiucI/BrPz9CRaYrJQ4cEGMOSOKY0AI4E6T9r
8YvECBan8IxRQ0eGZv1udZouU6Espng3AWSEUZMyW5zZKaAmDljtiKYG2xz7hln8QXIdjcb09BwK
HsMEwbNajuqsJ3AzGxg2Ou1k5sgwVf71i81VEewZXpp0aAytuZdKP3d93ikZvJkakSea9gaAoju8
DJE4rublkOA9f8miLmgXe1oTgkF1AxLD9D/EIZI3fjUiMyT3ozs/Xl8Z7zbvhdG/74TJLVIHCRWm
OVFN7gAZa4pqo1wRoE+kcASohLAhfOOUmAcoAFwoj9N0a6UmOUl2sYJqC8+m66vhJiFwSHBaiHLx
JmHUoSG0otciVdQHY+n3yFClz4CzQ5UteQBfBp5BouCdLxI1Kph7mkJlgUDw/jScnman+sD6QW4y
vwZmHkiegxpopKi2HQxBmM3zMgAO+08gYxjLqgRIo2xTw5gcyiA+KlF7LE4is8g9tp0YRuVJnSbW
rCOySpzZJ5mGgnLmAZotuH5kPJu0Xw2j7drUGNOEgAe+OQsA7XrsO2i+RM5akzxdF8W/WbslMcre
ACMQPJg4KvuWjke1kROAlSMyUGxxhIpBfzgTDID2x0QzBhLeps0GA8sCWB97goo3W5gt90UlWI3g
+2zj8LBq6VYn+H4ZP6f9kyyCveXZvP0C2M5hu17VSs8RhlLEaorQMoY0o4GHoyfSNV7IixSRpiCT
7eBVx6JjowHI6ooCycPi7NwvZ9B5PqDlDHCxZlg+i0GReZpwIY9q5c7s2eZqj5KJvJ7+qJ/UQDnY
vhLF9xTgTIzcKpTGWCV9Kpc1NWjePEC/PSXl1f169JZA9ZsIHBoCA8E/ud1uMu/Jop51Z6RwAbMn
e4AEcNvbOLQi1V9vbMH15Zm/i52k1mq3k+pKMguQscBIAT9z5dcRMHgDAuR7M5RvCoCs6YLAkGOX
aMkeRO+oSwEDk7nEZr+BuBAlRXRTARi+P87FWyYLWJR5SUXMzhmgBkEqG8OUTPTS5eBELGxC4IO3
UPd6NGzEkXRPQUYCckDM+6Tfg5QtfRrubNAimYK7zV3jTjxj4rdYstclQ1mglcaj7ZzrfAp1+y+B
OeRKQV4NL2cZRWi2Bq0CULjWaGPClvgdJiiC3ttebb/42dduBUBKZO2jxN9Ez1uBWLYIvWlp29kr
NAa4+49GSFENncCIlG/6/YQbsR7SaPgjmYg+wHehc1gPRyl2hqpD9ZG82B3CbVCifNae+hBNhWZo
nKqA5miFbeQfASQ1tJfsxDJmJiMrWGtM2OgpHM6UHHvxUXM/aXdrqATqIcG/HfoLRA2svNTwhVzG
4AAJTtb7HnIp7u12n50pxFYaaomro1BH+WfM++kF1sebxWCjnPjkQjhjfdpklgvkzuiim6Pyo/GX
sDtWIYHbPYM65dMYNgcKfqUenK+iTBrXkex3nDFHgOs0SkwGYdwFsAv2SQdhC9BmLAA8zj7Vrc4Q
hJyC1bK9wvnkFAbA7KhA+zTSei8S0+pBlJHmeXsF4aWKZ44FDiHGIBHw0ZnlXBJvsz9bw4Ze6DeB
NaDHwsYrewmMzclBS1yu4IDFsUkHGZq6HElQRv8ywA2A8ypMl8D9RyInwrUIu8UxoaYyyxi1zSC6
mKJ0e5Lygz29XF+eSATd352bmkrigF6PFvLkw1J86bNvNhJr12Vw/a4qgwHBpsQV4Ee+FKISfcmy
FRGTfCKH5rn2CF6J/dkM05Mm8PE8fQB+F546qLSC4Ym54Xkxrv1GcSzm9FlPnxaROvC/b2FYg/a5
wBVeLqUxtZSAUBK+Yb0b1rMsGt78X/bqlwDGNNpja4ybhjMHa9SpCqdD6ysUhBUpF1HagxujoPDw
32KYzbKbxJARLFOPg7kQaoxQ2X/Q7jAs/En1awSYouKYaPsYG5hAN6yOdruYa6AP99IsSHurPLOz
XxKjaiNKrSTXIUCP0NrimZH+KN0rfv1ohTJuMLDbve2GJinkcOtcAzw6S0DfOVMg+/F39Gwfr+s+
737tfg/7GrGnzlC6BcdpIcPaVp/15ZmImA65bg2pVcXEeDoIkN6N/+4SG1knJwDepNC9SlgequN0
zm+Wg/5pu9G/NsHsr+cud5tbK3PFwLrcFe6EMxYkSSe9Q+gCC7K8SSNxSXJjgrzq+jZynwr7JTL3
Tq46FaipkJIdm+P4qBxitGS5+Zl8omiRdhoK5FHTylr9vTzmGmLORQUZNK5GH8TR8EDlGXfFC/Jo
IK4y70QtG6JNZG7ipA9F0RVYXjKflfhGUqJtqkV7SD9ybU3s5VO3uFjpw7XzUZD3aUE+Pmbhgvvw
g75g7Zv023wQBV3cK7/TD+ZGWpPUqBpVTkdKArX5oigiVAp6Fuy60EKHhkC0Xn1siJ0B69n2EvDO
AQ2YJnelWbuDHK3x4l9XCpEcRtOnuij7gma0qjxMCHExPOj29pOqiOYCOVuGmQl0qdOeQIyjM0HN
VMe9k1G73MgPU/aoiKwkx0hefJ8JaXQrl1R7wPf1aEIvXnegWVT6vri+XyIxTPgiqZOSmQNOntYP
ylMezaEeAvDgcF0MzzZcLIc9l8VR15rWBWf0VwFHNkj9xZ3QH9TdlaFQmuhwGEvUVCPoGVRs3uzl
b8mBcvjoGd4P8hfqpUmYPIuc5vsIBKPgFwtkjFFjkClraUrLcOWTc2i+OMfGL46AaUdXTR1ZAQim
Q/2vAU4Nbrt2p5fEoxRqoqvMe0Vc/BDGTA222tYVwU7rEeUMt25qr/TGML7f8F7D/z5dP1mRAjEG
qxyXUrHpi4lmdJXDPwr0B9MuGhBSd9eNsVDJmtD5FKxKqe6lzQeQtyTqa+fY970INgxYyqUsCrBH
e3J/Vu1zKj3MosrxRwjpy2WweUldT8kmUR+SHclT/mS+qKfqE6Wp7r4vj6Ybu3LqviGfgExlHdpo
av/tqSH6AyidG4ZU0QnOxt5dN2eVlKDJd+xIOEzjZ4BEuNYqC+47dy8paqRKaUIwnngZgreTZg39
YIG/6v9xdmXLlerI9ouIYB5exbRHzy67/EK4ymUGAQKEmL7+Lqpvt7cp2vSpiI7TDyeOc0ukUqnM
lWsp1472WvKfpb51pWzZWJy4MXKEw+fhvdx6S6CiirlcorItFOBaL9dSL5ayOE8jmxylimDGINBV
CbQdPc/P5PJ2E6I8Xxl/hJALS4uj5NglULCz7tgIMdpZrrXcsT1DoWM7x9/au8VxYiVtJgwKIyHk
IAIabtSmJ2bx8HVoWI3CH+tZdotlyGIIRmFE1lCUG34q8V+UOmd2a3gyQOTAuS7cLK1HhYoZfNR6
2cPkFb5FVJceUz/yKl+cVC85xHNJAwRy8SaIcCXV+GR84X9Coc4Ahk88M6WcqBiPQo+ViP6YTbdf
7+NaKe6TpYULqt3kRNNM9vpbm9XNr+e7hO6mneP/NML8bi79c5tY1UY2uvYBL7d34ZBJberp7zZa
a/5oI9Udps18d8vEwhEzOlhDJ+N0NeCX137O9en8STqLYIZ+Zn58vfXY2zC4rOBWKLKZdQERwbb1
rf5No3Rj01ZTnYtdWw4Nge5FKfL5RqwcoINQIvaMmJRHHRKPze02QGjtZXnpHdYiUwTweywyB/bo
N/ldO82ihVaQHozGhUQxILyZn18pfnY7K9JscYWulUI+GV/kjzEkYiR7JqQtT1pgnGYBbRGUV9P5
f1D22fp087+/eEJTZQ5Zc2aT7dt9BwWc9jrad4C7lFfZDuoH3lZrby23ufySi/DiaDZAIBwBTMUk
77/qozp0CLZKiGuwmk+buIgkJZCIJegB5z5U8Tr6GLANHZR5Ig8Z6896PwsXqQSYys0Qtml5EVna
QUEta+5ncB8CP8H84Ix9yTW/cxzAArCDxh1J7ianrctu7QK63NpFaKGSXTrN/HbvmttUPRbKja39
RQ5yaWIRWsZaL0GVjJMeqwZAgFroMBHwfCs4r1QhLj/ekspNF2mtD3PVA5ioKYi+1W7idSQnPUM6
119vd0h+CwMs8wTIFAEMgHq6Zi7B0HlEJd1K4ZaNJ/cAec0nPt51AURXo8TV8bgqwsofnw0gSzEV
jN7w6E3nxN+Ej8ze8dUPWRxIoetTlzf4IXoIolt4b/0KrNQuDaGDMoIvuvTL0PJar4+3Yuz6pn9s
weJk4uFt03E+mS36NHSXYd4EwqL7iBh44mxf9auPqsstX5zQKJWrMcdoN1YKOY2fs1pq8mNm1FQ9
UG78D1srb2zt4mAiY9LMSoNBNXcAFd9p8inObpjqde2vMjuy7JFN375OM9bD68eeLo5kNcunphzq
VIPW7NKU3hSjvv/axNo4HA7Lh43FmYzmETxjxHczIF8zoLvf/Kull73OGsioP3mJv9WQ/i931H+M
6vNeX9wb41iagG9hLyFQgjkyZWfezCqa2RFFSf/rBa413y8XuCwLpdmQF+VcT5nHGidvz0kKVeT5
Qn6xfA0TGX7sTmc1eD1sG1+PqR/rXCQCgIjqRZ/jA/LKDth4bvUgq/vw6xVueIm+vPBF1mOSDpuZ
mz+L6lZkwdd/f63h8WkHF0FliHvWlvN7i43EuZ48JyiD+U7iXqH+1gxMN3GtWxu3iCZympQO77Gm
Uktcloe2FRE73gCw/pe79uPzLGJIayQjKD9hhcPzmxvqdzsZ7Zwk0D2443NGgFjvie1Hm4F6/stf
xGl9EUzwRqaxPvN3F81PTclIbPqVeJzMf0xjhuICoIsAnqCHiGbioiYqZLzIpZk53hkUopgHYb9W
+q2a/UWzEpNTDjoppqFjYn4JaS1rsLZ0nCJFOitBFbCQB60PPUls4VYO+KdvfDa1cEc7yro6T6HE
PdQ71LqIJQoSR//4UH02snBAzOym9lDYmSsxjGk5ndv9Y9pGkHdc7tjC+SDGboDhGljjlqo+BvJ2
kPf1BaXHMt+ae/szQgCSA42rGTeoqMrv9t9FuE0LVeI5WjOupT0WOjSNtg7ShoGlooxtZEzKJnz9
GWQ8q1IOT5pF5ib/jF6QWgibblVV17xg1mGeOxe6CnaXz1cIiyIgIucGia1MV4OZ3468+w4lr28b
we/PEhD27sLOwtt0YdkQbdQKty/AHofg4KkZyQH/CFAll8lW1XptJwHzgfA8hmY0AI8/LwtKD0wG
DB3C75QFTYo31JbO7crlOxMYfJhYxIQxc0Qu6ynFA3F+DEf7Gupxo9eG0vZjdO0rXdpaXIA5mC/j
qgHSvT9oz8WMoI795mifxmewdtlk1uQzr7Y0+daMWjImZ8APaYBFaxFcQTqgVAMFI9Eoj+GEEQzR
ip1dMO9r19gys8jO7DIZWyXGfM6Y7aYopDonsbHRmV+5exX5ci2L9IyPpWSY0PVEpuRcw/+8+kxD
JewQW3M/P/xNHfKTweVRbljack4BrxpsSpLi3CDC2vVGdF2pyHy2svDBnmu0kaqMuTFoF1x2paFT
PN1176PHPMnbaqmtfinVlLWZLkT/Y5RUQD7F7FVMqvQqI7y/jjBIMmw1K9ZOLkhj/mNkEc9Vw8lq
ieFLSToUtQyZDMnmI2s+Lp/TBmwbuAU1eLVpghnhc3RIRFVX6Yht4z7Dwy4+dKTx6cM8FL5dSfoz
R4ExR8GQLYgeMH+zOEaMCSOvSlyBLErOsc6Ppar7eC60RM+Nf1wZ+GxrcZaseIoTzhDNLSs+8mp8
BYviQ0ul96+P7Mpr57OdxXGSixgqSgmGo3tXARI390rzjDPlGle1N08LTlVgDeHfBPWLnTQXQb2y
9ZYzTYL/ybe6cxJxsfH6XnXwj0+1HI/SB5bI1dyLGzX1DJbXBy6MK9tst+75Px/58/ZhZslwMB/7
B+vclFa1A0nf0mWWN1+G7dF6wUWfE+XA9/pRtETdwGevB8ALk4tjBVki08DuYTT/HeISvgEyLbkn
UQDMzCxXngZ6tom3mr3gj2N2YXPh+UVUS31UgZSQiTz5JcYc4rVm3AVqWjKvsKR8H+cdhyqEhAK/
XOua/7WbroUSG0P1YJTDNKu5nDtKs45SlhvUlaX71P4xbMmszKdpub7Lv784bTp1+li1QGaEEas0
AEgID2Ol557SqpM3Fd20L/smDvuq+fX1wuaNWxq+9J+F4Tide/JzvTjN9mb8KzM1P8I2JyJy62Er
6m8ZW5x1ZkpaIzuIX5VMMTN77qLvrY7ErfnOQC709cLWDyAmFJHRgztj+fyRzdhoTRPB36FBNZ0K
MPx0G6nAmgkMlM5UmRikxsDl59hfz507y8TZE/PkYK73hzqdMLlNv329lNUYeWlokbO12C5MGOOS
6TGz7fHJn4nd0rBISfVafitT8E/N183WSd9a3+JuG/ScQWyeA48E3pGo/pYVUHuxnjcWt3aDXi5u
PnoXT6He6GUlahBOuv8fMGl26kPjj4BzS3t1+gu3wHQuMnm8u0CWsXBBdaId+mnoxUQ9KiWIx318
glaK+/Wi1hz9wsoyZZssbYy5hOcdz/De1q4LK+DOW1QPIRgS/K9trWZul8YWbtjkuhqBD3S+QTsP
syyEP9r7FKJgmHoAE/GGudVI+LGB2sIXmdZNmcRgDcxlgSE9t/awwQ27luWA7AzMHzbQcIBaf3YI
xR4BTi6QG9YAexqSjaliibDUL1u239i6tdvz0tQi+uFlXnMNOdXvpnGOsd8evGoZymi9B9xRaLyl
W4RC62fqY3EL/4vTrBn7HmWmMskPaayCU4jdZ1m3cUl/bQYsJ5/3cOrzLuWQOXPLHrXOSbV7oltZ
45YVqJK+3sRVh1AwbD6zL0ABYP4pF+dX0cB1mc/pgKrc0vyHZm4sZfUsXfz9RbrRlnIuCQdVmUpV
Q/wCok0T3pBsIoaeB2qheV+vZ9X9Luwt3I9mUNmrckQImasuiJf9VHopio44E9+wtLWyhfexycwb
bYIlrmeonVH7V1KUL32NmqOsASvh2Oz967Wt0C2B/+Aij1mE9E6hZmzNk4P6bQ+03bQrW5L/SN5B
/jv3od7GW9uVN6Gzq954YXV2oQsX6foEKpwpFppqsZto+0ZqwGH98PXa1r/bR4q29MNYH0GIAQBI
qlSn2K52gxh/5glYjxMafm1q/jDLpOlyFxcuWXZU1qc5BqZVRPSE3rTl6JrVJKATwEABHJmEser7
10bnTfrK6CJyaHxUJaieg5kG+acViG6DaWGlf/fJN5YtIKbQjqVzjhv9mmUZZlFOe28mKBkOvrnb
rheulr0utnHZB2rp1LNUyjHFcMLTD+3C+MT2MV7OzmYTf90DQSkCbnsbnE+LO3KiltTVAlg72tJH
sOGhZZhwUqqS/zcf6cPO4naUesmh1Yg8Xo2u5PEmsTfee+sh4+PvL87vBM5miLXi+tBtjmKQrEB+
DwpypjHdSphn9eWs3Ajv68fqw+Li7NqQ0G5QfGKuoqVEiR/B85dVIzBcv77eudWVoYiiaxaE0LTl
sGoqSVra1Rj77UqekEht/NoZQjXPbnsI6ETDPxZtQLHf/rC3LOui5FBn0yyVyHtzb+m0Ibb5rnbZ
BvxudfsuzCwcj2amPf4Gs1ZOeSoZ+CoM8MIz5xZnfyMqrZsCFTkGCPHP5RvVUrOosacoc4shCiLD
K1I1SAFpNjd8cD1QQOf834YW9xaUOtI2w7QCEk5cIm6JuVf7BheYqwYM3VSylTOtu8aHvUXkGyMk
nIaJZMaRgpqd9PHaQK2hNk5dt3GHrIaJj5UtQ2Cr5FVa6lAJYE7kFulV1r0W9kac3bKx8AjhTGb8
m1Fysl9j0G1EFiXcjDcC0dZH0heRKCmaIbbnQdnhZ++DAeEoAeo2HeRgxitto6S2VrUITLlWUb2c
YS4Zz+4KnhZEM/GAq62N3dtwcn0RjqhO+wmUbJicb09p/ZpU4N3iUchyxfs6Hq3fThe+MK/4Imlh
VcI7K4c0sRpGoQghhRHaQCvN9Bh848Wzvnmo380sRxhhX5hCr44CyoJbA/eHx7R0b8u5Pw4i2FjS
/BH+SCFApvtvO/PmXiypHgYpE1TKXKM6Y+NmgufYx8HNDtCPAxDCTz10vr82On+Qr2zOh/vSpmnb
Ep0B25MAT2tnHsZ2K5T/fk5/ZWMRkBy7zbNahRhGyWVQYmideSxpN5yqycRYi6qC+z6fLAIaMIPk
yiwdloCBs7YHfQcWnubYSUpMhk5HjgMIwHEs8EgCY7l2aHkVa0TYXL2S82y4YqUTnwedS3cg5q6J
4hS24TWScVZBI8zJWCXAIQoz3TvOqDAyadJWWX7V/0EHq86dE7SQF7GwmzpNag3UZNqeh+10EsWL
bT5mztbbZPWzfdhZjr07jc5LuUL4yOXiEWphLbHTLRGY9brWhZFFKMyLDP8Tc48hIeXJPjTXmHiy
yBTGIBEAag+HLb2OtkpAG1v4u55y4ZE0ariSlEArRN2EAbvIN8ruWBqZ55jOxonbOtiLrxXTEdI+
NjJc7jyl9nMxDsSo/+46/s+pXn6qapoaeSqRt4+HGnIur8CIgx94jL0WFMV+7kO+bKvVv76FmPiY
ebg0dB8+H+qSl4UspUieFEUCFmMuz8iQSguHaOtsr/vhh6X5l1x8LBRUweI6v8YLpfZBE39ierf/
OkKtfiSQR/57MYsIJTG1cqYCHylWuoNZo46q5D+ksdmoY/wXb/+ws4hSDe/kJLd/twrju+HN+jED
weNT5+tB8grMNBl3bed/vbb17QNlJMiH0btYPrF0IWUUNZPCBU2826IBH2/pu60mZxCy+LeFRZ4x
SgOm/GcqkpRSi5hlfMcU867O4ruxB89MNW5lg+uf68PgMtNwcP3LJXxPmho/KssfHNJjjsnDr3du
y8y8sxeOB8ZItKjnoQuRv0+GAOdxRMBh5X1tZf37/CecL9vHip5qTSMhnREYVBHv5vDt67//X5zu
w8BiGUwoPDUqVOdmqijcWF4ZFGcw9s5jDzM7FXRObvXNrvgc1/64kC8C+7y5F5tXWmj01AV6+q0Z
B7UyBlzUV6Vq+vZUHY3BIKwWrqFVRFclYleFD7ik30Gcr+LCF1Z2cIysIKaTPk329AqVIL6Rlayn
x2Bvg6YaaCX/UDMQILYEYg29G+6DaoD5Imx36Ul49Ka+Qdm5etwKmatbcmFwEch6UxdOOU8RdNGL
Orlq+ZqoIJe0uNs7AWeQf0Gm8fXHXwHB441rQskGGAuESWNxVFoKSHaOEIDRr/5d9tEdxohETjAZ
dU3hASMUF3/ylDjhXHTBVuw0jL/GmyT6qyHi4mcsfHAQpi1sB1V2NW7ImEByU76S2KGi92Bc3Fjz
6oG6sLXwPBP3lZFPczNkABZWIV33N9CBy01dfEhqRpbk5HiNSlG2syk466M4+PrDrS4CD/jf7GSz
1sbn4zPYdh0xvQA7fYa3W9IF8vh3b4ELG4uN4sDlOGMFNtUGDGjtPBCRSW4LVjDtUL+BOqfcPAGr
EfXC4mLjylIHI5+M+4+Z9r3BTL/T5Wer+4syCFgaQAYDHldMVS+lBYvM0iMnB17PyYZdoUk+FRRE
uJrstg7/9fWHmn/yIs59srW40rux7kWHCpmrDE9Gf9MmQWylhG0VkdZafKBOhPgnSFY1DW2pzw4h
MdH1qI8gZX3p/ZndzPLVawGkNwu2Z2dWF3VhbHGj01Lum36mHrInlgBu3R8s274B/NaFwOrGy3cN
TPJpZYsQpaQKZLIxUe6yaT8XgeecyEwx1AUim9PkxhBG+edjVfhms34e4DIW/m+RlNu8U2qRo9Lo
8PIYmZ2rCvMeDFUbCcTqNn6YWU72gvEqMqxZsqzk7T1TCn+w2gdF0Eewa2/t4srD/nJJzsI/IDWv
UwOFJDd6TK9mQc3u6KCLWX2bfBWTN1t32e8nxR9+/1vpEuK6qKIugsfgsEJWG5yxcdYcArlTCzEU
Ndjm7l7fxFlS81+G5n9/kUgMQMGBIhHV55TfWTqOGYVWc2ilGxu4EprAOuRA2RvMkzA232AXZlRe
95OqQzpDigck4b9M4zSWW0/qLSOLYAHYZqaUGdbS9AxE8WyX9Fqg0q0RpdUtu1jLwr2nLkGRwECf
qMKEhqWFjXw3TS9DslGIW8ugLvdsWStNIuRrqoMLZLwVc0w6Jt5P8/5fmjjbNMwrV+InawsP1xO1
Z93M4Y42VaDw+g4kyfu/COYWaEGdmfnhD+FbrTXBytmhrC2MYzEdmkojEELt4XJf21mPeReGFtd7
bDRSmyXA5qtNo3qTaojvsSLfZ/mYHBnYpiFfbLYeUtThym4s84A4Im6oGNqrnBpvSezkOzFF3d3G
z1oNIhc/a3GozUk3cln7jTKyQ+BIQDCGhPw4uE4IYHNNtkYjVz/phb3F2Y4aB6oGNuJwqTnfppHd
DtbWkdsysTzXCrO7PILXxE0LfYYztD28jV2bb8M/QuHFKhanuuxraUoyucCE6ehLxNhFe/DYIKdm
Xv9ja8tWQ8iFscXZTizQr7T9rGTQWQ/D6JRoWrXuaFc3X69qw85yXjfndl8U5oDCHDeu0gpV1DaJ
90zEr1/bWb9IPha0lHeZ9BHkUTGOwkAzd0r9RnQkMVSSt8dYu291cGIYEzH1ra7myqAZkgAH8tOz
+BTUpxbxRDJb3uTthMqcn9xU3uzwBngV0nC60q4q30h+z62OO/aUSxvnf+U59Mn07FEXl43i8HHk
Pd78rYB2UnPNo5e4P9jMl6qNktPaZwQfEIYu1JkAZLnIZJQlRR7xjpBk6ezI/Dq3UJVOzcnd+IwG
dOVWzsGlrcWqWBtDGxkKgRBRFF5t20TtkHqMiddMz0J7yNOWmKnjRkXrsZx+07V7tdHwsLFcJ3/W
nRSoK/VGZMaRTQqJ4p7QbnQljYZ6FBrC8dJOx8NBJxEb3Kmmh8rmBIiLWxXNTqeYXOF0YZ6ee5Pd
sLE4dbXVuhE4par6e6laYdTbHrrkBMUpMM8fh67ct/Sa2REK3E+Vggym/+VIzuvI5RCFzKx/y43o
Sq+Kb9AoOdZ9YrnQqZJIJ9OgG9vdlBZn3mQo55bvU54fBqPzBQQEe1ABpNmtplYhT6yzKmKcnQqz
56m+09lOq+OfqhkmdrzTG3o08V/JQiOA4YbtQB+HEviVMdW+s/K5Fszn1No1zlPR3ORGfDvQV45C
fJ0cCvZuQtVcxRt36s6JeHLswS9iiH3IN2ksXY1jfcvUoyxQZTGM3RhpRDEGsPzfGA0oQ5THFrgO
UXFfbV9l1pIMZZkkoj7L9/mwr1XZ05GSK9w+OXGgN7EvVzrEER2ilTbpy7OTvBjtEDI5UDQRKlrl
y/23LMtwdZ56VNXN9Fc8mmeD5/uRvo1N6iXFc5PQY1ai0VL10NU9RrTaZ/xbgu/ZRo7bGaU/1KoP
YbGdPVR+a41hEr9RzLyI6ZQU3+f/NFWBw9KfNZoTC6KDI2tcOzt1ReyhXruT+oQoPPFRtdvb6EO3
ESUleyqipwFaolZRkVq64yWoHdNDXL6VMvVAEX+sCsUrKEODA5/T7v1EfWyoHlh5FzQK+M1RIlNs
0LCVEnySYaqov42och51sInY53LSDk0H5IUhB5I0neLm0NoYsUywk/EvHtu+XTuEK9lBs0Bmjs2W
TfPk0NGrUQYaJIBs8E4dOr4b4IxIS0g1FP4Uqx4kyggEWV0lMlDfTIIGu6ONt9NEwxo6ck3jWiML
JJ7tATgBltUIkgxtGmvymmin9/2+LGs/aTXPKmOvHwc3K6ivyLgz5NZLJMgytXs1c9zKvFLq2pss
m0x0IrwyKMn12K2MkWQjmKxRmHLwQkpx+Mrh0LZQRhHXXIJupaWepW4MhdSS3qq8WpchaHk9CbMk
XSN/d8qcxBr3c52HXd4+T+JBV78NGSPKOB+lX50E0SYnRbLa5ehKOg9daqEbJx2gpkZUtQx7HSTs
znjo6t4ty/ax6qs7Jb7NTOGq0gBo3puI+E2s2QXBtMq1LdBLL44JPmrGvTwrb+qhhQNJiB+Anbea
COK2RxvS8m2pCrrWIbHypCMuTFkPLppfVZfi93DI2nF3SKHxqDeRL9TWM5h1jTIkohnzhvx7pR2T
dCB6BLTDMPk8xrBK0++R0V8PuX6g0xiO3XczehJ6H3TOj6TOrvJhfDfi8hVYhn0fGaGMVlci/7Bq
9cY0u6uhkh8VaqAOCAxqWR7lDo8qsyGiuc3So6me4+JXNzbQJ41DA/o+RVl5VnGd9de9WQV0sPdo
kRyZ/UL7CPAcPdCyH0Xz0GpPrVEdwN/q6vS1SR8j9ZXXxsNk/ypq7slR7I9xtW8LFErSSSMYpUhH
5o+SZ9TZi5Nd6S2edSAmSwBl7hCnnOi9yZ/SDto4bbankrOTUS7CUf9px+LaaEyBcDK+S4bgpG+b
PePWwR5sELcN6aOw8ldroujKDsMrH+UTRbWDRKn5Isr2rs+0706CElTHa89qpV2XNI+aGu9yymSc
jex56tX7Nqn91pbcVAbDuNJ5ua4/ZZweWcmuKgvvN9kmlVKFTCkPWTWE+DjnwXS8Xk38UrULtx6r
7zzufT7kDclF8SjT8YkP2UlNoh4NSOUFg7M/uT74WsH2qRWfROqYbmw49w2XRDjlya0lC7AycHCJ
CEM8arpZhRCGBrdVltQhCjmhJZnZ7Hg94U5576hVRiI5vQLLgp9m414dnB8oTAPESptzppdeUSt7
qsoPILoJ6kSc1XYKmyYOpAm86pX6wyn5oyTznakW+7jpg4KPD6JVro10moitlmAu6lE10fC0zAzM
jpZWTApH3BdlHKgK95IWxVehWoJog3Rt1+bZHGx3BK0vMdQIsVTittvZpg8BwWuRa6cejHeeIsRu
MLXmVmZ96iNbF7h45ynvCIHDjnRftDHOLYZuEk0IgvnqsDTbnwXr6yDKkuukKb0s4kdTQNkTdyKN
xKNUslPuyCHt2j3AvWNg1t21PFknCCMdlQRILNGqJym1PDEq+HW6ua9T089H43oup6hZ8r3PU1yv
pluI9qVvUcExIEVs5jpo2sZzaaMV76TamduAOeT0IR8dT5PLb0om30UF6CStGc6bFifsH/Uio7wu
MO1vwFVorR76gfumisGDqVUkVBsQUvv2rqwUsUt0/kST+Ell1mPfqcekVXqiGtlBmkwEFTC3D8Df
Cbvx0li+loton7TFLh7yIDakYzqpBGjsx26ozhAvVABA6DtSO9Yut8Hjjzs6z1TcSNLeQYjPZfkZ
IFOMr2DMw7btW1ABeZCUcCWqvDiWdJgUFfIVVhSqlTX5TvXOKvqYjMXPQuqBHVZwz3fKrdQrp8jp
A0UkimtGAhgFB2Qsk+QLo/XtHr8gZvpAuIFUTdGle95B2YipmIE3PaZPr0nzXSmtPTDe7pgMd7qk
HGWAIKahDoSQw4ECeTOYhhf1cZjWOWqg+PtSnX3DwFs8O5QLdoDdoLOXCfEcDzDf0ICyN4EOymgr
XDiAQ/oOSIyUHu1iuq/aqCcCE/d8wMx1prlWyQ7Qa4XCjni0m4I4xnQCbTroJ1olZBUmIAfpRqNg
UMjkAcjESDllpY6Jn+gsqSokNqLcb1X7PmujQEbWj+QDQzQMLzRTv6lb44eSViSrEL0j5yblyHuG
/p6y+LGYSh2YM07wad1IrtE9rQfPSahX9aZNiiJ9B4PqVVuZD2I0JBJP3T0FktvKhwerzjyhd+hu
qbEglR0Bsh5BxTpFJsJZRFiODXWcKRSGcUjr7FTYTtDPQspNF0aac1flsgv93WMv1ztJij2Mshzy
SAu4XN2ZY7LLRxFKGXD9aWvSUDZuB9s59PkYUtbuemGehlIKEoYeGxDmO5Uic+Ii6jCN4gSDQZ+n
FiyNjS6DeG26L53pMSm623gqd0aP+NrYXYhygE1ATXhmsnXXQ6+0s8ygLsHDmevvhSOfKhMnpmFk
tOrQMmMa5A4diJIk33q1zUjblGd7sE72lGleHfMXtCKJ0OOHVqAx7Mj9GVpsB2Y5v8YxzT0z1b9F
hukqtLqmpXpnFmPY1vIBgrO70YZEazo+60n9CHTPAayZ1/3YDT6S5KvJQqHLwIWActR7hK1SrAIT
sVFy2zq6b1b6fRVX72rRGWQqxR7CMxa+g6jIyAzMSZb2WS/H/rqtuneryU7GwIJKMk/QXw6cGFQ4
Y/YoNAlxs40ea7TSO578kIrxpNk1UTEjMOjmAU3cvQ4/M6YJUaJ/o9IA0LRVBbVofjI8XVTWkTKx
bs2uvcKFsMtUbFVU9e+tOYX4IaS1i6vEYffDkDT4phKqPhgOGWz9jOnGUGbavSKAUpK4FGipcsj1
+qB3iUSGVvaVxjhb2hQM05wxKgHXkQ81JuZzNO2sxx3a/xES/iofC9zCgyAmR75kIMpIamIRqSzx
KtTyR8w5J34uZZ7dAimF9D/kkRT2FNkW1vOSaWh4OfwOad93xRwfKQ4N/Ml+K2iukdSqe9JE4sqR
86eRiqdy4vMIj1+ydsRw9yATECz86ONEBY2mFiRdeWxZdp8hJpDByH5ltNxJSUoJkzCEaOqvkQOH
obZMKJoEhEXxQ1Zko5t2lBOldfxeyXw5cpC/WKEz8p1RFxAlnuqrvnoDaRuuduGpyTEuhtMAaZSs
vU7S+zqSyOQ8U1yEzHhs6pE06RXTbTyQHpKOu8jxNO0mymMM5tzyDk9Sxddrv598zfJHvOJYuR+j
zh0j7up1tgeZdhil/Vk3npTCdHkashgyTBZUCjGJijdVRGNX6BqSothNzYoUUnuqrXwX66c2rgjV
IUjpoGDUP2fOKRtfCieDqwHgJaMGMZpXVn/NOojDMuoNUEQCP/g1Yi/4E+LpyhJ+aRyR82R4RGrI
qqJDpL330XeTR34U3VQ8tOgPpt7qCIwqamB59tYiZ7GngBs/6uK2rs41H0Do/zAmD3guIGCSSqLE
cb7b9Kk1H1rp2NAOuRbepW3yzIZ+p5oxMYefAnFtFHgEINMWxUFUyb7Fde0M7X0GjsUkh7bsWZLe
7eGubncVoE8lsMmjqboNd4iTo8AqB0BEuYWU+n1zEmpMIsAPAdJzo/pNFLe6AqRqioQYyqCDFgBa
78n0IU4mP9a+x0CylNrk6+ZDz0nHC7RzkB7KoQIxGDnxeTLg7fFa8x8lTkgPejvFKIhUtXjg/MxM
f1JSt+rvG6hKJseok0mS3jVdIPCEaeNjPcgQeYWOhDjldXqXT9ERc/eE4SUb8UBC71IeyODYvqmc
zfLRjN2+bL3I5KhDBKUeEWSPj06JeQOON0R6HK0jjSmps3OHi6ZI38x6N1cwUhWZF/yflQmKzfjI
7AXiOqR1doYUWhPS00wNODgzRBG2ZXLoFKsnk2gh2sd+RR0YXWrpzewbIOaL9qFXhCdhajhtcxdP
BdLl3ZWtm7t4Ln50p7J408pzRUsypTZYFw6Wxv+PoytbjlRXgl9EhEAIwStrr3Z7HXteFLbPWGJH
LALx9Tf7vp04M+5pd6NSVWZWZuztJ169azjSyX9R86l5omCrEh0dnKV9ZHFF8TrLrZFfdLsN69lG
06lhJlV4TPvuFlZBvMJWwd+rNIiWg63lz7iU1174iWPDFFb9RYjNKYKXWyf7ZdvTvFOIJluTCZfe
sL+e1hLzxjy912s04Q7fT80coSSEKD/6qUMoTQdvXBf/a7bACerTQlJeenFN/pi2cNWRjOEhDNpY
93hQxYG2p94e/HuBLzu8jIMH7mFkW4xWk5tDxZ7rLgX2HG++F+/iWHovo3u9FxVPfJX21i4y22SG
a971MsGW474BeZi+71pjb4FWxZJcuEMqcHkG+xFagCJiyGBreRJKhHWMG95aldQrRv3KzUv1qvAC
4zDGEmvrJSb9CKQPsndzXn1EnOT8OxzlkeHKcc0xqLGvp1lidDohm2fNLE+38EK7t03mRhZiemBT
to//fDxdrmGAaB2M6W9OuxZy+VN5MpHdfp/r8qHHwdjgvmfnJIBNGJ0LG5QJdY5ikke/egr1t0PG
52Y9KUPP6DzSGkJgaAkTTWYSL71zoj48Pd09W015hdAQ7YgLZKQ/V2WdB9O5AQIxIfN4pttVBb+s
G0/Ivy1GTFcmQp3HmDG327ua13QO9yeKK0I2w+eMSWkeTRO3OsKdhlqxm1zjSNlSxpMd0l6jGPBL
i5OEcLM0LM9EfdzFRFG55T20vBvqdD01iVcXM5eHnSJ9K1KXbllenbE+cBQCeAMAblwK2r2uM3IG
W0zvrpvt00Xxj2jHHEbUHx3wi4sZBbOOmfNav3BbJU0HhxX7y3eDDwKbXW2XzcRDuUZmoXM3MAZc
VtX26sHr11frqdKARiA42ZYmVfQc1ohn0cA7gVix7nVBEV7EaeW4RXGgnN4mPjZopJmOjsKKMMLR
6EtTOU+lHhNXrqkvLmFftFwfGjrlgWzRWoRo81OzDnhBGNuoDyQRxfVUYRr3L3YBjwgobEdBJeha
QmAAZRRDXZv14/Mwviq0UeOwf1i6n7YIaNTwudUirjnGz+aFRJ8+BXKGZzZUQ8zxzetgTISAgNm4
hwYTIubOHZ/JZl9DvD93b85wwIlNN+ddsx2aDvex+x+tjtTNNV2S2UNmQZBHgH0638QlIn+0PtJK
YR7IerPETivjJrxsk0g4y+n20cJoeLnuHZSr7a+oe8yvEsL+W8h/rb0xdXLcz8l5CshpX8MzEU9O
eYsMlgyAeQYWhbW5GDgHrvOt37sYbbNyQIb3+tR6txXqvbGVSWXbzAbHYbkqLl4YPQzoNmdP3VcW
8MA9y96J/XaJ2SATV9mk825Ek6SazxuowBIWaluQrFylhEUX68HqHDV8cuNa/Asrc4RAIub11UoN
g/rXXr87BGXDfkHKc8bk4a977Hp/CC2W6TJHbcxwvWAzstjCIujfqjJTos/kANF6VAz9I+2OG1C5
eqOAOnF3DmXOcFO3zlG7DY73mnL3Gw1IFlXY7e2gUseDtDN4wziAdtufbpxeXRQ6fxpSMA6Y9B8q
YKIRXM0aSJ0b5yAnFEIFuBmO+iQ68AZAUoWe5mF3fyf5EUmSefqHrm5uxx+GH1rBO6rouNtvwj5n
XCGjMk8i/Fih4hJkTMyKJ6W8lfNlUDLx2yjhsivoXD0vJKu6LgnnOebbu+u9e7pM4KyW9qF/GnvY
UDkDhkKsrnYxX3GX41p4qrn04p6OuaQkR8ePsgpFM9YsY2LXt33VCshF8DQMsxuP3C2maX0Nxumf
x2fvoJr7H/Pw3bpEx0MNKbTnFtsSAiW+P/3VJ96jl0LkfrKsgU6s8/7bouFb7yMOhTf4KMLem2EA
HEzU5mSUbwETp5COmL5ACZfW+a3ImIsF8Ew7f+2zB7Mp4+8xdgke6eTlXsfRS7nuVx10V9HToxME
L6LBURc+ksFH/5OJsZj28VOCaYjqe1Shcv75+IUR770WyrRXowCxWPw7ALm8V7vMX6sQP5Hyn52g
/dHONB/hAgkoBQ9dqXW8GPi6dv6tAxmEnqh/CEtxg6Vig86jebASAHkdzpjqMEh6mudWDG/rhmzI
eQ8fp3kDSr55bdwSpF9y5x0+iBfSiy4G3Vilo2GvKFrFvLDn2W+vdFP/DWI+m9IWtCzfFOO3QNhv
PpG3qA1emGxeunvMtTt0yViZwrBywdlA89V1/GkPsHdXj0c7gNwW469aJjSUFov+00idRE/Ng3Ro
IpcV14RZ/vE9eC4XjO9N7b55u+OiB2IPWJF4EBveonVwGss5dSAxA3QTpIElb+t9JhbIP28olt+F
K7x47rci2n04Ea9d3HPMcFMUPoVIeJgZO4a+89dv4Te0Ox34g+aHq/Kv39c3O8kyAZqHFHfDn3k4
okhK6Au7uhyTecJ46qinmu5/2QLY3KvDp2HhL5HxVuBt2/einYtX7alaiIlbAedjF13rtqtLJaSN
7VQ+Tl0A/EM9wgpyRIB7BAB8UP+aybr3BinVUf1nWttC2fp1I/WFbBSi4XLHy1f/db0vkjKaH73S
zWFUkm8ukPy98z50YF60Nr8znjOHDa94cVjkOd2/yIema4D0VxBkNzKketmA3RCng2GFfGnr6cQu
oMyRf7w+8yGqCqmCtYV201Mv8z6I4+5UDsgLFwiPrbpHpjFzOJMvPvwVJAPvWovr2V/WH0It8jEJ
FvYYIcttJehHfFwgzwERiB+ammp+722NvRw21HsacFM++5LWh6kZnAuB/c2lxfh43AXIHscdMDRp
3WSBxWgUrT47eTCrz/dhWgvaO+3VX4KIZxscwzOv39SndPbwaYMHexn722Kugqs1JevCv8olqN7o
NvZv3bK26Q4PoaRULnYMo1CcAkylf7hEPV2XrXx1Ahbkjc/HnODaSSMq2aH33CXRWgz4GC1yAP1B
ZmzENClCo1IJe4lM1nT+RNr33YIsaC5lo6e499WesrlnZ+Whf4D4Sf7ZwqU8qwiSZBb0e4mHw3fP
/saRXNqbf+0djsAgbV7GYGs/+xForgbokjUCBAdpUPzLDRgz3E1Q7mzA43Wl88nhtX+lssPHA7nq
hpHMomegtT3CQjb6clGfSLqGe3QAkFangNbnpJ+0+5eLHbijinxE0i/T32ZrAVgahK9/cb/bIiCl
9q2VUfAe4TLNe79rCzhaADkYuip350EeBoPvX5R8i519q3O1lHcWGOct5O6WYDf3P9bIv72HH581
376qmexfvRXzGK/WBzMw1Xvhe6484Vmpj643IVrU9P2hWYE082HWGcEA+CBYu2auK8vDNO1OzLmv
sn4Zos/RbYHJhfN+hG7CPjPAop8Bykk2bPuvcTwBVJKtv5VDPZroygeUQyfXvxurrfkKx/7jBPGw
rlpZyKbyLxOV08FtNpx64Szea+AxlBoGo5fYYR0Y6GWZs36C5RAyStFmrwtiWFVd5Z0xIjXYvEsI
q3jMPYYNpxJg9zJRjH/hsGRB5IwHiRupiDaBnxj6PWlW3SYNpXMysW26mr7+LduZo8lawZh3xnuU
oQofA8vcM6BHjr1fozLRK5AzcCaKXb8RZ3Ifz8kw1GUslcZ6zjrRT9iTNIe2QZM3zAotgm/B/Y1r
MKXgvj4r66AB98SWKbeaL8LDnoXR+wf0Bd4/6pfddz0xcdOKbGljYCaK/0pbONAmsOPezsZdv6V1
8Cj6yJOiyDHE/EWBK1VUf6iQrlnQzdGp1aUuVDM0ma8WmdO9VSy2QvzWmwvL8HrvT3XX9g/MhFe5
re7LMs7vEm/ZURxHv83YZhLAqY/9VGZgq7HJtScT/JDnhhwhiTig/qK/QhkHNx7PM/lEpMXHJMiT
MwcxBysOci3f0DZv7pajtGXwkcp5jXbVmGKYWCyjCFPzs9Mup9UD0KDLvK+qKN6RGx1X23yMvOnV
Yi2EbvbS4GnL9tDQxJgp9dclBbS+HwTUHnFAlzRY+4zWn8HWveNbP7kYBrzNPhp3bxM2C3wUg3jq
SvcCXeVfQKFN3Hv+j2zul8k2xP28PPuMmARVFjOtHHOzhWkogVgIIg+2dErsXwFbNmvwLKq9PIRE
FLr1PlDnIamp7Le78mwQYGaXbk3Bfh5Xyp0UYXAf/gy3sQbL3PV67maebFOTrvvLONQ3j5Nv2+jv
YK+eqSuBYI0Ii4vmPhOOyeyAeYaY9UjroGB1Q+JVg6/vFXJQhESq1jLG3uoV8LotcHyLFfQSdf+T
M8TzcnneoiYj+wwZgXfe8Jv4wZoHe/nYDqABCRYVOICuCmAH5K2nstKvEG++LotNm8n9wycsbCka
4wcTZdBtMHZpN5q5k/c1EnbpsXGQVBWG547E89o9D335R1mTSOgj8JFeOrqYVC/+S4u5d5NL5ir+
zZ1wjoGKZ3XlxzOa+7LCSiL4ZYwW/asGeUd6/E0z5V1Xy9htvDtm1vwhHgwK8GW+6DsDRCOxJLXL
s7IP8wmjmCPdTJdYvQnHB9DKRbkw9AcA4uw8wKLJ68+9A88m48Gg1wBHmDWGCTmSt34QhQCoIHiI
VZ01sW7003dY5W5wMCuNxkZvJyrwc2HAMuO6eccgo6mjYhn38xzK8471EuYGZ+IPX9CG+kWz9Mgb
fycwz/HhNrOH4G7nI6VUxN3UHobaPynL7mqEg1Oyd0mCZ9TVgug2iGuFb24un1XTfREynjewz1BM
5oAN80UD/Wzr226dN9Pul6Dz3xzufIZ6d+PAETAHqGWZLUZgWmACgKsAqQoTv08Y7WAoeqoV5p/I
pKibryDQ30tY0jkO19kGkVAARdhK9Y1NVUaDR940D2SsH2vMabBFgWlO/Tk0LOsaHx9hwxMvqF7K
jR/9Nnwzk5+F+CbAIBgYZ9SHrlIoU/Ib7fVpGvgDCMzvDVsd8SgBEgi2dVnr7zZ1II0I4T2AWZU7
yWD8fz13TwSQGRyb7oArTlMw1N8u+w9Wjz+hQroWXKoLPNRl3AUKoPD2OxgJTrU+7VE7nWDg+LDt
9X0qs2gZ1rcVPWs+UaOSUoYgKKIIQ6pusf6tFPp5bXUybdDjWEGGh2X1m68pVFA5EHzXx24SXRH5
/hm2fQ/lXAO9ar6azrn4YZMiSTWrG+x3E2HSEFKoxm2utd5u1h0AE07+dNu9JsCgycy167zp0Lm7
AavmV8upQlgYWBcfwgHhfHIIGaLFe+lb5wNcBU54L0AfI9Vhps5zNzsvqxraeEdRBSaAacwXaGG3
qHuI2hmtubbnkakyrxyBOXlB9Rg5uzVz9QZdxOdm7RGfIjpZDOArmPt8mLYuHjyvykSk6DOAKwS9
BUIVkzdniyYHYUE7Ey5pvgVLFUc60Cnkzp8Db04obR/REI3XsCITmJztirY/RRDqezvVIfa/13+d
M98gFsJHg7BoxnDb4F/GFkLi4jroOiKTcARZPRP+pLYO+OnsL2gl+2cTsZNRwKXc+lKDhH1B6jy5
szWmYBX55L5n09pz3zZV/7Ul4aAoMVPhkvyPw0Iq5Rxt39h0aYhHgbOwxP0ZingHlxdrF4vOjKJ8
0lVWmduhdlLmP+zl9lp6ER65dYMupl1e4ICJX2V/4nvfHFRL23iNgHyGVvwOgUJTg2lfyPDWetYB
sO7WcbBiOve5g4Wisv2rvQqXT6A/52BJS+BVLbYS4q6d/9xV5bG7s1/h7ycbRJ/RimZn8Sfsj9H1
pSVNmc5A7lcDxpn540V0+zmqpjlXm3jatHpso+B34tE3iWCi4S3Q/8wydLLeLqDlevLVWP5HoPse
llkkU4OZvtN0unabC2OoTYF1Z9WkwU+sDHdUDXazHG7LAr0F3SWusfvpJ2FXiA7a156R7sHfB+c6
OCM9hpsZANDQCopNu3ROobquvEYTcgrNZPrc+A0yeixWqkJ4HefG0c9eWYMglhAZDVV507aaE92F
L50CkwPf28vYhgr8BExOd33hkfoTSPFgq/rPEg0f87TSuPVxP7l6h5vCoOGhDWknyIqlSt2oG5F7
4tg0HJdv3PlhxkTjP6LQnvpKlbEZOplxDl6kJSEAHYxImkP6jQUBzTEA06W+4E//+S2+E7Z8lwFU
VqWPdjC0M0tKL/jpAhlg1lVQTTRA5EPcB6HZbGo0WDS+Bo+ai6uuFJb6mhWQMnNeKtB8S9Re4OhT
nXaoIrOdozXxfa3OGsXzvDcTZHPEus9hfWfTrflHXa3eACyHqer5KaiA4hBQwY1sADiJQ1NCIcdV
BOAV9X1bHfBeRBWkCXPjlYXr62exDHAq2u1Ht0BB4fOzCyESl/MLreyDy8dTCfOL3RsAkxvyDjct
YIzsvWTo8wNdFeWAw7O17Rdfgo+Qgq1cB/Zg/OjFsxDHsbqF2w3j6s/a9OC5gWpEkF9V9BdusJ99
0I9PdkN9QkLBQ++YnA00j/T2EPZtilOdLr28UyXfoawgqOAs1SNF82GHl9WLDrCEeS25uKwOO+JR
efAGgxi73vap3YeChV6UDxXuCmLzPfAPkFOGN8PmKhF0dZB5B+JGInWIzxgCyIJeGgtPD13p/XPU
1hRu1/0VeLQHyGYTKsxp2LAcOUBDG3JbJir0c1IFFwcckTPJ50UEWY09bygs2pT35YkE83kZodDn
dVbPEPRQBQzY+R0qnlSyyynGwd1OmCOCQ+k7QLk3HMxqfwzRioyQ14ZEPRm6PGsZ/MHaV5f2rU07
GxSBtz6qCcw/Ncla8eA8BwO/1BgW0w4lJKlCx8mE31+rsNny0DEHTMQ6qR1sPJE5m8Iu7cIediml
+x9AuCfsbf9YZoAHgraVk5tjIYYerQ/ZkeMGkOiHdxR9WpDGhNRAUCl79SQE2iMvRMgntCBELqnx
xxQbHABhTGrIXMxVCzxyzRwQrRag4+hj2pAmc8x/FvbOcThBFtetry2GgHPJwV3vgt6AIY7FoHA/
ETr/EFmGDwRSg4Rx92AJsHBs1EIjAAHzqpbvzTEYxEdSFWZpXGDkEU/LyD46MxZogYue+pDdAAgV
k4vs5hGlK5NN8z6BaIfiUN+8xr9EIbmKCkE+E875GIi07sFE1L/j7CbbXDk5REuPg9sAJ0MMzkry
ntJciOkVNXDA12FfbNT+BD2qcTM+6iFMIEnL+c7yYDYPeAjSHYMIRBnZyOpHaKj+NiPG2QWKYAUq
d1M/tK2wTOcDfNjpBKSfr5+grr9M7xduVW3YFJrnO0y/4LMcXhyyXSELA59fHq03o81mWxirJfxx
I3Mwjr0wKU+NNVDLCOcqw658xKbgv9pqKMhwr4y1OrjQ2RDHmsdgamimN8y0q+XfDTZZDtuwlT8q
YgGJXec+VHUqOM5atpdhZe417KwqfLPL/3bj8w/pVCavHUoLEtr2rgcfD1HJFehW5jl41f0PiBMR
O974vaJ85P1IwF+JdX7y2YQlHuyDYql7IubcuGNQbFjaiBdqgRK5OHcLfHGOjhzK43YXODfzoHPj
buF/dd2gTAB0SJre1deQbvTYMUlvDLzZmlTNprJq6lg6CQ5tVYvHE19QDe9kRJ6lzBfLbQ6aXoHV
VPJxMyuuOkVTeNK/bP3aQMcyyGOIQAQRGzYtx3kndTHAFe9Uj5t/FE7dv0bTBCm7XbVGjzgrlQve
saOxbgtjVM6/1nvjgA7dFBNgmK+1irrTNJVArRj1m2vI7I8freZDDutPp6bxI6iQLwUq23Y8tjVk
X1BG911Ktasfp2EDPDzyxlMxbQfnAEArPO28caAQqSDbcYeefSPly8PCekf2PeGCRKnee3LqWLRC
/uxPp4WX3dEjW3lDL7JDfwuHiPMQYMVyccbgssDi9Vu5CAVva7wkpdCnNv0GJdo2AbJzoceWm17/
SFk/I4l3vgUuaf82roRYnd3rHN56vPURjzvOf6MeawVqJDalUikHX8U4phg8EH/oSzxYiAhHZ+lj
7XzfoY0GhgjuTYd7Yrl1kwl32zla3fEsVgqOGIIezKpq8bJqrn+rJagx6u/zB2nBdI6lhicN2L/X
aUb/4qoFjYj4hIBu/JYNTApo6cmCrNItZq/yiq73YJDGI1lUlViywZav9diSVAOOquTu5pCnAkId
oxDvqCVQflcLxnjjwZZ+eBtcbsD5+T1/b1vXgsUZEQxeoSumDsVuRNl+wRddpgGimNI2DE3q14bm
7e6B7XHBvswGp3lgm3fsTAMfRw8QInHMezcLflSQ639qZkATI6UG4tS9mj+JDpeiaVUnEoGu9Dvo
Ah8XkfTOfBy8g+u3wdWppELFLgEPthzSdS6FDyBnEt9DX5FbFUmbW71QyIlL8bYA77y0zQhw3kFc
GrOcpx4JnMPG/RfmQXfBy96F8ZUsY8/R5lIrF42vhx7Eh/76aqKxxglsIDDcPcjpyg6AAesa8MuY
DTLsd6uiXDXEJnZ69P3QOeKAI/566zBl685kDbVgb6m4h9C37MWFkXyhCIZjb0T6J2A4gbM1wrlT
a5YqppdzhJJwICTs83p2VcJa+leMK73iEyH/xhHgTyR4+TbtGob3kraFr3wQ5G7ln+YWDbT0hH5V
Uqwf1CHuv3Lxgbn4bQk96tJCR92Q+56TU4MbtUDgVjCd3r7WeAq5k7t61rG/dPS/Ec3LRTNnLGxY
ScCGPTTGgVmqJ1vzKOZ7WMNlktu0ddV0XaSQJ+1RPxsIDfdY+JXAGg72xqFXCxGQA89FU/SsN2lF
/O5aTVYdxzAIM0yXUYo1tjqbAh/pwMNcP7UCEvpGyzqKm4FALC+rKh1a6sWAQOobX/35w4MWnySd
mNR4UJMWj5TM/btaoCKylHyg4kIrZ5k28HBe61No9ZBFho5nd+cROjnjXihVEk89INZicKjIw1XK
a0fH7g/4q0DHXQQzyNhCV43uIGTfkesjGd4uAicf0GTcrSX9B54cgqag1AezbP8JQLW4UiTUUhgd
EXkMn8x8rmD4FcPaFCr9FYfNCNsV2Abip3YP2YlVbl1EvJoevL4h10aK4WKrRv4OLccSWlCXkATV
3RXo85upBx9FUHsH5u8MRDkffwac+DWtxe4c106MtxEzDEht1x5qXbZ/sHO13gIkiL6qyVvypodZ
B+5Irh6bEfaWAQo2lDagHb0aYLkEaHbu2y1IIaKYjuFYissyzc4NcTkIx9ij/uC4KgrS2nT7lxjt
u2Hrn72Zjz25BqBoq7uXWfBf7U+H2XhHaARxcWvQ3L7VBzGwG/CY82zkoarDpGJuvi4gn7Gi8THV
DuKLQY/5mqd+ieK4LEDvo/I56DDGQld/hR3ooXWWHY/JNCYruOFazyfkDYHiBqW38nwYoERfxPPg
DzpZIDqgxsGUx0W2do/DXUCE7kaErYelpyZpodVxl1+g3zuoNBbfVVt1sCUYrbLSJRmfP6Anw+db
aMDstWzxRt/BYKZzicjeuj52YxaCR56gvIIIPpaAL+E1nLryr8YWkBOJF/QUf4PFxu1QI2mgvFSy
uYka7NvC1GHaK0D4TZAM7X40+5CFy/rQTl7KcZKgHzyt6/y+7iTB0+ImkKEjh76GD7UkMwofirdr
LJafaplVqpcp3UQLZV15MDuWy2gLoZ+njwJDfjGa8NnZzQJVj+elPd8At7XDYziLZ73CzBCO1o8s
AJzVa0xhmuF9oZKD61b1KWAV2oJF4k4e+r+VhA6ASArmsvS6lybQZ/An7FqxfsBe+VwVNeJHnoZg
Gi7KtPqvbiAGn73lL90wiLRSnifzhncBPTKWuCqNVe643/ifOprVL9oqOIdhu2iHflJiXcnuM1Zj
0E8lc9nIq++y372dz11ZFxXrjsryC3aWHzQWI0C5HtoNq3LVALVWz+8YFzCm2Ktgk7LsO7QN45bC
dQeiP74mdNOYn/eCSZW3TEE+PL2g6YAmZ4SuTtxshBAnKnQVb1A5riJ6ocOcQpEEFhs62hgRiE3W
avZXTPd9oC46GEmSbVQPrBqy1oTpIM0jbvV/UeSfHEzqsU+ikwRHWjbBA6INQJxxaCIm06QOdNGL
6j4b4eHq6cQbLf0c/OMhakosaSv9FEAXHiM8ElTDOvO3phkPAXJxfLC4kD1AwOepegG7Nb0SbPeU
ej9KOmI3iQAwX8YC2w0gSBYO+QhAaNoV97t2AQIlGu8r2jUWDzT2gvrTpv9B1/2A5YQ3zLuQgDWp
X8FgazRofYA+B76PdD2Tgksq6qb9CzcskOwCMKK3hxArIV7Dovr5c4bUsmsAERjkAFUc4iKVrE2E
z28yAMARNW4G7uxBo0T5LNcDCOmWP3QzzSbocaB40olAqz5Mzqm1O3QQI2hObR9o1OGBsXval+pF
8dJCJd4+D8R934AEIHduSszc/FT/P2Q+KOTdQstSsTQayd9BD29LKx+lsz0MrH+uq+bUYgYdgTP6
ZIZ6XtevfY8Mm9CSn1WC+Arky1g1+3d5vzmDrh5TVaN2IK/07HOoKgnFFaoaaDxEuVzbvrqSJsqk
huMQcmpugzcGKWA+hiUpYBOlB71ERV+VpW8jC4d8Xwdo+MNTMwJpwad+wlLMdWUYg7F1BPINXKw7
Qx60L5jih/Hg6u2yEGhN0IZhw7UD3GuvjSV+DstIngPWHuBdHN620vHiyBNguEMvJy3d46HClXT3
JT4J6axQLpF49La3ZcJnz9oA8yzYjQ4P7ijYcUWZQxN2VmyiBRLbvu3cRvHi4kmbSvsQeS7qAY0g
K4rs+1KjtIBZjeV6d9nCUmqlgLNXKF1chg8Q4SBbxq/wEysfUcj6q71D5WS4my1LKWC6smb1Bmmv
Vf7vNsBMU3bzEQQH1ES0LLzZP8vlx227JZ6dFpL8CCOBwMeUhNPUZzxsP9hQjjhyqNw+PbFo/m/1
4WvlDw64D3tpF6xkTfoUOO5lqv/H0Zktt6okUfSLiGAoplcJ0GjZkme/EPbxNRRzMcPX91K/dpzb
tiWoyty59k6TnHmN8HlGz8vG9Yppo1h7u1lL8w/XU6gnSOvtCqCT8+TWfhSzsGnjDfaeAWLEg/ju
ATjWE8NsTCcbHy9c3qDXTOysL8ZHQNJIUIrpqXbNLOvguPYP0achYuMeqfCEZFhY0WQyBD0bC7w4
3U8ZZYDGQNRGiyFWXJb8y0U48UaBU7INcnkouTRMZNlaJ3q7QaHu7EDztKAh+C7TfK69j7if9qO+
9wZzUyU9M7wcAvYvrhmqfgz9Lu6bTTU8ZBMPmsGgiWRSEzNcXTWYjo8uOqRAC2rd6TUW5clO57vb
L+qaRzn92n7YIT801D2585stbbiyiZWjBlCSD1KlWSBY5J3yHg20oQ6QUsqjXqQsmmbqrnN1Ne1w
UKv5SN3NKBD1mumrKj66WX/tMntPgwVtngZxWlH1RMr1QjqyQCtRFtI08Nb1tDbZ8zhrX7rz2sNy
4PopwuHuxPaopQDKEhz18dztNC+/1rH/5hZQFflTh2/G6odg0AKlKL3WN6Uh1nAb9421Fe1Aoejy
qUsnMPijDfaCWwkonmparH6EhhkCz+MS1pO3dcf4AgoewQsEiUW/wKGLRtpsPAM/RrE+C2gMi/XM
9tpuW9jT2AnYusJrkuAl1c2NgRVjyv/N5Yq/t78aVnmy1LMw2R45GsH/c47S9cEe2x3iDgT2ul4c
PE3mgFnxMgwi1EuD6YR26rRiM7DJCK5ALvqbzpiJ2/HeyQM4MSzTgMcnDAaW0z7w9zJTVMHYjheT
9OqxwNyqhkhz00jTi6PPqKmxsr+koLNLrnlfvjQluSqxCvpCu8aajoJisvVNOfjR3D1usA0HA2vN
XdTIrN17DfURSyNW3QlKJrHYR67JZAVa67LMFhk/6yS/6RTYORymcpYrlXA4kDmyiYeFXpZybymB
HxLYRvZOVeOdWwi05Kebr+siLsIv91mNbbAbLg5omz4Qz16BfUsopsJf/lHX4iCRuyLG98WcwVhl
RMbHHgP1a6Itf5nof/S54eUwNl6OQo6OPDAdjrs7IOuyqqQ8UL18err+1sXqlJnFC06ns5GsYTqd
x+bOP5MOpYw0suc8aNPy4Nn0N+kapdV/KYAs6viJemYns2Y3azCW8W8qTiwu3rbMnGpQl/t4zf3q
1d/sltsy7h/i5Zevx5szbNK0JhdlyMBxoLaQAQVmgDZdQh2UuzShswZqTitYnYOibayLMCvbgHbl
mKfrjkaOVkugdevp/X15cgt7RzOzm5fnZJEHUXdhLNn3Yry0aCKLdiFgcutS8ZUstK3vJi6j+/YZ
hJTFV7EoSiDMtqkD4p/4O0s0O22BhtbKQDaknwOi85O3Gpe0wmCgTyLo0Yna5ljJJfSURTthfDXA
GB52s4Tbj9lLkNnnTtQvRAYCgiRhR/AbafEbYZAGiO1cm6oX36Hnyv0EGsHKtpjO/Q2RQlHqzZE0
Pl3yA1I6jG74SWWFndU7sXfjH/PD0JPOptNxMiqkhxy+3uB+1D0XFImnAH8evjZG4nTinp4c4+I9
z2MKMSZTKX9DYx4bAYRmuEewRrkpau3h7o/pXRm55nDjSdrdRfe05r1kzNYwgKXHPfW8YF018Oah
qg/ec1NNkWsXXz2/TXv3n1Pldcm/DLrEo92WnhuMbnM1jP6na5fAZsYAy7G5S84TD6Lo27Puv1Zw
hrpTbvlWnJaGEXVNWPpR1l3gLuzzO1pqZ9cyaO+dXQpG2iHe+4gN86uc9p3DQB8payyMB9eed7yD
YAj00iu+lGLc27x0WesHdjnvDR4J/jRWUUTz0P66Bteh396EMe47mdIOtgy4cRC2H1X67pNZQWbE
Rsucy+xPXC4pqAL7QNey2qVuH6ZyOkDYVrib4qzftZQiqC3BQoz5hBkCvfVO2tJI5YepmbZls2IK
1XZwit8eLbNVSzpx7aeqtb1tsIhrxvMwG1nA4PPdqhk2ez+NTvg1eBp087089+cwX17TRnssR21n
rc5xggD3xjeNMGJbH66z/Q/g58kjPBUoUAvdZeIpXQNWcZXbRtiAmkWwLHgzsbH3rMgacVvOMTda
2e6oyfbGPON/44ihAZv7aJm/LQfcGVHaNH/j4mKIXyf9mqtyayCvNMt7Kf6leCd0PQ7uN1t5KbX6
oe28I0oH8tq2TA+m9esX1cbsqeg5E6fmdg+LmKZ3g6pBOs+MFjeEecONFvvYZfuZSSMsr6WbR116
XLo0avynHm55LVxsN6f2rgXEb4X72ghEm5++qsIYZ7M1YvKwtysdpumCFMVWsDAWNjrynODU79+9
+4cmqznMI9Z9ryDUymeTBinBWlxjmGIjS5jlN9LJwqLfD/Y/GkLawP0cxwGs9tw9CaYOfSd2grva
hIIbDoy/aj5tY9w5xU2Yu7JQYSHroOLiUn5xUrhwJOdfvR6N+moIJ2qQRgwqbGQCj4YBPpiv5NWa
zh0+W5F8DCNj50s2vGGIWuo7T8uxz95596eyfnp8C6l6vue6zoC3LEABQ/qXWn/xuptSqj/vfVY/
uTp58o0mZ1uRlmCaXqgs/XO1CUCV0Fr6E88hxyWOJzhE3AMudq3Uf02sU+cfm+Fn1ZmYqLBK0oDE
pWtiyEPK2ewmr2M/N4Hsso6CRx1QM1kdRt0h2/HUTxxX0vwdKPybXuycaZb7oRyPWp9eQC/3k7Ae
mTT99Zl6SKblc+HKzMYJhKE2eb6ycaPPYzR1TLdaSXoG/WczbqkbiCtaqUYdPQRvJIWBiW7FRLzW
1ucZ0Lfq5U4fi8fBMS6ZTA/g77tmraK+HA+D78N8FW92IW7rIA6DLkI04AgKegYmqN6atjjJQp5j
zwimHF9i2tLANFHqq824WlgNYD4LVhJu4wa3cFU/ubE86155G9mJwGQh7NfXYhXPyeqb23pZ1kgo
hpsFm4s2693HLIatM/SRM2ph0S6vzXjqZHtgSTOuivXoS2J7OJtsI97nJl2AA11aV+BSfNMV65u1
xn1bm4WiFYVQMAYDT9+atvUwlC37lqzdpFkPfmmfACI2XuI9YBWHdMy/NbxClXS+h0p/r/n6iIRl
C5VQf6gYCaEk/c3o53CaGKkYre9swIO6YMQevHX7+lGWBbbRvjqSJPqfuzine0o9uNn6iRV8r1Ho
JZ61NdsRm0xvy9CuGfPrIw7luWFuKFrsiZPhhChr6VG1jN1h/MK+MndZN/4MpbYGfW+CnFPFlcJ4
ydLmQSu0wNTK/bi4O7vM1y25NS9Y+MMmXXZVwgOogUcOKkeOsG6V1V2mzAYf7ZjMt+mr7a+PkjCV
UrD9QCzbLC/FRjjzE8DpIQFm3qSeD91D/rCSFO7LOxPjqF3ayHC7ywrCvxb83ybGo9JHPo9p3iEt
k4pgmW9wsDvPBzCwPtasubV5jtLgrIFlGtHQm++5U14YagSN5/8IA/OGJT6Bptttbs03U0Ojo1Nv
cz6FBRcsOqYtjt10uuMQ1nLw/JVygWAK78B/sxmA4brsS9cvGfqF4F2vrGe1ZjtHXjP6mLr7rDAU
p2mPfSILuuUw9kCfSOkVUk+Wig023I5vhrj4gDEb9yXaUvKRsCWRMQZuf2a+HcYuS1C21fiHPuz4
lKrzzF84x+4Tcv92VvoT3N6mWmTEAseQWOknqI8tAuHZrcXVKNZNNmqfvZaGa9ofS5KTUsOCKoTS
HOh7TVrhBtNg+V81ZAcf7tJ0q6NiBg2EvrcktfKiNydfaKEpH9vplEM9F0er+8/GV4RMgvFjOGoM
z0KmeXyjLUTmf35uX316MMm1i35Ye+rF6Z5jC82ZMaD0yNEhaQTq9TrlI27KAm+RGxoswtDgwRjZ
X0pL30kannHAF8NNBrATatWRqSjGq8cq+0iYDGU9ltU4yqGFDPNpwf7ULGLbkn0RL++1+TP0H1V8
clE8RhRIfv/+Pv8Fax7cf/fmpJmeEu8wG09JPV1iWqiS305V8dlw2p9sPi/TrZ2/UjOEG+UHIVDa
753/z592mt+XG3Y0V8OvPmJjY91ZpRURkUf2kj01xhyOpURCR+EiYW/wncPoptuao45lR/aXlem7
xgMlr5mClWkSMu052tpzNa3g9sB6lgpxA22M3mX2toajhzrc5bfE45ljNJlCE3cmlY5Uz/ChxN0t
fbWfMnhiKzmPQxwmrrZXwxIOsr7EMjs2xj20hek47aXn9/u2tsMBcamcmI3hF1vvJqxWbEx/CqvS
JZyGJrYbta1pvi2Ei7SOsVsa53VpJ0Ky5wj2TJNqY/MM9vPNEdbWWMQh94tH1TaEq+DIq8u7WCpx
YJGzxA9vrsxwea8a56Gr4gCA6q0Qw7frGg8sp6UmxVCnreuLVbRICsq9+uVyJCSciLI2A+bxP7S5
/mncNjCW5icbTPo7I4nUOmy7PPngvxq2vqH9omMd1NRES9E8ZYzisnLhZiPYBBRomzl0tb51qVIK
QZMrzx1BRJmrTZV37Yz2oVceoVTi0C1wZDh4UqbfFZ0G7dCyXr0O/XEkm8xWl9IbTjIlRH70dq6m
bYlH+QInPqa4Ip1Bf2XdemDfoeMU/mE2rc20Frs2xRuq55e14s1qKjrvzLQekLB21ViSV+VF3iov
cdbsrQwZ33aWI4RScP+NxGBBgrCGqcc1NDb1gFF/+BzhODNrOeYFS2ITO6Fmw9u8FJQeXGJTwQAF
eLXzh4uB707TsnNek2Vp2p8pW0SLZI5MNwsXvdo2qfYjcxJsuup9XupD7sXPScPhcl+PWKL+4bq/
GI35qZcFkT/NHfx55M8gdQyJa9DmwBM4iyjOQx9VFpjt1a6TL9OuqM3mU1/UR/J6drJwEzp6Rcaf
dWLP81s5JwG9VjCn3kFHQ85FaQY9kBJwHn172mOxogrFqxKTiQhK7D8SJnK2xxhLcX1O1bgbVpoU
Te5rsmrwcoOctfnAAKVitlU7xYyDxDn3HJbbfG1vZdI/DpIhGWToj/CreDPL/tAP6nGwxdlIm11b
0/DmuUSUxc9PhsXW7MhBM8zArDpElYFhxJDzpgnjp1sboF3rs8QhX5t+t7MX88K09OxW5nc5Fi9M
OXF+CxhIEXFHPt9HTYYD4i8GRSGsUU0kkSs0QEvnpnctlbl77euipzczo9zMIi1NIjjQIyPAT4xH
/yaHycfsr+8Fk96QwKNoLQkKQAc4rY65F2taRcrQ4qA2Gu6ITmIuKF4yt8eWDp2x7X3AOB+1oJMY
Nqa2OaQV1oTRzshpwEAp8rOKM84OWn7Xw4XlqqhmOJSI+QGe/UORKcfUDrHUZSjqPNQ9ZYVjHXqm
LKJIfktdRVXPkF/Aueb2B7fMVmo9tk6fMdh0TtsSc8FU4JABDJwc+W0a86bVzUfok+e20M5AmmM4
Yy/Fd7pv0uq9N6wnFydZwPBhwfzJeuyWgqY3qr+kZQQwFU/rNA2bhKfPsrpjbFav/ki8vw3OrKsU
TaN+ImDxKGW/zz3ruxvmq0j1N3+g0HHpJbTy0coJvkm05LngnI1HdebjvTgaUOZcZHxd9oXu+Kf3
/YcqJ6BSEwiPWCWtKd2nrokf0CcoKt4yJCLJJt+P/G9TzQWHWeoyE/jEII+XljvIIwjFtZIXrcFG
oSeRXa8PbUYckr7I42oCFOPgIsMPQnnr6s2nZlAnGI72MQ8+fVdPKlrdlW+5kV20NR4ChIJdO4hL
nan8NuTG++qMxxoLul5xXaO6G0TuGbkZ0Sh++5kMbM3ZTx65iWR65RN4s0UBsqgXl2dpaLO32ACZ
TeG+OK4SFwWuRNb2OL4kZDqshaLGs7D7otDgCkjC1oy3jVyfLQV93Dv2YznJF5NJhhhIgjDmvT4f
nJn+ryhvzl1z03CSY2kflypwcv/BcgvW2WIm8OoPMAnco9R7pXN0U+1r0MjiA+IyYJ398ZdRyKcV
x8SXeBNtdXcYCAkSCWIXWNajyakg6+ZQk4jJECYUBL6Y7D512C3Buws0QAMgcHYjzNw8l5N9MKMM
Ks+ZPznCcHghoDFIQh+bonlOLk4Wf6ee9m6t6XEgtG4Vj8R1HBsSQ5Lee9RnAlqHgkChmVUWlqad
eIN/alMXG7xJM6k+NqyrEmFXO7yB1X4ABazSKhwVYmnvLVFDXiepSX8Vxrbc1/YdE804Gc+W0K+m
x+G0eu7rfaKi9SO8Zfy3tPULpLezKdzuydFI2vXplnE8b/3BCJO7oXJ0r7Hi5eUG5kKLXyuSLZeW
ktyw5oPd5m8dSpnv2WdW4h3nJDnExXp1WnfXT6+zoJpAxM/Xee/dgbLWITmFhxFjX4UBaqt3xott
lMcp5ZOskfQK/dr0MkwqfNdNERENdChEtk2rCZ2bgKWWSHTf4eb35Q7akqowBqCsPpx8vDlwj7oa
twaVj1sxpUMKpm/eDkxUaKxQrJ51o3kYQXiw7kHrkKGXkDmp1eeVy07gz09L4iDnLCqrt3UgplrN
f4pVowzwjxhn9j6dbs/LJDumjJragKKHbfOnkeLn2/P7ym3E/bnFX/ppyek57ZafmYHONvaqUMT8
qfddEPm8dwhYYGYQLGOBxfwTl/CmJRwkuUcmMvcQTo1YI0hhGzGMdofe0i9WCW08Wq86y6D0jnS2
btrrDF2xRwYuovAK17sMKyQvxZU3RSvD/pZgx3aC5uEgNvggpmqcAwcipcy+VmUEVlUyetmBJuPU
SLaWMkkvkFs528GQu9uVIAE/TcN+wLuPLuE3FA1aHyV8gMlgbZeMcDx4ghmhVgpzv+CAxme/VyQl
UVkScVHyiHvPopoOuIt+K7c8ufeMksW8piSCaJZ76xm+6/zZuvPd1RRJzsdQFoRA+swcfcKrrRec
szuZykNR5JsZZdpubhPFfMoiDUC4ajUj0THEIBIl4XxItfVgJehq/o3FVse8hshmslT3Cv+osenZ
1ITfb2thS6L6pJ7/W8hV6GfzUeGDnDP44B6bavK1ZnSjXfKo20xDluRS0+1os3dN/PxnNhfG8fGb
J3D+YYl4lmnyMSWYSbvyv6Z0rpUtIC7o9kjQsA3/pog0zTJu5ljtqX4ifBXblbiburvf1ASJkGbH
nIGRTMVIouZGNWzNOvs6zAgfduaPW9fA6jRPwg3AmFRkJQmNmnNc5RBxUCrGE8+jNCFSs11XkDEC
q2Eb1XVoWkjSIcCKupn0guAjF64GMbV9WzqiG1ryH/oA1vBzrokWRkeFhNkOBj515tyNIv9qcPaG
YR9qhBWU/3Hia4pNEHR/JPXK6m6Co3FZLUL72shDnjLkf9hx9ktTb63SueRe/gP/c9AgSPx4fjWb
9qlO9D9RlIRpxJB3BWNRl2Js3LiEmZlo2GnL8dyMlDu8L571KLKFzJqBF7Zu7IuJxblF+V6Z9Bnx
+K1bY1hi39Nz82BjFlg9FER+GjudQ5YCnOBFIheVY17UTUfVyryMIqUKy/qzahVbY6eUEe36mKPI
uZFoGkXv3HIA+QXHue0hacgu6Kd6PrRppu0zV2OhCwtwLv1aXduUDIh4JcT7kDUet5q37yosNvoQ
300+R3mfShNEAyUdFbNDj95dedSDoeEfDSu6Q9w4R7ys57r2wtFCCmgowIqk2adaFxVYyvFXXWPp
kxVUryeGeSGTuDOBcbDgWeQXXM/k+pAsOzOtLINC1U95C7yBo5n39jdhmzvlTpCSbkbm1T8zs69r
iQyRaE94Q7gosrPi1Wm09NHxsy8jnv8RD7GfiEsWcE92+5GL/Geaiqtg65QkGqdBXcZSGuAi6UlG
ASDy3oV/t0NJzjOQhdl60CoZeFhK3UTc0OfvTZk6SSKqECApBWNiGZxnwUOdS/ehW4zzfc1oxqRA
kzGd71eui+3ogBnV5cvMt61LF15ZP9aVONbYiWRFtO7wbgrYFgqnAXNPOkfEYDNUtYgcHVaIPEgL
B1mBYXRNo1O6685NxXlKdFJuORfBnfEZ32JvuE73xvUuNBGlxnT5RaJG6Yb1n9U0hPJNxBc3Y7p3
W/9idc6zn5QT00ycZZYoo+K+F9hXTKi+VT1jiHWmx1U5L20s7JBqiiuIIeCA6TId7M/Fry+wLUG2
ImPXzbvurKQ0e/98iL9CGeNFde5fuhBFVTvD0WWAyTpexSUa5xHbVHZrah86R9vhXK/50WrAx8Pq
aEVKJ86BuTZDS34aLvNCl/6cGVla9p9j3HJzTTzP7sZf/f0kxydzqAlasLklC4OjfqHShlAjaEVa
D95AOu59zy0tYs9MpG3wSBBkIgwC8l06oEQyWPL4gFu0djtNycpQD7L3BBrUh86VAL2B0YYHbLh0
WflaSbd/nIzuWY9JSm7UeIhJF2vZwbDRK706KOqKbdsfOuOujDEM7Axz2uezDyO8CgTm0gda5yPf
a3nhBr5XwGq1XUiZOjPoFiTSOvK04gmK5oQhpJ7GG7CLJiTnNIHJKPx3NSbl6zjWDtvSvPqAk8MI
u6mOQ/Iu2+PSYHiNC3anTTq9Y0HqD11P5cMBJEppO6/UX2qXSz/3VcLnSPYYGY05pQR1Q/WBA328
OGYyohVU97F0iv/EIXOGpoiPLB2s7lTjBf9Za1hjgIzROsTkJpxcVU3ffm7yN46D5R2aVRJ8RKMF
A94Zh0EQiuNTWExjPr0ts+m+gdH0e8Z3OpkmbbFln4W2STWonJK5h731RIMKiOYgQ3e27H2WLf/W
VWTHkhZ6s1SFzTpu3ZzR7juDKtgngLlEPc1Xh3t7gvmd2KO8G2x3IuU5mZ7tWFj7qYXJFza8o4Tc
DaBeGbuBjeG4aX71joT9ZTI8mC8qaGiheevWFKGOtUoESS0ha5eh8JHcb87knJAvJScyr7378C/p
6+XEQtTqQSfKhXyd/rPGSxkCcLsHv7PaA6CgT1iqmqNuatF7ByxmU21geVgT4+DVogs68nhLQGHU
oyy7878D5LNB+mJISgKBjaMjuSjzgnwkwX/IP2EmqeGVH5jMY/om4iyNGeVtLH2+kYsWDcfKyXWm
jyVpZBw2D6LQ8YE1dspGeLp30bFSr9C7kqmrJGiffpRquiDFslXrZsTePr81y6Ej6GvLfKjGgudM
r2LK5VWtIpgfCZnRBhgvaNuFma7uUvwrcpG03mNmCrZTHhFk5KNvkL0js7y9VomObd6I70FXaume
tXhxH8dssvf9jN+RRevuAwktedROg7zYogPYw91IxDF3rFbn5WeSWTnyl/dT2W36mPmFujSrgHka
S2JESRbmde66G57Q9b2anTdw4Dks50ILNe6xrePGP2zAMbYrz/9mNH33YA4lTtWFgB6bhzMk3oI8
RwjsrY2dNyR/m1OcsAKC+/0XR00GdZ1i4D0a2YMShIhv50m6mLLs8V3TRu6UUTXON81sz2lPSaCY
PGxzkQJk26OJBjqZ2a73EPjp9UnptwfjlhNo8oIjIqUebCX7xYl1gqCV9k85vI5EKfKRzKpFfTlj
IHlJuvaUUNiC9awg4rgkaJmVLoNVvOoZg7ISac3m46RzI1yuV891TfheiVAytBVBBPrWsr5aGj3N
1oOMf5aqrw57JP5fCgjDuJY5prinznwcsUA6S0ZTfmRSg6H8zlUVgaw+2+qg50OQyAW++nVZTjrd
KSvBEpfkuE+XYZwVozWNfyVaJ8q7e+/hXT/gsDxasvtKi8cZNJHElJjyyQg4S6KB0f6EFtUUJM36
Hw6xVoqErdqD1fG6c6I0kqgDvPufthC/ckzPgw9xr/fSD8jH2LrNsJf5x0Re/wT6kIE9UjA89G79
mo/q1Dm3EhF+bb6N7jTTyhDSsVFM8LE0cLeO/5SvfpfJ/pQDSlH75pb+Nam6nUXkuSTRUIKx4MjU
5tdKARkbTKWpZFd/ulZcXtLLz1PG0LYnuDaxsedVeBs4fP6mjjuAiXhhMtD4byBKdb4492EHkFEm
5qc6pQBi8NPfahYMWSSSzdr7mj7qGCDsLv9M51+T+pF6B9lWPBNGVfIhrRoJOhU+faT+2fWjnh7a
N/pQw2PdMwZ29b/CveFMg5DwQGrZnQlSMs2g5OOy0Yb5O9YMCkWcQo2GzZFAvuydvOtNzjBDjA+a
fdP4a02nIR78aiQa0OT6cHdujcuJJONNhh7M4spwtLnOVPakE6OZx+9N9gNdQOoge7l0J+yJJfKq
WymnW5reEVmxyYzjXUoVGQGSkLrKMIJFgLsOvEyop4JJgRC2Qh2Pz4Wn06g1jPzsvjz6sYNmyrdB
UbVJa1w2xZWMaCglfwytBI6MuYuFYOVXpzvrtDQvFjtUiG1Ok/rI/DFs27OVXJOWkFRiserZODDL
RGEH8JblwZ/6oKVxXJsrZvG0fxQTU62pP6Sj+8JyEaI/AORq4gWa6iQsGJChFjep1KaAy2qG5rJ0
K0oikR4jfGzV/atm8jmlQ4WxgjBfh/K7j1/m/oneZs9veM7R9EERUvEwaT49lRX1co9LJUDWPbhc
LqUcCXPQw56wXEmulZFw2LbGtq/UY9Oj/9c3bMZ05RPp/AvXLfHm2geX+n2kRDDOQgTXXsNdp7Mk
wl2eMpEFMSl7C/ahFozA85tLiWcioVr27em6rMljWvxNhNjKluicPx0WsRy/1/y/smR0vUR0vIup
X+NJsDjYCBiLYXrIPF7dBpvb2v9DiQ5igpishi958Rn7cbjGDmbZ8qXozq5ZHs07fntnM3t5tvs7
VrIpbSMc4v7cV/5N+PfMrD+eLlbrEsbxquyXFs8i0jgpCG+46I+mS3iK7g2hrcr/WgPoBMsvA7p8
/iIQjO7VPBiksrcY/CxcfxhuSfll73oYY+F2p+/VnXmU2GxfcL31/Vemih3G8MelwS9Vd8+VJhDO
ZJCX6dG1nM8xIyAU3rRy5w/hZGe3ZbtDct8EclibeTM6GCsfpprxBfGD+9apN4nuogf1QQkqgjlh
2wm0u5ztGlbkDVU0o+pkFhtCxUO58Kia5I5qLYk18CnPGSlgVcwQNAaH8KAa2gH7xwjKRP7K+Q5r
OcUfdrf7sB4DhgxQFCBst072lVAfEgK3JS6P3oUevSWXo79fd6zPRfAJnCZ7IimOCzW02LSBpzRF
Th+O0ruOI58gtchY/MZUSBihtW97LEk/RDu1DettWI4EcCEtIy0u82t2t3FAO6G0f9X1d07rpKZ+
NyfnVOhYFKptKvAwxlyxFptmqWkx1M/7xqJ7yPSzZr8baGF3iWjxf8xcXdqFH5DvPaI9J/OH+n03
YuKFMZ9M5DwXPxpZNhrDz0z5EFTebRQcKnNiRlX5rfU/8/SQKnqVHr9FXtHAFu6bRu84tuwGGHG4
ld5lnIvzQtQv82lGR8kt6zw9kDX0gnLSI8scQjvjMQEpNqpxm9VJKMEne4SY+CTx1McYrBLx5HsA
3urFYFBoNb+tNcE5kBIyMrpa1a3idh06zFtEfcPLEzdEzQ53eVcA/NC1iTy1za3LBwOu4muAkdgj
piLm+ZNh4zwrSP0Jbm7xKkw2z6bDYgcaSlPVqLMQjTYer0OO7KBNlgWffS4za4O0mtRpjd+e5UOW
YyAPQVgO6kSJ8j7jgiFBDxoZ0Ftqw3UYum3VrAy24yuRFmdL3WEnJFwPVsgT6rdgSoxB9Uj7ECQ2
yVhHl5GfNlx87XntX4sqGqrXCelghseu1LmjXsOzuJHtV+Z819aLGh5lUm3kqn0a3IGapmjSIc1W
y/lY5vZUFTfd7MLefq2gVpuJXBvPnU6rNm8l1WSWnL0CSSxF244LBGVJ1CIqoX7q2F8Ri+luagWR
8A6tpu87o3luFME/aUnoDS2p3bRfxtyfU3hGtwA7iWW0GNc0PTW2C4fw5MzjqW31kEYvyFmcwoAK
38isETpFJnnTRs2yPDgFaSn1mxv/aXwdjYcwjYFLk7Q3iGCdAOFsfuiBiFQotkkDzPJf2t5MFgmR
rxBU5Far6Z+26jucaKD5zjbDGbgqD7zMP8EKjgWGn8UJMb4wmfivjHUCiC4Jc1MSSmlnkIA5Pife
W5+odlsJZiLVDifPRoHFKWhzjxvWwgcNqRvF0mYSmj/MDJQcVFYbkQ5FADaHH4RC6s07r/9gMIzy
w0S9itrqV7FOzYt/yL9ByXmDpzl0ycOcvLbsKUlfOya62rwrzPOY7xM9JjqPr4SBbSntR5eZwEqq
ZJns/dreo3j+j6PzWI5VyaLoFxEBmdhpeW9U8hNCVwbvITFf/xZv0BE96NaVqiDzmL3X1rKn2vzD
nGUUMWYezEflNhF4eTmbeUeunkaxHxKvtMusK2p3oX8MoI7avlqmGhqixkFssfDDk8h+rfjqdeeK
tbj51TUKpAIo3p1dfON7YHNGjko87CcukHxDFoZf7cdn3YxWihrMZrmVUl2AnH5u4gc+BsNmCoNj
KttU5cr2WzQKrKZhbUKs/umctZ9dmYiO9slu9tOsjwv4Ri+xduq7c/8s2kvyHmKuoHvzoks23ixs
r9nR9dEdapsSvTbrMhpOWM1uDhj5zRVY4MpXdl/M+Gd0zboNUcwSToVHtYqf/Gpt4JJtq39lcNfx
B5A/M+6EiVIM+VD05mRQyl1mnXs7+qAhDxtkvGfhvVrMy6tHkEfLlNxFloSshgk/VV/xpw0IworT
RTJ+S3gc4iCy+oxfKgp3EYZVgEd6v0Buf7Cc9Kxrw7vnDcXKmxNaREZgiBZpG6d09pPJKGwMHgVS
ZNMGs28lH4WLbvF1QKxQDOOnPsmb6tZJxc/XIXMNsIpd7dLoQCYM/62yyCtgRpgGr73/67vp3mnv
lfcI/c9I7W0IwJHbM5BqD5b7HgkK1We2MKxqoHKlZ4Xa0p9oi091B2sZyX9gMp78IM6E5ouQT9zr
/atU6tzpKMV5cfgmcucwUFR47G4rIq2kbqzS9KV2HgT7eKOEAtPzJt25k7Ba4wyhz4psfW9FH8qN
N9j9zg1G+8rinsBCpobjJI3tJIujSBmgxwaeKXelJFlperex+4Mm6a3pJEMv2XLl7mqgEAOaxiBA
nlIeJ+vfgBtG69nvwR1D0zEwT9WqZ4XQnOv05Mm7RhrDML2QTNSS0dQ8YQlwiHCL4PGEmM6GWOxr
vfmh1mrVhzEd6/4XqcOuGf3l5Kgv5g/+Mvew/+fs4m3rRWKUGWN2xW2Cjw0hjTpCJiQSDItcvIgt
fCPfRfkT2tuYmo6yMJHfvgU9SfyYY7kzWZLBwoSYvNS49AKgZjyeZNfIatWnm3L+WABDQ/KqRntJ
e4/5tmIVs6UwRtwtAG7Zf0b6h7cVrzMShWavjC9lYzJiNlkBGPJlRnl9zBgHeBAPWpZCNkOmfpUp
b1Mjtm595IJNSNk3OXJjZiPZK0307gGBdW1O+Wff0bnE8PPN5ig/o+yZZQk0coc0gkrPWwR4PqrP
kW4gh4/cQ6xOpSvOiKYnHAWBn6wUyDuPYxXr0ZWlxCaFzW85ahMY8H1QErM4bzi1a/8XTnIZ7/1Q
XMKOlKCqMOXC0k2YcOypSpV+1WGNISY2D33gYC8NvLMYon+yJgGwKwEm0YSgE6YlHjZxjjml5cuL
3PegMI++3316SdIsUWCP+8is+kWcV4TQ6Vi/ZC1fcpPs00kgmp7DgXIwa7m9jDoAmKDPXgKUVNM4
nMIRK7ab/E2hfypiYPMsRYaVytUPA4K/UWTf7ZgAFEz/tLH7RQzCVTj1yMREy90Q00Ea7Z83xr+T
wGjr1MeBN3vjOhlQguTXbtuWjS1nsBl8OOS6pdawHyKfEb32a7vWMwL0EpcLT7dLE/KSAp+AU0A9
yLwSqhdHR81B4VfpNbB6VGTusS2jd9Wzym+LLFkgqkRBQr6AWXZU87G9G7jsjArqWq7OQ1e8tXiK
PSv/DYr4QsDeSTaEnBUIO01fED4Kt9d515PXNCVxkSVCVJlAEdod6obtwA0UBDWfZjqvVHdCTlB8
asbZ1j8Mty4/AouTVtYnqtmVhiJFa/qf2pBPuiW/zMI/jvjbGibirJmIjgiws2FSpLBsYPu3ERqG
Pn52TD9jkjQ+jchkPEaLi5ZEJZO6aWEzcBeA+YfRfxNOtYpTixda7nI/O7cqfvZcl1JbonN3lsqs
jsJ2jtNoXZHadZH5XcX6Q4f3pzTzWWbdOSGNrXQQyOVxc486cD1oSPac94eyBRTp+AX+YGgdKBBh
3RI+YDQkA1nBQTnDayBYs1s1YkNreAkMC72nf/Badzdq2b/OKzTizNJ1MBETUhpbty63+HsdMv3s
N520Iy/OqOOicVMl/SWfbNIQgO+MsRGslJYi9Yy+p9S/twy4GsVD0BhFh74MiFUS2eeg9C/9VLIU
7rWdjxyDYZW+NdPhW8tabgwt3+M8PCGL3YZVAx0zT7k06n9pj10JBSwTNZ4rjZ2PaNCxjfXZgDaA
TO+vNykaAhx+OJHD6OBmLBqV9S2URUFSrAJzwp3Ql4w2ONzcGpJLN+QkNBaH2uuePJNdcs8QHnpW
hZsCDJRZOnRrFodqV6x40W9loO+hHj3iXs8AErUXr6es6wX8BDxyak4oGJwL+XeM1ElnsIv2veC1
c1MWyKHqDkzLv6OguVUUthKMJw5HGD7t3o4RAwpPP6P03A8gS4l9eaD2xOTHHnOwVq0KDz4ZPhBF
kNYIjH0Bg8Q0OWYR5KgSKK/D7VhB3V10joGaqwsYDaUo+Cr7njok8KX1UUzpXoCkKorhEFLrmzo3
QQhKAjvQLm9ZYk9JRHgNwG6/3ldtyNbM3k2ZieCUN6gs9045HUEwnYzmJ5907DSZdcLNu6gC+V6l
ZH6hXRcZx/bYVVs6lmiNKUpbVFhl85JlDHOGv97NedeZepVltw9TpnxtOL6OVfDcFP23i1gk0fIb
wIMnJ3DwYaojCLt1HtEhTUX4EfXjp0vyW1HHl2z4B3f4loTUtabc2hC0epWvA9/9ih2Fa5b8RE30
W9RgB78j3qxBti1dqIH+qQq0gxm0mMFQ8FgNKEuWqxIEre2NNiMvTp7Ro95uu43RjxfceGsrKY8V
T/WinxNIm/A9Bx2Zjy8madQ9ZRX/5E5koKkchBA2DsmWa7eY0Ba114r81EhSYrIkAwrIPorx8z4f
vePo209SkdIGjFvMBRuril1U6wfDDbd1/DfSLoJqxuiaPjRD+wIhwMbFFuue/WTYBBuXTsvF/9+5
zs31PVLkgqcwQMFajGfDjG6ibK7ZxKbYo0CO81MBXiPMie5JMAtYqXaJs4wNuWMyP2beYfvlWrO+
wpK3oEsmgKXejGr7FELfcUYAjxiOlp+8Ihm5aRIkGMKuJjGPZSOfKtFsYvcMJ+IsJ7luY/3NMhJ0
atkWhdd750+rbsDLQxPi5PYe6OTZScJDP3sHE7KwjGFuzHaap+9lKZ9gZGwLiuSsa8ijDBX+2S4/
YIuxlnpc4HkWDHwVdS5WhO8m8tesS4VrwZdiC5CWQ3ep8uJf5gMjD0MBSt1Cvg6PH/feQOna5cc0
yP/hpD6gIycGDW81BdKxnGC85830Ggn0KWIuRDG6DhszsZ6MrvsK9fRmWOqRip7BrqqulVtvW1U6
54mmHVgXwucwdniQB4BOPJ2veQIiP6/gaRMi4yR37LlfpqMAxwO9TJhsMQxIjgNwiKI2h2XRDsvE
t150GTMsxG5F5pZtLLMp2yh0Apu0kgFHlXuLRiQUYYZN2iH+hTFs6Chx8VT57MXuRfONYwrj50nT
czVLN4EQBpG+KmsNB3hQa6hUgmgLjyLfm2EUn8h6qNcQs8ytwmSxNGC354xNbca0avLFtZkC2EtQ
YVDtDBmFOROaamv2s4PBlZhDaug7mpzRFYo0WQCJ0PF0obQ3HznNPgbS9oq+SZtZDwRfiMwnFdh9
ac3JAfoVebe6iSTThpooXHZvRz6MBiAhzzmL4fIosx6xfWZrN8brEWB4jfSO3roFlklisQFeL4oJ
YlQ2j0GgBAs5wl2QKyIWGhO3J1+mbdeAHjLyLUao9A7ObK8yta80YEWoa2raWFXq7Xoj0k6yLho2
p0l+Aw7kfJAlpT/JxiyvtQC0k/tJy/gp765mASCq9cjnQM04Za/EW5RcNRGLCwn+a8o4xZFYcuL2
Ji8DehTqXCY0Fe6cscm/fdsqP/idiFoD+nJ2Ur1ctVpUnqeKLIw89cIrGaPhaYC9fdQVqhGmmUSM
EkmyGoNZyxtq4ZsJDBJdMn5S2dcahd9YbuIqZoSSMMaCpc2ij44XK2wd9QyN8mQfgdXesaSpln2G
WbpPU+yTGtJNi3U0k2V4lKZgctloHkP/yJ+jhj24gsrO95OLumr00h51nZFu6nBq3xrdMXi0CglS
pRvvcV4wmLPJ0bVozrCa+tWls+Jz2cEXiKvMOYymy+XlT/NRFKhQrlka0phiIrwmmT8cOsy1vNF+
81blgKhjb7RWetvpB9QJzaqQhEzHQJDQjTJ7YXURreDWQDeN+WRiFzNAWzJAqEL2j57Wu4caYyo/
JV3LVKyzwEJXQt1QstT8ipA+MWbGrBJsXSakJjuLXCD2tT898rGHbj16D8/76wi/gLaIEtQHQY58
khmrs8McvHUZzU1Tei4BXngu97FmvtpJv09z1nKdLVgOs1OhHSwslhJo+iqEObpJhATv2eAsHT27
F4wklJJs4mlHRxxitcltbLEAPZfyb/B/pP0G7vylsyHWlsvJqphUEl48fCCKpf1uNkj6GJsTbafc
U07LbwevDoraGig+/x/+KQejNrbATcusdkTcZ+eoRKRpHMCMRDtEDExHPYz9DRMwFdJZZNsU7krG
VySDXzNtrg6BgI5bHFE0fUU2FXSVmCyfJeNdKGzd7KyMFqVuTWS5FWBWGIwrZEGxa/1EBeX6QExK
yT2QN412Tdy8+ZxskpXE6CT7OIHrBXlFQZBBqL/qM6+k0W1YP+NdOUyhXc19Q7CvG9/bGDrxk66G
XRcZtCyMp6xAWMAWr5yxdsHWs99BipE6N2udoUZgzCQcJJuOGFoorDA7GgSGkfOiJAGyqoATRn4N
1g2EyWN8jjJo/dlrEJVolf8q6kaB9sgPKch6sn6ap7j6mAmQCflBGdUoW/0nM867R+HFwSrT0hvw
Qebr6S5tmg3Ys3VmNXeg7NdGZ6BtPamGJ0LaKLrw8ZGaUer+M+6y2T2A30q/WH7IbdYc2aNviqB+
x67Ok6SvZThvwr+QOsA0DHcJyB6fjYeEaNF7p3m5kPLGlogDyXVihfqlOK9TU774MDvzoXlCDw66
Gp1HUT2k/1kMP6l3dWFLNfqH4MYSY3lw8unWpvGO2oA1yj5qTaIgq1XBnz6/+wmL2h4eYjmY/Etf
OVJG0RIbF6xMRCUNat0ej53f/PTg5OIeITdHE2Au1O4Et8VozTaZCZhlQloIPEJ4RyU+yDKN7A+W
kbCJKLK4qzMFJCG8FfpPBDTVIpFX6HvcPCy8OFVFSshSQ56dWnJlL32OYJM3Ta8S0FYHb7g73a8c
7hmhmn0R30lqdkosDcSzyBJyOlsLdMyHrGMFgUgCuUjV7wakHyXMC2E/5233nMymJUU6JdYmFxFV
iYXMSehbTAJ6EH4hfyTVArEBmdiiXw7prpzEiTDV/aiOUnjsy/nYB8rgs81MLfAZyynEKfG6cUpU
RsnWdMSuKqAyMPbT8SK7TcnqKdtpcDXq/BZO1rJFdZ0zwy5FwHZGLWY/nBxS1K6kHdWoO5XxMmUV
7QYY3xDJuXG0HGaHXQlWtEl/xZDCmG92KLoX+jz0Y0RUM6UfI3MV+PoOAXbBLIesG0aacznFemst
p3in8EAFktFEcShEs4qrn6DEutOMFzBpCzMlINfRsdzhWYIa4LMiTEPmNvidNEMSvfIT4EboY7CZ
lKy+gOxnpK8sMRgo19uCFqWlXPXC+BS1WEtC/41k6Y2JZm2+JjXfpXtBr5jFR840omOMRcEidSTW
qRiuWQSXC7N0qLMQmMs0/aoGQtub54zvK6d/LbneZ1c66+VNj0/aR1npk7uGbB8Yr9p6gmE2/vsg
wENrTNprHrCI7gtozA5LHNNEggiUg7530MtN4NPEKxOVdj/51UYLIqZ/Vje7tbtvjT/gOXBib9vQ
u96h/purUFdoYCxWNy75N+Q5Y4MxKo5CiJJsnhPzDsy93IaeYnQtNbEktpq1gxlNV+SRiCVGIAEd
yMIGLq11j4IOihZQC0wWHie3JT4GRUgklYXWm38JvMlyQsTWKIKlvOHMDfo6BXgtkuhV1FTAyH4Q
4sTkdvXWWYpr2X+lhA9M8Rtcvo3OWFrP/iCebHT6PnZz5Pky11N7kN9Xerd7YOIEgo0CwtTqvskP
nr0OHvPG5uG5OBYMC5u1FW0Z2B2RYPEXC/s3RKo8aQzsGUnAbJ4nlp1Qt6rumDV0D5dFIDksREqm
aOm89M3pma+hTkYC9hnybjuYAuYz0ISflthPgjuDthKb4HjSdbxGfd4wI2WXbvBhlzjE7aF/Y6SL
tkBanB/msQo10hKpYPuq33elxTybDVMnOVaTw5wGFDjubTRP0vYXrTopvNRt1DICd0+4B7imJcTZ
+iXiqcQGAb58A2To6kjkGCFlYmQNV81D+zASolD8EdzLarF/E5Pc+iZaZNv4CatjQPparV/J0EUt
35F8RwVZ6RvceRuh80vPvzBbubxAjaPc7KuriyXo74VFBRBP73rD3Ib/fTF5+8RiCs5C2I+IUPN2
pUDbUoP1aB1YOr6/C+z2KcNJk0wwIV0I5q2LeSFdN9p7SjpA37N6qdP9WKgjWQxsAy5Z6B8nJsUJ
YS4BIzgypB5pHX+Wo/WtuZ/DyPs6/IwlmuOgWjvTQyCHSLHc2garkYlYTiKLsegz4pApJWSIAik6
ZHa8bk1YsGjRJNPWFBEisiIi7TVOcJRTrvpOeWAjwvjsrDlPWBkDDdmfohfoqy0RZEvaqZNOYF3T
uMchaNaiZ/pGB4iyUurlznLHpa5MzNtgFRgYp0WL4Equx1TdO1Bu+Ver2LjoTvk6RuExq5lb68bP
AD0tYVHsFz+1CWko48EsaGQDk9KNsOCIh8NJplMf0h407O5ExPCrb0ZIytO7VYgVhL9ikU+gSpj5
1+k29MNfPwYwKOKB7ww/zJj8tmkD0u0Hwf4y1eeRdM2ysj9gaGZlQzIh/TAp3R9BN68YvZdukkd0
Ss+Zb7/UtvtuquRNS05KwBSzw39p2T+nYlgFNbM3KAbHsSXOo+Av4mJAC0XGI3I0SPSEeUnOcS3+
FMAXhw6Iaq0eRfkUSnGTI3pD/TVjpB0R5J370ylXHg5exC1t8JgvgKn/1eFpj+yCKsQdwKWzUewE
BFVXE1vlBncVYxwDkBqjovFS7zQaFkplahPeLOar1BYoJUQdEGvZmpfWfXRztFtU3Qik3DujQAnE
7k6U/8hHX46kQtZ8ah1kZyvnVIAdR9yF8Q5Ofp+MFMA9s6Y63g519C6x9PQ4HysfjXKC4RorMPYH
eY90sQsTwabG/rC0Gx7yUyxAhU7GOqtHTGnDJwke3Orac5zmKGjZMenJHVX7NrTFX4FnI5QMlZSd
LqN4BoZz9otM/3On7oQRfuN51Y7ccm52Woag/3Ny79oaBIsqxGmZA91+uDQZYXEFajGXIYuT86+O
Z1oybigyDS135/v/RKC/RJFLKYhJFaz4XeTJrfWsY6dTEDX+1ta/R/xKvtYj/h+vtVSc8Jjn2nfU
tnsbxolLqbh0iOK1kjW2PLzWdHB1+Ovq1VPnGU8BTrohD87ulC7cNHyvZgNLLGHr6fKIngE1+szA
870viScCzSjZOMnJSvDYWWX3pVrnYDtxuehbMnNBMqTNjyn75TzKy813KLU6W2fC+04k5iTIQFzW
6NHBdNo9c4KPrMhOnOH8h1A0sz/XaJ9zkqIJVrYJ0cGb+44ScEGs1SDcjdOfLXxyXuqSXIaYIghf
zLTckqLH6H9Y0IntiulBDscOctOLxQk0sjHWJrxhrroPJuwck2gG1z1gU2fes5Io23N/2CQGbgUA
8vbw01N2YW+hQdSOrP6WSYl9tHnCTS8dsQeVupx4121TrFwsdyPHYxpDJknzz1wBO43kkxlZ26oy
VmZRneuCehcDZxR1LML9R1YkHG2jvLHB2NEQbsb4I/T3OgnNvtLeg0kcxWyrp5bV9Os89pvMaSOQ
k0haM5MAMHZFWkmQb9yxA3UrSOzoK4p3VcWrScE4JDXEQ2NCG3upZHtPoYoVlIk56+Da0fDoz5Wy
uTSjJ5XRcJvaFjStS5gGDoEo2tTls082WUvLY6G+aHGSxGOyE+AK48oBJwz+hH7ooIMIyvS3yHkR
PSIAZ5fkoGdx8gxWsMJFvBh7mrjRWkuUWXrlrSJxNeZwbHAiE5mlHnPL5m7pL7mXHQwysXxUs2hl
N6SjwXTAEQNzlMWQtQ8gDEn/gzKAvCvvS439CmrJ3jHcH62yiJUqz76Wsn82uz+95ND1Crz2lbVM
QwJYnS+yJqZFkES/RhkdjQEzgivMT1szl6E93JlEVyv2Qou217kLJWprFB8+Jy1j//Szd5hqzisl
WbVrOyreqb4I3zDsmx2Wz6PRPQKreO25oBkmNHfD9vedg6cgFC5gHHLlkyy4YdrI16nu3bwBpwEl
CowaI955GaDTAtkTy3brNxf/yBfrbkYrPo282OS2f81cPpjCEOFNEIfAMacfUkl6/RivK1PiZdAm
vunJLxBzS3YhdVVhLg9SBWPbIroY/3FD++FU70mRFA+LG/qzqD30bCWI+JwHboi6b0czUMblHVJG
r9R8XL8OmRgiLL5GF7JiY7gDR1T07gqKDguuiNm2BzfU6KqxtPcoSasaKWU9gUdTnSi2o4VeeWpg
G9CyzYSF0PCAuoizoWvoZKabSfsbSY+eQRz6BM0kVnZkF4bLxst+I4Vjx8IRnVHiyU2uEZpNAOBr
0xvA0oy8vVSpQgfIlLPNC5vrur96pXvMfCqCVue/+ZWm7Vix2z9piSaNm9GguQmch1mb/TvNSkAh
F6pF65I9P8HnXeG/hslZElE4dnq3K1zX/As8OH1G0banOB3zC3EJxisYG23XOo7/RZ4FQ5l2QgVb
tXBrnIjtMH5pbaNYsePAq8IVcZdveTAxhkut9mXwfGObytzedlVrrY0gZ6jdGuVJ68ziHomUu6pR
0PQsz0ZfXYtjZLr1LrTbdJOlmbaZkpx6vYMornz++Ixg8qXelRIeYGw8w5vNPkl+8Vax1mWXEhne
BrmfNRNOqrdW0H7YMmNv42TtpSkFS8p8VBelHNHusjK2L9jr/EsKFAYMHKwRp4n+an9ky9OoAUEL
64HkozfEfWyxVvkRXroh1KuDP+pE0nacVuQ7afgPooIswyJ/ir2QoYetRXs5A2ZRlDOrGTC4UW+g
HW5T7KEhcqbRn1v8hHWp12jmxmhACbu5TcA8bLm1AE+wrsYcElIdNtvetDlPEuiXleLX0HQqdfzu
QOaEcN+yJPQvmd2ZO+Q25krauXfRY3SmEuL73GjuqsiDpBt0IWdZRZHHbgtS5mS9eXrd4/S0mZQD
xse4AmBSzlYVYe4NLULzpUizClOeSyfgZM+Q3W+F37iPAZYuEafduAvoKi5p1qG9UmX7ZHk4fkdf
pVsNBkouMQcIQ2cokiPmRKyTHwJz1B9E5WDHSzB+jSqv94XrRKgvQCxkQPdZpXH7hFB114FOEpzt
ZNXGrZLu1fEIx/hIWf7JljNfk1yHPmHIz4pbo6z6G7FVM/FtliJ9iOilrZ5a3FS4X1M8ob7pUlr7
S5PoR/kVpMFCTuTBPbHEc/QzO66560fchuKz1cmCso9+uKvzD6GRPM6UXeZowT1Ng9hks+8QvifZ
aTFWsnL8KEms6r3uhtHWrBg+aLglDyKs8Y3YJsEJtsUkZsz+WuShuN4RgLi0cPpEFrgH/ny6WXLm
JtGg2ZtZKO6qF1U8D3LT5PgK9jXqkYBV+piwwbGSlRODDevpFo0f1XNgsoQVNqyyKF+V5q9enCth
XInNWA7uWmOARrbUtkLBb8FJmdheEVQ1hbeO9Liu+ra8J9vFtJykr+lA6EwBbabpsQXzeDKTgv+4
nuB9K4tMr+Tbyh9lAQyu+R4kdg3CEWH9j9VGJCyUXDAsNVIq8r44yIga98mAa5kEDwwP+cFrVaO0
b4O9HO9Gbi4xiKAJ/BPiWke7KEi2nb+B4KMncpk76mQoJK7Ybsb0za/EEkdYOmBcHNoHmnoHKbhn
/1qgKU08N3G3B0uBmqnYYu1deS2VyEfXPrQM1OgP49Qo/SU9O4jvLr6ntL/75d6cor3ojVPn40CB
6fJTjzDeLHMTcxAAgXSxCcCwaot/bLwB9ELqI0g3+gDUv/QyMqBfZfEas+70sz+MaQs8I/AZy2XM
o2aqE9PthQOcGnqhB0MShAt4ZHRt32o6+9YPosdVOZBYfQrR1mnTOZ4O2qAhj6L5stBg3CUIGtoK
6c7wDVRi2xaHMXWn/TDg0fQ205pglynIlcAgNbmTKJxGhvKBvq2INIEEvA+yDaYnw8Bb5LNzYssw
W2zbdQTyXMArKD2gF+OZBCtkiT+Re5rjJarkheMJACxCYv1Wm4+Eq7ZCDJODg+2pr2akSm28M5wZ
c2uNAHY5P53utDXIz+svWvc6MVFN7EvJQJKB/9pHq2oH1kaJF9u33mB3MEsByFdpNGAoCAzKEXMj
zV1fPvddY3tMWhsPP47QVgE7NzyWs3WiNti4AkBnnOgxM8tdmz8I7mI/FSVbsSLdZ4LpgZcKmBcZ
qJGcME8KK/tVq5HoQ15M9hBEqg3zIYgG0RxFV/6Sg+sa93hAjckAizRvVmQen5/XfXR4Y3izwblS
Nk9UVc6VEmwZsf+pmpsdM2/5UwP8i9hdqP7so94ygAv1CFZ9jKfOuUYX4VvfVnyzgxe80XR8xS5w
OE46bj8TB3cLGwCALzYyKoirqR1cZpXe2og+4Q4V9j+UF+u8v3e4n1AWM2P+go4EswyXIGiTH/hD
oX5siSvNWDKKmFlffyoCFjN8BABGq7BlPHrXSr69FCsvAl5ssBnCqNg4pYEiUQ+rjnOztQM77bx8
RY6wLJwvF4Zy+2UBuEu1o0WgZYRC0yiPZVCs42hnl+w2CVGYaJ+74UlrEjgAOEuTf+TiIFTChpTh
fuOInPde9l7O2BgOgdl14ph3rXhxkDQa5X2G4WfDlQntYlLrKX1OqdlnZKQYXjPnmaRRCjWm89WJ
7UGdfPsc3GKCioiQ3IE0O6+VCNdYZWyvoxzmaLdJyl8nvdskzKszq9tFaTb8hYjhaQrSX7No13y+
iCm94bmwcbPV/MgCY6pPf9xYbzGL3Uk+pTAqKHVxZ/efCaEuQXRMsR8E0TNQ13fACODhiQBOfwgJ
sJFxe9avz5rN4dUQekojlyybOEJ7vpusL2mxDbR430m+mYAsz7Yr0t+rzy53drnRbRM8gl1bPmVZ
h4/ZBciABJF4m5B3v8zHUzAVL0CZl8S7GtqJemrp8xRMrP574K9Bfyy6p7BpMbMWSIrYy0gPPk22
w20Cr5BU30bfZwn6r37bT/hfWr4vNOYOwxu3+xA2Gt16YwERSr4zOiE3eGj4i3Sm0yJ6R3KYhhC4
W2YoA9QWXiV2o7QzJhsHkCEQVTy7RFky7IOO7BDnRSs3FXKtETtGrHM25lAhfPypP80UUrr/ZDG7
Lth13C+axWAdw9L/sfHZFZl8oCK2SFvL+4nnAbqgiJx+fQ4i9utojiZv7rNu+oiCf4BqbvpwqBjt
GBPqwu67xbjID8GozQX/Zv5vJ6yfJ/hCeWzfy1AsNJuoVsTxfO26B3/kMFues7pYoeBftNova5tt
EDM8B58GLFw21YeaNzuQ2RkZVBGnEW8Sd16VX/yQv31OgtuxWd8KbnfY1ti+V47NCFnwTNHxULU0
+USsRb0rrGeBfbRWh6b7EwwxuRV5hlniweNNiCGVuDE3jsFWpwERS3RkQvXHX4XiUUBgMLDSMrjn
G+iSH+LqV6U2PLxG7Hxx5DIKp98ouAtiEmIYw27ybWvQciRIAzD67ygJdOpoAGvz1S+kgLzxHnlX
nViIjsNGPg0WJQr3PFN1TFUd85VgUwffZnaYzNtE4vr03bcvki8HfSrW4UB3NxVBxG2KT5VdjgpQ
gwPWcvaEvqxdXhtA1rnzrsXfZj+h3ZiWE5R90aNIdFAVkVI+3RIvRxr5bvF79nW07S3sjfnFsG4E
Kp/b8EHuGTuSq+RsaxnoRjihhf4XUPSEDFjoMmhcz0n5FxJqbuHH6Kdz6n1VCOwTuNvxBSSKXRpc
vK+4E85dIHYBXWRn9/jhXtG1HirctBxXMAO2bGFZLEQowJ5blkGTm24lWJY2Ir+OHs8BODZV3hII
BiL6nxL8BInOrkZbCIC8YdMyH1gDNj0zPDEB51h/cvWXsv9nTPpWa5/RtSxCz9u4CMsya+fHd3NA
rYI5Ffhv3FJqF9uaEsrOrNcQhAjCTAJJOOtnmga2+OlswEHOLka+jb3nRmKHA3FIpqtI3lr1PA6f
dv/HS7bXCWCOj7OzJQCeFHY0E++Awwpj9hmG57AvPy1TQ4WHHbJ8uN51kG9DcxAi35h8kxbK4c4j
PP1R1xqEBHQR6bFHspKPe7MJV1kERneAOPRsev+II2KsB+hrLpVpO+xkXxO9Z+lrfjTBqn5zlRUE
9efYrxZSIK0bqMA2pUQ9Xims/0DUqb9dRoRtAXXOTx6A6SMOpXA7aj8jwWE2oR0puQIqvYQBWzMI
YswHOuNWQRoX7ylSWG8JdY3NxiYJ/8FW1+NdP/5M9VUM1hoFoencGwRSk/aI9H+0xWz3X2pj4gzB
hYdKKkpZpLTEsFc/qvvowzNDYSWZSrsLW6BZVWRuhNsWvkN1Jg6RLdtRwF+yEwopJvGDlJDV8Xd5
lPPJfparpCZuYva88dugqpUd7iXqSzvYEwW1paUksHQr/6PoPJYjVaIg+kVE4M22vTeSWm5DSCMJ
D0XhCr5+Dqu3eaMZ0U3VNZkn2bFzf+RGuuETX8751jK8tGwvhuGuQX027NcC74D1VDCTDMy32Hvy
tCcdDYQ9S/LlrQ8ZNLwM1j4ZYEK7HFE7d+T2Z0OvMNQWS2vYJ2ycR+OYgakZkO5Z1o+W3mR0TJjl
ldxGTEOXyfQgJl4izguqey1wRagc9ad9lO2bxuuq10crfnGYng/NWiGRAftcR7/c9AuQRjqXI1qP
Dpw9/OHglDpbScZy8j4EiA6uHozC6Tsuj9Fw6LheMvvHjnEd8ID67sfypo2LCcp/TfKDrpMaTeJN
4usLAb0qP5sCq3bCmAilVIAozX8eXHJQWKQLQNbXuHwXwVbF2Bwl+5Mv5SKyYY0i9E3CWkM5m3TA
cGrvTRI1Q3yyQQDP973n3vXOBC1lbP5Aji2V/QVBUGcx5GXnYo4Sdu8xERvy2rZvRAU2GboT+91m
yoQZiAlbEaEiAoFAGrfuMt5gZDkN78gw0QddSoao2nBkc5n3MOBGgBXaLbfeiGJ1yAxn2+sM+xEH
UCZPsb+1nW1qGydGB7uE1AoX93qq+CiIvVTpLcMxboivgNtQBiwzkfMpyJOcLCiVuifffLbxaMyb
xAZUfMpvLmB1FgORKcztc17xVAIbcdyjE/2Z4i03xrXGWNREm+D5dxKPFxTFrCdwRboR3lnmmubB
Yuiq4yw0AXsTDNlgPRzjvyRgqLUykQjU5usI4xAOWacFK2rnTST2fvJihIcCoUFSz4sRKL5su1xS
BFlpkOlJBBBExPDPDKg1FY16vRrja4bgmWFnm+YgYjzQMYSZFN89Rs6BAiXv8tOccQGo1qXnxMKr
l78Fh7TDkMYtnm3FCwFEDOZXEpLnUx3ijnQdcR9ZBFTml8a0HQlaKcZTjlEGVD6lcHNin7PuUEgU
7MaFiaJYvJFOuBwDHFf4VwIAHcl+kPW2Dr5l8Yu8bKG7B67ViKwcu8aAsI1M1DP8tXFFM+8zJ1Qv
MV5Fony66mEwr9d9Hi23g6Dmqh2kmIoh5Ekhkx3oFQXGQP9V5Z8RDLRKe7B2pLW4j/ySGLHsaTd2
Py6z/JKqBzMII/BbA7IvImwmct4Fjt851ruGIORj3ObOif4Rs0W0wqKmnC7nsg0WAeKO1mYLX72Y
3UedPpr4lg8455BIG7sWFVKfn0r1NWnv0gJF0p/xnGTlXqJWsQjUxATf7zx+OeJvmdLMEoO/Iba5
GuUMMa6at44TNKRfQOffcMK1k77QSuKYIKkM5yo9UVO6wcGKrq22ZTK/89ma0UjHEbcelDPiQ6Xa
ZuWvCF/D4eGFm9x4d8Xz1CFUBnfj+K8NDZNhPKX+h87XR07PLfu5xruE1KchK2Ij/nXyw0heMclI
Hn7yKNCfk/45o7eJnGviYxIFfVWcFHwSSdZKzlmjA+ZDjXaAKz+22xHLb2QLSgOd7+cur/6M7h2A
+CLE1Z/KA8xvxm6HAMFcrLg4rhN+JfKxFrNGisO1xquapdUxgbJMqLI7ssjwIBMclL1pTaTep2bA
AIp9ity16haJTdWLdVpXu8zLtlC2dhl1zzR4AF26E5PP5ci+fardVamfouLL4AVQFPcSsdbgnmaC
z2AiBS2gxxpUf/vMO0KjcUbeOvMxFxvNq0cYYMrv5jo1cezrqW1g/GFL8mbYFcAA6yD47lv6u/R/
NZbrucXPYtluvOb+n+fBQWaFYs0YNdr9lE54uFZBsbHIpictdKtacBlVcW2YMTAgE+bIPEKux/Eq
SuqRP6AcpOeROAZvGYfDOnLoFx0yywV+Mk60eGth0qfw7LFIGlgYdiXkYRjhzMJXZflwy2Pqef8G
m0Tobp0a6PnnO2Pjt7eyJdt2Z5RX19lGmc6Zt/X7Z06Ad9TTNITeI0ZMMO64h/QBPxLpKLw0I9JD
KJZt/0TG0VQe/ZwV9keJvIjdVnuTnH9edMAw3FvHSv+OTA5Rp1gJvtPdPcOAifTLJTcqRvYQOTGj
cxRk+rl3UMBeq/QosjdH2021Q2O2HdQ/ab00WMcYOtj6o/AQNz+DOEVD4fsXr6JatnisWwIvFqZ3
D+kd0ujWet8dE5GWd4q9uVteIwR/uTr04hZ2yMtPlgYSYnhINjTObWi8xWj/gXE35D94T656E90q
GI5QbGzthHmOKC3H2vAW0s9xTpEApf14ObG/YNgsaLjADm8xu2kbXUOsTws3RwaZr6zse4rOOv1l
TikeLHv5BoaeLMgNezdsg9ccmz75bouJ0U1kHFWwK+s3T77o0ciH/usn9Af6LRPfNToQQIYRJ6Hf
WjvT3ITpWxesM0YrOYf4qAIqP75k/BIT6zvGnWa2HlBgosh1tZ8+fGOs6Xc7WkKP1sQDK7WuWN/W
W1UT1Le3cV+If6XPgXKq8JD3Pqkn75n/mqknlsrJwI55nwEYN44+uUPVq1GzX62uwr7SEQNL3yZM
Slsfh+xLl2x96jlIxtnN0K69/mJ0N2BLaCPfuZwmew/Gi4vyRQeILdUvcdQezJaeGjH9huEw5zkE
5CLxb4DoOjn7tv8h5pKayUANpq8HC7aDoZHo/QsvnKrN165OvhXVbxtCsjR5EcA8pMgoJ8BGzD1q
vMX9h0C7XJPybuLSeoQ5C+VvzdrgDy8R4pTaxdD+tO5r4HdMTwZxd9i+m461Z/YUV3ytX9xG53J4
AvGzgn+yyfsHMgdTOBgLSRcPX9zprLJbEr5Z2aWh0OQ8dmlU4DUATnUIZMSma16DYsXqUMMzqJn3
NrkB9IYMC5/v3DanrP4ga3HkpYqOrcFFjUHAfK5w9DgkWG0L/RSC40XVUd8th/19/Sn0PXiWALRT
wmr6D4dD4ESbwtjXwe9MRe+I1XSA6GRYU9lOGHhNJOzBuv/AAQdzCDTAJVBoIcD7xGgtPsLmO4BP
bhOvNrlMQimS7Dbd9Pqc/9NgT0eg1JwxPmPSD/xHKgE0N/HSc314GxBqOJkVjJHc9m/S/URPsutd
7VgEH4320rJDrIc3h3FPeYnwsKUeXAJCZQLF5pYd9vShR0dLkYmXUE/iq09Rx7ougwRk9ODTvjjb
NE78YfhxERPPCACxRHmP0uIlwPQnjnb38EAcOtU5id7rCBtT9lXEryNP0jSqlT7sFco1ZtYU8L8z
1oKlQOdDekI7JBubvJANmdxadRzT99IzFq5k4ZfmaI9IIGbl1SqMYMMn2QhgMh61mS1VA+YusjaK
Wz0e3jTz2XXeBwywOfliY2nsMpdlaLUAykzsDepiUH/aNcZfkYoXJCyefpQUOfH4NXKPBMEFVIYm
+cLNoSYPnxe8bx6kqXjMEUgNnaX5Tv7wjD9v/OcB6Igjhmgavbdhr/t+V1DCNCSr46Zt5KNiG56x
2y+5f1umY1pqwCLf1t2vQG7dHNr61JcAZFbz+FkLOm6N+yjuuXtqoG8o8x3xgWf5/JKgfFHHmC8V
ln2fUDUz34uYouoXWQHLZnqg5NOqQOHmqy5vmHoc5sAjMfyr44vsMeFY6TniiRkPXwYbkoUorQm5
Bxt+ZAKMRgXCGOZm1uaINk2E+B4tBRZT+kJiszDIWhY4iOwVUwFMkvyYueiQHYiHCH+j7A5zudfZ
UrCVtceTxgmhiZtBG2Sx2ijm/GHQI+BdrP6UQwfNmhevOBUu0y9WPzVwYonGqmGvCAF9IYurN76N
jAbMuxVIRksQ4JMDlrCYmBVMGIuMM4z1kQDtrOWP3LpE6hEaxKMhrfDaYY2JaQo+Rv6tQqcLkc5a
ldprBNI+RNIaurjgiU5gEC+qD4u0R5SWwZSvIYwtiyhc6+OHweAk7N1VN+DWUawsrVM+IQI6l7OT
zv/th4uB87HTfrseCsbBCLk8WeoBCjOShrzG74aWYPj2EYJ1zY9V3SNYfOqqiM/q9LsYNHigBTq/
aq1CDfs4eRjkOZXk3YDwwwPOt6+ljLrE84Ylvebud4mkIiQgAwesMKiawqVOlUKtqF+K9KBHL0XH
8/SZKOhyEzRHmZ5CmLETTWL5TtzIBCqNvQOPGIBcxP6MM4mpRBsBJ2Bb2yksdOhNss64usQqRYeR
DaWFHhZK00KnS2oZT0tIYLhg55h27LtZcCrTgKfIwNndZPNh1QFdpNlqh73dso7sfue/svXo9dko
zwl7m1B9OHN8Eo7gwqQgw+k0R9toS0aRYiCzYx3N08NTDFCgf1NoeV2+izj5VvyIsP3O7VUm+6WW
fcfOE0q+WHyEwzXs8LbOMqxNmZ2zadsW1zRGjKbTd99bWkcnOAO1MBMSRq/BeGVPjC+aerSp4JhZ
ixEMqVU+CgrWDgeJlkzLwN1m/XPhTBvP3QYiY2XExxNdB/23aV7mtD9dHgzNWrUqWWb1m5L/4oHV
nbPPSK5DqOViYsEcktrLDhC/yui9X2EJTfaHk134lqC8Ruf0ZtPQ9uS4cGjRgNE9rXXrzw1csPn5
C6/pxPwcPFgTJCsdo3GjBs5J/x6z8FT2+OWziY21pxyqaAxQSuOBioRNTFu9oNUeYgYLw85P9lPw
XgRnnIAKkskoUQRAweJwGlhg5kx2oxM1RgHAv7ylzWuHFsrzLOJWEPQg70X4CVJmaxmAX7loRPUv
lSfl0Hew3GRoD0cTWi/tEsu+UZKP2V9NxiNTeIntrUHBr7OXh4cwtafMo+wyt353rrzvJqflJIty
YqSCCR65E7NOFHbGOcn4tdk2+bkAKcv8a+zZZvIj2ax18skA99yHPwV/xvCdFXOstc+Mq81JIWLv
EF6Ed9KZtxju80jxJ/wLry4/BNBENfNyYDZ0H3l+GxjgkPC+1Azqb36A3R3q4XUEC5aLe1htmYzb
FKWshmNmF1gNl1EJYofJnSLjk3kFKLsFsw9ttvuLUyePLEcOBgYAjFRLu9q22J8XHvknJeQQFZxC
/aGoOnIK8LbxViOVhrD9cwiZed3OGx8KZFk6FwW5dWOhscEPQsWUuumqzELwSqiramNr+4zCZEoa
1MQH2Y8jfqYZGBtMF0IO4m0xYucp2/YZz1y0CswWVPisi4rimPoQpoY2rC0TMhPjMFP3PmzbpM6x
tq0dvogEPHcyRidhGyC+/ecoJbTbCEexUhXRmaZvvngVLVas71qhw20WHiNQVj9pOCefkx0fR48E
hWScsqEJMwJkSic3j7VLp190HPZ1OL2NftMx4J7cxSCqn97Kv+vIPU7gghJWyW4XXJ0mx+UTrz3e
1gbaXp+BK0a678f9vYiqR9cyXmn7Xc8Iz6vhIbD1wMnc1mQb+8GacfzSKbCcdh7ZKoDQExI0rJFK
OWvfsKjR5IQNIPDpueiNjR1TonX00E3lfHtIVk3f3fJ/8pr/ACP4drr2TxDKYHekIbGV19pz4XTc
VT7TMZ64rg0XRc9cGib3TTCLQJbC0xaOAyRNH1B1B/08xGS7hkmP1+jmwo1Eg4vmDAIdhVgt201r
pbs6MEEXRphMwwNqDoJdIu8f4UWrPHsqw9ltap9DeJ1t6f2N5UvCKDmP7hHzL4dWVIonUUC6E/3W
1Mu1aZtrv5Q3F/9qQPYW0lCyRL030VRXa4w5P6IvaEqwtxHA5JGHSI8dK1BS0yZzF4qvnKq9zeg4
ysuVEzio7/tvOyQBmmHsLZYcwkJtRATSDu+eGXocBw9NZRiw+coBuUlr+Uj7i53HT+EwHeLUWXvk
QqxM7BsmXzxBZW8koIiyr5BpV4HeJSmDg8/SXocvPah4GQzeFlHXPvL+cNleWg5YA/HJhEyRzLFl
0qOaGDRjh7mSoOqBipabyfCOskPtjpTHYGgvnYqPI8JVhNkJUhpqpUs2s4hjQsjbsNq7yFjR7u4K
Bv04KC+1+ojN7Jn8oIXudIgVwprd24CHm0kO7E2Hik5Hn6BIA7CVtXfD5uhFxgEY3caYzFs0iXPs
TPsy4k6s3WcnAm45Oi8I+5EAtNSkyBTYUHryN05fVIeEsmjw/k6r0TCPzITjunmOVXwmKdV9z6M/
cCP3NOs3fUsae+Rzsfpt9m1ys9UB6iNqJQSZczaLdAnQdY5j7G2hg/5GunX2O5uyj+Ou8X/wyf4b
cZnkrMPbmOlYovplWXEhV5m/SOt2K+fST4TNvcfVznxJRNGT5ZHC5UynEViNOeNSgr864phu0m1K
98wW1SC6L0Y9LPb6MG5sTnbN8YOlFQyYu+x1UBa7uIsugkTkJkNFUmNgUWTKog7QBsFDhp7HBlJH
ig1MjY81R31BfmdISzECidbYBNVOTtBjynoiyNiLF6hlK1UfUlUfHf27TLgT8Q/H5FTg8DriDFBI
ua0fZEqgZ7pDpNIniTbZAoDpB/rdjNC8gJ6sEAYXa1FAafBmSwmbpKk2T+Br6ZRZUjfJm2SUEnFw
D/lHqKefjuRxR4P3ZTDvkgRD8MpvBsCUjpPly1yZr/x3p5LpBIHvWE3OrTOjV5D0Z7sjiQZA8Vak
9fMk0SezzSya9JyW01tvTM9CeC+9Vx3Aa+4txfrZQnml9f98iyhNzW/40MqTkRTbkgVjaqqrn+oP
aRbASKHLgKWzSIQtBWoAbimPxdZ8mRdFc40hdJY1SgKWXBXaFbxlbKWoqY3kx61wjMYD9WvBBGrq
sRRM6A2cDl8ocLbmw6cc9JjH+uQLaU2907Ro1Y501QkhPGmDto5IIeOrQN5TQa9ymZjVBKqhDFyS
friBub4iWXwLN3oj3ZjsqCOoYzbe+LTgOjqJ9lkOGQn2mC7KYdk4zT719VvB+l2FoKbmiyPkVAiK
fRqlD6UBruSVoG0hdn5V+NpZ95w7FezaC00OZ23ngVRNvmMGwtil+ZDFMcaM7zL16Jw5FF1hFXhD
WEpGG4dU37wKJZe5368q21sYSKYj0C4+FPHaHlZV5m0ajAOFdwzoiusmWsrQugfWyQwYC04UXnZx
7tuGdmtcF13KqPJPofqpSOo1Z3cNxN5GNA85TwqJHO2aiZpUbHoauJTJBOicXVYXJ90lNgbbVwdI
mmbSm8tku+D63BeBt8rAz3YliwBCdsr0KyL2u2deLGu2E1NDGsSHHYLlbKxFqdTSzC6axyR7+o54
sV1kW7NxVEP7UZlQev2ryZZuah2kWSyPUjZ3kXyVeH3Spt+2ENVkMt/UglIHLXQdbAqd0o2k2iIx
tl1erSSyDmQBXKyfeECXWLGfszlqFUOEO5bfaflIaueA1xy2CeZ4VDtqqL7JecFgp2n3loG0zWa8
nupzpyCqJ8lJpqhhYiSiizpl71Iz/XFdkjKsEc6d5jCuaZx8F2OKmQcj5izrGXxnWow1BbYDOH7h
9ZLEFGTOGBBXVifelR3ectzkWuldQ4dyzZhesSc/1Q460NajuuleEgqAMoIVXBrhayutz8EJyQmR
EouGtlPKWiCmwcI+0Q9CxgbhzkVF9Ub1qwltST7bovKxqyJbDbiDs+LdbYbT0KR7jqHRtb8ErE5Q
C8TITSsckCxhmMDRQkq3fm/gvSfEglRcVQ59LJTHTUMMnN6wa7bqXcLKT1KckO21qeOHZnzqRrJy
NQ0iDvEivbs12QA4uv3Gp36qeZEtA8Esr1cmwofHuKWIcYM6vxggPT5A3AA0D5NevcoS7rhBooSF
y1LypRYeBb9JglZXf2WCwSjH6coqMkwiGJoLVW3GhgloPzIobC1YFG79Yg1wenMqH71n5OOkoMYj
4Nl0K8gcYAJ8gatD6p+HF9eoIXsEO8uEA82KPksOzdQcdH6/duDDaXHljMW9m4ZDRr5NkjWb1tUZ
j2CuBe1iKOMtglrj8uHJQOzqdHoMY3noQI2IKVtHfvumHJ9Ug5ahlUc9fzNQObgtmUQRUhSpb3oY
zkNfbEMzRGUR7rSg3NVt9tTr4wlR2h4LwMKqsgNUkgsV7dIZkVqSC/c+mvKtQAVgGlwNpvHPl48m
7Q5dl/8biUIcEV4kZsriGsyWJx4BMl5CNg1U8DVSJvxeLcumtAvwdyriiQB95ASvQvhCU71mcEKP
Dekdms8bFqNTmhBhAb4xz0mssUigUVb3iA2KEITx+wQlJIYU8xoWdNKjz/TM9anQjGZONPZS0DYO
zK5u0jC1xDipR2166ES77bHK/kR17m/0NtQ41Mw9HnY8hhhX1y4U8n2YFpsSlJdVQr3hmC5E8aUs
WPv1EH4kTvhhyngnJK2dlyO5EWaIznUWPyvFYoIJtEJuY5bWdGNt8Kxn5SMLUfoUcboDvjdDhMzf
KVUZAGATqD/NCSn0dMhx7F5bS3PWvYnIEXvj6CPJqsiEiKsg2mY0vr5iRq0HkFr9DPtPVUcAe8gN
Mu36ZNAqxxS3wywY0VEyRjNQpfK4FXAlJS5JumDtN04ojBXJf4dw0j9IsCVRoCJGSMPFtKipl6eg
hEjd0pF0MeI3F/+r1PuQRbb1qYz6rEx5VwQ1bIRX+fOg4Mlpw2XvBHv0R0eg1duGaBJZVw7dnwG4
1ARQhCKiwHtor4y5gHFnKvGE3GbT24zhLeWBDCj2g509TyZ3AyJcYGrVPnK0fWv46zLT32okDX7o
ISNw2JxBoySIdUQ846WbxOs2KkRHJk0udsfDAjafW0l+b8cAeFiTk3QFU8qBF1Y67XccEU8fmM2u
0aNzpv9MLgGlifNa0wIbJdGefv2pZfYK7eqqdMYXFO+vbezuAzfYuWTxIl2/okSisaXGsHHQeGAj
mZsCGEkaBivzIccyiG8VzxD5hhEJ7vBmh8uAKOZnlclz29LSjvN7UhDCjh4nKtO7NDDaEaTqrtoW
p90w/tqBzasYW6+TmZEop4ojprq9lRS3KUq3Th9fXMfee2b4qrDPl5PxF47uj0904Hm0+Kx9qzuz
FVobIxVGqmuryRrJ82ox+tQezbpM+PjJYTjaqRkw+9ROjggRvDGCkc6cIqkTjRsF7N3CsV2rsQyX
kHrgLtfJm9NZD6cc5kkYSV/h9OkV0drO4mNJN7UorWRaKKXdk7C/cx++mnXMODnJ16GNXX1U/WvD
jFkMzKUrrBBj3uiP2bk8dv6cKT2shTasLCCpTp9ue5yF9ProOUl5JvJ0RQTHe5GieQkUY5VmQiTo
6Uyi+/HQiPJFKtQXWWBvs24coMxpcpnyMkPbTNAB0+PEkldjsgBFutwYyYhzo7TR13nJdSySXcFa
xjRMXDs8rsAzP3DM76UVvwZZchyUfoRufUePedEKdgZgcRd+M6Nn2T+KHFRMFACUtv96M79HUKP0
WL2TCYmqHkFgmjTH0LWudMNPlk81NqHUG13j15AI1MNi77jlzjUY8UaEhE0qewCSpOlEA4S4Levs
g1DoDeFjJMjQ8VccPD1jCjv8JGZkHQrJmKIfkex5DYUpCpoAg4cNlKU2IqLaLSxSMp01rk+2xFnk
jn+BYT/Xidg4XeSg0AaGJ9EBx36FGKsiODW/tQlcQpv+NLPolFAGg5CknInWDgElgZMj8QfcigC7
bItTrYs9OSc3xyJVLtM2kfKLfTm030LVwJ7hf1ifhWX8jB34hLw9hQC9XUTZQF3/TWR8M4uKM4wl
Bki+JAzI30I5dhhHP9qpoq6PbJxpmJqEE59jT7v68KHynDliaULbt5vNpBTU2+EraUFLVnX/Y3vi
VmIvA8PtdsiJCocrydFPjt77myhgE4QoNBZEN5k2mledCZFJt+z49X6Ih0tdq88Wa460ca87BjAn
fUz3vU4jrQb/EnQO0qzhlnfGSrGanHjWnjYiPgwIP7PiIVwbXSDA/4GqsFXxFLryfTI83roYYKjS
o4/RigRY3xzRMw/NjbWjVufMRiMf0Gb7GMmE2ofTbMsoyAQeemYoRqrTldpPvq3eHHM6+gNjOWNw
SLYY9+SbA+YK2PjgQ2thvXXKOPVw0XZAzPDbsDEnOvDeWzZCZ2wNEQYKDZ1Ux/rBFia+IRC40nfY
E1GExql4DmW1GxGANyVgiAw+HRMhf93M6l0gi+DB9fYHkhUb2SgfVsot1rRMN1dKtogQn8g+XFR5
vCtdYCklx2bLbGrFX8VeGK/zlEWH1Mm/G3M4u+hs7FGj4aR1WEZus7a94T02Ed1a6GvZqw4lDYlv
ACf2KfRDWkcEOcRVUtbuapnctIwfITu6mMIWj1oUuEMCeGuEB+KDQ47GTReyhA2C6absOnjlPGwR
oJKrFOg5IQMWW+qskyt8iIwttDRYZdbAhJOfX6gB9awPm6TPgiXpYHwSBePAxC/0dWfkT4VuTtve
0y5VXBwjVWz7oKbLnSX7/pOV/qYNdsXI1jIyDND2m2G4NcGhtUO7kWZ1aGQKv4N2G2/6JuvUn56S
DIUmjpkv6mYRrX3izFkkS0QpKNFbp9VOtSl/M5dUljyiFWRQuam6/i0YM+wAWbWFcTAuGY3Yh8oq
+ITZtOQLKwkOIbgPmWJM9t30UaKuCSpMxAqI7kyD8LwWcBdzPpdAqM7aDZU2HaIuIPoqOwUDet0B
+hRrKdEdoYs9daX2FaOOMYT1rLP10C0GodzpArqi/cYze4oS9g6V+hIylcTbCDij47C1GvfQaiHJ
MNoqlChcUf8uXb35wJ1KJ17ulelSkxY3ys+N0WESkj5Cc8PXQnaR7nJSWKVlz6BCrrPIfECDIdut
K4y1dOWrqAoIR+6vZScXxB6r3OaPVpCcUkUiOoFzYJp6k8zwsnc2jeYyiG3VJujR6jv9a+XUoHCt
uyjxgRnVyfGoXKxxoPweXtpY3yqHvMARJcssg8LEqC91BRwlIJlbdHc24TuzpMHMIt4jU0KvoDnD
HPBmlGiUCIRiYXQVVF1Vpn/Ftmh3PEV9ZcTTsE/L5KtPWxzIErl2Z3F9IezoRvOkj4r4jfFgDSD8
AxbYAXZLHPdtACCvQA/fO8OPLoO9NHg3IuJrrJyvWGxtdQ8R3YiRSg1XmGefWmkflT4ekrQIF0i7
EePJ8in3un3tsVUkmYEKHL+223/I1N3AqB6Znk8QygUuakDMNRYdTIYw+QhA7ftrDnDarkdgo3V1
SGXwRiCDxegP7WaWtceAY28hOtD65sRB7+Lh6bXhVTr5Zup5Cn0Aw83fefAQJCAezWA05ZD1HZnp
J+/hRy4rPJECZScY5KzDwDVNWLsGi0VMJhs+QCp5JawLXL7fdIgvXmZePenf84wISUR/A5TVBRhi
tAJK3cKmQ3mexs8UpCNSZI7rzv8VNjbrLqTCra0vymKaJhdhTrLxE/UUdcV71pmvpGt8NlWH1dkt
EVMg9IpGBYQT149Dz9777TkazM+0CC7xVDFYj0HpU08PvbnSQywAzdjgO3GGHhxTwuR5XFtajPwr
W4duCcLEAE5K76lHpEChj4Ck0GP0KMyfpK9JUfXtf4mVqG2bzzUFYSuXaDKvw1QSHZazI9GrNj4i
GrSX8N3OOgoJTuz4UZQUc605YYDTTO9UMN046awvmIdZ2LvmNkUWzdK2jKWjsU7Qas9fJRPFvJgX
3XqDHsRHeBZJlC16gFdpckab3XCFejjI09kEFrHUIsLPmnD1Uds0JnPepsL+rnv1AGIdsXtACcX+
gRyYR8SbuSYkOF0EUTTimetvjS9v7Ey/qO4PzdBBRapYFoVNw8zJqG8lpswR37WNYXJJt/8ZQeb2
GgywklDvxcToGKtqe5RF9uETUpdN3QORFh6VuP6LAyR3ukLMbdGtGeRSYQmG4yj7pyZt3j0TA48m
yVoo923VXh22AqIJnnRWFE2DbpGac4iGGHdO/q8PjRti8bVgBCb19phhwYYo+xHo7aaL43OWaje3
nu3byXOQR5sQruZo4OqrUOgN5cHXPKSr2oaW6qdCNNa71Tlv7V9BHB6+hifN63cCW7Opmpe8NRB0
sF3TCNOVKl4Zbsg3jAFbnEBAJKGiAjI4gNfwtWKZhNoZaFGx72IOrMzmppHKoMFD2Mv+ck9G3dxs
qy9K4/UI/Av9FKhB0o61HGrtVOPUEaLcxxmW25TRcB0ijaaGQmDGiDQlRhGmlpW2Hzn0Dr3qPycI
+tGsatSCai8sD9ecfTP9dC2G6dPQ2nXNl+i1jNPvrNcIRQlYbbo2TU3XfPZgBheNWWp7TQ8BARAU
v3CsjAZQ0qTE2fgxeAObYbN5cvpm6yv/s0sZdicuGTzedIGN/jTkgkMo4BH0/o9qpp3ua99BMVgn
fFRLoxOHUsOy4mfeT80g7KimYYuPHj26vjHZeDu5oW2TiFFr31nQdHvnXzAW02Vy8fEmFmazouJC
AaYYwlYrivSfatlCDtWtHOwHUeuQCHpI06PUoa4yFaqIeFukQacvySKmuiV4ZY+f3OE410Ds4one
GUH3XZmeuLh8XhvfR7Q+waRb2jXI+MAY0EXIw6SKa50T4CQ5yythM3Xp/0g5clYix8qcpey5sAOg
SakRxKYQlyaohULPvl3igRGIK/2QtaGPdw5piJnHjDDbBmdAWif+tvSEdaizmp1R7Nx0+FV0YIzG
k6iiAvBHsEqEaQxyvJCD9YpDCY2X9d3VXJ1FAbLJgYiB3RNZg1NWlPPmVRfQZYkhBF1hvGH6Jimy
sFaixltX6fU5bsOD7Ud/vpUSrGps2gRgx0RYp6WOOTH3y6RgNWR6zVcXhJwSyN1Z2gp9bTb0HF6E
DJ9Uy5/IAYKatV/g3pDvNhfbbYkL8e/QE7ahkN8azrBcQRaruKAsi460UNM+sCK0gcXGY8ALDp9a
CL8LigsU1ghiC7feNxlVLzq1k1slJ6scr103/FT+ePlP2pk0Wapk1/qvlNX4Ys8BxwHZkwaH05/o
+8gJlhGRSd/3/Pr3cTVQ5qmwDHuqScmke0sEHMfxvfda3+qQ80JOPxo9X5hltlgu+ByzeiCkEba/
sVP0jxOrZfQ979vmwxrS2zGamEUoQjkEXeuVYXQwHrIZJaVS0fwQwLVmit6RKtuQUeUEWCnptOL2
7n7aM9Fsa8XSARCPBiUslpZthOMF02QG2mc9RT4zUXwBJX13UiuCEDDNtBmM0NPNgsSVbnoHXXwK
/Tymm/JjrPNgp5K2RyAyHkXdPZe6y6Gkyh6AhqOe8qsXskXv6wh0ThKf6ITdkK3lmXoLQiU+WqL4
bhQQVsJyk0ve3F6wdNgKsFkadXJy0Lk1k1zXPVo9Lb+qhjcIzvhgCAX1tQttCQ8ncHjlZuVzHNBq
TpK5P6QNuBU9IUKCLppzkFFgruIG3Z07t9NtHRYYYauw8xrBAM9CndIEsC+d9mIYp53EBVXl8Vsn
qQiZWl9lfUZ43AjQT9duxpbxjqsZAiNCyvJNPvrFItqM/DsSNaVoXU4BhGu6Soe2Lx18+D0IloVS
MoK+aX13l2Ttybc4KUfmKoLXWMvxyS3x/E4jIwZJIM8wC4mUgoOZpj0TX7kDXMyxUuc6+DZ83lLM
p02w2F+DjR0PW85mqwSXxRAgZAqjC9caB69uc+h3Be2ODldWx6YxZuX3ss8GekoEQAzdvXBgR+Yu
J0gqnXQgJDZ6aWooCUT7cvSkPiHgctVgXEcOiYPUJ76mI5lVBdWqqkArSGWAAhK3LlP2aSJ/awx5
6hGTAkeyQeX5CB0o0m/NhLhKKrt7/PGYwRRWc3PMmovMqq+I8+n2jWNcTCYqa3eGb6QUHOCyb/eN
j2+7l2sZgIMkxctGPhFiOAmSgtkniEapCPmr2TVBoDGscBGyuOzn3E2FNjIyJqhQ+rYjAKRjMw8y
iCV5dl/6mLxap3mtl7Z8HhGKPtQfPvsklHVz70fEFjkxehqK5BfdZB5QOpfR6N6rtHrrJusHTZdd
V7EvBnX41MVszXYKqz1z0g73aZ8+h00uNmmv7LWWNMF7oLQQff5wTBPxSPRoTwcaJa+BmBE6q8uc
tn235lDfktBNeEZsP5vK7lfhGOu3ajFRJUlyMmzc+/BW6NECpXQB9vllchOidEG5Xe7rpUlQ5yjq
XP2mn4rb0jZwMFPLzdjs2V6jrQtmo4t9NOm4qcr2m8tORB2B7LOfPtwAEWbejinSTKIMh5juEVkc
Vsg0KFzyBNeq48Ajgg7wiuM1aIwtNnQOFMcmgUPnQuIOUmRKpow3jOaoYkuyC8yl+4kUwegMMJ9s
4QafK+RC8JdPxKQyeXbJz83HRReYwfXKD5RyuxBlvczn7cxYNhzmJ2Qu7IzEMA3qjhOfT/6PjihC
3WQ28wo9wquLSbal/+pqWxc+RYF0xWdPWJVT9SPXw6tSJa96PCOnMn3UWSQz5Q7hd1lC06++MPAL
k41lAlOcN+SS3QyVv+ur4Oj7bGiwI1eyYRuxjYoOiJlvWPQ3OUbvvKWXE4KSdMdj6qIhmZP6JP3u
bh4xRdkuM+sitz+yDNyJVLsxz24s60Ei/aI23I0kOCQ6HAOUHjNBNHrYMsqnfhBhFWzGgMfaIsuR
wF0SLJUT3gRztvbCjNdSpnKvCbojPpiiIMTuQmsBzx4c0YwzWg7zYbCfqgxlZIsLbojwvYHSaGXy
3MzqvbGjnSY4t06SJv5k1gQ6qA9i2RnltLtkJPXHUQ7IjeTKjaY7tBXXYdxdE2rIb1IjIoCkQNgI
n5eY81AVERwBjufRyqZ1aerXFWaermDsFmGRcZCGK+O1T0Fl1u7j1DEZ7XhbdH09sKziMl5HA3K2
0r0VicYaZuJodYRnfcOAhTaRnHFnxGyhRU9NBI9jIlpj8Gy32yuKgxwzQAYYWpTWYdApmvq/e+AJ
qUX1tqqibQGhe7ZiJrqJlyNZ9HvnksdJOZqdhp6GqA3yB9xlfSQQw+HLMV1M7J9D0Gx9JzZ5uWiy
+Vp8UXICwuvkvI1TRwzkEFCES+OpHtF1i6p9VCXB7oN9Uo18i2PccDBlZmc+yDq8qcFL5ohhIQ4z
HSSjISaDJFEACgtra0wd3PrqZ+yU+1IpknQ44bTiRep3JU2KFIlIh8B7nKLnBrYLorPnFDIdfotT
TwYNnWuvn43LNO5uhoxwpQauZR8hj5JM6FOkLYbPbqOWQbwKlrM4AeNJk3+rltbNcli0tYWq7eMa
cYy9aZt42LPg0iArz2yKS2MhyYeM2xxx2bL+wiDaWM68J35YB26PaTN4KyH0T6k6CVjDWqLWI+iL
SqXPozAhGfSbic4m6CcKZbDBgfZalu6VysN1AoSahD1jX7gV/jDnLnOj1LNihgRWTQyVPjcjRIwQ
lJB4HsPFbOYHb1FXfre6GMIvJFtOB1cOgIRgQlKk5daWqO6JmTXGNkhRMK6By5XbCPCGrOh6k9w2
Brgx6RE4EtlkgbwSCNJ9T0EKq+lKp4/cBg89DE6hD4e5SG6gST/1iMTK1DlUDFEHjoueL55lx2AN
GbUPni+snX1NAslclyU7ZXvNWBTUi/Uz8BscrxBa0DGpEHPBSPa4lVMMj5OX4IXHIwlXxw8+1IBH
M5UpYiUMCEmY37WKHGDLugJySqRF9L0rKVrT7EWo9rZM+LcJyqKJSGgrvdlmMysU8WhMKm+cY8hw
CNrz9HJM+Sttu0Purzr+Tpx5Vkmeb8Z0k5hnx6FbkGxGgyyg3oGTgWSkiegpdQqFl+sjHLbEvRmP
s0eHhCkxMQ+g9dxqO6TtE7xudMFEdqmyJXG8N647UxMHuYAS04qEvI5XBc3ccx5HACGqYZRHwxKo
/0wEaHrjX1PdAvEUNw2Sgsliqkr3xmZYTAhPJqc9grRNQsfSI6l4RDAt7nKj+IkSDRInwvKBqMi1
NLGihaPxHtNfo8oITnFA+hPhbJ6T/K1oJ5iQEzuujnZqT0QFXcq5/fD9xTNfvcbZWzgYDFJfi+Wd
KRl/dQgQGQ51hdgsCKVCH9BBpxc2xLwWk7lMNsls/VCG4fmtRSAj8wuFwnBhmYzSvNZAkAzufFJD
7M3qo7bQmEfMHyBK2C6xCoSvBUJcVgzdo5JYKb7umYguGdZbbF+kWAipn+jmzJ42mnvXRwNrWVSt
AfkK2eWMMBc8GGE8hgAPAhcGwAynqGejOvXQS6KmWX5OdIeZdjswD4LIhoLLDNSTyWwmA6xYGOkR
9QXbj1veqKXpkc20qWtrCbxr75oW0Vm7dMM/rKl/CdAZkoe0dWY+NegshQXGwEzwqev+rTl2e4vA
LFH8LBq1d2NG4Yb9kk3tC9hUL3PAHmgaNs1+0u5MEd5V9C1d/yki8guXvjObNyP9a7ZxmhuUUAkx
x012k7t4N8gojdtqHaKbUfX8VEArF7r9MZb1ynT9K3INNZoOszHsYrwXiIk8HxEOhajS6VU/2I48
jtpjOeM64rHRE9PrbwzzUFIZW5WnXm9gwVDN1kqfAhXDj2K/bDFd2sQgKloUUVCujZTJm6r3ujPm
mzjFJ+YSAJD3/eT1KcBvYYiLOEuOqR+/MxwmiLi6xySNqgaVGLLBppsgFPbbxqlecgaxjs2otGSc
UDrz1q37QxT+ZLYDP8+6Tud+m5qTsyxmT/n5to1fff0qR/4SK8B4EYR1+D5ZO21Ef6fxiRjKjPPK
SLw30IHA+pYhX65Sn2Cb+U0nCMCbNfdWYT1tBcp6ukpXkMsLRMccTxwzAw1u6hcISa70Bas6Uaau
GdF/F7Z40NqF+gOpQpf8Ps2UfS/SeRfl0IowHrgF5iqKMOq6HfTfDWAw/qvIuqsY7QLYXXzfxOih
GVml7k8DgTudgLd6whAcOWsZ95R41bXZAEGpffJ2EH7LcovPkMF/pT2Lvh48aS9gx9anJdE4FwZN
I/ggH8InCsiqiKtSkPNpmo8a0kqGsV6e4iF1KNstK3jVbfNSC7qrOU/uHTKvl6QtkL9WdT0Exc+g
ChnNZD1KMZ/SqFamzvZJBUYjn/KfJJ0NpYa9jnzdXfUkP7ROu6XooxlOKKiwrhWgMruZGfvE9aHj
E6QERDOHFhdin6q6nofqKUhRG6Sj8zMxpL6zrDZ6RHRCDnPnjwdYUsE+qPzkNGlDtAuc2r+UMF2Q
33d35M0yyAHQ7VU657O2gh2mW0xOMptzPKVTfHLiYTMVmjpNVQv1MySBOkQvSQfmw1lekE7HNdEw
nPXokJkbvGwku4CouohoP13ypWu8xvGvjXwKASIjKRoyjIcMOAfG7XWy9zkdeCKSHDgEClpkMp2G
XkCh0Jr6R9vNp3Ut0L1ZluovjAZVviPQ58UtMvRuKUpqCRCKmZq5l1mBMrDWxx0+IBSi0g0uzQbj
u1+nuA9iDUMioXvLp+1HbMfkO43JrU4bZw10PPDiyX7SgN51aOkexZhLplPuwkbrX/xQ1y+cxVJN
plW3k/y8XhHOatOYqAvQKbQoi5zmoNLu21gNGMcMC6+IHmPvdOyyP8xz0W2dsmkup6H/3vWwCAwE
Mc9aNpcwORGeuiSxphFScrvTTPbhcNhV2qBdm4HMt9j7Gb74ZHSVUw4bpRppbdPeWHU2tZLVLWg1
LXShLxrjqWmqp1jTECNkyMIaCp8XKnDi5FPng2Kn3HcyA0wWCBsUbgNXSwp6KBaKT21S+x5gEWyc
QgZbp6YZHpv0mapk8eEOBJGErQz3Zqk/xDpuIAtD+DqMJ4xsyCnItda3dLS3SDCfYh07UtbbIMWd
5l5ayUBnr1NINruBLylqiLpRSKb0wL3nc2GurSiZ1kHktFBKSqgOCU3zWjrDMcwslCsdlpsk5KUz
FwpFSiLd8pU3abky+hnkIGG8c5pwA7bOUCY0TvGs7GOOfa45+Du/4WPGedWEDsMUi7AXFoydWihc
/ZHOfriZEc3bunbyu+YUssQfTRt5uS5LlLzoBTsHUYVShn10mCtMIcH1qcZZpjIa5yrQG05MOqr4
UP3Qo5QzuraNOhFtoynDEQzUG6FqjZFCBowkmxAx3PBai/rOmj+QZm4Kh1RqzEiMkPDdIxSuZnHs
iX5PeqzhpUuCcB4/BE1E8UADnUOiaMdjXDoIhcZL3aECVVmSQTgTnpQmj7BCWcjXsiNilYBxTblP
vevvXDgvJbaqDERjCsXVT9MrGVXoXDrUMuGdKR3PcpkxDRFWPou6x+KTRurbblDNq6vMb6Vj/hi6
/hSV00OSs7uhUwOSER+I+ivXeaC2BsJogM/5IWIO5jDgTXvObOY8Yi3vDW+MZLqx8MauJpBwvqbe
e9LXUagRoceWXQNp7DpGkn2hfWfM7qwN2CiGGVwyMX20fPqSjfldz1kNtqw3dj2Cd3B+tDNk53ZO
n5FHeGUQL7jA17kh45FGN5t7fJW6xY3bDovljAN8n1KJNuo5DhGM9DbyJeymKyHo9dmlvKV98BoO
5s6N37Io2LYctNSk7gOtuAdPt6ar/WbxtSwJHhyMPoa1HxoHil/OcNEMVHQsVkOdftcwSdYFcZuE
wV1nHfgPOqh5C69Zy7SrLpRvQ8DUvOnvgbaiQIS4GGLoU/X7NMhXB9ESs3dv7FBjzLF/kZJyxAfw
ECJqKUybSijfTDn8vRLnzBhtu9LfBmq+T6p+P6OixNpGNWjfJdOSAT7SG8urmh4sIw2/h1ZFYiLZ
FM5C0acwmKAszXDVODeQV/c0x/GefFA0ZQj1S+fZoQtPaCD+DhOqah0m5lUSvxCpPTO0EpIFN7hY
JyjHTw0DuK3O+ZuXQoJVxFfbXskOi5QKlftqT5pzn2cEV4kaVW7W5BqQkopCAnCN36+igZ5d77vX
rj2MD72ZE/g4VOreJjzq0mKgclk7kCfkEmxPOKF2auup3WNsGV+dgLjDVqYtEV5IGeHXQqPLgJCG
QUmEtzt9a0yzvXTjcJHxobxoZctUqDQJkBddRrkycwgeLXSEhtvu03YKd+WQ0cDoQnjcVMvzPuv4
dvWD2V6EVfnDrQMO5ggOdwaBIzSx5wKWmJWR48wpfsYZoQx5ZfvBD4j2d4F7VTRUEV2vvxgtPBO0
cjjKLE1nhwrFSYto+VUBRYmgvYT7tlAJd2CrD/q4Lgy7or/RClns59FUELJTZ4Ow5lVrinyr18Nt
OLnmKfaN7FhpNltOmdEghlZfE3RhO8l9MOnWZs7nQxtH645+KR5R3uEJUm1QZTudabbv249ZobMK
g0vWwOOS7OBU4o3QkIvedb4pY6K6bonJCuN50+X2U6Ej9JmzUz3GOxOuTcHAsAkdvDvRCZvHwaLc
KyFBAnM92U28IT2KL4e17kjByWktsU9sVMJnQOMH5dKboa92udQhpHYPuhZ+ywhD42TIOa+Q3V1q
pHfprD/ouFyawrlqBrIdmXWrHBGK7d84Ogn3zBJaTt1RT7pMktNEsDl0JRiH2dB3ibD39mD9dFVy
T6bNWjCErDijwfXepBWB56SJoAV5qXxnV4iZzDHtllqbLp/Dl7pQvAPBAOemZF4pXdWDDcnXOkPA
QB92WcIfG1kcSAOsBwz4TWvLF+TbVJKV1rvpnjz4OxfzrIcG32LWJK80a94Hdf+RtPwdeG6yynis
ExBXpGG+aQtQq2BI1/bDtTbm4PfA+ih30y4p1ZwTt41Fwg/5CYw8OStJjt/2PnL4qvVMI0TEMtIw
MBaT/ib7Ice6/KMlU0dV6NgGUIHfApRiAXJ0SsvjaNn7QZQvTHj20g5f5cwAKqTb2bY+kZTZE6HK
AKQDpgFjwW5nxQw02wvOK/fNmN+U/uJN1N/dGKuRC8a0C/JNI6c3wbReLdEXmeVsDTZuEvzusUNt
Zo0QpaBjTyNhgi1Vs9A4Js4pTds1/JPHPNQJutHsO8VC9Ji7fphZuXeH/hEuMyHKAOExhHG0ruqt
WQwDuqvpbklKHpGE7ZnKEMwlOIiIVxkT4FCFKQdwazEKbZh/dCvQ5DvCeA5Jmz0GM1TSKU3A7mQ/
EOlfEoe1b5EPk5cBz42mp6lpOsJr/XmEPu1ldnxdFwsRl+GrxR9cStDrXUPmSm0CfFI6DqQRP8yA
40JrprUvySNwoufWz97Gigdp079umWoMI6aLyTE2OIgSr7CsnQs4cDVmHS9+eox07ZKYyGMhE2zh
4ZZm+q4Et6AhPnSQoW36jOLFh5gLy3Iq220RklID7MJAYNTPm8B8ZH621CbjVeHkF1B/W6ZxujJ3
JPNtA4EMsn2rR/GiQEmHdECcdvpWkKKVa8Whpj7WU7DxBWho/SNmm1NDcm325nVQQAeZgKeJdKtC
+2pJvjA6xIc0h7SJ7AeWZjl95AEaRCKAlIV9Ipw/SmhZxDxvovp2VkUNjYIQbOR9VoNSw+Eo6k2U
PHF5PTMrq7EU0K+VI4lHKm9/UkUwO8MziEX3Xm+ya9EzYq/9CBqift1Q5vUdcmjriHRxSfCg3WS8
Ai3UiiWPYkWU345YtWttMV6UvbkZZ9Th94WwXrG1Lhypdz8saIUPOwNVLgsE0zCtWTO7KMPKk6l+
TMzwO0Ztu4HntMScFPmpRHgcEHqThtb30ingSDHb0T9sC53UXU9sTUJ/sAKcM/HEDLSzmR6uXfA1
bbg4wQLCgOxd2JUAUMZjNVWH2g72YRLulGQaxcEN/GZDj4IWKwiEZlUwh0qVOBBMF9vMQMZ5I+cw
B3YKf4x8itC6tokiygagOqyJhPHuJL4L684ZnDs9eBekL7v+nbNo/n1yyrDlsGGi3xoOtBp3HaUN
dOdsaVZP+9QkLAKVJX0YJK3HioQqYzBjLy7S9wQ6t6CEQoC20wzt0uDbWzjDbd0vcidnXw4I8noK
ZXCiD8Z0kfHb+PlFxZAtHGmnJe+TU7X4gP0N+carca43vXxgd143/i2yia7BO8oLMhmXSDq/Sbm3
mTWUyG62dQguCZyUap8wQ65CAJAGBk3t1baQaL+aeXcMzWc6T/7wDWnQKbX53AmMjUZ2b9CeSbBw
Qio9znV9TI1LGdo/CeXlXcw3SffDQhEvyYIdnbuS/MCgup7Seg1Jq8Xv2SNjGdGTFC12SvneW082
L/0QLPUwsjKqIg2YqKDhD50jG5daE6FmUr9V6RP9oydNv6RZ9tix/HqmwONNTSChD59ttsKnoTNw
4wJhMZief59E4HWAtOg2ZOuQELKBiA87fgHOsY51gU6o3UeYfm2AqMIawLlcC5BttbqAQLXY7yVw
lRllcKTf+Dro6ACzCI1EgV28t+SlhRGrCK6kwZKrnx2qFSu4rOrsAlMtBleOitueSmaVCz7OyDLC
yrqNSp9YjvoiyuqXYnyJtcsqD1/c4kKbCHHLD6maScjjT6XaRuS4lpW870u6sdNw4cyLGPiKXXJd
EHKbSGvVZc8l5jmVEn0yWldRb20ighdy4dD3HID9zNshz9YjAylXnSqgAXBKXMocGsiHyNEeXPpJ
NJUIX468JrkpMu2bpL3V2uHPXmsxgWXXLZv2nKIz4aRgJzThcrjRGZK+PL7zaTb2CFf8GmAB0t2R
cjQtInRaI9noWErJdXnzU3b8QrNWWn/tw+hz+F9njKjmTM8RLFGxxA+NJHad9AH6ggp+5Jl28APY
WvSXmy6904qE/lf70vTVz6opLxNcL1H74pR2zWKadqVBgwl8ZercAMXE31++FH2PwgwxPUXMAt+x
QZcpI/3Qibsiyhc7J1hz+Pp2c09P4KKnxRGAoSGEDS+co9amY7/YuHe0dgCqAnLJdzbtrO2GZVoz
hqe/sUQCP5OTf2uBhxZ1cY1QzDPQyBY9JGTBOHuxhZXk9lXNhctPU4CDnRrQsSgphAa33ZQPCNDW
vkhfs4Z7yRB5t901TSPkw4ufsaWUvReLjk25jbVJcmr8ZRhG2samgGSaqA+TldJ22YWTPZZAkNH/
4Kx2+HVg1gUaAhLGH7SSsui5M3Deg2cEMGkiyuOtoKg+lUwGo5APw/DD5i1kF/eI9U5KBwNzwj4W
XjRxuG/GiajEAM6x++CK4JBK/ltleKTj6M3ByeifCWLZMEE8darC+gN6BhXQlA3XA2TtTBo3mWbf
9BqiVZqiAkUocweOH5i+O9JdKMESGChD+b3N5udaRfcC5n+DJXJo7VOVty8j+jC//GZjQsyyWwaB
Wx1dosqGd9KFaCeLjaUds0K7nvRvBCDCvDy2LF4NxKCMierMx2OErryWpTfqV0VFu3IR9bB5sPb2
wn3QVXlRzEDW2m7NxHDTwcmcWNq5Vd0Jzt5+DhgeoVZQkQHj2D/7EMMqkEw9/jHE7cuEz2/lICe3
huQRJSmh3C+aBkFewDqCFmR9zzqEO0hwZv3R96sbkhkhdCwHD+Ty5CRZFzpdoi55sfiKcHTjI4mo
N5yPo46v0TnmECX05h6UMfCfBwE0LYWMHLpH4ZMLgEXM8asPl1SNCo2jSGEzpexXdmiuTHx/ZfBo
USwUdHWwhQbrajJ2mnllQdUZCWaQhnOjxW/ReIPNcZuH7zQVQDcNFxmic1KL0R9QhRjz2olSmshq
a073hg9HYr7OjNdovoO2z0GXbAoSE0rOhGDZZG2gn0Hak12Bw93nIQAHBLW97qw1KKFJdEecDbZb
jC1ORFY1n2l7RpCLrMI4+JZYdHGo6nOMItXkaTaI0DwlwSVfmy6n3hypDd+cyvHv2X63qe0jMd1C
1dqOMtk1MGCoFJOBvSjBJ6LC75r+rBxnM9Vv4/C9BIPZ1Q8Ki27quxujhJ7BUq7ozeLrVRa9pWeS
07ZzdBkY/Z5e4j7N7wiw4SlUt6GFY0B/yVm+IzbwCeMOlc8xqg4RY6CJ4+RIkGfYd2TeDBetIgm1
evbNJxweH0NjPw2F/chcmylpxUGWOWhIT0PU96kCtJzFGwxRFfspZklqrGGMDoFWb6O0vOkBwdaw
EzpBlTSHyQ1wbUpKUot7+2LMOAYIIDR1eVi0+QMpG/R/nTbcFNaFFcs9/cR5IVWLgqRXMrBinq7U
dexgeKFmUjolZz51b+G2Bs2zaSv72ijHK5pJVBoRTnQ2GUz493E9PNNDxB6Adm94Qgq1kfVdkD/+
5VhuJosFBcCxmV73/Db2uMjl8DwEYvMXhsvAacms8dLuQDUym3czWue/WunGg84hkyy2W87uCM6F
95c94ZYm36jwpv7VMF8idffPf/yf//q/7+N/BD8QGKVTUOT/IAzqpiD/s/nPfxrin/8o//v/fPj4
z386hmHquuG6jpS6tHTL0Pnn79/vmJHwb+t/lTrB5daEi2ZETrHTsXhcdN85C167HjlSq/zk3/MY
7thpBJvCKvdi789/gW598RcYv/8FmYBu0CNJ9yzDI7L6iNBkjVDbC7dUs/Vh3DDk2trrP19VfXJR
0zAd13IZQQrX/v2ihgQwhEMR8xC6uDR5GCk+zGQtjMOfr6Obn13IFLZiauoqbuX3CylNBr3Z4ZJs
uLFg3+z8tXHAmrSeN7WnrePdn6/32X1JW1dsVyZZsec/p8BUzimECqpGXVRC+xg53dXv/vz25+t8
el+/XujsV2saUi9DQ2NqfCl2chfs822/dy4QH5G8thV7eBlfXHH5/3i+Un+94tmTnHTZQQWGIpte
jGtt1ezUjVxxxNmKVbS2vvrdvrqa/P1388vRrTG9wRncip9yExzbVfWSHVovWft3X63Gz16BX29t
+ee/vISDP5E3rPMwexOBExp1PnFz9vbFA/xsKUobHCn/IZWyzte8HzFJdRcDPto2rzy4p3DdUw2u
YHXvqm25++q2Pl2Mju5aADgcSxhntyVQqmshlBC+B1dBcAQ7ZNSQEb54lfWvLrP881+enl/LLOtz
ZBk0Szaw7dZw9PbLf77jml/rG2PfncbXPz/MT3+xX27t7FlWKsoj6k2Qxupu1B8NcTN3X1zi78fz
Lwv+l2s4v9+Xrem1U9g8PlASDz6S0hW6no21tffhlhTddwqSq8zjzOIhJvZoA6xzr92lu+b4792r
+/vf4Tq9SdRmy70C/bCzeC/whvVjs/+3LmMuX6pffsZksjEu5EBjGgpBq2m2Gse+HGX7ny+jL2/u
Hx6refbFE6GaSE+BmSl3mtwwVvOIKcZFzeh5NXoMt/t1vpu/+DG/WC/mst38cnOWyUcY80Wx6Fzw
B/ccHPRLNbv/7s2dbZLhNLh9i5jCm44QaF8wTq5J8vQIRuWmgNyvv/x8L4/r/HFapildYSolLHn2
ktPZS8I0SJZVGu3dZzpTfy/H5oYsytOff7rPHqJlCWULw7T4eJ9ditC0sGVYzLd0ePQZAjbtIey/
+KGWF/dfbsdCOcXQ3XBBef7+Q/ljH9WTTj9EiQWYjeLzoA8WxA5hSma6bq2ZJzcsv9jDPr0zxd4s
dAFv73ynBLdbpaib8VL4N0b9rU5Bj9Cd+l88vl8ucrZPNmHIAAuPsdfSK9AeEvSPZDL/mxc52xg7
28g4S08ZWnLGx2QDOcwgEKs8/vlePnuJrV/u5XxvpDoz8oJ7mQTDWFM+wpr7YrXpyzv5L0vhl2uc
7XuREwRKlsR2OpfOLtujHVqTu7Vj5rAc3Lw/39Cnx+Bf7uh8+yv0UKPrMWQe4PnwYXyIjlgxT9O1
eWseCQnao1t5LL66xS/W3flemMmkm7EFsBfeTh70qn1yW0AcOiFXWCEca69I/nqD4vvne/30Hfuf
B3u+GcZK+AODW2BK3Yt0nlomLxMs7Lh4loH91Y742amHfUlJy9EXjcXZgkTwkyR1gMys2eC7uh4P
0ZFs+R3xUZftZfTl7/jZwrR1NkP0PSaaqbPL0fuoG+RzUOEiSbrme6+u/vzwjE+vYHIjygH16Thn
y9JQDbtgw440p95Sjg0eZrs7gBjwBW70fbQjW42GMmOHbjt7+mY5FjDFZc36X6zZT/4Sw0ALY9uG
zi3Ls70yqmViRujvaW2O4ObJWGJI+ue71Ze7OXsJf7vG8pL+8uEUc4ZcxwwqLz2IJ/c62Jt792o5
5PV7Bm7odfOrDf9zjQ222P752p+8HIZhCMWJme8b5fHZpfuI1kYD56VP6cioA+I4byoOf77IZ8/Q
ZGkaUuBWcNTZRWKAp5GBbAy1LYIgsqDr4vHPV/jsfGzysZSOMBRXOa91C7yLLYoreDUXwjolNnW+
3MRrBLUvFW3pem/dzhtjBS3wixPdJwdzTEBCcS5wDcTPZ+vDL9vRJxmCoKxW/5mKpzq1CctOb1DV
f3FE/exQ99ulzpZJEgeOAjNZemLn7IwNSguEyEAj18M63/Q/orX+GrfrPz/YT9bHb9dcdp5flqbO
ZkX2X01DNEeG+9GANWuJSPzzRT5ZH6Zr6g7yIV4wqZ+dime7HCNCegEnLVrD8LKBSv3nK3z25THp
gxiIz1zpEGDw+32UNaHuQcgr1m9pOa7tfXHUT5ATVtq36gCzcINZ1dl8cdFPvgGma5vC1GmMcNQ6
W/epFfRJg42LL09It3aTbPIDicFevMYp4tk0Vn8SBbqNtl9V9p/9aq7tskPbJgcudbYog2EmKGle
/Mah9iM2xVXkjwze2+jlz3f41XXOVmQh7ETMQUA5g5V5CPwrjdQvZ0i+WPlfXebsx9NhscjcTQvP
YvlVHVbPpOjomPrX/9+3I4UQFtW8IxxbnX11ir5DG6rFBWrtrS7eZ/ulmS7+fInP9nopXL6cXEBK
W5ytCVOWc5zmcJ3gtLZrvmhU8eF6wsBfrTKSIFfNGp3snhduPYLnIMXqi8PCJy8bb5gJltLmhXDE
2U1abqAgT9A9Gy25jbRiX03dF2/bJ7/Xr5c4f5+NUdZ6aFf8XlnzLBxy2BV+Rg1H9heHrK8udL7O
p3SKWw2x8TjdDMFPMRAgh/Xsi59sWcVnn+ffbudslfduSP1ngHDv3ydvaQK2e3E/etMaM9zO33xx
tU/vSTddSkDdlu7fTclfdlzGlDCaemCszcaZVoaXbPjcrbRNvQFavLK/J+t9jxbxq87EZ19QhgD/
c91l3fxyXbpp2oy+t/z7DNltRvrTTODYqca75QtD1BUdtf3/osfEVW1TGopbNZyzX7Cowwm+aUlf
i6iTtv+RxXcw5b5YJp/sw7Tn+DpzwmHRn9fUbVGLvtPgAXWpvhvmfldLiylIuLf+H2nXtVs5rmy/
SIBE5VelnWy37W677X4ROirnrK+/iz4Hx9o0r4jpAWYwGBjYpSKLxWKFtcBJaaJ5VLCFnHqDrhBT
VyzbtlWMR1wv5ZiuIaBZcFHP/fwbs46/yqq4bzrNX+T13HZoRm+GQ6WFt1n0JBDNCUcQyckYasfF
o1hsOAL6Ym2ZAU7tji+Tr7kdoublN8aIDEzRO/EjeqUPNbgvHLQP7UvmrfFWMHNIsqlfWsNWAZMr
/wHUNSa2RnJEpS8EeN++JI4Du1KRWV10Xc9tXSIt2Ye3OgZYTZQZ/50E5igoQJSe1Bz7J8XxE9D7
McOaCcJGkRLUC2xOW4dpjVaisRwBokw1G/cqpsEFavBtQcORtnHRENbTzzIaqSyJFgGV33qUHm3M
UOfprwpAl/vrxbvUsCX/k8Q6/C5b0eyQDZjGNF3tXN4kjzThiLHSg3oA2legno1g8OgDDc3rgpXk
+Etk+xViEER2GG9nVtIcNK2VdVj82p6q8VUyci8NK0+gITVf5g64kkLXerNfGkhh1CwBKgX4YO80
fz6uB/2AeQwoFHmD4MbhGsdGJXrWNsL6uQAcZo7s7VAvh7xLwdUsCeIQ0apZ1yJKVNeSpgS0b74C
YeW+736sqyA4fNv1vTVjIo0YfZGmrEGNMehPxRkdAO561oL2YAnSBQJldOb9kKc5oHQjGHo5ngGd
6aioGxeCNyxdkB1ldOaiAnBljgoyitSJrB6apvIHebkgY4wRGBnADOuACL/Upc8Cu+Oe4XdT0Kld
bkyhjNLQaoFpigxIeyIH7awHzUFyQWl27rz0TvZS3/Z0gbWL1pPxsHos6T15w31GO1NfZwc7kYC3
Vv5LMfQYbHQD6cHcrjWA9bX2R1LcFcjm1I3AzvnrB7+AtIOFCgSjSkGAcYNRNZBsaD+zBpO0NymK
gUAjEvhaassfzeNdDqvLqoetYcGfY9gGiFxAu4sk4M4oangXEmA8JP0n0wQAVr4+7luISDDj/jCB
XcvxCPfXgKHD0TrtaJT2dyvXXgCmdwKeNhgwp14DqQXYu/ZF883kXWfWJ2qAAbE0GuYkoFBFw8lc
mM4Ylv6+GNEWMt5wNudQmSxEb6aFDknyqs+91wOdu4lf9wXRPdrbQ8YndmGFJHsKQUhHnAdr+j4o
AGnalyFShm7nxualCE0NLUFPn9p8CjHQBgpR2rKsh8/7cvhmYeFStjQAUbFxtTqnJkjvKASmTGY3
TQB6W0Wz23VAxRsj2lGvqMAcA3O8LWoH4XvKd9GMy4LzKEe7hzcu8oPZHC3pOQFP3gAYBfWwxm2w
ryh/096lMQc8mpfFhH/E5RI9tNln0PXu/z7fyN9/nznYdliZeq1jIbvyF6GoK4C5XTV3XwivDIPw
4l0Kc4qxUasCKF36+Jp8tAb5sUdeh4AEgPr3qh/70kRLRm10Y4OrmWOmM4PL0ECykQOvXM6Tb/si
uK+BjT7MmQXeLQZxR6xahtLSgprirJxK+3Wt7rRK9D4XyWKObW6FU9vT24p0YBbAUMLnDAyoCTq6
l+JlXy3RyjGntwYGTZEliGiUCaNoGCsov/8rATYTyYCAzZZKFevW1ucZczCgItwXwLc0NMGZMkpF
RNYYFTD+UZt5jlB9OVsPZrBeJB/8Wt8BY+eJiycK1xfoaLwjpoFeavblrbcSuERCcFMB7O2geolP
XjGqBzak+5/JF/NME/Kg7gQxOrpefwk05Z7cjWzGzEFAC8BdkAS59mfaS5WdzUeQVaDZGLOsb4H7
dKx+mIknEEvd24dbZCOWMf2kii0tznGU5yA8IGnuk9LtgiXAuAOgIRxZEPu+Fds+yDMQ2qC5StE/
NDfmdkxWmRbzZQzLHUFo5LZHzNWRk3o3Bas/PhMn9nMgBzp/9042LBPtCoitLJuJifXB7oEBh/Rv
IwNswgTMeQBSJFuwotzzjY5SVdbReYHplWt3pc+1YisVzjdGSMD/i5GR9ceEmc3Q+FSL3ixcm3mX
xRaoMYKeahgCpC2TtjcBE3NcTcc0E8HtTE3vw55txDALp2TqaCzaWLtW91hjBto0LzIhGO8qRBcL
vf72JDGXMXilG4CFYUTrP+2L2Tf0Xtz3PpqB7xEpAmJQcLfweiZ11PmQvlSQYzbY2nDc4dGXhCAX
H18qII5jHPQWoLUu+PR+YahGO0afRR14vD3bSmT8f9paGWZMwLIJXvvQumnNGjVGgePnyjBo67CN
AtKHSs6sAiMPLC9gzOnPLSjCiIXWfwweCXwHb7eIaZkoFuHyRPvitalrSm21c6bCYfgLsnf1pzTQ
MUT60oCJ/Q7AkmBcOwhE8twVyviWpSDdrOpsPQJ3RF7P9O2srhomT6pfYZr5tlX5FUjmO2DXYwz+
KAMoH9kfqGwAGqF43P8G3uJqaHcCy4psoB+JrsomHokbTPGAVgrksJgALkDSCYCNNBfFWCIp9G7f
SCElIIvtHCMwK9qCdOKb2hfVngXL+fG+IzbR4KuQf9VoQ+i1EGktUkMZACrRYkYEjBVO2QLrsQeT
GgA8FYoSKLrQP7qSa4nMLYeJ3nkYY9ywpYX0HlALQVhl/5AAtoxhNEErjUg79mrrUjsqFSTBKPB9
YQO9DpCNwJlp60ujGo6tKc6+ZXCV04klo1RGNJVtVKtMzM0OBuZZ1/q2iT63BCPm6gVI0/9ODD0j
G9NYlC7rtBlNw300PrRyc+5rgAOsunYBWoUoK0vt7NojY8M2OjHWLs82MUYDJqKOvwEAKA0P+8pw
PPC1AMbQAQgAslAdmareq46gDT91B/MOaK5Og87u2BdVud82gVUIyG4WfWqiaGUxVhFnUg94GbQm
w2mhtI5c2BETUdOhAyCVg2m20+JhRCiw7rQLucGs1i9w1e6r/PFoE5RZiEKjTLQ02sz+gYsq6+ym
yF1Num/H33bWgSJHFjhn3r5thTD7hjdzVVlAInNj46ce3oAN6N8pwWxbqqRLb0oIV5f2Jmpv8JYF
Qe++CN5x2qrAeCdTDYemnmB6zWyAxV0DcPihsT/VGBfbF8RpVcGOGIaCdDxaHwD/e32iigRNERhg
B7NneixPGkh50HucudpnAniAE81ahnfC7sKPOQ8IRbsF7k1imERmdmjqZBB5mMCtVO1b8g0BAcDb
YIwayjfO8HPE1COwoA727YToH/wzwlYx7vJu5DM7aAFs3R4A9ej29hPIgGqM51c/9fanYG2pGh/O
20YMs7arNgECDBP6eFMBUM8FrzbKeREGHGgjnHxBUAdMyX2ZPMe/XVnmkgnhspZWh2ba8g0oz8S+
J9JXPbqpEszGADtjXxr3OG8UZBxKVsdSUqu05wjgLKYGyI8HCfjZ+0I4D+Fra6E6b5x+3ia1vqgN
ei6QcgFKtBcH2mk+rz6QNgNRE6pIJeYNE43DandgAAGTERC5MICW4T+/9zUSmD9bhMvlFfdOh2VT
05smBEJPDswJzCb35MHE9O+4HCo8Avdlci+bjWUozEsmXWxLtQkOOsD/Ad9yqgPJz5Bm9EHGMvuq
nwmn2v4fkQadtUGvjs526dh6p6lGCT0xFe7REnflqqFLvqDATYLcn466HOxryT3Y8GdATTJgcGwh
dc3lOanGrnZ7QJLEkifPuEjn4yy6ugVy2B0EoG9dqDEaTWxgEgGMJD+PwIMCKB/oye30tK8UJzeD
A/CuFbt1oLPo5ESCuxxfrIMdQLUSZwAT0y8YYZ5eZr/EWtpHYBOjYuf/lXBkLBA2qLrJdixHoCCx
CKBb3OwZobEGXH8PQ+K31QGUB0/R/QqcP3CU3f/HUYtuCupAPnhQ+104c/SHSUMn+tygxaYBphF4
4JfnEf8nF08SEaRnOLOndJXfZTEnn6RS0XYLlQUgesd80Z4BQeCPTu/Ed+lzdhp+ggyFXkelY/nG
QdRJzXM86GlD5gRNiB/7exv0nadrhCufYOpfLVChB/Jff7u/mzy73Qqhf9+4Uius8hAwGziR4W0B
9FBglUTJ97kUnUPu0d8KYm4G0KvWA9ra4EYHZ/DL++kAgqFT91I+K371GSQi3t8opqKRko7JoMXh
WjEVXAjLTBVb4q/AUcoNvx9tjCn/2RfD6U4ltia/y2Eih3TW+3WM4GCko3aO0TpR3EYg4HWKG/sA
CLujcjKeYsGm8S3jXSb9+2bTujkywjRGDqrXFR+A85ZdOjVY0PdV45vGuxTGNEJNN4YmCZGdnJEI
9bIVtj4DoFlQb6ALxJ7o7QIyhlHNIEzrwHyMY3Qu0BbUCzpDub9PW8eQJdFpq/f1Yqmo4ZIB+EFu
O2p+DTDIQRMUqrnb8S6B9f3NEgOcVJpRlFn8tjx1y300iIrU3JhHQ/7KAhIl0j2sPaM0N0rxgNva
utUw8DtfbHcKAKT91+GwjoE5ALipODvsDIc0F+DwpgYGILqLnFe+rRWTA+LIT0OzCjITvNhnI4ut
m+gA7plQ80bH6YIp0fhBWX+oSLZ308Mw5b6W3zbDyz837K1EJvAxQ1uSExsExODt9Nr+2Jb3vQEI
ReLvy+HdVTpaSDB1aMmYXGZcUJqCtSYD8aobdwAOaH7341MKqkuwKbaNwA2JRDFeqJxgMhiuQNFO
mh91oF9m1XSKLOlUAh64brMv+5rxLB6vQ0I0G0Hch9bPYULPYGMXrduZfTDJRdCXoMBKYkGcIxJD
ro8ugLEBoZMpmDlbP6Ea5ZiguqwEDeo897BVhdmkISmB6ziEqPnYh3a6MUXuh+dFdeA4oEEWY+0o
pF3rUMzofFP7pgZQHmD2PkeWP1p3yfB1f0O47mErhomLQEO4SqlCxbgzwjHwLWLSKneqE4Zqg+a4
L427LxudGJcK3qByaWKE8Ulxrs0HvX9MwYn+FzJs2KxmEQMYIMwhlXqg3TYV7u/ePhPQxZDvGrnf
F8HbelrqQH+0rRP41eutAdX3KA8aru4CiNTgOvzehrHg8nmLxNnbDZUUtHAatEuanWBM+jar0RFI
m3pXD/xfHhiXj+ld6QNNURTy8JzAVhZzXCo5K7IKkDVu3t1WMUA81ptOuwcCOlCp3P2l41mAQWFD
EARo8G7M0slkjLvGmrA7yaMaXnL1oVAFRsbdnY0I+vdNkKO1sA0ZgFNu3A9HMA+89FIkiKO4C4as
GoJs1UKQzdjYEmOI24xwcZf92TBvkpggG6N4Rn0i46/9BeOKwj0A3Em0iqgW0x1QFBKovHSM9WTN
sw3yijV8Ab+vkyw31vjPB79gzBtZjFq4TBfZRnueC3JnUBHmTrcA1CnYV4hrARshjLEZKwgZyYgb
pyKDvybSTWmM4DibvL8Rg6odRup1PIPoZ2ysYLWiNE9liEH5CmxIMHA8+QTxAPWNH86ooWC8kc72
YKThWkaSqnpOashojRPwnJ0wInhehuixkYI0+9xFusC38UIeZFj/J5B+0EaptBzlTpOwQfoIPNFi
DUI5vo/BGwqKFuBkGDrm30d3VOxGcGw514SK3Av8KSb2MKJrMp4bE8HD1JhAsiWH5I74tB8V3B0H
sDK74ifYxxMMYYahofBK0BvHNrINw5C38gC0w7D+VYHArNZFRSauBBO7pmDi5mPFutWH0VIzJDeV
qHxIGs0Hg5a/b4B8D77ZLGbJoqoAb7YC6+i9NQDXloecrXzqKbAPwCkFG/RRIRxdUAKiYiYTFJIZ
v2oB/i/sLYKqWak51qp9C1VDNOPCN/d3GfQbNtZHLNB4j4oKVzQYQM4Gols0BkWMfI613MhafuzJ
KLhpuc5ioxZzimNJ6bqhhFpV9jk3E3csvkqm4BVGqMf5cIzRyWLCvG1M5zHH2Ky7ctUG6CUf6lP4
x35Jf4IpKPIVcCF9A02Ls94uzvQjP8Y+OAhvdLd8ME8CY+EquvkG5mS3qt3PdU/X9hnsKmjpQfWk
/woysE/NKffLp/wcP4jGv7g2YxsIlFDCU02bsRl9QR/R1OEW09dLuZRODMDkfbV4MSzQumiREP3s
uMKuLaaWJ6lWBypBBxoTGJoqwNLZlCECNIT7ongLaALvzMZxJiZqQdeigE7YgRQUpy2f/6ADBv+5
1azQ2xfCrXHhCU0IVsvQDZWxxzHSlEQ3FfRsUqApwGf54BzUwJPgorD2JT4WAQK2UWAcvFXcCqV/
35y7sCfpogFDF0jPz/0alP3wXGHKCjfNcV89nkEAY80wVBtD2QhurgUhr2/nHdUOxWbLb6WsfZrM
QhE8nPjqvEth1FkmFdBZIXYqjIGPMZ2UBoQQ2kOvft3XhnNnEVwgAMFD8gMN0SY995t1i8MZXUkp
nEfvjWgGBNz7AXCNjoy2vOUYH/alce1vI4w19aZZ9IJ6KtB6PYzgoK2a1jfaRqAUzwebCGnw+MC8
MlokrnVa1HytUhPhYJlKJwJSP1tKvlTSeoM0qSuDgswzltH/G9XeZTJmkSqAHJUlyFxr0zPRMmRI
2Tkqyr85wRvVGLuwcqtpSQIx8/Q1A9vV+NWan/c14d7JqDJqsmnBz3+Y0syVFB5ohe011l15In73
W3LrBbApOVD4A5FXpz6HvVjgWOEsTJ3W4OnfNwaIrqBqJaCsRp/OcWw/1/VnM7qts0sM6NJ9xbgn
dyOJuT7SMVblTMHJ7UkXAJz4JqlEIxlcA9+IYMIZYMkXo5RBGcOYH21tAYVX/qUGO8q/0uSttrJZ
swXUG11IfdBkDr9nldw2Vfo39gwTQEM0bgrdYvwCwLYs0gHm2I3M7IFIxF+65raXRdcr96huxDAe
wW50SdMiHckOq1/PxQgGN0NKyKewGR+ypk3PJF8ajOj2omcc1xg2ghkfAXr0Tqk7xBIzIcnFXLvM
xxTjKNgovnsF+glFGiVAImJeprmdR0lLQxY6vwDibcVBx+mJvglGkH0IAYj4Z1dHK6YOiQBdYQyw
m/WobmLIK2/UoPCLQ38GbrNDnMxrBKllrq2/i2KNsNMaaZwzbN1iXCRrcCb9lyWMWDjT97ifwFUA
Xg2oo7D4JG1IMDhWGijef+5f+7fCdvMtegCLrOwWNwoCz/GpfiKP+weMe/0CfVFDaVBVP1zyZM01
shYW4pSMgOUHRHPNeQIiChHYB9cKN3IYd95Y8lzhyYhgIgWJS36qw0mQI+Pu0kYC415lUKfI3QxN
GvCgo9EiAGvD3TqHgvcB39A3chjnCsphpQQNFwwPXfZn1Yt8yR0ArQLUvEPx2h7+OVoH7GIjjzH0
QU7LXsFIobt2ys9BqwKwlr3sGwHXN72LYCtPBkC/FcC2wwimCzF9BUTO6lqfQdlsgdA2rYN9cdwi
7kalt7O98eoNSC/rUYa8pH+c0d7cAK3eiM8GYO1BqtfLx65DT0f4kHeNM4QnaRboyzcVmqxDYk5R
DcYlToM0qASE5e4ijUeQCXq9mV9kYQD9/5jKuxz6HRs9zbgH3G0EOfFJdmUfPPEn9bHzaI+K5Elf
9leVrxTSI3iL4OXDPkZyoyfZuNi49EFRVWvPyKVTnpq/OsfvUphzHI6d2nc5pOTZtxjUEoO/rwW1
5g9BkvX++8wp1lZJVksdv9+ulQdmdrAhOLRdqkmrYIlewX+wSqd9kVzXRAtQAK+wDEAGX++Soixk
nGaJTiuivT+JQLXUR3EjUIzr35EtwzPx7V821w2OpBHUA+DHMfVefgrbJg3KqbOOVZdFj8UyY5xl
SCMML0zdQW/s0rMka/bivjfB76D2QVgr1n2M+YAHUJCvjjoBouifLgR6MgkAYHQM2hiAu7teCImA
kTYvWkRCWQ9qq770VhTuBAb00Uxp4ydKGfTZrFgsMgpmX81UXtGtDgSPw1r3LhrKv3UABRXEwB/l
EBt4czjfimlaUOhambBPNXNKENaVa3rUy+ww2sqlWUrBmvFcp6XhDSYjeQgYKkaMPNkxqJtgr1Fs
ndfRDvIU/AT6iIYm+xZkdC+lnf1FpwOSa2hDsxAmoL32WrNmItPca7gQajX8M2lDH4C6+W9qphZa
uTWEI8BXZ7NBJqZR1cKCXloW31uphgG9BCw7inbctzmujwRJGM3wIlMJ07jWporMcASrTOP2Y2ur
rp4XBSq0cbIe7EFXjmMez09rDFK2ObE1sEev8/M8y9KLbYLDo2hn0SHgbujme5i7odMjPe4mfM9i
TJ5ajUC3PJpZ42TRJUO3xPxX/ZO2ogM+HG2SGBthyiyjJOsN3ve4fIPZA+RjEHpp7wD2uronx9AH
Hvb+ilN3xnrYrTzmlEdWLofZAnlDkTuJ9LM0Lhb0m8O/OYFbQczOUvb4yqCsXy2Yiynvs1GdQAL/
j/0JeB02y8fsl1rX6yxRdYj9VY3Ux0FP3FSLBcecd0egT4ESSWDCQWaPOUjtegI0ExzzOQMFRn4y
a0N0Ergbs5FB/76JFup1zfVuQgtBpJiD06wJ6Ljkm8JaD6AA9vIVVCFN8zuvstfWVhx7HW+1fDiM
1vqI/IafFtWntBYZy1vo98FakPzD8CFNp7L184wUoTJScPsWHfe102lASQT0Xh5o04iCXaZ1py5U
0aY6AFHAMNbmkoP/WLD61KNdfwTuDB1w1Tpgo/EPEwKD/7vPlg5X52pYvWsQo/iEbCGA4qcEJKdG
lLtxSybBfnC3Y6M5c04WU2m6BEy9rmQYyEgeK10KCu15jjt//0BybWsjiDknua1m2ZRC0EhHeBH5
DqIOIm53IdoL/7eLzCGRlEUqTBsiWo+CC+R4tABv0Ditd5T3hPZ2tKCzefwLveDVFFlREVqxU7sd
+GziRsGu2cqfRfkFquf93+d5auo1//v77KSuJun2CMw4bJDyR639IfbRhY4r4Tg398Pwa18Y981i
01InPQQ2BhWvT6dUy+DdTOm9cBgwmgnumEC7NzxKKoGO86+iBuWP4Qse48BmxJQ+JiJBxH4tTk/S
tsorTO0mo0K5quZzDqLdLBRB6fPkoIqLYRnIQJTEBBNrI1ttXdeo2smvkSk7Wp/7vWiq9aOFq6iH
vwuhO7nxbEVjtNHbiEA+xp7eWl4cCaoIXAkIWxFbA7UTWdZrCXO3xnpCe6xVsONNUnNPqkxw0XCq
PdBCRyewhnz7R0w/BZyFGV4mdOomP1WP010OaMSf2U0zIusEFPhXkQ189EDXAplTqxhN2K4GejUb
VQb7ruy2LUKe8lVbRJOxvOXD8JyF/kKUwFWDiUFATmRFXRUXbr1Gn0NjPsa68Y9fWXABGxGMO5XU
DLwauonhthzgg3KTeuNgtc7+KeVZ81YI40qzbjFgIhh81MvuoLXJb3WWznYl6lvkOAMoo6EVEwE/
WjNZjEXwVZVli6ZM+FM0+bixC8KjE0h0QCVFbtrbf54CuhbHrN0QmcqiKxAX1fcGiN/nUfCk4Fzz
1xKYhSNEaqpGg4Q3mPW77Nwe13N8FAO1Ed5dvl06xqjBmBzlDUAqQY3qkD/aY+ZEoDUa3O7ZDNTj
eAFN8Lk4vjUegj4Kc4J3YAqicAXdfeyLFpZzMV7rTQ1q65mA0lmXKxpkJvc/RcE0MF7z/r71QQfm
ysdGdtbSBRLEvp1ystfXcunR38iNx6kYQEuOVw8uZCWI3eQc3hQnMLU9iHTkLjgdh0RpA/iIbOO6
UeRrO610JnK8pMvzkH9fO8eOb8ZZEDDRK4mN0rZNQYwPliVgdMzjSElZ2pN67I9AfjyJ86HcM77p
PWIuE2lazaEAvro7xDF0Cgzwn4KIdX+DeA4Rj1FUVZEHMQ2ZcYiIMCW9mBeQGWM4qJIOXS3IVnNv
k60E5kzXOsLWjsyNqzujh0YxF0Cpkyu5651+oGWM+rZT/H2leCuHVAUqGUgbgHWdUSpMy8nIZRhd
rf2cbRNTQD8SZF/3hXBNeyuFUaxcrEJeqCuhTBQGquzD5EQnvKVRZgcn6740kUqM3wIyPWYdUjRC
GhNK+uqPeJ3dPP68L4STukOReLNwjM8yiD7lb1IGN/me4syGh+EQGWhZgGeSDv2hdEM3fhA14nIm
xxCRASIcxFMoqBns/ESSVQ1QOgFp3Z3zxMnuxspB5BkUBwnGEhiO9dNSHKCq+vUhR/gOGFLB8vJ8
B8qioKZAUhD4TczyzpYyortApk+T8AgkpxuM2aD8Ff2uSQGGW1tQaOOdOvgpRL7gccXJY8Q1WafY
ywAwb/QenVq0M1iYhN/fy7dpCdZLbWUwezkBJjSUM8hIT+Q8vwy5I79BFnS/s0MYKIfeJwHqs19a
5651pwuwhoS3Ds9ot59A/75x/nMd6vqEtnQ3HSUvUoMBZMpT8bCvKPdqAysFhitULOmHzOSE6RsL
j3d6xcjudKcDUQVUk7ThpbmPH+nAD8ZYhaefbhG7vFupzMUWTZFeDXg6UzahcxlIj0RyltfutTiB
sfuMfq9c8/YV5RnNViJz7eSlZseGBIlpdztI3zoR8A8nQ4n28c1CMheOPIdtioIFDfbsTzTYS4Aj
1gNHQPX7JxGWMVcb2nlooyIBJA3mCMTK3Ay6bMGhqQbg/5sbIxNVv3giMAyBrlBarP/AxaLnU1+0
FWKe1b61slOr/XNAGlpIkTGmgoT4R660eC6InkpR6xZ14i9L5Yxj/QuZelDgdoLjzDtKW1GMuQFS
XhoHkMq7TQ1OzhjTdc5krl4VGf6+lYkEMVY2qD16kxsIigvpKCe1V+iWn5BFEHdwxaAbCfUEPMk/
cL9p6dpNwCVoXdKFg58aZPKMpDUOwLWXBOeGe6vBbmEEeMDI8BHXbkgjYJHPjRjTV7ioS085DqkX
qg7Mzp192SuA2kJn6fNE4OV5ceJWLrXPjfsLl0EuZSAaY5KyeZX60Ssy3GdRVq1uPU6hm6aVn7TJ
cY4rd38Tue+2rWi6/BvRyzSXUhlCNKYCAYujHrPbGugg0u3qF0F+EEFs865PNBuiR0VWwOPAJk/R
3dascp62Li54VyEPaf6Sd485gLA1EYMU91BvRDFR12ivU6qEEAVgl9suJoFEOsHqibRh7AVQ4U0/
LBBR2mdDfpiUly6516fQs8H8vr9RvMzHduEYEwES1GwUA0QB+OCcN7OXyMY5wuD1XIg4Cbk2gelu
dE9CIsiLmai4IeUkDzXoz630/J9+jsLNQzf/09zI3vApEYLE8M44Kj068tToOQTg2bURamHSV1KI
ikW8GsTLars9hIkJ+vLFsgTxG88q3lq6DWCzobRLj+LG3ssBpYQ+QUlBWtVP82Te6LJosoYb72Po
jU5xIs+LB9O1DEPqisWMUBoBVL0Th4/yAHb7CFFp8ZCjbb0qHhL7B1rDnCwM9q3k/xGNVgdLBe8V
GC+uRYNlRk7nFaJla7w15tFb+sGd2tUddeluVesvQ9r4Zd/4mjr4U6j6+/J5BwITAqYNtBHQdxNG
c7PA+Oq0QDzqvk5OsXEykF+oiad16CUtTcGYGdduNuKYK6hK0dVsmRC3LGjM0WyPzAtILkXHnHsv
INNNW7JR6EIofr2qllSPQyWj5JPfUNrYxfIJJYHBs/SldyjTMBBdZjw4ZEESisZRbOi4lcu4sMGW
UqsmkJtZclC20cXI1V/mAEyjMT1GpPIKIOnt7yDfgiwkdDEahplHmzkgA5DTk7SjeZj+FOqyY5HI
LazHav5q118l+VUnutNXfl4+CQRTZ/lB2f8JBu/Z9SKrvdEZWo/iBU244fnvdE8SuMiq03KijEKi
KjPXdjbimD0d2mZO4wnimjYw9U+R/jgMguEc7mvV3shg9q+Klf/WY6az1J6sN/Tb4QA2UcDtrm55
qWzQbdKMkHm2QMMtynNxMyqU0srEOcBI54fxEimzADaAelOZYWp5je8xhATIO4yXL6PyMwIuIgho
7wCwE2RR5zUgEgP8jIfY1EtSER4Kd73ppAuMCgyWrF3hhVmPs4Zvaaf+ZBqtl2VjoMaJv29GHDEK
ejaRzsFYA8YNGJcAAo/O7AqkP4rlW1j8iM3CNTTBsRTJYJ4/qV3nXT9ARp5b7tormPHCONRkHvdV
4Zz+K1WYkyihCJVGSA2jAT8Owpa4YWQfG3Xx1tUGX/DwgFj1aV8k53ZE7ZCg9QT4dOBio5pvbkeL
lKFZ1QVWr77vsh+m/nX/97kqbX6fuR8KA/3JoUxViqogbvTnJjVujJJ8XyXtmzyrZz0T5cNEIhmD
mAFP3qcDVJqLEWyzg9eUr0samGPqyOGtMYjan7jGsVGRfs9mCQ0FmVgzhzyr6Z0heQkjBE/L6/46
0o9mfCXSQZjHQ7iEji6NCTw1vZX7ZaJwd6utBElS6cdYiktvGnLze0MW4zGPx1EQOvHcyZVUJrjA
bJemNEVN85idhXswuyiX+hI/l6uru6kf35YHUbqNA8iFavZGU9Yi53E2VsTZSAovbvslIwfgsx8N
z/4mv4Qvyc3oqxBtAOrvKJpP4O7kRjRjrInSqqTvIDrSX4bpNVwAfC26bTmX3pV6jHUW9vBf9fqX
EbhtZRCdrfufsysH8YVcRPBGvMSNAuIrvL80YM8AuefaOOsobDC6BpUmF0UWr3PHi+HB858KNDyo
p30j5a7fRhhz+0WTEsWpDmHleieTzxagADRBAMh7qlwpxByEIokXCW3alMJ08YdviT9eNG98e6s3
gXTCId/XiSsQqFc0sKfgruxsjF5XizyZCBtQ0vlCwfsBHYYRb2TzKY1c8zUSgUXxVpEOVFIyYpSi
CeNPiqaxs9SAy9Ss7Di0g69JQ6BGonuTGjPrUbZimMumKPp61RSISRrVKYwF4BAgH69OqW6LlpAa
2Y4otktFNfu+XRd6CWDskMbTyVm/WwLFJxchpB797D1ZjMFr1QiG5wmyaDVT8YDnR8UZr4BddRQ3
vnQ3gAd1JLBFTUfRk12wcyzbedLGhhZSPfXmQVEeTbSwVWHr7RukYN/YegRSmnJT0H1bmudBnRyN
3KEdbhpFrYu8GwdQ7zZacDAXY6mMM2z7WuqlGjeOheSoEf0aM1Q/jpH5tIA8Yl8lXukdbbzvshin
WDa1bE8artBs/D5lv+r02E5/iDmhIZY44fhSAqVL0w/7Urm7tRHKnDNATKY5po0A4KAX7ohR+r6v
MGl5/HdSmGO2GKk61lTKmth4ECsXU298M63/eRJ4u4Ia85YiYau1lkrjOPm2yi8rpRhXBapwSDbg
kHS8T3FlKCBUZvz7NGkGcswwicYH49ttfUqJ057wvgkSN34GnsikuiQgxxI4iyITob/Nnms6Coss
joasEfuyURo70aIRfr/11sqhlC2012TMnQjRQOmKjjLP+rfimMgnH1aUHaGsK7VHo9fdYb7E1sMa
3oxZJDjQPI+1FUXtdBM/xoZe9K0CUfmpPylHyVcP8ZEIgxuemLekOjogbVVlsUZjUqAoTks4qfVk
yzda930tbtHw5EdZ0FStU8Yv+5bPW8KtQOZ8LXplKmtOEE0lxUmVLoUVAX73F7iyPQT97r4wXqmP
gg+hR1ez0DDI1on1zAox/C3RUt+MOyb3ArtwAKODdiTV/Zyf84MIzZiXJNqKZOH2lro01SaBSArB
u3po+EBPqXWS78c3odUniqGsCaBUefEIpCLHgH+Q7mO7FfvVins5gtTJTe4UkGQlmhPdzK4WFIEW
OUgqCJaW4yeBIm4jPYS1BU4V48GMxSzjakY9xi4jEAgSZ+4LH8nF/Q2kB4o538g/yyj2U5JC0DJd
n4J2CFdLIkhBG8rrSj4lokQl59rE76u4yjCcq33on07LvNbVHL9fd7GvgBMII33qfBoUEW0uXxBA
AikgBvD8mLusbqB2p0LQqOutL/V2EmRtNX2KzHk+4utE3CWccw3F3uUxx6wx+wqzqw3kyRh0X4Dj
4NbKk4rrLEHVOxvRt60JnDF3rwCRgo4IJA9wE1zvVTdZZpgONQot5IsEmNtFCCvCtbmNBCb4aCaM
hZMYEpSuQU/QoxJp6BQQ6cHdqo0UZqtIFKMQkUDKaByH3G/BaqfIePa1h33b5r3CCBje/7dgzB4p
Q6fIawdByO+C/jItPqEOM5zyYkQlvetTh6By9TAP6Z+YNJ2zziba+WcZwFVAZhBsnkhp5jiPckS6
yoR92llgZRd7+EUwYZE+CFTmeH/AOwAsnM6eAdyMEdN2RR2OWd+6GpDTRtQDFOPYVX/M9NZqvxmU
CrEqnEKO3VIDEDyQ1czyEIfPdXZLer+RBPVWnsVuvoZ11XMdL8mydtjp8HaUXnJDkPjl/j7iZJXC
E2KMkrGkdVT7pTQGvAuXyFvU+8oQvkM5ARCKV+8iGBsK0ee1WgpEdOf01J7KYDzKnw2AvRce6EwE
Pp9rsVtpzPaNQw2wFQ3S7Or/OLuy7bpxK/srWfUcpAnO7NXJAzjcUYM1WHa9cMmSBYLgDHD8+t6k
q1OWorY6/ZCsku+9HIEz7HPO3ndrRbDdQTtd73weGQkKdsmHeduat7+1/3+eEB3/r22K7IuJ5N56
e1vLXJ74ETSZoeZgRsa+CJfbD9bne+eD8B/KO+j/QH/Q+vlPUZevXKktsp1v1eRDX1C8XK7RAtJD
JIb//iAIMvqfTrcuoJ9ORwLQ7UHvpgvz4BDwK01u/h/3A7anlWQdfhppzesTeG4/QhcPQwzlCxeh
f7T2PqoOFJK/n2zMWqNaFv76jO+ZaLTJw1Chqg/uhDcPUJhBPY8ELTSW/eRY91V9XY8fxATvRlg/
n+PNUxsrYhpzDo69hTLxWF8Ot+u8gf/s/d58RjdliImkFYPZ//rO3quImRA4sGCz0YHnv21tF+2Y
1rTDaTvP+wKG40uCeQ3uzjG37biErDrxvHjU+jgFeWj5WfzB+d8z0bCZBpgwYD8xOPT6XRrgBnCg
XwWh8Kv83MdOImMzFnEQB/f5Z/vJReUo/XCFvhtBo1UJhQCIGLrgBXh9VkpLkxizxhAmkEkH3TB5
VIbVt+rFBaeIE3bQYOUfBUvvIcwrnSFdoUkUcN4u26l16cQNiBaBi/toxtDqyFmdRzA2kQuNdHeO
9M47/Pr5vrdyfzrnWzjKLdVI8q7qwsLR8YRKoDEx23v+9UneXUTYHC7mvFGQA3/F68dp98bc+9Oy
ag4W1xCkBM9WH5Fddfw4WX3/hv481RvXwC27lWgOwDYpVLhKKM7BwW0+CmLe8+g/39AbC9NbfGky
actQf2kO46fqjNEVuG+04tYja9F0ENlJHa0LJf1gQ7y3H/48Mwqbrx9ln/KJLgpDQDbdjemLX995
feTUH8FQH53mTQqiKzO3gxrqEMI2b7SebWYF6V2rh9DI3ccPlsd77vzne1o//6dDMP+qMb6OMlUB
xCmlEfh0JZSp5de6KwNWO9dditbqWpLHv4KCwC5sji+a4pNOL838oy78dV+/9bzgWcQUIbpIMBv0
Zt9PEyqAzuLC2hVg8CvjPIHaZ/ZgsxVVb28hzf2Br3rnOQNHwnZ3ERGjW2Zdzv+8dfrXFrpYvbMg
g824QTFZkB97Ot7z3ruixP2gXvDO1gBuj8YYtDZBJedtWtkXQdC6HHu9JWfhPnD+mH8kMv5O7Icm
T1jNtZcUo7lv9kXXQy19addcJWuY8K98nkX//mL5+RRviaVcaZByyZHjGTt/Byx0X+1Xo8xDUDt8
CH29h8bibGs7Ee4JHU1vLFfri2rBDDZ6V0GBadkZE67ABMOpyxJqJkN1ytObGvqHv77J997UWr5H
ocUHkcTbVsyiMrzWBQtYiJr0nhsq1HIJRdf8+7YEfh2FVNwaRlve5iWTKEBhH3TdKtS7J1bKaOfd
jCT7bEzOt1/f0XtQjWVadGWhtTHD8BY5qf1lIdmKaZR63hNvOBjcK5lH5qvOlJjRqL4UTR8XuT4H
frnnoj4GekamtHwkD/+/XAnG9LDvwFT5do974ON2nQKv1FHOfoDIaCP1SWROHHAIhKvhsgMlGidl
3Lf9HnO3ezy+w0DU918/kXdcCBYUzN7aDIrWqnUN/LTzy9mviQcayFDkBHpH8kmW3qNeRbLo8igo
/SAre2dJQTHTQg8KKOPBF/7GoBtauK3n4nRBIK6L0vtEeHnwWvmBLd/iwTcW9NV5Xtly+leVoVtr
KdbtSVbWSVY3zx4liSFk5PVtNFII17oZS/PbuXzKpy+FjkvodBWpEoz2V421XCtfZYw2Z2d4buwi
aqyL3B0T2VxV8toXwVfE/Cx3s7uF7s38i23dc+PezeJ+gB4PqDIc74q0rJuNyA4el+qxHT9i83zH
aL+6xzdeog6k1Wcl7tEcrMRXBquzoyDZcZnrD9zDGq386mm+CfrtrFty8A9irZ6hMANaBT+xwABc
nPuPisnvWO5X9/RmOY4ya+xBwhbkUHI16TP/o7/8P56m/+TfkdAUM68r9Y//wt9PdTN3gmf6zZ//
uGq+V7e6+/5dXzw2/7X+9J9fff3Df1yIp64GBqLffuvVj3D8P84fPerHV3+gj1Po+VP/vZtvvqu+
0NsJcKXrN/+vH/7l+3aUu7n5/vffnuq+0uvRYHyq3/746PD89988xGD/8fPh//js8rHEz2Kl60pg
G/041v/84Puj0n//zfT/Bh4N8FsBwoYiDpiWfvvL+H37hP4NCQiiZdDtrKSGBpZGVXc6+/tvTvA3
qD6gtxOAKpBosBr99hdV99tH3t8c7G38wNuOho/+58JevaE/39hfqr68rkWl1Xo1r5YfgAfMHKDJ
BvOBa5+B+bZOsmRLTqQL7YLGnqfrEow8OzSDfgFz/sQWTy7JZAe7GSx7rGj978qd7lF5e8iW0mKB
6i1WDc7VTNDsLrwAXZMlRrgyF+R4xB0xwlsys/R1Yrf2dG27EuRhYjhUS3FObUUjsycdG9J6SX56
+n/c5M83BR73f7mrbYxuVTtCezJ9GweNnm4hkdxilngyPpvNMIMrppuZndEBnPJAGh2ihnOQBke7
9yNhLf6VASDe8fLdAPEb9FC9uDXdbV9tieGymorbogPh/iDRcTeMjhObzZiznOdL4pfmxexNGGYI
aOyvQwxoIiIJBLYnloPVjNkD5Yln9oqRLNOhXzhH0KjouOLeEG6HdVqI/7Ua7M7tZA6YbTSafY1y
n24Bl3r1pCKnarwYRD5scjBe6fYuEroyBQxeBjvTGtBK2o7G3jCbO4C8mO4AbU1kpcU3IXgRuSqD
PIARgGcsF0DR2u62sCAuxMSQLiEal2+CJrAP7eR8F7QQcWbO0JBcz20YdlRNQQWBARvXOi9DGPR8
19mghoE4zZK4LigKJrP6Lgf5NXMkxHBKhZF/AldfNbD45gRCwfzsVxmP26Z8MFO9J45SUd70DXM4
Z1bWYSE5g4o61TTR3ED3HNKZRyXLlyGPvZncLd3n4RHDrCmrlX+qO7NNONWf/VGDx2KBXuL22GZ1
DmaPRGJdgdwRPTO70oWMUYuhPnDKhZRAYnzKwYQStGgmKNPh1ljI79lcWnFbed+315D3+DU44QMg
tJyBX3IAXVLwqcM+xRS1N+zgaSE3v76nPJU8TmUdq3npDoVNbqpq+JYOAA5L0S7J9ghz3vHDUqqI
BFZ6xPhNcyo6uXdGGs0G+lWrYHgq3EXHXoV/VeZDza2eGao0Tk6Lh+db+YEvy5OlSFwHymJTDWXU
eVzgCNse0jBj0BzhRyymjQ6LairvRWt2kVmY3SE3SgcxlvW0vT/fzL+5+B+4Bdb3ePSpXDlU8D1a
YhuaHdjT2rGOCpMHO96azWGxhvvSKyxGhjrYKXBswE4ER9nLI13aJ+HyO+EDqhlTeh40wOztQJiB
0LHRJ4Us6qRoyJwYKvtsTn7G+tHVcTZUWNbgFTx1yGtBynzn5vq4reW2SMa8ugxAbIieU5wzm0YV
FRZe4bZ9Rd6oaNuY2t1zavY7Px1xMw36evKO9MxqfSzZCmcPuBMKKz17uf+8LQld+4cR5Ykfv8/N
xd99q8vGYmjGUJGh8VAaik97UWDEBefJUnxY94/KDry4A7N2uK1VpUS8+P31n9/ZVm9u1SrislOg
DsOG316+Dx28GLieBPeOXD9vSLEkjZV/KgvLCnvd25FIi2tRwaJqFaBRp6961vEBS4XCUolsgSx5
laKZGq9+u/Htv4rGGkLdNT1zBaSPV2OUrs8AyD/+fd26251tX+tGENTLIQ1HS5RsGrMlAXOHgPBF
xbzZSI9169wsvVRhmZuRa3Qkzi2gXxiSAWS0fn07tCeDnBVF0OO8wd3i7Gp0s06untmUp4QVvHzG
DOBdb7X4ZyFvXTF3B2+9CatxFb7pi3D704BpZpheGaN0GoedZ++2q86APXLHXmLOedy0WIJB0Vuh
VP63lOYPM3xnPNb3XM9pvO1pl5J45iPaMjNrkozUtRfz4ltVkKQivRvPlYV0rnM7WLwgga9zsMvF
DpQh/QHIx2FEj0U4i46EpWsBOwa9fwLHxDCJGWPir95tb7s2dMfGgvgMq7FwKvcCzHCKVCqaPHD1
Tm6/k6vJQJ/6uc/963Y1HVYwPEotbwq0DwXpg5vizdrrbi56eW8t852osGrRlaYeytboDpzPKdYO
9HqFUyULcO9z2ZyLJkqzubmSNSxKrk7ovIVG7LpVfaroebs82imwV/IX4VpRZpn03Osyw14ZP7vi
Pm+bFBYhD+I80Mn2lMGIKLEQlo5x3rbxVCxhJl3U3jQbqJoAHQB+1hjIGHp0wU4pdsbmzNNBLyxf
2oeK+P7Oq3UeehDHlAW2p1NSHc2oYrLt5kmza4g3su0lNQX0wBe6sG2LzqK2WB/kAfCDGnYIVisf
0jto7WIOsa3RzV4fFVYXV3CslYCbgGyEBRYyp2FVO11jfINHwrYvutX+TiCC3ClzuS4VSZnfu5dV
h5XW9LCmbjWbNxXE02wbCcfqqjqLI/A1yX7bGZvjGodlYr0TZykc23reaWlyBmG6YOe36HpX0Ryk
ZuK5MAYmdm2SuvRiWXocno89wvQyBCDKhradLptW+MyYFZsrrA1Y7SV5BAzVRSqDa0tl+W0B32bo
BGq6pMFCWAoHF/aDdA9d2+/cvrwtPV/s806MERK5jM0Er10Xkoe1KwVrDGVeZ84FNmSLraFVNJTu
cFBudugbr8KWIVjN2P6NW+YHUpUeq9s6PeaBpePCdu+2yKyGeNkeWh3x9lVPBR7L2/KGojBwHNHu
Y7Teg9G0y3FbXUU7X9U5xLLbh9lKx/3cE/SE+tO+hIJoO817K3dAljYEKevoy2aeCEoorBq5zUaG
uXCLDTlWbWB0knVq7GKrQev2FBhOWBpiSYjUn7qhqVlj4h2t74DcjbJqY8M6KHvxo45jTrRY3elg
eS3Czt8zCo9Cc2c8TMJTIfYZ3AQGw8KhLu/61QkqG0BO66v8pGDz6yygZ+pNJ1oW8OiyoeBkL28M
O7+Rk/uwPYjadcaknun95vuIlzmsrBPpD9cVdFnYXOABp3af3Y7tDAe2RhhVasaVC5yoxPQHw2C0
DjU3nIRn05fGHBLat3tpOFO03hSWutrRZmoZxtVsvD4atgXeiyhdNG36aHytSqxBT2E1mLDe629g
4nW8ReHrXzxHpNXzGXri3NqiMDCZ3Ik1ApWtWqIsA+/wFkiUVt9FHXVythrqofldTpAP3EKEbRNu
/5VlKLYDys9+3Mw4wsOaY7GvgwWm1u0OGP1E8JFbRQQMo2JktPqkMn3IQubGNUrqw2lmVuXfbV7Q
82AchYdMXd0K96KwYQMxBQMvVIM/sBLtZSZbqE13HiJwf74vLTVgT5jg01hPs/nPcbU1wRqe1/XR
KJavg+NZYcmFGem63akpneGI1uhdDggYwUwMnfNbNc6Xrd99a/0emuBYXw4ZY96OYC20bwxrWPZC
uTrJZ4r54gmh/dgd0OdvxqUQL0Khr24qxm3vm7lfQkhdXPAFtnlbFf16cWPvvowymKPtnzZT4lT9
Q2t1N2qBN59yQbDIp+vWfp6zyfpxDxgFeYR2eKJcmLbNWqWy1fFme+gackEf6pStRr154nahInd1
D2hqRCQCT9zbhmCbk9iMfmcUpwYzvyzvYRM320Uwa5yk0P5gvi5Pco2QMAn/FWqaI1yhreOmRgLU
tjz2evs4L/6dWqOKSmDp/jrheqOgtPUxrZo7KIuihdv33lZHhxZWEyKv/o8YalvI7eRDszLto4nY
D9lcYIjRNNLdUqZl7NM8MlwEBzmUP4Oal5FhZ1+JrWCrDOdlac0Hd4J5K5VdMs1XgLS76rwPycOs
15DIet3QCgJz9iqbZWIk8E2pJasCW0v08ceqt09NWZVxRZnM3CpaX3xCguUopVGE3Dpt8XyT9ZBu
wO7DfBSUkzO17HxZBLuRItBwjHynCLkwPcT6qTOWe2RCTEE+AGMCPhvJALUHE8bD0sVOmgsGTAS9
xdYdoiB4HuBvdnPWf93C4uVDzsltNvVPoGm7V3DaQEPQdyDXYL6dfQqQqzhdVqWRMWOJZSUidMKR
01VrAEyaMdhNGUEOu14vcoQfqa3jdgDebXK9xTvS0DZTDfpgK9VYcekjquVddyCII7thqvfbmzco
5uy5Dgftg3YSZLNuOen41ytu4zb/l7vBGBwUcCAG4W4dHT9hq26FqHdZRBrJKtLCeeltPWPgPt0v
XPEQpCTXtOtRylKAoOt6EIfNcDSGf+hd5UX1XFwJY7wvCTrJt1227e2CBOMepcVEF+ZXSJFEvlHO
CPd4i1E+D3wj2mHOWMs9DSb4VkSoerbqyEOevD5UFEFt1tq7IXv64HZXvPHN7YKVBwMM0JPzVolG
fP7T7Y7+KPPBaUU82hlAfA/UZeWVNa9uouxPtQKY0IkmrvP0spzzCeEx4guTgnxxc4dbALf6kO1V
lP6YgAOrCB0BXr4ZmuNpD0vdzvhzDQyWNgVcvccrxlBnEQiWB4HFNgMDIAmKxIO6NUUdjb758uv7
fIPcY5HSVbMVwvU+SsjoR3iLUWoQhStTgmVzzWf9udVRNsBBzvDKzDIKAEoDUsoMzMn0OAfydiR8
Rp9tVcdQKfr866uxNh3PV48dl2MCJHPAKY6a2lu1pVFgFJxTaUcgEXjuA57txEKQaTRrDJ2OqtiB
k72PKSQimGwzN7SbeU7aCmQkTupeQzOyOFopvVx4ClwDjax75c8gk5LTIbXt7pDZ+OGgLrbUM5Xi
d5UjBK6M4Iw0FdHT6kCRefrdNP0Ij4bW8MMWgrDtLp+xb5vGx1xQv0BcDc5ji/ZICiTHw/ikDSnP
H4lbDoJ5w+FmZBrgm10AyG9H3ra/D3TFL08GarARX2E9noOnCIcDSZLjP0obeaAIQLo2cYjUrynw
Gq/nuSQo4b6oarrBzjn9yHW1FSMg+7b5cejJ5gB/ELt3qb9Xk0Q678JVDQuyY/6w7ZdOIE5vJ+S1
AfXnZJw1LOsy7tJOpMcNYzSWsdvZ/nl7QBvIYA7iJq0Rj0xVyWTBrThvSc30MKNH2LRZYwV3BTHi
yULcAcxnTfYxJrWkuBIyweitIREf8/GCdG2yzPo42khsWqU+b4nYhutUg3255MgkoLHZHaYUW6Qe
xXcu3bO2na+Wk4lIesBKVc4PRRaYSVOmRZI7g97J2l1CDK8nXGf33N2Br338EQJPNY2L3v5WASc+
gzKNnrtSXHd8cljlJ6Y7y5sRB2OdnKfLZQbUVy9oo1ihJdPNX2wKdkQ5RGPnHLPCziITI5hxut4T
b+ZjbkEG1O8yclci1B/ocsdByrNlVwi4hz1EGknkDvBNXqGna8URoc3kQMC1fK55Hxag704GNREQ
2bdlmBoKIfi1M8N2UzdAlGPV4ZiLkDZD2K0+oNALdKKzRoVm2RkMqvCfN1/iTuCNb5f8eTO5chUr
a0n7I3iiKQ73vewAwykrHzFACsepvByxoNF+gibAnSeGhlkgSmTTIhbmeWA5m2fvSJ0+bKvcZRiw
hQ12usMYCNhfgnxtUJIpagZs81JjjYxtAea23axWgxeJCROxczAdHX/wz/bzFmQKEpJBgax4RXq2
cHvuZKRgWy1gjHmV3fzArdf8szCW9gBDY3cuVtFcI8jM8a/lsqO6rVnve4fNgbiZvmoQlofOGr84
a9oIqzKEROUVyKsxHh7UvrmrtIfZG+AqchIH3abDoa/b2wD9JklqAZPgXQ6q7RWP0ja5zJXtg5Ma
gDrxiXEAKQubyyo9jll3zB0Pb43K72ULdYiUj/ScLmYy+nI+NRjj28ACUsI1gwbtwu3KsJ69Odmy
R9pJixlTm24Zt4EIL/JoDtQThoXXc5P0QdRnPTJbcQKExWM+ovHFU1AYLdecaNvDVdpGpG6RCvyJ
4nK4oyzXD7TVGVtmpK72bDkVMxq1JFuGkiNgQojbJA0N7pG7HooVRqjz4FOD7ozIq1KZqCb4urmB
Hh3mrBSAYHXgJ04DBjd0EZcHjUI9KTu1d7sJTzcgOJwDHmAtY4pYcUMs7W5so84rQTcKEptqdZQE
uUlISIbND58t/R5YVGYVrAFD19FfYxUxAS+buHs2Fu8qyPW17VQvG8xorOu3h4vnfmcghp2y2BoO
262Pq5WAsGG193OIYBkcEurp9GN1jVZHT6q/Vt+GFNoK3Texhl/+KB4mCG9sq3aLDLcdw2cYHoIE
ibngO0lGQveYTqLnLRG0G/HFAmnUzmydb/0yFB/1Pa1Vp9ehBgau0eqOGBHtgKB5WUujP4UaFtjV
CrPKvGj2DHqu7B0tfRHVa3Kqa/eP+om9uhyzSM9ZVPDRBNy0QvgZ8vDak0BqoeJ2TmOYshowe22j
ULuWXnwQCO5qGOmlFxeuUJ8HU0ssqMsWifd5tdwdsWU8Z815g458qdPj4sM+BhSRnRLYBfX9ttGq
7FZKHYRrAgrsDDwaSMb7FfbsvQFwNoTL09zvwAGDt+IR5bNyahiFENFxe9ze+p6JX+woOoIg5bTm
oBZS1oDHtWybmErvYI5VFtrmgyEnet5gqGly4DoXqDbQ+mKi421ZqvtA+PdbQmZVwIVa2NofKPGW
g02AeyJnzMMRVMyM2Fbo9pm48Mxs7zXlobeGHggP2ZnIKKLOZnMDeHp1UevTsEfyhQt//FFE+edH
JwrMNdkQbSiCM1AJ0fAHJgzZGOYJctheB2SNAUN1FeK3nbEGw0hvx6h2LP1BCftfiogWhS6gjyXj
gIoZYyBv0qi08qAPOQ5WBAAWDnZ9C6ZCt2HnNqeg4/vJA0PQD0DX6W9mvcbk63oy1/DA1PaN2TdL
nHnp3QYPNstwCpy0S36gCEBEvLJCqSjgP6pEOhivGru6T0t0FqyIKEoSHyUYb/pD10gU/U2IttHR
gp5Y21lLjD9tAx2QqsesmvejaiMLeKWMutcE3UKJMwoP6EJHog2JUpWzGyfYN03ta5l2QCpXiJTM
5r2CjfmgPcpan+broNSGFgy64w1gckhc3zQseUVdDZkc3Yin9b0NKBlNCUsS+FtRqEmQFk2XGsWu
fEBus4VYeQ7sUa4lQryZZXSw1uuShujFPZQooeyKlzVk2HbPlgttwH3jqU9jloPEdS0Db9ZvQ73Q
Wgfrh/FHhbrrB3Od7zx1sAKunsZdHz70Zl8/dZCBWoUquBdZBmqeG1ZiFuLW02yrAG2rpvCH3wdj
fiK9HSBzyU8jdgZybPhakQK264bigxZaBP3/koAh+UJaAjxsTTkhP/j6wnjB556j8olKX+FegHYN
YHs9HpolRVGQzi/miBALfVgXBliaMjvfaeF9cpXdgAfmyLuqvB2ne9er730dBKe6n/RNZ3Z7Y6j7
A+gf7dP2f3wcPFT2IoRJKqnz7PeypukVbSPadPO5hXK40ZynonKOxlGjhfDScwlGX93giRRD0mcp
iDEGlJHotAtcOcf2xQx0OMEbzMNqhn4GLd29APF7kpbWzVCMLq451QwVXge6xQTzK4QvB4VgfaFQ
++CWRFQ7AmIFQnlXOxeojKGOMbnVHn2UUTFTemfIi4BqLAfSLXvtjVfoGgRWZejg7KL2lWZpeq57
XACmgVYaePJMneGT7VZ8l7bi1BkwELWXe1E6RJ05O4z4bX6YibwQQ8sjWtSY9iPOHCI2RodmnwAx
j2wZEUkiJKZHBMA7dAweO1LsO9Njw/i59OedBo4hghthd0eRgyvXA9UrWa6kkhcYUmM0SlEIl4gL
BK+eLT6BX6t/WTTk2cGhUgYAfbKsGZnJxzA3XnxC7nLuX2V97I3YMdZgJyjR8BwkjZaHEkKdHXKN
jSHCAh0ATBX6U0U8iMvSiWUTR3KtQZVGztVsXSlR7EUbYMZk6UxkUS1b8nwPlvxjSZ50eWjLCsUI
Vfzut67BmimLhO98QRksybzqASXMIIvme0s2zEXqygxR3qrSDHNKEac+TFpzNGZi7I+bcdM4u6z2
LrqT+dI71qUxoVaumutsmuLWp7APe1wqM+iFHCOon4SV+9zmw4VloMVgCRNaoqwgbXYx5xdB82UE
ThCK3rpMiRFZoHzzpmR9jgX/POgyGkGoUMHzLn7JRjq8eGODys/Z8+zQXLzQbUuGXGlvSzQgZUIc
Fkxw1uhytobhG84IilIs3+pedrvyROogNkYewX363aVGbc2frctZ4zH2QwKsnQWSoM2QZLGHDofU
V0CZxYG68+WigWzTooyDSaCrwgsueAs9TdGfACGjouWelDVGEgcHA/43p8WURe89FpATSevnAcre
hS0PM4SgBhlcr2LBEzdR7HDG28nukL42NsqYw6Exs0i56YXXlYnOpivX1PsicD6nQFwNUZxwWV9n
2d84uNsiLdDgfF3kc1iBFmh2si9Eoec4hxrc6LtsMc0dr4dTNXUdgmueslJBCz6145xWiVT2fkJL
3WLqyxYo4+SDqr8cE+oaJqpe5s6o52iEbJVRpl+KtEU+mY5HVGdiMwNu4kiKxzBk+zqlYd+JKDDb
m7lOUI4/O8WUQN3vEzeNQ+lfE3RrjmDkbNQX9GuEtlPfyNqCkKz8atjkDLmhU4V0NkUHihcgpMou
TaKum6W5Skn1FfPsjKOvepiAXdtldZzcepdW1ZVZoBJSqwtNBhR3P4k0vaw4Kj4+3bVtUgvjnPnW
lSjkp6XOHiY3vQ6qPhaGEYHula3lNNs/wZBEiD3imaSJFC1ajLJDFsDHkQ5C7Pp6NvdEfgo68TsK
PN+ClejcNvTN2ASnKTgT6PsZphuZ9W1Nk8LKYzo8WNl3mt2fqqpmolexSVH+BF2xcSt891PFoytz
eMSlTynfNxZgp/vevk+rmRXeS22PUYXEv+D7BVMkTV+j5OchmgE39xkwW7QUPfMvtFBhYN4aVujV
l+l8Y3ZPRnNtdBOaAi45wZbX8wHYadJk6FpwwP8wF9AyzSGWsNpPHo5AXQIkyoig0r6OgyWPTN3d
9siEq15etZPHuBGgJWmndXVKg5PZHRVaMFPwh0/oU5kbgRBdMr/hIdXN1aSOHTZ0g5lEj3bMRtuS
HL5p8MN5iz4pqHFG2RRAhPPk4w2BrjgetbfPGjTc2J8W62ki/X4auhsHmiHKM8MZFzfazYnYxZGv
MDe6ZAgdzj6pdxV/aYMZmNB5aYOIDhRaPToKRJf43le7axKfo9hu9nHgmOjlkHHvXyqwKQ6OQqfo
EC6mtysqVCq9Mu5UFRrpdZZeIBvct7SVzJTnfN4ZdEFFqbnubczdUyNRDtrfl29DY56nClPqgB5A
s4BACM+gk8dp2rWOFdcZaBVHr/CjAFE8UCZ4cXuXp1OdoJP6ACmeXYuKEaFLlPuK9Zk+uwCOGTpX
bOaQg1cZN6bzkAMGJShSjOh2FjxK05e6xZApLEkKF2rp0POfJ1OH5pGaY9jaFUslOiHA06I16gOO
+9Rb7kH59QntEMzoPtPMZ4BAWSGv6AhsCl1P7rLL5gcN7h8iYysloRDGwZteHKShmbnEzoJch/oP
IkCM7KQxui7velwi5RBl1iW0hEFojb6pGxvlL4Ia64RkF31f8UwrNNbOt52BPqeAANp3uqMDEigw
icfo5sEeQ/KOORSj25M2z9CJBMJPw7iqJSh6ZLujnQgN6MDbvtqBJLmnw1e9pCYzPejyVM14Ahfa
FQbPnlwAZ4bV7LvZhnMuogXEgJiwgczGKa2xjywPUxH2NQZuniYlJSqvGoX1yvssPTDuBxM12AQg
pX62jWxgvKoi28T99N7DGNT3nuyPdHJDYsrbRQAY0miMozS/Nj+XeRm55GbRYElIrcshZXbUiO7W
pvy6M0YJ1MB+rmmO/rB0RnaBxQy57DOkavdWnd/040VPrTCz7gf3ucEsAFRT0HZHQ9OTYMhf4RnE
Ne5/U3ce23FjyZ9+lX4B9IE3m1kASE+XdCK1wRElCt57PP3/w2XNtJSqKZ6e3SzKikwgLy7iRsTP
BBSm6tgWX/qCCWUDHZRC5eTctpS8c1p+0wZlG8zm66q4TvKUsZ+2tFfT9BwOt8OSnGygBTVP9wBH
d5Gug7Vk2xJAN9ecO4VftV/RHG9S4pkj95j6wG25jrV0Z7L0aVDfhTJ8S5qR9VI+pXZ3VapkIHAU
3+rOfquD/mguZXwy2+E4hDOtzsg+qRmZDlnTQrvE2MxNqDDSvfOUIJNfF7iskLNI24ai78+Jvlc4
gxDoGeSPMS5lqkxsSZS3LptAIEIsSfSiIQ+INOg7eHaa8jc4OlAl+gDNYBYcQ4t/S+bBcouuaK7G
zh6IHWNxqkwnOkZRPh/SQomB38N6r0qB9NCgJXOlpZ+OaP3DRxNv4J2W2ZUv/tTMpPHW7ubjkM9h
6zGpj9ZQVnAW8auB4QT+UkzQ2db/jMpSPlXajD2G+OFkfjfjcvAHwPdtnS/po2mlHMD2lB2dOlTB
+hRtQ2ZcXrWBzRRI89TMYfE8F0525OWluB/z/Fke+27PIK3JH4Oswkm0k7xpMFDxVZ2xET/SKG2/
gUFd7MQHTHRVCBCLtR+nJX+2EgJaK8nKUfyptoIv5Qh9R/ypk8ChlHKPclo1U5grwRenVDfpWIPM
6EEJzt96dAtwddLIKILXOZjfWpm7L2DOQ3qtyvigtQ+Zmd8n8aLyOkg+05gq2iPzng7uGFaFOw8k
/EOMQUT2PblSlPocJZA3E9R05oAAzSqH7dgax1LptoXd+PqgPdjWormwggFl6C+/JPA/6DHHX8b2
B02cozwVD5Ed1ODURNJpXDltP+dktHygx9EFYdzp0vJuc9KufykNLkgVXcLRHrY149DdrLKwwmNg
/bxvYF7AlsATOsz20aiO26xRN0aRh77d56BDym2LZDIbp21cyjTGo/DJ0dptr7aborH3sRXc163K
CI1kOQ7lbdBP404CtCykJATfDHfd0h9nNf8aydugX8ztyhOJmMeX4Q/tMVQqWGRSPZWmZwVfKloi
+GfK2bFHr0mKa8uFEBcdB1WCSGGGr1Zkwf9rYN/qbewXY8cQY3u5mdPklZhzdMbirOWMe6f7Fq0U
OogUxKiC9h4SmA5GQqwTbcsyujNgrsrjAD23pR9VmdfgCZBnAJ360VY8yLXJUY6+mI3NyU93GE7L
9L2XgU+01Lma7FvVLE8WQ9FKp2NblMuukzVfb+EiNSq8tcpqdtkybWvAHp8UvlNrTG/LYtvM9ntB
euAwrUupDm2U3Se5fS3ruSelxnMK77keIdmV43ZUzavG0Px5NLx1frgldw86gyYsDK0MP6z0d3Ae
howGbhxbewrep6LIt2piBFvs33dTSJ8E57KNJcV7hnDiRwU9MJ3ziTtZno3I8Bu5flebjsW2GLFb
kNuNzeBGM+etpvNChwbMvSSiecyBpvfpzRiDAxpBnm9KrXopOQg3sOLupNmHcbYJbMztzX7A/o3M
Jhic1J0QeCzt/TKHV5oEOWyqoyeLScVz1R71pA+9IkmUXfWsZZKOG7lbqEV5E/dq6sbRJk9V51oy
iRE1jJ5rcNu7vj5r5pIcjNmY3Q4e9hVFhuiwY/K00AfI/LpSzZMiVbG35JK965Qu3imFuZWqPDpY
Kki6WmTznj6nSiXpwyK7LzupnA9OZ3WEonFnq1F9TMv5WjDJlrVhKJnLlyDO81NmS4MbhJq+aQp7
vA7H4DivdhPZ0AS+laryDeQ0Ex/yNnitYfwcckUKT3LGGF4yqniXlYSFXDPq67HPG7exmQ6NRTIb
Ppcq6ajBgvAjale3nYOHBVrpLsTLaY/l7mme6+BUD9ZJoZdJzQYQRRdM23W1rJ3U3ubc7pmATc9v
2EfKPLj0Ucv9YOsMcCitL7lRJnfOoPOyy92drTnvaaScek2fYFeSnw9xrF1JOcdinOrnUSEP6gdt
2AsK4ZAN2q4pwpNY017dJkXtVrnWbHokMbt6WmaIijrgZ4oncdUt6oY4di7tzVQ5JXOlVvqo5gDZ
2G2/l5iw6lE2II3VpG9Fa5+LOfihwDwGI4CDtITy+xIWD+Qmhi+WsoImuZnptJT2swBqtLlUiWnj
kyCGi461gBItx5djCUS1I7nULfCLFdaxU/MmywJpE5gUiBq9hI/fKHkZanPSNibGSNAwstxPUgf3
O500ZWkPw8omGXqj3XzPBbc41RT8wvLho8ctx/QRwmiGtToswTHOcl7DdDgNjrbPNBhecgkhWa6d
TdlyJRuerGBXtw20M+A5hHqwNtdGuR45+yaun3NLOoSO1GJZ0oxbKbefBL1AdL/zqCXSqnbiC8Kc
Q4fJJdvZOQUsGCPC4msFj8X3tbrgXS3S4jQpuG2s0IFAykxpereSkbqwxRs/5uPExQVcKoDD//Qv
xTcvc8uzI6BH0RsUn6wusgQmMGzEfSVqIT3K4XRtdAYbb2Xf2g7oJeWVWGA4I7nX1lDgEefsYrU5
cz7RU/yAPsWPRAo068WGb2avhEssNMh40qYmwE2etZKGY6BoCCpI0YCZs6Qq/MrMvnSBjCghb884
q0MhXzG3UpP3YxQ123g8GH0Y76bpe1c3ra9AzfrgacvQtwlhqWIcRMN1RTcqBRoGjjkuYnR9AyX2
LOkj+fPKDQjV8FXN252AQi00I0AVMs262GucgpdwSo+rANEHQavcxJLvgtwWpDSpmTMfxGEiTElJ
ekjXpNYiQRnbF4ENtr3yvLTLKXHq/AMtTHl1djGCB1c12y+CcL4s96aZLNcrWCK+omghq03l8DPy
TsSnyoGnG071A50IU6DRYw7bKSH6ixULNafZjXG9EVQ6gcUKECCEhawNc0YjB66cwPIEu2h2Gn9u
WooYR94IwYMAcyVotBCEaQ9awNKepFCmVY7k26PxLEkgB4LTJ5ZbsHsDa9mHzJwyJd10cxSVsJmc
rYCGpJ4YOEH78k0jcnZBps5uO0jUfn1+NfXq5Cor0CMQqs4GxP1gyEvLTzOICxpe0uPgtB+85KJJ
JMpFuvEF6R2ko6TSVV+qHd7bWj+sR5RfyaBqYQjGFkBEGAgjFGKmO0UZ83NWGHks2ULkXzTE7WLc
5tqIVTZArxBgBSt6XRTRYZA5PysbcwnxqR0uJUbcEAHXpj+d6MFbUWpB96EmZkBJOd+CMjSCIyqw
pYliqTYoYaMK7KavsBClPe2J/RBVG4sNCMl0UGjhSDgTADoAnzDUIqz94Usbt5VfKwgGRNfelPG1
KPLdKMEZz3eNHab7uMlVNgz7tqHG2InnMPVg2038KIKD6axpHdN93EZi18nFfo6aH21HTazH9PTU
9lYw7ZsBjG3lclVTflqWsttmdXiKxhnlCtx6D5HsXjyejB4d9HsYdh+HsKa2LoeZ8/H6GxU5+2S1
2M3SPnXAkMM0ZKicEo6u0VbnpiIWqW2o3i9oTd2MMP2BeYuQlU6om6K9wKicqf3RL7khaKSl4zzK
vfFox9Y2bJltn6xMkdQaZldKJ2j3MzTIlUIejGULpYLPZClBLeBYrSg48/R6ymrs43UCykrr/Aia
q6ZG4iS2u7LZJFlPbqzELcImRPEdwVYEeb1pajdrrXYnNnxTc+4v0a349CBGzGUM6eBKicmcJpTR
rpoMP8JSfx1DU/Ky1LkWGE+SzPeNPuYsQ/mmaMtNlVevCk2ryGleygieZsyYhMZQklOQag/akEd7
Wa9Dtw0rX5Kr6lBDIfmg8tZ5RMHbbsX7LV4wmQzqoJJyij0kh5T0azozZEm/bcj9+lC9tgoNtEHV
v/ahmdJyzgEHqrGCj7Ae1R20fQ8usSuipCDXijAhtnmiknMFCNiw3bsRHJAI5NPvrUr2usxaOG6t
1Qf4OsgB6zstIonjELbM6VY3h42QKw2ZiegAkqHLqDV7a9cV4+ZXjU1a5DocEROBCVsYJtyyrxum
UkaMQAcwSP15qK8EyRr/V2UHuPlarYl8aqMPW+UM06D8HK2nemhoMTTGd13qLHZC/7Wx421hmupW
5412dfhWdJWhL0V22rjKbBYe42lxHIlM+DhauEX2RtuxzGi5pZOxs5UM6GT9IuL1Fy+hLCHfSdVb
QXSQ5h3Eor0TluUH1Twf9MWtQkMGvVj8bqUZJTFbnPFgrTetYptA+5b3y67p0viDcqwpiLxDxims
cjV5cGi787qxnm8CNxQgtAgXIuSJ58KwHSj/TX0Uzz9Pwx8S/tMfya9gQWgmjDf1tTBH6SCyxq6D
cqKiy4AjYd2ILyJwv/UwNA31UMky3JMofjdNA35CFLvyEjz1K5+ppvU99WF53ba1Kyg4SRBB9i9o
4SE1EOFfHEhyau6r0DmKlyRSDTgiKBpYbTSjthK4TgFmU65HV7+e36mJUkY6g6jcx2X8pZfkYKtD
rhIpQspswU0bSTuJ2fTidj+ClOb07jjLtTtIvOzMHWDD5yQ1IUxFV6yS2JyCT5AVbejKdGWOfbMX
KaXgz41F+BIb/U9xzIiok3TOWYZI/HH6QJVg/k2cLrAAMkhPK6HFVr4nSUibS3eZc2tuk4U6d+U3
xFr8UhBFxakmnmA2IUAws+itCGk5irMXXwiCvHlDln7/n8O4C2yGP8bDLmnotlrNuBc0em0ldZjp
V9RCnlUgeV16h1b8qppcyU1GrF/NlExU+RCN2mJhgHqpX69UK6sNkbo2E4yIhN9dzwSptNEHhMkx
pf0QmNnrgPxll/Me18qMA8jKXEuqYYYzFRzEiz7QQyNuQrdDP1O4WaSD1hcpJNYJbE7wjJqJun0K
++AvyWA54Nwz90+CaCPYQFlJ981sjFslMoJjugpcx7h3djKqfEJ1vFUqJl8gFfZtXF3HRL2f0diK
0CbUokLnI04X/JVo9N6mq3ZSkFDsigcNK++HlSTRRrZyOC+Q3qNcccco8yZWfStO56Xp6RTLkxej
r+wsYo2eqw5yLbYeBNOW/F86iDcMVlW1Ub/3VYI+M4ifNSk5MCyH7lpml26h6YUndoZgq1gK4puI
QZE7ceiaGasiW+Ndgieo0BtCAn5cBrKduE3u2zR60kt/WlJaNGtOrk0JWtk82EnQqbH6C27rla+5
klNEuoCp3GGliE6ts4mH7IlvGhwN3TwYxvTYLklHOsBtmkH7ZabqVvuV8A93FOMtmGThjul66m5o
IBxK5Xet07qzNQarVoQoGdowXAs7vEHCvHEUuMqjGndsgh9CKSL4ymJBrCG4ollDnyl9WcZ+3KsD
bIVqLTXg1V3FuNUAe7BNhXpGbDQhuBbcNSbUK15uhYsbTlnwGjJGcG6WHZJ3sK2mfxeMqz5alWwB
HFNNLqJdrcl3pkX3NDEioILGvJpT67oO2KulrDI2uLxKZzneJAmTB9bscP3KWlfBmR+6D3lO1yEa
CWvr0UC8vrOCzhPrrTv989Cae3GmrS+JIBCJLKkIH/WlJIYpjYTM+KvYGSI1EIsgEu1urdrEmzaX
xr0dmIzeWT9kPRLo6tGZxmtp5fqrRvTTrMoX8SfBTBd+zlKAjVph8l+Lv+kqIWvWTudiryeBTNnS
TD6D1I611T3ISrRLcEndDKSTTSFDe2n6n1JJGjobKxkr6HfjmFWoq5N2CxDAKwx9bxUEfUSwVStp
97hn9dlykmT1qu7nYit4U0MDLK6ui5WzWB+J/TjZdA66jNp0vhN1gJPqhjfWxeCKN1DE8MTK403d
faR9bdxfS23AiPYGcRQOA1cUeFdmkt8Eq+JBMGB0NXkODCAp01yVrr0ce0JvOyrm2XaKlzLtrugD
7MSZBtz4UgfMwzIMSki59EV06PrmTTw5NR/vs0nZa0pt8Z6Siwly1iqEcJZSh4asvYu8SoQdkUck
nen4ZtHdlC3AwwxAvnYfBEtumVuE7SPK1VXaJWjeBro8KFAFskAipeBDdsMqhZPrk6hrxYYXB1hR
hnd2WG2YbfUcOyOjyp7FL43LKlgNJ9WbMv0jIIwQ34Ku2DzVk4S1+bp/0opylw7sLtXyXTBogT8m
sHziVv4yBvZPcWogDpHcXAHHsLHQEZW7oIwGcn4XOMXXpYCSG3edcwcMEmpPH5RKOQ8RKC/Xsdnd
s+UrN5N+NqsqU6Z4FM9xTk2YzKiDhvlEpiJ5osgPButRPAOxdvG47cv+bK3EwJ556r5c0MJSio3Y
GII3h5XhUU0hFUTzyxLOxBLUXvtei87FWm2pGW4uWOGfxFcdJftRy5JnM2ojT65Az8S1yiSTjz32
YV6zqremlo8RT3ro5J+N5FA607MWoV/879oJyVwTi4kSe2MNg5IkMUFt0F+k5CSNcn0UEdOYMmSI
8S5ZZHUbYHNG5gVdQigKdQLnGirEw1r/JVlrgWnlOFe5F49gXo0ePuTTsnyEC1mFxwzW8SGgE6dd
P2clfYj0Jw1JjF+b4iCbylEsnEgl5x4teSAzlyJTdW9Fq8S3DSWJnjh0Y0i2xN5g0gqm+4DY5bpy
laoJXHAD6XnIkW3AmbCJl0E5zVtpeBgon+jiFsmmMwZpqw/VY4ht/SmwlXt7kfu/5H1UlNQtfeuW
sQBiSDVFHBebXtwfg1RC0kQKFDvV6UVF7UtQbXJnphle6D0Vjv4eLulrnQXKfTzuwskZPqoowyzP
05IcM9uE5Ll6dIywlCjzkCCljd5ysGaZa5A4mBCngOUDzat7Nd5YS95to8Vdou516TJYDeZSgXLj
Ix0ZnjSFABt2dS8UwZQK4wnD9cEVD8uUoMsobUWlTogV1gp9Qk06OPZtqlvX4rxFQ0TZL+jRCDNH
PfOaRXus9fgpatWfkWycRBgXNbM1x9BXY6gFInyUlppvrGg5ZQnRO7X5FojjQtBE6a4x6PNIaXU2
dB4IRmLgARXnpMnkj1VTPtVg7Jy8uhdM1oC9JGcMc4sLRGdW9RwVirHJlXgXDXxy2NPyycE1RT5m
2cPRdmjtG3A4JvJyHMNyqNJDe5901gNtKpaGGigL+uCW8RFuW6fV3tEG9IYAVHldtIeE1tjCWdwW
Qe5rGfQkNUWYVGgLJpep4wXaiNWREvU7Ba8ZxlSFtm/ih2LAKyCw9dm2YY7VOAKZavZQwdqmyada
Zr5RrfYuq+pgC3D8TZp0a9uqdPoLa1/Y0EjzMXkLgmD0kUW+WkazNwo1Pw5wYPoak45USott35yQ
hpwouQh3dhL4IKW3Yak+4YiW7qI0AZ7NPblJajcKu3CX4IhITWX0vqL3TNaavSXpRwgBVoO91TqT
pK9PNVQxs0iPKhaqyDsGMGvkCL2UhjR3kXVqdniy5wTNPeL5ezs0rUOyNO/jODNg3cBJYGzjUxTa
bjq3eIn00obJBZslngCxtFI6qOxEL2AGVdghsldxGPBoSMUMjboaytVNJq3u2txhGqda2Zsk3PSj
3F0HWomzYmDA+zDOsL1zCn+6S1PRqV5HgeErM2Eymm7saIr2yqFuaua7L9LRLNnVQ6Q98D6E7c8u
Lr5HDW/JoEz6SRv1u26qX5ZAljfDiJha/K2iA1O2FVFYlcptEY13dJhoWPfaz2WGY5hWi69JU30I
LHmbtwo8Owi0Zs/EGERT+abNEbWxMgVqvhH9fKj2hwmebR5VCeetcWfq9kNrVBYqvjl0F/Dxbhi/
1G1+VRg0h1Srk/xWlV4qK8Q3x6imTYNCKLLs/qvt1N+csK22jVVAb8rI9RYHkKVPEYgnfbZvHbUH
ITQCUDdaDhq8k7GMnpwZsxkbZggtZvUuLZLF1bQI3nHACM4aBwpLMj17qlDkrvUc8NO30ArPQOKw
AWeY6UWbPyAi+YH+y88cZMhN2pwam4mADmRpuPQj0+7b7Lme+oF6IZncoDtF+UC/sHeAm43Qy7pd
ct1NWFYk1NkbLdHTfdSsv1fH2oqR7JJk6Lb8cg4bV4L/6qCSmcbslWLD2C198yzRZ11G7BKa8kUH
0tnC01sHJ9Doch608IcFmeKqSjTog/Z0ssbWee7Vb06t/TAmR9tGYfwWy5N6HSN1UZcgunmGAL2c
AmRKLSR+jHFobWlW6Xc2tXc4RZAMKFxS4HbYRodoon5bLNXZFVb00IMCYG2BR5w1sPqKKvuwyxxs
DObnHmfCTQffscAm5aBXCaYNaA3HRhncuVaGawWR9og6IE0U104ihAeOXlxZlf4y0cM5FcPaF2qB
SLDOmr02SL47mRQf9Lyzj5Y23vbLaG1jsigIIZQcY/ktr5j9qda08eQUYDkqf6bWlG2LvD/QG0tO
Uz3wNeI5hb2J1AkXXRqd5oKS3i4wUYKrtVYFZY6jH+8vMqRUvio1W4POaWzoYqib1uifg6k2di2D
gXfIOzf4qgRXNj0iPbLqw2hVT7TidpoO9dY0kIvkgWoi9YvCXW+P7XVCj15qtfloWnkHJwzkXqbb
cWzsYjMM7EKCGxyL9NTGcoa1IYS03Blg8RgsROWEFbTcHJXWWhlZ9WcTBS5cf1eSvEazBWoS88Rt
i/F4v7OiC/bMyCFj+jWGTZ4TSdyU/qgbEx4fa9tZ6CoQfHrwKfotSMvoT6raf+L3hQT2D0q8xpgX
WdFNgBpGq16ws50IBD1bsFhp1oozx1U/ISLIY/RSxvAp19pD6PrCHIwmaFchQQ8LngaNMSLfHkLG
+I6GQlcJItAqghQ/vUzKATLYs2TDd9ajH5JUp9vZSL/m8hK5GQoM5SlIrU0Ls0tlgJ5VOpD+OYKb
MMCVqro3e44WuJd9eB2aZFadVdJ2lSagRvlG9HSUJDwNuVLdhANGlN18E2JWEsdNceowD4tneT/0
2ORM0mhAC4uNoxLMT70i068qHMtPLInf4JARNZtIJ5Ka7tAI1CXyilgjH3LGt9nqzK1izM9TTkIe
vhaGFH6oVIYV8S2L5H6SipBCz3bFjXHsPnectK5Waq8T3gYfSnDGFjAblK6E6P5LNGEnJlWJLHJS
OhntvArYHM/39YjvxdpfSFbYSKR4/Twx51NjtgUTNT7qnVlLDV+r5S2DQt/R9F3FabItcBUageB2
/A9UlEoSbEWGlQQoElFDfji4Yelt7Kwr0eoR6VYVh49G1L5mhX4WSJHIzONqeJtL5dtqf4AZzLsU
7kUVSoEx3VirsRoMJIe45YtmmBRYpH7WhzGN6DqG0T6srkoZrYGonlfYAbtGVJRrKSZE0fKqKhrL
U0UxLapi0TMUV2P8Z6I3NOibPS2DshvjGyFUEB5j4rZbc9wkjUGhRf8LMFK/EffXW+GbMev4B5Bg
rkZoLUXpf23bgMIDr2BbNQyZMQ7yxetrR064DHmp+uHqG2SYycuSflWk5kuybhuBh4tHK1pKwshN
NE/FZhN3GS7RuzoZV2XX2s+25v2uCBwckBzHTr4IWfZfNo93H1KXC1/Ji//8X7v3cvVebC+9I3/z
m3zE7aXM//FH/n8yoVzdKf7vJpTb9x/vzbfu/ce/Hjr+0f6r/Pkv8e2K9/Z3b8r1cz68KcEJ/i1r
TDZzUNysoiLi5oc3JYKuf+s4Q9qqptsmQY6t8Zc3pSL/W3aItkyZ5w8wuEUZ9Zc3pfJvGNS0UgjA
zELRLMX8r7wpL3Rl+CLzEXg4YmRtIQVSL72mg0wznKmU4rNl9Fe2oUHAmYpkHyXSfpEfUkfG4Fee
EcwkVyXquiK/HSVsWcpdFMP/KOrBS5MXp46/KSUW6nlc+Xm+PDA7lFTKOffRlRp+U8icAT1hP5DX
xZtieVudEeYof1BKc1P31Vauf/bZXRacVPnWRCjdIB8Zwx+TLnll8V3Lvrat6gcrsXIgdui5n1Nh
a7O0LWvoprbitlB8ObSgYkAand5pt7kOf0XDJoq/9fTuO/inPdBb+sNQLGIAGWgrPWg4bBlz9rAo
9bWi32cQY/DPsb85QXHrKMqBYs93GvO26Lj9rIBwMif0/OnqjMn0jlttDj31WrXnn5pBvFW1r2kQ
vpXm3qDRh/Y6m8+DgnbnyWpKLyKracHNV1pV8tTEtwWS3lm5U4Mrg4K54TAPxwc7ux2LQ7wUrjE/
VBB26Z8to30kN/A0yiSzDnZVH7tGE1wF2BWmJYx2s5I3SmBjS5x4ZZZQEFkbJ71rtfd2oYDgbDbI
w8qJWW0mhjVyusWww5t1aBuryhLKa9egYMQhigGe20oFpu0tX8mxGx7v1c7wIT+1k/7UhQ46yD7e
WcNzaC9bZnbgQlzjIjSyF2A6QEs+Dkn5bHTf4aa6jkNLt0kfWjWB4W/mvppKb1XJn3T5G7KUl3qJ
zpO1Eq4b/SaVDCQnY3obtP3JsYeftgEbUAMnP6TWU5TUd1r8xQqG91UnX9fBvlo7BkP1YgXIYymo
W5I+auZgNTIr4Ubi+a0zg9RBP28Guj+NKG36F30OPD3ESAKWdA2vcFa/VdyflQVeUsFE7qE1qNnW
KIe9DXY/YKpZmaNH5WI0NxBzQThhGub3Mar03KjxVtwHTXRa7WrSUUKa9sZwb5wSZCy55c58MQoL
IFi7zvrc+yX8/BWlf3VhXaV6/5Epfry8GAI52urQYpjaqqj7RUAZT2Zo1LMen8Pii2x1W3sIfI3K
tTHnU0jXsQ/vsjD75KIXHtgiYvx60YtEUE+LqJNVLT4bYQHZ5FTRf47rz6Ya/y6R/vOrXbiUVElk
jxRj8TmA5jwg90aBmm+kh1CfvBY8MoK7MtKetsY3W6l2kfloFl/ppvrzjDNa/ZbM4YGX9v/lu9vr
4C199XkWZia/LLhj4IjXpNg69sjMuweFLmxi3f3zQ1XWBfzjqf5ykQtZLB7H7VwoanzmK9q4kG7G
G+1E8oK5xlf1ZdkUGww9+/0/X3WVnP/TRS+2kimFjglvPj6b+c5JbnX7eo7B0x7/+SoX5jMfj9XC
HEnn6LLYtheXaYDhxgVTnbPhDkw4bCnovMB3PIv+WRN6kv/fTv8W2/XXK15s1zmds6UduKINzXSo
bmfLOXclqkE18Vc2Vp8b+Po4tH+RcinMAjIhqaswyGQAqtzeOBlTJgsYHyXp/Ser8XdP+td7u9zk
zVxrDDJOzjQYGFJlbE0qhtOwNx/A9LZt71bX9mcTkP7u9f31mhfeA4C3NoAe1wzeS6wyXoBVtuku
h45zbbqK7cl+vk1K77PhTsrvkuo/n/yFpNrIQtWR1utOW/O4Tq/pt4pHZ/2/HcbzxwO/8HGKKysH
5+WBp+pj43D+Hp3q/pMH93dvy6+LeKGhbq1SR1HCNeoNo2Pd4tV6yz39YPDUkjM7mSEanuX/80X/
LiL+ck1jXeBfYk9G+942uyk5R+N0HEZQaIz17LS4ljToDOeZYPjPFxQGX5cx4dcrXtQuCQL4uXS4
InZbHLCb8Ngx/hQrCo0xIbH/2Rb5u9Ps18tdxL26QbWOlne9XLgvtt1+3OrbZpfs/vlrffICrGbx
v67jqNeLWgdcJownuFk/EhPaNJ7q/3wVMdPkz8Ujr9Y1g4mW8sUWoeley4EqJ+fkALhkPACi7ctz
BOTIlGFaSAf7RXkezun2s31yIfD/32/a/7myeBN/2Sh6Z8imNXBldYdJ+Z3yaIDinqR7CTWLvEXO
mqDGff1spNLv/SFxVVU2FUoZGV8TzFJ+X9awG83JkcwY02U2yPhiae8GGgAYvxu7/3R01N88RGau
2NCPGDRk65dlNU7qTqPLVXIevfGnsoUxK2MEz3ixXnKXG21m0FD4fd4302d5yd+E7N8ufLFJtTiz
5wke/bkY5rvRRPFJRuhOE0oMxAem5g0RACeO1Aea8F42JdfK1O576Ty37Wdb7LN7udjJOOEFox6z
COEzS9C6hb/sUzpjYkZxe8f0kLdPN9ffRKHfvv96T79sriQyB/wj+P4AKTtQRMs6lp7ktVvriWUA
Et/QT9ras48oev7y6eXXr3TxVjHqQWWwGzPQ6IdefOXCSCrVsUkL18tjIc6QGUowt7yaNnDzmBoL
+f+zE/Nv4hLXXKcjYy4B5Huxsyt09ZaWz6RGFRyZ1RY3xisKO1rMsD0p/5qhd4jq4CyX2kFeXgqw
DqeZvCWrjmFWv+k6dWj6RQu1bZd8/+coo/6xHvBXHOYBKdjCGAYthd8fx6zZDYJP1byb6aOrJRqS
Wkf6SVUdFZa3aDjv2tqBvu5Gmqs3Ss9jllFJx6ZX6cA4ZX1YkO7A3tnHc+IvmGOV8XSKw9WATDJ2
ITbf/3zHF/1s4sR6x4xlWoOio9EU+/2OaeAZIVW8edf5eMjucb796+CUT59F+j/26sWlLlIdM2sa
1Wh1825ccjSy12PKUFh2DJZ1rlnY+NgZn72Sf8Sli0tePI/CrJM4Xr/d1L8gB/cz9GxF+a2OGBM0
dN8SU4MdkewCNThqY/qmoium7w8HTAeosJ8/Wes/FsDUZfYGqLzFuCJVvVhrC82U0+DNehekP20n
Pceq9BUVaOYzF7iYfozSDyAtWvSA9422K5yfyCv3CjCcEzHiyIwVt8+hdSqR/skZ/GcdcHFnF4/G
soswkydNu5Ml+2zlzbG259O4DDcWoGpN7322b2fbPmiZcjbtZj9VyFXwef9kgf6IoKaOLy1DWWi2
qX+OCJsD3UbhYmt3inUY+++tld4bOrZmCBbSdvEkTDYcpHAWssp4kU9dHm5iKQbxGD+7kz82jslw
NPrDFEW4IhmXL3JVJkWhpd14F2F7oiPmcLtI9uThrR1yLzVBvnIpdCMjuaqiyZ0gsve9cZX0TDTA
XgBXO/+TpfnjPL+4oXVv/RLogRMk1Zyq8W7Nxowv9Tk+Zf6wH8A1PcAQHx9b5k7s1Hv7f0g7s+W2
lSxdPxEiMA+3BMFJokRJ1mDdIGxvGfM84+nPB3efMgUxiN3dFxVVFbtKi5m5MpG51j+U9vXQS1Mx
uzmVvh+Grlt0JxRZmh4JczrUWv9wPcjXV/bn8amz63QXiyq47f8/PvDvDhYF9VrZDms3sUFXrV2n
L52FqNO34tP3axZ19i2RRDMcfZWo4iHYDR+kk82ry7Ze/MPSSfs1tz9l1FRDPl/AVGmaPmiYRtjO
q7L/aSYLUzjt0WtjmX2LKyQoLBSsulOTnXLXo1IHCQZNBVRAFmZtISPmylCipAWyoTBrlTM46J3E
XPQKYaWvhjV6vf5NbtuxXYQLeXhxfAa1dkuBRIlY/ucJ7Gop6CM1ZAfEqKCrMRQ+bIu6t8YwFnb/
xfGdRZqdhqbuGbWYxtPmR4dvar5r/0xlyIVp/Po5ICPOwsw+TkZm+G7Eq+40lRugI5wQdpl2tb/G
O3Clvg1vaNfseen9NPb/x9Cz0yRtEXFPEMPiNHFrvNtV7xCqv1FaXE0WveYpQCNqO3JtdLPgYLQ/
/NFRoaxslq4EFzfF2RTMzhbUxIMKe83uBEsICvoPteuXDs5pX33ZFgbGnRoyfTJ5+TltdB8fiRQw
HkMVfuUbdx+xxZXf8iqnvLWUo8rl1PkbbRrw2TGNlFIyqHrSnVpdXklwDWgIb320jCd9oLxswNe5
K7fHwDsEN+mHm0YLNooBWZ9+qNEjmdx9h29D4yRBlgvLKlZidPny/VSHZ3TiuJ4EwKbEm9HKXpKG
lz+gKYHSuNgkwyrTydmEjkKDWOK4mDUXT8uzqZztQNSc//sb1Nntuv7WbOsdjKx1/ijvlhLja7Fj
OpnPYs32YGGIKLhp2XTGdKYNjOVhei+XydqzS3u4WXrJLK3bbC+mglr7mciGSECLeY3+rUaXwAgW
P+NL2TjbeGWGysYo8hWI98EO0RF/Y66TvbpBOFrlG7dUw/lafJhN42yDda1WK1JEPgL8kO3isXrI
3vsb5RFSDgoCnt0fg7WHMeX3hQNmYZxTA/Z8H8TjEBeum07LhzxfsBt3iPSt6EhpdujwLV/4Nnx9
xnwe59S8PY8HAtj0kNmZ5rXeN0fuaDaKtE59/Bf2uUtjm/752R6PW23MZYVY7WZE9OtPHY5vH+og
drT+F/EWtp05O8FM0Y91tflzWEsb6DU7fR+vRjvcLRfjpnS4clias+Mr9NoO+y7SxdTll1bfFhwq
PLMxS4Bf3eWvpgAxOK0217NlYfPNJfCTAoMBk9fySYikY9lgXweuGW7y9SiXr5h/jxRzdqQ0AgWs
/k+OsGoHCU04jJYtJ9qDdNPsmjP6CHvaWYg6rc61KZ2dLK6fqnWaM6XF7+QucRIIAkd1pb81J6jv
r8ZJOi0EvPhSOBvm7IhRdKWs+owPHrU4Jz6hnKjbhZ3ZSPXhubwaNvjfSE6+taTN0ufv0o0Gfydc
pSmAwKSejTU3A2Rtm7o9RehuyXBaAG2iOLJJeh0tW8ZLsfr6aC3lUspqhATNIxkqYT/vRl7LgZCO
EqZFCSh3xNLKHCKljza+PBgvef0K89fBFwee+CoKAVQX8t4rlC3iTSsz0zYFTZZOL3fjiHdQ+OIj
muOLd7p4S5uKJueAOhPkt0EC6Q4LppKgfENeD5MAaEIlHRtVoUFPE6WMNmNUIsz9qAGV87hKmQaA
3BJlDk7AsartngJ304Dd7XLYlrgAiHaWqCuTSYFUsAr6j0p+CtufrrDXAnQyAuVGUu9di28svNMe
5zEVYfkS/nmXS1uvg57v3yKl9NLBnfcQhWAfoTmM3vmI8GE8bNH03CkgA4RgWwywMOk9x5U2SRxC
zIcZrD+6LSCHVoaFWEdbSm2r2vpodBQjUe1I1Oa5qX+bmXIMKskRjPe8Se1ARH030Z4zf1hFEaqN
oR86cAO2Sg1V3H9sEeLSsdn0ImWfl6aTC9tRb28B0u6lRERusoZtKzhG/L1002PWyO+RgaSaVe5M
/j1CJogZXcEMgjqQPmKcQRTK5kjZgVSEaG9x5UeoMNa3PXSzGFh6gDhln0OBB6RHqcfpBoPbFn6X
Hn4ODR86ULtr0cPPMzXWou7veogvnh/SrHkXElT45M4ZMatwk3zf6N/9BrQ55phC8TT24isSlcc4
eqTk4ocub6oGyhcqVAZqmhg6W0pwUqhSIpMj3ENB3YmDj3Y82kqdaPdgPSrm1ATpnkgYlRarKnlB
vf05K+A6IMYTu7+K7qFXx40KznhIKmcM0UCXEDnU6mOdmBvB09/8qUJl/JAGOPJNOUliomTE/3l4
T41hWzW5I8TdtoQjCZ7TUPgn4TdMTLbYuO4So71F6mwNMsGxkLLHpGxfI6qUK98TFMWQyN9QbrIT
DdcpK7KLNrPzBF05YHhq8OYlE1/KxH2lQ2eh3GYtwMzo0Wukm1grtylGTGWI7ZjWu9ssDtYFst4G
RO2uLz+Aox+ALqF/9RwJjzq2carxoneQDaTAqSrcF4x8K/rSXlcQXmpgHSAiKpjhPp7QRkpaf099
Aalb7WWc1PSV+zLcxeNDLz035i8RVwYofEdVln55DeaRtbYvFWnTBv1WMmU7Uw+Agm+lVLjtJWOl
ielbErz0aXOKRQkkvbEqYg3TuOrFN5oPGePNXBgoC7IQSejEkoHkhLQfjfRDLNNtrVbHbuj2MiqR
KtK3Za3uLISAXPAGpRDwt5BzPHTaq+kfZQnhZv9H531I6ocffreQZzaFZh9nIiwzOEVtsZXNyaVA
/ua23jYquAQG5avcoWeKPabfCrduIAhI4TVrFX0anOTe9OFnqzuW8kuqvG2WoXfh1o+956072XAU
A3MAPXYEDtkQ+jrEtsRAokN9qGmF5CkE+rhYWymkcI/ifIu9HDbiFgVltEfz7aAdQx9tKy11ate/
4bf7/iGssGCJbiU/R1cOJRFYTSIMS/T988yuIt4wJWSCpq0Q8oJh6FLHdUGaiXaY/iPopxR8CO6z
a0sbj7p6X2y65N1DrVn8qHNxX9IAK4x4I4RHtbjRm73en3TzRafIPVqJ00I+RV5trXYHSem3SZ84
EZnrmtFG7h6S/OSVzzXGD725qZV7sbjVLc7XdOMF//TWj967C8K7EFCnC3oqfUnjHzU6j66KDpz8
FowNA7rx1Q9LvDWkH7r5XLrfopJbDcIXrXwfiNk+8FCWKCA2N+ZjwwFjYhHp5Tp76cXVgUikIvy1
ZmVwJ9IUzUHb4Sli1yVJhqzjN8v7rrrHEA3OatikIwDhGpKHCzeJU7rQYqdBxVkWkWrO4cGJt6rI
a7/GWoaIQQOxBjsc+Pj4zoVbCzszQ3gohG+GybO1y3ZSE96GbNg08tfq8OSGsqMK8R1vKZS0oldJ
BpPH9GaFvmkGCCceenwUKjuMIMraFmLQV5nyMqroXJbP/SAcTMwcjOZ5qGg7DPKNN5j2iDpFB8lN
NvydbKLGeXAzMP1vk/mVMP7qkmwlxLdxfYoH2GDIjOU6mtfeuxJz6eZbp1Yv+L69VeWw9qCG1EW1
lcLvUfFuJRXtt/pFL27TXGGrSdxFgpXRPCYoWo9d/WJB3xI5NoMK0RD1Hc9OG0zindqp3y0kTBt0
g/GRzYZXxETQIONNYzRPiQQNxNduVahLZhZtRxnVqsa39SKd3GM2Ud7v8sHau5JyEM36ECt7TY9t
t0DgovORWvXuy+JRKMxDixBnG79541MDPi8vOCa8gFIvh1OK/y2zB7PuTqDWZYbH2KAAbeBuglpb
YW6UwdhY4tH3PVQcUPiFRlN7E9/qqPSQ7G+89A3O6AoJHHyeO/U+56uBTG5d3uXQ4DVwcQL4w856
wAt5bXDfwAzEThRlP7YPGBHtMLFb+eIhEmF3Z4+qCVdLytYkSMewW1k+WiEpjfUD8pe3TTRJgY+0
VTS8XyXE7yP4OhuFD7Ne+yibcd351pfiQUVYPbJ6jiZ552tAJeHCjupeNJtJ7NoWAOANsuvQ21zH
2bjyE9yZglcpeR0w7FOan+OIAaiAv1Ol7eXoPsmorxTRCw7SG7TO6HIdOqhleYU0iaCuef0eh5IS
YeNudQ/oqf+PTz1DjEtHMp77THQi62ckPcoN20WgF9UAB8Q6QYXLHSHEmng3Uv6MaNY689BxBiUE
IbuRgQDyu3ussipaoGp7RJcLWcjbRPWfXfTGxSQ4CPJbD50rbFR0vlANUvJdhNyzUcFnjrdC6z+W
zYum0McMsufK13cNphI49CCiMjq4mpzwTt5oeHPLanRok5/Nq/KrgVgItMVGSmrjWd1W7N5GLJpk
xEwE8meQH9Tau2mMCEWleN+15U/ozWjLhZtI/KV2sdNyK+nd7JBKSJpYU+Eh3yFbd9cHPLfkrcox
qkHKy/kAxhreTsYI0+Ajt7hPqLtweNLKBEeehrrPo6s+F+mIm0eExOOHKNyKMNiMwbij0YKA4ch/
gXfYZL88v0FU3b+t5OEg6fyvdf+u95FENn5mhbHVm/oO2O1rokCLKJWdWFQ3XU85kttXOpR4U+Jp
P6Dhjl1KF0tOAEdfS5GiEFGdkJNNbNL+pedtcjbIaWojtuCkkeW4aQVhFqVo/30cemfEF3xALwHX
9XWAqmzX1bsyh6cpIxFj7gXlp0C7C42ZTVvAfEf+ROPWGLceXLsAAO57Q9PX4BBI0hJhp8quwnuN
e1Y2fJjiD0l4MkdjE/rHQQUGpGgkZmpncMa4zyOKLhaIU0/3f7m0XV9GMeJUjMdJVJbzri9YPlXc
pQ26aF5/16lU2HTvqIG7TrtD3P7s2he/gfrlPbn+sQ8hYZn/6Mq2Ep/cTFr3pmB76AUKwU0igUE1
pC08BLvJjF1o5EdAyhvgfbbYdVu1bvZBhJMmeC9THFaWxvnj/yqYEL99HvwfJWowBTkzisGeii0f
QfN3kPu23HLnaZpdhPKDVZv25C9mFvLExoXhqu4CcLAVMu5xjrqET1UCC8o6N3nL4y4nTwZlNWc4
K9pnfJtwbAAhwt9dS8prNVbwhVQMsnCvYShyH23b2ACtjISLwlEzqE4yKo6pPTVpvxK9V73jQqd0
B0X+Nsa/YuuHWH9L8ahDVWeTJR8cUxjb3veJuB9dDb5jvfa0Q4jKYkIvb8C5eax5jsc8vwx5wxU2
DRaexJfqC7TwcLKgOc+/Zs9SAIdJmedGe8LJAvOBjyZFZhaJyOtP0Uu1bFg5OsxMxcRFaFamESvN
xzpK5CHqo3nNjLVpt1TmulRMOI8xq88kfVUbRUmM5tA45b69L2x/zfdy3CJZuwGHqixM3cU67HnE
aW7Pil1+XCeNOhKxs/s1TKI1qDOqvv4dJhP3yv76FF6OpkmU6icw0RdAr14HTY91B2VDUESqnd9P
GLdm3WFMsMUOfGk6pyrkvDYDTOM/4WaVPCtCbr4uqKz5e1D89Aa8vbWtt6m9VJ+ULybHWaRZchSy
7rt9RaTKoTLioMR1SAKbs7PbSjv/yTtax+jbKDjYQK4gFtgixWAkqkJ9Ebd48ZeAQAClAjgCJM3n
BVWRKYMzmbYnIaQDAsEk1JcQOhen9W+IOeJtiKw6dZHUPBkIRpU8aEatRhZgJ+Byg7Ay4H/QdxQE
PK4GCwl0sQJ1FnpWB2YxPVA1GVvdib8V8a4uneJF2USOv0EleS1sMX1xPBTn1IO8W6z1XSq9Taal
GpwgGADG7KDxUaMQw6pqT/qxXgeP5Wl4TtCZ2aBS+au4HdaIErwjk/xsfbs+7IsHnIUTBDB4fcqy
z2tamK4Fnb+nIj3667z7aDWRRlKwNLmXCtE6bsfAM2AUU9f4HMYspSz14xY5Jd+Fp6OtwxQOPhQi
XYJPHhirfMwcI0A4J4mfvOrm+iAv9jIYo6yhHKwoMKjn4auxgX5DvxSokmqnm3BTgIxmx4gbmMKH
+J1+8Ov1oFNNeH5CnMX840x1dvzFruW64TSzvmRhkWutal5VFs+1yvh+PdKlNQSFY5I+sMzggX0e
3ZD2NXUBtZuwL5KGaMqT239cD6FfisHGV3VFU2BNzD9RqVIi4CMxGpG7s2D63CGyeyVK+ajzRsz+
kSpjm5VoOkZ4/UaynZS3iXXX1eqet5qTuPlBB4XWdvLGGJvNkB1NJG6sYDhYmGPVNMtrF5QjNikF
psu6VFC2yVaakjv6WN0ElB5FST/AhAfwam304Lad7nJWvNakN52Kk6yDG1V/+PJTHO004aVQnrzh
RmgQkUe3r6h8VqCzlYFSg44eXvCrRKJXPuBcsoq7aN00T/gerXWl590xoG6Kil1a3lvD2/VpvNhI
MBAg1qe51BB++rxUmBuoIdCA7pRxd8Qxb9vHz5KiInLhrqpQgph/sJpyg7lp1fRbWRbWuYeS1YAg
6sIvubigZ79k1tKoRyTkwEmC+VA3BfY4oRRuQIn/8rh4eoIIFwqDE64FcS88g73bJIN5Cyl+5yKu
jDXO7vrPufRpwdnINKCkAzs2Zxs00iy/5weRwnif59L3Nnm5HuDi/YBrnKip4BZlaX4EoIRLd71v
uhP2hFR87eIQ0kB125vwTrOX22Ezt3TQkbQVDYtogFwtUZ3fHANkGpSoE8EnSPV2HMw9mvyw6PCi
RjtUpIgpjC8Y5ijFzkdKTZUNjkGq+ciCdwiiYba+EsNDYInbOvNYjTZxxgQPWjoVaFKucIZYi76I
gbe3K3Uobjx5eS6swz5B7i/dhyCf0jq7CTvLWZjIS0tlijKQCLCIhjw/CaworqW4YGDqe3Qno5VD
0XLF++LbBIYff0Bl6G4Wr1uXsvU86PSjzg7TNiu0DC+h7qSZ0V7B5SbwH5tK2fuUB0JU1QSxXo8I
YSsAYcy03abwRSWeR6EEGCUZ1gtzcOlsP/85s22MapYMcnzk50B+AhWMx9WNdNPeCHZ0699JNt3x
iVK7WsIaLMWdbVpfdNMM/dHuVBbfEkiy+YA1aKQcsmwJ/PI1kqFyFeGLCSjZ/PLwyVFSDMFoc9fj
mK9uPIRncrVGsU9fuEl/vXZNgQjDphcN/tPnlQ2KstMMjUulSOF2MmkvjfUI868p0cyV9zELeH3x
vubv54CzOQyzmO9bRUBMLHCmkFaYUy2cZtMH9/OnnxBgk/6851RxzmkoVHEsE3zpTqgE8OeFldFW
SMZN4qMxZsj90lk+nY5f4rFGqgq2BXj77HYle24kl5LVTFCNzgnqDZ0F4xfGq7cVj7wI9Auka+Vd
obdmS1xpN0vX16/bkwFbCuQY3ZTA4M6Ob02QTXc0fQZcPFRoipbSuyEtXeIupuTfIPO3QT5inMoz
rwU8EZ4QFzOQvOciJ4AXXFnPKF2sJBDOkYN51v56yvz5018mmBP9z8sHU8vZDUtSPKP0NL05KQZl
FmV89HDLMJC/ldp6VyFqnxmYw9TmSoGLuBD7Ur5ixaXoIsITOl+SzxtE1wYd8UmGDW9/dUTwaKft
JqKGCn4q+r6Mn7qUvGfx5uw0qxFi1Ws9nu05JmDNzyGHY24h4eJFNlWpzfXhXcocVKFh4SKLh3Xn
LHXLAip7LkjNycTxzXsKhEO7xPG7lDfnIeTZBLbYfAguIYT+xrLyuzrZBikVj37p8fr1kTPtQC51
aBMBNVVnWdK4YQoJ1GxPqCzYw490k2ylrRSvkjX9zYXdcCkrzmNNx+rZB1FvLITuG2LJsD5cDGja
7vv1lZGmp9886c9DzBIPSx7TNLEaOokPaLnB8AUKchTAgXBnflR3S7zl6c99CWfyAoYUJOMhPJu9
Os6byHUBn6hbjOh2E2nQ/xc4JWQ1LsXRNGzyJO4wc6SJmNB3Rmj0D74ssafalLUZXy2gnViBjrby
e9hTi7Y5xRbmcynwbMkEoxpkrYUYwFUFmYZqX8q6Xe+rbbAd7tGxEoWVZ/yaQIr/Al36tbBCbpp/
Rz1bzKgY4//CsrrHnqWkquGvcmlaUlu0VXtQNkhwsrYYtrxyZeIwzQ80bAPYdxt5k31XEFhau3eL
J+ulz7/Kl1+RJotmiESf83iIJRWxCKpbwBO4G1O3py8O4AgHVOMBcY5pLbb+3qQJ8SNYL92n/iz2
16T7T3hrmrazbaTmZdghJ9mdMM1JBMc8KDcYtwmPLS6Fv4ZN7YxOf0ez72d+FL2lhLiY8WT79BhU
eJXMrj75aI6NO0HmKA4M5CGjF9b/BeKWcaelmmduUPhdBRt6css5cXknnMWfEvZs8HmKIlGdsxO6
QxTtcHnbK6/GbqJPUDmVb1tnapuu4m22cD26fLKcBZ5tdaMXMy8b2erodpT7ZMLS2e0Bhxsbq6vj
vyDSXvqmIfj/n5mebb1RzOq6aQiY/VYUZM9X6gO3ozVDdYBSIckmPaLtvime/oVswcVj9Cz2LMNr
TANKtWCWlXvQRevyBNHxKH/HBf0Wy6x+VS3N7qVP6tlg9VlOQ7RysSZksPTMaK9urRvrl7ZLthNj
7XvpCFss4ZavgBce2Jwwf8c5L/HldTcafUvYidqBPZvD63ozHibit2sbS97nl1YUPofOjRfIIEWv
z7lroe2t0eukoLhHF37LlehoOcmteWs9oHl0wG77ls7qenj8XxzifN9FEy0/HvjzUdYil8MqIu54
T/MeZJKNX7P+0ZrUaofv3Ub5DVYDUH6+XQRkT/eU+VmlcU3ijk9gY85iQaVQcpsob0+mmj0Imro1
kFFEkXKnYsQYdjhtTJBAI91oER/PVt9YINgWhn/p2qGpLLQMYBLVj9l1jV5dlUI94dpBteyAQaBH
c3jVfJceOuD1sRM/AD9a/HJeyujzqNPMnB1UUdeEcmEQtaC3Uzxm7z6Z7L/6LxPLZXyO1gh70Of/
P451lmJ51XmqnBG1szVrVe4btHgrGz+230ANxXV5cEVkLiGXXY976ZpwPthpCc4GO1ZSlYguL+8u
BskC4kQ1to1YAW5R99cjLS3m7PvTaPUQG1TlT5JyW/cvQvN+/e9fqHaSJWfZMvvAZKMX1VVDABr4
t+ZvZY14AYgC7Mr4tnH4vQvfI3Fh2ZYGNfu2YJ3khl1KTN160tmWIZiw68O6uEDUKSfeOpIF88eu
p3uCmSRFe1K0W6HUgTk++/mtQq30epyLJ6qmqYoEnVQRpfmrM4kDIH9IZDJ9EI/vmm3wTLGcK6o9
fsT2/6Jfy2qdhZt9JF00kdpIJpx7RIRg5x2822Qv2bWNdNdKX8jyi1v6LNjsq4jJaS7o+TQ2NEet
4qdmOVW2XpjAS5fesxHNqSRN58pC2xKk3ZgHXJe3/UHYToRQbWEnXbzRaBz9vNDhZ2vqbCu1tYTI
uEr7bioI4nb/NJVdcGy1QyiNwWK95QJpZVqrv/FmO0vAxqHKcr4FenJSQJuUysmoJZyhbvTiWaTw
meraRhDfG+46C5N6eeX+hp5tMAwGBUns/wxV3+qo8r9LO88BFOoMa/HWeonW+aISkHx5z/0NOstN
Q8iLJh7oC7vvBeSjG6Dioq1sgrt2I218O173r9ZjvTKOw0ZxgEXy5ZPf8rvYyZ+9tbaUV0tTMEve
sk10GRRzS/MfszQnXRdbxK5fETx2JLs8gM773p8Wpl2+9PX/u+LzsszgYXml+xAkphZmu0/Xk0ZK
fShuzc1ws3QWXDxEkRoGSYHugPUn3c++QUYlWaEqtjz98994WtCce1wYzqVbMdIy/4kw/YKzCKbn
wZIVGQ7v0VvdTh7w0dUeEeLdS0cQDJSaXq9HvHRhnHgeNJ9V6rLzfgyyjVqlpLiloiGo2lUN5dE/
xHl8h7xFjs2Uu7BPvupx6gbn9t+As5SVaj9MubzWJ9mL1sXkcSzDu2DzAEpWkREe6uqmH0AfRpLl
hD1YRh7bY1HaQTU8jHW6k9LuGFvofAQ9hkA9/nboob/E40FJ+ocs7m+8pLoNaPD0gOk1QdyKoONC
dJ2vT9ylZNctWFsUD1QeqrNrkFQXai6IHePoG7uouvUgPOeqYl+PMm2Z+eX2PMosH1pdUMYeE7KT
HqAx6uLi1rV7zXNbWxrFOy2/yzGBSrJxoYx2Kawh0cyySAlNmt+p/crIXd7/zanzAZXFPHhD5U6P
+r1f+HZUHUtNO8rU8heSQ7oYV0ciQhMN0bS+PF8aJa/Roq5PNad2CEFAzAwRzG2H3LUg/Uw8pEJp
tPte+6OT8LkSPPle6zxnrIJJMB7wIrL0+H6sAylaC7HhlK7xcH1Fpvycr4jBW8OUwIYYXyAbfWPg
dq9W9WmQ/SMyI534WzdCDNVhurk//UBeyIBLR/x5vOkAPDsRZKFGKDdp6lOR/2pCbohouOvwoRQc
0q6P7NLpdh5pltFmE7ixmTMyS39MuldxfLz+9y8dNTSzIbGJFIO/oE2KPApBPzMSM0JAy+1XyL1t
5AZL+BAQtAzY/3q8SzsUQV+KpuxPU5onU50PIaiMsT5pLeD86snE4Sz/eT3GhRaISZWeFh3jmtBC
s2+en0sqwpJVc6qD90nMu/fqpwJeUh9LdFixOFFuwrraGRY29tdDf01EIusWkip/OiDzwnAe9x6a
Tm1z8rAidnV5HSXSvRwAW6eM3yAWjrnkr+shv+bi55Czs1srBKBYbUNXYqSGgKeWOHKdG3509f+8
Z0AkQ5Gw+J0aoHNhnwoZLqPJeyidB+ut2UbHmgt+8S09LGMWv6bJ51CzO2MxNG6gjYQqpVON6JU0
JKsMes71qbvwavkcZnY/bFW3DUx8Ok7CU/wNSXa7vbHsbpPtmxMX4YVDY2lMs4Ua277E3KZrThWC
vsFNpN5qzffrA1oKMUv83tWCOFQIIZNumM+uREAcVmAubOILj+VP8zbHi4nVWAI0Zt66h/J2VLkU
ZVv9G0pJAOwpZU0EccTvt9cHd3Fv/U0/ZVbPEYdWlc1pcBgkbNUAu+rY3QSIF6guN3u8OGRF+rge
8vJ8WkjpU8WahNg+n/OWZ6mhCXz91OMjEEUfhlthtvzP9SBfj3gmk7K+iEQZArxzVEEr5krW9X+C
/I7zm9p6+b/9/dleMuoU1198CQAR4CSivcrFkmbnxZU5G8FsGwVib42BwAiC4lRCZsqT1G5xU83e
LQESF73n6yO6gJH8PGWzrWSOqSJrKUMCWTdw/XK49UAtitfjDUrsBwQRG7wiH4JlLPXF0/ZsqLMd
5oWe2yN6PW1iCCCrfuP+xujjPt64a/kbcZPaQerS8ZYlheUvd5xPYzZmpXJ/aCQrCBhzuK/0lZXY
ySHZqt+woHG3XMQ3/cJZcnGSDTo9pgUsxOJy8Dn5W0uKQsvNm1NWQyOTwacXOfSe9i6QMZYaPgbK
mBjRQn1FOWeCCAoQ0xRaUkYfUVf2l1RFZpsRrAaQOIq5FLS1C/ukkkUBrTZDu6MHZqvRuIqS93RJ
23ApyGyzuKWZWIlnandjn9p+jIem9DS4S4pcS1FmU6sA7U4nmdG7QUILuvqFOp4d0xy/vk1mB8uX
CZvtEj8WXZ/51O5kWE54FgJifv2fR5BQX8VJYjq45re5SpJa1c8H7S5vQmhs1jrC4fx6iEtTdR5i
GuTZVdsTMVE31VG7q5UXA9ZJ+2x2v6+HuDRP5yGmn3AWIrBUAPUZIcTgKYxfi2apHjI7NP4sxHmA
WVK1mt5pQyFqd81BPYzr/mnIbMn908PmsPwBMmbVm44CIXhh8uY34S+RZ4k2aFlmWoKk3Rm1NZHb
kekXXfdN6oaV0mkHM9aeY7wNVm5nflTtEpFnae1mCUhdOo3GgXF70jc5PukKUK9o4Va6tHizAzlw
ga23CCjc+cW9b30rsyXC07zv/mcOyW8ZyxTgasY8ybHEU7IK+OwdD33tSXurVs0Wc4af3m0Z2s0v
fDhX4Sp5oq/TLL69Z4f+l9iz7JdjtQi1wdXuOIVsvDU3/rq8ad6GdbL2nSWEwaWpPB/obB90gNPD
OiBYEr3yuFolkPyv77R57fnLeGY7IfBSMcRBRbtD78oprR2Fi4d2p3JvTNotUHzrtCTFvzSo2Q4o
wbcDe+ZA12tgGoxqqLbXB7UUYZblomDVIohCps0r2V3BSvAX9J8vnR/nCzPL8Syp9Tx2WRh1uPf8
YhXXutP6QJt0a6lXfWnL/g1lirNbhgnOtlHkKdQW/RSQVDYCvenecDx55QGzEMm7Jtg0S1ZvS3Fn
N+02UbRU1EgMK0I1OAmxiFRxEhad62u1FGbab2dHvT9kLaJB7GWNa6OLZniF9Eoa1gvn7lIY5XOY
VjLoe2fMYmh2ths3Kw8duX5hrS7nHexBLlUmlJLZlNW6a2Kr7ut3VZ3Zkfzhlz+uT9aUVmdVtf/e
rH8DzCarqlO+E5an3xnIqUOLsYda3zEap/Ljtdy36zIJD62wsJ0uJ/vfqLO5czF+xCCZqFV24kmG
lGCCnnu3ar1gd31809a/Nr5pgs+SoVM0ObdSJlBstYcgf2jFyBm9du1xt2/k++vB5m/mL7M55cxZ
tEpMtTi3iFYiM2ynyYa2yEbChxI5J0cu1/I6fUdHfKmvPU3XfJAGCM9Juxyw4vwWX5RuFSYK0ylI
q8FRnXBDcd6LVt5WpP3kCet/8VS5lP7nMWcnol+SOoVMTI2nmWnaqoMboI506lp+8x/dFdIt2h6h
24UpvpSv52Fnx2RQIulRx4Qtuh9qbu1SBG981jKK0zu/C9ZBo64Ds9r/LxaW7rpO03uyzJzvw7Ev
C8FDwYjRendl+Q3PrwkYp67d+7R84Zi5Wa4lXUrd85izrWlknkrXi+MyoxcgtZM91ne/jFYlwGf8
pJ3rQ/yynuCDQZQjW03RD2uJ2ZaMhQhvVr8p7j1aQ1nT/1P0aHd28kKD42IYQxQNnYqLzpH2eYfA
7hR8tdWK+7oUbzLzJm6DR0muF7JkSr5PG2IazFmU2dShWRAbCDIV92oZrDvlrVCSFQWFlYCWStOq
v1tJWJi+pYiz6asFUxNwMS3u21J/yrIPSR9tXNnXgqQ/NhYyVEJhX1+w+dtdUmeDnB1t2QCsZKzk
4h7vT9uXwGQmfrcTWsUOJDjYk16PD8Mz8reqW24NXX5MJTw/Pfyi637bI+tx/Qd9OdT//B48SWSE
3zVJn21Nf4RNJhU6v6d4qLVylRtoWRj3VrtUirqcQ/8JNK+SNGNiZhCwi/vRx99z2CND5Iz+2/XR
XF7Qv0Fmido3IZJhHaORM85tS1z1CCOl9W+9Cx1JvFdbfXU94NKoZjlbqJnXhCGjspBmUYODUuQb
o3i+HmSOsf3vpPk7rFmeDmllNL3FsMSDGe0waRpX0mv0PIHoy9GmjQqfD/6h3e2Ub9dDL41vlq7F
QMtBCBifTmnHjO6QOrQ9deE6M/2Rrxv/7/CmH3H2AQ4HrVNxAWTjt+YBv/m1mKbO9XF8fSt+znNj
9r7xytYrqyn9OExU03aHVfpPeWq2E/UnXgXtSknWobxVkId1H5fkF758FGbBp39+NkCrKyAPq9P6
6ZgL+djYV6SmjyRMjnbOwsViacmmPXIWrPDCXoZqxJKFaHcHu7zGF959uD6fSyOaHRsyhGIdERKm
U5EBr4jdgyI/6AojW/L2WRjOHH4VuGoreNNwqtzbZO37GKs7BBwW9vFCCs71e8OwEYRSnFaoJRuQ
yxGEX9dnbOGgNWcnBcKMGcxnIhRWfijieuUinKTL0lrJ2v/pq/Rzus0FezM9DDXNZ8rMDj0PqN8G
Uliqd9d1S55D0zJf2blzvd7/R9qVLceNK8svYgQJ7q9celPLlGRZXl4Yki1x38H162/C58S4G2Q0
zvXEzJsiXA2wUChUZWV2zTwkGgsPGgU1E8GbQFG8OP8ekl+AN7oyWExb0adStoP8b7AFIAUrbQwk
kDXI+EYYhQKFNy7uhPEXCRRwDvlFfSj2nkAe5oJV6VESsyFvO8of49zpWvQya6kK41P6qkygXhpr
wY28nSLYbJzNRD8DEL3rAzwCHJGBpbMBNjwMQcwPqfm95QGkDj1VUEIhScdcMDjRBHFjw0FRVYDs
N9I8tOd5uFYTGVlrREi/2gQP/BbZeYTWrtdML7cPwkboQL8EJBNo/0PRmMdQgb1aspMOByFRG39M
KncsvkugUIylB10ZBJu5ET2ujHGfK9eWLooJjGktjkF50EFql8JTbi9p2woKkFiTiVYndz9rWT6B
yVZDyJ1/ZOBEM1MwVYvqZVvfB13+f4xwV7GVFKFZslsyAX0/EPROP30ly3tkCUK7aDGc+8UdGoZZ
jGS/oRnItt9GEKyWiFe3t2zjHOHD/FkNW+3FLaUqfQT2Y1jR7M/jdB/RWmBAtAzuzk2T0ZSrBNtF
5a9l/6nTf+ED/UsbvHdZVSxNg8rudRlMeRi/C2tHjd5vb9W6QAFF8Mu94i7bESIdlhbDDPVmNDWL
zokVkCXoT+aPwa9LDxzCmStq6gv2T+PqjdA5TWUMqjRBCf2DNn9s4Q2GLAI4iqxwCbuiYzy0MXFy
EgTwanKN9rkF1un2BoqMkGtfo3ZVEBkwoyCplL1ajlDZjl2MdXr/zgwXBarQtpJ8xFoka1+aJlj1
QEBef/13RrgoIA2FrbUNPosNwkO8/p0laR0z+Zcux99BVtsrgLzDTAttGOvDvmP6F/0ufyW71h3e
/+peRfMYs6UEzzJ1NcKtL0s1g0G5CVJgeJvhc7UIrp112sDGgdmQJLixZBWaWtdeoNpFlk007YJx
wWmtBuMpL803RZrBMhD7uRZCJK8FLaGe/lriBoBKbTcutkfoeByL+ZwU4ASqobk1HlMz2d/+qqto
iN8GzB20uzH7BjAn8+CLaNhXqNlYUdMFMiDFeJGjub34t02s0wpmQ2MrZ3NfKzh2UklqbiewAWqw
T92n7DAdwrPyVfN6T/8ofpZu5E2iILy5Lk01GTU+KGz4tFrPRpqVOWxGaNFJ9U9LlEyIDHBHuykB
CmjYokjzMaLDk2emIIMQWeDcpuqgKq8asJDWFaiYv1sgWbr9ZUQW2N8vPv7YL2Fp9bAwlM/6HNDo
49/9+5xzTeE8pNPAPgIevNlbbir/cgHcXd6NWlm0hH2EKfFbACc6sNb8xRowt4iM0SCaylNe9dbS
dqkNEzYUQKT8vVVErkrYVXP1lmHng+WjaNhgiPz33y8+gyG3tBjTtgs6tPC86fyDfOg9BnHKBzC9
edYv8wsIwwqvmXeQqXYBQAH9ufk3y7z4DeTaFQaoF5Rji9+wALIjl2AfzoSalMxhb62Tc+h5TtLC
jDu2znCPSfnMHw60cFo/f0ohStUswsEm5mBriyDnAK2MyjDy16sKx6VRMSTeBcXyw8qAr/yli0pk
m2eI8X/8xwQ/gg8FDOyUhkWZCrAAxbtUPf2FA14Y4BIVqC9OuqHCwBItTgG8fZeLjhGv3qoAeo0r
EIRpDNcFFhzuoBZWNLUkXGhgZdkr3k8Pch8/hEN3J2V5UFOKSY/Bg2TZMVKoL4eDV4BeDXor7mxS
r26yd8iLfgN86UuyjC8yydF1KMFTCKWMbrFBODyIiser5z/7wZheBBkjxlRW7YcxHMpwWFT8YA08
e30ExvFp15TKCXUun5Q/rDg7EikWPFDW2BmYBTQA35qFgpWkmpk3zaToLQ0wSmCiwkCPM5V3FurK
qjq9RFkKsdLaQ7Uv8zVwQd12BBbMeGcGiy8GegDNZ52Xa2cmS9UWaojmxyLljtHhmBrWQWuju1oX
pHpbPg0RUsiQYUJUB9Lv2pJd9eEiLRUNFJm6kbUctVk0Jiww8XunL2JeZKTaZNCGBlp9J7WfiunX
7c0S/fvcZs0AKNqdVtJA6o5alDozSKZvW+CR4r8PzcUu/f77xRLShmpzXmKX0AZfzvluqQ5N6oMd
0huPOaYmenSNBSnBtgv882H4SgmajSZGreB/9lC6vcrqng+j2WPISBSsRfvH/n6xOEnOE1KUNQ4Y
WohN37mTZQs2cCs429hA1YJqtL0aXirLFgqyALIE+nyX0/GwZC9qK+T7E1nhUoQqbG0j1GClBZcE
6krlTrG/2z7FqKPuNp9DaKNnPoasC0HncnMDL1bHVQH6UVGBrctoUEJ/AQyxEMAQOANhD+FVQLgw
wRUB7CmSoFYBE9pj8zq/9vvprUg9G0V3p8Fky1PnKShGYtIJhO8SU16C+I+Q02/7GFz8Ci5Y6FmS
znWIXzGfiBtDIMQJPTYFMnvtYxL8vwFpLAL/scbHja7UJ4jl4lwb6rNaYcRKEqXdW1eLDel2OCTY
YldsdDqxqiY0UhpMld27xZR7TVG9zA1UNIyvI4SnLK1519RacLdsHG0MCaGqzGhVUaXk/MWwx7Lq
bNoGjVm4xG6/S/q3ytzTUP9yO26pLPRxbnNliXObsbAJtZOhDbQxAj9+2+6TYgzdqEtbJyb5T3Dh
QTdN1+UHlZQfGSEvc/G1lJMK1Qvtnliy5hPT8sukfoF29lNfIg8YZwkqMmX2mkO6KWyLac/0p4zh
25LQg6wUXlnouQN1FxSqiK+DELcOY8F52HpngtNEI8RUVJWgPn8ds+SwyvII9NtBC9OnpAZOTXJ/
Tq71DRKFoWPcQfHRqwTnfMsqA3lg+hIPfJDdcrkTxi+h/aEgx6Tf+tfkNX2oTtmPGkTxH4btQGAM
iTt0bqCs/v8Pn1d2ucCGa3mQexN2VTuY9KMyfBmpaG1sxzhXubLBOaXdjrlkd7CRHqdz7kHtIoZ+
kv7I6C+sr5F4wID5Hm8Qc4eyiU4AJgF5mlsTbxBD6+02sL5oEHFwVcfYLx76lWD6qtzwV/wx70bq
6+/kLvZF01gbIRvIORBfmsixlBUigRIly5cQq9XMb3ZxMMz72ydv01UuDPBIhKgz46XumYE9AfWO
fldlXuSXX6FjtgfWFTyMmWt7815gdnNT/6zL5HIhCp7rxqIw2/nKTj9nfvJeQShQO4BE3EbCQna5
H85nTF+Wlt87naApuHEDX26rSa6PZdjXdaFKMJ9E9xMIAOhZHY+CJW7awHw3gdqxheYVfwjlVBut
4j9L/NYeM4hJR775SXNKzKXj7Kd++0XE+LdGLqPnolwY5U4g0RqIfcx4mQ07epQNNw0Kd/nEWMDa
U+bJii/C7m+vEv05MI8AdcsrOlOQjaiRDoNW+GDon20VEn8iRv1tJ2VNwP8a4TK/MsRMpyahEmA8
RofCr+6T+yN5IL8YYafix6fKAr3g7c+3efAuTHJfr5fqTupyrKsOH+35oEJ66rYBnnCE5er4VH8W
xX2qbBxtNMpgQXfyY3TowBtof1pO8YHeiwjMNi5ykygW/sMcDagauNOWJCTDZYeCUYPOdKUzuqCz
HX3r6lKwa+vuDOv5XVjiDlYVpXmp1/hSYwxZajBuQ5YN7RjMaTvQWXUAWkug5ihmHdxyw0u73D1b
pX1KqQq7oASevOyAGbs39VC47d2CDKIDS296Ukf3b7z/0iznmBXSXVU3WYkqPPXFQzN9hZq0wE9E
S+M8MV+WojNn2GDDCFXpxS4kq96nJ3MPhAla0mhIQiKFfr9tdsv/Wb5iYCIIGjp8ATCM9XYJtRJF
+PCsSqMTGqIW7lblAmTnf0xwvpJoXU/RREMptskc0jW+kc37GnTjqQpajEl/LqRnzajuZKMWxWb2
T/N3+qVpzl0MbUqGPKxZ+X/w6of+nmK6Y/QayAAnO1HzULSVnJMUyZCQxYCxqakAdKmcUYRyWmPi
2LG72ErORygyWy2accCHHVSVJCeB8sMXRmejgfUCzKMUigc/gSP9Knr7bDrnhWEuiKV60sp2h7XJ
ULOrqtdZU1y7FLrKZgC7MMMlfVpRaWXOWifUk13Fy3wMOusQkpk6V34YdzNBXu9MyMbEtIiiFXJP
EymVwG9OYRqisyGw6QWQhfcLeOlrv4MgxwGvWS/f/831c/lB2YvwotYRJrke5RD3DhrIEpHkbIlo
WgTL4mfjoR3e66lUdUGGDGgCTW/1kYuG3thXuXHKfr/6LhahNaZVhOyAj91bpD/KGd6u5HMXF0Ax
093teCXwEJULJrNBoUmnwBHLCCRh808p/aolECtUW8EVJ9o4LnRYhWUWVo+Nq5Kvdnk/aN+USZCU
k00bwB8RCy9Xc1WGSozcTPKIIN8Z6X7M5i8kk2VoDVv33Yi58Zo+acbs2tDAo4l6ivveNUOIFcYK
9JbRBFdzr8tw8JvKp9byNuTRuSb5kzkWQdiErh1m76lZTE5ULN5ffAU0lCEZhmRwxVqfV6ExDLLV
BQoSDHrAL3R646dRiLoDmxv0xw5fctGjiVK9hJ1mIRhJVn01P6nyIHiliKxwadMSmznNU1iZSgvq
gz/16Bt0wJ3bWyYywjlu1mpWmYMBNSi7CPqlkNDuvqvl020jmxk05ARMk+AlyxhVr+NJq2ZNZ4Q2
8iOAAdMjkMW/YrfZG+iqoMnvFMTLO8e6kw+aYPB1e3l/DHPhc6bQbDJSGJ5RibAe0uYnEb1hRSb4
WLn0TWy3MGGB8AnJJ0QuTq0tKg1vBpg/O8hDb5WuoxhxhZUME4fTPEJouvJ16GLm4fT8774Wn69j
8GFq0TyEe4O+4bX9xXquUEZOzunL5FPwlkhQjcSgtIgXaA0MZ3nExSI5Z2wg/92NFq6d5APK6+qz
7tTHAsKWqJ92IOcFuGavfGgQU/ofCNW3PqOKNpaCCX00t3k6JDr3qjmFShf0ubZvmh/DpO4wjvYX
98SFlRXpX1ajF6gA+JJ3iJAxiDjHOxksv7WIT3lzOYoMTnymxIKJ7OsTJ9VtK+UVtnKMGieRnuqB
QjNENPa9dcVCWuIfK9zxCqlG44Vk+GCKfJSHV0N6kTsdbPiJG1dfb7vl5oqgKCGjz4i2PD9h3iRp
b2SZilrm0HgmNK87FUymGJy7bWarNKRihp2hc2CEH1SDgmpkN4WEeltfn4s4vq/AiVXAHQtoq6OH
9mK2IqaWTZNgXwZtHfC+KxSuLHW6jDJqG3S4ayMIoYwziIhzyY2nzJeaxS9qEZJ/K5ygMPuPSe7D
GWFCVKBj2yDuFSeExkkXPZXNB4a0BfeLaG1cdOxoA04ME18tycgpNtv9nGAHx12OAcDJ/lbMIgTP
ZmEDioDIXzCxvkavjVkfhf0cI+SXL1XbHOgwIb20fNug5ybK7xZIMo9tBYrp9FArsaBAvOWlqEPJ
mBZABoJ6x/W56yLoqg8NWgmJlZ6U1sT4+YR+muBVznaNT20vrbDPe5HaQhe+saq0Za2Rb0aRv5qk
3OVx/SIZ6UmvTDc1Zzek5uH20RCtjYspYR7GcWNMbaBIlh8vZzSroSwuentsxRQM12u2pagGkBVc
2pNNHWnbnMBKrZ9pBCl3cEbknWvZHfRJRWCmzTVdWOOunAUFyzyNlzaQlunU2yhSWtQdh/fbO7e1
JoyEolMGqnkUZLmdm2zJaO0WraxY+pFA9LhWNT8aKwcskKdqEB3u9ZrAw4Wdg/9BYwhk+tfeEcWL
ZY+tnT4sykffnFsLIlGpKHFcL+naCFdWUKzYqLUlzR5kq3an7HvaQ1Ak0pwh/6kuo397/9g/du3v
18bYii/8XZEYGqeCMR2ElUn6o4gENAEb1aBrC9yJykdbiQc5yh40PfmspPFnY+x9O9QhSl3hDNN9
iDe/Gtr3dZuIbIu+F+cdSqLTsTSSDBqSLmhj1XP12DfOcGg8yHlrQf6JuhP4wUESentXNz8hfB94
UNNUoQl3vasaaswSLdQUEqDgiYP6ViFlrqGnHqgtD7KIiWFrlaigo4mksJauyq1S7tpuSHGDPwwJ
REKiyomSHDNKf+MqjIVORvvRRrrAuUqtWmk9TEX2kHW2qy0jSIMqQRK3jr4AG7EkUWbqRiv0cjsm
/Sz1WElrz0CCYHQMe1Z11TGsVBd/9crEcGfhnN+Wj4KeALg9XC7IgX6/2y9OQbr006KVUvKgIAMu
a7N0gdTOnHwuDxRUvuHY78NE26Hv80FD9dttZ1m/4XRI7VoQGEXnABvLTye3EO8Yx0ZPHuKzzNSj
3H5yC1ftd0yV2/5oXVBfNHvz122zq/wBVoGURjHCBieowveSy9GWE8MO44e+oA9ZVXsptHWMPvdH
XT6NBDIz6dtti+uFAmqAqjNBWoKBL5uvPQ8kM1XJRI4edaqjD6NTqQBoZ6U/0ffciDwqY1aKqocR
D6CuJlAXwskMJcwaTTEez6EtcLfVwfn9exhvAmZPwN7IHVMaxtkY6Ujlw1ly5PwlLmZHM0TX7vrx
dW1mDdvU+7RLUFmaR6ykQKlxUB6sUD6QOPQsq7+PTOveKmq3BQdXlwHdpXZeNZvHRtX2Ra35lVGj
vfLl9tfYXDzo94EvBHkEmBWuY9RiSLY1QaY8WPLKyaZ7k77aQhI/llJcXS9YOoibQYwua0g5+C4i
+Jb0ZsAgXJCnGj5i7tAFfY3MWh66SfVaOWgtBYrE0tMikSOphPJJa/tERf8Sjxpo2a7fHNI8zVLY
hX1QjfYRmGPPmjNfj6DHnlfeHE6e0UhB3Y7nNpH21pwL8rp1/d5AsZcxSmAuQMazgAvNc6EVYWua
fVDHX1ozdpSk8ftxvpssTJ11X8rSuM9zaWdljQ+SJfDMPqsmhDyBfZjvzVjYnV/d9uznAG6Ak49e
MiLe9TcHKMAgU2z1aDnhOqwX6AHQ2IlOBiACM8CE0TcwCIDRVFAr2jj4sIsDD5JRwHVsvkqld2nV
TfkwBFMipS4KArvIRO+6h75aJP8otcRbUnKSh+Gplh5A7O7ghDglfiLpBnepXm97/jrcs224+Dks
NF6E+6TOJqnLxiEwNRB4jrnbVLZrobfSD1/1wnDiBENuSuFGmbAQs+WQugnIl6Gy8RQe4j92cpYr
Rj8EFKyxDWanoG+MsZzW6/rZ0eXMG/NX1cwDtZGPY/8uWDjLua+PI/jbgb5G/EWyAI7q64Xni6FS
CUzpQfRq7W3ioOm4Y+IbEchLI3TIRF2kNWAPsoFA0WGdAEmtQcx1pQxqXGRD0LfGvtQVd56ZwxXz
5I7aDChX7E9a7ampTh3M0Txmc7wXCVGtA50KdDIWja9uA3DDnUGj04ZZzac+mCYQHkHQTH5vQ1EV
cdMIHFwhyCBkPESudzabQrVhgJsg0b5rUu4rE6jeMpEC8MZ+shqXBgwrIxdfpQpyQlqzslS05cwq
duxezz1a25+yZHH7cfQjWYfMfNX+WBT1CFzFvRrXRzURgGxYxn7tRZoM1k2EEQxQgymH+fjF8YFv
maMxan0Q44pu1OSAK+A0GdW+L0fBo38jcsAWmKOAqNBZ+4Gzlclajp+BJvkgT05vfprqeGdqeeXq
g4UROtLuRvOB5CAHSUFOR3LQ2hSam+SdFxF6NEtRCrOOoJqM/gdSGIzosFGd67WjaSCVyaL0wMFm
nzA04y0O6n/VT9aMNV/rvYEnteAxwSsgQNOI2QTQ8Pc9vcrU+rQv5Qi1rKDxO78eIOcCvougahzJ
tc7pB80dsgMXsaMdEs/2EhEWYutzEyRsGgRBFJPwQQNQR9kuugjw7Aq6GiC4rBbFzexTIYQZbn5t
cPOrQDphaBq0iNe7q8wzRD/rgt1P+s/Zl5zsFE3g7TLvRw88y0G7799Ey9v8oijk4uwq7H8uPLST
WpijqgHn3kTuqPwy5J+CqLu5gcixMc5h4XXDP5xoODa5XRkUqyqfI9nvXBTeh8Pgaj8tR3mdFsbY
vOveRIWENWiMOc6FYfbDLg6qrqTyGOpGC0hl/Vx+z73qXv9UMncBBdLk5F9EUlVrmNBvizaMYhgc
ql9cgSQx9QWqRygRMpHQF8YYah2H2o1fIDbkyk55n7vR19vbu468KChrOBuQEYekFJ9iKZMy9EXf
AZleQOcjf1BCgFo60XQ18wI+5l1a4VIGw8pzK551GtQRIiyykgKDHlP5DpEAcOlGoiO/ThOuF8WF
maxH5XiwMUlg1dBFXqYdtQgYMRWvIp1jVKGbNwqrc52hn5jLQiHt1dsQn/FitbwuZtJnS9g0WK3M
RLoWr95BMCvzUIdy89kJof3iLb6OfhXqlKrqlLqgVbD9TTEojPOC5wOfpy5ZQnVwWNJgyHd53bgl
fenT59t+s3XuQWWBfwfYe2PFe9921ZzrTYJzrxkOBIcOk2rtb5vYdBrIJjPSOoImJRfOpj4byKhK
fYCy8nFqbAzuGn5Pm10yxy6A3AJzW3GGiePKBNYwt8V+zsVxl+WkthJwEAYaEuw5jR0dkhwJREbG
XLB3m4GazTprKMWjYsHfCV2DeTR5wsqGXfNK3M5BjPHCX5nbe6HTPxjU+RteR3glqlxQwkIZAekk
t531CCLauBgxZ3WwHpUWQCHVa97bO82hH/RlPMd35Q/zePsTbq8UyQeSLqZAxAP9wYMDIpcKmzqe
wvf4WB4Zh6VxnB6tZ82Rd/JZPojm1ba8HyVm+z8qz6sZ3b7J1cSQ4h4UC2+aZDiW9qvTRMTmW0cc
lRj8j89orsZV237q9biS+yCMidPq1NWjhwKd755ou2TAq6sVMO9sHQYMTxKITOAzEv5Ml2O3lGmC
t0eC15VuvhvD6NsNpMTVyIt6EXZgc3lAq6gsVSUravgF6SC4x6cukNLB0W3jjjTAH0p3+ZieqGT6
lfBIbMUThulBlx2VtTVguh+WxhqQmuP5Wh6XAjU7J93NNeqYLmxjPMqrPoOQbfBve+imt5ggyITa
LTgl+Iy0b4u8BjSHBqROHIo3c5Z9abT/dz8aZw8VFFQLf5M18cMScjn2dqVhUikCQZm5fOgNpjXt
7JjlTzUmbG4vid1u3GWL4XSZlbRZ8YiPLkYldUlfA1+2ZOXenooDyBs9mxJnANmb0TxHau3HFhWE
z610CYM1RAaaGs391ePK0A1LTeUQR92d3fnFvItOCGi76AG6Gl78KAJvbziMIgPdidli9AnWtbFI
KsZ4NNugbr4b7Y8ZVanb27i9IHBmg28UAczkL4SI1PVYM0yEHig7zZXflzfJJZi6OLKhAclLRDOj
m0vCoDQr90EChe+PmXmbRhNh9aV6cXPkY+YgaulshBGcMRuveaZojfLi9SUXZ1YrSzqlQX8Ch3b+
bJ36zrHvys/tG8rl34rnfnD6Z/qjfheF5c3FXVjmUkBFLXHQQjz9ErxJRrtxlVhEsbVRmcIs4IUN
Lu9TJ4iTYTi+DWzS7com9eQm35MKkJ0q32UdCI3Rc6+GD3xawUW3EUbwoMdZQ3/fZM2Q630FXjtM
IOGHh7YCiQgm1GCDcy4ToSw3iuEa7KAQA1Fg3OU82KSzunrKUX7DISOtg0nST3iWuPaT+mTe9172
MH2SHUw02560E5wGshFV4JOyzvrfoCzn9nbUMqMHOwwNzIhVP81dMrlhuativ34Cj54PMHwlelxu
FGwwKIRRPQN9QPRx+BPRlUXe6yZmm+3PC3Qr7+PPSKFzJ/xJnMzTU6HkxtZnBAMN8BlIbLHRXL3E
asjczqBlA4UIWH7snQxJ0rwWHMKNRBPTT8hQFEZut7rKwZ1c63qGK2cEo904VE5SBjX5IQsxuVvZ
F8ppuL9tlLuU1YxepcXDgi1E6yQeP2Uxe3fp6IQTdIz1yO9jDBVo4Qi2ZvnJzodnhSyngjSfdFM6
9NCucORaEZwT5iXXdxM7H3jeQrvYwg5wL9zGbOoEIFw1KMtuH87VHiWyXTrHp0x9iqr8s6ZOu24i
glC+TmeurbLYdJHaGy1JakRWNUjb77KWnkiDAmoBJrHwXtOaXZ/lvuC0rKMdTohMMMj0W2uPv/Cr
Qi+KpQxVTDENmLvJHkPdm+4M8CiBPXZGS1KSHNFAxZq9Cq7DOC8gbwo6JcJzg0zSRKfMhlFtHx0y
P/0sFY7tKoe2Ptku9bVdu2/qk+7Jh1FxhcXqtVtfW2d/v9hklULUOzRhfXRHP2gYZ0x9QsJKDwvE
sO33cNjJ+r19FBnecqnLVXNXWoVGrB5a/121csj2bKXkYIk+6eb6kNtA6U0BqwdP4FgsplpasaT+
Ho6BsK+rg4fb8gu3K13NQSnKlw9tdOr/dmsvTHP+q4eavsxsa6E+4Ctego6v0037st2H8t3gjp6x
o/eYtygl5HiCs7MRRPBdL4xzV1ssgbYynGEcXS9P8fId1e/D8GfnTX61A5t0eCj7+6ryhG/H9Y0D
wyp6AoC+aqhXcMEYs11hDYCSGhQfsxsdyl2xN7sH817elf54wEyD4MxuOtKFPfZ7LhxYByUusWrY
m+VTqvvD4GjdExoAUHqw3aRGETX8piGPMI+Tu/jWod6LOKA3CoCYRsSAuo38D+VOvjfAzrSSKwsJ
LL35ERb6XR/lLn7YWauX4yKl+4KCRCeMH0NyV0V3Vji6BtjLWyoeQ9uIYCjUA7CCCX2mEcZ99iU1
htCmnRJY96Nv7pZDl+6J9mC6THliwQDyPlGPskhJZuPGt67MclGkk/qh7M1WQRRhSXeOhoSjHTtP
2hc7wxRe+BuHGuZsRqsnY+6aP9TLrJlhERMlSInudcWbpqAnI71ltbD3tK5JYmG/wYOKjhfL2psj
UmjGRH6HRxY+insoPu+qHRirDwJP3jg5BAyBDJOBVsCqvtRD4HukBiVB2/msily50PVWHLV2zX3p
l3vQW/6FRSQYBGC1rU6l3MzLOGcaCZaf7bF7pF/7XfIQOqWf/Q9TYMz1uCQCbcI/xrhwWOcgeTNz
iwQ2TfZ9ZToS2u/dIGJ72zoBSHVRLNMgILoCfEaSsZRRE5KgWySHpNKpm5bH2/u2fo6h0nhhggs5
YLitUaKKkJiQX7N516ipN5ijR7QvcyT8RpvbhmoOWspAWGP25Dq+SVEtS2imqIGa7WbDo+fhaILg
cdDgD54Uu/bj4qd+Eog6yL+z5tX3AoAF/g+WKrQzrw0TyCir6ZCpqDzmrdfaRzpjDL/9DNIPv/Wz
B6Pz+8KtztbPesZFyvTR0se/ub8JmoH//AouspjaFFlKlLP8JMYjt3HTAgQL8a72I/wCr+wcKApE
SM3+grjUwGe+MM3tPHCvRhgtMG2AHxSjaDLJRAeQJc639ph7XkuZWZWRhT2mnjb7mJvfSy51svPw
UT1HbrsXJptbkRNEqQQ1LYtpWHEftUwjvcrkjARq5Nsgs433sZv4lmedGZlRknhdeM8qP0UgNL0V
3jB6jSKTbIH1mH9EqMjmiVHhjtAY4wjmvulbYvqDq7gYoj8WlaBhv1FWgHogRi9UoKDQ2eGL2HMk
zaEEuleQY1peEqb7bCl2tdIdSV9jKhuFbNK4Q9sfYyve3Q4QW2dWBdYIJShAf8AhcH10Esg70iGE
aUUOj3LzI2pbXwWd820rW2Ho0goXhiKraxsLta4APrSLo9ifh68pZjy64jHBKNdtY+tBCJwGzUCF
EKUEPE15wGYCpsKiboBe66cJxad2cClu9tFI9lWEcf6l83pD8rVUd02tDpZ5EOzp5ve8+AE8ucsy
kmEGVaIcLBaEaGVbesYFAgkYwJbK1s2a9IGm6XmKzGNti8Z41sZB3KiBwRjeq1k4OtwXhVp0Vthx
0eOgjn54qk7WcTrN5/JRlD+v0llmCHmbBXQ/Grs89iO2Gh1qSAAPRmbtaGnkGLVxsDTpAHUMN1Qr
b5wxuGB1z7c/7+rW5MxyvkStJtXsHCWUsI2dOARx+/ttA2tUICxgQdhA5MOAbXPRNBmLtFZCrQvU
YDijoZvvJD/aAx0ZOstrd8yBBkhd6i3fBXZXJG6cXS7EKqOxJGWHArdK0+fFqE5aaTioxn3qbM2f
m8aLQsPXi9BbhOrJa9pPzjb72BdvE+AtazJ3aN4NOykYW8f6ArixdlLxHIvROQzP83dUpnUfWZ6O
MqeHkO/Oh/xeFskSr08v+yU4tYBPob2wyiLywcQQjDZi4BOCqXkt+xOZ9uo0vGmLNTnaMO31GDTg
6vRDXop7RcqeBJ+BOdDVTYcfAP5daLayJAaN2uutADRMmVuQJOEeN1DnMN8iH2W0XXwYP0tiyfDV
vcqsAT3E4KdIbfkAXM7VHJYt6EuH3RTtk0ODexWKp+0Olw10gKRUTNO3dYIuTXInqKvqeugmoF47
f84OkFXdKYfBwWWe7yxneK28ZCeaYdyKFXgB6ZgBwrsT8NbrPQ1DIAnG2AAw7pSgcmQdxx26HHtR
SFrXEthuqirofRi0BrXkaztNukxksVEmZzUiLI9hlPzpznbVPUhZ3RjS66Ia8vbS/jHJgzHyaF4w
5Q93SRmb0N46ZkfF/x/yoU23BIkQKA8NU1P5W00aZr0jPdBCnU+jffkMgUhw2hlnHdirzsmE9Cm/
s5zVOfhjkL/F6tGwmqHXW+wlasiLZ+5UtHBSh3wrn8Cyex95+q/bR2+VjLCvd2GRu7q6PiyMNgox
Q5h/rsNn04Js8+ttE5vhBf0TmcnaACPItxl0mpsWbmc03aA++VvBFkAMnz1b63fRk2DzoAF1ymBl
aGrweWReKc0c9mgXTfSbKSkOhVDpXyyHJY+sVUkY5vHa4fVhWJhEdxfQxjosxnKo4voxk3qPDMnB
GpQ7rTM9WuYfSpih0gPCAcEP2HJLiM0YCiZkMG3NF6JNcKGXSiiDsEvNzlOdotqtk699K38UVuwX
zVEZMUWhKme49ctA0fmuk4/bv2H1UoDbWL8FBTRMSiDKXO/BgImjHghitPZp4hpRtNOzEFh9DHNg
lO22KZ25IH8ofs8CQSIBSTNfZbFHa7Yx/I3llkFJ9Zd6wXB++EtuPg1KC/gr2c3J+9BRf1YAo4De
/RBPrgZ9ppbI57h9a6cvwzDc23F7aOb7SaEOZgldLYptBw3nBcQpxJ2BGBuGL9XSnkihfqsXA7yj
2r1qAVtqt+6iKAcT4sRTUX5eSOlExDwkRokhNkN1rKJ/H5UvFW1cuQAxcCbdpymCw/w10eiDPVl7
tLrdXnm7vS/rwiL7BmxG6r/7wtzkIn9IepqXAMJhIH4Jd5KU7/S5OimZ7Ob1s9JRV1IsJ6qqHVAf
h9gYHSW0z0nu9qJ5xo0jp6CHCHgjGurolXIhZKC9WegxoqQMxcp0+qG0ggnk1VMGkxmANGOZGoC/
q6LNktuKkidxGyBYfSZG6U1j/Wtok12cJV5rSIJS2+Z6Lsxx+5qRmMZ1lraoGcueXbJirei1snF8
0G9A/oEvKK8V7AcCIinkJW2Qn6FubOx0YFT86aAXTkwB3RpeEkgC9478hkKiCD++uZsYcwNRo4n0
hy8C/x9p39UbOa5u+4sEUKLiq2IlVTm27X4Ruttu5UhF/vq75MG525YKpTP7ADOY/bLNIsXwhRUm
Lo1hkuDGxy8A6DYU//SxsjPiJ1F+ZtGfQPSD4VXFqrY6FFOSpPSUvn5MNP1SJJJdGzH4mzrZ6J/+
AypenHK0hQE3Rvw5a6gswoipyoa0zrrmIk2KU8fivSRnP2OOfav12qUP3vMMNnNM8mKunXqI4Gcl
ALV9WZhMTv5m2ej2CXHLUDNTBXyyNE9NpVFdtDxBFpPcRElg66L/Vo161xuTpWjZo9IKJosLB5sX
Vegmd+XqHdL6VgMJhBqZTlf9ogmESIH0DGSzo6kvtR9tfQgNxVLxhUThQ6ju6ZTanaCblNWmauTw
+AvQtUn/0BLWePIhGeHlJvf7KT41QWfqRmr1lepoQrzjiXFECwgMsDe5fhZ5deiA0qiQ+YDqAkGh
fdgnFukf2NSbWvujZ/SugVtyIsC+OINIUlGAMFQdIql7QJnoFNZ1CEZZhAQwQt7CTWqg4R1MFjMG
V1RCWwuYJxX1sWgHuxzUPZGfC/qkgVujoSIfU4B7qGEF4S8FdotoSggGfRewHnIl7IpRtmsCVGN5
bIc/JeR9iVQ8qPXs/CifprQ6lrAg1vSdXr/X7XlAKqMJcHvWCrtqyD5rUqc1Mnvswd00gga7G6oB
cMHtZWIrQu4y+jvNQF+IeqtSoGIwBGcjhy3P7Tvzsx662mXopH52oGZA/fc7k/KaGT2tm0sJXQgp
PtSq9DywO54CKZYm2i4v/jRlb3XyQQJIG14Ne6gzW6kwOXAr3eVUtSMdM0gqqwWVeUidSRV/FjoM
KgckEDDuU87xeMygGCLUSF6VH3EzzQbNbqZzM1bg4BVOVoSxYQHsJiGUfGNoP49nPERm1p9yTXLQ
27f7IXSEvHL7zG+T0YS/FKjFlckHbDoQMweSQtGyD7HVI7sSDL8QJJv1+k7Lyaue+FDfcycqeJQD
JqMOzxIbHVLeabguy6E+BBO3uMxMEiooIJRunBiuFimnUSyejIh6alLsA8ho3F77T9j5au3B0pn1
fVE6/ayifHmvGiEqqh5iAZe8aSzGSwuA44uKjdIomRtX/R6A5g4lWxrBHDlPACh6kTnovwxzrH61
UmQJtWKN2k6K32v5vklHMGXJoY87L4xRYlZ+TCUCZBh55vmDUTGLkock3pOhNDslMGM8xEqkP/Mx
Pht6YHUlWCMqTnvXvQSVcK/wzK/hAMpHBe/9X5kfM8AJykaAopiKtmECXazeTnBnaASdcOZpinBs
Je2gGB+3V+raAwRSkwZFEUR5q1qo0EdZEIjIqDTlIQxDfO732wNcyZ8QGn+29sGOXyHG5E6Kwq6D
CEylTmamTXe9WhzjNPF6nDixNjxQSN0eZs23h10jnfCQI27WZ187BAzLlHQiWpjqCeTjFTP9Ve0l
K3cSG5pBsyBlaPUeLlFQIiJnC1e45gt9H3jJNw5UsSih3jvzTQYneWMepOK6O8NCWbI7KMhRO8hF
KiaAsTgW/5tuP7lSaMLUEb6iyIF+sLSocAjQBxzECAWuEVusrMkrHfKPwsg93j2xOaLUIFJHX0mi
mS08gAytM1v5QUvvQ/UoKH6jJX49TjYN2a5v+UMcPCqdavE69CWZvcMp1xNrzc1HGKnluUtC6qol
sQsJvckatM1As0v5j6jpNjYE6L5+yA8qumsyeRXpieuPpVLP3HMnAYkqrhtfGH9mwpso7WPiovUE
dfn6UBTJW5wzSxtKJxZiqx5iM+oe8rZygnr4gBHMz1I/dxO8Kd9SjuKkkN2n2lvBMxsQFhuhqRlk
qaVkZzppblUdRTxEA4Fzfar/JA0ObA4mJE0cfXpIAdLPi+ivIOD+HODLZKAKNoVOTBAgya9dcc9B
9wtkjlf+d284yfg0yg/ycJaG50H/k8ibFeY57FteX0BYov6Ko4kkdlEqHGVJM5gCeDg5zB0Kplqz
00LwCL1pr4Ox3Mvtw3LtjH4KncKcConzMutptJoGTGLdZYCGi0LyZ5oApppKtjigR68Wf+sOqOqC
bIWmV4pjSClRgRWBzgAKd/FCRvVAFeh0zDyG4qkRTXGnPOB8lmZ7bg6QXTgOW9Qe6drKQmcCpBBU
IAGFXyQQikSGpE5RqWrSwk8gc6+E8KOSHtRes8YRuITGGH8l4nSfSzq4+eIAWrD+hMzzlCvVDnqY
1qBpu0bQDiSsvZZ07woFeVcmD1pfZvbt73ItdKfIvtHuB2ISVIHvEYQ6iKkBoxRsA4B5ay20aPSm
qpWXN9l/8ylQ5AK7A/0pBOyLddG7sKJtJYJzdNDcDorIk9e/pF7jzJLxTN5FoAtsvAzXkko8zagY
6nM7YyVIUag9xFtio71kmcXxj6u5iavfxaWr17YKnLR0FIdtoNlcL1geLih9ACE9o81XRBZFCMSg
beCuhDB1cCRrOHd+Yhe/ix3cj+U/KC7Iu8JT6MbHvFZww5bDrQyADuopS6ocng2jGChA/HPxsgJ5
NXosXpiNaOKkvoAA9V9ksnjP8WfBdkejbAGVnOGcXILS6aVVnIK0dhEJdh/xh2H6W0vbHknXHh3I
CwCXCX05UAEXVZpOrGuB93hvK6I+yoGx41pp5+2J9MTtcpiJ0WGwDZ17Zd1uVG3Eq+Eecjno2s34
6ZWfQ9jkUhaL8JgCutHSxBNRLkwIUQ+DkmyuPEUitXEduLFaO2PQmk34pApI6UqaHPLEr0bV1QX0
73G6+0iz65jt4/r3UD5I9XushJaKPTE0AGTrgQkpR0/R+wtgr2p8jBD2TeVrMrg1wKiQCHVJJe9V
lT/qxnhfBneVUvwFRMhMjGdqvElTeUyB+9eTuxyR5wg2fpOJXs7AV0FenuTqQ1hdDCO2xZ49BtVT
BZfDUEieWFQ7RZrZes/NhvxoVFh2Q2BUqHVEje81PFrroLakMb1E9mRIKDmNftccWXXk0VtQBWYU
vXVdYivqW5rkZqgeABeZ2v0Q/ikEGNCEP1TICTX0VMmXoQJPh2PSvd2MDxmkYCXtlDVvAxSj+lC3
2r70Igb/n/g+Fd1Y9MsUarF0OI19brbGBFX6+Afjo1k0p1JFXjjK8DaU88ME3wsundukdDhN71j6
1Ir4f5BfY+3q7UdXJVadP4TJIep/9wWWA5lwlQpOgTxTZ3zfhI88ZdBtqHZqUTlAahwjqbf0xmcU
8mNPfEBA17x3iQD6OYQs9vL4Vxt/Sb1gCaCrNwGBEmy/byl/rSDywzvU01pYnr/dvrWv3mtfnrVl
8gG1zxoIYTxrwwE6DwB4woMg/ADx949ooUqwy3VzM+q8+pSCTDnryoMAvCxp0KaQkEpBTxsUKx/U
His3EEj1sOJJythGceaQ5pLbR/qPXp9MuJmdmrQ5avgytyd/7XLFz5hfLXTm0Wb9/mRJnHYoSEJt
R4LyNUHNp/lIwg1AhXzlAv86xvxsfk3uxJjoCc3RBQLMD0ZXGehe/34WaA7PmlSgpq9oh2qm11me
QzQ1Lz9yckjjwmym+9tjXN0ms8EV4BloEK5gTYwWvRFJeIfiH4MDX4dHrpuRK+2hNH8f7XIUVd+2
sM7Xet/AK37CJ4CkQhH1+9KxNiBxk8eIKDzutsZ+AvizMkvPOHcu6zzuaD8GFI1CCNFuglOvRDPf
xl4EtWXQtnqgg1g5q83X5xrFfMt4mbtcPbLjJwgMW3nigpWxNfKV/YKB8eLjQ4IfuHwJJcjeyRFI
lpcMBesEF8u4xYK/lm1+G2L+CV+2pJFDlzADKe6zqRx4tWZld0CfuqlX20TbGbmdOYY93okXugWw
npdtEc5gj0IfAt10Anru4p2PaAZTFQob7RpGnLD3NGmr2ml6AlqT9k6f/ri9ba8ccAkSERS1cfTZ
9CU7UKPRxEDhq2Ga9lYPby194uPWybhSNv7kNmsEM5t5St9XE11J0SiZViN3L/YjLlDVpDbfqXYQ
At8IeBhMxQCeVlD2M+n+9vzWLAj0sGdi9f8MvijJ9wMaMmKIwcvJ5C5VHHrqT+jGuqotqbv+LzvB
9cRhRyZY4eNWt/naGfmE9ahoeUEQbxHxJzFLQO6OIduZFKaIDFcpVZMMzOwBsLw90flPLfbNjIGZ
oyWgIABP+L7I4lhrXaKL06WR4BUoJ7siJHbaGQ9FBOQ0PC3rrHIG3ni3h72yf0RQd1RkMzIa+Esw
XJPCyDnQWmhyweC2KgxzSHJLjN//m1Hw14GQwmDL6k8GaFgWpMhoe0wKImBmKmIkubVvDwMW1HoV
MZ3/P9Cy2oNqu9iVcLK4sAg3qFyYwVSYCWlRUkRg10vvSfo+5PtSsDhp0D5o3TD/k0ftLjRkcwqO
fbPPe4SeyO+MJ7G+F9LKqwqfk7su2hmzZhmdzH58gfEt0a2psZQWmefF0HaB0FlCcsw1syB30+8m
uq+GXRa6YlKaVe6G3bnND8a7qLzniNXSO5iHKklmcuO3xG1Yk5l14ySCKVZuOPxOmtcURy381Yju
2A0mTFstSSo9JkKYbPid6bHd4SBmuFSk4lgTSy5CSwacBOppv7Pmt9AcJfUBMXQWnXqhhq4KqT0m
/Sgld4SARG221RnRwDQeksKrSlsKfCk7wnGRTAejgufCz3R4CkaXV7tSczJoweN/5akrDT6DO2F6
P4A3ErlZY+mFnccWT22og2nVmVc2L3ah9FcDpUXwKu3QkAZeh/bQHtT0QX6soyc9/yvmbwPBn4Jk
8TlpazuQ9mL1xMpdIXhqlUKw9lcT23r7XKpHBvxXexCrxK762hoR9bJWdylqaYP+KkiRp3XaKQog
wsFlu4FnCS3srsmcBgbFWQptKMwTeOQoq0xICViydtbZz1jwY12wJxWtov4U57+p4RgU3ITib6Hf
6wkxO+HSGadc+KNwX+oPcoiSD5oVSqERM9EgsVQ+phXF73kBl6Ylh6C/L6Q3SqmbQq5z7H9Wg25q
2ntjFCj0UVMglUkmRM2othXhYFGmOUR+hySNyQLJ1PTJyvWH2+fhyvX17TQsLu421lNxlMFAbiTD
jjQ0euJThKQr1wf39kjXrhGk7zJQZMAnkmUdp+kkBhkMqGDRgFvaOOzCsjd5/98Egl8LcYt4qemy
uJRFjgn1jUmLHxG/FyEqcHsuV2/iOdgEFx36DMvaC43GKmsDPl1y+IgpQuGmiWJKwWPTQf0FiHdG
wMhlz7cHvRIKwk1k9gGHyj1oF8v7n2ZGZAjpoJ6bSnJEJdkFKA+PUpy6LEyODHFpCeOokudvoxQe
8FA/xsEgmbWOIlnUZbu0hyyrLm28SmuwPyiP8FNTNYBO4dOy/LC0qMchhjbNGWvvqKEEvpKc/yiz
7FesdHbb5XZnKM+JBPV6cbwXDBVo/ByrFhw4SR34GKPlCaFJggZM09qUS28M2ZCRVBtX/zrswu+c
QX2IuRAK0cXOgAZTC5E/Cd5ys3Sz0JiqCDEy5dJUBlxWn9rubeN7rXf89wEX4fMUofFJMtk4T6P8
u8yMY9ThUaHSQW1SaLChFpGhTlxKhddzSLSLMPHUjQceQERIosI7ZVs+Lusobf5BaDEAiE2AUJp/
8JeYNw0G/O1ExQqgGd61MuyxiFWNv9Ic2Ks22kj6rq/3f0abr54vo9WMVWLMMNpYhlaJh1AquJkW
lxpVkZ7lZqBtLfi1+c38BBSVZizZsvoaRGPPhTYLL2JB4fYOzrqmWbKgvMT63GMFXrZMxksM/Y0+
aXeTojo1/5FOhduUoycHzVHpur9Kv+V3vr5jwWXUcc2iXEuhUrNY9mpKG6HC83upE9VVo/dUR3KB
wCMut2yHrmDN56F0bHIUZ9cMpixKYD3bSeFlktG/aaMeZZpsx/R4X/ay33RTaCZpss+kJ1nI9xv7
fV2pn7UzUEgUIXSEsulinpDUhqaiTPgFzXvxAFaYF9mpxXM4LZiKJe3qDbDKnKJ9j4c/tTpm/tmc
jS+bIFoTynLWdPyS5syUK3i0CBuv4/oEfx9hnvGXLZyopGrkhvFLoEwHNaNeW961ACBsLNy1YZAM
zk0OiLisCr+FrhZSp+QENt0+sfp96sCIJYTKA6RG07vqvoxdaLRtjbrelqhiyPheFOKBs6bx98ml
YjuN4oBRe7e3ZQvVbdt4KA/hAek9GMaS3RXm9CJtadtuDbtYU4PTHorZGFa8qF53BnSu2EmJN72l
e2InTpSaOqRAj3LliBspxpV6PmYMhVUgkjVkw0vu55DowqjRkqPRK3aWhLYy8MGpJ3qtdJDc1toW
dL22RWflS4wFxewV+o2OcJeDVMh0YdAoziaAtuhuY/NcO3Vfh1is50inrOXEmKCYUew1t/aaXfSL
wwQaWHVb2XhD1zfsvIL/mQ/9vmdIjhxtaiJ+adRyRwKAooRuP5ayq/Xpcy8qr7cnJ617FBhPR4sC
cRZaMcsbXWGcVzJTJ0h58tf4RbsAvOVATn+maOs2s5NzEVtNZuKGmaln23SAq79g5tTM/87wlMWM
wygS5ABR+YUbJis8Uf0jWRCjQwJi/SF/AJW6g5W48bONfJlaoiMfDXtLQuNK4Ie6zZffMO+yL9eQ
KDCdBJXILxF83jNTtKUPCj0UJ7KbHXsFpKXRrQwN2NTtKuf2F9gce3Gpq4S1KGCP/FKiidACkmUD
mJGjACnbvRNru7LSrQi20Rb8H90t7tSVu4KCPA0o9VxyBRby+8SVOpKCZAz5JWsUM0YbNUHE1p00
ZaPzdqUaCMTzl4EWoVrVgycLDf8JnIHknTFTm+EGYGD0f9O7aV950XP2MFuiQi725fYCX7n7MTJk
uxAdIGpZsipjORRStYz5RUYvJlWeukm0o3xLjmzNsodCCLpwBsRisZFW9fFAhCWkquElA6slNgcv
wW0PrIQTv4eQpdxsblw5t7IBkfz5X4jmLW9aFkJNQ1KC4TLC5FIXBCfNdKCjzi2BVwVyplQHAlB/
FVtja79eWc9vIy/OipqSTi9aYbhEe+2PBoW3x/I+xpM2XQRfO4SvI5A0j5tv6bqohLrql/kuTkkk
aForwh74IhHFIX11ZgLZaQJ1qyi3qTo5gQipcglAkMlAeSb1bm+iZT4KVy5oR0BaGlsItbNlPhon
qoK0D8wQRYIWWwc8YKCaWabYXSzFphrrviqOP1uqbkTcq9xvHtgAAAVpKXoUaGR9P6B5SYURxiQz
B0Z060N11/em4cKh4T71DCeAEAw9GIfkKO2UN7QphP3Wyi8f2MUPWNrYtQEcC/iAHxAjWuHTXobO
3u21XUUNn0PMBFaIOSB4WF5C8lSMUWOANAIWnugCgnkIwXpuTeCNZmWM2G239PyWmRNGnBHtyKsR
wgN2sLj2elkgvRpAxHuCA0MopndBAn1/EnPTGHIXwQaQwnTDa3V10f8zKAi6SI8lKFcvHjr42EBr
LAWRAuwiOz5WsJowk8e0tMAwop7gzYwWM/sYuE3fb6/w8sguR14c2TphuP8DBt4qULHDcM+zl0Dk
W59xGSctR1kcUfAwSNCUmJ8BSftD5eaqBVO0xoGPxa6yQpv8287A54C45uaXe1bMXcTXBkCcTSFi
WiV3kGG7EfdL2qLUvNXBvXIGoBD3n4EWEeAQCFLdzutXppoV5XdZ8Pf2B7pyvaCOjisbnCKUjZY9
SIWVhj7N+zHPYvjY5ocBajklFP0oL++jNDJzVJsTEm6kCvM2/5rfYQEp+Cug/ELTEj2PxTEgU9Oj
Smvgcom63xzY74xCKSKeHjvtL88E8/YkV7nzPNxMUkeqDiDqSgquL/s6i1swt7Kc70sxPDQ8AgaH
mD1v70GsPqZ9DY4Ph8pV+3F77BXIDWOjcjZ7OIHFAtrOYq8EVcbaNpxAYYp0n8TDrtFFoPtjeoY2
kBOXheJRBQAKTuwQZWILCTGsBMEi4BasMx5HZdA8vSMQfeHdGVQ7S40ge6HRV7nMX8Z//8rO4cqs
0IdUYO7XLBnZwaCwzgjJeC6oDm9lEpt12T21kfpS6x0QO/tU1+7Aj/rQ5MCSAhndh+Yublq0yKLM
lfIt87z1DtXRGINQ15w/KyvbAwiDlkMYlspZV3KrCkNLH0uIJe1KSELyoEfkjnyBbanMXXkaIGhH
0XjERQ2PkuUyJHlNhwi+W+ckK/yJJ6em6e5wwzpxgDBjql21A+wHRtyDjA4O0DKqVvlIgDf4Mev3
AsqCKqgms0UJ8szFK4yrTZ/idOzOah3CDAldUModSE7ZUq4Atc2eO842Tsv6bKLGg10GHiWe/5XH
QsvTru6mgJ+7gJ1baovtA/CbaGDdCZnm3D4dyyxABToG3C54nOGMzApV34OMUQqaKZDj7qzHL9ME
kM4Iua6Ow1Nh0zpieZV+DgXtn5lOpq0VYJuyYXqKt+hMwFwEXlQ2WSbvhqGEYsW0V9hDXUoesDj3
XNJf+oY6Q49+36sk5xvre+2HKCjhwbZkNnhYNl1bgUe5UaTtORN6G7vHy4OtevjyzMxzxXUHFsEc
1uA/35e1yRQSJyFvzyWQXlU3A+/Uw8AGzGl00944Q2zqLiyL/e2vuXzt/xkWIvGzp626wvOSsGvE
GAqf6LHxl5BApn+M7bR9uT3K8khgFISjqAzO3rlrcGNsBEIfGlELwLnihn1jo3tiKonhsbA4d7F6
H7AtcvGViQH1CzFfIC2QzC3Ln+iChCRrFXYeweQJQ9Ur49aV0vvbE1sVJKDAg8ouvpsMAbM1vzdq
2rGEdnZ8DiHpRFIcdlK8cqX7kVfCsRThjE3HUzFBh1lE+jVKFiGPqUp/REy+F/LWK9T8VOH56IzY
LOJusCBx+C/vo8+fiJgN50iB+NQSUtb2dUkE2A+ew0I787R3pehsjKDlgIXK81OYv26syWrp5zX5
MuB8g3wtkHAADpMMA7Y2y8wwg6+FDX7ZLLoWOupefKA+M8z4pN+FXufOcoJQK3pJnPqt8DYRW8tc
ELNHMRf5EFLfTx7N9x8T8ybq9S4Nz0atQGAckMcIiHWZgbNRvygFmE1N/zjm/S8jMzwCcajbi7E6
1t+HX2EZCzKMUVWE5yjU3IbXQIVkc4fN4QbSUbUHyJPdQb3NvT3sqsLwz7QR7EKkWEOpZnFLo6Oj
9FpehudUIfYY0x1czGvQ9QoX0ambpNU+7rQ/shxBh2tqj7EOxJWi/ltF7flXoDsK4NhsmgiE8ffF
rypSV6zT0bsX0eMPgBcNvNsTvba+wG1BEhRNRPTR5r34Za9JdJQzmPKFZx2mXAaPX7KIp+Yg1ibn
9Cw3XpWw01gP9u1hV7HG58y+jLvY40asjTEpMW5rmACEVq7SAnzYEpTqI2aWNjARAwT/NnbT6h6d
15MCX4WzDOD/svwpZnIlDwM2cz2BjtXFL0oXWaSsvURiTggJRR0CA7dnOn+ir2H/PxMFLh1XNxjI
q1hYHPqmjMPwPDWuobe2iIJV3rwWMAUIx3SjSXnl5pj9wSA6DBF25Bnz1/7yNdM0GrVEFgRfl95U
GcDx0rCTXt7oVM3fZjWl/4yyPJNTjdUNR4wyiPdqX5i69HeoL0K7QaJcpTCfS/dlnEUaoUfDNJIW
4wi9YXJFtcIoPkpB/hbX+mlUFUclIXaNwLweucLtz7Y1R+n7SrZkYpB9wNgiSMsRBPfS+Gdfv+fF
v5YT+2eW4A6gYgud8CUOIokbgC8UIvhdH51DgJFKrXQ5CBPwO7cKprqNQh2mlLYxtG7X5U+3J3p1
f6LJCYMx9CVWOngQXJaEvJQFf1LCgzz8FkdgyECMI6hRi+LWhXZ1g34ZbXHsu1IN8jaUBJ+g/t5V
4YNcyMDZC1vXy/x5Vlv0yziLi3MEt0epAir42b7dp/UJflvg4UKFFeLVCZCwerNxJraWcb55vpw8
GSLOhMHtxwewxKQyFK7wRNd9ZEX1XZxsnYzry6jDZAu3CpSkFsEuC4UoFeDh6utCeVeqXQS+NbkT
at9I3gDTteSyhc7v6Gg59ynI0VHbnsJksrUYqS3bKGxs/Zg5+P8y9WGUWNxIiuCn5WPVHCfprku3
ynnrKGQGGIsIE+HWgmLG4nvqmRhQBgbvWZlxqSK4yUC31dlJlEqrEi4iaBlZKVkVRzQEmZPbR2SF
lEcMLMNjBXbJeLHoSkZCHVKGphVGl+7JgbqFjTDsrdmlJ8MDLBJt5WhjvuvdhFgTTWxcfmBTrPIl
nhVUHpO6Pg8zcG5ADTouDm0Kys4EJmTYbqX+6yjg+3iLT4hVjENNY/U5UVAQlZvDxNGPS0KrKGqr
1kM49owPHDoFtxf2yjThgwqKMAIsYIGXQZauBVWcqxgW+TD4/4UDyx67JbmjRaGZBcPDvx0Oewdw
EtALUVdB7fv7RjX6IaZjKCB6DuF8G9zrQQA2a3rK2WjzPN2Y3PpYfB9t8YIM6UQqocRo1XjMh31i
PCZbgI71+iHXhRsoirJzx2KpzhRMtQF/MYX6rQKeYo2oKVJMxD+w96NmaYTO7fVb7RLADDQKhi6Y
wTCwXb5UVdxDQkIrRz8TDRtsrAScXG2y4kjwihpReSuUTlSFIvhtGxfevP++XeeLkZfPBkgTgQLr
ED8HApcWgssidaNpunrw5yHAz8AxBxtp9Q6GcjJkNMcQrfIRjLjDw2xnVDBY3Yqe1mHNYqTFZHDR
cKWXMJII8nuMNHesM5eJH8X02g61V7BurwPzsCX1c3VceFagsAiRt7VxazZMYOQE2egPA2Q9au52
+kcO1l9BDnLzI2a9kyUUuhsb3+7awoJJgPKFPmt5L6/uZCgH0ETnYTk38wF2bRF0FsXnMfl7e3te
n+Dc10L1EM27Jc+mGYD61bt49GvA2bsecZsE9NZ0otzNSuZqmbgLEmYFmz4vK3lLPOqAVIC7/AlW
Q0/h+81SaoWhNIyqPqRDfwa8gHU9YNvJmKA5naU/Qvl+0oinhOGFqBwBnWZJTLsoU34heuVl3UeH
uEQR6AurX2Od22Hae0RO7RKBZ6sN+9sLtbqZYBeGKwMNudkaeWU9xdo6ByCaSD7BLyXxh2I8hnTj
rr06xkzlx2cHeG6Z9qQjIEIMoa/fhX5UPA/V00B/357GemMZKsW1h3VH1xZFpO+LznMm5BASknwt
eIaAmR1AFqzrz7SSzdsDrbJG1OFR/MC2AmUbOsqLd6MU07Ivikb2B0YduWzgkCebQEGYOXhVBZwW
gRjYGHJ1s89DQqwEnOzZaWbJH4m6cAQysZP9MGMmZHx2Izm1TLNANtmJWzfDtfkhMUYtGg52wFsu
5peSGhKDOl6qAdBAgGLETnmchHYvyqkbGfq+yZGs3l7S1bfD/L4OKX3/dnneqWqeh7JPskcWf+TG
85i+4sxs5AFXh4EUCaBOQFytxF+gv5K2vEd3uWqeWrE9szK8E7XYBQAy/j8OtUgAtDJLkgigWT8c
4mPIJnssX7pacvUtiNyquwaXHHDcYauOSFQCkGix73uAbwH21fC5YDExPrlqZnZnZo075st3kBGe
9WWK1IzuQd6wZlZjcr8pYX51YRGZ4imBWOjK6dcolKTsgQ/2mSNcqifBHB+Hj+iRPoie4Q1P2kfk
GBAP2ljjddUIU4dMB/Yo1MxBHVvkPYMwRAUtIFaot7HTgXsDZv2H+JSokUflwO8pP2PlzFR60Ifo
YPSzsFb7dHvrrqIg/Aa0VQHjUud+4bKGRAhLSdRmsq/Calxr4Ypb149sqh9Bo/DhfucOCMTAWt9i
Jly7EtBAQVcQj/jaFjGpVTUugC3zxZZaqtS6YyR5Lfr+JX/Ek7bVPFpd4JjmXI7AYkMhf/VshxOe
7JLqkl/GZW8HLDspXfzRdOIWxeXa7QMJPIIcC+qa4Md+vwrqMtfHvCmpnxgZ1o6ZMSemGqBSJo2w
JS2siTZb++ja9gV4HZVAoADWgjOBNMphOM6BM1R2zvpf6PxBh98ObPam5BCot6IHSNVZZLd5I60k
hOfTO7svzboYsDFchkOC2pJA4PiMQfl76qpTlmTeENYPPXhTsLHvTAm8qQF9b0msjwbos5napuYo
NvumnA5sSyVundsufs/i3kIJTeRNg99DDsWdtksPqWxKb7U9W65zP3VR4d8SXrm2tXB4EH0AFzSL
6H//4nhvRridRNTPp3DP2mcDtgRNLG5AZK6Oos1lLYAQACibz/GXskTflXWNrq7kD8JjhaIr13oz
qYuNh+zqKFCYhG0jCO2ry3gSGnXM0Iv3tamw8uktUbF5tC1AwLX9qqNsjWRPhs/r8oUmdQR1nyLE
O9YO6Aa9A3nj1MV9tQWNuT4Okh+k4/CmWLbeDQYyB/QcqS+SwooqqNAlL0PhN8XW7SJj8b8ldNh1
4HX8z0BLoNsggluWjdgCg3Fu28e2/nv7kt6YyKfO7pePX8RUCNU0o76UvCQ4VDILUhOqImeIoe/+
m6FAOaBz4rEC1OV1LccxniV/III5JY1tBLlTksQt237j6bm6auhIgS2HmwvIkO9bWo873BJiTv3Z
g3RM0PUsNkZY92PnD6NCjA/X42yNsjg1ojqJISlK2Q9gtvTYOeJp8sMd3cVeiqwbalSwL5Ndsku8
xk11UyisLZT0igA/35AzVBBC64i2YWz8fZaCWglaxhAbMkfFHRSYzBxAQBShQUaoOf3p4XIjjmbl
QckUum//hVLE5y/A8CiVzhqty0SyzTUmh12FRYjuoYFpR0H13hSto0ziPikzwJEmV6v6C2SNDgkp
IRoK749cgSes3IkglBM4OUxb2NDPl2F5ZvBWzaQkwBdXhCTSlnJfKwg8gp8anPRm6Lpqib+BTrKY
C4r3+yzpv+1Hfu19/jrsfNS+HCWhLERJgDeWLzbZn4aq0KdVvWGidjRU/4+yM9uOFEmz9av0qutD
NWCAQa+uumAeHB8kuaYbVoRCAcZgzIPx9Gd7rurTGVKcVPdFZmSkBhx3w+wf9v9tvzNlZ2bFFwnq
/+dWKe4R2Txu98NCrxaW1bWMJaDcL89U+MTH8HRqRgV2pGv3WN4V4XzSntbkS5vY39/tf1/59gj+
6W7LbZ97a8wIEhPMvQbGzTLhpv99H0LMVQ8/2cN8kJ9ld/gfEEp+F1lC2H6r+yKo/kSRsvSaApCD
FEJAGZgh2KpKHxU3b+KlbYjyVezvbBq+2Cl/d4D96aIfMfwYPmwlHc30dDM1R4DEXy4NUE/f/3qT
/O1VoKwycIopn4cGd1qUWVGoJG0xi2BaP1mNwsZXcw+/2R4NSKpQZSLIDj51P5tuGgb4FpPUAjIZ
KbSNRuUXx/0Xl/ijBPWn5VH3SrVqdCGp0Xc+QLrBpnzRSPokQsfmg7uAdf3NX/YzlidTmVmQYiTp
ApOxNp6vxam6FC5zpFcZCV3lwuLIU21AC9zOze76L46z33xSv1z+w+M+SerW7tCCpZwvfg791KYB
/SV9NXr11WU+bPJtsyllA25MuvPRUdrNHopnk37VuflNzoRZSqw7iCjRff8oCtMVjaymiTBgXwq3
Ad9ok7WwM3Qn63obd/rFe/ebzQMoSUwPYDAbh9fH2fFVyLUyy0hl2qG4W6fHchxsFFnVgkWryoG3
fv/rp+oT/ePmRIXzQL81icjnEtjIdY78oZjSHgMLS9QH3ZP1atq3Azr7SiOpfl77N40kImrMIkMm
+/Hu2nLPO27yEQsT8NjBlQ7qpX+8eVw0aRVkB4pevDuF0nV3NGbDVdvlFznhzlcH4edt8tfX8aF2
tK4NkcoGrwPiO98Y4Hy1/QB53C503cmbzKnQddUn+Ysn/zdhCXwU8Zmi/YGs+JN/rmTWXTFBCJZq
gf4MwzRihsPkVSGLKwdFF2a3D1BZisIrLadI6nj+YnFhQAxnz68BACp0ECrf1I23QcLbM/WnzWco
WFNrTEaZR75Ys243Wne2yOMIOIi++/sG3T+JtjmWyx4UaNmFuAkn5m7jKT7uxndq7h7wBjBy+LEX
13lcQSnIHFMq7G1Mt/Vdlne7liDnyKkLpe9VMb539bGfH1UIDms6OIO22aUx+xv6FmKD7/cE7u3E
wnZcXK5BNiQzFoiy9vaWhl3ZeMptxqL4TpdUqcEmQd09gxIQhhZaWk3EN+fJ1pkeqOUA5u5rRy+D
Ndo7pOl8iQwiUl3aHRSP5fI4YfCqN87rjTOP4mvXXdj0SrVzVidtiREP5b2TqgM8BNNqFLfJAVsV
V2k43ATvJvi4iwZWw7iUGKxe7/pCDsde9Qb5yvA2WsMUZLPm9WDc0OXbUpYo7GIoc3jPt/fJeG7E
M/x37KGXPKtY7ZE2btZde/bQYAo2Y5vHwf/NV+6XavaTo2o/KcLl6K/kcjCJySk2TIdBzVwpUYZJ
A0UdX832SKAal2GgYhh1XFj3VV3iG321e6goIl0aS23+JA3loVHkFzZh9kkBXxEMGGni96tU2waM
V2RRuAbnaTF0iTUAgABtNtT1Tl8eiKK5jfajRjmjyhavL1EVLLk7LABZAfssK4d5AqRP/t4jOzJ5
pOBA5kSx4eviAFsumiypc8OpJvVsoSuUl08my7wSGoKhzmK27Tavr3u1ORnms1blQdXfFkEhaXqC
dswfaagYx8oMFxODY8AzttT0KgEUNvif/TOnOnDkmscJ4Mt7wiSXoWJIYdvRlp7AKTDO0xfKKPhn
fH56bgkaJgYxMYAc6kOVuzaBE1EorojI0iNa72p1fW60UIMZFmJ3b8jH72bdxIBVgLQQVdYha5mt
tt/N/k2r30o0dJrpdYL4UdGjHFN/SPOdRf+xQ8FCaky0w1TIOA3iCCtCRB780m/pgnS9KR61fA1Z
t9n9jCGk/czzR5nfxrTLENo7qF5xuuMNreYneZ9CrpY+/O7BNsHSbQ1X70DM3n9MAMjnQBjNy3eu
o3Vk+Zg8tM3hO6A9xPw5L6eOXgs+u213B3+jER4E+XHYg3kS0NHpkaB1UI6XpT2U+e21UXvbwYdD
IjUQ2SHiTlHejDZtSs3VgKiTyNXo7zX1TQfXkxu1j9kAvzRLINSB9iE9Pj9MsGwC83kkIK0VToB8
Nv12L3dyOC/kKg+L3a4gwrVw/1qASmMVbgOqtMapVN2bszqqlBl7AVaSflcsSS3wC2TZGbAgVyR+
RPquCUwdopk2MR+EGm9F0aP4qa5PVgFjgf0JPpquVMO5XDRAqyYbyE3SPjn18rLPMbcK11xB12eo
ZeWdRyfuEvNarucMrgLmVF4l/qOXvZtJQYl5CgUYlUV/Ag0fqA+7W1ggz2CGY4ZrNl9zwDYg2HXa
2+61vlqYgzDz2b5BR3bxc4MNQUfkYzHy1/W2HxqDI1v3GgzPqITJieqegtKNbLVBnFMBeCVgymGh
utIssD2g3/YSfPG5OTe56knFecrxlghhK40cVN2Kd9oCa5TbG4hTwvw5LIu36nsIc47RmHyCBqIE
UXCB+b3lm0QKP5N7r6hfrBqetFXlySMArKiqtlKgy91B6Z9mCzauA2Cuen6YJT0mZeFLSOYhQHsA
lhwM9tq3cHsaprPNOo91gMxhHHSY8TEaoOLoYKySufVqq4tHjIJAs2N3O/PLrg9Rurc36UWH/W9B
gF6d6shqoxowKxX+QnM/3EsKd/a1uFJtCWUQWcdFdzcEDdnsVOPb1lzMHDAbsJEBp3QyE5rnzHDr
SnLnwogAvsYWDt8EdBomEL6StXbzZbczA7sfUS54GHSO8ViMG7Wl8PVVx/YHgNla2Guz2CAEp1L3
Xk+YJ8WA8lgNl1p9Zresh7wU8u13sNqeUMMbCD1W1vKy0gXPTzldWo24s3y9HWtWD0+JrfGyKZk0
EPVXxROz6slWKuEINYH3onR25xK87qLxlZ3adMPxhUmWTg2XGUh4a/InzQiWuvE6UwqgVbNLuA6y
XgGuClhdMACU/KkxVNsSclTmhse6l6z61rfAIWAT2axvGSIOWCc4PP+Zy4D0suoZBT2nIn1kba5p
RJ3y2g7Pw1CfGRA8OR8f9DoZewanDOYz+rr1Z2t5twAbw+3+4VaaWfa0YlBE/yGwgrVGOtQQXCoE
g1qwSKje5jXRu2s1wWSYnvtJjxS22kuVTE00DO/q/kbHd5W9DHtqwN1Htn7u2GVa/tDcCjXgQ5qb
u5THdZbclsYtDhwpB3mg1s8CXOPeeF8GeCpVmQfvCWy1QQ84n7lmiSX9XAkIepoWZP091duAmvdF
NTlKPjgs+8py7I8xp09hFkLqm9UypBof+2tzM1Le7RZiIg7rQlH4rFiicoLkBdI+Id6G3rKz2Z/b
DMf6GYP2zta+asVD3sQ3dhz5ifTUNkNLesp/wB6m3J7QmK7gLcNLyNfN5V7kU1AThEY4W7XJG/sD
n09K/cS3h9z6qWwPw1QE6gpa29ifiwKjFxgDvmlgjXbzFrharZjqVy5osAazPnsIC30+r1c03AEl
qrw8r2Ign5MWDiGWzGu7zRVv319oSVwJ1m3GdhMG528SDr2x1Q9z292YOjYzL/t+resdfF7jBv1/
Je105mwE3I0BOS/7xljBaARofix8el/0yThkQbkxAFt5TPI8UofRN+AWY60jZsQ1Z5G2YDEAtV9q
9/+MDXiPeVtOqd56mTTBlaRw+FfN7M+VXwTJNykGauXIwz4e81a/MbGOYkyziWLAeMNn1HgFAE28
u/519vU5hf31Sh/yELE0pdrruBIFa3oG9xmkcc3MvL++ylf386EUpoxmq+FEGFNDAkBcktxmSNuc
wAbgy1bQ7y8F3QEAaOjrkg8REjGL3mRgJ6cI1k1Yk86B8tQAwNK7LLICqJJCaFWCr0y6fhOX3fJX
iK5ARcHY34cbbPt5r/o9G9Mhx4fUPnHl+a/fwT+Mjj490Aj5LMW0UBf6qN/QpWIu16yeUhDKHuqp
dDeMqXT5dE+3N0U/KK3i0tVyq+FbXQtvN+bQUrEvQRA1SqbD9g6TwsgJiu2RDOWLXioYvhTObPys
IZDAWK9fK6qrbu9tn8XTLIM3LnmZqoWj7G+wRGLZ20Ke8mX067L1+wUuaDILmIQw469v9DftcaSo
6NpC4Xibuf+oiIHXVyWZAjxy/XQzM9hDnNvu7N54tbd65Vcj4V9e70OtSGdG1cPzD/xzlB8057Ze
cIg57c2h1JG/f8nh+M1S+eX+PhSNdJZnMlrgQzqh+g185rGNl4Q5s8uP2sEIC+9LwcFvnvFfrnir
+Pwp5YbhK7EEwRUHd3N1X0cnpD5NeCIMuDVjb+vtNfnqbf3qLj+0YKhar9BU366p9b7cp9r0lSzm
N03oXxbKx6JvZa093yV8cFpgxCyR0/pe8qijB6u7HHlcXuYv74rctsMPT+Gf30r6YXfJx4zJ3W1x
3uwnyEHEq6egdmTGygFvrY30N4aVqAsHSa/yEOaBtRYYCKUgsRbwp0PdvQwrfw2/2n8+oSJuPCaU
QpAZorQCaPyHVUUE4iduqCxF0nDYQAcnPlLTe4QwW1wcMyRh9hBknvvXD+vn0iSuCv0aMDaAEX9i
ykhK0+e82Bna03AhgvPPKgtPGaHowWmdz1rw15f7zbP66/Vuq+5PKxkpIDF7BXe5vxnx3tp5qKCp
Vz/y3QGh2AV81vnrK35+dG4XvJmNoGP9G1jYjmH6WdUZOilTuDYYv1jlZDQe/7dXARhRRXsfx70M
3uWHVaXtxlLpGWHpWAyoNaHCIH0T21dTiL95YH69zIezHtxLY5goLlNH/bcpgm+52waGuziLB5Jx
43YOd/73+8ANjI1IBphLXfkkjKmWZSJyuVQQxnSBjDEkKn81l/25YI1LYLoXXR70WT9JKKEpgE16
z6u0H5HVq503EwtJWmePm4KqwfW//I/+/W37j/wdoya1wAj1+M//xN/f2k4MLC+mD3/9Z8rehnZs
f07/efux//dtv/7QP0/dO7+fhvf3Kf3WffzOX34Qv/9f13e/Td9++YvHJzaJy/w+iLv3ca6nPy6C
V3r7zv/pF//t/Y/f8iC693/87a2d+XT7bTkKaX/715eiH//422144d///Ov/9bXjtwY/5jNef+M/
Pv7A+7dx+sffiPJ3NLwpJCTQA92kudjx1/fbV1T57zoAGmBpoeYMVwsd6463CP9xPfnvWPgqHDdA
WsSzN7bz7X/r1t9vGk48eARzFZgO0v72Xy/ql0/nvz+tf+MoLbSMT+M//vbR2YZiJkyFzgA2Phjd
B2P1Y+xUbHrbUFqNnkb2w7L2R9K7uxi8rFK8yTC9DqWhDDa4wFUWqIZKdVAbcyDdG6wIBo0GbGQh
h7Mo0OQhkCShgX/6tQ83UENL9q1Ym7BdWSi4FRg5ErzAr+b5VE7iWC9wZx3lA9ptSVP3saxfsmnH
3G8fN57cilCq+4iTIpaFAn+3FgBwB9qqqGq7Axv3Awwv6XAsXXYR8jPXmqSrxSVHHah40of9EQKz
QpPuGM0eMtRz7XLSooGdMOTiTeAfiLJN5kLEma5GEs/CgHqmxoI387AM8KVBpIrATlrDJrOSmo1p
0+tHmtJUDHI8kikpH9UKmfFIDvTyJAx2YZZ65o+7OaExpN1tRXmfvfXVchlh5Uas7q46K8V6P+SL
p5DWk9oObnjSqULhuNOzwwBTnHVyRrbFyMynIRRaBrdWEcmEx52ixYI2yZw9jANIVY2UdI4BuWuf
K8dyhcfUsjp9Jh87th9N2h272koz5GHFtf2uwTg2A2V/lYsAWWc5+gNsW5VRT62DBTueOgaBPHp0
2dSlfO3CrE8wyIrq01dtHSTXv0QIt7UGTSd6/pYFeigmZj/s5VwqqLTrG6qzPUnEZfJr2GHO2wk4
maDKzECShzCnRjhmgNYTOerlPDYv7Ns0PtPa2RTFEbBdnYfssDCejrRNW5iwA9sQZ3BrLuDmx3o9
rhXMcAEEP5pAX5lWVDERDQ+7ux0EMOsjV/xWzlyYjMKHEIVY1K355kk694C7czUv302/3rpgmxGZ
7BfWguBI60hSaaR2Y4wRGU8rfzBPpEU1h4MoInOmXpFdJKWKubnGmZnFlQxvJCYS5i1kvBfVfi9j
n6+yR3Pu8Z8ZXmwX6Ftzt9Hu0uX92YQhbRdqio6KYB9kGQrTAFoF6pneAPCjXY3qwXKoI+nM4wm9
05aLccahidfURnlPwmy+bECoZAQuz1pUGkoIUUDYwV9vQQlf85laBUvm5a3qwa4pQH3M7mU1bHce
6TKJJCCdOV1iJpNY9MRhcIUtzDpB8LCXiFDneJBQFyzSoaAHnNOHbEShWTeT1ewTuKXX/YF2TUCX
uwl0Uolp0bWAQxfYDUqYN8NRdanKvMHQ3FJBA0K+FaZdwk13x/uby4vH1dGRabqkMckWv3OYUO71
rjuYJeYACxtEtm68tHCLLKT5ftWbB4bmNXugZvsw60Ffzedyro6U3ynqfF+MOgZPMzxhytn01Nxu
CZrqIL1MPR4WOHihONq5bSJparTirWILD+eiiaRQOY95czadRJuwC9BbTqXr4mgdLuUsvDVrPUQj
LinkL6JFYFI+PxwUup9bt1fBhNLHQEeptr4UO929QmlcYcIeY9Lcri+8eu08jsocKt/6pHlKV/ha
UKzcK/pLnRWRKDt4DewRtbvD2ipBvxjBcHDh7xtJJwPemFmlxnSX4y5Ke1G+NMf9eVChzO/r4wp1
bFkuZ14ul8aUI85b22L8klf6WR27czmsaEpgscvU2d0WnW+lVA9aCT9ZdYhlMkTlrLgtSkh1QxJ5
NA6V103zuZnkC6qttataMzZ3tCkll3bzQVq0A2S4Co0nDMQstf5ES/1J2ZYn6a7wh05O5WlIYa5Q
7wd4bBx2sEG0KbRqZGEgkXdtEddP8pmB1ic4nqQXFmiaFC1G7onppSVbaAg92O4KlNQ3mKbVWR5M
mwikCqUibAUthILF4XDeFxIRqsS2esLcp88aHtQ2SYdMeLVNS8VT1R8a/GRL3vmlEFg7pt9rVUDy
IUA3Z9yxczwrcTnQozL2p3qEsXq/+pMJwyh3POAJS2TfU/sM/tR6YslLUsk8gbnCI0hHtXVexuls
GO2Jq/WxtOHvcaCPw90Kz3uqXeR1TlVbROjjTU6jtLFh4gzoRdJNxkEZNwcNJa/BDB7TshOttbOc
yMm8mscRjT0DbM52Ue28xyl97q6Z0R+KdTxwmMlkaC8xd/3OA7ItATPWoCK4H2xF/WRbZ2gST/LK
TyiE2saqHbu+OjYmRHl17wyrHDTKFbfpdrwKoYIIyj4PtnryjesY4x0+rA3mAYpgs8zQaBuXlt8X
WQ/gOR9YIT10kvpFxnOTJPxa0cKJAgkfNBKYkoBsCiS024nzp6SnYfs2zFprumbfoB8me5PP+jbY
lzLsBj1Uqj0qSmSe/IU0ckJK9X7MpIe1f7NIf2wfhUP3HhYpcrL3PEDLaLYApcmkJJekhOLTg4wr
4Q/8oR/0WMbcqjzAtHpqY300I7SWNuu4TlnatxQzpmrSjKgZCABmmynKxItcPCCKmUq0RjYv/1la
GIS3kkwsKS2uQnrW186ehVsBlTTS6UJRf84w4YmPgg7xZK0R3uVQyVAElpdQb6dogJMzvMdJgQaB
+XPle6IX4lAokjPHjSZi0S3Jo9Y5DagyfTkdpqlPR4HGiLcWzs1zdnIQgzkrTlwizpuGzVoc5yZa
xyNkXQ4MG2zJ8G4meXjy6pcNf58kAyY6zgBWbiXWYJ+9KldcDoQWelLWzOGsAufFm1B1sDv0pgpg
h2NdhSNLRGx4keDPupPcegEfu0Dib1meMsDFHUy4FmcjKs/50ciqtJ6rU6/kF6uPmm3wt/Wp6jHE
CBS/dGDbmoq1P+gPu6YfNHS3tRQYDOyEtmJWYLY4ZH7IV2G3Eixv1gKr+hXuJhiIz/2cq5eZ79d9
LK+rbe30nqB5K5qENAoiBIYeT25zaY1wGWUK514LEAx2uoX723xoBw41RUPM0F1jzGOht4l84bl1
fBbGekbfPx+tk0bZ/eZ3FLyMdj2mG/y/56eteq0k+byV5vO4li9m0DE5VFURFhRuPBpsXltIaeA0
WG0sVBZQ8zjcUIdXjNSdLj9roafooVuwFm6F4kvd5A9j408wsidoFzNVQat+9AbdoSx3ZzupDfhA
m5ZfFaNfjZmXoLu0gfqctPhg1xym7p6hrS6BNTs04LEauKaVBwxbIzSQcIQHS8Vjj6o2ew04Jl1r
o2M9BdSWb/8mNJAHFoJ/nqEI10ghh+CpY3fKcNrvlaiVv7HC763clcgeiEupuJXdwZEREbtkM8Nw
TZw597PDZYQdz2xqvRZbrMDHsyijr3XEr/XNVfWkbMdAa5SgjATijsyXsOVuaLeNZZ60e3dsEpVv
tjPGTa/aDUFDccCkZQ5rnNkMQJUNLjlajWHmhWY1pZkz8jyRlT0ewzEpTT0a85fSKj1jhe961ock
qp4g6XIQBm/5ccafGdtDrdUCBvM4sznrWebV0uxPY1zqY4Bb9VYDHVeKqitChhW7IUY8YvnV3I0D
aNeFmePz3UNJraIKUdX+RnrpVM6BKrKIsh/zvnnbpMRFjt5IF/CcuXCSvxeC3knGeFcH6G92F5iY
njk9oICcmJN2hM5Ctc7SWJ+YiTwEbquVutgygnlMpR4S0YD4KP+xHGAY6m0UO7QrH+dcO9Rk8Url
kBtD1BVtbC4skcwTDGfuaTVc+7GMsEO49aw8La4cW2aApjTAoiuOBzWoEEasIJARVoQamt4aNhKS
+V1VhIpPixvGR42yDlC0RTw2Q3cdJXJs1ZTr0kU1irM8I0GEWlqN3dVgJ0wEgvConHoZIZRUu7rx
NsAfFMdboKsIH2iUw7Qg15/bsormUPrR5tyTftSOStZgGPuAiOdChTqnw7Fq+Itkg2CWGuZ0MMYm
yaosmlszoQCkGnlSavnJxANaH8ipt6xUhxXqGwJ1th51PgbmQGw4IwXTtEFfRvBYWf6OxularDDt
pHHp7HAVl9f8oGZAmNPK0xUpEoHLIVuQElCEcLkGZm23smaWRfLMEje7zohP9CNOlosaKPOW4ouR
1a8PfLCuVK8wBZR5lWw+saOyzEdq94/99D1FCGZt0Qb7UbiIjRylNHQju4jDBV0eTN/YCEQGu791
MMeA8kLp3BItSxOd18b0JQNb7hJZtEqqvo+VH5O5YuOlrqoUl5UaboHdEXwve/wO5+B7RVh3Y5Id
Z1I79Jy7nVR62REV9/sZN4Ags1BhfaoF5rbGcocl6w4mwrxeiWQTAIc1HowsQJDqAUo7xsSGKwwE
HkCE+aPaHvNZhxdwf9EwnldXLLYKDQ4m5KEtoKZS1KuJd6C+zNPgAkGMU4bg5MRWRQfYvraYJwxb
b5MuBLvjHiK+YIvltJ7u5uRVDJ2rycItBuqid+7JAV7Ks65gexIJOUn54iNp8VuYio1MsdEdhPEs
Bq0Uz8o6cKAeuKLYrXCnVQ0FdVi1ArSDHbEGIZWN52kxT5kz52oIaUJoVOmKg6HlOx6xizwoEZKA
EomDYTbe8gLXFl/suS+6ygOqrGhebsdgO5UBVBkmvDV9ktFUr6QTr6SLlbWhyjQH026kCyx9DqxS
D2ZVCvbndIfbUy7tR6HALJMMkKFBGlRQGkAe9Ey0n8U+YMbcuNfwJppbde0fyTaHebaEe9U4CFZt
GaFc20IjgoIBjCkMVFq4yALVmboiaY+AfOXtw37IYFWmnvJk7DC+yhkQCHLizxK/sThcw5hduWXA
PBgokuhHQzjrHuZr5xrepVVN34I1YJsYaL6gyBjTB+lQVEq8tloEeT7qtoFRSH5RIShvYdgr3EQE
1Ihg5oAFA12bDa+6xSy9XJsurnY0PdgCOqbnWg9FoJyzjsdKPkfD1oWduyB6z+cmLuQpmeEjJh2A
RIoNhOWVbaSTsSOebEIJ0jhzvo59Gd06U3yPqkV1FmLYA8YWeizOjWGUunxYW8k3EJbO1Z1xZ+S2
mLZD7YiWQyMVmhwqmAHxCBx6KSbxslg96i5B2m2qJ6GuiCRVDKZ8z7TV61wE35oPwYKlzIHZsBAC
r7Aj2OZhHaUn0FrmagfNg53SUwLzFfiORouvqB02FRxlItB7JN1SFW5DtJumZ16s7gHF5l1saUZw
UqANRIojGpdHE79/DXJ1wjKZAh214XIG9w+CpW4sXdKduK75TbO4ja1k83nCxqXOsOrj9FI81JJ6
ZpoREVJERkMO5aGXK79HhKiFfPUaRHSGIwHYTyoCd6PnpTqvyMSYrw/KXbfpd7xT7jCwAQEJMoU+
u2gmpJg9TZGEGlpK4OfbYZsmOIlBqKxXJeyj4dve5pD5ICi1gNTQQsDza0H8nqr2ANUYa4uw0nGi
iDEQVR6AS44jtI+ygoRqXoUSxU60X7OB+vKg+cRYApqzsPaadQ6qkQZE6nCs9hB6wjV6KaImGyOp
kSPcjSZpIeQMKEDIkSy0SIQ8xVDzKVOME/xEGA+zTLKtfL0Ae3LOCIJ0HYFBiaynd8YQHp/lHCGr
iWZIXdqnH3Mj+VYv+0vWo2SS++z7SHFwidapUHmRi9w3kFbOSCux9QRQvfXR8+AKQgLaNpjcb0MY
oZeIkBQezcYWkUaPWtWKeGR0SoAITDphrgfQ4cXdVo7ojCWvWmzCvnFB0md2LrUgEq1rX4l0V9Ha
g+mgtphATzHz0MXeiN3WCvUHZtap8sOFC3preRR+XVii1b7hkCoQam8ItTPTwh7WYf3j9fLVHz2z
KIJd6wJXgtMajKXa+gzky1mVtPOS0/M2WMcG0T5kZSPHd67luXuoh/Gh3fg9kdfIVMZI2Vk0hvlG
w22HleKgBbPlasvuGR6ZZhB8G3dpLx1eqalZqYEu7nMCXeCUx3vD8d4nefdW8jVSdUgVfeFUvDhr
enWZBL8bhHlXfWNyBAdB7DQ+ACZe29dpfiv0jWNqoVeq+MKQAgysB5lEAjEpQX1eDpBhJWD/2Z3W
orlXjjqUcFtQsjrwQdFGaDr4+yR5KuQ14w47h/l7RS7QggYLAA9TcU16Yz8A0pByIz9tTXlmjYtT
qb5Rd7oLt/YAdoh7cWwe6UmCmx0MhlGmKqI5H6PMmqNGI1HzLbs0jPvUBpr+iE+6nb7LP2WUw6Ff
Lush6bJXrbKr+t3F5pX58yqCEpsZArVwAhgm2STL0WGBJeLFlzV2r0rqw8orOH51TyjgGBU+EkS6
q3VlVLrO7eR22PbxEV95rTx0D4MlpVm1P4HVCSEC1AHV+CRwAEJ1OdjabEUFIvCNR3KpJ6u1o0G7
+QMZfWTJkITORynaKuE3689dqw/8WqcrYWml00P5nhVTAsvRBMXyuJSGmEyZo1gbpvPGqEDxcTAb
rMn9nBnE/4Etf0ZkxqzEoqe+aR3z//J0Xktua1mafiJEwJtbAISjJ9NJN4g8Sgneezz9fOyemQtF
V3WFpBQJ7L3WbwtUkECQdcltdYVpo9VeOtWn4wSygtT1ug9juKUMXeNRXsyjuFSnr6+hGY5yxC5z
6vryXC7pQQVlaaX8PMjmsfteASGXaTyZWXLqLlT0cemxdSNoj/NofmW3zojaLLvH1qW0a8S7Sh+q
6C2b7JrnQZ1Jj+Gm1dXb5hDE5oiRQPt7FulKGwE9RQKxzSPQctJqEA2mPaLFHlUlin2IHKeVCwcs
NSLnOGoHEKh1DwcpD1Wj55vV3VaTA1nQA7NNEJIdldEMyjeNEsSymx1kb/7rP6PFDjqD9Lb8UQzO
3bz0uezOCO+b2iae9DOehq/tiKowjYLMjVPAP9rIta45pvwiWeYoILEcm6AorCjW+WnmLjJCIa2e
QxUDKGyGcJmtxB772YfoOZECEs1FBVvL7STEvM1giuXs9G5TbzYPlFuXS4jcvuPTsBgHddprrOqc
hxSEeBIEUEFggAYCWCveEUpoUiLyy3LzvPPiyE16m6xLowtHMVmRILduJvUIYPtHlddetf5Mn0E+
l/4oZL6Qxp6FZFhUDTuYgrI4dPLojnPnq2hXm3v8n45+vY5Gf+mKU5aaJzFeznM9RDIDer1f8p3F
yMqvMBic9E2cfGz7w6jHq2TGb02Bel+0NakNMJAzKv0FLWH8qv1OQrkifMXsyckYM8gyf+siF0/D
JuyuLdYrpUI+hyC67e0X9DUkhk/iwxpPUdaqoT7ifWAMNinOLPfd7Q5CsHTm/86lCvhICXHmHs1J
dVk7QGM4Q559Jj9TaX5fvwrrIt5b4XfLxy4Yfl30hDMJEWFmR/LBTbU8VvJ2NO8bcbOP1ZOW7vyi
QGL429wMlT/Dvw0XCjLfP3Fq+V/Gddp+Nx+MAuQODaazTLHbfHQ0xqqsKv12WmvttKzKqZURKqPL
tv5s9XhLibhXy0f6Q8q0OIY6IJB4WOYqhLkJhmEM6JGysxITrrz6Qpn43f5Oo8NBFObLUgM0Ajmg
qBeoTEncXdF5FszfxLizGAoHobrmp6/JGq+D0tzJsr7urPm7upDE+lE3mV+z5mvU7g2q5q0Yt6yk
Ok1td9+A98t2f9b1ep3b0xaQNXYVNPUqCHYsZZeBS32xE7cR1YuSEuYeaPn4GQvth6Smzx3UMuau
Bsq3VUpHe0ZWJKzQKeVseBNfuMFdOZp/l/QtZ3DXA7kja3vzY2sIFOXPMifRuOvRWOXIxbDHzz3Z
z+7ctijo+4BO5dtErVe/pC79a9l4S7g4F8G8rYlwmzJUrnoercK3XH6qCKc7sbt6qQkHeJar/MiA
5m1mFxAn4M+tFryW8tGryVweZIV80z4gMQcgqAszCVxCqqK6m6LBWpB4ctDa07+yubKwRgRtRH1s
RdsqROK/tBFCKb7GLQl3v4rGPJRgAW0u0nrSa4J758IBkvtRKHtOkzUQAg1Wk0ROp3U15dbxhC4z
KdRNcljZXfTtbCgHpYcFY2pUAJOH4+wxxS/g3cByxYc0aYFlhOlmXnkRwphq6ULzx2543/mOJi92
gNf6Z+ngT9M9AYUcx5peTr5OsaJ5+MlmAq2x0vCXbkYGzG7YUt0fTfHw+nCGdfE36lwQA2vLoTOs
gwy+YziuEKhn4bh0hj1x4KwCK+7aH1QCVRkr/GbJbR5Ii+AkQa+CFsE1UOTKTtknbjfHHp3I5N7j
K5eM1xbnZZbo9e6CML4nmt9ZXiOSonnddmj27tAyI23OcbSmm2oOd66NxrovMxsE46v4nArZ1jnW
q40i7mYJq72KlFWJsI3Z7AF5qDwzTQ+y7bCWwn19+Z8KNllw5zTxk+HRu7wS1a/KPtZ1xu9JheXY
5s1JbuITIGYBxRkvpzZn/N0PGleB0F9XLT1IzcyruPrxKoISv9MRYfMvwL0AVcSRhZm5hC3CtH2w
rBVrlnrYoYoMJIlSNnsGDrJF07xKir10CAzGNoGRosoZgvrap2KmKp+iU1ymWqXrWA121CJVch+L
2JnXwSloxE5rzWsJAzRrupF+UIpuhQsvu0/PcigehSrxQAkE5dsp1MBguaSKBx/7T5VD36ILF6DA
C6Zq80ZsmnlWIR2+OnTICmjAKeXayePqkhbDVTeXW2UNnIFfE2tocjlL9S+0q86GUUHPOZLH1AY8
ZuiDsKbYAYbhWE7yKYEsbc0XV0lOP9iaOPl7WQVcdUEmiqF5dpFaeOXEGAGhaMsMxG09O0X3B2HY
l1DKXkkKefa9EXpeBQkYTWw1l0lSLt1INHyaIrsU+j6SUkDPPZiVJlS5welYwY9gVRlcmXV8YTGV
fGtXyAX1WBjJicFYSFk5WhDeBTqEK1AF7dW4BodW8Fp6yIf/Ek/GqSIOcahu5pu1Ts8ZwbZJq8rg
idxUy3JqxN7RNQTgWdh7XKxl6hEDedD4vy9IQ2UrqZXJnz39vG2CX6qHoTIjfd+O00SO/cVlFzVb
Z7b2QNdaMInK7lHpJwPibiCMXDzLD00Qj1X72S1/EAuw/AO/eZyunroDpsxO/coKbQ1XWXQHVkOz
XR6yg7p0hwXByAS8734J/RQQ8hRQnaKiF+Hjo/idEl3OsUkb2I2flvjXKqdL/6Wfe3n3ZCEB0BmS
CVsafFjvdv+k5wAfu2R4I36Au/Z0wmaiBGqZBEYFGBjX0d4FGCGv8XvvulVTX7P2Oc9ISLawaeNg
jgMTYHAyvJkTl6LZYGIETuqfvuvOS/SR1XmoLzqYYNinmr9ZDScdYNtFzF93SHlTk/U2u8X3KCRX
Kz9ZFkl/qsOTm8a6t8PHAlnXJ4tLAvEVk/B/daX4w8ybh8QPvLKTUt8EqXypLvS0uijNhiajPiGZ
i3TYKjODZSSJaBHvEzafhgdTjktfxBkmcGaovtRm/rS4Ww3W3w1+O3JxuOd2B69roZ6mgP9Wy91x
6oZj1XNQq1BZA5qULI4mA7LzoTKcKrQFD069lYfiYmHIiCMzfhrb6q1cBA1zm0k/YQ/dY/AHOIoy
hoI4Rdomh6NsBgg4FeVAwDkY87OJrXCryYrCEJjrsAp438Btm8N0bOWMveLNsHDHmmuwCrx0i1Ot
HPQ7WmkulRfzXlgEp+imm3S86+zJSI0IEUIfpIT1a5LUpePiNHwTxhMGwmIXAiy3XXrkszb8yj44
eR/J94c6bl6d1z7Ncv6crUGRFa58F+SfueCnLpoonr4V9ZmJUripDXYXXqdFf1OH+a1MxXCvBRsA
7hHc6728clPVzMuFIN2dUl2PHSutWIUYcqwFSkA/DDjKuVwM7eVcVGE2CK5H2b3SKJqKQNVRvB70
OY/yVT3vRkhOdKSp41ErYmyupDJfRuL9dwEnbKUA8Ll5J4cKv0hgDZue77Z/E/6crWZ4myT1qa/y
Y52VezWNt1E23N16KOltQZL0Wq2V7eUFS4JYjHpJt49CUEFik2PuqlbyytKyJ2PkmCcTydgvxthc
u9m6xswqhFISBNqZ57z+Ve95gMSC7YcjOcC4wvQjB+cvcUflHrGTUyYFwhMpE846sjyVBb+wSF8d
OtnT0mmonoKsAopps2BGlqLOH+1JjHT+IJCuAFFFMLD61KFZIOfq3rRpCcV/xcXkrqkpJV2QE4Rx
tT1oQvnw2N5b4dJL00VZTeyJ2bl5NImHmpWEudHVtP8kxskq0W0AvGZW/QpCQM1b0PuEiSITbWHL
wnUly6tOgk2vbQ3/y5GRh+F+ChvVgmdhOgKXsvAb0psdtBtklnb4HmTuyEOVl+HWiAH130GlrBzL
sBwCIZBSSfPGqCd+eSgT5TT1wpmHZRvZV4cDLT9sC8s91Z6SMJ/QNT2qqXmu+vQU5u5phXvTHK3b
Pan291xRoKD14N+PYQi8J47YNcEQ6JcXr/eCIaEuDv+PxFG15ECEtwj4WHNxfEihub+n0ukFj89j
7hkiF7mjwAFqjis9k3/w/fBpTAK0ZfK/qb8/hF6JakCt/jAMjd8myL6dL1NuT6rYsMvNeHWpUnEt
c368tt4i0zm/Nq+fmyvGf/PeobDq8IrWYXwnbsNdDqoWP1rFfBid+Bgwu04SFsvy05RmhhjlNqbq
1WzFy+5q83I1vOGBrvWQwTXm5iF1kq46DgTa5Y4Q/9m5m+us9r9MR4GskKQ1sJL3liZIbYcS21Fd
KXOQIVTPqYhjEshM8WZcYx1hnfw2u4oU1gDmlZT5pgZFC3BWB4JVhpr8FeOAF/fkSMrK0VTXE2za
Od6Nc+bWM2oNLv68W521LI86CKbgtu/lmr+L1cwJDx1S7mUYP6ybAZu4wyZOluRP6uIbFtzfUPqJ
ZnoGOha+NEe/QA76XYAJKzBcVRnvYMehAnrXpoWnyRQvWs2hgrRY8t0pk0M1YCxUsXY6XHWtfpY0
BBxpe5v2QFpWljxLZUOR/xVme1JU6VSyuPHG4ZqZTw0Tcbp0jiEB8RiOxThemKP3lUNgqUhT9Hsa
MkofNuarorQHPjW25XubgX7sVwvIu4BXmr9N69lXQjgo+UshPsjyu2DN79lDjeCJwoo4AaWXwx5i
D19jmbIt7as3YqLtxc77HcMFQtR1x2QzoxQL7jqZYdMNIQJTdxU/J5kXaOx92IKh9jZV9HAiozhE
jjT0AUoX2r0PecK6iSCoc8QRYmIvzpt5WAudWDqA2dY60zth7+tPm37PSYFRWz1o6TGDpRa5EnoL
myCMgFSOdiPwdbbrRyk2nxQWfm7HRZ3el6p732TzrU50jszBy89TIGaGnycb7Gog5N3BuPGd467s
RFuR4qhukJcyAhUDujkn8YbePOgg5hphAnLp5GdUc7oaxPPCOzsdZ6553QBP7bab1tMdM2heINqT
0kVyqmCtqJ6EPPpI5n2jFHwZCUyhHbJrkci+KMD0NIovW0iTiOHDvt0vsy/Fg99IlQ8THcbxeoOJ
OZIcsGvpdW2KC+bRpLaOW5Ycs09lzsJNywIrmJgjZGhqDJJzu7hlV/7/gTc/NehECpHOE9CIpj6W
jULJPe4KyP3xlSWxESESUfXtiXnqd1nli1vj10bLVzX4SebAoKJNwac8DpzXrJ9Y4TGyt8d8q495
nR5jFDHWvkblWEZxrIQEspEtUDoC+oItzGchEFPA8A6q7nJtkz7U9DhcxR/E6odRqU+SfR0NKWy9
PenOqUF0K8xG15NHOEjO4E+N/Jb23bu8S+9pLEdrWziraPNjnbScT2fdAST7Y/E+ll8WG3+heNW8
3Gp3m4dbI4KfVNlTMrNzBlJYzA/jZ1rqU2FKh5nWyRqGgHJswKakbpFF1n7KLC7CFlW66akoLmJZ
YZ1N7SFoCwX0o/dFKI7A3Nzcz32tIoa47lnsw3hf/CEXPIRBu7zhZWag691JLd3jeo3lLerdjz1v
ALRpFk5pLEs6l0pUO1b3qJGWaBuL6I5HGBICChICHvvncUta27ysbM8y+zL4u7cyRuFHt7VUdrEq
OOqWH+u+OTacY0R+kCzZSxGJrFNZhEtQntP8lR1UT+0VddTlZ5HfjduQ/gI98VT0XutU+lqc+T0o
XFHVjlF/L9XO2TF4EjqT3FETzY6doyY1XoV2kiy3Q8sEFwwFlB/x1kuKcC7zhokVVUv4kJivV0Bw
ZY5GGLg+TPrRFuLiCV5FKAg6FGYhdQKHypMzPCYARjaaUQ/ZaZGxRhRRmkPMWiXY2Hwrd/Wa+z80
W9o/6dkIcaRyYyqd6Y/D7Ce8+3HmqRfo4GhB7Vqj7MkOR+aplgyG4D5QEZaiSDtqAr/1RWGTRIi4
gcAvFQAm9ucNMWMbU53zv7IknXKnuTuW7KyZaqINANRjTdjy5UIFBYiVeudYFUZYgC07Vh96Vd4M
qEYTaVURF/e2XYNSQ3T3kAnRGD6WQ98ij+2aUy2lJ6OPjy8TPXlB+fKe6EmYSMFQfeZabAMfWiAZ
ViUfjERA1Nh62cfXpE9h9w/MIpfR4nDRCVjhd6ar7lCfiDOw5kdX1c9115/yWr5xllud/olEPUo2
PPXodgDBHZn8Wm1dI2NGHoYYWmUpMNMtVLR/Rrk6k33XhivPtNZC3yOV4juGDX+psgqmKOs18IqH
Zvj3oaCYGqHqwGzuk7PK86HIEk+6yilo+1gdtKVxie+/ozx+QHQPi71XfVgkBeepyi4mrTRqw8RB
FZN64psKl3vHTNnhA+NGBIjJXww+GxCJgNVfudCOsya+aYtxbTH879mfcjnglrY79KCJ9ViF4fSp
olAiNfC7hGpR+dPELj9wvB2m0skkYFm8CxXehQWGY/kSEqr0pDywhi7YmVFJLw/ETQtWzRszyRuA
53nXjPFQi6DPkm9omz836N2U0ddhX4kG8nvU44rT1VmYBolTVjPA2wDVdte3zrYQMRkSEEPiSlp7
EnT9xB9mp0nyLnbiu2kzvu5E5KtE3m362ZQadzQrh4RsOwnrfxPKVIlAs1zsHlge7ubPxttW07eg
g+LJguRaDv3n2BYsxjG+mWbiFkiCUtGD241EhOj2KWSSn4Ajamf9Kb6QJ1KLtvbMoi/1IFdtFfDq
taMQ6fap6F1xsLx8Tag+DXdZCZO3ApGHXwK7iPr8sfObuHWaaOmnqDtl6vKpr9JnX++fY/s3aWYb
jNNfD5dGJMk2TxjeIegU5YQ0R1Q8ZwprAb2cUvIMfSoxn7iuIyvBX5xlwSIYgW7Sfh1sKFm3ZHY2
U73khXRVmuW25dl9EddTnF/zTr0vdX9YEuQDnnDrqU+QObFJMfJ1uWJUt+MxjWSQyDURw5TV03zA
6cZ9VHRxuJc9+K8SMHeesJZ5aSb4SPSOu1Ac7yDA74U02sZYOZZOuPZeBkqm+LnzOuNSBrnXAWcs
4mEWP3Sqac9NAGxMtQKp/74sKn78riUNdhaeRBbaSU0OwloAGR9MZILJh7ECkYBroJUoZ4VjcXHK
fgzlWXUNBqksR3hfvefg9qJSQBuq/l4Z9yTbHpqRPMXxpFhJIMzjs/jQGBBL4z+0Yh+1YX0U6XZF
OoRAHXe/MKau+dttpty3AH/KAn+yrNsaVPT8ehPznMstufxLD1qGRqU7QDCFxtIgOerD5Sglergt
KtYY/BbUKy6ZZk+fE3IS8WKB+Jl3UbNuP8NnO6hRSaCQ8l5M/zj4jkZrt+LwMOT9prla3flQ8p6G
ZWa/9p7SQqdrdk2L+obkVBOs45CX51moLjPSlseyLifCQZ7tbLiQz6hftDeyxr7oWTqKMH/I4Y/r
KB5NYnIwHVTJWXbYbdTllIqXWfgeMXjMzXybdeNaFTmyMlI3iGkRk87Z9caVXKGZjnFeRNfrLCPq
e9c066is1VkpWpuOKl8upevg57kSIb8+rsp+rBv9uCy/WCD8rmxP7GScQCF5TKf02S81rGAaVU5K
7qvxKe3mhxnOgcFKUFkfwoqiVNwjZDeRT8hTEZhcVhYeAm1sPBTmw9566UItsiu2k6cOvdcMMTcp
MmykDnqlu5b6rseQ6/0alp4ws/OVqgcXgUUldteOtFZ0nzBVhTTDRThps/pTjSxv3gLJTMNjHmb7
5uUMdkBHfxbyhwB0Y3NxY6Sb1QRyThUeE6dnrCg11uJSCO1FQPsy+ztq8KmZWLx6X1tsOpAbMm2k
QX8rHRNpcOJxU8628gtIF29pLNrxwF1FPlCh883VhMkkaCTZIB1yVOriWrmE6UaxyAC4g9PZZTTS
qvAEDaWWdhLTSJW76LWSdQz+G6OMODiEn74UHNwQJ+GWCWxhsXITUGftonodPgUDxfU2h3XMYGqh
TSr3AGCwKdJQaIZgH8X/uVtWbva1tVz0XkXdu7GO5sV2p8gKtv3X5lcGVYCG7iUywn8YEU5p/j79
wnRPJFIzHaYRFZ1O/pPxGu2QwVvOwPeF7wMe3Mmm5FTk0KO0ROdn/f/eYzOKtNc9dvzIT4NAFYi1
P5ORrpDpu5rHD6/60CoOUnOOplyOqH2O4tTRt/KtnvK3UR+flN/JNofV/ewhQA60cQ2MrYI7tnxy
OWCpxO+dPxmiGDZuUF5T4M63tHmlnFJVKR8ksfR2S6K4qlvFu6okvqTD5l61YDTqa7wWN7Uwb301
3ckMeFvn3ceEkSExKFq3Wlls72FiaT44miKpFxGevYwx+/MrKWa3pJjPI6XNGCGa4ak+rV+vcJpe
lE+lH2xT+bFs5XtDEdq8+lu8PV7BZWUgjTxnCc/dgi+oFj3XXeiYus1bClOz/s+3JAS7UnqQl9d0
KA/5Se+SQxpqneUhqmHRA8SYLZVlxp71Pcj4+bIZUAGlchonLBgjY1RiCyoith5cYxpDAyMMiYrh
zpq7HKa6vVHscSv7+rbSrLEglh0Ww0a/eSjGJFjzY9OmzKr1qft8bYntJvpDwDEilkEhIX69UZnj
j0xLKAQ0CU1dXUQfmtu3v41TorQeQhe9wsnEsTdCnfeuCRQIiw2QSZaBd8Rsrsa3hLjI6aDf88Y8
y3p5NEy/G3pn7+VD2VoXLFh5fZaK+mwhbyCm6KBUWyRJ5YkapONA8J61bIcZZSo/aSSchJOBeq43
Bph0e4nNqFSEcG/tl9dimv9IufCqyo3SEx4n1YOcLt1cUDRENB1a5qmHQdt1VGF186N2yG0rYQEZ
3s2Q1SD35+nQMYFZxfpdS0V6X3LTpW/qn7j2kpMv5mNPyBNL68u4Fc96VbRIRYnaaYN+k9RD1TXO
Muq4ZNLfr7lf7BHUUcDqmBTgsJ6gtlfwN42Nr/bt97Cfp7WKiBL/aPl/p9CvdU/bL/OcMn/Qt2HL
7PHm0thdZ4v5T9v7wsjigyTO54YkgWafBIiIt3Q97sQPdtQrisMfsf8RRj6P2M6Lt1QNDe75ChVs
ISR2x8MDUPOY28+yC8bksThbVGzXNHO7wo4JPEtsiQpPSE3aA9z0y+jcXD+Jxx44oh2jaXXbIeh0
bj9i3eIbIWt5+mB2tQRCtHZMleRQ6TPM4zD0NCtfxGRDKU+3q/RH3a6lkYMQbnBY+ktmoOJEkflY
YojJiWBCYreEe2O0p3UuyUnqCQUjeCbp0qO6h+UgqV47iR9b2f6d8SChpw1SZpcyzyoEgJt0eIkH
RBQ6/E2pRbic2HLvyGN/6LDn6Av/5ia/7QshWHlFXr6y9Cf51R2+Z0drK//M8e6PCqaUCuullKOJ
S9LKl6qCXLpSFZ105Pvh+WkRsc4TKLQZf85q8p8mI3TomC1VA3HwWGxcZ/VbIQZDv1wUNbV1I/+b
w30T16Yn/NvFltoHNADL+6ip51Kf8UbVzZdUXdGmFE6dSZ/TOp9zoXG0SmAb1pDfmIX2nTTVV0+p
lVbzh8niK3BtR+GyN/3H0g3nQUPXQ5pVgTKrzcfJmfU8sTOE3SpgR4cib/8yuRRTozcDXWqmlwjh
b6e0GE2wc1BAUtnxYlz6YsP6LNuGYL2V4qWOVzffPYQCgvxJhrqjWR8dyMP0OUr/FOlp4cRISzBR
pbIz3Fdr+tBLyxGejcioJxkC8Vpyx3JTAmT1pfwxjfFXX3+Pc3+pk/QqJ3+3fTuYelcG/ZqLH+sk
f1fCENPQq2ruqOyubsTcaQsKLV3jae7o2mJjpvjd7Sdo4tztptx0TPzFSa+7tGw/KrGSHZP4NXud
xi8dVJ9h+TEqCXJrey7FR5xsNxWUslE0cAetvymc0jP+LWPiKzPk5Jx0sWzP5L31DbLUnk5dzmvG
SdHGTWkcjdEpTFawlzhzoXmNgD2nTVElFIzN25JErbH7QjKd+4I4460hk1F82cKKidERocmugyZb
t6ofT2Va30eh8E1DflcN0nuz+p80HpVBC1siTzVC5ZSi+oUvY176j7lKr12HIINwMfa1c70Y91qW
sAbV8rWNERyPy8PYimOr8ZQIOVCX9ceahfpzNiiWLHZdP6d0Ox8NPhKnhajUGJvRhNpyUWsHMQOs
yMrg9WsrF2fUxi+tX67QW8JUHJNFbu1Rk2BJtWM3j7BQQ2Pv43qe/6xr9Y7qbPxSf48qkpZ183S1
SYl7e5TZ+E82CFPf2/vc1QZau0mEmhv4XjOZQiGJuNVyAQaakwGwrfunauPDWMdnRnxj0dRPaSas
rqm72LYmaQoaKXFfArm92nYqAxCJsxcMJ3EC+kQhnZPp5SHg6yDdhONWRKZSfK7pnJDap2mHPRlQ
IkF+BaTdz/Rj2fPWjs62W1gyjG6+N9b6WKU1OakoOiwDNqT0zHwxnDbG6QRKBz42Kg8leST9H6l/
m80oj32Bx4d3JkUdOiqnTpDHV/zi27ovnySgBGPB2IjARCt35GevCtq/EpcjjpB6e64xH/HsIWAO
molSFAYBAf5BE9FQr+DzhJs2IrrDSWnfjYLTsdIb9OJNSNqK38/VX8SrqV0mSE/KdDtkKnpkCO5Z
sKJ0zIDxxvcEUKRTlMsKKdXrWLH26i8V5CZyFIO0tEQIk6L/ksz/OkVM4ZtgLtfxC/UlqU4FKl2W
1YZEuFT5GF9nriE4Vg3MM3Re3eeHdZbsdPtMdkTnmVR8dsUCg1DTj1bHNe7XanXkDX170ncSnkU0
2HHesRKRj1erk3GDhr4PDVbWfSnALzaUsErfzlG5GMNhaQH1iqnsojWbOghHyotN3QwG4gkYrGt3
qH/ipnFw0KrTQ4Av6JobhqHvqlCduv1lKr9EdOpIXcf1Ag7nmjhOFEi9IQTSOxQyal8X+SPioV4W
3qxc/9xTmxfytCS6z26pFtn+7PVJ8PlqD6M8WY4IMaFU7+26fIoan0eiYQgd5feeCItIxS07V1mD
wYZvRNyy1I6NL3nNDmqcXjQBuwbEzU6KXPK3nRlz+Tm3BPCV8ieuu2IfLpI1svpLJdqkZcPtvXKC
oM0yK5XGtI6j6VltJB26nL3bdiBLVKm9xITJZfQHh3QxqPS1o/43I7VjVkLL8xi/mofJgn5McJ+H
3V/xr4zeyICVdjh6QAlu9TP/tfOR8eORw67+KDyygy/vbwQVOBqRlvmCTPptbkO1fprp81WmknW3
vChdOuL5W0Q8l65pOl1CYO6CBhlBtCeaT4WuNSMQQIuVv5ulB3vFkSXsIowomPQLzC8K9ZBhWN2I
gtmVx9R8Vo+dsL7ReGT5CmrsZdv1dXZODMJEHAYNsTjSIGD0AadJXg9p9VUzT7maRAKynlS+3NfK
eyaI2AcJZ3ORNhOuOSL822619kdTTuvutQpP7LYjCS2J90DvSvBVzfOdYrOLxfSZbb9TmSDgtefo
1kt/mN7LmCk5SCUekKp2UyxUvQxJVekHy+ybCCNSS55xilAauRAKpai1/jMGlqv3/aUcnuBfgHA4
+SrlkaHy4Vpb3kXdyO5DOborEXWCOtgG5nHH0Pin7BXydGJE3JXfQhepjJphTkWgxuRJvdS7AL/B
24Rgsx7ZYSUdfVADVy0Y6DQbPueaXcGVvgjfwtKC/CluKtzrGy7LEuwkJv5kV/tvzn8iPWFOO/Bh
DBFuXc33RZFLMlmzv5ZodwXZjkgAKC5xa9qJY/bwuxlVj1e83T7bkNY2Ips0s5keuQnw4uroEzjt
UBP8H6LOa8lVLcuiX0QE3ryCkEcufb4QaU7iPRv39T243RH9UIpTt/Jm6UjAXmbOMWNvsneZsgsL
uvMjTqhu3Lyz6zwxARoarNVeg9co3dDgD+0+1X1W2zVecNOVlZ2s3PW1/TFOqGh0a5PGmxJfKQJM
dIl4Iq0NzEUez6H8IU2XfuNYLxi/u2LHDUH7DkHdLv12Oikzq/jjDJp0cHMcwsZ2gKxG2IiksZNS
M9jaMXW0VoQtQ4co8a1kQHMv66i1y5atjzNflpkVZKGHOxJVMdHerYJaS9bCH41qBv3Wi2MpkdfP
deS2bddvdTvFq2CyNhbdUh3T0YFu3vmw7dHN1zx+JQlRmQN9lkbYOBsM7J8VqwfDoPk61OiXyI7u
cUZh2dTVT14kqL2XfrgWgkUFCeu3oXm2Vw65/B/LoOP+xrKhnsrVB6aeRmNT5BvELbbxMWqnpDk7
8ncCu7diqdRgh0Hixl29HUc/nO4DivKFrU7iystuxB1qHXW2nsVbHr7I9a/yPqeqKyUvo042tChc
Iyp44qCEVLvuKgM5a5h52EziGO5QYUpRcs5tDvcJescphX9S1Un9WtUR69T2roOvlZEUVg7OaSO8
GZnJVrGyVNjHsr/ydSbDeSbGKwoGkV7KFAYt2k5PsEBv18cJFlbghYJHla2EbsZMF/aj5ZeiQdVe
OnfU3yqy0Tzyxrmx/WquEfro7c0auDBkApLZbNTvk0G7H9KHjGnRe5FF15kvG/mLzlN+iaqzonwp
w08muTGMdNavvBUDnYyGTJE/77JyM4SbRlVcnXIaX531kcpfabjRvxBMo3Au9FsWPgjTNPTPmNLE
3pZXqtYIwjkOhWf0pir30RDMtWvlm+aGPKVllF2ejbV/2yRER7uzjENhaZv2LSmS0FUVIz3rkt28
1Wvq6uRMT/0k8NHaztEppr2S07eEgK2PIXN/x5Lxxygp8Qlmo78x6QjyQa5wObF1A3r+0VmXxMBf
XM4qeYcJX6ymSuW+mBIC2/K48kRbMkOfjrKUxH5vocNJcsQG07S1w1Q6FQkwUrlryXtdr8lHDQ7W
XDR7y+2ABEW7qHGzbILMkpNzmuAlaxbpE26b/JfioRdo7Bit68OgPsxm/MO7pF4UayLS4qSAeJbO
dsYzFK4wapWzYj/j4fkPUK3mzDWuw3zL0qOVf1W0RIgeXSl/GH1Qsc4aUKu02zC8TXQ5VnHtuouk
qfQMQUPjn6Jv5mrYc+0wFps3qE0SLm8dYLnEDmB0nENtNCd5YhYDmSkncLINaqRhaDQDtEgLJ5Ya
veN6JTwJT9A8P4PNX5Dkp4GagOm+y9pJs+iyMb8JZoF6MIQnUNFcP50PU0HQeyiIXbSHnDg3YwKX
oIDdFhaCJYu5JTDuXWqMyjOXaud1SvzudNVxqUGJD5y4mW2G741qBnVTsA5IGrQ+MQ382Mqtn2vq
gQAnqP35Ew+nGEw+SQ6l1+vjsQ9LFvz2uJvqbhOVLe94cPI3yuK3HL6UOzfN/BSByzeBjv84rND5
diOSerjOWQAzI5RC4UfTkFzYavGABCBvIxHM4+abCwhEjIF01uL+t7eCHu43M10h3YzKrZ90Y/4n
oM1YHF8ucCrOy6dZ3kLGV2Sv+pnfraBGTZy6yefwnr+b92jfvwnc/vBAtg2W7hftPD4mCoVtsrj0
vOGyL2xPeU5K0aJzL4JWa4xdZS/WUWOEcsq6LkYSu05bZ+VcFRUcpeQ3nLA9FDj5cIUC6OKBER96
uQV47IztI06alzpV2F0l0P0avQh6YKiezVLfVeLhO/2Wkj6hpCuAXKDHMomMqqZN33vYoKNp9lNn
9drCN1lzIKyfqT8pxtE2nixr75AiMZiJZ7GzTjcOTVgY/jNTtB6G20JzyXu46FPoNZ3BLFJyeyV3
Q/plsbyapXIsFdqDXIjsnnb97CZEcu2rKF9n+fPRkn9lNjwyywyZR7CJKLS2v6XaZLWpgfLv3rOx
zT0trA+SAbV1XtbpuqBRmIYVMcb0Opt2prJu50EY86WKQ5KhrtFVv4pCKPlMLLP4L2SenB0FZKHs
k+wKlfmXdlDUL2fqN+207KrM3hAqOB4yDoHQTglnuDhCP+QUSoKvV+aaaeNjOf+MyQ1pCNwNzpL5
rFUYeREGQPngcIsCulBspwRUILbv0sxNxeSjs9obDGGH/Gp1l1zfd/G+R9gvrzSMVPGi8Z43EE2u
SfKjYWQxtVurXsVwJ9ijdiURUqV+zepTnb134tq3b0r2nvPvC/Fs2n9aD4EdjXU+vCrEn5kwSSKV
+s6vx8vkbLW3pnoR6pvONLNkgu7lSK7H32II7NKrUQU0XpFtrCyQtZtafMXSyZoWT+M/w6o1oMk0
EmDX5UMe7rn13CLfz6tlhe5uKKu7+oxnw1zeqZqlFDbPfsBqSgwFIi4ubb+kvtJcg/sv3jfVtkMk
QJPpjmoQx4wiENcgJEcFyD/rF/x4tuUNnVdrHJL1V2Q8mbxN9alMnut5H8afkfw+6dcquUT628wu
EH3fkN0X9WXpL+xYZHGQm72ykP/otyow7IDBXEqkR3XpqYRZBAt0u/u6BE4WPsbon5qepjc1fU2W
Hb6ZQUDmQjPs/MWpG7fMKquvUvqQuLzDDg9398hIEJm0a1/veScpZZiO1l/iq6j5EiIkspVidB5B
ly4DL3kAwX0N8ZsZ/K2ze5LfDFTja+2U4hIsHiJ8RQbuYiudIJk0e3kMogj04/KzcBcpmboH3bS0
q0NOMbdm2asebctw73XlXd/EIobvV1C7kjd7rKdec+M35CwKRZOvxhdJfRm4LDoEUgxDBSCDeaOO
AyM6WOdh/mHUvR8603cVxvJuqWvLV6dsT+jpjJBrujeE9lTyH6RYJCGYjqmrBrZsnfVqcgfON5rX
w1g3m7bXPR4JuCxeKkgsYQgelh8IKfmHpPWV5VusG3G2vzn2QjkZ9rFKKR1bbqf9RkUgqmY3qAd7
aBAcVlw6mLO3VlJtZHGXcdnDdSDRoJ83FX1c2rlt8Wc7hBuJV2v5jnnMp8/t/D0Yx0p9E/N7Mh8F
lnWJFREnt2ztK3l0NdbF47gbswWwAFqWjxIojRlIHqtgrT05JsJDrwYWkT7FOGCwbQig/e+x9k91
zvrynpBUWohnxngd+Ao06zQP0zmV72HyHeET6H2VALLxLlWcyKhTAO24SKflyYuI0TpW/Uj5YcbW
Jpat/MpE6iIVpR1Uae6WSo5/fMXTd9F6iq//3Im1BzBQcUCbrAdrgnWSD5f/Xmox/N+fwhGdnhOK
36Fb0C+mJtkMI/JCkb6GSYYDUV8Gvx1E59fLVJJVocSXyFGora3VYRFr5DjE4m4a8/irVOZ9WUdN
XSmd2HtROOYZ+UJTF+P2M+CL9ba9IbWmuUYYHhu+CE856T7wxtqbHpSAaDlkaSu9Vp07fFNXQsFj
sJfJnn7MXrpsSxc5fiBK3S61L1Ek129L6Mk618XRmsBVSwcJ44F9b/P3TARYUWZxGMN/NjIwA1mK
G97GT/JOEtKDKmImO2XYtWrR7nthtJyneuKVuXSeUPW+WoIjNpXUEgmD+tYnrOC0KkzPaWzH19Ao
X6Bdyi+lEUxkulmPdDnrbXdOpfGpZ51uD/lhqI/J/Fz36PrUq5Kyk/uoETlqii915jUKrBpi1vII
R9sNw792hpzU/wlBiF53ko03wTGo1Hz48zehTGzaVxP/+2ATJpSzKHqxxF+LkTKv4oOmvGgWlvf+
l0tdoszrOWnEmf1aXgSqgUWqoaqT/pjL8Nz5atYmhM11kSA5Kh6sUytWGQytY+ORMtwbvAizIUSZ
ge4/+7TLfz14BfujzkxUoeIFERXQkIvWJaxNVIx5jVP8aFVqHCVtLCDtadI+zTBdx41KCnDPGmhe
FoV8DXv2UWzDXl9faqepr4RPomXs2P+0TnTK6ni4srljclyNHQlC/bbRcT9oKTaEOh0DpptOhQUs
1tLk8t+fwqy5mkUS+YtU9vcBrymtzdJ8xSE7mdjp25uaiEdNNIuvgGCy3lejZIUigFUwcpjRIQuj
kRjZZsa8QeB1SpXcvCt6Mb3o4Vuj6PYrvN2ErhJyzaQIwl4i+ciKH4eKYe16xRBniglOd0a0liAU
ZXAm9Taw45vYWDJH5pSQFBzbJgPjOQ3xB8Q8pQo1S5gzitCX5k6jyCh8aSg1nDTmV9XpCGp1pQiq
sHIoKymmyCwtEMpqMta3g66ThhjpTGkaSUg+ghIG/KFjHoZGa30ztM0TruSf0c5QyP7/SwYsLAkm
FH+jU1C6VAsHpGTRvZbguGfKGo4TQ5/MWxQ7sCYVjH1lq501RLVTHionY7Lom4YsAXCCuZ3nWZcY
zjULRXiV0JOFFa5/LFLFuV9fCi013VJsrd6CoKm395qxDg1jxROtNsW9tHkkaLnyhi8Q7pTg4UP/
qaVG+8iEAoVu7JhSLGXhRmKiUMkKP6lUgrBa6WdWmBIzSOqxpKFuEHNmbtJ2hRh5Shoi2a6M9C6o
nxFPCA/ZWZeM9iVcMaApNOmqxs2zm7Iu8nSRspS5wbq96J2sPRWsMAddja7lSlxwcukqF1x6ut4B
phnwuESDIu1EYltuXxe0pL3GEkZikzdrUFfmRHN1jADw5DZG1jKwDPnQkhQWTIgYKcxk+RY7NoM/
OS5+E3ULjB5htqE2l0yRtY2SGsklj9Zxg6LFZ7kixChOlbdURntQweczWgK96zZ8Wos8tiAIL+Xi
ywF6BIuUp4hcjikRNDwyaitk2aCF/ZFUGuaSSWT4lYSNStPowku83c44NAsactVPZZXGLpyFV5hT
sSWtFhGyBYNnCTPAEquzuEILO4yX0ICbczfV2WRsx4UaL1ND6ZVzTfBB6+VriBD3StCp2EYK3DpT
5odqEYJUQQKi9XrynqfhU00971lxYWwyp9zwzP20LCpZqGaTa0qFFzqsUh02aSdcVil1XVjSt1Mi
KdVbfVhSM2fqx9TRKbkLRuNI5kTi6SYxLBI3WttjXFP4GU0ZVhgKRNTVzKyP63IGI4vVOPSgFc/v
xpC9xSnta6R8EM906lrHOQkYFQDHxC7ReM//zd7/eyG6ytxkbMfAzkj1raoZIofVMnmzHC1M8cpd
1KISTJIGM28p1awaZUJtsvuoZ3ew0L7Zfo/1Re3OOsgd491uv7vO3FQw1NJbAytNR+4OmoH9UJEN
W8em2OR/D3uDC/rSiq9qSIBXzfZwj6JC9jo7RVNWDvm7PQvXqUT1WcaKtTV+aPxHaH39ceSDvMvJ
zWZ7rTS4PDoRBvpBZBkZNXHfn4U+We5I7rFfzjiGIqVAgSq9jzKQZjE7//qUdj8P5dUCJ18iReuO
rRNH1FgRMZGSirVYKZ7VdK29k+YxcrDSUHenvhrW5LL4EYlkBlOqf89TZlxQssXYJHvUVlUqvWUS
cTjdKvwMcWVZuYv7UA6KdXtb1ITsMYQ4alZBllLUuZXav6HyzzbGHiDPNu/h7I8RteuyJK9OlD3Q
LPFFO42vtzEPKpSTTVkySQ0Bq0453XaIjiiP6YRNVs79oP2LE99oMh6fcsJ8m7Ea32NWhb99Qtlp
x4xJ1aEjd49+K5H8FnlkHyWv5goF7US67+v6yegs81xZDKvaJG1fiQG6tFNysRut2ixKK+/Rq0xK
92xljZvVU8ZcZiGAOhbDE3o3/aLDxuJJsTdVKfyb03krh0NEMuPQu7NKtEnThHCwHNFcJNMydu1E
dxGaPI1CdUDY3tvoMrjKfVkVcC1Q61+EFUFfUaTA1icgOyW5kiYKn1FbLtWCiUiTFoWrhYMUT+sX
JwfiZDnTLhl3R6ha7bWJiESuZ0Cy4tfOEzRTWtwcOlu5m00c4YNh5+Lodu8OToW4u7J4zONT68YY
7oXimVY1+KY2tICAqCNER8xyOIBsQpBdO9beroYgizXUGBVqTPJ9oEV9FsLYxoLfqU0MIUqYInH4
iFXnVM1rwZ4P3SZWzN86kuyTTkEqaWzbLfPalWw+RoH4QpCVqHbzr8K9cWri2NUSiakYMB7ivoXX
O2TbVdNcbFuhKocpT7d6GY2+rDFZ7wcTzq/bO8nNLO1lE1lNEpim+QqrrDpKcXyeFFvic0y/bDk/
rWwTdaah/Y5HC3VDpt86R73MDpcq4m/BWqR8EL2Do5elXDuALQJsPOMhaGXu6VRjgZjU2aEbOCYW
TsT33GY2zVZy4T1IZuBOpXkPI2SFTCRDqAGVjIVZy4Ht7RAcibso8MfK/YYeJbpgD6EfI0IvzNiX
aTX+TZEdx4aOvXAYBaRrFlSmO7dMKdVt387pviDY+amSHpX5PYN6NxjCpIeI2CMnn10cJjSidJkZ
qxiOmUG/0uSODNghchdkdBU0b8Wmyp+K4SWqf5wW7QQSt7QhNJGkMwdfokNSaD+96Yhnwu3AeMrG
q0ijqjAUUMyA+G2uangfaIUs0s82CR/jtEMqSZNeY8euMYyuSHbeRgkpJt5GiFAYe/0RBtdrHvcp
AKcbBvgXW20gR9VbbgD5tyhzlZkIj+Qaus+SdNrFWjaYq2W3jQVO6nyezzNr0Kyzs3+MDbk7Fyl+
A2JIPa5nH0lWoC2uTazHPJX2qYzTre8YMYAuUQcsmUqpY1Lu+IUk68XvaWIjU5f7ryhjZaQJ6ucS
N5qvEUR/4NqVn2t0yy1C25CSfixCKjhrKzn7kT3OOpZJadOz/gdFHT249VLDd6DY2I9OhhV3xPrF
mU6P5zCsqvdlfWQ0a5Q/IZdbKeznCR7mgMZxihtKPyRhqcp5zBvlq0I3mRKQmsuMMOg+fXSQ9hbX
lZvMi+lGVQHirKw3joLOeJtEpuvYo1c6+Aqbwe80BFyt2/TAjdm9RAjSblLYiV0XwetIpHijtI2B
CTwuD0vWvJgth568MJtB6P2P+ivEDsjVKCAOJmlVvPT8PVWu2rxyhqtVV09qvvoFlv44o4zaNKEZ
fTksu2R8lomU/6vtjRG/FfaXmX6L9tMafizraKlfuvNYy0TrTtEYq+cqe1oMv15zTlHTnDMNHBJx
65eFmaG8m0JConeWfTdyT2GattrFdqb+4RTpvwLg0MYyG/CBfcXMshtACWhcjIzGreZ9Nm4mRHLQ
YdJG76+G9SEmN84Gl92EPrrWeG7D+rJWhHrkKfaHlNLFlCgwhXnmFoTVUpoFs+ddgz2n2rAa6BCB
LmJDGfytUTS7vV0lPk1StInW5QUGYuAcymBuRd/ddAeJDZZP86Fz2taG/iGb1IdLET71VE0TqzCK
t/ngoDG2RzWi/CV2W9QueIOICFRqnOGehWQ0JPpusAbOtUSRN8nCk1P/q0T4ZRqrNgkUpaOzVaV3
OefE2ul8DiwBF4bDMtaxafxOZGJj5dU9syxl8qnZLGyneGQNss7G7awNyjDn5q8zZiJyXlF0WQO+
zvCjRQbwUlSKD2FVviuZ8SobrQMQUepWgiF8U70DfszyZo7C5nlhXYgOTcEVB61yiBsPUgZ/75Dd
dKbebadQUEcBP9FpzrWk/IqFUnwy30AoNlE26Yp+cMwo95oEdxKFaRD1306C1WlaGAgq1l6zM79y
flUYGw5bMCOEWxx/pPMPk9kx3c3dtrbdBblurfNVB1DqHcUby11YQrZ1EWwv+iuUrwL+DDUZgn7A
wLp6zKWXjFhLJFAj8awF5KDc5bDykug5nc+0gOhzo+ZnwAlDRBInVP4SDd8zDuui/cN8ARElGMs/
/ZiMsEmid7mZ6StoZeU/Sbnlia8YQURKn4JHj2W1HR2M/O70vLl/5fROY1MAQYJdPV/a8NNmjdXB
OMZWEA6fTv51koefFZiiSD9y+dphr0vO7OVVBnaMOhX2zlstORjx8wS9Xd5EE73dq6W+qePPmP3F
OjImijyg2lLzbqrs+Jeggm1qQjbbJ6UfIUBBXOrOyrGPXxvrqexA6O5xVlEXpOb3aPvM7tC/4+K2
u3/h/D1i7GR5rCJWjN9Wz2c5BHV6solC5hGBSlbQ/Pw5Guus2kfFA10vq5lXXMHZ6pOv/Wgy08cX
CaI9XxNy4uQwFqcJF3UKhHc/p7ACP/LVG48j6lTaL3HJMCA7N+mbpbFTtL32g0uaSTbMSy4EHFrn
tNxP4CyCxkOG8JMFHOQ54FnpEMfbrjtyQGnYOxHlIZetDlqK5ubUqECcsYklK95SIBfwTBZNKoN0
FuMB/bgTQRA41SWGPtfurqUC1Og4DYgqT3HvcR4jv+hBJWrASj4U+wVGn2YHABIX7Z9e/ebOQ7ee
9XynqSxRqzu2FE33gjzZyA7h03tJHCv5Kku+rWzz+YznnUyUcnnSrD1fhmJ+p9o5KjcFK3SoRjya
nCtCSEzi/XhM0JDDcC9gCYf/oH1E4WlUPGdAwnnnJ/Ry15WwcfbaAMx+Sx6qMTFhHV0Vw12v32BF
WvHFUi8NJEtz79A3pvuYKTX2IsJatcAaahYP11js0CuO86FJ73G8dyCXJq9SeWYADcoDcTHq0kOe
fs6Tz75PgZMTX5A7oOBI0pMBa3ABbHpvO+I2dqbJB+fjnmZ/2mo/ejCLF8A2hbKDSyKDYTEPYXnj
mpaMczHCoiHr4lA7YNzvlhpDM/dpLSLM193HMJyaJRiLv7gO+uTSC2QteHTwXmEv+i5D1FunXAKF
EtBWU0qh7LHaJ7bb+gPqDlqNVH2KuADSY25+y+DtOiTLO41IBvtSQqRUfMa84xJM7Xsh+UiDWm0j
IeauvnhyYQcUNchHquOLZR2a8sK6Z4bmAIxLgw36xHaizYJCbVz9UFUvMntS7THDYXGa3Tx5NQA6
PbDpiqvkc2m/53KrhJ6e+unMcnET4xK2KakL7mwcJM3MTmvPAtslrNSrR7YKhJfUPhd1azEsc1n1
cIxbfNTuOO6BpXUIdpYNiOZs+rTKw7952DskI9jjfij5lxHlEiq/ZVOABKvF9QdiKD3kqmeQGS/v
+KWFeYJ331sQXDlX12N6OvOLLIag9YWOCwkYt8M3Gj29q3wZw0nITph+7F4rr5y8CNioCtT0rV/p
ukDLLO7sPZuddTQCkFmmcMExAzeg+VGkLQup6X0u91yQvcSujl3IRtg+NV6ISBI7cr1bgyXg0XH+
/o3/CN9T1D3dWc1dFbpcJIbmgRZPAPolK3xqUlhp4mbY50waCi+hPUBdE/kkaaHlXPsGtF7iRUGk
WExBK1+Af8/zfVEggR2G5d+oHW1EQCm770jbGdovolJOBX5Dl/8bmqBsnk1PAS5qIsJHsHYW1gat
0Fg/pnKPHhjho6QCrX3DBGkYXgfswjqMc2BCmZRR0bsljofnSff5esuBN4QNMsBhl6LVLq7KgDDv
fbXd1E+qfkqqUweLTVmBFeQBBMN0MaYno9ozq26WvWqdbJWBSfpp9mfHPtTdW70yUb7BAyzz2zi+
mLBZ5hPwtcXoXEM7Q71aeTCd8LSucaX4oeWfqfHLEzjTP+1h2+L8zw5q+QurwV4ClWnJNDGsY8qv
gsXVMKZn6nRo5ZsuB8IZN7IZem1+1u+Cq4XES5CD8LgnhqQFacmobOSWDOYhMPp7WRLLzcXDIvEl
vsmmAMVt2vVWH9jS1pGd7gqbRWPZ6cSBCukqHIREugDNmkgYm6N4WT4ROevMF0Kbq3lAkLnrx+LV
gVWEaSTcxUovnilnBA8jKELIuXKMDq+RXRPmSx3coifZFjmYgDo3saTbMomcjMVG3c72IbKKA25T
9mq/at47dLl8Zou8xvToKJxHmXbYSL8rdHSL3u/7YeFvF/W4ZDtDugPXODtz0exrkby3Tl0/yiwj
BLyR9E0p/pAbEwVuWePGZuRw0sBxFFmbPKps0twOKQNcHOUEf3sBdrnEj1LCqDvZIY0jG8wlqeLH
QAg2zH1ip7CWLNoYPf57GXT6gsxc1wm1fl4dHkGP3k0d6dUALRBmILKgYaLjMkNMnzVcY4Tnmeci
j5EgtMz6cwgMt4mlHptZxPJmk2j7rGTWaYgbZg7wAjUNk7MY2PDBJSnq4vhDoVsnkplezFHor0Zl
ot/Fsnueo0hyqzYrSXihs+sya3iKaxAG/fDcWLn1m2YmfCtCfmjhMCyNshn8/0tnjNfW6dj8lKxe
m4GFdWQG8voSs0I1rLg6EwtiBMYyN76oVbSl7cjCeoFqLofwqdaX/34fgy22K5X1qFhPj7OhH/Up
1YP/XsYUjNXQJIzdkkklzaLMD7os3ZpEf18SNl6RjSQla9W3RbYsVq4pYeGGYyvBGC/MLk1qnFyd
ADjw/7Y0M/KTTrciyHOUU3mVyE9Nys6WRp5nzFKjicKMjLhmqBovUu1v1Pwc+nZdgpQV97Aa0Z90
YoZ4o+lXowJOoM/HzppynFtgnqxB0eDaV9KmbTLnxUQuK7L5TWGucM/pgveWTidcwWF0Q+burh3N
p8iYqXSW0IXF3iU4/SJjP8rZcxJHB+Vk9RniA/Y1T9rbDJSjme1di/cz7TAxzvGxloyfqH3p1eVD
1WNgZDaD+KIIt4VE5JDsYAPtWjZ8jYnclmFntlS+SuU2wzjogVhswClm/jI9lWPxbzbm0sdtYGmG
uc1S7J6iWL5LNjBqj9tB1FZ2RLjjJ63NiqZAJd8aOG7gsgazshty7d6UAKYIXqk8FN5nJ8et2lkQ
0eCI3ca+i3jIrAtlUQYxoYoISRPdz9YbOQRR5pieWOo3val+Iin7W1rWP8koHXl3fQuCs+2gfvcy
bdcg5xsdnktfUPWVCv6iRuS3XlIuU806KCvkL+jhGPsZgThCfRqpWpeGR6Pc0HBbfDI6dX4+teG1
nGTsygicgOlwL5G+B0uIGrz4TucaH2vOdlpHiulIMl1Mgny5t+SvycAOb8ZsRwqoNMyydpbgKxzG
JnUbIg0SqDjkvsWN/JsBQO/VHhP/EfYeoSFFbHikeB9aB2yyXm7bML9VERRs9nc4WIfXHAI+/XmB
rGv+icKy99nKFQiGbSIoQPnofbnVYwli8neRGtGGlHmkZrlM8U5AztjP/U6aK4h/bBvLcSER1vkd
JAobSpOXZaxZzc1ik5US1g9CnDw8R22RTV65PFrZHRRQIKPdHTJQd6RPA4UwqCSyLKm3TTMqGEiy
L9soyn1SIzRqit3UwGeP5O4oEdFhx1nBkGBBP9lSzav1HBRUU23b4jmoBTNGAAKWhCe/1x1sUIax
igRRZMGobPEG3gEwpMcxFW8G2FYmnzuH31rP2mfdiX0WWpCJP8XA+GsyoWmrbbhRLKToVbSsQOro
ebLy726UDL/jpuDLiKydPkMyrLFmcNtPoHtmnK4kCFWh+SIQ8jKMpbdcmAAszt4GOZ4VeD+0mivb
rpXNAGy+mz5xkNLUsKLeIaEmrcMh6gb+Q183W95p205wd22edXVs46yDYwx7lifNYIsG5CWNYWpI
DyKwWmZOju31ZgpoPVpA5Y6/uop3PeT4Znd/zie5fuotY95qbb6waZIvOUAtc1Ra/NOSlyqAFmSN
MgffA5O9HIlCvPrBm5aMCjtqrgbwPLtrtZ1SGfkmKlLtIFlIwRwnHCne5nsr1e1zFq+i1I6xTq70
npSvBjklAysm53zJpg0ux8YWt/4oIwHk/430OTYsZ/N04qfm2gJHzCipIlWmjcYnOxlIAQKPFRdD
oNnYwwyO64vqxBKh4fnyrgFjHmx4tqqdH5JaBlHKAeCW0foASIZ1KRkWX5aNOCFBOGaI1zJTq/ch
mSmoy88xjJVvPD+PCrYDoJkqiVJER9x6CCTjiSO1GLBPS4Cc2oGHQ+NgYplW2RcUfRGWDM/44Qne
icJgezKG4lKErw5q76oUqi+jHTwVgkbTQtSjlfm1yhNvqazxkiy4upncUdDWi5ul3ctAfP3e4vQO
mqHoglqKFy4+ZrHjPLckE2tsMdqM2XhasoQOG9oMXuAXVcR5fWk9KToLQ9f1gMR43R9Z9R+AkhjB
/56ZHIYD+nvAC0witTI8mFK7/uQIsk9JSAGwY1ynSj0j+5DqbdEnS5DW0sKN1+Tbav2vS10807/U
1ZLskUyj3hzH+h0nfLmPcqfHaIObOxI6EhdkFF2nhYhhsAvAjxvZNWSoF2Lc1XNZfSlqlbk9Xs9t
VZgDpilOqK5HYQE+66gvc+jqo2a4pqmzrgJ6oCgXJ26Vy2JOdyuOhv2kAk5ZyNT8H47Oa7dxc4vC
T0SAvdyyqHdZtjw3hC3b7L3z6fMxwEmQk8x4JPIve6+9CpM0naAEPDWHdBph67U9UpIMg3bSxSxb
5jbZ9kkZvGVRxHMzkrNQ5c9uNoRLKkbHzJwGPB/A+n2pLk9SpP9UZfvbZ3WF509Kql27ayUY/Voh
0MDh84P2yw89RW/t2VT1Q19nX5KlEkLaMJNu8YpRfaTRhtWOTlRD7iixzUGLmoc+0iNocvNnivtO
JWG9sIj/ZmgSo7iVp3qjHOe5P/YtI1+pjRDas8v5XcW4qkqNKRODtCbJ96o5fCmojQAvuHtrYsfM
q4R3lELASiuVaJ1xDmX+rhZ7mEDrBOMLMTSPeQIpB9FujP1g6ysbuZDBXPOTLKDvJ45AzWBG9PAO
AuTObO1Tj1NtjzC/G+ERy9FLhuhRyLrXNZi3QyNMCQHKyjcj++3Hzu6N4mrRy+Hkf6oQg02VgK9D
v6dSpnoEnCqLp4kRo9kbe0mYPzIdd0Hl1LbqWrXIbkQDZOA/Q9LsimGtK+CSLPdbXQ/3UpggGvsa
h/KolKziabhjnXRTGgN0Fh5zxUGY5sFfZQz7RPrV6uZU430tm8xhREo5nxvIoLxvU/3mg0uRo3lM
5uAoqPtYH98TWf7tB+23UYRjQeerdrao6BcdGwwIA6dQko+TLF9UWqY8+7XYIAqDCpSSK7GCBz5h
aN9a311mPZIU/wiJuYcCAz99I0j4G9aW2yoY1OjTepCgRi49qBWA2QcAJtl+Ksk/yHGF48LMRtBQ
BiQdRm4GPBLlPQnwFJV0BC5o9TCQKJhexZLwFtTqOR8O/rhID4dtP7U3E+x7SVIMxOnelliUQaTO
IHoF9a4wgr0k6USq5qCcs5uRgSP6kHTTWGBsC5wlhn+m35BSRwun0oDFaBbQFEn/ZoRQfcMkglQG
rcNYrKu3aoE2R6hiFH2F9RhK6DrFhN9jGQu/IsLwLA5eM8swrdQfPYuPFR5Fo4G/qrzO5gblARme
RXMISsIwBFg3QeLO1xqhTTHHz6G3yKLxZxyWzU2x3DntMu9XhXXMaTLV4HPAdAbeLxZy8ciabl16
LMMf9Ns2iR9OXvP21HrdQF6F+3UfUmLv4DbCy+RIRunQr2KkbYlSA14zcgFJ6wbuJg2AsgpMW9Sz
0zT5xJHV0ndmLC6/+P+Akrr+hMUaJHbmB3N7U9WXgdLSt5a2XNkOBZC5D5QLXyHzGahj4NgE4qNm
iNVC7cyaHEo8gEX6manIXJUZ7VDVNBDzZBkjFXY29jsaI+Y6SC+KlmKJaKwLy/8IpJxQphBngfQl
NGzhLKdCKCn1StAfCUvFUqemEbwWW3llBLOpX7FpAqI2xwGkW8fnqoamKUQ/TVcdEUftJ6xh8k9p
kdFkLIcSXmZNJKAQMfZDE423kx01ql0DvaS+S31pw9HZqEbuNCBOpRasED84xkk0tEea684sTBCb
dTTORFYSeiDFyEKw45ndXvmKOEz9Apd3c/yIkWCp/AhlMjYDKqc6MMgppSRr5UNEMKGY5m4S6u8T
9v04fUJA0UApyAJTXPjcW7XbIEdzVKNCtojFGy3sTuvKN8iuRvte4FUpI11jmmXnWBfIDbFY5LO1
q5E8BAHpIkPV9QA7M/3z1eyrIE9BFXr2+6xfltYAK5VqXFlGwZ9XX3SOqTQe9ljaf2QQmegqrrBi
AB6wmhhrxGEMFvt53k9iD6zybRE/IdEIoFpH1xQ3x6gkQ4gNPRz9/kBx6Tblb6bucEwLxx8NxU7F
Q6zT1hMCaKPhXitM0465DXycsBH4nNRlvLnXY/WvCxuRoMjFuFB970vlpAvCNc0wJy+p2FbJpHsD
IRodEi7bGpOPgYKyULGIK7B/sUz4yTGSHQFvHzPLNj4Gi8pCmcuwwyVipBa5l9P2EQFqmThaAymL
8/gBIejag7DWrIL5O0ORmTfBxoKQKGjHSMh/I4NB/UxlP3Wqzb7SJn8z9ak78L0EOWIsTMQnqiu5
1TbgAsQWsw0TsGGMcZh2byrfwuMGkYmMi5uFIFBBFhtTZQBnSgaO5VxvIYZhEKAls9g2QrzPiuoY
SfIltxil0EDoMzg87WC1nUKwTVS2axE1rkt8UMIgGNmf9k8jvrDoq8+SqaaOzbwcIkzJGFkLlJVj
cm2zfWSFD0nq/6RM2NXifCqbS6eJtyoIE1AjEX7PHxfzrsDK3vfhj08F6bPEAgJOhQPuLjFmh/HC
ZB9AJSFyLbdvxwx35ttHVPaa/Na5maqzzf58EDifz1rk4z4R6NDxz04Vj04e1qXqlkgwkuWcJdnH
B1ntYRBayQf0uU9fRyl1DJA+qAE+YciBcCljjirgiy6tFfS4AxotkrVtucBtBMNfsWUAM35WMlUS
BZQQ+3YrRIxOSHnIIcqosA56e26+LTYGzN5Z/gfmB5qLtBDNuCLgYrrNtfGbxgUe8EnmXfvrsiA5
laCVVoM6z5Kt8enQ4puozWQr0RBCaJbk/o6bxNbIURGf5QlDqpeBv2Pf4nOPN72M2xqjIpXI0AlF
WdgatqLkm9IipCEXvSxbyXCHLSleC5qJa8q8aZX+2DJ5CpYTVP9WSRXLJmwm9efIx4E9TpkI6xhL
mva7ohuUgpHD/U0qkX/iiN0gsmprrHOhAijQzCtcHusa2tnUP0bU2QD/Ieuj0TgNGBvyjI0yxo3Q
xHBdZgY6UzzMmPSaSJqbld8p7vKXFGcwxsyt1LQPs8s9WWo9XQKzxiFOU7BXUKO7XBlnjOO5dEuP
HDsXRWSd/o1w+VOc3CI6vz7zINw/6F9xcCZSjfB6tD7ehJ1GVGHuRYZGpx5pkg6GkWwYyAPgM+nK
wnVa/yToe9QMa+T2pxE+dd6aJSSOX6nQ5olsy2V3MHclys4mmrAehYCVDE4boiUH5o64H2J2mDwI
F1iXHsZ4CBdqhI6c0TVyPBOhJbW+LuWeohJnysNCOD5wcs6oz3zthT+eO1UfhaY7S6dY8JkFaA1x
JT4tufrXz+ERYxgeMC0OdXgwIH6upQ0G5oSQK+XPFJl2SqSaIXjjsEHYAG+EfzTf4wErbEaKfL3I
+IMZ6AhEN8wLahD0FqNQrpkxuNbl9DaHzV5WknWR9ium254yoDNgCw0p1iGK5snJQUcOg7pvP+tw
eWiJFeh0BLTVmDPl4ECrKJxOSleC2NTjahRFt0NEaWChIeXpDYrtMcqK86Lv6EkUbeJmbYlv2SQ5
hSxg7vWXGz5aYX1Tk8oX8QhCUUGn0DrR1LhTSD6wgnH/8NHWkVtkWFJ1potbz4qCFtVCvo6IAQ0x
Ho4khuV05wJWDgPeEYa/TquAzAoZtX0OpUK5ydyI0F+glPy0tFoMi6yWR2vgXVaCm0QiiA7VhwKA
Q8Ke0RM4gF9/lPIDkHMMWP+yL9r+Zg1fBt68SfSohYEgU//DgEPRKdFVNGGew8XE/529MP4qqrjt
NBrACoNxJTkM5FTUeYDu4ifsFXqPjHMQg3n1ZukjVExYvLl2CZDWp7qINo1qLSAwoyr8ddTsBuXV
YcgVleOxVMHwNBR0dXwx1RaKiyvqc83Gg2QIZlLCnilMwkh0shjD0QtpGItRZ2qMiX0u8cRkNBsj
wpmGqQUKrvLeDDhH6iGvBqammtItAc00feLSQSwiWMQezTfk0s+hXkwICwxCIMz6oTvh0mrglylc
xfatCA6D8iiQx4x1/JUjPRnr0WngqfSkIxbdU5nx2jWwiRXeahG7G0C6qSd+ZwTRin0nNNAK9Th0
IAiefiBY4KzCyJZ8eikih0dSz+E0vkEQpJDcxcqxqiF4vgcGQKSWb5mkR/NOtkTCKztH4/hbSF59
WTt+am4suUe/wnCqfIuQ0ebIEU0LmxWS+/Dj3TM5YLgncLDTP9SkvHTpQejOzG4N4WbFe8AF6OkP
QcLjcUIzIVDnai+ZmNWFIErCVj+uArzbFPMwqqbddcNHiEts6tNbWhsRNMfkMWnkKGNXDFUMl0aw
3OksLiW0pZNmnTXuYIBEowyyYhy4ZUJExGSdDHc9+lcazRWmPqCz8RVl01eHxj0qspXeS26KVV5Q
1odx8DlfwU9UGQ7NJQOeDrnNcMEWUF407020anqQaArTIT2E5RA5ic8lLEQcdUFGSrVlfrWD5SVC
4hGyHCnvqXEXOuzi8DSGJpsMo0usWMhG8Mtj2kq4tomuMeJW2DSGLXe4B5iyDU3MHlr4I1w+FctO
GtPtMmdRM6rGEVHNGS88j/H+KZ3Pbd5gdDWsfBJGS7WC84oSEb0Kji3QYuHqD90q1SvUUQWexvpG
MEI3Q1kYELYDYtpihzHVsP3gf9XCuyVyqKalkyRnThDk7rFT4FphUWKE7wpkr7iKmHqkbojVbIwb
wbD4p2C6UzYZ9kENnjfKtQ31VQQDvrVOM4cgCCjKS2atMbaQhSujl9C70IPkCOTMN0UjnHSrUVVR
TxOPEnNRYIlWK0z7rIZr8o6Vew81T3AkjUN6fmIsBPed54V8z7AOLYV0l/1TuptuPUQ1snVYNwqV
nAYgazSIFGKiywIsKgrZ41PgjcIEEqv0XmedCWcZOe00+MgBblmLRpckHWP08hl1VVGtupQUThIw
ZYPLSHjGzoiH0wSKPokPCMTIyAaRdyL8Edg2lVhw4weu5yUDOnkVG5hpALTgDIZU2aTgUYWVyp5r
hKsRwNuZ7DC/KRn6ViyakxK7pjtNoKRvQzrhQX2O/KASkej/tGNMe8mSJgqkE83VRKkJtosAAx4n
w8hrbb1niOr5agpSnUqVPHO2YA9CNCs5DIaN2DNpL78iBZcJCfrmR2FeGwjK4YWbEh8HeSKS7aC1
jxhCc9wBo+aXXjgMPqKjV5MTXzuD4ZzK8JhCQYJyFBJhxBBYKd4b47eAjzkrozMgepXNTdS4MmvM
eElDtGLct3z3kSCkoIStybXfpn9RdNPxApbfRMnt5ovOfzG5KXo46bn4r1Z3SFcT05bHQ4GTQEYn
IcgvMXmilsniM9dLKO8SizEN9SxDesHu83tUvxXzB394nnH6UvmAR4HoOMzLA+6N/tyFYKKbuXpl
3RoKtx3n+DlG5kpCDl0v6WwlDjbM0nSyhWOpoEkFDCHkEOYOF6ue8hTw50aU2wA3LkUtJjxOih9G
xeVaw7aUfZTdWuN1wTfOTTSQOFrQgO7ScYtHid2O2z7F2cWLKa7NjqGzjvcx+RXFMnuufKqG8rCM
VXATdrBtx3xft6esJ93zpo/0nXHgxdgB9UDlugTNBR82ZH/WPaTtNKJtnuD+vJoCUG2sksAqvHL8
Lol9reT3Qv+Rw3U37Zt2Z5XsGd4QXseV8Z3Lb0msHZgSnrU0I4yUspYJZ53dVf2vyvB1Cb0Ro42M
xCy6rDg5pcPVVP8Vuox3y0PAaVvG5KkXbr12UjDZiJ6Rzv+HFlUHDKmu7WRBLAA9JUuI/secLmXx
Y/pfE5u7uwVQdAFdth0cvh4EIJex8OXIUtOnLyD4JgnpPACw6NZnAdYytv8s/10ICX9Yq8pBSO4G
u2vB/Ua/d0TGIUb2J6f/uvaaGMce1qVVPsSwtGXmO8kY2kPIzYSjWMeqgpNQEVCY/CkdykMmenhB
UgjmlOwtV6ppF9vJehh0DeVwE1Puzx6mylFN3mBJUt+3JC1ttXnN8HYBTiGu7nrKqoxF78aFI6vn
a6X/a8WzQgQpwmb4yGa7QA/sEYNxLyf80to1nZvisFbHT0o8N4IjAlRuRwovWGS09dmZj0x5n8Ft
paMvnsz0XKv7THvPEUOQfood1wQfBDbK1K0E7lsBHBrFlPUZkbNQw61cJ7K7YPxIHALEBAogyCr/
FUUoNh55yMkO8qzdWN8qZzX+TMmmXIR81fsyoKbhVbDLwZEATB+3xIsuY3yygmpcVJ4S/gjYVQlm
6M5mscskJgWqjZxiVbcFdEJcOdeB4inFOqx+EmqzbhmG0AFMUDpkiWLxJ8QHh+Wllfuhv0iMUDhu
reYxVgeN2qll+MpKl/ptAwBAejyKTjoX5iXQtzDlZ8BKRCBbRGA/l+W71kRuq4FmcUQpVeT2LI46
PwXhqxO5D+aHJl5raJJ19a52u05+NMNPmd9860qrT1T5PwkPzUryGok5FXwADCXF6NlxYDT8FQjt
dYaSrYrfxHen6j5MPZa+iXc32S1fVv41KV8lXSwOygHDxkZkOpc4Ufwp+ND5tH8SylN5DzTaovYJ
fxluXKoe128jgqc2kgDrGWBi6V00vxXzMgeETPU0MFhssaf+leBcAtAdYdY4CIFGyrCL4rdKfuDN
4vyveqtxq6kzN6m8xNiN+oeFICOn9sH83fioRbrgfZH+o2Sn8fH7S00g4eIoDsxT929h9AoLUpMo
1g0272gTmWx6VH3RsFpIyDnVKACUmB6JySusFf8TrWvSbWpxWycfs/FUS0xy2UZazULHnx3j2FVN
44dijItP+dOf1jWgZxYBItSSeJMcfvdnbp2aJvb04m0A8pvuNMh20d6JKYlh8tpCuZ/LmUXyWZAM
w6fiJtFhbTa2NPAmadGy9J9S/DJd1xQRK2MoOXCEUhppVf3JUixDvkz1d5IuGtroBpXId4curIdX
EZxQdPaYtBP2jRMtNlD89G2Ivz5mXIM9Dxsdl3vBxzIJQ0uGKqYE9eS93sF4bbK34DOWj01wMueX
htKbTYSJgzGTuHXNy1NHFgqvmR4Y4VcgnDVYu53xmnCC76Or3N5FyMGE/jVMSjHVJ83uc0y8PHV1
lZv+qzYPOk8rfxJOLKeHSfE08zAHO5IfqOannTy9qLx1wUkwhpF2xDU8TIkIXkTqsX8BlsOpGPgq
khCclE6ekIaKa1M/4Cvg1jVCTAqIwHpr/Lfpu64eJtl9JXZMmbBPmIIxUXSU4eobABeZFV6zYfTG
8kFQLbAsiWJ2PFyDlkR0z4qgCaB8qs6ZuRnxrMJ6d7iLwz1Z0FPKuPchJdtq3Wi7rPsN5X0nM+W5
SfHHqD2FfwXXvqA9lfJSMhapH2n63lZkOXR7vnfDTIF6OQlVek1YXsqPNDN3OWlYBGEyKw5PPTmn
AcMDS3YEGCaq6MkmNPoRk8ppUUngIyFV7aoTW1vkgA+EA/ExpfRXxE89xrqIVGq0HBCacZNRT51k
xwoEo1vT7hsujWRG3qZgbKGdkanQUo7xuwhiGFQb3m6OXHrYZvVHPV7L7L1Ur7Ox1+azGD+i8hze
rPyeV39xC6ARfAWhN6ALKiZC3GXJicI9v6bBKHqRFMgZkuvmhoxE8Q9JyDaPn1ZwDov3UO03Jjoy
Mf8cWuM8MF4csNbVWNyCdPWhWPfNoa0cHu6rEvYpSaX0d5zePlgwbAmz+pnhV87jv56ZOa2pbU7g
6WR5aYLlSQxJR3kn0wolNzH7ZwIS5vlfFrDj9vqTUWGOCsxQJ9RNeK30kj1hNxVXL4HYoFB9a4vb
6P/1+kdghMBeuGBUtq5tCm1LrWYAcPVueSuzXUuJ2eCU2pvuGO4E8uv7PwWjdFaI5uX8LIXRY49X
YxI/+myXME9Q4y+D6WR1LRP6wI+Uy6csfvP6ZTEO0QuZe/8Kq0EqT0UBMcvpivMwX1Cc9CVMPSzv
sTLSm50k/muCvSxdxHEvVD+aeqkWq2pgxduUPHCBW6VWvylNYR8CLmTYiuXWUpSNsi2Lhgm5ZSkx
cdWolD+gEgFHNWpUTV0F9OwCuv4QgSmYOl1jyRXU0/XMZy2QHK06Dfpv3PxoTOx7nGh04aFh+WNB
JJRxjO9vef6tBLuYQbNMLYG9844pDnzLh1HUzmB9ZfNp4XIZgGOqBN4zQIgEbJdw4ssimzi3nOVA
uPRVRGKlQ1fWSyLE8HZLFDw3yWruWSQNaEJ58AeyB6Yf+bugV2w2DVGa7S2CIt4WOBoLZCi8FGCR
COy4ecUZeYB816AeUJJbm1Edt5iZYqccebVF0G39qmi3Y9rsksKzexnChOYRmEn+H9w25k9VwSZT
cKus48t9xPCKRSAj1j0tpLqOsN4wSKykGUJhop+M8G3ufpsC/zYoW9DcGs5hZOJu1Lo9VWMHXIjx
LonKQIqAqKKOs9YQn3NOvulTRQPcWPxihc9kvfntZxEZXqHXWH8hWl46Xuy5e8gcLSVEGuKypAGT
WSjugJwjvJ5woELiuqPg+5ay2Y3Sb+zqa133wvm3ihBM8i8x0PBGKE5ZCT3LWOmD4BkJQhsK2gKy
Fdo/opFLEFuUAgkTsFDe1pi+aiymjnuwKik9BUJ8h8CTEZ8wdlhZvokFOxoQ2iO9haD9nMT3GihJ
JCPBJNWF+bBWXLxU/VRAoPmPUd4y+6Wiqe5Kda+jc6ycVUZwfqPswsZ0M1BN3bKcXMWE7z0IVEDx
j8Y4okxDMwA0Y6DzBp2gSwb07j1U6bqxYlKKLBPFqr8Hp0Vo3WAHjxQiBHId2Zcy2uKyLd2OmyVd
9LMp2cesG41AzyIPgMtVuhQF99BXLH1q+U/Hld49LALOlb1cHpdFUrXkUHmhsR+Np4ArTuYpcJZw
C0jBhTwBOa1P6ApAgzbUKzFqHJHfh2gEuDyKD3xFkoEyJtwQtNVbgFhBueAbpAHN4ZZf1Ef8ptAh
zy6QvQN+BcNy2xbv6nTpJrSt2xzWVQbKjV/JP5g/XUEVAt8BFce3VkcIEQMnxroHOIejpp3OXX6e
SIXjysXqRl2F/sWKASo2OYHgHZKUXS4wBCfU4YidMkmJ/EpM7kpx3Qkrv9q2zaHk+Km/l8ZMSxFm
sGt4ckb6R9IMS41CmJGC5GLSU9NSImbC2a7fT8QiTc+eOLj+I5lw8lk0MuaXHB1kkhwzsupjRIsS
aG8HX0BJ/yZesVF/Zx3zZzKhAOxSjIeEG5PjljocG7D2BB8QQWTRwCRf+dZRHvZW+ZrbL908W9XL
ANYBVNbTr7i8pwU65Q6ZBhmmfNzlmFHAnZRBdhOEfaX2HJJDXdIX3KvgK0zvlraXrSNvs8z3bXML
rPWcbBr5V8QdF5PdCsvaCdJtCuNP462E9bcsrBTo8tmescdgHfPmYEyblKIbABYfW0wWgY9p32Wb
1FZstNDjxTv1vhBqcPKQrq30VkdcJP3DSnYt/IwrLBxiWpmzGPNWxBQs3ozsz9rDW4zwnAoXEeUD
BClsV3MCZrEOZG8ZAwnLZ+7N+4Aznc8k/2iJOL9gDYvrvotJmMLSYgVHDhgsPwQqtrWjaYG3h9o0
jnACZwBxlKRdSDAYzwz2PVQcFK7xgU9Kb5Mj76+dDjRexMreUSJn/Mcz4U4JUVuxIOi8ZFj/HjHy
lu+VzaEKbmFCYbEb5w1E7OkNwMz/piaGRdYPLmA7BIu5XBOal7AFPSv7/7OYjoDHBww7iNUQvRFK
zU42rULpGLeHxnzM8Z2twxKl82ZAyReGVMkKi7kiAvMR046hncwLYrI9Rn24WmjxRjXpYx0glukN
UCdDVHVNXgxy568R/JLRlHaT292s7634gz+mlGmmDtG0gjEOWmdsWWwgoKa/4/pu2OGGW8Z4OW8r
7jrAuBd0tMWmWl3gd142g6FOdXBfmPp9VpED5yLoJaxpkgAnV0njLV4/Cj7X59a6pP6FSWlbY63D
SuDbhY8S56SQxqBemoNtiAOq1n5JKXNi9dlKV75mRm4puGN50km+rY/AiM7/eZ2bkLxZdBFI25bk
URJd1kwouKEgnzXzxQxuUnMQDNB1l54yZULiKv8GojV7j2y0tNjV7RfOkXZAUA7SmWTVlUee74el
riQDSy6Xc6JsgJoZ4aITdGsQGyjytDXZ2g9cecnccwdhxXdvMOii4lA4iCA6Mtlx1Be9KoHaPE1+
H++VGkr482FnOVOzw2WhR5bNqGJaweUzS1duvYbzyYDH6NCwMPab3opPEB3E7NbkIdMMLPjZ2HMQ
m2yreMMiL7ez7bwOHg108AyByWY2HBWzZGbBWL9CjPgpsN+knJffc7b+gmRsoN60D14hM1S1dgG/
RVx8BI9LobnAb29viIpkHCUxb0XEglENTc0rpWmAIoHOH7qpsCaIVUKr/N4pHpgWsoEW3Zm/bi0H
W35+v8DJSu/R2cFd/QhwSz5kE6Qo4gRO/oA/mQdGa4SbptwuTl7RmnPOQGAY7OvhYVIKMNcigvYT
awo24ryNNDzBHDGjgHITIr+eXXwgy2qq0aSvcI0JgBm15ZP4kKXwezVtU8WMA/vIbZ1ukGpW5hpx
95LmhR0lPs54PW3U8FypcIJvBRpefx0sUfObNNpRbJI1S20RtZuxd/FImXDyJAoi/P+5wmUKbuCQ
dbLFT5VNklC55mfKeKF3ocfyoiWa+NBVskV3hSsgGzgXPOxMpS86YLZ5+xWOW1LqfUK14XKbsDzs
cvbgZoQsF/AQ9LfMeHMkexsAbZqn5uLvQaf3vPji0jFgrrwoWmkqUhs8itdMLUQ8x1Y9mQ6646R0
Xc8YJT4nWrnpFqL5adA8U2Cuy+z51kvr8I/RPaP6Sl/LyJYJIi/SoxZhyvomdZ+SduHnoJ82oWB3
B+yTBkzVLzrMadMjnzxhrPWFTxp4rYYullL0F1Z3yhsH/EaCLXuViPk4reW2ns5SgmPjetZoMta1
Tkjoth4ftX8CaxMip5kOHNRj7lmVozzG9fiPOsIZMB4ARvuEGeR1SBAwFLd1yeGcQSwUMcBaVZ9c
CfjiWCYz5S0zB55DWF64KrTi1unHobmTXBaTXKWvWman826KVm28Nr85xvjIBkN+5vtAHCstOyA7
i5JjV+8zKMo/+U74QT0mvQCnTaiGJiYe9C0bf75F/vIMStL0mq3s70jzISm7a5YNkBdr2ro+j8Gd
wEKML7/FghBZqvqau6/UeEJoqNNdPXvQFXC9EtudWn7qdCH08rROHrLcodr49c6ssJ7bU62wTRnJ
gneWcL3U07AndXckQWL2unaNEgJ+SituY/C3BseTXYoRkXUGXg8RJb/fq3vzYQwomlbQipnCwFUH
wTRh+XYHxtjcNJhsBMRorEkJIcUMbjXoMkfX+C+Rwd24GZ4aTkeDdAuCRzwdtXQXdV6WHvruEPxk
bzmuX/qKDsKfENQ4n/JISUHM7J8M/+hABIzR3UQBrdqew0F5Ry7EesUJCzyx2fTJRpYP3I0cB3kD
RL9q5TWvmVMjRo0LTMY92S5YLOtcnrG+8AIZHNax/rzyq8cXexPG+x5LUcp6FLmgB+Va2yKd27AS
6/VwnwCiV170ojIWGSRh5AcojSqFs4GO91qePO2f/hP+MQuhrKbc418Tq0g5yt/5c3kYxWfz01ya
8/BGXz7dqZZlkdg8G14bsRHFd/47wW4DVHixK4u7+B28pgMiadiCDDhX6S5fI9xkklfty18IH1Cg
l/pCpOLeDd+MufjR3xl0jOQ4Y+j9WR7lPUpVtyuWzxNdKOgP0WeCX7PuIbYynbhZoc893/nzf2Hz
mDi1qlRUbv8bIgK9cdzz45GLsRNF0poR4HIR+y6YU/Ndhz8q82xWAUnFqSetVYJq7OjJNVJ/xdcI
1RPGXB+++FE33JHO9IYpJB7x/p3XBl9Mkza5uAuDVVw6WufSABPQpWZbA/PLAH6hy4vqgOASbBLc
ZdREipdv04FAusno1xDDj0724lzBfKOZPnQuHvyQASqxlaJKWyofH3kkjo5P+I4adw7P27BR5hnj
/7VftYYRE+A31SLf5TzE75O+YDsS48w9CeuYYSBFGRmJhA0oLuMeRLID9edK4w4AQVrORtla8ffy
N2ImSdlVOhyFPtYmECxt7R9+YXszd5kWxbh125Nb29zY8v2luubbfNKOMNLjjfyi6LWuqKa+JWNt
HCjKnoA0mKeAWMdf41q48AsKyKFl6jaBa/X/YCBCyzEsp8IXBNLXMrvcNS3R0ja+KzT5BZd49Jbg
bQ/OHxCABubj6hy1y1h+w0ihYdBOjA4wGDktwTHmaF14D0e5fkKAYBbccaahwFVu+DPQn2OnEvP0
EEwN63yPa57lH0JkacgY0rvOjIxV+tNQS+zHP8bzhJ7zZ0JfKm+MELCDJNtb3pub6aPCSg8Ej8IB
HL+wFzHbO892pq34UmA1/mVvxpe6r3f+mWO+9ciM8PK18DMZNpD+X9V45j3i+e7wBHesN+mHkoDK
FCU0Mxm+F9EsNDodkV0Ev9pIb4wNMOycE0Ho9H/YLjOu4h9BwgkXaU/qk+qXii9hF3UPvqLFTVXi
e8O/hAVoM7FTHARNCBWRFsa8E0TcBRWSa575GfoZ2le5s2Lmyu4cgwvaeEHY0gNLfNYVBKL2lJnk
SNnju3wwroyLkrcKhFm36YfIooUxQ7BBtxQ2C4R0rK8T876PpZxzxom35uGN5mPqRco4oqKHfGAV
hrK3HNhf0xsLQxo9uuf0ne8B5zj5pX4T1N1M/hL7E2HeL2EtSoWl6bb5ZE2BFAYcSj+JtTxzKgjj
37zWPMjvgForQtfWvUM5wlP3T83G9FLLBkt0/mZPW1cuE7A/kPMXDTqX9Pdw6R1lXb/HNmEE37zK
TfLXOSaj1tiGWJWimXQwT3jxXLXjsLLWsf0H73zbf+Jgg5JpQZbW+kp8YqoNeu21t/aLgxPy90Iq
J/ADYMHBCcQWfgE8J15AbpvQGLcSwAhO4Mj0nCZe00GHH6VB/+fk8kbFFpcMq6d4Tj+E2NEyW7yM
N2pa3quxj06Zh/d3XzpovRXe6u/8bbBB0exArrgUwJtHGFTPwEaSsjeOAfMVR92an9iI4wPvTTF7
l0WibtsNtMADIOLomCSirKWTucUGw8kPxr1+kabzrV3CdeHFW+OZu2DOazJZo/XbWb8iDreNE91J
Pd5idd2Q6IwvqXpE8wQFdhN4Z7INmHGttNKN/qmf7PH2A4kks6uwPRknqNciPM217io3vnc9HDRG
Rj1kazzyPZ1j69z/40ACZZpv0q0Z7O6ZXLoLRwElvYifDJJ0A0NtqGKIjD34gsyQynfWR8IE1HeY
1RiO2TvsTBgaFiJ6G6QhPNWn9BS+c8hxtIzsOpw9fiOwma11ZN9jMR066r350S06MBsrXo6c+q8i
KwsPnf8P0Hly1I/2wVyGpUuHMf5/ZFZv7BCOE54+1k0o//ILPiaMfzIYE8fohI/WTf4cEGgKNkZR
fBrckXmxDMOl5UwEUXID8KHFd4r+vLy2rKBv7P54isik8UEsXGhgLvP04oVPARu7zLf9x38knceS
40gSRL8IZtDiSgDUmkUWyQusVENrja/fh9nDtu3ObFdRIDMjI9yfpxCqeaAotxblP33b7aiy5V8u
a9zfmHAJf+2TtTWeeBvRowgooCgdHH5k+pRxnNBGfCQP7ZI+CV+80csgEJZjeiGt9Ns4zA0OPuog
IY8D3YPN9ChLFuoPPxi1e0FbAub8P7rIczuUETSzua1/1h7Ru93g4/jpN8EbfV/77YB12osR2xa6
18XgTm5yNO7lEzRQM391+Y95S1zZQXSCqPGQfaKIxdHw8M/Wxtibd/0ODm3NJmKiCNhqWxSW7c/g
jti57fBkrJS3skqd6NjY1r76of87vaK/YgUEYtuTYsxM9CK9u0/jaJ6w1uzNa76xqGyFD4reZBPt
NUdxpVdyyEPmYqwhDVjST3S0PkCS6feYHxF+x0gouGHuDARmaOSXljPd1Lf4hlNpg/05ovR9dgAC
xpV6/YdDD1Lkwry2m2LLOTFoCzxM0MmYRB4HO3+y5VT/qIfaT+k1vbTNuGYO5Pgbw+ZRR3QwXc50
Zhh5HyqXhX5EdWfTmF8w3YbM4Yo/1qVfyifxphxVxZF/eayGK/6ZPTQGJ1io134n2cZFXCoXifdw
E8+xHThE/Ni1LW8/yHGyDbezj9oqeBiIpLdgXJfR55U99Ufc0lZ1LFt4dPawFdvFsA03/kftuBzU
H1+MD3ip84uJN9xYGN88/FX2SQjGcthVazYJyD78m2zH5mcPxE7aPLjCQ0WEcLP2X/757h2RWTo5
rTGnfqUrLi2OfLHmx5yr4UrcNAs32B7VE4QangY+M/2KDMeRDxcqKDR923RPH+N7umBRs7kxLtRL
42xS+y/5zH9Iu7IVm8Rfm2J0fQ3ICY1Xq/lv0Is5/dUv9aw6lRsdz6tgSV/taZ6Yrx7/Mem45Bt0
Kifjmu0wnKZYNhb5njM+eHDfDe1kh37VRapu47xbejaTtIXl9M4a8eq53K2LxX7qnP7V7GK3ONML
d4izJxmHLim7IqcKxfkWUpCL0OSFwc39/OJOe+E8VBcM0px4Y9LP5VUx2nQB56zafx+Gy5mIPEbY
cxjhzVtIv+Dnn639y0PidqSi/Os5KNhZaOWUpEmcNdfbV7uWugqK8tHfD5fMc4eL6vxNDCivp2GZ
bcxtthw2OfuiuecTe9OjMrkFsjMcIOP9xhv95S3DPb0ICoi1BYFm/vcFsUQcAtIRKCJyi2PwV7xf
yspagTIjyWYF2OpouZ6ywES1ilFvU4wcGHjaqHDwp19R/ptnGIz6qjyQVfSMF5d/8o78Xc/l5LJZ
3vQCWfr6L/vORneC2wmRuTOcrH3plovrBF6FNvGVooD+2wNTe3ps78qBUsI/G2/zIz34a8GVjtqb
9FiIuXR939ZBfGrvZi0csSPdk414jB/lV//PeNbH/tAQa6RuUOIZR285rTgWuemcxFdHFrMQ4D1Y
QLME02m3MKS+yb8EHnNAWUJj15l4pEM+wnTVkYxjc8u2kw3k7uu8uj7NhbYqXG/Ji22+pStiuCU3
q4N0C7AJ/D6NBQGFDh+MdGwSFhsA4/Ww+EZsYuIPYR0oKI+P9Kuc8ZfKQTzP5cOJ6xkimZN+Y8cV
Dkx5be9IIXaKHsPWW6tO7dDbnXsQBPg46nKgMuR5ha36wYzdrX+kI1pkp1jcLMeOjqUzHXEAAPOF
ObJo3e5prszzN7W4S0q4G9pca+xx+Tkd08hB2SX/IsTciyeNh7TaQTa09RPByxbl8UIijGJxzr6F
B6+Dy0C75IEZKnYWJBoEXIB2rR16hedX+/T34objYiGTnRsQRT8/IhWuwr/w7r/x6F3yB60GtHQ8
e/Km/BGZ3FLBMF9kExCv/eKoXbjmfqrrxuVcDu3x9fOTPD5NlDz8qPyHkAyJPSK0w/sVD9UalJ7A
GlP+zdun9UXzMHDAaB0ovPke2+V01B08A2RIzfXZ91NY92woXLfZOcB5ihQQUNrVjffLmGL4bpjq
uOaFACEHZ6j88jYhhcx0Ac6C51xaffpnWh6LEko78b35MV0wX1rrRzScLBwenAtYUowQZ7z40tU4
coit0xWFTN44+ka4gnOkBWgX/wIy2Bc3Y3OjDGD45ei/6XO6mntMnnQRu390IekP2DQnN80eX96e
IauDStpla50SyiHX2lDYb2jpOBT2FCRzSUudzdmucTgITvxN2sHiBoztyTuz19avtWH09qvv1Q0R
6TwqWzQP81/t7PalXVuac3ay4i5EbZ3YNE5Y9WccG8WOtJZ95M7/zv+nbY7MV9wxPcX1NpSYJWBV
W+gb5mfjgvWjHIsUVw7jYL4Q5dhRzXz6W9YIBXmPN5JIxxPBLzXX2g9Ey9eKRN0NU/6jRFD0PlQd
f6WiR6WBOxV2wW1sU35E23lYnS2V8zzC58jGh31Czxt/jrP8dzGuaU/93QldQDtic0V0z2S4MLzl
JGNizuWREHcH/4GtnjcU7Lb4a9zNPQclnTEeX57vLZ68VfZIl9G1cBH4kmBrh0v9FLnNq4sWvj1d
uFlcqhVh2t5VmKVyMmS2n+naucLdZ3FxtI9n+QwH+zGf1NoFg2m+6H/UG0t5jdidWoHSaqX8Tjdh
z+rD5HChTo2oZT7lYr4o1y/9I/rWX8FpHjv6HJjGdXDUjXTNKeIbZ6TZcdb3xed4tr7EE0MEXiVk
iaWwarbijQ9ePDFY4nnm90gXKrpwX/9ka32xDQ68i/snFM+d6jTbYdsszggAl3/kgjvqie2kc7tD
7hjEqNmJsfhqlzzJ8k3YAOA6Zof5t5hPgw8h+lYOosMIQv2pOQjX0Zo+wH/NA/auU+VmD/HEUOxb
/khtVqgDAMn94Lg5tkvrDTxa2TLl3PVPeRnzQqZ5kECbqN1bB6q9AxWVcNC2eNR+5o/feMt0i/Bd
nxgf1HsYMIdpS4sAzeHGWKED4Py7jrSX1Hmr2o2/PJmLft0v+bBtapxFu7oCHAa/v5yvXigSjtEF
MfniHHxzVU437Rmg+RnUcb8+Nq5xp1CIXOFPWREaY6N5XpuMqrl2UHeorFWHYQ+7KoBFc6+e/Q28
8qO3Fh4U4cmK9tsz2c1ws3kOh0rQoey+UxlYK53vIex34T7fU2Lnz+Sb2+xWsqUtspW9Nd+EjuKN
yYrmIkdi9rYcf0O7yOn+tPoQ7fvIupa6q8QsgFQoYeSsY+B89KsZgKg+wqugSA2GmOGA2QM9czfQ
8DVVoomj8DWOwLSqKmocqTc2jQkXItQb0pH0ekN6IPO+AFyQMffOAQaOU9geDG1AnCNq25LcxFOA
L9nPRcrpahJP6O2nctibEb0HUtfehWJNp///0f7JWSDtpqCPcC2MJ9w9f4GVguky+cMqatJCJY+b
jsa+lwZwcbvSwF/CPdrRwyrfm94stImiXVIwCkn7jvmPUjwSMe9WagTdO1HVfIOfYF3robbD+zxM
ZHAKdecMuqbuFJW7SlgiWQhkEMaliiRdanURAyKyEKkxx1VigvAaUnJEKxpzCaILmPP4tD2Lb8KS
vaVW43MLDLHDYI0/9b//VindP8NI+p1aSt4+rN6emv11QRyA/aMcb0ttkysyG62hhMtypPdVW5m+
M5VzW4/+rq091r8RKLx/1Ok2WV/YvuqhuuaVEUMonjRQzAclwVzRW/pnN5kGFiTmM4ZVA91lylTw
Ws74qUk5foTSUP16RXU31L56pBnjoTw2vstJlWnMCbS2u6FnE6im3pHipNjVHe1J0WCuNKUd4xVx
F1T5agQvb8/MPKY3QckdksmmX2nidigUBI0zXqHLhI3eJ5zjcsOpIvED82AsHcEXCBxr+hnDPCJO
xLli+prFW9dtD0lAb9xjb9sVyHSqb1aHJKraMfLKGJ0xsSFVTrvKMIyXVzc+RaRi4ye54tOkGdn4
0UkTMdU3LV6tXDDVi6T0AOd0bamr2ejGYjytDZHn3Yc9qrdoFI3RfAwRAOhJKvcqIWa+NZ2zyoOS
VCBnIMzxOs5Zs//9UcZk5GVIz1UED7iMgOEXRlJtdOJV/bza4n6CszH/O2kGAlVxuQrkMDt23M7L
eJTW8Fj2Xq1yQ5/w7ljQuswIUac19y2TiqKXgh0AipuVgbcp/BRqOgIz9nhVCnbm/Bd9UTwVUJxd
Ab1ALSH7nRfWf38UZDbM1BHkSUoXI/RnsqypvURrrSC6piPydT5b9UY64IbiIiR54zJprZpWTQzG
05PobvlM2Jr82dRqew6hJC5VhYZKWGWkuMXyX81Dh8FMZsgrBZSpFl2LUQqNk2KAsASI7VX13Uee
kQ5FuANHoqMuf/AIM+O1QqAusS88h8hYDUIufYjRkQg0Jv/UaADX6cQEvFZ5bUYGWEagZbRig7lJ
30CJJhKkaHrpWY9dsCG2KXI70Sy3gU5f3Sxwh+D2M4+qDrRJmP9CFRCeqfQUfUoVwYuLE7ccjC32
9wI/ukHMbZmnjA2Gz1pEgTF4bbsj3SGkvkoBE/S4jMi/Mw+6Wfo8xJFwSIoQGnpen8tK0/Z6HTBC
xmETSg3CWZ3higKCA1tS9C+Vhd4W6ybaqTGW/GFKTLQibLZqDIO8UCIkOeTiSIUm7pTQSvdjlX8J
SnlNK1q8VUpKnOwPp4D4VZQ/yanrGG0bik6nIpphkEq4VwT56uVMODwZkUiFyHJHgJZBwygnYWA/
WTu0ylNmJaAK43Cfzv9QUTggm0xHdMmOKYZevh+y8Jl5CLhzqQeyO/+jCnExYqg2Uh19CGTbC6p7
OpjdFmTRuxVZ1wHE/G0Vth9CUAfnrke6FtTJFYZ9cK78MDxnw2jtWxFZkRZjWABGGlRKc4N/PaxN
b7wMsvyAEIAZ2vcvhmRh8hw3SUszmMOIO2uMuEpwWoMvp+ynF6T4z9ATg0ss4WopPHRZ0Ocj9vWW
8sNQYUUmwYPjTtiAnh8vmLDa9dBDHEG9yUe7HVOjwvPI6DssNKJpx3l+kzfIQttwJat8iQUWQ5Q8
p//+mIje2HTeeCe4KD2ZEtgtyIe7qtTYqOMRIS1pBJQIHV6ctB5+sCJHm6klU7ZP4g8v4EAkObP9
GZOOKlyWcOjLlcuzEWrh1vQndBiPRkuqE74YIpAF+jkDbEfoi8zNwuCaIEqUCyHHyIIFV5M+OIyg
0kQgQoj/9MB8LUspJcQo1FZmDrqwV8d/ElvjNTInf92MGwJGll1xHfCcxKgPwvaRmA+sroPpwl6i
LRfYZfossq9CQP4NWlyMtmEFAYKG8kGFtJnf42yjhDQ4ZDBtYf1sGnHu1cXNGdBoh4URKngFt53j
BWD5VRqOQOCiOb30BmUzxnFJ/5yJXhwfiGAoZE7DtZLuLW8D0KtTzpFmyxwcA2prQVoSkhbQOPru
FZbfd4skAV05c56F8dsaMN9XLAtVWQ1M0U0md3rzgOLNV3BDiIdATmLow9QF5SJc01OJfo2Gezp+
I2YMVorwE8IVVUCGXrNunX4aPmOUnWRGrhhVrhe1LwhvjsQVTkJBn1fjpq//BbrhyB4ntgZxEkLh
EPjOYNWnOsGnnaGgYQbNykN0oS9NMz4ribfSkmYpNeJK+o0TSMZ5tW/k9GBpmH/F8jmAbkgGQg5J
fPPEemMUaoMWWrlVjYhWlYdRa86Fx2gJqNBv2VhzQ1rDo0BMDhi0hdCHG9P0mHulhzKUbnKVbetx
cnuS5F3ZwrIVRcdBBLA8GtsZNyBqJQ2anutV2xZ0djv1T+g2TdackrQECnWvx6vYee7sktCmJ/30
kbba+N21r0b5zBK8L3gl6vCjYkpq/enGseH2EzAyX2G5VLN1LPAZSMFlpMprivIGBXjOaxXg0zSU
v2PLGB7kWkL7wk8udUAXv0CyVtzFvr2XGdN6gpENISVphy2WGHknQQ+kkfGh9Ic6b1dZjxAsJzms
0u2IwXKmyuDXWrQ+gSum1W/UdxAC6RKa3mdn3RL27JSt1owhqDKstNDCSVRvSJ0CqmlBUF6eLIHG
zzUokt2y0LVd3l58ZAqM3k15ryJn8oNVJonw2W5ZRhOX29RsfoxSfCsb6hFmnYR14+qvIMwDDK6/
qpoS4R5Nbohlqjnn3s4jcSI46P4LRbI8LmudJwgz7Arpf0xEcHDM3kl8joaLNjLAbAfnHyFheH5Q
OsKswVlrvGT5Cy7HVtH8nVl2KITR1Fnmum+FZxpCi0IDxsMtGvQFALwaWJBDIDpW867M0Q4RgGh8
Mrr0DfzRicVvlUWvSncTfQwsJUSANQ0pCccvMSDogr78IUS/JS9Ncq1B6oLuL03/oXXdqg+wl4lO
BdMH0gEGRqbp+JQZLdZLSCZUyzLvVMaQcenIIUDEpxE5rwMlp/84ewB7JqOazBO1JT1UZLiuowT1
uNOAPPog0JooDroRbfllSeVF0ImnQQPfWr2r+N2SopP2Czah4lwZ9xx/pSH+6Up9JvB8pVvqxaKQ
bPwfz+eijhI7G0VUTHhHPTdvs2Wd83FnyjLNlD00WUyGNEm6Xx5GU8MF+TbnjmSAeJmgOPNfHpz4
U3c5lu2JKyq5d60MNCt699V3CxIgSxH3p2c1ushxeo5pI+Mel4alx+sKoQp5dO0mQrxVAjog2Srs
YhaTRuMmyTRTS2kTVb1LGqEDNOcdl7cQsUI2AjcafmZ4ZDiodqqAM2B3zvBJSATCyl9tjCqZUTzV
PSK9oxE+gKAXzYuiJvH+FDqSEZndaNW8r4HlhnFo2qghiY8wuD2YbVc/O8KD4uOEO24rABYac8af
zJpS9Hn4RkbEijqBCEoEIlxUsGAtp+EpyZ+Kz1k8fU+kBdGqw43e+nudZ58VN7Qvwfrz5LXAwQtd
X6xQcsr0SfofrT5Z5mPE4li4mUrSMvqG6rNVNqi4sQnn7sT+2+Fx8KCM7yKWfoKiIR9w6DJA97fI
YiT07cYmafbVI7u0ns0R143doqCDHdCRJXFA+YeG1yT1s88am48y1qMb99ctRVFx4xTGJbFthuVM
wo4PQG6CjivvYRjphrbrrrvpYUmZ8TQEPHrMjzuMZkz+zK9eWhXFIS0+8/bP55PPtW1t+IiIuiX3
lhEVORfiAoktyytkWBfE35HyKcJY0+bzQ/7Mx+vQou2WFj5dFz9CXADDb0qXksTl5Wq1ryzH6D1/
KEQNpkgmrIceYIPEPohUbTtiU0B/Brckw3A2my/ZBjzjEhbbjqdX4ZpbVCUFSIQK9BWXn0X5LhHo
+gQFjLxST3iKJIcygh8E4Cm9x2b517B9TMSGgB7n96OYNrK7OVxF7JVy4Q5Y7hSFlBRYfJZ0E+ND
rK2wV/YWg0n+R3FjzzTx+1cnUQe56+TNrmIqDrSPvBeYxTRE4tKRqHTH+qjkh8wi9B6FWP+Xd7+d
9dvqF1H/aJjdR7NpQrRDOmlMpMKTNi/I6VpKdzFJIBqzHWYbixy84SONPlSxsjWOaStcTR6YY9wq
LA9q7o2qf6i05/Mfq/kYMkwVONk665+E7Cj1ZoGSEm+Zvo6F8xtEx0jcNe2h5jiWeMgOqbqSa5TY
8qfa/YTdb5Z9VcrR5ItTjwaimoCBX4bHFEFbRiKQ/4JoAeeKlUUMGqR545JjxcAphZxHk3ayukKa
1BNDVXRrkSPUEAHJtU6jo/feGaW2leKdPHZOlMbL+jtmHi0rX9GsUuQ0rD1lmaunJL+K1WrIVta4
lhUcdUu133Eopbg0LVym3NQXMv1u2rtGCAbORHKI2sHoXzLtjtkYP8JIUlhZSE+xrLrgzQjV0lwN
traumcuONYZf3tCQ0WNlJl5CaOiKMl4DFV5iq7T6S6yduuGQ95QDxPaJ9W1i3r5LIUOATKY9ADes
3Ujg6KEzqsEHuWeI4SDLCVhBRnIfU5T1Kcg6wJriNkGuPmCuBdsU4sHI+ptqzHg2DH9sb1jjR6QC
xAkI4j4IHmQlNNbVT/4qnn8VaZeFgWcoD2n214ov068PlfRPBJ8hhfsKlXbx041nkT4O1B6pwEn4
K9d/8LSxjzwL8Z86gAHHQCWsLAxwPTVc3vwpCRwF36GeGoUnmDQYoMkaZVxH/9DEHFJxO45gMHAi
mR+KeiMaywJTOp669ovOyPSFHghPoMg43duVtOM6gSC6DpLDvPaouiOe5qm7pPFF8EO+Mtqq/aPg
yoMmpinYWxBz4hBiX0irW4uarOGpc+SCt+NHrH/mI24Z72vGYjpxAwWaPEq7foau+5fc/FUx5WWU
m/mpTe9jdAXeUcH6JIyrXw/5V809Jkhqd5S/pCI+qoy8uoPVr0nw7pRd7G2sfFf4A9nKJersrynZ
4l0W8qvAwoIlboanRmVTjdqzQjs9UBUkYcVGl3EqB38a/n6UFe0+kC+htxWw8tXbEnJQ6PnrCHeb
NmUL0IU0G/uBE5UncopIqWZegjmdxTzlQOPChyb8ecmlRKc14ieReAHiWuCvevyoEvHO5NW46a5I
Vidzn1ofJK+7mfcvkE16cm8DhWVb3pA6SsyPPGFXRx+D9WdVVCVsOtZUrI0EnZTKwIoNPQdDVIX7
mCToxpm8P1l7Wx1SSOOltw+BdJIo5FQUvwQUxRg5c+ulUSj74jes+HUPWK/t/llsCuGPSSZwcOYF
AzgzZvs/8b+geheSdEuQhNQ04bXhaU73KLuPCDNykvUIoXQDk3qYs1YmelKH3UmuhSdgxwRcoxKD
pgm/Q3qdPeU+r1HYlFRkotS6E+0/gwAg3+7ro0VXXJ8DWk+gbRE4Wc4owPBDQ+sHJ4WBeMwkrz8Y
5buPDzOj3oIjrnieK3W7wfvJcFMrwkVLT0IEmCzc+yGDfC9bytkWPB8wfZTeZnPXcMEk8q8uHsbx
5INr9tEa4FRqCVZblp/ofLXBoRAZWUkYZ6lzA3behk/Qo+ILom+J891TmA5Tkxj62aDTiNjis8r9
KyljfxWsIHpmP12oXQV1nPeOf0V2l/nLsipeAusqDpgNS0MAZA9apPgsqVpHSlxzDntbJvw20CTc
O3I+EOXiU9XL20nayEIL7QRA1sDsGha/igKqlL6i/MPw4WWcaGpgSAFlyQ7ZMPULuGoWZBeMWuWQ
YEb2Bsptl32o1oIPS0f03e+JNVb6lxW5cggJhuLpoKQ36BVRsG61d8rxEfjW2qj5jT5ZhUzsh5di
usq0KnlnTbf22KlxlqDAbblA0fRJ/KssNesZsCOKLClJ4XpF3Ec1ODLAQnrsPW+/59IAAhjGvevl
n1332clHHoFGOYrhKUCYP2E107iL52gOI39cswk7Acp1rbuQI9MK0GlPfcf1dB1ZrsiEr0OtoY9o
iqCJ96uIC4OOeX4vKoc5pgfDMq64MxbNCAY3ekf5a/zGj6VhqI22uQeLpVxXXr+YER4CSua6QvKE
y1nkaUkJxPCPFr3BJl2jnJbDvRB8iArIAVAUWJ1WpnowSKc1X1586WnBZE+RRq7lVuk2mNyBEUmx
bIhybsg/3rfaOkWbU3KVWQaspwD2B+caijayTM3uGSvukPMqo5PJjXWkHqaV76rDt8Rr975a+PCY
GXMeUbKR6uQQSM+gowJekDNfFiQEbyLox1H4CAySZX6q8K3jsROCo4hvQzIP1D4qVktMksNebh9+
c56rYwOZSLqfuGeYk8LjjouL/7TojU2eKyoIE22FdZX7vYwrpecVdRkjnQA0N3VYyn6ttsyBIJ4A
0LEH6eaP1wYmgdn5DC18nD2RM3dVA2sxmbg5WKNiWNo0zbYEPSTe1scSpo1nMllJ4QjmE97ES8FR
V0h/ukB3vsDXQWy69CGhyei7r5xzKmE2D/t6QcfUgdPObqjZQ1yvOhyUZv0V+KT3oQqaVeTUrM2/
SnxY4JpjWlAWCEkDnV0lAs8KUqKmGaLjzqizh3yQvSedx7nsHWc4BGrFABNqryE8p7RL0CB4vPiK
oYsJkKBHnCyde9IBpusQkyfmaPU3bL/RRIWQbEd0hfFRCNlGI0cq34Fy1IJ3nfzL54MeNlDHhyEQ
Ixv377Gu2e7od2f3SP7U/AfpT5LcA109aqEzVSdzFqe3v9gtnbILj13du2N10+sdP9hii5Z5ZhRj
32kWeyPqZzBDmEJjJJzQ2uvLNDgTfdTkUQ6/KbDtbinVPQUuimGgvhU3LT6rmNjxThbdzvAPGhc3
3SCziyIiJCs9Z9QyAX7i18S0XpUIg/pcmsXIVgBr1eLkjijxAHsTJECUG1N3mtiOV5huzfvyqWxD
z9a4k/XsgFV6LXdlnNFzyzfzY13OqRWcE2OfLcf2XwbkwOPHN+NWLwm+QVFS/eB8EI1tOPyKjJbM
4ScY5b0MqzcpkGZo25GhZHZo5N1oZZDA/8bsmWh4MRkOG9LKB8ur4bsZGBJ0EIStf0W4qtITIetf
NeeNUj49ZC3GGsxwlwFOae3/9utUWBqkHBIxOZRIFPK9hiFh5JobEeFlSyNEEZo2OO1TWAD5lDvd
kFLC3avBA7HmUz1x36yweNGU343Db1a/QVjZmiVsjdggbYgmTJ66Hqn21USXRlnLVgX1DTMNB2iB
WDuIHj709eYUziO5/tXWCP+Eqw8hqinfMaaBnlhBRL8sYeOih6ch30/YNgjEG9mmzJDpf/hTYdHu
fj3jRSBKYQCjwMF1saKfHhFzSpmjg2Y5JOlXRLOczaXH4mhZuBv+DOPUBTWl71sW6cTCahCrCzVl
VNP2OSiGiuq9e3lJsUwwF09kONUYKkLsCE30VsvvMv/MrL+kQuXl0U2Yk5UM5uJBwRidkmsy/wbx
kXLfa1X6g9a1sbiZXsAchtq91E5wXmjlhdVOyi8mYHFNpxd3CaXaTa2bjIAmXo/mTe1kct5NOAQz
wmYrKOeRA0rjgs+1Vs5BHlp/vT4topjQr00H7aF7V90pNN7MoxaleLXgQ9aS7Yv7plii04Es5V2V
9Jp2jzR+xv1P3f4OIhdT7PGKFjgNDZSeJcnAljOdCjD5G5Iv33h19cmIvoknBmnzbuRjUhxE6v0g
xjcyCSvBZ9JPy6iNPhNzpXf0pWkiVbnsDhgWm2upUdHRLmWZ8Ham2UqIS8fTdkQra/PHFvFz0nEx
l0gKn3eIZMjiZIzwXRMTH6iorx/s9Cnbl8KLSBLsX7CwPGgE8XDSFQAaOwaJovWaUHQrPaa+DgQC
KAFTWRYeLWRaUtTVyLIs/DaBevRwJCf+b1+CZ0TOFnxKSN7VeOWN3pJZ81ZuQsKZ2zXZchIWiDpx
dSHfVMGcFxO7BnuhiBgm45vxuSiF9M0SPjwVv23F4jc4puURBuPcHZa7i+oZRx+ol6J99zQo4wqh
cCTeS1M+KAH2NZqSBe3sjozGimZBk8QHIoUb9KbWO1O1DZA34pIcoRfdMkcqEhpHWORb+OiblGjn
Klw1FMYJu3qOJsbkomYkscN1d8Z6xJgA/Y06wF6LiLT4Uo1vBTauBYzdoM5QdIYuFvBejS+cTXAk
6hKrS9JjYmrfvX8OzdRJonTFULIJwPeVEzAIaBQEwMcjomZ6JSWjGLC2ZnmRA85tHAUVWMBmrfdL
slfwifp2pyOCo8IPsBInGEmpZ+XBh2UY41/FHJf08oqXAUy1ir79GFFgnhR/E37WeaY7akTiFc1m
8LL9mIFRArJGIzd/4+9hPuDL99561ckzUo+gc3N2ByNbdtwQBCJ9GxwZ8ig6ET3gDHrnwKNTe7hw
YAjHduHzPvpHpMPH2ZBntJCIJy+ukvfIIsNOgmIf+Pp+0se/qRVB0tMk9MR+a+rThw+bKNlJHtB+
LuWp9MXQgS+SAwQDyNQgwM0rXJN4HzcBMny8b6qpbmM+mKgLITWrzNvkrSAfA20kAFtGNSKjb1e0
u0+ZJY10OVvdO+QkARCJAXWUaRSHesBQYo6Vmxr1XhTM6Dl7ksBYdHzMWUdWViCSJVI/xQxBinqs
GM4kz1In3KG2daJw9BZeD2Hpo1CDEyaFo16x81MQkLK298SPBDN3HBkAvqxtTc+WBsaJbCy6/a0j
DuzaPVGwhgeT9oenET/lMhd7h1ZpHxw82vmD8d1yxe8Y9GfgzEJRWUVENwQesjgVNT9do5R+sjir
92D+dOIz7HDzmsDigC4V1bn9jVBUCS+w/vjQcqgwKJNnokbZuQ1NVpPR0DhUq5Hx5xBWEEzZKAua
j1G+y4Ifj7JDqpRTQ4mpZ85Eg6mNrEXty2ul8e69pD+FtrBL70ODhCutJUS+kGg74LUJr9vK/sHz
C5ed9pkHr5i6X6YiEdvpQ/uQ82lnjACsSusKMQTvl7GLGED16K64Tip1ynajbSJCu+w0pQ0kESan
AZpoW0fWYDbqrzzXvrOop9MWnjKvJffNCQs4bbW2tsJk2wNDFkV0ryTwaSRiEiEaW/lZjqPvkRyL
pC8w+WINVo1F7fFdyl+1fCfhyIn4dvu5m18nQOh5dMq+v+XivVellTh0myGkaRomE1ZSUHMcEDLJ
J2wILUe8V3zk6ISMkDQ/i7N2wj3J8zPeRhVHWE+SpUZiH+0slYFF0nvcM6Q5YWMd1ApRfy0KlI4b
urQ2eKLVdTpgOWIUNUl0wma9AwGZsiCtmbbejI1HIpmBYALAGGdSheyO/ytgDWzbAQbIlF5EffN1
7DsBjBdqhTwq3EIoHX12MgXk4+GqM2mkiT4znuTbEMolDWKz3zMxe0xj/2i5WSfAymIZSKayl+Pi
J8jYTmvFOuiScByhaKbYbi2aYUL5rrg0T+lsOb0ayXEMaYdV57Dk2ndp+PVFicePIcC6JO9SC36z
6CyVM/5+Tlw0bn3Lsou8+lNDPJHoX2VdbkPKGLOSC8YKADVKEeVU9c+jxWBK7Iajdv8fR+ex3DiS
RdEvQkTCJ7ai9xQlUZQ2CJkSvHcJfH0f9GJmamqmu9QkkPnMvee2qSKc9D5lFarMfKmbuLEpHB2X
JGwWuD2TTN9C9gXzLKMu1DDjltxhdfNpAvDRXszxTYtQYQb8HjsSXb3FqDpMm5hUuZMB85DmVROf
LW7y2ms3oYw3sfFIWoosbAI1AxNmmKuaJ4HRY8ezNBPf4siHo1LRgf4znI0wVnl/qTuU2rOnuu5X
o8nphGDnrgE4Md1mkwUALCRyPz3amUG9rjwXQCKH0djgpZRovsJlTEVud+Pq3qn4ogctCN/EXYXk
1lYSVKy9JIGzogVgEm8yxRvL95KaD7KtLDGPv8c2j09sfVW5s9dyoCT+sFbkb47Niy9xpQAUcnAy
EvocM41p42GR68Wq7ZwRaxuavxwoknmyNByyyEKyjpGpv2yJmk4KQSYYNT91ot+rFeatpNy0ebey
YZ3JMb5UfPA+Zg8KftHMjInvgOUQXznYL2NeioCV9z9CSr/EY8kWk6jKvrwfG7Kryl3MV5Kw0cIp
Wyf/CoOfJ+DmnvEfXCOQ7p9qN19KD6YzAd8xiONRuc+2Drhl63SAqasIpXYAAVHM1VwMF2fUolXi
fI5jdvBZgnPTK6J5k9raxF63rpXDF6o2JCihRpxRu0DvKb9mey9pO/OuWwjnyIBr6dbOS925y75B
rMxu9tltrVVn9NsmrJjvcp/XLOFit7lUstnGXDXED7AQIVNUFY/Sxonm/BXFN8EPTqyeHOw3gfPw
q1kF8heO16lgrEiv0bJNIgxYC49R2Jw8xnDayG2YfuVuuKotjSevPAQK9qaxt/JyI+lxSGRh5OP0
P04u77IgPlcy7OLWEtYnWfGZgyGeU+IB8Qlw41s/vBJO9BQ2OBtiyh618aj13blkzrNvIcuD5BKx
O9wn+WcB2MobqSyMFlztsLEID226aRP37ipKu6XuUMeSoReps88SKASsbcdXpj388/t7f4hukfrX
2hpuXW/duWzhexaqYcQiAadr4BwMRxyFPpwyhEKyHXCGzfmZ+S5uupVHU9LNWg5nWrlmx1iRdzrE
KFIgw9CYeJCfDam+xaNaJooUObkoumnpRfhiewFMjmCJuQfu1jaKCpO6hr/DMmI7nMjnEL2dAnEA
yduB9uj/BAND721Xsf4h5Aka2N4iRD4QEOFlgOsNf5xdW7O19rk0aRYRAJHGRbvJ8rW0NgNDji7k
fsLc3SQfyjO+O4dvR9KtOc17hHBIY6GH0/6SIu7UpwG031Yn681RIBJYjAo2ZZ3bfxl0ECKS55Kc
Mh2tMxGtdgueC3SFmbnvpPYcdFTOXXHLap/dHIuiaSZGFMiocch6zGJ9QA3YyRuyx8J6hnGhdFKM
ATFcoUaPBcLOzAIv2wL76ff+FJ2FQdhITEqEgagSSTw/U1dMy4bln9ahG53Si2mWDwNWGbxONpjd
KQAsEU8QNFhUE/GJqM0lKeonfXA6Lqwu+S7kbApM7ZtJix0Le9HNAgRhEAes9nOHnzMQMVOkgToi
ZJPbgy3FhIEmwH2PeWsKFBEy+iqwyE/Q0r1n8/H3TXQEF75tBnboxtUBRTk8xvizbbHNTCNJSCYx
Is0G7DW3UmF+CCfDAU6OCYqaDNdhIXoCTD4qPV3VDrJDDWoYgRnkL1VOt/EIuekYi4yg/z0q7jjx
FgnOtMRlEymRi9qPir5t+IkaUI5T8hxwbrZ0drE/7is/xJOCeSq3yVkKmydXN0mB2wz/p8C406Ym
VJMmKOXlDLgjBwcxUe6CsSJGi1K/sbtPQc1niX+8rGBXnQWI86gx1q1ur6aQEc4wvDuVq/NZk9Fn
JfEVsdiuFvbFSsVTGaKgB9TijdgILAvhxLws4KM+F5DDwq5mMi0emckLHeIvtUptm6ZkZnEAazkN
KvJ3DfGYRz9lMIVmP12yVWmN11ijp6HbxNMYVSFIH21eDcBWYZQaf2n6RWl3M0S0Y7G8dODOyYJA
HBoDkW46hbFU7s2IcBHkUFZb73nBNkXnrYPCWFsE32ST/pQUjzyHm9wH2zIqFk0P8g8tWWgwc9D5
EBJvGefpoR/3811sDdY5LmvCk+TZAS3rcGRp40fqBbsgEwskxRFdEkrWRW/z0xEqWFvZXmpfY/Gp
Z0CSrHmPRdjOcBojIhSiBPcWOiyxNVmoZtxaFNgzrDko7Fm0jGIBhzjuGicYVirs4dzfUTjtbNZJ
dgiyGhbCHEtSG/i1mmelXzzzYOHFr0YiqjA45f/fXGtp8zizKerKHEIPcuMUrO4VAd5KLyQzUGps
7orKQP3bt0+O5N5I/mXZJehQ61fM0ppxmdTawgoBPwfVQR/hTRCRnk7/y0PBaRlPRfhtpj91RW45
w3eG+xrlVMDWm5V3PD50aoYwgFKNEnwGmcbgEFr+8jmaQIpjNFyVb6zcsGbg5Z10P9oLlsBt9SVt
Xh66Hx+21KC9hRZcWgFHghXLZG+nKVrHNuMxhNWNTdYtB3g/WIex8T7qjEpshO/Jl0H0XA/Vq97+
2QiFJG+02w5AujgyWCZRwK4iuoAeWG2aGPC8kcy12WLk+040dQ2hDxkdRTajC/7ShiXuuB19ECTX
zMaeiqad+c7CwHtetnJTNMaTw3Tbm2V6uI8n5sW1gTLQ0XACwZnbSGa3E8MCB7OhYb6F0d56NM12
zrzQRLbnzBWonRP4tqHH42apU5C8TS4GFuATqmY1q1eLNv1lxb8wG2drNADN4naj6O+KcgA7cAy4
eAoU4e9Whm0FNRzhD13+iZJ8ZyUByltcPAKJAi+VW6Bf14FrgR1scIjPYID2QY4ESwuO8Sley85a
NcQ3DHX711jkt5ck8kXTKmhG1q7nmNGYYrNWuUyAGLKygeRAwhRNk6BzKQwMeji2EUERbcZEQn/v
LMLNJ+saMYRu/GTvOMOhmNzNmH2QIYvixT4neT+fj+hmv8bsc5Q3KdEbspuvq+LK//9k56QgfHTs
+GOZIOrnPiauIoX0UcYQCBq5GmLk3qiEhuBT4vMuY8YlDd6vNmRMzIYpFseCc1rUIMOYMpaDA350
Hats3xEq0jjOwQnIWbERNo7rFtlUYQcXAB9DVBytUB1cyV8Eprfufgqq27BhZ0DrH9J+KPpnDnCf
98rzGp5Lc4Ut5FiU3TmN3ycSWyaSlhmQsTGUJ5UP6yr4Ng6D9abH0crnCCVKHIpK/hq1A0xT7gYT
hMXI4MdyLx1poIUU56pJ9gIBQgNMIhz3Oh6hTGVnYdsvWQqRTdc+LJSpDYuSmu9Fz8B/j5wP9oS9
H3FhgXjedxMWZDwgOhY8g/NyVEQ6VQLhZB0xtm9g7qkOGxdlRWZjvG9gkmaJf4k9pCfuoujtSz+A
x8+p74ypOccGEbaehK7nVM8DuXIVV3XoRl+tJ3CQC6Y2SlEK0KVFNcaa/FjSgz3FsiMRobOGdZSV
PyZbG5sE9XIavAVy4WPimmsrE7+Vln22TofOo2CKLORXVUl+3L4EguqvLO8aJATzhfZzI+udRmpX
RpBi1RUnbjpTUO6JAP2UzaHmEHyvZH4mWLtf2GjSGQfdGtwkOY1qEWJlq4S/y/lHrJoA+2D01hof
5l4nwMBmaby23YODzb7dWSZkKJeUdvs59vgT5r3NNbtkPAt59Oz0DCuRsYFQJ+dTkX7RWjYOG3bd
MDK9AQdU8KV1zmaM7Tu4xoWZtyzakVg1x9jX91PXfWn5WW8Zd80x5c+2/TpYx4zT+v9uBJQX4P0A
C9OvTo/m9mLjTEzwfRwgjNsb9EvSx142PdqEcLhljYVcILUwTCb8Lc123V8Zkywq7TvouD02Gv5z
kb1GpUe9SFJD+C9EcFAz10lJagrKaSk7aCbQ1gFDdcmb3gHCQSMwZk8Te5X4A5EK6A2KjUSnBsL1
im7VAf5D4MtKU2ib38DaXhrxmjtw3vtVwxlNju3iJUM5abHj0SESDjwS2AwYUD7q6DedMXVJsRRs
a2r0HIX73HPpht9px8kWLhvrL0SMalj/KhNmld9fNAbEfeS+6Wlz8Jjb2tm/XJzYxRCsUkb7wD3V
RCtFHxEtoLNM8ZPiGjeWAaw9Zsbw3XBRwg0Ve4fXzbwaO+zp8BcsznPhzjFYhQEFAo7EwgtnrM0r
kNux36TZnr3C8MuiBsY7q6Ppy3WXjrjycuDjYlxPbgGEjC66gRCTrOBYwSBM1ewz2Li2WQ+eWir8
tBAMUspUVndgud2lH6yydhVmSOF+Iv2aC3QhzxYke8gI1RHVg9muB8LKqMW01n0qgBp7BJ9t+gIy
eMefYb62VAle0V1cgzCZW6B9JaJiaEJsRXniWkDre8p4Eu1DNKENZXB60fWHI3e9u0zHixD/eoLp
SER8IswBpuw4i3yKN19/b8hs9RBR1yB/Cqpz9GIWCYgGIzDeVBpXawnFndJMoSpUyGMYVbBFSKNd
anKVB4iGzWkbjOQRJsZNZ/BeknQWMMtXETFddFG+SHYCZWVkqKVOPEo0mBfbRu/pscbQoBteqi48
kor2mmAVIWUGPQJ3m9OepD+99TOf6GZ5SPa3JYKgkRlsXCOWx6Yn60sCMq9AOx7ROyeAcPVoIPl0
Cem0zH4dblOfNZOJOkRSdGfVSFIHgm8N+deERdqeYVH574xDTVNy5gDJS1KqKpJtUwjExbAr+U/q
dqIDTxh42upNJM/dvCV0MONDvCB0fh1wgPfBC+0m2QMy+SwwcDilSRH6ESYsqlFCGOuozd7qCLcG
THv50siNS7EJKQsuKQi9vNskySur/hdPkW6MDjHYi1KeiXz2VAdK8G9MT7Py0NkE/k4v0VuFpwE5
beUgVEN14Ias2Id4pfP8TEa+Rfh8tsFk9amF9BQvJaUBlf/wS3rJ0mMSFvO5aEDTtK0I32P2IblE
r1tlty4DSOlWS8I+jAY6jRzWmhWc054dWf9BS7krh90EBSDVflvqrN4e7ux2v9rAWqao4yb1mqvd
rAEhUcHnFgk7/0vmcmd4b2OL64PWC6RtoR9Av5v3zv0dun3uv4ycLKQIloTTlWScGuSZJhHBBBP2
gpk8kLwbHeYVImIrslnYMxccnQkht4qoVjfdW1hf8UCPSbHWSY8jIaax0WVxTQE+ALPReQeu11tg
sVKRo/5vHFs27OOGEglfwX0KgSMjPsrIoKmSZOfNtWDY3+omueoBPSpTqgm/IjV4Nb8KsDz7blhq
YXrAY/ViKzQNrNOeHUpCzbMAX4hoFzKa5mDy3tmm53194CfapILK1jYoM3MHSpg5bKMWHbxCyNzM
K4FmW6bAcZvsRWPB96QSlq2d/B7HcWczJctsphiG8hnV8IIbxkFD6eZUNvr1hstY8+8DZUYL7NRW
zqvwmcH1FyPpv7Owv+CqfElSgtP5Zy4cMK+VPHcj+xSvHU9tD/3AZ1KnaQOdO0dlNRyUE27LkHYu
8T8dp7t1AQdB2ziYnGHbGqb3gszWq8xt55ToDfBCJc4xYRdkl7QtHm59XzunY3fwR+8loXG1iCnq
QuRD9uydPaVBvfRl94QRZWWHzbUT/Y4x/LrWQV2Ew0r0Co1ftmoIOJ205iLZ50y5+nGz+K+UA/sB
NqMJU9FIrV9UTwRSI0nOQubcMIooxClYm2yX4lEymx34iVpCANJL02mrRvgXodRfoJVvpXSvWt7t
FOJDQ6Tb39T27776ycCXtpOaeLLBiLHDvpht/BUT/07+lHnTM47IUF/rY89HH6EMTfYezxTK/H0s
kW0aFoT3kpwWEGjdQWvRaOr1Icofrqo2bIB/qJ9z0FalfOIK3BLv/J01LxbtjAVzSRgh2lnduzUu
vwjrrKbZjW5Wvps/QS/G9t0/Yp2h37ui67YZhdpgX0Mz25cQ3cr2x1MfhQm+pLnHJnGfeXC0fEgC
Eto8T4DFN64ivNT5KSVbQavKP02hj6xMzD5zZEZ9Jej55vbak/Cd56LrPo2p/MxcVrwjiw4VJz+2
x2nolDz9idV9jh90GNybpvrIKrE302ync6iSi8xYLiD2MoaS6m99GwNMX71NjXrz301HQbHGgu71
fGXxiRkLwdbk6aUSBGi0bTRro3G9T4OLR8anHHH2kiGsjI4zed1B0iVSCGi6YOmLbMLLlhlpaQNl
sez8rdtjL2CtXH9q4biWTXbNqI5kDv3VBOzfuqup8x5MZZ/jSCGB+BK2RoUKHNu7ZvjSQ+yW5Yzy
9/ASUBTJ6TzU1DhRcOb7XYdkufUcyGbCt6PfNMqsjuFqyDGY7iYj2zvWP2s6VKgh9Dl627+Y1ocM
v6rpmhbcfvq5xLLl6OTFAeW0CtgKEkIV/uZ71lFvSACEunUKZx0cUlDbkxAOCvu5BXiXwz8du8Uc
Be/15irQpqVRaLskzm9dFT2THnYsKEs0OiwUsl7gbwtpbLOJXMyhWVVW86JHTPfSYPqXDlsg8huZ
VvfxYMbm/INaTRwB8+qfy9Jifc/gwQkwpj0KR1/XVvwTRVyMiFRaZhJmkwA0Jnsvs3eGhXAODqWB
HyARPjOW8FT1D6PXT9EIR2GSaHunncPyNssHwgnTb80i5cs+QDfP1UB+ZcT0DWkMtveFNUtj2ltB
zFvC0tsPsYx21a5D7inwYHO2IWGiT/S+DPung1/djNUCJSFqz4r2PVtI0iDtLtjZjfvE+YGIkmsP
KZid/Zm8BkP4NuV3m1Sazv0SyMAaGuO6AG/mnzWBypEFIPfHRYXbkOgV/wB5uCTyT6E0GrurJVr2
+KvY4+q/lBAQEwK3frAW6WDrLPoQRBCld2eoUrO/dpNrZeYLZSFwhObA5KgG1q/eM0mMhL6n4lm4
Yh8I/73uzZ2051RKJBcJwLOYHuUxmL++QizFBxHn/6AzWxHrebGfFCG7VIPjFRS5p+9rTiXUiew8
ABtS2ni4BRmmc4Xz320+gq+6e8vxLbnyvS9+Aj5UDfidIk9MPE8xzqUf3TvI+DuZHso+xfq3iabY
5Hl0P2nXpvhV5F9ZdE+8f0q+kymW/5XtzU32Cel/bGrCAp02XY6XvZtoZhLYxxs73qHjT6b1bOjA
qtxfSFRxgiP9RFitoYOi31bpi2uInWclcIXt3UCH7/Ug3AwEfP46lwL6s8+soNhUab6zxw7iO5Tr
iT3oJHZjLPiCMOrQsEjB6kOCBZ4k4F3nTZRMc2kCOQ93k1ucFOx8/ohNnfAhOwbcCSzCTE9k6J1L
BSqGkcEUkGLUvxXVq11eJ3Su2hzqpVlrBzNl9ex7F6fdp+m7Lmj6thybPZLHlNBFcNchYJN1AMMk
MSHffHZgYC1taYhjlnCekPWcDjX6lUMxUpcgt/tpMUpVr3l59ap7pV8n65kc0UXRvo7e1vYlCvuj
65yr/DUzryWjcTEHe/xxwxvVu44TiW172nJ6ayaiA+hQSDYa+IAFsEG96LezwcGuMLLgms9grmiE
hLnk1KsEjCjSFI//HSdhhxK1PWj8ps21KqglamdkDJ8xGpVMtPAOMFyw0mkzGe9eI5nHnUR7tk3k
EnBIh/dclE8+lijdppDPybrvfhy2vV7559v/wvo3Z2MYBNdseu+OwmFurM+bQ6aFZylRm07j1kNW
0zHvZXByTSekxXZ4HhhmESxyCgfAxjzXCQ/GBETcduDY0nGJkwOpgV3Ina3BKsHIVzC40mnOZIMP
Cq2cFwBOOFvTX8eCtW/wo+u/UAeInEr5Sfvyi89z0sXTvtaNRd2wvBoUW0WYrSMlEQQWDtkC4G1B
QHBKcp/67i22sK5NMs7fWDQLJbKV6r6LTm7twN1aQ7isJoaKw1dRz5juaK33w1oIpiEnZZ8HWAER
7kJFdRMCle/5/nJAXBZ5bildqR4wqLSRFHiAMFJn1eOE9IIXLbkPhrXo2GVY0AF6XiJ+qZxZ7UPZ
xJbdmm0FXrT0wn3Fbk0tWzN/mpjkixD+9tURZ9HT5z7SilKh/md0+/ll7eF2xflfML7APufhncNy
qHzjKwaIOj5o4kBOKlJETJ+rDpfP8GsCq5sFnWSW2NFP2H+I/jfSU7CVILiQfOHBXA7MqCS3ocei
CXvPrCgc2Pjas3+azq70EAoVR9O+VoD3Syjak+o30Cc0mut5vuG0D+k0T1gkwPZ6O9w9oH69J4eB
nbBgAwMUbF8KLnqDtyztcY6UZOsAkKu4CR2XIcSchIe1gL+9Q9ocKRKYtM6BJJJIQOiDLI8oH1Mj
o0qNAYJytwYaUusduTLOsWkx0RePgujZT13Qh41zGDk8UZQfRNMqfedM51XTkX9ESmuti2XIvDDl
BzenC3l5LqyhdtuCdZ1QHvNVTT8edVNcwMLWSXL4Smfov4y2FULDxH21YNSPzqtns29SzbJ070JG
azG7qc1PPzBxpCDZlpzBLqv8DMugKbV3LBhWA0xxqjdRqxMIaa8Hfu30vy5uOlPeEzO449bqMYOY
lOrBMOwT9KoD+qck+JjGx6wQInorB4TR/9UEgJkXJzkVmPexN88SPx/fH869FM57/KjUrUEfPspu
6cTYcgGUtA8DlivCE1jJcY6ELH+rJu494z1sl43HEAfyB2aepeu8VTEhn0SrL/xoZ0S7wlqTA6y6
baRz6649dEQkuoAA62ngNpX5BYe6VnuFIjjfBi8U5JrFvGdhgU4ngYMjB9EVsYs8jBq7tyX/Tn2o
E0LMtF1tLALSu3sSgY4/+zCo5cYuTkG8RX44xo++54k79xHMh530VqaDFBnfzH6AWEA+qndt9Ncy
uGlRvHAQi7eE4YBpwb/w4yoC4D568a/2t16+TvpfuzuVmCiUDb3Qxz7A4lH7YUH4pEHFsWktNeM9
Gn6yeD9uVHpLeeZsZrisWlEe8FRYIWOc8H8EOM8J00+F4ca/aBTfiHHD4itlaCaW9LaO3KQ2E96/
hDxJaxFmV0I4o/qiNT9SgN37HamVJsKQmU6sbJTr5qwUhSGd8vmUHpDtrwhKJCFR41vN+P7eR1tP
Hl2d/AICMsqU8vurFjnmM8L8UlJxTfYCFfrLhoZRcLkUDVgr53Oyz3Z1DYh9tgQ1GlpKJqIAaaF5
LD057wWxYayK/tzEl4xSiZNgQj/pRK8dp4FNDEZKEWUH/0z1Gk33KkFyqrh5sPq34tTI4OKT/cqh
2ow6m1HsztlbxGVChoXw1TLgOHZifqqSK7Z8MOtf0AdC6i5ZULJ4eE2rr64CP4LGUOLksxEaWZa1
9clZybFP6t5fBXUyJFICS2iKqs/A09VFiKnn178BKCRws/mVJKHR+odyzZKLzmNE3aplRchRGxdn
n323T8o2Gh56xnCv10zq0p+Mw6NH+53Q7jSAF1Dh48PJOKFD8G5/bZ9uRpzkvZnfE7/64pOe9Von
k5lCqHc8PnwEtCtRznffOmjVfYd7yyrDXRj8WYVDdcs+kOM378hDHHlKsonyvmKXVMN0EP45t8wf
/L3lsEfEIwcod56xzlH6ZQICO1rXhqP7ww9ukYfdNFgnObMobbrFqAsJeiEjj2NKD7eZoAhFpO/V
n2WxCmDbyukFwMxgX0Rsk3KH94PZSVu9jG2/GkJz0eO2p0AWbUuQxtkdH0HwoZvjyzZHMlPHV5ej
v2DfRqqsqAgKo0gOLwkI9mr8rlD4cdQsLUpn0//TehKw0+BS+fh93eBYRB+u9W7liNMEEmwEam1o
LbWMNJZ23+QJouhoZYSvlQdw5aaRJAXZqGBeH3w1Jfp7ZsryUqkLsvACnYZNJxsyy7KH1x4PUcqe
OMQPOvsXe2A97TCbhaS9cnm2PZZFUveW+vQ1VX866N/xTdHYwMphLpyx5alpvidnxtJLBho12HUs
TMXWyk5thEd9PBJvvojY49b2S53eYwmSUKxL7PbOPahXzvgratgO+qPJnp3kddAOnc8EuIiOaQeT
j7u1bRHDM2Qb5gMbEZjNYaNHv07O56BOsnjIgmZpfuzgw+IpXhgdwyqQTM571rwbvolv9Mmt3mKf
zMskfHPjM8nu+/E9IIGpwCrG3wlBbbUgwzGzjWdXBtgyrwNa6T4IDinTYbdnxO5TO1en2DhR4ayk
Dq+Lu4+9DLZSdlqrJjla4uoq0Nz5GxYoDmRgFaIttrFp0nyRmCgbdrqznoiFJ9lmCObYqYGs1GmS
GlhjySr9jKsvspGZbJA5BjwBYUjwHOf+2lLTZkTlg4re+Q5a+Pi1xmuTY2JKEaeROuvpJfM09qSL
BsdtnzEVNQd9yxlOOUL2UNB8xwk+2MHDg1F3tNKOaSQY/QXml3mSQ4WBYngswdIXH0Hl4tUxt1WZ
m7gTN9kcb46Oub+52XtcpdveHW0Mygy7E2Vg2DUqoMuxpm2GDs2mkVrFJrf5vapwqZUQxuXkmq8k
KwkDRgHSSbnw3I7KS929aDpbI3F88d1l4kzb/zp5LgZ4RqGB9SwXI2r7Hr+Ltga5j0xLFs46JCJu
IpzuTiezGsdhkwEBSryrHwF9KFYJs/+ONzxEpTIsDqnmon79iId4neN/tYbhCAkx856l8G92brxk
1niwJBuZPRj+6VOm5a4ei4vsCYt2k4u+Lk1xnxL7LenM10GwBLNeewaYPrxpoGQWzjFHr7ZR8OoS
+ZFh9XOaCSzhI+s9tgrhHml9CWXDAecdkC1kVNXFU+7FT8urj4e831YILYu4wWB5IIYSDe66JMVO
faDsougJHd5CjTCMHmCGuUaRvmiCBDXvwkLLFmCqCIqfXqFSJ9sh3TAv3MyOBASzk622Go38VPXo
GEHpQGCGTdPH8bKtlhm79GZKsECN60H5a6UK/uwrZi6g89pmgog41evTY3S6VTAWq9IJXoqnB46V
a6dZV/NRmtndTKP7SZHtI1FIcMiuMqltMqqfIo4vg2TF2nQnMFhHPe8Oxqo7K51le9cukywjtqRY
dsawzEubMCgccxVUifeOJvUjgfbrbxwYXXG1Jj94q3HWj4Jxcc5u1Nqpkc+VHbIBILhf5Zl/ttUe
6fQ+yLKz5uunhlCEJz66G8EjQyPejRZ2vcvBYcbvFQ5pW0+PCDTXpWGcExWdreDDRn2ca/5myIFL
2PmmRmPaU6Ax7TNGZOMLRNqK8fM3RtBGP1STv/MJNNf64xDqR/EOT+qgrA5lTXuwmX8P2z9jUEcr
Npf+rVPTAbrbAtKqbZ9I0yVhjcMjO8ROd+Bua+WZGde5zf2zQUqrpfkMc7ORH0wMp77xjv4iYrbi
I05wl78mNVcA8sIYANCahG24xOzgp45IkcG66N64QW5B5T+bbv4coaAZKnc3FW+oF5ciQhetXO5o
apFZQyBW4cC6sCUp4QQKs3ZR7dyrUJ0Bz0cXudCOw+Rt6J7J3+WN5gAqVluPJ3KiJGWyc8am3MK0
6c/tTH5qxCkZXPaX9smMDHrY8eQt0eH1Wb/V2Ct0060TyEYkb5Jkt0TPQFo7ljWmkDCDqeXrJtgY
8bQ2zocuT9c66t6GHavn3g2IQ1oEgSl8IqhDniUbSjz4aG3JrqypQSmcc9/audqz/qJgDrR5uK7I
WzQgCRowfWj+Nkamb5rQ29S0P8Lb+SPEDO0QeCWMbm89lL8+Lk7dJNWub/f1UJ8FdXf4aRKvppDk
hPDtEkS3S0BpUq5dUhZVsKmscFNH/joVLgCLi+jsF7Oyb5KoI3sHRvISqKNAVzsM2Sbo9LUfp+uA
Ot1zd67QwMJEi2HPjTHTUgizUhqTK59UR1aNFaNCtGlHXI7m7DiKz85knpspu3QrMTh4ofzbEMUv
Xrq2iAPM8x5PN0OFJt71S9/Q8DVG2/qoY6uvzBGchH3ol3pugqJCKDaeuipZKUiJjJzaFk7WU93L
S2TEF2hbRZidlCyObvlpGyVWgoQSXV2q45Cn+6os9j7/YtE66cEuq9J9fEvbbBc09i6E5QaGPDIu
2bVxCOAcimPXP2gCUBQAYTWmnWnp28aYeBT0HfcMeXgwnaa7cOD5pdFhqJ1DolXQs7xjGRenOEuZ
Rq7CVfm2taK1n8NwDcZDyXKtmiYio4eDTVONEvhQ4XOU5+aAGmgzUk5WCuHFBE/eRIHCTK7B7dPi
y9eKYUXD8KvTnjiramtDURyHo0NKsbq6JMi6a2tkv0fqiLbFcBPCUXaa6ODBMQLPw54CW+hBNfx+
bR6VxhZXhOemGM7awJp801TDObih5nkWcfssUnUtd0liX8suv7JguNSxca4ZFNvrgNGKn6mVkIdK
oYg1/GWHB7kIGM1UtIAZ44y+WTGPx8QIgRvkZqN2oQWbn/m0Sm1SdMwlmsMRJgOQhO1ER5W4cllt
l/iA1jMHSV1ZyJ4IJ1/NZ7/YjAAzzGP9WIb1ttHttR5E+0lbI2fvRqBTKEpz1G0MMQZ9Z/U6m6Zy
Z1//NDBTrLhuM4umQkoFx7GS5EKkcCxXwVJGkJCLY6a1V02yW7uSj/ERs89i6tmWKHtuYequukat
Im43w0Ye7BvLQdTLgD15HGsXmHalqlcIKFK/pyrrrwWUPFQZ25566de7EtFgFesi0E516p+3SarO
pRmc66o+6SB6DhWiadfzD5Zrk0Hv0lIQeakN6H2CU0nsdhk3my6NtgqJhKp2Bv5Wz3Cu2VgyczBe
pL43kbo2CizFRwerKuTVT/pw3+HnMjHjZKwnm+E39fxXa8heC2c/i6ajqd/R0w80e53/4YXZ3lL5
nonXvuuTPf6iPr0Honsbyv619bGJpc42iP/j6LyW5MaOIPpFiIC9AF7bwLcdx+ELgm7hvcfX67Qi
xN1YiSvO9MDUzco8+T5zplj6OmgGxacGAvJaByCgZsg3zCOv7W0Z/Jk9P6sE4Ch/7TQUk+QWuoOc
PeYM1LuDn3jApqDwtjLW2t84AJOVzQB8WCz7t+lX2p9E2t4rs3iMNVU91vhcG/Rv1o7KY8RJUFPp
KR93KA4rachmwa5h625VKl62HcbinObDw0yHh6SZb8kMQ0QJq5QOSVzqZW4CZOBbHxrfkHAx0UQr
t0BzmOLpVj9PrE7j1CGElE6z23Qw0eXBT2FZcBlgrWJqZxvna+PwKeKjstAYQAklFng+03u5fFfG
zYB3mFbDvWmre4vpXVX53m391vXdfc/1u5LyfQ3gmIbfG03EckxcZnWN7dam0NNxEiTW5OakE6WW
bj05d7Wgk1V3hMhuA62h2MBEWCtlr6FUst7tByune04nn6GW17EzI6rwloT5nr0mAIziT6r+TATF
g5p12rlL6wU0Glmn4GPO8nAFomVhi7VzKSinNjKNk9rdVHZdMjwFSC/Zr5a+n4lY+Xjf51+tGIJE
qh7ocacd5wvczUedQcrLzXvW93fccLp4brP20Ej+LWwVRJ/eYlg0A8PUel0LxVk220FR+oX12gi0
/0xjw0+zuLtG49ZkHVc2jyS1Ipl3RCd3nKpnVrWDX6idL8NampCMtlPJ7NZpNH91C0XjzEoCTXy3
LtZiREWih+mwY6C1zrtAWoNhQBknm0irKNmzUiuAtqoUip8NsqfodOT2QZq1zuyaK631MRVRtnHJ
LP260iTa6Z8FX/Tfra8urdtf7I0WYvYcxat4bvvbWYurFZvb8ssa8IVjk1xCFQlyw8w8jo1PriXz
q93EoA2qlkNxDKolAeHjA6CA7Tpv0jkFNYfPbANMlbRNRA6dvZc3FqVHCeAS/xFl6rCeBfqjVGFR
ZW6agJhsmTuV3stmw1v7HCbd6CfvkVFZDhJ2/Is8bkYENm6zj5qC4fQ0mRDgfktqwoNTP7vC3+f4
YGTvAjFIZoRU2EFClWeAsQwWFLZ2Ij9yIrcEBYEH+0NvRh++OJeEO4LQpkB5MERoPEBiach5tLpp
7rBpYbakUduMUWIoUfZO89hObwPVCaZd4UReHAOvX0NYf14a1+Lx1TcKayPDnc/pFVz2Jb59c6wp
cXQZrPsE4Jb61758nOezLokQj1RY6VpYW1uopBet279Gc/xMeUM32r3T27fkuGmrM5VYgI7Y1BfJ
m8fSw4wtU4TKfCcTWihbzlK1EjWbfAGWduXcem1RLqdzTSV9xycyL7SaMsXVcGrT8fCPWFun73e9
FFfMaER17lBr/rG1yfWff+zzWMU39a98By7m43dJf9fmN8UkPKM6YqqKIjz5zTinzZ/saH5I7Oqg
IH8QHaAdBiAie3On7Cko2CtxwVROFUp1i9OfZDEoOlKmjVPO4GURNp4zLiKqHLQL9i+yMYRTz4PT
vErMQumXO2gU8RiWB2Xj0IY2QLLl+4mrJVLHKbwDkMc9f0AKIW2C943oiMw5xXj2msJkzDW6/c6/
Yu00krhea7guJLN7vaSEK1+o+iuPhwkyGzvBMah+DNgtiGfRyqbrKb3h/wr5v2aoz2u8nXF+Nhfu
wOTcc55JtSRiPYVpzYrNuy7td/KmBTGl2LgnkOl2xux/+NLMxXzaV+aiB8vldHbk1cVwYnD4Sqk2
GYTDzA7EcHDalSFhghNHtMwEU1xNZxIqPV1MGoF/2no+ZG6zLNdc9Y79qlINLJg8XV3S9hllGgnY
AvLpfPz8aIcUuOVXDfjH9JMl8w/CLwDl5LjYxaTf/qn3IaZxpiqdKf9/WOq88f2CCTqr4sNgOaf2
lCp/5D1UOiXEghTRB0U0RHh4DenWyjBFGFbhUR+nY51SrRSbHN0NakbPqToE/AOGrjgNWrkME/p0
KRwZ8VtsB0Cq9XmxD9tffII4JjQfn2C85B5oUM+8mEe8JydL/lcgHaQ9XWmsVkiPZeeGo0V3ekI4
DExq5RRKHScGdnWk8rPz5LnG1UAX0N6czT4LITcgp2UUp9ZIqhxSFABk9nH6prkFFoUiOOQKCEfb
fkrb+BTT2Til8tlGmr9HK3+lvaZqV3fvNDqGAYXkPdCQM2z4pCld2PaYfb46er/AVTNxSZiqpeOT
eb/8EqsE9mnHbVfz+3mt4Kae32R2ub2hBBjgoi413nVN4scN8xvToXBbuf5/kVbCjmZ6iMPX8HqV
5j+JtrOZyBR4fs1Vk7XrgjjS42I7KMNzDqbXj6HGyqbPnoLTdTjRidaVE0WXlI+zWq40KoEyI5K7
lFDtLwS1dDlt6PEIuSK5qZ10U0z9XqZU9u0ezyFnGKSHqbfPIVueWdw/ZS1KVygyh6hOlqAFukRS
/VHgD+GPyo5dufi0IDU8wAlQh8ZQRdqjAPu498glcuwsRuGO43Nq8pPoBhcLRVygDU2ri6WNqWDW
mQz4NS3cGOroytPgDlPtMoC4k/hbwKs3uQzlffFLPNVVI3vVq26kkd1CyVxBHwDVOsAa6ioc7PHE
+Q7KH6xNFORhp48V9KthScy6tSO9FIQX9sx+mD1vroovz0xhauE3SRs3A+lc38hm3XSR32qqbpX+
J7fTuSFzamNXW838Szq9NSNB5nNrE2o18D4gEy5kDvj4s8VpmuSW1+uNeeO30QuPFKjfJ0mAMdTn
IjX5sAzfSGVfZWoz7wiSIw3EBTbABD7NgU8hgiZS2dMT0d0q+nNfUhHSGk/FnB/2+39xJUIZEHYq
zDDDaMie3yD5iKsT5g6B606h9ptGMKY5HMEWTtxMCmV6sjRSv5o8hV2dhBtwNODz8CYfnDhr5OsO
r9yI/VNLm7shYUtYjtSzzMlfjqHaPcOhLa78K0NW+GQUvL0fPJWA84uwZZ4UevAg1sRAYjqQ+soj
5sVhzglJuh8m6T6DnOYoEtym1KzMgjg9S2JMnQ5KgqzwmXmpUYQI/r/Vbj2bDHv7eIlpjdT370YS
zkFzU3vDCfIVj2781stJoGhtEI8r/50afLObKTgRx9lHJu1uOgt3zlEY6JfgsarQg1xP1BcVqUec
zqw8ygHO6vtClC2HyBLHPylL4cUT678rLDmsnmyjCUkX1ZL+GOrbn3gO2ZDwewpeW/I3dJlGsDXV
w2YA0MEVa7pSrx75g84LNm1Zier90p1QyGM90uo7Y/Ai2WHecz/Q7q1zze0uNiIcSBaQ35wCSKgK
OGZiosIJq9j4iJyeJf1d3HbuYeRZ3VlzDlML/kZeT5UnZNVr2ndjpFyTNpsY8mfxttkXrn3+7Ixn
daY/yQOdXqjk/a4BYtnUv6+/wWAJR6RujJjzqUjOYHv/yNw9PZ/80IF8X+dLrCU3UsaEDOVYiowh
UnOLVnc/JW2gV/a1a4dbEe83YWg3rMVdE4gWV2wuezweVmH720wRGL0TL8NMLud+D5XB1N8H36TG
WluHEIJbK9+SOL/ilMlpDFlMOxxUGbZVfRs69a7hmRdNeyaYn7YiUofxMiLdSah84Moo754GXk04
v8b8r87eTbDNyAmT0n+64Y3JE2YjFgXoXtes84uVmY617eTImwKF+L8t+8mLUUtLkF7Lw4BcXnDs
gdbH5nXPYJQ1D9hIz5U9zmzC29xfLxT2zb+wg+FS+dGzjN7oi65whU0sgLMddjQDb0MV1QoMsPo1
vXauvGBsyNGtSa7C1oN8AEACwC6mLh7uur0P5xnt14w710b4rbID1F3taioIvPMSZdlH2pfvmVhP
aYFhCO5PkSUXa+0uuAViFhQ5bXRCQqfvcK2cy8y+b6QhaCv+KqK64/mbYg1ijhXMsdmquhrvp6lj
FUrgwNZqr4uiSdFCtLJwJi3WDpj62U3UCdibcQgFSRDyNPT8WEMWxIdfWdK5WZ7wtqIaBE8o8VxN
+UnMESFRP6t40wQrdEwwP8r6rUxYBgF86wra3Sgd6IxIU9mYEdD4pdveVnwMr7wefoYLp/xhpCIA
Q63Oc759ZWek64sfK3NFblaoiXBEq9/2NEIMNU9rBTCh7n/gSnzlSWqRhf1gBFK2BIC1/OEd84Sw
b1WpXqcJ7GycRoUkB1lNy4f8uSxTNEGRrZx0+5bV0/xSy+bK10rTi5PBg/jCU6/+bF6Ar3HwChL+
miI9aR3LZ2/eS6+1YN2Dzccvys55w3YPAIwZxZTP2hL9uzMX1BMvufcSoQo0c86ZPlEioRJlVi7V
j3gPgZGhQ9buAPJto3QlbTtPvykPe5dxXpMtJlC53DtC9n3mj9i0ZYk8enXZRpd8os3F0nDehGTg
oEE7aZa6CmePnv+5l3uHs65pau7mTMafWpU+VH7qHLK4UeuvLRu++HJelrpV/gAcHwmDxZcl3spx
e1Zt/jAHgKuxuJQmRzRp8xuFGhYkeJuBr+wDyHTBepSkgd7XM7VOevKwmi2K9edkJG/KqL9Vff7e
lcN7Iep3sXI6JktS09EkzOoBbqh7YP3LltrnJRGIXQTzvoWkV6w0VFpGNVCQGKsPKcxD8G5OvgH6
nFPcwg34zf4O9/9hwt7Tf9jye4ZRIqczQaKbOQNRZQnrDE/NicfO2YG/29CXYSc3vRYQdpCk+brW
V53pZz5tg0FuhskSkNCYsHbmBMiTN3mNXml7zG38PoMzTatjgswtqbAxldgZbFS6AUQTUgYleans
zkgZ2X38nAGjcnluh7r8khAB1vafIHhBuvWkS5e0rtyucupwA/tUaNaZ0FCtMLhvTOsfEmwydbvn
k3GD8zLUcjjHVIcm8ps6Le+dUX2kxfZRbgBqY1R5jhUf2LEZKikMfNXQJXjlC0oBeAHuvIqwDlqa
27dXJu5GoZywoEHWoINntJ2sz9xtcyogusrWuNTFuFKO8K+MLnndWf7IISjZy5eUaZ+NzD8SJdq+
hub7dSfux+9kIMA+czJmaquY2jjuajgxbIa3Jm7dOKYvI/mhU8PWGDTAvTDD5DOp7eYMKe0cX5qL
meFeHIarOpg3Vc8e7Vw+e96TYwHschNvkLcx9U8cEyAdXuSVAMxH/CZKWOR7+9Ur1pcOwXBq32hS
1a0vYG8N6hAlAm1BcL/8svM9aKUhsE2oWqPh0xjjM4H43FpjclFXgwwKH2TnsAxbUhXqn06vOFAH
RkPtVPfzyaIvrMd2lCJvvFLl/SIdsvom7PWs7ljk4IkBEXZ4PXGNWaWKCmA5jQWIb4No4xsyNlFW
G97KZL2tabQ5Ur59zN2n8bPcXwHs4rHq41OY6xsqwX+TPn/Y0hYAMzouKuU/Zf/D3tIf6TZ97WL8
1PX8Ku9fVw1nbvrsaFOYOVvzdm84eZXYWLGqQbIIy32J1i6OVqxH4k+J51htETM2omi9Tz+bfaE1
mPS8qt6Z42v7RP96hXUrzoS3mxm4kwXgoHCG7pTBevXH5Y+NTSLBVVX3CgQIy+tF5u0gmQjbHOwV
bVR6LDRNyDp1qPHgGXkw/FmH6obBdTE/SJGK14FnOhm0O6Xt7koojhjidC1947z6QNDnjvJ3jdD0
QpZiu5gyiEgc/8fZGu8Qe6/rtFyKyQxrj9iOI4n/V1O2Np+o4poX/NzQUUqa8N60BmqxJr+z5/mc
hh+iye/TSTf65zDqz51NDbfd84VzTuXbbmOg7plVN5oZsYnrDnl0Y/OyvfLKjt7lmuO8/BWzR6cs
vSa9QqySdLDJxnYeCpghXDYU7C6m6lMl5m/fGwwY7aVEYB4q5ytMxQs73wNu/glfzOIbdHEY+UXv
YVeJj3bzKJPc2QckjDMbqzJbjA4PJk7QGw/ZTeBvKNgCgOOojdBCgMr2PpKHLeIurbZrncmA/YG9
xwgFJUffQrsIuQ5TG+yVFgHhpKgQZpqPRugvPv0fx5SXkmqzTd1zCNd6ICdTUCwA0o1X+N44FqVN
LGKnOHGS40ctfabjHumD8tZuxfubdBqwbNRqmCMMxuSGlUkPPIMuky1Jbi8AUR7X8EKBMj0NFg4G
F9B3oeUXs+apWK8HNnxuN3mM26Zpuaqxe7QBTi0PsGS6QRNUNtunVHQn2P4CNgLmwSuOb953D6pR
XYApAQC9SJV5LVeYErnkbS3DFrHOrn0b4viN+XaaSU73yzWrt+t5xrykYZi60SJg4YhXzlWClaGx
Hugvy3hjEs2k+dGbyn2BNPGUjrVF2YAocccvvoR41KaO8pRjz91Rj+piP63DfWMS+GixwB78tQPC
Eg/4q2qX+pcz3B7K81RGyI4WjH8zEhuXB56IcaQtT0lYh5LAZPWpXul6pMP+eODHQS0wIUloKhVr
3o4CJZ5ByB7pwpN8f+UiQ1goit34TVIGZXXWyvS+6X92ZkZDdyzcjhjwYmNyW/wmOV3Nr+i9mnvy
UHnEjAhM9R44YCz+N+rdblvP2zMP+kK+AiXYzCuBUCqfQp5Fl7kyo2EFK22iaKQpI+tdUr/zgnw3
ARRKsa5Lu10JqVK2BXsHtUv2Kd/ye2wZSnWedMPbNAyWfFcpxnMz3ugqZtV/bGzdifvvbefEI+Py
zhigZq6DOSyEziH9e1O+OlbZEnMK/vSoNd/ipfAR9muIzDMCAG0h4pSoC8cXR2/9boUzIJMedVin
ASPsttjdJ8WlWXein5a7uBipUNgHt49jRx4pj7DCUsNwzYRRcuyYpIvom0ARSVDcqaXJNU8qsntV
1rSdMXJTPLRxdbFxL/XRWR+InEMV7k+kp9cpldpqhZreOpecMb1hPpYTJXDZBTXpuTvhJ+Yw1bXd
pZ7gRtvCWdvy+LX90aSZ0s6pVH05z4LcfAFuNKrt0tA2Sw4p37x8eJW+wAjqmWpVbDGX9quCVlv/
LmY1ohiYWQYvsddcqsVLzlONl5Ltq438eSpU/AxyFVZ94Um1V+9LoH/DShXpzdRaaloP4DRQFD0I
BvHKhrR019TRxIt51TnmmTjVzyRuTttdm/aA4h0/X6wP7lOR+YuR+XPF2rdEq7BfYc6/5kKjgql7
CVHS/vd6kPWTX1xEO1/FQgwx5WBc/LDYYBvX584Y7PfejGowarcNdbOyyrMszNOdlCvN1LK1RRN9
TZZI2Dw7xaIxDS9jj/y0RBXHn/giEYiKYNol2weBGGfIQWKsD9Uuv/UfWmATWZVr3FGrcBdFdYdc
ZlQGT/NrmrkKGL9Ij7sWt0y/8M4eGkf0EttY4CjJbYkR9MVnNeL3Ebia/uHIN9iUZ0MgS2zZLcm3
fM7ErceSmdim5ta5TZqTdcrl0K/ZxTrVX2ABnX82vGDhIIY5FIvwCBl5X05V5xpUXQ2utp6TurkJ
JXvQkVyWPBJytqkIZlwTTvqrMX8v3MLGNIcVhx+9pubALiKeglFlnJte9SVJCo8cjg1XkTQ3xnic
obGTHlr5DomKuZlALuA7RKJrrVDXJ48ofEis0JdIUGmG9EPK1x+tYX/9s3CoGGtUuBbfkF1MOJUK
1+bLv/ehlIqzzgqlgO1nvMRTHlSggTrQ0y/vz/sIZZY8lYOZgVuLDdLwVGbOYfTXK1Jzn7KPvjRC
qly3peP1LiMcURdgkJirymDEuVxKyMeFPxEyHIi8S+181ua/KNU1J6wte+ncG1elfXxdIPS2uzXP
YF12Un7HKSNtAf3sqywKCjOqe1wWD6lSEJZSv6iZnG3p2WGCNRL71LhkMvol5L3AXdaGCnfICE5q
TuB+sDuWhjqoB50m4/a38Vqessoq88nNbNt5bt8VWOCmLxkLw3/KVVXezDOtMCanf7V2tfK8KIcD
fyDuNxmS5/+bi0eOBkizGX78pb3MqLNFxEAIB3Jx+KD5u07qQdk2by10r1+gQ02fjMddUXkNzGhS
IBubKsK6aeNs/epEEIOZ3aT4WvUSgSD1rCbliS3mkOE1WXy7n7j6FK+ZH0BiuTaxY4xLYEXKdedp
tWn3HkLq4QBa351Zvuu94S314h8Q0GcqSaDKa6p5zun2K9EPKrHdpdJ+9Nj0emq4zqRRmVjzmXgs
8YMVI3h5F2Z8F6T+e4Ums9p4LJP0UGfpMXbTbQSKVY4PwuimeDNm41Hd+9V46DOilrP4mia4PTvO
HYIbvQGaybd6yA3aPmyTxPbo1gAtahCpXLxsN/YHEf+b0d/ZdfoV3Q97S39RentJ7LYhTpn2Z4OB
xDJHw6XOFxXgAkswjxbhKGM6RdWh5m9UeW0MNxUeWY+OxHsY8I80Yj89irXhMZ440rQ5cpm5xmVw
UlwZjX1Ia9ZwGxwrnkaMA/2Z+QTtjINvVtjXTCHAkPV3WnqR4QYWfnxqHL9MfonKcDVbc4t3G5k7
Cbjl/ASwTqrWr9g0uIfRhwLj922orwjwDwFitVLFQSFOqA+Td1z+yJnkf1FRBa04TngGAXvRJ/dQ
RFUehxqFAoII4SRV8NE4Dv7gLXPZcUXhAqFEfUbYWdo4vA5Rs0inLUP0m76kmBII5B1jKz6tPH5H
hJGvE7rk2jvsG+SMJVUfu0qC23TsvKJZkSVlb5W+NAK2UNw8Iq6fbTeEajyG5+FFPHu2NLvweAH9
xaaprB91z+zebjceP9deGS65fN7r5ch+9Ggl97GLz2jc/ER6P/jI/ihnXvDp4AG5cTnWjA6wRClQ
ldVVR29V4lNTyE5JJ4H5q/QE5MPqoxQ88VLlLMsEWXB4tpS36sofhdweI6UnqJ+siHX4Q2e6cdqF
1e1tEibG2sLns/eHMRSw90oAAm1B1VwuA2BYsen9GhZYYKxYgOqFEwkCggKEZ8v2Wqq9k1g4e7Wj
pUkvIN01/bVWy5V+U1W7pRJ7JqdgDF1t+KsDH14kkRvrtGjOeWl1Y2T2Y4QccjA3LlmVgf6vAvtt
pRYMUNp5mWza/YarPOJJUvkctCPvPI6vVzufbkub360pPauKggkd+zxlBpDeMzml4r2cS0+jKDEm
94y/rgWfiqtmPh128h+nL6SvWAVFsryp9dPy1y+d2hpb55gVxiig8tX6Tuc1yj6KD7mc/ITtPl7u
u1gIVR6kJ450/AVvcqE8Ia8/eqm963fdjynlPPhYTKFFj1Bpjf7ob9KEys4XL0pqzeP3jDO2xT7M
YB9m2s15AfhBYVgD/QCTkc3oNiOYj5iF2D61l27sLmUNtBXBYMWuyyvpliu4/7Hy14flZKs2rxLb
b/wuS7/lefshjSUaIsscQ30fhimYzw0XKNOpx+RNs5DsdX55TesUummCvIpncNWcDc2vOinWddPF
3RqkU702PNViGO3dpVL1C4CLqyEPV5MtlSEVj/TZUMIAld2CK2vL/k44cEAqNYNrroknDBBqhFYW
gb1LcbC78QpmbHGWAo0xs84y0qil0347YmM3MJlDdYO4osvzuRiaExcNlz/Ni2dqJ/25aeldq/yu
kzho/zGIIMK+MI1jPhC7xQHPl6S35KoO885ISwNPzD1uKlY4FmoompXFUBHunws+6eJu77kvM5br
r7Fcid2u/gmb1+KIIax/kvjumMfEezrVgaiVQNxHQnMcXAREF/qA6K5CJ6MadJUsh0hnO+2eZeAx
iXWPheeUNG7VQbyhrdZUl0BmXIrxZrdjGsCfZ4u24REb9h8t23CDUcZCgux+igzaWqp647LA7mi8
qrdc60QXzGMfsis8JCPmGsiHqMwBApJp2LKbyjnxRWimM40NY8WTuEDh014vVOTIdpzDWUhhVdGn
Ky3n7L2D5pjURkT1dmSpFrqxPi8YxxZfOWLwF6P54Jj9MCrlnhfroVaE248Si3pxkQR2Qlhdc+OA
uJLwGS0Gg+5BRy8RfXtG/2olYvkiPse/a2LPUla5YAu1YB2z0zcwpXn0bXP1o8oveprS+LV0TG4i
LAcuihNuKI+enj8SxzCc3QEWOXwtdMGfXutmqB9up5pM57hqfnxlPO+LzHChUvOMzhF6jaRiWv6g
oJpqWLAim+qm/Z8e/gpoMt5Ay0kr4ks1WJfkLtOP0nE16Fko7VIwGVqgwSjJ0CRLuwp6/Xsye/AE
HOEOMo7Ha3/doTOn1wTLf3nrU8pPU7yvR/1blpv3KlWeq2LfuxyjnOQt37pA3CBqBD+/j+wxvdqb
wjCNvxAN+2sNEBxu6qS6+qui6jOXeIwjlFUddXLofYTS92Nd5VGpJKecjqHvr50QWadJsFappOwZ
FRThK0HhxxKYafxURymzQQAgVZ0Nqqps8BdXkQ5f42xCRWkj/LCq3V3r4c+4ZJ7Ee1BPUo8wozcY
vWdYCPjnjjamQP/TWqsft6oPVVkLeoYK3HDHmb7gvfucV3x34FvY+5fX9T/pAfDvgEIBDec4RF8y
axO7ReHCidHh3mEPGZJiQOac3O8pSlAb8l89mT/LFiFwdlesb81re8Hdqna4f0YjjLXXUdslZjnh
XmnjS54tl7Y0o05gaX1XJ5LF5DxQrVWMMAuKXGfewHogEct69YigkV0AF4gkDhdbivhq9hiTioDt
xmZWLyKaT28b3gsBh26x3C5922peYSgIM5/v8AqN0mRW0j3n7l4tenf4B8OvXO49ibJUWpwyEfcE
+hBFFrk/SIUHWFqpPUWDvD5Q751BD6OKoK38BkSyhLdtqls/xdM2rPif8bUpCFNpA+wVZa2WaGmi
umfN3MTTpjJY8RvasuWpSJk57XZV6on/0CmWzisrECVlCYK2OCrExxpZuIW1ufYyuCb/B5DRZPMh
lPI+LgD2Urcr1mgtOgqVqlvVWfe1nZ8FdZ6XhU1iUmyelBhez+EgO/jqnn/M/f4xm9oHwudH6ojc
BW3tZIk/Ea4bdY6K1F1V70I13wgAppqfMBwkh/V3LY/BunZBPxXBYFv+SC6syFjXNr0/GZyK4RnW
+2/1WwaQW/s4S+I+aPFd0tnuLR0lMAXshRM1gr4qWZeSzk0rAp512MlCKvQP1kXhap1wWgNlo68c
Hi/i1ILW1jkzaJwi4bzoOT9tNeBzSrGuS9V9BHbVQIJe0IHSg5sp6eFeewjMTsJ0r1jfW07hAiMw
5mXXeKIC2HjkfAzKLPKTOKY5gjUT30nzQZgf6HBxbnBOxo4b15rXVJbb1sJlLeSJl4frUEtRd5Kr
OrTTMao4ValSaOsiOqyBlrZQTlW/M71XNrSdpECzikdnfvD0niqZ6MQWlewAphqgIaR5SmT5fYP2
L4+bT8NSP43d/JwUGSt69Vkb48doQBaHTJhesnv6VO3doSzqsLTKxeJWF0GfTw4TC5poZJbDZcGj
r0/ERfvuZrqqlPDXyeTgRp6gq9/aPH+zVv1ZX7+HyboMhXycAe0p9kB906kupxtR33X8ADPoKjOF
Ww0idmfQlfWzFG1g8otXCTvvvrLdej9XCHbLqL4w+BzzWepSN84e8fW6xbRaTmGK4V7dVX/mE1Fi
JHDqXQSsGK1yXBTgFiAm1/J56whaNQQlbvzAwGvm3KWqgTORI211g7NyH1ieWZ3EAq2JLLwP6ioH
JMqTDVjf+NsSoGoOJYvRsWo/hkJ53zh6xYr+XEtauW2EHz29FyugynM7yVe17C69Aa9R/FJAzzcv
+5/pD/2PrCGYO3Lu4k8uocjQogKN1e1M8oKfazF6M89QW95AzHEw0iK2T2taepb1wUSyK0ukLVpk
6voBouJ53LTILuVo0vooZuKlYz182TK255xAqoF7URaRxJLArMWZyTsisnaU1N/m7+1qxrQjNzTR
prG75kwvB4c1F9O95Gp742Xc1CsTvWVmfpt0fm0NPgYT+kh0/ND7n/TvAKK5GfKo3+TQatow7lSE
XULR9exzSgRvRsiOpW9AMox4/ca6GkJU6VNuHww/04IjcvrWqywkVf2lnQTqsBGOEAH6Ofcx06z4
gnIcSPNdLiAD2rQLiaB41Lp+1UiS1riJUD9vymsOmsQ1p2zSxKBvTv/BhKLzU85x5GWI7bOTUTUh
Y9GsdvmcsU1Wsav2qmd1QILl1woZVehQe/7IzsuX7/840lYsGSC2szX9xF5CE/OZ0j0V3YSSE7eE
g7ng0nwtS95RMVGC2dWs8PzMS1ZKN+nD+MkW58olEsU9bI2Xq5M+btJwGNxz83uknPgMYfko/zXp
rdz+1tUc8lDZ/iJkEQgwD9M2hul/PsaukWLW4ti02wUsNsz/watkwzVJBlI949ypOsx2L2bw7UA8
bn8lrQlVW4+y6C4BYBpSFdjygf/wZLlrApblQ7vMRkyMDtiIFV/tjsCk1IbzuISavIfP91kVt1Go
Nz1dbzZ/JDRewKdHdJaPJYGTltkBnzY3PDGxd8vHK3DrwcBrduaVFg2Ta8TWpO70q0R1HDFPX+4S
d0ZMtnvIVnQIckPaQWkQ2AvESSTDebQ3ODzP//F0HsuRI9kS/SKYQYttJjRSkiyyqjewktA6IL/+
nZzFW9BsZtHVXUwk4oZf9+MW/pgStz+rJ2DfWMgCHS+OAX3KuUL4IArqa9eWFCk7Jk9aXMWpEUGV
IEfzscB1T+B0kMKNGs6vT5CAfRgu2N0MjWkOlKSKtSP/6iz1q3QlgZkpU5GZZFiF+EO+lUSeBkbt
3gC9h+XLFPgx/logT/Bir7LM7Q/vNPqkRn9AKV/nGTH29f5+M80xPsgyAI8L7bmNHhKWyAGlt2Gt
CcCKurwWJ5bKppgOh4WGcRMITKtOHH/p6/jjfky7T0NkfWKyl24mSQw/dblDEkpmDFAvTTDL423T
tCsxkktpl6i+fwfOnYheM5iYqzu9jjPsmCU2ZOjWX0XpBn9B28VEAoe+8SUURazBOdqXNvinCU8m
J4n3+HLwadUnXl6jt7FMwZDlTI0ncFP1tUI1qYOr2dPoa6Y/0xcsZLtG9efhOfGnTTghneuqvd5i
AreFCpVhRS04VRExqzBjKMxrSKq80Jju2hfT6GgI0FSXPssug6ElCx2eZZ8HivZ8McHSOj3DGZPL
x6hZN/nyU5ipr0js1jPZN3Dt5xIdw5M7lrx9hIz5kG8zTQvpdcvay2JX18HUg2XBoyzWx2wWb5IG
1c/aPvoA0++zdiiBm/5z1lddafdWp9MbmAp91tx+4Ay+koHXz4aGL715EV6XzzwHcONWkdE20ZFN
KB4HG0R/rNeA808biTZBT+aK2DB4TrmVzKuMOoh80+VJpsvxzSOjiv1hWJEOiC1b6ESz7euF7C89
pmQusEWzeo6G+tuxIZzoq4ZLgzZJKzr+e1ngN9EIiZSBIQ+BGm79cTPs+r6qa7jyeNpTg4l85qK1
PvDoPIZDxIbziWOxVt7rA+Im5IvewOoeWi5WqLgEsYb6gW1dmj2eesaOigbuMiqcJYD1chbE9NIi
Qzgc/XL92uoFZxX5pf/GV2vPZ2GrgVnV/Ocg9HOMLPoQgHbS7KCwoI9lFyJuvm7uSB2gawxGukPH
iFImhav2fAzGGGi5CASp7rz6/V6862kf9dNIboPTCy7pC3RML84QC267OXPgmKrEs4y6e/xzXIlr
7kqHTw87pG9uRhZn0N1eFBvHVr0p5ZOu4Ai+eGzFveb4lvIkhJRmOG+rJb39k9w1IQJbcplm/6Mh
QgFycjrsa1Z7SWnTJrDkTzrUrE26jNp4VcNlTjH7TxU76zSiE+IiNf1llRF17lSVtzWHxkGj06az
qmOXk2SuFMl0IsIzGdvu0S0p1aa/S8IdfZneyiCcFr771+du5M9tAgw26TcVfuwr1kELdb8B2Dax
R+cHOVw9NlQzIYUHNeJdtXxMTsHoW27FRqG0mDjJwMlk4EiRifWap/zn13w3iEZwo9EIBmTwoLwM
yKmQWJEMO9gtjHw2ppkb7BpwzcykWFV2q2c+pqPbWyf1nRyJJBV3arXee7N+a+f+MXxoS/9QGs5c
27wKOpscBius+3rB4djxiDPi4jPiqR2lxa9R/HeAmLrfcq12uFbTnESQ7bSxOMvXPzrlsHsKPg7C
Ie8zofTJbOC4JD3Kacuef26Rhcrt3FJDeihIYAvF1iwhLAfFC78nwdea4Cv3oKdx9PFgB0vKLWpi
ubPkFxJ0mMQ5ATgb6FYKLRN21hPnyqC/sw+BmWyQuSfqgqpAvWfIL5rTzfhmqeJb6iggCbUzTpDt
3PFWc4iNvyRbWx+xpy1hyaWTF1qGEtayGACyX/fhzs+JZTy9b9L0umePDF9cJpjKDgakIzXO+L/O
BGDjrVAi1rY145A5h1Kj06qLkzulWKz/vsqMWccYFRoXG9eY2RxUfKGKwedf7QPE9J2FX1T3ViAb
yRPZzf9wwhSnlqofq+IE6RuScdfsmu7c8yRA90U82lwZaSNovlcV67qNziyU93qy3X77jxguA/4Y
rzsX96ZKmih94fdOBZ0VKil2uWM33FbePk+YMGWPPrnadkdaEzLTilNImNSNJNZGT9EGAJMjD/PC
xbCsSxdEvc5eN5n7Pc6GLun6LhEHL9s1UcEUtV2WTNArlbR3m7P4ms3yCajmIUI8Dda1Oo+h/iiP
4xypP0ZSrgYp15GUK/OFXcrIvDj/A8t7y7sYgbTX0qup0W7pWeg86SsVU/NKS8NXfjBU3/cdjWJx
oiU3YvPdaezYUj7EsZ8XzfGdhqEV6zDN9I3BXIeiriUd+CQ7n24rWcHZkgPQSa4hO0ntfoimJea7
R0VlRqO2R1SOl0Cr5CEe+AxS3tZAYnM4o1nYXDuObXJhc/Zmiv+MdCX3Tr/dNPot/xIZ604zRPrU
3ZZ5ufdmMDf5dWs4YgO56p71XfuC6Q4li0uDyJm3IHutGBb4kZcukqgD1ZJmEl9DENVF+hCISgrz
Tdo1p6LZ2EZLj+bbWm1RrWPVYpc85E6Iq9GVKt374INdmnco1yMwO5fqXdjpMh6JJTpMQoYmTz68
QOJr7U7Ys2hYqPdx+wqArvwkI+V+Tl18vNmPrlLI/aBKzT8WXY3nikIU7URwa+mvyHEXtbdiEPUR
b7ovWhdyEhtC6W5zUT7S4VUKgj+hOGnPNJcitW1J5if1JzQSQa8eMtdGf+tMSnt6wM+kylB8m9vx
k/81a7wzglf8ry4Zw/ghwxhNlnQG+3GSkEtESYXO2UGPlBzjTmMnNmScr2e8BuntNpeVr2SnxnJc
VvX8Q+XlsGwijlqkXTX9uEw+yaVecm1sSmgQs8ZvHDGRV0/A/wW5X6qR+vKal0Ys7wOUXC2xX5Ek
aLOLmUBvDnOi95jW6HNPRfmBmGX/Hub9IiZBep6+1jy7EHOUKa6km6sy1w/KjPBdFEExjc9anu+b
SZ3T9isXmM/a6q6HvTGTzRSsCzNPeQUyWH+b+rdRcrgoTKRTKnwdre+QyxiIUhjo+JBt/hfK0Ahl
FAbfp3UI2NEHKoVSbSBZl2q0bxIIIEn6o3ZrQrPQMz27RrWE7cC7FTrFeFuM+VoM4B/Wy5SaAQkQ
cGntQ5qzG2djYKSIKcASGlrq6bc8rgdAoo5dfPFpvVfIyZIuku8G+rHzxOgELpY9U4t5YZ/QkVCy
zgolP5a0hc7raJdvxCAypMLmV2X8VdcZx7RKw83EQDhLk5+Vjc8+IIQM6qeb6t0Il10UtQczW59i
Nn6Gu/GbLPPipboSLx279VpMViIaNP0ipHUntvrifkzrw9zMJx3h5GjBbEGi9dRkc9J42WVqml7W
RSWpGyk5AI1tBrQskMBrUV0yXzaGL/AWrHmERKwwj87WY0OwIEcIrzhZqzEcgSvV39Kb1mTf7T7/
YqMariwGMncqeu+QwE0a0sNNz7vCAStnN7f5wp4TUmMI8c98qm8yRd/Upsv5euLKBV5jjAetwSal
BhkeZggSEffvWq0CNagwqOvP8ftqItR/bi2qIAN6YWhBMRSh8lsdFLbjaMxAoqpGoKoRnf1wFgcn
bPE5sMTMJemS9XY8Qx3NF/nze3Zbal9iBdDn7kqxm1ZRLpmpgdVrwQIXSZ5vbZAzxnVOH8kZYW1y
N9YD2zwEL2muIZD1AZ66N8Ucn0PyB4pJYj1E0byXonrT31L4Dj/Z854rYBmO+FE1yvmP8gO+gVp9
D4fEFov7x/b6jMgcNqJlADdEeNGQDBxRS1D8K2xS4crumt3vmu+j22BTxza5w6lbkSjxclKUas7c
OI3mfHXei9X64J7X5x/iPOf8twsE7Vica+9o1kvaDrfGP77lRvaGMSxFa+qlRHw7GyNeeWfk3fn7
LFM/d7CT03leMcxNeSQw8tSkmWYIROaQR44tha+p/lyzf2u/k4VqxD1nnnXSt85mkSCOpCCadHId
o46rXzK7vgKSmdTKlOu8qItsr6zR7eXKE1b9sfXzWyqOByoEGSmyveV1qZp75xtCvR4dVJNfIrCo
pHHofLXEHL1ETpS1RYktK41fpAnQ0BVFbhZAl5Kfg42w1v00SHVoddhq/43rcs0lUHoEMEMCn/hP
d0jgKoC+asgvSlkjLTq0ZW1YUKp1BItNNJ4NjN5xrh3XHlcxqgcCoi7LnzVQpnlvEw3a2anDvoxr
PxA/O429inQrFsaNB93xSzsSKqJKU3a4xir4Rdv9p4CKerRWWOZdqL0O5zYDco0pXycl2EiQBK+N
y1c8941G83IcDi/i8RIYf7nNRXujxdQ5wsxnBvgqtSGI9dBpdwx/84VvOeMLdkyj53tPBfaO7brm
5Dp4r1JlEY4kC9XiuGNaxfqIH+Gdci/TK5XMa34McDX4W9ApAjGMAmqVlqFp4uHVMiz9Jp6tnSOn
OFkcP7Rw3kUj4y5ueobEWTuD33mTB+ux422LoWliu9BrdIr+u/yanw0LZ54xAI3bJF9TMHIILSAg
EPe5nZg2ybYs4k6lntcS4MNh0/LVxcOD4nrRP2gsu6/6ubIZPmvQkLirXHTLSNEY9ywzGAT1Ub4A
hZiGIPDco3tvZwoJFvq8TzVk5OJWGk8EKzA3x8WEd5mqGb+M7tG4rWI/21Unt3Ua7Q36vHUl6J4f
0+fGE09dgj9exVW1zHs7TA+bSUQpumfxvp8K8hny+DWV9CjoJwc2wJjoakb3jpKomeAVd1hSlC57
tMx1ZG1y6OLfomPEoS91mxZecDfGpqjESa1i+WrXGLN/CUgRMca2YqWVIzo+YzPPPQPipLMP91P3
sWn1x7i273jr48r8K3rjoQInJqd0Je54WTBPU2pv1MlOP+E40w3f94BE0xgiGW9Lh6YxTyHGABKQ
7/7WaNEBnqqmuXdzEroBGglXcCnBkcluhwVH3Hd4y7/e9KC8w5HqATtnIb3TvDsDiCg/yjmFZyEB
7DmtkHM2k04Z9MERHjecxUDGW7EaK2HVNCxjNVkmJvay9FrjHUgKHpp/hFJCp8qvOiOZsdGzSuvx
qr3tIfUaMJSm877IcHy5Fq8LpmpsWaznIDAZ0Jf+9a9hcXE8FdDlePDphu+G2O4af2HZiJSKep3x
bbC4muIfWa9Omt2kursNUn9DVLg1JIkakAUWdOL6MGAfGSX3AfHcjvk9mZJjlElM9b4J5mvC3+YQ
BTagF716dVuc6g3xcAwUIwYKjXjKguOGYmNWzkBLzlAoovbi9u19FMwprOMn2CjNc5k4xgaNussZ
oOgLvC0llZFdsIYmmm4lW/5nLEZ/zkXSiDJhuowtd/iSoF2JTQ6cgQGHMOQIaan4VRMR0WzSCIXw
Xn235Nec5VzllBoObxn3Vm44OJNksi2sXWmwawS0AQNYdQpgupGCiV+7lqFQ8rzTa37eqjYsli4c
qOyht5zOIVefqM3K1rsnY1waHPMxSt2TTc5TXh0qbVF3PFUtvhRdfFaH/K0Aqa+9djAD1FWbJXG3
Myzp93WAYmP+sQv1lmbGFcsntW0Av6zek8Yj5lC8rJl9t2DuK2rGUhlOB+AFCaKOKrlLyk5ZYLrM
VS81eLbPYEabT86yICt51kgncPWEvKt4ZORLi7eQ9lNyWhyAX40yBdgPccZhKs7IC/P9h7jpNX8a
FU8AtGt7emZE0hygPipCIuYjo+FKjgjDwtK06LkluIgt2uZHYlcB+ov3O9oot+NV/6dllOX0MmgS
8gJa/gYy1VdWjQ25jqNtvFSKnMiu6S/DRIjiO5X3VHzmyUzIRIpBLceODIjJaEJ698ZXv1qb4jZ5
QApAQFU90RBj6Ee/gEi7p+gDDns/k99mbwVg8s9D2Z8UmwmTeXNS1jDHcdFNOGTCTj1I9JYEe18W
xt88bCZxvFQO2uazViATbmZYuQtFhLpaJqVQiANACFE27vjmpf9LpCYx1uqKa5A/ae74y7sz2IPV
PAnCa7v+s6OTEd4mlRWnTlUieU+jmUvV/iUEzdzcG7nzQNUhIxjvc87UwfJSIgKBHUEN65UiAsg6
0AowBm+h0VXhUiPr8KM8ws4Gu9WfBDfspn7mgEmnHMZnL87SpMcLnR59JuHW4tJTC4qusA18iavG
36A0VTiPVLMRt90+BXjfalnwPi/nvq0fW7Y9mmgqMBNYinYjFnvjq3I3FuvW2SE7aF6MkCNwa7Jl
1/v5Sku6tMMuwzuVD0T3dzx4VsjnhMyBUSvoBe9IiDG84waNy+kaF8YQd++Nv1wrNsuNabxX/iFn
EGlVbv8TzNQ8kIvhiR0nXCnU0ChoMZzyOWbrowS8ls/ORaZWKu+/Za3ETUdGgcJazrVu50WkNtGy
swVyCr+SFQ8l5czgTe46ZHUSKWD3h2FJRtdgyUn75rVeHH4ZEnzsA+JeBmvnp2YBdrIRLyekw5os
lVoGqp9Wlv8TEcWvKOrc1sLt9MuISK2krIohjpoT341i8Uqt8mZKKga4v8LoXasClifH1r6Dzab4
ypsbqIioK6p1eDkFu8dUQVDmGX4db0uD5nlpdtrOsJyak6sVOGD5qJcRoEP7qLTNHbshVA4u9Sbl
J3tGr8YcA055TfmaExZwYnqHARsCZFtMEZ3jEW1eZ3tROGGXqNB5SMR0TdXy6hR4JIzxYvBScvo+
qWQ21/KXo//QJCeCFqWzSkW0XhGtC7AWylW5qt3A8YHHB6Oyl41liBUlXE22N/hRdSVigxPnYo/t
3kEQxieoes32d1fEjcEAN8l/e++c6pxk1LqFgoXGWi9Y9NqZGYuYnuQvBl563QbFDwWWzX+hWZFp
ihj0eP1Je7K/2HC7OsI2a3EB3+uMXULRmV20UTehx8ItVBg52m0CKsirEdlJ6ZR4hu4u4ha8UQEt
PNPdqs6jTKxh39EatDKRHvDFvE8JPSQpgxdnDcjXmNFGt/xB0fcW7Nu1KbnGy/Hl5X+P1n7++aek
/+yb9QPESrV7FosORmCILVwQXEdaqKR39d34sNkgO7v6Zo8L1t2TIddXW/o2WuxkDyOeTZAMtbus
k5ePhkdzhIq9o+JOqf9IeWrc1urRSZS3Uc2fWdPDtZdxrxbBhhUZ4jL0CP3Pa9e54S4fQBrqoHlm
+fMlotobBr4K25QIMmSVIc2SXt65pbL6VpWL0yZtlp+xBH5v8BpMVRHvw/MVzh6MCRF5xwdoNnZU
tLCttCxeuyIGzYQ4xX6Ha2PCXSjJCiuRrIaMC1rrm8bML0tmrK5jTIV7N2VXa0XzbaBEFlVs80yL
MTjKMhpMdhFGmTQ+phPf5AEyahioKlVlB7dw3lrtwVhVvwx9vwSvccpredfMgNpWVnavOgP5f2Cl
iUmllUhtpNHUy8gDNDbYbUK5gCz5Q8cKg/OxLp5gLc4Nv5ui5iZ1pHTCqA+djVp2ty2ITn9FnT1b
oT8dq6MT5EbV5TWVrbd8Nd7av1I2PXn91KCtaDvpHdyBZp8MLEhzxiPR0GQM98HApcK8z2uwi3jh
EWf5M4RO/ok64ApIM/otEbyungNd0fQQQ17atdGd5D+48D38tjTBNR7VGLvJzt63VT2gczlcXkVD
7IBGk78dMAypcsIZSnXJS3IYvzK8+SYHgAILuVy0cCNG0taQTNBxUsUJGtuCvS5u47BfEaxg+BOr
pg7VkGZehzoLmTqCV+ArdUU2CH4HeCRJYo6WEYAxuwTRZvRPC9V+0m55z3wO/wSKnU/jt9DCXAeY
H4rE7rlt9iPGke7ULn/G+ggJMl4tkV36kTf/GS9JwydQcoFA78/KX2RJuKHj77e6MBtK6Kx8z2DG
ZKBwMhLZPdlHzsuC027Bug14+eV5oz9Xbqd7t5N5bduHXC6P4+ygXc+BPLFkcBROLtqQh/Ymj8oV
evNVP/bXDEXSA0ZqMh7iooJytaoB8ksdQdU45ogIFiEeeCIYvbg1SvTHaUp160z95ghxL1xZU/xy
wY9hvFn0Rx4aOwoNxUEvw26GJcHPnnOJhXu3DaGw2nBdAM9TQlGQqRL0IzQWrXY5O8KuCTQqFwkr
lUhSHJsbx2YObaGkXh36ybJhr9O7qHE5471cWT29ZpbVAcXKAMn7waPGA1aVj4bgt/hMYMllTelX
9nDBhxrI5ZAskoVjbros1D7mcFOyk7aDFqzNb7iWP9lO+Tlkk/pEt1SW5FVsiT+KBLOdsrsZFcNw
C3TSFQgHH4hJinzTmJ0dlLjR8fvyC4mcIEWLKfTQr0p+1vcbQLS3cRnfZTqbaPcxed+zByqa6aPM
B7LX5rs81O8889aMgr8ASjD9AkutMhuxwqqEi0MrBwX7eZXqm1X194bgifB/qhym1f9sD0GZTIgU
NLGhAmRcbiRV9odZYQT+ondsqO9Guvj9bIBSAjpvWyfqAAN7PQJuz8TGy1AxvhZKdMYq83ceMyVl
zB9/XbKosuanNppvSvOvo0D03VTNWOLCqHW3yli+1T8PNYvx1B6ZRHpsdtZowY3Rgy82qvxUKmfQ
0ifs3lQxn42lvTsH4uO3uoIkaxuXXCZevyL82jYudyOSWDwIcAkaWWXB9iEzLtOuXzWUBvyIhpIY
JpP1hkQPiMQmm6DP9DOeCxbyNtnzmYR0fpSwgpqgPl7nCD84Kx2AMNjmT1lJpzwpQ/uYb4uzQ2qT
ztjtoQNaDvcYGdPhqgRckthUW/7mjPypkpcmy41KDXND8VMwYA9hi5+wPKgLc/KIxxIrecujn/Po
Zzz6xQfuFNLyxyukkcmc2ezPCGqMFjBG4tFsvgN1fM6vZrLqm40XUbXQJFIIdzMJQ4NmegOoJtMA
4CG/hO/wKl2BDzy9WLJRNpMSa9H7EDKMyQl7ZsiX1FK2jVeTapEZ+StG/p6RnxaoYOfjzegLdhj3
Z8GY/3U2jUCwK4O4Oio1CI0c7U3z08IThIhbrCjjUPhHtfopGCm5mQIzN4KD3eLqgxMypcpNefUA
XPcNUv+c+WwfUGoqILxgC7bVhv3CuxhiZIeEYTIuGFhjWuMVHqgDE8uMLkueNlD7OOgx1QkgGnCm
nyp28ctahxZmov6lpMtaoP3XvzJQ5odiN15DoM8kyknNo45p+qC9Y1iUy1HUN4XcewkrgtoEg7AP
VcdmodDWVd4cmK07RTU23Rym9g9v/71crdvuWjVFI5wnBovSpSBVADINp4Vl7r6JsJ4OkveTy1e4
OkNCSiPuVhvzYf3/n0DL/or6cptBvsZeJryM2+bObbMxYdDu0KDYOmwGkSOFa5RoTyScMdyiZ1XW
eTG+2mNh6bwGsBewoO1sJRcSX0ToHSqhy/kyKdml0NUEAB14g2Xz7OMXjWhGVfl5zlYroyPhknqz
vr7DfEvtsMZvaTgptKvfVUqMKgCrOl/xcV4bmUlSVdmRW+CsLLhb/TMpwRH5yoPrqPdHefRo7Ylb
fVXI64f5o/utK9JroRCqvaCnr+YGZcRDxgkffRmvr9/7Ki13sJF0tyiJeTq9WDA4+vdg/47TiQZx
fZFjwF60ux/lVznb4BF2FMLh5jyDvjFiFuVACWsk1DYx4uNc2h0hTFaFW+b9jxTDJE6rMLfUrQln
gBaL1MdkeKNW9JEKx36nhP2Ao6pqRHlOBRrOXqwcD9ijCe92GOqPa1zNplcZ8x+HDp0TWuX7oVhQ
V9KRihOKKUNM3hQWG2sWptu6hBrmO4zI1PTp8itHFzHt+Q0cn7HT36x79pOtY9Ape1ABYdTLPNB+
4wmvmOroI1m7e1+t96FA2kLSdYuSrCE/yoLNmpU4yWhmkDxk9RNMr66r/r5a/FETp1D5AKtwlz/9
mpEKbwLCcIVzCbaEgZtZwc0snQZuzfDodZPnpgtWTWMD1Lr1HNZp6x+D7uuIvEgRg/kwp+1NbMXH
goS0j3cI75UQH+vB1MZ7epu+qdn2jWYWiFjpvTfU+zYiE0JwY5n6yqNimzkN9oxlHHggMO/cwUfv
TAnWYmA/N/mhNw8ihZi7WNcCk914SrL5p2Es3ncNFmUdD9jZzeVtqdX3OlJ+tzvxfVduxYU4zyUn
m1ni3pzsUONvfbYwbnHcEVKtOKidNZBzNisOGWscMxOJrx3y9mmAG13LXUT3Sd6ZlxJ0dHWXE0pH
ApMP0DTrENLJLtjTsELD+U0LUheORh9yriUKlSV6DleVFYWET4VUJzEY2IIK+j1BY6WkKldirBrD
VaJxQOhBKZhLyDGXfHcmQrez4Pu2u4WA0MTcC2yxfhcvIGRTXc/k2lu2sh/kg4illqdiXSj/bt3S
+VeveTgCirFzvzuGt/lk3jpJXHp9SzD7xYnF9XpTd2ol9jCTeU9xKoxNHU7MSBTF4LsG2UNwOGd/
Eg6z6g+5IDle+POhelomPKFlkGg2l/Vsx/7mis9KjxTHio3ChtBmX17XUJ0AAnZZYX23WYyFVNuH
stBctn+eIOpPDmOrCMt5p66/6u+APWCptXQ5tinaLXoL3YO4PvFkSlFLJ6+YZ/p61RiwWYxYX+bJ
phZJ69SJTShEHqskpzunKlbCN1rcgk9i+44VpkqFZy5tkL4C04IIdf4spvZqa3jCuWznSU5hn3Hd
BnwBjruQwNRQuHoxeA3ylrkcHFeuhsK14QsbuCHZe+6XNl4tfiEIeLMx/LWRSDvtG+g047cC45lH
+9ruK4TXuobLOXMfblO4T+W/5VB279DQwddKemyi7i/6wL4VABz1AxMDhoUdP5wrytOduldutZ1F
vfGhlyS5dWeNV0pqIM/RvqLUrQnfzWKb4rDT1HpmDjUHHJmXDDoDUgrl2c6Ab7kFxHVoXtNiFVTZ
Q7Jezf9lpCNV2tv3d5h3Q6a8Kw+od0YRDyGcQIozZgllT/yQMg2P2O6ByCc8bH1g8ZprwH5GXCCI
9C5wXfBP9oA3pnf5SE7zWQ6IEwQZZIXjoMxzvWWtelEoZukpkFPy3qeVQyNUt2D8Q4Nvae49OtQU
vmsTHg8+z/OYk1o4ExWZ16RrMWTp3Xk2/kJt+Egl8W6TmLApQa/wPNFsfxPnEdlpG7IY3GHSj07Y
Hbo3q9tpw0yJx7vjRmADXdnobIpvxvy2fdrTFmrT76zS/IhUhsBqmzKL0bSsVVff6aTrPpyMr+IE
52kaPnmhfVF3+n2TzO/le28PX1ijJal/kkV4gvFrhPKN4IUw3nl/v5kRLH5QhyuoQ2FXYBBo7BXj
rTPO2mxd5Ai6oRQZ2ve/q2lEZtdFW3aaMvykKS0wDS2mrS3OqV18VajklyNDe4A8/gvjUuqSM/uy
ctrYM4idoZQre1ht1ehCN8/dZtZQVfrikc2MaH0TkgUNN7/6FBtcd/+7ma6Ec6EQdc8mn6LhU2U1
128l/ibxtlIlotGXCY9sUak5X/ZPBfQsfYyvH3qVp2+NvIKVwoLag0zy6xVDqtrG43KXuu0+z83j
2GRfpk9CztlIZTRSSvlzDSWRvfFgPg8HstTydyy7x0GVnJLd9qy5wiKDOYZzjHeNdWpkNe4LQIWC
QqwF45bbMSYasnmqss/5z4tU3ca6jR2mWBJgHhfgeJrGnNpGlSEAKOZuplRUyAqiDpghRZaQMqId
Y+ph75mJNnGCSGY4HUaYjdd9170+t8JCMVB9lXDJ1teJHQ42s6xkBVWDadnoAjn9JZbu3KQQ/v+o
riIR4YMCV5s6VZUk4VgIcA1yV1al2N94XDneyaDjjh1QFuyuxM+LB4mbzTIZ/quSB7ZFQLqw5SVQ
kKikTagcjssg9EuGAX+NrOIfcatqiGTVit4pmlbwhKDu9dJn63BnN0cAOSSb3E7TPtfGApjMofVm
AzXhOWJlwBpGHjyKIq3jMazUhqNf05qYmba/74ovm/iLf03plITOx0pZtIZtvW6nCw0GLshYl5ao
mR4AC2xVT0VHCm8kpzte4QfZA0v7DnMM5hIEao8OHK+jkY/0hqt9KP1pHOuoC6EjqPcupMPs0YXI
LBymMgXZtZeO+a3Py0fiGvxV+UOcdouNZUgmb6RqwF3T2U3B2o4SZkOsIOhlXN4v+/A7IylYsfqu
hxGBhIw2SjhbzwrX39Ymg1Ek5gLWTZWBc7NhpAExq+k93uF8w3sYos00QroNQ3Pn/sWSe+Wlv8xe
zwqm6kXwi71epXlSnkO1ZUNlgUVnQ1Xa3PPS0c0x/bKkKjwzV+7znj2cbnj09fywFeAV6f8oAJxg
a5Axs9mwezeVZfdriHK1hqq+Ig9FmYcOP7105ZuHmpUGmk22GwjGLqjNCbPG8S1SQoOD0mPb953w
vibbbFaqN8qd35dNY21o8g07suxp51Cf2TaSwnr5b9FuCI33CLHAIXTUsQwLKO6I2ITpobWXyZjP
ZOlYn7GvPQnbfKuGDtZi460MaKxuyM64FLfaMfZ11n+k7/r9gv8Vg/lb36tvXmaBSeWtw2EWlgwS
Gj+YUMMDcinv3ZR5ouRNe3gZtiG9X3ydPoNe5ZqX2R6tHd6IkfxYqtPk/D6cc3co128aq6QhJlIe
Ny5NU0GLw9maMX969kZQV5pe25hoJbrCxcNrkaUmIce9XicWdtFquHqXgSim9kKvQeqfIPXPbv1T
2v8z58FdQC7aPS/ClD/xpQrb3FGRiFCwQ1nFn4ueX2FCJPzKnGBhZnLYkR0/DUhrWrWGqjs8QOYG
DXmubgDs9nJV2u6EQ01A62sEz3+OiNX/3s7ac2Z3IPupLmHohv9AT8z4L22PqKmkqKTcGiEqrknD
KXTlpTl4XBySZJ4MYceyX9GCRO3nox3ReF+hSJDzfOk4A7L/4+zMduPGsqz9KglfJ6t5OLPRVRcM
MuZQRGiWbwilBs7zzKf/P7qq+7ddiXSjkTASmZLFUAR5zj57r/WtI1kCDLjxaS4cPrDOTRkepGwG
aBnEKdWOujUk2mGlvBmyB73WVghY1nFcrkcfKTPROojeAHbbKCDUvcWiMiUrgjqPMWBSGO8cUina
gJMCybqZDn6oedNT+SAV7VNNNzZEiqCSe2TXzSOtu3ZAP2W7CynLJKJOf+G0zWFyUKuj+WLMLLiD
ua9o+U/ce2bU7cyYD66/YqTfmvj/7C3TQMkVtPubTF3L6KyHDuxAZK3ddk2juMl4BygHq9i+pkf1
rins8zStDFDTdpA7TCEuGJ12Ya9vFUBcnbw3ss856E5D5J8SqbiZIWgJIlLt+Lm16RbC73gW8FrQ
ua2iTocL0x0IEj2QlttGezqtF7Wdr5VQEEjE6xSDGbEiR7IScNI0nL9Vdw1CcSXq3Gv2XZjthj7e
W3G2o7sbJdhgT4jGdK474KkCTssICh322G4UjnAxDP1UNzeh9YfPdKhDDTfTt4zvkRmF/XGuimMd
pMe68Q9oWZuKxMUQDjRGr4zGnL4eBsFbZ59rMNFtRPQwAvrESm4sI7gMk3bN6vFMoxrlV2ZdyNar
A3mFp+I0rdKdET+dlE3Eq2k+QyCQoz/TMtM343oIRxru0tWQ09tISW99zJ4JD0YfmxcMvUkI0DC/
zK4ZKMd2IMY7ZYgQHhJFXT+Pa0aB63xhMNIDMwkfzlkYMpCdqnEhPGijQ+fmbRMIwyckowIXuIEw
nJbwtvONbTUHO16dYW5G2MxK519DEhbt+1qSLr30KdlE09vmRodysEBq3XpILyppNwYhxYWw1yiL
TpVfM01NDnWMBW5h6oiVMWnrGax43ab3aV1DWpA2OIlRt6d3oeBJtuY1ZkM7FJcwFpexKi9MKc7N
0JDoiEGcE1DbYHHB4VhdNC33irxZzd4yVckygqsyetD4EC1eBQnHWsvOh2WnF8gKG+znsddr6EpT
iMUpc4WRXFYqAli5vR27Kn1kGqo0R+ucBG4iLFVcICiOiinYFhP8AAmilWJTxJO3PKnbQDPpRmAN
VBjqLn8sbUvhvjXBYpGBheylPiRwsJsJmb+BqodjoI1uh2kQhiBUS/IrqEpy7kqn2L7X/i3JcOqS
9c23CuAM6riNSgTxZEvaBzmcT4bCbTR8zQNpi6Yv0uUVaa7gwROgjOHOGFWM0e84rY+tDVvEPlcF
Pjd7P2TNQfOfWtp07CV8Di8coLIPnmB+kxU74MHH6qvXwDAI9OYlcXzERupmKFdxOYJkQuJAtp7a
VGsDpKd+JoFTfslByHQ+xrocC/eCptRurd68D03twRzkx6VBCximJjvddMZnBeeBno0AebVtW1sU
eAGYi2QX2gl20Gwn1nMcvtBv3EP9dpNbwsQfFTl5jAb13mAf5Pe5UJaQuIwCzjU4sfihQSxXf65V
EmNDxCJGs8+CeR/qHvxLInO6mBM/Okk9XbvR40x9xrSwTxQqiUcTauDMvCgCaU2ac0hETcXEaeo3
KU04lSYcP3pTFagi8Yp0aFqjWloZhKc2T4E7qsW9WVV34YPaJLexpnI+459uABgvraTwjZCfnk5B
SsRc9GSrw1nM3Ym2+vogrRvAl7zRGL88UTFedsRZTBdYBlIyHXtppimjuAY5zGXGGCd1ArzLQn+r
SAOc6CZXdJPndYo+bLhH6PdgAPwcJe1Bfy53GZmI6l3tpuIxUphwRUer1z29AL7GZ4dPVCI0MBtB
IDc3qWzsK9BK8dZMxmUQtlXEtbLvMm7BbEAnh/6MiHKCfx3SkuODzKQxjt/byonovJPfe7UNlsSO
GFAEeXhq2x6Et8ZRvYmOuWoeCmTT7xZTawJPds1hYA5G0YDcixg0cO7p4qTacNvjCrYobiTGvKq0
zbF1ds6hOIAB5U4Mz+PLRJZIqF2yA4UvMW0Hmz03h52iHCZ6ghPEwhxANjXLPQRsyR8eZp8CzL4X
SHAtJLgVf5Boddamp+EdyjKZKfDDGK47vtdK+Q2MITlQrhD3MHBs8YWshUGm3NbylAklIF5XIPIG
3MVjdugIBuE4wXFL3ujSwOCx2xErMEmHYupPMwhjraZHb1CJfmo8LBWu73IGi2nxQlon6/xznraQ
WeGxsjObljhN2tfAVtfZk3opiEQVF5SAjgl5J4YhASCsSKT1O+I7lg1r9WhNxUrlqF9Ro7A09MAD
m0+rwqgIFqzgBoiGeg22XONfGgMpZfLXLBVOmuKbfpMD6i8K4J7K12JWob5BPFjqdeOt1CeHyKko
N07DCsX814DuAz3fgw7xXKWwExyG5hq1nMUpeeYFIFUvqNfieD2wfw7LW1dvE7SzoxKS/GJt9BcK
a0Jdi865Agvqqn1W+7tgoh3GR2260mgCrEe1uLNWi4KAe62ODtPSngLWJ+uQA+KZcDRARF9TM+OJ
kM5mbbtB/MSuhB4f+9y5AeaCvvaY1Wx/FdHkhKjU6aoEVPDtrfAOSXPbrp+JLD+VRXeDG59jl7KR
ccxMUbuFooHRUXH6ykK8DOdWzXcZ2hBlL68qvzyG2mcIDcCH+mHj15Rqn2cBfzm8iHpmnPVsN/a6
9k8is7btc64RMlaFt/Le1XTnGZOl2XvmWSNwaDpIgERhDXgYLJGPh0BWC8c+WxhD8cEy+emRofOC
6Ij01Ons2Owp0qY/mn6zhhfkZlp4G+kSOWKPJPadYzte69Jrzkwv7NTNaDOiKOtt18/bBg6FHqKP
SJ/Y7aj2/eSM2/ScY4cIKgodggDBqyd0DzFcri1UbBmFy5w/zfgvVzhkC+51m4p+xsli2ce6xssT
HGEWnPtquLR5c2UCrJnryC2X6PIYkhqKd73fhbgAaYDv+KmT2BX8kedpJymxW3AYwma9YzB01pgB
hg8Wwu8qzE7pqjqManjuZhUlLXJmlpQWzvKAZom6UyN8BX+fg85elMc8Q3qk0PMg4uhUVrozJpk3
5sYDeRnkESe5gwvM3kF1icqEhA9/R9WCzNzalYG6EzHun/Ddwjg5isNsD49SHj8odXNHI+iqOjay
SIAQq0h67l8KD1ThCVY0xID5hoX6XHGkiDlSWF/lq0BVT0+ph0iNrl7rgZRcq0/j2q8nCVeo3m1C
ijk/tDesCdseOIwFe2uiNcsn3oNTmODjEoTX4ROMenKBqyNPzpEp5kE3q0MbmHuJRr+BK4VZUu4y
v/bCiub08JpTRQacQKgjY/koGeIoFg9NANLcfmonw1se4n6sbnRn0f2nLPEoNQdu+bRtdypqlkTQ
Z2+elVlnUtzvlT1pDu18KibjRHjJibGFSVgBiOA0cgbeerXfB3Zx6AHCkX9xpFo42chVlRPbpeM3
wT5v0VSD7oDVYZ1iFRfNQWk+lHFJQBJHPN0AgyWijjkdDMk5hf1XJuY1BlAnXsxq2AW9fbbNlpyA
KxbESyktJ+j4qoX2pcjGiwI4Qj+P/sP0WKqwwM/KBofH8flQWmQncz6p4h3AbRU2Q+d1Y+7mbzEi
5a7AmENa6VeJ/wAPzItFpIXTELdv/p5K401ljefMeWY8sS6ZHY+cVA1OquE9LfG1NbcwzruN0gee
njQup7cl8s+RrwyFAMg3DOBt4PFClPhPHzMzdRP8HFlFWLbeb+vS2gLOAxnlm6TEOV2V3sgAvxQe
9954C5rhZvCaFsGTH0Iy7Q6kpJtaDYMZS0fonAjgNcA94S0/96l6DYLyxgActD7Z6XRjg2cGaHCb
QxLomUaOGfjNaQ9Lekci5KTvB7okBueCgzGVB2yzho7DDSvjqIy0ZxM+B6c3Se0xrkbL2gkue0By
IkWeTHaJ6DHBWfRhX7ptTBykFF0UDHqd866h285RFnL2xJFOVg6clwULAdk8ZJfU2IXH8yEh/Iq5
kTvz5kqksLluvEhrPFVeC1wgNJ2AtBkjRcBoeGZQrOeINHf8ObVGe8BqiVNZ9TJ4YVI47U3r9m6G
ckJjzmySH0RrliYJLGlhnj0Li5fFhNQC/CHjfSdaXC09ziVyBz+LtDsfdnCURzt9FttJpvru8Mox
OFP0apUNzzgmjAx9OzkavmBRX4lEXPKmvCiJfO50/aYnlK/AUpUq/pFUTaXhNDed6twi9A7JMDpA
uT0jF73CkLydJfNOOYRMS+p7XEgkhdkWrC5MG7LGaBfNlsGBNwHSyV0REfqF2dseVirSpFZB1I40
qVRLeIThNgLjEdmAwYgCRnJnumb2mqKTCkHyGRm0VWHtCFVI/a/6VJKCSsd565ootpnvdti/Im+C
A2N+C5v1vZQXOuAV7vAK1wRCjtRyzwCLx9Ir7AEIgluzLmgy60InnFiVYbDg2cmN7YgXW49Mps8S
UXxTthzSEGwQLF8U6dromYUpZABN/co4hLPYDwhsMtyhJQKbehHYeAxSONYTMyXMfYwPPSTSvVQY
PFUIEFWf0ARzn2fcvEiqnGRpSxNwpqNq9QefnLR2HT8Qed9Et4oWAlMHyYHQqqkPba0cgw7BPrFp
v49dj5YlwstrzJITWwBnkSFwqsuJ+VAXWIQj5CUtq7nJ7HAJmMGvaOBlD9bjWS68pVAMVOu+wxAa
NC/IaGAEDG6/YujS7xsFEElxMxAcWHQxzp9FJghFIbIQuQHEZEVzf5/tUO4V8FjuZOqbBAAiBLnR
OsOIj1U814N2k7PnSVN1LKJn/5+zWwhGW8ke6Em3EELKPQ7XFguG3e8GUgQE4btM0gasRaR4412c
4WlptQkt3lHRA6f17BomntGR+tzDrTeDP3nU3cWG2JEHw0TrKDHwJPt3RsJBdeWhzGkZP9h3DRbS
YiYx3uq9prSvQTzdyittTO/nfiRJfFgNUU9SNu8ihHo8EcGlE0hd6c6q3mvQ9et6CripaEahNkLh
hHu44G72WsX2QhnBnDd02Uk19RPdZTNPD6KGIIBfowxySDQZZ0JvZsohp+jy8ZMjG9gKiD8yhvIp
krck526Fmax/93EZNBLdetcCksttuhvgTM30dHwMjDhjHw1SAF22MahqkTOtliqeHlOrK47ghwn2
mVTZo10J/Ke5V1DjEAO0s2S4f6sWx27GhMF8mrVpzzjf4eNeV88pfcPf7UBGBhUpBuHnDAij8Bij
pTortuSNY3Yj+ylaouAikGhbcXFtNGdAz9Eh7aijF8ZGLmahiN1xhic3b24ZVsws1vzhJiOlaxiu
qBpvjFE/QZxHJkRvlYFrvWkb/OkVPL7yQkwOMgPCvDtMNIJ1C9G1QKnyNYmroy95LdFKquMa7bvV
gUK/K2gUACagH0Lfn2gYti2tL2/Nu8aTqVaCBoUySytz260Va9jdbBruRKaOIO9rB7nJNW2tWyW5
s/rm5hnVkqxAFSNhiW1a3tdjxelzpVnKqQRgGfMuG4QgK6F8YywbWlze6EYEWhwFiJcGh14NoTL1
iI9xjvoBgb7zMaryY6Yq9IYAgWJ66dp95zAqDTk1W6FwTdB71dFb0JPGG7pvnQ3TNsr9bPJ4EELd
0SgwLXU3TIxiDOimfY2CC7rS4lem7kA7GOZ7GUNZbFRbtJAzXIZZ1IhCGAodZm7NkXbasYK4FOyq
UkK3AGF8yYcFe9Ks+ynwLIZMxE9uZo3zZ1KtNJ1TZOHF/bzfgD0DmF9UI6AUTF0WJMsdou5vXWeK
YK8j8UpCdk1oYbikMWprc2aoREpd1HL65Ty25KiUOlJA49JU94Sh8XAXTs80gqQCPv5IJ+UK/jFQ
9mtwv0poT/5uGVNiTlWh0WF+8UnxpsA3U6RhHIfBXqcEQioxNJYewcLG3l3FsFri10FzQGWG9Shp
h6doRaW4yfAewT+2H363mk4rhxDHN3uR3e4XKuz970XQNegLOUoRfduTy2XxTjmyUXg9rprBIpWC
NOdintyAqEZAcDzbBOJ03honT3Tnc1S/jUAxc9O2ydqo1hUavVO9DsHS6tkNZFrEVu2SQ3iTOD4U
9FJ3tJMLtz/4pKBUvYOZg576CD5VpxhsBtFUDEmgH7jvvkrKsHKp+3sM6PtrUrizSl6g5LBckYNL
AyGDVbrpmViaKaJDMuNjpw0Wsyq1YMO0K2CKGevzjmtIhxwddhs3rnKqPOWU+JUD2dDpaSBZIPxb
ghuXAPEaN0zA5Ivfer5TThbZ7sppMdHnF4NDAqKnbqWGF20WnnkE58boqo5pm+fPS0zwUHsaFFrR
Qz4kf8OsXDSLthwgS2WiNub5gZF8x+DU9hQ7WzNghVeiBtlqgdDM4JImMDU0Y6qNiQKv8TigT3jw
2k1KlG1e4CtdmSPTBUfdSSmOxWNQT7tUjNtmj/6OIcNkBasuoa0gOs7+mOsIvZJ3xpTtewHRLW0O
GfEfyA59n8V7vCPu41jq4pjc1IjbJf4UTnjRTYNuIjyDRw3rh8EqlIYBCT3YziNEuNVKSbr1GHCq
koBYYkYln1Hy+knxEnoZKf1Xmf5rzES2zUqoGrdBCZN81TT0Bn0kvta0M5FQpXNDfJenv6gTo0oz
OPVlc3QP08xTgX4t3ASgHmP1thQqb776PqOyQ+XQxdRYK5ox9KYd8D1thHAJMsTU7LWwOQRxezxk
Dm7biCi5aTqcmB37CTBUQDATE1S93Iy8pTLlvgnVSO4rJ2aNUNgJU1yxk4LjjMzjrtlk3F4ioyD7
TOf5lEfRqcGuVbXjYQ6JIntXQzpeI7XTt4Q4uy+PemCc/GoPWDgdy3WwqNk711I1T0sGvGMVcl6p
ytcmd74RK56uZSS24hQiNi3nXa6mTdp9VdigQnJtIoqvlHB1ncZYS7i6z5jGjxp3QsNDFerhO+mC
956w8Q5HVC5o1a06VfEiiQWWZ8EsngwNJb7l78z2Iet2RnjQwZLbMbpOzmgJ56t8lhiNYF1jVt7S
uw1fa0u+jBSHrd7sJ3N0A1gjxhi88BmlkBznm5xnw6TeDNGpl9aNxTBb6GRAyeQOopWvQqmig9Gd
9IS1v8NqyXaAPrjATt3IybGoq1PfNTf2CR3TUe6f5D45B5qySHFum7G9i2ooUIGCQaRe+bZ1kgrt
Rh8ZO4vg7Mv+hR6wPGjAXsRRRZc4RsPmy2//8Y//ehv/M/gAPpROQZH/lqODKKK8bf7+RTHsL7+V
//z/u/e/fzE1VdUxONmywLurGpol+Prb622UB3y7+D1TZYNXxApo0acK4+kYHw8D/ho4jJ4eyZ4g
FiwjJkUFGqyJlxJ6DMaedYnWYKcG4Vai4rGgndtDtx0ZQHAqZo4uEh3Y5JZ5962uPEVtu5dn+aZB
jJJPjKEZxDOSPdfL1hw9GR1r8Bp8MKRiaquzfyrdFApcQpKNLJKrdlX9Yjsg3LbG6b6t7Yd099yO
9dE8P5cEQEw0JCsSU2f2ImUvEOMVNjOUBUXejfshYaZFnUTWFB/yc1aDdPCbfWJle9m08TOyaBJ9
V+v61mrarVx99ma76ndKzbO5VStzbevgeYhWzkJkw9gsOQZvuu5rii2mpEPN2LhW/K011LtQJe1+
pgZLyn1W9FRu035EBrugErmzxEPVNQ+zppzn9JTUyX1ySk5anZzkeD4yKD1IfYawbK0hFp5mgpkY
MrTyxjAQ4DeXARhE9swtiTLtvjAfecPR8sMSKOeAonXrMypmdL8uyai1yvhURsRespeDyPdSxG8K
2zfafJ6pDQzMs2SOt1KV3uv++BAk+uO8ajiPW47TjUCUFjQ7utdac3zsKxGx2THqkaWnyxF50Okl
8/RZxAgPGiVCZhHIRO23LmvDbRmy4P/yUigqjbspLfk6vBFmKnMKORoNgzor2R59wOWGmqDYYtFG
dae8GRRhdcSHtJbm7FzmHVJLMsBQLhTZcFZajqhJeG5T+SZQiHgNB++1f0Wu6PpOGpUnS56OYQQb
05L34SHddjb/7t9SzXL38r1CLJmVV+x2nClyurC48qAvehOuPBMME41GDeVKADEOWfB2kTfTI1uD
VwYGBYkwxCWDE2lipCLzgeanxKiOTXoNOpruSDBBuV50oTypUvKcgAARlXiAQBn4N4LZCcJlGWBt
KeUHmPGrzDLcrcS+qXp+3KKrjpaZPoyM1ben+z9+eLybb4/7G5DIOgrC9qf//Me5/Mjv2vrjoz29
lv+1/NX/+dYf/+I/TtFbXTTFZ/vzd/3wl/j5/7q++9q+/vAfHjytdrp2H/V0+4F6sP3vhWj5zv/t
F3/7+PZT7qfy4+9f3ooub5efhgEo//KvLy3r1rJM/c86t/z4f33t5jXjr61f6+Ljt12Tvubvzc9/
7eO1af/+RTL+pnxb+CzLEroqm4by5bfh49uXzL9hGRLCNkzZMkxb2KyZAOjb8O9fDOVvqq0plilk
myPel9+aovv2/8XfVL5gG4ZQdB5Pxfry37/8v1bhf34uf74qC/mHRdlSFMsiqkgTy6psC8U2f1yU
E8VUu0yNwdTs/E257rfN2kYGXq667Xfvy5+s/9ovLmT9eCE9F81oK1xI62814iQM3fnrC4hfXWHZ
f77bX3I1H9LK4ArV5+AJt1xXwEY1WKjIMXd0hRGou7+4JB/Dd1vaz++eKi/v7neXFKZqwZ7nkrU7
eLKXrquKiCfrvvYmFzMsEnovWCs3f33VH/fRf7/oT/uopYiiAhgvr6Z9vUuIURlAF4Fr2f31ZQxl
+ez//4a9XIizqUmUvFB1Nl/5pwvZgznkpZyKRV/o6uptwumZwg38VmQ2dILotRHLKTdiHWUBQqv3
qB93Xf+awUrOoOY57Uh9qsUOnEsYai0Nr9eieqtS8iBAqluwZQyFSL9QOH1jrObprRfV0yjBOwWn
B83NEz6w6scaUczYrwCZOCOcfh/TUECwLjL0ZxHTiuubDXSo6xhjUBLJikHF3uhx4GOg9mTq+NAE
nKNRVB4GtdlIBSALmHcNUXZlfZWF9s4rgI4L5RmQoDS/FSquJoA5OQPFtEK2XbwNZuDyWskKsJiS
QlCYyCdQn6PmbZaQdO/z8qTG5apKp3Up34uZre8PubuEswFPLtwoS122M7V96DOlKwJqYXzS8Yzf
qFkr0XPdfgio8CI6q2O7nabS69vPpuE0ZbxRzrL5U+wQP13yVtnTEQhrO93p/lrhKRJ69SRL5AC9
RdFljGvoub5rxyjSWwbNOblL4d1sqCd5/tqQtaPv+/pqpziRlH3bP/tsR4b9aes6uQnVXYvFCESg
Rjdl8V5xfgRWKi/xMx9dlzop1Lw+IJfyKvLHBi0k80M3QA6gC0RvGgN7LMZ9dcdZcViML/5HE2yg
zTlNFX81SguhBNosEXAyqfYIx0yxilQyuix1PWObQFILXAu1tEFmOc3FXNoPg4+s6UjS0DqaiKXl
JbUTlHLVIgeUk3OCIW72eR2kg+sF7xSeejyXO5khdFrMbsYh0ZfnZyFfJZXq6TFsR7fsKbHE59Ci
7qIYVGCW3rBKr6pyCnAEY6tLyS8GV02Do90b1rzr4LOmZojKG1XB1zY7ohLbp+UrQwiO4YwDmhSW
7Kyrj6L5EH1Blw98qAI3g3FXa4k9YHJ34ZOr6arnd5nR5ANPWdktfdUhfkvkrwYzJklXoCfvy0R1
sJ+WwZNke3D+qNuM8ARslB4//g9ipZT6dhn+M8qPaADMY4IabgidgFFs0ZyjAJbaSwrFqkwETfqD
Zq+r+qtmJWS6gIZUQ/QMBWhu0oByneuOE1PO/hwwVG9JUa0Ma7ccRgji4cu7ulecoUOm2/t7vnNf
KzISmdBT7RzqP8oo/9bIzwE5usJnDiSWlJ1z1p9lGdhDtk7EsJ9ocw/z7KXNqx8PziinR394UgfS
N30L6XiPXOGzk+QbGZo6q9GLD5Aby81hhqRmqW8mCfGYuiYlcuWMm8M8VOCsSB9o1Rslf9YI4CYd
YV3E59Tms34Z1EdmJW31OCPzL/UYiOrF7skL2SeC2Bceb4YAWooh57WKQEGMygpZbVzAqJUP9OLx
22XA4kKnsMgGE04JFCcpGBkW71N8BZCs6VdY+67M6tbWbxo3cijII6JDmjGqKTDE0UjF098TMu7L
f1hMAVU7INnv0+oAvAImDzUnmI7KxNzWxR2taYlbmcoqV8+Vj+SE0djCOlf/6FsY+kbyR9X6WyBv
TkK8Rc/oHf+W22pfG/HIGc+BLOx0FqsY92t3suxN0r8L+H2m9C7LbyWH3hz6ZMqUQVZhiolLADqR
TrnTcGNG4wd9rLVV0c1tGUdr5t6UdFcBy5RjDDWg+FRb5onOlC5i7zsDd1sZI4vQMIzZ64TxWJ18
lYt83eURnzwYNwkCc8/hGz1uyXIYhHd68OHLzU4EpHlkwVrcU0qvYihZ9lOXyB+4SFPlEV1QoI63
DX77AqZPTDuvfU66d4v4vmh6XOReUsmoXWBhSKDH5Tk/OliN+QM7IlroXRveN/iK7KzxdPkjLF4t
Qrr9noQGLXJTxcByqtAOeo6kG0AcOPZrOELgJwWSJt5oARCxeChsHbk365L+MNDWEZG/0qpwPdXp
vphZccLQjbCLhzXurv4hV58M2dyXzT0Gv1WGByjdtRh2y7A7YYF9TCWyEAo/3k1GXqKIudjiUaR3
eQ9Kw0oA4HaQCJKVj8CkMYhRfciL+2pN0Hqb/zHT+Y1ux+ohIfZNxefNkX3UoKgbzz2Bce2+RA4S
hTdTbVx9mc5XgVa82qjdH6H2BNhfKh74X804IJskGyMkOrs417OJhfo64ELUT/igm2Z0lRFtEnM/
HaEqALz6uR63tpSvJmzJjNijCghjil3nhMA2Y18k8mi00ZbGJ9JLUZevRNDjTqq+Nn+gcWe4S74g
I6HDEMNbNxAMJR7RtSz7z5G9g3mcZszARLE2fSKHVDdG8aiCCp2bP5oZOUkHEcPMVpkhPAzt8/DJ
vWFgnpN8NF24xZMoJmRzmg+5Ul76RHZtAj6WHl1O52TugMbRwLHaDGojVtCG5lqRbJrmgtXZAUMI
89ZVQvMUJPMvylz136tQymjT0mXdFIqs6D8V1BkNnDnRkXjaoIoUibxQA1U6HjQkAvJECwkz7Djs
E6YXEi3lpKRrOXA/weUYtcEt/bsh63B1/tHba9W/CVi2x7U0vEoVu2yWuHaxtL1BbniqSf+tNfeW
pq+Yr+omgDhp+OfB7odz3fdtmz+pqm3CYlRKWdUUtqz9VAQqAAUmPF/yStpq13kNFM6LQ4fkPs0R
K/KlZSRtyu1fl56CE9HPlScXNQyOPppuavJPpbyvzDibslBZ4YDvVoo3k4rCXmQ4Ou6piGH4X19P
WX6JnypdalwTJLsQlLycqX6o41tgD9GYBGIl74Ot+UTr16lW/I45WZlQrl0iyfYsdW68aV/gwqFY
/OsXwJnvT16BbpnfumTLW/3TbWP4BWl51SBY2pH5cetX3AwRRBcro5ZSeLNniOTVXV2cJYsWrqRg
V4G5PXc0AJSrXN0Ww32l3beRylwIw4fyJOLgLuhhKc8qusjkSUwnvawuQxnRFn+zzJL8Njja/YY4
bkW96tJzYDy1hEAXxkWqxs/SLB+tnt3aDuyrVKBcnW7UMH9uAPTIydvSSRT4XCV+gPZVYL+Nque5
KOhjQx+mRKu2CqyumBuVHO5cYTJu0f1oH+RmAB0M7obesbXUMjMiA0R38ZB54ZTjl1EQDKDjmy4m
rvh6pAUVUJobDlHZrMnEj9fYRgDtiOTQ0xSqWsWJFXXrZ6zNpG4ngZvLl9AaD7H5aOIEJGfbqG9F
129E91XiVYYFNvCXWlc80ZbrcDiNfcEE8EkOn5r6vUeaGM2st+V7Pe3/+pP+98ObLQiAw3QrTE1A
BPjxTgtma+pzk4S4eBdssTWAPqBfto03f32ZP32CmOGBDLJ4jFR9Waa+O5l20dw1vbz4IlwsFSvo
VzudHhk+0Q1pq79Y9Iw/OSmK76+2nJO/u1rdJiSJi1ZZdcXFKj/TjHHZeJcY1io12SuyRTpcbipq
IaZQqJhdNOqDcqcxSYawHVrK3sw56R0b+7GWUPDf2j3FrHZJKzQmNb7punwhBfpxJBSNgEzrfhLT
nc1hxIzGT41zQPJs0CkPwThpJDszC5yMj3J+jqezTWNRlp/s+RRr8VUqn6sOahNi8fgGzW2aKxSj
+TX0TTdEAQaf1K2EfBPF/XtVROQqTqcUCUI0Wo+pBljdRr6alqemf4Rp/4vP7M+2DouwNNvUyFBl
B/nxXSwmTpe64DNDLrrOPEbVMStQdHyxnMKN3E9ca7+44s/rrCqrhoypVGdBMmgF/bS42zwBUHgm
sdId2uyyx1nJLZ+q52rHbcLQ7hfL3M+/4M+XW17Od7eJGVtln5lcrks/UUL0LGv/h19IyJai0row
SGr46S0kdMhO/IbHi5n02iQ1LTotlgn4qq70y21D/Nz+WX6f769m/Pj7lEqjJFnP1SArEdZ3wUpG
9pfSMTBlewT6te6epsMvu05/9qktH5hJ+0+2hP3TGlIhNDFjyH8rjtjGnkXTlTCUOAERXUeQJmdx
+cW7Kpaf+P3++O0X/e6KP60mBVGx5Lbwi8r5p52devsw1idzMjdqa73rJmBzRGqSRTk8EF0wM5uV
GIaP/YstzFelaN2ShriCRaO3sPrT5m9qL/bpi8u4TKDeyY3pcGBa5dEfi97IoorPimkTLZWupTj+
oK/m4d2I1Tsa8jf1FH8kxFpng834Bk5tTldFnWB1wDKgjTTsLXa9KTyhiN31/apiqGT7nBrahxpQ
5sAyVJE7nYlTpsHoK8B4poCYIOop50bjdAmqVUqw+GB0m1DoO11g7UadsN65Ww1NuNZiwDaoFOXq
q5ZAEEAUX5+a7jp2J0m6A7tFo19zukbx+MbYhkEXzd4onrH2GrguWyDjQ3KNwbfDIw+SY4+Xtqnw
c9DDjy6cK/d6anyO9qNCTvw0bGP50+DwH+n/j7LzWm4c27bsFyECwIZ9JUAniqJEUY4vCFl47/H1
dyBPd99MpjoVp94qokogzHZrzTmm6djZ/ZAeTN51jwfFG8AiVyq/+EvWANu0qx/evDDnrc/vr34u
AuqsIBSiqQCyHfvzG7d7X+QEO8mONZMWkMEWWH7Zkxm7mJ8Utb2LDdDT8QUjC4A/buk3ngoAjDJO
Ym+EfuvHdMONg5m9tMyl+E3GMsOKde3LBcozFLwxGxEFzJ1yIoNGQ1aQBMei28vDAzYStzE+ZCTw
7XjnFZ88rtREqVWuMjlyjSG8xp+acgKwKJgM96hQjOgusvZh/tqDqyIuz4ApXsgP5XQqBJ41pSB+
67EJLMdWGprpuxgdnqR2VBSUdcMTzfqPgq2M3EaOJiGVGZcqHTbFeyiTz4QpsVQLx6AuMI0fFSE8
QZJjIQPsuIfbtajaT3v8AMvUcE73tWlR1AW64dcieSBtdwHRDbbZW0KIrKkjhQg4T92KwXjVcXZH
Bj0hvbyLlFeVKk7TMWiU6cYq+9OIyEf3O1cPniKlAcF6VVaIGVoEXBYoQpi2dvaqT49acfaRg/WI
mjQQTN1Y7uvqs8fOnMnUwjkJFfKAn5h0qu4JdWoy9DASeQP6uR6gh1Qwg61gmbYnr5sWMZJ9CMa2
0t/B0g3H94ATdIWWREaUgwfTFXbrKhR+M7zs2M3D8H0gFsrwCKasPkxzpeTwUzCMqfNz0NwQoy5M
ivo0gIqBPUalQ33QszclJluwL+hxw5yfPO+6H+6C4rFmpI7AEYfodSTrKjEopucURCd/Gbflc+qH
LP7XdDa9dCPn60h9qJqXvnnUEe2QSkQIe7YwawkjsETOiWgpjOmEbw/NgwUim4Iov4+SQ3td9Xis
y+s0rRAR41umykewiKODIAisM/o/GaWAZ6Ieo3Cj+4/kFcnKVkHl3rbYGG8L6BNyTcmhfe7Tfaaj
TOvAQvm5C5rW1Tz1qIeev/IL7QYjnDPCCvXUj6Y4F/aaue/aZCdMFamI4QggSpQSZ1TzpTnetiAw
rO5cBUwOAu7aTE1s142g6uB59TrHxBLPlgTg/LUdLweJryRs3UCSj/BqAum1IbQHgp6jqtSGKmcM
fETKcKrg+y0DZMjSVabgaEkgSNH/lvCvddJnhL0AIxT94v4hqMmsHF5CeRfmn4p6oGjWVM9eD6KY
qmPZtfw+UGjFtQIQpzzTxKeSRqFeMEYQCxcPoYTWKX6MyT1HahHkz8pAax0W60gxqeQGjM64aWdQ
aoWqmpK+SqIbu3nFooAGCaBX1M1EFFmOzDZp6wUdd074xa3eHjVffpBI0lmE2q1HKEnZvybFVdGa
mz6Vge907PAmQE7UKI3sZIHMBv1e4CHpmZZ6NNmyjU7i9RfZA1ZufRWR8FwmJUNAWljtzIjGN965
3lDcWXKD8TyEL2jDGWgJmZDR/m0Kc2+boEcsACU2cq1I5csDpV1p8MLgACCjTbqPoENLIwTPKcL4
PmxU7iHG+2FGRMrG2iKvVCfB15HA5wr5156Y+QHbr75XIQ5l/qIErWLDehjAimKDXuCI16dxlt/Q
0x3gkL2VHFUjRaDhmqCJ485h3cTqtKrBRmr9Dm5T4+/l/MHotFWasn4BJBVhjv7NWtltepUoUL+l
VQoRBv7xW8U0H4tTXDaPAIM6a0MWDbxbiirAbaLIuxv5JBNDPclEjaUjSBdhhlBvMDfg3UO79+ml
yVHNu61Cba4aNI4F+N43cz1VjEgVk0dkJuys1rBZFzJZ54lguU4dHbuK4JNBLLioOxe+Hrm7QKqG
RZLTDMpNRHu3Qcmpl2lHM9V3JeII0PYOmA8NJHmuuDACFhPhwfPomMwwXqgNjOqEdAaMmH5mHvGk
ptQok/tpgC5gVS/oBEmc8g0+XZf13cBcatH0APOrke4wNO40vSTtMaYQ3mH2zrm0rmSfkQgTZgBt
i2QFwNQVFrVYA6VW0weirPygFa9ydUzClC7Ykxp9pXRB5EgGIraU1Gyd6sqtMuzq9rG27xUpdqYM
FfkMZPws7MDVjU2QNQcz7RdyeCNHWyttgdeNC41BR+wOjC1+HX2S5YQgzGuMdQEgsjdXasnEGh8t
HjPeO2cwwWca5atmbm3muaxSz9hhqj4uFzZwMy3wXZVCgDo9Z82zbz2Ck1tqMAaQBmPll+K1XGbu
hJK+NYYPKc2u1cq4KQhMCMqlvw1RgIX1PWW/xZBPm0Sy6b41QeUkQUYtHnwJo34GHxqR/z6MBWoj
iSwXvmEdtFxe9q5JeTDKsBNHpGBb1q6tCeFh+9X5yjXk/zI49QFIEq27simRjsGSZAlNfbLQfSrq
QrM/BwMWd5+7GtShVFl4OVtP8WmM+9h+DiTWw1uC4DZFRyAHaD4VR8dQxC4qaNI3KR3PvJJmOQga
GtnBgxIyo4q0GtfBQAviEUu/ozfVSi5PdfcE/o40EmolS1NdK+aJRgz8PXoj4PzSIxRVB0YHsrlh
hQ42mHAjlodBfcgBPlK4EA11F+VQWLShCA6ux2opNIFWTFliPKErQCZQRSIJYyXsMich7l5mLZV4
uE3wgpEuMlCsotI23iIu2tIWTGFSkmvDg6UkY3cPkUTJnIFDsROgPFsduWKGKu56C1EMxsB4oks2
hYCQq40s6cuejU+pF7RtwOVCaQF3b0FdV+i5ICHicS8iCbgdwtLYuyWZYuFjDbCMU5nhicP/oi8t
+jn5h0TYqNG9NPlBeOfGewiryvGx3GajOGTeuYXCJwGz0PsQOzzOMuWu7vZCujNxBdefHcg7L6ZW
DWhFZ/aLmdxiAJSsYxAfVx7spRqdXBQF2xTjKAyEnDdosyZl9ChAdspZSmwvSxjNf4bysNJVc6FH
hPBC6pdq+UnS3qPuPkjwOU/kLIa8MsJFDGMD7yLZagg5fXPi+FDRhjLu4OKBCCf7xGBa6jnLmHl3
qgNxb4cUEeh9Ec1Aayx2olFaD+GAtHZpUF33sF7jKJXlVZ+FTjE0H0Vy1YzIC6fJbYvyZcBTtUDf
8+GF8AfvSgFYPe1eNP9Ip0+I80hDJIHo51U0e+G2sTS/cTvrIb9upc41zA+5/fSJ1FRm914fstpg
tTNPaXmQh7e6f8ztddSkjjl/wOrJlLGctCrQHrjdOv12nJalWwRghyjyTQALfJTmY/wc9eFqpIEb
8vNM+Gy1+iiCnbAR4XtssVgETcMZhHcqaQQryktNlGM+PvWRRm2EtbaHCZIeAXRo8bGdu5ieWOPv
4FVjDx/t5iQS39UE3CmF5nzohN5dbG/Zp6wsBZSHehPxO0gzSY0dHmCnH9+H/n6+v17fqcPImNS2
WYbGbTi2ECnGMEITNgACRuphPGZysTBwl01Kc9cDk9WgKxXFY85+HG+eSzwYVGtiHZm3O9AeMs0I
gk4DglK7siGbIGCfjcRfhAsJiAThur1huUP1LMantLmFRAFa8m1SkCJxjkMRlt1I9VlVCYcF9xvc
Vv3ew+VXydtWWzeEIcnmnR5vvfK+Hh8DYjmkzFz2vJ5pFVN/Eggl+KBtWK4jCgkRnJP0M+D0y0IT
aTvN0pHJo8C1JBcOdstRyZfosrypFiidFyzxEyLODvkr54PBvNUsSKHsXytcaLeU6XEyuuxzUZfR
5ZUXJJUjazumCZw5xkPH3ckasW9PugRPIz4NxksnyCUxVsHYko2EoHq4arCWaiHkuK+ykHHbxGd2
aq41BXcc1w7+ZD8VAfhvLgs57RgEJ9XmbFNgc7YWrSFfhzoXpSVIH8TJc8UpgT55zGhD1dKerNFw
IIYriQXyqL3VM7u2YFLZd8qnXtCL4g0mwOmAwVQ0O8PTxP6iolhnsbt4SSPptYU5FmGs6s23nDJh
CiTBUB9aqAk6/R6RfVZqwXSH+Hci3bt2c4kN+vQxSuIERnrIeOmGCVUxWVbSGVWEaEY3nk2zRg8E
kzhaTh7xeFt3Nz6Zkc1IZgxzAMa6KOPvFijG7WE4YUlsACaYGlp0bqTxYUiwLs2vtF5aCZFMx5aG
XGXCK4QxBtl5FlC28pfEsV9ryHBVP0K26UZLFZ0J7tZuGQvJp+m/5Fq9QAMpm+Eyrrfe0AIC3cTJ
vs9ISb2qRbYSc5xWW7mqOOb0C8YcP5KPCXBco50t/Ve/u7PsbcjZdsrGYzCaq6J8HNgDk7+nRM9d
dy0NzzwF9gbBwR4KdrkaCoEBZDg5lpRRo/xaDIeM0kWbnTS1ua1UnBcjhUj9U9QvafcpANAgjl/I
KlvwQqMAvw9EjRgCNfz4AfPWqUscJ+mqlcqNjK94CvFRMlaZYR4Dg1zJwiVGid0sIg8MbmrwYMq7
tmFr82hwfEbMXGrYGNI7Sg1F9AXCgc4A/stmb5BcaINXaAhF7xLSICUn664bbi/pr2RbddW5GVGr
i7h/bjJyGZpuGdgDVRL+e0tZ1l27Sliay3M/uGlQLD0mJglhds4q+GZQSvOikGwsic49/dnkaJjm
sxmweY0HB1twUc0Mt5JoGLaZBAXeNBJmIihy8P6lgbZ6SaPK+6I3rRQ8ThtNFP0k9WVEuRCSEOmT
SWbaRNRqvEW+d9LeGnggav5Ft+YQ9/mSvqGmvRv2NvUEm92bAZuFJxB5DJz9Bsxi4tyy5baIsaOv
AYlDPGlhsGxlwj7eCOrgd33g2wrj1yRWWQ/e0+qmkN6pHET8u2KjMs4O1nS09ffEuE/BjTT9Vw55
0ylie6+mHIIWqjTcRaJ4zsqtpyOxjTcZvgsyqfMCpEv07LPgTr+Kbhww33pNvonVR+Bkjl/uy1Us
h/uqneMm8aN+2mzbbbi/3X0lXYcyaUnjWTJ1BAQ09LJtAUpd2XmAMWoytXB9pzeZ77mpDnUNrLuu
PXWxQRIte1qKZP1TxyIzssDAUhcwPxh7VsacF7xI4sNMjnCUF5l5m7JwVcBvOYPkVDU4ibB2az65
FGeyjyxGk5zT3E6yc1tdp2gWfOYw733Wsg34opnO1qALEIMvvSFetIz1YKTv+pglJ7kMYZ6QSG+/
1JOTTZFbFjTQ/QTPtHdi2ZjE2mNuGht75wEJ6R9xnlEhSND433lT7lgdB4dpixufKsFeyU9Zv4VT
ENHJtroBvtJL074O/QGkgaPZmwkPYoeiqzr/UN+7rGD/qu6ZlMp1FKCGpl02WkliJ6y4kh15jQh/
lfBIVk23gtTuaCtjN+ROLS/Ydxz/fd0fLqtf6CbLookKNaWoiJwrodMWNqcq+qlqfVm0/s+9mTri
Ws0W0M//rFyOKOpysh1lp70y1vqK/qBruOo9SQmriiaY/IMs87smMk3//73exbPMpwnV3cT1yMDe
1OfcsZfhctjGy24TTC7UEx6pufYdrLHxIqKj2y9i+YcGyPcP9v/9BvviwSoFLASWD4p56tFkhSap
swVF8O+3p85/5a+asG0piI8RD4u/GhCR13JybJC95nsVa3PQIvSZMI4LJ5l2HhEci9ZmAyNdAdKB
lq7HN542IaAqERNdIW7PMHjm/vjD77psL/164b/9rIsuhS6RHaRIOJhy+RBylsMS/MPj/a6tKuu/
XeKiGh6wcGEvpUFd0/AJN/O7Na4pcoIMtV3l5d/P+duX+dvFLtpLrdlhPI25nx6OQHQTDK9hvfv3
JZRvdAd/3NCF7sBPJNGwt0GWvRYrFixw4I5GSBOO9Kv6J5nDN23iPy52MSJFC4szZBamBLhR05Qd
4hI/PDywFvqo6v5waz89vovxqOiVIYUKXylG7KXmVFvhsqFCOIakw1vgS7uKzvUPnfD5b16ODDrN
Msp8TUZTf3FNUtJqCGO5+ktOn1/BpXGzm2b934vpaW/KFggiSyFq7lK17/tZqesFdnVvOsjScfCf
fnh2382dv1/g4k3VRhWp45xea+ynFW7idfbG1g2BJx+GvNH8xU8rwnc6oz9u6eLJkVZnmYSioZva
QMYiYpXGJsSz22k9H2NJhPJujOUPd/ndhPG/d6nLF7PlaASxavW8LRDdxnrW74cbZSM5AK5SlxRp
mu7/bQt8nqPQf9iqYRLNZBkXEwjZOUahIaZl6kTaoH1alGX+fVffffaGLhTd0kyBlGl+tb812aum
McxRTVA51iYaSKD3rRsrD/++yLfzhsE3jktA0Ga/XAIiMxpJZiStT1sXJ+ESj7QSV6M7i6SsHxbW
794S94EowmIy/EsaFXp6EHadLDuN9joTL4Eh/XAzl1/7ZXv74qUUhbDVMKe93a3EqjkAYXCse/tO
LMHAOiAL/ss3JGSNCjyLtG5ryM4udR5W1w1DTYfOidIXNkBF/OXp6x9uSZ8Xh99nol8XMfjjwhSq
rOkX0o5caps8TNFaDCrkkJpw2H7e2E7TChvhMqP8MUMRPFzvNXBjP/2sUfnGjeP7+1C/a2hBtsG2
BHAUhsq5SciyhgtZ2a9xVbOJpnU7JOjdj7B2ab4Qz3eDBNEO70ROTDqaHx9UPLr3tWXFcKnrs5Bg
Ets5jSPSGxNE7611TU0Hh0dz0hvF8fx8n6v5zjLRpnvpWUaxDAGAYHX4BNF0NKqHoAoA8Y8EWCX3
2gh3PDWdCJST1r7UnKRUmXVY3wTlupVhK9zEmLEDCksNdo2xH/hFd2DjnSk6xCY9X+o9TQ4LRN42
VFOpchvY3X2EsePwZnIEnJDdkryo5JTmxZlNTkl5I+tuhxjwarvItfE+GffB2Hxi995nhroEIYs1
O9jH76YRIS+FXYQOpOhfeOYBbB4rQrsvfaGG9bJT2z5XRbccsCwEtb2sqkdNeaz1a6W6hnbhZJCY
M6jyhsh2kAHWSkX2hmRf29F9g3W+aA5RAhpApr0z7RTpDLWPk7i9TmbyXdsvy7Hezqmx0UBXhMc7
dJEjEYopvbAxY/8JD4uiZtbTC/YnOXBomTh0fkITP4+PLMF+FD5bu2D5w2f590jTWB1tU1UEbjf2
jn9OTnKv697YIF2R17MArl7TH7jRFsZiWqLQ2f4olbnc3syjQMffRtfGMlXzcqhJWTJpsa7zAFak
Wa3gh8C3chUnX/UbO/zh7nDNfTPodFs3VJmp18Lx/OfteQkm3iK1KJ0jaNGyd3ScPpYdQyY+ueEc
HX7WaX+l53fY/U0Jsmos7RM5flEmGE3ectJg91ku8efZIsTrMI8A8vDQvPeAO6V+P9Y4O6ZbAkpQ
ULQLNXlP2d/oEyjGzILZopKAm1KnsQkoDJ99ge+p+2oGWiuscJUOzKHaRjGRRxhQwxjSQWxzBEOQ
D30dlxaHVjMWjJQWfQXVBJB1fMkKJvdR6ajgIqUjVjOhK1AiRgAmV1LeQ3b+YEITQgpwq3Y6itU+
OxsEl6vdu66sdaAkWUBkDtT0qh/u7dI+2pAVrKWnUKXPuhIRyZrBEmdgv1KSGelWB/QzqDgxtL3Z
H5DH2X0PoI6CIi1BMneVOH3rzds4uoJFmM+ZegYFe92kxn/NgfZuDL9MCW9td8g0caiJ2YirW2au
vRf3Dg3DneQVN77lNuJ1kjSakiAkxH2nFncZGU608CV5TodoaDlpEP9LCwSlt1ZE6LRWey402s5J
cmcTYFcqJuoT05kQGFT1raQ+lFW/BEweTKsClAh0GNWH4uZPHPgqyAelOJK4QaEN/Yw6osRFtNoH
0imM6XjMS1AvuGW9XiTKS4eYcerNe6UFbSYPeI20ht5MEsKgpWwRwt0ccfbW9Wbwo8c8kfiwdfm6
QHs1dbBtrDsPcYBoc0wz1J3telZDyPWik1Vr0YhrHeP/CCbYy6dlQ0Qpy/xiINLC2yUwGPrkhhdG
ab9z0aEtZVrRBdCokr6VisWRwkyR7aK439kI8i1onrK1repjRaMuE2A16G2Z/D9izA4k8T0Ng7mp
mTWtbDjVXh85yhRR/2qG5ez6a9L4ox6tVzmgZRt8JfTx/KJcD+myHgcm8DSbSeZuULYvPcY8iu80
0MVdK1X3k4rcmWZ7qHylkUDL8arR/azbs5rlqIj76wj2xZiXazkwCS2hTNhZc5kf5XNaUyUEJ+nY
vkbFMHrEpF2ukD00GAeNk1pNn6V3HwbRWq4IbssSBKQlfeVTMGfJznJW1gXExCm+mhDEQFDOzoZ1
AImR5gLmDOhkdb6uc9BRTQAiVLQ3utntCh540s5TxLMnqJDHZKQJJ2h9t9XaTRB8JvmXLe6tvNzN
OdhBys4U439JzoGOdIlJXtGZ8UfzxU6iRybVN2C9CZVrQ6H0Z1Fubu2rjmTlIqSzj3/dZP0wbUBX
VKkmBCvpSPR4hmJ2Zo7QMm6Inw0jsdG4PcMk8qU+avTVC8Wd7RdlzVft3Qkp3E4DTLH5ResbEhtJ
QKa/kMDz2Og+GQpNu/Bmn5BXrrsWgBqrmSwPlOf5JAgAnGQgxfkdsbl5/ygrR707N6q+b3h6eNLW
aXylgU6sa/BdJBeQHppSKQ3rxPXs14pIzLo5KtHJCB8N5XGc32NNHl5/X3U9wefTsk+P1lTejy0O
UqsI3lu2k4BnpE0USTdRlfKbUAgIOXKy3HdDE0K/DsB9G6RUcNsvFpKdT9EbkZ0lqCXHCiD6OEGD
m4itrt2C+n1MhWu3mFswrE1ZSj+D8V3rVHUUb5mHwUNsouauta0gT5jlU2Ws9re4HNjnSP3CaAlo
KsiggkSQ9OGn1ZdPhh9sseH8e52dN6x/bv4M1TaIDMOvoWvKLz3nb2cAL4VGUuUDRxh/MeGZa/W9
Dtjs3xf5qxgCsAPDuGwgtzVIabgsHpKcNJIcLQmKIf3ScKA37tVts0RjQjFE/S9Lhr8uBkpVNVRO
NuJX9e23W6r8MZQSyRCIREwXmKYrip1e/lQP/Xt/wi3NPnhL5ZhGOe/PBTzLvaxDZ6NRM5AO5IQ4
yiZyo7fgRixjV3qxftgx/HoRf70oPkNTBg0AHOViw2D7rZQHYaw5crq0sUdtEQc8sSejoWg53jOy
7x/VvH+J9XmSONUVUm9nEgtuhD/vUY8VK0hRTDoqohdbVxeq2tHiC0CMosbt6e2i/ks9uMDgzKns
TZhycUrSj1UMzseQ/iV0GispheplPnYdaXfmsobxlNjKRoTaW2hnrIDkgCIiZN2Z6LZV8X1aujEz
Zow3HjmJdxjFA4kQCRAUAInSQGZixtnRtlcjTVyfoNeQMmJoH4v8qKgDac+Dm9MgrwekNzWBRKWr
KYjeDrH2HFjAlEH8n/r+Q9Expsp4qdsroXwJhMBkx/z05X/zmfAIOWDP2nkVpM2fjxBBamArAZ9J
+khzHJk5TQx9n2+9ReVkewkO/f8BbPx/fVjfjGghq/xD3Bjv7xdc57fPP7FJ+fBUPn/IvqV+39oP
Yb7993hmk/rXtKHJpobTX+i4RhhoF7clZ2gzA/RoIkAsmpnVqWuHdTWmG9h6ePDt7DnAaLdI9Pdx
FvJZbIPS2uOdUsVr+WjtzjyyQbw2TKT9ZIXQ2xrnjIwpXWS5scxnlHAROGZ3a6X5TqcYnKpPZRuz
/684cRqcDGgIWhTGY+MrK3I38F80GRoRCK8cqICt7H17OA2J5LLnP8SAVJMMbDaNfJuWbWyq4Ahq
cg/PObxHO0ITZwB49mDojXfNQGfoJg5Y4doNMXb42GBwVkeZRhrxJ9muSE5ZPrFbve2iawIBAJMu
gryjG/iYNXdw01eRzjboVWNSiOBcg91nUu87yNHISmgCpsqZDqXc7XJ2X+hqGpRPVrtrh2fB1t4o
96Ht7Sz80XM4gs4WHA8TxCr2fx7ylvu+gcsqP5jEZDALLlOLcjmyyFBfDiPKjPx9HGmNfY4CVvnY
v9R5v9WLKwHWvclcu3ozYXnWMq7Q88AetPaPiQR+P9SWeniPshtJzH0LU6dFuCajtZSVftMV71NO
U1NIC/L/XCO3aW6/iobNauGt8hA4VPQCRsUFnrcQKQWDPHMq20ejvREtGi6Kc2X3mXE2VvKvujUQ
ktwOCbJ8ccriyVH7j5I1yLa/yg59wquJEmSC4abRVRpGOgfTRAZXOkt8YGF72YNv9GRkPpYmAH7N
LWPzOcjfosAHK5BN1yCOi0Vj0CmPbPNWnobrrM3TB3mMa5QlRe0GEcjGOes78fPNSGgWue0du5IB
HICpF24Et2fhxZ5TGwhcsaCkkF0yMG/46sscVlzbEEofzYLnARnGaMmvSls8/3ugfTuWf5uA1T+H
WRVZhBDJrJuheoqbw2gxxH6wmf1VTv3PJP9/ZyjrskKseKFSa/MM1b1L71Q2Xe8ldVpO/4txJQjL
yR6Kn8pol3W6y0te1IwpOPVWEvlU2v3XrIdb9RPh5fvn9r/3dFEihmxGTXXiAjOgq9OxEd9kxde/
382/b8KWL0rC8IdJacNb6Kgo6a1RXlbEkP37Erhmv5tnSaMEroPzCrzPnx9A66HF1DMiXerc4ySI
EGtGNIbgHsRN20JKlzOO5CFHJFir9ZTcjV255MkCqHxXbYVkgzS4bTDGFKlMDkntmPAROqIwmzRc
l91rIcij2BNL5AipWRai4awLed36CJGBSdoMnRrXlb7FXtKjP5BN2W3bFxMQXWfYt0pY8U0ytVfb
HsmOPe/FsWskm5IzVCCKm0mwOFj3cTyuxuAoTW9GBwsLGSHoX5W4wehuEmjakcRb6nPIEaELrU2a
Fitk3Uh9ckpvadVCvIVyj1Qih1UCMuY6QZXpKa8QRkt5G4CnwxpIypKsKmuc96i411620SZmpxKV
7XBQEGrnpc9xkV1++1AAeU5jegXUO4Ny2mQlqSGDBuywR+AOpp6I0Ssjw7uqA4ohWqdMhFP09wVu
U/uzx4eudqD62xrSG6Dhhim5p/RSp9oXym43mWEQNkIDQG3jQi18J6JyoGhgy0gHGHZJsWzKL7nK
R6InDmaoLFTvHMuwWs69HCz6xhOLKOhe85aUSJLdClV7jYPQkUg0sRt8Lsop7bf9wHGTEEKU+kF7
3XuJA79ttL4aKcXuwOTcD2itEJEV5os++ldkWFNhss96OjmFZ1wn/fkm6Xy3DldKwNk2lIhVRF4A
LmWysodaqwjxXFZK8yqCaKGNB8QFWdw6Oae6OmnvyjojXOnRDG+S6D7TkVhkFH4gmA3p+JRT1CnE
VSGiB+GDyg2ihx9Gxt8jnA0IpytNKLCvlEuzkVT6UDwLQ4G6q6ygAlDeXEAsc4DtHIRDqsVG+hAf
P1z029H420Uv2qxqNU5mn3NRlYS6dk3OGv1Pad2sf2oOfnNg+vP2Lsb9hCNBTCXVyBpCFaCdK9uZ
1ubavmIkr3/qNCnfdQDwBwKQUxSdDdfFdBmXcqlMFVeT1yiv8XamZ8L7llil/Gt0kG501x7GN3p5
/36e317WRBSgGYplqJfAgKgjyETM7zCUt3U0e1jJBoHl+e+rACD4ZhK1frvOxSqqNI1WDjG1VsBI
N5SQHI+j+iAbr+OE4BPVun0wzY/On0pGaU2yWR6GkICNa6WwEKE9WP2d3D70PnL//i60qCaAQp2S
o9APvv2aCoJkzcD1SNqZOmRq0HUYjotCfVDMc2tsUkE7hDKaIAdLf0vKZUFBLOxfYgS4E7u92Cwd
uyIHW78xB9tBy2gDG+nfg8AjOBNkUqA99PB2uix/axTYGdJT2iKDDWonw/8jODglcrrIE47vSsh5
xrpWmTgj8j0L8FJkY9glxacX7HWIpXo2OvkTrIaHsMlvJbTh7XiQqJUo58HbSfkhiQ6VetvH94UP
I3u0nodGe0yS/jNvbET9o5sUA3oqvBcc3iwSC3tuvI7eEqN2OuXBItoF84sW0yP5DyQgVmRHoS7l
l91NUGKchlZTGsGHqF5y9odq+1ahXO/1nrjmWxUJslLtyjxe+dqusYg2R2iIjBgpHKE3Pj67jsMD
p97o3JFtDME1yvi5prWIk8yl9oWw7aHXce3g6ErJK8iuE3RSqf6sh6dsMl5Vz3oV8ntXnqjwq8na
RzkLt0YKjqIkMTIP2MUjgwZU31njQ9wesPQFNRWuuXYkzkW6B7XkR68yXw7RLY4YyfCIrkzsgL25
9dTHFBAHmtNCsN9tVlWlLNgVZ/27h9NowJsl436d/appTZUdLmkcEl/AO1S2lTU6goMH/hK9/QSA
up2iU+SBe2xujbZ05PGF4v1GL9+NxlhhQHOyCESPyVJROCY5PpFyytKbJEuJ1nnUSRlKnkEEmao0
J1CwxLeuANVrhOo2Qokcegc5Tm9i8ziJJ70k7tVeZ72+n6iuVfc5TpU+Wg/ivUPL74NkQd25sWiB
IbsuNHU5TI7XaRxdAtfEDNizQIf4HGAZ3I9d7PblUpOsK3O8skF7FQKLs+qvyMDkGelXQzt/Hx8B
ZVHD35VS5Mp9iTMIPCnpuDvOrws8rlpGmPVguqGYYCt7eCJV1rlKvoZ/+TwodLnEbRJtO2g6hVUR
lKa1j0FaR67PQpqDibGSg1yVD1Wp3XnWlUL9wLcihAlgm7EwSgdDPqnk9E23gvUjb6+k7EFG1Nu2
X5ncrQG8LwIyVBX9Dfvma9bi0YlHywKbDL9ai+/0ibNqm0G+kUjWkPjqJhTATa+8yFggraF4q9kg
ZmCFTd1t1GtABD/Mod9s3zXoMaaqUjRnRdTmbepvx32+2TFuCIajvU6XzEkO0qJ2cody595e56sq
d34iRvy98eWKtqHTk5Zlnb7xn1fs84ClqYODFfeHAV9sdPj3hP3NsvDH379YZWtPH3Ed8fdt8aFY
L1D43Fo/JF7+0+7a/O5O6OizhxAa8oTLBagr8rwDTca2LhXX/lRc2RrsCZG5AHgzkogFtX/Nukop
poQttTbxhWPcNGaeb+PatbWsZeOrGRVz2SbhTSWluxF6iRv7wX40+dZQ5RzswNiltGEKs0WBfW2r
DzHj3wz5HqojqcWOrfdXaPGcjugCwlj3UN+Z0gon7fZ5BUtQC1iEdPxtBskq8ID02t+psPJHGrUq
hTcjnZ5Coiu0QqxbNbtXh3AbIoDtOyzYwWNMa0NnD9pid9OtTU0WIRX0HQW/a5M0JfZ2MqJOFgm/
2+p65KTjs1ndE1YKZJdQ8Wmri7NN01EbKgyW2UoHYVeQpzdx+BhN5qJdycRY2TLgKopaCag5PL0Z
zQQNX16ePJFot4z/h7PzWG5cybboFyECPoEpQe9EUYaSJghZeO/x9b1Qb1LFUpS636D73ojqLpAE
kHnynL3X7i81S0VXm7gKpmM1sdZEk0RJBp0l36pSPZOQ5jbw9deoNJekruNEomfwGdivsn3bDEdX
voz5o9qc8uwjcrGGDFMOO4szuuCuXkosDK5Eq0LA78SnSAQd534w0stIwPQULDPyqSMkGcwWjSu2
j5VtrkX1NubtWrh3Q9bss/E9BLM/1DVBjPlN0p0KyOGYTJtqq4riUhE66zTKvSyfvHQ9ENFGupWi
yxQRGDfB+N9FAzU9xPiYsaX8Cycmv5t6xGTNDldmYs9kBqaS4aerMAveaKLhromrR05/xEuiDzbw
mzRlE/20SPzdhUQ+8tuDflUBESEzSH2DfMnDAriaRDjYCloHtrlDqOisJMfg3+/wd28WgAKWJPRt
tI6v6lfF6CSfdC4uyJbmB/T75J/0iNNnvmqIM7Onx0nwkwKO6aoh3uSm68JK4/x9S9QKaiz4gvhJ
9DuxSheQEMLFv7/S38sSzfDfrjd95d8WWjI4vbGs6JO41X5wz0FxDk0AiNVPiJxvqnFTQ2NNGa6Z
kICvpQGtW4Q+dGbWnOxktMuqAyuvbGUWDHtgh+ONZ1Rr2hkTo9eWoW7KtFNNrLOIJDBoP4nE/r6T
pgbYVWdEJODNXOsUtVouRzUdAAO5l4qa98fBxnf38bcLaFd9FN3oXabEvQ68c0rsWwYLa64cc9Q7
8I4Y5f/wZP59cPzj+2hXDfmgGRr4XXwftmPdf/etudb8MFMDdzKdmP58OHU4aKqtsicLS9Wv9jCG
bQAXOG85oYpHvUnWhAbspfwmjCRCYdceachlPtlUnosM9ybo0SIcLkEY7KpMI6ZYcWj3td0u9TFT
KKRX+bj/8ZLExUcSIK1EAoEcvr4zGpCUKedfvDQF/0rdT5b6AkLtARvKXA7ewkzfa52erVOdJJS2
WuZEPkW43aZ4SWacbeKow2eUNYseEiFhNEMGG0YvHROHAc16v7wbvCdFleCtmhhY39X0FS9wJT+P
9EGqD0O7SYbbMb+XDfKdZJgoGYBP8kDUD8FpSCfbajJgqMGxyV/V/FhX/VYIfzeWJND7DtHQLoQV
qLhl+WLLdE1O+Ifd9Nio7cbTjWfW6habPkS2G1UlOEpWLhoOHdM8J9IpN8xJrcB6rdSzwpDuSvc5
yzFk6o5E1KtvYOua4jb1Walp8yz35tHIkUNQZ0b2yed8Sx0O1N7PsUYSBRE4cnQ0tMM0ryg1AsEn
IqQytwLbaZOlX5czBF/bUtQzxXMdw/B3ab/zUM93aub0/mtSv7SGwsBeX7nZm4YiTE0gmdFaNiUD
0gGjkSKgTOfn5VyigHiNTXzZiC2SG02da+AVR9rnrkV0HVtCeXa5z8Lk76fCzWiqR/4nzl3bOkLJ
6etT0hN3jSubiKhVUGDZpO4WJKD4aEXLQSDb2GNOWUgtrJ1YHJDHzVlJd5JU3Ay9/qC1xqcRFF9K
NVZOQQp4+Nn040vjtvPOuweYuFM6ZCXvjfalGS92PK46FCJUA+SIoBKq4ge1tmSYpN2uCo2zlZpM
MoAusE7eeV2tAnP04HrdGlUwBVTM+YGPqhaFTh17J9FWZ4ZVtBlcLJrACBrIJt2NzXOK1qOARC8v
E+miSLeNvC4IrBhPZYUYRf/UxV1vkeiEMqKgvjoaKUTRR8Z4fbBSo3UhYZsjUsz/UOhEdbeRugI1
svd679bCQgx3oSXR0BreIlMj80NfqH2DoiJb2+zivg8fIL/JbPVoJeGjntJ4l4i0JA3BEZX5ISz0
TwR+pzv+J0TiePY24ywU5EUAuwf1Qj7xN0ktJfqACiWNsmfovQhhKk4kEAUPWf1M906WDkFVzMs8
2ed2X1I7JU5YIaZqZq0O5yzEsg4fI+sSmmw67o986uORhgMDYqYFAvwmsbp20i4VHHDwn044Or2i
W6aaRLhOBCE5sTLwA1+Z+tA1N6UAASR2lhW/5AyOSmJ3wsA7kU8w1zhJ92nMSkhQiOyih2DAaibM
gEAbW7cYxJm8dHPNRa+gvMgDu18ZYTFQIAiADWkTesCyvGY/GznAU/8NRnXB7oWENNDvCrIiNN9/
ohNMBXsnEUDmNycL93MR4oySN/p08Cq1TVA1i9jgzJ6baGdsfFu6GaaLpHzwuviGx7/vQVraawt8
bV6dDLyNjSKWHZJIPP4pYyKF9pZj+twI2Pp7iVqzN/CFYtCyFMqz2l4oUX6J2vvc3HkY2IBDm5p0
J0pvbYzvNdItnFnLqsnRiOmOpn6qAG8TXT4l0BkiHHlFwJIyeoRR4GCpXmU5fJDQQUkecfRUsEF7
qJjuyWXuYGGDmzzCMTmEaCs5Rh0M5awgFvWKiKfbd2TCrHQknYGKduuA/6xLQ1iG68QubyVroH0k
GWiWiqUogtMYQ5SylBOoS9Y0/UgwLiPtmwiSaa6ny76RXgO5v++kGlNpotrLXNfOWlqcChkWc1Ff
PMGxINskPmgOF0l5GFfLQWt2SQcPmHRQYl5tBdVhCFFAlleKVKGLzd+Zku5HTf4Ih+bBTPZDf5sy
lC/wyJEvZqb23gzfGnaZdhPnp8D76km9JB/eHP070SQrtVOI/QnmTKMZtKZnINe1OXcLaN6CZ5zt
pC4ESUoHL/uchsNtvyyR4aYKmU3E1+yb8UbPtgwHT2QfR/TFglE4rU42MTudTHcn3OXdZZQJxwpm
untE+eEo6ckI77t2J0UPQ9vOcuU1gRdig1sY4ueWbDS74lEsungj5UR9Y2TNefBk6Z5AahqRGD6I
T0/b5MbKjWNDyDnn6PpVGYKli63bwNxqQDNQQ8LFYQ0NoBFq0lz3bfWWgBrWiRDsK8cKg1XM0JV5
RY+PxKxfcc6WfLTMXcddfhQIqRXYOkav7tzhaQTyUKBeJnMmGHYcsJfNKBHOpuFGDs+BEmzJBpo3
6qKAFaTLF7dmDw3JYPduZDNeD8xy1PLOSj4i/FWe3UHVYLicGoiAAc+vJ9laxYytiA9VdpH1R2ab
c7dbSpj7XaiP41PR34CbdPAcEEIZo8C6KEOCFPgty9K9B4fZlOydwjqkCMDBy4ZfE0a2z9sfeecx
eewIc9YzyKv+gvBAJjjqwscFi+9+5g3i1Elo/g1mNtFLbMhIyl30VC96Kebkw3qSe9CNdq5Afxp8
5KIs8nL0oELybKjns+puMAkGh8Bp97fGdOglzCi8eMSEjfa4aXl2zFXvn+QsnNkegctqc+gVtIsp
i6kX34dSRl+yQGkGY8mv0Kxnt2YS4aSm62irBKBUM+wdq85QWWbmWW8AsMboUTiD7N+YIJ8z6o8A
J6ytGq4jEjzl6LOzkSxW86gFSLxFE69ddmmpgv1OIKtL9JfNI57auWMHIdLHcRHCskyy28T8gErg
+DyaRbnVkxtVOYvkK7QWERhXCahBooFIbiACtQ9Sca7jNwPVXRhsge7TBG1njaoBvthB4wFy/mAQ
hRuUqwK9C/0on6NjNBTnkUdb5tjN5wFZirKM6IRomwTGLEEzm1YnIdqnRlZmTPkdgOdttGM1HMs7
blI34gAYqi3yxoSlyS/e24x30/sYqRoHICoWsTBRr9z0UDyFp57HmiTF6pbcTkEIvaU25wm8JI/M
E4fhXgqpGr30gfToXWxpK0A1zpRdhOxgeNMSew/4jU4ICoG+z4nki7C1Ars7t4ztatIGAd6IHDdW
X80ytULeSaeEk3JCyGPSDZtUPKTkGaU8dAhJEve1KFd6bO9so18JVAy4GvlvbidcEJkzU+Ot6BM7
hvwVF8eiZJ7lZ3NvuOmn2J6jpDQbjT0XUNOjmdMzGMFr1ighe/NevFbaDQGLtE17R9FabASngCT2
KnlJ/GcZYFflHvqUns6HDdElTD8Ye8wLaA5CaUkLfQyCs9llbOgxcijfvwQFUfM+g0M2XYUv4OXJ
TWHR8LIkSCoXP4c3gRtez+lHjcosLajz6sdYWUo8arh9c30+eCeZQSljk4CZgqs/jGbt9PIXAT4u
XxYwjBRKPOQewCiNJweZg5EWQLt9h4+CnrUndnkWCoge0qHM90GN25VvkrNfMAqkAct00o1dGiUB
0aflnhq+areiMalgfCdQAMyr5Js3hyx86GHaC+s0RszF/HEX1U8yFsEBuPBMuJi9LfUmRdfjpD2f
JS7GlsLrrUc6NyTdPC7694pY5CT94JHUk+Qev580a0q+Ruo1pgN4etfVIBHjboPqbyW75jowikVN
kw5Gt0lfOgWFkUQ1Ppk65Ni8IN966xlorOk0UTaZgYvRk/BHuk9dRXOs6w4pqeyp9KV7D2K4NbLX
hAGMHL/mpFplyaEilsBifxpaGzUZ0AXFOzI+EjTMiLEucH5Ln1m3R4FTTsGOVNr54GGaJ4PBXITS
ZzwEm8wfMIDneDSkYzqV2bATYONRIkYwzu5de2eE9keYMMQmPHut08cy7JMEtnyWa6iQwadntsnX
kZys9nfFlJ9RF/2pgKhdIovWyZ2C8pGyuSra1jNHyBTqBrzQ2eqBifv1rjWYt3BGLJj2+iAwAAEz
j0nQCcXBPlHeTJmcOlKJA8AanHfSg0wdrCC7Tv1HN68qtAPdPYXww5gLfDPjagRHE7jZZ2DJy4ot
P+Ats0iMN/H4yyFRx8ThRR0tQ5Np8z6u90YzMGeGotRD3tdfEotIxLp3RgQTuTgSgjFLFA6c/pHY
i/rZ6iKnxfgcNGRczu3kGOig91gvwSMA8k3yG7+TyfjGz6Ovs+LObW6NkDJinGX9UYAc90bUWGJH
6onpSYcu7A8hD/1AJiO0PwxilLwCbMjJlG4CH9wZNhZlxG3NgDMe1GNDW0dSty0qJxGRjLxvmi3J
hGiv9zIJEIVVHQqfxb96DsKagcpXkCpzxXqVsl2djjOv8rcRRbEc3eicSkuiMATLcQ4NC59Cqy0D
Oqhmb69aXV2OHvcDp075ImRYjIP5BO7+foourxeFHN6kybKlJ8DZCVLT1pfl2jGlomBulCGFMKCQ
SdTPBlBN1SfEW103NBF9Uv6U+0JeQNLJbHfudfYspg8xyA91yI9C6ksIYF7qhtchb998bE86BUkr
4Tp37aWROYkMcyzUn1qzOkexNpfM7tmgNuQ0WjKqytBACbf6BG8xT7VPHFjsfYm4tEWz6LBCZSzA
/26+/d21oZ+CTNlQLF3VDOOq2ReBiqNXziCx0VWygPuFCq2vK/UfDIR/9/j+vMxVj0+RTRZQH3NE
auL7jV4iih2dX08hQeLfX0j59hsha2HiTo9I1ac//62dOGhF7xcFLlZoPvecQNbKLnMih+bPCSTf
Lnek+U8u1l9/559dKfP3Xp521QZuU7X21F+9LyponTzCtj30Lk2qhvbTJUEQJ8LE0b1ny7qk9q2O
E0VEL+SIV9gkFCiEUg7Xhh5Pk5eOZB5yxO2ZFRJ9RFKjtZJR9yLHfQpAw2nwgDQa6HlFoqe50zUo
69uKUYZFBjaxefJQ4Lk7gm13Quw1nO9BdCTsJ17t/PBL/938/vNbXz07ZdJ6eiuxfFMTOeOc1JI5
b3inzPR3htm0ioHe/PuS6q8YgL9+aRLcdIIJLP2vHq5Gcls8WjHNadirBpgTCEq1gSbyQTagjdr+
pjLmITKdMHkx8o7FF3RNTTZ5MK+btU2/BW0tCUkKBKM63elBSCQ7IiJLWaeEw8jZmxpPDgptXU2x
klBIK6KvELka3b7qL+QHOL2u8rKyAY8oT81lXRAWmyTzwrYdE0fIBMIsvVMEeaW2bxOVu51ziBKb
sXUEywxazy7o11EUzq38hSQl/rB1+NRJZTFRN2dxf9dahxyFV9EcwuyUEIrCaRxFOmzNdh5hs0rx
FhKiVIh+UfpnRapXdPHq/OiXTK6Ld5wp89a3b1Pl4PYnN98STy13hNY0ENpj4wWtDXTUZt5QlWTy
UqQPKodARaVVwtNDus2mUDh2sh/W1s7OF0nlT/qzyZFaK0jG9YPUJdtcMIy3XX57A4cn2zN6LBro
IzWaBmsv+moZjoFz5ngTZl8pinaU5QWK9DGMj5l8HHLMkbieIMzqMYNneS1bdJMatqDyLZCeaArA
KDbwYSXmtimwRlHBvIrWoHG76wqCnUqQl9qyS5SVmVO9olz2mOerxxH/KHgmke5bfqwACkwHMLCs
KeyLaNfzW6vBwvSR4iBqIx43jS9GY+8bL3nSwO6IKNu1/Rrc6FKnjYqiI0JzYAZnso0kzqpu+DRw
y4JaW+bFts8hcVbFrjNWtf0wJvKO+BGEK5BZmzsvO3oSpjrmGrF0g8W3HkiplndtkZLcJl6ZBpNw
6322HMqpmWuX7Q9okdAvup8wcxOODsgvmBg/nGPx1c0lTqeccZBoOnVvOpY+0K99MhCQSRFw7759
0EfrZKXuuh+PRnLOqo7q03QiP/9ppZV/hYD8+Tbq7BuA8hXYLuTUXa0AmR6ADypZ1mO5uDXDcE+k
xbk3I6c2Pnyr3TRTh0km1uEhLon6JeCnQddBFo/mYYwpKBhgZgXtG9Mu1DMvYbQ0UAzkDCDdrWIn
zEane6dKL0X9IeXwqjh9x8TjyMEmnRifxjawjzplTjqsOx9EEektlX2s/PioZ946Kd5MxBS13Nx1
5m1DC01PMQYFDc9esk/CECg9y7Gw6KXU9J0ha6It0I55Ez753k4DQlrWxXYA5td578hxCANv9j39
/4hUuSSxefHHZU91pIaIMhr/o1Syjjc8BUE7HPTixfW/mjj/SggITTtlGek0zIRBjRybqGPq2L8Y
BMSGJOOk7UrSX2r9g+l3i45+GGd0rpiTi/pSiJQ0klrX1n0BACrMmAIXKaJznbKtsYiSK2yE8kp3
b0Xjc01DbiQsCGahNhwDTTkVxZtkf7XkqFe5P0WO0Lhu5xQWiMQhDcccyX/xjymRmUSZ1l0CtTZG
8xiQBoTuBHOYP2gwwgHy5nHBsFV7jbWIJlCRYiNVVraCHCKH8wDg61mpNwK6Jmuh40viWCf2zlOk
tUZ1FNTVe0DiWDz4NBNZHLwqoT6S6S/SJV3Y4UDjLrJufY/jnBwimC/9fRTm0Jg4zvgS0n8P4Uiz
HhELuUu/k1CHGVs7fx4JfXJl1Sn1cxArJJGFzO+9XRxtBD4WfIp0+KU1w/dEGV9BJq5Vl8nMZFyR
qO6l3liJqlFmmpkePduWT5Zb7xPsQhNq+14bxxuksNgNiam1Jq92hpaltbq7Boqy07Uc6bRwn0QQ
pMbJuiqoeO3RvgO6NvWXrS0sAniRSrscgH81SgUeEUFa8xDSkxnGHqEqCLSetbduQZBDWaYn26AU
lg2kq09+tcFT4bDYkFpGnJ4jN4mj5PayK9s7S8wt1X9reaJTHqCivcAgxnQJSDArFw0JUWnUY0eX
y/scHBCdYFLD+I7MD8a9PAS3qgqQxcN0LKpuXWfel6mUx1b1HkvTw6mwMg3eNsN9IwMWBQ7zvTBe
ZFW+yTloatYDJnZ1JCPZXTN2WXsxAeaKuRFTAB5pIh2xAAisBOycqaYtjmW1JSL02ODSM1N/oxOM
4+mHSiv2Ab92WyICRKXVt7Sbig/Zw4s6dgUnvUF6qUcKxrKhq5mtSql9JklgAw967Vf+RUIFggv9
MLWV0qH8AlJORSWVpiPotCUCgYYIQQOrLVADlXFNn/lQN9s7V1dvI8lmyOQuoGynULNLVBllrKzx
AYFceBJNgcyQfBvvI/HgzcnbinaLqxmLiC6lJV2qjlknJzVDZl3bu145G9sPDzdWKV59FZtF9SSr
8PrTVxx0MPkmKq2lz2s2Wlyi+VK2xG6sTRTZ64gRLY9vmFjI+djdvfgYps1za7fHSngArEf9QSa2
LlX0U0enNk8jeuKY/Wx9XhZvZbbOFFxrXYqX+1Vq3WXA2EKfjkf4cOWdHJGjSB6mHx9KojyFn6zK
gAl0A7kxexnGZheTHsHUlBiImv5Es8gEp/OBuSDK430dRVhYIzaw27CzbhtTO3uEuAiZbm7yUmZL
WCcNURR1S1OX3AU4xKtaHZZjCyG4vGuUEOK7fqJ1shv6/pi7YIhTc8BRhf8n63Yx8N28o2dLuSor
PYD86iNx0ZdP4npKrSw8jgOSoHarC+WRZuBjntlbiNLdNG2U75Vqo4flsgqY0mgqg1ZrXuravKne
RciPRaq3Ii/7uF2iDqDko3ETwzPNsBW7X/LI8Rc/nai+xvQ2a9uVF9OTTcvHSE2Y4aqZ4dhD/VJS
N1GrbCXiohwZuBbPQauZO1HRvM/JlRTjsTQE7huesXZrGIEjNCLUXBRverIK/SX6N6kcV3H0RL0z
UwFiTrhRz1Y3wl3oqLrbBMFuUsizShoXgX5sipAWxKtNk6Y0ujuD4RBwwd7uefhWofHkY3xvcOF3
9iHPnmst2qu4bqXIWlhBcZdhJ2+zJ9CaSxdSX0kXKqWLAkCEFYW+VVeGi5ACseZpt1pt19j9TiMC
IuzTdWZGT16Vzcu+ZLvjAynmzsywfdD6tRPJkRD5Z0W6gmr+oHzGbr2xtR63s8WCsinoftE8WJvD
KR1J8ONcUGETkPnrieyIUubNGcP1KRyS7BvCqXKU5RyzCQ6cTQOXiapaU5MPtAPd5xZCMIME0Iws
jC4zB3Wj+zu3eQ7wIgTGBz0/3nf6gRK7PPCiymJUbUo7M7YORgYnjFNWmMyUNqApEjLS9MuFgdiQ
vlRREVQDFHdiNGdMqjJeMNg6a0tRDgU95VAG0V08QbecGcSdFDijbGzPNRWa5wcLQLG84recTD6t
XHlQxNdoGfAPLMwK90aqr+M63FRl+VA2iJhzbzF0jy2170icCQeWGRjKBhWA5CdzcoVJxbDXsCal
5NzxCFWInsPOnJvysar6RW1dmOs5NeuIkr7WJICgS9G5ed67nT8KuXsg1ujd8MVilDkcopsVknQp
RqeTgseyMB1b9TcZdbPJX+Zyx00iqfriorYFsYfg9cW9SHeNRXkcvtqM7SUPFpPOIw9Tex4UN9nw
bhL5JS0DZvDgGZZ9jpzEzz6JAppH5GBUJqAaTRufGp8MX0R+4RQsUlCWTjTl6qBm+YqxEsO6Jtvo
XrFp6/aIVnAVG0z88cDkYb6V+08JOJnWvWlyB685mGX0sby0J5z0zra6xyQTm8wFRYoDmdyoWGZ+
EADCp+Qg3DAr7gNSTrpYOpgAYCXP20reLaIC3X226WONE0V1IP5qrhNcK3fQFdAFykwR4zBYhpmy
612DDAnvywqhj3oUh8JpqnWWA1oFn6tmJ0VvDq5QGMX4wzaOHnUiR1x/PLepsRw8dRV6/dlHcAGi
6cFV+GHJbrBwbs4r/aUzIp82Ja+RFQLetB9dt13pvAwulVwVZesA02QHoYIh6Nzjruic5zDn1Tws
BtwRg4MnBi9bueQqij6fgBYq0jxyLHA2VnVR6YNjrOvkR6jGpdrsg4RZWVsjfaTHqfQa3rNQqYm+
JAI68seUrru4S0P3pW9A68oIGoyg+rA6MttMnRxOYkVXdTVNznpIn4Hj9ncVagopKzeGDW7Cq571
Pn2K0C4Ap/60rRO2h2kAAGJIWVWqvJ8yHvzmzmztp7yUHFkHNxCkN3YgoxGs51H9UUgnhY9D4d/z
2SPeD00+18pXzckulM6Ij/nQ6A9SqPcsCvlQzDOdLT4z9qk/WSfnVnEIUXWXB93dpfFSInEzbpZZ
Ha9HEZwlwh3wI4TkDmtdtrTLu4j/uxR1i7htVnlKm8Cme+8Zdz1zIK9/FgBaYrBHKv380byNYzHv
onyeujDYYTxMg/TeOurSF0oxBmmL3NMfJ/qL5q/HeFnCm5XcfW+vW/08emLehqx/hDZYwY62fDVr
BHPWDgS0/+CrD25IWYK3yx0o7aVEsbHdJhfwzeexrbehpj3YEfhmQzpndZPOazaOAIYjb0BsLPvw
Nh8mZ6yJgVI9F0j3SpdI1UqQuwPPQ3epPQfIHfSGea7cZMF7xmip5P32E33Xi5bOZAEhCpEsaSIu
+JARqEXJObtpAeHYsUU0GbbTlMGlDSw/vyS9e2PntwHyHM0fdpF82+Ah3Uimd2xliNgEi2e5jv8h
3HY0qH20txW1cEL7d9ho+obTzGL0xXNO/yP2aIcVzBLo6va/5Bc3EBpKyMR+HSPJvSFJVvbNu17a
W3VI2M87ylM5u+QUwyR+a1W6tK2XvtP49M+53j/m9BF6Zk+J7LNao5zSkXko7jEaQI0QwIqudabz
FvjSI1EMNhEcebEXhMFG7z0t+qalAS7WfXCKIIRNXeQqx5pSrFu1W7RSsKracVcn1cOoZ2cvVthi
dQa+Bbnf3hYLPK3A6fY6g4YlrisYCjTFnV+h/qphWmTaDz6cv4WEHMItGS0Ks1r+eWX6NKNCGoaJ
xN7arw0zV7m4/LvrZnzXvcW/aiE5xfxu/zKt/9ZSbU2kQ00PCARZ0cJswtWQa1DRs+IzgD2u1wy/
emVTxaexaXFR8mcjKQkhKceEk6+bQWw1wMK5Hy6mZJmkP7jucKxo3KcMynWkvsJjakQsR+sm4JKU
rZQ9oglmtofqA0ya371Svc+Ir5grsucY2nDIDDGreK1FvvP1l8F6C4LnmiNYcDNmK1d/hwHMhBNY
j0Fv9UtvXoVPNtayC16TnCyFOv9BmvjdTQBCAIiAXElaIVc3wa71MJFK4lJ79ZSFWCUJcv73XfhG
vjqlVUITBKhFPKl91diOmHrG9ch9plraJ4/1plglTr6zgvlE75Ln0wY5Cw/eD3f/OyOEKtMAhRcm
m1Ou7p8NdfLLG3sA7OUoGElKH04pppg038A+giXHhpI8FXq7MOstNY7Fa0XAK2XVT6yTb5SfAEG4
vmKYJv/5y0unNFpUqST1bMoNlqVVt5wowj9xPRV9klBfNbVUmc4yGZAy4Xhi+vPfnnZh17Ca8ZsS
WtcsRikmD8+mk3/K0lPsPVYUIwG7mcygOqZicKN1Q1oExyJiLUbjTJWGVJ12V9oFJw+YTcbaPzxV
5mko2RPp1HL2ED0iHu/LR7+ZskerBNzS9gxqorjj+rOiYSxxLpbZSkqj2sRec0qpDAf7wLBQJCsP
yMIUHDvF82oEhEmhtysRD6TI6CH/rUTvryqc9k0+zwB1aMaTyZkH8ocIwZJhZ0pleV5Zt5WyrzlC
tG15qMSNbT3qiLHCSl7Wv4SjCmUoroR7rw6ICvmSTJy8xhSKgBsGZ2EXB4AA72v71W+YUVh3innS
M5LNQkSWJGMIGkb6ZWDfonikqcq664PrKNYBkUGFja2Zf8ZkCZpQ57pLXRPr4W9LzooBQgIr0TcC
hUN/jhrqwZsGa5rm3VRpPxeutaYFSCeb59+4z8NTN+rrgYLfQHssauIgImKI0LGEVLqEvbgazH16
qGiUN424k9HsCam6eDUYf7CEAxJcjAI+lBUTBQDAeTBVK2SjhjEBERySqWqPPBb6h3GyZTP/qZH6
zchKhUDEOVnDwU8n9c8nTg2iVPLsBP5fP8s3hCQtIF74R+FMabE4iJf6uQxWPywnf09vdFVhkKLb
qmqCG7nq3bJvaSZ5WBrTm4nNWyGdOUarfDGBXtt87y39H674zRLJUG7iBqHgFrJ19QKXUh0MZo0p
SJPRPx419e6Hb/Tdz6jwt0MaB24IEvXPn7Eam4jQA8zk//eNmAas02WyonSfR/cTcSGYZ2//vua3
l9QwFEAPMgUopj8vmVS9ilRt8n/4BwVW2nhou/t/X+Lbn+3Xog9KVOd2/XkJi18tjrPJS6XeIl6e
95A//32Fb7Z3lW4H28qvK1yj4PO8MrwSgxVDqLuQAZcF9WcYNqP/8e/rKNMmeL2yQoJkLqsagoPo
9FV/W1lNt7KUZPq1KKSXTf8ahxzmp/FdUV3MKl4F8p1m3ecDawhK0MqUzgPZ4w3exyi67dtL2D1U
4icWxHffXgW2o2H2I9vlel5cior8WI8OtKVsXfOEyWvSfOs/eO++M57znuHq02VVZRe/escbKR5M
Ow9BPq3yzcRV1g7pDJc9DyXClB/u6HeP5e8Xu3q3EWqHXeFxGmHmyHzNUfxty+Dt37fzp4tc3U3f
sEc1TkcMkmKOZD6jai5/UCd8N8z/41e7eqUVes0JAkDV4ai/BJbbHeO5tFA3/Vbbgks41Svvpvjf
6+k/rjk9ML89paNF6J1hcU22F1F/TSfuf/9w31ZUrPSgUgyV+Y64uj1DbHVg1JhWuIfg2O5V2DD9
JXDaBVpdjrZO6vzEO/6ueAJ0MhWOIKP165Tp2rbpXRYUT/J2yjwn4mXpr/+LzPPpk1+/4RxDiOdV
KZL+wqpYfmBm5XS/wn18j3BqjeLIIbZjZbD8evP/D1xWNVhNoBwoAqD31S8pOqL+pIxnsFoMC9w6
ywaKq4OofjGQ8vjDW6V8g6ngaqBiOQVRxOrXFie3rbyh5x02ZqRSbpkUrCfWnrr7371U+h8Xulos
ArMo6iYh6pHpPjUDKtCN8eNq/O23IXCEs4TO6ne9dykMqLra5inEMLPMlyBwNsUGcZwjNj887989
FTx2Jq4t6htK6j/fKCnqNTWuGflOztU9N8sJFjQ8vSW46F+xDdnl31f8bk3n+ZNlmTdModv95wVL
K3D1RKe2yTVIPXRaDMi2yF+17oeaRvn2q/12pas71eaqlhn06hw65oROrfRFSBR4y/jvgAxzDlV0
8e+v9u1GIjj/KLDLeaOvy6i+FKPSTd9tyjgpbt1Tac+1FZlA82GNCk/54XrTKn79Rv92OfvKRaia
BLqJgMsFBcObS1L8dK77rirQ+B4GhahtGZZx9XQAybHHxk/JGX9q5/KiWgkGPg7CirVxYHj1Kykm
fnIvqfNTGMY3vyVBACZr4i9X6F/PST96XYpsBK6NMtcZ26FhwjY1z8p1N/9vbt7fP6ap6DZNUw5Z
k7/26qsmfZuMamNTBMCRk0exksQPtwtW5l837M9rXHUiSKwG8Tvwc3Zdvg06fWZpiH6YK0d1SrYi
Wa6HHulkpQwMobON5dJpTVDFI84Bnr1MM+uGlNONUGiDtv8h7bx2I7mybfsrDb1Hnx1mhwGO+oGZ
Gekz6cu8BEgWK7zd4b/+jCjp3pbYguriXEAgiiKZmeG2WWvOMYfmtGjvi5lUdH9WtT9HZFD2rShW
dt/4boVft512Gi9vT/FVRHQezSHZ6dMxUpB1+xFOb3un2EV1E8aFNp3xD/DKurwX1r2JF8f2VhEy
H1oZXrCNDSwLb27dfW7Ea2Pbqyh6sdxwFckQ4V7zrhy/aL6I9CHGhGcU7SUNw4up+xOl3TGUe51g
Ml1Nl57Ccku6k8JyZXxrcHwZ3Li1lW0iB6SRKV8nBxOSipc+TIjE2eiGk3TZcw/2PoKXa3TTMXYI
TI5eKm86JVD8GyJ4A/uMBHsfUfowvX3f7Wx0wX13jGe0LU69phqPnHVnm5+zkEBg+2TRGkYx0XnD
xqQ75l4VsiaVGde5GP2sdLZpnK/LQfrSeK66TzEcC+V5GyEflacfm148a5WLlDV4Cd3LYK9C3AmG
OKfzoU1wxKxbbV/1lyE5BLQhhs4nhxmRKfGv1icu3k2hrb1hK6nX46Gy+htuy68eXC0dQVNk3EMD
xffg0SzEtxtp5bbEXEFDs+0x7Rn5thjdZ1eQ/pfNw9kIKb27SHxKxPXruH/qRgA4mA6DPKcRG34v
WnjLdQ16wOOtmjTaG4YilDW5w3Y3ropB+0x/L6R8QnCBQeM+cK+Ee3f0WkXZ+LELosYIAfI0bXwb
JMnzOCRsySMFkrC5MVqPPrBvIJ6BYxZXyWZw01Wo6Y8pCl/APIe2pXCdOx5ODeMis/mJHFBlnB2c
PE5W32r1sSdJUK/BcRnbQM2fwhwYDgDIIUhuzdnB1sHpNzsMhSI/aWSUVkN48PCHhzpxA8GWcoJf
18XRlIcpkY8OLaqkIay8xQcUSrRET6hbO53oY/NhFNQoX0NxGbS7MCOEzT3n9dlCAWL29713Aadg
l3ejQWPlO3WklVnZN71Bw7iAST/HdHmfqYj6mX1MrOq5mb45YClZ0mSLBav53kTWrWt66waNjGXt
2Z3e4Bhx6D5FI/0qDd1Zf7tkMvSg27zHOLDpisZbJvw1VumvTYTwXjZ3Pc6AUQAJ7UdcxUAYaZRG
3yb8IM1wMan0NrRljZdYT4iqrzdsls5a/t6jFNRslgyVtdcArVfAJaDT15A5EvHJix8n4y4Pdu78
mVzeXD5K70srbnX7QEn2ktMPDOGFAwABrfPcIZJeZInJ/OYWpI9Hu5TUcc/ZZfWnXH6yR8fHECSS
t8RARIAOukprilxgek1skeg6EuBCbvM9I8kix/sCMg+C6LnoXm2qdAvYLoynQyNeHPGFOnKqqClp
b+6IAkFsYvhHOgGBM6hMFH1z1q4Xc1OsgRbBERRTu4uiekN30pb12s6/OjEaD8NFA0NjJ9sWYb52
2pfO81v8CRFhFN4FIZOfuZ9NXN69TWfRPqNLWcHX/DTz1NOtoZRUNrjwrb0Fvk60mwluU8MTM5GJ
plXcyu+JhReTUp1LkiGg91R/sqxkVRn0u3gIHUp/pThNVMQqHMPNNdKrHZC/I0PsNmC00cVBTNDv
0B1rcbMaw/sY7wefCA/exeuw5Zk45ehLiCP9omyod+THWuPXwIAwSljAgAatw0lq0mi0NIpleCaQ
YdAJ/eL0h5xd+1BUoPKBAs5HV8yH1G2Bnjh+mXMR2oeAoEU4xbhOT7XeAueCRos413yz2ks80S1n
RTaE5G0KsYlGZiYeKJsY25JYw2b0xzTeSpKIc9V+i1WADQ9vpFO9aoV6zXJk+Wh/CRQsceCEnXzT
EvISu+d8eM/T8WucVdvSfK4Aufapi+Ku30xtdposd5NzaIS7TpBSe+jy7fioNzEWPbFLRPU6zDZM
ZQT/2uDtKiu7A9y+pNtCcWyfam7WGdBq6UIxs6LXhqxRc2N6eG6wiiHfaEoNh5g7PyUmnqcZ7KoF
RV9vNpZznwMOwCq4N7SzoDPh3lX6Qx03u2TUsOzl/tCnK2rbN5OWvI2OthZw2Nv5SILNJ3A969J4
68ST5b5GwzXoyFYn8rtMHttguNONs+m9N1V5RV8TbxkIRoLnTC3BQIVh0cEJHPTdU42Ljc5st5+M
hq769BLziUjddYOjKuDUZPGtzo2tyw7BHc++gRW4w5HYMYEyz+Y9Wtb2kEJNq7RwLbqDptzXlrNp
FdhvkAFSUc7eU7qaGCouNiSt0IkeFR7o2o131hRs3OVebXRKttqtY2QYm7C/5NSoe2iQE3n2Nt87
ld8KpvPoPIdAgXAsTvJsJ76JlqwMIMzgEZ2zXYvCrm9ebD7KIB5V8mgZNAHlY1Di6YB4iV/CbfwW
K4XV2GhFd5KkXzN8zID2kge1j7zhy4jb9e/X5X+xtKOGSgnpd2H68vM/VA3ssu7jUDCNdsYjGQ2q
+cnC7mevL//8+poRhAniOl4/1zddra3n9Cd7meUV/rzSR87/hyP4UPfQHQ9Ck42cv5o+hRHqddxc
5k/o7j87ig8LYIZPKbyco6jVogaN1t64+vvr8LOj+LD8zSqydlgAW8iG8kPZPeYlZYjx8e/f5C+2
fZwrSYUcSKZOTe/Dtq+QWYqdlndp3sCOX4NtvokeCHKhErahpOf/tNDxF4elg7EQJlVmk/XJhx3t
rGJhpOyj6X5JX201pN031TF+sq79JiQmbelohzd03X9yoMvrfrgp/vS+Hw5UuGkZNx4SPbUxfXuV
+MVrfCIzahMd0CD8/Zv91TE6xHeyIfFc2/tYiU10J6lp6JvLCtRlR2HJqx7d/v17/OWWz3VoQQhn
uds/bp/NKB2GxuiJ2Hn5jRvvrjG/YzxdGaQf5T8rvP3FDU/TVuiooE3umI9dFtRmFimd7DAbrCf4
vv4XD+2fXn95/z8MO2ada0k38folXmQGSh+ZX0Qn7Sdn7T/LHNzpfziM5dL94W1cPYwtJNEoNdcT
ReWbpYC9xKniUyINyCc05f/3HT+MRlM/OUAKObDgyd3qa3mcqSWO8DypkKbr/02F1DbARSytKbbo
1sfanhA9jN1kAdKFuHYAcAb41GWCdzvdtNU3O7kuyq+/P61/cXPQWUdVQQ0CIdXHGz4QYaHVKbUV
LXmS0aeofvr71/+L8rmNfZcYLMc0aWZ/ZEylKRSZMGH5OawA4KzpiG3cvcKdDzLnxtkaa/qtUH5/
O6z/+lNSgvrXf/P9W1lNTRxG7Ydv/3WO35pSld/b/17+7P/+2p//6F/X6r3Ag/n+3p5fqo+/+ac/
5PV/f//1S/vyp282wO/b6a57b6b7d4UK/cebhO/l8pv/rz/8x/uPV3mcqvdff3kru6JdXi2My+KX
33+0//brLy5X8L/++PK//+zykvNnfvNSvL1//P33F9X++ov3T+pbHrUfS0LrptnLvDS8Lz/R5D+R
17nUX3G5OO6CXPvlHwVq0ejXX6T+T0hvQnrcmMts4xi//EOV3fIjS/8nERGsV6jdQll0bPuX//PB
bn8bwH+7JJyH37//R9Hlt2VctOrXXz7cKdKiD0xFyrQNm7Q2y/mY1JzWMmiCigjvDPP/Dgk+EXkt
gdlNb0SngZn6lMnG9EsScR9KdzMSMGYmiEpZGC6+u3kmfXCqBlB/1c9oxv/52eTSNMZgaTg2oLiP
hWqRa1VLfhNlqLxCmtchgJNBe1tHk7groQaVBLWhW6AXsC2M2Tl5da/tigadoTe53boXLTFjIC9O
YWLq6z9c4b84cct1+8MEyanisXXBZHN5l/8+diBKDOFlIFLUDBU+DkuZciXQu1+CwpWb6cvQiuiS
mF6OpHGc1mGlWQ8pBuhCPvVVX1665qXKRsvX3Fw/NfIQSNt8KoO4pEhR13uzZgMbKBXuR5bPK9TA
SFIy/AbxJNQW8w4ZdgP7atTMAAe0PQBlFFp9XrKar0BA6EN0/fHF80IPM4CAqsO1/slJ0Jdl279X
CctJoB/Cbo1uFk4WiHZ/nh7MsrMD6vvNzW9vLUKxN8v1OMzlp8gpHULMUGtk1qPhheYTnFiS6mp3
L4ZsBunI0eSKrPo2ANGTJkFE+pt+//eXSfKg/PkT2gakRou+FA8TYMNlKP7DBBZ3Ngb2BoDV1EvE
60PceduQwMuwsmZSLxvLx6azroXbcmqj8pJnOjIIqY+rTKYDpgH203VmlJcEa9V6Vma7HkdqhAUe
kIcozl+9xr5m1nhLlaXZs2JCQ6tlt2aa6fcewVrhkFMShW8CYiRU1yEYsRMABUlUJqjEFeFJka13
qeLEfBJ6cQAJgJWyaw1YbXNz0sl6Cc1Mf62j+UlFRX9tQZ+6AsoCkL95XXkyufcwlOysMMMWAi1f
mV3+SL1t/slGR/7HHU8qDatey0YN6DFaLaf6D6fSGsErDXZZgvRqvvUia++VjNuNirElzJN+wNd5
G8DWu20aQHBWWobXKlXfRR0M185Wuyxty/qGfCzSBBrChaj9nXPb+8rf2ttumppz6kSv5Vyosz4q
E/Z3Te9wIKGmdC3tXBIc9u/LMZicIi/JCpBlY4R2t618u+lOlqVBth1OZhTL27DZZLMsL3JEaOoG
j0Vv1l9mh1Vtp/BzzmOQ+kNltPhCCERIi70wNXXv2NTH+rG4Nnn+EM/CAy4Q47FVxTcvG58yd9Sh
YHTh6Se3Kl71P92sDjI3xAjIEQB9uqxR7Q89l9yNbW+UZDDpA06labRNSqLeZRyNuzql4KdR4yc/
ThK86CooUJG30eZLkJoYEtoTS06x0lhynKZK/+riUpRBn58r+dY4VoxKHaGRVToIgAG9YZV2zpkC
8dLpmrHuK53axhJXO04E40TG92h5kGcj+DIO2cZxsAjNuo7eWqbbtKDC7AAuWxdop082ZXQzmqdV
kFRE3On6qcRsfeyy7jHSEN42AkVnCc0ucZ/6RIBExNcpZntXlYa7HpvkqYFpRuTgwcSZl9vRRlI5
uylkDuGQVCxCE6IlXDBq7h2RnuPIRQ5qOUdLQYcj8Gm2FDLx4a5aKDHTXJ8MNCVrK6BOk7qvWZJw
ybKHNCLjIxgBuqMZz8jC8PQKNb3+pFLovPoD0Xz0NhbIUKbrhON03UpSwc5tciOme2IJt93MsKtS
fbzm0fd+iJF9WxnIF/1GME8cZ0+/dTUt2XsCumHVF+Z+iInY6UvZnpuiHf0I7yQmTlXcFcUZKWJy
L9Pr6OJ5uQ0IslznOjaTm7y3q41e8CEYBfS1psW40UBMYHuf2NKGQ3lrCPjfrvZCodjzVTNdyQPB
TVoVv3+BDkoLQDrXsjLKnUPz6bPhVQenhi2Gi906WHOYrb3QCu9VlAyYBaPq6mBp3Jq1ThBuqYim
qKFrQY+AUCgpy3VVcOu6JpZ3J1Of9Gj+HmWu+23wSErJfJnjvlaaHl1/fKHTYG3HibMc4g839T44
9XkQAlotLHvDC+SrvApCTvMy5JbRgO4nBUOYIu0O6RYZebVPxyn8VgXZl8Tryq+xVPhBstJ6DvJ4
xP2MH8rtg7VRxPapswp1EVTpxkLPHxW+ZAIsAVE5tOozy3mMRP8F7eoIGMU2nnLsN9lsHh1v7G/B
zHWPcZ9uDLteqm40GMIWlWJs1ttaC9WT5njPahqcrdUAHazqKLqdme89r5V3jWzna097og3H8lJ3
BR5JSW3eZuvA8OnuvX52V7kL6iSLsf/PrgmIbKqMh4ZsLnR3A/v4IHwZHaP8GtTGXQnb55btJN1I
CJOHsuh0cMnN9x/fqQSA2m8/gAYaFIN1mEUEoblUpnb47YuhXUgoySPGDmmtscQ4GJkqcPhOcdeV
8a2R5sU1NLr6VFsCAEwReZ+84JKNKa2nqqU46M2HUnrttVU04coAVzMOD3KLMFByY6NBw1Y/NCsH
ePrpty/SdldsZeqETWGJOb3u2vO/vygDoWxfRtTnai5Or4JtaKTD50AJm2gK7JFxERkHra+DU0p3
2/cyqz86hn5Kowi7oeAAjbDq9uAZgj249udYv9Pi9t3Jw8Yf4/SuGKbm6uS1fZSppS2RNCe91o0X
pK/lGPWvcQ3n3mhnqXyLB2DbmDgaq8qSByuh3bF8V0SE3VbWNN52pvS1pFd3rhnrp6SX55KXv2tr
66jitt3HKS7gJJ1CP5UzuMmuJBHXS74raszLAqdcubX8RBzlQzUJWl+WNX2uZuKGjGCSqyywWaAJ
0alt3tA06/WUvFi3n3YCkEShKYxqmHzuVTK667C1xBY/tpZhcxbt8K436jU2BnWNTFYruixYPRoi
O9QuN15QQZwIVXGoxqa9T1GSbG3aCiONuJTKsmq9+yys7gvTqjcx2MPbPhTtbTPhTDEC8k0Tr/AO
cZsQKBC6G8dK9IPOJmk1T/lbySR8GpPA2BvUj0W5NBnofHkUAbI+jj9DOS/oC7HXtJwc/MIQRp+z
3pu++o3ZFo+StvFmNktt0y7fpjlJFuXsOvfeFL/3HVcvn/EJ5iPA8sh6EH01HX986Yhx2uplnT2b
rTevCf0sT2NDDHHTNWodUrfcWt5UAD8wWVgMVt+CdYu8LRWLF4Te5XnWWlZ6NmlmmlZYG3soBFVp
llQTbZd7w5nKQ2MRa2bNeX+PmDo/hV72qZc2ZHmt6+6dnKV7bNEm03osq70V1fs5EPKIuDmEt4kV
iBKPdcSOPW6niOna64rkGGsWmmtt+eeP73/8iyYX1XQ9JXe8C2+JII0JOOfQAnJOT431qTFJj9IT
1W5cMjoUl3QIG+MkK0hSVZyOsOPMeh24urEza9abPB3eNkpJO2z0UfMrejY+wGHwaklAVlwGvrSZ
0mYb2pP8be05o2N2M2MCHU7wrzEvHdKm2c5d/lwHhXNHEKRzh+VHLjPdtx/HKcJq3yVufuswkayI
mhbg95zmbu5TIA11tNWNttjURHM8wV1jE1l0G5Pclqs3HAwdKl1MzslN7bgQOaaWQX/uD1qdlydD
AJCqpyG/GeqoeAxqrIp6DIswbKPAD53QwxcJRiq3zfoBBsBEueNek4W7Jk2HsR21ehPzaEePc1Oe
mNL6+2Se2y3+6YY8P1otI0iWRAzFPqrJLK5ns8Mni0W3EtVd64ZHZXeLQQ5acBJWX/I+PUhs7Ub/
NBUVvv1xaSW4MvfLsmYmds3s4swODgytKii0TQ8e24UzTyNOoOK9rXT7U2rNxdoYx+y2MQBWQARR
D6DpiSoZw29CDo3/49fzxojBii2rDzW8dvocn+raqMme0r+WU9yfoObimc5D33TpQbO9gQ/plneC
Jem6G5J3dxYl2KZrkszjtcY/HttskZlVqilXb3NifMPoFj2a5InCLQYDXnfyoKb+gsQeT5ReuWcn
S8tTkzJ1sQHJwqj2w8FZ6FsocI0B/ktBZCDVjONcCexz2AAzs7m3mEgPLFGGi6FIdWmBlwgPVw19
lpuoom0+AhMw4gd8aAnmHGtMwv1guLxnzBKxmtvY792rOXSk/zpstcaCpnSex2daA9g7mvMQJUBG
WyQLfYlJQeNhGRQUstn0x0CU67JOnxM9lCfF7poQGOINpTIe7MR8Nrnrj5y7Hg+ejYsTImt7rK0J
dg626cR3+krgspvOZtKWG7BYALXn/tXjdcKw33i5C8kQWuWca9Q4Ow28z0KWuRkwq58Xmx8moHEF
hLU/2Y2TbOJ2nDZzNV1tugHYSTW8FYm9szrL75y22ClIm+lAVsyo5MH0NOy+GKwvHS3ZTg98g4bv
Wi+g8xaGdqxMd9yW5VUA83UrFd5lzg+oo1Ss90Addw9j2JfcW9+1RJh+n+E2i6BdA7csWdytJ3rO
3lwzC6S9BqVj+ipSkdyb+VZDNYFZjSKAczAE3nij5KN00XBXzwoPr1kdWzTZLRk+Bzte1mxi60WY
BBH0XNmKMBs2pL82xzoW/SYG0MJ2HjZeX5CPGTzYhebtNJiOIe2Xte11X2WBuVjm2TuEjItll/Fl
ZGHWYDD1wcFRgSRSqGokEB0x78bs24yxWgsjcSrM+TEKZUnU3RLrQ0MPKOu4QwR/6qZ0pXJuS2fi
bnejEaZsMjzqnSo3SAwc5pabJkb/HyH03gWo1ZIsAn1AWDc2V5YxaeNgd//amKhxYhkQjaO+sLNm
lBwI8olVTvjU9O5NaGiGQSywtmeZO8MqSeLmGAGg6YR7ZwxCWxtmUO2yJD+HqXcOGv3JaU3akaUM
trVKrrQyJGRe+3vHILKJjB7QeMNqbdK/FKZBJoeCHzvR/bdK2flTNR9MF56JFSCMKaz5UNvtsOxN
+9OUDbcqfRvs5hJ7WX6d0ldNJBgspTU+5IX4Kp467vvdkkq3Wqy8BRheX0Qhd2w9n85Bb6zHhdAK
lwGWb2FfOwkYxp2gFlnJ/Oq6007ZdbDRawXsMQ7lYQSLP1Xg3bOMLVQKx7SSqd8TrE66uHmvT2zQ
0ohA+Mxc1u+FZLhs90OkkzBeAaByskJcktQ9K71C+tHXvl2bF1l19SGjYNj13M5mA8y36qdNVuhU
GovpGIbteHIY6oWNFd2CnzxM03tCEp8RynFvtdC7RZUziXh0V83aJPVdkQmilXuqfE9xbt1OYzX7
fYe9pCBOMJkGIDy19IXKw23xSNsZzVNrfA1L3KCELUNMThhOw4k6C91nNenuoZrmVdr3zk7M0OkM
G5BiyBYzA8MfphxtkKHPNgF1eTl+r1lPmnUvE8VS/4BghOS6KnmCwus9LEladiLUvZaG0JBtmDxu
jsagwEMVutCkIsp2S6as8NJuv+yJEg3l1CAcLn7CQ0LmBEVhHIvugkCZuYU9hqMbUw8WUtd0Y4fB
fdLH8xGtMFyCatw1yE0wWYty63jaS7EEWhak1XuyBhCrCCzMPcBUVE+/x9QWsAZLuIqjtnJS91QC
amA2MI9BaAV3RWXfsagShla+AGG7I00WMUlGuBlIa0UygDmCvpROU2wnl9WIS7LPnFjFGWEblR2F
/7xA1LCZF6Zl7VIMbPVT1NdvpTcwNbKh4p6ciG/oYFEETXXjjGWyignPPYMRGDYsg8zSa9cudBQW
y9m4i9rxrRaWzYBQ71MnVOu5yi08bBeZ5NZN2BffaLTchxMssmJmiW2b6LrckkYORTsMFpivWX6v
R5Ij0VqIhc3GaY0CY6WX5alUM0NEsSDZkhzyMfWIwI4afOkZIqCIV7KdAXBSfdaTQOzmND2mfWrt
p4FrJpuJ0G0hMeZL6PJNWBzMVn6hKICcbf6qYPlsMw0rehtq+8xwQDlJbx8qvK6DNXfEjOS7Sgbp
/ZLPjAYwtYH750OpfHeWd26wBL6xjsNZWkhQPwRSjjJmq1zrjI26BIkRdgCeFZkQSyHCGHUcBIJz
kKucwrceJxsDokhWMpYWkdWvMidGdzJMAC/GHUCMbBvBug3ZPq8JSmtWnSC7uJliNJg3sMaq1zYA
vd9phm/3UFrNqASEzgp9HOd8r5lq76Ko6DXimeT7FMNQwbRTglmw3QzWhEVikf3gzBFbGJChK73X
of7kqE9t16+jwdh38lNmpPFKljlH46ptIli/dhHUijoGdTZ5sDUTa2tQWLh3qukuTFqWsKmernOb
IcEoErmeA8ayId5EHRZYCzd5lKIscwdK7LJmKgJiQLjcQgODd7kK8RNvbK3dp4o9S1VazGOWUNzY
BDjrlQ1oivR3ewpwSQTISqkC2rBnyQIEUOXWwSFB4l3JKHsaYOU3akZenpnVVkQ1vfio7NYzPC4x
kL6htljWFJQ6zvqYe2s2BepIacg+UxZuegbS2DBA56RUg/GpH1pMFBsH+s3kMcEDJnhwuia6MV22
aHEZr6cK0gWiqyUbwz7NVkKQpNm1m0ZnZZR2xrSRLGsHqHuhW7m+njWS8RQach8D/YKiXVJ+yWHH
WP1XI++PgHG/FrFq/bLQ+AQ4X2EIg6e2ynXe03Nw7QeSuCzfckXHA0dyFWAvA2FtJJcBjaK5ZcBH
M91+1eQtEMhPtoxeBUCmdRy3j/nkPLRd/RwV4FOKvqg2bJJQ9nCF5ezouxDegWaETA3QypkffDcY
d247ODsLWDyZB0VJJoN4NSh9retGDzfKXpZ1cOAIGUkfWiBHLE5txLYeCQ0teweSPsRNARMbYVK6
aYYWdGuM+n+MAZIwOjD4h+y1xpHSKSIG5egoJn/4aYv65CbGkxYFzk1WgUlOB6c458Iklbow1rrW
lUxAjnYgGK+m+qTzDE3dUY1RurLDDFJy72irwGROzWN6rYkCykFMIyok/kbrn4iraqHL81yR87UZ
dIVFPmerW/cEn8BvcPj7nYpZy6cDHFYj6Q9loMKbmWX1SeXlRYmWJaQ0e5o5vPtcggiS47zJF+GU
JIjGtRjaBwcdaluCHWHgG2Zmwlbu8OxPflUBzEdSyzu0MNL6aG1V05faHW5FRXUlpKZLJUbeqWm8
Rm56iKXo2OwYNfKPfgowhxoYlqvUOttBB7nelgxpqdq6caVupBUTIENnytft2SL/MNqwnX30dHem
nsZcwq1U19qWZlqzrgnFRdA5q4NmlmwuGjBvjRvahyKzy1WbhnhSG7c46tVcHKWDNbYLGQAb1Hnh
bKHQ70iNsRLQNIHDVsyAXZuULhAa0Xh+BqhLNEl2sNr6C3wfNO9mt09ltCfLDN6uFhnnkXD0fsqT
Q4MOLdTrL+1ICLjeIuSr7JyHXkDk1cg7Sdzp2WzgFDgVegTJ9jLoGIBVH2q3bC+RzEqSBSy1hEk4
G0cL9YtRpPvSI1GzsVGG00u6He3bdB4lkWft99AeOzLUCVgxUE7I4VWTDQwc6jMVIRDuxXOZ/KK+
fFFC7zaNa15YaIA/AFvSnqPO+qzq6sVJo+lmRO+BgB9KXxI5b+PE/zKzfOfaE6Fvw76bGKnt8rGr
5RursfuUvScTe5/Z74HaoQGWXypucGVaGzfsn5UMBApT5wR9ily85SDrsXikxYNaQEFtHyaiJMUM
CCIgNGVKwcvo7I8l8TZ5cj/VxklPgKAWoL2gYk0ZZWUPYIfe3/QVtUn7rRqsV4XdEr49MBc9KKnX
FvfTmzPyPOXZ+EnPJygmrnhsFdsWOe2NKdNX7OKntWHn4JWRpNo5h5l6+rfIGqkn6gtkifuOcbzP
kagPmA0GaEpgcPmQyRQBJWcSamt7PU2dvuqdKlhTNKlT8dSWRNRIsTwY8dW67cuiOpB+pm76LMAu
lGSPrdNetfwuCSpWtkNDopCXSD9xCT8PavGQpcVz5miUkoHsN2mgVpiPZpZ+bCs6rSFowlLWOgza
t7RuCXXOKf/m/TL5WYwr4OcI/kAgrO0ivbN9E8QmE0lPD0U3lY9p1Fj1sjwMKkLw2uvfvRj0PQWX
+UY4a2dQfkpDTTVImbM6pT9sOR3VbzgQQx9uWuiiN/FovbLWIQEkeqWdBPzGJejjTcml0mK31j6i
LL+e4nSDJAGYfMO6VHOW+TW5dKxi98lAD65gdoHpEDDaZyzNM28MLnFevrdzsLdHROFi9JNBPrfU
z/k8cJIyc7Bv0jQAQywCUCsSfn5ehpcgIloXI3x/V9VAlqLbSZTdGcSB3Nb8bTst8uMIlmGpk7JV
fx0CbT0NrroKBVZltLL3QVBOEOlLwPaUxfn4mbAqIEXKpopBn34TKCvfDdTK114M0baNx3NDLXwV
2mzKS3OmLW9MR3JRtE+BmfqOSUBOEWjxQdrDJwt5vedMABjKKPajlBJwbbb3kxFXvqa3IG4lEcEt
LdiT6p+Yy8OdKl0fakzqtK+tip9QUKb3omB/FYbpc62GYTsbz4WbCOwx5M+EfcMkqTgnWQQVZSBl
3sctT9FM756jmu1r0E9Xqtnxdsb80lBP7Zo0XU0EdkEFeXaKmj1RMMRrGsbcZIaqT6a9QMtzZLYb
O26HVwG9wqQEsoAe7XXRREiyeXBUlaAyF6X74DjZN0Ug/Vxn8+ckC452OsNoQElfHgzKisjSHaBN
yedxMikHNw8t+SJrQ0/9MobUZM1Q1FTHMhxx770yCJZtShIaDBoAxHdCH1x45gD6pz4fDtE4biG2
s/1XWHWgN+a+VhHSXswDO0HwDqhHknUtubFMx8JaUEYHzybCEqvApXfEwe6enLIcfD2dJelFLoNn
6FFZcFks9S15nyAZGLESv6ak4naoLmgZr2uGXysgG40+Y2B9Jg8z3hmgtG6mUOEpAIvmjMFNijOR
ZSKwB8/73kZeucsn7ckonEvW9eGRpvtA4AlbhCIzr412NoHW153ww969qStE66pxNlXg+kWOPJqe
343tsPXInfAx6ILPmRMtK+bge0hZZjCY5/sWepfGyCJZqQr9Lu/l59JCMc6GYlyplnj4ThLJA7CO
O8T6H6bOa7lxXeu6T8QqRpC8lURlyaEd+4bV7sAAJjCCfPp/0Lu+Ov+Ntntvn9OyRQALa8055s84
hCiGUH0TPMVEY0W5xSbEh/s81zSfqWM/hU/tzzsmSw2Jdqmea7nCo734w+3oW4qblbn9RqA02/Tg
IOelIm0YNvY0Tx4tiWlvg5WTZv+7UNAOA7Ktm647dLSOtjqwu8OUNY9Vke901pe7LM65WYxUJ8RS
XMaRgOu4e6YmBV5BVpMySQfomdftxyaq1vuTI0W6t+2RKs5h0jdNdlTlFfhjJyg3YYv8wXb8ET/Q
iodySeqpQ+CqXg94LGkQEw3SmR6SpqI7hoVd2vALl4CeTMWmq5dcXp0uv9eVImJuRsjpj85G60bt
GPZuJK3VTaybegs5bMLhkfhjsQdWvJvD9zT1n8DyW8ealgRtiSGnMVtTZJKWtgmn+NJa9g8EEMm5
NJhUukXyEnIZgwqCG2mZ2yh0GfJZPRCWrMaMWTiwWxHifIc3jyb0LX7MYmeyzd8sGntGShtXrnFl
U1Drx6bqDomOnxe/4ZekiNtuJCoZ2tWhlS3vxr7sUJrQ87O6FKp3Gzx3hv9T2P0/tgZ/yyZZQPVk
oYWl9VHQV956fSWjPL9YPnNlDcw2s2klmS+zbx0g8XIqzYAXg2L4LJbx6hUqfgCxWII6vNIIJeIV
Gt6u5rjCupDF8XLOvuymsA6NV/8TIynyg2HGkdLJ08CW2BXMV0O/cDd9v15dhHki+tAg7M3DScDA
WMiMfbM8W6RvFF72L3E4hc2MFlxsQegAklRkXMV02ovj0nR47jSLX5UgpJylGbh1MEuJofTFX2PL
vMyvaaNVCB7Z1Zb5kHQAo80qGiamfYGn+nOxSID6RRkJHgeCsPWZLCH7nLsZ1i1ARfVMDCbBOrDG
iYdNbWhZAwvNZPgigPXT8ZuIgRJjd1IV72Tuf6OAg/MNiom27/CasjI8iyrPt2f7ZjvFNd3V0vtZ
MJkmHVs9qq4kHhjj+CGncQn6X4e7wQFok5jiIDVZquSA7jzSv+5Jba218afnGNVpfIx7CVWLHtdG
9+0LFT8c8An3UN0J8jtc9FQNGk8GTJr/s8q4J2b4ID3dHZzl6nOXjJIyRHKV/quZLHV2SMvAIa+6
7d0flasuPvSs73/qBcIpj86ubdt3QxXcxNwGrC/jI2Ms+7M3t+IQVsUPL82fpCx9Siamo0xZcNs1
VmSFvbFfLgst+aAMGIrButrihaNrjiynDSF0iqQWgMwzee7KdyoocJITpiHX1DvBEJXFm++XyTjV
avnl1SNmMJOiHZ6dogVfuuUHkKezIaG4x19qDG8Fl0dLJL9TeKVzaoCtJFwOlA+XzqHFlcoUO96E
aYASqnFXLh+FivuXK/eus+jg0wqpjSclPvLEEugGUXn0w+LhFi0O8G8Os5nF0ADhP4fiR1rSEBI+
YLlVxxf2hAeZAyf5jBykCww8N3ERBWGNpyiY0i03VIC1RfsXKDatNIVzLGGqGNKR5ts/rD6oI0sa
y2EIRgCBNSKIPJt2AfPeEzRmkOw3uwlPsmjbXTGQEcPTxGbyayyqR4JbJ3h7E5etlru8FKw2WphR
6LFSZJei1qi0OHipuqELM65T8KE6lVxt2dL7iLEcSgWtekLHEYo/ZVf5Z7/tfiXhj7TGwousNDgX
rSAPzizflpbnMvOCCX0GGCA3TJ7Slg5HZw7mR26Xb4ZnH4umqQ/h6nVsHuHj0SOvJyKnY2Kjq12q
xHtnIEnpqTwwe5/tZgE37OVw7aGkDl+Jl1DIxQjgiIYxdl2c/SlBmYdgkhOBFZff5YXz51pUot+Z
kr0669qtN7tYHYP0lBZLQuYShiyivwwvG++V54FDrwtghtNja4Jl9AU0dl8b1jFs40szYD50K80o
EwWA4z1U/Wz8miUtsiChnpKllzzp8IDtFElJD9ZZkhZ+Ttskjhyto6H3L7YfnsvB2tSjjTDC7d5F
Re94wUxnLD123HrflDWe6QHEYZAok550JcjYoSMMsm/Zw7lM6WiZ1ZOFRGdjiUqAGJ+ImKqNfWtw
7SAEJo3cNLz1Plu5YyTLLsNW2nU+puHKgLwdfCpGjJd+9k8QPlYXYIonLK8jsRj/4JU+Wrj+Jh7s
vUlCXL4wZ6snxdpYioj2mbPpNZjSxfbUiXn9dplIbVJw/IqlTvZ9e2kwzbFdBduxsJ+qECy9KaXE
m+w5O6kC+9Z18i6Lnrfa7wcvP05ehkVXUAaAMCGDL+Zoz6lpO3D25P7Ja17aek8nAWjp65yLlzks
vmYrIQ1u8G4OnbwdMifUUvSIt+PalTXWiG5+sdoP+lPqza9mvZ9bRnMyyeiLw8KOiYSvkBwWufFV
WbiCm1QwieVKl6qQqmAOOvpRZ5yDKCIKuPZerJ9SgzQIR9kHW+W/siV4CGk70aKBgGLazJ6H+rl2
h1s3yGznmArxSUHnVJhfWuePc22Yu4kbH8JiroOmQ9xAPhPvZw63xaUOTcL2bhrmxQQm7Kcu4ysc
01fDi+8opZ6dNDnUUlB2CVC4fNA1GUOb8MNf77Jg2ZUxbFzD8W+VGLMdoo12Z61X1b6Tb32/3BXR
L2QEtht7al/JfOiG9I1totsErR31jBDPVQdE1+sHN9LQvdgQg+0E+9QNz4VmbNvlLcfYfOut5jMz
nGtWlE3EwO9lGfPq7KoWt2genoA7/FFujh7OotAt6ZUTPOqbWwQiHcqw4V3YMzdVxfmbZ0G6rVuN
JC9GX5M446kyaYtn0iBYVpCES+DsxjDcZ8+7Fn5MYOkS0/xthmPdlUdTkh8skW0duf9uY7Rmm1Q7
XTQJpD0mHs8NUxK1cddwbrM4Bm34i+KMFATRhExJSsRGFF3YAjkHrMVs9iURGED99wZcK5K/CEwY
XPtvITI4/y36wjb8nNSqPVs7pyi/q8jl9jQgyqvQwXAYVUyky4FzyjceW0GIiEYGmS4hdSPnGBKC
s0MbiXajcenclmBEjPJmmFCm+sFpXgAXeOhgMm8mlE7G8BCnXZUwZZsT6rMy7FO0lt4RiF9QIFUs
lfG7Tn1I6nZz0Ll3oblD0pjBiaZQ1W+mqX6waHvGGbjBofaafU5z4JIF2RsffkX3i+BBe3SfJ08Q
a6fNLV1ykHdIH7h+7OKYnTevixzAb5EeGI7GO4bh21yrkPF5xiJ1S3JJb96AHEAsf4m7vrEf49FE
nMka+Ck7/733lm0cJM6JwMOEsiCPkg6AajqVVIDpjwBq+C5oqt9B6T1mjevuxo6hk5oRIknnroz8
aeyXZh9OGWNHly5kYeBTpMVTmsa/uKvEIx1ZS/mHknFpYVBI93SECSpjOrVduti7B2ZJmKJk1lxy
cvQpoS1GHreHucKXqtFD2TFJMmuAKkm9+a4no4Ab3ItVBr+WofjLCCbf9EY1oCABrltYZ+5R7rae
iHzDbvNHteLF1wSF+Q4PIEPPA4SH0EWKkA1EdxEIi63JT4Zjjr83IAjBWchFow0+zp46tEWJtseJ
EbpK3Ud/B8fe+1XnHnoB8HgKBuyZIKM3Nl1EZj80I0Kz5agJqyhfl6urFB8bLTVB3gPyc85QqLO9
z3t2s+5VJFMb+Sm7t2K6bkwxAbIWaqu1OHWDr9bR13S9roYoqCN/gL1uthe5FP8y5fj7bur3S3/p
0vieNkimkbj8qYb6wDzzk8IMidI07UYXX2xSARYU6knnOYQCegUcR8VmRtG0i1vF5CW82xn3VmQ/
zH3kUkahhoPeLqT80mY0Y7JxvZb2eJIM0eCEBJz2LhoFuy6P7vhOLk8codeuN7ImeCILq2MB3Vpn
lKVkufLzmuCTEtWTfmBfpZiea+JyoqZv4fYP6nMOGUc1s6EBSfRXIoujzqDvaTgUPqN4UwzJGZF9
yPSf3evkOE0c6WP6NXcLQV8+5grHj3+zEL1DnIU0CIvW2DQoXaBcyH+qwWGd1uJQuuNDTbAhstsL
6cnlXnvDM0cGG51cPy7X2onG+T37KaoWqHhIgwg+djVqj5MxrrPnYXkt+3TYpApIu0cW8+y6zbZp
YXymFsiC4Km3079DalwWPCwoUfx/lb/xWh6EAZg8jI4arYLNdV5zOOwY+4bk3NJENqvfbvXUvpXu
X8RMr+1kXsVEj0PjO0XAnvxipDeFKTrafPg59yGlqi6Q2iuZIX4Pu904SSYahBimIRDe3BFoauWF
FlSUxAGLpvV+hSmlJnakYz6LlDDG7FauDfEeMvh+6oeWT0n/kyOpQW4sP4IiEUeiDXjDnm5DLkor
3V59Ba752bWJcagcTXnRhBGxASw3Ib4kw6P9KJb3RaET0HS5jBIFbKtzYmMr69eg+4cYKaLV+u3J
a1Bd0QZq6IIRjji0ewvl085gfXYx45dh1m/DyBgNa0kXPSNx/qisOMRP7su90mj3fE3bdTbdM734
7J6BDLd1tvPWhOclHKAHrfPwzph/WL3+WQw4Za3cLyJzaP8y/X/jt1bsevQ3pEa0ZAjnRO94Zh1j
a4B7vIUp7YQPYW7dU1/CoAlp31WNd6pBUTIU5AF0arM4LIILLSNe2KuaeiJhyEXdalPM1IwDoFyU
ywgVReZvleSJSMNm3GWBO2xMKpNDx/uhOEy3oAI/woKAVs3uV4/mS9XWf0YOcKCmwVNrc00HKPO2
brWb+RY4ch1GeJyKzHYcv3+33SaNrKB/NPNNF9TPdk9/bSirT6MGHwMR4M/ScukC31cfFFvNrVb1
ZVl8wtsMV+8acKlg4W2SvQYN3eaeB4TCJO0X3cLnaTCJYly1xa0DPN8oHeOobqaTr61hyASzJ0iA
EHnka2RJEkP/pq/dL896mWrBye2TlBB3w7YcpucsOHiuSK5BIAiB1kB0qbtjSXoSCSavvq8f7c5L
DwHY7LbNLtOA4rqSKUvFLHbE10TSeC+r6kdQWz5d54V7z8zqj9UlB/F/0E7k+vwEqmRbVepaJckq
tiSnXnb9sU3kJWwpihvHPtqNIg5UcafsQhUS7Eq8W+09mjPSGsbPZ8JgkYSJsyl0sg8r8sG1Rc/X
Ueq1a50vVGBsreD9YXhUzF9LpkaCWQQJC0OU5eWOURCtU8PWG93VxrbM1HVELUdQynAywmkdETGC
aa0nLWVKAkaaH0zuIVYO5R1+CcltiXhOK03fIuYOUQv/sUJ77wLX2blgm9kp1SsNeHqmC8t6FF+q
V9wnNMwFT1kvOAWoMvJ818r8GUvWc8ZTRP3e0kVcXmLbiUikSDhg6Z7gUrpNzJDJwqS+WGpaDUom
H2pJxX4iVCxr8rdaRsxHC8JkusPC1O3SBvYZiDTga3wK1CocriJQlxJe+2wscHK0RahJYZN/MyzN
zvaL9lJXyGMHY3xokPXvEY2z/RnnTlE9eeb8YvO5mL5GzKuVta2TKrmveujaR/naqpBgbYMihnNw
5AY1pwj6ObY71yFRUTIOsrlQhmBgLGcRB1BBFTk2yOJHqlCO9sJEdz0nwKzd4KdKhmybr6ndpiTm
hfgm/MXgMgL6TGeYqTc32dGwZnavCCUDSvQlHOQtzXqxau3+sbe4dAWMJwkOtCvcbEyt+ubqO/rT
9vV0HPC5jUlPqLKnPhQMFlGESUQWGnXznmLPn61b447DPsDMDRbZivIZlBFSEUJjjPZnsyr70fhu
hzSB9e11DVE4A5FZpHSFc2Qv5XxeqjfXqaY9OQPc7r35UbRiPEh/hP9c/elw92BfKl9hXP3oJoUA
MOAvXiBFNVziEDT6p3GejtygX3rX/rEsbbJdJIVO3ffv/RwedNY+ZAo/B0dCFE/WW+qN5JIqxnam
sdGJ0ZyUYL40Eobrp/6bb5f/Unf5pEdOnrHs78S2PwQx2SDoiPdYiOJtwAO5MTQfgkL57oFgjSna
QHCtIeHtOW6Hd8/3xhuqiHC79PQ9Ah9ej0vIUbk4kR268EAgI2zTLnse0Q7z3+coKEzqVDyiASXE
Zia7RLDTbxqqA0oy/U4lhWGMg6xJOE1HE/F2jnEO1tWMTNL6x+CNbSqTCLXcd221MNOcHJHU9GyR
drehXVSRDBYep/ButMy4xID7zvxKi+pJSBgM7kSXcVQgYWYoPwYjwyiua2PTFsa7wN20d/36K0wp
r50gv6WBOqnaca8hzZSjpxn9L/C2NIcxLaQQAqkKKfLd2xQjs+/bAZFgKbYiFFQaggeooYr1yZYY
O66qg8cCG4nlo08qLDpZWAN7pESUq0tzrBASJMbE9AmNyRYZzG+nD+75wCMt3LXLeKG1mG6QWCJE
Q3q68xWFct0l4lCspzauQtKmBp8eRECwtAEOnrOHnvtCOmUmxkemN9kmpne3DaDJhYZtg58i8yge
fms8rPvKaL6cErBQ8Y80AzDba9BTGxO3EzaZEeV+OtDXp3Ray+fS4K5kaCYZAyHtQRMyByvA5iXu
b2wsxg328m3m/n5Er//K4IbBkh/1vUScWDymU3dPe48q0Nw2pb5jTime5JI9zVXunp0m/zEadxj1
z/4w19yAsksq53I3V5A8Css/NXX2MSFuOWnZRmUrb7NceEyh3+/RW/gXs87jA7mAxqZeJT2G8y7t
tDpQbh6aqo8wGF5nZspFx5W38e4FwsaI1JfXUYCMH2N6Mt6bhyvsUBTs12GWbINkSnDO6YcMaSeb
UfM1otDsE5ajWMhDRFjpifyYJYC2XGyKG1jtLPSsfC5T4qZ84hCD1P+ZF87RleVMIwi51xwsN3Ix
xu2g9ZffHGIRjJeElIqJZvr67D+7WZI90Qli/QWnSl8zQZizT4hWHNKwGfI3vWRwLadNboNASobg
6mjEVUVQn8YRmQ1DyyhNx+EalFBJ8jIHPk8ekluBke4yvrCK5EeCnnwW884kvzKg1U/zPS3Pc/0K
Ns9g1EfqYpWq64wI0CI2aGe034bthya2qoPr8bP25gV9TxUJQVCKL2QEF4oKdKEdq5vylLrVke/h
EpmPsLF80l7jVV2stHL3hcVhnwfBTVGtr7IY99ysY4FmHJ5kimKWYeo6LSVGij1gMxoYJRwQpTNe
HMQVRDpoi6iwIf5Zof/Zuob4xPQSIhrX4T/fK523nvGak/s7Nc3eoRiQD2TLfDOG7LE0Xbo7LXAl
luGDHryNdmCMjEFv7kM/+VEWUpychvqmdn7JLKDdYJmk1Lsu9IkhO5V4RSOyJW3d17tDi80gmioV
su4IpSMOMZfmvkzyM2z1x2IhXqj283VeyQcWCH7R2MGse938MifvT+FgWs5pkRqxW1x4T2grPbs6
Cjr4XPIxpAQ0AqBhdXYzXlCeHKqw+q1wq59060QJ6RRrB/M3zonnngpv33G0EupO2Jcx/AJ9s4zr
bB1GHLJmbUVjaKAd1hTIFj2SzVy+MEfDp7/OMtXcfrVljRiUVDPKKKoTpyyiPiPPxZq/CDTMNxne
qI1ClcA0Yf70GoJoqqJVNPDkOR4ahCYebCcO7brH2VHTBI86L2y3+cKcMa8pz7wiiwG5DeQTL0iA
yQiqrZ4bGNzbLWJC57BmcgIcgNbaNUgH4SfvoQkDuuRkaHqCvpeuWMmWJJrWPn+ZQ0lloze1zfoX
f5tL+GOdLJLLrD6aYYdDZ564LfK3bSwnu+FtKRo0jba0/xiJqrddfK7YdHjWloPpPNZ0++gvDdkO
DcW0b4b0dWgFsRDqEQGGqclfyIyxvS/fgUjkmU0ITIlnUxN3iKzFiORGacdYQ6TSZK7T38zO/mxG
Hh6Tb1vy4WrFw3U27PahMExijgWlmOzbD6smbrMNsxstZR/d1DBzpqNsBIlGrUeQBPWbEahnm3ED
cSoQWTFmvuDO+5s7bnpyV1wdDlIiqGmu00zFfThNwUMunUtI+/+I4+HTQDqGnIi0xbukDbINZktF
pkzlPbEY2WqZPlpG4rlHg3ALuuG4Rhc3EJtQ0FWRXZs+kOK5bWQSHryx5nMlAulpGvGK9KP5NXLR
pHmUnlGbNESSxAh4XfU0xUFA9SSfarcn/HhWlyYmvocDZn4ZXGUw3ac/wqj2zBGrjkZs4ClBJzRb
/aUo0vocQmQzARQuFQ69nqSpVpcelJEcupyfkXe16PVGKY+Oh7yg6sdnbj0tsgDIp7jms59KwmJa
Jlc/CMzpd9k7P13G4lVx5VkuToFsf6MLTE6zB/U0Do1HZhhfjVizAtc/jRDoZs8OL7VszFuXEZA7
0tmOGawcQb5dlZ4QTXoN0qyWNk6K4DaiA4JCUeZzNC5Gde7rurNRcibFEUl8uGeKMW8tqeq7s758
fzUSpEPWRnz7379vDfIJMeIXx/zGLav7oQQWnwUF/3ZA+GIhwnl2NUoiaepDN7po+Xs7OdBP7kAB
hPGp6Nv0oEKqB1ToWFRBQuzIPRseERQGWF/5PpxHTFxk/qsLPTui5LcigybpBrtNgEsxi49mT82t
A32CkLBjPZdfqP7Z6xDASaMSL3O5oJd31vt353svdhX+bLNsrX/s5c0pGBiYlszubtUsbxW725SV
/XM2+eLVDg7fUj7Gm9mTA5bj+39SB1ZwneaQ6D8bJAxMg4PdeNXZ91AhWm3lvP5/f+TYuxvKf2sH
e3wqYVAmVvXsrS8IOuoTYp8vE6GEMw/uPTaD+uLM02FMNDI1K7wMazrWUPb+fYTJfW91vCdmU1zi
KnRP0jZfSrk4YpOWwXmCh3yJF7+4kSwEetnyLtYSexdWPL9Yzb6bFb5/+d+LBnZ4GXMItpafLRGe
CXqUgUtI0NS4z5UcxN0irztUJbzvsp2OmaiK1wZ3u4y186wns3gFqHJ35eSQBFOkd2GPb2rmgxfm
YB3b3tDPHiSWpyp+J5xYP3ezV2zdUnf72c79m2EDSGXEGnVj8Nx4ZQyTL4//WKzewCU2xQUvc5KL
9Da+Cor9Ivw+El4QH71VyuSjG4l6qpNjXkj12eQchEFbvmMwO9dj6B0kRg+y0jLrM8Msvqmrkl0K
m+lmJi8RfV3H7Crrngon+P3N0ECgt9p8XzNZY1QFUuBjJKb1P4dILqXtVUeVAjUdete8fr/0PET/
ffX9R4sRwCbLmqNFM+wIEjJECoUSOSzH13BOkxupy1ASkD7sBrfzkO+Zco81wkRMI6Y3GxwjmuhB
nYTbR+nQDJfSIa7+fy9+zENdqfXnrU6kc1hoRP7vJVnlqVNo3lp0w6fq2yKPMrbjagTNQLhOusVI
NXMVwGJZTH1/RbMUDUhL7jIb1h+3uYiEkePGrDESeSGKcaRRRXoVZXfEkp4cXUd5YBxTK4i+vxwz
UKP4abdduMZaT7Wc2QQ5IDxwLF3TPRG4meAunMvztHJaDBF/QRFqDpC9rUswLdYlNz7sBnJCFI5T
/MrBbmxYy/0TFzZ0LPkKC0JS1Vy9+TLHhJybBs1ZU9vmtvYq+QDCihBXZg4Wp833JEFl/bnErbw3
i+aKsH74azvezS9d8VSby0dtz82Wlo75HLC/IU+H8KkX42B7dx//EElNUHs9TwN2ppdb5u67JQcT
z2qBXcIY0B0rOqdBFf7SU5pdPGzjDBdmRoWxvR+rbD6NWAgoG1KuMSWobFwsJ1A/yO205T40TRUc
7ZJKvMTWB/+9RH+3/h6+XxITCc6g9L5zTcqP1Sw82uKGot4+uasHPInp0WYZ9jzLWghUwq+yl/3n
f5tFgXtg0VB53bx4YwJDn2ClwCgUBTtzIRHx+5M3l27YjHlGmKvjIPDHSqQuzK7a7mi31pvEmcTw
yykfGTS6UcWSpCISagdGEI+4rG65kadRoFN9MfHdbKe149oxnkVqEl7Q+sYXy8b1uuSELuW2iUVY
Ds8IyIktVl7yjGLupHXCAR4u5a0mSXsbGn52MVBVTINPBFR7IORNtFb79N/LVDcPmV8jH64mJADq
caIH8pi3i0k/OyMfdFk+RSMIqPDi6mBT+tEp8x/LzkfSaw4TiuGluS5TDp5a6VPeOMUbH1R6Tmwj
3eMJKI+Fss6T45hvO7fsvUuSKTDBdZxfdd0q5Irup2wmGoTCmZg7iZdWJONr47f5TizUlb3rvFsw
c2vJkepW3ngAKVD/gMf/sk4Wst4Y3nwQ1c4alDhgB/lwtCN2XdcAZuzzt8xZQEDM9o/WmrJ7wUOU
wHv5Wgr3Madde0ospjuBnOS7S40VGTPhhcjktsmyFBdnCQouogG2Xgg7KM35Y6ACdVym/uhqIH/A
Vk7Twh0IuTu7do1HZqhGTFQzuHrf9x5rRarlPHUtzVtFOhpK8HuByPOOiYT3Mph/QFgtJK0zLRRc
EXaMzMtrmzbokvzOhq8KjkkWQfJIWw9HKY2uwwKH9aXNtNgGAbatci7lVRllSHa0T6lU6osLgCti
OTLUyvv5LoM3zIvTrTI9Y1tMyERLaVhXVmEXpm+9WZPLigqahL6BS3XzNM6BHdEwojYRqYepZ57k
UQ8dqfDf8KNiGRiu9b88o/d+uPmfaaD49WhMN4guoPvglbMRQrJPpNjkQEge4jq/qRXpgA/Vvvy3
+UjwC8OKK6Jx+ELTlVZiPHWocdL6wbXW7EzHBEtczz8Fkg/bCYuoXa8SeoATtVDanXk0i5hvGSzm
MdMpLaX5WBn9H6tAltUkjnVtV2YwIi3vh63kLcV5jTALbIOLddVXHm6PUMsz2IDqccnTIjJQ2KD0
x2jgWf0/v3HQYvFT3mazKm8DxIhjWzrPo43tqGsr/EL1GF/SyTllovi2IdPIG4GZiMCEDlN7lPFV
iIlWZNGUYf2v0ZhssJDZu+8PNg7GZ8ec8MGrcrkQrOMcME+WVGm+E7FhxxiIQq7A6WBcie+FgqhT
2qBmN1+1SwWWixjJRNf87mwO+YRLwPcONbAX7qmA/9lWRnJpHoArWXy8Bn0Qn6y0MrY4jhaK4gkD
xNxhxE6zzwTCxY86oYFN8bfmFJvu1hwdC+YDL0aZryNhduj8eUSU9BB0IRcutj5CcQuc4haxkUVh
nnVBh7yBqqZTwBUWLcHvzX9OF7n1OtZBUCC1SMLBuny/aHvm/h2WFU2YkDJZWhlz+tbwDqk7faDh
wBzWpuwhoQcdKe3RMhOKeU4ZJRLzqpfrtL7oPiAUjlanR9w7nnXPn8/52tKT5KELenfCoCZKmAw9
cNB3G22K9tzk5UcBo+yGu6Q6E/mG94hoChZpWtKrUyOHLAoKD7ffoei65T7Xaxk9JY/AfsJDnVju
f3efjkX6WgG/WE2Nb8ANvNtoie6pWo6toPr73nJ02p29oVdRZRUP8Rz3J8+ZaAymLSnKU46emK3o
0PdBcDDQvcI1p3tMO4xRTFzK3SCt+TgkzVWhByDkAZpew3eR3YwOva0qcaiU2BQpxUc35v011GLi
Llb8KNl4dhiapjcKGrUv2iWlOyVg6YzzFbOLcWjiziNwO/efx4ANYpHrnd7LuGySYyzAth/sQuz6
eDy67Zg+V4Cd0fJxBc/97QI4+9q1brp3VvrFf+9cZ9NPve6AyHcfF8+mxpy54ICOSAHtrCWegTxY
5ZjcqrbRO3NdMhZGjmOx/tEpxvQwG5naIjWJL3yh0KzLXauqHOwFqmbL6wYqvhp2WRej3expCgLk
RaaRLAfRIPrG+SyvjD3zU6Kq95oEjoOGBH/OS5ETJcA4Hsm1ezf9It75Ra8xA5VvAU65I27Bgqs/
GJxgRjnfxEtyyyF4haK4jtPntAz+g1fTvzDpVCYY9R6+15xvN+Qb+r1/iye3Oqem/drm9nkytPk+
Iaja94P7AxNt++DSqbaFAPNFVbrhrelHUZTFjqSGVcWLV6REgWyVyc9ymWE4hWS2B6ZipbJgaQjm
+vr9VZdetfhavUCLSLIHXF/i0aIsfRQSVR+xCLqILWQ+//evkccBZgK7VmhyGqX2oly25XkoRrmZ
HI+8GtM4mJlw7qJnMMZNwTnmY+g8WuSMzFzObnTRDp3Km2u+MvOwIMQXvx2Ort9S8sC22FVjK8Hr
JfJmoBFkO4PkTySlWY/BBdOP2Gb0sT/n0d9x1kVlWImngK70YegxC7SiaZhXZvGVlDl1sZd2fAzy
ujwF1PIExROg8P2iLOeWmOVfs1ie3NJn5k1xGVr6sYiX+DLOHRwqD6VNOANkFv2lzr3q0uZD+OQB
4/0+DKZFkQ3yvcqG2v2AbfZgGzwOVi/li/J8PozEJikEOs0B/qc8OSHZkxoAFLrmGTpROxDuPXkX
eyAPDY2wiha8T5e6sRiZhx3FH/Q85JJ29ZzXi/FJ95OZhSeSg6iWNaEDM5Vq89VJ1Sb37xfhWMm9
T1zCEWR7Yui68vdb6C75BPczczRiDTs3nlh51BIyfg4tJHr/j7rz2nFd27brrxh+Nq+Zw4P9IIoU
RcVS5XohKjLnzK93Y+0L773Pgc+1AQOGgQVhSRWkosTJMcfovXWpR+tbGkvNwBDPdELQ95bsSsER
hji9KepDBjAOhbfO9RBaUMeUdCdDzRc3VZ1SQqcqmdISI59E4lrd0HSak6gM3GgWdNdg0d5E62ca
DyzgBhAYjk7Z0YRN6y/xlB2n9Ubvs1cWhYlLTpweKqOsXataMHejw3iYqRp6jbgOfTJbtxp7y8N2
A19eCg69zA5QRXrtt3hPN/H6TMoqwquN+q0ANHfQlD66j3Gb27WcR94wDIBsEE/tkAyhzBUNfOy0
mlwDBBDSVyW7jrp6HsJMc7TImt0maLOrJennXxBUOky9Gw8iUTI9oq0yVo1dlzIT0LMWxlpTPNV9
PYZ7TatMdBVrCneXlQdEYuF2sJbRFtg7baq+G9yKzmlRyvk5z7XhDttTtVvRMEiH5FMQa3e0eNp7
ZaGXESfZN6Xv+JriTRqFjCADy+LKCk1JkGb2XnJW+9Jo/SSz0hy7qDZwXDC3Yr677IsApVneSNFW
ms36qraisRPxZ/qNHgG7mEOFzjvRXUmRX4qAJFkhkQF2Naa5+X3pPQ1t2pRZtP29i8GGFa2I6PN2
SCsQIKVbrWBj2OvYmnhNJzzHtNtla83AUQ+pZJT4pxWksLqAdjpQ4KYagXJm2QX9UANbHHJstiQn
tNehgyimhDg9qs56UlTKio7d3lZaTNQJq6LeVuRGP1Ku6UdNCeL9FOX3el16aWDF16WQwgdljLgA
tYmwkzIkg6W0NAcx6mo3imCQN6a+7UU5fkFFCpgCgeZ5noT3RG8FJ9e04joa0e53QRXATqaSPtKA
uKvCUDzoBsk2QqSfkLqv/dT1r4wxnWhcU7aChDBk6ZX24ZeuVGf70ZrUM6Qk9YgWDM6EoYYnVSbZ
2bKYFqNK7er5quqpcknN10ATqF6a0TZkQfeyuD9LUk7HquM5MBAydGH3QktFUfy5PVR5ooOOFHtM
FndiPzAFXbta7Fo2dEyEs9R391YVpCyY2kurzwtRc7iO+Y0Dg/I9+9pg+8dGSyZEbaFRgPvFCneN
ma2aTSsfPYm55WGSTS5qrNM0k8E1KsvbvIDV+MVA9bJ1rRQxPOSBFvl6RqketvpeDrPvuh+2oZag
kwYh2zqA9QcGtqV1kYM4OVmxCICDrW8jD4AZ1MVrLVQ5COPJIGHr4v9y23TFeK2XhkkhbmynrUkj
gTj6FGGAPCfrjd7ql0ltCr+GJ6KE404xMu3CCTCCGFobmfj4cr9udVqOtf7VyiW4hXSM7uePHjsH
KcV8pyD2y0HSe8cYuMZUcDjnThKeaoUeGcynkDmo9BR0eXgFkhQ/2wr95kPdkHYhIzpw8wR01q8V
uZiL6NSzrmUFseRQliS0lXYrxeblz7s5mdq+CprpD/JZKg7WrmKMi5MnC3aRbhd9Vz1KMtpbTRBm
pwfSwhuqtrYqduZOtrj4timy5HItKIa0DkERJLhe4+pRDBdfiBJUYdn9qlg9Y/CPr7836UxBoKeV
csCTLDwiDtrk4lXojOgDYCsj2LD9llO8iYOQap5UTrTZ1F00hvSPYFxBEcD2tw0KvJm6YNVOKQwB
70tFw32Z+8EPvuuxHPym7roXJtScq+aL0WI8rbIgv7fM6qiLEfvwpljIsrJUlN9142ni0NxlxXYy
pHWfMouvpajwflnxzSS7bDba4SFNB69YBGB2NZIAM9JavzfrkOuONp/YdoVuqIKHC/Q+8BGFY8Yx
oBoqQvPShP2wD9BXXWI2x3aWWdDTJnU5pHHwQ6cKzbhlQVpj0WQxRn8mDZGJdqgvzsLka6NYg2UB
tCwIpNOgxEqEjaDKR1WA6ZFL+nth1MtNi5UzmFX1IqHsl6Di/nEvwyCrSFnpitAJXpbiRgvVeC00
kWbqlI2uMrXGa09vCPak9kg/DZuq+gwGb3DK2VDu8wSqocD4/ADFAAwsM88+zl4VYa73DSaebcH6
XkD5uRfwQW1//xcnDAp//zfS8sOfOzpqh0w50WL57vdGjRsUgwYqpvWhfjKz8zqXbXSTIWXdHSgW
8xv5auI15ordJy1AU67gVMvNDHBgENGJrTeLBWCAXnRnU1PcjTqBVmrK/B+OXYlEB0u+iWbgiMTI
2CQqiAZ9jKx9Hi0SThp2BN2oMP8VxlNpTkdpQdCpypRDU79nc5oc1LWaqEe2PVaTPugQj15hkDzj
MxYoBkBUxFLWndKZ6ntkPu9lYKddrUbBrkBJwQphfNdYbK4DpXQVftF6jO9+bxjbql60viCjUKyr
+DMZWD5jIRzuNAVPYkTH/g7VMrvLtSpLJ/gqpTRtkjDJP1O0sPTY2/RSYybYsq/9HEu9ehiE3kEt
B3w6CyzoYbru4m28aijPjGzoETWX20W0vqc2L46KEVbPW7WnmEKwat70joNYTSAdyvUkKdP6ju1V
+DEM1GMNHCj0CSQnalX+WCdM7lEcSMioY0SF4CrEpXOmScC00BqmRJ9RhQCzaHxOQ/AF3Yz8IxvA
DQ4oBwkGirTjVKE/T436JcXdZivRd4Oa+dBQIWhtc1eI+H9/6+ChbM/QkNkACL2lIt4ixkyU2HCJ
5ju2ZWS7BqpTem+BM0xicqgnK0FNbyA0Hlmlhyo/UHMcGAm5MGKtfbR2y6QlKr3fC0cbI3EJqLyd
TCj9IRvnF1UsOrvNLcYdFBepAKm5XcSZaz86vYWQSd76QPOxYMk8/7dYAwoZJ6t50FBLQjbJD7KU
C7C4Hb0Ox00mogeY51J6MDAnOUnXkia43h1k4szERroHwwUP0WSarkWT+VFXwyVWhvJpbKtm1wom
MuymSx4ic35XWkk7tynZLPjP1HM+424q0NR45YJkb9uXE1HWs3hiFowzZO2L1mXb3q0gGfaNPCZo
YUsonJ75sIkAk8UG3xJ2gjfkvJ250B9la5oBC9ILzYkpfheT+YP6tL51qJqtpb2w3BEG1kEQVbOq
vbQGC4ywxNUul+mN04jCsbxCxtWWDRkwZFyIM53ncTGfEkE59Yuef7ZQs0JVdkECiTfqdumGmAKZ
v4jyWrWYKBgwBu6acpVB1lb6LpX9bqgpGkWF6YPZpMtxUMnFW9bjmBvTYTCBDClI6JDD9rJbKfUH
thCcgWW4Z+kx/Ygx7zZcjOFepG/TYOJ9ZoiLgEXCIh+2iXygxZI7C27c61R9m4zAbDgh4zNFAGxq
w6jVnTnxBsdl2bu9XMYnAEfxyQxKJqV/3ifS7r6haeH9PvTn47//K6OOmYoAVsnKg9EFZqPhbhKX
8583Rgto29CDr0QIO+/38UgfJoYE0rcod6ngzTShDxPq5cOst/I+6FXpBoN0eOzfGxmFIA4CnJpN
N1850kzrTDHbsKo1l6AAmWR1VvwygEfahpFKlOXKy2+61sP05YkTpQVEFO0WBMGJi8P8MjAIpc6Q
gI+V1n2ZIOWRla9SwVcRir36KCdc4OOx9XQJ9NfvfhVJvrrvSdUrmdtyuqGaI3BSPP42JWoR7seM
J+ZWK0J3lwY76Qk+df9ZzRIRmgndBEkvswNSCj4OOlzIgV7d780oTnA2ENhywB9pC+ytsrdOxnoj
DGIlbqdW/uFzqYLdl0tx+8dXcEjv2lHECP4/vxvc1wIuYKEMGdrqOhnLFw0Pef977/emBhntcTms
uNKUUoUdCi1Xo08HXWrKrarguhxw/iIfaBSftvldmwbq5feh35usjCROfnA7//AFI+geJb2+NBXo
bbOLopOwKCHElezZXOreH8RBdTi6C4WW/DMmc/2Ke4nu/xLq+1rL81fyGdf5Zanq0t5oqivFKp1h
Q1ZvrTKw+14k9QnFDJ8wQaweY6O4LY3pln01v4261TpYtRlsw+vbw6YjKrKM7pex5BodzIr7W10n
xQGVNHE/oeJ3WY3escuETTY3gYRTlCWdXtWXakbswMhH9cIZmQQcuR84VqvxriGrrlKaZ1EU90II
PKuVynuILK2tVNwDOcrQG1ATI/QFyxj5luo1TUK7FpWfSX+m9c/WVDaSXdbhAqS+RJqsJuS5JkPi
KzLSaUFsfGN1HzPSstARZuuaikbVoI3QRK9sK4ghnDTawWpvoApQUIIE2xweGkbQpXGF5ENhEuwp
sQnojsk4opVtZEBS1RPc5xblpolmjuE2ho4KmCJolvIgKu01GDskTW1U2eWMtrrjBCnHYCUGIgnW
BGK0a2vaMEQmarhlJyr0qz2NLh2y9+5OD2qG4esPFiA/aVGkjiWYn8Xa/VR7RPmM+O1eauB2sDF0
6paajXDIK/vOr4n+t0adaeMPZkoDpLgZivqM4wqmMe29wLrMipAAxDTNvUhGbayCLGEAWvmZpuxM
mCq22dQgSqYjPczhkmNeKxO13tTVQvJeY8joCPPIWTS21j1yNEtqAWJieNETCiiuZO9hQNuGpJ4O
KcRq/VTn1wD526YQpeo0V0iVQ7UbvA47MhmiCizg3J9aNb9bOpaLmHlupdIKWy3wlprshyA/tn1x
rMN2tDvq9M2iKFAwYq6R9N+2M3k8AYkj1NQAdsvw2guKdRQJGKlMEiaLgV1+XOHUppqhY0mkbtxj
440MZOd9uU8kcVdOBJ+oZiu4pSaC9YmnmgUfU5cGjd7u8vpNFAFIZEMN6EWuAidQK76D1qYgnWMj
rewoRMOqo5KedEV9E8TBDqw2sdslAR4stfscJYdXxjg0B+UaMbt9NCMd38Xc02tDuq4YiBa1Lrii
Fab5vRJFl0BYpVdc0dgEuWI6Wvt6kC/0YLIdw8iNAJJ/H5RxvB8I4WvY02xNcgYweoFfWzIgIHNg
vkZNbneq0jnjohpeXBEj+h3gG78FEC7Hvor3Sw8rQDX5kzvsgX7R4VEIExISV9k3Xhmtwz4FhJaE
RCM9jhAZm7CjXYrpqJ57cC+hQVJmxfh53jTl1KCeSG/QDZhc5cMXGLs3IBwzCEWlc6t6ukwVJjkM
otnKsZRQZm1nY3o11QgyYmqYq8rZN7X0EcGe6kA8Yy0aKFxH7ZtNlCPL2peOJmJr6QslzeSqS0pw
1NB265A03epsgonlrFSsZLkrKgRMBzWiyQxgHJM+cIsgCBn1LRRxSv6YCoyOCyV8xaFKq7H8Jo9F
dY1R7i8KOlJDhZa4VN03jnPtqWKhLC1ltyzBc5JjFm1mBpUaRkx/iuVXwcBGV+raNYylHNMcBmwh
Ur9jw+BIR8KbRaPULabeM6LhroIqTFlMACXxxLYvGVZ6sdghVYt1lNj2vylRt0u6xHAk1l5QUXze
1Pq7NYfvIGUKSWZIT7o7mRjVXO9AC7xHRvExadkKAlnBSFDX7Qg116lcTwVTVCRHgyeL6GVo9sCA
nxcuywMhE05vPFT0Dy5KAoE/lEEtQLF35ahUj3G85vY2EwAVEmu4ALBUyRVkGwXeV41OW59xRIhD
lm3akswIQr4hetitXn0QDXOOFb26QlanZ5wAOKKrASiySb/aFeyjM0eki0sKstQYSLC1fScKvd+P
+mUu1GMlIYNnRnQ1ZTjlqrXE+07W41XevfqVKTmAgqI0GE492VSbNEH6LQ75jQQdPO9B9TbU6DDm
GhNosAz1NpJlItQK1Yd+iOg5ORSgx1c1z3kyiqvVd7FT6eEhraUfgdaPU4yVl46Z4DezGfg6px5N
nWXZYuAf6ew0lB3liPC7R40MeP1HAP4I+ss61J0Zo0kXn/kkPdcx3EK0c66pw0FRW7JMVXMswLNy
xFqpIVMVFZ9aokgTNHgiff4Fcw1WYWwXdYiZWpLB7T61FUDZLO/v01qw/C641A1Oa3wilY2qFBWS
xgTDSkEOTqNxyWqINHM4ooFj3XGVKymp4Y0eU3hrLLSSMgN56j15r7RCtsdkiIs/ao5iVlhnAp9i
JzAJa1BvfUgCBGT10yJzrknNnJyESfiZsu5S4T7bVSLxEfMo/VRF8UznBV1UkP5U/fBYNMtLs8gk
qOJlx6JTqcifqQhX0qkC98Zik51CMm7q16kDTdOL40s964YvtXjTRh7HWAvXNqNiXCTOnaic/Ttr
KRnEE/nu5Qbnh9F5TNgdY4ylA6fWPUAfdhlZyyZrxlAAIQ7x/C6ZhdFPkISZSaHvwU8TATyeddT/
PjoFuOBB7OfWREJFiNOkE+rC7+O4d/OCz1KKG3Wa2WcEdX5OR93FyPC1hOK1G6qLFJbyyWxTv25C
T48L6dlc5SHIdDLk0vGbZcW8qFjYJnztfgxCoucBKAZo5mRauJtSiBN3UgLxLM+PszQjLo2OmiEi
TixZgwkSt+nToBeBny6IN3x4eNdxQ3tTXHxYcHwSoTccrcttUZTpNstltzNlKo9aGEU7mEP0ZZ3m
9LibT2rF/r0AB6U3MnIRJCNDmX/TIhzOQ4e2VSVDgQaWba12fESWW/isd4tO/MViJHcDJrBgOi7d
R1ERIpHrqtvm4q7KwrdArL4KbULNBBaB1jtcCCk5F6KaegwUNqmwE4SeBq8QZo6M/2LHpOVuEOQn
KHWJWX7ISfUWT8NnNWkoa7DkuDRrR8TM82lsQMQaWfWDI+8nUYo73FA4EZgJeOZERTh0FuN9K658
aWoqn5qJEfKpxv+yqSwIP0pDvgBCRM01mVU8VJP8LEEXxspdNFu6y1kAeLtIywDL83JDXIuDOi28
NAZMGg3mXZIhirZKCyQTMApHNkdEYBoKMk3t7a6a9vlAd9aQyIcJKARvjcrsQBLhWU7bNMFWzujq
LpbAIfS0T21NCw9d06r7URh2emvYemMuxyZPUVc1ln7RKrq3yyVCJPs1jMIdBnBnJI7msWPlalYA
paw/8LFuzzUy+4V0bU0fTHf8IRS+c2QVqEOHiqREKdwNVrWvZMwq6hQdk7bkpg53BvbYBb/WyaK4
2nTpQL5FpbuNlgNoFMR3M6ykS5UH4gV8d2cKoWfBkPSlInVRU1H6zMtTtEAYbdT0DcuPcK9KbbcP
EbtspkB/7hjbbdNAutFA0BGjaZmH0kTz5tYEp0AkjsFZ4jGohW5cQSYJlGm85Lha87xTiMh1/0s0
MhhS0xWh0hUuWMtxX+NFTUJSfWaRLhiMuRhTu0BDRBsRqhMTk4fVGauf8qCX1WEwoGFNyhZ1j6wg
552ky1REiVfExp69tFtmFsMVRplemJKiUC43PQ3YyKv0HGf3X+dnSWsyaJnNYVmsEY30h0xFJq3U
sCRD1iDf/UNyKMIrA/weBu1mIWnG7AHnRKlqOCaJOky/0JUYXBERDYZkeXOoUTejECh6816etY+w
tU05VhiaoTxJ4+n8r1+d/E/ZXqaiiTyBpGCH1BnB8ur/kp4GKoa9z9zx6kKuG2lC3jKwnuCu11zM
hRzK1ohdLRedPFXnm6R0KBviZ02KTlx2BLetoOrRfTtiHZBAs7CSFDKd5VzwiP8Qnxd8PHiRq/8g
lEyV1oC8vx1VyxR1UzYMXRFFgzba31930+qgf7Ie9N7vwAQObXrG743+zJr1Izqt/Mbi9I6VtPAW
Kqw/NDHwcuCDCSrJQbjnGFxrI324ZnaFudH90bRav5kGBzVS+qDK6UNozbkbohtmaNW7rOI9esdc
vGFxFG89xi6hhUG3YNYmxQIyglibQBqzp0HUhmNfJCNe4laG/UBGuNaBBMWsBAxSJc6gLMELBGZ8
RPCdH8JymbY1LgoKJcXpg7q8dr3U3nMAVMBdJEAIFaCvNqmYhUt0KDOxiA8x3EMb/ZyGdXKMWbIn
mDRdErMqQmvzWrBcMOTwPtWVafLualDZamzo7LW6w1BAJkpjaR3wwt0srd4BwcbaIKeWH2IIhDgL
0pbfIeNzkoVdUirtadHLaKdGc2hHmdq56OlrX6sEGPzrze9dMOpPCTpG98+HsqiIXHpnT7AamIt1
KW00LhLkUa0/9fvzvz9qRDo5BuTGqMESXfT1pi6wAMtyf1yaCgtGydZUAtO9NeeC8SZjJtYA+bMe
W/OK4H9Tr83EJhzNe7pDhHtIwM5ldj/p0M1A0rnJWrgTvYYyHwPb+bf1VUnKvJcGpCQhjQxnEoqM
ErwniiSW6SqUeHN/b3RJf0SPrO7wSiUObp4S0kpteFYrfLbJkONDhvRB6GXp/95V0/gyM44xW3Hy
lzy/9Z1We/Rq6aMK56UjF2tR5NNgIQWFIPYiUQvu50iB2C5VCYkGYPandtbv5KZCumGS9AB2Ijj+
3hR1BqTCaMGaqpFwzMWSmljsSI6hzrprxkp5jAEqWkKy3C9FISMoXORtSC0lRaHxFlryiG8LBIoS
ktEjT4yaunq09ZjkmoyONzNOFP4z74W1qFe5OqWmZV46uVSv7Xw2UlVwtb6zfHNCUDA2HeBaRZ/Y
UmuKTxoNlPeqmY/XiU/lEY9yg8pZC+EHtE3nMgIJ+s1ixOqxY18mrMNSrF6Z/6vD5GJLB2Y5TEJY
nAkUqxkfNt9AR8kyNfIOT0Zly/Uo+ZNi4SWVZ+FGt4SxKN1QmxZlQqOaOIWiliY7Xc+Tbj07CscK
9cwjya98Hqoi3YSMt5Qmr24qWEE4GQtRCitIgImSddQwQDgjyzmJWjVkfDLGAOuKL0RPU7wPMvYs
ONbXLMQtUBalsY30dQ8TZ9D6WgMh25K3tmFMjS9jt92QvNDmLXTZxsRInaCvYBwb+7MZfrVcIVCn
zMdlUVHywqqX5ZqgDL3cd2bS7GWrojSn++UJc9ye46DFS1qiJAtqi4nJ+ljCekN+GdaTpjXZqlBC
owA165r3VVAOhmCdCZpLebVVdERD8Rlo6cQw+0TRoB4DVUO+mhWvzOG1gxGMIbSjBkNg2uZOo2KJ
nNl7BmsirFKpbE/EonViUrh2U14gwBCkb9QU80u04tKtMldhC44McGAEt9qE1Rg1eI6UCp2naUU/
uHZlj7lltc+hSG5Hlhu7nQWYnqNYXRNlCT0sswcjs9qLEjcaxWqVPvYRp4jQ+aWaZ0fEhYk7tKZ4
FgzaHGZjZb5ioOJVy/Gk4ALHkqoQ6lImkG1mPzWT5LVfAc5z2hvEGEh0NdA7YEdHyyEH/cevD4jA
12WTCM/EDUwwqnxzRhQEP1brn1D7Hmi4WZ6VT8YuFrufIRryuzib6nMhicamU5T+jIJRdeZOiY/a
mM7eIA+v5UDnYxgxC0/GtM0xZs6B3j63xUusItkNFfYYzZiV1CcQMLPh3Gn9Ol0Ryh12jeFi6pYf
RNIpJkLlEgSqsJ8LsyFQJNqIgULtADXrTC3FRG5h1yGNhYD/rRncvOzXA7qOKhWMaQJhCvT/9a8K
ttAxGaFGdWE4+s16o9JBs/tB1hxoJlxBjVryGLblDwt0bs9gw0E2EKWiEoBmymQYQ6Ax9zH5GFuB
dsGHMHggdooDvZp6l2vBYoczaiV6/Cit8/ykchSe8zEAaBoEk8+gVv4j8fe/ktX9Z2D0P2R6/8Pd
//5Q5vz7x9Tuv6V9/++lgO++yzVAu/3HX7W+ms+/BIz/+6v7fxkAbhHF+r8OAN/FH8171r03f80A
X3/kjwxwkr4VCN6mZagiOhw01X8NAVd0XZEsXUOsIouG+GcIuKL/m6RppiIqVKjUXibpyogA1xDw
9UsidBRRlDQ+mZIq/R+FgJNH+rcqT9MNRVX4jbxCXVNlXfyHKg+pSJRoVfkjUTPvl331kN+kFzqR
VmfjTaYF73ylfu5H9nKUvL7ecNbsUs84WIf5WzsOX92+urbn4iHbE7/7lXxJW83LHvCvGp/jU0cv
/r11gMvtZ7t2LA8Gwx4rksMcaT98RUi35Q1NcB855F3t6+/RVf2JvfKkHWV4Rds+I61kIz81D2iO
fWphx7p028yFPmln+/RJvquOowM0a09Q+Q1lvJNdZ4dLM52afms+5E7sqeA53eKCGOFxnGy+0t4t
R1Axx/4Jr9yNdtyn7Kt25I677gi09UxZvgu2nZc6om+4qJR+kmvp8yrPrPNe8JTfBIYen+YPbbHQ
RMtvhx47b4hAqzwae4Ff+3A/8Rc2F8vVPPExnC61X1nXj/5ED4RfG565TvmMCJ44hEf+hh8QyW6w
h4nq67boaIfiYmxAWLjZffAg78sdL9Bu7QfoEE7uVEfRV0DRDrboRmfzAY+xC83dVrcAtnbjdxG4
DSb9F80rfcm1XPIXvf4U3DUQ+IVD8GZ46U69X7ItxERKRW0TuDEJVXbV2bFOnALmV6+PTjXo8o9M
Oig0DA7avreRILnTQeF1IRAe7dw2X7t7YhgVQNf6RntZjrkX31WHekeCTbKvPa4sdsLf1W0yDkuy
j/aGm3vlLjzIfvHQvgnn/GReeYZnywWNJzrRnrm+yWFPd/FO3xo3xUNLn3ytqYDPwKcv4878mU/Y
xIdn64ZH+Vk5dPcNi/hGijCmblTRQ73AqEXwxHPsQpbYopu0CZd5N/3ZR9xPQ9vJD9JFuOfzCXM0
Ki5x7hmutClP/Pw2tuVN6OoHGh8i/KtNvMu21St2zk19N1yZB5DfonAR2eSkBm8JKuo3jbiVHvB2
RgXEK1eM7eo4uCin0NN+IOrd1jswjyQcnq65vYGVdYOHu8lcw8u+3O4hDDf6ExCZEAiPyWF6AxwR
bUwnsHubMZoj0JTmVdRv+Wk5FG53AZ1HlQdAl/ONj5FoT/uJikm6MBTapMURilS4gRsi6S+9AS26
o2dK9rP1A/UdoYKu2ZPiTcqp21w/WxeaB21njws6sfNbdFnKI7aEe+0RhYtJhyc/8BhKM/KIiFVq
P3GvbMjCdkzJ9prSgS06Yyzio5gd8xp9ds+eb1NoqKI2I2RKOAigXj4nFDIxH13RCXYqIsL32l+e
0QgnbIQcqjoS1/zgk9yKKya4COzDwF/h1/sCNeh75scX7aH+IV/Nm4374Iy626HE9YsjID5XEb+1
R9xIoJwu/X21ZTcmKW57GU4YW+iEnrQn1ZXs2IYiB1CO1cgtJbcwGCSSWoB7ao0JhYCdGKRZ02Wx
gQVoKYalBxXGwbBTHhqfM3ijP2IAwGFIRCG5OgZzBdrxJjqmU3lVv0x5ozu4/1ChIDp0o2mPlzd7
j++FPYBl2UUvU++mH5C4tlg7zyVECcLsNumd4HBOU9STaEhO6jvHV3xpG+Ifn/WtFdj5dwW42UHf
SSN4RkifbBaPMGXZBAPsFB8jUzfdAwXPZmnTHBBxt6+TzdTTGW/gWsg52erRQQGRuzjYFvhAdBy+
YZNKzHY1Oy3fECRCg04BvASfQZy5iqvcgxrMoyut9G7wZSd9WqPJX9WDIZ+Kxzrf58/9cwwSFWWU
6VUIe1Hc7HCvmrr9ZkDDiTftUxq5uv7Upa4lPsOhKfE9sHmileEAXhPJD3vpLXBtO+DR6X623jnW
8z2da1gC9+O98cRnCm6nPZ27G2M+HP2Cvml8NArbe2MvsSHf0D0jiWEevyKT/NY7IMPjc/ss3tHa
XhkFDmGODHd3vWB7Sr8tHoWreWu9L2sL8jYXt2yIqpOgvhsn5iF2/1JfepCBrYs/+SSFNwxOlx6N
J/lib0b/2OfgEuBYyiAKykGwp09aZbu1F7sx9gwi7G4b30ZndqiHbeNEvAEf5Ad+zwsxfXeRoQFM
cDk5gN9GPjzY6iRbJ/2DHNQNwQ6wMzIuwCwbBLrbhf6sxMDGdrU+ODAUiE7IsO+cRhLQWN5wx8PP
F54ymn+vKCaBzsr5KX4Rixfp0nRvUrg3SHMJj+2P0kFDqz615tG6aOmhpwV/VMXdtnZAV1+0fjtM
9uPgOONn3jrE1204EzcTXcTnEBXGCTXdpsIpGLJOOtUJZjBrO3rJzWSwrmIygwzvdom8gXZGwFAs
XrlgoeP4bJkem8WTGquunubP7KoxB/bb9B4elICBgbnPDiFr4vf7cUsn/cO8mWeY5fG2O9WAkAgn
/uCmO2X+fAwuBBBs6w+Er3ueije1snUnO5qwNKA1edVe5+KivkX7/oN58XjoP5Tr6KkHTUUwwqh4
k15JQASy+TJqV8lD472VXf5W1KCSa0w7/gOSCOsdigX4h0LpFqhvOruKgYQSkuFppsMcpq72gImC
BVkXftVnqFXhF2iCZkvImCHgtwXagNfWLY2dH/l8yPg0DyeVaGdI+l68fTe9CNtL6ZKDRuhK0F1x
qmdsXLrtF7gMUd391qL/t2v2/5+qccrTf1GNo0Ao2u/5b8U4P/HvxbhMVU2Ra1mKqNEoFq0/i3H5
33RDl5DA8B2qKGsmXyoQ8VFxq9a/GYphGCKJLJrOV+nf/nsxzpdUfgZztCjLqi5a6v9RMf73UhxP
oabLprR2ig1ZUXXT+nvDVZATTablhy7iBJFmi/jNI4RiE51Hzr/GZr5l/+XoXP/o5f6nos+vZVx0
7X/7z3/vm//TE677lr92psF70FxZeMKg+qRjAsv4gstkIufkXz8PB+8vneR/fh62M399njBOCJcx
FTI2BADNa+TFbWhxJ2HkmBhkJ/9Bx11h5/TPzyezqzGAD6xv9t+frx/xXRUzf5dyb91T+TiVbW3F
W3DS/X5nXP4HdWeyHDmWZNlfaak9UjAPi9oYYLNxNpJO30BIpxPzPOPr6yAio52EW5tVRK66Uio3
EUm1Bzy8QVXvuRKH+mw37hOOBMFW+Sjvu9XghGSl2Fkjnrj3rtnld8FpLjwH7cLvmp7Tp0qAYaqC
GLTT71I/RulRiJ/l6O78o57VQv79rD+NfT6JCvKYtUaM2umW0eYK3iwHL4BH2HMtoSDeJQ+p7V6Y
SNMf/VUq+C2oPptICkzQNHV5wcao2/60Y2o3UbHtO07exWMeYnd6oTwh8RmfCKlqsqIbkqTK83fc
pFWcx1rHTt87qp0scb/ajGtEs47gaC8XnurpGfUr2uzN6Yosd4XOU6X++o22jjWNyD8w9lqmS2EX
rcI/F+4vuZbPH6Z0Op5haZauqhS2pn/+aaYMWVkNlNWm0SmruNmQNl/me/RUdkororXM18af+Z3/
Z8iTiw8lz78iTv/8c0Sox3HlMkIv+pjEXWp14as8OfkVsoKSZsk6PKOvASqr9QZqTRAdku9dOVUX
3i209udf1IUgynwihnQo6z6IesW8aWvbTY+tvzsf4vS7+TUQZbaa6UMvRmnJQEhsfKgs0u7K3XD/
tCnYLIMbc3k+3skX8ync9CF8ejFZi+ApCxgSBfiFVRzotz4fYFag/PfXC3OP+qksGZI2m2wQKNHO
C7x66F426X7gMvcACW/Jia+9dUIP1ONol9fiilVxzVEmWuGecHv+R5x8cZ9+w2z6oXKJM49S88Id
lkaIuVt+E6HJPR+ETZmH9dtC9SnM9DM+PUwJI9Gkn1ZHAKyOwYUkih4a+Th6NUZO8cKy7n38f8pM
oZBF0UTcG83etJ7ldOvG29S6wYltqnfAaBXskguggNBYil/oQUTxtwkBCedBbpd9tgq90U4AD1MM
BFBxGCuYWt4mivAA3NFIJlivFoW10nsWuMRK15qi8a9ai7HYBjUCm+hbE/6MuX8nXLFy81Vxj6Fx
QEBSWbcp3F4lO1KvahqacPyNi1mVL3/08pukb7PiUPc4Fvg4lfOH2rei9p2x3YX1B4bORfAIastx
kzelOMY4hw6jT1PlwdCPOIXL8nNG65fqfvcoALX1s9QvhfHgRZtE5WIzfKNJG8Dfe2lQ8ZU4P/e2
kkZ2qB4jkdruk2c9WsYR7qcukwqjnWf0vtcptooJF0/6DiWmMDx3nE/okfuu5ptQuebiZuhbi2QJ
93akWgtp4PlGP9AbmTg40OpA5QTo87ch3GnyjspGhCtYXx/cqeyXV7gOgOjei2q7hBfUx1urRSFE
Fob8CZ2BIjAmk2sZfbEePSlBetPFj5o8HDkNYqgCmVIy7YoOsJpmk5CZ0YSPbnDjq/e5vKb5lfZP
sDAFk/L5j6uBcqBFEMUpfXXpVmwee9QLNH8satldxXAycQcj1bLuxh8y7mtq9xGpNShbbEu4d2iF
09MDp9MnGH9Xwh8631Tw5IJY6Xt6b9cB1G3xVkfFS2tMJn4UFUbjoPHqHYbooMju2oh9oAW7eV2j
Ss2vcrFzhEGxRRNTAUpbodnuDO0Q8PVw5VZLy8EIEvr/VU1GJ1s1BswglL9CcGHDkqdF79yHNWty
UKMcFXrK96t/H0sHi0RSqFRRn4LHgXLWR+OwfnC5M20yfOQCVv6yDy993dPifu43zI4EXRrGlhrw
G7odYs4D/jSQ0hcdMmqSULiN24gvluGO2olNlnDbuI6Vri6sMJcWmNlBoYcJleZ0Li7qH4Mt26o9
7dz9t27p2/CJXywbQjBW0UsSL072Ji6ENR2sFw/2yqmfQf+xJHHL0TTtj9f1aZ3rmn7UepM9Kvdi
R0q/FcYxKx91kggjxrzIGWgIdLmYhtZjnr0WmD50Bca0pvAgBLSOWjemupURuGoRvT/DjyYpbwWj
WFH2C+gBbYydld25A4vRUZs+qgrKf72qkBt29fb8Ez21MXweyWz7y5HrhUPLSIJ+XORdRQPqozgE
F+aOdOoE+znMbA+M+CY7cZzmDrUK8QMO6Gp4irkURLa37ZfFSr5BybgqVpcPeydHqKoGrTaapnJd
+bon0egdtZLq9YtGvJKja2QqyM6MSwM8ddezPkWZfaC0RiRih4pqYdx0JJWLtUXuY8mWd+XesH4s
aDDYG1t4vP/g9amcMUxD5thnzJ6rEBuWi6BiIv1vfOW7FdGGf+nlqSdn+6cg0z//NNup0vZDPzn3
4M1BLoa+coov5vDD6p4DvAsEbee535JJgGKi0UGqkbwkbLKIhegNfkLnuig1DGvFd+wUEXxAHro3
zDu5yu0g1A+gcx4U9OuTq7oWHWTN3+LNtgqxKbeKycQEFupIs0M4jlCOnkXhsU6HdYsQUAiAQWMT
Iw/PnfR4/sFKp6fNryc7mzaplwO8aBg0gHZHXEbLhPPCBAcP38rl4GSO1G0ER1EuTaRLcWcTKQ8g
enUDcXsapW2f9BrXr8oWUHTZ2ncNiJsjbjxHunBAvDje2eouZRWo04y4pbWoPlpWMidaert+Wtjb
DxzDsPpdcdF/P/+cLw13tqAbmVKExkjabizvNHUtlhQ97v9BCPoXORSRRZLU2ZtEIiG0sj9lBskB
a7RDNe1zDXnlH0ThiK/KqoVrsDmLgqkOeoaQKCkeYNI+k6gV0d3ynwWZTY5Qyc3IHAiiCrdR/UJb
TVL/g3vk1Or51zhm80BFRWoZ4vS06JcqDlW3L5r9+VFI00udnyQsU9bIyJAXVOY3orAu+rZViIEm
Zik5NOq/Uz91OE3wchx3IR/8HbVSkv5evjwfe/r5s9DU42VU8JomwR6bLZiqCpRBpx934WlgpN1N
btxU6YuP5CrtLmytp3IoX2LN1s0M7AuOCMSqUG8tDGw++ZptBQ7o/yrdeDHebAoO5AaQ1BFP3DXp
UnG8nbWkf2oqL9DncjHdduqmzvh02VAggBm6OLupdzpdW27CkkGh6lBuqf1TM18Axd61ryWvL3k+
/+6m3//7u/sVT/66D9FeUVU4UZG1aUkllmuaA52e1Nv5KKdnyK8osxlSVZ3uDe1UPMkqJ3dXBoo5
JR4WXbXOguP5WCeORV+e4GyGSEObB31NLHU9Zb2SdbNCY7cyLszEU9eHL3HmMwNxv+ZOT246fvUO
MvC1f5xuEQkZiGjtbijfXcNZX05ZFnl/Kd82DePci5stW64/mAZoHS5//jdJoy554TGe/vssSxbV
B+C7s4kIE3owBJG/X0vXSkb/9qUFa3rnvw/gV4DZzNOkwfO9aQAlWV+Vq0YvLpAPLK11vEFevO5f
zs8L6cR9jxf2K+BsEmq5WrnsWxzLX1t5EW2kTbCGZIlNKCf0f5QPVSRJYW+k2KLSU/X1y8rpYwjM
nC853l7hXOk063thicx7G++6jWmfH9zJz/hTsNmWjxpX8WAfY09t7uUuXzTFxtTTC1/xqT3my5Cm
T+/ToVXBajMYpek84yjfvCeMsVaV7UW8Ng7la/8a+aNd3E4vT3P+wfho6KcOJnIY0GezUazUXjAq
IrctrozXXrMr8gsr4ck16lOI2Xwkk2WhyCCEkR59+bYPcYHI1kPwXeG6+J+NZjYTuyEufH06F47G
WjM3Gm0r4nh/PsbJ4aAS0FVLEyWKSl/fVThIgtbG05mjhalAWkdaCyqJeFAG2YWl8PSm9SnWbPZ5
YtILRU6sdjUs+2O0w4Tb+N4umy3eGoCUuZNcmO+n9+VPIWdT0YQ3YEXT0bCgCXmN1ZQd2UXK8iGv
6rVHnuL80zz5ff3fcBRWvz5Nc4gyOO6Ek3H49GB+9g/lJfkKDZT8ld+WxE9RZrNcMkcOeNM7G5QJ
0QSGrjz68VNJi4dCX10lLlQf5E+3AmuPuI/zT05uVnXAolT0pYkvUw9fm9p+txnKJzkEa1d9K3La
IlE+uspVV9PNJN+VEocLHw04DpipMq6mDHFeXfWlizxwqTQfVvg2GsOC8vFC4LATf/jIbDshdSrx
JaVHQAofG3oHfesmtp6GUKV5i1VUUO1aexMMb9Fp8GnbO3BAGNGEdqjU+9QIXumQftLoUes0WjmS
n6lBwhU/I9HQAbm8NPqbDMUKogLN9QjEgVXW5SEbRDsiv1trO5V/P4XcA3pjP/o4r98nphNLb2q5
THXHyx5VRGfeB8mWqrkT+k3Q0m/uX5E+HXQYBe2LaWzFGqlu9Q3yoB1O/NjEpLEeYKR5nWdsPu5z
7e49/zYuvofjOq9gRxqrgOYHsjdKeAQlqEfXobITwyc8shBWm96yS75pAQ3VmCZ7GXi1xpY7857i
/KpxjTvd9Fet9X2g/6Q0a9sa6V0znwt/bxgPQZ06GuwyIYwc0/8RyC6UU5rdKvXQjYjnITo1u4yu
H0s6Bu6xD7dlE669MHgOLXVyrLO7MUVTgFlt9qNkye+ldpMk3WRqu4zbA5o928u2nfqeIS7Vggdk
puSKV6P6TXKvs2xjpgBdNqW5Fbo7EvYeJp+x9Yy+1KhvTbpLMCB1vZs4vxEQrk+AtWPRXGvBpmQT
Ba7q4QNWq8hYt81oca14l7sbZaQRzdOdcQJjoLYW9X9wX1MlLhnUfUw21z/yiJ82IbrXIfJZAfvq
8OC6m1jHQubSxf3EUeFLjNnZDuZqYY5/xDi462bNXDpYa3pr7NS+tHOfWjy/xJod5DIT4CeS4J5z
ZO+MTuyM+8yuF82q2ILedrLn8yvZ9Odma8yXcLN9AR+TqC9SwuX6B840NvOhKO9N/fv5MCcWTHVS
D3Jvl6nR6bMnGACzaUmDYg0I7yrfNOMt8MnzIU6sligAFSKQg+CMNRuJ1eo+GnBCDMVTyBW3f63A
p1T+XtIuzIeTg5kiKJrFhW+e7oQ6oYr5CCAhr3O4suTHXRWcbrc+P6CTYTR6dix6fSTifd1kmg7B
dKDEOAqXuwCd3k/UeucjnNo2VYmmeZW0LWP5LW9TxiG+4oSg9gXjxBk3NZdLl+Wa6+yw+QdNFkDp
JdwwSODomjF7RUZXqFga84rCLSjDTbkZVvoqX1+qN0snpwLFYJN0saQof3xjn9YErdIj/H4YFt1x
PwxYQgvjW77yaApftNQiscymjJLvIsdwquTvH+YY46/Y00XqU2zP0hHqtcTOFIo0ClXDbhmrw4UD
z4m5oUifjgby1yg++kKA59MRy3g0m2xhJA9+duGDkqZTzGxt+BJkNgE18LJ98WcOCezdqqXDul0i
gd9UF+bhdDo7F2j2zDRtCGO9YTSQyLkxR+tyKawxgrgQ5tTa+mVAs1XIR+vahgDxyBZhrNkeY8d3
qGf5trJz95EDGf/9/Ad26TXNFvOKV9O1HgHl/qYVQd/86C8teyefncXuJ5uGhGXC7JCIDLLFWJ4F
HGTOVtv0m2rVHOr1pfzGyZF8CjObcHqGBZnWEQaYDyL1+7a/QfX8D57Wpxiz+eZDF+grtOYLLbvq
OfTI76lyIcSJlQHB0q+nNZtpjVuPWgaQeyF3yaL09/3wPaGag29BD/Dn/HBOT7dPwWbTDTNfOoY0
gkk3EOSY2MEjworlsPI3sPJWl1bzS69oNtkK0IqWJxEuBxclyMkEHF4044UneKrOyGFLn9pFTVNT
jNntDnd0MNXU5IHfo3mCKFPggGUZVO5HFUAQaJLrUH4NlbvGrEEboqHQ3zJfhhY/QMp5snBS9q2f
FRrE84/71Ifw+XfNroCKloA1zVh4Veg6Vb1yxTu/PGIPWuV7paF7QbnUDHmqU/HzozBn10A1d/PC
c3kUtL077aGg4R4Fzp4zvZ2/DofiJrfDK315fpzTa5wvlrKsiPQAKbpMSunr0m9lBgYyEvyw0adD
Pbw3YAco9QFB9vk406cwj6NJ/Ic9lPP1vIGv1SxhEBTi1MqhqG9gLZ3/+6feF63MGgJA4BLgGb6O
o1Mx1UV1P509pm+j3mhrdVWuLyVGT87Xz3FmX6EyiHUWDMTp0FCVTrWfvkWsCu0pk67ltrviNIBk
QN67qKrOj/HkM/w0xtknWY+AKZKO2JL52GR3lXphRzvVDcYk0DiDaoYmkdf5+hBpmEnlTJkC3CAI
/CatQFht3TWFiaXpTKq18AluCT0a8iJYqRt5I7x4q0vZl1Nv8tOPMGafQY2Pey4b/Iigec3yn750
aPXSwZNjjVXEIoEmWWLyfv7Jniqmfh75PCEthSWGOPgpL6qdvqZNZTn1+glLjNFsc+Eu3OduI1+d
jymfWmE/D3S2CRpaXOGOw0AxpbtDY+h0r+nKfyjfUVCv5dtqFSEF0ezxCqQj9af4HjcmJDS7iwfc
ExfSL4OfrQH4GrY4DTL4wW65JFZ2+6Yt0cAthdtLZ7PTdwTJYq3Hjwl4xeyAoWVeK/oBZxjub9e+
9aYZrzod8KYWH3BEw8b4mHUPsOgxehcXZq3//WX98wV13nRL4nJQTYNdDekj9Zt6H2x95rG2Pf9u
T7zaz2HmbbeWB3hHUAhjea81iiOle9XV1/8sxuxJhhFgo24aSoJYXgkhaD8zmZzzQU71wn4ZyWyS
lkk8Cv50xBGnroq1aI+OvMuPI91kyBdR2Ar3wI3AMH0028SxgIvdXFpzT2xRX37CbHoK2pApSceU
mSRhUaPZbfnWJ7tKqi+sAiff2qfL1mxt1+G/cixlz08REGsHUcYf9fH887wUYraEF54kDnja0SyJ
fxtGek3zLWouJBRObBNf7oyzezGswt7tMWQj1/fDKB8CDlPnB3EpwOzMZg5FFkg1AeLsBXI/Po0v
5wOcOut+GcJsI4qtsS7ChgjyWloV180V7joj8r/6VUaVFq/BB5+PSM3x9wOKyoFPpAhkaCLi/697
n5qEViWKnL7McBdB17W026R7rNEHt/l3PD8N79HN7q2cNHmNBt4/tuF9H99r/UNRXpceVdoImeJG
FhAY64+RYhxG5aOW3sMc8y9hVQo+wh78slpvqYwPIJoXOF+STAcZjlwxl56wdcHGYKdhQtT+BMYk
t+sI0k4q3U5tMEJzFfky3unZWhomvweyumBM/cJyUu1BhyNkDYDYwsfY2Jb9NvKusI9elPqjl6NV
daypa2IHmXTR5e9d9BLTy5ggeE/6GzEfMIybWMDPMJ+84WYMdUfSPtzMc0w0m6ZM9Vk9pgXFK6j1
lGuBRTp+82H2nL1L8E7+nYj9aKLdAQahEcxDHg3SO08kxxqajVCTdfQTkv0B+TpjYSnLXroPrAiH
iXYTwSgdoo8qenYhAeFahbVWhfnpZrR2eQ5/5sqIozUAdYssulduZCsEDI6oUYiPeHBkk9ewsm8l
rlyT94uFp4F5LJJbofrRFviuZybonMiBzFaCE6xtoX4VymPX0YTu4g9c7Efvh6jiWOPUzVWHd5/G
88MP3hXXoRwfslLfYD116wvBdgi0+8Kk61tfQy1ypDBfgElbtO61ol6BnrlBhYRjWLEphtxRPRDS
ov4g4kir0Fuvkg0tPUxzpMwOWgMUCtaiTXwAj3MbmHgkYD84NYlboCHHhLKA9JhJN1AJ2xa8Qm+r
7T3mPyvfRWAhyeCjIaVr17jn5rT4SeF90uprTD0t0g+ush8xcwwp7Ei0hTUF3SyhSb1RID9V2Io8
1RpqNL8/Y2vXKdcl7det+1ZXLb17xwZjnVAc9zrGloK1dCMHzjLC8IeIruw2f9CMbyqZ/g571UEQ
Nmn5Urb9Elp12iMkd/FiipG0iDc9ZxWj4lUmaFMp0RU+etoq3rb+eA/r53tbKfB0Gmo4kL5jeaul
7lYdfMcThSsFj/YAtUNVf3SNtiw7YFqG6xS6uzWaGvgUOGxQkV3rr/JwgJgJngOWv+fR72flK0l6
a4WbWsAjInVyFY8oNbYN8d5Thg1Ry1xdj75/hxOF3Qi1ozdHo2ggo7qYudPh7y9aDTF9wEdTg7w5
uoMFPQp7qvEFupaNzx10ZMMxhWDZBMKigJFvNe/lAGSCx+NaTqc+QfqnUiE5WTU49YgiXYUsqOXb
tjy0HHf6km8CQztDMmwgwBSaIpr1q9ekobFWwk8axbYRPeAxa5sJ/e4BwgXAXLr7Wrvo7t17oX6Q
4d1GgHYK41DIh1zYB/lWrpEEKyLzEvdz71GLnjIBIy9D2gBGX2ErbEuCCFfaeMTwYwNO+15FOG3h
wNoKqFwqfwGseWG42y6vNiluDKJarQoXf5W+sq28dkb80AeY1Rp+uGWc2hWogNK98zHi6isKfhIt
pK2rLpT+aaBToGw/RNFaoN5am+ZLNHgOuKQ95m2LNsVyvMExysDprXiQlR7G5YDen9ob2bTc4pUH
3U0reGulA/ZRvcUoggNX2PTjS88czTX8yt69VHTkkgLlpvP2XmPxbNbBcOvi9eN5tGtDbgwTfhLE
IuVuBH3SqVfasJFzp0Ps4iv8vyktSjVY6ObR99aDOrm7NuAHVXpgUSl3nHr8+0AvQTrcB9q69JcZ
UEkfuFkysEhhxbsPtQ0M+YWFRiEwXszyqlIC2+c+reShI4P/w2V4GSJSIb1axFifCxgN/9TCt8L4
CR9iEjewkN5LmbcW/PfK2gxj7agwRMHTrFQF543mqk8gU/HZ9SzWXewMyYusXoWpg5MN2o9vFT5d
hnYfibA4ADb0zV1SL6sBthDQCg+WKvX5YtHn2zF8Y++zLfPnGF9HgGdzDXOHfhIpOo3nY/oKv0G+
b1L6WfFB1UPf6fM7FehnrLwH5W0mPxrWTWId++Qh0QP82WjYIOfVyk4eXScp1gs7X3kQSgfTUxgw
WOvtm3hXi0+YCbbjJvQwF96L0lZnmRD1O/xX9fBB7Fg584+QySfjThKFmEQIC3+8LgJaeLy9GFS4
yDmS+AFLGHUuCEL4EPQQFwoesDV69ugnfmGt9VTSPOeuBm3fBBi8qO8JduEihBjkOooLxj0F8Cut
6wEDrYx0zhLdkQz3hD1HCJ8May1MFgDyz155yPnXRfe2oW4pZO+NeuWj/VeUJ2EInTDDvSNfhO3G
VQ5jEKJKukmQzhYHXMhd867vv6lmsyiGZ7CblPQv9a6ePCDJkoVqUFRNEyrS19MKFstDVjWcVsJD
6wxLaxXsvJ+BPaxkh3XXuyiguBhwOhN+KkQkoeHLADenLgyWGbvYhc6kxR7t8Qk4gH0pCXDqzE93
PDpSiJvUkmansQTPnL5LuZKG+nfsR2y7Ei9cn04dYjXEnTxAjV58fXZKzjvV0yqR27fW7SP1uqnW
F06UJ86TyOORsKOQRxU/u56pFshMN2y4+0mcCDOY6MV7goXs+SjyiaqK+jnM7H6GN7aQSSVXzFjX
l4KLmU0R2nJ2n+S34M9x/QW2tEzix1xLaGSNN6aE96dAgb8dOc6BisivPPb/jFZ5+vr/PFX/Ld7C
/w6AdpP/TB/q8ufP+uo1//+Agka6+tOLmnhs/+dnWgc4e4Nx++//eiwbr3kdPnMX/vhf/EVBU/7F
JYMOXDQuMuVrnbfW/azq//4vQTP/9Uc7OjL9vxAKf4EXBEX8lwgA3UDDz4fBm+Kr+Dd5QVC0f0HS
p49dt2hCBJ72tzho8nSF+5Wu1VX+Cv8n6YpCJpDq6mx96WLc3MwuUpasgVRyKzu7Emws72xtLfHf
EnZiEITkBWkpOC/mHVxPO3nDd2KnQH+51MbwdTXQVVqi6MyTeWLUwulAn/2aRG1qJcoCwI+a+VCZ
PSVypJT4kGTmBe3vfNxEklXTAiU3qcRMa3bxHEQxUIKCcRupUYGU1oPbHGuUNfhSLNXFuHwoGrnG
ekW+1Lb3dT36Y4yTEGEa5tTTMM9AVn5ed5kQKzBMQyqjYn4ssau7cM2dFWF/jzJbLlzooKUVxfXS
HZqFPryJHI4G5UrLbyoB5W6D93ZZO150ITv/Ne3xe9jZC9SGPObB8wJrviDXUw5lPtyEjf63igx/
hdFZ0DURq+z5rpjpkJnVTgARpg6ANakVFI9YVirFhVX3a67gzziaqMAiVDWRuslslmB7VwF+ZjhD
G4Zc3lUhAg6OZcdaU4vkaOG+d5uohX/8tIbc/vn5faYg/PYZ6ColMrjZEi0WhjEfXlXESSh1Xrks
c8XW6xU+Q3YGmyj13/9WIFYlUbEsVbJES6QHCqbil80+C0sx9+uyRmwMq6ndh1W0bMd1LWzPx5lN
i9/izGYjlgdKb+JEvYxwU3bVa0GPljLOjOejzB7bFGXaf9E98PREad4nknd6XLKC1EtDysCYZo6r
3mciPjOUE/5BJCj8fMOWpJhzzooVUuMUQc9wyxcWCS3naiBsuIRZgnRhTOrX9XkakwHuktWeUppM
u83XNxTj41i7UdsuyZw6odvShNldGMzsyDftTSKG1jA12VGY53/ULz4d+dK8y6PWHHvuEQvhh2+H
XLivxsHhxL5qHnDmBTmsXhjXrI/+96DTy/wUtG+wrFAEgo4/ppJISFUt+wHEZIV070Ke9MS8+DK+
2QkwU0NNMAOxXwa4vfebbPhGW6Ns3J2fE7/PcZmeK2Pq0zfE35vLkyIuirbwxmUBQHdyVvLd60i8
pPW+FGX2JSlSh0pK8MclXlTffKYMrcsGinuu8OeHo2uzLZJpgRhrKhXTsAa5ZL5FukpNSjMMx6VQ
+lpIlmxyjMVytSU5H4tu+Aj9Ha6eVxjcSfosf1OrGhfzxEzV4l7KK7cCNJZLTbkIuwpxn6FWBmhV
fNzwkdGXnTnEWzUqyOlonmDVK0NKxHqHf8WAPjvlpcmLzmz7K4ytEBZFvXjrd1p+VNrS2GU1QLix
bIBFRkPzLQhHF7xfJOKvE3qB2bxWpglrISpUzc6Fxr9vfGxoC3Deb2GLUYlUFcK3qqrBZ2el771W
Vi09xPDctOskaxN3o1YFRqlqrXN3Nt8FLPi4qmId+Vh0zX3jtcsxpoEP/wLXGODaDdi8tMjJLK8H
sqSr4y7Qu+B7XpfWY+Aqyg6OSbJsJCNeG10N+K9sC9WkxZak6SaY/nudRwhMN1WRVA3uNl1Rqwso
25kFnT+1nnBsc90buWhKsoCahYlp18bPZe9hZNM2WL4tIr/ow1c1rI2Y9GoICbNuanfb6LV4F5jc
XpaGZvAM4jH/Dsmj+C7HqvYgt5l+G3aKuRI4Du1TveV99TigfhgJymJS2WqN6Su0CUntU0fMLP9W
GThTdH4mLQWl0w4x7OdDnevaplRrEs+5l+brvDHJCfahz4dQiPgODEktHsIhz7Z9CTy2UbMJBN2y
xoy1vwzp/SXH06fXnhCnH/jz6bvUws8glTvRztCJ2opWV47WDP51hosKXEMTX7ImGqF2FAq0VKFq
nCInUzjg64x3qCwtq3DoYFjg67EiQT3sC8W0nKomxad65NZL+vHXojTGx1pJQTV1ZHGw+y4PxihX
SJpDHA8XYiZwgkmiYZ0YimyP8nTJ5wSX/RxbRXaosYf90g+ksKHS2eKph38utjippmHbHuAWgOlF
IsVXida5N1YUBDdRr8v7QWmxj9P09DrKG+EOFyfL9hsgLXac4Fa2jPo6flVCRWuWtUG60TO8ehlE
pcRMqvNHzF+qe41d8E7qZHlb1ZKJFq6syJ3WqvAce0bj5KLbbRqxlwo6Tqtq1+Yh2cuwJFpapbcN
9f9rNYijD1aC5pAE8vBE0b3E1rGO73EzBkCc6Y2555BirSd3i1UQKYABs0JP10aqK07PC39R1UJe
Jzjp4mNQypoT+EpSOTK+2E7BarGNIx8X1aGo9jH+Tk+jGsdOS8JzU1C/WuKRDFVwTHBP8jV5r2pR
eKUMnrntC4wGS9wdl3GSuDcxLr92m8vxDwkEyaF3m2GTp0L5btWtv89KKOiKW1u36BABq3WYTqhl
hNJXD8zBjnNd3bbpKK71QVauURHIdjn647ZXZf9upAV4n3PWvEH0J373mtxcdkLUX2caBsxDK5KU
Lcu03SlAHfeBHlVHRPdYOEKxdvApw/TeTEzYOBXL6WIQ/QId/dis9Uxsl6Y1UNfHOvlqjOQygPGi
1WtFHJRDxCxDZWUk616J8OwZ8vR5iEW6Mr3c8/DdVagktaYZ76rKMzdNo2XPuZDCoi47IPOxP8ZX
eNwkm4hWIjxWclD4CJub9LUq5PpNL3QailKSKwvWupKHwrbxXKmqtk/aEvM/pRpWBWJoqhEDxmUd
TzoTsans2F2uOsQOxzqQ/Ic6n7A8/WQ07woUABK3AgzMTDwadYMhRTjSBanlCi+ikne+r0qrMC8T
dCB1Q9miiG4tPKKeQpb726GocbfFv2E7DPRzDYPJEq2zXkWNh1O5EaU7q+rSnTF45FPczLIOWE6B
BlVCfdv4fP+mKbgfYh2DrlVqySYHkuPKJ3lHteLCKPXZxiMN46RyQY3a89Rbajv1cgxbc5eIuYXL
kRa/ckoz1waL9hbzNumAuTzCDCFt1GNdFCEcBcE9AKXvb+Ik8A/4oZO6VsMGR0gxg7OMBioII/ll
KHGcgl0O50X1qRUMmiuDmx2xyC181W5EGXq1gqCiMAf9Jm4CcrajQN7ar6TmuR2yZOsOXbAq9OI2
xk54kVmJCOl0eIsasdyKRZYupTbvV00myQHeUxTLsMrtNoGXKTelSemjBxK38uupKaBWMXiil/4B
AQguCdGY23UPPha5EbhuyRV/dKaLGIYGKiypZAxhM1l412Mhx8U5624ssh6PKraJkzszyyIWHngr
SamTpqK1HmIMvXATU6kDq9WhDSIcLZIMGwmxjEEa+QnNOm0CR0irt6Dr2lWl+B29pRpO5sJY13eK
1US+42OCxQ5LJWmRUbB5LPywIfGbIAi0u9yKtlkVlzzksE/ZGDqTwuZYmwuJuXYvGGFyE7m1/lIY
FKRMubSukzoWnxLsglry29gaVdKIRQeHmuyxUuImc4ygtr7HUgn6hw+qtN1WjY9YgUfIccrR8CkC
ZLpItnrAElWyMvWjigE2LnuTqgCYi56aqhBrarIshkGuKQCJZmmHnAB8CBcwb4A36WNLIUypfnbB
CG53CATzGaIXGh4Ey8Wt6GXZLhsr+TbJwmG0NTegupS0YvEq1K5nrttI08kEZFILs1xqUw41YmSu
Kn8s3+u40n6KiRk5pQTkZzcannasorLZcb5QbyKaxoFQeApCrCSgxJOQ8gH8KHvFzjM9pd7SUOGC
+QDJDzxW09LB1uselzOlbHzW9lIwngyvEAfbr9PyrrbwEy8FXQYHLBfecfDlGN+TtKEqrw4SSXcd
ZzlszDozsDGAzfJNp0wAEks2AlYDWthDSi/VcC/rrXUdc4xTnLiMGo7FQO+wgrAq76iFssBFM/8f
9s5rSW5jW9PvMteDE0DC38KUr/Zks3mDaDYpeJvwTz8fuOecTTYV6tn3EyExKEqtKgCJzLX+9Rsj
d/yuUiuo7iJJ7wlDKo46KbJEyhkuI8I0oyGlv4pQgy2mi732QrCjFvAjqrWvE9nG/lo3auWPlrI6
u0x1SqyY+4gxRS+YLBmUoTzikQzvUKkd46WhfinZFicGS0vHoUaR1JTNbnUUbHlVuyWignrR8iOi
NktvLgvc2rNIJ9Guz2LzbHVNipQM2lrvc+gUu8VomzPFZaO8GYOsl3AUtjgsSsmpQH7GhNypYCKs
pVARoF1m9uAp/WqHVkLw7JQuzo6cmfRGTKZycgtSW9tCWF/GlUiSEWvT9TIriwmuzDI9A+nYt/Pi
NmWQdZoM29Gy9og9XL9uRryoGyGHU1UTjEIcbeRiqrWWZki4pmqHKgIv9sWuJtBUVo7LKNs1w0XR
MPvNnH7+obXGeon0ZqLvA3lbrqsjWTLEOplEOalr2/F5HZsKA0Q8f9153DGGVWx/SXUeT691q+L3
vTK+EF+uuw9sdFnnL7w17c6EB776EIPRudt1OrIlCHs8qT0+c1ZSVTfQj0Uc6ERmeVMuec0qyxoy
ZgKO/JxRBSmeqIv4MekqAPApb7FSd937ysaQm8ECopA4bX04B26wtFkf4u5gYc7d4VOtKNVOywvz
0WUngE6Rif45d/vqG6GuGdM8ZxN2DOVO1ButSkuNh7Uq1n70Ok1ph6NCprQkA7TGt7kd4vRqd+6A
li13qA8pM3pWoSXkCQKx9tlIdIFqRMSYvbG4+hfdzdDEoO5/Xgszu1VKtb1Rpi71WzPrryR7raRF
8fJhkDYTR7c1PeMD54vltbpk7sWT194iib8Y8+u6fUiG1PH+t71ADKC8skO7XLJd02PuA4d5QLna
/mfmmD9ha4oWwpcALHULsOj3Ln1NK4GREUiU1a6430/lRZC//UGr+R6s/L+d5v98ivGOCWrUBA0p
EZ0mcg7y1cwnpDjfWFaPWhK9DugLDQXBp94kT3UsPhjf/Nnl0q6DI2KmyoXy29+vcOzGyLb6SoQk
lFK2ivYWIjip77BzmExq0eog0+3Df26u34WPbPcVmxMdfw7NFOi+3PfA2xznpLUZIkwdH1cqn5SF
Z8V/W/BB9HV/vipojD74yO1R/YL0//xIRFQ2oSygiu57a5dSaQrZDJEA6Z/CTSFY72H7NY/4egdt
sBFQN8l9/pbeRjfiA+uad+zCf13vrx++wVy/oD2orZxE9nz4xqImg+Eor0kA4fhS7KygvmzUzHTn
YL8ivOxe/39wef3bq8eHxOGvv1ESrm1Dmh6Yf4j89agf6C9O8igO7QfM7T/hGXSE7JymAVrs/DEM
bNOUmGwr1qGoPIH9e2b7oA4fgft/4ll8iAMqo7JycOF+91IqVrFGc5PoIZNwG9KfnbW+qL72w/TR
mtng+j/WzL8/yXz3Yq5jmmjthrNTUeKMmodRIBXvzfLil37vBt1Hqtz3L6MLHY4xFJGLOP9qf4gH
Er3uOAR4SlSUcJTKgCF9qXyaRgvuw9uHlkPvhqowQDfhJ+GZ2s8MTRSGvy9LJ1bVdbBLmAOnmWQd
GGen9jpdU6JHEFTfO0/EXHg6i3J6FtSS3//5lXy/WN59ung3LKl1JVIVnZgzO17mw9yY0RUgTvMX
aYy7f/6od3Ts7Uo3nj9TPgcXEZdH+vuVKnmsU2M0euhcs6f0DBAKvOu8/cvv6CPB5juW/R+f9n6q
b2sL9UysmKGkLQpJpc1wjfPc0L1OwSbDf9A+lY9usL78x1dpORpjIRP83dmA2N+vUtIPDmTabdPM
dUcjcnaO2Wc0gT5xmDcf6Xj+fHy/fdj717DI57jJlcYOG+WakIPUy8+1eP3nK9r2xV9fQNfAr1/D
CdvFHR+QbvsOv+ybNcK9Pne4oLhdAC0LT9gfDEL/OIrefYT+DlGeS6yjVRwBQwWb2p30IK0dzJCK
NyVkqd2RBkEkzz9f1Tul7bY+frus9wd+IgzAn6aiDMbwX/0sePtIrAqji/E4oKshBZtIRQ6Ef33u
/6cp/C8CGP4pHuJHV75Wy68she0H/kVS0DZCATsC1nK8NFAB/puiYP4Xw3GL8SoUBYpOGpT/iYYw
+RnL0Biba2Syke3LovnvaAj7v7DztLdDgwkmP2/+J9EQ4vezzmaax4G9vQCIo6nS3vs0rHZUNnq/
pv5AIqwLfxQjDMtmc26GMZArNaWvZzIohqW5ru6w7rPCodHKq+oOCj7dpL5rMyEJjyysq95G6cHQ
suSiKaCiqttwsm3/aKdRvgdX+56vsbxdW6MJ+snq4aLrx19u/N+Mdn++Tv9+o39eEG5YjIrgHSDF
M969bvYk8wz8YaOX2q/KakRnIlCJp2rcwHGHL45A+rjC+ia+WZGB20fjJYrr6RKtuQqvMANSLNID
qAap2/H4pNb1chu18kLmeEGqK9hPo5mEyayjDT2IfCA97pwLxCXn0r6VzWHzDNphtDddy7Ru/UiU
+wRo9IOR2zteyXaZNF74augc5VCv3gtjekM2srEyrEz0vtx1uppfSC1YfYXx0cEho2wA0PXKTFw7
AMBQY850VhUyLHNCdg/JMr+WC9mX3A5GFssQ75xxUR/UqNWvo7SuSqZIPLAn85wqCq4hRZ0eKzGk
4eK0teekUjvbOaY0duEUwT8/wXeTy5+XhrECmzGkAIq8Ldnw1z15VGsmfQuONHBXAwWE6DgaWfGZ
kYCOVaFzbnrKeASMiJ2WJj6bM9zLkkzzf/4aP7f+3xcSphhMhKnmVQ32Dm/nr19DztPcD2qW+1PX
YitSwKg3lqI/ExT6Kevj6hK5orxAn64uC+Oevaya5yRtbO6b/eia94kyuicwEff083ezicfGz9/F
FsMDbbQcb1SG7qJ1KViEBRN/kNO6L6u+++hStjLr3aWwAA3hblGMjBzfvRPMn6d1VGTmA4N2B0OP
+bDZKm+m1AYtbTWSY+fO3mNIU0aeEy1ke5UoTLVEt06kZDd+0xAMahhp64a1WwezYFXTCnwpkZ/f
qBgJXWYhiwvS1A+IKO/8+/61GAwLh0UicvAV098d0LKy7EU0Gu65CgYR/ZyP515/kEWqnX7+AyQi
/mT745VUbixU5XJItyv69y/rumUho0ohYHqzLdq2oKIDsJq6c2U0jlfJ/IPX8+/WMPs62ymeGnzv
n7PfX+qKBp4VblQ6qYqjHlRKLL3S1PKAsSHWsqNGRFicwWLU3GMZKcbeMv5SlfyDrfBd2//z3nHo
oMWB7WLjvfKuu5hXdbAKnQTkuYnM3drGb6aTa4GoSDEctqB6NxatJ1PBPL1N7+ykHT9Yee+86Lav
YKgwXwRH30YQ/eNdXtJymPOOCURRmOdE6/VAkUV9TbPC0xhyn51afrMyPd8vrhKfU8m0VZ/uDQgt
3pw2j3OVzFfLjHzA0vGsTnUOrRyk+wMJ6d/cKnJUN6DCJg59wyp+f9krXQpHNDMkHWXg5VR0+9pp
Yj0Jua2Rob209ugGRj8Yl6R87Got+aBM/Hknfn9HWSd8NK2tamlEtP7+DWxFy6tWiBo63gHT7vRx
Thqyw9TPeZG3L1YGT162WM7Xg/y0WAm57ouC2MME79zSnW2ZE9XpwPiPKle99I5ku9JFEqrRjJ00
e4K3MjL1st56UGVnh7AjcWI3UeSb5s5q3PqLPVoDKRnNHGoEcX8qx8UOlLwmSghHOtVajRvR2Sgw
ZkhMPzeN2erlB/39u45xWzA2zD1HhRbBeA9/nd9vQ+6A5vfRUvuox5KWER5VxKTeJNJWb3QbUG9J
xqMJEX4YJR66lvqkEX39SdOW81p0xckeERCIMoZdTQLtVe31U54yYOoZZPhpmrgfwFvuH1vrRhHl
FFa3OB3j/fddF9VI8FUjc3E7LPtWJV0U66tLpzPvcDL3y9RbvsttvCnQcPzzEbV1W78vGT6bj1Qd
jigD16Pf75VVRkaWGUPtT+ng7vVsQj6w6gDjUh8gzwmVl0nNp4/e6b+5ZKJcIOvR8GrUWe8eUR8x
BkwrXNSmVNF9+VoNqKviJrWxpCXUrrY69dJVRHYaixsWg74EsWFl55TETqdL0E2VsjzlZroGs9QP
W5n7KM9j0XX/+dmB7IfvR5FKIUHX+vv96SsZE1jC/UmISf4G+8CLk85rxWAx30/KXW0mD/lcyvtM
6Zkl6ar0O2XcD2ObLZ7a1dgklwiYinT91lhtfp2HriTJEYRGRlH/qK4EB8xJ8cH9/ZunauOUBUID
rPfnVtQCmVtVZMEyL9ViF6cj87a0uEKrMINOkM29FqS5/vNK+rPYsZA/cFa423YNcfddYz/Y2Zqt
3EIvb5l959rL0A49kSjzvZvEQYqJrV/atYYqyIEhF+eBkZJJ6OAlDuC0eJVT3PVq9rjI+BvR8/ii
bdEwZfRFzwnAYbC6H6LU77K88/IIPbpimh+8hz/RgN9eBs4XGyoffEuIv4azNTq/nLg1T07Rx3nw
qywdn9zKRoLkrq9LPZBMkixQGObiRs0s90ymWBdqq/W6mnhELq013E+qzSBeq78g4RekTzrEioyK
R9q5ejZ6Rz0LhuwnpSccV2nUM/3So9kp6kPLKC8QTldfYbhqYdsmt6Jsqzs80RGcLrlxV8Vl7lX1
6uWNXnw2M70O4nlyLs2a1Iif5lvFGAgbVbX2MPa2vAXu+FcZBkUeu2xBliBlZ34/RcI5tO5iXyN1
Xj/AC37iNr/dPF4TzEctYsGh1//RNOk1Ixucnxc/Bjhg21LsMMK68ySdyg2albCcXJVsLl2wNDL3
wblIvjaMl4jBE8Ik1BK6UniM4ONdztw/YOyOwWKLB2GXO8CosNrV1DhmTYkoao7AxuQNO8FQN03Q
TmV/bw4tdCxt3rulYZz1uqCDmYBexzJ2n5xFQeSXOPftMLc7Rx8+CpnBEf/9VmrTZ6v0VGI7hZnh
/r56xjldnYzRqJ8WwDRKbWl3dZScsx5OByHmsLnzWHssSxOzzn6dvnRF8mOSM7yONEfYVqStwHTU
Ia2ACiW0mmW5aZxquckNtwozLU5CHX4JGijlNJTKfLd27XI3aKfEduRBMWN5n1j8IqSTeEbdYHys
1MbFbutXvau+yW76IudB3uaJFLCCJmKeYO9Vg4Ak6GoV01gySEuygFyVsJ91qbWnXtFgl/JIgMrJ
7zF0TR71RtSPRRY/TmVEeK+eKRc9UeszuugUxV0DOrusSHaLGqFit/Q3FvPEtmPGuf0gzne512SF
CucNwuDQaCejyZmsWG51KPttKBf16q1VDhB/RpMhW10halYKd+srx3CySbFaB7hHa1MQ1+2Ib2mV
kR4Lg8QVorjiln0qOys6tBpnqanPLoLT+GttJH+JcXR2s9OsvixcSaI1kHwl6Ol/VpNFjux6Zd8O
ekXRaEg07aZT2Xm6EYF1kS9fZuPw85Bs4QCj+V7jQzQM6c2kOHdztFjQiJz6JjFb1bfy6dvS5zUe
eOQJEeExnOtl0rA45Ze5srRL6aoPS2EnL3y5U2IN+LDr06eIdjyYIN94P0GHth6jc92/Wrm4EXVk
HsYFXo+lmMQRa0gN8wXhetPpXbDKnWh4OcN4O6WGgehko7WvOjXmTYq3qZ4IeTvp7PlTAneAKu6s
NavlJRYks2QUy10xGN/seoL8Ce5AarHRXZS0/q4vMwK9UZ2D0dCL+7V7W7QGKS9mrk5frVchAPzd
lmxu3QEYyGC83sOaeE7rNA+VzFWDREKG7qYcJWss+33alO3VscagVWn3PKl3T/DNnWBlU2Cahza4
hi/xorKF5Nl8086d+bgumLjmCidAZ7meSFTxyZKzvVscIqvWBG2mqa+4bWtcjBxtK2yklgWdnank
LI9YVNTJxmjfSIrxlF9SXHB3/3z2QR7eKpZftj+Dxe8QkrONrhgYOj///S9nR8bB3iP4Rtpt0B8v
jnHfzTkGiKmyG9aMTtFJIj9Kkn2hp+I6Kpgw4pj7MO6MOWYxrq0IeiNU9bIKDRMzAEuBVrFGbgwH
I3GCdiGwKjEJsNRKQpKq4q6BUuQDsjMXdEYG6HF3v67gaubo7njw7hVE5jhqVUH0kfLDbOAqaAxN
LMx71zo/s1s/VGTNPkiD8YkjoPE45hhUpOwQGgkX4iijZPB6CDWhKCJiwsbPnQLFplr787AFgViq
TPa0HJ5O4lcZpRIN/ZfRYiMf621qOrost2aFjwzdZzJ6IuGJL5buBHXWQO7fJD9ko+9qOWleBbYQ
qLHdhr0y/GVN9LN2VkHu8gzpQkZ2lfPUKJeq/eREUj7eN0JrwnpqqpB6sfcnWViBg8Sbc22jG1SL
5wAVBoX7Gqszwwz6JWQ8lnlSo/wAP0sP6kpB0z5ZXwTbdSh76pbMRiuQVceCj+3yeD4bq3Y3K0ZD
KGlxhUOT3dtRZvuxrstAEfJZV8eNQWLJMO8UQtVLaGDpXZ3Zwk81aMta1JqeYhBoJrXmNNblDCvp
Xlokjzaa0XhFFw2EdWrMroQ6YAxAvRA3zUDzhI2M3Y8oYufnDLbZnMy4rZWkgilVNvFoqc/t127R
Q0oSEc65WW0qwpOTEApXzCYJ86fVzduzEMrNXOSEQUPn4uyGUlPVIlwq5S2f5kvU1/NtrBXL1ak3
qt5CrrVIA2XLnIbO6dkwPAYr8UtwQUqZPA2GTIFgUqF9p+XHmThi/jeEs4iSo5zT28FRLc/JgaNA
E0B/aYg92Unn1AzHtYOfCpmcdZ0k5zTNM9/uvuSJDt1Fcb8PVlvezkwUSeRr8j3rfwgyp2r8QZy6
WDsNUe7gRK3/cAvnoVzw4Sjy6kwEIjsthJPlHsqado1d/gd9Nd+LHmeqeGy/JUQZmnM0nVb1h2Uu
yLRFDjczT/JdPLPEy8J4buOKvMMhSmAqur5g7R0nIk7yMpjnoicQ3iR5fS07r9TNDeaUBzNNqXQY
eiZ6ZQbkqr3FGffe5U32RFGMfuVYFuYNWGuQGaicUpyy+wGWhkFemZcWg+svszL58Vy9lUt7cONN
vKSVYm8Ow6kRvOWwuNSdsuaERBUofjA4NOCPsJ23XW6EfV9CM6Tu7NKzlOwn7qJBXw9NmTAzZ6uF
N4mzNc4FAyVomCQlLK9jKcDNlbyx9sNcHjsozMEinPGQzlYdqM1UB0Wic95PLhXBMNa+NGpSCKfv
pZ1pHhrWLKlDjXMKcw07hBWn72aRfC6GyPFsq+YoMs3yRJuwBIUKyanMGiT3E94SFMNhZ0H3XVz1
Ua9U3BQyBYcQjaltmRSY1pfTU2K8wRBuoRR+Z3ihIY1Xn1p2JL8wqWryMrcOTk5hkWqRP0KCDqIa
Mww2mH2W2+rRWV9UbbZ2elZ9s7g0AX8xZJbN6KoXftZFi++QDRECUzwl1ZKc8wzLiVRTWaO4PkTL
Ua+T6JIp7c61IODNur7sJmx0fWFkTZgabeuVagQtQuu/u2DXTVnGAVwtUuWrO8R8pyEtnkR9TJP4
pUTjDt/crllmiudUqsowHp6ni1NLahDfBs4bZu5EbF23SB9fjM9RzhmaNPoXRuwYFbBwS3e8kBWe
Huq6f+u3naLm9SQS9JjPUJWVecLqljlGmC74EjbZCK1sGi6IIr6aEs5UMq1fk+SvJMtbP8/TxW+l
RQdSjundIhHGdfA3WxU//dbNFM+elRfHJVEC4ued1QytnxUcIAjfl0uXiGMj1uwEoo1zoJkNnAvp
g9RUzMIcN7Q680ufLfYtz5d9cJ2DmbhSzzbzL+pUwTieXopeWvdNUReBnqTujvLU62ZcWwbHIZyP
smEVC6YDGvpnY1z9yFRGryigqSXRPkvAlVclf1T7DoWVWnwt02rZOcxX6JiSJ3CMHyWV8P0szUsf
dQdpppAgx1aEYsCTvcYFzHcLAjDjsi79usJKQAPrBoui+CpqG9rkGguSVo3Sd3qB9ZpRPI8mpNh5
X5pqiQkEDPDElseuHrbSVXqGm8xBmlOyd2b+ONeF5dttistFlIuwHOK3RO8mYljLYV/bX00FT/FE
joFpXahvsVQQojvJ2ozCOLtVTShUVHqBMRTfDebj95CRD9NMc7gs6WuzLQ3krh4nOmKcQTVfkliH
gybSo6sNlyHLup1uxjcclccO04+GytI3p/hLonVZUNTwZSsjuTWN6lpaKEJc23kF6MJoYoB02M7T
qeikdZGmesM2VT7IKfJawffqmsrXRHdpSuU5caInYNpjw5CO/8zeQd0IsAw1DvkMAzHtiOI1MHbI
py3cbbYInAUtqUfjUDVNemTWdNUKs9xZdlUFuWJd8iHCQ6mzSJ2s7b0eq29VR3/n0unPetJvfFnd
S+rsuV9aQm0d/py94lWrVQx+XEQdRLUnmHmsXfVaGct47Gtl8It2JboAWxxMUrKqCXMppzDShm5X
lhq9JCYRAZo+PFhmeRsnNaySYhF7o1XQ8FnibRm6FXcPd7MVse2DsNjuqlF8MsuRQAhepQuBwK5n
b2tUXcShHupXofxV9CPCawkDoFhG+A1KgXqoKyR8U+cBaOO6akilk773jRmmnrt9y2Iwy3vET6Gu
X5pU6C+ceAWBVxllRDsGk41ZkGEBf1EKBih3FG+o+FnGW2GjT6e4UModuJV9fpqysvrWjfVjBQ7m
qc5AZMJgmygD25goOtSjXypde8Q+e/Igj8cxlk9+vOqHbrSgg2c/UgPvvUJ5jeWnWTXjXaIflgaX
GLk4WoArNc4FMcY77NqeMO/SNAr6hL5uzEszaBkwhknMNq/mZ0sVKqKDmu1uxnjHjh6IsyVkIvOW
xeoP7cwKXipESqLNn6qM9d9q1RgS0LrvJVl5AzWJC/ubtEOBPUxnEH+oxW+9bmmBnpWHOG5vKxxo
vMWJLtRpX7MJepAlm6seTy9jN2hMJYpj3LUDjG1q086M/Xnkmcp+y961qDv7oGzX58FYDkRcooGb
+78GY/3mZoRbSqpNc8KOZnrFiTvfz/mUg6j0IceYFQ76dFcpinFRGnJiG/vWbdWSNw2zyEE9OIh0
rUyNgtJsFE+BUP0MvviEqM3Lh1k/N7oVBwvM6GkNM7t4Kd2E6qrCOkiZUNWAHJWqPVxtGb2Y2ytR
CO2GzRTSXwq9uzHjLWS4vxuHMoa4Yz1Ubuw85A6RGKlojxV1hxDq3ZStyF4Iseg6pzrjaE+d5LVo
UnAcSw9ssgpojL48aCilMFcip3ep70pHusdM6KBuhhmdbIPqs072mUZAxaL3j8q8WQwp8hAXJt5p
RuaGdP8vOaq/W4Ri1lCqVJlrcbHovz3s0i4l8ys/U8u/hi0voyCCA+ixbm8yWYxBYo7Y52h2/Ujf
tq8JDejumHQKr0+VOFy0fjfx96x2JZZt69NkGN9mTbnVcfqytO7c9sMx0pGJyamkvmOb13Coilvf
UrMfkt1alTdVbtLWUA+KwdgXXenVQr3kRE/SldwZTuM1LTx3jHYsopULeutKjXDZIW201L4yTdkq
tFdXMwYv/6yP9j1aNNQe1RGgQfWRpFDB68rDkiZXHUK/g8wiWCzwhRoHtAZngb2L3Mwz8vwYVdY9
lU5631JXDWqlnWTUP9OU5GOd7xRaKa+IBwqOKTqNukvWXakhrsvo19x8K+jr/ZTIr13W6qyjxd7l
eu0z/32azFNhYlSgF1YJIpYpT7KazpE0WVWRI4BTVt3bvmldr/HR5Z0mzTGYhlwl1iDi+0b1c9pF
5J6Ih0Rolyrbq1V6V2DPB+m68ete/Z7U+n0tNRRzjkOetAbyUWnEXDHr4Yx+gf0B7XAA7xnNBB5g
ANu78Yy4iYKhtWtfMX6ouflNVefOS1SEDlqGURBeWET5Vlc6nwoRpdti4Z/el2Z6ydQU6aaBraCs
nos8+sSbUcA2V19S2/lmDGaQC/HF4M6WVGJJqUg/R+lqxRFYTJ+GanonKf2ZnNaHpDImBGV+HD/T
Wy5d+3VYl5e0ae773iIuESmd0xvtKXfiHjk6h2lOLsuarp8RcjyXubi2jQ1KhiyMjdSMQ0M/2V2r
XZfIJkXP0I4a1mh6M+R+qdITV5qUnJa3aUqETVMoCWOxtNuvbY6xVdUUXikGj0JBPSkCyztF08C5
lc9YrDbmLl27+DiM6lNUGadam1zfisvEU0XyV5VGS6DU6+dFuKPnlNneEe5Do5f7RYtLz0maS0l3
d+LM3RlCghdVAHaWQj5LRdFn1auvjq7LhKl4baXyoq1RFpa98SNT9LDUWTvsc1FtwLtP3myF+8p5
fbPYkFapRzzGU7QeEa2Akrt+gZCYb60wO3PTfak/AovIAy34o55nx6EsaywZN+BL59HYcTr7atGQ
qLJS6JRSPSZp+rDI/jUdrxzd1jjVvhFF8bGp568i0xggbNBcUrunqlMueVcF2J5+VZSyPSTCysJR
jxQavn6A7dAda8N6aEtBG0ep3xygtTnYdszcvHw62PE5SojKbeJkVy89dn7wTP2iSh+cnFFELOzH
haD5g5Uyt17sgl1SpoDTbDLlgo8Esr3k2TC6ZI92PN5tUExoRdWW+r5encFo/HbJicgWukqnZOLA
ZHtgy85+yUpgwzbnxYvG+9xCqSXyHOVehXFYIkjjlc6aox6gpy2qiK0o2qatynhnjIfEhNo+I7g6
R8fUNvBxGXGawxLQRhxLC+wITODHoxyNk8JgcmcW6Vf0hD+ijmrJiNTbYTJYpgna444qTlqNx2y9
8UiW2HKI7B913obKw8o8cN9EIvNIkfUHfDzwg8Tjy8KorcdgznMmDCHnYrjP6/GUIDTdtz0pQ8sQ
5PjAUippxVlty85HWgM3sYqxo8508hDX+i/0XDPIJnFNDu3CIhOGEonxYqBVpp/kPhfR55bhrW8P
nDQT2SGINa6IgXAojI0qoIY79BDcyJsthp1T9fYpWuTOLif3qA/TFYe+txnlcNZkFl2ENnHfhbVv
U3lnRJjSKLa2i3g4XqqI5zSfVNzE0DkNkwK2/t3p2sJrJyPZyRzlijFm/bErld2i2BhAN+0XZSae
XjXSJnDM+MFBCP6E2DXYxL922X1bTPbWKiWROsrSMpSyCtzR5nCbZ9qZTqSA78d2w5CqfromZQme
4Qy5Z4KyTB2Comy8FGm2Gw3lQWKb17Kzn4oJ+LPY2k4XzWwM2DfY0VddT/ZjITCCLqzvlSyIjmIq
RLpTfN9m8ediRuWFTw+b2cxBVdq5GoLzf1UitHJCOy7Wsl9nhW0g+pys/XWocWwd7TMY7jdqmthP
m/xzU7Xnvix4OnBkFT15djQ4LWDZl+krLCraX7Oq94lSh02XY9NnaZIiuxH+zCZluzV5YTY0Xqf5
BmZwjLe0IXhAcwDxjUNUcTWKD9RkXetEPvnz1ySahl1qMlsuBhLbazbFRWQZclIGrE2Eiy3cwZLq
FH5fkX+SaxnqOZ2w2VToQbfeoQMiFSn2kiXypnRaT7NlSn+dNKaDqxQ7JHcHhn37SmPDSuZGCROj
ofBFK+IhPsVukmPVVMoDMt/Oa6hIxwijhDVm7edmB648YLOsK3gPYTrgavEpFVYF72bofPyR4MOM
6+fJTv7qLeMZfGTfm+KrK6aBphALWX3k9Rk1KOqOycAiLb8X8bh3LIA7e1pQd7SIASWmjFIkb/Vg
/GBPZZa18NCgD4pblY61WHBr1E1kpWX7eZjq+6qC6cPyIL4Qk7t1MCgczQeB9LlIpDxW0bhH1PqQ
VtEPZZlqD09I1A0ixu92cHws407V4lDoxFQ5KrhFoeNy25UzuuPOjsMELj8vO3iAMTATAUef5+Fh
0tpk72rtE9Ho1YlWLz6PC+bnDYo3hJ6RvxjDeWQIEwBh575W6EAQqXJrzddUENAzIg0PsygNp6HC
pK9XVoQDFDCEjrosNRZmP8kj5gGIxmTJuAWYR3Ef5moN2qV+UBy7Oc7pS1clySWuZGj17V7MZcQG
gWnkqjHuyZVnN39GDD3gujsWq3FvaxMgi+ohU6xRV87P0RpVftQt9bFulaCb9SPxS/xJ3H2hp8zw
k2SU2rfdp7bTvXRKNquG/rpGyjddYrDaTVm49ir+W1OGVYaMMJeM7W5XIWYubDTdMjmAiZM9p/ef
Wrqxxvw/XJ3HbuNMmK6viABz2JKSqJwcuzeEUzPHIovh6s8j/ziYwWwEy3a3bYms+uqNo9g7pFSw
LEismDkLnq6Cn7SEGcs3D8/Ing527M/1qnFA/rJB3ZW9x6HSi8JCtRs2XkR8bpSdIPLzoE64pwpH
P/dN/2Z0yTcEtgxsQ7G4Ogx7lxbWyprG9GiQ+7BA+yileKojO4BG3hXZ8mLQvOLpcDFFZCznpRYt
jXFTshlHbeMK8ywcbUJRHi2gdbAsloPWrbabr2qek61LbaoTWcgp7QLuiyjblspCte39ojWr4zAx
6qngupUmEQhakAWVTDeFuohQk8PR1v9MJrzYrC3YBnmDNkW1XPrqgUh6ylfPrNCWKISXsnb9ciiw
ScrHwNRWHjV1GMnLVr6rhNkSIGLF0ChlDiqgelwqDWw9s8xB6fJLvxQxIc4sRBzKkYZ5KlV+pupz
LL0rOVCP1RZrVheO3mWlID9AVZMTa6gyKfhJ8sjQNuULWNboR501h6qqOb5cyi8l4Ue1VX9TTIQb
1AhykigpWrRzUw2UC7cicxL5nAbXrzv2boiRt1ybgryI9HMul2+SkelL1WDjiQjMV6mZer5pTTt9
GcN6XJ6dWgEOkv3OjOAWC8lVocdRvFp0eKyOc0HfR1lYqx94ChcwQS3idsoOwJjMSBUbMHzgSpkr
2AgDvBWr9T1u5o06avWWVBZ3PddeAwKLuTci6WE2RRHmBWiiMy5FmNmEaCtotVCdihOwRR066vip
YAMO02TZGzrX1OyYbTDVprKmquibgxWrtWmcqBlTwsybvhE4lU9zbBEIzV4lmowtwGRp6nJLf7VB
faUejH3R0yIbTWvQXHcHlXgfWpILuoJoUs9+snrni00EJEGitnD0+NsbuxfyFaxdqiv7DkoFLK2E
VfrBewUsWb+ZLnNxEr2KLvsWivKXNmMI9CjCOi4OMzkfYcyfwQuJ1NfsrWWTuAgp2edalmaO3hgc
9FVtkaISaQBdMR7YpdlkEnnKEFf5piY825JmedCWJJj0yV4jHfyoWk4JenyabK64ccBmndbmszFH
3L9zeR40BKQuTRGjebc5iwQNV6rsn8k42CRJ7u1Z1UIlTf7FY3Iv2of6quIY6Ea6BuMhfjpFO4ko
bjejYrykbb9vF/XYVLxBhU4wt4v2N0qW72I+O13ZcqUPbH0lWSAx6aqx3bxxIzEPFD/x48A2kUjj
lzEbX6Im1UpzH2rOTWHRFiodKIvOm8kY78yXfhqYMitWJLbqXkanyqt+FpH1QTTY3zNoRNRkDzDU
OC1Dfm2MrtkYiRJWhOhzqAN07Azgvr62js00bdQu9o50A3orreVXr6Y32bcQiH2ChXBAFF1yqwTG
IDaqdNZIBb4JOngto2abe1n8bE/x3rio+m7yvp224e+InoF2npCK1Zto1O7RYL4PESszlDJZsNN+
5rp9hJ1ns6H6tN/pAdEyZ3X66zg1GW2aYvqjF60I6vIKi998+qiQGGkdoYqeooKuQk9r85c595yH
we4b13ztSRvSo8XeQ2TsIu6GIKuRyOfZdnKy+JhS1UErIaNqt/Ai2z0LRvnQWIz/XINFqlY0sYrG
/m4Z60LB0F5m8q3vuL9tJJVjkjwn7sDNwWNQaf2DB9cAaVyOTE5Gq8PCqlhOeY7QovQIsB4JmSu7
mJRodT3ZQJ1ucvFskql5VzNYCYIgzYJAHEuYqzZznxraWhLLG9eJ0w1BppHrkkZIKGTiqKsxNu7q
3OvHkf2sSdgv27FS11Yp3qJQF8lfoSljaKY9818ux02WkqEkovKpnYxlZQJ3BSNnPW3Ko8C2mlcj
d8rAs0u2gFppyI13Rj//1HFj+2bDYqPM6HWKYQo5Ks5+2pbtrqUQ1UQzy/VpE/TsTdoajzFHoqS7
Vrqo1r2hRkFnl28grmaoO8R5VBapURoH8CCqvwsw460ANPZHDmi+3pAT0EOyKAO520DiWc2lh+P9
4thkKs4O4GWJC4NjA6Z6WekfDiPdyixxzese4wqLWwsYIt+tkTVfOoq1UpXs215gD6xmJD6qKQ9g
QQ8hk8uGzOF4iWFLoeV2NskpTQlPVfQpv8ooAxkP7cFEgAndmMdw1QS4aC2JH6gl9rzpXzMh7FhL
ar/KOAoN2SqJs4ecoV9bRUR/B6kcQT8i2iuqK2x0S4qNBfskzH8jwXfromj5V/ZWr73dMI2EESag
VtmKCAYZDJxpfX1fjmMVzJJug4isapPzg2Uqjt8QWbzWH/kyubKPow7sgjSHucj2KEAgfo38wnKw
ymmwDNR6KXntuCoF0gDiEWyggG1mggPHXthZyhuxYl8WaDMggbdAcSrvMceS0nVfByW6uFVEQXSv
bspa1GsE9ExU5G6u2ym2Cf4Z4Is81A610x8TtttUaeot58pDWplnwMTZ95jwA17TxSb+KZ2Hrwk2
uQLDGudvrWcV6Qjq9KeJbIKKo21nGA8u+6QXMWEFalEG7dK+18vwGmXGwe3Sf5mnvznzDBan16+2
1467ts61gBDE1Thp5apdrKcx6h7R1giWrNQJSIzbqVIhP/1xCQ3Oboq802Qi5tJtdc9NlxK7kHG7
1IXYxJl4A4K+GZ1+mcDGfXV8jcx4orpUbwO1Q4HeTswJZeStgUG90BUjLGH9ZVvZHkEAt7rjHDN0
oQBPc0jd2pNk8KwKdvFF5t4a4OPPh+oqwcypL6R8ovbVhtC3WcU5Wkc3ooE+UpIYoKIq6WP2I/g6
GdB5m/oN6s72cR1xbqomMl6S3FwlyfJuzSVHpdr9khWHcXSNKLC871b2BGiJN3KrtHWRmu8Nq8ha
p/5pFbXRpY2IPOQYHWu3oujcleQgnmk1x0O5ZS6O0+ItEmWzd+t/HWf/YGmf1XJBdJ5VL6pskYK7
lLto9rPmKe8IrPeN1D3S3lmYKwHALieb8bOcbkRsn/ROtbfkEPUrWjhPJZeMbJ9lwXQCx2tvELl/
lbycQQ2cnps3QC57H8Vl6s+xiH1XdqtInxMgG6SU7vDTk4of9Jl31zNQM6Mod9ogc2QWfbgQG0cP
dvmU6d2PG8fqCoZg3TlmmFSADkKo7abMudxq4F6U0ltP2F0YTxZldGXGFk0krbcsN2eWXLVVbq/1
8cPKdVq5FbRySJV8L2c+refsT533NxkRhSl4rzZKhMysdotAzL9HGyI3asoeBBirY3Tmg4pDNDB3
TxrS0bz4a1XdthfViyjzFacOg+U4OsyYhAKv4/VzU2aPrgbVeXBSPul23q4p5asDJwBUVBLqXY0s
hxwHJsTufubKHca89LlWKRgqZwT01S0SUE6a1n7YDUBiXSFttqwuwAROIXetzf6oL1968i2hOrY5
NGdc0hIwNE+ZTY1Fhsyj5CAQcQJQtHsXOdsMrJdJw2bsm6ALXfUoOeZZM7sG1QrfeaVLYroxy6E4
ARyci+sibs3ECch2TlZVXlFQo+ohWNHsZp8zQJhQT+glKnXjvb1dVLiSmYGritL3rBGcGMGtPLMA
f3Ocal0YO2I4/g4a57NOWz4slIRR9+V6IFWN1mcrkc9H5DHTilMnNQ0ZeHahzC9xN6ubHOKwld6R
wsmGnRq3hKmU53xyDkZcP2UCPt8DdPCJBCXKt8u3pp3uSzPluIB8d1PD2mZGgxiKQjyDX62WNKGI
HGUPP6+p4oMp4zA3wdcs0b5K2g7WicJ2RqTNwgZhORlNt9LZi+Y7NedVzYQFd2G9MhUma9IeSQma
rd00FAAMjeoixOZ3zrXEtyJK1zVWmlUqJUoO0aFStsxNHXU325woqoj0jYL3jBf5ImrimChuddai
/pj7TIP1YR0rsuRlsKWyZw8m7sjc2RpAmgT57kRpnGaF+8wCGWkKFzOb+6ynXyLX7tr4yFyviU8x
SV9J6on2oMH5SQhlDxR7fO8r3mvJ3i44T27sKvu4l6XLqOYY92ZW6NowCLeuxLtUh5dlzJBBvKr4
WEqPQwSllHT6qEuRrmtRVeuh4Tg8REc9AjMzYI8619wW3syMQ9lD2gqHngn0minqxKUc/pYGgstH
Xovf9v1nPCJHQhbG5frtkCsHf+SYZ5S9fiqyo52MewZxlf2rt9ZJkb7mmfoRe3npW4r2M+akj1mj
PlF8E//rlWbBNYkgDgUvixjbaTbTTOJM9fusZT8q2WwdoWDEc1ao24vuH1iPLYt7q1J7NDH/mS77
uKfam9pFpLB4FQAL7KevDtWfwalupiY3tszoPmmhD/KC29Eyo7XUXhaXBvsW4andFPR2oqjQYg+6
RkeCN3BS18uxwDao/6jR3L+TFGbPaxGZAuDUfCLyqAhSKoekNbwOWfHe5owP8AbPTU6CUFvhrZnw
5YLHgNgyXiS2E4dW9sdw5mLj2vlfh+bxgGgoH4zhVXUbSB8W75XusGw+gvdFVtVBZWkd/wewQg0T
z7BV5AHpgdvOSL+s6vpTo74dshZFroUUjlq1N2kUSJ7X2GCmQ9RrRFrRTbCSXvuGphWBclQVK8Uu
0RMiJNCJ02ZqN1YNx6jHLfKvSZt3LUcZvWTDNZag9E6+hHkrn6Z21FaTIeUKHZHwK0XwPoqbSqfv
XD4WMCUvVm49/ESeA/+IoGdHkmBIFQYrJFKylT7PfzyU/mrhHF1+mdNE1TsaY+fPYOhNODTznjj5
UJu+3Zp4P1RGn+1iDmHl1e2K7M1zXBpEGkrH9RXBXC+78q7PJFj18xe5EQaYOm+cBJScXIPZWpLF
ygwfTElrksoWdava9nq6RtDQA7h/ksrzYDzmj1G17WBBXomC1tuwbxKDqjNfYZREoCvkdZa3WiVe
2oicyMe/96X17atafKb2JALDlvTCqDMShrEHv4GXKms0dhmSgRr596MyOH0weABx6UFzoiKU6Ib8
ujXC2eJNzay6ehDo9tozml3s6Z8KaQl7obrLtSLb6yqN5FZr2quruslxLsbqabKWZxTMBRSYaqLa
HPel6JSd5uFqS8bsQhOHAAlGoRNn0Dw0Re7bDsR2iozLkIxPBPqGRrUof9Skv9VFEi4WQYbGQpD8
w+IbWUl7JmjrmOrs33Sh/nEjm+KvlHjAlEPNptOY9Lo2ARk3NoRgDjv8GNC4Hp4UywEjdS0ivDrZ
hrFaVUDgpX2ZTMPxU+2mKWCjBJfGEO0tWRO8sW6ji+OSzWecLvlN1PEGwvpA2rN5SDxBjY6aMb8u
b0oLZIbLJOYtR6IV2eCy0bT8OIzlU6Y8JXV+lH3CvO6C6rqpsVetDFGP45yqZVSCOkWCkVvWvZgy
0sawycwDaL6c4263OKJBNLfQ40OCBZu3BKgyp8vkzH+LQTtNum1w+ljexOi1RxcqPxjjbNen+mfn
LKumi/St7SqHugVhNbLCCDC/flgqdmAHYVvQjvF9ABTuFFL50hI5YHVslzoNWECTg5l/SckC3zrF
xcHhyRqcqT6jWL/qAHz1K8rPaA1AuFuMPAm6y8RIvNfctN9bjaRYyXUvmNQemGtqrDILjNPiL8xY
Sclr1ZQMBxHZl+AgyapeiuFUTf0JjxB6F5OUYofE6mSuN7VF3wwifpHLk+pW+WWgHswanRvxckx9
uZHv1a7baP1y6ZROPaRzOVC/hJyIMLN92VAzFaXw6k27NoC9ABRsFgmr9J6y6O80Y+4pt2VHKGQa
P7e9dzfYkvy698BXoT26Ydm2S4xaYLaulVEeGr3faeiv5my+uITJRJGYQ4zo7c5TwM363HorAf/9
3K7R3ClFjnXnQTuw95XusC6b1HjR9BaVilMl//JmY9rDO7Bl6Rc4EQ7jxKgmx/Lf6KXxSs2w3Ovo
TnyzJLK06ttrN7X6VlPSTeWgJk3HFl0Ko9WqJO4+SMBoGzwl8GUIkz0r+pqWZT/MZXKtk4m2OCIK
tsMcOryyP26n3d3O9NNoEXcN0vc+kEvNBaYb+9+nBnt8MJVIxa2oVg56rCL2rmPe6pxcgaaM1Kvp
2OLUqEk4ika7Do+H/z5vONfGGeZDZ7gYOk1JIJ7XDMeszrbxUpOo2E7Jk9V6yZPXk2Nc2noato5j
bZmgEs139LI+NzVHHy2hOsx6PHUmNd4oEvSPBUihv40T5uR6+Yl1mwa2x0PvABa5ZgzsDRF0bIh7
HiPG3jgRlylNJ7SCRnNHg96Y9KERnB8flMhdXjExf9R6FZ1/nxWI92RUxrexV4P+YajMo/HCBm6e
U7CSZ5dQd9btgQ67xxdTk+bCzDrplekx1HbWU28veGZo9Xo8iRu25rLNz3mWrir883fDiLS72hQH
6nPqs6olxY4kOvqjSmGGFfoMxKrWdO2eyg42lCRDP+kdJus5qf4Agz/LkTC6gRjCzaDAW8K2JoHO
8r9j3wfe/o3dQK6WbRaL9NWqbaaDeHCavw/5OMNuto21y4Qe/MYQqA/byK935Pfp70M5mCfVWaC8
1AFsMKsCu7S8vdcXAGa/tuO2VaChneiLXMPupv+hxye/DZHX3YhJ88JsxDBMkquuXpYeKBU9//vU
mNTFZe2wH5M8fU9VJke3l+g0RHKdmRzX/N1iY1tjcbAM+EIjaT7HyszPrerqL0LrPofHM2L6vNVk
ezIwl5FTs5O8lvAKB1m7EXJy176h13585fehFcI8FMXwhjr3W0XF9jwPgDQahsLXtkirVQ/1dy2a
UYS2UF+iGB+UdJHb4UutNyagwAO0eK3dGI0Z9utgmiSRQd16XBbvUgEoXEAPzIt5oRzBu2CzpvSh
gqbqWtV4+IINkhg74zDZw7ebGEDIFsCFo7fP6ZzUZ83p6rMYsqDyBu9QdjuS3lFnzkmyIbhI3H8f
yJHdE8UKRq0W/Z2aOPygLuWxUW/h/lXMP0VFNK4+/8VermwqUhD++3TOfOegGLMU9dZphX5NZ8Ao
byL2UKKIJpObewp9FnUsrckFgxEjUAAdX1ySwAMlt/rXJk8QL9DzwFYcoB6Pj21V5u9etHfxIO/U
ui1es6bqdhLjzF1Z0gP2ckKiSgVCxaEurbDHTetZGSmzkbNJBmOCImyYHiFJ2ROQ0qAJxSmUiDfN
qrx/4LTdiPV1VEu2AM2Rh8dYQA9EuQAT2eMlb+0fwApz5ZlC+KNGSdrvnca8ZT0BnhSmNjw5GX1i
NRG/zM/agSwpaL7fD38fiIUmxmQuMD1kuRdO0ZuSuPoTp/zkRZ9c4izU6FLXWrUp+1GuC5fIjnHs
jJ1ZXZJk/CaYOz6QoD+sHcLvKAXtv1Ry+2kbZTrE/Wbox3l4Lj17eHhUGOWdnlbCDsukOVrZUZ96
Ms/Nq2BHvRJaboT8f2JrDuPwhDLQVxJ9U5hefPp9yOcq+e+jqh6/axXbgY1VinbDNv3E1YuulLX1
XhqZtpf9JBjOjfhagCDCjn+M6Ge+VXJmOUqkxZONLDG0NVWGZClk2991WHfcch/jN/Y7tTA3FYkn
ayWNz3Enrbsl+viKgv9nQrxyHpPeW8deslEQ8B0cwQqtetLmPOGETKplqMyc39JJonit1Sj8XRzG
x6qwjLyJUO8bDUWOpQKw487obo7V5YGcPLEnaAZ9ada96pWFiMljoK/rNH2PKLvetEk7hoot03cn
df9YRV1uLKFzfGtmcYjLRhyMx0dJS20AnoBrzHEfrrr54zhJHyK3NzdUUQ47MRNrlLvwiEM/qugV
jfL++2A45puCOvbw+wwfEbdznKwylr7/vgEXwxK6ypeIDJhUdu2z0oTjw7hrRoW42EQTb6Pc/Gna
aq+U9VdJqyi0dZq+9JQ/k54j750SU8fLPzko5M6s3C6bmA4AhsZGNT5VE0bBKbRvOhtYE9McEXtr
Tlczb5aznGFmCEv9ayVzt/KKidDUzPxX6F6xSiSEYmBNqDuivmDSdTpseBr6xq6JQNgh7ciMVgRY
rnFuVKmeqseDnoNV+b/PzbFKNpi7yc1/fMUrB1rU5aMT8JGYIpcmgdKuir20HqYrp7ljSsvQ4JAW
S8oepb2di2LHVJMnynWTJx0htO8aHvTbI85Cznp6+P0WOTjFMbVRqXA51PYb2Olb7eris3br51o7
ZJAAJ9sYkifDbLWt4ShF4DmR7VNdBZVvger8rnJoJtBTdBuvQcfcJHe9r4otPmx7m3beI5bGeBSn
XsekoJkgV8Ye2GQUx/8+HMnXzbXJwE2foD8bcu21dGZtuyRiWmk1M7kWacq6okDPV9PSu5dJO5CW
zrkqwW4FI+a+IbO49lHpXQVFY+D5zLXsQEBrCdRrhMtLjE+jtEgQZ0UhOj5BWAUVEQ81bpqFXiVT
7oCsJibHbG+rdoUqHf+TY2+1Mv5gOVlnyR9dHbgaoz39ffcdHujuk3a54lAaASp2DcHmV341V812
ehPWqmhWHVjQd3nKt8sB91jsd299sxLuejh7IM7CT74iHO7I4dKV1hdrQwSNFrQ38aPI95b2yELf
xzqvMJ+PcPUhUrtYE/lWKxJcwCG/zGj8EOTxFMPdG1fqZow+XKh9r3pv35ew6jYKIi0KUNfJssqm
OWznrF5fe7e3VgjSSYFFyta8NuCsgpOWxzqhei/ikzfAJ2D/BGYCLl4F5A2c0ubWqBkK06b7zHod
srJuvkzEP7F+lQit3bPxB/7AdZswZ0kpqWIec+ZlKLWe9AJNbw7WXVVa1hj0HG9Ec9DIHIAV41Nx
/5FxQpKVqF51GJIAu+tmPjafHvWf3vRKlWq1bazqgzBSFHZrBJv2cxw+Cg9Uy1c1dis/pYbBRX9i
0YaykgFK/dTZNWsnyFIqi7eN+uy4MkS3rbIrXgQdEDnDKlGUxK0HX0cMzLK82sidgE/03DfHE77G
sAKt9fqt5ix7sv11VD7mZO7HqQ0tnYMWHQLdIVsNQgnLgjg1f1jboP0EhytktBv81YShW7ncdNMB
aciB3QmZJ0jD2qhIdlFq2Jld0zloS4Zn77HBZgxoZi9DSjnBkItPRcw7FcyF091b/hPnLO36Jrq6
V/2P/iftkdrkM/Rdg00ZGMod5nXiKn5V9QHx+L7I1jmWFdAg95mMwzmJ3wE+Z1pitI/SfU0+uTGs
7J0Ls4YwM1P6h31ypCN+Dv/3XTtLfVccFjSmsCLRfFS/3aPzMt20v6qB67IctTMR6x7mtNFPbQp7
i32bQYODAYRI3NpZAu4ieidaGMk96lnDeV+K7NPu0ZFqGLTvy818SpAEA+2pho3Pc22pIfJBlAau
DEYlu5KWTX57O63na3w0M7ygE6/2u/eRTEk4/PE+DF07mHpgCW61dvQfrxtXBkNHYg13gdKIeZwS
k9if7tMtx2aQzPKkvC7n+arvZsO3v5GFJ/n6h+Ya1ih0C8p9OqT7IZQ7dz/Ht6QtqLdVptLPFvpu
mJoH1QhKkti5BWmLIMi+O9g7v98qjzWidpKnHCFfPt7ysEclDp6R2dtoND5kfkIr/5BwoWZVWC4D
JKOSsw++p9736/EWWYFd2OnBVQw6TGafDbgZ0ee9pDuxiTZxeDfKXRzGYbSN1YPy4T/oaWeN7AaN
bZmshnd6XLVl1b3p32oRaOwc+D1ZsgPltc+CHYYWo/zpTHh/X3lT8iMFYtnG3aWhuuvwtK2Mv+N1
vlrn+GXm7KzC0AV4HjUO/su7x2muuNZCDdNxTzvXTz+UoSbina7WK0CsvjI2Tne3omOlb8m2ysEF
u3VqnLkGKu7ICJ/rJlI2pnfS57NYZeouwzLikBgPL1NyeQTlsfLTDqmOjzQIvjfQIQILtNsVgl0o
JshJDrnaoWraALr4jC8/GOW283ZaJZ7Q9HOlumobtN4pp7g4s1wfNCDovUO6kGJRHQ0SVbhKUqgn
KpLzF8hcw7QxA/p15QaLd43rzYCradLkHjhjBYEHekIRDAe0TYqMZ8HtVoYdxdy4prI+Ocfaq0TB
d136Td2enD4NlnyPZx5Y47EwRcQTkrPhtqRWfMfdnioKlLkwtEAohfx0nJWu8WJwEI1JKiQAzLdH
xtXsXjxMHfwznVD3rwlZMQsHQXHRaRwQrlvxKQWGVATSo/SDAYtXzNUPCPdQnlA5r8kga+ke79iV
l/bNNhvmlA1+7tWUv+uTuvXWWaGhN7agklAqKjtEwMv+oxdnUXyMyk3MxTeSo0OXKQA+4i2hms8z
cFWMg5a9dHm/HbEz/SliawzoEmBrQp7jTGjIx7SP1oQ+NSe8Xequnhpr6y6NOLdybKDj5/w5GR8U
SKHR9T7wGinK9FYBaX9Wpv7fB4/PKDXkVRpjscOQrW0WtNtbVLnec5FM9wHbMCYjNO79MhbEIeKo
diQB96LU9RfPVsdTm0dPmJs2M2BO07w3dLAdBChoYDfNI4SCnQCbf8LLRV9D5Y6nLnPehhhIF/Rm
OoFLTOGSdoOftbm3K7XH8NUTrj9pk/VkkrdhCeWeC+fVxO4L8uc8GXZKd0IGh1xqbXPFXv1HZHBW
qYyfe1vvL02Pf5nN8+n3AZfhbcwV80Dwp4suPGZx+D+H/t+T/+/nkLo7CMV+Wqk1N1z4uMjTvPyi
y25r06S+6TsaSIwJvNG20tfk4QjxNF5lhv/omPaaY2xIolWREALcSMY8+tr6T7pDOHY8Qsp+H6IZ
fdTsTQGFTSPtC529oeQElczcWlfFpdXLq/WDpjnJoZsduY1tag8q+Bh0AWW/nR+jpka5zIm51cJ4
tk/U/sj1Cn6E/uGcxIl28tBWRuQa/s0WsU2omKjWcOViWwguzhTj0N9WexRp595LKbJlVw3pZ2XV
Jz3j9KRKqV10V0F0lAA8Z/18JruAypZpQbZQ6eojVX8OIjfl5OK08e4XEWiUZLpkxJyxgo/84AHu
xsbXdCXWrT+7o6DfSOMEXyIXpeQFikwfCFzpFsyZc0fZxJKqyWfO9Se1xNyWlBOz0Kj1qe/a+mS1
7UY123n/+0zLh72nFvlpbp+A1p0rIc3RTXGUpwnTjZ567PbU5gTCyrRrVybx2ssHe9U+nv5+zpOM
+qN8hEnQWEFDedNqhyHr+RCY6aPR5yqk9gRF2OOhtu16P/Ib0MzeHkV/UZKWQzkqusM89BpqVUvD
g+BOB69BONOSh7Jyo8HYofXk2m8i2pSaYa7eeHnQMdXz3zRLLO7SotpFckTEYiMCGgnFXfGTLMwL
vfOc2eORKCdeSaHr6OAkmHiBxJMEWZYlNc9G3+2T5OQQZVuKMf1DFce1VLUKkb1ahr02uttOt8VT
o+rcsflAtViDsJPWkvKYNuZ+wiuNlsQ99otN4Am0TrJJxYQJshrLyyIOEY73V6MlkqOQ819hYMqN
G3veJdZk3uyGHjriBsgaWzxCKAb7/FZ6HmI3zUIwslj2eILrO899SswI+TkFtVLOD0ryajMYsX7A
iPyOgBSpXSGzDeJjYEaZQlqIhUZ3M2p3YiDio3MLEgg0Q7c3FP14Q7z8mIWFammK0zOvSo+sqaVu
R/WulUN8vdZG1WaJNBKc0NPRnFc4hxZnIBA75w+0qvNfo2fT92ZjuOQoCS6OzO7mOAwfdROdtTln
Edckuzl54PfJLAgZLOb5WEVAypFr6WE8IzxM+kYNiRlCczl6w+X3I/I45SXxlmfsw+O+bqGpHDsj
Beyx7olFH49l905Vj0k3vdltLVv+izOe/WK4v5+Xo2qFSWKzh88Vc0KNDFWt0RNxDZHthzqzEhis
//+XlFF6a5WQRBJJHH1vIqCOHsuM8lhhfj8yUkOGZK+9iiaeD//zsMjmfz8VuQX4N5DX+d+3pKha
G6+lA+wBL//+ar+/KTFPSpAkiCR/vzCkHOI1bc4OYxsd2nqRfzWDdSrHGAtJn6dhbC/JIer6+TjY
jOAqLkyUq/NtKaLpVi7tqm6H5BL1ks1/+ajbvr3FOl+fDIuXUmEuenyjRU0jV7BOcqOj53uXNGNC
gq4tAqtj/XhIKwcx8/88L1Fue3ZxUQgx+dBcB89Z24lb78FKTVI0OCpQztLXtibX+VvVzOckJTZB
so1uUn3cEZjzB30jISsmmkJitDji/D/GzmvJdezM0q+iqOuBBm7DdLR0QRL0ZHpz8gaRdsPbDfv0
86G6pluq6VBPhKSKo8zKwySBjd+s9S0bpImVbLmcOaV9ka5qM463DH0PmmM9JLxKKe86M+ofW218
i1ktqyZE3V1vJQ+0CyEFr8iktF00Bqpy7YvvJHIHxtRb2+amQ2a0ruxU2+fkvjxOZo9fGeFPnRP8
aI2Zsx2q8sxcKjkOesI4LS3mgzHwznt2+TYUI6RY5kV7qRSNgdMYq1GqjzLMhvsi6cQaT+JBNzMv
WJPawTUlqIUsNrcnwgi9wPcwsejxHJ4tuLdnf2wYk+YpCGn+hAB2DyjhOXSRCEIMFJshZuAwDNUx
beRt1YL4qIxI25jsaxgZzKcKQzTJGNuuRgyvk4i3atyoDQDP3tTODN9yKcvd+cUTyDiEha4jaY6s
R34sHSGSnalxJZR8rvLM4MwfN5Pq0L67Kt2QC1Uj2GpGRkEOqKwRrJTlEhuI3UCxR1kDLDDXFHVq
6cpHLEQRTBCy6rDMH7MoLlldYMKNCsBkRn6KWrZLuZm3QWXW+0KmH27X3ubQLYBB3UirfokhO9zp
bX5Rfn/xRO2ue4ddA48wfGxaeSAqdSn20Zh2IemPkFawE/WobfXhqVtW33aLfNOkjtpAlqrOySyO
qF7mlUTYvQxZ13o9DY8M/G7lFM/L1oNNqD482CWFZ2PEmDA1X1f7kepDjmeRoD4FHeBRavPEEhor
kGbJo2tsZNldZl3S+KUp8+d69pgnk5y9rnVCE2L9XDhS3tc1gpyCrTtrgBP7w5suxOdVGt5w9HIe
57gbT5M52QFH93J1WqswUv0mdBTBmWGvE0VrfNdi5wgkwGOrrHOZF4e5LpAiQbgNXL26bXOsLJpU
l7BtPss2ftewpa87ORR7EQmb7pq0Th8A3bptnI8xiTGZ9U0T9NPQ7IYoMTdpvMW5UTOQyj/l7J+6
KsaJhZ4dFXuIHS1CzpWnXI0ziEDP+3H66ZsHPKNeU3xX73XuvY5sN/CwsjNtJueS6UNMJDvyV6AF
PI3sGZNtnTDKdHiV+i8poR7h8LrtWHTjecrfTIeURy0cgtGYZ2QszbhGCBoeEBoGxDh91Z1e3SF6
4QdO0wnF3poyycPEVbPfr+f2uFxBhZYctbpxDwuVjuEHhT63Py4JKZhjDFNOHqYX0SR2rLmJRTmH
qTHh9UHMtxAmnrzBvBtJVt1Ncf2rL6ZkbRnAomwVdkscJnHU3bYwPe8KLZ35RefgxTV94Gr6JyGW
0By1CqPUkIFnT/s9yJR8O8s06BoDFuEStppHydoDBoVLDg5OJ9r3tAaXjf0IreL80pA3SMvIyPu5
L0S2Rx/uIw6t7MDvigcxiPaQJ/Ka9jUkrL4aN62NtMlNkXCwB9tUmc252D+QLWWttYFYnnB8tVV3
8vt8NzTloW9zHv8qN9Du0d6NCUCBEO1X4qPa1b1hgiOjaXfyYKso38VawqHbjzN45OgnxOZ6ROpa
MBkC9OANRdBHunVIdWR59LEBixVrKwcFB0iBY8isx2icNXQtDtFcDcrHyGSSNDIGMnWGs7HYVvTM
fa/tnJEmX1dDzEA/vK0rI1zcmgK5Mt26NmjXyXvUQqriBwhJkEb8Fse2/zwNXb6SBR5db3DWjt+9
+TrtWeufbMdWe7mEF5dol7izeYjHmkLf76yrTM5HcImHbEASZhjwgkaX8mNsiJLLyghl6YQzh/il
E2Fn74gdU1wX9l1lVWs5SB+NAONO7HLRFjdguAqVB+tbiwk5bWnmsXN1yGankfw9DrRkn5lWxjyK
AxF1LsJteBMJci+OMU4MqksnJvsg54Ig2Ftyk5A/609SnZQSF3Jww4vZ9dtkMgJpds+9b7HH0fht
7Qq8T11ew3SwN4YrRtpgs4DoGuNUX1axfclOP2stCB0DQx0nU3UgEFysOS7o7Kkn0MTjcSZhsXVk
eoz6qj4jungF03maCiYamqrePXbodcFZtzwTNymrSQ1KAPqjRiLNHna+9StPk7s0wj/cEcFHTfBB
jiWL98ojbqfqPsIBx0w+FSfUTrtpaB8sLz7amsw3vbDr7aSOEAKY9JAyx0Sj9k9+0z2muftaThHh
Af1j1dYREkWBAjRzWe+r6s6bZ7iYGiqCPq9+sjALkkQLg9ToTQ66TU3gHr8hBjlG+fu8YACIyIea
blqW2rQ5ZezeqMHtcb3X+tZLF/1b4gDjMQ3jVmBrWNkYDOd4QOySjFtXmLjP7GTnM4HgIEDgp+Fv
X/EP9HY0A0UdmHWYnYz4a2Ikv9Fw4vWF5t0brolyCrteOev8ybnNOXk38WBYJ584DKR9zK7w028n
gmovJgVz4dPjEOkIkgopDJG2+IqIVAoqR74QGEvAlvcUa1SlIzsPbpNwPBSSD4VyrB1RuZSR9tZk
lJOJD9HBTq3vWLA4uFbRGF6SE6Wus9ajCNMOyEgef/dt3dDRxnjdSBoEF4x4l3QGfcKq5/n4hGKv
rjFyRF0QG/WBnFHJvchMx8tAr2nDSynq5qU1i0cYkQ9Rx/SNWxqloWbh9Zc3UW7MPMmmU1fgPBEJ
E3lvUpfCzqsL9ajAf+63B6CVuD3FDo/FInL5sIaEkgMyGsClLqTkLz8qfa7uasODAJL0sJpkzGS5
YAGVFXnQL/0x6cFwcRwvUAa+JmGOH35s3KdKXXvRGgdpjW+EOV+61Lf2bmS8OQ+mJ51bd/RRqzkw
6OhJefIYdzM2oY1bizstNVdjPgvkNKCF4rNZMQWrJddU28TB7yzgLBQLCQVbfNTpty1a7+pdOY12
w8OY8ZaA4RLNK5QYtAVV4+xwC6FYviV/wtxgN+GkCJ8rNZym2rWPBI7U69xoP7mVvvr0NfVUE2Sa
ibx2AHxDeMo1Y3aHxXmdhH3HzdBCbjBZ0hHIitooDWbfzTYGnpSN7XU6d+EocBsXLJX9H7PQXvIW
ZktDuud6tBnidQlr/F6wWsOj7m86s8MG2bbnuIvhEzvM5HSr/+k5DU4ZGtTK6gG/6KimBokPSWtR
xnYWUe7mbi70h0FwTDlh6C0QNzeIgZnAYaFes7wGz6SxtlLkwDhqrJ0WNp8+kYkoqBbpM8OBMi3s
U2Un74bG4xPc2jzRotj6qzLBEyX2TZhEz5Askq1YoGq63QIPTfcc/QiAyVMDzYfJUWDQnbZ27gOQ
L72j1jIoMGia7Ew223giuUpq0XHyea4qDG0M2OfPavaQzDUog2LPfEfmbaz6orvRp8jFOJsyWiNK
JhsCL0FDoul4Osb+fsi4M518YqcUMY91jNh/8sWaJ1VFcYyYO3rvM4EFJemfhzDbF3k5HrKyf/Na
tW6IHpGs4te0VzUvBK9QmNsHJJuEpY3gsLH3/Kq6X57OKL3CVofOKGQi0punooUrh58FQTGifHCX
M+dwae3yfg4PfTwTHozUtY/918TTfoCwltsk9sCGVWIXJgj1qsT7NTkpLVd+74TR4n6IMe2m2aGx
spveb3/KwXyKOD0xkYfhtj41VamdawdkUFb9SkvmRWLe+z2DfpYRBjsDKg99vO8rhsVtXh6zOJ8w
q8c70mOMLdatHNs1Ar8UHacbOe8x6vBNFkYMPvqnbiaQoJJQajvqJqrWSJxnzAeyarAuNhmBLFP5
nlkY7wcwLQPsqirKVtXTjJ2qmBCUT9rRKw5a7Rk72y1JH5zKl8k17mq8fj2aeFja6SvMVIPOAwEK
ad7NyqwFH6VR4m3G8xwya9iYbzPEVZ6FmEm8lM8o8i5tX9zUmoMF0ameqGGY8ysUE67HbcsnFxTj
E8TDYeGsvqPvMu/tuP+QpLMnuov8nXm8LTghD1nvNIBu4ODqS01sisq6cwvvl9fmKMrbmzhX47rO
VbgrNULSoVe9OeOXzlw5MZyXxGAOTv7TR1NWG4I2fmcSPg41qYTcG4+eMagDLvG1NAesvLOz3Apt
0Pa0qIDID54+PQC+WRFvcRvyrCUsFrX4oKx17MgHAfmBjQIAWCPF/EKnUimk5VOYJ5vBGsS2pGjO
3AphjMSf0PTNrsu4AecJnxqWAbzgCQ5AheG0J5MZTrT7Y8ysmLrsoatMLIituHaowgymiqAr2MIh
teU51ztn58T7te1QCawSHnKgi+gONXZesY9Dwyw7kCelve0NmpguLetAiiqAAfKgeTijsQWjmmI1
0jCbpXLT4coYSE9NC9pUGSOdZXboJP2w8XKsWoAach9alBaCIBjGE5bDDZ/+r9iHGzZ2ybvW1btQ
QoV1MRInIn1CzBG4OQ1dH+N8qeYPOly1CsOZf7/Jjg6D3g7UehWuPTaJGtQEEb8PCr9gGh+jtnlT
Nf2Kq7WYCbL0EzIbPGZIoVUdXX115ubeuV35y+xw3KJ+uY09gs0zg15R4XLo5u1Mqjbdd/uRj2RB
p925tTu1Gtv+Ar2IGtmsH2bNDmytxPNj9C8SFyH5uOFPPI/7NOJs8kwuFvgQRCGtXLd6GXz7EpoU
7JFhc1CO56635dYe2uVs/nSjOOir86w96A2jItMsKOoxA43pfTX458wKj3MPnl905WMr3Oe8RaQ5
s8BBTYJ+N1NPDiCbnHFS/Ml43EFSyp7Q18rnaqStqe0nrVN4xUvGJaY+7Ay/b9l09DuQT+whpSoR
Lq7UyP7DM4v7aJqGDc+HIzFHQW0ffOokyae70RGf7Sc1Pxt5U2x1npN4rq38jqhr7ksjqGpEDtNy
gED0SigV7JXVEDFdoCTbVhBRVi52f7IPsEQX4kmLWMsxQlv5yiTBhxP73IEjtgp4tK5OlTbVTCbz
xcubYcm/2JpSK0rbZq1kxeDZrW5HHw9BXXfvVaS9MBWot2E5otMYrS/HfcRpBSim41PCMGcEy2lR
wIwkLEgSp43nebG/FrgrIrvdM04lIn34WsSSEhLQtrAESFMNabrby4B6w0T0hgG9GZ3nuese0eUB
unSLR9fIz1kU3sia55Grf1jRD1BtNvkNw/Moj64p8h3gUa+ojoZ1nlwHBAPwh54sNqLzMDpr0+V2
wii6zGf8T63BfJ80+JQbqBAkVZj2WnpQQ1lTuobDZW/EdxbeTWYLw86b9A/bUY8jLrWZ3iRhZqzZ
5X0kYV6lUYTbooCMpDf5h6e1/n4oBEB7YXxoMauZFD3QRkz8pv5gfzGGYaNs4f4kgXrV5TSOLnsa
LiWft6EceN5QgRbafVTwEERbWQYW7cDKMGbCe2JM5P06V1q8qYbw1dRxlskGo2PliiDEJnND3XjM
iv7S1/Zey4lPy/yD5zI7r4ZfeaPfmMjbN8jcr2CIbq1u2jBZerQJjl+DS+c9gbhfiR6LOrR1oNDw
W02PEIYe5NO6dQzsMgUSW2WZ2y8Thm7gWdC86gzHSTeJekeZac7IBl2jucYOKEhXdvspo3qnhpxg
UFQ+y+O3BQ1mOcymnREFOsXj4yyLLwyGDEcTMuNZNVLgoMtSgBVtGI0UY9m3mMW7kalHmjoYOkOy
gTd9DpsWMISGA9Oh+YOx0EB24qrXGNOu8pzbTAeTN7WhuGY0RSX7C8CYlWHx7rsaMzN3h6vax5N3
m+naz1zcp5CHd4ONKcQbYuapii6v0pK7BOnX5CmGBE6/qsVkb9rCunWr4pNlQbURffQgkZ1Loog4
hOJAzREaHU9ahxY+VtK6L02XvlXoricWmpvcNS/GZH7bHerI4RKDWhgGAHBw8fygKUGWechL9REf
RwxGA7UPJN+pIv/Bjh5bX9hrveBGLHuXasa5N00RBU0HXSfy4uc4LNKTKkW19WO4zvrgMk2sb2I/
7FeWzKcgnbkgM9s5DSFOvAlwVFFrn2xAK378XovEvvBVdKlFzkcS8jyOw2EDBZWNzZQhXgmDceae
o2A4zL5kn6Qt6/m0e9HzUp5RwYIepHqBEGssnDYxmvaqdoxd42q3DoqxI/aYBSnccop3hMRb/nPM
RCoAQ1WsyoWzVvu/oiZhqitqRtmj+MZ9Na9cnq4b7vYtytC1PuvVVquQYzgzw87ZBwjSs00CFISA
xW38d1tH1RaXt6PD/p7jjDwQ6P4rdMJtwBkP5wyzQBbmMfxKnvX4Z/em0e9r3KPr1A2BY+jn2TPv
C2A3K+n4uwgtHC/bHRCtWP0SQLYqoOpA/qFoRqTJ0ed49kW0w0tuUch3OV4lTHzANFJmAVPMaKv2
/C/EquC86uZEN1oc83J6ZPBXMRM1z61R/aqKifV2g8Jt6m9Lgi8G41Jz72Sthz5r1mGSLrdr2/nj
Ue+IJDY6njdd9Cz1Y2irJyRPDWdbvVy918jMn0UE3lK1boONRIc5nMbeBW9mvzJwlAYUX8+lQsCm
IAsLZ36VtslkwQm3fSfuXUOiySaqr89BOHt6f5w1xCxecy20Xqx8nf1xMtFy6Uyp4wEr3USJPblC
J+kxus0d/SPs6ak5ro7cAkgn7O5idOW9qZvlOe/lnt48XzECuDHq5F1YNZsxTS04sztsZdXyahWD
zmOKVCFQvtS5WN0N4fbZFW59BJRC+2gKahvfCxCR+jxwCYptDICGMKjF9DS4niI4A6odTUUCxWvT
mhR5XSY5qJ3E3ohOXBxcYUCRS+bIzmPzpCXF4sP0RkIH8rPeoeDUup5LTY5B4wu2u2Mp1tJF2Zen
2T7J1Hb5b9Om16T2zEsKXGUzpymeEfRwQEnMO0S9Hgal8Y1gNMH+cQu6MSgie6SU5N42BYvKkaEl
IxPO01RkwaAaRi4axMW6pTkJ0y292w4fxK2YtZ8CdWBpgmLmYZMgCXSXJUJ0yr1fqtDiQ9OCagTB
hiRFQnV2cUZZkX/BxRSxWOaTZiS6NR38bcgnsernOu+cpxd3s91HazJfZipYOBxVxDDClTVNd4cP
CSOcte0J6gxndZ3wt4oCwdZsty8laVJBGC+SUO2olHsyxzGQDb+krmMdSwwNXV5r4Qswd56r5J3n
0S7WMSVWwrP+3RbWzSg7mtz+Dilec4gs76QtVS9RSPO2Bw2y0tRw649xFsytvcdD2l1jLq2kZrLe
KxIYpB4dDNv4mWZ4A4bo16OmK56q1VnqiiGRAwXeZ9JgqnVayi+ndULYpaCubO73TamaD+QgDOcS
FljzybY9cezQnXqyuDV862UJAijzL9vgqWPZ7rhW14is0rXgf3azMvZ9mz63ntRfqQAl3rnwtnHM
7kobP5wLwt83WZM+s9TVL6k3ekd/Ab/Zw4Mlqvd8wLY/Nl8QxgTSAIIWBdMe9nksDGSEmq57NTND
O9tRfQH07+ySNmKrUFUc3mYa6ClHsD/hnnPn1kVghnQmIS9jei17ljcRCqFVgiNjY1Rs2Qv0osW9
rlR6KEjhUex06GzBxeF2mHfjZJaBTuIr58o6kqSEtiMwHejLpzJrvq2iL7ADDtHCwMPpDok18HT/
MYZR1dY5zyBba/a6h+MNVUngD1R2vW0/VLG9i23XR7YZ73zGjtVUipsMwtID9xbA7/a10XCgZAxM
jcBE4e6X3yPHvqkzuhCGwSaQ+B288h2C9mLkfA1ZI9dSsAkFEQMq/SPt6ueq9y8WYq1Kv7ZAKuRU
568OyE3asYH+1S579tz1/G5JJgt2vAWFN61N1Y+MQ/qjCfv9lIrnSDnJUcjSQZ6WssnDFzwuCjWw
3BnOfgBME2y/CUujYtTkVUYQt00wThwj+iTdjRFFdyJJHoiPcJYEl/Y4YmTLFANNV8LEqJvmxRna
aMPbSd2ZVicNOebyzzaJ7IdBwrNZHJG2joa2jH4IAzo4NHWBOZ9btkO70nRvysa/DpKBsNFP1inu
7fkAiIr5MEgyaDkSxKRqHkdlU3+qNNkNN/5sFYe+LH8NGUpBYzCvoCfMjf47olhQ2/VgtTCYbjiu
QHjjRd1VLY5Amde3qd+Vz9CF3+TGsAAe0wZhXGDILKuZJ0P3FLk+9nCuKPrsD0fCC1RLcx1xVEYG
GkPHjC5GhIpNucPaPJKAS3MxgXZ0MN8pdvy4UeKbWFA4iMaQax7e36njvoV1cpsaZbGdWEbAv64f
DSZviByyNbyag9TZsVED0PZYJlguP9Co2JnLjEcWJE7z6IYLDGbCXga5BSpYi5Vq2gg12dBGABJp
Zrod7ebRyb69erBvmKt1yOPjeVH2ZmF5GXTvFsPDWVhxvW2Lr0r3xbbtFikNR0lOmYcBm9NMlCXb
lKxiDhzeJoN6G6XxVAiHESStb5a6Zw0fsQREXbfsS0fJqJp6CLQvOwrOxo1o35CsQPbARbUZhv6r
A8IWoGV+xiAxgmvj9jL79Gl2uCU8xmsZ7vyxyvZ1OfQwCKiY5ZTtVZfdJI6nB021SK2QlYDm71IO
FKvlHYrRrVAdV1u9SA4DWMBctCGuRuexGroN+/03GpFP2VHCzi1SQt2cdk1bgywb4QRZ7C1cJa5j
G4MBGl/sDBlyW/ufZJp924vYwrWhjjfMQPRG7xntwBSi/vkp5+ahJxKtcRmvVBm5AXDMYsiuP/ir
sHh33rwyeDq6OipGNo6Obd8SklzqdbwTNiW6V73laKvWEPgqbpopr97xN31iNdg2EwhpnV9Wb1BI
msUw8eDzHkfb+JX32pdR28fYF+rSj7uikveuO+757huNrmNThAnsSjMeA/wVFwT2y1UjNHg/LC6k
oT2CCvPXszZuvQZz4dCT3lzpW6yVZzQoACpYcOFNyhmFQdLvUSJYqvjJh2Xso5AKeNZP2Ftfvf7U
wAntWX5snYZIhqj17U0xAOloNOPLT0US6B6eqtqax00268MhQQzgfyf5PX6yt9TKWsY7p3JgSetl
U7KvMXgzRQLhONIc2NR4o+5cAJb3mbytm/kIgUhnzUN+UpG+hpnDqIkjewXY7GfUwLZZ+ZCusSI9
urH+arN6QfBg3zhZwsObLXkSgaDGThiR+zONO1Beq1Ku0c/cRFa6rquf0t2TZxBvjSb9JPiblXLd
IaWY3SbwlahZANJgeyi8GY5HeCgswixSeuAOwJPm2OgriulJT/VTj/dkZjC/i3ysxCYwLYktB1Fd
/MXS64StH7SJpmtrcsc+axJpAR/jD5aK/4dSE1zXg+EV2EcVrvhuGena7jZB6e7r0UvjePfE+mzn
yYsOpqpuChQmPd+3dkO2pBLQjFPW3IFJ9MZzH5dBOyMPoUeH4jpwGCQALT3/Gfh7ew4jTnCjMcJt
6Nu3Rk2RYTb9yfQJz/Hi+mbG4reNl+QvHySKo1UbvY84fsmgtDL3XRd3qFqPuTu+TDFyvnIxuMSs
Vtib1w3RBmg/dpFbb6RMgMU6FgZmNjFo3iG0Louwjmi75Qg4m15yAhWhiuSH47RnHRwIxTWQdIO1
i2wQAUUMFLHNaOwtqBUdthIxkDgQ0giRorLo4PqPFuB4gbORx3j4lhZ441w0wibhp8debmj//UAp
XqLTY2EMrZ9Ml2S41NOz1vEm1lh+AMM9+cYIl6BsCnZAJT/Qm/ZqSG/djLKxR3EyDhOSRMnSVpuJ
/cJOeJ7GbO92+8rwU3YDaMGrFCxe2ukBnZ5EDmH8QkOK9TtWCgcNGakR4ZunMrRvHZRC8YCbU1nW
V1gx4YLDcLGMUNsPM75hy831jTsVwx1jLNWUJw8NoZOYXyl73E7KPVObceUygcRSgDWH/c7Rl4ZY
W24k6AvQx2fGQ5hk165CMVvx2gsD84norDfLru+mbjCDAhbA7UxGOayjQ1RY8zGbhR7YE7RQqBnK
0B+rUHaU69Gwncb6vZZtvo+RFzrkZu4oqz8sXBo4BvFYtcUNK9v6OMfluw+AHqpIsfMi/xvcyesM
pjpJrM9Jt6a9O8HAM7gOhj71WAHMG8OZ7hqzB/nIiKCsRXpqRX4Ir62eeXfmMJ+GBv25wJIbACjI
Nk2VdaeqEvdw/dt7e4GzTW7D43DuGZMPztIyIy6g6DyXwofRZtj21jMKM9ANvTg1JenKGobvouAk
wTOW70phi91ImVLlGkJ/NCwzGM9tFS2ME4qn3VhD6vC9Yd4MbY+bydR8+un2JEzCRnvoE4HG5b6y
tKViso8LipQ8HvMEgB1IECb1tYrBYyq92hGG4q8QHhfXocW/3R553/BLaCZfZxa2pqjDdWD1exIn
Hzj12cCz4xB2ox8K1MsrzzGgnoJhTEP2VGURH2uLFkxH8AUkYNx0kfnW8CKDXmeIqxmxcTI0dFbm
nIprhZY5jKt+M1M38plco7QNT06cPifteEzylIFTvhgG2oJIpPgx81gcjkn+AYFyO/b9jgTB+xjJ
uhdpe5Ijy1UnxvLGq6Hi+XgjHG5t2IAQMPxh2gLHBOc+MsMubLhczvjTZvYlachH6JENNmER78Iw
uxtK0KM698HGiL1vQ1bnwY4ssgSyg7DK95JYh7XHpBpXNctvF/WDqYxPNzQHUIcp4xC1jY3KRRre
m8HYuWB3K/njpcVDNrMla5alukWpI0b/2Y/ij1AQYWbhvlv5I3dFoSfksnUxShfOG2J3AE0mfJok
ZbAT52hMNQPjO72Khr4GA/ieoBkggX0iOCj0S2txtFFsg+JqdIbSDmF8OOfPg5weBjvG3Rm9+xLN
7pzmsJCxx2GM2LkU8OQiO5sQ1a3CEonS1XOOQ4ojrTXGi17WJwi3qHPQp3asjP+H6MP/N/jQJGZY
1z0XDZDre39KSC7LTtk9aFayBUjcrKsabcBIb8i1k+zimEEtgP11I1vtFDML2gk82+vf08G70G1u
VJ+drcW4oMZoT0s2XX+3f8ouPydivoGeYux/jztN3LzZOACIw1U0FkCNYTqfRBj667puDp0XwpRY
9O6sQQu4VGYob/pcaHv2meLkTw1ChFL/rnpp/FIJgUNW1Rf7YWQVS9LXtQUihZGH7JwJiAzZ4DEN
ZWDF0bDpu+oSq4SJKf1QNUD04iImV6djbIhnPyYLQMrXtncg0LXsQ3//41jQZsIaxj0QF96J2TaU
7ZlAW6vSDqnlvJDuBIjIVKF1IMT5qqFVXGsq09bhZKdn3Hd//E9stP8Rc/y/P8d/k9/l7X+EUrZ/
/3f+/FlWU8P5pP70x78/ljn/+ffl3/nP7/nnf+Pvl/izAcf4o/7ld+2+y+t7/t3++Zv+6Sfzt//x
6jbv6v2f/rCkeqjprvtupvvvtsvU76+C32P5zv/fL/7l+/ef8jhV33/77bPsCrX8NBmXxW9/fOnw
9bfffO8fruzlx//xteX1/+23XfP9/fn95+//fm/V334z/b86tgtswjFdxxPCJtp6+F6+Yvh/tVwT
MSBJmYbruYbx21+IU1bR336zjb+6Aq2EZ9imDnHF5sZpuRn4kmX/lf5PuLpFiJ0lDOH89n9/7X/6
+P7r4/xL0eW3JKKrllfD3/GP0aMmylJUzY5p2b6lG2y2+PrnO5x3yXcb/8um8s1t6ZAdCU0iix2E
TcJq7m3iXkNaX/SAI2IJCIMrA5jVzuttgylZ8djAyGCeDmR7CTkMpBXd1IYzEtvEnjiDErGPKhri
6sVFHn79hzf3j1/iH1+0Yf43L5o307EhM4rljfjnF80GvG2MqUJcZVlVQJbhDXAGkP9MQG35DfAJ
RZRkdGh5w61cnoMlCYV7O+r2/8ML+e/ePc9D9OEJ3j9TLC/0H949S6+lXwgG2Ek6I2nFW0sWC/6r
WSGlEzbTtdr58QeFeNWXKijYNmyEP//865fxp/Do3z9DXzcdYsdtHDDmnz7DkESEVobxormbiD+s
q2AItUsjZn9t54Sv/Ou/zXD/dGqbpqn7hLP5hnC5cnTxp7e/DykP6LUZaOEvuFYK5HZov2t9c9No
CryumdoEtkjnMdFJ1+zk9MGiNTzPQCqwknMBME+CC/ESAZBhEETKinkZbGQMLqLswDGIWTMJMNin
QwXrNGm/UKquqhaLlEHs9N5BeRJwWdFHx/e9XqNNQcZ1okF+1rtROxZ1LfdpQiGskiR+YMpDW5o7
p7gyyOhorzILMRvV3baD/7I1Ws89F/B78LwQ0p6vq4c8n6fHQbmBhwUTOAypjiLznxXJKJvMyG8F
FRDxB/66iJn3h3GOi9hx2g3DFsTdYf/T1eV4NNt7tBTDbT0odNQAv8MkMXb01Di3aC51Dud1i3FW
JbgdJ22Gwwwv9og8e12xR05sU1waUunCDNjTIMY9IEcmNYSY7DN2yESBgIrBvXbN7alapRj2YP9b
VzWMw1YYMdMW0jyQRmhjdGqbcD2CHVvBNpFbj/y6zejIRwKkHjN7N2AJZDRQv82NmWNlFy+huWj6
WyYYPe4DZyB3zJegcCYJJsmXHYU7eIjtXGPWZFiY0mzW9sV2p5Oy/OLIaG7euHD6sO5XmOjyeKdK
omgAhOxHD4U2o/P5YLnqCQ51iKYzvMJ2AsoxKaINBOWm1Yv8Clu3Y/frmUegLNXUPVdoPigtp63F
s/5Bwa5ikNgbzD4aL0AN91gORBCOfWWeSs08UY8nO2kZA0QUP1wbXRhv2WbLvXBFtLMTma/NWBu2
fVF5O2rn19zsJ/5+8RP6eU8BDTzo/xB2XjtyK8u2/SICTNrka3lf1VXt1C+EpJbofdJ+/R2sdc3Z
+1zsgwUQXb2klkSTjIyYc0xXFt1u7kEgbRAAmWCIqPlg9dqnJdr3Eb/qQQfTtxQa/RjdxdusQcz/
Hyolw/u3JW9+5qRnCFOQ0GNbzyXxv6w0Baj5LCrjYGlFYm2lRCXRa6W3ToYGFTHNCVLrJdT32v2K
UGQxiSj8C9EvLz0dwHYiHpX88X3cedHNfyUsEC0QNuSAQ0F36VhHKUqDV71pKG5wYqMZnXQgWeVZ
5sD5Wvk/hF6LeY34p7qYX6cua4jQdcdlQu1YkhVM/9eVU9dHK+xhQS3pIOTMS3PvrN3ZbUaLtrLa
pWo6XMIESWOqor7tTr07FVvN8/11USaH/7yiWf/9L4N0V3eFrduS/5x5wfsvJzdtijQSA0BhHavu
0nXBxUFYzvakYJfXMSOfyUqEdTLmA/vnkd2QLtBP2S38zQLG4bLsjY0jZlZxXoc0vwwGySbPNX6+
MG7F79JERB4wpb0FHi+DwVj6jMfXBT1k+H66uYlq69hr7YjqwCkfdV9pJ5XFZElHsfnWJMO00YT+
16XxSDRW738YQYayNA+dbVr6/kdeNj+yqahJpuMU/ufTI8z/fvNxuVy8sxZgcM/894vF/TxIYpd5
zQnS4rFN7n03bU6agnwfCCZkCkA13byC3py0f0eDTP54sb0CqNLzXqDXmCnbvfq0qfcTdUNKhOwW
RE1KailpLCKWBhgq90ND03uplTbcS5mTTelPj2DSlzn5G7tSEUiju0N+r+b4NGkruU1xuz2kf4MB
ocY/pWk7tCJ79wXieX9hTrd5fiJp5qftZUyD2eFAhHBYf+az6kQ+8s/AvOYhoh7EimDfTaWv9QCh
eC99Cco7dB5pP2SrJh7XBhQ37sVa/oQI9pJb5vSHwdySAMnFZLjRy4BPs6Zi2elDn29Lwx1PUdFH
JIoE/bKqpbWjZVHyqI3WYtIBuuo9PUX0IWiddcFBNtGapZnk+c76W8Sz6UJzCftAagWglfGm1/ew
AlrQgBEygxc/wRni9V75S2i7cGjVjXxc/xbMcr/JG/de3tRnB6HIGU0SjLlM7L3aqs4Gi+MKjhkC
RGdyd5Wmb1RFLElJ+llm4GLBPAQfcAi99RRZLbJNw3hTrfWi5Zbz8KYYL6QOYArUaFK1NN9lJV4f
Grh8rqxm3+FHOndXkYvkSYIlbMVgPW9Ab6mofqD4l7sO8w7shxF4sDTHy6zRx8jHcAkV9NmwJC0X
izXcpO8fRkfdNZqja6rmaMxfMR539//5Fpf/XlEahiUcqnBHeIbuCIty/19WAGZIY6UxFkPs+BpW
4a6BL3YibqPcFQF5NUFo3YYED4gobRo3esCV8hrvPHnGn163yJNvUTYp+JJxPZWg1sj7GjOkL7pj
lyaJv0l9qK3gMfnd9GHK9l6ALcCj6GgvGaljRjxknyYj5J1OBInT+9OB3W+6cZOe/IOO7WltR856
zIbx/jzg4aKNTloEzUGcX6U62rKTJ1pT5a5jkrKkuGBBm77NEY13F6X5vQttaFeZCjbN+KNpjXpB
5my4HahBNk8XdFN0TNCi8n2MadXQGaRla8h9NWg9+kyjP3qxfHdjXi5Oiio/lwLMj2NlKAQzbkbS
BZbFSJRQOvb2Oh5AFASBb4FEaduvTtL40jPz3Tdzk9xDWf/zfbttdlEjnLcgc8oD5rb2f6pW/704
5spKc97eeMySBRmg/3plkw75iMFlXzAZwtFQtB9Oi81sSFiGpiyE0NHn9ywgvqFx4fpA6aZz0/vo
rRG61LW9teBLL40RlWfpGcbjP9947P/mW+tf3oSmpROCDVZSd/4/i6tJWFzouyyuvYHgCRP8KdeM
9EBCwQbtKnJSmE20b9B0bmMwPVFjBR/wwCKW3+mtcvE45oV5eB7qcDAxNE7FqtJHdII0OYYRL3DM
yEr6xd1ukMkOuR++uQYrcOQV2Ynco+zsoJaFIQL+V1IXe2WVvBmJQ1wLqKKwuI5tVh6RjoNGCYzq
fXRztH7kABOWUp/IXE+2pYdjC1tMTBs/N9+qeB/4qj76zFwBN/a83Aw6MHHYWPvnp+eBjioAtZYC
Dt0hPKlAil1cpmRYhpToVmIhJvASiOlTVMF9HeaujpPB13FRkBlZds/dYRUYQ3sQVoGfPmdVa50c
xkv1pUYUi0FfloeW4dYp1AlJGOzOfDEonpdEaHkfILR+R240fEcOYv1UMz9C00b6mwjSd4zB/HAm
lVNWNtRYRvNS27rGGL4alz0j07fc/YVyZ+ciplYA8e8VGTbrxPP8vdP6ztHRjPgQVcW3LUry+wpf
7CwUZas0TI1ZtD/d2yYTWxFRRjsZWNiwCqyVjvgvHiVZD7GyrwyjtswumOuEoTg+v9LBSIVtTeeZ
eVEhK2sLKBWMnNHKHf2DEmgMZAdCYhAL2OianRlj5jvtuWDzFOTYHjMV77Og6faeJE5cT03yIMMo
Old9COHXRX4RDtnfriC4G4wo1b5vHMCSTMtBucmRxDtsselk7Nwkrs5N2aMW7sEIp5kIjyJXR6vS
hysvTxT9Q/yzKXBCcdt3H0lp/SZX8IV0l/fQy4p1O/NuCYFzcEFIcVR1ahyfX5VWOi2mTFcf2sXz
h+DKJejpbUsug4LKEg/gUShYGF5Vxt1y3c1QDN51LKJrM6r8iJduNRazBECrmVDA9lBn8lwh9+X1
H9wc6tw3rX9Aw5iuA0tiJ+hJWyf1YarM7yiovoKjqYJuSzxGjSlwsC5FFRoYHrOOHiJcTt7Guhxu
VDns7pYo35kH2vaD+j+/UkWgRRhfzGYsfrk+jgO9mepbGevhKXSbCZ83/8NwbrgRNkPomC9MwbyV
popkGUZ4OYMsULt6L/MeumiR17jmA2+TYiRceB0xI76IIuSpYGSbeho3Fba3XVAzdagwXj3E07NR
TeZawI5ZV3LSt+TsZPivezB5eQoib6xzsQViQ4JkjT4LE4K9JAohuGps7vD3TX+mAGKQ3vuvmNn0
40QUytJpac06RQnQt5f9FYYf7SRxeX5IO5SJZo7eL7SFe2FUZRN2H59w8+e3niKZhAMMSEYNCKSx
rGAljUzf6TP0QNfc8UDswqLRCwdxeIDM2R+6Q1fPU3M1ir1mOHipdVnsSqYLlM5BehkML1j5Pnem
ReeVmkW95IGZ7EJ65SzZ7U4v8YbXNBrYp+fVpixmOxiJo3/HHTscuR7I/CDKYvyER+ye2RWhaQFS
ClFtWyZ19QOBPVY1oiTeOpWZx+H/HtKebpIiM2ul6ylaUDIUTQIprpaZv2P4zH46rC+QQfCfu00X
rurYrI6N5JHzpHbmLinA6JT4DXBctJuqtMc1KSge/QXlnRLG03pkGxTO47hRCSPtyLWvUyJy9Dld
fianOaILnOC5xXqNTp3CcsJCccS/ZzPhnKlE7WFwKxCUJnrMxP37vAalTXfC4xqvyhqicOtndLY3
xE7IT73UMF/XoKqG3vgrSfY8NgEDxsZ47+hbHob5oNKIeXTaogvA47qL8tHegk4mKakn3yBNsm8g
pu5FSiJ8eU7R2HMV9lbZQrKK3eEux2ZJTPnw3nujvUKJXu17VTafHq9k8gLucU1FP4Db/5B58Ugb
0rmVZX6YzD6oNBVN75BJbgeT2uj1d4SLF0d64xWXQUTFPdxUo9mvzEUvQTkiOGxE9Qb448BQDnFf
oxsbRun/m3FrJwMBQuWH7ncGyY71mW3PWgNPc8xSqyQmz5k2SWf9tgic+KkX7dXljXx9skOt2CwQ
qKC+Bj9witKYHNy2cNbMjvuTiTrDkEDaeRdUC1M4y8bwh63rZRpOtO61cAB9JqVQexfW+jv727Uo
RP2wAnGOtcR/cQhmJEkicDauKAEHzoeB4IHN5Ck06H24H23bu40O7BQhyVmvpumUoSJddmzjt8wj
/+RNeEqtYlpjkzJXflqpY9snHwamdxbhAZELc/Forwb16UTTbzPqzM+I6BeBImljPz0QlR2++EHp
UxaBX4w5d+gNYlJ5a0BNpsHUN4Pdf1Zj62zMFltvRP9OZhVxBV4EOTBH+hEl8kDVBV04d1mgZvqn
JwF22bh5DenkMDDUVYc8dTH0DnfmMPprkXZqg9aB1xJwxsguvyKtehlqpRBR4+FylSZnIAi8SDAZ
3tAPrA6eA5k3Ml9SR9unzUjTtyYkDC84XeuqeozzaxoFyjEePsLAlT8TU70ZUVWyP4Sd7/C8pDYY
VAZpDXNvVuqkGDdNpOTGq2uwURmu4LBx9Yvlo0emGFwAQB0ZV2cw+0Ceg1eWm6pK8wOmeeRYRUjC
Uxi2N1W45PSZqNnQkW3b2qrfzfJnJGPz0XRtvNEKz3nRI6/CidGSOqPRPbKSnkS4SV5Ce85i4Ln8
VXdznnHDUtlPPf2EnKZNToiK44ubwu4BSrKPN+kYxZwRFIypM2k0FyvrJH31GkUjSwp7kDmUthhX
okmmORj6YLJy/y4tZCgubqrBafqDTjbC0SHQCyVzdYLFENy62tKujfXCPWh80qwpZ+sTYSqedvOg
NF2t8u6aOYEmnr51AIW4XYvvgYBFAzMzI+Ew+2JzuBcqwhQ9+s4mIIXi4A3Bd2pCoTGbIdvVLTsu
fRrjaxF7NrPO2j2HIhge+DnOFbaktV6U6YqdSwwewwaEj4x/Q4dkWjhSyYs1coV0JBw7XJWEOuXf
PZOzQmWofa0Wc48uJmehxKwtrN3o0E3FcFVaQvKz1eBNa9KRnQD7VDvM0gtthuHD+VFNWKEkLRdG
pc4acBTCcYDva60B3tMMSKxMz/njlKLAbutxO9T3J835/x3cJvJ36HiusQxZ3wWdtBJdXxA6+amw
SDApst7bAUX6RlznUzrl6SmR1RcuTajFxC9dTNX9cJAqHyoL+KwqUggNrmnengepyYMVpZL9WGJc
K3zLo2ZcwhzEBZiv34MhUFb1iU/tKHYqtK2DyX21LMv2ooEMXGQ8xi+Jju0g8ttfWlY3O7vRQDgk
44101G9hASbOtKg+oB+ud22OT8+rkYN7Y5m96nVdIcTRu1NVkrCdDq2zzSogVjIKrLMmQvR1gzdd
lK3BcmRedMZnyOwyhpqJvQ2JuXNypzx+IfN+FROQhQAMu5XhZ7zsguBGh7/Y6p2jbXn9mse4Qzsp
u/wrFGzDNVpfc3+jAlss4UGOMti5oIlXMTqZEbIMsuikBcKl1L1DMPU8mX0fOmQOaTehZHDlfYZG
oo/BCdjZ7xBFbhxNxXrIEDYWsq5vLaDDY1g75xHyx2ha4lMOQq0HBR6RIE5zExuBDSXExOsE4B+9
O+OH21DEyDgxKoj4e8KcvMk9zEd6S4hEorC96uUU/miPdRBjJsDFhTOu6OhDcRrcv8ZYgW/3pgI9
9QRWBsX8yYStgCil2Dmmcu5gyknq676VNdkX0WSbOEiAxhoeWRymwbvExTobdxS74JcZEv2ICEBh
TE0yTZMihy8Cp749D/PwxReZOllN4R0d2zyR+N1cS8sqrt1ek4W/YZf2aKtyeren/Uhq6LqvKGUq
OzAOQjPFoZm/akokUXrtDlixsy1BP9WthPPwzyGs4mOsQnWtOlxFehm361o42mbqMkK5u1s5ODAt
mrLdmwOWX3T1n17/joHJRCNlYzhwaCFgLSjXhKP4uBsZnFcef2Dr0FqPHD//Nq0rMtLgra66cWXk
VfsSxbmxIJu4W+Xd5K1dQachVhLQ3EDWvGAbv2kqPdugBXkkcw8GD8iPsEiTlbJkhBgTfJuXk6tk
8Hao4sE8VVWs1uBpuncK8S/MlFiX6il3PrKxKTfIBJPt82Nva4iObfxRqqvksSiC18CteSMEAtNy
RUI5SVzw41IsnEhbGyer38oEGUnAFg8rE3ykQkt5DIwkbw5RFtxjo2+ungs0ayTRBI1SlLou0WzZ
HzduicfSSKtLo79NSG73mCThsfPcdkmYqLmqDEk4QAHNl84C1B0YUUeMsgeeaoNCRjevnlUhzCvZ
r7J/8+D7hOa9pxeymsrcfhWG9lOHkzA6Mkc5n6Zb382CtZHwCnjGBMC5+zZCMCVuhrMhGK18Y08k
mVS0rsB51O+VHw83LiwWNqN+z5g7nauBDeHzfzLc8dzYxBpr6x8WxMC0cqIPwDU7LYnlIfZ1eWgS
L1v345AsHMfuLjb5v4u2CX9jDNAvfRqwSY4zOhaecaonTVyZoIWHuEPiFrfR+GkKjOvwOeyDKl24
/PE0bvGXHPgj6xPQve61zueY6tozt09sOuiMZoeuI0MJnHXHyAQUHWVYR1UDms4K7yqm3U3zO9x5
7uB+V3YEZriwx03Uxq9WP5ZnFLkRmmapLePMdm+d2ckb/iy42iW/Xhvh/3R5XRHSUOIE7CBXhQjn
Xe6rs1b9jWMfX0VsbFwEny9+R2Zcocds0MLEPDwPjfK7nYvysp/jJUA8HfP59zDUP3CFP0Omibtp
oAEAxSUeFy0RCj1dRfzuXcUoHsxWB6/+2tMufA6xaLOUuAZjFJAtFEhNo2+RatkKVFC6T0q0gZ4b
dg+CH7tHjXsiTdp9ztzp3ahbAjLrgLBA23BWaetmrxVZJZ5dNx8lPrcTMRn6gk1Ah2TuT5ysZdJG
f+gm4/gLUuehTSGqLMBHQKnIE8FRUhWZ2I1J9oJb+g9cUO2KuhcifkDjMhugJZXsfVtkBIB7sN8H
pBJa3K8vKkdTm7f84LFDzDuixTrq80GaPZuaznP2OI3wqZDm9pkH0CQt+cVQIbwOcRpvm2oqYXFB
Gu9atz702oQ0GYwchilx79to+shURv2NQRbjS0FR4+jptrYVVZlfO9cmxFTK1jDc4bF9E0C/th1j
wQCcXcQbpLWto4ejcRFrwUiV43krPycuI51r7LBTD83wz+aYlyd7PpBbQfycSq03Ubnjp+TBo8Ex
5TfS7CsysYjVIBPt2yZo2uRHLDwzak9EttZnHK4noU/+oRolB734q4u62Joeb8U5O6RV1Zn0atwl
wM3LJhRb4tjtI7H1xB9H4zf4knLrFzooZkBFokjLPQi49oI0BNONq7XIkLAm2L2VngcvZvMaqOF1
9Iq71lmv9dijJfVE+9okzsrItOmj6tkfFqTiTsqMTrzV41OsdPYgecsdPVwikLRHwPbajXrsq9c6
92RrbraOpP6DMyAeHk621uvPqeJBtkQfXsPSDa9tEJEfp2dnwox2LZP0d6uvj4S1tn+TuSEfSvJz
NeNtGL7pdP5yNfw9+KWAkdjP6J75QM+ec+Wx3aIx1ucUY4yzSFN0q2QTC2FsdVtDKcsKcKhCcwSh
a0Et8PzXcPwHIRvXaQfr9SdZjdlv9FZAafUpuuni5UnKRQcExER39jNxwvSJYyQSon2v0cVg52Ta
0mc5CYmBB2MIh9RBsj2eb+iax/9T2dm0afyGbZKdXmoHqJ+skp+6iJuXag45BgSd8Dx8qbaw3wYS
hsJK2EcNsSGp5ySjz01MFCKvZdpDYUXvgz6cc+LSBT4ie8C6E0u1TsAer6M8ddZpnNr7WZlbQIGj
I1nxeiuQic2fij793eRNs5o1TevRnuRHyC9dONpQU19a+OKSQi1InBNnT0OJzY9KgNZJHYQG8a7N
JozoPqFLjReJgbKRvoLYcnbBCQOjOtZ5jYS9bWdlkaUvyamc9r7TxyeiTLl1xICCHP7oWGe/nU4j
DyG37LOVpZ+hwVTGm5qW3WdlZUtwtQX3BUB+I+u6M7K24hC1pKh3LSiOcFIoSYFyExgOPyUpSEow
7WA/n73Syx1aJZxCaHE/ATgkr1qfqw/ftV5UEdPFfT4o8wEhGq+CoHeAHNAnHYrijyEhrJvg/d4M
OeDPsULMv0LscmMqdkMvf2eiImErbOWnrAqYSNj0Dy6pDMhno4ud5qDkBQ722MptbJUJq/9goYqp
QJN5vB7OrZYOH4QSLHjjruvgy297sNnocRYIYqyjzh8oUXdfbEYca7J0mSPgDwgcGRwyL0rP0urB
kYzUixF74+7DJe74yDBJHZ9fxUMeHwEMCFZzbiBzphl1yW3KgbyRCpicqzG8aKY7OzpBFpUWnk82
+BXxhHl9or2xyXJhvqusfpWoJ+/OEDlQmwq8ZUGUrR1ardvMoII1dK6+EKHzajJ2YbQ63XR7tF/d
FGE3CbKLAgnagwv4LjpLf+98akOcuZgs7O+8Rsgb1aF5mVJU4gkZ7GMgi3dzYCCjgrSdX7DNUoN8
fcSjt2x9+U1Jp73aqJA2AfkK4IHAddluTsfCMLONMeMpi8ZF6DHAnIWs/Irzc4Q9Wes9xX6WyU3t
mNxiPQxwffpUHhtkpKZnc1A+4JgAGEc9Z8Ml2osXBL+MLAwPTjj617y13jOrp9qP6YctyhGpQBN7
Zz0XAWVCqOHRdv3tHKv06sVMdgP+OaHX9ftxavlW331oM8ctivVTSHvmNUqSdTDMZjJW4M/azb2L
70f6K64f1HdtRZLl/FFEmbOq6yzZQuB7CY1IP9taa2zqIBy3LJ/LaO7LPg+p5e+cyMQAN+LgDMYG
bSkm7nCdcjfALEd531b1V0rHbI6jDt5APPKYmgWv8YoMCLjo7FTmnrOHQbKVHVvxoOhufdbkJwZw
FMi4Xnci7jG3Sm/XxPZ4741wh2rGws+fJT+mrmMGNwpEx1ZySKKu3+KQiZZpZclboOv2ntAIwETW
HD00uVtS47FpT0V2710PT7mme7tU0YRisLMOurI6KmoUH2uhkcYFGBTKjz6h8cIAdrw19EQXhhhf
kyAxHlQ3a5tSdOoBaKQ1HgE3Yao/Ave5VzAWTg0Lv9lPewf81iWLWgi1tvGZNa46EVpGs6j/en7w
qv5jGrrd1Jni+DxolkI8VmHQZjR1LmSU/rBC691P8lub+sdSK9oXMdAEhQ4LZkm++VmIDa8PTW63
Opzx3Ea3A8yGi6okyVFomndIxyba+dQwRe5k70FPOLlRtgB6qBHOwK0+c1+/RoUZfQfhdB2H5ss2
Q/zFsf23IHLqxE7JWsJ6899N+VeO0IoW2tBG+8GZcz5SGBK2sJw7ciciZUxjODgDUibVVtO+mvEN
1VDbD/ZCzqrpxn7jFW+eLNI71ID6MdW2pPyaqk3SyOqhJ9YccFy4jN3yTY7t7mTOmUQQfJsr9CG+
4vsB2e7o7ZEiNE4VbPsBiqQ9SxRkQVPVce+JEzfXMehIia349UVhwjaLpb8YVRnslPLtA5D26Ria
QBkI8cVwz4mnkEGy4NYYxeKiOYQTjWgDqzNbiuJjmsBBRCY3CnYCQf6DpeMYceEzlBX6CNw/1BOU
wfXBd9hxNRlEPLP66uIpOzmt+1VZDjGBc8GAB4qStYV6bPeJt8pKeogVmLjD82Cr2bIyuzSev4Nc
7lODt7sfYKgOvPpJWg9OTZB5K148n5UYq60aUrZ4qYdDOpir7eSDnmJ6cVMEP2wV7cUzna0tXOOs
Yb1yaWOnnthpDmxZ31TaC67eiruBTFXgbXgnM3tcsv8v8S255UuUmHvGQsCJclw7sWs5V4Ax0SkA
kbiqGNQv2KQPtOYs/Y6crqCt4hFo0f6haz8e4r7ExJ6UREvm+b5t6xWqrfgsNBdUoDbezEZMa1wB
DpgU2f5odeitfUSFg0Mpqr2U8AnKoxgJz42p/3SqMv1shpBsMx/JMJnw7S2UGQlITKAB0MYH4dIx
r9yHmXX6ts5GptPsi09aIFjGDASiVlGwAuIKWiQjZVAdEb+WGK+ZJtyfKOGPfiO5r8sWqmVV/cBC
f1IATZc1N8ZBGSqDZNEJBSGHdBvHHcF193lFLEYf0OevqXM1ooZoQG4Kdh6HsisbZgtVshxEqbYg
miYcmnVzVQn7PC2htdG04oYKNNpougJ9lthv7nOQjO8G43ElD5yjP7ied+YgrGugl7vWtj9xwPU7
Yn9GeFEZy6aOq8H3Z1OZURQXx+/Oely0i2x0H89Xh2TvjYXcXoEubA9mbtDuq0YGt+ivd/Hgh6uM
FuxltMSrCMgXe37ya+MjZqk/BT0WwaIKks9/vhqdVzHUxs2TaBVH3OtzYr1/l3217UIvZrEvw+82
ARwqFX6c0sxXTGzyG2s22cIjc2+zybftPKMK81Mv3AypGteqjfxu78r21DI3fxfCDE9eYoLBJGl1
W2Um03wXeaGlmPR5M1c4AZuBb0Wsezr4tKLKX3U79gfbt4pbhdtlbm+arl2cQgX8ryzsd98z3xNh
2rvGQANUcV6n/OQCbr1AktCvOfXxtUxc55ja0cGNeRJblevkLkY2eaF6+g7HGBwyAUk/jD5CKRmB
cRmmZos6Qt8O/DM3njNNV+ga+QKQ5D3vLQMcY+2/xeWdmshel2WIEMOEpU9Jr7ZNPzzJC9GlCBA2
KQz7W0Eg+IPl6S9WE+C8AstgKy1tLdu4++FztUY/nX5VM4uNyiu/mA05zPDf4KsbQtu3CQxJMOH5
zeftsIoqI7w0gbpieyX6LsYC6Trq5rp4SQ0VlaukMIJ1PRg+YQa+ieOHA54w6xTpQb3FjPgzAZO5
G0oYtQ47pm03iPjDDhrEwbDlTs+P1ZDsPHAysdY9nikbUhcAweAfgHUdcZ9SjkfVpL7InqDQqpN9
F8vs5vrDD4bvRNxWRX6WyBScqRlfVGKNLxaN2BL+ovC85jKkSDGwj2bbFMnSikUSB787JSfQ48kp
yjJ97deaQusx+WdVYjRkzNsH7d4hNPv8z6EE31jUWJwa5VY3j/ZMqifRsgi7/uJDf7WE20OaMtuN
MdowkCth3Md0MmFjsVcscq9bAKIUX3pQvFUTOQGgkH87s38oRu9B6hrRZWlbvoKxOPk6rJ/np7bM
EVNoMVHZlhwPk+EsXGW0jMQtbI8ROrcNAGvn8DykgfoEIxoeuj5C8GaM0zZwQ/SscDPR4GQtxBQ1
DNuCqNm7lbXx3Vd4C83y6PbZG7By+rX00K9dxORNS3N/A9ovhDLPFqHQdfgMQHqqphwfuTfJx8Rw
FMMdOydkDPLBZM/cRQpyZR2UuziU5klMRvcwJ9QFVu78mVQHXiPSNKbLKSsXOABGwip910iNQUpY
tb+YMu0LEGZjPqRME6nBkvH/JD8+PxZz9gE7lbcOT8Qmt/Gn9yGhXClutUS/Sy2g55EHOLbjMPjT
JsnDxO10l8ICFeTP07u47I45wpE4cjKecj49v5/6rr4qSHdZ4pgC8MYec6fVlbsAQXoODALhey3X
7wPB6yuttcvX1MXXRqYHSeiAtmkruv3d56yQni5OQdj3947Hz5mSc17l2p5JGG+YjjlWV/5xCePW
IayuKOokEQ0dIj09sF4SZ/J3k6QRMCmG321Pgovqt52JW34qQdYWEdK+ppk6NO/yBHcgPhuOEx0a
hd92nEYNREkOxs9JgQj4ZQmhiaEFoaby2ycdDJ6vDHepgAJCS5+ZitIKWnNwhFtXwYktp/ZkzYcm
INnFHJBP+mRXZV0R7Z1idqxq9LZEnUHSnsyiZmWwcA9aqQ2t0q8uqfBf0SGUV7NnpbNquih9OHzW
irSd553FfH6fhfyFx5DHLHfMFInM/CXbNQKVdNfLNzFgaCKDok+Hm3U3Zol/zlzNIP+Oa/z8KTTL
2639AGViRXRABM2kpVkQZ/j8PHlMxHuLSXuva6x7Vjm+J8p6lVhKDkEH/UqNKjnbBu3VpkMMjVf/
lOXONiyljW8cRywGEDByCyeXh972dhXD/6SFTYO2ZlHa3d3jjYgYGNvbliEELYRkn+ThPRmya4Dh
QgZMZnHydp6/yFCqVaPY6lMCs8u9JLgZitFdd5CJBxoJJ8byt0HXfmWoK+JsBth29kk0nwkDGeI9
mGepPRIO8NoHB4rbrFUBVgWYtCBp0O0+0eYcSBfp0vAqOsRY45dFgzcn3Tglalh2RynXvfMZNWz2
EXFLIdZJcihbwsWmdtcLIKOO+sM/cRVZ1kX6x2Dah+qzEF+mMm6MAFlwQjAjFQ9lcPSKH1aeYHCi
Z+LRaQmrlYsVPuoP7WzIHX75Z8LuievcCBKxyGJmm44+i6Zw7b/bqGmZRI6ciVCsq+BRbF1qtInt
RzUCtkRGEsG07ej/d5P7aKpfjTmHXPq0BST46XbbdL/tejwAvyUTDMYfNXiwiSc0fMRH6N4MOfBu
8ru3STid6JK9TdGbLn7gXtg16UF4e1/3l3oG17318Z/j41+67XSQ1u/8Z0bUQVGe22yOksuW2XiQ
CmCDOnnE5zVcfl7T6zpufuv1SUcL4NxHo125llpFrVp55WMyxhVhl2uJSNVkXK3s8hyA0si1aat6
jYoV0CRVAynIByCFCw8P7oBGbNLHZfi/eDqv3ciVtNk+EQF6c1vel7zUuiEkdSvpk0mb5NP/i3tw
DjCY2aanW1KRmZ+JWNGx2S4YAfeo3sxaboEuH2ZL7bg41inHf5eTwZHaa5IioaDtiqRad/F7bNls
glBvYoOnK8k49/jWHQgPc5Iei2jeo3pcNyWhJ2Ascfhk28xjNFu/pBYgiBI+d57FR0qd0GqvM3Nm
oGFltiKkHMwWk08frZ0ujiiYjMgn0ay8ODgmnIEYIeZiX+YQbtXs0obEmwgwnk/EpE+fsiKd7FKl
zj9BiPgKY56ldxVvqeEc/J6C0BvCV1vL41TnD6Vhb8MsxefHGwaqIc//5bwsSKFuTN52dmrTlpFv
7NnjGnD39D2lSBcjcZ+rJeKn/SIFZZ+n4nUy2bSIq5i7fYFDpeHE93JCVDJoI/SVYmiPeY/iPBU7
wU9UTtkfnztNz/9Qib2YYXIueuep6fUGfc9XNXCxSP1SRMK+8WlsZ/ubfAbWKHxDgQ26pr+h1QGy
4z6EXVGijc23sO593tk+N27cD3K3xKlWZIPUjbGVEyJVZAGjk21Ule+QsgCh84pHUP2nJMCdRZIo
HTgjXUxCU0KksrWJCC/MFoRVt4Bv5bMmMCslPK9Er5PF+SpnQJeLqyISXqFt85McMWl2anW2HgYc
iZGMTqgLITeDRK8GzMHh3mQBwcRzfhPs0lmvnMHQz7AS1W8qBTk3kfNZwZFCCndNU3HJgH61SXQI
wHDlHgGSqMkDf+Sp54isIrFnk3moy+QouWDc8cBW74TPBKAIuVnZ9MbSGHNg5x38Otxkxon/GP5X
XbwM0bgny/bB2lAdwCcEFLHgpwTYeUIdJPlgQngPugyQ0BX8yHpOau+KxhDyo9U/M68QRrFtUmp7
SzNv6lpYccGpcMqXekbykSAb5dVCL7wqDFyiKksIwY031GPvqfAJBUBM3lJs2DBGyXl3CH4OFQPO
Fv/kbBbPcWF9DIIMQlZZJmRacyaIewr+wpnchPqP9r7AZXyPc3GMSl5Le+ZsGfxfYCS7AXBlb4Am
j+Y7K851Wv9jWIQqzdpHaomkfJ/g466iBMhwI39y5zMfUpggLuug+g6MEMwFaREoUHeuLT6ZbqyF
43MyedjSibPYDZmSm66PWXYxr1OcxDy2abWzIkbfQ7QJ7GZLJPl3xJD2MMwNqXA+TN9qXUibKS/L
lxYNjpoMWGntlhynqyNR55AAFMTNofKq7djaG8cuSZ+P2PXn+4WoOzj4awn2SJjicBbnlvqYYjo3
OgW3zi5G0Bwi1tRGPZPrqC5WVr1CdHgokdrx+l9Sy3twEnNDmMjO0NZmrjQzreAGY/EftBdAG89i
oHaOE8Y19mqOYeXH0TkfpkPv2G953uz9AEG0vqNCDFX4O5rRPtCsT9twr31vbw0QJPG5krzNVinX
NbpECw5hihCmPs6y+m34ipH7rypPPIty/K21u+UUwrvbk5MaenKDUYexYmWfHBE9zRbC1SQFgNkQ
XKl4iYPV7MbHhhGg7RJj4jiI/Dq20cYfyEOciqwHeo9CGNs95ITT9E+UJROYb/WYxQsCKqWc4vyy
0r3lEDAB6ZR4nXtQ5hF5okik4YUlBtqtgEShOv0BA3GZFQy35AaufB1CIpFh8RLBPPL6Bf2m9plp
XKQds5ZuGKrmZBI0nE9O7hNfIR6DqMAog2QewhyTrX/0gqfJMiGihm+D2XyhFcwle4t4Z8bGb261
l7pugMiJnTf5jx2UVm/Wh8IhfNv1tlNS39oQVvkcmhAhiPGd/nqQnN34d3IwRg3Fnrxokoe6fdp5
uzFQdz+JnutM7iR6yQ6wro4hXZM4UduHGHXvqhigwBD5YpaAaFXwak6YuOWt9Bl6EPcWAIQqDALj
MZCMAD1xdD+BoUDaB+sp4qWJ+nJgIQBpYrb+jAD/8Pa4d5UCSewBbwGf32YEExWypweqbX2w2fHs
LTLT+9rfDikFbcmmbWOJW8KEsjVmvlzCUaNpE9fjXuasN7IAvGCKDAfpbf3doYdkkrb18BpgsbK9
eVd7nU2OgNp5o3n0PPIs0AKtsYlD1gzWdvHt0733ebyp6+hU268pEMUY02kjqq0qg3cIjUCtMmK9
iLPu3yqb0kYQEWukOwGrK/LMXQtWC4oYa+nh7lfiSaOg6QMJvSl4RDCMSDpFydvuPDWuG+bCtkn4
Rl59dgsBxjay38aNuWijw1jjlcqvpteswJPc4kSeuuGpCNOnNujPgixdRvN0PlojsUrwQw5dejV7
8ewCHSecGzVE52LDCf8VGWWIxZRsRaoBU0w0G25m/uqgfhWzl5IuVE/HFrnKZm7Gr3HgU57Zf7Ff
gxUn4UTmTyQpAWS3GWZV8KKokOKuLvbQq2FFeRuT5QICQociNGEljfdixXIxuQaBPBPRcStj9Rcs
GaMFLe+5kT7WMD1xcjtvAjVCX8E7UzZyK4j/cUV2T952Yh2a9Msjf4Gy56905XOJans1stET2jiG
iQafoQAs1e2KkdRCJSnoJVLW3m7QLo7uX78Jb0Fv/qK9kthHSdMtdMHpRRCmaZ9JFj/m0vzoI/Ea
N9WHqcNnsnHh+SHc4nnRBgdUhx1/oydkWtK7ZwUhR7PMSKkMqkuIbBF+i0pRxzOnJ3RaNPlftORi
/dYy/lo0X38tchoBK52Ii2DeaeHUmVo2j+XE/Ldx0rXplQqVN41nYidr3lqwv93aDwmXDFusO0Ww
rzAaseUH+ztNhL073JOWRZgHZpmtj97UltDsCIfg92n4p03zDfSNZyrJN7aTzQAHaSgL4W+9KDoK
v/slmJCSqaEAcrXITqzitD3uyEwi6MMaKHTH5sMvXoPBQCU1oeouuY/GpO7WwUj0sDEAzZvCd0D8
BoLBZoJEc5lqK9ukDkntHdUXEo6coydmDwdIzMkmvcXDma22CmJ9VJWU8xNc4YRVBxlfGlxX/ras
kp3ZtDZshP9opuB7xPEfBX9YvXwNtpgfvJFOGSD1vzQBJJrPkJjSS1dgOWqr7JPoLpCc1VEHVLoT
DGtzao6O2dz/W8TBfV7Vs0ciOlsjK/1sHbci5sijgxitt6mZrmXjIwb0ybOc/CzZ6HHTDHCD7Mpz
1rNBNB/a/Nj965NZ3qWvOfiX//4fbIyLlTbOrihP0i+/ejE+KdInCRyhM2RUlwqYiZaxSB2gkvNU
hB9kl+xaBvUrpgl30t5+6z7/wzF36AsiPpYvSsfeGcdLwEx22DfO+KFtMTGztV4CzD786wn0nuW+
9jpAQmYTcpFYLqWb4RPApaEIFUwLGdqtzdz6qch4WOZ1K9+y3F3KsrbvGkLBvZqsZdUdCxRTqeec
Q2t6JIbH1LDrzVRtWxn+mDG9bhE92Ib5XgSEfZPfQIPAgG3oylMAF4qaS5Qri7Woj8ZgNIdulRIn
PkExxtP4pIZ6YUeSVonHjx3rNeuxQqYNL3bNvEQx5+2y8ujKmNJgejeqMVgXCxKvMZOrF8ulEik2
sRUzKkH5V5rVv4HwXppw/Sv9b/A99Wr0PMJmnO5vAPuR2VvN+qPNs9eC5M4dS53PHLEzSgFEvSbg
f4PFH4eU8z0VRFA73S2TaBIioxSn4h74LDX7IuNNy+ptLk6pRACCQCSC4z3jsUCcZQ75DYb1I8sn
RWa2+ymg9+m69deDZrHoGa5H2t1myCmUYw6Akjk+cWrUes7Yf2Xyn0ny1YobGIMrruCVwnvH+gR3
/XSSpafOEwuL0DGIkLZavTaE3EyWhRG5fwvYH4CrBPPHOZDXMD+ZutCIe1zrleOsMlu91xHFG1lG
mPdjuY+L6av0vFf25riHhh/qEL2evxt2wXQ9CpprFX2b5j8zGdiWm7NDRolXrkwVHsYimfjCsN4o
l1Zdya+w8t86vMuwO4aDM1FZIPuEQDU7995FrVW+BLD/i8fUw36nXI4YKyFirXmRRMAPaf8WuY9D
y43plx9kTaAPGQYswF5GOVWVED6IPx+JGmE9/RAYHjORVu3LOXtXHaj6lDk7c2U846znm8C8dIp4
CGw9d/Jf7vUAKtHWYOgrnPF9wkbYrL48n/49c5IWVhZn8pQj9/AZzEAVeehjb/FP3S0GunlGR0Oe
5yOu5SQZb2MYbFRXnGeNwBURgOHpT423coz6a5eEp9hUxwWfagTuA9mXW0sUB2K13skTlEj2x6Ol
cXwAJMhGKGB4YQa5eLavSb+YS3yP19bpNrMVRstkgdhQzLae6j/TMr1WNsuQZvjklBy3UEufqthH
5+giUopoYYf4TxIFNgMyTLxd4PHsLik/SXjwlfsAWpAX3HA/Gs6+bvoZQ+OP10/HcXiEGnfVNe6O
zH9OSuM7R1NmeK+DzQDCsX5iTAKjT/5czDo+Rn2toQXCXmAz2+BvoIZw9GtqmS9ZOF+IoXrCT3VJ
MCautMkzEmZ81ET4HNrI2dQmimIjo1GtavcwBmR8GLzuLZe6pu0e4YyQxsMcrIbbbjJV91P3CVfL
d154T3mIwhY7/rjEpByrgrjVFMUiCOsfn4yTlZh7Ehx09+bL9m5GEkGRLz8sOb8PybUr/aeSKhHf
heHwrAQlBEK+I0XAx6ZNBVBp0qpkYmEjG/09QCAsS5bxDF4XRCVU+9lpP2h7UJU5DhF3vSBzpzh2
Mu1RUMWslZqbWVqvadt/LP9LhftmqJ6ZEtMzz3/2SVTue+sNu9Y29pJv7QyfVZUhq3PyXWCgIRlH
olczAhvleInK4pf4kFtTSo48UiJ1RYvx3/cgSqyasnsUiClJMLVdfR0H7ihirBbievUsGuPodsM9
HM1r52THSUA4T8rvhoLB1M5DbKN97TpSEKlUcmsUjDkBv6KZ3ziKu5MhmUzHF6OUPw6fLN56cGcz
MywM5Vxaz27a3R0nB2SzPNOhN4AorfpTZ1bsB6RLQBoNjmMeQvWYdgZ5n6X5jwXEKWqqg4H0JhTZ
k5+qH+oNxkjz7/KStxRehfnhNBRI04BrGi5gXBff4yCuY2j9kGKagwcn0Cbv6RMRCgBgJt0RmT0G
Tyg0DKzL7l7zvKWq+gar/xcFwSOcmF3fMcyyZgJJIiYZ8iybj3S2+jUGKHQ2WfKiSPY2Wvdn+RrN
yv4bpfEXRFpyHOufwHawP9GMaLsxVhORHFi/U+byPXzpcN2XQq+GOkH8Su260Pz/huSTeTAh+Lgg
6H+0rn/iA73huj06g6jWaQ/ytB/1bnDMDa/4HkX3CWbpVoplLOe21qquHJJOiM8xcz74pKAhFu5n
63Zrh4z01WD3HkOs6Ootj3RAIlnf2CjE86sGGr9mBC7KrtoTlJfiVrCrVed59G7eXefNr4WbDFet
/WFrdmcwxMiEcHatUbM6cR1NhLH9gXqBQWDVfzhB8as9TA8W/uB11wwbTN7TDjkVEVtE1w6IZ9nR
XWxfw26N8fM63qOTMDsGsUq4meLzKeyYNFq/uxfM2AfcNTUpniujgnCi4iVTPTQvZu6DTdELLKUO
L/EALic3Ga/VIzaHjlJWIvEJ4ONHik+hGkFlNT06RJtQXbgGxgYEKEXLGH83ri63zAJSyyc3vAIs
qT3iB2dwjmtXzT0DU3RuLj02gXwNcZ8yEMf8SIMTbaM6GneOPFdeC6LDvoo2f/CS5ssWQ0wWTDdt
xCcucuCQrrdqDA8BwYjuYXTwa5YmuBVKlDAovkVpPMqeo6hiyoykraw70kLKe7CAK7vWrdYNMQgG
P2O8uLcyzB7GHnJT5ilGXe4LoZHmvk/HcNea84LWoL2a9PDaB669GqWltgEr5rOzuCA8wz9KWcan
vjTDvSiHWzIDIkwUl0lgwR5Qbryrmfeto/KItYEGqTAZ+rMORH7YQXVGSGyavTy36nPKF2fCQH0Q
1fxJRmkcIUyfCUrMqOzEyOjkc5bm9xCRoN2TPs3q5AAuxd6qjqLOTYLH0IpNckHIC80z61y7GmgD
hEp2UajLGXZq2yfj3hf/MhasKzJAz4AqE2b/+uZFLLMdthwRvzb3269Y07gphLaUWCWB81b4wYqf
L+4NPgzRMeaQro3S3ZcOoZUG9tZV4Jaffhu/ocPFwivmfUqDvp9I2GOUEKJyAyYr2+TuROgP+o7O
iizRGyRis35icgWgu53+gfbnzmT3bDLt5cdKmHgdkplgqYunIIAjMvpF63YiK/GQ5oq0Xjwbq8rn
3m31dtJwr3tAISu7Tn/NBaOsqldnIizaFvTirpIkBd3IyzP2nTGdWmki3MqnN9KRp5XOT0NP4VMl
NF1GWz+hK0XWhstM8SCCGBpfyb6gsYX6H2ULYIG6Gm+jT/J2fhQ2jdcSeOloWtEKT04CzSVhlYo4
nJKqqsxtL3EdEbt4iFwbFX7xPiLYxztivfvsj134BuRfGhtnAjQjYQewHkTl4mq6FLcnxjSmKSKH
1MMLEGgfoiux4p59tdBp13CX1w/+QOwiyP2vLp5OtpmcfSfZlSb7fKd9lHjaYie8qMX6wx9uDcsU
gbmb1y9yVx8kd+gxVDKbbudzIzpk6KJUPBWME0iRH9p25eUAC1GgsSY56TFo0IJh60lg22eW/4Gt
/jtMu1/Kwz9Rmn3jJ1h7mBTTlLVFynpsmEhTqsy/Ad/bOhbFqe8R+1VzjbmeUZtp4zEqUS0GPVQb
D9PniPwDMsCDQnVK9Mt6EZxt/vu3qWX9MFQjHCS8iY4NWCNYsJdAGlFF+hsfthYE8ZMvUtxYCDLn
5XKqAsGxZL2iHf025RIgnTpHv8m+yKzIGMD9KYrmYKnqEhvz1jSaFwRle5c6cdDtVTlLpMn8nhH0
4zZqk9I94mWlN6fdRsesnxvCIzcVMQl4yU4lQ0Reg/EzEMk+xjVguwyV+hHbrUzcVciWfj2QvwoW
CMkRbUMkMOv6z2Cr/ZUXbPCEmiuw8kwFeFXgwj/b84iPagZOFHoVU5PxoW33gCZnfnlxlEP+nFfl
q2sjTjSWH+DooGjn/oVRQJJenn4Vs8UWGE0nTsvsca6Kx66z32J3JoNGPcwWaYC9falzkwfYbjFG
SXwQbO/9kd/SMru3yf+xBwjnTRe8tHWCIAce9sGNDCgVzjnmnYuBC8bMVPu2vwxVeq+l5loVE6DX
jdmSHZjgCC/84qkd+5Pq4jPDIpQLb1GeUB7gtfHS4M0bP+s5vTu+PBuueqmr6mILLNx1vzPGmR/G
CL0pCIYv1+mBduOHQbZrcSkQbhAyLTLCdGbb2D20pmZRTlEL1yNYtmnEST5QRfCOdwk+XkK2BpDl
5P2sRWa+NehoI4+chjzpII1QHROiGPr6OlP7roxPt6DQk3hLGJGvikQj7efN9muPOkzHf7IQYKH1
6BBATUJlVFG3ltMq/EMYAvdLCgVLAKan22EOzsO9rNgUHFn0sez2mM618VMmOaYrfVGwMk4qCh6x
6vxaqr524fQDjmaNhf4lI6UWSL6HOrZfIm/RWbtTlmJSCb4gbL1mw8BxuHyanuXAVVD5G8A2dioc
AKuQE44h94iLJ6hfcGd/9r0gaDJFiRND6QMsN2+zeAsZNdxi8CSdogwPbZ1dPUrwnRWGJGYlZ9th
ojR39EglKlV1KXj9MxBVKyB4egOOghnILhTxTRvkNwUEGM6B9QE8+9W3WU0mn3nb3imD4S9n1EhF
Gp7skRUeNzdXI3m6XvnqZ+gCx+wBqMwGYcTDe1UZFr1rjTeujtBOBPRhYOJh7Q8fuek2W7tzlmg7
Ve7ENH+ieH4pq7JlkW//kFjise6lk0wtfjCjpKgI/f1A8tUOXvRWxs0bIBh0bbj2zhWWENS7xpH3
jgxckkl8QUjCwNWFCYz5MJR83/F/sKluXcZeVlQdIixH0jGRBkxfKmRI61cEWS8W2s6pH5x03qic
BO0ksV8zMkTJOhEfDKu+eGH3hnbVFq/vwNDqKJ1AHV1reO/9LDvopMEZ4BMmEAdnMYYN+0BE+t3A
ksXKJIJpxolY1sl6dfBxV/afOQ7flXvxScqldCyYeijjOYRunA0Z5UN9aqfpIayLhKgw0HxD8ohh
b5kgxy9zs4tm69erRxwXHp9aOcMcN5pz0IfvdnUXLY/QKJk+NSbvBkqXkxzCK0loq3KoHJCG6EzK
JQTBIIkVoh1LX6e4GgUxM7LazpCS6F3bx2CyzoLcmjnYTAjeiSMO9mP4WhDUQVWArKKrzS8bQVOa
E4geiPFX9cEmXDBKwhxfQ7u/jmO7Dgb+FC8SZGsGZr6y/QunKmOvxhlWfojHpbHUB84T6n57eBxK
fw1cUZLEJ951XzxFdnpGjHWeM6quhEASy67wu0LlWgc8M0hGGTKK61TbNJEZI5TSLn6GwcEGjQeA
1bYv0GICA7C76TmY/WAdqRupkI9jWOIKbN8UXi+yBclBlZKAVMQQ+Hy7T9g1n8a0VcifV3ip/LHh
J9BwMHaBie8vQO/9llkF8QkRCRvjRWT5Ye4SuW4K/CwFYCnbYFKOvyg+gczlxo6pK/77bazifcqt
F1wJ1Oy+vM7C/u3ZWayTqfxktgGIabxNjdNT3uOxSUf1FofOGVWeX+HStTVEdKu0ngJhIXpl4DHm
Z/hwMOMYZlNxdpeEgeAqJaRcsPMMvOmMjzxdDzmmgsIykOdlUH3EeyLbkBj3EwnL+J3UOwvB+9QY
32je6EpQJUXvA870JIqekFl9jW3wU6MnmiP3r/iT2jTTxsTcTZH2Ozo2xDy9J4Phw0J7Co6R5yCw
wQjr9jvlgkcwnp79gpxcdOLxGl6TfSgNmVFJIVsRmyx7zxVPZmpHL8KvKam6PRHR5qq2WT1Zbv93
qMI35ZPP0ae2SS0J1XtAD5pjz+jb9jtiTW8QrdASf9AP+h8LkasJIAaQz8GwalYcTs1yWh2IJ3/K
8qbipqEJcKfgbCoKyB7cMF42/cRCzaALwyWGZkchcCm8vFj78k9F9a8jxd064QY39lWCUyX0W34O
meKSMep9Qa52nTBHcrvw2hbmHrNttgJcWGyl1acnAgMvIx3VwRT1s6+KJZSnKJEEwacaU27rcMo2
9mAThmoyHkRguOFrfyLIAKVgUz85hbzFImaNDGgnGwK5igtjwxi2JUS4atbxdxSgzMpqgMiASROK
YHmt8wg4hfAWYYt/kzmnCk9xTRFW4TGdmmQ3y4sX1Z+6HrEUmlTrsyWPzEfZ14bQcCM2w2Xb2Nsp
51DNO2LJevTZMWy+VVQ+9Mqn3xRoC/Hes5b2QkxxLWV8kT+ZRghwQxEd2xJCr594xjgsbDoY3rt0
3Rbd5zBwxcqci8l2KWdl50jWQ8G3Ctxr6nu3RvFtCsNXe3swfzBOL6fMQLqAgEACbLfS6aYbmCgC
NqNAtNyTmaZvHthHtsrEdbcFz5uBHvu/XFN62ENpjv84+SFqiEfLikANlewsaBeJNMpPwmCnTc55
iosmm2m+xpmXHwARGuDeurKVOXBISIwfRFWyvUZnU1MKx+quq9YgMy8g0Q7m4M5s/fbawQ5e9Uip
dlbW72UaEtLVkadUaghmQt3GMvroUivZoAlvUy/aWp7sYAaG86ZBul9gGTy2zrpsMmQgVvKSRm6+
zSpzQ2YT+wrDRIWTK5TWoUXIxKhj1AczQQoM0SIiyLcUWwYEj4B5IlMvVD/NS0HHf+Zy2SVe8WxA
QN5bhPqgEemNx9aLYddZKdMmrFpu/eIw0DqnysT0XdnFNlctLrjMHw99wLOQBrKh63O/82EcCFt1
a5rBPNm6CatpM84uLP5kOD5SwEdbR3h/m4p0pWoQ+EMS68lOXGJYWl4DjClQjfseObxbo7ArZvqb
UECUa+6VVbMdHpkuxBR3rOZOdVgaNy73ej1FE8y0pbeLp7tbsV7OWOqcqAeI8O7AC9uI0IIyfRlc
BhjI4Mn2aBJrIzpBQI81sFq1QJXZxpHSaqWh8KyCtqvekSr2jFahRA2Ji/CvI3BwmObtmPzRSM1P
uQXwl3p7nQXEQJHCNJ/RXzPFyAs6jsj5ShxprT13+pMWslwxd9LbxJywtkzy7BubzmqSfVX0PMLC
I2TRdTK4WEnxikOODQd5gsTE5v1FhyAqkCbG2barYSgB9KCP6DD2sKBtiCr15hUZxs5eYXE+Gi3E
V8Wy8DVU5BEG9s2Yi/KXk2kHV8f9ynQDKbdS45X81Z+0IdPaTvjVti0ZaNuaXU8knP/9LXIfopwJ
ykR93F9Ly8ifCvXgimb6ECr8iJw/rf5VQEgv/yOa5uoDv76Bz/fFtUy04tzGl0El5RHuKyPlXIbb
OujSs8u4FclBCg07lurNDspHkpSsdcPvtbZqZdz/+y909MUxyaGPYb9dIQ/3X1kd1WTveM2V9TdD
OuXxKEgypOD1XobZ9R5sSM7ApvIPM5s/jXb2L0FWICcsLL3G8etc/vsv4moypLJyV8Xu89QSlgd9
BZ2Zmt/bmT5xrILqxWDc4Kuw/4oeEGo3P+1SMHpxh+03nCfAUDmYrjH+NwbWPcY38diP0RG07nRr
YrBXVftBQYZAf/DtV6MJ4sN/f5s7Nnm2IdK3tp/do2lxydgOgHYq9Y48KK9Vh8kvLMaj3tWccnWU
fq2vAylq66rr60s1jeDZ3OiIagjdKvaWP11+jmA6BktbwK46W3muGV5kCP4z4DpgZEgVPlpkx2Yw
dVaecoYz2mOP06360yrQNQBJ+ps1u4+R6xlXUWGCk1rnV6sdFxijsNg5hOY1kjF4BCf+SGIoKHle
mJs6G+pNmdIjt0koyBPSz2puq6/JRCg/hJiS7EbONxMa9Ymp6cD+KwnPuCUQvGYupSLGji/HCB7c
rFSPRT2/WL4PtaDntsbDYHFxNeT2eJA5d9JGdqOX7F9fww6RNmOI3imo97Jgh6hK3rMoG/aRkUE+
CxmRR6qM7v3CL2Rlgn1VomyKuiDagxB7ki6pTAJ7EiYsrTZ546AzQ76+xTkgWYhrom1c4f70hixv
jh0Xt/H//5UoScel6PjfP3ecYj5WPkdkIHVxLkos3Y5ZtO8jM83c6rK/EdvhoVsjKwjPOUiYLcf6
Apdp+sPsIy8Bg1s8ScQP21F1sLnjOQW+kbj7yO/3k98wLARLM2WJPtL68DYyGODmR8S28EZHYDqv
VsK1plmTl4n9TuYK01a213Sf6bppy+4B00p95K03EcO8qLiTD25bM3BaOMEie9EiCPiTUuDGkm+m
juSj2QAbdT2N1lTW/JoWXQRI2q1BF3UtO6a0kWbW6jox++wxPhWLTUqntyxv+fcyARbfp8U61nra
BS095QhCRhjZKeOiIV/2SyUaQHfnpS8xU0IXCQrbqrHaxD3ZpXjePUtypvs6JiQaezTzt+oOAXyb
NGa/0yTvXvEAp+T8zPjc8hK2KwwIxQCIv8x9/18iijMOxOkQECL3FmqoVPXkTiCP5/HN84w/oGFh
3E1DeoRS1mxC+oHXSU4LYa57j0aLDEREzfswj8t3BJR+7iJnNLW7drwltSaDzZK7EQ4TOzrUkfPo
LXYXu5DVXgx0H200TOuGZQSWhAlGxii2Gf/oTAQi29oJfmM2GNMliNniWPG0YSckTrZivT4W3bFz
VLb77+PJ9U/p6OTBTsuHVsbtzS4M4g2Ebz47HBobo8nlQzJeRYAkDQSawvcBz2miKD2wuRfzZXLr
aj8aBJbZ+i3C+PRc9axRBN7kg3aZpARGrjcM8DENjvG91fmwiysjQn8Xgm4Yi3bbC0LXmt4oH+1m
PBNerGlHKnaCcXB1uY50+irgxz1NaJXAKttf1EXGq5Xy9QVWc8xM09hrtwj5eGhn4umTZEAwmRYb
8v9nADV9HjMvDM9tsngza/vZDJCzzG17APCEd7T3/T0h9/PRiVAeoh2zpnjE94veKAIifZgEOW94
zvemr4Mzc4Nh1+TU3zW2jCJ0orVH7sTstunVd6uPeMidZ2/KsZgZOF3jyC4vKqyri9a7uU623gCA
t7vbr7SFbXGZfUcT+zxEpyp0I1zoVQeJYdQPXlzjqfB9WH20yIgiN03ccrYsbWyDIOtxxLyB/GOq
2FBVG1soBKRIgRLNveZF9pbAa2cVs6VGUjPJW67sZ/T1+f4/01NdodZxI2ZWi9936IL2noDikrbN
MA0zU+JMzX4gGAOjrbW4SllldnOAEt/lEZBEn6LTIq0NPzNbVf9hIXvufGvgh9sxA4giZlCGk2Rc
PfXJ9mfvAlcloLlW7KIXN5Lf5/dKZsFBT0zE557ykzhNArCiBghpwwADJbJ5CPxlmlaiFhoUodth
Rq7uuDAWbJqxtR9Y0em/v0XFdGzgTT56Xq0vQamGa2XK5MIAco3IMyYF+X0avOkqarX81Ag4x55T
7JQtUT+QeL+xOyQwBomAJPklI45iPmGcvsO+SPqBsFs0kUww3wiP7kAqw8whFFq82dr45UHkC11k
EkIU4wUsl7mbmO09xkgewRtN1htBQUc1mfuYxNKXpgjyZ53eR1OC/C6WvHWmmOpS+kO1hwRK19CC
gQOxD8ETLOKTFRfiyu76uRU8VnaupwszlZFILFRmoPGYYyy8KRqeXeg5nEQjmNfZdcQu6ot8TQgu
E0cSh97M3kMGPXY7p1kyKq1Gn7CGGzs21vd4MXUxqnN2rEt//2Ms9aRvNwyiTC/J30NSHQw9T9dA
bnrLEPhCdLLjcLuk9YKdVpqvjy5J9vErmPngCV6xV4voeTT/j7Mz243biLb2ExHgUEUWb9Xz3K3J
km8I2Yk5zzOf/v+oHPwnlgILOAjTUBtB3GKTxdp7r/UtHmGpWZj3nT1eCmB0PKLoZrc5VDLlrnVS
R5adju2yrLkmohxwXtW8mZWTXzSr2U4Bp6ubfvg6SEFb4cvvRsveha2/qeabPBhVSIOtdrYCYvA1
VTuAr4eROdW5hJtLKaqJPTix+6RgP6T1lJayox2exE3/mLkW6KTwbar1+huCSnSeLQC21MHpk9so
xcLhkGM7RvCSNJuuoaUghjW/l3ViT5if8RF7PHZR4meOwHdnhMHp/adQ8OXR5rCjInxqRJgddJoh
SyQl6Xf2/99oKB1HJn1E8cLhkyWCt45OLUutH0M2uFPaFO8HKB4PbVY7XOkJTVn01k0GvZXGzbkk
05rHw+jCuoH87A+iIbVRmedBgPT23NmoRk7BQ8CiPrUVEwgJjqqhSXtnEylyb9cjjpWsBSFEzDFM
cQMjROSlb2RYHFPvrafTnbsN9BLHz0jxmdUxYYAStz9EmuQvoMpV8wvS3wRKBDnW72/BihCnMk1i
g/oFCmiSv/2zns6LauPnw44QUqxLIbw3iTty1TrKfsC9ASXCCp+JcJMMJ6ytYIi3tEfh70c3ioAf
qnNrxfkxzxvEJghR6NKWgHVmKQtx2V7syo01dWqpuhqIqkGMTJiWjxndekj/FltfqAbIg/v4+P5i
CA/z9qgYJNtZdyy8kVYZQ8/XqWBmVbWGdSaeDnfhFL+OrdRfR2R0C6LX75KqgOsbvT8QI7npEfZd
k8AhW0j19Qt4wedwjKI3oYKNXcWbWfF0r+AZkJyDLBzq68P7u2l2Rw5h/vj+DgY10Pj6qaiq/q6q
6pJSOkuZUxZMG4OsfGyjjMXYwS8W0JO5OY3NkHBGTGnuvGfyE+OUiiBcs4Mir9RJFdqs4tCJznyq
6C4LOqdHN7CnUx/F+qlMbLVATdEsaSvNOaRJ/CgD/dqGSvxNwM+SQhbz5821tfEtammv0tZZI7rB
j1sOHnPZquIkzC8ZkojDgHAfS1WFPNysDu8/gbtkkxAOwGv5c+JAcuvVhmr3C+WeJsxfmHd+MgD1
rjy2vL0XKO+UGc03AHr6TIryTkMfNAx2c7kCixZdgBk4u6mvH8f5nUIIcOeKutvoM2pJj6e/aAPm
z9IcZ6dEYG8jJ4y/JQUoI0An5Vk0wROQS4pPDWL7oAnnRY3xE9tq7FzIUogh1G6joTM0iNAspq7g
YzAP8CCspRpplypI2vug737IWdQcikqiZSTB9/0lnn/SxCwRQjq9stwG5vLEqMIxa7mVmW49VYkW
LsdJl9t33r4WFdEyReC+TSJimcah3HkQN5kcutxAhHhu8YkYx/cCwmiYL8VFmcP/nyqbx7ST3DWj
Hh2tTg73I/gQvcHRWKdgqfSwucVJE28jFUUb3TOQHA75WyYRiY4QO24qlN96hoF3xiDF6zAmy7gJ
oZ54ubEvTYv8dNOQr4ORIUjr25sxGvLccR0w0lDd3HBr15g5/Itbj/4psruFzizw8v6SKup/myBy
vGra3zHxkSszM9ob1Lpy2SjjwhV4ZKM6nvUyprtHgswPnUG3ntCni2Poj+9b06xxgD8QuTKH5hKR
be7RkaQz/Z9Ofzq+Om31RZqIJNLvt0gHxGOOrRskOkjJqzPnDf0rT8juiYJs44o9q2c027FIu6s7
Xwbt0Nx3etLca63XbrRQ7fzE/A6ffevUSbcLsyw+ME6/JXOhRzSjwUCMr+1/3+Z63lHAF39lxd4p
XfFW9KW7lPZoH0QVu5dUMfuEWyx3Q8Z0v3GLGCOIH5/ef9Jb8ta7UHKLWmW316aI8iKLji613z0b
zJ8VD9VNmLfuEsIFEEOjffTQ1wO/ytTVc2CKBVAWF6n2FKOnTFm9tazuvYUSh6YJracODdrKZJpn
sEKcsqiwlskQqeWfMzM+JnoIS1iGYwh2mwLqhz6H8v3r7PbV5AWRBGYAbVBtpWj3rmv8oiGgYfvA
0fjnv838GA7FX+dYOlGD7I9tpfQP4VAt1mEKCGLQMvwkP+HX30kVNz/zEgtTCPn+fuzdgKjo5nvR
IECWFszLsVtVZeF/Yyrhq+vEWHdflIa1C0Xys4gTNAp+4u4iScKO6ZbyVkxDPO80vgi2sj/mEwrL
cZR0bCgwpuXo9oeUrZ7sbofRQLdwG+PYc3L2VM4BUWxXNsWAdxLXorrn+7K0NefOgupafBuJZT2N
zPCmiIdcOohqkUIuwFFQaWthS2NFVe4hcrmOiS5fPbsslwWBRqsyCXDBiS7eCZB8fjCEGycof+k1
sxCJSHjRN5q5SD2NDmrNsye3xUQjgUSyqKwP2lS4xNvVLoos6yhMx3u2rWqV5PY6TOn9WjRoVuwi
127v9TRc8Vm25bxPLqA4F1heqRF0uU5r3WNsEp2EIddmEOin0ByLdR/Bea1y/Jq6mxCWUHYY8w2s
83++WlBmf7r3aSEzEVdSWLpufAzUjA1QR4aF0cOyjbPFC60n36VV0oaEF2NoBbEdLcnPNi4mkLit
3ozsT7AmpZmqUQJmSzpP5b1DmtbGK0pmjQmjwa6kJq1LFr5iGLtrA9ocNQiCSz+ZvlVONN1lxAgs
24wBC9hce8/WtjnRaVOPvhHRYUZNagMcxjydX8iNz3ayqsINykL3qa6LB3BV7c8E/aRJcyw+11Nk
vKCCDjFclskPExGdCVqlk3MXwau10zjSZlCBeai7lFn1HJDn4jRbGXCHr1gAL2bjW3e0XSira0+/
jwxpXAY0F0W1DFQNazDXD4CXIbmavrZXU6HtO2v0oeLQTux7xehLU+7eJiB9l/Zhj5sgnQdk5HWt
wtqalhAfqnu8d9VywiBheboByjxtzkljooIJDVQNmFqT/Grq9TFQYfFktJ5x31T2gnaf2nUWeiFM
FxdmduGTVWrlzjSDhA7enn7OsCEzh/1PYPVbSCFi1fuMJ1xNL3juYwL0WTMeQmtASqEHguwBfkKe
1F54Eqs7ioitplR2AKfWHP58hYmPUVXCtixhGDYLn+5K8Z4U+K/lr7Aso0VwDkE61R9hExvvBd+q
hutFgYFjt+2rrQUIF2MggYcxSNu7hhJtFbWlt2gt3znnmjyFMOvCMX3xJ4TgihjoHtYBWUGhk24H
7OvHsdGWMHOYQxAMkzW6dyFHnAaeaI9a+I2cePeKw95qS5cTps9WeUhagQjN73UEsMLZA8l50SQ0
706RTj9Aimd87AerP58POa9heTL6efZPkiDnYw7JJeJQB7yu9A/ppzp5PdCHUSu6JRBQX7jjXiPW
Ha2boy16v39xDWQqXtD2WFbB21loCc9IZQ827Oajw6nelkbb0zfvvgWJP6Kx08UZCW+01AmwAkNo
/t3gH4BECRhjWMqAr1nWY/HY2Xvdsp8xdGhY5nnyhLrxFC1pZRprMGAaqNerN4FVipLiFunc7JqB
W60MnOQNkyJUqZh4hTJ27v3wFaOcvfNcN8SSa0TnWAT7QRfZr8ho1VJj5PVFiO772v/xvFmWyVql
uw6n7cMmhUI1MjwvzrGgMJNnfapxMPv597KeE7DmEkD2qbdLDP1gss6fKLT2+VsP4D1GPROphQ21
hD6kyp64Yf/Oo9eITawZyGfkFOai79ZZm0FRaAx1R88UT6xD3nbhKHOpSAva2z1OmlofJ06Y9BCP
YGt221dZ1eiwc3Kbxo4sM4MPyEb6e2jPURQYx5KQUqJqWOZAHq1Go8PG3wGmIlHeZjpnpRs3dM2N
Z6h5CGX/yCOrPRpmsrQEE0Fdt7NnSo6rFhvF1bOMc5tnR4xD9X3bheeC0n3x5+vT+JjvxT6FZd40
XB1lFYCTebP4r/s1Ruioi94vFkIPu+PQOeGuivFLN7F7yMoQ+5wIUmbXoEUB8R5yf+yPbeO8JXkE
yz10qpuRVOHCy2PmjdglIHf39hb18Jc5j//1SQlImzesQGLZXP3+SZkRMO7AKopLIBiA3wS0pYJF
6kbGo+cUbz2zkWNbRs6K3oa1wo27q4ihubiT/mBndrvK+y6hnRN9x3jKNKdNmRSXnvXF9u/T5prz
qUyT9U9ZUhf2HFb5r/PppVjVvKbOF+EEUkmXhALFjskyVZOlGeCEWBQpPq4vvsV5l/f73UKnTZqK
/Sb/GuaHVabIGlGN8DL4u8qNN+UBdSnND0gorSA8B4asWJtdUsBiAQSXTaO5E4N8hWYF7rXWTHoX
mDa/+FCflz4B08p1JZ9I6I74sL3roryqzBGwRmQ3u9Yp21MMNH/n0xxajcSKbAOjHXZFEjXIX8Wu
H9unLz7Bp82xzfLr2oaUpqUUka6/fxlNo8PIpD+5SCIsjy7ka2xtHkQP/iqBpGqTC0nrM+52NFB4
bAbDN+rNbWcT90K6mPXFzSbnr+HD1+RyXejKdhzXUM6Hm021KGLMJCRPJWhPgd2VmyxuI3xaifOa
VIDxkcLs9CxMT7RBH2EXGt/AwEIvj4Q8xdrk7AG5frPTLtlRwxi0IuJgbZMqYzMsP8BmCJjnuRCA
ZW20q8YIvevQPRsy6GNqbcvaseGDdccgVHr3jcy0X6o8NbUInolve5nMAXzFnGBDAabBVI6S49C3
L8Xc4nx/cR2wL6ktSbmGZ3hfqdpdRVNwTegcnC1itO4yfQhfJgvJo1a3/eG95f7+ooXN30Kl3ra3
av/4xff8+aazDbY0PGcph6iCPlz+MrZCnE0IFfysz+asyZU1WPWzQhS0A+g+LXFgd3dmWbjHnLRz
bxzSB3MeK6sgo0nyQg0RCK8E5KaMk2rjH3/+fNbn29M2bGUqmFuWcnis/X4dalkByWqiJChxF5yU
k98mvW5XwVDCjx1aBhJN5i+rUP1F16pdqznYu68rJCJz8NBQyG5lt+xNVNp5l9yfTfds399foFGj
+B31fPv+tsmfQ5CJlol8n+hu/95Xr1Vq8TwaoM/BXnN3YUGnLhVTeHZ058DmRJ3pHn5xqRufymDb
tkxDEZBqUOapj/tAm3JJpw8RMsxK9ywQ0cX2SvfUQ3KOriO+rK3n5ySb194ZGtaOGKX6YM3/2WBM
bxh4X7C0UNMOye2L7+LzBpUdme7YNmpJgZP/Q5YqCAaoBbjPFy3ThJOm1e45YjgA44sBBUOhlRaI
4cgtOe1cgFbLkpZnk73qKawgwkuKYzCN07HtdeuMmiYDihmKRWUrcQJlJE/z2J5OmOOtM3b6adYB
NZqG71HbTSsbCyhtlFDeD7WDdRUo8RIcCOwYB3Jqw8Ttz7/rfzzcbSktdlCWtMiM+5guWlZC1ExZ
woVj2gsi8GhUNya6NNPRLsi810NbufdBCe0TneNhCLQAoMxLnFrLNizqIzFr1rkfGrwRKUIXBCyk
sxqhuvz5Y5qfvxKHAHGdzZjDp2W39/vtkQYIlrgq5/h4jCTsHdiPV2PzPHnMqVLyNPwxN28MWIxb
EqUU/nm8dFiU7qrYe2BzRI8oz6H4q1jS04JxI8Zp10KiBW3Mi6Qgo4krUG+4xK/8+cO/R5v/vqZz
Q1PtWKzrJrupD2uPFmoEgdcj4ne61qBmkYS37fDYuI44YnD6C8MReBcEjUlFdB4Vv3HKwpKQ7ghX
558/i/X5pqMgYL7L007oPNM/nshYxK4hGuBN1SlFKn2XJ+743PvoH1wpeyDfWBy1PNnXykguna+c
A9zWZ91z6bFGoXmMSyVvbmsAEXH8vwDmaDs7q+a86WBamUYCTK5sj+95c/rEPZSb9isM22PaUdAF
The+JK1Oxp0FRSQu5XBMU/sViKxzaosK5iw6wbVODuLaT2pGRP+HX58nK9e8mi0M+oe9F76zOCmr
NFlUpvp7mqRzIqrY21IwG9BdhAYP0S3WFQCIm5ubgmTRoftm2ExVvFaGm7wImOhXxZwEjp6yC9SD
JkcG8vKVOKfkFNMaWdRaCFJqftuHubMPY6u9tw3kjZOeOsdUyWpbJagh/dosnBXs9RWlfSCMN4fM
i37UjwIteY5YV3zRCXQ+74/ZGs/V5vt2nm3P73fRyMcJYMJnC68FHDkVl7h0/BdsVMnRSkHoK55u
G09CyuKrGxZmkb+AYWpO+pSjMakTEq4C8hSaIQpf3K5GDySTUzC3y5LRxUMAqltq2BRjgiCxgoRb
ftnhIBpvgokYtk99jlisLog4MxcssitSSAD4e5aJOtYnWis13FuGE2EpncI515pf7AnP8MFGtfqD
SHHlAm8d1n4vWXQblZ190dDjABWgk76h1b71jL/plajxx87ySIzBp3ZX5nWNNtKobqFTFFuF2q5v
69n9Vj9aeuzsYshma7ON5X6EmODkgfVaWJ69seOW7JYxTanFAoaRTAZXURDXO5nOGNwVkfXTihMY
gPlwO1wsvf3shqqD/mBMD4ZWiCVefnvz50v4v5ZC2+HhTefYouku5p3Ev8qHdowJYDR1WLtEVMrC
s29ZV/2lZxj6MgQ3m1he08ksNnU0xNhCiTAQg3mDpGY9KQZ0bVbtsax69wPsfAjN7jUhqOiQK+R6
PQ6s93c0HKe7P3/u/9jhOHhDXYVD1jKdTztbMJuY8VuoiBbg4wofgjWUi3as/VWsF2AZ+Sq2GeDK
nZHLXRBAeahrpjk1MNqFrtnuYX7rzN9j3Hl/e6pHytGMJHpVJhnnmP0W0dgiaDLJY+j0xtl4Fj4x
Rhns+bjaG8ysB8NX8ZUZcH9H0tSAPcD8boXJxJSilvtK4Fz58y8tPzVT5228LnSeriYl33t/+19f
FqOjMRUhmE9XJxy7h91wCEkEvutGv13VRAXuGJ9FJ+XROlF9cBs6gUW3cu6Z7OjL94iZYk48hdQT
wo6Hp05carRQPanNITXbIXPRKOQNtuYFuOdwZet5fJokFs4Gn6KzMuMq2vWD8UMEZk3/yK+JUFpA
ASDvPdjWQ8oIBBzenmu53JVdV6I0derNOHrkLVS6yY4Ego4bsKO09YCoLtXdXLkoSEV8sbotMhn9
m0YviW4b/i1Ene0X1/v70/HD01OZsCyVkCb7Y+tDRSS7GmKNyrKFHYUWTxCSFXQjhZsb1ME1zGga
9rQCgLb38He0uH1A9BORA99l91M7mXejX4xbV+vCW29iWzJQB1ObxFjnqsihCUT+wnokd3kt8j4/
mGaMVKDroidVVdFaV+506DqgJG5p5Ab8MiNY5z7D5/cyBiOnu+q9zIQV7Kql4WHwfm8vV6XIt6gl
397f9ZHpEnDqlYvUmTM3Kt3YEvCAf2tuHPlQub662f5jv+Q69FeFa1tAac0Pi0TkonNkJg7BgOAd
NLlPbd7gzDARJ7y/zfJiK0O/vZZuz6quKbnSwOfu7CK1Vzat+G3WgWtL4Ox/x6YsKh1vdg78I9kl
Tm+ffRn3F3860DGGTMAEnl5ufu3D0cdLUq3yCFAaAv9h50/ktkS6g8TH+uKXND7X7mzOTcV0SDpC
iY81XefZdlbEFvqOQkybIE76nR3aL6PMX7k4/rk/HDHeh3k3LAWwoINve8PecyDQ4OeevthLfx60
2TCgXcwM7FSxBX5sSA5aXoasT9QAWrJhN5U/GFEQXsSEPb4OEFpFVrUVw6gfgrR8LaR16lgVXrR2
OHpT+9K247GyB8FT2RVL2ZVEtpoCwQONQ8aWI/m5BJ7X/d8QhdT3Lxaq+YL4/S5Ths3GgBMpbcqe
D3tUmyA7PJMjHvsWZjfKLLUGDH8/lj1g3CAJziPJyeeMxOZ/XqRf9WBPi3IxgIXCmUC0aQBSwbmY
llV94zft9iWiMJhGvA0tidlwcgFFHhpfAN8npnttR5nzOIGHLYDjPegJKTeDp5VnWzNeK6+R9w2B
MnelWyUX9yaRIn9jJ5+vbdM0cLBMzbJuuN0RNZPW6qd4WdxHMgj6c5hn4ybRvpVJl+98KO+L2Kpt
9lZFuygy1YAU1exbTKquHzaE0zNu/2LRsv7j0mRyadqodSxaSx97+krLPMQD3H9qdvGNVoQlqjW7
sxUO3apzRvOG2AXr+6q1sWnBHinavjxoBakCmqCQIjVh2noj9oYphsbb9GR1OcbKFAPsRwJNMbm6
+pG/N10GVVGv89EMbg5YCllN0aU2ufeQ0voPJAuALUSGW+cOkIIJDCdczq+aK5+bVnPTQvKPktyR
H7ckcUP6XoqQHomrm9xsVf+IUuW8lrNgIYhdZ58W4WwvjHdjmIBSRFu8r1Rb7x3rbqhbRL1WGxDH
0jqrP1/W9ud1kMeGy4djGQTTKT/seGkUA84h6GhR9tEm6LAW1Y023Esyew9aB9QN1Nz9+x/5TgHG
MrQJ1ElqHmWhf9IK2yBMOrEuum9eBvz35HqEV0OJXwVaHmC7ib2OmRjdGQxT7ypWy31ZOKBPI+9U
xo1xZ02ae+l0Iz8NOMMXwZROb3Tx9kSkJc9mr+nbhgS5O0+lb6TDDjdrfnFi+zt4yYBMh/451oOf
iCCziwQ/T8Yes4jEWxIZRQxPUSPey9RTRWzAHuB+tQpsI99mfVchYlT+KQ8b7y6p9U1S5HPB1rbf
Gb2FZ7BWuyKy0Uz5F83wv6gxqWs/LSauYTtScCZQkdgfr/7BMXoeCpBi6rHqtlhuKACqYNROFQAj
PzRPKnazY4ryXJF6sRKTNu6cIYfjLcJe3ulUT6a4tl0PQbgsre0wLXElgUHLOnttkB33l1Uab6wQ
A9tG3AhT4SMKVJUJlKctHvp46U5wbQa9tZ4yG4tN0Lr6X1ZPWDRU+YXb6lSoNqoag5bzwp6V6ykM
r41qRLpKTOToRVcam7pM8ToPQ3Ffc/poQGGn8QFXEPiwNSaP+WQ8kQmYCZBEDTjzI3PeOaikv9Xo
KhHcO1gFdK9eWq37s3TZPkRFJW69xxCytI66Dzfuru3mOyIEYRMHUDimUB8pf9DZeF3unXLCbVBq
/rDT2IaxLOW9iyeOUeUEXHrc5rLVafWRecvcEEBKi6DhlMwGAkh1zh1h0vQS28jd5AwGURnK2aVh
LkIVCXybOgApYEbY2qpwVQMWvDJ36NcpuUb7GGhrijwLRCYvdqDDmtUZgBp1w1AET/WzarOXsfGM
Ew7RkGlZ3W7SJpoWNo2rCwGjiAJzk/9ZZe4l8HYWryaCjh0lsy8GPQVkGMCBU7wMEyPbt1MMnrHW
y3VXjHIzoLnfiNQIz2ZWbrnY3KM1v4RzJvgguBSsJBv3YSW7x0zb2jpC9gEm4yMt+R9OS5NFtNu2
5RHb//+XWjde/ry8/McT3zX5Rwr2WDoy8g/bLD2uzKjubOqY1DoRdw2cokkccj8Gojpr0pdk1A7P
qLseCS+F0jsiGtHK8lfOg/0mSDZZTjVYJymzp9C39qgAih8QQ8h+xbMpvefGBBg+b/NFIb54RL0P
fH5/4tOAZ/pEN0hQkDkfPnvkDbMuvagXKUO/tdK4aIpqVmXogbNsI5Zuo3bbORm3u4+6YWSXWAf4
qDIXAY6NdYEHUEvg3jIjAYQhs5PgsEPnHc4/aX6vsfIYydYszORUZgPw7M5BVzOMzEzT+z9/EcZ/
7AVdhx4me0Hqrc9zHGSe0qD9xzcRhONJWaOx8wKmjojZg8XgqmxXZaK6Ud3r4CcA3+HG3HVIJM7p
aOxbN3ZuVldG54FB1YJcionhRhyoOysl6XOG01TuWxs390HQTWdEyNOjnbCfVzb5w/yfL3oUWAfC
PqxDDHTorkFVhmeEt7ZX/A1HIzvYaWmvAi1sN1OQ/3Lw/F4r/VzpIP7KIsONM/hHbzTTazRVrPCo
cNBeokJXhvmDCm09aZr9Kofnvs2GrSxrtbY0OwJF0G0yPaq3oRkTHdfXq0ZAXmGMll7IH7RwWTng
K7F/AT7q6emBCyq3UFXalalqpMco5XZ1YGJ6Y9idoz8kkijsrtmkLGDqvrbSAyNdWqVrPDhLve3G
B2P+ueyyBslBfizSKeEpie6ARMh4T9ZG9jCUuNHJV0LApKVzYoJYkYfRfctmBw0d70OMcHnlVmBn
ck1QPOV/BUw+z6Q6jccEk/giDbOZiO1Wq4kcuCW9LPNAp+k6YXreoFsZUN4bxPBY0/AGnvyu6yXT
6DHQCF3oaaFrQQuXzomeRA1F8s9X22d5pMMwnKLD0U1qLKU+3jphmSelCY5ImFW36zOACIP1rQTC
vUzizC83+OH6zeiWydZw4pF5QZe8GDNbqTFx6+UDLccYT/5dLiES91mfvsWI7XTkMj/9Sh4SlG6/
NAUqJipgLWHPYVE81IU/kjo7oMNknV3iZG+3dR4+SRzTr6iJhjtmQfJMgLR5k3FxddIzQItprzOr
RHow/xiUzbQXiWcDEtHpiciIqKiaLrBLw28De6jYZKlN0rNdDqy8iX6py3oiFcZzv1tytgJOEqY6
4RMTF/1e9Z61z/ENZXc68UBfbN7cT80TTjNVLGMiVA3z5O73TlcAbytqHR7YeZs/0aBM15rT1StJ
m4WqPuuPRkPkXp53L9h0O0ajw3R8fwnyAA9QcOvM62Be62p+batr519148LhkoxkXPpzKfa1f3GM
s2ucfVx+19oGUsAiFmCBl4C7ytmvvnc3dvCmBRrAIKgrWJ6r6heOtoOXuvhGgtimn6uJK//1W1e2
aHWzol9GJWOT+bCNeyt4EM18mO+HIx/i9JGjGx/D9NHX/ueYqifPe6zF01A9leIpS545cvGUjs8c
UfJcaYjpQV99y7RnDhAOd1qVdj2ZPEDzXNACNzfIN2Qnud/TFDkdTqoXWyTBGi9I89h+2Wcw9U/z
BIciA4Um8kzTZJD/oTsDl4eqN0ZMbdgo8vbEUGPeAmHYp4fB3VucJHHgtYGFHB493EwEG9XHWjsS
ByUP5NtVxame5mNwT3Z2pqnLIdTZy85dhrbtohTOlQvHhDPRvRTupcyvFdvq6Tq8H9N0Vd58FOXN
8/gaAMDdGn42bj6N8FXCOXm0AYeAEUsf6yYVOzP2jxpmHlC/drnzCye4+HmM6Foam9zcaXSA9vpM
V9tr3d4h5twDzsc1Px8BaRju3ksOHCo5xEiHSSUQB7skzfroe8dCnw+LNITsZGQn2Esj6CQcfMmZ
A3qrmZxb+1xveuvgxpfSPo/dxYkvhX3pu0tGwqF9iZMrR5hco/6aO/MR9NfUucbOtUlvHPZwq9Kb
GOaDQLXGXJnDLXFv+nCz8/vIvTVGZx5c8iHi1qKpN2seWW1IY1Nw3mMt6sjhkSxIju5vQIjEN1ND
AuC3Vb9B0k9A5r3M7q33w8juOTwHVNa9cm5cZUjLcC8K5waSNunnQ4//58jk9Z8jkVc3JNbk6ry/
Bs3FCq9afREWEVQXLHZpeImbcxxewubM4TdUx+dWnJr2xGvRnup4PnCAoNix+6N4PxIgWO6BfhRH
XB3C6hCEB6aSWb/vs33S712yaKIvdMifZRkIcBhTG3SbKCXdj4L41AdWVQUCHaEZ5A9BHqtV1+j9
asA18DCObXX2apdfJ5EPjGzJvZpFZlXftiQdCJLIy2BrMOI/vP/R+wuJM9ZJWIdwlC6x4w76ZDAL
RKZ10y1wVX3W2nZdGqiCgxEYXwKqBGJFPn4P6mphG7H6FlV0zLkzw/W782X+cyeFfT42yt5S9Ib/
/Pc6G+vArvc+Ur91DCn3TjhFd3l/yfCFXcJO+JvGrO27MX+Z2GmeK6tMrjiOMF3EP21RJt/aoa52
dfrFpP3z/nme6iJKsi3ksxaDgQ8rfE3ILOrifCEn+RjFkYtCZSLwHb9j2FO66iMckqkqMdxk5yDr
amp4gjVGYp+GdHgwbfmkpIxv+KtCSYFrxe1KFK0ErgtIaoCIe0EIRkxu/sWzyZjXtd92z3xy1McG
sgU67J9KXEXrMW/TAaxMG7SbZqp4SlbmU4JfYiUEvoE4LewroSDQel3/WSJ/hvtAM83p0oZGT0fC
7Jzj7JgYh5q42pczuv7P+xTz8wOUmQNtGYgCyNrVx+lD5EwjFQV0nWaEWZvbOCqkr/xtqwNqAYTi
nMcWgTZ75FWvZxGsjHxcxDPMGBiGRjTeiyzTatMbrQBv0gH479Nj5CKHNkfvFVLKpcmnrxr+n3Uh
nFoaZwjVaF0jvP0womaY4U91ZaWLSK88zE/w6pQExF9bCXlvAB4XTPr6nWwOWQ0+zC7HjSwFwsPU
GY+Z0rYVqnE8Hi25vj3PxT+f1M+KCT4eGxOBZhfJ7qeu84T/lkRDQGFB6xVP0KbJcuqriJaB169E
baF/pfQ7eTYZeriSzmbHKCuqTeZZavyuhy10QY+eXi5s5omwGbauVG/hOJhfVHifm5B8Unce8/PY
flf9fbi7UmKWhgqgZDDOS2yJ5NWtkYI5saywQokquVPOlK4rozHRP5FYhIkH03gH/HIy5/Wbufg8
7TCWTdFhtArIAK3c0TkZwpz7/gpmRdsxEg9SQ1+l6EDOfkrCc6zLEdyLdkeRpZ5p4TATNTzjwRaR
texG5iqmFrpkL8hs7QSUKF98Rf9x3VtozNG3MSEVVIW//+J6WtA5Rbi1GBHVHNo8UmQrNjRe9bs0
tH5GqFPX+GAxlHQr6fHbqgRe058/hP0fK4TFosYOCNnKZ2VNgm5IJUY6ExyCtW6SkgISfdvIao7p
KPw9MEnzlFBi0jckTA4P4hrpRvRE+MDPgHzbv0Ab7GvyLo61Duiwp8KlIwxm02zEj5yQjxsqsvIy
N07uuJH+H2Hn1eS20W3RX4Qq5PA6JALTBE3QSC8oW7aRc2z8+rsakr9rSS6rahvFoWR7SIJA9zn7
rK1e1gR/jOir5RmOM5bi8cj1s/Vbk7JXOogr47PtvZdMJPdVDFMLWS4Z24kQA7C8RYnVPu0YFAAQ
fHLdUX00SsN7Ubo2vzNwWjOWm8cvjkOlfzC85rT/qamOuT/Fd/lY4xJyYuL6mESOuDbmUUKAxTFe
DedhS5Vrorbdm8N8hlalqow0oUaXaR8wY9wWFbSfUKsuwrngfbA7W+AHJSLtvz8QJgx+vmZbNAeA
EFD5cMwfy9TgT6eJglMLawv3w5Z4N9fEcLY/as3pyTZYtkqVM360E6F2aB2lpvK0jafZi1Yv4twZ
A50M61FqMUIvDoUhxdoJSCcBAWxbmN9oiXfTsA0w6K89CQrOhIt9WtvLV6nJxTDO1q6CVLX5jA0O
ZfHJ0KQs7UQKjBiZq4qknVOLUDxGyRS5McVhUsjD1Qg3g9Sf0B5CcwhJCWyckMi+De8FG/ksYsDS
WqPsSz1DGCS254TG9BRbp2099dnZtWBenu3ubHbneTuzPaxcqQJNl7S8ZMT5TJcluZbGBeHM/Kpu
uxqtVLNdq+3qgAMhiBIMRnVD8DBy8Gu/+Aj39cAPd10XSyB3Xi5ssmH1/Re7HvK2FWBPsQgO64MH
beS+084pNidmkRjhyWmlPFEpZ1qqcf8aZiMoJvjaaZwVVwYdm3NulwRDJWP2nMd/mGlX3ainVrf9
kVKW4pLoDjfyuDjbTfZJYVjk2SZ46pg6o/phE5Zx7AgBiTpWFE/tlXG5+g6/3EeGs7rHpnG6RzF4
XZRmVISdcukek8R8UgXsaNOTEZXuZJMUNnzJ83Z7GDNFfaTjnt45Xmt+YnKqPLZ1iT2lYj+1Zdvq
Hql9mHcjLxa2E0i8woycenzV4aTeGPx1brkzOjBJTDuoeg9wAI43AG/Wb7nNVKOOp/1oEH99t1sF
NOZI79iyj09kYP9FgrP3mFc9FjlZrG6Y8WLWsbZwNUMnHma9jsynUiVgmVm/WgnJZh0O9lg4QPC8
ASYAA/5DphsBU3eAsmaGRQtjbh61SnkbN7v6krntF+yl4Kr0mLfkV0tH9acmA0ON9Fm51VguPvrd
dfcPawXEJsWsKo2sF0Lf1DDJyUuLNC4iXUSHf8hOI5E1UGeykyukYnFqnRNT025+ZrZ3Hc7bcK7j
86CdIYB39WVeLkPNrpXhu2OZX7flwmgpaonUyq+zfnUHqS65bfoVtd1tSqR6HNK75o6LmZTYZUiq
+c2Jb/p+9GIyem5Vew/lSfHuNHgb7X2u3NDQ3mcaBrj7pb1vlRvqd43KDc1s3WySbPyBv7Nr0W5I
kB+X3nALmunNTm9GL4+leY33Iz0O5GmATPrWfnIIhv4knFw9dN7QPFUkTZF2LPJnMiX1O8hv+uNm
tR9bA3DUpaaW2V6n5Oq1V4cH29XC1epd+dIr7tXbpVc3dde6yG/8vEiNC/s1qcG+rcU93y+ZRmPf
Kvs2Fvf5AieR+NpbXdxn9i2x4XhIPeGVc62bvUvJ72XA4nLQ5ptu3bb5tu4S1s1wuGXfpvKbVueK
uvIG+H90rnhydWy5jVTaXEV8QUt8KTWpuL+48FszElAZvz8bbBrZK+6qmvMGZV45FQy4GidrOpGw
k33EGIH2JWi0cc1lrGyKWpCU3K2N0DRCfDK/ukXJDc/3FzhD1bjNOdjsWbP/6Ile1W22cn1iJ2c7
ypE54ROFTfWak4O0K2WQnmQwJoPk0JcUkSZJJbXG4RbDoQ8bI0wXKaZ6FQZ7s7AA3aVK2WPQ14Ho
AoOo1aNtBKYRgH76qqGEcUPIMECskNhvxw67LLLwibQR2bc1NEELw1CUpbgApdL2m/BsIYzLo3Wy
0zODX7WZe8GyKVBL9Q4YQq2dUKudQCwX4ykbT4kXpWTC8nKwgcIZGaNWiwR31DJa4hCJOCy5sxlh
wgtppOI0hEGGBjWwxoBQDbBrGUnEAbJ4IbwsI2BO66umIUQb90Je0abRk3AX7wXocer+cs/Cgu5f
PjjWmpbJbsvBlievVv+4GnWaPZsKiWfkjlCBPgjgGIQ3w6FMjiAFkNEdE0yE2jFbaGYe4dwnXEoT
gI3+VPkLJOPBF5VPfRNppr8OvmFKWbscFmamXyh+tashCxZy1i5iliauDYrvgHBWAAL5RLGh3vJH
i2W4P1tSKz+OAO8pXPgL7Q3cupCI2a3WfopvDM4Z0apE6BpHxDodrcM3zdkRgQ3zzIPuHTqVHg7U
4YMGrGhXAkI8kaIfpLRHtziOqlS/q1WIoTvGhV8TelowUyW1df5CAYVtOpEHi0+ACkUsJFwfCmrL
k2BsXX/YpdH/yIJc96X/wfURFRiU7Upcn6FuZOwinhq72gjiyAeYSRQf0nN/bn0190Xue0SbescG
j404VuYR7Ich8JIcy+aYERSXH/OYJQPBr4cKtIuMETlARi8F86gH5nrjyCW1gOQ8PtfkuJVHszvC
pcYimgMX144Qc6Ca6oDInKOZ+ESBoG0X3Rkx+PVbgdF5oE7gk5tK380QPhumkk9Q8Bb5iUV4ixRD
1XKumo+Mj9uS6nbVmz9YcLL9yfKHUWrcCKn0wX5quwTdNkZJM390j1nmw4FJDCmNODsS4wdaVsex
Ps41Lv4jphCwpq6JFe7Qq/IoDUdCHmsHHwQRukeP5XpBluUxn6UG9diR4mVJNQp/xGl5dAofCT7Q
RR4XpPv94k/7ceVz1PlNQAryW0n1uyhfZXzoFLFcH6oPyvmbsJtI984CW/NNzfccX5t9B67Y7Ksa
KyjGJv2llZp2bbnvekcYhnhua/NYmkdTHInSHsdjT+Iw6zc+Vz7dmLGmg3ai+sH06qQevPkX1YHd
c/bDBdz0sP7YFsO8VLT0768DrWjLCl4rtqhYZ2zUVNNnhpHT57g3/HlZqgioforDyVV9Jh1Yngya
8a44Twk2jDhm9VUa2xPNwSZ01fK04NUKizlhmQq6Ci90+vD/hxID/sFx3j3nvZjeq4n/zPuWvHfT
u5a8G7sInYK3uSM3PyrlR9t8m7aPRv/mmlKx+ebwOH5FqXj1zmX6lIvXoXwtxSvUVMd8QcNA4+Al
TV7y5MXdnpk6s+pnZ5frfEgXqXz5YJhPQ/HBMp8agzgWyLptUxHym9nucyEUshma+M/czupXgvai
HsPYIxYVrFHTmB9KBmc//Pet9F8qthivaKN7TFua1L5+qCKp8wDJMZYVr9p5MFtmh/aDKAk4aUqs
Ps2Co3YV+pva2kQ4jpZ26br8U+9xgSZVxDgurJBUDZbhQEwQUSZF/i4gjRxdIrFOZYZPBXx2rxta
YMVAtfNGxtU1lfo0lRtLMa+4VNaqPu1PDfx45wA5JEY09WgmuARpKDi6HDdzn8VKbP3ILriM8zci
va0LKVX/PGTasZbp4Vun3c36wjqUSFWc+cm5HxX3xZ0I6iznnmsImK4jHNPIGtrqtcdO/IsT3Pm5
rEHPhPFRWvC4BmjLfX+Cr7YeF2q/cYJ3Lvc56QpsnEGcSJhEq3eqtNPmsT6RYt3yVQmYWY/hGimW
Loh1S1zKI+sWZLrH6Z7FizJ/W7kQDpg5ASsXZBLEsq9cWLzkhVy/sG5J12/rljkOWLeMu76uW1i6
NGyAs2haI6OVixZUWlGO2lOyL13i5NuiRQ5cgfzMahEAtwMP5KTX/dAoOC5jv5uw17lCeZggT93+
+yx1fi5JGNQSpUmQiRyPuYzv382CLOcRFmFLCBPMi5KS6nXAK3oV7uOMIxC2Wives37DKerMYUL6
B6hgd7vsh6kvaYPkxXLoAIJFvZstDKbgMxtK3fxt1LVDC2XyaG7NFDq0eGh6Mj3H9+GPtJQcpv89
tT/f931MoP1Q+vsfkIz316oL0ivyLBi8Gsj7RKCES0LypeZjYxhWYA1/9yAAH6p8ffOS/EszWLm/
5SJ+nhadyIZso9tgLe45AStCC9p+nHUsMEWu1q96rZiXaZYBsH1dv6qO9IV9sQfqY03nFZ8Jyf0t
nkT1ZR3j60wd/rXHWbAjHtoaT5fibU7kZTq+0lF/1Qa9e/KGuv/LUjv1rjBxCBQWcGwMdoPfjlX7
8t8fHbgePpsfLvVYThywNHyCbEF/+OxUiowK6entYdH0lnK0SaHM0ZsHXPhT42+0ALxjZ7P281nK
90Sp76pWwjt9pmJRT1v+lnWMqwXbEqxYrwypeQk8L3ALJlBCxwuIkDKLMBah0YeukCrtMN+1pNG0
S7FYIUeIRhN5zssSWU1k7BqWCFMgE3xbEzVLtDbRTOAzge5NlC3R2ETJEplJ1GIcbJjyi8qGr0oI
yWTZlVqhvoZaK4Amgg8CzI2xeigfLH69PjQgaPahJ0K9Dys7tERY2GG2a06jcVefRm4j1abRvESM
HYwL9QCGwPQmYoK1XSLRSFFYKRlobaRInE95EUmkzJGRRN4caUkEZ2rF/JZEcyIfJFaIYlNqwwrY
hWBPLCjlx4ax6Tws8xC+OipcEoSlBMk5dbBMwZIGU8pe4hdtoZ+ZFJQVbe79qu05mu79iHYqS6es
506HDDx6U6hWBdT6vBqfNfpXNRjUCBy9+2w7uYLxZsue6TEQXbBkVWRhLT3nHfabQicrpad++xkk
3WWwIWekIzFbwtm0hzT55BFiA4dQ3LdiHq+Ud5JbunE7ahsvfVeXhQ8oJQWxG7XxEGtw1WYVxACY
RfvBNarq3A0jdTFvLl4Tt/wi/5mppB3oIjkPmI3JF6rZMU+qB5t0Ns+61ZLVSmGprdThotq/aZKw
XI4uuQwJF4ItFeSUiMT4lFjKH7jbx9/plD4ulfIlza3tQ1Pw75pTWzxC+lR+NRj6c6mfwX2P2xH9
WSw5ew/kH/suhzyO0p1U3s7CnqPJEul5xGcFey57tsCdqqkIut7bPjZJ1lLlgSRAdu/sF3pWEJiD
tagzbCPCJSTemnQA+mqBZJqtmJV8Ot+sQiHObDTiX5Svfp4JhdVqmIwGsd8Hq7772f7xe6d8mC0j
CRjUTAeWm0jMw1rR7VSMrjvDpQMmsuanPLPnD1i5vFBrXqkHmk/EDiq/AKn8PFGGbdvDvK0zvcJt
/Ufik1asm1kshQJUjwGAMm2bm91mX/ADuIFVGjWpzGBRM2/sorwkOhPidBVmggGAEuKx7EnnhgyP
ngoSPpztDkSoDoRrsE+5TYK7nm/ep7E0n9zea38xc8Fy7qerMEgzrsKqCY1V/6kkPCZ1OdSrkRyW
LVa7QwLQEeOoIo6u2mkMBk7QHhtphVhMnZIPh8lg35na5Pvuf9BYOPeyCn4BWXaBNjv2eZuNDn5T
4x3zuqpBhSYUGOT8lCEPGMqGhynb/iA4wwq6wRkvxkKxfH80act7swxjaI+EDDV2/hGLrDhNDQnX
bYsxFVjgpWvm+DKaM8SJOF8Cm6BjSv2lB0uUet3d/rBWq+GsOgGW6cp9bhpvbcKkVVSfHoZF6E5r
XUnIrWmNFtRCBpjC+3NC5O2R+ZT0uEnu7drY9qGjF+a7aa/d524MCVTYxOukRvrYwXg+JP1M9APu
6sf9uUlvvAfmQZXh7ydyagZYEBwSGNyR4FL2urHLlVbjdR4nyvWgSDnYbXHHkpYYkW3189xpn9SK
CGBVJbEvbwbubNNw3zNCfEkNrXsElE3W2kpydukpwThqU2TGzfiiGcTPzY3LOIf1Z1ZTSyk3GON9
VqzR4qnOHSODxrEWMyUsS5sBTgJtNwzJfB3DxBgbwgYAljslkZpcxM4rZh0r2cznKjbYj+e0uUob
E3+hkC0nMYXEqxHNNuk6MEePtYk95O/2sjjHVaeIPNHVh1PJbbJw1JfB7ZPH2lD0N9P7zbTs6rUC
gJxksREV5pCeFxhL5/0Rlfhvj9qq87j6zl3QMNB8cSooAt3Yuqe23Ra/HphJG/VxvjDwP10mSCOX
Cgo2YSSbF5JdcQdoLv9cMksSzN4oTlvB6grk2EfGu25VmjPEGc8GncQhhmtjiuJMLIUK3hfcLum/
/e+qR+NzEO69yHJMOlU93rssSPafOlFtR7eDY2SXykiTTjOZPbFGDUejOd+lPUZuBRDGmIgXR8VJ
wUDT4+gxOmnbGwk09tDQ1Wb71LD9nI1mOcOFW87seL890qd1OdceJzF7V264vNqneWy3J3fSvijm
YJ6xVounr8+XA9PYjXfdf9qfF9Sb3GwkN8Pc8GGx3x29UjxmjMOcNZ37uLAZhODO9uQ5DoxtjaZ7
YnTxuUhmsgE3dQOZX4KEvcvks9n+bEoyTKnh2NpHiB0w/KHA90oXBrTH18Mwb0GtJDCzGmvAmEUT
jvkoXLWGEsPGoWCscmmjL7qSPdzOzhqCZXvo5mq4eSrboGZRSY5feD36xy02eeNsfZRcaufcdaf9
h0n9C1qCdVLFZGpRYsrl/6KRdV2KT51Iq1elTgJu5O57zxxW12bLqVLoWbOjzJPOu3R0iea7/amN
SfXrfpiyz93iggTuzDk97tjqRdLMB3qAtYyOWkhG8ab228GVP7oekSpdYS7htG7dZeyaPyaJ+OTM
rP2BFETfltM5S++Sf1J1Dztmmr6OHs5ZZ2ItIdw5UcAk29iv70a71fDiQPF2UyM5jRgM7uhDtY8q
GcVZ2c/3rKT/dKDVfegM8qyhKg7XghCqMyP1zzQpBkhSDtOXNYyofFAgwBpsjKvUrkOP/2G06QR9
mcSH3bw6zyjMafI8Vw1xhzUroXGlUaU0Embsumm7FCRbnTfi5qBfCPyHOZ0M+Wg/YLFmVSuMjUqZ
89FVsjoiudK6uUpv3cxaN851M7+62rhdFMthspNN3IE5o+3i7ImH7tYQWm3rb21VfexszOfpqBeU
T2O2YK2JnXRNL0Yz9Gd1nJuDCVHlCLSM1MsxpuY1ukR1EEfA2qVRYQ9las0EitFhzeo6fxpLYrsn
RrpaK2GoA7rZCIEdvzfQHKoVzrFZxdmoSAeLyX25n9u5uVfMIrl3aDhrB1K1p01p/ZSqUxB7A1bT
ZW5PuUM/lOkZJ0qhF97NpuaR8tl/O0wES91h14Cobm2H1U16eadIx6ipqi+m/C7kJJ/fjU1bR0TQ
Dg+JVRFkzMqCDkqKvyPJf3dW80/mOMxPs2lPxAKI9K3LTnHLpyFcR9BUK7evB6WKe+VgVe7B4Ttw
SpI2J8e0lXHDBQC2rekvoBHjzSrv8YVP1tE0ak6Kg3WXF+tvXpamZCIO6WNCAd3LFOvcWkv8AUPG
VRvguGrKbAWgfdb7VZLPhdjWozsR8utu6il2OsDe7roclMKsA7hG3VE4jaCGGxu3Iq9OWjUJipvz
n57CZsxsc3it0mGBeeSDZiT0HXMzPjcJw0hQXvw1Z76nmEje0swkewYyTjNJTjvU6RA/Y7v5XS1y
53crqaHUJmTlzh5BcjJGw3Rn96qDmjx2K/lea6p+bkev+WPoTeLCnfS9jOfJj21GJ0vLOOg4PPiA
SVqoKoWhoP8dWkLPLnlrqRTqc9u3EuPLZpvts7maxkkziH1qSLEIGaF0L1OmOJzU+odVww7bZA4O
WyZ7ItabyV0x5CL6xW75524tiZeqw9y/zn75J+8FsUe2O07EAKVYte7TXo94S9WjCuzQzRoaI9PF
ABV34N8lqtNjfAAKDCn0G5Pzmrh1ef6ZFM7p0M3eczPon1UGkH+xDt7dA99v6D0WwoDZbMOgJvOj
XW6D1BE72M8OrJIp8CvlvW3VnGwxxmz2bq+rmaeXBfhTZHPWzxddJ3cQE41nrcMD1DVfUC44GDN7
+S1eyVChlnssSqLaMuJqIAeS0N5qH5I1JKNDBX7Oor+qGvJ2stXkm5L/AXSLYX5juYNemPnqaP7h
ejFc0FnW8bucNoauY/ReAE2U9jUtNAZyPIaFOyelUN+KA87vLdqYgKDIkDUhIJU8dG1mvMSghwwa
CF9rQz2jAeak9XvqlfSOLc5AKM+Amnx76F61eP1StkKNsAoYZzMGor2IGmzqwlQ9g2rP/31m6D8v
4PkNbS64ho2pjjX89yWwRttGl7tGxb4M7FjslJ/BqGZMBibHmhaBZfS4+I3u4zTXLReGbbjnO+eF
qVHTJSrL5L1aPe0u8Hs7xx8NKPWU2qkTqtAHHytPvGomQ7JWohGOznxZej+VXXrflp3zC3OK/VPv
1qUQpGl0ZhlZ0NnVff9CtLoEKF449aFdNfOFuMfN+CvzrOo5N8hJcuqsuLWZ8jg1X1h2Ftf9oGts
o8mv1iJ7cefHbvyrWGumkAbrtq4agT3MhMaU6nthlSdv0Y+ODOiBK8PoG/MKTpOpx9IYyebZYATD
EN0niBJd+0Rul/pCnZntBKPGv4vpMXW5jGglITwbOPPnvCJChMofzohy/ItJkCUY5lbzW5Hq99VA
3ouhfoUZGJ3Lgnrh7l45WfYCWjNsGvE8VMV1VObmnOrZ+kbStM/Ui/NaLcUnxVIesyGZX/aZvDn+
i3DF4Re1Fk2zftz6uSpDB45jQlHE5/xTr8VNzEQhe++g9T6gZceQ8nZlwJ/pC/dSVR8IM5iVQDWD
VQlEFW5KYJB8ORLCJ+WwcSiiCjQ8jgZ/c8OiiID0VEXELC/SsWj2EdVGEqLTgZGeyHAid8N7Hdn5
yXGihNWeE8X5SXEilLpksp9yN+KGvh5Ll1VFVLtRS36wSpU2mtSI9SHfMOQMID0jb4iYFVJkllg4
lZHnhcouXQ/TOJxnKeaepl1zGiJvC3Q7wC2NhjGAmiSSYKSRC2nMnztBQOWqeqA3x9c0KarrNrTH
Zg67XXUTIgDNHf8tOxj2ow2ecwvaYlrv0swiy9Q1hz9E5JBR9ouvvPXT3QBnJogEm1sClW/N/AHD
1BiJUBLhQTnsbqZ6M+DqqVJOd8Mc43W3WJW2GBhViXbDGVPsaue7YQgq6Fg9Qdu3tr91mGDKM6a2
9Db2t7m/Cfww6W3tpTFGAcKd3lLzOk3XHLMnM7/TVfC4lCohF7IYIXNIXIBcifab1BZKzAUrIMpn
aQVEojp/dQOyTLHpb+yGwIX+XHnCCKgRyy0NgUMlNVURhkAllm7AcQEZFbYOKath7XDhjdQsKrvI
XSN7jTZLaklPa0tL8qSvJ3WX150d6+Rw7M5Wd25dpmNxgp4L3Hi78umCaFyU+AuuyniZk+uYXO1W
qk+uIOja7Vrvct0rgBtbLjOk1uqmu9cZX051G6tbX906TDnVrVludXUrFj8jemS5ZcutrIgzuKV4
+UgynG/ufFPKm8fqGDotX4bMvA4sR65Nuby4xlVLmdi49tM1MeVxJPacx6WU5vBrXw3nsoiLxTst
LkxnYRqd/3ZCYoNE+CExQ2KDJC0XP2QSn3BCfjVDLmy/COv62wy5/e2E/KcZ8n9OyGEJDdLqdzMk
TsgKANLuhCyorHb/c0J+NUPihNTIXmu/mSHtfzND9tuZmWWckEghAsOQfkickLij8t0PiTWqS74z
Q264ptyrtSvbYIrdNPeKJt52Eaq/D7zrvOUgfap9eJyoejf47+/YjsX5bjHDV8yhsuhRZ8Tw+iPp
DK52NQIhaw9dlRZk1zj6c1156V26ts6FzJD8Hvd15w9F2nLtWYn00xlanmSqOLQl8wEruEEiYUty
jkEtj8CuFbjQWj7UHkYC0BpJQIXU4oxrymCwbO9BpAQwjU3SM+7CFTnxCFRm6tm8OMqKoYJQxZtH
xb0tYoxwWzIHqgKFRp2b5mhXSvq2OR4IPGZBf7Guo6P2040CjL0EZpFCzQCPK//8H8VWDIp9l48D
yRrz8asEfRn7WCf+xhblPWH/0Pvx6iu9PzBKL/A0SzlF4O2iiLwAzxbsA4LYDGgVOkpA2QrFMAHI
oqup1YRZHdZTCMwKCS3s6QBoob4r98J1CktGCbWw9kKXm82u3gutKUzYTHsh7KRCDys9ZK8r/fO+
WzPvEgI4QEkTpmnImi5PQ8avyzTs7GDj2g8RYQuyUQovv7arSwJ2AInql4wc0w9Q/YbZ3l0x/WEX
/J5URR7eIMWeARHybClUwdg5ySNkZ0SOKGo8HxgysKM5D0ZE0ZK40zZo8+AFZABxZwabJD3QvEAU
UKLCpQinIlz7cN419lRIwr4PFyE1iXDYj8xuaFaYEy5vhZUIVysshHyQ/a1EMNxBUlhodFJaF4o8
3LoQnAeCjDu7ARpd0r0CoQUL3fgpaJrAmAIjlQLY1Dk+yjU/Ra0fT77SSOUfiSQdPYxwUj3ht+OR
BGeIDUN31OYjbXe02VIgrlHc+zmkOXJmhU9GF5pjf9019iALA9AbK+HxZkD8hGIGqSXFLE2S0L0N
0zrMkjDnZNnVTWFdh4ATpl19HTJ/uLA210IxhZ4WrnWoaOHGaaCH5hQSVOnuEjpN0zunDpG3SyEU
mv8FZ8iu2sZ+F7Q20WsBtvP7PAkWVghVkI8BdaUWvKLtZ7ZfcJZMUtkuBoEcl5BsvHJUdslPlCId
A63z0VSlSvKs7WMP4nAXgVJZ72eGryw+0Qal5095gIac5rVUtwSKTshi4OmB7gWOHqhesHKSeMHM
ecIp0YcT5wZnC6FeXB5CqOzE3XClbPrQtMJefFMrQgTbZ7HCktOHE0dIpbsUtlVd6K2hToh1F6p0
A/NQdOHMOZIzYh5OLokPAVdal8E6N7AnBs2CugH9R8yGlJoGABmRMvnYLZLW99h3c5rkUuR6YP9G
yiBFqeAXV+yfLIQY2hmEMx0uUgZbiB+cFbmoVqUXTPHBID07QEaubZoQ7K2u0Pntoz12xXV/OqM9
/vURVtJ1uGPe5cOmN9PBHVjRW0vy1g1dfJt1AgtLYkzfTTmEPtoZrQRLMQ+p4mAucev+tPJRC8MB
aVmKD3lvXrY1Se/3GCUrnRKqG8d6yOrzkKQUl4fRvbNs5ZNb6NPj5OX1s1FKfPj2q9b6zwAZV3Mk
rZnGHp0dVonfX7C9Pk7KXHEIjtbTDGK5xi3WiJfQtuzXTP60P6UDV6SijgrznKaXeT435tmtpMhL
zfTTLLNoT854skspx4vqKUr0iEZMARTOknKIuk1PDh389tTap8BgJZYRby7lbmd7O2/umfLzUl7Q
VF7m6aIaUl5y7bqrk1ybTmryrlV3HTypsr5l6y2vbwPo3jZI1lu83BRbqijvs10JZa35Pi7u3aJP
SdN2FGBXqw6DlOLOEbia0l7i5JKkUqV5nubzMp+d6uxVbLlOEzPJADGzo1Ge3PHE/tD2yGeQamCf
dFLUcVxLyublpSdllWrsk5adK/tU0aHYtZYXUp5nXqB7XqaLxuJmovQm1TI73FHavZrbVe3OObCe
a1UD8rmidL2hrL4pMhj1F7uEfzFYuJoLRs3kjk3H6icOsybqJW5L4s6pceFCnJWCRUplPqTxohzn
pjWe10FpGG6FrsAS6M3GN7252fYYw4D80JBZYSQkaZd6O4RUDkeYh4AgF9Du/spk6cOU6OfacoYX
6pfjy6Bw6TKG8d7eaq5YGYZiRkmjxtmaj25XBvlk/jn22Vtje8kLMMCesAtZK4pHyibZn001z7/X
+BWFDbljZURKwhmo7Sad9ntRDifL5KI2Lnr32EJ9O2xzrzDH01V3mbLWx8Iy+xe+pjbr7uWtccZX
Egtor+nUiCl9MueYdvZdrhrj/WbV7SGrN+s3N27uU+MNdIYnIySnc1cmT7q7OKGjsyecasN6FJWy
HHst+1jUvXNjhhLrdc+Eb6vgt3Cai4DewHDDor71qX6GNW0TSFcBZRINg31tan/WFaaFEmE8CHXW
LlOqro/7Ie9IxmupdPmuGZOgUMC6m/r6kgqhPg+d9pH3ZzmLuaLhmVl46QftinviebWFCjVigFNq
u+adxqULO10vrbRTdTYWQBbJlPXP/V+zgDbrggF63A+KSOKzcciXbjtMsbldKJCZH1v7wgrYfG/G
uD0La3UxdibZZ1o6H9W2Ku/HdH2AAdlySV1UX6ckQuw4FAl17gl/c0hmjqmgxUUHkCSNp/TAXVIn
ZEhfmvq+iu2GCQ5GGVuzsd+pX/2pKUb9ZW3EmZSYBC6wdfNcpir++2bwLztkSi8SGqqCj9MZH/z+
Cjg6s2JX1gCnPxH6Uzbik4k3BstdiJHvtap92Ta4Xq2SWwwaKepzzuKxhLvrk6agMB/hhZmbJgDL
npBW4cokdXumkHL5/8Mof2RImq49k++hEWfPZaM5n7WCoeBGITZ5XCbviXbIn0vr3hLr1SvfYvHm
lG958jHd1Y0fDRtCstSwkNUcVs170ZAN/0nknwztfV4/jbv69RN3s5KL5DI0987c9M+D5T3+9/sG
VfuntT7LfCyfzDyTewbm+fs3bunIZ7UEY5ezqjz0djoHRLbb4Wxpyyf3/xg7s+W2sWzb/kpFvqMO
+ubEqXoASIqNGpKSLMkvCDcy+n4D2MDX3wE476m0fcN5XxiW1RAkAey91ppzTGChhDAD9M0GDail
zAE0OPRAteHYp+e2duHxtGRWa2a1Bd0LlUxo8IImqOFxEn823C4612mkBxEis4eud4gNLIEKt2qK
8shybm3dkG/WaNhQd3S/bng/YgetOGmF4ho5ykcPdAw7DirXVC8EaZ7We4hLNphtYJoKaT2Z1t2b
tmCZMmr2lVVr7K2w0K5tET7OIjVeen3aF0qpftHcz65K2mTnzhOhyjyIqplui9x2CPPWi0OqERA1
ZckzeuL42YsuIilyKiyCo/UsDWzZlg9ejxi6JNEzGOweTIVlj3dqIotbpuyBqRfvZEnKp65Imhsr
Y2lkXlTtTVeJzhrXod/2DGjAakQ+PNOT0dfzl8qsPg5C1LyBo2CXF9Np67vupl28xZt4qINeQa8a
pHlJnhgA8r6ePtrJWGFeoJEmUXUjpF33IOuDrempn41oJP/uVPn5TAHjgHkMrw1zCeIOl/biX6pC
/nhfj17bB6Ytm/0UKh/MYfwWzyYOvFLv71BEVGS63WSePQZ1jzDj9wfwK/2AkQh7PQ6Bk5W17qey
NCLYsNPAPARGEuJNiKyjcBqMg6ILAXFgOSgtmvlpzba04c7lOuMm6amRISI1m1GPNgPpzWhM3K3b
vxUCn2OO2sRkmz1GXxRcvZtwmOprT3T774/8l/YdB80tyWF7huLK+VnlFqPIHDSc/wGbVKRqNhCh
pAj93lUtSmzjK2qF6U7pMVavz/tfX+R/R+/V+Xv7ovv3//D1l6qe2iSKxU9f/vupwoxY/M/yO//7
Mz/+xr/vki9t1VXfxG9/6ua9uv9UvHc//9APf5ln//PoNp/Epx++2JYiEdOlf4cQ+d71uViPgtex
/OT/7zf/8b7+laepfv/XH19gLovlr0UQSv/481tLRpi2QAj+669//89vLi/gX38cxKd8+uXn3z91
gl91/2mxc0Kg6rKFMtGp/vGP8X35jv1PmxkFVmgmL3RgyaL84x9l1Yr4X3+Yzj9BTTGuY4qxqOiX
iKKu6pdvGdY/TQzUKmCGpbGEKPCP/3tcP3x+//k8/0GW9rkC19UtR/PjNQgcEt3s0r83VTgg+Nt/
vAYrq2hmwdnGOW0QEW29TXrFPTAa2TZHs+0PZXHbOsaTqe6ckrS2uui4gxFRz8T4xVXHQO/Hxxb6
7zxG711DRONf3sg/D/h3Bwh1CleXS9on4wWign72jKfgEj2i4yfftblRpqae4sB1632qajkh9bVO
wIHCLkbBtjSE3TGu0i9dmfePSVNMDFazZueQSrYpwsk8IgDgyuaPHNj+fPv9ka504b82/FTET97C
+6Dvx2f3swMtV5dPEM6IT9Bu/VZFzhvKTIlzlHtv3Pb9IY3ay1Qr86YCEIMsBa5jN3EjNkc337lR
pe81MI90xEwI9015gU22N0eI0esdukUmrNdvYSf1i2Nb3VUY9VNUG9ZJ690hDdKiS26EN31ujMSP
c6qTrol1G9deUm5Qk/UPbvdKGpb9JOnF7Rw1u4PN7J7C3lZ2jREV8abAPkfuiLVNSh322ZBXR7JJ
vinC7c9WPhRkB7l25aMFGh+VtIddl89kEHjtRfRp/3fjJU5/WpX/ieXj/aQOB/DBlaMjL1y+/5fl
YVb0WhNjOyHbUx7GHoZEhj5y41WKRFCMbDcJSUBtwoOYSu0WEuXTFJfpPtU0shJSe8LF07/+/jNe
VaE/HhOuC4jJrg1Sfrl0fjymJmu1AaMCsMDGlOexVSRd/vlDLWdxPwpVIX56Q6CmfR2y+ttMMF+w
rroFe+GqZyfz+8PRf7p6uSYQjLpIRynOCDj5GRrdlkmHgD+FLyFIaXZEjCLNRtA4apQ1qqjY+Znz
mfGkOvjJCFeuNguGbrI0DzJs6jfdpaAw4CVCDbQOlaW+uePovZrIBf2BOSlcb5uYMlUL3KjI4ZGm
7Lf0LD70Axs0Db0sgRBdTk+eqMvfv7b/x1tNAx21AhcVmi+cLj++1Ugy9ayBIOt3Tf3BdFEB1hqw
8yGOPlcz0YeGHPYlEhHMU5/MkcHAqNPaKg3hBEVltZvfH87PrhtOxSUgbYltAWDBDenHo/Em6pCK
xC5/8Ioy9OMBnCrX6HnK1OIMNeTsSYKsfv+cP9+ccfk4LAHo2JcrANTRTzXINBDKzs2m8p2qfFas
jJuJ0URBSUYBU+Wpn/kUTXGIk4RhDuTtx35uvV2hG1j6cmJFooJgBc+5NKb2qmtxeIi1OfWXou9v
7tKrLfqv1wVHyiSRzTVrE30jb3n7/nKtlpOWlMz5Kx9Cwwv7Ko1Gimbcadrw1pVaQgx4rXQ3K/ne
JBlIRl54tcm5O6Z9/6aoUGvLzhxPxAW8uGHGz1t5NuMv5YrqCuPYL9oqtWivTNAlt/gO2xXkNlnL
D55Uu3uL8BSfnMjqZTLZkv3+Y7DNnz98IDIqRr/FXUyG8y/CgmRkvp4ZoiYfKPMOiu7cjMJoz7no
FMB6xM83k/MUFnr5SDskunWVMNqoZf2uToV+Wb4n66R6jEpdOVUAUDGCJtiE45qeZiuasxpOm76B
UUjS43sPVuLWGWYHIFA4MzsnZjsZ3EtvocXwlOo19KpyD3j0IyHG3dPgOjdzJmHhqfIZpQ7+rNtW
uoj4nMnbrxmPtj5jbfRU69g42AaR4d6HU+7su1CnS6+PrJsWA/dYbd7WlSuzI7kpsjvUYdVthZzU
b8wMzybdjCfSszTGT8/52FHfGfEdulMVgA6VRUvEtY80c/Y74lL3dUevzLVHVqa6Aq2m49lrZGs9
ooR9As/u7XLVjnyv8YwXVW22SDMT6jWqNO6a80Ma1gepLWj6KvU23Amq+7pXKVv16dakm4MkZ1B3
89TRJk5li7NMLhCFOLqLyp6wwnb0fJUnP4AnCn1BY4SV+6CMbnRX61dPE8Zdr3JDTOqs3lVtnm6I
nDEPiJLibQ8mCUQ3XXU3UavdKuyTyxlozWPguYTbCN0Z/Dm01dspKpC8aqZSH0Wr6HtTISB2FuF4
qif9VbGN8KQXsXLySlvdNQhC6Q/DTlwfSEDxtkrIhkY2ZbxJPbkh41Z9Z1NGW+xrlEUfK12AivBU
F01y2OKxaEbhh7oTDI1bftDbnho4Ug+uzh2AMse4i8NQ5WLDcyvM9woZ/VvvEgKFYYwuqcoGSq2U
E4HXCCmWf2E3C7Kyry4ifetGMCQdot7t9xuMBSko8JYGTTk54PPxlvmjpQMwbLTXyCVPgdyp+SKW
tlqnkWCW1aV+FIlnHBz6WfABpiZQpvxru4B/Xag/wFVuxuVEJ+kJOK7S7sPQOGCqHN5Mk12L4QnF
j9SuYbo+0HFOps91ZdhfC+akeabcrReCa7nRtYv2cVVlp07N5xvJKSy02gWOu2yETCdxHpTIWdi3
o7WvBiJ1kUludBmVMNjcYmul6i6OwjPZmnbmc7saj1kVWqdsZFfhimqZNTCXamBu26Wr3zoYTXcl
iOODjp5n77nhHLBZ5a627OHWX22wqV0UFx26FsX2oUkd+6TY9YfEG9LbvrbsXdWEuCLV+TWKmWi3
ihhuJIBcZoNJdJwbq98aXmTxY85brU4gv9mkRmN2WywPU2xkzLVSG74lAythWo/rc6vCtm8LfdG2
tyK5UXKSdeibtH5vMHgKM/kOIr5+y1wSp2fDAQjP1OGZNUUE5J7a2/W3Sg3kbWpU9nH0xHtC/3IT
RkznEiA+m6pSVN+lt4dPlB0DDbPS72bHfByQiRbaiDfOskm8cVBatvrMUBJwT6AVCXcUPIFEQGEI
Mnpwq4NREELygGbI841ssE7rK4j6/tHrerAY7nhXkBLjE9TrnPtsoXBbYfyhhB2Ef0GTW0Pvv6Sz
E6MxbrubjGXlrm7mU19aYE31sgx6M/OCKMrdQ2hi86+BNPpKfDGcmuSwsvgcVZb54tXou6PkYHbt
dO4R99+i0h02Q9z6cefF26aaxyNZavdg9vL7uSrVXRoK7OuJml4jcPBoTGktK+O8NwoZnhYP0z78
EuXShuRUQ9uymX7QMDgxQfmYDvC6pEYo+zCm8iGbFiqkasDlku7OIVoJuFjInF+ils8iWmTrv7oi
Hj9Y0/CqJYdcdea7VSlvTkARvi+PbtnZe0H3Yhuja0M2VAxPToSexzCy55qY4CtX35tjER3ToFW+
MRKNibSjY9zFYAaUKraxq2GCaZcHR2OY1iZqHYRYKnYDNbKvOyxMhvycWKZcfC/mI27urTmYmKdn
rpWVaLSyjcS6wGcR7KpCQTijMzwvSQtXcjJo6lR6d0YSY6OQJQh7QnD0rB4PapJ9a4q5PkbpRGxh
AmherZj7ZpG4ZsrwAfCQTnTIqONcLbi/oEa8mo1Fm6vHPh862eew41Yu2jmorLrcDUYJDaUfoUPU
bfyoKc5WlfLYZdXwZEtm9MRLzRZTtyLUdrFpTB8T5UH2431Y9ee2K7jIdVRYjqnS0YFpfar0GJXo
UvPEitbdrhWXZ0e9n0QkBSTOeO5yc6uldAt1Fcd6NGTufhAuSrU+e8sK5X5kHGQiPQR4PCR0io37
teUds6JuHKTOu57QtlvTOk2qFm7r2as3Xsgo3avxn4cjaEtca3LjoaHcpUcuiP6cWOV0ntk47VzS
RFMXIYOtucmmscr4WCddzhw+PEaOMK64KpRNHoFtmNIKawEtzl7U+9iRgZUN0LiWh9GwJMnsIa47
ImZuZr3Ar+3V8a1m1ISJpNVpdmV6l6t55ltZggbBAi10LBfPQL08WCrRHq4jyWkb3e5qQaFHPwsI
alcobbzpcMY8FwTa7wsjfEhTwc7Oa7SbzCxkMPRe9JwRo+ZhYU/Lyec0JB4Bnv8DxwZlBpvKo8ZM
o8WCOuAR0ird+zyyeQrc5S3qpG1s7WVMGy/z2JbcqMiI51MTFXAQAOmt8AdrBBE2E/5wqFK7D4pR
EbvaLe5Gq+7pd8zjk9uEtV+0ORMmDVBKMhntrRojLMxU/SAxFDF3c1tkXdaXuGyLewHCZjZ687Eb
Gc/W49ReZiV6bkp0/7VHp7gWzrjNCg1Jow1mLyx7s9tNJKf5eSPZ5VnCT42MqKvlzxLjoQUAEcXN
yDDt2Fn8Rl2EDS8v0QN8MAWC9BCxWepWL1zQOxvs6TVM1CevEcVDG9aaXxndcrdJowt0Rc6D1Hh2
s1Hb5vVVShs6K/FPZNMWuG6oBoa8twI9itisj/V4HolJICrKnjd93QMTlM38oWAakSZUig9aOMxf
B8A9PkmK7G3Y8EZQcgucb5tqeem4X6/T0vAYzJxlwA3Z/kBUdlOvfAjn4QkTJ0ybNI72lud1Z90A
9JzvFNpM97bdsd4xK9jWoQCDQnChRsfklsjvcUe1S0OTDuB17kKF629MblJzfnXT5iv2KRwDiNRj
uq8ICwabyXmJ1nto8m7bZly62mDrz3MOxEcUybOU/ashvSuxbeVTt6xGXRzThiFY25uu+FGjU5IA
w9BVQiIsM2S4G/Fx/b6OWIfmPxRJNhUSNsklDsdC3a7/WCR5Nv0LQyspoROG27OL1KgnZ4QqL97k
ivxodLI5xYqLRQlcyuACdF8dROtDlDtbYZnRpevbz+sbHgN/I+4GzZyOggNTx980O5bq8sfDdcij
AvBmw5mwfiEq6UxycjLxdEo50DsQQqI7fU5CJJZOR7JNeG8O9nCfuXW0rYiV+LtB0i9P78Fdpvtn
eQbxIr/EFbqo9UmaDwWmWOEGY53Eu8SL8FFrTJlrVSXJK25ySmM3OqWJ1907i6rkJq6QYXuY2AaH
BKfetZG0DRN4VdRx96rTVvdhmrg3v/9ojUUP8cN7BdBy6cVAinU0FUn0jx8tscLmgHCu9ROtYHOe
2dJP2b/IirRuxx5OBEtfG50k+0REw7PMPD/HR/Wy7HJwkUaou4di8tdNJLfMxTtqEnlRoDD1hIla
TYFXa8KIO4718HVMugLKNfZesj6BhnYq6aeOxyKJWSnuEFe7sWf+XTvu15foUfwujmk60/ovw5JR
kaksQF/4645ylqyUwaTQWHK9sQK4QBrF9xRxp2tgWileYKlh+jd246Un/tMbzaiGE8O1eBoGd3TT
/9poQBNDMWHiacNNq/k9GHX8km3sJ0PqXlo3Z71eFwcsz0i06GxvQqNFxYu/PsaH8XWeGIoMdMv/
5gz4pV1FUgK9U9pUJkoHFzP8jwdGtoSuEN1AzhKdsltRaLeV3hOQOqJ6jPAjEWD0pYdYsFXwIWB8
Tc1DLzIMhA4cR9UhG/73pyRN/J/eKn3JOtaYwGJxX3zuP5+TcVXaXahxV0s716+Qrq89Bi/QJ1Fv
LBmOx0bru5vI7NQ3ASxS9ZzhseuL/lB6zAahUBZVRANOrdOj0PP8qMRdP/ue1e9nqWxG4kYuZQoH
0YMvnOdW3/qAT3y6c96HuMzhl1bk0oAnOdth9Z50dnZspIsyAfu2IE3iYW2B2x+HSFb3aUU6R7bu
EJBI7RtXQORJNPuexNd0v14Za6HlDgqiG4vLY47iz9+bS9/3xImrJTdJorQXR+B3z4ZrLmjLVoRC
Umue3FLwUpLEfMrQyq6dhnYWOXKNV3X7vbs9l7HwieTRnqJRheUjRjaqS4knNetzK8mnNyxhPCdl
diZ0ozuESwRP6A45fM+dqnXmvb48VDpV9Z+16BAbBzZtiASoNLa1FDSwW4mTp+0c1CWJHfo1Ftov
Zvmtoyp7H0m+JHwOjx/jw+RURZl4GFxuJ7anHvK5rw5TahUvvOkm9VeSqeK6vhRVgVHrhghIIDIh
6aSmSGLL2hD8V59c4dVXAxdIHqJKiQmNOZRETPvYuZurmqu0+QcLZgNet11uauGukOlbQ1n0Lgwt
UDOH+GViVAMz1autdJFTt157hWY+fTKnlMKFqehLSAg5XvZCPjHTJbtIluIykVsjqYkN2veA9tAC
RROmWV1q2Q5RQBz0yzk0SazS0bIn19zyaSpofRgzxFIo1o8d17fOxp8dQ99u82UTRCKJE1TOeEuA
i7gzO/dk5HFzcqJrXyjy7IgcDmWsCmY8XnsrRA+SDPN6YGgVzi02AFnmFE8Mgr6fNo6i7tZw3qUP
ftvYee2rNkbFNPY+ZlXCjkz74tVazeVqqreyGgt/Lozx2K6eMT68g6kTjBbOXMb2NB7MNiUHuCPt
mGZP6w0Y0iZrcYhVnCqxgQpTaFwkNLQDs2m/NKjvnodyju7/9ytRYMGb064OFM/zzt3EkH4cpPPB
7XoujAVrNmkpNEieRFV0HKJjJThRp0vWEYkw5tW7rWCEy8IESb80rmvlPlL0HmNzZstJmxjdUK/s
WjU3d6ZZfSKYtERqmyqE9g5ySxLaeIgbHOZzb80PbaFFm+8317lykaiqxktmmCV+0oWPqUS3BTsf
EubGnAtQK5brUwtya2EdluHwYtUkC2Vmew5TwoDHVP9aMPd7jHMq51qA6KNuuMnX7IYBqS5ZX1+b
1Hqi8Dfvo5QHtUpe7MiSt7hd/Umb1GuoDN1h0HqmVlobbROlTm7nLMdVwSnQjhk6V69lA0BSGu4I
0Z3A9qI11qjyCABGXROSxiPNXr2dTeftzzOhcXrEXbD4qpidBGQoLM2Ze6qXzzaMfTRb1m3ljf1B
VdQ7Qa7lmVWnYAYwGoGWwrMBnI+6WAcwsDq44wjui2KrKKvM8SL7iBjC5aFrm+ouolxmVJjrB9Uu
kke7RGVnD49yArAZm6nEAMlmRSnAWRtdbSFsj74VvUOYSa3oBw0yCMUnfkMqc3dm/LIuy7bgNjFK
98YelEXfn8LAX46eELmntKkKkj75qnTvs5AkymXNDIdDik3hBiSq/OBiqKxnU4fYR4k/j2G3ZeIV
HWb6dMfBGfPdbNN7de373MC8Eyuqtmuttjuu5XHh0GntXegKSzMsixFJm6XRnIHn2H6P/3F98s51
lRuPT9tvDAOGtYodrEqJ4WB/1sTuRbVS80hS6sjFI9J9DckQWl9/VjNz5rYVWn4JaNdVkzYQokBk
zHBt4002auV8QsRhZvdmB77FiKxPK5kqFSFBTLPzaXacmNQS7OsrunmFOBuaYu90NeX/AAyccsLo
TxDitW0q0V/nYV0dYrMt98IixcOgR7LRuwgUL455AI79tM9zaW1aVYmReScwD1U3vZYA2aArLpuR
dae+dHOS3FDOqTDmG8ZL9VvtcE+b2972PSnLE1IxcsMlV0IjAEoQZrjMB4xHVTOOIfvcG2Ac5RHz
5mnqwb2UJr2aSUIzwWOGkB6ytTJkn1T621sJLY+8yewDXmx9S9AjsA4HJksT2fmmZKp6ouX+sG6S
4jHV9one6PuOaEZTn2cyXkBdmayxOxR77gVBUepHzfjFoFq/VJEmsHlSaJt5bgShG6oXnRbgbsgR
3np5mgdrhUlm24KrdEB2AjdSJkzbVgUvau1skLfXb7xl5fTq/lW3x9l3rLrdIK0aXgb1NSL5SnZx
R0Z38dnlLHrP5dM0DE9lIcUnJZ1Jf/tKCoUaqE3ZbpX1JmE0DMDNpOzexDSxGQH3dG7BA1ulnQVW
rTIIm6UdGKCMXu3euE77tJHhVa+LxVSeYDCcGvthPaqe133S0syPozzbtZHS3rK5rU6pXvOSR/WL
g3n42CGTPEE43OCFphvTo0keEhxUDvIqynVn29lt9DgJC1utN8xvJfBGxIoauKSLORkD0vp8CDAX
uxvHRdsNX6u3kuQz4Wl7lWvlMrEQs0zUXUP+JOuYng8CIxVc83R4gxKQvKhGd1gUoYSCaNpJMSMH
PotNc8rClVyk5nDUKhP+SzN+mrkV0ljV4hu9tFTEbrTJV+5Jo3WXdaBjlvEhdxPYVMOwV8cqmwh4
BF0jWqy+GnKnIhvNb/mQ3QkyrIOIceOuqMMIyr6cgzEfK6R3RXXf2Tj3E12N+gOXA2rSMO8ewFHR
P2AnvKOfZm+SCKrEWopFahVMcc9wk82qT+hC/DDlbvtQCvPEJ3wzjmh/kyqKb0cuTL+LSAAz7Cm7
9qH3IvNseJuKDP4BTeEn3SGozKjks6XSHyNXIH6sSPy+NPaNonyLNDVnlWZDyrAUDE1tEKGmgmPT
RFIvUAjjmXwvxy7JXpuc+i2vO90vSoIxRefiasUmTpdtis9lCO7PayuSgrjfHYYC/hu4rjHHFz4v
o7GikhJcV27tsuVm0i+H1nvwiLT8RZFmfuytEdk28bato1RPutWRcTU2bwUN6HX+phlQbe150b1q
jRtE3jAeSmAR0yZzIuMmA4C/M9XsbWbTsGOXlviidTBtLLuauufMUvvmbwKGTYD1v1YTVBImUzKK
LxxcPzUvdLPIWlMTqj8gKwQBoZtEOIwmG6ysMw/K2uMa2n7GL4PB0NYg2riTceBONp0Q4Vv9Z4Wm
+AcS4aU/OmMZtEVh3o+xVG9HB7WqqQRTV0SfhAoO2Qw0qZElN7RQIcoa0E1k27toIrnHLdTkQGuc
2A7XFpv1y1wf/vwGNTIZ8Zr40DczGaq9VgDEDvVbs29gHAFaeXAKtqIJmBCmDkA7qy5/qqXj7scm
Lp/Gxkv3ahwoAK98gz3UHWJj54627rSVDnBdz2ZCRc3T3GM1H856UVf+iEX/ESDBx8Tp30MrW6Qe
7FDN3GguxhSri76H8EhR3f3nISlSVFYTHplhaXEZHuZv0XuKOHjoOMqD2U/OF2/U0gCx/M7IRIbY
3YT67Ljmc9ODMs0w4EQDfOC1qrMU19urExlH2Zxo0tckNIc2O6xdm5JXlETcv2dvHvbk4rigEHrt
iYgWF5/sdNbiymAB4ST0RqDD7UAXrbSLT0XWhffrg2LE3V2ijGB7iUJRc3pX/3l7mGJ9cpux3a93
AKuJbxu254diQjY6eNNHy03xOiytRxsgnBFXJPjV3ZMXZ/JsEnj+xUL06zt6WF2qwZInvUzJAOjr
iNufWezXVh5TKTr98q4o2uQED+59gmdynuL0SzayRPWmnj84BL18HwvRDwd6z7UTYYyviioOIqv5
3iOYpWrfx2l/qYCPbEevLjZcZe1t6LRLeh7JnsbtkJvKx25YkN95FoIyHnM/bMSTkzreh9JKXhG5
1we1YjjMSJM+qjcUVNmhDOwUTkIrnbuY+F82o0BnVVpbB6VIZtCrHTOqdf75NSIX/Ht3r8j6CefT
pG46jdiJmJ7sHSgpiS4XQ3lckYDhpTW86tbDqdKrN+ukjIp6Y5tKHEDoZIofq/pzSUJ7MKdhD/61
/iylyHCpjN3DAmHyvZJkElPptunQZxe67/NEf1cZ9OmlxibpAc/das0gqcOboNQK68vALdK3vD/3
xpOn9t8Lqng0cWFZpsrqlDvJQ7o8R5IPypEb4h05oe+enY8vqp0cyio7fJ8lZ+M8Ptau/TonEjFX
rH1b0V921KKnUIu9ohJE6Zeqo94I6Y2nLFKJkVr+xZBL2c8d5Gj6uhG678I9DROqcu7Z2b23uPlJ
7sasOcNGJHRnZynCemQ3Wwcym7hpVq11mRLiQS3RPucimVjesDxaSviYKaHyosrw1cmURy8u5o+t
ZZxkgmI7HDPtmCRU0G2m7kluKp8qk1J3ZpfxEHZqeVYmC+dm+zwjnXpXGW8P5USgN0SZQBGJ+67Z
SqDXZE9U0M6k7Lwnpd14TrFR57abt6OIoGAqKXMbWnYMbdP42qdQZK0UgPYEwRcRKH1qFHtbxYJI
rrfklXqGp+ERARGaueYYjG6ocdKRNIS7gFo79BJY/INN5x/qZgfNcotekJbdQtvI+8FAQLRfVRjF
YLBnBLG1N83OPlYCZK9lJgOXIat43u7y8nMO+JzPYXrNCoIrS3v8kGaLOrQdYVOwpTz3Lg7GtZ3e
O0sSQsEgCVwJF1s2nb3ZkmfaEuLG88KTkqSfgKGJq62W3e1cWtc2w7DbLWzKXlVcKs0ZH+D3xbZr
OsGiRpHUcY1BFuBfia7fNdg/vu8oDNno95UBShhI/JxF3lZMRXzuZyc653JmrKAXDLyWLxMDPXld
lcNBy6oeXcREk5gwTnM5T1SsP35UmGQFT+5AjevFezatzXnCV0OM1nSIW0c8VYb1eWrg6NluF15U
eO9g2Rr4MMaCca/bQ1sila06pBcqrYiQebPlSfATXnqf9D2qzTZ7rWxBInw0Jsw8egM0cKF9ECMJ
A0n9osfNTs+g7bdp6N7HRQL9jsHrU8g8vK7T53VxXx/ciRF349xxEPHd4EC/iSOiC5WkYGSkey8U
NNj01w2cbZAAH7YoHwAiYWhF3pcBpukbpupSi5utcBIwm1TsWOUH+PHmuMBMNKPxIVK1R33I2bx6
ZZDA+buRiuwWsnYVsJCXu1WNE1WPeqfU+Df0YERzfoWjmR5jonKEJ91jzs7Nn8xY0siIoqs2vbSh
bqJ9GKON7iLKsVO4CUkIdB8LxtaV2UgvScL3z+b8QYuVjdYNxpGKg6gAu+JSd7Fk2bPFcLDLw6Bu
q+zqKJqzraIm21QM/vzImpT7IcrByZnIyhDv6/f0zcStCT2R3E3Gu66YP7F/99vB695a22Z1tt1v
srIyyP/gJ1KkLkRqVfZXTTcslj2n3+L7qp4QuUE2BnBRJ68swuVGozY7rmBy09J3Zkpbnsg8EqjZ
islolQJPIQRGN9r0Zlycm3Hog5QCVJG9cwlJpH7TaXtsI2BsBCpuYjV1uSaEdRzIt1vnPn0xGdsk
tXkpIRQhRXOfs5p4lDJTiHovus+dNqP30G2F9A1aRf646HHNTP2m50lzFOD/vAXVxKokHlxEJ41H
7Iui9x/SkrdGJF0VQKrUHwoLSpsqubcEKiTUzZiDDsWmx/Ad4fLue32eM7ajqO425giIfbBG7zjp
8eOwXsEj+5kFRJgQWJC0N1WRzXfrv1DYcAm2wjqBMjvZVGwvsuh2TY+t3+nCdMf8xIOha4dAJiyr
2UnHMM7oeG5qPRru8BvZ994801GK9PvJy171ZaPNpmw+OGX8YpThpU51u2OJaLeABdNLsnwCjiII
VPWs52EUyqbxrPS6PnTA8QxT1c7rV9BqMWEl3Wuz5K5XWhtvxykVFOYMioJptPC0r1+XaTU/dHr/
sRpbEjy87oXFICTvSRUeI2IE8tTND+iVlIf1X00TKhtJ4jaD1Ta+CWcKBzxT1uPosi0YC28+tYsg
bsqJei9H5bUayigoSKUKfXiwE6k6NZdDEqjLq9WjsrpG3uKoZ63nOmLIIEUE097e1PUIW2SptNaH
dUUmozPQKlYoBpzrrzQhsiYppysEouKsTzmiouo8wsq7zXo9vDhh6Jy15rEnuHQfSQ8R3XJ3aUmb
onkdE8rGsrVXIwC+MCCrox72hb++g5ACixu4FROCTYIhyBkQOVUJXHRfTsp0dao5u9eUCEDOIpYT
lu3POcFHnd0jeZgHXO3d7JLPqoWB0TnqLmoT6+J4wrpInXasIz2TCkjzDtn/Ieq8luNGli36RYiA
K5hXmDZsekoixRcEKVFAwRRswX39Wc2JuPdFMRyjmekGqjJ37lx7ZnEes0bUtITRrJIgdcDL7j20
4cNYl2G6mD1xINqo7pyJVKVwL98YEY1P0+qLWHhUpKavxIujAUhmAafYPnf05gB0r1P/718KACMl
pLS02p0CPQlU3Gg78Rz6/dPimqSf5sK9m18tq+1+WUGW9JNaoALWR+8b03htCAVwT26fPXzo3TB4
6ENiltk6j+0R4PC3l0dcr9kK6ZUyb5KHPNTW5fsXu2uHk2NvN169s9u93n9DS6t877DbZ1NI23PV
lbSNZCJ/4mWdbkRglpHX9RwD1aRcqOYdB4IS965vbKf/ZOur0jlP/nRb/Pt/zqnXGwHWB/EJONi7
DJZwL40Oos4mQ2G26lNuPNtyY5PRChkVLeLy/ctY2h9iCTpOS7vZbtq+RvKkBvx+9pwGW4W9GSUQ
sICT5MpYwd5dpNYo3FOpuUM7Q/TPTSDtkz8Tp+JUXizLabvfLbndf/9R0JlkkrQg9HqQKN+Hwfcv
locwx9ykTSx//iiDor8j/nK5n0f9O5z2+qXnsqK8mZ79iuOl96uHeiDVEeLJzZbLv//5LAF8GVeo
4fqI36VJWUfck3FqmZ+O/nao7A5RY4CcOCgya9Y5XNJyzOcfzO6LC0thLMaoDxYN3LdraRVrlgBi
h0kVcRXoP3ZQAj0YMk5wtb45kxkAayBrzjcaIqGchogzk78oN2Cmc0Fjlg0+De/eza+ZYZlxG+z2
zfePWJ4u+TggKncokWy0rM98lZfyOjfe88pAZdmrxOmxuuezqy99Pb2qot5+zEW2AjVyuqMvGucX
ixq3k1kvB/b9qD/i3sLaGg0Vp26VF1/eUv4EXO6/hzOj8kk65SVkLe77Hr2QT79G/VUcuV6r/IhH
4vvHShdAuHpURYd615Xa/x0OlXXlk8E8BsH+tC/zZzZ5Mm3o9QgOqtRjNzQFlBCXDeLrj4HjvEhX
dHe9ifFr0zTDFvXwj7nMeapmaydpQeEndIoiba7GGbuUF+Td/V5cxZ2ud9WxYoo1l3qMM7m5zyuw
m2cG8G/Gtqrb7z817rkgZucKoNUNaM3r/8sglv5Sk475349tIHp82Qb0QEXAvBS0we6EP2k3cGLv
OJgKEwZLE6LaDg29GT6x1hZB5DAQ/5FNk/fE5UqYKj/JZq9+IICH6waJm3iSItx5M1CTHnIl/4Q4
E7BT8ICOXaZvlt2+3zdopqPt/S0bL/Um+WVYan72AgbWTT9mhOoON9s1wKY3y9MIXLBZt6+tGkrU
l6tKJ63Fi0PKDs7FCdKNybnwfXDnO9eP4rCBW8/N/n1lyl6IW4oa9d8gs95ncbuWeHSux7WW21tf
913aLoV7QtLb3lagtJvohvslJ3VmbfI7jwYcUCA7uo23TqTHEJ3eDttAI19dUcm0rC0DoZPsgbXU
GzfGxLL9W56vD/VmVCdrWQDAe1UIsMrmPzysxg9PzLd9o4i8GTWg2CJgsmMP8Xchg9A3PFF5q4dm
5nMdFbjfYJuAg4HEZZGBrlXUU0qEVOM3iBX/94vDUCPurA+hJ4MLHEmP9/e4WyapLLVebtcQ2OUq
pPHk+fymVukevr3GOeUYN9tBLsr6vaNPJYXnLwBkR++Hu8DzIDNm4NG6hkaqiPWa7h983B/giMcX
uxofPV1go5y74gk473wCPu2wqyadx16uzwMT5nQs9+q/N6C+vgZjrmGwMcDRDingvTPf7VBKHr2i
cR9xbRb4s30guUVzdrlj39qVp2vvz//dpZL9tyrb2ju90ApF45b1se2MfybQsbjKCpPUaQtxwrCK
9Zzlr9/kkm+QyVoEREG1fR9tXm3dNhtjHhAfbyttcjRIVT+K75XgbHqYrvN5T9bkZF+DCzv442ys
PRVNNx19ox8uojdoL68GoXojcm3jUC7jHj1zKr3soiwMLZRQzvl7OOBj2kgcm0WUXXUseMPRYwdM
Rb1Yw6+7adzcJJiH/gBN0r81zQd/sctnY5jjRlvzD2pv87kYCM3IA/vu+2DewAPEi6qbk4PBj/0l
8/a7WO1GBRNwCZ4QH8k5smVz5157LT4vJq9tGbFeFj7yKOrEY0v78p9SYY5B9bRcT5+V++jcwt2+
NopseA6nYUF/3srmkjc+JIWtv6N1z57s3FKPzrJEEEQUqoUh/1s3d3z2FLNuempaGJ58nMNHXcpz
q5l5Sw3OVrkzXNNOPzk7Nzr7uuyAN06MGug+1uDWG91Xd+UcOo+OPR7EDEkXM++b0sFyMdadxR5S
5p+UnQNByEZSf9lPCq9/fvYQHhggQRvhp+8/VW7VjsOYmTvXlsaSvNL9rpb7PIUPABiYtLso1nnd
g6bgyseZnMffxv3v+kl67F9YpcLjD7bHHpTzczGpt9rNMeL/mvar/P49jHEBat9fj8WI4pNjyt+7
ZG8289W3xe+9bBnIWNVwL3JQD2of2rsG/2K6YzaHe4Xaqkt2DTLUb14zgtG0d8hYJQKGbd2ufc8M
WPHEzYSkMwjsRcw/MifLXCVNTVX6bZkvZoJPyqV8z0ZnOG+bJ+MJKPS5R++KsxrhRYD4T1xP/tlc
o3zOlAGST6rHCZPmzTr0Cwma2CVRgQ98sh+KXCASxOs9+Rbop657+PY+GubgRQusAryNFMNskG33
JtZnbqMmv6HsYRHC0090R/+KijlKhonzaNvdn72yrIe8qD8HA2HG76zi01Ub8zXuRmbvvxS1Z6wy
UDOqYqNQ1bwflhi4TiQSL8pduEd9sRlEWB0yD+Hlo9XzfK8wzMXNnN80YkMzF5+ztwkCm6xnd5Eo
ewXznYkQEgijtyhEh2zLZliXBfKP1bLbaa5HPeMRV/leJkFbvGGGrEIXtK5Lijb+yt0xSzYNYHqi
4D+GDl8lGrzHqd2NQ2q3i39q6O7jWXQi3Y1dpmHIjo3LTZEt4fYyb0tB/ceqgLA7ddwJCUllNvF7
N6DHqpplB4kiVdQLwVb2FQFf06TJj6JjAI7r/Gnwhp1tIN+LtpmZh20y/28L+zclKcYZiNmiGC7X
pXsw4c/BeWqmKp0m4415Bj6HwD5JdiEJqKmY3miJFT2cEpPW3SONkwFzHjsGUWk9NeW6EAM5ONNN
Zqs2XWR5M9YDmqKq/1od9dVe/RxMxGHQsm2K8QZmp/WnWHrsr7Z9Equ4PpR9llbdWDEK0akm3rE3
u/URuSm29+kno9a3YVXvkqwBozRSgj5G9iwt5MP5z5h9qXB9yqT+kzsLZOpJgQBTMuHJIehrfPDM
rD1kNfidTIfqPO3XPYMMUjYN9FcBC8zjO4Rjfxqwv6GTgFKRQVTXb9BoMzilCCS5LH1s+ZVAZGXL
eDe2f5Xhdpcw8+0E0R5JG0qFHsz14hnPe+mzFGqx06N6VXHOBtAnwM7HY1iTPyOrPHJz/RzYvr7z
CzpBfENtvA4MWdatkVz1cGhGAeyfWcUS+b38edXZbz0yehLNlADqnwoc76KMguFLgNOjC9F559Dc
ol0OiPzL3pBzlCJsZKnXh2iEM6eMudhAW/F2OJV9xpe0Bk2YOE7xNEuikVYTIEbwR0H2SrDteFTd
LZml1GH7PvuJZPzvm0MTwSMn9xts8xXnbbFSywM0jCWoscH4KMHS4oujO8/8j9YjsxK9zY6DngZR
U3At4/Y3HD3SIifXIn+Dy2UlQgNYbTklpYsH3M+rYy7Nqw818G++2aPhZZhCXCW7X51zf/1Z14ow
No8qtuVqwEvRhSyRKDsLsbrJY94st8ZuWUdSsr+yKou2Gr2RHYo4twXiprGzQ5C5bINzGXvChSdK
LMBaR6GhigOPTUsS2KwfM6HPQXF1jTfs882sq/kFQeHMEcPELBkd5wbuGdSvFzZa6lsoY8fJ0D2l
E5MZmyUjvbdVJENlxhalTDLhgfdEHXtVd1fZS7JNCqP5NlbnXgmOTqwVVm+8bF13u4TyTHbVzZhz
PMFmIQVyr5+h6sMVMDkZ7H64htvIk+HqB5Po7RunOeNHQURnbbVkj36cPPYXgNoFf1uLVEbQTZxB
ZnNNM+UTWzx3O1goU7sp/oqgAFaLATMCLUIurOcgMXqzE5teVaaGAY4081+oAPuoMLs/BLXgy1ww
s9je8GjpX5lpFXFRYTiZIJFjGnwPTMB3DlgS3Vglvv6Mr9NgkmLVjzs+w9CNQp8gVqvfIjZy/oZ9
sB/c4Fl1AEDdvQBNu4iEmHRSI++cUfcX3YkYWky8qaI/N6vDalpDRz67Jp5+yEIoxi8waXDYleWv
bcQSOedufSYBRh4GRhypHvxXnPH+g+A73zGwLFpUt3zj6uh15b9unevU9yTm4X49UJWF5zBgVbbs
5z7FVcIKaXl0CYOLOiJDwMcA0KmclyJrkaosdX91TiRM9HUcirGMJy2dBPuGwwr5J6LP3V4DevQL
D49prvMLqJqIi6E7GQHueZFRg6oC8O7G67qHz0WBYGdCpJLmcMeCbx8hfj5wZplHly/ItncrMvfl
r83SBT3bSHLean/VDKWTssKZ2RqKQGqMfYjSXbQW1nTIW9lEXrZ66dR/Auxqr70PKp5mDbVl7hq5
wdZH1hbW8QK+PqE1bZiLqAab7nI0a1SulmkQ5E22RDuI85E9M/jP8nmOQou4k94dQBBmizxmQZ+j
9aHG5opsOb+b7uuJlyBzFUdpewDYuDM98AwSeDn6VLoto3Woe5RPotGHQPnJnAnm0US0ynZOsgbz
Eg6aIG4kWdwsufX5P2PEG5BtlO05B1LSL/ZwcDrm4UVGkFq9p24felFevpmS23iwrSM3oI42fGov
cpiu63kPvuO9CZH/wkbdPYRBA2SCB4d6ObEKyBfeimmw+G0y+I2YBX46BqjpMad8dUV1LnJPPJXz
x8xhlQzt8NFYdR41BHsU7CimnZz/qAUU0Oas3LH6Ovaw9h8yR84oQ5mKQD03mzZo8ZYZxVpGy4hb
KMPmukoyB7xh/OX7rM+QClmu2cNekxPr1cyUXW+3E0/hL0aCl0k5TSot3b/OTIFBjZwlxT5dLEcy
5aq4ZLlI6sgBgHvUufElhoCNzsy6x52oDrkBRaqDHy6GOlL5L/63L65troeupHXZEUVR7fROC7co
Ai3rXtrJ0mhSeK3fHq8ofjCLGxoLgN0zMqHmYNFzFYBDZs1XyxiBpWERZU7RxH3P/baNKCHEH50b
gBjxVJafWLJw+xryds3CD+w8uPZgGJVhONz01XjbzByoY53jXPkQkiIu8PyBZv1P4A+vPPkvTPeh
wOIpwVh6RQ0upvs41FNiS+q0hvU8HIJskxJRt1BhHQM6SXRJrlFsUc68kCOZyUcvmOc467o+nvJG
pYzinUhtDl8lPKt7HPJYgvof3Z4jChkqXYHVWdVycbDI/1BqbCG48zlswQcWpxRCcuKY099iKniq
6WKMATaaCF9Yi/VjLHbGzdp5blQpeWt5tU0lXlURdGPmrVp7cTHWE3zMpoyMknJfBB16frsnZbNW
t4ZiSDmVV2HbZ1jZdedg8//OQ/vbXNY5zTomxAMZ1baJZ3IJtA2/vfWjSU23rHhnGyJfFnqvk+Yi
d7dmSYJQ383lgoepN17F/Mt2Wzi7jvmEad2KXF57PNXARikKipYagm3HXwAVwKpKIr3mnn1P2CT0
qaS3wEot3iwuXFm2N9tGreWyIk31ntpV+dzN9RTVwmRUz2JalxH4ro0BVdWsu3tjO8vRwlrXgoj0
Ms5Far9C9uxL2C1X5hRgP92g1TMyvb4ILrd5I12e8TF8cmEaj1NtH5kSv181oTpb/nR+EGXsj64z
yPOcRpHWr2TlfqEWNw1W3fqsYsK19JDF85Bmp67StS7/1CYezNaCTcnI/LAsppcw77Kj0iueXAeI
ubbvGUmQ8q2u9NfMQcgn/4yOCbLhMrP13fkfmSK1tDQ5TMXWUxmRzy3V8DTY+a9aef3ZJnGwS405
6efaSs1RcbOuU8LOxGma51ewYuURGZzSixDgbWSpGstBB0tleNlCuz5IFmHkwPXthgXxb871YQm8
G2+5VtR1OF6ogQ3XYniiuNXLnLaeb2qLG7NniZ5wbLecfmxqNo+Wb51YizAOWIz9aOVxwAFxGvb1
SonDXV0M5NeaZXX2pqPY5d9JbP6pt3wItgTDFzaJbLghqXAq0zv100RcTaWTreQoaHcP1IuVtjKk
QiovswJN72e89lCGuIPvR+zsqBfiEE42DEu1tQnEtwuTBITPSiaNQIgaTB1rRR7lemVmZtNfkkKe
TYh3h7q1WYMdlrOT9W+ABBDCHFYFfJtMoZAM0p0FcL8cbwIgsgnAbeIt/dsKnxUW/WF6mQSHqQN4
Mm6c6b0OlfG8MkOTcDM8/1M1Y/jb9DExgaKTkRYTvcuk46wZxNGtcz+2BUmpgQdCx0dTk4xf8izz
GBJAXl6kZSeEGxvRqtYlGpVZHSvj4k0lgV+ODGNlYNcSqOITGY4klKVO5k2RXC3SqMysSGs8ePam
UJixKLnNfCRDi0I7DFOSRoqDpzNiXYLxRreyjgIYYzHQmsfWx2bSL96NDAlwwmrYJC1raPP6mhdu
FYUNcZINJ2sBbiRtOpKJRruP+jIcjjL8otAqjs3qPyL5RxMhzQSRE5hZygZWRmA9jhzKx4BJOmqw
kXZivuHjvisqf4mFzp6CFQdiPZgJpBWRFBMR6FwcQbYU0Kd2DEJ9wt4J2ADt/O0CtIstwPvOyCte
sTAhrpXoiQWFOpSmSOTDeJht1n33QXhUHcHMt3KuKvPXUMsTKwUqKlXlxJMHf2Du8DlGJAWLBBNg
lUiriqWL13xh+zeZquHdKVhwYiD64LKwBZtb9TeuhXsD+d4OeB9x0Ob9SLrl0h1oVHDYlAh+LOKn
Iy5jY5skmX86nicaVR00TAz5A/b+1o9CJJOFggOP3asbBhzt2c2ge62Ldc83uJ/mrcenEP4UVH7n
wWmSxc8+/VGfO1g8KRNjES94oa+eTUY+dYtxszaI7A74MUBPuExMBfFl/J1hhyYo4CQ46KMN+O84
eHYCGyePWwKj7IrlGfb4N6Tfu3HML32zTalpuOoR1mJvsGc2ugXd5lTlHGkACHJTObfTqBSZJN1X
O6mnlmUgzgeGJ776jbevPHZy/91ytvCZeZFXelczM1+bPXJn5DmP7PBsCHtPJO0cVyFnoGtuSJ/E
fviCfh+wYcp63sHx3ZPGHnw3zSvpeiC4YtlYMF0XjvQL/sPg5GljY12FQPbBKup4XMn/6j8q2wKu
PCHNckAQ5jx493Kflnjq1HLJ9/lQmssLCfYwfuX2y9nFlg7Gk2UU75vvPPlq3hEhi+qQjeUQezuf
ETmMoNJdG6s1h5od4Pnq3T8VOOqnzvB+Yu9zLsY+v5jDm3RZuPYxXDHwxOIxzIzQjewQUIclvSy4
YnUYYdIiudNs2ghzpuBIcBnYb/erNpp7oUwU0a2/0Vbpk+RuFilIUDSy8nXA7JtS+RbHeqVr67GF
HAaXQtA1ixMQtvt6LRaWcul+/dwGfPCNF5DiaNl8lbpmDLqAGGvM8RFPHIavpm0jYVc3WTH7adiM
OzPt9X1Q7UvIfzn8ZZxOM1boQQgRkdUlmy3NT208jkS86Wn6YUIXuGev+MS0UmLvK37KDguGcEnh
VRZBnaywgWZxUt05hx5Gz9b1a4zv6rlFjU775XPHEgt8ng3NRqnL2OvTovX+YJe80aGgFnaHZ8Y/
bL8FYyQwHUczWeA8UstPOXRe6hvrlK4WO3XgZhLTarhYfOda1+J6YC00QTXHK944pPp+lF3l38K6
tFRGhk62nkcc/THW9D5FC7jfC9NKSKS78bSN00qNiel1+Y10JQavfYuWsv/d6fGXO9SHrbZ5O5pS
H4JxePDzFhpytp05U7vjKPVbNhewqo3qk0FufoPG7EROjs1yXlxsc+Qf7ELLF+17AL1NGGOhWUS7
D/rhtwakeKPd+Y+oyy9NABKCgKZhWHWU1eyty/FHqFqR1hie07A2v+rFfkbmVQnd3Eov5ePxLj+9
udGHhiy/+Fi76Ek75v9kAj425MUe9wtKxu6W843Q1c+2RBFq65ZggAqdvxyAH5OjxSuArcqU9ZGk
jIlgwO20WTrnpLfFaVIhoapLrK+ylefP68HOhWC3YxIxyyBICSXOBRdecyGcKrGpCV1X73dmo09O
IJxIh2jhGbmfEQ0o4x5Tl8nQ+S2BCNvA5BGhp+/0cZj39mxP9hu2Oo3+Ay3Ucv7IWRonR75sfsW0
iIR27H1/iSXknxF4llx0EjmxcO7Zz4CS7jofw3+/N1a8TTv2zy3c7reBtZ17Z+SL1ThZAIzyHQlp
o1ITvxU5y+dKHtfEZA1CK9sIk0H5pzDVsm4GoYm1+sirt9PEcDcarOkpwx5B+RwkoqzJTZf3HfsA
F9NXH/ZQ3/rAvjHxWnd6Fv/Goq5wPVQPniY/dbcjVaDGqazOIvA0yHVM4qAzvIOq7UdciPSU80B/
WxBvd/JpOoqqJ/Rvyg5IbwQ87Uw0hVS3At7vMv/olGSFdDG605wxXxONwMfe7r+9oSzuRIPhw9I1
BQXvJywBdhXTLigdDg4MZHowvjbH/jUXBBvQf7PlxYZi0DHgtVhHiBz+7dhr7ughM4zEPCM81u9F
Npzymje/wWnenksbca/vDX1DYC/CbMRcCG0omOpbAu8+tNmZNzpQH4gxJuAG1GJlbcNToe6x1P0U
oemc2qF8t50WNoxeP8k7bWL0X96CUf/SyvBug/Lo8BqW8GNStWqiBdV+CcfJxndSvKI02oAaQaNk
EtbBgDx/BHj3r9jI5WUM21trdclM3Ai68ju+R+Pim/38atTDyezcLF6MWaWeK3ld2L/jkHzGZ2XE
hs4/FnNxT7bKSbXjfo0VCA2meyaCtpqgNppPlZizw1iBNQ+3+l1C2bChQswbncvssPJz5aKXPs9i
r6zHUqs6HXulySoY74ypeNBG+8fFlE8fRxUZCDyCzfZ3yUwWCxuu0I2R1mvhT+VDHymGMbk92MdM
sNbareUSV6zEJlrMhwE8vzPM87lx8I6xYPlS+812MBbnFXLnBrJkWbl2Yl3R5dLoIJLo5XUwxt9G
rarI2Z2ZxS0kwKVuXnKigOFKr3fKuulGODu7YBGEFAa6HOfvuINBY9/0Ceb7aR8cmaxDCDLCITFU
sJ8P2Y/qFLOFx0Zho9NBKagrpnydHXkhfXA+CXL7Ur80LM64q9pdzfIxkG5U+DiSJqbjl2wQ95Ov
TT41PdPPDxWaT39d5x9yml9Lk6mZfRRlNsfAqFiPywx5s+7e89KWxoGMQuA7HUs0pbU/2618HBpC
YWy3fKqC5WVidSHW269t1t0Le6eHdtO/2WRob/GU/vLYoFqt7G5V2V0zrC85GOjI67MXxhs0fvYH
TGmciYJ6e/7oxwJ9KrPUrX6bLZNmni3SupB0AxOhNWOwrZEvx+q2nXu8nHNVJiBguF7pdjmvt68+
sxLTLp1bjTtbrMO7FW5o5yN/Y1MCcput7K8a5HhZSj6pcIfGUg1MDYhYJY+qzqr/fuEjjiZGPmm+
ZftRN/mfNiivNV/x12EH/ejKYsTqFJLkEvhYHaiRVc8Mcri2c4wyF0EsXDfyzVfNsXLo+bECAoX9
HBy8e4Pgkrcwgmbmo2ebKlat/V7qrxURgGQl07ob9cZl6hciwmL8uTrzP9nQ8DgbplP1d8tJV7YW
hM/a9d7KkIa7svpocWgf5tp5V4VDqFybna2eMZNQOaoiOmy3UQVW5bE1RuvInqLN2wQ3D8tGKhe3
ONmYLdhYKlNsrUSG7N6PYbZxQZPqEeXKTOYcCTgn58fRZIu0DlF1XU0ptbOEa+IKiPYFCZGXdHG5
5/DTGAkr8XZAX4wpOzhV2IW6fXLTcXC+JqYNoeV8rrSWxDGPKQV8/aDRSBlXzNT4e070mYnUhRmI
lssBv+8tqPQrF8bgiChYBSZ09Yuc3F+uwaFW9q/wQVl/smf26efmZ2bsXPgGKb4OaPSkDSya+07f
+Gb5NRVZfdO06oPO7ldAaNkZyyzQg3l8HsOgPw4I2dK03NhZA/RJF2Fo/tjcmbUJTnRRrz+XDY+S
/VWI6S+fuZX4JXJ4KfP+vcPLbK9ZRrNFpCKbcmTPlOKpdlViFCQyaWAh0MMZKUHtHIM85T/0XfgM
LxwRvoYcV4O8tttYtGzjX7niwZm6GzZ3NOfAdaTgjURMMFwMOkRmYdMX635L55UHz6QJM1EDC6Hd
g+9RI3FU1lC+qt69cwRlgVuzbrkjDpH7wyB6m+DETe9SkeWEOxAJRAAdy1b6a8o7wHp5GRyY/3LT
AAGC9JHCN22TUbRcHXPGMJHo6aokL3nrbZnIkXTpAJFkJiUiCgv3ZQ/n+iaw1lcdFDLNq/YGPa1O
+gauez+jnvvEDGbEWwwMty5IPcmMWSu1LAun3Hg0zaW7g8TFdEwne4Gb2q9xkPXjPsSzxVkjivqn
JJu2AJd0g9ki8sya2duqQAQJFrKy4rTTxMcm9a69kvAtSxgN4RzgGdhhs7GWcTYGnvqx5UIyJCJB
SPJ7ioHIJ9uyvbccpAJqojWeyA6s2PNJnfnTdsiGwEHXsPFkVUneIsJ73UYnZBXPvWcT5GVnh7ln
c2GiZJRmY9HVj0e3bURc2RWTf/HaFQswPXzeDnHNcI2tM3MP9ib26yaq96IGt41FUJ/hWkH9iyH7
QcfPxZfGEx8uvzO6i9D0r4nE3otdtCFWDAtRleJjzFjPZljQffa0+Jt8m8xhSftgG5ji8iDmHCfm
THE6kzhIEMhGlg6WuMLlAoCSEGWEZ3cZK/WZQJ/3A+pS3aKsL7sFVGJpN5ovik8gIfzrOA2YpM1R
xVwuBmuELDAV/I4BHdu4OU8oIzjtvJzGWb822CdbkVXPQ1ufFjERuTVkVD7k3q8IADTyIaUaMCyO
NKLC6vdu56ksM/t3Lhwibq7a4FVG8YaNzY6FmPWxDBwmpKxfdbaJoNfeAcVhJQIebBL4FdF1QZ/4
cMASPvdzoAzJmuUs42JvbudR2DGT8EgPkEMnWqmYvBaLOSEKYVXHAVyXdGv5nXyfz4AFEsF5J54N
dn3DgTs2WO+Vl2MNMhHKJ5wtsiQTTE7rnyar11PY6C52W6b5o/uK8QLPpq+rO8QbSBtOy0vW9G08
MZhrJnTyxSOPOhTqT8kGutkHJhQDkqxcPK1a8uUH16kRDgF1h4886Z2t5++uFKodu/w00jl/UTyR
Nf26XP3JbvC020bLEtwRd9RTmLvZk0dCIfaF/c6rgtuRBKnWFO3FE8YVCNb/q8Nlj9lO5oXy9+bS
QLRpclJqMSJ85IBOyQn1GEGxFsxWJNLzLPeLyLNn0wbNZwEsW7feoP73JWpQdkUlWhQQXQb5lCTS
2fRvmGu2Ec7xaA8rfV6guYgCDW3IA8zMu3Ijv/lc4QWkGbR3GiFzhK4ro8bI0DVZOWmwuh8JitGC
OhnexMCuJbyaaSa+Umcdswufp0gMPzDgXCwvJ6RtBxMG8NA/tSDCeG6Cm02PV1DLFoVl+9T1hZcQ
nMHtNtnvns0KefkcaMM4UOKIA6dcNMwQcLVjJuva7YerBS7Ygp/cx+2ZNSkIDL3DmC4kl5wTwZko
gq1crGcpq+O8bV+0cnW0ezy1dCeGMa63odourPF6aT9vKYEjNEWzGNOGO3hiK4p0HOs+HLv+UM3q
h9N7d44T7PfDAsUpD5cqRoM8N2UBEt3YmpjCBNwQukc+Oc+66CFldKI64AyYYuFferfYIhyGqacc
94bdRV6FtcrSYFlP7rx8mrrBiNm1LR4m7wHJkXoTzSBpVitJmWfvtzuDtr1qnANlMN4JiCqTVzqn
/WetzPeFjaCX7LoislafREc3D4DP7ofqz1ovj0gV823nISEBuWdJaq1ZsUHUwXxz0wLOPvTCd9HM
i7cS7A0Tw9/E65AkX40bc5QOfcP2/jFQEwgexYMr1uzoTU4Orcb6aZThNZH9znKyDgenaST4mp9y
Fn9kKYeL26CV1qb1a17MONhArahp/tJybA5YQwwuCf6nxt9wZ3CkOPip5+FdVUx6Rs7o3eMRljVN
egi+OeddOvVXV6O3OxgWEKv12KZ2v/0YA9Ojl6AuqRR9AMFUccESg90I3DjziJTIAleeixbW4P4j
ywvgvCAV4c8WkwnutkORDFjZcXPkGRx7h4VFeG4gSfucs0FQf7kq9P/H3HktN46mafpWNuZ4UAFv
Jnb3gADoJVGUSSlPEOkE7z2ufh8wa7okJjfZXX0yHVHqdNJP4HefeY0NkuuzkOeN4004GSJjRULs
P8KcBVmeJCo3PmxxsXNheVWI5Peari194KlmQKNBMvAE0kIIA565pfG2TGq/3I00Opqgv5dyAX6g
qAAc8S1jq+THCokYo1nFBiA0sBefrbgTFuZUqnAXRSfrQKaLijQjgaN9RERl6spSGd6SmPqv3D6I
fkVDmOU8lBVJlaj497EuUn+4SwRs+SjF7UWALwvJEgonBBC7TOtjYWYj1b8wXEievoXK7C0hTSy8
VsrWuaQt4aToa3XycSxXVUdJRQoAyuhq892tt2m3x4V7sAddcPMIeW4DfX7whD1qMjhdpa4sGLET
DMYiJ+mlcwbEo/uKxuFMkG1y1xrhtRBwrmDB9T569GO4DZMGmRo6yGY3JUtjiyJPvSs18VmizIiy
pQ/Eh2iwgzu2h8n2bOlERhwhS8uCz19J1JurLr8fmu6mr2Tg7IQPBUUoIMDBTeoFeLmRtaPfQBlj
uGsyBFOFmURCQb9cqIMhrIVO+ozTvRQ+9BTffb6Zyjc1/TyVEJslWamJspJB6G59ao7bQSyOip+u
OpikHHiVtRvy5iBJDempUjRQqY1XwukS9Mm+jOFs6EmMPgISxTcl0NZFNXa3QtFqW19VYWbrzU0B
921pRAdZOEgY/+1ikTqbUptrhdhpMRWCT8KIZf0J3qgNxcjPMK3lSeciF3ugWhVmU5B8tQWQDFB+
FgoUM7EPpSCmA1Qc0KREexhYcMowIdUbIEWWa35zd5LjyuKOuyuh90kFzyrh7KOCrO8MQREoxAgk
QIB7ldLQ16aC1xCmbfhht6DLIgMoZ0qzn6LL4wkXKmUcXSgJqSvkz8GlBNYuAElv+yDEaeBT0jv9
M6LDeAcK2Fyc+N1z7WrWW26inmU41dELuR9GyIP3BDwJAVrkXWvIUxQFC+WJt0hkFkYupKqI8xlD
uLwy58il+zogMaQK5kokzr3n3qrvwWDLFNkC7stUquzTi1C0npLrBBQQ6Cs6kQDWY2DNOhZMcWi6
EwCpTQXi9anOoNlNhboYNFQrcg+apR+gbhAA5X1CQIV8YBKPXZcdrRZJM1no7NPIkpbDsqjqbu/l
kcnNEUPL7ILssbO+gGYm8BzyenVSHSBuDh0ETzQ34FswtkPJK6M9U1rKpwo7X7COMpTrCJeT04zp
YT5sUeQ/aEM/7k+QVLRKVPskJdcDgcDEQ/GXcB1TxJIaCt/gfO8Qk1DvoLNXjocqC1ShMQTpKIGn
7ORItuVS+/ZTfi1VG/VRJ2SeS7lEOkTzMIshl1EsbZFWsQy4YiWQMqRqZxbN6Us2UeQJGmUltdVh
opfyMFireqDp3EeZsEZ1eyNiQnLMZ28pjCroYQrQgvXMwIqYH9ImQAQsxXjWBjiLPjgkRUhWBjFO
R4ndPSnHGCOaRn0+oNWOYNHpaTtt8tA0yRlGHiAfjl30BJkTpbAgBmR60u8VO4iYSHHAx+WiJiZN
NCei/LUmnvqR5cQQaHpwleUYnvoCvha+qUX7vkse+7roIbHiz1vA4FvGBiQ/No/CBVZDmqvKR87I
V7UWxY02AKICBmI91tmmmml2LeLZJ2+UFGsXN259jwAJKXaKNMWiSI0R8HR8I4n14KiQH3ZqbiBP
O+LUHDacjz14OKHLte9DosB0o77bImU1ptxKCURhR5KyH7MCyK6YeY0QcNCNmMYIjCiOkAiLr4K6
CG9BKYI+DdDj16ckPvaquRwjCZ2jyXiQTiTKOi3vMn5XV6Bycy9D0UeebEPUqq+tR40YtEJwn0mD
AsyKqYt02i1D2EwvQ0TEl/aHLOiKpxF1Kl7S4N/E2Qtl4f6mnwXzEznzgMG2h6E3XkVFJYNphyK1
258aIrWU7gtvHA9RSZhdTT6km3TcQXev7yuVYPGkniQFOm6hXg6yNkn9pZoBtuLo0Xfp9F3gz90R
tiQEXVYXEI4HAyUAJwis/FnG2Nrzuvwgy3GOrnzKhdR0BsoyWFwnFTxVMHa0sdXCXAuCD2R27nTL
WqPAGO3HA1r8tDPg1Z/kYcIOOJUeRDdSEnWSnZ4UWbh9wx1wtWov01mwQ+THnKoRv1BtSrdjoAyY
rxRPJ4F1YwyRfEwU9bbyyom7yzgIWsY5oEjJbsR11sso3oxjAPwRZ0OIYT0G1QDdqYa/Vu1A/hi1
6NKgBdSDTFyEyI4tkwQhZnhw29jA1iG3rGSpSghC+2pQ2apvRVstIyRuOIAPCv3imQN9eqlAE9yi
iHDfRvSPbnEAksLMbqsAjQOFerOdswHX5th3a5C4KWnyjBRU03FfU6sKZrEuH6UsSTHu+pmsizR5
sPQU2M69IciumAQk2vOUeEENYT2mKs+/gxtC4/ZWEAJricMbv4oQCtSLmwym+LKtPDrJY4+JrCYt
Tlq9BHbWIuv77ChElbHManB5f323L4pfkTsw7qqWtgfJc7LG+ewLUPNNDO09HGb/YqqQuPhJyMEj
Bn7LHyxjq9yd5KrL2W4iCynYpNkmFLXnPGiWJ3muSgVhf1KkG9IUZEQzzedG8DBkcrWwUME5HYgQ
KpG+yJKlXidABzCzm20pSJJzk5oVBM9+8H9KqeWpW6aduD9dtnmoftPaoEPJI+r3zfylFeFAocYt
raP6jtbInkt6Pt//+0tqvhpyLt4VfX7sqSUQL/FXqu59K3okhU6/m5QoI3jv22W7JiMYXxTPrGBb
N8ARChaBNqrKUchqt2yq7nPWEOMCJlRu/DwN92AY+IuOgoYGaI2457mRgCCYw/iiyTu9C6xNZrSe
Pflp9JK0Bq1aXSCzqHSJosRs0ZJ03zrPVF5Do9x34stQeuEPFG3AcUiUqH+qBtW5hp6a98MXA8gW
uKwDssufBQENcaAor9R4O6OEVVMO/lKKQQGoQA1PGjINAIGFRGVd0ct2lneUn7RReo7TVLmpwufT
Qet5VoKSWv1iVJFoc6ZYd0Ph8SEy/4CaonaUkbHoYyzDlYBLvy+x0W0JyxtUv1XF5+Fm9U5B8j73
UEC2MB69dYakn3uSTuj8/jDMJLcoGovNKBjBUzZaxxER9tuxlMKnNpSoshkRgu7zXyozH07jRm+G
klB94uBuNCHamaDNb/IhLqi9weqfasSbhQ650cKTQNQa2KY0STWs+qiP7+uCw7hWqeiO3HSbaNSO
P7XRoh4FAN+f5VWSFRAR1Lg9SgRh2d2FFVR5QQJvMPtu4Fm6+3nhl2ZngWynWQXRT2j4KIOCXyD8
9p+TA18qJylmru0YkYkkM2BtIw1ZZ+1TRNERlNsg7IYAxgrY33rvq2hJhvHN6TwR/GxAjc5QYawg
QSgQhSxSNsr6JNA+jda0oU5B4tDSYjTiMvyKnMG9wYm1LyENLsSmMjeiGJdu3xuoo0A7d/28Gm7K
5O0U4aTca6Sv6D7JfWMs40SKdz/v9zw2xkNuFs+dqlnUbzmNAhViIICP0lUi6VjgvnNrypF6jOi9
TnqBFYmojoSlvkyxpsW3uaJb0ygeXIbRoPY4ehsWZWW3lpfYIQQTh+bxVgRRddd4OX3xWfCcXpJ5
//MjACoUwPt0xVox/OLTCDhwBtsh61LjeytEs6cKKNetHqjPnuAlKymk7wg2AE08dIUKkPZrq66i
NVcshSfEjHiX8zdhtXLAOSYjRc/vdQEiWhpjSU1aFcIjBktVpd9U1Aiaus0f/Uq8AQKoUwPS+R0B
vC3AjH/ExRmaVKRCcyvqfaRn5R2sN3IGtgNnyfgCxxsdtvmZDFhVbSeQrEF3X1ItkPZFruN1KVb7
k25Mi0n3T6LcT0kyRY7Ehdr7qZ30oJjp8NO+0UoqewXWNIH6raYlwLZyTyK/MR0hpVHU+84vkC1I
tQ0wn9soCQr7JCMjdZF68LsA1CtIP7DubwiKsDv4Ra8FK1jTyFRU2t3po0gU2YtVB2+NY9UT3KCF
mEs5CfRZLY6vbUDvNq3rO1g42oPVP6F0sJqSKPjiJ3lnx6pEfTLUrWUs0k9Bv2Z1kkltuzBdtrFy
yFtsUY3ZdkCCH1lCwEYMNZrp8n+mLNBnOgigOX1zYzA2JwHj06mvBcTKpW9sJJBIcClDpHhKNI+R
C0TgsSacPOVtRSfLNmAJgONzpgaYynfrJMxXs3EE5IfwTUTSLwf/vxxSQlowfsoaFjLI9ll4v/N6
dRP1HXwoQwd+WDaD2+k0o7uT7oAUJZs+RkURzFno1qoVkZcQIusz1xilARoa5fC1FgG1ZLFsY5qE
FU7moXLy85cCzBDqL5Uj5aX2rJiYwlhRqK1BOGjPnRnQd5Wzz1ltxPsMCStOoxYb40xXHGmWwNQg
LO28sPw2qHCfTmqTYwWORRwb9H9z03gY68ZyquoNX8YY7cCEL4VMmxCJWpvSY08TpwNLC9FvaaZq
tBE871FDceiu4uwpZ7cY4Kj80466S96L1k8XKt4PITpgkBCid2Ro6nIkQgSuRaTTeyCJTilBYRri
BssRYWqAmPaDdMw8lUpqXH4tylGgDY8uh4ac5qLiyjmdladTk9OzyFqZlvAOGTWczyUN97celSkz
p3Bw+lSJFOwA9fpOUyCUrRloJfV4wWLhLq9FyX/rKBsvkzGluXpy9un3AFHStQWcB7NefR8WTfiY
Nnsi+uKlUVPin0oPHxEEMX6eOyoLYP7OZqZ6hJNfL83cUm22rbGszDrbFkLGdtKVBxU5lLLBF8sI
qm+wMveSSK88hMh913vmG6QzmUKc/pahVHio9e7TFKrtEhVGSgOe6j3m2Hx2gb6aALLYIKPbu7wR
1gMyegiA0wmldwTTMwnRvfZJyNLAA6rdIiU3B/BCgx3J6VDxRZPbQmsctu5068sTjUROst5gdXfB
uMpKgqpRh/SsBVR8s0zfdABk9qo1fPYxvNsZ2mTuOCNjFGDoeSWcsQ8F55mXTv1jLZOkmon6zLEV
fQ+T9l5NUxNsiL+lszY6BVX99VhI1a3Jsl3EFa2zIW8N53Tbz01uymzj/vSZx+YhM4fiIFUltWmJ
uODkcqKgfb+ZGnFzusy0psRtRBXZxriWydi0zB4kpz8dS/8Vt5gOeUer54UYphv61TGXeplZNq2t
lvT3aiKvy9nWqizk+7oXIAHo3TaUZ0mEaY9kSeuCPk0fR2+cEIoggkpI/7SZ8I7CkUJnsUMABMXF
o4Q665YNAy5qaonRFXxXNLGr7v/6izjxtDWOapQly+DgzSWFMfHegItpSwjX3yivKsuqzzV82iU0
KTWYuraRmuaWlPJLB9yG1jhnl6DEWFUVHmi/OaoIMnOrh8gu9JJxr2TRA3y4Br0Z35zJYhwntR44
+NLSBoPYSgG5q+xMTDbBUOMp1ybeTWsBLyrNuDg0Pi1ZmUujsYeiVhzYny9gK5GYhrJta0r5NgFA
2CRgA7m3fJNMLnBOdiipJdD9xatqM0VQI7kf/ZWGPcBNkXWEOXQzoCSglF54AXC5YSnmw7gWSize
Zq22u6BK735KEmuqtWyDGJM1hGDnBDquKA2i8wOSabZaRW0nmNkKJNZIXdFVifBQKssnPR4jinBU
RAQp2vJiUKNo4bKe/mj02icNdRpbSyX8uQwy5NoKP5ddtkrS5FNLi/NWqLXPsU5dsIg49zPpAWxg
/6R1CMTl7awoejpIKFnfpg1VYTHX9Mc4Em/CAF3/JtNQAU/7dPOfhLCy3w9AMHXpwfSOwUDP6VbX
vk4mxRo7BnJXwiJbyWXF5XOIvVvLfJKEJ0N+rpTnWn0EobKoZFzTYd6rCqBqYh5ZERzOW1xk7G0m
rTEJVpBYaVZNtjYbp61LOOufx/q+bu/nQu9/inKQGZSaNCIL9S7XYLkLyVbCVII6r/88+Bp1j8kp
ibgGeIwhxg+At8s3VIbCKdwArFlT7P4sWjNgtsIDoB4R2yzNRaBQ5ugxWSqV+hmvSfqgAeRBwOmH
ulEfwG26sLO4eSL5oR+sr4Wsu1mOrtCUF4Id+9qhLpq9jJAINXw+hRqtE7iift4hjWdo6YLO5TcQ
Sk94EzK7sx+SmWkbxYhmoR0VvG7cH4O2WVgiV37kVQ8klWgf0TWGHd1Y+WMN4wI5shj+SEPRZXQF
qNrAnXsvhtUe4FOEUqpk0tksFTpYE74Iaiq5vgSoHeSmoIi4jJlMHy6i66y64qUqz+YT7+1JZFFT
JFGiOapKuiSd29ZmVVlYzRCVVLVzp6fcdTvOX2LzENeE+6U6FjSv+GJIBV9048/fnv7Mx0t+IVrA
YCpw8DdUb7eKXyJyIGQJjg6KCPVI05T7n18Kotu8J+35j9lQ+09v78PPD3tmNX7223/Lefx/oqn4
PE3/f1Px7Y+q/jF+cBWfv+Gnq7gg/QFqB7kYBB8xiRUlC/eP/sdsKy7If8gajt6WhQYNer2mhlTv
f/uKW3/IJ1MdyZAJAMAE/cNXXDX/sDSTsN6YneVlpF//FV/xj94j2J9oqmEAkMUmBmw0UFkW5Ds/
WDURzLIkq1qk090EOZj2+CLoHt+9jz+XxHtv8I9eML8OcuYQXOvUKjwkgkHiPbT9q9hdMUCSrg1w
5qCSjLLqeTPIfHqAXE/DzAHV6mClrNm1A+L8xnek198/k/TRZufnQ5kipkeqqFgm///xzaX6WFj6
wJjBxlwRy641t97nSxiR9pWRZsXmvw6FX0ean/7dHOWJGshBQzguffNW9Nd8V7C/affF7fTU7wzn
ymiX3uX75zpbEXGgWBlMBwD7dk9QtFA+CW5s43Jg+3Zh5wcqBccrQ87e9b97wLP1EfqqnI0xQwpr
74bG6dq6tT7Ly8YOl9ce76NZ1a/v8myldK3od2XLUN3SXyvreNUv1SWmXNdchq490mwI/m7OoJXE
NTZ6LPlV7+Jw51Zf+5d5JAQVvv/+9V2cMEme58w0NOVk+fxuqJ7+SxDCUFmkwHYy6UvbfPqXBzBF
ES+p+T+F3s7HZ0lLej7qBMnE0O9C6war2593xrfhv/wf+YXzQbowKx9GOHtbrWBNSa8yAhVgB4js
yl9nFKkXVeGKG5hcbn2XrdJP6lJee65/5fGkC3PF6KauYZqlY6Q2f7p3L5BEvS/aBoBysEEGwJ3W
5j7fIKpj48T5N/YybXdNoziN/5Sozp/l3VhxZvV0Chmrt8nMwzW64usZDL0AjW6HzrXljvk1P/Bs
b5mizN0jK9xAmnS2nQmsBllIVCBKenrI0cKwkF/oUIdoJmOldQKaeSpFvfKtrMKl3FVvkSSNNh/z
WHaHQHwj9m2t4VjRNBlRGV/6TfhdEynpNfVjMajHyQs2gqZ/9c1bFTxpC1rEM0VbxxUzwdTG+xzF
d5Of4YAG6A8ZljK6SZujmCL4RLXD+l4Rq2PgXCFLM3X0GlMiGNuoVJoC8S1tSTvWS1y0231AUaLp
M6yFRJvOD3LP+TIzk4VaGdsSGauigdo2Ncuw/mZmwwaCPZW9lzBD5VAT+Fvk68xnCHzkXPSTwqVS
o7M4LGYj4iJqaMJnVIDiFbC3hVruM/C1urmXPKhuMTaSfrUS8/hWjZ9NFKf86ODpD6ICojP+NveP
dfOm7l5z7Q1slN2M903+bFqvrfH1xEtDfNiX/Bu5P8TmU4IoRog0Hk1iBM3sHFm+HDlh0XDNkJUw
LVszcmX9oA/d3udPlOEH6RzSGD7UHU4t4S1VW8pZwapRsKkrX1RvhfoGQo4DKipjqfLP9jlJRKQO
kPXFNRbirudrYOIaB+W7tNvE7TZOMifoPAdioZVtO+xYpZyiHLYhvpm5RiHeVBGSX3ur8zeKT0Jj
eSv6wLPwrdujRgOlat37u9Fbq+ambyJ8rivwAnzLJu0fc3Ol6nfSNBwqinA0X3Zgru/N9r5Bq5Lc
L9QAb1BeK0FRQ2h1OqwvqRK2wts0vipzvcas6YaOWwWgD1WVRS2p+17r7TyDPSm4dQMK5Oso0n0B
yo3kiSaCd4PS0MMHU0ZeLHwHx5zIBTsMd9IHbzwCTYOQdBtM6wJBi5KFFioPInQJS3Nk2nFR/slK
3mSNSs2BjoNTIvmRkcH0wo04gCS56cb7mu9Ck7jIX1IIxpbs5vIBEb3FEL+NmDr5R6h/agXK6Xaa
oeHDm5XvavWA5zuoJ3RZcwi/a0ryiFsTqdMbrJDE8wtEfLwd5jKxBe9DcjUw5LJyK1Boa0lrXwbE
nsXVRHHZmDsS9VrCQY8kJ8+PVn0UKZUbc6tnMyo/Ev2GtmNW7Jppn8VbMdlGxmc1ONTQRcLoLWxw
FSOrnb4iYTG0T2BcVwh1LPT+Tqq/mpTecB+HegqQBVSriBgFnYZM3Fbta4y6hD9riKH+lSCE2f9I
CvSTv6Ictyhab5lb6doMtiBGnYhzABqEAUDIcmn1lXiZedmjNHxpo+dkFi9uetAvDyiti0XPqlnl
lCwUty5u8E+dWEh1v9Ont74Ztun0KWrVRRd/QoQjySDKg7f182erQqW2TVCgVY4WPMRehtBXi47p
fUWNF2LCZKsAcRde0/9oTesTYrFg33OK6anWdi4eTLtcSteDYu6GUrzNcRPWtRyMTWe3suS0SXSE
cwwjgeVufZXz6HM+yauRjrUQgG4GCxBjaht1oG21PbZFBQDmSH3Djw0HsK8+dFHN3IWIiACp07Wt
gJMqighjjaBbf0wLF31n5BUQsQTjxvmh+ejy0dttjACN6U0uPQ7J56y6VRBlD75LaI1YqMHkza7N
89fA+iEDOMbZCJ+cfCnn32dlbE7tEdUlSC8IO8GRWoL6C/IjNh0rhOYdfThKxjEE04lDVFojG1Bn
SyMU30Q5t3WZ4k7ptpFw09MYx+5kIwK1VkHDVh31ZKjvhpE4Xv9WEWdIKocURDfcCA2OQPr4y1ml
Tw8zewp1tL8TNAUhbmNr0L0a/hd8pBYpraOOFTzPVYVhWq29ZPmXMbutSxJ0rNoKr//Of6uQlBuB
TqqIdzRyYVUczWinJt/qYpYH6jniX6KQCj+EuYgbVE5l6N0PfZ84ofGpRjtJQmFjoGdLjedGT5ID
Ssb3ctF804PyDgFTNB+r9Fgo/ZNgZZi0DAOM/Wqpoash6kfQwi5Q6F1XfBfNCTvi4aYxoBHnrgrY
qG+b16nGJ8QQ4fMckrQ70NL0AIsb5ffM33ocw81Rbl4Btg0tSrd7L6Iwkr14wmsSfAMszS1suTK9
cVH+KrW8L+NT0OiAH3Z0gcABRLwgx5JDO4/C+7EZnFZC4q+kbCKMW5lCSc/lFWOYQcPalaGvDAVC
4dUhG8AJFR50vpEOLYa+Rf5QILtgB1gVLMgjr2QJF2LOD1HFWcTuNSPM0IioQhs+CRpEPqpw/2rQ
qXHy6IqKD6Kpi9JZ0GmBHqksdX5TBrjMg1F//vd+/lnIyQvTKqltAekr91Z1bNvb3//8XxPr+fNb
hinzP/WXxLql+5CK6UBQaW5qcE2DvOZxroWTv87Dx1HO5kE1TUTURN4S53T/HNigMV51p3Ozt3zT
2AFd1UV7ZWKk+c18jCgZU1KoPFAykMk4PoawY6E1AwYAHSCuBeyddfJgbrRVsDRs1K1RnDrIC/q2
DroT19O3i29VFrFJlQifVfMsVM8VPNiMiLc647PkxIYI7tXytSf8NSHgCcGPn1J76jBnQTo+UrQ+
ofWQvKXHlgh92Aor1HD/mYTg4gwqiIJQG8Kx4Tx7Gyeog42KHQDea+h7KMva9rfG6MxulIvwu7wI
nX5tXls38qU5/GtUZS5uvEtDUjGCbmQxakiwtE3dwLHc6UgTaqPZMLHc3++Fy0vm3XBnL1TXqqAV
wonNsJdXKHFtm/3k4HVEIaN9RVYS3KINM7NckBxcsdc98/udM/55Mv/xgpX5Vbx71M6jPt94PGoA
D3rTrnQaiWjDP0w2dNNFdG8c9KffP+686X7ZIKqhGQbFIV1VzjaIiopiHScYLns+Qox0dot8JRJU
qdW1zHX+Sb8baV5c754tKvIwRyeTkep9tUEm5W5WXnBNZ7D974ggLuv17x9NuvZs8wZ9N2Le6rh1
Z4w4V4dyhGSceEtQuIDYl+3QhnDFtU8f9dPVFXtxT757qWcnHQJuHswXBlZXyjJ1h11sE4VvAMet
kEO/8pQXt4emqmj+m7Ii6WfHTEILj+47g9UuFbeHaS17x86unhF9RSF9KbTXXuuliaSeiw429Vhq
xWe3Xdz5wZCZBgVMDXVFFcny4bsZJetieE7bFzWlnR29yU3gjKFLiM3R+/z7R750sL7/AGfXoTyh
NBarfIBRfLXS+4p4zmjvfj/G6c4+X67vBzl7rWjCJSpyYPMc+utZDxLCNdIQCxwKVzT1HTNw+n2V
ufICFSbv75x5hoIRr6zqliaqZ9vS1CEHxMCDTkvX2wY2RK1bIratbwdb64oR38VjhyNgrt8rpm7O
Bfz3G8UykD2cdIsZvYN56K3aVW7HtvE02NEtSe/yWsXx4gS+G+/smNOQ3su7BGaWCraIUCB5qIS3
K/N3aQ+iASYi/QGBRT+PyRKpkotQgtjYOL1LV3td7FDxdIvPmf03CmUacJi/xjpbkCjaeV4DUost
iIGomziBE960SxxTXX8pXJutS7fw+9HOVmZmNnVQVoxmNHYNM82pbQjyNqyRLFnAXl6kjn+1sH9l
UPnsEg4mrc8raZ6y9hgW94V++P18/Vr6m18hRCyRswqBsbOzuiw6f6wHfj7QG2i9q6bZVSG6usKP
YNz8fqgLNdSPY50dzz6mmV6BSjVbW7YDW/uE5ottrNABedKujXXpvZmqhVARnTGZAPvj1tIwz+1h
APcLfCGATJOQovbvgNi6FT5PglvdzlVi4+8skfejnh0fMDjreAJ8vmi+jTbq5G8wX1kjq2TXOqm5
buz0gZD39691XnbnB6ap6SYxDLeCdt4OjpXR9EIjJJfezJdet67ZAOr62q0+76VfhjEMhJ9oQ1rG
ebw7lngBJcBY0Zh+gj/iVholYYymgHgA5q3N+98/1cWzETPFf4x3NoEJqDqpRF5koX/WWS61ndzN
Sg2LZlwYK9kZUR+9dvhfXDPvhjybvZapa+T5ERtHWkoOosCH6qvutM6pJ/MJGtuVK/3agPPfvwuU
1Lr1i2p+Ri/8pHrHtLm2Cy7t7vcv8Wx3hyVdVXRb+0W7xTlh3znzvpsj6vHQvoB8dKtV5obXOxiX
Lpr3457t9LJBSsGYJTsFSAJvKrM3gLfAQXph3SjVQnaKFaVcf3ktAry4F97N4HmIxM0tBArjzsFD
vfpnO3fzxz/bC6RihmoABuLktM6GGXOJNnkr0y8ZbxXzewXXJ6SII2r/ev3hwzhn95soJ7kC5I/D
WX9Qx4fi2nl14XUZokSibJAm66p+tjziaMohstBoUlfVZm50KithJV89Oi603rUP45wtB6nPgJ/j
6ztnktMDzowbxZnWCljhhb+HS/ZPhDrXHu1simo4vmMx99DUVbPBF50e7rzar52KF3bwhyc7myG0
p3ML+zYSR+GxUrbdtRk6OTH/stTeTdH8nO+OCJwr9Fa3uLwaB4GXTfEAWs7WFzRMbqubvxEfvn8a
4yzYADhu6lnGSxshdMz67Ojj6NsrB/uFs+HDIGdBbyIjt17Pg0R75C6OSDy6+kG5bZeoDCzGDTj9
nXQlyLlUW/gw5tll4itEpZbINKFfS+CmuupWcvCz8BfyI3zAZ4wVVtDSPom7a6/00j1mKKDiRDJE
0ofT37+bwMlHdU059VYf8i9Ublb5jWBHGC04wqq7Aet9rZ17dcSzW8WX/aDu63kWt8pL85g4uW3Z
FUI19I9RcrnaP764Rt8/4vkxMiLEL88zGmzU7dwbR5XMiW5nKIhwNSC+eJi8H+3sMJEri8Aupqw8
4wCM1EZ1KqSaUTuDW+KC+1bZ4trYXFm089V/vg3fD3p2nNB+sbrB4xHVlfomP6PJ44ZUpEpvgTAN
Yf/VAuqFNMqYS32GwrkMEOBs3xs4S0tyrc2JKDSpJbf2fbMVl0g3P1xdMPPq/+Xh/hpLO9v2SU9T
D0e/+eHy2znPxrN1AR+FEm22upq0XXwyWdEIWHWqX+elYb8nKKl1XiWiMMvRnUuZyc4gDhE2werK
tF18MnJrcy4Dw386mzYzRzcyBAvPWH/GPvep3ZFzmMtwGdz8m6OdXQagL9vKn0dDxXxbPcAxZpdr
23YTU55V/s6SVGVd10X6B6gqn+06+OBCGRkms3bv3ZtvGfEqeiYNFZJFu5HXiNMaiysPeGnq3g95
tvVQAgoUBZnjRbIPj9q62zULrqKXZvVP5PbzAj9flCRvlLsMagm/xFgBcoiVkJNtg1nYa7ucHACB
Ojx9TlnjuFTcQFn2ayAxW8G5Wgf6db+jjIlT2Ty6Yv4SGfmG6Kddh+fpfO123oL046Fbq4vegSKA
BsP22gnzayDxccCzV2vqTdlGEpFrDEi/a2AbWvdXZu/SM8noNymyaGgz2vRjKJEYleQjW4uA8zd5
ayy1r76L1zKmDg7yP7t/3Av/Esr3JvyGqE7+1pzAwd/yYqxClAP+7/8G9/XX7+6KH9lDU/340dx8
Kc7/5f9IsC+b7Tdg3y/Z/7r5Mv7IPuJ9+Z4/8b7GH9ZcHKNwbBp0L2WDc+lPvK/1h2gYgIFNKssK
4O4ZJfwn3teQ/pB0EYSWgqo9C5OfV+dtE/yf/zDEP8y5f4ESgzFvGO1fQfv+UqbRdFHVKdGDb6Be
Qwnv4zrBxdNvK1x9nMpBzcCO3fiH5sJecJsVwsHvXszh537+Hep3HstgMJ3oCOnV8zbIkA+irlfl
iCKeK1vbobuSYc+H4PtThLqIqOiaiGuuhojGeZG+j4oyySt4CpN/xDW1lX5o2pXg8nznng1xHjTj
bTXJGKSPjuBtpe5HoX/6/Su6/AhEAKpISxUO/sfpQP4WYTaxnBws81BrkYV7ubZ/P8SFKZ/LRzPW
0GJR/nLYagFd3E5Fj1+/710LnHK2Do6QhezrBc0Lj/NhqLNLspYGU+pHhoKcWLSgWQBAyFfuxktj
6NLclGGniMp5iIG4ShP5KGM5DX4PMyTOgBwaOL9/aRcHAbdPjxnIq3le6C4QCanFCAVzgIF5c4fY
khJeWVrXhjh7V1oO8sTTIX9bxhNWobheLvT42rVwHiPNpUNDYvI1tgcnz3xtvEtQhkJE81FDPFdl
7uN1uLVs5T6lxwvKyLkakV16pPejnSUnE7JykRD4oiPfNI7y8hOEb+CEafsbaujU9YyNebVXd2GP
8owmnBtDvVC8TDyx9htk9h3lrne1JUArxIgdxFftcZ+4mZ2Apbmyp87jl/m1UpalZ08Mo6rnvZ2k
7io5jTyWx4aVcQKRz1nmtfySffrrEfdhoHl+383fNAOWjRZHAjlXIB/p+r2RgMvscYbDLuiTiXmf
EPlAKHXgp3wAM1mKYodP85dSSuyuP3AZgdqSHQv3KpjXBsTazBcWEbLlvvJ58n5M9VayNpxDd1aN
92rRlrZvIDk46v6ixPpgge8mjAP0eE3BlbABSswGDheaONY+1HIEYh9Bf7pALdeVVqwCxHvzMh9A
k6KG2eN1SnwLJhPBQkilOQoGGuYiEj1b2LAFduOLAcep0RARj5igcAXYaFAqxU9hOU0xVGIsCmjJ
jJ26CtXIlkVh100GSJr2fjSM/8feeSxHjl0J9F9mDwW82QJIID2TnsUNgqYI74EH8/VzUFKEpJ6Z
0A/MpqPVJbLIzMR7157jo56Ehbsu48608ucico5ZpT6ufckwvMHkHf+yi2fTzzoo9i37Xm6bUQdb
k52upd9y9Cggcump7ErQD2PnZal/s3Tp1vhTcZFCnrjNiRx2fRsIvqVSCERK7JVgvIL/dpR0xrWM
zk2r78oBEhzxOn2NY2BVu5XvWZvvIPEYWYUPxtBb8mDEkGyPq/S1TqdBx7TZMHlXAGmIHgYHs1po
mYcNyBl58xz0M2NmjZsV93XdPaaFPw6sv+lfdkxUJz2ajPwWsB3RYYFtZUa7oMWTyjspOWcYRNUA
PyXDZvj/mn3NUYw6Ih4/5WxwY/RO07Y0WeyVbaawfBTFAyBHk71Q2cGt/bvqDnZ6H0m3RFsDRg/r
5I71yBBEgt+Xn1V9K4zDIJ116bEcn5PlQTMeivG51EuGM/daIu0MOL4bmNOxV3QBrO1xOjWHUk1Q
uhTWdY7nUzfaMOtmTNlFcemWmrK1JtkewDy3bpOCCsAA8ixS203V0yi+ORVGWKVDepzURf4GHLDu
ALxClK+Ul3buj+y38vl18IEijXdmf5EHL9NOXfRbiVlTjsC69Y9mpAUZGt0iwyeUX4aFmUzoGK5t
NkCPFYpGvVdVUGP1Q4oJWGFSd9syzycNyh6GyA6IcDFjGxR5vgf5DY8M/xjusqQHHJadFOmoJ6+F
8wE3kBa+N6m1W0QJFiN4Qed6CBrpYAKel9aViUMNyYrXFGmY4T5Nnnu2FWEo6CG7+v5C8oVizcK6
BDVChn1VW80NAWVTSAedonRGaS26DvKwMx3c4291hvysAf4U32fOfE2mSJxrJ2lYl0X9l2660sWQ
OAkm/dnBBOimq7OXZihy4PbvBHjo2ea36df5MLT1+wAnFkkqGxFI2xHjMeepoa9iwdo1NkKe5S7o
GLcBkLlmnxdoKf6500I4g0XAAXqB2xay+7IMDw4qAzryHwlcVjnNHT6BxuMCPxFf9rWB/3jDb5Ui
miVfkeo7HTCbIv+ApwyswYL4vD5mkPmMaN6VcfOcKN/m9IR52Qf3xasnzpWg92aL08ywLvhZXt6e
X1sTPJlZXPA+GNZDAldDnQ6tER+g2eDx0Q5L25x7CWJ8J/ZF2vuVY3oq05X1eo+DIFeTWyUb+3xg
HDWpNyErJSEjfxWllnkLAFn+OohUsmflJcTB+LExJCB+Gfvh0VlptllexA7D8pNvygVFwOVWzhr0
JLdGJ8VzLfOHYNyN8milG/HUehGge6ZTaWDUktbQHH/p68ZcYzWPHQY7DXFXQD+eAiGlAaIev8G3
qkvqFySjhzlKaEcC+tbFYbF/mOEvEhi71UekgjStn8oIRnXvvCTl8GVMgJjr5oPmcCCR8xZF+VTX
2M9RF1WOyHwTsLg6Njv4gjuh6h85c+c7EWn5Djt05zk9K3ZQ8MLJAGU7Oj7YvkcBii6yHia2MgRP
iiozX0HhyR81Pmtml+eXNN7inK49Vd2qeLx81z4pY99uMQ/XkTaihrKvAriGC77WM1a4YKhmXZkH
WUwcYWUcS58iq3I0NSao2foCWxrIAOPehEChPNQyw78aavYW2Pv0jqSNYe3+NCzmwXGGb9zhmSv3
JhzogpM74d+8vHg3E3N1hcRtoTmAoLZpKkBoGxZGsFTAVF4UcbBDD54a0FHRek0hWnOZ6p4FzXCS
l59e7wP8dK392UrvfZKc+t5mmXnZZYvpQ1bzI01B/nszs+peNi5Gy7x3rYSJyXo2qIe+QgjmMNaj
78tVaiBfFJcMoFM44JQHEIDuPn+ZYhjuqvESddp9JN6sLr86vJxWiZMGcCCsjzuoyMc6xViTzH4S
Y65a5Dctw5dADVt4piQ0GPYzk+HPGTbbHD6qxAJIsyRXpSN2sNYrmrNrzOvorXBpPEeSVeb4Vx4j
u78NcvqY9BpCrdqTcaeOi+lRVT07pjvZyQEZDvsIxq9Rw541zS0ACPGe9wkYcdYnPQ7PEjWTAD4R
V+6YZQ9dYlierTWyh21G3sGE2K3yZTLeO/EhyfNBGRjPGz8yCAorB11qz+xs3KXT+2rtJGiDKGNl
tvDl/dgfe+zBKQeKDHA9M+g88PkcjYiyuLZDcXhCJIy1OTVOE5RhN5PSBtaj0D8rbTlpOAzZhwd1
WIdGMmA4FKcc0pHfaO17LuS7ee13Y8p8Zn2dRaDJjLMPbmOOhyEannJTlI+mEGcFp7XgMI2c7qWZ
JLfhsBnaINYfjGVwE/OtBjgLpsfXIAONPyDhDoW5noeyOdXrq8AxmJm2X6fd/WIafs5T1NTWlenQ
PUDSWntRle9OrXA9PUexhmW291K7dPMejOj65lS72PjWxsZPJjSkUPEnXIzJDp4BGNAVR3zjtvEe
sJmrTgrxDYBMGbBGvfHRjLCO7jL1NDM7v8kdtdfSPojkrkOw1OB+bO37Xmh3pnJbpYPaH6o6UMRZ
nU4p6gsrcwvnJWPqXIof2/WV/sRe3R6x1IxPotgbIw5sBlvZmTA7aKMLR5ze3+BAhkUUAbAX+Pny
O638PciTW/Mr0d3wgE08Li2PZVe+DPWzLX8u2k+q/ChNkKj3SvdgQ68oXhzEcMUK/n8FZWPszA7C
fcZI/fwwmP0NWPsTcgS6txsEV/+IJ9SDA9JRsJ5q6Ur5W+eEFZztuj1yb1bLQ249r0kwj6GS3OHF
XLV31uYLiMXwtVfohcY1ybAygjTW1F0FcwYhpz9weunmacDqrfU33A6HWsbWsG36MLIh3Q0zoGaJ
5dmpDZi6xeXNLQX2itsv90ro3nD1n6Fmht3SX9Uu80fYuuhraXVYMR+0In8yGrP3LBkj1aJGvOka
xzU/aM4HBXzHJcb5nfdN2I3nzmz82XyNZ/rxkFCjsQqq0ToONZftcJsgJ4+gNhxguXY6/rJFeUwF
Zlgjsf5DYeN/9I3+miL9JfOkZ7ZGxZa52BfjzQjSIxqlu8nHQEff6D+WdP9avP7r3/aXzNOB0mI1
M39bhR8uLOngNK9G46lBsZP8/7Su/L8mZbZmsaFnW0zMbH/+L0lZLOK11Dlo/Sn7WrDpxgenfPhT
f/j/8up/KTodqP+7vHr+GET68W+11e0L/l5bVe2/wRG0DNqtlENNk5LJ3yurqvw38mC2XJl/ZG5f
lfm0/aOwath/w1TITq/FZBNFSIePzj8qq4bxN76HbTClqW99OP7oT+36nzvLf+da/PN//2u1U2M5
4N+y9a2VoRpYBbVtL4Kg8s/s9L98MGSovAu1UPYv9DVMqrE5dVKBWFEt5p2kDWi3jTw+Icrivm+O
q3OP1M9PbPS6LDV2ixchzCaxX5qHgZADRRGqmryFpWlLHncMlGtWHeiv2wg9Uzd3wK/F62julFFS
wfVhX4Ifbh7l5KlsylvBmNVLaap3egyQVcnf1r5C2Co24PBI2puO5wUWmwHPNxrheC+j9lqkq8za
brLvm3jwpdFtF8Nh7a66JQlmR/RxJxLoi5VLj9BAXwt1/WPQw3SQG8plkaezyDd13AYMxjA6yskF
CCzpFS64udYDp9PeLFPqAwNig2fK4w6aoNezH8usxWeV1h9r+bFm2ncMiV0nedbYWyRVDwZJPJtd
c9CnBWhyAl4aeWVAHHKf6trVNCsfnMnvUvkFhJd9XodVg4KYf6kFr38RfcRJczKbz6QSLJlG10kl
rZbATCfrAfqV3zevWOYCVQbmHKt+btkBnsGw6macoUtoDrOnrdIFU9MuTm2u4VI7U+3c5OQGABuo
lHW8V8oodPA3thbdavrmbrdJlnozzAyKKZH47GOIwAyVml0goxZ2W8F2n1y+tNXwkuEgk3+nFsk1
LzJqRt90ls+B3VTMIUc0DhgQZxS26i5fNhYOzGHN/BSoGlur2GdwIIR+0TdT23ZrgHV/LSTnYGhy
OKRbeIipFKV4Z2n3IrNctDuoQLaksrRCiU8d5bLI3kcpZiQNv/ex4P9kj8iS7GrwBu77dgEOZK3G
Q/7qVM8trPKVDdQku8H48mLc5TGWE6HyjQpTOqR5xaFYukk1h7X+Fm+ryMq04uQhaoRE7kpp9VFY
K0p6Y/azxXkCuqieGo18QrVsdCHkvczGnihcPwuRHteI9bZrietk7IcvmaqWBc9+6T5ykM75LL67
57iOT0M/PzVy5tetnUH1rX2poRogNLkPzDW7M+TxJ5LY5cuTLeWoXdWsZ5CMAA2wuoZaYt9HsGld
PZaxocQr6VCCgbqQ87eElSevU/T3nhV7zMlOzrMnn8XcJtB2DRlYW9qQhlpNMFDxAQcKDTcUTYVK
DuRneZRHZDHQK5FaAG780Ix3iMsi+kz7KaxLChIisdKrbJTnkkWhw+TU1LBGdo4r8CwHuRqaXT+S
SaP1cw5KVQbyrF7knnpJYQLO75Wxu1pF+izrpf5Uxhttqd4UZ8PJScQ9ukFX7jAEoeudZK9RHhyU
jzQ7W74+f1+Vc2/Wp0TKT/NIhp/kT+OoAYJJvkT9kMiXIWu9Cq+G4eSnXEc7wLIXdSq41i757XPc
D9sXUchL3WX4aS2ZtK3A1zq7ybjsTIGGr3I3/zVSK7Luxusm9Trw3psK3pPKi9W3SaH4pB7xLQ7x
AjRcfhRi9ouodQ3jA19dMBbAz/OvqqoPNgt1zagS8Nc7+He+TeC4ZStZuVlFopvoL2Yz7bo6De2W
ZVj69jPCvbF8VNo1nKs+FNhpik1ypN7P1ZtJgNwV71q9VwmJrbX1I/E0rKcmj7yCD0wmX6NYvq3V
PRCtqA3lIjkag+3qKDeQc6mmG7Or+wfQuhXBqORRNiwV6ZRiha61OweagMRwpIZcY1Z41hbYdxgF
hhyx4eimMXu+FfYQwkYGwRPZvtUs6pIlJ5vQCtKbm8TUoqCxv1btDO4PBII14zsnFwaFIMVd0AA2
xXtHhQa2+ODoL0tGMRj628wkXgVMtoD5Fy8vpAQCd+dqkraKo+QwtdfDzcqawzwkCDeRo1ZvdYe4
rHuFEwpT2s34gzmopCzokLksaXG1ESHNVCSmJX7BaXfLZ+fA3PCoHdP8q7V3gxXv1swISwO79cYG
WxW3mBKvRz0t0OpyL5K/tK4FbzSdN5saOUJ9KIZjHuW7po69tnyd7PRxIGU3VfxcavyrHD9K5r2T
Uj2YJt2yDcQgi8bX9HPsvLVxHYpUBLD8drLyHic/7WJ5K9n5kH21eeYusxlO6X2qWE8dYeKwiSoc
9b4TsLxw5woV+jLXmQGBnPOkZyU5pxA+cpro5c+qrdwARihV+EmVbryqPerpbPRtOTu0fX2fTZI/
J368ZfxwNYYFcZjq/GRG8evPf3NWT0bpGoxZezOFEujXbsXsgZhj89SwldxG1ApL3cYIqrVqkJMR
qtAMOil5ESuWO4cSYgeJr4M9TuGIHDx/NAqgDGV+ZfuZOvp7pPyKlLsZraNafQ5D62MWAmXfkdPV
bAV/9ulLNdjeis6DrhcZMlv4JutGY0MVRUJpOlCyByiePYoNd54b5059QBnhl8WLmb3xBO1M6uSU
xC4yDAtydNgf8QT0Q6k/86QJjWoISmeEwWu7gsXooTzX6bybsHTMUxUyzH4Wxi8Lc1gp89KmVCyx
L9q7Cnd93FV3aY6DCCpCRP4ugfij4g4R0iqP3awdG0bR45iLNN+vWh+OQxOU5nAnL0iplxnt8amX
vh1O1wQ+4WD8RpTs1sATbbiJCHoIJZa3EjVsp3bYyyhv8EwrU2A3DCuX806PUdPJ7Z7rPcQIEC5z
sy96M6jrnJAN5Um9VbDFRYl42+Qu/wRSK1rxywCOCpa/9eq53zMQ+FDPQGhN7iAs3fEqvJbbM6sx
mpfOT6wv+yh6zKoEA/ZWclcfWNYpU6/Rzcc+oka6TE9mlX1OKBbdBBqhBew/YWv0UuZOOFlS6+nV
Y4F5xi3reOboLMkiS/mdOIZAMqLC4M09u/EaLH8tScWuxrySIyD0LMmANBKzXNpi7au+12z+Lhw9
ptptPLcxlAqn9Wc+Aba8UIhKoYNGBunvfAYWmwEWEg9xinoFYcHicEXGZ6ZO0l3R2G9Sk6W4ws19
RwoWg1JPqYCMSFrQsrZunCzfZNGxB0aAaM42sGU9q1l7R/S4j8m7LTk564XzCGuQGsrkMQUY5Gl2
wk3XruLayqdBU39iprHp8+2sHk1wtxy7SfruYk7JJveallJr3XIcjCeAN7ab2m/6xLgUcY19HKCt
ILszkxoNX1SHffZlZJrvwIO3FtWFKfhq5t+j0PZaa3pDRE2/l9zFNoiW+QbjvBsNVG3FSV+g04yY
qVglHeE6JuXdvHxSTnKX5L5YmjCCvDHqxblBYDxKzZ2jE6j1JVc5MCMFiLMig6gojV+R81M79bnB
EDvlrPTJV0MeDuXS+1nCZ8NSOBI7LOAvaaKeJv7TanJkNc2eQ5qnoHdL+CJOToMg0i6ThkuKX8AG
06WiAsxsv60fVQfvrTS/AG7YRxZ+KRy/su1aNbXXKbskmumNL21ie8IBxlqH2cT+xzLtcSIfY/m9
zcyd7jR8bJ5UO9/PbXGIlCWoh2Vf8DaWNoo6dLB2WzyZnBsY6qGtfdSV/pjUh1XndMVa5BN7s0FV
+Pk6o057LOq9ZT+tORVPe+OnVECQwG4uUKfBq3Zp/USX78gXYns079kpotaid8FkLV4z6l4DwabV
mzfqzn4Uf/GYHqVKomeReSPyTYkwPtGGe2ckfog2MXFjHNqyuVOxQXuZmv+mkeNn9vxQ4sukIAPj
BNC2KxPFGMuMZAJ7jyQJkyDTyu+hr4sgNfMUaCvHZcZUzxG375todAD4Sbnjgr+1i/aYUXWJIppe
EqV+hlKe7T5jI5dQ5GvQsRivdzGIeYysTFyrgT6knkPRKKG5kUYv2kgoSmxdJ98m5beaLI4gx6GC
akM03l47jk6aY/cGQI54YslD+q7y58EaXKWhxt5mwZonB9k+6Hx4KRy6QAcTV44/hoF56EjnTqIT
WO7V9iGfj4PQdrKNtKKxdrm+XAwdXxXIkOrEgPjVbG+tTNt1WQi6Gi9dkRggIpI2MulA6JIfZtQJ
uTxe+LTv6oonxQKxZxq0TGktLZMXrSeVNR5dE7sRJVBLyXQFaZFjn7dJcVWFZcu1urMAoaRCDtZ0
uJQXe7jjsuRi4R6K0r1M7XCWXwdzC373MJ0+8oWhuWg8pMv8EBvK2Wh+YgjfUXQURBs1l9rAYSGq
n+Jj5dlM+QXX7GmOQLxBI08ouzU13pLKvvZNdIkdP5dIOVUaP8oATYfHCRlAH9eeYkpeRZBSrkdr
wvLOOLCZ7nPrVSFZKqLP0gHgnYu9UhvPssxHddp68z9ZkQdpXVyTirm76kGxP/qOxjQmw0b76irL
VZ2PSoGWZIdghwri/mANcu2JyaZbRjVuzA50xsg3b6N4aYjBDOOcI/RN6f1FxhvbwbvV5MbOcsAn
vKr4IUeWhB0bnI3p2TTl5uGJbT/WzOljc1T00qOxFN40kQc3aqBAkxYSry6SDrl4XducSxk1zcb0
mX9JkIsjcbfw/mRWHKyyFeqREwwNGqUeel0eBx1AlUYuw86+lLLzKVZCl4IuZbXu8mqfEV6py6XJ
Y89Unoyl93TtMlafZk7xXvnWDDOQqHZq/T5duxCj2WGppmC1ip2BrapTJ88eKGrXD+k0ngpc1fV4
XA3HtdXBX9Yh5MFA7fRhEcKrheJhKwpNAiyrKvdJOhNJNt6ACgmG/NmkfcTAeLGc7erBQOuea5Vr
NkignVvXWX6raldY4K4hFVcnAdEll+4c5VzJtPgIOxYaMOasXgH2Bznv4ViPh5Wevla8qPpPhyZy
Qeyr5V3YJNC39JpgKz2LccKnMqKAxcZ1UJ3uLquTKujayNeE9GkAcymkBm49p+QkGX5k6AOFCCna
paX9uKiZj/QqnFvxahmcBS2vYGFxZGRr603NdN9ZMdOpmaP60yDdLaNgzKP9Kq3ntEKKNthgwJUS
/lR0sqWW+FBmjW/xmaACllXvZorwkfYDPNolMA16a6RFPNw6Ak4Hme2a5SHm9/00F1Da67vZRHVi
cnHSrubw05G0bhwyY3K4WqR9a45b2eB+4fbpJlZwcuLvpbqnXuYuX/1wWKm7aGRX/YBiGrsjcxtj
rXzZBtakvDiy0+gKJGExrxCN+l8TZ6sa0/sgR3CMk7Jifli/tAK3F71RnYJ3pH3MfDZkXremOg2k
9XE0w3ef0UxqV1kqXzkT8Kwd1MT+XW+yLr310QMy7CECpSnpMoxe05enJO54UEZPQh86qBld1fW4
FMk1Wt4w1WWuWKmoV28yI7oZgK6GiRihZ0FsGbtYW55WGiOJhskvKnzbeCrsMbQc1Z2mX47O3Mj3
ImdhtOT73jBALUMhgohvjHSWVU+gOM4ALVlTe7OoBsVVDq/fvmCX+GDscwdBBhc3/eDpoZCtO9qP
6oZXsL10+pjIXjvlgUmv9giOfZ83GTJuuQymyYGAAhvZiysAQdNPVVuxXwyt6VeySQtVGY+Lrsin
C4qP7EeAGpPkw5PZwtv/Ro65qyfCzk7lVZHMaFcgwggTdS0PiaPszVhaoC/lZzzCvzX9t5YproYA
wCLVnoc5qFENpjGbBOC4XRNok5ND0lg6ryVGL7PpPa2lF6b1uBliTnYNDyqRnayR8YfjdKiL/ji3
VLPaJqDb3IgrEcZOppdLmzaURpk5GWqUpvjBmEa8jZFJRWIj+7FGDEYxdCpvaas/tjSlVaTKVb1X
zO8sB3Nn7A3HDCU78inM7Gzxy9RRdeQZt+590acPJs/BrHPJNzMaSpZNFrO+jox9MGPiMtT6FKlN
UMSEtIVjv0OK953oKAuVeZzN1bx+k67TKat8eXKeushrIUJZiEfGs9S+Nlz7kfRjVv25jN5UKQlI
sf/clHKbveKLYo6JhFOmNVZp3MBEEManmo700ZbAmn6nM2rj3iJKlGsv7QFt6T8zu0QSs0DKxGKT
poTE9te52wqypGjW+haRPQvCfEUtaQjVB9Iht+4f1GLRXXUn+EZ8Gm5Dk1NTS+YPJ2+fY0nMHFz8
XbZkPXc5aIus/+jy6XfbgRzsyMzWwqOCrVU2WPR3FdOLFFIe9NUIroje0HyFXwi/kmcl6ill0L/N
1/I4GcupGukzEnhQhvUao3utGueyMav58pOc5S8TKaOsIrtD2emcaQ2frYUS9XCZMTgtikpAm/pt
V3vzmt7r0WNppCeDGDgZXvMdlgXC6dYy3Khkcmh60SdP77/brr+KjjEH7k5y2lInXLZWL5/1x3K6
QGrytSQ6qWh3aLy1DcQz4S2RwTBDQ8cSk8me1t1zj0csLo0bwPmTmvOOF2WKQ/HTWZyTVDg+jaYn
MRffcMvR7dWPFUNueooN5NJmX+MUI9WbIbJbgcIsAtGXWqFuprktrNApGS1qHB/z+kk3Ns8gmLtl
5E0jgMUWWpoNq2P3ACZ7maEhkfhqi+bK2iMhfprriWfjqzTee7W+NsUvXo7TYIZL9WLozznrXzWW
hcL6KOt2t4B4HzPTVZMWRJu8UxNxiRkqmZz5QJYcTSPyTM6JWrf9aRu5ak3Yc06Qrc7VjixOzvfM
vC9XGcv8V0bRI0PGwkxliJjwNy1lH4/VgqRvUg3X7J2g7+yzoaTMHfAzOw99N+LgnZ41CHdO7ssF
gg2CE7blm9jcFRaZVYrtNXuP85eVnCMx3h2Dw89WGDkTXp/9rmya9MUaFEYVjDEdETt5dBr5O51S
xrbG7jA63byrFKP7g0LD0AFSzgp7hkHsMQd9MR+XRr0Qo996lXZtEaO9tSIee60xj2gRSHLVVcLJ
hnI10niplL5QAqxu6nHBpC0U7ZLZ0rWN7adk3WiUCttnSqnfdQWxmlRdatGPFPNs6zxKcXPITOdV
QZp6xWXizmn1hrD9ZRhXti/i6qbnwbykCYWM5WPjra9ddeTSXO77mQPeztJXa1BYrbOA3SuOdigL
C/LtMocoeyz0dYOyG/gL4HRv4WRLWaggLFFuUs2JPCZBuhympP9Dl8RPyZDcuH31Tu5qXEbcNXMs
QvpWYWwvR9yFbikzm0XFSaoUv7c0ElDrlWpr360m0u2JBjjzLtT0rOxtURk2G1RW76qCckW3vjYl
/qREStBL8Q+qqQxsZvI5i5z7VJOJFtSz0XX5nvVcVHRpKBGMxlYRKNF6USP2MEUStNrXxI1PmyaJ
QfyGY4JUWgM44JjNE8NCaXdsLLCAwD4/zU53q2YGw4ngSVvin0zw5OenpqzeulT6ygd8XLBFcyq4
KiXRWKKFgQeP2zubn+fZfsX3W3uqIATEg+PGTbPNOPkAPwAVGoG861uGUKuD0bKlyjjDoCV+P0O8
5JrrslNicgQ1zMVFEzMPxXlBfJWmbxUdNydjjrpuPS1Rd+mI0Y3is8qnpZXHMOccYseIgcFgLhLZ
NyTGUlj5JlhdeCAo8Vw6K8WVg07NVVucdSTLWp7H+2VOToZZxXA5xT0W+e9IYmizGbm/pCSKzozw
7lp5cM6RLoOesKa7QerWfaQMoA/zS7koCkISnuKZ8SLK/ViQjUuh291TjtA9QXbG0S1ovDGIZ0gx
ti8hUaOeHUpcZsSTUUzmXiq1hyzuYUuWJo5wCoarxQ+QJnISxOd5m8Uz8nEOGbErGXJ6WGO01bn1
BWYeMS0dpmvOFGGkH+2oOi9zYCjJckZ0XbZtdFev0a+57/oAxUWMqpbcvdNPf/4h1zzuEvNbKJ+B
BKeyAwe0fNbz57ixikfZOrT12vhGbNxriZ6FiuOzl3vRJiH2iS1+BtVke5rpaIYRNb8fLeNit0gt
pnHaDxLvT+tQMTKNgovSEczi9g6Y8ZRWxUJjQ7T5cRJLtOsZn1MYYDjmdcNGocVkbDxoyzEfRl/Y
E6e9iuq2irgFLF4LT9d5CXM+7bPVPDNM0R4c0Z5zTHW4LFSeXksPpbk1Qn60l3EY0S5mcCYB0LmZ
pZyRo2QINyDNjAVZ7chAhk0APpmrvYvzrvW7hZEQ5EU0WFrIoptlhZHP8VBYcxE42o9dz+purLGU
R41J1XGuPyy6m1lZNUimJiuwtenOKAf7GBVSyuBS9sXO4eKNPS9ELWa+Lx/7k93obyXgxbOzFaEK
Ar5hQthJerZSxGTOhFiJMW2vFuN6W2sgoQnF88ierR1bLC8ADfBEKSpOeGREbqXzuRaJuq+thHdO
dUKnoatnTUVzMLentNtNpj4em6xiiAm9IBVnxwmHMb1gnXSzal1PNw289DUr1zDb2l1pnH6aswPz
r9W+hfrBW+G85EgWaUpvru6qQjv9XcSS82jE7jSUhN9lF1RR8SY09WIxr67lTPoKhmydJPuVCmX0
+tHs8RfyA+WZGHg5+UHbVLulHeesnun5PmfCnGpGlYb5JSH1LCliOJn1kpbMnEnDSUAkdE1NEaHT
Fy9jzddFKKm83k5AXOfdac7qda9Hip9XyXfdM3G9DA6eaGKw2IpusZN8MFO4jS3jDLMZzhpbPoWt
Hi0k0swiVTTOnES9OWiUPATckTvXybPQRsb6RuNCpyW6DY7KuZ+NxV4bCQCSlYZbHJcrwWR1A0TX
IDJtP1LLHt/7rnIbo6FLjZ9pP6jSm2YNEhVpQkpTzc9zNr4CdQjUURC69wlP3Wo+5rZxw/+WeVO1
BnOsjoesmnrXimm+dxil3CYxyx1sEOpgMrO05bL8RApAdT75jKojSF84WZJR+9FpkROJTjd4wsy5
9Q1nJ7PRdDF407Z/aIkl84KDtp7026TM+mnYap1jWn1Jcf8zMwanoSWjNZUmbON2LWHpgdwhYfp8
JnWPjiP3NtWJAT29YIKXmbDS72vtfpKoVUUF5du5HS5gcccxs3e2rUOkLatbZsOdTjOrPm8bBAoS
JY5D0thx8UqcRV5WozDCN9jvBh2otllJO3nCYczvk89ZetJK6Vgj1ARYXv9mlNqiKFe1D/aIVjtr
peMqx3zWkkgKZJOBySQfXjQks9SM8mOH5X5tx/Yk0WvNbYukzKgn30S2NDVMyi3y6Fe6wX2blnFo
ZzGBylh4Dj4lfqssrKX1uTbEnVZHDvdJC7NKkk+iO/03c+e1GzmWpesnYoPc9LdBE95ICkmZuiFk
MunNpieffr5oDM7BFDDAzN00ComqRqZSigjuvdZvCyWvQs62OJjmBfNFXx7GQe6ytv4dqebkR078
BbPEzIG7X5SopxbDDtGJfJYNnfMU9tyiRCsDdUgg1Na28WITJ0fFIi10MPQidwY2QP2gI9Lx5zWn
7nyy+m3U0ZVbNo5HGzUvdEOIbttN5iYvzNLX45Rqy8Yvc6Xdt63zPgM1bXLh1LuBm6yMhuiqoVIR
wBCkZdsv8dQ9x5Ss8RWnfVyW3mo/srRdanviybJCt9ZVmBCifHHIsC1SdOQRrantbBHyOqcXJ+/3
arLIY5p2D7Gg83h2de1u6VHQ4pHZGzRDhIphv1DN+EcZ8+G5tk2COJecl6SOBa+L7Yalo1QvIo20
Z5MFxpM99MAkBsxotdi6lWkeG+nueQWV7RKRDsU9cyHNnGYtp6cwqCToqDL1XeEK0qc5bZHrlObB
Xi1SzaukQBJou0/ZGAfSBEMHctDuLaoo9sD8KoVqBEq3kp1sklcezb+F29H0p6PUGZv6Oxqj+Pea
lR9K/WOPdXJeVrncC4njIx94B/PUfCMm3b7rC2d2NCYIax7/2dD+xv459IFipC9pqXPClBmjEZaP
3aiZCpAY9FzTJb94mlqkio0TZqpV3VMZbRmKodC0rjlYec6Pnk/5RlOlvDUzBpecVvCQkA55Y0Im
o5l7thZGek7mNKMwOVr8SEkmz1oqCfYCoOEqiXb49y/2499Sq1T2TnIxzdo+qG0FRqyNwIIRFnE6
uL5KUSf6ZqrgXDoogMUZLsY6Z9RGRgculfRmZ2I3gzsf4pKTAL9oGqRSM490PKL0zYhcGSa7Oq9O
LM/a45eyW0ZPz9R0F2XctkO2KBerS/v7lERhYrjLfTKQ15jWp65kyT0yDIjtSHm0rul1UFbk2dda
Djxv1doBRQIOo8WkJtZs12NVy9uoKfbFhDaZiUUvhDg0LbDA0rI6pnR/P2mJ2FLK+KO4sj3neXZo
YlZNW+RYHpXslPZZgmSm2LXDOF4MtrutLvPfK/BatIjyViIop7iB3t61mf+WTdL4cSG4p9OqekOx
Wvt5PNk8FqaxjxM6H0uBWWIF6bNjIxDN3N4rafye8Cr4FJdV+55r5M20MgoRsl7bWyQRqGpZP7dK
lh3dHnSIZJlnJx+rZ0hZ6kVpsGwNtd1l5mzfHe6lUB9MMontCvAxmop9ndIp2gonxlohfRRbQ1ik
rb5DIO+EddN0gW5ZGo1VVMoaWXLMhl2qGtW1E1hly3E9p/OyhLiO5YFx7amcJhHOHbdPozZQbXQV
XpzHL9aIx20WS5BAS3WtEl3XBhG59vgln2viPTTjNWM18GZGqFuXqPNNZBbYE0ySobvYvx7/v2Mv
LK802IfVMuAB6HJ705o2mJdKOSmtFq7Dim+WZ1RrR96L+cmyxvnJdOLpKBTjbe0yN9BVLpGcdq+z
Uc3DudEEmqiyxPyDuDemSW0nLPoWlgZjnZoPpNkzuwSURqGHzgadvjoG7bBdTf3iWosORhyJ0KpU
ePt+EZTDYX7DDb2rmsy+6Yvyx4Yw5dYqxJX6QGszthlw3lh/LEDQcmjZDbPllMyElGuyYh8A9YRk
K+nLy9cisNRuuGi0ZwRjEb/DMHQhxivld882m63dpTEYZacJYxvIC8w9+gAZxUPQ0OBxmLssvg+t
iYgIgazJ9HpWaT7ZoDwAVFvMzFd0VDlOJ/Zaw5htDU2E+I5Em3norrUDzhWXucWEVE0nuvMwIOlx
mdDd2dkeH5n1IvVhNxiGjdEom65dkwoP3Vt61YfIzxubXvm1XD8TVNsc3NH7GqvocXI0hzy/X4QY
MKZN9TWPrOnNXrlGuIF2me62ULqmfVvc3r65lDETM01xoczosDNQ6t1jfTZfiJ2uc63bROTgH01M
1/cqM3aUYKN6owO+6/9ttnA9C9m8Fw8Fw0RtUDyqzjFLtyMdtGhjHiaZJcCEe3lbxklidcQA2SQa
5BAA0EGf2gaBOkuZC909I6Rcy3TBAAaKwZectrOz6Ocynbddh9cqVVtt21Icn0S6flZg6AJMOwDc
bla+EiHYPjGS3+NUaY49urWwiWTuaVVbbHE6Q7IOwNZLFOGvYCQtwExmWaWBpWflbqrml1xET7HT
ZluTXtdNauTGrzQV26wCg1/IUd8Q1Q/UI6IWQnT8sWVh/4rd6dxF1tWxZnOTjHAc8Zzmu35eEMPn
JtWqMmNxDCyxLmdnNPx8Vscw6Z0/bWE8l2afhXItLPSIIwbXDIZ0Nm+Tu76XDaurFdtNMNFj7utK
2frtDG/To6DY0E/BKU2pujpP6St/EOMGdexpalxJWHgXUf1ZRcT3D8sbLxClDXGkAsfrJxoFWwyc
UGNkIV4qtXFfsUT6CYa5j2XUHlcOl+ZMLD0Q4eA+kd0SrLpi+0PdYAHAHKnil90LqkGZR5JwdFKo
7XH8LephPbSRgee+MO+JPXaeUk4aVJl1zvgelWxtsONU5rZQYohX7eTkOYOUVNGSdZPFXgR4UXIa
qAMBm/3E+tFUlO/2rYquTajl0cQztK0eyq88SdgVBmMKO70uT8bo9tuGedaAQqN/E34FAyu7e+s1
+Aj8Ocd5IFRrv5TTpXMwMTS5k+/z6B3HlPmUxJ9Iad86m56XZnBOi1qPL+4g0Ttwc7axirpF1RlQ
j22WdYcsR6MzzHNym8VLHdflzsBqlmLjOyNBwp651sScOSUK3YG+j5k4ZSqLKKsE8AR6aVug8tgF
Jcz7k1NyVjjRu8166ql2roeLEPGxg48PChWEmwwX/ZQ3LI+jU02PDnIyxCMwX1PKo15nq98oKHWq
CDMruyOi4edEdhpoJsv6UBVTkCU4dWPHeEhB9JaDBcrASe5tG9XnGbkA/BF1EEKdUJQlA+3ZMRrO
xqZ00yz4OC9aeqXWIrsOzqWXvAEG0PBmxnjEQN64mCPXap/CV5oFcI1pLJdmdZxgXu0jPEVo8g2f
Uu1zqfXqkjfK56BaXdgvdkzRsd0G+ro4Ic1eX3PRq4eyX/aFO2+bAgC4r072RLRwHFsgF2rcbGu1
KvduPB708WmcywWC27B8jSaRuflcLVSgzvxRP2QzudT+iEyY6I7AMLMMDWSf9oLfeFVzKl2UCBbB
0YvSE3BiJ1u6D4QPi7dSzO3BnduTOrrXslZx7ChNEC0Q+T2A5by4l8JAy2cmXIzI40wqNqGYErAP
CyBn0xsDaFHivGYO52BkIbcagUTyvq+gf2ed+iONF01blBegp01GwfvGrIwCjUD90Bzk3RH8jIak
BjR3UjScSRrjN8iIYacwa6tGy0g14CiumEfZ2S9dt0rYHuo1VFcLV9ZoDK+6FUqre23n5a8chvnk
JsZ8Uh6/uEIJm8aKiJVYWUUY78OGxvsgoWbVczRrlxap9EtLv496fWJcbrfGwj4zlQ3X5yDFZdXE
eu7yXwYZ7KkRZeGs5thfQf2WcVmu7dSDE9C3ta07tw8y3dZxh++wNIpzrDXHKMYvPxsDzvuMPPXG
IF6zUOyn1cSDpdSTGVIEg15HmS9Dl8b7yU6TDRyXEWiF6mwBMvZlPml7G1PdDLh50O+xuqonsxiC
2hh+ixHgqXK0Tdb84SCvQul0j5r0+TNzoNazRv8xrdfEpcMGbpM+SGef9b+SacAYmzuln3YMJG2q
BcVCG7c1UnY8qG7GdFchS2Q9nlVkFXaF1zvjCpdNd+E43yD9nfcLHHpuMZ+s0bdT1PW+0R4VuFru
raVGwLOQHbA++zYVwG+68a6aiCbECJM2WKHosRsYQHiphXx8oGPXQgGx5jM7a4sgSgHmILOWzWqi
BivTqcIBgwTfaKMOKYcZzjV6wxSLXqTI8jgZnURHpOWBUWUR+CYLjlZIgF1a3QMpagOpQHbh7Jr8
tITujpST60jtoJXWi6hmzGdNz3tbOKE7JXgz9KY8ybJ7gf6MgsXIlI0Zs/7paX3qnejeWKpECs8P
4qDBspgjlSTBp5ma2a3/xlIOlC7OBXIXQFuP7NV5iwF43kvr0SLWFdtJoNDUabo2EH/zajwuaQb3
akVJWUcpz1ZhzqdKlK9jbzyLLO2vxjQe9Tk+c/Z/iG79SlWKeyPmurnITt3DnaB1gLn5g+POa0Xj
gfF4VcMsdtLQqH44ZpVAxrgtitFqdiz1pxpQ4TAysCB7hnQT+gqc5OMZIEpGjAgSUUSjxcmOiLVL
irznoGs11AdqPhJbb2F2r35a5H0rXfV6iZTFSLnetXGyN/2wHRpr3JvFI8qn5fLCeg+H2ZHjyKQY
sepstKWGwU/rbbye5jWZ/9rj72rQ2Iyzsqce6U9cR8CL7cKkl9B5s4o8nApMCCkAiOcyfz6WzIW3
DF2/DYWwuKb0CTdOyiJlkk5e2yFit214XB9/jCNS7eqOBrQcfkyP/qSiNH1rCrndNZQ5WdhMlPmo
qz77fdT9THGCYkNopB0Yiuoh71W2XblPs2Hr9ClKJW1tfS1VMr/qa41YC7jGBN7JIzBnYeiT55aZ
6piZ6B96I4jwMnhGdpeprDzXfuQJsDv7ncWbPy/2ilIls8OpG++a5BuM7SXZmmvz0fY4HlCimL5K
bZ8DZ+ZPDX3HuT3UfrbGf0acDgWAyMFQNXrmDMQIbtOeu/ZlcvjAA2onmLrNK+FNRTCpaIMs9kEv
sdBfOP1rFKFKZfiimGest7mswJkmrg3nZ9RtqvOMJOW0+25ypQsyifACpoPdO3W1k7rG02bW0oeo
9F2Wg/PvQ8CpMpUN4LHPAhZjGG6cpA7VQz2hqUnX5Z7WqwuWCqSM+GLalALRU44uvmt6T3IUb2Yd
sK+US6Br63s0WrzHoATsb78JDG6wUf/prLg9KYqG8LlwJt9Qx71Ix69es5oHy6PulmdRi9UfrJrK
pB641ylgF00W8BjuyZ7G+jBMI2RpVzMSJuqHKkrM+1iXsYc/4fQ1GcTiASCCt9sdIwVebygvkdOf
piQnBcWUn6rosBU1ikvMwMqTv9R3Q+GsADbgBRo77WIj1jPMb3QIb6lbtL8JfTkbpW3+sSNl7+ov
blZ3t7mL7DvA3RfhEsYpxjUwT8WTrdBHXcTlQeQR7YDplL8kcroNuAB8e0is7dzN9g5ULMalU33R
qn0f5nR56k1moOrVafMF/z6sgwt367WZ+WynbX2qBhKy17n+MqrKs7PbnGnrzox597sHg+70E9JH
VkH6z02IYZ5L3hJgO7fEDKFbCtVys6XtRFu85VHjHDVLMbcG+ROeaFeUlxovyf/eOnmvccCW/wyb
+y+xdP+z8Lrtn/ryWf7p/vml/i/m1hmYHv97YyXS2vEz/6e1kj/yn9ZK8S/TMh8ptoJINVuI/5da
p1n/cgxit2ng0smncwy8tf+/pJrMOo30MlydlsAH+5/OSsP+l01qFinaZNwxwdv/q4pqnT3sH85K
YVhkCWiuYZo0aYh/Jv43a2yvYwsXJxj4N23UVvsYG86cZdal0dR7VmfudsjFdJANVXVlIRgRYN9H
2wP7dS+6NkH3E0LkrfRt7qzCuKd5Zp2mYfzVLjINamuFmp1XZwe9v2KW7/pLpzsY6Zb+WCmA2GqV
CsKPrPoq+PpwcNiV1tJUD876yJ7o07uGyHlTSlohC6NIvGZOnb0u13qTNGO9D23JPCXn6UTcBoDD
Mh1NZaRtsLcmr5L6GlQLm8U0K/x5Cx9dT87NjnnuxVYvaylVhEMRQ+GInlEHTRiiQ0lWT1+yXeeS
bb7Xngu2Rc6zhUgih/ttxcGgxjx41ZNRZG9xl/JFCoSsoje9VtLTk5f9Zp01x28FnY0jvxtet0fi
aoBh9gjzWicqzmkjT3HMZTnFSwKvM8M/KdqLSQDKgiw4zoYfNjIE+qQf6WUgc3oc3WRX1Vk4lfVZ
QOUOJY1+CUSdW7/aYykZMJ23OKtfm87eu/bwrfcoVJZEQ5TRm3iPZnbcPBzV5SaWGJ12xMmfzb8w
Xzy3RUMIcezipZffc+88lxOzsnZpJea2dE51T+W+RX5OBoImxmAGKoRQnKv82TGGqzCW16GKw6l5
6xXMMUMRXUenvreWA+Bk/wZmo5kGGRSjFWpec6wCABfBLah85NFq7cayeQFPOKS6DY2VJrT4NcYf
KBHrLBWFnMDkJU8KdDELelJ3Xkv8r4oWOmBxcLsLqYtoaUpTGH6JSpP4ndyLysratpLtxuV9nSSt
rQKVEjIMQ/GTAbMhs0mJWzL2pTLczXXp34yWMkL0dLbZPqWx9lLESNlXYklUMkvssUf5K8AtF9A0
FFrlY9aFB1vLY17NCqujW/n9OGv+YtAdSHwosml0OD7o62shGZYys0/DMZ6+GTC7QyyBp4rEwIiG
TUQZml81GMUyOUCUvWdMGqkqWokZK01KXip+EMmIu2A5jFBvLY6bYrhsIHY60nqkhvCxmNArFDIc
ZmCKgobUSY2IfqgmUoZq58PJ8IHSepjgItbDqurdELMmMfPCeo5aLdDayAnjuaflN89f2cObbVq2
DyQ3Jutr4PuPQe2gmSCBy0bBcbS31ik6QAb/SWzrKdOZz5Iu+XFqvLvTIyGMcBscjGzUK4to1jI6
6ABdXTMjH5x4X2Xqzy5JWrSfGsV41ps5zIwBIIff8mDHNiZJ0sjPYhfDIPy70Te/ZSYyuhEkEUNa
4+noJDpMQp5SqBafHebVZH5lIP0ZETjhrkQWbzrLwx4x3fiNvCd59OnYNXktERzNIqw/S4fxdhKf
FcJMn0dBcNIUV1Wg2dMVPQlrYTMItGLLUZ7Dvb23dW/4ZotJu/xF3pPcDAOgC1gUx6lCmWy+zLvY
zoie774GplKfgXo60Cj9qU3dHNjJlHtpmmxXYet+b/PzDFnyvGAdQ+fFhc/oOm+1Bt1MrgMgVQIo
xCn8BnLJAGUh++Oki+qmreTpjAoE5coSu+i9s7XsoofCbTeO22Pfyo0dzvH8bNsW2JCUntueURsz
6nKIGgsFmCmhNeVSARBgMUS/K2Nce1Zax2wQfGSlRhew1cMid3yUUqO0NnDwOTtKDnY8FkH7EOzx
fl6gk1EILa6fEljvzXCiSEM6B18y0l8HnwBqfRI+AMgjwJnpQ53AM6SOlKQHjwWOeiq1VOzLiLco
SowUgNp5zlF5XWWHW6Zx3PFAoNlA9A+Jer3KOFvlzWHkL5NxS9eVhtCwQKGqpr8z2dE75D6tK4WK
cbGbutzdNWb+ra/GqWx4JlOBH7zKu3vSsbDrNcCuWlbjLXpyY9Y9dliIZaJcksyXNqZOp33v2tbP
DO0094XidwMkcZxjQptS9q9iuZh1dSucijrvAcmajYcKWSWdsVigtNXYuASEcL/GvFU+cQfMxO6m
MFXpIe26ZNGEWD8R16XLTmKO2MagJVtjLH2rXttL0xBbx63qOw028VGRB8n/TpNT72u7lmFeZlcs
rufMmH6UFI04hogoT1p8lQDPceNw7cbJ1anL/bpChCDvEls7svemWmGtnLWfellMiHd98bSCz1K1
WoDPdsLBn2Cd7IZsK9X0mmYRfMTDgeaM2GKAcbxyUAlJiPOBaw5LTuvMXwk/fwts6M/xBNMSY/kp
KzWYzPS7BzcRHclOrZX41VIYHuKWYCYwYEO4w4KrtSp2RpPeO+Sxmrt0mypNEAoWaBV6i/LaJDX+
VAC+qMkNRB2CbkW7/VxXtI0Qrds8tj5jdpDQZt1s0NyTAIExtqHSddQZnamNzrelVdV+C6821iMO
3xbTH24ujpIlhpV05LGd3g3RGU+r88pR624ayd9VjG7BGMKzalgkLmpq3HurVbGA8vG1ck7jjhXh
EVLBNo+bXhQRJZAN8TNpiW3WjfC14CwlZYLRzM/HFFlXv/4VS3Fmr+OiFYGT2yjIeg6hjDysOcWu
YrSkUeRWB3HYEjPUNPGCqOqRPAbxgNwPPPxBDhOpwNJZJ+jBkCQ5YD8IoqG5s+6H8DTYsHKgNsdI
PfrMMLWP8z2yECPxs4OXObh0LEy2EjQsc38GGDq/KseIT0/61RfqRz3i0msBNm7pKg/wIX7eDYxo
XfM9pPiR7RYNZNVPXw+wyFMWDFQJT36rzj+qNN3doGnLFeMyH13IcUBfzGdrEmG8b9QtgmCWQJrp
zXq9xC2mRgg2QC2EYhglagc9STOR3lWTZ4eDsqvii9IYnt4IDwahrdsKE4J5bcwZ3zUfEwU9wBnG
7r1wl3a/qoDzxSMPLenM+0IshqINt6TKPtmmY/9tcSkC7PlArsIKxlRku0brP2y3/RnHrvIi+2Ei
QOqzSdPaN1fA7jLNUJcLFDNuT75FpfQ+mhzs3/TG+CYIMD6ICEOEjtwR2BPk0QK8SqZvtcAXyx1w
nCPz7zpkaAeUC3mkr3PclfAX5NihTlc3UnZcaQva+lxu85Q7Snc/RW1XSIFhwy37CfVB5j2azl0C
6qo8D7qYaAydgEwaeJ4MCrI9p/vqePw+OIFGnuG3yH1ewO41/QP9ZsGObjhXxtwMEE8kH3K498Y5
Wb6b8mya17q4fWXGV1Z8Osmvqb2tJaUKHBtptu01r+JGQvnumZm5MeTnyJhTt0T6ie8mfmvYQzUr
mIofKfaTdlUdH4GJXoZ0SBPxaICy+bOJlA3EaZiOKlmdVUb5YguvEENPtvZtTZytosuwjhGC5s8t
Sr5eXfd1o5+LooVSIfR2MvdJPm4nF6Psw8pxwVqp8jXg8vhpSberS6+TOe98zT2Gfu9IUgtuENDa
0QlNIUMC5H07++zJ1GQ2YYPPgtQiVhUNkKV9oLSeo60df2UDB5f2oZDC4HZPromFHLNyXX856lm6
405qV/k86Q2z/XwbwHBHiX869Vqr9hGbhT1t7Hb5Wo2ExpO7VrCeuCV+sPfRYAItTc9SkmfeqbCf
QLHi/DwUCpbD3sPjt2vFZWrB7dGF5dzMj+uBrKnylfxaT0Pf7Ni/KuTeE+l0pFfI5q8KTwAz85y6
OVBBG7hVsrO56BlvCvznfLFjqYy72swOBUxx1a/7dGWoYMgjsg8sijdG1bwsosJWuaUZ88/yIp8F
xNjN+IsfQo4+EWPZd4OoUuD4eZSLb+IBt5ZXJAEmnjVGcgIq6As7xA/Zk5RgkmuyB4PejBMn02vk
BhquaMA34CvLJ9mSX7m6Tmg+oo9HvOoz5BWjSjFsuxyxCqahYO6CGuULkS5P1S/UB4TOEIHuRtdY
O1vwrCmDXLWtsc6pu1H51Fo/US9EgSI/zwzsJCEJv9YxN2lYJhaEM7sLnNIJFXs/Pvw0b2PBEHnG
YszNuemVLevHJmJ+U+dnolqn5azDX6T2vc4O5XSisAu/O0ZJv4VWr3jxPVM5MxB01qafj6l1BI0r
P/mwtKFDUEdz52htizApQvRLMt/p7a4h9JabgQjxiES0JHqMinHPJhsSLFPlpwF1AJLaNXTWq1oc
1nibdX4stkQYEb0i5U9MGaDxJys9HSMtnsYFpNRPlCtCZWWADt6nz8yPfQla7wkiiNeAjN4WYTFF
JQTUO8ge81N7kp/i4CCMeylu47VA7/ibgzU1Nx0Xbo9FEGn6hkOCwKPIOaKENc2dBJ22Q1IWcGpJ
1VNq4G6cKuDDIcd1YlHwmlGyTIr4E+zeJPHlobqcg9k923LXEQxoUxm8s8h0WXf49mHulmxfL9gs
DmZ0yIgu4JM0adtIO6iYdAz2F7nuSvk91T/Z7+ZapzukTTAA4w0/jvFqUnZR3XlGAqXdjV0AfVNF
+Gk5dGD1jqX7ohbgnSs9urGfiwMfK9l95doWP/tS/5DQvOHscJ7S4kVHr51XfyGG2uXxXa3drwLv
bykOfOrgUA11xpC7y4sXoW0LEmlgj2/4CwsiGD8eSQ6S3Sjk88cjmvS/+Jy1yB4p5QgfNpqY4Itj
VN1KwqYWI6TuLa+O07q3ne0AGbR6qfSy+aW8dC1hwkABL+uAS/fW4bs3j+jaY22bL0HJP9UWQ6B7
Nb9TIjdJtkWLtTEZcIjbCNlpH+LTeFO1gU3QLxVi+rPz+JUD/jc5lqq5cUzijrz6M4rPwIxOGdTq
3umfkf+Xvlv+xkrD8Id+Ba20fivmC6kkqP8QOR8k8kM+YLaPEV9G0JFItQLsclzQhbOblcPieIjO
rOGT51zvPWcOku6gV1eNBJN2h5h1SfdYcywMJ9DVSI/oKHSu6DdIr7CFV3335TNUW5vhs7m22mkZ
fVnd2hj3E9KIDVaj5hfQSfqXs6N+I8mFrBaVwVVjkQliwkMmn28Q+bJCa5QOAu07vPvpPu5OVnXp
U3/5XMRWFHh3/YffV+Nwn7sn04U5DXHmpq6KSjBkyHBNciq9+sKPxnsLl6yYgSZ8aZHhzFxywqA2
1duaIKyZwAk+9sorWmdANQZXtPB9Gjzin82n1EYwGcpi2+s3gjEq8sWrg+swo4Xl50Mm3RwbsbFD
GueD/DmefZ4jZQmrcbt2u4jxaA0RM/L0x8pLw3e8RJelz1n9znYSILWHX7a7XcJhUW0tcch1otCQ
v725zp7H3epPQkMPQqp6jdurBm3fONlxUp41zuokfebzI7HsDMqtyJhK5xeXdExxd1BMkKObxM6+
e+t5LQV+ipNB3Tj3QbLtCMRN/Rwz6XDihuAhBYfIoWlIiXYPBk6N36p1yT+kHhbLW16QSumPuTcR
CkVm7IZ8bEV9KWVIfASRJdGC9APvCoAeoeoo597rGsaHI5WzbDOxrEW+udO7I/9VvNjJdcw8qwpB
1jrumJRYMC0sa1jsTTQdcoYrw8fVSnY6wElh7Hg0FnGUBGqBBBCUQigFp7uxmT7EX4vhqdpgjK7H
c9lfk6ureS2gFiOvRwQQjxSTRINPkieYzdYmkOWnX1Dzv7Q4IOtgxPKWb3LCUvUNfjpkxgahrhUj
4I4yAuja5TwK385hazAnP352RbnOfcBU1Gl7bu6lC3FammaQjWiPQl7ecvY1ZxNy6yZPWXJr1VCt
t6W+nXA1GvWWg3cp9v0tF3ui4NEKWZfFRNTi6TIoA6LWK1T/jCnKu1wJ2CWtYWfPx1U5JPExM/6O
EMP6oSx2ixm6OJa0pyoJau2JCZ1h12/i79TY8pgp6EQUNIJYYdF6Ry/cPR33MvnYxE5KD+yGkvvE
t/uDqu7U+sjlq3D92Uc3Ok/jp+x46fdIK5FYdu9ZfkKyr8zh2O5d55q/R+qT3w88hMGw7gk30wlW
uTzWSms9m9YOlQ1zwEjIBfHyylnV9spwaBeOz62evS4c3gsrszd/8yg2I0mnBHSWoZVdMIjqTTC/
W87RIFnozmsxt/tuhWx5fcRtdKFQHj+Qhnl3/KqJZ+PpwqdFiFi+47TWSc7R73W+j8C32pAjV0QB
Nza39zS+akqYxlBIjJukRof8SEMbwl8z0NT8FeimDJ6AIMGnHHGQnqE+AVCaUKxYVfZmQ5DpZrbP
ZCuQA9Abr1rnfQH56St7v1d8c+eqLoEpzPUeRw9KV8oMSZmZT8UdFIbTieeGi5YnhAlB077phPKq
6RKTFSCemWJJL3hR4pPJv4FFDGiYzJ2GbGJ4t+L9F2EDCmEr12SCygf660G5k/xa1PvRvFrOqTF2
8kONXzoyq9AjyFdsqVr3kvCX59dVfxXmJQZu4PACOQ0W/YD7ETiGce1bk2foMMvFM+ozm5DuzAVt
TTsenHS8Qiw6f2JOYvmHYPJa26PXDI0PxhOYZG30jOHE24vzID625ilbj3qP4e1csTwiI1cuJVs5
oCbRvsYhMQxSDnbkz8wk5jjYCM91EWTai4JgTA8lAWbV1lzeR2aj/kAiY2mFAOw4wGk3mVxvNYnx
9WwXYYinRxz1jxGqJYGHAw9x7wbWDQSOwJ4gKT+SPqj4bdwnOHVmn5sz/cTHTPIDDL+mvZnuWceU
o8NjBmM4EcHSc/Efhgpx5M5YNukb7eEMJMyxoiRp5xeTLb+Lb6Z85oZuH8ns6HU3LPEAHa4CmPV4
vxsCRPgTNEpexJsBBksbbT7h6N+13wyds4bWJiWdOC3JXOaZmbQDo6MLbFaAia+delX1lhZlgiqM
q2rQWOElU4hEuvr3ROJ0z+knDmEd6YF8jvbDs1H5xNnQcv6LL4biqw/4eFifNgUFD1EuroLN8qq+
ATwfnPoIRsedmEVXebG/Sa4on6PUm0E/Tf8/2DuT5diRM0u/i/ZIA+DucGChTcwRDDI4TxsYR8zz
jKfvDymTWpJZtbU2ZbWoXOQi03hJ4gbc/+Gc70zdJt1MTyAd2BhPN5SMNBnFviyRqNobEFBQ8QwQ
laMe6QTvLc6Q2QKFh8ch6NOjxiBTdACysN26sjgmVAp+1BzFSul227URtVZtH0fD3fLEAFI2CAcF
867cagnEbNLrPC057lEdN5ga/BqZ8arzlrlwMx9L5WwNQz5RfwWAl44NLTDKx2vIBuWrGB78+ZjM
SNn2ntzeExlhfaevqGxxcEAGJBrnebJOc7KjeMrdvU1VW67p4zgxMkKy0x1tOIrH/jWO7uM330Wj
gY19oZMMWNvFzgAMj6+DZmsDk2KnwvQokKhjd6hQIRb2UTQbN9kIj7NmneO2q8BsXfrq2nuY3eVH
ckEKEPpS3g6BROja0M/HIOofdP9SMG9Us40I/beDa4Uf4GoEBlh1T1Yf756FAIDT8lnj0LuJ8vmA
3Av6mQMR6wruzCAv7nQ/R/vQ8O/m5q1mPWFeg7vjeB/9C4aSGTmKG4LK+nUz5lBMr6oWZw7Ewpye
LdYIlxS7jCDNjhsTaneHTLQxoFy69Y0f8s6iKgsAW2Kdhy/TjW+xuaGYQ2U2WZ+ddzMM+hE01VVB
r+qblJE4g88VhYaznShUMenfmX14JxxeHzPaPEQ3ftmtWzc5ddUMl8baaMu/UvOVF3WoCPoje/pz
UMUXqwaOobqzGut7ka7JjTui3qaNLiFXYWzF4sLoksZ/V9zAWUBCFYz3Zpvo44g7Xev2iE5waHL0
ePkcA54WG5Uz1oG/X24F0luM9zAwrQabDJhsz2yR4fr3UZY943zmGlDGqxe+takPtX7yjDNZeVv2
YNc1EukV2452FfvAMVH+dqiOenUaW0JLHPawgZFdl/OQnCtJRTPYJsKo2C5h7sW/din0zkPj6Hx7
nLUlsmdC6VGmWEj1dDR+lxBE+7q7LbrmgKniCWY/0CMrrqFOvgeSSx1t9RWKOfpCKAZdwIlTvact
qxnOQqpYuzxWzC8Z8y/lj5NdLRk0hniKo9I+zOEM69Xr5x1rpy0DPnWFJtLZiglTazGV7Hiin14l
HJoqfkqcVG0B53OXwJOXNoB3O7gNSB+NqyeNdjUUV3nZXbfdqxLZLSJCOLMz4lMmk2Zf2Xt0bLdW
gZ5D2uaeOhF1Tpgbuy7RgHGg29LysG1tc+9UZg7DRd9ivewg+5M+7WekOeargiIqyQG29KhwqvDW
71tvq/sIPY3fxOvMoxb2uK3dMT/YydeQQY93eBIsybrfsPgO60jdNaEVbUROEG3rMh5pkqdUUDG1
yCXbasBIo2DpVfoHdp9YT1MARSkN2JcOmDhQtGBUsdbQ/tC7p1CV5hTtZskEtcpxboSUSFJTwVpe
LfemivaB3Ji1d48y9cgSYaK3zo49CXFUXeGLFzYYqlke0SdOE51WnVGN96fOjl8sXXBeG5B4Ysxd
2MZZG9hLzEYkzUfVSMrvTqEPF/XN7L2VQn1lrTmuZEpHtgWye/YEc2+DxdzKKxmB5jFICF+8W4n6
gV3M6IqxO0ub8n2OJFcIOll2uwAWK7s7VGV/J2QYrjtfMsxl6Woo8ieXek3YnypoD1lMWkQ3Ud8l
Fu505BMrK2aenYfYMhGcIu1iVu02GWrd5NkSxVPkuNvBlSijJj0SSQLSJgiJFpl8BqyFx7SvaJ7d
JMN3XXBjMCwt2yw8oUvlPjf4OA/u8+DSLXg1r1nVqbeBiAVfmJ9mRDUBULMqC+OYtIS/Gwp7Iwue
XZ4aMzTp2FyRyPcU3DoGsIJ8TKg1enYGNhPbMLa5HmPzylVGBqFxLnd+Oz6qxGc2nEHpqwE9qDY5
xS6uucTS0ybQ2XeSWjkgwgpNXIOuvZ/KXV2k1ARg8Ta5aygSRBCGDbVLvejTyViv2lXuxmQBs4Pn
SkDFOetae9O0aY7Nczyr5XfXY/0+Z/5W1zF3cQHe1OWaS/rsWXfqYczELvC47AvSBOwhjjYdREs7
1Daqqum3A3M0eknKzcxW2RlyyfFHhkfAw/JRKhjsH7BU3eJWCskSyd4b48kuEiho8S+AgaMVYvs3
iypbVx4nu4X/ANCMYNsQ75speBxryuQ6vkgoYYvO+mixOt+CpF6YRQiXmErjcuxv3XS6jD1DpgRL
1cDFTcCRexB3VpQ+G7lzSVMvBArEiMaf+JF6wBXCI30IcfxVa02fUxztB4W3xWYGqHrMBcWU3Ohm
/JWam6OVwEW65l7N8VWt8bUgOocIbmSvTsSggJW+PznPrb2FQpJS8lHqlwknSchCf5VAiyN9hX18
j887tJkWa8jWorv1U1ltw3CZA+noSi5bTOy6Lz44GgSyr348Npt6RslnFlTW3nXhmz71GKLkfuQj
5NR2xNQ8OufuEgmD5LFN4Nb1NfSDjNBvJ4SrsakSkBrQfXI2Q6EKX5VeTm2rAdNY1k/zVOxbeITm
mDwYYgKyETHYxbvM265cTlVgVDEOMGTow2XGqHNyB/xrrSpPAdiTpkBZ6jKm6WSxi0MuN+lgcJ0Y
HGnLvHEdFhrCigRkbibvKt6SskjbXE94EEP7wfCM95bi1abr9ikJsCOgjHdxXSXyuajbyyCst7Dt
PhT00dhsDmqkHsrgFIIeJ1Q2PpcgfAbxUismwHUotkYFONod3Xif5W+CfJZNOebvXcJQEsnGaYib
2xpOT51U7SYuyTFK1PeHa+bvkN/ZUllveRhhK0/wIMVl8jImtPw5kQ95D0JQUqilQILXZkKz7RQQ
iKdeHcY7f8Jzb1U47lBBRWaenoeofeUKmbeGKD6z3nsKbIzHXX0dthA0zIKoEz/DCO+YbJulClyW
7+HRIi0X0R4mDK/PyRuJ9Nab3jtbF1slGOIqVR+6ATuMcrNLNxsbgcXxODpA29EeH1jeAnrFbDXU
X5M/tJzcPT10/MAe8g5I8JdOAmPD/gRVuM1gd0B1OrfaWeVi/srC3l2W2pssTLujJYPn2kqso9X7
TINkTsx4Mt6AQsNM3F8SLgxMLtyk2JiYo7vq7Knyaxz8Y10gfLIr5lhZ0N/orOn2Oa8PitT6qCUb
vqiubq28vZ1te4O2HGW6sI19gBsRSQReb7Z9QQNaF0TmIaJPymoX6D7Gyk2nYagvCUs+BgZQJKhd
eL8meVvZPsD8DPZubtz1gvChunwJgvkHSYXNgoWFBboqN20gNyTVuhI1YauseUBbTqu0ZetRpQ+o
ZxiRJAiaeg+EzyglROeBsd60q1UBhgdWx46l+xk02PegfFQI/CbVutesA80IObNjwfJt9QAHLxTx
IVM+PCp3fPQC1lJtaX8OIVhd3eUfFeKibVMwqIb1SWzfkunWMMttCBIyNafb6EfOtswnGEt9/pwS
oXywVf0oqz7YjUZxgxuDe7L6MvOk33LND2s0gy8SggeGNlYlVhwhRWu7qyzzzhVXGqCr2lgNQ45r
A8ngn71rbkYeYmSMHD4ImMrwnzr3qgjcXz9I7+dqPOsamGmkQ3s9YhJfUpwsLetVMnfLorclayfU
e8mkmViuvVDBe5p/Q0LM0jE7BtVT2BThwhEhdTItUQYazzphZmnaOa4gEF64BRSpgtBC9knG/RU3
e2wFXDjjofDSfA2mB7fkAPekzVnOTRO4j/RTdk62GaL8EESRsUa7SsqV+HDpe23DAoiNsB2+xKKT
CtyBFcqwC4a8XHvhq2eRWFSMwXcpQHw7gYCPHkgU/Az7kCVfTWci1YPNnFAtidYju6a71V5gsQt5
lVNqbVmM0llK/8UtnZuqBQ5uxkAHvCc3Z9xat+2nAnva0clEzfMcYmjopwu+VWakINLxwLIzh0YX
zwAxoUX1Y/uWyJyfwtcHAEhs6CF8HLSCHkXKlS/qp35sznWRvyWRvgxOeEaa9F0ZAOqgKqdQ+HKm
sZVkUhKo/rntimiH+gDWUPUqXKrJObEB5zuvperR87A0rRjfoj8jnyb09Vb1XN1EV+6mCGZ5IDE9
6RB+qeZxNbx6cT1kqBDFdZFjLhEmowLVx7zvhn0sw7dhfrXw7W4bH7FXCfIpx1Se3QWTyYJPK/b/
rQkR2BXHSi1XfGESC5ospOSEdXDkmCSKEYmTAyiwA48R5zw/zvV4hmPebqyS5jmO5PvogKKM7I4l
bYlzu2S5LizyCRM4m514ILhnn82OBvDLrL+LqodpbJ7KTJ9CYKZjK1kWZXazk9tUJFAp88LcSoPU
zhFvFdIqPhD4VqxguoMt7+CL6zbKZLlSV+5VVaU+i5ZpaxQMg8qRDnoYaCa8CJvwKPbCyjd9HMc3
feNxV4X1NjNYwyggNb3R1Wd3wFigteFvZmj9mYVApuVm2DT1+NVW2t8jA0b37XtsaUDgXqkANAva
JrK19PzjZE1+8rUiZ8A2DkYNVbUHXSaGapsY/tF0esBJZBBwHNbgVXKeNVYbYy9DVV9NI/kec+2f
uz6sLpgIaCsWTJWrwu4K0yyZSaUzxlcmWJCEwOwrsK/3spiPCn7vVsJXN40BS+6QLn34dWPNTFiD
/gPhIeSJJhphiODYFoPRrgktIOkPgWcOxOochAzoUBjcyi7OrwemdK6X3SSR2ZygZCDIWkCDqgDD
gwrXqMLgVHWs2lznK2+j4LQYTw7xhEjdogsJlRcf1ORTEszzg5cNHtATCu6QIx0M17hGedscelF5
8HZkeyo6Bm22TNL70KPXisPIPCFJ61LQRR2y/hGKU6Tm9OC4/RbYZHgIFoTuUMp7R4JdRnZMhmIv
NtjkjWsRTN7O9RhLpBH9j2o4UIDFHkyBrrOwkU3Fc5IiJ7a3hacvvmDDzyJ8jz94uuA3WtOH0hoX
ETiTglqv6SkVTT+m2bLF/s9vkY9evVMR60iaR/hzydkQcmb8GlerOLGSXdOQ3pE21vtQ2slN2VS/
oLHvEWjCcxi4lmKVLXhNzPDgox1AreyxrAoHVbMcVrYDW0fylWx0UJOZNSDCZsJnOp6SySQGTNdH
zsrqyiFAMFh84rmL9rDUJaVOqpOD07sf1UJV7scYEykWlWoIGuj0kSLOBvyxOw/9Wdv9AQIN/YmR
MREcqmuU2TZDGeIERJ98uBnj28TKgi12G9ws5DCYw3QsCv8mUDOryAQjj13EqDBSpFAhp57OwuMQ
L5iCpR/rFwkueCSErNW7MSJ8mIY4R58I6jKzCTzNBoDdQ2huk8Ys8Mh5406Veb4FRYGAN/XhjY2s
0ZxI6kfF+CDT3klp2X40XbSvBp+gR8P5cATjiJysRYEcIavRjJGiNlyg02dXZVC3PKJ831uJJFWN
FL5adOyvGS+l2cQWGZ+40Ix4yYfBBQJwfDPMLv8tEo8TruqHKB8P6PSpWlMkL7zHvxr0YN3oXxtF
+kG2BzMbYqAX7adjeC9expwwtV1C8CRuxwpeGzLaBIR/KU19pcbgxBkpkVVHJx4i+oKKhMzKHUhW
APyCAOvSIRIwgxg9STu81tWUb20NRDaTuiVuiMdOrYLWqFg1dXLu/WRaWSPrPCnmX8clTTdsx4R5
I4VT0RW/ISQOJKO0oUFzlJHxIhuosjVKwm0wAoqFSgASUuKXttH/9153aOshOEYlPnrF7+UUJyKb
ZoYFDMSikUlDLk9lyTIvHQKY/5TuoaP7NdzSlU+MNVmK6JO0rr8aApIoywRzjhh3rxvm4Tr5k5ht
mTn5mnKnE3baJiOQoLHhljBpDgbD2xu+vqJBBoAsrrSM8CRl2XhoPTYk8QgK3rdIMLQbnFV6Zstr
R4A0J6TCxNKKma214xX9xQ1GVigsVmvJR8vzmW3kPh9Hlb40fnrocjRRXbxJs6HYpAYbAq9Pb2cD
5VlUqxeHWQUSGedAlurGIhGWpbD/gLHMP0TOhzKXh1aU3aqAU2Zm3Q823fTYbIcqAwjsg4/GPnnx
Bn+6pPssa3Y+AGiA9pJ1HuZAh+EhwhWbwAjqNIb9eApLP+nOOCl3VSfuPQ/FpDH41aEywP26rYIF
pfn0IT1LCMcjuy4kfSnfataDswuSSFUmk1oznbdO5tpLJJGN4M9DZwwIVQWk50QDab3mkFfbtpor
1oagtqBDn/Lgp2vAlHCZ7a1qBHOfO4v20MwPij4V8p46pCH7SEhLuzzGn7/Sw11vjY95NAd3ntvf
8UejErZsIniN5oV7PwBhgQaGpFtu5twL/D1+gXwNmY69xchu1A0BtlPT5lem6af7suGQICbzWE99
/jDiYWuj/FYDB2DUQz6N7l49OEss18F595ItXgXwcmXJ5mUImZcniBxp40q5meO23sZLUqNf407X
JRI4jAPUhjYiH8NdGxKHtIWEpBfhW6Thzxe18QFbi7VuX2LYFvKJ42Aq55ZWwxTbyqaYdAsPJYG1
V4RSIRfhlvAjCgdV88GIItB2eriHigNwUZv3ZUWjTnbUlVE2e2TjiFtTICARP0qKXejQ+ERaFNPM
4Znd1xrcqzMhXoWj/6IzMrNYHZhPRm861zLkgUVRTaStyKbzzBZgjv5MuUUMnGZzc8RtjOwCagFa
VN//bzaE/Y/0euG1+q+9Xufo5ytsf/Km/Ynyf83S4+t+Ppr2r3/x/nCEbbnE1ZmOtoTr/MPw5f2B
3YsIOyltDdTEFv9k+NJ/oPFX0iR23uUC1+TR/1/LF0MApnoOGmisoFL/J2F63r8GOmoS/izHNF2k
x3wfLOz/Fh/ZmYPnmDVg2tKG7oFrpgF1KXaSdaxX5Hc9Exja8LbbTaVothKlVKYymzET0vhW0vc1
Y2FtYqCAMwYGRJ0TqFXu9JzZk2Y+XaJwEIyCYqtCHzkRRFBgy0+Ia7Hb4DNK84PX9VsYFDQIMsJl
yVmZOQpCKXtNnIyI2Li2CJ83XKkOgUec2hg5pzzLXkZFzUOUMhaLmVqHgmY1q+HaqFhgZLAkDgGQ
8RTlBLiDcBUkdnIHdm5FELy1MVrpIqTp3fsgK35dX7I0nxEf9s2tzKlPxixFQjIbbJp8ORy73vis
UmbkukUXY+tjGadM+7RyWGTQecLLQQQz7F03lZepYpQXJvR6Fkwj72QYcJRdE7NmYg0ICQSTyMJg
juB19D/+0swa7HpWpXFQRnGmhBhh3xvEA47W+n89m7QM7fQ4lT9//csXid6osu9/gqj4t/eRt+7/
8R5340/2CZUj+NeXmC/620vs/KFsgjBN08ZiyYspeL2Hn+X1Vn9oAfjB4x9b6OWF/IdrU5l/WLxY
Eqy8VrZne/xxf3+JeffxA2iOBU96HA//kW9TKf6kskinoMiP33/9C2/xAp9QgpPG1SZ+0CUw858C
MadShYHouFDspm1XIzFsG7vljlwyoEcoLZGdFIcYtjUWeybQVoFAz3sZyyGDTug326xkMiXDnnR0
FnhkmeSEZnhfhl+/hBYUmR7iON0GckhIphVLMf+GLQTyCazqRYG0wJg5Ajw7xdfU3A1Ju4H9gl3P
QkqpRINYcXyrWVFWpfkdlAzx63DRqmGpaHdhxcrSVdFvbtb0KPPBTdpia4WL91AgcJDup+UD/7It
++gP/l2ZcgOGA8EDAURIETVPzbLt6nEmwBMc18qnue3wkqT+rV6s4X0agw6yL3R/bx7Rf1HqHZnQ
7WMB0S/vr0eyiQ0onpfWd4h3rvqVnfdQI0D8dQ30HYg9a59GhBDrlZwRuGZRXmyjHNFTYdx7HYeA
Bz/SBcK9zgNK3j6z8cPkObUnFo+xxCdQFvrbGiG8uAHCDj2HSwip/AwovOgWTe+QGMVnN1Q4tASA
SK8emLuq4h5+U7gSv2nU7QqzfvQm8zMUkgzjdjguB5oYwWbR/w2Vle06z0GioqEhGWFB2l+DeqRt
4LR2CKW7EKCVOcC9qBn/y2x6Yqp3TuMbeJWMFnP5mqIZirIQpQ6hf27QkMcW/mptfmJhXIWI03p8
6klUPWrFKCy3hsdmdJ7NLGACP/voKhFpbANCqGObX3RonHk3dO05sebv2odcJptDTZsRMSRb2eCo
xJLlhbGXTZ/7gdHQ//Y6qADNAtLT+pHpyzdDGXPNHVXtLNN9iWT9waqcx6PL2y6gfnNL+ErK4DOf
2fNwDfURZ2blynvXlERNdq3cZUzhHI9Nv9+ijEhbYluiEkfroJ9yM+VgpnSnjkUWx1W3q+m98P4I
rkOThGvGv4iYFhKwtrZOYyFETe5Mg4XnK9dlvpvb+dlyhXEIbWERTRTuyE8IBg9JBrbVaRo2jSrv
u9FC0kAgfNAyksnZE3Vzv7e9fpE7DiRe16RQ9YjeavlUjbg+VElMwGRrPtShs4q/8nK60/ZwiLzq
SUAkXMGuRiGH9Nbs1LPTFY8mgK41OMlTNXhnd0zu07B/tvGFuAMRHUb9OJTnBZIrky/MKKR/9eSR
zSNYJESJth/RkdvOdZ83L26PTS2rnj273aQhOoYIYl7ko4EgIYR9l9W/cEthzTPkVtrVQ2NVLACb
/rpdNAshbUk+ViewbZ95ySBP0z6X9CBq+bFjN0WEj53O7FBXedUb7sH9KJhehzcpyjm/YldAxM+X
YNy37YDzkBnWvgdWfOLxbGYVfSQ240Si58YSZkVH0NYhcLNT16LDCoKpXeWe9Vn3EVPAjJF2AsUz
yJ8UhG0yjBaferWfuvijSBh2pqP6ylNYIpk3Es5pU6JPemEEzt5FJvVrbRMC2yTJtSp6+4o54rGd
I2stEfg77fQaDCj5gxH9olz6PSnX45h+xBbWhzkOX8KGdKHUjZutV3dvSWGelgFsivAozvrbQNJn
GVWPLQFpSa/NXWcYnCPTfJ6kfQrnKuIBEXgQGZhr5SCv6UTCi2VAfI8XJkjF5w84MbxehMz0fwiz
R8V7nLLuwERXj8dhhp4SjtmrcR3xOrAyAwSEOmfTh8NvSzzo2hskSTBO9dDO44QvxUdxRlNVAsnw
DTSvGg/IOB6zHhxF3REb5rL3xflu39QZaU5zgdi8OeV1cdc5FnI8/j6KoWA3Xf6yiT54VU4W1czw
zaeOinr3vTHVWxIEn9w7Z19Hd1CmcPEM82ODYIuHOXHVNJC1V5GQu2SG/Ctol1etXx4MM8EBU2O0
nRldQKzR9EtYT1SF6CJO8vi8NmqKVHizvXsM4WPisDLJjXBw8UQl9JDCfLHqRTQakNaKuTNDEWMk
Hjl7ujm6ec80w7x1YnA5bsXgJDT9+zbkQLbmjykeHy2rAwAZWUDYOgZReZy+RmrAUBkisSIqeMcJ
5O9cv987CYSU5eRiyFLuCrXEBUaMDA2LTGI3KrobDmVqvSo6S/iTWM/qo4+jtJyAbrYzkg8DO/Q+
+dPn3EU4eKg1SwTDtmb1bI/5KayH4UZk2j0JQTGeme4B3wpyULeombKiLWvQN2MuTi9oE3DaUJ1s
cNtdKYuQsd6kuRXxdW12w3pyq1MnsGnYZZiTopCt+zvfjW4jb4hPYVi+QZh+iYHzI7Zvgn0VpEe7
9H65Cm5YWVPqF49+hu4pWpC6I8zjtSVJcCGGK8ibixMhIxWIvp6L1L/qjO5W+T6BiO5dm9hbb+72
UcSw2eri16AaSMgMMFpE3fykMSTSVR8HDCLpwgUKXG5SHcYrVYqvqJEEtCQw5YwWO7vq7mfTyZBY
wH11DTTf48Ub9R5OZgAJOf8tUrSQbloD/sZij4AlUntb+1+xJiKqSvpFbvZRdFa6stoxOMThrwqC
V9zem7h3ngNDoC0RPawFBH9gPItpyQHzkIoVXvPmwXRk+KO7bewM92lnn/+3Zv//qtkVTe9/XbMj
3v2GtPIvBfvyFX8r2AW1NwUEMBXlLgWx+kfBbjt/OJZL5e1ATlGWcviav2NW3D/owy2qAVtZ0pEu
DfnfC3b1h1w6cU9Idym2xX8UYW/xs3j/VrKrZdNvm2w++UamcJf//08l+zyMQelUEtkY20/wyMKg
ZKfsxDmaoScmMikXcYUVAAY6EVtEM4kF+l3iGEFSRrvZejY26xCFY10BZBt7gbQIK5sdze3JmSwI
wDEXk7e4LJk3eSYUqnBgoYlb/toJA3+t3WZT0UUjQGxxMNj6tqaU4dhn7YaDOV4YuvUrYkcHJciy
5y4w54JJYrG3sl0Qa65iudf0I0zVpjqZSqOh94M9uMp0VWj3xXhAEIg9IiG7kNQyiCXM/tcjy3Rh
Q9rk7g3X/D0dvdYYD2NSHVvOZKefu4Xn9CMVWj4D34Zv5d9Fai0Cr/IAufqa7S2JpePwVmIAg7m8
ceb20WlBhVrtc0T8o2WF86GIfWtn+sAgp1eeZ79ujVqvdRU9xUxEEcE/GG0/rcbUC8Bxu+gIyl0/
hglqtQB3cI03MbEmEpQMKnL27rdpF1xsUm43AhAFPTtrZTQvRZy/NmHx5sYlaDaCdULNztCeGwSQ
Zv/al3XL1gxHf5DOC7l9F/o4PtRY4U3q5bYgbivXP5IEijkMScdFXNeNB8utnzPUYSvURCu2kRLc
w1BvmPM9diRfHkqktRm7p43OGB2Mef1tkXc7GvmvENhWGLV8Vm77MTXT94Tag/L/qH3T2tX+CKrE
pN6tG2JTQob5qM2BJgwT6i3aRcQdKK8iQgySiu3OiKuPUJxVTD+3QYBtEgHYi3HJwULEM48ZQABo
cZUSO7NmtZlYEYzRLJj3WKtmZuaAF53rlMYVK8Xi/DD7bJ/Y47GLZ3EMpxb7piXj7ciK4UBoLj+X
DzW+wcC8GjQMInhI9gHCQ7Oygard6BI9iEfyXpuR0VewD3Zd4tCqAYPmnLz1Yp5PCMOw/Rf1XtlL
a8qvtW7nHEmq+zJN82eu2Ea3FjmEcT4KzJG8SNIuJ4ZUqtySzZBsa8W92yo5ktNYH7LUbJ/qc4B4
mvAQtOAOsWhd3L4M8/gVm4NxyTImVJkcfaj8NhvXOa3vpd+9S9orGOkfCTvJgr0wnw8P+V0+MUGz
c020MzQa0npfszZ7XfTulUmBgWKS+e6YvdQZRGVgrRtzIsIlN8NTdlcFvXmS6JiQ39fzfTkVVMBg
8OQw5ZRqZnwjevuuMIet9rN7GvBnm5143IOBnW0mW2mri13im4yoRlw9TiHOVtmf66r4tYfuAblG
spkjJF7CId0icYYzEeu4Th2KDcRxuyhSJ4PYlCObeSKW9NEYJMx/QqIpQB/DuM62hGWHVNjrbsYv
6AzEE+Y5R5Sr0/5Upl73t3+1LWQHPbl0whIxdofzws6LpzYPSfYAjIAk3JrEb5eVT1YQ/aR+ku3J
JKqQi7Iui0GBuwNpwYlJUkNWA1oA8vPeFsFpqGma7EaRu4pPBNoWmyMUx9Ww9/nMr+oR+IUc6W4c
AabcefDcAZJeh2M3zrOtMysqqtxwNiFqo2akHXStS+EFH4ZqNo05ngmP5+Gl5kdX9Ws4QOW2+o4b
GE4DRc4mADSnQnu4iWAWNKV69rv6UzvTcwdQh2+TnLTbBieIXgQ+kcDN6SFa6xOrnCiYHbR2OJ7K
ML2UU7grIeusC8ZIG8vwD2SWs1pwM+ycrI0hFofIQRG4lKnPtrzhV4MuctZuf+Qjh0Ik7wzmHvLk
ed0FqspHH/lr+gRlLaiPKGS7SAPaquwxtKN3gZSkLdrfQcwoBHVyBGtiDYw28kh2m1DMVxBwru0g
wA7rYm9B+tgtGwqkigAX0OoLh7TO+GuOPfwlediCegZDAc+MzScrcdn2Z5b2ckV6OwzVHVCgK/o1
fw/h+c1FWbDWSSupWXWznVAcrGQf3NpzMq0bQRIUQnaW3AFFYRD1bKEks6waFHrj8DRm+lKR4aqB
rML0C54IDIZHo3jyvLE4+kHNl7rxJR1YAsUz7tUeM1IkZlRmBgJiu81+x8h+9AU+pTGAXYXHWPif
0sR4Uff2OQs4M9uMWOrKQ6deVixlNDa5rLsz7CB+NLr0nA0ZQBHZoFvS/nxiCfcCGN9ATW+rXVPq
57Inl65p8X6ww72zAFQwPza8lTTwNhbFbfcTDCXT9RQIstEJYMa9Rtgfoe6Z7PbN6JnIky2CG0J9
sbqvmLs1CGcAFegYS06E5qSsxseyBJGQYSUi3Kzch0K8Tpa66xrEfNFQ3rVd/eQgYiyWasFvL9WY
nQyiENeurJYZGgvNMjSPtNPsAAZeQRc6Yxt6L6l1YMxyO/AL8272ZzmZX1VSHxx++QO7vmhjqIIJ
VP0ZdOFVEl4xk1vSaT+cALlMkpkvbGDfyhbUdu/dw/vutxnk6+137LvGMerVp4u6nWBof+2GgNpi
yRiPy1fW4a1q7eiSeQ8c/dkFdfSa3TgEWmbufzJbqhI/WClwreRphzXKNRjThGiEALiFob4jafOi
BKDtvNGHsXycanQLCMv9NQOzRSYPn8VrWYiKkZ4NoQxCAlf46x7EV1XL7CwKFuoiGx7ZWqsTusdd
VN1CvgiPDvkKCQls23BGxm7Mt0Zf3sQSHQBJ6AB8V6A1l4oGinZo4bBG5rkTAyGOIZmHQTHA4IQS
5xRkSRJReHDD+q5tlxs2CF+KCsyKx3YDIu86IGomamtC4rh6stA7DIEYDj3U6pVjz3cBoPttYglr
C3B6hJGULfgsG9lpfWMRVMZ8L1wPDYtGaIKPRm09yqaHQ0Mydu6Wu7E1PwGm/h+SzmvHceyKol9E
gDm8iqSonKWq6heiInPO/HovjgED9ni6Z7ok8t4T9l77p54J0zL7i6wXP0od7QKUa06FXcGK6rMw
lzeaWXQz7QyGUlyQpJqTpHq7DZLykvN1xD5jgXbeyGlIel7fyRvNEPZkrCyzEbS9uT/afW66lYo5
NwxABCmSTnlbqy2vDacwWikudEKGAB7NxhNxJjMwM/yz6mJezzgucMQGH6UPqF6Mf4GsUROaxJdW
Q3cLJmQNRVQAbWFFjndJUh30MtXFjASwDebgb9Q4gh8C4Nwk+ELELzYQmaL7FU+rRiUoDPHjrDUY
okZJPQA5Y4oZnLn0CB7yIxQW5PV4EO3Qf8sxYv2wW0XihDKjBqPTtrimamEAYGAgJyyqiT/VBxHX
/OnK4klgW4JfYKmtmIMLfbEkMwo/JHszPDOeHQhycoJ4yqovq30FMt28Eic+2YcGJmbV6ao8xBZU
PFHOCcQBG39EUtzmKQzXowH/o11m6DmuujApmFbzlLCvY5V87p5dVDJgKT4axM4pBY82lvchj85+
JX8UvCR2nA6/M1MFnRzztBOJx7SiH80Yw02RWi2FLi9IFScgo+LpHZp9vY2L73FU030tWakj8vza
KPIOaYYPoqSIwSWxG4ppL0MuchOFoYAVhGu1Z9bbiLnEhv7qy3XpxGLKPSWxOy/9t07Gq1RGyBER
Kz1SYYmfzYfew8BrLneSXgCbpj+YSdhxrHFgWpZ3XhzozC/Ihu6xQSlT9ynGsV2VD1EFgoa6E33b
iPfO10AoqRPZ0SZSQLwLexPCyZhAsGJDi1xbjJC5GGiBId2hGx3AU3f+NxqubD+BD+ffim56GMN3
NYrvU6c6ccWhMCEEWNdyzJeYFNzuiDKFuUnWOqZiv9EPDB5ZwIjiNwrmoc4JWm3wNATN8BbTpXHe
qmCcyKTI9BoxM8DwREjOBtGUGkTfVaiPL6F9ShrgwiDujzXgtlUL1d9BkLgWdAZdGLRu7UjZwpiW
8jKKeiKb8ej4S+KTPH1H6gLZ1MU1C4IEuSmf9+DznVUZYOncMrZiA9d/GKZHqKREmEXDYVCsBGuf
7lZKn1+0MoTe2I3EhDPiK4mNMYxqpHLWd7JQMmBEFrvoM9Ay9JRKXTSu9T7566wL+T1fE897Mafo
O8inbgwGk0FavESZYbUBkdfBcdO6FMI2wTzoGNLyEbOHdjAXYVs0a+TFXWNTZmGlV8+KMuV2m48g
MpV73nA5JHOA/y4utyNOnSHojkLQte7MpDaoExkzE9HgTH6iKCWnt6ba6Wfrsxff42RiM1IzR5yy
CMAEWWsiuzJb0Oj0ZGS2PUawQWeuY6bL45BRsw8DrkAkRlrcbuasETnQqX+Lw3+/QqqHXxEsRDl4
mlrdZnN6+YzSREt+n5Z/zKyU6FnYD2mKMjsGqzosz1jIu2qs15hEfZU0dTE2WLqLCUSD6bez+Dqt
Es8vo4FVVpIRJOCOsZsw2WPi6LwMxg1xRQxFsyXrmaeNZXdytgSiCE0dhX0JAB23G6egArtpYAWh
FDTuuOG+iYC9VTUcmIEvdAUJHoNnzU470GgqEBGyucfpPaPkKVCHpy2+2Lbon5PGcl416yMxBFTM
OeSRkFyEIZwwJ7Y71cTgOdfrJplUR6ZiI0pvhtvS46aFv2krWfApTiiWLeQrWbGEqvI/oY9SBPmq
uEKP/yQl7n1iGcW0AyxByzJpoRZy8VcHPf6DJ/drash/W0S9YwawIgkfrW5cGX1vpqHbGghLrdT/
GeWHMTWnpM4/c+T8hF+gE+sRJSRIK1axuZuMovQo0kizSTihYyE+ZyPWdOwfvpa8pSrTbiBm6woX
EHXaFGyrNv5lIMHhUrx8hjtAFeh28NDHTLWhPn7QjKLsH9JbgRoyUQWo1ronzzWvXdir6ybNPBYo
z9GUfqeQNVw4xAWU3BYYSPGdkGvdQePwM3BB6mI56ut3+G45HIvsIYhCRuiw5fkzrjMm4Y+ynZ+o
zuCXlR/LgjaLRIJDEnHYmr3uFSb2VYxCTlKnhhtSMZgC3umuvVRECWKR6X4IRCIfmDI55AlAsreC
cMcDp/JlDMUyFSd9utZEycmhhToBZ1TVBAzrE866McyQUbQqv9RPd6P/qDjIMQImIeIzZuCJ/62a
SmVPc4BwbZFvGME6fqCdy9ZcjgKRDbmjx/V7G1BISqxAE1m6Ior9IFYd8FbptWIQMliBVIsPRETy
jb2SsEC0ZJpo66P/UtpWWWHYjRzscpcM6ZQ99GXspuFeyFDK4QvKMJYnjia7sSGGCEsU3E+0THIJ
kkrZ07CzIZjiP38O73HRu1EyKNgMQNaVCSYkkt8LKb9hL6JvnUlMYCrvd2cwqUe649UcHEPhzR/Y
piB6zrH7E10Y8+IeGYUdrAEFo98gT9HE9kF2Z2nPBLHVIVZPqzqri2csxmwQdezxTPNcC6SACGLO
pKdBb4vgO3PNBd/OClI2so1R+VelCSavF8B4B2gcx2bPcF5HwsIrTc3/27FcyiXqjEIKCApccF2m
Qv3/aNGeOwPiBX6Z8kwGECzkfTRDljl1c2dSA94v5XMc/HGkRMR+yoZCthGKfgcQHSb11GkSJ1+d
XpJMfY8t1sgTObJuzIcJE/knbLB0YTZmFxbf9TkRyXBh5yoFhB9p9NLTBIFKg2ciiuLoFiLLVx1P
QjPnrzZWIP2pE7MTmnjsgUCDjKxzqtIiDUv1oZv2+MuRQbDy1S4U+mBfepD8MeSFpNdlVI06Sbw5
ye1T5WI6O+L7+cNuhwgac0sy6ZI91tZfLn3DxP20FPGz1OdvqYzh1LbJY1DLTTAD5jBEDJMFsuik
g8VoTcGhROqKs1ZxjYI1YYWeWIimJ7k8jp50O8KALm2GY4oCMShZEA+ZpfEZYmlPmtIjjuk78qlO
JzrobkbAXxSD7NSc7bxB+OKDWzeoyImy99gUidflbIj8fRD7+7YyXqEWDW5VIRRmKe35Pos8zaT3
JTLruriB8PPyWLb1VV18NBipppoY03ZCu1HL5LXQpP1lMnj5mR4liafGhjo5E3EbXEVNt7Z6IXhC
bRGOLf0oEbutlJlpkA7v0VidtUJRVn0ivXRu+pXe+Qwak/4vAfOXZPpzELs74uNwPTHZJBJifmfw
lGNymvutkQFFXqYKVmYhyZaNc14oD9ZlLnMTdkVjBSZr5FGkf+dHSvP3SIWRw0A6WRUkYBodJbBY
K+ivLJlHqEVzIFFmdZy/Gbk30LcQWyUgcmEISOseyodRFIld1BWVb81CRpXawzwpstcoTASJLPxU
Rx3HkErL0liDwpXD2DDRCY9nLovJDg2nkhcb3RdvZKNRXvGysgvuthEfK9siaa0tFfFYcySnUner
DG5/TBVJGx9Nlgc74muusAVRFLCFxMNXAGNuCtBPGUwQJbhgrhu3osz0jEE6tkAucsw51Za893Mf
MFaJK8yaGe2mSScGnBI2ajrALEj8M4L1j6xkSjQVBVkS0nwbFgDb2InXmh/enTIRjKMRkAgnmm7M
FNLdKll2KZiLbxH5QDZT4Koh0aMnQt86d2CAO13J9xK5tiuf7ahHume6ZfhGlKTAL2EyvITrUjcJ
w4euZ8lZD/XDwog+qKQj2yVRJXaqYgDsx4ipyEjgcsOdkFWEc6sqnUAnMj3Oo7Ry/JJDRhMAghF/
W3sBRkM46cliDj0C9ej2QnjGCWks34xpD610qEnW2oIluLBmG3YoReidJuGIW38bZ2q+JT8WKPKc
yw72HvLfPCurqlNh5afCxHk7WFwskiWcOyl8lFPaOw0+GWJHbgLCaoFbS8I66zQBgNUkFDH98Xmk
JX7rJkvgBFsppqCGjaswDdtIbQmaDCtPGgHlDd1yPUgZ4eua5E3WQPlbvNdkHInxw8pxTPedNLK9
Eeh88D4xpcKbwr85qbggpgH7RV7gpOuab85e27dCC8sck2bi526RVNx6Td6L/fzOcQQRIhdfB7NK
ZC5TLdqoEsVUGGaseUTShORl9ABfX7CLmdtRVL97Vcy3Xa3+YYqfNjrZtrMUp+4osPJsFl1YYozT
YcIs2Pv5vQ9jejwTRlSRoYwc/YW8plik7oSwv7TGZQFuU0RVKvuhQoA5qhL+MYXIOQNRdssAIk2C
L1+uec5Jpts0BeCPoKfUFIT+swtNFgfBB8GJJUGRnOAq0LZGV8mXUQyP6I+zXlrBPsPEPZQC43wl
kKBxKZkd6PqlLshe76DrZAkIXcSa+1G+WjkMhlHBuseVyayQcXgSEa2SCNtSBmKlYzXsWlEmyc76
VZYAoq4TYoCDBmp65rYCkSfruiVXBkpgJgCFxQizFCEq2qnIopWwVo1mTqdB6SjaJnObEzVE8z16
86heyo5DWrGmnRIhhaVrdLHR05RIxEWaLXWomCkG/kMicXG7I/4XMJ7VYDNHrj4FOHVXXeLZS4zJ
cBqFk17DNWMKeuaRTy44kQrFcVbpD1sVMpRosPCXulHZiIGJGaBSaJvg+GAhzuWzNMmsp/mWYL/S
FIwGFKE8P/L8s7zJu19RwvqeYqtbUxuw3Q6NVcc6K1qjTOeFlQCOyHKpgDrOjkm24HMt3UWHnNhy
BiMoSGGRMnHuiCHEZcj3PWQYGqaueU06Q7IuEi9iAagRd+eaTSqV4lI9WvTgZfSuaFXqjHr5287K
98jz7ScVKxL/M5PVJxEEtykmKwC7Z5FxqTN4Buw567tZ0t6rVka/wQjNoJmEXPzeZsqryXHXYCRF
kV+EsCvm8h5iuYc+MsO/yz7H8Luo7+gmtPZsil+zeYixLidnVQU6UTKHMT8s+R50cGSJ/5YferJT
Ai/pDwN+NSalxr6DTgbovjpB6Oh3g37PiXegYwUap90V6WaEB4PVgB5cB9nj9/IW9GyVJO1mmvcJ
zKDVvYXFU+JjxmwuLbSGWbWJLbDZlNDJgpwY2X1VTEq/rOpW6Me5c5XimhvTiu0CA5EPM0QQhzIu
eYmDfvT9xmaq5Cr+c/a3+IlRHDFp8E95dGsYgg73KT+l1b+ecjybvnMVctgMpeiRq3dzOnTq05//
fPWlGe9RDbAs3FjzP31gmaffBEyA854082SEJHvQ270P46iOWi80D5iNKn8P7cfP9lb9Xqs3kYhw
HVLKXFprspknoMFxsxVberE3FJhrS/ktE2LmcHskh5Z5T3kR9b2MZ7l4GdLvwoBfYh717DQ1f137
LMTrrN6C8i9WX7mmc4AQvCyRsvcvDL5aWKUiBQSgaPCPOegr7j2d/+aRDj607Ev0H7L85TMC8tWn
LN0Uv1jLDCvjyuGH7gHwJmy1JPJBQQdEHFJRBpLT5DHT4EoR5IzuTZzYElgCLpOR8PSBER3u8PKf
1Fhoe54ZKGYj4S2jHB/1n1x4FulWK4iatFb4UbFVkmkCjU9tb1V7mLAPAxVLjqb8jHjc1ANhF6Zg
57tkwMK465W3djjqnNpJjtg73Jrx2og2Y7RRgm2unvidCYHUxnk2zz0TIgYBvY3T2gKHGVXVJuhL
p0SOKDBYGYZ/+F7Zaw8Q2Mh3Xew4Fcts4Z/G6S4y/LfAEwZc0Crja3o/pDT6vjXBjZC1KDFAmlOu
AmZOBr2HHG9SPMRUwKtW/0QtQUXKI119jEBWI7lYSZRSoZG6LcGDy7DdEgyYMtScOOIQd0LDsReg
mDm1XrWwfU3CHi8hVgGG/8vybD1L7638HlJsEHZ4TpNLWv8LxNAbjUNVbFvQVhGYYISMiht3Z+KN
++hUAVSSHgSTEdNNnIQdC99Wj6oSgmRBfi6ZbQ++Z/Kdpua+0WogNvK7WBdOwVQijBEPybfAWlJy
sVPxN3Z+cs6vAa6yAbDDnH3xikjxPqvuUknoxX0U/7L0T5J/EtZ5RvyvnpiyMWxIlT+RzSQMukm5
TsPnWJVcsXwmXOionMC2sj2InlycEtTT6cuESROyzUlmMFzIK3T93zRcEC0jQoQb53DwydPfSC0t
pqGj0q/IN+43PJLfOTtsHI0rTjPHQrocKaGHcoX+h0wUQOyJ9DSczHxE8ie8XJePkT2xw0chYo42
dgmzxDl+gRSn7ghX7cQjP/yiJ3EBPZk9tMDR34HNJ64aJykWB57yki9peS8bzpyWv4bRY4cS+1Kc
aSOlGTRBtf8hi8aon0b1p5nvpvhWNMe0epUYXqVHnJ+C8U31P2s+i5AJ9Wi9lYO82MKdDvVW40QB
pVSBrDe/8rgzrLM76Uv4aOBakdpOlUX87tNg52TEywhUXMmisZHp13OwYjMcnhrN30Bfq/fxaux5
ij+H9pMdvMtsa0VJoN4mA0k10+4yVNn1wErLv82MVUHtiQIKzpqo4ErZ48VdhfObmfPO89ST1oJO
cEWxBVh22Rh+Ru1fyk4kBdkgV199vWmZAmvIhJezx8QRKxrA6kbLW9IVq+lGOGdC90JWrK3wZ805
3Kd4YLdJmRurOP9MR4NnQMeNe/m3Qg/CerlQ3B73OK8bMrKiFEGtstzgag7abEPotFvwNiEqXQkQ
ilKMbnHug0tpePArJDollUwJVoyV85RR8IGsAjeU8vFVeHSphfR8M4WIFKbWGX3YdBFFQS+4HcCJ
JCYWD3Jda/TOEu8x2BWoUoucAlF8TvK0kF549JFTsu9XAZr1wgLGLdet8pYUEAtV3nOmDSyLXF2t
bZ1b1S9qN/QZxZtMdMH5MZ9wkuIDXclTJbDF7BF1E24kVG7MP7Cm5xFELgjBKK9ZC103g6xlVQP5
M3CGtcSLwgGl00cAZDQ0JrfFoFowhEiTFw6Zbr4JzT8iMalLuIrw6QUa0pf7QN2l+wKe7QlrJ0/v
eJhw+wzsALPux4r2hnEQ4/Og/VN4j4v+h2ATm04NP1/szlRMk9qup/ljUvdgPdaVsiVfZcM0z+Hh
DxJp1ZI0as2LwO8D+wfGTX5gLlqRA7RESwybn1nJF4gXHXuvyKA1Q8BuBcicJBSjqFeXGiElEs5K
G36N7kQl/E4ASyUG/cHEKcuEpl/E+NhfdePU8ImMFujHyTbTdwURB2/K8vG25KLiEt60nYHeh9Es
hXEB19SCSCmQZjpe1PqeUL3GlFLWT919mKj+TRy6BatxuTfYh6IPSni0UJ9aPFIa68Be+SlL7KUG
+XZfovrZZAf8FhRuAY+E/5chb1I4mn3GyB23A+M5ylAQhDzgEV1MujhCc9lmF80+HsY8xgATTG8i
qevC765EyNpBNF8FrgpWJAx1UjgVlQsrbClnDwiq7kMwnpJ02fa9ywOKVW4cmhGGxC8t2omNcNS4
U8n7sFM87osxQk8ZRoI+UwNrF8Qk8SL473Tt0lkxP0kGMq1IuIOWd05etwbwgZIBmIz6TdMdvJyA
MbpdgQBCDCCcZiSrlLoNDmFT9NFRMIDxdOGpLsWdmPkbv2e7Kr038teMAbRl6iarpWeN0d6H/5NE
BamJPEXT6KEl4GcdXPiA2C6qHcYB9Pu3YECcD7LXkNZ6VHpjVmxDbfZ6NfEmJrTB4tiV1aOZWVdz
yYSph5+hm/YC4USkQ4Lg0tczejqxNXHx3OnUT+biUkfjVZgGCHQCCcfZM/rklvQlmcvCoQiiC+Bt
FZ/+gEZoqzb+Tbckz9CaE9aHkyuX0nFgTpfhc2ibad31+GJY/2mzYUc+Iisxd1U8Dmo+HaTYXI/j
MlIj6YZrRs/QGUTFs/SHWyumVO05OSeZ9AzF7r2SDbal2TFvGtiKwd6oEG6rrWeGzHtN5a2SxA8x
sU51o95FDVofCdxF+i9Ksy9t3lhGc6rKbWNBewuFvRQXezlk8E5hmookjgXZ/JJV65Lm4t+YsBWh
CTiqgnQRWIumUrNJd21d/auF+K/SyBMagkeqO3pZ3yrd+G1AWmcBZpk4Pgb+tCUIF1+RXn2mFlNk
jg984A9UajqSxeVsH8yPKsvp3j4lRr4Z8kpJ4XveVhioiupLXFzpvQqB9zTCmCv635oY1mbvzwRa
rDM0VhYDS3OXp6gmrpO1bUKyEO5Rx3bEI54tlh8FpQTEl+Qeqd8RyW44w1d5c+g1Uuh9vhw8FgGj
A8iJgPMY+5jlP3WVsS4Az3hqohe4SdCFeNFhUwwM1ASbLRxTlZFigb+oMTqZR2m3kjxJ/mA+42Tg
rPzw1ue/ZHDaMQv3zCdVdrJWT6qV8SL2u1w8x8qV3aqth16WnaM1+wbdXsYS4V85XsuBWwqHoysC
emz+8VZzEB8x4jg4F+RjzKUttQy5lZMVXXSXyZQXNCdeJW+malIHFuUIStF8AjlH0QREu6dUIAUV
dBh7uuDZyBvVeKQcwJkEJEx5yvVOYkCaQEbxhg6ruc1/IuWgk9qqjf/IItyKa9qR4k9J3sh5agW3
MDfIDuZ4G1Yv7srVgkPTzyZxrysoI+Sw25AZq92wAvSkHTldTNDujmIj0q9R1knfKaMTxLC9V8EY
bbdK7sZu4YzDNg5QqjkR2KAvLi8oScSQb2MgAWl5VJB2Sv29tHaYrhHfYpgBMhQadmwzrjHcvnWE
H5mZt+XkDXj76Uvpr1AlV5nxL+G4iK7LyKDjqUDFPy4ZZXvd31rSGXoXN8aFit/UH/W4y8KPUb6r
/aua6QMfmfAR6S/6o3p2W3JVrWdJOZ9Lxxoc8cqkndmw2ccicuNPvg61S5YQEOh28W5ckySu703i
zdVbWYLAxYzSTGfRbh2IATQi03iuSq8X90P/4rclynbSzrl5MUVHa9baRBD7VnQQg/IiUKcDbnNB
hcjr1OPBIYo9PIxsKcllUvLvbP4VtHs1rFP7OSHC+g39VyPdwuiPYn2wPCW8Ji3I8RtmnvgZqD8D
MG7rSR2O8+pDl0667gnjg8NYNK+GI/Dc/xCF6orGKd62a0DkRnUM+LPYDN3SO/9Mu7Vgjf0CH1pJ
xYfOYHxctw6L4ohMD/Y5BVd2V34P6vvU/taCZ0AiUk/auBPi/QzzzwZHqzy77Nh1e9G/5vYzw+mj
dIPbNv9KjepqW0a7tvvuKdSM9hbhqcjRwpn9PVaPcrVJrE8+fzIWUEJfR2m7fBXekpF8TOJHOBEK
vGyH9qabekK+1lbUpezlfbBJavHWr0n/zS8zBaux4jyCVlEZDuwY+DL+qtZ/wf8jtwkoFjvrTeqg
k/XXhi5XJgRxRpIk0EN6ughDqTpoFgvlDXuclUEIo+9m1IlA+JYhBShX8LQRRqKIxhbpQP/mN17G
VALl8sq4JjVzcPEspRttsV+Enp4RdMj/HOUcqzIve/3ym+MYvuXN5/Kk5SOYswjrEQN7HVxzbPP/
UpSU1T+53kfKltnYSlv9oCpfAiZz9TIv3xj4oPNi5MmnqzWcm+ASyt3KEFxX9j+D+khLRN9U8Led
ptr+F3R+6lBYDodC3E/WrS3HhYmI14+NcAEjZjsJfwZajFpg2h79DMIv+V9eanxMVJidcmmL7+UH
/LiI8quu0NkisRybW5lfqmprsG33JM0zLZaW+7p+NNWlpmx6R43dw1+uto3wCh0OXEfuj/SL/MSn
nlM36a6NA09C+ij8o1y/I7lB77cC87qicuEoOoVQRDpvIDtsxXhLeQXNMWZ6wOdlgzym07+RS8Wc
bZ3SFlf+NhROfArh9Pnffpqdnoyf5dOUDwrb+Di9B8ofQUL9ras9FKHpe8GslZlVu4+stQio3Xej
tdFSSEcXX9tFy1KGnpoqeSGp2sUEmvsh9deQ80Xn3usQsFFwU+wV+i6q3Jn8PzTXsbpnPg2lzEBR
WujbtvuSwXx1Oyu4dvN+Wn2KlYu0geZkZzb7jMXblL33iee7HK3IzdcNCyqnyEhJoT5s/hq3dOoQ
PjaKDUFj7dqw9JRPM7Ld6SBoJ13b6hktz66iixzUH3olMbwB2uCzvJmBVxLVqrI83BvpXvIPhfZS
EgZcmzGHtX/S8N1JOxHNR+8OoAb2ceGh+Zf6M65U5kBvSb2sr3f5eLT44AthLzZ7gb45jr+D+TvH
1yOob4tynAbFDhyZXvyN0xmjrb8Bn7TIUfkBRkf1KO9s7YCBFEHzWkOOOpvkyzTc4DjrsBPYy6ep
PCnQAxCe5Vlhu9uPzwnGiuV96szEqdo8a1t6cIgmznPd+3ny3ZXBFj+SVd6sAmerawxPmdM8GJBU
e315gQxqSLsg8E4XfmoI8HbcroGuEZBnEA6eAdvhvVtUDF5Ue6ZL4AuKZWHTB5sG0N/8qrStVZ8y
RsrWijpnFV4Z8FW0vSut+MeChm0x9ltHyh9DsePFbVkFabsuOY6RBxWl/0ZItcICsZ7N1bj6Mh2V
peuZMrpJw5VmnMcOVhdj9K1gvRKLlNlLzJUTwMJcNwc8bCtxjarDZx3kMKyjt4qXYqK7SMbB4iBG
gcUnUUB4TxnWnkeDKUhRQSp9a9NL158UCh7jTVeokDD2tWu1+mhbyllm7R6Ck/9PQxqqRLN/dRpD
WDqqucBDuLSyQk6f5kVY0kyXYzF9GFRUG8ITcHM0dM+bUrNVlqWIqNY1irOLxGmQ7PWW0GeXhp0m
Bjn3KR2vRvkEqMM+g+cy+4J2jkx5U8ifEr52kylcp+3E6AE8nQN+mByRl1zZ1uYLBePIiZEf2ujC
m4m6PlMGevaXfNPCvS/il+Ru4/XIKnspNTrjQ5j38D6JaDQOWnwq+aNNMafzHvqVA0uTRzIhOZjX
12Rvi+DTTkghiLTzPD6McCek2zB9a1/UMW5tuTzSMOoPOdBGNsPiWm3vLKaZAhLZOFHPML0QEdTp
GHiZn+8ICks4nTApZCeBF0bjBWERr1D6CuI+lO8Z9Y6cw2fd4COh6IV7w8OYZGv0Jn2xN8fTYO1g
DTMEIHuBCbkd8ckaYHB78gyD8ccYdxZAuZwoKt+BVkryCEJ0n7/UF50eJqGKUgkhMiyBVaXSzqbH
4g0JuqUfGoLwWIkqG4V/iL/RS08ccfSKjsx+R/T3UNNM5BIEunV21ZIdcYaUhzuWzpoWq3J9HK2/
iv89ym8t1H4zMndoAVlH3bLx3K5hLmc1viuUVXK2Rz5S8zOkHxksLTBXFUsuN8Re/MNVrmteM6zz
aq0CZYscPSeIr/80hzeRclVZBmVsTlT1xitjD4FnAs6P2K4kG0M8jn8jp3n42Yx3YT4a8dvkwCfM
7ksRN/8LmqsZsoJZE666it2p2snZUZamVTic9fyd41JTd8sLr/sfYsf4Q/+3vFBdi/+ALD48142J
65hFvs7L4jPs6t+s8JAKW3G6qdq/PllqyEo8TeIll3dacNTNM+YpZdoAnwT/aYv+kTZh1ZQs80lW
TN4CG2AL46zAY+Jpcpvl8zkGoBfKR8SGlOmpSxpB7VENOiljbo4RZRsrbwUto8YSp4vOS29lMH6n
SYiDlsr3bZiOZnkf+bLH/miOB7icSrzv1A0Tqg79SbZuebPAAk4ttCQJZRs/m0UD7f9NIKV4wiJ/
I1db7VoLl0Q8lelm+QBVf43RIiDPpO8/rP6qbXkb5Xxn9LzmHRCu7ncZnQo4tOfvDmZAOn6wYLL1
7kTbo8rPUrghV8CjxFPpwEjmZ5M3y+WgKLcRoqC2T/R3VX7I1Gl9/tHW79XwLxa2c8eBSXxwfG6G
EwcuNa5Ci0IWG5v5ye6mix8AMLxbuOkmO1/1dESXni5eOtAMNv5uRJ1ohG8iC1OHCS6D9vw870zT
6zGgNltm0Hah4KYgIAxmLQfQFJ2H9L8KWe6A0++CFLU/n0D3F1PvbdilyuyyNaqKlxRs23Qv6u4s
nIjNWnXCI1iHLseLTk3aCe80vPTKk82WFT2FsDOtU4qvr7qWyo/KDgDa8GqSGPEhfJatu1qcZCDH
8bD3y69SvSQzFfUbEud8cKXU1XLGetvI/KpFHt3XGO+qb30Fs6HeigYN3r7RKJVwJYjKL6PEQRwp
97pVjETBKn4z7bcITtaMB9qmWcMJxFVuBb9G+KOrmxHfWb9LSwb516i+VsnhuWxJj0G7qZWrhqMm
SQlIZEQ8HaL+ZIU/KAHEL5UbYpbWFjjDZQXJJaE2dBJOZ37MikYleWCV2KTILM46VC5K0jl9U4O9
LHw1DVcXR2Zxo3yorJI5CgKH4iDXd0V854rKdcrRcaM2XrpYp3m6hNtyy6AZaLIt/H6T5cGzV3Hh
oAkXGWUL40kQD0P1tXjvYiaDYEiZ1N/UUdmq6W9lXZLhu85uukmZgA0ZOJjHcJmj/FPJUFG75GzR
+DiE3FOYyiswogDkFP6Qyc5vHIKwbPxMHBoyEUHhEYOXWywcgPsYbGXNE/QLDEH2J2x0eJBEpqh4
u9hIPMlqJLFRj9G87ZlWtd0xK98A5uH04RAUEQXYzNFU4hzkj9lBTKKQ5KVdIxdtp/Xw06+kenbt
P7Ndd/o6DvaK8jfkf2iVepaL1LGa8rM0bFm6g6NLlhcUzOOQ7VT/VE/3pPnSqvemew3Sky9ECchY
8cL6ICm7CCqKAf6C5p7dgSpiV98q1SvvMC1Nz6i90gIFBWOTQXS17JWV27k8DMbOlz8h9mHqQTV6
IMMCPe535/Icx09oEdwWnBnKVSakoJKEFUtjQnkIB2p+5f6A15OF/99Afoa473SqU2B/gFrcaviJ
atNVOnILhh+6K3uGHZqsfgT9Na5RucuvkSlIsNE9y9rK0VVFdVIEd4ymdkB7Qu6LyG8gVwS8Qqie
e95Y7hPWYsnnyCR2+WPwdUihm0LF04yvufgIhMsgXTXpUE2cWZT52HFXPTNjafYyHDL+IrpJL6Gy
lsiOU750kxhZhxii7CvReR/eZsztLQGNYfE/js5rt3VkS8NPRIA53EpUzpIlWb4hHLaYc+bT91cN
zGAGjXPctkRWrfXHK2H2K7GsaSona9DOaTFfpbO3QmEa54rHK3Zsu4fN05ETXeL1D9tD7ZHdicfT
kz1LATI4ruXLaJ5Y8xmSRf3CQjxJJWxgGX6k+sFZR8XBAlxkDEZwYSIyhZShpjIoD0wwubeLhz/e
y2z4kADo2K8N6zxqrvS2p2X8SsPVWKxrY0PkJlFaLnEupXpsbHd6p2Qf5MR0HngTFHVb0VfonTgD
OBVGDBoKGyvbF2m0M638VfudZd/a4GoXh95cV8Uq4Uq09M8KqJXyQLHKSSm7rPFpw2T1+ckbdvww
Irl9cz2yy5WMoP67BZcm0IJoRmRl1gHAplxO1m5k6S+ONKskyqbwLwiekcmS75G+KEk2NZxAM2vu
U9xzkSwXDbc0gu1DeS2qav//D8fwNRCt+BGNhyD9LSnw4qM1/BBNNUWjKN2G/G70qxgKOMiuDheM
QQq4mPJhyVuGdWvVj+uG2abikJmBehA0TyT6PPA4Z/mYpK2erkL7SI5J0pHd+aWGyFmeuroou1Xt
3L8pmStPnCjBgmou+8IWSfHbuo8/J0i5jLPSSn76NQFtsJg5rUkpqOAm/jCTpfjMISxC+4qZZR7I
JJ1h1hzXmX8zu38Nvyv3BqlvbAmzv8DkEi3wvj8JXZtRyINP9C7HmxZahgCTr5bkkAbJzKcq/zCy
d/osb9fcoUW8gZnDs70RT7Ok7qpt95C+OM2NZN0oJ61myNRWqKc5kldNjg5wL2BNS0W8uLTrzZTc
AuXFrKCMa5XaqnyftWd0S1C3927Oqlj9tMavTbFbClciCAzUi4O0aLSL+BfL8AfR9OKbkfKb5ezh
i0coUO0yyCc05nwiQC7ilG2WKJaRXX1ZCHqa5otrcLDoHN3405LukPk3SR7YN9AZMKq6HXSdG410
54k0j6uun6LiDqCcWyhLhzNmw1A6jSN43GpM98UKOZVHG+RFQEhl/AlYZ2qHgvoI5aVkL++QgxxU
lySwlgrKyHr6iuBjlerDjp+Sc7IaSqoOVbeTcXIwIfdofMJhnhq+eFWS4BAVf6NOdk/+0IBKkvqn
xMpJVTm5VHtz1s1NbqwvbimUik++dpP6QHa85EhC0XIsn2JzHsDbmA0CsEa0ZCJQkMBTm2N1W3Hp
pcNXTXo+UIJEZE727ZF1VGDMadmDrS1VoLxx6264cF3zw8TNWS3NRWfdWXbw/9LU2LH5UJTmyydx
PBrNOsgvBRmEVOFZzj2mHdc7Nwq1rmsTm3VH/PmyQCIZ/xtjArravUBdjIDgIMgA75CGr7qdQZrJ
zDrSd8U/jsuXnX4hToaO3OXlKQ1+TBRWQ3TIAGgs/4P0dMQWv5K8ySXSt0HR4FGYVOT6IKvX0P0e
oCzx183r8lkTfjK3XELU6TMVd4I5bVKwoamlb5UDXfvnGZ+h9zTbu2NuSnXdJD+Nz3S0HYqfqf2S
JMS/XOTB/1g2vdCB/GV4twDDuUAHYuUpVnlNv/nltvJvQM3zLNqxHy5sIVP9RgJGNmrNQMlcIXPx
cNumPU2Nww1cnoYU8tLGcuVR2m0Q/lXw3IQc/Uey5Df4UInrpaOsIiYFZ3XHpOuBe5DezMjwFpxC
OzAOOnd5fJIlSYnovkJswzFX/vQBeS7FfeO056bYqgFqm+RD4nVFtDvH/thKq6ZCnfkvtgWjq84M
+pIjUiU8j1YSn8eTHy/5h94AV1qqyZLmgxCj86NDg09d911h5RDP26h/qcUtrY959ud4+ZxEWWTL
N1l+Gfj5POPCgzYg+lF9fuHs2sTn+BZNF9rmHKBmmsXGHPeOS749FQ2u0Lj5oPn86wsVNgSYBNk6
597wi5oZWhV4E+FiEa105U7rregnQMrwRNnFWHCygmso4yTc4IFYJNklcH8SD4MIAbUAHh1HfLKo
5KOF4onMqIWu+bh5nbmhU0ZOPK09x8EwBGeAIbZc09kl7NsVBVZVj6GQYI7xoGicNfxdw87PX+JN
zCm2doDw2DVrINN4fBKIPK/9o+5txMotlgSuCR5E7nyAHHLYUEJiNiIf+eWUm0laRh4p6vwBKqio
Cd3cC1H4eI+cdTfekCrPtOI0jRwaSHypRNqn6SqLFtQOFfY+FSMB2oSiPRHcOcvVHy3+Bba3aFfN
DinFJRgdZbVzxd3Q0WwzBJtRuQ7gDfZCRPE9M2WZmHv5i6S6uVpfke4uHIbaAkdOyovOhGaZa3Pc
FOa9q+CP+Pjj9KI1D83EJLlMiqOtvsUnYWkfWn/P/M/qOzRJfOu5oqUDKyEnlaRs4H3UZyztACcf
7yHE5nUZvXwm9VQuWiwe/p+vrSs8r3HyOWV7PjeKyOatCgMw6xFYUh39WerLYFwyWZCYJ5krpT9S
Z4fvERWfRbIuQzF8HO1CFSbfhjKP7UjfJGoGIrNtzOgxRiE9vPD1Kmj4atYHuPgJ8WUmf/rOxatu
kAyuiXKZfDBSCw72wakXdbtvrL80/Bw+yvKMEZ/Ge2OGQZH/tgKicdF3w52yMvFTOmYo9hQmJUdl
IqPhpPpKm9swfniMcNGA5oDhNWN3XpXrnoNdfO+ICwW2l1uU4rY/loU1s7lYxkO2d3r4zuc/Wc/i
OwIvDLiUD6VMbyl+vUPAIl9RbKuwSCesO5Z/8syVvevGnOfnUU3fkvZqzTeqfK/bqt6PVuAKmYH+
GU91uprdQ/A5nvcJPKyZMG9IUhb5jR6BaHCb8q/AY4TEnRu00hEJ2IeGMoWQo0oXZB6FJpXL3Uxp
XxkuWwZ4b+dFFxR3gvOxYgpXt+PCXKF3k4lU0T+G9F6Gbw1qGO2/wxMiMrEmWJC44jVn+a4I2W4y
44rEbF4p+xbbtnIhva4IF8mSgsXkIye0QjT/mMBm8kTHVfaVFS9xuJrNNylfs/6iUtbqkQApYx5u
axrROTKcjAJrkGh51kToZklhDpFAxxLHwlxyLe+vWXJHxG8LC+vUOK5NoV1DqPhwCtS/0pqpLbTP
wekgDr6ngGmKo2skgr7LeFG9l0J+gkEItkMSlwNgqY04ve++d2FkmGx4DBxT2HEbKrkuI5G0UvGu
gg+nP/B7Q/EBLIMn3oZl5Q5xuBWOlw6TaMrL0ZLU4m/jZhejpottOmW5XnHO9xSGW78q8p7c5Ogq
jrVFY5e3IlFegpLU3AaBJ5ZrmE868PAxWtqzhYkIhV4F1B3RBf8DKWZR+6gCm8oaYpPpSj6GB5vV
GSLHLiHtIyMwaKsoF521U/e+pPKnmrgm973bL6N2TwaYy/0dLrlQjP93GfAvugHYMI5xdxYCba+h
06nYlOajUyZwWzorh2fiPceOHf7tSJ8SlZ4lLSTILtYUcMfTipF5jfG1Rrw0boxVu5SQnyPGwL7B
K/D85tA1/qEChDMXxVEAW8JGNeL+6rgqkCTp1VMnuh31njF+ir0QZ6JTncTeWVY/9TvmBDGAtCa0
QlV+0kgzJagHQiK/KuUuqf4Z3hEsKicVKDvp4uoWd63dc7nVbmldod+U8moj4l2IlvSbAKosOwGT
/FXJD1R8WiOGElm6aFLCzodoqdGQ/HW/nvxtO7tAUzC5/WTmkU+GHSbkrMUB7Ar5D6hfNJF2dh9Q
pAXcBiLRQN0SckKDvKs+03Cpa6eiPXg+PxFpqpc/Qzz0WZcTA8A4LnOLBUyAhKpFOdbZca+bW03d
2RWQ+gpRnI5eFqc7SKJG8WN413pWO/MXhorYiH939KjWp9N9h8ZfXyL7M/5aZizSYOajx/0Fc2/M
JXbk1UjqvjtJKz2Bbl2AUDJcERvUIWE35Nnh0bSlW4CxWXA6XkcIf3nDztRYFMgvoekVrHroz9rp
aAZXvlN7gpJjNIocWgeaQzJqs/KVcWINEQVKXbcsx38mipgElLVszxVbf4v0TrEhYpPvKj156Rkw
s2PIC0ijaJBC9QP6NQIGq+ksuLDoo5HeWvk9+ZuIC5EIRo57EJqYcWOksRiUNVK4pamxznj4/JJX
1RjmvgJIuqvlY/7BHBQjKpFvdQexUqx76aUEMMjsDxkJHuKiinIOxhcZ1G2BcSCjo6YbFxEndVIy
gdA3S00pyTWBvwZXJ4srUCioxGGAQk27dEHN2U71KdvjJLSwNppKCOeo2fODVqG3ymy3T74SDpKZ
hzdNI8ZrPhrr+mNgpdWXANyOsWsYvsOzhV9vMg4OA1+JV5x+OYniphlVy5Q3syDzu+CKmaM/ZbDT
RZYJG4Y3HpX8LJ73hJyOtPwo+fLpiZpxVxIWwLO04sv3b+JeFnoTuCt13Igvv/WeNSloIbXbaUA9
Jbr6DGTH2akyK3vA12gB6jDtcFWbzkue9lpxLaWPnLgZqqazF4cC9WJq+CDsk+BiRg+q6xwgzCKg
ntPi/zLiejl22hfZCCx7CEABM4XrBQetVpyx47lGshNTV9Aac6IkQRigsXg7JzLFhAi7r4Q1iT88
J+iG7mlCbV3cfkZGObRvLijtAh6X1oU+rbK4Xul1CiErSD0ErXBAGVk+GsZ62jsbOqq5CsSWZbZ0
fu8xJgGMFZK588BQHWamYeHIdHpugL9hQeDMoCElBWX0VV1aK9XfFcYHlVXZ/LusVh7DTgMCih9r
lgHWE8ZM1RnpcOKxAVGUrM2XjRtIzf9M5VJOByKbdHqgoi5xhSg1UfmOUEGXdjtPVsB21DwiDdMJ
rikhjTf8K3BEV+m50rcTmK4jc/uZv6wOqJUsXtzOvjXx2+dagDowzn5ybnQwVzSqeJkC66vEoq9h
SHHGHyGL6lv6Xzbsz8tc2tLaPeeZLPzTlK7D8TY4txFZYtBBpbEPnGOOAOyqCPPe09zhRNiNyqOq
iKOufvOXVt6NAmkISJo5MOQjD6RGaEM7qpsBi8k2mRAxb3mUucO5CmCHvF0HZtaBEGeWhTClBSs7
J96XAezYUxdK5aNqbRMDUaqoKHIwFmf/vETGPrVWvJs4TMUv6n7LdQWhI89lheoUxwEyRBmFuiqF
4+Ys5c3Wc1KNvlUQeSk//WCCpu1wrs4z0pvcem5H5zF+6MpphGUWdpLAfjdkI0jBmQtnCoa1T0ur
hLO1+qq9pSairm41Co+QABy5v4XCTwDdb6ORANmaG0jiBQBWhdWsmavLgsJ4QIfRONCxuajUJy/x
unSOrflZIc4YCZ2NfNTjvCIjVSJVNPLGhQu0BigS3pLJDP8TZN8QELW+ZnqQPCglDpdE3tTDruaX
UOYtM/F3KSA7a6f5LF3VvGeV6JkXgJ9081L2v7zJcuJiq1aJx/+fWru31sWg2F0mmoVY2XmlM4xO
CTBw7+ImJMQHYxdcnZXCOxxqizgX1CpodAkKcGkH6RZotCoXoLNZ9c6zilgSqP92uO1qatr4JOMv
hshwotv4nBsHP4WM4unQmGjIL3Wtov71EWTbfINxVBBR+Oct/GWYbbxvQ2gpdw3YMh9nhMwP2Yts
SeAlLwl9seXzF3ruGnvCvJVSeskY+fCjaDnMNqHpCQxBv2ANSvMZICXSxE/OQKLWH0SxqADmZ7Lp
JndY0miv85JD6U9uJjC3XTyy37MiK4RYR0yHdKTBcR3s9tHwpxKWymmUKAortLOg5XahAADWpSRa
bdyo2GcTWpNf+iPRk0vVkWa7mcTNSZG1gdmhyKvZ77+qPkPM8rNeCQ6QLn+MziHGmRbfAoRXNuoN
s92K01qNllxHM12ZS5hKcKg7b42oIaIuGdb9MVs63l8u3wU6pFQjk1W1dHJ10ercBPx2cjCngY4a
CAQQe6sDBLz09OlF9XJUQaIJh/yXWa+0W9RLf6VlZ3EUBMGBPEeKpFjGlt24VQmxCC5q6MrBUUBs
eCyEPgZl5Fqh4sm1F2G6AncM+Eej24270vqsgYDNiOCaZOug0bazh5OhSODLR9LkXWlvQVPIhHlQ
7YuZb/LkqlbZvFWusWVBXKM/QTTfa/TZUZ/GIhSc9BUBxYQjNXv+JDaVRaseUo7AmnlSTd5a8u0R
q/FXcqWJ74EhfI6ZjdJsReHDTAlecRVG9Pwkzo0mvznlXnywRbyyXjxv4gpI2ksqXxr1WFS9a9nT
JijyjTVRmTU5RIdUvHv5kgoj4H0qEBdeRghAqTM0oQgUolP9b1wMtLzCIeym6V+FiswyNrX/6Wsf
FYLnuKFcPX3J2heis/8/OnAlFK+OTGbpuGFv0/LvEnMKCRYSyHRIkHIEtjRYz7G5hJiM8vTDMufZ
ilevuLfdPwmB0KgxLjXLvHj0i3YRA77hJSE7C7r0VBTybDCvOrhGQQEfQEb5jPx31nLuoyPhjE6H
R8bLnpCFSZfwfJiQuivrKluU9j2vt0p0Cbq3his+9xsyJUjuURq3WUesGvRQ0RQarkBoZ+pokr5I
ZDc8pNbsyVFfJhOejgy2LF9l7b4jrpo9gvtRsknRc6FrgMTrBeEfyqx9l/XSlNckmtksc+08iO5l
9mcGH37yOeJUmMCPuv4jGoj1GS+MD84/Rf6Sx2OFTqG4kw+EWnBtE+761v1V+Nnalz8sPdrNty4k
9WD2ONbjNY8vBFPq7eC2sKEh+vKulpelCaYw+zOY7kwcKdmDC0CRtsB9HBZLyDhsuTvbLQka4yVm
3YynLYEaufzl2CeP7tj6pEG8Y1vG7MJ2JiPEunkeznh1ZUQbtdpoUP6o5BGqxvrG4k9vscE6w6eh
4kiAAhOPFw2xW51sM9P2+c+iuBAbL9XaKMWRQhpoJuiHHmXE1ORZncDgeu+jgoUuXrp0EJiVQ7Ud
8osoP+NimxXTiWIKpJhCLiSpSz8gE4bU0Is4wSzvSzZdVO2zWNg9EGmwZlgMVyae9IojMIn+Kkp7
ubqphCMZvAN6iHEBv+BinX/F/D6ZZOMsCiamCSXD0UH6YO58+LVS/yuns5U9MsyPJQUtNS99xwmY
MfVg8QYgZSaf24SokqJ1UHEz2egu+FrIkkYmw3aipkBJO5STlbq1cEfBLLR/dv2C9Hcwvs+Y8oD/
66Kbf9ucOQeCqmZNuR9/wGwtneG3elZYE3SNYu0BvQr8YJm6I2SaWCLN+h3wF081HJBEJ+K0IYMK
CxzaGC7XdjhjC02uWoujA3Un2kDSbhk4yWOwIISNVwV9Kw7BrsRchhjb3HLP+NHGUR+TS8tUSSkq
UmmY/bH8LYtfNV0H2s3mNymAb/E3etWh0w5YA7ndeFeQgiL8USkeY6lP1039O2Gj7CBvyQLUfh3c
yGb11dNlEa6NfG27FG3rbEGzDNHuMt5kA8KiEaDn/9NsABUZ8nohYdYLt1Bx8YDasmUYUj5KmxKJ
s79QB6CRpVx9KwS8JPX/RKqRb01XmrcwBQvdLUgiqsCp+bELcsjAD2LUWyTmYdahVdVBesOQgzsZ
XHVgJtkYyKrSfCtjCY4PdX2OlW3f7wkDJi/pTjLOwQsvA8dqSYk8C4vNgO7gImSUzxXkri2GMEh0
Bbx7P9XLob9j458lsPlBgxcXGmIZIs6ngo7u+mXKv/cfzXvLwH+JRYgtKMrW2spY6NLSi/a1tNQI
ybXZpokrWQYAeEBGEKJyC/PIsQVbltuLPHg9VOBn9hO2vSZ8lMUzTT7BDTPS5Vl2lQUXn4nfF1RG
qfhTSrgmk9mFpL0OQlTol3uGi6T6vZO5r1IQp3307GHfXf+dam+HSLdxoZ5Gn6CutdT+qyHxIuOL
v2RBuJS7hxa/2f4V8MUNrE/VXhPlTibpQn6CYhjSugreZN3Me5X+u1vA91GGKzkgR/kddX8yYnow
oFS7lea5ZfDmE6GAYDNcaf/mUAM0Wg7yOqcysboQG0e65scI+CFmRUc9kM87j+sbohHuRhPfFbm5
8t3QzoB/FGuOaHLJ5SU8WQ5QEAXf35Ti4m8xf9leQaaCYZEAl4VH/91A0U7SwJeCkQxNQzJ+pu2y
cx5B9AiCd2PepP6aeftRZjQ8keO/LI1doe7bFPsl4xcZSBXQu8nG2cLpSPA7+qJQ9iHWVO41GkfH
VRGfTf2kyte+JjXoXARvzdkDbuXlVgQd/5TlitgujHVrxlgXjlaNNnbKyV1QTnttphpXuTH3kuPY
XUkXse1nYe01Uv4gPKGVsFhOj8L8cOhsRchpfBiAXEaxM/rvEeC+VM+0q4s/nHmszy5CykeCb6Ef
Kw1Q4apwPA/BnwqVSgFH4izo0swpC9HmOMMp/k7ah519SM13t6DGDsg07kaUlJjE2LR1ntOQwNZ4
IhZOP0zU6JKduxwbnm1/1vYrJz7AUbt4EdEhDaRru2JijFnMgFv6ApDiNCRrNFI85UZ4Fmj8RDgA
w58WHNV2xHZVLUJs8vpOVU9OiCNgqxERA8LZXImPBeS9RaATk/rB5+BK8NFM+P+m5pSEfyoxT530
dro1Qmmhic4AbOz+z0tBmI0vmqKJrHL1gbQZLgrP+HK6l3Iw9JmDasYhXvAgk9aKpEX6ijPxlswn
3mqmTRdYDimDG+QLQd23eLqQUEXSO2E6AJudW85fTgF4NW910pkPhSyJ2QVFqcqBIWLxlmPwnUOz
omynmIQUvviu2Z9AJKHyDF/juOylpZ/fI9LQo9+e+B9HW+NOXGCSI4H0HyqNelmsc6RixifYFbqw
2mE2DQ4Z3BjjDrlmdXVAiMoLMxC+Qfno/+kU8pH/j0yNvmQi20TOyyu+o+kvmv7x/rlOvfOBPtV2
DdQ7V7iTlwU2MEYAfKQitD1ZC8yTVyj5ko0DjaJztmL4upiQ3lWpJfOA6doXYlKFCjVQi9TcqMlH
WXFk5uiek1PYbnJjXxLAQo/UpF349ZSDhUQezUHoXGQYdaWnxgbmt4CgAYkwy50KM8GFRhMFCN5D
h6kyom/H/uk7xmbMM/mCTNzUJpNgNnUHpJid8coarmr5QVrULFLWWhiIu0tRV311IEQAqeIuWyGf
1zflOlpBszcHS6vOtXLncYHZj7StEPEbzvGsFOdCPsnJFyQS4nOJI9uKdz3wfSW9admdjxLWSC4W
BZ1xaX9Y0oZsTxzRmI13vWajjO4QGP/qxraPL0NOpaqrawifMVoN+XdySJibvXlDrENyFUfAGD07
71CbNFluDAczpKsrCwJswMT527LqXH7Y+h8AR8zR0/IUoW5BUTo3ki2rgnCgraC4nRf/8VVISmCH
jjdPDqWqkYGzifEb5DxGAALkdEsJWOVEWq+RrqwNi36+RHScvvX8rL49jlpnh1RypK8FiktT2JOc
Sxz+q5OdFi78fAXD4uePFIH/NHCgl0zHIL5IU+kX8EG0rV8PuiGrsDXj7NWNE0k+wSpaTXjoG6Rv
iNMRmbhQDJEKya12S58+UF++Zgx92oDSrF8SCKmAwfGJ+uz2V6l7IKzgJvxAG+lq2pdD5SiFiQBx
tfHTh3zBKWixtBQTxhjvIZzc9k9GGihgjPHX4mtqPezasJeMszEfOdi+iyc9XjIDrRr9XwMMIDBP
rg8c6DWEOGGisJgo0AN1bXv3qvt2sr8YXN4AH10kI233oCcQLDTIz/xiM/bvVicfHRUAGS/xhXiu
gImCwaJDzTChDsbVoxOKLzdgkX616tVNSLylfYnVH8U+mym+YuL07QoE2KOqKgS9Vo6+/HSqd2vP
2vW47oc94TqxvOqnQ+d2sBdXWXy1zHQdgQbUstIZznFjoB+eXID9gFpSSsnf4R+kmqBudO80MSwm
txFbhg+sYC8pzk6ap/C5+CkKfx984ECTdwcyNEkI4Y69C2VUbzprl5S7MrpG/mfXwxFQrUzEGJ+1
5++bHnFKQFnzHJvLgsGf6SMihpGTqt9V5v+2EI+DCQIM+P6WwTYjm+Ia4DNHO3JwNv0aoV4SLSQ+
Pe8c86zTvd0/WQLtfCGZBHCACoK55CObRrKxTKp/WZvXoBaaQiw5V6HUPkDW52a5bhYllsYdPF+H
MTlmHSJqmG7bmV9xgtFhGVwQxrfNLoEdpaaIGyGQd8N4FhLHiDsuaCRq5t/Q8EGzJfeexAtwVRr6
VATOLQku7Lqhg8WGSMwMKTpqmsrayda6HpY0Lgt9MqFqzbSp7ZXp0ymUzkPpwJWSpE81vALAI4tn
u8StmDLvzMLyZjcICMlYrjW++zULdjJ8puGpkK5t8OqSY8S7UU97EI563a9Fryb3Tp64KL268qDO
0bRnq0z7Z7PK5M1308NHVruEPCKm+HptdurCrA9Wyx9XLj1px9kNRc6zmawceflJ6PFMApTnmQRn
nwX+JiB0X1n0/aMH7uo75Br+SWRZaObRMYmF28bk5RGkOXqpa6mvBA7R4AQcyB7IuaiL2bMZv9T6
U186K4RSQrRCNj9AJxorIPJI2Y3GtqvQL5rpwuBfj50WXhls9FKxZU+lj/ly7fdb4A9LOuI1BuTi
kSOpIqqJEkdO1eyrBx4sgg6rBjUxPYbHuiUSi4NrNT24i8TwY4JO54gU5SqAFPjH4IVLOX9GG/5b
lRv8FZlBjyCMKwIyLDUO0p/GTQ1hcvwTJiYi/9PD2J3D9pl0v2QGYh7wgRB5z9BV1rI3k5qvqLkP
k8YnfvCaLXN8dSEvu+eyo9uvYmwoIP/j2TvQUONxLK7UlQ96O7CD+enT57xhcEPiTkrFPXLhHpBG
dufMxLcqrUPqukHA2ImiG0MjOacR/kX70bCnUw7OBtx3Z806YwgUJS/BSjf+Nck2AVtR2CjEXp1i
gYJMI2rEGyFwkbVk3iNQOCGmbcAZh7eo+Sqx4WqrAYM8dy9/RgA8ma7HbjGo/HEsXDkR9eegWEzD
whcs94w3cEHzWSjYD/1GvYfQeHTJb1kylAdHHvNeYZrthtlQD3OHdjf0MTIBsn+ysWZ3Gis2td5t
nTVjwlDfcU5yPPMCICIjv84NpXlQwJPzNWKjLNpyldh7fiLaIYVASoAs+9tuDg711YXluaN2ZsOR
YRDxXDFrCFDQD/YOD4EYDUl1dKuKS4L4kRAYt8uv5AiSQHJM29vw1SQr/nw9ujI0qPWG97nMXxLL
ZVf9lJS8c+HSXMlLMswYDNJgx/Mldmu1PcamBVjEx+X9C3/oNhESLGnk+igugx7RchJQ2b2t27Pd
v7EoSIg0onEVxKu7b62En3Kqv1RyhAgibZnvbfTeDE21+e60bJZYRB6wCwkXAMMunWVVdlVtDiAi
hOvwJQRc32aYzsnVTp1TEG/t9DUwdddFhLYBL2DyFKhDBlnMJ2FEmFF9VyuJxOup4A5/ZR4HLq7y
BniMkz8Jn9TrzHon5h7DqsBdE+K2Ul4Vt1edsYb4F90gzImkKh9zuRg5BQWGBFIvthG2YLUDVrlG
5V1V71K5V+zdhOZSU13GqjT5ypi4J57+1LgWkEB59oJvNs217DA4y27C7cQgisig+ILhNzbtWmnX
ubMDFsuQSIGldn9aCXRgUCQENzYpIClizA6KY1iwAig6ZuAKayxrefsw3ZaaRZtnpqTbmxKQ2WS+
Uvu7GL4yiLMZXEQNfjy6VmahCYEl1vhOOD3Tg2niReoP4pTnyBNm4ZxraBwpMdwywxCTRK+Puozo
2da2nDm1/g/TpvDMDKruVpdw+Ncik+R1JfIoLG6c0XOttvCyOcxVV2waGP/S6S3eElSksf3PsHuu
fy4rHm6b1B/00hUTe4/LfB73u6DaMSeMDTKlDvAOPEuEvY4iV2/huRKzG8B4olzElh7rnHeEW4Wg
8T4igmKMF76IRUbNgf9jzj8WCIn4UrsHvyITo/fDrQxPMzbb7xrv4WpAdAKs4rUAKOvI3Mk8ECNX
GpIKDZeT5kD+VRfe5PBsIAJXNszLPcZB1FHEy5v7PITzuYo5JwLR+RBCT/05kJ1XZ2tb3+rsr6j4
EXUSsBe5yFmMFeBRiciTYWXwV21+Jky+UZZT+Bs6OPs4aMojOhQZ6xFC7SxfTfYOWrPvKLATo64Q
vgXSWixlzF4gCJgRWY13lAbG4wnoH5YrW0EVtLKrtO6r/swJJNGQk6vzwPmUKowTxDLIqByNATHk
EPBcUBcg8/ifI+ujJWEu/AuUH88mPX0ZLWuC6mH7XYFoqOGxHT4lH5SWGQRZcw8v/uIoFbJknlSs
keKIk6zFw6RjoOEfidC68BFREWGCugXGzTRP+lPGHaBou5QQqYg0oKK4Bjyb0QEndylhY9k01c4p
TcKk2kU6rmzdLaOzGe7AE8lOnvVLaw68xO8F+3obslvEX60G8pxGrt5KXT0SwaWb0D+aAGbzb4ZH
A/mGtWytj4gQHWACEwSSfAfGD1JxmqVqXqX0PRls3umClBdCKWYaR/eQr6A8RXxB+L83ecK7uu/H
jTNpiJ6IGbm0MG4sF6DYi67dRqJ+weSMPtvSWTY/PYh/5wQpQGGKM2x7jrNRnkPRN+nRlOHkpx3n
m28gdpOFmTFi8/6fi7Cojf126NXye3BuYmiKlVcfdW5WljaRaugqxVGKgCmUdJHqBBUB5WFhRhnC
o3GvHGmd9BQFTfsIEXfIBUe0WzBjT/aDa1NjjabJQFX3en5i1SLWjotURcN7klEHZRuCCcQjpsPt
Q1UWHQes0c4raxGB01ANK0X4CCEBtvqKnuFoY/yOhrcsSOeIwEIi4tUSiIn0Kgugl/O3r24yEB/V
5dOVmC9fYoaJ/3jc5eLkO6fYu9fBT97VFLMtj3qHVwCAyjhnoCxxQRkCv0s78b/Db43ZTd0ZqFFr
OgBqdtYSBTjbPfa+UtsbfGm4aYsVXqJxhWy7HX7EwdpQ6xCUp0zC9UFnRcaImCNdo91lj+fWJFWg
KP9i7VFiP36Y/bO00G0TuqFNLw/KzMj+NAtuWp3co9ooM2v8EotqYRnLSr048hZ8w1rFG/iOZq4v
C4rjmUuNYTMMLxHblsTsiEjK7SU7AKInXrhHnz08PJapyeqm8K/VkmVAUoLErKuug36REeZt+vOS
2S1rvlTLIliMP9Hj8F32sosrcGAKYrcfzBRZCcHezTZjMaHygx/K3X3ncYNfEnFeWv8ylE/CeXjr
6EZl7xNStPYKcj1jyeOAMEjx4k+pmTAa8FWLV8EmpGb4+h8RTW+RRBnXT0oE+Hgwra02vlCZlvYG
p79h3fw0nY0+sJ/YCdNvP/zVBLLrPwIkkG3t4MmH/k5PaXtpi1lNn0BOgoX40fhcsBzo9Uc8oh5j
FhwbwlpC1Cufjn6zWJxM60PofJ30pMuvnvwj2jBLkkuJGVaWWneghk5SVvBGofmbcKaNoQ6/fCdI
Fy1LutE6Ru/yaf5hqNdJ669DGoLYrXufXmz00RSYzQWWBIIiMa4p8ifvoZjJADDQfXA/EQxG7ViB
CZWizTmtHiTVfRXqm3QRr9rXNS2c3nrKvlMIJ0Pr+O8AYwAdImmnrOYKRvYfdWeyHDl2pelXSYt1
Q4V5KKvUwh0On+eBTm5gTg8Ss2Men74/hFJVSlW3rHvRizaTZBFikIQDF/ee859/oFisRx3psiE3
MCV750OGahBoTz38cPNj38PipbyqqZPFeWMBp5DJhv7mLaBfzFuchicMPmsb61CmNwNbgurvcp1H
n7316SMj9S2EhyhX2V5qbu04H1mMu6PEfMdvocMa38AopDLCBgkm5WeErt/FLtaNq1kvE0yAGqlh
Z103LXx+aq3dm+HGtgLRg3/FiQIZ9ihl60KcZmAxhrcQfro5FQy5ZK4NHNPN02L5Eoif9p6v0KIm
hiQFob9elLYFMLodx2AWPglVdkjVL6kjUY1MMbWZ+/To7sDUMb9E5lw+qM2xUvfpS5g8U8yo6uWo
Y5Lx9rbeAO0mZbrnLTfko140WOaBoZz1bNUJ8L7sqlwl9SPHri1JUp4T5uHwJgmVS0cx+UwcKbFr
rb4i+Bg1zKs3Zuujhl9F09xNoAAySvbUDyYT2O1ao/hqxdBV5fln3TOHEewKT+m1GAFgwH8/OveO
MveosC7EeI3j69D/CtpDbK2beRui79RzBDZ0QpPGmIEPldGiY5cNdUr9eSAdZeugvna0PAr0FgjM
WCzA+lBZvoHpcmiDdEF1hDDPKAiPahOPQDZddxjtwKi4g72MsRfpmRE8D3RR0Giij2aC/cgnkJ6b
23nvoOfBE+ig6DSuxddLuacV+K5YO70QzAIUfhDasIigOKPg4LnXKM+K0To8Owt0HaK4VmQJxT6Z
utZNrHD3XwufoPCYyATlyUufpFPyq7iFUwNVGp6foGrVjikRP/OWJT8hwEExIHVJwEtq78FkYDFR
+5ZnWvBxAO1Wh3F+6gGcdMHGip/ZcPkD7/ORXY9ZwuEcs0Ih+tSVpUd+VMahIL1TKofLfm70OxDT
MaN9mPv6vIwPL9WaKtoGb7l6AOOitJr7dKdSWTlW09p6jJeFfEDeBuidAIiN3KBxctQk3PMDXPtU
cKkb4V8FK3OEfjmZ67bk6V0EcyPEO9wumHqOYme01+o6l84y5NMBqLDIqlkIIUhmhXizEPcg1i4t
WM078GtC2DpjfJRpZxhXCZBRM9SZVT42SFOaaGogxgbhSD0XnpjlQoinA2IanEDTM0yq/WgXHzHg
j/EIiRh0tueRxweeI0e4ltBysB+PAqySGRYVMGwKhQMwPCaTIyWEQvpN8MQlhiO8iQzonLDTcYLi
/o51JVgLsWu2kNuUq7M0XY+4NCmVwEux+ynnvPBf3fCGOy5TIZw0Yi4kT+5SfpXo60oCBIZREsbB
HWO1xcT1hXpwI/ODzV2FY7WSfqSIM7MNE90u/dJKhJxzpialOzhu8hGJaBlp+pjSGbzRyjB6ZxIW
piMtxgyq6TA8hE0qYYZVpZy8Og0r9BWZg+cXARM003+jCWcvZ5fAkaszxKmsUouRtBMx0/GsR5Y+
A4rIcl3p22SOgddrSTye0xgY8c3HWRxQDPnNjJSZO9MU9Jj3vFihUAUlZ1TmaMI8UZZDtUX1jk6Y
+Vq2xT4LDYiezl6j1TOWCBtBh2rj1DkmBqsYvYeonXwUQLidQii1pk1n0eieclwzGJgCpZXGEh8q
RPmzsl/XZ3SjJm1YbBywbZ+49Rp0SUOEZLLXLEJoW8JX2ZYLP4um5IyB68AoR6OB1CE9sbHU8iXQ
76/YXMo8wJBBOYsTuHBeZxtVBCbQ5iorwID9JJu3AKmKxeD5xN4dBclEMdhPFtdh2jUn38eK+dPE
TftVyjaRXrNcZrcj7kDU2WDufbkAdwpMUrFlxPUoxdOnaO7FlnhwaN52ZN4LiuG6Zo0pG9znnBzs
jvLQeRHWOuO9dKz6FmZnIilwwqumGY6eQ8gcBq+bRfbatpYAfxSUE3OunK0RO+elJV6HXyyu8URR
rT2jot6FRsSmOk7GIZYao3OqvPZQxBLYTjTdMcAi1SxQ4yKdRgkibotwoYgGC+xnRAso4DpT7PXu
Xr5wlrsz1xZCCNnq90sh2gYAEngq8O5ttpMffrbAbgP7do4BepEUazynFHyAsA1CnonbrN+hCXwG
w4GRYc/gvGRrtAKmdeWxz/ZmdG3Nn2HzbMVhQTgAxVoWQ/MyTprHPiBhy7QT6zldduJSmBMfoqII
gLLytwOm4fm5nI6CzYLAYSAsldFV065CaeaaPsqiY+1Q7bkHmOCxAmRNTc/gQW6+Euxd/NdnGrwL
mMAVDyBSnOM04osz0ISjMfnZmzsc1XzpWyPD1TqH4mAH3YeG93m1Faxvrd7K+kpGE+DeLOWsCN8s
1OF1CiNIP0sT1e1elmcICRX04bJttN5SiSkCYCESpmtjOBK89orx7km84bCIxH4lzEInD+c0kuOB
OnZ1XDl8sJngngeIG2WDJgu+vjaO26u7KDijSEIWVsz2ZZAaKcK8dy8cEftmUscI/Z7IG9GA6IOl
xjrrWrZfxkIQlEiaYMq7hE4XTNN3mZFk7RMNOjGZmBQYMnyIBNi3cwVryCT4KSkI0aWTXtQMzFBB
9ZeOKdEw7xb5HHJGtmAh6suWuX4QXkfgrKcYDRh7GrTX4gCNVsWlrHIyqMFY+VYxYEdAcalXIO9X
PJ6ngbRrRUAoQEarw+HgbHASpCyVGO0cpyRkGspyyi2wHmvZL9ijxx5IeTkoo0djzRKkhOo1W3Em
NMECkD4a3soSM8ntSznGybnGSyDYoL4RckdjuTPOmVlzuvKxNcLMnkqizM4JHTPhPgjnHuorgqu3
yGi3JRYlMyAbEwro6h3+mzR1ZXjF3KVLvztQEYM+Y1SqVDJoX2Kb5OdIvH8aXD9lWa6TflGQx4bt
T2WydzM3cavPpHw2+smfeotu+On7ZKigPohmlvZIYNEWl18+d2v4gfV4AFF2mnM3pvZYQ2Ig+AEg
8sunVzPJuqx3JU2VqS6i7O53J2lIefNWOYsvbDaSdx/8rXlXraU4+BtdLmZWTyTWW4nH7TigZpLM
RjvaJYolbEp9J1gQa0cnN25yOxo/jQROZlokSFFG4szpPRLSy4qE+qbWqc55OkTohQwofIdprUac
Jlh2RGmB1R6uAqj/0cI0/aGBxZ8yEcuKBYiRJjsq852kLsjMTglWBPksF1d8QesZjyzLDxoCLdzS
jU0N/1zmjiY08WJzEbFFCGD49dUWvuu0oR11D2P3gjvySG82m/k4bSkIhSw01iHnfyFlwETtJIKE
X8LUtZjJRgIvJnZPwIGDw63Ci0AtlyoRhenPQsU2Q4B4xfE1sCQUg/fSV0lJFxZPEG5g5hkWkH+z
yVGNz5FHVxHAAZ8EHDqqzhHFkqcpE7p8LFanpYJA2ENEhC9I3UHAoA0hLKFq3hUYQ91RwTDcI9ij
7W4F9v0ZiuClcksxHgvPmgwO1x/k7CjRg2eUCtHHgGUgHF/qTjjcxW0gZ4c6B5xaYU+3woVazLrq
oI6DiLFANN8P/DIFR8V1wxBXfrd4yVDMSYtxcBBxgGH/aGo3AiGZN6+Z59FXbXOTuHk7xy90RC5c
la6Wpk7pL7G6Zvggkmxx8bL3X5uP2MP23HisJGt0eKB95klhLxirjhwCgmKw2C7dU4Ei33mJa1i3
tXh81cvecNwKb8lF7vLjbPwAQJmUeOUa0VzLdhm9SKeIsJ8d4NcBv6zXpuF++mgBkYfQdEu2+Ixx
FcTDC4fv7UjZkEaDel+Dy+derHhndNuV2DoY7452L5AzYWj4GTmRbx4VjHssemJWFwlUlHwxXMFn
yE/qbNB39iMaudDf17x6ZfRptM8gtBuEWyWww6Xwt6J+KrP3Vw5faj6aHLYO1VrN7CkvW6z4sCTL
56np4FeVZ5DOHdfdAoa00Ycyaq0DJs2IbxWRTe5b605Di92GwFDvU2H4ISEMXUbGcpxpO1igxp1d
ygUlA+C1v+3Li4lYAy91Ek9dlgnGDDEuEiuPhahuS47BGT6d/gNwKGYQQAQHkiFo+mx6KuPc0eIm
WyGSCapLKe169WbgVoG2D3Zo5M49XtgGKG+ZZquhW72Cm9rHC139SOUrq1OWkFfB5Bw72AGqUM7Z
bqBKwaWmGxbY3mJXsmf2xGk6tlwDWph2SmrIpJc/Cwldl1NnR4vU5kA+d9JDhmtS8m4HtT3owdQy
33sKwYjQpIXrrip/q6jvknfE/lV0V5m6jfVVGG/14GYZFwhsNR4V74O0hIzs++cIHF8yDh5vgLJi
WWfW2QdW8QBFtSezor7YCtVGo3TGT0J0l4iZ84EMrV5yXh7UI7UHEoV1KdxNolM71IkOQJeK51FB
2K2t0hDF0GVU5dYJh2FYCupdhgwTg1yJAiht/N6lt4xuK11jmhbVY33R+N6M8fO0uHbQhcX2JzdU
qEmRWL+gI4mY1xdkQZgBTmDpxRe/yevGwrHUV42/cPNZqk5xql5hCxnD7kthcOriwcXktlqOxC9X
3wftboBoos1f6aOXZr15SVUqcZtDlgmXWa1MaSOeMcKUy3cluMjpdcCKiwGLMA/UWYz3MHzZGb+A
Yrf2MCl/B4caYgL8anee8qwTkOQeer7VfLo+b8JsiAnoeDexJdBtMXFaHVEC15k3aPuwcgDhCtuT
Xxw6tFMwNRuYNLSRmA3r/aYjtLrAcgRgVagR0iO4Cg/YG3h1h5Z2Zhl3Kabk2voRii00EikeGibS
Re+hyt8h19oiwBONT6AWInKc8Z3PDDz8DjEMJcDGmaksE/FKUGRfHTB+LrUtMNagH8hQBIFFS4XX
/S/itv8dt7zMA2awj7T/GdPw6QlRGeIJ+ixcmnr7cqupXQp3jJJQibzSk4jPSXKrjZ8Dq0Cggk9G
CmN7hZ8QBFQ60oqg5Ei+jZQ6E2vVK7+SHE48lhnKMRNgSI8JS9bMsFi33XY/ji0SJZmG8teYExJK
t96/wKVWPOi5uABsG2lfxMAiW7VaCRWV9ojVpT8TxC0U+rqxYHMYR1p1gGHn1cITlVstDfekmlhl
S1AQAxr2b9/nMLCAds2NW63JoeFpqfV8bOrly85P8AjA7Z+fGCkb3hwsUVy8GvejzxWWWNU4aYjz
SQlAFpfatOJYCbUdCE+H6ZHUviehNolHYwzvm+MPn58uJJskuWH96Q0BGQ07PT7G4l0dMPnqLuFK
4MO1q5QEW4bYBSHtG8orPz/0YFkVTW6q/7Qorlpv92vhAP1Va8kDyOeVJ+7yEkNF79yvFx+rxcJ+
HHBXwo3BfQ5n2syhttCRg7M28qSTGoAGzCvOiVN02/xFmpRDF8d2VVNa/YL5arsG90gww8MIF7Od
dcR0g1m9my0ZepCNOmSHooXPz0kI9zqKP9B+JTFk7DmZO646Pqzc26h4QARov8f9zmOUxN2T9b0k
LWQ6NnTSiE4KPA3YOLay+DUCwRjDFeFdMXfsbSUmonj8Wh8yUsoyvfsC8Dsm7d0zVhEaYvzmLwrg
amutNneTK5Pu42jSGPdObe8bU42+Wl8nVGvIn8tVK7PfjYrLHctkiJZMl9jYMBGhoiEtFzCnx0qT
PBtIingM3xC0YfYp4ehksuVYoNWvlSSuueFpdyM/DSqQz12/h3Dhqe63avsYurVUENc4owA0RYA4
4h4Y9RUtP7v9zlvcTOeAPG4Oe5EB2SqiYOjWGqbam6GDp0D5DLQJUGJBMlwYS59Xrjmn8Zcmnbtm
hu+J9QXyaqRfebqPglOnr/t6XlUbmPYtnMESDpiw7dSLBQxKQFx5UXkt0OSG35IIAJgCO5W34XV2
n1prmwGT9o3pH0BMmtcipqapAU0CkoLSJzG2jKlj+ijmQKoKJRFfaQYbDT5WMBuxHUiWIaGDse/I
CZzMVUh6iXSseuAiZ3jNER3UAhQcnAOhTCnXF+Tw8txEhyB876GOlBGAw9BMCm1XCZCCLi9oDxj6
pQwoz2PWCzCPUJ3yfj2atVP0dAQUrZj6GYZtFkzF94F3csVblX+WyimQfwoBXukQ7bN1RPfl8Cv9
8CCg1yua2dAsPHWRG7y2EW7xW/eFbcs1zmFMItMEs26WvJB4hjEBx7IY+9q+vHcU9AWmLPUcdQby
eG9ajReiN/6qwMbCFE8NNjlsRj3ozM7NcERe6mR183y6SYVmwhmTfSu3W7wIdgQiYgQJCIN4V964
pDyI2yCAO0pMibEw5EsovFls/1jNjnTDpQSqV3a8NO28J0yj/FbDzCmYl+j9gjlHguqwxRxoIbuX
Lp3VIpk786gVMOvZGsHXAB+uyZyuZxlMs2xK/YeWKIuX7L669ekymQyvZuwQ1KLnK2LrnYqzOMBF
AB9G6LaQwYjeCIJHjtsNwv023wb1XNXpFjeIUfXk1JUJKq2Rque8fCejOzeok/trlTxbmYPY0Oia
RmsoZv1UWyER5KCv6dZozjoK9rL4FJSZ2Y08TcguBZ4XenPQZZg04S5XWVomek+EURsJc4AIx2W0
j0irsZ7ipXPhwjdQ6tUlPpq0Dyq5Dg0ESaQg2LqMU8dkLwghGYybjglJjVY4aK4Vlz9o6DhtfKua
axgRhAoUWGLRNxjzBgftfN50K8y4vNCJjFNtUflQX0goS1ABNniI+ZAxEbVoW+x7E2Ou4PzQNBtB
uWT1Z6JhGHpty5XQx3TndwaGIeoYzqd4BxG2UrYa/BrjRAwBA5KWvRPn8SRgqVGTrAlyUftnkW1M
EOaCmzVvu7UybLNu3wtPYUz1/oxNB/yeDPpBXKjhA66OIWJsgowbD9e91c9T9scXIgMFAbd1y8tz
vw5e9xbQAoxaBH1nQenVN56QOsaaxYwDFP4GiFGMk3z/xi8F+cAINxBpHdtvM70jJ61BwPxP12Kh
r2IMMlSYXk6m85Pw0aCwDHfkZxpMO8J2b3THLr+m7e3FG1NmOBv1n4KBCyP6+zh4JtkMx1qDZ+av
3GohyEAzxtPUTxqwIjxyWgboM8TLZjSytuyfhvqhYdwiSRcSDypjnQ5rS1mpr3IKT1Ys7SnkIaJk
RMj3I+SLwbxm7jGuYTW8oFwQ9FJBkthlGPV6wHUZDZ6u3lrxPLyexO2NVU6rLAQOp9FWMESWw/y6
YCzKR2L8/vIufXTVjc/xlQWLDd9GHTXxj9OcfoVhEVi7VpwKbS3JR4K/hnGPQCNjpE4QvNdQrRJO
+JruP/bBRYP3sQpFdUDzi8eZV8O4+HZps3G5kHaN95b0X7Ee2m0AyNKZhO7tNV7idNZhqBUnmIAf
Mg2LYrM49/2JZNeEAI/okyeAnzZBDi1zmo7GClUcrBA8Q2Fu6vMYo22+ixcbuj7jWnwaMpMw3WVL
rDEFaeR9WlDxqEahu7NcaYh4KIWMP4zhAnueuemEulE9M+VI+Ey1xtxZGyMlHqV7xJk3KdntlpF1
zXHawkVG/lm8bhljCgM6rXihb8wwgWSyni5Z4Jn6xtXHwZoUdN7TvNvjI10hPPTeEyLAXFyUmWJf
LA/lOyqBo4LaHPPbcYoSPsv2i9tYtwfDXAfJVbTmgKJUm2ZwSuQDt8oUtgCkvoexx/Zl4Wq9RY4p
OGl+zMF63XZdC3tQvR70ySxmr8Z1hPKExW9Nb5Xu2IoJxgYHhixclOO4BbHzuHA8ZIHsAcpPtkE6
bI+Y1MAuNUxT80ktZ+smeQxAkkiSvMXQYq+wCbSbBJxSM2BoMedBE2dwguGatvMjLAXugr5KvBQw
hAYGU1+FSQODoRmfCI9Wobq2zXqYD+GKXx1317H64gPiQTF6nTDSyzHaX8rqoSAsufmS+o0r3DJj
31ubMtvozZEhAqaoUX8I5C8tqngDj0V5CsuTLN6y1yFu7Qic6gWl0eYd8ToyIr4l96Ynl5bjzp8L
wwKT+SJ7S6OGtouxlod5LyKSihmgcjXTU28eMhD/MDnKYJDweNVPH++nAQ01sDw++x/NsIwGSEsL
uh90O6l4DvPdmMmrkTQ3gKtRVcFmxmVZgr3c4De6qI2rBo+Xu8x2GicrsTvI0o6AHy+8qu4wt7LM
kaOQMN19C3VdAUELqRT4HfwbH0exNgd9lDmKglWqPeLEmLqtuZPLjs5wJWGOrSy1/EPBwt5ShaVR
g8wbx5zZd4ZYjtOPzguuC1G97CRMedvvRjhh3KX6+x6aCTLfWV6csza2hcpk8F0vgVn15ifmfZCv
osapwcYrzL/mEYZLQlFBYfrZZT8zBV8Ip1LWMQq6vkeK9a1CBHh5X7DyBRfp/UeTvdcVODAfHUh2
T+GuMdWCKRfNLf8u4s8ngw5TTM6Gl1OEmwrHLZNXG5tRQ6exPnp0pf2UAUWHT7K6FCWaiwg01j3i
qalEO2QAZbGJjU9VIyoFHmO8GbJlq+9yoGhRvkfYh+C9h2OnMou1z1fJFAt0ETKUhcct5Xz03sU3
ycBFHa2bSpXfk33H2EQKgWSh0Usnv31v5YXV0Qtdo0dqQtKq2HV8zKLKp1ZTtAiPAdGxCqfEGA2B
2jW5xJCZzALyjhNwyVrBOV9A/HmW+K6GiIc2bEBZBusPziWbTDnsvPyYYpIkaLREwkcSfcA0o1HJ
QCyg7IHCWCQPMJtDYAcrIQ9nIvMjMY/ZulYtqV7tolKcvl5l7SMfsZsKLl59wuRQsRpA5g1nnwtw
HVO/1crDBQYbwG2mVcsAnjbKj249mgx3bSaLol6QrsKhyKHK+eW/IGgoMDxklqH0pvUUitGpxnGG
c4vRsifuRpHiC6oIs1peMhmInUh0ZzTo5twc91cPzv7Is0+0pU8yBQWEsqJHPrX6bVRFiAu8wvC5
YR7KJ/O6o96tsvwtpTARGkg+3edIrQlLhzBF0H+OBhdeewuIr0MQb/xR6PsmjDYZwjN0vw3grBT+
0TZt7gMiKQE0tWY7cruzKt8M45yKoBncOwlEhg2Q5NEcohwjJXVHVvFoE+Dyaw2rgpwDCXl0SSIU
IL6XArlwyzB5S4Y3htW7IVl4WkYr+l6pR2oqWNMlZ+8wOCq7vY97BfCPbxEU+hiKfaCvWEwj2Vzy
UHHrHLuknpkCmePQTwvyxVm0SjUaaeRAbt+t91EEQLcQ9BNwZcuxCAAg0+kKZy3s7123onEz1b3Q
Htv+Z5E/rODLpQfJdbILjNUrQ95xTvk6+SGNhcGzyJODuDqeYjoBFfMqWHvVTpQewGAjJkb09ERa
puPXXcW2VI+YswiS25tQSNB+6DV9TDoEwCJmIkyswvuP3/7tr//xb8/u372v9JDGvZe+yr/+B39/
plnPxfvVP/31rxeMBNLk1/f857/583f8dRs8i7RMv6t/+a/mX+nukXyV//yPxqv5z5/Mb//j6uxH
9fjTX2avKqj6Y/1V9Kevso6rX1fB5xj/5f/pF3/7+vVTLn329fuPZ1q/qvGneUH6+vHHl5Y/f/8h
aeavG/W3+zT+/D++OH6A339s09fjmf63b/h6lNXvP4y/qIplWJZharqkipJi/Pit/frjK6IlWpZm
mKZmqLJk/fjtlRaV//sPVfmLoUkm3yXBKTZlU/rxW5nWf/+SrBqKJRqqIRqiIv34+wf/0wP8rwf6
26smmR43gPL3H5aq/Pgt+9uDHj+ZIYumrCmqrMmKbImqLIt8/fk4BS+Pfy79D8MXNeKHezBk+VhS
Mtn1+qjZYP2OD0u4WWxJ1q4hKHlncwqzcMYUaB7MydbtnSHEgqufrG9eI08hOc2VeTVjvsHSLyYr
xpvQHp32jpviClB81XoLTV+JtU2ZWe5uGC9OkkWyMGamM2DTXBAwqMAVBKm5Mc1IqPWwOJ1ACqcI
2jbw10ECuLAeP/HGRi0D6kPQwYeGx8ax5iqONGkz6ANzspqg6AU2GNbaPyrtFMizXgfEzUxumEZt
xJ18jBkIiiuslxx5RfGCRiSztXdId3DRZmgG3tRFsSKT4DPA3rNe3JjenkcDsPE34H5i7OGsKBsc
f2AucZKdmnd5C41sgjVCOZPw6sRc6LY63m7WZLse/wK3fEMswuyDmEn8I4pNscHfZ4XUgmvHxm1y
dy4Xb/IJJrPBNmSWnEDDJtEtR/Nv4HVrTNbinE2VxxHgsQSJ8eY7eLoyyOPHfQSTC/dqQscCcYZM
Ydt4WhCxdHzrJp/Fu2JHp8rGa2GTTAD0sOIIrpL8OgU6PIaQEqAm6cvAC0Q55s9hLi6zRbVWQ3jt
k1RxJH4J37dBrXuA9zUvF+yB+4E7qpI1UiIAk2Lbc+lCl2G5IdeZZzv1yHKCjrfBzmdJKA1uVx20
6KsXrxEvmiv5TOryPLBmb7o8k46NsC5n+nu3uFyEhYSgbo6BMMkQwSpchrZpIyxf+stuPkqVZzc1
c+DtvcWOtIhWtCuOvqXZqOAloOtbOSq+bwZ8A8gKkY3BOlCvNf5PR+3I8L5bMHPT+B904m/X2J2V
3ZJvwzEsh8K6VM/tlSYbxWjITM5GydZBERudBBlbLnw0JsgqK9SS7TwXbWNTirgdvdGHafHOOoLa
QPhFRr71N/JWOQNezGv6uQMp5Z/pINrYXbHbT7Ce5w/iKtr5trDnEJuGwrZtZwwpok3KcaI546Fi
TvkzdQXaL2JY2g0yUoRMGho8ouWZCMxkaauUy1pHI4hZCrgCMyqJYb7mZJf6ATirbap9yc9Il22/
qmvk1QtO2pV/4MZusEqrv90jP9L+JA56cjhsYGbSOjGsQIQUEnI0qcCu7xCUs8uoR4GOzjj1W/+A
tbQec5ZcaMQYes+UVeQILK+CyDNhpj1Lvtu0pTnTXwP9EPm2jnckj6zCfqjFMWTS3VlzuTYJ3qQD
Q3nt3YZ26p7FZ+hMKkZYzbxeqDhiTMnYJVDgyQcjWcnB+do54DFuTaZetObI5O6oMBJtxiZ79yoQ
6DK+vyTN9W9+hGZsUn5yXdD7GBPcNXYNY9rc3WN48NbdT92c5V/CJ/NbvI1prErFYX0wx/HeMPiW
+wtlibToty8MSp1+1uPAMqmWg73PHG39SfL3lpcmWIc/KclXFDj644XGIvpyiRefie3UfI8/E2HC
xJ0R8NZ6QKKDdBge5JNyCKyrEi4bEh5w2JvSdW7ld3OTUcDjwdrWk6e4lGDK70mhMObmHe3bNkEr
CgP0Uz4slRNcFWnnfys789BMCdM8K6sd8YmLFP4kw5qTES1Hhs5NLfhAyD/LCalDECTC2eNBKG8x
hZMwOfuL9EDOoDJ9myFRm+x6e6aR1DB7yjYz8Wn5U97wJ7zU1fvr8Y5yG/cgnk7vVHCAqT4f6JoY
+lM0QfXG/GGBmG/WbnayI013pCjeSt9WSVjhI4D2wXtJN7yqM3OfAp5C7uB7wYKnum0grOHfWPMY
6eaOqtnmgvjPG96IEIgoGFHtKUsVBt1Wf4feTvv8rWkT/hh/v6PtGq9iV916qAjreE7K3s2YEcCH
RJoxULnBB8WpsWeZ4CrafIfyCro19RSNzxQF1CSHYsdnSpb8cWPNUc0qGgcVMx9s4vYxPJVJJc1r
Rqc234PBKGIMR4jtwWS2MdXErfr0RAZhmqPMvIM2fxcIC22p0hgQwLOgvWVib8whsNoP5XGFoLs6
TxffwpKJlLwmNtK57tAYMQ9waQQf2jRagpatjK20i8AzDwG3qIblQ1zofPwvxKQjBld49N/Hywef
lSfe5fUgjbikod9wUeYdrvQO45HJ6FxAEwEE/dGDdvxsVJt0RngHgbp3Z0fL1kYdQMw0ao9uCP9K
/p93UhRtwAgFWM10MnQ+DdZuUoXpAp4wljD5f1Jc/v9UNuoUW9TX/7uy8RFXjz9VjeO//1vVKKl/
0QzdVCyVIk/G20D9e9XIVyRTUTWLotCSJcWknvyjalT0v1DNKaJlyNRyomL9V9WoaH8xRV3WLEnT
ZEOBFPR/UzUqivZPVaMsWqSe6SpzKEMT4Z39uWoUWy9hzgHO5Kfgj3kzxVgs02FI6O1MG/Kdisas
M5+hKS+zCD64/xb7T3nMDcIxJ7NmIhYOYg3XN8BREB13C2aZi/m0EG9xGq0H01+m2OOrq86FokYR
MjGl4yATnVE/snYN2/RVP4zkW6xW7uElHLQedd8qvnjIHV0yrLgy6Jp4kyXGxhJPYbIf3H2fMjMe
505OqMi4saA6XKMj1nsqESZDpg7z7Noh34YKPyo7MJ2wKC0gjPeNAOikTIsA0So2XHqAiQzkdJkJ
NFNLJUTcN40TJIuc1ljlZMyAOsjCZo5WK4zstsPsg9vjC0BfbJ89k4++QVAflatXQla7wEcYBeDe
otAUPNUTJxAQVCR3M/qc5iKHLvdZh4ifulBE6UwjNAnwm6ZFjz1Phg3arwEIhJjQdmWJzFMOXzKQ
A95rsT2bcWhrXHfntk4rYwOZ+sskRjsIQNQE0VzCkzYhjsHL/ZkCYF+6qCLwDFBBx91h+cLTvPGU
aYY+sPbRDuG2G3moY5p8GgXPOt949NJ1NYd1qKMYkTDfa3GXUAjVEcCicXDuUQuhTVEsLsIjxRLC
ynidgnYjzQFN2LEN37RomuV4mTGewPfRvNb9TUYIufOCj1RE/fAwoEOr+AEHEnk3hgw/8VZknS0L
k7bCXVm+aZjSptKNa3opCJJTBcLhbbzKQCMBVMhxrsVYynsKKkmnAOlu2jm5hIEV3zdAfcWhHKGg
NE86JGXhB6uqYGiJy6QdqLiCslAjBbtF61DAH1A7arIKnzAeVM4YpYE9SO9Npommi/h0echqn03O
qeszzUFJlQufCeISOGZYoE2FEJQ2UHl6gNkDNuoM3rismMdS1ujSI4wldFoNItA7C9a0xQQ+hL9g
tHaWLNQUJmvxkZa3snpK+MiOjrcFOFnB8mo9BQ8QAh/5NaLY2UhIJy8RU9MUKrR/0su5kIq20Lx3
bOZ1KDhZaU5k8R3NijQiCQOLh5WLAApxPCSJklXrMYRHxFIBxHj6LQvlqcgRIPAkahTtrzC2xeyJ
O3gOOXK0m41MLCduEQ6kBunUBWsgpg4yyLLFcRgsed4onZ2DmpqZMoV4YlcNHxKkqEexIIMmRQEE
ao3KVOrsNO84q5Gvs1bGvwcQxF7KM+Ni9aEnJELc5ExROsJsY3KQ5JJXDO193vH1Fs7QuFaMg84g
pRaAj7FkIcDRCwCvtn74/IdN/I8W+x9baoOt+U8d9a+9URNlWVYMURWNce/8h45aMUzZ8issRfCe
LNPCHvZWxjQmVhAVs+RcjlXtlow5lJTyaW6uq1jmVROwumYsg7R86JyeJ96IEiX7PLRfJptJ5jQk
K9RMKLKK+FgYFxrtOrz7uYlpLgAdLXxVjMufqG4Y+NaLXqd/ji9Z1/16B8r0KEJbYmZqwa7sQU9V
6IaJ/4x5gUzxpo4lBIbTPPkc0wW5vrl9ia01jj7iUw3fE8flt+ERlWON3xbPIj+WdEZC+HRNuGbc
66DHwRlwGFlt6Z+Sqkd0OP/Xd1f6X548/3B39T/f3drokwhSwJgbd42gjkXohhXEW7yjRohJPjV4
lX8rKnrUXS9w9KiwbIuNRvTuv74Sjsz//pxVRdZ/gTf/k73z3G1dSbPoE3HAYuZfS6SSZTnI8Q/h
cMycimQxPP0s3jsNdA96Zl5ggG6ggT7n2JKoqi/svbbFhfuvv0mlNM0bu5zPGf87bDJxa/K0zwDw
MXWvdKOwpYNloO/dEcAaoeTs7jsYtmxiMxtPC9aSnYM5adh1+kmrtgUKueYhr1EH38j2u7FPrXZA
YqClqLB2OVoL3dk3OhqF4fK/v5T1tv7nGRBPrK8bOs/r+moYN/3rKzEz09N1D89uaYXS/xr6gpEP
wluX1ES5+d9/FkOtf/OzTMc1DcuwhP/fPj8pCj9JVsDnaIEcZpC5LdhgDDubxe1XF/9dVP5dUf2b
L6Nvrv/ev7w2QSGkO9RKumPZwli/rf/0bRw9fdKMKGEKzXmzZMbBjfhagYPIGxSLEA9rQeLI9G1o
7Rv+Rp87Y9R8DFEv48hAJ46DGrcPu4Y7oQBt5CsBIDkZYjivpzxeFDb5+UucEXatNV8xdvJy76fJ
c2Zmu4ov+Zj2PzbxKFFyJcD7sOCOFJ0Bul5uYir29bcoiuy+80YcJu3eqr7dyd6acyg9DguiMvE9
6Z/tEgftgA8LvyNrFi7XtYzQXDaKGaIN8lq7E//hej2jdAnGGZUuBjVknBMVgcXo2xVsmZkoyCEO
WReb6jGChdhp76UlyKzV9j3fecCU2UISarHnCN3wpNxk0bQtXQjuFDIY1tabN+XXXq8Hw+UuY/I3
RitpX7tZX208Xo08vYledNbeNRbf3GKKzn3CkbdWDTp/R1u/HBIvoY1agoNeRvJILArDJmTrWeLA
CX5VKNYdlnL9iHos2Rlcfhbiin7AGqn97IAode19D9AFxUmW0fe5Kmi4JGLqHsjHEr/v3LEmhb6q
8pU6/cfK77WGzds6IekpYTCoifxjfV3rhVLWrwtkJ7clkPGm9agg4bgOEDgn8e45jDf4nVvuvBl5
1VqwqTalqR1m0K+JG1g5fCzvmMcUwDX/WIa509Y27o1WIevnmhzwhLbkTplp+Wq3EjjyeK5xvqAZ
0M30kHQeCmANczGgBWaqFVPY4cNU+Bjq1R8hKEqSoI4pFtHBkyZPILsF/WUSyM7TOazHAraYghGF
X86FkDTsFqJJ3BiHH0IILk3L4F9HwuY56a7GFFweuS5T5/zXvRx4K8Q4/+wSlmUUsJHzIvBSNfWf
gVcRUW06QCW6er9e1+aIHY3yqMlznOuSiATmRdxIdvnNKlJfipcFJZoAKz0TKRGxSWseWjLOBwoh
A4ePlcXXvDIpFU/Ky7ZZTGRqE18LYWzy9YHQXmYkEVX3qMR02+TJVtnq3MfUBtBVVPc9el8G1bVA
G9XZt653OzNGSylrvS+TmUklUHXBUeQnAD2wefBrfrlJHf0yrDsIuS4qQqpZ1CZ1TKBizFXm8pe7
43oOqBFWEARLzTJ2Q9bvHXIXTfzQlCJUNz7S7/VbmTJOWwiIaLjyWELzBNw09V4zuZqh0IAV4Dps
sMcPiUFDYBwS/x7g+WY9L9w2DiiLauKx1ttqsAWJBrjl/L0c231Zyo3Zx3/Vt5LHZV6r6ula9l9r
E+G25l89hmzHwDW+c9TB629RZSzEFMkjWpBncWCWD0P3vRZRo3VAAefxYyyq8MRPtgQb3CRuEiQa
tszlI4eusxbFjgOAC45YX6I9ujoTsTIELCbNd9W9NnmzN0aQK0ywkElnPniGXhwc+IFdRjXA61GY
LWH1dH6gBIwN0D6JYO5GWI7son1rP3ko5dPhpWzvwoxt8vr/rp1Fl2DwLKC/oLVF7F44IC/5vCbm
VH81FjwNa+vgc4v6PGiWQwHrUcx1GuIr2PRUlo52U6c/INwC8eajuuphYU/Qzjmk3a/1PTeblibr
W1ac+9SZJMiAcaLIzuV+7agGUVxcl34Od7IOINJqbcSd0Azy3YDooY0RBQ50LGJARNRdchmToL4+
BB/R8FGn4DjXDSffevkB02ujGBFnSbnnYwW09jJkpKj9phXiTraUtlMQJjlvG34HHc9jEW1tFrs9
j28iF+BB+4aSvoEEs8mwIK7/nRAvaeAoJ/OMJqyok2OxDBtzSjcteooGKRX24CAyRsoee2Mg+BU9
cBR83bG+78RDS0ptwur26g+nIvmyFji0uyj6wOufYuyOrz0V8fpZj1W6c54KlF6D9fuPX7aGQ+H3
j4LYZ7QHLRyc1NVCr15Fqtwlxq4tMrgvAL2meWe1mK3UeIMARJpg6jBEtDZA1/XS1VGw/+r5bSzg
uDsSwdxZFRhCgBvLIGaCZ7ivFQ5bkbGkZ+bdOQxVvxRvbfrsDVdO1hiZ92DkIYOPHXko6Z+EfYTH
9De+jhYsv+6kcW5GDfpALG3mdco+NY5nboCIrw/Nan+bCxhiNUmd9kLEz21VXFvIWj2bGnLv9hE8
G3EknKCvLyxaeRVrEbR+ZMvAFLGvmc+6xdaCWqJSdh4exsPNrPNWEEk5fvp2AdcVWLgR2sCvcljT
eYx4dUDgpYkjdmvflQdBCpGBmkCLW0LkweYuBkQ5qj6h4/Afwr5lG4Py3Ef9I4ckWOcdLdPH3OYV
tHGYEP2bo7gQvsJhwBPFnN2q+CJx/AlY4z7kO1F8NBT+PZb8LjmODHcRO2Sk4Azor7kQXACQYoVg
84k021y8xhHaC2K+5foAaejhgOq74Cs4JKvyNGkdBwxqOLwiMaZYAPDR8mob18rALsbr53tgqXfX
eJ6hGxQwIwAyOWiiU7BMlrox5myTK5LN4L45mJh9o0IMD40eKYWBst+2SU2YDcoDwgLyLlh868Gs
8CxNzGU4JEs0J+WrhN83YS0wnDiING6HgacLVfgIBtiFjplQN1ogZFykFA7l5LrIwsGw/mBJK9om
9iYpu0NJyLiJYw8E9jD9DsxAdCQDiIoTihcEPmnMedjlv6t2v96b5lVDwDwMIHy06yixwBm/pgFv
k52/uUK2ZkDJBqZ4+3d9UAzOJhH9TuMV8eOmLFn5gatwu53eZpva+V1Mooh5SxrOOTmhmOF/O8h+
94SdIbb/dXTybToq7/SjYt9q+RYwu3EjZjzs4qOaoRTHPBMSkizFUYn3LWPUYAn+mLn+MstWR1Mm
WcqthM5pSTcmSiMbvGUVwSCB4S6RSRlGEwA+/+vPF4xrNN6jDKMSNlDHZSqPbjCey22PmipveOwS
xKLFwBeAVMAMAklOcLziF83JsyC3KeW00zgdktGm7fqYkSLhUCA4mH8ZOW5BjvLKyJwsYhY53n0M
wbSEE5rNkt59/WM+ZobUw5uJyEuvVAhsg6wxvmY6RZiFvlHGj1ZHPqVTfcwLBz0mGdmHdvs72yM+
K0ZjDA+ykmAUy+AIWKVqxi3hLEWBtpxu3/SmkBplgmGodXlQMFdbTG1fdWMwYlrSbOByOXxjDGgC
UEiSvah4DtMsXHIM8DI+LKn+kY4Rp/oYZHOGa4GRp41MnnqsI2YP1onHdaZiJk7M91LrpSszQK9U
oowNO5SwOnVeXz/ESNUiS+zGBsqGm4Rr4Zl3XMXTFK5jnypPw5Lb3ES9WmgsUWCzLniyRvEpbb7y
LC8yvSHx0Vyv7JvRIwtivMIh53FARWiPYIbXGeTUH1Evo39hAkKVlgJLq3q4Ccm2JXgjz4Dii+3Y
nkye6Xn8ztb79EB0FXlEPx0GW5dwAZ9VZM7cp3N0pH0vy4IxuUzwP8FwyZebn8X97mK2QkwJ1yKL
MKl9T4q43xXIXeTdyE5y6dsVdvFikiYwJDhzq/Txr17y//Uo/5ceZZ3s/8+LBfriz+rnXzYL61/4
e7NgsD+wbNf1HOpN3fZsGvS/9SjrZoHFgec7tmVbQhe00v+1WbCt//BMx7cZ+nue4wqPCcE/9Cj+
f+jMDoTrg/a1TZu/9Y+Nx3/1538riP69HoV8CnYe/9yw6+w6DE+sWwXLc1hUrAOEf2rYXaGR1IU0
BhhFf9EmshElPZ6nn6R4Ug3jR0szNwY1RkXhHhndsUDpJnK2zGayI/eTEL+fPhu25pqfbWA5p1SY
wZ5HzgSt1ApV8Z45ZzRsRXpIvVW1JjaAjDY6qre83Fe5uZ2XDxcPunYXOST9FUC5CfeyKN+HguiY
AQVX/9kwUsgGVgSz8Ql4pAdVSGGaM0gdre+W2X9WRoHizFfzCwzomzjvbnN16PgJJt9bqnxFfl5W
fkw9hw/9vtc8Iqnjanv8KOMr6iwij9A4P6XVzuxPJlUJYjVaA3fTeA9Vd0ft6KwNE8NczK6C7biD
rc/HXdk8EAfh+jEiiK1LeRVpH1Vx9tkQxED7kp6JojsTR/oGpZDb+KKcRx/pp4kN47MGoWNlYTTs
+wgNnN0d106f6izydfxFNd/kM+JDrMmmBMiNokV/z91TRqMmJIhJ+EoAWBThqYZ1VOLX7fY9LJKm
mf4o6YemZj4OOXkmyTmRkiMNSUqHv9yGE7nNbVyvZAlUqKYzrHFxRESNBeiWD80WG71HD27xGrM2
h3zyWklkNMa7EXdkhh6iOJwJfTK9sE+7k+GeFVd1br2m5bdvogFQ2KKBnPocqfWyL7XxwnQtJYrc
Nl2kk6R1+UgdJv+woA/oEngkXLyxnwQVGsSCkfWiG0Eki7NhPJTWxIdAC0exq+NbYeCXmrDZEfMU
SUt++Cqcms2nEc6SA/tEskKSXXG2iMKphuUI2WFDDqTnPM0wvIpy+avJ9Qf0OsyXRur5KHr0B4f+
hCAcCrgEGY217RkiZAfhp+yqroSZTeYzi8J7lQwPi3nxzYZxMOi+hLdquEzy1svU/YLvNgFFi04/
WNpLAzvBtvLbcoGBK+meiDJqZP2jktB1wxnWmPWSRQ/kNaVxKOVBw1vgfSB5Kb30qMDaSPiMBV+R
kZbeU/4jjX4w6XhADW/XEWzZFM/UcceWlXU2TYGOLAb6GIJoXNu+dtIZu1RVRYoguksSXCtzZeTE
zDj3sknuTUJ8RbIEAz2VjstPh6WXx590Lc6AJAih2rnXt633krU4cJqSDnFK9jYznPplcdygva0a
sibevZiAz2lir0QCVMX3tUZu4gNvYLdTGJ9yoZB7bgv+xfl+RN0cYXZuW/Y+TCU8We5s0nagI6cd
+4iEEORFtuRXBhXsXNM7dTSV/Uid1/+YHR77atqr9NXzWuIOip3LbLF25atmoepSLIJ0vCWCgeIl
rT4tv7rV2+uA/4aqOl1T4WTBzGf8yPJj33wny5erI0RByA19oUr9rwIf8Fw8qrWnJTU24pFqeL+d
+jliAiSLedNOFsB8hpg6DNP4yfYWbIOSeXQRJLaxL9asy8yiPyLpXpy9DEJXVSFuq9NdWv4qTiIX
I68pEb7jkS2BIzU2dM+vjm1SogrqKnL5LPyywsfd/jxaZA0n/VY3HjJ9VWRcSicJp0UEy7AEFpx8
i+Milmx4FvMcdW6oR5TnuTykGeQ47cTWFJNryhxpSoH2yOUrK3F/uoAynBoLxMi6o08+lRk4WdkC
eUR21BexEfSuT/y6cPi69PmAKxynoYvokhqLqctIaXXTIdwyfUgPZdMdF+GebX8s7yzbuY5T0+xE
ZCLcqOd7KVfbHgYHSwExWJYfazVbE1U17RhlynN91AC9MZI23vQ2/VYptkxb88LYn9yjYacvhmv4
hFho3z5+T9cmzIwxM4F70XNp55LYQlltHVnY+8qmSlLlYdae5pzkrqKje/PMeFuR32YoXFZF4zHd
7PD0wSnF15+1oe4Nf0S3kMxQssBt7HzC6kJMouOnT0wZcVowOCxpM6JOOW81im/fKLH998m724r0
xtTxmth1+htnjJY42kuo/HnDsMhu7y1E4IlaNrGvaNmiaTi02O5o6YehhiZbonVu1hCbZVChxtb6
xnowqJqDRG5JzDsm1cQsat3tyBK4O5HP7KEGf9WM6LTBU1HrB+rMP10w97yDbZPu63lgazHTK7Uz
Ip6+33X2ax+9T4I9vEfLP4zFvRVpCDatPELLL4lLc6VGu4OhcpknpCmzXx56NR4ScKqJ17bfRtoj
q8YAYsXWg29zg8tcW82OaQp3dRqOQ6P/mQS3HgOkpCH4NNLTsAc3ih4txvIc2oXb3A2t+8vh1t44
QnoHL10435IRr1CLGw/XtC847FOM0EbRDxcRuWpndudCL+Zdaiwok0qg/vUchVa6gF+dfLZSFTpC
oJyZGr+MuZyCZgEpLZQDSJimpy+v0JJh2fNkoF1TdGZNX750kfHM4o6BYOth3H/rp4xvgA/nMTUr
/EGcyb2bgPngJLGJjHMyK3ltV3y6UTMlXRbW75nynjXFvjCO+X74cjy4CPmTRB9OWVp0zDmNl9h1
k3OWutE+IkJ0nvvvtoyHo4HRv+PNwRhTZcdh3Oox7YHI5QtTk+KctOJ1tD0P7jFpE4Mgc6aTRJwT
PkDzTWcKNM5Q/XZ0wMJ6U3HHZXgXWXFyiRZ86pm4kz0bx7akQPKnEiwGHmEGgz92S2DfaEEtG3hG
JxNjpo1IoCKU0DQRWjqEPQV9bo4XvbSe5hjhplMxa0hNrpc0WzYdz9TBL5wnK4kAm0rdo+O27sZm
Iw19XbhmjQ6NkVnF6CX20Z5NWHJ9n2+sZtxPURcfhon7mD/GekKm6jbK4hfHzUG73XrSZSZXOX24
MNtqvKy/k/xhblRPhVlvtgGvjhqwrY+8uizM3B9/MZ6ske2ZlZU9DiNQFxpM384fb31m9GdVtwfd
ALmSztc88z/lgFUI9KQm8Zz1ABR7UkIEnZ6xt7qjFymgNajK0GGytKJ9r6mFTnaBfO+2MiFdxbsp
IxF6daVrzAZTZlPbNurYXIUFqbxxuRxE/7k0wShOznDp2gVwE9IATkx7dLd48C7WSm79SMS3U59M
8cf0L36ykxQNBa8g6Z688klL3ZCO4iLh3WTupYwPBMn6urbT8l+HLPC+uSsVDnvqJYbjUYO337lX
oBjggTVNcigAVeHGI4M2Ync1VqRnsH7vhfU5w+6YYqDdpo0jDYtYFUEyRvLtn4qeUUhffmomzBwQ
F4T4cc7cxCDShAIzwX6uEa8SflaRh0z5dOYbcjl1jLRdPl9Vx/iyHymh3VG+1tSuvb+EmvPBoiiI
sCAJ+nfksvddk1+dntxXnn69JALJgXr+3in5mGSXaYGVGe2doiQ0C4lhBjGGZrbnY4efuijESUNy
Pwx66Fi0y+SUuaMZrPmIy2O9RlC5Bulj+snST46or4ypkOT6/j2bhyBhD5+LO3v2g6599xlf4h/A
TRVtYXMvmn/UJS5RNd9lGjBCcQvXcL/wxab2qXcNGgfdflNkJEyUEyVbL9ZBiy9OqjoeqLUnDyFf
f58CdxJ8hyp/gaZ5TvoGCvolMpq9ssGu4BBMvhJItRavTJbomUYEA+2qPDYUWVn6g06i9YANOVLG
VjrfSR6aIJQmPqtiItmlPHs+OeET+Q02nl8argXr/vBnAA8345PLZBFM3GIOwhWHqZIfZPIUx59K
hlN0rzcIgCk7C0bCgOMt3Noeu+7XbicFOoTpYUkeByb2A6RUg/WUsDnlXiIs5jEVv7/02Nd54FhJ
ZgabVPhAnsFIMb20TBdrpe46mbNb26YldFjX23c2UXtTAczEjS9JydvbWLvIchFNZ8vLgDCbe3mb
WWyX2CfUkbOZGi9w60M7J/fgt4jj5bcwVgG2E/R4+ChdUnFQTrLxzLvYvl/TtS1uO4jb8aNn3avR
odXSWQId21Hc+hhyp3KjpxJkHhhh9oNOdhwn0EtIOjr4lnL8cVKsvwRwygevpAEAypRFHzliZoP3
s3HHMG07ql4QadjyTAukL1nesd48qnx+cpo7ZU0Q8ukNE5c5VxNkZnXQvSTQGOg0TMl67zzUw6un
gXrC8a2d3AT2HXbhqX/j9kKtBSHSuV8t8HN/lyBLYeSpZc6x0M2jbpz5MmYr4FVJfFlo7EhhSMs3
GJtCLAf6ndp9WIdyLVmEfvzhxBQEI8lu0ecAqYBuUzkXU7K/MXQA4+5zi1e+V22Y0n21RoLhjafW
w6pVvNlSPVuwXwfXDOv5YogRv6F2YxrJBdP5oaG9yM2jZGI86OeYlYkcqXOX3eCwCvD2qVJXw71O
VD4mEGvG9Dcmjvwh22va2jT4CLOsw9AfmV5fmdptC2aahUU3WsECddNgks1Tr1nXKMKrsHwR1n1n
0MFPoc90ccZ/V00nl1/VFC8Rp4SF7uemh5hQMUsVzj5nJDE1DB+nU4nxJVaPM2p6pX0vTB+Lnrom
7SLymdj5svufJFJqRhBRum9Es8syN5QOzBe7SC4xhJrKK+8nePkRerKkvlTl++itkTfNQeM70MbG
pRwzoIoc7SJ2gxlyW7vO8EEflqHILjGeC2/Zu9g9XQz9CwuoBFKl/txM84HkrcNs27fGQTpyR8rH
0XW10+IwCizJhKaHLxVShLZ+4lgItbZ7qhbQSVAlyq4MaVFedCC6liMfGi5m02vByVTs45FjU1DW
BILX2zYGC/Fou1e7AzWJoXNOUVDOc/7mZzEbKnkZ2PHA4+rwOkQESPj42ZraeHD1W+ET/YN2WRfo
C1LX+ig93nrrIhMN+oQAtGdhaHTXYetMiEa9jQEFZBYMfz8LQC6ktv08Ia4uSwx8BTOhOHZvHMyF
E6Yad+Aj7l4MJDh23J6SSANAqaG7WxMzPNLclgfo/zeQnAPNe8/0h9iXgV3/TM61W94keWaZBzxQ
f3ai32LFz1gWp73PudFtmkyFZptWm3qoH1RqncT82yo7NGKGFnQJsT19N5kVeHN9wBW66ulk6LgU
stiPvKm/KSVrI6hZCYpVJUjRybuws6fXGZSFjnQ27sjjQ9YgJRMJsDQzYlcbHBqPHqjJhU2cqi6G
TSiPcg8OYbCm9ZiWe30k7Hx93Jc7jYapp+ZQZhFE1rGo9O2LsGbSsqpQVO+ZTzQMpbKdNtS+fyb/
dS70U4wqVVm/PZOjqrnU5hiWESbp6YA3NAaI01sGPEjYbiRQSPOWccq21c/RTP4m5WqxRkN/6VUU
FDK51Sz7XST+XRRjt3Uhja032dQFqfmotyvWwbpb7L2NdM3GimnD8nELGtPYXUdTB7s667+SEjs1
BiS0FTE/IFJ6ImXgjRCDUOToikNhg3CBA6bnKGjrCiA232KjPbpYfJU73dbofVOwO353p3kPDgeg
RYjPn2LlVKd7kfnHvPZ3ddLc6jVZx3RjTXRa43WrJnmI5nszkRywHK7mpbHLU10ZT/VIr3hvLvVT
oxFXfqxLGIFIUhr9MWUnM+lcP/LLT4arZYAqHYn/aExKxd+BLKYGsW8yfyl2JEMSbSO0OynEixRt
sGYYT2n7zD0qs9cIwZb7lfR3rn8tWdUvGLLLShzL4eCX5Y7xmoM/C4BWm7ymTG3kUnPXLFsTn0ts
1iRnF1vS+MLK3LYYFmBYZDAd/CfPQT1y48Ht4P1PCOyObq17p7vUy9po9psqZjwKOt9QRzk/sRiC
4TlWW290djOvUbj5vgF2VyfjvrTvBM2dO4yAEVHkRHSkgGxS/PZObRxNlkL0VyTueHCgOTzw4TRJ
+qIYVpFPVg7GzcMCGLwgJbVprn3hnbOm3coFy2z8pBsnLyGKJXvzQalNi3HohpH0B0glKcnscObM
+SdGQNSzemn4ci6S/3IOGmBPRHWoMz4UvPl6HIVk9FB5hUv3QKYMA2VqQgeAav6QE31mUKpUuv+d
DwQUYNWuWZvNNrF2+quIoBKN83cLzyzXAsM80lYG5IZkGK+HTgE7OVXQFSZnuTGma5f+0fUBnAwQ
QqySpu5sbcKDJ3Z6pYGLw7ifOk4e6A86jpC0szaa8+6yBU58ZgAcqzMTxr5oaKcveSz3M0YVUWFv
YiaB7vXhccHGllakPM/kX6GnIIiK1h9BBqkgZcGcM79k5pogZd8I2LMZX7c6qR/mXiIO5q/QkpZl
dBezHPzu+wUTtu4iUexCfwwZg9CbI2XhOMoRY9d/ao4+rqVuBmtvhsyGqFm7g+KPD0AWFOwPPw1j
emWfCcBA5E1qy2NXwH/NA1vtnIYaB0lPVF3sGp8K8vT0EJfEbRow+YbLOAPmyu8sMuvXNAIU6z7T
PFSUutUHkvGPJRjqWOcZhHgLOSLjBXfjyWeD7ddyr7zqZpxJGE4RYjOF9H48NHvzwGSuGplAtzuL
VBe5VlHNbwGYNVn2WULcqTLCgQlvhi5S89O9N2wb/D0R39JBMwLZD5SL7wvPspy/c+kHTtPtlfEZ
C1bmUOldB29ruzcwNnFXo8gt4WpqCKhfNXtnwkzMVpo4b8PUnMdFZwjXwmUPR0CEWdqfp+ySzp8u
jqmW3es69PUFx4XHecOpriJ0YVNO136srAUezV7Y5xH5STwfx/52IVrCczG75TcZZrs63vvFpXcO
GrsM5B2bamqDsVJbgNfjjLCPp7+/XSF4bX1qnLMBbtevuYLhZ88tJ+fRo5Ju+mjfWC9Vd4nsfm8g
aeura2N/NMpHFwD0Ib0rUGVVMQqPHh4ykU7LRVc2QUiEhVJVFt9W+rIQWOMSGD2zZEygv6lueDf9
h3jBrBlnAa0MxQwWMBQwWIkN9zZLD7l+19ZNwEJnwRk8oQscGCni5g5mXzsQGDdT37nLdnaelH1s
GM/GpMW1gNO0DyFrBLmhaI69QyWefSOC3CKU+jH7P4V/7WijhvKxQWhd4LNvnxb5NfrDbswphIQZ
WIzVPGXu9enN8ZG/9+m+TU9tctRjJ0y7+pAjPhZwBzNNg/1tBB0IF8PAENZsO86e3mVS4z31I9Hp
q7tgDQBRmF9iPJzMxRP7bMLUz2rnVCwgVbgFLCzO4hO5iGlxAmsTw7Gb0cb3Zahdih2mR/RQuQ1i
q/6jphZdx72aFSLjRFACrNYKBo+kQve74hg3e4+Md8YA+rxb8urs5MX64d8IO39KXfuYifagWJs5
7Biou2LkgRGZRGoM/eSzHOuzMzPAAb6Vh4ZoWFMs5CxtU3ZA3hQM6CUaqAwAhxBq/NgZRHmvOvXa
uQHUTCVjzpi9gRuI9IM1+6YYTqbXhAyGZkpUgMSAaHaRLndLT0QX6ie4Cq8KF4gCOIn879Sp5jyz
NC99tjflZfbmZ7cnULEFN7WsqMNsz4BxIBfEb4523tz4HkI38Y7AmDrtKcnPHuaOpUyJ7wOQCkqm
qB4acV81V2v6Ui1GZa9hZoI0W0PjwnZGxqfKqjda/9s0wdyuiGCzvWX3eVMaD9FK0CAU1IHOqiF3
E/Pbol4xZNsEnLxFw7dbwudEIGdXOxU/17X1VLzBleg4syYdtZ6lntGk8Djr902jNqJFVTRhWrYI
gXMDCRxsGbzHePkcsUr0tXeqZXermGDm+AylwJwIREnpvOPKvGnK60I+oFjQlnmzfJ/05aVImI45
3Ok4V8aq27cMg2K84sb8vtSAL7GWzly1DWpQb0SDPn0ttItW9jKPF59MmDWV2CiPrSBZFKyk376a
GVsop3gfGcy5ib/RTXXrxTMu3u6psMWJKv3otRgiG0cPDVw4RgF9JzvGOiirnOws+1brT74Xvyhq
fptz0YpeJS3BMEngZ6Arq4x3X3Jpo7NzK+bc2tWm9c5AzWQqqEA901WiRQLGwyauxg4/uEiA4Kn3
xrirqvssv3pgWDqfUd3YhXE0Y0pCARMRcym9a4L+DvLBLsHtJRh7Cz/f986bNSUUkMl+dL3zKPJb
23lYkBJNxEJ4NH+6jMIkBtXoXR0fqQ0+3vZ1yJznWU7fAxEk/l2F9MYEhNo5+KmMgAHrVqlj05/A
hDCmrqDLPLtpE+T9s38iJOUykK9otPeGDqPdOakWQ6bOejt6qo1LKhIkgeZztODbsFXCt5KCjmGw
+s3dDgN3tUsWsn2Veo346XbnPIyyDNGEArQGQyvMrUoWnNs/XZcFqFRPkt5nkRnxEtsE7KJbZafE
Yp28Hv+XjPuktacNM370Mre9ig62jR8pS4ipYJZNNgKDboabBz4HUA/KlDQjivyZdB+Ldy7Cvfrm
JHDIXRlu9WWXqsvkX1PrKQkFF65QP9zEWgIx8sUFOi1hPLSvWfHgZffzXG56wiONUwtH6LHp93Fy
6P2wexbWIVdngzxXbZfhQoOJ0q7YQ+YfzmdbLN95KUIkaQc3seCHknrW4ylTaMdIr97OA7Pwqtxp
DWrU+U8prKOTtnux5nkO2WvWTuBvqy2bO0a67sPo3fcMOErnaSmHkzaSwdGGI+d7T+oDLLnN0MxA
HlGadeRhz8aN3dZhz07GKuGWC4Hu1WD+eLcYDqwf9H9LHk5jFWRs4lvVHHKKDfaGR52FQ8sNa2BB
K6eCz+ap4sHA4m1Y8THF8rVe8JWcdkVL5Bj+w24qDmb0ri2/DkK2YiHbksYZYPxbqfJg6VxcQyxF
Ib1RW+WRc5si3EyYyY01K8dpYKh3P3naZ+w+aX71aBkPVk+ggLfNWXF3NZNPB12w8+p1TA4KMFVL
6JjGows8M5/nne1+GWI/MK3vK7HFCqjPb1TzQZm5r2aNxl986ISedMOnMaozZ4HFMrlZ6Nzyuz67
VDQCBmeUy4O3EDnvVgIVXEPPThvbjB9N/umkmKKLAdshZz3emLjod+5Xj+ncw8Vkxu/Kcpl2rHoM
9NikqXvPtfA2HfKAQC1Y92pycGa+u8Yp/XCj+pIiykWfkBX9XV1+1fZ7NfrEbSV/tJbLsozu/ZiM
5fHL1o7+YG8T4yVx9XNfR7ueZ1sz/oz+XbKIV6pv5CXdptPSH3coAJwTYM6SVvtPrs5jOVZg7bJP
RERiE6Yqb6QqeTMhjhzeJyTw9L3Q/btvd08qJB0jiaoiP7P32ikjzZHtN5LlzgGRFVNOGDvBgc4+
dTEtvJTyOSp+S1IT2hDEYvGW2dMlxS4xcUo62bDR2NpRIdKbP1Rg3UOMPDPJpyMi/wKcP4Q3FMir
2fny6+7O18HOwzJSudPRJzsgsOVe9Gd/eJ7SiNEBsxRqOx28esWvW3INjj5xbikzYKRyIYRml9MV
L6VySBzmhdfaqDuotVGr4AA0nlBicAfgFsnTQjuna+TJ/W0FwriW5rrPvb0G3F5XUDW9dB8TjWj1
40E6+hjlw7434seuWiEWvA7K+LJUsGlkf5zFzDRT7VSdH+e6ujEF0z4WrQppXeRvHCW3BrrboU1/
ZDwzuEBWMBVbd/7Jid5q3lMEn6k/XEQHnb/+sXCz+fQGPisj5YwXI2kppV7cxWiRraI8hBfDpA01
sR2Er5N1bwBqJ/H3xD/EIZyzkuG3eO3np6VhYCX/rjyuXTaBPg16Xl8DQy9CrmO6+l/KqH1h1c9F
QM4ksuGHvmeUFzo1IfHfJsrXoE92repQIh07Ald03T1nJdMqxAcpYcWZ2GWV8SMNm2C+4LGqWTIJ
st1M55KE4lJphLgVyIIUpCHuxALLjgKvK6bizOD9ZLog36zp0IHpiFDORxalIzOBqjZ30NFEp+9Q
5eJbutjfFUNfLXLsz9Oay+KBEGypwC3z0Y76E4qAc9O3vyOhSBHCi9nb1b5ziLt5W7t6F/lA3Tym
PcQjxDBKhpPF7Swi1LQ2EZyP7CVd7R3snjTf7FRNpLu2FhRF/xiMoP4ldxo3GNZJL2/Mjm1sMRNV
vMhtW/Xoj/2XHao1/N32oDOen/RhhiYd5DDF4+ZecqxNNiN5/Rk60F5YVWgGhOwWHoIM6fBUhgAS
bwKEH33RP6AX2bRWsROUErat0Ah7K4shtWGZb2rWx5RDyzTmJ+min8W/cGOIfywE1kUo11Sfhxrt
ENtJMsvutQazk9RXZbZnKdFlYa3sB8j92TsWPob4SJb9FlAEeFCkseT9TFTTHma9hIY7J1Qj8+6H
vkeAPl4NlBvhtUERTSAmorBxeMzi4L31I+peon31s5kvobvos1A6J9F33FOd8OKvTLFJaB0b51Sw
VywN52xa6mMsDAQozy3FZpJi2rppuAX0e8NlyxxuPLZz80TY1XdvGAcqpvWUh9COEftYYE+yofxx
MKC0mrxF6KwdJRn+NMoS3XYv5fLOw1E1EWUwE7uHfKmsxl2LWLhCeVSi8PdaQtcQB+U4i+bBekHk
R2SPj5c25+0ZyKuJN6MEH5jtNK1JWKkPBQM4Ts21p1i14uHv9D4lT0GX777ibGoZRkeRsR9KA6T5
dmRmUVAJsCjRvDjQwitSMqfuXhEskE0jSF+UwQ57X5prFPsDUovQg3IUFZsac0RoNhDbWMJFxgs3
zXWVXT1z2TtrwqXvXGc+uYt9yQtPXJA7M+TFjW4Z6ACA8gshVZ05AIqSJyuJNq4V7U3C0roOOTsj
+kURHS0YIwVQyOTwtMCRL+R5q7yE8JPbT58XZI8ycFkVMWlHFlS9ldWLoa1LrpbDnbFCou/hGGw0
+i0wYA8lvXkI2XGxpZYekSv3Dey4Hv2zbIkrwFJVZvUjWMdVRxzzHL47DqHMFKIkDiUgQjQvKdTb
pXViyfAiKX5bQsEa8zZbFNX98FST9da64Zfl8C6uRhKAnOHByOx3q6NUskuS55jBFEJsWsKFbZXt
mt64GyeqImLShmzei4R4FWolnOJi06UWDkEuvEUXzvyisbayximEz+gu8UmCHO2DETHM8eNtRhcJ
OFAtJIKMGUL4nYT9tqApy7Po2SBiqZEz6pd6fW0CiNwxAdtgmdL5O0PANnag5Sv7LYR6w35rcl4d
46dmkDKiYAzKN9+cgG6y6W6+J3tnW3QH8UVxfmJEXtcBIjrrySA0ZcLKk7jJfR05+4UJIFcKkFVQ
hYcm6kndoQNHR6eKWxN6kBenBycD1oA2zokebfdjLkknIBIETF9Bik7bfdbBI+aHfe0isgctzZp/
Fg9R/WCN/3TJUMjZpAF9B0CsiSurTQRfdnffz/6PLBikcDJQyirACVn5r4rhhA3uY1wQIY17g/Lx
tsKpoe16N/kz8zC1st30PA3dZyL0u1mYN6bGjG1ULGC8vcGixKQSlMHOAKxeadoBhCLczOpZ3Y89
tYvHXV86EHKUedYJqU06wm3pBz9axu8to/XKJSM0sXv8feF9P+GIaMaPOeS20H1WRUQpVWa3LKgz
u73jhuq6j8IgBLvDhDePCo3KEL5BvCcHEHbOHeJQXg0R1oV8uvZz89hU8a072quOtNIY8/IiZyQf
QiuYr+JrYF7bElsy5/+6Ea5HHToYJepl3k0EvbHFSr2qTEhGmVVsjNl1XhnuXj23TwjAFdFuhveu
vZFM2sD5jjJxVnH8Dk6hevWjcVPN8qVcsohrw232ArbCulAt22tv2oXtxGwUn+AipIoeXCOAKWRR
+PImpka4qVqjfhSazWgN50LqVYkcdLCV+9Frhxxsh6RQkye7mLsWP1pP3i+7YqYK+XsJuVxW6TUY
+mQLOZE1Pbe5GSLGTTkzvRtZS+0QauQ5d4MQ+O0Y2pIWS337vRFSNPrBQ5ggTQqg+jspRoemcD6r
TMTHtO/Dtd+bHXR8+csx7O1doneZgNL5OOZJimW2Wo4gKjBD7LK8fo15/2Ydc0AX256FFCFI8ctQ
TgJQ2AhzPqrwxQBjzvjP+Q6sOwW+14zfovx+rMYTlc9mkV9YWX3wQqieHZNkdqfFUqGj4eE/RAnp
EFt28Tkvg2hvyYHFN+kCTgr9yUJ7lh668FVhXPDi+iCoZ2vvUApeMUz+2OSzjbdPZjQ9hoMOT0Wk
8yfHR5RiafFSJDSLxcsE6tNpU9Dro6qxhbKvUvJrUNzCvNHRr7nXlRsWW9BVvGCtMcg3YXzVVk1v
SBDruNwRKnVM+nyfBcreDUNK5lc89lsjTsGvoESEbsqSq4I6PKQddMCM9c5oA3KPJrrgsWP8iAbV
prxkp+7l7TYC8I4kuSGsXKA2MEeUjwQXjuY1Fml7NJvxM2UgtddVyzxtHEZi0jLjyQSnUOEvm5Na
ssfIyHp0SxsMyKUz0S7Ucfk0onyZoruE1a0dxWs1fM3M3IpUsO9H7VwyCeL8C5ivhfO08YEuiBHu
JGOyEsU71rQJRBYExHZgK6iTdUghJLkv2CQYVY7YSJeTLGIqhILBttbm8JvTh7Ylij7n2Y7UXoP/
a0kFnB86Zl1B9ImZFwwzz6v7zyiAzrLmgbHVuWJNwnmG8xRnpbRZ9UKJqiN3tdhyB0xti5i9ynIk
1OO+I2bE/ShKta1IaAjdrwFNtuGiywkI4kRh792MkLs7J8Bty8EPGdfZW9zhU2+XYq0l+Xckaqmc
t6ZN852Qu4Xhe2bPZzAw9yGOuf9Sh92TuuOAbeunon71GRoNojssOtaZ8IbQYX13X8VE1xjsenxy
0IC6uqhdkoFGMlwVzd62+HVEd07kmft2zdKusPGbiw8tJiaNrxVDWxsTd1wjXwmfPEFGSPU2gBIx
ORw7j6kBvvBxiZR3yMnkqnVsz5PyZNW/tBAGxUEycXfXiA7AJXsXyXFhw19rYzb6MO8YPZfdsUaG
g4Oc/He9yh+ZOE30wOoskhMjDDe8eMzqRTZtYxXuRmen6fSl+zGYD7XEF5uS/Q7pi9V2NWPItW8a
vF1+egjwgFLErwK/3hVdQM6wvXIYPcffjEVXhTqjd+CG366YzWbJd0xOpMVOY8AKkH0UNSqA6hI2
d8sCyWDBgfy4af5VBcYDthcFKzeBba4Hf28M7L2QIyTNdlwoK/15gVqQdW3It4ARbp+81Vya0eXv
8KxUiJ+rZtsPydpHZLsoMSX0NP91ZijtmvDo0lNlLyEMCbJtJoj1W9odGoi2QDNSjB4MoWrzFA0/
VnitryF724HDTlu3o6COZIU0jStiNDr3pHEKKHr0en7AL8uRDyu7PcnwyUIsAvkAex86ufypSAfC
BAhbhLKrN077NTfI6K1rE383ybFD5ITOKNO3U/ATDsxWoxokRsk2aeNzwtqayKBZYPF8l9PeQzyJ
Ub/4CTqIfovGjTdxS2duuGrrBb8ehqp0ZsiJ18/1fgSMHl9v1MxvQQvflMfUgYXlPItxF3Kc9XF3
DNMNwWrEOJawMl3aUPykSf2LEvSm9Gmb9pWDsAaCJQpBAlTCfFzhsWdrWzFyi8Pd7KJQBjE+cish
3o3saYlbMjEvNi0Lka0TwrT2zYy8k86/IqrZXvkwkF5GfRLe1p92Iuk2y0tnZsue0gIJAJde/W/E
CdJu7XEZxx0DJptRBFjnOkBaKKy3NvvloMXcP2wj7pZ2UtGe8GpI4bs2lHYw/gg+z55m76cjFCX/
cBF8Nt8VpnryJdGfeoWzNsJnu0ZIAh1B7OXQgTycy2nLuKBLxvoK+11OotubHV1J2wxfkyZju7JM
72BObn6QfmJCbAbLLEuaLTqhrRvmMPe61Fi3i3rOwICXsehjyPJjC+fdmw0kzBOm3bx3w8fABe7e
I5fFvmckWMA1s3aricaVbqZv7Mb+SzfQSYVR89b2rCmTqmIh0AtGNWzNK58Jsix24+iTTJ+6z736
wC8vyZyCjKZHRlO+cY8XEjNj/hWEA4SNkVuV4cB/tz1LUjkOv0VN9MniW0QexjN4X5GjYCfeYxe2
/i7uva0Xde8mi9XPoonBw9IpOKyzaCzhiVk9N3wjFuYmtjQ4L8hOGtXMJTKby9Q/C972Dj+ILRM2
IfdmwpsB+UTA92FdweDWYiPtY4kSn2Mm9mX5UGbnPpiQe7Jg8n99olHFdaoy4imIZS/nY2v9hoqZ
pq52s/5VEoTBU2Oc/fwbVMd9wuVFE038TfOSaaSuHsanftMTy50gpdHesJb9Eo3x0CEkWVzgMRhR
M7stx5dgcO6C4MPAt7PgxVksLoejTYBA6zubLNbn1uG3iYtjNiI/Qcetr5VY4jtoZFUi3vPWgv3N
/ly19MxzGGA0bmqksbDaQI0qv/OwUOKTNnwTy2O+c9w+Ow+kf4XxfG2SDkswJU8hU85HD99jVLnu
KR/TesfJ/6qMdZc3+uL2sBH9mScn6rx9mhlEwi29byjOSZndJQP3O3REHH6mZmOVYbFXlF6ycdeV
IcDh1vV4CBreIKqgX7EaF/2CJowjFfKaG+k5ZM1ZT9yceS+QwM2sEUf9tCIzDcfoFL349VDdWgQe
bobMJ+8TvL5v94wuWI0/hM4dC6yHJFcSXxxJZPai2JoLNKWVxr5tKO/SFszKi0aTUJ946AqPZgkS
R2vIFYvsmDSg+jafkZ8jjyYOOPsMLAQKFMSkI+j8EEjI+DiR+sp4itEK+9mljSBBu3Rlm9Qg1nws
PsxpiGgyPydXjIxfwbN27rzrsoZ1dpb/MMJZ9DjIMnnbslDhB+JqYPIxXyrwdbyGrvxyCdWeD9pB
kSkacr63LeIZr0fAlxjVsWDtedNwOWm6JyIaUpK0YyDtXclAIgGBEJSwpBtiXoMWmPLcGQTbphFD
joHEwJZx8uL8MlS9dCdUipEYuy0ddbeRWYwCI84fMWLs0UtQRyD8nBukCVXB0d+aFcT49IAz8Bg5
nHxRPFynkXQtufAeNACHKA32fVmgo8/guDDZKOUCEInYTHP2mQlyh7EBrzuEyenvc6cRDuOI7HEa
M7aDy0OWGx3d+vLh3xf/HnJXTsfU0oq15PLh3xdVY7BKsYdL0ATBkeZDuyC9+HBCbgPG28TC6FUp
2Qe0iIWq2Gl2ohRHGN/iOMpw/s/D39f+++nfn/5/X/v7U6X0//3P6nKOj357rGxegiuPy3+chhAx
i9mlQIAM5hrSVtfAjHArJBR8N/VoVyejEen/fCgKibY7EK06+ITE9nNUn1AeVqf//IHJ7ZUkc8vP
SWyuNd44V/TT8T8PA9bmVA9ogy1sOu3kyePfR/X/+eg/nyZuDYqHcicdYBhn//vBts2MGPKI+CrD
yU4ukisGs+6Jjdq8QxodlhPRPoaBvXB5cFN2ffby8P99LWyM/GAUEIlkKjlqCRH6+4g+njFUBrHR
Y57h0NfcTKq0LfBTbrVr0/5dh7YJ+jhW6tznfo72MSy3lVUTmcxVi3uX4NcxS1rK18Rl96qdk5Ha
/8/n8RjNp/j1v3/h71/9/dV+gTaEpkcCC1CsMzPc/3no57o9/fSSRVNIVvXfgw5sOqH/fm5zDdiP
9gwOHPwLuzEU/5TVWifXLbHV+LJB0Jq7j/MA+1op9Az0JZZzb5SFeRfGzD+MtL0bbLmZzbS7d2yV
HFnbkrQ34XcEvlMibPF3WtGAuO2Y30Ya02pvBcdZmSiU8eiQzosiyzFTcpRT6x8CHXfbOaK7wWDB
oJUJ5unvAYMn8OnBQPrQ181pTAqfD0EBWH0ZgM1dhbIl/HDuPrMsUqijEcuglejCytjUUfQchU7D
Ei4bTpIFFwMr6vgSPlfYtsYmZsJ4kyZ4/EQ9nNoeYUxjiId58MS+kPOhKDWygm6sDp6kRgsQmtbe
hBM5YxwHqBHAgb1zvRnBmGiIsopyyeq4v6Qhaa8Jdv7YN8CJhR/lQFdhzS70K4uODa15eJBBgtA3
NXYD++WNPQdbE+JAZaOwdsqE3symt1KGdYky3H1CiCVV0IiP4DQo6jKWC/6k4IyIZZeRPJQBY7Nu
VoSeRA3VWNFdq9tZKoOiXROF6DKlT0w0jX7OmKxpu8uCTl6+tduFmB9C4Z7KGi+CTuancsI2OIVs
plw1PHkGdhakKX9/cWoYo5s0mwCJULvYlfJ2bs6sFf7oCMrEevHpZzZDs6DFdaW2oxMidmnB1NfM
mu41wi2q+eK9FWm/MfuiIVuAEjS1DYKDvVKAgKU4lc1c7PD/zNcAKggu24ERvZrfRTDrew8npETT
llndBMqo28Zz+lvlC+HHNLNrVYvbYa7tV54La1MV5JnGM6tJBzTqjpIWRrOnkIzl2VNWjdCiGBUz
/ox+SzG5JwupcFgcGA4x/8+q7ja1JwMB9vjiFm227fJh+kjwx8i6bK+RyggyKvwHsiJu6sSQ7BJ6
+aAse9hZDI5qLnY8Wt69EzTevUR5S29oF9v/fq1Jl6m05aKk6scezo1ACCnUdZjZ3+N7r3Ypo5Hr
30NXxA0ShOzBssWM50zGF28mWsxaXKMVHWtXcpk6MxK7og7a85jY2ZYUKcbajorIdTeiEyPyYlfZ
3cgynomN5CBU8TmvvehMhS3s2yHzHBbTSbB0qUvYyxTtgAaTY7k8NBFVRFWD/e3zlqkKhfa2U6N1
I62iumuUX+KActudt4zUurapbsOwQc0rodXPSzZ5xLB8Xff9eKbgTw424cNqeTVmM9rneUD8YfY+
WkVlK2hWffRpZ8zNoqA3icP2l4Q9i/1sadwOyuzOBsbw0SFyp1cOD1ZPoF3eM5rxbz2OlFNuJvIa
m2xNQ8R++w6JeoCh8D7LY7GqWxNf7vJ/NYXlr13HuapmYGRUOu29ZSh5JSrbHAwB68kRBzXJ8U3S
O7FJlbxdnt3OR5TahVh4KAC9tJdX6bndQybDVyJdJZsp1j18D+GDd3IB852SJsUq1PsWk9SZkLE+
MZEVs+Zt0ruxj8Vp6B66NmdOVAT+XYTz9SSUhAc4TvMNltpwMwkx3OVVM9yNxDh7EX5unmpnXUxx
eGdnjb+xqAjJ1BjMtYFyZ+8TTo9F0buP7OClVlOwcPMq7Kqe9dxpAFaOfxAD92a06PrAjuTB7jGa
wmG8rQJl7UetiQFp0hx90fQ0IMU/5y7Dj7S3N/FczP9qv37SFibwMBXNyUiK9CloMdgwMuFpz56p
lYpNSBVxsEQ2rE0bJUpjFLc1C9RryQpVRk9+kJDLgIAWS2rh7voG9dzfTSp0GZoXdYqUIbYevKZz
9srXtMDI/kDZZHgNZTstMVA82/0o9cl1EiDyQm5CE+WQ22IkdKYlZ2foeHH5EE8YB7MDGyLlHDME
CWZKNM/y+pK4eAxL90cmjygw9RjfKuPcuVHFP0nQAY5hU7+DtxYXm7SRkGxVEbIDFoqlv9fISxNP
xu3fCyrIGIeJKh3XbhIle8rzgyYWiMw5n4iNWnpvCVr6RThV7ztuXJfWNI1d6QO1GjUgsyyOo4v3
GFWmcYm4WW3NRJcrs274dPmaT22xtyysD0HIuNj0OD4H25Z3anmIXZIM42QW/3lHT4NzC2JyPqge
Ef1Y3f294WbNGjMt+G/9QWEEMbpzbVDYRUMA9orFcEJXZnUXUxfmvuXFCYg6wQ8khpcwzawLDYx1
AVBANVAWjCwaCKi5k9ypUCXoS5P0Px91ymWS2yOGZOy/icaQbanLwzowSKSeOrJfJLkMoGatQwYq
IIpbawXLGBfggEl9HIe3sY+qW50gZvOZomU2SBDcM8myYcnuRjXA8Kr9nZ1aGQNXd7yqyf/tYpnu
PD8PSdR9gBAYbqd6+glik6wPciHCUMiVB8KRAJacwY/MnA242W2DFnnPCuxqs+ZERSiWwGmo4E4U
sgDVWOzHCrOUH/inZok9t73+jWDVAUrVr7AaFD51Yj8PBcll4DTJCi1WrgrTPX7t9Ji7iJW7zMWs
xdEfdAgSiNaadtIZtlOhL6PlwAvrDoh3KXQm94ol6qHp530XhyttWoSnw2TEYBw8zAmYRZgO444s
KQbn4YfjFsGja3pIkVpYblWzCRJ0mr3domks4vC4ILviCQ9a6SSCu8p8mdt2O2R2xrAMuicEqfui
qvezX9L5od3Szr50y4YSdqq2BSuswl58AaPxWozqlv6zvxWLmKTxMeoY1PyeDi8lV1rai1hkOE+j
b62TlLC+1PcvTk1PTmAK4UHDhIHuMtkZJ1wjDsWYcR9urwyDAZsofOjABTx0fqta5pd+INnBzr7A
z0SneskgznpSx5PiBegFQ7h8U9MZe35JloHoYCK10T8rhdBcNugIvDI8BYNl7Q1/OXbmz4F4VyGY
SApjbs69rV/NCPVZTTqH2egPX9JtKbIFu9BBv+4TJWwLQPOpcppDI1gNOkhusxHzW+q6D2XiBayY
CM4tpLwFrg/UKvGs41Q5ctkoMWzIzkHgPxpWBMxv/rESRu/MGhB7xX20So0qIXjidfIglSBWaGF8
d84pmuyTwHzQcY+8tyt91zldd44c845wt/ZF5wPSDaLxNlN9H/izvOF+514ixThvLium8CjHjjlC
U05rhTatAJaaAAfwEmvbQQVgzkgEj9P2W9Yci5rWI73bDd5jC2zLlLXnwI0bMonhiQ3ooEuzZ+AS
AgyM2vs2zY130SU7y1ePeWxd6rZtgFV1RKaMyHdrQkpF4PLj6vRCudbucZcbh17oY2kKyCcFWAnt
zk9jrstHiZfxTNX20tvx/V/591f0habKjoZvffo2EYOZ9ihgq3LHAmJEJWTv+sVoICT87cmcEtQC
aNLdpEeRWnHs+SkLrKK6HZENsqZSq1RMG8sbiLHyxm41559CNS9eDHggBKxf0qCSkXofpt1w9QN7
k1gwQPt8JA2RBhxSGc4H4cF7maZ/Ig7hq4jxE4kAvn+P3LqhDtu1jptlWI07rQYwpPm50dX2VPBY
bHzHtffd9GVOrQJpVDxwwXvm+myrnED7m44ntnVSdOHYCHdOB++yctyTGL9n30WCNR2VbdU7jNvv
poisdVbV7q3oXezoYM1S/a5Kg9jvJkVgNlm7aay43paDMVa3PwYshvW0YAP9DtFjfD+76LkSlKj4
RRpYnQytwPAMj6PM5p3RM1pO+ytGYWIVzOItnqxf05H2TZ7W9rqwGG4VAuF9iiQ8LFHmz+zmetTF
PndccHYmOnJeficoIDYrZmWnrx1NxEalTUOorrr5DqZr2eVfFWy5XuLnKk2eVKNw01Xhmu2mTVl0
5UVrrJCQb4XVivUMVx7+7vgSwyPyxqZcSS/7sOSUb530PWCputN9hySgb26DwkSYQzhgUPY0/53x
VGfA1FSav/Vu/0LGxTqemNY6rvXYzeDOvG7DtFRUuXoTrfVjFjo/K8zegcUxKCgM4IrknFl1vnMb
uz9NgBN6EzSIE27iLCfXpXG37pAmGxt1ipLl/dyX77HLEn1wERTqiMU1gR5bfJTcAKFvrJIsIcwx
fbAoS9vqN5JGuCvTBmge4EMviH7srHiDHhlu/RhzFFP8fdyT71oHUHkmP/p1tDWuhgwbvGOYP5VH
QKbQ4z9TGs+lLhGDl+xrJioZz4rPoOFuhkA7d1AWKAuq6tvp3hxY+kjLm88moHgPJ05ww2wJlKHU
MTtv4/UVqjB0RbVNRTyQyLpfhmBh3q08yz8rVsTVFJcbJN54kedwO5rDXVmAXGpuqifDo0PvBfuX
snuj4cGqM3F+SvsBxEa4vnfL9F+bE7TcRzkTfm7woaffongxHfbyJ6pGexflTJpS3GcQslnGZOaD
mXxlkfekpLdzhvllgqOJIqMAqIrt0zXJmCTR25GELShvMI5ZGj8bmWRtqVIqmOqf28N3bitkb6Pv
XhZrkRkC+XRG2N9he59aLqO6tNklScfNxWfKGizoiK6c2KCYYtvWGOl1v/xciXOQNXYbP0d9MMb2
izMzGPNcIIDeV5sV8hgsa9+5Zi9Lu+8DM8hFu3G65iWlGt1Aw9hVZXQKx3HdZiGRzdwZEhslIcCZ
xCYttGQB7NZ2vqWmYs/sMc6VEzY8C4++CaYw6XSzRjz6mI7yFCEcHPwZKkKomL0NwZmpM8beiUh7
Y3quG0zybUzoQqr5hr43w3uAfigD+pY8bL+cRc1p/VPmUGBqlB+ZjahHMhoYG8mclmFGzY9WhMnb
OKiniaMT8Iu392PRbKJe7ipuW15BX4QjH3hNcuOUxTXz5G2FJLak6Rfptfch/vgVz3Va0rUVdfSd
t7xJellj3SD0ARcAeI78SPohgvZQ7kPzAS6NWA0hJ1qHigp+ulmXj7pFsWHAnzXJLzfjbyjPXwVT
J/I1kLbTfa7KEsk5tzk0rCZRnR2SM7PO7+diOpZC7NKyTJ4SNKOaJowrSaZIqfOVHULrLzmVQPUM
LwpM3iFmusTbmOWsKNBwwBaLN9ME7gR8yonZFzkQDVkVWf7sgDVGqPohxINW9WNdlmASbMJo/d5e
oStfLgzKxHaajkPF/ScMnb1oYnj5YQW3mvxdJ43f/SwQNy6H1E3Xlae81cWmSP5NZeZtbBs4izuN
9yLBsWCFhIcZgNaoR9udTHNQniwTFuxa24lmq0YuUiOdnRjVRgg4S0aAu09mj2XiYFsqFMnXAzG8
gpDVInCwAnoPdY16xE+7nyScbvrFTYhlDI1izawwxW7q2qaHTO5e8xYIyxZvRtZ85enkbVunhw4R
PrJlwRs23mbMxdd9zyal0c0tI6f7FMvDvl2u3yBh3JgjjWgcpEeQ6m+z6T3FvnvOFEBPWo3fpmjD
tWcOMFPKr2xx/dkOPPURA/GNsJ1Xy1L2TTmVMUQH6xu87xXpnGKwCNtuiqO7zGawV83pxa5FsYoj
wr0i75UfcmZDmL7lU0zySYDmZnJmUukG5mW+ydSQN8Burs21bDGw4vo9yYA9KGwu3ZINGaUkCWrX
g5GOZGmp8ID4NChYYE8lJlFlPdiIyYPsZTvUDpVEh1NVgtkIkoTayFHGaLSeGd5TKCKvQ1CPG1YH
vJDbRh441A95bbcnI2N3BfdgLvNzzcvJtz29z8YeTDFjCQRxTinfzLA/cWs+9VHwO3ks5EAionKD
HjVZziOTNkCHsc3JnX3Mc9/uokLd5a18zWQFuqUEMf8ZGfUt79WP5g/Rw2yyxGWDoQmGtFuLkx9Z
t3nan6dIX8vQajYx9R6bTSIqQ8w8/OZ4jyVLFBcFFW6ZHuRPAw2sy5a0CQ0aqOZ0BaDwgQ2O8chg
kktue1+6q/8Nk3/jsyHd2oQuMFu+yDTSx4I8OdfHBNO+TqxXeQK9fymUdSanTrcee7GagJ2T2cOJ
QU2Q26BJAcBqc5cxmqAJ7OC4L6AKQFc4nZzhae5qYMZtsS47yv/YbATxAb46dpzqFGYfaM+AdkQO
0APGRidfjfMNF+AJlXpQpMG1sAGta1xs2q9hGlryAcEwQhKUFjdGMr0GWJ1dbvS5umjLfvEifn+T
0jg0WMzNYJ/LjHc4fcqEitlAboUEg3Xaw9TZuCYMAzRLLb7l2Z1b7sB5X65Tskj7HI7Oes6dhszu
/LUdWcbDg9lUsn4u6RXrNK73Wd6QDAl4ReYJg1wb0xmhEbNhfc4YxpQTkZ+SEIs0xBT/sxNxo16q
3ofCAFBuSFjthtUgxi49GOVjk5NIleYbQCwxqruM7ggY4uTADgMbRiR98GDGOAo8Q84r3bkx34yJ
Ljx+GGYNStEOYVzL1DpjdrqyPP5xNwT7xg6XMARauj61QIH4r4V5r2VIjQiC5Eb8L/bOZDl2JDui
/9J7tCEC86I3TOScJJPzsIGRfI+YZwQQwNfroM1k0koy7bWr6uqqR+YQuOHX/XiQ493t3vyV4iPH
6LXv1adqsRi4A+prUe9yaziIwnrqLb08QJAn7yT4t+ehxBxv673uB7UBzF248q5L83MUAVSPhjkJ
2cPcN7GINnqCf9x0xY+YLE5TmrMmv3jjmcEHOQ4ExkzNh7Fzz0iULUWc7r1sFT2cr05uCch6Yxhk
E754v6ShIv0k6sXYL2oqNzIgkpkHzh23b53qbgft9GmowSQFhYXVM0IVn3vz0gNQjDDB7INY4k0r
xWe2sJKnweVYjhzmit4QvoQcK7RSRIn7p0ko0XZgrTCFcFgPfbyPU5CVDYpV4RNepsdhhc4bvMLO
SMLB6RoGNZ7V/lI8srcjBhQQjTKK+lnVETcCCz1yaaBdWfFPiSzITAnphP3Hc6vlfW0hV5sEle0l
F7sFHR2Vj+JTiUZsZsNMomns9pywu8AIgp2BA9FUhPgNm/10pKf8tq/K2z5g8+n2ZXOfaWYrp8eE
7aeNc8hQqIqYJ3vS0TXbAY0SKcmf2Up2Vl6Zh6hFlldsVBdbfWV1DqzqoSUdt2F2IWRtkWCMZXYu
U73j7kcDW/xVmRGm1zq5qSXya72Asasn0A5BJMPCYyFZ5agzomT9oUsYFdGy68r4tcCtkK/b9ahS
DyUP6biggAsPHLwxFuznMgrybT/iQRVJ8Vz53NowpGJTItYNqNFbxnMiCKBEHhxG062uQ278McuG
dlU2bpvYbx4Wo74Mk/hUyGibOkrnmywQ13//HaRA6hgKeKQxO4XQY5VC5cdUHGKOzMgyhxvfw7jV
z4Qd4yLmSHd5oal5ky5knqZgJW6Z2e/QTyBo4dr1OOrbNPkFPYnVTfrLSn484LcZX5RsTgx31cEN
MPxkDvE22eBpSlJb7UwX56xZXVWKnSk28avNGYhs4pj0wEAFHIV/jNfHVWryzqmYjFQFFLsehzuR
jic8kcfRyPU1nfVvy82UucDaeJKyg7wnOxBFazurp89zTmTMGaYgtKDTYorEEpTyYFo/HrBbGrA2
K2enZtyziuEzVQN0b+gAna3FZsjH33Sp3sbILrdA0QduCHxNpyVUxOEayVw/2YAq7QKzR4aZJ4hu
WRWxfvDT1aNNAoJjcRz+mmZMXcWcXPql+iyafGZuGh587eZnt6sukd9itYM4mOZdecuW7K0162nj
JAkEIeMmspBSmV9w6HTWsrddXo2sNN4YNedL5ecsNRZuoX5CL2zGV6625nMxuZQAMa4UqMOzjgTT
WKX3zVgeGKPPxgDxwVhMc7O4QxLyH7Mw95EOdQ6DAPKPHNTDiOG7D5JpSfU+S/kPO9YSZpZH7paO
0THFZtmUgN6tgI9ZMpTUshlHPiLlaTQ9pJnECV0Fp8OZ+V1cAAmdAjoYkcYqvYkORl4QslEWNO/F
/Gn4XiamkXDs8nuYVfcUDS1PuKrmioTBL2mW5GoWJFMWIuIxRiee8pRONEQHyqnzeczp3WLE03FO
4Qwt+ndm43mjFV2jLvuHs0nxRJE58S0+WyA52dsUpNYuTy16sGzy420MLYh8R9vP4dTZzNgttECW
azjHxnSviHv0JGPgseNBXzunLo3gw88/e0wmnEewOHJYt/zoE7bJirHKwvRBnyAHBm6dvCn592Gj
O2185UqYHmy3fXZrYbETS/a25mhWs3cHcf1aFhhabNZ9YDy4qrZgtlRMI15G5KtrP5vs02wHB46n
DoMl8LEXyO+5dr7tiN+jryC6TMlKTHTyrWWLT+3kj33lkO+s1EvnkihfKiixDRAL/EOc3CgieYF9
Lgi+fPoMskXeuXn+g//+1Yjc3VhnnzN3i42W/v0UURQVa5KhcwU43jNxL/TtdJol7EQxYsiq1HOh
mk1WDywKMavv5n5RL9ruwTnX85HMzC2WfQz9qh62ebW4m6HC3ovyfJOLiCcJuMGdjGCX8LnfZLFL
IQhpIA+NPY2J1fd1BnKQy9VIaGFb0GQlMzXuC1aDG6vPSq7A3WpOWv8fPhnLPH4Uo8mjFSeot0q2
fndmXaVvCA5yqufYJuUA7WkQv02X4nMtos8yTS5LS8YAAOcPcQWMpfBbTfXBDiLEpgDt2FT0a+bu
91zoJww9ZCPbXdtjaZXzU8EeP/SMh8A49RYSaREh9lZFhee6bmp6SATouwJWXj+OxzKKHJoyPQSA
1D4lHCg4swZSA1ixF/j7meiqzRzDfXB62JBsZoK0+ihNRNNxHuD2A9BdJp9h36BRQO7TqUk2UZv7
hxZDvplVGW0g2Sd6cQMJAo7t4Ix/KFEE8E2oz5z6cg8FPLoZIWjoEg5bWWG2b4kUYSfnV0LJx//e
pvWvV0QBDO9o2XtT/tpiQp7Kjgd1BTgJP842pWEqGIAKTX6A0Dtc85rI4OKwGXRrRBYD6dptSDZK
3ngjEIdJ+DDcsMTxhkmTtyR3c2KsORcM3IdfKXER7qDXIvHQnDr73qzk29hh5mxbyUvhBd0NVusY
BXnZdr1wyUtVNRZXQgczzkrmLlEzQeZUcYBJdCOHUa8hSDg66EO0D26SBNeYjDHJGP4ai0/En6Ko
X1pYYpU0srOSoAVI+vAulD0OEX12cTPe2Lb+KCr6qTw7f3fttjvaffxlpiQrDW7Cqt/WJiycbmjG
g3TMu2j2DnXXPQuJJM3qEIBCfKu47hIyqv40XawBYvkfVhl81dSLGXNzb/rZs0pwQedGW4FQKjbM
kPveAr01QetgrcRW3uGxyvefr4ZJiohwJQvPaTe6HekhPycV02QYGFCDTOwwFOcS3AXY63sgEUEh
H+2B/PI4rYVbXLEDtsQE1UbOu86Cm6DvF7emNCMRD0ZOEivHKSxs+7UbWp831Ss2SfFtRH+L3MVt
5AkCBKiUQAJJ/3amB8JxJLGS4MmKx/o8zNZv6o4/w4jhMGk0VSZ1s2OjiCuaemmIm65hf7IB/IrN
MeJjB+kcmHHpYYuNicdUEaNo334bqToZVh0c8fPcu3HXnOeBsa2yxgdjJMY3GMi08V9MIOdMQ5kL
4vSbCNPrIlNaKVHRjcb7wE3GTXNujyUnB9qqjTWXLUtHKmQzakqi0vE1+Bgn+6/rSp5Lo890hSBS
aPcrYoTfjPh78gUUL+kKC/9itM/NJaESntXQhG2a2Jfe2T1f3KYb0ag8m9p7/e9z64WqTg6ZY8GX
IBoJmi9WfIunZ8cb4ewxHxC5M2cOMBIPv1Az4BYqzY6xtJ6yiEVSibTv+QjrwvHJknafuiAvPzmm
CAVkFpdfoRe0ALEJB0hmgzlzfqtgtsIhEhunp7mJ6+N+maNn5fviPKiDhnd46mWzAwWVHJ1B/8Qd
LX+yDTyEl2oTeMn4hKsel9iUXwpO5jnIun07iftcBUTwGtyZHd7cjZtPJwN02TA8qW7oOU7i0Lad
gDXJBgr4TYaBCCfLFS3pSCkEIL0W8rcy+zUfCrMuLaaXoCM7OBjTa4H6A48tuLdd84HeP4DMkf/N
qYwWbC0YY2YeXr2hMCzF2gijJhx6PjZLBGWgQUZidCRAdw8gdf6y4OqHmWo5CXq49pWhIrp2luHA
2IEuIO0ktILqu2r4DyTFa8u+lIUmFq00XTteKciZovYAPTEHXZ6f0pGQZ44WZqUtxomx/TsgEk+T
+DsZcNUqTlF+BfbWPc+TfsZxIzs+43qBNkHExF24lDmpu207JPmOqOTEFn0V90QLjE+jWNU0PPsF
mMx+ZKSArb5lS3dpfE5Y5d4a/I43VhcQmYv13ikp/5xKah4lk1Y6Ypyv0gH83mR+lq4G1g8Cw8Y0
Rokx9sFMAYBr/TDT/r5bwOnUXDC2VWa8TjOH1uLCwSB+A/kBzc3HalEPIL6mpXxbln2W13+HyTvJ
mD+tcKz9DMqKPwj5NbZZ/AlWWVTNpGycj5URnEVK+IsqtjCITfdoxvNDpeGNCEw7lPeCezOrN2YP
c6t9Ekg4Okqs9sO4JOzmfVaKDtv3/mVI26cOOxHwCkBOw4xCpqwn7ld7ZQkg8C0NRb2qzlw3EFUs
Z2tw+0HWIAmlMV3BWLlEy/LMSUOV30x3QMaJ3qfuWrK9XoxzkgjSLXazwSngdM5xZAjf2JEPvxYO
zo0t64diOtMV+9q76b2ZEeYYl/c6+dCGPNojLjlpckuuKsW3z7ZuU1RTBiwQ/hVxFofqBcNiBaNT
tu/s6XcBux6+N7m/XT8cDVkZNlklTgqtb5P6w+QJubHZOPHcb98l6k7jkhOss/k1LdSw0YqTZbJr
OP2bNAGln+k//BSXIvXu1xDwpPsLEO4XOiJhO3XbPA3Gw1IZJEHRtAsbYPMSTx9eF1AS7R7myiOX
hVjbRF4N1ta8dsH9mARAg9L+NfHhigZPVTJ959D1d837kjGtNANAXq9x72SRvDN0NptadmKr7HdO
UIEncroug3E1QIdidkF2bu/4Ep5pIz1gYVcYAV1CNgGb+anK/jSCtDM+i3iVEYxW7xLBVXuxsByJ
AB1JSuipHiA/YVpfrMxCI0nZiKbVwVrZrPm3RnPd91XNnDWRgBsTFNMqWCWm6ZCq1gKutefSBCVL
uv6+dRxwvgOI4kVWS+ium8bBeBVFE5CeWZvceuq8jOalKDRocqi9kpGJIQrKiMVShi3O3uxgPGcL
J4np2WiAYjgL9ovzSHbKmuKC9lN9CeLiMS6d33I5N2RSAj7kKcrkpksCHxgQZHV3QqFNkHeYsMn2
tW5/KMrg0otBnYmWrhd1gIuo+Gffpw124SueV+24zdwfwwblFzjt3SQECY1YPScWekEzVq8Y4Ik2
RZwxC2rrTVdGoemimXjIkSwAJnZQHluaCTY1fLQvO2e/hP/g248ZmxxfPxdIR9RwjRnsAhR5R6Dq
M2blofLg2vJmd+2VpQRGAt/+U7ri4uvA36HxkLHoSDz3QBeSxQ6X1vlyY7KJRHAlAVYuSyyh5hxR
wiIKlVbAkXSbg/z3KU1PFv53gyP7ZjoYxvw3sbq3LHH2XGweNc0hjYzIxtpXvtkj3ioU0sQH3pbQ
FuYRH/QjFbLQGTGu8s0T8hA7fJE8xJIKqHmclu5NUUXGnroSH/apFepyvFq5bK+GIudoJ92xZMfp
lr3aF/F4J9oh3bY1F+Fpio6+0/xoVgTGzMoqSzxMwYrQYzHe1wSzuLxr8AGVETK/8JuKXBxNG70H
Ms2R6TGUAYqz18sf3HQuLxLnARUGFGeyTQemaIR1lf0k2nio6uIps8e3JcI2gCb8Uwey3g4MZs3g
HPBd/GRdkB+xsm8LsnbS6oaQMFF/CFx3KzUQryb5ohXIgzdTXRwwqmToIh8rJMl1QcwRav58Uw6k
V/oW0HSAlZ9F1m1sLsZJ2cYLppzvBFrlNp7G9znV7ACSFxPwLa1mpDPE0zIjFDiYPJa8BAE9IAlM
yG2L9pD4ChrlauyzeZO/RTkjeoe5lvYl8SG7GUWo+uT57nl/Kt29WB2juhFRWZL118ZQpyHnAlLr
6jPz4S2W4sPX1IJGLQv+vEusbeukj6P1VpvFYWnT/IIpf6OirSACvckJdA096Hxj+qLc/KPqhns7
pz5NMEiOqXXCag0ptA41EVTu7V9Epp9Eh9unH+kRZFO+tWo8s4JdgucqLpLCvGNNMIYSzWWb8sKa
yq4xVlT3HY9cQ1ev8+A0J2/iL9CGTsKd7tMW/7eK4eIvTnTNHOLjMUAlonwQMoXOn5Tps0tF2tTD
SxQgnboe3uOgyN/bmu6KrGkZxHYBub+E/HezUx1sHOItJMvmlSkBGXgs0oub4mAnA8QB2WmoEHBI
ds69X1FVPK6hDNlKYJN2/R7YCB/z/BY7oDhlnZwBwtDEibS/lerqejQcKZYIDjHrMIsAxfhCcJOf
Y2K5an2CIn5NCcn2Xm6D2X2lNQVubopoVL5jeWx3o8mfhCqCex3nKN8f2+Ufu73+reacmregvZHl
fDdiAQvTLkPEFd8YGsuzDAi6dMjufDxhdVjOLsmJvUeVe2+mxav3hCYYHMCaQkDOMC9SHeXX032j
h+tSuM3OZyS3eN4xXi5E/w3naJWsddvsfurW4WaOn0cr3w/jaN05cJpcSQjbVzzjzQSfnJN2R9Fm
v6LOD33/WuTNp5fQdLl06lpH/EjlFNqB99FYHDctVs2wSIZVOG54g63gEEnxG02sgGTbhWLK0LZK
KEgxXnGMdTtXOU8A6F8bBYcJTHRYuVyuqtbYjqn6dHPKefWkL8NQVLtKDTJcBgzJ3lZkIDB83/HD
QFjvjTBCxagWYjJ8yUxUWkn9U2jQgXajxhkC3IR7C/snsRuvIl1d/snY0oep78m1/vSUr1Y8Uc5/
qEJh8Bj0s0oXXjtEhBssnOdCOssKdCWxvKLBPJBis0nnJ7R5V7ykPj44pG0ztDzUZzmzsASbsHYH
GWvRMixGe0uw7jumSiqNvA/HhqY4+mgJo/9qItXvG5fVYw0960TuuardZoOjoYOL0r82dVDiaAUZ
Eas09Fa6Q4HDmVQs7uQ5gNBqtC9OC7WEKKeyYaCoLDqVCc9tM6NN23Edj+5wD4kU12qUsvkdenXI
LPkdTzPKlgV3sCV0C4jDA3uObqAf0nQ6TNmAALZSvObUbkmIN59t4/GGVC2lGLnzN57cz8WnK6d2
KWSfuD4nouQR4eSX25qF/KYYeAjUlvMzBx8Z2AtJmCYEq7UGyOQzuN5so3EIhRYe/lAbJu4Ybw1s
SchxJY1HAxtBDR4tpNCB0F9CHMtPkjdle27I4/LIU28Ordg4Ll3waFhovAQwgs7ew5kwbuIsvzRr
rxm7DaL0hf+Cpo/HcVj4aAoDFXxqKShhVuhVAQgRoCkLO8bJ1vurQcLT10NXjyBax0qcPdWLLipG
mAzufw+0EyVwcB4G649Tq1+HN2I3lq4fivyn8RH0aS3aFDgp0givIxdDelhHmF0UbtmjW3AoUTjb
1OaOZ0jEXIun0heay5Lt+qTcWCj0FdVPMW4JfNjWbsAHtjHiytjNFstLS5p7s+4FlAnvuoyt3IsY
ukK9WJtB6Y1tlVcnfvem/hY0ypkGyjZrX4zoF2HxasnyiQtsCnMCbdktnG3mZC/KYcfXNelfMiXv
ktokeImKugUhHJAqABCCcdnNCfugNG3kwTSsF6rJarc8ezU5liZpOF9lQ2cDH+d8WHmn7SdFzsDY
8GeNLu45TwC3wpG+xF9tjIWyn92KhVvyQnv4Qa0Hil+ejU79iamwJe3PTjeDR4N358b54zfGl2gs
bzem2a+TyWY/ShPjmJ2Dx1i4c/PouC075d4hch4dcoEnjKOEkCOT+d9GfG5dAq1IJLcszjikAyzj
RQQ8O/mwHeNdc4PYuWP9it3zqQ/MgYTYYyD6brdI9Ss1WVCKPRvKf7GiNHzYihXMgR8E+4979D1v
OLJAWXif+MP1o8b5Uwr6BOA1sriKLX1Eg/mDtWlbxd8cX2DEVwzOmp78Wtauv8lbH8yPa9olyea3
RRQYeT4Ge2IpCinLbI4p5CS7dCn4xNTVBGeMEZgX4+bEnM+PU58UYUtyLWBIgRLbGzoEFpVfAw4S
hY+xhCltrQc8sc8lOnQqP4xB+dEyFaQ6Ps9L/iEWjiRD72r/o5Ncy6cICoaVfOcGz6GftnLPTfrQ
fjhNfBXiLbY++cadJp6CBQwg+IxsBoMTlpo7BqMwa7pvF5gErefe9EZglgI/Nb4Eo75lTR82/mqo
4EeEm6ym6r1teRUU1wGn786gHHK7oGQazxt1xZ4y93rAPSy2VhXsgnt2I1uHxtqyEA8MHp/daG/9
6BohZQax/eBAKqksBobVleBqVhAqOkcFOOO0fCLBrT31G1usQcfAmm8mGnymgIL1LDsombw5DRgH
BlXFK8ON9KPGdc0Yf2MpuU88/Rz3+aminb5tr0qOf6R4EdQdcZpQU5xvs5yvJ9RR232czZg7ynyT
GP6dqu7mmSvQ/7exYhsb5v+ljVWa5v/UxvpYl19V+vXf61j//W/8/eqHf/1DBv/0TMIKgXCEaZqB
5/1nHas0/yndIAAM5ASWYzr+f9Wx2j7/yHFcz/MCxxbm2tTa12pI/vUP2/ontADpIwX6Fv+i5/xf
6liFI32HvtWa8HhdHf/86x+etCWKn+m5DIE2P6NY+1r/Wx9r0mvkKEZGYJxc43vlZ4fBiu9HM3KO
bVteylxsg3giRxGw9nSi6ey37m20QJq25rHd4wlicnPGTe/nbUid0pmBzjg4svyQmQMG0pjRBp2W
3dtqny9z4h1tvLy1cPxeU4pgj5V+61vSIMLH91zmB9u2XSAHr5YncApW4CSW+GeWznqhKRhUZHEK
CFeu/S7gOhdIg6bLJSrvscmIhJoYcjaBN9aQ/oJnOeE/LR2SmBF0+sl27qkJfyy91r5dSVyLHClH
zNiVlwztY0n2CaPollWWdy7pgOcc3Mw5CnPX9QPEY7afXZ2eIhP2UjXKJwxVlGWiJ0PLBjS49IdG
9+7O6wa9HXsgY1a2zzCbrUUDC27XHNIbNAot3nAv4jnQHZKD9oOtlY/01HaATuJ1jaJ4+LmLNXE/
Q1C1MmfvkX3ZLDmGSuL5jFN6eGiM+lBxDQyxWT+KKj2qeqJW2iXQgs0ddyA7tcSF7IuL6HbZpVWA
DNTnF5FSmTel2FeN6OQ0pMLYyr41JvjM0iW4Ss5sE7l0IyXRfKFqkHP3lEgb31ddXEXqE+WczYIc
xZ1Oum+BDWVDQD3eRb2Nzgxpi1gc6P95/Bjkr1MH9TGx1ENej2c2avOBaLOkqot1DIRld4pPJl0g
bI/mhSACdAoaK2dRLNsg+Jt31NY5U9NidPrQjcXxLAsrtBx1sbsW9qOPSDc35nuLrnhYW1Kq2aYZ
jkz6bpA+qXLgdkg6NtsaXEyS0LbQhgXRipXWYAXxrma0s+3kkObLbaZNf+93zVds+2S32x6SdE0D
UZ9/zXHcH/IVylLiVPQjDzuU+iPpuuVON1SbViEkJvNyscTFaERw69vgi8oq2g0W5U9RyoW2bzNi
HPlADDzqDwSpH6eSHHSkadwrQAD2g/muUorDweAwgkvPoq3CBCIPQVdLzPOmx+PUnqAhOwIvGN7d
NcpRsLgGG15S3sll0WIniVWzCseGeUYlYo+ZFjma7fBmHOC+JFgQANzSa9GqjgVtVO6YwrF7YLkw
UUix8q3JH1LF2STldlbju1TADCNFs9TUfhMYxSpokl6PnOJrpEsmp8V5G/Ron1JB19bC3QX58u4r
0DCdh2en76w3s7c4R7yXfEnkEff2S8MrmxiYFHQzEswr0que2s+oeTeE/phMny8UvQrRahKhFgh7
KWbxlCHapeQ1RLVeW5afi6ymvOi9lY5xnuhqpQTTPsTY3w5x+dCS0+gq6xWOTg2vs99y+wGwzt4V
S9d015Vk6LoYoaE2xKXzv/oMuG2ZugnRWMUquMCwNhUvPeOPIiFIfHg55krsDGFFu7qQnxCOeMNx
Ggz1aYGrEbA0Ae/Djhd1a/SdEd77zB2mbuCNW8+TwSKYquEVNW2/C8e+X6b4ijkUtoiBoa8BL5GV
lGVVmg1Y12q2kZ7YtSP0VmtEFoZR5VnU3fae88OVjDeaYA/Q9ekBKAI2Ze6TTTo3OLUq3q+RVSnY
Jn+nrfFR5MuIVMV4OxTmayr57ggbmwgLE5JC+XxrDu1XY6eaHfD8XOYmlJChJl+aUK42AbFwMmJH
MxOochZa/PwenYj8boOmucOStdb3DSG4PMZzIGhQyUjXBHykbFpaLq35U2EOOJUWBpwS/I6NPS10
Cic/lGDul9G6Vqp4L6z8VquFxZmf/HE7Mtou5TmbKKYihwZIPrVguWXl0WLk40kZS1ZMhKce+kZI
aswgAfWIR/5UBls75WZZEyfbcfEktVj2HPPcr6ibPfLz+cDfkf6TGQOJb5XldgZ3hiurTPe1F8/h
7JlPSeq9ZVGDV6+JgRQa3gOBKnEIaMbY04/17UASvcv9iFFzVO/LAlI8RnTCtYVw2i7i3Rpye+8l
9Vsk4u4yqmc42NnBWRa4bGYc5spu18UlUqIDZ0ZMyXyyR64nWLzEBk2+v8XsxueOLVjoiEpdYzYW
Ng9gs4tfktYqn1sasdBZ1iaPQJLNpkkd5AFFZKW04YaJCyYgZ2PFuX+Zy+XZ9Lm3CPwMI4wVnJa2
d2e13Rskay4qjp74Xi5PnpOMh8CGbDL2b2aVxadCsI3zdHLn+jh0uuJBEE/A3zovB1y8VEm72Yfj
EPLAKGJcJY0Mhs/KZXRtQvj2x5TGAMXn5pSloJjjLfc4C5U1718sv7uYuU7vFFCIghIQmj+/bOuZ
wluACDPhRlKrVtg3eFJ0uxC7m7rkkC072bb+zrbG8sVeygsIwAxd6QaeuCrsY1XAhtbuT5RotoKM
KHSR5BgxO821qTMRJzDLPg58zw9GR6HHoOYjTHhn13lt9WjKpGZz4upPj/4WpcmntssIax1Ap4PC
eSsV5c0WucB90OPGyrpEvded8zDlvnOuTZue5Dq4gy2XvVWYlpDA6XlOq4sNEOQ2sTDPC/0WFGL5
8vNTFy/tez9zdVRck5qEjdBgWcm1NZPbhvXvPQZLlKSBQtB//20P9ZXrl2fAljXr22EN00uOmxBP
UBJODT2JbmQ1W99d72xjHJwnrkx7nvofwRCNl8TU9JSuf2XX1tZ0LN4+c428q4jXyo+kTeNCnN8m
3rcW2nnKWSpBjSu2uWN3z6nsNLvaxNwNrhXWFgkxBHSeFIHFRamw+Ft8pNjOWv9LxsmJ0Dku74W7
MRSyyd5hc7RvvbUdUTp0V8DPNsryg7kyemjlqe/BZwIJu1/6wT6yOJxzI6brsK4PUBZIW6jSAdAf
H9yaHK6lghpdm0XdaOAjLlQbNgZqj8mYd2yXYC8DNoSuFby13eqG8/aZHR1jexYno+Z+HdVPOPCI
yMtdZRQvJafWTWqReWylhO84VNQOsZDJgulGes67L4P7KAYO6NjjR+u+C9+9yrYm+gM3LsJfnNM+
gsEgvskd91nF2mW/DOqFsX+bZfeB86mN9uK3LcHJ6lKOcwg3BbkFrQeWNPXjC+5EwWnuMZo12F3W
/qYoxuAdIXEaI1tVLYbQs3B7rXYLhEMyJJXfviX4XuEDib9mn5v495ZDUK79sxYlT24K68F7nqqv
hLjRBMFaCQ2fVI6Xsc1PZN5ODHKXCL9Qg3BdNvldQYlX2bKRa6mg5GwfRu/Q4qfojHeVuIce7QkG
0F7nxq5vHO79LSs8yLhjMtx6BkuRGfsJRxG/mTte+SpSv120CJTLwgq7roK9Yhhekh+3RSjGVe5Q
TtWt0YShCAWEiWl1mdBHlpBDW/cU7Kqb4DrNA9IgIGnqk1xdhyZbgHRChjthXT4IQ4VytV9wcNqV
3LLC5MVBICbQATsYlpirD8YqzZf8XFzWOY8AMVO2OSPlk4ZWLCJcRSNBuSiwfnmxSwMbzPBgHeqx
/3H0T4Ynib4lbJbs3Zg0zAC8ksLwkF7d8qvIgFExj3VA8cwJrruGd8iatsT+PuLsCuR4y9b9pl6j
kA1dylX5qeVDGXDfiHxsb5MJKtId7gcKlvd9/eKZKChzkx/M+mWuLj1YYm8Z0FXldgQFGhmY/uZr
2Yub9IJ58mbKa+L2vJIQLWyIFiYFsVnj3bWUq4PSCCMveHU1C9PMesgKcMXmwNKFWbF31UI2uKwJ
eeGVT+ms6Z3gxJsodpTqmDYzoPnT8kd0ZnJnq5YU6Z8BcpsDvVNC4sYS5UjQ9fhzNW0lLpBOo2NL
SkBawSLv+WLOC3nieKQrCDEf83MroN3Ve9dBDtW0Qoz0rVIfDTZf02GSRfA8ia2tE3fMg5Iroz4J
Lg1GMBAAVQQYyoJbAcncQ1Qn7DeTabMEs96CEWPRl88Xb8BykLx1KniS9vLgdYKCAAI65cAk0fq3
6XObJfeOx1K0dfHEcL5S8SpeFgeznE24lwyhfEq4KNIyRlOVMz8WS/MdRIkA/e2jzOqIX9MvKfGS
dE+hHSeLNjc8LamtcZsHc5o/4Rthh7WLB2MoH40ec1mXkDBG8uV29+6P/k054vZI0P9uxh65xgDv
EMPu9XJ1TxNrelO451nJr8zpbtHi3zNIKTxPNlZhJVvVQmbUN/67wvbHiUBt8dznITA2grOy+Gxa
810aa+8fKhVJYBqx+VZS4yYHv9jaNSIxf/J9ySa4aiQViTHzO1UFLOfTmR0rVMCq/OWyx4dtNT3q
Qe6LyPqJOqAOxBT/dD1wh/Vj5kFzuvEDHl8DL08w5NiBu+glToPlHLjN91D2w1En5W/SGl+wT9Cq
m1ZwMzO3mbDKo72C/4ltc5i49UUOJRPaXL3q3rBOxKHCXICmGxzjYc6D5ACLi0I7AxoTV/QFqxBL
OT078pAy511dTng5XnEZ3+iiqUIb1McW5GiF5cHD3wO8RcO04xu+KQvMqLnGv8IIifrh5o/Y10IP
NGcPdPYhT/MHMP5j2Hr1rqpYy0WV5MKBfJ801A3iDbYFrSVVMUxhRfApcm3AGEQMSqc0dqixwyYq
C5v0hp7/g6Xz2m1dS7boFxFgDq8Sg3K2LfuFsLxt5pz59T140A8XuOg+fWxL5FpVs2aNaWcjvix2
a+2+qnZjkZ9DXso2fuI0X+cQdAVATgM2ap0oD9jPyoeFO5Z89aPpKwjeWFC3AAz4S/HC8TYQZdae
AGqbg8cFM/PfW+V9pCcfyNQJ2CYoVZID70V5W0BpOnOohNY1+m2q75G0xPFqqWdE8GncJRMc3G31
VoxX34Qn6TYYpnSYlHidxuCrnv9kQHtgLNl2NFYT8jCVICjefUC3Uur1Wg6gh3JdRsNnzCZgfRba
73Q69026ClFkiuIB3YcueNMx3CASKblp2RcoTyfvMJ6cCDt59vNH2G2hLlrpU4geyBP0/EzD2KNf
+JCVf5s4sxMVuYGuHHsHjfxviEoa0oX+59QtHkHykfn3TiKLCFulMuBbtJ6xedSKjRm9J/6fL4BE
5aCUP5agdebJq5Hbh1eFUeK2HrxqdpTJTcF3N+PL58fmfN5F9aGNO2G4lrFTgkBSHavdaeSOhE81
/0iN2xE1W1AR/fc5004fbyJo1DyVsHK8L2UKwcvaodNXhrEhrNkAWakBQRpYgZod2BUZzgpxuKWs
FBNwGckQqBjRRDm0yMEVJRZ9j43AGcqdvkHHn+NHhKk9GwiNU1euyE6wgPu+V74z/C0CoZXW8NeL
h3pk5dPajvpNqhq7KtGM/O+K1ErF5XofISZpuwaQkxkw6Ckjpy69QHK1msxFzIFCdzHclHReiih5
101fQfddAwYuULwH6Wpap6R6nxTeY5N8ZRN81FEdv83u0LT/IvkMzAGPNOESsmvVa509bY6YfN9j
V1VHOomSrKjhu9VUHtZXz+YURG2A8KykPqv4bURUWl7mz1BimYWJjkTKCtCeaLpqwEeojNBFmLCx
ivWZBgc/ffnRBc7hqmCaXlYvY3Ty3POVgznvZ/lZ8tD2OoF025zlXJaDAgxTzUvMDrrhqMkJz7Hk
A3SfsMDFjBS2E74Fbc3piFykCJeg0bYlKjsmvFHeCQAYchdccMwXLK9BG2GRAibE+anD34YJffQ5
bzNYFIiVxhMiQUzZq3pF8Ksh84jCnzBh9dAvnbIvlwSXPQx8Sf0HS3PpZ1eG5cXAI1i4791I2PjD
zuj/ZclJLrtt0JlXFs3sur4n3eTA32cj5cxRMQi3cvjTTX/ns2IpducmuNOaV2RU1Gz307iaFCo+
4GCVHFS9+uqVrdyeBX0H8osHyDxlGQWghmF6NzL8DAQRZy1rDJYHfrpfdgVjVEpg301x8Rmkal0F
xETy1P6NfyYLztJ40bpdJzjc7LAfufjfO1CzIAwHpEhuMi0iJJm/0apA5lFY9eJpCB5W9iYYN36G
aJ0MY5sKXwamVIEyD5AeOOsfubpLsRdl14KSfTQvRnFrlDelVfEYwdQH3FUlG3zfm6r8sCwSrTdB
QQPvGtlDZnNQ+AvHX6vdCzJMUgebGBE37XTxww9BueXq7b82sLP19K+xLhN1ZnTR+mtdHkaLuOCz
JbyLE7X6b2VcJfXSdttp2hCLYIGGYLE1vKaMW0P/La2OwL8FdOu9ob8lZLamG34ee9o4mjSmXwp7
i4xMfYJH5meQXNnn8LPTEDOAPw1Axun/2DgDvswRdhCHTx0iv7ARGfll372MoxqfXat5cm4P+A5S
l0+ZA5BNqBU/2mQfc2QEqphEFZA4w8pTzf92q03MgVgcxhN/q2U4LaOjs4lVRt9ddcmYrvHxqdK1
yDyNhayjBXLFOlrL+u8lqU4tKN/wKna3tNmYLNOmG316ywl1GC5C9NkOv038E1eAKvurqlym8vqh
oQ0FnMMkuJE8I3+XwWfXXzloyKtOzVMfP7NoP0+3Sv1oygNhGEPrYigeZkbrb/pw+A/HhTSV/RrB
bbLunDFZtsvkoxTuW/+qlt+FRiI1BoPleA0siryVFSM7sVx0L4XgnvNpN9W/KmDnco3GFBa0hOKH
2b0kPANB+asTXs9Ljc9CYCUEynVv+9qJmXupe5JoL9tH6s7HGg+HgeTjuWVOsZ3ik5y8colpj81v
b9X3ANPTSU0uGRkHfYJZx8H64nfnbDQxlKYkzsUE6vwOwUcXnNX8nklbmQQ4TMY0XrAGbRymNH58
jFmIbQ6pI8dn0fNHxdGnWTDMu7C3EIAfIc74pkQHSblZMs4a4Svq32qKZiFG+R4/umSXBUe9+qnG
t7l5pBEbjucmpushAbXjeAW6HIQcNwMexOlfotti/qMGjyj7aEPiBHhwWot8nurEO4IMT4ys39gT
LvXxzA4UTqNkBbCZS5nwb54fLC8OSSQIjns+dZwXSr0tozeJHj+3vrv2NuPxZpc93BnzjfuLTwZY
u5nd+VawbKxJnVOhx/ZHyQcrCcTgZ5CoedDtrOnVlkz4uZ+5N6fqzQTHN5xNqnH+JL6CuXCm/p5C
zBTa5VLMgp067fx0Ow2vjCuH5xdj1fAXixziukcWSJNuJuFDU36lwGPtB2tzWTusI3KpGu2fRscq
tac2eYxKC3ziOe/r5t5Z76rhFGCESuzQRJn70pmXLsg2irnxxW0xfffmJpUPTIMT04Uc5VNnCj+p
SSDAUdX3/FD2TcA18IRrsH1o/ImLbHBQOSGUNiAYHKKxwL/0nhIBEJ6o2AnU5HlVkP1q9lI//YmA
A2knsq8pOKn1mpO3WDvEy8tteET/tFDoKExS2GuEjIz4YPDCR/iduV6T/E69oYivYdylFdROLxfZ
2OWXhWwI3sGuojdiT9kBmDVKSZJu32QsQ/jgaVQPARnNvKiBwatO5h2zFJ4GCmuVpe/+WKvbQbkL
hGvoSLJ1qjvst6xxqThU4OuqPFjxOcFPwj/H92WwPGn0F3Bm/Llrud8mw4qbWTS/9VpgnHU3fBBY
6yT2SCv3SUuALzICd+fXwjLQZT+98DZAUZbKK3TuXHKthSneZLaW3YYR0OpBReWRvEE8ViPGQOFj
wmPI1xLQrZUbbr+4v3RQ06dRJBxn1+oE97rD8IY9Um9+cCu2Lfgpol7xBayR06bpOpQuoC2KjV/N
OKaDgJvJYzjIU6z4D6Iz2AClv01FwKXUIVyIQu6Ozd8MPXz0lnAgmcYw5FwjTix0Qs1RmmcfA2bf
JkuQsc+6xLEzbF5ZGR+b5KGMkC9QBNvOHzdAb9jbdMGnUdJhy5MJ59z689E0T8wWjWZT84iLt4bt
a2LWIJbYHVFK6wCXkse/KwdyBAobYarKWYw+hgIm/7ORXtm/bIJNQroj/hQfX05+7MbjmHzWhrEK
wY30m6YnQ4y2Ir7EylvspiSvT3txZ3pxvZ1SDvp7qb2y6EOvb0VxEedNH7JO5SjmrhjJhLHZNpqM
vaHdZioFMu36e0lTyFpFl9pm/+gEQkdOjB9IJSeYHbEqjj+H5BI390J2+ZFLFrQg7HsBoKKtwLri
PcBxEdwU47sh0zU7JKEbMZeUs22Oaw/3LkB5cmJTQiAVOvphPo/jR5be5e5bU37C8gv4Iu1CBs14
o2GKDy+1fgCWlsq2/KfM91h/J+GS/UHkm/ivAhKHgKc+9OoyRrc0ffPLk9keChhJxDvhXT7olDXx
wWxv0Xzu1V+chXg9wgr2taNLd1X6F8f3CO7ntt74sSetmBACm1pVtBf2BDHy4Ot78rtKslaBvovH
NGJRyatx5A9/DR6RSOWkZqmP5CSUrzFzRuquYl9E347MEFeh9X6XSgxsLAC45fhO6ybDBc13JV4u
4C2ARPnXYo1ZieE7+B5sJh/YZdY0TQDwniyd80/YiD2MB7GebMP5FFmngvYsknYB41jro40PVm2z
MxRjWh36FcMR7L5PC9Sa9RyzQzNS8WzS9JqpEq/yD34vnHXvbfFUIP8Y1hcENp5zMd/X+bmKn4Fw
IMSPgdyfYh1L8cL+DOH0aBU+a4DWRtHPSzDbFEx8jQM76Piu+LuCQ6TQT21S+PeDtySQoAvPX53B
Z8TpyV6qIl5M6UjugAAahfqrUTzVwJ7koevPZ+zA/Dt7u2eBjpzgLrNNNoQJVmjdZjxSumv3iVmI
1K/HnhQrGim2XK2KbSkU1+6jE94jqSTICnRAGK8m/zejE6jjBx94NjxIl6tb9gZsYrRWanUqseGo
5e/o0zGztpJKF1l+yOGxUB+EJgSGq6pA4/fJzh8fGnd8Jj55JZuULFIKEv0kZu+WzqpLtEvbOwiv
jAFPHmsreficEI/j4ZJopw5MQ9Zo61YmTCetoO6gHxU3aKCEUZ2TfMe4PYDMcpzWAluany1gyC8t
egP7EsheAIcDZ3S7r8wDFkFQ9zQp3B11giZPRQw3X56fnP8o2N6rWDONmpyGTKXlMeHKxi5lh+o/
n9WcGN/qIO/m6ihwHAWXsDjyZanBZmZnLnwIOYPWnmvmt8NlxXOHWHAObdrr3mFbygGxTGZMSk2c
koS6mdavBkG0dxn6xx+lsVHAUS4VLesW1luGxZrdcDxkAQ/Mr569U48UxW1h3EX7Vniu0MUZuh8X
4XoXizcDMyhatE2dQ6O6nuZrNlCCQ+DkEhiL2gHhdLB6dFsd69+BW3Q0P2d8y80pF98sZSs41jpj
pComF5gZyDEARVzJFR2x+oE/ugw21ioYnKT/7js84iliPBJnO37kPmFpd6381FonZHtt6b7iS9Z9
Bv3kZMK/BrDnxF6CMR0Y5C2PTo0HzNinJHWk8mXpgGBMhWG6iqxnGWvrYiAuBE+gZVvVTok/xfRC
soxMvK3/ikwRETi3C3r6RgUUrjP7iG9G/iVXp95+wXytNYcOeXxWPnZdz9Bhbh6k4k1GWGk+p2lr
vonCQZR3BMpQQlOJlup2Nh9wE4riu9bwen7Hw0nQzxYfQiMRfbCJgmtAjVESiMAP0HzcouQQkQ8Y
ErW9k/tr2f7FzZ9i3EUk5R67jLksVtW0G/l+Dj+K6F0a/k18FQ03MDTrMHCS+ruRtyWThZGPYiNJ
7+b8OSOAUUXYErQbI/sUDOIzrkH6UfIcFDL5i7iyAW39V0AzHkQKs/Ld4qhEF1OJrywCUMqT5NYz
yxLTg7dDIgOYGMxZ4a3nFVkmUf9S9GjL30nlo51dXp6QIoZADh3gQ3ifjA/B2harl1+72bQxjYcW
seV1TPRdoR4531LlPWyuRvZV1nT7ew3mGYFJ/sY0PycdPbeza85PyUfUQKaT76ZA8y1eRc3Nrc0M
GYB91iUhSkW9AdnHOUoR6Z+NFZHGxoYjK+cejTBy5u3AUXRhsitzB5CyjJFRfjPUL21KN3yk4rgr
y51GxdHbAw5svidJIEloo7QsokKUPU3aQ5oPdbkrhf2y39gyvOjZEilwZrookryv0g/ayQjC3G5w
RIGoLch2xw3Jknnq6gzxKSs56bWHUh8H8qCSkt9WJqVzqwhu9SfGu7rbYhGTK89IX73wO7FOrcKd
In7CYCag4FeXccoDxlSnL41LpTwpgQfjmPIVKQi2XjnVXk1CZM+gziB4eXAr+QyhxtB+G+VTzO55
DXXqrZgcUIggOPQBnN6r9VNWQM70jzqvQr3WZHs8IBCKb3G1oSwFhNOw3Ug4bAYsF74XRDw3JOq7
JOgw9KTBPZvj0U9Plv+INAZN7LQ9l/feYujIUXWk0W7+dBBP09rSoSDt4dJjRzuMtdMDmwu8VJYA
I3Ldiic5hkzf7UCFocsBNAVVlucgnt2ZWFiS04qrqb8V4p6VONUWbhWj9uZLiQ1islVw4ij4K/4u
nkFrVxj7KjxqwRI3wHq88pmnb6KTICGre3V6LFYpgdIGEhv8QITzidCcnTgcEZwYEe1zzpEk/+DB
Jh+aP7Sjx9v06Vs4363ki9Urvdo3yvnvXTQ/Y64WZdFE24s6OmO9qWmUswppHukLb7z6DgsLBpVP
aBqq5PyVGi/NSFYAm3Tr0laIjP198J2YTnbL09lYh3EBcjJfIHTYH69q8NthAmP/DxwMvzI/hBd1
SBhHKGeDjzNaXUKNoprsUq5AmTqlNm/jfJ/d2Varn2Etspzg6k7vYngG8I14JKCiqrZsGHCUuMIZ
q8iSuRKYhI3Kv0JBgNhmpaeoh0p3cSWa7AxShQGxWLcGobGB7gBg5VwjVtUx7YYeuYmxsFCsJYon
rlmD5Xt3SKqurob8D2s65OkjtmH0AFxE/SNdXm5GCy3r44J+6CaKIlgVl3K6E7Y6OK8KepFFVVGi
7Hc1Njh6f9lVQGfGm0HRVwxEgRpeOvp+8cVedZ8d00UE0OFtDQ/ARmXIc7pmVmyrbNMlvcYt3VF9
sQo7fkUjfsOSsUP8QSquXcvn5c9J6EDaVYCrI9NPUpOsURBt0dg30rFZLnRY87L/oVnnisgHs4gP
RbZrvvv6WHZPPiq9R8dXdzK0SMu8pSU7ShtmYqu+4+1YR23rKt1vy/JRNj3VkLxHR6AN4sf3CzF/
pQ/7Qf03C/euPpvaN5iTaPoNMIgP8z/VlaGe3TLrlQnfRl3zz9NrrPnGpm3Vbdq9utX71Jb5RC30
a7ptR/O3gyOtBICDyzpWq/5J4z0Z3gLkW8vcUmMRBs7HUKWOJREB7fn9Rlu0fOl7yd7OyZmCtghO
OUscUiU9dlbJg3FjOpB6M49uBKSsOXTxlq/MiG5BdWrkoxg8GQIM0Qa1tS13hNq3NRQQ+uZ6r5KD
tsbUT7e68bdUjDTsXIwit0mQbMfYJwsP6wLBc8p0H4NX4DOoBpYzCScIDHx+b6GOWBWxOURoXIMk
XWWXHvMZrnBWb+h+JgjLZI4FoK0o0/X+DeqY18W70CuAIe1Kb8D24g3WVZkerEDB1wNaJd1ExIs0
+icvEK/BS5oD6l4pn7DFooDAmsPe9al+AxyXPe57snpZFipsqO0MqJmZxnuyF5N445PqpT3B3awX
FulDLS/h9LGcPn3yJhd71RscESiJ8QQfvRoT0Gh9whMAjr9+jC5qeHWFY4ha5Rk2dxSKres78wRe
XICEzx1ifBJpqxhe31CWgweMqVFxq20Hgz59xXICY+36bEGVLrfAXcT8VowPVfjzlbvvv0NVUvSd
3mGV/JtaEF8/evSlSBPCATIKsQp/vs7I8PQLU8O6IDkgwFnakZ6SGiMY0ag+I1gCCodd/4sNdBWu
I+zAHuMMfvNiQbTEILP5zzN4agBl8lAF2/OHckStL6jnQcRzt1p27nezzcQ9OnaOgFuCtVfAq14r
ngRkIY2dWXSdfHAIIGUIyqL6Jvd/guZXHN8qEbb5dYkCb3hUWPiktSRVwr9o+ivh/8u0PQLHeiD6
jPlmQ8OLu8VGHkW6W1twDDfZZyEcWRtUwb+SRVqbTFmWdEriMQO3y591ftPG51yf/daF10nB8E/G
7CRUGyThnIM9breN+qhY/gqLq4hNMGTsIwnyXjDAtq1ScA02KBA8pQgB+IMu3Mjsh9EOnU1K5G3o
lSzRdyJYAeYxvUVJnx8joNj+fiyO6WLQIForDkxatbvZvQdu6IEYBKfvDv+s39HR1hK5R3D4lmSk
pntCivZxSw0e3LFe+REFFr9ahdjNC8HBnKLdt8kV1iP911CRSbdxika2GwSyWXhJ3bM1blS8Nc1I
6IjzMjxB0bgJAlBHVzLfdbp6paeU0jyFL7AtD4nugXZkri2v4OWxIa5vq+bpl48094oL6++EUayk
IqfCWATjBABJs4GoEmnHINpijOeJkLCddns8v6BQLmzFEND96O8ctWzH28Txmby0/obRDEr7Jc5v
Hfxz01qnKjR7ci6APd9LpvANwzj1kxEQ1psxOHCOwRlh2V/hrIq2pXBIMHT0K/oVsPrKVhc8CAzk
XrkCIAkTpgjjeeD9DWXDKLBPLN5Hu4ECitncmbyQmKIteorX6Meu2Ye0TMqPWr8Wp5mIa6nruI3Y
KgXPwBfJ2hPHTvChs2S1/OIS6glRZJCdED+IayuX+pl492XNrqXXDbhqBHyFpBwDvah3VT47stjR
+DzgGDbgAlEa8WFsJOOVqr/+cEvKQ6l6avFVGqKrsu2iOn50qKzjQJBHcVsEExFOdJvRWsfQeKq3
Onsu+eVd7i6BBDRL2Udn/OuMn7J/ibLdy0dcjhCWdqQqc2PbfIqoOLbgGKyfeRCW7S4hyRvzhs4j
wGMb/ajhe9Zdbx99fFXZSEg8yY4cSp2ZJk9PdqnC9abB7aGUZhmxMO+twgK8saHpya7cCiby3pJj
2i4RR0q0Hpm6Z8JPwpQXdxYHLtlTPV+CxmIwVwGUYnaCWgetRzXX+KI9jK2MjbAjcP524IX5hgzb
9+V1dK7KFr5ZvZKYc5cSPF609Z3GrL3eqNIxyE7MOxCre5oFfuiyIQ7Jcycj8KiU/Eb7jG4G4DUQ
FKvGEdf4v1cBouMMaeJqUFwQ02zLLDDAq+V/6FmtK3MV4oMYDplqIedeAsTOmZUj9sV55U6+qzAE
OcifFTViiPfRwEefvgDL8PFGsc114EnWJ0oBg/OHn/6IY3QYA2wR+U1oLyhfMJ627X1i9E1xyzVp
Xkf29vGSrrsVadXSP719jz1O3/ZUV+T9YWtZqcSKJm6ZouNqrwpOWLim2vJfFQS59ixZ7zmsElnm
0BD3vkp3Wt4rkAeZyDVfrUPUB9Etay/FGBIPFCSR04udW7ZgqZRnavwaDWqgeCECex1pLuvEKMbZ
C8F5FX8BYsd8AYoVpF3O+vDGj84Nhm1r1rwCY30NTyjjXA35pWr+T0dHnyb+NFXlsl9bylvh/6kQ
uiN/M1jHblqmYhwsWafxHBCR64V/g+HgAACpr+oVbhxlPXhIa4vOE/7+/4KR3/EExVvdS4f7fxcq
w8Z8Ywk/Jc9ZMf4opUrI346s3xLmEg9x9xeqX8GKUceZFp1VcH7Q2qqO2epsYZMi+UIy3rBC4lkL
yJ7gCy42AXSceGALGjxKTR8vC19avDNIa+VhKnf93bI4tlMugOgWhcdkPkO8ZvD8zNJfdGxgH92W
OTljfQEV4qz0V+kiUkegfuFPtHCRBIqXEVal8akGxR9dLPCa9XKhDGja68aRsDTwNqT9MYutVRn8
GCL0MuLVNikGVxh7+JorPG6/ZrBhMgpWlDDX/UjfzdMEwzum6OoNyOSrr+m/WR3OmoRZLQCu7YxS
JqQEwam8iewCtS9jgdyvA8cyd4tFM8WYNRrM3FyyZVBaYfr371JbnqOELE+LrJnieyg/cLewXXci
RZCTGX3S7tjEdsCNlcMm5JrRS1RTtmwwp0PPpf1FjQT9FAXPTr5G01dV/JNZX+nGL1181Kwpoegb
tl6fqNr8/BYxJ+0xBSzim05s6pIAL+bfgcBuJs7j6KCPbku6jPQ54TjOILdhNEO0/mt4BLI1e4bV
V0ALg5wli0+VP0+b9zhYsSfCIaKDGRDtlJW4FolRWCBZaf+h/ZuqD7mPVk22ZZl6Og3lu65gU2vY
5iz/saJUWx7YZ7U/DrhP+K6rzmXkEUi2mn2W5inyVNswHuPG3PrqXcifckSAn46lt2F5lhGehkXq
NnIu0woV7MAgw68j3nvSbsfzogjLEXZV7hwteJdhIwjhT599GwwgxqC0BcJxAdTySXEiL4rb9GkY
u2g6ytpj9l9KeU6n+/KvtoQvE4Uhxw40mqAQOPiE8GbB1p9o6qQtlqpVqt/oElRCpH17Ieih0kpP
lfE6I9Ik+BujzxeTWshXLtY8mo1MJmh0yfTK18CX+ZXBBmxG0cYiXCu+Q2KBgsOgaL9qH4GO0VER
3qPBmeUN2HNr0TsmxsFj4uYoWIIasYn1ZuTv9AKrjLhUFjE2iZclHqZ25lKUxFtBWFespGBpxrbq
ibt8OzCOt1iyvVmh4ZJxRdLOd4er8athQj2LYHCVfx0OMSP8munEpx7yof8xPxkeNsmHxPfLohEG
7TSkwdkLAsu5hcuCwNxmqygtztCZ2QQ+9eNrop2evKU/UvhNHS7D8FjbIzZQJlE5M0tGC9PkIBFl
8p7/VT/+9FhOlkYoLQWUXPRl/bJc3Vp/+sIepzIhT2AS1e9BcWnEM823mvwLCWcW4/dwvtHrSwCa
6nuKZWmRL7rsxkxSYNuINSBiChqmcJab4rXfGM7AtI6IP24OThs34RJvOBK4W6secOnwo9W9vfwu
CKz41yRky+681PXVotoCYWQWEBwLzLwlFly1uQXytWGkKXEy929M2Or5wLIfDlhh80Ku1KgIeBMH
tUN9r2klc0RUVFkRz5ljzmsFprnqCc1JggzbXVXyjcoRM3z7bdr9WlZW/I4eb6KE+Bxqb8ziRXM/
QTHqslMtPEhdWPO8+eMuJ2tGObbT2adWbJ6ieBGFM/w1vBs7I911Ng5m69yvO0bpV7nb+LNCcNO2
ReJhmruC89bwVzL/WLQmZ7YjpqREWfdsN424x+U/ObvXout/VsINZ5TB5zxOt6SFkWc8WGmHmDsz
ckDuiMirqk460ZKMnQo1h6YO65cjQ6QOme/9dF/ORzXzlt4utFaWzcpOtC/jiwF5Y/KMonNYBUV7
I991C8paTjbsrFAIVeUtSXh0lyQoZb+gBrQPQz9H2t3AspokEK2jd8X87CJlZSBJXgLTSW3GiMGa
AdFSQ+E7G5OvBJeKPbpVtAVH2I5PKTqxne5U8H7ZLFtHbq+4lnkIpJcQ/mvle2TQ3lzi+EtgUS5r
wSZwrJk5LBOUgzhA2qs+Qww8HBFwDcwv8Ctwc8kjtdzC60rmWW6Tnw1tL+V7NO5lhsG6xPKU4cVC
83AW/nG4LVBKyr2QHureMzI3YYKc1P/oAnniY4vHPfphSywM3c46SxomOFCXlCbFjeCeehXZCZkX
K5Ey22Z11lJ3bb6ZrNAd1I+BAZPJSv4jhkMy3ool/fKAcsScieR1nqjZ2rKMQ7Ln7OryNeY/n0ki
0zuwA8kmUenY40PbbMg0GN3J4XfBb0+43Ir1itHcLhnIrxIpe9y1hFm01JL9SgMuQyGcLMEPnB3W
lKIBU8BPMvh3qIq0q8uByzxWcJlKs1bCVzCykmYuT31OA9RTurQxK6DroN432t7iANHYmvpmr4xF
3F2X4aYTkDXMhdaMP5FgGNTt+c/HEwUgz7rVvF51q9PhYI8o70N04leM3X4Tj7/NFSwERboKlP+Y
FH/w6/BzJFBqZHcyJiREXuaKUMVDSTfGiAmf1X3WGYUORwNJX8qOVAysGnpRDgwds+0y4BpoLx1m
MfFBEr786jXpn1Op0+p0jgEtqm0Q2zDRvCdUfGXYsJbBKBhCVzujDrGEuRKl/cTjO2njRq1UqNL/
DJHVpgOHK6s3vLj9Rgdb51XUJyvdm5xyvFsTHUB+IuJyYvoqfYI2xcp+V+g8ZqrEDoFVOIck3wmp
G2YHlsYU+S2hGZpvSv8v5oQBbrS0fHq6HxEiBjyYSoS1HWh43CAx8/1jsguTr1pBdbOOk4KCTERP
xL7W2H8EkkcmNQ6mcdk2WxXRTzMwlasgg9iWo8f7hiKCEd3SV5Qz9Q8FCYTFtmeeLX5KzS4rLlb9
XAqu8h9HXBt9xgZNtknvl/PKLzL8aHMKM9YYB3iroCEbJuVBjLEMqmLAq0d7h5tIbL4grANZ9V5E
7XIP4egCsrDFwtOy5zbuGj9cSxSzNcgmgaHFKsf36cUglX8xSLBFaTDGPOEEXy7wRbJevwymJCJo
vv8UtOZQ63BGMfLLn0rCcHzLuGvobzwGHQFh0ELuTXYSsaYOxS3Ge5Xi4W84OBlMrUEqrJq1b4fh
QV43SK23ZXBkmmw0YDZXLoWB+ZD2w2hxX73kaa2l5BssTpzMPFRd5TUJlyOlWVS62F9EjBCWr+Bb
QulejrkGoC1jNVTOZf/Z5mWWtI1l/otEoi6vfvs1MW3PMfIv74ll4gyiRapWQ/ozQdHDRx2pd2Bn
7sT36KJWkHJDKLriBKWjRRc4Jwiv9iC/jT2eCSZry3E6owC1zWIMoWOfIKsz8RjX0bxbBt6F/17y
QAigUOaSuSp/O68NLjpyjLxlhhB2u6H8qwq+KlsMCVS6jLh7NH6n4dHhH7HeeWGb/Jvep1JuUflA
pWINyBA4wMi16S/5+CDswQ7bN1P9/p6QqsO1qr6zjr0OlL/OJZs+JoFMOQWrn4omtQkZRA8QSxFG
NLu5pktM8k6UUP/AUrdvQffVYiXRRz5QzOcWf07aJQATfxjjz/0FbntbOmnzl+f/Ol+luMVu371M
aytT3VK/SaD62u+cM3ir8FZ8RFjuWQ79lRhClX7gGCbqCq8Dj5fw5MypJnDpkIxOceFW7W887Ibi
RFOpHKgVuFv/KToj0Gu93H77vjqP4n2Z/kcb8mmYMqAaDuTHsjZEgi0sf7hQzlBjMtR2CSeJyn/v
8FDxDi1mDUSmchtsOv2pBd9QKBEykBciBAW2fxmhrIXkqzJyW9FRbBRH6Heceap+Mrscjfu8eBvG
hkd1eLdIPjOJqdn2DPK4VeaepSR+Pm+Em3kGXiE3oplAK40qV4iWhQpERgU9B94f/aEt1XsNYJjq
f5nS35zTj3l4OMBVHnGhobhk659W9cZNuxmIpJsPCbvWQ3rqw6UAySNckc+m2iaCl3Ak6TaL4rT9
1Z2s5TG7LlMXgfgbnvGuY+7zgSugKk8VO4JV/43gpoHkjj4Q1IaFJ6e6mKl4m02w6oj1yyEfW5w/
2O6VTl4pCOX5Np9sIb/kJJsmOxhtjfybtj7/0cSYBAxzfiHpkhi/lf7JJBrI9p6qLbrWZASGdUJP
xXgeC3+QmrSqVz60MT5UDrfptFlUG797F6EbytIyMHExK4SNrYSsMzFMgNUT43DiFgqMg1UwUON0
/kiw6A53fWK2Z9MGND3Nk49vkYHdsul34lIGEsTO1APkIMjokny1ye6nTY2VRr4qkqeD4BapPqi6
ltoPd/ngCMGBcehy6uN3rTMTI9Qz6iG6743k0Ig0dxSHMN7KI/4VG1lZZLqL3CSkLwgTbG19GLDh
TZeNLF0rsQDe8Q4j/MusCaXdU/+Tc/rkbWt6IvPGGSKnzb0nsTUO/BoLuMGOM1kSa6W91Q7xL+XR
bLwmdkYeMa4+lps042/ZkhBI5Ob3p9tomIOTMgyjiZGdeUnlV2j+j6Tz2I0cyaLoFxGgN9tkeu9T
0oaQpfeeX98nqoFZ9Ax6qqRMMuK9ay88koO6IbNhZUON6WR86DMbFONlLYjs6Pchi6EMORpfxHnK
xdUhVuj/gmKjckyx6HVzckqB2g4K5HANN1NoPxK5+dXTcdbsfjn/l4wSBcqWm88OiT3wccDGa+S/
7ZKgD4/zfnCBPlDpe8CI2AI6z+Z4J1N7/MZ/uYJdZD0ZF9xr7V7o4tp0pSFv6MLqUOffGrIIhRQ7
YEvtQ0D2bXQ3+Vu9DvX4laOfXBGEswT0Wz3YJ0YFwUDI16BKlqTjLSksJ0dfgC8T/RSrIDvKDopN
8DUj2xjGSSNHjJL3GQ3YAKM/cIycwZaxMfkTMyBDeShQCnDJWg8HMVewihjUk10U/vrORVXG2Sfp
FNq5ddbmtPPqg/fNftF++/Iuzhl7bf4OwLyJsw47vRdTbQi6D0bMrItus2LIY2LsCZwTUQuY9gC5
/8F+YCnsWg0RkXwDBBKIZbVGSeoU9zr/HZ+Ves7LZQ95ybOgLAgxo07VQOtfv1WoNtWn5bLjJVdQ
jMpDd/SZHsb8M5sHS4OcJISxWDOH+GIgIPe+HaclZcWewYnh8uDU/rWlDaOyytcUJQhVJJvtGEJU
Yq1nPot3EfJ2BmbmAvvfWGXIZ8Rqp4onTJK2KvLejqfiYWvV2W4O4zleoerUN/UqXwGjcO1jdTkw
M3gK1vjAheDpSnJMZSoluCSzD343uTt4VI7ZSwO8MCfCgmU7+Azar4aqF4FOO49G9N7hd/DQzGEW
4eEuwzOpf67aO3tyLTi/LibvdKYcFekwzBk1huJUInhlZmJIMJLT4AFLVigdKZ8xNzHQUEqDUQAC
THjOrCLcEkRWwuYmJF09qhPFOKQfocMqj+8CAAPpDEEU1N1smqW5KvwFBg727zXLwNKud/Hcp/AY
N8GPU3yGzvsYbdmVk/DaK+tSOgpAiX9yKkrVGTkbQqZYq4H+dJdyjaQ6MN1gVt6PzbXJ3vNsl69l
RA6rgFpbqF/OnE9bW3ceipvoO2yPUvYA46Aec/wcwzeDMbV8z4cHzQ0g1yMjTMRN+YlUg+NGQ5wG
mF++FN1z/X3rTfRSl64+t52ff7s/iHws/YULIlNMKCwePhTqDFVg3/ViWnZwKNjIISoeIy+/dInl
i1QcxnjNgGciUDt63btkfKjpALU+zgLKPUb/JzI+pDS/Of1P3kIRLgmIrATH3Et/YjJMwx+5OdW/
DLtQai07eBY9OoAoqb+13NOTcUUzTIqhZW698KipJ7mj5PudeBPUNMNKD46quZBxP0904ZjhGfaA
eyBpCPg49dq7IE/qjDOCsdu05qRqMBilG0zKrh0fQnn1h0q6efeXBlp9ZBk6zXqY5KB2fF6/CtGQ
iA+1AUlTVjwhsJvsz1q+s81YBlEcqx7ECU1gMScnw8cxpHXPMSBaTGjC8de8Sv3oZBsx/AzZRYjA
kBt13XYMLibq5Eb6dOizKeVZkz7IJ0e8jI+nm54S471OWYsOVlNa+7p71dLWjK5OckwmA2iUN6+/
Ai/iEIASXuvSUhwBjIwOrE1VroYvAhmLclsPQBL7MviT+vNQvzTUffqpjM/+xM23LrplRG42jfPj
Am4odUQ7wOhmCOJaKKSF5qqAd0q9D3vkNt7Sb06TzIS7t+xra1IN8hdGzx4qoUXeBXzJI1LR3O6w
4ur8e3DLx5TihmHBK8Qv7pc/XbOAsefAIF4uA9DhdC7Pk+TyvknRxdTOkvzQofYsxPFCcZvUN5Pp
PAiOgpMTy5ATP2oUjbF28RW66tfWuCwXXCSw5Dd6NQWo0RS4DswzvWbNyBARf4XdT9yiLj/DAqB1
Ym0bML8ZlQI7/GdKdDrtFETP4Lylq8YbJ38Xa7pcXz3r9vM2mMac+oh5aHxUIXBz+4uWbURnccHG
OKj7lOs9kj7j4ZOW0PgRaozb7ldhfgsKyQLDmaC9rExUZ4eo08aZsC22hB2Ezk4TUosFSSc5Wpxq
lyVvVfFqMVnmj46vRlMe5yJ4t3KbyMJZpzJrt3+tYYnnXCFdKlhZ7J1ie1pRddI2eyAmEqo3ZIdD
xwgC0vd5uu0FpbcETyyhtyt00SiTMRRibmn+At5rnQGkcR7sTkPACP6Fa8ZqgbQVhBbCKE+RH2EC
dtLOSiy2o3qUwotTwtxzFgiwuUcQvm0IORZFZcss3wZLplMugGEFtmHGCyKx6dei1YTlU+/XeB0E
QY5uUyArGl+IEuPnR5nU9FsPsEDINFw+r/omq1RAVZ+yuWjJRUc+ey4zlOWPJGK2SXC5p4DgW3+4
jzlHHkYdQf20JQMd2KA6FyMGVCGK5AqtGDObnq+lYA1+ZFQfNvG8efqjsNxaX50J82t9aw0k9YxS
bDC8CCrKlzjhcYRNwZHbywFjDlDSgLyFGqqYdWl+jdaXBligxoWrSqeOd8YonsCuXI7IaUuX2bd8
iOW6gxsh/NnvNbi5YibxL5gmXyOscKXvYXYJch7Ojc6gPsP+aFGWW26UiKp3DBIhJYRW/ceGgBRl
ppTp3AoCPpkBKJVoJTL4q5etd6S37KYvfn8BOzhcKOzackhFFe8c/GfPs3dSnTMRJm37k8uPrnrL
pG3RrAOSK4AxkffBj5okMyydljxE5u8hO5j+HfrAVaB5Wo6GquClgsSRK7B3xBkVLkVJJiX6bGa/
fsW4E9OcvW1LrCtIavAWUonGMuIK+MK/+dwTNIL6dbcauSzo6nLr4ZJGP2IHtjgFbdI2FIhhj985
aX8GYKNYmXf9h8R0CeOsaBsE2762DBLXXmEKB1n3Tv8UFtM5ZCwlaMYGn0aMJGvvNfiOd4dKzciI
Glnw5QUFqa7NER1l1JSQ5lsREdYjTrdsgBPyzWgF3yYTau8K/YmqcCy/dU27ZKeck4lT8RvXRMD9
GwOcahN5K2JpwYZukbwXkkIKsWExM5TmJ0+7BuPJTz8Mhzj9bSzRkYX7hpjguYeM1A0WFUl4M8wR
6pYewFGQHHNT7me/3xXRn31NColMJZALttgO4msp4kszXkHGchDVwLrQFRHOfjumf1zUyIbAjZbl
OtgM+jkpHqW3i50jSk0+evJwMP7GA9n5/V1IuSdPohDkzQruof7dqPcJ2Z7uAhaEzZrCCPU7YbOb
I2QRta9zonvJ0hNkdIEytL9a2p5WwyCm4W805jRRQuzsUfujkce+01CKAnpUaOEqYWkKAV5rJLVY
TiCMqClfqcqEaRDNK8f4tiyefBWBw63N+VINbloii6Uohk7yEgUQXzT0wwKiiQGGVRDIvwfoU9qr
wy3aV6d+juCEsF8Lsm/eQ+PhzWKXghxY+6uu++2LR8j6YZtukd4jktxD44I4Ge8vseBc9uJ8Yqqu
qD/K2ZUXrNmkTQBigbQhMmRw7+FltY9Bf4shjrpGW/Tl3R5fJsGOckgiy28a7DImrQXJxvnP2JQI
83haMxAFRmw5Bh6YvQhbKVVREl+txfNls4qGRb6x7WnDszZv1SNlHFAiEP4MWhv7HWWFONC8kk/2
1rM2qdOJRmxcQ+wLQYGbuHiLu5M4Xz2Uf8Q5ur8Sego9+fSU3zjiTApQftQHPj1QXlR8e7NaGzBC
QXBCBEXdhlZABXeo7btFYlnkq181CjiIwrXyjWZfMCZUWB18nazFazbA+0GCWDckuKSLcfTTMEzi
owyS2XB14eGm8J6kR4H/O4t/n1ymrXnHFzYTtjgG7eqIDxD2masPmAO+QOCCOrdueVBX09Iaz9JS
xtG1SK13NfmDnTejF3ECPnJ9Wb/Y3TrM91KCgorqDscHLVx4XB8FxfRjXS6DkRkBOWUhPzzvJxip
48VDiLhSl3505y/MHz6RCNz8fK5atCT4jabMbYzmRmk5M/tbzIaKmXhSnmJq1MKPxGVkqc8/aMvy
ihUkdIkYJgZ4JgRdyXAEvGgRiDQ/+bRCnSO+iKbEqaerhOiQDlM6ixTg8FvyMGTzUDjoubrDiPM6
pq2byCnwScobME1Pu5wzMOBkgWutFkS/iBksi9f9iRMGU5M3Pd8pKEbvNfsMUK5xic4Lbm8SwAD7
7bnDCV/azryTUk6AxN0MwtpduX4JFu+/U2CPvJVUQALFNTYa9a57W95y6ZOnLWA4d4afBNzFAfAK
AHLtov72JmBtytcz3vqAnCVhGyFUq2IPQTL6LsWc8cl6KI4TSEDXWDO/JwV8RYEJDc0LMnkEGKdS
eQFG3YRfjSUcpjZlM77IJ3KAMrDG8KrXk5DNQx0ijMMOuTK9bNVZFz0j3RB/muW53wS9obYRhKV5
GWK60vkOOWsFfFvhj0n2I99iPnzyrPPqAnaYO5gaE1av4gpPAnG5avTPZ5/Zl2+B6TV/XFY8ROGi
jkZGe9XVUKnEmDfHAayDCVWt38zxOK38Ta2+pEW4moyDADLKZOWtuHXh94RISCHTp0WRQSA9eR4I
W7i6bPsWih+Cuz4jCg7M1Ft61YcqwbJoaC5J3Kkwbp1bH52L/Rc3BDRofz6QY/y0ojNf2pxAP4/L
AuGHPXtU3rFz6a1tP3XjC9h+poI9Qq7NkSyrfAoO7RUK9UQ9Pw7fH/mH+PvW4tAIkJZCZDFsNNov
/yTS/NUtvKdmbe1wNxCSb/agYurHqJ1TqV1TuIDioV71KtnI3o4auvl4Bjacsxe7NEMu8gB14jx2
zSnZaAXKeR6Ozs5owMOYXT70z44GF5zVZvjKMPvxychw+ok4KXg9n4XDzZ4jEmI1A+MgxZWf1AHo
rS8UUrh5vhMnQWWRhLSgHM61xy+155OIscVbH6JLhqI8hApfEjHZxjnSj1JKl/efld81EWcE3em/
xeXPQDcF1YQQ/7s6Pdfs9SyfJJSUWyO+U6nbR6sx3zMyA1CHMuson2OKFj3mFQbK4X1/lMWhLC+t
8U0p3ew4TZsJBUGiCNCrYhehaUdMwDPHbTWGLG5H/grhmlI4WhIswbts46385DYFV4J8KB3E9eZ1
l0QT4Cp5ssFEPgHsYUnAA7IefzNtrRZDEDdAHWis7Sr0EZ288GMlnEB0lAw6IbD0+HWysKySg3Jc
2bK0FnlfBop8k+OCX8Ej6tzoHfYKZntSrgY4/oZhXma4yt1vW6Dk3G0hCWLi/YEFG9HaIugq6V6A
QuTGcxUkJkQkMYS9W15OdiCivcRaCCXX5GQLZLXUNczGUGEXeZIKZ1RvNKG02javzhD1enHFMWM5
7zHVpkNFBH7E4tEFM012HbjPZumzXXoUR5Tt6NoQTF7/wk0IcAwi98EmS5oVCCMT4wn/cInNmZ/Z
x9xM0wY8zN0wpX8ab2MCkjtSs+vmkHSx2s2cvdbWUEntjDXILHdiE/ImrELbIkHt6RJdahxMpG1w
PLW6LqJ9LG8MaUnSr/ycDKqBIWzZfpGG8kzqJKEjBU3W2QY3h7oneFAsR5iMR6JSEHc2wdLqmo0T
XnWKi+0GJn2d8CP2XJy4ZuG6F3TdzAyZI5/hzu5AQFHFd0WCuXfe2e+se8J6kPMti3lYDVgUpXeJ
GvKUYgf/Xks34qf6p+0dcWj2IRGZo9s76L1JXHfouclUQtKTdo52d2GBBAHxewbjF5aHuexv9PKz
lf6K6A4cnuXnDi2HD1BuIBVUYGKBDBZ9c/AshOXHPvlUbSZO0R0DZoNdU6iqLAbbavxlNuVrZN+F
2DU/C0oIa+0gGfwSNVd7FwKxlLj9rh7fR/IRRChlQGK7ZWvtk+6vKG/Uf0JeimeLrM+hmJ+5vAlp
Qr1OsCOjFiysOc+RfEgrBy8kKh++fbxBzGmEl6xVj+R9vn0iKOgQm405jtHPAb/g7KvP/jC9gyT8
VPxJY/ewxpv4Oirz2YeHAh4mXjnVSlexmW2zcR8D+mpCfwrXaMq2G3OcVoT9Rh0XYv6qSE6SuKMw
RiIHzMKl9hJ58xynirSFc3bIcSE6Gxz5mRn4QI6tB9Pp44kn17rELFdsyDSlDibUGCucnSR/Vt13
q4E+UjerU9ImIp0KCIPCQkKKItIPvm3yxLgmkabcEnEdNzu1vHrqocxuHkICj8AvQcn6XLU9e0Um
mpPQ2hnmL0CrX1wBMnRu+mShOUdSYJFtiaxHYyZ/j/Ynm6TLlZN6AH7f5vgWqZ+G3MyN6qXBHBCQ
Ayw57jsnJKkAIAjxqoA9/eJPfKeh9CJ70h2weRA8hIl6w/HMF9EMWxn4E0dFyjJvrPVwmZbgt2+2
9FY4f6a+41TIpZeHrsIqZJp1X3wyUtNgwgGh6M55dDQLvvmGjSYmk2RFFP8yIogBSkZDO48yJ/QP
mrWxjK+8+dSZXSjMos0JBAFJGgAXuLiEKLElXXW6KmwaNKu5dLvMk+huZ3v+EwMDRegROyYGW3up
EZ3mjDTUJi4NKwCHmVv2Wqk3tIfU4DLWdMw7jSUmRin/I5q1ZBQdzA+JfUgQnCXNDpaB5J8M0DGS
OgQjkdvI/E/Ma2p3EzImDvhQ50A7aM3dMv5CUdzVXCBZPJ9YMKSE9jns94F38esHVjQA74XHmmMW
En8vm533TuadUKSALEJMcBXE+afXHQLzoLXnCiAo/YnJNB3XdcVY2dhzraZDRvm150SWej8INN2E
dTMKC5Q5hPxEAhJA7myc0EuKjberVWxUmPtoR9EaBM9nleisUvrQam1WWW+D8T5N1cYwNSSV0yKz
0YckdyK8MQTMgczTEv86Sj42CjThmXGtAxXDQb1PKrBq8u0LInICXoZ4ciDXfovwzzHuanWX6Yr7
G5cjHUBbhkjqpbHpCvjP8XbM6hUOMo6N2bUjEvYLgKPcRj7IomPADxxEDEaIpwFiTcSHGT+dOje1
LS4JejqJ4zT3ENWS9ybU61b31KararyEn2/ixFKbb6xZYmFnH47SDyn4CsZnP2LV2kmItnk5eChV
1ME1LRchR3WG9d65hTXOpMMwXKwxctO+dx+wdeFfjUaUbqXwklUhuRmfekrY04xCp+FGXDhiEEx9
a+KtvT/UjKSTEq9oQpqN96y5ydUHwAJz2HLSAMNWPRL7XH4LuZzHh7Fr7EvJFa2h2hPtYGudi1k6
NVdVfgX1jx3vg2yBRnff96uwE8ihvzDnUnULnAt/iky0RUktK3etigAAX6MRXsjents4S7we2rzi
atoo6rYnsRyNLqlY2DW4z1yFu/qTjO3gKPdHj4wU6o/R8FQIJJZ2TxniXlxU4l4GLUCitZSzfZKQ
u8t5RsCn/6OKjiP8sAKQH8wLQYL+7KwjgJV22oukoMrD7PUle0e5OBYF7w7AuvRtNW+T8wA9beBa
bDawYTrSx0hwp2U+k/TSAyT2FbaO6TGWG2lcd+o9xcwWVTODwoJ6PpHwemVmmtfv6LwI3CTMK185
C6HymJTriKkSmF1tHFdRu7kD2Z8Z0MIHunQxN+u0/6hfFAxz3J8C/taM7DFs/lRW5dGCCEI52qf1
BiVTV+wi6Ug49qzCTKus8wStOqelQR0DYkDxvWuh42r60gg3XvZetw5tT/7aAsUSgt/G46uSFnxw
YuzKiRwQXnPEDNJLYFa4HeglRXvlHcUn4avvqbXL6VRFbEKyeB5W87p/r03yNxm9LGfnmXu+3jE4
431Aq1yhVIvQejfwEhT7Erm50JBbSMVRihft8LRQt5DRPou99wfUdXYZ54WrxJuyOGUqy9ZJ/AJR
+NJkBGlziF7lASVGeDDMBkcGwhZr+B7WIfARyzzS2DNwshuT1FhK5xrPBup4hdDxqVgENvzCLNPm
8XRJYHPOYHCaz53t8ICkn5JBcGLtyul7ql9TMmOpenV9/Turj1pxm/SPAAmbiiaufTBQoQWR3oh7
C/s5g1DYLHVe8PLQzGVXotnLoyhBI1rTIb6ZckecPsBbym+hXRt8/dEiA032MCLFyV0BwK2Lrd2e
Ya4eRO3ODOOrlg8ZfuJmP1Jpx+4wlk8VraO4a1UexkxDYWsgXQeq7uDW0SagjOMwLZF6R8XGyk8G
mvBwRTEFQwMkM7GAsDfBLkrnTXJLZbBa99OxaUnmcI1H6s1RYdXehxMdJN5cYFu0dnPiDoJyq+s3
IVyRwzfx2To95qPq3oSfToo/EMiuInZmTqIrN/vHWHwp1rYl+Cb5qtT1MG7C8DH2r7R+k7LfqPnK
DG4h+Iax2ljcTpGH3OGEmgr30a4pXzn4NH0M/7ZFRSWx+9CX5BYzH3O35+WZ5EO/+rHxtGbNfQJL
Ynkf6bb0ui9fOeXlztApIlY+Yv29Q9skt19yvgNw4ALPwvfK9A4dUpFgK4PHR/qekxvN6m9pL6YQ
E+nSIhxRXQdi+z/X+UnqH7axyG0CByilTdf2jGWlOMX6Xyubro2V8NtE3vewFsaCPD9B/nrBTz9c
EHtO4iO1tp1zLzG20PgAuvLJc1aWSJKtlReyN/Ix1FsBDhnoJGjsYMnSgiV6ilE87agGyleEsnxM
jnW2NQvBeHfjS7yIWD9GcEwMzAppVGwgOuCt9RXxQEjKs4Rp7fQfvplJPrYoanwb1R6VgvZSKcUN
tlPzg5auoukka89Cuml4G2LmY+QYsEtLhXBEY5HuDeONhttkOljaAUNhFb+lHGGFfUF1Q/bqiolB
V1emhcDo3DXrYTgXFsoFZxkXDyoQMpQQrOU1mdv/W7EgSDjs02Qr8P+G40k3lqLxJaZ9ZNE2H3ZO
8KT1IWSQKElbc4lYqqe4hEgn6YT3YMTqzMTk7CPlVvUED73XFY+d0IkKLpLjazEZrCusEXXUrNX8
ZzC/6GCdx4Bvi3yRtuchpyJlN5hr4eSLPjTcx7h9idL1VkKcHAeHoVtJ3crpIBpJ0UBZTEtVgwSK
6efbeot3vrYTjn6l4d4QuruNLa99dd3rs6xaafIX9RhOcw5Jwka1Q8DuUrZpIHnk8CoIy2cV+heg
8khd/zLrN5iUxCENj2d1v7l/I3cfyC2UYXC4G8L8ZlsIUmEr6mX9tOpNBMRG0bB6tYwTTo3kKyeC
RAYRB4Aq/X/IpmP/rzsAh5RPZNyi03yO6spQGVLYGSi5/EiR3xLLPRwhajt1SwMBDMcGgS5SBngn
l6Y1fMpzfHflWtMYRHZD+8sIh5AUZJcfNsyuSYTstweweEQ5Fw13lemHS7AmMjKOYfrN9RCkd4vk
H4rgGXjifg/biqYqAu9VVhM5WndfPhQ8xCbksDXg0nwfQTMsMq6V6oJ4KpXXmSziVKV47yxZYhrr
YBHRGHU2q/jk6v5f1R3FH04iBHJtPqd/19NJYGBR9m7RvSA8TRPhvAa2t/Td6EGisFxj+ZwOaXPN
irtnEHD13VQiwOpYIFI3Qe1qneydL7s4a0irpa1Ff1BwBNRM4w0OmyAkXezU6HtmpbTmEMKYhIu3
WMmfMgVByDcckfhA+A+1ECCAd9IAkuGn8HY2kziFDBUoksy100D6DOR6wE4z2WWoVA5VSCKRwER4
/dEq4qPl81xO5mkgXgjlaUFpW7e3AoLeHg5TASkDBVOco3IVQPZrx5wH20OEsgXgL9DvtWBjOsCZ
WGeSQV+F+bWNc9yRyXyqX0SJeemXeKBLGj0SDWBrQVqinZzbmpS4IAPiX4m0QQc4TWSx0uE6S+q9
XwJDnDXzzam/eOndALMSXDcHZIM4VFM+qhZTwKqlIA2TNcOSKLVDsYzSAdetYFMz/6bx6QTOeVA2
41JfOj52+RztULPwrefvt8y/z2aY9D+60GpU9qLqfzw4MFSS8w7lXC/vemdL+nREk1OKqNr56a0/
8TOYZFp4Jb3j9aXOgRkXHiPivZyjecy/xd7ZEhrW3SOwSkn9JEdZLvb408kiUkeychxeOerW9csg
CnprovmfY0KL4gWNoi0fNE04qYFE/F0oWi5Wur8FtxuUR9M+E+dVO4hPb7l89L1NER4swEO3IkJu
g4JtRntfzPU91ddSX+jar5X9ZRrxDHT2LJvmg35FJ/lSnbs8CxZ+e6GxwR2XmhuLpnJSDmY8n+ga
rCFj2soxrb7a9qARXhPurIi1dIm7zsseHdiAUpn/HiONR4PIBde3zpqBEWPTB4RqzhEtzwl+4ZTF
ykK/cQsmBeYfNFudmUBrVsY3lCuZNWgMSQMShnFzwYtgfQMBgeaiyqEvwDxY9r1Or0n/HY7nXP3p
Q3XT1Nem0qCUiQOihEe3PpN+P2XHGqY24daboAgK5S7fTPQP6ebf1Qkz5t9E8lVqvgz0hsOaIGke
6SMhZ1p1s/N9x/pQOcWSwBtCsoCRxZ6itt86ho3xJbJfmn5Vd6cmucgEgeV7GQgUMMueG1g/Ih9M
j7PSy0T4ssHwxUuZrrivo47m4f1Uo7dNSDjmlQI3k4nBOnIEmMxgCCvCa2D8cSiQmWLpaypsPP+X
0wBB3e+ESINKT262o4cdUv/tmJkn0MMe4jFW30kbMKAh65rJrt/F8badNpgL3PAvqRERvToPSut7
qDcKZB0++H5RIM/TXwl/sH4ewy+J9l4Oi56IweHWgaCUMtMsUQs6slsn+5G8c2Es6wk5EuTXXnhd
VUw75aaTuK8tzuzjPxmVdAc9ohSX7M1lm+xUf2NLT9WgJ2aFVWMT4/oyUHO0vEDJhZA/rUUxL0Jp
L1N4yoGAWRJEhgc+U+EE6GXC+vb0aGX7cCRUdIU8ckHiRNa9eqzudbazlD1RcVVxsIpLOyOTEC0C
8TDFXa2vsP50pDYWevN5lC65Q9FJNf1xiE4j94vcUpDD7AhRTdrdW8vEmJf3un4bmefrq1VdHS5R
TV2THUitrRuj0RFAVSldDfVBP5DVHsOgctPhvdM5sKZvaH4R2t2glkGeb3c1Trgt6e3mBvi7795p
WHBxKWRAfQATuANZCbXy4ty8EX/Bmj5ucuUulvdn64cJfXTRI+7jxJKDYRYUJ7VeFhriBOautR7t
nPbsDHuyNUeId/LbQTPj7hX7nHf10WaRV+mY6MKTCVpfZA3yoZembejeTPWjcGBP1UpdpAtsz0Kz
4B8ltA6REBWwX8TLNFuRji58M9rwsoBZYyIoXCQxOagzWcf9bjJpKF+b2VkpDxFSLelsssEViM2f
hvGhjNdU2mTOziC/qwYgVeqlFJSkQdkEbKD5wxLYHLmy3cz8UDgFLO9d8GXE9aJOtbK3sD8R0jHT
0sNUbmNMJQnaHVbvRa9d7M9/H+B4w1K7oP8v8g6yc+u7T5JeuGIk74C0OlOQ9yFlzlZiZdLjm/Az
R7w4MlbO2nspzmeI1KUmFplXgpOxX1oGHj0KtX9E4lxFMkC+zfBAOtqbX8sr9NzOtm5QRpF97lhu
sWjTU1Bfi1q4hcxti5VjVF+6913bv8hm5g2CQAu5tzhV9OYEDWJHrLVzZmTSq4ix1QbQdBzLCoGI
tDB5KI63gwZRfm14Ycx9aj+L15CQnmrhGGK/kInY49sOyNIJ6CNpEbB4PJaDTloGhpOM/2rt7WEb
DD+9XYJO46BhZ8ViBqlSkckpLNTprraP04A8fM5UGvNUeSu0P7iS+Ls1JgTYjVC9+cpOZ+G2jbNJ
uZXQ8yGUIR2XnzcPiDWg2MntzK1iblMAhwx4rAU3K3r6yYgjNJd+uslxu9l7cYzWzkJZQs+8NeMr
ajc269FwJysykYi0N6CVNGiAaeR4PDC/pOBvaP2Tisj6C0SDy/kiW/uCtoc5yuPOevfEok4CFPTT
wiENWSZXdqdd1fCZ4Q+ysN3BMoZnUvvG8Fi0y9p+oqFBds/riKXVGa9KeCdd2gE3VQPvWKifoqyF
E6hlVCFLoAUsJfwpHS5Se5TjJ3rVeQDOTMxUvENWGprn2g2WWMYNDOaUNntrv5mD1AXLZm3rx4C1
e63bdKyemNlTIjdaxMYyShhxS3Skazp46Lgi9JbwRByuiKMNO0AiTOzjO6SZFhLpwDRmv5Chc0e1
yVk3XknOq2QhB45PSXJHSEGmr0oEqEcogbUPBHERQ8OTSsWQTJjwP71QwCsdH9tmCWLFlpcmmAmW
vvccNEJ5j2O7JgYqRtHUV2vroOcHa/5gP7Rn0yIngBGuBLMM9TmrLgYL3hKqoTGs59suuNtI3iVn
3nu0Kn0gMoxcAMnwInZ5NGUqwKx6rAyg8meD9MFfQ9oVw15M+ThRJd423ngezqnbSuOOmFoeRo1M
PfLTDGv9/KAqkFxHuUecfU66VS4Stkglch5JuhTuv+La53BFG26Nr18+icm5gwzx6hCZTa7tv8A+
5LqE2kJEWshncplI7UUwnMlbwMrqG7abYfHPCbaXbX1hcjMaWkOVwYw5esYquSQ3j+WZZ7JzqJ1b
d/EFyuSlkQ/O8oyIkbwI33jlvCHB9B1HFOsJnwMpn7jhvHk+HMZgm1RszwKSJUmpO9UW4oeVNhCM
RHYIVTVEz+Otx12ttCt+bRJp+vQ1Rgc72SFB94g5sNc2QifzinPErRsYt72PRp5E8FTbhgQQG5RU
HiEywONl9RjVIL1wIjmRHllBkjK/AAhxgsq/Z7gf5w1yGAFPIlHp49WUvmUE3jn1Lhy3woCslAth
ZlbtXVFfQm3LIVM4iDuJsOFxrR41/lx9lzKky9RXlqwLW8diT0M9MLJZQe1zVKndhS6OYrzmbeRO
PlykCKaAjJAMzgtE8/9LoxVGIr69gYRRgtSLhfTEpdxVq+lOUqSPyjQbbpVOXIl/CJuvwVl1wjEL
/+h/ZelSKU5muqUcBoskflMk6vepmAvgxUvnEjO+eoiTVw+pSVCBqqwUejNZ9tgVDaKohJh/VO6t
8Sa8WNFHjurbni5im7PCozSPXKU7+MisfEpBnn65mZS17T2GZwboKp0k71aVO8vZywbl2dicCcds
RgQX10SouQMwmOj1JFgA5n/QvkPnbEI0x9Z7tApWJB1O4U8pcbTlpjtIfwmZfvm6bIlzRBhcF7j3
nGsm7/Se7kC2OOJ2j/K4ceS5TCjEKLR+yqFtvg58DA1zaV2diT3Mx0tJl8+gn6LkICOx1c+IX5Ky
mYEEiOs30ja8vGX5QT8NX3UMYeBTQiXixegwH/qF8FXm9WdK7aDK0M+pSRxajsAAtLdkMPTzVcMC
K/ST0qlG6CHdxC/YkiSQyqvRfvlUmYZYL9UUCQupiPEaAXpboW0c10a8lNSnDhRACYoAXsq9hZSM
RcjC5xhs6JObNSyBKM+6kLuse+kBifDeKcpXGjmug4MFAtuegtyNgEHwxC7hhrJP5pykvPwlxbFr
c4gCTIrgAoEkcZ+n2CnDcQU1xlUKgrNqwzW9wVp1wd48sNHb1Rc5fEIJb98mMat00KTGVeiYB+db
rNj9piS/o/7Q236RYdf84i3xLl2769KDoj2EbRjE1o935rBVdeKf5/SuTM2vXr615peP2iFHbKvU
JDADfRjlctQXhvk2QqYSfReoK7G2hcZVuJf0ci75h8o5Qm+vapTH0DrEFIg5WbEvvfIGeG+hDfBJ
44ME5ggtn7mx7LPf8j+Ozmu5cSQLol+ECBQ8XkUS9EY0ci8ISi3BFrz/+jmYiO3dmdnoEZskqq7J
PNk/KIjSG5Vu3MA9nXW9UfTXiGvkv8nfKT5/k0Tce+g2s+k372hrZjnrPia8IdvGvF8qcVSM3fR2
V8hF7eICU1lW7wBTQYRkEpE7l4lLmzUgUZvdG90xMztLnmGNJAA00eyo2ZmMEi/lSzrUV9U/Qveb
NV0w1qij+W0R4hWPCSxZHHzV+CjmUk7XeMSOMx2KMXSBWcZE0c5K+T1TPhv3joPZZPCg3bLwswba
at3RGbTzDRzhLEcfvTMcUh4earJt59GAhZq2eU3LXYZ0BmyxQVU9fudE2Nvukv1S8NuTt2KDckTP
M0vDQcRR9Nj8X8SMDjFHDjtqKFrsx+FpBdFprjfU5JuFP+wPVKv9liH/ioyHkZlWe5D6umTCrFF0
/tThziiQyqLtSjdsf1zzCFzypSl3s1+R7fU80abFt14rEBwiBlqsv+nVtmlnbrKZep3kBZEx8lct
Heiz2jYNntaMHwmOFOv8B2K72ZIfuS0Ac/ZsZR+ZmLGaLALse6MB1b3bgcYOjWUc93HAEDnO84VG
R27BEO7dGcCFistLtrQKPqpFGvroouonreFxI9zeOjhAIBhdhOZxNkwn9df8NU9W/PayX9H8wEbW
cpYYIBeZH1dnMO7zcFOPrgQU0MU2+sUFgptTBegIHCBZzZuFWP/VmqvsaXRYYSNaCrfL4hBlJ9M+
Y1wkKvYRsJWjnll0JS2XgufXplmBfl1Fb4p+any0iT1r9S8jXWcBy6kIIxSB1yAaFAMpEhM5cRgt
di4MvcrsXwcHSTswktOjR2he82RjabtSudU52oqdidIFcqSzcyRCH33FXBm3ImdGHe+L7nek/pXx
Ke1Qgme0o/azSjiky+1ATBBpZXOHpYtnJTMwMp8pV59NiFbHwhTalhGN2Ev8t8oqn5pg10kc9hY9
GGuXHmdkvK8skFJFxZu4zPvgXpnOqVbiv7Yqv0gu4a4KMmNpKuIyTbPriFpRZuqfbriXUE5vUgVA
VQkgDczztRj9WKjsGy7iqtgS93wS9mY08u9++upJk3T4cPWBXK5AOVmw5Kfceq8leLSwWzvMc8Iy
2Ocw7mMpjxWVZKS2rFTFA734osXFDyamvzooScGuIi3E/5Yl5G5gsiyhX/jToQ81LlNsIKWxcVmm
tB1fuCrh0Bw9WmsP/f9Ci/TjMRzaU6e2J9sV66Bwrr0mVRYuLefvqkAbqIcKuhkMoV1yDYdprQgD
3Ki7VhPKTWU4a+wikWQ4uQuZyPa6xvIG+qyZtdlz1lRq888xYlYN9qvtzrsdeomU/HOEby66sVHm
WzvCLwrkD5l5yNTJKq6lBil2hEVnDcAXh1WcQ5Oxx3U+oXMhe9Z3kF6BlvSDal1MbIBZRTXaN4ex
0vUbIckc1MddryrHNMwORRcRHDZtUmSCLcIHEXBvskUYZU/2mstDhfRHk15b6OuWnrME8BoZ9MZ5
cpmk8+hcrB6dZV6KqT+GcbE2A8C+6JHtVCyHco7NKWjoJrSGKcJH5WhFO0PyjaDCkvjeaMFc+ZHi
PhmC4RRgCoK2eTBhCKhJuWpsmKJwH+c1Rh6L19oFw0ZGGfHEXsJjFIXloeerQWECQE8j07Jcx7mN
8QwsEWh7uMVe5wDSYn0xCZLrZxFQRRaN4KYUeL6d7iCMp6J+TwBVivns+SdsADY2EQQ1PK2apScT
U5+KwuACTKiUWNqCdPz0/81lSYpsxWSvP1zikGk5q6UYtWFo0iahDEwcFuUmaz+ojewtDObGRnxy
04+Cvmp06ZwJ2hhOSoP+gWDIyYJOA1qrwehsMlC1WBOPEzqxBuazTJZxS4czgHdlrV5IY6GRTeGA
Cxu5szXKDffpol0qSQcTSAl7BArzzzHosAr306fYb4t2FSbixcRwxQkcqPTGdJrR5PnTfkw/y6n2
eKErYjZXqYm8bqLQ7f4ZDTMlxiTx2bEPfrTPcH0wTKVSXiJN0mt265wfNn6FYe5Gw3tobmxBBhib
S2LrqQi/uulK0S2TtwKPb0sGWWQjsmM2gQwtUvplEMp1TbqDwzuS4vVIyQB48RmU+aoT47GzESKM
WwOAWyBXNdpOg0GIItUHE8WWY3F+e6eZa0MUggID30ZdbRu8bWjn5xcX0dCmOeeD/t6RYdTP8kv+
hYVFqRLTh86SlpS0QRZjJJqMAZJ37B4jNVULb2/Efs113eXLoFdWWoTe1h+8DAnehFfAzjZFyPqx
ZrxGU4kwu0CiEI1UJaCBNPTsmQCYiolSAoHq5kqNr1KFXAu9AAQBNA8d77mRbXSgXoWfHIxKrGQ1
0m3QwDEYXJXWrSrYg0W/OeBjixmGxjd8pnuZjVxOrHPzOQLSpY+ueQM53MEXVuM1auiM6USEzdgN
mWlOcoaL1KFAu25DsbMhGIfUy+ivmj9DPh2sxDOdotaYB7OsnCtW9vcifa86kLP6HobXHXJ9TScM
EIgSMftRIibFjMhFzyXGRLuoKQ1tdGDDWK8CcHvNs5F7GwDawLyrZjencmvnvFYdEImu2pu+U1+c
uEFZES8wY+FqynlSmgoV7VcnvsMAlqjkbX7tHVJMaSXrlTZgC5kIB+i1fVp9NBauMNYIffPd++/d
cHLDR+qeC/0t14519CHKT6AVTvVQ0iNffp32UgxUKSYNC2N+pAmFRj1Ygxmg/2hoCQb+Ph+8tja4
MpBQDP7O7XzWU/+MHgxw/9siWpsnqPNMRI3fUu6ZwuYLhJ/yNeNDkcllKNnoa8/MYfaQikcRg3eF
OYLVYhlDUvAzzAY5oQTINnIo4oP6M1MtWGaa1lFAlBptYMcjt+gjKxD1RXx231N/sa0viRo6nfzV
bP5wjQhdybcJUeUv1O5tKyBbMHMLGcZCTGpwOUbRM6qZ2hMJRbRB9te3iCct1A7is8ZoUAAOEb8i
+XOYShVfGTLQmGburspvXApcAaRDvirJWVQwvT4jVNWzCU+7RjHYdcx7osqXiQaYTb5sJxyh5bMz
HtZw553o8YKwMgYtlygEckWLzNwN6mtQ3CVBusCP4j0RsMIiR4gnkK03iUf5dmQ8pIZryWY2uYjk
3EHUemm1D1XQ/iteyEIw5TMCfmHTx+k41Mp6baJnG/WFjPyFwyagoQoNS/jRKiEiSgFHDAOpynuB
o7JhW2A6H/wjhH5Yn6yn5JQZcqoWZ63zpf9fip2i9cNkrnNjt07o6YG1z+h3TbtYhozifEi2SVqz
V4IYOXz53YwGTF8a9sAaQwWaQgTDhCKy0OZXMJJE4OebIS83SbWc80NoRGw27sgqzoyqlIQwlZNB
DBtthtyQ9wY1GsTyiy3pH/ojOTcjEsrey3f4HCfpwWaeK3btwe9U8lU5Xqz4EERXBbwemvZ2r+Je
xNVj5Nvchdv3SKt/E7hXBexny5jCFPf5Sy6LrwpbSsBLzt2BXwrJuhBE2IcTIRsxdUrpcmM5bWLU
QegqNLqnVAWlH6FQNx56XC717mL4uaeLq2I8FNIlde1b+HdLfovgk1X5ZGX/Hz11iBPcomxHClWg
e2qGZ2F+ZtWptQP4RyZBG7SHvzonSP4aZUS9/WnhySCRdH4sM/mr2g/N/q6HveafC+Az9j5DCCN0
pou/aVV4o/aWJAcl3pa8v3Ww0iPHs3Q0EeKvY/jtv8M6Awpb+Xvey8g5ME1gbccyptmr7oEoHnz3
tbOvsFvKWzlfs9HToO8b9bsoPqVEZPvHn9kdD7lx4wkZp4+cazYbf3qEfLL8AvSbJjcUhhNcTPVk
ODUB3aQla1t7eNTUAZL0w1o3jg6LFGb+jeBE/FS5fmKc7ZV7UVtmVEe/vFrtT1ZuysHB4EvfEmHi
IzQ+m7j22UyVxUMLbZ6YR5a/jyM4qP5mNte5QhAqWlwvx74pLlkil1Z40MS1M28NM5QUbvG1s0g3
2zmeFpzi7qpRvI/7uKSXO5GQzu8tnW0P2mK6hMxHfO2mO59VIRYmd2qanDG0sU90VXaB54rTq7qN
4Y+UTyE37DRb4yrRd9Osm9NZa7Y48HRtr5IWIuK9r46Yatdl+x6piB0PaXJx8p3tX0MGb1Dten9f
sarsTkXpGTXwhV1rXvUWkaX6mKx7j35BZCco6BUtoyMY3tTnHMMOb7wv3ptsVxfHVHxG00kdbgYH
QRs9+MoIjgH8z6X7q7nmQUyI2bgx5z+OTi9aZ98da107uTM0AcMeBX9K98ZYXozHKGZx+lKARaAk
C/SDxbIO8yJLlADDIbPLPr8X4k68EALYsxVjQcJ3OF0UsJDz0uJuOduGYZBxSPH6xl7hsq4wD+y2
x/ZDspHvcfzQ2c56V+rGZO2bZ/6iSi6qe7cYxTomI8qMEx1pQnoxq4dtncIK5tBrWO5liIp/O0xI
IjfA9ZzwEiJfJDLC1c+x6Sx9lSp8zSXHWtxG9TtAy+/7Vyv9BuyQ8onmLbo8slyGglqL07O7EYRd
ZL8pfM3yX8L1J49hEK1aFAtOaC+F/+Ybm65Cg+KVWJbcp1J9j8Fzit8tB2+qcnDlhe5guaYCCWEb
V5yluf6v4K5x8GANqGnqHC1PH68itlt58DQH8qEp9UjDQduZp6cxJKeeDjRh/RCKZxK+5d27ZT2K
kQXMqspWmIH8cd90By39MtjOZ+cgvJr8O0jZZqCgtUeju6vcK/EPh2NtLrUAT8IiYi0FRq85F8aR
AUvNpBgDITJTBAlPiYLS8a8uC7Tav8aC+gnuhnbT/H8qH0D+4BtRyqvR8oH+FczKEDHy0euIdMHc
tjsDYXnAt/biDPvAfxr1rhDMx/KvMfhp1LXZM/4ujv1wiomL6bZxfIZnTAPv9Bsy6jBXc8Anv/PT
1F7q9hhoB636oMdWIXrG8bsCf5MyytB/uvYtVtclqknWGu4+zdkQbyPtje9qWvzU1RZZ3uCQOSpf
ciRIBEvgJCHVmOHJW4TZRoC1E68lzknJWdzBhgRnC6l9YcF5ltDDGIUuKQsLJ1jEjsOs6nd+wObh
QdEwKzzG5j4Ta4621ngryABAv2jKv4o1fkTGJB3gAiUKaB1eWSF2hCEHyla1mHahSOU0cfpd3X3i
g2gmZlw7XxwYHrq4quPgQ2PGTQX8UvdYhfk1DcayjeWCjppM1a3TEjiq/xpzoAI1TY+2L4Ffqzqz
yp4T1bZfnexqMlgodmF8n9s0XmxXfdOlBvDcHcawc2HUoRi1K/IyfNRXhyz91XEkdYx/I4yFZnTv
xw/au5zyJ77E8pWgtsz3ynI2PciArfbBSW5G+tsK1vvq52D8FOZPmf+VCPqzhehJFdyF/T8rGRYY
XOf+sFX+zZmHkj6sq26G9g4XrKYKURjmh1cMq4zRv3QV4SZeUrKk0q3v7GSz9WtQZmtBoI8NvGo9
TGTDX5vk5jgMuz9C95S+VeQuQFVUYdwhsaOSz/5S99ai9C1+uEX5w/fBNYeDA6hmZsxCMr4UTEUi
lokHXq5leUANCKG0eOIo7F54aMLynWcg1c8Kxqz8bWSul240czNmhKPeo+Bgw4SmRql2FX9RkqW7
ehhYY+sj1zH1RwVuHBEu2eiQyfh0ShwJbGjYR72wwYO+oZESFK35i9i+xwyIOCdGG+XK1iRfEnVa
UwD7ULb6iIuCgzENCtYoNRcCj8yIFD6yPzZGMa6MMUYP4n51cnp3Le2tUCuGTCwrtenp+N3MOnx1
uAQ0FM6tzE4jv9JT85YwdYts49jp2EZ7B2xQvKt1nUc2R8zx41cmFcS4NRMYce4gt9Ip99ZAbVDk
Bx8VvXTYEjvA9BRE30gBBlCVeVpdLNu/HIpWHlrTnt1Yq1DNTPQ71iW2DZRz5FvxS9DvxZACmkjT
Nmmy0WW9H3r90CsJHrqXyfG9aSw8hSGla8cgDFFRhhBCwo/Bp0WxMQOiLcDRujbNZi07Qiiqgvhq
UyyL7gqBbDPZ4Un4wWvttK/NAIHDHWm5D428BUClu2fjTqeO4qgJAQkk6qqlNG2LYVdGXyqKATlS
18J3arV1FqVHSSR7maFNMREOE+pmdWefs17QrKvdDYNAYZ/HYNhIRntNCEQEqdXIUkeHARQ3TzV/
neW7ES6YhNS4LNFeSpaIinZPqhEO2PiexBnOnenQouEQA6bJ5uBOjygNllNGNFJOIg95XokxLtSi
QZU8buvku8MVxsgmIVMCq9+Gj9LLU4wq/myNy38CYMi0owX2leTPZBhCJihUKw15XbBO+EEyJ6SW
RncEoo6ReGloCLsA1yvd6Lnkl1lEfpm0hibFWIHQ0dZwLSOrqMmb6Uqg/PaKbGbOIz5oZrEadaM/
gJ7wy4kdLgFETd/dVAX7X5ty7tRWf8Xk1smrUk3rPCKprA0Ouhh3Tt3e8CdO+XBAnnlQ05EHSpyz
rHmlAV4bpNThrME1CiliIKcefkIeX1Wy/UpHeU/H/qY0v4MTbXrbfIDXNZ3xqgXpviuCjUGOVoOx
t0n1Q2lUd6WMf5WUuCtrlvfW/cF92EPxLHtieq3+O66zWyH47lCXYvPvnfbSK8OpF+KUWdMpTJAY
c0o2ITF7bMJca7YJ6+NPDd+pJdlo1uCrK4QPGSlIaZk+66rgEGFtMRDJQEHj3FzIYAMtOpK5zr0K
aGKlyZIc1rKdRR9NyeroCOjsyYRgJRT5RdIr5v5lHyX3MVT/Ul0H/JV0p9r9G0R/6xzjNTdMSLTd
0jKmTU/yd2b2S1cdzjjMUEWo0MZ0AyEe5UXHi5adyU4BFXSOBNSMkqXPd7q3FPCz9ieKB5w88qn7
B+AybLfMWQJjQMasXaKbBLwS5V2LyhuhNjCh9YMMylvrYj6ThvaRj0m3185Q97lNy/wj6KcKG/XP
oIz/hp5gFASK2xLs3IEr02Uq7zI+TNv2pSrncgORTpoTzlYmTnTw/elhR5LshjF6JQARYZNivOSk
+oYNjrieEzQrCdjV2bcKbDlE0qzh0NyMahNTvSymglWNYVa7Iv7QCalyEdYDHiCvJdo4WrgxJn+n
O9W2GiH3QltB8tkU8V6jpW1TVF/oT6TDut2Ruyk0STfqofUZGws6haseO9KmfB33HQySgvUI6ire
obVTR9u8j5dTgdO+qV7VEeN4HAI+CRY4S7a23h+sAFa+qiz90PqMgHKlvlxEPc8Z2bdqX68rqyUy
E4dw3dGFxYeIhm2M8h1YnasgwJ0v/2qysSQbAhnqvTTazdhifWrVnYjfh44vt6jEdWqHTzWsyfmg
1Y7DsyrET4lIN9s7vo+yEIhwOazKtN3OUgDG8i1vGnNHstcAyA/J0wpYrhvsO+LqEhTVroumn4mE
BJ7xi2tY26HlrpwRbBY3tFEss67DroQ3HjWMkNOxVvi8zelghOreDLR9a0P3iKDrUyDYbPeN+KuH
dpXCWJLIVMKRGtuC9NMf2iI+lXG060FODgLJLWgErIN+MR4Hho2h2Wz0sfWUAFqTma9jCAGycU90
NfiztoFSnua/7QCldkVMinDPiiM6ma1/btjJV8O0Sh2FId+wreMajVCzm1gBOkw9S1D4RMZ7QJWI
IhXWogG1nwbiolWAdc5hvktDz9dPxCfz36Gxhf/QtRctp41mztKcyAKtwB5F0U8xoM8Ddz66/2r9
vZrbSPnMlbXtfxTqwzZf8daI8D5EgiEwQAv/UDH/rsrviHFUkHQM2RlsWZ9NZS1ThgfjJeQcC2FN
lkJZ2JA63FDAWWWBCSkLG7AqcFC4F/yzrbvrOdiD6KvVLzO83vSZoag7A5dXl73Nk83Avbr0Czpo
jaG+dM38ggwmoyXJq3UF/sx+Bhy2DbNzNuw02GFLziEsEz16bXCPURU1I/r2I+lZePKpgw4hwRMB
4GyjBEGceLXyxQ8heyF8c7J7wcVT4Le1idltFi6XpFG7iMkPcny1y1WrbibaWSrfhoRto3pLxIaP
o053in8WwbMy/jQdefndNp6lcbN0elfovSrKXf2mRf/4vssA4vWXBGsZ2O8w3fAdTTWasYMXzSS5
Yw6UsAyjJYj+dmBaxmze8pCNY4JRWREnyWlA5WWG0McZFGQYGBSbNJa2IPePB9xVXqwWLiF+lAYK
R2NDW8ea3ZOqO6UfscUE6Y8/CCMgV2Ecu9MeHehIjWvMOSrpPWd27HQYQiJ8cT3I5nr2R3/UhI1q
FEhc1uU8a2MqbE7fOiDMgokakT0GMT6K82UniNHYF8kAiZNfLb7jcOBYTpZhbq1Sgngq1nOWkpJR
7a78y6CzkEvcTTS2mPHQhPPmoislcYGniH3O0GRr00+9uJmds5VnMb92OvqFcYv0g0Q0FsRkcyQ4
eHX/A9QyqQ8gYTMgxcEObPLAhN2PdbRIzSKwCNDA9u5ee+c3lFyKKtswyDsGo2QzGFg6PXj7Yy9C
3NYSn5VvRPqqaA8/luwonjL+VbUP0dJQXPxhS7au68UcFY51ip2vwgQOFPwY48WRZ3wnrBAp5KcC
KnH0PaPdNCxt7XFoLxk7mJH11f/9Np2cIz+D6KUXbxmwv4luqYODkJZvWYDr+4MySjr/AvXd0uCJ
PBKOanFrO7YwDZ5+S9IiITXv3yz7YPMxhH69t5R/aUOc8FuYvE60zQRlTPqDp8Nx9qHyGk33ADY1
A5RUeyYsHYLpI8ixv8KpZqvPSbOILXPBhcrMnM2z8kEYFGL0WyhxNylQQj4GlrIOwj4eR/fZ5qo3
JQIP171CJ1OlvwPpLJ3g0I3+TGmy+GP1PSoYOReKQVAVM9IivaODb1C8mNZXnPLSpgCIJnlWDGXb
38SGcI+0g3UmdhfE9MuoSZfs8Lzccq9jk67nr1IblquZQdaIVUCtMY/eaqfYmAEaxgHCl+jIg4WE
mqA+RRirrSYtXDFVwiwTYuPB/qdlK7fQtq5C6iB63sHiShXtcjT9Xci0ye+N/ZAUK4t9aqEANCMH
1XIZSRq9F3MF9xBxjXggCYR/Vs82/J0o1WMf9K8D27jU5GHB/CxJ8BzCZEvPTHoRWU6dw8r6FsSc
l5NxioxiI5BvKD6qeUoMW4Seo0qPV03meOblFbVyX66z2FpNTorwRXwWEayTciA4HPKdsx578xRU
eLXykA3ILIBgJRM8AqgWToJQj7Fvj/qD8mBZBPGqKW9mmJDKSKpdiOYm8sKJLR92Zd9EYYfAN6WB
VlUF2mDiafwR4oEnXPf3ZXaOnOyABRrkSKl41uS+8Vt76J6EiuI5tRaTiipAgwuiQcQqE9jXxFxB
CjENqHCAECRApklDDzxwACOPTFkY5T2rNiw4RbqCW7So4YKZ8+i5KZc5JQ61WdgcBhJg4qw/NdG0
kqg8shjyXcD2vxPLvhlXfe/vFCZAaHMFcKmKnzf09iYC4Wmm7doZbaCerNh19dwyS5t8uXIXFfkl
hm+sFGdcjS756nTZFpBKGpyVWfSbscf2giKjcSOvAx2pInWNbA3x0oQL52hZKNfZfeeg3oLGWZdM
ghhZjM4jFvFOls6GvqRV86XdEv2m2B917S5VBpPU6fwiqIKvSbwZpnoXOuR/LiblYNHQWZRVCcvH
kRmIC/hHpZYMCE7/7ZkEGShO+tmi/Kck72rB1CkZlj2+2MRmP4RR0Y2ww3XfJUya4gyZ1mEHp1uL
fF5RJy3CYva7RLSFyYddElD8FbHcH3GK2u3ZaN8ttkS5v62ta2L+GMpXR8+fqFQz4rVKbjHeXcz5
e1Mknv4aBscgT9gSTh2vqT4VpnKP4mrLfCZfJSRRZ3V0nFvDopiWLn6dgZCU/KoDlOm8ND53IBXS
6FMb7pX4ttOj3v2a2WaI3lXFi/W7Q4Jntk7US1X9SGc7j93HvN+qdHK6coj7JQhzX7z5EIPLV7NN
VpJkFVH+JOzMogbBnfNsxWE2HQXg0lGAqs531qMIv7psNExUhr4xS06CRdPmK9cmdP0z1M1Fzygv
YTfXmz/q7M3EwOQZst1FCr65iILyzVUftSIW/A/Ae1gR5tpw0SxhSzBfywwPotxbguwF1HG0gRb0
SUoSS+AQVGvCi0gKr4gwZgs2/xgpMU/YI+tJlwZjnnhvogj9ud6Rs37T3csYw9inuGyAfeNAZAOB
FEu15L+W3bjQ623DEaokJqv5yEvZRnZ4jZRTLdD49c0uqEhhiWEbBAEDXLj7sCJzyBiV1iwr/HvG
wDrMemTch7Xbsn+v1yKb1oOrr/pBRZs6eEVR3xT9y+eYthm8gimP3H6huzHqr3rtlrrXWf5S9yNP
NMaySxyvK0o02V/6SFsCF8d1T3X08LXwZXIvaW4j1behfA5ehfdAdXwOVR3fQ/rTtBjeEl4+q7yh
pg4ErW70hPkQS52e88S4MBpWx5Q3fC41sHuQsde7BKegIi6RkbLJBTcJq55sEhrrDJ2LDMe19Bna
B58ZcqcYWUVgvGtohVFZlaSfTWW+GRsXPIq5GhL4TKgtool8x3EgsB3xPWbXoiTbjEQNcnqlhmgr
w7DO5ipnDe9yPHYqk+kGFcrfQAXak3o0nycx3OqB3S/+t3nNXnUjt/Bbw4Yoc1izmNOqHv3FUNTE
/mGk5MU1mC1aMiZTts4RihZtr6U8ypTXyiLU+AdcdbSi6yR6K2LUbxg5KO8aZd914IT+FWzIcg3j
jfzTGkpv8Tm1LeFJwRKl2TxQLbyusl8MOvBpILpOiTaFPa24s8gFOjRwuy2SRougPVS9s3dqLBZa
u44Izhgl6FCjECw32MOkhy4JSYJqOy6B6Qxy7hMpiGTqbI7aLhfZUbPrc8QLpyOuYno926wvqWE8
R1keC6BgkzgbAjaMzaPxopX4IuaL3kwVb2q5ZmpGJdVwSvt2XbTkKqXiFLjhrezE2+w80iNEjloc
7Z2Uh0ItsIUQUa+d5idAxNqmG9V/5Hcf/TwAZ+ZsKnXkQWtgfFlg1qKTJaDe5eWun6zLZBx9N/ye
kvzmM5iSSv3OvI7Jcw6JvwEp4bf/QDaGTX1LcwMFBcA5fqoixp95MNg27Slx4SvFMy+gOgXEV6cP
twWy5aJbTh/SjVc2tqgkHt7avAZzQrXSf6RAW2rF2KYjO3IUUciqMBcmo5cH9VkLC0Tqab3nATp0
wkJnYnCmIUk2xadAiDHbDJTqU7XZXZk9pNtpL4pkyyAVBRaidbe6RBa9pskNNlbVsaIRjWKy7Kz0
ozMqxBmB/q92Ss8MgncjMN980V99dnGueicA4JryJo0KqC2XedpLtNYszhWH5pGA158eTUNjMCVL
rb054gOLk7Va8arz6mSK+XtA2ZmJe+4ihhHjw1WIcxk02qYiSt/tKV47BpWxZfz1Qb5V09ITfeRV
vX8dcvuNH3tLjOCko4gKSsSCPdpNJYVVJyn2Las/uy42vZZSno3XaxXVnDqofgMMh1UBeREpd6j/
hDXJYRW5QbZyKFLHc4pXGP5LhzyIhIctZs9Zl/XBhopFpz5vzYprgHp8ZIumtyVe4qs+DZcpxiqG
nU+pUJHPeNOQMHkERAzj4xTYCSvKjhtOaNEx76YPpHDU5+ORbz7axA8Vu3PKeJO15WokRb41aeYm
+5YgoFC1GJxrcsRH7TkAFa3sJgO5xlmuBONHg0ghDg0PjSuLXnLl/eo+McZvA6IvNe0wJu7RbJjE
tUyJ870/ERjewzCFrmiBFbUGhD86x2Kpf080cwJzlt+rf5WarkRvbuJO34+J/kgD1TNbc1sUbD3J
aAX0j/LAk1FwF01zQgfxF+TGUg+bbQM33u69jq9bR4Q6jPa0CbclSpEQbVZMuliipd5kNt9h43i9
fUXit+zK9FRR20T5YXQzFkQsPJjKwizf2li5RjNgHCoveUc2Qek/xiFTlhQk5946CFcQGR8B/hE0
bUyvVKulZCZLGl20PsiTE9evQ74hRhaO5OArJ5kBCdURpHw7zrDReX4nidMQ+EbE1tghGjfhss8m
JC6TOJQ9trhWRchr7vFhv5ut/Tf82QSbag7zKOPIZlRAv2DCtzCcc9Vb13G2bzbm7zxd0xJ/r7Ff
KMPyUk72QfXVU66OWDHHdTMA4rJIxs67yyweKOmqemWCCZ1dnAy6XgaSynAUT7fqjSjqS9ADZcCc
Ldy08WhGXmqAASLwgRTaUBl1rwFNIMZuD064tadlZzjveYUV1Gd/kyf1gpkEyrdp5ZyyDNm1Q70a
YE7At5IY6KKa4uaiVIskagO0hfqH2VXeQOYBtxXrvthaJE6769hBw7AXYwK2xiX0HBdH4rIRb/1r
W9JFxG2/LOV4GFgJkfj+LBty4uq9k8mN6dYHfei2qQ6dmZllZ8aHKkSa2RLm7hzLAY/eQYTokzL2
V71JQE6xbRSovlw6SoTqx2KO32gL8tQlvr6cS5DMg4J1QdM2J/8tRbAYjz9tIb1idBeg5PSh2cgp
9xK0U2NkEHXlwBbQwUxoi66yPFXtvAL8em7ywUt2XX69Vg3EL/mwlBD45bCmmdzWpO42zPgtYr5r
OnJ8mIeSYCqVrqzEsJAnnzboxBoDEBhT56t0oLh/KHFOJ4U2QqBIDsIlH7EXpRbTP7n0Z+Mkir+y
bsAtfA5kM/hLoudd/HoNlNoRzPhcdRcMNkmO6mlETaYK5kxcwFUXMSfRZ8kaIuzy2VSospBvRTS1
OumsWYRjo4DtODEGYzMfYbAVNEeS/OopxEHdxd67rcPVUbmwGxfmTYl1EPkqIklqBiJTfrrqkLHo
dsKvMf6up49uHhHJ/xg7s+bIkStL/5WyfB6oAQccDrS19MDYg/uWSeYLjFtihwNw7L9+PpQ0ParS
mHpksrRKI5MRRADufu895ztgDH2MPvD8+DXfKqvfag65bF249DTzRr0PXGyd/qXNGCptA/ozNNxt
iTr7SaTJ0XLuhU9SX5t20LQ5ICauQ8pOL8h9LtewQSIadL/gQwipwBwP1ldt1cOpMjj6whQZkOyB
WPuw9if9otog2Xou5/XkR7n4727WvRYgYbaOnW7VguG3Ew2vn8U/XZFx9Kqc27Ql40cFOYrSAP7J
aPFuAR+JHDGH8cS93wA5KwOaNRrQXMOvoHPJMVAhyK7sHBJNWd84TXdnIEHGTYpot6/UvuuurIgt
THhTsFElKk+LQNVhWacqBTdZ4sFLWdKg3lfEj7iFI44puJOwqVnVHETfQY4OM/OqjHkxx85JOsnR
Z/MhDZXDJITfKM6JW0RaNfmjorWdb42KzJXGXCiUR3InVmZLee/NqEC1TgQ5RsWTo8issPL+A2jf
dij8fe6IXSAwK9Ng2gQUCFWKbMD/9IcVDpKmVzxJKwXZB2hbR0eRwOPi/Iu1mUz6IEQMm/7sVHWb
19ZT7klAOzE1v75Kxu4qk82xGGtO0T5CArPMVwH+raQYTlxYZ5+VnHm86S7o1GNWRRA6RDSAosse
wyS5V065y0u8+ovvUqp3NuMSxAF4/gFNIgQcLeQMTkBY3LSiRwkeSH34IXGqTjGeZuHg2Gi64LrM
wWF1oOxtAjdGQdtayARV4PpHVWWMTBWAgnhiD7ER9cosOLc9Y9WkfhST/OX69yRyAGe0JNE/8d1i
wx3P/B8DMbbCh+7PO88eO1HCY5reppLIBCbJ+lB5kNHchJskbp7crMaGIqeDV/BwuWa8tNTgHsLq
Mu2y8rLso0OgaCOXihorLuzxOJXxVVODXknTCNn4NmDf3EwxnM/MBopfFQSCLUWxd+YE0EfqAn6P
hl3X4lMM6FRv3NnrDy1PUbMmHsn2Pe5VvouTZdWgl8dcrvQa6I+TWJbtvODR9FeVE7lcTp+O+66y
pl1QT59jU350gkgO3zGU6HTxBW16O3tuSf0+FUtAIFfhfkVgKRufYXUfMbN1TXm2G0Riiv5hEzTX
Tt4wVO+h4aY5gK5cddDCcFIEDAQ27neO0J9xp3Gw5AvyBuetGpFoj/U2q+i9tbH8MHU97lqQkLbk
MvXwtUZIJc5C5mJJPIUpCwH3Jkc7GjJ/97NX3MlPi+oFRvWS+okgNHthzD070atECKCX+KMtUbTm
Lkl1GeLtsCxf6iHzj24aXVWaQZoPPKuZAS+2yj9GjFi2Q0VB53reow1hjlnfwSFbtFaA9WmjLce6
s79QbizFU7MgHJpj8ItTurich5ebYKSnY4YRd63DWYhIoTJ9kwWM1jF6GgTM3ITxpqMRWQ5OvJsS
Qj0snnuv898zMVxmLUkE1SKJUsQ4IZpfYxT9mh36ARPngrRGPNfklKUoB6o4hZWsbgyl1lbZyPFD
+2dEt2eakPRkQmy9eVVTC4zLqRueGxfcuWOp1xBu3gCRxniPeUAx4croi7WmZMOiUWEeJF4TZ5g/
HbexQJsQLwg1SyhQEWxgRWQvTEQKziTh82h4MqrpZ+ZjM84WcmEdT13r+imnPeVng4Pkm4/DU7T/
rIPmVHwRKH/j6hgQv020sNUSsuZYVXQVY1NzIcoFK4tt0SUjn2J8GcJmJ4FZRaVFwYZ2uo8FJxvd
4b0dajQVpuG08BDm+lJ5gK4NMdxZnoKyGVDPRlqhRRr3U+Ux0JwzwBOLezUF0C1EndxK7zV1wQFE
EcjRaNV1B8RGQEjIQFE7HlejgYCh1PTQufWV6wl72yyEmTLdMgqKjWAEHFD0F0XzgzHtbRlooMCR
dRIgtcPeu9RccVZOek6miB4Hbh6Yn1BZLRcHhzTNdlHbKeIE71vMz6r0WljeQqTKffP7lWi8bCda
95z39I1MS1ha3yHykNZdg6yu4NhF/xTPQl9i75qobVQge/SgDw09hgLxDBa2nqAXifdwbPC+ryeh
vJPfQ4O4MxxOTlzjO0X+3sZ0vZy2eygczD5GcFgp2wUmE7geRFeOp1+9JGaKNsWY6vKUMqqF+kXo
0Lx0Jzc17rayWNkbXHVyjkjEpvViVUhvxuBnZhApTnbFqF56DRqQ62EhEEQEIW15C+IcEuR4wIVo
Q+teryMh9FsfFZjx2weD3gfOEpMlL9QvVdQyBXNp0CV3rbK/GA48Bm1LwGK4J9oX8X44luhBcdH5
Pqu7clAORio+pkxytCGHLC+Jdkjb/sxziVkxwZBmVqLOJKBgwAWcswp18xAGWxQAz4XdXTmdBFtE
JAhr9dlD/Eux9lLxmDIdyzdJStZHbex2Z9vEDHfppxxILZhFQ80HjpfpW7Np6Rc3ljzyxDEpm7jV
owkM+cDcv8hixg4YmoS2djpXfN1z0PChe2tm4ozC9gNZLZ1VA8cxh5Sb6Pz7IOjSWj4eQ0n9pOII
SS+9oYHHhx7Ng1dUxXbA/MoBXG/GEWNRmPUx0wjnEYyoVqm9kW1YEFBMX7EimxbFIkrqjEZ9I2ri
LZ0QgMQy7PAYzlFpb7v+U1YRh0BveJGsUo2BY9Mz55Gt91gh8h/cClD5PPi7udOwEIL7eFJrwPgC
bWBgWl0g2UiM/ZK5nIw8Z8wRQqPM61HUcu5edqLqXjDO5V4G9cGP793aeCxkyJfyRF36PdPfiNFY
v+TthpsUU/Zwk9m0tIWU+LaFBLNVnIlhwGzIQGuwzPUk5Ge0MH8Y5Jc1G5t560T3v6BN5vnyWBen
coQg35mP2kKgsoQrY59KpbdfEL8uzAFlWBwsP/jBgQFqXMqd6JWE5Vrps5PPIc095ExzHd6k7X1h
N2sGCGCopMc3NA7TUw17wMuZdOMiJ3ZIZMvmYenyAs9nhI3QQ0Yr0+RZBm589F16lukQ+ofMFAy1
BjwQYeOdIrbUKwtqXFFmr24l7+bWJu66+UwMW6aVC35G957qWnKnLVBH0ue6cuartrqLdcSnYdOn
6SfYaiqAKEXJOsQac5WIicjEJmGnDESWKqUfCApz0jGxvnAFnLlhOSA2M1hosOXmchTes4lKQDwe
3t60sqv1rMh9wwQ+602Nf3HCkz7rnypbQxhL5gwCDwXEXdrpdvzgivoHc5fZ5zhnZXB4hlbSUIzu
i8CNcA04TyKi39nk000yBMTKRK63G8b8Om872lZBeivyCS8W5644Ze5QtAZ4Rt8TBEN/urZ/kkWR
brQvap7LCVfV2H5iXkQdu2A1siN3l6ukO0eFf1933ZsecjptqPcOBlnD0PtUZZN/pxQS4lFrbFGU
IWEROIeo5wRn022rWdQ9TYZvl8Vrb8MifLUL1m0U8N0Upt9ln3wqt5v3dnu15FiEeg7KFz4DZioc
QFOd5ImkGVD2FJNtd20t9e1kKdytbh5sRUYgWwRdxFAhZlFJj2jE1OQaOgx5iAZ3PvtuR2KPE9Jv
Cezb3OYA78bwVisK6LZAHYk5MEorRntxfyQNZ5u7FiQXh7q3F8Qqj9mmRqa9cSb3fXJ7xqQYDcKF
MtPK3F1thjO49jeRhBitW0ZQeRXSH2ZDwTrkuZSf3SqFa8ke8OLaBh7oP0Ue+u40CS4CE2AJrJdy
K6xdpeaXIXm3mvK1sprXLqNZEIU4WXRqXoIkxtzW8fHHxnt25FNWQfeG9kpcoGI9Grudk4tfC0dX
HmN2hMxqNwlpp90EwzDv3BApTXkoUn0sjYF0iMsA66e28MDZobOfyZLG8nhhEugb0XU9tnBbYXOu
Xx81x0RkhoR2XI1rMF7n0SnPEeZtQUtHITRfU1unbFVaJKs2OYlw68j1fL3QVa5Xg3tvzE8i1z8U
GiZ7CS6dodiOvWzRq3EYob2y7QciLAPNCXkenccpZkBOiju9gw9PBg5wLd5dGb775UQs4UwoZZIi
AaIhCReDaNt0PfLSR2TIRO6Acm5N4P5ESfleL82jb/f7jP7SphjvLXdY1ZEGNKD+UU0gDBLmWiZe
kA0Uax04YZB2HfK6O5gpaXfoATegLjEjuMkyw0nij/swhuUxpxax4T0DWAVqqRdXJLmNICqbjNIv
GSihRcK42GQdtDUHqYl3ElmtcKJU5a6yuLwqw9ecB97RsdhFxlFMpM/Gx6APEFzbLj6pINgvNc44
RF8vU1m9J5p+09IyJEEy+SPQBsuZd7CmjLDPIGTkQc8xraLj79/XpfGOmOcHXdpPbiyemGB8YFC/
7CUna+FSFpbV71XSMUkqLjOzyGHNdxcwKu3sV9z7t6Z5zGgUAKjhJpuX4aWxlq/KRRVjY1GM8udp
pPbx2u5Zuzi6K45lZmEWlN+LxiMdsPipSXYMGr0NF5gAFR2CvpRoSkJ56CDKlvz0C399ZdeCDmWz
m8xMQwjHWGgWraSVPN/WjkV9K8ZDYBEz4LpY8LIQzYFts1rxr+hXvZvE+yhRs6Zp8pKUIeTaRzni
4/T8wt+GEtmdTnFP1sgM2bgY/jLsZClo+yDeNon56WMvqxL8w42LLDPxh4+xtp5NmCUH/aOPsons
tSu8AG9+slBiGiAtDWODRNOCipMRpmKYf5HiIVbVjEipfeihf6dmPeYIIJE45R7Hv03fY+0EoHHp
DUO8A/AKFkh5BMTbmuTeK+yEX0OX3Keefe7yHnM3BxgtoRWI3ng4kREN5VMY70qfrSXZdT6plwoz
Qh2FxyakcKnHoNxJycat1luqk0/4dm9FNJptOfCZhUH37A4IyBb1YVtSMN2COM5aJeefXYyXVGLX
28QdL8nuU4CCKm/cnOJy7p3yshm7lzJ8LmPvnFfVpkCnNvsZu91U0AbEFK6ZgRaVnndLQyVeTPWv
vlUvTnxsI/eOd3SZxxgUJx9hG4Ri+tfpXs8TR4+eFs2YO18uaaRRx3xvCfU5Dee1CwkOzRrU0VWI
o/IRavrCYbB342mrIg7J7sBhO4kj5lHTtoFr6in/pR09aKqup7fsSBPjfcEck62LuR5rrhnmjctb
oj8cxzui6J+kTROTWedzDM2HKJSZOceq5JPFSxfQHGknPTKfbsNNOaTc8d1sbRtq9qV2IuQL46ew
WOvamGJoWuajX4N8bBV3W19T+Xs+I84+uZQFZ48pDZqL2C5qfvv1BObs68T6boecA6ukppRx3GMn
x5XSgaojIp6G0Uy2obOMc9nRv5YWMUdZOhTz0jz5OXIiBANHPbnXIYs6jkmuTBNx5Xy3wOpX7hbi
W0CIjhA664DGeQHGp6Qj2jRpcKhhYE41zqlC7idoDm5i31UeQvE6suAlTYRV9h2clBqWbG0ze+nk
vJta0mI5CzpptVNJHSEs/FmY50Vy7M9zF8ecAHrgYlnFDcqzJpmhViVQfQNFo2o1ggWe6drTZ2ci
5LmL0R5ZRp0orbdxye1YePRCxgxeURLTMRo7pkW04vBErMi3OEDAWM3j90Aoda4p9lVGf5oWebag
dPWx0pu+yq7NYD10rGOHfGre3IZxm6P4udLv9eXEON9kLp+XrTmxOvNjrLQ+hZO6bHq9CqxvK22r
c8oAcyO1czknrFV1ErdHzodHqyUTOq5o8tqRRalAClQRQ6eVs6f2i2H5covpNbTRtvqqSS5CHQQ0
8LGhIfzdyYzHIxXQjnUPu2PkzmTkZd/CO8i2U4XhrA2JsNDj51Jz1Oui5q63MDXljDV1QNajJm6m
ytHjpX1nzl4v74N50I8VYjSG+D0jrBtqHcj6NjjkKMHl0R1Y8eedXREqttSv9LY4ZrkBPRuO6POC
zdMu8DOy4RNd2F6guOETrR9pQwXUs8GrjJwbOfOvEulQKLdqoxEpbLDPHGlJ4mjdDwmhGZPd9MhK
aBYt9YSOS5JqmVOgT0lyFNIH0OfYryZxLZQF/XmJ2q9q1S5kJ5VRaVYFqF+VrqDOkVOSexFpwWlm
jqAS1MMu4ql081Pu8/dAwBKHydHu0POzfpEl2uTeDwelZm/xmNmpnJnX9r/o5yxouMA+stRWiKLD
8qojWzcYnX1Z62NXup+LXogFLFnhQ2sX5+rBLklx8aYV1ZjYH2MHKEmP7vXoIPd1qq8orsfNNMFH
djEdCkCP0kkZ/MyIYRMq4sbRBVm39aGWAdLY3DD0rNLLAgwIGGUcNbVST1Lq5pB70xZOSXw0nJAR
jIS/cp603RK/ullbHeMhX98yZTKl1n0du4xGRy876M4lH5yAB6RdltiapCSn1rXKo+sjdmu6qdjU
ANgC2sYk+3JUnoMPjFXV4EDNCYoP7ioQYcvA2l8tmzn2gM9LTHAx1Z4zjijuTclDb1hcWoOCnyeb
KKABv8dEwWzJCaUtxQoMazRuUQm6I6ebchG0nGHcaiYQIMkNtu96H+XdT7unNkqH5PuSDO0xJZZL
0jsxiiZtGtXXJT66pEEmGy/ICuZ5HjdjQ2JObj0VE92bwDTukb2HeaBT7WKiw9syW65Tz8E1Hy9n
eC873BTkolbhRxZ8nxoI1L6NdqOO87s4HZ7KOYBipQXjF9S8lWJdWqpVnlmUb7XTXg8pExmn5LZp
RAYOpbpPCjTtIlyt9In73PnZYXLn733lf5QO9VKUo8j0Jmb2sJh6wmrGjBuTGUi5gK2TDHMTJAOo
n37ZEaT00iWBRSHpCMNptdr16TZjUHeIw1eWzG7jUHphpaE51Vf5JgzaVzmxf7uSpd44/kvS2c5l
o9DjCYNiPhVv7FX7yQPgKT0YAnlSo6VCMldYyWsTc/LKh70bGL3V4XaUyCd9yljdctAmHDdgJwtH
4m8S6FsxcEWrZV6QBMDb170FR8zeY4xPEuplWvTzcaEK2/DdJ1khwixZT2B7yF/IEIsBEMtYoQSf
OvTL83PjR/0h41m9CPrmlMuIXmBI9Ytb8q5S/rNT+N1OLjkzx8TbJTHcmN4ifFUhXO/iJduF8Dmm
JAL/6HtM9+L+IS9QoWLBmPQMFVN9Ti4tWBPqfSsxbcxx9DQlkqSlgo3G65OvWhhJv9I6j3FEDH2G
QYZYw6SN2K1nmh/5RPSm4GQNrZ5Sru1pO4YPoqQsjbqCq5+g9Bn8uTk001UUqpEd3QaB7wUEsZXB
rm/WKV5bRId5oXE2V3gqgrxsjpG9G/R8PYd4+nTlnXzRjydAJ7eD/b1bKlLQhwohvmYDwYxFC0Dp
PaggWfNEtQR1GsKpQB58TABsm6L5xYAx27mxdZSjgAEc0lulHvKO1A44s2kWp6m8VwbyQo0JAH89
esr5NvEa/4yKcjgtc/uVofqAZVpY23mktkucZzqwLQrLjhWBs/DQSbIM7W00pyRe+MmuHjv06+QQ
u5aK+J7ibtHdsE9RdivATV3I9UQ8RqTFWO3cxPlRJnW1Y+poKT8kyM88TESsGQgzpGKQjK1QoS5F
95Vy6jk7ari3SOnYtkX4kkfRe2za7MrtyIqIVRKdUquGgIJQrvAIRMNPh4pPs8Ingt6n78T7pdC0
hgYKdFN8oF0ATyoE+AZvao5+EH7mo3/KeBxZl8ztSFZNbxfgPC109Iw41LYPL0uP1xCBvEwCqCZy
Tl0mjArokWWDf1taa5eU+VMwC2D1M0hqnXy0A7K+Kh/AjvG0F7YMgYhPJ7+9TLwxvpsW3NkLp1mE
eAX7FDlBcc68OcYJU+rq1hvtcjslNC4j/ADndurwD7KDCTpZWPlmoAmo10YYCQc1APXuau+ogqHc
ShRchQf/QYgI6FBFk5rehK+gtPp1i6mUgSiOqPzVdzhEeL0Yt74y094t9Uv7kS7hIXbxsBhcusNQ
78r5YQnTdBcgLN8KrmaQw1SIU/Li4irdLjXyJTbkN577N4LDck7V09fseeQ3WfiDFubLoWPVV4nF
IdWCCJEzAMrFclO1att9tIV099I3T15WXS34O5ee0Tp2JuaDJIt57w420V1gcqjc1vQwL9eBoV7U
zQL8rkDMNKG3dgAw6thxH0Oqei8h1EFm8irvKTBTb7zuLIi47irJniUyasrKjoxnzoo9kjZamEps
Vm6IJT7LtbONUQ/MTvGe4QZH7ACOjo1/VR6jFE3QZoYdXZgqQ35lfNc/UmkkIe6u0DTLmVX+mClG
qvRH6YjJ6t4I97pZXI6fI0qMtYYpUGBikaOU141YtgksVc+Z7vBevXpSadbABG+5rCHftWgGR9ju
IRdGm+FURs7MM31X9EjeFwsDTRd5cFMjZOodMNNVJmZnbQQscNo3ud8hIE3OaFzBOUeahroT4BoY
W3DvKLjDmLAeD8l7H3HdSievcMq3MEMzB/QiJMFcsjygmCOMJtVmn7UsH+Ni6EwEJctFxPwTn93e
bdFPNQ0dzy7hIAqbFuEnZXQ9jeQHohJTThsf5rp7zhsITdg9h23Z8l+jEc8tc5PEmGo3qOrGAhi3
bbNdg0Rti6w6RWzBdpSGpbmykz35w/HVAF2alatF0dhDSWtp7VjpoY5ZfUK/HI9Z0t16g2KZqnyU
k37wFMUlIvaO1kjfgG2Z2+kqF2o5+jbDXZzI1sW33/7jb//1Hx/Tf8Zf+k4XDBor87f/4u8fmAnb
NEZ2+Me//u1Jl/z/93/z39/zp2+5Tj9abfSv7t9+1+FL37yVX+bP37S+m//+ybz6P97d9q17+8Nf
duwk3Xzff4Gv+jJ90f3+Lvg91u/8//3ib1+//5Snuf7667ePtbpYf1qc6urbP750+vzrN26e3y/U
36/T+vP/8cX1F/jrt5v04619i/u3f/k3X2+m++s3KxB/Ua6Ljs528P0InrNvv41ff/+S+osfKOHZ
vm1z+A3d4Ntv7HldwqvKv9hCcvbwhBuIwBHy229G979/yf6LstEuhFKSAGv7nvz2f377P3yK//dT
/a3q0bmlVWf++k3w29R//7DX307yP3YDmwFByBsQvlJ8/ePtIa1ivtv5X6qwRegVROnQcTp4NS36
EEhipDaNRaGezpdEocQxWMuSbMa8uXOc6WoMmAnZQUAc4viaqgr3tDzrSFwWpb6Z3ZD+ZE8scm/+
fg/+4Rb85zfLpfrze8V37Tme7/mBkLbzx/eqfbeWWRq2+1Hhoi27+6zOD25113jx7TqhJH2lU9bx
nz7Pf1yxf35Rh0/hT6/KZ+cIT/iejbCW6/2HK5Sj8p1H+hN7EfY7crm3hQX51GXkPIPC8SHs9zth
fnYO8ub8DHokB2AYnHyXA9RCz96G8Or4zAX/h/dl/7/eFzeUzYE1dPzgT+9roKJEe8v78p0IlAyt
MFiZcJZH0+wmlJBLylEERc1IOsO/f+nfb4o/3jTKFozafQTBkj/dP14SWes2I2ySJZdZSl2jMMSN
6ZPd0AdgROaIY2606lLx3vt6hlQU4bhJKdbkRNc8HJOvYJ7kzrLhXraGgr25zcbxwYGT6drLq/5a
ZP88+OY6CymigGyWhhGucsWTa69UhWBjIX6vQCUyi0Zf5Vz6jNp/T7kv+x1FxcEOn9PVw46MEtfi
Lorq7bCo52Cm26oUljBal35zi1z9EvrcoZx9nFjN1mj5zD9/oDmE7vXSEDtEx0N+SlOf5gQtm4bW
0jDLWJTmJ9gj6NYWf2b/wJv77nWwjkR0giq4YN+bP2IjyCgHZNSHiJk5yCjaJsj1u5///gNx/H+5
GXzfxz6vuEuV4pZYH51/eowzgd6nCGPG4GhJ8xOSaid+aIdLGe+c9GBBCCeeTO849HOHUA6aZ/bj
+btPUHq4cyHo2LQ6idW7mJ8dBiD5E6h4hCniraXb/QPbCns4rlEsGog94/RIry/TlPvb0LsNz3ly
JACynE75ArYaxQaWiYFTR9zAf6hQStf7qXyJ8KShwbDR6NQX/nzrkFOCsCONV9daDskMcaW8tcsP
029RSAJU5hXBP3eMVcS+qE7IDZJ23ygCUk54wrGKzdWVyBhT7ovyQFgC8RhdeUAzXI3bKaMnfdcH
xIKePDjeNnpuBlinXgNW2C72AXdvtGLk91HDwgcsf9/YF77iRPxUp+fCPYj2bNf2RTnjQt+t2Njm
jKs9AwQZABEgWyHFUQQTJwZce5mNGO0enDXF7n6C4A5Qh7IpveWmS+sbAXcufGiXl3L6PiH5TE8L
V4m5VoodsEvRcNZXkxYbCznUwJBJQSYd721S44abub30KWFRi8Qb8wlfHHbb/3D7OP+yC6y3TygE
WxF+otBev/5Pt88UM7XRQCroHMKY+KFGKA0YJxc8u8iGXKy/axoeAbn5fC1LSNFinUMs12h9HpLZ
ul0Ibh4acM0z6w7ihMYDZ9A9+7AaremRCR0dZVDdHbx6VkQzwMj5gWtpU/hfzQBODj058TBNSRSO
B6FM29vZEG8xBdCLPKZnFgUWyrbiy2aKP3cUx8WXohzAF3KxcIaPiKdJCF5zaKBTfuT03olvyXeD
ACD4JKO7Yt7a3tFC41PF91n3vuiDbd+IClnGo6XuMGNNwVEU1/gSa3KfUDKgZ6IKohPVF7dJOV0o
An6IZUFeoTloi0rsifTZYqIix3mI7gJz1PJYEgzUPNvdozf/8PLbdu1KUZUpScjcR9dMTHqz7ajq
Hb2mM7YURLu7JpWw6c2BEOYJMGaN+uTff7yu9+edwvdVSAPYlo5SHBz+tMenQZKB8C3phlkL4kMD
GrUmNjWtXAeTmlxj7Zvi7KWE0tWlfWuz7CEs4ia2y3QHCPBKJPre7qZr2gPvKhqYOefjr0jCmfFB
r0sTfRRDhMhL06hpSTnx1ceYEkhXeDgyusQEu8A9euNQbKpsjg995bxbgUVOnJXc/PvflUPSn/dr
zlSuwG7L+ch12bb/dC9nLM1emuKrDHCvsUHQD+xX5H9rdRydvXEBawPXC0tMOsCiUyvycYj6/aT8
llW7Pg8TkaCLZumv5WfQ4T3WjfeO/OXaXnkpkXqfRnRtqlymC6vpMOP28EItEG7EiVneSG8dxGZR
Wacw8/G5uMuhTom7jaNwZ3CwzeK1ij11kL5melzdNH5V8kRZpADAUVYIL5u1WEHF68O546hVDSUU
EdofQ6iPtoqfFpOkjBIaEE+Lxdwn8zaI6euJJyrvDJPMIV9wv7Jm2xETUixMKG1nPo+yvcmwVbpq
eLIBeKyj4JVQHF0kLixbdIyIfujtVw0perrGI22a5zRoibcdSPzzuTUtSSXmMPe8aT2cSUn9Tl+6
BzlbB9uyqJG1OHnyaFfjvbBscQ5WRnEbWsVlp5n8BikT+zllehH3FmlY4r30Z3knAPw+yMza6rlN
rgLELMJLxV3E7PxOAtvzYx+iTpjU8KqGYadKImB7r+62XVYgGbYYpkYeWqYMU8OBnuOpsy3/zCKE
h8wL7jOLlMuxn79D+LiqFkb6s2zdi8KHh0/bj/hOvLv436hQeTruVWt+QGSiDHd78rdc4tUa3T2o
hcGZSLrw0DTJoaItcJsI+zlGlf0ezXTa+ISoVmNIcBS2DoT8qLbh32e1QezLfyFHArqRjgloKcO5
pEu/qikD46Ej+73LwU0VUb9CgSW6z9zxrrIAEEVRxV8DnZxNXqftnj5hSf7V2Fw1GFQDPow9Aho2
DJ28oUJ1r+fSr/bFChPp6Ifvu8DDpxvmmzIsn9tQQXNrKe7Jty8PVRt+Rs2gTmGrUeBDrKgzMMER
GXS5c0arxKQ0MdHZMY8c4g5tLlqecaaWckrOsW8MH1fB7ivfF/x3F0uZHQnvfPbovW0Th4NeNcNi
G3LkpRrncK7a8IDqnmB3Ga8N1GnjOGwJZUiQLGNbEEXhjSvjdxXaRKHQ6bvIxglYso0G2EqrhQEp
u2PCaLvg4FHhKKKhf+/RgHcE+0CKx9hE4QnfQLGtQ9Ie4qDZBZZLoLX0d4PV0ehyrsaC/TPK8Z7n
UbdJ5gY6jLy1NI0vaqJxlyxhuO81fhIr+1JBPyJgxeeOvRdv/lfTl2soSYWRIV/79yk0rML5NdtM
krH6XPXleqwoIKwY7Tq7gpvtnGogPIxe70TRpexRfXnpCLe8lMbl2Qg8Fps6j28nhVshqTW7mZCc
5O3yveVzugyTZToXOXKwPLLIUGQGSKV4gy6OOIg24ZH0SsRQ6fw5eVl+KidakiwLZz0wv9WLs8s7
YLH2rO4jbX0vBV5Q14JmIXtvM2RsnlU0aMK8hoe6ndXOKbeN4tjj6/3skiXRLsshKsN5jzYcm8+Y
HBNcEfsiAsyRzthHkgbhQ9vm08HNvV3bk3enS9zhgJF+BNKKzoHrQRWSzs4JVsKuwU8ZF2yb7lOG
1q2Omh9DbnMyjq8z/eXliaT/H722pbGPGlKCS3R9DD3XWnqszi1CcI20KRim5MBTOu9l3meMRR/A
OJCoVCF98zuNsGoppoPiT3w/OOmLiUWSzqJBdMgJMCNQ0MEWBGju3FQDbXD0p5mFmosxhtwU0Ujw
GLcA4AhAgjYfE1q/qUbu7FFTkCJEU6CwyZVpZpytglcZuZ8bt14OnlntCzaBu3ND/yrs6YpLcwkX
gAzDhjhJO0D0OYcC+2/rBRepT1p8xgYbd0/hQM6PozrJOs5pNPPbk0Z/6oXW6zx0sFoqjujtaDgl
489J61MG1JyfwJC1R6c+jCis/jd559FcqZJu0V9EBz5hquONzJGO7ISQShKQeBKX/Pq3qL6T7og3
eOM3UVRV3Ft1DJCf2XttzvHnMnmealBXxjgFGyHGVx7bgB+TssUYaKHTAUdgDwBsDDk5ULbZvhXJ
IdVZsoun/pmShMnshAvZcOGMR12NpNaZ4ZzMPbnPOAcGt9J71h0nZ5kC2oBD51l5q55gSCK018Yi
C5MTj+QibA6qTXmssaBe+679NPVYVLUGD8+GsR5VdDCyeINYnsKqLQ/KqdHalwqSegdVdcCUbQwJ
1+a3p4FzKDFfTLJMcdVzTYxu+67ncNp2jXuH0tpIkj+zWYJQpXRM/JGOwqCFHHOXj72AdN/5bFiH
vN/kraBzTFlGseRkdFeBQWY3mRV2dMqpt03GlFTaZkrIg4pIaGsP4RhBPWY5l+Q1XCYChFhCWcI/
py2ptDgYICy1TIiBaebcr6u6yLxNbz8XI5q7oXBb9lA1unsgKdD6o0MyDP5tAhZJmc6tyzR3NUnL
WwucbTdj7PQ7n/OXxtOVMZ7FopqJqGTrmhiBic01+mgHRgyROYa4ESxqtB/Tyo0nadA85Hysy9j9
mNEv3ufo9e99P/Th+6cnGTg3gdFMhwmB4jFqZ+vIDhHVcImwIx8INOyCb/Qm2TnGbnfqvn1qkLPh
VP3576+os+WcECXvsb5MzA49SrdxcphgkV/Lo1cvlHTiOAfto34JjccoitoTCoJrktnmIa9acff3
R0a5ehc3+AUttsE3Ooe1znNiuVS64rZbfvz91d8fjdTXyUQr7MwvjatQzSGu+fU1DpuVbHF3oGG0
T2OLMpXI9wIpaGZtO7MEgF6JvVlHwSHSMj2X7fuI8haCpMLhUOpgHVQiQrdnm1v2NjzOdFmQR0jz
mw24DWdofhu7IeQ4dF28PVl1W7ci3HoJboSiRHMJF9svyXXmR26qnY135ZwULWibJh52/thIwsbq
U2UOdKSIH4CxSlTqoXfPAn7YD3EXYmQIMQ273rwX2khXQyEvudu3m7QS4VPZxcatqEmqN4BVmVX2
2YfoDWqFN2liMLWXI+7iltszDcb8ihgC4XyITziI64vl1JtgKu2HKi4DyDL5KYjjmDDfZvww46G9
xFgJbqx6tFj9Zt0dTyMsHdCOM23KS0XNgxIZmpRfl8BDe/GV8xnc1k2IwMHgUR2O8yGNZHwsSk1S
3uB9TyqBN1a1870o+sVLh2XHVvjY0JQ2p4xtfajjjGop5/wGfXNWEU0mojewTKIkE4gF4d2s4Qgn
43wWtUtQZF5SKbfzXaHd9hgn9nSaumwnWqu9ZF54DhpB+TUaX4TMzPtexxi6aiVus8VzK6Xz0et3
bw46drcVFwnUcD4k97E1pPdYWhP528sRqfr+PvPc9tp3mms8mrep1/TrQtfDE27nqyqRp+HW2IiO
iQkeJncrOQrSpNykcxrelU77qJs5PpSMxCj7I3zWSiGRctMXR4zTLpVou8KB6ZhOSdNYXNSTybMl
wlFYNeaLZbJ6cZOPLCMjkCXT3tD3RsCYcbKsXcf1jpia0HJVgT0WUHh0iMrL/ET2CVpav84TsXh9
f2OY40OI0JW4Vn03VviEIOyMLiuoOXC2SV6gsAZc5KJSNSZwWiNeQIxHEFMihPKomW+42Vc+dnAV
QxWZcbzdCGVtZwnqBv0RMge/+AFRWG3QIDTzRVkPScgIpZUkBYgqwDI3g0PDt6oF7uymebcTzJAN
cJ2KhJobmtTXeUD2ndusPNBkQXN+D8LhEtWgSsscHMtcICuptHU3pbhPBidZ9zkAfzUQiRK53e80
bD1loScbgp3qgi+n1e/CJmoMnWkc9FTcdnoJTTpOKxY/w+iu3AYGtJGhbCEHZtR5C+VL75XDf+JY
+NM6svZ0MmxYhh67fHirR9RxdJigY8eXGu8o/333EPNZtbUmksPuvyhQicRYIVt4p+Q7cqEEMKCG
46QoZ+RrXmZHntWapaX9p+y7l9jW57KETFw6Xya26nRCou3GIOH85sK3ycxrMoEgVTFKTpumYltU
rY3QJIUFFZtPvRwv/dg8zVbFoZ9FPymydYSOHMGOm26yYTj//aeFxjYsyDk20KPNBlQIq1xekcwR
A2XlO5XymbgR4j3s+nf+wUyLmUOyG+sa7zhS5c94mkGAWZ3JYJkrWBn5Bd8SWtz8OZ6nN6ndVz9G
O7t4TmsQVGFAmphHPSWNn96ZaDdA/TnWnWsFz2NZ3Elpr8IoerY9bx8A7rCDDLwzFntnnK8Ybt5S
lDjd3FNrzMHG8YyfqIuMVT4j9pbzH5v9OTuWL7SMT5B2131L8kNRty9wLS+1B6aw8JKnMa/Qlwzj
l2uW574uhyOeg4NB4Q+H8Bs36oXsWTCz6d6pEd4FwQzIyP3jWmwS02zO936iXtMUQfRoy3KNNObH
w6QVOv4S2ultaLr3Uxl/mVn0OApcuK73JWHpKI8m3CiGg9/wQp6mLLtYJNMENqxe3ygvVYgCUJhY
GUxJN87EYj8381euK+D01lMYVoSYQi6kZMkLUn1DLzhhE75J3OIQBOp+nh9zA6f58u/V6BpIDAT3
jXYi09BnQ/9PVRgXr3ppyB8gr20JtAsFF4zcCqiEaDa5Arvw2fPTe8N3H7w4uXod18w84y+bhX0s
e5hZsUMQJ+nGhfvcK27DGjXaDbyaU55P6casCLPj9E4KVF6lHK5tkl4smF0rx2cr7wuIsTimajt/
qcnWAepxTJBXMPwmwgbdzqkG3wNpn7FgTnmTuP5Lk/t/YDOCDLI73ATZPSpy3L15czZtfBSFOX46
HbG6GgVTYq9H5PI3pHKWw2YBok5p8cZUHfWs+rIUpSX2TShObL612eht5rMo4DzdUduS4o4WkUJ8
4m24IVT5JFjVzngMCy/FIwFdF0JLnqdXjrWKxT+Ld9d+HMmHQgEozkORvMakB1LO/3aW56/hQvD+
saiPIymYUfE8sfK5SZUknFhupQG3PNfZg3BcunxIa2bi3/k5EsVCZeeiA3eXt/JTmMaPldpqHRsM
MdBo+Xi6MGbhVo0kXKAR/m2fUG7KBG0lBstz6lmgIwEzqhnfTUgSET75FQ077CTgOb4Rox7p7TsE
CvjnpqTk2UWCGHP/SdvMaTB66Twj06ZKdpnqiGkMXgpMcbu8mr/+fuiR0xww3D0EXgXKN4tvlfYs
likHOmeYeqKKtxi/4RM26kQPBf45njI8rPrOtDEN+9K5BIv7h9cjd7YdYBgULEs8E3Z96h1LEzf6
rF12N017rzFMF6L80QoIIo+mEiZpDabHx0GfwTTzR/0hwv7bMFFsYk4t3fTDG+646o/FbD65lZCr
cfrAToQxfLhkZXrvCn32h+DTKw2kdRkWN5Y7mFF3cYalMGoDLnifktvJ87sMRFfgNH96J+e5BcWz
kuoIy/u1nPet8m9jUn2QlG9oVstFIfbdwYivPQgRRli/IC/4kYoxWU/NqDJ1VihWyQ9IfoOyeuM2
vXGWDJyZ95iM5ZtN8LqZyGPduh++Mn6drn7wxgQq34DdtB3nbisMZx/WzU+B591G4DCHH2ohZm7L
FGnoxC0BX4hQ8XD6GqbuzisYUdgOoshpIPlyqlxkzMq+dRpmZssCJi6QQ2PoxSCSbNu2eG12FdMC
u4PySvQ3TjP7Oa7VtxQ5VLnmmJLMGw0pOMT4HHHaiKnmStPwCpjfvxojsBvjKnIFj9ulI6b/WsQG
yDFN/9MfOM5gpdM3ReCrxKbOyg9cqx2pJy6PvNT5GmucAk7OlDOM1dYTzUfahusWeM+925jgz4tN
6mFBivOGuBn0s23EJhF/eeS+tClvPGMAawNfMySF9JiR7Fh6PBZSNjWBdB70aD7qggbRTa/dGJ3R
Dseg4nxGjSFMNCcoxCqUB0w/uwr5dZOErG8XlkPbDCcM8st8b9oOGDB4AAT7KPhydQF90oF+oXCz
+v38Owblfe6P78Al9iXYg9WsG0R1grqGMSKFyTgsClI6bTU/uba47XKA/EHDtiEQ3oNM9VdYl3vc
8WQxINz2EdnepAa4Stx+tyaXQxJVj5Oevn06W06e+DHy2WYWEzGW7kueTfa9S8uztlz2GaJ9zXJf
r61UP9s9K4oAW7tLKjscbmMd2NY15shfGfn4qXrb34Qd4lRtw3r2CI4wYEijvdoPrki2TTr9gGl+
dM3usDxPYChDDJNYKv3SsBFclVtk5OENLKCmOSobH2vvhie8oaQnVSSCxIw2TXbjgRivGdBkqrMR
7apwyMS2SQXJ+V1muCF7hfhYp/Xw4Kmu43Y/chPEq2HQeG6b8aXq1asw8VvnkRGv7ancGSN5vL7R
4nOlAtlURkt20ng/1OaD05HlFMgWM+xr3eJy9s3ktfICkqhpztpseBJz9bp8YdHAsFDhIQ7h38Xe
Vk7WH4EFC4AQwJaSvFnATXQRjBJrsh/J8YqbIGI+Gay8Un6GY/2rh2DYIZBaD9HQHQuHCj5E9bjh
anyPALRm7e2oWhJ6DLfb2t2uQ+SDoQK7AwtbVh5bZljj2k3jx1KgRxKGUMehompzScnr6gyk8Wyc
BOr5vncSnArMxtREdKfIfvEkIjFqHYRwxdDfFN/z4L5muGyrgFmOyeB6smPSo5IrualfZgMkpHjy
cQ+1fvYtouboxbKGoplwjuQhg6MiW6V+v81CfD5jzobKdX8MZHeroICdKZR+diZJvBODdUEtgIs1
vWBD/M66AS5zHT41uN5vwlo/JzCIsuoQUI+0Y8P4XwBVt0Iue7TcsLDVuh2pANITzL3fMho3OlOf
nhefMSniaiy/C0c/2AK31ZBNN3WvOvrm/r5tYQ9nfnV2hbr2ef9LfBQqdHkFMfSFdHpYPs54VQnm
YNqHI4Qy2VsEbyLZjUFLKWc8iMKxjk7AnE+9ayXWDkqXLahpd9V7mMZb9sGjR1rtODDSNpwvo+hu
F8aXaYafBg0I6a6S+Qo1STgcLd/6lTRjh8I5+wL6b09bNpU+BMg1WQl6hk6DBQbd3XuUts5tN+vt
mKeH3MUyVJLEYLaIybyKgwF3r7cq/e4xwAiRWeYJxd33gOYfxcuHNxGS1xr1NQlZNucFsQ+pYdE8
T+5ihfO/0KWfh8T79Fo57lDKUTqkzhvFxLMMrZbnIaYEKAe7IWGIXqGxngfmkSTmxWgygnmndPuQ
9foJuyezJMDH+MKLP0HQ7rpuCXOFdmuXA37E1D+ozrwNWZ7cRE44IMDl1tdM8g07DRktcvhNA59E
DFc4WrdFt+n9BFNS434PbnxpFLauFs2+UcbriqoQxzOEpjom8VPPqOBc+6hNcZrLKNm4tY1teR7B
L7QIPJVguMxFfJMKC8XhRCKeA1HVa4enMYvefQpEbOZIJ1X73SMHxFrevU75DiXPx5wWHRd+RD64
IJc6QDAacXmFDvNk4Ir52mkxWFr06FsmUyxF58IhxCE6oseydrzY/kFqM+RSKqpbuETNypbxxQtG
/pWC1mW0NmPKX2oq78GreuMuDuxnv7U4EoCvJzbPy9yhUgH40sroDY0yuXWAdrc8ujhh4acT6OQu
W5+zKnnpfZLBmx+cQx1Ht3PGqUKSabQu3Q5vDXfNhge2UeEP95jAb5PM5Usek6Mb5Z9gFN7jeex4
xAx3JCfc8Yh9Bvd8mRKmOxk6mTR7dtL6wUQ2i/kvpakwNULPun5IrPi1HSFS48Qm7HJ+a8yJe8mw
vvtuoYcHfNH4x9PTGOxmrz5SZm2aRoanDC9MhH5wyxpngdT2RxnVR79X+UHY8Pa1aT/VOR4EFL8P
qdE84GWosb5MF+kA+MftVWe9YC3MAeQrDvS4zfVGuRFRdVa6NUeRkjAkMd7k8o9ltlumFQEhxBwD
NqutFLOLmZgX1ZBi3Cbo+gGlRl1sMiWn5m8g9toYS8+leC9SoI3sw+HRIabowk/lRAq6OcLXMPsq
NcuuAvEvMnq6r3wtWBOthaROKDGtknRNxwb2g4Cu1sMSnn91i9O9ixyIBg7OVdZwO2gIx6amnqim
N98cHYoN8RbuUhNuSSENXEflr2eN1qEdLXpYSO1ZKp/9PtZbbTiC6zS+pH0l12rG1TQMCCYY1HJR
+oY4DR4jpHDmHjOhE9UpMETmFt+uF/5CNCLkgvEB0mKouuN4E+uZHNMAhop1Sw2VHzgdM+xpC+un
5bid8zvTQBURWQ9Fc68FcfdVYhaPXuruKnfxeFfcNoP1ONpg6qNxXvV2Ao55XGsSqOfYAp4l0WRO
5i2SAbK448Z5aOu2PU6V8Vgl+hMP8ikDu3Ky5mFpWEC6Jlz7tcn8vJdxcIbjU+G46ghmtJF4IA5e
qERRzIpnAdemT8LqGLZiL7mRxArSLBbjiAHKQvsTG5+yneBzGaGP/q+lWgd7EefqoxoiYzM709UL
OxMpeeXc2llwFsOEo1/gmC7cIeWRQh2KVXCNQv7THKr7VHbD/QCvBxWmPurqPp8ANzaCgpY0YNVg
+805EyTJV3BQ7K9ZTm+sryCAyId+YgEIu5RJrQfBJanlu1X6w8FEAlN09qdGIoGmfmk1R2sfQcAv
0vZB8QWe3dy5mBI0R0dNNZrDVyDSuyD043VMUufCXfm0YoKeCRviH9OE4cUNxeqXo6tyn5rDvDKw
1Op0occ0NkhxPHntTyin526UgKAEAJ0ovSoj2FhkbYREcitLvVXw0iXZj5itygq8guUjXJbTUzVV
YP6ijCbNF0+GDr4Cab85TrMXCUIOJBOY42zkoJYUxCQaGucCWj8bHR87oOvsM/mNcHEFxvycgHGv
9WOIz96Yg3Qzleowz8PORgyemNJgf/kr3A4fYqp27hIwYWhCppDPJGDfeDDt3RY4flOIizn5G3fA
eqsMVPMBSD3BQJ2snEOWe+U2LQ21mTxZE5XU0oZbWXe0ZkSH45wfAa64J2R504ZHEsRkuxtOdW1z
tfz9JfSWmduouq+ln1PQEeyjVNa910umSfQdD0l6XweDgove/tZTu+ZrDnd2HKPi1AjQBEzykHc6
J9VZluJDzq06jEBqHrSiaEYDyOy4Sh9sxBLwi4mhnTv/EPXxuAPRZoP2K37paqc7+A5w5GvwyRVB
JlnJsCAKJnXWnKFBmxjXjkOORjqGghi9DLkNjryPlyzSND52BTt9NzPuw7gazzIMP4N4xCSXoFYI
lUmAPHvJwcteXEfaj89pMRenMA3xqFY58dhd96MWaFdv5c/zVPunvsanwV/sYiED5dT4jXz3x0ID
eJjSbWoEhIQCBr0qJCu6LNu3lDFEPpdQw3KveAzw4M5AWNZ+D3o4RNa89ggJNJNjFwZ8lVgbwLZ4
5aEYpNwvZJIBSkY3Ypkb0l/pI/cL8scQf4WnjzEY8Egn3c0kzL3l5AcrMW+cDlUFOHZ3W6ewaVzN
XeB7rbXHRf/aSXvaVyFPhaBGDF8GjUX8Ih1J3GybonYJEe3SfThdwSdPG59j+SAWp4uq2wfk984N
4VvfpGtD/i1gALOUMDcOVsOFb1yTGRVA0GfC8jIUEyKTortWsibSOzbEFUHoU9UqMPqNExw1RUKJ
ou2ZlSCVdWW/BZ6E3hmNt8GMjwSzDfN85HRRRSdfNl8lJOhVxtJn47l4f5K2+WDRiiWErwPfBo8W
8Vr1vnuyelaDqqz51MhhqiGRkPzAMMuFB7oM+/H7wgcY3PHExcWsl+XiysxOtkcB5Y94SatgeAnS
wj5krcfaz5+hN7ONH/aa7u7K4Eyiny5hgxGgIQsT74zZYsMJMpuII49s3+CqrcH4wNXD9l0G8h63
Wu5ZVDHLZtvClfmFgI61/PTSqgxKkzPCrrf9XUwY0GtnhJT4qicFmQXvelZO+KiM7mIVxvDewwyG
LUYul4rF2jZN+1kP6SOmi+BraJa0cOhpczVq9CHTeNcYwB8HKHd2YuSk4aTuVUYkxwIFAC8clJtG
WM1z2ffA5dkmrAke6tYu3/opSJuLcnC9RZowL1INzXOOKbEmwHaFKbjFoWQUGMScX+EP7guu8zaT
8U40DlOuBJ+LGLkXJaiDyuv7D0GNyhjVvzbUlc9GKmqi3hqLwKuU9BSjfzKdsL1vGDcalNv31UDc
aF8Vd6g/lnZPV9vJh9LRuKW9UQEO3FnwhGDYke5phH0u8C4+T/IlmbwC+Ly/dWbnW0929pGmsLE1
1/o85TMxuchIJ0Olj86CrfCQP8ycJo9i6n8jw0+PQ1yfuzwl8qCqOg6EvN33UCa5MdcZ4Y9vfjK9
jQ1kmVDyQAIByTQMoz8zSCAARvFXTuttCm+ALaJ4bxoA83rg6AKomThkmaozqUkl4MsyPdRTvx4M
x7v3G2ytpKYjo6g0D5aAypkamPTT+g9e0+j4O3bBRqfdvC8KfqQxWtEp+GO4qI7MnvJyEAjogr69
z1zTOekIxCmSjmgzupwYBVI88HUIHAreVDg4w0NvSriDJ7hRxh3SAbzRBriWtjNB8McHKIlI1T2g
8GWxCMAb1FMl28KtAS0ACVD5HbrBV1cMw7X2R5KXKR7w0Vk35mBa2zyx1CZCECc8JtGF3ctn08Px
RwI9R0NX4AGt2+iJIIHiNPfvLetDTO+4rsL8EFbTsLJrVZ5zOJlmS2VoWIxLbC+CIAXnm3qPF5Sk
1vsYoR9AqQWixgtBEep3MvwYwfTxt2P2F9Zr90Y4F7fI0jtWneGrnc97r5rPjoPlmklYfcfIbG+n
nblOmNTRhTqMGbGo9omzHsZUPhI5IB91VCGItei2/v5ZkQNLAa/5Y9R+dXQxnR3RO7xaoup2ftBc
pyw0nmfAoHdjm30Hj3M0l1ccSeqJfimwsH9mfaAOzfAjNCsqHCTraHSx3mOIcHV89vxo2A22/iG5
AZZcgo7ZEGV4acY5vMw+ttK5ZlTeZaXeBTOeQC8zwktQIJ4JIYMfG6+B9gToeRIu9HYuMVV2A0MN
BGErH/FK5GTbyMxsNL8W0XsKzlsSRfHt39/Gd9htX+PW7x5Ii6xv7al+VZW1I5jPefOlgWOtwzDp
O477FuIpneLyFhv6cPHcAtGb7Cuw3Lg8Kwd+h0zXrA3jTVi0wasa2Fu3EWY1sw1AOhSluTVLO7/k
9jnskRglGmbS3GSAu0F45Qa0B9AC7c7W0/xgBteKERGhuLk40BD9cQJdH0YLD7Np2RC9T0nJHxRg
9UoeVkxv6k+jBG5vH2P8miv23efegp0Fq+p3sb7VlnSPpc/Us+9jKna3oGSu+yME56O73Hs10Zx9
iHIr5MtynMvYjI94mW0qQgY3RVK8VGpZuknz4mbC2M3YQBjbduhWlkkL4+ymb+TKNJjewSQjBRR+
Q9FYLA9zQiO1CHe92bxU8p4x6sWSvJJZYbXs69dxYtASTHAVgoyq1QTw46WnZMYqKmMgQemIoMZV
/UMK5K8WEcoupEMjVO75HiPINVlAzZEZ/wHnnReKWmJ6Sn1Y0SadHMGdgLEfyVH5jCPy5RVmgUY3
r0h296PhQViTr5kLhA4t08vYtZuO7fIKdNabCMKrkaPFH335p/MYehvER7ga5rOQ2T53Kliy4nko
WNAUxngBZKrlvea11Ipcqsw6RTZmWMvD1spK75MQz1stQR1Lh7iacFDfHGjfkVuiYwPFFrMHydEk
lgABSYdlSD8F2ZOhwsfZCPYSA9RNk4Kjb+HoYLKC7tukSDUTFkJkQTtMyOkj9s3EM4qZxLpOhl9Z
GVeSrJGKCSDBWYNNpXF++8H8amA53phcTZ3V3hkMxDslmKhTKkvpsg6nWF01RLuxFe6YtoOoxXar
3PzF6+zbmdpl5ZsokQE6/JVp/+PX+8dV9V/2wf/67f9LN6G9OC+wXf4vbkJiHoafMv0PM+Hf/+Xf
ZkLL/5fvIs0LAifwmEIKhPz/9hJazr+cwMH2E4Z4ODwXQ9Y/TkLX/1cg8IeZvuWaluMLXsA/TkLX
+5drYxwzXToih+2x839xElqe+E9/HpYwx8Zm5Aa8OA8pcfhftrAQ+jT5oQshQViLJ4OrzMSbhuS/
3UKVZAug2Y8MOfgW0m9Z1rpAU2XX3reQp1EZAkWkxEDZwJMtLdUTpt9on4fEnnbkAyTy7HbWNmgV
63rozBB3+51Iys/WhvHOkOAQ4mllWRUSMZMaoE6HfpP2hrHPWVazWudWUGVlrNkulPGyD0BXCMXO
06cyzYC0Vw9FxBJB9Ix9BwcpTJkwEUsl7eQ4MzqTizzGL/qVq5B0T6ywDmWZ7LMyoEYpuVPZkGBv
MqZ7X5i06LizU2vA/q4zLAGcR2WUukesndCUeqKemmAraLs2LvQPRj/QR/wcdXVXfoYe4CBmma+J
WsRJbr6B9rlPE+9nrFVB54s3fEnU0SZNo4FabI3+jsxstJzN6OwJmUw3LJ0WtlkDPMcH5dZmkO7K
xAdPIxlSYskgIaNkDLpBlSdosQUZZWXzpobobq574EboP1e9otmv++Y2DNtHY+FETiBNALfct3XF
eIYF/Y2/cMJmS+5DwU4g4vDoOobZI84+Vo/IfTJYoFubsmJVsUTbdBAaabgSe0F33swuJ4S/hFsV
JNdsqpjQ0tH3+P8dJv7mrJAWEvHnT95bA4IstIA8NKwkrKF978wULHVNcRKgTekzeFbgSn8YDr8a
XflTjmwcy6gL1kA+GWqTLThWrDO9TF3bKtyOMpiZnPI2IZTxUTQJnvzawvdjAMavBgKSvZI0TCpq
A087nbNDMFg0wvUykDgtgOwWxULGYuam63rOg26otrXzYnkGwwY2LpxGvGTdEpwBGAKRLEbcBpWe
XqHYQwcP2OaQtOhBA0gQpDTVcFsq8N8eHvZRvYcEDVsLmWwCRyFTHsUWqHJh8fnpTiGE6m1ulOit
g3V2jCW8pjlfUqclqqDGBbSc5q9loVYTKnVMFUs4r0EKe3RL0Ey48Apu806FXBUTsoKaGA97RrWY
iF2JSuuRynjcFswm+dqgPyiO/hlph8E3U+ndJP3HwsYYPHkuPisTuDTXYr7uLKjEjYPQDRnXB7VJ
dUx0javAeUFMfd+bI5TZglncPPlgTWkOFijrlqbmpYs7C041fsHYKI7RAqeUU4FMythYnvMBgohL
KyieU4g5wcx329GEwSchBSzuqr1t4cvspDJXVFM7u+RJYnVluFOQWhqDC57AufdgiLFYzZO5TRT1
qEsyxlwXzioaIQ52ZBnIYoagYk/2WvpVvdJtvSWr9U+ryW+wQ5OZAVoGBwRenns7k/XA2hIa5AT4
/zGmYOWvXWUWnrYJdkZm281xYtuypvabgK0ZbNlnED0pIjtSSOwNpj/2kSQARMFdPEBGVo1lryeb
69Ftl1gbgKhMdTibia7yGlhqebwrLevPyEOeUUCL8dImjsbjHux1j0GlSTdactd6KNMgHzgIaFzu
75G8Tu0Hl9rI2rWVJzzd2DyhTHkjrw1BconMULEvIK5x10dVQzyHJhacy1thuavmQ6zQ9eUJH0yG
/wZ1b35IIj9c1S1cNLPD2joJ+2C7SwQAilcvL5b4HuYlQlMGUXqxZKty6yYoviezACkldLtr0OwE
BazDvAVp5wRUN7HDPkMrjU6bq1uJwL9h6ASgMDIuIk5fu+rWIweQBG+FYsx4q1L5MoiOJ09B7qhn
m49xydrWQMUxF+YfGc6U2OHh76OSEbrH+16iR9R5II1n9JB2BMPTXKDgTq0EO0LYnWQWmqsy+OoH
JoSu321HX6f7OHr1W93RByZ7qq52ExXxtiMlRXkfHkFMy7woCjFcGzL9cij74gCwpBOxlGD4wa4C
bvOxWbbaxH/2M01ZL0goiQVqQraMlL5TYq5Rkj60FgJvtcD34CEN4VUEo8OcbdWEpyhTTx3R2bXr
jdtYZt/MvBdYC5intvUwwVDHmu6488s/5cySE9zy2TAinmJhtssJoKITv1kIDgQ3u+UBKex7n8fD
fvKBgiEgpIrnzBuZOJGjwA3YmlENsn7nOkgocTF9L3+HrR9j5R5Cq3JWtdnhhOyM+q4wZAfNlQR7
p8RQ5tcXb+kzExqVk8fEnI/WehBWuxMOPK7ZiiEttVlB9Hx8LXp6aDm5vBULFww2HjiLdnXNWM0R
XGavZhIejbrM8CkYuyYG1MahRh6bzWYmMy2PnZJ723TBl0nz8IAq1+qzY06EKHdmfh+kwC0rBtq4
pl4oEnadCOW2Gsn7lXjQCwIfdvMS7Cdn48JdOrCTuustdZnbMV0ZI/d+1J1rq0jR180fBDrUKG/l
O73yqSpIE0beAwKvOjXZ4O+9iQzhnBBdLHrOEwxn3K++8RgAh7uB+3nHIr3a9Gv41sBYcLpVn7mc
EA5EjIJmH1M787SJNJb4PkZDy7IuvtP5uMeG395MmX5KcvlW4CxxaaLX4VSQbk7YpfAduWLBy1wx
F3fCDLj9ekbyXuUz/MsqD4W8ZoYeIQuwsr6j5j91Gh6PHrElWrG/W7oOnxkLY2jaRxduVqP1bVlD
lF6gQ3k9nLDFrEg87dfSxi6Op+ik5r479SDGgynS2J/iVS76jSvdbCdznvXNIvcUzgyQR6EpS2EG
cbODASyQZfwPe2e2ZLmNZdlfqR+gjBMI8vXOo8/zC809PILzBBKcvr4XVVmdkrJbWfVemWZSpoWF
u186ARycs/fanRMzzPMAJAw5rqUimrauh7cP8+m4GmpJoItXFHeJFAydAc5yLm3T2k8PntYHUJCC
uxB5XH1EOVYlGzuyfHoMHf0E7IsIByxw7SshKTOJF6nFYujpuDMp0dKJIuUmN0cUC2Md7WpISdrB
wwilib7i4swFME97DmeP79IHdzKmXB3RO9ECu02HPHgPq41lz9HGgQUNRzlvPDIy6PP09GNPE/Ff
6xnNn2FxM5tGFe8Y5gLPmmu46zRat+GlD8m+TlBbABtIXwfdwaTKBbufH3yIDPcNnT7mkA4ibddV
wHQqsWOaD3JBoT0fWwzhaUP3YWTqmuGK3SI9bbZ2x5gk8LKftePHhKMArQntZpPBANn4BoaIha2y
qh244UsEfGCXARJ0994pEcQFtqU3tWuLtRu5K0QdnetDgx7cmuqdWB9Eg2UnaR4FDwIj6oQ37UaJ
hEAWzI2bLEP47pomMpr46EzM763Z4DUSFeZ4mga9f5BtZhzSiSirdoCkiyrQXnPnplT15wN/U6+g
MPIjeOOzzPV8pGvLUYi42mjx1KmY0jzhit51mKmx5IIqoPpNE3KmzKj8UXWpD1ka2ViDaoItnjQ7
DLz4tUfEfIj0x5XXGb9gXQCuC340s7AW9eJlMAtro+RwbyhqcXMGJICEjjxh39+nQxldtB2B1yWi
Y5MCn7d1UuL1hgwLWXjV9HF1rPgqKmLGKweEO94Abyn2fXR5GlE+IJ9qM3dUlS3BPfPkNBurt4mZ
tPTF9voAC174lUfNxhjgFXUmaStW9ZgEJN4BdNtRjhdrk2YzZtAQzRxkwQFC3jaN3kRKHSjm+A3D
bLgP+uyFbfumMKdrV88PieyaKzbhMKZaagKyeixISjs13UYEwebGkDy0m4ZAX0vTLbN4F5jXVrKL
DzMZcyQfpzwCxKGrIPPAbQJT8Bd1m60C80axDASGzdltj21PRkTTQ2wsAGaGvnptvJmc6prEFHwT
hgF+OwEopxWRSGnF/FCNGEKRm9/ts44SL1hwZ1OffTgDkppiAH+O9PuTdKJL5BONNM2ogNlT7oUT
3WvNAWgYzK+TDigDv9ggmM1tbY9oLNG66Dl9crX5ohfqFgTHhyj1bxXQaawPCcBFysRSw8kKkJu7
uV+CrqEK5F62n6P2QwekUQxkrLK9NnsSMA5FzKK2qrOB4WXVhtN0tEYkt+J1EUYPgNbPk4GmtwIh
2dJAIw0sYt/LEI7QGzzo2qWUiRrIWBXmv0kFMXFmxrhsclh53YBhZHgOHYpEm7Zq60GQSNJthTyG
wXNxzSnB7zyJ4K6RrCeH229T87VjRaEwBs9az9egMa92z/ZGF5ecbxw+DJfy/jqEShzMrrnxW4+A
toYzYSqhvY4osdfVvFC+miXmzRm/QxgB1yWuzZnCJTMCGgK/4UsuskPN3+3ZRg5ohvFEiMg+2Ua6
84KoOTcNwROG0gg4ekKDgpGwix7MswGj8AK5nfI+HYzVMKbIHuOZd3ZEfwUiaJstaWiZMeD+I+DW
iY2Nk4r7Ftx6WMJ5sd5Vg3Ghd4L8oIP+rs/Qage6sQ8jGBY/68uHuC+tk4VDcVUZ3wwlg1MB3lpP
o0VgNQ3ieMZpo0Y/OCeYocIGuGDnGzhw5gUYhkV9m3fRicwXLLo2AMJmQCLcVBZcGvOS5gH6uhz2
YZeAO2mQ7FUm072xjrnHjulDkGDgVBFqmrhByRcQ31tDhMuDRwllEBW6/RkPWXYkar7guFzOv/Jq
YdGjgw0ZNZw2aVCitJxB3zo2xmDTGs9Cls0+9nMaGGN+cRKXNO/Q3/nFFK+cNmBvk1xy7WAmzMow
nzIgaADVumNkZ/ou6yeouyZq3yjgNir3k9ADsamSur2x3HMdTNtKk6RHdY2+oKKdvOzAbf8znDEY
oRO9EFG5Vy5rPbdj8yyhA1g+91hLPwhymQ7D1D8bw5wdywF/wiSIJR4PPAJ5MmLT3hAzlu0Tl4wF
UO+4diofB1PFNNsxudgV5Ln17fQ9ayhTmYK961DYuTVJHcUYfoYFEdiGWQJlMT6blpQzOTxwEcLu
Wskzh1sgm/DomdhcPUI3e6yQfBVWe4yIMneGpTlLOi/A5h+D+UMnLi12J763epKxhfNgOpl9TJB/
D3awFzXbT+NwFQx1BUp33HbDXOynRKXouXHsWLXUuzmiVa0ypF5wlryzhXixyCj+aC2lrTYuBMQ9
px0njGnbxEROQXDuBuRbVppyffLJ1DVok21bZ9TXKFQPYgnKbQnOYkCNasQtBQVnwVRYKU2qb8rV
XVBjKHM8IzdYwluYz2KD35h+X5+dfPiFfg6Z4ZiJsxFzxwJ4SZ7jMIa7LH8rMAI31YKTUHBqpvgg
CBsi32dbT/7PHPQxwYEmaj2kD0dmVzVqw7DaGeoWdUFx4mfeNAyBufoOhDB06gdG9nsV4sPpf/gF
d2pF0qS2sP3F+JzHkp3afdNKPQ+KwKw+HO7CQW44cLZ+hjSgKrKQnCqz35SNdQjCnMRVixEmt+C0
M5ikREbASDZ5FlgghzL/VtwAOdrTpR5BN4vBbhj6FrSPvrEN+jEzwa2cN4Q7CUAyWdBtwkJDNkIG
kZC5cqzMzDlIy961nfHWFl22lUdeoKDnpB9ErM56Gb+Aiy1j+93CC4xsnogZK2O80XiKPlIo7qO6
FnsCAz8LI78bsTQANc4xxUYJYaJUZBffKfYxqvapqNEg2ISIV8ZIhNIy9w+GgNrcHTt02EwCDEg3
WtQCp7ExcHwMEtqh2goyDLhSbkaUHNyh73BTNDuj0bjLxbRBDcrIoJrc21eoHK9zpFNAhj00SrMb
QakuC5w9C91MfyjIq0SBG18wNd/iaUlOYkhumEc8cF0VfM0vm/yEVWGEx3SMjgjtT5k1vqpqI2pi
pplyUch/Ukeh1ItcrvpudSZ8+0qBc+eOAHgBuKEKY/6bmJh6nIMuqQJhlrjrzmNsufQ6k/JDWlgM
qIMIElm4z/5b3ZD71bgT+4EKEUnwCiJGYKEO8jY28MyLJU9L0Gaa68ij/E5P5Ti+mGN6ZbjJeDEm
wrF+ceV818ApWGGGAYzUjiB9KHxMTqJV0qBrLSQpR6Y9Psxk5pDedh+5w6JrO0z+M2AOfKTHmZbR
kafxe9grU+8LkjzM6Sp6y2pWVXaSmk6HxUxqRWBVBmK1Q1eWE/Oj0UQnbIEG7dRySVpzqfyd4QH+
wJs/pTd24fwCUcfOQl4JnkDM0DduEz3aSMSYcN2rPLIQJ2VvMiGXIepRSFR5cmf2iX/bnMl33GrJ
/M/TGVVUWALvJ/ymZMO6iML9xaVf7PJFaBTYDl5eTyEy1J+myzAvw/hqseA469kjec5fWNDP4J0o
T8W3ltFnPM6cgJ5+CFhC+zjqiUYxU/wwDvnrYHPXrj0igEE8QAZMs2dtcseV3dV0GUaJUt5rB5t/
HUNzLyrnaSi757jWwybONFbi2gSfasMaUHiPqorJIU7JX2qUb75R3/bs7tcgKo9qSp6qLIEDBFk9
6+ufs90qXrTJOGQ9cKXMhNhFStIT1jYqb0F8eOPfiwwLJS6HeVNauMpL3m8UVSzK2LYJByB3THXp
p+dxRwvn58kgZmeSyWPftO56OoEsRW7cK4Ozku6gm4cr0rv0aWxMuXF9Gm+zkzJie6arGuHvo6WS
hw3RPQzBiVBjIk2ybWjU7xOIDv7EWHcoKzep1HTAkjFGL28iwq4iqpepm/Z1kz7UBsTOYZ7tLSLG
JaJB85f46qPjb1GP0YOzDGtfV+mT1fPAcF4aDe5aUhlJLQhvHUCPm7qkg+jXd6Vvvle5/tIdHTGn
xjrQLpdhk/TdvmufuAERBjSCavu9zRUQjNpTp6+jxV4VYB2iez5jGbfue2TROSBZogzgDgYeT2N0
hm9YFjJOwQzNNQawXO8imc5bZRR3ng250Q/wnTJf2rSJ12Fdzl6xvT63/FpXIsyZj6KFYKLwTGOQ
iXbArZ0gc+zVyVq0pbN3QaUQNbixNBmfcb7tx4A0LNk9kVI+GgdjIG6m6ST9Gtqc3PG6VWjg+aXR
fopKjjoMOrRjPFBtrq43soFpZAzDbgb2yB1uW1j6PY6iH4Lo+MbrH0MpyD+rrNdipJ0k58UROkIB
Fi2Ni9hbgHA26zo2HDRBS14X3TGcAWunpzRM5MhnZk3gbZ5WlANPoUlfxPAQ69eV+CDrkuZu2x7R
9ZB6uIRz1eaba+fjlpOZm4cuTn2j1TWPcbzFrE/F5Ir3GJtKxglAwOe81Zat8PcGw4bZFe8GXghD
INctfCyHmceDoPMOS2lytqly30zt9rvcILgq4zQh5+2TFjbTn6o9eNOk1lZCD6FZdJQserqFBru4
V92YGj4zid/b1m6h0GMCRZPDJxNRdR3dmV8OSpA1r62mgR8J5R0N8Pso3DeBX/SkyNrsO+130FfZ
hX6upAELt4Xq5X9Hvv8tgCwD0b8d+X6W/3H9VElZ/ZEg+/tf+sfQ1/5NWD6ZRa7DgNXzLe//Dn3t
39xldst/JPQ+hOz/nPo6vyGyDADqMJNlyOsDSfuvqa/zG5NZ8J2g02yJB9X9n0x9Jd/9D3RURh8u
rjLhWXBoXenI4C9suS4VpY1ZjQS4qiTVYYJSkYmj9L5mEZxwSeNQ9mEopkiag6y/pNNP/FErWTL/
Zapl7ooO+VUv9hGHuUXwIIla9e5JRc5tnxQQANNLoX7KhlFEUL82AT0bOeIAm9eVWx6cAkG+FNSu
Jl5CRNk/iuhz8JofMfjCjcoepxYLqk1aEZZZdemIy4BdQIPbR0u7xJ40oqMZUFfrQjPcswt7iy+L
1E9iWj2GMqMpf0mIA0kfFAerTs5cofmxsRcL7F+hkhAZiv6DVtMhePKi4jpG3S+vIYorb809XOjd
1N4Egz7bingCD3R94eAXFPW9B0pGJubmf2UV/x1IM6/4362x5zLpfn7/xxmo8XdV/GmdLX/xH+vs
NylZR7zMjmRdwGT4r3Vm+Mgu/AAiC/91pe0JFsE/5BWe+ZvvYQP0yBywwQT/UV4R8EcsWMTOtmdK
/vk/WWj2nwmv0nV9E0BzEHg2Og/pIdb4E6KztbrOC7pFjLjPj7Ao10QQlnm9D9bWfl77u2RXvELS
I/va/oRYgW+CyM7dHx7bP1Q7f2Ih/5kk+Y8fgs9E80m4i2bkzz8ESviRkS0/hN5ys9tU+6mP9rhe
5jWD6J2JCqyxGS/QQf93XMeF7fxP5PC/fue/0I7daHArxaJcqY2/J8WK6WB+wGe8RY++6dZ81qfF
aFysRnTM8t6W94Rpio23/fsn8P98AK4JS9NmB5XiL9udD8QY8wEwBqQjwJUh+zv/jje9fJJ/flJs
ucI16Qyz6TsCxfLvL8IfWKxRbdKUS+EKlXZp6etCpntSLoTKxV0hELC6Zl8f8eG0xq6kbdGf8QFg
9QLWMs1vyoKXdxixsTV7LluyupqGCc/SyrPaXv/9w/jz3s9PyltooUISHDQsEPkXHvdg6z6z0Foz
aFKXzCcepC9OHt42FG3/5lv9+bn/57divC4c05U+Rq6//PoN12pjM0cjG8TmszT8/BxMXvJvHv2/
PHk+z3KOehxmnJvyL9+E4AqvSOgPEFA4bYwUlUZiPTP/+PH3j+3PgNLls0jm8ewkluQX/C8rOeh7
VRsms7hatrt+xhPpp1A+kgKPWb0niuLa6/z499/zX39V0vEtaS7/YIdz/rJ7OEbR4IcqnVXKtMHH
CzMzWayKisyH6T8Lvf8vpd3681L9/fPx2ZC2W47k30vB8keYcJF7yD5Heq8MK2Dg3eT6jtZmT9t2
6l+BwIzVhUhwC+DQ339Giy/+Zwna79/b5wNKQHJgjDE3/Pl7M6dSUV0qZ6Xs1i+2lsQQvEGoq7od
rZWAoWnnJjU4CHQQOyvBKsNvoWx+JKNLnw9eSv8xJGby5XK7rbY9NT6GD88l47l0o/yrt4bhs/OA
FRyyxpE/uA4HG24mAOxwp8E3CgdHG5iDK/ESYM5ljOhwQ5+awmrIlbBQH2VFMQAgt+J036vShqGu
oSdvIpHgMjGHvgb/GnvZcKDnGz6KOUR5JnUZ3ZlDxk9bcb1o1w3z0hu08caj0Vj9jTFTxmCmoXr3
Ey4N6xxMJVf0Hs4bcUB58QiVIwCGYY2Bvy+s0KCz4aUlYZizbYBPyBusO6YNGxxyRsutpU4izOZD
bdf7qlAQJzCmKSQGZiJJ9+kQKlS+G9mk4XQ2MDVGGwmZAsZY3xIiWrzX1Eanif7OrgnM78Elcqyc
yJuymhTg1DS3jNAmezsUXNEr7NlFC+yMDhCoF29E06OYy6wj5APppkua8rZpgr7cehGES9ohIkVi
5LmwoxLs6ptejf1dmMnIwZUh6VAil+5R+xAQFPGbsPEztNNHPBTYWhszScdLbuA0A3TQjt66a1Gv
7yt+F4Rnew4RYo5hJTdm4BGw6ND4/SGc/DH2lXPfu23waBRq2Ho+czpXz+Zbk9vRfVkn/d6KQjDk
JLiZGoNPnkXEqJSZoK2ctTQhZxEN1zrJwKiZjkzugtpsTx5gntNAxCcCDEYEkdN2a0Ee5FMXCWcb
V3Q9ubjV+MqmjN4c0AUM0Wtfl+I42a668n7Gn1AQckwbYCfhSOQ+qPEwbB1gwnmCgMlOvHozh6Nk
7Nz1+T3UI+8taerwu570fJnqUu40qoYtY7oUGDk+zGMvTEIRu9JMnT1dL8CDKAXqXQUw6NoadX8D
dtQ/KM+CjQwA8GeXh69mDI6skK53y5SvRFdnKqx8qW/iNIGEtXfpoGBoVyUdOu1khfkdFUCIDBXW
LXQcQ8DU1aEZ0KsScgacRYwBa5VGGWnT59rNl6xPU2GsdLOIoDavi8/8Nm9JXlz0AIsmfQk2zSaX
UKNSwj4pYLxYwzV3gjVpwM/FjCOv9LCdEL8tcbbFjn90NU61xU1qusi09YMHDMSu2rcaycLWb+JX
OygfNX5/FtQ6bDOSxslWLSImI7YNdhXduvdrGOqA+Wx+V+fFtmPOsxp1HxIU2cYnHxzrzrYWMkDs
NYe+8tzHQpGMxEMywXdyzg+Fd+zShEmT3YltjVtl68/FuLVGRHEW1A2/8XYhlBcapgEgcwQsSC9s
gPppCqEz1ZjgRhhwMbgSs2yL+xyya1fS1FL9Mijy02MPwxbZ2z0xlIyPep+Q9rGZYKNN0RaJzwvY
6yfefW+XVME9nXTEaTOlVB+BQKo6FT1AbdooYFS4kKfNVLUDqW6hJkYYrGiruuLZdlRwrDuYEmFV
bWXWxOJStaNCs0XrsJ6ID5ktQLagnMslyt2ln1E49+MksW06ajy0LUsSDIOg+6mdNyez0uceteuR
Rd8dDcNiKBX+LFA/TE51M7aee+van1J8Jwy/HiANJGtkJZfBwDrP5Sydofy0BMRVj57DtkmGZRvv
BOpR7bwbC+xs8u0n3xn2AbFCRZ3vM0szZKFdhn6+QS/FgFYeHZk/BiQd9DKkn4RwYDH3a8QjGPai
5OQS9zj1+5q6M8LcH7u3dfzAOAOlhL+N4/Z1jOzv2n9BsXeZkCivUwSHaoze8/yStDcDAzKWCVsr
aOLldsiHI52iZLZtY/vIx2E75M2tCn6Z/lsLoohrpB++4e3cCmbWOMbWoIY/HOBQ+8Z/tc1Przi1
1UiXDpk/+5dlF/f2LLdTi+iXZlIOFS9PiMCVSm+5TtzV2BwYA7qElYrxVasXQmodR8GEOMbkbgbI
1VxkOyqcjxPK1wEnw5y8a3fMN8aEeC7yANeittFl/KAb42Ka4mdcil2jATUVvzRRcrbDrGaCooFy
AOvfri2mvSzQTjn7FFtdNRpoqIrnoclMdHDJbWg7x6GsvqIOsi4OEzhs8CuYt0xWme0oqB7BI60w
MSL0QAYm03dV0uoPdlY03PrTQzWfpJhWTfmqZv8hSr5xwwPVRkxK9xY52LXyqm/eR/HEwEugZp3M
I7nb0UGjrtgG+Twd54j2f26gqmpS8WX5GZz8MCeNIeo3FpaJASdFb78AFUVYJy7uvLdFvUpJwhFx
9+nGTXU76NR6ClA4II1B+7JLSabbI2J/h9JYPAFO2yeBsQtIMK5r1m9JfADYCocJueKdDAVcbLrx
ABFPJW4To+G1xo8D5MvWl3ZCW2SXDBgZuhdsboIITgt0kxob61z3gzpYhGbZrTaBi5HJ3ZVnd+rI
pmWWtKex+wUBdWN4UN9AzaxlQN4ySWo9WUV7x6Sf20zD+OQyoUPcRxHEfIPnPxz0XL7kPrrSdkwu
sNPCJcerXOFtX7tWyRaZNDtFtpyK9KsZEv0nAla9ZlAkO9qsXoeQgOhsVGxB+yNN8msgPwDHbGe6
o21BXY9lrYYo1cVxDi2/9lZDE/9gzrPLhb8aOufTa3S7ko22tlw8ibqBirLBGY9RV9jfKuk03rH2
2tYBLwt1tG8bj/M0MCpNMTZSP3hRvhmLDiJEpBtqnQRRPWP+1L0n9Y/pw8J/TEkRG2aQK5VSeIzw
JERxdEC4c2C2bm58CFK7buxmRLcxAMpuaH6ocGAJ0O+uDA9baWWp17xBEz0jyTw0PWTJucEjqI37
2aI7rBEzdsJYx8NdHRcoTbnTMoGDUnf2J0BhjuV/FGSVk3ofOKtprEFcZuCl/OlUmbzLRftFLs+p
RFk3+MnjXD/DbcOm3O0TYLpdi5ELB/99T4JT4D5SeBEoN9KDe4gNdR+j1cgX0UcfwVWVhNWZVy/5
ZYHJk3G1M7P+2hKl0sZEXlNFYPslzZYNpNu65Ql2NCRzni5wxgT9lwZ1ZwXNR9E3oLAfHG/8siYG
0W7N5TxINl7pvMPtvKvt8kYm8TnK3gM4tZ5/mzINntGvBQ9chXAtICQPadml83NpPo0z2UkhmM44
OBkCmQpH9FtPdWqHSHyan3kFWwa8dRK+5lCWLCZLsV/eCFPdB6ApTGglU7mAmvZ9D12T8QdG8A6D
oykeZG+8iXDiI/AELWdr6uogrPZBMTjZlh1JudSRkWfvqqy4BnnCQHk8OCpHcjTFt7k73TvMc/2a
AVLr3tQQ10tgHkU54thz7wd0y2pWRCFMACYf4SZxRub3DiStSPBQSHMkB/ZNt9GGagLfX3f17Ppa
z4w4Yb31IQpwcBTzQFGBshChXjP7Jz+oDwhh7vGNQnQogIimm9ljtOcdQCc8xEu0bpT/JMouWA92
/wFklDWXx+8komOVJ0ZJrMZ2/iFK5hNDGDvr2EDCVKXWp1TZugY6BeLlflxCSKN5gRkT7InGg5KK
287wMBo+qPzIf/YazsWhFW+AXXfjvFSTzou0p60vfmLjPQMHpF5AMMZFCRSRu9dzjZkVmYdJkGxT
QD+klq066ydMlAsz8Uvu4M3kiXtxuAtzXPgt5uUAYwbXCukOGQF91edSZTQtZN9cP9XEBjkFR4L0
ywtxXXc+701kvOPef4hcZuZm/KCgoXpJgJnBnF4mzzz2GbWKui+FeStj69mEe1YkeBna8CxFfuii
4GA0PDc2UoDaPFi+vgFpjAATwp0Rt7ZiM2VfbWmcmKk/T3N6tdN6WDIdoelkzXACOsu4en6mRXWI
Gn/vx2z8QbD1DC+kZaPVHn4xlzSr/iLTFS30QwFNdCLXg6DULK/OXvrY57OHeODGHQbsHoBfTUI3
zGIban5HY3ZD1yOsf0g7eRnqmrjR3F/OhBt/aF7zkA2L0+LCDehUzh33F+duls5L5dtHx8lAE2r3
ue+a14W8JIxixQF4LCoUFHNBx07ZRAAzbMUTdDu15WmM9BG2NU3rfus67iYBZe4aHHXj8MwVl0K6
I/mxblDtjyOaP7f2n3TY3ZFD/2J7Fseiux351lKWt1U9vaNfQDQx37t2elZj+ktM5q0lsN0m5g7v
AjwCImNhhYgpvKFBu6srvNsIJgENrZwoowwKiU33GxhgmDQajY8pHj2yisTaxKxeBPJdxVT/bn4a
LbZVviaqS6hrluEHm7ZDuJbmTAfLzB5wVgUntPdbM7wz+QOoF4wa7Ueje5OzdWMiy/PH5HY0AbRo
ciVDI07WcUkWEWasrHG/TL4rUdDodyFOOVBjosF897R1pGC/DQycFn7iKersmdV7qr1w3xLIxtgu
ftdQGUGtaMA6RrhOu+IrzIan2NfGtvPJxB38MycNOunEIqbFzm7NGfBdqjdR/eBl4l6nyKVieM61
eIAgsx68CtOP+TzC5wojiCozMbqFTzFLjLPZ1MbKndzNGPCVUTulFr68kXLNjI9D00rctlxMQhMd
VBCjY7Z3WAvv43AfEQst8N303Kh0yACWbNuTipYwLNtE20Jst1dTCo/jJlLJbjDQny+pXRRDWRBy
DKKAm/0QGfKI0kN91m59dpFe7YaC8il1a+B5XbjlzscY92LN80ch7yayDYr6DJPpZCt+2BgIKlev
ld1YxD8R8qqbvZNGZ8gGh3rOb/PM2RVZeemIynaKbkcD44oNeGMm4SGW6DCoEILwiiHpioMbmaX9
iSHloyD2YJqHvR+W77HkSSJcBPKwtjgmco0oF7N1PzbrdgFWVPNT14TveIhWljfdOdL81sQUcBWJ
XxhM78uwfkFC81RYsEts7yYZzRtTGIiJY++dLo6x0n7w00CHZ/kGo6iEYXoICwzw2UpwMavyCNG/
GaRPgw0FSjiJv4a5EB0kZunbDoMII+qIwJKSbKygHICn955z8tMUsVAD2wktHMaV6j6MjGGPnYfV
3Tf2MSjIPR1nb02YwMETH7i3oZR3+bUmLiCuFC6UiTeMIViPBsLH4uYD9xUAT4MQcUJjHCefJkMU
e/pcuqhb6zbHQKT7D7j3j3VCETG24wc/C4KuujL3ML5mcsOBehfhjed11yD7GY70Uu4MP9p7aULc
lYvKhWgLNxvPLfDFcREC2FwxjobJ8FyXYQpmQDUHcon7PaTwvR+1V6MTV+XSU1PFWbo/cTYTVoSF
J3ueuZ/lc37kTEGsy4WSA6sHmltPdPL46B0VWECVI9WvuOX+raDYY1pCbxWAkPCy+QUbKie3vMw4
HK3wV4Ou0FmEcPIuRzqAneSsnf7nTDdCPhmQxbv0S9k/HRg4keMcBYUtGVMrFVzscVxHDrnirlh3
TX4ek3gnIVO4JlqiGGiuJBJnfJOyvhsSjiWv3afjd534kOHe60xiKU33dbkIrTVqge8S4VZLFzOn
yKngoofPJapl+jmbhsD0MoKBLFGTL1vYsHJGkGepPnkSDjj/P3XVKcX25w/tJUCCMOMtimda58ZX
o9/H/tUOOW9975KVXwAE3toE7oJwkPaie4Z+6twN2UKOY8hhYuGkTeGUYl3MA+WQvw8RAKMYnkjR
Q+USs4XLeU2GMOFlWAF6DrCeRi/uzols3sqLrnVq4yj5NvWXbV7cAg/JDJNCEyrj3VmOPvcpcMgx
+iCgHHCULX4pABF+ScGLGGjRejXZbTGN3bNMA2M/VeC/EHmLtDpZVbzG8kyKfURf0C8K71c004tA
nOc/h0U1UP86YOzymr465wbpckb9WGagdC2mAO9Yo9MV0L+rEXGezEFHVRnwLeE6QMwQxqeKc7p3
S4+r+ai87sXnzdx4/rTrFnoskwTyvwbUXcZPVCqCpm5A6yePXwOr+JJZtCHDGZA+nAkkskdMag/x
YLOIwCRMvvfL4/BZKwJ9d7DJv2LHVRetGOqYNvBDRxKYzpZa25zMtFrX8Bl2o1KLLjvqn/TknYzB
k8hVqRaN+c0l7mYl7OAhIyeght6NZQbosbik5jQewqTDZ+wirMShs4q78r4uJBp7r3YfTLgAkGyz
gcgLo4GgcbZSKI+3lLjBsBtcP/lUzdi9SFm1qLGENoatcBPTpr7xGIPlOdkle9I0X3KmWRsDkiU/
fpjcGik0I3zivXmuKmXMO+53NVDyXmouQWWTVMZes/wo+w0npgkY5oWL9irAF20lmENBqaw7fKUM
LGLzHT886dG2beysVIzRjmL3WZtxts1r/K2ZhVyKjnN+MwTYUSqDACpSJDT4cTRHOL/jJFiXOZyq
aAlIauKWUf40SHCqAjlZi9pRRPmlrmNj1drmq9/p9h7RgJ2thzTHhSxDSbgdeFKegwspA37cqQV6
8+krq7yJjDKHXErP4ClJqvRTqUTu48I3PmdYTtuQRAXwORTCkQWQnsy1VO4duuzodDrLfUiMOTp3
vvQ/GF/Mj2VQseXPqfUCwb8+tdjSVrZHNN0IX+Rm5i5PN8PJ2hvFmUhLZBqfgU3gSzBSu9hy75OP
k/Szm76c4qOpx4X7Uiladk2FGz9FHjkCZW1wjBEtbob2rgAfYa60OY/bmAbqbWYUzp4zN9pjXNJn
P5ixPsQGnr2dMzFfQmlmJWQEm5aRL4cWLSKRs+5ltMRojVF9poKmStTlclnCopB/+Z3KrnET0YOh
wVpw0a59y9yOdNZNLjOp4V6V0zlI9JIqpNTK0eKlRGdhKPA9lnebetFNy/nw4PO/GtqvfX9iRo0I
MY9vDAcMC26kQ9/Oe+qL5sahQ3hmOFJsnBhfAXaZuWiptKGxLkxK5bXXMRjcfp0EDgZgX4XPdWbt
YwtnfO7KnSWKJ4sw+NSCiFo5w0a4rUWHXugDMyTx2AUmaMCwzKja2lhdGuXJb7MLq2vu1uFHNtFc
KEvmKo2FCcNGcwBLwyuYAglIzQkhTIZOXWbUyYIVUl18H+a1je+AXGPf0vG3BV9z4/f0A/XUpCvZ
B95esb3Ry7BI7uAc9EFIx4V9nZJoaxvOTjvQtv4PR2exJDmyBdEvkpkoBNskJXNB10ZWKAwxf/0c
zWrM3vSbrsqUAvy6H9edGugQptyvLoiB58XaEF8ourEgTTuzHdmM3yfNOIm0wdNCKJLPQj3VdYSS
KV1kp7HRvqyRaTJo/yBRsUij0BW+ccncRv/Jihaes2xDELygzRwcnkGBSqzHoIycwggg9qps1zAD
Iy5TAKEIJtuhXEPx0ffDOM+omqZI/RWHG2pjOW1vilqxLnZtty/kZLjVm3ITY31+F5XL9Xgcn1Ya
+ncVtNjSKPPwpS6Kl86WB97Rh52XB1d2X6PZXamp5HNSqk1KB1lftdvIEd4cV8mz5plN+UkjJt6E
4qDVwNzgb6LFhsTsNHVkYDFXnbi5OCsc61/jUIk/nTJG+rKjITt2JkIQGGaut9DwR8jv3tBX6aEP
slmUqVPEbtYHGLiNQWRBM3cKCHosT+KMvWjbs/hIGzNfKR5tOe2IrxV83AadFfqHUqTcoZ0dTJdg
Gc2VHqTkcYoah96CLAqu7i3mE3FofhgepuLpZnKPjVXpPKmDrNy7CoO5KzqeazJNpkfPOK92+wDW
8WOM/PxDRrfT1kDjNeUHlLxlY3+2AdIIyGtHWef9LWtQZc9mdC2NfY9LmUbEkavlJUAuL+KLIP8q
kqcznRQB+UpZZjNH+dLpexG/D9qNkYPdH53oGqEYzjBVHjuVYiXQaynT9KI9k8oL019BOY9Qucil
7AXpHc7ZEu86u5pHJJYLaYbusincf9AfcQrvlOAzdh6B/I6LH8m7DM8CM/V2wLzl09s0gP+AWYZQ
dE4j9pNCPTBxWQ4TB96hJZ097CDGrcvG/6c2Wyc/GWixSfTuZnDUgOgmKg5WAw9wx6RkYqsdsm3r
fEHE5EZ4ihvKPZVVVbPzTiDaZiqzIJ5VLbRe91KUWEUiPN+chNSVsR/673agRWwTRHcc98tYeD03
3/SggvyUn43804l5U7qogUXNqIeu8reYNmJRPQkTL6OUSgXbi6wjhwVhfHahpBHiU7RoYPHTLW6x
fIXGBxurdrZOtBPDXxuclIpZw8rs31T83s6rHj8S6iSt+n0O2yvZ07E4kzCQJJeQqjfGpIuwTenw
g4iKXT9krYeaIA4u7TftVz6+xdmttj998UDeSMcDyDruhechvEj5rRQOiTG5Jtad9GyyJIt74eys
ihlAwVk4p2rV37VGdcbibFP32mmf8/k0o7vQ+Rdr6FDWtexeXAZRXfziE5riaAcntspPoR6dC6l/
mEG11KW9hQu7DKrfKRg2wL4WaSzw6GNTVVgGZQXS3hjFI7LjP9/NAga4DchTbonB3bTeIlKZo+65
FD8xFmGeHcIejjh2yfEEKdiLtNe2+RLkSI36D2U2jd+G5CVqLjJ5ODjR/9fxD6q+VeZQQR+vtVZH
UzsM7mUMBM3QVClN8EhMthoTdt1hHiUZgol+IPaW9lO0fzA8ljWX/litCYWrFCe+DMmHEnE10l5d
Bq3cz4c5dZG3rBb0FakUM5DZWssIrMqK2ceh7Z6TAVMZK8pUAYfbJuLSI+sq1TounTVq5EojICvs
XR29i243Gw0UINlZt4pktCmTYzP8zcUJ/sbN/hT1Ttmx6z9NagRGBqVklsRk4nU8Ru47iOOtQtjQ
UG8KCXQ/hqnvvzlZdqAc8xA2jNbxa3fmBi1mJY1wl6Eaxe12sMutLJ096wdy70mL3/3WXDGR3uuc
BCqzITSRrbV+WI143fXyoyZvpIdYM4JTBIslZWQb0bHcE4vnipQaW4o46vZfjIWz+0cpFjVoN8he
ptORLPvhr0Gp5pqk1LfOuEiwLa76kqdeajwBOo4430ZbWWra2p5aAhyYPA00l+pTAY1jEnbQ+t+U
pkpHOSmsOHNGr68/Ev1NRROVHC2DUVtF7QcFsyu9L6BmGR58O8o8DXIu2DSMwCuV3zrKPYH0BQnt
rFAeumTOf+hdg87CVP2u0Fam+Ow2nyzmhMrflDKntfdoj1utHhYB5DZXbz29vRDV5QxD9NUo2VMs
j8HBBRsBsDuqSjVOf2EKNP3DkO+qeQ/Lf1hevM76yFxzpQnYau9cvHPQRnwdzbXm0usQQ0iSteIa
yyZ9BPSmRsRDSBiOuU34PSv4fJlhrSnipk3KHRpim4TBKwrfCJIxtx3SXSnkml4Y6lN742x0ldxw
cX8kzrCU6XvBL8Cl8IAheac5P9AeRqZi5dGVylGzUwrdqIRTH5otEccMJG988moGd7yNCdoCMYX9
nnfP2rDfDBtCQpkzyVPUM81k1CMMV3OE9ejaqFWGc44blPMhZf3S031eYQ7GbbAsc2z0Afu6VHZ+
qTLxKw646DysDxtqliFuk1iyB4RU+Ds1nRUT5x0tfpSjfiwYU+Bi4NXUfRZyZ9AWqZ3ceuO9x+i4
sMdoE5J8LRsuy10DaS+5w1P66Hr7I3KIUZGZrAOajg1NA0uU38tsWNFrfAtj3km8b6E0N+VIMr1r
zj23hlADoUED0HxwPXdTQ9+8voiYoMUcWVB5nb1hQyUIEEaRy1ZTy+i/i5c1VTIVDAYXLwwBWIJJ
EhmMw2XMEV8zL21n9gtakvUPYPvf9uj2zMPAGwWjRY3NHB/PfRefS2MAxm85J1R3rRdX+pBuXRYy
7Os7btuAyamB4cc/1U5lLstaTiuhT9MhFyxeWp0xLlbAs7jpB60G59rgYbQnKr6DSvEqLD5enDTY
KhIHsGL52kyBXHakjskg8C37xQHK/IGNmgsyZzQxMK9uygdM/kOluecy8c89vyNRUm7dcifhrth9
fQ6H5Afy/wG70JrY/GkYX0qrd1mpIdp2rRqd3HCcrrqVVncrFfCndDwgPuBbFXkTG8EgvKk30mcZ
xJegq0mSm93ZDKd9oLvH1qaXOHCb/JYE6tX08fvUsXYX9fQMm2prOsqDohh4InFBXh39vF/jEDKX
sYZkW+mkwoykPUwmAZpu4iqQJC7wCrXXL3UbhJvaLkyOPQj8KxX7HzhO9Uvm3UkXV5Fm15zjl9ty
fvTntZZa3mPqJ+kS78SnZvdeqX5MpTNXii3teekyv11dubeAQgBCLmzjPiSnJrE3FoUFtfHh696M
vMok5Iy2ObvmV1WfVFDAmkV0+DpMm4Y3rClLhJR7ZN10WqMTyZR4TrP0hMcGQ7yMZvLe2LhmRYsf
sKdjaFOQPClifxHzT1W9+vTXR/FfiWDC80JU74160LUecmOH3oUMqgqXWLt2cK05SmUv7fhY6r9Y
dTmOARadSgLuMGUqumzsvyh+K+PDPFaa3AtIYdvmQKsQKbuUyXUob4MG+zm/py15UbRh3PMTP/UQ
ehEhLR4VpQeAVdK1eIrSc5EzJZTgKV9C41Mo8DnzDksG0IGMDjGEAU/h/kkyLYyGc5lCsqLYWFAX
0PXMY9pDoxwVcqp2f4DruIhLgPb51cGJNp/4KYqxcNlpPj94y3SbLWdS71O+Fvm/vCTEgLBP1tAX
q3a6BcHJwCtKGJ4PsIfJUfY3xz4oGfOa74nB6wQQYuQeSzidSgdbsIFeu+CsWjdbO/vqvjOP4/BF
Yxy0obz8G9MvA1aaVJk1T58hDrhiK7X1lL3XXKDdJwcV0Z8N3B1DsMRZzFUrWeQ6bh+HtgDifQWV
qINtILKBHPmOmDaWc25uRbU7o5/WQ9hmRE8bdbzKVQM1fqu1Gi/bV820v5pgd2IMgBZmpx/GuLaH
4zjtDLckvmrQA0nN00dENBE6O1QeCuMwfEfOX1yXuMSIlCe0yXpF9Z7NxQTJTmtWRc7Pxcm8tq4q
7LsKrJVlXqmVoKQUOSJZmWWPWp3Ifdn1a5tIqbrVqdvyHyHA0Eq7unXrue1aU9BWsLhBBUUxnXQa
6AGGtoOE/VquS4q84Qza9H7Mkh31qcs05NDClbDWum0Lez9NmwNS0qZV9aWeWltyhksOMQGqnR8+
GVEUfbSwkv1ENbAv0mOnel1zGjkxdfpfpG9Ve9MFctHrxbbsNzElpgkYW9KpqfUl+1vjMNC7uBzl
4TebbcGAosJFZ8YXX7h3J9UhEh4SqMsQ8xZ2wptuDh/onM/YmgF7B+SWU1+QyHXPOREt/YzIcqNM
xqNZg8HrUta/OXssDSErtNftGOwqWkshoKIs8Wgi27jhQYp6ZzXRwfcPcnjBwEd2Tl2lwODq7hmO
Z8X5JsW25ASSAW51CIpp5ncXZ+uUN3LkvwxVEI6TGHc9h4I8YEZOJ8p2BtWV9kly9WmsRz5Pv53k
q3WzDvaRM5w6zWUQOgDMSJm5NdF74NJmljoYgny47ugKqW0fRxHvyiT+JBy/zTso+hVUE9AuYtiN
nXrTO+sWQUuGxnCHDemJDszEoNFnI16EW/3go8T9gQmDbzfaWXGxm9T2X+O4Ixtrc/dNzG6ZubNG
devMwl5UlI+xAl2bqm9WkeCZYkZBWvfCJrfVLUKd81NdVYe8ig6KZFwVfU60KzJa9L+mCOByTZmr
b5ECjvg0+9U0v4d+vZATsWyqoMwWmpE/UDBZ8f+m0YRAESRi2Wzjqb1LyPkVyvZC4Ng4NHmQbocw
uVtj2C2xfCI78AHE1towWD18DaxioyyF0fUrKuS+jEn+juDr2kTduR08qDR8dN3w2wNjsMdsHZJM
ZivxBv68rtrrWMCtA6dWWkzGDJ16gXivQfYKa2vLAXw3xNaxDQKchgM1suEaTWlFPssD871y2lkH
HKEX8ztJmLdZeBOKjt1i2oJZ5ieL2wskAMB8zppK95twhj+8WSil7NrCxuo2LKcKW2Jj/KNz6qMi
QOqDnO1jqGG9++73/t72uQoBhgxqPENB0YPC9u9t1Z9lxbWEu/ZUhUfmw17I4MS3WLFbuYPQQcpB
ce7k+zciQG2f2bk8oQfNKukiVNZ9ZCH+GpRURf5V6wZvUrAyZdpP0grirukVlb+h9xdPnaYkHZYL
YqbcZL2B5glRG+ciY1QcqfRis9NSKOKhMf1LskTCpsCyBV3P6eWlAZDba8p8DOFo2dt4e8iCWjR8
Ri6TCcxOOfuWGKjyZPQI69FazG4CN3H/OQqrVqhM9RwPXkatf7aZ0I2+vfdb9xaMGbYULnq2v3IK
BFmtw6dqCu1iRtpbIIKb3cHiDqpvNVFhB0z+ZlJyuDMBXeTFCbr7rRwL3GNirc3gEMTeCeeNEhoo
22r8lHH+T8ehQk8DR7RyYCdOLjmsS9THVV8VD2Ahm8FXjmVpwMev973I/1KwQ9uAAoKVD7qciZ2x
6SLxGOgZupV1cJcVB8YY8F/jfit6V7Lk5rsipGnbsFzkUlSxFdUW9lrXKQZ0qbHhDyE3WUyQeTbR
ygm5iu2QGN3GVfN9oJjrRuBcHcwnJTkY2Zxj2Sj4tlRcFtjfMchnyeuEsy2Z9INQXA5htBlSEsWj
b43GF4lHb5iGv6Gdv4aG0gOhruMcxlVSX0YB1sTVTpDWV25YeCahw7xWIaLgBa/CO4OKO2VcDxsg
3SpVom8Z1mxUHR18AbVowNAYrYvRenSu8joIX66Cft/FbfvGxKV/pPVLoVA2mATi0gq1vlEQUB/N
lrEKAitej+YqKw3hFnRBD/rQjcOXxkz2vs8YA0adehVWD/hKEfhwpuLIG3KD+XcJQeWkprsvrew1
sFMaUaJNHvFVONORc/FNzexPRhBrq3IvVlUcE5WizCYmghOtEFLfgsinbkRbUSe1oL97Q+HJSnMY
6ecdYCcnlnvAIxvfAh7YZ/VVydwYkxODWUQLnT70yZdrJ72w7+fE7a3XVsZnEgDqypDBVm9on4n6
m12xyTmV/TYq3WrSccKGhnIYCkvSLwSlokYgw+b+lMqwL9N6J4qKmoN00+jBFtrTorbdLaEq0HiU
mIPApPOsWoeG2MCUQqt6YdiDjRWjp3TIOWMx58hojvU1UstbCDcMwCsSY/zpO5DVWbN6znkhsHZm
kPVLJXUeABQllAlJ+sVR29PAt4DTZhMxEuHXbTcpx9QAUsJgB0gjuYtRg1a1APNkCoUx6nkvh+F7
ZDvFQ7PuB05GbvCmjj6G8PJkme4m74x9Qf8OuLM3G46v2siN32lnx4KwMuUvtdkdncZeZHaDrUQ+
68B4qO47MNqdOzh/WaKtiVKtLc2E9iCZxqbqDyrvutcdhGCbXR2mMY4bylJCJu3dZwXoj6CA/Cgl
JpqChredRbErX8XW5V87CF9yaijc8QHDTdhnzYrSPdCLbftLwSzHW4tDzTxdt61NNiRvIY5STNBM
yZ3ZDpTYB6mUm6LqeSCxsHQRhhN0igiYVkt2J7IOkn3SEqDrdP3KHXjrpN0ugdkw52YdWi+ITY2o
3zUZEJP1KbZe+DtW8ysVttE7/RGcB8OlKcAuVFWw89NsO8mE8rNGfw6pchknijZk9Bmr7mMw/mfQ
nagoY6wdorvhY9Z41pZGric0nVZepCq7uqtQifXPOLTWGcRF4HxgdnSwRkntOYPhRYBhWyEAVLQ9
B0dsgUlIAEiD0pVFfyN0GYtLmKnskihnX9dWdYi1by49mswFG+OqQ0wIsmyrt+6zRyWIneLFMHHE
mgn9ljYQiuC3S84JejT05xKVS1Q/NR1ac9Kk06e9HnOw5ps4Ola4jYr0RwUGbBYC70XBI43/gop2
u8s9rPsHzCAs+L3yrxs72tnRdzMW3hPxpr+2VjxaRu5RLbY4LteEK3Z5J/7AuMq1Appuo6JY1mSY
XCek+bH1wlGupv5CizKQYfAZJhe6iJ9TcFvAZ8/wlLdpmffG0VTyo1prp6roq4WV0vccusBBG3x7
s69Ne2PKiGIvt2ZG4cFgbxir/k6O8vQ5TvTzI5CXnjWiAarFDnUPHu+48zGXQR9cFxZepCm4zUXM
BS7Ssc12WYxGmJenJPMPWtQ9pZoBmos2qa48mR1BvmwYXDtekbIOpJO2iRBpbKFyZZO7ERf2Yozz
Kw/+nwNhm2KVrtvqcbxvQlaS1jiHqXI2ovJFUdJdYIx/TPJm4y7HRuLhH66bXJyuPKCgkK9y6sC6
AjSzfvAK0QnIkJL/IHdGO3RDzxG2ShWTtAqK7yMN606ZludIinZFBwU2saybZ7qQ/16qBpwicDJ/
n+u2ddTtbtz6dTBP4Wp3WtDEA44PImJ0pkmD65SZUycvLGUzpX1+7NLUuFQcT16sMUHO7LHOKSqH
p7H4oNFegFzidmKKcGU3xiNh0LiAQN2sR3mhgLCKblHQvApMaycf6u4xxFy6iuMpJxiSU/8TM8pl
VEYr26rRuQ2xMaZwJYrYvLuDhbDeO8hRxYjknNrlzP+Uxg89xE8xjeWuURoGpArRMyI5IdwcdTIU
huN99WyMtj6KLmA4mDTVJpk69xfuaroYGjffdeR7LhpU5iXQEZTSvm6fiaupWBlsBeeAYm3j0s0P
fVENOwjWzXejMyT0VSmPBljdN3o7Wc2MmICLm5OBWXRu4BYYqilzX3YYU1OcvsU+pog6XPloqItO
V5sdfAIT93dqrmWaB8fMGeGJyJJ90MEVl1TfJpfZsAg4gVOkxwQrwyvkYg8bPYiWKd17vf1VdwTK
Opt+n1VdhsXFHWDDSLtMf6AKA+NN5DO0nNybQHTsdDiqtPOFtCwuiMwM67S0HXXlA7Xmg5qiM4Zq
0h6lVrM1YyZjWGD4qzLMiiMtMPbTdbMXoXGecmxTfRB4xFji9p/xmNp7zaqUVVi2CcMUZoqJdIZ1
XWDd1bXI06OQcqTR6f6NZpzu4AEVnjE/Voz5h2pVEpI6N1I+gfEhagJUXRSW2e7yuvB3aV3Acehr
ep1086I68U2J62kZ1gKzVQ4+RyPkuMRfQS9b0HabxE5qYmNtt2pU1dxyuygvfZlq4FHjib4mPk8I
pHRirHQ/Pxp8ib5fjUfbzCn8GSZ1GVETh33PKQ9Dl3B5UuwbSaUU0lCnHjOK4i9BZuk7B8vFXkd6
3CZRbR589T2L0mZZt/U9AZy86p3B9ZwmvMZ4cg+2DhfY6lk9c+tfW9mYsVsswm3tvqp2snXR26HI
RzAg1GHrtP6f1dMnxeyi2GBt4UDB50HwQDG4PUND4ciqR1RrhzB0GsBdqD7tRsOTCucRUao0rN1o
BtmTYzVM9dhft4q4ExBjJ88clkrhRYpy5SvGiN94jgvCKp/CfTxR9uEAkJsY4IzjZ9Nnrzn/m+Ha
u6yKxn09TVcFhqLRi4U/0K4Y8zdiiOnpXAtcziS5ucbwu+joZVu7JoF8VSGhwUPsqyWJHzfd49Tw
bIEGYmu7lPeItWqplM4xaO4lTTaRRr+c6uw0WYK7BrJUSkwgU6WdnBHEuo1PIWmVfdnCczXoZEvM
t8rhGfRxsNESeApVpq9qyOIl4VMuams+69btvpZps2lb2GKkCrti8lyKj2kqYiRbo88wKh/xygy+
u09ZdUs/hqY0cdTXtF2DuysAimoJJMQCKGHNpN+3T7wJO/Cfhz6Ru4xkDcP0HrY2yQY4ZtkNc9GW
rM1njKomoDdXmi+QrPBPJI3KYDc8+9BHextsjsslZWHapHqLMF6PrKSB5LSnuLnE+lKerZ7e58Fl
Jw4jY0cSY0kB2bFqq9+8EdVSjPKzAxAFZd4RPXsNnFSiv51HkzLGm2ih+Fcwl++9du5AwPptsDPd
m41ZmivdIWv1i0TCsdFBcaF5lXLprIiVixNERElDDqJu8tF8ZegZWSZWfdm3FxukJZ+4okLgNKjf
HGwiATauFYiozK0MvX+TfoMpPj/2XX0kf44EGlaWVzO7XBjMppiRcs6RrbF1psDAA8pwLSlbgyEj
3y2RE1ow2/jDqahuS2biccPrJctJIZsKYDhrweVHECVsoV/aQh4bv3yGZnbXDdSypO31ZVfbkAqQ
YU0DhGyJrI24QLQAOq8nytK+x3mL6RAg4jLspn8yn7C2pTb3+p5zSdaKY6Hi5GN5wp8ThkdWR+2g
EQ9LGnuHRfSIoez5fygR+frWyPwx8diSl9K+OrzVmAiD5MbCEt/6KKVAySnXSZh57OvAv4u9sEPB
CCloGUSavbWymnQbWXgjm0Bu43b4zO0KBI1zoJfkL8hFemgoDyuolc+4PVAktklKl/NazHyswi88
cKEepP7la9PDzWJuS9ED6P/DZWaOhgddlUk8EbIeu++oTsfAJ32N4ZqrdMZwQ2S180r0+hCpDPI0
sRtGfxeFiBh4TTYTqMd7mNJQwqtgrcjrIb0j9UFviilwi+8qWq0x9i86Xr3G7vttpHf7NsFJQfW4
63Qv4D9fad68s4RiQ8+h3o7BcE9zbFSWg/wB8i1fxirqaly05AgB5GPpzF/13C5JglS/ATEXYZqe
q1OQ3jbmPvXVkGeA9c+K61foUNeicuTGnIGUVEl9xz1OVd3g0MezXe99lUOJCJ6p7mOESdGp1cyr
s+6QB8rBMGEPmr1+N6tyXw31p2+Gh6Yzqk1ratuh8P/F+dx9VLJtBqHYYL3DI6s9REJLateO11Ir
qdxOuoeLv5SDPZ4hsxX4FYb+NRYj5gZbcal7y9XWS33ZHfOktw5TmAa3tHexo7a12VxoKqBM02yp
THLazlqxGk/bJtdM5PxC4TTfRdtYb/ADYTuN9fiqMVQouakTSAjyVdmrOHH8d6HRbmyl+Y2alxd/
8JNTm7e/WKitj9Fvf8JofEwz2H4YOXFlff1wOkCnY0f0KG7n0gMt2Cq8tjPUo4+4kpb4dDV0o10/
ctWkg25LQPzbSQMAr3IPivJah9NbMdTEbUlyGjpvXdZYYtGVGT+E/1LNX5o1IAu3TAicGosevyVj
jXZaVWz9ooj2hm5uMzXxXC1Nz+ZAQYUpC1zE+QxaqrjZKrROd2jZVdK+USBDSpkkhDnhW47cD+aC
5C7GjAiCZIScpDe1IllXmdq176avxsCYHhjBfRTTX19nP4L5EOYH8RGoHFTjkNDblJBYCG3MRIoN
Vj93tGFrFQ7CdZvJrYsJf5v15inQqUUmskNfiMkgbxkNUtnkZWSdaPj+YtM85UozdzeTTWYPi8VZ
1zrzneW+WMrKttcK6xX2cKdqSsamIr33KglFO+87Or4oA3nTDaXCTIM/kH1/3FhFlR9zOgngmEf2
ouc+/DklFje8IeuvbT0qXkSJOwUGypB9QupsgRgHDD6IUScnQ3I10rp83FrT2Bwq1mTujrlcmeDY
dqlVK7/24DfexOV1xYJOaJL05jERJDZKiQO/phQWj+Pw2Vo+UdmWsULla+2etAjs6JYr6SjMGL9g
V1D+pzq8gVb9VFTb2VVJ8oDRry5jJ/I3Qd7Jow5U18FOX9XCq6JpTHcFjF4ICsHoLvM6kLua2TCN
APltUBQcgFLTAoJzY+ic2tIIr3YpQdvbvLX8Gpl2SLrYf7qOOmLADzXUTLRVwhC1T0BFIS9aKzHb
l84Y3vHpzglH3YH3Sisy7Tt76AnQGYPfzOz2SoPnKKRgnNvhoL0Xbb92y86rIyckAkqyvGrySyXz
d9Z+DOzJqcgGtHGib7AWlwR7CEdlJ3qUz6zp7N5/NXZLBpo2+qJ7SdFabKU+UYyAUVc9SFYpwuKM
HpYojsWS23KF18P6JzrOcnJYlGR2JnzNEQqZbZcrieqYEw4w588J2JgbvFvToG+mmjyg4SNkyq0z
xB+uYT9LX8OcXb63qV9vcpclODcchtqp805Hxb1xqGk2cvnOK4dyrVocnk3tPdWUR41lCHTGhJNK
XanuD6Ae/kTLGhDVMDnLqdxJe+Ts6DxoEt6IrL1EfvolAHPPig4H/lDfASB4t8vsnenz3sCLlAp1
18wVU4a7m+fzThPt4lZeZENCQPUPaWUAsWQ950BQ4hnSsSLcnWzESDtO+V8ylsnGRlqFkwmfEqgZ
JNKEHBH0Zdp9ykcaxu4iBnu1tKPkJfmfY8niv1F0n6c5j4KzVUN/zrghrCZHY7U2m+kyKeXoqRZ9
7KPPE9k2BXRru9umNMuH7AWMHwzta3J94swRFTJlkJinaVKPFXOcgJtOHm2lr/8SgZXhYTJ2Ncjf
BM5GD0bFWhMFRFvbSJnuA2vahWG/zMrc6+P4r5X6Z8XzEHYk7tQF9GpafatNr6yIxiyD5KvEIxIf
pvwtYlY5co1qrLyaY6drtAuxJIakrNIB50kdGcSpzG5d6f2m5FyFQpxt7Lr4aWkOlHLVFx8xjY/A
Rw/ITyuGN8TrlxLMhGhZJ7vaPEk6nf0Ul1X0kgtygd+lMd7aEF+QCpiFjUFnl9DzYVNhL4lTzj8z
qL8bNypS3ND8jeW7X9w4A1RMv3pR79GcHAC8tRn8lji3EnvwCsHowoWJFZKeUJh/BM/GybdqCXqO
6QHZquUQtisUtz1s+TW5I0xfuOYU3YvnZB9J1/SaVpus+7FiqttRrKZxphbfdfrbBuujmo+qdGL4
+bmhJaJBda0mMgYbrMYgljF80qCpMH8+85rhvV32kkuY1JaNwKMyz00Eo7RmNziM65ngIv67aXGB
RUs3WURcqB8UL6zbAzVp3EcOdfVaDdPTtBmI4/tPaQ4wYfORoN8lOrcj0ikW/ayuu/STcjmZ335T
Y2rK5wjcnMtVi9fRZK0bNF5er5yBVcWrpb5O1i3od3AJ4M/ru4ad03LoF4EEkMQfWdifCdDPsyJi
cYrl4bA1peW5XxXO23Tu69SsY2lJ+toJIPl+fGhzjnsU6OD4BAyrf6YWvuxOenn76djZP0NRvsmZ
FDpXl2GMvn0j3zduzSefw9knZ4/Zoi+Pjr1qumsOfCCnFpqziBehx9PQsYrG+k4DcLhisrTglHjp
bHUdTEw/aXDrSUtW+U4t621jRJ6llHR34yeb7pVyN7hwCYzFTClTBwJ+cnPU2wC0FWlskTlcMZZK
Qqnx6CGMT86nwM82jFxvlLmXjE4Rxhujfg+tbR7P4TeFqyjMWbnB3YLHmMmYBjjXXEwcbv34IzFo
UjNXDR44cAWkleqw3adIlUlEmJmZov+K4wYp5wWS9asD0XrMizdXF4zIWIkFXrY6qteWqy0tGvlK
xg4mf0cMggROfl3e7cZdp/IfmzFV5Ggln242gxw7fsWIoBvI3eVobBO+pDx9V3n6RGD82AMLfdm+
tyAdmRRYuDz728AZhASVupWmv+Kctu0qBg7+IDHbJsfBzji6Vivd5pQUBQezoTG42Zs5YOs8fpOT
OhM0dh3xblNxt1LFtWxUW8I1XyLRTqFFTC/CA/hloxk+c/og9pIhE++prEN0qzELvi2zaHnxBl4t
6hJ14myM7zG7+8+wCnjTOuw5K0Rmzopci/tXJcr7EwVt5iYyS7EMIdUQfajkb1BR0LBUBqLlZOzd
ArzGE1VcKX409zBp1QYK5zqbRvy1ZP3LaDufHOsiOSjpL/3sFaDaKv1V63eFwb89XQyj2xYMrbWA
6VvzH0fnsdy4li3RL0IEcOCnJAF6L1ISJwi5gvceX38X7uz1i2q1RMLskztz5TZocMi1h143LnXZ
f8sjEVdsIjRTaZHtUGPEY6IAf1/G9qkiF4FdDupRqYC1OWtzq9CU3GS7u9WSvatYHaLP/IzsJUmW
hIbj55eJy4D7I/QPXnCQy88g/1E0zjJkXQyINPgsOgs+wXjT0lvfMHf0+XWk4Kegg6fEPlugr4SD
tfHi34HHu4bUpk+ly7qy9ZA6cIwVqFtoHnm97/O7hnoz/7/G9JTC1m+r5NLpOIKYZdLs0Bu7XIXA
MN3rye7xSwCokqRfiyvM0M9yPey9/Ls0flLzJHqiM1ZKk3i9VYR6iKT8mmYxYTjr2Mm8kuOif2nV
cCmxE7d99dDrm6UjtwaTvaDv0LWT6G1spb9iBBrglT9+ePJz7lLL3smj9BfWAUkCmpX6SZt9JauI
QYNahofh9/2ylvK92pRbo/FWmAe3no9s3cxFOlgoGUsN28U8CKAcV7GIXQErAYrQ98DLMxPSspW/
RH7QA2yrvG++wiFko/aA4U8ZT46aiLWoTw+xMq4SZBdIgwBhbH8Veh3TqepyEi2L5ppK1sUkjWbi
Gm4kgw8QsrAXX5SB7YKeDjsG6meoKGedcS5p3nQeO5r14dXWXbGlYznHdWu+r1ITbCZowNObicZk
xYs3spK9mmC6Yq/lSUDDB++4ooxXRohGiNSyBn1vrlOQT5uhInig5d1wCTXe5WmN430qjOcw8PaN
OuaqwiKfZAkRy9hPOSEp05jSwk31woO5yOYe8IWxDCn7aw4GUyYP6jzDIa+jBVXIgejYIegPnlJ+
91eyhuQSA410Hwxoy5aZ0wIYSO2wb3AoOfXknaVpqBdyYhUwZLG3gtTaVzhOFqawCQ/18bPLAYHQ
8HSy0NsudAjXSDZQFRatEg5uO3gE4Q15at8ROJ7Uu6BLd6H/LITxlxdE0CcaesKAvzVy/Abjsyb4
0i0v/W1sCY6booVLG+fBhNEhKBWXQsqbjqtlaKpTo7RbwbJrQA3urDvNiZ9SEjlZUXAFhiadozZ2
WlYGdG7uesMYubKJaFcUaNDOSpuSSrHNwDNWNxn9sixc92GdLkeNjEqvYHzrOHPJUG7MPIK1g7Gu
YgaNM6yKSoBnphzlC61An0WpQw+RMosNgL32Ah69GLQza1gzsC3VLHANqrWAUa4qVhFwzki4CgdG
z1JvjgXzDsMt0glAGN4R6DN7Vg2HgvyuSQk3aQvtPdgPPpDSdottKE2JhaCryxWD2JwnXwU+22WU
Ia80aTuaFvmXH200zjFBRmMMrM8+33qt23rbPNpKGH7I5YKRghZVXmSFzqaFuAKRiPqzmu5k2+Ui
FPanahwC9WaZrq+v88bnGOQtU2O2zCCSxf5e7GoJVwvL0meSvApOlP34MZlruf2tLM2RuwVqR64o
EMR/+T20EfXAfrb4yRVunmmC0tYajBsKtUGuoP6IHDi7TDzGw4bmMjs/hrqr2bdyWAd3lia58kHA
0wzaZX5XKaxk1Za5YbWiiifChLlHOoOEUmgX8czFTo036vghdnJH++RRZQNiftMGzu6dT8LjuzUx
W5Hw5Y798eNX2CMvsNEN8t8yZn6ikKegl7PisGOEfOzml1xvhgbnVK2hJNzaonMyZWuQzg5lex3X
dENhPsxqusBt7loQpuRhyO50K8vCEwhRLFgJ/lCfVca8yREXIyBqTJgCJVariT0k5yZmOz2tZRA5
sJrmL9iMMN1OeAx47Q42uqbl/RGtsYmEFjpSEtMdMK475J5t2waXDmpcm70V0jTX/LlkqV3WnAsP
VnWaXSzx1RM0VdNLL793dov7uHYnjZT/0ZOmczaP2JGvrkxDOg4TlAYfJr6AnZAU+Qt5NMZ4aOcK
Dx7VNdJ/ma+sAqpJM/q7409dvBnBhxeecpxftUJ/46GAPQJiYDOLDUHKfoqAkdT+pv1X6iNhYx7z
JpPrseDAYa4LqVilGGY86zwlxyC5aTlN5a7N5immygImZBydo/Y2qY1bBjItLiY7+c9O2akBkIxd
k3FZjASLWqSZY6XTml4PG045h9ybVupUf1jTtI3puDIZymlW32JIW04DnmWdr5bvX1KmtRaZbCz+
KYTqknBYDiWLeGJ/yVyTZkYRJiJy8lFFrZYgIhVQDYy02VmnwWOTEpScHzU0btOZRh2TvcERD+R2
s6kSQoIDJbTYIGaJrAWd03QCz5Xq9KwqZEwwUMgGt+x112tTFxTYqpgBgUjhfj+u2kJZCpE4iW7s
NLv7l3Qexv3ZypX71Py2O7/M9jg1VkWxrYIz+xgPPUngjrSCaF+Gh5wHnoSfrPooVWk3m8PqCqNE
Q0+kWVF7KpHSDXRYB/YuVIsDhUr46RunYuE+i2gjkU/8qQm5Ii/1FlXd3jXJwvO6aul1jeT4nKGQ
UbA2e2E3Rd38i1usv/uxSJa9XtBAc1CrraJ6lyGrDhN0ioHJDiavk5esXjB+4RmP4YZhJsP+uOr8
347nZWdzEJ6DTzaaKRyTC/g1YhJGcUm19WRepeA5tg9JPasVnSs16ZkE/ICFd/7QBm6mkpHcJtoP
1d1D/pOn2rLWIADWWMBFyEGPqMGfZZUfQ8jOp3BtqDOBG8UPxpnOv+SYHmWwDEIAGHKkMtEYD5i3
aLJZibR3qZt4TKKkTAvuXxFeTcxqlT7n4bRd3cLaGyd5B8CU8Ikg5pbgf7nU0vQ3dCrOk2DAyklP
OOjjXZRLZ9uPHixooHDymQYxa7r2JxypT6x6dSW3xAfD4MViyhmwPLG7OAWCE7NHXIGOTdx9/S0e
iMZ3XbIuG39rSuOtzvV9oJVImXa8iRKOZaz+FmE2bC3AtwvDVt+lYgYo6tGGKP93qgQDtK6c56i1
G7E6IfxxljeX+pA+88RcjpJF9k6tIdxMCqWt+ElGhfoXvJNswgkpsWdMSdl4DECEUB1CMH9qWV7z
ENJRx7gd6wTRLSql09lzpLxoFPnWtQCyrmBlURIDngS+e63C7mulIJskHIvVkHzGHdu2IR3RHBUQ
+LV5ov0X37ZED5XcgsWp+EwVm2M1W9ZXQG1TK7BTdzRTh9EnSvzKLrH3M3It7VDCl02QKkFuNoy+
gzWmUWeBC1r0KmpHc+Nn23hm+UsyVvorY6TzOvA2OWrbIhjVlx4Y3bIukxwxM0FFR99d9FL+BALg
qFJJnhRuQV5NCnQEWSFCQljVfPm8NFD6XhWMs7SN2clTh6uRzhqt4G4bhBUN7a3m1/ZsDAts1CbO
FDoTfYcA03P8yXJ6ACpdfgtn+zjzr5piRMBzp+cjbSXMvwrsWFv5MAW4kMYcmDl4LIWc7jOfz6eK
aWY2g6dQ7ffe8/743wS4lqzsjtcjWVvcLSLFDaHL3I2VBcmL7CX1qJSoRdFAQIm9Oe7TBVYWCL32
vPRuPiyS5cn0B6mH1lv5WhTmNVQxJ2WU5eDOyXpIXiqZhhbmkJhAgjSs0BL8XrDn18mMKiMWruZM
B9ylikYidMpBnWHGLoy72Yzbqs2KJeMeKYzmTnHMLsPvWSEapJ1+ThX7TEseKy/zVPhnu5IfGUYf
k+5aOdxP4ikPDS1rnKrtlZCuRklCq+A2ok00WvKAGRrAyBbWFPQI681TPnXm08EdmeFI+EfdV2Dc
mvAlTSdh2g4CTsSWrv9opzXj+2bQljGfsJp8zlmpeUOhDCvC5mNwZvBTtHRV2LtWWg7qTyjeWiTD
nncmfvBpuhWVW/ECCRSOWhJZXM7fGFqIe2eYq8EN2/IhZhOZWshn8nfJJ6ttRvsejE+vY1X3UU2W
O4FAHT3ClYTq8QQRw6PmLFyagiGqcIviDVbjCjbYKfZ3ZvjSQkzccMf4cGx0EbMRaxjUy6IQTst4
KSsGMkZy0s231sf58kHYi1MVLvPylVB6ylxA7OY3o8RJoMxFw8GPt3G9k42PKQNXMKzb6Bny61j6
Scvx3T+1ztrLnPW7r4FtjM7KlC4vbEYAO8lTKwkiy6WrKHCP3ywPyRWhsve3dX5JzXdoV3SN9QiN
IDZ5KaOA2p62USGzj5G9LPVV2qxLBZtk6zuz+7TTvkI6Gqk69cmgDpOjNmtZ+rOnqz2xIYJP5d/8
KjtDqEzla41BJld3GufD1F/bFSHBL4WIvOH/Df0eDCxhvm2THpVhTdIwmBg4430k/vnRzuzvAzZ6
jUBM8dnb3BNga/GGT0W37zH3LUA4hUPpFDAwTWtRBOcqfKn9NaVkIz/44xkc2ByngVARADiOuqck
l3i0d5W1HYr3CKGH+lRgGpveB4PhmtJuKsolvBiTpa39Rh0jHyzGoGuUXYziK00xLBO064uHVl9o
hzKJ4cUmQSEkuX1ZnMpPLfsdYHdM0m83HRpmKeSwik0eJ0OfzUOJogyJKTvbI4QCaRf5wcpnlS/S
G+6bDnRnOI6LDvN50lMXjr5UeBvbN1cpwKVxIlVhuhU/FevZQoBmm7nNvjhXxrVvHlPk9oNLzkTr
j710oMMLP/miyX/9fiPzrB7eFQZmCR04k6+YO8YSVuUPtjKJ7y9ax/EHP9mkoxpvHA4+HmxEZOF6
rUyWBwKDl6wFjumRwmFur+g+KTiZ4bRoyETm21mWSiKX4L4v9hKvlUT9UgpwL/mP4R81IgAUaVLt
tpZC+4SeOulnP/8VwU9BhzQx4h7DEGkJUoz/ivFp+L9SxSFsTUJlWaOMoC1wjsT9TxY2dwG60TUt
ARlVuAMgMn11Edfmsa+wCOBz5UIR+g2vfett9PzcDjwS/U0DF7LCy5eNh0LaBf5RBMc6uQmpIyr0
ARzOm/gcv8v2ypUwTJ+tD1cWQq14l1iMF82HDIqATF6Tvtm83zs6tOTEkWXXm9ykgshJzyvexfFH
wlathpti5gc+hY0iSet7du4jfvZI6xcVkN9ZcwAI0RGF0MdvnymwqNZTfFeD3byWVpUcGiWPR0hg
nRMX4RpliCNzILFePJG7U0psBU7lLwdcsTTA93sAO3K5pfdax+2KKCRPDMg8qnjXIOdHDqLp0jKc
5lyHyK/GSqfeLwUbctSr02BdG/zYmfJpfrcW/I51OZ68Fh76GWYgnMqTwXWrBjcZD+9obVveHKAc
h4sVwWSEfUsqfzX5NOih+UKWbDcTbXfgNebxdDnQ1EaZKW1c/R5qepngEWVAdKYQfyZ7dzdDr1dc
xnZZPcUFKutXjtVHvwmx1gPMneQk+Wh/yQQTiEFzlMWJ5QwwK5Va3egUd6t6OvnlYeLvGeAUbv3y
VrKhDZ/KAPMSeLbKPpG9TURqK2K88tF5q6Oq/EQpA4UgP491w/Gp2s59qvSw0GWZ05CdhwMLjwLx
LdzQE4CiTD5uAJEphbjpvi193Nj1XdT2shrIjtM7qb+AGhGVdWceBN0+G3pAdmNbYaJAHThZ+VLu
V6DNwEc3+Wc7U40RF0k9R2uyUjie1yRoywcU5sZeUTnvqkAMvfdKXESzMAg1KqmbhY8Q+vTIen9l
VMuOH43FHJY0rcE+QVCJb6GON4yzLdK1vRUlpIh/Ijxg9OXhagSfkXTEo9xg25jXLXwo7JpC1zCX
qAKqvDSYb6kUEPTc8SaiTjdqtviuhvSu+4eAT5hcarT1bJrFN0W3Ad3XWQ8iAY3+w7dHJboio8rs
SmudYJSGeCa3Rxtxgh6ySYaVWe+F/CaL/EhsJMl4Q1PDu/aqXY7uMA6vGTgB4rTKPtt+l+aAsSw4
MseBrVUbb2nAK1V5G3uER/xHUO3D+B7ZZNqzvVm91PzNr8+5sZJ7PiviuONpbHhK1yneMcSRbm+Y
szl2G8iXnJeNqv3LefOwici+hsAJQjCfqPZ8LNYlMx+T/Jba98K+JAHJDL68DuP/B7X0K804aGxk
KMWoPnlT81Yk9fdmlfwexC6+Bvvbr0OHntkSwlC6b7Qb3Q05EMHxFEawveozuYj5qUTulcZaWFUx
ogdwQFV6qysMwN9j8OBNxyZmh6qm6PuWfxsFm7k4eyx/YZuo3VLtMK/euf/a7FRJx27cWQF6TL7S
rGee72kihJcJc3kvzL0dbmz7K9BfQfhgDFKzr8RCUH2QbCXkV2vnWt372oaUethc7PIog2uwjkpx
NSE68tivuTcSfofmVDaHFM9B9T2p0F+5YFrxWXQ/innteT6b9SakolVkBKyIq4tnDxkb8Um6GYy5
Oon70np01RH4gGCsmBSn1zG5bcPyr1WengVUU/1VcYpQkJydQmVNRIYgjWC72DEEmuNWTNs6eFJj
tmwGophvUi/WsVTR/fsbTq4Gmd/QHbUa1iXOI9ny37MounjinJQ7gZdAYRbV/kfgbVUuH8a97MZz
SVOxPrAIJQ5VkPS1W9vthgPLwSUO875scCG7xOkXRMdc1fock3/N5OIfdUrYnBxXm4oG1tuk/Cv6
3zrTlnLxFdb5MqAjmt1T5P/GI6mw+Cjn+6TvuHpZwfMDNJZIKPKBprmCfyAX10rm0nvzaFovuBEj
5VJHF18DGx7eYjNaqXXwyQPMrOHZ+Wu1Oyaya+U7tXZ02o7TdZIdQfMuADP4xSUxXoO4xBgXFXCa
Bbtcx8vcHEFzxKpXHut4Xde7BHVNXGP1FcQHEa7NKFvMGE/CRaAuw/KXscZgx4KaNGZzRDldtj3v
RmRElfkqhm454p0EMjE8DRY4cfAngzzU/HhfoSrmVuRwZMWYWMHPMLliqUwuzJORp24w3XCPUAQw
Yaw2WiDIYNHNb7vblf29Do5o6p13tpHlAA0ErlwffBVygQ/7nqJJMSxqBSgHBxU1XlfNKS9WNM7q
ErHgiwxqJL7WJSLMVYHwmYZPegaIaPF+2pbNlRlsXUr72nwq3kW0RwTZQc75ww82WA2j3WW55djR
moZHA7+8uebZmaAW9zjCunsi1myXbE5pNCfG1cuzj1Y6LciQYbxbxIQdfAUU24HuOJEd8LMW2bNi
c1ewgWgA+/BI0GljzlaQL9ahcCHE1/VLoNLLHFBba1MQviFRCX9BXki85PRLwco0+faMRz/ddPgh
GA8scc/NXVTwBLxK6U6y3L4oV0r93cHB5DdukGwPVbCpkdz97wbjMaEDnVJWjD9jyXtZsEy/KsE7
UliH87DI/qRpVt249pkThwPRqsK6qszgkV7zqlGYSpGIdeVYSl+y7+ilk3Tad+wR8lExpWhNB37i
BXWphKBddQiCxW6yvzv0nZkvXnjjwqg0Jwmg+joQCBclaUEA+AbWks9B51X8naAq92AaeZ/6KU0p
2yhQ+Helf20inuU9podQy1jnGc1BauO1WYMEzLsLrlRwqZq6TyweDXWD6F1HoxP147qZwNs1g7zq
035bZrjKkuwcl9WOJUK71HzQc36+0+kHxUb+z4zHNTtvp+6DQweGNlG4yAegi0r/8K0GKZnHoNpg
PuP5PI6dq9LOy61AUC+nORcPeYejAGAYD4VgcCWUDl1ub0Bi4A5nWww4X10b/dVefwB5fezr/tol
Mf6IOT1kRwYiQ8Om0wi6azRrsmF9TgD7YVYFQjl9acw8WjQyANsy7bzabxy3/8aK5WImVx8xIotv
17rbdmweppx8PH5OHh7an86qu5rJM1DVXi0YKbZpXBQxmmg9d0o3EEY8hOtYZVAmlhXM/aKF1oAQ
g+qwbCVMxIHfnzKKGswWYKLdiZdA6lv4pvoV89oJNUhtEt0vkIZlYIixQUuE6PEbYSWaQn2nQMpY
VGr8PsXKyiaNn0z2e9unD01FCgj9nl3+eGjt4GvENtOU8TckjCG8B0gqWKZIQPH+kMZ+Z0Yl/sWC
12bE1AIjSktHYNAl8cB8vFKVelZB9zLJuJHZgpui2JG4qIJKLxD9lIFxjAJbKs8OnR2dzSH6GA1t
28vGxh6i0xBGjhT63aLFWaY21tPOEb9sS/yzE8WVEtxFeoTPjp1Ppgtc59lHJk/jKuqnN/I6P1jK
9/ZcBhuNhx7zgdHziCm/yM5gG1HZPXoQfJoAtzs7gKlQ7mXWc88OWJ250sHFUSdyHflTUy6oiNoh
3BpLA8wmp9j+JMcpQz0PE794sL3b1F39JjrtbxjYkpr10eoEsvfwl3rtle3IsZWAv5TAqGo8qQZd
YlHou7DDt4zzDlGSBWMIgEwnmmn3NBwE6KfNq9L8baEUh9HI5YXMzDd1zcG3ZpqQ7ZHdHH/IVawG
/CE+DzPWASWmOnx9s+KOxtt1TIjTmm0pbm7yk3kBC5P1bBqGay3PZlwqq+joRExhQFFkJ91Wa42R
NkjaY2NFB+phCFX4R8qdnMgHidEp/2CXrnjlnuUUrarTil1RJl9iqhkEVLipZO9oemCTFBNQxgTC
aoOem++6T6Czi/4TDyH+NA8sWMnDFQLGQJsWEYVqFw9MhQ3KkEZS25ZpGtdGCymesGOG/D7Kt04P
750R6Kxmyx+7BFDXEAGmGqMXUICVjywql3QvrVqfASqun7mUbcMkXAp72NmlzvEmOYYyivZsHQoi
F83UGQD8JDN31sbA5w8PrwFdZGovGqB2nmRt8gI2iJpjmFZMLBWEOgq1MhwlVlmuVz6bBhvkVqvU
x6CFpWqmZzWx93Y2nhoWHlldrwBOUSA0d6hKOSThfosLhIRg0tyL8S/Qc9beHKQwqUy94819x4V/
N3ibV6a/Lmg2CtlRen7LVzi5IyqvCR8GiuQSewxMMw/3DYqqso9I4Q/WuJpBu6kJP1Uq3xXZ5wkF
j7SC49Jq8AM4uszsCNjBEHrRGQnn21G6xvG/blHoU7lyqs6/WRJ7scFaV7JgR6avvZJCFb5j6s8W
aVzBf/JWKbrEEDXLLkzewF47ktysauY6RRpBGxcHkXEBByFcLx3TYoUqpvl4PPE63rPI2wASX1Z5
vwYhvlHG4WSK6c3MjHOrJVthschW/FtNfZekW5de4EGJG+TrMbjYoFHiHm9yJYXbIAt24DkYj2JW
nfOHR/bHlF/stTnXaXNHh8OzFPs1WjMe2FY0u8nTFjE2mIHDcFcpmzQimJAlLrhmDtqWtmotPg2S
iiKftlYg7QpJ2utpuWtEeNSUbFtC2vPMZheBkSxqNCBLXXRl+WfZsmPbwYsFvjvSpK0OhTNwviMe
vFRpRsn5z33MHaPULG3NHQ0MyIvtEYzkkX4gLhBl08SZi2S80TvxFisVI79w5Cl5GAWr6w4kJt4y
S2qwXtuONHIcs61tAvdASjGVQxKrJI5a0xFPmGCG6S+zhVa3vM0E66hUypseDVe/Nu95vR2lH0XA
/lpH6b2VwWd/KvAj5S8pnzc0ztiY7H5olkp+zMy7ojxN3AGgaqJXEb8KlJyi/IxiyN/svvyfRvyr
CePmTkO3RJWt4/aqJL8BQ743PiWUngakyi6mviKhMcXbQzqOwp9igsYH37ZjINLEd4aW4qXxuot2
mGDcukPYoN0eA0Oc3RXwgtK6gy9li/4yEpMtNlBKlrlf7VLlacMY895ttrqtikbbMXUWdKLwX/ZQ
QHK2l9nwHgMP6U49H2ZZPtrsEcZbqBFuFwDp8zmzMzPb8qnwfMdMnoFgkzvHoD50YR6KbE+527Lz
2GOqvxQ0pXK8ZJc4RQifCWg+bCFiq4Rwfz6r9qAhI/rzBh2RUEg2Zp7VwPWlZzYT6CYHzjawA+y2
ZrWVTOXalYnb92vIADWcRNiaJkz1SNn1zaaerTFzBNdkuyYWScuCCSq2RmMiZJv2K7VWunfArMrG
WRvTx9S6/LB4PLC+IlUD9JogR1pAzvAOZUuC/beEnhkfMtLfZn0wkNSClBKLN+YRZ6qxeBF1h9ha
PEpr6yvqkkDgTGuFQGaVsPkIP2pQCgRKUcXKilxbGD/z9FazOwJCu4rSv1L/1Us+mZLjde80PASU
5geqANPtSuQPVbCAHDezJjQb6ieAFzuisBhVu6VVrkW/TtHz4AxUww0j3NJCefZQuiFiiokEYz85
GqEB0bWbBJCWpfyLaHX7n4ZYnHNeQwgqDSeZ3t4oPYfZiWWBXxA8udnWfeIJkfV3v6N2liBE2h2x
ZFHneenxuYz6u8J6bhB85T36B+Cm+NsqXol3Ym/uKMBvKqeFkSamf5X0URT7mseq984akqIKo9kC
cUNL5uXfNekeWMBRxSZH5zFaU0TFIfS/gRbHYZBe3WDt7cqi+rrYBhUBYM61YKswvID88JcAyHCf
h/EpIfHVWAYGhFutDmcFtV8yEGnwRaXQZKfxKMfmI862OcYq5Bnkcd8sL1VfL2I2CLXQCXp7u25A
txCuaYM82kEpgaq37Ix+2cULNXAq+8i5VgPamHjgTsBJXuEaL6IqQw3hwNolpEBpn5wBNizHYwIg
dk5wIJwtumT0c1eZrFnfN6LWSWYLEh7qWMKZK3YU20Mzq9kSyLj0DQ69DPzZJKIF/iuCAjh/RXzo
FBwrmwaXxTg0LNHJnvB2LQrqO0b50MYfUfbdFP4v0IxlRCZO7Yx1qZ7lHLQjpEHi+5hJ9ZxJFnJs
dBDBM+BJUaRbKV3FrWvrH0rANoGYGoIi6YYQeb2VHlJzx665NMd9BimylJNVpmlYa5KlLCG7yCvy
0/u2RfxITRfR8RyNL0t916yz3GufgaSvEl6wSbDr5IdeleuK7FqsnVPxTxhfIUC8crp19lnHsOZH
/nvOkGQMn36aXCxjOkssiAzcIKKzl7RG4xqv2YweQRDzmt/4Aw2a/bQfrRvZZY4BYm+mW5tsbMNv
rPcfJXeU0CiYlsc3i4VsGVaOr7xBZdCMwJGyH68o18TfGAYLVAnsutWonS3hH8Ak/iEtWTmQneEt
miGg8U+JX5o7p8dIm8jDMmnxto7mKpugQ3pAVsZ42uqoDi1mG3liDcChvPKmgzCyrSjENg+kK8GL
3Iy3gwhdAAzrvMK9N2gLvRw29LC7TRruiM3o8XvOwZQIa879TghymRfT+5Sz5TAa9mikUxhlmp69
eo7rNilwV53os2YJT0GBrOIfFWuhTqeh9dZdSvu74EDJ3JsPI18cyg//hM2MXP5mGSdyv+bYEmI/
XBPdWsV1wSLY2oAn4GUUcxrk+IR2quARapT3sJZ2WvIpxo84hNH5HoYXz2ypbPzLqpXChyggU5YU
v7Bkdq3sx+f/9PzzGKNskB8ZWTPTUcLcB5sPQqjZQ1TgUUtyB8ypyWZrpl0x6hLA7stziO8BoJTT
Yp4QoYDuQrFqwmsU6GmIcb9lOGUz1rBp48DroJxtLfte1pcq9/4FFSuRGrNU0DJ39luJXEDVEc6E
dsR6IX0a5lvvszGdVX2iKtwRefdtDr+xpzkxSRsjWqvmDDuCzzsHmIlT/bbpgGMG2bTaMmijKlG8
Jx6e9DYCA0A87iJMdRjJy76hGOJNB9U8htWmRTuJLKeIR8cwKjeUrKUSiHXX61yNd5ulfOqh0HP3
YV+tuHRMbdbeomWZfmjyo2aICSg8NgiMNDW3YU3U1F5gxKdG5Y1Am6mTc5UNvBiMgI8hemCeU8bj
pDzragKut2sMZmxuIhU3tvzo/KtXnzUcCuI9wH9WV59S84nOWf9mvOn16rclqaYBJ+BPEUW78VR1
1QQWebNp1SqcCMqz0pw0rJB971RzHyTMqvgRmMnGiL4n7U3KQbsPR9n70/MnNxw27vmT1vmYndS3
Vwq7DnMINpV18PhKamZ1Wb6qf2FRLJRC381nnMALcczROclqNftN7adSwj5L6BJW8VKkBEo5dE6v
or7HA4F0/A/ahyKfG7pWE7hsyb6j/w3olx8eEltZa3Q3atVv0dFao74QMPoRhtkxtvdacNI7tzbq
nU7dyOwVjtjgSR9gE5dl8I5VCZ7WE8QCR3l4koCAKvMXbIfSfIRSfpOHatlj6UOi7OY8OKsLDLYM
kyeLQpoAsFM93Csk/hAibTit4/Bkx/VKNg+q9pGyOaRoe5HVUJeB+Ac/LXHG2JRXQvmdtVF0ZZW4
rdUs/NnzyFiJFTZov4FRuIUKAigI1vF4aTxpwZNDqS+9JojUBW5Hy2sYULpRzcJkQcIuXTWwLtuy
OsK+Qvdxm35vsx1sm3MQfvkS55X0GHsbAGQ0FmOQ+zfyaAaPzcvgrmrbgkHUs3A0VMRK4+3EljGV
T7W9Czi78CmDo1imsFU0cQqQkGnOYScqlPfMWJuJt2mQ02sObBQpbfiOJKzdc1oZh+4kRVuD5dVY
JZjCPy0WpLpnAByQUZcMMJe4EvjN53IvS34V6TFV3xHvfIukFkpFMT+8xS8Yb6X7HeKd3H92QOea
V4scMLLhU0gDF19yRKo+XtjqVQepmrMRFkm4hvSfey9qv0zrq6TaRwKaaAzXGlsuc6wERjZle0ru
AWWGhZG2YP3TtCoWGQssBAuk/N/s0DfR5n2fJKAJdhlkxjSyV9L2eb0RuDP8eThODpF+VMSfDtE3
UHdSRn/F1e4+Efw2Ct2sSnIehmkZZZ+9+l5Mp5FaoBnkaJ9BgQysgVX/A0J0D4mPR7iUXiX5XEcH
jPAKHLUG/uNZaSlwxYWsRruWXVD7z+5enOq6aq/JnGMAteQEBEnBlnGxUtCR7R5Kkg0pfsB2NG3b
clsb41LoP0p7StJ/fu9yplMxUpu3QcwD3j0BEYWc2GiKA6qs6H5HNEz9/B9H57EcOQ4E0S9CBAnQ
XtXequXNhaGRofcO5Nfv4572NLOjVpMoZGW+dOMHeopL7qGYgQzAnNWbYz4UwYffpJtUsKTTn8I8
ddQx0t6Af4iAhOITdL+I6M/kbDOG0KwDPUXvcU4uGL1Qsaexp+eSGGY+6ujODhG3bKjLLW9DlMFv
B4y/ubDSP235Z5rbCvz+4HFwzfcj2IZyNyBWAyG8M0JuwmwNYyClSGstSmdwsRruZhhYihfHerTm
D+2Dj4Vbos82/iBUIpzjims7DzdNETSgDMAMgFHs/f5lrN7L6OaBaGnAuEcdKkV5MCPSRkmEIChX
GvkEhk3wgI0IUNVLGGIQqoajpJeDdYhH9UWfTquBWcKIPvhLea2TTFPjQ9Rt7SFkXq6xge4zZ4v4
FBqnmHWz37Dm9l4bOo173kStojcDARsQFUQWQtBQc+o53y+mf/pbtN6W8jsbcti3YCBgSLeOvori
ryibrSJwovGWZCzKu38YildB5Z2Yc8s+3oTtb17cC/tSQg8YWG6m8wOtCn726+BTC+1/RfQRk5G3
luMBGzmw1CYxd0iZkAz8PQspc76kZbLKANb2jbdqjOeg2pSUUjofcjgM3Ms1l1/yTiO09/6IP7Mj
29ljgDGbkOh2T4EA0CaudKPzE2NS7joPR+c/AWLJrwabVfR4pRzuTrn8ypdYRIrnhO+8B0SGa0ub
Hm3y97jYhvQcY8kIK1ooIAZAFzPjP6u7en6/JnaBuefLl9Xecbs/R7SHURXA/keuByD6WKQmvHNo
WECTCk9tWePkCq6DyTcr9j7E/M/sXkpPr60Chty1ooplbK/c6pLyB1+WVb8X1r1PdrghriG1ILuz
nADgCyIKX8eKrAN5h9F99fMAWTTauykeeICCkJYc/IhAfIxXM2oPhXs1I3VxvGBjODwJVZefHe78
qf89SFrtugwcETfk1CFSXa+beXozub/Zub3TNhw2q2PVnGyL2V+ZqnjIq+/OkXdW9GtBZ3Pyx0HI
Wz8jNvXRpkvQggEleyw02GB5Kjs1mccLmAtUNtJAlLO4OSl16xkwMP74tDhnAfsTft+hd7PZP0rG
PZdFjM3hQtB9HwNEIKB77jtOSrSO9lHE7Nx5+y7JYlW3O+H+ucGPl/7FTnlNOwh6BfUh+IhqNEu7
h2Fc23dN9m8y1IHwzEOeo45FgLPwNkD9AcoVlM+q+7PUzxw9l+g7HTRhb+heQuZ+6X27mY3QJTeT
fk9NHKWY0TvzX5STha7Kbd+rs5+425Hpt8BkO3OHn7uPsK/3gfOqOp+EwYvZWQ5U66N2AN8t5P1X
Qz7F5Z8ZPLt0xKMV5+DCoLZ9iPSTSoqM34wlfkaKC33927W3GbNAZ/31/lkEMAie6a9cTR4tqEAz
kMq86b5PvjOdHBOWa1J/egPXB6xc0WeVJUtxHIYe3CZeegrlzHLgfoZeudSC+Jjhlh6EmmNpNva0
GHLrZd3V+1+ddUlCaNaR2HX/p6yGW9aO+yS5L8McQIzGq44AM7072GGLw5J2rhiQ9NHRb0hwMR9E
HeGV+Gr8nT1/uFm7DTKPElU6NcwzZadL3jfe9/W6LYA/7cr4Ehh/aKlqPIPwraXiHRfgR4ZSlS5M
FOaxnssCuwOMVagKOMsUv5BJbi35AQiZzX+CZ20bDT9VC5mlJglFWmbe5vG3MW/CAso2idf3OnjE
B+zzhKOm0TS4tqxfhTcP1ulM43ZdPmBVQIX8BymH7cKN3oASE1IdvedL2Ya7b5NrzLxRkX1aHqvx
GCE4qDzN76ADrJDCmQeF82CETwszNY+SYwo2PzWGXWf92E4PVjvgAbyxjRuCi1IEC9mDnBv2B9ys
pmuGUtDCVL/U1ntlqztL4xOrBeSe54llkMOxTDlne+lwSVvqqOZDMF4Cya/nkUvEIus43X3mflAT
idH+cfFHgpvC81a+QftxyK1QUx2K76E7MCmM4qaw3ALhSfnIFYEVtrtADtTCWcVNTxWjQbgm3vBi
p0sEQ+cGz7rPIrNxN2X3KSy25+DoDOfNd/Yd9mOPqcv3ulVlD68wzPga7OFBBLyXCNQqVvh18+HN
yFasYvt5QwfZE07zrRTUkMMGGixOj+iubz690eLk2c9QBceUaXzPKs0cEO37c6/g9atTD+2JmA1Q
rVU+vBsETqLFaIifaKbimj2GgXfu4qCxSOwWXDqG+47sjrCeTEJs/09ViIntA4zksn8aghJu0DoA
wtW/VCG8nGInhg9Lgbx2PpczpQl/TI2L0TxL+97D+dy+UHN1Z9rPSm2y/m2QBGoQz3ycDQryg/jr
kMoq+yP05y2S/+jyrTOYZOZub3n1s6Ssy4KnFpFtDQoAHmH20PU313hw4TUl7bZlDjeaYhMsyg1b
ShLDMr638782fZ7dauvMgkvvto9hrS+qw7kzPtChkjHdtJJr3NEaPtlINvbriPsxDK4T8xoX4gno
Qk4Bnjd8QoWju+yLFsrEd5+z7hMm5G/L8Q49cOdW2IfcveiufVlsCZnX3ExS5R/DLDrFyy2l+0uC
aJX66V+vL3n1Es/5SzmPEH1s8ry4Y7EjsCz7kuGAEELTmfAOpY076TFP1Rp/XQVatAMMHaKas2xr
nzVilMm/MYg+J/7jwATtR3PrWdXKkbvQ+Se5HJcRrsOpPk+Y6GGZbBqAR72THiLQ4k2DyJfchgTa
B9OSD1RSJwdt2Vs4HduMe/dsHBo+AWd+jcz+rg3ih966Utrx2cf5ylk8ES2j5uKpbHxKXdlmBR0b
BCh1hFZMw94k5nxnIBi7DhpDdCeYr+xFKUnPEaKSGXrH3CsOGekTLv186Z1VgvxoV8TVgRganXE1
adeNWGCXMkBZzg9UPS9i1ks+Py9mzhwDcCfFfkah9QAhLf5c030uC5IR/dFqksOEC3IIdyP5r2rp
J21ylkKrJVsZCo5J8jBIOC2WF9z8jArwtyKYte/xyF7F6nBaCgxCHyY6g32quKUAXyPnmW0dZ9tk
fzVVOcTDVtmilrDSkxIrp33C7om3KMFHERCO7pPxlCJuhZ5x57pXbRxIwZhcuOKBabZsHn3/3mc1
TUzjbi52cPqJ7aQfioJ0CR9uqdHVo0VbElB3h0m64w/XR2HyCy+KRwvTowrgfPMgARUb81NUaYwe
V+VSs4VXXdTX0sd5dr/cNuAgZJxLwAo4gP3NzBPVJunORPxrh+mL1NKT0weos+a24Q7f+DFOMCzY
E2NFQZhHL71yJS/A5ryYgbBXrRK0j1r0614TYwDvJfdgyYio9Riz00EBqiRP6A5fkosTzBkypm/S
9veF/9ZNXDrEje2mRUkI3nswVN48ngPzVOZPHdIqrijxRNM7pFsaLLZuf5Wa4ZvrjHW/YJIn6J14
Lym9yZPPWdyb+qq7JypP1qkC/Ww/esz9GQTFoDuVvCQibq8V+x+YmGB6482QSLRB4mwcNWO/zuxz
b99MG2t4f/HsbRj8TOpESfvahTBPVn0AqQ190hwoCIqBa6S7XBQMa/O2zV5DhGDe6sxT4560xIqa
Yzqllg86PNitxilPDs97oyiRbzxutk2svjv3PlXUlpFGsLYlFV9h+NhMr4SrKhK+1GCa1inFvlRx
/+1cXpCIJ+2JnRYm6tg8WHg1fBKMMx7jhG1IaOxb8enwPQ0b1OvoaMaHuX0qyvvaeqv754qJM8l+
PfKk/nSA48DlJDM+Mv52q3wGu4JzNPB/8EVOIasl91S0u6mH564REay7HkNYS59Vyf+g8NgBhw40
pmTT/eTyV/r+tvd4EUdsEtrFanB28nYP9iyrn1ruDQ1cOczv2aVhseVgQtcb04wedCyQ5hFyLhUu
HvI2PZzATUcOEdHuD1r4BpFm2+KF4MMJtpFO4D4DAM7fmmYm4DsoLNH/wIvf2VqsPawiA+ACBcs/
KK4B7snGEasSZzwo/pXPC0NUh2lsWJCj3XopFghoM7HJR+UD0kMUNdap522izqMUiFj0ZFxlXO09
ajOGuAAFDfyQOaHPyAC3VkVMmGAHfBLLhbpYlk9Ry5wz0LWLEui1mgU8osPA8zHjw7RWvM32Ize5
MoYhBAgFws/BicStM7gP0kwT9/aehsZD8//Lgcd5gN5RV/neyNu3QGFd8AHe7AA6Iz2V25mp2HQZ
6gufi5pa9U3zqCT1Iim316WeIxial5mGFAfvyDq0vPEUh1zqZAnJkwqybZrKfUruxAy/7SWfI35i
nVwSf1gNEVRFp+JLxqxRA6ZjuAT4QAmGZPrKdhEVYzOQBM151eBZaAu1qmDYWyIFw/mZYdxvwYRD
oF1JYb0kDTFECGfy/3Ujhsilx3uOUJjZgQNcYKlOaJ/bbM02RNZMHEyxRtUdQLHmGJvthkBslO5R
vAxCZq2OTw2TOXCMW1V222Z86XjX06xwt5Bc/JpkHhHEomlAMFDLp0BxtjEGBG63oTu/lUI/RV22
BmqMpyib30vD3BIKXiVK0PysV5RjbmKyKq54rvEvkR/YNJrmLFdDZIvPxLoO7fxUjcVLEnME2h7u
KhKgEyGslOhPFTGj481OJeEw7R9NZowShLrghlYXwR+01zdp+s/agsBpzAgH7OemZp/z07JQHZbC
FI8touR7k4xy39D7XSYlGl/vruidfrTEfNdDlOWcx1ln/4H4ewWDYuNkD74VgQZPF68W7crelD9b
bb6fPOOaTRjA2sa9yDKrYF5AzacSl1soVLcqK3e+W2/aVNxXVY0hCJd+/SMYTWwkUK+YxyfQUbd2
xGwkqQebTP+XbOCtCnGKyTl/aJr0CybAShh4PUvnGhk/qcy2pR19eVqezWqRuOk7nXlqmnYXpcZr
l3D4Y5q7q4z4OweIPrK0dMNFBHSIlehtEaWv9gDUhLghJBTnPsicRwH9hoUHOg3mlobFTNajsjDm
VlgoG3pcxso6KuYFYRK0oyzMCZqd9GZmqv6hC1zO5c+0x90KpKrHHtla3aXDD6D9du9OAVRVjO2G
8ZqY0b5gcxGz9g1b/0GyOlZEd4Ym4Qsp6lU14ZRlALA1kd3C3onEYEvN7YNJooYJqyHMxjjrEvRp
Raldy+g7s6UZKTGKcfQqeaqlEWOWbsnrQnG0rb1HnUkg/aPIoZ+NxFOs14T5oqPME6IwWw6H0QT3
OH4GRX+En7SbBqRDgeI65SP+OLSHhmS0SVAridJttGhoMzVWdbFSqrkNHaUNVXEfzVRMa5ggJcp2
j98lHOyljWsT15jda23ziyAPVirqbnE0x85yvD0tKAY5ubQYV84jEI1/VoRC6kJJmQqYQ4nTbmKT
hHlaZcfUoBNdDHx+aH/0UqzdMIMpiCuI8LasnW1aLIWYcAvcFBONosdmHvdDb71AC12xrb5kKsd2
bR/cSX7b8UiUgSJfApUe7DK+N9yvDNK80xh+ZU351ckS9dT7BgO2sef40vSUttf5X5O/5h3LPryJ
Oa9vSTUlowPhxyjGrNnsZa730+jcCm9+9tP6PlHTKU/7x0n3p54ZQ+AxmhQjhM5XBUpcPeqNtJu9
Hkau//1D2VybGHXaC9Md0dpjMiQQmUmRzjWPabUhEvKmuvIYTPR51eF2LBGtTUtf+gJjhS05FLDH
Ee3O8n8qzV6hBX+oTLEInpDte8iEA9Zj112KLOSjLt7rZcln9Sfhquc6FQzi7crH2jfww5p+S+c8
H5tRgUr+aXSyW1yfYQMxjI8/FMVqRIin0v2Rbh8sFwCYC0aVOOUij1PLHsWSHoXuP+9sphoKArQ0
DksJelVDG+tMKjPFE2rs6wBloYCe7ipjMxCJRDeB36Q3McG3kO2VQSGO4ZpM3tz6kQbrmpM4/ypM
cZfb5qbw1EZXN4N/SdjUpwn1HV3/aUKuLDMqCXA9mj0XUdlw9JvNo6XlRtNx0zeYHOjLXtdlsOuL
ZoMYtTd8Fn42X7PWOwxp+lq19kr4PHI2SfocalUhFRdEGsAwuTZ2uKeMbt0k1m/EJaWHz1jrbNcN
PKtDPD8msMXueAvstGmTWoi3iVSHNGw+I0lAlZWgCMUOMtdVyfQt6LwV/RJr4dpbrotvYQgsQk18
/Ws6IhH70BS3jApbI4Pin2aXsheYZUkz0M4SJAN37AqIwwBQG+PFiLc4t121lv689kfnakHHVrmJ
UK3W9LZQi8L7jo5iFthQcyhNcKNimxLHVBnr2Kk6uwJtzuRFnTM5GmP/yY0JTjnkpSwbzthXr7YR
vdZGc4zqioijl+Dj8rE4NeU/R9IpS9aRZz1EX8jBHTVkwTKje0E5/bPq8l5axgfLjVNeqpXoanYn
0WUI9b3f569803d03e7p/b7Ll+Aje1nWi8PF7niThawc7WH6SzqkfFRPruqa7hy0x5R8jMjayzSo
vU1uYhIBjxORvNaLvkzuZFNMOV7D3nGqf1OcbSRBvF8eoVVVTF9xxjWV9gdOI/tE089IXbYiAl/T
6VS8235LHmR+F2n8kiGrV34+rG1fH8A23lQyX/2wuwcKuTQjI5v4+buTLkmwQV/sgukhBTrpEFKr
4q1K1EOHExbpvH+tUbkgqj47TuWsnAFTceb1Xzowd+T131xhnWuXa5OR/joUy1amumcK/ulrxkxy
6UbrmBu7JZZdBxRfzhPDV+4RD3NZywUZE1zSYMTwenzTcV9aj24BLSWBrMHbl4hQQisaLg0Eojps
n1TTFCdbTUt1OtPovDF5A0Ql6Qj8Mo2QDL0VToMMcJ7JAhZNdBtz+Ye8ybczKF6A9u80aYGwZXM0
W8pcazvkyu8QKWXOZ24dKvN38WrGXucTIgj24ShwU9jeq0HMvCb4Jzz1LagqNSpIu03aPWHcPzj4
+ccshigcM9BEifErouShoQeYXT/HHlagQs3vbpJ+zSbtK354cWT4YTZEPPlOXumjeJehUzIs6L9a
WJq7apoRuuTPhWzH3Iq2SW4dnudva7N+sBSWUT76MH8JxVJaSOFEb7s3av4wQinr1g/RsZHoh1P/
6wiuuBEMRJuO58RlVAqNjymOD5D9WF7L8+yyRa1CnwiUuHSQL/gtchnrugzKTvIDx59UkBVcegpB
Vi5+usFBcuB89TvgMGLYOaV59oJwr5dJN5KIXnbtfaejRj/Jo00mlrRtxEvIEo9mQRFmFGOG0xXA
Fv/mFDmfG+VtloDOUy0yr/meGiwoQroBiw5CIsXfGvlOluZN8FVKPPcc9Ui/HCzESNPtrOPLRN4r
QhpMHf/OoEcjLcuj0wT71g5I+uO/YUN6MdzpbyjtXUIvaRqmNzzHy932Qkxnb2nAl+hDmq4Xl0Wp
E8rdRG96NZJdHFBOMczfqZaXc5M/V7zJXZK4Mg3PqWuv4wZEkekdAkJeQTCw6CIaxiRiYBSo/fS5
7YsVP/RDNzmXHjRPrjlInboCqEe3hEPdMQufKaFzx69uIZr/oLnT5u1twHgSMpImhnvfUh8l2cjx
LePhr1vMgbMds8AR7k5X8XomFN+EE2CIMDoavLuEow844p7maWatohA88+qAlP3jk9uiLx2TJI7M
+iYn6hlgCfMkU31C6FQE1bHUDf02XN8KeGoie6IvBkhOvymZSRQNB1DZtt7UXoF3HcHlkl2W89OU
is3skDHBS3QBZfE8VfmRktnHikwSHwybWaBqSVKcDRggvhFd8fLy0/YdjUPN2snlgZ0gRUA5AQms
6o3h7Q1ZYJS0/lmKsuDpxTa717rwHjFLof+n32DX31LF7o+oiUFjWZBM0LZSkwtjTJ13vxUNR2IC
g37BQLU1Wx18mFgBw3uhxg+6h3G0KLAOVQvCEyMesnlLqoHMHkaKqXLQk4Kz5aPtOro+46f6nHz+
PAt3VYaPdBLuBbB0WCI7F0ZaJmiR5++HULCxzZR5NwepWj/RX8jmsCP3Pov4mMP9swCNrAbdPlYY
3JN2Yjsyrsc5P/Xd8NRXzb2i3zRNMZDX8rGT0z1tSxW4T+x2xLITZW/8vH+P0nmDRLOBS73SmF4d
Bf9IJhK0qVw5dQQZgkId4g5+X90NwFLnbCaAornzD/VfaI6vgUTzoeFp54JVtpkhUkFJu0q8FaUZ
mAyye8fMThEiJaZIHa1Ks3rMcf/aNj5LN9+HTr5r4MbQLGdP0WtKmSPfiY/SYgfUZPowC+RNWYAZ
8C2xH+H1DRDkLEvdvEzvF5aAx2o5rYxtw73fLsC/mRETj3nGGri2F2gKQW7YxxtlEsKUzroB2JYV
/5o63tTlvB0aJuSp8c8JD8tcLEhzbgpDPT0XZBcGR99Q505SDjA93CtnNNmY4Mkhy2OPIFvzBcIa
kcqZLPJuU0GXBmCGqf/kDUDaQ/q/pdZAGat3mv+ORt4fzNH/rqAlU8rG3nTOH+NJrYj78dsjcmVS
6JMmVLlBF5r77HGmrccyw8voET6lHDWRzaYqaKPNSUKFLc08yQPd7etyCv9MOV2EwHpLTeM1txrq
WxEAc5BPYYSe4XNMpcTzczk/BFRumpb1iRZhm8NXS81yMZZvsypot3Tuy8Zcj2TvlMvWpSh+/Bmv
ao0aCCzyE5oKL0TlHuol7a3oBJiyL156O0kCPLZz9EUH7FYJ8W54yMPyOuqOVHF8KgKSpoSdQpPv
TMkScpQjCLdInDwdXn06Ti3LegGnQ3ESNpiQZZDpYouJMaOmETDxsf21OncTj95PLHmfBTbxHDyG
TYSmXBQo2eOHWarPmWHciPOj1rziJ2zilv8GK5vCvoLLsndEh2Mb7CMWd9+2DF89xU5/5CRlST71
7b/OpcF2cPatUe0y88mLmgOM5ZccTEI5FoSlBkJ6zKJxrY7AdGjqcp+Wtbyl871dqV2B00GQ2yee
vNEBFGlpnprqnwqNVUdL1SS7p5Asvi25tibxPZ8bAw86Kw2Sm6qbdiO7qVxaByaUNyEskAWlv66D
fyOClClA+FlCXZQdsbyDHBLpp74N2bK4+3qOH2YA7EnkfdAucrTc8sXGMJgAgQg1zrQ+f69niF1k
n9GO2HylDDkzVI0lc5mZGAysHz0xKKAfcbUo9a8DZHVF7S9pOqXf5o7K8mS8abvSay4Z5EoQ/iNP
TVu/dGDRkiiw+M2ThXQWqjRVWOyTcfp3Y7spyDjhAfzfXfGIU+3IRKbYNS2UP+thNDjo58J6j014
YDGk5tlHMJoBKkceC4nBGF/jvn2nr37TskiuHfOmsJ95PqpuTaeiT7Tb9On/kODigo/JMT4R09Eb
wGSP4yWu87M3YoKZys/Elmy8bDYyny0mwypMnjpefwax0kwu253wBcvNg4u9i3jIWuS0opfFC2h0
bF7snq3xX9+VpxBzp29gNyFbXHYR7dF4poQ8mgnALz5RiWIAYfMOxs9Ju+NZQjCyu09lzgZ5CjJn
fQhOZKSWRY7jkYLXuxHeeTg0D04XUTzpfyRsKhVlBYKH1LFhTEyqweA3rDoHk5HvXSzPeYeV8xL2
xZE7zGo2zY+x4DWcOCsmshHDR8j/x8LfVI+1tZqdYWf54WYhZvqGR1pFbcpI/gZYKBsjo8RWhx8M
fu+jnR8Gi8PM8gWutT5debEiBBDWf5EgXD8GE2+guPiofFJFmfFZAjgKi+HWDiEhwPbBIIa5zmt2
x0zPIQ776RTHaE2ImdB3is0IRIcU07o1SDZFN5izv/UwXQpxgxF1RE7CBRzsK5odsbSFl0GnAFAw
daftFhPLyiSOk1Y0gA4UP43ZuHKb9FgWBcBZ5b7lA1MR5vk47+5L2PZClFhTkSOVPjmF1wK9jD+h
hG3GkB8MBldJN6CkA6rN/LOeMaxgwgrIQQ+CIiur1BfN208O01pVKbvQas/wz1gNr7L8yGBgzxlg
qenqpo/SGF+saLozJ+wZ/Xc+9+8sBJfTlMgrp0URqFcqBU9kiTY5AZo6O/meevYygj3Q/uqxRFcI
TgPVxyaC+tyrQ56kp4DHUNicorQ98FPCUUjx8nIT2qbdnvkARqMLGSqbMSq0EGR3IcxkstgwHMcx
j6BTkmuLM4FqNe18C4N2Xl5sE9uVC7eIipd9IakZM+TvXCISZ7gneoD/hYyvSW0d9IxYAQc93Zjh
0h039bjrSFdURf9YUY5tN8QkRTI+CBtmV0ejAlRWX2ef7sDPXSr5ZHTuL6w5wrdBqM6D5ZFgDQF6
UjNd+wH4IfTUNPNe7Kr/Vry0eBcAIB3FXzjrXTC+V9J+n3zvaiSmPqqQVgvS3EPW73gBDmuNOLqy
h8/OI67cPcfcdsUwnhNLP/BzkdFwalAKpfVM8ifduN2QsaaAGNY7lKshdJkufjvCCMXSG+NJh0PU
6nDN9Ky2TZ+AouCimIzfnhE/m0Xx5GROy0vK2/sE7+fa+HW8+jcrbH4NzW9qZQ9zgixjp7zTemp+
eY2tyKzcZ2P7ESfuXTMO+f+rnULClXFGEHIwElkAzLvcjDctffEHT5iXAeqBDeknnLR1DlgHdYqV
AfMpszuQofgOfWqTNOwJWpM4zNibAsJy9RA61fsIuAcPgnmh3XSv/PLqWNG93fVXm0xDO6ltjken
tADC+qST0Lkdj3hRn+q1S8i2aCBfN5DqfOuuzdJ97PpAWnxMyzbSpUsBVhJ4fBOHTSDNY5p4B2m4
p2nMX2M4k5qYWJB7e4cj067jrR6KYySyndMY68gJn3s8DGnXICvl88H14nuL87Aly/sYSnB+BPcE
lhffcm5jbbIEC0qy+EH9ReHc8iKDw0uQntIf/SJTi6UpKck6popMVvNfXvGabQd2pk0jjn5GpM4w
D8RG6T3wMMh0x7BDIjDEs+EZr43KqI9N9kNrv6MV0icYDruJx2Eq+xZ0uwdwEYNRaVK6VT8nOXd+
sx8ZAMEoBSUNdk59U4LVmW6fxoyvTMK5kLMFCwbvVRFx1nI6LmUt+JyJNOWHLhtvXb+YNBNvYyfq
ODblowfodSXMiNYKGI24pxgvvN1Q04x7xAOKFpRWpeFiTZp4w02SiQUpJS5PE3WRAF2bCoROJjWq
azOBk77z3IgzEwEZra+CcDfyGR35Qz5MfwApHIlB9umL7OiazYM0usdG6T0Q3bcc8W0Ye4arPr44
jIlRKyZoiL8cHKkx7phzDrIAg+4Cgy+bAVTL8mjZuf/eO94xDZJ7foWH2qmADBNzYAUYs2OLjeYW
h8AN7ACCPk1GLyofSbG5q3DRMav6KXacU7Ksi32am5tsO0Q2fb3Vfkbw0xlheBDnEuMPjSu7bgoh
cC7O44kSLx5dFOfRNpklfEz5FUmw6bsrptNQd1sa9UAW0fNHpbdZLd1ZFb7L1PhuSDdIUnEu/tSE
m3ANyD6L88sEcNCKkrvaJQ1ZyAczBhEx+oeQ+i/qnNjmg2CPsL0Q0o7T6L42qs+CKpm6QaEe7Gua
Iki35yoGGiL6x1D0ry5yWpfQQRGIt0JY+Gg8gc5lkxSGLTSSogiryXr0Bo37hyPvpw4UJihQ6QD2
a7pApr3dY969CwcKFnmxkj7gQyEG0uis+FVzPcL5iv2aXabjxP8SFotdS2gmTdYt5W06lPBl2ocK
+EeVZicOta2Lp9RMi+vEWrnLxElGdBMzeczzZsyM46yv5tKvg0lVixaks/PUB6CnGj5u7VTPHpW7
DXYMk0P7ADmT6/bR3kUP2YNNXtCyWD+FebIVZotk5H/GYo44svDcenRtsCFfFjrFm0uHiZHCIDCo
SpggasYDLaEjg07oOURpyGWJ7N1rX0A9vTsl7dNqsMjItb/wgPEsTPGei+djYUByHnvAxH3V7acu
+xhmvXEpS1yRLb7VBJRnCzwzywnUX1awNs9Qcqgr6ut0SLwLJWXX1DNiLWm7qvxSA/8ENE5Eivlm
xRaebMwSoCV9MFJqhosUONhP4wU8t6LMiacx7yVb00s/PHiFYJWdv0ZjeVsOoZTEEJE6BONxRuJN
VE25x4Q3x4ghlJTzzC2KH6awQ7ZqzknAVRJBR018vMM5ia9G5G9zDhUhFpV7NyTxZ48faYVoe7Hn
QfKxut9ubT3xpdrVAkl69uarUaTDhn3lvtP1gRj/nd0896yn3Qz+UlztNAUSI9+RS0cSaYP0kqBY
5Ujgd3YrzWk/UUZpNZQ7a/NgRBWeqHHTTlzyRzpZ6rNu77WdX1pEC8vaYO8L7FMz40nQq8BqDzqx
7wOzXNmwk7HBOny35uqFXZfBv5e3cZCZG9dYMlcEzVX/ndqXMecwfrDla1y9gYnHz5Rj4sKypKYb
K1K8gRylhJ6XUvrg0MzWtgZsZubGi0xA4/CG6Ov+WPnsoYrpfQBjBvbSJHgxWFws/fAttMZtZ6d0
2fTPBGk57saNFnjy0ZDyNtgw56JVkPJD/w6fSqackdJBk3YZimY/6ro+mul3O6s1x/9S0ZEl09Za
/KOsbubwJsyvIjyTPiftpFk0QAceHGrr3zr7Ok6X2Nl1cCIXKv8Wj/NADIUX3eD/tfBpxDYMzwOO
iNlID0p8TWTUZZBQbvYvxbUEy2MnUe1cnH1w6NaeAVEDbb7caaP4y0lY+skxZndbaPPqdgm5CHtr
mBUpz8jYY1R/Hrglpxzz8QiYTdws9SqoURfubbK2PmYyMqJ3JGj95GuB+tUiOFYUk4UgicHNbzwl
X+uEQp96dN4dAyIRHt2Spi1qfBDG7lyqW8rg7Ivxb0jzd1NFoHFtTFXN8C2Ix6g8ZhOOkDyq84wf
kbX0uh9Z9BjJvmFBofkZfUIcsbddYtu6YOcYhS+G+R9H57EcuREE0S9CBEzDXTneO/pLB8klgYb3
7uv1oKMUWu0uB4Ouzsp8+QeKlTiLT9JfbIz6Tk7I6x04hPgieh4czNIFBE8tfLOxs9e53LsWyfuB
Us/SuteqWXXUYMne/8BfvkuhR4yeRoLHuaDJrooeemzQsb5ONmZF+7dI2icHJ1hquFvDMhAQm6+O
NEpMBGOsBro7sPaPf7pZLRApjNCBZg034D2P1g4OgwFstblpkEo6jo+0EWePCqB8+As9ru8mf151
BiK7k3lG1RlFX5S/tyGSbAFZuuvHFQ/vj+R/nvd/RkwBCVwo4Avr2I5vtYWswMhp8RYR4dF1dpP5
nImVSOkB2hbFizmuvXLdxJt8OjHrTd1HVPx6EH/03tsOoDxSn5MtXCreQKrW94r0UEd0DMlOOOZV
eHAe+fET7tTi3zqbF9Am83jE3vFEX2khGPph36I4542Oc/25AfA2Xbv07BNFtg19N5cx0THj2Tsj
s+6isxeinS1FuEpp+JPxBIidL78ECAr3zA7hiEW8iMy02xqCqIBfvBhZdUltfaVZ9HPAoKWzj4Uj
abS63g64jTK8NmOgeFLijQklUJ+ChdETa0zg4Lb1P52Uk5f9juG4qTuuXqvM1fhYGIckiF0GyRKO
kx2b75AvXr3y3hBXiCT2HfyRtaL1A0qtmeNat0kLHX1uShMB1QmST8VSo2zOFmc/A8YmNzdUzo6u
fw465AiqLujnXFq5t/YwJ6WBtmpd7ME9KI9Bs77DzmaLHemHGimPLf/KjTyI3ArMVHdMRb1xTPmo
DOrQAcGNRB19WsrYWt/MkUXPaLx3DTHklp1JjuAcc2L9TZrbXHObCCP5FsMSiwiT9UuVthjwuReE
PNc1xQDjxGRcPxDTLmraObiq4pCcp/3qyV3fXksa9VIJaiTcuMzRLabqmrRPTnloiecIhKEiE5t/
5hnoktNccpzx4mooqS5ZzlbC5scO8NN24eq5SwHbb+JtKqb7ANZ2sMqli7U3E9/JFG1pHWB8oCA3
Vhvd8DcVW4xWM9aR0axlg7Qg6IpJaE8HAZoAKI+5zGLl6Aizl2+9KZEQtLNLflQzzbecJULB7pYc
/pbaQtzz7k5PKErw+o+R4ShkeDPQ7dhrhWztgSskio/AoUCeT9MjO9nr5aqC0JZi2OcNqx/gmiz1
Ajmk8XfJuKNBdVnq45NZ83ww1MZEGJplFGa3YdA/RBwdLDaDSQuCEu/TqGizIOWsGHUdUFFi3Lc9
QWbSDC2p+aJ8GakGVc13Axpbx54JNmThhxIyjHlTXn7I43YjuX9F6WfP7bNkJaM1S7p9/0YKhmzT
eIp6AkyIXiBXAXM/NWS8lPXtZ89e9u6ONSRBjD3qpXdvLfaG6WrzBf7/QMtXRjKRYZwIWo1cyWJQ
pN0WOa0Ln/n5c79h5QbeEgBaDu2HgHkKx3EGfs0uzLR19/X8N8ScmrHpUGI8MyQuPYHxa+A8s5mt
dZRosqoOQBdhyrdMiYfArSVKaN21OkHv2BhcUgPKWk08OPTqDJcQkhDD6lNWKsDK37XxWnClQJok
tlhytXjP2nX6Kah8wHs52yVtr1vExbOe3xyf7BkEFJxlfC4DlNGGXfiERc8lB82iZlwUPfmI+EFx
LFgLsPj8rJ7q7JL22YIWmLWMILFQ/Fv3BVdBSO8JUcvO2g3YFPWWbeUL0gmZn7WmMBAihbhPE31Q
jc3IR2fiMAKH8bGLKPcw1N99TA/0kccViGjsr7Hqm+4LMTqWMU8sPUp2etSr2nsGduYT31vl5jLK
IWc4y4ZxDHeUsgnV4X6RT4VXLpPimDffhvHrTZ9K7JqAirGDbl2Vu0V/5686fBcY+4p4NUdoxmNH
P9pgL/P4he4+zwaqNPfmLgJtXdg703o0ZGIEuJcF60sRrCKqY8kHIxpQtdwSnv3V6eiTWyZ5Dbq7
9ZnOLeC0P9NzwPKECRPvRXY20i+vuMsCnYOJyd6jvWQ6Kaa2w111qmhqpK6OWqlNbn3YDnbPut3G
P1W3Tet96xEu30XGKam2Rrp07XcdNA9NSjB2U+9CuzTOKe9SmqwMPP8pKlHZvGPl6etiPnjlQBJt
2NI5y6T3Tan8rq1/c8AoWXxNtAfGFHxs+wjaaD4Z67GB+4tZvTQx2XlfvcQaWmb/VF8tO0hHTdPt
Ju/DDp2r1jgEK0eg4WLT5eHOqhWpXhsIrF5TAFy9E5D2BdQdq3xuxuI75UQrhdqbsdcdat+Gd9+S
vXD3vHPKYkaixXPG2RpMmPWJD65RRy4ObXzA7cblXRGTISkkKVHXn7CekQUEPazDjmwyZAN4UoPC
bE+aYZzYAxRvyMaLvvq2yn5pO2f27nFJE9yLAxSeOPyTwIHUg9TE58KFdcJlOu+Qp6+0PnXppWrJ
t5J3LSP4h+a3BaE/pHEuEqTjaLzAxDMUMA2ce2v8lRn7VQtj+C1nGejkvwn8BFqWkBDhbOqH0ATu
DXGsaBWNMJw82OmExbqE3k+6dTCLbGbxiYksnShCtT9aMlWYBVZhbCMWUP8JzJsz0DsNOAIaaita
NziMGuVruXYLyaVMZnN3Zk+1XrAzZiTJwrnLeueQzzZlSA7Y3cWugXJ+DE3tPEwIj99j2zzS8Aer
0DrHKYe+SPKGs8VfVU3z0oeAzhyYcVsnq9mflKnqdsXQ+/DhMty+i1r3PLD4k4EoMTkGJpSKAABW
zXCsynsUY43FWMuAbDuBgg4atx7o7GySu1ZQX4r5KjP1UzU40VdasG3BEpO/Gp41x+daLboZVo3z
XUYuzim654lUNWPusoglXkLduSiKm9EgPv60Ou0uRBMASOpD3qIQTPhu9ha8CIIANIj+sRJkMz/Q
Dtps2kmbk6Y91SlMgPPKnH49uhoanm6KpIHu0dQQJnzhUg5ZlKyXQeGn83mVx/i4sMptqZaMcBXA
qC0ToGqyfysqy8DiChsmYuJ8EQVgJpq4erIqhBXJvZnBM98w9VAcEc6BS4D4VxR6urTC/2mxJDnx
3KBXL7MRJkY7aPqf4ZEHS7He2sbY04xIhz34lOHXruht3PBBiGfZBMZLocEMnpkyXrWqREKWQ3oG
fGVvNDVyNaIdXnXDA8cTFWyK2TErpN0M9n4VeO9IJ5+RZt7qPgDk4IhbSXHwsrEwTTZBzSaxVvty
vsc2RnAwWYU5g3bIwojvaJUQOvNSd77yiH2TWMxBEh8D9JKcbr3mgXNpJuEBNeRqe5asSZ4AEu1V
p53jUPuUdUzlZjvgj/fGbYEKTnhjfqUNE0z3Rp6b0PweOmdf9RAZLGy8i74gx+NRcIsVErthiJ5p
iDe9MnQM/trJM+ORQCFei9LT03U9cAPWKueRECCLa5/QScEoBJGLCyeMat+keTbkdaO4weoj/k+g
hsAIqF9Y1ay3Y77nLrqIy02/5oh+6mpxaAx9rWUcRxT64BMGtMF3dFSWtjGLECcwDte11dPuFIEN
cgoKvPwZBJR24b3Ta7xbPCOs0f+B/5jI/mA1q0fcWHZO6U0y1cEtquoM3Spl4JY9MHLYldBN01fL
9/Z26dLUYB21VCtRFpq9w9S5mSZJ8UbfPRdj9uaMxq4XPnnBbuFbk3oJxyKjmnY6stGl9FJ3mOI7
9k+u9K2Fy/bE9wxrqdX9gllwOZQginruGlk4lARaYDe1YWWjQljxtklTuQ1tSBYiDf9h3cA1MCav
zJnMdWzHvUjUyzHSqg9FSmHIvcvsrM+p+7DppVJW/OtG9qbUBYGwtCJYnQn2awUbah8Cb9J/1xZl
rAnjpAheVBi+ewYUCs3YVa75w6V3U5cYQApT7cYoBnkwJ8j1ehmY34L2SWWOMK2IFAdEExRpLPgx
OD7JIDUNXyl4h0+kZW+OdZk1W9LjtySyADf0yW7ALVHMr3PT2+Za8iP7vxFDl1N069Hudlb03QGz
hbDkQjPOFd/fx0QLToYDhqDeofAGRtTgbNZE/qahhSbHevbocZ2lNrg9Sbf/Zpf54vRcQgMeYcR7
iqewYXMtm3HLMEImP75VaenDr6fvo6Myhke3xuicjudIl2QGrCNPPHYXe0k9E58143aS17Q+WpCe
2odT4ZEQh4o912Dzb0sk69mp2XFDwT7npO7GVOwjpPpwKRfwq9dYm/YKGCxLUe25YEWLN3NANoxo
nMBjsuRFg9xiIkj2GK/7SzkGX5yD/JSH/DNg4DHKcm3rBRCKVuWwqLg7FVwHbVvHgyX/hTYWKxMz
Eevje9yQK+SbmRGALtnoyNHfIfEvzIJyJ0gR2Ee70Fz4DW1/wgGakSyNBo4+bh9T2Cv2K4vCtW6J
7hxKkS8SN1pVZo5M30FfZFdjEsRr6Af1AxZfeEELdju8LTx9WFCTuI5g3UdtxYtHfOcBCXOthG7l
G90Vs8+VXuN9CMiLt+W4H0iw5hDckrT/tpsU6dCuXAgpDV6kdmdH5q7Msz3vWDqexuLsZpBT6+zV
5XKeUMamsmZl4cARAZnEOsPVzQ4PHEXCxbaMbZyaRGDjjT53WI4VqVFgLZPMtx5poNbtb57JNZnr
rYWYFASwQUI8j506ecmvDxULeKkr6wMv+LUzcnUmlEnEejN2/rpAyGUOZA82eOGnifE6p8NPBNmb
noiDpJl5FdGY4+bAHtJ/vs2XHp4UIALditHssKIlyGEq5AmacmdtdumL1tfQSvONQZwDXxOvpAaJ
mZFAyvxJprx7sHIAC9WZu3KgmJKob/nh0823tPzuYdk9xQx/9IDo0Uump+SwYA3HU/Br2biKbJ09
MbJkjOVj0s+zacpNHDbb3TvP0cZmvSih9IHWWrgDHejj70Cl4dCCjvK+KfHDvxFtWg7nqRj+0ApW
wDJZbuFypZ9+aU/GAGokRgsz4MoiNronP3ttNUrcU7oTI73jOMS8n8/EDPnNfoCmX0P8cUA75Wev
tTdjsJpFi5TkRvJ/F3xLNrMZ0PI7nGZC4XIaOvSu4AMgzZr7Dx4HmGAAukChSPWjDZRsGHWdfWmI
P77t1EunwZuSDFcZ9p+SfXgZfgPOuZsyOXHOvEgPt1HbmOUlaKdt4ocnmUDzjGrPvBqq0paty8Of
lMfQL9ydY9Nn3WFyrfJs5w0GwJ5m2rixujedvs0n/DLE39LW+KiDcN1nbknfAVj9RiSroLRuJsF3
K9fP/cxa6kBEqqSWi8r2QI6BlxR4f8y8mxYZPSq07B1c0CqERTpmoxT7TY5Y6jw623roKYZGWW+n
xCagPG2tYPhwjDmHg9qZhfqCtlSux7r/lCM3mV7eH0sz6Z8sxXWoq8g5TxBSGcE6KDUp2l/x5dnd
l1dxjGf8J5ElH2FovU+x3EwRSnwAjYQZnrXuIobn0yd7HUcp0XoJygzxZuOAGx1T6yPEAFrZ5yD4
ddiO6O0DQ+Q6DenYIuUXVKCYR6w2YP68mgnUHy+m8VvbzAs+l5Gw2oSC8knvR1jOqrG9ZRCqv7Tb
9DyEPr8g0f5gkmZhiVg63R0ItVn10tAoXSerrGVNPY8Epvzg57BNOXEcQMnpTA7p2fGLjlZhW5rt
MqpbLszYkBNRH5IaAdGmjxaQaN+XO+J8a79yaG1/jXtKCtKxBUWJ6sCXfzhZCZ7tXGqYUO3mqcjJ
n5lB/MwIrC3cklXz2Hp0tBRUB5q14ghh4ZgMwTboTEhDNcnrLMciWxh/XhDU0FOgo1hkasGzaGvl
GN8FCJOlrxpG7sZjfzWx6mk1tJo6BTY8j41tYa5brl0OGyCiSF68jXn/1Gxbt1Wjb3XR7FuX8E6Y
W69DOvNctJLylwYxCSB5y96Npmy6irnisMDdRJis6bfGrmqyNSxdn3SJaaW7ofN+FbBCLl0gFtjO
ss3n7UnMpl+FASNQm3RvfZqcdK6TZC+hu3E9fanrf1GJm3goNyA7HoyuNCyEH5jb93RGL0UOP1Fg
xErBUQtVXltMpcsOna1WHquz4OKYXzbDih9AclYhrovZ/9wSgwCrgItpLcbXlKBXzbudCL8e+cAA
BNglqt0ATMIQ2PbdK8HDjsE6LcFElw0Rp6NOrWhV+2tU7QXXm3Xm3JVPLWYVEtMiFg+7oysezF2s
GkaYbRL6LUn+rDsYQ/ZHh9o6Tf+NxueMlgvr5lMfaCRhwKei98mZuQdQTgHZK7NjZPthsqS7C/5B
i7+Qy4ECEGOmr03irOLgYkjgaTY5KmrP2uZJinGZaV9p9W3241NPeVdfXD1vXMNh5aKfo5e7/VnO
PJgef8WAP160xD1p5+k/Zj+OKfhKVSucZUuKaQzj7uN3MFmc2kG9bbmHlgxKgj8GUsAiBe8N760E
qtjpM3NiLew3F4tu2e8CYzOqj2C823ZIjQxwdTZpaObsYhaxbcEsIdpn7mYGn9e/hphgCz7tT1Vd
4ZUQn6OdbG4aVDhkLpK+9/7mwvntKeAxofUFEpvZfSDr4vYdowt6S7hK2+Q6wGf06WFN2XgY2rqT
60C90Vw0MdNbEXaludSNmFEGJQG0Y5v9WR0EyQFoKVvhoP3yk886N++sQ9fjpLacR8vU8CBwRp9F
9GUV1T7ygM8HrXyn5tfiflcMcHQaWFQeV1zLAYtfF7+pLpd6Smwum0AbdNCuUKcbC74j0Ew2rGH6
DOrhSXGxp1PYuY/uI+E/mVIQfJh1Kfqu/5nVY8RHVyJeZKWzmeF1mDFQhV7sqdlU82OHjQ+4/cJB
+41Ujm0qvfR6dncMezt1BpEUua7mk6ihmskdlzaO/3kcHdzglo3sCv3+AHDoQTp3bbs6zCmy2Vyr
bOUeFZ4TfpqsnKpjI+uFrf1mPnPTnyQXG0savUptNfLzcN3HqH1ZxngwnfDV7eVxlGqZEW9iIGHN
8lKK4benuGgk9T0MH3oNo8fFpDrjyaDrQnbH3xaAxcWaim2hNQ5ZBpCRBwj3ldU9++ZHnHsLO9LI
2f/NgqQzyE2DCjtk0bFqv2x/FbGDiW3elAqoC16yFKI7NjvbslA7uIMar3Zkr7WuIBz1HE8Pa8Bg
EWTRKaOup+SRrcZg30j9cxqdjYknvsOeL7gJD8Pv5OCjpYV5egSOfLNH99kKdyx7TIvWcf82BjiW
WL4ZEXaAopPws7MrOLtL3zGU0WvYkfUv1dk16l1DO8eQ7IENPTmiu5cYpTKtv7oz/RNt3aHGyi7b
dZRPuLxpdAuvSXoIyvfKPADeB5pDcQvtH6EBzjGutjnCSeD8DOOj8R4WGpoWlnhmttH4LrqD5ewp
O5u6t0KSJKwW5OzTgBGVSwG5lKXlUDOYXYRrrqzUQbHibYRzHL8KTzsTsM952pY1gXY4F3xtwlg7
5+yJprJZTvKejwkW9Ysh8OQmW32Sexm4bIpLGNvdvxAHRVO0GwhnO+WznZDVs8kihc2j/aSDDkic
/tF5erwWGFB0u3iHOL7MuTKlZCQTO0M7hAqS9QQaFb21kcHhYxFCBkD+4c1yzaCUv2iy4k2T448r
0Oor0/+Jc9qHo3znwilXJZOyldY4pJ3vqbLulSevGV9eVWWvtgamCEdq5VA9oWsMhwRp+CFgAksr
Ql3DtMSyculH+dAlzYB4JoTLNWuCCV2MGkJht40HICBCscRHxrAsj8iqgWcC+3XIBTsy6GjnRkTr
ldIWuu7+6ya6EAY4KEUKnkRHgBk17+4VTMncSztCLiH+2sLvb0GIBIH0W1biPtUg7GJW7R6UA7cR
166CbuiAFQsxqqa+xUOWSjxy2kdkV2+lT25bdPm/eiCcafE7ZgX0/MI6A/x/97Txg4PKWAQAY00z
fK/l5DDg5It60n7qOi9fqRSGKo3Vbjl3l8KDtrp1qKktnpSj46bXxCeFpI8+p3Zwt6OSnTsVQGkz
aae4QD/3sPFSPuPsfBuqBIvgnvRc0+a0q9sfVYyQ2qgVaOB74iaUbEp7K4C4aaL7ICz1MtZ9c60i
nZtdJmCm5F9Z4s3o8eErbXDS8w9bQ4UQc/vuPUQYXODL8UFB6I+eKkkivGsZ2IKUoo2G3LHSY0u7
wU1/CSzHWysc9X1Oml/ARxMdr2B2hhBoUnJjZohv7MnJjJEekipTVz0NSqCdeiaOwkHKOrqEdgFw
4Rv51WVrTMtQ1nW/sfRpVGvfDSDMAQgM/xorxchUYSk9aZ3OgkayWx+9mL0Plce5Mxy6pv2N/H8s
WBInGmqEz16TT2mB6EYfX235u7yjqWAfqYS1P4yggv6IPONSUkdItSC5/ZfCDy5dmDxXSiUpbvaO
SRGscAEFi8I/D+36m6cOOcN1rVQ/FK5nRttS5XG5xfVVe9vOJFBDORw13SQZc46qaOoi54xs7Kh1
bqFHb0mD6uyUkjhOLnoGqaag0gJokJ9OWBB8kzyZHmTas1ZI137K9cn+oO4k5VZSd2l66ZSPr13Y
TvWLFlL/GLk/MBeRXqQgnVcpgwWEDsX9ryOU5wZF5e8TbqN3DmyiEuzN++deDvVzJZoQL7CQX2Mr
M2PpilnFHNym+TLMMaz2dH6q5FSqjqHYkUzN66xo9T2WQhWuRgBEYY4O6cyjWJ1MPduk9ksrtZtu
B7eJB9WeS6m11OTFSsQ80p9iwULhDPimzM9RswY5MMTnLrgX3SlXIII4KQ89FV3FDYiMb988b61H
D+gVxK5ZXJSswKjXWRFpWCc2liwSSKoxWcQoos2Jua6onQfwfY3Eww7Du1ZgAulwpXLgY9VOkuhQ
aP5X2bONNpsDrM4/j2I1w0G9sAoPa71fbxD5MaMZMPHUGC7FxKzWwUsdZaL9RB1QnZntbyZhfAkK
bvRFrzVrltMk8wIU1rZhtvci8BqtqvfhxMdVwp02raBmQKqpdMNvpEC8Zip4M4YX5t9dR8rDmTJc
4MELL6IXEY2sWey7KuBYZXQPON50kZTBUnuxErWB76F4Mw1tHo0oB6/GeF/bCclySH18ukRqAXX3
4XgwIBiiTyGuNJb+IBZgbodsuDR4tChdZCZMTPXIDI7X3D7XZt+tkzggTjib/KGCrCYcZbRAE5f/
SBy42tT9NPGzxZmsudoyjeQ5TNunmYhtUdmlRWCbkBtNl+ZY8kIedH/muoWXeKt0UhsmTS743NYk
izw8jdKE8+cjk8WyPQdGQQJLa/QVOvVcEmFcs6k+lhZrVba5PZpFSF5mWI0V3YX5RK/OxCYA8Jn3
SIvplofeVlNCA4sJOrGkVMHhnR3o3ao3iHv65Pfr/J/ey4XSxqdigNLWeFuTrjYtQcPSDGZk7zj0
/Scrt3MTWL9UT7OJZyiY8QhNcRadcypk9ma1+NAT1zw5Out+09yZ0l6EflfTkuvSwjnwELj83onm
LPBafqSxudNS91LY2soG1bklS0XFXNif9Ci2oFlgXyo5tiJtk5fFKXLNrVtX+G7IQeXs0lKr2tAr
tSoN6xSBsNXc8MIDcXS04IXIw1vgQtklIbvIUtwmus5KCjIJ7DDzL5Vdv03pTtFVdMxEcO7pENK4
dVjUv0dT/dvX028fRa/h5PPxdToRyGzVUVKkM7IAQUpBpHKM4q51FjRaDywS6TstiDsb5meZkUEk
OAS1xbxaUCVFXO8iBzm3LomYFww4+LyhLI5V+FkKiP/dHhzJqsDN2UPuqrNxQ44XCSwL9k6JeZY/
znls/W90kFWvj+sQElnXjss8tK8hDos2Vl8gfw8q1GGfVEdDjXClzGSnT8WpaThjmM8KPUcP5nIP
kK+ocN4yeqQhfDhBN0gQMmAK2W1c3wc9BL43CujbhcDsOuGlTQzIijZcAI0eGcO41splaaWcVwcp
AHPCn8iNLWLzJ1sGmIcd9IZodoDW51G1r6ELJBpd5FQ7+R13jLsZE2UvfGg8yxSlE5yV/t1kGvcC
tYaMAlckdbaJ1/9mCVkH10GytQXIm2r602JoPo5Alia4zzYkQmhgcIKTUD3JqFgx/+wBgKbdsG/y
5q3PQlLw8T2Ev4bEIZBmcF77o0B974wPPSO7Q7/NNcddmTo+soGYc9W0xfTA+Ez/2yCzsHarZuuF
8MmCSb12EfkFLDxaODuX3K7iJg+LEceoWs5/Ubu2ltNY4SxJV1rVvXs9cxV1OGFik8wA5Z8P28If
9iHLG0PTcNDBDy5UfxwSqYgX+SSmPfQ5RgkB5rfHSAXoYVcl1oazf2v6+YcNOJhwBm8MoOqVOyFc
R7eIEql09C6DPr4PFrxcLy7HbdAGL7gD94ZRXt1Mv7OmPBRT9aKAaOqMWyvshxvfdKxFFHW3bsAx
miTZpuHdaPr4S1SHIalasV8d9p0PNTOxCE5PUWFBF7evje2/YZ5+D7y5xqGv//mGdR/06pg5X4Wt
XufJ4ElWPDpQFinxctJHWUyHeAJE1WJgo4eAWvbW4hvmsdiPyfbJmEDSfCc2bQvzul3SzRp+9lH2
080cwlj1W3CGI9l93n70kUJVtZ1TYI/zVg+059jE4U7o+m7022gOp95wfV8R9F57OyLF6kR0m+bP
jQn6JURvFI1OD2Je3ISX3RyhuOmE9KLkHshsIRC7gtykjQWGaVuSMARh4rioStKjuMpz/IMMuC25
VRVRRlPy9e6o95qcgvpYaV9iZ2y3hka0P8EVS58hVeiqlOO+9sNgwRwWLBOf/+VU0YQlLRA/U1Ni
0VdyV+RJf88HZ4RvTsqBeDYxWkqdOEeGW2I150wpYHPGUiTxTPJ4N1X0LzUYwgOBPTSyDGBayT8i
ASuznD4Cw9wYZEllioNS6cdiJDcP8XflhhpGzCYXBGu4MMXtlFAr00By75Roz6nu8Vfx4aA0YUl4
HdF2oyXIDIYS/o9MsuYep8JD0xj/9VJvnvzKG56aojgbFt8NWdBpRBCFeEZQcaeYurNTkwvA3UZW
bqRNqA38fFMMEwS2gIB/agIHFF7MUFR7WC4GTPluVmB/hhY9afLR9fmDqSFcGJ0Hk1JNr0E6vJQx
E0jkFI/eAQhJZG7f6VS3oXLPtiSpahKLI8Q60I993vAGJCvkOvHnmCQrzFUF9CYDyh6iSJ2O5aWt
IS4R0YKCrkeEAYMegFCKU7Wo09cMRy6rV9YsLphdP//r0dk3fYOK7dfPjg6naIRabnpfMYM1Cy0a
lgXghmE0lwFeLI8tqDXhCTBo16i7ag4/dZgfvRf4fifHxkOYFR3PtdOcnEmuPHcybpqBVVcrjNeY
ebHH6pTqzYZJ+kiQ55DRBlN4drYNdYBUOt6EGngL9u1n7ouPqUqfK2rrKel6yVF/WjF+GtQk5R1f
smK+jLSnKSBCF+HLAYZ1bU0GHduHOe9OFoQqXWTHrClh+udZSlQXVBoZvvJdSIoKSjc9mRm3+lEl
3SFuzLPpep98XPmFx8ZfhCWmoTBPxc6rWs6qDiKhTraZWL0BToifZLLPQ+haaSGf497GdoH+PbCS
GcILJXCW2inIlGJAaGAnDJZkKcBOQcb88tpxl4twA0/ktaAFmOkH49O4zSrKvLMCVcA8JDgRzYiJ
qjH3We+fZj53NSB/elWxtTJ5SgUZ1H685S63dRuqM9j8nOic6pfk6A56FeBQ0Y5p3j8ZUbfVtPDC
MbhyHVQ785Z4V0kKp2IRLBj3xxjqUgT5gL/YgLFbhkdEfsb+qvkYS/1SJN5Nxc+tSxgUj0jODNWx
2hskTiPeq9JXKK3+kmv0k5r+8BItc6bkoW8vtgaXjRi2oiYZ4cCvPlUrDzM4zQqdm+HTa0jPNyei
kKQ9UAGCYjjkKMppWV2SUK2MOtxMpKySnPTNHI5Isde13Vs4I/c1cGAYAOthb7QAlhtaZtgZoTBj
lfy0W+7zDLdDu45dStfSSUue4nEChcDDwR7VEd6qx93aE/YRLATN1qCV9JqaC8Ibg/WD8Yuxv9ly
nSCmxASICXXuTzfpaKBjIK4XXMUEUMbyauUrJ9NxOdHLgfFXMy4hoY2Q1Rf+QmRcsRkaeiZqnpsJ
v2QxY5zIZDkeokz7D7fTLpf6IU3BsEHyxl/ctKuwXQ+8sel8z8GR5+DpHyUxIhz7fnpsCIqpkjcW
LgO83qmz15p7UxwTl1VUna8B2nAZW5ZGiBvwIJm2FFbIhF81oayUs8dmR1i0kDT+MpPurHRTQ/OX
pwyrRbiNXKKwLC1k9EltEyJsBWu8WaYQOvgNVHoLuAzYp84kd3NS8nvKf3HN8dARLcK9Uu+Nvl9W
6nUCsJmDg6JsCZ5tQSvPMexOob6S04dNV7kajlazMbWDrMEDp/G29qion8jkkqbg/eWfaoJ2+jKn
1G3ey7RNRipihNyyiXhF4a1vV6DxynLDYFomJ41MO7ELk+EMmc/Yywr3PpW42hum25ojNNzTMS/E
NRg+g+HAxxOxuc63cl5YwPAzKCKqHh7rs6iof1R9oq1BxMFBes9ms4KfyaIwmI4wL3OxC/rFmG+D
eilC6iMUWmTLQ4IfHBM+ufQai/01qzhaulOWAoi9Fgj2yYyeOWWkH2T+pvNFMZ6JXxcuqBBUEDbI
pr+r5h5OfzO08KmYz9/KGtw/WooAZKiK14A9db0vok2tHfMKVCiq5BMFOITATwj4Clqa+EtbVCQb
4ZYgNrWf1Ch/m5jphyNQRRqEU55lIobyOc+XHaAsc0f20fDgEGNPWCj5OVQsxogxbQGkJCnm8myl
mT8ld0ROk+JkzwvV4Yby7SkN+BkScXCV/NN0JxxqATETL5m2I1bK065+UM+L6Oo5P43QSIqSQ5cf
sQXQpDhY7nM/HuTwnnH8J9EqFftSQ3hX/1F2HkvSI2eWfRUa1w0bAA7AHW3TvcjQKjNSiw0s/xTQ
WjiAp58D7lhs41hvWcWKDAH3T9x77soZz1GExYxk+da7s8AFosuNFWJV5j3GRzcQY4bnr2WUyWFj
4/JfVl02yi0qfG/ctXO5Xrafi+5dDCCdU6KT5j/meJLoFFr3G59DHL/axNgGeHuWCYp147sMTrFI
uogsZvubys/AppgH7tbl6ZQQhlPebMsTnUv9FgXuc7BwjbynKtwv6XUp1hC87QXlh1k2q2Kx+TsX
iYVHXRrr3qSx1JILb7EBTDRDY/TeQhvyiI+fkibcDtb4SqP3mbFvqLaSo1u3v0Iq0m4+R68/I+lX
tCmWd8HjA4gXJGembmsQwtva5ezQmDBExmQnD9bBiBhfTVYCVhKHZU4pro8lroe8RIv3G4yoir0a
8g+bhsR+S8SDN18b02Ifwc+gNP5U4XiJe+McuU/Y/RnETZuCr2iB5Fj1+G7AUMzExRtQW5wd9eIi
UTCj7yEE5eAS8Coo14Dv9vcBmSbxoe3i+4ShStIhlRmwozTOV6T0lWJom7gsApmYbcbud5k5luYp
iX8CvEVlgcjEC3NvzS2Fvgy/SFfayVphwBKOBb+C6yySr46do5SL2OaPDfsRl3alh6CemTN4uQDR
wtDN8PiYYJANfTQ8SHBp9pYaNboBp/uwXXiYw0xUeDetIsP86Dt5QAZ23xfLPyCI1ncK0nOceie7
7DYKIswAF8epvzzH30pUL5nLWrqvswgHeTDRskn2ld19botrhL05rRH2IxlX6QCRKUZjzsoWtzSn
TwyQzyZYjoEeNtS4fYI05N2kNdJav05Z2zk+OaBh9CgnwU6IbedUfvm64/ImEUm37UOgwvexIeDQ
mukX0oaCLyQrnHbaZXkZj6uO/JhhZLnlljVGvZn5dmsWe7bVayW/I/qmBhR6M+cfQc96q2glU6FU
ETLWQ/i2YXonOX9T1WnABPqJqtlgSocPNrsOKC9IO9gG0bKej49zy26qjh5QY6+0GV1k3m6saoCs
IkJaqPHTzrjCc9hTTt9tsgJdV56+JpWzN9GjFayH3LBkTA3immicozlOQEyS/jklMIRh+XCHo+cT
HOZ1apujnU0/c0dAC0ZxkEgA2nzNlCwDh2qRzzZS4rKU9l9TYb74bk7fULUXQqMZ2pnMgkT74nfj
appi9yEd7auP0wg2rUOsaxS91pB3isZ+qF19ivrsNh34U9J2qHcu7nehBXIWic5rZkuz6R3emTFu
DLbaaQmmjGDR62RRVZMGhnYXydtihvWikyJyb2cXAmgLfp5jUw8decHFCvvqJQ8W50PbvHWCXzJb
xZR85+QBRR1qTM9z1kEm7yCavNsBN1jHcjXGCL1jIv/gODlNVD5+y6748XyKTidEUN4k/cG25c7V
zh15fTmIj+IEwfyS1sUF1sHnPEliYZw3wmHzTZujrQECHRf2RkpKQyuQktPJUgh0QehSnD+Q6HM2
I7kJR4txB6bnJttB/bJOU8TTxQge4EJ8sSefrEbN5TOxqjdr1CcyRwubzdcJq9jKx0g4m5Ox6lgg
RXYImCPF0OGSq3Vjyv5Nzs7eI4p8mMP7ELrG2kbqRuTEaWpaD3MIKRN493Tqv0ZuvChWvGPe5/UW
7sfJDfxrbIz4V3iscfIIknrm3YSZmHDsOwszaer3ODxnvVXCq9ktETrUh+6TJ9F38mFZSX5tjWcw
YjhS0M4ohUMVExSpDpoKud8gYl3a3/6ga4W9stlamdz1FfPpGVO+U4lzbDsXbGbHvC2hJsTdUaY/
RYfhv/abs2+juC5MgO0FYZIqsLmSAtAUOAKCJNoHyvjUORkZfboXcf1Qdb2Eepqhm7TZX/qTR9CU
471k1WSug0CEOw/7Rslqyis5Y5HIxlaAb0BthO28TUm17Zloh+hCbkBpbHJC17DJ3wzACWO3ICQx
fhcoLGJnbA8qgvbOED4LKGcSIwt/c3tK9gS+TjvGzeG1c8JuDyPC/PYbs9ixc1RvBVkRL0lgeC/V
LGBpw04s/kxj3FKdzf1+mo0PvPYR/PK6OEQQIMgw6PsYdrzSdFfRGBJVWxU2LmszGpC8TvDWEqKn
9crKQc1GhXuq+0Fd/VFdDZ9ErSD1+l1C5+06S4eJCIeqA6uFL4U4Wp1PVpYQRCKEvZoACzdgFijv
iIsySh+w/FgaDyC11S08U+syejHQ+Qa2UK/d4E9gD2F1xKzEbwSzOIZszp6bGC/1RbFuea/92vxt
VRyuAk/S+FWy25CnkAKjw/trt224tnAuIO3CAHAf61b86VNjuiMM5o8QKU8DmZaaWL/lIr9F43bK
1btln+28H2/y0bmtHSNZaxrJvCZssygPWZMjFIAnBMIy89eNbk52Fp7nxNkasn5Jc2ACVRlWr1Wf
6rOXkHjWVJl1KKI2pz0y15OD3HKwU6pEaFLWzvDI+OxcVgzemEF00oST+UFSsDUiatyzB4i2ZkzN
ruJ4m1coWe1lMkjGBX+h8L7nmJACKrsguYoGyX4phXcPzybZYSIhKWKGfgfTPCkbFLSqDqDr+O65
qYX36wqfMMNEDcNmDgJ9JUEB3qeAL1Sr4bfnswbS7QXHHjEc7mMHVsLsekzrK0zlOUTBEnlT3ECl
XBlzHZL459oZSJE4sM/CT8Cc85h9soV46fq+RJAb4Unh0nKe+6paYtWAwDx5QaKf0GcEV4b4PhqM
ynjEgmaDCkrtPxQa7IMKMOalO8v3RrUAIGvNE4GWGerTqq2rYBVNuXWSKQhSV1Ph+D4qPCvUqBLi
chqoU9NZPBSDyDFWoC++SRpY9KG7hFRETI198zsQS0EjBVFchM35CSAOQAcEHPqIsy2fYb+6jRf2
nVtCRvLq8NQIYrECsfcB67OhWByN1bC3VeHS66G2pkJM/fm1b9UJAT73MZ1BI4/2SFiykxenrl8E
sPqJIF9abhweEUu/xZT95mv6xJ65NCTYzWCRyI3R4DYa1ITHi9lpZGXn2WHDGHpwinvDxMSlW/vT
95qDJicgxXWm+zezpVbEaSDd2Np6VYgZFymt2c13sLIB6BUFwunR+lBLXqPI+gxv8byey5AFp3ci
ugHULbPp0HvNZY8z0neftDuyiuomNHGBxV9ST/g5R3xuQaz04klErYHKRhfZnbNkH4bympngLo0Z
x47GmFla3dEuiOL6R8VVj8sHU/oPs65+ZpeYis7DM9zrDtHLJM64+4EfGcS2jhn56RULTTkvXa8I
RlLyGL2Tt8sOon42lH1mN7S1DHFwc3OTVmTxkNzUjvOL7FEtpzFUAjIFELM67r6JUiB8hp38msXE
qhPX2pEIR3Uamvmn9YZ3UZT3vktFluM3wFsXDNV7YrZfLdoS0Xyp4K3XxXkIREJyH4d8a9fnCiOi
0aT8VD5GmwwEqjVWyfS6z1Z2DUOYJ/OnLY39UM6fjpTUzDE6XzGQ3xKr/KdnwGdnD0PE2IBG2XQd
IraovIoyxnHVdFunCBYEkmdvgqplVoyiFxOaBdYUu4BjsnZgw7/L5ksXI5mrVPHIOjfEfI6qDe1P
hI6ynoat9FB7eSW/JfrgEfdr5r2EbGOo+kGUnSbmf8Stsgsh+8oinBsyhwk9w5vgP8JgMVx4Kwwo
OGGQ61d7t4lfy0TfzYNBIpOB5A3LPpnMtG9luxLksA0+6a0IkpjjmAth1icDC6qd45q3BWmnEwnA
bA7nhmuA/UUPSTxgRRUMb3Gjz6Kuz0UY7VnhnEHHMZLwd3BQDnHtfolCrTtdHrA0cU7lWEyZ8QBg
GKnxjeVRMyH2OPE6E+Y6z9vdyPOMi4QcjbODRCZHAj+a1bEu4eMCmlx3wL2KWTFLJus8zu7aET3Q
VL80clzHxZJLGxASHtw0qAkCOB8mKJ1VKjGws2xLN03o/mBk0kes1HS1peeVl65UoOEYSCNPWDVO
i3InQCbbrJB0XUpTvcQ+jOwCBU7RGTdRMe5F5Ipt7NJcQ0fmOLSww5J6BPTDCPA5XDrrd2J2XZVQ
T/pgzXwAdfbJ0iWcI9QXE8Vx1NXP2uLkVy8eosQobFY5/bDw5J5VwwFtzK6r1CH1693MW8vQyvq1
e6Z+Ova+2mWpuG0cBW6mfTXa5NsOKUu9InooQ2B+A8JphgybVuAjTO1jS9Zfo3I+NDwzOMznvH3w
Rp9W+7XzAPYKpoJVRfuSmcvUKI/u47o9NS3eElzY5hA8CPYdaUbuwdR4OAz4fPJhW3cWsznnCqUM
/PeQfLDg3bWWaSLkZHectBynHvvedTgvqX9JfMqE+CLf5Qu/wEHBslTAm+oZob9Ti0sR6JA4HQWd
zUrjgwzAA6b93ZjVPN4G40wi7Cft4PWtetSax67r98iSp6MCC90F321EaI0q6vdUdb8WskOsW/gA
UaUZdn1CthnO1mdWlVedlhBXq2uvmYjWGputhdwfuTw04I9Kew2wsmYXWrhyDeNIxbUNZ/9gGvWw
MRYRr5q5RoXy0TL4yQn0JWI4B6Vti79Ro0A3yvxiFd4XNRvBDBGIksaDozZvweEiWQaJocFgr1ST
2Ah8g4+qC9HtB8vJ29tnw4SfMeXzfERCX8HLApY0WN1GjwgsVY2MrCFAJovFT97/9gEDKiKZcBeV
6Bocqa92Jn6K9tsDLOyW0Xw1qgbkJblGkdTOoYizfevprSiiYu2Evd5I8Z2AtwP/fQ8eB9NRyojL
WLeIK009Ip7xLl06vSRu9kayEXEiDGe6mKnWhzs+EZNAEK2NIzPCijPCqw/JMURgMOUOkZKSKTkr
Mcx+EXT5Nj1pYRBTUR/ZgO5NDBZ19Tb48Y6f/rZHxl74C1ojPkETis6TNN/DBk1ovATnRU8e/zGS
U2nNkosGhUZD4m9cjV53TJgx65diSu7UmJ5hbZqPlPRgz2dk73008BMlC3yS+bJR97d9f1t0wdH3
wKe188lp5X1mjdG6Eei1VMjyzIWl6Fshkg3kytkUfIQOxbJieWA1F8VHY7febS6K6xwx9jY8nAGp
c+0n+6m1vwVwRUObt6MThugFsT4iKl4sBSEi8I6Dz2GTiL6El2RCkn8yDoEUOq5LM9j0ZNyYujxa
43iHfXs7cGXEBqJmwVS4rDuyvKkAbirlQ58tiCSoNLynoR3luhLQY3JNPvVkYJMJmOGhWHmJZXHU
zrLyZchZLPNkfJEbDfN/Irg3gOnbmnA8w+J+ssK9GOstKr3VzO3tNVcgMmdZq2Tts3hIW5xggrDi
mK8rZvt+W5WMnPrS/h7hjm3G2f+cHUkp2NcgYeKdDz+lycZjBSUCDct9lWnmeywJOJ4JlxMFh31N
NkiDn4h97L0can85/Q89UKG277EmxlZxa2p/QoYomGrDBiSvZ1CQqEznQDD4WSb0eb6taX10es6q
32Hqv40Y53BCO1/V5XWs/HyFPeDTMb0vd2TfmJnTV4ELO0adMlUd0XZqQlfVnFMbRXHTnSUhqnez
i3s99lNG/hjcn7OIQkrizm3kso/LsFRBZpoYy/e1817EkTwXvmndxQmytzj1DoGoXvSiMJjMumHZ
ERLcO8hHVN2od1xr76c8thGEIO6ULkQJDQluJgNEm9+jbe+yYpDMO+N5IwOUdBHgM5HhIJ45Gxjk
q6NnhXi04Jrc/CNwBlUa0QC3nrIZ6VWrgMgs35BreghCBMjhQg8GWmb58BWYfiRgD4yJMDoOobdN
tEVY5zC0iKadL3uqvrPZR8mXEqWiS0ThJtsA/Ckv0JoBG7rUP30JYI9hjVzHVsjXHdv8K/yCxpEs
4pHZH3xrOuIGDqz5Uk5fBMpY3XTB/QMCGo8bSjaJz1bTWPvuB7o1orcBrwE9Q1PNXAcKjn8zwyYI
cmsEX1N8AAj7U2bTFjHUjW9ekDZSs8LqxDtO3Ix58GcE7yO/2JseeRA/KqRLTMoMtmNlVqDmJhfR
+A2IUsqSrXSYdDCGFGN2a84MoaP9EngXsw5NyC80W75W77ZP7p0ObQNirx7yWm9czAGVwacV2eso
/8E/fGNY07Zjbpvn2S4V7l6XzwkYuxAwg6zuS4Zw1fiAgGbbUoKPzIoM13ohbBmMaRY+1TWy8FT1
Z/Rn7Oqyo29A1SHaivCAwEgfR03FZx3DcFuDiTYAKc9b02zPCzFiQqCGnpTpwSv53IBVC6bFFVoa
5S1LM/LKbgqMKZZ9FzBc7UxyYvIF2d2lR0/IrdPaF5xlYKQ8tP/Go5THPsw3EN+Wi3boCM6gG12y
VolSwsu76coLANGONa3n89z4v9zOmyjyd0YeANoo79wWtuhoPLMQfs4G7EpIa0cGfiZhdlFY7BVq
hD55G+tlREjqe7Dyw+eS+mxABFuRx5pMV3tu81Wg2apWXifWGAgezIDUOrNnbuzKgULLMuYPl6UU
1DoDUMRN4REqa6Mnt8FxDH2PsqBT5xbI0E40OMuMliWCo1v0LQz4IZ/1A342ppczU2+6cXZuctWb
0CEizlVKWhITW0x62I2SDavM5i62i+LYo4ZN+oLJrYYFmFiCRcqw9zGB9tF+Grg0vAUbyv4va25N
lgpwgMGBOOe+RM48UoEGidpqd36wc+RM/FxwurJ5Ye3XjtN9lVKxMkV/bJFYQXkXyLJjFob6FUUC
WcD2uQgCeCV7FOXHIfoE63vjM3AlmsJ4lUDKjIT9OZk7bqruphlbgGE+zq1r4MPKWNayYGwEERD9
oTfwCVmzvqRMHgbKrZE20jaizcg7rES/Ckfk8EHeIcSeOBboynADkoc0pQ7AQOPap19J/FyW7rZZ
WPRl90Q8yG7RKjVwsDxv2MiQj9PlGtH1cFuF2wYuZzE323kJo0NWDTGZsIU0bX7KfkmFFzMCZCyf
Cb/OghzGFPU4E5pnX38Akd3oAd6a2d5MWFMA/p7GTj41DQEUT7U7rgd09kk4kK+sSCF2djy7t4ON
jpFnj2CvJQpgV2cPY+N9t/Kx0sSwQA9zc1QzDlnr/Ste3X2t8LhptPww3VezSH+zCStx1dyW+fxi
j0B2TKprByosHocQKV2zEs5POb1YcBrrscaA6oOjZnuS2no74zw1K/nj+J5z07E8abjG89o6diaj
yNY/V0z9KcfW0q+++8ZZE3uOIgK9WsFJQhThzVg5KWEQ9n3pGGDZsKrk9aXQwKL1DHHBAClUcWvt
5qlj9kHuzEBjW8thH7BUeOK+So+QL+Te8JvxkHSpD5wq3KjWUTvL69Cvkivxrh1zbVs9YBtyqCdM
m1gytibTlB5HQD/7aAV81suVFjvqkXFdlPq+FBNbGNZ+skdAOBhsDOwy4aeAYy31gieXVbkmt3UX
wKDkAmlX80BsQVEZRwIy6Kk46WPJErF2H4f4tySQHaULEcheAHA2IivkhqGWvIwzUs1cQP3vHZ43
UsLMtYsOfje1nEA83ICtpsq6MUrG7mPdQ/6pTXxoxZDaMDoEXkovRPOr0HGu27b+zaKBsTUqU/9P
r0j/Mv0SYVIwwPvC3IFGw1Y185GCseISzScZhoTZsPVZYK7K3EqeyV8Zr6nox7eaFEF69CocaHsg
gdgDCt9BJNZX3vbOzjCB9ExJkKDyNbMt6HC4DSM6pmCRxyfSiCpcOmn2UC09kfJDpGctml6rbRRW
m6jYTRMi93Aq8LeOKjN+SjMleJtjgvV+bvcHo1TDJqKlQGoBP89rpN4AymqQpjjzue3naWvGrgYh
zVSY3AYkCIEd+eVaSgRFDLVTsA4J/7VEEJAWph1qrsG1wANVtj1fZq3H7zZ1X+faJl6gPBZAMFZ5
iHhqyiLCqscHBUR2q7PQvrNyuO6lZ/urbIjxh3esOJuW7Zyxz+l60Qn55zjrkXLV6L2GTGUUlzZo
JR8X6BPYNvfOTAlc8sUU3UFzQ5xCoQLy5eDH+V0ABzCS7a71zSs8lPPEAuembOtDtVz0aeLj/8wa
aJus3ez+R3BAw5Dgy3Oq6kiVhcQgiTfSKvhjh3eS8tDfkACy7yHp3QB8WCjF+RezgY9q1sCBJD7x
Yl10KblDofGahwkmMGjEP3VVIIXIIEVl8DLQgowTp692rpZAGtShncHpNO6UoYOdhdiPNcq77plE
eABrPsklkNhIkbCbGC+kmQBAalho1PV8sNlqRXZ0yjF87CAiQ2ofCbsP8v48oXANJ+5osTTzDP4q
MtzriN2uuoRd8VZm8hSF1BTctINJMmkReERsDZck7pnLV8YG10u3d1S4QUzONAFbdJ9O9a2FNntU
DuqpoDa20u4jtFSaqyAXDoZP9r+FE7OYmLgA+oxv0ofIG6u3IZUapxkjTStm0CQDYMX55Fq0wEHJ
pR1GZDXNfgkV1S/aY2ZH4NQ8MJ72Gm2WQoxJUPBoc7dgwPHH9TgF46XNOEOV4WXXPo9RqcmUYKGs
qIjpSdjaDm6uLz4wUWtyusNouNUzl/L0NDf8KANfjp8WxugZp8zskGKcMe91S7yjRpYSM9235aMt
AjxsMbvCcUggqlJFU0XcSZPJZOVF3HG5UMDvpvumIkXIIFiKI2aixk9854/8x1ZMZ6QOKNb6GoE3
6x7d7xqfpInUGPJDS87VuhmKRzQHzjruMQiL0P5hNCCuXcMBpcwZ8QoqBrviKrQKgmCS1uzXJYaL
jZvDMrQ0RVAGFQvSN9TbpHOTFZq+t0wium3GIFsbNbv2JpSg1UoSWICqkBJhkWCSKcUBbWUP0hsJ
98Vvsi5MOObOhBpbdjEssvIzrDoKBBrsx7Tmt6osqh0HMe+G74jKErCJWeTiCrk9+yMqO32Yx+De
CgQzpmZsQdtWi1Mv8uhO02k9TRzHDFOHXRPN9kHNitQii+TChiUslqK2eurC0jxWUItJk8qRjZUp
zDZW8utusfpGyvG2jhMEW9uu/2jfpYxkJU6sfP3EAiXfdZaEJKCnljWtqNz8FTg6axzT+XXdMj42
IECYCprqMKqi22rSwtYMr/ut05esktwxfEJpbTzPFrISLnxiRzuAIvyNaGlr+0dVc8wAvjN2UvNR
KRcxRWlaYOzs9h1hf72GooRfUE0gBlid3kSwzLDNderIXIzQRIhQUd14dzUylHVKms02nVz3dlb5
cNuDgD/HM+L6AmrKSjvRr+dBdQtmYO5jhCWb5i5rQJXjrPdybIGpHPhR+V29j+wOuhx8l7Uqivje
XwIGghrWaudHHvv1wDxOBWwxXeQu5DwAxQeKTzBrgUHmrIQJaxHztpXcc8jbgQNhA/SQrWGW8fl7
rzMuno0cmWqbAsIyrP0R/355HyCGZgMcmsVBeBVOtMnVhMX1+pBJ3utE9hSnbDM8M58Bsx9FyHp0
0e6x7JPNqOg6jRbWoyWxfc52PH42BBAiBemwQhUIDG+0KZGaOoi6ZW6T+JB0xltfInIA9yTh+A0f
XkGgdV3AjmN5RI1e0pSNVsrObNLmNhtbUCLwttd0chDpBeWdhcB4M43eb5hNAA8HCzyw4sSJS8Lv
OojTnGBiwOXCOCfphvDEao6ksAjvTNjF8aoU45QBGEXW407m8CjUUOO7xRGcxZwwVh+ZZzGxwXJd
smJKjGEPrmcavyC20k9RETsHXk1AtRrN9OzK1loqpsJkguL6q4ITb0fLsosnmjuWL+9tDpo+jxgU
5j4driSQaYQImYQwfQD7CMfMGUCb2AfmFHtjL9Q+tsUXOysPGZT60+lk3JdFJw5oQmxSJwklYgI8
PIJa8R9Ds3tPO8BhGBEYZTimum1TAkM2AyS9W1fUb8JPCY5o3OhhrKvo0RSuuEuXwJipSr97JviO
iVIDahufkc0wdtYUawI9+03iWsOByqh6iUKI0rZfFbcClJ9C3i4IiXZqRqs4bi85AJazBCD37CJi
OSVuZXsbGnQDvCLRqz79SNcmn8pQ913lPtScWqPv/qmWOBOMWCvWcJRbBUMNa7DOU61rNlzz2Rqy
OwFeyECW4Qr8z/gaH1mRM/QvG0iV5D4OME/iIszuYkmyQyIYCxGdxCJPLArzrqtoqst9n9IxE4uI
j8DNLplX6ZMtKLbSHPFlbaNDT0d5Tgbj3uqN9ICahPE4pM3RtL7Cfji40bQZw5lRZ7Fp8eM62l7X
A4nKloIiURsjE7sQqwn8AkIvEx/CHd804IuVMQA2CgLytYaE6r+pElqXgjjoFm+l0d11jX8XkUKL
f5tcJAbd2N3n+ymP7yNf3Ickle0aCCUMD3PE715V7frOQ8pvmM9xIat1lgKiEWZ930Rjg+kk7T44
vS5eF/P+8TkS80Y30xiI0GIileFsQVbYeg3nK3IaABawqT8aG+xgle7QqnerUGuWnWBUdk3Otqt1
lnqlONoxQ78xxggYOIF1UaIasbi5tLaOQQpGCWXCQ1rIyoKhfY8UEff5dao08YIWK62+TR89H1g5
P+ud9hHFRwOBZFEjImRGjEMS1d7Bc93LjKxuzBfRtu2M5yzzCCQJKIYCevZ1BM9cJ/GTREZuTN2P
1MRaps54CKX5GE7Kfayc5sHCjHSXCfunsNsCcLbLte5KBuOTR5CG4ofcODb5AvVHXSF9YeSPS6pJ
WFv46hUe4bXxaMYTJ3jKenXhbmSWFqdox6FsOGk3nxMBIMsR18CR7xFYOT/qdwLdqswTiNk0Fe2U
vddOxw9/0ntjnH7LQux6fGN6SDmnyJvgez8jHWIeFHJXGpxfhxCuAktoB2z/uMJxS1Wjg9Pi3IqN
YuNXekmRQijQrSL0mwlQIyMAQRi17WdlN9UdcSZbRjun1gc6PJJBchcNc31i+uTx/xCnHIQ/s46o
sfEtRNgsrbZ4Cp0iX2vXlntWWfV6xrdVogN3dLbPe5fcsuo8WnDWxmnxj7hg8kpSiPzdxCWg4uDV
4ZuQQ3LSJvIOHHkYt1AjYY8CB22BQvEb/8Kq8bYX4hVgstiGTt6/Rk5bkdyOZ7zN/FtOyoNvqa+R
8MeUQzkcQkZGPDKdoptyBEd2G82vBBbIW5HpjTug3YnLDdvUnc/2p22QlzFRR2+4NskPRlC5bqtf
PyE6IAqfYsJvKmd4SUqSHulrVlZ8X9eLs7HiK5c84PaqyppdJ9Cq4dI8ccKfzCgll7R+tssAZbix
jYj2zfxA7+awvLasRdYxK+QbvD1i0+D4gwIh75P5nXyp4GZqU7nz6x7Qb++/BnP/1KblKWBrtRwF
L1MxbRqXnGeFmymyrLXnd0+RaYzPjk2ZZ2Msgxxpi4n7EVFxt2AcLPLh3Ai6cmKQIdxN3Mtejb2g
mJjnWXxU7rBFXd8gOsgR5Wr6nCnkQY474GC2OzOQ0IiQZ7PJoRsqXbyHES570rrYVEt7GRInHnKi
3O7kO1VoRHiIi6mS579mcGOj0FqLILPhtLaZ3rkKWkaZhhNtUg4pYVUUhneWyPnOnVM5oBuD8U82
FNljLQSODIPwsC+vS+UTMYqYFXvlpqAJBmRHPdtROr+uS4JTaUPO3MqQWLU5ZU7nQ82rtj7uvVfm
2BhsI9Mkb7pqqENCL625tvALfOiurfZtU1dfdt31x5oOorzkVePcmX3fffuZ4362smRGSBpU8huL
no3EbAxgyxuUU+chakGneWaQbcqkGh89t5rUTembAc6LtrlrS/rl3EWQNGrpX6N5THeypcpPnYX4
3+RspIvawMaAsTaKK/ExFfKVJKpyoVPJq5na9etQ6jXH2cZ1q+5Uj8v6N0CgcyOhNl9702Pk6pIz
6RAaaMwPtD/G7UQmI6ECAsBc1PfIqwSLkWuTw+Zx1VieXZ3D+I/RviAzbLbtyC+ucIz3SCfRIW+t
bNc2csng6sxIkPiH/bf3nObUELTJrK9lbdnUurotMwR2VRZ3aySw1i06rOJVJykCC0AP+2LUCB8M
VCUZMGXB/InLwPLWMgicrYmOCMdTvZwI0tt2rfaxslniTzdRBbCIH1Dol30GJ723amJkTHPSPwLc
DPtNH0AI06K5Mo9GXdWCjG4nwBg4UQPRnqJ5ZuQj7OJQZQOHUYVyhzcYpJ+VW7w5SCYe/aRwqhsa
OU1FSOAHnmKzIK+FX5dgUoIfPyT5cD32k8PMMm28joez6zGX8bNO0SSUSsJJZ1OGr23qQHoardA8
7UMJXLOyvHan8sYGoS5EufuPjngzEsHR6bZxCjsSU2hDdaDD0L35+9/+z3//36/xP8Of8srCIiyL
v0EAu5bwANv/+rvz97/h+lv+18P3f/1d2ZYnlZKO9C3Pk6S6Wvzzr88HShn+Zes/KNyVo4Ahw9Sd
T53vbmfHPfz7l5D/+hK+Y5HTJHhaleOY//wSxWzS1DIqArohb5R4NNqfUT9XdN327b9/pf/hzfiO
LYlic1zXtNVf3swM8UzzkECdQI+mxHRLjPTD//4l6ALsRbroKlO5//xmBo1IqU55ici8js2Da+z/
/X/f+5cPS5k4S4XnmC62SFv8838/y4MpMyMOnB7JyjJTD1Bd94QW4Vf737+S61g2UgKpmFX95Z1I
b1CliksafIQUZvWZoQDth10k3d2/f6F//f75nGwbXS4ZJNLz//Kt9NIPuGkn6g3QnLC9b0zrGHWn
Ec7KNH3/+9da/uh//jn7pisdW9musjxT/uVNGWwgTB4SOPTToyv2cF12pJr+f74jsXwJf30Vz1Qe
X4/l+9Lx//lLYttS6jpmVoXHe9VuvB3Zduv/R9qZNkeNLG37FylC+/JV6sV22wYv2MAXBcagfV9a
0q9/r/LEGbrV/baCeRgwzPEcsrMqKysrl/uWXDC83GhNLLDyVwCh8otKlwfO6ApCWo95Whc8Ek9a
7V1/ba2MVef9vfJgZRmKrpoWA3Mz5QdAKABt4WP1FWxRzGOS+7q7LEJTz6nO4qqqYjsKA5zHqtOC
LO8lm9x9tRaq96t+RXnHA6HBndw/qsNJh+I0828YgfxQPFnlHsAUHmBFXrm6/KkUseBHG2Ipsib4
qkwGUw1DFyZ44MXIbqW+TSWXAZtr8gcKExTAy8Jv+tRslHv/Ssp2ptuxCV9C9+l9ad3Vk0M7E28f
i++Z76XQiHhqxz5ZuAfb8vLr758KDzBQzSOTFl1D6nX1s/dABnBL9350f+/d2IsXLODkqHGS8UuG
pugQ5ODUjz9IQ4hkUYkywXoutnCobHU7pLV8H3wxAVKPYmvBHIRix+uOizKwNk0Fz5PJhWN5SpE5
JP4nC2bD5r7wAVyT28empVlnrO17tYqJk7MFJ6+cUZIDLgMdIxs2p3x2+szUge05VECKks0bkaGU
ygQsJ+MtppS479PrkXkJU6vvLRlc8hwG3xUv5M9ZnXhUIj7l1XRVS9PtGE8Ld4MilvdkOWzNcCyZ
BTE+/MaBGdYNlRW1FsvRv+39/TUh9g3YreQfwP6KMuCl95tEyT9ptAc0aLaw+yfOz2I3HMo/tsNl
q9qz3bDUVh5hEKZFVDzrW0AOOvUBRugF93d20w/EzKzdblPGWHLEGP6Wvgymup731tugPylMtlZZ
8n/UarbdMjCk/dAjTjcBFMjozJJgF5EYzbzsRE6CB1aPo2NhD9xTbN+xLSf7CbCulDnIjgbEBoiY
EAT2vxXhaKBXWRR6eOLTgn4sIrB4U0mtRiEyLL4a2j75lJK2fLks5NQKILsg3OJeN3WTSOhYSJlp
ldQaUOtIkbxVCH/rvHul92LhGJ76PMQ4dL4QkZqWYonvH9g66KQqQ3wOyQjlJd9/liv6MhkUKo2F
7T8nR1E03uWKRdA1v9SAUyCqZLIA+rYW1oOaylnq86YP6TRTP11eulPPQqCq6my+IvP7/ABFke1n
jMNTijH0u6B8MttPVDdvNTlad6G1vSzsZJ8IvjECdHJYPcecHSNJo/qVx6blVr2j3lZmQu8CDV1e
2MoL1+OJWtzWqmaJmFLTHN2enSAp8judPBC5nJqGHY2OruqWvqx1r3/TGen+a7VUVYe8WHFYJWN+
jLoqy5JARlgRM9Bkh+uJU7unvfmvxfCSMDBwzqtjzi8Bm2kunS5YIB/y+6h+meDeGvuFk3RieuDH
ksdmj3SCV1nXjk28z7OJljMqYvV430ffSmdnpa/T8PWyJifulFgVWEVNJo5UaZ6aPY/6VhttJQXJ
lgmw+rYYspGGAsZhaeQ2GL8F21S1oIvP9kxmX5Z8xi64ZHSdSE7G6k3hEQ+OMK+y1BksBaAmVd9v
K3MEMmtStfe9VdXXMRiYrqF18oJQjhF/7dEtaaMmEboF+I6MPc6Wtcqmpode03RXq9Vutbpb7e74
00b83GzczfW16/Lb3Waz4U/utbtt3evt1n3c8uV/P6j45G/XW3fLt6/dR/75+G/X4vt88cRPjx8r
8cXz3JX38HC1elhd7a6QtRJf+OXx84rv8l+IP6/edy8PL7v3HYyF/Ntux8/3nfh/8DF3C4fy1Lgo
uFg8IC3mC23bmK2C3gEYPrSM8cZM12mgYQTU1eT6YbL+2oo1QMM5Jzz1LduQZ/dBovV+DJIf88LA
gFjBxLzduDMBu04hqrhsUKcujetGnBlTt3SkznRSAztNMocJ9srXP9fgaloSzY+6tHBTC391bECa
jsNUZVQyFVsTdn1gt37LDORIHpTunBiCxrc+TBhhoVsGFHW6Wkf7p64uiDyjmWGyV6ZBAz1XkdjN
A5GhkmilFocQjPXktbLUdLya0totU9z9ggM9PZWaYTqOIQM4ahrEc8eiosYMdIPELgAwiUnPVPLK
KO2w9qMK+IKuL5n2scgsX965jzU7XlNdlUXYgNPWxMV0LLU3wlwe0owarVu43/95zGmf2hUADmvG
rbb9hhHdVeb92m8qUitr/2m6Sbf7HZAp7ku5kt3f77ZH29JqvJEWTopwQ/OPpvG+47Etzok6M+Ap
knjVNJCLhwNVFghrR/58Wf1TlySe8n9EzLa3nfr9HtY5OvyywqFuxtg02BN7z8/o9ZGppXiA89LR
M1Epvyz5nGFxKsU1Y8EvMj+dWWWbQ+d3JMZ6un0Tb6TVNMkXnmnnTOpQyEy9UrE7mtB69pJJ4Yey
Izi0oKDl7IgRvaQINzbcJs+XNRN/6fG2UexyIIwk+UM09fFoPjgyWer7od4jVAkzEPept0r0vkVp
/SJQIP5elg2/kUnmzOAZOgus7UKrw2DijRDRu6BIN416O2lXFe2Bl+WcW8hDOerxKXHyrh06BTkw
Xq2M6DEOvjkZxwMsyWbpNXlq9jwkFZUJXN5aIn96LKsxGfRLFVKmTVw+TI3/NRr8BVdzRoQpE605
CskCcbiORcC8lvtRykvaZjbIzZl7ZVCnXDhbp69ixvYPpcysDyDGTgM30GJGDrS97lfvPJkaCSRo
LRQj8ySmm6LuR9OsDLq5L++Xcl5DgyuW1DaMyjMN4y4YKRVQxqySp1b9rOqyKMMzuP058a9hajCd
LRjRWgU/zM3ob6v9y+UPcOaqQvc/8me6Qy8W+ZEwGOQHKfOe93HCiEkDPPajVFhUzb9cFnhWYc1U
NYJibGceVii9qRVmjcJlDYZqtq++UafbXJYhFm12sk2F17YNziuppnnWp1AD5jADpv38xnphjuqK
ktG3MggW7lyxNjMx8JOaGj5E5Xmkzw5bUgL9JMcMmGR761m3gvswhdAtT38mgT4sGOmpSjwmGF6h
PMENY83LINJerWj3Yp86+ICqyv6pMdgIi9e3yyt3qhJieCzTSIaTUpSZSmMfTiW9bRyFtr8Nh2yl
6yZA2eOarMTC+/xjF46XTzgNUMJlg1SQowtLOfC/ji4xGN/TtW6nadG+WCAc5a9VOBUAEjVmqT3Q
WduWn8DBgsVFm2rl3ihz6zf4pOl3WuGL/jptqqJk7CTNR0/fm921rbT+Y1PEMNpSS1W2tHiCt1Sp
Fehb9FIKcK+JNrONVKbMf/Z6oL71eqoO66Qt5YcILNJPUpOZ9fryqn4s20xV8hAKYZNl8ayYu0qm
52gztJnogUqdBKz6JaPtrK+k68oH2HDSf6bUsjW5YQQlZAa09dS2XLhiT3fWpOakk6SwZfIUxuwG
cuophrwYUPQiK74h+o70ziqWzUcAEBZeUKdHHD11U5Q5eEKxvccbGyQlo8SdDGodk9K3WQRpYTkM
3YL9nJ4IkdTmvcC7VyRbZ0F2zwhjEfR0pFZ7a93Z0EEz4SRpxfPlvTsV81GCUh066hTiH7GuB1ba
wVM5JFFlMwNCI3IIdIGYs4B77rKY0zUTiR2bipBq4UyUWVAdOz4AvAzuUHyneV7L36BWe7ks4tQC
dMUSVkjliTSSLT7CgSasVdJUjUOYyryq0gLQG20YLbKzauFSO6eLrdGzCkSAKp7ux4IoHyeVFjNz
4VTXKSNh9fNlRU6DHF0hK0UWG6/DG2T2irNjWrKtPBZtpJrXWxLUqLWrDG9OWW5kfenwLkmbLdtk
lsbkpEijfr1qATpq3+FaXlUlKAlL79NTWdi0aZDMISzF/840S8pcg7sX1Ny0zX+r0n6VydVXQtTA
U8LKZ5a4vrq8lKc2YSka/p4UEo8r7svjrZq6fIRzKgFJUn3BxXp0NK3CyAIWP18wio8X6LEPJI2o
izwOmSpyfTOvgJetMyglQ2/3lZk/NyAlsv356q29hwX3cyamAszZ0kngmFR0kXWsVEhI4APUH3rq
tl6RptlubykCuKRQFhZPrM5MpSNBM9PYa+qQjBFA/dBRfZRaa8qtkEuvITteAezlil/A/bq7r19X
d8767tPGvR6E4tvPP3X3lhaXFQAna2P90/1MY5JLrdt93a6fvKuH9/ddshBDnFrX8brMdsAgIuqV
hHXZ0/66GiMZOGJCCjjzGC23Cjp44KIo15cX6bxQm1NqmpRktdkrYQoUuCgU1khl3GVq2/VEW4lu
R5Ap6TelFW0vizt11/gd8gMa71VSIepMXAmsbx514GvyDoL7Kcldekl3tqZ8/ms5OGlCP8ew6E7R
ZgcniiU9GGp6aeAbIQtZU1i8BVn3spDTSqKowRxImXlSOrfGMa1Mhod4ApuMLCTpr6H61FbfNbCV
fXUA7bVkaPnWGe5NiGvaxhLoVrC/pmD/Dls6JxZs/vS94NCNw73O+dKVk/DdlMcmBwQPSOTe+BRK
2ieQTH6SN2ZQmGZoR/k60d5PWvWv/ZQw3T9WJKzs4O5KfclqAYbCiiYT0ALG16p2m6cRvayRvrq8
6icm5JBjUrnsbUJThYLYsSyjS5k30GkyY+zBNG6CBDjD+sdlGR/3+ZHrmAmZ2WnOu6UZcnpJ6/G1
YcgCDJiifmimWzgG/f172j1SrL4s82TrZiLF9w/WsDCTmAEM9GqkBrhUeUu3mQamWfQbXNxJo4er
XzCWk9uFgX9VVh1FJ95UCQmOJXadk6Z9yEyPUpQcfDvfP6lNXa7ASqbtmJzIQoRzunPIo0eMB62I
EOyZ4x/2etfGgNp5uax36yQ07K2WJOZK0cH5ubyY51QjGkSYbRLkauKjHCwm4ZXd7BuYaoeKdm0p
fCjHaTNptMRLBYmyy8JO/QALyXkDstGUgfqaxwVTPVKg0k1mtRtFoS4WpSVNNIXuM9c/FpHpmWYN
jqcxdQHo/5WZfh98Iv5tqvVDc5fkTtN+yqilTGtDCgI4OssurLykieJw3Slx3MIiX8XdgsGJ6+/Y
xmX6PKi0EQliBPNnuDZRB9fCBqJdGMcgK2S4wMq/Xl6aM1uOkxdNgrzC6auZmZistV1VAN/gWSOY
mKDPMM3VhAtPjTObjRBDYQ947tvzirWlAVAYRGrsqeWbCaZW/yUYPpd/X51w6BEiaKZqzaOGm+XY
puK0xc0Bjy5gldTtWNOc4fcVKAQ5O7jwHFSEg5lvjoiguSZ5EZwYcDwaVUHHLDqFe/lFZh5LkD7b
9S89q51frSpB+Rebk/4DvjTgBOA4eALTdfpESN5Y93sKZwDb6XLub4waxlLGnxLJAXpDHp+h0QNY
oQRObr9gUec2gqudpItMl8JJA0kK1iJz/XXsRUEKzqEvPdSQEz0EMbMxoGbuF4KJs+LIfHMDU+ug
DH68IXUC8X1nVIizzKsyzplcLDyzpOb+87IVnzsp5JFknKWsUMSZvf76iDp8yyQSjlISVAhb2Q/W
l0Wc0+VQxEwXqQDSfbAQEUK/DaGuBI90XDNsBArPZUnnjiSdh5TWFQs//OHMDlwjvcxqOelg8FBm
N0xSHnH0O1FsuCDNEBd2WZi4jGdmjAhCS/4qTqc8c/kNMIg1pPWAaAzArk2+Je2mMHjTzSF2Neab
mLl0lqoVZxSkno+F0ypKiDlP5rd+7Y+BFYLQHI3rynpVQ8D8QWm6rNk5KcSl2B4JfZErPTa+oe5r
+ijhr0uUaBdG5k1tSNtyrBZs/IyYf57pZKd4rn8kxw92S5uYMOp1Gx56S7ib+m60UgC2jQV/c8b8
jsTMIlkKWHJuxczFtPun0gbsD8y43nyy8tvLq3bmJB3JmdmD4icWU4bIqeMKRBXos8Ap/nsR9Jzz
vnTg7DxxQuUgT2aggNuCo1rrYX/DPMXChXNuUxwgQE3a0Zk5tGYhqNbzJIuZFMOsruEqhu2HN8bT
X6shSrg2bxeysFTfju3LUOWqGIoOcuB9+xSOwAR15Ecvyzijh2gdoROZC4a049zpaHrQ1CbzBRAL
7oredqvR2mZteH1ZzBnjMkSNSJFlgZs6dwJ5CQMbeEgJMC5MNgniMnsAvelHbC68+s5YF4J0kt7c
P7p+cvKZfZfJ5SZeDHxcAR4YHCiby7qcZi9oEDcI8fCInEbSdcf74kw+jF1cqUxMxuvReXTsL4bD
UD08F9G68pms34blC6hntbytMgbNFHlh185pyegArRJE0fTOzc6QCdiGEe2Bp3bCrTG14EQsRc9n
nj8oeSBCfIQDr9OBsq6oDSLKn3RhwU6D+4xu85f92/BtqSX8nHVggxiGStmJ1NqxLGcCnyYtkGV3
AECnt2oaw3S8mroFKzy3bGDu82QUaWlaz4/lpK1l7XUbYOe0rb8EiXGdwap02TjOnSfRNSkMRKWQ
PPMLgA8GmDYiyg4Ymp6JfMrXQf0fPAOujUuVURVeUTNFBmWQwEkboJLJIBsxbEgaF4z8zFJRoCOA
U6h56ieB1ZgrE/zg9BJmwLTC7c1EtbqQMTizVHx+kzwQFQITB3S8G824nxiaQwknieBDlzeNSaN9
MywkG8+JEa1LbDz9Eea8rCI3DKWTiEy8vLMAjbwx4zfybKu/3vaP/qj/CZlbsC5DIxAjZKQvm/ln
T1GeZSAP/4MUHpdQULBelPWPV6yUM2W0oS734Ay7lkAn0ad447dLGbozERvRk+iE4FWon0RsWq36
etsSPYHlAOtaKXs0TNxEDs0tBjhM0AsvHJpzxkYamBwE09JwO84uIeAqM24NOGy6VL6XAVgys2zB
ns9ZgUiH6Yw3iGyg+P6BO8usujJaKWcEknmebAofy7h7tox6QcxZTQ7ECE93IKaC4igzTMT0XRDT
2ERDCVQCRf3lsiGcF4MuGjc20cFMm1wDdURREEOC/ZqC/V2k1f9lT9iS/4mYaTIakFVCqJoyghz1
oJFBOpIrYbGgiPhbZo8DyvJ/pMzcJQ1TUdQ6SAGFgTHXO+h3w+QZxP0Fbc6ZtIgHyTnhAWj9O94X
VRsc0xrKFCbHEnximkjA74iL7Kq2p2+KDZHK5Q0SG3Cq17/yrNlzcbQ1wBP9QuAkxkCmCAJLxWjf
c1//dVnQmSQBrkAh6WGavLrnkQDIRs3eDOGiAdJq5zQ/Ev3dVxkZ/ZyWk9cujRaeiwqOxAnDPLBv
M7Plzq4QB8I7qCUl6PFQkZHpzspv43ibgSxQgDazEO6c9v844oL4o+XM3nWlDGRGGlOQGmUgmq5q
58mIYRS9DYCEKZoRzr180/x1e/1M6uwImD7dZkGGVCmBkaoB4ZfQ8y4boFy6vIlnj/OBerNToAK7
Yhm5WNVO86om3ABIuSDirEEeiBB2dLBxRr+HeQiIHK+vmhJEMrCSVOOXHFjry6qIg3Ri+NQemJsk
fKQ9+ViOui/9otMagHDN+GubSjIwG+ojJbhnOFCv+uArJF3QVV0WelY54KxF+Z/W2vlDqVfpcevK
FjSsZv9zGMdrRRDA6Lq28ERekjMzCMMhV145KEc36WYCshWG943Z/HV1XtgdUx2UyQhYaGs4XsOs
cmI7HkD1oxxoC9SiXwrs9H+/ZNzsTFjQCH3a5BXVMPi04R7aOKCyldDc9ZBWp/Lw+h/EMF9HGU4k
3OezyFbZS6HS9aRIYjN/9oEZgHmc9qYXIMX+iyheD/REkY4x5sF9lBqJ7ocjq1ZCA+TnXkdHfMy7
/LJG5wycJ4RJ4ofdYYj7eHMkLc1kTZpSAMKg5MzbdB0oSeXJhdF8TuT7aXgYugKuJkDhLwv+KCEc
Hy36YBXezyr5R57QM8mVA5QmeBAGIGyg14xwutxGPb3GUJB8H9RJ/VJXXXxF/wjg3oLx1eotYLRD
Z9wGEii0ZgOBzOWPdLoWrALtaDS9aRZPHvH9A6ci24CjAjQn4FZymwzFpH7SR7Va8UCnZ6xNHbcA
EUWAb+TbXIVb5rL4U7dJGVBUXXA2VALnMV0ed20mRVTopsG4smFtrHR9+9ciSFkQovBKYR52/pzb
a8SNI821NEo97rtvSrtQPz6Nf9jRg79/5pZ7iNbiIFR0d2of9sNrC2B27N+mqrJgPKee61jObKey
OLchDUUPafgl9T6QszeytDTVedpE53D68MC8TABV0ecNX2rT9tQaVZomBCDH8HWsf47+izEwU2s9
Vs63xL/Zg2gfPWaRs6DgOdmcSHaINNNHNevYFnML9KpKgyJTFhxBj4r5NhhbmRY32wrXetKsnP0X
Wws2bXEfG0uGeGZ5EU6bDj0NvMfnZgKztmkPPUcza4M1NH9MV7hl+6woD4H90ml3tR1tZB5UabGx
y10EnUQEje5LNkJzYgBAW2zSERjpbjVYnRfCv723yblAv5rqj3IDgczvVqeRKrrTjfsRwCcpvVHD
Z6UAhRJ+B/9O0baNcReG5crqXTW79tUfe+upCr/n+VJS8jTgFJ7vj6ozi2VKXod4E1VrDUIAQTOl
pbTk31pO4E3SkwNO++UjeOaIHAmcmW6eZTRz7RG4j+BD0UEkUByCF5gV1aUqrvCgMw97KEqbRe0J
F8i+DBA10H/XQuWupjcT9EkhwGiQPCwotmA08wYVDSRCZqggO5dD3atAdqxUgeQaLZwMVT2rlcWr
hxyLGHY6Phn+OPomkOIA3oeltwf6W93V/pMuv4AN62ifVelK5VaWWrAo5BGum21fJ27LG2lPbSgL
vkMh4MGNkNsbCkUQjiz1H6ln/DjL/ucDiu8fXCN+xrQS0wMGCDiUhtOdDnmheQ1w0towJdcpXkpw
1hrw3js4j0MokHVw4pzXWL9lrluU10HshisEBQbzcwngyVTf15nqJWrw47ItnnmIHN94szsY4GJ5
aBrWMuOUR0Az9sACmXImAHkh0IUUbPrZ51tpT7UGqN7L0s8azMF1Ozt6amdGqe8gXI1VF776laXu
Buf3ZSHnVTQV5rdormEIb6biYFMFMGSaUCY4QzNwZlvjd2n8EDwqwMOn9C4FkGA4fbbO26Xp9o94
8OQEHgifqdin+eRHDcJHGHC0G5V1hNdoZ6s3YSSt5Ga/mvRHW96lPigoYL3G2qtmSWtlD8RwCKBq
5jkOrHJMoWTVK6j4bgXrcdP9tzUSo/EwfTHNJ47cgcVOLRw41p7IA9t1J+Pazm5DnQo75hpXUIuX
jtfZg9ektyH4cJc36KwVsDUCQgjQnfldE9i9WfTRRPNTCB55a8ELlUn9u96CBvx/kzTbDLD1R12p
kVS1wLMwgVXF0U26X5qcW1Jo5uBhRkhgUURM5/heXlSeSs0E6sqFdfsox57a1r8LN/fujt2phMUy
zI+gh9FJZdg1zDWfTRW+1QAmk/Jnbn9WqwdZuQqiXdnf2/2OTOGqdCYPOOvCeigdnRKFDbz8ulBf
2vLGNK+U5OXyqp+PZETejZk+CozzQVGzEEh9VNNh7nB+T+YPBXQ9K5Ge0jIbAa/YXw9D+RolxQ+o
brZW24LFry1dumcSPTi6gw8x8wLG0IH1Sh3MNVvwj9LOs7rfVbjLCygTik6Qkjfy54yr/7LyZ2yB
yokYoEF/BQCA44NV1xBDwHkrTA4ApFi68/t0neTdQg36nJNDjkUaXRQ4Ttq4aYVhOMLClQaR5KyA
tIeHjKZ414TGEFxC/1uppfLO6vYwxwPg75ZV17hmMi259DNXH609oqnEZISb5PdMXyvJbB2sanew
rSslS2A+668uL+mZcuXxM2l2/6eaP8YhGOhuXjc/jAYw+gYGjBQG0rYxIT6Ur/0A6HXFuckhf/CT
/lnys3tJizZGnyyUzc/Z1dGbbXbXt4WStK0hNliTXbN/VPYPUw+5yv6Wki4ovjJESM9S9eXyGpyJ
IY+WeebJ6EAa01Ess1EZrt696XCYw0ZZLI3inlfvYD9n9qsVSdU6Jb4saUQMtcstKBx/piF9V9WP
IPu1r5jUT7eXtTt7aP4VasmzsDWFHlZpU85q6tAvTkG6NJ2rXKoXXjlLYmZVmonU3qin6FYbj3Qr
BsMrSKWXNbl8HBiFOT4OZQOTVC7wW+lZIPQsoZN7vSxhSYnZYSj2jh6jB8FwEW1LZrrspL4hO7q+
LEYY1OyuAWebNA1+mhqtMTvXQcVUvy2zJU2treUCGObirgi/QLYBdZpkLhXQzt1tXBeitMXrVwMO
5HjhDL+uNHi9DLc13/VU2cGpsOdSkIdvofOJ9Ig78jzL6MEL41sZtorOeHT2N1AMu00HF9D73v7Z
U+VhSk9Wuk0f3Enyr4QpF2v6+0qMffRJxVE9CJ3oPMxTSMO53fbptPNlqM+aoX2TbB06cL+N34Yp
oTf+8naIYzfbDrwrF4t4AtHXMNsOqysUH/haliGDPysIrGJVhKZxq9XBCM4b/YODPZSeVSoE1sCE
L4g/5xZo43RkYmpR3vy4jg6U3tdmNnWtJkKP10gQ15Y0BA9QET6b9rVhRiuYq2Gf3VzWWmh1qDUz
FqA/0OaHUagY4szWe3lv7yvJZny+vi4GmRbkxjXCL1P/WBQ3l0WdXDJU1gB/EB1R9HZzq84MULQa
9hPYid7Xzdvm+tfnn+v7JyjjFsKDk55YIcamEsRNSdnzZEYykKB/Cqcs8l4Ml7kh171lUsf11lcL
TQPO/MYQgiitEgUYqsBWmt1Tqq+mDCnDBwS4zN3m690/PzZgytwBLSN+/gMTI6BiBF7MVqDHXPO/
i18fP9Zrd527t7fe6grgmN9gx+weXh5e3l+W7ve5cfNRaWmhCUj8tOlNPj5RWdUaOkWXyANN0QPy
JvrAq/GuljLfqrhHju0JQcA/0cwp0+U+x6yE9TFLMvDePQFmA9IOSq/d/7DDZNfJKtN0wojYSUQE
m3hWRVBtJu5u97Jb3X3fbF8ZxXpdL2zxSQz4sW4HkmZBAT1ciu+ESNrd3bFtzLktnIlzG0NKUuCj
0otGWeN4Y6LCKeImmoSA1err3eaXu8UcvKvVZTkfze3zfTmUM1NE6bMihAk+8u6+f397fn7mSeo+
M8QGTg94muLrM6LXt2vv6ul36T39fiK3wz+/R3d0Q/Hbw+VPpJ7XHCg8x6bXgrb/Y81ryk5Q1TN7
sRLH5foTgExAJIGkdAVW0oL6J3ef2Ecykv8Km90oe4AhBqMSwgB/AvbpEYwnVL0S8EyX9foYtjxZ
aYaZ6cP9GFychUDkfgCDcMDDFphT/2BNiXMvHICAgPpAg1oSen4xD4TOgqLASeAIqijTrSAHcPmS
MLuYuS+oCyy092v7uv18+/n2dr2wix99jJe0nd0fXdXTN50gGBdYuJvN8/abd7/kVc65dIpIf9Z0
5mmtQFHLOhLqre4s18F9ft5iql+W7OTkXf1hJweCZkZJ8qxW5A9BX1cbgL/ulyR8gFOdLBhoaEAm
UIQ8wZDV4gLWNFFQZXt2oC+5zbpbrzaMkpbrn1ilsJErcQwWbt/5ZUWu7iimmjkaCh9WLxfEVGEF
0adqtjyttKC8YkZkXAUtBIaXz8H8eM/lzRyOKQ2+Bv4p0W2+zkOqO4ClA4d/lSi/OkC6Lf9FWhy9
OR9DcfN/1Fi4k2fXnF4MWm4OhNTGnhfsTZzant1u7PvU+kSRkdLAoD3W5hJQ2LmqK6Hjv2Lt2ePK
TNrcNHrETsNTt/8WUP1X4JJq4+cp3wXMOyoThJVXWgmhOURF9cItJYzy0KQ+lvogcp0tde+rVhd3
iBfT9OMIY5zMDPDPy/v5kVK6JGW2tgpAS7E1IgXYzysJikc7+gYVj2vL30b6V3MqeJJ8HZnUoOCi
auw30CI8X6vgzOBJUfy4/HHmces/Oot2LYE9gnM/vj2MuAjMcCRaD+PvmfqVJsdVBV/g+J72S43U
/x/N/8iaOdcuUE0m0VUSMPH30foWAWIEEcadrdheO5qrKoXTkmH7PIOjYtv4O6vd9OBr+eMOFp7/
oDYj0WSCCK8YyjtW20rKRgkk1AZXnZRUBOtV59bJs+68qfXik0S41ZMtP5A2M6zJ8LNRqlG8n+or
S4KqrKO2spnqb50GM5t+L7fXUQthH5Bx7ICbNY8FtJ+XVT5/qA8+xczw2pI0YxvzKaz6q+8P1/YA
7y9cIMN0ZyVr2XoaIWmI7XEpNJuHsh8m9kfuvD8P/FZjUMCJo5zVuqVxG8X1ZqwfSNJk+iYufofJ
Gy0+l5U9H6cdXA+zJU80P8smhetB3OOJ+7Xzvr40YKDvvdFrVwIJHay8zaPLk0ZADbRADbjb19Qd
vHY9APttAvydE0atri5/sA88wENb+LgZDz7YbBfsnJKzqv9zBYv3zuru3y8b/nx3x5NGBFXiC1/5
ccvvHzHPB0QmVxrh1uUPZYqTd+FDzUFNpcqvOvnoQ318tM3qn1eW+BTiswiozvXHi2fpE2jzIyKW
RZVJqDAYq/DenC1LUTipodcq1znL8YEmKgBFBVboK9rfezcinF09bJYenydyyQcLvC9Gf3hTnwx+
VkkV2rWDXFnJFbeyojvZGBdAAz8GYY6WdyZkFjW3cS7BR6zxOCncT/AFu5SRvN79xZ9gb+drIF7W
a/R0UXd7+9l7vH7cXq/dmxvv9++Hd17f1xsR57w87K4eVg8vL7uHq879Haz27vtSA+j8RhDZC7EY
vD+ZSTlBVTYSCrxUC5jqmbKq8Si+lUz2kAnoXbMInJXt61O+niAYW7iK5tcvgk0wFAD1YqYY3O1Z
zGj7UjVOOmMQijrJTMEgXPN9dZdOk7ngC8+KApMU+DAa1XV1duuVcpEqMXQ9UHr+yK1fDnSegb3Q
wHgSzXzoA0kLkE8gK1I+PL5jQvCHIOBFSG+9ReldW90pxi/bfsqcrw2t/UP+OiieNH2ytftBWTC5
0we3WMwD4ScmR69W4SM8Snw4QSGK31/l+ecRjAwa55pdWt5mMDSmwYLgsyt7IHd2sX4kTQqAYDz4
Hn26LaJN5bR34Ny/Lrisucea6Tfz707UMBLNlCtA/VBWFLf1kLmwEcv20kjtWYUoz6sCao5baraL
1Zi2km9zHMKh8vzw2tQat69fLmtzVggDz7SV4/5Ahjk2FaWcrNSsoEEe6tKtqyer3qjj+3+RwZQu
WUP64OSZjAy4JOgOJizCphNKWxlwbY/lt/+bkFmIF9ahP9XmyEgW1b1kHU7QB8O6TOVtOw56upRr
Polp2BUBNUhfgEMn2ElLPtxfaqy0sETq2crCwXb1bbP/ksI6qWV0hWRuVfCCXwJNP3GRSHVkC6xt
Mk0s6MzIodjNs9xEqpNr0ns4tvJVTWT1xCw0EALSYGnbBKaLdiGSOrESIRYHCfCtxfD6fLrKlGhH
kxRIp+Hwq5UvKd03aj/+rWucCZnvYJjEneaHmUerW+DcNuO9Gi0YycmdOxMxy3UUzrCvNRk9VDo6
rEpzIdP7SzOcSRCf4KAGQG/u2KpipRwTUOsNzaYueZ2F7ThrBcAwk7UGiBScsmMhiS3DH1/Dyi4F
9YvWSZMrdR3wrwAum922UduF0PHssv2RN4dFgNl84NaO2P6BSeugv4c9aeFZdNbCaC6masJsGBO3
M5UgqZ00ZsS9Kf4ekdlIwrXaL/ih09S2mEEyyfjj51RMeXZ6MjOte7kCPHbvTRvnVveCm+BXfRW+
Bg/lWxu42qMN5Os7ACM+8VEOAez13/av4zaOPsLs9ujMJoCetSQMq0Yf8i6zL1TKeX4EP/Ng7IfV
ZXMUf91R/KfTXEL7EE1E+A14CY+XtfaDSasGZiYC25NHt7Zc8zq4Jcew1N5zbm0PJc3fWl1j7sdR
RlLUWs90tmxgyFzVHVNK0oOpPMmFW5m32RCuwX6/MeV4Y9DLGphfVF/2Ut5lfu+44WR+bvz+U2ot
PYRF0HFhHeYD4/C/yrCL8uk64H39zV55oWOsXeqUP7vaXNTMxTDcQfB1vNqBHvplM5I7GgFseZmq
VP+q52b6tVRkOMNLBq098kx1AQth6Cx1jJ0GXuAggd9qUYoA0BVWl2PpWuRLepzIDD92t47ytE+3
UnIXtOvCXJFdBkbZMysvNJ8uW9ipLzqSOkehT2Sazvc9UsfAc6Stor31w22ufI+yr5cFndlCcD4I
m2EMoDNZnqnndImfNRPtb2MJB2l13xavKnx3o7/gXM96oj9yPi7+Qw9uSVUeOr64YgOogt9j575e
AkY+TYeLa0IgC2iMNeDIZ+6uCPZ+kPsoEwKLCzLhb+lTtBt25SaHB9qLbq31/rPyMK3N+/BmiWbx
jKEgHJBTpoIIIwAhPTYUZV80dtVwR1HI5dQVL8ptclftn5LrZBVvu2DhXj+1kKPgYV5QNBJNV6A5
z7wxDd08e8+C2i2Ln3n5ufrbPKoIyg7jlFka15drf+hCNKOvEhaz6TazstU0dAuX/Lngj1eVwAQB
EEYFxPV4BeuyMiFB4SKJlZfA5qIAnlxT3rpRWgMdBej7M2Slq7HpF9z5mTNwJHcWIjVjr5FIg13Y
0n5pEGhp8idZ2uXS9vJREwYw85ZHYmZhUhPRk1iFiCn9Gz2X3BwkzeFNt57T8sUpbvXhP4R+RwJF
AHJw5iabjfMV1lMtd1JU0TVy7Y9vl5X6CCEuaTX3zoUK0kGKVqC3Ou11HZNti7/45ouWbgpfWkWt
74X5xjev98aaiqdb2VB7Qc2nP4X7L3Lwbaye8x72kHBpbufsetPEwVEUFjUvIWtRQjF84JN15Uvr
vMO56voONNcBn+vN32urQK0XLOm07EcBi1iE4UAYIA37o8p1sORaZECy+/9Iu64dyXUl+UUC5M2r
XPn202ZehLHyEuUo8/UbnN17R8USJPTsAa4BDlDZSSZTZGZkhIklH4/iL/Wjgh78HiyoTvqiOd1J
OkC2ERTZ3voe3BDo4YCixAKEDqoseD3xI+0RxKILQcb1Z/BHT/4WfJW96Ydl56Uf/irudD+/typH
OSSPW4KHLIL4zcczGsOQBlAymD28jrBMwqqbWpM7gNimyVmK9uueLXz6ERIYTGVDiXgPckcmMow6
rwwm6NyWuy51W/UiZ74cKLZl3bXSRgJa+EZdWePOiyhSQicmHz1Kuy5+sIpdnx/WHVpcsJlD3Gkx
hb5QsgYmFOM4JZcWMOr/nwGW62YBWI06aPZiGDBkV5geW+Vt/fcXcqUFACGQ+xhLZSTV17+v6hXk
ybssc5om9sCk4ASQ9o5Fz6z6jRvDliUWGzNPTGoNCR4v7HL5JibfBckH5b249bJcsjK/ynP+xCXp
0obiChuBeKTuf+hF4yboHbVbNYaF4Jrf5Hm9uVEoUXgqYQi90Nb86AEtDH6v781tcEHABnQteIlh
3hKH5nrFAmhx0ygExUkl3vcG9Ko3TuOtC/h9KHkwE5pxUzrLKYlriFlh7yG6kmDCjoipb4nv617c
wuGQylCpZuUYSDXA1rUbfajiIa6BGq5WXi0B0wx+X79K048muNcmN4RQ2x0dPAclgHBr3mtpBUHu
h1l/eAnJZC6fqRgbFDMZHtaJdJas0cNU948N91hEXedM0OzjH4iPQcwK2L5r99qskKqsBZtAOdra
iwjxYvE1PwZn46LVTmsbl/xn4eSn7LjFgPNn/28s4yHDBrAxGs9Pv0yi2AlExIkqM7CT2NowNr+y
CBMRdt1WGOowlSl9arpW+CUWemPZQJrSIyhMyodE0IOnqirRV4mznKqeORUYi4Z8dQgKRMjXYPRW
6ZUvFlCgT/Iw5J/F+jNtJkQctIwwCo85de5DYCY0VTBGAK6TUcIsp2XHydP6viwFN+tTIbMBoofP
zfW2KATEyGWI8xk0uRfqhluTh8Da+MIs7f3cCMtGs5yW06gGtBhGButIg9PUP4vJCcIFNol+/oM7
YG0C7T0Ki/iva0sdRpt6XQJHQR69F8W+M/ej+bhu4vbjzKZA/muCf6MaVUSIKcJEJV7q4pEmp3H0
UgsT2KU95e3Gh+0PtzkfvXNz3LkBoYiJ/g8zd9c8ihB7/mI5o9fvfmYXzb2w6UbX2L1Jezs8EBtT
4SBYGe3CAW+3l9sA2qw7vxguM+fl6/UdWsgtlwrjgMjdlnqQYKV0IyIXg2Vmgot5AJC6YZhgAhwt
Ib3vW0c0vUrzSnXjUnKL7mKny0KuRREN4cI/vEg8GpUQD7CEx6p2Ead3Odk3sYJ3JSayD4LxQYTe
juXSGfTPX1hwqlFs1QDzRO2dv7vi5YXqA1tISW7B+R7Z9Vb9aGmrIE0O+jKQrKMpzJ1sI1dplulg
nSjRIRHyS6fGdilv3FaWDgMAxCgIAoCCyz93j6g6iBKqjHEWNMtoYmWxtiuLRLJJggwJwQYIuYwU
ESlO6kYkLrzA8EHBaxk8DhhfAOvldShKAUZX1Bq5MTnIX4NvUGc4Y5Ty2XLUQ+CW77S2633fA/1w
zO/Vu+iX4K8fhdsr1JV9vrSjx7TIxj/MLhI63/opgFxh8Caau3Uzi9/mv27+qb/McudUBpPWUbgZ
kAcJ0KlA+rZuYClOQBELFnJQYGp4xV2vo44qcqbJ4FsRk+HBqoZzOBQnPUg+XZO/Lu1xeUzN5TG1
ElbaKxUvASxIE9pd1o3uujdL2WNWt7S4BAVkr2pQZkZqdBvM1pUU2XHzMpiZbWzNPS9tzdwWl6nS
oVUGY4It0XjTpsPYb1xslyIMVD4giIB+NzjIuAgnRKvrCq8ONKHF0o+pLNhjLTRe3hBMKKvRluTl
0tqxigH6kIwj5WYgQ0wbAaSEeBRMD4p6HqL7UkJx9FD3H+ubtLBwoIg08HwHyzOoNTnHApNEjabD
kGxWwK21beebIxpP61YWAhs0dypKeKifgyqAs6IleD2nJtJ7TJLRblIRDNmyP4mYul43tFADBYHh
X0s87kiCOiOoZpBqQd16mIbWk5ICY7barh6VI4X4g6UGjt7KkTNE8lO4OZuqLEQK/gA2/wrFaPS9
uFxfhwktgWnPnD4U5WInRx0JbQzdxj+NMeoveTmKl8hIwx+oIAcYHBVApC3LY/VYtVVSuYCABOm+
llPAONOstEIbeF35HVTVld+F5fAdI8NgkpfboS3wNc4st+j6AS95LfXxf7LGFtD5/xCmErzJeScc
1TBLe3AzRPRVUKv8y9iS6iNoqvgQ4LO0q1Hl71ya5MNjRcPoIauTYhMnuLj9UBAwQYANTVC+CUhU
EO6rpYbvQ4e7EIrh+/KsJA45Qctdtq2dBjHnnfQcvq0Hw2Jsz8xyCQgBV04mMxsGmWual7T5tLQl
XgXgD0DTAjAjxpfPpVI0jGhbRSpeBVqVto5Rp9mAhl9p/aatYX0vk6E9KklitvYojjW1q1rrfhtK
Uby0eGVm/qcd1pAr/mDeoMxosivC7AM1JOkgkhad9n66qOWuBAXEuoFbBBJauVCCMDCohHsaNBuu
LXSmHIdqg/4GuDQw8e/k+p7KjpZYtlI/meW3OntWzLNZHOqS2Fa6dQVfCiRAJAB+ArvtLQAqBKSQ
5o2eOWY4RrAcAwc15t1eba1hA3a05CrGcizWtoazePFduxrnBNnZACRDfuxeUcr0FBkXfPEwHUu/
RLX4pdmvL+5SuM4NcuEKuC4twBiKtW3OYXFsNs/hlgHuI9nqkBtvTGbAEu2egEMh3nhdLlrA65UJ
ZWOoh/9MqqUoKAHDYZhj79cGOeSV+vrpVUJpG58SVt/GB4u7IxU5mHp7IAqBJqFuFaP5KbqftoCL
LMTaFBDMKyDyu974gET4vlRwQu97V5kwhSV9lp4VaQP9TjZjjC8uirHcTugQUBUIaxP21e+UXNps
63G4UJC/tsB2apYKIGddDcmIbue4syA8a8tO+WScsvvgAdJdv9GISGNb9kEI5FYbMXDDWPS/zqF+
hS1SNDB1X5tWlbQN0hTOSc/as3pUPcFLvquP37U7itKZkx7Mwu72Y2478UFxxn2yA0HQP2whevX/
+RO4o1SO+BDSEX+CYXyvintIvqz//tI1Axv41wC3gYkYUy22YED7ocQ2mFxim9qqG8voInndd32L
eGHhcXdlj9vOKM4imrAGaHToLiWg5G5wnnZqZ0/HwpYehd34BoIf51V5aTcuiEvF0CvT3HEQ8DbO
VBmu1u/JoTjEpkvfwBEH7WYWSE77lPqfT4RXFtkVaxa7YRyLesCcbcEopQvepH2W4JcPUS6JJGKi
tznzqZDTQyGOLjWfS7LhxsLH6soNtqczN/JhQkVghBsqFHFNK3WV8FKSTw6P/fFk9snnAnGcSBUk
OYwkw3MvYTSh/9oqdyE4A9YjftGZmR0uAAcIaeOk42qRlfcg6rRN1Wvkb+s22CuAq69dXV+4SNOA
oSoaChtV8EAkYGPlUztd5PoxLg6i9S0cNq5LLI7W7HFxBoSuJcQmoqDXfCELna4SHVKelC1UCFub
NTtctJVU7lW5g19AntpNAF7TasOT20PKwMsgff8PFJcLgyqSJxKrIjQYQPkeqXZgulpw6kCz1l4s
pNnsILTfBPGiG5dYc+pP9y3/mIfUKQp4mJ/kKeB1LTRMmsP8FBNnikCs1kAqlm5kwZskyFnhsnok
97kqEACn5czV44fB/NbpfgU0j2jty61C+U3Ac8a4FcUg49iRCi71GFJMn7RRsA3qrQf8TQByNrhD
pbSSkIY1bKRFbPeoKTTlCwhERzA9rBu6iUDOEHeykpIEtVlg5fSwe4oyyWvlLf0rFsRXQc6Z4A6T
rEJKLe3Y5gjYkP4wgUQ2BMmdddd1G9G+tTXceRqVsJ4atmwE8qNUOBv5c7A17nV7geL84bJ3Jeha
0gkwAlXx6T34DS2Q/fQ9+x4eykPyhIbVLn0Z3f675n5+qyBPB2kaPLQsIJGwzrOvhlIaQTWVVuqE
sW7HFZ4aW+NzS8s3s8BXS4U+LYcGYtXQoQhsI8pB75oCbhdsxNxScM/NcNdABrYjbcUc0c1nZVK9
ASNqsZm8R+Pj+pIt5QWMegGuryrQ9uZpqisj0cEPI0C+g/xsixcL7KxmYhfE6bRTvKVZt7h6M2Pc
mQXsVsDQO4yFoHGs4shJVBC8Na/rLm1ZYf9+FgXBUMg5GWClaw3bGF9jC6Mvm3A3ljD5M4tXGmoX
AAxCbYmLtSgucrFvMSQCsU1noCgTxSCfNpzJ9OtK9szoObHovqs9XCmy9sc/uPjX+B/g8cxFTJ2X
ukhgHE86u5Y9i+VAfbduZCnxgVcFzXzWecGT9Hod1QYLJ6dQcpCHL5Z5F0+fLaUjSwDhxgZ+gUjR
+PIpEYMC/P9oCegl9PCa50yjdralinVLZ8OsYCQAjHfQC7kZKRyhvwmmJVhpRAVtB9Ua3js9iY6k
Mac9skhObKWTAU9RSQCRVIwdNhGNvDQmjWfJRHB0oavcFIVDL7bC9oI+duBDVLKUANKpEptmLT1P
qGfuxgIUZxh1HVylDyTZGVSwOSZZdNfL6KjXo57AvhFM9mioYPYUzSDc0cyqwFUlB2dUAC0/B4xw
R6TEsMdOx+4WqWEHcfbdkFA+F0WMIxlDVuzQcHvV1Uo/Ii4DX2nTZlemveSU6TjdhTLo+S2Dyl4q
FWZqUzksRLvSeuk0tLTsbYF05o5YjeKqkTa4DQhEMOispfKlgRCqZzR9d5dOAnG01DChszSkdwY6
VGchlw2Q5knkEErSSdMnYociAHEjJLttvVVapwdj8YPSgzJVzsgJruoYvgAhtpCpoV0LuvQyVDHu
H3JVntK+1D0LupiPtKtq1LzodEqIUTuVLKVnpazkHiND1vBcZKJ+prXY7ayy7Q91DpSenUtAKwaS
Gtd2pRbaSVTzbrP0yrIsd8RxrhWIN6Jmh7YPl4XTcAioEMuoAwC2jOcwOsXCWEVeUBi5TdH0b0Af
7KlaIfZ2FUa/xzYogCxX6o2DuJTQgPmQUf9lXOx/Prez095ZZtY0DKhfVPXRAPCUxuSEWre3ft6X
PjpzM9xXO8Co00jQRXPMASMfZTo4klLbAzVPfW5sPL22XOKypwmySdVk7UAFcPWpRwUAdKTBx784
hE4QSPdlFFQ4I2Eej40isgSjJb86aP1C6hmIivqhn9TP5zKUogC0RmEDYn983aYREzopkYSahpbY
cZvYBIdbS6uNLVpKySZ0KzAajVYaMKrXKXmklaKTGJFghb2bmT2IQh/W12zZAiBGiHswavCxRojE
PtJYs6oOO58kxu+MaFtN76X7LjKiCT44Jl7AA0O7Ch9oCDNiFhcDkC1ofLvxRWtNV6GtTYeXdY8W
w9oCIo0JRwAfxJ1inUZdNU1AhVk9VRihwyHKu9aJx8jD499dN7a0fNYfyUroooJ3jrteJ2ahJf2I
u0dOgOs374J84762aACIIPQBwRQLRbTrCEhJqmRQjUOBMMdAmHCQxi/rHiztDZogQGuxdiPmX68N
VNFoZUQFY3+unVQrfbMy0QnD+DXQdK8rD+vGlm6fyJ3gJmQNPwAgOGNEjqIoSdDc6tsDZATsUXlX
VckdpPMkdnYm++v2lmJhbo+t7iyTUhLSsc6Ybq1Fvumd1+NqqAY6KHU2CrlbhriD2mCiiU4RHJt0
3KZF9D7KxJXqxA62NHIX90sFaAX4cYhI8gGBiegpzMYcUk1RSZ0+MzCjM95ZQ6g7JVSwxq7fcI39
6dxXEXgV3KZE5B+ItHIBQmk39S2FwZJC7LposFv59B1djY1IZ9n5xg5uhaCTAt4S0NXrvbLUrI6l
EkhLeRocPTgnQQImIrDiZ4dOfFWnu2CLynFx05gaLDK5qGL2+9qiGpcjrvvwLAzMBwPsL314jLsd
1G43wnDxEANDigwBugOg/K4NlSqNDORAdD4lFbQKZbwPQlwO12N9cZ9mRtgDZhbriWgUcskCo8qE
u7L5JirFi5FvWVl0BRlPlf88hvg7kjAa1jAJyEej0P1Khe4xGrewMIuOzExwjijAE4OAEWepkyY8
s5JuL1sNALBNvltfscX9h+w89gScpSDZvF4xYNyEPBZgyMgD2Ymi6a00s0Ohx8ROw+rnurFlr/4a
425bVa50alghFSW95hZkr+J/ptT9tBEghtngHvIDiiJcoDW1PFV5gBgwRg1vGGhM1Jikk7dGlRYW
7soMt0MYJDGVMYeW4QRq6aSjTmI0DkGjVNqCly+sGnABYMcE66eBLwZ3pdNjaJnTHo8hpTH3WoR3
h/xaBdO/LBuuwmBBxcMRzJ/XgYBMU5plDmAPaiGOSQu7HNGsmbYeGCyeuAyHSwkYl5hgEB4YnDNm
3olQVEaGK4wvepMfZO9gWJ4uRhuX00U7CAIF80WQzuXh16KgAxjPROKUTonstFBeM12ws07CVbUe
73R1q8W3kBQMCfdtQ1FAOoyH6/X6hYZRGWbAXhIleRDrbi9ZzT9s0cwED1+uG5lA1RQm8NJ2dfVY
tMTPt7pQtzONbAwVhEQixrMAm+BRi5WldS1hIN4xmZJTRcEh3BZydRoz9VFOw+ZRSGj/Q8CH0m2i
EU/7GjXBp/UzvLSY86cFd7gaohVhYwAUBYL8Rzx7n5Ti0xAzuIlSAagUAT+Qb2RvVSHqiUrx0DXK
DynyoYlXtp+/NVyZYF7OvkaClZdt2MOEEmlOCHXyuHDS7tc/LNXMD5Y9ZkaykKotHh24HE+ZFyEw
WrJxlJbyz3ylWCacWYhBoW7FKdyIldIuu/soeEuLDaqipQ3XMAQtoSi7ICSpjCIDspkYM6jiN0HK
vKbBdPfnV0oHqRSAIIzkmQ/sIBK1STUEbIdCwmPbTbkTtlLyZd3KYuIB1gglXwvQXP4tQc2kqHK2
6bmeI8ldsglfoMqPSWnTcKOisGWLOyZTE1RxCUUTRy5Dv5q+NIDJKTsh03HB34Jybdnivg8NVi7O
TMSZkgZogEIUREnupsIvqwd1+L2+hksRh1T63zXkDs5gtL1uoabnND2elHlZPUepcukrbWt6ajnZ
zSxxp0cLwG3aYMARisS/yuqsFgdANYB+/MjKX5WWQdbwqG2RjC7dHPD+w+g9Kg4QwmYrPTtPokma
tCqwkkLxIjT7IhH8OgTU2fhYX8WlHcPwAKaDAKvB65n7IhmNOtCwBNYw6Qff0MhJTXZJ45tCujOH
rXvkUv+LjSr8xxpfni8TJWxJDPCkVNx3EjhFK3Bbsm9gq6S+qgznKvKJ5I47PX4hyTlQfNGwkwfi
Sslu3e+lXILkDvA1EjvEULhILWIJwqA6/NaMxk9IetSyZuPgLW0hhB5AnoCiASY1uLCx0iCqhRZb
qIuZJTvZIEMEdDR6sPsLAnSqAIF5W3dqySI48MEtDslB1Fm4Wy2thFE1C+CzwNGl3HXyCCpai1in
KrZUNwjbf+gAY+wLA2zg9MaEpsotot5HZlJWSJY92lWFyrA1/rpHS+E5t8AdcnWYGrGPYCFM9Mgr
UsuPBn1XxqprRs29HodbV8/Fwz63yO2aiWEXMmSwaIY5MN6vsnhR+0NRAnpoulP0JUXFvtA3vp63
U2AsFmcryXZ2dtwrnLdekLFzZuYa+l4IXe0H9XWv9dVHjIhCa9B0Iqd0xIdScvVnAYykOqCydvhi
fFWOxmP+IlwSO9o4JIurD0VbPPwBR8Z1/PqvEgKrI5DSRhLqgQs3vHJ4zqafNXrxeWptfHiXbM1P
C7cCatemMt6zuLdCtqDKftDuiwpkO2qgMsQw1qNq8fAjpwLYgqynWtwe10OcMnp4dI6mDj9v+Vb7
aXIRbChYU1AvAZegecO91kbJVNYGTGjjm5W8ZN1TqX9d92JxxUAMo+GmIlkSDyk1S6WudJa6c0V9
AAroVPXGg2FGXiZHd6Pa/suiGXiRqWgWojjDLZqIW2qbW8jdUz+B80ESLL8ohS/rPi1lMKTM/xrh
ooCiJKQbHYxkGFhX5G8FY4K0Dr26sXaLdtiNHmPDhowwuI5sYg4hBV4P+EMi3AuGhaJG+iy1U2ob
YvRj3afFfUJCxpePzZDwYpuJKCZWG1u4FKk6uoO6F9Y+LRonLNp3Oki7dWuLCQxVJwvocox8Y6j9
2jVQvhiY3kDNAUrkHxgI2FMQeYlD5zRB6VjxeB9YuZ9Ty5Ugabdue+lcmZijt4CiB0E5j5mAhE2P
nlOOVZ1a1S5iOthGFvxaN7K0nHMj7I+YpUoMnfQ9Zh2QlBTBKTo/yA49kmGYi14FTPK6saU4mRvj
FrPNGnNMQ7T6a7nx4/a7Guyz1AK0im4YYqmUL3nMDXGBPylDoUzQQXIg/xZBRH48JBqT18w6z+ze
q9j0laH0QOHnrDt4CzpGopob5k6CqQptWLPlzNEyxjBu2GU2yOsnYFeL36b5rSKnHO31ov62bnih
wwG7uNpi7oJ17biVRV0sSlUFdiMp2YcG5EPL4CwnIJFwE/178mkypD9u/jXHrW+iSyGRVZjru/QL
tBHcKpqOQV5/YWSI654tngIo+IEgGrnS4K+WatLrVG0IVjRrXRrsSE38dQuLRwA3SvAsgBYa+fj6
CEQx6FzUGBaq/LkGJ3+pPslJAa72y7B1M1k0ZaGfgTFm4Mf4poaYBCqlSYV1C0LMLhy0xCed31av
kfa47tRSQLCeBhhxMGwMWtxrpyaToAuNJpTTFG5u+dl0R9P7cKrQSTka3T98zObGuCIzgB0kjAwY
K8YUom/o4V0Mtdj6ZN4uHiaKMDutYY+YXAR3H8ejIInSWkKJdCjdsTBsJl4cQ5xYDl8LYUs8+iZX
MRkmlOfRaAfwChSO1wvYkVQnVWoIdh1/oZI/hCf0OcBm763v040+gnxthydvrNVOSPoQdkC5YYTu
1/hxOtM9LqlO9Ls4gZPez33yZWsC5OZUMfFRQAlMNj2FcOR2DBryQ0mMoHHaSLDL4mwa5UYqZBnn
KgVzFrj1a9oujKosbJ2o84LoJIru0O3X127DhMpRzql90425IKAHMJzE+quafRWbDTzzLWr7jxvs
ogSdDAWT89dhIAAtpvZV1DrdN7PzKuoNR8zGKLvsGLumRxPbpC4tHOVj3bXb0TbOLpdhpQLkMnrN
7B77nXEvPBXucCo7p720Xuu0H1truWwQsB/8AwpLSeH2SyzqQCghE+TE1YNEI4CAWkeqz1H2MuI5
VO0GzZer57oWXU34ZcYbW3l7z2L+/jXP76WeBZgkERPMZxo/NPLWBc9leU4xXyeWhzZ5BHyuaLON
tHV79jijXEZRaqk3xA4+Wz9G1bbeomfpKb+keJLuMSKKOSjBiS7iqXRRN1nf35tcxlmWr8MqbKqg
SwuMow4gjFa616G7E8b7sizdzY1dPCV40AAACWE/fBGuTYlJ1PR1BScbw20u4jEoHAwje+ODsSN7
8zm7KMTO7+WndQdvb0LMQ7Tt8VjTZdSZuXhSSuiaaBMCGF/ttwbCB8FzeLhrTtZ+2sAS3TJ6Xpvi
YyfpTSsMJnhI3jtP31V32vf0V3kZ7wdUiHzV1x5SX/wafkA/fOPqsHxq/nrJk6IoY6+UHfOSuhKk
tfJddjLuiv3Hl8ApT5tRsxywM3Nc2EABss3qP4vqW7a0f6BOfKG24ShPmQ0t0XN2yb9vSUIux89/
N5IvS8mx3kMYCi6O4UVrTsL4ddgqzy5+jSDdiVseOnmgebkO0YghkHSANHEaBKdRJVBNbfWOt0xw
+bSMgbnFlDc2KjLBcXlO1Z/rAX9zX0AQMiJNBo7BDYVn7EoJzXMzxIkWR2lfBuoB0yleh6txYdQb
pdClHZmb4qJg1IU+jAhMhbViA/Pqx/VHk76v+3NbXeYc4q7Fcj0kYSxjxQYfrJDgkN5DwwkfIYgH
1ScAaLWv3UnYgzLmcdg60EvZce4g28zZo5QMVlZ0FUyrO+2H7OErMLmpZ3nqfU0c61H1s114mLzA
A0Hqutdbu8hHYq9QMc2xtFXylkfHzHjpoUolfl+3srWBXDBaXa/1bQsr5eAV4YcY7fItwnWWXvnr
F67kaEOipYOKDHf/BydUmAkUFzxL80KhtMNCtvO+tNNJ3qWgjkuOhr5x41tau7lJ7k6ZSGkpJS1M
jiCmG59FoNG7Doq83afZoBCZFuqoYJG3cDXnn4QkRxm7G3C17EHZLPy0ho2301KumP8+F35C3YA8
hv2+KEYPZl25WdT76xHA1uJme2YucHEGcKAWguS6deTwYmXfjGAXlr8Hcmyt3tW6jXBb2BjEANMv
x3wF+yZfHycpCcXcnGCsjr9K0neat96UK3YAOrR1r7YMydeGBkHTxEnEhTwlxp0pJJ6Sx3tKa1eg
n35ymvBn5hOXnZKISlasw9Sk6B76M7tQ3YLPbXnDhUFKMINcAPzhBOqpIJUNIo3R2onQjVtftYVw
gyuoLeKRib4P3xeoCWAewYgPrBw8yDI0q7+s//5CrM1/X+GeSZKAeQH0CfEBRzvEQjNE7LqDScO7
1kh2eWqiHpBuPZtYSHHxfWWTC7l+ysep72FTiL+G1AujSywUThXvEvGgYaJDH++G8cGUvXVXl7fs
v0upcAE4ZXkUmT2WMtYa/Ed2pUk/Dz3ms8ItjPxCDr/ykAtAUcz+770ElT/8PLB7SuTk/c91h5be
Rai1iQDOoHvN8FvXR0pJiEzNAB5pY3WXJeqlDbTjlBMnE8J3pWsfLYTlkJaHOn5eN73o4Mwyl87L
3BQsKcUWUgPTqKpWx08JajwuYbeo/58p7q1AjQFEiTmcVLLuiIfRiyI3nmYEG/emxYPGGvP4IP4h
DrleSyA34kGEQC2EJ5+n0huy3bobi9E3+30uYcgYz8uHAb8/aBKabtSZinNKd9WwFRRbjrCtm92P
JDnq5QHfWhCI57UdXCS/uZg/m538UGS2dlT32eNWh19etsliECBwyAlzJ9qShlSiMWy2L52XuKXd
7gmUzEI7dqa94Sm73B08lKrs6Kjf4V+cI7s/KQ/NFm/IHwzFTWphgvH/94dwZ7xKzR6UpfhDtPvM
eU1PUDbIdUduXfNMbJAn7r+lLrK18FJ8UQ7RRggt3ExxHP8a50691At6ZarY4lS8p81zNLpS+gil
OiPZgk7dssSzL9zMFBdN5VCnFvDIWHCfuBNQHO/N4NB94lpP0lPrRZg53W0JcCx+KkyUAwFCEAF6
4DYZbTepzcSsdUw5fSBEOcfoXyhBfcHA80cEUhPSbh3KxTQzM8ltZxpqg5hS3IUF5VdcjW6ONpfW
b2zbctDMrHD7FpskJRJU3RxAOM+XprbpQ/LQ7vUXPGVS6H4Crux3PwX3MTnq3npW2HKQ28cwMEIo
OsD0BIoxLQXyIJucUbM2cujChR/4t79bx+WEqm7VaiAwkxcYtS+c2tjnkFIy5cTW9cdafbKGjXS3
mBEYzzImJzAuyE+J4dfjTAVLNXuG7orQ9Ku6+1hfu8WMOjPB/v0s0VWaHjNtKqxdhYcE8ScQo1IL
mEt/3c6yK4DeAL2MBgN/BYM4XptqYo5qq0bcuGp2Sa5tmFgOg/+a4G9hvRXVcBQmsvEhiXdTcSdl
+3UvtkxwpzccAJ/LswI11PhJK96N/FdpbGGul3fkrxvccTWJUYyShB1JcgMTMkn6ERCdvI19W9ll
rG2RbC65BF0yBVd9tLKQkq4DQOuboVFHuBRI6N8qwSjv+kacPNkcg40765IpiDj9Jwb4OXSjiIAm
sLBBYf910DAz/NK37+sbtBhmrJSFgRzAWfguLcBxphWNSOlZGClemKYRenPDVktp0ZGZFe7QxIMV
UZIho8ajCQ1XcycXDpU/Dclhnycw7QLuwQp3/NwUsP7EqFjebihuAIXuhMaPvt66GS6v2F8r3CV0
UrsIXQOEm1L1qAChlu0njbU1iLH42Zv5wt0/5dRsq4HV7mrjCfQ49iR6BOw86qkM3ShS3fUoWNof
aHEC1sH0MYBkuY7pRlAVI4sR04VlnkUM7yqJcZ6a9B+yAcY+VEWFzhWmTLhPXj6hkVrXiOfAeivA
fhuR0ab9Vg9l6bMzt8I2cJahk5iQ1uyYlV52e5CtU8+Agn0p7gPlQeu/TOnrv6zeX7fY6s4MUgIY
WpaxY9qWTqblthG8tQrd+JouvrsAZgKJJj5wGFDlzAwDgDmmVuLC0DzJhmfUB9VA4QzXXemSa6Mt
Tn6lbd752J7wd9u5Ve7oFpoAbgMCq6EQnztQfSSR+hJXod1OyQ5DVfsGau19Gt7ndPSpOjhdFvqg
MNvwfjlC/zrPRWjQ6YPUCYjQlPzIQneK39LOW9/GpVYGgHZ/Mzt3smkOLughJMxV+aXo8l2uj7sK
sP28NwBSs0Dq9E7E+IRXm50F5QEfHhfiv66oTuDSl851UGzcZ5b3fPYncWkAmO5WSkW4DS1qV6qA
hdpn4486PVb0BARPr3tauzGEsbjSgDVgrlG2cFK5lZbFuMIgBlahb8qd3Cv7uJXRat2aMGI/cxNX
aE8gD0B16qZiak1dDgprHBolLL5h+N7NpfgR7NUuNdLHcdpCui579dcclxS6LJl0ijKjE5Xxrh1A
+C6oO2j7/UsinXnF/oxZKhACmaYjSnSo0xau0FBPpZqra5t6XYs5bmaHO5W9XohyMsKdqrZbN903
u+53vBec/Fzvi31hOg/ys2lbvY3Z0f34tH5QttaSixBSACmaoYAHTW+QqFiJlw/xTrC26Om2zHDH
MTYz9X8/SiX5FYEENGowBk1f1n1h+74WhtwBQ+utBlU2FlLNPQswCkDe7XULG27wcrml0ooBSnOt
o0uPerKj1t0Y++smFp0AbwEDi4kMYHUddQrGcsDpAyey4h4kanX+vP77LJpuFgkDABhGB7zV4K8H
bQ1mjKlGSig7+YsiJc+FEe2MWDw3pfqxbmpxtWamuE3vJ4N2owxTIu4GlbDXyp+9tkHSvGWD23NR
E5pUH1iet+506AcF2kHfOiPs77xZMoyFQGYG48cq/0pI+0lIVAWAlTCWIMbcdLbZGMd6iO6iIbKt
ULnom9M3i2GAUSKwEENvFrQS12GgdmUQlDkuvIl10ItvwZacwfLXCIANXBAZ2Qs/3UqAExypzjYH
oxJW+C0Ij038CjZCO9H8YjxCWtiWtsbbFoPvr1F+3nWCaGkk9jBqTvemfFeDV6z8lX1egA6PB8bH
8X++8XWmiNAgNHFzdMCTYff4+U3845/nGh8TGG7UJJwjvE54/ElujCEIyNsGI1925IhH/aijk62P
drxnRMDpQbv0/l1y/HgIXMvp3p+bU+dmJ21X+YXdg6gXHD4bgO5b2mW4PfubeKAKEfu6VvQGTav7
d8HDfu7SS/mYvSmX/yHtu5Ykx5Etv4hm1OIVoAiVWlRWvdBKJbUANfn1e5i7dzoCwQ1Y36mqnmnL
rE4PBxwOh4tz6uNyn35LUNR+ymRiPGp7yZ0jMhmCyG6rn00F2JphosvLwfuDyxFkTV1qhQNadEwz
6QctmNzYHWtgPndeSrJHkMsHsSDGueanXtU+k8nlDOY8HBrThsxf0UKV0/RNfpwf5Q/mfi+p5c4U
DQVufNCPWPWdkHF3y6LPha8h91mQMDpa6jjlAIUP1U4PKi+caRZIdPTHRyNQSHLK723fFq3zVsxw
LnZ1H2diIzz/wjqDWDR/uzWUrA5ZRhza/j6xV/0BPSgummRd2VUDtrvt1TdT9eeyOdfUzWyUZw3r
rT0o/kLerYfJ//WMCSffdJWD/Cg/OFQLdHcm2beX3gdpk4jyc6sl62LL1105U38ou2Y0Q3wE9U5T
YGKd97yQyZfo19Er/eKjDqyD5jnubd03E70aZoXWSSGgHvC9AdOgz200YN0tkmLVW+TJezJ8aH7n
Wn4CPguQm5RA96WFH1JhcWLrUjiXzu36MGKaQwHgGGh73o0wkCbRCP2WALRnYm1XVjUECJfrGhW1
Uwzl1FK500BTNRNdhFa9uYJogsebF6ungMXzUgSmJsY0kSECWXLFZTt46O4XDOf4u3yvyd9oH72i
tHPoaf5ui4o7W8HCuWzObNpQNYvSgWykFEg6+rEho2lB1F60dTYxSqDg1sY42hX/rjk0TcYWSNEA
zg4K3BalpOIn8Pap8YT6WUMTOtDqO+ijRjIHQo+0reQ/4jkjGVGGLMxpXWBwO/6ePrK7tCFaDfo2
IhObZj/R1EWLhz+3T8aWH7RAgILaFWboMBRwua1pN6QhGzU0BCnvFqass7/RWpFHg85tOZuX3Lkg
Lqi0Em0EED4ENQnJnoadQqyH0i2P9T7bjQYxNaLcG8CLpIAFeZneUw8I8vGbLsqlbOhr4KELOEWk
J/Hu5S86LTZDwALUNMOoRa2jv8br5U97FBjTxmauLBGYfrRWNgc+kgEtkF2aCmtomc6tby4pgCqV
XkZet8n82yu7cfbXKRXUr5GUMq5A38qqqftYbhuqS3mAsPSnlulP/50Ibu8wY4ZY2oAIpWWkq5Bp
mUUjwVsLtqaOgdyC44f+tEs7tKO2G40KIgyQjDEp9pj+Lo9/b+uxsfmgAUPBALAqSB7zb7Ri6Aup
7buGptLdNP9VrCcm30Oy4Jbf2hEUbXCiFIxZYoDoUpc4bIdR6XuIiSSvDOt9a6WCTd942kCTf0Rw
sZMVytnspBABymkSzW+5kdBpfuhAPCe3JLYEo9Obu4NkFAwZoIygU7vUyMnsUDLsERqxu1GKiRo/
zyL4lM3NWbGisD3od+IT0+Uwp1WFrjBqK0/9LFMLjFiF9kvJft02gs3dOZOzfv8sBgkxOjZWHeQM
GmBgTqHx4/bP32pxB5WTCkZHXMi4jNfFPBMgWUk+hTKsTNe6UzJHGehTe5XY9tzQfnCanZZHThBX
cn1QZ4wTRCGoMuGVRBfaV+2Qe+vgg5hgV0c5AVc2t2uKXmqhkk0NjdSy+GNEc/qt7NrmQc0S8/dS
R+ZCJWY7PwZ0L/zSZKNCmA/Aypqa5dw9WGxCN6CdA8eXJMvyGDlRS6KQ6fcAVQaVZz7WgN81WKn/
beYRQzZ6WY8EpG1L6iLe6Y6sSrwwK+R9A7DHzG0XOflMIqX90yf1+DiZgNNyby/9hgnhSQyvDv+B
psavCPhs5ZUuyZoG1zjN0AE9Lh76sl3H+ACWqOCEiwRxW9zJWiUBaRdbbBjEqGfaDdGpiha8vAdB
2L559ND7Dkx5kJVdRSXhLDcGs2GuY9GdcqUBaLN1n7cinppNMYh6AMEELA2HHwwsjQlwm8mCU5FW
J2uc3MWIIjKrmuDVtxFkAXcVhRO0kNlAfedscmHKOFgF1OmcGQjMfd6jj9pO/nZFalPZHBdahEmP
OoqFiznMxpfbFrIl/txC1o09s5BFXtpi1HHN5JK/rJUMw9XHkyH/arq/4fQHaM//pUly8VU0zw6I
4yBwLBu3BhWkUlYviRmfgIEU3NZNZJTcLZ2XSeGAS7WhYdWhJr43hycG+l+dfbstZ/3InFvB8cL9
Cbrfdfb26npDP0kqw60MEtImvUzq6r6pdknzqk6lf1vWlk7nsrh7Dnw1eLnNkAXWw7Q/Vo5xKmNE
4lLh3Ra0Yf9gAkT9EG4baDK8UukAR7pEsEsM9tnPwPZTMPC1aG8ol5Zvt0VtXEArmhtiUPRTATJ1
/SjnNmglem2m0KkCKN4ghSfWWIJTJhLBmfmAph+YAu4bu148YwEklcn+fUgALVCiQoyLSIcP2ICK
AcSuFA5jUd/VkIHI+75Fu+vtpdrKdl5I4fZ/AoCknKz7X84vhpyRKfso5b2ivGl5YNgTmVS3DEWD
BJtGh9YloDZbmCbgp7cWQOGUWb6qZrbE0ndjC17G6D7XNcE1suWNFISjBi4rNE3wEOEgxJO6uYF2
Uj3uowgoElP/XerYKdHYUdNYkESx19i5wAlujacB0WQdq8SzzwI31KUFKksXqXED81Ba41RNhS9j
0J30RfozBEJnunTPU5akQO2XXE1J/HEc9mncBGiH+rfNNQj4kfn4zzg690GybGF6AUJmuhhvkv1q
pm+SOQsW+epkrzLQvoM1XiuqPAopeBMLwB9jjt9oDSLhju6dwUvZ821LFUnhDDXSO/ipClJS4DhI
WkFy+UEXtX1feV5OFe1y3xpzYHVcQsii/a205w7Qcory6qiYPLZEh+DKhayy0PyyNpijCMzDERdW
GfUIA5FySBMS2bs8Fg04bGpzJoG7r2bAo/QTg4Smk8Cu1VtHNjVoLW3dRFEf8jgUOJOrY702QgII
EF7eXmEHOb8bA9FcSW3AaRbO8lPW5QU5HfkU9cO+amSBrA1zgCy8ZGTU0TA2vep+5uPZ2ryKkQOA
H4VI3gwp1QbQb+SNd9vqtlRCY4iBCXQAOTs8GkGSGvOS2jIKzCDltSoWWFmmEHu2T3PNRElG7QtK
4eLmX9lzFJwh3QEiMqK3S62yclL1RcOOyQE4QjwAwchelhP36N4dG/d4PKpBum/cghwLfPHjiD/u
h3u8O37gL9zhX++Og1uf0CV+5+L3x9dfxF91DXzBXb+E366P77g/3Ls7/JuPX8Qn+LMn65+vf/B/
3vrH+07JPSWUnPArX7+A3xR/iBd4QYC/84h/1r95wm+iBOT02wv+71e+/o/gy553wvfX/3L9gy+v
//391w8hp4DiK3T9L4ITqWOa3ztvvat52sPnmwjRZMtk8GQB4Qfqu9fVSkCQp10BM0GXyzcpP+HS
AxChIC4QyeCOnIIR0VarIaNpFXBsAC9P0nYS0wRvlg3fsZLe/EcVzq2XRVvmWgXrXySHTvJb4YhY
Um8rYsjc8BIiKE0pFyiChjm3mjC52B9y4XDDuhy8vSMnhSgX/+PgXXlp7yo63JjWAJotVEMJj+Ox
T0ZS6+ainZRZMb6hSSeBeMYqPSiXrM08OQ5N+1nClyIvSVvJPvStA8855xqSnHWhRTZYeIoYsF6T
Wet0AYr97C6DlKu0GSvZ2mv2ymuosDq3gilDpuDUt2tfh83iWt6bXVKMdz0g9xnNQBBTeRrAyUSt
iNddWIjnzlBO+Gg4CZ1kwXwU4O5VOj8/FZ8yTUhBE/k4fv+GZvz9m+MWohTxdYlhlYo/K+YxcoFf
iZUzp9nLYG1bVsyTxSHsgBHfYA7sO/bZua+PAKifH2JUxiK3IembfBT141+Hmpx07gZnTotgJAR2
zGyQJfaq9450IKAJPSlQv4laoa7HqL+kIfRTnBXxh+/5rQqwCyw5dE1P7JO9qxT8nEdzrwTTc/Ux
HZBeoey41nzd2zfG1aULuXh9Iy2NThJs8XqwztZYCY1GaSZoWYFhwDTcwSRF+g4rJLWwqLwpC7eq
DohfPKx4kLQ2C4e+lqBjUXi9J3tlT1hQHg2gEoyn2bd952ncTUHqieqMV/5nVfJMMPf8KVRQ/DYy
BFs18JQwpK4yweSISAJ3v8vIrYX4DBIZp7cco0byIGpZui6Pc0pwvlqyQngdYP2SBaZA1EPt648d
IdGpjVyT2OQNgLXBk7Y3HkVH4cq5gn4H3GhoEsZTGJEfp5w6gUd7aTC/yNo3pfJsYPQ477fNcCtw
AeEKKjEwQrDJcDmEdp7iLFJ0BC5q5BbRvhkLONZdbkT/PvrH5MY/grhTXSostKRVUAVSAFN7sqs3
pO0Fh+pqwRAXnQvh7gnbGCunnyFELT/jDFdEn5GmE3RMbV1GJip1wLlEj8YVYIuSGU7SxkBTrCaV
2tbJqlXSte+z82ICXVFIHr3eoPzddy6OO0N1mBtTZwEkEolpsJ6USA17rf63C49xmxFV38vZYRqf
bpvF9csU72DcAchAIrqEaXDuyVLGCrBbHYiE5epOnodj/2MpH/uy3MVdeJLXonN+V0bzc1o3d0Zn
7JRShO24YZoXH4FTvMN7G4DC+AhL3sBhWUOQpMtej+ae6M3yflvhqwwA9EVXArpucN8i3cBFSuGa
9teLESTQefrMssIbGgWkD5J8H0vZX4el+9AaX2rd/nNb7nWR4lKwzQVQRqEAC1cZCtrmeCrtwD0y
PMXlVKWHOS6zhwHke+mDHA0MrSio+AFfuVDWJnMA9r7D0w/e7c+zuQ6oYIIkcb0M+ZxYGi1tFw9T
QR1r7PfSrP4wJC3zYGqveZU8GnmwsAwl4qn/vC144+iClAIDXiuFyJpfv7wPy5GVxpzIBZVL672t
JaLnPbKZorLz1VW4LvcXYqelf42oXorpta5Re4blbpaGlOxQSRVIXH019GRh/Wn9yNzJBbS+jLQp
IP7QSsf51m4cjXKw54Iay2Oc+lXyLRkfRu2+Nu8NcETm0URk7SFP9kP7Q7EFBn29niv/HPKnhqHA
65rcrSWjx1tCpy2urBgkuNN+HEDCKyKW+RqzuFQRe4UXPAgSkabDrNHlckq5U+AGgVW6/t3D6/rr
GS83eqAvM9nFZLcTtOhtaIX6F0K1tfoJ2Kr1+2dR02SDq3odo6NIv5AeCUcLpTT287YpXsUUYDk9
F8I5HlNGWO+UEBIBnHSuT/rABFmJ9SdwywYJyBYgxF7Tz9zFvpjJCLZCSFDy1O2ijJTWEyrvXpML
8npbqqD0iYQbmmDlK+yKeJmNXpP7ghaTVD/VzLD2cQlm39sLpqyXN68PUE1x+QIJwcIw4OW2WBFG
5yYHYsz5zahlfzSjp7SdXMccvk+47605JE5a32eRORG2fEuMYn/7I1z7rZWCF50kuLFk1EQ4w2iq
WZ0LmYFfok3vZ9X2peY7XP1M6xEslkmzvE2d7qH/Q6D6tT+5lMvZChoLjMHsGlxSWevWeuVqkwLC
o7L+W7bzTycVPYW3DgDQq3BH4aaCf+buqTFLQpOVyIOr+ecYvtfq7MrAC7q9mAIhXxHx2SlLRlDU
xwmEAPCOWsB2ApayLgL03jJNHAEAoAJRTEdz+KXNpFIugRgA17sE9scKE9HZLELsv35K4iSfy+Dc
U96NqjyvMhxtcWXlJNenhVnEAQFJaBSgjz3AWE2RZhs2gTwFAnacbxWKcbaoOnbSWnpVolL8maJO
PDmBYdK+PXVS7t3eqQ1HslKuocUJ/hDjWtwVU1tKUmtdXVJDjojlPJWmSrOlJWn6vxIE1H6EBSCq
4uPBtpTQujmxEqWY3ZCfnBQEyZNCRunjtkJbW7b2t/xHEHegYtYPTYhggFbJPovvqmFXpz8syVUL
7BcCHym/X3pBNm7DeegI/hR0ockyyM85dyyHCWP21GIoH6Agso28SmHTMSmJYr2UbU1r4yMZBI1p
mzt3JpO7nydpzM0eRCvUbk2XaYFShDtLO0itLDjMIuU4j2HkQ1NoY4MZY+MXylAg/nosUSJkbyYb
3SxGF+4sSgoKdOP76KtxrsH3A93GZad1KrGy2k/GPzabBFZ5/RRDJWlFVUAB3F4bMy59yDzJQzOk
gBy20eKizUjFNSegpJKMTT7rRzLVouTw1tk+l8htm2H0SQlQ0pJKSh2000+pyDAJafpJXMA0J8He
QZurmxXlMhvhOLKeBmYfOQ2XrIsXpVdiaJa2qLtaxmwv3jjnLbpR8RmKQFPr6K3sSlOjkzo3LWF1
GbOj2dZmRUNWWQ5CaSk7zPls+RgXd9QfpaFWwJwO1RnJvK7KSxdMU/rbOLMqxrsOrUVuZ+nAJh+N
Jq8Ar2aWJghy1IHRCA1jqZfo4eQ8ZE4JOtMM4d9ysBhW4iVaMPrrZnWLRJPZpkrrpvHUW5+qHSqh
K6eqdUIZEJOitRZVfZAX1ZyewOyiFF6pMTUP8K9SuJPNxJmPzVwBogxDGdbkmXNuLIHTMg2TFwC1
COzOqeo75HtTMzCcYWF7FV1Q4A2Orbl9jgw2Lv7SJvkb3HMluWlbIvlr9Uv1PWONg9k5qwEteV4s
leXZQzGjA6VCqZ4CuU4fqVFXauXrkpaqLvhUFYsa1WTpftelafso90bT7edU7ka37+fqt9qEWYoc
l6kCHhNs8HeLjGwyRpFTTQEqryMNpGmc8XthqyxBA0rfDs9yUdn2kxkqS+MXSa2o9wULG+W+M9sY
PXcxMO2ohLaLMEgY0D39QWFt6854FGsUoPlNdUjiTi1/h6gOvvetgtS7AigOB6xqwEVghTU+Jfqc
DGROGva7LZL8r70oGfoDjMg6muEEbMYsmzTLBQdM/FMedPmhLLUSiQWlKL0OlvMXqE9WdGTgbHsv
q5gZu7brqoQsVZ78SkD63gVpnmmll4DFUiZA6u0zz8z0XLsrsCW1GxWdWRJd65sFbFKaDJDZr7i6
TlUMasdKoExa09N4NtTvMEzwWDsyRpqc3s7qI2Io3XErFViatFRHYCUsJqDSwA08dQZRgbyjkw7n
ADRRFdMwuyHZdeRKlj52pG+XyQqMOVISN2aTNFDLifvPeFiUv1kxKLXgnH5xPVwGwJfHlHMLSxFW
up0UBfXTl+KuRjVsd3w6up+OCwTO2zfkGj1ciEI6UjOQljdXhCU87i59nlyq1uR0igTIyJD01RuA
5EkFqKfbUq6is1WKifgSGZEVboiXMqtlH4WQIpsfvRGSOPpzW8BmWvVcAhebhbHesSpVJWIGy+9k
l+/9ZTdh7ks61O8J/YURMGoS2QWcvC+aeLq6NqDcOn2CX2sL+leL/Fl8qyATuVTJmpZuj231nmav
EsAl0KGTjgOJExGtxtUNzInj1rLp2go5QqT6Df1Zl/3c+G1Hft2eksxdarR+xoLQYstCztXjVhaX
Q1fP6aoe23eSCzo30rSCJKhIxvr9syVM66IAdwxkmBhzDCM/nfEel77ftpEtIwTJKxKQqPrBDLnL
z5rC2WrXfRqrx1zD67L9vC3gmonqa2v+kcCd21DpcyOtVjUC69RIh4VIQKheCEjo/TEYvWnHXMUz
ngxaHiUXDH8JmTxMRWPqcxdiHEQUOYk05oK1NA7V2GnxeebO8OLGJGmiCvyHQAQ/QtrXQ2tF66LO
+NHMfBu73e1F3TYNoFOoa8IBwIiXphFO6F12HJi7nbYkq7xs+lDN59syrvPT68ahoIWGN8z3Xr1H
RjM2JXNYN+5NDT4GN3sHMc4YKEG2L4N2J5rZ+/8UYv+RxymF5GQvqzXkDb7yonwMHyp9zmjYuurj
aTypJxREA8sVKKluuPpzJTn7zxnIjGYTK9loKWmde21aaFu4qXEwC3dMUNtIP8a2IVXzzETzzZtm
csavwclmli6FUwOFES3EzdGcBW2Lop/PnbwWHUBWXeDnJ6kOEOTRk0VzDBsSUD1DTn/tyzFxl13a
obnUDO2XC9yg1JO4QZJNFsHQbIkAJLoMSzcVdDRxx1U1R8VpSrDR1+GdHL10xuttC/jqcLy47JG3
M1DSAkQ/xuHQDn6pA4I+o42rIqbHybVptHMeMAkQpG7oY/7HT46Z1x2LJ51G3kSBwvb+OAbGvYmr
syTFY/uAmvkx9PT7+yXAg3qvksh9y/9tpMB9xHWNzm6CHi+ErC7zmKrWY6k9JaEg5Xu1xvj52D28
7gB5iOZMbo1lBe34+lDiBdT6cv5cGoLb8uqxuv58pA0xkWWAC4FfYr3p8PQeqhgV0O9T823sDmPs
F4tAiyunyEnhVilyQpR5I3QuqdVCxvBgOz7axQSu/fo6g5QvPhwAVwGzhi8Y50vbot+nj0HqYL6D
jsyrT5mn3f+oXQtdI1GAMZjDQIs9OLfu9Qf26uwLF0Q2gfRaecI5ynVjONvFbIEK2iawKa3jSpeG
gV7CyinKMaYNkjee0Xrtp/OQPCcRWY7sw3wYPsdT9R0e7WP2w56a/u2zs7HiF+I5B5On4E2WY4jX
551hPOh6AmQmQeJow3ZQroJNGsiwgySQs02t6yVD6yCjMiO3zfyMPYzSW5MKjGfjCJyL4VFTwA+v
VvkEMZgfwtvmMOgCAVtrhXAf0EPaynTPZ/f0rC0BKgGA5IntFVA4FiD8FQFgXgf8wDk7F8JdoX3Z
DgwD2DFG7ot3w9rVA5kqEgbs+fVxdv8y8ihhSAItcYavgVdpNwqUvK5ScB+AM0intGW5qnVo6Vsq
SVqieqFbe20UzCrm/W26/LltgtdRCieRs8EIo9JKPkFiI/nABkEmhoLh6xidGFqL9N+GTWtXIHLL
Vs5XmTPJTlpwlegQ2R9K6a5GAZ/+Re8flT8SFCJnohQuoCuC21K/gLu5s47kKc4AMlTIIPF1uTxs
6rRvjZjGr8ZeQzSNdrXPMLDfx5/N4zNamygLugPm1wBskFCbzCe273cRDWniYnglJc17SiRBiPEF
C3r9qUB8qcGsDTjGSw+kSQC0QXtfDPYXdo/8OAGW+kPxPOFjjH76aboRqWhHslN5/6l5I7lHQy2x
7wvycyTRr9tLdN1Up8tYon8+DGf+dlO0RldZMZ1pSg3ixK4+A65qOek0/tV5IWBNJkYrN6QqMXEu
BJXADVd1IZ4zfs0CK7IWQfzQ7K3k3mI1iWqD2JFAztdW31p0zubTrFJZu2DRZ08jBWnvG1/18teK
Fs/dTtktwdtAwRBCNA9ZxnsncA79rqSOYO83jgFG9MBLs770gYjNBU5tG4bgDXRwE7aBIz0OicDi
r4FasJ3Iy+LloSgAh/vKCJ2FPc7MwMS+gL3Xvmv28t14PwAF2iYLjVvS6zSJkLl4FwJYXLcrcmJX
vc/ENhEIx5MOYrvfmKJATT/fJ8fIs/fxr+VefjACsBXHnufslb3AfjfuiAuFrw5TwlQ2QHLrVTkg
O/TPPlgeMOOsUONO+sFObYJYQtQCt7WP58vMnZpFk/UqUiA1afyqeDTNP7fVuv756HRBBQHLikzQ
VXSZxACgaZsIQRDKIIc0cupjDqJf/7aUjbtvbahBex2mA1bQcG7x0EBlptISYyrlpLnpvvDGlS5n
Jnhegawu/YxerbvBpjOx3Ol3T3tR28uGK7z8ANw6Jo5ZaCGyyrQgmg/Mm4QoJ/uzO338sX1gVbnR
cTrqn6qnI6VIymP2qqvAWJIP991CWYh8h6iQsrnwZyvC+aPRiqNISxPwBGPSSdH3YSJqe732eKBu
BqAGthcRDYool0fF0OYihx/I6NxZ1AZMZQ9W23L5EbGX27u7erRLjwdBDh4p6F9ChyPf/ZAxI9Vj
HYLsqneeIq1Mj4YRpU9aaejg6csGr1+WkLCBiTq1txZxDfktDCVgXpifpJGcyh7WMXfaNwkFqrjn
SKLhoE0ReJvgHYopGo2fE45SZualmaKl0rEfszr5Bm4cwenYFrESOBu4pqHL5UYVk6OPfY9WpWK5
m5x9g4aN2xu0efzWPPb/SOCsP8+XOusHSIg1OoL1BqU6PJHGn2uiryu8lYYuJe/ZK5rbI/pHRt1Q
8Amu30KYacUg1zqoiYEMHotdtycpQw8nxkwT3Plr0KE/RI+jkMN+41q6FMRpyvQ0z9UEgoyX/GRh
8IOwnNTHZF/Qb+pv1bcdIiIl+Oqt4e3/XDnuoGVFCUwSc90/Ur/KB5nq33us51/7IaGAjyPFL1GD
yvoTeYl4UsroTnVw4V1ZjF4vqFuA3zjKQlKrVHEeQ8s1wsdO2d02netbD8WWtREWIQSoEr8SNGf3
rVpEaTdiBoQO4WFZXLV8mEQtlxuRIWQAQh1pHs1YhxAu7d/qmFQPMhhlzR/Tw8rkFgw+8jvDLgrA
1d66i+eNLoJkWrgiL7wtG1kyE2YDy+QzWLbZTEpidznNdmlPppfSBzs8zkhLQfciUeY6f1EnXe4i
H1hZgOATJI82bWcFu/t/8nl6XRkA1ZoOqETa0/DJ2psNnkio9NEqWPznhY6xq1CBu96IobDeZzK5
xGAyDWkf6yuDb0XSPVCQDtYHKNh+ZZT9nqC8G3uTF36r70TjENdeAIU0RKS2hmlfeGzuoHRlsRgM
OCRoeZpImAD+FLPTeIMgPu0zQMHj1fGvB83WzqozkVw0XncTwDg0iMxMed+rf1BZJK0lKAZtvHMv
pfCPzkRVwnKBlPqk/Wn85aM46HvtrsFDx9N9NNKIWFM3PPqFRN5u0q6Fp5MhUUbO4Ee1m9z0Yb6L
noddToq7iSIopeWT7CdvCoKqQx3cdgsbNnQpn7OhMlVCOTEhP95LD85LhPIDe0czxMl+nSMPjDtI
N1P2qt4j/3xb9LVHupSsXnqLfAGBli3HGWYc3gH5Mo6pL8eCDRXJ4F5PTZiMaTtCu2SIP1o1+iXp
3+1UBGN+XVS5NE5rDQzOnOukxFkWrsYpB8NJTncyTd3k7+wQnAT1YXSng3rEcJKrvf4vlnBN2wF7
DPOz/NtNXpJhaXQsYau8StWuqd6H+d/OJa2qofoFwB+wSVwNBKssGqRhFVEoURXIZfYtKqdJIOR6
eEBHeIvep7VQvzKQcfukZVHH2jrJMKaY95GfDVr1Xdel9q+kGe0zpj+1O1kyFWAVd3H1PCkLGonC
Kp1/mWrWi0AUts4EZtQxF4lu4xXql4s9htTKjDjtsayYMlteML3nJ4f6W1l7kUmb47xnL8AVGIn+
LHqcXkeQ6oVkzrGGgA8GPk+H02g/1wgfm3+NjI2FPleNc6NjD7LBRYeAugKqgGyRThfkTUQqcC5U
HRcnbqVVQj6QPiow6ioIZb7M+jJqWpVAa6WlWRZml7g4owgdFVA7E44bHYPkOXcNn4EczHz3K+rQ
4c78SPz4AMp0vz29zaTdCS77K6+Cew+jukCVQ88FnmacfCOdJbzygLJhld3eUEJSVdNBqX7dPtzr
VlxoyUnhrDBZ7LI3VlQcp63H+6VI4pgsulm2pFXK/jGTnSCywgKk9CKswast/JIMyGlUXpBy4qfy
Uyu2nLEFXIkS5SBcGu+7uBUUq0Qi1u+fecw8N+IlWsFerAGzQXLxjHMsSJNv7RJmOVa3gueK8YU9
cCYC+KzZYvUlkF663Ota26tYf8CYh3t7m766oPl9AgYgzMDA41LjV4tZQB1W9QqATNlUo4XJ7s2X
YVrmfVmgbcjTJ7v+hiReZ6INLlPQ1ojmv86dK6DFkNoyG0816g5tYrkz1TtMF9ojAMDiIQ4Gq7WV
k9aq1d+x1ZOeLtM6w5+mSrMDlUz8c8FDGhx5str9MGetxVQl3GcOElSpBZBCrf1YJgMDbgycAoBX
lXN0yi01+sdIM0/GX1SVgSA1ZUVf7BW1jG1BeLra59W6OECQRF4RlLB8vRM1q1bqq7qhmtSjwSvB
gFJdtHDuqp2cJNVB/ez2TmzZFErLyoo3bWDwigtlVEcCSoAFgXZTAnfJbqPJIV2cRIlgy0WC+MgF
HqkeDQiqdMSJRfsiN4sgLruKsHEEbVNFDgbQ2Rg85lzMOKngo1qB54ZY9odF/a0PoRvbtQ+ch58t
BiUkVd7rki5wraI94+6fWLOjvGqBMopJrwqciyowU9N8h65ewV5tHs4z4+DuoaJPp8IasIS1xXq8
FqTBt4A29qikQy1wNetn5u0Q7hqwS0AnwhnldJKiCcHNBGTLso9PYyG7yWC5Uo1h9ZLBSASKiaRx
ik21ac7zAKxGU3d1iRFZBfEfOgBV1I4czb9t8VtXBKY9V4hfE73jPJ1cXslKFlfYLlYkK1/Pb3By
7c2kHGhtRx66cXdRkgW3ZW7tHMbWTBA34pgBJfbSc1fzpIL9DztXlAyDBWY34h3GKpehkUpwzras
0VmbXgBijq6Urzjt3INP6KtE50uDGaEY21XNwPotc0BEK0MDhxJP/6U8bu+culG0fsXYNTUZ5emS
DAUetegtKPe313DLgZwrxsVI5ZgOvRxiDVVEkazoiVQLykbbu/Sfpft6dp4tnRxJc6MW8B9FdW+G
MZHse30UzYwJ1FA5h1vnswpoL6zXAvbZYtLv2rr5tw84+MGzleI7XGW9qMNqXanOSNETr7ij5qnC
atTmOfrH0Ph3FOpvlVMXUESJaoC1fzjtY4edaau3xAqs8PP27ov2Zl3Ws70xqxFEy8AVpY35S6nR
KtzcxaLZ/s2jg5FWxMmmAdwFbmvA0A5OmQYaOdCI5fdFmtJJO8TR7rYu23L+AUjl5OTaMKEFGe5O
ywYglLna4NBCPjnx+38nh7tyMYJh6Y2FNWO6FtSN9mz0xVEyq+O4PjVuy9p04Wegr9xjNJv63kot
wF52ZfbbjHSHGEO1L5cpI/bzENlPt8VdT4qtNv6PF+cZOzFcoU7jsnrUpNvJtX4Aju3RasZjnSEf
1BX7ucoxiboSu/4v2JiAvYzY2LYQKF+1Nk0569KE4W4s5t5NmYbaDvh+HU3gWDct/kwM51jR52/3
6QounWfM1Splj/CJKpIojbAtxtZxxxsGUtzr988Olo13UhMVENOjkrQkJdXDfSskHds0eRCb4H2E
oPYqrrXLsZWsAdDVdWj6GLBG7nWpgPFjE2vJBe5vKwwEUu//yDLkS40KZpTOgPcFrYyCKsPvIfRb
5WVM9zNj4FZ7zAfLv22Nm2t4JpE/0Kw2ckuDxCwPiYrWXANpiKIXJAk2j9iZFO44o1W0VLUV/rte
XiLp2XTuYv2l1T3Zev3v1OHOsqMOebwsq6Be+z+kXdlu3Diw/SIBErW/aum9vdux8yI4TqJd1L59
/T30vTPpZus24QwwwADjQZeKLBaLtZzjzZInR/VOTUVAdiJ1OI+elhLeoSakjI28n5NiKzXSg5pH
D0qRvBRyIHCG7OcuItqT1ePsvCFDpqQU4noMEEXIuEeKqCH4sseMOSUEeUj/IQ9wUS5NtZKCcBWI
nmmyUcpvQ/QUlCvFfEosTK9FjqLfteZT1j7kyZexbzjJ3GKq1VSq4AaBswhvaN75ZbqnCfWu28Xi
Ep6oxy0hwNMSfaiYeulOrUe/mlqBhEU3gZFHVEoBSYl4+fzoFraJsbmOZTiihxbReWi9S+FmxHz4
dU0WD+yJHPYdJ06vtOnU1yXk1MovJHABqP6epq/XZVyulsZmjNiEETBeUdnjZCjjhPQEnIJtprej
bftJLnpTX6pxLoLzCCj+h2qK8V6g/1qgdk2B8zdhPAysq7aIM+nytJ6L4nwCBvFaKWd4/VLSecAq
Uxqg1G6nfmcHv66v26UNMEkmYhN0VrGZC27dstBM0FfLotfZi4ZiR8f6TVbqB2DhiKrXiwvIIBJh
bAosm9sjYqVzOWpIF3Zl6yQGRnsixalUEYqrSAy3Txgul0wlkQFUb9KbzModTLU+Boqoz2dxj9AI
gi5MAJ6i7nC+cr05UhNZKuyRmv2QWtl2xjrvDyC1TtZpXzxqZivC+l8SicOKAi4a6FHXZH8/OUhZ
iWKmMmnIE8zJptF2+kiPuQbKwsdYfrhuF5cFI0sDTPdn090ntgK3WV1DkcDLDTwAwUr2upIfR4fc
Iz+2NzwgW1be8Bq6HR4HznW5n2R05zfHuVxu95QmTq3J0OGUnCdrlx3mu8afb/vVveJm+G+dU6w7
/GczdGznSccsRv+tWUs+OKp9MPRtcFY+Zxltlx4ouLaGb+rP61+4wOpz/oXckbEorbtSZV94G62j
p/Kb6UcopNs+vmBfon+gdead5ZCHwtlFa9Xpv9xtxW0N84UnZhBb9YD5d3xAVm9a9d0oSscOtgV9
v67o5ZPzXE92zk7EKCVp+mCGmKLxFe2o6j6omB0ZJYtpVdaaYOOXHNGpvXHHCaQgSRHHsLe6LIF1
ETl4C6b2sZ8EF8XSGcIEEYCekQ+/HFVSSR2nqmTiWp3cEQCndp64fYWZ+/Ipbb8cQzLutT+yOFuu
gZ9UoT4ES9Eah7Yr03gbw9qZg5/ADbm+WZdhOETZ6BpFXxfSsjw8w1iOUoR4GDQB4+0kb4vhAyDu
nf0zq1ay+WZpgvTQko/V2MAJEucq+Iu49JDcVhmG+CEu6L24PATRd52IkJuWVDqRwSeIBtzgY1FL
SHlkyV2XE/AhGC9J9VZU5dEi5T6kxJ9HM/+LlTwVyzk+Wo29NbRMtVZfNRpZyTRfGS1QC9R0ZYah
n3WzU4yid9SSXZ6K5Wwl1KzKTim07WagTJPfbfM9MTfq/Bp+ueMA7uNUEue/BjNUW72GggMFlvrc
euX4PiN7ed0gRfpwTgqoFTP4BNgySsUa8AguIRHSsKFfo/VA7lfXpS2Ff6c6cb4qG9AVKk2QNk83
TWM5AxENfC15w1MJnH8aMy3oshISkr6NHSNH/3nQHtRYcqmq3+lp6Q6aLagLCE4Z4e77JNNaDIHY
yPaOoacMQHdBey2QSARbtSwG6QhAy5mAmuQMwgiNGHANML0keqjISkkCp0ZC9voOLfl3Db2z/wjh
7KEp1SCYC3aam8gL5Bxh83BjRxiewRjgfxPFGYMetyAEUyFKbh4KaT8HybYoXTMxNtflLDuoPypx
JtE0gCftA8hRUcK0A0eigGFLHqn+K45uazzmgYZ1XeKymbOuNgYbafEFYwAnAUFZCxu36mMQj5jA
nxqdXE7L/m92Cwg1CngQdNRG2Wk4uftVACbFZh01bt5rXoRZaKV5MADtEQtuyMUwE7Q6/wriLpJg
1Ps4baBR0E9vo2x+6yLbKePMU+R8PzfBejS0b8ZQOSnycdU4/FSl/qWz5ntjAJ54Od/0s/AGuOzs
ZR5SARICCsNoKeJLm1NS23PSxqCllI9pL2OFW8A6rEkTYSb8rifPoOLRFV8NXXOIncSWnT4WPS8+
DzcfCJ9+BGddWjp15UDwEebtrfE2YXS0xjgD8CVk9G22ewwUDZ68pe5H6UTO7xrwIavUk1YZiGTn
t+tmt+jLT9aD80N9Bch2GAS4XLsOg2VD+l0tJq/ItQ3NVE/tdFNgfosx9qnynP1lYYgWHQUSa4zT
Fiv0lfz6bt/ETvATBLoOWDKhfOsYTh264UrfShthG/niUTvRmTNMTKoksRLiC3r7yapv40KUw1/0
uieWz3ndQKFDpyewfGrdGOU7zdFrIW2vb5xIBud0lSgM5i6DjHgOvSx4C6vIH4Bvf10KW4pLS/1z
hjl/G6lZU+YlnMVkeipsYbB/gb/KyfXYtcfX2tx0neBiXDbIPxK5s0GVKieJAc9bay8SmiWD2pua
O1pvOlVkigtpRuYM/sjijN/K+0EPDOah9L3ZoU5Z3Nbzh1wX/qSgVSSTnaZ8bIhf27tkFqzsZdeh
jh4bzDzjrYLHCvIm5354HHsjzztgQiZU+TbIsZ/q8qbKw7scaFGYIfE7wOehN2dlR8qDEZP19Z29
uLSZeEYFAQxuQITzjQlRbREtAMUVmGMrlJlf5wBwUOGPQdShdGGnTI7BmjjRCGVfMKEaShhpwJUr
XQoCzFZfT9m7nD1d1+XiQHMyyPlSZkpUxWMApkd5AG9ojLSJJWrxvxzI5GRwZzqsylFGBqN0pcca
6OF39Lv6kO7yY/1tSsBP7Vgf822yzlf1Stqb6M68BYwdWZVrsMpkz40gDBItKnf4UVpVASwNhUfk
UdTtoHo2eby+pssiDMwqGWAXvSg05YNSDIDgLF17urPq76P+ms2v/0kEX19qUssoaQ0RRrazAhQ3
7/Pp4bqIRStn2CLI4ql4PXMvvk5DdTMG/R1g36OHLAMAeidXoM6a9uge+IsVw4yLhelEg8Fjc7LM
EbSXWo5wNFRKL2jSh7ApnblVnq+rtGTswDDH5IXFGm/4dHg71Cho4qHsDvJwGCdpHc6/r0tYWDQ0
XKvAwFDYLBk/8hcNTUdqdQTuoVJm3jyhuE5qQn2AEFp3Y21r99flXZoaAbkUAa8UOnuQ5+eOlhqQ
Joj0ibpzcRzIo6Qce+Gdf3Gt4PcJGxs3gKwMDivuzo8DNNcg74ksZ/eqFBtQgzph9xK1B6X76sV8
Lon36yYgFXu5V6hLkw2IwFL9x5QKFuziVoYIgPJYSEApQG369FUnITwgo+DtWgBTEpDxDuvS3kjR
tzrcVMO+iDZm83Z9f5bW7lQcs5cTcXU7aHgQQ1w8jC4yUCrQOiuzQq/KHUlEqaElY8CMmEpUdN4w
bOZzYc1AIsb0R91UyvZRlT9MQ7OWtUCAOXJ5ighGxWQLjfYAzAf7FydGszrFsuEYwhJ0Rm3lqF9m
usUm4V7HzQcWWswqchbXKFI9Ip4uMVX6oU8PBn0bkqfrG7OoBCYWEEFYSHoa3FrVs2n3hgERpb1V
jTcpEDW1Lu08jgt+GQDTcATcKmVaEoRDlZSuaq+N8tmyfyLek62t2n75VYrVOpXEvQrAgArgyYzd
BZLiRPa2aW91vXSaYX19yZbMi00zgwoToRdSxef7HpVSQzD2gwth+t6UhymlYIAX5RkXhQAwHkhT
CK1QfD8XYhY12ObmDHfneKOBKS+X94UiikhEQrgVq4NWDgsNQmZweSqZo0lPnSifuGRgKBwismc4
mTbfmlaUZWOmMWQ04HvYNgXQV+Tpy8OhbOvBfQDGCoaub3NbQu0k6JoA96aMyA08zU6ITWH9On+x
8/+KQWn0fFP6tDLUqaDQxXiVpY803OvGV/sezzRBieVchBHoVdcNEKFY24B8U/RVGb9c1+LybsZi
gW8c8yfgCFD4pltl6hsrKvLSjaLnIXpt9V1Ob0n/5fiSSTE1QIWBwB50IueKYAy/HNQcigxNvArz
2J+z4jHXa++6MosmfCKGu1isaaAUmfHSLYZvRY9+IrCZihhRFk34RAZ3FqnaJpKZQMaUxxuiDy/R
2GyuqyESwZ3EUVf7tMOwgSvTuzz5YYuw1UTLxB2QWk/DSKb4/aC2vKD/kWThyq4F6bplw/p3y/lg
vLazoak0CFEwQRIOZoKO7gCwTr3lK4NoOkawYvwlP00S0WcJR17vGJT6oRze/9OW6NyLULbyKZox
ZYbcI/WpiuRt999sl4f2TdJeMyoCCX0NzJGVTnZE1Ki9uO+AScf4ELIEFj/orI2lnGYjRKRF5Ohp
5VhoQ47BeXN9rS6nx5nbOpHD2W+kDPFo9pBD1sqq28U39IY+N6txY86OBo5qJ73rNl/ujfsUCrg3
RSa4WPirJajTKpXNEqFF9KxWfpb/6qjgXC6aNLpf/hHBrPAkbjWj2ZTnAHoBnbiLHgnSvTR5znTh
yCbz62dZMk4Xzl2WHW3avIIuYI9VYoe8FXtw6hyldexhTO7H9e1iu3FNGOc0G9WIzUDF+y+0PCX4
UOPOk+zQbaadYWyrURSPf74nr8njHGjajg3QMyFPnja5D+bMFwaUad70u3qTbu1nsGr6vd/upLW6
rh9irxQ1+jMB1z6AM0+pa0aQHjJLqRNfj14GELbpePbUNfhURL2hy2fuj81wvnYwy0gaVQibVSTD
yu53Y5froSwEF+xl2/W5yfBt15JuApXUxqpO0aMOJP9Md3JQB5bHzgJqYL/RgHY/f7kayAnl4pNZ
GSO9NCDUzIq7ktiurcS3VTsLzp1gwz5h7k7OnYo7t9ATiFEiadtIwO2Tj6R5G3JgItmiJ8riVfLn
kPPIOvL8jx+ZVQBBldlDJpn310+cwCZUzo+QLlaAHgub6OS3PNsg8EYZ68vJI+aD/7U7frBpyIbJ
zJjddfHWbG8ofcqtt/+mBuc4YqOdu4GJoCAt1Y9BfEhFp0fgm3iejdEKQiPpIcIa25d5kh4SzEpJ
ZnsIs8kf1Wjb66Ikokgk5x0Y055hRRDZq9pzlNRP5TD7pjntMi3eRXq8B5+BwL6X7xVE30BGBeDM
Z2b/xL6LoMs7tWX3slQ+dUT2YxlYmBM9xsJ59kXTQwBgWTbDjeInaSLgMpdVjKOU98QD1YzfGACf
BAH7X5jGiRguXNI6C2weExYRPZxeiBpAL6U3ahM+XBdzWRJmDshCDy8bXdDxhjm/keHGKfghW4Rl
39EGFn/P73FlHetNiAzjFhfILhkd5Q2l0L/ZsRO5nH4mLYlcRZCLOorTIn3V2P4MWRm+4rqKi+7o
RBKXy2xAcyJbAdiOTFhi95zIr9d/f9G3nvw+54vMTgnSHmgVrk1+FdZ936hOODhdii7Yv7KJP3vF
BTXpkEg0T7FmU/cu9b/T9Lmh2+vKsMv04mY/UYbzSEFRADapgIg8BPD3a6O7cnagxWEkuzb09EGg
0dK5Rc2LyBqGiNANw7kKG+w8eVrh1aGS7GeiKat2kFInm3MnQc37umpL+8Ty84CuNUwQgLO/n/iI
SbNnCXjbiCMM4IYp1srqTKexYqQysx92aYiyQSJ5nG6KVBRUZtmNkaTrKPSAHuGB/hHcUQ/oWPlv
unExEkYVi5xE0M3CfWjtpe53aD+EANOfjNC/Lop9Nm8hLAOBAWpFJ6ggni9jM9R9KrdwTGzYDkg9
xG2VzLV6gJNUq96sBLu2GJadyuMcRTfqIbDoIS80MFGlbe1gcFT7abJux/JmLJ9LzORWpoigfsnL
n0rlnIYWZa1ZqmzzpKM1rnsKhqpIBBImEsJ5Dox9zkaBjJ6b5G+p7IbqjVQKcgiLIhiGP+icLXLB
xm4MUYqoFrdVFMe7qcpBmaXfaOOXcWpwhFnt4x8xnNvQ9SCCM6+hSTpuaJz6plUK4vNFV6GhHiXj
7W0D9Pjc7pSeBkOMkT43UjBuZDmj8pxN33Vldd28l+3tXzlIf57LKQIFJdYRHlAL6+9z+xSyXDsa
j2SMTsypDurteBVjWkO1K4EzZNt9cbLYcJUBb2hi2Opc8oREbqQ0bK+S59q+G4lAteUV/PP77O8n
DrDqbSMEYQ8eAQAMAdv4jZ0mCVAP+tVIRffIsiwbXCkaYy/9HDw4kYXjE/aJDF1k5CodXc9ea8Do
RkTadLqI+GXRxlFJ/j9ZPCufPvZqbWmQ1WOmL8Uwn0yfQlHbjUAhPuyT1bwDHimEgHfQsd6L7jmO
BAA1l5iF7BQBQgH5JaBTABn/fIP6DONWfYRTNN3rkRPcAzKX7ozECVb5tvgWrsddsZ68dBs42U5E
BLOo34lszs0WUtNOFsthTGWNwxVJThtoqSNJ+u0gvBoXdgy9foAo0y3wbl6wf0xjF+FPJkq/hq/1
973kC0etls4xMCIY/DE4ZTGvyJ2mdCoKIzdsJCSAiaNN4BM0gJYS5GsbPVJTTu7VwFi3mOruaCRw
VUvqAQxVRWkbk9T49/k+GrM8ANKBcct2VefRJEz3wK+NNzIo274e3AIOhg0+QA7jMD0XBTKzYgoU
uCgjLJ9bHUyfE/LEApe4pA+sEpUHYL6ZeJScC+kZCmreoUJXaeSYISlijf1RK6sd2majQ2jJ3VbP
0wC470O/Btho4RkdyCpB7yj7JERAF4c6IrrwL5YZBVAcCuBvsNvn/LNyQFL1Okvyj2M3r014Go9E
suZLJBkES7AQywHgWmFZX7SRgDfuXFSfaJlJQNznonDtZtpBo/ed1ILp/L6W1tdXeyG+OhPFRR6G
MUilYUNUSoGeiS5+Asz80a0JgJCld1vY5bywuWfyuCCkHtIe+DQoXyFc3Q2m/atO2o2qoQn0ul4L
txvQpDUVQMEoXF4wKaR1pLatCkvN2nHVtpafki+jF4Ct5FQEd8F1VK3l0oAIgFcl60xO3xJqRd7Q
9aJ5i4VFgyTU+JEBwHnguXWSvAY4TINNiuPBXOdalq+rKdZXUheLUuYiUdz+ECNOpLpFwbcEjE+l
rrTW9jp1c31zFuz7TB/uhM8kDNsIbaXu0BtHosZI2+0sc3JolruxJLjnFiwc7wfgeiNTg4os75mj
dq5JNkKjLqLo61Sb/kmj8doKZ7qKs3RaU3DfPst1lwuC4QUtYeoW9o0hs13MUTWKTaUxQABkofGR
pC+ldoyK30q8EcKTCCTx01S0zSdqEkiaWmnXhem2G3Jf67R7o0UbqSXJf+GgFMxGACIMnCBssOTc
QQH8MC66EZBqoWpS0MJPwFdubTBMSkPhzEML0th5FOUWF2IGhcF0qgjIVbyquXsurtMiq1NspIkG
5HJ86LJdqH/05eq6cS705YKC7I8cHhN3prmmxxq7fxILfQiW7pVzjyd1f2dksZeS4JtitM4UjKte
kp6AViEwWIGe/JO3LuW+7ULo2Xc5+MfGERhohVO0OXjH4vnhuraLwtChBGh/TIOAIuJ8J3PdDmWd
dapEOO+y9aqATXPIv4PP+rqcpVMIa/lXDneloTGi6RMVcqxg8I6FR4vQtas7KV1ZxL8ualElUNWA
8dJCaMvnGGd7rGmsw1uW5XQomvtCtrdtsRv/4nyj+Q5xM5TCIec7CgO9zHWFVWc1uYdXDto1/m/N
kcYG9Ia0SQ9RlvxFqwziLg0s9YCUY8wp59vVxRodsxDPxWRU90CUA4hAs0fXo+BtuLiESM8ShDqg
fOD7l7qmqc10RHhetGu4aTyxHcveWq2g1V8khhnNybMtSQs1kAeIGS0qO3bTrGoKDMuazj7GeP/C
Ak3bQpcpis2Aj+MinQp8yiM43aCTfStJLok/0mbTDE8WZowCUYaM+SLucY09+iOMu0ZlqhGbApQd
GQrL6acfGp6+lvItTd7S7nfRHkj0dt3ol+5tpDYRIKDbHtvGneMyins5YQIlBc43M/bJBPBPIspX
LO2YRfDGsTEgDDQOTkyQAppY0llYhbG4os+93hw8tXwHQIcggFtaQdCosU5dHC2d7zykBmlQYWFe
EJ5CsmK/n2777mdn7ELzoUDMUIiolBeXENCdeCkiarzgsGlpG2KoFUsIGuz7qS5vEf7tElUE9LD4
VARi6z9y+EYba4x6rUixhmYIus4WiM46+aFm7XOJAeS4oNvYAg16mGmPlhy+XDeTJTcMgBvWlArQ
7oumCzpI0phiptCtQsPphic535rzXYqJUNPCFIxolmfRXE7EcccgjNUYTewQp4JfVt5OIcjMm9dA
FbX2sd/hj9upWlw8Mqt11qusDzadb2vtlTaCK3nRNFCbRcs16lbGRdNoM8TdBDZ1t7DI/RDnj+Og
eXosSnYvqgEyDqQREKlq/OQ9JOcJKthImWlb2Y4crWgFjv0S8B+PFqDU/iOCDxWLUs7lLIVPN29p
DJ6BcZuup7vqVVsZj4bzXv5W/MCnfuNba0AQqtvr5reoIHDWkc1nkG/8G5qMIKEi7CGD4Uy3VSfP
VgVB96KBn0jg4oy6z1RAaECCaj9X5jbPPDJbqPeoANR4Tb+MLMdW80Qad6cQwIMWLXLqLiOBLrJf
nbmpRE1gi2sGqHF0qeuYyOCnSqquMK2QVSSKPtOAphzErtZr6+sbs/CCQLc7ki3wfAgF+dgakyvD
FDG/rk6lbxh3eGI6jfYhF0+2CKRjSR84Hw2DHqCeBvjt+aU/A2w/MQxYYJ8+F8XPMhG4uOu/D56w
89+fqtnKgQyEQxS/10BBmMvn62u15Az+KHAxqB0ZGm2KBAImY2Un90XmGdrXhxMwnf3PGuFCP9dB
Sys5nhqIqMOb2fZGQ3BKRCpwdlv2wDkICH4fGI8ro0xXU2s7eZmsrq/Ukvu3QeAAXj/MkOn8MzFu
+ul/a6BgiXDCcJtruZdL+z57+G9y2HecxJFZrCLpqeEYysjJNb/DbJcHhtulgrLn5bgojvupPlz0
XZEpncoByzZ09m1eN34BSNigVp8mydwP/eS2LcDDsrxFE2C5yrLkpq5G0UcsHdXTj+CC5kzOmkJj
tcJuxyhTpvveU5xUcxTTsdfyNthgettPnq1vXwYu47TnDu6k6Q2ZEqxyNCjfcMJuJIAvTJPtlzTZ
dn1xf31TBXpa3DkG2vjQaay/NoyP4/hjfgizw9R7s/J4Xc6iv/hjpPyE4Jw3mTGFkDNF2kbJh72W
i6rKIhHccTaUYpqpiZWj5VqTQ6SqZee6Ep8vMj4COrEKizvRc2rPIAKEFvptfpPdtiC+yry7YjUC
sAqUrayFt/nRH+vK0VWBbMEpt5j2J6evIlpuNUw0rlzS38+qBpr4rdy/XFdx0Wed7BP7+6mYWR9o
3kCMOah7KS72SJfe57b5V77EQr4QEKAq7qdzMXXV0qliPcMmyYNtawW2q9UZceyhAjdn0GeCssLC
6p296LnjrIKw5H8LwGX63WpXYw1KZTV0dEWUgVkwQggCowbmmFFW4K/4qZDjYG469NrUsUdH15hF
qJafLducEZ6K4DNnwLBrilGCCFBPbwYw12ruCBZM6RmUqsNbeFBd8lQ76rFcB35aO+mP/HcqAiIU
qMkntGbb6pU4wTekA9oPAkB4ZILLc3nH/l1IkzvNQaq2UUEhAWV9p1HvQ9t25fq+CASW+JmZvrac
3JnuSxPICyYEgXtQ9+pVftOB5vR28ouVvNY9cL3fm/txY93PjqE6d9NHeAfUkjX13mIUbxOvAh/j
RJ0mBnNX7Ili+YXzeLbZ3LEP9MlUIhtfB9BtR65xB/XrOPj6w+tMCHfowzLSbaCw4hKgoVNQILsV
riEEYBfZDNvxE9eiN4OhZTOkKMaD1QC3Unn/ou86p7HiD8akBHo6GKCxitLvdeChXRQNxIKluswr
cEK43IwZYYwTvPCpq0mHQPOaEVknEKXb3Uqujo3iz+UHkV7/m2LcWYiS2YZykFnp0rTS+0lzMlJh
Yqgbe++6qItN4tTjTkMuB8Vo0gTqVTd9/95RgSMW/T77+4kRTElGegLCCjdvU0cpwGfYCnboIqJh
GuBh/zm3By5YzphpLYca1aGBORduooO7O7o1JeTBlddeU5zry3XxEOaEcTZNiRIBKxzCmjhySe0H
yncgQxdZ6qERocq/jAPMieNCY6OzwtKuIS6ej1lznEtMvuSCU7SkEpYPY7tEw6iozq1fM3eJXgSQ
IWkdaoaZ7cuDZDqjCVcnK57UgGGgFqSol6wC6RgL7YcW5u3512oVw88pBDJHWtwMo/qdhp1gaHTx
4P6RcTGYGmYk6rIJNC1oG/aseADZMfjQNT+iq3yq/aEsnUBHdm72rpvIhQfHnp3K5RyGnZexFYeQ
a8b1i15Kq56CqsESJedYxHR2jTExwJJEUho8Mxd0nYMcocSQQMxcSSA1UWdnxo0BAi7PAMoWesRu
60hay5MoObO8rieCudCqUvu4VAYIjkGm9kRamR7iaUh8AOb3biGXikeyOFgjt9fuEJ5nx1FKRNXn
/+cjWOZGAd8W8DTO3YoSZbmiq/iIysA2AtK22yTmh9SupsKXSkBgFb9H0XzCotFiRFhH4hx9A3xn
F6nlNG1kChK83DqCY9MjbbG+bjsXQRDbVB3dkahBoczGUwfrMclpZlSgFqIvVrpO1Z+25Ofd6rqU
RUWwdmi4QQuHzqMXRrEUIJdXgxLcKFHY1tdSXQgOweIGoXEKLsUE3Claos83yMzKWLGQP3BRWlPW
egAG5HAuyY2tVr9IOKgYutVB/2xKFsaZrApE0IoicDKXYxGfvIh/KAU5Zx0EOms8BqXg5B8Dz/6I
9/V2dOyjsU1uVEfyDMANG/6X1/aMxpDz2FRH+onmQ+p2VdH54NXWDqkZiTqCF+wECEIAf8LVh4Is
nwIaM5KOpkXgY4gcO2OPSrYcd/teUj1LiURIucvSbJbGRD37outHp3UytKEOwyez15X7JBsQaCmr
RgQ4teTTUCZiiDUwGwwTnBtNjxkzhdSYI0mb3M9q814dWtCTAjA+LrfREHhKk/gS1dzre7YslhW2
4U4gm3MmehwEbWJlqdtaSDgTCoAUs7qXDeIXJIpWmY2edT0EJpslMJaFhdVxNlBPtw38wyehywnT
59kEjzKRcTsR1Q+C8Yail7cH+ut1HUWiuJCy7O1sQroEe5jMlUObwaNh/TKOoa9LohcrWy/+ajpV
i4spu1bTo3aArNZ6t9F1bZYvVHQDMFO4JoP5uJO4srQHM61tyMiidxtPF33eBraXYrx6EGSNF13Z
qTqceZRSpJiosaXAt6q8ccQQ3u0M8vEwAcvXbY+OaMD0mqL82fIaoqIoM85awHec65cMIM7tDehn
zATM9cHgdoZ9A4bEx+t28TkRe7GQGFsxwR7Fai6cdlnQGRJBB5CrreNvmlu4L8WBHlUnc/eSP7nB
1j6MHuAzvfxYerMTPL1WrrYdd/FT8Fr9FHEVLqqNpDaGUgCMg7bzc7WnrNOLScYFWASmM2fpriWF
o+nj/XWtL2fzcdGiPx94YmxG3r6ogzOycz1rEBzeg/B3RXeh36MiAGg5fQ2IQq8cHIDnXxe6pBvb
SYASon6Cttpz3WgJTm5MtKeg7+oT/RadE62yJ8XcN04qd7VognfhhOCO+OO1mUc4OSF9SbKwlDWc
EAymtrBYMuQfchutoq7FjE+++QvtMCgA1QjajC+aWxR7aqjcQzv7GI5by35P9fV1EUtxi6UiLkIb
AQpdPEhLNCRKJWu4Wyl4yxnmcqwLygBLXpL1HcEkPnu+uahFnYxslANEDIi6b6fOcmQ5vk9q1Iw1
UUPc0qWDTg8MsaH4TTD1er49UT5aRT1OiN/L+6F6n6J1TvaGtY77G2Icxu7t+totGt+JOM7/R6PS
RUM042rNilVO5VWT5m4tx9v/Joaz8QStdGE+YAFpONBXXQoqt4xyFcMpoykwuAX7RjAFbnEdQGC4
tjkPqbYN3hoNNLIz+Tbv7IPZ2/eUKl6spCvZ/jL4FDzGiTh+QCWG9Q1RIWO/SOhY5aFm4CGRQKfl
XfpXp4tGoGnUKiOEECmjq1Q9NoHmomVMkMRYWjmwfQIQm4WOF3dLNeeymiaI54K2fa7zwYNiG22k
33NTYf3/ghTQ0qE6EcevnNGPiZX2EDfaE9I/uduRA0DoEFIK9FpavVNB/JHq4GERvaZumAJmeS+h
1YKIco6CtdO4c2TLccRmKrF2+a+4XusowfYG0ILDjZELAg+ROtxZMsdR7Tsmaq622vAObGXwPwvO
64JLxUWLVwIahhhjICdjmuUymhU80+pgZSSzg1EN97pHYOkALr4wWEKEzeuiPMJ339TZXFO1Ry4T
r+Vm25kUTxSdhI/IkBS4knAdRjY9zvmY/4VqqoKaDEN/QLM4Zw1mFgOGw8RjwrbQZwnO+ubLjZZ4
X6JPGwNCeEWDnInZyskNOwRgfMoiBIZTAMzx6pvZxn5lP6WitsdLdHVOEFvjE0F1BCTB3gaetvpo
K8601h3F0d7o2r6ZJyd5aQ62pwnKMQvGh0Y2gglGQsAXxwO6Z4jfJzxPcBNKh8wAHcXP3FpdtwyR
CC5A0aUhlSLQcaK+v5tzAGc8q8XDdRHKkvXhnQxYV0ATAgqPs+8kiEylGRFPdm7vyc9j7PSO5vUu
bvZVfLBuZQ/oJvt2la1FzfyL2qGNH0jYSBih5Hm+Z4MV91atIq6W52NjHdTxe6wJopXPr+fPFqbi
/pXB2QUtUq0rQkSx8tp04k3ok7fg0K3sNa6mO9sTJVSWVTJwmJHXAaoKd+PmlRZH0czyRso2CD+M
ek3Dt+sbBvQt5kEvlMKTB+E54jCc3fOFa5OxntJYSlx9MNyhgNMbJ+Q3f1LymFTHILwt6S6z1sG4
qzGDlKzV0Kf9MerWmOWShrWRObP6jBygY82OSh1t8ixjP+p3A10T7aZq9na3M8HdB2JyW9rKypqm
fgDWghbhpDMUG3CV5ONWNwunshGcOWUOIozbrkJj6U9kkqccNSB31o7tdAgDhwLuwIh2kbYCIYjX
Wiswn6flwZK2jNE4qFd6vU6Hd7XadM2KSOui3DXRVjG2becF0qsZ+QAv6BVvCld5s9PTYx4/5unW
0A+YwjeQ/JtfkQtJ2uM4HWfZs/KDajnTuK7xP1g/KDqxKFkP9t6myFM4KgycRpE3WQn6BtYJzm8P
qtncV4eDrjhj47YZFjQAOGftlMVNBD5QdUrWSYuySR+7YZa4HVBb2+lBqtdJ927J+3BIXG2QnVH+
kNWd3vjAaHO66iMpMcPUP8+JjMfaU9w3rqpmrir7U7ib+oOm3RD6E48sp2kyL6TRIS5mZ2SrdxNL
G9p8r4cPIr8EWePF2RHtDTb9sFPEi/mxUp/66rUjmyR8LPE5/8PRlSxHikPBLyKCRSC4slP7Zpft
C2G3bUCIRYAA8fWTntvExEw3BdJb8uXLbArTVwNJWqiMiN3f3z/md+QTGDWldA0t61T2B9N55MaO
mZU/aktY4RfxUmabdfEgH8bhnG7r/tLs+znAImOQr/BOZvtVRnL0eR9NMvC0vcUOin+Vc0TavSVf
JV5vC5V+t93LkgWNgF21mdp24rg/87mcv7fqZRKJ0p4F6/wap00HD0UjzFcuIAl2H7pzT99zGk3u
i9fsjeVb8/yxyCyaGR9uFUzOTtN3xhD2brKS0Bli87WboEgDmOYg6UHygExV0DU7tdzRMMO8vINL
wH6jS1DVRxPPN7ixKo8eDJawpeRq0QDBiLYEl+rdlaGt4mLdmdplmY7WEIJeq3XXUg9nPdnsSI23
wga2Fmkq5KoFiA6sptR97Nc6pIw8Ovm9+zIK4udkNw9v0o2LAn+0fYVESueuvjqS5rIs4QxrOe86
29Q3l1CxMxfZREPwKu0V+/Y8bmbc27iAM1MFd3R/nK2Q3z0nXdZY/xzlCzcikd9JxYJRS+pm9Nf2
29FgAGZADDk1xN/nGLCCPkifVHsNOg6Tk8z9sVXBJnEqosrZKeN9aFNt2rWsDVx5Mtub0WSrCDm7
Vt7JzdO5BkcI4xh9Z0KlWsUGx2LEqVsinkdYn6knHPjEshJeAtH5aGffGn1GUg/xpQ4dGzVEaDQQ
uo7VEE/9XSnfbB9cBlqPy/zryk/i+LpxaIewImHL47k8w1iVDfu5LIIcIvZTMnSpmA6uepMKW0ff
gBzG/iK0f8Q7tjq+QTy8T95+JtgyDuR64/YrFzdVIwPDM3pXbWEHzkK+17EFXS57AKIb3tJkhwSR
y4hmfD7vhr9M+zJkxJfIsnzyKuoHaVP7DXCmalOM48dbd1+HXTXHIA5C23gcYo7bq5uhNeFthYYF
NerAeHgjAkjgDXGrZXDMifM8WqybC7Hq1fS3NS7HxNN3c/XCDB+QjZ93cT69D4OCtE2K/WyyJtLY
lW7M9Ztd/h2ywr1T56HxazsLuBjBSiumQ4a7uRC/ojokNK5si0v6UE4AcV9tiLDB2jZnl//aZtpt
CbCFtTxXhT9Yft1wf54jfEWtS6HXPtOQ9bBWQwSU72zdL5afWzu3PHFxHaFXZfsTfmTTQdLvANV1
o4Sc7HnNOVBtRH6Ey2Plwn658Jdh8nFUGKI4ZYE2/xuNnaNH1uTbXVS5AYWvIrSNlQrh7cCreLTj
SWXdEONXGM3eNHbj9lYusVD+xPGMzsElbzb+qSUXVkamDLk9+i0EyXDZsVrST8GstkDDl+ChYPvG
SFztDcv02K0deGzqbzNSm1O+brCz6Xeq/5jnuB32ZvdwhF/STLaxKSlO5s/mJW05x2Li4TSDqDK+
K20OgP0FFrkp8qwgvaEv95o85Sb9brlSKBPwafR7OI9Q5wbibVVn+niiuS+qRPXfhvkya2fDfXRz
GzsK9xSZIdMZ9Z1KBFp7dJtLux3yAT/yo3GjRTtQfuyNV9rciB1q03vBI41cPGc3g58n7bdK3Ubv
4GzHYkhIEZAybgnOV+E384tRvvf01ZsGv7MvVDsueXGk5QloGaXpqFRkbZAZmJ4uxdObj5yW4ejK
I1HpUv4aJU2YMAHg753+biE8MojKhcZmopXedfBkBDwV1sg0cEhKC/sKRX74q51WEwtfNKp4qqaT
3LJu+e3JiIRTITd+u+517T+0/NgYe6EgOs2iCplE0wGjqDqkNUYvDEKb2ltd/kGVF122yfi3LuTA
a8S84lZM3bPHLudQHXKJ8K2OuhaP2m/fflOKENP/G8cPx3MOzppNeuBuH4uNpcj3uVYRM69Fo3Zz
kRhW5gz7Gj/fvdL2pOd3Y/s3e/vCixylR7INTdgQW9aLM/7LNzMsWyuwmjYs8HVb421i3FcbZO3j
UXxpw2NzDN/Tf73i+vcfGOS+VfA770PB+3gokgalAm8DzvZ1G/Ht1Sv3JsLyHNXNTvK/WuhWVFUo
3S6SHabc2dAdxPJp9lFFoLDotYFhNChFYAOYSC/UsDQLPw+tXeOiP03ugTDYRfAIyi+baWBRGVlj
16mb7YZEf3j107HO2OfScRztVFYv+nppJ5CdzcAVWZc3kTv5ZDqOqFG0xhfbRYff1KY/OhQ7GP5i
GNwk3XKYxYsQZ24Sf1niGXmFtwderfgfOhgRf6wjx/gASWdJyLCHi4VZPjSWwTvrYNMv2z3iWasm
jwt2hTBPoGlHVDh+OR3NNq6Xx8KOmuTR0kV5m67jW4US0s7PxnQa6tgzboqlOo3YiFmnghfoUYhX
jPKTxtD2vXxoeRuUOHm2TEeb3kyggE0X6u5x5G+ugOHfm+WkDkz5nHXxJ9OO2m6MevYhcOgWrcC5
T2xcf1dCzcaIiXHQ6NtGTtVs+BxBfelduPleUVfMa1oZr5LGjBp+MT9W9y5nE1XZu8jD1QwFRMiM
D3NL2Zzm25e3Rhb/p9oNbfqhkr5h3l0kRzvty1deUWhTGKgvLiX7IhRnhL/06ltWuBdkwRDmHdgt
hEc+C4A7LUGc7h7CyGZj7w2p6uuTWz5tLYR6QJiDUi2Oq/3pYIIC63h/LKPW2VBgHRwauSrzzKx1
viiSWgWty8Kc8SjBOr078t/Qw1q3aONh3uGIwfYtduuob19q/ai8Nwkbz5b5zL50TjyuJGi6Gzef
zXbdYIwmk2lOW5q6MxS40SSgGKYF9W3UBEaeTku8bFnZHFl3EfOZDJ7vGT8grfpb6foC2daFDoH8
i9XFqW0OoxYP076B/GbrHev8Jkr8z5B92VLIZkwD/tMmFTWkEvazytYqIoqF24r3QmNteJ8HN6JN
Bjx+WF7bIrLWw6KdxLJEKybVToJ50yCTyj2Uw36oD4b+bzWOW32T5FKxbBBJqcWqTgYdi8xtLKFf
KMTPNNyk6SBvH6BFpRuZaX67+a9juEmPikwVqZsfLB0XdHMjiSjA559m2kHySU3HLU9o/6+2kLvO
Hq6Uy98dd48aWmjgd9SgmDwRb9z+2g3fhvwu+n9LdwDL26e4ndoar4zEON9+03pI/7GHVVobf/xw
gllMoIMtZy4yKuZxb0JxzJIH0WU4GBLsXKxtBdu8m4wpsGQf1eLuCi222zMhqbA7dCenznljLLKo
6ztGtHbv+J9RfPRqRFahKHixPV6Pvjbvautp9FmlCeTVArPO82pvAVk3KE598qZHSY+u6e8rrWAB
1LBEzb88ND4jb1FIOgH8q4JmY+Fgo7PhsJLsn7r0dtDV8cl2xCdj5HVhO49cir+qI3XcuMbpwfUN
Oi/NbRbk/bdUj7rxYEOZ9e2560O6PJVI1nUv7cT0hD+zi+Zxn24opu4FkjFAX+62eAf3hlRQVf/x
+kvfW9DwQ8vZpS2KUbQF8PAIjSEr6kdffrZEC0WZVOOptFjYTemgMzCdko3vtAJm3iLGPhi2XoKJ
xKK0/ZZmvXhO5Uu7vkqcnrba1wKOkgrjDii/ue/L0Mek3RHx3eVF4GK7lsBuae32hAjcPnyF8U3X
44FAkti0YX45+KQvEn3L+q4KlzlcxyXI6d7odGAea8IoXOVH2NERkDzOlRZp1odRRUv+D/ZtTQ5N
g2+dYisqbnNkti2b9X/96vmw88aiJupkNxg4GIMG4nd/wNNSN/Xmp1N9iTaanBkdCkPDAp7sdpqU
hzjxu4KezNo3tJxYVFr8xZ7R3CE1GCvsD665cWXuHaTanGZrnrj1GjT2n4j5HnI/kdUgQ0n45BwG
tO5u+1NJ4rvdVwEzR6gkQLg9Vv1LjtKI2CcDoK9hQ0jAG3xdoXDsy4AN15mpoDcsXy2R1NtUx5C4
4/dxyWqP4eOh55x/3LlAu/na5J+uufiVRyK73iKbIQ3rUyjV7JcL/v1UQ11FRluL9lthw3+9r9Xn
Rs7FgE8LMmXnntG6+wVJNPnmIHuVKNCMBQEK8uJV3LU/Nck6CzHiZtQ6bh+QanniE3xlGZ65+Kbr
yRGtP0BBabuw4a7zLXIQCntoOm3Gw9F+CwPEnHHyp4350n3t21/VhqX85fpRy32GtSCWuOwAp9+N
HdsOg+ExM+toI/GqUIcNKtzK81JfoOcDZaOtxprqbrOwNUFvQr4P7o3MzC9LmAVBtVTt4VMC/cFr
h4jR3Uv4Qxrk3wYlLQ3gLWE3qe9k5wEf+HTcyEJkrmTtK36FHhNqykkmtf1Bqxe5wuv4UyH2Uv1E
zcxBdET8rCxtz5Yd16KS4JB2AXqZrQEaqEbcUjQa90XdtjFU6rbwXT8/W2YG2rAz1j2l1C/6CzM/
8XTOdFJgTffrjq/fHf4Ww/iq80u3hYvAMg3a/uUXnvP+aqWkPJoq05vDIl4JeUJv0efkRV/A4QQq
AlV43NY1YxzRJnStB5lnf83TTlyg9+sXU7xpcFHhL8r7sZfjoNJShD3t47rod4YZa+6jKm9jnbRr
yKgbcqeIV+9sUe5jjQMGlFg+fhGwjd3Mn4I8hsGLez10jBfd3nfrLxc2XuyPa1ylgtr516IDvUIN
HVo4lN0clsjpsto1xict0FLpqVzgwR2utYmx4XAypli677Z77izQ/BYT6MnNhm65cR+sBC+Ql9+e
dxpkppuoZe9suVbbhyoAS+G32dhPmJtDDs0Y57oVyWDsdf0Iqj/+JWxEWqPMsDp5X7aHTYZgFDku
7560XmArhd7r0dqZUWKPVtsLNMSGfeNunI/oZIwf05R+Pv9A+mYqPgHMAvNyfc09C/K5tu/msLPx
a7a/Yu17Yh+mjQJHNti9Qiies6k/TuSO6T3qpG8n3xntbdTBgQC+MdNAyMFHJdM3+H1dODo3C6nY
6YA/3AVPGkCKQuwK/R175wJQkCI7DPHg/+mv7GtB7UXLb0sLpmKnrXvoNaM3jDpXhKWb/tUThZ7Z
U541+envtukzkGmhhTUCL+pqjb+RifpanujOiYFmrHMgcftO3iwYzLfTfvM+x9JBadxljOlhDbor
Wx1gADSkmhaaRueL9Vt4d44bL7VwE2G76Gj59gPNRqdCfxjN+ZrURSJQ4w79sS8fC7269LJaPw7E
M6vhG9oLgbUZMZai/Cq/Me8qpLxL6866a7vc3HyCLhTOqOvLtQtNTQV6ftGGgxhRyfKTKH/b+Ztp
5sPxAk3/rVHEj/y0CQSY4tVCfLLpHuigmk8QKUAAPtXF2Z2WyGMHUfRoPZvUzLFU73lPS15IcSOA
Jjuws6SLtzvZqRj/zXmgY+HWgY5puWEkvLfNqGlurjhV3tM0r0N5cZjnD+YLAZQ152FfIyij17b+
NvAugGOoiR2b/uIhgjnDAiYIrDSAJC1DA30JdKnomNB+2WFDM+LE3YrEwa+13UKPDvjEr9v9A97X
AkDoyiUAf61c49xbfejmRpsHtIbc7JWFFmIaK+FvaBx1IHTLv1Y7Ng4LIMUq56codi52hb06o3b+
B/8VaEh5lWBxw9/gxSi+FjetUdj1Z5vCDU8HKsuzNo9g+WAhBo16mrfn2flEkwbT8lM+acBRMuFF
dkH3Lcr/0p4ie0RriO6i0D5WHajZtF46AHau+qys0hfuW+d9eh70A7ejKU5G92uxJTGB9zrd0fCW
UEDwqex2HbyHSYXXUO6Ed1R/Vb+Zgnty5XDqkc4//oc1E3xQJCdqXPVx35oqmawi7M1Uw9a/d7F4
Bq9rwHY0NCt2aban3Rkf3oK7YxlJBTcTop7t0MTCOYqSflnTZ6mvQbmynVU7/qYJn6rx5MlvTwl4
wd+VPOXzhw3/MceK5QI9uaIFxi4RtGRG3GcPAtw4z/uteHUttiO4/6RlJYRB38BcQDArP5fq6kI0
W97/F0YCWjWyOpwoZGR/atzFXj1d/ilNM1xUNvOMo5qb89ofWDKzsxgEoKjb7OI7vCKfrhSDiQK/
hsUsRxdwdrc33l/Q1Bu4LrqUAZ7PJJeBmEjNO8UAJZYcXY/hSwwXO5Q1PH+dRSbNaBZYBHj3cD4m
ZDIQILi6DFvYe2eXHQEodRsyAMqNbqCBw5bTOhu+ReNtyIC4a/rgD+1xHqqYaUevRtWNBml4Y94L
SPEVdgyavbtFmrNBMbrxKx3AshGV4l/Ds7q9IULaU9rjPnex9lert7FYi2wp7ouz3+qr1iASDl/1
AnLcirGDDFFlmHZolw+CQpBvz4n88U4UYOHSr9m2G4uj3MKqiAXANiy+xC4aTEPIoDFBDV5fnXK/
NFs2mlMw1UebZ6JtkTCmZBJxP33qItL4z7p9rH9XZobOv/ndEWg1V6hY+10Nsgb08QGKhYb2qqMp
louJ/LPANxVRnaG0Y8uvyj9cnHOreo79jqA2rOMlR1nnBSbg5dHFj8gB7T0hc+bDIjJu9D6hRZMM
bYaSUvz9HfZ1xGDGAEaguQBKUJjOgp1INx0aAMJii+bynbMlNGoZChc4X7VrYYTL2aNYkOIG72qy
KVwcO6a08oWjgAx7KPp2o5rQu1ytDR/9WYsKRdGIZgF1k3MDtuqNqUD3WZuZQp2jDSCxDXY6z3nS
yytYl7rID2rb6Xjy1cvUjDbeQasN+K79G6T1YxHYgJWatOkeY36r1nQYbxI5uiYgFtuHXhWZjiEJ
gKTqRSug7b6kEwC2acr6yQl1b/jxxjqCMUEwa/QlX3DAdf2ENfhw5GhdBEdxIsE0d1CIXfUVqQ0r
ChXAc3fiAfOaBKMhvwCL36nimi2xIZbvovKCYkW6X9sMEn1nUfGLIYqgpDxeHTzCXaPOxZJvvYsa
rTsTK/MmdLJO5btMx6M/jXICHGseDBSHrDsZ2/yJtYVIs0kkF6ipyY3uitIMOKqlbv4sFhF1kFJp
pt+NbVkBNHTZSDLm412CxkYbluVDm3BQTE3OYtvy0JFg+cCwEh1dnuVARMzOd331wNHwW9vxFX0Q
A4YqGARWWvFmNhnnF0lsDCyOBBC6gwmbG+g2D7U5ZeOXseyH/AYuGAaUrL+WhvjTSA4WjYdQlgG2
PgQTVPXzPvVofygGO8MENSlr671Wlxx0YW48KLp16xdj2UV/kGkJHIKhGMAXETnVGFLUzjMmlmw6
O3DOxna/n7dDOrWfhJ+NpXkpwM53PzXjPveXtTmXQC6WArMSDsQ8IcDVJzMqoMy76qHtfUq1Kyxy
6ejOGcyg6qaA0qzwqnTzpmPHWfanzD6gTx1vOX9drSmal0yzkHQC4Z666QvHri8AupDXHlLGRE+9
av300CrMDGopGjiY0LDE+H4/6aml6dcZGJHmnvrlVThstxqHrs/aOgbEOWHYVtRlUquXzboNXZvo
POH6C8dC2ABcxGh9hA5IADHywbYN8PuhMd71v9eJ1CMvA9rkXLtVFMOqPPZ68zCNqINp+AcDj/Ol
dougyjHji/uBHfPpUkFRERbXQbudxu20mOc8PxHUywsYgx59UVW4tWbmzXemERCF7r0RLVAr1Kcf
rh6YYDPtORn3EWjXUF17cpnJD+MRJhBW96LlJ4MB3QQ+IYpz055G71poTaRy6PhSn65+Xd/R/i0z
4r8Zg2K9oUoaDghYcwccqMz364YRMp7czWFnkKLCcMBaHhCSVHeQxRyaAlX5w5pJoImrJizf4C9G
g5odbTd9BW8BqQ47xs3D7o9btzOmDMqSMEI8FDQSgJrJ8GxRUGrLZ7lBuL2nV4IghfzN61QnJ7w4
LrrUBHNXGa+NjUj2D0pThfrEeJsOV2Hdqi6aieVbuKxkwDkkHCHBy6j34gwY1ra67zh3Vi9Ai3+M
ggROgyP8NSNNEhjXI0fWKBD7VX46/YeBCYfMAV+QaBUvqpR4qSSQ4A5b1QGcysVItgL9JbIgHzHL
a/Kky4FXLlpk9r9TM8Ln6dGVxxbFxFjHgDhVZWc9YAXhvljzt8aI/zf/rhFhNMwdFHpHUywZesoV
7ASr4fFiHdeL+a5jSof6C3luLuIZ2XNQIuV2lbnLvUciLdTviCNJPfDSHA/Bvoo6BD7q7Gx8HBM1
mpqqcCqBzGPsyeWS2k4LvUSwsu193r9UMHAsHDNezenOJKI8SgDAOBMmvnX1WigSeqD3tqgRtR9T
W/bmcPXsJ7DQcEBz0mmv6g+QB+eYfYydHYiVZ6X9b9MPppsY6mtC9eJKd4/hbkH/pPo14H0tQEkn
6pcTYUZCHMQNldboei06xgieca1jOgzmAO2KYBaYsYFMgJIkB2UDVVu++cyDtICvsY8G1Z8Z6sCM
AAdhyqzrKRy/0Y2NsPK0BoA5kSyO+hiY7qnST1gf9qH7WsL3SzuZdTyMGaAL9MEI6l7Kl9Ben4DX
lXxBA29Ngarv3RSBrVRgCmcBKA4xp7Mf02VCkUrTXvrS9PMqNCjEnP1mulVetHqIMpghANot7cAD
M01hWQGYYKzNGF0logug6wB2hu4GZf8YKJCZ+x+zQJ+RDgMEOG6FhgekA/EDLeKLXYVkP8vAbF8V
SNclnnqnI3rUCDW4MW0fd9ZvqZ+5EQLPREhwx4hORzJGg40N7AMSWG690SFe5301gfL/omRQTScw
Wq0ZJ87+05lQW6RQRFV6iJvRkWT4oFaoaRg4IZVnrPZR1mMqAJU6XUXqq+Vg0SQcBKEmpeiKdHSD
CVQKVnXafk0e0s/qC00J+CgCMDvmfn+DpqcLJorYldO5aI6T9B0gFIDCq9ARCWhjwAV3Xh3TRz6E
uR4Q76TMQHgnggU8jF0wQkTqMqL+htFxqbJ6zKCDpmgwGkH1DlkQ1N7Sn+1/y5/tE8XrShzI/KLt
POf90aOpCTYMVNwwBmSRcuH36jt5pOGP6ELQc3IUpCQS/IkurBrj1rzQNltApe5ETHk04cBb9QFv
3zowN+gxXNI+MNdl5d+XH/rvqoPNZyB/1tcNSJD0ix/IIq5fFAwDiwU1zRaWeOilKNRfUqBAPXKS
jLUn7FQKUDVMDOoDxXcgDIzlkQN/Q6FrRLIEPl7FOQcccmBz0gMVNcMByicbOhJ817DKffUCAofj
BmC9bYOfX/IxMr+34jAbCY4rkFDsGDk8cObjpu02IxrBMsZYuQMcX6AaX24V4KCjl08+7p0xHCq0
wzlD5Ba+7E96HTIozCMM6ff8WxrJgAbTAk0ZqCJAi5A0lr+JtBw+QVvwQCJ6G3+GNig2H9whBIwB
wDeock1YgjuAGmGGJ0gVGAzmlREZDyrfj3VKh2NlXpHGlRM2LfA/RDssEe06BlaAe8NWH/jyvZ44
3guaEF3PILiKd++LNukoktypfKL0x5CULHtLPWVX+bLAtCMcUA7rsTRfFU8wadeMoNFSS2UbJorg
IbngT0G9Tbgr1GIr5Fke6kMIxLtsfiVYIQyDQhCNvJSaccM+bHashjdNAxiCuSgEiasBQR1jWRLr
NpYgWhEYXqyNb4x+jnW2TYnjgFdkxd32BukJC6PQmca9lRbeeUbJUzY/fPn964UAPOHS9X5ZPXCN
evXRsXfkPFbtN3bChNky9liiBsnZ2Z7NCIznXz5keXdc2vcatheFc9B5G0Ij08YhMQIgqW2bWpjF
DfsCk1eIaiNvVWbAwKto5WW6WA1kkCKBGMnpvkHx4vbJ6GE4EtVdRmZMXpwDt/ccdI+xvvByb3Aw
khU62CruncaHgr4vyX3B7VCHkmw7i52d+YGgipgrZNIvh9Y654ijSsu81Ypa9vdN2tCw93B27U3w
27TAwbO7GFoSUPOq8j4B2qsuucC3FlvSoqvSV5w23vm2t2I7ih8KHe29YkEB8TNAHkBZS1DxpqCv
oIWHyKvQ89SoxupEd0sfNWm0DAuQAhbK/pGraDGR2NGVbBtSxKPufsrid9N/COT+MbUv6kvjgXrb
f0q4ZjtuWG38vEgVMhD0A6dqIg+7L5XY7vnfvotT/2ArxVGpQ9gVbnPj0kee/OkBn8GaMNvWOVYG
GB2EBl0NpwZvQ46yEUe/hXtvp6xaDz176QHiFNSA21ARiZIhyZ+pI0JPd/zB+KD1VzEeaLkjbWLb
X4aXSSypzD0mJd7nVr4aeAKi2X7u9iHr3hU+uVuHSNeTtxvNq7uOEKlcLjN7pbj2HrlbUM0wRpDn
Vox1bluthyvfd+xeT8d5bH2cOHAZ6+XVaX6b6S56aEfZ4V/b0EwxsVMNukRtc7QRcpj1tOqTGm+q
gdgHgIh879Zpg8q9qR86e6N91AoWmk3tm6uV5XZ3bAvkf/RrSot4afk9hoLuyQFgPYohLIeULfg0
Z49dHDts893Wq3BFmYgp4GYf/rgO3dtW/ct78F6ac5v/uu0x1w6Wdltht4qRy8D2rX0r5Mmyv/Up
E8th0q3QRqM6LGkxohNEl7ogYq+AUPMRoGQHIgcecIYqqgJOxcc9LCD8gZxpOftNfd+MG1aqYOcK
j5JDpUHQAK2zwGt6QlHcNzkioavvGvvEtnNR7EAgIQuYliCDGZlEbNuyDV1qdTHhtcmJ8j0gkyO4
RAWmyI98AlAmDgXSDIo8u0l1bl8IAMGa2hj5tDdvxB/UoUF2/+EOhXR8ePm+UR8bQupMbl5+2PhB
TO9jm5hICmix4UKD5B7XYH707wqXtDMPpglGRIO5+ltP4m5JYOPsoxOz+g5ABZA1CWwGUx9L/yyx
mkcftnc2y4uLeA6ioWvHxvjTVd/98s+pLw7KHhaDpkFk2ukYg7+UJWY9eliB+FiBa/e9Aqe2+dGo
st5OrfJao4jHODdcBqCOo4tful8o2KLAS4j5u+pmYKJXWgHdUf1qczyTbkfmmFAUOKP1ug63tVoj
BWos9grCyTiu+s62rvow+OMyJkWFsTeAmtUEJLI+GBJu50bzwMIG4FjdP2eArRveY268Ci3lIH+M
CEer7EEVW+EYBVsxZwkGJlGJP9RI/uPoPJZbt7Yg+kWoQg5TEgBzEClREicopYucD+LXe8GTl+x3
LVIIe3ev7uMpnK5S/xRhtlKDfxO4wsRBfnY4uJ1cr+IRqJRdos5wy0Jk5M43MrG12aEaEDYtuVVj
vbOrdhUF/WPA1EwIp1icLztcCmJmTonuNMTbOIw2g5pfDIbEav4bkyNhIJ+Uk8vxzvxKeNdp9lU1
dPronbXStC6PLhxeDVoV7V13caVGaTHXTnH3qY3v9fS6TPZS7nAaICdDJIpHFP9V0/4pppsNvj1y
xY84vRpzw9CvwbpqYAuR3ESP/vU3kt1SjJmH+25qO/S/g9LgttajHzNep3PKHIx6vZh334ry3tbn
NCXAiQgFT2J3ODjZcREhOE0IM4ZtJ4+E2GDwvmQICwF4WVpAnQJoadxJhWXBLORX0Udnzv195MwS
1KfLrd9X7/EyOX5Hy36hHmJL502rc4r2NZBQ3aps3ff7ftgrwSlMf41EWWvt9wBLnfPc1ZpvZxCr
IKy2oym9KY1Gu77jDfKhFvt8ACOakIjz+6Ca+yHmRKDBxIMdPBrz/L4tN2Ubb1oqi/P2Vcq3s2Gv
bMzjWUKlMCPsl9GdK47xi8/1+CY6FgoMBnXf1qiN6uAnxk+Kq1Ihcn9in60ccTFEshJyv3faf1qE
ReuXwVcpH6wKwPUUG9+Rkt3wHyD2uICGv3o6TaHiT2F/GFkyTPzxGcoKNLotSm8YKD4yuvWkaWsB
TK7za2V8iUjFmbHbi9zDtN9kk+0XlsZb/1WqEfF5z84pVmPQ8cuv9ioykF1Fvs1LYNBPhc7coL+J
NtuY6AGtqXtD3rgmArOTnJV6a2kO4/DR7Ek1LJR0CD8QVSsRgbyoHy3PriT4KLX8y5GWE6hfGzv0
RvGm9H7CK2uIj1kKDgO7OSOjD5UOFsIfreqsQSU3iY0iZrkFysdM1YYxuZFYNjxus6qyPEWND9hs
MUcojlHu1gh2ZQTKs+zLxs2e3b6q3SR/d/JvHAVb+ZoN3oOxtY3tarvwGD0Ptibk5a1wRy4/fgI0
y3JYL5wlDwmJAt+sxOlu20savoz6VxBJCAO6C6XFQt/4cvnPZiKWrC2Ctxn9GUCLkfV0jPpc4DuP
ZrQeJ/nEqNw094hKYBPsdhzFbx4HyUoZKjTGbmh4iiSA0cGk+S1TfTXHsOSzx0PK7eb9jG5r6i+c
Hs/zj0hbW8UDFyOmupF07sC2WwvZF4yzjfIVTJ8FfUTZS9DLCzzlAMPJxt+Yo3Y76usUGccysXfL
AzSrCPNg+7OoGa+9NF5Stpgys7xcb90Zc9XUPutBHVddFADlyeF3XCe7kUsuGa+JgjlJF4QEaK5o
z5mu+fVc6reo5joczcpc5V0Of2FdE1TbHHegava4izeOWlkNICBFyMVvRp4+zyiNNtJq7Wel4ysT
AnxoenP9IeGrOptxvnZ1uDJLUADtOiPp6GI1AluQhAJtGWm4tXcyNG8RfmvqP9uGqPDD+lGrb0Fx
TfV7Ur3X2h0MtuCALD0s4SKCQ+mEB5sDFvP06eS3nl2iF+FOL15TLqMAHrinShK7z9F3JoUFebon
yMr0J7y4vCbJa54YXtI7C1KchtMjadlEzb/UfCFQDKy5tgIvQ8dCnQ2TfzldSn0S/iqRfGjC2isy
NnWOBNNHNnr5V0067IGNsryD8avHdWsY7BsdwkW3bux9E1arTmaE3vYMNM1Brs6JvtP0g4NeoXQ7
aUbSTtA2p5lDmqtHHql+L86D9Ewyf2YXnLR4o0u/gnBEUP5qmfKu2NhsDNhVz2tzUr4FTRs1+0gH
16vCu6sczh3ZDwk5oXB5942/8zBuyPOhxvJy019nKfYm4x4lNQMJioTtuGWjxNxUvYW80dulvU7C
5DY7SXBpW41tVIIwiawQILwNRl7oVXcfNRWoNLb4jBU7T+0ggEqW/RHoy2WX4cy0ow3f5HAsqjRj
t5RD9WbTIrEqC53tttUmT9SRsoGw5HZo9JHTwZCoBiBXvpTKHQfNOqlx8C3J2DKG1gfHQCP7UvQO
B57n/U0qO92VyxH50kS4lotIW3PklrilYoho+xHlvptlfTsV3CRGEgf89CJxx2Kct2QIQ99K+4w7
VWFtCq3uRxUB897YM3RUjbhJDnpkOnYyU2Ic7/JEffSSqtCYPevYUVrt62PRn6cQvWRMmty1USq2
NH5J6HPG39ylhcshXhmTnppt+yj4UqeKu5OwuieJGXsIRGElJOuvIEPlRmToblDKglyBiRRcB6jE
ZqyZZ5mHOIZWFB/CkjlRs3F7GjY+TOhuhE6r//q0V29NxZGPgZXN69Tm1KpabsuTCBzLV3L5N9fF
vygzOj/oJ0o1u3L4ctKWvzUJxxe7AuPlnOXwkyMD/4q2QXGp2rpW9k1Wqc8y4Nz5ypTtbdLlI2ex
EHyQisQkcKQ964AdOBzMl1Etor2UVb1rC51XvJHlF4qzIq8JYmczTMOtNaVhr7V15PfdjGEl5OqF
04BNP4pZXxMzIYHCv75HlRWtmmYUL+lEQiCIFB7ZvTqS24mV6VeOYVOibtHz45BXAaeOtS95q6E4
NaFVkpxSxr2wFc0blKrmpLk48jkH9s/MjOSgCiZkPiE1vZnCQ26aCl/TK2DHqHdw8pY0Q66bd+yM
hz0ogx9IxVMizYNYRc1E1jrBKkqsi12qk0tctvLapKy2/aCgiWcaslFqSQd9GADH5qD2alXpzilB
abynvt3Y9vjVqme9kh9loo93vRpn8F4e2ksb1gJ8N+k9MbjRDKxy5kVEBl1Gu9UWblFJs5dBrlvy
w2xjWmK3BFV0hOk4rba5Yc0rftDQF30187ytez7K+BPEsLDdKNSjntrSSRDRia3Dkt2ZZNmdHctV
Kl778Bqhsh+kkVG2PJR9TV30U4Oy0CLMD2OGaYsRi7R5rRTj2YoKGAtWapBqDosDYu9hnpmPvJJh
uO13FUlEX5GS2M0hvgfJ8Ob2KUILQhLfGzi70gp4Tnib6gUPIpEQgdEDqpHJrH6nS+eCW1T2C8lh
rgP1oUuHjLUyInyjldJ6SKy1mJ4V6IRKrLowKOqe0SjGm+y8pKW0srTLsASaPC2Grwpim9MqYtYa
SjLtT6t+S0GzUzvZDbHhCic9iJGD+7qDIhK0BJiekKKWMpu3WjN5LbEvOb1WvLFjBUtqZhqWzpF8
DeATWqzSpE+82RL3WOpXgdA8aVTOo3lTyROO9l/LaMqJ2/iHtGexU0v179CxeragcFOzHsKRK/Dd
0X+shD9YuTYZB83NxJfGfb48ezsMaLNlBP6ree/gdBAQYk60La+dq41tJl5tY3tY6lUualbyd647
fikd+EnqGmEPVDxjuuUUN/8FAR4/KR+1ic92uZQkWa5cx76imhRsLYuveQrRXyVZeHP83ZQkIvvG
nyx7E5GdUhRfc0qsBmdhFcW6Rl8eeVPP/fg6xxkDkbyq2CXKOd9QabfGEfYTfhtZrrtTcxxTczsj
KsfdtTMCd1KwmHNXFBLI7ruR35p+8KLKIGgxr5ys82JmjXHMV+pkerA51EodjUJaj92bHtmuPCC/
q+1u4THjDHWLSEy0BNFm2/axWujZHUBWk2o32fNbQvItJ7qkoE8y67NzaeFDCqN3qSs9E4eCMWuV
ttF7XZbbyj6mk+N3ieTpQ+3atokqom0NPff6fL47TLaC67JWURjiQ19saElbqXW/4RjclWOcbSYs
gzU1A8+t0nsDmK5U0XsZNWSEEHDkdhsAfZOy99R4OlLs9Kl1SA4hb0MLiltqbmrHUorAYRXaJo0j
L5LrbYwC2cbHrv9Q09cAuIbOtlU1pBgnZxtxlXNhQCHGQ2/fe+0zFxazVb210w+jZ0QR4yWc8m04
CN6DyqpEGQI9eRmMpwAUEzZ86sXhQ03pSl9SF3ujdo7tPPlR2GJ4YK4Y6PmjqzCxTLGy6fisdRW4
Wq+6i92m6e1VIT42TYmvq+xQOabDTwPdb/Q7ZXyWxkMef2M45UkpfUPcdPWd54ttfurmPuoqf6pJ
40GPh85Ttb+T9N9AiGQWRBjL31LpNia0WjNeQ+wHkbS+XqFyp/mFa3ajswHP3LuaRgESjIgA5Rey
ekiT1CMFBpG2ncZPyf5mMdzp85NzPW7kI91RbhERAGgKV4eoDvXbwDTX87CZ76PcrOtfiZ8f9Vkp
2EfTf2GJS01tlCL2RvcX51SHUvRaK/+SIF+r4pTgepnZkXclEZfNPMGTfVlDBKDzkutk6vgAzjam
7l/FCums915jv+OJyBM+kr+LSvUCE5z3a04VpuZXRzsy+7WEzKTs1knnrjPWOtITQ2VDVCJHs5t3
Di++SlxrjMpC4Ov1XtT8GOW4TvrjnKZuyQlSibUSi42CIsR/LLOniMlLsvZG4QsKjCAhCAKXCF5u
Nb9NGfu//Gnli1TdDWB5o7735i2Nf8XwUyLJBalnaKep2eviqsxfctWsIry0op/ccqpWaXaWuc2D
jqCqwXbdrmFqGiIkE4oQhQ58+p/GQs2aHgGk/CzA7bGI4uRZ5b2H492lt764UbnpjxxhHTYjDW9I
p+G4FTbX2qcl/zVdAMfwaLJzCfO98JLqxjT22P0Sccy0UDap3rhIncOAQq8HsMDgsgS1F89vmMhj
fiYQnWZR+poqH0tCqCY6i3CWqX/T4KCofbWKY+p0u8APcPvK9BJhpOV8OXV4zsnZaU2+6qzcDwz5
mLX1zuQi4Z3nS8Pr0D2sdiPVp76mTYIphdTQ5HCTjG+yelbbe4Fsy+GlWOW/pBEtbVcb3xlcauUc
TLQrp/1SJdduLKZKpPr+u+BZNCevnQkKH7z1DNs1eqUThVyagz8yBPeLll5z7l/6XorPSc59iS+3
aop9nk5b/mfXyMh6GLdE+8nqrSyJdQRxM11icxPUJHMX1+KRdPMKUXGOIC2ZM3vT1cN/g83iOLyN
3XikvANfeFzlGa5wJJ9K5Ts2Uy+u9kUA23oZ4wQHwNzlucIlJ1ZJd2GAWZe2CsUTbLTBGyaxbXGw
6gHptJTA4Uk3MZVYheAgq9ol7m1XP9bwMMSL1UG8o69z5u2+jjofTxxg9CckDWs3d5Pn4zR9Z9Zb
3ZkrGwS6M529jMquyD+N1G8asIakvsP8c/RjT0DUyTtErLvVf47cgJJRQW7lGDh3fWnOx/Nkrcau
MgaUSpTvHIhawqR4n2kjVkn6MGdMEDtafi64PsvSNfq3pt9RZr+KowtRpcI8alazVdSDOvsE3HuO
djZYw5qbIW8z/WRg4nf2v2TpgglIgjmYgPi60y9okoHiNpT3jJWhiz7a4KEm0TrlDtI1nqog8+bM
Y8ohGf0YkGTbmszXM63eLAAO1BM/sO4WT09WwygMPHV8yYkQyvaXqd4dEcKKhl6AAlAhoM8fgPJo
HJspu4XqEzpPx2iU0JrYRvnN6eFHRskhS3uNo5ZL+D7cExNB8p1SvDZlT9MopJHyaYRkx+ylKsp2
NaibSdDAWLJVCfkfLS8s+zfHeBrqH3JUFdbstu0i6A/V71S/ifI1Zyrg22/1VUIsGJG6JZbK59EJ
BGimGxeejgmJMTE8B8fTzJJ6smxdV/Z2FjlAkHSYIQqGaK+0CPDGxCIZegXQnGQe8va7sl14CZ50
d4lLQRr8ruj2crmW+8p1+B3g9mba1sG+h0dIqreEQnndYEW1P031V0Hro+mYNRV4Lt5n8ka0rtl+
muNLVf7G+S0xdmP1L88/rfyjEH8pk1sr7Yzib+4vsSothcGVCNyBXLNpL6d0gu/f6wTwnrOdUCnV
tYnO15gHUflm+6V3m2GeaIK4tHGxUsinOgbnvxa+EquuFb7Z4dmCiFP0d1X2kFecfquXPybLQ4jD
08Og7lUiPOXEcw2/X9ZOirlOWldkX46CQYVaXidPK/u0kuto1V7b/409j0No+aY4O+0hl8ljQeMX
40qKLwo4QJ9WUCp/GtuegGnI+ktVPJT6yiRlVI8s96vMxYalPlhS9g6DMi4mAGBsJJ4yPFK4C6N5
SQU1Ec3aoFS5EsQHrwrpi/YrMGiUmL1KOVj5RhQU1PxEOjI85Qx2w+Pgs57ewuQhsNSj5RjQfZaS
u6biob1QfLXTWi4lYu6T3xH6qoO93G9T9i5dv5sG7Q/FV5c8zfCHDMzAfyiIr5Bzs+k1CKGxYlyk
g0hxUtl0pnte7MRIRKf9CNvSlUARy5oL0OLtHPkpVeqMb6kM3kXQebu8K74peFgi75lrCOJfKxPX
E9UHGm8znxzMGFhywoo8gEnADiuiP81Pq7wV+gqPUh4OHZRB3RfrIT60+jkfdqRpJjzsZp2DcSQb
szrFpJacFS4ooVTKPHrF49uhoKF9K/vdaJzk/Bu1cf4OJsDM0qVSgBkVQ5h1TjPUtWXsFO3RWHtU
Tqd1a8uDGB3qHehto7/laHhaXmH5cM6U2FgmkUIZio1XVHCJmfZm7LJpy4G9y+ApP+3hldypYn2r
80bSfLl62BKpqPuYvnDCZ28+IYsnVfEIkrTJD+JIJp8lnib8AbUC//tiYABwBiidH5MXGSfN3hRL
+wPwrzhYcFADFp4xRkcDu4ViWmaZb3m64rXOzt3uwTmoSBEnRwAQdt8Vwg0mQsWFijbkzD94Taty
fFWS00CsYAxAHn3bfsuYjTQL4cR+mE3iSTHtKbYn25tS49dOn8M4HZOO/Udnt6XgxJxUv0PFNElZ
yOqR6r9tUr+3Y76WwVgk+MYs5GsGrR1Za4T2qiB2a6jJ3VTBzUhnDtNkLFn11GcQ4fIsmjRyu+fD
RSyqcPnsgWEONIfLpRkfTXCIyxezeJNlvilWzlY55CqPGJkHqvzQaOrWGdWj+htl054FHxi2F72/
mNdt2u1rKrsLXKzOfi6Vt7b50ibtV174MQumLPE34nRYZEL4rzkqNfmH2vz+vzJky/q5QGIOxNeS
Txswvfghgd1XerQpAboq4z0m9FEtWrSzD+hJQ/1sX6blvUDErSxBljl7qdkHXYIh9+h6v5KUQxyU
K0UBDVkAVr5Gc3ECSIS7PYq6odYYH0cn2/epTAIavtqkbEuAzL4nrKLRaxR+MXeq8pcVbPqIlZ0n
clr1nnDiDXi0F4Pa5OZXn6Jh88Zuw0MOPZc2npp8myDYTbztGRiWvOE47AfzlGt/CXQ7JmZqDb6s
YFY146oC7MkisR20czfcu8hL6l2j+YoDvommA6dHMYqk3fMo3mXqh1T+5rnNmqHj/Bx79CFCJnns
5c0AYPWlGgfNOE+CDR2qcbmhkLnFSRS3Jvm16mcfwbtk3HD2OadWYD4jxJXafp52gcxETHytUVj/
4Bl7gq6OnxH6ByfSY9cubIBt/A2eOUH8Korfpj91PJcs+RTX3DHEGZyJ9O3wCOhFqFvus6MWnaem
Wws0bo1/HLeMQ1CrKA+ZyWXHixgKvWC2HhvE35UhsBrzS03HWkIsfaqIBmsZetUD5MNxrlO5HZVP
S2FvMLEB8Fvas2q5DqBlxEI7dNsM5zJ6U8K9Dk8wOq8xxmtEEyz8p3qU+ekE/0ym0z64Rj3E2Hag
1sPSH4FD6G5gRgAIKU551HFzvlrFNWJpch5O69vax5R9IGwCgJF3ifE7Bp7/ujskb3PU7Up99suk
4YBtgcbMY5fn1a+ItiWWVcT+bSQOIFHCKuiFGsEs7uMmg0WLrn23sclHhqeg/0QI9wrJtwPuGeNU
zvtA3dWEIUu/LQ81L02OVfBkbVvNRFUEe8Aul44UaTM/XcMQek5Dc1CPTXeRNIjzRsJW3WrDqyWx
RRlrDp2Ae/2ZsD7sgDlH+eQQXETE9xqrL838AOZ+KH/yQOdBz41fb1Tm2ih+Zhj5KQvthLhAs7Dv
FK+kWm0+rxHuJOc0Rwj+8j5TGUaPtUya1udoE21a8qtuhT/TSbiDpZuF4J0dENmpK3/Yo0Ppo+Ad
kZXHlGRQ9+h+5b4kbv0TYpzhh6vdQfDqbyOo4WE7Lf0ynGQbgwvyhfOFwTa8GDOjjpa7HZ70ZH91
8U1ImyD3tU4ij7tuoAfiDjOy+1N4aVl0vXLdhTTLyGcUJPSBY0vWtuvOMjuQ2rPNDEcp39jUjySM
Cfp4EKwGdXGZzFfDOKTltkPFSspNKL7SjCoTk++DMMf0kfP/TPnMBhOOzdaJHHQeqHGaNfIb9iN0
HgCcVfbi6B+x9JcSmZ0avqs+dCOpo9nGBJSHmSEeo5vHTvmWOZne3mbmyxR7s/KrGh8O6ZJKoZ7B
cUUL0H1sGdQ1MLqB03dD3R3BHhJMlFj8mfLL0F8mPo9jfNtLdMI5V9U+6xcPq80yP0aljMZjl27p
LOhSJl/oCWU3Q3nBxtQyTyT2K9LFRd7h/tlrNQQTMVahFq8bUuq2hothfkQmRDRPUDR0+oW4d8Hg
Gbl4h67LcZsj3CwB2UwSVzP46TFq8wyVax42hVT7Ellwh+Pzhnzd27YX5T29NyxKdrOvx6epJPfQ
+KSBKSG+zXXCNJ+wSiesXjqjxCSMdScfmCh6s9hoM1JEfiFESAJOW3GQFg98/r6PkkSMPf6Iggrj
fUht0GL6HsxAxawGpj0VnVsVx1Td0pA0d97Y8/jz6B5Bz+9fKPkoZCpj1N+0PFCkRJOXHnFRuC2j
EJzsYoGlhzrZAGwaDDD6vGmanWVtGE+itVW8MjOysSeCYeqotrdEPivG2iIFxvqZvpCw4H7vHObd
VfDhDDvNprcLFPhiOxsmbw5R0uiSOlniMlx0SHeGSuOkl4Qh1nZzEfEuRIkLfV1ChcSbLnw+TUkj
ltNeNIhs4RrpCuKu8rrmFhdbNdkPMLUFf/Y54p0LoGp+OTOJ+KdFqwn9RKjewGXqYVb3UUL++KhU
YIP0rjMwfSkTxCpUDITDTDwJFe88jvvi1tUulRzBAdsZN1cPXd6lttjLtAKRbXodyvcRZmNKXyf5
mKO8eoV8MEPqyb4y/tEQW7QQ6M5FMHyXG5TbCR/Q2kzmnt4DjZYj7jfzkD1j4TXEBNstEYIu9jIw
fifacqarI21Zaof3himFx2flMkilw2boduFr8G7TwSZcuX3Xy88A4rfZaRldFYfii0eaTNEJmfTc
jfHtWJy/CK/ZP/M928ujZ6VeZxBsGj/k5Jn1zAm0C4zOb1Xorq4MG4lIPTgh80UwWuvMKfH6CtaG
QxvQ0ObqAwZceWmKN2K5VT+4EihwZ9wLthONor94+jC4CfvzmFVbrO8q9rXXAgykG9zwD192BN8y
us2s8OTgvJIVr2AskFFZ0wdHVCb8cn7zdGsDt60puowH3sX8cvbQxnypwIjdTKkR2d9Vs1aEm37T
A8VXLNyWPrdLjMgOlvzXnTn9RHAwwrRNwIfUNaoVklBHjra9cm0bezpoBKe0oEmpbGrb+UjmBpcX
tRdVBbWXwagj2JigJzvnAFobi/WPXp1pHdpuRFS10G44voT2BuAst+tA6ft3KUfSt9+N4RATIQUz
KmDvHfVYhV/m0AH8PRr5O+QBFE6bSEkYPI5x/TPF+2F6Kjk1XvaOJwyZXWS1Or0zpzn7uNzQbKMk
vGi5vQmWMHWxXiiB11A9NRxqugy5cWfeVfqJSxKNMzF8uGqqXulDaMt1jmNYddcy3BnkooadEV0y
YMcM7QZKV532kTZRuCjcOT6qXmTuEQLwx0A7BRuoXxJo+gFOmLNTjGGW7mzB5OSHz6Q5KVfda7fw
4YZ5Q/t3ylX5N3Uel1XwEpf0jmy09mCX67h5RvbOfFO48noPN/iAvk0oo3JW9j/2YglRI/HomeiA
BMYb2TyYIkU/oVzlCFThtsb/lj2yX3QfbSxm+vFpWQ9Tp/XF1XvXqn9sao6usOZJ4fHqd36iv4nd
9rQQ2aHwkCw5ksy8l/euv5LFl1pYsXX+XpyLd/tinnvdt7RVgflP3vuvfZc959d5GZoDD367d1GZ
le5VU++Gc2t4F0fvJs+tFAR57pnQSMXuAGw1QKwVF1eMv047FWKnzq2/aY199mKR6S23kIOCLcnC
i/PtDyfbiC8xn1BOZQoPedjvDRna/mP6Fc4d9BoBmm9RT44zMQgCwfaFOksHzRahyOUGV5y7NLoY
9aW2Ll7GW/eOs5B/4x/CDtKqqDCkz0QSNq19Doy9M7zmyHtMDNuBo5gmF7d31Vvw5Ks2fRHpdQQ3
lD4tzbNCjESdBXE7cLWmgyt4h6WAVSW5RrFJcUjnlirK+BnUsK+8iV1qmuJ6k37VqHgWO9gRj8P0
dGQNbooJS1oLnj3mWSIPGyN9D1Kk9syBuwTR1PptozERyOUmriibw6Ar1fimqK+WSI5F+uh4zcDS
5mb9oaUTFP230WoHq2EMm5IFk9S/Q/0UW4ibDYoAT0tT4QHPKcyG4atNvRvLZZHDDKDSYRvr6kc2
5Xu9sU+j+Bp5f+RzvR6BSAtH4rEq+NoMAC5EV22AFGHPmysvMwkW1CE2iUrwjppGNBsdy9pKUfg4
rCHXqKSrfEvFK6/y1564JYppUE6nlHRNzk9Qp15CqtlGFqFx1Y90Yz9KxrOSpL3W2HQv2OsIaD/U
v6SCn3fGAUmvfTSu8JJ8LbTPKtdalm3D9Fgn1wCVo8tZR9H/Q/s6OVDefHHSgWNuLECjxnlnIVNp
k2aJyxpyMvFXYlUrYyI9VJsrItMZ/UwYhqbMcHhTqqcevU1jyg64EYGX8+DXKQhUEE1mZtYGo8EJ
fnXxleu7QZD92HSYpllEX6fxEmhHDb0TM1ho+w6pRVeuLdiXoVDXY+yTfC/VNvUdVPh9p2LvOMe+
/zGZDECcYQqi+TwpHg7kKia4Xi3mT+QmKYGcnhXTnYpi3SrkRSQC4jYlhhI/P4OeVH72cu+bSB1q
jd7y4oRbff6s5g4JjX5Nqg0aO8In3EQmGYb3kPKkEkS/t8Bo+Oe0foVow5ld0VtU+QmsgmKd7Piz
U7dFcCr7p1rs5cVHy/1E1n1604zsIcpzB5a3kHGLwPCYQVkwPU1txwejp84ZnnH/q5jkoi/V3LLE
Xq3mu2zfAzQfFlAKD9rxahbsVe2/LnL1lMKnuzoU5CD9mG2F+E1Oby0AC9g9/UKEr2aBHjYKX63u
ef8+MIC1S6vYZWQbjp1bz4xnNwqhIUz7+BURhvSvR9s75SMtRUSCE16XU4p8BJmN3hA0cmXr2xwG
ujoG7NoHbJgiPzjoOZ2YxATf3oc1fVTzRoMLbM+z2KWAV/yWFJNySsrjm1knUWBSPfc+Nle7od/y
paguBpUqRnWw+Qoq2s/EW2+iZ23G/i1Jr0l9oueNH+XbALleHIZwPC9+bXmqZE+p3gb7ZGGBNSYb
x7Gpr0uRlBa8m+q2VnmxXEPs9OU0av5qAdar1REtt8c23rX9vxbN2hq3bf2jx5cEnV84GCu0oeVo
vXk6egZRCUM+6PT0mhul+zDaT0v9R3BriEEaj6Hx1CeSEdWuCrYVnFx7rsRxiF4DnrRWtC2cL/qr
G/13bP0cEGgO94wILI/ZeqxuRpesk2xvph/SFPtR9RyLKwDXykHDVQ0oKgCUOZDZDwIcP9KFjqcz
hmJMz+1XKDtbR3I8kmMzF5JNjFLrbmO3m3gMaMo9664cKQXp27hpdjOsLdzNytJnN10AJnxvtAy7
8+DYMY85tAkpeMBnD1ZqdYjp1pG0Y1oeVWUfSwxWX3b4kS5Fw/lTobRLn561dQzsQyTO1sL97OGz
U+u+WNAZznWqkczq3lKa9wpnk1pHJ94tdGPsA4GtNOQOW/6I4nMIWI1ybSuUf/IXRv6NZ91QftFS
Vaof+Dl5f1RgRJUXqiKpgtWcg5zu6uinUq55wN1ueEh07DJ0GsBG6BZqzXtQIHhz8hRODjW0PPrL
XdV6Uk7MbyS9v5TyDtAUzwSqnfa/5JPfah3/W84GLdCF8SFIqz8zyjgl65SBP5dk0R3ygpUXOMeY
jqbe2EpsYqFKqtDofVGnhKCx8SGdA7u7JlggNgSHNL5a7JydTeXjS2F+jOJH8P4y6K/5j7Tz2nEb
2dr2FRFgLvJUObTUanW0T4i222bOmVf/Pxzg/0bmCBL2zAbmyNi9VIGrqtZ6g/YMEzYLD4CC4u44
WIve2Lkl9yzaDzzhwXrK1POMU9TwcpJBQrgPISSPIn0V/nto71rjHHVPhndO6WNGD0b7DhrAocim
G0gWnRR3g35rjLQutEQ9XlOXBAzFRe8cQpBQamvGy8LgrpB7T1xxBwh8fcnl+11J9pnzFvTfjW4t
qrVKdTc7FebKUI/ZoM5Tf9WV0JI/FWeHmKUJRVMguUFz0tCV+ShpbQPGldMSdbLvEcKDqE3UjzZF
WNv/poiB98JuLEiWqApzc24opibFvOBUkpwX0OeigX62tzj7eplXPsL5KKDhCI1QElK2CKfCW002
XlBL615Bo7T1s3SRtxKEoMExl43GOyUwLX8lD1m9UaCfrE3XaBal1bfPcWRv5eiXW/0KuO5ZvJiq
9sukbtzZ2tJCdQ1OjFH4y4YjKDXzVzGU205XllCVWp6RoeqUs9Y+qs6HJ5tzzwqWnnLK+51Su1xP
viwwmZZOC4nTMQuhWDVUOBcmFJLBcBc8CNSW5NVaS4vWscLJrxTffS1b8SM/HKV9cgE9lKN0GprG
gncCkKgHWX7VkF6m6TnwsHcgEw1+eapA4OfcBLs4QJCTBhqvoNACTD5QVsZIul+JOlrDwV/nVHJh
+srA/gJbOSkdcBwFBZQawFCTgpsoHmvELayQik6AvkR7GmLqnNm7GsvAdlH6K4ZnFfhPBFSsHeu7
ldjElEB6+jZ1CLvWDOFAhd7RVlGVUnmiJlTGHZUKSeG9oKNGsdjf1LH2YohmqdvR3nHj7+hroFgB
MZFTBs5wA4QGOk2LxB3WKUyDqX5TmvcuQBYAWsjwqDf0FJR5E0mbIOI26kswTGVpl/VsD/q/bXka
NQSr5s2L6H+WytprwP4/cGJYCdqNr+jDPaoK3cgAFnLlAPAiw8G346VoBj8GbFKTveKIpdOdxhaI
4NaXSuxPQBFVqtFM+i411s63h2VY0dnnueWUTx6aG7BXNAnpvzTjTvteAa4m1cUufaowmhukQ6/4
oUrdLEWvr2qRNI8OLXqKDSCCKh52fUGv+q0dHqr+FGnx0q/eNb4xRwSbJEKTyCRRpQggYokT83xT
eVur7sBTIF7W4woBBwjyYR4DUI00dDgpZtRFcsoHsDrxRnFOXTc8WPVWcF9xnGKtpCMHKV1qEJuj
8oTW7dyigaLy7Nb7z5SuemV+KVBUIxp3DYct/gygPCnVAg5QYdDKtOkNN3lSoIQXaNnHLfRQx0Yu
z2EpI2o/VQcguVa3cUf5XimWDWredSIde4MTRTpJ2UdBF03vfBThkKJBZ0NUbNnw00IBh4/RtiI0
ARqe7CDiwW0F7idf1iJoo7Vd2OiadYtIpTnQSJuCobaxeGgy/G6Fs+oQQgdsSj3Z28BKabgMW9a2
6B1a4j8j77Xh5kcFOuBMytWeW6O9Knk0Su03PQUpKGfIqn9LKuNJSfjSaf+gSvPk82IorI9RA3dQ
B0AYvI6jBnAMfRCBkDwiZjy2PW3XQBiMlGCdREeF7WWlKxGDLwcgkaMN78HQtCJg+dbK8DJ0qA5o
CLU5L03ZXoEX6ziA9K8EDQD2LHA73mgA5uJD3+xU8UMXdP+ck1+g8XOK6EmIjeKtMudDVNrMQsKk
MZ7UYtN1qCzAr+8yGi4fWtKCqz56nYNkDTUemHZ18ODGj132NXRv1igQ+urn33w84dRDaEIL3zsa
9wmxbK2vQn+OxFtoPvowKEccLU4LoOyOwn3ulAU2CxAHnVqG1wot0XwTPMlREyrIutYe1d3MULC+
2xXUcYI85TJOfWCZdJDTkY/4jbXuELzZ8iqEppofNAc069oZtmjgAD439QUpiRoOiEYPnGZw/qvU
MOw7Liaavg26I7VKrEciZ1XGv8XwpSOyEG4NWm+pA5PV6teoPOgZJTb9p8JNJz1SJbW5fUcW9wtU
6xtu7FstfPUjZIh3kNFL570TT0qB4OIhbw82qqBRbi7t2IHyNpLLR8UbOhiQRuLuBU10yL7cc3n9
VvGD4b72oBT0aC0JatAWlN2MIqlF5keVQDLnBYupl+sUfpkEeiwC6U0fZEaHKxzbDMamqzjf13n9
YSMizoOloY+BjpwWr70O0tJ3N2AfZbsUyhhd66ajDvUo+aeefKHrMKclyFv1sVYoPTjhGjD6qnPZ
Qtj6pn0+66RTL2LIaujiddmKnKgM8VKxHqTE5G0DnehXwC0wrW3gSk8oIdAizfXDMED+tHgcyGsU
lJBJrOBLFua7jCx0lr4UHuz2FtcFWuzed5mOtVGgC0GxstiC1Z3n0cc4K3L/2yNruDow4WZujruA
rrk+t4d414IzNajftEg8IH+NhC1fnmn+iACB5tCuuYq53hFp6kzeVg7s93nSfaoAtCrevDHlif4k
V/7GHQ4GpXCatiMHOFg5cPQlID+QAIr8I+JWqxXUEcni9bsWnyW0gL0WNQ/vbUi+NdKn/ImGrOEe
2+Aj9DncQFvb3ktVceQifobR55yOAeSzsjha2kYDPuHSqINsz/troOrTQmo5ICYSxWceyYhRxAbI
kWfJWIDkyYwXtz406mcV/FQ7/q9AZoekQVyGS5+7jM8lOpl2uYWJzORS8gurTVLHPxI+gYDigB4L
UEbjC08WO0+ks2YUbil/2sHvgF6wmSVrjI9pSpMvExedzjVysp3zLoqfTfVlGWc9f4eVp1mAMhIE
M1UejNKhtqyzByZceNrBcLVVzFR3FOgz9PVlhS06UAOn9lJLFCBoKAsvWw+IkMd0U/3XCPUsCvNS
8CTTCW/jB9OxFi56izYtfWRMNlxZYMONp6MenUXyy8g5wl35mPL88R1zJzBfaVDYayiTW1TeB/CP
wShEodgLDm5K+E3wDrwt4YSGdSpAlITlM7T33KRGyWEE/gCFNGsdWdq2i38IT0Gw70ECkUD9wngy
ZF6e4b6stya+Ki4iLj5VXhKAAK+tUL+sfxnmO0gPgRKIa2ws80XzsAepl1r3YvbPKPWbVLoylP69
Q8FqMj3FKAOCC4kDoUWZFRDvaHrX6rtpngcI39rWhZGBGEq06yGSaM7JUvbQ8MGbcwQ8D/kxNr4P
ZkaF/F2vtjb1cgM5FRP1vgJtCW9XGucG/g/EJdx5aY/VFPlcMizYGqD2In6su99oGVUQqsTGsVbC
ekR5WaOGDUCxqgTw9VfAW1AGfPsxBHtu5VQYuGI3HM2Zj3KKvcUfJNNfkLd6sPxurqD5i4clYgzy
ooXEH4Tu0kSFRCBCn6LSpG3k7hmDOS3bt8mD776qCPWF74K6Zv3DZBLc5ttgvvjWWVZ/tQ0EUAv8
rnVEfTIXW6f+kOgmViPClaKKZO1rML3oxEN34X15AK1d8y5NPktSoTdUNFRjALSnWvrU4ULBpqil
72FDbfmtNn4FEj6nAA1IIG0DZi3ZCIDPsXaGK0SNEX0nUmyCmBC4hPYzBOI9ItFkiR9JnpKFP0/0
sywtimqXWUtUyqTkvbZeqvC36CFUAl/1PNSWdiSRwts1pLEsWdZI0QUQF4CshOo7vq6893Zy/8A5
xeWCj76mTaUiFHRqzRe3QApi44ertH4zlENG896AX4p1jpzh0OoBbiyf0MHYasqh7H+BQC2lpwRI
ht390PUtc+8OP2RAWFS8HGChqrEKx9YgDL48BFogftJ/8uB7Nek7r8OArrWpP+f1ng8yCZ666GOo
Nm7wIxdzx3wrQxSy/Q3QcT/+LHVO2n7eDMq2TTC18XdK+10Gma4+JwhMg+PqfoNHl7sHhDNUlScn
VWfEKsH9KO5TThdwkA8G5w3IDbV9Hi/VXJiDt77ReJPu0Rs6egDoEPhyw0cf4b3oKXbPof1S2M9p
CKcthxuA+j1MGlScvidaOnfcY5Nv2vAhoXRiA488+siAZRAvVpV4kKwDyoZ12NJtx3hAR6B5n7r1
LIeC0HaPngj3PS2Mmhqjkh8savjek+JRGXSfFdeBMgj2Atx38aOWzybMbsN7ysQne0313xPE0+W1
L1NlIaG0fs6H5a0H5EhU/GNQtuc4adQnE3yxM7PCV9Pf1hAH5OGUFSYI0+9dtk7EPvNfbcx9SgQT
NmSlmc9T2xYfqHp11kMCHVH20PB97kqQYoDmZolzTLVzEmaoo6FtqyEAgCBvhcwp2Ccq3SXsmIq/
A2NtHtbUYqV3Q9omPKEqmZ4CDIVXxT4q9aZz+5nun1uETdvnnG5g9QgUTJjzLsEdaw+XyhdPjr8M
xU4FTqMjxHogF6aQDuloZckpoYOvFsbBgeY22vmJLagweI0G4kzaNq3XXkX92PgKkkNor6127Ys1
WrMu1TxZeQ6luYyyQRc/Y8zjNFQZ6LCk62KULRPPlXmyKNLmH6G16pRtj3GLCzIZBjaK0vgtWY89
pU97XebvrXs2lXllUoCTQCvT39mw2FyI0Z99apEGVdZV+ILWRW/9HhWg62wxqq8YXHJps1MaXtLm
qLHhklAaz3Ntk1JY6rjJo1o4i+scEA9dWgr56jdb2Q9IN5EAAkSt35FLEQaodDed+WXPCX3Sqw9F
OqPvlvTrdODxVc8F7cuEcpws8UhKnlLvFFkPBjptHWy+DtNv0zjZKgV7By0DvVlFAdIu3QlcydID
MJSE7zF0l+TXWFPK5EPcv+kwedD/WagdQgdY9kT8rs2QHugEAhXT01NJFdOTAKJ8OtEL/HQDOYx6
VXhPhQ3wZYMSEFLbSvhYm2wPh8OnPgT9Jvb7pZucE3Q2YHpZ5YeevIX5uwOs2zn1yB85BtVwH/Es
7MUC40XnUtpQYq+HFsAmEPx2WQzAzfjKq4oR7koJgpv86PhAjWkisAMdBGwt2oSJhuRWqb2E+bZn
EqMUSwx+Shu9jkBihF7hSi5sDxKF4y07cEKh/MNVTl7XLs0WmbwMVdgUrZ11ZJwphI9MtyzY18Fj
FyJX/SORdjkA5lj+iQUtkK8KoKC27H0TeCaXG/ob8TmMn2J6tPIc/tkSeBjK+9DbUQxtvulcdano
oRspmpcm2odcO2kwMHNNsknNL8k81SAbZV7Q+KfkKBaX3s5QzoN2xEOhaZ566RRFxFrTCLZ19DcM
Giz09HVKfirpW3pwvB1YbtP+ZvhLI/vu9N8dLEGsLdI+qvxY2qeofzc9tP9QXKPv3dD9jcYekfKS
jBjorZQceZjH9rc8+ZKR6ZQA4KGfJOpFUz4OMIVFvc3CXzRG+3AL0Xae8xjP/HVlvKTSh9qvOkrA
uNXQwTskxVPJDo6d587dVO0n7zaFq2lX4XcCosp9lbVtUiK/uuwQPeTIavSRqI8DZftb8aHegD13
eTB0n16ET4n90+T4NAEwp8958tuRvYMnjHfTiXretVwx8ryYVRCKv/O6BYpmpF9JuiaSDcSSrYMt
lryokRCLESFaZzR9UWfO1qje9gixQWLiaqBsS30Tdj+j4TGt3tv6l/m7EWvnDSidhOiLCxlhgYsN
2lSe9hNFvTVVzUFCourNcHPkR+FKLIz0zOtBkbYtYh0guJ3X9n28Io9O7kCX1oV9AOPb0maAqUN/
9q0q6ABS6MdvUIb3u7DKfavT+FnZDmAgFUp0T6VhlXDCtfMq+9I6ieoPBAIkHpYDIu3ak129OhCr
nbmVPg4uqfiM3L/2y8PFy1kG6RmxNYNSlUUdta62Er5bwLOi9xaQAkDoMgDfSi9s14/qWSUikTt+
taAp0u5Qf++NA7/Aab6gu9di6wEB8uYcaY65b0F1eT9qwSfxaNCDrtE5fR70FzNdAsttZB4Sj6h1
IMMzUGnpv3VomX3lFLp8/1lr+WwB9HMjXgw9ukdrtdu0DnYOyKzNa4Ca2ZLKAd3rfFhBqaIMqUcv
Em+fWOyU/MmKYb2OXRT8dlajXK6DYhvXm3NRAvAUZCruRtLOCc44qRhUzSLSk7IyuSQDhx5ONh98
nn9V8UtgH3oLNZqnXN8kwwoN2KjeJ+0X5FGSOJJShs/V4yBbLw2SJRgF1ZiYHFTU1sk8I7XpPUfQ
1DwMDcIxP8wMi+01YN6A9ERnFDAYTDE8unr7AdUF09tA26nHOv4GDecEtlWKwxdkhpgIawMpOT09
Nu06Co5QHEIHFat5EhxtXiYpNA7QURoVvFXbnX2+R6fbAPVKfgh3ncYnBIsMDTcE3GVOaMkkkBoF
jtkKuuNqiJdnJrYCZxGlg2Ll/W6ibdUngF8w4SkOvcTPyueFcTS8UW7MxtDLdKBoAHPK5ipE/Abs
gTdX3/1fnLHw3BT/lxXDc90bKKypqxTyBMJLlD9bWuIfZsavdbDxmwfG+6AsRPuS17tOB7M6Y3Xs
dFl+QTDCGRMRtUzbN4BoAbtY8/wHT2bwkyL7xnU9Kt90U1m3FlLWa8gVxl+gOXft9v1MyZ5bUH8o
53KYBssm/cxQzjTeyYV5cejE+FbjPkhV68vRfkE1l9i5af2q6TK3nzues+oVM2rEeOh22EKj121N
/Jt5SXYFvrO81GdgalfFR7V9bJecF+YaJauFgD41az+qHWNfZ78Z89x+1ZXZBkMOZXnb6/SKlfQf
P2XiTev5XGY1y0HTokIgW/qIgu+wHZQecWB7czvUdR9cW7cNxbRkWVYmsXS9UN3AHF2Y0UGYwSeh
XepT86aytPdO7JIj1g7cAE7Nbx/xnRcYerd/wVXv2IsfMBpRX1gYN6VS2JrGD3Ct6HsE3Fa0QOUt
5U4YRebvTN1jddlQDduUFUNRJra7QOW1Ugn+Wl/UnQEgcm5urHoGRP/R/3F7TNfMhS9jTex3c56c
dScRy46DhZlv6OLVSFq5+j4MZTQcsjtW2sq4OW8NbmLAmxZYn6YxAWnMa5viK97RW5/rP+VFsOzW
yevt4V3dNLpsmbZhCEPTrclc6jISPo6EObj6VDzQ/Ns+Ist9gAsGR3eunqibbhPUW47uo3TnMx0H
8s+B/h15MrN2McB2G7cr/ofZNvrtPsD9ewvW4uH2ENXRTPhWoMmMJnboO+CaqQqg8PKcvq2GNZCZ
GWXYmfkFQ+3s/cD85+gmM/Oovtf3FvRaCtBVwxKGrusGTs78vIuvohRSgdwEC3pIz9WjReNspqxy
IEtzZnoefE9P/R6JOnsRv98e+PW1vYg8brWLyIbtpbY3bqXqwzJmjxJs3bUJrWaW/rTAA6+Kmb8o
9/4P3AywCtveiX51I19En6QjX6Lf5SVEz99QW3I3jxARord2ke0QX1vdm+ZruUfXVKEjf6WqmHH/
OVYnF2GuOiyy5X7g5JHmj3m+vj2iMX39Yx9dhJikt7g2rbR0fSrGtPSaV5gOt/++em8M479frFef
KmrpqOMXsYLDASz4J8sWp/vmwf90bUCgsA7QOpvTcuDZ32JfAkrmnRpZSsXW/Ikkg/Xxec/j/Pqo
bVMhdduWsCZfT+GVUjD4451FOoHwTsx/YUJvyJbGga2YpmJO/r6lyMNQNUBp5cJ5aDPgki4Ooxjy
3p7ca3N7EUaMZ8rF3AZR12gh/5tTJjDLx9TaKP6dkfx1wE43yGWMyZdOsdeIFY8YIPRHvAoGARrS
r/hQSmhi6MWxRvvUZajxoBxy11gXXreIdXX334Y6+eyD3PQsORnBydobVnx1/hJrdz7ua5vCUCxT
N4VmKaox2al+6flehZAoTUQAx8HZKL/fHsO1K5zB5Y1ehqbRtJwcS6Uhl2jVYkMfg2WC/8vtFzkP
GiK3w1zdFSQMkzylKIY8yRqF7dfIwOHygMgITlUIgXTt038LMckaTaLHnToaSXghStXfBnWN1vft
EFdX42IUk9UQ+VCK1sIH3pN+hOmj399JTPdmaVysi2+nUKy6zMYhFDgJIzJspd99IWa3B6GOc/2P
r+diFJMlR+3Ic02DKHD5lYV0bpf4zoCyW1QbbQ+t9yg2+Wv5y1nlp+LcPgAYjSCRzqP/uF6Ta0ld
6kql6ONkemsXhF9pvMXDj9tjvTehk5xH08KSRMpQS+k9NJ7l/GmQ7qzZnT3x1x36Ys3SNGz7oCCE
1J88eFdNdv4XY+CxIWRDVk1DTJarl+sQqQpQi7EyGotm8W/Z2d8OcT2hXsSYrEWj4W0mA5qbm0/x
Z350j8MGtvaiXtHYQQz3U97cCXh11i4CThYmjAzLVcdB0fuzZ+gjbU7NHtG4k7Z+tRfyw73DdZyk
f+x5Q5NlUxembuuT/CNHdVQlWMjS9P4o2lPXHwwALfVrrN0Z2dUddxFokoVqK1bTwiWQGq09Ws8d
KLGyvJOHrj7MDMPUdVUnl2ryZPqCKDbMJiaK8xQ8CiDXlCp20JXVpfbl3Nl/V5fq71jTDW5aIXgd
n1i1hTPZUQT/5gMSuPqomsKTWp+Mpa3KdqgdSj5qsm9buAz+z9ub7eqS/B3AmNxIDK3u7djjDJXk
ky+d8+xRFXdy2dU5sjRbk1Vd4b/xJ1wkgcjOHdWuRoyD95mrvyFj/u9DME3bUm2DdxyPmz//vtxF
YSE3KM6OxOS627iw3Xr5zkKPEz39Ri6DTLauLAUFKmwE8coqe2hUYEZhlSB02Bc/SUwJ/PV69Ect
rLH71s3+xRApI5nsa1lYfz0uL6ZQVgonrFUyQln7mwLxCaiHhf1xO8jVihVXqf+Lov45kcPg62Iw
ieJyr/fQQgWeNjMWz/HMego/jdWwAvJ3rI/gipbJW/LbG+GMSDDPZBAfs3Ab3LlCXts4pjAF5RWN
ot60KqBFEdq12pgukLbsV1pzZ2Ne2/uXf9/6c7x2YqO01vH3yxhaILXdhD6BBrfpzrwq1/aORSlM
cC/XDTHZoLqlJGi3ESdRlXdZdCt1eC0qf6nqKqILAJIBw3YoDwskdrwQW05NOhpRh894vLHRklex
PNZNyqfASlAKx50JzsfwcvtXXp2Mix852eBVk9ZDPU6G7XxmcAsG2mEpxnW3o4xT+o/P6CLKJBfE
lUc9gEL13NNKqv4gxbWvtAYmvFXTjQvb7Ha4qzvoItzkzigqN0rscVCFcm6zx/De3eD6pGksqY5Y
Hg/TP3cQ5AKU5+SK1IOvkbbBFAHVPX9+exDK+Cv/OWl/R5ns095M9U4NmDTQVpi1oRx/hJ24xFFj
YT4iArxIfvsv9bN17yC9Pnt/x50cPs0gPCkbFwugrX+sTiqYyV0w+8LGaSEtILTOwzvrdWek9uQ0
spXWqbOUiBX2lXALlfwd6T/69/em9Po+/L+h2eMne5FQndYBBW6zMaLt8KDttQWQ/6M9z5YQbX7K
P9UZnMGNATbzPJxur+adSbUnSdaxsXrNVbaM52cbOpb7JpTWt0Pc2ZXTKlSUIMiX2syiiYNk2tOL
S9VZW9Sr/xZmkjFEJfta5TCHo7GS1Z49tA5wTrod5N50TRLGILV2nZtM11BGSzEU2FDdqcwq96Zr
kiSCstVL2WQc4Zv9oD/h0r5yttqh/VbtnRVSM+d+dm8T3As5yRs8uwpNL1khia95kL/wGZy1WnHn
a7p6Z7GELHMpMhX1H9mpNv3OiGrm7qM95vPwITzhyDP3328v0fhj/5GesEvUDV21ba4of35LSOQG
cacTJh9cbiZY+q56vHC870Zv3RnR1XmzxyKdLmuWPL1KqrAcQgcz9rkrHwKoHDLEEGQbb4/ner6l
a6cITfAg+quifZEcNNXvKjOHTWgeqHYKd2E/Bitz7T8l78ZBIOyz5rqjLP2VWNyOfC39oYRDjZPi
sWnYk4Tb65qXqlXHGSy6ZyNPtiJz9zVQiNyH+HY71rUPS9CV1BVFVxUxLTq1UtyqhcIg68438pXc
JjmkWX+0YP8XgYRqy/RCVRkdlT+3R9mpWafbGmY2/TGxvgF0vv33r+0JcfH3J5+vkQWa1oY61bNO
3qYxgN00OEaDfGcY98JMPlmtNRvLHwijVG6xk2pASnKA1kRkxfGdbXBlaYSKyCurYpl0bCYzVvmQ
YmhYkpB69GkTfEhM805avTIaQgjTsmWN73aaGlJJkfJCY1Gi9FsbnKr0TZF+/8/r8keIya1F0rgO
8yhEukd7wDijBaho3vlSr71YhCbz+3VBEdjQJjOVdU0cyoFB+YdKTPSVPfjnfvcizaN9tzFWxR48
9A7s8KM6S47uSto/oX0wu9fhurZclz9isgGj3B6McvwRlvINdgWUwjuLpV65rfwxzMnea3u7FHlI
BGOGYNiSJukWyPSyecDDGWymOivX/XJWbEGez+k6bTEQBpNCderBXeBfHs7MO9/clSHzUFRMIRTF
5HyZzHs6JFWt1iQqS+SzSD6U5r1C7NVUeBFhMqlG2sQJEvekQuVLlO8Rd7G6eKnFt/95k/4xkMnM
dsNgpu34rPexmHaScqljHigh8/rfwky+BTkw9dKPCROnpwEztvRNa7a3QyjXXplCA4igyZaNM8Tk
8NBhjpbYZnMMY6L0oC/xTHyQfhm79qXee+vbwca/NT3y6bkY+tgZMant/JnTW0uzWqsZwAToX8LH
BHHeBAiZJN/wjkGhRE/uNGKupKuxx/P/4+mTd4GiBXouIdE/r6pkaXbyTALnpSC5fntYV2EPl3Em
z4IQLTmlz4mj7opm/lKCsf4qIPau6ZhBRYXRvLod8d7A1D8nErCuUqcJG0MgJ6pvvHDnDnfut/dC
aH+G4N6vU+UnhIqYRLx1+717D+t0PR38vTzjv19cmIRvDp0by7wEEBQCCdYG99A2VzKgKcYLpiKz
wY1pmdIscM0gGTEIYNVK+Z5k1QyB1BGvFkH3hbZ+e12uph/dsgzqioZiTwtuhiijrEyIp6Oph26k
0nTzPn8J6m+341xdnIs4k/Wvwt5PhmKcuZiDCfUPHQDp++0Y13f1RZDJDkiCQFLqUcsp1Na5sber
oy9etf5Bt/Gh2ynuCrtw/H48687Ou9pM4/rCNdMGAPePl4HTxqZSO2y9WtGVQ8JjEdHGTFoEuFEi
epgYLpYguD1naVXsOgPmkdRhw9C6eADgu4hXXQVExGrNYD9E6sgJRT3I0dRsjkujtHDxBD9gFdRB
eLchnioBcNEwju8kuyt7QYyoA4Az7AV12gXW8TPXHFNljTILIU4VYcMUR+2tiegNaqBhcOdwvfr+
uLzRTk6LtsiUXhXcnM6Y5RqPqPp/Q8wL0vJee4IiuFTPJKTNv3mTXkad5PS08zJId1xwY1w7ZXWF
lUwpDre34tVE8fddXZ3k8SbyQlnNiZGgAV8AuzTcO1fCqx/URYRJBvc8fn08jiIELdtlGxWV0t54
vD2Me0EmX60ZgaYcLBbItJ6FtXLsA67Vt0Nc2XSmsDSVO5ZKvpvesFxXNnI5Az7RJY9G81tyTrCO
WnVzO8q1tMpbmtc06UG2/8ocF4lbCTsM2WC1z2XQ70aULUnAo6yWiPGMxf7p7Xa4vzCR03sD3QtZ
UXVqb+b03pDooTf4KR2G9sle6ev0PGyg1OvbavnQL2CFZrOHYl5jIHMnE13bdzx1+YB1GbimPLnm
OSaGU5JDHxpji0+/z3+alXtnKsc/8c+hCYubF0ZvvG3+PAOLHP2pbKCK5I0qtsM+htkG6T63f3hc
HW7P49VYJCPYHKqpG9YklpQZiZpRwZzrHVkhkOZe3W/6BiAWCtUhVNPb4a7OnsEGYasImzfjn0NL
m6bAowIRVoHYXyGvfFjjtyNc+6A4H0bEsE039a+D5GIfIqddDlVR8p5AI6iEWY83xDoa0tXtMOMP
/ccaCcNmKIqgqTRJDmEmYs8xqHmkuvvkFeVRM82lYoBl97J62ZYuGnclRuLanfW6OjxLtajomDQK
zMl60WMKSsfiaj5oPztnJg1PkXrnkLoeYixa8RXj/DMJ0XmDlvgaR62cWCtVG5V4dUyz+jsLdS0t
WdbfYcZ/v1goWYusVIz3FdlCtVJTR3m2wD0bw50tdy/O5IPVat/xc4uLuJ6jb9rB4s6+57DTG+M/
Dmhy1ja+Z2Vdz7xZXoVR4fMgn5XCXDfh2+2td3VA9vigxe4JWtnkG2qTtEmkjMznoW/THFx/D4Hb
Te+cfte+VFuhpCO4dhnq9Nra600WuRL10TiP8CVZJ+gB3B7HvQiTo6/RhgCzIiJIZvwkOw5K1fey
270Qk+tqW1b4l8VjukEDTuke8/7OBevaqQeYwhC2riukm8lahHKPblfB55hCxPPi17j/KPrHb0Z8
7O58lddW/SLS9NmiBrFrZmMVoxsqJGuRRD9Sr0TK5c696trXfxlnktiCtO5lYyCOLHJ/LUs9pBIB
Sy7EOfBfrP/fc2dM1r9rdFuxxwergi6sWY5snqfbEe6NZbL86H4HqSMxFizffB4sqG0V/X9cl3EL
XqQxSao7MxipULyMkZmAf2v+QKw8Nu+M5c5Om1ZyGzO1RdEShwbPvB38hYC14fh4KGqLFA3CFhGN
27M3JsbJEUfDR1MUGjI2pf3J7KlxZpWF4IjzHHMlZYiJHyQVwTlUPB3tTlXmyujG5pJt89+Y1yZJ
2jHStrMdYumoTrTYppdIL4kC6SWExPMhQETw3kXuygcFHMREI4hvVwcw++fCmU2txL7KuSDTk7YY
ofXuyd8N/87+uLIH/wgz/oyL/eH1Ol+USRhHDnalHh4rPf/dp9Xy9mLdG81kAlP8WR2vJoyfmmsZ
AccAOwNhHwpk8G9HurotVLxhLVsBKDVdKsk32fHjuZ2YxruOaIpX/7ZRivDqpz4x3v5bsMmZKulS
a+QVD+YeRqKdP89mGmCSoPrfX2FC5j7PpdRUuPdMZs8PhFVFJWGCWFq2aP4LAO9RFt6BQVzdCxdh
JqMxoKRLuUyYTIAvxRNpj6jO7Qm7ug8sw+CJgtMMt6s/t1sYmxhgCaRi4hqJZh/xu+eOR3hf3jn4
rpysQsZE3dAp2lrU7v+MoyROFNkWcaoBsRBzEyBZdXskV/cZOLyxraQKeYrHdTnseuCrHA+FgX4j
Sp2PXnXuYTjeq3dfmzNFhhDCfZpZsyZz5rqdKrnI/SCPk/xuBZL58lBsXN+MZ7Z/D2J4beIU+nEW
rx9yz/TBFbQm79YMZwqzhsOrxn2H14hn/It0cBllHPJF1qlcN8JxkiGNDYms1h/wqt66ibco/PRf
7AQV2BJ8A/oF/3itllEXVVlIfdMsimch0HPuzfPtrXDtu7nsYk4WKOexGKU+lRi3Q59JWgbBjrLe
f4sxOcc9KR6cvmMYGDIM9MF6E7lD99f/HuSy/jdJABIYc7T+6b4NQunWrTxYq0aR5bWn9+riX4SC
QDZCGyw+o8kHWgq/FFiCkjnrh4GWf2ItJJRmbwe51ikCsGYKxRy5aoBD/txnjSoNYZEyICHXRw29
Ny/CkEfFOq/BWRmDzRwlrMhVN7Xu7dI89+78gGs7QxvfqBjSmDyGJjujqiM/iswx3XUWKn7oMeAd
lnj9nax6L8xkc/ALfKcsBZ9TExz0QcMVEJPPxlzens5riehyNJPZ1LUmaYeC0Zhy/4LC0EuA+RIE
5KOU63ewY9eoCLT4/p65SYaI1f9H2pft1q0Dy36RAEnU+KphDfbyPMT2ixAnseZ51tefYnDPthbN
KyI+wEawgwCr1GSTbDa7q3AYLjFMoh3BTknMN70C3a8OTdQZ7296cIm7LMiSyZVBJk9N5ENjTfdT
bT5s28zbD4kha4YMXwVzLWNzPIF+oOjhQS2YQXVw/w/feIBBVfonAmNpiJRJl0EaFK0CHyE4RCCH
aFpuHD9uG8L1kRUME0MQOZfjiRrS9Aqo/14CVXVqULRso4iGi9lBcmhURy3I9aE0edDRRQa6Z3cb
QWQHc6WtrCkzixl2pHn4I6js02RR4vZGEHLxjvfVrBhM/h7ytmS2J8DgdR5h5HylZNL1Ugf3wwB1
dQv0Lv8nswxmP8wTMLGVOfCkkVKmgGsDBKjhoAlGjz8/BKc7kRF+sdWgZtZWup0iaunlZtepGWQQ
VX/bEu4uARKG/4VQz/fcaopHXQ6wcgOc6ckQXSphv8vqyW9R+Px/g2K215J0GLUZ1mhzeLTb+VhY
sqsUFl5nDcH8UMdlb5vE1FRZQ4MKigGY+UEqNTLnyIY/QEBWzV9rsOLJSNhQric/EWVTuN63QmPG
UB+6Dll2GFab0K5C5ckM2nmog8txDxKt70zYCowZRbnoSRFQbVqjI7t6ugvj3gvzpyERXC84OWmU
GX4OIfXNVdAXFVM0WimGsAenKkhMA0hwxI0fxPdEus+gpm0JDhGus9O6Rurq5EvXbI3Df9RKACLS
PdR1f7QC8u9pSISWGh5LFU1DfoBxi2VOysxQEcjqfXApoS/GHNpvWEHL7m3ZlA0Z3VHnwwY+TU2X
tDKDHiYUW4IuI16V1Y23vZR4k6OjxgXthaauyuzFLCxtq5V1oJhT3Tx2M0RRzbGe93nXgZUGkj2T
1ZdeUcIPc6PS99voX/cMgtI22zbRygaOEXZ12ROk+5DBzVwNecq4nqDFdAHNRAc8e9tAXxcWgGyC
7ixi452bTU73o4VSqwwpY8hkWCkluj+B1koGiW/SvW5Dfd0x8JqJ90Y0O2soCWATEYkWl2YYQgm1
ik8kvNVAVgwKJdQAKMZ10QqOK56r43DH+6aGGcSt99xJKhuqMlrXQj98LI+xAY6dOn38Z3s0XAvl
v8+Z6HCjHrRavqiuD0iqDVi+9bNV/KyGO7DeR2rjxgM0YkrBQfX1mEdqHxd4FAkTE++29N9XaEvR
dGkWAG2cQWPaQFLzKINzetukr6N2DsKEXoMchWpbIK1XGhA5+D1k79u/z3HrMyOoN66MkLQJV2eq
6agvoL3CYQ7xWKU6JaAW3QbijxbWLyqDZNtkV++sycHUdzCkrm6j6kILUJouWDl8Wz4h6FiubOmW
MSxmCqFPP0BMaUERuntviOCM4M0IiqdNPL6ixVFnn68RCet5PUwwBFz03Wgfarv65/0ULUwWbmTI
BmCfY1/ml3bBgRcgQVhVN2XylopST7y5sHCimDYkOdGuzUx6H9Vp/DcnqJjvLTxXAR1fvnxjwtcg
TJytD/2kljQdIGcXXfaSyXc4XgWrQ6Er+jzmoacOrsO06lhHjv18yqfZ6oLcQPFHswvelJfSckeo
BTjGXQ0OQa/yu9EDY6V6s+BOPbvlY3Vxt+3Wf6uamS9AYzMSdYoFJh/UVp1/gSGZlTwNuE5g0eyM
4xvaXk2v9sHJijJgVEk5z1fqBdnpPtpYFudHjiLG4QKVwA6UCNFnkjg/Az90o6t5nwlOLN7ujqNS
1hRTpeklZn9q0I9RIJ+Mmu/Ouh/S/LaM60Mkad7cWPe9Sjy5lES9XLzDC1WotgI9dXQXs6u86bOg
BXUHFkcMgdI4vCGRtbP/KFckCgWbPacyCwW2eHmwEBLgYGHvvWWZpelIyxCNLkheTfyB/nwzBJN4
qJNuhIZ4U7V4pJ6nq2CqJgiddSDAVatdoEUTtE0T2/5QggqcZ7ExgTs+LYL0HbXO0IbZ9hHOjnF2
zDIrQVXQIWyaONEnZdkpHQheVFHujbP14YlZAzEKzSN9uTQFSZ4TkiM6GebrCnwY4A5d0msoD/z7
oj7DUc+9vdFbFPVg5HH5x6uWTnZdDD5asExvjxjPjdbmMItqAgOLbIeAoboL1XRL+apDBTJdye/U
EG1UvHWCdL9hg1oGbFFsQchM7GVqxy5zrQTSD6cQMtaRcWfb1yD27EHds20ab8tC3zj2XrRIgC2H
papTatBkNgTp6xqcnRX4GKX6Tm6gpBfdQ1KzhcpD+auRboh8YSQnaIIsdX3Iq4dsgRYwRAuggySH
u+1v4nkP3joMA90bKFRg69vStKgGnWDV5jnYGNN5T4wEzc6g8Y/MVrAYeKONFwIw+WjYtvE4eu5B
phIUECrDVc4MkFO1lsoNq2zfyCjpLeNTt4C5u60EL/JcTGxKGjildERsDOa0pK3UL7gCmfYA6Yr8
kBUyFK/Kk9STJ30C5XAV/vsRruNUUsBXhPAQVUDnZhY4fZc8wMVOD9/HCEIYrei6z9tV8LRMHwzA
uoTu+HMEy0yrthoCbLXFg508WlAk3fYKDncHQVnWJwKz2G2jl2SpwbDJz5Xqh0/kXX6dPdW40vAc
JjisRNYwK741SdlMIbDy5YD/ccjyJLCGfi17UBM8TxIbpwXy3MyMtM0SL02LdVfoaPqfOsiI9opx
MnAFh2IH1PzKaAABn9TVbpF1CcrDptIdldB8HLplFmxwFIz9mPUmwBwJZVsTqQwjCMM0d1Z7A9G0
JPwtMJgTG6HTFFVzNDhS8Lp07iCQ+GyVSKcK7pAjKmLooF0XPciaU+inLx7YgisIHei1BZlf0Nea
9611l9W/guxkNm+gtgADgpsPf7Y/irexr7+JcanKLgtSUbsziFibkRMnhxlqkV08QeDyny+cBB0D
QMMTIThb2CVY10kUWFRLa4lkFykKpOQP29ZwZ3GFQPfV1YUjbSu7CFMggPsGJBAnMDcHpmAaRRh0
RFcYNSRUbTR3ZW46LE6j38jgGNViwQHAAyFgT0XmwcSf7Ptt07SDEVbQKSrt2SOKfltR7c9i8LfH
i7+j6LYm0xybis3x3BgytBma87D5ExsKZmWRg6lkIvZtUPWLG5UJKN2zLL2wYsgUFPEAXflF/tj+
hr9ld+zSwx6g4ujBGYQawPNvCHQrmkAxn7lzFYHreI4rCG62dmk8N3pgQKjalGzpoqlrK/DrWu4L
t8gDPCKNmf5ah7ENAflmHCAL0vbhE7hSoKWZ6ZAVCqQkAbmR0mvNMV9yu/PNBsT94TRX70lZIkO6
bQhvKSGUlnXDQDIM71Dndsz9APmXElHlAn0wOTkSdChraE9VfkaxwM85UEh5/a1gwpu7ycYH0TS3
OFkBpSBDFEq3Y+qT5AVMVUiECVyEc1SfQTFLakzUMJMmQKXJse6gCVkbjgUBdLV6SCH5gX6m7VHk
nDtneIw34PTTpWYAXjtDD7TOvARlU9sQnMV1BsHs9UZsy4FdA6JTOyh7+RmUgGf9aRuEjgvr1UgZ
2sitITVhEMaOGZVLuUQlTfIku231+XpEuc+c68cqErXJcaYIvLVgDsO1i9b6MFDJYGhjbyI47+zI
LczHaPhpLM+ldpBzKJu9fsMuHT3xqJAByQB7ybOipm5JBhWtqrF3et+BzFV263A4FEMjiBK5Q4js
kY53cMQJbGX9WKdoVxiRDcUjJHjob2X5WW0e51yQpeJ4nI5iOc3CazvCK/YZTa6sMLPwduKaBoTi
oUQ3pbIAguNxZxDMKQu+FlRHUI9ritbTeyhPGjfjfL89M3w7bIKOB1rExm4KIKWdQtOOM3Riab+W
omhux6RfBMk2TtcanjhxdiPHgjzVl7qyEA0kqjrDlNp4sY2rVjrKIJ9WZE9JHmKo7ib9MxUXNpqL
NDs0YeSR2EBJ7x6axotxSOVdMMsXagt+I9kfoDnT7LdHgTo7s+7Ovo9Z3LIJXqwmhtPUUDy3Gwia
RRe19FZCmNISMcdzegfPB4NGfKtYIIGaaobmc2yOIWoKCofYnTPpDTipbnX9SgN7Va3eJ+FyAclO
HVLA26bSX///m6rKMoMezMpQyUBfBhQzQ8gVijE6pDMm60ffgIecysL039o8QeuOOn3sOcj3nIPq
c7k0XQHQooaWFAQRlgJcaO/blnHWCybxPxC2E85Um1qOY4CM2UOaF96w7Jd+EAyfCIQ5rytZS6uG
nmxD8lQXT33sG+Zu2w6eM9JaJVpvbKKulNmZa6WuIKWIS6cCVfMMGa/GzLwphRDNYykiUuMsf9oN
hycxXKZQ88dMzKQOJdx9RopGuZ3tm9j852dLpBA/f5+dEwskf1Vc4/eD4DYLXwNDsNvzpgOUGDb6
c2TEvGzIu9hlo4/SiKxPvu+zdzM5QiRrezq4Q4T7uSHjdo5eKmY6mi7L5sKECcp8mU5g5RYMES+c
Rif+JwCz+fylO4MIFcYIDDxQe9R3EFZSu18BcszTKQuxM0Deedso7riBLsSGPgCeKdlrNB4SR1ua
BmCmh2X+1SmQcxOcLCIIJgZs5C5R2xIQpnlVFNeL7ev94//NCmZqujg3Y6UHRBK/5fVtID8PvcAK
/ux/DhQzOW1bT1OpACJtsUdWP2Y19baNECEwSzBUojGR6DiNGeSD24/cOG4DcIoTsQgpWxUoXXCH
ZlOjRip1CspXEB0T6AoGhjcY7S6NoA/XTnsD3LS1Ye6zCoI7UXwhqYPA1zgR2Rk84whEbtMxswFv
x0/D/CfLXmodArD1w7aZnG0TrRO6CiorNCOCBuf8jImDSm4aRUeTFlLM+XSqobZno+0agnp5JxpS
OinMKQomIbDb4/6JJli2etnMpbkJSgOButM+9z9zn7wTL/qNVFPlxEdoDYW/I6f80V1Zl7PgBOL4
C6BN3BBoBcOXhrTA7qPBwJHgtqDXG3a2yOM5FwOUsStQtZBNUDWwXL+4njRNEkn4fWigG9M+CW5m
6MBZ/XVSXpcixjuOc6zR/m6Oq2DIxvGjD2MAxW8dGjoVCnWOS3+S85dt5+AN2soo9oVxkMPQ0nIb
54QUulCGNqDmuo3A2e7ODFHP3S8JyGJZNQwZp8WpcbW2f5SjII7mDhYS0hZt9Mb8M/tdH+th06fw
OjsoTmppul2LxwTDOOXGv1OAoRpiBcXse7OS1vRVG7s3FECT8B3bBvTqf31jzFYgzNYXWSAiHAuA
TEqDXDE0bFPDAbmFYMVwyJ40ZMDR+4/wExcQNllkR3VpNV3493V3D53Gx3I/XzTH1reOUIF9il3t
JjyhMudaekMBiF/tk5MHj3RaP/QEXQJf3eT8U5hxHdD3pRQmxFNKiDVWlRfUUAIRNb9wQfBuK+NK
R+/bTJBaoA9BiibYq1hQE4XWZDLch8nj9uR93SdgCS1JwzsQYjy2V6jtuxa6LHRQye9iRodakTgD
+NxRtWHca8PzNhqh6+d8xz2HYwZOaYtECQLAkZu32CUvrf+QHON97z/+sp3lJb7/lbc+CH1dpMPB
ZKN58alysovyIdwtPvHN22Jv+dvf9HU5nn8S475qOskhpLhRqtn6TXEY7Iu2e21FugXbKIS9sKH6
o4IOJlCQHE9z12pIC9XHArVR2MAhb6hFluAk5bzJrw1DAe/5XibPSjiOBiBHtynBjxa5tt+9Z7Jz
O3to7vRQHNpeSgcRVyPXbcENSQVjkBBls0StbAeRCUka1AwfAwMw0lU39t72pH09uWHbCoQO9+rA
mfUxV00DIB1630sI1iE1KaOQwCoPJH8dtLtWtFC+nj3niMyubdbKhOI9IGYQV0zQWAM9y22bOFcI
CkFfYxVcsBH8nBulTYm1DBkgZvva/NmWv0brFFUNxOvv5fhxgmiwJhhG/lz9h8jSh0VtmyB3Qedq
BMtI7CbV9ZCLWixFIIwftvOig2YEIKPlGQSqmUjJv28PHd8dPu1gjm1FkiqzpxpixXytT5dK6ec5
mIGW1rcDCIjj8tWn/3xnPZsstoRSjk1Q6yuwalAXTxoDZ5regkXEESoaO+qVKz9P6j6XGuoSaAiq
yE2qetM3isNgCfZ/pO8svF5ojGc3fTUlvQ2MRftJY+2u8CTIS27PENeQFQiz8ReDpFazCZA6j5zU
cIMGCreiyypnkzUU1MQQU1VQ1MpWPAWQEFJqpHRBWviODi07Uh3N2BeGgDSHYwuUsFA2q+NFFw+6
zIChXGvQtTTOXN2EKPXtkEJI/d+96wyCGS7JjGqpnvEwRnIodVwbRehO0v32lKicLe0MhNlvphqZ
kpJmjZuX9KeGBLWTOcMz0qa78ESuoSftak7086LHYd1ekMT5+JDfMoFfKNzBNLHlIc5BKp7NYczg
hrGmHs+diuKQ3tH21oX8E8JC6XO5t04oUV4upo+p3anOtvUiXOYEifV0UpcBuLl0a0BMm6BWMBOE
iZzgCjVFn7YxjqINeEmpDAxwXv0y7A8TZ5VSXhjkQ0muwuDfuTRpBdMnGuMzmTZPU5fAIjL90aRd
j0mUBQZxF9gKgvGYKqtKvbJgUBa/tcaLoT0EuJgr89M35sZSkQqE9A5ehsn5rlfMtWaBZjpzJfIx
d6/98vANQhgM1gqC2VhTu+l7o6UFCcvDkD1I0mHbBN7awlRgg6B1HzobV5tdjKkAGd9f0jg9/YhF
OVM+AHihwHaFtC97wSdobKvwBIHZViXPHrL7BYrv37AB2VhaxohqNLY8rJcqJclKQATlr2B67HG9
2wbgrUGa7v1fAObYztRZsowip5Nwacc1dpzbdvy1jcEdpxUG40uDZXVTmcAIu3lZiucm9bd/n7ck
1jYwjmRlZW01KWxoqsdQGx0LGiQpLr/tdzYsZP0QWKPIDPR3jCEqikqrdsFTb9P5M4K0PL9rhsdt
Y7iDtcJgjOl7MEdIBBiZtZ9D3AZFXSHcGV8B0H9fxTOdZY7aaONpPKkeY+2xgkT7FAnclouBh1Da
e4eyFjZR2qeSnls9nqk1KJK3lyr53ctP2+MkgmAOj6wJ21SrANE2sVdLh76qvQKM09so9HhgLsug
VECNJOo90NvAHo01aXN9oKUeaX6AMIdrJG/gJDWi1wTEPNtQfIM+oRiD2kUq+2ABFCZ+VA5a9zrL
goUogmAOw8iKmy6gb25mcgIfm4MynXT8RrwMBhxDoQ12tH6YOaCs2s7R9YInYFI9pmro6s3vJBGU
k3IN+cRgtUq72rAVvcLWbk+7CeWRbfdik4dvzMcKg7kz1UUVxHMPjAQto3G5b7XJs/6dHAsBl42n
I5BdoH+G9S+5UrMkBjEacj+OhsC/AalCJqpc5W4pKxDGswy5zNtKwpYi4WomP00iLl3O1Y8yJWBW
Kc0yIvLzHcVszQk9WagYt8fa6yvl0kpSL6mlnT6Rq1hCL0FngCkCrXWCkkYO54CGqhGFZvFx0qPP
7Rw5KQhqp7sFhXrXymW+R7OeJ0tO5+h7MjmBvyTOJID8+9DK7ghrSCbEQ/1PXyctINV9cYzvH4tj
2DrKD9sd3DR2kNbZR9fKnfIGXVuvkRzp9797JUE4Q6ko6X/MWPdqnhlxgdUVZhex/RH3vi0aVd5x
ilJ8GhOgn8RiKehKuVKkzILj65rfJ5da+JREF9+gH8PUfaKw9HMtaifwHk2X8KK5qnVVpi9afQzG
W1LckO8cqmswZi03QZUvhIKZ7VGt3kZZlBnnbUhgqqHzAjomtE6cO2KjDku1VFgCSt3ZnSfZ9VJ5
palCc0jvZfvfOUkxeEhwIymtY9Gxkacix81C9AllNiBRzHXbkclJIqKSSp5Rf7th0XMHXjOWNtZI
rTkm+YjYUB/8tBr9GvUsqvq87dGcMh4NDd9ouv1/MMz2FEdSUqoNYKRDcFX+lNC5fK81fnpCs9qt
NTlg8N9G5B3qYHehwsmooEOq4nyyIHhggZl7RlBt/UhQsSMnpZOapwadmIMgicC7fqLrAWVhqCMG
HxTjeGiTJgGED1DlUh8T1V2kF6W60vrjaB8zUeqFl7yEItAnGBPLy7le9lEHsEJpDkMkXRlaFjt5
K3vlYrQeiDmdsg18qWy8ulletweVd8hosBCrFheiL3rUczGZakEfp0H+60ShjnPMFERIIghm641M
NVSrVMaJbN5XyzFZBFErhwIanriygVnFuTIvY6tgb5fvjDvlCIEl9a79k9dOd0ieLUguPwWhs7gx
FOZETyC8M3QFTZhqMmup1VCm9UOYumIevEp7y4LbsNjJRuCR+UaKfv37fK12LDbvjFRFm1p0xwoa
zbG0YysK0HmrbA3AuL656IWZTgCIjcpJbNM1jKsgvoVWGjLBhWBJ81yDIHUKVkm0EqGU9HxJT2RR
8AgPsIFYUMcOlbJES6M254/bo8Y1ClEO1fRBaoTdOkgLFakmA04Yjm5hXYTFz8DOnMJ4SEUCQnwo
vOHgqRXPrTLdnVf3NDkn/WDbPfZ4K/OWqgenF6ivkCJwMxB8Je38c9s0/hB+4jHbcKUv6tjVKJ8J
8otufOoLQTqGd5pAvBy7ICof8IbMLC4jNSHEkWGbT/Jy1w+V22XdofvOUweOxv9gbGYhBcqIVJAB
M8hkP2Z29QT5reMgLcft0eLHgSscxr2bwqq1bKGH440cueF9Mbg0ZXpt+8t17MbH8NHeg4xt9EYv
8lFBcxTdF7nztfoAZrcP7DxuGhkfkJJHKFM4Yq053p60HkpmUZmSnEtTgqGcdspOf4geo8gbPO2i
3leXdeIskWteuOGr/AKqBKH6DN88UJug/wa3b7ZJMc+hnWZEANeSj550bmF/bM8gd32hCvF/AZjx
Q1ZqIBH19yZwyuSF1K+pdROCpK8U8SvxkNCLjHJdVMzjkZ9xFdDzFXkT4Nwagx9meieRN5XE0Ej2
pVYU2vAWGbYLFLuCewbBDQNl9Vne6uBLcQdkCrPkxipkFJ0IzkkuCM2GwByEu+zUZH3YlmGiouNh
kW6MoH5PZNRZNopgifE8AJ1i/8GwE4QqIwW0eIgLi9xVJwNNLyKSW37sucJgXBzl2yi1DxTc5hr9
sjfxzmI07pSTB72Mn0iBFzJJGS5wIJwSEFEadX7Qhkhgp2g46TisNvpSN4K5rPENVbTvk+uuvDTn
l21f50IYoNDB9o7UCJtGDqumqPsBJX1q8sNqNSdcLhdRTob7jISM/n8gzHxFOa4QuLEiI+cXL7gd
30TDrnUtL+w8bIZQJHShPle+9984+kEYCWp5nJS6xb44Dk3XQo8QLt/Nt6VyM/WisJMefOyNfw3A
zE+egerNqAAwBwMKZO9rgmqO4o/978TOiD5XhtBJXPlBq+W9kfbA0dIHDfX2SfagSaKuBZExzCnf
48lF7ekdYZLekvRlqkIQ+2a+LGpU4nocepQ06GZYGkqozo0purxvwoUag05G4LQOiZ63nZprygqC
uQ7UoJ4JJxkhczzmTjTcdsZLVBxa+X0bhrsNrWDoKbmalr7RjR6M2yhjswcHBjvx+GcbQTBWbCok
rLMgGWcgpPOC0uh9UN/lxn4bg3+3QcaAli2Dc4pNy2rVTJaI0LtNfmnuhhfZR0kveDoTZ74tnPZW
3xsPvfcT9BWC9cm17hOYzdXOmZa1VgHgKZWOvVIdEinbZ/ksOJS407SCYU6+qqtQDJJQGAJZrvht
FjJV0Mjxyz6wQmD2txqMIqnWA8EqPhIlc3JQlKePUXmLh8WhsZxCPlqlvz1t3NBhhcmcT1M0yIaW
ArMzl9yxZKQYa9Xwy5jyyinIXoxP24DcRbUCZDY7dGeOpR4CMLW8RH8bwUFhQ+pM9EjAmy3wfaD4
ljIqgPvifFHN2dRGaWfgrDBdSTGdeRTxZnKP9hUEu6oKPQ6tMjJxVbtO/clBcUGwi58WqI+mv4cC
DbUCPxcCMh5olLjAy7QINzn1H8UxuBgu0Z87Nc7yITvgQZJ221PFW1hrAxl/1NUwgJq6hQvi8FTN
vxTzJRsEdzaeN6whGPezWxWqaBVMUpWLNEFfiIF46LKx/mxb8rfeml1aeN3WUYqNfi300py7A06+
UWlxz3Wj4+zruwK0QE68Tx5MpE9zJ0/xl/KFzE7s9ZeEOHgjSx3zNXtC1eaVtoM4tCio4Br++UHs
pqUuWa+DzhPLYHqb+svEXJy2TLyhCwReIwJinEabFaVUFACV6bGU9vkoO9PgNX0uwOE6y8ogxllI
1OtLMQInVy601O+SQy1727NIJ+nLJNq04hQPpijhZ5yl6yStmXvkRkA7GINDpCku5HyePRuagVfd
1Ms3VVv7Celv+0QXvTjzxhEvabgpgvsKHDPMOMrQyI1y2vxjSznU+/CiABE/Ijsy4uptM3kjuUZi
RlJPGqtvGyD10EvJdTBLNb9q83UbRGQOO5ZjufQhbcjKZ6i8l6Mnhfl1LqVObyiiyIC3F+MpBul3
JMNpw/f54iMEpV+QxcAZc1K8JriMlV32jIR/4aCxtdQdMKO4ywMuxt8wcQVLh2AVV+VKFYHpf8Jx
2j/ZJZSnpt2cKU70nbsP+DWoBgxIKVFmeY4zQXVhsEcNWfHkTS53VX6ZTIJtkjeCawjGFK0JzXSw
CW5wSeJKcrTPJlngdTyHWEMw8XRjNVoUJbCiTA/lvJd6MFsMbpM0Ahyed4OJCzd7ejjjLet8tKxm
0qeI9mMNVufU7Y70wc40RFVH3AH7RGGblQo9GNRWBkofxa46gHZHE3gXH8FAPTIVgQY75bkdkq11
2hjj5NIWH6V+qfq07b2C37eYNKMd9C2EDmGBTHa58tF8RwkBl0GqygcuRbT664wFVdcmKNYAwkR+
j9m+Ij8zcoF2Uydertvxdz/viHbdxbfbdvHn/z9UlkW9D61wjOklnnQQSQmfyvI1tx63Mfhj94nB
7NXWKFVW18IyKXttpQ8zvNv+fa4NNpWqoGyY0K45n3udZGRGkwsy2elD0j4okBWuBdPPXY4rCGbF
z32q5yREbgpsikb6Qx0OSH044yQoc1bpYcKeqVDB+M8UZtmDC7tv7Jqm2npn2ZkPtoMag8QxIuf2
5Pz4sbiOf/J9wzmQ6jsLaIXM3K4bGaR16IHFhjO9qSDEtaeX7Vni1j6vbWMcPMnHxIZSDlztpou8
6VFypWvJrffhlenXXo1Tx3cmP3wYveJJO4We6GLKvRKvPoD19cJqIJ0jwU+sN+UhvC6fFQ8NT8nD
H+mtvVXuLnqvcZqrfydzpEme/6aUJTxR5zKROguoZfHHrP2quh2C41L+bkQ+ylsGEPaEKhDeY5FI
ZWKIsgsCUH1hmYEa/MbWw6fZMsDHUQt2DDpNrItSMWAqmILWaJY5oJGGMTEzRJYQzgbTeOFoSuGE
Jp52ruT43W4aLxNZxrsVryHpBrMKHbQkLqWgB6Razg6OEFR6nixlpy7XhSWqAPyy0tH6ByUREAuA
opKGSOdY3RABScobKlDe27fEfq3m3lGkP9ur4YtJDAyzoWghaBlMDTChjrIH5TaVIHjc1k4R3ilW
/a+HPG1nxAFvGhCmp+2p5zaBBm4G0d3QuFnhmiR36s6NkdDYtog3cGsQxiIwwegVqhEaVOUqKCtO
XELuNIdI7X4bhzdyaxz67ytnWPJKRVcLcOrgNl72aTIcev2klLgG/Lu4MTNwzKZYGc08lfLYgH6J
mFeNhGqiYEKnpFF0p7Ks0QBXdCLdpS+nJcWE46HJBS/OGltapE1R12s6MM1gv8SPSSAKxr7sEwBA
PhC1uuCMhmYiM4BJbgZzpy7wcPOlWd6l6joZBSf+10ZIBoMZuCmIlAwVUo0774N9/rHsusv3xYFu
jq/faw/hbbUHiaaIjEhkGHPAFE2hDlkK0Lz6M8Q3ZPyZaIJGct7kfI4dlLXOna8hkRJPBYUIrqN6
Lwe7bef+uxTPdlcMHJ7xdFyq0YZss6q5YWEugZKSBs/MYPOW/fxq3KPgFcFZYTi0RErG2yvuurWg
zYQ3dmtcGpisVtXca0sr98Ct0bmX2G94jvWgyLVtHW+LANUwwS4EpjYwc56D6GZKFHQ9QJAgvFMT
zVu0l3Gqnd4k/jYQ35r/gNh0zkKWQY2pNaSRnSBT7pO4dm0j+dfA8+9kfcIwga0pGdkEFdoGJQ7q
TkVDJ/TPj1olqhXi7XjQIzfAXqDg2s5W1xdD0k6hCmum6cEcQGuUts54g4ePuhVMEHfcVkjMHq5G
mtKlMZAyPJe/SpVtXiyNqfRuCyIfUc7tSyABEhAImSBSoSsKmibn3jDnpRkEKDx1zQfyo3MMdEjH
j8XeFMXUdE2eL6lzHCYumuSlS/oZOMkRTdnKCcEtMh477TF2O788zrv+8GT5iGH2GfRwd6Kw8yuJ
AmMnE72ERhho7QT80Q/c6IRL3C55zf34oruc7odD51SO6ad7+Rgfrz/me+VO9RY/fg+u54NoyL9W
sTDfQh1gtcxLuUhI0OFbwufeB/HKKfbbj2Jno/oyeW9fqmdpn1w/QEHXTfYiLaiv8TcDzniXrc+6
ntKJmC8MP9hbmWNfzr5yUJw/J9Wxfik/gxvrYHvbewH3LEJQ/Jcq/y9d6LnNU1OCWM+esUpP2j6+
1w/hIfPyvQYV7IP2kB+Li0hzkn0vKsPnLaY1LuN3faqCiiSRG5DvXinSpZqc8vK4bRtvQ11DMK7V
5HiObSFd4trg952CS0sqPa06BPUkCO5EtjB+U6edGaFiDMFd8jSja1Ulz+r4e9sY+rHn6xRtJKt5
Yt0ji8wxBBeRm+HAq+SbhvzYBuAZARIT3Fxw9JgoeD93hH4ptbTJYERf/1rq8tDJb7YuKv4RgTBT
UiujGk06vK3PHlrIyCjaa6rttw3hRgmIDiiRPnL8oBI5t0SLoTw9Lwqmw0ML1OLdtPvY9DErfnUV
+Nbi2KOj3ZNvOAFq9E3UJipgWWVjk6YJa7M0MX5DNbug8Pf1proPFBGPEs+p1zDMuZCRESRR1A+C
DoV1S+Vo7Ws3PKUJ8baHkXeuroEYf9CWwohaCjSjV2ZKbWeeyHMwlG6DDh0vJqh52wbk+sZqABnf
mM1ESXJIA7uB7avINhTPmojMSzR4jGdAX71c5BSeEU/Zfdj2x0xOfyxV4EeGqFdV4S3Y9fgxC9Yy
ps5CcIUo6wFVgtnOfCF4pn5od4s7H8tTvGtnwYxxBxC0KkiuoepXZiOhKWriAJVB8Pu6O0Z9u28y
HFvoztyeJ85JBVqeFQ5jWYnq4tSW4Bnyvr2HqI4/XCqXxhG5jkNwGtzekz350jyq99u43AEFzxKa
cMApiYac82WdkDhHBIZ4ElKxj0NWoSm/Emwd9OLFbrJIAfwHwSwuRS+tuskA0S/6SzOZ+4ZUV9Mi
7etJPaGK56VLusdtq772KSBMXmMy64yEirUUMo3GjfCGVobEGkrGpNSPhvkQFgEaj7KdPmpeVYjE
Tb6OKLi2ZGTVEQKigJulBFVjXZkAjzPFNvc1sY4QfhK0fPB8Ek05gADtNLQo6C6zCql00FqjGgRl
hJpxqeFZYLKhq3EQDCFvq1qDMPdpUqdTOxQAMVV3uqwvlHvJBYPqEQJKy11/HC7yXbafXpXfwXdu
BJB1gs4vpENs1jpZS+bSSDB3szp7ZonCEDAL+bkyCvySN4prH6ETuRrFtizGbKmBIxkz2jshPd/m
fpQIioa4u+PK++lXrFBGadAKwwLKoP5Soh9dCV2d6FVqX7enS2QMs33kepLWnUEdXvaa8RSgNzB5
34b46thYUzrarRFTo+iO1a0mSVHZGc229eqVrFya2a/t3+eHGCsAZkLmBYzkOQWADuiL2Tv/w9mX
9EaOa83+IgGiZm2pMUdnpoe0ayN4qNIsUSIlivr1L/IuvlflMtro3lw0LrrNFIczxDknwkTXL9WO
yFquzkac2cVBbPNTC79Z9u9kDd8FOUEdCveGgxGlP0+ozDFdisr1GDiejJZruR1/8eZ17sEUEi7z
q/ouKfnqYf2+3qeHpUt0XlYM6w11WpH3xZ6oVNexPo0G+cb7f3X5wAoJ5QXPA/Hl5xZJNbQYZhph
esHMrewXq7v46wTQ8l9LmsPc/r7Op09itqlU3WMdYb1Lc2f1jMr2Pxi939f4hOS0ubU2ZoE1AJXH
hTFsezWlrf+dMtNXD+m3ZT73dPV539lrjmXa5VGrgY6TAzPlfzkXtJG4QKYMG+HZn1dOgmBbW10b
UHyHTsLm6MithrbPDLSK/3y5v/ya3xb6dDDuIGVWOFiot2MffU6Wir1/P45/O/3fFvl0MmtLzHyx
b4vwPvCtgz/U6DH9L7ntb6t8Bth8btVtdotUrHKyIgJa9oCXo7pYkjvBP+/a7Qd/jlhAQIk2dpTH
wev/6YOGapWyd+D6nKJ+8pl7UYv+0BYYTPHkzh3yUPrtPSfiG0v05WtFexHwNvA8/xWLGf7a5oXM
YMNRrKzrncr6gIu0tv/LS0ISd+vIQVXN//R5eU9GDHi4QOOJvqnkioamPGDf6Ut9+TVQHkUrMGaW
wXj35x0vXeRRbMUmTvNraUA9oqJmn/j5d32eX17x39b55PmaVbi6Wm6HNe1z8eKSg7d84/n+VpC7
3fBbPQv1EajWfSYBGI1Suophx+TBP8ouINc6ZWl5GLfNIwm4RvNNfsqi7Kc/pfXbd12Yf5NCf1r+
0ys2eQG+xdvyc9wfoQGDLLF7a3ZaUoY8Lb5T2f374AAS3bg1DA+Dy5he+vPgjBb1alFWPOhJwt3I
KY65Fipj889v7O9jwyomyJlus5QIYj8lHkYDL2ipBt2X1ets3HEvxQzON9bvfxRSfz5kNBgRdOsh
mkRD3WfKfCXJurSzeYP/NFpGBv6XJ2RnHo2tH6NzFpQbJtXjaqDF1t2UocWDHahevil0/B044Vd4
4KS/DRqBC/rThkI3gCs24W+36qFhpyl/+eet/O7vf3oBUDOBo7fxlV3/YDoH6X1z/f/3A//axt8+
4JO7cmYdhEE1PkA/i/0QOBsvNpMZWwk4O53iPCkCBji5A6yshVVkb3Twt1qH73LVLwLEP2D1z+GM
pdZM6jdYO38a352IoGHlzknQ9vzTjbq0utoHslXfYPl/E4D8CSFbnx5faftLadwWFe8qYKFLIZe3
LynGmWNQEAMx/+fD/Opd/Fai+Ny23mjojdIllluNiJNfXvfkfKtq8s0an2OciRnGwFes8cQ23sGl
7VmjBFWr/dXflvfiQA7/umr1x8F9nhk09RvJw23BoUore2Pqif2du/nqm35Puz8dk5VPhuYvSLu9
Hjq4Jt9MDSy0XL95y18ZR7xiqKpjDIyg2fNP4+iajRBoe0FhLJNv0LzNKQITeZKIGjG0oZFvIpG/
cwVYDHBcorPUuREnfnbVUliL9BH0VNoPVYJid0wsEhly5+Us+ueL9+WX/f+lPtMDgNxah8IZojiv
Vulss6ONdHjVZtoWYFn957Vuh/HZoNxI69ECChTjbzLSwQch7S3AUva8lTpPlwL3T7H5YZHZZdLn
EHwd139e80vr8fuin24I14dhhCwwgJnJiFxH2zfO9D5NWQjFSej7lDFUmhvaK+3s9PwILudkBZdL
psa9BlSR1fnln3/Qlzf2t034dLaD4EVvtvg9YtLibBqPIAKjZPruu7+8QnA+qLGaCCw/xy7KcTQ0
/OBh9PrBERZFU3QweR/c1TC9+1/ukHsLYAHdICP45NQzDEZVSLCRPOljmKvqWUwd9SqxH6vv1HBu
u/PXFfptKePPhwiFV1dmE5aaxjJqqzrO+XPbhHxKHWvPtPd1ff7n4/rKyyJt/79v+/TyMS+hfB8s
gEHpF6ndiLCt/H+NFeG1/7bE7Sf8hhURI/e9MsOzaLlLOQZQhPZcTSat7H8PDPy50u1u/raSyg0+
OSN2r9IUhX8LVzCRLB1JDfFdHe9Lu/LbR32KTpxq6a3ulgf4w9m0UrCUger6ycY02385HwsroSPb
R/fjn5/kLmjzMHQfcF6J2qqWHezmX1MCIxRAi9z/LfHpfAY8MNtlMP5M1HpY2z2JfL3yaFNb/5pf
/dNSnw4I8FCxTBO+RtYb3tZxVTxbWvvNc/36SnsgNIECHxb89FxttBX5mYYrrbifapKFg9V+4y+/
tD4eQcHwphqPSP/PUwGZTjuh++uWSv8cnYs5XF2wQbbwm6P4bgDpK68C6Ab0QJgNggbUpz3rzBX9
LAUSl2JdaDdtRx0SoSAG705qfh6/68u6/bXPBsgjyNPB22iADOGT+e4sNHhUHRKYPid2Oo+5ceeX
Vr5r8m/LGV+d060TB7360EqEPNCfm7jazbC6YKMMzKkIG6M8LDBB//x6vvgajNXjQwxwj1p/IVK5
I3W/rEoeWN7RQA25H3TUJ+v4n1f54oQACCDxAwcSKhefMQFZdGUvJ5zQZDVh4+ovKxcx1DpDiFFj
Lse3wTbWPP7zmtAL+BvhRZMXRKhvMrhgCv1cRa56r1V2XfNgtN4HcSonvi/FEhnFduo+bPS7jXaA
JI1CMzbyBxFVbkeHJcMg2wayjtGAkdjeOnojsDoomA8GxTi70BJjeNSrtLtV3Jt3b5ijgX/0zAiF
/zFyM21LnzadijlpdxyYvLleR+OJkAocjys1Znxw9zq6Kal2y/DiDPdcLSCiWOMS+ejaZKg4Plo8
FuIFtLzCB71Bd5rcXdG+ZJJTy32ZSVJkEEZYId+boVmvorqP7muIayOKG/UuWMmT6cMxHjsOpUD/
pFUPjIdqPQwSWHCkMjc0i2RBp19vJWTa5iWhwnpS/lNXRHp9ECp2+JCoNhrR/2eQg1pUZGIMeQH5
Yvbqz4xyh1CAsFT0qXJjZ/jg9bMsR9BzbQYV+XOinAmsBhblJLWHq2/tZ9lTEBHQubtb9HvNTL2B
4McfMv8uB/0pW0+zYFEGneq6SwqWrmRv9mmfn+35pOknr8WCEuzy06/WPHdyK+ag0FLbjjDKQq2f
fNlXWrBmP2fvopubxQLXRktt/1Doe0v7WTQinnOT1mJvThE2gDnBsKbm8tyzG20QHazNVNytbey5
sWHu5LoGiCbYtHVA96SJjQsACxtS9henuBZ2MheX3KZcbaS+IXlAltiEcavAgDGTnyZPjWzv5Fev
O/kGZpB4aoHVabDNYCDbwempqOLCcqnvJZ3+Wme/DC81pnSGKpbwMYNxAqsgHbo7XxxlG0P8M+rM
CbK21OGvqx+DnQdzqhhu8pCJDyhyEgonkfkLdbt3a440oYX1dHLKc62j22x5aorEce9tcpmmQzO+
LfyoYCGX+aRIaPdh/ZJXNUVROGADfpSZ9oMMObkvPxSztiOIm6tN7v2oetTjvMDHuTfs3JWnzAtW
mbh+OAyBkF3M22SZz0MbQhvZhbD7GDp6hEuQeRh3wASg5aFNcrofxKVle9wC0ewle5qxF6DtQj50
GISxx9vKVQKlioB1Ue3HhhXZc1ygobz277I6rKukXg8jVpXLplkvMvsxg688zbTN6uEsFXjpWACi
Zm/yg9HYV/ND1p8yY2N6d95TrS6lTDu+XeaZzo+lSDwztcgjqgwUXNKhxyZ0BB01sARORWCXxwEB
kl/gqQe5PGvW2yohJ5mFjbzxmjUrLUlE2r2hXTT/0MlNad5ZJcZ1ni1wRHP3IH0nbDA4Wr2L+s1w
Hioe8uoKSi/h92GlmaFrXcD5SfMu8krAv70ZeMuJNw0dYQ5662oVx1lMwa3e27jbxgGlWgUuh/6p
RUMdeXON45A9lGjD8mbqLxEbVXgbsq94i1byszVg7GQNlylqxoVOGHqpN5YLUbI71vTwWSyU87vp
QoakPi/YNch0k9eVbxuImqo20dUWFdtQjW9zeyFWkMNCkpnqpRVoRjQZY2Dg+7vszrltn7aE7nqp
QFeqpZ6zI06L2XjEy8hdE/BnNNAEyjAwr2JSwtilCzrCp3uOIWiBqKrfjg3Mzl3W/mwYQUUp8IvY
JyFB4blzt8gUYVySUYIiuaIak9Rh+6G69vmvnoSuF9dVRUkdLri/9Z60ZxOsSEyPdRQkNEzoV5ag
ck2hiAL9+Hiq8PPGNuhGSQfyWPR3zB4TTUt89uoY6YjxwTzOmp+LEbD24ozxXLzo847XT6q52EbS
ZpeCh9qIHTwbhRFoU4VjOZrdXm8ipS6rFlTZ1rNCsAh7M4l7Hnv8pNS5t+4Y1mVFiqll6mfvGQRT
5I+2BiHfzpufHO3Rmn452N75UWep6agAKN92NZ0XeeOFM+/b6WMWkhZ1QTv/4rQJyiBae9fU5yK/
MGVFAAVjR7NDt34sqjsOsY+xvu/LV80ZN4UWeNVV6x5tUDhOiCfyUAio1J2UF9r+B35MX/+qQTSL
Fps6HPQ1AgFTWDFG9eGxKyV1x6Tw8TgvxniZsenrndttTP7i5KDo3fcs1jQzqPFpQkX6/ECq2FlV
1NlxY5vRWO/AkIkXs6SkfOmdXTGj2KHH/fI+y4NV+kGNnuM520oYef/s3OyRJGFbh0QDERq8hBAy
bLNImUtQdJhYy7yNydbEYCZo6yQFKBxpC4yS58Vt4Qa+cVetTz4uZB8JEkBCsV5So7sf+NvYxtWa
U5mVUTY4YBCuQjL8WOukWSOnx0XckhKqas2bJg6YJM6qcDLwq0Oj3y4u1NI9JLpZKPtIWbtxDlrp
0VLbLEwEkxuO/WNeQkZhZ9bUYFnImyUYnURirJtNNnXkO7dgrDw6wWd46k33EiI7KnJz0/UZfJyD
38p2Lkscf6JDccAQMualz6M6tcZhmFtqDDvd5DAer4Yh46J0dyWOwnozsEnK16JMd4PK2xT2EfE9
NeuLsz77dpdkVaJ5h6r7oTyIbgHy8xMlwPSLsnRlbInQAn1AD1IOnZBhwlONZAFDql26Dsxi11ru
ehlVTVrVmBKYn0YJp7a+GKKNe1hSbc7xLBs9NOAhcjuyFbor3RS1NmoXMLdFa4QTvOaEOcNJbK3c
30rV0sZ/8ZywdYq0qd+Ec5d50DDctVlgdaHZX6r+Iauf6jyyi0fSPqtu5yKFuB2eZ4APlPnp2vFI
l+81CFc7BTVxP7A7cPTnfkgMRmHDpbaFIsjGyw6dd3J6J/ZxI0F2Yg97jA9RxEew911mh72/UlYe
2dJC2oHHOjhNG+Hhm540kE7BzQ6uCRY3EjFEXMpHhPPiIhrSu5zazp7wxBytCDGj1WGAP2db2/0h
5H2DUWRB9kCVapjByksM+1DJa5ajXF5u/TEySrBbCxaKJcnBnGMVbVCUfSCKRyM7di7BFvnh1M1U
OvtVvtwkk7lxFuwR/STG+pHVesByK1QtWHe6Z5tc1dJil/dSxTZcb+6KuK8P60Ro6aqgqPYM9SuQ
QfT9SEV2tu0fjpMSnjIrEV6xASAIP3EwyYAY6KGYfjF5aufNsqaLtQPlynE1je3YkXAuWWR7aGaM
2mE7iZ8LNnhJ5HxxbExd6IHMp/0KcUJ3eu77fabOygn76ijZcbEaaiqfaroVQNcnbqGVtuZBNR9d
ONfaGWhjr+CUHTcaHP8qgnx6BHuk1fyy7QbsQmlXfqwEuFn+aMEsmdYHYKeb6Sg6MDTAbjXqgag5
8PhF5Cev25nY2umc1VZsgxqvFbs5v9halsi+pnUHE2oFonovMJTpv9R6dTdho5p510FqBS/lxpye
8RKGVqczf+FTmZp5EaPEDxaWc0VyWi4Z5dwLNKnR2d9L+wOD4YQ/+v6VeKc6W0LdWehy+8ldMlon
OW6c5QNDXzQb4HP7oDB3JOuiGfZo5nTUj6MpQjcHTqqdTPFLwXaMaidbO5pQye+1CFp7EXh5qSrf
mZvo+oOBsEdAUE8WqcKfWU0VdHgHrs1DfUzr+mGo5sQsT9a0LWcZ5CKjDK4Sq+kOum6qfWlu9HKL
f0OSTc+gVFaToMN99Iw7A31SeV7ARW4r49HODqYbQ9zSln0IxsEAkxdUA6w0qs3NnHTDoZunWEFr
oMmp4z/7gxk45Hkoe8QhHSiLux8gZLD861RCYQaxWi5OkMPCzn3Uzq6CgO9qPFW+sWWIw2dMUCBC
aZ05wpRa5sUTe5lH694AqV0XW+u5IK+avSvbHNYFIGeHSjoWcf3dLdny/Wix6tAfrnrxw+T3ZZt0
aJEfYlNDR5MeOVYb1EXKupRppwy5hIdkWxt8vLUq/F+KM8L04LrWiAIdwYJp+VEI78DkSwWZ++bB
0l983gX99EYQxEmIK9yYVlpvM9v7Xvsgq0ps/ktVCMQkD4fiZwmhL4EGEFbc3LgecEuPtHHYLro8
sLrbO80bwXPowG0rn5xapx5yO+VHHG1R3lqhMlvTATwoXKa9f4BAzJxXtHR+srxLywL2Jx9jp4Lv
bAoK0lJqumBCUCj1F7t6PqAh0ipPjfHAxQFMKgl6VeI2K9KysQvaaFuvQNdkBt35bAi6Mmn9IcxG
1NrUvDFWjcr8l+tuaoRn8I32ZIf1mNTkLBe4Nkg/kNhjoDF2vaDh2h34D2NjWQObvbL5ao33/gqC
VhSWEWL45MisjLYdCbwSjCpG7I0XtwGZv7zrkf2UPqNZx8LVPYO8mNbGQP3RCqVlQ8JyjVcTzixP
Sq8My6HeVl4VsPodNOqgX7ooJMoqy2hRbEdEWxAqROCC3PIkwMe9imhqzgObI5Ifmi5Va+hVnGY4
7sHRqYuedii0UNd4EdqvBYa8xH9elgJpxX7WQ797clGI9+R5bi1qWVWYIbW33CHw9Gc03gQNjF7e
lREpe5ohQ1Ui1P3pUPpg+qmLg3CMt4UVEV/ffNQdOskDXEGkkeaGVW0g4c7HQYWzfXHKbYljcvAN
qT9ebe6GxQiREB6B4Iq6VU7VUAQlFHm7CiRQlh8rvAIPlGsIbrUymnlqW2vSqLitd5gTwNRvH+sQ
AoQoICARJCLtGns+5pDWZZOtb5KUmMezN2VXbJuypXnlBKaKXX7nGFpSwHQJY04qBAXTTeOFkAfV
r4FWnPrbUUGO74YWVC10aFFTYTxuTDwibQpRUHqsu+6ZaVVkZA8Ls+Fcwxrh3lCv8S2s1a2wYYh/
soe2Ts1SD60RGVEzUAL7MjfjhhW6HdiKvJuaF3ezkdiWOLKR/yjk/NFUWiq06tgZVRZL/zo3U8LW
QyesxCFX/PZIG9adAp/OlJ/FLbYWOyIROI/jrq3GwzjJrTepV5s78eJCF7qEDguY4ylcTUzsXxbk
tqWFxN740FDp6yfamJcWrNMjNNTQjlS2U8J7RPw4zqqYNqP5btqnxoZOrnFvK4fyrrh6GpI7iYSU
fBS1f8g6ZAwMjfK+00BFs78FRlXi8kio51Wd1vzN5bev8x5Kts81hej8IXPO43jQjXtXu8umB6cI
XdHBdhuRh1aU1UYixtpwcl+Z+8upTSSEIMWcg9mNlzy/A9QW9OB6sGDCHH1Iq7n7Yd4gjH5O5nG8
t3zwQJftplnK+7GF2KJNtiCKPijXe15w3gaIo7QMbA3YwE5eif/g5oAcflpd0rrL05wRjEnHUD0+
lvrrwrwgW/tAySHq4OIzDJo76kD4DmQByBI67bmfH7MO+RnSQRe+oCtOkAdOarS5+PoaQgoajozj
n6/g3qOriv3CTsmc03p5tHOyh259kHtXF8SqXmdHjEg4PZhJhDsMjtOuiqias7ulct4Mv/gY8jZa
BNlgzhD3DG39DG1cyn+r14dRvlfOB6b+YwHYDdsZtoLA687nXr6aJvrFzQ+lHVtHhh5IAdYBpkBY
mbYTnGWXHCFj0ImZmlJ+6CuSUDY3Gp30iRp9OHROFizcuY65FXN8uJ11d1ouRbDYWZDjLVMlXHBk
WmE964FOBOILR8f/i9DzhVd+k66+Urhmy68c7Wl48RWhUNAgtC4VfiTALIIgjFQwfIOjnSDOeqxE
/lELsw87BZJ+p7LoeKstmSzR9GvpA1FxZx4aAm21PQesNmvqFXz+IkTHIADGwaoD6ILdAuEO/TI+
mjpB1QMuOD5GEJyIe2ADICuFe4DiEOxm7SFKlOdJ9nGr2/d5q7mhGIGdtlYX27gEQm8hO1kiaRpu
SCY05RwjbwNnyLMoH8Y7kF5p1NGV+zANKAcvoFywRgE6XHgW3fo51UUiOktRMH8XFAP5P+2Vf6B/
KWyqbMM6vA0kRU5fmwB/6l0/QrXTX2OC1HmUblgaKmr9qqF8ru55re36bM4TDGXRKmsij3lxpUok
q3Vf7+t1LaivFdtateZTz8lGLFoHiR6C7A/XkBT6Gcx/aYvqXJAX6hd+eYtedSvgs7dH4PU+eTzN
oOfKfe1ou3Oc9yu+Ec56Mbp0NcnFrvptb8gDiA9jDbDAgJBY8jIuqjXuiR52crnZ2e7qq9WgYEne
MU0PS5edMRUXdY6WNnMXrT3/RYalAndKEY2LCOTsRQL00rWZR5o9IB3JmzAHu7+rk2uB6Ckv8hWE
/GNoFO2E7j/zGTJaGzlnHEkSoIeuAIiBYES5xXnNtK21WsduADFfboDK1T6M4HrWRz0eWBFLlUU9
gTCdMu+Ytiwhii8MwO6IjuZMPRhGQ21Speu8hmKtDpNmv04AwxsdWTyez3assmNj86vuiEtH3DvP
5A61RRVlOVBcn8UFKYHJYFAVwBeprZ9+Yz53U8cC0LydVts/DXP1Npf+z2VRa9TV/R5oW1iyZY9y
TKJAZ6AWtlkr53WeITAyjPUFusyAsksWQvtmVxj41zV33pYIm7NZR4aUJaYzPLcMeKmQJXJVG/CB
kKnRgx2zGfuQ+/6PcUYIbMnxmLt54GSVC8zZtIDplnfou+R0bSGdk3vI4+BkmJdafp8U+rAVfLbo
xKs1EPbtuePS6X0eFcCokD+UEDmvcL1FjwRjVbTgAwTH9OwqGxsYbw+uOZkxTl23y1BDBRx+6+bu
xbzJUGMIzGoKy8Y6jCX+CO+nc9P1JyiUNFR2dTQ7TTxP5Km3dAy9oGZRuSJywOju5UAlc/S663y+
csKg1eaCehhVdF2qLm5Xo6ISwYFpvfNChH1dw2/qUVU6O8cqLmB1iFu4Ct/IIrMhD2XRg6QAXBy9
q2/qYbhAQu0q9BqiOOVumppjOy53E1rfXW1cA5A0va3K7yIdY6TG7IXTkCeCSEDFwksqOAkHARB6
z9HqNQ0/dQvwCoFC/I9hYD28Cay+BYtFDWDsVuZ/gKXj3gBcsNQk9OvqzLwCAIUFbjnJoBQ3FVHt
4VmV6mjw6jFX409zFlvX8PYkM+7KEcmVppajKwA1tWWJiGzc5/msqKtBZnbRedwrtVnFEjet+9qj
ADw11WM2GjvZuWhizO61qXwuegRPiE/R1pMOixY4Mg9tVyYQB4+mvr2HWui2JVoi1ukMap1AlvBw
xOXxMrUPLG/ORIwbZRlpo7pnt2bP0oY7dN35pzPygToesjgPyga+9jCOyF56G8Kt6K4aAWrzdQ5z
RE+zbSaLjjAtGx+YUFtVjfca/yjWNRoLKyUD6HNW98k11sSUatdNzWtheE9WB3s49qluavG8FsfB
zdDuqtmYjinYppT2tcrJsbH81ANzJ117YQBLGsCCWNqIQSz4xLq2fhkGSkAs32kcAIkQ3TNnDnKb
8ln6xnnxmypkDWBtV/GU16OgXQ37uejmtS1bN+7c8l4Cx8g0pXa1Zti4uboVy6WKQbd64IslA+jM
bU1PnV2fy8OE178KEynigH6exS6TkjmPXjGnQ+MhvPc/5tw/zCD+WwrU0Vo8bmb4v7Js+nCsuaMa
4s95nONlyB6RKaV5jU4IvYx63XvQm/nKCi2aGSxKDj+sVQA2x3jAyPC81HerNdJZTbvMzM99Y4fg
Ij7MnR4OJKvwB+xXJ7NOam0xLlve9VkG3LLc9Y66EoCCLZIiH0rxjVs+jSO3kJsNZ1axzdJUiVkR
2IHuuA71W6exZHTFadUUjD3r46Krk76rU5/n0SCLSHSIywFyAwuw+HUaPzpWggnTDIrJCMyaR1pp
74yyDLulv4NQ3E6tZTzZ9TOamx4aTZsDg+hps4hNWRkhOF+jrO1oB6GYAHVuKqfyoK/GL2WAC0nO
isUtB8ruV/LUL5kD/Ar5Rj7zqM8cI8hm9xHpT+g5FqKDGZdnWp9BEA/cOFvxsYDgXRDkGnm+JSz7
VYDwHrIIqD1P947evDEJUBsWfDsXznld+rPv9lk4W/ZOs8sKnBTDxRLNBVpRb9q6OHTK7EdjtEOk
iin4TVjk1vVRU6RIWDOewH2P3K3PbIqbthV1fpsguTdm99iCjp+SBeo0mY4NsflHvhrXaij2oNu5
U4txLSvrsoxbfygQO8+pVaKmg2llI4BxCEtEAm0vzjXSNWbjo9Q0bRfY9axcz6zOzqRjCRlm2Ir2
ZC9ZohNtM+sTwLw8Mb2a0cGYkr41qTIYNmKgCABA6CujnOsRWmY21qBf1aywU0V2ntaZWj3ak5G6
AEc9DWsJsNRJ89EPCsN4l4Z9dApzW9TOUYM1mDBTinY2hFlelh0FoMwxm8Kl6qPMaHZjocGDuY+a
Z/3Q4MaoD/WBUoqESzddFpJkhO0EQfmauRt064XWjLEbRQKlDTFT3YagCMyb4tLkBEfCQLyturR2
3YgIidLyFDjcSSxR7mew2jpzu8uqdsOWLsGwAOw8RrHoOi4vKwafSuHdF0I/ckN7XZscehxu3JYe
dCV04FhMNoiGxN4vrLNYkbHyaQfhbIaCNP4TUIdQM6tOrt0+lloe1oxE1k2HzcjloeQtAi03nrr6
VFXo0nC8aJbGxluQkxtWBY8twgyjqOp/4uvjqyDDru/9NwuPu9Gct7z+4PN8P4xDNGkyqttim+mo
SExVUgBOm4mDflODtnp1Xio9Hj0NzYJe0mJsQ/Yo1+RuMpVqZ+ga6hRuyIVxbKUTLt0Ymfm8N+qq
o1U/vxWjGazu8NTPaEIfQfLEM3R9zXdWZUYEzWAEFaJqXeIyK4D/ytiw+8jQxF2ft6cClf4cwDkq
KOkonPtmumXhRZDlcmsD1fx/pJ3Hctxc0qavCBHwZgtXvopV9NogKEqE9x5XPw96MS3x54gxM5uO
b6EmCsDBOZmvS1Dn3aJnm1nFftEmmyJR/SUoT/0geH1MBorFXqR2s62IZOiblubmmfWkSO2+oNlu
kmVTGzkMZ3hsNbDYSpwftHzw2i5x5b76oWctSLVYn6Y62VsaIVzF5LQVebJW4UZZ9EKHdpsW1O+T
vCGm4JSn/UkJMC5Yqa+m8XOis8hG83cWtj/0AjBAmM5iIT12cn6MTcMVJeXARMJtP5W1u+TMfGzH
swk4IEhozRVIkfRXUTSbfKFrq+J9NQu0lqlsp2V0LYP4KirkOqdD6qd5fAzL6qPNtfNsyOk+MozK
BY+le4kXcO74uc7iCzMlcfoU99WM2kayHNHKDlI/spPC+8MN6qV1y5uYfqCtDipzzZ2OIfdGD/Ih
6YgYYNL6mqkHStlgUtPPlUB7N1mKvQzWvSVQP0TGXaKas8O/ulWiugm7xsWO6tcaO3yKPGHRfykx
wr9auFrqcFWz+mNpGno9wZ90i+2zFA6GSSNXD+zBlZOmzSEI6AjB9ANlAuXOXoc5B6QSyNwar6YM
b7WE10o0Gc7W2zrHJGPIqOICeNChuIvDAA19GTNuCiqwkS07Yc4VMqDgJQ2Ll6ynSeSXJQ4n9a5M
tPu+YLorkXaTY9TZfqy0h2QQpEutUVkKCfV9V614zlrvRsJ5aVu3z6ZdDaC4mK9gD+4U5rakzbtW
KtxZ1F3ATdfUQP/0+5kJgG05P2ZyfjCr0EeZ5KjoccIp9/Kmeo4lw4m62UH2aRv17Mw62OeouEWY
+w2U1UxI1kghWyyp05SLG6v5fp7ARq3WSwrzlOV8bRG06zCBE4Xu0u+JgLAr6wdHGXF1ybZPJWjv
/YAEZTDy26DVZ5QjbhHsIlGxrX60++E+aHgCumYLo7jv8tqZmOKqp7/1dLF1dQR+fQg4GZPmoY1L
v7MeUrbidhoAjw3qSagbtiq9nz05DZj48BATf67RaSAsc7WmvdD3+Qb7giqluyicichPGGqV2TOw
bk01ilkMdrW7iXAbSxOC7xhrwwtgCUYOHhD18cZcEWEDYHAV3EmvqrRD+AycLFHkGw5/yRbkH204
uX0P4ApZhM3SHWhqR2IqrUlwJ9xOLOE2e0FmlJuvZQyaNT1UEJkQQHhofjez4epS7GhabAfR+8AE
sRAtE4f+VBd7ql05+RlOoGR14IwJRTSyKAWgUC+yDXpXO6tDr9E+rJbGppmdFPwvgeFiV3MHCw1H
h9bKSm1h+NEE71b4KFFnRtlD2cd+whHEIC52OM2uIBCXIdpLjXlPfUThJAPRcAPyBIAZQNwHx8bM
3aB8DvlQcq12q+g6oTWImYen46AviTLJrhmzBUkicWNkxWZSe5LyUWnZYREal1TGR1P8rXfKxhqA
19Gr1OmhK1DCtIFjSIVHL8KZILmkhKOnEPecM2DeoRdaLKfhHtUoUHpPCFnsNlW/LUoUYkC3BltI
KOUQiv1xFg9j83PR+guz36JM9lSR4zOCzmjr3Rpibcx3qfgR1J7OgDPUtc7cc+eytGFaJzArc0ri
kdcX2B1rJIjfZfXF4NllIFN6exhTME3N3C6V4Ra1KyXWoUPZEjLaWoMNCdR9Yr1TtdqR8agWSMRr
8oel3TyBzEctIxsmPxBQV4YP3YKS5Rm6157UpxDx1xyE0E7jVm+fTWRpzXzqIW3BS4G2YZ6jjUbF
o+eJq1E3NQ3cVVfb8vy+oBDSw84GaQC/Cv1weQ7KWwjh3xk/zPJHO7ww7ds2tR+NcS+VjxoDRRRB
RfS9wBHQDvXjKbTSO6IknKpiESKPmsfmaFT3FhxU1ScOQcd2WHZOLU4gEdHL0jHmDipPZXZV0SGn
gGTNUbpQXFPqRvzrHHm83rKhGjcDUM4EvmrSyc3QRBnLxpprL0gnZzIGtolbaaEtWbKbwoiJWHpe
814lntvALNOOpahKt1y6BpRxQjtSxsC8TamjWdtkuSjZ4mcsSVobPVJphOrsnHZSyUGn3vehsk1E
kKpQPmaU6UkTuqW8+NHwwsaLXjEZf5qj6k3QFLGR3ldFUrtjh6QurLYZZCZt2GSnquwtY/kzBtbX
I2PYCPKLWJY/iJ6BkQ265zBrfuUzuy/QZzQTpUl9+sRwQBrmdmP1lT8ymBodgEj6DqBvwsDAUJBc
UZSp46ilUbq1QKFBdFqYvVIgyhpEkT8t7OqFmlZSf3Q4mUKASCulKyaQCS1MfZYCOtZ4RvFg3lcp
57AhnWtGwCbz/BquVFYRMbWjU1Zw55BD1DH88wYyvU+k2hPpQudQ9FMh3aeTXtlTJvzOE/FJ757F
dvS6kIUX05pNCD1rob6by1WNZh6VAgKff18PgYdr58bkE68HzhYxnYDA+NYCCpTl21GQPCpbn/Fg
x6zsn03V+p0mfNadcSgrpbSrwCQesai9ifrbmhaQstyf2acDNX4rmqjHGTT+riXCacMs87Nx8eph
Atqf3UDOr4z4RZlZumFDgrheDdfJqDeTEv+eABUaUo7yJPd7Nd4bfM5hU2/K9A0P6nGaYaHHdlvm
/B0r3Qk9uEsXoMRMtd0IPKKFpj8P8i4a1XNVJu/1VG0FFOSxqPMdoA0rLUIiDL6nzJZM0w1agLxG
GG2TOP5EFHEXzSVHI0V8LqJ9emg0y+0imgJjTTbsEOaI1jboe3ceFEiQ9r6YEVBV3RMTMn0gkr2e
PhUcE2HaO8M6H2Fs7iqdbb0ozUNQSTdjCNwFilQvRAfs0p/b+DWwSNepRigEwc1NRAvxsA+CxG6b
cieakzclNJFQuEIUuH0re4LZpaCA+ok0pdvcNodmwQ/eD+5QgdySpVRiWjUqWpYEZdZUA1Rb+9ng
kCvNUwCovY6GjK2cfqzYdiHwHAQOusRDp+P5URMPxsKVVWErzZyXOfKvYHKYYWAzmm438IC6qXNV
Dsii0P08GTgJS35UdtHbAJFfZZCX2Zv3AvvTXCCNMyhBC5VatEaDJjCSsubEjvN814btg5ia750w
bEqpeFbz9DRm/T7KGy8T4uOcFI95I+2NpfQSdHtmF3k5XGGDPWSkoQ7ktUUqIUQZHab2xQYulnpl
2jLU2QmCwOs7oaGx7LyckpTQnLtZia9Rn24njTtpR3dOaIKLnhXVHUJZ4KAKDxGlrc0ktm0uy5uW
na6uP4i7sWOlOJdLt+sNSgWTRodeQ2TtdEuwD/tk23KehpXpjkvkB/q4gbPxRA5FhC2PwJq2iMgh
Re/bQjAZa/C8YT0JUa26SgicIVOVd3Cm8jVPul05FWzexU+9yT8EYGdA8OTaRA2lF+NXc1RYELlj
0J1UDf7d0h6zqPUpduh3UxRzaf9kZuqBgcVOglwlbKZjEDXHfoh9Njwv0mbEt+ku5r2rqAbEqgzt
fMARHBee1WmbOJy8vqdwV/Wn2ESdZzVvSdE7kVpsJ12h+ATFTcA6ZAVwNlJIo043kz6dokq8yjV8
sYQEBQCMB2wi+R1diUz1XhXP4qR58mRtgpypaPO4STXNr+SIMzlku8/3dJdbUy39eIXUNP2E7Pcy
xiUKvfKMiuaywvOmsthK83tIgb1bza3kyo0D1aWk/NnPoh/WlWmLongSGs1vIFoRH4ItVZvSTHcF
2PLUTPuu72nOo904WQEBr+0vuaMwgd+9CA2LmmKsCpSzFup2tkIOHQjimOpHHWlT3jWnvm0f0E6u
mrFjYBh+EEqnAYVnIwg3tbBe1iM+MHQfARANaZncYr3jg8YxYSz1m7Ya79QMMPCnqLGkGdxH2N+m
MAmJLPrHOe7tpKtORl74YbNsB1N+isL2pbHC7YDYPEi114lBMAxhQQImO2R9+gLcv9K2Z0FP/azW
/dRMtqJpHIq2cSRy0Js+eZsk/p4m21nZHdo225RdsZkmRqgiPK7Kyu0b7T5vhosxgr/VFPQ10hHV
GK7ZkJ8keXko4+I0RfGBoR9OwLSUyZw2KQ8zQqLQIrxRzLu56X0t1370Yw/xz66ahakTSJx4knLS
otzXOHsKS9i0FBhBl25jZrhnIPBWMKIPk7em0d5KTpW1quMQ9JOyvgw64URtnTqmRGneKNq1ILpK
Zlmt6GtNYagWFZ9ECZeH0ryabzXfPTRsZXfpvBOsXPGMxbqFc5HZWQy/FQgFakyEQYLE+6lj5J8y
Jw1anyVDLaDOXlwlBoRc0btkZLxQhCITbDyRRKrDEg+baOKTyXQ4DFm69FLBnK2CxgrYDer+lWaM
2G8LXkKv3Ghs9vQ2B8Zl7IeiQmnR4hpH0FMKIkJ004Mg3ZPpAVEEXAlx+mseIrp5620ehI/S4P+Z
CQ/9hCqdWAmn18VTVLQ/WqvdjhNQTtl5gjEfCWJMbC3Aw9aQrJMkq/SMk6hiT10E+RpP4ez2+Ygm
9IEdmheTV44GL57V8a7qg22PsqZaGN5Fm2pRkBt8vaJEo5rEq2VjFD6yMrzoyrIJh86vpdyF1bEt
/A5ZH98lpUi7mRG0kjo5vZ6k8ii77rzAb/YZP4PMvwh0srBKT7K2RmXdtWFwNrgppSFLPCg9rfqo
KEBqfXgLh/w3hcutVfTUzUoKcKYfoSKhEkOupoJCtyrPzWLdkzRcUcSbFvK4svZMQdlUUNITWL5B
HStr20hZy5DCX9ClqkuIBySEX0K5r4jJRl8qMNQYLbvR3csBLUfduJJJCQ8tZSj1KUoZV6BWXi6J
XhtWFJymoDmKMLC3GTPyyXhC9WqY2a6ezBfJ6pVd3YAeB/lisdFKROBG+GgECR0oRnHhEOhsT9FS
TVsxlCGH57J12jlEbl4Nw6FPWwqDokm8sTAV17Iq0SsFod9IFjjl1DOLMQlnYnSbAePuFOPjGOgf
Rg3EvhFiff1+lqO5APUramadhJy2s2pQrglWJ701Jh9NVNMw571H2lWE/yHDoLBmjOWHqmiyDymU
JCfOSutSC4jkzQy5RNLcWYlxaqRyPR5Ax3XLneiFTkYiWy9BioixBcx0hMYiyjYRelubrcrFPJY4
Q4ppaByz5Jjm1XsjZM37NBfYcNbRIXTd8OrmsWJiwzUay01l6rumLS5hXr4kobytlYUWpZYfDZW/
lzQMdIiBonM7nrtDXfOnM2s8jzPUUJPhrhuL9pKUgXyQpsnyGnA0pNbB/GaKXXaVxYraMIzh3uq2
dy3Sc7Yz1nmnUYrVc6Eq0HjwVXPO7zZDq7tX9OWaw8Gb6dUIzuH4vsibZbxmwFDh9B7CeRax4Yed
ckxEDDALvqninKhPSm9uVHFftQpSqNDudSaYIP4sr0KC6HLwTAglpa74zWv/+pTrbLyqzaSHdbqX
H1CvoyFpUOsa5xphWJJGbq6cpoCpgT1kiuF0wUngAUJkmYDvWfbbtB7FgBUCBJQidzdTytTqVIob
xhmZ6e+EHkup3Vk9S0W5Lwp6w+GtahZ7FeyQDx4lvRNTeeEWSIntk5/V8Azb46nBUaoTN0nPmr7T
kNrocmsLAt+x4dalDr4YuyMj5br5tAT0ParTDLCwP1gc6wzUHn33MsynaL7WEWVxdg1BPro3mlB0
k9iaDmXNnKVKhACjXRqTfQAWMoYW6SsopFhDuCwCDQmGzFwpGNjqNcCLJKMRMleCG7RVvYwU2k3k
isG2bWVHzfbSoLimeYSlFYcAK8/NasKbFJluCzVar7u9WMCopTjAEtqw4KAqL+o8uEv3ZPCBjbpx
FLFaVMXrMr2y3cqd5A/MoTc79Sf2zV2iI06VjlXwsyGBPEBbkUC0BQ70AdDONowWW0MVQpWbd74Z
uHp7o65Uu51VJZzsNdCV4stzB6TwmGExoI0EevEn5AHNGQj0CvHtpxUyEGTPdRs6TZR74AB+gw+l
AOVE8ikKd2Zp3HSYrqAIt7ng1poMMriv0RFE02FhDzTfphaQCUn41F8T5Eh6LG1087UbK19UL8rE
mW9clQaOIdgJgeWnhbGzrGVTqoGPsdUPxNIZ9c2cCf4Si1fdkLYTcP7c0y+0yYMpxgeTElwedL9r
HwMV2UTXu8OM7nJWnptl3kpTQWtZog9BkVI0Nr7HDtkZ6ZEnLOV+CissTLseEfuUFG6G3aAqykMK
Hpvd6fO4Z3AhWMmmSA9W7xcL1Pq06pp9TnOp6b0kUHhrlxGmsyvfxPoiiR91z2pPvUKKd2U8PIxI
IkMRFe1aitV4/tKhvoVqyWF9kY1HLkcFJaIoggf8j3C/r1XFZpQblBxw7hEMwkCnVrYEriWeFdwV
46kUdvR9WRAdVERcM/IhWNVMAtpUOcwsOLJ56unlpg3WES9Twr2eh85CxFmA3DOhBg2DbWVUJ+I5
HxtqhBTJnCVPN7N/6BjHGHcX7kVmRliTneBVDTYE4PpDJHbbSeg2rIezNiFiNeDnGgMLj4K+T3YY
wBAHm3pgYhLaAMqB6r7XdmtD2raQW/elsc+nfZHuVQNEQDxkmYSvLPVWx1xM3YkeHewm4FiQKwwH
qBkF0xWFk1yeysEVNBDCh9R4kqP7mIxAWd/1xUkq0cTAkGFFYJQpgtbxIdJ6fBwTABrZEYUXx0/J
9KNWLEfPL+XyVGs9gQyRN6KNiYnyD5pxYBCCgSUq8KxYgV6uEWS95/V2KZ8y8xBKs42W4y3Kkn2G
MVOBf8iH/KeRZlvVCC+d+JijPMHCK0JHpXz4aA9UbZOjdyDc4iIpwGKZqHk6A+R0jqiSxQkGaN4V
6tmQ3xO6dYkQsHCgWRGIpefvNOlzgH2sEY7F8haNCAQQKIunAaIjEyEJUS8eCoxWUbKBprZE5N1+
3O1E4apRhigtOI7Rb8JyxmBwAfAECpCctL4oBZr3+zI9VMvOrI/ZdFyyQybjaMuO2nQD9pEsX2rv
5Oljsj6y8AHNeiw9WUt0W6bsZhoDpfY2lkD/pX0bvau4t8JwBsZgPin7P/auckUivFlTYgzgUYRU
NRToArqZGkNphrtUyarHeBas91pUhX3b9eQJCeiZxnGNrpMHJbjHS25r09uCb7D4SNELGutaR3b/
3sMvLpLkR5TeGi+6obAJUH9aePhE6YkJrXYvI4M3Q1Jgs/2kLHdqqLn1fFjqn6h772QIYMbHhPXD
xLGQlw0d90eub9lzuuSpNR/H9BLo26l+FLQX1bxWDJ6uHupAsDX0PEqEVb+PASc5sOiHFlYKeVbl
Ge2aAzrdFIcINNMw5/MEQJ9trBhAF/BgoVVdmLYL7cy8ZH/I3Tm2TojkJshfbgLgeqLwXaXOsBw6
psyDGPmdCd2BeyPMTwj2bAUh1LB678zSHfvKFdRNFB7qiiMaAUFm8L0ucEr1ZmTgTxNu9JQQgxbD
E+BZgYQz9gv5KUUG38huK340xcsgfahxs+0hK3MckdZM2rF8rDAlYmrJS9NLsx+RzDqu1p4LiC7e
Wa1rqTWbwhMrrZjETQKbJj1iAGqNY9v/GpfOHTnZyvakg8qWxOhFCcc69qkOCgwZIEiWU6gXVDcS
CPEw/ZagQGIMOHV4k7H06NOzoh/rxTrUsng0BwT20cO/renSV657SZJI3WEgLe34p8yK0TJyzWxz
8sl6FCOjjFpjwdGLVTSB9oqU+qFdJjfJLVRv/X1vp/uf+qjvqlr/5pd8EdLB7/jvD1kTCP7IA2E+
LFLDZG3NK+HKlgWiodBITAoN+HfJLd9da30of1wrk4TMLCauJeIvHYfG7auecqBPn0zF+i705yvr
P/dFWBMnjql8HnEoCHUiGxbW/3qWNubS3irpF4nod2o6n6Zi2AOdY6cHtIqDbzKvvghtkCQSmwwy
QYjD+U+o2h+3Gep5TiFfM4Ojye5KI3rVsu9Cf7/IwPnrEp+iVeZo6InXaFg+MSLmaN5MSKkSnNbG
A13VFO3BRf+9Yr+6oiyuMUKyoqvErPz97iy5HnW5aVknY+RrRfDYrlhxW/8e55qOAN4wkK519vrv
q371mciqphIYRY6eon7Kv4jwKCpKx1XFRrFHtbZDGZUqjqF/X+arN6aQhSIz4VcxFPNTVgltWTlF
8rzmh9xNVmnjbv33Bb66jz8vsMZj/LEk6L9ktItcQJ4pD626V+80QxD9Phfnb+7ly0tpEvMaCNpA
A/3pRelSmrcCA5Yoi14oQ9XwNqffLPBvLqGvn94fd1MPcUFOKpeYYoSp8l42LTyv30QifXeRT69+
aQ0x7WUugmm/KsGdHy3pmzX9RUSNxNA9BWUYOwXmgr/vQ1kEbU5TiUvEUW5P2rBTZ/FSyNjKo/k+
UOGq/70MvtoAGaFB9CWTQ2XV/PRu4q6XZGORwfwW6sOJgefR4rUZAopv3pAk89M/ZdTw+hlDw82Z
sv75c4WiJOkVN4NTvRTuWv9dmmeqUy/flb8IBBB2/76xr16WKhKQynBskwi3T09yavqFnBqOM7l5
F+sfsnjG//J/fwnmTEqKabETMNLr75dViMUwNQrrIW7eZ0x6tXI02BD+/y7y6TtFBkM8Fl0LIpHm
nCXdqdZVf1LVy78v89V+o2uiaWrM3yWb7dM66FNLMfuQdZCb5aZW5K1R9P8Pb0RnBgFB/gQjkR30
9+OaB1Gt2pAFIPRAZ/JIWMZEyphTyCQx/vtu/pOi83mx6etHRMieoUrWp6c2czgIWm4RiORNLwYe
ydw7dJvaU53lUPm4za7F1vCMR9JXbU6NZl98k2v85fP84wd8ep6j1aSUn/yAAQ2HPr5k380C+c9W
8H++RfnzLD5rrJUpXbiCsAXFqL1T7nU/WyfYkFixK9+Dh/ZufG5+JN+kQEprHfg/r6uxSRFeJGva
p9eoGWrfFKums23sH8sW8i3+EUlOuLunAZG3uLS+zRxe/+S/LvnpbSrhsoxpwK2KzrCTtoh59bsB
TZCHJvlV3yp34kE+C3fi9rvRc9JX26NO3DLjsyyNiUOfimIZ7iKC0UYOvJmO8iO+0MSNN8EWzfZG
RhJn40vbjIenfy/fr/auP6+6Lq4/TjNTCwvVXImYWvVD01u0CntV+M3Gsq7A//lQ/3tr64/44yKL
OUxzEnKR5ojvdzgkH8VT7HPASL/+fTdf7vx/3s6n0hBWuk1j9BtOjmrw3L0UjF0TvHLytY217zbp
87+v9907+7RAJcAnPZq5XNkQ96Sj9/49IvButR//vo709Tf+3yf4aVk2ZlAZEmYlh/zFM4J3p/Ze
iMEQd8G96L8BCnxzY19MklGkPx/kp01F1ad4GAwuqLzT6Ocn+jMGpPcv7UO4uMrDN7f3VbtClBxd
g0raOAHZfy8QVSulxKhZIHPmdi/tRn4l2/hkXrS99t0K+eqVMdyRm1sreVqUvy/VJm29Bs53Dtr7
m3I/uBmOp2PyQljITVW9/mD63Vuysb45Jr78vP+87qeVGRe6koYp15XeGcfzVLhg+zGywJuhu5oj
n9UfiWCLm+j0XRThujQ+f3yGoiiqJfM/+uezUKe3x0uGzSALrSJ2uzaeLtjlmDLSjHFlAzBklZur
hvKglvmkev9+tV8t3D+v/mnh1n2eZ5QQtIN6hVw/287jdzvnV1uYoegIO2jRZPbPv99oLSaxMsJ9
OemirskOJM+MQWoPWvTz/+Ve/veFrE+V/6y3STRMPEmksn6ZG6iirc2/L/H1MvnvzVifCv9Il3tz
zriZcV8dpV8t2AeHn4ipxw5/H4XT8pZ9iOgAv9mhv14k/701+e9n2C0lDC32Vzw2KOmVYAue6hNj
7DBOYd3SrkKgfrOnffParE/f/CyIZhQsPE2xOnf1cy3s8/n930/zy0uookxxRr6q8rkwL+p5Mo2A
h1kx7tJ6ylAJiS//vsSX6/uPS3xa33oeCEMyr4sPrs+sdrW8/fcFviyCCF8VaS+YAU+b8ferQds4
ipgq2Ykvkx+hSLKNs3hXu/p77Vu7fjt916d9eUv0hdToIB48uL8vSNWumVPJ1m9VD3OyyYT/60FX
NEq6yDBfUVYlTf304vsmz2R4SurH3iBhioiS6lejfTdr5st3z4QF0bToygC7/r6LacnEURu5i8y6
KMQINFh4v/lYv7wEaZ70GCAO4uflFWEDEOSBUyvUCYqy2k0N5gsK/E0Uv7J+fH/v4KrIuSgyNVqi
m/m875T6UCeZFvOlbMgm77fyBkXr7mfj5j81G3O+E3rVMxi56caMWB08CDVnfFVu75D5frnLnNFN
3f6bHYP86vUR/ut3fVoofdsp5rD+LtKLSvmQdh+6dNBSnJTzYR6uAmLYGRld+TxBWeRkBJDCGeQY
4iW7JL1B0bYtCc+1SCrBrdA2hE31w1O96nuveeotEnGiwU6RK6IRHWJAyuYnxjkrvMzJXWJisD3O
wg6SKkS8jDq8rW5ycpUC/uDbSLKJFiHDw6kQITyEhUTiVQ6eUkYO2rxq3ubAhjikhG3qBRnxe0dC
cPBRKYcFXgOHQb+TjmjW0/E/2hYlx5Pv64YXxQ9ZchGTwplQvDwX03s2O3IBgZ47bXbL1pCTa9pw
g7AToUyI39kasWohCp53w69g3qvxL1zsfe1D9qSUAsutlHwrI6fkqNDf3+rkEpU+AZRNcy9BL8Iu
Dh8zE5mWW/O6sinTHvOFgm+jOMKHp8VOQ2jejk414Dlx5PRaj764ELJio0yPGWof5K6G0W4VbNno
M1A2G829QvpWinnjuTOuRoaN1BZKrzJ3qPl06TmOOruEv+8uUoPffTO/E/HTThslQfG1g69HX0Xi
l9o52qOoPwzDNiSZriKwkKxY4Al5G8urJOsjUA8MtLb1xjZJ9ukfkIIJP+Fylfx3L5+1+NLNha2c
08rPGjT+rkScJGkAksN/T6j/Y6yfXGavDF4PNamjIOSezmmyG6sjijxRt9F56BDTBCymGw32v7sD
kcN+2A0kDtzVjR0fpFdxZuLKuYDFLU9dtye8SiZWYmEQyqsy+qQGYGhCpPcz4xsL9gUJcrIdmgiU
7Arp7zIwrRTp4yakRku8WgFG2lSRW2ov5n6NeUCV9MZClcae/Pebnm9NeWvhurxXcM3GTkk09x1U
vYxpgyzecp8k7wzHzrXTEJ8nwQcHXa12rZ/oCDCIFcQLyKS5TUu2Yj7uLYLNJuSXeNBrzoAzns9F
ui8ZIzlDDNlGjGflmIkPq+AywT9vJz8x81jwWexLeEkIsPUD9SYqRzAee442svU2mOep8pBMiRg5
RAOl0Y67kPDR5CQy4gWB7sd84SFIjJm/0z/V1gkWXUgRnziNtdEfF3M3SvtySm0yBhr4MqJrCb1S
N4lla52rKKQxmPgrn6LiEkh7DUq0ttX4qASqI7VbbHBEMvSIaysUT5HoZbx35SKWvlVi6CND5T6f
znK3GTC29y/LamiRdJuPpc/dNUFAuSfbocNTWivEcCIztgeDpCrZU0Tim3yz23T42uXMF+ZbiX4k
JPb0oywfdTTca4ZoSMqWTgI8QmxvTYTNX4tVsmWeAxpFZLIx2VHx6GXqD6m/67CYk4ppvZExigS5
xi9cY3J1jfZJRY75jHYkH2zZ5Cu6I8MYTVdXuhOxI+UranQbjVKSb3C4kfXMWIvqZule3B6GCHsF
yY9uSUoTKrbhGMZ76V2ihyzJ5NCQahBltOO/1cBRVE9+4tlEix+88kPa3dQegnFXI3ye3fFFJqe5
sllbpLBhH7ajt4BcZmKwnEE+cjqZ4ilItrrpYJZGM1M1W5U2nAjBcUcCFzuall5E4XcXPJfDfWS8
dgUhyxaZtK65Q5pckgrmWosrkcCWHprXIEEAZRMEYYIGqQ6YG0mN5DINJHMJv5XmMCmENSmuSCyZ
YJenCi+2+dAQ5GIeC+mMjrQKDoVJTiFK4S1vF+HhJO4REobDDtOENh8H+W0MnoR8pybnPj6M8RM+
F1E9ReQqg+hZT3V61cI96YPIQkxxzxZedDjWrn2NB89neFO9/AySE+E3RoJjxYnmfcn0QcVZherN
ROAPQYMEPh2Vedt81HfrPvYulldNekgvKWuMWLfQIZqK7Ucez6HsBe29WZM/XTgZG8bSA5xkp6UZ
2ZeOan8Xjk/i9CFM+74hJoIMnMZvGwxg7YeuvAAmtZoT8thNL9p3e9n6LXR+p9zX8au0XLNwO36E
2porYFdkKM13sNGzRs40QtSe9Vrua8kZ8QLuG7jneyhn6dmMN+0bmb8RoTsJQpNZOGq7PCIs8lzD
PhviIY2zcx/5QrgX5hfR8OvltNQP+ryNhB2BrdW4R880xI/q/+LovHYcR7Ig+kUE6Ml8laW8KZkq
vRDqMvTe8+vncIAFFrvT010tkZnXRJxAaYVBLNtBfqpUR27PFSBkNApiW0Gx6x9B+FI4i4y9VTpS
xpnPFO6t57BXDpY8MYFOpv0opL8U7pSNNFS+W5pTXH0kSBaS/IJozk+taVChwpW2Nt1JzZyE/ySH
ytsjKeZgJaNjAFrEiRt1S02/I+ZKtK0hrVIXVccK6q0VLrrww28QAqzUfx0CRx3pqsMXBROMkF2w
ErBCFXUlhs8w3fcI0/zgGOkbtuTT1xcdTAQeyoozCuBKomJCQQdrnm0kHgBFIrh2l6E+DzALTMAO
6PjUGXgyqzXnsYxXHvkMunqE78ei4vI2vsPgxduKfCZVF+0/21yW1Ry+Et29j7IkXPJPyuAIkVgr
rW2KuUket7G9rrMOnnfs5AjeW4wfXWBNdoZjVeHFSK4x1CEGS0sYS/PY2ODyhhgqAyeqgdUVK2n0
UB+DtpMRZU7wRXk55C/LQhpBEuFS2UHD8K1F4j9ysQbZfTbSBciX+F8Ic/XRoYrwlzpESCybMpd5
zf/R3SWxbEK4o78YIzR9A8SYm1xTlgF+6uKf+WNnK4tLMNil3ZoaynBS0zExdw+LsHM6ea3Yf1qM
oWBp5nxZmyA+uNLc0zetyz08h1ydN+d24ykXWKCgiNn8t9HBwydXO5MZFRggFRjH2bjoAsxYTkwV
dRvrLy532IIc6JiwO4pNAaqlALYyae7bYu6m0bzpoLFYh6ZG7dT8FqC+BoTto3EaIt7EZ287dnjO
EkGZdho0ycHXJaFIc9VtR/WQiz9hfnbjAre4BSGYr98+Jm6917glIqylbv1XlR8hPrgGwS9OWOh3
MTCfHi1oLK41CW5J8Mykk4+CYOALAUgcFBIYKQCwZc6VugfBquJdgAthx1cf6Gfwz+ctlFE7NoSu
4i3m2xykc1fo84g/wUXKN0roPZaV/E9QK0g2+Kp3RXwPhuiyLJCpPVLl1zXcBdIXVxRkmEAGBdvp
2UeuLRsUpMGHHrY7wTNcUSTLkD9LEPS2946a6NTDoLFCJPJHpqbzLtu35ZVZ/Nz1efYkGvJHTN2c
lT8WKupRnSljeJFzAk3qD0WlVsVpURm/IYjnbDyVdjSv/EsAXCC18YB0zwRj2nBQxTU0X5qEN5jP
JQ2/cvnsNgWD5pPa7UscuS41zqh7vP5w7wCd6d4nR/xIW2GWHy7fkgFySa9fES+umq1rfUQxjyA7
cCzfeMjq0zexpmsrJTpUNli9PTIb+NcxZPMGqW53C0Eu1PXG0BxtQC5NSmcA57vkRuisR1W/ywrH
5r2R+FpNPoZbnKwSoHAltBtTXo2WY3SPKcYxaMDYSvNCnMHJj5UANk8DQ+rrO9Ex8ILJTG1p3tot
nqSP1AWvYn753VMYa6CW9cjTDPavky9Z8WiRRhpRs9DGr37EwTDlarkwsk6uh4UXYryRU3giT69i
R2sflezNCn6DZMzXYDIwP0vV0Q2fQx5T8Ur+LEEJFozS0uzNpQ2cDtEQZrBlTsnigi6z4eVLaAWb
6tWPr7z8aN2PPF/l6leqfxYchWrypcAfgaqBp3FhpafClqY7KGxooOSaFxWg8fDo3FOmPCKQY8CK
85rkR1CcpKfTx3B8659p8jOov1UDv+HZw4DC6bPWvfkU8KAHAEp/cBLORqFTc+7UcK0QFY6LHEtv
tJSZ0Q+I7ozix7XtQ2N/RdIkIIMEB75dIzACQH94dU1MP+U5GM8WQrCgPSkTArKMl0KchXKjiEUu
2/8FNFgBZoQ5ULlQPEf3HHHhxJ9BcMNU58LmUVa4oa3qbdoEQsi/tgbdzPpCEDRzxdau1qNYUIlg
rpM95PirRtnHT7QlloMoTOLTUJN3ztEh62fdR8Hcv3T4scNZy874ulvVwZIxw+7GK+mVjk8xqS9K
dZtiVe5XrUON5Kb7mH108JIBSLYXCwBZFQF8rn+gZMy8lzGQEDIHOKN2W711cAInys4VM7vYGNJy
OtzPyMYR42fDPEQXSX8EtyAn72FjpGdtwFe67zxcLvparQ8p28GI13ZThOtq5IKI62ONW3A8BmDj
aA4HB5Z1p3JTzuR37a8gLnTBWgJIUyDG9jgfki/DvEGmj2HCiKeOzdBfVfZStQ8qXMuOlsbR5LkY
ECj+Bu5fJaurhMs54EUJcZGk6eRl4dLdNhFAl3vibavxnJc7cmokeU2zg5kvs0+6vLKLRTzOM+qD
m7lCjykG9OQzgAfomZTGMaAsDMDvnDq4ydrSfFDuW7QIvJDhwSD7YgD2uxTptrd4lBfSdyetJmRN
8pcFN/C3vrU3wGSFF/rApNvV4RwPEmVg+i/80pub7t2LV4RZ3zG+LbHtpY2dHLkGY+iO1LheD+WN
y0U2krltk/vovgubHokvzZf4qdW7xo8cQUpkg47BnFEN1LUmPSsdvrpgViRnwR4R3oCnXmx6LQWz
FTVBMBkh2esYu6z9selnPM3xDRi1Jf5tHDSZupH0V+5SEetr7q9ahx+QS/jNVwn45MmNKDd/LRG6
qr5JJkDp8AzhlsD2N2juRXSyOfVanP28Cdjn9Y5yInln5nfbHlq8OIG4SGWySCkm7XppyVt0/OuG
OqSlwfHG0gHaYQOmtWh9MEqY9qINL5l0VoCq9W6/LEc01vVZkuYp63alB8pwIBkk0szfMpV3rn+r
h72v/g8d0PRq5hcOqXczc9RQwEdzFVZjCmscjgDfJqiBaeJtCwjB1RIxIPJ9fGEjaHuOWUyQZbPL
TYfkGmqgbOXW3172kN17luarMNqB+OubayNUXA+vQVxyHy08Hkd9g6MJQ+CH0bwtsLWlSUn3lnvQ
jSjlKf2IopgH1AIZAG74EUUMoN+xoxUehAokROfeuvquIetv7r3PA/iygh8F95fZrmuXUYVH/2Nu
BAbIUMytchcGPdZcwuCqPSbmgoXPSDGZAnzH0xs+i4SeWsf3xE5tyIiH+MsY23A0tqVTQqwgyqFj
zZBfBiJaXEaltVQ4wDdnBRaHoVxlzFWQCc2S8GhzKBXaV63WzJ3kD7pnemwPnAL5OPBNKt4gDzF2
UTguJWnA20IbrGTlhwWs3nIfTYhTCVO9OnJEQ/FIoaWIUxs/PRl6oTRXcJho3hTm4s9DIyAPZwlz
HgkiPjrf8caDMrywHxFxuJCHY1vp68I4NfJ29PtNLoNsQUsMFqjTIKXpmMjMne5tuubdwQcuxTLL
SzjL5kzx3sK2LmkOyDh+YTA0wm7TK+fIpFWj1FCEeVEhkdPmq1N5ihy8oRgK7KWNJ7Rwd1qxTxSo
oOY/W7sM7o8qHfXgu3dRvnosT0HcuK/J0iMTQr+tUhptOEPyANfou0oOiQDU4t5sBhc+p7E11tRr
nwmnk4E3TN3J3FYdULqBF6EXjClX5N+49VT4bYp0WejcqgTtusBEkdVieB3UD6v7LOkzok5dqPbN
jd9qfAqyb8mlFO3WsKA0F75mBv4Yfm67GLLvUJBrBGqgDM9DTET6QbInSAx+ZYTq/culXqdJNTNH
QmJCbpOJu6e+DwUwNy566I0FV4NNsWNpz7S0McrgMsUmaxSfEtNFNZgH9XAj8TGlr+iNfWldhEmP
1kGpVS4p7VdSPkw88QVKbr0iwMIbYL8TosLP0YqHah1L/9fVeEkU9G9ceBXKWV7eoZ/xwrWcXklz
lONFP5AMs09hw3d5gFRTzMqEK5/OSCM9IisORn8DmrAYwGGEHm/KIVAcH+yNQk/f5ZuwfA3tE0V2
GW5MGhf1r4I4ZTsWokjMaGPjVMO6Kz5Tl9cPAzw1kqQLBNP6OoIS7zK0Ix5pa6qQwyMONEC5lYSv
yMDRjTk4NuchBHjGMiGvbFy86H4t78GofyvidwiMe4BbUyo+Q7gfOYgWdDMi2xhx79igSXTwBGa4
I1JGNP53rfyZdka0zGNiJNkRHVtEVA7UXNmRJUbMHTPGo88MFwR53zNirgqeEiT85EOM2Unz4epf
fdvHOGLO8bzC97KXaSAtDOVuFKQNTAe/OMbJe1BoDLpb5JsLl/lwiOlSrf/l06jOOCbgBFT96TZP
WcFLzx9k8rxU8bIjyQXwB0CWKjHXMs10VH+6LdMRRq29u3IJENRtfd4qmxZJtmEzomaciNyVFBFG
dkhDJJ/feyoRMg0iR7OHkvhhyB+tN0F5+d4JSGboYVOr2XgZJyqWHx5y1DSKwNjDnLbMZkDVewGA
esDgR4i4dxXjpyGfKHPj/FEysZcZpRsxt5D09A0YW8UP3BGuHXUmm/7KTP19x/cWsgW1HZiiTqdG
K4Vpdlovc/mtqNk8VodFQENi9AS9Y5ZsxmcAi1rDKF01Oaw+fVnp40ahIzGzH9F7c08jKptroDGy
X7mMr0Gxl8gNirqbhT21ywWxhw8ZI5DsHUNxlNopx4CwEEAD+HNUcy/sj5q+iZij9pJm4SHg4s8Z
L4X8GDmTwar/rnJq37MdnJoq/9GYmGghE0MwYxMjoj36prbMeDNCpkcVdHbGfQEiyRLnEY71RTru
g6l65vuR/9CR7+HOzBIsYFL12YjqJiTGk+DX1cgCwUDZpq2TJIOzkELP2xvTvRvu/PSsl/cKNI8M
zSZgPGoMzGWyRcK1wwQig/jdYg2zYVw2DZhxvo4opPHoyKHQ5gFxRgOYAxOsaWFjmT9B6SO/4KS7
P4G5sjz2CPK5w5seAEqyihwZLs4S8McT/Agrr09g2DBdPZJJxcLclHQFF6ND0klLlbepYSwHd5RA
F+AeU+zcdwX3PuFh6MSPSD6r7NYJsIA9e6Qj64iIZVOTLYuqm/X9t6yscyggpCK50tXvRmr3d0El
V48XC/gXcMOZmn5lGoR4iwADrDh8vWLrg4S38ITyjmvVxWcZog0R3Lp+bdZHlSMt5m0ofOJCGMIO
7sdorc1OwfEzl9tnLzkatbBXfhSEmRFzLkU7tZeWVh2uDYl//GdmNytfedoU9PsMSnshjcfWIFAP
GI4Pp4/XqaS/SzhFSJKYzCA5TkpsfZk/I96rsX8B5HkBLbMnOQUGFG94hcqxjzSep3E2MvsZIyeR
tUPbvG0O4pRpAk7IKfAqHQ8d95CRF9s2uCp5xu1yNqSKI+FaEizis6Qh5ZvZ1T5nVADGNrlW/atP
NgEIft9cmgkZLT4tj0n+60lILDbCN/wO1hXUlK64BOHDjP9nZ2rmTSjoBKij+mWd8MPz14mjc0SP
qHYfuUEX+Scj+prc5lJ9lqUCyMTGdc8my6466Jm731vpSjYNjqw7mONFZ+PHtuY9HVYoH1VO8SS8
1dNiyVj3kroGrmo2X323S/2vjr+R+AuVDQGyEB8PuQEIHJbLlCwyi6NDWH2a9qWlqLPopYrhK1Nh
FVNmM4HqgkuMgEvI5drlhFLGYzpVZeqqw52mQmwop3p67OfYmEnlufn6mzfJK7ld0Mp54EJwk3Oe
ViTGhBKPZHEIWJABmiOFLmGynscVWzyF6qUlNwK6Hm4h/vpZBSIkB+jWHyKfv6dBAeOzK2BYS85Y
sIxTsJH2alTbpafdOoyKQbOW2drF0seAy0grP1WLqQi+XM9ctKRuxRh2y+IeyIcsf9KBtdLLokyS
ymvfcltPu8JiGcEU0j7r4iKUdyzuDXsOv70nGLO4IJOiX+qKtlbGJxhePEvTSO3Ljreqz8fCPN/o
nnl4U5hRBe4h4lGw9Y3eRgTbvGSLmSKt24gycxw30Ejt+HcMlIWG8dYvXpiuDIbblX+W+2s9HgZG
4zlIlIpj1I4+WAARtWJg1GPDQ8pGHv+za1YMLFo9vAMnn69HPQK4EfqpCfZCQbGYYmaiBJWAh8PG
bx2a2zA9h1zZ3siQ9ZnrcKCr60SJhWEw78S4qSvG6vop46rLpD9bVQ7gLc3wiXTbZJwd+BsajQWt
mW1vUlPddDB7JFOseuVPzfaZ/JVJ16j+ld3fsYhnCftL6LxMTMnN4G6KAe9FkfVi/pxl4F25Dpm8
RK07D6DWpu+OusXglcgt4Et8uCmeK1X566KGUQmnZPuUNMgj2jf4LRfzaeyfMHAz5iKeYl6oW40G
GJYs+VoFTNmCT1rwJ2f5TU7JltmRrUAUA2hwtd3GrGOQyPOoLfUMP9Xw9AguSmm/1eoPgT6EhONg
UC4VLPTODbOKXn5rxMzIRGuNjbKycMJ2hnKw3gbvkYdaLHKzuSFWZnZJgO13ZAN4K0PZY6JfSxp8
G53pro7Jsns0dXegZm/bDY7kgK2hylCTn3TaqjEP1YdPaVBXNaUhjuaoupriWpFYIy17ehoKpY5P
LjBcJixMWbRrp2+q/wuQRTPN5fMfs96U0b9y+FcYaxY9bXFpSe4i86vUjqB4lWzP6hCn0AJzzUaZ
MhkZ8Jng7xT/qfLvAkvOQbpatDueuRThyZRWYVJT6vIGEqyivtMp3eAqt9/4BQmCyOjHfHrAGAuv
UlhMGkEV7oLwXLd3U+Fj6FcCF3121GhfBI5xsU1bJhXXvOZw2teF5qQJKzCYSIDJSp/x5q/ifXU6
6xbf0aD+oy/D1/ivZcjH6Ar4hwFUjUAV9cZ4xSzXHl3EGG60ZNybLlRmHzznVx5/FPj1jHtL+aE0
P2FBfN+fz56lIAcI0K9PKBHuTpKV6lMAAQi/2CozSADVdlq3rbpnGzD7AlYGgQcMZDcypGy+RLvz
iFys2NBK1NtTVpLxEu4xEeqGWCooH+NRVttfm+ltHI2LNF4V1uTORkRsNJbjtyXzPJpf+oocXXFG
6s5JtxkB10uNN94AzHwzS6zXGuxCQnc5gGhqI6r3VhzNaTBAaTECYVOQOyw0RqcxuALbA4OmrkZq
CQtUWkbg2kAVX4p2HftbsOdLm5/NnmaDENOTH7r9ZDqQy3+wZWwZhhhjGo7AWHfyqmY3AEmKIUoq
I3P6s5mCpOIvHU9V952SRToqy8g6yPDiQgt/M8X2xaj2bj2FH89DzxmYlUikoCTaD1wtUJCf9gCV
Ch4swxXg2rNuOKnMilK2ySWBq+2zq/86NDxSQI+y8PmvVnmA2FpJoiB5b92PPuXgu2PBJq+qZi6n
d3vcTx+BeYla6uyTZ3+1xIc1h0pdNwQctbwtFB4eSgJ0giMvV15u2g4Vd36aXjeX6kPZkSRVA7h1
+4++RKXQL5Rgz8B7RRWlGAuFoXk+hFu9XsKkU/i5Sf6YkKUCTLP/ZaW7pj/3kbGqSaoKwCr04h1I
n0LgZRU9VRbPE+GkxxJmw5DvCu0oKfuR0WEcHCp+vlD9aSKwT2ToEF1o8xMCcR1mxtuiWmFmFoi3
x65bkKdI25fT2TMQZ7vmjhzD2jHz3kY7r4rPmvgUdZFTNwYR6ASeSY2UXasne8moH+Cfpz4XAUkM
XdhjWxZqP6NOUpcjB2vmVwrJWTXAeX2VwnSgq0UdoeRkSyKkatK5GTm5ckdJCI7A23mGtNCNlaS8
XYqzuvrAWUv61MEiXZKEWVbomdzOFa0DBROv5eSqZztFO/nVIWUbNDCMsYgSiviGhPYXG++WuQwz
GZ+9QnYPKAbHkhDAsl563T1hlQnhSGXlg1wGzjUjFSj6+JEpG2pizOyJ+lGF22B8aoyY7JHsxnxK
eNpzFWTBSRDTJ9+AXpbNIwcBHm5qLnPIFiHe5wnnz3nW/gnakFz5F1C5lZy5lkde4/CPM0piYFn3
T3lqAAj46YF9hyO1DRmZTGw9yjtqFT6GVak9LGNK1as5S71wKrAq2A69OU9yZaPZHpmnS2xxCzWm
6jZ5f9ViPt0wts+yLV+VpQ8TlMmgty/Z09jhshndFRTupcULIyABtkRSN5m4Z+69mDzXbN81Il1n
nQ2Y/tcETNWATRlsWB8t67etCA4BMwwrKXe4/jZpvyvtxxC9ikIsCrIdyUCMfZIB2SqPrqNAqFAI
8U3ho9H0BFp8J2qikG8x2+ky3ZYVkh6AiK5NxtB3ID7ygEGyYPXbf4SkXdXMsluaf1VyPIUYJHab
CQVdQzqjWAfjZ5PvGhp+08e17rjJfsj+xVwraCkXBjytoOHwBu/Tet829XFAhk6Rg+Tz2VmPX13s
zsoK3kLMS6MjvQKyR2+g8XcuzWVE9eklTsDN7It/FpOaOMkY0T/ziazE+NWsHmlSUMGBtZGXEVqN
ESBWLi079UNPT+E0W2u2IdzNseJjluZSvFcDfLPcsyVhPIBWatGzQofFIpWnLIMx+VQ1YiTG2MmC
u2n/saNmhYSgjYlPkb/YysgJVtj+6XO9hoiHYX1yQkOLpszNgu//x/8Gw3DpambHhJe9S1kk/o5E
07YGkq13FRrZGYjRMS+sG4mHO1y9R2lEFai3vN5BhY4vGin7s/KUWyEtytBTrIZezYAyNWjnahWS
CvtzF35M3KuvcKBDCijJif76HFx4RlX/0JsfFTjOSKM/SZLiMWT8z09TXkr97Mkg4gj1MmWCpkhq
4YmQO3npZenWt5OVQtgA1e3ILMMCYBWw1Mntt91eSrM55e6jpckOPfJRzG2SnpQp9ClaS0a09EAA
NGBbgP7MO5rZJuNQ2VQA2tIQ0IQ8YmTCyxvqhy76MJiTrRsNEuZBT9YhoMeq5ZlRKQEpoR6MIXte
hbr5Ndq77jplv+jLpRQtlZg0HSeQ7l57Hnv12KL/5HGlIy0Kw1H9dxasEk9lRLmtzY4TUVp3LXmQ
0NH8fQ2cKlCkpcf/7IHD9YBbZftcZkcVb+EA3ssiOGmU7z3jtopwnrLaaXRn4YST0RhcRT2cGqVa
ahBztBoWSfhZ0vSZE1YE7KwU/Q0yZLTxI+WEaeV/CsU/qHgz24/1nXX6tBCdeLQ9cXn9o5sCGyHO
KL+5/82Oy9JIWuZm8TsnbwHINsS//SNnjjwFMMUfQ7g3PKZ28rXlhA6nuGNSnaRvwrJzWi61+MjD
z4zXfGgQ/dC/gmw0kCFSEpomLP9+mBXSy2P6bXrI/SzCtrpzyg3HUVrn1CrHxIDuj1YnDRLCIIhi
kdci+hcpw0IjJ6JhmB/RInKtheRmF6R9kmIG6IhAssEktC20rHfks1BIh0GsPRfNkGlGybJFbf/M
6RWdpiVlJyduBspszsoiV78TLCuIytwe3B9zennsg2+QbeTGiCr6jrO0mpFNMoJN50Dp3JCpkKFV
fzG5Il9j1RnbRohwb/JO3FoSjpw2j/xt2VHHSXxtSKLC8tr4UAgQnTBib/ihWkukewv42BUgM/Gl
UYaMpo0UpvOd4zdE+SofEk9VqUGgGwEkImxAoIF5ZI5LeK0Nr7q/URETVhZjJInWg/HS4o8YgKKq
6GTs7Ibwodv1ikCNhdfBElX+Fe1dVbNVTqaWKVIcOFW0Fe+KdGvGwKNqFpuUGDQw9tzoApXH3hts
e2tFiNHCoYXNksK0hgAezqI4iOdxKQHVV0D2ACGS50rb/ig1EWi0p+3aNer60HgsvEUbo9+Ie2gc
JaeKFYl+2zd+OzcssNhccpJ4uKE6K5nuyzXgQfbopR7ty0FCh5lDYmOtIaG+TQrCH0KvPWQ8o6VU
no1QX+ji4GkSBFX2OjaqSEWRZkHh8gGEFzu88rAeomm3ADVVlbm6iLR09bgE3FS9kpK1ca3Rf5ey
rjuWmxegh+xvP3s2OAHl5NSFEpAcHtbggn5+Dbt3UWnAeCik9Poz9h9IP2ZZW9E0PawOkLh3bodL
R/Mvkr/eJYHLBm1qnH3WRWPZLtJsT5D93NCPg37Oms+YIbLs7Up9EyOxHYt0AhuhAqtmKjeQlANJ
oVTrsrdfPqRhRES4EXR5467K3iZJIIrM7U3QgCoSEt6hJu5tRUO0hP4VmaSP2IGvi+QYkm0MVLzM
MlJRr3xAmniRHjHRgBHDwFZ7afq2DP/146Fh2RzZfw26n4ppuMVz10X3Booi4SPZIK8lpI39eHXH
VWWKmc6TZynXhu65xBsh/ur4Z+QUHTB46elRNXJiy6dZsLYpbdC+RCxaRDbY3mYoqCLV9BAR3e5l
6kqxKTPKWyz+rMZcKI2LDDmbRaZLuvAFXRBZMku8Gv8vgXDlcVVH27iTqDFTihiQTRrfcNl9u5m3
tqJ0aZFnbHkGO4Fujk7B0vdKL5AZFaSKN/y9qmMEgB1BizelS+OVUqZalE9fwYsdmd3c0KBKMVfI
g8+pWVArb+PFT2H/sXMU2ocUSEvCQfKKZqged2U0HnUk6QVNtM/XKF0V1jhdf24reQ0kbz5GMcHD
L5mvX/elfV+Tvocu3jNK5qDQyZBjGIG6CdBhlgxK29w8Fg2bfktDB5GsXQg/MJdWY/jTqMECqBnK
euLqS/uaFaiWiAtNCn1ptxjiYfjz3pbwYlXygXyzdyp2MnB5liwKl1CQF8a4lNN61UbPDtRQDHmy
UP/5SEAGd1yXVOGx1jP4D+cDT1wsbCKC6JxCEPux5Iix3WoMnZQCzDDfWklOgMzMOhDZnY04K5QB
9qqSnN26ufsB+2fq4oTi2iCKyhqHeU0Hqjcv1FasYghGDd1lKHHZDt6HYjdbDbltEVhOUcXXkRwC
37hBymCxsYB654zD8JsHJq1oJO5GF4D2pYSuWJJyYAgnK2KsCwFPrsSop/+sFGtnpOIQwcbEZgGR
B3tA8TlAftswVeqacZsTyLqPjAMQ+IzDujolYpZx7DDfoGy1002jl4xw/blApOnxe1D5rXgLovrI
tz4r6dhdrZl3LBfS/DWwUg+gAA20w+ZwyJSv2nqbMFPqIWQZRwabE1CY5MHd5mXwa3Dp/DquvDVq
uxQfRMyMKGifxa5CV5LAPXtz4bPRjn4LKmkZylgoLUf/NgX8Fe1HH31WEj8s81YEwXFH1cSzFziC
JNOeMY4wYLESvcaUIkjvFcdKh+arF195SSYJBKuEU8fl/RKEILgFew8qgnhATrPxpsVmLLn7VB7V
ZWekBV4HPnk/xGSSTV+yJ2fUGDqo694Mv2S9YBQGLTDOkWszScBag/TM5Q6PRjCOHbJbfxXa36rM
gmB0tTOI15XkWzK8OXWYqZ62jnx3aXA+Zg1suahah3XG/NHCkdHc/C58Z9yHRWssSubdto0gKgTy
JoMiXo1SeTfIdZnHAdIWfcLkl+a69GDRKi2LTItAe/PE5eOWu0ZbeKPYxVFMWmi91PWUqQ3RCq9E
X1jyqesrIhz/cdMhvoTu5X72RkEJQCt3D2X6iUBZsV1ZD/sm+asV69aryOy3Wn7sJudD/5snjK3/
n00Wjg5kNkoZUN2ziibQ+IGObLO6iVjKcdzDs6ZGr0mHk1mVT1dYgnyZPn5IfrEkjPYspWI2nK44
tjo7URZDVkpSfKeh9Jm6WRd4lbXSes6eacTvkidF6UulRBujbUk/U/lI7NOUJJ4g1NUDaz/K5T3k
TPJz2gfpyRMItwsBWm2h8bBnercrLoUBdp7mteOJKElymusDcyuUaajTitFeDH/GT0VDpRu/U8JB
fGCIqmVg8MrvAARxxVDBzAGtLVreC8FeDDcE/t/yJAt0eVfioF3wiSasUx7cbdgcLBUY20uWfjJ5
xyR5jDfs4+hrIhUZk0O4BSs6nX7OOFv1Nm93KbnPKZuSyHSI2qOKUdKt8Qs/DjU2pxFeIs6O1l+K
/lj5v6Z+SIwnODbahB2C8ELcdVruFAdNWhPLuIHeOh/8x+BtVYLoGxthubboY6Qirwxsck9mgTGy
GC1/DP8zLO962y/DTFujbgulq2cxHiR2VdcOUY6+dTKUmFDajeTTFT05brualITh2jdHt0S2uA41
vA+X0MUB3XF+AK3U825nDs3KHPYW+3pu1pnRfVWcFSnbJLLsMHPM5N/qr8SF4jIdYjGMC2VhIdfo
kTQ7EPko/IU7L4s57D97j7qVDLma/XDiEKE4K86+eHjeV5Gso4pSCVCpv8rRfOr5Oud6EtKKL5lQ
5hjPSeOLbWR/QdYNjQsTlxj4tuVA7LK0V11gHGA80iOfMayLVmM6ObZEvrQFX/dJ4VGTsnUff7TE
NxQ+JeY+qxLydW8mD7YSvrTgqINJd7eVfhZA52RUBnvVdnhXdfdrIC0GqFxEiPhnhdwEJ93OSKhp
mFMpA0qbfxYQcTwp/njwlJrjfpp2umI9khdnRf7cNz7I/w37zWCgw9oYSFEzIsFugb5Sc/Q5aDa8
cekysaoPnViIak/rxUPFVDhQ6o0ErhMhcY7uQvwqMsM2qJltvQ66+luT0aFrew2cajtLpKfGsrwx
d7Z88eFEKRRTj452pnN3Kl1heO5jd23KS5uSOqIR0zi0w2QLRN4soD8gtjqW2UpFo8GqTkFXh8BB
OySsklt+pdqsZDodbzsJUyt2eCeLsl1B4sHk1J9pScNGQ6w6AmEmgwxM5Vl51NJ3Ka2i4tfKb57+
aXLJYPGnUzIxyxk7BR0VKuVpwUxShJl9+ziT3GWL3JLk2AE8JWPMZDcwBaPrL98D/6rJnxpG/1r1
iPiKqhHNBxXueIZEOETG3rbQJzAPgoca5f267vkjh4S9ugLB2Elp9nC9/7gNI6x2l6AVdF+tx9hr
L/QtCbWE+SHG6FH5K7PmRqJnqzDfmWph4q8Kon8ZSZn/cndAXvuV5WePlAQ1PTNGLZuLaC5thyfi
4rY0ansrPiveb/pml1QptBNHFbKcziBuWXSHkLc5PsrKSirWA00w1zzB2+mScoQcE1/bqAhSm+4D
WSJSX2T++B/+1cMmrK4kG89M9xDoD34JYx5WJOLkFz/h8B9p59UjN7Yk4V9EgN68lu1q72VeCLUM
vff89ftRuHtVfZpL7mgwmCcBHZWHx2ZGRjR09/GYrsg5WofS+BqgKRz4P2izsTgAypEOOZitjq5t
q+6HRBXU03AaQeMUQ90e1V2edix2ExeSYMrebb3ohlt2DoHMtTHDNaCOYGLMU/+Xb26VJ5L5NFyY
B/b1KP6paZuWRnX7BkXOJr1W6lup/qHKPs/iyQIa08iCzpajbb8G7YXf0ZVGjRMfboratD1YMF6w
botOHIVS84qJJ6k4OgKRwPcuk+J75nBZ0K2rwiFRlxx5sKbxE34iN9agXiUQEwOJvwhBuEqgS0q0
jeZ7nD/2lUpPZawod3IPR1gzjljUchj75GWmLkUMntSnxPqCGG/AM4tukW016ORlioNZPEgJnXse
LxhuyAeltp5ae5rzpDktOhiVhG475Ew7xDi7rN556WudX2NYSf2bpwDFF04EK3BuO4ck8QPXRefW
KC7sH0jkccR/I4RxV/JqGH8MXDaG+8aAI7ORSwhFDv0Em+ZeIRVJxt29UN9y2Ly/erTAvmGeEsBt
CH+0wdFQfk7FEzuMthY3Qnf8Jj1zbJts6D8K7dv0Aiv677QN8pMMrNCG3aDsa/8l+eS/9K8aF+db
7F6ynRnWu76lVfqE3TNxWfIBTUZ/28I6Dj4xDNVAYWiDWQMtPbr2iY0odo6Rvkt+InobckvU1ZMj
H+t87+JA1FAd5IaPdcNLwKX8ZjpKtAf+MfQPGBndpzAlMijLn2gADPSnAWoAz87mF4stba6461ve
U2Je1niymcqL499H7WvN6ewpJ1t5wG+vaw6292ga1/Rnqu4m/uaxxCC7pmS7/O/Z+NnjmJLoSMZM
5UD6uJjEw39WEHayy5bsk8dxj+8Bg7NvkfQt9wGPEp22WJp1opPBsxhWH9JhbAPortM7HNEXi0+t
dfRgSU50sZ/sm33x2Yke/OfgheZYsil4wNHaVG+ax/YzZFAULe/V6Aqh8Lpz97hQbKhcDOU1F8S6
3StT9xA+WNmGbjbrSf5cXOXfC1pPegTQeeJWVxlfL/ZOOm9rNuSCDY0L8SM+qP4n51L+Wl+zxU+N
UPbGvuvveE063xpMd5+8t7rvnyNoW0iyk+j+UeXfXbqw0vBFz5QTD9JchpLxNX/ScUubtKop4e8M
rHdvg5fs1SQZdAhs3lt4lkHP3WS/VEoqZNcgT11A467620nhFObkL/Ua/wrr6DOqeC/3O51jHv+q
a3Z1bWcF/PXP3DfNkrfiQcdLpIPuDJ9x20x20OS45SseAKl5zxO7Ck8xxA86er/2X0dp05ebdN9p
NHls62FHmsDvaaa8JA+BXLlyPTXg3Q/wjE2atjbVg4Uj/FPvXni3NBumtNNcpLyUuKDfazDEKhpG
92QIy0fLvYiloxQwmrRpbKPP+a9RPrW4kMDoonU+2HYkEHL5opKuELO/0Aryzdmt273WjXrnazdF
8Rajvx02X+TqpSih5ydXLabNqUKNxD7JVjF5nuH409EKxXzGFTSnh7WFUW+u6A/MSI+9FwYQVDt0
EuVaJHNrUm+CRxq7v4a7e2iOu+94NB7Vu+wU7D51V9ZpOPhkcFYEANSPoj3v0QUdhwStXadVQLeP
bw27/4X/RHl8fIBl9WXc2/vwgcY469q6w+sB77rNmm7lR80S8B3F1E00JHRTE/DJ66AA6NEToNaZ
jm2pdFcZXo4100TF16Ur3zGnKnqbbZcVOeZxbUOxQUeRb5KFOFOziu0Q+1k74SaTs0ASkxdYhJcP
1TEy/Z5JXxhWYfgeVCtKIB+Vi6Z4/+AKCkLeGOJH5oHblcn1RM73WcHeN9X8twFa7wN0B7mvI25d
2xTDUFXL0Rkvfg4UDOCqHJvRecKTfWUyzcVmyIiOyLpm24osSElIceQYvR7C6u2uxsGns2Gf8JRs
yKcvf7x5IEQoTV3hf0sAqvOuy5QeID3nlZ/wHsSpLg5pDVlROZybJYaiqqaqYfdsiyong+7ClSkY
RKmlVy++6SW6znnZWPoBseWsL1c2g49iJLqM8Kmi6ZqGqoolfLS+0UpfqXhJe2QkTQT9vZCGeKdb
CWsWRjM1RVfxj9VVYdF5reGgj0dqQ3FO+KJi3AcVfG1lr4FMCjVnKyzNkTXWVEAGlwbpECFJGGBM
hdiFirM8H2ahEHCxFXQ1YRAK8yH1C3IeaoZEEL38YXXw6++ZHRz+BgSBKo2pjR7N9CPO4onqQR2z
CBD6dzddfJKm5mU32P87FGF/SGydnsaR/UHR6ZIeMhMhlhq+ZRp7xcqoza6is1kgBCTrY5DaIx+o
1TDXoB7CMyr7IXONWA5pmrSiwgybgmXIvOEVGBPvBy4w0zyUJHDSyYi3i6r7Skm++QG0hkSiBEE+
598BCmOoKnXi9S2v1NHXttCAYaZrL86YP7dye1RbZ+UomX7/h/h000ShCr4dy/d9fFbEDZ3KMopi
w6ch+2bhkFvX9kpM02r5AGKgdyfLnJKmKuwMauIVfeMQk4f4Rx/9UqUVJeHZKExZM01Z5T9Z2BOG
AHs0KyMKVW4vC5VxyunqX5ELU6aV+CGMM5QpzLNFFNYkqesOlIBuOGUg7ZtFj0MW4yzubn3XRl7O
ULYmFDDNUu6wNJFWJuNamMJkxMLRVLKE+45j8jTDZdoNg09SrK7Iua7BCFMQJfChUd0pTu2SDKNu
vqW8VZenuaLODqZmy4rj6ChXCRPPTXyaBjGc2o5N9MOHvyYZOiZy3jWOSnVFIokmJ4P++BaVgkz+
3mcaZffw1/KvmN1FzP/+CFvQ08ti2qUkZxrQZFtgJ6NeVhoNDHa0X8aZH1FLJUzTsi1TmJ+0Bxsd
Nxo2RtfidZvCTqePTbNPyzCzJ775B0aYoJUyhC6pUmS66hcIBClUkNY72rG9rXsYNOVKVLPL+gxu
ivpsPXSqj9L29AkDA0bV1A1i+kgmLMe0NnTCZJSwafYkhEQo3+Gp0dEx+rkmibYMMqcjhpavgver
QkHFFCajDTNF6ic7iArueNn/0MYbGwZjE3310lMKpyjPu79Zy/afE1nYEzONqd3n3JaiyL2WneAI
Oe7Ky/2VKTEb2RnMNGXOvlHYBlKtTzBugrzRXWY8ZUF+h1zMziH75Tm0l9c/lwdz9sg8gxQGU3Jx
L7AKIOGtHYLSvPUz2q3hq3gQGRSIjisfb3YR/8ETF7Fdq7FlBdxtWtLfJS2qJUSs4jZFJGk5sJWx
tIWbGqZfQYhjE4FFrQP9OLevAl/1tm5gpQd7oJ7UBOTBCiV9tvBp+XcTxlbff8mYelSfTWEOeMHB
itMoLNgIyi3HODuYDtwBx7JRXP2tBXk2X5S4zLNm4OPFLlnPQyP9sMYUIx9rZSxnl/UZjrBVeXrn
YaEOzhD0lA4CmqihF1prqqKzWxRi9SpODLZhKdPPOAunypNYGhoGTe2HA6aTXwZNWzkt50fsD4Sw
QaltHGNxCUSDRXra2s8FXkCG3J8SqMHLH2ctGmHPqEIpTdWaQaNP46FO0npTRMmKNubs6j0bMWHD
8JxMhpZBqq2NXgz5l6aVnIcePPdXDwLacjxrQyfsFJHl901WMnSFhp5Wx3OhR74mpTE2kYZgBUyZ
R7O5I9HfwFNVQAu9RFJUBbTOyn7qXM4MxaR2JV1UXfeSGtStzOqqd5u3Sn1LSu1SasnR6RPTb3Ii
7G7jSDouxz97XvPw+88vMoXrh5kWhdzVjLWXw/oi49iQ7Y3qPbZHBVXFUPq+jDe36ExZMbDGkU0V
86P3q6ExzcSu05LFbdFk5qfmXjPp5i/ilTk0N9LnOMIcyiD2eVWPA89IGaS96skP0xnWIOOyHM/s
JfIcSPikRmljHSkDlFYXYXPb04ZCa1UT3vbqcxVAWSpvKgQu9J8aLXjL2CtjqQvfrquHqO8SoBPH
ofIFdw1+3L6Tq9MyztyaR3iVVIdpy7JtCDuYknuZFmTg5Di6aWb6RbHHh2WIuWl4DiHsYI6nmW6j
AkH6iwaqq4AHoIqAH8oa0asrf1tGm9tgztGEScjESNVUYdJrA+wY/WlE2aQangaIRpX/F7micyxh
IiJCEuI2RGQxHf1yv/MklfLhX30hm1ujSaZAMYWAitTHak5iVdVRsevN7Kpts8flMZtfUH8ghDj8
uu0aVYcDbZj2vi+fk0KGyypR+Op1f2Viz8+GP1jCmho1PZXDGqwR77qWSr2x8/udDfWNchLemMuR
zS4j1TBxnFA1hfzr+y0Jg13P0DsGL0JeMYT+XRtox9VfllGU2VV0BjP9+9k9oM8jLbE8ggoMaFzA
SBAaWXXbsDtEtHLZ7QF7SCd7LMoLuXkdEQZZ9ZxTwRDTB+bZbxBWshd2STxWU6g+paydmr6a8CMf
hwEyLgVxFf4/Def6nb22Cma/6BmwsL4NGJt1NY2xB2U06sJtgjAXImQSxPeRev0YvC4P99pHFVYE
WhQ2rpkA1pSjaE9HBCEu4r9ZdqrDlqjj4Ude8/0nbf2m7DUP+UsP+Y6qJmMgmcnavJmrMJlnINM3
PZs3ONvUlsPobUfttaMTa9znGt2glOocdKXrW/QB6rWU3OwGeYYpLAmsx+22ngKTYFibdYfSLsKn
5PBNB4W9qvqb9a6p+Nsg8W6R134fYuLTXWwNhJioD3YElQqSdneVk1nH75Uy/PLUmJ2Lf9DEYxNW
f62GKWgKekKmzcqDWZbSJqxRM5uYE1G8gjg7GTXD4X2v66YiPgE82fQixQAxsp9Gh9YgBJuT3L1Y
jmsapQ+L+wxFWGOtrKVV20A4DmTUKCtckGHUjEgHGFZCu83nGq3MEJmXZdS12ISFpvFSyzQf1Nag
5QkKQFCeAsd7+RsUh4qHTsXxQ3akGWzIDT3cbFpyA+d6QMc5X3Gbm92fAfgPhCXcprwmLbKmAaJI
B1RLEH2ErPCvohDrbobnOb7UAZH09JtFWKjKWLev3LBnpzf9yyqh4GAv1txkT4FwawNimMaXOpRf
SqO5KIf4YtSjh6CIUUtHwnA5sNmxO8MUzraxTJIxoAuXBi173wXNyR6slb12mr0fZvcZxDQPz7ZB
N4xzXkKE5aOHJdG+Z9tRv0Gp4ji6ysp3WsMSVpJrOH1oT1OhNvxXTUGvCupqQF9lbTQrT/f5a4Fu
qlzcTLYG0QGk8fXEqUeGDgPKi1Rt7p0oudERLDRkmuJi5aDBdk/76KHDpnBTJ9Wb3nEXqtxjZnaH
v/mMjiVjE+I4hiPsw3ofDE1o2LS7Ff1RluTHqFv7jPMz5X8hkM96/xmRgTPi0QeiKK7d9lNMv8K/
iYGX2XsAOdUkN+/pzsgM1FtoVeqSfP/vINT3EJ7fxno6fTLbe0IlAiJUtF1GUGYPff3PMAkHcGrW
ozzURGEhZ93CgeogD0YxNjj2BnnN2tqXkOM4oVdGb/YMOcMVFnJnx75UyODaJc0gxSeVTpfuwYDY
5KsPWnFbez+WI509Ps4AhWVdS25Y406DPXf0jC1C42EB4a2M5iyGQSJxSiZSPxUwoizjWJy+V+Ly
Rleqk42YrpuvVdFnd40zGGHXaONUHXxzgqGnqBtpvceOIUlvUvrHlwdtDUk4c3V1JAU3gJQrv7T8
pNLfGbffkljZ/Tuc6ag523ORC+uqAPGCrZ5chd1RgZ5LV0ZQfFqGWfs+4rYjt87oBMyBNkdEMir2
aq3dFdH4ugwzP2o4YmrqVP/ShJ3B8O0olAa2HjP/jk6THO10utlcGomWcebD+YMjbA91IaNqbIGT
Rv1F4moPcuEeoyJdOXNnz3nO8P8NR9gibGyjFN926F7ARaS41d2UhrWLGu2NwtvFa+XD2X37DE3Y
GAq/VKICAvKW7he6wjeRkaxM6tk3xxmCsEpJPMFV6xm2WHe9L8GYfKOmATcTvjl+B6n1pFG9XJkS
s5impk+W1oaG3+T7CV7Fhq2nOR0gitZcx6qz9SSP9twWtYxM3psqpPe/mBtngNMcPVtRiiSFlhxK
3GNlJPVRfG2bAuXJYSX7uRbX9O9nMJWm+XpVEJeD+oH2WJF6lCodBjo+ANFhOaTZZXUWkrBJ+LHa
2H5CSIq/M5H96CycfqqvBeLZy0CzU/AMSNgmjCwaLHUkKFX5Ono+/GvjbRlh/tj9L4Qi3k6M0tOT
1JrGzToV0fckfIu6Fuugu44OkF5+Dv2LAI2qFVSVr/HhanuGKmxMvWTG5piAamD10KWoiXuxtLdp
M1Q5QeoyP5pJf5W37qF2pC+9XtwPieysjO7syX/2I6YfeTZlfDuUaYnlM6bDJ9pCDPvBN93d4P7q
yxcZygymC8thz89RE6Ijjd4K/Iv3gJoy5HnJ/Y/9C7erfo8WAIKkFVo4lwZ6kX8DJlM3Uk2SDCLH
SG8kv+46hljSv2U6CuUoTV52TrMxqEIsQ81P0/9C/WYMnw1kntCWGkbE1ULHjzusgr0VqtH8yP1B
EOaL47Vp4dOfvcW5bjv5XunjRYX2edZchDAg/l04wrwwS8kerYaNv/YNMpLKi2wqKwtg9sDkKfCf
jyPSKVspdZWq4uPI403vIcPRv9WQ4ZfjWBs04QBLaFLtimE6Llt9JyGBJNE5LDUPtK17a1yw/2Mf
+RORcK6ErhXiNg9YYH7S6Ja1h1OejAeFtpS+uUuGQ0pnURStTYz5rfgP7PTvZ1NvkJvCkCwuUi4q
cWl5k7rZsTFvTGCXB3N+jv85N4W1G5o+Auwam4VudfdKEmJvYFF+WgaZj+YPiPDFSvrNa9NhWiTG
Va3ue6Xc+fm1QZPdX+BY+MpPFonOB35lY1t4/BZ8LIfumoxWLgbPprUyW7EwnCXvmWdAwudx8jGD
9DCtW5v+zufKvmvL0+jf1SO8AGVfxA+5MyIC9/Dv4ptWxtmsiNtRxceY+MbI3rjRa9VlqJP/8OlY
XAaaXcdn8Qk3AWrelWpVAOXhVz176Z3bsT0tQ8xOvDMI4Q5QOaEZ5xoQbUQfqdH8UBp15TMtR0HB
8/1wVVIlSVEwTQekqSvvslTvOvPnchizGNiYqoaCkomjTv9+9klsByU0jKpIeNfJnTxkj2Vt3JmD
/bwMM7uCzmCECSdratZp2rSCsnvTP5UonvgxZoBr/QRr4QgzTB2kqkLErNyGrnlXpf73UR1u0Cn7
tRzO7Mc/C0eYX8mgtL1Xs+u4dCvlKHSXsrtbhpg9Jc4ghPmVOEbe2SWRdDkNVejQYp+R0e5tIbJk
WPbFMtpKQJow1ZKi04N+esJ55sGeJKCQIltGmIbkw9XS1jmTZcue3r3vJxqpj7Smvgn3zrvUq5/s
Om6MIVu+M5AZ9tWV0Zu9Q56hCR+otvSYgPhAsv2kli9me6U6ryZWA9qtknwKjLWLw/z8/hOd8LWi
ypX0LCO6IqUnd7gKdBRT0clDF2B5GOc/1H+BRPNZKS8Gz1Bhj5uxT83Wveol6WkZQln5VI5wq3Mr
tWrSnmDkWH5gqUob5LiaTSq7xa7zatSikLqlh/mlcsfTIENK9uzuLpiE+csyxjYuTrsNTrTf05a6
Tzcg8oKFgrRyjZqlMFkyhsgcVXR/fWj8ohlFTqyJr2y1ewvdNxOhWGYyvSM40PVokujhL1kefqLl
g08M6jled4zIIXlevNNM+SZM4WIuj92HeaAbhg2VE1dgZeLfC9cRuSstXc28BGmxbpMiQ5tiuCQ7
GHiOb8tIv0t17xYUUA4Ef4tOBYf9W1hQFATMcggcuih36K+f8rcxQTp442xR0L0ztvmN/IjJSL6y
sH5zHpdghZUVSlpI6DZGfUcL66T+4G02mEtum8/FEyJZK0fgh+kuBCmsqxY58ChVLBxvEKLQb7xu
7VHx4cB4DyCyzjTdwtxnAvAbXBn81yC7G/ofy59KVcW9TwARFpQiFf1YqIAgDH6EeMNHQrDhFhkH
fJCOLhYzn70dMkqPT9olWSc8FblWrO0cH5e18CumX3l21Gd9g0eYz4QZ774ieHvDU23rPzn7n+qp
OiB2ecxR8bm66r8sRz//CS1Fh7JlcasV5qkh13ahytiecbk0/R86CuDLAP/HlPyDIEzJblTsqBwI
DN2qnXHR3CZb6Rsef2gxtMfuAoLLCuD0vT6ugT+AwqxsSsVRKwVAFdO0g3vsn72H7HM/ohRGY62z
suRmp6imy2jrw+6gJPb+u8WWjHygTbO6of9IkWpFflh6Xo5oHgLvdJi7mNqL/SdjFpCP7ti2FOub
zzR1Hs1/fMOYZp/2XwiRmO5JCKrWIxBS8BLrGo/CtbTt7EQ7QxDGqSMHMYR00uAVgTxccC2XK3X5
2VHSdU01Tf6WLU//fraArEhOfJSmEoQ/PyekN8oGFcy1pM38vo69+1SI5V6sCOul0ULLQ0sY+5Bt
/71mW0A/BdGWzUZ9Ck7jNn/ot9VKGudj6Xf6OGeYwgqyIVK3yG6i33fQf0VX2FXuxmN2Hd8WJ2yQ
DygnryyhaYV8WEFngMIKio26NK0WQPnoPSYvwXV06vf5Vn5cntcfbjLv4xIzYEYe+GZXAoNx9gXq
/dUBw99Du7LDraEIEy9M/UHRimn0vo8778G9xhJD2mmn5VhWhuz3IXM2+2xPdWtkDXG+uKbijupE
tWv3wWHtxP2YMRLGTLjCNIpee2EPjv6ALvdFfVXu3c3wOT52D8sBza7XP3NAnf79LKCqNWwf91cC
co9Df5nUK/fYmQHjWiRzPeQUp9Y6/fvZ308KLNmcAbHYUnvMpcuksvZt8+gaN47ebuBy6drLckAz
+wOAGvzNadl+eEsncjC2RhQn25BqnkHDQ52jguYfllGm9S8snem2R25NdQxTE48DJW7iSk0i7A6T
8uigFNWFwSEaUBQpR6Q+xuhtGW/mM73DU98Po555UtUF4Jnobo32oa+/LwPMDpuJ0gA7nsMtQVg+
ZePmOI8ybB70S7xO6He4G7t/vnfz5/+ACFFINUQkyQHEsI+2cR81l+baAl2LQ1g4FjQgSQkTzh+L
C3n23Gi3abCyZtYwhDXTas3Y1DzQJ5U/ZNqwItaQ/1/JbsxdqOhLtkx6MVBLMESWIC1csasroOh8
EQOlZlf+GdJELB2D+sJAatzYDQjPBHd98yJlK/N7NsQz8OmJdbZsI0lrQ0lmvvUJdjuW/CPWjDu9
tVaOhunPfFhGZzDCMevkZalz708wFHqJ9KvYuOmVL2O+din5CGPT0KLL6pRcQxtF2ITgI3pSg68z
HbXwZgI7vfawB+1oyY7clbnxcb+zTduBuaqBRr+sMP/q0s3qcTSjbd/f4nKQuldZ89igVd5pJ7k+
hsPz8rr9uDFgizlBYdnCyrKF0DoPAQAlwzdHC/G+e9SxblkG+DgT3gGIuY5O7gNLnQC6DndiNGE7
9Iv04zLIzN1nQkHAgjSCZqliBtRVHLbpljrfqGySX/StJ7/Q3LuidaZGUPMrrgtPuCldLKPOj90f
UGGSe4olhVUPKJ1B+6RXyIqtxDXz6CSuSRNHhxeocCK9X0dFXXs+ete0YO7T5/YQb5NDeExPznV8
gpGbbdMLLX21jvn2AWeR6/DoXBun5SDn5v75LxD23DFv66EL+AU4c6nqhVIeVYSjG+/LP4aBTgVR
UCGvOO1bQqBOpTmTOjtFuwsDfX/p0Az3vrSyX/wuzL7fMOxJ54SbhCpTt/39vD7bl+RKdYokTniG
bZLH6BVZF28fKlu6eTfBZXB0dxiAYUNzgzTpIXlyVp/vM6vhHb6w3Ip4VCtHi3kXXFK/28UH/Yty
S7vEJn6xb35Yx28/lod15hR4F7B4eW5kyLShDaD7FQeITt5Gr+2VsnH2xk2D8+svVAlWFvzvt404
xpbj0JCosGkaooZUKA9SafTTjNlJT+E9wrZPobUzr01sjzfj0fmKBPmucLc0Ra49FWZWJGIEuq0p
BsRuU5uG/+zzGtJgKijpIAln5T8LO7WOmiuttWnMrIh3IMKyN7RB9VUN/WkLxfm8yC7LWH/KLEQ5
0WNe/nwzUHil2fCUuYiiyCWcBmGY+25R8PV0RDGz9CWzX+rqoFf3yzAzw2ZPK08xqSGhcyQMW6/0
dWY5iLk6DTqg45iq3/Bax4/gn8OQWDVgZzjIEnzI9VIz7cy45oll7GOaTkoMJJcRPqaTdVLIZxDC
t9E6t8/sGgjHPaCnq94M2zfeDtZGvXcwgn8oTsE15k6nv5h473CF7as1KsdFPxY5XMSSnbbBUPIf
J1HfRya87qt2KKOqBcHCPhzvMr95XBk79cNlymbJsG4Ui35a+NrvF0/N+Up5Z2BvzFQsDlvL+hJD
x4J1AGcc0xZcx3GJ6j0Vv+fUaH8MvZ1ylwyqq9EZzE9KU6k/l3/S3Lw0Na6wNPGgjCROf18pbSfT
Oqa/ceVIWOx1K6+Wj49+m7ZA1MQ02Zx5XXZmU5v+NKhlfazGzz0CiSGm9e12QPRuvXymyHMLWnc0
4DjmdFts2fBHKXF8D+fLppWKyWg0HJCKdRCTt/tSfkvHpEPnNDI9LLRl7QLqIoZg+lgbCQp1Rvaa
a66GE6k+vFhWRsNC6vUN5s4jOs5JYlMi0a3BsfdlOpTDzlKQd0dexDIqLNfj+i6l3n1JRX3E5GiI
Li2vrXYRvlNP6pDZV31gV6chjftnH/eXFyRK8DlucCj5XBmK/y3MMiReFM0L3vq8xTEh0Zo3uq5p
2fcT+dbJzORBi7vg0VYMllpg21hiN4k9bHMUrt9cLbRxqsGq4BgocX2ozdi9rrTawAnHcapdo+bt
PbQdBV9rUzKuSxe5cF1OEEnvwzK7KuHnZZvYTKw7aAHjeIVjXl3eM47GQx92OCBgNVEGO9sOrZsR
H8SLPoPPjDRe329NjDycrSRl0mnMpeYWz0LzNQ86/wkBFuNR0QO/25sSL/60ovYVwFm3Nl4X9w91
2ZdftMHyjhBIdCRaXRubjVYxq/4iGpz0Z8Zuk2zaWE2fXTIH92Uj69/gfwYHrzPR2k7jQT70RazR
cVe73b7NByztbFV7bAqv+exGnvadDUP9FKWxf50UMY4mqlZdWIGuFdu6djCjNuKSXvrltTU39Q0Z
DTB0Rqj1iHlQukZpHiqQfVKTcavTIjd4zdFp+gsrUo6w2m9DXNGWIX8ng4SbAXptlkPfmqNqpsic
b5MC6Zuac0Z6QoY6vf6cba1xQ3/K87N3SycWQqvGbbQvdji8vmE7yG13Mixb+Rlza/B8V5l2nbNL
QuD5eoMYAZGP2auKOVqG24bmvpVmtZKvWNu/hHM1sPux68mZbztstnIZx+Q1CYi5WCxySCTIGE84
R0IsTiAlaoQKK84EuxJjvuo6lO4r/Z+/dKhbQGBly+KxKGZ3VHlMvcAxqBcqR9m6jou/ONzO//50
NJ19EgfhD9OFi7P1/OzCIzPhjMlhefLNfYtzCOEq5ehGHmcSIYTqtVOwC74t//3ZL4H4JSPExOaS
8z6EoB3UljXFCy1KD4mRHaov+Kft+3BNYmMNSBir3LfYGCTqkHg8HVvjhKjoLgm+WeFKPWENRxiw
XuF4iFxqxFnv7moz2JX9W5DIOK+vdczPIrExkFmRSbSIHfNt6NhZ6jB0RiZvyOv1Zr41OzrHqxUe
+xqQsPIrJdKHlATi5HuDCcvO0T6n9q6NX5enwkyRlloelR8q+mRVDFE/oXWM0u/yllN+3+ytC+fp
J2Js39nqKJdFCAMd5YvuyrnIP+NOsFaU+S09KG6y3ObJwapIiWoiNxmmRx8GBuD1wSEN+2TDAEHO
/nbc9I/ZVpfuZXt7ClCj3ycn+OcnkurPmOA6DwjFF9hiXoSbYWXHnfa5hZ8kPkJlkxQGFxU8xfqn
qD1xT+yC5+Uxn1veZ1GLiZIE87EiGoi6QhXyusZKfa+Y2rByIZ2206VAhLVX5zn2gvH0YfEWKn64
aCQX8s5RP8X52hxaGzNh+YVFYivS9CYLvjnP8m2CCdS1uavYIq+tPbSDdmPf2odgZRebDZCnGWc0
CqGGyEcZNQkOTqMwHbD+TgzEVe/Rutxm5qmXV/aXeajpWCFJoNJe/H7DdHyFPv1M5zLQuvbGcpsH
19eedL2Rd4qSbDBaWOmNnQN0VOQKDfZhiyvfe0C1UDvN6pjqtkYua+wyVNPva6eeuusq/dT4+UpL
1SwglXjOTNRAeFu9B+RxQddMxJHDoVG1mwqd4VNjWvnntpUrH9NraFmHoO2cb/94LTgyqqTonZEN
/fCQi1AtdeWO4rMBqzWVX9gq9ssIM5PTQXWXTUbhJseB8z4yiRKmrTdTVc6vnV3oQNZWvIoOOIoz
K3vHzML+LapmoqrJLNGFV6kZx7bTT3t2EXXHxjpGeLMuB/M7OSys6ikfaFKHkxHeEPleZtN7yHVi
KmnjbLfXb/ydejK37jX6ajtq6Ft75+/6LfkXrPp26XH37XJr71euinOZyXc/QjibAis3Sl0eOJuO
iPGTmntzrtxddROcspNzY2+KH9HPa9wx7/Kd/bg8AHNDfB7/9LXPbl91p9HhXxD/yGMzxPKh70/L
CL+HcGmIp5P5DEIrSru1FaLjrY1gt/71a3gwv3w3Lu07GEwb86G+Dr4mD9lzfTu+mTD99K2yd/9i
XZzHKWwAg2srNvZnDLEzbJPk/8P7WBtKIUvjxTSMmyoQ1ib+giANdmr5W/Jy3b5ihX6hP9a4uP7z
5J1DtlOlNGmopLSFr2cMDXvawBPAMz5bjbPVaUZZ+XozG9k7CPHrBYGcSpPDcBbvlLsCGbdDtZc2
1t1zaG2+yxv/l/n8CUNLZ1vukyP8UjoeSB1wOpm3DZYPK79nbpBJ2kDCVFVIAbpw1U4cV/WKHI8m
THidCnfhfgVgJoU9UT+5O00pbP4TNh0jTpohmC7zWZY3u7iRgvTgkZ/CadtvsGAJ8u6XkqrBTWwY
QXSkrmGii4IvxU/fSBUsrmItd/F0Sgx7p1ujiTRYHxT+5WAEtYpdL+Y32+Vv9PE5z2+1NI4ZmWov
6YP3C8zFHd0tS36xFhkyfqkpZmVVJZ301C03Q9m32OK46pU/5v7DMvJMjQrTB1hOnHMqeleiFjZp
sqar8oLdcZs+O3fZRY8O4a6JN8Fm8pK9rvfuIbpGtXdH2nfPOvhESXjli32cEu9/g7DuUi4uvtry
G7ji417jb3Ak+JcQwpwIs8rTfBuIQH0I21/usHLjWwlBZO8bPrwAFY9YmM3KoarrQ9DIKyfdDMRE
QFTpFYOKCI3z/STBngHH0xT6XjNisDGSp3+q2sheufZMG877vZ6pyAXEshy6BDhV36P0TqiEaQiF
L24QerCUNDj5uWljJIrj2PLcmwsIphO7ABcdRHjFb5JrUtbFVbKNrNx6CPSxmrLvqr5WV5jBQZAL
4ibkSseQxQKJ1elpobt8G/qtD1VqP6A7+bwcykylbhL9+oMhbLIt5rlpLYFR7GN/H94nL/a1fFK9
vXLpHLHVyzcYOS5jroUlzIcqsLBLMoDkKooN4UuwZp8wt5G+C0pYlx7q+SRdQMDB6snfquWGxpdH
fYdg1aHbQX7b2nfWZbqVV176M0/w96MpzAwpxiWs9zFUsh/i+3bHi8b+Ylyp9ygMn6x9DLzzqry2
Nw7czOVBndmJYUCRjuPOz9khVrmMmit+VIFs+p8091uhPY54khmfq/aYrfEePh7MREmSgf2eaisa
O++XGluyEzdljW2Ucje0FLOHaOul3zrrpnGKi+W4ZicLZASDaiRJY7EYM2hx20gp9kOh872xSRIo
K7vTzD18iuYPwvQLzi+Jlll4gQVC/bm45SpabxCXwsluIz3Gh/oCD+qLeFOc4g3KRcmdFG5wnr8t
b8anar/W3jtDoISkTTGRmigpKfX3aj37LZVR26qh47rqvsiX+dOo7L+rB2zBuDyuvINntst3SELU
RVWNluXi8jTgYZf4T+HQbzNnXFnq8wExMXnWq9BJRIZM8D+kXdluIzms/aICSqr9tRY7dpw96Swv
he5OT+37Xl9/j3Jxp21ZsJC5A/TDIIBZlCiKIg8Pi3FRzHHB4vbbKQBd5E9n9F8xfNUzJAfgK+Lk
LgC8eP+K4jyZsmYpjVuIwgTc4ra4sT/jjeljPMuG3nmxG9+ov9SPy8YpAABhv45kcq6MVM1CJwKZ
VRA/q9vKBTeFn3mJp93Et727B+GzRKJw344kcq5NUck8psOKcVyDu/5Wf2SR17vLDjPbfAyhfyJe
vh92lmRt2dJdWlrOra0aChfODDWV9d5xHmrA0bQUkGgZDFJ0Gx2vJx+NVMVomP2XoNLtAhVaeZan
P5XXGIdmPXRPkUQx4WqCRgcLagE9ysf0YdRQJFLU0hutyRtbzFrV3isqS46ys3SyfJiHZeFCQvHV
BrEtjzJC+NZOg5ogf2epbhg9TqPkGS9wyLjSkDgzoMP5zK3cGB0TrImFV2eHWH1Uwms7emnq3biO
koD/TBUdc71AAY9KFkrj4Lw4dZYRNRurzEYgLNHM3mnlQ1KsjxITZw+pk+U6lfHlU46cYIiJuera
Q4Y6g1w7XkDKiJo1xmArf9a59kgXTHkbqBjc28jGOwnVs6kFIDZ26iztM3QqpVEN0VPigGhLu1dW
eytRj4rUQzIMoGUVOUGd8xlD4igTBr4XoKDatOUjqELT7AfelIbuO+QXje8X1R/Tu26UUTqdDxnE
wiJbTcHHi3IH3rCnm2f2BuYYh5hCaT0pgwuS+IO9C7JttoXXWtxl4zwoSPtM4LJ1X5St7HITrS3a
alWcBKS8APg5lQ706dzNKSAFagEiNmJhCuzu8tKKJWiY1eaA5BtzCk4lZHHiVHMFCVrzbGuf+uJf
/n2Ru8fkKzgLG3lI86zapqPcZhYEF2aDAa+Y/OGWm9GdH5Ib/QkgiEbZ/KRXsgCICpwvuHnxvkZc
wHBtXN5hrY2qNxpoVeB2GfZvXdBjujmGyrJ9Kty70adb57a+0m5DMGQG9g7vEs8yXEww3Mg+RhTg
nnwMM+6js5mtRVvnHT4GMCfiuCl4hbwI1aT+Pt0gBaO+WY+JF4XAs3i3n5dXX/TiP5HNvfAGu0xI
VkL2+Jb9s+x9EgXo070f3n/bn+t2RktifzUdTMtNH6xtVbnEkwXZohjj5BOYBR6pPzR6WrdsL6rA
edLeRhdD0W+MLc6yNwfKzQN9qCXlA1EEReCIbDQGo9p+1l83INqeohaICdJvl9hbgu6mvF7uui7I
7meJMMF1yDJbqCIy8C967U/VK+k8l1VbY3f7IM4bzFv3ejCXX95HwSlF4QXAb/g/PG35GNc2qiap
bQIhC/F6BQPYZZ5GtE1fFIa4DBHXazziIwzLuCsrC6PJb7tt/IpZtmiswpz7p/vsLQ6i9ArYLlm6
UnQ0ToRy8SdV4qK0CwidvG4bXRHXxvvzqnuvX60bekXvQKzdbuKb4pqAX1gSzQvy+I7BHDuScECW
4QF2unMWZqfXYWGjv9APt81NurP3ke7Ov+h95M0P5Y/EN3bJe/aaPKXb/v3yhgoclMlI59ERYeOC
4bH2RhEajRbGGBirbMryZiFPjc2YgiShr8Bu0BaPDim4XuRHz2qtGE2kGIA5sIEqSftW2ZKMosD4
kTXS0PPFBrOeJZCGIksQ9pR4adovbbmh5V0WSi4o0SMdHV6wfAYtxEV4uksUrTHmxPKFq/mnsLch
6uFW27vtdLcMt4kMZnimEBd2ck+FeoiKDHNtgdKpUzfBlGP6w9FeL++9SIaNIaWY/gCOI2TgTjUy
YzjlYs5yryxrNwYDuXM/50+XZZzZF/TA5cf2HbBk7P+pDGLYSVFTwJHrmfhl49sOwH4/6PJ9VeCQ
VDyw0YHHelNOxfRpmpGxqYHKXFo3SpAGWD9qGfWPYL2gAIa7qngIIBjidNHDyq5tE6X8zJnue7Nw
qeHsp/XbJEYGar9HYrhrulbbFNPDIMZ0sit7sLeKEt5mUfvd5AwTw0joURfRkd7l7NkKczpPKzBt
xELCfdZunFJWwxMtmIFEP2XdSSrylKe7Yoa9uaCSj5pI/Rukt1ajudokUYNF3CcPDqhh4mlmmagp
ozuD89ykVdoRpXtUrrt4gxj5OtUyL3TMV6Do/GFZJRfgmRfgxHEPADpbaVl3gFKRFZmm5nFNny17
9CznRxjdF/0/3z49GEfwVZMHxv5sxnVstXW/Mmz6oA6Y0lEHM3VAh5w+9q0mWUe2F9w6glQFiCrM
Ywaim/fQSP4lVlEAeKi0zabRtrW5HxI/t5+c4Z/Q7Nzy2+NckBQHe4uOadrIeKLl8NQ41oz0fVYj
yzoUTwbmiNYk8qvxdpF1Kgg8EKpxuN2BbTIJQrFTObTM8rWpIAczbHd2FR26FqTVaVZtw7HcXN6v
s2sOOjEAFdhpkDBAXuJUlo65eJMxwjoKi8ToWVv1eyXRZSYv0ojihctGIaH9gk9JTNTuSEhh8oBv
eyq5sTTVHfQ/qiy7KjIJNFIzZgjUL84iSsfJFpgLCoQ1IggXVaCbFRgSt8md+0l3fgwLoCh5dLOU
5dvlZRQqCNQvlGR5Hb4clBfLtIY1cITEbj5Jmm+BuG5coi+boZExh8lkca+COuyLBUU6wAyo9TMx
dT9J7B2xGm+OjM/LagncIWbw/VWLu6TAf0tBzYn1XJd004cPhKDK+e2sGDNBhFrA8LDxKTxGqqr6
xHQYkifRrAAwHrfHWIzYtiUBncDtnojhli2JxqnCeHO4XSv+B5Nx/X4BxRZoejDaamOTRuJ2RUuH
ah1r0kI8geLd6cFa1mXt22yBd9KChd6QafXWUfb0EPh2JMaAh8B/qInz9zvoelRrUID26lXT61CI
7qtnIy/dMuwemuSn0Ugy0CLTQyrOYa0kaOznJ9GRpR/iscb1CGTCBuQfgZkOe7WxAWl+v2x5Ir+k
WZjt6iB0wRJyvra0yqRTBoQUlVP9KguE4cP6elmEaIcQgGEWvY1A7GzIZGXFqk47uNllIA/DtHxM
feaptoyyRCgGLwiUk1ixmC9frYvW94kFXIlZbNE042bObpplPZci40YE9q8QtnFHmQJTT4rSaaCL
qpho8wEcsdDcCpgMdMw2NUHTQRHQSRZeijaJte3hHYghRGc0EmoaqY0SAd1oh9lDURdXQ6lLTq3I
4nTNgMEx2heg/08Vo5FROksLEQR0o4mftiA0dBfTmsPNrJEGw7yzov7zfcPAMx5zVG0kDWAfpzLD
HvyPnQEHm+uYShBFPdAWNPNMrfX/gyBUUXV2VaESwSmnRkpqgGIf6wfchQsfCUqmvtjXHVB4lyWJ
dgoQAqyfBfDK2bC7Tm8dfWZUKXNavIfF8qZnVBKOiezcMABuB/jUwUQ49vcjE6Tg2R5px9hYys9m
Sjx0Hm279umyHiKHh9gZzyVkXUGTwQmxK2VZ8X5BTlkhob7vYkVtboZ8rWu3bQldrtZ+jUcfYXdy
nSSJkkjWUXbOOK/esXycZbDD3Kc7ddlHRgxn6xvlChyqBPMmWlCgvxAxmagN0C9q3KMFzcMB7WYa
EGAzNSNMexsORgda/6xUNpcXVajUkSDO3s0Yfstgt0hYpC6xQ/TD/ROuGapTo5u3j5eFiXYQT3c2
1gvvd+ziqZm02qyoZYgrpNTXDToFXzAl4SpWySbP+it0NntdIns3CheS5VpsvEfQfsHdJXGzzkYK
3hYMhmk2em1c2RQ9cLYh6e8RBZ9wg+zGgiz8O9WMWmlmVANOM9iPMHn8ClGNG5bPZK1cTdk14ZOd
SkBIolONnCaeCUAoo9mYX0ugqWxMRsaRWxWXtPqhWh1Jqk/of/+KOOtqsEliJwZEqKAAJ9gtYwiy
7KVMJcYukmNQPA7wwLIxkI1TJTJASEMxkJM14gBFHtqfTjNZ3qggaZXM3fb7Rnjs4TmLWFVnjNcW
IacWV/sQLaaVbVXgsQYsOdQCuubvNMuMb19leGXB/uC8kMBAg+ipfRjaZEw17mlMoDFdJy7dJaz8
qDfcspScsfMDDUk2ktEgWME7iJeE3AZYfx0k/hK6L80Pi7znxj6P95WU1Pz8aJ1KYtt65KPibLWq
UmcpRujTOYGDysFa/by8WzIhnNOt12iYc6bOoLzW4G4Jq10uGwQokgFoEY4RkvhgWeEOb2KP6L2N
AFDJ6tY38/GqsPKNphTfviQRqaMeCleE8gpqe6frhSk3sVIQIAC0gv5E7XuLOU6VO6iyDP25ZziR
Y6mncgogt/pa+8JtRF68dsHYZhJVhCIctHPA88Cx8u2SBkVDslKbQMQqau1VSoQKbxrL4r/zgpRB
gE4CfxjqDOB85J8clCjGbGUOEKN55A4jejCG5wqYG0O5buL7FcWxUOvR9SzRTnCEkPTH4wrJU3RL
8CTQZtLFachmMzZZ+msduruwjjatqmyrZvrsYksCqTh3fzAJ8PA60NAEGIuzi1GL0hx41coLQfc2
ar8wYOdqnpLNYsjm1YkUO5LEW8as9DYm1UFS0z+CZAL+Noi0bjssm47KmLTZV59m6E60OiMCWMgc
FS1kpWhFIk/WtNGtW4zuNelrYtmBKh13IzjFmEcAOAW6u/Bq4G8RXUtSI++yypu1zl3ih5kuft5J
HsHCFfxXCGZwnJ6ttqrVOjSZVkTznYIN/0WjZf/mqD9sRUayKThl0MZwcAiYO+fL8dmARKHZwGHk
yj5JWa/Fn287V+OrOx4eidVgOecaLihEdD2OsRoC46UZ1gemldvoTbaG4LIkkSrIaproS2PHigfn
oaiTKzm1gAHEvC1t2hm9pJ58LgBoD+AxUE+xwN/L7z7o3wbbQV0UsUo+Ae+RA+2imv5lLc5tGj8O
JjHWeYrLlUdJp2CJyO0GwWRjdvcYQ/k41/lG1cO3cYYbXMPUQ5uVV6SqJNYTOUL02gKuCXeI7gf+
6TO0apa1ITxSHLbjfrLWNz21x31XTfs1HUBDlE/7qp3pVlP0CdOVtXFzWfPz5SWGg6ZJhl5DCMOD
sdJCN2OaxZVnKvTGnOZHpCFlHkMgA0x+IDhDbgkJJj7F3iCXlveLAkQqXnFl9NKCOfKyFgIXAQkO
QQIYeW9QOJ2eXvBiNUW9RKAlpc5+tc1t2/0ayt1lIV/IQc7zoWuQGsA2wKWfv7dzfU2pAx8xb4yN
cvtr9oufndv6ttd07nb53b4+MlR4eX3I7lo3//GkPMf7+sPyF4m65+aKOgXePHgjWOhb4V/lQ9qU
RMugrlalGNZSTa7Vz1crI1JoB4yqah/7elzdXJGRfwp3Eo8TJhohFU+9UXV9CVJ9CO7bdHY7Oh+0
NZIA4GUyuOgzyomdqwNktDVxO325pZX+fnknRevHaFmBPkTcfsZdn6UdiGpCbKQ53+nh7Vi+JZrr
TGir+0ms+ySUPLfOX8eElQb/Fcf+fhRPpykGDw9JWnmO8pOOG1Sgx3rX1r9H7WGOJDHHOb4MNSxk
3DW4TNiow3fKZGON3GCbQ9iV0m/tBzWoPPqOB4np636xG7fZ78/Lqyk6fMcSOfXAjrj0kwL1mnW6
pRT4vyQ+0HCWZGlEYlDSAmIOyEMkNrjnXYi2NxvtbdDG7oIlnHZN2/kzGSUPfsISI/wpB10hjjkQ
gKhZse842q3embLZnqsKPPXxYd6g6R9YOPJRHfTfGMMuMXapNM7aVaKGwH5DGniFfOXK3CZbct1e
r7fINszA513eKtHZ0hysk4rLGrVwbg2dRdFnnTTYKkBGHKBfpb1mX8/Qs+U7EsGW92j5LHQD4+UD
ERqGvu36N+qtrqq4vWsSPzuM+9X7iaLQtwFhsHpMzgN/JrBsqHpyLz01xYzHyuwQarePVfp7kKGj
z5FZTACed2CSwYsSIcKpWqHR0rCdJ/BW7tI7++bZ/EQH5+26V8HO6dlAznt4lymJf3m/RDYPrA+j
FwHYBw6Ek0qMmDbaUHlZR1GO0dzECt28k0UhgocKgxT9K4aZzdGeLWVkxW09wmfcVZgaE5SflWc/
A+2Wba2b6tD+MK+aa2e3ShzHV1qQt5VjudxRM2plKusC6tHtx+yO/npXHib4rI32BAr9P/WhQSvE
GLk9oG8YH/iq7INh8PKfi7+4xk4KTBVdC8efw51FU0nNSDXxOX0XGFfWU+eN16ZfB/SprvxuMweO
r181h+Que/UyWZAk3GqgoFDyg5Hh3Xi6B4lq9Z1TwsCM5l0zKB7ALxX4ui7bk2CjgbFiTDVo7EVd
ilvwzrTSyMn62ouX2EensN9X90gFus6sSry1SJIOJhmog9ZAvPVP1VGtsY8jgO9BnJK+aUN53SR9
6xKMIl86We1c4NUYLgCoK/YOQcr0VFapkTqME7Xy6qEy9jjEjYcmENn9c46PxI0KnAOywFg+xMvc
YUxjKzILjBPyzBf7wzr0voXWkvDeSVz0CGECjb/uKXGrQ3oVyablirzqiWzuhDYokTVDA9nU6/4p
frSH/F67LsBKB7t08EIBXN2tX9TXy+YiWthjjTlzaRuAfoocUtP0kIBrr5bkYwQ2z1i+wdwJ94ZM
ELdxaWxq4RTj9y11dmnyowj3oQzEIQqIToRwF1KdZWBYriFEuTa3/YEcrOv12gmUP52/+GAKVa87
iVrsLuDcGp6sLOmDNBNr9D+1RyutVq1bYI+5ml7pZb9Ja9t16jEoGjWw81kSQwh3CSO5LBRtVbyu
uF0CO/4E9kEKuyzibaxWN80UBpcNQeAZ8fiG5aM6h7IE/4JL0hkkjJVReQBnYb6Jlyc7vTuAO7qx
F9xHqauZkjBMZBrHErldy4x5nJtSh8GHq7KnSzPuR8P6kWn1y2XVZIK4U02q1uw7plo3FkHc996I
mkibyG5ykT9kWAF06wBHhyDi1CYWR12S2YFN9HOPwQy2hxGoPknumurbBPZwU0eSvlIOR5f5muZT
XWRgeTcy+6pTdT8t140aK5LajmjdQGuDWiaKfigOc+tWTNXcNCh2eAaN7sw5/ZVaYOxqjB+Xt0dg
eQByYHwGcCPoS+bXTU1DUiuhA98+kZsoxMu7pNehQoPWMPdannlLp/2Jo0ri+c7EIoZkXh7zzZAR
0nlGWQfpoDqjLDLxtsZBLUmQtLWHUVlTr/jUljWFnFkHxOFJg38U6Sf8z6l15HWnF4CoVgDGRJ3i
GkVrPY6RpQ5bqI8GGUMJU5nMsw1kYTJYg0CaDNA/UBGnMhWD5E3doz1Dye+qmHpx+6gag3d5+858
E4QAV6lSzKJDmYz3TSHAKmpUg5I2a/WeoJl8TJegyNP020RtX12LjNUJHlA9Kwc77RiWOGOg0ZgV
f53VLRmsm0Wddpf1OU/YfcnB8CUVGBL7rLvPAclYY69I3eqgd00XTFRz/tTmJkNnhlldDd1jFd7R
WBKgC8wDGcJ/hRpccjpWtKVfFpYvbnEAVKD9MdJP6R/z8f2yemc3F9MODh4lW3CinJFyrnG/ZBmF
oCh7MvVbGt1QFbMUtf2kyhpaReYHXAnS1EglgQOA/f3ITZXVoLR0ZJZhGt4Qov05DHepQyTpY8HS
MWwbAHtsFs8ZdHmx2yp2orr2ekwUtskdwUNKoc/hsLm8cudhBiyddTwBXw78A5Kqp/os5lxr4Nir
vRrAJooR5Fb+R+2TsPftMMrIVaEbVeeCCCd/y6ixAvvRGep1HbdGhzmdqr64Toq0V7AsMZ7LtB1j
2eh3wVKcbC6Xp4lihcy0xOYq42tmbfp+DMDn48dERs5xntTgzIhbi2S0lSFnBdGyGL3W2bX9rYEn
pIMAaFdWW5oVbmG/TOvvOvlxeRsE/gatZ4BpaOzCwMvjdBdIly6ZU+goXVftS7Qu9zrYoi+LEJwR
2BPyUKB0IyAbZJ9wZLjauEy0HXAbxChHxcpLmtItHKxvlq0bIiV1WZpg006kcQoZYLtWa3b3lA0I
P4pnCzDaWb1KZ4lWooWDR2Nz5dBRghvvVCtQUKpTrTZojcZzsKv06wR0ppdVEYz9hnc+ksF0PVo5
6vTZqoH/Cp2lQOsQF5wAh6SfGL9wPWP+Em23Q1gFY/U41JL7nH3+SUgOi1TxtgbXGCv88q/rFpDa
Me/w8G1T9VFX4nels/dOuEhCcYFtnIjhotYoL5IispmY/ibO2SVxiOcHbXy1ZaT6AruAJCgDaDqa
ofmLtWjw8i6MrvYmXd2omXlb0GHTJ9XGCunm8r4JRSFnAHpglOLOWqItDMXQcjKC2RZTYsAuFmgD
OKHREFkTR3K9Mhd0tk1HojgL6WwrmqsFooz1NbQx7kDdT7HfZTd1fjVTmZ8S7RaSxmAAY5yhAO+c
2qOeJXSNp7X2xvjD6PZagpzIYvnN8DnrjSTzItKM1b5QvkZzEBqdTmUBHpdUcZQ1eOrqgTk3T6Ha
qd6ShJ5iV1C06zdFWf++vHMiq2fDhYBeA2cWmqxOhRbxDKC1VaPwRgEfz5RDFBlbOmXfbhXD6WIJ
ESBt0P+EyvapnNxJcjvtIWcuPlbDclsdPHKOZAXFyvwv2hoBHo+m0EJgcNYc7ERW+9aVltsg4Zpg
yvLlJWNXE2+BAGx8YbohhUdSkC7rak0FLImWrx12qO4Asw5dJbLAovnZz0FSSTyv0C0ei+RMIxlK
Z2KPXY8MmjfZ9SYCZA1n7M7SWjduksEFv/iHk3QuCE3v60lGSSA630A4Uoy/Qyim8+mK0I41si5Y
2GpSXpoiC9DldaCtsosHWVZQdMsci+JDEAelIWpCVKnRbb2YO5IsEm8lOtQYjQtOHZvdznxcubS2
kalgEfRqB2RqdUc/Mz176ukSxEl/UAh5uGwwQpWO5HEuKwuLsk1SyEvwOlxbzTWNj8sSRIaPUh5m
6bDmQsCJTk9Xv6zojl06BOWYBqOXuZth2MeY/HNZishBHUnhDb+M02FcpwFIhI7uiD09KaZ5SErT
A2E7ukL0LSbJbS+LFG7VX8V4JNFaUHCJZGDNMuifKskCRd025l1cPJVOKznWwl06EkVP1zDtE6om
TFQc3sz5c9S+X1ZF9vvcYzpOmzbq2OoNOhlcXW9jt48mSU5Mtl7sI47ip2qcFzI5EKL3PQygxtz7
bas/YNK9aQSX9RHaHKqgDBJjw6lz+kxkxTiWCuulpCmw/7MX138s9e2yEOFjGonff6VwClmVOtsD
gUJ0QVTbdhulz/Z1nQUhyhMpJe9K3G0GzQSwspW8C4VreSSaLcDRWhqV0ZN8hehmol5BN4X9j1X/
SHPc/jK+LfFaglfJZB3CSHWfilqizgZCCh5iNZH6Q1Q42Y9GRr+faQGpElwEG6aBsj93i2jxWmpD
ASmKjfF6pPdo9V8ekMciuEOkxnWTDRpEjIT4hlIFmXaIkHcuydVlwxCepiNdOOuz0hW5shaCmh74
TJNc24slESF6r5+sF2d7UznSZR0gI0PTxzre280O04VCe9sMdyu4b+fFHc3rWfvI9LvFzNymf72s
pPCVfLycvAk2SoFcwdeOgYvnliSlOxiGO7Uo5ZSBA/Zbqm7K9DrsAl3W1yM0f5SUgau0kBfhE/qK
2WSR3SFdZtrKj2pAatMxD1GCynyODL/RV5LAXnzUkQfEKDgEGmf9oKNJk9kOEbIBV7XTtNFFD5/X
tZYfdb9VO/7ZpPXWntK9SWWvTpYc4yM6G8BpZCGRazrruKm0YTRzm2UGQzNAKs0vTdONy5i6c1mj
1yd7m6YyCM3+0BaVrHAnOvvHwrkjk6tVs64d1DajKFCdP7Z+UDRjK7EkdrYvqcidl94ukCOYWDzc
opZW/TTJTZf+jrtHkIX4IFBu0JpoKfekkFHci6JlFvv/b9YVs9dOXVuH9FZls7Vd6T9T+ObMd7a9
oaPm9/F+BH2oDN0kXs6/8lgQc+S1Vx3HBWXQ0gPKvqkDk4Rq7KM+kT+MI6kfLy+rUNhRLomL7Nhw
2X4ekUtK0Uccr46Xqu0GME5JwCoSg3wSEh6g9sMMHi68szDFqkwoweaZ4EAx5wVMWKo5BYVmyCba
si/m7QQNdqxKjn+YL3y6fAlmkOEuBhCzVyavAcWx08eoe1V3Zlr5lxdP5MKPRXE7pYFsJdIiiEJr
ROtnmJbmjuBGkUgR+tBjMdziVUmVllkBMeNkuBSD1Ynynoavifoajk+NtqPkT+pcd8a13ktSPaJt
OzZ9TnJe2WZRM9rO1fyt4F2fDW9KI2uUuCzkDJWurVbYFTUO9hB3O23SPcuOPAVj2S5vlsQu+H6w
SPnCd2MVFROl3HpnsGq5/l4b/+UNf7RdPLsH5vTp3RAB25kaITpWs82I25bUTfAf9EG+w0bnHmgz
+SZLHeGjU6Ag5E2Guusjy++0davWsU8wDfL/J4pz8NNot42tQZSqkD16zTcKJQEx593a9t+vAgG3
hyZZkyHFz6hRFBzfrrexS2rf9P445ktghKZbTpbqIbs5Sp6dghPMSJOA3UGwhfQOs80jX1vWgxkX
BZDhRpUoj21dOn5T1qlk/QSBCEozqEICtg2GGY07RrUVzl2pA3rWo0XVaq7Xdhs7r7azuGgzkYTI
5zNW0Z8HjBADipqYMcPD/MfKLBdgMFDrj3vLBf3MFgbkVr0TDO20KXX9CjnBPSG5v6ZqEM3la5Yt
njPpm9zJNmqEQdy2bIaL4Ijjm1gPAAgR2Azb02U21WpCGhfl+r7rfLP7yOKf5jpJNBcKAUWtgU4K
C/R8nOMnBBQP1oD6MpyJ1+WYlbICsLTK3LFoMyHiXzG8059VxXZWiAnL18qJ3VD5WdWBpt6WlWyS
hsBloS+d8ROwtlzCN04YtTqX6AOBdUbbaClBpEP8NXu1Mars2wcceVuQZoLUDZVsPklch11vkhq4
vAX8SjTQjMR32sdSNs1etEPHYjg/EquDEeN+hJhqq1gvZeK4bS3TRRSFM3eIKgwaJRBGcca2RHPb
goEUaIr1qUaShYCmTI+8MazcpXls7RAsSIdY1rkq2iuMPMF0dAd9Jug2OTXxEpkkZZ2BBRyzd5Ca
uRn9FVW3kfbz8k4Jl/BIDGd9gEZFPTWwU2Nuo7paPLdo0l6rTpKFYT/DBVE4Q3+14TzW4vSdqg4Q
ow9GsJR0r0TNBlC2wGyAPEib5wTlzsuaic7VkUieHZGin0ufeywgnNvvLq//Geo4qLXhSYnsTRnL
GCxEGeljFXlApZLXCKwcqBjRrV5eKeDMN8LnBc+HLn5BPKWbzzH5GGUXnNg8/y6twx2CLqM9CS3I
rcnsR06+LSL1furNJzW0fS3D+7hFE1S4biyqXl1eYomN8nCmTDOXaqqxxN300+qfhmbyo+jDGnJJ
xCo0UjRogGGFUffx912U5/1INMhROuQbMkx82ZLs13/Q5a8MnYOLYK5PNFkGZDhW64PrAY3Pa+gS
7enbYoCzQacJRbcixcyI02Ndpe1Q5CqcSZujAk67R6dTrvvMdhXVknTQCFbtWBQPgImstom0HqKc
+dWALZTlPpxDiacXCqHorAcViYEwi8ugGfZCi6JFdJCtdxUGvMf5HsO0/59COBM3rVinswYhdvVU
Fp803oaRjJNAELkx4Nq/inDpgFSv1RiDoAEILSPXzmaGU/p+QAESHRDw4r2KejpvxmWzOHlmIWpR
m1vNXt24/kzr8vtnBUIw51oH1SniXV6PqImzRIUQkj6q6a+kuVNl/KaCY38igi3lUZA7gM98NEOI
MKvPhHyU9nPcYmx3JPEuZzvy1bAEcgBk2tDwzqMYRxsDIqsWuIBiNf2psr0ytySGdXYtfYlAeQjM
+mCI4InL82bCMMMUmbwlJ9vO7rc6WnEx4x7EJVMwE+UFTEQyDJdYrb8y2eoerV7eJ0mtFlBr0io3
rQOFvl92MWcX35dSyJmDfxmPbR6VUpp1mMwKUA5p85AO/uCCIUopXDz6Jat3dvaZIATfoCVD9hxJ
n1NNlFlD0G1i9couoMs+rn6syudlXc5MjRPBmZo56xhGn0CE6Xi5eVg63S3zXZI/XBYj04T9/WhP
ll5f0qnCnqj5bqk/NO1hGGXEZMyzn4RATBXMrkL/JKMU5/vX80IZO5oBODFhos3oOl75UwtQMwaR
+2VlzvM7kAR/DFAdrnQ2RfNUmywxzbyKSe3pN+BlelxuE/TZKrtoV0DaILllzmsCp9K+GoCP1s6q
HHhORnyRH+JteqgP8Sa5wSyrTbRdt8a2ldJeiw4Qlg+kSaz/+ozagOiTgjwS1FvCpyrBZj1dXr/L
v3+WP8ooRkmRAb+vKvfjfKhaGXaBXVe8JfxV4Ax2ayurNYVIvXrLw+ovt2ApND/bYNmEr/GHslH8
y+qIbBuWh7YilbA8CGcNaHilI0BjwIzimevFDSiZzMrO3CjSZRQNElF8OXzOYy1WRuBGG3AGj/dl
+qpkEnMTeewjbfiKHc1JYi0xtFkt01UykHZc5+lmyD6q+VAvEk8qsgSG1gdHA6Ni4g+SPVhtkTXA
EWLIZuQvBekDa7VlkYfIxwHojaQbhCD3xoVQy1B0ucPuuQGDM2acmzjb5LqO19gUfN8UWEUHxWlw
1eAEnTqGwmzBaBHm2J+o31tszkCuvVtrLNkj0QVko98YU1bAY3oGEUvCSFOUrgLY03rpR7Qjtq+6
/ttYgNEPPy9rJFo7KIQ0GEsEnaX3sroCK04Kc+hzFdDIn5O5uEpykw0ytNb58w5u7lgSF4OCgyvN
VwLbdqb+LSZ666qd4VXZcrDqOUDiwJ+GaJ+RFVX/4dbSQad6WVXR4UJVDIhpA5c6pg6dbp6d1oiU
dKzqhDk1SYFhwUv+GauyVm6xGIwzYPxcjMn8VMwQhsoyKbD5ysZssqch3a4gov0PqrA7ijBqGoMv
pFLDXJxshcXTVPcAoXUdK/X+AwE3doxBB4FsAt6Tv3D72FlorENKZhh/htw5ULv1uzTZF7Vswo/Q
4o9EccaxVutaDQPClD6KVbfBFEeDjHsMTrlNLXJnE1lrmdDsj+RxkVcMJ2joCuRZQ3NjOeMtKF7c
nBb+kMr2SuQDj1eR/f3oeo/jVl8Ghs7Nll0/vtDxx2VbEP4+sIMIWPCoOANq1fM06l0J9GpaEy/p
tkosaxIWH92/IvhrKerTnE45VitZArKJArTeJS/qvRGy+bQHIDAvayQ8QUfiuBPkxGDJaHJoVBhv
g7bvQDa//hdPDi/+f6tmcQaXhcaoowwEldbdFO/z7lEdJBgAycZYnI0VQDlFRgI1rBI5XAw1Aebn
8kKJJKDmzGZMYNabxrc7o+l6scoaEjQHJHNBOEtMS3QqkTuFL2MUGCgXnJpuBDrrhTIuIitZ3Si2
XJBfeg3pfZo+FVLCHipU50gc+5yjkzKsvVYNMcQt29nXXsdr/dlSPafyAcW5LybPehyDl0l1lfuu
d7sr5dqL7soxaH5pz5fXVWCAUBiTQdBTg0oe38/RgLg/i0bW/hC2r11cocAbr7/TtZfFewKNQZWF
kjh4FBFh8ml+Jc6XEqQYEFTUV+lgXcVdJYklhLocieAMPZx6q1QmiNDKd8V4sNZdI8MSC5zpiRac
oVPFSeJiwHsZdXF3pS9ldgOCYFdHn+TlfRHY44kgtpxHBrLaTRVZKwTlWvtMOmVjVwXGqGvjQzWm
yAPIiAtka8f+fiQPY/TSvmSZhlz7nMJPpIWTWZLXl1kAd8Ssuk//h7Tv6pGbZ5r9RQKUKIm3CpM2
B2+6EdZeWzlLVPj1X9E45/EMRxjCfm93gG0xNZvd1VXEaTCketF3hQOif6r/LeiQSxyBRACdpbiH
dJFEpC4XLa25H9Id30pe2/Kj10y3GN769Mfl9VkfzB9L/O1xNF+tnrBINeFUW/pZ959lFlz+/+vr
8ef/C+G31jDgECf8/57Gn4iydmpRvvY12Vw2s/JEOp4wR8hkZwVt8sGGmQ7AasXZmOrNqCme2WxR
d2lkmsRr7/8Tc8J1l7TWVCAlWCMBCA28JFBrV9uVV8l+GF1T95o75XkiXtn7l0e5uljgQEDKGRCq
syyAuiR13+jcMbSNb9XDPjVlctaXTZwlAiwzSu1k4CMzfllt5VpgVbk8iNUd8d8gzjIBU+U0Knrb
sSOSb9Vwl4xXDpNc46tO58iE4EBzqx2VUMdumNirFoZomHxw7Myl9MlOX/5lNOA4s9EkDYI8wd9U
VgbGnXbEdQBEDAN8TjcidzJeL1tZX5U/VgSXQ0LdDDsD/qB09tR+6BuJS1sLF5E4/2NAuMdDBt6i
YsQw1GnezTnoGiLXQqahHV01DnT7WYlfe8efhv3/NjDB/SR4rdhxj4HV4ec03VFZzLjqF47GJbqf
fEg7hY8r7L+19Vun3DvWtb5shrzzncmUXHZ8GYQk1/EsiuVXAKoVPYZEhjc2racrT5X2pCD15NiS
60FmR3A/TptkyKnwTadBwIT57fRB9QKcTzIasPWz+t+2EOustIkoRUoGqWh0lFiN29kxjMlCqtXj
CnAGgf6LhstOOEOTGiYk4m+VtL6Zkg2dfiTatUkfluHh8m5bHc6RIeEYqabiGPMM15NXz4kasPHa
kbULrJ7UIxPCQVLSBj3kPHZzlpu4/xX9Q9aew1j+myvhwLQjVJYMirnSi8SFLLG/qLuE/bw8T6v7
68iIcGp61pUlKH3Q4zsSvzQKj6b+OAdSDRaJHfHW1uZamR2+HnH8WIebEnu4TA5JIsHDSdZEDNnH
1OqHkmcqZvYN2FnXHiTn8VwtlsdrfybMES4cQMqb/Hdyx9ZcuhsLl9x96Pfgf7vXbhs/fVX3nQ8w
lel319+i3kUzYnP19zoOp98ghPTjkJTVwiO5VO3hGNyOpEFbXdfkSu4XzgEYwoD5lB+Fjc0MFY6K
v8WdERCaRfNVbfF1Vu27mflZlG0smgRNU2yKOf+8vDmlky24izisSi39nXjaaNfaJszcZaMH468C
inO+tV+21XV41Qbli7p5iL53h5fL9iVORBTw63vNypcOQ7fL4bYjde4uMXlYDC35l0DpaFMJrkQ3
oyZv+IKClqcKf0EgYzQl0E3ZWARvMpkJTXs+lirdseZQ9o+xE1yeLtnhE3wJgPe6NtY44621rbo7
SwqU0CXXh3jrzoZdV3TBINLrzqu22mMCZsLpHuWedvEh97ZxiFe/6pvwMX21XlV33Om3g0f9b8a2
8AtZJVIypWIu2eicKbMUjHep7mrtWxgeluH9X6YU6ExebcBrQNgYdsq0AqlX7MCocEN7G6cSf7a+
Zn8MCNtiyMYIeGUYGNj4EWbGCL2UUrIvVlcNtTn0m6MVDQ9dwYO0pNULA6FFh8bp0HzgnbjGtI8h
rEP9y/O1Ht2i0gT5OEgrWmJPfWGVXTEVM7KTj91Ll7slsq7Xzb1C3OLevIX40mV7q9N3ZE64DWaV
OrlmY2iK+sucD7UqAyGc45O5+z2yIPh6yGKWzlhhQMrOeZgD9SY5GJWfv9YfgGru0216yO6JJ8vA
r27tI6t83EdOfyJ9CTVtWB3Sw9Ltl+LKotvLU7d+sYBqCkIwWKkzGp7KzKe4V4AY6JtnLQt057Wz
rzrQSbDnqLybu7fh76mqMZdHFoWgsB10JTMUjCpvCuM6NuzmusxrWQPU6p44siKc2bJrmyFdMK6M
2beFpdxA+VOy7VaX58iEcGqzZsjRqgcTiX4zmvdLcx/1kof1GsziZLIEb66WKalKCht5Ne2s+JZV
m0zZFkngJFfD+FSEVwxp+cTX23/JiUKNkoJZBBgvsTc2t8ypBGUeyrgg0pzBJn6zxBKMwqpHOjIh
zF8Bfrd+igBRUIGGK4rvTq+5E30M5w1LJaNZDXyPTAnT2MZJSLIQo5m0lzJ5Z/NHVewjWcvJ6p4D
F4sONgCkrC1hz03QUQpjvlhJNHo6+Z4p/3JPHBkQZmxw0mSMbRjone8ZeJpkzHN8GsT3NNI46GLh
dxEKp6cOB+IXSuxEcKTZUqTbbmxnv1n0LIinsTvEZpdcFUrcBsye3/tJryW+aOU8gZwTdVQsPAVI
QbCuRDODXlleeKA2nNx+xD3VsjR1a3SieJfd3ooptJijyRYs80gjiXD7Wo/brKgmpCmsN9t+UNLX
9u9llNAAgQYdCE/je8/Uwnorn0GaYyCaNBd/aNt9M9p+iITs5ZGs7Dmu7oGiPehdHBRiTpesI7au
gBEKmqRKEXn2qBTeFNaZf9nKynydWOFfcXQTLWox5aUFK1PY3HdpdZMq44NiybDea4PBsnA+DZRq
gS09NWOxpUuhoA3h4mTYqPb0mrcyzo61q5wLmqugtgN0ESRNpzboDBEjdDxjKPm1ZR9szQeS9SGn
T8v0s14+wuij1gNivCPtAkXKp6F7z+OgsSS+b21CwT+LVifsPmxC/vvRhNqJVRAzhnwji1i6Lbuo
hSz9rM6/so4QyWZfm1V0cqG1G6EYRE2EESfRoke9WkK6qc3c0fkkMtWLFe8K4iRQSSKI4ByPwmCQ
ubDNRqmhBBN5XXUg8y8HtMGG8vPyJtRWLowTO0LkUDQKoQuFHVDHDeaNUftU2Yb1Z5Tf6N3GWH4k
4Z4ob43u5ePg6p0fJtuG7FnP/v7mt4BEB2cUn1ZN7ElgTG861kD6hoJdEp2fpQ/MpRmklkw5b21m
gS/hgqwQXT9Dvoe62uSKWhRe1nyNOjrgqk+9D10zfb48tSuOHwwYf+wIEXRuEKXTTdixQalUxDuj
izEuN2W2m1S3tXGb9cFli+vn8MikeNbDKK067u3HIsuZ64SM3oRJMX1OVInu4sQuGy9KKJgWCBtp
4Zq1GWlultYWUuQssfFlIC1y0GBpRORebauW+OGUtVWgabHUa/CvEW5GbD0oHYGOFUAwsU8vi0pT
n21svRwVJ3V5rpsnO7u32jurPqBejLf2MATa9ByzrfYvLh7gIshRwZlruJlPfYUWFuB507oCr8OJ
uU0yAS6FOZJ4pN8Ve3GIBroT0J+ChjBQZJ+ageY4I8YQFZ6xUUwv3Gs+OqncKfih+REgLcNDFBgH
G9C33NWxNQ7pHsz/QbGDaul+upqDcju4Q/CkXzdPaIuWnLi1DXr0cSK8poYQQoTseOEtZuw2xtNA
9/hIVdmAwHu0b3JT0tjFXdaFyRAhoGOEs6/wyUghmKqji4JZL0rbRY+DDirBv3XQgKboBFxwvP3P
xpv5dOa1Tl1sPZsLqG/0BNzkZeupg4xoaa2Gah1PoXDG6wJo1oJPofXQxoF2pQeOz7whcavNvClv
w0D1f10+42sXz7FF4YjbnWOlaHmCxe5xISD+fbz8/3+3v19aJf4BR7coiFutuhthwH56S4Jlj1To
B/iS7641737Z3XNX5prXycYIos1l09LZFO48stC2AwYPh/KX/by8sbvvk6ttHZcc7ovtBF1LyQFY
n0sOEgYk3TzrnNc7M8zCAVeOwXv+ynspqQZ/O5zNJd7lXGrNRlgkbMK0jwslaxGRgIxzQ8neVL5U
80etfqjkm5XL2PzW8g5AS3KlZaB4QaEs7I1x6vIu5ntDHXU/NZJXO1L80mm2vU491jQJkm1sNxfp
pmTJXrJ4POI5GyvXI0OMSSwiRl9ZrvZaa8A4kgTRxkitJ3T+JZsxBFx5qWkfxJndbGhmTW9tw54K
bbACbVYUyblfdTJHnyHEM0zJ5ynlYYTKPscYGkbhZx9/XR7rqg28qsDtY0MiR2SaLNOkjrssLUDT
Pmg3cWs7G6UikeKFnQKyssvG1g8kuAIgRAYyTUTxpwdSJwnJVW5Nz32TuNlnFITbNnFRmLGe+yvl
I2Gurd5kLnmC8KsKXV5PMt7Vc3L0BYKXi8OlHUCGgC9ILbfrGlcJXy4PcvUqglgAcDQWgjIxFBjG
PEu6JgMtbmajK8Cpd2rT7MO5eMHsP8fFeFvmy57ob5fNrggd4VY+sis8/jUtjaPChF078uNnp3bT
2M1/zUET3OmK+4q22Cdtdrs93bPRlWWo+VY8OzFQpgJlD+QrAaI9XVgWdQUzCQLE3vxynBccIOzW
h0j7ayIcwkOPP3b48h559HLKipIaPBClmW93mm/U4X4h9YFQGWjlbB0hgAONBLQvIWMDTW/Bgzs9
gcJXwTnuJt3P49TrmsId42ACcrt0rqb2MexkXnxtGk1AUUHagZeYI7bNOUkZQ8VswI1o34blz2Wk
3jTguWLMEtdirloCLN1EBwZ4H8Rnrk3DKG4tWOqC3K925hb340bz82umu2xHNm+jq23sOygM3Sou
BGmZW7qV9x4HUNOEbNZ0pQXZvrx10BTp7vq3Gbcoe1m2oftQ++FNHEgO1dqxJXhBQsIQpYmzEGjI
um4i5oiJUfcUNLjj8PPy8Vk34ABECqkUMHYKnqlLnGpIGgTwU6YWaOohBwCWJCH0qg008oCyFZkf
bOTTzTtmeRXltMeTpishPpTghFnuMA+2HVwezOrjiRO2Ie0DY0ggnFpSlw6qajMs1fG2QwOAEYwg
ZM78otlGOXjt6aYqrq0a/SPt2zzuWQQKpJ2Wf5d8xtkRwmk9/gzhCGVplETphE2WvUBuc/Hb742P
G9T7OWwz3QVP7TW5jwMnGHbW7SxJ6a5ONnKsXH6WoHVXWNAEFSamOrBdOHiHFw+9JsuG8q8XfR6u
MXDTQYkSkZcQEY14AIxlleC/d82GKMkuosrGjnX/8iyuTaIFWJ6KTQnJJdEPRcRiyLRiZzJrGroA
nLLKL4W1Ay5JM5stX7WaovfMcfrKcYfbXqQotkwQezUcs+ALwX2Ax8hZPsrIUqUtCD5C2YUfCtp5
v0+WT9oNWgVL15BUNdYmFny5EOog0DhBEvZ091JAlAcjY3Dy5o4aH43mcqbty7MqsyGcxdgp0OGH
tjePlaA12UF9wHVkWZM1ZAQn/v1vIMIxRJ0V7LwRBpK0eArbLuvdwmXvb9W2cIHn+6q2tu01uZd7
yvXiHcjXvNP2/zBOgmQpijF8mwpHsEnDCpkDfIJpT1+A2hV1UAyJpO6wOplHRvhlc3QrR4UCuj0C
I804dts6rsp9gSZPF/GIjPFszRSavbEFgUyDQIhw6IrSSBZr4J4tvV7Mu0a5mWTec+1qPDYhBFJG
SRxFJTCR6r+U8JoqB0DMPbbIkAmrdo6ctOCh7DFuQqOFnW7CnUmjmwjqmlBz8IBn2V3eBTJTwomq
IEUZV2D98Np4gEiEbyOd3BITTEWflw2tOopjly+cq7axY7hFWFro+wLudci+M+cjbp7wA/Kyrtrs
Mym/LV900RODkPW/TS5sirDKbCUqER3kz111a/V303KjpnfJ0+XBrc3isRlhY9RTDmWhBWNT6F0G
FgAKDEsCyoZ/SWahRdbgXfoESkX8O46Ok8mmUo/YhNV6g2quE7v6e3oIH+fI/QcEARTAoECHIIE7
Kn73HFmqma7NugpLWbZz0m2uA5e9uTxpawf2yMTvDXNkwgYj9dI1WJu5ehnYe7fc1rIEqM431dn6
/xnGb7zJkQ0thCQRLkB+O3VB5+LdiufPMECOC4wTAYNo4LI17xK/s13ndnwIPbq3t0DRKMyzZFRd
a3GHgxBSB2k01vA3OuroW2o0u7DE0gow5f8kUwk2PEkUyXeZONjfBT0VoQ1SscIJY7M2kFq3sGb6
+0y2SwEYDU61XkfIdH4DK4Hkplw7XMf2hEtsjEuHpAT2FDB1muV1H7Vuz64i7amQ9XGsmOKPLjSM
GaA2VsWYjaGjOVwKWnhVEblMzV1a/Oxp7vb0iSWSDO7vzIYwjzCGFzouEgKGEmHvJ3kWDUkbYmN6
pseeRvTzFCBTc8eX5KrfG5sCisflI6xPudvc0z3dDqVLfctNA7PzZA/otYTh8edYQseMVYVZ2SoY
e3ntbC2vfI6C7CbcucpNfGUckif18fK5lBoUrp9onJu6SjH+xHLRMwNF0uih39kwNb2EXr6vt18S
iyvH9GSIwi20jOgGY9Bd8Eb0mriKm3nTId3cL6gb4JW9lRWl17JNJ/aEkxIP4+gUDez1fn9tXC/M
o27mVm55h9LAJ4js3Fer9W+xxOjLREVLpr8jnWLh6IDgjUtb//6A7qbTN9hj1uZHdHhFgSS0XSRJ
BleRvHt+v1RP9zU4V5B5glwHhQsSk5ccuV/aDHQEcBNY29DPKt1NnWhHkkcHcImRvIH+1qVR7Jna
BmUFt2G7Wq0eaMTJcG8t9SVqKjcaykBpc3+S0Saf36L8+wCLt+C/QGggXNZG49RhWeD7CJpCQ/U5
Qtv9bIHFQJZMOfPEDrBJkMdG2KuCXUlMNnZUgYhhbOWe1mTdphptBgVU+x+KM1w4h9fFcIue+SwQ
dtRWmXC8QONk+3TKvjJIj0nit7M3IIZiQ8EVEl8o8p1JPjKjDzO64KlplaY3DMZNriAr3OxHJPtL
I/drdYcivnf5vJ4tFIw6SLahrAzkiCbCWsteMXKk9BDKWT9T7bmrSzeOIzCwy+KdsxABhijq5RB0
4kJfIsUJSa3ZStDv5C1gDLSj6K416uekk3XprOwH5EM4awU3R0X4Vdk3s2EqwDloVvSeO+ZDvshk
clamDNk7FAyQyjUQVQk+tU3sqgYhCUyACsRGP5OVfy75zsrb4K/XBmAeByAlTrCEgs9p4NYCoFLV
uQnG//rBKh4nAPuX+774ftnKysIAsMHTrQD6nTMJzwTPuaQieCSH8/0cg2MxpFfZOEpc1qoZYKCQ
fcP5QR37dDCK4gDWY8FMAmyLrXZwSGZQ5UQSyKyZQWYPgAzCGU3FklKoFEOYs6L0ijR0neanEulu
CR6Gy3O2tsscOLff8phUFRk/lolk6TzDSm023pwOt8BrP/6LCbzoAS3RyRkMSq/UNjZJCZWNOdqj
wAkqCSZTIFvbybz9C7kzZGHA8nC6JsQuHHUJwUthVT+c6aG23ytU1k3Y+vuxYEFU7C7sZmTrTu1E
ZrtoOoGwFK2G61Gj/pDLoCRr635sQni2odsIxCgJTNSOslmS9jol5ldEZSqJq2bwBsWsoQKC0uXp
SOgcOkwbYMbqH5Py+0JDzwE97+Xp4tNxcrkj+4Zg/P8ZwX1waiSPO7MhDEaUMvLqel9rZJOjhWpM
HidZF9XlAQG9dWoLAulRXIewFXfxBh0d+8yskO4v/MtDWtlplDP4gekHNGBIjZ+aKacwQftxBjEp
anpQEXShLOmGxkso4wlYGc+JIX5yj15mVqLEmjHDEKvi6pEMHA1WF9MVVF9lWmZnbzTEnaimAj9I
ODe0CACbbSVnzIATMK36mYW6R/N2dkmXuCYNr0M1RB83lVzXa8MDSzpSfLixwbwpLFdeVkVXx6hX
ZW3vomrkznnqhbI6yZoVbDsUMHCX4uYRVisx2IiEO/yCrjD0Jzm/QG5/oFUnCXhWvOhJ8U0wgxaX
sGwzDGZqZs/QHkFqElzedjILwm5InayiVgyhLL2bt/kICAh1Nv9gArwEWBJEh0QEZvVqEqmTBhNl
1T4b1A5INP5tqhwbDe0S/9+E2LE5KSEZtBwmcmK5S0i+V1r6TIdQknNYcTtcYhBqlNhXqO4Kvq1T
WBy1DuQsUj0O0qJxq/h+mT9GBWT8qvovK2MCRwdEHR7mIntsY1TmkjCMaVKGh7Brr6tFxqS2uouP
TAiLzxIaWoMDExZkOcoI5DSO+qDY0/byBlhzAzohoKUxKBbpjOuOhgm4uNBIlVv5Bg0BaOG/r7o0
aBTmF1bQynIaK88EBLbgabfwsKJUDKSqBH8uKgLZ0Cl8zOkPu1h8o/8q0ivQyUIFDBw5vWSIazsD
avQgE+axgi62ciU5G0tInHMVxfvOuo+Td834UOeXQZOBR1YtoRrERwfNHZHZAamceagSyO0MLLwl
Tu0bbQZ4hbUxgPg0Cxl1+9raGXg+U6wfNGbF1Gi+jGU5mhARslQGRS9q1GSfsVA71JS1OzMnjUda
U0P5pn67vGvWLkToXCDwAqiTIJl+ek/BsKoUM0/M6A9aCDogqCRY/Vu/yB7Ia6fAsQBz4u4JPHV8
xo8uxLJkoa22Edau/JmWH3YCHlgm8Ryrgzmywaf5yEaXQh5hqvBaHZa7qBvc1g69Vt/ScvYvz9rq
YHDOKPwTf/Hz348MZROgWg6SlV4yJKiGIl2pjC7EOyS37Op4jszw34/MxJ2R1aGNOdNslM0h6ala
XjvtjPFf5g2hJCA92H8Qezu1E1kj57xLIJpLD2F8Y0NWQtG2GVzvP0zbkR1hfSylo3mYpRhPbLra
cqUYm0VJJZO2dnSBS/xvMML1UWSAjzs9BhO2GwrdQYJ6KDrS2vgxjnf/03hECn2167KhVbANOjDL
ltnzSLCps7+td+LWPRqP6PR6q0TujWA8Fn0qh/usfq+M/eVxrIUnnFwPy484Emnq0/U3o5ylSYFg
NQnVfcqsvTM3ki12XqvDMIBxxCOVV1NNMcAHHMUZGwPXhQ4AFSDkwN5N0R1VzKsoq67KaN5P4XDX
1Op2qSNJ4LK2JYAkR7KH4IbHJXk6vqEZ2jqO8YY11dLXosUtW+NaY+9Jd20aku235hpsgrYhROLU
hF89tVXbSo8eFOh3tu0Ybu0lhdZeoo63lZFbEi+0tmwo3VE8YyiojsUbn9IiKjOKYWU0uRvr9JUN
6bfLO+O8exr/34YFNI8BEHKGTi1oTWaTvwHVrNwki32YBvpK2/xASLbLrXrfFi913d4h1eLnc2pJ
duaaB+SMhpAnR2bwrA0PENE+Gyx4jI6gTNCiqrv0ngLJEU0y0N8JOeGxy3Vn/rPEJ/vI1/Zakw4K
hSU7CfXMzbWFLCi3jm0WqMA3gZwkKmkZQHnPQv4+VPpko9FCeyf9ODYeQK/aDNERwOme7ajp3hcU
zpJ92PaQbEc3XHWlIx1816hs2jWFistvIBNPQg1gUXSbGIBKN3Sc9L2KnTm/mSdzjr2IaE18j4I9
ZTfU7PPCx9M23ptDOVPftpomCqheF1dTNWkQXanYAqQH2lUNJfKLqFdiF34JStBzsWTUVa2pnXxV
iemLPSTOa9E6EOvKjaV/Shq01G1bp3GWbY/jO7rJOEzDrU6TZdqQ2ilG3+kiNQyaitShWw229dNW
J2p9jY7d/MqnZGl2rEccsynIkKHEtYTzUzj1ULsOTVrfJF1ZPWWdFbVQUkWmNzDqbnqLDUA5XD1J
HRklqWzfiCce4F/8W/781pFIqm/H5J41vdvGPy+fD/5/znYNQOOgy8b7FAz0p7uGjrVm1zw7phhf
el+6Dognxul/NCKEAbNetpoDBXHPykK31pvYZXH90FIZIcjqpKEeihI9kI84cqeDgfJ1Sygwr8DV
Ljssuj+hgW1UtVcurHN53tY8Mv1jSizUOxE4cCueuKSJ6ZL+Kc8tjyw3RbgZpim4bOv3G+50kTjY
HBl/6MfB+YvwUyeiuKXbBouUVe7QfEbZd6tvXLPbtPNju5QoZR+ATnVt24/7rVHKVMjON8mpff10
XhsL1+sYwT6Lcz9Wez/tWt+sZQj+8+sAZtDBCVg05wYXhwmysXomUQ9fCe4ECDwcTE1GFbc6Elyj
KPdBpfqseBKOzKrzpYLIfKIZD4WejZ5SJ9YBaSkZi//KzYPhoF8ZpTtEC2gEP521UEM/npbh5ima
l4T+zGLgyTPmEtUtoo8melfMR7W6azVZkMqDUGG3IKhHksNEr7QBEPCpXaSnqzpTIPYyhvcDe1QZ
AxHwi0UeSr10J/bXISRKHui9BTUJLlqDCKNcOlDUOzPE8Nqc+AnoodoFJDWzjDySf7Q4KA6oRB89
uDUQBZ0OygEprh46MJMMn6bxwMybuHoDQ11o7Uj/I3NkTMcrG4UzNcArovkCzyRhEvM8jnLwXENK
MJ/cFuJCCTMPdlJv/v5oH9v5XZU/urURHWWkQarYI9CqDbFUeXew2eSby6Ma3zD2s6wT19BDz4j2
mboFsZnkSXNOigGmdRRJQcgJogB4GOHt1EV6WE8RgSRf3+ZfebLonBN2LB8Q8Cr3oaLVVmCn2jRe
mVM4J27B8szc9GTp2cvYjZDcgtdS3y7Py7l7xUcBwgudGsg44HoSlrsHGWU92xWI4oBtabdJ+tBO
jQsUijtUw1/7chhD2cYAVy1odkSewKyDeHbRwVhu/pjrK0X/7NMGilIf1SJDWZzfUDAFz8N1XuDq
RBS0YrbVYPBxcaaQtxAZE5/E6VWdx+wua8lfk3AhzaRZ4ICAu4P+qFiXioYlDVvMpBfZ43VXzL46
NRvU5SU+4By6we0AXwp8lW2eO4E4N5okTSMwcU2lVgSqpvSz140KhchzoWNXm0tUqgBQaiVAZYMx
KPctiXh3sa1NWYCHFKBEAE1rv0wjNT5aqqHaeHlHrcw86mUQUwEuHAwsYp60ViI65UvG6X++sIWA
edvF7AE48MtmVjYuPCHcLig/QLsg1mdqW1PaMgXKLLLRU0Tuxvg+sYKsa9AUIn2ScqcnOEUYQ18K
IhHDRvB/ekpCVYmWRYXAxBJ/I3QzN09aeKgVNEx2xNfQA5dHn5HxMtkvlwe5vt5/DIsNxEOEG7Yz
uF4IQR9aH1B6P9dfGti4W/NAkmey7PCAXNKbVL1Londpr+rKYxxrefQBwnUQWY05hwQfUNd0U0Pi
W2l9on6mdgd24V02HQzl1qll4L6VS4HDByAIhUsdMBbB6gTl667hwjwjpUFP7hLre4ym/suTu3LT
4aLDqUWBl6A4KizqVFcVfuWIH7obktvF2TvZd2NsN/pwr+ucAUXGOr4SMCBlqwO1oIG3CQmU022E
7GlCygykbzn9lrKHNAL5c3ZT6w9gjvHxnJIMcO0kHpvjvx9deYbFjHxxwEBO8NZoLPu+Ib3b57M7
p44EtrgWg50MTbjcoFWqaJMJW7aJxOO2WLZK37kVAECsc9P+B60elerBXL5fXsO1jYIkOHc0/EYV
QzCrJ21ac07YAoCxaUoRtD+b7SSZyNVTcGRG1ItskPpYeg0LRxXDrY39mD8xwOSgDI88gJuV3wha
pmzp23R9v/w3OvEYKF1BOi3C6Izpymqu8m5rGV8m26vmY+XI2OIkU0n0092iLwgPej6VIVLi1aet
Pye6rE9yzWkfz6MQw4YhG+tOxTx29Q84E08zr9hyBy/Cml+XN8bK3gc4DHUScMMBACeWnbMWPeGt
Ac6pIdnPjq8yx2VFiMyJ7Mm2ZgjFdPTnQXmIS6+dTttgVfEYQtnL04Zm07L7MH+3p8Gr2ObygFam
DqyEeOggy8+TCIJLXGpQb7c9uJ8ygMib9qtAFk2hQTFulP79sqmVbYcOc6RB4aTwCBCDGY2pVshy
Dd43rhTLa1KIxARQHA8jV03s6UB6k0Y+Gt2d3p80u/hbHl701R+b55935LYacKTW1ADrWZQ472HU
7oteVss970TkNqiBsjF/N4Kf5NQGmBGjNuVCdgVohcCzF3QNC5Ix2RWQw3EZne7HCUluBd312bRl
du33+eip+uKHdvcURfU+o+P28rSvHEDEM7zpAXovYBcQDkejVbneFGkDNhtNvwpVxMQLZeG3ltWF
JMe+kgBA4dxG5yocJ+9QOR3+mPC3gJM1XjxNFnbTkgVFng7e5QGtHA1MMRoOUC1A6CQ+eJI8YjRW
W8B34xikrgR08WkQ1fS2H2Qi2msDMohFkTxGcHzG5aQlI5mTDqbirtilarstmSp5vKyZIOhKRhs5
AGhYptM5CyHk2FgG6H2GujZdxdY7KDeoaXB5ztYuUmBAgZaBU0GTrBiVWHUVp1BUa0Dh4rjRmO9Z
zjblaO+J2u6MdNzEi+mZiXFwlHJjKu0viX0O1RJCXSRtkBlCRyXWToxRarMm1mQtjZcYQ2DNrZ8m
/U2lZJuQlLdaFgbAkQZ9WmxTB2nmy8bXppgjLXnrAwgmRF86m41dKSCPgiyZYXIaJ8tHJ5AlwXWu
bcsjK+Jljtp8241Ma7wiemqU9p7NvZtAy9ZWlNfL41m1hGFwrTViAEl8umUGe5ltLdQbD6PYJo7+
Y0yTfTGXO21qJM5jzRTvzYJeFF68eKmcmkpampsLMRovj+37udF9E4FYXU0PjEUSU2t+6tiUMCpn
KowoQnTudQOaHMOybp/Uuap3ixnJmoxXTwNk/YB2AG4E3cbioZsrZRgYQA2Z0+0S/cNsEJOUVnW1
lPG3sLUPg9ZeD1l2TePpJwP0QhL5rY4VcDnMFrA2kMo6ndbSaWenpTbsR8pblaXbKdYf0LAma7qU
2BGz3PNcOxng+o0HUb7Br+ayuOsa2vi24vw9IgE1VXCBUXQHIIEvggD1KTXjtJrgYNT2G14Fs09M
VrtgqiASX7Z2nB0gcAjIKmFMJGPV594xog6DQj4zqKz2PWbOj8snbO0iRzEOMR7XMQSYTdggkRJ2
8ZDhtVaoO71V/SHblZS6mvMt7q2rstzb5CqkbZBSqFOMsVssu5Ed6mhbjT8vfwo/YaeOE0hRvCPx
XnbQPyICbWvCFAflMqRmrAo0oNuo2jjQRam7z8SWBGjnhx2mUGIFZhy9mGdg7okyg7UNsk1VHuJB
roAUMnJz42CWluQKP9+XsIRR4Ur4jXnjvx/FYphZ1MYSyKIy6NZU47M+N54D8q3LU3e+UXTMGU84
m8gL6qIqG+UcGk6IlJGqozmhXhzNmznl12Ura7MGfVfktiHdCcY4wUV2g0K6NsbjY5jG8irUoGFs
Trrudfn42hRNIUFjrA2K86XgMv+d8BR2JqIUlfUh0gvKQN2u6A5DJONZXDVh45mDagAEn0XsWZ4n
TcgAr/Xazo/NDyWTvdfWDXDYOBjYbUTFp8vfIOVljAUeN4V1X6L8rAK5d3lRZBb470cbLNPZ0Bjp
7+cTSua9eZh7TWLi/DmD9DY0W6HqCz3FMzksUoQqM0u8nFIG7W2L+E3WutB+CvRluU+KwVerTFYa
WnMGf2wiYjwdVp87jYV6P3yOsvs/0q5sN24dyH6RAInaX7W0enF7d2znRYjtRBK178vXz2Ewc91N
C004A1zkPhjoUpHFYrGWcyJrM0ZurFqbxEjcuhElXFfOKGvrwP3IALNk/o4qiZL25QjIXsV8ksYN
TTuvlF4ub9NfOA/OuwGHFY0VgMVnhRrOmmeZUlsBsLtLS+rNKM4vYe5pACcnM31ewuJBqt+MrPfS
8A4dAa9Toe3l/lapM09uRdlBdule+hYuU2EbKXolWCSeof3C1pCQ7A99slzLU/uhlT/jvrtBQkDU
yL5iqRqKfOh9As4cpoK4FSgrJUkkDZr30qjs1RCM4WmdmoLg9Cs4B3CkWV3WtNCmgyCc87iK3QCz
3+waDNySnwvGXxP//ZV6CFH91I03jY/pICDTPI2O7tyJGpC/onVBOnp4UNTHCwf/cD5Ss6RYJ2Pf
uC1qqMD2vS5uF4j1dD86Dq76Q8XccRBf54/b1BEx06wUyBCQIKGNaioghr+wEkejMUlq2YIT61hd
qY61t3ap+4zq4w6vD19g0MxIOCNCyxUAjzATh7cWXz+Y1LDXkg7rLD0wOhDLY/iH+W7xC7fcCseo
RdI4NxdnZrQYNlSrfWMf7SUnvkGBP8MY9at2KKjA463kK7GSJ8pxRmTaWa0oA5Sb7xqvAvqqMzlm
5pkBeocEt+pKz8S5LHbtnnhwQ6EINnvIGve9/zYd0qB/qV8MB2yum+lG1IC45ojOVOMsVNF65IGZ
at1L78+/zMPgDHv0GWhO5UQPXdA83eWiM/n1TXyuIvfiKTTVGpUSMq27fBt7AI3yZje+sp2NijFl
r/O1zRQAhEzeFMEPgZ2yK/aLnWrob8AlhrZIvu16zGypnRvIVt7tj/TXJjwSFwPaG9xny77cCbdz
5ebC2NunPM5S9aSX04ptp3aUcudmBAoQxVoD1ThYIofcLC4YRI7UFaFlrDj1M7mcyXbjbOdSDbm9
W20wP/x2rweyLDbXdf1YeksxMafKe7hMIVWsoFfebfck6H/nR9WLPckBXJYLioBfye5XvO8PqCYI
9nHl+oB+n3I5G7ILVaUaHRugp6S/MBoH1JSr5q3xFXfyywTG+yFKv7EV+2I5KOuj89xGGZwvxBpl
T5WCWY4cd5gMAJ/YDIIxIeG6uurbTuRwFjMsAB0pEtwZDLHCvmr9G2U3uzf3L6EXbiYvcsxrsjsm
T78NZ34dvdiJNkF8SDzt2n58sgTuaFVp4DBZGB9ArMenz5bJbjpESWgeDG/D0dWGB4UGl7dyTQRm
z2U8oHFX4VSeO7wlD/uiSHWcEHP0FAIMq/A4iuY8Vh62uJdQKkTuFMkqzF2cS5FKqpRpoTVAUXHn
fbJdHPKKBrg7I8Y7zGm9+gqj3N5y24uGxVcvD8R4eMqqFujBNU5yrNV93c5y406bwdpWt0D8cH3j
RgoSEWrWyosMr75PSdzVkch5ouQTJNX+oLnAFHIKUdS2KgKjYcgpAjTA4A+BMjUL6TJsVmc9DQOu
P3VbJzsqIhZetQkTaPeYFUc4wUcTmjaNlTTC7OhwS+qtUfuVfX/Z7L7ihjC0bVQaUbQAig8O1blF
pFautaFpQJX3yQNnupMGpg+8tp11hUhi8bt97FyPTrkNj+1WFhR4VxVEZIi+f2RaMM51Lhyp9UaL
DZijXC7HcKq2Gsr/RVz7/6LkpxyVezjli5LX/QQ5857k3qC6FRAZXSVAc/L9GNg+3tKG5kNLPwZ8
iGvPPvGwrYKvYLE87zoVBi2APAEgMfkcWV8ksZKWsBrj2P6y7qPcM65AXuTN7+am2ca/1MVB84wf
PcrbzK3eQUY6CPzYqt3ikQFEAFsHJjELC06iqrHV8laZ8AWhthmnO6AEOEUZgHBNoOratYTX8X9y
OOc957U1lzHkNGWHvlZr/mgtgeGum86nCPb3E1USJPOp1UOEJNHUMWZz0yX9o20+X960db91ogp3
PtoK5XKDHXUz/KV0T3L5q5W8riOuRXaL5XaT4Rrq9rLQr7A2QAaBnaig10PzHPo6zpWjaj1LyDDA
Tc9gv9v1s1MvLvC9/MErg+pQXwEo8qrf6DGwpd1x0/mF4QDZfXf5M1aWGIgIQMpW8DpnhGjnX9EY
CVViScJXZK2zmK80e8gkgaprgT5yTQDBYvcCG845F1KRCG0YfdJCCEB4qxttF270o/zR+YOPBqUj
sb3LWq3t6JlEbkdNMvd2W0DiXzRgl9yOt3br9J3TbhtVcBBWl/BEOxY3nlhpX0aAhswhKzPeUtOt
MHJhiu67lcN2pg8XA5KhXbo8gozK3tHqfcoFJ22lXILK2YkSnJfOq8noGztu3Xin38Re71NPyvzR
e5gD8+NfNofNeKMXkYnkbG7J2wz0JbTFwwR7IjkYKcFFhB7ewDgurwJhBKvPOWTEcxi+hig06PNV
ySlBn1akZy3wuOwb2V8O4cZ2q8ahv6hDA0QQl+WtbtSJOM7wtMVasi4vWjctG0+1BncUNq2zvb6k
EWdvaagVi0ry1jVrb7zTgrh06Ab02WBj8HDJdb56x14klVNeJX/0x8v6rfQVwlBOFOQscYrG2lgK
SEenCsssXb8NG9kNb9Ep81B+NO73p1/O5XGGCYra3jJLLKhq74EKlDWJO1eCC2DlykTTCiIwDQPf
BpJn5ye4M8wSOfcSZXn72FXbmnyUiTeIJmD/dkTzG3cqhnODRCL1IhGIMUAn5ox7I9D9m9sbuXKq
7eREQebsiSP3AMXsRYyhq+f7VDZnl0vTmKQDrIVb3gEcwLHd8CYNBv9Pbzq1wN2v2eepKM4+6zQi
2RhXrav9LK7im24rHaW7ViBkzemeCuHMsOvzOGlK6GOC8kCtvbbzxkXUvbd6R2MGBfVjjb0M+T6U
zuxIoqQ1U2XZtG6HNiZHc1J/2jXbV2DIvNhH8hjfzweA6e/Tt3QWeJPVm/P0Azg1m7KIomnEB7TF
Rwbc8/RqLt9HjN6M75r2vrTXWuipeuO05EcqjKjXN/JTe+7oNfnST7bMtD/S3XxnBMrBCtBPuJM/
8t3gNH68GcCXFG6UfYPQxAyArBNMN7bzw9wZ/mW/s+ZXTxaCR5MsGw1F7RnfEmOqajDu8kZQdPub
vvlyOllTOMDHgAbDo6mlTVIvidy07oDUA0IVQFr31zFilShG+lPbJl6/XW7lQHRc1pLXJoiK/hPM
7XEhAamunSB4ydxlJ+NJK7uLAz4YF948qZw4uLyUq0fnRB63raZOQ3PMIK9gWKAEQacUOsKgb9V4
PqXw/ee6JHeFbGLDEtNN2gMo40LLj/W9rpYOQfLzsk6r19LJIvLVfPB1UDqUUOpntIdH+F04BCd1
cWMHExVApbREvoF5sQvmYrK44yTqy6u8Q/kb+o3apqi8RrvVw10ClDy7FDgBwX7xD7pmnomBwZ/W
laKANDeEeAYRNE6uxsuny8fdgPpU572uQAa9kt3+d/iYgbuGOsa1KpqaXT3IJ3bBtD1ZtzhDprZU
sG6V9NhG16TYCixh9TI/EcDddCDy7SKdLdeyiXd4PO0LFGjsyOlgCekO85iMn/1ZEwTQf/M0X+0B
03wEwwegzuaCWr3OUsQR0Mt+MPbmQX22kRlundsBiRbNkTeV+wxn6WZI28pb2VNeRUWw9YX9/ABu
CytiSrYeQ2/LuM7Uu0jE4Ln6+yjsIRWNVkb1b9rxZOPUERPUUwcFJQKNrMzJRUiv67cd+P7gDsGK
gpcBZxsY/5F7CyoYAapdLv2IY0e5Tm4lL/OzYNxFnsBWVrI1qBl+CuTWrKcWBYExBIKoHVjJo/P8
Spz2Yd6WW1G6ZN1ATmRxht/WyNA1IWSVGPb3Db/3AR7vTo62655nHDXG3XYb3r5X95HfIaufXqng
FxX4yRWvDLghi1Eeo1kYXbznK5ymDSi/WCvOvGwlLdsWEd0YVesbC/LC2jw4rdoIFnnFUaITHGPr
YI5iQKXcpma9Vi2SBexIfS49yQjU7rbPN8uAtJTxLNjPlXIb+nTQMQyJoBfhG3XqTDOWJkbfmGJU
R6XtU28sphu5NycH09hPdZ4BMtma3sJZCmiXCnzAiqM+k85d5EOShVaSoeXPTvCiXfCQqG0HpYDv
LyibAALfGGptKLhx9zcYMBRaDDESbzmJN6ZWyz6mdXSnqIboXqrV/IGW+rgTLO3KUUG3HNr60Scq
gwiMS1clpVrMObp63WFKbxYz9GI6/wwX5Tq2OtlR2nQT5SEYY/JDHY7Xs9FvLn/A18U9H9XmjqoB
3LHZUDHgbprRlirGSxf3G1i64PpYFcOAO4FLiVYCPjcx1UnRFGoLHIQicfqo8aZycS1l+fadzuYx
0ArORs/xjuFWM6/THoABbI4+/920qYvxXK8Q8QezJTm/ks6FcCFKE6dtYxvQJV920pA4owhyXSSA
O9pJtYTxnEMLVbnVc9A0EpHXXN+Oz3Xidr2xox68OVAhWka/nYsfxay7VF9+XjYudmQurRT7jJO7
jSRND8JoKNKNh254oegQWqadhKarLHuoSOWAillgAV/DFORc4YbR4aeiYZ4fDNWlmiS5BUDINum8
PH+3WhPNV0eqCcova3t0IoePw2O8a+yYoWgqEaDwNfUmT1Tv8uqJRPDGPGWD1ssQUedjoFbpviUi
1p+VABXLhU5CVvLDS5yHdhrrsUpkBnA4QJknRcv1D2htziAHHGW0yMd1qfoMDkByKjppP3tTGw4U
s9Wz4AZds8jTD+EO1dhXSwYwVDx1s+LOkPJfZd54PRAXL6+pUGHubClFu1Qz6sWg5kvhXh8VpfOy
7ko27+IuxbDiviiupsW/LHV1J9GihpI/I62QOaFRlaRVTIDvmCRWuKG1rO+BQvf9kqeCHgrUbxkE
BuCEOCnmMIWSHUtQbbm2JLLrpbsqbwWqfA07IIRYaAzWYAjo8z4/0qoVd12aJaB0tp+X5k6vn5sJ
PX/Zg41BxcurtmIScLRAQ0GKGUU/vnOA1GWVz10NeIZep78McwS3SBkV5KYDXZuoP3R9izAYxYZm
oR7T+8RVDXAXcqJgi+RR2lslvab9+A9Lh+42duDQr6jyjUNpXeQklwGOmoNJg5gBBrxAO3M1gKHN
IE/fXjtmAeiuRRsqYHM4W5AkW56rCSCYIOPdxHm7QaeLn0yi6GHNGgjAPBkPCyQRbtUmWwubOiHA
e6U/k/kIPjZXyh+KcR93gqtkxRhgBJ+SuCDQpmUvqxkkdeT3hOwNG4gq+tfLq/Y1jIelMWsDlxKI
GniqF2lpMlS3IEQace22aH3vu3Zvq2UQtWDoMeTbzvyH4R0284ehP1AoMNM4N7wk0a2xBdGj23T2
BmCzQQ6+hiipBMa3di+itxIpV1AOfWXTWKzUrhIG0l00QIzR1cUMpBLwiuHUN6A1AcTX5aVc2y+M
KGBgFbwaeLuzv5+cpx7cgrK6ZCXr8U5xz2sJoJMIYC9K6c8/SEKbNWYwMUKDiY9zSVKBfisbMG3u
NNAw8ac5HSanBEQDoBAMQK8KFnJFMeaLLAuQYZiO4EfietWeYmkuAFtjtUjzRZs0PtjZP/jyUyn8
SJxRpwm4WcoSwMMhKJZ/NMDQ08zsHzwsKnhAVwRkEhAeOS9hTEM5laoGBGVabmxM6Utt5ZWmqHi3
YnuYxkbQz57GKM5zOzQYeTqbs4l4NtODkbyYtepMC7q1i5fLprAqiE0QowcAEQ3/ykjU2LKLXofX
Q6XYQP1Tlw7AlnGaQRVYwZok1PUxXMQ6Ur5wRBglzVISGbjR6egCIcwr7X1l3YB3/LJGK9cSxi/B
4AURrNWIc7B1lqRdJwPHoNDggUDBHTmTJqJeW0mVM9BpHegemPE08UI7P0LFYGjSZKQlyuC/5m7D
SC6V7K6sNcdqdlL5ZPQHtb9rwqM8/bisH/tl7oVwJplz6ykDLJ9ruImknJ1KD0hhuVV3I1uAldte
FrUW+iHlz9DJ0WfKMGrOtcSUXZTPMs6UNbV7sDdWgATDZEZdO51FDopU+xL6wZs52Y16/f2bBbJB
J2OgJ42Bcp7LTvpO7+sJXqOxwwdpBKPiEgPsf/RTxXgf0nYnZYV3Wd+1xxcyfshmQGHsKqeu1UdZ
VaQ4ddmoOIvSBGNWAIfoRbVuK+3GMIJIFwHZr+wmnhJw7MhoKF+Hvo2uUsCehFNhmS/xeGvlste0
16MOWiAR0vzabjKKWSA3YqALI72c74rSKCVLjkBUVz/iaNeMh36460Bg3F6TGhhLslsBbfHbS4or
WtNYDxhgs/j4wBw7qZUyRKSmvR0BP2ubklNWQI78HRO0JDTEbdLvt8HgWQTGI8yBoM/vyxRjafVa
WHQD8MBAvRj+Ke0nVRKN+62YyokM1OTPrdOagFANvIXS7VX5lpAeZSvFDUfU00OynxfpNdO7Dzoi
t3h5Pde826ducHPncps609XOhNzUBPAOUuuWHAuAFVYq9ApGZ2zAGAIL7CttSJ2pab8ogJkrLZLm
/my1c+QiHZXgMNDIeFGGObpncILFpjWsqfelVFEwtIUQcAdvVItG0FfOCMoYuA8Z5ij4Hzm7laZZ
jcOI3exq8rDk+VvfDpGLxOBuCDPfqEPBrMTa3jKCUETPOJSYMj5fY7SBt6nd4kym0cscV16mFOCw
u6mHwFQ/9CKgVJAZWTuZwHAy8B+bg/yC9KLK+WRHMm7hot1GyI/VdJcl93nyERLiqMaelBjHVTaX
TWklLEMTLKBY0FoMOHye6Ap0PVEdWzClSU3iO5pW9DpRuwok8AoRmNSqKHS0YDSWgW7/7W44CW0V
tSmyhHQASJQ1YPnON8k0OrISXX1bI4DXYbpNwaMU8CNc1IRIygAilowIWrZ8Rcr9LM69EXjNl8Ws
HRAEz2jTgQykZvkClJX0FPDFiJ9nu/eiMfGV7j0yqBvLkgdkVj8tgA4ERLW4tTyDfp9bgIXun9K5
0CPqG32qWPQuJbOfDLVbD2iTC/Pvx2sQg5BQwxMBdsktpjQvOiCfcf/OFh6PwEO+BcHPNYb+rmJi
BJdXdCU2xGg9wUXPxowxDX5+4hZlBB52DpVM86kdjh3QLNr4Xlq+D1eOpcO8gwZcoL8IHedyeisP
WxwzxBRWhWlEo1Cd0RqPWSiiJ1mLD/EagX8GEC8uXT6bAIAJMA1LkGSmFGinWyW5Gib0VI0HVQ+y
6G4kH7EckPixHr9/rOG38G5QkC9RgZB7rmMIyqURONul26kghG4TFSAk9tGw68fLe7Z6CnDSMN/B
5qq/gMnMIdzyrAE6Ni4GB5yvjrls01521HSvtwczf5CG51wD3rfy/ZFulAxPJHOh4WDPFDUzsB3I
GPEkbRQojSLwWGsWiawgcBmAYAP6Zm4VzbCywiG0sIrS4OMliFr24BmR5JClERj/mvfHbB4DncdI
BGCTuPtG7zV90LoZ91sj0yCUzcKR5lS518ZB8uJmMn4MGfit4mhOQU7WLruhBDrn5d1cufPYrA6O
mY6LH7mVc6vJZ8UcACaFO18vdCfL+mDME7/EZLmlFQEaniKntOtt1HfuZcGrZgR0DUwFwj0jUOTO
vqlNlYVABO5snt2R7vv0BSSCpurVg/o4m/KNtthPgzIfl0QkeyWYItha6++QBB4bnNItrDdJgYnp
GpGKaMpoeyDczCI6LPYr3IMNUvDutdC2hzcpZ0oK+gKznoVTVCNbS4m3dMx9dbAEZrQmhhW3kc5B
Lg781ec7OMmqRMH0WYHVHOPV0ftvQHn4l/dqbb0YDBCb6saLjF+vYk50CrRbXG5l1Kq+TpOY+mCG
EQLSrVkj5hCQLcKTARkjbmNGOvShxdLjUrMvSx+OrFre9dhAXS+oi6AV4VyszCXhnXAikLmDkwAl
oX05mCkEAs/Pa54jR7p/A6BCemU5/SF2Cud2H/+WbnvX9ESTuWv7diqau84tbewqmaFH6OQPeKec
zL4mmQi1k/0Ib4OnQrikwQA/rMcVhJCidzPFcMqs2/Qm5j2k2ENYLfAmInGcLVbaNKTygOW0pAe9
bhxG2wASdTt6otHvyzaJrp813ZALRvUayW4A9p7v3UJzahYqngf5rM31TktVXLbZtKD9jS5ojHPm
VNcnh0htgoFVaeqWoJZzqm2MchgPQ7qYkZdOo3WbGXlWAp+/odL93JBBdoqsaqVdN4Q59QY9qiXH
6mj5a7alpt8q8VjFfq1Lg7yRzHYGy3U7pjO4I8ZqBF5cXXxME/Cyr6a5tF8GUIihySbO5cZp2n5e
DoQUhuFMcd/8bEqSyFu1VsfKo3M2+XPWyT8rczIXhxrK+NDoudoc9bgme2CY6RnY4jO7u016ayY+
KcIebSVaExEnhR8YPGSRu8Gr1SgLfSXKsxfJBEmLZ7RdvzUxpVztI5vMuzYMATdal4VmOoUCOzzo
MWk6t5lsml0DykDp3K7LhtaNKqrp7iQn+s++VYqHMimB5b1U0NQZ9Lkw762+J8jrDTNFTKUtV/3S
Wk/5KNewt0E9GLGcf8jdZP2KGwWXGbW1JNtYwKFLDkpYteqVnKmFH6I3XHcTq+u6fd724fNcKGx7
iCwdLWuefmhWPP8mzRwWTgiMY81V9TjT3LZVO+mmWsh0X4wdUFtDxSw7t5jqOnWAsZz2B0lflAfg
qiaLU9eMPISogB25HRFBS68TaQFVV0pTbjp5Oioi3J7VA2FiCA9Boaar/MQ2UC+7aswrhIPSslWT
VyIfejP3Ci2QrURwo67IQmyLnBkwv4B5w7/rkOwMR4niQgXf6xXILGAsk+Gkkr2psxAOYHi/fAK/
hkpoHbFY+wgjtUbJ9vz8oVAxt3MVtSjHLOiuRYpfWo6UzR8tyutlUV+P+rko7qjj+qMVNTEjlqpS
UJnENUn1bdfFRKBIgVIMYWPn59pU2STZswJtOuWHjayusbhNrDi6/jDCrC6rw7zuuVeGLIZ6gyQ/
Qk0+IdfWxpT3GkadelxtUX2r5oo70GdZP9pAxzYbTSBvdadO5LHlPbnlatR8ClXD7BbeLBtJS/w6
9W2AopSby3qJ5HDXd5zHwLxja9job3q7tTq8Uw1f6UWtCV+vTrZ+GnKnWDwGIHWuD6KqrrAGmAPJ
no0Syf4ySIWYwuvKfArhFi2ccBEUBYQU9Z2tHvto16q2M6SpYNFWbftEGW7R0Mqhhk0KOUZ1MHQ0
COApdXlb1pcLhwTGzTBaOQlyPBhxDwQvN06u4rZxdDB0pqHoAK1M/QObD7Cf6AfUMMnHj1lX2ZDm
qclOEGClj/r9fGs8IsN8G25kT35pnBnFpV30Z/l+2vdMLj923YHVLSpVLGCZ71N6mya/FvJ8eQX/
Jqr4E3uiG98tlxRGOnQ6dJMD24l8MwIGhoYZCeM23+eYlbUX51l2sqd6g0urc7TQlQQ5rjVzPP0C
ztvaS4PLEJipICL153En948deK60b/cOnK8ld7L03C7IGEFKmmreHP8wh5sqEY31rCA1nUvhjpZl
DREZJKwmUNaPC2KQB5k6U+TMGDV57p7C+0OHeNhNvF+hH4nmjdU173u6ktxxIEuayAOF97WdeBM+
Grf0ufVMP/E1dw4ibN4d9SwPUPA7/b72pJ8dYAqC9qWCAeMFtC0Hx/Ysl+626muzAcftIREd2DWX
gL5ahr6HzpQvGVrEYikaAjCempJ9h+wY0USELusSLIWB9KLzgE+tg6NSGTOgDiOH+FrPt2ov4qf8
G31/PTGfErg9BtFPAlBXSJCjXUTfZmtG1jT0Q6BSg/enN93W8qf4xyIHo73RZxFK9prPQ3n2PwXZ
cTq58sBQpi2zDPFSeRwlNFMCIWCKSv+yX1hJ4TBL/hTDYrITMf2Yt7rCbGmMNpm0WcYfBlDHk+yl
pRji3+r1riW/LssUacY96aRqyjuDDXtrtbTHZP9Vs1R35kj//P/EcPFQ3QOePjSh2bwcdeVpHh6I
MJ8nUMXmimlqgXHUNoQMmT6ThLihumyKWA0ua8K+9IIl8vB/dt41STEyU1Cu0/h9Cp+NMTBbL9Ne
Cv0anHMCeSKtOE89phqVoxjyivJmrn4Oyl0lLEMKzi8fQaIUrpZWiZXLq2Fr1saLhgKdIGwQyeBO
MDWTmhpsIF+RQs82qqduLr7fS4jzg9wj4FMRECu8HkVrwRExL1EZyX0sh9kPWyt7wUOFHcIvBoDe
CXTtagzOmrvUMjIt2qJAiNrEXiSj9STzNBtzUPEfNPAKVk0kjFu1pLXHMRwYtAAKQBTThsORWq95
eJd1/xIGo3//P72YIZ44H3D3SNh6iJpCjJaRh276qRb3lw/PqhGcyOD8aJpRKRkayEDPUyBn1k3a
abvLIlYjmxMRbEVP1EBvZ9VoC1NjeVCr52i5ttNgiQVGsKoIg+pFTwkmgfhSk9wbYWnaiDmQ79gj
m22nxvayHutB4okIbusLjVRSluLAWMf4ptkuW1QRdvmxKhxMmyK+B1qBp+7QMnnMN3LuZEfLJ4KK
8sqMFw7UyTdwNtH1GujDUtj68H6jIkr9YTvWx8sj0V3Lq73B1QPTXdz52fJ7V90vutttRP3+f98T
X87byTdwNrNM6ZS3EdahR57Ry0dXv58ObTBs6Vv9Ht+pflr5McpD/uX1Xw8rT+RyhpQVZDbaGnJp
6SA1XTrToduSj/CjVx0Zc1BAkKzfsp16U1FHNX1RQnf9AXQin7uZQdSWgqMY8vWHo50jlA2vRuoT
itnL2bHu+0N4T67DxYneLiu+euGcyOWuamXQFvRkYM+V6aBox0YCGLHArgQi/sZBJ2eUpnJBLcK2
tL2n1d4eeseEXV/WY9V1furBF0yI3oYqZReODvzs1MYjKzR+kxoJzS72qZoJSn0icYTzO7PedPUM
cabxrleT04+gVcjvE/m+psvmsmor0Lhn55JPVkdVbks9W8DZBUmKicej+YL/ocvEvNZbQKa8ym+d
qz/WhyLonjTqZnfS1Rxc/grRLnIOKs4XZGMlGIoOSC6NkI0V43iGgm0USWF/P7EV3ULRUGeq2t3o
zi04mfs/XSKanBX4c74Xo4s6wChPkFIUL3X8PjYiQo/VZ+KJNXLeRJemJjeZJ80i6kuG5PStt2CA
GyMvuvmQRKK2c5FCnPeIZaUepxwK5fXVlP02BtG+iOydcxNAEyvsgbnHKfYH6zGiWys95LbuSXkv
uNIFa8cP+epzk/QD25zc8iWMGduerlwtU7bNRzAR/Qvm3dnp4vuMKgsRdtKwvdqFqPjsgfJVXXUH
28+c5NhuMKCguvfz5ikLhj0Dnza9ywdLdPX8Pf4nNt8W7VRb7OqHYzSSg/xKtQBVI9v2et1tPUSC
vpE7ym0Sukpyq3YYwTZEWeXVOAoDC5gtQWMCmIvOz90AjgBVI4ijrPJHH+9M+9DVP2z99rKqIimc
DzHqHHWzEFIiyY+nD226ptEGhMz/5EQ+leGcSG2GXV1pEDMMDwXClhKdQboAcGX9xIHSnKGFoj+I
O+HhpE1xbKQ4EMbs5Fbqlp2go3B9sT4lcGfaKiW7HA3Y5VyFfikne2WBZ4/AgUzSt8v78jcF+TXq
+pTFHW9Lj2O7ZhkPpZa3dqa+VCV6J3DHZNIIJNtQNmJPYYHZxsqTlwZNO2Xf7REq11c0WSoUvcdc
estaq8SUS1/NhR9bMUJENImhBSOlPl2W5ndvdxOQ+hvpheST0eHlnms3tMumnQlmRnNjg3Fz3tit
tFyRkZAnnURtB86gDAzFlxVm+nzRF7xZbOyNjWRyazstWazWNnZv1A/xcD3p95WcOaG+s8f32b7J
Y9GQ6ar/BFkBjhbAcxWdM0l8Q92qIMPA3BbZgGcKWI3JsYjz61xObqveEnQbrl6jJ+KYbZ24lKZY
6EwJYMfG4ZfUxY6q7Oxwe3kNV/30iQzuBMRFmYyYIEUCZlF3M/kgEzq6kM4k80O4pE4mysqtnQc8
wDFSwEi6MF91rhOOgjakKvaM5OWdXBqbuS13VofuyakQZLJXRTG8JnDaYF6Xf+8Vw2D2swXUvVYe
jvpYPFEjfBvV6UFWvk+0pKE1+1MU5xIHLU4LkA4ygLjQ09OHCnfQFIrsXaQQZ35mY9lLyaRE5W86
OnH+QkLbnWxR29JKCyPUYaAkmPvAJA1v511my0lsAz2tSH4S4yUnfgqKnk5iZY3fQ/5BdUedegdY
RyBk/ae1xDgSkw4CCT5XE2GWn5Cyg3BgvKQhpob02EkmQTJg7Sgj6f2fFG7H9BEsVWDLha+00Q66
BHY5eWbxh5TPk/3j8hFb3TZ0SbIyJfrNTM4tR3Yy2BiWBRgQuETk2PQltLBnv+tsCS4LWvMXyKL9
nyCLS6ZOcwRGpQR4dOhgfFOzYU8UoAZgRvuyGIE+Ft/VZldVS23oo4BOlnWA1XOHWOCQhKXAwa8q
hGZ8EPjAEoAlfu4szFG2SzXBJskk3Shx6VVh7RTL94ndYe4nYpjCJ34WTJLDbFKIIehynh71KA2M
Nvd0E3jzT5fXbk0j3B/AuIU/Yvjk56IwS1+ZodLDUZAqiExAgE66X4gigbUdOpVCzqVQmeql3uII
lfZ1iGJkpuyV5EgzQcCxFj2diuHCzX6clllbIGYslW0xaNdaFG/+f+vFHdOexouZY67YreiT3f8h
QAlvBdeEaEs4I8PgfiwnMkRM0/xHxqCiEzblz2hSBVu/etMi0PzfWJM/nYke9mHdIjpLbRBD4ILQ
oh+huSv1nxrIAZPY+/7KMVn/J46ztIo2GBZgALcZOsRiAnzWeqPMIqDvtcU7lcJZ2oTxnIRQXOfo
Z6vgCkLypPaPlzURhXncBmWpKedogIb/jJ8U80+qxE61+CYNpPYtHh9C4l+Wt7pRJ2El5w6iUYlG
e4S8Jr8xzTc5TOEYHiV0LkwPVdkLfNzaITJPpHEBWGYmOpr5IU2SXhP1XZ5TgSGsCcClg25aQFFg
woIToIJxVas1dPLRELTmxRCEVSIoSK76G3Qe/73eQGHLiai6ks7o8YFX02xQk0j0TiqAdqdGZZBP
ogGLle1BezBhHhQLg4n5c+dmlYgt7axp0Mx6pVvbGzBsOoaxpWHz/Z05E8TZga0uxpKAdA/tuZ6U
/laoaJhhZdkgwED5GMNEGNvg/KfaZUYFiHA0dLSmC5LcQI2Mn1MTeUWtCZ6hbAe4p5ICyAkwY2Gs
wUaH4PmidQVms2egHrpWUmyyNt2nGnB+iqvuaprK+8vnZ8UnnMniQnzMYDfT/5B2XT1y68zyFwlQ
Dq9Kkzbn9Ytgr23lSAVKv/6WjPsda7jEELZxHnxgA1Nqstkkm91VowSsdLyNI8efnB9JXAvS0Vwv
2BjEHKqqxDQLkgBEQYW4fkjsg+ScCmcKtUr3ejLu/skmlsGoN9S0aRTA1VFQzLOb94fcvL+MwYlz
23Fj6UMdkJtFzap4k5AiiCiUWTLHLYbxVioWPFr+kKfhMUWvpMDN+a4B5QEos6sG2izPXaPIpyVS
1AHSRcvoFmYeFPlHPH4v7UOFfujLJnJiEUz8jcW4IdgpY/QmQL5IV/a4yIS22e8vI/Cd7zcC43xN
r2eNvsCauTw21aFo7wwiuJbz5gk1ORBgMkHj8rk2pyuSPo6ghUQq5FbagdBrxUpQ/U1NK6AkKvxG
SRrQ/CgTkhGK8heuCJkE9OhCIGjVtjyfr6GsB90aFyzltnejWPXU5caIfl4eRt5EbUEYpyBI9xA6
gmkvTRKkq9570Ys8hywXPJ4bMxhXSIte6eQCZgzVDxOFQLg8UBvXsGPqXDu9n9CreP6QtFAzr2gf
TiIRWp7Xb+EZP4mmOEI2B/BEATNq/lrOi99mX2jsWYqoxIEX59GegOsfZIRRFcnE+XnowCrQQF5n
QqfomHsDujCqfG9Jh8uTxstBo5LiN9A6q5uLjIM8ilSUAGpGw69pMCUvqXxNQVYtn5J212dXRX6d
pKpra3eTfZimq8zyqfbal9+7VJS/5UXo7ccwfkpSqUevhALhFONgFw8g7ImJ4na97UIYfe1SvGw8
b+GjWRW93yDbMsFpd247CrujQrIARzLS+Y5MpLAxGpRv94aowEPjrg7kHNFkCcqeT3WuRdYmK0cZ
TgYuvCagvuESd/ZyN7/J3eyANoMABFLHIXOLn91+DtOr7PVHE5S36k3qQyLBlV8LKPDJe1EFruDD
2EJYSIvKQzPiw2QTvJRg1ha+0PKGGQrtYIyRrfVGzszqok1zUVQatFq6l7gzvKa8U1TRguGZsQVh
os+kK3E0aKsZi7ukLW4VoikUITDRR3IWo9dmINRm40rS25gIXhZ4a35rAhNfapJoOV1nQiIH3XrR
m9smQi5ekIrhmgGaNPSXgBgVCbtzpycTqlgHGSgZ2Tvto5YLnno43XE6ZNxW3T90RUBnlJnuSE8M
Ockw3bXbHklIdnjPIh/p7nX2hxDJJR+ES6DFctE8g7rYQFTyzPW2DTzjCIqNXLG02qdCW0QzrgcF
1MjO059HjvX0DcYgcDDAq88HUbWmZFoS2NjLd+n4vlSJK+H28m8g60xuQrNhjkOKge68uENb9vIg
NZCgFYocrRk+9pgPsXowj5uQk9fZGoNJLQYwhCBDPFo9is58pDPz5bZDwE1yJSDqbZnJblYEl237
VZbBwKKFGXlH6Asjp89mtVB4CFa2eka+qXkxzM5tQSNtjvfSgFar4htVbzvqj7Wf4W3hMjLnKLYm
B9E6DTZgEDmy/m9VeQclNFw8S9Mr5JukS5BazcOx6FG1Gk4ORM9A03sZlLPoQNImQ9lQxS0UV6rz
qUyzkfSzY0JVwIgHV5mNkKaJwCc5m6cK/l8cGMBzjgYhxjB5Usy8GxPUg6A5TddCu1VcPDa5QxpA
psFNRWREnIV2hseEq27RtGahwJObzo9BadqgDTC1ieAa+msDYj0FLEsgzgCNH5jHmF06sfWxixzM
znSsUXs/eZGPvsvEzf3hWO/GDA0VdfANhWqu8TBCOMHyMjf2P0r/FxO5a6He/vJkrgN54YPYHTPL
Ygl3BnzQuBDXyMC5PPmxGbnz/GHW8f4yGO/QC+ZCfeUURDPgp2LXMTZq3aqApkD+BsqApQ75P++D
vCV7J3ffJ0ivQRhRpODyi8rts5G/YZngo4LSDf4K2JcyoDL6zdxhV6P5ITrod+nVsnfC8YTDgusE
zpfEjUr3q3P4SvYRUjiQOyXfburF78PZE8pYc3ZJjAco6ECzCGdnnxLiPpWzPsKHRc84rl3Ffv8x
tFANj67iQEHz8NoxBFlrkUIibwVvYdXzFdw0GlIUGmBnVUfu6HkigpM4rwjzzDBmT9HkyRhbCwj0
Y/S1vR6kN/VN9kaeUy96NJD2h9qz/oY8gmt/0/1jAh7+n5d9TfgJzKSXTW7EBV7TvNH/NgTpD+j0
+PXzXXn98d5cg1rwNfIw0ZJvu4Y/n0RKtrxS2LMRYE4OjhrHeNvDCEj7a3pb/rQhTG6Ye/vw8Vbv
0OyDNl7pi/5oPzo76352v1+2/ldb7WeX/+1ZzMmBdqiD0VNYb9ze2tByGL8pPpgu3fj+Q/EaDwJl
HigcBeGNF7U1FLOrqwLGZ5lRJ2/Splzy3jPlfT5XrlW2XlG/TPpBix6p6JWHu+2CPQPPpOj5BbEi
M8SmkelknDDES50Eczu4UiKjXdXyShXMTvsu171EuaL2TWL4l4eXt12szFGwEvwdMrsFFr1jJjOa
jD3MqJbswEbmtvb7v2Ewi3SCVIxKZMygktt7vATeSlK8ILWnCs7QKncLQGcAiPpXmTeW8CWpkl4x
VldxbiMPmYdddG8HxYE+2U/KTtuPJ/ogXVc/H43vrR+Hg6eGxJ8ho0JeRYuGVz+sgof4v09hbEaV
vYXeO4xrPmNVjn5BcLnMwtJr0R3nUZyD3XEnh8vREgSsdd9llwvOMuAhBEcnqC0ZV6KzIieKnvU4
ROkhpKB2aQwxM1qiv5EaN+ZAHis5DcFyILi18yLxKnYHZ8I1+tPLAc3LubMpVkzhHGzlFSmfP3ci
01gPG1ghuB+x56jZcKZ43fn6ycZD6FznkhIMpJYhllbGorZG3na2RWNOUaWJjIezLkjSRb60FoBP
DRjcUFmgiSqluQMHu1C1BrIplK6db2HRYvWyMoLowGgzpHuqvZQ5giss1ydwIXJA3fYr33kOgeNn
rkhqg/BiIlzXbZBH9QnM8/sqT7zWsvcOVQJrLATr8ReJM+uLKMcDmdtKDPTpWUQdy1gbB5BRoBzt
tu3QKUG762YuDqDSD7vEDOIqBZ2ctiuG+VA5NMAt4DhryKhI9QE0cx6knvd6A70G3TyVaFkS+Cwv
+IElAIdYzdAR6pm1oiQlOgsXfN9Uv2gTROP7hx5vUJcdl7eVbEGY/asilZYSAhDNSN0UhQILGC/S
5FgnxbFLryIjDi8D8hxqC8g4lCxHYD2nK2CaPqtWeWfaIgZLXkcoKI1/jxyzPsjc5b39y6j2LUar
b9aV6InxIvs11099/yOuY29NaCvfVedgLqKMJK+u6Qx/9fjNJXyIzXgeVhsLx0Fn7WnoUwgAPYBw
yO/NNzt/0jW0atjPBCVO/cPl8eWtJgtpM6hyg0TpE2OBlMRVZiloO0r0FzVufCX29BInIndKdz2U
wUE4cRmQt61tAdcJ3xirFR1k7vQRB7D2XoaIlVNB3zM5jbRxjUHwJMJZEqB3xmUVrztglGZZm+aV
TmOU8YhN6tyPdetEjeyoT40gInFMOoNhF4WVLwQ8OqgGSXT07+j7OnrW54dcvbE1gUWcUA4olE+A
mXCtMGUWuZknepUT1FJNRR30FsrXreKeLI6f16J6Kt6tEBTpGCPEOrwnse/ATWqoy2igoKoz9uC0
AwXcK0HiEAKT2aFRnqP6Xpd8En+t1QJUbAeZCiIuZ+mf4TOeksyTJkE0CRV3ivTaVR3ozXu1E/Ta
cF1kYyQzoJpRLhUdYCSUc8K81HbDmAQpyqwuez133lCxuBJ0YvdgGeetrLdKumDenBRCy9C+KvL6
MU/Uq1RpDpeh+MP2HxRLO9/Ig0KqAVDpXAe0KUJd1wVbDWcXwMygxgotnrhXsORBtpQUSZyhEHOK
6a1qJZBDuZrk8hRNYD9UT1lJBYD84fsNyERoDfVWg5PDpqq0dm1B8WQVlI3iSYsU/MXoQe0YdHWg
2vlESa3RVK3zGlJ+kSIFKVJ3sqjUmOtxGwTGrcfKmTsyAWHuzc50F0lTAt1q9L0lN+CGumwOjwfA
sTdojH87YzONTgo0SNmDGSTL70q5uXFq+8bBsWSMkkCK0n2OQ6HRKX9xHzsDZwJjt9CpgGYF+F3s
wwzmvHEqQ3UShAmub6C2ZqVqBZ0v212SjSjrLlaQeQwcPGt1ZK8bt1QRcQjxtmlY8xuImbgI1Zj2
NGAoNfsDvDU7KI/iHchMX+wErLo2xHejmrzFKnWVygmpMQS1IsrgiIxlprMi82gXCb4hLk4L0siR
hJ1ac3YgjRN4Dt9Nf1vLzl3naGmkYFgh8jZDTn1Bxq1oBeuaD4J5QwEYCtXZhyJtAlOcmaLI0TBK
ty+LcOhAHifiDxehMNEjspV8SjICU4y3KCcvTZ67STILdhJu3AVl1v9sYU5xuTH2I26kqAquYj8q
rSCJJ8G7F/eg8RuCDe3oBFIqs0JF8Dz6SfpO0NwkzUpooZ4ahXaCfYQHhupj0EnjEAAe8PXfNwe1
PEKd3AB2V6+sl9d+Tm9bjWL3b8LczO6ctBPA8SZpC8dM0mKobV6VCPGLs+r0LKA+JchWo0NdSXeX
gyJvEW2hmJlqG1D2JTqgkqbaUTjDMiqeaYB3UhcpzfCcYgPF9hvOQ0NVuuraa51xQzUFxwthdmZ9
2GEupjhW/DdRn3oMVWRmSoQeLx4SJG61OdDKKoQYXBCZZoBKWL8kEMNMF79cqGd0sv83w2mqYJY2
TKT7mIcnGwVgUmvAK7vECltwLkazHNra+DBVi6g2kT+eDp75VyprjX3Sw2ORiUd4xD8ATnhzrVo/
QYFYcNkiEYp67vpRE2UxxGBx3GgMzQN9YhZOXS3qm+GdotCjhkcXC4tMZjcuZU5LNdcwbmaLvn9V
HnZWavkJhAIXGkFMxd41kyUIUtxVhgylaaIsdk2SnltmLlJqWGsESRsdDZ/TyTZ+tKomuBCJUJi1
rCvSMNAZoVAiatBW3SHF0SJC6Lg8TdzDDSQi/7OGWchaFUtLsYbcrLjqOlDNDF7f/ijG73N0HNvn
InLLTERcy7cN2WUV4gjrcf58BFuSSbrTYsvSrAliHg5ec3vfaFLBqYbrgtpvGMYFB8Oc51hfYezq
2I3OrWNZgt2Eb4kFhTkTJKDgnzm3RM1BWz7rGL1BeWuQ1YiKJ4mIGMO4sRaPD/8DYY4RTSXDD3LY
YTpBpFxr5uKOIBKY/qInBxvjbxzGsR2QmVvF6nJzXO7oqB/KfjgiiASXXW79mU+xdgPDeHad1K0K
KltQCZqBnCP3mFruUr808c/epIJnG9H8MN6tViko5VM05Yxz6vij0jt3+WJEp8LMdFEdCDcWoXgA
zzYOZD8+qeLoBQqJS2AldebLFSYp2hXlz5o8Fs1PWUSsw7XsN5q51otsjhYU+p1jiQpVr1YOZfLD
yV+jUdR0zsvXOs4GhFmoeOZrI5lMmCpfKrw4SPeRP5irqrhr7L5K17NPbpeg9ONH6coUuInIQGb1
QqSqi5sa2Mmo7owiCyM123eFiFiXR2hzZqN2PpAQxBjLagBO/lUPoMoSQOsD7cbBHFYPLTgL0WKz
k0+iax3vPegMdg1em/mLJ1yT7GaFfakhaeJL+yjQr6cX/Ue5q/ZzAbVPr/uZoXLhb0IW4i5iLypK
P1X0zNpCGi0C8GChg6xwZxIsOvEvr/F1XX1a4xsQZvLAFdrrw+o4UnUY9Os0MX1FTX1aBFS1PckO
e0k4outvXsJkJjIb29mQVsNaaFXQCt3qV/X42A6mC+LLnZS9WRNe2IbIHZaDKYsy0NzNZmMxM586
zoZFjSXoLXYPcbp62jV59e3yqIow1iWz8RnaRM1QVLBQcd4b5V6xqftvAMxOYxTIqyBniMOA+dPU
P9Tpx+Xf565p1D5BGg0lQib7ZlePtkW0XEbSKz9285VEHoq/cm8bskSQMNHxH7OJzVlEY1XF6axf
vtPWOlpq0YR0qhSBh3N3sQ0Os4ulpMordGLiFKiFcpPvkz5yJ5TVQBooyEzjb44yGzRmHysNO51N
G2iS3BiuYtdhPBt/412/MdgdJanwlDBm2JfHygycfngZ5+UvWuLQI/Lf7LDag3nV/n8aYU4ntLej
9K01StF5STA15hooNssENPsGgg8Gqy+JH83dzZCTj8bI94VJfCNDed9lr+YGu1/d2aj9Qq0ksyyl
YQG7/4yBaybHzaL3iFzp8VOvYZO0anfI7sCTIYDknjU2kMxClamdoe0ckJAigEjAo5HttcXv7NGV
jVurFHgf9wAKtlpILEHRRmVfTOy51lMlAVrtmM80UXZmpZzkiR7ztt5fHkuuYRsoxrAsbW1I5QBK
h1TirNG9aUJigoCvZCohWPBYpvnhMiJ39jaITMBYOkUehnUoddSLF8b1ktxZ2s+0tL0JJEPOazM9
XQbkBsENIBM5uqY303oEoAxelai5W3eoTBoEt1TRnDERI260OJ5ioIwN3S1R7HdQZ1WmPRHufAJ7
WPq4pV1rCdZrljFHtgueq9dGTr2YOOHlcRO4BssgJ6GOfTAa4ETVXWcGUXzA5RuCEbpnlN8aMcnx
GiY+nSeQ8zPQwmmCKoc5/GpxNwxyjBP2XM0uysK8nMZ+2igPFE0+pZUeogUpXSfemWN/bGjqd44t
8E3+JP7+BCaSFZGRd02HQ4Xi3Cbxsc6u5Wg51I6otY5/0N/YypydSNHoRmXDVqPJHnRiPMh5daCV
/EFJHPRyhALzIjQg/GJSJ5yN4dRa5UfekrBtpJ+0gP5fB1EwJSHf0wTyuVX8cHnuPy/SdRYgRQGW
VzTUsn1WkqpF8qQ7CLHONWSyHPkBf+V2yXdDfqpjX87/PEVxDsgc50iq5x0oWHBSmXzVeenMMDUF
K/SzPwMCtcJrGz9MY08qrdlh4KCk6iXgLI3e8gYFq867pb/JEGuJ/7wtBmgoUFgZlcC/wsbwapTn
0l5ilPwsejhn2g7sIcHlSRJ5KzNmStIWZWWsF2Cjd63hZ4eECJm/97NIqPmzN0C+cOOt7IY7otQP
dzZcYeKDmt2TtkLdQ+TKzb1TP6Rov/ir5qgzyNX2zZmiXYwljSesxMgqfGWeD32E0KqJHjZFljGb
URINaWtgO/LU7GjmvpVfO859N1yVC4GE8BddEpKcr1HsPMpBu1M2wLKF1i/knpmxnBJJlqRlvTXV
N30thXl2nEbZc8hPpwy6GEqxSVAPxO1SUak25zEQ0L8a++CZqzYzM6ZVmlCoDQGagl5ietNQ8wbh
V2gslGiOoHi2qLw+fzWhelQkt0XXCzaU1R8/mb7BZzbiEU8VjbziEzNJj52WfCFQARWAfN4dYaRh
QVwe2jM4QTGRFTIxXYO/xWGUngp9H7dP1fjHqWJAIDLa0IjDNNrsOJIGJ2mw43qyRa4KFQKzGUQ6
OlN3L69vnimo5dQsTYUQM7qUz+fLHKcEskwwxVaOOdwhtfZJI6ok403KFoRZaNR0YtSX6+vaBr/o
u0REWU4RADNaqA3VKPSWwZ5iH9P5Jh5//NsoMV61QAespNI6SvkxBcGIbB/l4eUyxjoIrOduB2kN
I5toFGXgA1RHYEzVY6E8axV6gK+E7Cx8FBQ+IEuEXddkUBolTdulxFRA/GCY9nH0kCa7sn28bAvf
q/5DYfkXohTqEXIOlFL+EkHvR22fuk7kup/jKnY/1USZjWKD9Yytw4qtFKXK64BFY6zVLgq1R9Qd
NJHx3cyG6jVVpuZD7eP451TgD3dIoAt02Uyu2232X8avJ3tpSq3B/psvOx09iJ2UC+6EqgiC8ewl
g8z2vG7xXVjftLvoEH8xYjBros0mKF6ghemZN6flu/Zo+dObjQYciNheIfReNpRT87aeNHR7pVLE
tsJ2/kDwbjHjBrqeeuGrR+qnX8x3dJTu8ZJ0ldduFThPUiMA5TrRBlM9XxC62hqkcNDkVjTXVA2K
IexEWzN/dH+bxQRyY0iMsogAEZOXGS1s0/7yuIlMWPE3a3qoxiXubPw+KFzQV9+XPw0R3z93QTu2
aqG5cU2QMQtaq7LOnrNfrYA5yNZCmr91pHdx1L9sCneofjXDgWILPYEMTkmbUUl0LGloTLgaSb1c
+uN3HfiYgZ+G6hXyfCyhSg1ysrxarLUq9cMeR1dC1RcZXy6bwR2uDQjjVI4cO5A+BIhiHo3pUUmf
HFK4CxHpCHKHa4PDeBbBa3wsacBplWPh5EG7OILQwL1qbBAY36o0kHmRAQhF8Wyna6npEzH3qvmU
Z1dz+Rezvyq2r/xHeGVg7+lyPtAoS9D4oTvUuV/0Vi48SHRoIi1z3rBtcZjp6dHbU+JdqAeF112Z
n6Ax8ufTv/19ZlrqfNBopuL37SpYhd8rtD47886U/1zjDELRkCwGGCguPlXfOXSQe1PBRTBbu9Qb
D8S83SRKivLCyxaEcQFINszx1GJzkLQPNH4McRdCU8H/iyHbWLJ+xCaGpSiBmh2UVHlLe6hkv2vR
eJq/LonosYVvDDgqQGJqQKyc2ensclwXJ3Bm+V1qIDiVe7bw9XP9EfaQhUD5HwhzkIuXZNSNGCCt
8j4b/oTXFg3vcQqaC/RBsEC5voy2GFzF8DICJtHzgSOKMZiNgjVjGxNe5O616uvlmeEZs/K9roy5
UAlk6QPsiDbIni0ons6V2JUnZHpU0G90jhJImn0yJPShXEbkmbRFZBwudRzwe+D1GLxaSNs01W2U
UQFTGNco5E9wrEKWDtKo56MWJ0tSwUGQcNCQDQKj9eTrJFb9tSv6mnTaFFb6NAhAuXah9mfl/JF1
OMg5qFwk1hinyAyBKsAttOWKFJHgrMjbeDSct9cmKXSSs7SymUbRH0lxobPwNgu14LhEBRXazToa
XJ4j3jraANlMEUE711PSmADSZAJKK5Sjl48SRacr3hX0RnTzEqGtqYhNdBhJVc9ljV1oSaAfSrXc
nYwmGBq05182i3sSdpT1pIOiGQhQrV+yQeqq3JxLuV87lCFT04MV6bo/6IHjqbfNiXqlX7i5pwTL
7mjfJg/PmfeMs7FgbHmTuP2G9d8332BPpJibnvSYxDbMLNvHu6RbD1CBFlUAcz0SyRsDYuDIAFiM
R2qVEikUjA6YxeqgG+kxrkWP67yVhnIBdLHIONLJLJGK5QxU7ytsUbIxgQRkaGK0ctVLqFDtPRtf
adK+XZ5Cnq9sAZnoEfW6btAWgG1a+tkwPBvW6Gp68+UyDG/o0OYHOUboRoFmhIkg0aj18jLgpNqY
+a60zVAvRYxHXEtQZYvqMAs3FDZIOZZUVSAJxdmLJD5eVqusD1RdEN5/Hd3ZzQo9o3ib00C28PnQ
RcDqURB4fHJw9v2beq35FLRrb9NN7kUQMf8AJ1i43Jjuc3Vt3s538+07iPT2zh7kO+6qWPHn47r9
HOZsZtNSXZYan5PiCVlFDkcT1UJwWAgM1Hv+tpjx+rQuNTWCpLinhcZNdA3mgbvet/bWTXkc3iV/
PDbXpgtNEFhZXlVBL6LX5y2JLT7joZNcQAXrV4xRvhfFVZIhbWH6qqa5pSq4GnKKNFdb8fIJQl7s
O2wPd4amRpRhoeEPa/NNKio0kUN7a9H2kLg5FKW5T1q8oo+juVcmKJFdnkueA6MkGNjIAuFKvw7E
JpAVkbK0OsF9HoLrR7WVdu00hrOt7/4NhjluFS24aYgCmKj46YCRqm5c9KD8BQYCpWIii4m07Grq
xhQzthsTTH3YF2iYlE+2+W1Jvl+G4LmFZaPVH3kmiLyyzA1aXWbTtKy3hqj/iAgIQub2YGba49hO
d5KtfrsMxwtgloNjMMpPwc/E5ugkSVWRvkdf+qjm3mhAvnb6i+zyBoHNz6WaOagkq9aLQ/QYZxNx
87LwZy0V4PAGzob/yjrq8FEVzIRifSmLUaG4msyl0oa9RsagHeXRXQq6gO1Kgsq9otaCNzieb6Ns
fNWrWPMJ7NYZg2c2NineHZLsSzbdjeUPVX64PENcu8BmjAp1VNBqbDIETB5pTVXEKVq8N+SQZe9K
/D723wb54zIQpwcbJf06XqINHHss/Hnu3Ymm23E7oQc6As/ZMIak3EGVpsL+qR8UI9S0g0UeVHrq
hicjFwR8btZvC86EQ7SAgM4N9FkeWCa+U+9e2pMutL88SC92h2bQoHv5i4VmG6AwWJsM8d867pu1
XKdqirZKdF1DlN5tnENJX6vibXRuhHcn3hrbIjGRaTaaCSwaq6zknHuN/HWIBVcK/sxtbGF8P6aW
Rm0VCFWP2lMQ6LqFWx21e6Siid/etRHE4y47i8AmtmgjqrNCyVbELi78tMuCeHq5jMDh6YE7IqEB
MR2wgalsHnghVj3qNUUeaGd6yl55CmtP11z7VvkSPy5etmvvGnBju8v7ZWDumt7gMmcPszOqNrIm
4I7PS3Qa42stFoQNjuLfuW3MUhvlQgPfCDDGsFBd9aU9Rj492AfUmz3WT8rkV57mgbHHj78W3gl0
V56oko53vdiO7jrBG/c3cqeT7QKjKxnDnTNIYdnTnd4Y4Aaih8sD+usNmD1cbrGYbXM2rH42Kay1
Hs1dHSgf0m2Uu7oX3ySpO0++4sOHdvLBHtwFpTJv8W452h/yR/Jih6kv+Jh1+j5/zHqaBhkimsGZ
oe9TKzaXBCFb3hlhvYt2BzBNgEIvVG5aMMS6caD75Er7oRxiLKJdtjOfTcF65XvY709gxr5Ix5zI
OrZEPT04aqCahzoWlNxx1yfEjVaGTB2Cb0x0SyKn76QKVjr55A/64tuD6l4eSa4VGwgmrFWkMMeu
Xd/cJzSu1Ndj37sxEXGQc1/5MVcKmiJwLoIewrmj5gtEFZMIMGmTvUPHLhgb7YpaxsmyKj+LVK+b
k2uSFoEd5ehtoQca50+XLV0t+eQym09gruI6KaNolFucyaAMi2LQQOt20zgjS7m35Rvhuyl3YMHe
o6FeElaz9aCIqnWhK9gKZ0k/NtoqH/aY4RnuslHcc8UGhTEqqyBAt6AoAg+K15lzxP/tZPKmZbve
ouFlKJFBjDNGKrVL0gFKqhp3WjPUBXGT0RY4JDekbSxiHHJCBpQOEcatMM0woY+qLO0lehuJWGG5
awt5EgQQHBlRgXHukWYxpnbdwB3SmLopOMGrQhAgeJagmR69UXhmw6GWGTCc96gFMhNcmbIvkKrL
wBlvozaYiIjUuDibPBeTUVu6OpuGCBMjt+bOuFLjxM1q89qJjeDPPWCbzGL21KSAIJiVwKBRXWl6
X1ZauOJvrk5bEGZeBjsyx7oBSON8tcntNAeYJLdsfVvUXCkaNyaAL7mhOZMGJNts0C4SNJrslcXV
Wuf0b+PGOEKHNp8sswFEC3pszNZz7C71WskRHQd4Pu2AmhAZCQUOwV7SR4foxTTgPJcVXyICGoVe
0DbECzdbAGZxmlDslMGFhdeQ0jjiIctNoxMlZdDYd5UotcIpR4X8wsYa5jxctS20tEZYU0Nb+ye0
oss3zZfvtVdQHMSji+yj9DL78l69wU0xjK7jx8vTxh1NpFms9f0aBC3MnkXLcbAHuhIs5VCgySW3
JK//hrB66Ob4Fs1gsBzX4cwz6PwNP7BdCFyPwyGJQQQdr4VmRKjGsw8VXWnQoosBUVZ3NLdRivlG
qp1FP6jduJF0MrOjkb2qpeAezx27DSyztsZuwuv/gvuuDpLKgVi+ZL9cHjvedr41jJmdxazlLkXq
z8Pi8vT5KsEFULJdinLTxZj8SRYxwPD2vy0gM1lja+ixg5J9T52f1eUtJsh5C0aNAwEiQ5RkoEgQ
NNufEuyEgqRZAUTRNB4UtoO40N14mQQXF063I35/g8PMTpwX6mRVOMpT0BQ/Kkiv7NNriEdd63dd
55YHFN2dnHdFEDw48XaVbwDZNZ63V/qmc29XoRWkGegt8qzp5NiVa3Z+LSUuWo78y67BG8YtEGNe
UpFRKnIAadFRne6pcTKWt8sQvMv6mTGM+9n60HQruTGOd3e14sXTbVYnhyh/lu37bjwZ1R1Jb2cQ
isoPkyQA5108AY7OHzwOormNzWAqRDZQrYuH4saPb7TbAZNYf9W9h/RqvOr3ycMQlqil3edXFXL9
x+SZZN5l8/lT+fsDmLXQW/YczTk+AIxmEQ2H6GVYbspKEcAIDWV3TqgdF6kBHC2GesteNlxQL31P
wh/51UcWZq+14qeH+G5yq6vBTZ+a3ddJEEBXX2FuDWdDzex4Kaho5NzBPONSg9KMJzr+eaLiDIDd
5ZBX0lMIe3h1d2UPB0WvXYIYdnm+BFawXX1VgWJXu11B5Ou6/aKZgqW9fiQ7Shboz3DYNWy8uDJG
GKi9kNWVZd1Rvyv6VauFS3Waqa9rN8mYerQXlXL+erxlEMHADOcHiSjIB9m+nCQmpCnwHOlZyg8T
2sly683TrusOhfqaGAhseGYtghplntBeix1zXzaneLymw2HqHyTtlk6v5nSvz9dlvZvB+TT3B9lK
gr4KJvlUJjdLp7qzfsjsCFukDnHFHOrejqdNjkfoy5g0QUcgvA1ZghL8KUN/AqOmMpRhUhduLCof
5yw3FUzMCvjHsI+r7L6AzECNa56BzKB6NbTPE1Rfiv5KUTJB4BThMIEzTSdKQHaC/aff5cphHHCT
6O7idnfZGzlbNxoIwWkN6RFsduzryKQk6rCogIHAKIYOBLAg3+qVN2nC4ftmaUV4nP3gDI+JVgUk
tex2xTPMWxkMXJr6VMTSPxrFhCpT6xOQ3AAkhhbnbCc+JKi8xg5QgRk2ln3IpEQQHddfZJaApoC8
F6Q3uDB9YthL4ScDmKaHlRGkhUIiqX+MTe92RXlY7ODylPGw0Ndq433EMHUw457v3WUFLS0ndkAL
Y/cumhj6DBfmOnMTM5wqwfGEM12o5vqNxXhho2iJTmRr8CoppMV1oTyloqJOTjw8g2B277ktyVK2
GLrSkr0U95iECo5yXAS86CPVheAE6fDzAVtmozTtdcDqrnk15ObQj1p4eU5EEMzW1NnZkC/LCtF+
oDPXtUTqQ9yJ2NjARHU1MyTHmQGQVO9NG2iz7KcgprxshQCEFejoUX8P0itMRW2cnP4UzYqXm6KL
sQiESZGoWjNokCxdQdDg1NfBHEPYSBSmeVlO1Jj9N+maej7p9rCqQpuAGWvyVcutQ6XHKG8adpMt
u1af++qUBXmJNlzJ8BbsFkTp7y8PJye2nn0Cs1B1qFIgvYrhdOonu35sS7wikVNp7YcsHEQHUdGw
MitVlaMZnPOw19KaXdTqbo3mO/L9skUCN2dTx42EbT52YBEqZ2+pbIeQjBZEUhEEs0EkOlRsRxkQ
qf24aFdJL+q7FM0KEw3MtFigZISBMmfnY6yMd3uZbNeswAogZWERgfKfFP7lcePVi5y5AhMfWrAa
a/IYDd7S7yynQpnnrrLuibUn5pEi4dAW92h8Ewwl5yT4K/+EvR1J709p7zkdplZJ0tGLSlwI/o+5
L1uOHEey/ZW2emcPV5Acm5oHrrErpFBoe6FpJcEFILiDX38Pq7qnlaGc1K2+L9eszLJkEUGQoMPh
cD9+DoUMSDiauecQz0K6WNvrdfjrx/zZzgSZPpBTAyWpf5FIG6QcxynJBr8Yqk1lGeueq486OGb6
OQ0s+fjr0X66xD8PdzGpY+folSjwfHQ7NEGTesWufrb3yems3zSv/JsOh58QBAHo8+npLlywk5hl
rjEMN7yqB3pnn4qDfAfrcb2FhpMRBtb6zrpO/x3L+TTqJT1mDboUiCpgVJwrw/FjAKftHhq8pQdl
7u9izp/5kM9jXbhmagqIek0YS1XTwKhtLzc3w7+zk30e5MIxz1VV2k6OQaq63ZodOtebPJi671SE
f+ZHPg9z4Xx7LWuMqluehUI2gBdQwvzOIJZLXAZ9n4dYbuFTyhBtcrYErf0AUCsoKuPmIb9lOy1g
W/5gntBoQ78BS/2sgP/ZAi9zDWjwUodieT8tu0ufbY88dUHrgdIZoLrO8pT3eqvfDo3nXpd3v15r
i9f91aNeeOVRsWjRCYwspqfRuVOa0svdG+e7JMO3T3jhnAcJ6gp1MQ6yNwCbedK8bks3Fgv6EU/F
H+bNdCzATOjpsfNNieg7d2JduJPOVUg2Lc9YulDV87Qr01fB5VJ7PA0fVVSuv1sJP9kVFqAT5LhA
AAAxxEtUtGupLKs6DWBX1Q704qCDHofmJyn2yOD3fZzZoZy/eZNfffQyJvjwAJVHOfSyWm8DKcHG
pYeUq7eK4vMxB+2fDdTJNSXfySejV+aL3fw42sUS4U7qUGRr0Hsr7ohOkSA+Tvqh4NuK7xrxkCVr
qT3r/LXlIDk6t+mbaxDQgfEDGCu8NgnalgRdfyJGGs2GCDp6FgNUlu4aXfFtWYTmAGqvTPUtepeg
G6htY2blXt8fc+TXBecojJZBkuNwlGVBaaWhJaOuAIfbcGB5HRv6ez6/uuq5pftmOBXTntT3mvla
MwU+45oPq7SiHlFCt+KBOx/L/IoVz3Le41zn5ju32jsD8hKnxA4kjZmzNtkN4i4icx8HAs/WisBp
VnV3KNImqJEQrDd1f0P4jhX3Yn5Tp3M3QAdpPhTV3uCBVN+U8W5C2imB+k/rZt6UgsCKvramr5t7
TY8HWw95/iiSpxoURuDJ87mz14Zblp8U/mzINrDlBGprO6gd6ZvC3IgSawiZkpw/q/KgLprPcc27
gz7kq1q0Yc7PiViJNi6ASnbHm8mGmvFGV26L+cGEiDD6mAfQOQjyujCvoBmOTJFp1Ot6QINzKmNL
vyoNYIbUMWbjLQAikVsgxv3LPWzgoF4aWNGQZSHLdNmBUQro7kwoZfi8fsu6bdm9/trBfV39Pw5w
2XnBJ2AR7QIDqDZPYrtRU0RJShKwwb3vcD7wZf48mNkdyhwHzZ22ts73KfS4vrmNrzHb0qO7iGCY
KopEl6wglZUmjZX1KCDXvra2103UBVCU88pd63Wqpx6NvX1uQt4EJ9zhdwfAn9T5MMUWmhZcDSqf
EFz+cUsTpcX7ZkGhQb460P3RL3x21ahe4t2fCDQD2eYV/bD3bSi+2Uz/wEL+uMP8OPKFpyBcErvB
drp43zYJ9Y3w5nuoJ1a9r/o3dmjv67DdyVW2hm0HeaxMnhqkwfmb+f+Jw/phApYQ6dOeng0t79IR
t6H7OKFi6CQgMfaAMeIPZ8TtnhvYu8J7cN9+PfDX0OvHx7/YYDO3m1wIyaI2yDOvI3FbA6FQPfx6
kJ8Um34c5WJ7VYtqFLa1VCC96mD6xjaLCjylCIa4C5Ntu+r9xP9/HPNiW63QCuZ2Dma0uhNetmYR
zqZNSII2eO72hzK2/PEbW1pM5VemdBGoj1Oh/wkPZVArIKtxvvnmkZY4+H8fwFUvurSK0aY0bfFI
Ju9Rrx3QQmJ6Tq5tWc9upf7QK1J4otV8iR6uPv+O41j/Go19fo1f6Jpdt9Rrd6nGI+y8xi5hRGyd
B8UhCV6KeArmG2yuHgoxXhs53uCPEdK7AWrL3unXE/HlPuAzwUCHBlkD0mhfpIhEloEKRk8Gv8kB
u4TMvNA+2vKqcG5/Pc6XxYFxQBGBwywBTRs6qn5clHlW9kVhgqCwtFovSV653KrfdTt8xUtfDHKx
AsHeAWB7i0Ea6jmLBpgnPJ6D+hUA0rXhQ9GJo7hV/VVbvRj1YkXCQAYwSOYjOM2OuX62+DcbyvL7
H0z14voXqy8DELVVezyVkqvquixEdd9ZCT2WyJNaHnXnDEtelPKbJfIzy0CHjE3wyizANS5OklOl
tcgelqNvKNfDEE/qeTTeiP2NXXw9kv/xdP8a5vIsaeoDrSVmz10BlalNEYnTjf6ouH66c07spt5a
+2Jt+SgP/doiv9acl5F1SEghs28tRGg/mmRqz+7o0gImucaCW9uqd994Q2jEaCiAaJ73XT/ytwNe
vMg+FT1tegxI9t2OQrw4dn3r2n4aoynONs7h23TH4sS+WM6nJ7zwoool2WhnGFBAdDtAfO7pmtc4
vhkxH8JZ38zncvu/GO0S/t6zkg9gnQEHaaBdOfHwitpdK0PdX06Ac0yuWsRAmd89o3VNrr7bpH7q
YHAOAVUoGhe+tCE5aT6r6lxh9EwJwS5gu/DbvfXdQ/50VRgQMzSX5kPzshBBOseuXUwr4qr+o49V
tLgqO7GpX5KjHTbCR93+mEbdd3nAn9sONFxQ/liiukt6/96ZIcfnYNze117Na6DDoyQoX/Tb2bd8
cdW/fPMy9Z+9zE/jLZ9/CqIsRS+7LOOjb+uAswDFXHqGT+M2UIEF8noVHY6/HvErOGFZjp9GvIhb
7T4pSaXgCZ2nVHoiHmjEImXw8gg819Jrr2Rgx8oaLQ6rj8m3n+qNssv/aplpuQeQKGsg28FMf0H8
2cOAnhs4oybbmtqHiYrtr5/ya77gYoQLHwBM2VhBxxtHQwFSR5mAA6OyiyMU+u6soYoHbgaQke0i
xxqQHVTod8eDr0H6xQ1c+IShcAqh6nhEhazJ0/gMBXkAg0/16qb20EH+WkVo9ldXxmYCRUuAg2hw
+stwlx9vwb2IvbIh6Xp3iQUSEzo62kktwkq7K/h3oqA/dQnIyUBGDwv1i+hrO3SqI0CO7KfAtBmk
B7GNG4HH8ZsC68+3MDAlaFDlJWjMubDcidldKhc3i75cS0NY3h8ia2tUnnwE+v/W2nQxAKo0aqJf
G9PPn+9f4y5B9Kc1apRkZlWLcbF/rjoqj1Pf7VLnO/Kp74ZZPv80zDBZMxLYGKZK7rU5yOla+672
+uXIDIsAzAWYF8AYEIRexBp23UBISEH1pFfbULNzz52g0hM7qQTmpPVs6jv/zlL/POSFg2vRRK3L
QmAhwrl1FYBQ38kb/2zePo9wYRbamEAbsMQILNnLKa7ouer+csITEwcWRBNKooCHfiHOgBSLMAaG
lEfxoXkadFl5YLce3x3yOMcBv1O/iXV/9kyuA4QM1G1cYE0uYia3GhIia2S2BEHvaOEh/wDB8T/h
T//xOv1n+s6Pf8YM7X//F/5+5bVsaAqe6x///O+r+p397Vg+v763/7X88H++ePG9+J0fnquvX/rh
N7j4PwbHgfT5hz9C1tFOXvfvjbx5b6HB/sf1cZvLN/9vP/zb+x9XuZX1+++/vfKedcvVUsrZb//4
aP32+29/AI3+4/P1//Hh8gC//3b33NHXZ/Y3H/fz5Wfvz233+2+a/nfTchae1qUnFYxjiE7G939+
AvQW3gkAJQjZ8V4Yb7rs999M7e8LDyiInG2cONHTjB2n5f3/fKSi6QscdhokpPHRP+/uh5f0r5f2
N9ZXR07BFY4L/xhtYudCXw4U4R0AyMB/otpL6PTJT3S1oqcjtMQ8V828pr+m5nXSPSeJQK0+aKG/
oQIofVJBzO2urqKqvnHplW6kYZLpgQXiEqWqIwM9EIorcHq7ZeLOqO8sec7GszofMnHsO4GskYtU
Zj7FsD/pXBNQldmHdNrZyY2l/Xk2/kt2eMsr/PdLE9zT14a3/KO7/Nb/jza4tJr/7za456x7Z+9p
w3+wwOVHf1qgrv4d5C8IsDUonYBnGXb2DwN0YJo6GExVG7GTasLZ/dMAjb//kQhFVyF+BPYy+JR/
GSDKJgvfnGZAMh0G+lcMcGnkg4n96wgCE3SW1gKklk3cCdbHRXCTdMNYUq0s/L5ANr3lu3oqtiob
glq9xz7moUl+ryn2iiTkjpn9ysmAsCgtX6kiqgNDPZB6L6Ak7kGZ6qqGvfu5ULlPTekXKjurtYgt
AnH6NOer1MkUr+jPTqFYIR1AD1sq9N7JhrA3Fez7PD93vbTBeI9OJUOyw6wI4onZPPXawDzoNACD
4aq9pynjllf1WZTGuiLC4xli7qzKH7qqdvx+QMRtFUfCpuuhrd4hgDNDFGMu/VF1d8XMQQFJeUwJ
fy7TsvBKhjyWU23sqc98y61TD41Zj6x9nGhxk5czFN1apO8YTTZOWo2eKJzHJOmfzabdFkPzQAZ2
astVTqtH0JvdcmT+/GkcxLaE+FzgVPnwmKVW40khg1QMdJcTVGZbq8y2Ja3u044ld6pAQmli/XSl
ZZMViapr911ig66yZiep1UlYt7cZLZ6Uhp2Fq3pd0TyCe4z4vaL2gTliMompxLO4NSVVvN5yiefO
KBS1uQaUqX6WU615U5fk3tC2+VWZjoHqGmvsuMg5a1CPzaoJwZgy5H7PjdnTB+dRdm4d9W5yo6Et
wJuNO4O82CSfAtssjUBYtT9xAP5cYRYLm5ITaBTQ1jtDQ1Menaw26gsOWPSsAqhqoImmKUHV4yh+
JeF7ZvsZsliBarX7zJkyLzWLiDlu4rkAw0QU5c9EEhTCkvI1m+8JrVQ/FUda1FXgjFoNTubpzRiR
v+3mwstLK26J1Uc6pSaeUHPXBr/KG6IGpfk+K1oVzgjGprbbs2wCJ0HPPT1DKc2YH1zCNhBog9ZR
eV/loFcbE45W2iJdZ+aHpRXuxoEm92rWCTjS0RKhll3U2+6zTaq9JGXA0uRuaovGV0n3BvDglduh
AXhUJ990k7eBVA0ordLSV4vuLCbmTdBd8IayBqLcYA9zq1Og/255UfggpDgUk7hv4PsdtVplKLq5
U/JslMZBivlMzHrv5prYGDmgj7mprnKz3/YMJK6t1NeyM7a12az1Ob0ySnSWJkR7HWYQ8GjsUSG2
8Mp67sN6HKO0TfdNZ21rUT44OrW8ilfPJtkLdyj9qjW7IG1t01OV2VtuZijnU51BcR0vyJO1yDzG
bJx0yJOa6cemwGxSszZWXe28jLD/sOv1+7xz8OMyrN1xqxXRKJO3SXMjak7UKyiyKYxP746p+nZ2
noWzS4TQfDeztxnvtyb1tWa+1nsauVg7YPK5N4qu94rkEWXQj3S5CMSQUQcFuU47nnNbrLmaQFhl
7AJaCCASCDlqhHfhrMOw24K8FRI1RSYQTrQnpRoOjkT1c6kc6vOzNmCq5HQCv1QHfqxuY5ZgTab3
mLyu0vxONKrPy2GtTfaLq+ZhydhzxcgcKY3+3GagL3DRcOSPTeOjteW2zhJfG2HVhQsbzyptY5Xo
0nDbq2Gy7wnfqi7fV/3O1YSPOH5jqVPkDEiD2GxjW0loc+FpI19NxI0dNz2YxYFLEdfGuCpLMxRp
GplzEzh2HksEBIphhtYAkgYXJKROCwA/RHjTGaMHqS5XY33UCVTS8vRMRyOs6bBrZeWZC5uJMkE7
mq0HO/P1u8RJomrqdljWq8xQN9NsBcsvtdEMHavy7cEKrCYLdZnH40y3RLvOZwaKA+p3ypVWnInx
aJpyVbAmtvs2wPgmI0FeP0wq28hMPQqqoFod6z1vPGukhz41g4zNAaPuhifOalD1K3VYm860SnK5
GRnf5gOJUL9fmTX8GzNRys7CZU76uvdSSHoBLOTVU3dY1NOSPvEbrYmXywF9FqY9eoW1jm1mg8JL
mFd922x7xdqVoAgQizpeVe3d4SPJt4LkQYq8QpqFpkxvsMyD3BpXvc7XkvMQBHnr0pQehzOzh01m
MdiAumryMWwKbCA1ivUZyoeYrcSZ1pXQ4uXfQcmeez4eFAhYtA+DULcpMOdqmp7BNu1XzhgqjMYT
SU5T3cZpT2Invx9ZvsNBK1rmNW/xcSf9ZZ6lO4ZTbwVaawUO0Axuk/hqBqHl7IpP9ioZ7FXN6yvS
ubZXgCFSqJ3nyPoVPQGpZxf8mNsgS4Bqjgmh6SYXoaa8zVM8kmQvLAg5SqXcp8WDWs6rrGn2Ap5I
xwbpWDVyHrw/c6N8MMbxbJTd0/J3U/CHksijohpXCTHua66c8FagTGsETVftu6k6mlNxLNT0pmur
Y1OKLSgLsUPuuEMOULm9nUmGmj9bqbU828w91LqxcQ0Ueevy2AzqpiKVn2VoHZyGs3TSW/T8nEsD
qdmuQ1ybPOoU35uHs2LrR23OdqmNFkPC93Oaw8vk1RoJzYZq96qW7PXppSEwsU6NHdo+dbJ8cZMu
QJt0kGrp9RQNev7AmHJdU2CZh5ueaFtFzXwIAN0YuIYyJCdDVH5bKAfrlco0nPs21ibpa5q6gSx1
UDMH6RkT8cw1c5swNxl6D030IMq1W6srMY+I190dKce9rDamk8d6298MBhU+x5JujFA1yxjI9JjV
9Dqv3c2cDzdzasKJpnduykLSjaGbQoZQU0NzgZQ0I7DE1B+yiOPVqzN7Vx+durgpc+fAantNhHw2
zfGm7A607p6VIruHRvRj0xao71IVIvIPWR10RbcVCtvb6EdPrQBV/lpusFXfVPZ0L538elkzRGsD
ws33BGZXpXybqdoRUtKruZm3hU+oceoWqhii7R1bfynF9DFOPYAo866u5zu7ye4Lt9xUZv8EYoLj
VHluquxGg+0pL6iHbsQwoe3O5ZBwgXFno4ztVq6aGlwaQgkgQHNAxvqBj1vqPutd3M37RIeHTRdJ
0gw18zUXYygwKZ1UbmQt9406b0zhxGXKAWxQJj+tODRj2L63YdY2Ta8ms7+ziyLzy2H6KMrkSZQv
jjFEjQZ5ge2USV9NQS5i9qdWya9TdYa+arIe9RysKrO9VuxyNWbQg5R+3xgv5pTGRa7fdpmCZ8Ka
S9ARDS02sFVhc5zNHtT1OgJkxwDGRZn91ASjZoNowKhATqvYxYuoz2M5expnG0LGK7jxGVh0fenE
BAgGRP4Paeau0ra+cqGI2tbtrk1uzOrZGFstQFfLWWvoDe2Lo2zIKrfRp5xh9jJ3DWbN7VwYWxC2
HBTNOci5OI6crJXuhG1sV9HpnAnn4Jh43YrHWuuEDfBctsqZk+FsTlgUrIN3+Wgz5TRqWiBLZQWZ
6J2b22c4kFOZItq2pzVBWzTRk1M+O6fMlfe6kx97yPaY2bwGhcObkVfHaYTvmE3wx6WHcixyn7Ws
Cev6FYcVdU2F/jxShJBWVxOwYwAbIYtYa2/1BHmuqoK8Hc85wFvZDvk8fIaGR1M6HuvtXZUX+7a/
HvtVwbO3TAoWcmkT5DJrJ8gLM+IJtuEW1Z1u0r0pn+S2M5K11tr7ZpwwU/PaKsk+UZsVS61rNcG3
OCelL5I5mp36ZrIaiaBDR2+7pkKUE+XuHOoTiLlVmADLfJfOq4YJfSNdxDqgMd0A4gEjtf1SCgDV
M7sAv0lPA6VB3hEICKhuid00lLnvkkbx4M/tqJGJN1hih8B63LGxyLykBv+YURtaoMKUQC0KRS22
SxJrp3E6BHwcTH+2rupUPPZWetNW0vCsHGqAenOeJJCzOIK6Hk2N0E5dEDmp5cq0xnNL2L6qsUQ6
Vh0YdzLsM8SJrCxf8bzw6qoJcZJHk7uSNDuUvb3MoIdpRt7BMcsqMrVmyzQbAilVHQ42NuROwdkm
o2D8n7XhOSEiogZidBWkA2onUtwG97oMSPe6ICHX1VBl7WtrWbExmBAIy9mhK7BYs6F/bGZierPe
zLGL15yrjlw53AH1uSqe3bFEWOGW6KdzHE+1fPBcGOGETb0ULFsBzhRNNgTaaS8Gf8ZqQ+HHoHo4
S1WLhr7GYvQHXdzlifGhDdm7mqh5YBPFA81vD8c34jhk2ccZbYXeQnASKa4O3YAuZbu8abRwdOCl
8nmegRurgUPtPoAjLlEEEfPV6KrMw5NMICmxtbiuJ2i22ynH+x1D0x5RLJ3ItGomBr36KqGrUVRJ
pGuSIz5fdN8TnHMrYZKotXrfMOBDm6nWr0xZrurGqkI7qRDP2GOIbHYdmHxww3zK6VYsfWUDKXyg
8qEDxkWoimHcUe2G1KI48zZH/EymYQUGZhOIOq2JrEoWkVSMPrAFtFRk0gOizCQQQPkM8Ir7otQw
RcMg72Bu35bQftw4LamQeTIcmHq+yP7BFlGEIqGFcMAr7Rw2lMprbpdJAKxY7pUpnQJ17EZvLNZ4
CUmkju0Ygt/X0+yi3NU0GUMQWb2lowuY6wSyBXTurwvpiFVfOGuhoz3S0q7dSp0CSFAWQeq6OC9p
OOgV6XkekE0wBrAjjCAoRgYWh0fdVTynS7AaVfDRkBTwLTAcH/MsA0mzQleQZmzXSbMuwA96JnBA
lXsFXbUKDndYegVYG5t2zCqw2fZVDq6RkT33A9/YczF6yMmDpHguq0AM9R5x5YcLZrFEq73BocN9
09t3pDbehyHPnk0AMCEtvs6SZoL2Tt9e5QkOqELDbm9P3NqNBZVx6dJ3+FR5hbfBcPRxI9GvSZ87
kCcl9qZp2n/8X+0sHboaQwToULx+tYy6hA0niH97XT/qPst5shsUZAPcXJHbCgALsO4bMJKp8tEh
CMqFNBvuLNZEblbrMJJUi7K2GE55eSSVo69hx9KfDP5Sl5V1st2DpSa+cCvsY6R4VbjD79J28lK9
ucpgm5thMuHQpGrdUN4gDVml6lXhzqknXEOAEc/Kb5DRmleOBDZcGs2uXYSpJXgH07kigZIj+OB6
tao4Q+d/lrtbCaZ2vzDNaOaZsSdaMd7gxLWRTZWsFV3MkcvEw+Sa1SpPxVmhfX3t6O9gqFaucWkD
hx+9WXXTKJD0wcmGGOjMLdhNlt2Pek3i0s5emVu6jyDovDO6aXoX+uy3w3xHjHwtZ+oTkgFm6pYZ
TijJBmKhK9XQtzRzoVZiVl7L2yeCzYFTBVF6DGGBJwgQvSPW8YA1e2qr8q426QbLO+LtHHO9g7yy
q12Pphl3jYqiYbkvhmEvsyb3DDSw20wJ7RpVCHPjENRV3BbCCIpEg0yVRpVdIz6wAGxVxlZ4OrdW
vMEF1Dy2uk2KE4NHEsliq1ZeE1vZUII0cd6+a3NJwILIMXZfBlAEHxdcLfHA05N7EAWHhoQxUwSz
CDn7cKjkDixnijfDpfh95kTj7K7IkxidqOT0Q3H5E7iy79t5T+dAlMObW9I3qAI+YOMITWatU9Ne
i6Y8ldNqkMmTTETuaUgmaRXyDopMcVU9vU3m6UpJ2C6by12a93Vg8fFWQXoBLdpq6ZUS/LEaeqKn
6qWy9Fi35pByd/EqMYlA9olkVJiwZKNa6j3gu6WSfzSOcTDtBp3R2kZh/VtvQp8wZ2tb0RpPS1IA
9ueVAkKaNJ+A6WxBoJ8iJ+I2GWR2UCrDpnpN7eR2+ddIdPQDpzdleW1y+kIMhG+Ie/ZNUgxeJzQA
4rHG/YKSAxTYdq3VIlqKZ8szJhlVOHsC0MW8+qWu8S2bNQ8VDRytOY8q23W9fYtEzMlV7GjUzLjp
3L1jXVUjVo2bA+MFpfGPBOqHQZ6/8tGMS8KEZ84zMvodVjaF9fDyCZr1K0DmfS2zkEzNZRemTfai
z9aaQh3RS5PiKZ3GgDv6QZtxF5zZpZ8lMmyyal2pvIVs4bkUSOzMzAnbGXPCqrL2GzbcKqqTe6pe
G4iNAR0fWt1LJwDOjbnJfIq26Ma2/UTVEBWb5Wnu3fWg0lNG7bMcskA0PYIavIyREm/MyxejTMLl
SdH7dSxoc2qq5mEsm5WSum+aJI8VXr5fMGXT2yZO7Eh06s7t1CibAVPVo0PGc1BptzlSe3x40TJl
O1TmKteG64FF6N9ep66+IkIJyYiMVFtVO6QIXl2OR5J19jKOVljq8sPGN4YRc8Ms6Ce22Zpr0J3B
/zszSNhR6Lav5JRGQm5YQ65Vp4LjIcjJdeAvpZa1MiuGk5zzHDjtuJ8dr6MAIXc1IsU+vxmzKrQA
EG9Jv2e9cZ1Y5NCxZlP0DpqzTI+q0DeYcK9MTw+5YlOkj68Lx1hpHeSNq1sD69lx0IVucrQLKCEz
k81gYOSRsWNn4a4T5Du8uh5WSpne5ha85bgXjq14vLLWOZ1q7CbZKmPN4IGT0Hcrsm4ZLLWElzRG
G6qU911XndDIhXT3dDWjAyFVYWVMqU6cG9cFNxeipiXX77inPsXkJJpS+p1q3zY5DidTaS/Jd7KS
UGlwWO5NE+6vnsi6IDiDccBKnOkF6NAc0Z+GW8VvIFBa+oP5mhI7qmdMuwU0vXQixWQ7A/jQLgHy
p9MwV0QECtpsPJjpSmY6skKTdWjq7kG2xQdRhjQ0DHY3qeUV8mlxnniOvhm14kO3+2BUhr3AxLdZ
+WF0zPDQ+xqoSb7uGtyy7OFnFGsl1MYMNPfd6ClKAIIdbSd7aV8qUFFoioIDo7vJFPqSTs6BGmVo
dvOdptcgUfCGRn9Uczvi2BzQKbNJFXcjevZEU/3acJQwRaZOWLBTSYqXtoV3NbJhv+UdnMBIjU2Z
N36tKWHOlhdqyRukG3zFLHfgyD70CTs1unmN/fDkps667/uoRNs+m+HTVP7sjJDngk1PM8oseSce
EkAaY7UvXj64gr18xqHAVDay0K8rGHOpKtCfZJj7tNWvQQo9eRrkaL25f7SdO3GvMZDTchw5xmrk
AcKVEjUE+lb2UzxYij851rpM0m0j64d8Hu/Mxj5MpQJUOs7pk2PjmGLwo4GTJKHjnY2EgqAAi2Iy
OiRCJ6XEvWaoB+RNjVjOCptuPs0tO5m9saLcxiaCJc6SEDwSr0MH65VTuTNQ6gfBlS9suu/yakMH
ANwtSl+Q5a3AYezZxgiqi1fSN0Vkt3DGxkhuk2rcJlq7HtCBgcRZ5jmKEJ5lYF+ztGGn3EppHvjI
TwPIAUSrhCUl8XPa5OiLMVcCqQinmO842DmMhKwXk+V6+iJnDWVWbJeTNfiOBERE2IfaIOs6dW5p
Y8bL9g2+p71JrdXI9Gv4eMQDDjymMqwrtw+slB+1ColbFZeiKTvKzIil0+3JiC4ds4Gfn1J5j3AY
a5K03ti3D9P/oe48lixVljX9RBxDiymwZOrMSjnBUlQGWgQEBDz9/da+ys6gBz1psx7u2lUpWIGH
+698cH5akyCxZuD0DlM6t8FjYW/3s7HWgJNhDSvk7dtJQaGlmeYEtIN39Ax+UC+8FGq3KHB0h0vs
gu+AZDFgWTuO/p0hzCpFnXUtS/+PXwrEfVsW0DzlMx1Im4itimKX8LTjWFYHj/0o9/N8ROLdJVWP
sMTYyEVSlZOOEajOzLu5K+slTxe7tXd0ZX//oU3/n1HH/6Z4+P9J4xAg3fk/88tPf+VX8fnv3DL/
4L+4ZedfF/b44lvBIvSfSoX/IZdJfifqyiJgEoeai9Lpv9ll/19s4LXJk3MD17Khpv+XXbb/ZTsQ
tRHBTiwf/L9kl50o+nft54VdRmWDVAIvtmle3DX/LnBQHFviFYYhCaIb5dp4B5StIVutKxl2ONug
QFVAmIzdVH3aT2cHTf3Ra9rDvKl/4tbXvbHBojR2m/qNlknbyx+xDgUGV8eLa6uBgY4Yozta47zw
X1ksBxVZivboh9ZdtYzI9ItHsvPsXXQdRv5hsGd9KvpjOwmG/cipaFvqOjak/xSx4IAtW/WxbTKU
adNmoHSSaeNSf/PqY9N1l1gbjawf6sQQ2V9vKp89c1a7PGN+CeRCr6e7tM3Cm6YMN8Zs82DW+jbT
FTuOrPVnUfSpmLoAJEz5GGEYS9SUbay5sVNj0SGVpPoDq7DtfOF6/FHfcx20VNXMPoXcfVgF6gsc
b8FGB1cumqOkOxpycPdoBuDFA5+VMm0W7IzMIQCG0l1XQu2MXB85P7tqiw7FaEQ7r7Ekc/5f8kfv
pBEEx9UuWIjjywIhcP6ReWWzK5RfoM/TOlV9bRGR7dCsueJ69DNgRX9RMHpGsWP9+F9Z0QUTw3Ak
rao+wPT443KO+vI10i9GYd2OoryK1uWn4i/GQ119ZgbG9aXyP0BrUHW7+nIZ1ecNCBoi0f5FNEXr
20w7PWHxXdzsNpSLFQs+oMaXfVJvzscCDumFis4JlbSLHDS2/Ozo91FPC18BLs/DvmGOHVaviuV1
LjB9uoOe4zzC4ec2ZSxZF574E1vpi7nb2U32mUG9T+3ThBmTjYEND7wYq0RnN2qxDiH7HIW33vTQ
RZZ5rOf8Rc0uDZpXnhzSId2xwjjX0poD6OxGY/s0+QprHtlxn1WnImNOt5fbvmma+PLvRF0yOmzv
ZTlP8WIxisytdbsUv2PhX5uG+2FMxs/i5MdJ1DuO8pAIbrVklbZAOOG8nCoPsWuFViwBp7t4b+g3
He8mM9gzNDOo4uISEY9PKQRFg/9pdNvLitEk0SO3VrlkMU3NbVgs134rHlovvGVv6ZtHS8t439wV
jZuMi/uUS6li10GiRBrmaWjn39bKT1qx7azHMPLPr+w26lGaZdxZ80Fa0y16pydpBafJ/p1E8+VX
611be89CZ9f9PN45xqfvr4dFLIQIePmrny8Pqz57SsTCGx8Dq/+WIjsIIGdV1jduX+x1/uwuw46H
d7W2wyO+7JOar5uLILbZcC5nrbRTcMYb2J4/wqc5zdSQ5MInlr+23wYpHvmoE/s98Psv+4LZ1mEh
Ymcyvp2wIE0RorA3IayvlPCAFOfsIwR9jY1pzBN4IDIQ0mkE71NdntC4fHajc5pWdV+U1smRxJwQ
Djf58tOASfbc+R3Ay4oz5qWekhR5/n3f2afI2I59Jhw4ybMvOIyOqa7zxniQy7wlQRVc2Wb1QuJC
In2ji/N6Bf3PmxXOTL83A/JiFsLFta3cJNTV1xEEkKZznN6Ksn6NwozZtLJjX/cpqfdPRe1n8aiA
tIoc/+/yIC1njR2bYU1H9kl6NlMnxzDJtX4FQ7+dzRYXhyle/HXo47pwvqBA9vUI3THl1Z/Br6fY
78qfLU/tqfxWTX8yXPcmaqrbYEYow4bv+2KQqSlJkPNzggC3ha8zescIFXWsKPz2FPxpu/a1WFCo
aL1gOIdWwg/O4/dpvbwg/HC2mc5mhMFrQ8gO61DKcmQQFDeF25wRTFwtJr9U7dWaycW5yZipIt86
jUr9OLJzSGcFEKvYDsKQxCnoCdsxhhXkxTSuWKdp75CovFhh/VX4uYTdFgVQKeOLDB50+CUuf1hH
9tsY0XXbzuuKbiT2+PaE62BPnrzrwOgP6vIzhIXegTTcLtMQJetkPczhcOWJwttRUR1UMPXjQMST
P/soXcSHVVYr5TgOOitL/LoOUDY4Ybq4kk71e92cBuR30THzqki87XXuEdkwxLSxU5HfNZbD67qR
TKVHmBQmPlHYz4NrfMjtNTJu6lr/ZMK/cStnZwAMGRtu2kGh0Gn9z6KhfyaU98DQ9taFjE+Y127A
OxFroLXuCnRZ6+firlbq5u5DQWG2tWHEUKYUnY4RTTvRa16B/RPSVqcOYotRXBEt9sdbwfu7sv2p
8jwixJ2xAy7gellCKvPkH6sBfZa4TI2ZAyiD7wWVAtks+KfteC6jVG3R2zw5vw1s1QgthQDYXAHH
6y7uHga1LpwN52X21jsW3tMOe8AxftA+ZKXxMvtswCPzKNgtIrxf+wXDTGEfts1CpewF9a4Qxfsw
uQYzejilnfgJjROCJkgGu8BnvLYPvL270vbbNK+42xxVH/HcXYAzum6LAmE3+jmA97PLLM3HuaJ8
G37czFBJdbhssatOJUd+b1j6vrwM4uZEBKBcqjSYh7PyyxU19vBWsCIdp2/wYVvDkzXXzxrwf4s0
fvbZDlFwghmCxKgSRtN0KPVI8xhF6kOTcQu6xeDv1FCi2xDhlWkt8qCdbWeIok2CArJmNjGZWLOd
pwoOuc+oPtyciStApiMWBGIForwZberuKk9b+3UuGOMXxDp5mDS2fzs3xhBX2v4NRg2F0r9qpkmb
zNkYo8m1YQePreG5qV181yGA0DCae11u1l5MjbOLjOzLNOBC+NJR6tEZBPBJR6fISi5QBU0HNBvK
wdo1k5k6lXwcxUDPsbIaD4ncldllOskj67PTpMkJPM/9RlcgKtz45eXGzMAJM7YxyenVIFI4XsFf
k67UTKFOfTDMlmiQ3HYSp6kE+eMAia3qkq1r4COU+VgKc49O4Y1+CBH2kFu7dq7PljXT80kdJOEG
iQRdmIeUXG48mJdu4R5kntsi7vHo0mtqx70xaqK0wPCjGsC6E9N3K1osRfYFNdHQotm3O2Z/ufZP
OrR2ysKQU231ui/gr1lkfuYUk1onjq42MTg0OXfOEK0x5Ga0s6Q0rkpZ7+zBdI6m7NPAbKoU98eQ
hFzcksUyfT4fRnP9ysFGjZq5j+8G2n3qs/5AQzCf4I8e1xqGzgm62BOmzagnUnrIK7nVaISA1eOq
lk8Y/LN0ruU7LGFQ57+VKECH0LKJ5lvk3l1QkgIS6T/e5XAZ7HVLVi//CGDu58DZG/qikujkA131
qW9NsgK091MW0a6b+vuxySFdLYCzPjKSy03YlnwsllnWx4aheq2Qx7XGCmSRAcyFjZu2DqENc+t/
R7n1khf1Ieq9Z05+FVuetBO/7x+GsP7TN1h6l6LogL3kzVQ3n2YrkWwBoschCOzc2TSrKzUrL+Y/
A4oeBiiO39CJtAII0f43WQMRDbzczdym59K1dmNTbjd5sXz2Jj+zXKbbaBycI1KojogS448etseN
oKck31Zm+2FGDuo1v2XW30xBXe9tb2CPuQV5O8tjSWNoqRXUu5o+goxyyeWLDmpt9pG0qQBwDhBo
XLuNYM/qxnZftk/AZmXmQs11LWfXimA/t2jIqhFEuh2bLc17043dEm3XUnqEXVxsBGSA5NWm49qv
+8Oou+9yy+hfrJMvf9asClNzpQGYDA48vtRE9kGzBwBrj+MMqTD1iDhFh8ythQNPTGKyDp1wtnSN
0PjCt3KHVG1qlxIlungve+Dc0CGbYzQoHOOyieNor+lEo32wiuxPRh+/xwNrJGZbXHnV2KAqCr24
bHt6wq4+RVqei9UrE9/Cy+nQ7HHRpKsuOE0CxMG32r/aCqhJzo2eSE41cvPb0yj2LPSwFOfgkRnU
2GXNtdltxl41gCd9d4wWa698tjSUUXMdBi6zYmWzV8PJmSE99WsVHq2NYSPk7XTiD5X76mNHHBdA
K9+WOxZm6ZRWidWVgVOdjJ3Xzztv5b+N7vILAklZipvehfJ1eHBtt2SJc9hKeL+56f9O3niu1tk4
OPX6nhW2m9SOcZjXbWNe3cydI5bDKgPvaLWtQoTWoebdeUukY8BDnPq0An3ZBkmUmUlkMB1apXnb
Bd676S/hzmvbJ1Q7H71cKHp1TgOyEJczWn82aI7YH1ckzwZtXfBmLk7BRSbXHTTCYbat/GyPx6CQ
1c4uyZcRORK58rFayu4JkPLBd6vxHJg4CEXTJ8uCHli2a4RmYEEu090jNaA06OlnjNzd2uZBOkzk
VpGseqe5Y9MeX0dS2jD+folPVtcZcw9qoqwLw+sgAJTnSPtIKfW7OW7kG61usG8EatHsMn1YmUH4
NrWd5jvcW7U6DrmQxy13SrpM66ps2LzZIbg7L6F7J1X3lGnUoUHXnYS9Pq1mVx+m0uHlBmP1fdVd
2dDs2JIK9MZ6YEMWcrppNh6BIUqkTcyv29BeWV55PeQRo172S95tcO7W5SUP6zX2WBAcmwEHc5lV
gVZBdAd3kVvcuHxdFAEwVCE12RiDE97kHRtJjNPgdmef05X0rSQ7w0lRphNc5rGiYikE7z2FyUem
ltSVYyWm55lxMz7n0QdSepToc9fuYLsnKFDlrbvBXGCyedWSeYJo05udDpnBi+mifHARUK5z9ZjV
3p4e300Hay+HIjxYjdPHgLBGEoYo4HO13BhlCGAXMsf7Tn2WGWT5InQKZGyC3Ts3YauOQUV1qbzx
T9tYUWJK1lCEVve7KtS3sx2ViSGNvVugZFAeGibTco4d13JiRbO/G3LjRRAtWyDPzU36lrUIh3iq
Kc9quFpChH2qJpAIybAA4UU2YzH8MNMqOGhKUhasP+0W8C4Y4LpItlI2ooxxaEqITw0zNIb9vG+b
7o2MVBpty8baFlgACfNzbUw6HZqazrMRuyAv0RLxcwUWMxMG9quKkTrxiAhM9p3jdiljrBF7gf8m
NTA0/9bOBVc6aWksSLSS2eHJmJsgBWspYzcAV4VaCI4FkEEZreigo+5sTDSdrm4fdGX9XTCqpf2q
YbiLfZUBp6JVx88gHLb8Knk1Zs69LY6zDN4a3f+aA69Hw+LhXW9PqYsUdQRN2m9+aSE98N9REyOK
987N8OJHM46CrLmSKKPAerrbstf1sZsdDl9vd0lvoJGv80/asq7NdFxhcYqrPvsuIUz7ennOXIce
u7bHFIHlvQuN8w8oMeFCroeivUT1krYijWOr+ietHBPIaNcg48KqkO/qzUcNTuRlsgR8y8JCA0E9
3Pu9fd6m8sGW3d9guw7M7kipdRPPG2TizfA0KquuZiVlDMgV9Whi6yUEHgjgK6fxxSlWO3HItEj9
5ZxH1d88XwzGDoNR1wyO3ZgDUuSbFTuR+DTD65lF3Un/OkVlzq0UPbOW/Hu1rDzZeP/jQaDRy8eP
UYUijRaYF/hHAxDG7CzQ9K7gkHlG6vnIhPwFWZZ+4O7llbeyV2U3DKjWt4n+M6zRbWnT/KkiZL+O
waGgiaemLYfB4p0mfKBCJHH0c8oXfAY6KjRprsG/IhWfq6CkVqmufVeRd5gbr0qblriAbMs+oqFL
F99+DCFtncF9d6qHaXNfadJxuAj5s5Ty2apXvId28YzBXzoQuoCcf4tmegvoCWN81Ywww1Ou/LvG
LH8n2/xaqir2Lt+5yNtve82PbVuzU9HRsW0L1ILVcuVM3rcrbDol88+2Oo+qEJDotPIlAWvdYCZ9
55sx2bouqJB7gPN4Cp3y1ZQhzpfL31ub9ku61ptJfY+DMNy3pkNFU5AMpRJHvdDE2IaSDD/uMSwZ
uDqjBo2tkQI4ZY/SzT0Bd8ZTOUUwYhV2oMvWBVlyHPS67UY37XNlX4eAKZmTbgVlPhNcrAGr0sup
o18kqRRp09wNL0MxHbptGnYbjqi04MDTG1p71O3vxRoyLcweavnXIRsvFpJ/ZEAPlV1lSWCq/bAN
CFvElzn5H73n3C0DmrZREYXWLRjzqXdIn2p0gH0HA2JfAFZEM+O32ZKh3c3Cjg2v+i4YLVZBMuti
PUUdSr55Zt41wiLNTFA5rTyZ2nOdkqYQXoUlK8Tsb0w2H0PFPSrRkMV5xgRfq+JsrYBr7ZrTxnmE
diA0QQrzNfpAh9rup5079IADzrUEYREjhmjJ1Y9ZxItZqXnqG3E7smIYdHJbNqgea99f/r9nmF9Z
Jvf2qv70E9J9EyfwEESx0he3lPIO3Vyyxz3aUrqggp7b/V34HDzu+miZeNY29va+ec5HF8ut9LBh
CP6gGN8MgP2473BryKV7J/L5PVg/t2l5U95O4X1MTVj8uChywGsQ6CX3/3RmaaZzaJ214YMI2hN4
meDqdM19UbVE2HeStzyPfms8J8M4nwVwRbZ13FA5H8aKGM3WzhexnHWC+b/kKjou1uakdFVY7Ksg
jYQ6ZsvAcDpB1Hqyfahb/eai1K1NSoEKsaJZ0XQKnMlOu3Y9s6cQxdzImBYtHh6S5n1yxT7MmLGd
0klGh155NRCqCLO/m+R0YzXKSdGTVpNX7Fqu9yRoWDtVuQRO4kNBAXIdcmftfZX/rFHxgq0AvnsK
L5mCuHEY4fOThx8FYBpZqTVeGWp2DlkdAiMrKk7XyYNh8MJN2r3fShPnBw2HcQEu+hm2YJiQatf+
A2Kl6Wxlzm7ZNlrQ2oLWRuNSakCj3rdxQckKjUdvfrid/xx0SqWNHHe8IpR4u2LORvcFKlfcXXa0
LUt1Y2Z4RVDXIuys9K2TrVkyZtafJry0el32YM58/FumblddeUm3wZ+Mrz4Cfl2Bs9hoYBKeOW8A
tOnQdkmHgo12qe3ikB6KaeFg4hDZu2XqroZxDEdD0BndmoEYkqwohz0HKoXT3pLaWrF1WU1ckCCV
ZpUxpAWR1IbHHTwG7l2vPNQSa9vtUNK91vi+6sz9rCOiikjNA1VYyvfJqj6FgzBBb8bzxKrGpHfI
E8tClmV020IPl5c7pdv3rjEf9Cjpl33E1GpEXdy2yBEd5wW4YmCdynlTXp6I0u2TKkfEE5hk7FpT
eVBdQXfqFU9t736ttUsEDcI/RAFqAd8xKEpbizpOenWaO6w9972/jshqZjeyW+yGWTHMg8S21/ZY
anQ3/UzrPA4aFCQn/hDd2r61Zj/uPN3sZzG8mNKUaTXy7LECb1e+8VMM4tDapEMuEyiAXbapEy5+
GoX1/RRNXwXM2gCpldfgh2veIiBuOqQHym92s7m+rpUv9/XEtjxvQYJat1ApK7w4sqPEs/qz3TR2
Wg3vRaFuqgXpUZY1IV25FSOd5LF7tZnMfveTGZ+yui/2wzxgCHHRblql81wHdqoEKxSb1kVQ4xd2
LMOt2Ds3YwgEFm3Zz7YFt0iO5lOOGGUYalogDdIdMVo5klXlS37dgtIzXppFbBsCi82KO4U1Y7Gn
Bk39sD4aaEF4bcpnQQ6I6qs/pRHdZ8byvCz+SzWZF46tqS/YTFK0/sTgXmoEroeqcJozdUWvrAdx
g5221YSopKcjHMrvzGN3R/Y+whGYMn92CHZio4bzq7Ppy8rMmrPUpU63ZXFOrGdqhtwzOV5alt1F
167fZlxp86tLq0vr4D4sA7+UcTneyGHRCuIvGbBpJ35ODnY0ApWUU3DqB4moH4zQjXxNDnaxt1Ct
hw5MVrYiXRmGDlK0H3dNfm41jTgryWswRM9HontuC0ukQvbxhoaY1Epjn6so2s3yO+rX91ATkWz0
AXrwEjS2tHG7uFGRdt5ymjt/wtLb3FKaf+2+MlDLfKwtDTraMS4Vhesf0Vw/eSmXFFuFxPi59TOz
RaP+VEP+t9qWo67a9yhovJiGOd/1LuiKxoyAkyq7rtTDqhbC+pv8uMo1wEF20RSIMu5zyzr7uCab
LQlzd74ql+C6FMVH1SrB2FLxoPzJOHg1TVYYFeci4C20gsZmbmhYlE5z0blzlaKFtZzpWjXBU15f
sRciRi3TxmyTIr0wqoa0v6QlVY0T92sBZLe+ywDf1tqycTNsI+5b275ys4WszxxvcIGCv0Dz0Pe8
dNKHxPGa8Kt04T3GxXzlRlx2lc83Rw5x3/So17bNPW5G+Zlxq+0z1fxuF72WvVkAOmOIH80UeGgd
VtS3q7wN1vxbjYzCHSmL7EaPHgK/07FbCW5MvHlqYBMIUzJ6vOWuz6Lrvr0IqZiEQSvsFXjcfowq
6Aw9eD56DDPOx2/fiP5IFd2j9gbk6aprG5rLr8SBNcOGubZkj/tyx77EG735L2IwrCRjekdYau42
EaiYDBgi0BxOlkdjO4yET6rKIADSn8AAN/KD7PAjswlsVXNx2/fypczNo49wIAkL7Ct0Gu+VZ/1F
V3zr0HtxE3O/BUDYNfqidOX6ZSIbzt6W36mg8c/cjYc2ZwpTDeo5MKvZNkHYzaZI6vYCd7q7ySHz
JarKq7Ae5TEL8cdVDuYfEW68CEP904Thh8L/0AId2qTaNkTlo27G2lOpBnHK/IHkfZxB6Sa3+4vw
NB60AFjG9+o8EPawcJJmec2cGk9qVbsy049K5F+dgw4WCmJP3Mp33jqnPCRuPNpnzjintkFUcVZc
GEaMX+NbKV3epaB+dgjdxUkylx9C1rT8pjfstXLrvVmKOx/djO1mxq2uip2mTdz1F8zL1muz83Fs
YN/rT0URrY+DFR1y1ITnzu33xCy1V2bgps3E6xtu9n6wXSDB6qHLiM5HnrxW9b4zvWtvWx8D32oO
zKs1ZgbPs788Cv6+zMG4xNrz8FYm6dGgb1n8st6rafopopa3x1vC84rLxSuGIC5qbBLrqK/dgrXY
s+EP53wW02HOuludbbfCVBHz4DylUeaBT+ogw1Q1iq+wRWbaBMb7Eg5pnht56nnjkFZB+cFiNVaB
kn6ljXzX6BKeZq5h9tcFJwlj8A5zwdmfxmvRtuE1lTGevWU6MDqckEIQyMKHldaLPe/QgAkMRa3t
P1soxSM5Fo+94ftkBMR194TsCkFSD7UoNaZmDHKxEiIEML+ZhdagCbnVs8QOo+vsYcYrpdOnS6mO
tVgrIHfPObZsdGAMBY1VKjCuOm0/kK5P8LaqNRwe5gZ+LTx3UyTSXNPQLxZqrta+KfrFvJ8XRdAe
BgWesXpmzN+oAdcOylCAK6r51nsHE388EQIAHTyScQvtvQ2zlSo2xNeGO+6bKfUzt8BM6Oc74bzU
oY/TVKqrwFiqQ4n9oFi4zsIGFNj3t1PVlS+tPfqJIN4DQ4ms4qUOltSOwo/eD5drLvi4ZkP1latW
CSIzBDfVVHz4tudBcfe4eKWPNXf4aBsEipVJo+N51QG9/0nmWxtv4VKeRYk73LPR5NT+a2HKvQic
AzuUg9NcTxAfDWaW0F2jdFMWGIS3HhyBdDyonUQzzhwijO3xBRATIrGnYT7k28Y45Y6/FYzZprrx
oAo61Mlqnq1oZOocJkb5qeWvN5Kk/4gPwdKIf+xBY0GR6q1v27TNze0pCLsS31X1Eg2IJG2zv8XC
fE/de0MmxQ0ZQgj6Sw+YNpwHy3vqRz4KZxt+A9tuEq8Njou5fE7temy3AX9nhBhEdOtfj6+ZZoza
qUUsOkfd7JH+1y+I5/GAYKa3ByB3fzDvXDkQvzXQh9XB0VCbCaATXtsFx7H1CF5UG7/RCPy2b8jC
lhJX6tCocmd4dQiIynU2By9tSMU1Mix2JiLI2TKseElRC4zXupI1Eu6oPmXTeZy0QweSlU9NYF2b
vnGHJe5vuDbraY6wKziefCvq5TvzDSLBs/qM03RuGFsy81DngK2jXs6ZP+GOGM+9zdiksZCcpsU/
NAGmI3KSinSVkMDDMJzKTm07bXBzBkZtJ2vfPsy6EAnd4MJ7ggfCqkYkpWSU552Nk4M6MtX9DW3X
j/diZct0zrAChL18nXy4HY+7Pi6q6Hb1KQaR69FNBd0N1rRP2w8pFItxVNGi0lYXX/0U/VRh81uw
XjCRw/bUGc6+9vSrajQUOG8VNnooacoNoXo4huC/jGLDnFRsJ1wLXjq7Mwyge9+R3HpVOcv9oqE/
FfGfFLHtK2dODTuAlk2M98NScg9VlkyNCcp6DeXlpc14afMqsUP+qNKtQJRberHpbiw3dJrvbJjw
olqzSH0ZIpcNP7PW+mzQuyaO6vrYfEXJtcasoxFDf9KSR3RhK5WojrzPFzIzP2cSEv3IAsX9Njhw
w0UN5LTg2b2IZUfCWLgxbxuTi8dup+wQmft5wHMUYDMBB7U+aY0g37cVWOKo7RXydYXbD4L8XVIB
B2ZRaNtyhrZluTnmVhN7WzrJ6M3q/nHbJO1cAmiOaGA2MgKr+TiazCSVMAogg9C63hztgDbLP0Pn
hYkJR57YmrhfdKHu0cseFaI6IXWqldmhBVPbjd11qQ5R3rNAbRYuEh7/KejM4yKXt25pufDs6KeW
1ZFr+rhlGwI9r0h1tj6p1vo16RLDrLybHchfMRQPteyehwJtryOZ6otK3SyzNR0pTHg7rrklZ4Bd
7SUhDhdm7OLFy3sa10rv4PLh+G9LoX7WEv3cGvE3+ijTaYOCOamNcYmBZwaoE6ua2byt1ou22R7O
xouJCf4UdNO59KoOorYhN58BsZTW32AkLWS1hwe/Dwy6o8xnjtO7Uk/nZrlAucbkEPfmBPidK5qs
LbgmEoxpPWp5fkzHmNVRBoPE7ln9JglFaapd4DJWXFRJ+aqI0SHLoHKIoICoLMW3b5cfvbkKQNMW
J12GYU0ARM3oxs8EXLyYWo07omCHR6/EP9/Wf52obb7cZnsMWmX+EGp+Cur2feSOfqjpJemcl/Ya
j48W2iSNQNzDI3THgqmDoxswgJK//TIVzsk1wxe2zPSn1SD43mTBmhQkwQ9G/aBbBna/VwHj6tjt
B41rG8QOTn+7n+r7NjLFlRqGL6RqqV2H3hkagvttzf8SCHMqrEDeXuRlmfORVdscdxvjlFbzZ9jr
1zawqhOvdBhXVFPyXCoTn7/7LPyVYaMH2Rk33t+iD80TFfnVm3tjH5Xqj1V1JDlQvE8Zb6DOxuru
EgNTTsBrcpUAL1u2JkAiuPqtnYgqG+yQxI5OqE8rY56F6w0jfTAVSyiafLwKXGPinWvIQlHKOGfj
OGAywQ3ew9Oekk46pIfM7T0r4rsUuGm92goQO8OuPsdg5vJys58Ca6myh5dLJSP8aL04T62LB3UR
9RcSgIszdbl4VAG099XFtbpsaywuPlakCMvF11pgcA0vTtcVy2tw8b4W5sUFy7CwXnyxw8UhK7DK
jhfP7Hpxz9rYaCV2WiCJ7xZ7bYfNdrz4baEwYmBUgb00QxeHKTfCnLti0kWsdOF0YfHUxcE7YuVt
Lp5epDo8CFy+y8XvKzD+jhiAt4sTeLh4gjvMwbD61InyWFxcw9gLkChhJK4vjmLptzeO9x/Uncl2
2+oVpV8lL4As9M2kBiQBsCdFiqLkCZYky+j7Hk9fH3xvVWzFsVdqUKsqGcS5si5I4MffnLP3t/ub
itUYHSKDHPMxnCxr0X/3I1c3dfYnV7NTucGynGNdHrVTNjuZxdnTzH5z32JyLtmDTZie8SVJUFbw
QaezI7qYvdHtbJLGoTrNrmlz9k/3s5M6xFJtYq32Zo+1wNK20gPKsPHswI4o4GpYsoPZmz1g0i5n
t7aJbbuZ/dvD7OSmIMwghdcye7yTUuMEUXXjIhOqSxkjeIG8ytRDxCd27ofWb9aJYBzUXtyg3bLF
2jjUmMpZXcZdjYG8wm6ezb7zEAO6rONEz2ZPOjpm9BHY1Lt2XbUPCdb1lJKjIKIFIin7IeYxl5jc
8XQu25LehucRZFX4j0PsjrMr3kpa/i0C1nfdVF8RgkqbRn2PiqZCLoqpNcJeDz2Lsl97k7HdW9jv
5w/p6amjG/E5KaS7onrXmasxoiJlwd0UwfSQ+8Fj0Fi3TjX3+ujD1WFtyILHRP1mje1anYKLGo63
QQqesHjdUmABg4ATYSC6wDwmoAQSkAJec6XcsBkADXgAByLAAyMAggkQwWwjEXy6EgbniUpfBwAL
CNO++DIftIdkoKSvlXepwBuYVBaEqsDNYK0D8AeCLtsSFbwRLMJILBSQBE7/WxyELE43z4jf5Jml
gAoQEo6i0Gnh/QtLjqwB6AVADpdcWQMJqtEHs2Z+J6PU4BrYZj8q4BsaMA6QweFprHH48V3Z7860
BwpAG07+zxUYiEFtrxPL0jwh0JCEWmSAjCiStwiABGvKN30mSvSgJXQQEwhEaDoAnRCSfKdSwY5n
GoXCG1KCpxjAVNTgKgqwFdmMrxg3GjCLme7SopAbLFgErl699dpO8JVnoWiPaunbXRHYgjqhU5vc
YWiWgYnID3iGzHQczDQNPGQHc8ZrpItYlc4J0A3s8lsdCEeOA8YCytFhLI+BdBiG/Fbp0qHG5qEB
8WBrDdCjAOzhi/wmoI+ZM6MB/tBmpSYgkMGMqEwP9x5AiJDjmzsI6koHHVKAEKlBifjFKhGfO/Ai
5cwZkQCOeIBHAgAkcXNUcA8hmHlNOe/FYEoMcCXTC87TjwyESRs4A0CTBLCJwk3hFbRBVTsa4BMT
AEoOCAWIpz0CRgkLa5sCSjEApkyAU8pZOYOxuvEKZLf1JZdCLDubsmkPU2Hs9aZzNGtc+3K/8Qbo
9j7KOaO0vfrBYBPVDAZbzAqdybQNqGRmaeWGc1v6VcytIyuhLXZYXzEwFHLwij2N4SPptqhhn62k
+0yiyb2GSvp01RTTjhNpXUKYiiT5XJfCTdApu9H54Od3UxvvJocwgcc4k22s8WyNJYgn5S7xQs4v
IFq1UyvXti7H5PN1F9kY71kMCAfWxvxzC7GUtyW8dj/I5Yt2alX/wcqyczZGly7qn+o4PHZxvpGt
9sppZIkBcmOZxr6S6it6vAvQpVvSeA/jDA9Tj8JIBwrhbya2NyEW7yCuVJx1oi+exQyBfDK3afR9
MoSXMeDDj90RHdcxpJOltLXTVZB/lOASVNZRTMyXeRoxO51mhrSYP/3QEikfQp8KLvNMYpkYlWCf
GCtTf+6Ls1/FT72Wbn2QceayHppb/W2yEJmMS59Xg31w0h/H/FxLGP5S26zPWnbjEHPow3xVUXUC
azAh2aHkUDlDOO5FsHRNHJ0HLJqlMG6/i/qi8Am7+zmQ2mPZmi8VNTOzqEm85p2iBRmchVMyOZAX
V2Y7XuZpbv6r9LYe6QDdlK67lUhDkl474B65lACNaNxcdDG86CjG/M5/wg/dh/1R0pkZm/BOB/nc
dsYxScKnyFIPaonfrj3OPKPOGM+ZInz/YnUdXBRBvUk5/V/hOH8ea76fHXVKdmVZD14w2yodbaY+
gdpyTbxgr0SvwVhtm9E6BnX4pET+Ma2Zo7mUxjeIdPAaxXGaosNMZtKG9giV5jo/gPnfnyr1Qehc
XfEvKIl26NBuvTLcyzAERTIiqo6eldF/GvTvKbjVl1DX8cv313lESZ15GIz3mdDEofnSpCpoCmzW
KOytNGUX2F04/HP4QHXE4AtxvEfUqQ1vwDTZXkSTa7X6cf5Zonrrsnqt2gztcvg0htM9yaeH+UtN
anjm+FbLpauM0wMtx8eoba8odF++Lzqi8SLLPVtYGsPB04xmCg3jpQyDi1bZmtKexzZ/y6phawCj
qXrZDczOhoNnUf2bOVqiUH4JphZtMkiazkmtOTIreJw/Qhona7PZd5L3Mr9R3Kuj1Er3rusfk9aN
uugoSyPovIda6a59peJ9xewndVd6A3ANo3XriUA18vP3YSN2t3n0+tqABxj5AhVcUxV2VtFc0fQ8
T1N3iQTxjqTmJSfjbSDHu0zUF+Qa7hBpDiOTBQJ22ejd5DyF19Te5nWyV1N39icQjXchSgNwbPdI
Lt9F8z86pmRV8Z9UQduaIvYifo3G5/flNYv9x1Zsjn2VHqQcAlnou0MZv6lK/KW6m1P14Dle5N2q
9NvodSc2utcZ/hN49THsubrW3mgeHmdxH42tuhiRZ4ONMrsriPRnIKJnQdX31XhqLaBc1XDhuJvT
aAuG79uQ+WN9f4wWatAaSxJhEzbKWq7PDyzv6fvn1OWt0D36k/g1KP0LBQT2eV/mb6E32TMz8IOq
by3Tx+TJXObjilbjZzkQ7ymDohp01N7trWk9DCPTrkcyY62Sur6phnyqmLfKucEYj9Z1MOekdQeB
+9qs+A0gLQtFRzWSOSI/NvKb6ge3efGS5fmUZStV9tYU9btEgm7H+UnnREXzyH9SUs1pmUF9RbjU
Q+bUaM1yY8HdYn9bu2k+HQwLgIEgHkpoC5rlryOwbxF7UoMTe6S1+9gQHhFWbFIj39H+2GsSoAts
2CG2/bKPH+aVvbLSNWyH96AtlnlouL3uP0kCoilBUk+eVi39gkg1Y3ayNOS2ZM99JH1tE4F9ksy0
WDwOavamVcNTqhgfdd+d0uQ0CNYFEy2UFAU/cfcYycy2sbkvFNNVc9DENC0k/6JBZtAzZeXpxtoA
GtmO+Xoqh81o9tsQZWUKiw/BOf4zySrWprgyBkpeLdwPxEXoWFyvUfddyi8gdTKyEXqovFyNyCtD
b2RuUJekI++nJDsrsBShw+2NSDr4ebMfo01ltC767JNII29InODMIhEeKaCuE6/dY/bZA/uxGwrV
4LtDoHdeoCFQ/VpEs1GwuyTanbc+PJUh1ERMTWhTTN3fqz68b79DCA3DTyxdUR43AWIZkbIkYE8U
WU++H+77PF1SqTvO8j/PlOnNe4+SRwNZTlFL4V1MVlX5QQ+V7aW26n22MGg9RVLnyhCEInqLAoVn
HhPUwn2ed5TIEkXL36Nr3+YzXrazmA7GrdbFR589h6m9RVZ90dvw0kbjA2YDJK+Fa2nMaTTCu+KU
ZPHZRISIP4xmzoSqM+CT+LQS0EksVR0hUffuM4rkiBmp7W55010VAVlkBKTOqmdBs0zVA6RZwnTD
5eLndBRSHgY+LiF0i2E8dAHQUxWF2Ml4CX0D9XSxKyltDbr1odbZVqM2oWuSO1JAyzEkWdZXYz9v
XP3IpwFtujLTWSd+RLW5n9WVjeFG1kHWkObowaYZ4mVCkxKdBqUED25B4Mh1bgvzp+Sfl20K1TVd
lAS9y8WAk/mhTeNlYwxrOsFLCbjo/GF8fCKxfMvgozQUDlI0ugJnfSOlMub3Dv/Wpe7EnezMXu9w
hKU4mVtFyNaBNB06irdebW4wSQ3jEoSqLRvwJUcsQTGVGS+oVwAQV/WpiDrbDMdV5Y0rlRaN580v
rrAsBnMLBKBaqjIGnW6Tp+IJg9h26tONUgZuPZYrSRthxCWbRsoBSzoQTBYoTO24lOkrIjusbXWK
nErGl6PgVMqWvfjV5Ayu8QJ1fCWvYeX+qiBxRSnAOEXqCtjSHMHqHOY7wJ/m/fL8FFJfpfhfrZpx
WtHSu2DbfxLiGgCHeLAgp+T2IFrbcNIcqgohBdHw0oGvE5TM5dT/kgXzUS14SGP1JfIuEVKmLle3
BizX4eQZwxll/4tHwZxTVtGRaWI6hrjTePWnHNhePTyiJdvDSD53qAsKiKlxcU/KZBNFtTuPAhgF
B+abCIvQe69TqtFkdDnq+IBAniY1R565M6rP1pER2oaxsdhyxrm1nRe8Bg2mP3q2PxAQGFOw7wWn
9yq3YhQG1cWMCzo6UXoA5fik9lBE6/BomDG4veHdEy0ay+NW4lPjnFcVgxZzygldW1VYWySOq1YX
r3F44Lk9lV5/pWFylmKBKVA8aEWPSFVdosFdZMxOCo6deWta+hQ4Jge38aHXNGf+MSs6CFpzY7Qs
a9hfUoPZFIrPiANj7FUchBwU+P9hCh4U3CP5NE7XqLZOLqUqHDiRLKJ979np6FPlCI6DPrnoqO2q
GBxvtNasQDasKxuf1OwSwj1sJwR3C+m4mv8xsLyNYHgur+aRXnrHZDBLzvXxbdZUjAgZ8QW780II
2/ph7NLzWKvQXgk7soKdQL0veKAisB3Vk98hFsyR8NfmMVUNsCvFKYyUk2xWruhZbkQCCh1cMko1
38FBZzcUrIT60nunaeQ0qBXuKJBhNJUvheI/FCx7IcCtQNsj8KSCBh8c6EUm+G7Fj+oCOme21I05
ZYWpNcRzSbw1zqlVhzBUiapVLVSuN5A2lep7ncZ4n8Iwi3tbFuKNKaJgHYJ9xC2wejzT41rvtRW2
vaci4sGxwQuRyM+nOU4sgOOMKy39ezjF2xbWsfw2DyqzhO6BIBpYizmAdg5CV0WOEo36R5RsepHm
3CDDqyvW0kD43Hw6VJurz1EmTpTnshB3TRi4ggQcPNiofWYXGnU8eT8yVDIOiSYOZ617TTUBRCEd
IChOIH7W5UaMlbMm40BWtbUiMMO0ncMvpuu+wbTGtAPwbVYzbYzUctPS3My3qfkWHRPBFgxungwy
Sll8v+Vcq1anlUdTjtriqo3YKcir+UMCd2X6t1wqDgvGypeWf6bEgTtgqaRA7XiVjCWKTQD/G4WE
UfYgifOXRPEcPTc3g+A/yKpyqkXVAdn+EArtvsRzSIVsydxKB0EF7ayyxt2ECSVGMK6GIF+jklm0
syWvFSklFM48MXdttw5CiGBMqnG5+z5Xizx0S3RTqnsZAHRK83YboKGFb8fdGCPQ5Hnm9Hqw1wpG
cBe6ggG8w++h56BQCltH7UQSUo1jnCXbWO5uBW24eIIDJbebmKMyJn2Wa3kXeCqKYcv1JMQ2EtCt
cnDGTDsmtMbRKu7rsIOINn1tqoq/l1KRCe/zSI4B8eKxOU1FcugL4UEnCFdREdKiXKmrYD91DDrQ
GPSu1yjGFpJPMHX9LPe0qjoieqVilQZvBuc6yAMJqOrI3GVF5qCfdqkkreYHXRpIN8J0PWrZNnkA
dOjGyaNfALPW1JMoKDPYY2tUJmG2ZPkayRbWwLoaRdcL8ap55go2wK4sqxPS7pOXHKo8P4chOYkh
0fT+cC1iDj3AfIfQ2lRqskEvu0+FcBUpXAmRzYSvM0FaIfIYQJqv5MlcjxktU7bc5rRvRljIE8bv
OkG1RdDu10SOFBeFUR4VJVIVWFLauYqID0g676bIArr9QqmdnTeYARipggZxyknAQ1P/fxcfMnNK
/ndiyv8b6SdAPWSAGf+ZDbKpk49/5N/+cXj9KTXl79/7CxEiqP9URAOBF3HbokJipQI95C9GCD/C
Akj4G5x/U5VQiPwrA0VT/6lKBvUgU1ZUU/8xA4UfiYqB7FuxpO/MEem/iaD4nGMkmaaoSZqpaDqF
FdX4FPkTU+y00OHAKXU9t3VTl67GpnHrP6TwSD/nXJBnNV8HeixfU+UP33/+Q9SKXiIvzUI6BZXD
+cvhELGSz0iYV5Mtr/3V9FcgD4Pk19Eu/5ZwxfUkg865ZGp4iKTPuRpJzxzt8ZYjYXAkWh62sDgU
V2/TodFP7eCobDGWuZn7p6SwX33RHy9szJkzP3zRukYsK84XRoBdx5xYvBaCD2KFDxVKmEFnFU9U
CwZ2qlcmgHnMNz+MwfNf2SE/ptpI6JG4xr9CRb7fbMkgJYegVEUjYPBT5pGXiUFuxnyGDAF41L+n
9aU0bblJsXvRL47PuXVXvY8J/bNiPgTIF/wOKS4+P5avsb+MEkYi6VvXHf0GFtja71DSaO+lAtn5
WLXnoX6JY05RV6u4j425MmCVF69qcfemg6a+is2txeKjncNs3bI+mv5Hk98K6oniSs7WWfkQNbuW
mvbgHwV5I6BtHAO6jNkyaWe7NpoSvcJjM2U7VEB2JIFYzDZ9+ZZ435IMmSL6OdoL6GUWamcsLPVc
m9dSeZEi/2vr5WwNBDsMn8sutSV1QocBkZQ9TqCnK1UpUJwnJNbRN8QKa9177I1FvR3NlaUj41Lg
BB5CSXArlMTqe6ZvIsLhTeXRNO9+8VVNDyGowXy6cR529O5prC5SeycAZSmaCJfhzQoo8oJv0oR6
hh0DbixTvCG/1S9l/lS0CL8OKaLVIjJsKeicWafihcUi4/w4yNyAYKWoywoTTWzE9OQXhQBOQVhF
lCLEvHdSdtkFOulYXkfWAzdxJakfYoTgIR92Wf8Uqc0yA5/ZSq6RvtZIxRWkLFEAxR3Bal+6/cTq
19mT4O9SfAw9AoIaOEoCOtQ69xW19PGeR1ujpkygfLThN4U9/4CfZ5rOgXaeeBhedCx1cYkq2xwQ
VlfKfvC+qtIRgM9CFL8kBkkjKKKDbK/5eCbUXeFtMsO0W5gNxYY2iW1Zm6Rx0+ww5P65B+NQsKOK
8P6j15rPjsdxjqWgsKYDsi01YmTMD/rIto7NKRzOvvdaJwep1o5WrxKGcKjDVzAYzaiDwV4VXh4u
oFGY4Y6OT83+G87JtmiFFf0dBG9YfVTkAzFbMkqtkhic/NhFs7HSJcjbif6IXfWadelFHBiiYwJq
WV8pVvlCcs2OFgilJXaTchquB3G8CmViB9hoBdVWzRfOF4sQhOgEwSidnYZ46C3paYL20ZfvOCWA
L+woffSNsYxSrKFupANTCzleL5v0JcicGHQwrrxFq35BBAsf0eloJRbpqVCrdWxuBeVrYO6bRLw0
5UsiQT8julMWjiPiE0lYTuo+Cdfwe9BIhKBSXbnJ7XHynIBKrYlRe1DOulnshQntPFQefPrR+GQq
pV1wIM591RX0wjVamAiYnIyOru97CCyoKKOzxV+mCLkopnuTF7j2jAVeP1Pj7NbZGE7A7ge7SMqX
USAjtcC3lp5FzHgS8gGBrnCtIdEQRc4sl4QcH5XbatTPmt5wHKl3VhatQjSi6K3hsxUbHx+YadQP
GriOvJZBSQeIJbUtlRTNKt9hVJ68JrgkOe7GcF1Yr2FcLWqScxioio7niSJzK0XogPIlyVA4Q52O
hEoNkm3szmRhiEgLIpaQzQBClhpb8lvSJR5zTof44hXzMSkPYYhesfhATXXFLG/j1nDyJgrY6z96
/njCW7UAl+hVl45dGTk0Hi4RGlLoyn1sdcN27PS97JVu3rxjR9mJtEyb7m6kAPx549T+iyhy0BRv
efuWyd8SzkiQCcbsowZFV+eU/rCseulhkJ7SZKPVx1p+8dH+VxF0XmMXTa0rVbWD0hRxOrWcKt/Q
zsKv9Cq39I3QSZa3ltjKwSMDR9+jyYQjxe0EYBy+qcK5Ftad8ZFYr4HwNU3uEjBI1YfFDzUZFn68
DUJlBX41R5Yg6HRuT1PzPASnxleWnSafctXCE0NRaqv2uC+HMtgGjb/XqNLnGoKwNNyHpuWkI3kJ
EAwVJXn1zXuHS0dBMl1HS/a6mwq9W2RZNCmgcGngLGIPyajefkN1RKuPZvoQ106TwMboWm6HKbUn
Oa4wsJuehvga47aXhImdDbEH/0k6FM2IZas2X6G+pvBN5WUQGW6L1q/wyNKWS/rCIqua4A26q0x4
MAqZA7oF+7Iw63U/qIduasb7kMI5GwZKGAbSxnOFOtkJYotFVBHS5ZRUXzxMkkhCmm+lFMbOkLdf
8UXidOAMvGwE+SmBkbJiSCouIidOzqHkrYSyxe0splulD52A9Ydb2kzybezx50yyK6rI/AJvK4/p
04TGU66vuZxdRERNMu+32K2l4lj0SHedjAY1FaeOSl0TnStyTab4W2xcGvOOjkqtzTXKkNbbxFl9
ktR0KRl3vOhwtPYSftvEkw8jJukK2RcaV91/n5StApJV8uTHbCy2inpC8/5cmLsBN14FYaEoYdRo
ribZIcJWIWLOJhYe6iNFCKUhs4Qkvl2PrRLxzwTxhunGQ23eRztl4BAMZcPCXleaL4DTFlJCT0Zw
umz6qo7XIVDXmA2Wlr9pPBahaOfxbslsBfAKraecKjB+CwVUbetakDqMHDH1g8yATnpcWEzyRIly
BEttNFiadeQVc2RR3sgap9NkZ5lkRnG6H0/4TLQRUQrvQKA80D+r0OT02pdGTO2W8o/fM6bVgyE/
9PNqCuM3nkGnSLSKpzzEiydouM/mlsu9gFM11+W7ws11G1boRsfpp5NqGpxif5dLT1m/kRBO4ll0
lPY9bsFtImyLzP3UXDrrSRHZfGE2MMlEQpeTaM+ov4vp3NJUpolhUaTd0n5Xpi2BXUMOUglGMzc7
jg8tqTMI+PrkcchudBeM4SiKe1qNB8jdy3bO2pipN6aEhr+yW4QqMuYVqdhrjcIq+xqjJiyBxLTZ
Wa3Sc4JyL/RvDRAmTXpuFOFLZ8T3qqMNcR8NVEdqvZYSyaWkW9fHNnD1NFrhT1jCXsuacysjAceL
X+zIDM39t4q4OD9EcgRMTSUUhiKxar0VhR2mCLOnfVk85hNtFIelTIqYtgtECuKrVQ2LkL2MUu9y
KHPsPJyAboKFcUXayMMRcsTCYoZO9h7DDlXwSjTc2ZOH3KgYG1eLP0YeoVeJ5HAB3ZkrCjQPrLHA
3bnxykMRPopKsBRk5l4IDVP0kcvJGlzUMkRDxehSUBRegVSxPiOdRLBSOx5o0aatieKlI4FuxTTf
Yv2kTi9K/UWwcBBmb+Hk0STV7Eh8qWivRG23ydj2l+aTHp8kdG9piQB4k7ez2x/DAOqABuzTFNqK
fFOK2W73Di0fl8/KhyGXcquSehbpYeycb3YJx6CSUNaIPLNmhQPd1r3WzQqUabF/GGcLyXBXhGNB
2GQDswhlTVk+StGxiDdI1he99SFDUNAQuzb5s6XeFfMmNmvROoftvhGfMxmoPPFL6QHIFj+ewDmi
bloNuRtlLwgRs4h2/66ZXszuqagdPcCaxvgSxZljeiF7Kac34OkHlZCR8ipbCJxiaNeYz0jhydHA
0JAzmGkn9uOEQzyUs8YqiY9CS72/W+Or1ZXTkD+a05cWVEIIyz3ObURQC7N8V9sXUHZSc431tRg+
N2G1RUskGcfKI6rGzFiSQzBLMZIfYD5iT5fIXAkKYS+qXSdgsL7EzcYCRpZO4j7mhcOwsIpDQPOo
41hrZbLBR6qT8ldliHYoMGiAcMSoUcLXqFQnuh6+OLPVEDJ9pSWJ0p6JLTv4uOvmLxBIZ2bortmi
d16QebJIK2eC/yfHX72gW0Uyq08hbEvDdNH5o+r3D2VEJBU74xIjWxtTL1TyXZ9HO8Fk82OETFke
9ymEQDWTdQc0dKcuhlGGfX8mc8UZ9ktBh0f0GrR0/+9GK66r6Ik7MzSvSf4mhJsS45GE2BssZkYm
lJeTLIRhM243JIct/OEd+kwX74YeKILFqcvxqGNORJeUV4MlT9rhNXNDNBFmsqFOutQ8d+yN5ThK
5PkIqxaDchw+8mUWVaeAIlnXBO60/I0wkC+K9rXt0P0i/xsnFwSZIWTHTLpnCSun3Ni6Mq8byrSO
NORGk9gwhdd2Tm+OB5YMoI6oDAY83ljcV+pzY3QLyCi0lsRlotMY7axFpVM3pfNZqOiVHvVuh/Nx
MahsgFCXs7FHv72SCNVjSaVVOkj4DgK05GtfefP4VoN8MKpnFa/vH47f1HP+7fBN3UGyUD1Rvpnx
rj8WAKKY/Yvf4ebFxunimXN5scZn1LircY1d4/dX+5xuPJc5+K+oWwaFFdT7P18MCaiUeD3i+szA
6q1XOD/xAn39/UWkX15FMXVTw31JtehTkUgKQk5PJYeS2r+37WsrXSJvLVUmE8iwyEnMFS4hXuEU
lOoY70t9bxa8UhQ/fv85rF8UkWRJwValKbJMNuunW9unYpB5MziWD+r4A4qR5kOjh68SXYnSzwdP
ChpDYtRbfYaMaZkPF+BTdgUyLJSXqrbDkSr5rxOWNEGWYMOQLkQrJ1YeVVljU3+p2cGqhxgUPk5z
o3Ji68WScDKyOmYnGZLMIBEJp6iQ/5HzysGx7XaS+toD0RnS+pB1s70eYWe1oOws+wK9bJ3jUOAG
hbbTp3uElDUdpxervGbpu87ewPAddNCcUChIwOSpCIkLrnLaLHWfdSd8KhDCeAjvr1Xmub23kvVn
w3yQJ4g+hdMQkZQdR559Pb7BD7W6x6zRFmbEkXttaoharhZzkiEc6OBwgpLxPd7QVv3+ufxMGf5e
bvrxsXwueY1hO+Soj/CFpC99uNZEqAIPw+D+/irSL6pasqRKlCtlYJKaOr94P1TWvGFEm2zQviVw
3dGXoG9XyrFbtivJrtxkmdva5g9XlP/9VeaKhiUrdFZM+XNxlGzV2ooVvlhtj7a+TJzww1jqC9lp
XJpifywd/vJyiMOoWEoGofKfviARcxUllGC+XLYZwAQO6/Idx/GKWoqd3v/w5X4xT8mSLulz3deS
jM9TR+WFucoLhWJ72dv0q5fDrtmKTmZnbrn+/bV+UWTmUqamWCKTiGp++mKNNibjOLddWtbWlsTX
4DavrAlGNK19UfJ3T/D++4mRm8ggkURF1fjjz4Mlz7PJ18pQWERdibUN1I+4EArn999Lnou5nwqt
MkNfFnVD1Q1Z/zT9JhpW3VDiHsqH1lac3o0c/xCtlDUO8OW78cD7vEQKaw/lgm3h8vdX/1WpWWbO
h12rg35SP4+XtPG9BpidtxBd4ao4tRuswiWt5aWypAjoev8n12P2J7RdpbCsa59K202qtxT4EWbQ
ELSbc+n6h5RZEIEHQbjL0dX+UMT/5e1lFZVUWZU51Jmf5vsmmWoU5cyKqAfd1gbTtso2pK+6IA0X
NC9X7BQPlW24QL8Ppv2H2/uL15GujEqzgsqvRiPh5yEEjMlIfZ0hxDHbWkyrZDUtEMrhEVT3lRv9
YXr7xTuislnQRAYtndbPc02FHT/OlYjXcfxCVkMonTjitv526L8EiE7lP7ySvxo8qsxMSoeArcq/
DR5obHqqCFxPugK82mIwsa0l61Zji06+Ch3jrxfyv8oX+I+58z82//7HqfgA8V19fDSH1+L/g4R6
hffgPzcJrzkYnTz7BxvX1+xr/WOSwPyLf3UJ6RgRCiCTUc+brGEE/l89Qt62f7LezS0zCzKdMU+d
f+cICNo/2TyoDE5+BOpLlNku/R1TL0jy3HY0RAst0jzpWv9Vk/BTNw0ii2XJumzy5svo/ckV+PlV
qFr8m4YO8QHyCnh17A1StwqYtCvOJpEEtUu/kFq9yOeKgIUoVrk18VZJ83MORjzGLvDDLfxVj+vn
vcDfH0gxaSoyhjVzvmE/7gUUPOAR5Bvj2i/h4SxRq+BKWhZI15iPonX0BbAngJE/XPXnGUHXmN1k
Wae1phtstVXj01UjuHxjVQrytdSharfaApimW2oqadKBU6BVqK0vA9KNxjJZ6owNFcE/ffGfV+3v
H8FgLmJ7YOgqe3Ge+Y9ffKpQMfmWIl4VywtXMfp7vNym5voTnsJWHl8zkVJqyIBZFxMxwOrQPSga
bJbf34rvT/xfK5+usR+WgLUoqsLKrtPa/vlzlH2ZKIpXxGxjgcKGsNzndJIeTldGmIqlr1ngi0XM
9olQtvypnoaPpmySVT/AeJNDq3TogM3YBGoHge51GLmLNxoM2D0mqodC0ZzMaTz9/lN/X/X/7VNr
BqpISTElTfz0AAfdl4UkiOMrnBp52W0KJ7vmrsVq0q+kpbClbOFUSxx+y99f+OfJ/e+79cN1P+Vw
SFOUwpXnup1jbunxuJJL3cOt/zCpfzog/X2deR4RGSHzMPn5qQRaqY91WsaUUzWwBSMVQg+oJYB0
zIVxyda5Uwlz7xUKTYZ6j1Uht4tYPloZus1u1LO9VGf1WqANuVQbKKuip6EqjCgh5no/rpM8DzZ6
AQ9LG+KrXDbfeqF492PqcoFPkaHzIA4Ug+ykbXMtdAJry+oRoTNFhCrAADukJw8s8ILMJvpiVouJ
USKaXgoQgQWBCJyr7M8ceLHqySKE5qjaGJGoHGQSMYvWuvZ19BAhyCQJFl5k+hT74JujWoNz0gxr
QnxwTYrpySiwTZSlerEyxl+MFQvRzbYGp4C9WtgLESMs74IXPSB6qjW7pY8bdMkLH/Eysd0AxMqm
sdVcLw0fWwPWVdAVzUozCDrl+PksQLtetDQR1r2qfAv6+NHgfhD1ptXURTLQU34yw5IkUCYRlb7W
008BJYNVCXNwqANK05p5I3mk/sP08Hla1NiXiaI4ix40GZKW+fPzByJf4WSNQ6S66tKAheMFwR8u
8fNhT6fKwH+YBHl72Hr+m7ZACYe06E0xetBpTxnifgKLLNHWCpvj79+Z+V388V2dL8TCwyyjSKLI
Ovfzd5lqPJjBEEUPk6WTngWVCPbiVS3pA/3+Qp9fzu8XUnRRZ901DEn79NL0kKisWEOL3Uvecysx
dPAbE92EGQeE0f8k7bx65EaSLfyLCNCb1/LV1YbdUhvphZBp0XvPX38/avbuVLF5i5DuAgvMYICO
ymRmZJgT50Qoivc+cI68zncMQi9VcKTpozI1P/1msEQVg+JinqdszMNcAttyRxS283fpgoeY3dSz
tU43NU0dp+n74FHSISwIhE0GiTtEGgtbOmfGVIhkOIyGTh3s8tuFchuZpq4Gj51BxVTLNvCs1iVF
uetfbtya6RE5NzPZOjNqLFGt8AlG01YbKpPffUT6VmkLtDLIysewc6DBC3xtwe7c8ixyA66sIaoc
msvlpeBAa0UPTVuNoVlijL4Lmo1bvV5f3cxlJrszFVaIy/sAmaLI2rm6qPqPiRHuEW94Nsru6bqJ
Dw8ih88yyZCpq5BHkmRdrkSr5MqKK8Gw/6mp5Pvsu2tunQOceSvvQLti1x9IX9EuMxb2cNY0EYQh
8wyTP2vjJp+Vc5QkrtIU3kobatFdcYQZ1HyJHqrX5BTT4mNofw1pxVZHGeBp6RbM3Tnr3PbkPS4U
/ucXOjwXt+be2A0HY5veSmsEcDfuZilPnzmlljUmdbqFKDzbfLlQEF7ZkNSW/5hZzVNrgh7orB5B
qKKnJSuFHhIuIfIN/Z/7TwTBVG4APnR8EC7NMkNcUd9EkgNg6VMr6Min88aZyd3CERqz/stLCILR
IEcfow5TnEaCDvIeAzxH/mMJALn62kZIy9yUpi3J33w32OTCg+f/uG7zd8F5alMacx9pTHt4hS7X
1kr6YLhBHjwWEk3AKoAzsOp6xLCjtKCxZR2aHoJO3ySC0dvSOQ4ts0OFWdqFA7yjQqJy27t6i9Ir
wBcTEhbKwHJ2k6ixss499YgeAY84dAwrV86NoxLSJYIQHRKSd6vQNrVU3g6Z9aML3a9DQkRVQbhH
m9J8TqooPIHszddqDRc83E/5HgL/dTJEd7B+rKHSK7eV7NLUiIxtAzr0BCVGs1N1xziJTeaDQsvq
ndyh59B5snQsHHHYWB1UM53RSpSSy2ohNp25iJpEsGiNfloZYYOXm8m0QNHLtR889o/JbbOBTABO
oi31wENxYCxH+Ba8lMfoJnjPF0Ch4x+efMULwxP3Tcc0zBvL8x8FACeyL60KmgiKRSGXiksULBxU
Wf5oTmR148OjU0Se1nNkuOJSA2LMR+8o38T31bE5Ng/KKQIViuIJCAdIfjfDuj6qYJHWMpKoVLSy
f8og/ycw9ePToV38iInn0Svd0qDpt+wUdA7ceWsVvEEMjdLCDZlbK50JmcI1FZ4PHZsWYnZDrC24
bW/r8jln9iD2v/y5Dd54xRhzQaqg06JAWOaWKTD+LzFNkcb9vmmtI2O1S0nb3HcbY1nWQaLPP12e
zyhpSkWueaOEg77Xdvkefrkd8128EMJmKVOb1MXG+JYyy9hkoOoy1jknEVLhZkPQkmvYUN7sJIp+
kr8jHtvANXSA5tLdyEsv4cf4E2Ma0m7AxKkvTKucmoc+STgG7boAPAlOszBwdkKfrkvzq6D9KJwS
obZm4dZ/DC4uL/1kmSZyf3UcV/6jb9Xf6NAzomqAHLt+Qj7mChih9kQLhQKuNBaozp/4UIKzhzF0
H0a/m6yUf+iMpal0u1bs8sK9mvMlhsHpIE7iasvT9USGVVKH0+288OwoVna+mcDlZgAWcna9GSwd
yvGnT33Xmb2xlHe+tMpETijsJMMufHlXJu2dBrXQRhbk+0YHNaqDSdXKfg3qAEknk3RSSKVqbbra
Y28Bvbm+z3OHVmJS4HdVSNOQ1rz8NT366HRNJcWuLReVn9Z/Awt98iFwVZu7rN2M+pHfevR+Vlnj
2kVU3ImQzSz9irkzZZKBmrIumpo5Pch60uodYhOKPXaUKsQatv17sCFDH4v1/k9an/3BUBaszjhU
yaQdqMvEkkSTkw8P83UcKjRHbLMooGFBmvuXgz7n9Q2eOcgyV1TECoIkH5PeijcyoBQGYFI/NAB3
1Sp9CuT4aDAM/BemTIN2BzVXGPgm60ll5jLLvpRtPf7U59JTAgrTU5gxi/fXDc18LbSMKGKSzQMd
mCYxYjMSWjInYZfwWhc64GrL3143MfNtZKZX4JQyJF1k+y6PpYpXS+qm0m1/+KaGom2hgQ1qe8GV
jTsyuYq0wcY2H7v1sXPC8CnaFrHpPSJl38FCCH2PX5oPvsigPjqdq6YKvxeeYthR66R/s8Iz2+Mm
nyUxcGbXngH1u52Ez7DZA8AkGGwWIpfZbTwzMtlGt+7gU4fazlZEMKJIcYPN21nuUst00mD//fTJ
GsVgifsCemVaCGn0pExCiUQl9dr9EJavQY/4FRy9psUABjXSlqECqHgZ/JY2KU3VuErWKEvsfWRM
r58c6WPSRAGL13fsvPHoK5OnA54Ywc19wOpKPGIeW03ZwBiiwEevQdcbv0H+i25n9CxawpNVZI8i
DMRNBuOeCRWPrvCTDKga6jtLKr8PQ/t0/efNfRH2hxzSJL/iJ15+9hLCaUnoc9lOOqZHIH7QvfsB
RqDrVua8zrkVeWIlTKAUM7AiytET6usvXQ/jZSZ/FlT3eN3UnDOwTHr045I00ESXplCXTMsElL2t
lPjrxAu+lLALXrcx80RDgctfl5CkIy6dfNIOjicx7rAhKo+KUT1KGtDLxD0YOlFBmcoLuze7JFJf
TrIhinSRL5eE8MEQV1GhwkFk2IFmflJSaeEYzJig3Ap4gjeBBtm0AR/2vV+FAisSlF8J8xfK2/Ud
m/37FEDZM9znB4hGOiRIAJUcAAccOTpgyCKBAFxwn3PBg0IJRqWey/UXp9deLwPL1TVWAf/6bfzE
AMt2OIVr5EC25U/GjBbenZniC1bGRjfzeaRh011DqiI3sohVjWGC+BKe0jU6iGsqPuVquScyAa/9
9moX5ia3yGk7v/GrWraDfsdUWf6IOAaSB3A9/Qyf3WO3hf0+35JJ9Ju/+Hpn65yc96KhI1rVFacD
jbu+SSAx+XzdwpyXvFjbeIDOnh9G8fW6KzPZ7m9QboHlELV0wLMoIu3Q/6WpRScfRbXXke1wB/3F
gpeWZzwU8TZJtUzAQjt2EqzocYT4ORy7NjP8QELUbXY0f5XMUdzS9T31L+o22lSH8ofyGHzr4ZEt
N9Z+VO+mScvMW7hbOlszfpnfM8IZuCzi7z76+X4ERptJoc9+dGYEQfVLA917l1ULjuzjqg2gRQRP
PJWopUyj7QgCCWKqmGgws/YW+m4HtS2ZaZHyLx50Kkv3c3RUl/ENueEIQCG3IbL+Xb85+8ii6weZ
KbMob4CVRH91/DeT2S5JfQ7ctwQmj8CHkQ3ekrLZXj9fH/2PIStIOpJzYx9Pd3m8EiC0iW4qih0U
dwLYECOsFpz0xw92YUGapFFWoThF53NHsjAb6Xuhaq13QbqEHF1YiDR5CzydiYaCmqCd59kuhyKM
MtMSSnbmVMgKnXDJVHQJRMa41LPPVLDQzEB3wI4ZN+gNCcp50OD6FwjTrn+VmTiNv3VmafwlZ5ag
RipjpwwUGx2OLZOGP8TavG/MBAZBo803QSJG8PrJJ7QKNoZCD7hnklY1c2DkXQx1rdd9vf6LJkCt
0cfyi3DnBKlAToAEXP6iKA0HZUCD0Ya4c+P8gphV3Ibb9A7F1rJdw7O7ARD7oB7wstsG6CYsKwuv
ytxBGveegrChSh/iRUVujdjPAtk20ak1aXtCplXfE234Cyd27jPDv6ybOtATPvXkTpDitn5tstQc
3S1IVNdF+Alm+zpciv7GPzS59iRPNCQVSusit+xyT7tBynpFKWAAPboHJq8P/Q722tPSxs2uBzQL
6EydgoYx+XRtERaFMoSSnauINCG1OZioi9ApqMM/TmMADp5ZmjzEje9qSN7gNnPfgkq6Rep+SEHy
0u65fhyXljTZOWYRM8+1MORk5k2jvg0R03X1IYvs63ZmQovLFU2eX6dPAArxSlArbDbFZ1i/2oMH
Dsmil7VyVuEPhBiD/dKrO3swzvZx4mhqV0XBFikCW927h3pfHVDQvSkWwSSzN+rMzMTLNEoHMTbI
EZusYVvQQzUYAlfgZl3YxDnffH4sxrThzJs1EnndqIhIDGPeSB4IDWift8zb7ccWeJtvk3a73JRb
sjrpPYS1XEmuwOROUxVMJz2o0ULsvrR9Ez9hCl43QOrK9tV9sEqUBAL0DhICjUHZ6zu4cNzNyRva
9CZ5IiX6kcI53KAJ9y0xpfdSEZtRfsVfCEd+F20/+KV/z8U0+oEkPYfNw5cI34UH4QSV3pbpS+Xk
PjIKFL8h67iDDfIVgu71L6S6aCJTQF/4EQuba05cCa9vJKLCI9kOfIWI8cSof1P4vL6vs9dbk4Fd
/m6kQLhyeTJp7EUOT61kB8fyXjvl++7k3jFuAis391vZZnvJTvMF50XnZMbxM+ACQE2kwkAscWlW
8QFUejlHU6phOczT9rY3ati2h/Aelv5HKQNkmSD1sB6JyXohQPi5gUjCdL5bdXbQNAB2ntZBkl6/
IA334PXA8pKOsW4dBQRIg5m8c1BAQGW02RhD8eaI5gPKjz/FzDS2lmegpauOtVqPoRqF9CjuCiII
FZbPYD1AIhia3U+tgS1Gr5uV7rejksRLqzpPcceMcC2Yb6j2fNL18nMbIQXWyUO16SxiLlNq3guU
Gde97H5KxPiz1Pg/VL9EMRJijERN2hUU0frOVYFvxMWjkIf6ajDqx1IvxLsqNp6CuHszzWjX9NKN
qGm25XHgUA9eN7UEN1yZ+8jtRDdKU22j3hfvoyAodoKJyEpqoIDKwPSTg+CbM2Q3ZhG9qdC3tWg6
DFHzE74Ual7RW1FAx5Q15tGTDagxfP27A98uTNiwZ4xXahiiB2ZodzBBfZW9ZFMrKFrK8Mcjl0HO
BZpnbWbSZ/ReFFbN9LPbV9KmT3t3Ra4INFNnWL80kRFA4RhiVJJDdOjF0o7NRmCC3//klqW7U+g1
r4ooFJlckGC6a++LwvpZ1V2z+fNTTrpE9KYD/zDAGV8eNwswWxjoKdnMVi9gM4QdZE2QDCqy3RX5
OnjK7h1EAQ9L+PoZt0V9j6I5IzYzxQ13KEULtKhsq4PGsBPDPIgpmOX9IDYLV2rG15MNMpFH3EZ/
YuqxhDYPglFMxy6G9yaXWWC8u76J4xs18YkXFib+KJK1qkTUlYgcjYgcNUqzKw9R8wwt90o2/yIE
vbA28Uv0EVNB6i3JdqsnA0FLi2HxwBS2lhssuMAZP4sllXF8Tgf470lw6Jg18lwekdSg//Lk9kYT
y4PhLDna+d3718pk9/QuF80i5ySEUsKgaH7nOiEs8NW+b7T7VFiCcS+Zm2yfWniBi04PHRa4THL1
1evQmghDOAfCtQSn6vWjMXv4RrQkQTwwoGlaKNVwuzLKSFpYMQHYW0+Smr5eNzH7lc5MTCK1hOJW
IHaSjIl0jWosauTNSiSuuW5maSXjvp4FamLc9hEi1xS9ZYch5uGzFFlLyLqPZX8KN0DRFKZ9+P8U
t5DGUhK3oODtMIfapjbeEPWrZOsQOj918TXvgu31Nc05oXN745rP1hRVrZAU49dhJG2IRTiyWxqW
6KmiPXHd0uypO1vZ+BHPLFlSKFuJgCx9xT+inQcWOZIJCksvfU5K+FnAOCyEoPMBDKgJUIrANACB
XdosoS5I4VQgt9vWW5Jydc3ge4vW1U7fIPXtr5H7LdZBB4f2wqmfOZIKKIrfUHRmhtXJHWNqWTNU
JxPtUEMXRtA2sVCvS8lY2NSZz3dhZvL5Mh2dmjhvJVsw4H4UIB96pvOwRQh5IUuZWQ8gBl3Ht45c
fdMus6cJugiprmRnUHoYOjzc8MRDhIRU6J8fk3Gc29IMjQbwNOsvrJ5QyyG5G1RpHUXfasm6S3L1
4IQmPODiX7xbhJkgrA0F9MAUu5dLmZkL47tVRjcNBOSBzhyz+DnWt6WbHK+vbG4Lz21NvlXdyRCh
C1xtp/0G8AtoxCk2l3KhD5NKVKJ44P9d0eTIW4paMULLiqJbJC6A74CBkI/1LnppN9B3Mqeo37WH
RUDpGCRNAwCumSISPku0tia+sVJSfDywUpIimO/WKKs+OnaUbyEaKe/iZ2NbbuRddOjekww81npp
wHbmHrDqf82PbvXMuajF0FIBY28bVbkJ0Pnc9oWHQBRYeV2mbXT9S/7OQK6tdhIyGkkMLwSoC7vZ
OfvoJ4R1FI6Gz+lXJBE2/hEaIbSPNiER80Pz7m7qBfvjaj6YBwpmjnVxRZlextpTU9S7K9FGx8az
4M1LQGqpb63xniOilUrtX1x+PBm4FhqXONLJx814+FyxcPAyQwW7xWtFUUIK6wWXOfe8QlUpayox
qgxY5/IbZn4GOaMYSHYswZinuDeyJ9xe/3BzVxAkMoA9nQ7/h07foOi0Lapaso3QXEF8VazUIXka
UigDrhuae+x4bnTgWDSUlekwqyQNddUVRNwIWB8DPdmpo+BIAqAy9je+FD1fNze7dWfmJq7F6ipI
iaVUQXzHevaEKoTE2ooXvs/SmiaeJY25/EpeKHZRjcQ8IkKJQngKeyFDZTzYtRAGXl/V3KXmCUCr
CF5WCUji5YHIlSGR+0GRbV8RTmGiPyQK+mVKBBNkBvPYwiebPRuWRu+McfZxsu/SmhGh7efHJmlg
pK4jM171kr7KnWJzfVGzn+rMzORTGV7paT6TOLYbNZuQY2gtVWXnF8J4hshwM5DKybZ1UUuDQ4gI
uHPpoAZ4CZgxu9baXl/IDGzaUMFo/dfO+PnOfW42DGqi0HHIt2g0bpVN/t7uabwcU5wgiTM+kMqX
V2+WbvFct0UbEzITdC+c5MbE/Vp5W3quN8i4327Xvji/Krv9Fm4R0DvJNhorL85bC8k6PW3rtj4t
5e0z9+Dc+rTcmPHQIMrIscwATGuD4d+oCN/pGSOxCNxBH5ea/p+HeRcmJ2moL4Sjv/RZXGoLGTT3
mkH48AUq+P31jzpzdi4MyZff1OksPW9jmjsULihcoZAhy5uqXMpA56KUCzuTy2YF1NJUly+ofaqg
cOT4hFv3pu32Lo9ntx2+Se/F3vu61OuZuXwXZieXj4Cz9plBp02Hxmnvxmth8RWbQXcYFzYm168J
YRVwOpYWt9kxTen0eHS3NsyYGUxkIzNWaTBf+Ztazp+cTnznHCPOmpX5grueq1Mz1cCsKFMNiA1b
k1sCjYUJDtjUSSWh+qoypMPyZnhVKhENyqZR1mIlZwhI9vnKKZW7ImjKnZQg9iGIbzJyD4MI+YIS
2X2eP8eieigliNqiofmhwqO+i31ybXhBXgOxjV8WTuF4zCYBzsUeTl0L7UWtBPRuO8+Z+hJGP+DJ
PMVy9e5J+caQsn0bwgxsWOGPOBfeIMp/kgv0GWU9P0A+y0SvcgNgcJ/4KEp01aswGF+72DmmLvSZ
bslrXxTSnoILVQLZepEdKOGRqjhUWoCGKoNzm1JrbkvEBeokuBHKCpUct1hFZbFDPvu+FKjIIrio
tfgbSyCY0H5aYYhKgferBnu8S8YajqibXxBs3KQGnGURVJ0QA+QUoo0iXbi0srJ0bUeXdeaK0djM
nUAZC0hl5KydXPypO9JOBRLaSgbzPf3RrMVuV2j1DUyI90NR2AH/QQ1HUd4QzmvHgMQqDk/J0Byl
XNlIZbBFs2RbdeJ35qu+xpHmQX5l3CL0/kW3POQVkxGNJWRvQuvcovRzI0FWiObQFz+SP6nROB8s
yjAcawc9gH8vHTZwC2xEqH8LL9wPRn8qBri4oYnbhLm2l0ZNSi1gADlpQpTLOytfd3WKVnkpn8JU
W6tUjVNfuK9EY9cl6g5FNUJdb7g142YnxN6mqIPvslfsiiZ7jhz15Flium5HfXYE/+6oeH9VHOEh
M9CoVbUGeYQmO0m5ejQt88HRyfka+rE1kpDMiPkPTddu/ZYL0MTOZoii1y5sT0rfPiYDJFhoVH1T
JPErv9r2pWqvxi5ob6FfD62wF0vo3OWyXGVlx5C3IsjbTLV2JNXNRki1o+6gTuUO2r6SuzcxZMbK
0+v71nJPUNlqa9R87/IKutWuB7igeQwGQsAIWv0EzBixeas7FbJ8hwboaXATaw3JY7dKQs+HiDA7
ebn45IvuztGCDdC8A/WPXyHdIeR7UB6SjlmunZSoDY6ND5WjFgkHpQ1/oEKKwuLIq2u6X3DO/rqI
BGSR6sxB6LSz+wYSOWbOGHI2HmQL8Vs9ViHlVRECNYLv1jgoryF1nuHKshFioZS5jqJ987UT5EOF
5FviS59NF8HDKA6wW6GEDlAZSabiSyMzdGZq1bfAUh7FHrHZRpT4+kW0RybkIQys736RdWv419Kt
oqLzrRaNe1QVkkxTf0aEUF/5aXlnePk+VrWKQdsYWS3/aOoVxDUh9Kherb04KrI+vXpD7hqs1VL8
rArml7TNvuSDcj90nW01w7B345ZOkyJCjT3eE+FOr+jKOCoQcVWubsUu+AbL23vhtC9MElfrXEQV
ulb6nSJWd7KvIqSs0XHy3qTC+SrG5iEXgltBQQiLnH0V6tXXvCx/SmoL4yYc3LCGlRtNdG78ND5C
kVbxBUy6Ra64DsTkgTTlIGZwiSZBa7tdTeURzKCAYgtMc46vbpXWaXbXne9vyNHE+ULlRIpkgVkf
4beXziRqmcmspIh3AzbJIEzg874Z4tvPfh1tagJWlPpWRhwuhN8zKExDB0InSiAwdZne5aVZQYsU
ORjM3tYeypfwMByEtXOIb9sNTPAb/8H5i/AV0iqJFgyYHZGE89Je0km14apKb6fb8CW7lXb+ofo0
yjIUB6R19QfXlm/lQ3uSvlzfX2Ume78wPImxDFEhQPfdwZZjq1vHmbPrPAPywJznVdOhuEd4bliP
I1jrUvE+qYpgriWl3fcjViQsv8My/TxA5Bk0WQ5ZEsyQ6JZvFa04DHWzjeripu3pAxZ69WDkvbcO
fOUe8SDoR/ufvVLZkB3/zLoQ6azwmyhqOwUZJqokzS4K+qekMV4FX79H4KhdOFgfgi++KjNlOiOW
IBQ/JN99EoqCGziF3fXvTAPfxIK1gEf5EJmPFpjIo1+N9oPxmx3k7BnsMwsdsMYsbFeK4PEGCdp/
U+p7pc42VSU9X/+OH97c0Ri86RJlXnh4pojxsO17y0y1wh6akeyw2+sFWowwgl43M7trZ2Ymla0s
w+0y3siDjUJUDbs+SdHCxM2SicmF7+Wy6hNDLmxS4F09mHRb+8c/XwUcdPQf0UCBTGkS73tgRItS
lTABnX7GaF9HhWTBg8wtY0wITVE1Gbj5UBWLh9Bv5JqdklXIUuBSRwD++jLmvvk4AMXoNVUqjFz6
DLUP6aS6VUFFgol1Q1y70rucDwvx3EcPzNFS8LwGkx+4Q3n8GWfn2BCMqI6otYHfOqUEXLxwh6G8
74dPOuRzhSoeKlE5WPVShWdueXyfMWkY2a6mo59p75sxCuWVXbsPuZvdoB4IrY14/PNNRAMHWi4S
k48Nwcpv+dtpVdlBpqNNsrWCn4qwlP3MLuWfSTzG4j700eJIHgyjh5nbzN1d1yHfksHuVj7/zVJ+
z/v9tjIeyfMPVbZuWHhRZZcqWrROeoNkcaSI2+tW5tyaxiwQXgAqMygrL61keYqCtBtWttLfZ959
lKFMUtwm5Uvv5Zvrpma37czU5G1yqzAWisitbFk/ebpxK7dIqccLqPklIxNn0A9+jwgQRjThwUFB
oVFvIqtb8AZjingRxXCHAHOChh8bVoz1XG5a4XlxUEVOaZuh9bN0vG0k3MuNvkJlbQmO8OFBH03x
XUbSUvhepoM2qg+ZteQopR3qKcMH7l5h9I4Yl/KXWd3URXWnCX/ct8WaLDOoTUkeXMj0qkZe0Wje
EJS2VBxhNB/FAWrEqMuFF3VmFyG2oOvHkAMeaepTWwgvK8SNC7vqvG2F2IMWv8VaQRr4dv3gTQyB
JR7hD3AQwa03DoKPZ+bsJvlZ18AA6Q92PMCJ2tNQSUjRpNuqWoBqT16JD4bGH3JmyGmlNs7MYLCL
XrnRg+pzPrQLtA6T8/3BxOSV4KmL2tLCffeh9To0xl0ldM9CGy6566U9m4QGMmJRauRip0W+Itdo
y9yWKtJRWrxwl6aA+/+sCHjWOFr+kSFKF7yEZFwcbOcd4Z+1/I3UujuIn4Jv3RbhWXWV3f2HLvP/
5ImY9th+24RsVYehV4IQ+HfN4+xDBcjbuyLqB7b/khSbAcZVfZ08UOM9iEdlDwVjRcFgP5IgRO66
PAm7Pz+QYMFG9LkiQzs5cVKqUeii43eD3cH9RmvlRJNlUznp46AKv66bGl3Rmav6Z6VnpiaviOgX
cdHJyF6o++pY78O9sgc1ujx3Nnde6BkSsUL1xWTpdEmO0XSKMQx23z+YeygjkRc5ehvUKPu1LK+8
YZVuRpbgxX7l3J2j8YzSH+V6IvSJYR8NzgBesd4WHH2Xi2gUDM3CnZs3QYOShtuoNjhx93HQp9A9
qp0tum++Y4GZ8Q7Xv9LcrabZAQMoiAumHyYeynWROC27ukcxQl4XfYjUs7dSpe11Kx/XYbJDcAcQ
HMGEO+WisfzB89zIrOxOchC7aKH0b9NkwcjM3cIKFxn6LmbGP1AWyVYe9p6uDnTrCwyMk3Pl13iU
XFsjgv3FoTi+QQLsKyTfiE4Z7/7D0vWexDSceX4B3wqQE/PD5OGXblhSm6L0C3mwzdTbmyo0VHXT
rkoVpZwmefKU5P36vk7LCx8MTiKb3nWGPG8xqO4pd/6ydu4N2uw/ECzfhpvkeWl942m4vNPj+liX
pYOYoQR/uT4xKOHx8SBcQof0i6IlW8pVn63cX0jdZs2MY6QalLAjl8GlGaOtS19EA9ru0Cep6ZCi
9ZUE4YIvXLIyOpYzV9xrtVJWnTLYAjQ6iM93OnLA1hJ0Zdqw+OcTnS1msme+1mlNBleYrbtRukHl
Ptn6ThDthGQINplREcAnoFcDlAW1SvzR5AEqx/XRLMt1pQs3THVDWdOo2bYNlE+BX0ifhDJw13yK
bZmHe9JBdBQR3FtJOQIb18/X0hZN3mIfeh5K2XyISLvVuwz8668g+TP0wof9mfg4NAybNAbGbXu9
tavRs9VHfTzUaK4vZdYF/fsZpv3NppEbCFJwDrLwKYc7ZYiN7XULs5cfEAYFRnkGHKciJe2EVsvl
zxES6x0SWa9BraIuUyROkFsJvWrhfZhCAf+zef/aHFd9doaJb31k1PhA/Q1srMWxfoySFaTFDA9l
9yaNoFX8qV2UNPj4tOMGoAllJg8WkA9FzSIpS6kan9zWk1dd6Xyi+O9u6co9Z0X33tYVKuPJc9Ms
EQ/NRGyg9BhS+c3lBKhm8uTSXKy0kq4LHh5ZNzTlTtGDt9E/R6smXyMftLU28p+ldb93WKb2oo1z
ugi/TK6vF3hJnWpE1nL6rgUPavaodt5SJDq+C1O/KpP4kIwAJ2Yu9/IzloFcoQTn1XZTGA9xFMQU
39OnOsvv0iH117GRfVGltlplYvJZN/w7T8iWZml/UxtNfwPMrONwIkWgD/ArMczbNG5wh24yrF3/
rU9K4OcO2jvROlfrTdY9hajgRTSotP4ohe06b1F/yil4vDoJguKpuh4K41SX9TYtHvnXVa+H+1bL
12WJcqD3vW6Lgyk8KBIIMlRQGT0+Xr+Bc+7qbAlT9qZWa4SijYnIJNqCViOvmuyTHOULVuY8ybmV
ySOv1aAJelno7cQbkNzN65WfLw0DLq1k8q6b1MqLUiFxDOMSuV963NBMtd1CHjxvBQYvkKkjDdLE
9datQKUhTrhO+UtUfeo9lqIu7NasDX0EveojgHJaIw2gBInygvuTA/LoXizhtWkXYtjxFfpwcs9M
TJxgk5htWVtUCXK5GVZSEj7gclFcl8CaRx79uCxEd40mweb6cRu355rdcelnzreOtdiReon8sVVu
C+lXUAE8KF8ZvF1VxH8hYrlh/+u6zaXtnAQtQSPkWttis2tOGo+ydpvEC6di/BPXljXxeC5sC1qm
Wb2tS4jWhVBUxt3GCP11WS/VmGZNmbCgUMti8n0KVLZioUoct+3hcMqPUaAiW+lGd3lcx9QdaU5e
37vZi3tmbXJO3CRLmb0zSlszwxAyfZTH4ipr/yJmYjX/XdPkVLReqcZyzfZ5cb9V9Ls6T3dC+3h9
KbPH4MzI5BiU7SACGBRgPlXFz6ZTbv2wRO3V/H/u2OQooA9XDnEp4lDjcu2gwaiqz9cXMvtNxiwa
bDfzYtMxNVB9nechQmoH6i+R8UVe/4U1zG7VvxZU8fKWZq1uotUa9bZloEiMaCHC1BsnfLu+jnkr
Y3OZVSCmMf73M1+AJmphGGZIpU/SN1bFgHOwEVH5u25lNgAiRFC0cY7UoDp/aYYmoVpLvk87GUFi
HuNglT8mD9XB9FZMQ7a37efykxeu5KfrdudWd252kge4YeO1isXqxPJFV++N7F2Wv103MecKzk1M
3iJR76za7GhthDVK08Ntqjd2OqjHLFkU25g7c2empqkAIx5EVkpBz7gzD1kIJETNUbkewMSgPfKs
pelrD2dJmwobN0HLNYnQFFSRzdbSF+R49YWPOr9yBQZbGF3hQ53EE0XgCAOHtLeL2ts56VdDbzij
N9oS3n08G1O/TuBMhEdwB/nEZIfhNvfFNneIW1Aet7T3tgKRJEIhicQecqzXP+fsiZGoyAFDUMD0
TxbF1OzQ621DQZoCCCjPVVjdCUh+//+syJfXIfG1wJc0rCTlW1h+NeTPhf4XryEkOf9dyCTlSNte
d3Xq0XYcIwsqIseYNsghPqny8/W1zH6eM0OT10lLDKNI1JQamZy4Wy8xPhlBd0/AngN6gPXaFZLN
dYuz9wDyIThEVZ1q8MRnGbFayVosI2zsdvsmNm+MLP903cQUEvs7fUJq6782Jg+VzBDj0AWE5MUm
fGlu3RPy5pvu1b1TKFGhx+4dkPpc1DSb3cszqxM3GVS+Ybo5Voc+OESkiuaAzh8Ok9nkVRgv9M9n
91GHzZACpwoL9WQfqzzTUlNKe5tIpl7HRbn3e2R5r+/krJdgjASxKJpWpIqXR71JxL7u9RLPX+2N
olmFzaizTtolRn8RwCAJ9V9Lk4MYNebgKALLcZKCWXrhs2lFu7g1lsKxpRVNtg0xTKevnZg4M9Cg
1PULu0HVvOWt3lbiEv/C7Ilg9o7muTjSyk6cn1ZLudYZLCrIgOVBpFuVK51/9GF4VJY4fqTRu01d
LV0/E/0DuhKMRV5+LHdwpAze4vHUg458a/fdAbncl/pB2CyNZM4lP2hXUfJW0Ze0pqV1J+/qrE05
Fz3soVoH8K9COdss4kM6lJ/DpnyDHOAvfOK5zUk4QCd9cFwp7O24+TZoB7QRoM9+EKBXv37m5y4W
jgmxDBV9WHioLrcxVQuQtRKhW1/CVQGwvei+XLcwnrEPH+ofKnWdnvoUkxLrvZQ2OcdCKd/87KlU
qaU2L9dtzJ1z4GFEhYBQ+ESTcw5yXkxcJejtCtH6rHgImQp25W7VMqh13dJsOwC+SsA8EHYBOJw4
iSKOXNFM2LA8Rms0FVFTbU7GNi4YGlyPiMMYvPPhutHp3MpvF39udOIvAmFoEjVXOluGuChSVvBr
OP463ArbZg14OIpWyUpZx7voLttDpyWfsrul3zDFFv3nN6gMpjE+Y1rTjr5bx9COUv+2fTk/REYH
5z/trlUpOC++2cmrKtTKlVRXr2EdPVVp0C/svDx7VNX//oBp6SmOo9Rtaz5yAFXxnfIWCTcZ6q7R
jcZEwo17KGmAopLaW8CiUbLfKL8U696AlSM6lJ/HJ3CpVTPn8EBQ/O+OTGn8o0BxQwo8tA7hq9Bu
VfnVo58eRadI+HH9AMye7zNLkyDM08MYTC146sZ7EqNw1bflAYZW6E+W4CHzmwxCjfE5ULXTN9Az
MuN/SPuy5kZx7+1PRBX7cstix1tiO1snN1TSnSABAgQCAZ/+feh/vdMJ7TI185urqemaPpbQcnTO
s+TqBGqmStn5jJhIko3766NZijFbzaUnWyj/uj1Ih4nfOT+87P16gIspEUz+/hnF7DxIDeK0hYb9
Qp+yWwgd7ctTtmVruPPcuX75oD7Yz8NO21yPevkj/Qk6/fmX92k/ZqYoeokaGWRMDIpDm94qbrrt
Ftsgi+ObJV9AWis6bTG+YVtt4m2yyyIaMcgFDiv7h7ItQ5jdB1Z4fXwXr8Evkzq7kqDBoENNyQZY
iIzPWS3XKjl20li13PLbuFnR4uF6wIv7C0iO6SmOk9aejbLSOp60HC9xRz6X+mZIsOAHFFJf9KZf
GNvFS+pLqNnY8gR6FmU29BAmBVQJZniVB8M6c2Hhz5mP/3eGTpLxqAebQDLO1qXaMhC3ptu2X9nb
+pexb07FPbmj63ZVbvR9ve0OdQ9MzOLhfTFb+hJ4tjZHoboNaDX9b709egO+eYCex2bYpFuykKpf
nso/Y5x9tVjrOR4GTX9kShPkgoUiEYHVLWGYLq7GLyOafbGC1rnHpNcfq7TwPfiwcfWH2T03+Str
n83BC66vxctb7ku8WaIE1nycQx50AHV0iFAUApHt1RA+BLhDG3evEeUwelz/a8G2+ZKZ19YSPOw6
5Ew4yqwH7uwh5SWWzuPL++yfLzavjjgxMNFC4w0K3t2K1gD25zIYdfjV9kPY9QuaANPp/lc++Gci
zdldxoZyzMZB4UdLI/scEzoq6ePCx5oKjtdiGN+P4sSpCef9NCJNPw2Zvq1qCB109rMDHnivx52v
Q5HE6ysYHlD9x/Xol+4BVJrAB4fIwtRv/B68HEyqMQ0nVSnO1Dqp9NWGFNiStcHFKABBm0iq8TaZ
s1BQXjNrjQFVJFSoVgOM4xT2SrcEXPtO18dzaUP/ftFNXspooc7GM8hUK9RRNEen5wem0RfYNpxI
21YLCd7lOGC4q6o+dcpmHy2zO3XkGna0TWFDIk13LWpLCWi+yCJeijQt0S83NXhYgpEWiVvek9Bl
vQ8j4LBQq4UzYynMbOLMWgGwTEHCaupsm/TwH3Mt0vh9ST/+yxf6M3Oz0x1dQd6PTTIcW70PTI4e
Ql35eLL+lw+E9y8cViZh/TlUbjRirwSfFkA2r9/AjPas6eyuhzDT9dFcWtnuP2HgQDD7OnpKBVem
p+/4QntzO4o3gNz9QvmXXhS/j1Z4/+Af+MUgfZ59nwwUNcaZ0x8NV1mBk7jWebFW1GR9fTwXDjwL
FStY7YATDMLPbF3zxJVVKrEMMmbCkKO1QYIsltoWFyZtQpIbyNhtcKV+Zx5fljRIprqZOcgIhW4H
8LnO/XJIQ92T74mqL0ktWcalMX0NN7t9WxK3ikI9eXSl+JXHLtyD+7z3E8KQh1K4ECeWOFc0+zGQ
BgCZFGZcgoZ9i3nmsDbsY2IETSL3VF1XwtnqnN8kOCJbVo4BeI4A6NrqWoAkqxI85vQm2aaautVF
dge1vbPL0xe3TX9VSvHoGvFbJvoXJYEQUwbiK22fFNTFA612W79oIStE0m5TEEAoJLpfuSOiHrS+
wMrqFIVKbQPj4q3g7WaIM/gV8oM0nB2wlL+oiRKZFg93TC1uUhhgBygrNH4W0xV3jI2SpQyqZ/1T
YepbCwDZYAACKYBpF/XbIl+r3rir0mzTjM3O88CtK9ga3t+v3eit27wONbVZuW1/B4cKD4dcfiIV
6vgC2gZBX6U7YpG9IidScVrfktzeOk65Gcd6R3U7Sjy3j2Klz0Aors6Q6LjNRRJHTgoD+bq/szsv
kvCsLGAYrSuYzO5XURkrQxO3CceDqO8j1yjWJZen3igiqeQRJ90hg1tSSVW/60Zgt7S33tA2Rgf2
e8xXliJ/KIZcdTyL0hbQ6aw9Zfhyg1upcOWs3iVsnOuCbGTW7EGgjvJSQwJNd4oGm3LN+mFk6UZt
SKTW5oFWysnI8pWV9Ke0i1cxxbdr4e7twjhj0mgFf5RkHOY1gKnh97ut9OsSWgQ422pfz+m261oU
d8AU1lho1w8ua0LbLPedbTyzmvvGSG6hl02CEphZXzfadW7XQcJUXCtO2FNYDcVQNrVhfimqFQq1
J1Phtwwmij3kmlXu3qDUFEy2bqVhwBlCBsKwIgEqtGM3kQ4EHaX9rqjMG9etI7Uxbtp6uK1puin7
D81M0e2yg8rsdrGAKUj61NZm2OVxRCHi4jcGvIhwaateDC9uEqPkdqhq8HYhVVsjZzY6kI+1E0lZ
qOrvIq0CO/bWdapO6w/X1Aj1NAjWl9WjZt8btebHFr3VwFLSxpc60SOwO/xu3LSWGaE9urNkHCJ5
OrSmFjZgqnMUSPokiUpUcDxDhi0I+vnkQK7QraWXkShN8Na9+wH222Uq7iv7yKw00BOU9/lB6LCg
IPAdMcm+LF5yiLZWpXKGLEeYte6KWqMPrfmod9S1HntHMULMpUg2jfjRqB8aynKdRAWDh7SMgw6l
/AqXe+4dIGc7KBA3+4DEpF/BEpQzfAvehHn9I9MOw7DTgdqX4E2rBVx28nfmfbhmZIO8PcCHFBXY
hISVCTnU4ly5UJwAxX1v9PvYvtEzK4gl2cVMCXUCRmz9Sstb0ygD7CHVOGXlVse8ajWcCj1fjvtK
7ri7kdWjB32/uDqB4hh0XmgkJxe0Emf0XfcXFYA7EzMqLS2ypPYYt3LXFJafMjOU8MEWpArU6rbz
fiX1TwGHhiH50L2dyT2s4Z/CvJlaGWpUstBttwxWptoqVgLOH7LR8xN2KLR1g9eFXbCgpQ/dsKVm
aNKzUD4r5wEI9RE+n1V67xgvbZ4GadpHef9Q9ZFlAOLq7XO21QoIKtDVwD9rT0DOuvJ5ZYS2G0eg
hicgBFtKpNQ7Pb7L+wMoexmsiidRPpWvpHgYmudYe3Sqh7F4zIa9Q9HTgWyDV7x2GbY3dDCglTwM
28KObLZutceMPGnk3lPSAD9d2C3wtGUAeYmVBZEHOIp0x7Eowr63AwHLe5pyv9I+tVqGelf5MVul
7TnF0xv6gZE1UDhDhS3qTz0eWtAMDAYAVfQx86Ef5rs2TqeaQZggO8vMAN/+SePqKZZJlJQCygS3
AkIHUCJozAErhkWl87Mb4OnQmdzPAQ2OKaxanWrHPUBUoX092q9cswMtbzeV+AHXXQFtl9G5TXMQ
pJu1aA8K6FmKqFdeIQMTzPuAEXZycvFAIebcK/HaLLQT5IY+KohaZwxOEnnT3jipcUeSfgdhwtx3
uLZLMmQzAIO9xFZ5K7T2R5nikDMbChFana06FbRsksGTxFHz1hcNe1e7jvuJlb5DBH0ntRzeJSCU
+UzBf4agCs6Jju88iaav5wrb77zi0TLlzpZZWEGGoDKdJ5a5EAbWJgkX+jFC488XYLoWJgxcNUhE
jM5TMcBWBkCYfUyAZgXBIMjbcTum5ZNHnVNaQQ/MKvuNYWTvqjHig8ERmLUSThVZe7ZoGUE0cJMr
BUQVUgsXA177Rr3E8r+ccHjwaUSFHw262fNbdBXrlbFojij0+y46+PzxepZ24RGMBOqfAN4s65Sy
EHHvqngTgJ2RFw9iAGG2eFL00dd7c+FlcDFbm1qMKGy58DmYZZ7IbvsC6BM8dYa7juJAR6oCmWW/
9Gh4fViXI2HWULPXHRTSvifTytBWike6/jh69dkZGh94/HWuGVDvXih//pZ3mD26LReKCMBng1SA
YX0P5aoySYRE3u45xAl4uR47UWwMyZUQt1MTWADs+DpF+6KFsVgIGaDY1+zyFre+soXUtwOdGH1n
1VZ547QWzlLc8bi6kaTZyk1tIFuTtvKpOtkbEQmEh0156Gx+6mU+wiUA/0MriiFMOyf3DWHYq8as
8shMizE0m/Sp5rXpK8wKoVr7FOt5WE8bWcTui4mU/aaidv5oS7dc9So0I4qc+F0MgHWF+GzovDWv
WRUYtC19Mdj0BuTROIB0wipOueOXboksiLECOFxHX3k11BEqi7W+a1XHNiue6rj/lcPhegV2ODIA
DsH/lLU/aeUczNH4AOkFmU4+Mr9LmsyvSI7MYBjXXmqsgWn+MUD+dj3GcRm6DS58mtVeCG2vhWfk
xbXy5QPOKjO5gRkbElChaAVt2/gnBPLDngBhCSmc66tyWt9/LxXwxacNgOUy281gUGY2FkJ/bMuj
7O6S9FVkP6+HuITbx3L8J4Y929Bcq3kqkGcdYSjEn4wVZO6Bl45DE/lLoEEEBZb16Wv7vtQtvjyL
f+LOtkHZeUmJ121/zJCZqJAxh4qj36QylOP5+hAXZtGefa8Ch7iiuATvcZ3eVGV8wvPrJoUA1fUw
F4/eLxM5O0JIijLZ4GBZpG677mFYCUezBZLF0pxNP+HL6zWhOUnSBN+qLX+JpIhssWX9E6kXKLyX
J8z2AMXBqkPb+3uYrMiFUmuogkvgv/rO9iu8BPJBXVjdl0fzJ8zscQz4mgehP4xmsq9TcYAkWnpj
22/Wv9S5nAoYWOJ/As22UUuMZhJfwrSpL0P+7Np0a2fnDrni9RVw8W78E2feeVWQMaWg26J7UNx1
2k9mQUzrJU/uCC7965EWvtC8pSoAmtFlgz6MET9SnOuWsZPt5/8WY7ZtjLGx27rAlagYT2C6+JVx
UtgS1+PiQKbqL7j9U0tw+vMvK1rvBu7apMVAbO3WrDok+c7atvlCMX0pzLQUv4QpoYCFOwt7swVv
RO9TJNqwTrOW0DZLYWYbR0ferbYCU6YXH61R+cBx+pOM2vUPc3HffJmz2b6RjqxrtZ8+vtxl7FhL
M+iHR+nqC4ts2hZ/3T5f4sy2jdLqnQf8ApZzy33hnvHC8JX2Y9Kl88YHWmjIE96uD+3iGfr/Q8IP
cHYZlcKNBfZlDwevdkX5cEjB1bge4uo3QojZvdOqilMbEqdOTI2Dp4stFOzgYNkv2U4tDWW2fYpR
l0XeYC1kZnOAwBDUC7ulu3v6O/76QtBxn85pRwdo9/uyTmwnpWkzXTkbg4TdZtzhSfjZf4Jm/pzA
Ce/6zF2C18Be4k+42S4yGR9TFQSWox5rLYoi1Yby/oU03bMGI9ygQuEbQmr13lKSrQnJOouNUZam
q94ED6W2ZOUbEi9VY+hfWt7fcrj1hja6hXieJd7CJrk4/V9+62wrZpCKcwy9wuJ1G196b4O5sFQv
cbxRrMaZ5aqQ1PgLBilJlSiiSpvfqgLdnaf6rQ16Giza/OQw+ZAO+wnn5J7lcyWjWIuWcDW/i9V/
ff4vv2Cagy+nGgCgeKl0pD8mT8MngJhQMDrwg+X4w4sGtyBfPInb8aA+c+HDJuj6Yri4jb7Eni09
wluSptKEUlMMfUUK30Xrc0DZ6HqUS+3kb5M8W3IajRncnpX6aB7kp/pkPw3Gir66G/VYfdZvjRG2
9/UH6X3+XzKtL8ObLR+1gJwKGcYKYm6PhbtVE9SG1H0GVYzrA1yaxtlZbrpMdXiGU4Jkj11zj/pf
vfRin/6Ka6tkdoxrJC2zmuryqA6Ob8Q/SvmSeGVoodTlxUcY/fwHKPzXb/YbIfdlWXpSK/O6Nasj
Ucneg8V7oBjqZ1pX/56bD3IzpLRQSEN9YN7LSVXWNTZ6GkeFP4jugyXAz95f/zyXTpGvIWafx4uV
QoXrFu4jUyX+mBldUIp6SZj/0iL4GmX2hTK9dRp1BBSktz5TlO+68l7y5/9pJL/P9i8fhaJJ1MFm
WR65Nr65Y9qF2oD2wfUgFwYCgSawdqEHhTbeXIdEFbCDqTKg4oDRRpOrhh8aPGHYf2jifQszO/dI
YxVwo8KmadgnWMl+DgO7kMJW/vpoLuRZ38LMjjhHpa1VaDheO9htKiOFiU2zTsUTVarN/xZpdsol
A8iUQzFdVsCGetXGS6rIyeDY45HweqQLC/rbmGbnWu21I4kL5NuQUF2xATI4aHZdD7G0CGZ7JkdB
x9BKhgohxCyGHCq3KL1n6hLOdWkks03TNYLCjg1ZsBvfThaF1F0yolwYyBxSxElcE7vB3aOaA1o9
j/mQrsmiyv/0O2fH89cvMkcVjQZLW9C5egD0+3B46++Hx+zEP8RzsbNOHPwroM+yMEXlz1d+jUtO
K0tj1L+nEM5gl7YosR6kcbIlhBAfLPXH9fWwsI1M43sIMXhWp4u8P5Zxd2CCvjteGdXQd9RIsvQ0
WlgU5vTnX065TqJuarajPNKi2inDGIEN87/tVXN2KsR6BigGw4wl7BPiyqjmBqR8FvTp+qxdHAng
Si6coCHnOVfCrI2UcbhM1McYmCUe39VLiqHTTv9r3X0JMNumGWn12MhxtfWWClf58dNw0C2yh5TC
KKw8NwN5vD6ii0vtS8DZhoVzmUPjpAYSsTF+FAV/hMnwUwqtzethLi63f8KAyf19CfC+k5LYmDip
vSTQp24aGAuTE7Qjr8e5Pn/oj3+PkyhJ6/U9hBBq+piNyKxUEbbeYxn/9LRuIQ2+OHXA3rgu+unQ
IpxNnaGOBiQqE5Qv+JNCXur8mZTn68O5eAzpkDqcmM/aX2pwFq3YAKKCPHpKAV1SaGpTcVRbNHlG
YiYrCD90kVrW6UMC9M/CRXtxrX+JPbv+8iY2E1dR5bGunDtkKvcxlQshLs/gn+HN7j09g8RrPUK5
GCa3kVJm+8pIQvhvLNx9SyOZbaqGSjPzIG1/dPIHOFv+NL3mP1TMwGS10RWbSF2ASH9fdzUYrKVR
oZjZkTct19DfIYDKLRmIXNxFQGMB7gVneHWuewWzxwruQMjkLN1Z90l2MHKd+KVsnjOhLSTZS7Fm
n9/gQ+JVMcrNTXVM2/sYt4KaPEnYaVxf4hfj2FBXhLgw5IjmgFOPa1XuxXgIQZocDsEvFqA1jfHk
xQtbaSnObDwDlF+yuuLoD2Vo/qbokDEedHkNwHy/cDDMQlnoCUHMBPa2uCI08FBmyzrRhBZbJk/v
6aisNTTXRipXHBqVk/PI9dkDdev7jTEFQ5kWkkfQW5rUDac99uVyNYxk4J1XKWdrgOuyVUM6j+RM
C2Hd/lCnaA+kabktG23F7O7es/N7WUjn4ORmZDZQueDge9wkqgHSqAroT2kmZ55pEahQH9SoV6V0
T4Tb9wCw3LmieaVpcWfR+BOggr3ZkEdQez5Gh7xzC76IgPreFRmLOqHcofjwObSKHrQCHfix8DVR
xWtmZbjDDFhoNWv4/+68Li0BtykgBi/zDxl7HnTOHALsVF5GsABwodBjvZuxhMxQ323inJVQ6yNP
aUUAFYGuRdAlMNNMMmWduhzPwMb8YWdj5dtpccMbpQva2n50aY3+ZXVbedAQbkgM902pdj60ch9E
r7x6DTsTy4W8TfFRl/UrvCkOYwIIRrZRuvi+BxgM+znbs7p4G510xWFoFo8JQPvSCglTs1CP8wNk
rj41q36oYo4fBKF6V+NA5DTiher5JmHCQZ+XHw0y3Bg49CJZaS8jOGGB3tb7CiYLpaReEOsDVqfC
Kh+aPCW+nf0KLcE37g5mqBYxXxuiw+vAfHaLFnXfHAhJdyjgGmF+OkL/1Yt6V+nFxqmUJlxYab+X
7ZfcxDIdKMxDUwvQSXhianPEqVKZ2QCdTfdUAh6DD9ODsppJZ18rdhe6eUdWblqpIf7XIegkylue
2dMVRFuSfZcIOAwUQxPBUhMeDszWn5DfljdqPBiBLjk9yLg29k7H20Dp2malq25ur1JbeEeXWkBN
0WocgtSO2QES/8l+KBQeqnYBjlxdrXkH7xtFmqQPO+LK98Hl8sxqOzvpEo7CoZJp3aGnvN6ofQKQ
DuuSKBd1AUv0zL0DczrfwwXH2tJRrz4G04RKO1cM585UO/5k54YTxsKyIqcU7Z3snZ+WVr05QF34
cTdm20ZSF47szPE90pyEiVcCY3zdZGoeUSOh6xwgx9D22ipoFN6tNFVR18gpOmAD+71i9ujjqnRX
q63iW6UUIctKA87utAYAgbWBFCOLTL1+dFN5FwsJDI1Mm7BCST5SYR0YZFBiXBM07yPHhvuX28Zh
TFQK6J1AK38ESQ34gZXlQMkiM/ibSSEkAUP2dk37ttgrdW2HDu+3ZEjGU9F4MsjLrFoXPB0CV+ZK
pOsenjrEqze528Cb3dRe60EdQj2rAN2HFUwYK4BgavzUKBDpSzVRwLW0rB+KNE9W0L0DNjAxxwj+
7Tpca+wMVvPaB8R9yohaBg1ifLRIap0Z5pP7zFDACd6LoV3kmTD6UNXYu29TYa7rlsE8paTspOjk
XZKab/TRAAaNse4EnY4lDPycNgo8w0RcRW4HYSrIs1izk7z3RNKaoEqeG3hK3VVW5zQwUIz1LRQf
ILEo6W2nMvFajPAN1s0yiYaxUxdaI7McENsOrg7wUoR0C3irfwlkeUUGMLSaGieMf9Osu5tJJ7de
L5mEzfsI/xcHY5yafh5sq2fpbK911pgmhn4SIbBZMM+xt+26w/0RWs9sDYZc5/NNddbBRdUiuMxt
lIelE2Z+lWGkUAzUoV4O7fq/VGDVEsZ6Eo6cJ9Xsiwjg7Ecyeu4OjA2j9JOODdsR+ei6RK7sD6yD
LIvaZgFPGTzQY2m/arJPFp7Js9QRCwBtHBfmJNDSscF6m02KbVncTjPiTH3pyh84uYvpUqZ1KYaB
Z4QBmWlXx4Pr+w1eDFBzQxXYPisVLpWh0s5QPF2y5lwKMsuBeZKzjAvPPndDiQKQxd7ifDEZuRgE
HhGTuQwkPeYiR02e6W7CLBso1rUFVOq+WZOQrisWNUaQHUXmF4G8Weq4zF4Rv78REFLogHnIe+H8
9n3+Ojbqmpq29tkGTqsDBZEJCV2ypRn8TUr6dv9NVqMWzCmgUQzRgflhQCWAMaMi7LOhgDGue7bw
Ez5mQVzzENZtz6pNTR9PgxtobZl3GbVoZPQsSixn39D+wSNlC+Wn/OCJ/lGzAEsaW1Px3S6LfUiB
Ob6WjAvdsEsz8/UXzz764MhUSWtun6V6GFzNN8uX3lp6xP1l/TftESTwAFlamJS/xClL2JP2pZYg
SgAD4skRM5hYoTCHiorX9mbhkPgruZ5Fm+XxTjH2pOkRzbpjt+lL4zsowaWB2P1MHsQbWEqqb6R+
eloK/PdcQhZk8jhEFWPCkc5WGWysU9PpXfOsFMoGzfIbdcx/ZdUS8uuv0x5MG8BEJolNHMUQiv2+
mGEIkErdiM2znmhx6Nr1oabAd7DR3hZQ/+W6FmJ1AZNsLGlwXxqgo6NvB6acN1W3vkcuRepJwTHA
wvr05Ecc31lgnFz/en8fENPoPHTG0YawgB75HiODCyxyJcQAyzBgqemLcUmSeFrT33fp9xDTe+nL
eyhv1XGUAiEmQz2AFdDdPkI7ea1mJXSmlAishOtjujxvf8Y0mzfgh9uhp7Z5jltj1aRI4VqopLun
61Hm0h1TKvJt6qap/TouUMkdG8/OMxSoycPwxuA07j6MJyTb7s/0hmxhE7cQ8uJUOg5SfuxvHQTz
7yG5ITs7d4l1bsHF2ZOh1W9M0QOCqPVNGOtjG8Vk+OlyAOYztEr2epa6GyeT8UNdwxKPQwnOpuiA
u5X+Q63TtczV1UAzsvDcvvQBcEX/fv5CKHJ+R7tWHMcNd8yzYSIbMDWfAPZsxf3C2v374LE1UO1U
w4R4vIEd8n02BngpIn8h5lnkKqD4Ck6aVZ8Vq6RY+NQXAqF5CouTSakem2EWqBkgucXQXD2z3Lyh
CbsrtPwt1eyb0k0+r3/iKbWYbRZ9UgUCtw+kZuz772PCSdIkeT8gv62MvVGotU8b9505ABBXg3Yy
FlmLF5aUidIV4IuTCr85bzuoCm1ghyiMc9zlg68aLPGHGH4W0P+HeXe7wnNt8OtMLmn/Xzh4vsWd
7R4zrnQ88bkBTrNzm5VIoofi5/W5vPhY+Dq22Xax8zzONIjGn81BGTccVZAAB94rykF1iDXVgbKm
UciKuq+gCCQ3FWMLxe85ang6IzBK2wb4Bdr4QO59/5wtNqdWswKz+8rGQI3AmQqSiK4hZ2PfNXv2
K4/kTfK8MO7pb50toq9R58gCHcylLO0wt1DXHcLEbVy/KdviiWocvClN92VvMADilT4wEhce6l5t
3Yiidh7g/3uA/eWH0SRGYA2wKOohaenDihaMumRjgwNz/bf+XS37PkPzXDHTmexdlxnIVbpQjYoH
Ixxv7DAOsx3/mGQlnPX0xAELj4UWcEJJaJ+v/4TLK/Gfb/Q7m/pyjnO3YVYHQuPZBqGgGA+6tZAh
XTgOv32O2X2kQMgMvE8Mkerap5nL0R/ACk50a1hdH8mFwwMqkZNkFeweIOI4u8xdE6WIzpRgtKLO
VjgfxKa3WDir6QlMQVy4Hu3i9kLuAAq/5sEzaZ4ZEWg8wM1i1M+N3t3USvdOhPEZC/qRKX1IbRzE
tr4TjfXqKuUCpuXS5QtgGpBHDqq6+JfZUMus5XpedPrvZQM20XscekEbgmSzpaHcLb1oLo8VEkZA
0aC8Z83bCU4zakx3MsQTVZgQBxqF49qxGAjecOvVvZXq8dsCvLZyWFiel1YPrhzTNWH4h5rD7BAb
eyOuk8rWzlq8GUl6U5ioc3RLNIMLbwY4dyDXVNEYcfBmmL157b7tZTJyFXogT1BGDCQDQxUYi6G/
9XLjoU91lMoG3A1wR2ElaHLd5t8vJzRRYMoIUjve9r+BhF/2IU1zWUEY3ELWQIKserJ5REBc07X8
TuPaDUGpPq7QXeuW1Hp+a43NzktUT0GfQmUBhJU5pZ7p0nCTvrTO1MZbJadr6llvuZoEZtdrQGTq
fgOSTwYtNDesS9A9mjHEUwHMSjViZLzNhAfgQxYQB2zn1DkYegbvbblShpem+9TtjzI2AwmPgHxs
nqxeBXkS/O6F6ZtOkb8GgczQwBGAxs1cVtDisSWKlFpnyIehYxc26bssTKhmqztYjptDuqIELgU9
39bpZ6WIjRichfPnwr2DlBh+kSpQ6igAzA66HMY2pLPxVBLwzy7jfRpzUFd3KSdBUhhB2dV+EX9c
H/dcx226YrFskWfrMIsEhWF2xaLgZDWgueIF42l+oTshDlqXQmazcPyYNAF0Pt8Kp/Ad9knin5LS
lV17YG2yQDPGXatLeDQk8Jvt8PSpD/CdDCo7CWwPDpep3EMH/9/1Pue/d84MdGVRaU5umOfB2enO
k7Hk4vV/dKdvKwH929/GttaU0v1lgJFkjrByO8WMGOYvJuH5oAu9fxRZ81Ix6m5M0m14QqvAJWDk
V453A3SGvs7G7tANph3oaQ2Zu8ajgUbHPECDFi8GHdVlMwGwBuZBJ3TqHlnMturobbx8/BCa+5Gk
ykHpxh7cT37OrerZHuufLNHZOxPutIOcpzSP0YRV8d6AEetwp4JNC4+pTc2gl6JW3kdOhl8FoJde
Za8S0SEf0JQyJAX/ATXYu9hqP5iL5r4GO4oSlF5RFMSvU/cIuQX42xvoVJgm0fymgCRChh6R6XYh
o/YdfvwN3AgOgJZvIAjwWef6uxy0O710wPAWPzMbXceyKu9QkFtD3v40opVRd+1DzdsP+IivEuOn
ZO5eaGTtFbCYp/qNU4/PkuofbioOg2Y2m1rN6x2cWbW7lqo4H9oCijMcHnhx4vwirh56rXdOQUkc
OTm4BIL5XkvOqZV8WjW/U/QhIrpYa4p58iD3s4oLb6VBpdFPc/fGdIrQq7MgJTGIy90K+lemj0t5
UqQgPFA9a+v06imP+c+0VPZ1UhwdIlYqs7dVC4bNmG6Yq0HEElLno2jvuV6uaYaJsfTEN0x7p+fx
UZRQF9A8ucmJeqc7BL2U0doOKQCqBVaG0kNsQ3x6pQNZzAapc3HfsbwNMtt6zOrm2CQ09q0GrT6n
q0mYUWKvWK23gVVYwGpm5JEPBsGeytSNVpTJijOhBlXCbPC43WeLmhBlARHaHd03p5pEvoZibcKB
1q87F4rK0sOMkXY/2ua+JeaPyklgil3BMcJmdAPnS8hedJ6EAuCwY0R5UlXUBGHlnUROF/8yaXkU
hbFNmcvCzlYhdVGzAzwSbsBx2GqwQc8c971K9RP4tduiGt873vXovtJtWo5bU5Qb7rQrw+o3cVaA
yF8mZyX/nUqXTaDWnhulMdoutqvf96ZX+/UwvECW98FoK+dUpumNIlt4RpXqMbZAqvGEVm7N0d1n
Tv2Uw3gdZi5awNsWkgbUTQNaJnYIoR8FiQXeXm3tyvtOk1vFiPtQGqCyOH1UlONDqhnmuuKusbUs
1keKZZ07TQ/BKz/VufaKNOVdNdqPrtFfTO4+JhknUUOtKmCaUQVU699kJoYwz015ozrgrKjaRE3I
AULLxtEAPl6DWMjYtWFd12h6GVbQxLz029Y1Tg0p8/9H2Zk0R4pzXfgXEYHEqC1TkqOdnssbwuWy
EaMAMerXfyf727iwozLeRa+6ozGJEFf3nvMc+LR7sYd0GibP5Zq5aq3dt9A/xuHJxIxTd+FzWRcF
VjGMfb4s9lk5bsgIedfAtOdTnoeWQndTQK7tpPsxLT+HQb+rqNzQVDp+BU6HknXQLFrIG+XlV8U4
62/d6g9bC4Vzo5oLo2uzOxMM1TpykQV5GQJdRe3R1Wd9fZ1VoQsYSOdMNa4jwzkgQRnMe3vr+LOv
bboNda4cx9ZnofXVLn/NlxrMzI1FVhxXG/Lp1nZjUiZXPn/fjsTrS6yKBOJwCNIrmd21ZWcEM5Jg
sPcneWxJzM8zDFvCaVxmv0lqN7gAWoIpy3uEQqLm1iCTRcpmYmPEORIPo+7/EYKPlgs+nVhGDFsm
Gr5rZbaDCatCVoRxl7ZkQ2qCMWoZXcKu/120rE0xl+ugp4yjCwwx6NN/K1rAQBvxlaV3dpHMITOL
MXYh98RC7+A2AG6D8U09ZZHKO9y7Rs+oGQTwRq2AadxGVVViwF2YvA1T3XnJtC4L7JZrR5U516ad
317By9+KvxZsON3Sv6Ox55q1+iIMnCqP9XbcjjeIe6hi5I6H2mN1kAc9qMPR9FLNt64dCb7VtBdF
J7jIGEFaOOmtcQNjOvbTZBs4lBByUnQxoIkRjd8WuLKBMrpPGzdIrBm5V2mdhUqUGP/CU19n6WuD
BXXlsX3rA0IpjUEDsliN/6Dkq3dxuZxHk7Fd7mp+p/r7vGSejU+9VNOVvtG3phwuhFUIBjUs7ZfQ
2b9fw3SaO2Jo2nw3oTlmgrtCqsuEXqGsKQMb1QdgWX/+vSR/2s9gL0XMBGALwGGtjpmTZprY7y3z
TDHUrsI5TrdsY8bOtUd62UG+FqeX1//rdS6/8ZcdBjw0oqWXYkWGzosRpDuCuRSaVH4Rpf9r4Ot/
X4+vF1sdarN6RskmHCimwMyxOx6m8zV42beD8/qGLs/yyw1lanYyM1HZHXdmuP3qm0QvH+jcQASi
LR+WLW4ve8DOWLr70XB32mJ+9BTIh38/vvWKWe2q68fXIEx6LpvUOjvUDFNTv+2N0msddiqMGbHf
4OSU13T/3zaG9TVXjxL2WsXTFgXrYgek9NmN8zIfUNKHzJcvy+DZbQABnNxWgbY1fv37fq99RtbB
puNcKMgTsF5RBOtjQHc0xJQzQMYCOUGT4mzKeDxeX1HfZs7rm149bh3dKF0vbfPcR+XWeS9iMKMA
xvLTY/HBfPzmh7b0J6xoEQ1x3wYAUzlXCArfnjWofNgSIWYEPB1TidVHepx1pYm2Xc4ojHzWvdD5
3DtlgPqnHO/S6fPfv/S6/wTPGFxjhsuA7UMe3BrULuZ2tvquWc6GCzQTUCwJNbekv5YUSdfAl2+l
3mp3JSrlrJIGOaOOfSurbvkDLt27a6W7PqXaXT/ynSNoi/hKDfK85Q4vHdQFQO/lZCjByMOpMLEm
Nx6y/gGe7BM+HIVvJcPT1CJrMnXsWNpIGMya/lAAOxkmORC/07hhGlAx5SWCoZkiOGX4dpTTK5zj
95NNo6Xnmwzgqb7Qb1RZnop23io57Pr/CGI92PiDecNa5w5ilV3qNqduSDacGo+jkPtxqI5pCrIv
AkV9jKbOepO/gUazVTBWW9Z8mIoynttka7f6ttbNCGXl3iDpeYK4xtO0QQbD0EKHJl/RAYwtMUJh
jhfKyS/gwOps8fZ2qNVbeZHNmmX9rhIdNmGz3mUDidKp23Y9ORRj9zovwlcIO0acwfhg0fk0ds1b
BUmf56i29ZB8ofxhVu+mVtu+ptnSo419moVx09bC9vW2zW8lSGWyH17IyI1N7Tajh4FS3GvTPtFt
cHXyaQiz3Bi2ZOCZ50rrwPX+N7C2ECPO5Khxds4Y4SdHgIYNUSj39L4qPAQdcp+VYMUVTIL5L9vG
T80hVm39G3IjwJBddSOaCjH26liYxIcGbVdmKu4adcqXOtbLcgPSrPT6koezNh7yut3kgNwN1Xxu
RnD0tYu2I4E1sdGzAOFA2yax75ZsjBv87rxLzoNNNyVMEjFPNQRqb/B8TvlwNoc6HjnP/KW1cXbj
ezm5ZUBaCvVrMT8m9rBsGgEIa5K4H9MEiZZJtWNZAwTsom1pVXJvtAA1tFoM6+KLszjw+Q1QOQ/9
g0usxqtbdVqGDKd8ZS+BY5svluaGQtohq5dDMoGNNevDh8zZHai5AtZKet8ULC5Vm/qlkSN+DX19
ZcsTtYp7dMLAGCuQWgALXpQzskH82bbojJce1m7ZNzfOZEgcVJO3lFwekegaL0vswpuMCxqNAUqm
mva1qdm9OTEO+iPl4djoSGVcMiNmhQDhOIVh27K6uB2QXNsU2Qe18hSQIbXRUy3GGwyl87gb8NhD
E+t/6c2nVoLmSewUAcnm/KcgF8VtAeaSUPYeYT9qxzvxIKj2isANG5Q0gjTeUo+1sjj17ALZqzm9
RfgzUp8hV/MLXqbb0en+0IGmYTEvWSgSHRnhVDwZCxIsTDNDKLHAMf0i+0c51YD6pNTO6tgj4eoe
fEGEg0Fm7M8jwMNmrkGjrewAI+3nBmpsrxV828vu1Rzmo7GQfe/Wj43jnFiHTmLNBd1nPDlctixP
mkOE1zgCne5JWhWJCJbdla/7tz14dQpe7fi2nZQQ+jL7nBnnFNRDGGhUra5Ut9c+bf/NXL5UMq2T
YwQ4KP3cWH8Uo9hSxXEw7IdOq7q4ATOUgo3e8tJr0i5Ihf4wFfyTZ9XDCJNISt96bnpdDwRTQpGA
ytACOWpAaP37c7Seca2+v//l7X39I9u5Rr9egNBHBl/OwOpnbUAk6pzkbKIg//fVfqqKv7YfVlVx
M5I8Zx1jkHq6u/+Xesotja+d8tcA3G/fvlUplWqz1igu0eYordqrksx8zecFRzwI8P1EFBOEyeQ2
gXCYQn0aZDhgYojLH/hSlhHTGnIkSfarGuwHc+4eqQb4cJngP8uhRId8E4sHZ0YEHnqFi41ToakN
kw/2Xw3DSB2r1q8ghgtGmjx2brFAs9GhqBkX7mkNcqqT6aq29fIxXx8Dvv6wq8ocsYHKqRF9c+YH
YO5jsnfzU9N7wyO6fO3GDabI5YF6xG4djH3QAFuow0LgX0vOuraaVtVc0aOlICqbnWvAvCy3i40e
FMMJF5LWbc/tK6cfenmOf9+2i1kFpPKMmpfz/+q2zcnUM8gBzLPluZviaQ5AQQ1Qf7Cw21qQKXqa
/257S6A/LLHzwGMLyt4iQkb2/toTuPaXrO48T/GyI3DNPo/uo6ZNvqToWVdPnXVFLP3D+ejvW768
Yl9eWAlgnyNz4Z4nhIv0N+luiNIHFVKPh6V/TSGFnsC/f2Fr5WvUc4vrA+Qyd1QTPGBIpAIcdXxr
SnBpacV+lWX3uORuQFJ9k2Iy5dV19mR0+pNLODqmaCtJoznoFJRrk0+HNpPoyKYOvqtK6thwmmdA
Tp7ngdehViSulxSI+ktMJ/WGLHurl2lfpu5jXfWxovqhNIpHObsKWE5xozcAznQlMLMiElV775r5
cbKq95rPdZCUc6jS8a7L+Ou04M+YU/MX8mE/cypOrOlCh+VorTsG9Dm1ebQS922k3ZGwMbInnDSI
iquBBz3Y7ZBbGp03AYbHWCv9dpqfWUY3Y569Ti65gazaDQZFztPCyrDkdeJDJ3tG1znmmvhAhjwJ
mlwLgZQ44w6BHTP3oDEq9NktmAXKGlG/rjyAAztGCFGqYzaZsCBc+NeOI8/M5BvEr/+GG0V4ZosJ
5Nw1k1cTC5jkbrwt9Po3PLtnOch4mugOWvvUz1gDPgFCuUcG98Gsgwqz6L9yg94sHd8TId5NpHN4
pGKu5zIWZz22STFDn5KNmBDYk5qODZnVcwsiG+wrw8PSp5vWcKTPwNLxs34+u9Ww6yg7dcLd5732
u0fTOHGMMxyqS2xL58KSbUEFNtF9hArsM+2qyVuUFnY2fCIlZMR9Ut/kE91XRY+jFjk2Q4FTvgsI
KrVbIJaz9qlr0zooTPx/4P5CcQARHkAf966d1D6mDjFpuyKCkeJtQDU2aZhbuXV627lwUenibXJx
YDfdNIDgKuJCYJfIZhG5FU19Q1IcXjhwlPmSdGHnzOAx1Q2a996waKfBAiTVLpYbzsbnxL1czkBF
k9QomquhGDwAThKPdf3jAP8N5HIkosJ2PJP0PBbSNQH0pe9VkewzVHehklUDCwr4RfC2ji9NYzc7
jTs0bpUoQjrPZ8eajo4oUCSio4tiinz0Ff0cOU5ozO6Ej7ahiaRSRJWyFn/4TE5Tpj5rNlN/6eHa
KDMEVJN+kKG5tMh5NJd7h+ID3vQgS1ugT/mGOexsZTw7HRi/85S4QZVoFYwGGkDPFoiLaQU4izFD
GyQHFxlmBhowivVnVKYYzuccaWa6k2zGxbkD8x1DqIpjJFTbN2oaf6cTRr+5K7LAbVWzaxYFBMMy
HkA+hJdKLz6Ktkw9E4zhGEmKVdgvg+Fjx1i8GVuBp9WU+TVo6kHZ5+JAR2p6U5p91n05RQ2IrD6x
h3FLWI5lPpBThsfbjRaA5JmBY8go3jRZDLukkL8J6bhv9YP9RJsGdGl7/sgB3wukgwmWNBz7aRoR
5E06/SNp88nXqehB5574QY4yjVwcfwY6o67XC8DOrfSkVZPl2TASkbx6JV1PvdasnvS0/szcChEY
c4GH7L7gFqqYZER6PF/gGMrBoWIQe4QjDL+uNuPuU/UoTBT9g9O5UV0OVlzgZfTMekDIOA4jngYx
u0foAOOW0z4VuU08sOPuEgaohWxc16dOcpmKMeUVrXawDOPEchH3PHtcnOomkUXpaU52TuT8UmEs
6TVVt6Mke20M59FaSiPAxMmMm8Tp9nql7hq7Os0KRxEt1yO9L6Xv8G72U/s/Ort27MDlHFj/OqQO
7LFdva0XfrJ17W2auodRwgvZ2bgBbk4YcacjTG6AVHOmMG9tXQ8nk01S0jmEcTL1WCF3jKBb0DSl
L5mKNbt9EEzfwhvyXAM84OcOgxHJeVeZ+9Fy/Ze0m2gQ5A96FXhhC/aLL+3NssyffNBgWay1CJzX
rVzcwUcEioXxFM50rewR6mUCq67hXEwZwNBW8qwpscDPyDd4Sse0SODbXPQOi19C7js7t5oyfhsa
f0Ve6huFcMcvIekYXCxi0Niht8jrD6K0RwiDb92uDDCh35HBvLcbALgSowE1PVdea4wSdwah3SA+
y0J7TXIz9yf8dPCmbrvZiGA1BQm9z2Y/L+WxUwt+sTmwUrLPag6ieG9ua2bf5x32AN1AMMKSC8/o
7FNuFzQqhuUIyDMIyACYk7QXGzlXxNeIc4+EgxdU1nD9atW+TeHFrTSxx2T5LrUwKK1q6cB658CR
iUW5oAcztY+jm/+i8LzioILxtzF9dvmA5iJP71JkkHq1YBs71/dwSwp/7tubslcvJmU46NrL73bW
37POeYJNZn9RNxrtdFI5PRYuCIQ6APBF3UeFSl/cVtyh7xa3pcwfLvuGX9bzNrMFuuLWvM+YDQNg
le9HUH8nvX+szAXk36x7n4pp3wvbBo8cpx8KO4LXGexytk9AthcfaaPdl7X5znXwmVVfv2vUBRCs
ZcLTbbhzWjc/1m2DHyA/6T2CCuAuvnel/o4xRzyCTOQNAid+mLIyz4a+Di9OiWFM52OxqyjDJz3g
MD/7i53b8Hsu0aTgXxyN7pz2qKCnqr2llYL4VC5ZgF5QjPgV22cEfHzWUNQszZORToXHL9DgjFqY
els77ibbrkQHoB6nIrQxIERTlyYgE0/7pe3ORm+n+PnIi3Rz19Ot5kS1LPchpbsvO9h/8OIGQtQk
no3xYI1EAZE4jeiCIHrBBvIeVtMldGeI0oFjtjHmn8AwN8fbEpFK6AUNb9ow+27a3CYluS8JKvRq
fpylcSZ1d2QpoJ5OXpx0dEO1rtgXKJbsStU+IfpNNZmvgDD5WjkeCbiZ1O1etZTUPtPmP7bKdm2j
9hNJ4y4vokGazxwZBSOaob6VQeomNHiBq946yLZ66/XltTDzNJ7y6VUmnIMLlUU4Hd8YFnoRonjA
ufyQVvNJn8WB5/ZWmzM484xaeLZMSlRhiO5L0e6imXtjJlboUiwhXS37nupRYg53te08lEUd4wTs
+vVYbvs5v0MiwJmb+TOza6DIYA9nbI7rsdU8aF4eO6dFVy79hOUo9zqHbxnA5p7hlDvMb2u/7Lot
kDKxyiokd6BZ7xU4Lo7duCNSNp5G0AApKu1DjipGjtKDm43vKZE7+LUjJ1luyTj9gj0VDZIFlAFu
V++gEY8+L8cX2krmQ9dz19odRJelMkJpt5sO3y2vnizDyy/hCi35FGjOQ30UaRY7EW3p/WQxD/Zg
XNLa3c+kNB+rku4qor1AVnaEfb/EaqjlFn6sR8Qq7e2lfHOWxg6GVFNhp5CH2qCzBF7abxO2+L6X
z4SZIQDiD1MFyWsrz2hibFoxfhqD+hwsJ2gXcbAWdZ4y8or26R3Jk89qoTe858BvCWyZMEhvwYR/
KnuIOYTSfzMo+5bc3nF9BEl7yIoQcQwyNGpNRE4/Gx54Z1cnSZejyepwSAFvR648vBPGt1h5hF8Y
qPZwOCwRwoj4kg3ZYMjv8/DaEO57VwOW0i8XWrWTAFIXWTpl9rmCwt+3NGPnQgfvJLkv5myTKs1v
6uYRa8r/dzflp8PZXxdezTWLvs/bgYBgUB/aNydSMRyjqEm91G987er074cZ0d/3eVE7fDl6IlSS
jhdZ638+OLSIMNWkv0Z/CvTAjrWgxT9Xb/F7RwGOUQIUiA1wPSA0qylGVja2yBUxMd8kEdrZVZi9
Cj/HZ3nHNiK6XBHgFjjkrt7uT0/165VXT9XWmtyp5HJZPmlc7LJNsSWhfrVX9V0i8vcNrp6h28PF
n5nUPKf5S6c9T8bbvxcJ/TbewkTr632snlo6d0Pdd3gNtLj9TN9IZAR5hDReJARjwFf4fVhVkR5h
5uiRB7nR/N5TILDL2wGMy+n3NRP0tftdtQA71RgGlCrWmXVH13iGfvBKj5F874X9fcOr5l++oGzW
mgm/6NulIWTEKToBmGDCrVlcDX/+D7y13mW+/ryrFtTcjDAk5Gg1Uns8NvhU50a/xeD/uKDiWpz6
vs0hNOpxIrHLj24aH4auREpUsRWANRg4XddQgnLOdnBMYmS2TUfMotCfIKMe65rcZzNEmVOzp9UI
3vLgV+KgdDAkCtDZjMeesLhICozBk99GYu0QRxiowYGysdzXbh7k9uJ3GdT1nAOA627GFoBWe7wm
Qrr2UFfdL5LyuacZfnIZ4sy+bRqvhOXEQeAtvm/UG4/XY9/JDx23v9b1qhEmOK2BWUvR8tziWPIA
22hYnNnJDKoD2iq7+TGL0uhayu43pZH199u07oeNpZoLS2+xfO0ede+yNU2KvKguagu1yyTiVrgV
26P9ZNbu7QJOepUMr4mptkUrMRLLN4mpH+15gY4VU6ugyq8B1n7cpb8sSGu1Y/JG57qVMed8cQCZ
rc+iOS58mEOtEMHbXh3qAJdsr7Xcv49U/nrprNVuac2TbeLT4J4LhYnf5dSYXDrp1/y134wj699/
tV0SZVDMtJFQRjc2PupzjKEcAl5B99n+e9/8ZolZX2m1bxqLTheLFdp/X55kZ/t5ND47obOhgat7
16UQ1/atdeyMhCwfBj7cmrmpThfJUOFn23aLSXBwrYv8w2zq78e12iNt0raNawsNL4++W0InQnBK
ZG8wg6Z+HZT3LDQ20+APB2ujB9bb/5zObl1+XaAGHAJ/imHCJPN3LQHu6Cy7vlTnceaRYOKuydPf
LHc+kAKhew1028G/n+dPn/OvF1w9zqJqOq2rKnXuZ7qBOM5X6BqIuYMO7rh0PcyZFtg9NPr3VX8s
0b5edvW5U9LSmw7FI95G3cdd3vCogNqU+GhNX1e3/rQPf73a6rHypRj7xk2wO92PaNZ7VYzEq6P+
R4J3ckuxkOqP6veVO/ypvvh6zdUHsFGyb4FWcc7N+3QxZG7SVyMmz2IHYyZCrHGAhVncM7AdXysO
f6oNv1559dXhWbEkvNedczrgPJyc6ViC7LJVXRmn9PHKbV4W5Po7//Viq8+NnjE8S7okGDU1B3fX
3cyotsG7+Ly8n2lwtYq58ijXgujC7No5M0mCiR7c8GF/K/0c1RoaNZd6u9uUm2vU8x+2cMO86HUR
WWIh/Ge1VJN8XJaaDuZ5wLncybif5NhY8yuI85/eiL8us1qj2eiCMtqaCHXc9NsykMiMC5yj/W6E
y17u+1//fm7/uSZXz+2vy62W5wSDPoajWCSQ9W81T+yceDi6W/Xsbt3ay7agcwXd5bx0yx8ND2dS
T9x0x9q/tli/4Yew4/31h6xWawV9Nk8I0y6zyvNMg2Q3baCjCr0M7KHn2a8e1Jvlm/vLUeraxX96
tAy+LjzdiwrWWf0Io9RYq9mNec6zu0q4gcuxiDrbv/Jb/1B5AwxCLo45kASctasTDfNqGOwWCkbU
ssaMpM9W38uq3yRcxCU898g6u4NPOqqXV4PCVlBJ3ybyCWmqL322RI2Al2X4ZYCNJ1oL/ihkYGbX
OPHmZYGtVgRQjGgLIE/uMjVefXoYXqqUU3s5jwKwQIcfR8jYHIzDEpIdtOKxLF8ovPudoIHjPrYq
C6r2z5IjD7Da1LDiIMswokm9qS9j9AyjA6AGi/zQMg0N7BxJneV5yZInq8u3tQ0t2We/lCc7ASio
cbcFY7fTYntsStAjGkHGl0ej7xB41W5Z9aa7AlIQhQl9dZ/OmpeZsFy116zGPyyHv36B1bfQKVhr
WIm0zvoAkIT7bmCUtWiP/14NPxXof11ltZ90xTB3bCmcs/1awmp7+R45+zyADcEr8NOeQZd4mjdg
28X/vjC91Jr/esCrHaYsW9CoOsM5D0C0IQs2s32bQoeDaY8TWAJMcPwAZ1irMoyb6xEaX+NQL1Cq
IYb6kM/VUWpZ45ERc73qgkGkl5qsLD75KM7ZhKkB+IAYFogrOtSfijIbrkoYPsFYhXB8Vbm349jR
Dq3SszXmSASknm3Apk8Q+Noj4bJoYj19mOvsoWVH0YAYaG4VwlyXJEWHHNYvWIn1KnmAHyocubkR
6g9Irt2Vd/ynAvyvP3JV6KOHnli64M65rofdpFv7KTHaAJ5qLSwwGfQGqd0IDE5h+HPkZkis+38/
3W/fxZVad/UjSeZmoHrXy7l1b7n7sIhrIVc/HfFgksDeAHM4unrrcKi+Qsx16vYLSrYpRO5wePnu
tsc+FpvL91fPPNjRfHarn7rjNRkJXAnfF69jmPBEWMSB23RNKWJjyQYkEKqzkVQl4n6d35oB9wCI
ht44Q1kEE2YfwrEWsyp7a4Rl+wnScERfKY/L8a6o4HBJilRuMqpvbMFfoXFA6JTBlo1gytwQld0S
S5keokAx+xZQAEijCkvkjMhefZRNcqML6mPKHAqhSU8MS1inmY4mRPsBWiHsIv1SRV0m96bUT4sz
bzKHHkeZnY2pIB7AL5HewlWV26ce0YFaz0+j2+8bUT1qObJ0VXPPezsyWQ/zZ3XL2jxgev1SqOUW
+J/jgPa9TRGu3DanYjSj1kqDmiDGJke8zWgdc+ncgu6G3M+J3rOF/WK6fjcm3a8eSn28+peQx0pE
uYPYVRyxH4Ss/1hjehxY9z42HLyZHo3Ehj2bc4VmcAPbInzyn5C/zR6SN48NaNQg+7ghuIhHTkw4
v+GChU3K+MwX+YIue5Ca8I72OnnOYRhiEIfsRurcWkZ/AE/6AcLS17zqd/bUvOdd/aCT5GZp2ljU
xUFHjHY3Zm/pMtyDn7uZujwklrkp9O4E51ITC2Esm2UScKqwm5mUO9jzYQ+i9haZpNtBTRU2A41h
etiMvkPbDyRiR6iDMbyXix6M0rmfLERwSvo2GNltNhm/oPul0QAAtzdpxVnm7gPqWEhs9ebGMPrb
zKpDWqoXnSyHSsHUCuDjEzOVX3K10xq2gzbkIRUd8snJqVkYhA0Sl62ZGciJ7JIE0cqyg14TxIMA
wyQVaUQFJWYEhg7zcDboaDNmLJJVfjc1SNRJzJBZEmMVzTplHUSlYiTn3IJTyzTzQ+WgdZN3t6Nh
PbK6vAEEOvVVzuOSy6g1OCy6MxMAf0KtPQ9gxurk3VRdE/CSwFgLFW7vsuc8S3jYF+R3T10dow7z
4pZ37zVobLx85iXi3jEUrfVyV6XakzWync4gdjCW0fJ1k9v+kKpn3tBNamt7E47vORmfmjq7ZYJG
qijuOyvtvaZun4Qp4Y/ofgll3qdlw+Aus3QfEKjzIN0PfcTcY4CqIh/qo1NN8OLBGD8V7tFlDYJQ
efqG4PRfTVq85mn7buiomaBEeNY5HcKU66C96tYmkckHSnaktWLYtgxO7PbNFpKKjatm5WmcbpcB
8uxmRk4QggheIYT4ZS9k02lze4PRC04QCLn2EFu8U6baG3WKdHATnNNFB9nKSZfXrrbsuNQJ7zBI
hWTQIAMAp7KGhKMQLYzAHfWdCbjvlsnNrINW2fSjj16YGfZTD0uo/lsUdRKm6QT1A/7StO3vaF68
DaYu8GsAiD+jtjNovy8V/OpLVYvnWi3vxWwjSbC5r8fsjiu6AWU5nHK8XTI76XKOc9jBS4FA8oQ8
cMoBmb6TdhVQat4Q65J8bT6MGdlKgIeCtqp4IHuEIAP0dqchx33IVYREZpjJTfqstc6xSOqjgXhn
1dOAI+1kcBoc+vsdK5tfqcif5iXdzvh2JQOPc/gzlgUiyoLZDxAqPyDWdeMM5ZMtXV9zMaZDeKQI
9FRt0rk61JbzbhozBhM52NuKpRTiamZCJuq8LoKTm8zVYQUQ3bgx+yy29eVoFv3ZMobHSpvRMhX3
mtZjfKPPOrQdTgbUtRUnDYud1rgvxkbD3NcNM70yPNri16cFieGseE+NJrtxee8ErjHmEXNzGUEr
JXxY/XRvysk+X6xf+QztZ4F5K4VQvCiL3SSFOEH50gXAG9e3SOcdt5NemLcOlnlf1scSlCvECFLj
NDpId09M2fpSlc6WJO4TdRBO07naU5ZoY0j66sCtBHF9hNwvNblVRXPP+mGLXMrOq6BkKWXTbeba
VCBKps/dlFnIp86DkUGM2hNok1hzTF3EsdVUk35nQ3DT1zN0tASvNpMQjIGgyzyjQo64nmVOaBv2
SY3OGRyxyE6LR9aWzr5d5hs9A3Zo6ivLm60adXZFN5MQd3AiCm+62FKQLXhqp2UI0vLyjPJ6+MMG
qL5M4kAqIqBFotb45DC1K6rLztnTndDqMSzz8qZduLmdtKz0OSuDyhkCh8JM386a5ulLBiPtyLYE
XsoANhXkHkst7ift1mJwvmZE8zRXhouBQfaI4INAcSz+wqTBuJRPOf49QMg98UlRYfqcz4emK6s4
dWG/yvTxBtgI38BlPVQIEOst9hCYtIVgOzGRe+4Ifm55/4HPowV7yIhUOO2+NZbjnMOEbkMe4oFj
uSUKyoDaoZ1HU8TKNwXi7rMlj03XmO8solBVpnYTpiPkOfDMW1FSOmKfVSzdq7Seo1zT9lpavAPg
dj+q8bnUgN5Kkk5EiYOauRBsB/DZjonCCheZxLypoJtJijDn0D+ldmGAfi370Om6NJRlRgJkL1rQ
E2JTgz46MsxkXw+wvzo1L4N6EG9QMt4VevbQT6KHM2O6GWXn+o6ExrY03Bk5Efm7PaEEguaCoDLX
MY9Wbdx24CXAgquF/8fZee3GjQVp+IkIMIfbzt2KlGRJ9g0hyzZzznz6/egFdroporkzwGAwwACq
PucUT6j6g2uIFffQtt4j9QciOG4fHXwl9kYOJtXvw4cshIXrDNXGhQOx8iu12TVV91rSRuJnCNra
TCxl1Vld/OZb0PLViCtDxQkJHuNerpxHwR1uh96/LdrS9or2HRh4cCowN15bfv3b7+OcFEYQXLfE
Z4MzTRARg6hbuQDTllPs7NIGhFQbHocBzrJi7nCmuG80b2MaQbTxfPPRD4yDWBl3blndWWq+NRA3
iEP51pCBHAi+f+dYSrSuDPdYo/CBYj6CJKxqbig3SY9QdyU/x4b5ym5q91Z8BLB79PJqq6hs6YqO
w33tagetqe9jNBdyxX+rBfeb71fP8DMAn/AFw4IKfnIOPMAH3gDRPFBGPThdta2kkI6+eNfU4qlR
JIB/wo0W+M+ymQJBkB7dQLpNs2ZXavltGg0VZB3pFXHp2zQUcfXgGRhxNqlxM2yEjk59Ju+CMjkl
Eihf1wnfoyR8yEsEFgoAQOswkc1RQR8FM2coNnXUguz12hOaKBBXkicRXbZNyv0ZtLFsczQkMFXU
J48dA6mHfVREe8nsb0zTAfjYKDe6IxpbFYlJN6+ddZHHtxaJc+crA8OWAIy6ccJG7TvlFov2u64B
w2hIzksrIfktS4Kd+lq3cqtQ3bSox25Sr0LDum/7GxAzwarLIBuHsrKCEIjwsXsUauHGB4/8vVSR
6i8Sx/qwPOGh0x1qpZaCWYNQjZwt0JVyIoZruJGnpg+/FaF0tMJkeCwKigaZ4hV7r/XQpeico1Vr
dswRtDbqdp+1nMBw5eoPI+1/IOoKllRMAHgOaMU4OTC8joTiHO9bQJ+R8auOHGZ1EA++Ri2cfV/o
ir3YJr8aqfrWu+KNm4EpFdvWvG0F65djee6mMjy+WRnoWRQJL54S89qrkxwFAeEHBMM9vXzgMEL/
FCowxcRO/YiCBhJV0K0EDgHkI+KDgEQO9R8wy8wTMvu2JaDbLLto2/ptKKwtr/rl+tJd0IUvWdA/
4RP0vQ6aXWRBSqukvV8He1ltvgEE+o23wp6vgCns3fdSpWntpLuoVvI3cZSjD/Uq34nIWueR8DtM
sbhnjA+BrJz8RLuXS8rilXJQpGCXte5j6nNSWMXwGxqOtw1r9c51EmRUlFOd1P0K7/BnXF0e1Ex9
qRFb8AJxE9TZcyDAIak8810KqmrV1M633NIRtK93nuLeJQ4sl6R4CPl6KoEXjxoe2iF9MSGE+Sp8
S8xINkVX3/PJHxW1QkhHGY5JVh1918LjXhHBjPvvgejvysI7qrEHRU8Cdyz2H0OJB68zwNf0M/WH
HDTfIjXepIPxDdWiP7xRTkYMLcSEnIii1kPVpTeyGNw548klBOGp6mlcg9xLEp3qMsvS6wXg92QH
ffAUtZ6JpGO2VQPuVUDWRL40tKdvVAdSI1ead8MVfnQ5V69cN/aDq9tqRf0qbe4d3dmWQXmTNFm5
FiyFS7clrjSx5jkEQ3EI9roLur7Ayz4QSEw/ll5EbrUFWjerPErc1QjMtWT0WjK3+dG4wJa5tqZr
nhq7wgTTGVQnsQs3RibZceK9DV2xy2Ab9rqG+QVOG6b2LUmRPcoL6eAW3XskCaPeaMOlLP5umQa5
jcdQ328U1b1L0/ol8LyT1dTPnj5IayNQeGXGfnETDskGNsCN1rMRtqVTIziD7jQuHOhCg6mmaHe9
yDFTorwoAkwKdIKDgrw4zqXeZBtE3/eSqt9mHscxNPTroWZqgRehJlU6l3e2XquZYYPMy5OnHNRr
/3k9hDGDxLqIMSnIpZkvorYQaWzIyYclAPnIKvG7VoJ1zsMIuGQpvlTwho+NXm1TN3rJChc4o1DJ
a1XyvxdJdGJb2aip8WZWyl7kwJLV6IFDzweGGR6SDEH/SAHlEUY5SjVevUE+aRfp1bMvsPMYOkEC
rolrR+DSHOevmZa+V4PirEKA3qLfvwap8+Kp6T2oTnKzluS1SDW4kDP2BNE9uNRX4PFmR6MrPxyx
NPag1hIKdALyP50Fps9PdRNUYok4Wv3ct9orIOM3BWBvXrUPUtMPm1YGH2cUWbeuzfZdLrsbtxDW
ZTA8KoX/mXT589D0+poChLCOTS3c9olT/euuNuUzOO4aKh8igKpp8dvLsHworRh450E9+bQHqwPe
NPQj2cW27mYJFjBXrcNijUIWGoSyMlXewKFGpoaidLbaRi+q3j8nqb+gXfklgccR4VZHvQ6LIDoc
FNTOUGmR2UiZWWJUl5XRSaiaN78x9tixLGiILIT5m+NnYcoh7vzSIYyq3jTpnSvd5sZ/GQnqLLTe
EAZAJOZyJCM1gdYEa1O10TbIixc8GjeN43y7/jnOrYksGiBQVVFG0H4axmvazu8Anlhdz6WjX5XB
QtPty1yhgG6A2cNTBCF005pEgHfQqkrcqHaHrpoYYHDDbatcKAQvBZn20warVh2Zu0+jhJtIv+9j
FLmEhXL3mDyXrYTLkUySS/V5sDuNaNhmfdtIf8p9DJseirPvbwz3m7Lk3v513z8PR+XyMgPyWEys
1kUCxNQ3Pixwp43XrpQftSHdXU+Cv8Tei5EpaGJTNdLFv0kwbTYAoO/wkwn/t8pdvOjr4WA84aiz
ktbmIbLbw1IP8stUjoV7EXlJqh5Q4vRxPc8+oDCnGVg1pF0AnvL/b/Myl92I/PBgpXguiYZyGSbi
Gt4HMvh1cmPVd29VtHCafVmjcRyKhYWBjhY7jhCXAbhHWIDd+t4uKa4HYQnPDWYHd/J07xXqwuk8
Nxp2aaRU+fhRE5oES0UPVJ1msn/idJ+U6BPgK7CQCeOMTDIBHVzL0vBOFkVEUC4HZNZlDOlPpqOS
GPdRizVXYDTvjp/utabY1QL0ewXRgwfoinQNiuZTctJ7EKvH0ldSa+HXzMyuptN40Q306ejOTj44
vA1cS6c8Y3dh+yrqyrOhWHuqAjunpxC8MPJxH5qMXBsFqIilAq80JyM3ulHPEGUS27xDU+NU3wtv
gLXTu+wQHttNfeyfld/mz/Zmyeb9a2tUoezIaspg6YEFTKFeamjKHT4O7PSb4jZ84t19quGYgCgp
ts0W36mVKm/jh6XT+MuWSVj6L4qF/AziY1OZtM6z/EYsR+2ZwAGn7m9qjVJ9pG+uz+tM0o6HC+pX
tDFxE5hs/1HcAMtM0t42imCjix0qx/b1CF+1kv6O5J8Qk83fdAX6Fj0h/FfpnZIWF0ENucwbfxvv
kUvawAOr8ntli0TVRt9eDz47i7iVYjaOTY40PabDMuy7tpJauxgad5WzP6/MQL51skUxrNmJ1BGP
JskVKpST/JR93KxEN2KPLos19RKawPvrY5mJwCAkXcN4S0XxYvK5CSay59yFSUTquWELly1Zss9Z
CDG9OCUQwnurZ9+X6BRorbBvDO/5+ihmjhYdwXTumDoni2JOEi5xxL7KCy5OmZg8ZQ5Vd0/nsQ1g
69AiNR2X0i8l4QjlCGr+ywSehZ4kolwYWldIFsI49IUtDda1/3p9cF87woqInDaWNQyMG+5UFx7R
5TzOsqq1Y8V4qWr3wVMpPlmV9hP226Fuq7tMSF9JogOiTc9KISwxaeZW8PwHjHv22ckde7VH8pW9
XQvPhfOo1kvw8XF9JvuwjkakiEeqRUNuaj3ESytvYJz2YN263bDTdslDF+zGtnt0Ex7rWyq5NwMo
uwdvYfXmNuKLyBM0Q14bfq0aJCe0/9Nwi5HoXfE27IW7bitt1Rt359wbG+V4fUXn5hOPJV2RNAU3
uqmLhVKBlXdDcqZPwPrrPyNlAWM3s0PpZwH+YjjOFgwlctmKMwJE+Mw2j0L2aXa/ro9hzOvpkp2H
mMAwgkQJgV4SYtCBQg4C2kBi+ggPAv7IUIhbz6UGqieSsKSs/xXQx+dwHnmyZKng6fQ0iex8q7fq
GsWPnXKTnyp/E+0QF9hqpw7cdGnBYqGGcAhsUVz1K2qev5ayZ2maJ9uzW8Dlp6Db2a0lrrlG3MmD
tbFkfyFdviIm/44Yay6FWy3WBePvOF9OGkpaKjgNN2fOOeV25O0YuDOY7429jKqdX9l/ok2+djUR
NS/OjA4UEhXdolwV/veaenTfC5tewRKu/n09leamUZG5EMlIE2uU3S6Hx2PYLHSdWwmMQEN68q0H
ZZEMOPPJcYbKnBJ8cjqn2mUMs/eios6zcVDIXqTHWsrX10cxM21EQJUO+zxLk6YnKRa+OtiQurOL
USBDbQ5B+ceIhnXcFiu5Boohiguf4FegEk9shTecYZIXCkily0GpsUkRHD0ze3hWHrpN8mjusUXG
NwGNrnyVHPwjpfMPaetKK2CYb+Hb9RHPXNUNKgijNbwGjn+KF0bHJMv1JOhsC4K728PJLduVLH9r
hyXZqK+rxy1LMbnsoM8ofzGQrHunUmqjLGxUsn36Nk2/SmDO/uu3FlE4YLlDQE/4Yu5Yi2bYUWlK
bBQj1oAkVqW5pAf9NdUJwTsO91Hm7cvjVCgGK21KQlQC7fP2U3IfavPl+rLMx9BHSV2CfGFMAm1V
zRQ2t+2KBzy516bYAKBZkl76SjOiBI2vyf+FmWzD0PZ5Iap1wc1xZX1SNd4PK0xjylWGntoGVPVt
tHVxvV5YpL8FysuDB5lnHUqvgjAoe8Y4/LPNsEaxIxRcmPIBSlfNCzIQW22b3qZHQPFrf7cEiv+a
5OMhTV6guKLx2J98Y7ETCqpRSUhNNubJi0H8tm91jumD6m/+9bqdR9IntZ8SVQaniLvEHvoWkWo/
O6qRgZ12vL0eZ27lNC7JMgUgxInBGl7OoJoiouIFWvyXIGae8HCg9kMbcS3cKRyZkJv+H+j3cYOd
LBteJhLWRjSa4GNPlk3TMI5oKgoZIystBVSZ7tWT+CFvo52zwcV8Y0E0SrbVvj8A0TiJm2zvLAx8
Zil1jO145mD/O96lL8cdlbnXKMPQ2S4wysTtgIQdND3cRcUCkHdmu7oINDlBBdVxs6iWeI4Uo//N
nRIu5crcGurMIicNX+DXl6GHdAo+HoTAy3iT/ULfYeNuhXWzDu6TJ/0gvyX7JbXumYqhxAuR043j
k4WcHjeIQmEgGhWdnWvKPmrzAZST0T/2evzo9MFRjjLkgrNj1Ds3Sha9VCXaCZmhCHdGATTRRdt0
IZFncspkJ2Ub1fGRYrO7XFBQSa0goX5vl6VlZ7rwU+ty47YmjePHLg1OUo4jRuwrmybG/CPCtZzD
Skwwsln4IWPmTJL7/Icok0+3c8u6aOqc28VDddvdGrvg3d864NzrDaow7YtMNi9ZaM0kmSmN4uKj
VauJas/l4KPKVapE5lEmj9hM9aUPl7iu4z4wHdV5hEkaG56Ews7Aq7rnuZlmezXw14WDOBBOEQPa
etcncW4Oz6NNdiV02kojFZ3CjrR8TckM+yAI2+YSuns2DHVoGZ+98SI4ebeYwAqCRAQ+Lop3dXgj
a5+LEn2zK6OgwaTT8RrPjsnKyOiexcgN2al40HDYisVh+x/m6izCeBc9OwObtkkTVKtYmQ6gQEtl
2G1PefN4PcrcJmOCC8YsQKJgiGD1ZRiAFIWQIdbDnl3jeyysyjW+YbzKhTt5B1D2gFjWwi16Zo/G
Bpa3sYTsHwDDyfKo/WDUfsA9XZfLbVr/aHRzpSGKpsDFWBjdXHpTuJHZRHmDI1hzObrQBEkDYbm1
HWMNxjV8Muq1tKGAuG6QWl316lawzff0karbf6gA0LFUEE7C0Rt7gOnO5eEnaRlgdmzTiW50uf7R
Wd6vhfF9fZAQQ6OCDhaTI3eahpZqCUhIN5Ud3UaP2o4T90ddb7qxy3PrPSlbLFwyW/8pbMqb7vv1
2HNfwHnoSX6mQGrL3vVbOyrpYd4gz3f9739l+IwdX1CTOmV7YFXTJk+hYBaTgpSy8xGOJFWutct8
dANF2ZdPmLapRwyKTmlx50jZu5djKmEarrnhinejNnm3y1GhxuOC8jR2OMkBy4t+3cSNt2oVowXT
KT4GKcoNg/Sv0RbjD4fGwKElcweZypmEfFBC4/FJpelrbN06OKXlu+uTM7fD4b5Ju51LiPilvRuq
cDjzkLyWzJ96EK4czOPy5s9/CEIViT6eSiF8ep0TrQxOgu/w8UAtBhy2KZF7a7qlnuHsWMZtQOee
oyIXffmN1h42SEZptbZa/8yDG3W4L7S36yOZKQGyJBQfeV6y8VBRv4yRYE1TO5neUl3pNsGjjPbY
Nt9b91AA8WXKj/57Ga4h+C5tQLNjO4s7OV7ZW9saCdDW5uYAsLUyoXC0T1oaLHws89v4WaDJeaSb
4GdwnWptXVv5T/Ja/p2HKwQy985Bj9bKOv9VrKMf4tLazd0XLyZ2ugvkQGTEzGi5o8YfoYskSPBs
vvB2l9buOt35G9zFljprs5v62VgnCdOnuZF1PTEjzqj8oxe8ZyrqFAcLRK3FbOEMmV9Cfaz6aLwn
pqdVnSFyYQ6jSGtzU/YvrQhdT0kXjsS5zZSnLrUlVZG57k2G1PhtmdeeXtpGC6G2eU3gzix8AuNR
N73pnYWYeiiWTuaFRRgUHPQiFIWVcsB6j/pp+gvU4r+uTeOlye7HS4w78xeXW3xVMDUEIgmiInlW
QRJuJSvEDSCHvHJ9WHN3CexsKRcApsGIanLAt2aRAjbkRqlAI/MMKhP9774N7kLrX0ODGBJsQbyp
0aHWpw/LhBNeceDk2BLKwEDJmm8u+nHXBzNT7LsMMtkucp5VVd679G77eKwoRh9qnrZr6uzSGr21
EMAoNMFaKDYyxqDrus4/MxHVUExy4A3UoX6sFL0+tH1ydEbUeEWqbfxc+VPgKrDwY2dT9mxCJjtO
VBlKXch0VdARXAHaa7UlgORShMneYhpNKLfF6NRSJ7Ycacc06J6vz/jcx32+qpPvzqu6XElDJrxI
aTKH3iaylD06b8frYRZGYk7ejoIYurnlUBgpixrh49K9l3Jzfz3G/FAon4oiFTsAZpdHnNMmraR3
agc7IXikV/oQBxhImEH+7Xqc+bH8E0e+jBPg36f4ptPZnRuQc38AVe6uR1gayeRJ4kkt4sa9m9mC
+ts3gcOID8LiU3RpGOP/P3teKa2WiE4P2TsRBLS8f7mBvL0+jLm7OYCT/1uQcZhnETyjDQG5jB1A
qbR53zxoeaRtBMVDPwWj0U4awm08Akyvh52dPSjN3D0p3wDPuwzbKkmFqlGZ2i0PnNb/o5rCulMX
vpuvQhfccY1/okwz2rM8ZCux6EE4Cd1jhJO6ZFXug2eUktfDKfvIVsNW2aYPh2yvtKt/j84Yo4+o
HjpJpjS9mfZejJF5QIZY2UNkvej1u+YvPIxnDxZupIZlIZaMbvvlNMYhSsCyU6V2gDF7Zn2KAUKp
vwUl/i/JfhZn8jlJei9z9yWO40NAR2s57YYNvK2FC8ZcVlgMBcEBbtnW1PpLlbPcqTo2OqeOt/jE
/ID9fGuVxcLBPzNrI/Zo9POC2q5Mkw8vqrYMdSovkXDqcaQJJBVOD/ULt1uYt5mvC/gRnTHFlHhr
TW9MxiAZmYpRmw0ym760q+OzWsJBCCur3AgpEnlmYuQ7pIwXEmPuqm1xDcBLjNcpr6NJZnSow7tw
vmkCbgZoJyvjQdspB+hZu+DVsssXeOmnJVdHfUyDye2NXhJ1DD5ssNZfMr6uIpiIdWrnhnCTpvRB
suTYahIi8s22doHMvwf1YyKLp9iUbwtH2hhO+t4UcDo8QCUm1B9T9leyV6o7K8nFrZ7KbxV8OKtB
GLbQVyG0Ur81n3IhSXa+0cCARTY2yasHrxAe6r8OV3YrNm8N9Maibzc6+1ivZzcZQoCNDNtEXSlQ
OENIupHc7IoIbyanylaFDNkrCGFqI4djCB9Bk4M5TG+M3NhiG0FD0fyWWjAg1B4iRvNUdp+R6z2o
rrqtI3mf9ku3rJlP4WIqxxw+25cVq3HKtM1T25L/pFDAFP1mGJb6jF91PhSJKKNAzvgfXIQvo8RJ
VNZx/DdL+rW0Sx7Fu/JHdzTe/7cbIv7SIK++ujA2H+NNf8jf+qW32cwJd/ELJidcOPbWmsbvbDnA
q2UwfmTwgK6fNV+M5LXJKCdnXMDlKfLrjhpXblkbql3f285462J5p+Y7w0Md0XEhh6XKHez1H3Df
TlzY7/RCR/9YFz7SUlJXXpWA5fISOH2YktZ9t5XVcluK+q/Ow34s0nt3hQNkv3BOzm1V5ws0SYPC
KQUTr9TUHkR1m3fmimIHdPgPHCcWIs0m3CiDhxEgVelpgSOVi8poKzoHHX4qYoaZxIf534LgsUrL
WQHtN+1hFpbvdhGcEztAPRsrDOTRf2fhwt43O2f/BJm2L920TgdLJ6X8YlUOD1X0oKqf/RKzYDZx
z6JMNth0GHLwfXLDXhf+QZfnCRtzd3M9c+eeWszU/83X3w33bBeAepabjux1tiKtkiMiDP2da8u/
/Dt/zYZ6BFJxoliz1m+8rfWoKQspMVPCuIg+2R2MQWsioSC6n9wo5XOGEXvf3Eitsur9Ynt9qEux
JvtAE8tDrKnUoaH4apu2bNR1PkQ/6wrOOLDNbl31Ybtw3ZiNCW5ElIBqojY32ReyumjlGj62HWcD
5pMvpRJgC02xDQ5X5zoLizmbMGfRJp8yiCyKiB4jbLo3Dw2P7u76DM5+wGd/fxztWa50Xed0cUOF
UnC+JW2KZG+wCrxwYZ3moyiQACjoal9KGXJBlbLvmLMmlVYxRV2vQhus+/z3Y6HICitbRCfuizUp
2jm9lPZEMfVmFXo+TFW4wdKwkABfr2cyRpa4T1OWwZVxWrxXGqiUZsn7IFC6VSV4+0q7iwt33Q0v
KqVWy/33pzoBQZZBbqDmREfuco0Ut5M1jT3Q9t2/bi0vbmycBsP616kmyyL9spHrBkZpmtiu2kmF
npWlnSg/y/wY4gZ0fX2+5vJlgEkux2GH2eVY2dcxLvBrxFEWgLgzK4N6H0I+DEMB0zWZKN3JGlFQ
m8LumvfYLE/Iy2ytLkLSOl6ngKFC5GKuD2kp4jjks89HND0pkQulsOMme8L18y0LHd4g+TYOSpQK
60MvZP9+mRgkXSOd3gjQickRMmRC2SsRwKW2RTVYNLeGYD5fH9XXz1UmBMq25JUkkwyXowJ3LkOq
GQo7FR6zxC5VPlqtWhjH131UxkGY5hcVHQlA7PgjzqaOp1MnC4Nc2INUbMvM71Zl4f7orfxe7M1q
nctL5n4z99bLiJP8a9VCFFyMt20hLzex5z83Rv1pJtlNkUW/Yz/ecHN+rmP9J95P1aod8r1Or01U
q4esM+RNTfeNO3G5wmVE2tYhwuZlZzwVXfq9TlACub4GM6f45a+d7MyV4nQsM0CxaiPtzN9DtdJu
Q9vb+Wtj324ykNePFYAx77dx6z8v9bHHvL18kxFc00BmyhDFALdeLo6YuZJWKBlJ5v5pshu3f7o+
ujGDrv39yVJEZkKdLWJwzc48KYd47x/VnXpYIgyNf+ZLGNp8Y2UbhKc62RB6EZ3oFKa7XWa/kVZZ
mc6Tgs9l3egL+8B8IMJQodQ4HCYfpRbFVoUwVGH3iNLpsrGTjGfcLVZakG+vz9zctzmSEP/Wh0Zk
w+XKZJpSmrEoJ3YoxccGer1jFXshXlifuX1N5f1PFQJW3ZcSkSq0gqJnTm772asbv+pR96rmh0I8
tq681eRoAXE2U3Mj387iyZejkhKMlPE5Kux8W9xqu3qPEVWTrIJNcSjfxV1wCDftQbyNkcRPb8x4
seo2uxlZBgwOWsLQlCcfm9zqlqDkfW33NSaPKDBVrbI2imdTiu2k7HfX13AuGghdi8k1xofTZA2r
0mlVdJVyIK6jnhMmg2W9DZG4x4RzZ6IpcT3cXMqchxs/9rOdNpQAxIeaBTKzzqEzy+sy5VNYun1J
czkDHNOUKFpRQJoSZPUBIHzj1LWdekGwAkaZr9LEXNd4D5ZR+s0VhEeljo9yhwcz5ZQP0TXWxiBu
Olx7cUteq27+rQqNt8Z4y7uFBJudgrPfNtlvlLbtyzLo8AIce8dKhhxQsyoXu1zQ2pjL6Y5zPgmT
ROox74wbZ6yNuNptUkTOKpWwQMx1zhuconNoavJfAUQFShx23+jXtXK5t+LgNQid701d1vfoSh2Q
ZXms5IG3aNIEK6crjib+caqAfpYZGT6yC522QsAQ31TDf8sKVNKd2v0s2tGZCdmaVZvEJ6EbXhWp
OcRV+JiEZYExR/dBvRKobIA2oIaVrF6g41Wj7FO7dbqSg+hPFQmfDe6WflHZMqI1YRLdex5SHnG7
bzKkw3TF+YjazNj3KW9lIQFdZ4jBPgRH6UrROiurW6Txjq1injQIBJFanerW2QRZ8xkY/I0QM25h
2GPete8yZByc9lUQhF+1n96GSK4gOvYeW9od+j3uqsiCg5kK92qDnpHV/xAsa59YzqdquRvDitaN
gsNl28arSCj9tViBfVA7jetXFYg/5SISVlXlhOuAqt+hUEpprSj0FEEuHSUoFaum9cQHEwG/1zKt
EV+pO3YcqcWpvtOLTUh/MlDyYp2LPeYcWhivTSdH46gNv+GGoqzUSkboIKzcDw3VOkYqarhvBkJ0
HLnXa8QDMbLEcGMF5NDb1Eoa8a/gs0zV32Zd5XeS4lcfaW84uLyYTrBTSkQ1BGXgiqGn/ZG7LI6D
NGaxghNLTAFrb4c9m7LxRAE/1qKizFZWn6WK2F6quz91RfsTdqF36/tN8wZ2oNl3cmrtIs+Q6FL7
wtExe2Q32XnWOhrAx85riucEPtK+1DPzMc0QQlv3WiKt84AJHzUQbhQzsLa5GjY3tdAgJoh130ZD
7y0KAltHYI1WzyvmddlBcSR9j7yue+h7MLW0AlGQ63v/t9bG+ifZ8SuV0uhkjLKtetkF29TzUdYC
h+53Zb1CYQSxVgQDNpjkYeMpDk+N6R9MIUp3cpgAAKvE4VAk4k89kbNt7ykCruJStVNE8kOJXPUk
0b/bxUH7QJ0ZY3qEE7duG9y3PbxQRG+GdVKoHd+Li/Rdkjw5VY8GqF4CwY/8j7Kt/0Q+ZuqtafwM
PMtBZNXYyIXZr6skwEzeED4RJHh1RqU/NX2QqupJG0Y9nRAdZtkX5FWvQCTh43V3UqZ/CzReHeGg
3iUtFwEpUlo8XVt9S1NuLxW42aWJpq27YLhJETncikqyFg14L22D5qBOTq6GmjGGmlOsy1JNoM7j
4eZl4IIVjo0cycmVnolvPqCRtUVLaUWqvhdZtRPE+tGtfHTc5G6txnq3MUPtoPJBrkIVT0kdOb2d
kg73iYWE3mhAqjHvq6Hhb6DdqqCQKqHh6IlIKWjVgypm3wGiphvNQfPTaagjJe229rv7SgMZrGNu
awQGWl+69hpawVEVijezCPZWpz5FovBsxv5LN1QvVWP88WTnR+o3L0aE103SISEqDOU2Hhzguaze
Y4rq4rpnC9lleUaBVBHrfdKBotWNnlkJ/BdJqp4zTX3F1RCbMA88YGL+6fL2jyVH6r7rscLrxFDY
aEk7GrkkKNy5n0ai8xWI1c4YMMN08t45IthKsSj2xY3aoLPY6fSlBiEa1bKNjBysbyK5f83aOAYb
Fh/rjg9JScXHzEX4zHfkHz1G6oYnf0dkGAdcVxRWfFw222G8McvHTNoIyU6rIiqWTvnWicVTKAVy
hTZBkm9COY5Q683NdYWz7XbwmT4jR2YwRUiwIzcLIzKPgkLxSht9A0EWkypeltyZg2k8ZNnQbA2e
mGiSIVlnOWjtibLngGgPteK5R8vsu1+ECur0Jjh7RIp8l1ypbqTcego69ZTWZv49VxTxuauTEG2s
hptPD7k4lKr7DOPRA3hDZV8kXvwDU1vpxrIk4UUUUuWhqRvzczDzZGe6CWrorV9tkM9StnrFXIpZ
k6LTjCw7usgYhpRIcnleMZzaVhhWtew/DY7rL5TqZw53XcUKkH40fCHtL5Dr7H4j9m1cxXWU2G5s
7gZTwoI0e0HfZX/9GvX3aj052y/ijL/jLI7nehr/qLFdkPSHKAbqAIQa9ErE6TagoehZ94nvP5el
8Gi4wa3U9zgU6r+HbqnlOfM8u/glk+tMXjdJ2YhKbHdt8GMYuV7dkC2o+cwOd+zwaxA14K19qQLk
bZoMoRP8RVUNG2+duuu/PXDUlsLP/iAvvDnmBnUWT5sgSXpfguMY1IHthum6NJ4ELV+4CM8wUWEc
/DMkbfJMqxQcotMyDO0+lZ+a3KlX3hDj1upVIEDN8o2b+QdW0hGKW1gYS8hVIh6p7jUqYtdzaeau
PIJbTWB3Y09j2mgtdAx5wV0Vtj6kd107PFaW8+Ab0nfTxBQ49R+zlE3pesyZV8dFTPkyfdu0ByGs
GYUtqhRfLW83pL/lIl8bXCLN4fN6sLmpplL5z2tgnIGzj6VC5VrK5bYme9pt/1o8g1VejWaLyAJV
i85Bc+/v82iTipVRdoDyWo8esppy435HYH+Vi7eWutAlWhrWVA1CxPc5qMS4A20L4h7aWb0bqXv/
61i51Oac2djO53DqRwKHzrWqLGrsMKZPWHYrI+Mm4f2+vlRLUSZ5wXvMqsTUrGzHDNZFgUS3gAUq
asnXw8yk/MVgJo/eoI8rIUrQPTelJl25kMVXUR1wmZUMlMu7lDscV6ChKbyF1/bS+CbPX/xMBN+I
89r2Im/TpjZikpVUbq6Pbmbzoq0Bow14GjiGKVjTTbUY120KJoHZruWo2PVitDCO2frl+HAYy3Ij
5nsyg2GdRL0amBQBkVh3ROmH5qmYxw3uramPcpGh6aEYpWRbrXOigyAH6s5V4mRVVK4dKmKDfDOQ
swQTvypQokNXJvdU5O+EUueyI0S4CJXY216fl79iOZNDE9rzKJklg2gBkHi5D3CJDvwkDlO7zwq6
jpJwKjtd33q6/17nzYdvRvcYuT/LFJbYGpTnVFGqteGqr7nGw8NPKebn4h938L+B+jh1UmorJe1f
jTdPW7kPSjh6UQvJC4+fbKt03jc8Ye7aqP/ZOb6dBd4uqppiA6Sq2w++m6//h7TvWI4dV7b9IkaA
npzSllNJpZKfIGRJ0IEeJL7+LXbEu0cq1VXF6dvRgx7s3SjCJBKZy8wZ/cSElEGe5GMgUNn1kCZ3
ngKRfi+v8lhL7CpIMlhBsASSrLWbHXp4fQ80nyDxCYVlVTdenY4eOFTvi6K+wx+NuCUhvA4MOm6x
eaMUNVukfl28SAv9woz+U0v8NaNo0SzaG7g8TokxLYGYrjLOFVx65BBCGmuLLD1qq2ELcNy7zo0Z
eReibFPakyfq+jUZyfvfq3rmLEN+6T8/4SS4V+pIIXlqlYc+mVYz1yHJjqQdLh35K7K0GQ+qIhzN
/r/H/y3iBAsGC8QjEKhPrm8i1HnKO7s8pPY6zZOY6AFLLoFNz37bt0FOwqEYXEqTHtPLCX+n04xS
ypJDl6VyJKzsvGLSoA/eX8i2zsQPEznswqlCZfeXSE5FJ8g1twlqdFl20wswfNsJtut/L9uZW9KE
CocFkPeixXZK2wKs0IKnNJjTcLaREBaWTo7XNN0OdfsvlgrmSSpId2hRQRHyZKm02ShmlVnZYdRV
SKaPIXHLYDSzC2H3zGJZqIaDy4+WGHzBTsptozYRMcu8OlQtRMrBFJq0WwWxkIxN1BXXlnz7ewbP
JsUGFCGhCYpm6S94pj2JnKepU8NVeYRIrw/RgDX0CXwT2s9e7V9mnp/L2r4/bk6CfjkyQ0DiCmtm
d5UnLXMluw4pVCVQkDlQkj5e+MIzU7rAeSAPqEHLCOX/nwG7AGWXAy03Qt0HWYcl7qF3GyTztSBz
aBZ9WIAMjbYUZL0fYKmzsan50nIL8fPKhLxAyj9RJPwEvfNfzDz495rjQvsT7MrTwz+WTEidwfiq
Ro1xjbxhka/1yJHvVL/3+6vuzb1QND4z9egdLSoRaIX+9rOa+8SE68vYHHgNGtrwZtovJQpLnW2B
qHd/YdrPnM0fg52EHUpnmTk9EogxMr70qIMxymO+wcUNMSByHEPgC6ZVdZ9ewH+cu03wFDbIsqOB
OD2t2hN4HJHZxbSanoz6Neqzq/chqG4v5+jnOpo/hlqm4NuTYDazkXFHNgcS5w8q92aUXdbzPTq/
9r7fjA/0OOyyVbHqrptjejBu/57hMxH2x+gnoaK0NTowFNgOLrMDmHPAWoNfgAj/L5Npw3wSxlc2
1vPnF+rGnGpatmSBazPqr5MQCmDgISmb4nDJaevc5sRF+P+HOuXsC6OaGxwWfI6Vwe9G+CW69P2Q
oryrIWkZjn/P3hmaIRR90Q90NIRzwzjVByIGxAzTDOO1gQjh2QQnvDRStyVA8TDiCYab/l5sLz2A
zj23vo96+tzSWeV0SsObg3UFU56VulIgqSY3Mmx9ZX1JkuAMLXf5RoB60PBEpDlViOB1hwQ5xfKl
a2p6cwin+QBuvkWEUz/cO+t2a4Zs7R5UeG6WXVzFcO4h3iVZrnONtO8/wzgphBgOS+Esho8ecSDx
U+IOjLYM4mDwuI+lr0UcWtc8gs1mfGGRl8vkJLX8MfJJ7NeKzAKTbkbES83XkXw23WNTwu/XVP16
xDK36r0zmre54uCWLaKBPzHt9e/fcHZf/2cNjJM4WDh2ZSZahd6oWq0ysHL7GhJpvQl114jRSwd2
mcq/PvjkdtXLBt4wBZSZZjCtPVOzth3wpQM/GsiiS8fZk7FOPJ3HmnoJ/wJywoXBl4j1LR6Opipq
jZTY3BX90OppMa+SES+LiMG1BXyqGHrDcLWZX92ZPlYOTCsGaYcphSo12l3jWtWAb2LVUcJ4IauK
5wr6qP48levMTI6GhPyrPkdjOuzRHbqvE/NeG2Yg4/CM9DpNzT0EEeJ3fbEH7UkLVMDLQpLUtl9r
IzwuZ/B3jKaAH4sgRuA41hqmQiB+y3AUsvCEq6JrY5YzLMPgw43/fdDOMApq7Bapkcq8USazV5j9
lyiKu9xuiNegeB2hA194Kh07aMk36FykXQDI71tuT3tIFe2UmQC0xxO4fTDAtQw4W2Q5nrmSzT14
sPAUSVT2mHDYfQvwBJuhOVqFsYdN/VMh3T2QdJo3ufUUApulP2ewnDLU3PWRw0PIQtlNvfrSTzlM
WBgM9spCexvBKPBGW99Pot6QVqlWcGVuw9lsrzWruRt08Wm32u3UtGsykNDJ87sZHpW+MbhbuLwc
eae8K+7wDlToTVrPa2tod2qn36HPpXr1mH0Mdnbd9vWDaiW7tBBRVyqBxcxd1iZPXFQxI2oSZvCM
S3V6nZsWLOAq4y5V2jDp+fXkQP5Mkww7FH1zBvlArL14Gwdr2yfwWnEo2bp0WjuN+pF1Wg2BJ3Kd
V9O1tEjkUCHQGhwYtMDERkEPTlHKg6FxZDFiuKak2JptA36lAel8yjrgVSB+ljJ+NVP7KYEACFWn
ncX7ybdno47+Purnkukf4eakNsDzKSMt7NHQSIRWuFus22qrpYde5T5aHDA7KAMdcojYZ3iBhU1n
+8rFws0ZzsuPoG+cZCVoqbvwbDRqJEBjsMR8vI3+UQmxPBE4K35MLtoZn7/WTAhW4xF2Rri5Unsj
r0daH+q5X+t9HsP3x2MVj+thjwZKXz2Uuha1tbLvIV8NQwgeXpj6s7Hn2y84iT1wfCiZdJT60EfQ
Xv1Sd/YKl3msrbOH9sHdzEdtJVbqherppUFP1huEQHhEOi4/AB9+dDu6ZcSZg7E2U78q20tSa9r5
i/TbR54sLReMGZ3l1gdqutKzOKwx1KraSndufK2GXGpjIRI2xhqFHlgj5ytHwL/PlRRWV/bdbCjE
L4Be9ADbAGSlMuDq1OnrfB4+jaUu0AziS6Xko6yTB4saaFoYJTTbW7OKRoXa67xx4NKWEbxX0GkP
WTI3x87Kl+sMaYNs2yfNRaEkbfqb0lIfnBouNwZqNqTj+0kbtnZP7jtdINSaObQjNAAX8h7M56y0
NmpRlr7e1xunL/JV1zRrDgfDAMUXY2W4+W1mFXgQ5w38IlNzq9ZyBiJnqK/Gyf0wZnjKGfJLnfuH
XMxXtHIDmGs/02QOc0YO9TDD7DgJNQUvPfSuqqa6ctvyuu5TgFsVNDmnFirfutxmZvo6MX1tTcDy
iFHdEX0O69n+Gsz8DoQRz+TA2Zh2sbY09DWm4lgZakwkypCSZx94xN6PBXy+DKRYWbrLXfqQCEsG
fdteV2l/M2kM76ACQT/V6/2Yz2Y8pMPdXJqwPu5G6WWFHg9mdpOZ+DNmRg65hbeoaU4fUEPUYjnb
m4rwF9QiJs+Ew0LaJbdurj8lCdTaEhi5lJVyNefQj9PgbCS1ZN/wbvaydnq3SAWfF67g+sdF5UES
7cp006D+x5BFb4oQMI615sDVdAbjpacTvrY216Q0bmqLv9B6gDUaSTZNC+ZPpaEMm/NPmPd8YquU
PuCjN/OcPajU3LUtfVcGsKcNpw7UMQWQpUa3u6qNW5qhMd4NZQxfmI06kpex0I5GO39wDjEjW42d
Ei5wegI+W0mwU1yaraVdchj0zWEvtX2ZmRo2sfo52/l91VhRyro4YSbzGz2/J520/bbsAsNq4IEl
VHj+iXrwc0WNZ5ts2rR46or0Wc3JR2oyeHCm+pbSToWtB4r4vQNAGVx2b+q+CAwGF1faCojQWOSm
FVXhVXP6Zo0p1C558VZxHnWJEvdTC2c0i92QHhaBY/0lDeeZTu5zrY+Vj+turU7dlZWoj/D1dS/E
vUsR6OQRCGNfDQQOgA8UQw3UzNq2C2ZDgYyUV8jyvydv4Gr5Fn9OyqTc7SBhWFF+4MCKYJOU9dOF
MH42YUfGBMcBcFN/9WjrdIHGOEV9AO3lyuxnHjTwxfSnutwNTQIzIiKBdRPg3aZFscBULN/h5WNJ
501dwQvuws85VzvS//NzTlu4FJU6FOXNDIYE9FDu81UeylWmooSRXJlh9kCCMoCSMXkbVv3z32Of
fTd8G/rk6QKNN4FEqq0PXcJ9V3+r+wEVQJiOkjkoL8kHnWvFYGX/Z97Nk1eKUeJVYvbLaOFgRuTA
9mga8w4PxUC9U7eKX61A1YVZYVw3Phihati/sOjSg3W5L3+9Xr79ipPXiwM9DVfNMN0tagBVQjzo
DOJeIReKrL890xc3n2/jnCQLlgopPZtjH8OVfY/LbfVuxkr8b7RVfo5zkh80Wq210FaBEIkL/2rQ
WM1K25jlJe3Xs9MGKUhoSaCFgXbaz3dXRtRpVi1WH8YWPou4z3p18NNxvhBrlln5tTrfhjk5/VMK
N1274RjG4tdwZz12xr8psy9U9P/5lJOCExgvcKxOcf57Wviq9QLh3FBNjUsb4GyYgYSejSooQAun
NWFmC2tEZ4bjXLvX1Y36DzC7RAcuMP0irOJLdZ9zK4RWqq2CAI86+2mLa4CKlNotrDRoFsF59lOF
mh4EZPy/Q8a5aAUAPcq7MPaCKujJ5Nma3Y+aAYGdEi7ZQwEGawsTNwRIdWvYeZyV2gCP24t6Bcv/
9nRffBv2VN2+GWbosjmkPeDi9UfL8J3ksbayXZr6af9eiA0QpP9mAa1FH8wBQ+V352eYFEAlRzB6
srV4NRbJedSQltKk6gOGnPgwb/wXrDUHV9JSK0Rv5hc12DXRIEyGtj3okm0SAGz6PNkpqn2hhGOc
WUVIny1MzGWn/GL9TZKjYdGhcwYKUe/BZgeu9+h165K869YIhnYzgzAHzSGjUwGAXExRIR+DdFUp
JGxq9MQrxymc4cYKR8i1hBVwipoD0Gux0sK1dTYOrj69uaS8TwVgnQ7LHCCDip1mdpYHG/b0oBac
oOzacJ+11JfddIS0XaQbFtB+mvk2FMoeiMuPrHWfq7a7Gqm7Q5n4OmX0emIwZ9eMSQusHCX/zO5W
DdwIPMeBR+Pfu/3MmXJRo8W/mCQ0y04uC72wAZxFOQePrzWgMj7oMsFSGfh7lN8JFpoJ6NFAmhn/
/JI6dzq9oFRk2gGeGGqc5cXakXDe5Nqoeyng1ReO8LnhzAVygW445Pf/qTB8K6ElDQGsX5lUVMHd
7dBObx3sn2w5HEq7vtApOTuUq4GshuowSKwn0cI0xiEtsN8PhdCDqtA+BsPd5F12MxUXaIznRwKx
FKRPc7l2f95PNWQuVGi4qwgQDEm/6bn2S5MoN1w5/L1YZ2ofizyLDdDK0ntCa/7nSB0YijXERsCP
CtXoDWoXRcB9uhPRFFoR3dZ+7evPf4/5+1b8OeTy8d9WTIOttEk5hqStYwfdwNdZBYGTvwf5nQyC
hQWXSHwZZGZBOv45SJlRxTHrEoL7PYwfuk3jPBW56ZnQBnfzS4TMM2ZOP0c7+aRKnQrMMQOvcCUj
Peo/+CaLxi2NGFy41FC+GCsIh/h89fdHnilvYFwdAtKWrkKW5vREA19o2bIrcJEE9bp8SO/sqDqW
seKbL9adedC/Ej8Pus6f40siRb+vsJ8jL4v8bRHrJGEozmHksV1zO/ELwW6mZGsXsSzZVmcsVIcL
x+/sXl2alNDXhTQSpE5/jql1plELCYpYGxgbPcITtPKSTe7nkEaEIGN1UIL06pJHxMVRT9a2B3YX
dQasbduuJ83r4HQ2OhFdGe9aJNbsw9ghygvPubCBl4/5mSNggr997EmK2uR2PVZVgoOpk4ACRyyy
2ofx64Vhzn8eIqemwSYAJ+bk1ZQlGSynlq2LSYzateXPDVwQumixUaw3U9j7dcwf/963Z7/t25gn
b6dM4cLlHcZEdgD15w6dDiAprP+61ohMFfgoQ0WFzoDK68/topcoFhFhQwOFX6HS7nOJqxnGuwbi
wN/fcy6ioSfqYsHgEgwV1p8jJaVeS5307cHlVay3UCUc1n+PcPakfx/iZMo09BpA83SaQ/+e7JVr
66vbt8/qyvWhgfSOElfnTV8k0FZKcOmJeabvi3mEzKW9YJNQZji59sDZ74tqdPiBzD6NF9+D4o0d
0mDphIJy4tcv2QsNL/GPz+wRgD3APIcOMAxatJP9TzMBV++SVQcXNUlG0AiqJj2qDJjA/z21ZxZv
MQWAPviyS5Ac/1w8yHbm1NIglaMNxqEi5YbxS2C5X9e5gdIM0lPkJ/Df+OVRR0Sj1O0EKFRT0gIW
RCAq9Y4GvSr1eUB37e/vgeT8st9+xA6Mh9sPyRd0PXD9nexHYFYqZOUsP5ggtXiEDbsyZyJWExXm
GAvnEWIccNhJ6S2bWrDuYYLrYapvbG48txCwcGhyp2VoETVJ/iG6+RqANSg72uYXcSGJ10L7bFKz
D6rCqnjxVILsmpdoU+wI6EZkimcReUV4pgMoM90Lq42SQtzMoD75RQsYk+iPYw3tdRMEpVGPxj6H
8Rx2t6/J9JaiA78jBcSKG963Hunra1rXGy03nLDJkOJxcSP56Phaadx2cJn2JoiWeY0LFxdw9MnK
oiSmigQgoW7jzOV1NLXJs944KOqS5rXVYAxrJejgdZ7MrsAxA+j1xh0oWk8uCFgM7S+8CeG2nYlY
69kun9tmlUwol3Gyd9ui9bS5izTSvg9ufkQl+4q6bK/p6RfDEwtWxC78LDIg3ukQCbvdV5kGU0K4
36EpKZ9hDHXnivlmbpMbSAwu/HA9CYaxXmcOBb9Ku6Ua6D3jvNfs0Q3g6LKy7PzQqZ1vE+x9CH3f
lxW8GQZUX1maHE09P9qgii1aJT7y4NIjg5P6EL3fqEuTnhp3Ls/nAIUCufRiLT8zqIt22mx4Ge+K
daaWH0PPIJBGxOg1jaoGeacPUT1n1V42WbKXoGN41CpMry2yUOFpF2VoeU5Cy0KXDEqA3hyIPyC6
cZhaxjokhb0RDxmPVPxap/RdB2vHLytnqxjD6INa1njAtHF/gNPfugZmfGU1IF+6ZgHeowkWXlHc
cgHzDVbl8xHov7L0bBvGFDmMqWwbK5arsExHeT3r8g0T0xVQWiycJvfGMuUT3G2hcZQ6g9/Xy3gu
USKZmVCmNAUW12ryaDJRXpeNi/Zwf6Px7EWkMBriKphdqr1ok+jA0+rVeirktSIxLzkW76YYe/ia
AoXt8dnStgROhWGhEBGj61pg981VNNk08yuYYHsd6o+ekpQ37qxIvAsluXHNcY6p5n4mlt76NIFg
sMr1nSyYuerG4UUQslEa/Q1cUljYpCDeK24f9A6IrXCCv02pdWUZ71XXZ35vW5EmnZg1LniRcx5R
ZwQ1j5ndJhdqGZgNqhbOMA9ebTR302jvO11/B2B5a3V2WEgbxvEp4IQV41kIoxOs7QCMm+rW+5TP
QzgSTJC7SJhYheah1bR30uxmTJxbND4yP6flGBizmq26qntXTOeeCTSfml4jfi90yGFUadR2i0dU
BYqoYsuHgpGYiC4FRDt7hOd90BT6uz3Mts/66oNQCjyWyLp1aiWF71SjspGiStbwonlLqmrNFPsV
xknGqlLSFdCzEPbDf4FXq7Rg8ya3sHkovJ6rB2WWaNgkxVeSV++shlKb5InnQJPKm9j8PLoS0iyZ
E2SpqNBIBynbTMxnQu3EmzkeQHi87KcSe8scx7UNtLqCG9C3FfdmmPp137qbhHYQD5xHRB0jRe8A
kUnXRQZYhd7CZqR/zLkrsfeMa72jbtww9gmJ1ySQrj5CnLq4Zwr7RKsDphRIywJmuDvwjwJQ2FIv
NdPbqea1B1btK9DG144Yd32Sr4oehGyBKRbmVT4Rd9069THJsweuyg9FgDuUl6vJYVcSkBZvTO3P
FID3qqxf3VJ8mV2bR1mpbxSd92HVa6DOlohc+tD4RpFsa+DbQb6Iqc1flYUr2WX4DSYQJjxFU8Th
zrqp6k0+NCtEyUf8oKBYGkxmYoWoOdlXPeSa0UdKH00K4Iaujm9cz9czG91ogJ2uZ0jZesmkhNUI
B0CHV4Fq5ait3RXYf4oGgUmX73BveXYj9mVefgIGYYHHY3FPBRo17MGHRqN2akPUa9wwS4TjsxHR
v6GpA4eAJgn5OD86IoPok10UO2lmu2YqypVEYtlqxdFGcAozeDz6vQ5sTaKi+JHKoGXuc240cQFg
gd9b6Iuy7h5afdu2xyWAFvnGyCFZ1TlKXPdZ5PQ5uvJ8I3N2B7LuE1j9UUuLJK6Y0LfKQJ8gwAjy
bqn6VY2eEnipWcDUqjgqXebEPXMd6P3VoFiCOYtPSaEVkn66bjJ4SAWA4ZvEc2eiCwdr+Nl3Yc8I
ukZ+3+ts9NSOHEsTEJJZ7rOmuO0M2kOFJj0KnTME8/reGMvITMXHpCV6OMy9b5m8w+Uz2H5f0hWr
y5DJ7DHXSKQTxDqHTfesIjXYX1PkzuOTSCsXp72oEPDIk9sriOQoo/UFebfn3PbG3uFBPmvrsUrX
KQdZuhkk8CiFLcEZlha4s7UIWWrDwZKIj1oXtacQ575HEPMmnWpeK6F5qeSjcdOATr+qFfO6c3Fh
uCNUkGGecmAWaOB0QP2/c5tYM6ewTbXAFumd0g1IrTlvwQpWYmdQdgpHntBW4o5O2VYvnXXvmrsR
Tn5en6b3VVXfV7LeW/kUdVNOI1xh27FOY5eRl4xNc5CQWcWlBuLCyG0bP74BtwSxmMEEFPagcH8S
2nMpyFs564Gs+tghvqYrm8rgt3Ka4rZNYrczdtKVpcdFHyCKvZSac8cLR2BX2mvXrK6GUVmVi+SE
5SLa8VE9alq6lbRCuXlq9mlh3Vja+AJmqfScMjcCnc3vraXvkIw3Hig+a9gsKH6imF5CtdzvhPI4
iE4GosduSqzsZlDma6fXDwZnBydxnog+BqWcjm3e3FYlqPO0V2N1aO6hmA2Sc1NGEtwSD+cDh1Yx
v7Q5JR5R5a2qOkVAFKC6JwFjtUrZmm4bkQY7CUCCtDQCLTUe3JL5bFDXtOs9W5chnfDcV5IvdZJr
peQ7UyT3sq6CcQZE1EarP5uPveMGtBriQX8b0nyNBPSmzyz4N6hhyYBiQoM8lka9gZKmimrQJOmt
IdPY6uV9Z/Qr1K9jiftKn0iYGM99Pu6HYfCJCSUYHQCDrASLm0K38QFE1leD3pEOPhGsjStc3oNS
I8m1gmyU8UDUzZBOXo0moUaYD9TUVsHqptK5xkUcGPSxASjNciAkgAdP2d0qM/cUlgU8tT5EmeJo
OprfJk5Y1X0M2Z9VQQHMFBOUZqnn5F/pjNY6/SozEJ+nbleY0BmpANzjk2csWThkO8Zi3Ex9AvGK
j84Sq0LH96s0HEo1TLPRLzotymniN5CaGI3Un4BM4LWzN9zSMwZb+FYOCzBoB99Ts1tXpouo2sTp
DA4iO+ouyhFFiaMPBcT0SQcoMKUQzKzfCZTIFukV0qD0X2qBrkIdkiCXz2hEMvlQueR67gHbE0XY
mGLTu/OKUBIRnqxqBKjc0D0p6EttJwDsyQgKToFrYQ6AFqmam7l4UpJ0BezWUTVvJbKocoZ6gTVE
CdcH8JMPlr1HsR5XWxn2dnWFtvVCT/PbxtzVGUz0TOACmzTd6KQ5VshkkRzFtWBBIyHpm2u+qrAd
U93ZI7zdIRs+ol21d7UyFpBw6OscVu0JDNsWWRRk2yoA2IgVqKrvrMT21LFZ8QXAMExbAmU7IRJf
H627VLphYS7IOuranqznK5vSMFcQxhg49qP4lAWA3PyphAxLuhxrWoa0VBGE6riEtqY525EwAV93
7cA1nlXIuqqQXSi6EhrBnT+NuBwEbpzyc0jKA2SpV7QhvkEG+BxAKRYPCV1DCyK/1rq2xiOhvVX6
GjfVAAtPihdTvs7HPjZ4MXpT3a30cl8VyD9ICYEyVXhdWkaoE3n2TLAz4WeDv5gO3M+s6Z3UHbQL
gMasc3SpZbQ8bgqEpzZrnog2A/AJnSOg760JpsfqoZqS2GZTgBxp1WlV2OqJb9JHN2UrVk5x0faB
NlkeFJX3KPGjqT4FZcv28wARW1BFfAEdiqyutiBo+QQnsjb6EBoSzx3Ydr6J8AmhkTWbtLWWWihZ
jCuD8yNE7N5HKVeuJb3asfDCsQLZ5SuNwQE2m1f2CMqeTj3opb4lVh+iMPaid/2GM6jO0HYtjLe5
pavJQA5o2sfJeht4uVdMERbG5M8c9SxSJCuSu57Tq75KBPIQFrkFqN9pFsyJtYIkzJPNuw+iAx7V
TZsSV1pbKKGACE3ewQGirhwvHWH0mOEE2cc20f1JaWM3eQBGF/Qwe4SwyrvKCQIteU/s9iurhslD
TWCX4a9YSX5dSIh4jMmq7NqNNT9UgIGmFeqyunGr1ekmafWIdUUkexLD6eDY1sNVTYAbynJUVMvj
yGukM9NOkiSoEd2cPHAAk8LbGW94zdNbN5LjExuVCFzLXeWQsOJsp+gsFC0e/U0PpKuF061CTIPc
WQoPK7hsACQEIlEOA812etJsJ7Jroa/hcSyizDCgsKHcQyj+3TJRaYUjHIUzNn+FdSMSAVnccegN
4YHevtcLg2ymh6kQ75kOEKktyIPU6HayjHsUFO4mMUKzF8KgEa7YErIW6Lcp6Kt6FnW0UNXFFoBv
lBuyYmUJ3HCDNUdWq66VQdvorLk2R/lYd/xDut3VJEt02NQmKCBrohMasCrLVqqFG3jWTFhpKBut
TpwoF8YzYNGtB8P5OHWh3kedQ6lQvNFSOO8mqgUyFR92pg0WiuKU90UK0aSStRDxZruB40gNDhL2
oYMl7JDjuC16OmFu4PUlbWxId1p2rAGXPAdvENVUjsjZrmfLwvOkvDX6uoGGmAgmYr0kRvGQtGCI
oTv33AM0n+rA8qVNuUL/KtZapQm5PT23JW4eWafvI892roNGgjJckbQmnt3rsczc+1bgKW/39iOs
7WpfdNYbZb0Rw64TOtwAx3dSGVHW0AJuFqvaERyGluOXzgZ7m9HuXkn1h7lynidlRGNT0V5pYm6S
ytqOvRFWqrEF2BHZua0/geOo7DikqiemBIIO27IwdlCIupvgOaomgKMNJEI1BPV/t8cpKw7tZERw
DrvuOejwOnZ0Mh7gLeTCbrsV4Tsi5w2h7g1601bIlOaxH+kGgq2KpzbmXdZVV33qrroZ17WezEsj
3nChBgTlrElJ1+40bGk2PiMpZl496++ZxV7ryaVBlTcrCYehJTQnq5Z1+6LsrqpieJ8sZB5j2zwn
hin8prIfBOfZns/EwE2CQzOTvgukpCiEtPO120FbWvbWChj1Ejk6hUIarx8TrcTVz/iLNTSvxWDd
61aTBUPaKZ7IjEfcmVf91L0DSTh4rcPWuszbjYlICuKtsRaqMUZuoqzbDLK6wCddQeANdY0JxLrJ
VtaVJKC+G9NbVcP3hmozkjLoC8WtNG6BjHsyhjp23PlQlSBPWl16P5U2DwFJeEIRaq8PmZp4Y2c6
t8UAoa0W+wCeVPzJmAsLGlEiC8WM30izLJ475QMlJtNPhIBRx9wwVDKSDmcOz75sskfA+Mqv2h4s
X+YDniWmNodFmd+UxNqqeo6cnNL1hJZxltebBi89a8SRGyESFujVhPuqMSGrSG+go2HlG66T/WiZ
12o9v9IcGlmtfKWDbkMct9ur6rwCj/fDFeYK1PH0asqg0dpQsnG62o2SJqfo0E+DLwpt55ROrOXy
YEvmokY1w+qr07DJO0Ck3XTwElZcZRwbAHLPb4XstjBfhjQmG/aS2lU4qubLQNovp2xv01HhCPwF
eK+zhOekATmrEtoAYQXZkbe/y7C/yspLDXaxpDA1yAGgW/WzrAxqOTMauMgcSGt/8bR9k9YlxYFf
JXIM8Y/MLery8Ig4lesdDVEqteOwQ6M+M2DsUmVYO4JeqI//xugvw0DYAGReoNV/UdqstGc9KsI5
OkRTgOdosBCRWGzAWa6MWKTc/T1xS739tHj9bbhTWhubBwf8XRUiMMDBlzz3lrdlbuLRuLD4m9e/
Rzs7h2gwgKq8ML5PFRUyrjWwwVDYQZvJmtARlUHlgQh2+38bZtkt39ql3OUo9dguOwCJ9Kip462Q
s287Wfj3MOc2nQWoqv5PPwNIn5NhBltPwBnA10hkg9YsHiAn2F8Y5Dd3YdkQizmIg9IrymEnOJJM
KFAfMtiC8dQ2bPX/SDuvHbmRZA0/EQF6c1ss25btJd0QsvTe8+nPR82enSo20YS0NyNgBCgqmS4y
4jcF/Wb9RsP9uj4E27U+6DtwDy0MA1My1NYBEoGuuBxSruS5y2UWPsSGufPw4hBd4boOUafO/NpG
Q+SmSNd0Nt6zOCcVj6mfjmAFALM50iNx/SgW2kCAzuPZPjV5HemM1LoqpKdeqB91REvqkSaASvFQ
XoEzLQyYHqICnBfsByz92YB9RWqkGlQJcosBx6BYu9dozuwqUUKiAmjvZox7R9erdvvx2lnYCQr9
IpFyu4H1izKb1TajGD+gy/3gkwuhbdiefEv8idbNGgJ7af0oyAIYTCvKQu+wGXkAYlkWpkin7lXd
eVf1JsYaAPq8uFmn2izsCaIZtLc5iClFzsZVimFVgkKKHnr1myfcNsOPj7/b0vnIlWJwBsOhnjw4
L1eoKodCZNQIAnS2d+djVDtxVLVdl23+aciuIZ4WDkgCiZOcCjAk6GyX8cqQKYQxEzwoCorJ2lsY
WhsWZetXGxks2cejWws2rdazg8ssjRLcZBg8dOpVTN6vFypKhj9kCFqCstKwX1iB6EQgEEmJRhSR
WJjFCnUzzTQpeEjShlqMv/PK8lXlrfXxkBYn7DzObExDJymhx959ECP5V6KWaNH4VYYI5adEdpVN
YPZfs7G+bqiJFg09tyY0vxiheNOo5n7lpyx0hpGKhgIm4mn3XgXM6tFJjZUyfXARtd94aT4eKXD+
8Me630nuGByk0G3vg5bKqhryXqJHI0PjkaxbDRv4Xa635kHJkGXL6X/uAsur//ziUnmmahy8oqbJ
yjRnZ/NflL2IgmYcPARqe9XUVMO9lBq/uiJ+sjT1oE8s5Mkmo0vx3SatxCb2BP8hl3h1PmlCtzHU
p5WPvXASqOdBpr8/G0vnimIeo7j6gCSjeTD2+ZO/17flDoNzR4JPHqxjJxYO84uQs89XpXTPUri1
Dy2wDeVTdaejJQpoCUeUPbwoMqhTcZpAWsEqxXB5tMhWYBU/oeBmuymtMqs3IiSXuza+FhLhe6Ph
YPXxJ32HAsNsQzHpLLN0xfcou7HTSjEO/eDB80d9b1TSLwLdiKl5qjzvSgjDm8hPn9uCWt7HgRfX
y6QWjlKOCUpkdubGNExo0ovZgwGRt/PNLTqbdt5oK+Nbmr5Jw8bS8BTROeQvV0ySupGMtaXgIMR5
JXd+CwgCWpY1XLtt++2q8KzPH49r6YNOtg7ISrMbuCMvA3qtWxSyqwqOLDwNtOn1rqO3iOAwYGGa
Qt5AcQ6774+D/k4LZyk3bxQSfHw/QKfMpXpGKQAVUSuCY6njvvfGjVK7iOj5aN5qXmBr+s+ip1Sp
RTUvtZiSISLB9C+PnivccPE9h7FsW3L5JU/FU5K7RzmSEHYeT9AH71w9pQwrPsRt9U2Wo89WkIHA
lFbOj6WMDbcCDRETMlPsX2YbrbDClHNKd53wJNPSJKkIbOVQfxWfg/3aBbx4gUyu97iMkP+qc7vc
Mk0xzFGC7CH6ZYE62crIwZAnPnWfacdqO8sD7LCRV07ipaWh8VLhRSla2jvPNUmwgM5nnfcghQ2V
1R4HXW+bkjbhL463CZ3MqKbJoK9sgffwr8lQR5zwX5rKTWVNv+vs1BwylVJga/gP4Y3+MBy0jX5l
XLsn4za6zXf1V8l2N/JxTYdiaX+TfVMMArcik7hdBk0131cbqYgewqjbCSN2QfG40ylQfrzyF2fy
PM50P58NDlSUSUsH/qKGT5Z7ULZoDWwF+/+to43Tx/GWhzWRWhTyN/33Kj4Ll7SQIvWacIF0m1QU
oEHfu1G4MqrFKKSkJIcTTnYO/6IZno++4XsP8BPsoVQ32mggibxWfljKXbCf+W8Y+fLbwaPOKa4k
gtP2lG9DeM71IRfFvVr2248/23Tqzc8nQ53sIWWORPhal5FQ3ghjqYpcp2kCOwG4BMxlm2Lt47o4
X7jV4eNwSzenwSaTNR6diJfNwnH2iWkdV9GD3LThlifXnWBoa7DKtSCzlTdUsuKmdRk9eCp9G00s
tr3Xr23epTPjfCSz68T3NMHHZyJ66Hor2AxecJea4XM0og0Y1ONDTq/NspInty+ylQt6eWdhJMp1
gscFRjKXc9bqkHHCIhIcL1WrSVL9LnjR6lehVRxVqn+Og6wfimI8eVF/K4nomVk+LdSoFtfqVwu7
gecsAiIyu4F5Ui5/SCW6OsXc1HLc6OT3zX4ELWiOf+xxz+o8jzJN99nOHgcM58DDA7kc83qTh9YN
XKJ0ZR8srBnOfUViF5AkoIN4GUQNDCVA4jN6GFUltH2tPcrlmhbswpKZMgCkHaEJTS/myxhuKoR1
KaP53Fj1N4Va+q7yQrhCqSXvEr+gyF3Fb7lCk1NO1hyPlsY3ua8ggWgwOnO2ZgrRiKn6juBkVR6y
uViMNvzpLx/v7ukfmR0mDPDfILPXn4qqQEjTxHWAOWyQ1X0Zev8oaMohKSxSnDXm5OKYgGmaRMTB
bV6/6nrBrMmTp+/Z4uKroLBuBNmfn/hQnywsdMl+1Hc1o0xvrZIkznUK6RmobYLDRbVKNpk2yrsP
dxZkdt4LUT3GrkYQykL1qO5DoT6CwdtGob6pNW/vYspQa82uVtUnRCMAmxpbI/2LzH96jiqT9ihv
RWO2PlM/EPj/ZfiQSuWLounqloYOd7YlvH28ThbOjYtAs+FWwPFCn3/6QVLjz7psXqmFiqmNtFbg
XIwzmZqi42qSac1um6QMG9AcFDjbqe5Q0ZGXapp4RuquLPz3VI+pbER9hYcRjzY4epdbO8AMEY1B
WhKGtBGOEIZ22Ut9BIPc29WNZmdb8drbruH4l/JHJH6gl8HFwk9u/lRzdbHrAIq6jg94bxBMO2uo
GQO7HNyWHhV1fRpsiLxtorpBdAQhDsBDenoE27DjNESzyf9TtwC+gwKBzzJ4aUFQnB0z6qCEZENU
WLGwOWqudu2W4rGqir8JQ9kEAhrqpO+ylkKVfaBAKhOL+/Tgdw+5HjwB9376eJ0uHDATAXxqz5gU
4+elk2h061Tq9AAvd/rRQh+Q7yni7uMg7wUApm92FmX6FWf3m0gH3zBbdkMfDtpTNLZ3XYDuSG/p
nzKsyDeq1jhRoxq7YsCVJBxbc/vxL1gb5mybdDhp13JH1dMPOgyOgOekKXoWHwdZKk0bCALQbTB0
Rju/YUU/LBIMyGmpqcJBG3669fPY//R9ZWvFP8E4dc2dRas9gFVcd2sqCws3E1muJE8PWCr/8+6N
GalyXKBt9iArcC8GT0tt2vAmbi10lDv/zYKOsTLgpa+qqiq8LxqItMBmyVFai2I/Fj1bQaSdrFjX
gqWvEWwWzx0D2iyobIMral5eUFEeY993AYTP772m2ooa26WYHIao3aTto6E/1eAcJxCFKjwJ1leE
nbdClO0K07JX5nfhDqOQA5uI38KZ/Vug9GwZy3479q7gmQ7Ahq20xSsKfyjOv3FXHywnvF09/RY+
MM1FC5cHqhNcW7MPLNWV1OtxSv3cFu32VESH5GeOwOtJv3fhTsnHVvi19rR4/zCjum1iFivRQzLf
Ed9i1xpNvW50h2agY1rgULy6bXYZ0sF2LLYrGrnv7y+qLbxnp5c6bZZ5gsNekoS6qRRHM48BTsiS
9TbW8eHjiXv/GacgCD3TdrRIpmZHdo9+/wjKWXECxAflAApmpKxwrpfGYcLsRoSbrOJdYtF6woBn
daM6cmHuAQUeCvfA62ZlIL8/x2UWRb0fRqKGjv9UUZydY8gH90JSyIbjvkxic+ouoybcFZvsp2CL
P+B9gBy8a3/p+6mZqj/q0s4TVzb9+xT/8ifMnp6If3mBNVDT14fGjmN5n0z6Tr0tiv6xMO+92t+5
UIg+nsH3HOmp0XE28NkUFn7ZVIKYUH1HxlV4A+6FpsJdfnSPymHYZtv0Idg3170Kh/fjyO+LuFNg
7IzpiltoGswyxjbNqIH06Cf6MVWXnjq/+lbgkdBVn8u4s1usCj8OuHBZEpHC+G9vW5wgZkMtBT32
m5SmWXxTnppb8+SdjCvMFVZNTxZnkqInbtSY9CI0dXkrdxiZtYIUIf9TdM+who6Zn6mbxqKsZOZg
X61WBCxq3aJuWK4McuGQ4VVDRZBbAaCBPDvYejnN/VgNggdjMriSX9UUcGjRXEV/LBk4rRt90hBR
mMR3mIa+MaqQxk3woHbSEaO/YOO14bGR9Dcq9iu7c5qYd5uTMiKER1aLNL8OZU9v8fEG2dD1TX9o
LWCrFjaBW31UX6Gi4djle88ri2Uppg5RH/qpCF957lDrQo+RioEPOd0Q8Y/K1r6NR/2zcgf36cCt
tM2OwLECf7N2TSwkO7gu0z7hJIIYqczrXG2fNvSOsVsy8CO76w7JIT9W1qbbW4cMm9Vipc2wsA9Z
JwyRerJOj3e2D/1QxpSjpFkkGlDZkWzZerly4sHwrErKF7Bpn6Cv/cUyRVEK4i3PYh7G6uzN02ZW
V1iVbjr4jF7VUBgt6y1q04MJEvzjiVy4P84jaZPQ8FlqUSiA32FvkeXU2W1eRSrq5sqnpIdH93Gg
hZ13EWj2HTVVGAIfoTWnzKt9Sx4V9D5sFZQa8d78ONTymOg20MSUaM7ONrlr9nmJk0jwYI3yrvO8
U10FG6H7Y+sLkl5aXv8NM93+Z59ObcoBX0rcWqJO3wqqiKbvCqhm6Ugm6WOLgQhC5GO+DoZg6LWS
Io2jtvqh057NHoIfZqFw3DA0yOEGV7x9y/aHURQrh8riR0R/YHoG4kM9T5DaoA1l9fcGT8ad56E7
b9aoV3ZAiP9its4CyZefMbayVhaQNXvIRuuEAeeuT6UJZ7kynoXSLtPFuY+UFCJC3ACXcUgd5FHA
GgflWLqT+2Q3AQItG7W9G/04HLO1uVtI/sCeI8TEIUVhct6Fjdwe89EwDR9cQf6cqcW9QFsdJ1t8
2foyo2yByh8y0cIvrzbu41xFSThWXyD2wMTlhXMXGeVaNrM4p2c/aVZEbPAJxYkrovHdGRu4uVs5
dm25jFb23+JWx40aWAQ3hDlHXzSVUXVmJJlOrnb2KNHYHCrod8Y2V94+XjuLkXgBToA3hbLZ7Jx0
G7P0xIwtiHITDtHBJla9nTv8bJt4+z9Fmgv619T6UawzQZSk7XU0hCdYGa+63z3Wkr9y41AYZynO
LnQsTFTqaiYqy++y7UEdJp1jedLOziGhujmcrLh/EzBNzINWui5GFDt04J6jiCm2bDlVK09ivWF1
m4gpGr0dZLkDAIH2KsZhEnpGuFVy6xo5dTiDfYiAgGLcjC0ud5IVjjZonetRi6MNZ91PjhrwzXLw
QyrGdO+7+Tc9kBFI6HC9EEzjMOrKq9Y1A/w58UtkVQcJIQVqC5W7aepm2FjNcBpMYbCnQz7t/ccC
rlDRVHYXWScvF29GpdzKeDtNRO922yaetTdRk7fbUfjWpeGLletXLuAiGLT6qRb0F09pfsmuJSKt
WD8nkuva2JbVx6Q3sdnVt2LiI94axPrXDDtuWGtFZwemkMGzkQeYQMmxgZ4BobMej14uTxQsRI16
y7xpJjncVDE6pHJNR8fEWDPIoqzKwz9Zke0AYV2ca5snz21ufUF2UbWqQrtqxhc8pL39aBj33aTG
FtAVrQLpua3kz3LRPQaS8TlM3H1cGC96M37R8QOIC/iCcjp+pcCGjxzyb3gxFOExt8RP+WD2mxKv
bzjI4l4Iqh9Ro7k7Q01KW+P1gY4B4E1PT37pgZk+NIImHMJSfhbdFH/pyvqE+vpnxNFWVuJCkke1
gfq/RGeDpGtap2c3XJNgt51lmg8wN5UpepjwLuPoJtW9LyDMov0gZerKsbmUbpmyDPjnd+t0XurI
TECWLSJtTmvRoW+RRDVu3WIS9H9IFWUvl08f7+v35i7c4mcB5VkCVKsptnWN7j8UpLPYC4z91qox
uJUl8tcSKtomMIxdT1FipwXZk66O92h4IPCfQo+QLMQSauzrjGb80VZWuo1E/QlXu3iTo+T2Fzfl
+U+dpVCS0RSFVRi6E7gd/YoOP2cMpas/L+1PX0RTqezjZ0Fp4XLW9RzVEpza/IdAEwG4+ohhvxpk
UH/14f8NM53tZ4srLHP4VtDmnHor4je98X+06DiBMwu3aIUj8YhQeHOqD+0LpsCrErRLFQ2cUjSD
th2wJWtem9GZNdXIM92RnqDzO8mxOoT3wW36ZngbdVvvipv4cULCBvfdMXoTTsKfF6BwpEHtRqEu
RJ9hlo6oMiIOmVoqTtxFmNjHn5okPkV19OPjz7x0Q5rgX7SpqsYrZtriZ18ZKRg0uYzAdJoCLyhA
kIN6wmt6V2Gt/nGkxUtLp5pmTQkrFa/LSIU0lqaEqLqTtBDt2jtdm5ojKxf+chAKWBrdoKmqdhmk
LbSkz5WUr2YiQqOVNk0aZCNWayEfx2E8szgtCHbVTxSn2FlPoh0cYyx1hJ1hV1u0OB3PFo9rD9vF
kMgVk5xScAINfRmSOoE5iGgNOA0eHEVvAzaH9bsqdb0Yhh6SRIGXrHQuHuvCytZhQihsO0PaJnf9
qb5P99lhyoTj1+IUKCz6PwdGcaT8G/T3O+dsFeIMlPWNPirOKNQ8lU6GPFw1wZqG1NJat+iuAhyd
NH9/V/TPosRZzRXeFDwxRyBR+NOIXQSzMd0XoryC3FsMJSGPBSJKMcU5WKkZ4KgqPV8xViN71BoI
Yl8yF8L6sNaPW7oQURIzqAHi6PYO2SCLaZiPYU6k7LM7kkZU+BLyMsDgBNLxSRj0P68o04r/N+Ds
PZYkDVIUUcfSb7NdlRo7Fcc6vAf+5vwHWKBP/VWNF9LsZKrHyjMjROgAsenaRrS9R3EX7frrzeQc
91jdWjvtoO5dLBR27u7PjypkQ6nLWaJuvgMeFICLUhFenxN0CaWcvLURxz2MqEOuvIR+W7jPM/nz
SLOPCQS+/gfUVoXYE9Qd7kFygdu71qRHZI6Cq0YKXgdL/BGp2k8P6iVc8idXUBAzKyUkB+KVW2ex
omApVEBV05xwoLNrx5OyhpOaU9o/6VfdbXLAMpkDrT6sgQaXnr/ngaa/P9uMbdkUCjhPxeEFIFje
zi/XcEVLJ9l5hNmBmWnDf04yvf+c4UOTK5+Uul1Zpr+Je+9n8N8PNktTmL8oHTX2X121+0ITfrUa
qzKOngNv/NqpGnogCCCVXf41sfTXrvLUTdem/T4cJMcXh/CoqvEPAXWJQZPuokbXDnHkwpce++cK
RTWhU+/FFH0NoYSwW4dXyItcC2O8y6QKJyGkY2S911ces/Li8aWQ2pETqDirzjJJo28B3kSy7Oj4
KtljamVbLdA+d2ZGTLDPFAeUmzLs7qSad5nX7rUOJwbIpwBBbN+K0D7S7t0WMQLFRYLXT988T8EH
RFfutUKF/DhEp8zSCht5l30at+k2E9qvf7OJ/x3DbGt5XZlBI5BUx/CFI+q8r5lYJxtZrVZeCEuP
IOvsW812jBUEOQ41iuoEYoGHmbS3XGWbSahy1vUL/bcV/MXC1NCVnLIAqm7vsfRpGClJLkS6o2b1
ES2yG6tHWYgOX4DUUrqahU9faba8L8JN18/ZNjXrukR+xOO9tc/ugmvp2tolHVmOe6/s8gMM7I8n
beFU4MbkccGbEvXWeR8R1Qw82Bp2jduoP3Wx3bmBunbELX7BsxizHatliopNeK84AIZqfztu088S
YOIt+rDKRt2YG93f4lbEy7qz/yKJm+RGiU6xcaoyXn5OCGIwggpFdoruaxHwjsiemlpfOZMWwEkS
+HJkW0HVA/iY8y3oAil+luWq470q31v4zQkmWI+PKOhY07vJoRZ2vTZzC9vgIuZsobh6Hnt1WrEN
PAD7IJmj6tkUvw3k4W7w59kVIE7aPDrkLYlO2uVXFIM2dj2J8aVJdZ8W7ilwddSk6utWjFbYewsw
D76lSgoHiQTQuTpPQwIBcx1lZMZ+dbso2SCnJu/CbWSn2sa9H3faxHIas/0qxmJ6Qsx3ngzwbvJw
IOGft1s9ywDgq1Sy4956x+4lgpo+2u2dfFx7z8vvN91vjAPFWN67JD2zz+n1UOUE1gwsE6SKOroG
zzxo9vURiXb9uensKeNCfyg7UZU+hoBabPkWeuGt4aztj/d7EwywiMa+ZgKIYPlezqzbZbmYw9tw
FBNHnQ69J2PYJCaqDqaxknstheI6goyBlB95+mxipaSIrcYqNcf0bk0dVROEkNryzm/ElUDv8xA0
/NmKv0mA1Mlmb9JA9ySxZyk78ViQGTQbCdUVpVrBQS5EmR7W8uQjrwNLmg1nRCzN9TlTnayJMZzU
76lNnrTa/ePsH+YddhsT8JemzPyBHWZjG+gVExShojN0+p2ZaK+xlz18fA+8P00mzvak9EvqDxRg
tg6MiA3eGUjICV687YvQTrrbylXtSV4y0FegFO/X/xTM5PmE9NxknXO56PJCtzqfx6GTl1QKaq/7
lGbV548HtLDJLoNMP+LsIs1lDcMxMSGj69+8iq5SB6wxwmgGbzUFAz96zBRPpe2kSgvc9T5pwh0c
bLRLEYf16pvGCg69hKiu8DlLJdtAPUkvajBQ35MAIc+4KVZukcWvokLqkXnr8cfsVNBSI6vxfOYq
dvVXGnxHC92SlRjvH698FGxbaGWA3kT//vKjeGOaCRILypE9367Gz5E/oEYPa7TP7QSlTCFbe9ot
Lqx/I5qzwo2v0TpPGktzwuBr70kb5DVResYxZtI0Qmfm41l/f8ZcjG9+slYJ8OhY7DRHChO7oIES
mIgf1A9q+/pxoMXJmrB4FGUZ3bylnWlyQiFD0xxBMIEjo8yor+GLl1cw5zIqCig5oMVxOVlSRQWq
LdrBaQxcpLUEG8RSiPwNb2hoeyjuoiyFAFDkobFKAb/dCUWP6r4hwECepFHNth+R9VErNrT2I4g0
bUPO8FxL3R2Pfcj3xo/OH765sDXp0Ua23qA39/Fnen9IMh9nQ5htwjQpTAV5aa6X+pOBXJaLQ6cV
ff/fgszOrtT3/CjR2ThhHfyyRvWgR+Zx7PRf/1uYae2dHSh+3vp57aW6A55/l5jRY+a2L9UwrjRc
FlfWJJUPzoSq47wMI2pZUlYhhyMq23gwN9zKa8Iki7PyGykEogVI6WxhGWwOEQYQuwQ/Az+N7Ayl
VimoVw6bxc0IeZDrcQJ+zBELEgaNvtWkmmMUii1FxVaAXY1R16YCjvjx3CyH4nuBxZWAIM3OtbzO
8wR2jO6gt7UvQ46YkZMdETD8nA4fh1o80JD6/08ofXagaWHH0498ykn7eNcpyBtrX7TmKx1WG3Hp
lf2zOC5UXMBzowAF/exyzZnU/YBTsn8Gs9q1QFoyObpr5GxbxcW3j8e1uCjOQs2WdzvUKJbXgwZ7
e5LQ+9Gjblqj6fs3UUDgYmWAIdEcGufVuah1aLw7otduO2WwfVHYUHdbCbM4SWyh/w8zO3daUx1q
NJZ1pyCNDpFRLxDvNoabHGOG3vT3fzMofMOg4lJWn7va9XKsR77o6w79Fhsv7K1gVDtXGlYGtbgY
eBbAJwWD8M6grNOKJFGGhgqXFKGV960s3mTzW4xU9cfDWY4DfpGC5IQonG2mulT6CtAB9rP+I73x
TakadhhctfEaU2ExG4HW+U8gSEWXqzvUEVMVGw5uUWenCq9+q9pyodp5UW+LMLTDMV55yC4tcgkl
i4m7BBN4/tzRG9p/CbKhDmyb67zqXmtTeDYqY6XksbT8zsPM9pI2Bm1vmILmUHTdl3pk1x6WWNFb
IsU7I/j58XQtjwn3QWoZE/Bz+jFn99JAn6/tcupuqYjWpIBbsyXaebhWOl+6l2Ah/TfMrN5glkKV
Nh7ZSDcEu6xBuj1XrGZl6S0GAYZML5GG2zvHMhlL48KFFejECS/gSLoDBP368edaKDDAHTmLMZsc
hNI9RJNxV+6/a5/qZwsBF1B86mf1ufzlOeZeAvo8bseV98jSpjqPOpulKEpbtagTMu8q+dJr+n0Q
C09ylyHN+udtNwbIGTE10UF0z5N8HAxqCvydijtIjm56Cts9L0LNFuryU+IqK4+5xeX3b7R5gq8U
XY3kKWnRYOSPsVp9npwVRDc7fDxti1vqLMzsdYTQUlrkRqs6nXUXKfCHYwBNcoa34ksdrCyRxVV4
Fku+3FF9K5sllgGqo5Vk1nFvZ9baGbsWYpaChcOohNQSVUfp0+s+yo5puOZOC26B33lZ0ZoWAogK
CfiIxKK/HEfoolFayRxDWlA9d4Z4E5rRqU/6fS02T/g0oMpfN7cRjrKDr7xwXv1Ai/QotGjRDsWu
LavXqKBEyyPji2z2uz7C/EKspGvfja5rsfsWaNBbhD7ZumYhb0NVfpISsMSqcXCz/jEBbia3wpdm
iJwibXdZpLxlrXcl4byAykj46rktjivjo+ebd2GCfKYn7/NWUTaa6t2LAZrzCshaV6pfJJhPfTP1
kNsDZqCqLfjcR2OwzaX2Jrfak6w3ON6kTwJy0YNf7UagaErv3XSefBWP8RFl6GCjZzSGPL/9klMg
1VpU4SPU6I1GfQlVhFeasjh0Vv5WpWGyS+LiCh6C7QUlb9VwPEF3eZQqoHwagr2HrqGAlZQGkre5
9cvFN2aTKTpINYp56G+/lEN3JXv9zVAUT5U40jNoyl2t6N8F18DZRnpOBFNGX72/y5PmTg37rR6M
R7XqOcG1/FockHVOesvuO/U2zbtHbWpTdfmh0CuwHGJ/LRl9hWyhd+W24sEI8VVKi/RrOyR3hoye
qmkFx67EVwHDkFMo5kiTC8i5do1dheMRyxZ4s+aIVFjQPjW5/lOkIZg0462EmZJvjW+6FHwTO4Nv
gZx90z+NtdSgIoTua+FX+WbwIWZDbnoojfHGDMabLAh++ErcAVYfsn2O/wcIuWjccEiRT0a3Q67j
gtBUwwbR6301eRxYaXjVW/nNEOj5RlWigzLg6xAI0aH2wy8KSsJ65d5aMX6yRutfd02PaU6TwGOs
0Sz2wRhuEFL+XqfxD79uXopBm8Ta83RXZfWmDq3DkJUIsZv6p1at964mfzHK2FYjFUtFg33X5Ce/
jr56Xb6vu9H2gKYLyRBtxMy8TWXrqU2k+65MXrmrngaG6PfFUZeLo2ThcSJzsHZBeJX07qG3wlMw
Gl8MbTz6mnYLKu0eLV8nVcmdFAzPkrY79knxFFRytkmE5Fn3k4MhhrbcoyMcDAm896Q4iAmEjRqz
gDAefoR6/oykJYNJjmCEd3KVXXe5/zmT3ZdcLL8yUbfu6J2SPnhsBv3QlsKNMdbgDpNrlyK9H2Ap
MRlWisZbUQ83ihkcuRM/6x662pWc7GmyO0IW3HE9HDLEbQ1Rhe3fYMpj4aVQds1TK1Y3aLbfZq7+
vWirp6jErwZ/haMyal9robppMCwAfn6t18IbXtEKmsADgvGidJIjOP2Je2qmSZGl/trPg9sqSu9K
FaTEqFqfUtV4RbkYMx1xMjWI/eQ2tYpyWyJuQ702D+0iV01Et2UEHXX/NKTJj8Jot1kv38RBfNCa
ftcK6pXcprdBb1yZbX2KhfxYqxYuPWKJr9xY0n9p+itm9RDWynPs98ak7Hzq2vZRBy87pNWbGbZ3
pY5fWBdtE9940vPBqRtB3AKXDq5Ckcs5B09re2XxUEYlkvPyztMUJtZl4JF4FZgtOFzd/TrGIrrG
RcKbPQu2QmkdRS19dAP/JYjF+8YfsN1oAyc2vGNQN2hV1sFTk9U3YdOfUis6aYP0Ash1p5XBTSK2
t5pSvTauIm1Hr8ClQR2+1vH4kDbmFxUTBivxlI2Qtw9qpN+2Cimmn+SvouiexgZTpFQbm5XXx/IF
/O9lMrsUddPtGk8mNQtMcd+OKbSwAbtwv3sqs343hmuF79kNSVNiIjBbaOcAtZlkzC4vL6WOBLkp
utKRgZIHnCWc+StDmqNB/omBuAy9D3iu73DdoWEldR9mpdNdpSd8Hu6V6/aonwrghsKhfSxfpJUs
cE56+Ceixq08VQ7fswjp6JWugKGsox7Mg7jL9+3xe29jG71Nr6g1rwxw8RvyVBShEcKzmJdDu9rz
U6PWC87gXdOoCKGPfx5h0nujvKNR83inSyK1paJEqlA6iXpVoAu0Oke/AZFnScz0xS4izNYdmy1A
xpYI4Qk3msfugExl1mwrFSeArYz50xsOD/UxugGnfaic/oDFSPgQPbnGJngyJVvFpOFz8u3jbHSW
9L77UbP0LUNiBmeaadgIr8eqdbDqcGMVw/bjMPPG8u84Os9j0EGIwr4rl4Dp7suq7UsUhMcTePRw
k2TPHUdBEdlSabzK5mM55puxeeyLfpP1kt2NXPbmtTRUtoshxMe/Z2nY5z9nWm9nT02lVzPe1uzJ
0b8J/b0kHaN+5em8sGTV8xDTTzgLAULK6L2uZoNQvDY5/Y18JcJ0cMwX1HmE2ftPKnEykywi8J9b
fbAOWu59j6Ps+xBbN4Pi2zr0wX5V5PJ3/3geF50QPFApLrBTZi9ARDzA+OQBh40NWtyp76uX0d3W
18bOu+lt4VAesmA/vMFMWIMK/E7034WeICwqEGcNEMvlR1W10ZLrBBp/fKpP1riNbrUdZdhTfCUg
xL/yUlv4vrT1OA4o/fMGnXOAmia3qtaXCydLk099WtmN/wvY81Yda9uvzH0oFTvJKPcfL82FdUPb
clI/R1BRhR9xOUQvKug5p3kBfHvc51RLrdhb2Y0Lq/8ixKwCQsm/8ciyC6fxbnP9i9/cKOpKt3dp
w6PINV1ImLzC/Z4tfy/FSt2KksKBZnoixS3vm5cJBl/th/1wI990T3KNweHGX5m0eVVkOmkuAs92
BVJIMbC6mO934zviq3HEz0fLdxj6bNpdc+pqW73u3upu5f6YpmW2Mi/CzqZNELWajkfEYtE+y2Vv
R9W9EkdbmCVdNq6McXGJnH3b2fylRY3omBoWTiJ5V2aCkVqyVr9aWiIUyVB9mRia71oeYBIywQsD
LlwvpdkVXllV9KKI7UpbYGkk6NjTpieLQOJltkok1S2VCgojhD48azoBu9P+LyaGWwc2BH1iKoaz
EFWZJ72WZWjVlO5NMJTXXdhtVbxnUGq1/ezrn+9e1BXAOABBgxQxO6DEFuHdfmBrTe42df+1zF4+
DjAt3/k6m7SaAGrgnwy06PJ4QIcR3V38ip0K9ZI0x7FMaLkrJSSAfv5FJIbAduJpiLzrZSSh0EVB
LIXc6U19M7rPrvFq6XdxsFZBmvPuf+9Y0i7lN157wvBdBjKKKg9baGuOeEig3cdP1qPoKA/KlbkX
j6q1cvgtLDnKiTrdB9YDRcVZNBmpLT/HLsjJOgnyHzbJZS+vnH7TvzGbJAulGWrwtLrI+WeHQdFQ
EMGnoXNkPdpLUfczqvIjxi1/GgawDnI27BykTbkNZ0MxkDyn+NWFTg5kThDdo1fXX/o2XqN2vBvO
7zgTppdqLJ3W2aKW67EgNa5DRx6y781gfqtit+ZQbVfG825qZnGmvz9LmfrB/D/Szqy5bSTZwr8I
EdiXV4CkSG2GJMvbC8J229j3Hb/+fnDf6SYhBBF2P8zERPeEklWoysrl5DmJrgVVRC2xPmQV48xZ
tpG3rC4FbkCgcUwUveHU1/os9jMzjVyBiVf5uwqAo2K69zdvzryOMyML/5wqyOAJQcE6oPqszGqP
UKTTp+/yfOvVWaLu6avPzFwkYXNqCUhr4Q4k8N+ROsaRmxTZjS9BlDdIhoiyWhrsuhy1mHJMBWpy
zNimudDupq7U99dXu/rV8EiknhIv/nK8SKZ4OAg9W9pG4VGzwJUHvwlS+bVK5pVxrBx1jf9cHoxk
Evw8g6HHNaufCi029ECvr+FtYMk+nluQLy2EMn47rrAQBbsZwhjskEe1ZkYqGxXgjVfvbYwyWyML
gt4QFrk3MFQkEIUyBiPlIsl0E9X1uzF/YXApBv8yyU0ClfV3zUPfXe3uI9IGYDWZLVaz0qx0MCrr
9xoff+/u2a9ZrD2njK31hRi5tf9gpU+j9r233l/f35VrB1HrjGgwddB/S/bbUA6lJmk8NE4zZi9j
+SDJgd0UwsbFexOEAZFmsF0EigqDi7G8DZ2A3JsFnaHbdMGu8aqjjACm0CD8qYu7INlwV2vWYFAh
xgXgwjT9vOgzd9X4EMW18ogvQa+3tVS7Gr/pZPRS+EnVnq5v4NtLNrOm0UgBVIfHX3LGGVpTUz/A
1cuVO7RANbfCpDfJDgyQM8HzTPcFQHqZWTWxpeXZgM/SyNJ3iOx+KaVWt40gFnbRJJrv5Ig51sj6
nhmbCiRvTwe2wbkyXYcTI6+73Eh4SEYhUnBimoXKnKFVu1xNDlmUf7u+iat20CDjZaYSQQJ+aWfS
UXOG6iBCeL49ll38ECB+DLnv63Uz0qJdxYViPcABmCZnmvTNwGWn9LRwfOxojf7SRlqxK6b+TvBy
R5/iB30o95By7CQUdhW5vMsN85VbHyC9Kw77VEM/UC2m6RDFqM21pnoIEG6//gvXNoLRUwlw1swk
suTIjCIjDIPOC10lsUZHsLIvQ9hP+7ysN5LZt2VCtgJmAUqTHCyFdPpyyxMrDvo8sEK32mWnwq1t
6Tgc4fbeD18T6oRbUgS/hpsvIq/ZHpQ2oN/hVOI8Xdrr9aiANTKM3NRDO1DWq3nKnoAIasvPcZzc
ehGF/Mk0KDObxSPi1vXOCKRd1MKCHZgx5Sn9h1c1X+Qoudcq6xsSyJMNuuyT1Pe6E4JacuKoVncD
z/rxDz4KFDIyWcoMlVz8dBpcNChUJXQllG2l+Fmgf++ZG2BvMh92YLlDAEaooYBQM8zlmK5YxYWY
iyMv3QiTBaDsJ13xo4PR0k9pfKQ9xo6UtULyWGyecstDFbTScgTBy2e/6GVHLPJjia6anVrhZ79A
dCE0auqy41dqNjs0TnaZhDqdoja1U1vFa14p771SpSDVV05bNS6im71dTMa3aOrRdDWLA54ms2kA
PXpT8SxFhWiXSbnzdMOwtYy2GTOeAkguiScjCL/SJYFYRIL1xaiZ07bM8GM4tZnD3MpLEbd3fagf
k0C9S7tsn6kmA2Jpagc1QvcWLKyYuY8HlNY1Y7jlN31G6vF9IXdHKEBoxJfCp6CR/lIk6r9+LNGR
6FJbVCq0l45G1d954fhJlCLoRELoOSX5WYzHA9/yS9X5955MV7jT69uqImVSRIR8fal1jBwW6gl5
cARE/LFz8rS/keXxTp3097453HnT+FNOAvRLjbnc0+WPrapPX1pULVGQdRIPsrqW/k8i+f5+IA5A
IVpyERT54VMP2xt6cQ/f7sGaBFcPvfdt0tzlApLK5kQFSfTGn3Vv3cdte6Qn9RwqVbOPrCHYC6F6
SsYURpSB0ENCQXeSlQcaGQ+jJxHq6x9jT0l2hSIzmTjAKBTrHxKdwntTlo+10bzETb03kBy2fWP6
3I4Dpfm07pxYEPmAffwVYdA7UU/qr4XsjY6l+RbKbfIHq0S9yUonZR/H2laq8itZXBxv4kQZlhtw
efiAxVvSWKmRhLSxXSXUh/uilHVEEk0o7hvvXqxkBRHp5KDHIfREvf5d5mV7SYz6joGFwmkIr+J5
6FL1JgqK3a3Xew+BUt/qUnrw6RIzLn0odOWxp/PmMIKqOIWZqRtBzMpTzwosFjFLCDHHcOnClEGQ
1SrlNaRofFCt8qBE3UbEt+YmL2wsimQJI6YqSR1uckQFTgy/x2Yv782uBuFV6y9jXqR/1STlTh4I
mhPFo3pbTAWNalwHoxRBRpukN2+lJC73sie1H/HH9X2kqPGtNDaIm4thaKfeoLvtEJgPnuVv1FlW
XjDcF+x5M7QPdNDCWU4CcxdSg58Pinda86g194y7XvfHq9/hzMT878/CO6tEgzY2fEKuYYR8qEhS
tGi3htW3jCw+dicYqK3EhAolSAYFBLMubw0uvG0O4h/P92rxsVsVb9hBZUG9fjq0X43jcGc4nWMx
BA+d+AGet/31nZPnjOHNJTzbukWgBfFXRcSMxcKyx9vi1D7G+/B2jHcI4T4Yz8qXEcvxrv3YlHZ+
SIgK9vKx3nhPV7Ksy3XPL+HZByzDxg/1nF9R7odD8p4+ie3v1VN8j9L8ITgCet6cZXxTnVts9dL7
xJ0plBHHsussWwoeB97wqfrLaDcu8FqIef5Nl2C1WFZauQFfQsNXRavn02DZzb20m2kO5M/QBpkv
9H4y3a6YRiWAd65/4I1Tu2zHImGelS1kma6eJm7ud49D2NxcN7G2kxTpSOhgx5wLqpcfz28SUFXe
GLiDFt8L/mMshafIEu7ybIu/b82VMFw3wzRnQZ0lFxXER55QVlhq8nft+NkqvxdbqrorMdesBqfO
MACqnL9O6tlJVKxOqclLEMPUpXvdT75UXvwQT+pPoSneeVr8JHjVRsL4tqrKUaQipNB7YZ6XLbzc
wMRCq02NpsCVPeF9oKm6Y1Z5AClmczNJ0qmPhAAqgE6xo16EwCes7gyx6+w0Dd3f/5KUd5E3nfVx
qcFf/hDTzJmjT9vAVa0JGcMkdc2h/zhNsM1Rxr5ua/VbAihHy4DOGVSul7YIoEKpDwa+JXTR9WvS
3DdbWf/a2WcShNFaKnxvWekrFfaJNC0CwvQUXI8//aWJXrzhQd+ugzyAeivvP5nxG45mQuVagGSO
t0eUd1XTMXXyqYTU4/puzbtx6aZnKzO0FoJ/qtSL3Wp0ePvDlMJPVQME8opEx2VYH9nEd+OU+qSh
xo/rFpmAXrPJeIFBR5XO0nIq2kjBLKtWF7mjZRY281yPZVj8ZabeX6bV3on+8DT2tWyjQv5zMILP
xZS8NKly5F8qDoQYzyaxx6hG8CVor8zj76OJ//doaGDniPfaCqxUJksvnYYTLOP2w6SkP/Sstu6K
UCmcQg8QIoqfm2BUd0lf1rs6YhxbUHSi+URgTBqdVacUVNMZYuMu6CPtlgG57rmgn2kHVZHYORxm
duhNVCH/qiX1wahCdwqz0hY9aCxyz7/1yWfsxtPyfZj5X7wgK5jL5L/Mpn+f5/yPzCpyh9JtYAeq
l+6pzj7IVe3mHoKNTdE+VKpwaILqoUmzr4PUPQ/xRA/T1N8VxvAQtgWih7B4274gFsRmEMk1fXA/
Jt3eLyFaZDRJhygLihTLDn0yK6o26U5M+vrUVSqw7Sx/AoXxUgDWcsh6Ioc27bEU45Oo1e/KbBwd
Zu/vmQtGWExPnqp6gIbOMm4KivM7mBjBmOfxXdF4P1QJRbUIddoennQ+RHmThmmzy+uaPe2kDwp/
eV/Bfq8K033aSF8LcQwcoWYYvZGPbTE9BTKtnh6sUu8Z7Lt5r8PfDZpz+Ja3BdF46L+ITf9chPMY
FAUcmzm13PEV/Wvsea1tmb/LGkvxhktxdkAXUYPll55FDSxyCYsdLfwMtaXtbTKZvvUiWAFEQX9o
bpEvMRR+2wsaotqRK6JaNXSABpX4w/W79vbRwQRNIfJ8nrU3BG01wxstyu2RawhtYpeqmTheLR68
NvzpFXloT8UEE8uG43r7bMtMxGsz/xelLwiKLh0wrMVcSj+L3FzHQ/rKLXW4Wz3rbuo6+3R9fSsx
ELbos0ompSwaLrMTPXtVuZw0pJFCJ67Vb7R3/V52oBV9MVU7vqWK78CV6Mu28dP8phn7/ON162sf
8Nz4vBFnxguTgbYux3gJz00WBo7abpSX194AqKTmoVPG2QHAX1rQy8DzR08I0XgYEZZ5ysjBCzSP
r69j1QpkgfBF8GaSM19aMQIjzQQgom5qouuXWO/jABwWiPGb63ZW9+tfO+piRGpQjcJPGyN0S2jj
vUC0kyjfOHvrJlB4pPqPJOgycfY1X0+A9WLC/FTKH6J+I+he/fuEpL/EtrCxyDmHMJRLeKDotY3h
LZ7nlPhbvfDVr3FmYv4JZ6dKrTQ/k4ms3aIZDmYbOSCA9yk6Rtc/xtrDD3aLBgkkrPNQ66WZTsus
TFIo9nt9gPRhyIxEKr4YNL5gH4o38Srrq/rX3GJVPolYFMNIy5vvOSCLURD/khML/sGigJLDzGHJ
nOfFfTHkQsnHqKZuorTAXhvNdBDm/eaHwY+iGUW7EJTddYsrMTYe6MzkHOycfa5YAMGe1jTGZ/kc
1akdf289F/vyNDz0R+l03drqR5s7hgRsFLeWyI9OSgnVJFyrRtN6QNeiLNDWhfet0Mp3U7fVpNww
t+Tvb4V4kKDt4vkIhD1sWLtYIDycZMeb7qbq6/W1rZ6Qf9e2TFbqjMCs7jEmK9E3S++pR5KZmEX3
/r/ZWXywrvXk2rdAGGSxiMJma7fSLzWgjfx47emdmx0S7SzlLV8kiZeH/jyPQ9uHu2GCzCDvtQNx
1HPpGafWm0uMlbDVwls/jmdmF2+S7Edc7LmPNgMz5+MI9C2+YY4S/QpB+G3BjF+h0q/TD2U15cpl
5781+1qAUiSE8TM7NW6R2cMRts+d5DBGJB6Vz9c/3ltMIaHZub3F+kTiJBBJashwvIdY/CgXdhAS
S07Wg5Vnt1ob3xhdjEpY3X5ldv7kG+nXMmop7so/pNz4PI7Sj2xk4PP671o7vCq9vjkfROJmKagT
QxGvlTodFdl/n3enyoel48d/M7E4t9pI8cJnTswtxS/T4NtK3DvK1uWY3fAyHVTpCykwVyJTtcRh
SYlRWLrf0xkKM3ssNXvcwkSv7tQsOKbCNULBYxFsFJMOI6DPTsXyU5U8WeO7JH++vlNL+uVfhxJO
YgIm0PYADhbPgF5oUVQkMR1HGSnHRhti5uWNnSmhVq+H9b0hyNOuGcliSOxu+JXhobD6XSxPn1Wx
vTXEFpYuT/0pZ9UOTpST0EX3hVC984v0qQyFesNVrB5q+hXEkpT6IctZvMVeNgkKenCUR278Y1ke
jG/1wxy9Imr+yOM8PVSDbbmMAew3NmrNwYO6nHcKlh5UDi4fLzFp1CoxKPcwJ1geR7M61Z25lyrz
lJrmrTmo32JtcCUtGFFR9I9SnB4ED9BuNjHuoVe9Y5XJvRSLd2WrR7YJS4Y9JnHrBK3+BN6SDLRU
xj0pa8MIoChBjJ9qO73x6hOKlxttzbW0AxkTyK4hLaCUsfjok9H0VSIC32mEAmSaJ/+MIvlOK5CT
zoOP1zdu7RDPCkHAWcBKUNa63LemGKuhbtrQzVV6eCkTmFFDSSLbaD/Mf2Z5G4FOS3CMwW/Mib40
U+eW3Mq1GKLL62sI8waSbcTeCdJg7WiN+VeBcp4d6elkJ+EGc8vaCsmqqG6xRFDNi93MWrGp9J4Z
r1z3oBtte1uT4tehL0X7+laufTaDpwOwJKM3b4Af0yCJlaJQQIFfDprVMfsSCNb30Je+KV284RjW
3mS8DkxdVGLnau/lfmoNLVRB57hPnXg3GOnzlBS9U2rToYNAFxGKfaAP48bTsLpAfIhFPswowTIl
mTQFNdsa3JNQaXYvFNQL2xvyfkfytmQlV02h4Uj2jbDPm+zEyFs5GAij3Jq6WjXKdmf2u3r0bV/Z
OJlr78RMQYmg25ydLi+AGtdSoyNrChovtiV5ptr77XkvXvozE8v2hmYJ8lD3Tej6GgfPlG57odyY
nlk95P+uYvlOeFmaTJ1c89oZJyu5D4dPnbRRodjYKHPxapdRIJu9xyq01H+cWv1ZKarT9Ru0+nyc
79TCi1vq5MUCvDOu0trTIcx2GXzy8Fo6hQEQYy/dTI5+KG7U5nHrG60euLn0AqkP9I/LElYygD+W
Bi6vUqQ/LCVId0HRPxAT3wh+sSXytfZYAVb5x9h8u88yrcBHElVTS76Wx3BxP3xWzUrflUma7Pwh
eKoqNHev7+z68iBXAWFNwrVEElUKMDxoskOXAVu/lzO00OXXTDaf+mFLFGD1KOL//mdqPkdni+vb
DKwbYizuMIuuVMMuBIoSBNnx+orWzJiQImq4IkY6lh6wGQq+Y6fgIbTiWR9kMv9hvA/GLWKSFU9r
QIw5E3bwJr8ZRpUFL/QyyQhcI1Xg5nv1LaAFDZMKKCFL1WQP6W/y78wx34XF+VuebWBqtrQrao22
D4BrIYmPSQ1ydxjBuAi7yWDOn8nl397MGUM4hxuQEL6RRjTrsKiNkU4TtXwof55NJMxShHyvW1k5
hBdWFieDhEXLfQ8rkaA6MBIwB27sWshdzM/XDa2cDXPugTLlxmAfYeHlDqJs50dM1NMt7PRdMMvy
1uM+T8en62ZW12MBVyfBoPa9jCyMNgiNuZ/gBqV2Morq/ViTnlXdIaCtsXGBV5dE7ZTyFqtCUP5y
SX2oWENlpCwpK0gBu0NqIG2Hq7++pDUzjEUA1CEiBLY3e66zs1fD9t/EUxy4iiB/7Xu/sH1TfQb/
9AdegvkLhV6uTF3hDQTYG/NADaogcP1hcCLaW10Euca4VfdZgYsgzcQkAUNfUOpRvbhckJZGrSRX
YQBsot1POzgWY8cDDq/d1KfGqQUnc7bwBCvenQEtkOFUTWULjY1Lk1WJ0vDYjj6YxMehfu+rzAtK
t1kX21b29frnWkH6Mzo6893SgiThWurWoNrTqQNVANiRpYO6HxDcNW7kXeFAHrpxe5e5qDbnVjQo
/uGtWdyqdspbZrUa1Y0kGoyGGtCqm5kV/Eo5dZNV7xF/+5Q1yH9KtfQyttI94rzwRPgeHfm6ezan
9qcWefyTwWdM3J/m/p7S78Pa+hnk6IjBvvx7XYc3P3nhcfw6CNLRMAc3zF7kRLG99gkOzsP1j7Bw
A38bmYUnaTqzPUvIBQQpRWX18EYzY3s/qoCD/OxJ2cNd8f26oUUS9cbQ/EPOLqc0+pkRT/rgQvVx
pA5t13HHWDQdiObbJL1UfrrLu43FrWgg/KrP/rO6hUdAGMGPu1YeXKFx4g9Jyn/Jt4DldskuOISO
rjjiKXwA0ho7gyM58g6Id23/rXBt7bZkZpcH/u89oECroUZOqLac4ysjL5NzeVDcbuJ2xYV/rEsV
ToEp/SxAHuZrxeNU+g/SkCn2OBWaXRnaRudk4SPf/ITFZygytQhM30Slx/dGW23MH5Mc7yMhvLn+
uRcB9xs7i53PrNobwC8qrtrF0CZVh7z0Nt79JaL9/22gvM7jP0+hL3yV0qSh5A+a4vZ64cRZvS+D
6IMUWE9W8t0UHaE8dl7i7HaK/1rqxbfrC1y9OHzD/ze+LMrDiytnxASD25iv4XjsAx1U8V2f+Rur
XN9InPGstclDsFhkDLQSrKwxuHMgFfhUGgpd3HqgV40AW0CnG65J2OovL6chwLmS+QilgYTYpZEK
XXv6ezHA3x/rzMTCm8VCm1NggVKwiMRDwp+vw+dKjjcC6yXS8I2ZRaghEqsbnq4MrnxDHc8pn0on
eBc7xX746dmRHewZdN9iJ1jdPUYcZsISqO+XoZSW1RnBNDx80/ARlEQUfrp+1BZv8t9rOvv78uXX
SUoxmlKNvx8JKJqDzH8niNGPlhTM7KSdujkEtL6JZwYXxyEyJzWKQjxS8wm8AgQpj9pHOJA4dtkH
0y6ei1s0OL1H7XR9nVv7uDgi/KBUmJpqJLM8NF28i1Jj/98sLE7HVMd14g+i6rZ5tYO3y7I1Zdji
KF4kXf//ucjtYEGGJ2c5Ihn1USf2VQwZJOqGGaMu93HAuMOoR9le9FJr74GtOmRKVP/B/oGaRHEQ
uB3T2wufK0d9piMpq7kUjHY5oUy6xf+39nqcW5iXfvaIC6EmVwyAchLz2pFBQExV5UiBubv+mdbN
EBBSipxl3hbnj1JGhvZfObpVCMY9Vd8XuXUckAm7bmbVhSM/8r8PtbhXueHViq8KA8XVem9O+Unz
rH1WVOkh83Jr4+OsrQnC5X+MLdaUyHkttGOiuqaWOn34wkO/9xiaub6kdSsmKhLUFeaZ+ssPpEcC
cmvNCM2k+OhLEBCOP5n4+m82FodAbkAkdgUrEeXPoeGa5ZNkbJhY/TLU9Q2L00xZc7EMT/H7Ss2l
wQ1gEy+TDxqUkVPwVCcbnnXd050ZWqzFCxvDaLVkdGHE9p1QLY/09Pad1KMpr7pCCgquiV8bY/pC
CTGGwifWmMEcj0NZvo8T/XYQkCH8g+09+0mLBz83o1wrq1B3taK91SdEKVPlQNVvA3G6vsW0uYBZ
w+K19FK+HrRJQhfVbWrTmSf0FGbS28GtNysnq2cSIAgcOtSStTetxrzpRaXlTDKja8flq9aHDkp5
fxBfyETVlNUA0jDPfXnyE4JNBBQQhpzCflcIkNBXj2m90Y6RZ2zUWSvol28/t7I4L0bYZorciRp9
/W5XPwrfOkCdpi260lN+QszYLkgiwPmf5GPCQu1NxfnZJ735ASqNqJkTnIBj3uwzD2zRK2QYVYKF
XOnurMD/5mspJJa65QitUdleHHxJ++427If3qVIdU6mDlzERtjR+5t289jPm03X2MyYxKNusGHhq
htJpQv+bCkWNU1Qxw2yGv+saf8MjrB0i5KL+Wffi8yJgNppjxMtj5dHehCzCoXVOUbHZghCsBSGU
xNCQYUiW6tjCT6NXWSmdCc07Vcynpkmedb2/uX7Dl52Cv08Riixg4wBmmssii1ymA9BqvA78cycB
jMZN78avULM6xVeAtejz2eVBOFntRs1vfRP/sWvNp/vsq4lm000+03humqjHCgbUNqtux0LZcC2r
h4Pbju4meQt0KJdmrNDIElnPWZ5eQVdbMQNp7azSt/M8fdJTYePNW/Nks3P5f3P6YlXDFORDqCPQ
Ikg/RXTe8/bBUD4XQFKuf7Z1O/+GV4urN7Rj3hSehJpBkP9MhvKghsopEtN3vTJsvUtzZe/N/ToL
5Rb3S8/nPE0vuObhg1rCmACPrYqW0N08XtfZpgYnrfrVj6yNNa6ekNmxQA6oMluxqDgyHVp5ZorC
kZ5MjtUouR0gTzm1xp+kg2C7/zE0+7mzo1jKvTymJmI31VTC2JzvhUr9bk1b6vbr66Fl/4vlgx7j
pZkgyY1RV7jNacbxC9J91xuOmjb760djtbzI2/aPncVyukpso7hvdNd8bXbeDZ1liK0QDGZy2faY
37SVG15YR7ajvX9IpX1bO8Zpi+lt9YCiIkIVT50n/ReLVXIhywONQxNrohM1T5XWMz9eO1bwJykO
dVt66SpizG/GVYoaDZSsQBulg31Inl6nAFXO9J3nu1O+zxh2u769qw6TTEoBDTXjo5eP+8z40dch
21vv9dvKHR+mY3qT3bWHtLN9Z56r0x+j0t6qGq+dHoohSD0CBGZoavHopIVhVVUyQBCPTqvSN49N
2x+SaWu8dTWqIDSi3zNzCPHsXJ7SvLQaL9WJkOaowrwd9/HRuItRSu4+mu+tL+V98zU6Vk72CoYg
+LGlUrh2bM6tL3xNHxhmXzbckXzU9jFTKjn9SE1D7Gmr7bn2MJxbWuznVMjCZBk8DGO3U4W9qAtH
1ZQzR6/Nx9zTpI1js/r5ELqZKSo5M78u7ZmPgX0gMXKrm7P96WHUQZ2lcnlKqm4D8rRlZ3H5iSIM
tShLegvVZ7np4FC+MxrzjxYz1xPmZp26nKczsiy2coOazJR8EcbvbfspK1+vX7PVdTCqx1H/RZw3
//uz/dIsiL4ai1Kj4rc7A3GluH+ppa25lOWwyK/oh6AH1tCZGQTY1qUZuIqDJiwicq5bpOnv+8fu
Jb4djtk35WFytFtlHx6iBy134ndbhbrVk46mDiuk3QSH2qVlKbXkScoz1a1HEAvhk5RKN778TMP1
Dz4W8QidThBOZFeLJVKFgeEqDCl2znrxZUYfqbWpz2yYWVvPuZlFNuIPhsnwgKq4ZeNR5Q72vWch
ufaSZFs8pWtRMeBEfC9atADSFguqOkIFeGUUV4ihNEMIbxSff//wwdIBiAlVOq7MIu4GmSbCY2Ap
rlj8rNqf7fQi91tscKurOLMx//uzA44uqZBXtFzcrh2++mF+XyXp7voy5o1YBm4qAGSVvBrl+TfJ
LsjSqgOK7goiY3bf20arb4tc+RCk3p0cxt7hurm1K3tmTlnGvlXSJFVGCyQsP6STdGNJKWaDjQh7
y8ri3ihF37dAklU3GD6WTF8KqUUrYgs2twTN/3IMtGmBTaqAnmE0v/w8YsocquZTOC0y+TAaqm30
P40ReqbyvmJIoELzY8r2U/NDSU5S+gfnj84HxPDUm0B6Lk74mLURPVJ2UotGR8uFg1f3d6H0+vvf
iwiGm8IoOE58YSVuLSNNMkl2+8SzYyHaW0Nq61n5Bx8MDi/G6OlGzDijy50sjUT0PStCvwmKBeAP
shHBA/Pz+lrWbhPQQHDqBGbUIxY3VramKpUHWnx69UOnwWo1zR+c7nMLi/vatJVc9TmXyaAUNob5
jaQld8VY3lxfyNqdPTez2K22UaOgMngWGm/a5XFxG4aPQcCAq1fbZpRtFIJXo71zc7NXP/NCsphr
SZKyb+Jt/agVJ+mYPlj75jY+ha56aGb0wyt0M0f/U/fgv2w1odfu8rn1xQm02ErF6mWappZpm0MB
Xd6shrKFJ149HBaS2+iMAslZCr55SS8b8M2AK8jCFyPo7/Ik3qLnWVvKTFRHOASIGFWHy41Efwf9
z7lNpcoC4qWtI8BQJcrNhktfNcNQzUxUKwEvW5QzCrOlJsqwhqtWoS2OzUEYXsvK2DiEqzkOLytZ
ADPCkIkuTiEYuV4VUrxfdN/+ND7Fxza284fmzjukpyJ01MNwI9/1d1ss3WuHH3o8iQ2ciXKXo5RA
thhmQ8LLTTr/u1l/UZW92GU3ZD343Q0fO5/s5eN4bmtxn4twnCZG81U3bRrI4KicTnbdS3bYbYkS
K2vnD+Y/kUGE2d0uRxDHOE0CuWo45hOyBXlnVnakpm5fajLkYPVz6zH93+Xa97LvEamRJlewxP4m
0IV0lylTRlGz2ItyuaunAN61rCptvdPuGaWvD62Wv2hJkdpWFGjHqE9PdRreN/54l4nSdzMvPKeW
45fIQnq9lHgqSzQHajMKXnI9jI9ZVn+/7sBWT+jZYuXLi6AqU+x3swPTwlc5yh3REJxW+XrdyCrc
4nxLl/5eb9q69bkHMjoj8bF/yF+ru2o/OWCbX5m/2DgsW19wcVgQQi8NqeU+lAkSjt53X3q5vqBV
R2xATUayAwslcOjLbdONIlfjKFBd4yU5FafyUdmVDqw9rnkKX4tjtRfxxh0E8jByOMJhd938+oU/
M79YYOe3MLzkuMjiU7kXkbF637i1k7woqU07oaaChFLZHbJlW7W31Ws4j5mDhgOJtBzx9DOrEpuO
7EQCTmDUgTOCmFWTm2Drvq9+Qsi9id1xnm/qJ0aq+8Y4YsiUH2ImA/0f17dw/e9Tg8JfGtRpFh9Q
HGLVq4FSu3X5U58get84Iet/H4csIXSHJ1m8lbxY/eiZvJVkDbYUUagI1T8IcWbG5v+ZWKRwSi+Y
QwiMwFXHdxUjXan4WAefr2/T/DfeuN0zG4sHLCozWU4bltHAc5KINBNvKUOdjLS0+yy5bSRrf93g
6pvyr8FlVjK1oSVULQ1U2g3fhKF8LyqDk6jNUUbRWK1+k3z9V95wtofLIu/AHTIh8VAg+f4L1l+H
OSlbm/rd9UX96vy82cYZQYrqEZn9EpgtJQXjmiNQyfin/mTedPfDCd27mzy3tf1z8L2+SW+8Q32v
gxHd6XfVTfaguVtZ8uqJxFehZ7NG6tGOliYoJbGjWY42QbfdyH9yIM8sLN+S2NOzhoKo67ff0iaz
u+KnHG4cyNX3irjNlMF4WPKyvR/npdqWU8IHmz76cFwU2uch/H79c62CLWdqo/8ZWdwsWWnyovNx
Dk362ljCQQjDvRx8LAYVEjM4hijUdZNIDBDYuVjb161vrXBx5Zp0KkNlzstBadlxYDiG57a6v/Gt
5r/y5kT+s0TljdhxAehYajmRalzZXfvDZz0kLCQuRyk4BdWnxpM3rvbGtiLccPlo1lPdKGbGCfTS
G80T7GHWee90uwl5JZUfffckD71tEfEE2Rap+Prp/98npQFxabsE9jZKMbY7RLiUCBz3nwgf/3to
FHHxokhlbMn+yKHx9JcqeinSW4Wu+n85G9SnL1eBjuYMRgcF7GvGB7PVW5sYdleib7RhaGu75kN6
nmjCOdQNFEPdvlAdrXk2po2Q8PoppzR9aSBPyyIqRoHzJ74v1TvDl+y+3uJSWF8F1PyzZtlbbiEp
Hzy5BUHiepr+4MUIhXlbYuurMCBoZP6xsVgIROpC0LcspKJ5pzvaXfIy5Udzh17Ec3AnHzW4f/nH
p+sHYfVdPrO6CC+K0cs0E7AqAjLeAYYY209/5pPvAH9zym466dNvUgz9eilp7DLlS3WIqGlxIuI0
q9JB8mTXQAa1fZya5zZ5ur6otc91bmKxlUJjoPOTxNTRxmZvav5D7Pk/r5uY/8TS7Z2bWOxbHsPo
3pa+4o6mcein6EaX2jsjDh/RYj9cN7V2ws9NLR6RzNLhShNzIkCk44zoU2d8irrjn9gwUY+f2RgY
9Lm8RWEcMG1hFtRwtXKvMX0dSjB5Ks5/s7L8LmHTD0ke8eZajW34d4ISOtAa/oHLoejzz1oWn2Yy
y6jQvWZwVbM5aFXrTOlGTL7aPjo3sfgkAZVTHygGXg0OXfN2eI/qwzvjMB0JhpKd9hQ8m4fqAZah
6KHcgH8tNV7+vj8QKFOdhtP+TesKDiepM+fnoRm8u8oaZUcdPG2nNP0uM5Xb2JNvu1Q7CW2IrrTw
4foXXHvtTWal6ND9mmpZ7K0nREU+CBmjGzzsdbQTyy95V9pDZtmJ/lSK6c5PtyCy67t9ZnS524qv
qXJKfhJ/qD9Ioa0d+oep3Ec7CAsP2u3woT3pnl2/i3f9Md+4GL/aZG8u+pnxRRTlpYreF6SWCMiZ
o13rdqc64mv56n+JH9RTDZtOGe6MDxFzkrdbznn15iPDQav1F3HQYrfhnBRLIeNTy9V3XWKUUPkg
6NrGdVn1ZGdGFrubVa2lNIB5XaMVPwTGcNfq8v+RdmW9dePM8hcJoBZqedVyVi+yHdtJXoQ4yWjf
SO2//pYy+CbHtHCI5M48BnAfUs1ms7u6yi9n9jOrK0kkE4cJ//XdC1vCZtYVhkrbZfVdH913D/Tp
CSiJVnaTJbAP7Lk/yIAFki38VX+5yD/aIkv7wWTrU6I84u20A1PBvuYyDb71S3z0kv++lNjmb9PR
iZcBaY6lKTu70fxkblDDY346nEijSuKobB9/MW5frGoaBz7kCZwSpzB1+2/jfjkrIPFmlp/doXh6
BvWoJO5I3ETEJJZUV6yhRB1lLqASjcpUi7J98tKDTPR6iNnEMdm/nURbb/eLxTVJ6kBvFy+K5d6+
dZ7sveLqN+zpqJ4TH4+Y8jx5gCeuHOGYo3GgkfTl+g/YPvI6evMrzgf3oeClrC+XRZkRb8aTdd/d
rPCA+qRCQhlC3fGn5HEtgwMI/spkvfRNZ0UfC4SZK1mmOJtX6hE09jCtGkKevgf9Hv3syMjYZSbW
z3yxuVVi86xdH++tAzEHepihvGQBG3Z9CzedZcVWoCeCZoLYge4z3ZrzTteQQ3RetZSfBtbtK6v3
i9T+ft3U5oJ+mxLrPBRi4XHRAjRudNlRr1q/1bNgQEL2/zMjPDnRtyhRneNTaMV3Gpt9THgbsyE5
15tR5GIt2vuPQ9pkqZUBA8JKcjNRzVVbcNTHGJEc8KipkuD6krb9/MKc/t6cXfAWKTrW1EO6wbP3
a+k5IY8D9AD0U7G4ejA/JQ/1G1DkR4lp2VcTzrge1XYF4DSg/sEcqH4a9KDxPdlHda96saeY3nhI
pNjEzWfBxXrXH3Xh+xQj0rkzacBiTc1P3nafrTH9s/H/fy+4CxPC8RrK0s6a3NRC3uXunPVej3mD
qigk50u2fUJiYMa0juYJxSuGnMTGYHzXqIFlSxazCYb4BZH69xjrQmpgFXPWLja+kvbA/4kPoNNF
yoXiJnSp/CSQ4flln0cIu4aT8Wka8QDuo3g/0PJYg9ruut9J9k2knYVMLl6CfTuFcWvvTFDPqg4o
VlQZX/uvau+HdOC3G4go2Lof0qZocLJGD1Clu4QFRo3ym9+CqmHAk/ccjYcy34Od+Mh3ox97lPrM
cLNnqGDtNOKmuadEL5O2w+iRHd+wZ8eXzapIQrQhxJoEAoodjdYQbWELor0BbbyBfU80Sd4g23Ih
yCD/UpJFA9P4AN7LOf6Zsk+pKdNNkRkRwklqQDCtgWhcOGQkAJPtjivxfWVw/7r7yA6EyFSQtvrS
FKzBILQOBPeawaJxfNJCw53yA7hX8RSyJKFS9p2EiEJI2apJ1+H9kakvMR0CDYP5TgkuwAy3neR8
yIwJcSVCRYMnKQecpoRWvKL5mDf2OBRZainKX2ZKiC2pDZmoGjKAYUq+JsB59v3gjo7m1lyW8khu
VTGds0tHASvWAGRziUGGvgqSWb0dV6jGvDxxq5GwG0gWJg7l1/kwoe0EgF8/xsfKLNwmwWyN8q1J
JCMu24ny7ygj9lBTomG8ci10kBPd0Ve1utWAEMgD/lU9l17nQorMH27Le2sMiiLgEFXrvPlVxhwp
CdtUCCS0jZUMJUR0rKP5bBMSWAaXXEQyE0IM0ZyaDO2AR1wapd/bnp3bib1cP9qru12J2FSIIAuz
+xTYTC0EgbNbRTs845gDcQLUGdQscUn6V7n+xcdbQ9pFMpJayzjrdquHgMi5dOYuHZ9bwMOvL0sS
GOnqrBdWyGCBtLTDhYcekOqR8gYDoyjXpDJE13o3X9s+IXDUPLftCjKkmCaL9s0O+nkozBSnv8vC
oXSOVj5BU01IEXKFa71OsZxx/losya5t6p1evf7Nnv1nRJxQK22mqy1XkMPZn82+9DTzRVVkQNNt
l/5tRHhPtPEMLaoUN1bfzW6pAsLCieQ1sdkmw+jy/3bLEU5mVecZyTWUwWeDuHFEjmwCWwN6Y69F
lXjR+CU3b8bZ8ZNSlp/KViccWKYCMjdPWJ1j/ax6VOxKzf//fSThvA4Naw21RUhYnLdpCGMD96FU
DeEXKdgHtwaCFZo4mMIEd/f746OkrUlTTCSE0c/5pJ34t9nLXeUTeBtOzS7zFS9Vd9romni3dMES
kJvprryfz/1Bpqq92R2CKPN/v0S4LuslN5WWASLHg4H5xOsr8AfFwcoZhDBVa8gh2dfYNx//Ypsh
4QFau3VSTpzFKxPGM9BrY5uTLACRY0BHSJjN5HDdzOadeWFG8NSljrXeJEj9R3TFbYZ4S8xAbx8X
/S9GeEEx8996BMc04rg1cIEA9wrSddX+HluTb86S62oz4YCYwlooX1lRhSjFq2TsphxeQwvijnF0
MGjuaiQLsvRoSRnatvfuf9ao2IBfVAySpAWA8QWwWkP3kDWdm6UPSychAdoM8f+t6gMyHv2EnNkl
3jSxMT0mGT3SHkKaqR716Et29136Jan+AVJaEsU2b7ALs4JraCxaqgXa2mGBgqMyIekuZgRLyfjU
9U8GKNf7g84xQ5PZMeLjPB80ik7oCK585evcUzeuHUns2oyOF0sSYpdjL924lCjzgFHqaczmPWRU
ZWMmsm0T0gs02XJlqHBwac33LMqOrMwWEMfl059/H5Ad4JeuOhQQuRYuskaBMKZqNmM4t0h1W3YH
ddDPaYpHyvUQsbFp4M6zgfPHTBOG6YRDlVYJdIfjagx5A81Z+y5mshnuTQs4s46D1iEGaQULZpGD
lofmY8gIW5WQwU767foaNpJMFfMdINHSV+128ToBzKKuF3UZQr5Ubgd5Wa4oeCJAdjOG9nJv7+eo
k8SirSIf2nXgdQeVIv4XiWuLZFEs8DaRMLmJv9XLvXLPjlqgH8Ad7keqb6JdcT+89KF2TiQPoQ0X
XHXdbArGMBStxXmt0o7zXtGUIRycY6qsStlf82UJrm/p1kezMP+rQRpSW2ls3x/cuZqTuqngFqY5
uMkAcnxI/F43sb2FDtB9dCVf/yAj2E9OkRd6DcfwVyGNxDPjJ1AoJTvopga6V7IAQrkobpOzFcra
LlutHnCvQ7EZOHJ0AUVgYYKZY6egyVpKQqsn+TI9pcH0qv2YgO9eWQJjz5Ei/La+3KVNIebGJQhy
1RRP2BpC0i04+uICxDSyIZSNiwsrMxA3sKngZBWSq7TV6tqqZkyTgpLoLlEhMEeV+ocyDEAzmrbk
+tq2huMNzAnkoE0hIPYgPlwVA9C/6iy3mFFQ7/hhLp57/ocKomsNGOv6bWn9JZdvLmUylrqr1DCu
uBuhjt7UT3Ytefxv+T1MoEO15veGKNcw6aDuWNIFKJqk7jxzaMEpb3y+7vibbnBhY/0NFwupsk4p
1Q55jFmhvc6sIKY/dYtITrDMivBh6mlasbrjiIFI9laQKBit3LPHRPL9ZWaEr7IUYM4YIPkdFkr5
rKfTjhj5faOzvwh6l99FcOqc89ayMcYTFlpYmRamOl4nGeR805Uvvov4Fkjbpst6NJtz03ZzMmC6
F0CXCAOxaSZJzGVuJtyJU0ZmjjsfvKBTVvszJd9rUONfd7ON3Gs9Lf9zZbEo72hzYWY9Uv1oZQOv
WVA50IK9yxtonTWdJF3ZXhDuJBugN9wZwoLm3AHhGlYUQlEC2uS+0pPd9eVsWsAcAIiLf+USggcQ
h+cTTZIxjJdn055cRV6GlpkQHUAvLeioIOeadtF+BFjvUHrTA/dXVpYdhLQP9tfy7fqqtiZvADr6
vSxh4+J5HBpVg03mq7vCDCoUeQYPmKNH8G70T3K65E0vx4w+pB/QENfEoTDSaRxgzgjpgzUDYl57
o1J7LDk6ViXxia0pGBV9LqTk8Am8oIS1larZ05QgiUhqd9pNfn6Iaq/wUfo55rVruqo3P2F4Pt0p
El/Zaiigzb+O6GNIFsICQvDTY1IjtfmVWkz+L0rgxI33k6fsi5ONkoZkpZt7emFu/feLiD7FtrnY
GRtDjfYQHTOW+zFrIres6rDqEllutnmwqYm3OtQ4Mb0i5GZ9abV8pMUIaHjxOW6yc9qOD+VQQLmb
P/dR83DdRTcj/IW59dRcLC7Kp9HCcP0YllH0uBB2b/OKuZoT+dftrKdLKAqtMom2ZZsgRkcoEezM
C2nyyRrCSLlrYm1v2tynXUj0FnjwHxX4+K/b2zztSI8AlYW0ARVRIXiYznZulNjG6sUEg9Ws1pIV
be0cOA/w5lk1aDF9/n5FXTpk9ZDisZhmmjvZt0uJSgKXPH6uGsGcgEATkFXoyY0jRs0i585yetj5
3I2frm+VzIbwadKy1iiIq9c60nDE19+hpH92WkdyyW859n/7haUI+XFrO43eFgmIo0x2GIuXfopO
lKD6ljh+WsmInbYO7aU14Rg17cShTQRUUA8GV6cfvdnivl4N/pRLnzrrLxd9+9LW6osXZ8iY0t4Y
V44Ns4h3U2G7fGo8Q2+4O+k1sJ06fkB9Y+jZLq7rMwAOT12DO+7/9xXXr3zxI5IeTPmmjooWtR4h
gL3PFMAsRxmV2taxulyqGAsT3v7LQt5hT12nMO/VWZO8vmWfTsgFLJPjaToaaqiSCQO8D6qZHqwk
9Y1ExjO0BQtGQcGxMJ+At/AH1jQ2sGI2KHii5so+ZQkqnOBhaZTGj5PCN43IrWnnMVB5MtmU0+ZG
gvISKhTrK058inAw9kMZtJpCyulLEQ2oRvd/8doBMdV/JgS3hJJVM7BUR5HJbE5Tt5wx3yPBKWx1
S9RLG4LXaaTXjTlpVDy0x0C/wSv7YAXzTg+MVy7JqjcrCpe2BN9jLOrmGTxA4UhY4/Wxea+TGdKg
qj+WzqHtyKmAOt5odl7TVEdngkRBi8+Ys7l1lWHepTw76Kz1a6t/vn72ZB9T8NiUoMjL4k6Fpgzx
ktzxNCLJJGUWhOQ1z8C43tfaiFbUs1mwWwVz69fXsHkLXHiLeJ0pdmkMEV6UpDf345A/jFb57PzV
U+/iI4rvlsIwk7gl6himDWBrgBa3+RhEnUSBY/Ou+b0YEUq0KlZ0rFlWggnnkMXhxMDVSa09aTKP
NZKv/ws4/CH+X1gTbrbGmTDL3OMQrBLGJCiA+Io+gSih7e+J7g5nNH9ADKq5vPEhkrK3H7PaBbdB
qUtOyGbgvPgdwp3Hm65GGwiJ6mAgOCcQkB1i209LNCulPLIb7qIRDG+D8gmSPR+4NabEQf19xIOt
NU4oyFugFpi+X/fIDZ+/NCG6CgRAsgFhewyrVttlBghCUUWS0Z1slQrfWRGyn4YpI0MbHiXyYAxM
Lw1scNuF+p747JQ9YBrF8cG18ucrgyw9emoqCsyWSMCT5enctnEG8uHRSl0r0f5pJi7xyq0PBEJ5
kAhB3AAtNWFdtWUp4JVU0wdb/eKwvaLcpMr++jLwlz5mPmtSitcY6oN4rwiBj9tpjCKUnj4AttO7
XCfDbhiUGM93Y/KgcZD5Qxut3NEKGI6bOvHnBFXf1jJxOEr7+9TWJkaaEhSgCZSW5+y20KrOxTvC
H6PqizaahzZvGjdr6Ks28re2UpXAYiBXtLqf5TK9lbEzew5IVqoZzM3WcB8lYJTB6OQTAdMw5qzT
1oUWO9iARjw0xoaif8n5CHywuR86HRO+1DiTqmABJtHA4Rgrt04UP2mNjtlOJfUbyzZ8J1duVJXN
bpLUT2WvBkU7fMnMAig2C/LXSZVOPi9n9cF2olOcg0TTNpYD2grcTRDqHoqqnc7KbPQvCvSt9vbC
WjeKO+allDNP14avS96+6pYd5go7dZXzFE9l6jGqgDNLKUa3U43PSTN3boz5AV+J9MhNGigaMZY9
21F2aw1ol1qJ+cJJdMzV4hxZzV2T6XcGip24Awkgd1wBv65OXpOK/dASYxeX6eJZGST/WmWtRfAW
1cquDkZqjwgbauk2URX5ps5nv4zbF3vWjmoTRw9KrIQDA/WKFSljMMfpQ+foNy0lIfgZq0DiYWvo
fB9a8YIDc6KtaRAhAyPf+6xWUWoL+MFR+zX7orhwkqD2uhO/qQL52NJHb35vTLgCF8DbRicFDtka
X83xFtX0fpQ8Sz9eTO9MiDAZLa3gAwMApCpmrW0l2vMOafT0gMvJQ3oqiTOSBYn6JiZfyoyWgAt2
PfWLcbqxhhrIxD/nHn6/KPH+09VEzVoHqNiseWsI/R7FxV7LoHhz3Rs+3m/v7Qj32zRjjm6msxbG
5DbpVc+hn0fjbWZP182sPnXF5xwhb46bYiDDLzcYnGeUvkaXFE0HNGLuN2pme8lAlYAm5uJdt7vp
G+iBgL0Zzc4PhE6x4SBgNj3cj/Xg9phuWJJNLiGT385zYNWdrILx8YLFfl4YFBY6QQ+UDAoOV9aC
E5BDsNglSyqDj8uWtTrpxcMUAsVKNk8R0nblqWkh4Vu9WQvzhkXz7EQGENx4JKxrAnWNA5l76wOV
cmknCm94rYVcU742rfIGkvEjmKQwqpF2ra/UaXdKNS0/tXr70yl6iHjxEdhgiCh58Vx8K4zBcNOE
3NS9zY9olEqc6+NuQLIBnOeUQtzT1sSrn6QqWthGTsNu1HamSe6H8lTh89Y1detl8P/Upd5bE74w
4dxYtAR0z06JF9MC6D791jJwug9v0ySDTX50J/ClgmZ0pXUDO5HYNO9BOg4JQuCRIH14s2j6vulk
MkAb703YQFtXdQiUDlWxc231I0Q8INEc8jjjN7RXI1enMzTq02hw5zZpvVzHgG3TFJBVUEFQ0mj3
KflD3WOkmXAyR0PDEjeS/oFFW+moAUU4i4RNEf9Il+agt9wzW5nO4ma8uzAjXH5LRaFHXSokxFjY
wZ7xBYviVE6mazT7636ydVFgM1WCdH5DPNKOeiMz7FILTcCvdYoR4bTxhlGVPFC2TqdJKEoeEPrE
KRDRDawBg4ZeacgVbopPUMW8bw3X/BLdRAcwdt2BJ++gvcVP9SuVnION9b2zK+xkaswY09cKNdTq
l2yVF61B6T7KArjMipA/1I3V6eoAK+MCejwwxXP+qSGx5Jr4eMwgXPp7D8UUQh/nqlBsWOnjajdH
UzD9eS8eFky0duDhhgo91vcRm855bCxqpobLaHuDcl7sAal0JbnNN9dxYWX994t7oa6ynsXAHIZd
Cmyaljw0zh8KDK/n9N1ChKvHqhojGfUcC9EcV+0111LBG2T/Rf7zzoxQmLKrHmItgMFgvh+Q4aTw
4iUJ5ugv6szvl7PeLRc7NuWtQ2uaEyChAK01GsfjsfVJXdYbDdOobEk/a0z11VnN3IlBDLjvk0Av
0rfrwWL7w4Fvdw1/IEoW3KMzlrioCxxiex5cyu7aQtIp2EAQrwv9bUF0jWUxWVyvBwmTYJpXAbNL
Sxffrv2qd65+0G845HRzb/4Mpunum/qtfZoPxmNV39CjjMtg81ADkQUAHVqqYP17v+k6LrK5yglB
6ECVNtMxzZynoxdro2y4bHNfLywJq6ZE6XvSznAjggE7jDQfu9SWfLuNKwXr+L0a4UR0M6Og8KxI
WKXPk/Od1d9Z+3OgklfO5krQ44M6MIaRVHGSmTYKHwxMlUGMnYPpQVW8KJM2oDc/zG8j4gzzWBIF
15ZNwthhhZsVpPc6ozTdwqGyyWyZKaGWMoGPCZE9wkXcQ4hEKfdqTR8KJfGvH6yNh4cJijrIZKCk
Qj5AoEd9ydgSI44kWeZ4RTcel8q4AQH5P7ODC2uIy5sGOC9Jm2B7cf+z+gEKzZWyrjuO93s7NScF
eXqDOXBVUSSL2yi04VA7EPoCT7eBVQquN2iaYja8RfQafX1XBjlYcr243rV+hnfHqr3lR8ZeJsW9
5fDA4UNmDWg5zCIInw5yqHrXovwJMjndg+ib3/D4MGnzfklmSTNky+uRQaGcZ1uwKBadc/AvAM7L
SKiDSXDKPrHsn+v+sZH9YpgAU/O4mmECBOHvY1FKQDJFtYGgA5LcljTCk0GpDX/J2hdK2RfeNicg
Wt/Gxb5N1eGHnkyOd/0nbG7nxS9Y9+DiClqmKTJ4jo/YF69Fbwf6eGMpmWeoMnbj7bWCLofqOBMQ
ZPjw4RidkzZaAIQ1TzNL30qjPrGkw2s4Rwqc8+xTkoPXuVKyG67bt1HVmrJ7aO2uC5UAE8pAILTA
g/IjTtbMDaWZM2NBbbg5VppbfVIx7V/e5oCxNgF7Se4NfwggPX2uHlLblQ0Jfnwr4nNfmBc2e8pL
s+9TfO4uhuKXYb5ANeJocv1b3NnfsphI4Pyb3xYZEIDPKBejMP3+2yZTUuSqPi6hmg8P8wgAkZKu
D3UrvadaIXlx/PLVD3v725oYvuuuo1MewVp2BJhmFZEfXIzlPLRH7PMJsUDiuZtvD4C6HcjDgaXk
A5Z1HBI2RaW6GqwgtOTq58xPn7uTce/siwDzhCkYSrKTcpRZ3ugP4TvaKkDdv4SXdDHyRXGpmMlI
wFDh1riqPi1ALbVeHCyPSpDcg/fRCVYV8xYSMcCisb0TWqH0QK3B4cOGAxmGp7mxAr+Fz5tj3MBM
G90KQQQ5uJGDwnKZlwTE6BicN81J9SF9C6+OFd0DVHJ2db3eV7bzs1sKyAoNOQuux5JfR1j8RcgO
UKsB0TBwXEI+u2TZEqMBD/5fiCODva96Mn4qj+xs+GDU9yzsyRRgtvkpfaoeYh9CEjJk19YBu/wB
wrNwiMdISavZCmclP8TECbKcYcZgAQSGO2dj6r9cX/HWCQO8Eb6AmrZtiDI2FamMOZ7sOaQYeouK
XVzcFc7oY6JR4uybC4OzQaEQdZgP6Ce16esU4lBLOI+aly7WzugxXvJJsc5N9PIXa8IIiw0SPGCt
RCCDAuu1onf4iM690cLB2YThTzOoS9kza+t+1SzAzaHMDLURkcAUSoHDBOLUOVSGvQ1pnt5KJdsG
RZmNQ6KBTpKaqOxAxlY4qiqN68Ec4ZJGHAUVNb+pxfQzKQForMfuu1Pp5s5olMJNFP0Exr+dYc9P
EBnY49p9LkHPXCfqDRunk8OH2MsXe9cs40tR5/s4sw4NSX6wRD9kTXZrF+ngdpy8zGSl1J/Sys1H
BjG94S0d5+c06hpAliBnoTavGEq6K+L4bori0V0cBkoMs8O0zUS+ctuZwWbfvZGqfYJwJV5HU/+N
VePTbKLt26n3am7serM7LxmOeUHSz0NUP5R5GjhQJCS69tpgcougoq22/U9Ql7xy3leeXZfknBX9
HfpGL7nBCzdS2bnRlh3XnUBT9NlrScRcUwWZg8mGIzMYukjUvEun7M7Ryn8Ys+6aCExT81QeRqcd
XbU62QOl6MUpwTR1mTdz8mVyyht0BgE9NGIP9MKfyNR8Jni3HzNtcPa5tXwBcPAWgxXnUu8Plt59
0zip3LHVDnZnPxoK8emAP8ZMA7RoAIaiuGN+imK19SDGeOu0y/e4ounNZA/epNNdvKqtWoOiBdRI
2iBnjeIqmhYUPbqAcac8pqr600bz1mW8fYKXQKg1u7NYe5wB/XTtOQdeOLHvq5ZKvO/jof23ywWE
NQbDPhzaLMr4yIbRDBXISbiE14nnpFTxOeOPxeIcZ/DeS0LwRgMXCMYLf18j1kU+Z1qqko4dzlQb
dLVr37JjGZS3SmB/4jvnKz+29/OrjMdoPUMfwv6FTSHs14TOiolUNkxzflsqytMwxME4yhhAN9eG
VJwagKYbeCgKZ9luh4rXkY6zbEef+0gxfKqA9SeL9Gc9c55zsA65g1m0/tyn6IuC2EbL5xkaDMWO
cudbUbEO9fI/Jyq2oDGFaIlHEF4Kv2ofFztuz8ROph7xMssKvyaJl2jHoXq8HpR/0b2Je4zm/zqU
h9k5aJ+8/64j5lsXWsZLqC1FWDbzK4tQPrG4rh0pt9SbhqRP6tDUrpoOt3SVAs7ccqndElSGCpBU
jhJl+wJCn7s0m0c0qUnj2kW5oItvlv7AAY3javSdApYM5XKJV/4qMF779ULiq1r5AvauZgFUX9+R
b/mJnecvFggP+T5FwdjvAuLbB+1s+eODsc/94pndOj+ub+HWbYMOjQX/AW/8Bza2gk8p0RX8hgL4
9mh+mmWyHFvJAK4FzN9h3BnyHMIx6GyMb5CELqE1ZIcinryRFD2QE04wdJbkabrBBgqvuzAmZDp5
q07QRsZq0iEv3YqCoLivITdt59kUjGb1WhDjZ2x2waTYHIriNoopvdb4UQapzn4J1o5ZoY+Oi0vu
h93RL2mbHK9v+MZAARTkqGaga4cGgWoJCSqrBto7PbKj/kTvq6PiNrv+Nj7lXnSYmFvctTty5gfZ
rODWjU+pg+FVQ4WoofimzrhptwWHPjXQL4eFLl8QBPYsLY9ASZwsbswu9GSur/RjoF8X+tuk4N5d
aXNNq505zLN/IlyI+vDdwbTbou5ySblvs+iCisQ6C0JR/BBf0QkkVBRFMeYwflHudcODvu2OHMGe
UX0rP1VBs09+ysRs188kHt5Lk9r70EMgq2PxdoJyr81PbQ3mVzWy9onTvY452fM5OS22fQvpn8W9
vq2bTn5pWQh6WR1Zw7JAbDYrtC7gFILjzCCP9WKmQVnY4PTBNPZdS+d0h6rQtzmv9o6tnBN9fDE7
G9w1cxUFKhiCXGdsizct1b+OGbcksXnr+rv8lcLXL7u2sEqVoycb3fL4p2k+9vnD9Z3YdDAbbVI8
9DDELOI+kJyqMYQs57CctZd4oCfDiW/7pNjnY/41sUdZi39zSejpmeszV9NEuZUKlIiV2mDj+wHi
t0nlYWTmpOuyILYVMemFGSGI1WDgLMyG0pA4aRz0rCRBH+UxZAyglHI0SzV2K621wRlHsrtKNfzM
ttND02RIbjJnH+e1X7b5PVSkMlB1TzIE/tbPw5Q9SrcQYcFwklCx0qrYMbt0oWFE9naZ+kXNIH/0
3Orl/vrn3aydXFoSjphpY+xoiBc4+tE4EcgN962b/lwHq2NvhGbpm4w/eytIoh9johyHQa8PgMUU
hBXJ0qoIkiV/rWv7kav0tlTnrxOPfebQV6sxX64vcsunLAMvWFhEFidSF2TOmHYZgU/NJnsatf6s
DnHqpnjFXrezdc9f2BHbqaTQFjxZNERI9X5KPmmOrM+5WXi6tCD4RZKvB9XBaTT2+ncFYgHcrcLu
xxAu55WJxp6ekkO701s3OckYpjY95dK24Cm8xZjcUKVmOJVZkE8KKsYN3nqOvuBxoQwHpyzOw2jf
2zmYkA0M4kz5D30i3C+SWFJelO6DEJ5jx85pFDETDMH1C/+WfWl2ieZNr/HtcOKp65x4CPjj5FY/
VUk/atOXKEUr29EopiOFzMIilGS9M5shhV5Wx59KgO4meNN1T5JYET2pmaIJnDU6Rf/uh52ex+5o
jzJ5mq0YgxcbuvOAiQEXKazErFPQklgRDfHRbyPn0clzH3hCQGYlXaHtr/XbklifncAl2qQdrint
obsZjvSgH9QDtDWBDJ1O1t45VUF3C47NoyUjLdncRxOPIxMClADDrf9+8ULilm6ksV3i5FOwe7LJ
7UB4XlEZbeP22QCAHPJgzgpYEvbSjuKaNAvyTfO2OY77dr8StU4eJNvdBlqesmVtBRqUnS2IRKK2
/kHYMJr1Bkwe2NA6H/d90qCAo5p/06lEdRGDExSmPiCTyAzUZd3iDkKHch/hhWTpe3W0/8LTbdTh
1F+jldDwfP+F7Cxty9bpsZSiCWM+nHS7fjB6RTKSspXGIPJj6BwTIyuZ/3szrWVkk2Z2eBAk3QGq
3zrKWf1aLQd0DTNA/vXju+nxa9FP08EYplNRSFiZNdB8Y2woVM7dZ2120Wl6JM/LW/rsfEO4LD+1
YXuvvRbP6lFied0vMWXGRfevFBpQUYLHpw3PSFL2M/AOiXKKD+2p2NnAXvt5vM8O008oKcvGt7du
dARC1UFCRQmg1e/3lpiFGQHmPQPEUR1aMj/qRvzP3BKPEec7INcmaI9k02JbBxtdWDgmOiEf9eNZ
7TSJmc00LPJno7nRu8dCJvxnbbXsLm0IOWKssiTRmgYlfcN+Siyr26lq/DbSGDTqC4tudYNjvhVV
fh31NtdJ69qjfQflzbqd/b4rZy9uqA4mo8VrrNx+gRiOjjjelZ4yOF8HZZpu80I5RyynRwwzle6i
jW9dMRTusuCvxqyC3EzdDnvFGQOW8hydE/0m67pv+LNvTVp94R3t7/u6AS8Nz5g/G9pdr7BPZC4D
s1xu+JxDnqu4AxYkKGr9xiHxYUnZPqXJfkq7A6jlzq2TLS7rpwLS2hx14mpufZtjVhxTCs8oxmMm
QqlRVcK8UYIChqUNGHTQEq9FAXHixnlg+Zl1neYarIEoQY9J1WFMnV1KCTtc9+2PFxY0ZcBUAckV
xDygJgU/K8s56UuHgDvO2ZPii5mnngM0LgZGJJY2hjlhamWPw0wlIobIfZBlrFuaLurDPCpsP4m0
n20SvaUtw4fI409FqfZuCUEq12LJp7o3JVwpm/H9wruFlRqzYnVtFyPJSB9L/cnOvlzfya3T45BV
qQaVQ0hBCWkkiuRTj8I7Xj/dYz7eNvlr3UvG5rSt03NpQ0gXu4KyBHyuFOXgPlgleirVVTGQ48Ol
WpTB7pNDFYBp21eh4RMmAV56b9dXuXkrAyUCvWZUYyj+e+8weUKGJk+xzGZOiDdPQ3GjWo1ysLIo
6BacujHNHgyrOS4s2aV4HPjjnJ8XEwqSTMZ7srnlF79lde6LTAR85zztOTJWSzV2yrDs+0LbIYxI
cAbbZnSsdeUkAuD3vRmm47uy2sKud489fWrqkMucZ8s5AeT8z4TwYZOIqkql4OmsKUBsOOMTTw3Z
eMb2p9N1jLVhIXinr/f5xXZxbaZ22ZYUfIDdS2Qa95o+VfcEqmg70sTNrmjzwDFG/UiKGPRtpsHP
4Oc8Rws7mGP7et2RNjf14scIF0E/9Avj1YjLRoMm9Phj6h8xHvUXiZBzYUQ480UzaMNS9TTEPPeh
6cNqVPcVmYPrS9kgPAFkD0MhYPv5P9KutDlOnUv/IqpA7F+Bphd32207Tpx8oew4kVjELkD8+nnI
zDu3G1PN5M79kluVqpzWwpF0zrOYBvrG8/sWi+1Ym0wpEw08Ov2U8AdSF/5g554zftGde/StPd4z
z6mTTQzR0dvxFzYPUO4geoKPMFnMzEbZkraWYwJrFxPNsOi3QdKVafx8SGB80/FADBAj0Py63jhV
wzqWSghJmqrmF+x1rOhOx6W/adZkIRaulFeRZrtCFhSPRAoVSRh63zGrDBpiBsTcZhG4Xr//ftqm
ahCc2AE5gYbh9ajEOOijqCDCSZzyAMNF0BLW2KtLK3MZYvr7iy9O5cRI3KQ0kDkKP6pfB/73L2fY
6vwzhukruwgwliTCDVwl51LAk0Z8JeqH4ay5gy5Vqa+izPJsLykZ1czVwfIzf7qwXPfcxu9772e7
4WfFAjLHSvx/Af64CjrbdJ3tiCYysel0wVCiTr2m/EHj51Rzg3pY+4TXFmq270oaR8Vg8eE8xm+R
8iFBSf3/bbbZN9oUSSbjridniRstyrHvw0i/3A6xVF/HjBkGXn2wuDHnlOKxtmwlT7ChhzDON7ru
O9Ad/k02uDgewMv14bv+WjX7+EOzPB6ueTosHS9X4WdnGJGUl5A6nuxvbBivjyHZaLvoAwpeAQKm
4ZoFwhIM/Srg7AMGjiNvHdmS82hQ6FkJd7gbyiHxpKT1adAmTzQHZJKkQ+nKaA+JoQe5Fu1oBcNx
J2LHKLN/8Sp/6jsVdN6aaidIiRgnexhemavssyzfMaU8tvmw52pF71IOZvDKmi0lvMs1m2UIZ6i6
KMo6jKE3t1XhHjSrCGwu2sDlGg+GrnmsNLhJwlv0G1qInplpqVe2xv2Qki9tkfl9qQcxaBxeSdf4
4wtHNF7aLkBDf1gmc42mCBYdCoc2ypkRGErDJ5C9K9Gv2xOwcLSg+YXXgKaDDwjs33UCk5rO4LaG
hD/mZAvXK8+SdsBzFBGsNTPaham+CjWbaiBjnYZRyAAp8lkbiNd1w8ZoSo+liUeSNXHztYHNMrPj
pp0QVgaJU6UGVgYyWs1dlepgm7/fnsGF1HU1rFlyrjmVMXHT4cwyqBpBnFuUKy83tNSxCrMCCAoR
sCcA8BQsb2uWi2vR4npTQ+YKSpnpr1hUhpcR3Geqsn9WVA5Z6bG5pxbKqXIst6qenoQCPCLW0h9d
9xx1Bhxe+D1IGU+Ci8hPadp+oRNygY90F+vdjhN61isBXE2dtf7AYNxDgPNLpA2me1rrB3T7J/qr
bfvoiYembuzAHAI0XTKvr6Ub5obzBaK9m0p2u5hXg8eouynd7GVg+bkizraIAXqLUAtTo18FDE37
qN51kfpE9SeWV0dY7XhqGldBZA6FV1fFd6j3Ba1J79ta+9kJeUjV7K3QOlCbgQwhlNAASJGHwayP
TLW7o5a4oR2nvR9pTeXDTrsC/Uf7MUCe02eFeoiV5iWzso0NuW9uiI3F0gd9sN/gqvKopg50pony
kEejBhYUF4FwEwevfqgZjMnOGN3KS1TxvSz0ByN1fmbwVurNcQdjmXcdXsB50T8AqggRaZWd9Rq9
M8PpC5SlmpCq5ZNlyfsmbe7TqHsVJD4YPf3mJOQArPiuJuod3GRq33AhCm6n/Vs1lqBjAbgItAOu
5JWRbpOG68CRmUHOjY0cndiTJOLhyMk2GpMfiluGuczf0k47srZ7hG4YZJlHGYpc/WFJQBrQd/to
awWKDlZ8NHKVb2GLdYRa0B1JoCAix8irW7B9hVPgqpwVe25aX2KILqGg3XOv14nhMcf0s1LsM5ed
hjY+Oam+qRP+PtQRYGxq8ssR/Y80H0EkaMsMW9F90mMVe6g2PU2JYIGSALDQO0CkKdDPgaFl7cJ0
IFGhCFHIF9UuOq8wAHZtO+yfuuBHmcf7VFSpn6QiDVzIkHhioJtmTL61xRB7VaTXfjbAObGsvio5
Cc1e7aaS0b6u8pMclRMD7SXh2dfMZiedte+5I+EQDGQTEclTJoc8gHthqEXOzzwZfxZu/eYO9i9d
gC9VqMRPhXqCfsXGqsZNToY9auVPwhEH4qrMc5Xyp5D6YSTCTwGqcxP12e2ihyZpRi+W6qa2io3k
DDdDt9rpSntXCPJ9lDDuiqsxAD7yUWqK2EQ52xdcvmiJ+S2JVOHRBEIcddYXG7N03kZVL6AC0qOk
QB3mjfiAvFLNXtQUCjaypC9Ol3+olE7CHiiKNXzMA+mIdlOKEeAtFcd/Qw85g6d9zk1I/U0/r8iS
g8N4qI7Jb7zcj6RSHpXC3fUFO+A5s0tT7aOM9NzLojzoeHOqRPmYM0E80TUP0s5fSiXtgrIi25an
x6wF1qjNttCVfqwzem+Dpp9EEZz/+JPVkidGhxPpogD/5E7AidPrePe77tCSRUnFG7rxeazbxhub
+iuAlK8DHe6MqN+6RrtveIrmXwYTIjxHZCx+khJ7cjck1k/4J77UyfgA9dUWaiH8+yAAkFRyAaRa
t2liCrUVHGlRLtHcJvjCVXoH7aMK3ZIkBrBb3dYZeQe66UkW8onG1Wtlp/tUxmPAizzoNeeU5dap
qPIzGYo9a+KN1qd7PkwGLhm7L4fcK9IK/Hm5BZQkhEhI5gkNWDFQfLjHifmSwjpeFc17BIqGN9a9
vauMAsgxYnuGkfc7wlItGNoK7E4XdV8nf2gjNSwi+mSVHQcQE7oqqPFQj9e64xHahamI6iA1hi+i
ZagVOlA9VBL1ezYCMKJm/b416iEYKge27uqYelnNmjsUA5/cJhcbtyL3FlO0HZCuH3Gmb/qGASk8
pE1Y8U5AkwaFfZWD4SyJ/lr0huY7onB8K+UfXK9+p0TbQi7S8eycNUFVjQdFdSFGLdlTxSk7dVXS
3HXqtAKm/UMW+RPwXc5eODx7K2v4i4182toKWgWt4pPCeHJ5oYKYFj3xpA4do3qsWpdhEmOU02yW
TdLrJ6MwvytUbpsUHpkd0gol6RhQ6Bh4et9taxrnxy43FN+CF/AGpl+PtSJqr6LkKCH5Iqn1IzXF
E+v7UFGhhtPVWrrVav7uqoD6DLqWbJlK6sAGjDRwqJkfwe7IfFXkMmw6G5c8x1U9Jx909NsUzatV
+S1VnV+amVQeTfXBz4ziFyyd1KnTY/m1VLZREx+iqLwjUEf1CrWg6CzDNCHTnmpIxMCMT56iInvG
sax7TJW4Q9tvPLLDpEqxr0Y76PT8VzzURwUeTiVzHwb4mispPTp6v40zGMUmUGvv+H1P+sGnQxQy
Vd+htu+89pDqKaT1hAwJFhT2fqZ8oX32zcztB2fIjxqwPCZ39aDXrRROLw3zZMvbjSH4juLD92or
gdevFsG8L2seQeVPPcfsFT8p6EuaKx9ujTFlQGlXbiNOhZpWXlvo8aZm2Qdz1K+alf7ohgyyRWYX
CNt9ytjw1YVyj6eDs+S1aW8BjmImQT/Ue53mJ4h1f+GOEUKL4aX7I7Yho/tEFxs2Mawt/dSCeZF1
9bHPyq0woftjuAdusJdWQ781MiDuruBwJBHGo+TVbmhISKhMPYtqm0GMJgxcoU07JJ30IrXbDLF7
yjQLtA0Wn1RHYWHe2qqHG8dLzmOQTFT4FyI3dADM4H2S5Aem9t96h92Zstq3TgxT2KxFkhh3rqx2
sJHYjJ2+AyoKepZqFaKGExaG+m2Iqu9NpH1lBUhgXcL4QybUAs257FFL46+dYWcAV/PEJ6Tf1ppz
oJO+yFh0sFvO9C+DqtYezr9NbQ9PSmQ/1AZ9rwjbqgLF51IGsss2meyDMULOgUfcFtorT1lRHRtl
/NaX7W8l4UfTbvwkBrRe6/ZxGu9h87kzJcW5mDhZwBrnQ1HbPc9hAtSNAtdys/RR2d23yoiOi3wA
7fa5cJU7I+5+ZFa6zXQYizi4fTQZ2XZ4LuVO6hPD2DRsPMC4Y4tzEcRkYh+JgLpTi1M9h2AITfpf
tLG2Ksu3Oi/LTV64b5ApoUFRsL1g+gkFWh/0wxAEv95LbAjLKCRGnoyzL6mwGohVOLanOc3ZHXOo
+Q/6hmS24eE5mXvNqJlPJI/AP9XtNxGpx6SkEGGSGfC6k7YVc/aqBmkfM8FVDBgvT1jxsz5qHcg8
7j7PwVVwjUc8hb6VqPL5sZ38jBKY1/LmqUtRSKQFGvlOgyNZxQEiW7nPugHRMv03jka2dQdL9ThL
cxih0btOU3HBG3yU6t/MOn12hqIKWs6/8FzdMZoEZQFkgm1EGz03O4+b7hMO1y+Q9vwY015CEcy2
/NEw5ZOiTMkfdJuxdAAtiAt8PzR1cMLHL1Yvom2W5CJIx7jAzQ9Vmp4PbWDl9cRswKMgaUr7lKTY
I3DUi308ihq4IkbxmZpw9hkGtd+oDm7Ebke+MYs1D4C17jqnfRzwalfL4bfRYyKK5K4bo10xZNLP
RHEmraVB/MskfkYlXgqd0/uZruCuSmiMTQKwetfCtacwh2EPZa5Jgt0ZvEbt0TflkCAzR3lSOtU9
6LmkIdqhz51CDa8n8DBxikx9yDiuGi0rtrcfa+ZUSLr1kpoVmmKhOYyiyH9Oi/LFgHhepLYHNXUL
z4iSDRQRdkbf+RbyIe6c0M62+viXcKzCg1vHWTFtvAfEeI4K2HRbmX2uY3JUmLUpM3WSJCo9iHD2
nlTEVu9xfy9sLQYZxQ2LNvqBRsrOSVNYKMI23kva5tEuaoikdf0DjaJJLbYJ7aLZ27UVRjoeks4o
NyXDC6IhOZg0Q4pvPv6IrB7eDJWz19HxwlWdHeHl8ZjnJXiJcuc2BLqKafQEsWJ257hjvIN8W35w
RVL7DAJxUEurihUgwudCBTqLwLgDIQzTHrTgrosIXIusqHR1cXYa3nowM/1mwcjUdhu5Vq6ZaljX
y3cdafr7i3prVFcJzEtgdjNq0Zk16Ha1+rZwIfJRdfd9pmzGAbzMIWq1AASpGFZqzY8a77Pbu2gJ
gH/1Hp9VE5Wk42yoOPQzt3RHcA6j7wfBll98W4Hw2vq4EQxpkD4kj8mL+4VtcA8rHuLn5LTGnVwp
DPxp91/MRzuifNPXMHLhzc84fcdvWpnxtQCzpdWqVJEdyEfnMuo2saLDgHpY9ZVaaE2jzPVPfcOe
LetYuTYDaNM42/oYAvuDjNhO1znQ7P1EGfZqC76RHeO2ZdH8q51HlX97RT/v4OsfMCuDQTFGSQA8
0c9Dd2eaR8s85mutgiX8/tUgp6m+WKvebgsLFl0GqviTakcDPueg+GjS+vZW3xTPAr7o4m5thyyP
DGwanTjQu5z3jmIUSkyToXRUJYafdYccNUt7fLw9fUu7xMIHZeM2ToCkn30PvOqQosxRO6fdu6rn
27Iu9rcjLJXz/omA/7uevHTQYJLsNNq5hjxlTV8UK/JbfhjXdKeXpusyzmy/Q+jdyeoR50LB+1eF
Nj9Mu9gi0367PZw/tM/rRAa4MLRHVR2w8Mlr6no8pkszFnUmLEOI/WZH3Qep1V+CiTe47u0dCJ2Z
Tm37GocCXK3rkKrJ3BeUmj+02twWsoh93e6Jl+ojvYOCmwQhUdlrplGhRkBDSzG+5a7u2VXxVg5A
CKKMUQDz4qT3phyABqDNfc3sEU7gwz1jGvjWKkpKtESh4fY4P2+MP8g0yOAa1kQXnX3YdZxHdmZq
3bnjuceGn/W4tr/XIsy+XFOvUhTvYGRQWeznwO2Xyu7Yyig+b4rrUcy+3LITdmk2U52sBYN1V5d4
B/I1z7ulmwl2ArCraCOb0Mm43hGtSGzY7sQYCB5OdiK+60m7z4v8rraUe8OtX2wF9nF/uzzYhRcx
Z7chOg4cWwiTZ1r1kUf1PW/Z2+0QS20pF0hVyPmhjwEa0WxcORjYdhsjBvRjA+NrToMkBMHVB4H0
qbX9cmsHtyN+3hEY1EXA2aBGFuWNxSaHkOI37l1+1vcrEZY6fVchZvmOcrgYDAQhuHfXb9CRHfrw
QX/n/qTRoPnxdxEH1i4No3vU0W+PbnE+wX4l6NeYgELO0TB2NMA1c8B8tjCOK0sUoDwWtl67AeUQ
UsIBO6wqyy8l30mDwFFxRgNePH0fFyeXLuBUnU7fmPs8ZCFokLgukxcso9+hBOHpJpBPEB6x7pRg
rQu9tJguXPiAcp24b+bs844MqTUFqvq4e7+VxpfcWIF0LQ7t4t+f4l8MbaBw+uMl5K1bijopij5W
+RbRu2R9zyxGApER9i7wVIDl5HWkSNEyCAQjiZheBzMgbQc30FHxiy16NP64iRRfO8XPzfu/msGL
uLMR8rrXREYxg5Cs8/T2peyzlc/h8xo5IL5YKIpA1gf+VLMzU08Ho45HIc5dkviw7jxmXG5Xdv30
RV2fl9cxZgeJxq3Ralwpzq0yPBtNv7O4sk0GFnTq+CrwC7xOTc5QBtqafatuSasYKFfxu7KEzHNK
7hWLQuoZIgBpCdd1F5ZTiVDWgBprEzFb4k7UMAqsNHFu0u7k1s29EbdrLtifjwlMBNAFgIpCKQOm
n9fbCBWUHt+pISAnjScFVb6O+ngw6nxbdeWOOajJGcpaCl8aF2hrkw4JLit4p17HtFPTimEzJbB1
47fkw/J7Ez1vH5xnwxs2po9qauF4cMteWfTluIArg/Q6gYRmR0ctlLHNs4Sc3SF00S18nRyyC1/x
UxdNusf0C/WhcrC5HXUt6Oz4SMu0k4rGBOgVBO1wSzwOabEGjFvazgR+s/8Z2ewAUQzIqmhpiibJ
PkYqcDd9aIVpuGZtv/DmgMScARQBbA9sA5Kw1ytXKxbqTBB5PMuD7TmO71S+i3JcAJbruQ9zJzDz
beuTO+ir729P48KdCWA4AB9wv4Xi8LwmUChONca4XJzTHtY+kJRPnzJtTevzc07F8HAuQfFeBwd9
fjrAeEHLxyHvIBdOtsCVbAAvQCkg2o1crFFHps02z0CXsaZ9c3FSGLTmhooW7xmm2/smqUCH1b7R
rDy4WvlWKfbu7+cPyEkQri3dhm7w7MxNwC2JKhPiti451i3b11DGV421tDp9ufNBXUaZJvhiUFpO
8Jwvug77cAzAu3tW/J98X4Xpw9qtbGn6cPvTDdfCq0ed563RbJF4YTB11sRwsrQczbifY6Zt8krb
smzlVF/6hnWwvwAHheXFJ1/nWiY5movuVJAq94YmIUY4fPz9+uCDwkUdcjsmUOfXM6cyo4r6BGh6
aZp+rN/1tuFD2HElBS59RSh7Q0X0v+2wZ9negtMTPCqgpKyYjacNwFpMdfB2hXq4HAUW1dBagOTY
nyvnxS6IK0lonSrirKtmoOTo5rcZv4uqfCXOwt0VV0h4wf0n0OwbqlKQAFwNWopSUWhAY+13rqLV
36sy30u7zjZNkldhr2uBzjTTrziEXkgXD3u072C7YGTjSiVv+Rfp+M/GrsQJM0uQEQrOiTCodtbK
AQo61mY0h1ewdXHGAAe7YYow76J0snMAp8uzuaoH0AJT/KZQKnT0HPf99rZaEEOb+GlYc6ROsNTs
2ZmXUholORRJzlCz8bh1nxvJgxhB6GItOJnsq2T5DpTYsosg+ApR23yq4kN+CJ3lLFa+9vJXX34j
eBfYOnycwfGWNSRd8sfbP3Nhx1z9ytkhqfdZq4hp9/eYmiJmgGzYcIpd06VeyO9XYWarU+nj2JkO
FH0N+cPIgQkB5Eii+1xr3L89oAU9Rcw7FMFgBw+OvjXnmDXQC9SowrSz7N7MzPkhYhh0Chl0LfqG
JgQOs2inux1cSuN9hq7U7fAL2RGPEB2PcfQ6NJD5ZtmEAkOTphV4qyx7dkxnA5aSR9utEcHBk2Yr
g11avcto5Dpa3VRCSA28jUHojxZpgmJM7rnIV9oCy4OCZsQk4wN1jVny0pOutHoV6H8ihN+MUCge
Rq+HLlRCHljSrkzh0l6ZtJr+E22WW4DWGZMijTEoBVPXHxm1gxzMLaG3we3FWp6+fyJNf3+RLssB
2DLWVVDw6GyPms+mVQLjwVYWaW32ZkdzVZusB+gDs5fiU6+pD9KbBYExmOrAs+bvLZfghDBVZ5Bx
ptQz24AV3thpPFrmmVfnpnqxk1//Ys4u/v3ZlhNWaSYQVbLONR5mlo4Tpvjao7r/91EmdU5oekxW
zHM0a1nWbiw4fM10mj2PORoVRhsfOmGssL8XHmHg0f0TZ7bX2rLkliSpdW4nCLBasTM34XIA76PY
RYtEaRvbs8y1z3aB5wJ3BwNFfAvk78+1/CIe+65Jk4kHOwRjAC2RynNByVa2PHS/r+mQTYOY3Q3x
1CMg/DrAIH9WeNKpTdGdNc5qbNxzy/SUvlg5Rhbm8TLEnETPbEnykaEl0ukAbgCD2MMcq4WrCyF+
0Q8B4X9/qya4seFKOMl8owxz/elyOeodYzkCtvk2aY3tIOmG9iL8632IMFBpwjvdRFN4FqaKbLcr
0syAIPYb8Cged7qNLNcyxOICXUSZHcJmSaumytHacdtDC3y4Xq5JBi3koKtxzM5f6gIEiSqKAQec
HqA5QB5R+TOp6kWWEubdmsv5n0fNpy0HSTGkIheeaXMGRVe1cKKwseXgpjCGaL+H2OFAsk3KA+0m
PtdPBMi03VoRcCGhQ0nhn7Cz5NTrXS9yyEScx7bd16UZWKlzAtT632y+izCz8zDTYPtGOJqMbf3a
Fq8WWvxJuXLmLr34r8YyS029Fid9rCCIuoVM3Wtz3z1rd1EAXOSrDJDb0ZN292s1xqVb61XU2ZFo
uHmqp0mKXHHAO9IXIN+BQv6Npp79RI903wR8n9+LvbFLH/qdvbee4i40P25/dQs3AKJCEAGEMmSV
T/zKuojNpG9j9KoJqH7m85g91/JIy9fbYRY/iosw88/OHceUjhPbsFJfqgp4LtINIRnGrVtVocvG
4Ha8pc98ElyFTiOaDlBJvs5ZupoVgBCBuqRNUBvlFMffbwdYGtBlgNlNQ4PQ1yhIaZx70Mq0QQLb
KnxDzTd5O/pmt78dbWmVLqPNciOpHWa4fWGcOYUTLYSmS7zxlLd2tTO4Fmi2TpalV2rTggGi6e8s
yfdF+8IaPaRVt7Lv1hZoliUhf0sr4BKGs6TMbyygs8mKtNfKUObSOTAgp7bGRnIe9A9QhT11okRV
yqZK/sWLi1yszlwaTS+EAt8zUA0jVbmfBM/hc1if2sGPyKog3VLavYw1S7tWz4hMQXOALNobiUEw
bHaj+i8+1ssYs5wLWNQITPKAmRvNIxBxgaFmJ3UvC3OvdxDx/hd7251I6ijPq/jz+lPNGni5FQk+
Vancm/T7TwtW5mussKXdRlDJNScvKggdzW7qbV0QPefMAvwJzUWD5Y9OZ/2LHQ3lTTyGUazBRXf2
jWYRWhCOBl+0uO4PCdceafH3YieTmi+O+P+eqbnOa+2YXEYZXrxO8QusG+DrLLB+1jxjllIbqCku
5Ow1MMPn1Gzc9WpL58I4OyYIT1bMPbDCftam2/lGKZQN7Fedv3+DQFUQSvrQsCUmnBGu9wCBpJij
Z7ikJ2Pua0nyqI/2V9Z+vb3TFgdmomJgoCZnfnJmF7GqpXkFM7mm0DaiB9jzlFgmgPTfSbbyCS19
piimorkH9BC0R2fnD6QXKiSESD8TM35oRuMuazsQT5R27eqyOCZoJKJcgAIx9BmvZ65qoX8mWns4
Q/ngXejuvi2jRyfNHzgK4F7XmneNLl41QMRG8MKg7022w5jm4EyJAxrXmV+KrAxtkAk805HRyjQs
/DpgHNHexBVjsmabTQOY5AaNUxz7rdvfwYEIuhrVhre40zgk9kmeruyjtXjTmXBRZcjMfihKLRng
N+N6LiC0KnSq1PJhyGxUgNfqXwuLjCKoBgUFZ5KmMGZzX3CnBU0mHs6p/l0p4QoMClzf/f7rTXsV
ZEptF0NKTFkMvUDCB1nGt7VnW4itKJSdrL/XxdvtWGsDmi0XlL4cmQwg9kal3CWg2ygOiGXDWiVg
LcxslVo+SYRrILVKODq3QM33vQmcc75ScFhI+lczN22Wi5lLMxW+AY5unEUfvXLGHO8P7fP/N2Wz
CxNpIkujPc7KeoQEfPtIrAG48L+/bF6NZHZZsjtA+R1ABs5MoTsg7D3DdjbSZhuH/qjFmq7AyvKY
M9ig7Q6KHiejfi7K6I0lBFQcWR4jY+3BPy3z7OF6Oap5+QxBUjRqGuNcgUFh5z9qO97Y5veUrNUe
1wLN7kx4QOoDEh8eHyTauhDJs4npN7AOKHGBur0dFhPQPylhfpDxRBnNXEcRg7kNarfMBKkVGkue
MQBundBjM6zt8gVZdmR9vHCQXid5o3k3Rs1LQBCYBfs1bQidJh/Aj9OGXdkMPyQEKfzCyZxQgN/p
dVqxGVzjoWjMu7pUsa5KGaI94IARRrcuMX50jTV4sanCHKylHuXssdPFY2zTclvLOgstRlbEQKbv
4/Mm+N9f78w2W28Rq25UtBDU0dpqzKabCpo/PuszEFiVOAYMHE2tMoN/xO2VWs4O/wSeXQmjUa2b
wq61s8nAa+Rt+qAYxeZ2jOUv6Z8Ys40HwerGGGKpnbNml/TMT8CJiKDvdjvK2khmx1Bmx7mTT9aa
roy/2KKhHhvLtS7k4jpBORddHlxx4fB8nUxrc+zt3gF6rwvpDnTqX1OhInD2TdgclUN94CF7lJHv
Bmm41gVfqnBBchpdffgOoCUyd3gdE241Oi8mNOQEAme+otwlcDTyDQ+UsUB91+XWLMK1As3i6l2E
naV2VtDGUXS1h4qvJT0rwg2myp61pltpvC8gI/EFXwSapXdNpaCcFIBXGdvi3voqT+Kkj0HPdnq9
5dsOEsymH0no5IC1t89XRWsW06PlIg2acIJD13y2tE2ht8gGQHel2gko7nxIthV0GSIn/PuNCuMD
4OqBTcK1eJrwiwPZiQuTtB1QdcJ1HwuV/kR62v+bEBCDAF4Q3LP5Q6/UNOlWMQDBvfNaAQ4MN9Hb
ARYXC4pS4O6g2mp9qiz1ogBtXcOHYJ1gOthvxkBsXc0f7uKT9uSeoof03N5bd+0v5bxmK7Aae1rJ
iwnMrC6ltQszx1gImLbBhUaXAePmbuDxA2C7R6YLyBeMLy6shJrKOdOE3aWjCApoAsjIvoMxlgqB
BHCMBiU3VqZmKQ9BXBtGC6BsGICvX/86IxZjofYVYKFKZoHDq8ZebXRriigLeoK4s+H5hoepCo28
+XatbGIp7oT57sG49OMnNwQh8zk91bvW62pwFX1YTQf2b7kHNw02YOEaSmt5GYAjxnMV0AzU3K8H
WqV9KXiOXwAhCQhg3nd79ZQ8ROAkf7OeRyAwfGg8+Op79sv9WAV1TmfG/MDEIxkNbwe6bZ+4KXVk
ClIbf4bfbxTIWqWP0eRstoWI4vuaW+Cft/7naK6K9jkeOIAhXQ8VVfHUdoHlOJsPAC0Yj/U+D/nW
+BIFJpibJ+sj+UrC1jfggZl68QN5Wvnapj3zKT40bNFhhU4bdtZ1fEWVfe+6dDp26n3j9S9i8mqp
Nzo6N3796J5Bqr4dktwOac9ZM9SISZ9awBwndAPyAGyq9DAPKhTAoMcqve7ggn9UwFhqO0G5oTsQ
ZD94OzmN+rd/yRLORsd39D+D/yT+LxUJelA/7bMJQ6qHYgvNGbHnRxBTfR7Id1MPbodc/Ligivwf
7skctV4ho0o7mYDPz/ozBJrqV9CdExY4h/6UPha/XJ882Hzby5CywD6Ax3xaMxWclnS+5Jc/YZbk
SF0LFerc/VlND5r8ncmwTk7A7ZryK+4gvg698NuDXpzny4izh2IjO0VTJFJ672vh1CLG0PxuJ0IS
8jB7UVaOwaWW9CQ9/b+TPLtYCFknOncxydN9Zmr9jN/MjeVFnrOTuzWv6aUXyWWw2RfUcaEQ98/g
oFSjlaZnq/3WBFtQ1sXB4GsVmKVD4CLc/PFoub0NdiVWj+YHWTx20C++vVprAWYZyeS2leoWMkJU
6pvEbtNNMepr6PwF9cBr9tLsqiKb1I5ViSVyTvJrvMMS7bgf+9HzZCXavaxzNlaWyZztetoOkmX6
BLFvRH1WO1P188F8dln7kcQwEjVzEq3g+NZmcrbtNUu4zLTBUEky+rNk6ZtbpCtbffrVn79lXNlR
crVAcphNYwkNA6NvEMIm8NCLWBATy2MllAGMl9vbYi3SbP5KENRLOWVtp0n2RDjvTEK6CpoZDSS0
boeafvStQc3mrYEqNYV3Fa7rtbahepZ6QnXDMeIft+MsDgngLDQTcPxBhPr67IPmFU2gRdGfa/23
DdgiaKRhmsBeTWHPtyMtZ6SLULOMZBdcCHu6VCR7y/E59eJNFLhvgy8DqD1BHHy3EnDpkDUvAs6y
0lDVNaE60kQXGofhyB/Ne8Pje2UL7Y7/Q7yVqfxz7F1cnJnk0kyh3HvO1HutLrcl53u9sHYGZFxu
j2zpO7ZxLUUTA9xeiCNfL1pRduZYDhiYBakNqBF60KGDcOPB1ihqL2tFjKVxXUab7foEjLoiB8fx
bMcmBOhsENu+lZ3+RE1nJVn82W3zXX8ZarYbI3SdYTXrdji04Iv0W+F+s6Ub9TsdvOhYHcVRfBCY
oIO+t3ZeLn1vl5Fnm9OBkCvKW7A6ruv/Iu3MlhzFubV9RUQwCnHK4Nlp5zycEFVZVSBmhACJq/9f
1x/7axftL9m7+7CjOlKWkJaW1vA+T8KzQ0MeLainfP3dbgYZrkeZ7UjSmazmFpayjVQApEv/wOAH
DHhKDN8gxBI0QRIuZdpuFZ4gUfif3UJm0a9KMjuDvuN4bt7kKr9L36dtARFNnx7MU30wAog/jY/j
ZimevPQx5259rwRxi4tnKT+1U3tHaVjepys3Mi5AREiQhM0Hz8PpyMLFYM5lSl/sI2L+eUAK2jQV
9MtQnqxnL9YQ25EDjlAIQZUaKqf9ZjTcMK+nBw4LcZfUslwoC7hp667X/GKarmwB9FgKMyux5l1k
QCEk5KdLd1QXwtnrI3Oz2E60sH3J5Rq+Gs8dNbfwPFgEhDXHCPyNe8hDsmf78pwIwC94wiJr/uI6
37KweKCCPGIjG/C3gJ0Ony+laCY6I+44hMlGPOK0DpH20m6H+zEPEM1aimPdnulfQ84+rQ0MtQnr
g55GDt21sTICb+Kn0vS2Xj2cpixVfqO5D0ULaBUedbg2O6AAiPgU+eRbpIZuolwqPLrpyYHc4EED
H8/Yv7W1pDayDHUV62fnsdpCFeOZRa176D8n3G3GcfhZT6HJF4zJLc+KotPYAIicoplrdglwU+tb
p2+HMzf504huoVCPlyNRF093fpIurSG/+1Qv5RN/bizPqhOTgjd+JkUHObS7dNJWvXVwGGQLkFFJ
2B1zXuhmEQR7c0mvB57dOmXcFcoyYSr5qo+s1bR19iwPy6MbJOfx4DyjRxRdgF/b51uvwusxZ9fP
oHCGhpgMv9VjrM2wGVfp5n9xWi979KtFnV02thdXrCt+W4cxKt7ZPcVbsNyq7fAM7dSFfbK4krNL
p3NLXtEOo00niHwF9AU4rNCN6oPzywk4YgpLZuHWEf1rGe15cMNVAwLAwoa2RFOE1kSfeC3WmZks
mIKbQZTrcWavtBp0G1lfJub4kGODKOsPdc8PUOoLy3X2SjT4DPWRoMCR+ulmWNeP1S5ZNeHXe2Zp
sjN7xDvlNfqIH+EldwoaUq0OVY+0ir4e5ZYPdj3V2X2CjZmaCVVYUiikxn3tV9Z9zffM/T+zYFDH
+J/jDv3tP497J3KSOCOeHQW6sgfSBIX28+uZ3Orn+WOIy4JeXVWAiYGYMCW4m9kA0GVhBXjqGysj
68XL5JqVnxVEHCaEBNHahSZBrbQhuZot6c7fDMhcT3VmYPoe3C4oRGP30E+ra/2WvDK0wFT6URQv
LmqZWbZ2sgRpSz0YnMwfURH59VJ8bW6g8v3nSnSlmekooBnPsKuu+VxDinJUqNHVjoUGyBp6chhf
Kk2/6YJeT3tmexIDbDzvEvnqongNIcYuD8ePi9bRuOpN3zxk9zQOoCu56KIsbeGZGbpMNB/0eIBW
BV0bADvtm1NxSk/sPl+X2+5Jk2EHxdP9kme/NOPfGldXG64TbmewFDfJsKK76WA84d15Zkex89b2
oX7kP8dFbacFm/s3Zp4DDIGmbNwkFxB48els8nt2ZAHxVSjuJxJUwZLRXZzmzBBBhpzUtP59qSQP
diDO5S49XXzOMeyehocMzKMlzt3CJ/19xK5WFg9ALxaX+9LIIJOH+gAeDtjmvsWGfVuXC/b+1qv3
auf+XvOr0UplJbTqcGBBOg4kHjBSfhcjrk4QFjPx/vXZvO1d/Y/fA8LLn2cTJtCuQOGdzqP+IasX
lMQuHP7F7zWzP8i92Gnb4HuZH2hIaraQtAzirXVHH6mHMC3/zXJcSjfffJRdL+Lc5kzNaGn67+Of
bLwRaS10sWZh/CR3JvMB1g40J0ihTgzLAH7Wgi9yWbX/7vjYv5NeV58QzBoGEAY+YYFG2fRuGj8S
9evrD7e0S2Zmpk4arS8LFyePfXgp5BwLGmi0CqmyUDP19K8Gm4d80DEPUI7Z6RDhix8twN7Nek2I
A0nP8r4alzS7FlZvLjCU1hWk6QFuOmved1T9hAyi4wKK11/PaWlj/m4pufpICR46U3kxJOnBhr+o
R6gpeeQb2+/D9CEJoOWw6DEubcvfrt7VmMh115q4yGHwUEKLijoh1wLojqaPg395wl7ycFO6iVEY
suoXJny58b7YlL9rn67G1hp0OlcM83XcZ8fbpJDFRalSONo/0THAu6UM9tLdMH+42YKgHUX+vo/q
u+6hWA0bDRoCa2TZ9/Y+CSHXspSfWdo5M1uT19IDOgXnTqHZVziN7/3U3aWk5tIgM9OSp7ZRQsB/
PFtI/CQW0uZTAl3cJRztzdjKlQkzZx6MO9kt6gWd4QyJtCcTgJKV5gm1Vg37VUGqIISO9JPLLeDZ
rPe8K7KgqOmm6Jt/5yrPKbydO0ypbsAlT/h4R5N+K0u1WTiKC8Zs3oaJ6ovW4Q3FiYfe/1aGwxPe
wbpfr50IAIEuMld01ezSqH+1FizbwsecN/x5lorVqBCJdZNiSyZ6aiDEX7hLcgVLrwFr7rUADMIq
goM/rFQEdzTZUcRD1cqKWrrog9681KEhAM0dSgx3HpFMGpERwFxxN/B3Rz96+UKd4dLfn03GQLF2
yy9pQ4H3KBUf07Rkq24b56spzB6CjaP3nplhCH3nrEaoSsP3WTV4dob1QULgdrL9/OS960v1fzf3
w9W4l6lfGcmMZ13H3An7oTGjHsWM7vijdMz1P9nwBoRooKCF1Mb8UJFLcfiARvEzrwa/zY9CpPtS
gOOtxJFxcbqQcRIv/0B3QdTWWijZ9Cn6LtJ6C/wbpoWd6u9HPi39rpthsL9+1/wgem0CekUMgWmV
Ag0hkZJrxSY3s2cxug/EqwOo6/8ac7mOx0+SJOHCstx0tK+Gn0U64p6TKs/iCV+d7vjWjLKVj/uR
+eRxiMxQ3/S+PNN/4m9fDTrbzc5omJVbQNBsGosdK+29QyAJU7XiB2vMe5pOC9bu9hb7z7efd5kw
kSatVAgbNUmYu8NGz7Oda6cPX6/l0iizjUwsgDRQOIFnaPnO2/dJJKB6GgsuxW1D8NdULj/i6rSA
zz6UoNBP8AuhjjZYq6FZmMZ/MQR/DTG70oUOiAhPcQuCDrZt7/SjtUGwK0PhUh/qYdYE/LlYLzUh
3swlQY/if87nXPhNKNrKxOHTuc3tNdibe4Ac96kpfmWa63ekODRUnCWF5hwK8yyevFUxeaDJ8AKQ
YFhNyHSRfyK+YF3/ppk/ALl8QvkIAStE/FFEBdx6E0GSJ+i24NNkiyqmS2dx9sBgVKF3Lc+mcwUj
b8QI3AKLYkOP310y9gsj2bPE3eWp1sVSHyDeTB5QKLIhUn8WVnofW97r16diYcPOS1otHeiqIcUa
cmRtMpWHvf4vR5hZExerlNoFzl3flFsim4h2T/9uDrOr0WN04ra0EOdps6e0sA/GRBZM1NIyXf79
6lxrBHyaIYOJshSqc5ofNV5gX0/iZnHc1W6eF8dVppGiJsOczn3WvNgd1PIqgZavvFErDTgOxRqw
zdrv/QSdnn5ASUhbh2oSezWxUBoEuBp1oo27cRJjhWzGqhzbLSpzh4UM59JKzMwPcaBwWUuJGwnR
xACVTGVgOMVS4+Fvj+xvb7O/7I3t/rngAIVZREFc5RxrKgt0N15B4ue+1lAt5XabUo83VZl8FiXi
xIX7CI8/C4deR5LDYmul6KdbdFuQgQ9lUmyM+IK6NDrIY8YHbnuB50ABBLfOT1dv3irG7nSBUuec
CRvipaMXkGJofM0Cf141NUpiHApCkUjBaWp/ZikHvoc99sCW9QbYVBY9lZAsUUV3cCzA9bR8k6tm
2Jea8dKjLdBvtXLdj2Bxc5kBQC5LLbDRoe4nXbHt9XFFRxdsPlaj1QF580jGqQMLKmjQy2IHoQG/
M8tvA61fRSujDKVIfpEMAAFJtgZZHJS58W7yCgGMBx7Jun1AuvJcXbLAtAduIYGOm9C2bmseWjVu
Yq/ZwX050dpcybh76Uf6yAb9Y8jzM3MUuGty1WT6qUkAULfEkIQ6JI5CZcXvnGu/WirexqGBBpe3
0UR9yCz7w2ntI5p5TLT2NO1O9eNqQIfQkDUj9NAUuH/O2qyBz5nonW40+9xqd0UHPJSN3q/R1RH1
MtOwTFogc/NNUhURn6pdB4JEZXinTNQPOi3QxZ/mZ6dtnzmH6FIjTd8DKIiZRjQIc1tmVhDnSPGX
6g0AmQv68F64WuYXaQ1U3jC9mRk6VzILYQU1ftjcWjWmAxZev0NTyt6opy3pxYYNzmM+mFu0RO6Z
TU/Cooeuc6OBe6GjaNT3dgCia+ZrqSN8V7rUdxonghTeljrZwkV/8xJwdKTXAQO9JE7+PAFeN3FT
eRJvluHCEUvcJ0ZUEsYI5G8g6bskN3VzuIsED6EGdshvt+PKwg1e7SaAQOIyhVIScHeRC9Gfttzb
1UKtz00DcjXQzIA0ojANCTnesyPcwheu+D5VxYKRWvD17JlnQHoDtM0Obhib0Aicv+AtvbIBj/na
ZC+NMvtCACCSTA0QVE0GKHRCtN+XafGrb7N6watcGGhe9ip0apexA3/ARS1LI/It5KyOZrPkvN7c
An/Z3HnL5NAyE3qq8AW0GPpmsoPmk/JtJNvHbuH73A6FXQ01cwpImVONddBlHlG10qL0fh1vARta
0Td7pSMAnpyWAuCXj/HFhTLvHyHOUBIbGWpIM42+3b/zCYAk94mKPGi9XWrv6n5Y2B+3r3SkvD0o
WbqEzvv0C1VBroMjJA3W6cYzo9QM2mN8tt9LVPd3Ifrp7tEYD8VkBd7oE1DKS7kh9+L6/G3WV79g
dtgcN5WV4UCUoPTMF96DbAdhMchuN+BS4RUOWhG7ILYAGMa5DCRv+qgl3UOl08hl9qGdSmtHMsd5
BK59CnLi3RlVcofm53NbQZEORW3x00DGBuA1uslbw/ZjAa4kiOthT7xdZUmxYr0Dj4TYtj95uEhJ
C4Rh10hQAl0IrrOi2GU0NgDMG188aCUFyM4C0snVo5jaO1fVe5Bo7q080XzALo/d0FRBP6D/1dZU
GY1VAlk5CIgTl2ShVdJ1BaywrTXfq8lDy07KQHcqyX7I9yN1oCHqtOY9NEOTUHGRhaop7CgtWBOa
DuZeDXkc4BbmUVuY9x3wsn1dZ8dSNncQyJ18V2VLCls3D92VOZw5OijMbuypLPVzXeNVn8uwNX9m
jR0wuVTksmR4Z0YRKigMUFccbwqKfFAz/cJ7+0c2kdq4sAiQ63/vn4IWul5UjX6W5WESdxrds34h
2HbTGuJadtGGhzKo+amSJAVor1AYQur7xupzf2DOaXDrf9DhD8jBf8aZnZ1UpI1kKeoVaB4fKXNW
VedE/+AGuRpi9vFjWlQVNTGERqCPZaAjZjjIeKmOd2nBZh9eeMwetRqjKKcJpHFXTUkIJ+LfTWV2
GWqKJnmb0f7cIyruJu39gHdfYIjlhppbITkU2wHwCfgEgY7Mn44RtH6dBgpZ+rnYim1+n4afznrc
NgFbLQnPXxZmbj2vR5rtACLgdMqLsj/N63cylI4PrYzTQPN7qzX2Qol3ni/By29eGteDzvYETVSp
S01h0A+QACN3j/jOWn/nezvswoj6SVDsig0PkhVivUuRh1s24kIxgMcJSRWInP+5tkg7GB0Ol342
RoiNNUPEuyUB7cvvny8qOgv/cynO5icqtLjml6a/zCkfqCH2Jh8/Wo/tXJCEBwNvoX+wMa/Gm+1+
AgpuZTGkUjgSCwZxfU760LNfvx7ldljuwtRxUQ0LGaBZEMJISjp1CeLz2CSRu+qTIO3WF5RIH3Zb
52V8rCvA2sOl6pqb18fVsJcPeuW2a3wck1wiakBcFXZ47FR9CT3Ie9RoLngzN62I6cGu/5Y3miMn
KlXQ2vF6gP4AXJUCb8LSeTKEveAa3tqB9GqYmWfo1U7fmDFy3faEjjLvCbpgCxO5nXqCchBUz9GP
7pGZqRKsFlrrIoRRFbVfWsXaTsjWTb0XINFDAyoKfVo9tEP6ijoQn+jTgtG/OUNcjhZ6OCx0es8O
gJNVogB2Ht58T165J09OxVdf78ab3+pqiNmeN4SWTI0OPIhGyKfoihepjF9AYS9s+pub72qY2ULq
Sg0k7/FENShClF1ABN8TK44ao1m4XRbWbB4RzarYaakN7z1nDLzDO0sf/skbC31kOvEcYHPmYlL1
qAxW0m44dwZQkRyPfS8NdPr+9Ye5OY+rUWY3itano+PlePyinN3n4nXynH85j9nuypNetbVR6+cc
FIQGulGdhSrHJVrK7Qfc1URmO6yIpeB66qKY857pG7S17tGws0arJGR1D1C9RZ/VYrPDzV19NeZs
u5kqaaB0AwtEzRJIgkeRcTxNl7JRNzf1X6PMNWMYEbKUU4ZWnf57DF9snECyV6nfga37rzbDXPVE
KKei/QjSAQXr2DC+x2xJXPkGxpNa1/f5zJqiO5ekXg2vrKN6kCGLl0BzS9O/a7wJxfSkshYPAaAM
vH+wz0GexEGyICIAiaA/ryVL6c0UayleNZBKn1oCNfaFe+LWZ7oeYXaScmpMGtU0xKH1PDJtFJQa
BUPlMlTZofW84ENcDs3cZ0GTqQmVAKymO49GozsA3CiCwSzxGhcTSnQ/rfHkjIOfGu3CWDcnZhOE
CwxyafKYORK22bUTXDNkX+t3+MChMHJ/MsuobpZmdes8wdhBlQUVz8Sey9gicK4xR4ISRkiJ8udP
Wgy+Pf34epPfXLqrQWbfqe+aWnBbXKgsuj8lL4XuBbmqogRHqs6WpgR+6q1PdTXezP4paMs4WodJ
IWjcQ16ueNESZ83BWWWeE6G3+xdnLoqsL0RzZtR7z4PAedKJTZLzU5o0O0b6NZn0YzKNkMFtFApg
tDTCCkJ9r4ZAj3ZyhPFYU33r5Wpd2JfibcfcTBPfKQnoe5wmz5kjwX2eQu60d3mlBeNQ7JzeuWvA
mgCfoHwoEbFwNUlQpYgijnH027HcqTyJIF6OlqE8eXRRiXoYGEGszz2xMdO3NWkj1hoPzkg/HEDL
TapC+NL3JMt04CmnH+DKvcrKRBwGTW5UrWjqjkGa5g+5cnPfGdyVZP2eXCSvHJEcE0W/K9Xc01Eb
EO7jepRrkJEcS0+shFNvKtN70jX5vY2N3i80qJlB0Ooo6/KX1rbDuiClDvwHapHw/+AwPvcNOg0h
/kWFHuYS9dyNtXVK4MEmkILT6VU3UD1CNd3F6BpqlAvUmzem+JyUin3ikTZIa1atvF4oP8aBCx0N
oPNelyt4mu9Dmh9AhWn8qpRIyaRTpJgdSQ0fqazMNy9P79NanNqpPnYcISow13makvUAYgMo8BCW
HRKOajt92k1ts21GcUJw/VgNxreBFVvXGI+wWWgYaZkeytL4KB0rSAvZBKrS9q5BotTgto+UgPBH
zu+mCvoYU1uUkVlVReBI6LCnsRNBajSMc4bMQK09Z9VFp61qHm0NotSJTRtwI5qorN1XTdBXXYOG
P0JhT3jz041hGtuMQeWKm6WvC/0+9vDQrNAPW005xPiQlxDyTbrjY5qla60bf9ZO85F78gmpFh0C
m3JPK/neCnpBxB8g3SbCNC6jWC9/eiXICzoQP35p1lsQCMHgbpFcsqAmrLWZ78En9mt7QO+HIc+W
ZE+6lR1dHVQLwkvE0D3XL932vmiZ4/f1+GRMeRZko3tXjNVGt8b30q2/ZdIZ/Ml1H0ZPU1FCxs+E
G2jXEqPmk6l8NkR/SAvtUUl6qiTtfAsIQb8beqQArKgYtEMTa3vVQO3FGBAvzHRowXoue6Q545fx
V2WbHkcsmKUxyN5R7aPvtJ0qxHfPBaLdgY6b6MDfEYSooGhRgQDPp6RmFfCqejNLh4atUasIiIUx
4K3L/HpooJxqeRMU5qGNPtpwYxuhn+CYfc+GHga+wU80a/OIRj8vUB7jYS3EuOIunnhGDNbnYBmP
np0nSFHpul8M7plQbSt4h1IwoKJ82QwrPRnvmegDSLbvshoU2cw+xcz6xAMFnekde5e6WANG/cy0
7BmHAi/VSkp/cMEK6icxBmxEi1iGzyEnHT3zRfacOPKpovwgR5Q6lGJv8EodyiFXAe8EmklG/qDF
jAWG0t8KT5wLg6YgliTnlAgz5N3wMpDKCppJlX4cc5iiKg7KuN/gInyKWX5EWf+ecDsAAepOlt0E
uGO2Ay9snccplJAm+1sz2KCgsbXb5c8jmx6ntFiZSdkFNaT8oK2nOr/t6ENlshi1NhLWhMjAq8p1
jayejK0hMDkUlWIOgJLWfwC/BP0GXeaoAKqNcPDaJzPjd0qy+2GksJE6ibd53RxSDmWRuu5+mEbL
fDZcUAhEWw/KKnwgyMA11hGgTupnXdaGHw82IrueEJC50Nxtm7TK79Kq2OlDEvtZBlis0yEyDh7o
97YdQ2UUeoQe/j5sa/0+yac3O9OCwjbeMpeYG0/aCNQjvxy0yv6pp1AYJ17XBnrJDrneNpHUDbFK
8h4Bmnqw/QIP0ZXriROwEweraQy/yCRAUhl5rWMJ6m7rJZErkg1nJZ6jhKxNsze3ExLL51a2W6bL
lyxHwFp3kq2nLHyosUd+tW9lULBpZ5rlOR3tAq/+7o5U9gMmOARjj35rWf6EMxRqDKqAPWQKVp6Z
/0QFQ77OL4KlPL5vG75Phqr0U9KrrZuMdx762CCkgQJ6mU3ON4i6pTsItQIEMuJwI10ZCrD/4AHZ
IqpH96cDlXwfpfAtWFjNe5c7IpASjnkKPCV6no0axCR0IKMZFwAsOn5vNPOu5O73JnXBq6x7C3GE
clzlprd2xIUr301BxZtfEKIGX6+ofwBw8Wp02bMzXuQuze6RxdapZO2qt/MhcMfuJRPxT/RyT77K
cApRl9AHXqvezUGDgHWsNoKbhq/0VKxzLp6NHObAyTSIJ7T1doK6pe+YEoIUOofSmXzPbLlPGsPy
a2d6Ea6ThoVrxSuh0R85Jx9D3a5JUdX7GsI3b7DX3ip3iVzZNsjknfeQUlTnqcsmJsBm7ByHdoGw
cjuQHYX7XYDaC+j7GKPUHMejkfbRq3AGtKEwfbOFuaZCPiZ2sy8cW2Ejkw/V6TCShvuBOA9AQ0n+
WE9N7OsFQ8czQhg4bWo7MfFUODqqPsSOpvLNIN3B9Ir72JZHRpCSHy+bwrAyP+8bmM56fCZOe0hU
8Y1rlTxSOmiBM1XvqDM99rz9YetSD0Q1qEvGJ49i19k3hb7maZ0GIq/WXRo/mjDmkeWM8IBiiBqg
TFCHKDR7TOp+ndT8MTXpGNoV0QOD8rvKaA+pWR+rvj6bUwKCnKoCC7HOdRWDLpPYcYllSNH227gv
JrWhkuBlRmDbSYGux/hcm/Spzxtv1RpoL7e855SZLer0J29l5i40MJi16iT7RKHWBpqma5R+/EpM
Y4dygpVro2Kiz4bHobM2OVQW/VJVu1zEKKBFv6imqk1ZGmGSFaexzDdVUp6UG++4EutUL1DNXuij
nybiG1qtw4nkcCS1oyVo4bde/IinxB6UiW8FGw5pX21H+B3KrD1/cFKY0PFD5/G+HAFocVQbJJZ1
bE1ciRWR34QBwTPqRPqoNjkeZb3D7ow0C5HmCk3lhEXCVl5jQWnOOWY1Ci7Q+A7rw1cGz/RglOkW
eu5QvrFbaASSlh/JiJt8cJ2VQeIdjc23tqAHrrV3JHbvcD/vy5a/jWhKhzTrpkmmMuRmuy7c+jh2
5Nxx0fnSMt6ZNu0NzdN8nsFw9oMFde9enJQz2HcIyZ9Lm0P7muAjpT1F6XH1ZJvGiQ/kSTOsFXTL
XzgfVm6G3iJHTAchRQx3P73PswzrL7auiHeN1UYa8zaGmmAvIJii2eg4cZJfQ4LWT3haMvKqFMBg
IGBSMCkgRn5nmf1z5iKBaHX3o2vuncHcETTjBBrvP1Fps+IGpOSSgsAodWKlTdkReg+jz/Nygguc
HZssfqj6CX5N0xyaRHu1cr3ytal8rBu5Ko1SwdLVEIBz1RYJami4S7yKzB75mSJ/I257GJoGLCnS
bHvRmGAjpaes01cggyJBmlUni8X7jsl31/DuhOogFqghB5lT8Vr26ltX1M/5lNyLontt61r6oqLG
Oh76Y+MZLwh27p1OtmhYKjdu3W8G1q4nzeNBMfFjosc/Bk09MoM/apl8tlBVAytyalJnb1rAxWd4
ueRFHkkzP3oiBRgRtCPWWOChONW+1uUPuBg/DEmewBVbVVX+0HT5asjq95QLCHTWJKBmVwT4r9eu
c3YlI9+Isk6WVUaWm+/Npn7qTO/dJdU9qeI8rG0W1bZYDVpXRoJPv7zC/oV+zyc7Ra8JtKYiYObv
mjJedanYjIXkwQhomujTFqU56m6E7OqlKCd1xRavEPOCUesjo58OmqevoBoYXW44luZbszDXQjAr
mLR8TyBKORVOERqqe9KTChbccUO3QmeLZsIxLHPvZLbioKj9M03UruTpPm1h6A232kxm9dP00A4D
1sFnmmujXxjuqZiSEZfUkPoxpd9SG6l6LuDOZbzYN5St29F5653O9FEes7UcfNFicoC4tvTIdvgD
JS365pok9VHHt9RpflOE+fqhPgu2TXmhmVXvoJzFHQx/ZEYFMePBC6zkInHuWYCQsq7cmlPrRXWi
9nQ0zjwfChQr6ZE1tY9a1a+n2v4cihoWc5BHiUp2RkgLiGWDLD2ULUvOEt9BTctarxCz+ToIcDOm
4UCv6BLPgIjnLHKHaiPaxAPvzxlJAxTxrXXvecKTTO/GhZja5S/9LVLz10jzUpmmtftJXjDO9rp8
sDZkO67Uodh1C/HomzkEjyDLTXQAdIH++DPAZXTxaNU58tyNRR6Zh5cBbp+MVVEmrKeRmfcxehRE
D+4hy56her+kC3AzdoMcgv7/wQzzvrlq6KWHhKuOLFoVFLF7sGto+yj+T6JsV8Nc4tlX6SWdl1aS
JljOxsvAnXm6VB8OMqrjJPp6h/yXBf1rQrMFteEY0c6tjbN0E98QMiwrkJbjlPkNyhgTHbzlgoSj
U2xKCAr1eb9UckpvRo6u5jqLVE0DqTs+acbZSCYU3FVoAtRySJR1zUZlmr66UJl8VhZ7icrKoLSd
hzoesq0+MBpaWnMkE48SZyJ+xRVqaSz3OPWG7ud68pqnCjuk4VbkApjhg7DzyEuOFW3t5KSU1YR1
gz/eF9OjlOUQeBm/zwi9k8SsA5IMU2TX/TsO5wuoRmGpe+spizc6kN6AKFiPykmB80xMba8bSHLq
rlYFdW7UPpddFdpMGiuEXFhIKyBUc6s5WaTCNa/ZbtTjIg3TSj2UhN4DGPpWj+lzgdpDOBnk1GVj
2A7teqzKPaBX+8FkL1xOO0LybzmDalxaJEd07ER5gwe6niS9j/LcyOAK9h2Vwv5o4Oy53Z0n4XRa
Tr6z4rIIaDmGDVGPWhFD2ZXuBih72dzBIvCoyaGA6uJSb51vWpp+UKM84IFyV6XTCgIGEAEztvBI
UQ5c8/UlXCBSe+XK8eDqsL7eBC88Txz0OqJBymIkGBtv2+DiwePDDmuzX9le+j1GqCykuhXA4Tug
eX6XeLjVmg723lHvleZFVmG91r37jaIGAGWQ5QuzLRbAzJ8zF9EBbTrkgkZW3dznlb3rVLLpu+xJ
c9D5aGrGgTK0ImT4bLY8F47amTLpglLnz01pfTYDWEfaKIuDUeZNSEYDoVHSZuWzmcbqDn3EF/3M
/A1VybjiRnQ8lVaMPT+SfYVd13jmj9JKZVgNJvotY0AaUaz6XAvbWctiygPHHLLISvGPdszXGjc2
xHIfxARffZq2CngCydl33Yk/3coZ4RYruc89lqFkduJhAslncLOwME6f1v7Qm6/90K9Ht3jLsIHW
hQnqydeH/0ZWDKUctmm5BOF1lHX8aWVceSl/tZAtaKYKga1s3SCe//UQN24gDOHieGP5XHseVVfS
wJMsJghDcx50Y76KWRdYVh71SxjyWzmXP4aa2cxBpnk7xlAQMHvLpwgWlJfeW0SDbHqkaBGcmhB5
U4R/2cIy3pwjJCd0XEwXWd9Z6Pv/kfZlvZHjSrO/SABFURL5KqlWb+W1bb8IXrq177t+/Rdyn3O7
ihZKt/vMw2CAAZxFMZlMZkZGVAmqbU0hmkNPClslzFZcsRqD0k4g1nP+c2pTyiHds6DJxstEw8aB
LUG60SGD1FA0ynD/KGt4UYqHNuB2WR60dqUXwvYwy6V2LppM3qcxjvoWJHvJVteDDWXDCu/5Zh14
+k1QtNGqTZvcQT3xQ9DCt5uwf0rT28Av2wtzyPVNHPlPfY124thf9j5ID1F6xVEsTLLqBqbZTRo0
TmMCLmDSYtekReUU4XBjlIO/1riHel2DDPj8+r99amMaJDUo2M8oPoHM4ALN0nEcQh9z1SLbxcAV
1oi2odbGry6poh/njX3nyZ6saegIQcEUwBwZm60ZtWsWOeg2ALx3YMjYtw/BRXHbb9F/Tdf6auKX
02x2UTc3zXaJkfTb6ZSsS/diOACpOwSwzvq3dHgdwoWj+S2Vkf6+5LZF04RmjuLSQUVy27JuBOYi
sowW/zr/HWcXwiASDBEwYwKPnYaZXImToW414JuTEQ+RwXRQcVtkUfgGT5uWc2RFOv5C9Wo+RgCw
uFfDKl/3W3db7EJromFZwjQvLUiKm1oHIYGyBS7cqPBCbFi2zgI3Xv/9V8NbFVR/ArRQutz7ZEEG
zRQBuArJIHPlm+oqqhS2YGTmPGkQ8CRwcsIYkTExVcRdJYEXHAJxaFF+ndpYQYxafD36S8+pGX/T
MOAAa2B8N3W5N93WpMHwYglatLy/yMfacd0It2SzOv/dvme0k27akR3p3MS1G4ushB2mdMEW73Ko
5aQ9BrSAWwYCnb+TymWXMbD8e5YFbzU4z/EkXwDLzn7Yox8hHS5iVkqsDfgRsUhus6LZ6FXomJl7
m4n6fmHB01jiyZ0gLVh6piZon3V+UnWHiD5wr7ACMNJGwS/fa3e0vDH4A+YLAadYkhGY208AJsVX
dBTgtD891r1CTS/oYbbMeoyrDIBzZb+4ESzs58xhY0TXKAhVQdsPAsZTM7zhbUAihHyzp59G7GU2
71rFOf8Nl4xIPlN3CSgtIEBxACGaZeqv6FcvPJBnHALLAA0VZMsBDfmG8Ex1PCHaaZKxLnOraMGL
ia6MYgWjuWtoky+Ym1/QH3P09KvVWtIbQQv0JaR/oCgmUGuLfSNaeI7PuAAjBlEZdDug5SCHj5AV
HNXLKeaig5nV6An5qVW5S9Rx35IeQ8UAjAm2TxAUCF0GTHSeophQqwLzB933Y7BXoszhqOcHI7NZ
ozpqvwBBXzIouUMMdpoB8mjtIY2gA5wmdiheK6BOBvQkoWaFwWqycEdOh0U6w0gzhAYFHTzwkI+f
7hdjosoBe8cZbt6K4B4U7njPvJLxE2nr/2bKlKacW27WtTIJ9gSksXuzutfGyBo8sNVCGwPp1cLc
2Yzjc4inGtqUuQmoj56uTKFxQqkHgJ8PCWquFx7EskjpAJJxRxrCFw7yjEeeWJP8PhrLUhh+gik3
NXNGF2OPjG5MNDfOx4tZM6CzhXIVdGvg+aeLGt1uLIsIMx0mjyyRXMVZaDXD0sNi5hBzE+FV1yGY
Bp0WyUoDvbZ6jCOgL1FnvSXZGDla1y+amV0M5JtwtKB0+02rl4Ozx4yBKT1oxkfc+xaJMK4Qvf/9
F+OQDJiUxtTvvPcYt9AavQQibkwB9kiF1avU5ku6mnNLgYAT+sFf3MDyjMKYsAC1Mzw3fTFYunio
sS8B/YeEFjq6VAC/RfGklW8+LUfRtgQX8MFkXWH3WYEW+pKOw8yxgQ0DIgHAeEAfTbpdK6WLR15i
HEEvXwiJd4WLdsdjRs2/D+EndqZQeFRpNKOh94RHGlTfxHXpuY2lN92mI+rCifnOIoXTT/AGwGcD
oAAB7dRQEkS9OpT979HD0Umd+Kbe6htjHa7yTfMvq/pjTC5HI8kqGyq65pAWt2jPoLOC9HbBo2dC
tsCtRDnEz6gOxMjpguho+m5sorjOlOAmpN09HTuUaMcO7FSj6fBcIUsYxRn3FoCqUHxFDNEjbT81
mZFU6QNTqw/AvdyMnnsYe/8wLKpPzpoBBeME0tcAUJRCthcRrUl50YDcfNua6MCx0CqGn+cDwkxw
A44ULoG3APIHmZXN6LocE1g+HLx4UV1m9W3893eBAAgWDxzDRNIgb1CfRMhKK7M+ZO3HUDsdjexa
+Ti/irlPpalEU9Xp+QRd7dMdqXjJ+zKt6wNan1bj7VqMeoE7wD5vZe5bIdRMAyAICOgsn1pJQ6F7
iYpvRQO1x2NwdLjq/TpvY86dMTBrkAkBy7/pHrtth8qPK6pDrRtAyQSYWEW1V09WJP0chs/zxuY+
G8KnQE4/6ZzKlUcyRiJnjVkdTE2xU/+1AMQvAHn1v1j5qhPpiKDyZ/NTltTGyKqDAYkpBVAt5Xlw
6UI6Nbc34ncx6svIFMiPAmiKAhyva7U6NJiIrIvmEmiphUrNkgnpLtASrQJaDOuA1PiaBsEFH/WF
Nszs7iNHY9C9RhYqpxp9JoBlxGvuUJHkhiSgdOi6Z4bEDcA6gA0GdHsXvtusCxxZnBZ99N3atjZo
nBL4W/uckeeqvGrEXzMk4s4ReDUiq1Eh2C6kDyfMvta1vqwOve7bKdjKFAEs7xLZ49xVDTkf1Gi0
aYBQzt3BqAdobJxVh7AJAoeJPrQNo3xSO26uIfWztKjv3kAJMKnTvwyM4cpSiSGmSpQwDGFuzPaA
igILAY69hYgjyyEahOI9gmQNVzXowCmXPl1GK3CwjQF8brCNW3VNVvpWf1ffE7u80F9HO77uWjtb
g7B8wxZ40KQF/jYNIVEkClPFUH4xYHA+GXKjAR9q8FL5j0a0NJg7b4BhiUjhCZF5XWNos2ic99BY
ULcDoRaa50ufb8kEPfXujNGyqd0MacfafM4/IWbpGJjRgRzJ5ySGtFyTlCeD/vPV/ixKO7UI+mTP
rxV8Nf3eu4tASI2G5SN/iHb6XtnzC3KxJOknHeBvBqdPcHSAi7YKI5pAYTbXKqshq0D0llY/nQ/h
898RI+eo7GK75Ke/UNx46NShPxT+bVjec/Bynjcwv4o/BqTwjedUqOIl1x/G4qpMwLJ312d3503M
rmF6VxkaJTqO7umH8ko+qknVoiCZofYJbdFyadZ21oKAHgx8GZmOkPbexXCs6EcdpdUILZkKkjTF
QkVEHo/+vdtHJqTddjNXYwowhwdVWUdvqOHzTXwJBjZmRysF5KgN37Sdk5oQGtLs0Cpvo8Wx8KVV
Tlt55HClGLu8j1EjyQfPYtElX5qektn2vhapok4x1TRBQSDn16kCJ1SYijNktQ6t1lqynjoJE7ld
q69ZY+fIUqx4BVnQwTnvJLPn99i29IFzYVSkHqBm1q4LZaW6VmV3P3sI+9oROk+AwjkiX4NS/vO8
3bmP+jWJRDEyhnEK6RUT+MADBwTvI0gwbkI93wNQuztvYv6zTtNOv23IFacoHhn+slJ8fdYcdbst
QIS9Ha4F2FjMPWW2e9Ff5VdLPAJzZ/tobXLNFTDJ0S+BIAUt1zaN30wztzv6uLA4KXP67TOgxEBw
Yuj+yqksrRVDiVqUwatVvovcFd+w1SS0p+YbIFEBrN/Gt8KhV2xxLlPueP/HNPR7BaonaEBLdzQT
pG0TAm3miZGhuULX1wLnl5PdLMGuZp1kEgr+jyGpSFBWamygjY/4olyRNEYFr14Iw7P5hnpkQvJD
SNEPOdj3uoOyrVZQ1FoDJoCJKitrV/579WFuEFVWYBbzRmd8Cd4XNnH660flV/lLfkW/o9CSqE0E
ZL1ARnDL7YkbidntPYucqkfXG4S/HBwQg2MG9lBtIFviLHUUZz31z+rlK6IbO6NROOyr2l2V/tA7
/Ia0cxZWSRdWOf3/o1V2kclroG2hsnrlbvhTsEL/HCTzBghwtt7/vCbpUgLDTzvGfl4eVMz7qBr0
71oMcFRLnY7ZrUOWip6KqYKRS3KckOhxTGIOQGtueJaIEhdaCkNqwWHpOqf5bdW4EArqt2bqL8kr
zEe2P8blOtMoQtME8gHoEgeceYBaXyerEMgiCxhkS3/NdtobtSLQB2/Ob+Wsv0zrBac2AxuPdPKT
bKAYNsJtXLf+ZRPrQKsBpF4YnrFwLqeT/e1goOnGNEiji29VmkLPWUJLdHjM6JIwejlglA1SSJgH
dyiOg9ItdSdmV8aBFEKtA0MuXwSVxz4aChIludYdkjrZgQTt2leI3ajBP7wxGGAkwgT0EQBZyTkZ
yFejIEa46cIaKEfIHzQv57foC9okfzqG8j2ADxpGsb84wo5Wgmkhs4XAJqIzw82Qr/21e2moVn/b
2wwS1LgT7v5Hi1MYP7I4BKHxW+dbvZ8k3JqN75CXdm9Y4ypeicOS989tFcTqUQSl/AtifGquKEGP
x2MF/K95tOnyaNIhWPkFQJDn1zV3+xzbkcJWG6ehp46gc0vZL6a8VuZCbjt79xwbkJyhafUMI3Bo
lgJR72jraJVUr55hj8WGX9arfqWu2DbSb4AqzlS7hZLb31Wrv24fBqQR06kupk7q6YfUccx72gPp
o3pPOlcwCgz6gyXm/7k4yQAnQfMF9ABCRuJlWQOU2Bf/zxd9U70F6eiKXSylClIx5GstKBigqkcw
Da7KZV0/GKtuKABbaevnvhzXulsfMNv7EmCm5bxbzLnfsSXp5ZamIfF0b+ImGbtLlmZX/aiiC+f7
S9fmtP3yQT42JG0PWM8qHoN04EtbtMZgI0ZH995e2PpG2av9Llgv8QfOefyxRSnfMl1mRnEAgpe8
FZbeDTbmlHfnv57cj/m9UZDwnrB0cDw5eaRplg2tiY0CGU8WW+UuXbuOsTNUZ5I18Ff/tKYje9Ka
hkKMlPWwZxSj3cRgm1wUvJ4e0t82CgW/CTOFuCuD8yNWD5lIs/aL3ZLZMQog40ZssnV6tSRyNnea
9CNTUqjN06Gty64EOG/jbasN4t+arcvN0j0vg5l+79KRnekQHIX0IOYAmlUFerMqW4sAZPMDs9K0
8u3IC2ILI3sGRpnCfZ/p+AVKu0kJWwiPs8549BOkc+b6YQIabvwEFXOyRvloNks8q3MWUGwENlBD
mQeFv9NFqhGvtCREnxtKiDviac8sX7yNF2zIoszDEKhJj8nVA8jjm9Ww6irLQM9hhSm74bNehXfQ
zWk9G1MdC+dsLiAeLU5OaJSoKatkBFQg3KWuhck1/ivZh2v6EtjkIx9tFBRqOwE8xx4WksTZJauE
oDGlosdG5bgVGTTlqQ8M0GCuDLeALlfTl6uF9c1FRxBC/j8r0rk2y1atMwormP8nb80mWJXvzEG9
3dx7duR4Dqboz5ucC/xgQzOm9BCQKhl11BuDATY7QAk6nn3mRqhYFQse3QLEyecNfaVockDBtYwE
B11+6KpKp2/gQow8AbLb6FyMrrbqa11CLE6P4qeKmE+GcD9jcJBzA6Nw5ZC/DanxECgACnFUHHoP
zB49etws3itacVf59MYYixcBkIJVYJxZJeDGVsrrJMS0PB/jy6GqLzFIskliuGEJslyMuP3IPExZ
R+JH9JtJe0LQ5u6mLAJQkfvJa+Ia2UWfghPEr3LF8sBgY8UYqLOGqIGT+wS6OOuSqeCjKLJ4O8Qt
SFWKOHKCLHatlGe3Sdte96S39W7cVHW3U0o9ttROeQ2D8qJqvGcMraEHrPiXba9dD0r6YGZKdp25
JZgsXAzZD1kqHLB2GqsR3ArbKDKvspRcD6p3i/GUJciqjMr+ConYdPS/8dyjmlyxAmouKYZppGAK
vVDkUS/4ofnALjgM5ZZxRa3hQrejtfIAFu0lMtc561P2hIeXoaNVJmM/Sm3odFYj8Ctb4zbdqU7s
jFvyM73x1/lFt6YNyp/UKe79W3NnPpz3x7mCj4mUCixZmsABkE90JojqNpECfrnCX9decAtBgNzK
yupWGbs1BGQwzgN6kAGUuV5SLEBavzIC6TSgQIhrleLFCdzgFAmO7qKYlAHPQdODNLlajWuM3tzi
OfODO96uARDe32ZOfdVtlzJKbSaOwS7+4QALYH5Cqp8T0us68cHMxF/V52FVA7AO4uoEAiyYqnms
b7prDzDsdbJBMfFWtUHsfJFBkgWP79Vwn78a2/K6vS5uwEJTbpZKjHNvB6CZOHJq9M2nkHT6UYJR
d/0O1RskhwO3c1DjOL6t/8CPeQk2zTo5mKVVvnW7/x/d569kWt6RY+PSywh8KGRIUIFAwpO8iW0z
TKJlN+I+34G3ahNfhL/M1olKZ7yYVGqSB2qBKOURIm4bY+E9Pf8dAIMxARkBY5fcatXr0A3bFpsU
X/bP5S5761Asu/Jv1GvlKnsoweFskzV0IZx0Uyw8n+b8g+IJil4lOECxCadbYLhx6Tdxiy3IVswL
MJa59ARYsiCnQGoBnqYEcCKaxxgrGh29WvLy2Q+okanlit6DifN9uoq6hcZeWYOwq3TIL/NmEp0a
d8GtsnLXUGez9TftFwVDu3CahVtu7iWAIsiEwoF54NkkF/YHM+N1B8vxZfog1hhKs7VNeIfZ5DVE
VxYu77k+x4k1yWcpDQgUAmDNfWx+dU9gHnD8NTkAOvNrXBVrf7+UQ8+kCycGpQ9blHFdJJPBRB3W
RerbFii0FhAaU5IjH0TIdHJgTw2cAbmcZIBLy+eGOR4M2mLoLKwwOtsnH9QFxXuUt59F4V649bDw
hpt5hGCaQjfRKVdBly0jATDbaYBtSh0PLd9FZmh38UcrcivSdMzLvibGnsW352+guYNwbFHaPAIO
E3fw/PFQaC9GBbnQ8h9e9VgTkGc6+nBTL/P0GCRpE9ccM22HrAYnC8HspI5Xx9I6ZpLyYyvya6CL
jFrpFZcccBbBC/SijBo+2WPP1KXDNed9CErTuZ5AbnJczFUW5SFepgjRKbWgf4J7in1GvR3ZOeAA
9FLLQCkdLOHJl8xKWXmXJHWrBvEIOl/tOk6LddcoN24/Ouf94UubVnb8iVV6Qr5Mw0rSdil5yVNk
muMhiuJr3cPIMpSJHCMdQKDY6I3Fte69puGTUQQhiM7Mp5roz15MOahr6LuXYlgWcgTbUFSR1Yth
m6XjHeVlZpfB+JbUIDdNCm9huH42BHE65ZBA1AFrL/1oryU+yadzo4OBazU6aNjdfglDgEUttiB9
C07zpbg363HgV8aYKMDwcIdTv9bTJGYg8BoPSc8vQuWh16p9yx4K/+X8jsyeUJAsT8MyeLNo0mXI
migAJ2E0HhQNj8ox7l511V2I4bPOhT+tf02gfhv7MEmXkiTBWsIs3oPR7EEjxQ3T8t0/LOXIjOTD
g14OJolhhhf63vTo1iDdgivMfq0jE5InMBNsGGUETwB1hRVo10R5PL+G2aQZ2I//fismTVvwLIuo
zzJYUJQHw+yBy+kpUBJleCca4KdGkH4QtbgiWX0xVv2K+npvl6NfOxWaJLZLoeGhGiW48pInDOst
hKe5nQQKFwA5ZGzoVEhXP0nrsI/BzXjIk9Aewwed7qN+ITWctQFiVXSopye0KX3jPFaiQk/zKRTd
NOwe7Ht+aC545GwOI/4YkdmDw8BAd7+Dkf6Z/dIvPbQ2yb3x3Bygr+4s5WqzK5pgpcg30T+ScaXg
qBtVI8GeJiZxNNGtEvIRGwuIzBnXBAoXFYZJEwCIFGlrjEpzszhEBOcTO5wyEeBBHe28dy7ZkK7z
sHFZ2oUIFhUooQhK2139cN7CTGJ0sgop+dJbTvMSvM6HLn8SEztFGu1681nV8Z+is7j+et7eTJjl
gMbjwCHSYmpQcrawH1wX1XpoQwXgYGwzDfSFDUiykLLZPgr3563NOAJ0SoRAFYIAki83bhQNSi4p
CCEhEH9jZtuG/Eph8LyNuS+oGRSUNyBABtRcujiKrMxp04fDQdUr0P89M4gbCGpPvFODii7303lz
c0tCPolEZQLsfJNsVvIUTzkfEaFAu4vkqZP3oCDNoqUDO7mvlDhwzgwkeHi5YfRIcgw/aHIOcqIB
VRxROs0meST3qEEVNrXQe1hy9LlVIf/GNqtAEQKGdHr7UgX5R81ZeWiyT5VDNZBcjl64sFOzRnBa
8Q6YFiWHBc/g4H7q0/EQA7HV1LWjI4+h+VImMddYRh8Fn4xDyQDF3el3HNVhIj8vetMHHJxpIbGI
MmyHXgN3GQXzvGeyDwq0js2R86FisRbgarABFrA93bjUPEA1z/vLXI2UQ7wKxTjGUKCRr5Ckzlsk
0tFwoLUO4KFmgr8lDlceZ/eN4j7QKAlXhpKCALSG+GLF3We10dcNF7cgadNtVwXNH+nUcF/qib/m
LdXfB42usggsiq3OxaNKfHfXFVX2GHQjZrl7HSSdg2ZHrADhWZ8FTlGASQVlkHGFcb30Uq3dTyXN
r3zIOjoxCH+gZyF2Ki+2bqn9aoLWAAlffFBr4m7AVHofcTQ13NTD0DsxLDUyX1yRrvJUu0pdfw1i
r7uo9N8aj2G2tQxQ3FPZEwQma8uvvbsq0/ZxHu+GHm1+RQeJUlsWm9AQT5Xnu07a5YodaN6DNmif
hSgfNdN0KshNZWEI1rRSfTdLBdSxdLyq4rhc2JzvHomKIGbhAFuEyBp4BE49RVegulUOiE+T+JrP
QW8cMvTdfp13gSUr0k2lDWHGEjWtDhq4LsE5YoGXfu0Jc+FCnEL3acQ4XQw9XUznK3hjQ5/3YNbd
uxkoL+CdVh2feGsR5teuElwDgfs06vnz+eVNAfa7XaRH0yubYZTo1K7m6dT30gkbpujWhPKPhJVj
3jmvHxX/L0cLcY1gkdCCxEQ2Xo3fYggjSdyODMAetdBsrQXvUm+uz6/n+xUJEwLt0en1w7g83ZWU
bezlooZTlLiAo9DS3dY2yH3YLtz937OLU0PShtUuGYRSKSVQydBy6NUMEx7ex/nFzPre0WKkwK63
Bfj5uFZC90yBFuwTi0KnKf6SiuX3rhxZmVZ6FHFd6mKKqOwg+V7fkeHBa5bup/lPBbqP6dWGEysd
oaCsgsTXAEdS6m0Tvkfg9j3/nZYMSHtBBto1tAEUVtPvRF3c5a52e97C/E78WYK0E4Ya+JxGA4Bb
LLN05aU1QKYdLWQnS8uQNkIfSJiFAYWRPt0OqX9Z+//gUCjm65gWmg67jCEIUtOsfGgQHDDHaQ0K
mklix/Fq+/uPdWxFWgdLGqU2VHysoPTAw4QZfH+LUePNeSvfvxbiiInJbswqg51KfnkVgHaPSZUM
h9q/K/ufhv9+/u9/33L8fUhBTKhgPIRkCImSI4M0wLF36NMWQF3sN3LGHMxb583MZcDHZqb/f3T6
+i7BaFqTY1LMvwMhzgot7Y2nCwunZkOR6pgi2J23OL8wPO1AnovXsTx1ooTQaqh8ANbNtLxLwvym
4tX92JULL+OZ/QFqFbB7A28IU8hV45jHYQfe12GSy13zrN2OubcA3vj+7U4uTU16D0ExG8ioPOgP
8AWbuR2ykgSNqrRa8ULzdhdjFi0s6ivNle9LoFHAkIm5KQOMHafbpfhGXLgeGGbBkw0wvB2CBByI
qQ2EI+06tiYlvaiGSsCi6upcgoDcHsk3gVmk+6eGx0yvQPXYYc5m015Wm3arbapdvVl6/c/dnxoG
fqeXOR5/cv85yt0eVLBJeUAgt/vwpULxNilferT9z3vhd/fAlfPHkDw2kfI262Mjx0RI8AbmR1Be
v5w38N3NYQAjhDi7cPVvkEC/rqqsVJLu0Guf9STKAJL7wF/wh9ldmWRuQECro44h3QtDDR5oVLD6
g1q6v0LwSptFf6egLBxNlNra2DzVPfQ/MqouPZRmN+rIshRkU6DEUKDh/aFmwwiKSjgiZE2sEhL1
TUYWaE5moODA+KK8ReH1gMPIaVUB8r/G9YICLQXLAysEgKTJVvtRID5d13v/Oq6s5KV/je713d/v
oslhFO87/Tt6tO6E0TeeyA8g7lOGdTQ+BPESyH7OFcE5iPc6KniYmZSOVsHiegCddA4JMAx+RmAb
T8SSu39drXLgQCPhS9gOo+Ey2obSzmVN3eUH/zJBB7R4a8CebgcrCF3cgrixXakb9qBussvqsnig
l8bWX8UbdQnlMBcxj3/F5FVHt02AmYW4qNv8gCILv/IfwkOwTdfqD+XOf6dQg/gQm3A7Pgb31TZZ
qEbPmEbOD7Y3fGHxnSpHMK1M0e4C0EEPMguqMzk8yYSMTpVi6p/TyklzmuC+W5Jm/FLJlD79iWUp
PWRqqotcT8BoUjXXalQ9QpYe4jvDLqyzPbqnl2nu5VY3JPs+Ane0CVUL20i4A5q1bKXqbmoxUuuW
Jiow7tGgdYqY3fkxMWzNBSqpqo1DkBeP2Nx1UIyPUIUpbbfKn83KAEYqJg43cs8K6uw5JfVLrZno
j7Uob50/KTKh95THAx9gTpwQoBT7NonZjj4PPI7mItlMHXa2Ij9B+bXlB/+ja51pzAeStpfdJyRC
nODFeG8++0flZQkJS2f3+ehnSF87jGJE3gDAaLZB1A2iXXU9XPNN7vRrDaMyDoXW7Np3Iju2xKa4
FL/C0jYaG5I6TkOtBlfqPt4sRcuZrtjpx5ECdZRXHGpE+FWl0zuQn7FBL1KhTVlhpLO0inuUa5WH
8xsiZkK0iqomKlnoIU4Vx9PDRqKmETzR64PRNLXtKsjqeAoG4UikGHls9M9WpNdj0+/jwPgws6iH
tstAgfLo0WREKYllEOvIGSQA9Dh5NBowEOcZf9U6lVg1dCqstlIvoTl2mdRZsY58HtteA935aBif
3THZxcZYWWFE9qOJaQnStLY68cN2DQS5oKiDPjqt1wwiWqxWH5Wmuqmq/qnLcfT96Fc/kKdBlBGU
jiAjrZTgINYS77okveGIwFT3oEz70LPyVYVzQVngvTeSTRSCPNoVoOnriLaujfgeRFINSKGL3CJ9
CJUgCFqFKvrRKQhAcTgKYpddATWn1HwrveFGAWOzrUP+ZKg9KDkVCrjO/ZHdkqDNgSP1WstsA2aV
fZJscr+4VAbmIfOrvV0M6InTg0zthjXqpFsz6Jus6F9zaB45oeFeDJHP7NKLB1uLVIxpxuabgkIk
CMj9wimNDjeaC2LrovRu4o4sPFa+JSNAn4DUVmDqB7Wqb2hVovhg7oqT7OC7GPKuSXozplCS68bq
/rzTzRkC1BilbUBeOIiiTn1OhKBkoD1NDz77OYjLbsK/mwttiO/ILIw/oAuhoe6GsQ7kpKdG0txN
oJOTpAfzpo9tgcssuzZBDA5wFMRp1smqsKEGdJmDsP7ZSh6MDxdp8dSr+gd0D94YE05WJwJVJXlU
LGVZ0psxrwFQq54mrLpyHdnQpHGGB7qI1fv2bRFgTQNtPvQpgEiRpz+GUqcEIAqIWhDhiLKGJwN1
8Hl+A+eChqAYpZ/YLygIcU6/beyp4PUAceiB5HyvF81LqEUfgeqv+4lH6B9sAfIIsACyHibbitQI
TGIdLsZEMddR+JR5Fw1uu6bQnPOGZjKsL7LX/xqa7oyjtKPqAeXJPBiCMJrNm86qvIX66dzeTHSy
/7UguWRZFrXbwS0PrroV6T5NtmWzkATP7gwQotxEKopnrWSiydRmiHswLlUCOtxtcN12j7VxrYh/
+lp/DMlPo4oOYxExXOSp1qyrwrUDr/n7ehbor6YKENpTyOklL4sGZYgqH+emhwaPCCAqxPZJuHQB
YlelvIuC9ZHroETDkfmGdqKhYeZBWh8GlUI2plRv3b7ctczYCZa/DzkYjEv9NlWyH+e9jfIZfzu2
/A0BlXmmH+dJjXmI/kIXLd32pfmTQowz1zvTUhp2ZYb+rqfuRRDjIuzz8DYaIaZujk1kkxTzE31o
tBYdkm7vjzmY9D39k9Fu3GlNf50O+nUpNDAWxO6hbUBhzPR2g4PUbM1qvHErPb5I8FoB7dAD85oP
6EohTJqwHjX7yAegNymHD8bUixQcIzZXeGFBZ45b4PSBGFQPsTIa3+tDEkKTMv0pshAymTmODSND
B8Wi7FcVxC9+V7srjww/9SGH3kwVXCQh8HlNpWJLOXtDdfxD+OSqco3YgpbOA/jON12WbtDiPwSd
ex32/b7nEF7ISPLgKeEqi81HzvyPOCcPdWUaq84bHtuovy9pekHCSfEwGm4VBRPkPlj8i4aBgb3e
Ygz0hg/ZG/RLNp4Z3wYaecZg72gbXY2rtQTeSDWvWkW7jJJ6XyX1WjeTh1iFUGDWhU9tS2uk/eLD
GMkWRF3MhjJUu4oVH7IHXDkEjf7gJtnPtu2hxKelL6CxeOwA1V+BRPBCr42VMeYrPYxXRubryCyg
ldYE6U0wui89ra/LoLvjUbbxk3xXU7pzU0C3+rEYwcrm1ZdEi6qVGKCClhQ18OaFdpuMkPXxGu+x
hsQN6UIoUdByjcc49NtCulbA8A8Nzm5V5wEoUwskrp32PEBwPQz10TbpuK+D/B2E/Y7W+D/bFIxm
DebQG8P8qflAMlO6KahW2mLwH3kuiF2MyPQaD/21pKK3tR6/0b576GN+IAK/iSf8SqlHBxoAvj0S
iLq5Rb9lWbTNWNZaistvaR7dm8J7Tk3jIW+yl9zkH2ERI9M2xM4fAZQOykPUKphqziCxgeG43lLN
4hfPGDQE9fuqyfWruoE0Jmhv32kcvdbKCFER3bvqNBdFrbwDQFftBXKp4afg+QMmIK4SYdgg5N9r
McHYW24+IKP6yFj0Q5DArt1iw1j8EyAh1eaauxkyfh0PenndpahU9HHzVtbxlR9om0xnl1oSqBAy
dQMrNcmvWhM7CDp+ogcCRoasCvdKWa7TgLno9/qe3SUYw2mGjdmPuyyAKhw411lfvGdDd681ee6o
IZht20jpHZ2nT6VmPvpZ/g60wU+TQshS7zZcHR4ilxE7FcgHw9D8UZThpy8CqB8WT0xTLrg2Pmhp
H9i56u4RFG5boVy0Q7upaPXsu2NoMxLp68gofgZ4gdoqqBlBG2M8tsjDoAYcBU6J3+4UlHW2Xura
uoQ0stP45MXkIt14blfbaBrnDoqyw6VLh3hvRuQVwaa021g3rlmQv2B2IHSYx2KnYhASy1HytOpY
PJ8Pmt9BRkjqMHYCDMFUUTe+XtFHd7Sho3xVM7SO/UtoA2+jvbGDmFLjTJN/rj0uVCK+3dewhk7Q
/7H3ZV1u42iWf6VPviObJLihT1c/cJUUkkJLKMIRLzyxmQR3EtzAXz+Xdk6VLXtSU/M8eU5lpUNW
gCRALN/dgN7C/xU8xavzmF6bVc/6FhORrO54KkJdUC9WlRv1uVvNLAvFDzfVddXYR0IUB1q2m3pq
DpUoVrkYbmwNftfMN14EiL0G6qbL5z80g8i1opCRyAFAwVGj0+rIza34qUoR0/z33fTLJgTKGB2y
VpTEcKCAsvXnlkYN8Z9Qa2QHiEpAEkD+TYTZWGBEIEr575v6zU3BL48CWoFx3uLU+nNTnCajBTlA
hqyZx2GZWNk5uxnRdKMRegXiTzIXfdkqGXaG90ijpNMrtOh/fx+/fWTgwcKOcxEEXysoKjpUjLUy
O/TKSzMxf6RvdvFq6rcsw261s3z+wyCIUWxWEo5bmafS7bXUVXpQryMvMW6c8W41dLV5o/HEUvDt
s0OiPeY5QzzdcaaHWl3//XP7XdcgjGSxxoBzknJ93CnggNAUupkemuqrilB1td+2CFz6+0Z+cy/w
TEanYH7UKECVnx8acPw4quwYgww7G7O+xLDQTpLJz3Xi/7+0BBsx+CcjU+CazoZdPTZOEUMRQrE8
zPjhJCpMyr2jKJ33bzYFG2C8NmA7LDk2v1TiCJNsUExsP8t+o2eZE7X3tnYiaX7j4f3SQ4tLs4LD
KI6/cBW5Podn0ignWnKU2pp3s1qiamFgONxi2y/D6XobDytByL8gjoMYbbmKH8a1igDSjiBv65Cy
V8t4jAiqZvFpGN4qbPH+/sH9RgO4uI2CjbIIJMA6vGqrQXx9oRcwZoTUa6uuiP9uhKrf7m7JZn5D
M/u5oauXtUNEd86sBA1ts1Ol+MUmC5e6gdL58qF15d0tHdfv+goipMUiHEydXxivRp9Xk0KiFsWD
ztVIjUGhOGqe3HiCvzv5IE5lUUUvSp3rSTvvwbk2YtYiDBdoScGfjUrcODv+8spi1OHoaGL5Zos2
8GpdYP1YGvM4gPmCjWJp+PACw9HA4ZMZ/P1ouNHQt8Hyw8CzkVGaVfnYQjkPuZb6omEXxpqvQGtu
vK+/G+GLNA0CBozyX0jcRam2Bpta2MShTofqfnGqpI7KIwzB8KV7iJ6bGy3+bjSYNkIrFzRXASby
8zvFG5nm7Zi3iBfR1qISWwu+EeDs3XiC9HeP0AJYja7C5Arb+J/boYWwBzpPYBDZ5D3tTRrMVQyQ
mohLnrbvMp5fG5Vv4rw6jpr9pNFo01HyNqhyYwI6HUdNdyRqiIaVhFJFNbl/tfsumLkaVEW8y+PY
06r6YiPd1lHaejsr467N2jBWpZ9E9D3vYs1LMR/fzWaSBlSaK5qCWz7BnugGvvTLrULlp6Jga8Cn
joIffbUqiqKIwQC1UxTOjFdT7cA7nO2nshrPlo78xH9zaF41dlXQGrKyHJkRpbCosr9EjHwtwdRk
kX5GTOK/Pct/awvMWwCgKD/aV32YjVk0a6ORHmgMgwfEgkBqZOy7Wrz//T39ym1AQzgBIHcNW8tF
zPPzYOlShWdm2aSHjM+ma5Zq75GMP6WjgfNcvgL9M0EYGzsqun3fFaYLkfzoxpmVeRoVX4GE136Z
Zf63q/rP9+m/4s/q8H2hEf/z3/jze1VLBMICmf/5j/+z4+9tJaqv3X8vX/vnX7v6W/f1Z3nu2s/P
bvdaX//Nn76I3/9X+95r9/rTH/yy45089p+tPH0KyPG+NYIrXf7m/+2H//H57bc8yPrzH3+8V33Z
Lb8t5lX5x18frT/+8Ye2HHr+88ff/9eH+9cC33P79vX9tfrlG5+vovvHH8S0/4ROHixzpkNQq0Ct
/8d/jJ/fP2J/gmWHNQaujRQHSQWvSlm1XfKPP1TtT4qFD0A3aqWLKxMuQVT9t4/UP5e8DxBbYJeD
/Rhqgv/72n7qpX/12n+UfXGoUMAT+MU/L0QQBTEbdD8FZ0mY1cA7/GrU1s3YmrQrNS9LJpTV6nOX
L9WVcvjCwZ5RrTrINfhJxzrCJlOY2iGGFYnKDhR9X42B3IoW/E73+Ncu5vv1QAKEPAv8w36pddus
SXk8m5o3cHo0Kx1SOFs6cVW9s4JdUlv3MwKDirj7Ys4w3Uj5XY0g9qKKvAJWEKoywTER9Oc4cu0q
fVGnybWqyeNQXsy09q1GhE1kh5MCck5Jgi7fs6FxFYoU8CLxCKyoZgUvDA8rAEHBSFLuDZIQHyIY
oGt9ddb0g41ChmMIBHn1WdCN/DCME1yHR575djdXAUCwF0r5y0Csk9JkQdUUK2WCp0VPNjVlWxua
uErfkfYSp90dVAEO66Wfpl/jfnRt5T3LdGesjzzaphwArELcafq6GO0oxUs0nRjnTtdlfqfBMEn/
Wuuv6Hs8iA219upAXdEUsNR4HhTqT+yQVLsCqd5d2ThxRh2IAh2TtJA53sWj7keZdIcWkJooHEOp
XN14Evk6l5ODImxQK5ZvG+s+yb0+R2MkDsr4sYme8vJhLoDx4ZgBA2Z3agwk3RLsa0fHkE8R38Dn
xcHuw1UQ2C0o94foddagH9cy6J41pw0KmwYTj7woLv0plk5GhGeSGKWZ+EthRq5qSihuJwRxoygq
eLxR1fZecLkq431tynWVxZOjp/A3rD6I/TGmJESMO+LbibFtYYTCxLFNrVBtHrX5yKblcRUs8WPo
l7wBdEeDpOvErpESCw4BgUEqmDEzf6w4ep9KkPAjJzK0Y6JWUOwIVxoPhh6ajbC8pBXCYW19Qk7p
U2tXowtdVO7Jmb5WNN4pDSqIMBE91Pp0zEX2zAn0AsxIa78d4E6D8/+WjVbsF3ON1Eb9qWpQUxQz
8NRUYBhl4wRZqjZByNPL2aNphrnUbjGKR3hsKC9zjYKmFkfB3OYPo7LHz1C0C0ptBFTao26OVBOG
eyHzRo8w/yNVtzS+Nv3z1BuOWBbZ3Kmm2qvjdJ/OJ4Cqbpa/pWJ06hFBr2qxjiCpJvZrL3Ed4xuV
74lxGnHcs0Ddj0eMwk4GE2phozCcWekg15ruBgPiwJyGUYShAjsUA7oCdQ7yPnKRvOgy+7UTu2Ze
PPA7r+7moEJ/ZdtCFY9FMR614l2P9HWfRUgtL8HHeqSTFk4m8zgePtQs95lVCciHO+gWEnNbMXUn
2hUgCtVP+Hrkr9BhICv6DOgbw/RtzPFMLfEWtyetVDci2th2cm9plaPrDyllYYv/VPvEjYsMmx37
oZB4HR4idp5Ua5WZ76V4kGxndUdrjPC0l0EAocvGKupwXr5qfuUY5U3zMCtPlmB3vZZ8jNqWRKik
VoGKARipL5xQuPFrL0q5HWsF28Z514M3wAT3KmnvaAlDv3rXJesIwghdqC4x1RbmVuQtB/Qwlb07
0MjtLPs8UH3Bxi98IG9pObm1XcEAU/GkaW8j+0T11KPyAtOqOzPGzlCngZ7ql6ESvhJxN6rPZi8e
YKD50kEr0OHNmVPA/sX0zOphl6SNr8kelhJ7WxqOtCn0Ko8ZJBSDBo+TLkIIa4WuVoe9vRAE2rR7
M2bpI27NN1jiDdUbgjXPFVU7x06TS1Gw95ats/E5zob1nKMoqg7hMjMV9qsxJNikfvTlhzmtJX+M
oHOBQMlO2mVycKuYAmaBOZayz4bRVeS8auy9RJr9ZK4a4CwGWAVGl62SVPgcFtl8cuxmhxRRVHGk
a0jUgFPcQ/NFM18JkCGKucVoD1L/iCLMOxxyGrpnol2PQ7fj8RTUeJxFAxssWAOWrRGIwYggFVJX
Baq5ZSUxnVqO2SErrAEkWr/32mtaN340qW6cwD66i/26RzJNV4YiofAcH+MLtDnbGFQlbVDvZcvu
aqRllJ10qrh9JXq8VmBVNOVABJKpdjmfnVlACmYexmmZHvdYql3GskeWdiGT0UZr4zulaV9xmvTt
MWqcjpS7ZFRWsVW/2SNbI5kwBJKiuQXE63IedsKeTpOe3KWcv9mgbU1cOeYt286y+zQlB7lKhgiw
d2qxLTE4i8bTS8WlVYeFEmmYH8JStjXkVC5X9HU8FqanT6XlZHq+6nJxpM3S1GqY7ksdEdYNXn6u
6vuurxzLAkFIE+tIH+FAG/lGXENiHF1svDl1ocAXAr9x6vgmt+s7rTDBiPywxx4BpmzDaeoJZVO3
DzqFsoVkfl48RCOspFiLNUBi/QWzJpbh1L/nusDCjN6OTlXPPSF12EYVqyZXQgLg0upO3Jq2qJUH
StO4dRcHNk3CuTnx5k3pCfJxWJa6BiXCzyEDhSY+SGvbLUWKJIZuPMm+dNige3AVdZe1srjkfYxx
lXl1zgF0FK6qVwgoGwNqJa4tejeLUj/HVqXQ4NaehFqsufAddnXSBKAJwCTp3Fevddp7dd14Oe9h
pm55Spv76nwBA9xnHXUxBXvzlPqGlTuWsZ3bylek7efDrsqe2tFYT7oIGhh1NbJxsbXzEEK5hajQ
H0xEjIGzo0+nCLMb792yatZlQkOb4kccsjKCkx5cbE35wVusfXBbnLo3sJu+MMBZSXvMNfVzECet
AhPFsLxOmUMbc/EAvW+aKgEOwq6BYEUDb/mUQNU6PZtKjjm332hZ5dLknIi1rb2C8uMilfMi4bY5
R/dqZbjN0Ppq91zUcLabmW/SykNhFIfbt67KMcIvoi4CVbnnUxGmeJcUe23qco+c97zHqGxLz6Cp
K7qvjX1iCZZ8bQdCMqDSp8JOAhXPihfMrXTiaepLjiRqE7U8CeUtoGxnZrjmIuyKxyx9oYDUVGF7
+Zx7DaCw0bgYwxPNuCMazZcGgmZsfR/xbYcUGBiV+s1wX5qtD42on8zY/s65i/yBAOW3h2pqLxWm
u3w03QHby3rCfEzIOkNOlU4SXyjtVosvSdrdm0btFEmxb60MPmYrom179VQR6EeAPsVQ3hn1BTz/
arhwO4ij9ZReZPysVcqTHuclHtTkklRZc+tjrhSw76iDFPCVwQ/SVD4kekGYeDlBO8tn8jXVPzTM
PUnN3cwkpy6tsHIxQM2zHvQj98CVd02IJOd+E6vdSsnuF4oM0YIZC3VNW+SvzcE0omOspwHTaz9h
VzRjexuHMWcBluw1RBghqHJQTA4rpI+tIL4MYq3xdS1BcK8ISyzaOCkEJrZL7TDkThNnILEdCJ5D
P2R7nC6xv8Q4gkNNq+Uuoi8Ci3KPWLuFd9dxbcdG4i2dIOZLI+9tQpx2wKBM7iaS37e24sgECc6I
ncEkgM1e46g1NgqkdyzzjQkSDthZdJbq6jmsqOgUlF3p2LClgRgbLO8G5d7JMTn3DZizTfIxyjd2
1rhwKvSambkN17ZCf1EwMWX5cyNXjNwTyI+L/k005ygOFKTbwvA7KOd5XeCLSk29Wh2dOYHxjiqd
oQNciY1uM3DHzkFr4DQA7XunFwrEprFjqrE7I941G85W+WbS94wiynusvRRVm57jnkXItUdT435R
iA3oGR74RU5hfNA5vZvSTVZDR6nETl/h1vNpPcxpWE3EbRlbMXyLEVACo9wUTpPEigMgN9By1XDn
rlwber8rEmWjQQqv1aZbpgAQ4yoGPhWt2CCBd3PQQOyLFNJnWnFqSPERkRejI1/tWj1noEpGJejd
haBwk+HNuTOG6EblZqms/XIOXOp8oOvjGHjtPJApMeLkQQPw0nUM6vOioyChdjO+4OcC3/fjJhhy
cPpBUeVXwrwmzIxYagbaC9Ymvd4Bbu/Qjz8UBP46dP94yL7ViPZzwWYowHkyJRqhde0w/ZXBHr65
BZ9dmXz8eitXJ3m1s3S1KnPqGc741f7aHPkLc6OVwhCi5mAz4iUby+s3yectTezvSgg/PsPl8x/q
v5NKYrPucXtTfYzkA8PM8PfP7wrz/uvWgG4tsXCaBifzn1vo7Y6JmcfUE3C2Wzx1sQvEuuySsAjG
J3oD876yV/y1uauqYWkg41DDqc5rvShMQP6PqNMJ1/YaN/Esd8Ha000SZh6mA3ETcr+q7/3a/HXR
uTeJPllonqys+9FXvepY6Y7tZethswTboOgXezc9BH87SP/1jK9l2gqYwCLL8YzHTe8bQROiTugs
jn1mkGEmv0MKWyPADb3l43Orc6+dFatCn/uxQ8NL3s3sqU7qRWvLt8LSh4fm+sZQWt6C63kFnuDf
Q/8Qg31VPLW4MiMRIqVewmGEZcL4rV345X1QrXO/++zvbiGnVyzc7935Y4tXb/8YT3k0FHg9hJ8+
JGGyNr5Ywfiou4VP3+KLvh5c22kO1O/XxZqG+an0uRcH1Y26+5U26NfruJoftM4cbEgjluvIxWry
ok3iQi5ZhYbPQaG7t/Mge27D/mn+uPHMlzv8u2d+NUFE0zANpEfL5O57JACCafZ9IL3Olatbwoaf
8YVfb3MZ5z/MRgmbOGZ7NDaNdzY2vDnI9VH6ZphDeOO2fjfv/dixy5X80FKNnMWc1ujYFGb27KmZ
cILyou3kakHuZxBObFLbv6WS+W3B9sdWr+ZCsxP5JJYVy65d9b5eg46DU6FjUxxinBnTA4OjdAAT
+ht3e6sTrybFQdFHqGu/DePJU73Mxxxset/nYIM4N6eF5T5+GTRAlheLWaCY19BbYtlW35GCetBF
bO3KFTt2wpbeUd30zthTZPZmQXJB1YTdoCj/MiGBOb44O0NauXjQgLH+c78mi2UHSqrU67zhmwal
+lxAZ2Nj3o2rW+qTK4TbXhydf2ztGj0F35qmMHGnXvtlWdvoXXJmPts1a+oqq+h0azq6MnP/qz1k
IyBVEfJY6Ll/vrso61GXUtHeEMjHwsfRCMFi2UFH+M7Ntq7XlG/3RuEEtCTGKvY1CwpmLKPCmmGZ
cqRfnUroieqn8ul9goyo3aO64bWpd2OcLkykH8fN0uYi8gScCpAEwZE/359d5LzLFIm3cmtuxjDb
iSA9pYg7vCXB/eVNvGrJvJpQiZlMPRzwMNMEEfx1H1A3Y0H3Fq1m3J6JrryQ9WS43+7v/+NsfzCs
yebCjfk/Y213QBeHn6C2f37pO9ymqX8CNAILBlA12BXm8u5+R9s05U+YNoMlt0h74FxkoLf+Att0
+qe22DpbsDKCPxyyoP8Jtunffx8+W4g7GFH6vwW2Qavx0+hcTJpBa1qOG5A7A3/9RgT4Yc2ApBN5
NbpeuLSwPyFCZduiFfteKvWl145DOjcfcwHTB8Z24JS2G2ozeYztTAnHHLVbAM8rkdvB1ClpoBAc
iZVG7FrEfLvpBKI7L7kIRTu/gRCWP1r6NkWQkddHiG639qMGf0tElBg4m78UhbYb1Gl2NNFUQWxC
5RSY+uSqsZ7g2FqMjqo8GUWUb9ORxWtrll/wgPqgG7TEVRr8dW2kPoHr8aoUqKBB5JTuv/0ra8cC
aaYZ6qHg1k+UwA28m4uL8ElHhq1kIEtLEwUppDipTDsqs6J6gP0ST0tUzO+I4w51e/RNKFzzWd4R
NTrragIXZ5vBUq+v7gFRgt9cPWtDdqkg2nPYBNBlZgq+pJROY1m+5FYHnvyQhFMbhUWXpneZbdxp
1cDuNRVl6Q6e8MC35rXNUb5kA4OCdKpR7EwXC6bI2uWjP6OO1A0jX8ddZMGNPp5dpMrkKzrrn1Mt
fEg31NAG0OZEII77M82+QMtuompUOKObaSNgm05t8Uz540gq083HCM7oebMuwEnzuTm2vlkCN7P6
O9LnAchOj6I3dxnwg9i0hhXnLWSPDdvPmo3Uq8Zap9MIRjaGj1EiPEdl3Mlh/ebD+JC4mtUZro3I
FhfZyRCtlXXvAvpFtkSbF05K+t63UcSYUcpBxYyCLlykphs1racPdukoesXdOeoBBFVnKs6aNQLJ
yobCU9XuRW8Q79VRVO9SaIGhHpBVdKS9/qXMKtgnd4gAmRrdAScn6sdNhDK6Qyz9osOl06/0RnVE
gs1Rm2DvkBijV9jWM43rMaS1oXhRBlqNIl1pjceOL/UGFxDXilW5hyHq1VriKxQ2WsUUZLQJS8I9
gM8o0cDyirM1r2enyZqXMp7OGUewBS9B1qkOJN9VfX3fNu09M+q7JLI9wiFqkkpYRfaqsvJNUwHV
aO1w7suNSqgPhvt9UsNQP39QlCYsjrNRbgaOyrKNWixy/3QiUT4UodVVwZBvEwUnIg3QgXiIhrdW
Nl6sd6E2xn5vfkmU5q7SbYdW9ko21KcWXPrjdEuT3mthdGjCjWhsk9OQlDu7a+4VFHHMSg0ly56M
qfTBCfPyVPuAGjWIeLqdDBTJU7zIowyiqnM0ACKo/4OfrnvZrN3FEYLfhmgz5OMaBm3rnNsOZCoX
hRYbo2L7ONOQ0jAEigFHPTGt5tZeVzQN84mH+pBuQcMOTK13KgXtNbU3JC8T0EaYnQUlugHk01Aq
NmQOKIhlzR2Tg8/5CjrV1fKjIq6DvleAhieu2oCHKuqVhqfV9hSV2EcZGQHMloFb2qsaWA14y/tG
Hbc2n47LzwvNuFcJP0qdreuIBLb23GswHc+Jr/XUbwGKL/9fCDAS6moDd+tQM/HbE/6qMtDtgVOh
gOxU+JlueRpiNocB8Wao54Mb5zUlQk54GyZL5cB0LDb4Ux6Q+xopGCq2IwZbkxGyGC7XFPqZpaer
KQ7GpFoFy+NIoxkYuLWCmghbe+Ngbuq8XjFe7rDXCCKZ7LvoVagYe9bgL41VYF1BeQ5rOL8X6TrN
Xoyao2fVOyBrX5arNO3hPPciTHQ9sGWzAqXC1xXul92aNOzTUDClJTxkE0IGjHUDMS6DaDiZrDV9
G/TOg8HuxiqLp4xZ5zQRHkcISDPPjl6NAUpqrqoNj3w0vZbMK2jZvSEP+iLd2iquCLF2UGT6IHH6
liYdvTC3ZBp8CBpDPW09a24c4FIeKECeihSVdGLfHpNWYx8+70pz8OeCY+pj6zifIXVBEpBubpsZ
Wmb8FsqPJu+el6G8PHM6Gd5YHyz9NMklSQqOCWUAZKZRcPJOzioQC2ojtiil95laA1OyVq2w93VV
7JIBuyn9XtejzUySY7yRLLmTFUaR0LfzUBwkz47gxN+TBd1pkRifWI4l36pyEe1StyehKeN9bMNk
r8nX+kD8uJQeGBHeAFXWAAeADuAWfmw1CCfJbdDeAOk0sd9NMuw1ssP/AC34w2busapF2JhjssC7
LPgQFLXmm/YcRpz4dTw/wQHRWybi5c89F66B1Zq01MdAWFdx7lV4H2OU4csq32FBDaS2ZTMIKgbs
FNLs28dqprsAN/DqKzstI2He8UMbjed4woMpnWjIVlppbgWcXqfU8Bgr1uDpAshzNRCKzVxuiMLC
rJnebTtzVcH3xqjdJ8h0o2mxY1kNhVrSnkTsThHehpEEAuZry6BKZOT3rNokWn/JK7aJMnPLhLWG
tbZnmKBwVCAnxALa9CYcKObpzN7ocw6CLBLZCfAnwPU7osDf0cS8iYed1xDqKC4UYD6LiwMENlsI
1x+gnd+ZBUy5lbvBDhpctZ29IUoEIF39TCxkYO/tXnsaK32T2ZB0Racy05+JmhyrJDt0Rf0MD8Rw
HLHvyPkJZUHuSKEHmOs2ulebzCfZvJvtBq6Kw6NS2adEkd5YNV4ZY8iorQfdGSrcp3aSqMXu8F9w
agBaQ3wQWX1dRdclH6TDJGuDgAKtX1H7k/KR66XbVNjUY7rVs0CRvtClh8wo7EgSP5oRmGcEk1b7
1YAuyZWVMrReKnk4ROU6JvVmTLX7dh7Xo+mMiNFx1RQTtU3cApSKuKrvqD2DgzVj5YFg7V6AUkLw
UtcpjRxjEF7BceBVqZ+1s6u5EJSvW2mvWKfurAYTUR5tpJGGbW+vhUoDvgIy78p4DJaZeYGYShBl
e9xSZUs31y54KFDnS0frQNRB0l9vTSsUqdxxONJ6wrEM9gfYNJjgVk0xvB4Agmtt6SdpHMA4BIwf
nBrx88RM3QGq/iJiLpE7CrwRHJZlFKjisy9rRxR2WJHIX0YOuArso4ZzxNILMEldXk3XEOVGmuxz
uZgFE05jpHo/y/5e0c9jUq6aSe4E4WEa9SeYERRexrIv7VuSF4eMpkfZzEBZmHgwcvzO2nLGqjvD
FvOiJeSow5vNGt4NE8YFmAwSlYVwowdsBajI6p34cxnfRZkdCqha5j55iowDAVA9QtQwpPJo9fyU
MXFKbeMtaUMT0FVUyw0cEe9qoIE8LTYqi7eDGRozgnaiJKxhDtHA6lymHGQDZSPyZlNU1ipmzb1J
UU2NCpcYn0VaeAaAZoo1HvV5U4kv0QSzBWQeMQy9Ki7dSk23pXyczRwTOYKSeOyrmlwLbEr6efT7
eDjD6f6OmfF2AZyMGaYJEHDepzZQoieVDycQ6dxu/CCQBIHLDkrFXY29iGr0fpwaW/hWbnuIrJot
eFn5HqtsVuYbodF7KrtQ4pJluyXNvKtyMKqyzCvL/JCW3RZvIwKIp02jT54DqT1MXqU3lwiLLKY1
6fQtWFkhy0q/7WFqghdopp7G6hUBkStRgUTBm2UR3Y0bpQFuJauV3eRfiGkhGxfTp1ScUY1PETQf
C85N7ZBm9jaDFpDowwOSgZzlOUvCTmV+343AZ6n1abbTo9TLN8nrB1PDvowUEAarH1P5pemAf1oY
iUld7Aj0erGm32sEgtDJjB9rboVwdXOjVLwLBqskAzuMMT02c7ZG1cEFGgazj2QbleUdXKrXyswe
CMdDwA6fYC6lJA67mYRS63yIsEAugavsMO0Iwy4V8lUMyK4Z3W5C6YOS0yAzTy+MQI3iR0ugajeK
+KAVqLyAJay3QAJTn2rNCeqoZyOG6LS6qJKdzTLQTbgyWEDqWdtfhGmvyiSQmEJzfNwaY4pN7bBf
FsJCiEvkTRqe3zjf9aBetB2+MZnPjTCfaaI8ZXr2RcbxQz2Kc2THe8PctLl2tLryC62Kw2C8cH3Y
8iY+JbPyAVpUYmobk414FaJHg8aPWlG+ge7qd6rqcwa2JQxUzssH09hfcPqoYa+dJZtYgHmQy0uJ
UOLR3mo8Pyhp8YUm8twU4D3V8jjiwCCKXTrYezytSzoWB1Xv90hMP5X2dJYWGCbaV1mRCxSkc3ts
nijNXsYme+trvGyp4SIRZzcoeGWy+GFZuZbrXO6CAd2H8+xmuayxAks+/hxwsiDd8NCk4xE73pOR
4SilF+HytVLpL8vXMhldoNiCdaTYyRR9CYeRNtefc5YdYgyiaDCfE2N+omN3wo75S523ZzuN7spx
XuiRbtWM66jp963oLvCHuPCkPPQ6iHA1xzAnRyitz0OWH0CWelNkd2bRQYP0vVSTfVKGVtU/THx+
0uxmP9X5Yc7tZ5FteyNdSW18KqLorGEb0UYddtLvHU6A2VC9SOw4k85yDONLbvY+KdSwnOyzZQwb
buVvDFxElvtNTI5Nazzj6HwuBbkUsa/R/rAMCj2PQKy1n5duJEX/ME/TsdUanGLAm+IHeCzg4qbj
cgmGRS6Dlu/qFoy7aKWy/jz05h5v80Wz+5MZTUc+lRskW+Bo359ZDkos6u8iH0421OxWG5+oxMCq
tfs4H08Q8h468V5r5m4EMK0b4zkxzeeCtC9zEvWuJuNHqOK/jAM2+JxvBzo9EX28oAB+h549WRUY
h80ODM097wk2gvY5p2Kv9XDKspJdTHZEMwBha95y4X1BzmkT7VSOhFvcVJ40m1Z9Sep4O9qnQqaH
togf067YjLw/xxQ6avWuLtj52+9v2R66dtgHXQQ6cunk2YrcFpnfiDg5TLPYj9Y7SeluaSqajf/F
3Hctx5FkS/7K/kBeSy1eU5ZACSgC4EsaQZAZqbV83y/bH1sPcqZRCFRnbDdf1mzG5l7rGZyKyIgT
R/hxP1aRdEbT8qmahEe1AKOV9UQG3PuxOxoiHhYxumsw8VqCvzkftUMDfFFT/D42tRned3p7VCfh
1mzGOwErmFDHPGbHqGgpIvUoGsD3AJWJtOqF/lepHo6gCY+iAPxLN+26ltxVOTmLcos7Nt7MaOKB
rzrTp8VrzWY3xSXgMsVBLx6t9kz1A83uMFsnujCpgZs809BUmU/AI1fNIx6JMfOjKtuNBMWM8JR2
zyVayrhl4QhMpnBPP8BEoscMcCuju0Mz105zLcgipHcSfuNgHHtJuDUy617uW58Q/C5FPxrwWxOZ
n1LcSCHRb0iGULuI3CUSz4reH5YEIGXxKccFHUWcBnjQRj1OGG5Lu/A2KpbHEZFBLbX30EW6wdnc
diCMooePniixBhWS1n1JRnJHb1SvhmfrIBXlS6ikiAZ3FSDDengPIuR7I8vO8jA+0V8/z4kfig1K
OtKJ/nOymPdRLj1NannUinMG2mWjijyx1VyoVj0V5vKEUUPbiLIjuFoeMfR1nrvu3lSXTQcQda4A
lq40D32KMybMT6bSedakeXWMXZBS4essAnLd1q6hYkq4zh16Sxd5fprF4S7BWH+ei3tB7e66n01m
3S4Vee68SArPHWB2FWQ6lDJ9teL269iJAX0dlOlVksJDgT8ho/QipVvIVwPlhHw1ykx7CoX9YopQ
8Ose6W8ihvGipkhFUZkxjfpRl8N7ukZ6svsY1SZr3tG7qhWR3aXyrmgNrHN8BAYeCRNxylK4L0z9
iK75jdk6dVbv6TA3tJHvlCk9t1N+BvH6QUXXoUNRSorpGZCe6O4SAyhOK3+uyv6xs5qv6jiiaJT+
+v9RtAECCCQHdlM/xU1zkLJlQ9JnIJUOePTATqeHB3EKZOGtBYgVvE5BXCDBNqIjiCTOEJfEezlX
3xuEP5kk743OMiB6WZ1QON1AUmCjoKhIGi9sQijZIijsVLcD6I961MLInV83ANhKVUXJMx38ciY3
ovylTHGsEQ/SQ7NEJMiR86Zgyk4160EFArCR0bcOnxpUIbr+aHTC17zHsxCJAf3P3pzcAtKXKbii
iwF6rwTu25g3mZp7RbEbQx04S5CWKsZ2Kkug/MttrKHvBMgadZ1lRDwhOUNxFCC6vTn87PP8UEFr
MV1mAEO1m65t9rF6mhUMmotdsRM6vFs6Upw8tna1hJ8NUHaHELicOkBNQTkS6fSroCYSHduUeHOh
+kolBEtWbEBT7w9FubcShL0mKkbDthflU4HqGf1zuH5uF6muOgJT2peY/tOCKhaCiYjnUSx2cfWs
FKhA6O4wNS4IFEAfMG306oWoD5OItJ44dJ/r+laNyD5v4kACNl8ZUc7CqdNQbqS71Yn4LBnIOqxi
kxvNTShZPl6pFBwbI+Dq44hpAIx7RDkcXXdTd7KHUekH+r+En4rAwAH7VYstBTgrqSG5Ww12NyM7
Qzo1K1BmEeNglGtA4iM/BYE+9Do2xVwj8DzSPRl1C+Qi5UYH1EoHOLg1il3aYiRkGP00DXeTVTly
eiNmcKbCbtKEn2FRn6My+5HF6eSBxAyQVMt0oIf6JAyTdFPm8dfM0KcDMW4gOLxLuhBFqV5s7T6v
X+WkjOxE7fdZj0auaFK9d/Epniavl6tDbHVQW0gHFPLTfV6B8aZJIoxmWEYOdKqE/C6tvEQtH0DO
9kNaSO0pbau7qPg5mabdalVSb5LEuu+r6L4N/dBKQbHXagBfCG2gRZBrDcvSTUCt49ZaGjm1AlKX
djy1aQ/RgjB2C68zp8RJ8xE8IyrSXLCFuGOfic5SjW+lDMTmIsqvMeWuK+Ovs6XfR22yKSVPINYh
K1EikjrHBEkL0O3SUaxATDomhQOFnt4uBHOTLsilhSJM8VeJQ1TlLWsxGoMUIZq2apa1e+1MEqFw
jAWFvBbLVWdhssMcSPylf66H9CkWtdbTuhdTr/PDaIUILrT7JAUYoJJywcdgiB0ZQrrJTRN1VUX0
lgZFw8KCiqeFH5H2hpNVYwgiPfhoFbhGTGX6tWUUztzp+1LKFCcSUEiQBdMlEnajU0ToaWlA4QMl
W086NGxC/JfSMn0G0cR9DDV6ICzr2Q4VVDTI9F0tKnDfEcwgynUazGGjYmRpBPlakgHRlDQYCRJq
QF9RgQdB0YB/uEiAzw/bum8FO9enn+MYbRpLrtwcBYWFQMM5UfH1ljT3Gr37Nqr9Y2qOgRq2yC+R
htrSoz6WwOyFvx5etHwVHXy0mvEA9iPDEWQL/PuN5eqkNJ0Yn9op53sMrxEw7dRHqYU+tdEXYJ2p
glYDvlhWUCPM1ewNp1K3szn0a7xfsh51jp4tPxtpfhSmFsCWl0JKa5eANwSTXMKuH/rOhTCcZU8o
/7WjeNCG9BBrwN6aYf2f+c9/1C19KHP8ix00/DCg+P82uBj8KOnIX8v+qf8PZxYNiPRgEhXDoVSf
BW3L9b7q//nf2bfi7X9tW/of7eUo49U/9FevFcyCvzhoQHONxiZ6nb97rRIGG9FplVFlRqvVguTW
X71WXfwfHZhOROLgdoB4MkVL/WewUbP+B4T3MmYeKeM05HGkf9JrZRqtWD/QgpgjxJQkKBDplOQH
cI4ZSkUi1Hg5wEqICY3BLUiOvOif6VjQ3flohkHFWJkWx2JbKmgw7IVyo0SWLVP6SoMDv7m+HBMU
HHR6GpOkH5cjLnpFiCmo7pLfRNrZKpH9fr9opZ9/QyQuUaoM7PG/a3m3wcC0GnRJ6waklW5Wj4i4
+rMy1zftRL6JRe5NJZyVomDgb4Biqp7eDxgjR+btSajJdUNboDujBnGNzhzGC62ywSaU/4gl6PMP
pJt00TynfApVCICom2bAJ4OS1HAIxiw42/AR6PTZCgPr0qNaGppyVNx5Bylrb9qEvm6jCOuINl+J
lvddmWOazSWEzZdecZdw26avinDUgNX/wxUxh5Toc1IVDVY0+BRhieaLj9hzQxGW6anm4AyvrQiM
FqCVVcFO9YmZXtBjoqljroFN60FAlTVvN+nImxNmwM6/P9KFFZZ7sc4HUZMiFAyTm9Frvw1b4tQO
6P3vydMSoPu2haz8LaSolH+GH/1smIFP5ZNYGuAOwAc7aSfyQpWDQ1fzoHZrBRkAqzxc7keQ4Wd7
9LRenHkjzUJDFbDQOvMWda8ur+uH4yPM7vPfZxyLCrxBFMmAaOVJcV8RkAuO4eOs9BjpamtHy0ee
jPVHfOZng4yXsUDC3JABnbLJeCXjOQknZ5HRuBjd9YVd2TiEJ+CLB9zHFGWWNBXCV1acYO8w0mbr
mA9sCE/v8cpKPlhgrpUxmdlkEaK5Bvh8JsNwZP0xb12tG70/WwoDSIyypCboE6AGNO9T9Q6eef3v
M9DgX9/kciUsD2eBF5vGZRTJJvlzsPjjN3qwIbr3HW3zF5RRHbLTOd5c/ojU+2yVuUpyZ4WjRoDU
a1yKcs98THvftEdlUzqY08IMvIvxnsB8hufdZI88aqFrX88QIXaEGAYkRjLjeSuqqKi3keYO6AHV
NzPQs63+PUYzdX1z6Sl4xyP+XuWlHeaUdKU2l4WxqG6LiphYkF0b78Q0PSTSbu42yfCybo6Bm3+y
hyjqg8PAYuem1RsVOP7wNt9T5KWEpwx1Jafw9RfLAZGpXfsY3dukW9mXdrLfBRFXYp2zvQrjt+RY
H3o5RsFHWDBmXQaJoXgSOO6jzfp61Wv3/GJ/KVPGpYNU83LWwjTWUIgQPQFz40Au9Oi41D4aOi9m
Cpy/2COgAUbsu6Kp/mSiWdjlBOOP0ncLSJ6x7p7R79xC59uZgZvW8FnC2ACaBg33hJQv/STuaHui
HNSDao2YCjbu1KkTMBMCNs18CVSjOgyJ/gABQTuerU1dA3uGGTUjlAAvGB/jDrXaWd0Z4nDfoIpS
18RPtZqDW77y8MqXG8E41jyfGg2YFey49jahShTnpU1kXsDL2276Ky7eIwx/p4ZFo6O2cZTqSUUB
ifNB1+8Li5AE+KFYOlXHy25BbSb6Wc08C7yjydz8aB76GbGF4oZQdQ8x3wpafIy9I/GfeLEkzxRz
+SNAFsUY+RkGlG3gCYFlh46HWzrFUym5xRcoLbviJodf4PjWK686zgJYZygEFk8g4wTyMUW7pbbw
+IHnUp5vrQr+XK/sYjg1feauf7FricMHa8xdJ7Jaj1WH5EQNos0EirHbSnIMB1JLQlCe4Ilc0cVw
9IEc9iV3TuD6gXxfKnP/wQi2aG3SgyBhaz3PEya0Ugfos9k9li+JB1S73nC+Kn1uP3v0d4vMRQPs
pOlGJL0oKqL/v9Hmgxq9GdpWk0BZjRn9FFCG9R3mrZG5dHovDuOgxrBoDV9KNbS7vuWE7Vdf48sj
Q4/yxcXW9FSYu7FS3cZH1RmDb8ASuqaL2rANdNMGAqJ4OUJbttP7yI1f1xfITEH899V631PmTsqL
mZTgzqEzF6Mn2KkHHZRtFPweL+lfeVqKvyYP1r4hczFHlZhSNcGeZjcuuIBQDbd9zEFrd9FtZ7cu
mmSn2Ne2lYNZP88CwIFziK7GXJf7zQR1+rgMcSjDXQ+IuVSvDrS7cBv8WHbKTvHEvfXgTpww77oz
+muP2ZxJExdFGHWiuEWsbRszdue5CvJMpXU5nkugt25lfw3GAYFYIQzTDKcpVTWvLaqXmcL4ymJT
FuoeYfMpTsOvYrZsOzUKiBl+6cG9BIEuTnTAzPJ8OlcG45oA/10GImM6e3QGt73Lv3YbLSCbyYsQ
VEqc2ItzTdkizdQrC7iEEFKqYwjsF7oVAKz/2UUxGOeDYqyEHBSA3x7KKtvKj24BHdPd7AtohZCA
gjWee1LpXVj7loz3Sao4bU0Fe1j/HD3R0/YYgr3rXg0PQrsOLYuAVMCbDuOm4+wn/cNrhhmXNDYT
EWILuW8Rx9sp7W8KYdi02sKRJ+T4c4PxPROQJUISIo8L5x0Ccx2l9B6gMrIfjS+AnYO6gcN0zMxg
fT6VjPcZUMmzogEJnXL6rXKUuPJ59FVf3Rvb9QPD20O6+Au3HktmWQ25IbsSoHwgULXMyEkqTujJ
OfgmzfQujGhg2plQbVVgZGsYD4t6v74I3oaxunbqLGcg0ENfkAZQ1T3wso6Bawxh1A23wsNbDOMy
wnEQAUCdELY49ClqMf8t3AmQwRJu4TRs6+WfETh/Og0sceQ0FBr6gqgBAnxgCHu1rcFExNEC4hyD
X0ocF18o6aYu0cwEY89Zs8t/0Q6l+x5Zwh9+KPo7LuyYQ12aRozsUw5oBIHi6QaAWQfMay5PTZi3
JMY7CGOyNE2Fdj2AYaTahcCLTBzPwDPBeAZobIxCNuAogCyFxKey20g8tRpOpG4yroCMGpRRByQj
0wyIQ2/X4360Nk19M6oc8nveuWY8gaklZOlDWMrKU6YBENm/rH98jgGL9QKAlwphhlJil/umcJub
D+t/n/M1LCam6HUImRSKCi9TH5pyV2a+IXGiYF68YDGXX6urOEkoTuW/TBPhFvGLS2skxpYXhfKi
Xpb2N80mcyQ9RcWgMD97hV/+sLxuR/Ol9tRveFkhbwPpB7y4nIlktWnZInfP69QewOy1nPmRH+8U
0B9xYUQfCjnMJxwzSp7RuaIT7eOd/KBDc1f3kT2ceAP/vFUxfiDrAUCP6bEDEYmTKTZRKgfcnX92
9hhP0IZypWUmZn11zG7K0TaFuIfecd5q3tYxvmBUl1ZBRxwPQfZAsp1gfllfhExP70pAZTEuwKrk
NCNgqkSibj2DR8UXjsox8y382zjmAc6eh4Esv7hdIK/5AMx3oHIKEwxzPPvYYYT64/EoQNmIgQkJ
mHAT46Lnxth0y91QYLZuA7pCq+5tredEJ3RVf79qVWT8xiRKi0pKmFSDZtsGadAj0uJTCfHMMK4D
WEAVqAt8PXQzEJhPm2jbQvm536x/RJ4Zmnld3C+lpqJjJcx06Qis1rck3SbCnQQ2WhV4LvWtGW7X
DdJTt7Z9jNdQABIETQMOjRIuzqS9ZUkVIIkLhQFIftU2BN4RWb8GKitkkAALkkUDvlfrgT4LaUcg
5XZ+I94bgezOm3IvPPCCvqsmsQoTaAnobbFF5NSslGIRUA6YM2Cqt8rE2UPqgz7t4cXfZ/YwIebQ
6JqJ4kq3aROMwu1bEsBz2euf6qorvDDD+F4IvKXzYCEBFaydLB3yLmgUzkqu14kubDDutpAmseqN
ilZqREwigTAtCF+U1hlscauDZwoobQ9SEE7sGu64FwvO8b+eClzYZzxxZpl60wqIMDGDBH5PTE0l
oJTMWuU4ANw4pgT5qFVsLUHcT63oplHMCaV535Lx0jXGDxqdpotzcSzLu16EiirGJPFj1j8mwy/x
H1d5sVLGWw9VbZIeI/VuBcZZqHVOe+mOoJw6gCloOhQBOZTeusnrzaN3kywJlFrGMgTaEPBmWbov
oxR6Zf0XqY3ADpwuW1SrMLke38P7QBQ6nsDaDxpLMrgxWJWVeThnYaLalbh8wXTzRtWnIF2Kuyka
tnq/+EqZbI1SesR0vWvkOudtuxpHX/xyxslbI9EHJcGxBHLTydFsURcBym3ZsAWn4UM0Y5htfa+u
h4oXFhl/3+hADWa00UZ5q2RIFcc7wcGwvW/6sc8rz/KWx3j9XCgSUZtVZCIKsdP0i0y+h2Fng1kA
5EbP6yvjOMNfHbeLFyYdM1NRCbZSC+1BeG4AJF43wDvZLEdLolUluBkQ92bPnSvvZAf/l4spvcqb
v7dbUJ+75N8kPxcfi/Fa6WDMnUjAXiRX+9w6DTxlseuh/IUBxi3NCTCWaYkEe/AVnzjaE3Tuttm+
88gGmnhg1OdkKhxXrzJeiGg6iKEbmv1WLy1IUZN8X/KEQTmejqVgKpDMdZWIz5QbiVN0e62OvVIH
dySnHsZZi8bEhASjsBB/h51ybHyTpLcDQPcxxsDXjx1nORrjItomxtB6B6yzvEzbrH8Olcmd+tAW
65d1Q5wLpDGegcyIi+IBGUks3Gvdt5CXCHOcAaWyuQwByxQcziOY0AAas5xkJnZnEs+U2+9KX6ED
XcQP6+vhuTqNCV/MduimvKJNXy8MwJnn6+fQB/TPy/3MMd7WrfF2jwliysYQSAE5HJzsB9P6Oeac
CIZ32hhX0JNONIFMRqwn0emnKd4Nhf9nS2CcgZEOydSUBg5A4YI/VeKBPHhLYC5/KBhhVnRYAnBo
c35n1M6kPP3ZEpjgozLFsJ4hjeLmfYOK0QzVCM6p4gUbLOooLcaxlSjdPH1AMTyPR5Q84/F2htNi
Exfh5BaweG/c0r5jDvrSZlc5rWjzNC6vHjgViGMVqiMWWKI+Xqd6LqsKQ+2yO0IEQjChbuGu7+XV
z3VhgPEHmVjKhZqiGz+Y3yJpADfIt7rjSR1df4EurDBeoZkWSSs7XQYysXMlH/dno9wN+wGVcqTX
rzz8lEQP2aec5sIe3daLMCGDNIVgJKHsyrdguvakTXwYnpo9hiu6XXKU7cQzXoaX5DAHFufkMAyp
/4mML0wzLgKubrAAuqGP7fiFoI5RoXIWPmBnt+Ao+Jp4yVce2xvvkDBeo8DcIhEs3LcQeJ/oTpif
/+yMMC4jwuhLJi90SdIXZXDCEMhjTKWsG7keeF1sHOM41LGHLAlt5UFU2xU9w28fQeNy0m86j3La
ToLdO+smeWef8SMapibHpNZkNy/3GEkysk3MK2xzTLDhQwr5IxVyC/C2mh9hGKzbFdG/aQS87xsb
OnSgEgJ1vYJVWE7Rg50rdlPUJta3im7FyoViwwalaVWpEbBVKiZvK/GtTiKw1J+X8G1OT7GKZ6Tk
WLwaEV0si3EZmgFGE8FACiOa0klboo3W/NR0lJXajhOu8q4sG0IUfV1NC82a1dsGYG1lH25jJ96a
QNbTLh5qjU7COXrXSxUXy2PcRAgZrbAjqOr87uQVgLd2AFv0d/CMR7Dm30g7E7zYQmBuhK21Wf+a
vFPJOAyjmhfMZ5Wqq2Q+6DJIupWE7bqJq3HgxfoYnxEWeSTpEV0fwj6MW9ij8VjUsa02gdlyqnIc
/6cxnsOawlkOBcBY9an2JLClhVrK8U48E4yrGLMQNCoWimTQV2yHh7lpOMedc8E+BRxWPo3ziP3K
wCmP9yqgoqXihgfZ53yWT+C7tO4wUQx/NE7fRuG7udyLoCuE7iAv6eRcX52JK0DKYEBaBDlnCVGY
SNpWjQ7ewO9pwsnPOB9GZ9yEPKY1RhjRfR9a8Oo95uHL+jnmOQed/oCLUMJU47lYCMpOFECYomvc
QLKggzaGnQEFrjmpa0LDHWoHPBfBC5pY0WkFS6uEGZZp0R50ZF8j2U+eMNh7Bo4YwkUexsLXF8s7
HaxfEEFDKilwhFH+0+ruZ/GLBSYksHaWnDeLdzoY70AkCCmLIlCZc6ieEX/+qEEDoFe6R2r5aX1N
vFhQZ7zDuEDioKbk8a0HKP9Dewi3IPrdCAfyZXHSc+kXwXSSztNZOq9b5nhZqq54eXJKDNNOAG0r
rgHZFWEGH2J0h2HfdSOc888C56A50xKZSnyMArgqjcVv0tpbN8H5WCxeDqyiDfiDcCqG5LFKHrL5
BNE9UeekvryFMA6jwdCWNERA5UXpJhP2Ueqvr4LzNVgAXKbGcV5YqLKF1V1RNKAU3YC/kePFeYtg
nEWshrkuDvga2XKOzZum5rx011uU788qnWu9PFNgZR3lNIZPiNSXXEx6b9TM7WCNoOvIGkrS5ciY
564xCm2L1cILlGixayUKNBj/MIKDJsxboIFy6VYFu2ZxFyY3Ccb7jfaYo+YShe6iczqk18GoF0tm
fMU4QL9UAxuFK95OPmjdUMuOcA4d9TS6kYM6+gvaVTe8CgDv0DNeA8CHFgzhgAqIzVsb3iXlcep8
qvD0Z6eS8RGqtchiGWK6CfSpk7Ery4dJuFs3wXtHWAScFJFiGDt8tQapNzJSkPLHge7qNpUoEVye
2+Mlciwgro7rth8blAAh9uKN39KduYUgyo5WSsg+dSPXeFhfIefWmYzrAHoQZIgaFhgqc9Ak+VbP
SnfdBOdlZHFwkiqBL7FGldEiFXgllq9tWexzMMvFhDxTLuZ1c9xvxjgS2SRz2YfoM4Nc2+u2lJ2+
eAXhg91u1T0Es3lzuLwtZPxKBL4yKGThklXTPYmfJOHPMg6T8Rz6FMZDmOFMqOLJhGSeMjymIJ3m
7Br90Cv+yWRcxVD3RjtpOk2qJF96oIglyAc+Q63ALlQ757hD3p4xLoLohShPCfZMWt5QpgPHCeEt
iGeCcQ/zPLWE1FgQHXwEWfWOuKBKDlo3QtwC3a1DzflOHLfH4uSGpZxnA0yD7tyCiCSKoMZ5yDUv
nN84n4rzHLOAuQYzI3XXY2XNc+9VDy1GOkFq5GhBhLzb2OUuJhxcjk3e4hg/kYDmta7GX8cjPja4
VOY28cEX6CaIBHUAnAVXObe8q8V7wFgkXUyaTk4imNUPFFGtB7JH27HQYN+GG2UHBi0/cv9VD+79
1bToybpIWywrLKyeoEY+ad/b8aBb38ac07fkOXqLcRrwuakgDViYGoxfdKc+gHhoL0A9h8JqwYyV
BRAR5HxDzhW3GEcy1mGhhxXWJd+GwRiUQe785kAI8fV4A1y8Q8r4k6YzGqOssMAWMt0liGlBkPNn
+avFOJFymSGDQO+BOrzMqI+Xj+sbRj3EiktkYXXLXIB7BxT87qR/W+JTEiHy1c4zOvXiBOLgt7ae
eNds/RNJLIwuF0S176hJ2pEbg9hrnswHA/MYtN2Mgt76Aq/RLciQ09BVUYHqvMpK4iRCCORGhpgb
GlZnHYh44w7KhEEtYEzbtJMNSL7PYHxKbnll9+utx3fLrDzOkg2y2lqo2VC4kWBjlniXYhSt3Jbw
XjzuiusRyF/L/IU9urjQBuJgoujIwmLtodAg+ZD9HDsnwwhxLvBqr3+TM78bYzylAhXwNLRo9Fs5
ZlD5UmdDC2wPTaWdBcc1eYCiuVkwBJE/361/z+t37t208tFxLYau9CZ1XIOwM0DKm0eg7eNk5vRS
fboUKDBA78QC3w87VSPO1UKVg9EeagwIj9+K0+MQvYzaa2tu5FrivOJXn50La8wVh2J9q9YmZjKX
6CumMefydhT9qOi89Y27/tEu7DDBAol7wDwsjF8hzj+1XnnMd9NGusOIJAj4g9mv3cUB+i1YOs4V
5CyQTTBCI52qnNIVpEPolqAbyUGjNin+Ek42Z4302Vr5cmxuIaWgjUOAIqO7NnvyN2VDgO6LbPDi
O7h09+pTckC9ed3oVRf6vq9sekFAJgWxU4wpqUH3C6NLp6H4GF3e92NzDNkYVOgvwEEmW81PPeJr
+8SFwsRWPWOkDnNs8ka/m/fJI2828PpDfrFCuusXvqWth8gE8gCikj4VwSv8aKdvzZvWhSaAg4mM
gCfLeb2OcWGReoELi0NsTnJEZ2qNGvWLNP0OgkxP7frtIhs2tFK8slM24Jt8jkWdm1zxzisTQyjd
Emt6gRcjXqxNXOtfGhNkrlCXKdBer+dbDSK/JMSUbz2ApK54LObO19BMjvPppNYtZCyikadHxjvY
TKhhmoMpyzok5fQWlPbQSR+1nuNZr74gF3vO+CFSaTMo8GQVdDqDayjjjoCKMBMlX5ZmZwylf1PQ
uzDHuKNYavW6rFFwg7bTLjUysDeKnJt59a14N8FmK2nZg2+6VdAjxMFN9rEJAkdOksc5K2yeUk+d
EXUDBE8H1fSW6FyHUHNPH63wbd3JXA8mLtYif7wRKVTup5xOp40OxS6Dqdah5E0UIAE4bbBujfMA
sikJmaS4mKUaxiY3iW7ACuA1kEoqwdYfGxCyEnj9Y96F/5SPGNDaJgt6dEmBcKUBg2RXaLZWtKdo
gbSpSH5qUng0x36TDwtntRwHzuYpliIVIL5HMaUfbsTuZS5/xPkr9K2MHC9HdipBQLG+vZybxiYp
QIBM4mKgqldhkDzazNNJHF9E8xtkYtYN8S4A/SEXblQeDWUhJdJ1VTqUQHmrQ2C1vGiQZ4TxG2US
hVaeYTVhvNWbM0SxwCXPfdnp+V552dlEJTOWLlxMAC1rtGmQaHlpEOIFotNt0D/y/2TfQOv4cd8s
4NfrSa7BRyN9yXQPcH17FjieY92jm+xoTyUrVSGpKHmZmJ4b33LpdX0N1xOfvzwGeMQ+LmJSQGMs
tjBA86zpPAHca+wlTMD3AuYd8m1xJ9vIwq0tLxVZPxCmyITo0RAl0zTg1EUzxM0SKAr0TtuNnEvE
s8IEJWUfKQLYh5FdNaeJVJBQelSWgXMQOEGXyQ70IOQoDL2Hld8Kz7QOZZ6TU/WEmQ1ndBUHXMGd
rZzFO9642XWM4cX3Y8IQMa1Qc4ViJKAfYVAAEpfuoR5+iD3TnfbV3jwbkBGnzd7K6Z8Ihir6DSh5
9hJvWPn6E6doEgIMSohKP8SFE0n7yihBv4FsCOTCVgYqSfDhasb9Yjyvn1ieIWbBoxJLZBqRCCWg
8BXgdXv5RyMcZUAD1g1dv3rvK2LcItixRHAYoL1cdpB9O5DxZf3v8xbCeMRuxAhY34oq9AJfxQHT
RQ2etDKD2I/urlu6fgneV8IEUQYQFK0y4tkMzcFJkyQYBRRJC/nPzLAwtajX9VKdQTE/DWBPPkKY
Qk04T9X1R/ivlbAwtVqLlCGhgKDBjzaFP2x6n2xyn1uU4ewYi1TDgHScVSIC6XlXbGXH2Cyvg13s
iyf1gUJqgL/UnYnLQ3L99XpfHeMSR91QobOFB4Uy5tQ7qIw5uls/03EzcdPzePt4a2RcoyRked11
NF8zNvm8G/S9NmzWD97fxKPvK2K8gqnnUGYbe9pL+UU1Ycfef+NRSj70h9YY1yBNcgOx2RyAkNvO
paV58KWeex95oJv6PHgwxz18ot9cmqyQ+w6Odwgk5bAsHD8nS1djmfe9Y/zDDH3CHqJm9DSYDY67
vJtcWpnUt0pQbXoX7CAnKoeebSSHkv38q7Fz7d0+4zWUJldJJsJ+2L7m1U0Hzdb6XwGv3m2wgLV8
6WahEAdsoqA+Gl1zX2W8Y875TixYTU6nKBNkFJIz+dwX39Rc4rwTnHvEgtQyIii1Suv7IUgHAGio
BM0WFV6Pn7cMxjdA7ESbBtrE01q3FPc1eVm/PPQ0fY6c//raLEJNrKUOnND4+7XqW4JjjhCQHN7i
7lBA+lsDd+i6ueuPHyIFE+TlMvBgH8MFFdNxnWbAMcTQOACm3zO0zk4H6QgxFE7idr0Nrr3bYhyd
PAnof4Z4NEy0zgRbsuNdHqToEkpefeKjcv/G6b3bY5yeLqWkFmYEDgLISekzZb6oNuTTMNyd+jws
5t+U3d6tMU4va1WxEXRU2ZX2edFP/XzXSucyeSLim6JTynZ0F2yz2qhZ0HWvVs0ZFr5++t/NM1GS
VI9dFw0hWmkzdJ7nylatU5Z9/+enxbJEzQLdoyqBe/vjaQEyLY/EHM9xVb10yrepn32A7p0+5TX/
rx3LS0OMz63qMV2qCCUNE3cZattQYkdp/wgN1vUFXf1ql4YY5ypHelrFGZ761qu20M32wV0JCJS4
nf3GbpzikfK0VpxLd+1bXRhlh5+VCh5hiAYcFes0CZAc3Y0l59W6inS9tEFftYs8oJuJVCwFXg2h
c6otZnT2tABdPXWQ5H6ASvRreeJz8V5fGHp3mHACrTGbf0lCGUr9gt7B1D6ny/NsPsYWxz/yTDDX
DEyqkGbUcAQj+VZOz5VZ2SNvHJVngznmGMEooViJkvKSoyE9QSEH8nK9Ervrh+/aUwLRir92iznk
c6LoGBLFOJhhPI4TpM1f1//+1XT40gBzuPu0a4dlhAMcfEhvbQcM4qD795r/iA41EGPgDL4rjjQL
xTgOx/Q1cOGFababKlRL3Rh0thKK1ecI3L1UQluLmo0Cio0+Hs8aSaGB29zETcQp1XC+3ufe6kL0
xcLXK4ygreHx0y9m92N9fdf901+f7tfTc3G7lBFdJCtGzliItWPWxWs6i6fIgt5oYyzbdVtXS0OX
e8m80YohWI1gYCIMtDXfq3PhJn4adLlNSxrg2AO1r7wvgnrPg9jwNpJ5r5NWyqY0wlXLyejUmmRP
cWOryuP68ji34Jcju9jKoh7A5UVnJSwy+ESvjlo5cyIPngnGZ+SS2JthSuky9fOoeRm3ASZfCdou
vxDjMNRIVSDIi+6IdK8H8UZ5EpzB6UubshFHrums7xjv8DF+A93nskwXEBHr+t7Axo3FjQpEnK5k
HEO8A8D4j6JesmlpTARQo+aKRHYsq39QFO3nH63n13TVxQkwBCmsawVuqjbuBflHrx07WXMk7Wnd
DGc1v/K8CzPVNCkl+Dc1N5PcUYHGNaZZ/HUTnIP2ixbrwoQkxpJWVfDoAhCEPWTNRQ7AiPPpZcYV
oDkgzFmFcGXOQCeQbiGjDtCx23UcO7y9Yq5+ScZxSHrUJEj8SLpDTR67nAPb4Jmg//xir7qqGgUp
AUlwqJn6/yXtSnvktpXtLxJAaqGkr5Ja6u7ZF69fBDu2te+7fv07nLyb0XCUZuIA9wIBDHQNqWKt
p05hYzgQZsYMPHglCfF28/fN41T5nW4F0TrOrQVYmz8R07XP0QbNmY+OgHP60Jx4LQlJPPrxrQsE
9STzhRLrIC6AWOqCLFaGy5zc5Hb2cMbDeLSueR7SSrdNGLJ7FazDkDZ2g/YCGsNV7Zkz+NHDEEDd
8VeU0Ic6m05szQ9qUtxGOZh+atvHvJ1bT5ln9tZVThTPyo1zpg6n0Ug/23nfOaVdP0ZrE1SsP7Rz
/6MZyjt7Gj/A32GxdNkEZtEe87q7yevVwzr0O63PP8S0fjbTxLdT6wyC/dQh1XhQ+smxKnN0o654
BjGzmzTmDemw4tyu1s9aQ6/oVP9IleWWYJkDQdjQMAMVsZ/YbNFg3Zv6iD/ueqw1GSL8b8Llvxy6
Kpi6NRvQ4SZ8LAaNF3LT3NiPL4TkNxwcUroWBhNkjReZYmpC30ox4q5Dxw8LjA6rn37Jn1+i9NSN
HiyMrBJfOWf+cIRmXpUHDPWlzu9UljYvQ9zggS14c8hWZFnrGMQK1v0lpRMrsjBiN+/fiuHvY/MA
F1ZXjb3y/twVLwcC5uNFN/UB2wQPwD37MvcoeQAixRqZx5HZUYeoV7mpC+wj7K8trCy9bOl3ccDb
QwkWksX1kvQ9KKMX8H0rDrZIeNlN/FRXHsZjOWiwDsYUJEpOInFjEh+jCXYTPJ5lpUW4TSvD9t3r
xJQAgWXXJ5hLa5w0o5xwMKpeU8y5zdXPTLYLapdbbXt7QsBU2paF1BsRGWdLX2ES12N4vfjaAfQy
kikr6TMTDGLG1qgscphf64ae2I1yp7udEx3YF+UbkJdaoL9g6TQX0+Hfc5eeZMNHu3Wo7WEF29KO
CD0WTvU6ubOHwAN41vpKxxovjriUNSJl0sTiQsksRsiA78cnJFHR8JTIKTFoqvttEGJN8bPkIUj0
USQ1qaxIXRYd6ZYeUD8fnPCkf8HC6RM78nku5RT/lBkU/sHEEunmPnXBnvTDnHdzi/s0lMLBOru+
Apin/6qDR713FSYb5pYdUIi5QsRC6URxQEutHWxHdpY1PEgukf/GpSPxv2FjIommJ0bXIV3GR8Pu
dx9bF68W/2UzlZeeIykWnqvcJXmCETFCrL4ZVJR9+Rx0F/THP/VD1r+ThKu6YEt6FYNckUbg11rw
+Bm36mA7JLpOZbh4mUYI5qSKEHn0M+TUy5OOgSQVdFHhp8QISHkPjgLJx5LEcyIjmpIUU5c0Lx+r
+1gcqkA9DR6W+B7+yd7GXazVVtsF60HqhWIbOc62nKMjlutgo6IWgHXzKGukyYyy2DemrDLLfIFS
cEp1tIKwj7I6ccACZpMkmeUuQfDmVGID2dRLdVJ532FpHSBqPNBNIuXzxifrvsEaH+3AFyuqx/Cw
HrBrwm0+Tcf5y+XvKHF0Ym9Z6Vk2xzEK9oUaethn79hN7i6LdM5WYj9EEjWznEmqkJcS8wKDzPfN
xJ/4NIPmFogSUnf9cflgMoGCMelV7HLMZvDoTtUVwcKgRPL7klf9koFsjFVUr3MbJxQIPOxzThNA
78iCPd2VPw6ZxHnLRAkGJDVC2mFvNpRxsp3K+pXQ01r9UHRDFs5J6pXvusjZhBTIwJvmDfL+BFLR
E08K20DWHJdYXpHeJKvjKY45iTi3vCUKef8QOSExUoZoNpTVGpVk4l3r5HEK4JW9BPxmsI140Np/
e0pi+1izqnQcmhnCLN0tuszpCLqJo6yFzM34Ba8ltpCrLh9ZWuDuSDw7XflpGBpfywJ9Oc2q/5/e
kNhMZlbZsxnrErw2vy6XO0C4L/++LEwTqU5IEZNWpS960J/6u+iQYRTHcpBuYlGbjNR1l6BoY27F
rnILoNEKheDq3XxsbjE1frb97Bx6gDv9gcI8p6dx6pfGqO3JMhaJoRWpT5hlFsTkqjiVPxnzw84A
ktG7fJ8vax4v6YZgKSgJ4wQkvNxN0s9ga8MOPPbAiy3GcT6OXnxtDE57GgJ2bx4GH2MtHA5YOuHT
egBuxC0/Ll74ST50KP3OQmiSjqRpMh4slNdahTRxPRqH8Rdng2qxDFM24ygVJyQ7KzNZU9YQh0Dy
l+En5ySwbwa0CVBC8KXS3oetGJcxbdPUKcW0nhj7YzBw7GiF0SvOA8gxMRnSGuAc00fVgT/1FpkF
eK9KbwUKoX+nWbaVdDVo5YraWfXcXYv7VQqg26lYvBUjhPxdMi3jmup4ignz50kPRh3lwbR5KsbP
JbOxF0TzC6VD1XI50WZxbAs1gEx22Pd+/O1fIfjxoUrQXCf8dkFvYz6X5PPlN/Peub79fSEJsKme
aDMDpQ0qg4eJpWcMLPwMu/LWTmQdGNl3E16nWs6R0ccER5lKtx/dvG6BF5UElTIhwlObyLxWI4Od
mZPBK9FXbMLxMA+WJP7fvTYL46mEWIZhiSOqTVgBSzdjm3BvnUj0pHfHPp0cs5aRee5+fguzk4wD
Lqg410ijrGFq26EQk/p6+YFQGZTpfdaE778RINgKfTHqXLURmMam+Ti32ZdcCx/ZOh5ImRwbk561
tZXEczu9zLcyhbCks7U4MyfKx++iY+5VAb3Cwsdr/T53sOL2+U82//gUrpIAT3KZ4lTjUqp1n/KJ
rLUlh1ZdPGW2D5ef006mhrPZ0AqVaMBSidBr7Nfpw9HAfdI4upmm9TMj7UOaobyakZuUzHepCk5Z
kpbeshaeRPiuVtrAjWH+wSS2CORqh7lYmIHHbDgxnDpSqhZE8ZG73HfefOixGMt6BIGzAppgydXu
W8uNaMFO6fU6KM2Ib/rnsFPs1rFTuL0Djrh77YA9Gt8vn3XnnWuEENh629BNJrKFg4PTnvNwUr10
OIfapyYOuuFfN6dsiNAs1bBV1Mte1HiT4pRpXa9qC/RMZGGbkHZbrqcKwLjL59i7uDdShAeYakNr
tRMKWXzmQ+dDAxrv6g9e9awdZhC3ecWnyyL3r+71XMLzK9J5SCoM2cE8npT202T/yEET/J9kiO3c
1CoNRgaoQ7k8KSCSGiaGTdnP/02IAG9S0pguywh1n/I0qDXuv0ofCFb/spideIorAla3Uxs9M83i
F7pRBAMrhEDThUigRaF/BeEH5zrmnTviRFIM4Y6R0gjYhzTIIZS+VLI3wnrwYi16A88CFnR/5Wx9
7SCzE+q7HAoHoiZgmJaqAfYpaMBaFkYP94UDgIuIHHKfmg4iYuyhVY/DJ1vG9yURJw51mnERmpqZ
gDnywBeP8UK/ft87xOerZ2WDkLvarVnUMhhjAOAIAUDMKgz5zpHqNUP+mCajw0bqrXohOdSOqdU1
wBx0E9NSmPkSokMwbirDqLWwP9oftuoU2uIa6Smj3/697r2RI9jVdWhjEGToFNG16YCyHPE150fh
dycfIuV38zZ/wnCSBq3QwKCgvhtwi8I+C0c7wWisfWbqc19/mtcbg13NUgq4HZXQcXmA6SG04TjS
t0+qmJOQ5MpM8aSwjxgNCuuknjgtdBsgsj5dvsQdlXgjjP8xmycFdqp2jLJO9Yzoq5UESZg5jP37
cW/c3eZEgkJkQ6yUHUZwPbX0xvK2kOERdxXOMA0b1ARAC4oRZ6qOedY2+H2q/6IVdZXuUTOeezuT
WO5dHXiVI4L2hkqnajIZkLMyN1q8LvrRRLdReMxCCShjz/XpzGCGauMFUfIyTrf5LoZWYqZiMilc
H0HdNztYKeZ6+kPoGK56RB1WGqXsaQLjV2ho1LQ1cUraQq1lJFjGDcO3uBqy1codPzE02o0zZ98K
XTkmfMeeg1BGwyI41Ub8Ltar7JjmfEafgrYJ8NEnPflyWbn39GL7+4JyUysM0zQaVG+IVuxuiq7G
uLvqI9R2VBmz0V7g/uYsgo4vY2hMURtjL5pbX7+E7jfgsbtT3Pmq8/PbMVi8yhsI2jvO5UPuXyKD
XVKhMLjJty9Yn6laZi90FoVPrU999v3y7++dzGYALGsUTgP2VHDxnWkPZVg11EuvjTvMbvrzVXNj
nazn8Jg7/TdAOl0GYpmjrI25F1vYDG6eaIyiLiPSn3R2UbZTiefGa87Ua1zbdHgVUAkqvyOODBex
c5EoAVJimPg/klfhIlVkPlpoZdgF3aN62n+Wj31LJLyzH/WgRk2GR510yznViTfYhoRreMdEbQ8h
gnv73GBVpmvEswjmoul1X2Wu2j2vye0iHcnmz+eNS1QJ1QAmNwjWjxj4SG81z8yjQQdr6Ipd0PmP
ISgCEx9nSpzFQ5rqZ58u6+G7k6kIWjSMFhoYw8F+J/7vG4uoq0mFbVg9Ls0qXCW/S5RjXJ7T/rHB
CMJlUe9MocpMVTXBrAMaXmqIHakU2P126lKCdUtXynTdZkdjfL4s4p1pEkRwVdmcpomTqQQLDfFM
hoWsU+dGKXFJOzt5J4Eqvk+7BVHC+53zpLXsCBfXaM9tXToM4/LzbV0fc9tdFMWDr3GWVNYxeqfr
glR+AZsDFmlSGbG54A7z88Duaxk88r114AI0SlEeV/lSGEH7ao03DeecvNRWp8foYD6ikoA5w/mD
4jUS5XvvjwVp/C1sjoNpkWUCAm6FLbICmxeq56PycQbLq+rQn3KQ1u71bU4nuJPQSjSj13F95mwc
x5X6pFkOl1VwV8s3IgQVpFpT6uEyQi+SG12pPDu5qUZdEjLJhAjKF86Z3dYgCPFKG8v/ItuJO/aY
1DIud5kYQdt0WiVdppsrMhuAOrXhiAIUSkpNcPnK3kMABDUQjJAJBK65dvqKLgrvndBjhgE9LK/w
a2kjVKrgQvUjq9R0jQsoOGfiskCgCVH9oXhGxf2nnELzb46GYqqOJMdSxcSXDC1S+bDFwmuQYjUg
/Pejn2AOR6X4UT02spt8V1t9uci/pIl577TSeuoMSDPyry3IqBrtk1EEmvp5bT5EMpa99+09QZpg
K0JdrepIL7itmA4Z8F7Pre4uHyq3P/IEqwoUd/KNxalXh2aONniKFNGx/6BfDywYEEWpjLyOceBw
fMzpYel/z0JZRCewi4yJ/tHOM2XuEjgt+gcgg9cNuD14sKQtYDX7J0td9r/gqzxBPemQYZQthLy0
n49T3X1Xl/yGJC16TlEbTGueulOWyR76/jW+ShWCtEqPY0oW2EUt/6AbqTMYkjnRv3kHf0kQe/W1
MmvRZNkr0u/Za1YnO+v3s2s55epgf+TzZYOyb7dehQmKGU01sCEFhIGXJ57/KG0sWv54WcRupKG9
ihAUz+ziOqRmA73QM3dcZs+oPg7x15kU/mVBkk8jduxXajJghrDpl6rGUaV1kEWNRMTf2MTXw/C/
YeOGWR2mTTyFq5d8HL3+1ARp78zgIOVMj5EnW0Yt+zqC8+qnuZtUYMu8TH8u0XJRsvNayPZy7YcW
YKJBpIeU/12qb6Z5Vasg1PCUI/3D+gUIG3hxlnu18YqT5WMCIvUuf6hdjdgI5P++ucQqNfKZAQTr
ResRnEpOP3ROtd7GjXm4LGhXI3Tdpiqvy2giFdlY5WFd5sbq9fZNWp0GRQIS2T/I6+8LB2F1xHc0
wBsbwE2u/VExzjoIFJPl1+Vz7OrB5hyC12d9ollZgSCGzIdCudUwc92tv/VRXs8imFMb21arseGB
khI6C4YJF+umMsHkW8oqPbKvIpjQZR3Rue/hiVJj8Du18ppulHz43QszqGnpBkOp9F1NIqr6SFtg
CgjTTlViOokxBKsyHy9/l31b/SpHnBCxu3pcyhAZaM8JDAbgdNfb2TXBuO/2gXm6LI1/5bfpLhyr
YagqQSkTazgELQCFWk2sqkZGUxwS84nQxiHqx6w9T1hde1nU/v29ihKUoWWdESYlFDszPxfK41rf
d9bDZRH7p7F4jZHiI4mgox7rTXRz4W7BVNy2Wp3Zbn/2ke2DAxQ7VWbt8bK8fTOHUbX/CRQea1cv
6dJjVzc2m6z+8I1zjynuH6aBKZce5QLZ7I5UnvC5ppraPajTuTywCHhoIoKmSD/1vxaPh+tSebvG
aHM+4ZtNUwuwgAF5EwqAnPoem1tu9EOD2LLHQiQkpnyAQk7GxDPB92r5eq/Cc6bFaK55A7WM45fh
IQz8pzESBd0fb8JD63Wf/vXYK4+mYdFtFe0xQxUnbDq7My07XFevqyy/NI4T/rMqY4lBfE89IYgR
FSY2EjYxKIweaJwd2M+/U7xujgvG3MSX3O1+yzJuDiaoTGsxbIhdYBlLdqLG1Wx/vPwGXsZP332r
jQBBR0A0nuZ18aIjya3mDAfD74IkCI/9oYYBY+56ZXnGQwM+Q+2AlFIDRoxIICa75h8lE4L9uhRe
WThkmIJ+qlzI6oUqeNzML0oVXD7lrvHaCBAOObMunTMGhbSa+5qdpxVEpz/+mwhB5/MWW9T6kqsG
DdLhp924pSxs5tfw7lO9nkIcE4pVgp63MSBImvsPXdU/EC2qnSxZ72M0DxTWSZqmklt71/UrR5Mq
Cndl4be4eNAW5MQybpD3U5z8SZmGhaqtpVumyD8SG5YSmRO+fX7ia3aKQHepM14ZN2bAC1kgUQow
a3r5W+3axY1M4RmzZaFo5uNbqdFN0nxYLX9aE0fW2v6bo9kqaoIGTibuCjNrtU3thhLguYEb95ob
9iP5gN3oWLusnbG40LcNlxBJdWs/ADFfpQqHU4FnSrsFURt4kr/xmuD6OIHHDZNdgSa7yH2DuBEm
vNwpSrTJNpD7ql/RUf8D0cEhu6kMlwOYphPIeG7U37IVr8cTnjLtUz0ZYuT4av0jC88NO/yObrz+
vvCOw6i3wASNEmRSJ17R8YV7Tdd4lnTh6P7r+kuQCG+j5lj3Eyh3PX25IfpDnydOlX65fJhdwwqH
iOFx/O8dHrGo5paxHnV2qwxC5UQnSbazH9FsBAhfo8Mu09zm6RSCT5cPaSKCugUNMpCB/W0rjXf3
k20bxUAA9igwD0JxIrbnui8Ka/Wij73Hx+Biz3rW0Micg38Qr/E6xDuDu5HG/32TlS5GV1GtQI2u
O8yJkxzDJYh9E+xnzO/XQPFkAduuSmzkCRV2Ze4pFj1D3qxjm49JHdCcOiAdlaj4e5IhbnM3crja
bM416lqeGA3KuGmCDXG6G1qYiOuv9QMW091U11gTcxiulGBJMOskm2vYs72Y/tFUwGMN4z0SMI4X
WoF6B5R/f2hg9o3mKxY+xFL6zHfTQTjjRo44GWfXfdasWolWApmui2k6F8maur1ND2aTfa909Xpg
1VdqLud2rCRQxD1HvZUtaGmNJklPE4QbqtKe5mo5zJP1EUsNznFkfFUmGX/wntpsxQlqmpFiIVWC
GLFJT1GSOP16x7Rvly0Jf8jiU9jKEFQzoyExWAeVAWXy4NqzfsLe9geWzKcpIkdEV2inLbl3Weie
+doKFfR0yLuhqEjCywLfovADk+0t3PXQGsfUEQIEmiUWqLNyjknBk/VQa61DwczcNewucSK0aVBi
CWyDHO02v1Ub/QsISbxlQfpipq2DCc+PmaHdKhhtkAQn3MGIN41uuI60HiEDABRvHycLlWwBkwv3
39FRwyLqCTy98kXUex90K0YIE6Zcn/OWW9KkwQ6vfHampvwRmexctYWbqrWrWMtvuG4E98CFAOts
a2IJBgO4BZajZsSzddBhFd1BTY3jZY3ZtS6vIsTqy9z1uZVlcHgZQQMgKO3EG6ovLV7+ZTnvESjc
vOj4SEivKSPiV1oHbUjVFaq5FOuZDYOfgG9uRoW5asi10oQnQ4mvbT1+aPHsOyM7m3ZxGMz6STe+
laH5vVfnDwaREd/uBn+aDh4/agHd9g7nWNgZpjWQMmKFTRiAK+bY+bz/3KMSLUPQ7Vodg+oqIJVA
XIv0+gMrsb6EQFSoLFejMQWKZrh2IRv53bUBpgqwD5Bn74F0Zo0eQWHy3ge516xne5EUnXZ/H7ha
lJxM4FBfIpyNL2wMY1yafl49bWqc0SBOn0q8wW6rD/jtv0QIZmzpNcC05mkFzzzQk5hy4zvZxuP8
ie8gDO/sc+9Gd9qpAKufnFJ19zNthAvmpLZjJVkaCCfZcmxA0TMj6yjAunz5QciuUTAnbaXm9QSi
dG8oYqccb+tKZhd3c43tNQq5RsKVfglVpKPomOZfknMWjOi0WM74jY+uKb9VltgKFIJbvQ9jtddH
eAcdXJLLjMK3LbFXdM/ab2UI6Ybe6wnTOWCJb0w1/CGgp9kfvewltFXc5nN8q/qRO36Vk1RLPpkI
+g/nGmm3toDKJXucUVqKni6rxC7KZ3M2EQ7TEzaPPYFOjH51C8jIUXeMQAnUY/zflE/kcIsqCoLb
GW841r+H6YdGFvxI3tBLDW1jI/LUzmsF00HeGF1p07WlnNPw8fJl7TouBCCW+TIfIyY24awRgJ7x
MdSSBura+3G0ekXdeF1se/9NlBAudm1WY3ACt4X6t4PZAqdNTpOlOu2/Zu/jPnJzJiFmbGMr0iys
KPGG9uM0YOaujhzAeYLLx9nNCYEwABGYZhPGRJSINoytYeQx93lYOuw1QXjPuXpUv/LJJ+U3amIb
YSJIRJ0xjWNSVJeBITPmj3r7ObRknnXPJmCiBFUxTJVougi0DvOS5iFH2fA9dH8yvfyTCHD3fW7l
CDY776gK04NI07xrT8U5uXkZ6DvlZxlNyf6BmAnvigkZ0xYc4JBkFYZy4MN5VDIE81ELQOEnZUPZ
e6aYUfhLjODq5qFUuzxHTFbNH/TRcpT654IxT4m67UpB9UFH+QFjZu/m8muaqTGFGxrOxTf9I6A6
LkAtvVuclDPv+NN7OUnzXkKJQItQW8XAB4bo3uYEYNQO07IxEQTVAM8qkfqzKIFhtOvDrCyHoQSp
0uVTXhaIAcm3Ao1oIsZU45Cp+tG2T210rNnBTBrXiKW0bDwbfpfw/HU4WwwksVS119QYLnA5Y0Qb
MWsPxne+dkoeDMmOJZg+EuasLRd+LCN21Ox7W/6IlacaY+FMtnR017O/fjNbXNKkrd3QYMEi8H+Y
FKyBUE9uTQz3K24UzO54iI+ZHz3RQ+bJqXr2X/bmSoUHV7PayFBxXzH1PpzztPe1ggzuOrJ7u5o/
W9p8pouFblXV/jHFkypRnr3AYnty4R324HpME4rnvhS3oeLP8/Nl5dw1J5vTCXYLQxu2Otr4iuU1
p31pQbvF7aPMau3G7dtzcG3auP1OSRoFKF8em41el7jqob4eTzPC9+rGRAm/P4MeM+ju2weUum9k
2wl2E/TNKYXoM7fnMMTeZYS74xNJVSeM7+uud7rqQwc+ZBkd165Vg7uxKbU4gl7w1aBVqhVtgRPV
yY2W3pmYIrMkrnPfUW9kCFqplD016wh6wXLP/tw5L2Nkz1aEQcY+UMC+K9HD3de+kSfo4TI3MVNL
yKvVGNgVb01Cxxx/6QO4+/vfKQgg3/7rAgWltLF6t1ArCOO8GjG2EiiY+2tu+FD14E3X6pEPyk1H
2SK93bem8bEADAWoKGO91VFlHRYsUIOO9mbnxFi9O0pr/Puq8SpCMJo9mPtno4db5U3v6lwF+o82
cqIT8XnaZd7T2lkeZKXw3Te+OZegj2aqkc5uYMFmaz6Us+00be2WxT0ND1DSTkPhWtb52X/vG5mC
fi6DWc2aiZ9nLHS7Fbk5wOE1HU9LGkeOnquePYxXHM/ahoZfxaZnYl1oY5h+pKq+Vc9nY+idmqSe
mde+Uo1HTY9qiaLJPrig1DXiKBMMEahXKF90egsakMvGdfdr69jMjVANTosJoYZqzlYeahzn039L
ahD6fhr602URu0d4FWEKwcWQtFjLaOIIWWJdWXEU1EMeXBYhOYUpPAu1T1OVTchxRvOoK0fWHlkp
OcVexqZvTiE8i1pP+xiZB3AmVRwkNb1aptTviukQJ6vEcsouTHgMazpqeTxCVFwOXhYrQaM1kiGt
/ZBhcxxB+e14tReAQeHsMEagAGIMPgyfr7yWudXdnqGOCVLUa9CWxCj5W5NlKOuiTSNBK+GOYkW5
wzdtN170XI0Y06q8Mii+X1aG3crRVqLgSnuz6jLDRE8XfTzP5Ku9PfaDBvOhBcKgDsLD+OWyxH31
wxsy8JD47N7bIy4pqdJsRKU7ZY865psMNVjLb5dl7DYv+Dv5nxDB42hDmdcGhxeEN8Wtjrh5qB32
A+umLIdiaybYwe+Va8uW2J9dp7qRKnw9LWPd1HQKEmByIPSZjOCftm/7OkS69eHyCXfVHmOP/AIB
cDQFtS/0sqTLDFNEltzFXL+rzbpE7bk1e5d7bEQIWr/QWkMfhL+sF/SJhf1w3akNZDq/fxId2vDC
SCEiafQ4aoZlREbfmj8b8nkqFslXkQkQjBFlil0tyUK8CXm8dSonSZ1yFyamgx/nfycQvkXLNBLr
2fxnV6pzW8zsnacApOcPde8kbvqRL9JjwPWthqt95Rv2qrvwoLa/dU5UEHj7GrBX/j03Ibndz6Gd
Mmv1LO0hrK6NRfJw92NU4y8BL2ZyI4AsVNPDAsYprxwO5+flF/Pr6s5Y2SJHGOz6kI00wU1VNVYU
Y4kfgJIqkl279tLqqh3vCPvXe4tQitMZ1YCCRC/FEImp4mxEoc7moXeZeVlo+4C9SlRk1+ZtRAhG
1mjNbrXRifbiFrCMkfnRXGKH2uJdNgq7V7YRI2hAOBj9RGZc2QiwQsmcclLAMpq4g8RpSOSI8Bwg
c7qi7wDPqcFVZH+MasNd86uomw+XzyO5NrHwq+uKqcYzNNpQvrEocsb8U1vmzu8I0S2qY1beejcv
b6hZE+oJgCVDdFdRPyquy0hiSffP8SpC8EZmWyq0zWHich0+HONzi/bRmGRfnyvRO3vNXqUI3mcx
TMTkGooqGX1W9crJlQc6X5vVz9F6miNZy2nX122kCSqdFmYWqxyQHoahW1uRX5V3tQIiSPuh0iVD
XrsWnIG9CkRgtqmJfUhtCfM1o7i/rA4U5br51/RY3AKYGE1G+VADul4wNa29djFbasRAIDUrHvry
ng6yse7dN7ORIXihrmmxUiSkvGAyHbRr4qpugUbn4Ks+FgW4WLAAcnlZK3734jAUr6Ica+pEpBZj
LCV5xIeurdA+6lnlx8sksTm7um1y5kALdCoALr31Os28YDcaL8V0cXjIWHIq0vrYr/npN16phbgY
+g1HKxJXsapnLbEAWdKHb3PfOVZ8UDXZN+KO+t0LsgxAP0wLxQqRSCBS7CkcOiAk+PZE6uVe7I1O
f+bg/D9rFJfPtJ9XAK/HQJeBjobYBEQpkmL7FULhZHy00rvGctU2dlbtWzh8NgmGiUjhGLkMErVf
fd2IFVRxzPPUGitYvLjQsHzXWIK6NYOqzp6tZHpaiXrsQgBRmuRRCZOnZmW3oT37iDjOLSW/upKe
CMOuJjv2p3B+Slv26/K97Grt5u8T4imSVHMPMkfg+vvKjwwzKFgr0dr9mA0dA86FwaC7gqsEI15b
LypSuuZAffXQ3ITn6JZPKPbHl1EX8BfT4M81yHrvpMfxZpFuQt41Ca9/g9gvK01lSlmIz1+Po2sP
4CUqJy8kpWeQ30GL6RtRgoVr1AxA2BrWeu4eesvPk6fLn2zXCmx+X1CpojWbUuuBVI/Xp1AJiHa9
GJJG9r4IDkRBzoPGn2BoTKKA8qaBBbDJcKsVq9+W9FD07OHySXb9mv0qRvBrVqgOYTLiJLX+kxqF
s2AEKM+vWP+oRDKIuOxIghKu5aqq0wDbqeYf7QIoZE+T0ZPtiwBdk84sHVNA/N83MbsWhQlLNAS3
KYsco3li/dnA9NjlO5MJEeKblgEqanZIgCxy08VnrIxkTPL1329Y4D4aZZH/HUT4/Hlr9/BvPItz
42deRR4BBSGHLsgpkELK1+gwOsn17C7XfYDKI0d1ybzpvmq8/gmCatg2IFCUrDDX1gDSVdBuW/WV
tWZBR8dnAlzb5VvdLwZtjiyoR56Hc6LPuNalTL9TffiQauA3jLpjZJKbYbEdPLmjlaUuKak3YPkE
nJdXaMb3y3/Hvpn669gibpCZYzuZBFE4a78XgC4BzOoa4+AahWxSbb9s83picYMXsWISThNOzItR
nEoNneRgBFoRWKbJQx/5zvb0x8vH2y9tb4QKtiuyUNVtQmQz/RwXTjJOqmsOQNHn5InRJohY+GzU
wCmbAJ5k1NWWcXLLdTjMC+Z9geS81vP5aNfznV2z27xPvmDzzckAT+7lv1P2GQSvqK9rSpUE2qfE
Y5Cq5nXDzHMcaqehy2U7gvZT/c2dcBe9NRulmsMIvnRsktv2lJ1BrurbAUb5AuUk413f9fcbYYKN
CqmeV92Ak1nr87B80krJF95Ffm5shybYJzNOi7it0JvIlOlhsTHdSYz8EVvH/HVpvT7CEiRgSs76
2t+OBT2pE5VNR8qOKFivvkjzrpgxYa3ozWkY9PM0qxLHJRMhWKeEYZW5OuGTxcjAiM/I4bL+SW9R
MEc68MNjlEQwRxn9Ci7tL7Rmn2zgLAZNP489u+uA/3HVtXpa8+HTtMha5+931MEFgHCBUUCKgasV
KQ+Nvl7icUB5tTuMiMwRH6vO7KVfOJdZ/B3D8eGdhv3BcjKY3SK5QTjXDlo/9jvqtCZLisXseQMA
K8/Wwh2+AbQALIb5tUxQ2xtiJ7r71/x2L6d9lSmYpSZVu37kuVsSfV6Lq8ySFCX27Mn2TII90axh
NjSC8u7agVZbvYoS8C22zqzJ+Ct2FWcrSTAmcTwg0LYR5qSn8VTexV7vLEh7eXtBhnbcc9FbUYIp
WRUMOlOGd5aXX6ohc6oscev1RsN/qgV1Lr+IvRe3FSaYldZI1mytgTxaW/u2Uopbq8v9yyJ2DTHK
HrqlgjYfTLbCoysVpctGG/Mr3WH5ZfrrMXOj6+Yaw5FOfSNrLO/FcSgWACuMuisjImWCmg2gIVTQ
C8qMZ11JnTi/rZvfqOVAr4ht6RhptcUOV6aTuI1zKAP4jg/VPPq1ohwvX9quZm9ECJaQtWGnTC/6
lmuf6YidFsoYKCTxY1uVxGj8p8SKAagUbZNoNjqAYhsmBx3mHEYV2uLtR8V6rFN3INdGfBfF31ry
r5nIuUUAn63FXqiuxTKVHTZxYzQwwGpY+NGwnCuGCft5DC5f365ab8QIhkfNiv/PFfMourHAnlFm
9cfLIvZN+UaGYHzWBAQ0UYh765B+26MTninGI7XHGdCh+Ghh9I2TBkj3yeyah41YwRKNszGONMGU
+Jh8XbvTul7T7KZdvxImKSXxZ/lOL+CoVFUF/TkID9/GT+Fc2nFXILUffXYu/fGKAtWJusrV5XuU
iBEH+cyVYLKVX2OZ+YsBmsOZYSbytqYPNXPUvnEzJvEau8rxejBx0V2ilP9H2nctyY0zzT4RI+jN
LW3b8UajG4bcgt77pz+J2bPqFoYi/k/aW8V2DcBColAmM4yVCg0v+VjaZgYZoj8IY8CL+9/OsTJ2
vaCiiJ/gks/iU6btyu7T9patvqowW4lcv4RMAp6mv36aCdRNGJOFAaE9CMUngtlOQz6F4tmMKrcm
x1TZD9kuDgu71GonrCvO8VpNPV3/AQw8oQ0iJVMK32ghAD3XAvhE09nui2+gBUbxsIfqGAnIoiZ2
LuEF1KkupN6duIjf8sz4mlXzsayrB1XI98Pc+FVWeXklgai49MylscHk/sbZsVU8vdoxxpnFFhuJ
Aie4FTK72As2evx+GF7rQmgLw+ySg3F9aDvw+IQ5VtkRjNjKu1lV4Gma8qMXP3V9ZmeTh1kqzuoo
1Hw8qj/9gU3C9lqSgy4ZjwPanAbpdpxWDGMsToVY1p6Pwp53y64f2otBBl8rA/XuVIJBShSZYlIn
3esgi+eJla5e5pev9u6GV0+4DMX7RWlgJmqagxBDv9ka3TSVd5z9W0eEy3IYTJ2JkOSmCe/QHrNP
KW22OFo3uhvuyhJzBhnCcR4L3/rtoaNei452vAPYYgCZzd6sVYSuoxMGUWVTCW7xLfpnciR8s+lH
CIHz+Nb4g04j7coqddirDZWaNDJyGpBP5Vup1OBgi/8koDRwYYCoWcWQInMrTnKbqE2O62lseieb
l52Vjhz8fs/WfHD3KxvM5yKFKMyWilWgkA4ykQkEmnUahb6mQBy7UBt3iEzBXSKjdmStSO2EpD58
KSAaRsqspXLSWhxsQWz3cwQNujo0R8caB2jgVfGNiYeSPZHmNitF8EnO9alt3xSt/UdRo9vWqM9R
GMGKrEJKjXzZdsRVf79aGBP6K4NS1rOM6EiaaztMXjIwK1lq625bWfX2KyuME5jID6PJB7WJRSDH
ZDG8NPy2bWEV964sMPeTqC7hUlLi7HSOKzsvu2CK58i1ouhGbCpOWnU1fr0yxtxFytholWxgZIfS
+utpYC33unJqzS/LEkR/RGWnodKq435HQZKFWrk0Q4PEEQoe4rcsOSsxB8vXV3P5fQZZp1DJYxNK
lG6qCwc5Gg6Q5nLMGq/zevQaNTuDto8TgdGv8fE4XUwyRxYxQ53MEm4puQnBJCLdgTzZM8zYjRUx
s2Ml4pzfdf+72GOOb4d4cwhVoPpY3lD6FV5WYB1br74Rc4xyvHNEAblPV0EHouQWCbTlIdMCacnb
wquc0IG6hD8eebl13rqYc2UM82yEItalty9Zd2otTli5WmtFqU9Ged/AzA47B2lOdThNJU1CVMrd
KFT+rIifkjbeC232QPTayUj0GU0m6BJb/O0TvfqIv7bNOIlu5fW/NXI1iB8qHxLvB3C4u5BiAFHK
n2RTr40xHlIlQCVM59MJSXSiWy/KXHKuqY8JHUlHjxmGCjF5jnl6tg8a1BDNFMvQx40wVUi7K4td
uafCEn+mAIqnvIipS3RhgXJV+vXWlUcV2u5DhYqO+86i4+Rn3W1dOsGInhPOaf7ghVDxuTbGAEic
C1URjxmYocabsHgjMueO4v0+4wiSViqClpsquuiVm1ScP2ujyMHAD9cgswTm8xdhaGVyAoUqS3rR
UifrvpgzJxD6ALOMCQYiNEEtxgriXq5aO2X1qC+OWZ4Sotm98bD870VSxhqDDGFYiFOCRjBwKZwG
8WurPbTmE+eAfrhzGRvMnZvLhY5kK1akobEx3mV3VGF6gJ6u4qQnK2icyrHe/ucEL2OUuXvbNtbU
OodnG8Mhn+9MFJs5y6Lu9MvlxFhgHm7aIk6Y/o61/0jWntFF/l17546bMf0rc4KJDw+bX82x2Qhw
FGtKP0HNFjC3e+faf3/Y1LvtZX24chkzLCJ0ZtwVnaW6jfDZjB4rObNz4ds0PfeC7m6b+ojcjC0G
EApJygsiUIHefbVf9pn7LgT5qB1kO/LK121rHC9kw39JryYtkQYVsx+C04rWgz4mr2YSB2Aa/J/V
JJiFMTAhLQQZ+cSEEGB9lqNDLr9wKWt57sDAhDAhVs5rS8Y4eGtPIWTuT1I4IibfW+ohVomNqvn2
BnKwT2OgYtAHDUEzVSyNT13tmW1gVP62ifcYdeNMsW0oXSuSukip5KTkkgfBpt1CgFmQMoZu60Rw
ENWuY5s+RClr7fjKu9/fWza2/gIGN8RJM2LZwu3besWe6uhlfrMHvxyMz6NNR+qswHysvMFTUCUo
zumr4UYecXkyDbzdZtDFmMTUlCHC5I61nw+7OvYEhcOKxDHBkvuXltm1YwpF0bJZRhCFJ7mjiaOX
VOV++7NyfJXVRpKWAhUYZVFcjJZ6WXjfd6dCehomR1BHNxNu8piTIOYhi84gSz0qhhpNUHe2dr3X
7TNknTQvPyGxCjULXi7tI6vdr8edJfuX674fwgktIh1YvG6TuwrmxD0JilsqA4WOZCvI/fAh9pND
6G1vLdc2AzUVKQd02OJynfw5s1XHOMaH0M2OzXEEARNx6sfxqO5iN3MazmFdB1Q6eapooCNjJyJm
LayGokYsZPbPirobTfADVA8pjyrtYwfJ++7+tMMORqj4kuCCwi1Bqxk6AAFK9V5+TvzQTULggWlT
ulbhDv23nrGXLc4tRTfwIyBczDMXYhwl6SRUkYL26GMZP0cJJyr+ja9eDDC+WpZKs0gh1lf/M2Bt
0g6pohriTWCT8OcjbyBo/X6/WGOCZGNG11Om090spV1X5DdN9jLmE+q4vS0lLedB/fHBy3w8xj17
Qiq5kHHrqkG504PkrX3Og/ku/pF87TDCXvsYCtEC3nuXt0iKfFfJRCPvk3CUMg3yaDcTOYn5Q2Y+
YkiyRy/B9vnjeQdzKYZJpylEKBDCdLtB/awlKcfAx64tZgfpWq/WMvVjV8szPpi161xKU0EmZFzg
IdWXZAee22B+KP56A5lbMLLQcIdskuY2qWm3yPVYUu3pKVWsMp1i5FEHr99EF6dkLrtqamajJ5Hm
hhEo/jHcLbudxOuU4HwqtuSRdktvZTki20l+aI2+sVsVyhJ/5Q4fcnAY4CLTBClwufC07llNP23/
Psex2TyLXAoVptNw09QhKlnKbpm9pjsaKWYgS8479GNO51fHY0sckj4XUdrCVqM+yEkDAoMfgnJI
QDrUCJ5pLHYk35vp/fYCPxYQGasMYFhEykB/A3dXzz1Y4PND5Eq5He4mhxKzKKPNi/g+th8xFhmw
COcalUyabxl8ylyY3Fav+Tl+Fw1oAvPGeqs5iM/xdpnBjEEUarEjNMFDRlfIon0coxKp8Ro1uAtj
kCNvMKdU04XJAR2sbsEFQ9B5P/omGgDaR34nF29hDGqM/TDFiwSDInmVoSCmgbVE4mkprgeT0J0G
XOA/dqAwRZ9fWhoIeDL0Oy1HElCBdb7i3DpaXMwwa0lmWQRgIH/QL15dnCKdw824vleX32cgT0jk
Rgbhquomza2gnonwxZBrDhq9V9s/xi4/jbCjhFYRycmQ4MnWeuphQg7RLfaGnz3Kd9ZZx+xNvLeC
zCM+j6vsNzHNxTATNJEM2NFrvQrDlOa5dUrIyCFWs6BWG6UuLwrmfCxT/vWOHBtS1PKYI8Oknhbt
WPHmyzgfy2SCpkFHK1oy55pbmwgpXmQoVPBocNaj6cuOMbg3REbRmC0+lSplR0E0dqlg3HdlZHe6
9LaNsbzV0H+/iijmWM9jmaCNvx0/D8tpnrNTLOV/BHKX9TAgl5dNKCg0jTlqR6HyhHhXRbvtdfzm
ZXCxwQCcOGAwpgdR+vvUX3T6d2Jh2FHRsObVOCdfVISXsSvu6iOfhZYCwNbZYgCi0ZR6NGos0ISk
oPmmYdhr6X8ky1nrH8Le314q90AxcAHajT6CGAtd6uSah8JNkAtRzuUeo41n3gXFs8bOTqWpSpZl
gDXp9l+y++orZdBcvBwkGbyODc7htRismInVhagb4NboHkLjJEt/kuZAq6CEioqBCRfG3Wu5nXTU
12lV/C7Rjqi0ywknalldwpUJxtkbESmOrkfQIiWfo/ZGmJztz796Yq9+n3F0zaqjVA7xylDjvZhi
YuU2691tE6uR5ZUJxp3LqsmaWQGEVvV9H54UvJRkPSiKfyKFey2tZs6vbDHOnOaYeSFG+e+5FezI
WV4tj3YFhfYA1RVeSpuze2zmPO0muZQgAehixu1QSmS2ZwtSOTNP9n4VES7LYrv3QKpdGmKHLZyr
1M5irxcwPFXeRvl+Gc7gI+Xc7rxlMZeeboG8yMojpO/mAg1ubl5/UgkHxdcjiKs1MTefuEy9pAya
7JrPNB2ae7In2aUjOPknaGZTwhfwCEaTzeOgW4egK8PMfZhNeVgXsoD6jdY9ErTQ1O0UCFrlVVXu
pn1xB10UJ19+TPrgZg3yW53KWfvqjXz1FzC40ZI6j9MEn9Nq74XcsmPrs56UtmoYnNO9/ua5ssTA
h7ZMUQNmPPmdphsZLl8jtng3+wm4BetdFvCUbHiew8BJ1MckIjPsVeRBbJ+VwXCGgQOJPBssnhSt
qfRQK4db3sQdmtXy+zHllMR4NhgcGS1Rj8Q40cBIFu5EU/Yw4WbHKeF8H44ZNk9uYGpJSlGXdQXj
6wTqKARlYrnbhl/ODcKmyAtJwEpKmsZF61d8l4ZP27/PWwMDFl0UT3NchBCFH5xyuG8XXxaft02s
5/oubsymwVs06ZQ9wUXeevGD5MaeYkA4O/LVp86TnNzFqDcdk3V1zgW/nqm4MsxgRa8q6GIgiJ2X
xLTn0DfiQJle+9hXOnQLhegW6pyB1yu0/ry+skq3/CqMlnojSRXr/XE1ejrqRJFr3MSObvenBhxY
0TOXsp2DSDqDE00lDlWN2sZ7b2vzaL6J38W31lUOhZf6hdONdr8Tb3jxGeda0xm0yOXcEOsZZaJY
gu56fGjEvUVGe5hvZ9mbeB3qnDhEZ3Cj16VOLko4kUk+hb1pJ90PITvIFmhdyolzg/IOHYMfmSLm
elWg2jiW37PiZuAxlvEuMZZvkOrYjmgAxLtUsps95Z+2HqhGc/eChugzryd5rXMIza0/I12WexA6
BSY6PxEmjgfZoUx6efBNCUClx60irHuiCUyVNRXqeUzMHqvl3GkRaj9hX3oSObaLEUiWI/Aaanl2
GNhKG9Ua2x4drXhM7qLlJeqyL0tYOSQSOXfJby7hy5KYSGfG6FSRSgThFARDofCV79CPEDSYWd7H
d5qT3fMkdH/jHReLDGxZWVZrI8o/781X0mnZCV5nI1j00P5w+KPmK+lijEErURQ0qaD9Amb9Rei+
5sPLNvqvXzCX32ewCX1Xy9xreAINumHnuGXyVEM3Ao9ujucQDBih1TSWiwlBmUSZdbsR96WP2k6P
1urt9fAMMTgkGE2ZmxXyf3V8LvTCloUftfpPnLT+tp31Au7Vh2FAaF7EKsx7gPp4qE6gpXzqbhPX
RGPoeb61zrKvYei2+TGc8X7gSbqv49/Pb8Y+8ysz1pMxhMsj0r0p4+irkTX77eVx3IJ93Bd53wiG
AIjNFHKq8uJQjhiiiuLP22Z4K2FwQhGKRO3xUnFDqXDFqg4mjdebznEIdj46VOaKmDONbojhGOKB
LA/3pWRwriSZtxL671dRRRZhDnGaEFVAUW03uBg4dzJ3spE8dbRd6EJf4tE6Lx7tE9buQPOJ1hPE
v5zkNPW5D7mti0+yWvWaSeo2N1NaOaDX1rBDIy/UU3i1aJ4ZuuVXa1UKpQDFDBpCh/ApVr8VkGhQ
bp5G6bGcQ9tqeJUeni8y2CFGYGCWZsTYikweFTlebCVUD6nQ8BTLea7CYMfYG4WYgVoKWBjbbfrd
0A79PDsGb9p3PQSVJU3CPQx6NXYQsjDCTGtNpACWW/WgetIu8nU3P9UurYnEPnEtTlFwdWUXg2wq
pZa7chJodU6eb0m+76wKyskPicIr8qx+qis7THyhSZW1JCM+lVXdDiCQqOJd0b1tY8b6jX9lhAGN
oTJV0E2rMt4rk9vfoEjh5Og1Q4fZvr4VuFQovDWxAUZVT11DvSKPHgUi2WLuxInk/uWiGPzQi2ZO
5QZBRYOBO92JvUZyxLvRBwOsU6l4IIx/8tC/2kW67KtDjOKqJZFBRwex+WjFt4t4Nkqfs6jVJ8iV
DQYo5CpXU9LA7eicvtTbVNYicsm5/CQQX7XRDogKoPRmnIS7P0oeXplmQKOESKECOkbZHazOlofS
BiG9Y8mPnBVSX/uAuFdmGMgQ4lRPKguIm+xnDzFoIGG84BTvZ1d2hb3IY7P9yFJHi95X9ig0X301
ZE1kqOjhNlNuq73uYG2YM3i1lZsGT3XNid1xh0el23695wWiPNBi0ylzok9qTjPN2q0MZQvrKzno
bo+ZA1COeDTlpe23N5dz8NjcCuQLpiXSACat6CgEBbWjJHJyhau39mU72X5DaRKKkfSofDeDoyYZ
xsR56j8c5GWTK0qfW60l4m0X96mXlPetNrlW+AjKnT/ZLNWCmqoogzSR8fcsFdNuKBATZlZQaZ/B
hZBJnM1a/x4XE4yv92a3TFaHfLyGSbjC9OLxuES1t72Oj5Rm7x5+scJ4+JiJ0SzWwIw5oGPVurP4
4LZBaVBwDEf+NBnvTXa6Lx4zp3eiIHzg5rDpLfXxUP/8E9iOo0xN07HqW1oFf+9c9MkPsHdCgEfc
DQIncFx//IML4f9/OLb1qC+HdhRThMAJhGJo0AiW4iDfSx5fIOY3N+fFFnNztnNuDWYr00tm9P6l
8iTPVDxJxag18eWH7W+5frou5pibU0jATpqGAKsie57lU8mTIOA45HtMfgWGKvQzQe6G5QzR86Aa
dhO+5mbB+0B0Uz56AyRooR8O6nx2rhrMnkXe9BgKGOGKdNPCAvpdkxPtcp9ynXFQbz29IF/sMZem
WgP1iIDwxnyeMcld+em5RgvIu8BVdubJwazv4cUaixuh0iK6QdwRmxACEMxmr8uhl+nR121f+M31
cTHEoAdu40RAFIUL+dvsRU4dxM/wdEij53cdJoky9JluW6Q/uPXdGCCJFW2xJFqJQpLZMaLAUG7T
6CXK/1GtnSG/bhuj27RhjH2Sg5gLrSY03OhF4oJ0Ih7eauWbHGWuAnWXbVucT8a+zTscqVoYEJDW
8v0yIOmk3A/gHfk7I/RUXJ2tMssyK5phpFfRPp3aQvYimS9/Z4PBB7MgOgJ5pFAs6Z9CO+dxZkdJ
x1nIOgj99DtWSnAcxTkpG7R2GsnnevqU/hkIXX6ffq2rjZpLkCpJDRZRJ4vTVKNdWZY3yRVnGbyP
zqBCnkx6SVQEmpr1HE9vo/CFW2ta3SkFb1IdZNKSxU5aGVmeJwaBD3eabg99bE/p/8ztSi/3KxP0
T7jarAns6IWUAm1yOQDvKkHjZserKq0exSsbzAchUt024ObEMvzFF73iifYV6fv204QY0ptBmFmi
6GK5E49CmgLKBwy4Msx8onjsZxKlCJCrLnKIEbno17cxuuaQjNgG2cXlncE7Qqsgd2WTge9qScUy
q+gxTQ91hZk/RbfN8Ic8EjsDPULMW+N6sfDKIAPjRb7kc0EmFSkm2reVesNX4lkP9EIcocUDPR4f
Gc+YA68812SwXE8Gua9rRGSiuOuNU1M9bCPR+qV7WRb7uOkQnccKNdB60R0d3u5sSu0poyDIb0Fb
PctXxpgsSdpLtZVoCgrT1b1a+WVZoHOeh3s8IwyAm0vfm2aDFalm+k+VN15Fku9S1/nbO8czw2C4
FeWxpC9435DyaBqeIR1yLfg7EwxodEUTTjJY9qF5ottjp9pKgV6tjHB8gONjOoMbeToX1RAhQBHL
R+gpzMu37WXwfp+Bh0zW4mLQUcnJhIPV/dAaTi6d/v8b8MPWe0nSyTM4sWS0Md2FymPXPcjWsfqf
1Ud+RXC2zqvp0wINM6BrOX4hiBhna6/8JaixTArQkiVNiTFKdPBYviE4JpT8eutWzc9mcUuml+3v
wrkv2GJvZqLNEOMLqFUOvU1MV2k6Z1E/KzK6s8A1s21svefhcvbZWm/dpvLUSahPFbrqL/GADrDc
E8z8sZM7t62IIywdKFPql8LkDaGsP/+ubDOQMIyCDuEYPK2V9GSq52IIhoU4XQcdsCCy9lX5qRqg
ixPf9ebgKuFf7jODFLkiTEXcYFhIlRCv3i3169i+idVbBWal7U3mXMQGAxhNrShqRdvK1QAUijvL
U4I/4hL79SgYDGAIkaxmqoz81BI9i5jES+4Vxd9eCe9eMuihvwqYknquLUzb0qUofuEuO6X3Y8r6
fRMdtMoOeaT1HJBipzTyGPMb7wO4gwwCV92GSA/nBKx3f195IRNBCNYwEkXFjaHYoydjxgB8gq50
XDrb3GfH+Rv0JbwqUB/q1/mo7LlNR9TJN2DSYEIJrR3UTgkRSFPJGTriQDzTbXHXU+oUXhZ6fQrw
slh2kiPr0E1X5HDFFprO5YuIWg951l3hs+52nngSd+VXXpfgeo74yiYTXmhlZ+TQIkFa5FtxavaF
nwfdYX7Lz9nXcDf75R1trtfQEa4+tH/GrnFlnMEYLTFQHBEQkEb78kU6UemQ2tVvwRAP7tL5yGty
4hx1dsJDw7RKlYk4H7oU9P2bLL2m9fNYmkGJxiPThBjssuccSU7EYzLoosoFFHFozlhFkZW2y8kg
b2sdAKebf6ekKJlTJw6P3o93bNg0VC43capNeDpFezPQneqWeMVX0P7sv+k2BG+9t+iF0v9kQY8y
9xNnzZxDYzIwNElVGnY93FjYmYEGwuXm2L6POv9f+Gh5oGcyj5rCiKZCn9C5NjozFKFogVTd40nq
SZ545FUZOC8ok4EjUbcKiJzCYfMxCURdcDs1ta1SuF9ENWj7HLqY7fK8vZ90uzYwiNXZITooi01a
UlwsUHAv0MVsaltudb+THrct/QaATN1CCsqgUl6/XiAKVDJltUYjuH6WbybfPAx3md/typPxLDU2
2tkCY8+bIVq/RH7aZJNhei7FS5gQ9AKaWTBXrZeaBudNsL6DFxMMxiXdoo2RiNMQZjd1bHhm5ZIE
9TDldXv/eEth4EwndaMICrJHShcfyioO5FT1t02sx5+XpTBxkSmQ3uwJ6K968jSpgZEHanqfN5/S
/se2ofVSg3KxxCDXpEllKObYNHKDe9cGT5VTHdEA6EUHXk/jOkheTNF/v45bhrHW5aRU0eIdP3V5
/aLLw5sAcaztJfE+D3WTKzMxUSFEQgdsCmuvK99qXnccd8sYKCKjPE1jguMzH2hHDdXT6f3ihsL8
324ZA0SmOErSSAOTodsLPYiAcmKHme5s79h78PsRey5fhgEEQYorpSUjUimYFXOSKH+bBMPuQ9Gb
E/VenUtPKHWvMcIjRoG9pOn8cmwPmVb7SRsiAtXrIJRw4cSN15LelomOTFp0qkBaP82Dq5ZRYde0
NzeLf1hKfK/lgh9l5W21yDdkwLvU/CI1UWkb8vyomAhNCv2LGtWZbeipIwq6A0LMp35MdzHa9i2t
dFqjPElkum/qxlfkaV9jiGQRDRuDJN9jJT7PiXUMQ/wpqtgEjZns26nwLKv0QzlqbRIXNzq0aRQt
imyrrf0ubJy4RrtNPfpDokYOBKc/J4Li9IWxj7XOQafR52mJb7Qx9gYhPKjzwmHX2D4chsjImbd6
XKlShJKfMT32+cMonOWGU6v9zVvvv89siAxALkj/VLGEwEjYZXvzkCOlJd4NO0wR7PVd+sgNq7cB
GarFv57Eqhxn0aC5/NrrvcUtXAwbQYeKeJSXMHpobDT/gjmOE4xtn39DZLBTLTR1mWtcpKH8JBZf
BOFl+7TwvhSDmH2CnOBigUsBAnT2XHwpja/QnbC3jfC2jsFKocjEPlcpYUN80tMbC5MPBnltGpVj
Z52l6yf+GyKDlt0ix8JUYregb4/nZOrRp4/2mgfk2fCQvz2haeAMxU2wLcVuEvxRqfHKPIOl0qyX
aUoBrgNDRHKsOtAr85L/9IP/Ht0gwPWrG6KqIStKhDd57YX3lGcgDmJHvR3RjpP+H/rqtu9ug+VS
mvScqH2KHa3TQyl+IvPNMHyXs9tB0Dkfj3eg3xNLV1edXIyyEA44YKNjRo7m14HxQLsS8icq70Me
eS+rVddXIdSA6FcyILPy604SGeJFoYBgoW8fdHKYUz+p/W3H55n48LEqkO1RihzITMXDfSZ6OW8A
e90E9EFEUdXQYsGcrTqbzC60YCJajqNyI5Fz1fNKpetBAn7+PyPMuTKVJl4ysHa8P/I1NHO2hTOA
dR3UwEGjcS7wVbS4MsZ8F4MsdWOY8HBx3ufKoTJkB2U0seah0nrB/soQ83V6rRxUc0KVwoqaYx3K
EB5F+NuMaPcS0sFWRAgf9KS+EWoZghfEC7PiH6tObwy1vK87Xqc4b9lM2IKe/lFqLRBSGa1mG3Hp
5u2hqB6ymZeh5Rhihf3iqKmTkk53mHPrgJLeSa3IxpPfbXRe9MpxToW5o9tGEDF5h+G+FjTZnQSt
yxgmSeb9yTH76Z4KczULLaTeQiNBiwdZPM1E+3STe1r/l46psHcxaYQ6rpG1T3JfH55wKJywddSF
2wO5ivEXx1SYS7nI8r4kEWXpdLMnyU387lX53LuAQVv8GjoCL5Si+/PhTrmyx2BIbuRCH8XYP9oO
FjmgNnrsDpS9rrkfd7w2S+rHW8YYLImlgaTJoKpuPCb7xpof4iJ56JXkPonCkymSL0PZ7S2Q3//R
/XK1SgZXRnMy1FlGYVc/GzZVmDTfVAVcMzXYF1PXehsKDpCtxm5XBhl8kYlRlG2OLA8xHltzAjtV
xHF83l4ymBHJVjqrMwIrOg5RQJuO6g3RhMf2+VrPV11WojLxfFRZ0tz0gOT/WHMi3/LSEyW+Ahv3
btsaBzRY6m+pEtWpUVUYm3t7lDVbb5+6Kfg7IwxkaHE6lKUFI/V8hpaqWwtHUnNDGs73URnEGEZV
mUQ6/UM1X+YzOaSHbrfsqtfyU+9K3nCOXWPfBGiymwOJMyqzPr919dEYFAk7YyBLJFLnsE6jU+3f
u7cTh5zFffaa7hVP3IGW8iH6waO45n1BBk8GrdTTUlfg+OkBr+e5eDMMjufzTDAoMlgRCUcNJobh
II6HIttxO094Jhi8aKjEF0Gw7UokCNtbpQgWXjTPQQiVQYihEMoQCr54r0yZ15id4liZqXBgiLcO
BiTQ6avEAzjL3Jz4SvmqmZ7c8l4l6zcIBBZ09FVBHIBx9CVfMi0VABCUSZ2OhiUu5JQwAK54M/cG
+Q0cXawxnt3pTVSYKsKKf2uGyS1oKZRAOSB7jlEwKIT+CVZczNENvnqY1KI8mxplc2jNzJWV0ZbQ
Ailab9tW1n3hYoXxaLNqRxLXqEAYU2sP4WnmZUzW/eBigPFnUkMVTc+RSix7xW7b0V2M3JGxi9vr
WH/HqRc7jFNrTajmVYO5G0Wy9UClTNWFnbxOBxGzPpTdj/eQW0fZi0HWwdWmSpYGHRsUZdsgDkZf
9akncBZGN+hj5PKfHZPNapmkH5KwAK++GmR3lFdBHbzQnW97NIU1kEiunq19veu/cmmct0+Xyaa6
ykFY0pJe8xOIIMUfk215BJrn7T71MdPM46jd9hOTTXR1ndKrEW2YNmdo+37STEdUOTPt60+Qy04y
cKGb5mwOMeAirU+J/FLGL7002fAazsldLw799EVTZJAirfqmTyLsHK1OW7cGkgogSzeeW78+0aqA
9RQFwvdtP9k+yKbIwEUnDDXES4C3cnYc8n0Kqa1tA9xVMVBB9MxSrEKjExVgyTsnbuRrNxpeCLQJ
RNsjEYncN8cob1UMeoxlEUqigIAplFNPMjsfdPicA7bqeJpmGlChRT6GFb0dEo3kkQmAEo0jEb6H
7X4gnG+znsm42GAfv5BIscQK872uZe6q8GGsb6Jyp5ZvifG5Gn7I7R5zRei8czlfbBWirswyD2HB
XJR8omeKvrDUH/92LQxHC02lk9c5U2MLkBsRj8KpCHjR2Hph/co4hZer+6sXrbYb6VwbgsCTsKNN
Id0nOncxHI1nJce4UbkPd4Xd7tWjATpWTjy/fiFc2WdOe6YWsT4Y2PNo/29HbXJLzlDJwuj2cLZc
+WF7s1c99coc/fer5WqCosYRTbq1cf4YSrNdljyKHY6nKswRh75YWjYJbgKtCzItMOt9xWNfX89l
Xy2DOeRi3EcmgcgsXGZyUSw6yAfFV3b6vkImW/Xl3RsJaEuyBgIj4qMt/+92kTnvmVwriViBi7Po
l71CtPtKyHmOwftSTKQwDhmaeFM0JnYu6mq0U0n2F/PJ8GZfcYYAA5c1IgdOOLye9rvaWCZciFpD
ImkOq5jZBT1S4i7aWd1rAZXNMA4gLnf4WXvO+Wcf0ALRy0SgGZ3Bp11uZUC7o4hXfbWc2p08EHVi
esOWz2pQOLzwiOOs7Hs6LQu5FVrUQ4t8cJpmuqkwH1QnPWcCnwetKgMzYpEYUqiCmp220FDN8uKY
7+l0N5/PmTrGh0js8gnZd7UAfrVhlMBF0WaRLWHsQate9by25+RUQAF0fNo+CzxzDKJM0jjWc9Ti
dSNk0FdG+9V3JfR7FfNyueXoxX7b3Gp0dLU6Bl2iATpeEIrF9d5+kqq9gZH82NrLI48NYr2P7soQ
AzFhqsr5siBB1WFacj5QobXUE27aIA0wKkxFOnK/3xEMXRcOr3GQ55UMvmCUV06WGZfShAH95QgF
QB4JH+/eYV/XytSJaSrhs3X+O2O7F+7Vp9Y1Ie8lHy2Xl9hcD8uutpMBlqHRVcQXsFecBL9zqQI4
8QxvOaRO4y245mOfd7Z5a2R5L9I807qQToh2n3rP8Gl+qYKOsYnGJ/2I7JK77Zrr0zGXNbJUomOo
VhB6hT0KniPeW9JueEUH5DfhnN9R7MTzWHviCZ7zPFVjsKXDEDsUnugy/dGjQznWjeXQ4nv1Fdx9
EFWU7e6H5S530YG3ZI6jskNjfZmIpZHCdCp4UnwbFV42cJ5D6/egpUgK1BVN02LOwlxkaUJCIGci
QOuknkH/8j9rDNNWbu1igrlq23QsFJUgAG1icpOr0k2Kbvxt31iHrYsJxv0lCfps+BMwXpI8ts13
PWtdUBobPOXu7c3CG/LX8C5LlXoRZ5hRBAQ+2uLnXP03ngkmWpdnrY0LCdg0iKdMKO2iIJy9+s25
/W+zIHP56yqI2sbjZGFWYPDpBL50jNzqVQq0A0HjleDG4h+Fcxd7TAxu9WiIMujlbJj/j7TrWo4c
V5ZfxAjQk6/03S1vR/PCWI0h6L39+pvQnFi1oN7G3dWzIroEEEgUClmZUZ7+IDgsz3/904K8f68w
m79qV3EHgSiKnJjsYQP4TK+tl+bVfFwDZoJEntUbGkL2p3H+20HyPjL+tGzGTV5jpFazGujjzy6N
CPnr/NhOZ2/vIbhzssp6FWxzVLQ2ijv2cD0md1r8i6ZRJu+HJChFfSynIec9HocHlpXMadliKs3t
STORj5LdMNj++UGdrqIefTAOElYrXWU7Rv3vT58A/Hv2cVDiWQD1g4CGgmhsgX1O2d7HxKFDavQd
/he8MRLD24I8qkP9Tnuo0QzRI6S0E9m2C+aQZ5MYFfQzqw17WKdebSdOPgdmJ3BzE8XgcKKRJzqZ
Hfg+ShbF1sFod51I61kARW8f8fgymxj5oDM5HM0k/lDb7milooUgGgaHDaQkmaTMyKaZ22Xp1+Gq
OnRw6OvErG2ARyVx0Eu8/Ty/JERh2dCPhtZYPc0HBUOj1iMd/VLpHTv5dT6GCGffcrajILFWWCPk
aVi+8kfphPZgrjBBd8XpHmmoPpwPKPpeHFQ0dVknNfteU6+6ml7dWr16dz6EaOPySjiJmjWlGqP8
xyoDxH/T9/XtSy0ASyqQd4JoDGzObNy3Z8ajGYQ4iL4SA9GYbhfeS9EVvXl6NEXLXoJ7YBGSgEm6
iTTxRBPJ4QUdKwVd5gbkfoyfynzfJqLrqmBcb1Wzo3GRMi62acK40icrnK/K23jXHJQH2x/84q76
nnhtRP3KXQTPsoJV/1b2OQpb6Os0NHDM9dLhtRlnPPjdd0khqHGcDGIYsqVbFuyzeaYK6dlDEoj8
nlTVzjpBe3x7VkB2ECyNk5h+FIbbwYpOumlgmqezyzYXk4NUXgZcHOHHEeDGKlj4olGxvx9NHckm
opQK+gjAkx7Um9iAmnUnf3HquA2sKFjryJZ0rzYCsMOgknhNFsFATvfIHk0cd8CTeIuTIoULkU23
zUkr6s7F+jrYBYAXnr+9Wf6e5SwqiH5XlP3j+c92cmcdBefO/byeLKrnBH7DY+FBY2Ptf58PcLJc
chSA27qkzGerGRFAMycnnmJHRdmkh+VW9i1RzTAXMvkEC4OvrpFqy6i0NJBsUNdwmeRfudG6uWEL
tq5g4vhCWrU15Wgw4txKE2fpbgwlOj9xonEoHxd4DYWzdWNk28Z+TSkMWqFgKaT/iYJwp70lz9mW
46XM09vLRgLMbRcjKb4IDRoHDRKBhp+hIDXKdkyIK/Wpp9yY/uhpQRnoL4Z/fuZOFx/f19wnL53O
WMsCaiCAotFXYUa5RPqlHbLshQpu66cLyEexOIgYzHaLpQ3vzSS0R2eYHFjHQ/WxeraWwHDs/XCJ
Iogoqmjx8ZBBVjU3VNBDtT7orIdY/S93nKNBcahgrer/zGy1MIlYBZA9oneh6BFdtPo4bFCgH6QM
CS4dlgQrn5uW3BhaeH4tCELwJTHLqOV6QHOWNyovebLrURSaBIn/6VLf+2zxZbCCxGYzj0zrC/X8
OVR8JsmuPOQXTDONwHe7CKsf54clWuJ8DUwZ4IZrLlh2xi2z/4bv9t3bS4mvPIue7ERTyGFEPsMo
iFZwJLXlp2706+bWigVf6XS94GgKOYQwEuaNMQG0mYZBEZSPFa4cQfxgZOhiQk2PlZ+Zh1hd7fJG
BBdsAJ+S2qPgbAKOUolcrvNpwoIHXBA3jTbFn5OIvcZufpo5devjWdL2zn9A0aRysFF1adHIGgac
6T9M+2VuL+kigCa2e84NiwMJnZSNBncgVJXWm61Hg1nuasmPDr4wSgez4cuhejw/JgEq6RxqVLHS
w4cBPhLaBioRJF/+mzjh0ZfiACOm/ayUFJdTdIUAmfJ9d0AnXQipSgePEiImNLuxn5lAXiWpThdJ
hXUPuxQgDXPSffWsh4uvu3Qv6uwSLAde/FXVLKvumHGeUuxN60FpHoxGxH8RfB5e/TXvaZUmrKVG
06Copiw/63Fyz68AwZL7JP8qpX2nFugfVt7IV0P0/zs3ROhncHABIVtLSWP25OczdYA2NG7Kb2bI
lDSEOmenqbPvi+6TUpIx6UZLEGwKkkh28ETs9c4WmVdd4pTf+ovKXw9g2CiXa7R9LcnkrXTWpBwX
0+5AAzSSa0nvbypIO5//ZKJVwaFEMSj2vJZYeWgS7dRdnr6c/30GZOc2EQcKplKC8yRhSZAeRmwo
CFuDE1vRJvJgEe0gHhqYMQoGAkKj/KK1j5p2V4kO+s9TZaGjjrWHEU1VbL7bbmrJssYNhlJtV2V6
Y5iCRlnR73NDoONsVroCakw8Xtj2c9Ldn/8Un6fow//PV0FVoiVoJsGnnmO/gc0Vqa5JIfIWP3GU
f4zC1UGTKkkyqVBYNgRriOt0v+oudooJq2oZZ/gaGVd9VHyDbJ6orCyYP748uqRKb49MHVDbdrbx
MOqCA/XzUv44Mi4RWsxek02UUrAbry3rUrPDdLleRR0PJ24UH8OwYR6lI1MxZGY2IbUbUGPT/JTJ
80Xy7ejFDl6N72N3FVQgRONi6+YoYJrNGZFn+DNI6t267Aq5c83uhow/zy+/E3nyx4FxOY88KXmZ
2Hiss6PE9NADzxqnk33xrF/mnTcGJKhROzQEoxOteg7gaqub0lJZUf6yI40k7lrOzpAKgFoUhEO5
cTWmgTKR2n64UPFIuGx7TVQQEO4sDh/sZVvahuHPH9N5NSpd6Mem++SS/iaB6uf39auJyRV1uwv2
1afi6ILWFXvDNW3UWyeXLv8fFuDk0ynxYWnwhdBVtyUyzTpkGjbpUaZV4bSD6dApvRvnyUf14CIz
Ch2Unm6PnbETLExRdOXjBuhqfVyKvIVxdrX5xUauk8GIYgjVyKkFlYYh87Rp2ukShEMWkSn4CULm
x6FzqIL2gW5cdTQUMN4NE9xOWye57Z63ww52Og+MvsFIKqBT/JplX/73fWkfw3NoMxqNuVQLeCpG
ljsLhOabZ8Hsstn7mAF8jMDBS02zDdZUjHmDATJSUTM4PxhrsYQEWf16PpporXIYY7cDlBRZm90S
78v5Nm6ir/0+hyZ6p5faoDVIBpffU3PIpK+hlcIBiQRD2SaukcaU8ICOIcTwK7cezg+B/YvnvgcH
I1quZEs31nC4XHeSfCevqxPPh9y6VHIRD0AAizzBespNczHyBK96GhokZtWH9Z+vtULnFcGQ+Nbi
TdPaqqjx1Vm9KveLa+wcz75KwzhYUYEZwrfHsBshL1ZwcvK9xrE+2lBAxolWtqqTTIVjT5tjyfeq
8OGNfZQzH41/xLFJTZuE0dd6n7m7BEVg7dJdeZnCJmKAxbHhGEF93b/20a1IyOINfM/F5iCi6PVK
3lKsSbKPH4fUgWqGV+00H+bukJsYQBIku/4ijsqHBDCVCF//TrzbfkAQnmGdNQalRMIBxBCEurCV
r5wJQnvFFZwCXLDURTSvExSzjxE5GIkNuR2bDCkRmq53Sri62U1+RRkh0s8lR72M79kDa/NoenQv
SmNP3G4/BucwxhgMYvbZyC6c2c0YolE+0Pe1RxzJE7UDiBYwBzerAs4qVYEFqWVHxbhGNv21wDVL
ioWOCCf3qIGeQHQFmrLCX6OplPUtdOVZWktc2ZMdeh1fJPsfFkV1z3ISEK6rR/OhEHHX2RA+rd6j
uNynpHm5wAMXqVmqtD10mMheNqQHKm8uVaRDPS4B3MO98xB78hQ6isl/QWMxO2PMNFjGNQHR/1p0
2zkf4fSmPArBfblUqkwywlAApbDF2y5KfzvgTSVzQUH2EjxeM+5OtgfJyjMvtKvxWRc9+IrGyB0j
uZHA/VzG98zjKzW7zxvBbfjk2fE+QF6ouNI3CSRaKHpT49e25o7VPyzCDqCTuclREO6yqlq2Piop
rtx/xA70Qw2zE+mR9c2DyvV8/psJZsxk/8zRPWva+rFRhgGiHtM9NS7r/3TTORoMl0mW6Hz84zlS
Nz9hXun20l4WS+KLRsH+fjSKYpyGXO9l5myCBiIH3iaPXe3R3/G1EayRdFEPjsjP7/TN8WhkXAqp
4NY4jTVmroDdZIGOiSqoww6kE+Oi3OHpLbKu2n/POQEKH8XkcKMs0S+I3kckxttO0m+T/yC08TEA
BxJqRnuLCRC/PTu8t0mb4RQ24b8nRn4MxsGFBRE7XV0r3et06H0qjjU1DhVVmEVbloOErqxJmo9I
UpRydHUFIgPzq11Mov5yQRheZbgdZWuSYzxsyNfsQqFG+SXYJgfmmKXZDpO+WmZX+KgsispDBS3k
ctHQA5WlUHKWHPkbexqFU9v4QmxHC5D7/BoPoj4CEc5bHGhITTJJRQP6J63LaM5VJ0/tFznv0bxj
XiboPU/r2W/135Cpv8/z/qBPnQNdmtfaTFbH0A1fhs6hQkYfFW5/0ohbNpVrWCIm08lE4n238MrE
k9TJ2Zbgm8CazTHK12F8Gsj3uP0ahPJqxGWr5fDJW3E9Io2j5Rc6yJxfAmleeHiyS7XLmYSWZq64
fqX7qZYFJ5sIznh9YdrX5VBDvwsym3/UAxcIt1HP8thlH0zBKIYWpnt+XAxNzqRBvMpwMg6NPSm4
IiXJ4qhG2OtGoFS3q+XKi+gZ6ASl6QPa8CrDva4r46Agg83G0lNtNYjt24auoOFcK+NNNz4k1h4d
U8H5If7DvGpEk22b2J+YbksuFXWLPcJMqmEXWX/PL5WXHjQM2YUi4/fkuj6IHsdPn4bvIbnTUJ7W
TSk6gHhn7FTjMIg6P0+jzvvvs78fnbbWrFhlUYG/kE6PafcolbDqnX8J5u305n0Pwh11Q1mMeUWx
Nv5Q91IfhQCCl3dofG++EUGTxpMOcyQ81k9nX+9xuRPQtId+nUdUurtvk1ffyZHlTXvlGzqynDQQ
XXVOMGXZonyPxh2B+ZjHTSazrhdvQYNp5cEx6GoLpbDajwfRpfn0Je4oGncWzq3VLwOsKxHtjwgK
Ct0HVqXFA4h//vsJ1gjPeFusipBlAMEzNgApWnyAwstFG4vaVE4jyN/zxzPetL5HB52GxM9onnLL
70YKVbwHA41XDRWAlehb8e2jlp3Jass8LWZX/5FGjDEGHjpGF9AItxoRz/N0heH9a/E9pF0OmcFc
QkMCqzCYQe/GN4DJHOxwfT+Fc+yJXDcFuMFT4qptmXVJQaNKXG25k83ytWSLZJFO1oyOBsVhB1zz
Wru3sODlOg1HXcMjXJ7fW0ttOzKMbHpKL7LO/qFKjajBSLT6NQ5RLCMHPNsbSJj9nUQbZ9yu867y
hhR+yEbhrAO46laoFj+6afe1zcBhCk0XGBNC29mjZvGotPLj3NdeMbbCIQpAk28onZZe6cYF91N2
dbSv3zjP4D234VY6JPHhjncFA9XMMx/OD/D0M9DRZ+WQJUYzcKFYCKxdTp7iwlHLlVzGS5Dc7Uq5
Zr4BsJmeHVEqKtj/PJVOyWhD1AYzK8838b6KTVevb3rz+zSKcpXT5bf3IfKMOlWextFsgGjZboBS
WbKXYDgB35Jwira79uLNXANPXXgsvNJF0ys4lHhmXQeSkQWVboVxWC5Y7PXagPoh68ovhHIcIqDj
G0rNhBQ12oYY8BCYP6C0iWNJ982QtVFYopvTyYeuo3nlsxUqV2i7wp2WdXnJF3KUh/mOXOCA/9ou
1DnoMSZrMHUNx5GKt95pZ/S7Mvvqh+IwppQVukzwPX+TGUuj5p4G8Ad3V886NKEozxPsdl4fGJr4
vdROKEG3RbTGP7KidVccsrQPBLtbtPy4LKXplYQAOlmtm3XYQFH8Rb8qLyafZQ64vgnCsZrQ52vB
34e6zoGJPW6Wok647rAVgfYhCJlPkelrkKApfMkT+boIMISn1KmlUZTZjGJsa8IsUh0cmAM6bX09
xuh1FrmBCL4ZT6ojhI49W4ZeaaO6TK6paXlS2TtoHRFcGgUZGE+t6/K6NrMex12n+7pteTTdy7bo
pVZ0qPLsurkpVtuwW1SVwTM2XDBroD4Xxtewa4iqWbAyREPioEJXF73sGGd/He4W41aqrxoRaYL9
xJm1x78IQNYi1jX2VmtpiTeNm9+3VIBDohAcRphSvWZ9xXL+xpn6m2J8Ob9/RLPEZRuQP5zjgmKW
II/GpPrqCSJDtuBTiAbBQcJk0FW1ZvA+msEt459xs3xx+XIgkM5JYlU9ukAYKyyPf+frIU2FNGvB
XPEFfWbH0tns/sXk13DQQaYMdyLiNP7kd47iVJda6cymYGyiXfPJgnCW6CYPKEpKetQtz9m8wI73
ftqu7ezGXq+z7VYdJidpBCtPNFqG80cX96w2bV1asFml6ZuBYjwdCwCe8OWb/cyZPWQyfD8KA+lT
FP4MsEdg5cHeZOuQvBQH/Xu7K9D/qYkSCFE4DhXKiWQkWcCFBcv3mzZnj5OsuwpWDSylArn5Blr7
AymTw6LqrkRzH/RPwY4TZUy8D2GRNMOsscarzrPCBVRc2YEa+8UayP5wKepQEWWivCOhBP+IRmKL
lslJFgFEY/wMpLzlYHitBwcyqJrWQX7fRli9gskWrSAOW6ZSq0qzz2Fdh3twL/8yjWDqiCjfECQA
JgcuaVNlXawCwaaA1SkqFHBhZZKiK1p1k2/r879nun+ownwyJBwJ7WZmtFCXP+YGVsDSy9iIHiIY
YJ3ZFfwLQaJO+ZCuULnSyjq0VG2G4/B6U0KkEGLSO6INXru0PrFW0c1FANUW90hgLJoF4w8mbKAe
KmjubHfnzxtFFICDlW4ZNJr06BsZlu6pWZWoKNYrwEzpdOlrRaTdZkO1vZwP8tIeejt9UrIKPhDQ
+ZIytyFoUVOa8iqfxmgs6FNDlgN0lwKaSTu571/zGB2GS7IIOqROr2RTY1qOGqRSuVlJjXw0hxTJ
cwaX6fVVti6KUjAx/1DBeY/BTcw6V2a39CioZBespk7d/pKxU9B+/DRAR210zn+If4Ch93gc8M7t
psldjR5DVjFSwIVBzTQOeo9G2rPtiW6lp/Pm92gc7lpT2RtKLCle02S+BBJg1gH08nW/zI0nx7qg
H55t+s/75z0c+6BHp0pu6ehpLPHByv6HBHWYkeZO3O6l8jBrj/KaCBIc0frgszRjyg1pnHC5Gjq3
HbW9VNGQJCIXvX94H3gfFoeoikGrYUmxRuz71Wf2suRlOYAPz5QTt0tphy4O6/G/kcSM96gcwhKV
9Kaew1GkzJ7HLnWWuvNKYyfkIJ+Ghvc4XBYn1VvV1LjO4UXwZl7D/r/RC/7+fb59oNVtOMkWJXqF
pWAy9/X6rQOwfm1bvWVzRytvtre+lOr/sYR0FGKhHe4kFzYexatQRLU/fUF8HxGHGXVnJk261KAV
SH9BfsnR6UNRPGf16J8fleDLvGHX0aC2NtYgHMawqaNR3KbPhpndnw8h2EJvTQVHIWjVTeU2oiio
oqlL1ZabKmfKvLmgJ04Uhv39KIw99e1azQhD6qsZdGh6lzUC7PmHhP39q3Bo0FcD0UwJnJzZNZ23
5tbbNDTDIoJtd3h+1k73Wrzvzbda69F46Gopw1hguc3u5K1PsCgFqV6+Uu7LnRFkexyrIrdQ0Qxy
aCBP0rRkRaF7m4aGGAK+eYfn0bwRjOytcHMGwt8S26ORQbebxDphTa2D6k9TeVU07X2C6odt00OS
5E/junqTlr8ouuHFOJinBW6B2RKQePipJ0vYmfRW1zPUXS10w5b2Hs7ll7m5HLKlcqVlO7COWXic
38hJ4kFW2B1qemFbA+jdW2jE6+YUJHXTNHXzRQW9WP5ha6ObWqXt1Ea5OpuyuupmoFxeu3Bp3NO8
+jbO6BlVoEy6bHpYxfSe9lrQmnLh9vYQLdKyS4fiqdLrQz00Pk3Sy2Vb/dUsrmCPCHytv7ar+M6H
FW5hW8dciE1zX8AKqp+DlAwCzBOsiDcGyNGXwuE3oDUTeX5O/Gz8ZUyhJmq9EYXggI7ahSRtEC7z
IMfhNfIc1p3lJr0muPMK8FThciI16fIiY2w62Ypw7XbmsnQS+Vdq6SIGhSBBeUuTj+ZMWbcpswbc
WoqL9a79zTKwzWuC/FJ7WNzqqnhSoZ3HjL+FgsGnS+h/oxNvsZbaelvPzM99s3e1hGRsg2PLJfpG
ZPuJVAcTKWchshlXRBPLQaLRlWNqMf4bq9K2d4VHr9VIulpBf/YVMI9aiheKeCfjMXsIba9BUrpC
dYDuJOEbguhf4XKoXNLzpixAeCjbHxu50DaI+KkQIBBWvURrlgPKfkLTlt4BY+K2vCiJ7kJT8GWZ
ChFQnk91eZ15eFPDhZUgj89j9blMajfd1t/S2v8UnDSCeeNbIUYJtG5rQKGdMcpZoT3zrF37mLsj
yN0WyOSp10fa3fmogsSD74soJxNX3ATlg8JenbKTHYu8no+gMOg4c87wLRDVsiimwfxQqtj+PRZj
MCRGtJrjblNiR7dgTDFnvzJUkLW+eKxGKchT5a8+z4LK3i6WcbjYNJQbzP7ZGAc/U2S/peRObvU9
zMIFycvJ2YBrJZRV4cupGlyCrC0jlXXmoj3bvk2vCbbP+ck4uWTfA/AVzjTJ4RnMtI628lqF6q58
L/97WwSUT45CcFfphVKrk0ckLGMWVaMfS981K/jaKNgXP8LWoStXIx5wG5NpKLfPar5X0CJ0PgZD
iU+r5mgY3EnR1aampjDjxHsMcVbLdhL7r5w8E/uh+ve2Sh9njK2Ko+FI+jjmC+OpS9mFrd/KojLd
6RzyaCxsVRwFGGwy9fKIx59sJwc5Sthh65au0TiDg1c7V10g9SyyFTlNAjgKyp0IdTxtc8fKaEWN
blaHGb51r/KVrDu95GiO7KowNFFK+BAXbvfVdc6dAW23pJlmAMvG8WIYf8aKD/eM8wvkJFwejY9D
f30sJLpm6BxTmMQyRedn7ajalSGL3gdEgThQIINpNmMKWu/UR1S/lnKoc8948VL8Lw3oU0myS5bG
HjWcm2u/160OPJgtSOXeWxWR9vLpWtj75PFVyG6b53EqkS6suNUkEU7nxZHcwtFD2ZUvq9AWHG4C
3OM5yt28WCWZsMVW5VaRLSz5h2V4OT9/pw+ao0FxkLHEnYW+S6z4HpbbzB+iuYAX7IG6y6EYnCbq
vclnL6FtZERMCqQKRaepaJgckhiLMhvthNTHSnZaGyldaKiCbESwGnn2sTIYTY2rE0IsmzMNh27s
nVF6rbrv52dTFIf9/QizUhOscq2XcIHry8opk+pGtttokGI3z0fBmE6zgY++HAcXRpKWWqnh0Z+p
9kAOOmoOWInoThKxTgQHPE87NuMCSJ9iiWz1cGhI7av9v5fg/XCaWBxcVHpTtf0Mymo9vyzj4wpB
w/NfRjAGm90/jr6MNUx1XsIxyivly3LeEVFpV7CIbS6BULJxbvsMcghbb7locfHxzuRW0r934f0w
TzaXROg0K0qZiVgk5HqxX1rjp5Hdfm2mOECIm3zr+hZyHAscTKTQKL+d/33RTHHbfZMrRUpGzNQo
R6qd+8ZoOBTM/PNR2OI/kwnZ7L84+t40JVuR9qgOF8v9BFERdXVn8jwpz1RUWBNF4vb8SjVtGju0
aNj6Kx12OXpJmvXVNr9tk5BWJFrF3JbfMns0axsnUPkkB2XESG2Mm6XvYQHj5HAQEd7L2dc+N49c
wrDYsySrC86gKYCAJR5kYEo7BsrLss+uLLzQVpLgw7Gdfi4ghwRZsUqWzO5WaBm5BTFyZ3Sw0qLr
hSzFjpXjwjWV6gsUaQRxz0O39snygFYQCdLBBjFHlHFQDigetBisIxEpRBSHA4pJJrlMmBLBQO8q
lF87tB5Vbi0/nl//51eKxnsfbKOyjpYMI2Zrau/LpnftVtRncH7ha4QDir4p9Q5PCihad/q+1WcP
t4EDKpZ7i2SXqZa/nh/Rac7A3+cduHUft3RMZrm0TSz+P+pkhTcc4GblDwfdV8P5As0NXgJmXeYW
oWgbiIbKoUmSKUVdQ8/EW5JDqe6KJCyXh3nQnbwUiCGdX/4a4dAkMXojGZk0mSH5dEicoX6YixvU
AErztVEvW3Dtzk/reTjWCAcp+bzZnS6xBDptdpk8PqE2HG2b5J8PI7jOwYLl49eT5TYeuh5PHEwN
0vptuFvUPaeuYaMzq9ozO0Xhfer0Y/LRiuGwJG3nTTNiHAJ/mkV6d4k6GPeQoEIaK2oFFawR/h2v
T2SpmytcrUw64sX1aSJ/zdYjFq3TNYLNLfhmn17zGnmYqxQFkSr/y5r1S+CWs5jSTvDJRCNSPn4y
NW7RRTGBlWQ0qBKiM5NJsEKT/naA01Ke4jYcXxOvvLa90T0fWjRADlrmerEtqoKOUU33mRUZ40NM
bs6HOKE/eJxKaW8L9ihDIGo1TrbOWnfRt8SEE+Kb+KEO5xsoJLGX68Glfol+UHgt7exIEPz8saq9
PakfBTeGKZ70DqfN8G24gBjZnqLNoIF0s+xOt9QXCW+IviSHKlMmqbRL0ThIpVBqKd6eCmeyv5Hx
MS9ETT+CA45/+0vlfOnnDVUMe7jPpEOT7Ts5quJWsEQEBxxvmWBobbx0K9OfaK7M+CLXvvqJOPCo
dcVSSwXro1qCaqcHrUu9sr5g3Xur14+OWLdZMCT+WSzLuh5ae8B+bbzr7Z+NUJTyHwBRUzXblhXN
VDmw7y0tz3S6Mb9L1uKd+vWjetV7/W64TAJRR83p4bwH4xA/NVO7qIkEsr1tOVXbuf0mqncKB8R9
JLPZinWr/kcXwoULX6l0q6je1R5UTwRH5QljNgYZf4+I7whc5y5VJgpLgXiTGwctgXe9ueTOJCXP
Ulv5ZZb7RLV+rkvyS++nqDeYqUvzCz3JF5JNf5qJ9IRbyX962D/6r7iMclHblSgSSEzMF76/Svdp
yM44GtG9ULuXQf7n7Px9BrgjgUxjA80xZAtauPpokQqTy+ogh39KREYn2OOnj4H3aNwxoFLDHiYw
wrxtC1YFUtXF99EUnTWiNcT3DC7jPFL0v7NNsfrorQ5g11u8Cb2sEahLon4vYTw26iPsl9WmYgZ/
aLCJKXiFyk/ZlAI4N7maVmKPZO4oG8N+MyHmaZBXZeomN8sWweEumlruRKinKYPzC6a27m/WVEHc
g9Sugg1z+ih4/34c3MimWW7diFMOZtNKd20ae4X6cC1wBKepaFVySNMMstUlzPyY5ZaQEUa3ILq9
YE3Aem1UQeIggDWNgxxwwQaj6LAFMsNvmns1/v210fANgbAuVAdiMorJvD5M1A7KDfqFMaqyU3+p
5ctf3Ww5hgGpsnqLFpBBml7EtxWsDr5RsKNlU64TYHW2byrVMcsrTSRmIArBIYlpqHWrqbjNtXXs
UDT32Fbv0kQKBbN5OvX5ew3ynYC1ikBg70HNZg8adtBcrJA6a13zKt1ZEH7VbzeftcUrogLUP+SX
74HZOjra5rROW7Vg4NX9WF0keQhKPahbQyD4BvKiu/xGwTOSZTqe6KYsmlr296PI8ZbUKAvjFVAn
P0Zr3uXKBrtlGpyfWVEUDkHQPFPH6YYPaBCotqTt41rg3tMVT+fDiOCSbxFUinVVipZC3smIbzZ1
vdAVMoejtXjrtD3FRbcnEAt09LoP53QMVbW+LHLhMjqdsL9/TQ5iTInOU88eBpXvyZOxL30a6Hfy
FQymb3AFCkR9kaLJ5UBGL3Ni0obRJ5orub+i+c4kgmd70cTyTYOm1LcxQZkFrBb9h+ZvkXo1f5s9
pvsUu0KlRQFG812Dsmno6zplLHMYdnaPNG0y8aJaQeKnC+UMWhiCdcPW35lUhW8erNdhbtsSX2wA
kxxtff5yUQV5OLn1LnEzn5kbpPAfOx9VcDjwvYRNPACUaxNX5u6vTXlQSC44607r2r5newYHKzFj
itIFNQ3j+xoOaC1R0HDhEuhZx958s/2meLFTLwe/fmCi4KLPKJpUHlqmbiznBJe7PN/HCa51iwst
2CYRqeAJ1j+v0F9V8jg3Ni5fY7FPrN/y4simAFjYFjq3PvjkpLI6a5XBGB3M3OmGq7p/nBQsyaxx
tyyMG5AsDUHSJdxyHIo0dFTTgqJ1lom46xfp9ylSHno0PClRU7tfvIDxxJxim1NpzkFPbNVQWqN+
FHRSiYbDE3PoSMkwMj2iKeh2OaQSuwMs29/sp+Krf2/a8OHyxTcc6kkibTbFkoj1+zq56qavbV1e
RrCeSwPSIah2lfLtAmHEXhe06wiwge8pXHGOxWmB2RoVYzdJ2a5diuA8/IiSDpNDh7bKpMba8LgG
g+vVhb3KHXUby1kIVIfob8spH1Qw4mzJ6UBd8ERvKKdV1d7BiW8iRG9LaigDOyXDGAYi0FA/VFCz
TZgPrWc4cDqFP7F29xticl5yLYJ8AWjwTYUktayeDCsQP6mczt7lrbbf6CDIKEVRONworbzsNAuX
GkVZXGkFwifFX2UnoiKJVgsHFamSNYU0gwBIrNKFzODB7PovVg74pkE1XSZjXTEUdiY31zVTOYVU
2nDVhLoA+gTD4Xk6VktyvZELvEfRS8N8qhIqOBhFAbgqiN4qECkH9xo3JcPRSRJkqSGaL0EOwxNy
QM5asjKBaOAS1EipA9iDoeDj/XHjMTNfdA073Vn1vp94+b9mkxbatigVTKNjXU6pIzlo3Qkq4rSe
Gk57EhipQ6KvfiwORcwh0/JiwjZu6a+2v95QHxDglCCd5gk5U95oNu1Q6vzji11AkAMyfX9DhPCp
UnAL5KUB634tSmuF/IfV1k+x0TwmWZs5g4XL7VAq4VxYnaPp075JNN9Kc08jVUAGNXUa4xHXKUeT
57uUWl4zmkGZQSvbUm4nTb/PCuuxtPRgJv3TVOO5zkLLMkzWlM0MR9mZbfMizSHKP9QOcsNwM3Xd
XeX8m05J4XXJ9ksFfTKtbwe0BxfLugc5zyV0diuaHhJdft207TBPsQ9aYjTYw5OZULcYnuGNXlj3
bW2FcTJ9h0PsE1Xq1wXOCrX52G1lANdx05kK65oag2tXhqfr+mNMCegpEEDJt2jVlb1Up7lj9sZF
oy/PRp29oiX7ZeyyX+m4vVhWGSjyKDigGGp9TrpMk5nmGqrM08KXONnWrsP5pMkv1mI5VHnpzFs1
vkrs2wl+2IJldnrD/h2OZ4c3FSWEzLjisHxrUFwolOTu/5H2Xc1x60q3v4hVDABBvjJNUpZsWXph
WQ7MOfPX30Wd+3koiHtwjne5yi+qmiaA7kajw1ooFjuyMyV2YIgRzjfnGNhZIueGpqD0DX+ZhczR
RtdYSNgcGJqy5JNohH77GjoLWpa+euR3rTJkSYbxlrggll5kXkeAQJu3ggMTuiDuumNZO/mSgbCo
9ghwARSnCOzoOrFpbWm7yQFEsRsAy1d0ciIHwV1/vRb6ycDwAC6BYYidRPbEiIFUh/vpm2qFroiM
5R+aO/888PkONLkhrCkCRGfxYfq6AD4kgxWBccYGu5KX79hT+y/fOHxLmo7MaDy3qGBl4OwBVZ2l
BI8FEXQkCtREXv6+UpPIp5XUZoD8SoL7QL9Lwu9p+nbZykQi9I8iskF7xw1GQ1cBwgTd1Y29lAkV
QmDKfJ9Cm5ehNLxPGSwYW06FB31mLxOs7Q54SoKbXrQkTvu6uJBIscABhEizFnO/o5K+j5W/y4H+
sWGZy/IwYATkZYpB2XJ+bFqA9VcvnSFqqPoHzf4jhW9MkEHzQFsZPnd+BBrab+olSBWMzGonBOSF
Z8ZiLyg4LL5BIWjBBiWXaHIKC0s/5t546gZL+hodBsfwpENLBfHE9lv+vMTle1ZaXnR1Oo/mkuth
h6S+qsvWSoev3ThaUX8TywCai0WEbAIV4YePDZUUWmDqmH9oMVN/zIu7+a+AnM53Cd+h0PlaFRUB
Mp8S0S0Abu2VNN9ftt1/eMKfd47zD1laY+iMgIq9cRf6iNSRgVNm9xMKiIU37LVO8A4QbRvnLEjZ
EsCdIn2VN5U1VDfK/KJG3wWLEkQZfAuCPORhW6c4mxYgsQsk7TuZA+pCsaffGVfRQftdebnNBksE
wyJSRM5x6JHRxJmPWqIKxhy6Nw5A5jiKOwX+4VY+HxvnORQ9YgbRgcRyTa0FdbfbxQ6AVa/j2/iZ
1QBrD4+JaIDpH1q4/gjl+xMUmU1GM6EXFIQ1x2aXXRtO9Y0CUlHedxZG423R+2c7aj8L5IKpnsWj
NrWot4/B6xw99+ZLxr6aBIRlRukIdEagmO9zEisXEpBWldUao6+Nq9eg0Mvc+NZ/Co6IHd1atxYO
VO1FFmTQREKXKGgldDIVMpYFXHMYhCczHDBvqoMHU/+7B915I7kH3ZAZaaKNiz+OX/T64I8/Lu+e
wOD46d06H8207lGynDqUtgBVH8s/aHyoqx1NDwwtIJfFLZ976RXBOZGMdUXHAgTZevt9nFFQE5FI
iM6FC3pNlhRNFiJqKpIDJZqlmY9saASXlmjTOF+hqTPNhhq9/GNI7Ur6QvTWY0Fg03Y6pSa1+ygR
BPMb+2YyJlNGKACTGD+36ndRQqVAV5xEK50B0GYS/d8V+oME7iLupsY0tDpVHD0gdqaDdmgCjnXy
v+/cBymc2eAJWTF9UiGFaYe8Ahs8bb40hb8jpnrbSmiLb2rB1i0qxancB5GcBRmaLNMq0NFnH38f
29+K2lvN5Fsj+FYv6/aG6n0QtPx95RLMpkumTJVlJxi+N+EPmj4G89u/E8GZT9HMTRpTqEGEVse+
y0Ela7iDkLtiK7b4sBTOiiINxL5K2MgOvVVtYi+wuBjjP+peuUt3otzzxl3xQRhnTVk0KpVSY1Gm
+nPSnlQi7efpdaAHw/AF7mfrIjSZqSimrC3/8210HSaSg8pXFNwV/k7+Sr7EHjBDsx0uKtCYm50j
OUAFv3xomwq4ksmtL5ijkdJUVoC3+HPwgbyFke/EA8WkwLY29W8lh4sskr6cK9oSxQmobDVGBXde
WPlEBMsRiOFb6YA02JhVieUUSmeZxksyPVeysD1wIxxbHxSPrT+hDyKTAkV2CnfCkBz1gIPS3aAP
/FTuR3vEYCN51sBzX9rySYTJK9ISHmw/1aaun9pZdtjj8HsJKBb+xM7zH/HSdxfYHVH9Y9O9n4+O
R9tv1UarKxN7GqcvafqYZ6ng0LYaID/sJ+cFaef3ZlBjP+Mrdjsc/V3phd70Ql7i58aRdkC8e41/
iaLArWD3g1TOJaZKMachpvffO7Wlb8zTMPlk3rRIQCl29RNzT7/+gkfgg0jORTITCeBixlaaRWWF
2r2SCvdS3bpRVqfFecdYlYPGAEwGnAigBb+B9dFujwskugLINFFC490lfbq/VtI49wEw3Vwfaris
YAycak4PQHJEJZXZWjaekiLyxowc1Fw/1LnmqfSlquTamqrkrm3GvTLJ11mU2XRK97LU2kg93irG
8BjlPTLKcntbqcFVZVa7JjAwFo/utHoEiHd+O9N5Z/T5MVYiUIfPXjpQgBIZb6qenaqqAtpCcrjs
JkV+hXNfbToZFRuxqwSRaE+RM8yqeK+xXBDobNsa0VUAXlBgzXE62cepnxoyGvOkpnFoAbrKZP4r
EYasq5qGbDlfL1ZZrbRZBxEleIzInXDUaPt+Ns8COGtGkobGfQhXP9g1stVg9sG/+YHtKi90qaBt
cvN+XgnjNiwuqyqfklZ2JH+yjFSzujKwWYmSSfwmSfvLWrA11Q77PS+Ns9++TJU0XLST7MhvpDU8
E6Wc29AzHHYtY4SxR1pXs9td5PS78kvs5l+EvDhLEPrZ4s6fwNl3bahJQ4N8se/Rid5H1UCtt2+8
6lAeG1mcdNsSaMiGxmRVlzWAgn6MHFnTaFKPgvR7wxPesXbo1afSrdALL1vpTv0L9VyJ4yu6Kc1U
AEAj4AIrDut+KeBFu3yIm/ppKFQlqiobMuVTbGM10qJG+Qb62TvtoQEne3laRnOWCFKkn1uOYy2M
MwZJBlibFIYKmgeATud/1SvNxny9aE1bfmMthjMD2ulge4sJbtDIMnZonLSKL+QQXS11d81VT4FH
ncvbKFoYZwoprQD7N+JJ1gXDtZkA00qOVLcO2qfLcoTHxSl8GWamIhUdLHxv7Exv3uenGbQRgV3a
/wVg2Nb1aShwi/hPMQwejEP1C8VPtQrqB4DlpUAEopabAICGOfiDReHAP6ztLG35mtWrLG5GOPu5
RMQPajn0veGhbkVXyWF2F0ZTJig/LJcx7zrWa+Pet02SBGNfDshfyrVLTFfrMnCJP1XpQ9sA9k1w
cFtBMhqgFQVjaJSpfEN75pu+IreN4qh9dttPCJTnAkMttPpVZdWuTuj33Ax2GBK4v6wwm4p5lsv3
uWO6UGmVCns60dZrlR8lIo9SLQUWJ5LC5RBldOqEOpmgJ6pkj0nqtjPZF6ouaO4SieEUpESqXmsN
pCSMaY8h4SrurUoECrb1BFwdFN/KztqwlAo1AOJtAr66YWZwVHOeWW0wnIiJ4ZHL57MtDo0BMur0
SAdw9hxLalGUOc5HmrxmeArN3gY2S8SEqddNn6ieBXGxqdxnLAMvON4tGLNLXMSbQAtN8TDzrdoa
gf/silBvtk/LMA1dkTXN5NtPCkBckKqHRBp+mYLAkkbZKX0RWMfmBmrv1xdjqsafV1/AJTZMQgSQ
B1ZcP+d5bedoxYszQcFjK7YyVoKWDV55pyQFpoCSVwDC1QdbKqTrHAk+iywBd21+CzJJIG+rCRl5
PIouDlzLMuOxNevGrHvKRgxWR/MhChBBNdpxBHJCHbFTM5DTMhunEnmnZvlu8ptdkkw3fYPxi0j3
agA1N71/W6XjbsxgKGARe0M/y98Y/uobOYv0h2Ccg7JGktC0mZ5bcYs3jijr9A87Yap4EMJzynzb
gDoYuR+pS8LzugUmlLYPHw3Ninbjc71v3cnJkAvq9unRt8fYUveiLpCt4i5O4o98volADebal/xs
ieF7JwGjH5hbWW2ze8VeUJsocOdFfQub5roSyXnUDEC0yCTncHWSO6GxRRe8FDaNk6hMNU3TQKqa
8ztGLJdxvBhnEzyW5XNSHvJY+PreDJZXQjif05u+WYBfSHG0R0Ri/0lkaA/a9fCtOPS40oVTf6JV
cdF57pMm1w3csstzP0N/CXtIn42fwOR1p8O0nx70B+3nZQe+HbWcF8lPeCTAItZ6dVxkSrcLeP98
ml5SqzhUXvlFVGP6B2m6olOTqdTgi0B6HJplEeDczP3oRSBxBn3ejbbDeAxsQAQxvamEBETiigm+
M+RgP7q8to0Ar2Pg/GJlRsfcTg+EU4WbXnUlgvOqk9zGfrnEJ8pjD4iAEIzYGvqob4CYDP4DcjsB
IiAdbdMRdbpvQXWbxkryoksrfz4Vat20GeK/kqi7rvRdLVEfuiJxARvgJZV/GnPlVCj99eyDTUSL
BBf/tqqe95Z7MUiNn7KsRGhdBh2otwqbgCM7bURNG5vX42qVnJ1XVFEAoYJVzlJh6yOGbskhTAIv
Ut/+xg6ohkexiSIuQpmP+6nLZig3PZz0cE9h6wAyO7Un8zumxL30lwgrZjNdaaykcRdPomZ+QmRY
XXxYCJm0N0m2G4ctaeZdiDn74iQ5otSvUChnD1Wkz+EQJyj8l+qjPzM3IbgJipyBHDr1ZJM6JDJf
E0wcpGq+77LkLmj9m2YuvKJMf816Keg720KnM01VYZRpYE8zedBq0lb6wHLsuTl6IduN+puWzF6h
7+LksUD2Z/rRDT8un/Om3q42njPYcFINPWsQBtGM/DakCUtGdEwNUe1iMw2+PmHOPkF5rEnjgBPW
7xWvu1H2ku17kFfuJ29hWVZbS/o57AOBHovWx9ml2Yc+yctSdRRy1Wup5Ss35vzt3+0hZ5SjmoPg
Xs9VhyWTbmVR4tI6fMAM+u/LcrZvC6oDhMJA7IQA5qNNZpIJfsSuw6sTXaWgldnVp9YFx2riPYpe
75t3xVkU3wUcykXSV6RDeBx79XBViia2Nx0ZXbjRkSDASrg9qwaSTjLsztHH76S7nZurrHmSO8GO
ba/iLIWLWBoi12Y2I9ILBhmlv86Ni/jLXx3KWQZ3KErrE8BpU+SKjrOnuspevmscIC47tR0ImcM3
tw1s8gQWiPFPnqewmfKAxkMIrma5clsaXaskBuIok/d6kA/W5aVt2s5K2PIxqysVpHESKxvsHgU9
RPSEYWFDPfw7EZwasN6vpUrNYDo9cq7Zj7SPTmUZOJelLL/yKTe0WginBnUvVaSeEfiMxm0t31To
horal7RjVlH17r+TxalDo4RZkdNeceZgcPoKzzt/coNEOc3JaGF2SPSa2g589P/k9CiS2NwtRkDg
EWUyQoL0EOynL6GToF9gApFuei2qKi7f/nkfz6K4yyLL2yRhwKJEhUBDQTHZ/WeKR/hAW277T3Lw
TFYpU3DN8oUiJYhRhoiXKPJ26UUMUWKp38zr8mYZPxaV+bbm/0xjJY1Tc22cjT5mLbLYY+wlbW4x
PU6s0gjvkzH5XhLpwTRnUJP7N3WouzmgFTs52xkmpiO08p7Ng4MDOEg9amdtTAXqtGmDeKziiWAQ
ZvAFrSCQWcI6PBwDMh5GxXysiXyIJVNQmNh+E+MtrgHbQSWI7j7aelOg3GdK8GJz9/6yA/uAElja
6+QthQN07JhXjWCYfnNpZ5F8j3XZqZIeNEvI3H4b+t7S8tAKIyZwYlseE/X790StZjK+IJK2bOo1
SYMTK69N/0s+5F4UvmVVJvAxm2pkynh6M6oyFHm4gFmZ05G0S1ah9cpDhsFeySZWHFr6Sx8A7lr3
skftpbQHK3lmPy/7nM3Tw07KiobEo074dHTYdXEUTIhkMQO+k1TtVa+Tvd+Ud7ofPGUdue582TVn
/VsUNrZWlldtFpeWSZiADOW9G4633NWH8PlpbZCVtCix2yOYlIey/qYnMJOsc1ignNCBegyYtEeS
9HUk2ldJY3spJTZyGvcDHQPPnwpPoYmXMPNVnytoYqMfjbx4TPr+2mxAkqAV6S7QjaeklI6jXnwp
aXMT18lTr3bX7QT0n0I4Hrz4z09Lgv4gG4x+cbQAfrSMKej7XM6TJVtl3oIG7DrZtVYIVpcFw8J0
RGgBW1aBnoM/4ri7KlAR5KUR3gCK1lgJmGtktbFkYSv+FjIoAM3OcjiDZ4k2mUmBAI8NrWQlNcAK
aYuYsg/eUNhwKz8CIabhAxtIk05tUO0zSXulCihDGLXzEqRRRndo08rNgmrXx/oTSXSBWgu2gu+d
DobGTHIKx0ziwdbMwKVVC4RlUWfkVnSApmHDoNh0TeET28BSz7tSxQXKJoDNgABCS+ghZQpodIJX
zFR5l411e1Vncdx1UxlyRcekQaax/x6DzSLPH+f+6bIMsqmzZxmczkqa//8jt2R05+kQDV8v/75o
DZySFgRlr2S5oCvqje0Nm9xaVM8TieD0U/WnOpWXJDF40+2aAuCeNF6R6u7llWy7zvPp88ngRkK6
vxlwwS45Rvk6dfTYiZ9rN26sZWZO0iwhXPNm4mGlcTzweYquclYYuCoWUgTmYZL3NTrGaB30Fq43
eZ+8Da0logzQlkP57Mj+KAWPgw63PfV1hKe+ikuBIObWtaQBMvRwUAkQDcvmHkgsnVXM2s+CgitN
rpNrExeFpY3St6qPHX9SaisN/J9dnt2ZLJVtlWlHv9Jei4beEMyQ6z05hbP/UGH2sY30VzPpfnZN
841V2lc6lZo99LOrGSgqZuRYVvVXaZb3RdfuRq31iG8IriOBDvEJz7yioVK3sOwAHR6U6VaJSZ0w
KuzLOrQtBsUkhaga6sFcBB6odE7qEsepGk5tniTd9v/mnWQqZxGLwa+eYiTsiyZuYA115Kr+zzja
B9PD5VX8gyWcZSzLXMkY9KIbMKu/pPeXej2GVWx6AzjlpftHc4d9mwv2bbPbc70q3hWGo5yyBiWx
rGQ3flPvTGD2ZcFwUxfDaRy6XZ62rhapFhvlXQPUKpS6HVmbd2qi/UUtev0pnMfU8QYgg48N1obH
SqXWELldcn95h0V6wnlNo55kWW/RT9jkv4n6TMzvUvjj34ngvCZLTaklEWybNhpenMwZdOkqZ7L7
r8TwRZJqHsOA+cjeTMrOLI40OSK5/u9EcOF03s61ksk4EJq/UJoBT+83MXLB42Bb51cZV05KgkGV
sloyrtPuPz0qiADc/oRs7zvAEBPVATdVYCVvefmubMwngVbWDBWt3Pw+lVd5P1tx8Osvdm4lg/MV
jOTh0Ewt6AfglRtlRoSn3/bhJDigxTg/XScrMctSV0uZqTw3HXorHJJPXwFNkVuS2YMAqjsoLRPo
22aItpLFOYra9IdSCxEJsgAteukXw/81SfdxG9kFJo0ub9/2uijKY+gKNFS+Ot2ExOjNHJcGab77
uauiXMXIUyKaetzWhD9i+LgDFZe4DwieFcbwOmutEzeqnQ/97vJitl2sehbDKXjbm5qepBAj74Ya
L/tuh4bOJ+NQZhjTb1DMCV1FVKTaPq2zTE7JkfjqonB5Wuhz+VwZ6VGpa3vUSmtWtF0ZmwL4f8GB
8be8b/ZR0WtYYpO+6dOtRF6r9roA8Mu/3ErOrsJoqjrkiZYJWcVTvslu7gXH+pSiNddqDmRv3mVv
l0WKVsabWObjtcOwsk7ZheA+jwGcPOZo/W1EaxNpI2dgkiyTkvWQ1DoMg5yKhSa2N8PRw3cwh4W/
lL7gEXZ5eZv1DBMFJtXUCEEym7t083nQ+lFDPYPsipvwW+AmSJmY99KuePRvhInSRe0+O6yzNO76
Lfwkb7UW56cA3i2Yey/KB0+aSysp5p+yWTjVUiYK0VsAml/LD2AoxlAIdnp7o88fwV3QQYkFVzU8
2VB+BaZNqKBRQ2Dzm3E+IlGGRJ689KF9dMxBHyigOo7g/03JltVT5YMfbF+2r6G8n2klWND2Ywb1
CNSjFA0VeO4QzZT0MgHbx/sDKrS76/wnRWq4t4nigJN7Hx/ja/UvUK5NDC3/EcqdZVnGOnBil6Q3
4MIN6d6U7spgL1DPzbPC+COhisF0gy+2SGZRUrYUWxbApWbfe9lN6WFi7Sm1lOPotrZ4HEkkkrPD
fqKzX5QGJkTIlZG8dfWTD67ny+vaTA6slsUd2EDVkjCCCkVWPmjKofkLkFvTpKpuKIqOTnS+INFL
Oi2SHAoxROy3PBtOnM3AhVGJyH1sbhY6ExRkdamGtpaPip6HRgJTRgKZADigfsRAoWTBYw3egAbq
GlSX3Sl4HkS9CttSTTzzUJtQUKf/KDVqdKTNkFpzhim3FPWL1H2vQ4HqbR4R3KKxpMdR0uGOqKkH
KW56xFaFjtbH+q3T3L/QgZUAzn70OiyA80TxKgbzb/qQzQ+Xf39zk1a/z23SAsBmmBk6iGnV7Wkd
29SfHzthrLb8zCeXrutERY1INzCl/fEsprbWqKTBbUeGvs8Yexq1YckLn4wssuH+bpqQNVYYk/vL
y9u+ufT/9MLKTObLMlGgEamPoXoLSw6SwkBPHy39amHJiYS1+O3NPAvjAo8c6O9dugirwtpWTZQU
DKtIG0+wpu3NPIvhN5NUYy0z2C1berd8K0XblGXRZ2BkoBdHsUcwWUY/qY1aM7NEVrVZxoQxvXcX
LzvKeT7kXkNQcCyFrhsVFb/otdwvg331cQKN5uWVbloXw3AY2g4MDXfIR62hROryOoDWmPKdNr21
aGa+LGD51k9qiWqMbsAP4tnCma+eZq1eFchr6PnNoByK/tCqhZUISZ63o/uVIM6MlWEKsr5Dt/Rg
L2Ebpn1cCZ3Z32t3cDB2uKd3VIQZuamMK5Hc5klxVGpdY8pOJ7tdt58iR/kblG20sf7ZP2MBjFs9
LTOla6aqxf5FVfuSg70iDxpLr9BQp3ZHIyj3cg8NHepdNec2snK20WeC161gmXw1b2iNaUrfA0KN
3gDx86hrlV0qokTKps3BcYHbCysGHfjHlRZxUIQ5QcO1Rn6b6XXXvlSzbmfKYI3BoZ8aZw5FBdHt
lZ1Fct6kKOKkpepS+NF+gxDdlunXSv1+2QA+yzABEigDT4fBAjS+pAICxAjzxzjA2TePykTsQm28
ehYhvi/q/dHOFjHLqBvTTZnxiVcti40U8By4xVAj04a7yvhNQqccXrVpZ7Qizf9s1R+l8Rs3sHSU
ZES18mwezFq9l8tZtQa0fClUEr2NPvuoRRgA3nVGVBAPcbHNmBed7isI0jpwJIMgXoRDvb2Y8++r
HxWv0cHSJKUYlDVVREzTC/VPUXylmCLIL9E6OAUPQjT7MxoA7ygYjgip7qK0frqsbCIRy99X3kJO
OyJr0oSeqKo4ZSNF60a0uyzifbs/aZqCgE9lCk7kU1LIbJVpnoNlck7zjN0C+mXELoisAcJq2sA0
xhw/aFOsZSq28CKneLv8AZtrPMvns0WdCQrMoMLb1Uyu2mXgMqrcyxI2FWIlgVO4qu0UVZpmpL2M
1lN9tBGxtzB77lLBaW0UnqHZK0Gc5iVKOyYjGqnxXlyGENEi/gx+D2zi0bilx9yd9p2dXrVeak8n
UQPTRhcqhONGQKJdQ7c9T3HbFFQvAEa8zPvKNnIOgNsuZQusCmjecfOH4gCK92sDEHgiWNXNA1QN
TGhgAshE5PFRSTOtDIO+wMmFsnIzD7rVpfLD5RPcFAFfi1YmGfhz/LsrzFk1tBgPhGP/GfgjgEgE
/cmbXn0lYPmAtaHN7WDIBCzHUZXuhxQNHam8Y2XyP8+y4IxWYpbPWInpO02aM4ZWJKRg7IDQXa6N
NgamBAovWs1iECsxFato1Mg9ViNfB9MuziMrqR7/4kiIuvTkGIqKiOajDMnHrI6ZI93fkacgvquj
35d//3P4gK1a/T5nS/EwlcirpQu6HGa9d/oB6B5uehTdsxs5no9yOC/eVMagDTnCFGrNcIAgPrFC
Z7pTv/kokkfgUJb2wu580do4bZtzE1ztJmROR7W2Agw4wt2eAJ/nRAcJVOHWeAzulkFp/2F+GUS0
0UuI/snhr3aWU8K5UsyRDHC4Y3SltftW/i4P17N8AISAdfkMNxrHPm4up4gFS422TPG8+z8mruaY
H95By2+nO7Ry3rIdRhTcmAjhDzZNALhmgAugmBzhUxkpC/uZLA9LZh6QqjdHp0q/XV6dQARPdzFW
ejQTitbbqfL6/mtiHgxJlFPdvLrOy/jEcjFKUUd9WBnVfzRTYPfljUHQfSYw5m2V+LNbPNmFmgNc
LpRknEW/AwB4LEmW3Li5hJ4ISVRseHfWn/XvLIyzuE7KukmPkEBh7egN01BaXZydYjJ7UWrcSOF8
9CN2PSn9ro2zN1Xrb7SJeZJcW3FkHvNJsit1vCviyKty7ZFU0iugJywDjQlzN7yGQ9ZYpTlfB6Q6
1RS9HkZ40LsYBNuJ1/mT7tZEv5GS+S3V/C+XNWLj0Qp9B1cZ01WkzwgP0D/UGDOdATbioNPPABoS
QAjsJraqb7KXXYX7xIkc0dW4qYUrkZwvUVkZ1fS92KYcyvnN1wKLVLrAkEVClr+vLhRMS+XUHFDN
CIuXKNzHyXEWMRBuqiA6NHCbLOkLvhexxfxXoSzzDHR4brrbfgCze6BaaXJTGLpz+Zw2l7OSxeUW
tKaOlTRDGaEinqGcKPESKgirRSK4oKgGXlQZKliOPziN/5CPTiPq69iO+M7L4JsIwUmUtxFFsofd
Fu4YWXiy5U7s1HtAtIU3pVVcaa7+/F9Mly069cmCV4K5u78F3UGKjgWUJUfyWIyDA2omUNc90757
mQdgcPt0l1HpxZh/Kalxn9UV+oeGoxTJ95cPcvND0PZlGATVbMonkzs5NAJ9QbBk8y+zCDEy+HxZ
wOYxrgRwmkIKedSHAteINI1WD7I5vbQqEbewaBWcrtCir6iRLrMHYWvnle8UUexdXsf2PfJno3h8
PXmQJMRTUEeS3RloFpt+ZN29XNd/4yfO28UD7IW0ZyMjeBKj3e4UhoaNtOi1VIi4mTaTIysxXGyI
vGQRsBg3b5l0TkrAp0jZHqW6u6wzXcOvdxqZBFME76r0SedXMrlbi0XxwIoFUBJMrFbdyrsxYE4V
9aptxsp1TKXDpFFPrYExVatf/Lg9BqrZ4C2keTrL7IQMXjIYx6ivr1Fd+V2ChCOX+8MwRVZfmz8o
OAsDzFJbMnrDFK2/HvzITvLQa4MvCakcXJngIpNg1IMCupEQSBh6agVDf0Bz9/6ysgj0kWfAresk
jIcSLbCj/KB3xyo7XP79DZQEXJMAl1lwqXQdnZQfrxOtxkiUmiL+Da8UD8CwiSU9MFc5+hjw8Z34
bQGGnw7hkTqBkz3HsXNZ/qZR06XAhZmCZVz8o/ghHzo2oy8alYC3MLodw28VEzimzdtsQYNTcaMB
DJYzaQxoVxItkSVMAhDHV0NnhdVsV1Nhl5jRToJe0OO3vaVngfzEyVCQupCAwYXUw+gYX8cr1G2I
Nfs2uL/QCpPbxo2RWcubYgEAy3ciwoxNnVnAqgyU9hTAjX3cUxW625RoyseT8zbr72Pp6+Uz2/59
DEwBv2Ah3V7OdBWBVK0+69X7wJ5y49PEqurQvixhOZJPBq6fJSwudCVB7kjty/6wlFxrPDjb/X85
Aba5EqBZLAgh1FD4vDhmPszEXFAYRk8/LkSUmY2ml9aagUCngkZeeRHRHW3q+0ri8kWrlWmzKYdj
3mNlCppdjeGUo/PZrFOBWYvEcEcUp0kX+iPcBkqaVpw8KVqBth6BYW2UJ+E7VrEH5/uVLsCTckKI
3bglnpJodzkixvbYLt2Ly5ObF42hYz4NQ1YK0lsfdy7zST8oLZ4qDVBBpPApmW9laoLE/c73nzLh
QM6mCmKiC1kVhaDRgPOLoGYpjLlCG7tUdnszjfdlr53imFwNY7WPmsaeATNpNUX/dln134PrT7q/
EsxpCDVqSQdeO8KckYCaiqh7uQ6cZOivGi12iFSiPAXOWZXegVNtr4bTWxH5N3HpX0mdfOcr7FuX
UJslIRVcRe9+69KXcSdgkqj3ixgnEF+Vh4VBAYySVwvHi7CHalN9TY1i0BRxEl4gH896lBQNrChI
izTu4JbO7OV3ihU7hjPfqz80UMRGQobCTVewEsnpsh70ut6l0kKidD0Ej0PycPlct/XpvCROn/we
gMdoVkAJToV9pF/CNLQyzZ2bm046RmNtDcK2he2L6B3iAUilsJzlm1bOxkhY31YG1rQgEBG7Qbsd
6rYPS4qrcpQHDdOCmItoLfYz8mzRaP+md1CWvKEhL0CsfNvdVKpSWOAhiUNUvNyJju8khrfSTt0H
zv8+xwOTWQlbvMdqqZWuNmGxgM5MxCPLO/UQBgKfutHF/VEGt51F0RYjXVB0MB6G7UwdIAUB6ngh
z8w8TKMIasObGTuAoBk6wdI0dJ98XFMNQmEU3bGmpRpET4E7vBjgSMk9ycWtu9Bf5W54DBw1sxQR
q/aWOaxlczewmvi+oiV4Vs7pU0IxWf502Ry2LHz9+1yMYoImYiQUybQ02qFl8yBhMBCkee5lKVuh
31oKpxUyOp+rNEF0Wch21xmW0b7VaWUTFY2moQibZ3vLcLejxE4UxjcID32W95K2ZMnTfZFfxYkg
7NresvPvL/JXKk56SQK0G+LYgNxnamXp8l0/B4LIazNttuDG/d8qOKXLIhoRxVhGO6zRi3+iG2hn
uuarctM53aG+jq+j58tntFn0XEvkVC1BTro0yHt1YcTFUp38h8I1byUrXEiBKHDZJSCQEKv+Gp7q
HfjenMsfsNETtNj1ecmcLipzMZCWDAAhkfRThqudYsZsBr9SlzcHFVQZvhLvu6J19YydyriSrcsf
sBXZrOVzWkoxodaoFCUiw/RttdNvKm2wO+BsVMl8FWXdFZqXBc3s24ZxXjLnyhoj0VU5Q3KgJo2l
mD+M7iWjjTXE33Pp1+XVCc7XkLk2mzBuqgaTvXDNaIu2zbpzmiS66nSMkKe9x2JkgSckZ3XlLqSS
MzWz1aRzZc05tYIoDSxEfXbdlLctKyyJzPuIMhRyTfZC4kmk/Zs2pi0ICAzld8YnsShtVTOecBSg
LIuspgWBo6EEN4S0h8lHSKZkV6Y0uX5WH6YBJKIzUDcDGR1ewFZc0Bkwfn559zbDQTQ8q2i0xgcp
fO8hMD5AdpMhxo4P0X4BO8uAwhntlB3ITtzCibzYLvE0F4Vg2xtxFssZZW0o4fz/SLuOJbl1ZflF
jAA9uaVtO35kZsPQyNB7z69/idG56h6IIt7R2WijiKkGWCgUqrIyywnjw2Ko2gt51ZvSluQv24tb
jZgK6JpQZiaA1zBeGIhqo/QDutUmug9i338opIz3GKd52/ukVZOJpmHeGpkkYC6M93UFCuaCqUDa
2568c39Q/NnVbOOA4OIYlfU19MFg2Du0w9g8F4fQE7ztRf5+ut//ACaXbSFgq4jgIQDGKrDj8aQN
ZxBxwK1mK2iAKOfkmevmoG4HAuY3YP77W0LLO0zBTpDv7duTGOyRr4AyO7ZU5UlDH8b8C7lguryL
Pbr/V7dSGsmZWKUmlPDiNAUrVeDMpQBwlP4lmQBoRyod6tohIMl9UQVnNEgO4WRapAo4H3rldfL+
h7AJtpTntYgSkJOd8FTyzZvGnVw843e8NjVvh5l7mKRJnC1CA93O1hO7G0V7MiRviEWrIveJzIPu
/X4Q3y+L/v/V/k4d6K1D5DiOYJ5J+nUpf2QhZ36Zu3XMYS/jSoBeLWwE526P1wEGZFR0+CWuMu66
JV0DAYKBbP23+CoUKFulHaTAyWF2FTs9NDvVR17h65xk/ffQgm27MsTcqXVbtIY5w9DYn+b4uRv+
499nQpcwx5HSURlNs/lkTJU1cwFM1F9/C1yXFbBtgkUFKV+QQzhzvgfhlw3VALB2Kk+jJ7rKrvC5
mKVVR7uyx8QpMYDU1CRVVHHeOMCZIXhXWcY3WgxTPOgkfoduUnXmZeic78Qq8ZhiOZVjhlUCDtbq
J4ErPs9bFhMWFrkAEoDKPobJ90rOLQH+jS7FdoynX3vrWzEhQWvkWUkbrEKPANXLyjtQNn0QGtnt
zdErA8jwpK0N/UB32+zvWdw7J2cLsYOm9yACgzCiOfhkGWzIubSQeAE9qjUrvEjP20gmSCgkCso0
n1DkI24yfhNzcIqYPF5unjswqbiyqBow0YhEpgouqLGuLL0oB06+zftaTGwIzTDpK+hXwtNpuIvB
Lya6jc+7J3hmmBChpvOYyAMoKmagpsSdtu/caMcXHOVsGcuFlOhNsIR5ge8CCfDpoU+etp2M891V
Ji7kSpz0uQYt7Ckq0NZ+VsQfZvmvE8F3jqwySUQsR2VSdpLskPIYTodC5mXR9A9sHFC2mlu00lik
2gIJ8VN1wiCNbzioU9/LmN+KXJ6+DOfDq0w0WKZSSsUY/qVKuUNiuyhSuyYSlDdvhw7leBFERv72
R5LWvQBkrnTWBDBd+hWv0oQ6NTLg+CGLTYcI4136Iu/C1JIES3WNfQG+88DqMFKj7/sdAMV7eS84
yEY9/d9rOtAvefkdTJQYAikM1QD3IpkBRbwZQDjTcPChvKUyMSLN26LqayR6UbcLgl2bcjLJdYe/
LIEJD1M6h2RJIDcvdrU3V72rd5qDgrS7/cl4ZpjwELXaPETNKDtj7pf6XaC/CgVHrISzU2/Z2JVT
9BAIaUKg1p1M3ZnpAVDa7SWsVETxtSmZnwoyYV1hm8dE6VJBm5BlSb7oxcflmKNw8bl1wjsNc+r1
MeHN/FP3+e0cXxlkjpYA/Z4AIz2y0+SD3UJhUdBvIkg4oOXKudJXP4+hAUwLMVZKg/r+QCUSnsDJ
grBnLOcOLJfk2eQxaKxUyOn2XWwwYU8ZszkKZKQNlOgyd3Nfn50SLPfoEfuYZQWSjvO9eItikqE2
NKdGi2lOeRA9GfXrUQDgzxJ94jVWY4+v+bHdBZzgvv7NLqtkvllsJokQtkgsjfBctR/LJXGWKbe1
gTdxzN1Puvwrf0+GaYg1SA+hYE6xDJnXvVZ4X7T7BFXy9HV7M3nLYiLdJCQK4C14aKsi8P3VsU/u
xAwgk4YTjnh2mHDXAlSZirMIgWg8AJdDHMu+QCAhQjKOx68/zkyCShNGXAFKZiKSYGBQRyGCAnLu
yBaG72MoW238XKMoN30zq/su9NqRB0Fdqb7iEFysskEqTHUgJucQ+cuX0Z328aFArRdkpx9wOznb
n2zdQa5sMYe6jCZDawFOAslidKd6kL09kzvwPH2l7KMNb7hqBc/+fmnM+caMBsoCBJ6vPmp+42n+
m9RoYeE6ucekJhjRrP8HIpAe4t9i5NUimUOu5FWwSBMW2brNnop96fKt6uq+CnoNKC8qiq8/be/r
akXkyiJzwqdUkgRdRgpaKd+SygFyuKKEXqFXg1UA4irb1tZvnStzzDGPp2rudFqu+IlkB87yEeKY
ruShHPpootC3bW81nbsyxxz0xEzbcVTxFZPwi5TIVlZ/rkWQ0C2n1NgT+XkSvm4bXKE3pX4jA3tL
Sctxs76PYzMxmrhKAmi2Z+Sx7fEKyhs6LZQtn+Ti3gSRHZpZ/qCkVq9WR0hA7DHD4oDj1JNCE2N2
XyboX1eS6lVNd6zS5Wsakvu2CA5jlvpIPM4pxLaKXLTD4HXqotqaJt0rO6i1k9jKi5gzafOHD3ZZ
D5tRtXEoaCPSBMVPHwpvOjYf+wpktRRkE95Ck57nkCtdrPc7yISydqhkcPIbqNFllo6pDloPnHQk
wymYDxscBDnhMh+uXq6Xr8aOE+OJlC+phLogWYIvRZDvCyU86Kb+uO0dK/2Ud2v7bWYYxF6SKeC0
NZ+qU4oxdhwATz5qn2NU7Yqj6i82GHpvciDL9Cdzz+sM8PbWYKJaWeWKWiW02EE5nGk7Yv5s3tRO
/jQAC6KjJcEjsVqPL7/8h4Xyt/nYN2OGiGZMt4VkL7mrLJ8k+U5Be4LbAV1BTbzfXyaaLeEyQqhL
AvIHYol0QEb18sNwLM/S3Xyn3C5ujtEBfS99zJ4Tv3S3vy7PiZjYphhCCP1yAyPNzdMwgVQCfRfQ
hnJC2h8uwsuOsjFNHKYevBmK06Ve8F3z4114IJ8J8WZv+ZB7vFII3bLfr6SLOSagpYIxqFqLV+FE
SicUUijk8AiNeSaYGKMChmtqzYCnSC0eCV76Zp1ymqZ/uM8vy2CiSpWIWhYHSJDozZq6y860RV9z
KA0CHShN7GjPE6dazf4uQYWdyBWFNiz6BYetTA9ydVgi0SLmvgv//bj+O6dnuWKVKY3jQITfSeSl
TF+l/KWYP2279nqN4motTOAIEI9JpsAL/jeBBqKjuxqs+7k93S92fKfb2jcq4IRqHMoyIRhOtLPI
q1DwdlRmLlelnlO9wSMhlz4prduHO7IcVa7IDnXpDZc3mSgShw0oF2qYqV39kT62Eiei/3poOup2
76h27oVfowMPNcSzywQQU6nGDiB32ZE702oh11hPXpo/COMuX3iMtJwzZzJRJK8KsyPSLIOAxI+i
25JH78O7aljSL7XqhGIUUIrR7muX2HQ6M7erXeVCvfZEeZP/qh1x5aJMFJFIOpVZjugRNdFp0rMz
AH2c9JXnf0wQieRR1PIBdZ9ZOHW1O+ggHA+f0og78EmP0589UGNxF0qeV3lAPVC1fsrw9t8FG2A/
XzpVZx7mfHtVv5FkddUyiUVAv5ROgNgAacugOrOR75qEy5Ah81bGBBKiBFnSRvBxTBP6b4w0vuLW
GFdAfmcDKLSvvMj7+vVnISW1ZIt40BR3Y0+yHn+EDo/ce/sYYJDifUSZxFKqghRftB6eS0h7ZbxR
dU7KpxEmmEAgWJ+ndED4gPhKf5ZPNGoi3XtRnmS/2CkWUnmbWMX36it2/djzmIb+8Ej/382nseVl
SQn0pEpoZcXE9kI0FPR0YI1xs13k8l7p3NUyYaXLsxJNYhibD8XTbNfubNNmceYZuC0AgcZz6ET1
Z6sXA/KdtJC9fVGtYG7oZQiwjalBswwEgO8/aJ6kDRh0cRkKu8khCDw4pg6VTQRW8VTNgItQmY3Q
EXkPJVp/+P3IXgwzK49DNENzYC0cEGSDxFxx5PmxjYkFonQLAvLWAM0v8iGrMruVeLqb6158sc3k
aJmhF7g68EgrK7tI7vPhO2dX10/txQATW4u0QaU4xrtFRHcZRxS0X5VutQ6l0csfBaf8uG2Q/r2t
zWQCbduqTdHSxpUopvtsri19ND4EWvQ8zLIbqOUdyFz+puB+cRy2F2cKUqSbAq6PFtwftTjtTDPj
gTXWfATYCcxsA9MNIQkm2qRFWCw1qJV+gbqXnbTX/dKBhKG/vYNrLnFtigk7xqTmgzgkyCX0nSZ9
rHkgYN7fZ85ZZKoYdF9Q+uvLm3h0a8IZFFx95lwvgDlPxGwVVJ4vV6AVY0BlsPK97JIdb7for2X9
7doYc4CqRknKscKHycleWKDl2tmC+Lj9RVYw4RoIIS9fnzlEbTHqVRajsDEegvsOg+0K9GrLQ+TN
d72HTnl5MiyIk/rCEw9hv1rFuTbNnCdTacAPIGAzaTRsv9BcVvlc7LIvFDs3f/z3XETvVvr2TL8q
5gdRMuPGEbCd064ADDToeHTE9INsfLC3e+jKwmRIVZe8pREo5ynQ/0zvFcNu28DWUp5iO88VJSZn
Ab2olowUztN5VL8vcwSX6n+gZLfLfB6t3Op9ffWtWInPpQwKDOkhQ4pL4abL9dtcSc8VJPAsvTLt
2IwO0gzcQ1Q8FoPq9aLJiRycs/D2FLzaWgPK14uMcUx0Hl2leRmDr9rSOdtngff5mOiRSdUYJXKE
52RiHDQjcrQqgbifbKXt/CJwmdTXMtzrLWViSYvn01COFPYH7bIseRrlo4kZnmnKOOvi7R0TR2JD
jcMgC1VHF+4nobDM2lOWD9t7x1sME0bAlzK1jYbFGG1qJXJnFU1vl1Ht1NxS7No1fL1vTNgQk7yQ
1BqlOvVWORAX3nYO7qS7AKy2Bwoskz9Lb3C2cre9RI57sNKiSlGGQdMCfmMqrxjYLqsvbf5lCW6W
5Ou2Ic73eqvmX/l6NfU1lK7hhyR7FKERBuC42X/etsH5Xm8voisbjWz8g/SqlJPU3jb9lyA71xXv
duGZYXILI+2CKQoRpPofk1M4y644gn3+7VE1OrKtfZx3fMZ03odisoxMnwoq5o0Sl6hAuvKg6R80
5Wsj+UvHaaVy8g2ZiRh9JGlT1gKYI3eHSjs3DSf943kC3d6rr0SaJDU7tVCdsTvNxqlXwCdQcLrp
vN1iogMQtGYgqzSlIRhIaV/NZjyQ4KDPhynnmOLdWW9ST1frKWehDsUW+V8DKQLcJW7wrYCOsojk
KXDj120X530cJk6kS5GppY6uXjH4Q3QrJh/+099n8bRALxpNV+AN3QPylzzLwn7773PiHAsYUdVq
BH4WffqmEqCf1OzqNraNvP1Qk8IOm+nUi4G1bXKFdeZdjsSiZ5eyBFN+iA8U1pGl5hBjVJLE6ofc
r+out+S58XpoGyli81gJUgYhrfwMVMtNRzMBMTB2TTjfSlXlb/+ut2RmI7NSmDhiZqYoGKX8E9jS
gTJdcOvRUkarOdaQjlUcCi/PHTRQ6PPdHUZLVm2u4irnOCpMYOlzkkKTG+VJ4heom4i78BzdogC7
D3bBI9qAvjjaCydQc7yYLR00UaBBGwl1sLS8y/rIalVODOMdSoUJMnFYJkVRw4/pVKgGRvDI0/a6
S5WEOl/niWfx9pAJN2ktlFraw1rRH0R5J6WnhiuAwNszJhlpiDmEmQkboz050ymyaztyTLd2NKve
g7bj9t+TMLw/NkyoEZfeRGEZ0J10upU00E61SIuft8/AahHpKu9hawGLHgWV2cD7KAtIfMxQ/gem
ubOg6mCD3dwKncw1HWR5nDhEf/zG2WPxupIYGdlUARROa4VQV/PBY4iRa15Ljxd7WMwuSp7lXFaI
12ro0IrrcBzBdnpHRclDmwr+UDmXzBe/be8rx1lYJG8smk2bx/T+C1KraV9Vg3OJr3b5rj8c/QVX
t14L9rsqjeGOyb7ZF079vLyGtdX85CC5lz7qn7Ubk5Os8h7XKj2HV0ZFohR6J8MlKRSwAmgHE96t
arcOhvw8cz8Vdjbybg8ahbc8hYkkyVJMZktxNLRBQOkBCo+eu85C4dyJ7nkes/7lZFDSoBcBoRNa
2LpaYlSpwRxGqI9I+ey1ZLmbFI2rtLZeHbsYYZ7ZS62rzTRFKrDXdneqD5T1D6MQJihJ+DIqq/0p
zF79WhJzz+HhiYopKDrAHyN6+a6GlqF2Ev3eAV0IJnRky3za9v4/OOfFIuOcyyI2bZuj/kNJFZrP
tA+AQsLrZDdfBj90lBvzM08zYT2gXEyyrlnVYWhmyM/Nzi3bUzZ8DouPw/ShxOBkrmNsMvyxvcj1
TOpikPHLrAP4tqeo4rb6tmT3tanZ7ehFnS8Wrl4rnGOwfsNdrDE3nNZKuaonserE0ktbokCSapjm
4t2jf6jIXMwwl9yoxvi/GXGrC13toAA1s9y0mU31fSBdxEnAeGtiLrgxyfR4okODWX7S4/s4dpaQ
B8PjHGcWmTD0canmPR47g7HLEz/nqary/j4TLsaljcG3jzWAieI8al/GnJd4cHbJZGJFW4J3Q+1Q
JJumY6UfcumHHHzfduU/1Gt/fXaWFGIABCATaBM2OZGDdpY94fZnJ8u0Zy89JTeTLXk1bkueC/Bi
EwtAEPpGkvSSdmRfaBOLErB0H2U/uCUOAHC3I1dbZf3Y6qC+UHUFPUrG6SBj1WS5OitOYmDwtio9
VRwOZRXbmjw+JAHC4aDw+M7/cG/+MspmWXknJzGUeHCsoJCDgVKXxuACmi5Ag3rjTuF0FGjo+f3K
vJhjnDKLtWoiEsxN4o9Rrq06D+0p2ikqD2W37psXQ4xvyhDfa9oFBbohuCfDsUKnW7vn+CZvMczt
pTSVLk8xYKbJHvQGyL1pVKrQTTYs2S73IXiWMl91tq2udnfBdvE/N2Gno/RFUAooNf5EAVFifnGP
qaRDtVfc5DZyWnQ57fbU7oUzRdoJzvR5+wesx5WLfbrzV2kIiOv6cpAKxYn7DFOunpo//jcDzPUV
E2HShxFNQLMBvO5Tk73+t7/PXFhRrY2gDIe4IKluZHWxyoQHUeFtEXNXKVq41KTJVeiCNftO63ZT
N3rbi/jDM/byGZhokQ9dscQ53KBzRtrcdwa4Hg2GOY4trxbMs8YqCZNFncIoRainjzHB0o/TTnNq
x0TbtPjOAzBwzpXGBIkafYI+KWBsbHQrA4gzyTB9h9BPOJtI92gjGmlMkMBkwZBNdJCVHIZ9ctvs
dGhnQY5pv/2tVt1BJODpUBVDwcF9f2JiOe1rpcVNogeKLQbBWW5mXleb/o3flnJlg3E5zEirmJRC
YI0/VHt8HlSfE2c4aqceKJPCJUc6nwTYLScarYbZK7OMF+pGE1VZSSucyld9gTpuaBFel5uzNLaR
CZbtaQxoUb1EvjfP93N5NiEhOGZPk8QJPZzlsB1NpevIqDd4/TQQQtICYqXEfIq5nbdVB7/sGtvL
jLQaZLftQrtHD22WWaqWOXl/J/MFY6kHb7gF28c0oGcF1C32bjzQrikGduzlJqVFIS90uFGC96Xo
Qbi6GroA4+eJjAuRHGjpZPSj22JnOLrd/ZAedR80RKCfAhuR/G37gL0tY2uZzJ2Eq15s+hnLhCK8
SwH9pR2MdmrHYO38kAJiPNmzgwFiF/j6veoUJ+mlP848lBdv+fSzXy2/1ZNuEoJMdUiuupIaOcVY
ZtYYig+p0MfWSPR/r3WFQtyVI9FfdGVRrOOkawpEli5+BkvMZH6EhHMX7La3l+euTGwxmy4IwxlX
jZp5JPkEifIsNkEVzUFv8Q4fE0vQK5nnSqXAzmQv56ldYLBM4cw+r0b8y4axTU2whJWLqiJeSc0p
lA9K/lo1XmB4zXSrdg9qwHHM9fT6yh5zlTWpJhQd5C+dytF8+oiInPisuy2IjFG9vONxJa0XFa/s
MTdaYITdnNEbLZ0tzcdtY7W1lWKqRX8wRDCRDF/oLZD4EY+Hmh7tjRMoM7lwiManlgt4zeZqYoMv
CiPFs/z8n/xQZsKL2FZ6CmV5LM6YnVZX7CIXTpGeHERR4FwE68t5I+KX8MxjyXLHso3SoEeEBtew
b2rVwZQGTvKxfqouJphoIZBY1uSwxCxl8aMP93kIAIGxF+ve3d619WN1scPECNK1TTTQsuGIwtqw
L3ufS+bDWwoTIAZRluMQZB3OOHyZVF+qiV01N+bEI1fkLYWJEGoYFGU3w05qPA6QH1ESa445n2W9
7yD+2i+2LgPRzA7izoipQIidKWg19cnedEF9U+gQLc7vJCt1ou/1Tmidv/lSOqiHFRN4JrY0P8lQ
DENJF70i4zYq913ymAs8xoH1hOBigzlDoxpIEojFkEz9GJxwJ++aj4pD6duGG0wycVxvvWgHdLUm
KhoVm2bCXwH6hDSZdfpI0RpL9cCfaw+NTYlzU3B/cfZv9dBeWWOCn2z2Wh5PMUBT8l03vWQDT8Fo
1f+uDDBBTpkD4CE1Ewyl80vSHsXuYRE4d+1qDnFlgvk+WTCmxJiAupk6cgB8D6pFUuG0UumVRQO2
Y4FXhly9Ea8M0jVfpRCVEQh5kIN/TsEQm/xG5hNBkpbXvFg/Vld2mHAXjqUedPSl0Lqyh8kDT4Ae
o/F5sJZ7+uqadwboM20QG3OcYr3if2WYiX/ykk9tUOBUdQBh1IcBz1d5FzjFsf2qWdEOU0SP5G+m
wSAG+svvmYAolP2SgeMfA8hCbSVLBOlRAs51ziXF3VMmHkKRNu3lCtlF8ILx5mKv02F1Nykssl9s
sGo+a5Z+oGM+uI7/IlRdFsjmUQbQJoZR0lxNMYDR+VSOj3LxcdsGxzNZXBgZy9zsRuDCChXDxtGn
EBwf5bM+v4ThQyLuJUO3tw1yjjcLEjNAf9EWKTq/mTLaweRI2WCrE88faZD4LVO62jomiATtSBo1
RUV79hevvimApxhs4wRWCh80Kb7ysL0oTlBkk6YxDttGITSgTB/LjthE//e8zXiEXC2IiSAjUJ1K
o+Nk9/XXVn4QeDNlq9nF1d9nIkeCCTYlipH2DamnABsGjEa2+MGUcnx6PfQqKhQ5FFk3WLZ3eVo0
LAN9a0E5ZcaTpH0koAofHozA4PjAuqP9ssSmGOYcB43c4/QMOkSS8F4DBtJO55hTbF83AzYfGTUn
DTwI70N7koTxXIroA4YzksxTgHkchfNmW9+ziwkm0IVCXupVhxd/Ez2X0uymCbG6zhtRVg2KT3/j
yRdbTLSD7q3Zk0pDXRgALOGURJyrl7NdbI0zHguhFPsKre/WDeKvSbaTy+e/WIJMkyFwjCn4JO+/
SANEd6uCOsZJTL+CWs/Im7CmCdVvweXKAHNWgpJQ9ACCi3xLKfbFowmC/XwfHcmu/pvtujLFeFeH
tpGid4BZZ8GzPqZWivyRN4K0evSvbDDuZWQjakp0BCkYh0+BXrtKK35Ik/JQtCXHk9dL3Fe2GPdK
y5SW5JA9koMELMdkIkORF0v2Kcg6nk+8KbnVo3Oxx16ham9gTE/Ei1laXL393mTfG/Tckkeh5NQ8
Vm+AK0NMEi73YieXQ6c4otHYVdd46DHyQHW8xTCpt2qWeRCC4QxZZAdpk/xs9t5wiD5q6IWBN8dT
79rX+qN4x5+sXL1Or1bHXKfgaMsis37rTFR7aGUA+tbtMDQB6FvuJd//CsxxZY5u9lW6PC4mnjR0
aCLZUxrEFNyXNF3mZa28b8YEirBszFQckEDCz/XqgDmT/xSIZCZOkKaXBnUBqbahybacTlaAyv22
idVwerVTTHwgRWEuQo+dyoplXzXJkYTVLiHxftsMz/OYEIGKngGILt4v6Xwbja3lD5O7vIQ8xg/e
apjooBpSWIwx0iijewAfFGnOiuJvr4T+0o3YzQKsFah4zlqD8vEIsSmSHUvhm5ntYyODRtOp58rx
clyMxVtLelcACIj4o8+ajar1g1SbvGoD53Cy+Oom0nMzm7Ek2jZUIWIzHQUXRTW0KcHRd9Y4uS7H
F1jY9FjrszmLlIAtSg8D6U9w8ZtYK09ZKB1nueKBDNbrGxcfZxHSbQxZ5qhGykCRt/JJ3Cl7PLn8
aBcdeHk8xwFZYDRAa//MkkqTfDOE6mEIHrOE88HWgedXC2LiQioX3aTGKH71B+g3gqAovRn90KU8
LUtjpW/Bdb5DUwPTLCkExQcfbEWcm5i3UiZw5CNRK5XCmVOj9IKxfWiMaifWPGUDnv8zgWNJBBXI
RPimLkxOCQ27FgWW7RPNWwkTNLQ2agQ5BA6gaJ6a6XUxnLH6uG2C4/Isfof0IvB2eYm6e1Id07K6
NYfxZFad3S+C0zVxzonqnIyMRUfnYkkCAJVow/dBqr7MqMITTAKFPGASZ+tYdHQvjDSBhhOgyGER
TFqAQs7qp5HTN193AgMPJBkZucxCDcRAlmaRlgzl8IY0twHhPSpF+o1/j+oXC0xmFCxmARVIoD+1
1BpRfZqcyM4eqXqGAAaKxS5uCIitiQOmY24WsV4gki/G2eSoluVygUgJ4q9xKE6zm3ytbcHGg/OD
+UxRyvPRfJqPvOxlvR97ZZdu+3WWNEuQRGjw4KTgFAFKzuptdEc5UyP7DSNtl74JDh8hd+ZPFM0P
sLvzN8xPEH759Wmph139Bm3MBZnkOHypXNlKuouXajcaD9yR8nVPvdhhQmYrJVGC6iZ9Bx2M+qSJ
3yXtrzL4iwkmIoZZOBjzggpIXR5bId/p0b+XK0MN52qzmGAYjQN40CfqpebHpf/QE2c7TK17IsoQ
OtiAwbEtMaFwKACHikEn4KQ/NB9iPF9jF1j5xRoiWwNaLkEOHQIOYcUe7521+n0ultl3ltEHxOh6
1H+z8pYquQjA58m8dzc9xb+d8isjzBtLqM0R4mXoDOQNOP0ofc7Se5SmijY6ErRgOWGftygmqgwD
UecQ5QRweB+66LPUH6bJ3/5kPBNM7EBDb5nGFMlUMT3myqM+5JYa8B4Jq9fX1b4xgaJp0NGrasTf
MW4tpQwdSHI22l2kVbhWqv32ilbvritjdMVXEUHSq0QpJqBEKuGlWzxtyJxsyi1J41VEeVvHhAQp
zbsyFgGJr0htt7LgDj1YF2Xe02c9/bxaEBMXzDwcJ+jf/hxAGUArNAAB2DvRTtrxaNHWkQVXtpgI
0c6z2aVqB+SE76le6oYvRLXFm3wff0ZrAxxCc2N/444grj4grqwyYaNXp7JGcYGO9RRPlTftml0z
I2JQvqbKTp4TgZPfcD4d+wgbUtLn5dBgmiEPrTn0pK62soETDalXb0QL9unVFEMSmGYKoBA5d/Nr
23CiA88x2HcXnkExdM/wLmmQb4w38iuKIlb4pH6IDryBzfW6mYLerixRKnaWY65QWjKRBc5OSR3J
YolAfLWFR98IFGZW8YbQ17/QxR7jiOEUdKGc0aaX9Dkavk2tVw2ftwPFH9YE4VBTggy4ojGRQoEM
ZWDE6ARN3uRQXWuoYR1b72c4D3hU+fQX/+4OF2tMuBATee6GdKJIkA9GcJNPn7XhqYScoJLd9sbT
9trWt+9ijIkZ/SyNPbAzktMLJzO3c/IjNO63TawH9YsJ5gtFzUCSMMGNC+Ezqyy/tQ3QeMRFCcWS
QFq1bWwdYqVcrDEhomsCnSB9of3dYk8nGDCx6dMag+DnXn/8y5D0yx4riCeqsRg0Zgw9uq80n43d
4WicsM59skshJMhLY9f715f16Uxq0Q0JKUmE8i2d0Ci+qQZOmOlWP5IYPJ94g5+Fb+ORW9lYD7yX
VTIJxqi2pMsT1LuWW+W+eZspzs8E5N0/glvgH3Ytr7C6HhMvBpl0o6hBOILBArTMRc0vqcazVnr/
zVV0+huuEoBagq6aOWP4b/5HzxmFT8MZMN0IhPQr8k+XY3A947gsiokjUq6rUaHmCogW6w/zTX4o
/Tmxog8Thnsrv99R/RwoJnKO+B/C/8UsE1Aq0uoQGkD4+jkbAOmsO3JLS26h91cDPVfeyYQTYVrM
ZKEyH2oNUWyrDErbiE5mZvicreQ5JBNUYjEyZZ1yCkZ70avuqAY3OPLT02JHx+TAV93g3QE6E1dI
rMrCTP55wypvhFNU8pt2g7Izj2mN4/0s9zlpw3yWKjTTolSEyuTkmpAe+m87yM4Px9UijCC1ArDN
JjZaXLaEuq8T24oMcHRjC/uKBwqlW7RxsbFM54kGcKY5JFjVHpJ4u+44epSv6+9G9S5OyPKbS9kM
eh8NIVnxISICxeXAKRN07jRPOpogoQwh8rq9mZxb1GAiSaYB1bZg6ByYB2+aHnTpWDecWuwfnsy/
TjGLQc0kyClHdIpIfMz2w5O4w7PSSW1zsqgyJ3IrB+tyQ483I83zRSZ6iBAz6BYBBQ3TDCwiqCdF
jTnvZd72MVFDSjWAYEw07YTyXu6PY3sIF872cUKvwcQLoddzElDktTFF56xVH8MRQskgdannbLft
DLwNYyJFJTa1BtFCHKzZAChVO4pa5G2b4KRULGJEVutaqfH+cozGcLriUyNCVmZy4+XU8wjHON+G
ZTIXe63ISVvj7TDUdjiex6akvf3t9axP116OLDs7HChq0CUCqu+0YZx56o6yZIFX0iYedNZA7sHl
hqUffCMYsZPEmmwCeBGholw5vWsA7Bi7+bmuLRA25FZ8mj16GRfPCxQLPnJfzzzjTLzQ02AQxBoV
vMYRbjPwYohW4qTf6WxMj1ZKh2FmOlYcO/nr9kZzfNNkMpAmCzQRjT6ctGYJrUlTrKqJvm7b4H5M
JmKoTS+buoADsIjWDPSEYo/fjb3+3DvmYXjTEOaFfN55YAKI2BrF0g2IUaT80WRPlfKSjndi/0U0
ecQDPEtMHFnSdKwnqp2RkQDwhc6XqslbDG8aTEiaT5yn0+rnUiXMCkqyokCo7X2GOkZlvWRg+3MW
/VxOR0Xn/P3VqHj19xk/XMQZrPoluuW1+kmvdmmooQiPAct5drd9YjWKXBli/E5upa4VZrwfqsSr
ismSJ6v7u3mAKyOM32nguI5nms/300ucNJbcGY7Gm2pb3zIVBQd8FlkizPtL6JI6n2l0j0avE7xY
uambszxwPsz6h79YYd5bsjpr9TBjSqPJx30jjyUGX82H7W+y6srqxQbjXMlcJFJnIlefOtEStBhD
+JiK37fkLq4jToLE2zXG0dI6j8CPBgJToQSbUZy74lw/pZrpYz6IQzjE2zrG1WqSTROpUAAw0kcx
/JxGnL//NmD6281xtW+sm5F8ksoCcM3KWSCLl7sBGNCAshYf8k/AsIOuKXFVwdJu5sMMDhmeHOr6
Ubp8NibW6QbJY9yWeM0JXtS4UZFYY/9j2zV4e8hEObUwUjUVcDlm5k4Z/ZH8lesZpqpDA0VUNSZF
ko04mdAkRp91kO7lsb2JUuVUuFqkeCbpeBIl66v5ZY0t0VRxlRljjG5WWJ8UfSfIfwOsVS9/nwkJ
Q6/hGHV4X6uR5BlzjmZ7fY9+CSeFXT+vFzNMTChKuTSNFuc1TOuHMRLuhSa1hz770s/FS9yUkrXt
BKsCM9Dq/N9XYuVIlaqdSBTSwXvURyRX3gm39Y3yRraj28Fjm1jtW7KSvBS2vH8U/AwDtTyCi3XK
l6tfwYYOIyRDKOLhTfwew7ztQ+pORzTNMdSb2gT6bE5jdedxlz6qHOTJetC6rJ+JJEQm6JaLeDOo
LQZ300C2AW4+iMvoznLN8aHVjPBqlUxQafBOwOQuPq7cgXk53EM0SIlBu3wTJKdUdLe/7HoIuSyM
CSEGBnhNQKMAJ0xyvx0rW5j+j7TvaJJbV5r9RYygN1vatjOtsZI2DLkDeu9//UvMfVfNwVCN7+os
tJoIVQMsFApVWZnkMIMU5d+ZYaJIJIaiPEoo/C5q5wFheAIA7M6SuEh93ndiokndzzkhCkFSm8eH
cBhsw2r2RALLas8T9fy4c6YsypZCZ/IUgCEZZ0QXLxvkmR51c6eaqaMLThbxxoU2ak3vrTCOl4uF
3qHChZ7GGcKrYKSXK7s4pvv+RKVs0Vm7/Z0+Bpb35hjf0wrKE7ugLJmO0Kma4gedkLPRkktsCM6c
6ByQzUaJ/r09xv2IkXZpWvWgLQVRXouRlzQA9OUgOf8hpeBB5T4erffmGDds4nhGNQi5VKV5oryL
6n0vHeX5rpsfolTm7OVGdgBrimzQGUcDU45MVqXWBLCGNw8B90DvzE50AVAjQF4VoBYKSR3arTQh
oAOistSO/udKynvrjH82aZIUZjkBLDc9h1Zj5/pPIeaCmDZPwWqNjH/KXZqJc4GmUXTCdeDMz5Au
2BufZA1qQaNL+YyX0Yl5GLCPx5yuTZfoQA6mYVlwliIrvdUumJBuQPplRR7IdELhqPT/O0LkvR3m
njXJMse1jujYiK9z/N0U7+ay4dyt2zt4XQvjJW0i5yqxgMQq0pOYfwPkcOk5rvAx63m/DMYVgN4J
NakBlqLtyyBOYx8EWxwTvFUwfrBkM/heJATeQn6IoEuVdIWtyJybcaPj9X4hTHgayjnPxQVYIe1R
QwvDPOSo1USufFk+acF8wsjUM69Tw1sYE6GgVhlXYYYIVSr6g7mInl51+6ZUvt8OvNuBfuXSTGjK
xxBxSYedxVJAON0cSVqe03K4ExJ9Pwm1ZIv9YxdqtmqhsQihTqMveI0A3rFibk8UrkujzXGlxQuW
+SwWz5YJjk/eJbPRhXr3GdksnGRjHYsp8rgR5GQVaPBzZwm0g7oTXG67kuP7bJO0qptFaCluecmc
8NPstVC70kJHvI8HMNkNQerWos2LG3Sj3r8L3y+QiRtTbBpgusWjRg0o3Q2dBaHdIV6ti+ObbFYu
da2p5BXM9ONXNd6pYAJfUt6Z420gEzzMJIV6ABST3Bj4vMXtA+SijnLXWyAN0X1xZ95pP2+fBY4b
GkwsMYiuFRM4Fl1wsn7ve/0uXqwXPc7vRCQht01t5jvXU2cwAaUkIlTBskp1rXavkdrHhWOPxSGs
9nP3Pz8h3vsEE0haM9MmOUStQDZzJ65PBiorOZywiTnbt51UrRbFhBJNGZR86HEnN6hn02G/9pmc
gXr4BC12FJL/9w7l+4UxUWNSK0MkLT6X2X4XrEvLy6M4Dsh2QPO00Sx5AaIxrC+F/CRmnKuLF3rZ
9mcI6SfdAgQAWOTRE9HPHXbRq2r/5xHLG1zknFm28xmJS5YC0oOEHkANMbPj5svI1XHkGWFyiqKL
LSOXsWVycTHLkz4+TjyK182TowKng8ePJX8Ad81lkdVSTb+6DjI0sCUpQZ2WUBtwQ/H59iHd6HfC
w1a2GIc2FjkVq8FAinSitJbZHiKYAW7HILP1e1Cw27HbQuaO18rddoyVXcaz074DcUiP+uF/ZXVL
ZzgiE9jru3HHY2ja/Ga/jYEm/X2BfxCIbmoU5mIMkz+buHhF6TSn6f72ZvLMMBWqMcc0OKRUAPxP
Lccsnaq4RPFf5bSrtbD3n9BDZ4nK144t+dyPgTbGfh8bv24vZTsdXJlh3HwaREGvexXpOQBQGLp0
4kMehD4VOg5tFdpH0Bzb3ba5eTetTDK3YdHOVZMOeCD3heRJpmCroKAorUNRcmrLvO9E/75CJEmL
ZIAvD+eLKKiJdtV5ycDlOZm8+Vy6Rx9SldWCmBtQFiGIORhASGC0PagPyy6D2ulRvB88EwWG6Fcx
cq5c3g4y96BUSvrcTjIgGcKrln+W6329PBL52+3vtEGGu44ZID57v39VJXSRES4UqNm+zAE6c5CK
SA+5E/rGnXif3OmghrbcCDV60Yb4EmeVm5fWaluZ0KFOIlXDBnJTECEboxC7jce/eTheTUhMwMjj
3lRMgsdp1h3C8Ulu9nPG6T1xvtVbIr9ywjQa68IA3Mmdp+dWv6iC5Y/jRZR5OImNyi6+lqYodAhE
ND600vIcohc6lffMTvrB/BpionCXf138GcR4xIuD1tXDe4iZAtTIG0na/FIr00ysUgGUt/IeAxrm
cq8kT233etsTNw/y6v9ngtQyp4NqUKknYhxj8qtSPo3ky20TG6Nk77ePiUpJDGrSVMbrWwzUQIcC
oR1DzDhxzX1nW8+zTxzZVg6SNz0XAW//eOtjAlUFKgZLERGoUvMiDp/S1u006W9cfbWHTJCSwqLB
K0RAIy+EGlc//Owzch4T9eX2Pm5X7FZ2mNhUKGIdDhYux+Pg64fwQB5USOZk9xSN8areY7z2TVag
RWfPX3h8W28H9kMoXllnQtYg61D/zgHDi5XQr5I0CPPYjWco+2nkRHCbqkr/IkAnehB4QA3eR2TC
lSjXhTBMmPqfrPw1rOafyiQEndhy3kDbN/Z1iWzMGgEYS5IIzpLPdufKTnjoA+Gu2pWfLZCSq7v4
kY/I28xUVzaZjCdcBKmaUnzUBQLFQzCqli3NhZ1lXh3xHJUTTN4yynXAJGYspBIqbaPVOnlbfmuM
/vNtJ91+3q3WwwQUMUxjo57QEmi9+GFxJZscpIcOr3HFmc7j8X9nc3kXW94gPqslVXIdJVOCTwZd
U0fL92F1JkLPuS45/vfmNysjwJ4WGChDFlJY9yR1leJi8YolvE/DxJBUV0WQh9NabiN/A3vYudb0
f7kKJnyYpj724OdAMXzxzVixx86bE961z3NnJkos2ryYQ0P7TuKdDjSIEuvOkPwUoq+tqvy7uPt2
76w+y0CabhQomHWxdnV8kWr07B5vuzPny7+F5JUJTRyGZJSQDgJY6mjZ6EVSckzGihPaOV+f5Zus
RCu2tAlotyypj2EU7ca+41TKeCaYREJc5MzqCA6KUt6LRmPHMQ+9QF30xgXBcnbL1TJl5Yi6qSYZ
e6MdHglgVPJcfpI7nfPleaboYlefxTTivpRCZH6TMOAOOovVM9F+Dv3MscPxZpb3qivNvMwygPcn
ULZK+q9F8LR+sYXqImucZiPvdpeZCKDHRT0p9AO14G+NgvHQncDi6kA1aE+gXq7a0V35gwoXVOcm
4D0c/2Ad4lyYhlO1j0CXQlXmdFFoTVi4X1xQClx+yJDlgCjYyfIEDN3jbjrKd9JF/drvbh+y7QqK
9ts4W3GXJ2kU1QUHOdmLjuHHD3QQOets+TI4krN48mfidAF5FEVOSPzDjX+1zN6++n9vq+hEhbVk
rz4T1bYcIzAOGkZdkgD/OEa3Y8rVJnMSVRVK4xpBm2hqi7u+Gb2chIdWqf/mib7aVOX9GRmi1ggz
DAq6ZvkoRPeW8CrIPMEQ3lKYczg3klUNwogPJ/pT/Uqku8LkhEaa232MKtfdoj9hddQNqzf1XsQR
vDYrKOEk7wDwVsKcPhSIu1RaAGDVyLFPLnL6NTW5InXbYeu6FuYGVqtZasQJDyEq0UiR1GMgHatX
69vs1/sOg8Hj97yzDY4j8KwyV7IUGpEcLQJILZSHZXrU269h/FU0H24f4u1QeV0bk6MrrTnkSw+v
TkACLQRWrzqdMthq86rPJecEcXyCrbnrfdwJZERnSa7jY0LyOwBE0dpNfbEJ9zHJnbSbbGESOXGK
4yNsJV5TpVnUqW6YlE+7KFP9fiy/TlbBuak5O8nW4HOtWZpKRz25D4fCFtrsmyWWXmokXpQiCemN
x9tfjhf72TGkdMENl0iI/dOPMADDdqDtIr/ZWc/1Z/mi29oBfCu7xJHuK6BEuQOUf3gx/PYcdiZp
ybWxsWgdm0ZgnA2gbCZiq/TJ4GGywal4jeTNDdZFTE3Kmqlg/O59SAHcy1LBfIGaQPVPuHzOhm/D
BJqVs8oVO9o8eitLzNFT62ieDAEp0eCHwbLXXstf1ffQrTyqtJUddB8lI9X+CxIiPIp0BRV5dFFk
0K+/X2BL5CwfKYXdpJxIBIpWzWvJzDmE22WdlRUmZOYdUWUM7FNmBbLDiOg5r23zp/WwiLYiOr1v
BbQkZua2SGxt2BmKrXu3PXfzQK5+AfMhM2DCyyGHWNosi04pf0UvyMsLTgOOZ4T5hkoeaRXkkFHq
Th/15quUPsa8wfPNeLZaBxs7xTQXagUOOfjNvn+T7pX9jKsOufkEuJphyxvxHE2LmKJONZrkrshC
ry3C/e0vsn20fnseW5LNi0Zqhhk33FgsTll+WwD6rpSnPPHz9PNtU9tn62qKSaPKzGjVSEPdaSTh
j76RnSqunw1NuetGHscqxwXeItgqB4n0tDdM2oLNrXIfkvaw6P2+BtLl9oq2kSerD8SkUxXotkjS
AFsr3VORgzaAcHRZ2iq00Sx34VS7eN5AF71alBy22TLlCBIlUFcLGMNl3hgtb9uYAEGkPImUBMcz
yUy7gDJOWzzpKacJsH17rTaNCQJTXyldauDwUPB3vBtOOfQEB6gZQjvpixRUu9nX/XmndRDJzRwu
goe+ED7kpyvzTHiIqqIKVRMpcLTHkIW37MQ9lVCk3DK8hwPvizFhAmM2kph3iESL7g3pP1Mvcp67
nCP1ttUrl9CtDNMBDaodczb6jSB5ZS81djET6DRV/3I1bM0jz8ahy1W6cUvk9kjg8kzlHCjOhrF6
ZV0htbpKoIYzgA1HSCN7mDiXIMfF2ZpHi7GQRpYwfzIZui1Yk0N6zZYyg7OQ7Xfq1cveJiBWX0YS
s9SM8Hh/Y4DILq2tHMM9DpQ7u6Apxr//g/IFx7PZ4keSQYYUtBMg0jrRWyl0kVefUHeHFhpvVGgb
y7BaHxMqInMWNUJTUCpJmvnkq/okAZY2uoUn7BuN89V4fsGEjJr0XdOOCEwWoFQQO/M0nRddeUeJ
CQsNsYR60JDEN03kh0hhu7o6xyJU3cuB4xyc7IGlqCsHpUhCA9AMLWvv+xI9NWW6jxvjNe7bYM6j
g6b0tlEpu9u3Fcf1WX66CPDxflkQd3OZgItBsov0R9Zn7m0rG5SM73JZVk1jqf+bfoFabfQkN3On
nbwndncPoOmuQ5QvQOal+6otAfBHmWyMys45E028tTK5BtTdiFanQCylw0mwjrp4J0ccqAN1iBv3
CDtB26sYpUwrxN5mrP1QD5+zMPUEJf20jMM+k3on75eCt7kcL2WnRKS5t5LeoDkUqDUWaG9W4L1c
3MrPUPoznNE1PPF52VnHyDecOsajpQHnZa7tyaPCyRw5Z1Khn2AV4ao+FqRebTAtWH9ukvs5eb7t
SLz9ZSJMG1tNNVpAtsmZcMyr4W4yoAAzqPtorE5RHu3qtJ449ykvrLEvzUxPW3OWUNOlGj5U/zt0
lbvGowUsULQ93F4hbweZkJN3xRgOKXJvY/HT/Is8/Lz9/2+My78/imz+AZh+KCiAowLbHsiODi7Y
0lHRxI+fMEpqk0eJ4xPbx86ASAues6LOIog7qRDzBBh315IeWujMSd0pqjv/r5Z1tUL3deV5A4Cv
uhJi30LL8OXQ8lO5sWerfcgnYbRrrfpBoP2VdRjki9SzNiTOZPwiuuwoZsSJM9tNdv36W9hTMKtZ
vVTAjFWtZrdKsGAMSP2poTIhJrNTQB8pfND/qva5MsocDW0ArH4oMHaqWplrkPkyqEIwpTwCvD+c
huvimGu3rzuzM0a0nyk7HS30WMXOAP5DBCWM9SWU/+qCuppjzoNa4mGQKUgwNRC4ZfPLsPS2zhOm
25g9pYfiaoU5FEvaRooa481WFsSP0+mh6+RgrJGjlaY3d4onDPVp7rov0AKubKHQwf0oHVWSQXNG
2KM26ne65nU6mMnVyZbbzCuqzM4zMLHWud3NWqB1oNK/7fPboeL3j2YLqEYYV+Wio1ibKgdiRXam
8OjtOEeXrZXmQ2iOJiic3RnzcottxrbMFe/YTlCvq2Bu5XReNFXBtYzpw8lt7QzibPo+30tec+a1
53nLUd7HiMrsi7kN8ZUN/aHqfk2Wt/A0djaYSt95ElsHLVH4TRQDSJDRKfZFaVv33b66D11kNgfj
nNRohOV+FvwVsvfqwCxdUxNOfTka6HyU5uc8+953ny3uRBzv6JtMiJkHOZRKFfvXerOnO1A52C3A
R1MQe3jHZa2hH/5jLnV1DCbQqFo1mwmVxFl+KBBviAq7eh2QzShO9VVw69fbh4nnG0ycGZZysvTe
grVe29WSuEszwauN2P0LM4aogYrAsCyRJV8VhCEmoH2He0CKIr4ohWdyqbs2l7KywZwoM1OGtgdl
k1t7s0M/VH2meuzGQ4yOaO2DD4UPgNrO8FdGmbMllpZUpxJ8Y3QgdOgNLvSGfYqf10+QO0QnmABg
ST2F0kYal+mLzFV53IyHq5/ApADQl5MAC0RlJYyhoBdXJ0FsOV043tbSv6+yjK4uFQ0dfjBJGDsy
fkpEPr0DPUQf3H61CuaQDXMYCgUGzF1dmn0VNDnaqIAITbfnlnASFXqCbpliT1i2WIPV424V80As
Uigd/EqU41JEtq7xWKm34berdbEHrJ46aPHQMexMPEZLEahF6klC9X2M2sgGwfylEXtfrDNMkC73
2INXQRtObUEe2lp6VFvzWa3U7zVYyKCCxKmibnevDAXz0xj1NVSRuf/VuQdjv1IAU5dK96BHfrLI
kNpNP/nq1JyFRvg5iaJfFOR5KMXL2Mef51L1Y6V+uB0etktE1x/CVvezaogB8cHXz18MZOjNvvDz
QArUiwXe6RaaCdkzD1y7fWx+r52t9pNlEUeio71VGaHdm9F9nPJm8LePzdUEE5F6Ac0EM0Zxw5QD
PX8QZ98iPGgrzwYTgGboyqgLFEHcTCO7RP+Wyf2e8MhNt0/MdSFMiElSTc9GCe/PyFKfIi37psiJ
14+N1xnT0zBVLscd6I/+eEKv9ph4EzWhIhJCMTWl3bndPj2E+x+KjvEg5GQ70xM5Wg+8TWSCzww2
Iw1AednNqvKQA8JWjIvXKVpwe108l2MCj6F1kIGmYAYt8sruPkyfbv//fwg2131jgs3UzUYaDQke
KWHvZ0V4rGT5TojNb5pl4noY9uMY78EK5LXNGDlDDe6/qvM1odnL8vDUSAAk4ImqW8LZang1Et4e
M7HG1KNsNlAlcQuIyrRSbWvZLjItm7MF2/fI7y1g2wDmoLTj0iCSvBVj3eX7dCS92+wwxO5m3vg9
OxRnCXg4TijlfFq2IUBUy4o0qMu7UnGuhXPccu6s7frFNUKy7YAhrqpRoowX82Hyw39ap3TIM4Um
o2546aBh+1djNiuDTGDR62WaMCCKdGrEDGAbOguUoTgfa/MRtLJBd3WVV2AQ2UjEFFV6Kv8YYR6A
QjeoMnV8zwv3b7XWGzGF7QgQc241IcXobufSciEm2r7mn8pzHQAzl/mCRzCabBvOcKAqzuhZYv5s
V0Abu/Hrwja96GR66X1/5JEg8ByHCT2ZJI1mQuFAkGzz00b0CJcWbrs1u9pmJu6gXTD1fasBanCI
HzAtc5jvaZsvOxBum49zymUmAskd2vNGQZ/ORVAap9HcLzHnqNFAcetDMoFEGaZ8KWS8/8UDbTMP
OwXab7lv7G875/aY23XX2B4BxM/6GjgUGe8JtMXAOq/soJ6DOijxjLv50qN91XijS/FF+gM0Nv93
YT08qVf26eFZHY4IUMuxFJGcCTGyhlwOn5sSVex+OfYA+c31sru9YE7kVNhshZign58AFEAhe7CT
ovXNqmjtfKhsUvFmnHnGmOiCBNjMWyr7HYpfJOOrPl/a/pDyhuy2wbmrPWQCzBCHQiQTwLNoWSI8
1IF5ac/gTBfs3qeNl3nXH+UHKOzw+Jy3iwYry0wK02mxZpY57vrO7z2ye6NT+966sg8s8L3FeZ9x
ggirLKprXQdZSbxCLRLo0TFO/qa/s1oME0C0QgSzPSQz3ET+ZxCcSXw21Yc8OZbawwys5G0/5B48
JoZ0w6g1XY/MnAqpqE7lQ5/3QTkmbnWcjrGTYcaIqld5Fgrcr9YlCWbec4RzLylMiOmqpdUWEbkK
ndw1YBlEOD9TWpwLBt7QLi86s+o3laZEpBewuW8X06kHp4kSlE+QDXZ4xaW3S+5G7GTrMOpoSosw
IzzThQk+pApeIkfafadcMeBGdsgBo3G75Jtpmz665RC7qB+Ja/28/YX/sGQInliSbGjQJ3sf2vRS
yMkgIkkT2kCJMGcz2rocQ97QqZYfqfmStYqXpMey4jGkbt8dV8OMa6WFonRyiZie7DGfgJ3W3rQF
eBXXP7xnr3YYB4qLKAxLmq1RMQjBrvwa+ijLMQsd5RPImYELWDp34c0UbQfV31bZyng4lmVWTrCa
h7Utok2hSzu59qRp4BzR7XhzNcReTa1iDX0DbAqpjgbUqAwObPEP0fNqgLmLTNkQc5N+p+Wevv/a
QP9Su5TTbd5HHi815LkjiyGeO5NEYY0cbJhfyvYUyue0E52JfGrT+6E4pc3egjMOL5xTwNtF+vfV
BZ/g3T6rYJMBQx9tXLdOPe5NV33SgoVih0cvc4a/Qo9AE/z/nzy2YN5mYtrXVL0sXAwnMuZnNRy+
3V4Xb1nUS1fLkpOmkjsDJhajPmmzdlFaizcMyvN0JoBE4aBYYgQbZdvZkuVHw8vUPZgKr9fEdQ0m
YJSdIGBmF+86ckdFRPFCua/wQgFP6isvaGynztdPw8SMZhRHqYtweuXyZ1mdZjAbCDwb2z3a6/e3
xPcfRzPaUBZLbFy2r+/oVSMF2UMClhceRyLvCLOSBnMFNSqJ8oUme9rgir3YpnBG1MF9Xg94u/u0
WhUTLkI9laJoxKrmgxmouNDSoAxIbav7/PN/lKGj55nYC29gdBtGvjLMpLFdbREzrRCnRscMqtGm
zWHBrlMbNPL7ycnuKq84tu70knnQr+GkKZyDZjHxozYa0OMTlBezFnK98qXmwXp43s8KGUxTn6V6
gcBIpcQBAXHDfXfAGB80jXjlId5imKjRNRnBo4DeXborRxdDiOzbYYl3J7OaeVMrFpMgAjNMCVEp
zVEn27mH4YmAnDTNnrzpLvU7Ho6YBoiPGdfvU20xASQfwZZS1/AQTRYSp4+qU4z6l5nJ30gHCbGs
d6WUB+zkREeLiSS90NdxSCOJJHtaexjGlyk/FCbn0fGHktR/l2aytEpJLywtcHToHjjNCeRePhX2
Ak370+i3e/lYnCdesfu2k5isLEBWtMlQUsIP6EBY+a7TONNLHB8xRSaQmKA9UnR6pKhqNNqvEP8x
vATgUTpKSt9uo43iIccxeatigojWyRXGBEFOAS5lP0ts40g8PMBfSiCTmgBpccArLXCCsykyoaOa
EzVvRTwY0Zh4oxqvvM6TQGVC9eV5YGlOGDHZkZ4wVJdQi3EVTKpD4j3GHfRmdgmw7eHDIu2b+EdX
XZqcdwzepo7/fPZMkYkpc9dLaZ+oNMECqXlA1TKjp+4ke8bn/i7zc0e+NJ5+0gLyJfskAZDcAd02
nP92B0zR1IFyl1SQOjLXbmFJC4bY8eDZAX0GoL0JqxoAiXyg/WbAWZliFh1VuZ4tKtrgkw5Ijlr6
YxthkCl/zNPMBVLxZGrhj9seLNN068NGr2wy6VgmaGOptBSrPqte1y67ZDBOUml9IXqxjzDoZGft
JeuhHWfMEMvNG1+YNdNbqjG2p065T+bWiTAv0vaZX6dkF5EB9OymUyvl6Eyt4OEjijY6tF6eJfui
XTwiKy+3F7EZNFdrYAK1gGpULyq465r5MQT8QhFOBmThhsm7bYf3fZjgrEbKaNWUCbYp7+U5CI3A
wnTJlP7Q6l3P7QhtJpXXVWlMvlePjWGpGhyPqi9qsd0GQm43xwIK4I8DBBFTN3xIMeXq3l4kZzM1
5oGYJ/1EwhKbKRitnfZfytHXq09FwmOr3g5kq/UxARtDz+U01ugUWrvei3c0YBev+iOdOiI+r8nD
20wmUDcdJM2h1IW2ZPhdk76H4X6Re87O8WwwkdmIElGQBsy5dXpmK5Fmkzi3DdPimOGcWI3+jPUj
zeiMBWAdTB5j4njOWrsEz6TqZ5oSkOzzbWfgLYmJSD1ZlBrYUFw2UqDET4rhavnDbRPbNcOVHzAR
CFS6pCwM2CDf5KDYG/7o0cKr+NIGEBL22s+ji8v0ZZjtEfT+Asapbv+AbSiFCc44kKxpssaO2U2Z
1JjpQsOHojtkli5xFZ0ba3ipNUA3tS72MWHzitZk58TLkoPcsMfoi5HuKqnMORkF9ZGP4fj6Wxgf
0gtUL5UhhLZxhqGxCZCkjsddvP1NryYY/0kwDhNVlNlgXvYdGmXWnTBxSEW2Y8jVBOM2EWarJ1LD
RaFiYzfhcwopK9n8XiT/9tMxvjNIbRWbMpI+WhQtXOlojrZ2N/r9iTiABxn7lvzLD8TcNWM1GoMo
AS1ZL9BaSUQoAMk+xyHpPXLLCZh7htAHeD4i+ZHP1n3zRPkZq13yCLHEn8Z5cVTwS4fOeATXWvWX
I1HX08B24WOLUrKEGInKTiAcFL0WE1hF6BhnUMru2sXllfA4Hs+238VpGgStRU8wzjyjOIgaByCy
XWFYLYi5Z/ImtzQApGkLVXqEJPSl/kZHCFA/+SR9TQebwlstpO6cML2dOq/sMldOXJS1NnYikCm0
iuIgcXR/0Ab5vIuC2w7D8Rd2Ss/E00pcoB6Gtmp4UHbdbjpEOxkc5LfNbGNUVitiIgcoKMJUIqB5
rUd9BGZcfOxb6SDiqdrrxkFIraM593txLl+Vsr9XJrOxB6s9m6T3VCL/hFbvg9C1F81avuZLt7v9
67aTs98xh+UxmsCG3E46pkTa+pvW3QkhRIiAYw9Ifs659V9ODH3Lqld38BzrQjHNQCSMoZe/UA2a
6QieecsAZT8GMqGkHj4UAY90bvvmvy6RiT1ClRmVBvpbd0kTZwE/oLAv6pcmHG1Q4Tq3t5O3QiYG
CWndpE0E0pG09cMmA8jY7WbCMfKHHPD3ithGvTUsamlQhrv/IDtQpUrswc5sqjAu7KPnf7UmdqYv
kVXSxzHiqtn4jXZWyqPB45TieCHbiRfi2ZyA+ESXTtDsxNyF6mMCPmShU2wobnYj56LlBRl2fG9u
syzXBRx9YhJHio5aNGJweifGD+KX0HjuSkcWP+klxyznfmfn95RWaw2Viou34r6Of8rmrxDgm3/v
HkzA0eKpGYUFH6z1MghTeBJiqHLGo99ZzrHPg01xvZFJW5KqMCzDoJkRZInauwwQdMuLvkGkAo99
3ouEt4dM6iIneTcWGkBaTXMeis9W19pDfgF1y789Y0zUCA01wQMdA7PJqdjTPUyd7qAFtA1fcEnG
uHvIxI0SlZssolymoxMNINyFuPiT+li80AZ86PHGnXmXO9uBT+SRgIsTYYrSdGVu/LU7GqD91O3u
GyXAF1zMlLg8iVPOIWdb8XkITymoW6qx5OlKcoinLFhiMMfHkddGcFZx5GQTf6jT/I6UKpPFmKaV
qhlyTXxFNXLAFOaZZ9FRfMs3z2EA7onH/Nz7k9c5KMwoQXaHzEb+MbxQJJzp8QaTOc6rMrlNn45d
HHd4phh5CH5j1ZMUww9DPJB6nQNg2b6IQIFtiKolmuxEV5YCL1YIuCI0KzC6fyAsW/Rfbt8L2yno
1QSzt4VGZoh5AmSXTP1OJ+29mvOmnbZTtKsJZsNEqR8MhfR4SOu+IJ1GKXFVY3B77Wuo7xt0EirL
u72o7Rq/eTVJV73KUQQQn6pyiqbJm2S4W/9aDLuzeze0M0/15V3odTzx5z88pa82mYCtQldIhPQO
BalMruRChgpTNLULOjGMHmcBzw15vsEE7EGHbHKkUbBPNL9AeNAtounzkPMw9Nvefl0VE6rjztQl
sIUBQz/fEe2pFQpHG6BHxa2J8dbDhGrSQNFKVACqzbIHS+8uS/4j0WdeGk/d+ePz8rocJkTnsyUX
84gXF9DIeDTHn4YdJkFRP1d30TMPt8RzCbZtPfSFbs0yiqb/dYk80MAYroNeSN4Ze54aGmcL2d51
ajXok4M52Z3qT7n2qOvf45FXA+D4g8XEC0FNJLFYUHWY9J0y+ig+22G7z/rSvn2EOXGJlUqcRSEX
0gWhL5U/9+qp46lpbN9jvx2B7UKXllhPJqFova6tbRF6tTm0DAqQTClh77VqaMuhwUlHOIGQ7UsX
et2oRoH8gHKOKej2j0CrJQfu65tWx284ucWEBmWIW2OasHfJHvgcO3s0PAnEd3h8/xXgyZKgPCLK
sgV2v/dxdiKxXFoZWmS1R7FAhW/dVUc6OUjr2Dytzs3tuxpjmwJxLVtEKFE0H3zzQFFwlNVB3nHB
JvQ++rB9KztMF2AG9m8CgPk/SaPhL7vBrt3RXxyUYv8Pna/td8zKHnOkLKvFvWG8RQnJJ5AksTz5
Md0j9Q4UHtZuM0SsbDF38SQYQ7zoSKWq+qkoz1IeAaL9/S+O7soGc/n2xOj6WKMoJyXo4nukqZzY
sI2PXlmgq1xd70SoFzWXaQmCik87rd2fy1+Wp37J/gFMEQyImPR8ygIubyZv99iDVVdViJAC5bs0
Ow9ludMTweu5H2k7s1+tj7l0l0gF212Du528xA9U4zc9RK7yMPZIYaIdbaxTR+TiFLYfMCu7zB1c
pG3dYVSSQpjfuFMgFyLvO2RMlAyPl8BsVnRWxpjYYS1FqXYzuq+G8EmVD1n0RevAJTD802DO7LZH
bl/EV1s600/swm7UU4rqorPwkTOeSyd+hkIzBB9NDI9xC6CctbFytIYxRT1RcKRHhOBRAkVZYXex
jCKZn9S/bi+OZ4sJH9OkWmWnob1XDoZTzaE9Gt/l6qDWTxKvt7Ht/6oumpYFAeO3c7k6d2EWVXUW
KwDsC9GhaPJ/JKm9i+OJk6VtmYGCnylr0PQVLZNxw1xUSRGZMEOp5qNCOJVJ5mqhtr+9cZvdt7Wd
Dx5YymZcGMDlIBnUndgr71owREcuGl0N6K68aJfC8dFHMVwLw/Cxz80Qt9IczdJlHXcohPM+ICxE
qZQTirManfybecAQvqN/0Z8aj4p3FAdScOdzNt9Ga5NMEGuMPB0EGdnBgG7jskfn6DtY5hzpk4mR
ZTDOv3J1bHiLZMJZ1yvZXJZ4jZGl3VVN6Yxyy/mWmwjR9aoYn5kqPYsHKwX1evFTSB1D+NyRL61w
kNT7MHmeta8jV9qFa5P1n4i0RZLgoqOvTOloeaM/u4n9/0i7rh65dWb5iwQoh1flSTuzee0XwVE5
Z/36W9xzP69M64iAz/MC29MUWWx2qOKZRY7tA/Frl9CRjy7oc8gTReg8ru5DOfI5NbrIacpojWOZ
oQKfLFE70UCgZ2v1MYuvk+ROw9P+mdveCoZqaILCaxpdb+56PYj0VsHzWDhU5U0t/P3/vzkqogCd
/meA/IAVRGVlFPFK3ZEWsepAzjRaqCzlXHqGFelm95pC1QFC1FBYj23JSW8oHJnFc9wiUbT/S7YX
8+OHkL+vfkgY8XwXCiqiyM4fpnMHjtLkLxZT5SVBkgSRgDL1vaSkUrtOxUkuc3QJY3/P+du+E1uf
a22BuluKLuiLvMRktmYcAuEsKowHxNYirf8/FY4KqvT/UmiN2jzhDH+Z48ov5JiFDlsh/doOtSvw
dBCyWUH+TPTkY3gq7NwbE7O1SUy/PI8+6yW+CbJrg9TXHzWJWzIOOa/WaQ6kXVfBLI3hBAgDEE4l
x6g2eVb/xGbYuDZKIXuiRWUeYE4IRgUXRtHTnR47v3GyE8S0cKEgarwxg2LWHqHQfZpRKYvJq1br
qscqVu6Bwtb+NtyM39aeUeguJWPA56TmiLwrXul1cgvqArJy6nniBK9sks+awWE4ZLxV8aCYC/9t
6PRHKc7c/R/C8pVC/KnTMk7lEddJoIZD3oOfAtbbhrFV6ZyRkhbClAswIVzVo2ppvKlppvw0QZUl
tKrJVANmp+tWBLlaXTpv1HeFOqRFK9qleK9g2qCQznkdWLn4I4w+7S8g62D8kT9aRAPZWcgIJb0l
vYlozsfL7WF50COTd+ubfMp+aE//0SaFMkrEd3OA3h+cC8lVMa2f/lhCs3LISFsFihOzc1mDtOSo
0TmE9ZJSgKNGCui3ElCPaAKY+PlvuXCq49ySEJrsO0d23J4hCmj0ttXqoMV6KlNs6so5Qwlk5lPT
mJxZdIz4ucgXxhZlHAI6vaQP01xpBGb68CLOb1p623eJ9f8pQKm4QS+kboH8zKxeZH3xi4KVBmFu
QwpQ0BA5NnGDZZM9kgdunyXNHKzkjpTqNLsE4wYzK8faEhR2hGk0zUYeCLbUmwXGmCBbbafP8UU8
TMf4SX8DzcdJfzAYAdFmkPqxE/9QkU76pK77Dv1oVXBNlLNWeQZalqN2tGLDywc8geMvRcxa4H1n
0T3+e/QTaeqodiX5hhLIspcK0253iXGrQtZ8zH4EIdCjDxEYYbKGxwMqqi/ycgyjh3lgPEcZmwVV
iN+dUWJeDUDPQkZwKnR+nwlBGv+pfCOY3JjqV8NOX/ePwOZEx/qrUfjBRQHEycjTAo3ktn7E02ky
BT+3BqsHpd4ymZHTMwXHN+fC1lZpMIlEadZrXLP6pRLN6Dbejc+Ra1jyVf7+zwWUHSHOdeounM2K
lxl3vECPPWRSFHMJhy/Z2eJxsnNQm4DmFsz+ZLwD9hjAuZl2XTtLw8ycpUnVIW5Bb5xbuZP/rbWV
I6jWmfcr6zBQYDOipDqKCchekwiJhVwwS7604/Gn3r8wts32baBCSw5pE1mm8/FDGQpIN5E4ySUJ
vPGiHvufZJQbgwpXfEeMi2Uv3UtbmemV+QG3cfuXcfqVCq7ZCqy2iFz+yR7WFjogoKVnOIqX3sDb
cs8x3qv/EvB+WKRQBkIXUcaRefXGDiF8CoHVyTLu0vNiTS9EDyK21YfwympF24acD6vUo4jXY9AD
IKeDVqq7IvrUZQcDALf/JVk2KMgBQ+jYoTsMD5a6syUhSCEoNDx1acvYMaxvRuHM0mDkQSX3IDd4
qVybQcmsi5OP8GeE8rFcFKiAEQMSbCSpnKJZJBA/oapn9aI0mFo2giQmuPB17go8d4zT/lgNxeP+
Sm52boLJ+n9nQiGnc/UQrxNj1gPdEACloxO/8l53RmbxBGaM9wq9bJaH/FNlFRfmgdiqw60tUwiz
tEURy2i7t1PMb0HHMgX9eRVr9lIoBz3jzNzo78Upcqe8dfad3kacD58pxNFCWdB0khlI5O+CCipm
5RJV35OCNcjC2qZUTCNLRc6XA/p8+fqlUheQGh85dL7uO/MvIcwvb+jsfdxISqOQgNN4hFiab9zJ
aHKaz433Nx2Mqw9Gp+0DDlxoRQJpEZl7LbgnMSqdBU2+yZMg5GYRaQzHNmlY1/YoJFGbLqoT0ibd
4MoTveRZMWfc90RiPHFJO3Ng6+fWNu6jl8WK/O45dln90/9y538sLoU0SZ9VTUgiNcL5IVups5wj
K0a9aXpYrNme3cAknC6Jh1w084Qw9o9KwQ8XdFqRx4BSzpfBtf70TlVgD+hdfn/uomUco6SsuXuW
UfL3FSCkSlkJYwTME4xLH/6sxPuofGBsWbJqO6CnUqAz4MuOfT//k4pZDrgHU8fAqKYAgT00SAcW
c5KHceRVCmzqoMEwwVKQiJFodtTWdMpSS7cni49NZA6swhPvjBvrExIk2XOUQpo8W7gg7IBxmup3
3Cc1FK209Wr5Ei1XtCgxTgzLGoU3Tc41bZXB2txnJl/66XzV67taB+dEr5lReNj/jIw1pUVyAz6T
hWzhJTsuwb04g2/XL5TcQpXU2jfEimQ0KpLJ4qSJjQSOka/HOyR1Tea3w0vgLj8xQGSOfs1s32Bc
/hoFP7WMgmtVIS9SCn4s33Hpt32vWP+fghYlFTp9CFBfk2fejqTAUYrG2zfxL6+GX/ClUQgS9EaL
DAeet7Wje8o5dsIfuj1Y2j15ySO1wzpnLJ8o8IAUqNoF/IgtUfF3Cdd+ChvjE8OnTRt4qfMokYii
TpdZp3ZqmorQxMie5ILx8Wi4hBuE+yGB9gn9QoktsvCKfOo/jvHKJHWMRz5OWl5BJP2/TrWMR8Mk
mbdqPO47S0SS5SB1jBVZ1atMQrFu5n0lfsoDxgpuIvyHN/Qc1xDXY6e2NdqSFr8SUzOavkgsaY1N
bFjZoE6sqJRygWgZNorZ1NEOiYkUtXmVwvv93bAJeSs71CGNKllHvzE2Q4j2j7R09Pmt5z5L2lOo
+AIoAPetMb4MLa42L2GbFkRgdKhVqx/exooVzbHWjfyC1e0biAtYfWeMvCoR55RD75SNejc2ud+X
w/f/5gx1VlttTIeQB6iWrX5Ml+JeCJhcM6ytRtxduSPLNRpLMnyeFh1wAwKY2EEB/530q3RBvQFB
cyYPHeOw0hNY0Txok0z8Isz9s1PYoaMfAlfD4FDsKoxs7HaeZLUBKWiIQpRypQXW+OOI3hkBM3ao
r3vA1wsrMttG85UtChiKsh+iRkVOhohjTWdwi1nIez1o3gRR+Iw5sUFioh3Uo0ewllKQtayEawV/
G7TjPA5mKt8qvTarfmCcrO13KPT0ZIGX0e5Bc5jFAgbYjJmso9ejDjGcSZBGxJyMO2SeFsfAkqau
lpgsIpPtE/dhmNqiRhONkwEeDzsrA0+uxHOQX6vsa13+lfaWunKRikGHHiQ3i4CHWmdXB9IC/z7S
Nlh4wPiVN7Mc286SruxRW3PuG2WpBmwX/r7GiDzyXM0j51RO5df2EuHyAr/ujZX+2Qbkj+Wk9mis
g+igHHBVqvpjU76lqK8I5UvLu6LspyIrkf4vR+KXOboeqOE0CCHhf5oMkxAHB7Zqy9fC723Z7TzD
/hvp+tU3pIuBmZykoNtDGlboDHuKZHeoRbOMMlvspr/K3318P7oYGKqYLeBTBG9EfFe0CltBHwYm
DUydSFGC+iC3tRE6iiZ4ivevhm3Y/lhVKjQVS1EsVR2zU22TmhWoC/VHbfyb5oaVd/RNFyTyCMUO
tLDLxyW9ZPxRrVjh72ZybWWDuuLEbi5ibsLXah3lDZO4gOb2rTx0kAwUGEEVA0bosp/EtQ1hrMPH
Ur12OXCiP+SPc8BijGd5RGGIEYBZvAkQG3b2gAYGsFIci1MJLY3CY7HTszyi4KPXp6ZMYmwCXQN1
bVhafY2xECM3oRnDeuBt39kfG45Cjb5Nx7mrOExwnfmfGppBBIgSIv95RCOSy2ph347i/mdMpCnO
1NRYcsj7YjK2CV2U+9w6jP/bzhPpCp+8SNJYk+uMNJtAsciVK5O0LapudNRbxnHd/1IiXeXj23oI
ZVC62Yp8FhsdfbQ3TXgxBMbmY60bhQqDEY+1KgPay/wmpcd0etlHHdb/pxBBleKmF1vkFwexMRMN
6oqJbu+bYK0UBQjB0k1y2+Hpo6d+jQHQpv+ipU7PyYwvsg+gkOP7Pe4l1FmBVKLPbo7uMxAhV6Wn
jawLnrVeFBYIk6ZBUwzfI5r5r4rCm0rJ/9xfr80m4I/7TuQpEMgjxciNBrBmCCYZJkUsrVgaavOE
NV9GgzioyPzKrqz5JCITGtrM0WvWJ6OgAcppbZenGL1ugHjTmX8Oj9Wpcszkbgb/T+GMvvB9YUX1
+3gkvufcV++WocLdFBEdIfnz4sZ+dq1eiwT+LiDPBsUKi7iJ4eP7I2NlDs3kCYQoAbUqxjJywyo1
LK9xErWGAbSMLfM+4rAyJCdBkoOwC8/l4mdR3ERWKxpj37+Ha6v/30jiyGEsF+drXMw0kcxMuOQ6
i7dl++uomGDlBcNQFAqI2i6pK4RGEEe7jI6G2nRAaprvxGdsNbhtlz6MUai0DF28NDV0s8O2t7iu
uHWQpDeNqjnsHzWWHfL31dLVuahD9xRt/WJ8EdL7Kn3Ngr98gnw4Q+GSpidtrIQonJJJD9Gpvc6f
r4S/FyP4Vvy679H2ZvswRuFTpGOealbgUaF901TlOHUy40ba7j0RPkxQ8NRBJgvUjHi8qZ/BSWj1
Xvy5eeW/Q1JDcEoXBe7cZM5XvTNn/Pku/jBKIZI8qA0HZTPM4h4UtEaEx+nQXowTyFIh1WCWx8jN
cAe3ZnioD/1jceHOBdEJ/PTc2u+EZRbHmZlVgdHEYqUIGEtO1wJDLVQUJcIAW1lZUXcXSl/+0yel
S4BCuYSQE4EARiLN5qzqPh9MjIze5piV+vFNVXL6VwdBXZJFrWecbhI6IZPs4E33RAb+kA29sQgb
WAtGQYkcFfpQBzjdeolvFyjcqzhJDND9l9zGrw1D1/HkOojkNAR7J2EPES/FITyhbQ8cIs1JNgfM
0Uh4zqEG4Cif9j/XduFktZYUqEiCkSs6Bw33wZ3eyGzXjP7+r50Jkg8HT3Lc25kX3bOqXuQA7BwQ
urw3y0Je6gECE7QPQp5FPhCEqZiVSoIfe2YofIF81VLijgHtPXiO5uw4jvfI+5lS+X0sBcY33L6h
Pz4hBTRGHVZqT4i0jOyqo5+Fk49FdtDDwtn/YuT/7PlEYUvcDnHTgtDDjhPwHS13YZI6oeqM+hd9
kT00ueybY2x/uoTXl3zc9jPwk4OMoXSVVEYgxbjU/ijcNSlkAiKUCENev6nlfKyy9qQPLCYblhsU
ZJSRqvG9AdhTDKjhvcodw433ksjOZ6F131ut7Xse7Tl290bYK3o/OZDBBdL9p3iJDy7br+QkE8I4
jll+YnlH/r4CREFpDEh94dECaYlDE0DpWSgYoMv6ThROtEolyDOZyIyMZzl6SYLHRHz8b1uNCj1q
jtPypsIJqor7cnbjmIF1LBcoNODwLC5Ccm2k5V3XvM7ytxTN3v/NBwoFohai0ZqG4xLxD8gdNIG/
//8Zp1+jTn+RFQVqTAaEHKKbIV/q5HPVnTLZTadbrwb2vrF/yZ3+wjRaWWZelj6fAuyrCe2QIviz
IIXWmTnyZO+FzboEEQzDJAOy6ZksISu6fgQvJzowIXmIkwSRPs2UTsbdWJnK/ftwOtpaO5O7sdgY
NhEcE7OCCGVczaDZJHVx1MtFQugyIYWli7U5aY9NYY8lS3Jt87iuDFFgBJ4RQ48Iq1bV+V3lDT2D
9mg7r78yQMUsfZs1mr7gUueEwuoMNF1nSpCbWT8exiaIkA4WC7OcI1+Wmx8RurT6eXwduPTUatlN
0/n7QNQe9j/s5uFb/SQKopasnLWww+KORWLK0bFTEitlTcdsbp6VEQqkojnQG6HHwk7gOcxqM+tM
KTykibtwh313WHuFwqrImHIuybDCUe5K2mIG48mYIWqVMvBk2yOINOtkYFzUqfOeVlkj1aSvQCne
otQvsfHT+YekfDVYs+nbXYLiL1N0oaTnG2MGYT0pPmkmodHo/NGFxOKV1SW4ST+hriyRFPbquupm
yUhU0tEKqW+LR+KdvDPRdfIagtFltJPQJCnd6MiqPG3vwQ8PqXMX10JeGClK53q2fFVawa4aNAgW
yvP+3mCZoU4fZtxiI1bw+osD3pTTr9zyGTzYjHCTZYQ6TxWST3UQAifrxSml1zZ2ppYBIywT5O+r
zzS0xf/n1fL2WS2e5Nhpor9qgF1tBeocBcuUjMmI/W2I5zi5pdJLzgrNNq/MlQnq2o/bGdxppPs1
R+OPUqIoV1T+BEE/ZGC9UqoPY28wsg6slaOigMlQor4iLDG6JJtKXliTXJpSwup/3b6fV65R6KAF
Dd8hfAYKHUBO/B39rjfOCkWzhswrpMQsnmlxH48kujIyqGGSaDksEuaYgfRlouc1wzxPbEHXw43u
Q0INyZwA2V9QsK3/vhWFXOCKptbRcpqUZzUXMao3y5d8VFjKX+98x3/E8b+WFLRMv1vqojgojCQC
P5eMjvehPBQ5mDy55ibF4JQPBp9fhgPf6RjAr5G85KqvqRp9SgLl2oqNJ3cI/EElMjcJb6Zh9igo
8kmZcOWGcmNiGNwS8/SQxax+9e2I4n/IJtETVnwq5uqiYY9PVel2iMukUWDwtm43Oq9WhkKcVKtG
lLPxmJYgpDQ7qqWY8lF00F1nSZCuA3mkS0ZsUzu0e8YtuH3bfrhHIRE/5CM/x3Cvn30oiQxJaVeG
JRisWYvtYsbKRwqOitgoVa1H9rNDzyXRbyVcUlcd0ka6KV+rU4b8fn0oQH6qHLTIzCAus393sD4k
BVZpV4e52qJbITI8pTkpIyNuYdzyEl2uyTBYy2sTelZBrHOWThGaxdMDf+ZPrBoq68hS2JTPTamB
LxmJ5BAjw2VuV1VrduHs7S8YAwMluhATzBMePgrsyN7sTBH4ZzDfAGKC6o50cyG9y9qMDAikSzFD
j9B10lG4bfgJcd+nLnkMoU8ADtPydd83xmagazHxMsaNjB5qW059oTiM1X/cDO9ru7rhe4EDPWoC
NCddq8p5ORV+eZgPhcd6WjG/EgUectVonKpDX6d1+hfBTh2wz4XmZJVPCaYTez/4sr90jN33/kJa
eRbPXR51RF03xuNHyC5jLJtB+rZvRJD3YwvpPbu6MlPnGpQiwxb3krpcYxU07lwAIZpMPMkjkpoT
b/PZfK/K/GeMFt6JWnYn9cP3agSJRK7Vt8WQ3QJKyrIYepkCvlOp/hm3qguUdbQsgj5QO1nFoPuz
Wp6WRrDbHmpBTY+O3Lpx2zz0x2SCSlL/Ms+1Ew6FmWEUSu1qfxzSxu7L7DO5oaKqayyQv/vpNL0i
m/fC65Nktm1zqVXOasXsrNTRrRLjt1AVLqkSfYvqwslioTMnpbuFeWOWXfocgXEds8jTBYxt1hym
JwE24qiyp8Xw9UI9FHHxmdeKh6qHRrTW2Hyn2bUwfWvL0ezKyCLKY7wG0qQZNAUjjqj+CnaUWzCi
Y4kDHXKFaqOUxW/jkrtiPTpi3HhjoB1FyTimeXgT1fpOECWfN+aXikdVPgYfaFPdoRn6xcgEn9f6
S5EgSy/GmtfUgRcIxkmS+GtvQGCqTA9jUlz4Yvwx8uCxrqezDMp/yLJcy1Q/KK1iTVJ638SKqQX8
fapIZq2hjD2XpjriTtP0o9JI31u5vCuy9AkUBdYYFl+lkWgapEc1TiYwB0Smmi6WMhoPpSyc36mN
x9SRFOOhbQQTs9GP4SJYEOrz9HoGMaK6HIUJFaleuk8C8TBO6RejLx5rMT/xC8+axCbRy050Q3fG
93MiVlINsBQ99IcS7Vkr/Nz44lviz77xnXE8SFS2Z40Kg8VKhJjLguA+OYR+eY/pa1M2tfcefJXl
GSNEeI9eVifR4KUiqsBOC+6BzuYeySiWYMafdeQbLMWpEX4fa5c7ZIK77yTjNqBb5YNgjlBCQWG+
bDiz0+6nNjWz+c3AJVSrjDCIFYLRGaqhyKtSNFCLmq5EtKb3okf11nJm9FMFwYmOMSXCa2jYQWsG
vFU6+64yllikQuM54vQl1xA6BOmrosVWOT0iLs5iVs6Dce3RPfSLlI4KP5MQRRYOg4hPx+RN+pcM
2a+IkpY9gVCSXreEJSa4vAv8et2JNAn034g6WgOBHJBDTowaAcsvKoqF2rQ8FRmG9abgmqmFqTBJ
f1lfiPx9dQgmrh6mMsf+GNW3qTp24lUNTxJLdWu7pv4RJdP98xhKClEMxUtgcvM73oE6slv4g185
ZAcW95ydMwIhEivuAIlIAUnBlX27cAi5UuMO82q6Ulmt/JiLZ0m6qp1ilhqzbZi1lFT42kGcPhhC
MnsFcQDlqnoaZoiEB9IgCoHfL+UTkRObRtYJZ0Am3VGP3OUs6TnqB6SBn3T0TqfAJXVYKJp4f3Oc
NUGXDUhTqgpBttVmGVR+bmZQSNpT9xQkisuhaDm3P6X4x76d7VDsww718YyxSGc5wihnkvKeWPA/
xbY/T0PGCGa3h4FxokF8qQIE6c4DLevzAeza5IvxVmS1eKvZmp+4hjPoZvojcVXMcoa3/glPEa86
jk+VJ41myUj9bCML3jWqrIODQ6b1hgWNn/WOEApNruQ219THSF1pcTMKJy1K+KAFAQcVSt6sjmym
YXqdjakt1RiGZ3zLOTEltTdb46SCUjr42Q8Pap6b0nRdlmPMPYycq/dHToj8/Y+9Heiv3KfODfIQ
QtTLyO2SQUzZapEgQq4EjXGkEfDv9KPVX+YUOh+VJTOP+wKdulM0OmkpOmpY2/sube7flQkq9zTO
fJ7lIKSzE+NaG7U7is+TUP/VwV9ZoS7XpcK2qUlumnBhSqfUO3dOAqriwGJFZST9/AeYrizR6el0
4FMOnADvjz7CcRK5Mvj8Wqg3y6f+lUkyQvbdnj1yLa5wZjG0TpFLnP/BnZ3kCRkjJ4Ms3Nf51qEc
3ljzV/nVgIiFyc4bbd4bK1epG1dJwMomEdErsqg5ChrchTQJsV63rB1CXbto+ytTlVxPXCGb0SL7
WdjYkZY5+xtxu+9p5Q6F2EFkVGD8RQDxj5Q5JGscDno8hjd4/Yk1Y7rdk7SyRuEJP6LHNSNVStEj
tOqLjxjzYTLDI6EAHW3Fyt3iObp0n1gX02actDJMQUiX6yHeSaD7AVW4zTeK2ao54+5jLSWdNYox
/57UhLeF3LOE5L/9QdS+icZe86wxribG/qAzRgvYNxY1x3cz9EMvP4bcpWxeGXtjM3D4WDQ6VzSq
Cl9wPAKHzl7cDon5BRPPC7T8snuWO4zvQ2eN2qLhlykD5rYC5xWq5Mg8a16BZYLCjKkoh5BLgRlB
OPsabsywY3VSbD+mVitGgUPUp+lQy9hiiql7Rm8G9+/XFZ6M3VE2dXDc8mYEQrsBZF2sHCLLPwox
Kq2Qk1jHaJMRP3DFrfm7NO/KOQoqWq1alBGkL3h6I13hBgfpvj7kUHn/j9j3jiIrdJ+1rOmMDA+p
SpMvCqccpVbw+1hkvJ3I7925ROjnvV6qDdoYMC3OpZ8l2dfnCiSlTxNoZsLG3T9KjG9Dv+ijUJJr
sYBHdXjlpdchYxXRNp8WMtooeA0cYxCH//1CTIWRQwUcBvB0cfokdKJ4eJKr0syjgVHC3fblwxS1
z/paX3quQxq0wytpDL7xwsP+Ym3XE1bOUBtNrI1ybohqUyWoR72Xj+W8PIlZBsaNMvfHSPRHpTuF
Qv/CD5zNME6Coj93xYd71BVlcIY0wDMSbE42/yU+KneqWZ9VN7WLC5Nrfjua+LBG3UtJo+hL0AIw
6mh+HpbeXYawARMkyIZEwRnL3pVTzYmX5CJ05UHXF7fXQJA6zC4/KmavRnasatd+qS4pr9hh1Hv7
y7EdaP36fXSrppFOeSD3GJHTkmdxvO8TDFgoD5Jy6xq/M5iTAttH8sMcFRfrfBQuEHwlNw5hSh69
xFXuwqPm9G5vq2+lDeR+Gtz0676XjNNDk65EUC03xhwbrteaQ9EkyKVWPsrCdiO0jB4LlikqUtaW
Sh0rHiS00xyeOoV7mIzkII/686TVrOfbpi0F2WtVU3RJfB8pWOFoX84C1xImJ1m4D4RDWvSmVN3m
VDD3l28zFlnZIYixsqOKcWyIWoxNEhxHQTGFyp3jp/9mgwK4pJqqeggwEqaqujnLd+lSWxnHWrFt
6Fm5QoFbNAthrEq4E6pucmUjuoahs9RuHhVOGydW1kCYmT+p/fd971hfikI8BMXo1FeBqYbce+D/
AztcrZ1zA1ZHloDh5pFeuUgBXFjpPDc0+Fpz9lPhG9x5qVmI4OEP7zlUv9uQASHbz/eVQQrjhLKY
aqRRAOfczFkgzT9DrvWqTflpFBa3miZH6RLBVKe2MsFX6ZQKD74qICBXMBIp76LLf4D7x0+h5Tm1
EmWeMkIyk7BOd3bo50fjrkTbCe8N6AsVfJAjIL3v9of0qbT5ExnvarzkMp9YE4bkTOz9Egrp5jLR
jD7BL6k1Nx/vE7xV97fU5s2ycpXcc6tDmQ5o3xYSHH5uCH+o/XgP4Yc7Lg8OfdfbUyl4yZy8ciyr
LLcoeMOUTjBkPVoyg25Gq6QK0In/JmxbOUZ+wsqxOpr6CSxgeMb1mL8bv0/ik158zou3uf+xv4Qs
ZyjMSetqGHsJlVh+5kxQhZxkVfP3TbC+EoU3TR9nSt2jfzwqP4WvhhyZGJBsVZ/va3Pk7WZgnACW
SxTQhPqsGWGGCzYeNCvUQBnQdO6+S9vv4NUHogAm1aNeqUZANejkA09Bf3dqSZ8nNLmAdtpldneT
LbV3kih4WeQ+4aIeeNbYuidbEghuA7vxv6HNykmvLOqdzQjlwzmaUNfghrTk8wGzJVAB4IzqkE6g
4miP/fIogOl2fynfiT12fFMolOB0KLvzzYi8mqhZvFKeuqa1lArKiKXY29D2Rsm/vKTDYKfpj3KY
D/GU3qmqYqnNAlZsGSNKTZm6saF7UoUxaQF8L1qaHWVRtQ2l/pIrwilo2lNv8J/rSXN7KcEYsAwx
9+QmiLmnTZOlJaGlB5IXLh1KywMCUGSaG4w4Svwt56LIbCW06OkoLWCQ+5QH+bdcX04pWtwgXnMq
8lc1CdEnKZwD/MMsWWydG5xS1h7DMXzMC6E30dvqRlyKjgTDrLgM7bNQ0imKO0Mdj0XEvw6dceGq
0BO68Hnkmre2TeyA6yyh1I9yxnszmmfstEshMlG7suZEfI0YuuZewMfEm43C2zXfZWYd1Cc5z/Gi
7B6SpLKhrPtQyfJRH+sHKMXazaK5MhSLi8Le/4zvz7u9z0hh8ciJgRr0eJ0lh+6cP2DuAQUuUhtM
jwmapaApl4OjYXFEs/LE0mb1KDMOPT25POcJJBpzJFeUOj7qRuj3y+T8RxfJb1ihshQlI6hbYCM6
BF6EU5i4+q041Rbh/lGv/6Q+0mt9Ss7VhaXsIDFiGoVC6tqIxbSva9C6TG1ndoEpLM3ZyKHNN6i2
kqG5rpXMKucxIFuazRy5c89b3djbiiRYydiaKo8pxVQ0se3sbgwtQ5oOdZZZUwgy/mDx5aL3jEp3
jUQ/zqF64IvSzYr4nHfRudIjZ170y5Km7tQg2deAcQxblBt5qxg5xkq/91PsbSbqygiWSELHBW4l
QsYiW6pVeo2fXKOv3YkQ9EiO6HO4sWxWVoYVG9PFvZ5L8rLqkeRPDvqxh9an4NUH0Q9tVh/6dtlp
BbLUDaLHfQbdQ9xShH2Bf1FO+TOKTxhu7o6E+za3s2dBcFn8C2ST7C0sdZF0QjePc4uXv16CpfK8
LM7MlD3ZTKl+eEaPSjccGDMgoUyqB4Q4yuQgdHwmg/Csadj3BPCON3Tpsh2Guq2SEFNdZ8NEFtKb
fMMiQkcDkyKOsXD07HSjIqxuRJx9uTzNeerOw7EpeAaIMiIllYosEavwcpMgqijCAncTiBbr8lon
EFWsEqecp2Mnh/eLmDFeL1vYaeiEOl4wkHigS68JhE/qQkRSP4t0b4qR/ZYURqS+OS9toKXe0DE0
LeB6/h07u6Jti7pEcSLM0AYtotBcW/ohswO7crI70gKNCq9Tv+5D9mayem2WApKlaqd0qNAX/A+Q
kLKqFpr6LfVi9P0I2CyCRTIuYA7SDsyaNrnz6P25tk5Fok2I2mRB0ojjPZF6JHpc8vf0jJIuWKVY
N+DWDl0bowBlKjuId8iYha8rDp0dhikmvCOoIyM1uvnUNQwZIxgQdOB5OuOSgkMg5lOiYA2x1tgX
/An9W2YGanRC2orGYaao2cbNh4kJdAAQAVCMc1GgNStxIA8JKmoEULKzaEFfzMkhn1OCtS30gscR
7QHSj+CBBTBbQc3aMp0aLJSk77qJHMg37VH/ialKe/BRWRNvpSVh2PFM5u+To4J3DXfrmHP4W/fg
b/ap2Bj6ZolQxqlia4+DTSSh58mLPQE9iO885Y2l3cbeDSzwsbI4kDa202+mqXhuGdolaHpoAbfJ
kavsAjoerGrLBu78ZoKCu0TiOqgToQ9UG4zTELS+lunf9gFg4ynzmwkqZEO5vgggA4FcV+xEuoN2
+lk/R+ljMn7aN0SAhDrqvxmi8G1UM7T8qoFsY9zGnJrlpVZbV51Ut41yRnKAtWwUpmn63KD9HI/B
SZx/appyTwYv9r3ZulnhjkJOuCopaLf9Ha65uR0MqUHqZkA3Tg4laIzgLMcJ1C+FN7O4k/5lm39Y
o6BrzCWOW0QcM/5IasrlPZKeE7Z0Zrbnxuw8MBw7yQHPuhv/wHB0A6J/c5TClj7lMlUnGrGyR5hR
0RngjDdS/03d0Gbl4LfP1C8/6dRc3ujcVPC4BAe0jg8QguTdxfix79FGDLF2SKYgY4jjUZoIueDk
NocWNESjS3CZxYfDcoWChzbRwNXZSaDqmW8ihhJAxVMxMgMsExQ8pKJcDVVbKHbRHRb+OUOsOrB4
B1irReHDUk4Ih6dYee90EXwipatitVgXCcsV8vfVyxEVEaWXBaQMw1Rwgsnvee6CBWQs2P+Rdl1L
cuNA8osYQRK0r7TtxjuNXhiy9N7z6y8xulVTGKpxN9q3DUVMNcCqQtnMbWd3Vi/GMRhEE8yGwo8b
ClwPoFQyr9UaS8nu0Db9R1mMg1CnaSRKhROV2qe4/LZgLj/onHQ49Dy0zG13dz4V4xz0vEu1sYQL
D8fRqxri1UXjXrYZ3udhnECeiDWmuxDShDXSYQSjTWxHGcdtb2V8a8tky2phGMgiWnAqRt4pn9vs
dretT0LM9o9OAFzdwOpaFEd4BIDb0dPv+2Pra2GJ9ZlmgKVW4ElN2/K2EKVTVY3HqCCePgeZBWZF
HpDc9nNoqGhzEp2oIqPwMQmbYJQRsvWzrT+KvubHO2Div8zf+9GSwTPe7uFgC0v+mD8/C2ZsoAE0
fRgqqJxTjKvIVneUzkK8ETFFGd1xW9sbqS4+6VkaYwWG1mf6iPK2YwaPKnnp5y9aiNkE/YYM3xtp
H9WqPRjHsONtbWxb+lkuYxO5FARF2nTYn3roXcqnTm6qPQDTXP1au1Gv8tiivPGAvdp/xFDOchlD
QddqrCUTckl3IAngyk07nb5dlrGVYKwv9a1Gs3KWIK9OTFGY8bScUOx2F3SpbRMMhNo3Spua+Ehv
LkvcNv/fp2LnzALsTJilgmdZNW6WPrKm2VXSu8sytob//zgV82Bmddaoeh+pyERHLAFnjpYAUZsW
K7Bv6cwv9U7ifKxtx3k+FvN+FkqaIaHCPfbl7aI/1jxl2M6OJEDwKqIEYHkWu0mrmqZvKRRvdoIG
vnUmaIItvnaH1KfTjpI9AUOfuMVVJ3k8gLltf7oSz7zd8TCiqzRiu3nBVk92S6NUubADsB8UruAk
vgwePt527lbjB2v05zMzjk2QZzU060V5KyjQfNDULbraIHsd8N542Ndbw/l/iGPcmVHKUSPQMTGK
G6B73QkVtecFBAUYD6/wcgyAFFqu37g5n8qb5AdFL+B1nzb1aHVkxslFelkBBBlk7LUsWKEa3eh5
/nDZOjYtcCWC8Wex1AdEFybF0YThQJrckeT4iHN7/yaGcV9EW8wpidAvLsV9110nwXVBeK6Z2vG7
RPB8FBb7SZQDGaiEmK4ApLc/+iiz3krX8w05EFfYo4z3TydiYZ+UjmgNFvjgkEHdZP7oiBcvvL2y
rdrdWgkNxnXlShhPagUhCWA5xcwygcwZeCDC8ojbvm3ZxN545Nk3RycMxn2JtUCKZkEik0qvklBa
RnDTNpxWMU8G40JIKPRascApB0lySpTIFyppJ/S8djHHglgKjmau+6Fs4aniOn1SAlBzmxWv2Mg7
CuMpRMWc9bFDMSUJniTs8Ub5N0Hn7XT8xf2pYHg1DVWU2ezSzMUce7hQhfmgHBR4XIrtIKGx1wD5
n0eVS83xvSmdhTF6l5mBQRrsLb3V/Vo0Y36lsjyfvhlMAVDkvzMxipYG+tgGAUr7CxntPEF1eio9
bcxto552da1xnNC2MpzFMTqnLEmjCT2t047YGwkFd+nll8te4S8We5ZBlWUVQk3FOLQZuCYcuoMg
Ocsua23le3TzLfRV3/CqJ3UfzFz2aN7JGBWsZTWPmwaPlaFXp8UA10w1OJyT0Y9xSSeYx0jODfTs
G5TUaS248Iajeh+eaKSBcSaMaYu82hRPOZiXKQIccZHSckqYorWUYBp4miy5eB2DVyn6dvlw2yZ8
/mrM84RQTS7bHsY1abFVtdqNHHxNSPj/pweBN/8t5V0ampNlBiQvQoostEYAlSWfM95n2j6JYRiq
qRqGJjIn6cSyFEYAwqA64BG0ngf9KACC7fJ1baHO4CS/pbCJwqBISylGHY3FRPtz88ZdGAD4MHrA
CB42EQILSd+usWNA62Q+L/nbPKMsEzTNiKyZLKSkiXGcYKKwm1PyOahOoQyUY4OXNWwmmGchbDRR
RFj+zAhCbCieK2MtcDnKe9OvUYblrQ9t+/aVLPpbVk5jEQUNdOFwt8IOcMrIUZZj8EiBB5CgPPCq
EtQXvLPjlTDGt2MG1IhyEXH0LAIg1wQuEdLXxcRQA28amfDukPHvbSomkVwNmEDpslvV1B1pLp0u
zRprEoTcCirtUc/0Z1GYnsIp3ck6iJqzZlfmpTWXI2ZqKsMWDIJ1esw6tL3byulDUCS9ZRS6ZoWx
4qLrdqOQyFUw4zJowmteC1dRGv9EuncshOyU5QJP+TnaZzCvSDcEGS28AIcj20nTKRUOZfJ42b42
Xd/qE9GfsNIHrQAGzIymsaNgXD/QrjsCGmkVN/gAvJB/E8W8HFWoFYQoVM2NL+J8N7emlYx3wXwd
Ds+XJW2+UatDMe8HSZIa05sUBro8yuEh5oE08i6NeS8EYKD2Swt8lE7/XkWVBaIVI3xuex+ZnH/5
KNsJ8OosjJdVy0RsSgOV0d5evMWh/dAA2OeTFfutQ/eGhVdezs8xWxbsMg9IAABKZDcFUFnmXrEw
YPSs9501jwZH/TgazhKCNbJUK4KJgFYZnurgZyhd6wLnBjkfi+UBazr41hIo7o7cSj+Dqt5nGfBd
ZdkbsIwFhCeX88GoU7vg9EzGE2n9kgMaAU8vnUaQMdY07bQ99bAUFMH4UCZ6Vg+TcRGpmKZZJIaq
M33DhJFLKdzgbj8RuwPYCW/Wm6cYjLMYBbCsqFmiOnmM1NrG8KRNUiAZ/bx8hTyloD9j5ZMCJZDb
cMCjm01Hs3rAwL3Q7y+L4L2D78ZhgnBaigXdgBY0lwomVd4YkU802513vCyXp4KMvxhqgv9oFNGO
n0PDyc2f2GAJ208tD+N3uwC5UgfGW8iDGCEeR6uLVsYrL/EaQLcgDSl2oic609O8S4vdh65S1VXd
FDUVHpz5XOJSCMDQwBNyNXl0GEyw5VssgFEKEYwtXJa2rRtnYYxuNGmedW2OemehuRm5kUcvLDlg
jjwR9Guu1C8qOxV7jZhVTtrD3J+a8RQvnJLEdu4mn4/BaIQ4yOJARBzjPySIuraiGwEFcMlGi8hH
xO6MOy4z4V9ek7NcRj/EdkSZj1Zzo9AN72MMtwq2dgpOwW78NGFsF6PgDm/IZLuEfD4sm4zURE4x
3YM5gyS24p/Jbban71jkqLSq2jqTq9/1pxARLx3SCh2e9dEzvXfIv8/M9sZm1DiqYqJtqlZHT86p
plMkjNj4vB6We90E1PZscrR02+DPIpnAd2kGPVcUnFiqrgi8fpthZBmU16BfTzv3skXwZDHvTZVo
Gpl0vNZ17ov5i6Drtlney0EHDzNyzrX9AJzPxbw2UwCkIQkrUGBw3qt4XwawpoWj1VeCd/lQf/HP
Z0mMU+m0uSddjja3Chhs1MJRGDIwAhbaFTI97vAZT0UYr5Ij9++SDnf4XwaWeNXX2k93mTe8yPv5
22Jj9v4mBoLmjyxxLp+V42/YcWSil3KxFOi3GTkmYtCaqnsskQUlJ5OmLuWSGTAupxGrsTYXiBGr
6xxseuFwFxOs6UyP2ESI85qjKtsdvpXVM66mQ16hBQ3qoYNXAeIOgHMH5fYXisTwFDq8OiLnFtmB
5ChXqrab8dSlgO/PoxSc6WllT3Mycu5xe2xKNlERMGjj++3gq/ehb4VxRILxC2mEzkYG2AvK96i4
cQdw/mIGZ1mMwS0BdpAArkjnMBfU+OgoLYDY0P3KgRdkcihz6R97ryFnYYzNJbFY9HKEHS59Aa1E
pef7fBh5jQaFJ4WxNa3FMny50DUnjK5WRXxIktkHj86PcPkujC+5ZniDPNoRINQESBdG82k2CrcS
mslKyXHKFmcRxFsF+161VB/zWrUajJJlTeoqaIuYGZgVBcWLEmjdtCcV/kQZ+1P0VU1DrEw8xurw
Dax0tkHAgRCGXtV9qpLWjevI6uTMC+fUDisQp2qGK6m8cH1bS89XzMQWvRw0dVqVihOdNH/YZzfF
y3wb7AYXZSwnOgT2eMcb4vpLTHiWyRh+Vxpy31SIomkFrdu3dnwnXFO0yQEgStouvJE4QzCbh0S5
TEb7ALOFbL9K1MoyKWa8fh1p7hMseGiDdJ1EOWdIeVORVmKYRzaWKwUzPTKmMYEBh2yYPH3AL6/+
PvOwdlpoDuKoAf9JuE7N5zy5V+dPl0VsH0FD2GzIhojmxJ+hphxKgziAVBWwZFjjqidfCMX9ZRHb
LoT8lsFGX007RpOAjSZHBfDnsF92ORr2+V50Eje4/gB2CwDWz8KY8qI+jvU0BzBuGZgT8XMWRhzv
K2+GO8RUUROmZeG3MdOV982TPuuNHBFsH0qfVGG5CgvxiKoVCLj0z5JUnSRxxgp4tavE6GWQ5clq
A/m71qC8BzKwIJH30Wi6yqC64pBaY6/fL6nyc8p0W65TR667g1xhtS8T3YX0zlK284cextUJGHvM
DDkzxgLBhngYv/RXOeZeCHBfdf8XQikvuNmM2RQZx8eYMJAGGa+uBDlJogHFsHG4N5vDpOwWSbGU
puF8mc0Ps5LD+PU4wyB9i3YiVrYeQ+moEbtVHYJiLAD+L6s070SME23kheQLjuVU0X0VeCGw+0ZQ
ko8DR84WyhcRV0divpRcjWWcKxhZVnzj0H1vv4x+6JouuCqIj2zFS2/M28GvbPP1Q2nuSjLjGIBu
DKh7guBJzV/r8cpMDtgIvXyLm176LIKt8plGE6lB3SCTxvgeaZobWLUdpS3nMdiOA1dyGJdgaqhR
GQmOMtsxAFFhg47uSn7vCH7nB+6HBqJW4uQ/XaouJUu79OgX9UZgd1q1L+N/vTnmYVjiLBrVHu1J
tbkah50CLrv08fLH2dpRXKseW9erCJmFQUHgFwrindIj2Gtipywxj9ElLhZ8T62ofQ2T/K42sp+X
ZW8+SqsbZBxGpUy9EUuobovR/DWuKlvVk7vLIjgWbNJ/XznxELDQ6PihdS3OGZbPUa5acisXo4cm
KzkhF0/NGWchgzpXUxaon5l+CYyfhvG5qzmDsDwRjJsYUlGP8gkFsLS/l/S7Rbwi5vPlC+OJYPwB
Qq3AyGhBQQzJoyKKbhEtLpDbOW/TFq7ISu2w+fXnh2mUoQZCK1wrZThuvvd+8tDQ3WertaOH+Cr2
TYzB0R3ock9AZjPuagzSA9gR+N68kfDLR8Yw3p8/xYiTptRyWECpVZY2vCbzTc5bp9uuw/3WdZAc
/imkMPIM1G4QMgF/08TuFQDNgu8LvDsyDt8Eth15ML/rnERrOyZbiWU8iNTqzVg3eCu1yh6f6Zqk
4OajhV1dt3+IPd4xeVdJLX5lbqQWK2RcCDMFrF+1siXNjwWPEOsvfl5DQxIww+BJZs5UpDopehXN
SpraBAfJCl3MQFHSd9EZrmKPl/Bv5+HKWSBzqlLRmnYZEUeNaQrUhNqPhsabxtZDGcDNFdXXDdMy
h8DrR4DFJGjuXrbJ7cRq9QPota+uFe9l1yYzalTjYXAokmD+Qz2Gbrfrv7UnxAWgNuA8ptsf8nxk
xm/C55NBpFWxZn4g2p2aHWbu2Dn9Tu+qAKtTMQ6TqEYfDwPAMhsQGUlO4tHunAXUMi87xI75Xea0
hf8SZZ0PxbhPwJBIidgiEFH8/guGHzDxA1iM/WANNvjuvoL17pQcyC0oC5eE8wnpn750VsathhN4
Lc2Q1k6BpJ90WKE5ZjJokJ91Axhg3zn6Qp3JBWlsiSoop1TW9JDyvIg2QJqs8PNgxXvZyzDKXL9c
lrb9iv++VXZtvpvytA/Qccfkyogi3y6c7y8L4H03dlt+CHvgNxKEQdONetNhM2FBMRhgpM5gLzbQ
I9CA7K0GVbHM5sqmzv/SVTLOZpiiNFM61ODohFh+AEPJHcXXp8VhXlWM59hY/nGxDohmpsgCBm8B
4Ens6vfz7Qj4hg6QWoFLHi/fK7WvS0djvEphYjJxMamN63utSyx5BjfOoTV/NioXWJvq93tZpiGC
F4OQd6yuWSwOyzIimc5Ka/FUT3+JvNSfgGIMuJzrzqUheoiGkHgsfLK/fM6/hLhn4dRcVu6z7YMk
MyjlcHJq9r0/HBe/P2EPlNuA4p2SUZapInISUp5QqiwE0L8E/TX+tuRfFOV8IOZBkjPJFAhQTVBo
kzzTo/P7gh0juRewp9N+5eWIm8dSiayoGEyT39GfymZkmIJAg4j+CQOsYXFK1ZfcBAHwWGOoqXES
6RPnk23q5lkkmzMCQQmoOxT/J32juUPg4pvX9KXPBxejGz6NCTM8+YnLs/jNjGElmYkGK0FsOwG8
xA6wk3bNmL6YxCu7wWkbgePXttuVK1GMXg7jaC5VhXCeYnfKLoYqMBzQ7eorY187pq/sRqdxF3tx
U7RoAY1z+Y43/bYK8EdJ08GRwHaDBiCpdj1aes5YfVXUxiIFjw9xW2/OEpj31pjTQA1LTOWF1bcw
wgZ25GWmi31zq5Ae+/ogphrnTNvx7upQ9CetTF3O3zqwaM6MtuRRTkwEY93/gkmMx+X18hVua+nv
A7LvbNvqoWoqyC7VULGSwjPKyio6NLfD23L4flnWthc7H419Z8W6HkWBDm8qPvViOcCE6FBqB7DF
y5I4n419bpO2E+cyQ2qGJfa9tNNd1Zdc4PX7l8Vshpir8zDOEu/EHOQFFrKN+gsRXaIfMUVpXZax
PYawEsJ4ykwoanmY3qZvoA8unUIIPO22cUcHTGe+dj3awiNHJsewWHCa0MjHFiDSNPr6hXagdM63
9I2ZFQuHV8kVd3aZd5VMtD4JrRISEYGtiDVNVT4kXeeFKe8R552LWsPKtsRajzRVgmcM0odiPOU8
vKLtOG/1sRh/0Y+0sltjVoUS3Qtetp9OWMd7GY7GI2YrfdpHEp0cr0BkRU+XPxrvBhm/YXQygFFS
JCBla2GJ3ypSfxa/XJaxmQOcj8fCv/R5pE1kxKsdST804UU3XrrGz4XPerKfBF7pmnMgnXnGIkVo
lLjFNOdQN3iupyPGK9025PYYOM7iHRB0CuyeLsUaOqVwKO8VcIgXTm2n+Fr5vjlG14GVWDlAJYN7
Xt1m+6X+7X3ZhdG80uehykqsW9VfE3Tm8sUyzQeT2wnart2sPhzrRNAJrhrQV7+NiMSYO8t/zLe9
7tK0UbU7f97VL+RRm53L+rId5q3k0m+8MjiZpJpWiwjQ57vWRe3Xpbig010GFh+0jT828bYSx3gR
AYuYVRlgzWLWjmORWVl1Wys8j8zTS8aJDNWYRiqdQYn1F4WgKdVgiK8Md/94dYwr0cUqDFXauZkP
DRLGaRf7wa46Ur9P5y4VXjDF/VaMA5lmXRn7UqTbIyOKGSCCP4ZPYO60FUxQAFCJt6DHE8jucjSx
AkyEAGABtICq2LELdonQipERU3C86IfCKW9zvD/ba6/aJjeBA4rxcD1/zQcANuoZJ/DghFPsZmgg
LyppZLTxA2DudcdW2E+AlgahxfNl7dg8ioYtcx2kVaYoM3ZV9fqcg10C+aAkXZtqd1rikhOIbqr5
SgRjS02fx52gIrSv2itT3meyP/IWKngiWEsy5kBTEzwnmeaiFqIiceYNL/NEMFYE+Ept0gE74QxS
ZIMKxgZ1q4XtlMufgyeFMR1FjVWQyuOpmsWrunpK5EM7/tsXZwn9AK0r6AVtDWbibTld5+X+n47w
tjS08tTdnJZdKOHv98KJgA2qkS2M+XGC2e17Iih4axQegZ33b7OMFGIGF5O2sbPo+s4og2MNiODL
Z9nOoYDT9Z8c5rmbp0ztxAFhmC5Zwwn0pk7wKN2LD70DHKubgTfquWn1K3H02Ku7WwTgPHY9rB4T
KaS/jnLDnaPZVtWvy8B5FrYN/3wyxiqHBtSfYYaBa8ncDbm18Cp4vC/EmGSvIxsETSoGhZB6oow8
EaAyL85Hvo+OcQEVjzWGAhh7yeQhSloT4HCtaqXXERh2yx/aY2midJ7sxB0pOL5sO/M8C2Stp87E
0mjpmFVc/hxmf9B3IRYgg6sgyOyx9fvy2eRtUW/e5EokE752DXjDy2AGEoG+B8ysFYm7cPx++SI3
FW8lgym/JEqWCUICvxMpwO+Wul2VBXZhdC99SA7hkhYc+6Xa9a4GupLHJLyVKpXTouPFFoG8mKaW
Yfzoh4Np8gZieXfH2G/VkKBNW+RpAzjIjMe8uSp4jehtH6HrQHcFFJT4jj1JHTq1A3q5jPiqd5cT
tmQ9GFTvCb68w/w5rwK5abgrcYzhCnUfRQoosx05f5aKzq6rxfuIMpwPxJjuOISjGUmAJcEOnBVK
WBYwb9tSslPle5BIPBPmnYd5WIuxHwEGioyCZrqRXdxEjvhKQU8pcK0MIkb5/vLxqE94r3vn4zE+
Q0/TtspVpBKKr3oE0fCvmg4PmW7bpH6LYVPcMJHQbq7xnabIjwvBSkxg2WAtAbPmUcHNj+iMwIVD
sTmuVORaQAbconig09GgjLNmD1HdgVeq2lZ3Q9SxNgpk43e8QF0b5FU04H1v3QlLXJhRwL5Tha4F
MM2vPraSsJLGGDBGoxK5o1BErUvZWzGL/YqilSX4OaR9aPF8JYx5fo0ya6spRVQhzNeKOFiJKlpZ
1nPekE2ftJLCGPBQJ0NYU+CDVATl9nKSldgKx4+kKCshjA3HUx6bXY0ZCyU9BMF9NHHyk+0+/EoA
Y7aAuet0RUGVKNmL7k3qGq8abUKad5IbHdqvAO79etlsN+1pJZAx23lJgw7YdxjO6mTQTNwW5WRl
wa1Inqde5DxPmz7pLIuFE20TDbTNSGOdTsheKqHcT3PMY5TkGRKL+FIG05LFCiCIaeeK9vzN3Cpe
0j3NWYN7PpP3potYHUr+M7hU1KVIIwEqIfsU0i73uwMQ+AHlxRt+31ZwRdJMRUNeyQ4RtW0/FGqO
ZdysPcTjvu18OeY8UX+5vLMM9jBppy+5gUf31y4faMnhyBWr3pfoD/F2s7cLDAaOoiqImE0WJ1tp
9bpGFkC70bOre2ilOOIe25aoL4i7zFYfL6s69QDvnPlZ3LunY0GHCrwTmOFXW9sUgN9ghJWF7UhL
0AzewO22rv8+G/tyzG0tIQ+AWgxKc5+FyrdOCPx/Ow/zsQbwymSKFmODrb2ahsiKyUlLbxTx6bKY
bbTj1b0xUaU0CV2HAuWvAQWw6rhYvPCN10i05B4jUdjvvOmPy2104GFubPdWVpKZZ6qbpSyTGvh0
MNw8L0BKKW35VTtNtuArR9Mhe36JkvfdmMdKyIeqnkQMtkjRMY1PhshdGtrSQhMbkzoB/5/OIo1K
SjZIbQPAz1G71pq9VNxf/lybbmL195l3sAUES2s2CDO14ns0RpYC/qq82F8WsnlLKyHMO1gXhtqB
XpBus/uz9B1PiPVvAph3kAikGXoTee6UnUj1UOS8KvHmu7c6AfvukVhNQdgMVKv+fqkOYnGPyoe1
DKqtZ5wvsul3zqLekt9V+cEczFjqdFTqTCUB7sSTqN3mfeLKvCoX56OwsKDCBOD9QMGR5nI5GWVp
RcLC+e702t+50NVRGJcTi3E91UaLwg2gToJPkSnbqnQnC70N7MN45DxH2wfSUZ0h2PZAbPzn06p3
pSjOC7r7WY+mI8hEXi4r2TZaJZCQ/hNAf8Dqy4jNZALdHC8C3ZWNXgsAjyEkxqxL6IMvYWdiyW5H
WzChvVylFIWiPhqhxSXx2VaQ889gfE6sljXR5zeMsNmN7OpGB79qc+xQbqFQ6FH9tsvOG1raul1J
lIhiEiLimzIFkLrusqAXaTNmCe+LqXLqQnm8fMFbvmgtglEXyWwaFFngi7Lxk6aBkWl+lkpekral
k2shjJYordopC6AAHCNQrULR76Kx6i1pah5UAZC1eXcsazBGXT7Z9uWBD1nFjDlAoxn3oZRLPWRG
gTidRI4QTHazfKTiK9E//ksE6zb6aa7AP4O0ack8LU4tuTuUXKzM7S90FsIoQZZ0cRSlOMeyhN/U
2fgZVeqXvFJyzn3x5LCaQKImloEj4GjNs9ZfxUpoCdyh1C07Wt8YowmymRuROmIsAuO+IIpWMIue
eN3X8VW5WezkvvTGXfGJC0TBOxrjRJqoXcIlymBHU3sFOtWbOStPRqLzAgeeHPrvK2dFUCGoCzxb
TqN+7bLHUMisjjvdRK+IdfDrK6RXvBIS6ZOiToTOF+q2cgABkGiFGKIEzrRLx2Bj7q47NZRLAplI
YtY6sSETVjolWbPSyS3ql6FtrSgcbb0frEV/SnkgdRzbfRsSWZ2xkhdx6nMkOUt9p+nPQcLpNm2r
IVZ+JFk3kKoxR4oX2t8wMWTb95mlSqlFmq+y8SjzihFbIYwknuUwMVI/RMMkTzrAFgrQXcaZnSv3
ab8jMWxL4fFJb2YBQM1GjiSrmNNUGGkFOurGjDo23kqKBYXurDsAl+NH9qI8iECwVo6Cs9wCqyDk
vNKbSelaMuNrSWqmGibrYWD+AgKnZadfY9HcG1zNiw4TbxViUzvO52R3jAdM2Ml6iJwjaDxFuU1G
Toln04xXf5/xuEMNDrikgMILySmXVWtWAeD7ePl1eusvv7OqlRDG3UYFlh6EECp4zIE5Eh4zJPIW
2ZXYz5XuShBcgjWGUpg58i7zGyf3qh+Cp35gw2P13dgtmglw56Sf0QQXMCARPzaT06ecy9w0gdU5
Gd+bLFqrppGEZ0V/GYHe0szFJ7HO9moFkEajeb18rZuGvZLGeGApb8GYRLFc02McIpQ3PQWxIS+M
5ykI44LnTqvrntZgZPQ72uQ2r64KXp1x0+uuTsK4qCoBMVsno5ZEEbJbX9v/34r1PNNVGafRNrFo
SiLOQjG8lB8IlWz5QbKJPTwF17yq9ltb8pLWM44in0t96OgqZiIWP3MyX2uJbk8A0EiI9LXFHowQ
YN65Mvxenu61JbFrff5eFoc6Ko8hitKknz63UyjacT6fSHQMWtltZN0SAHbU9+IuSRNLEFEmV9BH
bs2reRpPbau5l7WM8/3Zkd9mnkPwaQNXo2uNXRNj9CLIvKXqOWK2TcdQQWoCrjqZnbYxm6EZWwpG
SzDUI2V3S/G8VNcS0Pd4MMGbdT7wLfwWxXgjrZIE8O8gqOic3g388hDs6090spiWSTM+0sxmRrCS
x8SBSl8msT5jbkWpQHZdeIBUWe5zX3PKTz28HrEbO3yI/NLVb3l9nM3XA/13jP7QtICFdDDVaOzF
ACHogo6bGboLNPAD6rGSwJiUMbdpqNCJ8M5IrTzsbSU8ltO3y0I2oYpB2Pn7HIwpmQOpaxVb247x
GSTSNtbYbnq/OWH48spwWqccrBa5qbxLrgj4BOlezeUfsK0z5x/wttmwCtLGfiZVYb5ts/5C/xus
Ggzio2dYmjfvel6CsrmCuTrx242sBJqTboBSBS2x2p3txdHs8CDeUjKQ2OMl/JsWvjobYw9ZMowV
AM8BV2DuU+lUD3bMA/7bfKpWIhgTkPOEdEoOk9PE17q670AkqE2R1YTfL3+nbZ+7EsS8wHWmtxIg
4mnbN76nG2Wpn5uWcaDLj6qL3dldDirkxtUBC9L4/Yu5A9aEE7iNIxzoytnC+UGbbm31e+jdrz5j
Vs2aMudAbelMAAwYjZXHT63hAbSZO7u2beuGAdwsWdIIi0ZiNuGYjimNiBVXHB/zkRM/bU6rwzP/
FsBEAkW1tIFBuaGKE4DjnNR9I1FJfzQ74O9haaenXBaoDem3auxf/q7b13gWTf99dY1ahHa+3KI1
Y5bJlVh0gKsqgEUjRE43DU8glXEuy9ucgF6flXFrgVzModrBJgbPvAGV9XWKoDVyquN0GJ3pS+EO
T7HHbTBsNe/WUhk3t0wa+uAmbjjbd/v0QOn0aLVP5Pa6NgMuUK3rKLWpis7GwpFYjxkhCFRHpC/k
S4wNm3Y/mK+l1lhoIFoDMoHLN7r5BVcSGcOUQeAUtDVCvAbwieYyW0n/I5tv2uWY5BPHW/NkMUY3
KiSO1QDzQKJ53eiLVWPZICmfw+JuNFJO3LIdU6IgLAKi1SQwvT9Vk4RZknaUpHjwCjTJabkWFLN3
lEAsu+K9529Vtncx5Uoa46uXZCpSjU7yLsYuwSOYzZZk3CmhnwK3JH4iwFYwefBD27n2Sijjvc1q
6BTDlBGb3QhHzafZdhFZgSNdK4B1v9OsxcUazmSZzvyRxgtYryVFFRXoo8FYRNuOWgTMFAwwzscw
eq4/1P9aCWD3LsHxYtZzZhAnFwULXe7GyoqBe4NUCd59NswvGqgMa8BuY/xXUiY5IT3ChxoDLu11
8RCcVB//9wBmBY7ybz4DK1GM5zKHZoikGXyFhg4C2EQrrXbQecs22yqxksJ8FzlTxqCfoIfiYXYL
T70BOrGVOHr4Bi1QuOkN8Re38/X9ZTfCOR2bjYylmvVzEKEfWuhOFxYewAl3l0XQC7rwrdi1w9ro
ginPMA2cYD18OZjCZJedO873y/CUcTfZtijWodi/VYNdPpyFtFbrGAo4AoV+2Kefy8P0oqm2eh0Q
bDdQXkvZqlJrtszEEiU35BE8bLa1JcUEP4CpKZrKjlkPAN3s4gEw7uCPQC3tWcKHTH3xVr2jow/J
AZzZHjeg3owIVUQTBsA+FZO9ZazFZKOQI60U/d5tHtNd7mLxbYcxRPftyA6eCYpycPnbbqrPSirj
PkH7LNehjvEibbgxgsPEAxPaDNsNQOippmzo8jvYwWRUqh5Pj+R0oC+jazgUfDmxKvDK8a5w6w03
TNydKmuou7K5XQCO0MFoO9khibyLjc7LU9HRJHixfABm0NQ/UyUeK03hXOLmk7eWzLgYMqf4UUSi
h4weVa/2BTfY5YAtopyZXDCaLXtcS2NcTVnP8dgTFG0yPK8Atcqv6QOUeLmtllgPaz06AinvtMqp
/I/UDFey2bRvilS1i/oMG6CRdKvl2nW6TIdBjTm46Fuf0hQBeyvJ6H++AxIcxClslaJApQhwvhSQ
maIWNuDqvKz9W4neWgwTwGOxcG6qIMQQkOoC00DJ7ZDXxd0y67UI5qETEkWZlwrR0DRWbpgRS5eq
r1MIDsto5lza5nDiWhajhqVRV+NYRbSaF/j5DrkeYGePPag7Or89Uggt3g4a73SMKtaL2qm9Don5
PB9LE4WHsPna9b2VVCYnrtzyVKvDsXFJL4hCmlLE4Lo6muRzqvEqDBydY/lBcqAdNUJCaM2VzhI3
OxqQpB5vTHAzYl0fhHG5eDGlsRlSGilAztFwvs2e5lVXvEnszfR0LYiJUvuwbdIo7elcGMGIeeJQ
SMnUD33spOwpxVmA3LT7Ebg5b1ifd5X0W66y0w4pXSd2sKtf5et/IdozRSwp6UD+1bGt9KeYtJ1S
MK602EpRVDsJBIskV6FwmLNP6eR9xFOcRTEnEttK68wQH61RW0vr+odwea60lMPVsK3jZylMnrZM
bSTqiS45WjhZqgKOvbDivVVbkff60hifZxaFbmSLIaEJj5K/jWX3o7innFyCw6ujbb6La1mM8xvJ
nNBhN8zv3ORfgMu+M93lrnMB3XL8PxQL6Odm49S1NMb9yXk0pvkUU33vwN22HDVH/0y7kDOGVQUu
egXvY7G+L5hE0ZzfttbAdLJYGG3gfCuOBDa2B41DK3XoYDulNDyERnuTZZpzWa+3Ygm0umVklMCm
fAfsEwZjMwPOV3Kq5HNaP8lhaonCZ/SquwoYLdwqEv3g7z7RWRzrxLtK/R/SvmtHbpzr9okEKIdb
pcqdo28Et4NyorKe/iy2j10yWy5+f8/NYAADtZviTtxhLcEsRyRK/TesSd5LwLgi92hTS3fGKd+1
nuyPV7HbHXgOaTXQL+QyNQngciZ6l8tAta+2dfQUDn7bvl7+kuvRdyGD8euJ0ZGoajCGO71TK8fY
DaAIvgrQwkSgynV2zUt4V/UD94YNLKR7H/B7hiE36jnF1wzTnRZfqylnUGK1yE8V47cAxqLSuAZz
OkLMu68gr/NWvBmdyc3dGDv00Z7XIOSdh7Uoa5YahSBgRb3sS3X1VVDnT+CnLk7EmlQtKfqQhPhk
lrGd41cwwiUxD+lv3e2dPxv7lMvKIO7LvEYLyC+ffu0lKV9oBzfxOq4bWq3MWjJK6oZoGNaHpWDs
uxSlGkHasJ/97CYDY5t6A4RPOqhPCe61nXEctp+yqIVUepeLEK/3JEnNcMJ6uznZUw9mG/F54CXP
q7WA5dmYgFjkeYi96kCCSw+3qRf5w4Y+xXug8Jk7WmTXfVCluNprt+1516isquPiiEykDMq+k5Wu
whGLTLLNEoSgRNuqqXBV9eFVmhYeqli7Mgm26lhf9SqqPXJ7E85fWz3eVml7zAETHk7FNoqwQq03
oI8yN0rcAZBlROsj2c3Vy2iot5lBnDrQ/VSI3rIq3yVG7gskt7Hv2DmKkH3JgolXpV09mwIsN2yr
oD3CDpfOZjekM0GGZpAXQc7syOI0R3gCGG/Y5cJE5ADBmKTIpOVpP6fKd47HXQ34iwti0gus2wul
RWDMdBmrcDPQtDY+zdt1Xz4Yu/jtsrzVILIQx3jDbNJ6sZjg4HNwhRjqqa9uipS3JrdaSFyqPOME
J3UkM7o76AyCJuDU7YudgeaugMmg2ED2REe5ikcKP8mrJK6Wvc6Sgez8t0n3mWA0OfWN8qnGqP2x
urfuVDBOPlWebr8POp/ENx7M7OoL8s9HRT/7b6GqCULiNsFLXxaOYrgLkHZIwdMYcxYD1+9Os0xF
1DDxx7pkaRK7eUKDxy2MnTg6Un6QeCa1/t6SzzIYlbdGZRQGBY9h+oDUDvkJbSsXrbnwOPn5jWxH
XoLd6NBXbnibU//wk2fRzEtIqVqrjWdcnXI9eII9FnZ0Lyu2ej/dzM6I0VDAjjn642CnNHTz4AFW
bX1xcPrvy1ggDa3wvtrZ1sCIPxL19jOGdz4dEwWSWkorWvNz0yqxG8uj1Mj9zKme8DSE8fZFPhnJ
GEBDDHUXg8ZXjOx+DJ3/dhLGY81DqWMuHUIy9S4i+z7CYCiPmJF3EMZNlapUzNmIB948+EWyN2U7
Kx8vH+MfTup8I4yTauS2IqWEG6E1esVvbDztUPbU3Vmzu9hGBrcXjtmxO/CKn/SHPzwgZEuVKGiP
/gH5Aos62qAXEJzsKLJesJOAeMrvqvwjqfojhwW8EJqh0QxVw0PFN15wXX6wV7bho1U50k9KZxNi
P3/Y8tBD1hPu8/FYFJm6Fas+TVUc76hdkx0FkA0KZHIUEltEDscDxF633PMxGZclp3o1JBJSHJDT
2HEqAvlux1EV+hMXbkxhXFNbSlOT0CBt4LlHYe/Vh9GpAKBMnOrEHRhYTwnOB2JcUaSapDOxn0vb
cE9AKfHoWFJ5xFAZGCfh+jhZzqqtKTK4pywLKzoWY89qVjZKFyWA/xTK7RgVXhRIhxyTbZ/5iAqo
F4CeDHEsoKQOFpBJlwjelhjyAiQnShsA8MeISe7yMYxXezbWQhrjCkehihurQc/mN0XhuJV3v+hq
eU++9Q94PhjzAS1Nz3S5pUAHAPeNH6JsG/Egf1ZdxuI0jD9sozwKCh3fTtzjDbGnxchoi8m4zeU7
Wk1kFmIYlygZdTiZKcpBxNzI2lWoSLasPA2j9ZkQcpbDbkk3GXBQwgBPory8qsvHvNlpPM5xngKw
y9E5kbMgDXEW2kgo96GnEUe1h3cnxOWkpFf8wUEsDsT4oD4QxDmkuh3rRmfLgmkLeXxnJepWqgRH
nf6jyrFbi0qhRqpeoZSLh1wtjLYp3WuK4F3WhnVPvjgV44jSserFpFN/IXhQcs+qcRTAnNPqiQh4
nCvxMxnuQiC1tEUS1o0RoKRjHEtSfsgVZupSOxbfOKfimKvBeAYMYCuDIqFc2Lr6Xt5XD4Kdufmp
tcVruUM/oXRjP+Shnq0GqcXJGB8xdFkAqCEoSGXdjsKNET1xTrVaEj8/htkQlQldVBUSKijpZOv7
wkdWcde4yRUerxtuV2b9NH9e3u9Vh8U9CWkvmtHwblsSMpjEN78Ld+aOeMkVxaUUKtvkYW6su6az
SEY1+ro0UjOFP6/Mr4TcmnFvFxWwjTgZ9D/cxlkOox3yNNdVVSCbqDHGDwyCfAOKm5HYpk0BI5Bh
cO5t3bOf5TGKIcmdMIolbIxItOh6rPwWm0/vcDluuIkfpthOftJhLKwG73iZ6HqVb6E1TFzpNV1M
SxQ5kIrSwetykzrxUdm3TooRJt6cG+8KmeiiilqWKibelpV6Z03HDKSKdN307vIX5egmCwCDLkYd
qBn6NVaeO7I27zCDxtkIWvcgf+5MZdJBoGIneUY7xlL5WkkYXmh2RPhx+RjrLdbz1bzzwi5sTBOU
tI5a2Ji4b3eZSwcQJ7/biVteM5f3wRjLUnpZGAUNVS45uE+lJ4E3bsG5dpWxKEONyzQrgNBfZb3f
h6ofTOGrkGqeEfac+LHev1h8NMaaiqIIKsNEYiFvaF9mBljuCOh34Snf1b6wEx64fmn9GbkQyZiQ
OurNOKiIWeppfClBQPANs3Pg45GuKPjwQduLSDtLjLFw3wm8D8vYU4T5oRrPezoq0bud03l0zSp3
ekBWx44Gcgns0nJnvDjawq4uziRKVVJALbPgZJX7jgc4s4qXgA7A76ouSz+fY1K5lSM8/UWQSFIq
CfAfOrGtbgYPQn3Bo+nONUWYI2gLAJM4cfhE0hwL15h8Lh5mQ7cw+ElbioXgxtPVp1awludknEg8
mX2nhwjY5nw9Rd9qchISXqrD0RCNXubCh5DA0IQR1Blo4lj3IYii2kPiY8T31nxId7OHIfTnwDFn
TkzjfTzGofSmNQSGCCMsst7pgGg3lC6GhS77R54eMl7FIrLSzga8Vjjemu1e6zj1Ol5oZKd7m0bs
pTHAmz/aFQ+KW24qFOXpOutnN9SXysA4ET0YYwHzxPDB8ezKlbiPpvkQgMw0QlqQD8GDJRcZMJhG
3pwo764YHyKVDdGCHk3lcvxSdVdxcuw+g7CyOBvbrrSiTojHiqqDsG/S2cY8AEfh1itdGCXHG1wW
rQ+wZZmqaU0SoGKibiZvOoFfx6m2imFjnRu8U8RJvnRboLKV28s6uN5tWMhl3MRAujQA7gt9II3u
9BWIlD/C03jXerTTMDyXdNqV1zBfr5MvhDKOo1OMuB0bAQM2J1AuuMgcI7uu7fgUXSt34U5+kbwy
sotT7sdu3to5Z75nVWMW4hmfMhlZOfQVBpZy7OgEhlsMmR1rPB+yat4LKYwPSdNYVSyCR1oTYb0K
mEazySGVXH2yLyQwDkQNGq0aJVRHUfBX+tFWtN7uAl8cji2PY3e9q7KQxaQliJhVTEQ0iOKnX1E6
/RGDBqF7tTwC+E3iRB7AUrcWdsp5pkFV8ENlYiGa8SySYKpFbM74kOBewHbXHpu47R70U5h9kMBp
wdGOdbe5kMc4lHQsrVouEHKSnfVCZ6XHWx1buJqTYy2CZwscXXzPoRfxremEvEhTEXseg+gOuXmt
td/kRvjKMXPON3x/My7EpLmRpYUBZaSLHrNb+DEcTHagbcz4npfWcTT//QMvhFlBWgxlghlRbbQe
NWV4UXrrhXMgeukXlOK98LOQUau1SGIJl0TpTtDne+k24a3uDi8o1Lceild7ygwoXkWP8z1HNMfs
3jP4hehwbMa2rWja8wWOo3J7kIbFB2krIG9NBjd7AjeOa+3kA6+2uf5dsQmB5QTV+AAEWQ/qCK+J
wRw96B10v52W1xjjSGCrmqWUyQGJ8SzU5/Yty4XvcctFTV//fH9OwVY19dQweqvG55Nvp42+UY4x
aj2lkzrGI3a2aFrsZreZw11dXs0k6R7Jr6/HEuR0oxUGgoZXtSEfg/G1Ub81woPFY2r4R2w7i2Fi
GwYt21KoEchjeP2n8ufoYunhy7gVnshPySG2tJH276m/w3cm6y/uxRnp/S5Uc2yzoQuzHu8pobZV
5VUtb61GthXpQQc8fP8sjm+YU+I46HUXdj4xE+jKKGllsQMUjGg5XXGUwYkwcGpaPL1kIl0xkKGL
J7gvLTlW09uYPHFset0/ns/AhLe8qAPSy1B85Tp7nzvXv2P2AhgI1f5/4DGmOvDReZ2lMRGtl4My
6xr0FynfYHOHJ++p2gKjwNhodKLkNeWNiXEVg4lpTVenoL2G0WXgKhDxuDc2lRo7qeJP1YMk3MXN
Lusqh/NVOZrBUuMkGUXx1hG5w5+TQ2SbLmePz8aVWdiDH35XvNQPr3n8OP9Ipf98XRayI1YHNCZF
LMeoG2ubX+mb4kbaYiO02CIS7Wle223ja94OBkdFWc6cKmqAc5GjRjRlza4NOlccBN735OiNSf99
Yd5Zo6d6bwCIUU3t1i3yX0XWnfW1yxwZVFR5ZPNKaxyvaTIexWxmhWgD9qPjpnNaq/KNoPHjRt4o
WfOp9+rZe7FIAQGRsiguEd8odRMFd+8Phjc6FsDdQ593XzzdZFxKFiWT2pYzCjLFtT46WnLK4u1l
/ZdXvYomilBzHcTICmN1YmoltanB6qJj+16KxyYQOZSb8FQ+qrvGReMYRA3JPvDk2/haeRVcnuGv
nvL8F7ClZKVLsmkwYQtG5JXBTxUvqvD18ilXNWQhgrZ1FkqZk9oUgGwL1zkMdiPcSVloG8phVnir
+jxB9GsvBFlDlAJCFX2GbL7KekCOfRmzm0nmTVvTv/eDc16chzEy8JUJZqCiLKMPXj295em266/F
CbN+4a00v6TTS2pugYrLiaLrrcqFXMbSgn4UMrVBHYNunmqA+S43xhVFcabMxd1W4lwbVx4TtsOg
acskokMnGJRHn8gBpH2aAMY8uiJ0tXd0hsi/rCo8bWRtzmzVpFLwabPC0eXaroijRLxSCk8IE8oV
sdXFkoZygWzDJLULwauEn5cPsv5GXFwWE8FRHMzFHHUT0K5Ifrodt4A32QTvfOSFwzPi1dCyEMa4
kVbJu65q4UZiTCjrx2R44JxmNSU/C2Ar4lOSVYGCcgV6DqJj7sFkhMeMip5yBCwF43F21Bd8zl0k
/Td9YAvlYdZKIEPBV1QArgd8CEnakGDkGBb9OhfsmS2EW4o6VfUAu5JnUB4fJqxNRNvGeBTTjZU8
j1wISM5tsetwSSsFRV8hignEHeRnfX7j3NZqFrC4LcZRaG0VRzmd6dZP8fPgNE/iKdihfNW90C5N
fs17dvKUXWM8hUHmTpdG6B+tEWo+FgBc3VWvmx0G8HxepYn3+RgfQZIwU3uAq7paBewBK4APzu8u
f8FVvm8sw/+Oy2xhXIxFpZRi1HO7vY5yK/BbkZRmLn2E9s57TcQ3vYr2Z/6XRxonwLBofzVRkBKX
GLYKTYfsCr/fivfit8kt3YLbYeN9TcZ16I0lzCWddJ2tTahemSLnU67/voKlF1OV8V9GNWoT0A0t
3RXKs5tI2onc1ZP1j3UWwKhDKVtlbGXvUQrtUOSE4T48vk/fb2pOukZ99kdHcRbFBI7QMvBwyFBS
svrEAxCEkwFZssjtIT9o4nXD3WxZ/3Y68HnA/K58wG03q3xsFQEFCX0y3VgUt0Ac5tQy12PhWQT9
ExYpkxCLUzYHEiw3+5nP+3B4VhSOD1/vHmtnGYwKGClo4UZMBmFGN73TgXdbPMen2EMAAVFhdkd7
TYEj7WbNuWzF63MuC8GMakx1b41zgPsy1f6+FsJngCCBzoHsyjT8nheKnepP7Vw9DEblkjnnnHs9
rJyPzWiLJOTWFNeYO6FrrnSldvDp05L3/lpv0CxOyWQaqoBdkXGC85U3yYMMVmfBmSpb2tMA3RwJ
VgkA5yRwYua6KZwPx7gNS9dCRSlRwRWk76Ycul35qATeoLSOlOwH4/byTXIMgS0TCKZkCk2W41Nq
Lwrg95KQx5hOVeGjaf85D1sSCJUhA2EnPmKGQVBTndxervy5/iGTaXf5LDxJ8t8W13eNWJMZoDW5
jPw9nP1SCe9J1u0jq9lcFvWPDP58KualUgDCQO8jJAIJYNkaJyvs1AmP+jfaLxyeOy7ENO9sjDcx
x1yL4MhQ1xcjJxpkWxgA2FFt24CL47Tu9s9HY5zKmGRkAPYjOoPAQsXGiacOaIVS6jWyAdTs5Q+5
6iV1ZAOygS3aDxQPiqF2Q1ENeFjWo0+6aF8m2V4bRd590bv/oIW6YhgoeinWBzaEESQdjW5STpvu
sSGJrejeOP6Yk11gZHbZ7UPxbhg2/Wwb08vlE65a2Fky22UCUHkZdxmKHbqV78sUW/hR4F4WseoP
FyLojS5CTTwmZBgLZBoThr2kbQsMUtUH4Mn2shjeSRj7KmSsFVPn5BYisYn4mkQcA+YJYIxKVec0
nWraHG7vrPl24nXceb9P/33xncKwqDspo/2BTvG7Ynge9en+8jda1+c/evYeUhYi6qrGgHCI0NTr
jwrafPn3rnIvi+CdgrqKhQghjDC7NaKyS+qTKNzGKucW1sfgFurEhldrUsJRxyt+2FdAkdDeItfw
zOid60XcqnfBHW8kmHckJtCms1nX6DKj7TvdZ9It4f3+ejVwcSRqQYtvFgmKUKc9whxmHo5w15h7
yFyQ5wiOtDE2tN1A+0LJl8BJ7RAPEP7gxaoDP/8FLGxUaUi9oMQIgypAMizlpcF4rv5FALjmf9IO
mfEFTRLVYZui6lgV4h1ATg5Wz2s6rT9KF2dhHEEjz00Oak46FQDwarc5tejTU5gRcgqc+Pm/HYhx
CtXUyHpLx2WDaR+mx1HnTHLw1F1mvILeDiQ1auBTUaZRnTKykGfsTClgop0duqRVYDxG/nr5VByX
/U6PsFDIfu6qoBwxskVT2GbTYjrsf0ph1+OeIQPrWzEACMfYctBLHfBucFW0V/8OkuZGPh1s+oWL
cPlQ687vLIwx46YgutLQ6Y1W+jGZR134kgoc57eeeAHu6PeBGEsuBIBZSirUQbnvPIqMRp7jnQGA
QFrQD7nrbeue6Y84Nj9OB0nN5QTiStPNlfux4aBx8H6fMdc5g71OJrqrZTc7gVA/zrHCCUn/MNfz
GRhzFetUDketRO4ILMcYoGjY7QWyd4Z1JmzSbwhvGZqjBmyrTGhIXkkNYqBgnaTMsglIZuqYBw3E
0wS2PVYVZVNI1kRLY5If1KhPJG6HmhzmF36Rkk0b4+Gygv/DV5w/JT36wmylIDPGsMajXn+0rg1/
eAw9QCzdYlB7IwIpLfnBm1HiXh4T7fuqkLu0gYJMe4oemW+KLRTFBu6nXWCj/fL5eNrIeIswbcQy
qhAmjQZ4vvm90pic8LQ+zHa2X5PxEcmIZcc4xcOpsGx5j/kM3Fq7VYgzYiXsSJGxTDzlQ1eq7JRb
TuWdj3EeSMxGK2qhMjlxBON1AOzH5Q/Iuy4W3kkiRhmXOTIZqpQzNi9KTCbJ97Jf+tYrL61ZDyJ/
tJHF6yNCKbQJ3drq/d9BREJfn1uEXs9dznIYB6IPXTX1MwwaoMH6iQCOQ7IB9L4bRSc4mvftU+lO
yAt13tYWx5GwKLRTaWlxYuA9oM9fpuB7JVwN/RPnwjgqYdF/X1g0EFsjQzDgHAEILvm6k12Hj6ge
eHX8zv4Red2zwMs4qFP/+Bg9f0/Gi2SKRuKajgpNlMIMcIsA9IktO93RFIB3e6sHNERdEw1Kp6My
wsbYCFPTHJH6Jr4ivLQ5r3u6ekuGKpoAC8UW+LufXnzBvptqSTBQJlako0E2knVjCpxa6nolbiGD
uSUjB9aUWSGrpRln5NSbwLWc/BQ7s2Oi89c+Wm7KyTvXj2VoMmDFLGycM5G5qfVJnSSsDIInJet+
Zu2x4SofzV0/KIJxlsEYVq+quoqXnOSOoJfWthpGQylubnBPFQF7kLzp0PX1mIVAJplOpTBIFbpc
8QtNKrmXQBZ6H25GfFLyLGE7l+IETFtsdfQ+xopvQLOY8HE5aRy5dG7mOuuwGwISISuV7o378I6u
0JaO4GQ/yTPC6Unc0fx02pLEu2zt67Zw/t6MLYTxMGqjATS3afoS6Lsm/o+/zwTrqW87VR17NNBS
cIgk0n6aO/+/HYEJ0XWQZshJAY4khrdydeKjVfC+EROgq7Yaw3nAZPu0AUsZOo6BK+/UG2pqVCu7
g/QZBImFTjJB2UjMRDZjDLEQUNla/mRdjyXno72/4S4oHBuWFdx8m0volUW76Eb35L3swNXfB+7w
Slo7e4YzOYIl3K/fnuST5Wb4XwwE/TftYMO1VZCsNTV8WVprj1/7mle6pep16ZSMO0kjbCFoGtI3
LXk0QCRQPuiqM39uyuN8YWxYjrQR29QBaqmjolyLUXvd980BPtS9rOnrudRCDuMlxCFspyBEmLS2
+oaCCApO4GubyaU8xzzXuD48vJDG+AZNaLCYnmIxpvfLzO72vRtsFPct9qwr85gf0xvUA2Q/AIck
b8aE/vKHa0NJWqNzapKuMgYADuAUXEjISsXuMa6OeXJMMo7qrT9czjLYMRNTC4xRmBBpai+8UvwC
G8GGl6PuUAFxtPSFxP5U3rGQyMTPLh+1eqLUQEY83wokPowiDxB7/Qm4kMEofGK2UkwKJMAUZblw
tbfc0V0Zvc9oK26HQyzaHJXkXBU7YJJ3clH2FbzvtCe74W52wXCBlcjeAXtN49c72nEdk08ZwuKY
jCF0klbJGfbWkP2MbvA+st/b2U9hk/vWzafAQRbCGDsYEzURVYrzPMngMz+NgpdJnHRufQhkIYOJ
k61mWGaZ4kC/KhLSoX+m7VW6d1d/o29A2TZfKMaq5SYDUNv+4y0yMTToCPjuacZaHIES7yXX5BDs
zAf1PrsKgV1gJJg7sA1O1r+a8yzOzMTVlO6bTgmEqvO1IKLkLN0qQPPUvTpNOc94rl0wHkUYChK1
FQpx0vXowzJAjCC/zkD0sPbtxoKGcuyCKuAFD8YuaY6YYptlUP0CtTtyzEayFS6yPzXljyKwtqfq
ogE6SObOQi1M4xgonm4U29lO33dgmDC8wXrHtgAB3oajI/Q6LsljrkuJK6zjjAjWxMK89+x2m/JH
ug9cSnlvbJodpjSxotDC3nmRaN3HnE/KXF5nYkl+aiFZIlt92LXlVSJzDJAjgm1GqHmRxJ1KowG5
UWvTNkGdUUU8LVzXij8HYVsRcWOWoZbQZ24FrvMvGLrCZIp+LAjiaO7urd3nXNdZIBMO8rAJ1IT6
SdLVtiG6gYr5Wt6+Cu/bMU8oQISWQ97i28XiK1G3xLy3St6XW5dhUKhOUzQ/8PYhUVTqzEJRQpLs
9EkHy3nko7RpOeTndK3s0dzZqFczz4r/4TbOYhm3HGu1rvQgl3aH2xbZT+7lj+TQvMi+hi7IsJ04
NraarppncYxJ50EEVF8Vj1G99jvdz8MYZMKPnxwYXshhTDmJVHDeZ7gx+URXAZRt4CpXCvJITPVy
CfuodX70G+dDMdbbxGZgTTUqFb2Pjdl3rLX/paqz3tE8H4p90ZRAU57VAYcakKmamV244yG+q/zI
Dx8b8J1k22ozfMPkIW1gOUqCtuanqsWLP4HJ8PTYbOThvdap7uPia6F9autgIYCxZ7lIZaJTaqYA
rXTZOIRqsZly3xh4J1mvSi8kMUZdyHmWALCDovKPPu0q5ZvqkG/mjXxTeeq1sYET2xoPSChL73Kg
efeCHxQGBAS6rmkqcOYZ0b0hFUVKkMPS9WCyw0DsttiCwRYlLuGrcAWgmy/KHtwUu6Bw07folluN
XHXTiz+AyS5FPcTbh1bk1U1yg2KkbzlKY9OeOOrkbuHUh/Dt8pl5Eqn7W1QMTaUqJ6MYMBImdP6U
kZMcR+5lEesVw8WpGF9mmijrWhThg3zrPPFrR6FtMAt5JXyh5tg8588tt9S6/mJdCGU8mgKMIjBD
IXR3e0Bi7bqNFtq1S+mH1C1GMTmqs+pqFtIYv1YaRmsSET3kCnFOTp8bErlz7cXjQY9ukuh+jFL7
8lddjUsLiYxzE2ewi7QDAkQSN07RqMc86F0tyj6TnpzFsOkkAagUWqHoyAfkEVR7lXmf9jHnKKvB
ZyGDcV6W3suzIYNFMtC7Xa6YrhyVx5jIft/y3vfrj++FLMaPJRPRgQn0jqIwYbkOAWiwe5vCSZIr
lRYUPB6QAsfCdMapzIIRGLGJR5wJTvjmGE+cxwzv6zE+Y6riVsbQBOppcuuJykYINHs0AITIbfOu
qxzG22Vw9GkfuFTNXDSKLkUq1Fo7UTwU8r5Qni9r9fqGLtb6f8tg7qcRhhYkyTCktihtURfcsM+9
oRy8oQ7ttBCfdK10SmK6RandXZb9D/d/ls3cVCM1cq+2dCbtZxXb2ovlZzultA0fBS+QLpK3agvO
TtNOZps8Rdugt/lYYOvacv4bmNssBeBlRxS10Gq2eX9v8tYU18fFFx+YcfhFGk25kCC8qrPTmj+t
9IsJhuj8pYmPLUYulS9S7jYmj9lxlfkboMR/7pWJAaEijPOs4hkc7Wg2W240X9nqrxY2TUYPIc5t
n5PnFCSFuV84zUH53roTkBLbR/D0guCS97D7R3g4/z1MeOiHCFwYEnQ5eJx9CqmNndRqO/mSV9wW
G67boWwFHzOLszgmPhiVIemzAtyY4DThuPFevqE8a+k1rw+9/nBYfGgmLigB1hCsGOX1Ya8SOzzQ
pr5x1b1qkYOnwyb0009tGp4lsujkZix0SWfBweVYg0pfRt3PzKfLpvkPt21KeH+JIGFkiYbLWZwT
M8d2xfuYG3C7c0d8VVEGBo4iXv/JhkttvL4/b/0RyWb1hjpHwIaExtKnyuRFznUCOo/gRneJR+mj
fwqvPK2kSvdRS84imUCIlfZkyDMJxj8egs486BnxLSvdWtjMlrkUgzxpjKs166Tt8KnRVe03dfIW
FxjIPo3G1aTy2tI8SYxjJWMmi7EO7e8bzY3aHdB+7LAXnWFOHSUP3cvKsh6mzl+RcaEgtR2tgCCE
1KYbASt6qK7lvHb+mxDGjcrR0GbAzgXHhXlqY4/031ReYF/PKc/nYFymYQxlnRJU8vLsap5uMm0b
6IlniFuxGRwFhqxx4EXWd5gWKs84xaGPZrmhiXrjqftgD9KwwRZv9PvikNkS5i9Lv3hsgeB1zcX4
Xk9izmdl/eOoNrHU484oDaWynVu7euufYye5QmnAnt4o96VyU/EG13ifmHGWs9gUSUsL7LQH/4vZ
lbYruE553f3/Ph5WLv9+ZRlxQchUoBomb+hThAIsI+G0+bjvnCvUWAabUI7SESvZqEUQewajYuG2
R7RGQHsvOJ0vZ052pftg/nrjhrjLRg43/fcZoyCKFdIiotJqC+U/akXbuAI91bbzB3cA3q2eOPJV
dlI5edtle9dExru0ZVzHHWUKSsVtMR3jbqPzoIj/kS6cL5DxKW2jJ/FMd8+HfXukcLSIP/f57ldE
5dVOuZfIOBet6jBvNeNTji/vydIP60q5q8HMCpWxq8cAbZjQ5ydF8mUr1ETG41R5qU1zCisMTpI/
bJWdZhc7xQWVCphNZD/x4w0Wc7YtoMVih7IwqYfCyZ9jn6dM612pP54I81J/KxOROzGP6Kw0xUAR
bMmOt+SazoKRQ3jUNslW2YweHXUjvn4387D21snWFuIZdwQiEqtUKZ9ckhu3mEi6reZgZyXdvja0
7+Lw2gfR41jUgz2q9Qmp3bboxq9GoLvlrHpqYnixYj5n2bwdmsgnjVLZcmW5nRS5AXbgEjP26row
7Y4Qj0RkAwzU2u8r1QmC1LMqzCmO4kOWmjvRAPBkVt9fjl28a2a8nlDPCabT0QwoE1DwypItBvs0
u9ajdHdZ0FraBuYuCeQ0KliuTHbDvJkLqRIxuoWAgrT3DgBnGyBA6u7oJHeUNSwrHf3/7g3+Eslc
HSUFMMUZmaJQFIco1A+ViUqe3HCORg2eSdX+EsN8w3QatBQlC2A61ak9y97Y8NJq+gsXJLCVl6hR
rBAsm5Q8RvMpAzR9nPBj04r3XB6E5SJrTM2MejxP3CLYm52b1qpdxrzqMe8sTGwQhxlUggSj+zKF
ggaDegfAHwrnclnfeGKYSDAHSjaoev2LNBvrCNvWi1B7541T8D4ZEwzKtpBARooakp4+p+aTmB61
/vbySVZM9K9bYSJALQ2CMg/Q4qD9Osq2HnxTh4Ou/t/h7/+Swvj7PJuFuIjRyE0lIOQNN0mW+aiL
by6fhWMqOuPL9ahU5tpCiXmQNC9X+1srHDifa22o7K+TMFZvDSZ2EFpELgVog+nPwNFsda96FN5z
ugHPsx250IZ3KLvEBo36MUShgacXvEtjfILSR1ndUKZVTX7qzdupfU2Ke9Xg7nytZJPLw7LwlJNa
kdHMoX8qYPHDfTHdT8lLXf7Q1I021J5SxHYpP16+RI7Os3CVaPercRhC5hCdkvH4To3E0UaOnrDI
lARUarHYQU+Mvthkneq2Jm/4cK259NenYzyEqUZTYJl4iU7EtjJndiOn+VG8Ea8DgZX+WruUxDXZ
688hFxmP45wMxmtYhaApeQwV/b0hMMCf82fM11LVv47IuA7sGoqk7/GmoWsPmFzYUpia7Im2WgKP
B1OzrhZ4ZogqXjVgzvw7T8tqSc0yynIezTcGsHDUbwqvJExN92McPItgnFQ4mFEr5yZcITFspTi1
Cur12JlSSztLN2XFSY7WtfAsjvFWVaGD0CoChEZeWY4mZFcAyLm5bEv/SIvOMhhvNXdaTdKUzh+l
9uToWDuoHTp0bX0dneJKcT4b5c8SGdeU5sVkCDNcU2a+Fahrl9+n9IFzKlqdunBRbB1wENWyqhLq
/rDbNsKyUOXE9LjuU9bny7LWPe2f4yhMoawMx0EJQ3T2M/A9a/0+HytP0dwk4CST6zZ7lsPkLTkm
WPSYbgpr0SaY0dmPNiEA2/LyuokPeeGn47fLB/uH9Z4lMg4qKzu08ilZQeM1X7EBCx4fLQXn4oAJ
iWpjEueyPI62s/xPCpCOTWHGZkU6P0Lt7UxTOBLWPYRJ1ydkVG/ZCWVt1EkqDfiE0nAIY4B6b5uU
EzjWat5weWcZjGtNhVmvC4LIMfrdE22bBzEyzB5MszJ6vaR1PwG/8JdAxu0RoPcFHU3PlG5jdNiG
+nH5Wtb1+3wgxucVbYTeRILEjA4oKrs+eS70o6Bzroa6so8Ge5bCuLqOlObUE0SKrjLsiLT7Oezt
XpmvkkQ+6X34dPlQPE1gvN5IyP9fkVOMR61xNPVl6P3LItbt9Xwixs1JaTqYWobmx+96XrqjPPe8
6798Ep0t59Vtpcw5wfXPmmeRg655Uc/xcDwRjIdT6klUTCoiIciXS1jPrjB5mIA8IYx7K8S+CP8f
aV+2JDfOM/tEipBELdStltqrN7fdtm8U9tijfd/19CfZjn9aZnOK3/Hc+MYRjSIFgCSQyEyYOM4c
fU+1gCyla0yhe/ubyIxwGQ2QLwqpD1bMqp9N+jyS54JKPrvMBBf/fZTS1WTCsVb4AFm+1Bjddagk
6/iX1Px/zmXxJG81vMsZB2SyynRrlMWSoD+oNbAD0QPLzY0EecFi/F10ahqlOjSULId/mJetomnj
iEnPtP285IcVjP5p+BL2MpYK4eZt7HBOsNphTLMc91I0gMwhdglArq0h2TzhObMxwjmB3VuOXrdI
aE4R77Qu8ga9kUiGydbBOYGlq1FZKAD8hOUPUzkT7QvRJX4mfj5slsF+wwYtlaZQJCAEAbM8jhD3
G/3i3ALGaJ9jzEDOpttczCtmOMBgKOPLEebqjWXmLRvLw2x2iZliJEaZ70LL7XrTy7KvqXOpVhmy
SOZ43LEw9XaoJIzJrqkqr8kht6p7inVOk09/kBg2S+LOAxxw4Onv0RQZUaaZQ3dQiLuG8/62Fek3
486EaFiVUldwoQd6vASp/ViBgF1zi8x1guwCOcanqnIrIA+q/0G9WPLZ+Kd6lDbZFK54H43KyVZA
GZp+oEC/Lc9hXPm3Fyrxf/6F3lhDOIQ6KpJNj5kp425w7pVY0iGUuAb/RJ8BA80m1vWM5w/Z+rkA
K7QxnNGZP9xeizjXvvkGL4vbE93Whxm+oT4OAZs3Gw/6j/HEXufZbpIxn8m+Epc6isqwM409zVP9
ZzJ9UeO90t+F+g/iyE5c8VV1szAug2jDqC1kwYWbvc4NLwswcO7VZwYT7gHOUJ4lG8mC6MYpwmvk
9rkTK2uL05cBJ5avDYhDc83r3dkbP6UgyHO+mM9MJDTypWMbLKffMs3lkVq1NFM18A3ZUtVr440H
69L5rPDrHJOdjCNV9hG5dGL2YdooNXa2AceJFn8Zp8HNS99Qzqb93zKXzaUUBUpF02yx93t/mZcn
qz/pf9Cjwdb8c/rzZDdJPdC8XHCTtceXsPvqxI47RjtLejtjrv3+I5lEo8TWTPKK29qcKzlaN6NF
V/TX5y5Y8zVIYtnAo8QEXxegRleOawccQ1L+mAoF4ERJPUUE3DOACcJFEl0m7BoXVHUS2YqVoziJ
yufsM/LV/sU8VB8ZOWj7ybiHgkmQ+Q2m6ONrCFYxXwZvE+Xe7Q9geXOzi6Pd5thd9Lmc/lx090YT
xMMXSSTLbHDhZDqFo6fr8Is+ip1gDUiK3G5yzesYoAB3SjTPeJL1omVWuahatTmGeCLeiFH2I80i
15oeclUGwxA1vH/7gFxA0TZZR4tdrQfcqaZv5RHaiYYLKe+DXXuTD+TJh/DOepnOskazyDc3H46f
vuqNrmoqhh3QFJ+EFzv6cfurSbbv1XM3jpHNTm0vIxxjnM/ZvFfMc5z+wb13uwTu/l60xdx0IUx0
2ue6PWvrfhh+3l6FKLVuTXC393oOi9AxZ8235/Og3yuZBy7twFGP4OXwbpsS4VO3rvDa6dnsGCnH
kiqgt/Qdq7hSMt5FI3WdJdyFhr4jsQb9JiiMLcrVMYrLGC+72/ZlDsE+6MZ8lDXFSBXg3dVx8JRq
PejdsL9tQuYTXLKgcafkU8oIVPrknNUAw5LiUSODf9uMdCe5hKEMSUuXAVmRfmVCxunOvlOP1bHy
40fZWS9ckmMREwhXaLzwY/NFqRaQRhxxxw7vV/V5TrxFl1wJhR/mzQQ/NV/ntIZaGkwU+pci/Gqn
kkNEvF2OA+5biwLg/pqjNl9eX/psbSrMk0/eFBSHxiu88sAo1vG0l6xFvF1vprikOsUJXbpERUmk
O9nGYcL4Sy5xMvF2vZngMmoyDKFFWb+O5Lsh+96QbxLvEuaEt+3iMydFE4N2Zo/rFjSrk6fsDow5
p+g6Il1bu+S4eqoPXQRfVhUR9k6MjV2uMEZre53ztmXIIA0cUSmEKdtzeQY4AtN1yYfixQpur5SF
I39D2hrk8mtfJhWJZ1z2SHmvgRhnWF2rdNtecr7LzPA5dqh1YApwS9IS7Wo0+QHkZcHcxg9rWUnq
5RLf4FNsBTmkSKuQzpOqcxuQUJFFxi0n8XC+L6hCK8sOBwST3dQuhXNUqetgXPz2p2FOfOvTcJmU
lBENdRtP3uVET4DInFlLVU62LHy0bV2Ay6ShFalNEuMlY+yrM3tIMfI/+jz9BQwaNLlk6UH4+t3a
4/JDPFhVUisTszdemI+Tu/jT5DOe0MElz7c3URpRXKpQVCfROwZnGXdkx0YzjON4CA+Dz3Tn62vu
aT8kFlmM3vhu/Iugz/RuHsDn+QqHLRHBIyY7XesvRjSllDuJNYmX8M3CtEr0AggUPKU+NJ/QPB4C
3QNlwV1xmg/kGmGcdTc+gliWdQpKTzbPKolrwqWPlKq2XS/I9aN91LP9OD/h3qRaj7cXKYk3wmWP
xOq0YnDwOEjwAWnQq49J9h9NsKyyOR9R+QmnOUQJd40gbvbYj99oKTkXRYkJ+F3QvFkmLhO88h1V
Mr3O2QBWFN5lzt8k/ev/f5e2f5/LF1m9lvPawu8yGnrTmHkrOTWVpEYmWwSXLCoKLfEJr1To2ft6
8U1JJIsQZoftKrjsgF5nNowLaorsojICaj0f6nOPLgQmkx9kMpIi990a45JDOsWzbq845g2AR7Ln
yMm8Jty12p+0iTd2+GmbhYydlhlIQlN5bs17a7kbUomknShGgGm2LB3qDJrDT3e3RrLapYpjr6zB
bEqno708dsbg3fYx4Vt2a4aLk4gszTT1qKikiUv3eFkCe8YKETa07KIrUzuc/PTQN24naRjJ1sf+
fxOgljJkaqjjIajFQVI82WDPTiSXZJkJLoAIwAnN4OAr/TrWH+q28tb6o2QHWbLij4ftDnIRpKth
3g4JwrT+DL1UUHIXV5CAQlmOQb6Vo2zqShywb37BxVOyNJCqYLzPWnNdxx/j9OX2emSbxoXQokQ9
TS2EkJociR4Y9H6QdYdER9xmx3issFr1Vjn1cG29Mk89AsCNrPWSGzO0ISqAz0tcjpv0qGvt5N9e
nLD2tjXN3cfVMQ4xCQWv6/3m0O+sveKCrxhIkt5NX8Yz9dd9dSEBBjm96Ds4enbJ99u/QHh/MTVV
daiFcjLhayxR13SrvuD7gSjl8ZW303aVzl1PjJ2u/hn/7M7SIBe66MYmd6rbBtR61Aav0fgSfWPq
ZQDSe+jQFhdWx3d8WRp+LWG+i4mNQfaDNsFdarMVrgyznx6rOwz8x67+JdoXF+0UuoU/YZxn3IEg
9PbWCpP/xiiXyhS0r/K0x86O9H6JXrLa9FIDLI2yKpzwgm1qlgPlNFPDP1zEW4mZFBnBdkaffjHJ
h8cE7NrVxdjp53wvK1cII35jjov4sNfizgYfv6+BfsuMPEuVpDBhPALuBDE4xyE2D3rSejXXphhs
yb9UsZikgAX8pWwdwu+zMcN9nyFb0iFqDUzNFauXrMPZWZ2Dan6zu1xCMiDMYRtL7P837mcUa1HE
eo0dS77aBnET45NS/Ucb3OFi1gvqbg2S2Kx+sLO/a31f6UTi0bJ1cI5G28J2tBQ2AKspwt7Ll5Pa
/7wdNeJYRYPSplB60DUeudHTuc8oa3j86vGZ0EU1QfjGSiK/2JsGELlIbIqeVObGJp+Q1BRJeMED
wKhxZBKAfjNvYXLYKIpIp+fFu/i2QC4ZFZBK0BtG0hAmvaevk9t3vdtRbX97UexjvMt5mzVx7g0F
zEQrChRKqXrKi6818qszfVW7Y9PLCNJkpjj/1nIS1RnIF/wYInLaVO566yGznsKq8dT08+1lyXaP
83MSG0AEzAneatoJteyuKt1qjCWOLkxxm73jHH3paP9LF6a3ArN4IOHf/20RXApNQyNDDwApdKo/
Tc6nFSyNmZSrQpzf3vyMuzlFyzJbVQwjdu/F4EPKP2TQk/gx+MkDCeYg8lDJvsrVQiUfiAdtABIb
k3kCGZoCFi/nsdYfjUmyfUJUyiZeebQGUERKvTqwMXml7rIBLyVILk7n1i8GxlRUv7uv9+SIbmUG
DaTb3078gnxzDh7G0WcW2FOHit2YmBJN560HC2yK6o5Ag0SG1ZbtJpcsbMfGJOVqoreH2hm95NU5
MyUvO+mCuEzREdBk2wMKgcR0HBcyx14XudGqfm7C2Ffz6Qq17aekXryoqXbLDDr3VSkk737xJWaz
q2wjNmfknIVhU3Y2mxG29moA1rCjAwb5gl1iDpObfb/9FSXBwSM7OjtulKnFO1PF2F7erI8lnXZm
O7wMvawJLMmOvHJRVCUzxI9x+WxjeiWVvks06lr15FZ5v0uaWPY5hYcZUW2IEKKhZPKghHJokjWs
cZixSQJ8S/Cl1Ad7z8qDpn97F4VLezP1rhS5rMlqdVgajQvfKKtzgv79mib7MFpdMPtJQk+Yljfm
uNdSv1SU5gVWpgGNE4HtM5cSzrLM++7U3JjgbgLLAALYuGcjOReK51B7D9rsIHnUv7CR7dCNC6B+
GFPqcq5klxCxaYPBenSVUoc7dOo0L6d6LHGD+2tCkRXgGy/f0aNzjT6GF7KPD2wEqTirL7LBT3Hs
kTfL3HFUrHqvGAPO1Pi47tRg2AOQ+VQeQJuyy4PlxZL03EU0VYZJbEYTDuYbyFL8HuuVOkYJEiiI
g6A5mgUj5tHxxAahgwxqLn7dGhpmqwg0PcBK/rslDVKPNLIgjzzT+dpGg+pm9XAo0+UxsatL7XTn
tf47bPtgGNuLbratG3ZG6yoFBgEj2dVWJFphmIhKk0ImlI2Z/f5rCE0SA3qkuD8nbvKkBhB4cuvP
xr4+1ngC208ZRPzQOPgEWs+n8m8GhVVf/uhA2fwGzsHpPFZ5gqK+36bTUSm+dpQ8mpNUV5lt7Ls4
2pjhNh7q6AM1KMwspyVYIbodMyalJ7Kvnpt7eZ9AmBk25rgjbFyTeiYN7tSWdZ7sT7OMK1d8Rm4M
cC47z6GlRdNr2Vj1kkP+IcaRP0O/aga/lqwWKVsNO7w2Z+FkN6reFZA/gB+6TXivq38yHr/1RC7X
2Is1lwYbXkmB6WUj5ckxPqQn2RNb/JjbbBuXWagzLg0ZX7tH6tMC8uTsXF37e9TcD5iWqRkzZ7mP
ZKsTJ7SNWe7qu/Ztks/EYS1Aemo/RIF5h/EsdbdcWg9YzWsjq/UID8I3g68Zb/PF9N7oE6OtiD9m
o2d3rWtOpTuAXX/8qZaSA5652vvQshlYXrOQ17jFFTlI1xPgYP3cflrmU5295LIJqn/Jm//Y4C/x
ypIki45rnz87bv1XfzHQ2KzP2t68UzLsI6gIvsvmv8VO/2aSS45RmqeGPsEl1RANhj4O5kEmsyAs
LBlvJrjch4pD0swjVpUfGWHRL3lh+akjWwmX+5ZYXbSiBGo4NYMq/cvSJHdXiQPws9BdMYdao2EZ
ev9djYlrmJe0fLp9s5Otgct3ve7U3VAjcNflg+28rLJylTihmhqB1LejqtD0/D3HpZArG2ZUxdA3
H8FKH4NjqfDIlUGGSilk6F+sgUaFta8cjZ8+shOlV8fwNX3PfnSA8NY1vFgubh0n3IqPf7B3AHP9
nzEufXcpuDALvBH9sg/o+Ezbl9t/X3hR3Px9buvAbdSkSW3gUpMabgzBjrk8qfplmn/QLqgh/3bb
nDibbuxxSXxt0K/SGyS3PPdeqWhctXGZgIBhHZw9I5TOFYlN4fNsY5LLcXSaoiljrIhGF6IoB1kX
dE6t2I1MCZpHmLjfDPGJ23Hy1rRqfKuiv9jzp1IDRalxJNkJEHLJmkTCPIZpYl4Pt1HbRnXzd5dP
MBoEWR7KCgejD/6TEwOn2KDDsgPGTkP2TA9TdxMf1Ap/VLrd2GbxvjmgFsuZ7QIqyn4SH+0hARXA
A7RL/NueIkxMGyNc0iB52RuRAbCXBmGjyqXmA5klsfUvkfy2iVxwTYWaxkWDo515IvEZ3kY9dv6v
CW/rD4Qbf/tkXKgNVQ+xIca9OFihF2aDl1WjR7TPt/dNHGGWZhGqA39PDe7sU5QRlZcK7t6ipBR/
MQ/jObsUmKpqvfb6R3z3hrkxp//uDPNaVKnl4B2yTnc5ZFgn2bSn0BE2BjhP17syz5MIUWUNT078
TJzAktEtykxwDp3roKCtwCLlp9X9jMk052o6n25/FmGe3ayCc+c0rIukzFAjynLIfajQxR1wcRgb
f8LBPmbRcS40SRlMeEPZmOS8e4xTHQzUFru4hifGHFccGXmj7F0s2zzOrXPSDi3RcbrrzY90+pF1
z9Uk2TyZCe7QqI0oj2nD5iCts5OtO6Xar6MMpf2Kk313F97sF3dOALWxqnYBL8gvFuSkoscQxckn
chceR48xGDAQrRU4fhw0h+lAZelBRHO7jaR3uOql65R5xkbmEGACEQmgFn1gfbEByFu9X4Rj5XWK
ZCcJC9Abyza5fJGGjUYTArNMDJ3sOszs0CMum0cGYpI94sRfEiyCBjjoUJri9piCfCrPSwRzPH2Y
yM4aAe6OZKSBwvsmk3b9ZYQ/h0EGt2gGu/1jzNnLiHIYYksSW5J1vELYN0dgM5cTOFqRy1dohXbT
l7qIwUD44XbOEAfw2zq41Bqi2Ns0S0f8Mn6oslMzPffOQ5N8nJR73RzcqpXYE5+Hm43jUi0uSlGr
h6h8mPdTYIMiUEERqToytRTF/xM4prkxxiXdCGVzsKNqOA6X+wwqN6OFUdz9VMmm6lmae+/fYMkH
+6Gjm3zJHASLTV0wUIqtPOYdcD+FizHB8E+mIiC3+48ZLkeVg6qgkcNapPGjY9VuRWVsY2Kfe7PA
xU5VRRZRejSzzbI/mkvj9tP6LTH6w22vE7/X31bCDzxOZVMOCQR4fesrY27LHlkHu0T3BGi5cwb1
OZnYimRhvKhwHS4jTRUkhbmfz0qSPHUlCONWXVLrEKeFf/aPcuE0ToXVmyYS3dqfsvprIjulhNd/
W4MWG3uJOrymNK7AabkaeKqPCp4z06WIXib726DPbjxIliL0aUDhNAhhqbbF71g7OEqvMLmtubpO
1hkgF28N7yIiMSOcxDE3drgtW/qITJaDL1O1T1YbHUdt3hljvq+VyDNWsHKZEYgJjNzr5/KjJ/FD
4cG0Mc5loyG0c3To8QIw9tkdpo0ek6vzlZFfq276qEnwlGKw6MYal47iSYcIdIf4Nd0pWP0aGr/j
QTunqPJf2Iuq3S+2G4L2M5a8GoXevzHM/n9zlMTgfu9Dk91vR8XtQ+AF0ShVnySbyTbrXRakoIUz
VAgqqfxcmLXUeAOrCOrW7z6xhhBYzu56N7nET2UAXMqP2/aEsYYmCcoxOnhaXnd7syiVNlObEqA4
EvVaKD+cSrIe4aZt/j6XbR2tTkmk46RqVM9Uv/XxYUgfby9BfB/b2ODyrUEMNbdZvbn11118LI+/
RLCYTtqwiw/aSdn3UuJUycL4YS57KqjZZAtqCEowGomXNYc1/S5ZmTCycBZaGvhs8EjkIisx9d6c
kSihhDkE5o6paoWX7Ngce285yBqt7FO887yNMS6waLu04cAmion+M9SOtfOshYGlf9CAVEpxSZOs
Teh5Dp64tgPEH6YHfw+nyhjCZiHIGuu9+Vn3wFf9SEHVwnCoBqrNbIgwavYSo+INfTPK/n/j7smw
YNCAKVRYV0aSwURbI4BtF59hvmQYTaGLbFbIfT0TItNdyijPckZ5dlf0p9SSZEOZCe6bdWFm5LOF
u1lLvw3NXZGPXihjcpfZYP+/2TOji8IMo5fEX+lHtb8P9UthS27pwhN5s1P8C1gDNaUNPW686zvo
bapenxTekK3u2lXetDjebTeQrYh7CS9DHrLiNFrR077PP8/afVh/uG1CDPLeLIlLfLa21HUDvnR/
gKbso+oZXnQ3s+6+H+/Ks3k3R24baB4UUq/GrgFFyx+1VjY/gMuKad1pGD1AAbdAqT29TlLeRRag
7/PFP7HE40CmtqhXY4ABkntMmmgkx+6Lua8eVFQzrVaClJB8M34kTaGdqqsDTt8+vlvsy6K2bjEv
7u2vJs5JjJDKQbUWcIzfXV2Nx7iPdCZBv+4KbZeNMhCExAA/s5PQAloBjNqxCRbAyBjvBvXDL9pd
+ck8MXL+RZX4uvBqaOFwtxygSyy8q35fUxRXep+Q12oJm8IMj9ER9XsgWuScHsLO79YW5/Rl1w9R
kmN5vzAlHd6l6ffU78+Jh8qIV+JyNvf+7W8mcoytTe6bGWM7O2OP9DS1uVuQyVXm+4V8/E9G+GmR
pqG20esRXj7EesAYnFs4y0ULm+C2GfZb+ZDarIWHQZMBd/c2hZMzEDyTXyV7hoSTQQ0kW2Zxp2A4
EVA3xeDJK/PdXJ8s51rKWon/4nYYGzMxB2TA7353uynXNTWJDVbUJDtwhz3Oh/5UHce9k7qycSRh
KR28sv8Y48+PJirmoUFtG/N9i/uqgOrpD+kCtetXEuenVXLuCts6W4tcVEHh2DRJjbrSdGJZffhb
DSq8v1XFJY/N5+KZSTVEOxQB68dIWpERuwlQoBo1APXjZyUUWkxxzirtcBhX0y/GfDcVs9fbH+Yx
9UI1dVO7lOQR0UvWUt9scjeNom/Trh3Qf5zSQ4yxaktxHeXJzp9uR4AoQW7NcG4TDdbaIKRRpCbP
SfFlNV5u/332Xd5H2NsyOE8hZmkNbY2ecGo92cPfIzHchhygedHL5o/EQfZmifOQ2iqWgbAKqqVe
FQeoIcwekUTyVYTosu1+cRl3WQx7dMDy4ZPK9DOjf+hnGhBVPbSxPbq9Ou+WON0nbR5UcQz+9rtw
tR60qb0zGzRWdShEklx3I9p+A6HQXu0xjrZaEFaPWxdgrgmbE+mSQ1ZYt9r+Zi5j960R9XFuEVzC
66P2GVOeH3AI4tddK8gDpUH6U1bNFhZMUe2BRgvVHI3widUuoQ2O0iLQzvfhfvVzDABHV0Z90P0P
uDThl9cs2LMd3bF5LO6adWCr6/HlM+2E9Eq7k5S1V2hCBwOoxhC/lIc45lYcr06N7DpNHw3lh60/
Lvq325EiDPiNCS7g1SyszIaiK7XSo1EObmr5ZXMc/wRNDHzGPyvhAr6PyjmzzATsQUVzyCZoz6Uq
GnvdS5Z3z3Zry0BbsmVxCQCV7DEiDtiKQBX8mCyYLDXa2G2bDneHVDYjI8xmm8VxOaDPCehPGadH
pGKec672cqlo0at9u39cAkhBNFVlE/qVmvY3uNYte94764HqH7XwFEohhOIb3mZFXOwWmtKoMet9
Mbro6lO414NmT32yB09S5TJWtfREZGePMGm/GTXU3+8SOtSOW8JK9rpGjopVnlcaXjQb5JaptQ8H
mfywOFts7HGlicYyqmXRRlZiZLd0DOfeFx4ImkDMr57t4+04k22pwd3G7ClcyjwBKCr5G0r0Z8ur
fqbfWRF/OMbux+he/jQU1lA3TmOQ3zd0ULtk1jI8gIH0K3PPgJxCFISY5PKmv0bPwNydvmMzuc1B
Rvsn3Vsuray9gjZmh7SynNadiQH/0F8e2NRqsXN8RzIfKbXGZRcntep5AP2hr+6ZNVbvGQvMObMy
ce7J5qol4W5wuSWlS5zTDNfQlh7m7LMjI+OQ/X0unVDAvNZkQq7UFutD1s1XXapuoDNve3dB2vg+
l08aK7emaoTvd63LuG1SHzgOwFKGu9c6+974zK6206E6mKCFSc9sLuJ2QEjOtncVcAXdhJ71Mkyt
PEZUD9SlucvMWvIWF24m4NCqY6qYoObbjauuGwB+IZMt2SFenuggeyII17ExwO3kYCpWM7E2k3H9
hYUvTozWIroMfuimbnWfSB8G4qvVxiaXnhFbHYY6cC/oghYilkWwnq0jA1hWO/ah/gftHJYq3vnL
m0W+Cbni5EyTGCXq4dReXofyvDFywagITrNsZz7oks8mTpcbg1xyHrpK63WKqmp6nB6rv7tP0bn0
XzufxR4FIQ3o8uUgxXqL42JjlsvSekW0yFBeqXmXoDkVjD4LGsed23mxv3yBPB9UQjO//AgcMxN5
3MvK8+JctvkFXNI26nCctAwOOwFSzzpDDSyHr3x7ye5P4KzWxhiLnk3R12nNtElZJULvuzsDM2uT
JtMDlgQgT13UVGq5AMaAXVxGNx8vRfzldiIRGkDxm2p4JaNLwm3YMlU1wZAyWKyUU10+aH9CI2qB
pJaCr8DAm4JLx92c10q44u/TZT46CnCCYXioiKwoKcwjgKnjPaHrKuGbQBjUTKM5yVFnra/qEnrp
CBr98I+y7sYK98H1qO4jNUO2anPlkGr9YVnAWUqVw+1vwpLeu3SxMcMdyCB4MCdHQ4W1C6PMbdDv
0cPRd4iBJS1BWxbHjCb+bZvilLExyp3L+tSFcYaxsNfBl9wPj+mu8OLvORO3C9prvKdPMpUvcf0L
fX/2/kMJjG9vpbmdrEWDW51xZeCM6qN6LL/pLqMNlz2hxJlhY4vLTQT421iJADgxoLseHcqdEoAS
CuPelS9nMhDOYQPJ8M/KuLCK0nDqnJk9ar7NfnKnBtPefkl3zpP5dT1BHACt1vKuDIZeWudjp9c7
59lY5nwUoKd6JcyyQYoTmcJgppY7z85LNqrncFJ9B7UMhdRfJf4jfH9s7HJOS0ms0p7pZFSo2iP3
BtmJggk+9eoCvcrJL4E2KL0R2rYPpgwjJ67wbIxzzts3aNHjF6Dx8Tp5XvrRKdrnfrFnBw95sp+m
L0zrqn7K/MQ3n4F7+GkTSQQJU9DmN3CZTnEWR5lKkLNkxrNdHOn0oZv+hJly61b8dYmQibSMMZmh
YKETtm8DZW8cpM8t4QV3sxbuimRai0mHEcGynMZLvRsPo0v2rCMClQRX1gKWeA7fIyM0cpqVsIYS
+ZRRDAZd2uoQ22c56EyWBPgG2WglTZskQHKw2ZroUAAVQ58biCTkgfJFxrcpcQieonEAo6xms5fI
ml7U6GWNEYe17K0o2zwu0TRDV6zmaOJL9ZlrRD9CO3Pt6ZBBdUuVye2yKLqRWt6puoENnFbok/mz
iTkJ80rpfZRfHP3Df0slhEslvWYPUR8C3jN52q4L0DIN+kvn5j79knndboTG5p6NX8uOd+H49Sa8
CJdGMBgJTZfkdRhK9aKzdo72JsZ42qus7yyE4wCVSAjBMxLk1lyAaaHSTY0zsjdIuM/OSTD3rvXF
eGDt7sgLvw/fY2ixy7QsxB75j1W+s7pamZIXKUGHbmqORbOcKrXbhVMrQ9qJ08ebHe75oWIEIGoZ
0wn5wIgWyl0D1HcEWgcPoxtgW8hHyY1JXKx520+HO93DCMTXNgPVG3vMICNhMR0t6venFiP0q5dC
rnlKPef4ZzH+tlIu/PQ0rVvwlkMdypygkEMOSUc9RUpj+S+J680Od6qTsFFC/VW37chm4mcQ6Vou
8XR3cUuQ994OQHFOeTPGxR+EGSZFb7Gonk5eUlkH0zR3mK3br8rkFpaM9U7mlVzUdVa0TBZTWAnH
1V1iG2/jz4YpuZ+Ir0Vva+JO5yxpK01R2TvE6Hd9VXt9XXzr08q3ieoNRvLQ2OVRbUOJY7Lv8j5l
vpnlDuy1iurYBHjQj8rex5zZfUEKyWNfiKKxwCSJ/oABqnwevJCNBTVqiv0rL/2FesupPuZHRtal
BIw+sMtB0ME4MpoLNFO9UkoSJv5+b/a5NZoEJMGgTgdIzblfIGM69ZgnkSzyX54Kb0a4hFlEozKk
YHh+HexgoDQlwN0Zybne/8kM0GY/eRxDWytj3EAmz7fDK+ljFH8PTf1yO8T+5QD4Zz18s001xmzW
jVeEbvVJ29W7+J4+r48dAeJpDkAw6VmRqzwXsjNc7JBvdrlEOdMW8msNahbDMByp3e1SLTneXpvE
HywuJ05tmJIkQvanaeeCmxruAXSfbJJOthAuIzZRVjWJNgGlOD03o+ckMo8TH2JvO8VlQQUTOUvd
4TIwfma4Uu2Q0l2SwOciD7fFYxPvbm/bv+T4N4NcHgS3Yw5WmAgvt333jWl4sYKdOrjKvtjFmCv2
btuTfSYuI3YktpooRWrq+tSl8afCBrtqI0m7QiMOSjJM+QJDnNwmFnlEAPqPiT9oJRhkSndckOPB
JnN7LWxr3qXZjRlu69Y+7muwyuDESi5h/pKBZc/4y0hl70zxJ9rY4faszh2jXRS8M50PU8CoH+xA
uTIhIVayoJIPJDyyHAdE7homi4BvxqI35UVUKwoM2eKOmL6SMjAyIJbGpXdRFo/vN+/NDpcS1KKz
rFR10FvrQfxghp5dl3c9aS6lqh9wMAe9YmMCaGId512dLnu9qhPwmy4/bn9EcQlqs2AucWQ9VVGs
ABy0C2YwHwDtHIQPkMaAjGKFkyv04iAM/qNNLo2Y06ymKfg10Pyi6NNq59CP9s5T4s1efOiv+X46
yKrzosxlqzpqrRoBfJKHPoyTYfe9xTpU9ncVE8bzkkvCQRR1Gwv8i7qDmEhulIi60tAPhVUd5pG4
SivLIMJOik0I6rqOyoibOA8l0UC7VmPVaQBNXUb/k5x+Ot7wWTupPtMdlIWEcGGghdYsG+xYUIT8
PSTqVF2mhTEHU6NyM2CfS+1oQVz2tlOIsom9scIFRNEkIV0tRHk77vX+HgflZB57IrkCCN1gY4Xz
9gQLXFtoUvlqtOBtRKzvWl5J3FtsA1Myum1YYOHhbk0JBjrtccAtA6xTHlg5wNnZSWDpwlKnDT0/
3EBB4ED5Cr+5OgVpVBTFozv9yXR7CNc6ZyC4fWjMY2yw8xFH+/+pyCpKXDZAUrphOQZEDZm3bBJk
Ga7DRB1wmIXX9gjNOjCl1GfWZELnGshdGQ8dS+58ntya4w6ZYhyXLNfRY9AHG0plkEaIgpaeY7t2
JxA+3/ZBdmm+ZYw7aSx1NgEbh6e3+s8SdLF9jQGTanFrgNFC4tbS+5TwbNsuj7vGd5FpdHWK+iU7
bgjIhZkQ9XI/4PuphzH1/9v6OM+co8mmU492w6I95+FuRXk2vM9SApjdV11625Z4Cl/4SHKIozUF
ElWPu9x41A7JdX5UH6ILY3+s93UqiTthBrGQF6ELYTtAuf7umYueFnXU4u4Y0g+r7tlhFaA35q5E
0j8X5sONHRb/mwhISKoXiWUiAsrzRC99dTfkj7c/1L/4hW07loXRN2DQfrfRmgM4p2aVvbzKI4Pj
r1CeCDFGiFbuvewyIkxYSO7/Z4xLvabdlGRl880aid1Vq1xTk8xIiNdjazoqb5pp6XzprartZpkn
Bgs03XA/7IFy3K97+3EOckZTK/FzYdIAoFIFGwKjdOJyVE6J06Ym6g7KAtUExbcjzXXWa6P6xvDp
9pcSOsPGFJefwqUlWYc86ddR7gOKv5v1XR/++AMjVGOTl8g+hIdV01iJqR3j/Wj3zg7WrrlaYEHV
7rYZ8amyscN5Nty6pTGj2coHFIEtL8f4kZt8HV0GvJqDYTf4qm8dlkOlujJUsujijU4oJkEwAM+G
Cn/3+E4ncatFKyattL8b/Rzithstd7H9WKytuzKIcCHBYAk/3cYi5/bdYM+KGk/Eb9vOG8vZxTSZ
10LYQ7Krwry0scPlJaOOByM1QMKgP7ZH6OuhjsLmTsZA9UdMn+DG44ESZC+xKgzqjVXuW072/yPt
uprj1pnlL2IVc3hl2ixpFS2/sByZI5h//W3I9/NSMM/iWOfVqtoxiJnGYDDTPQ2C0tCzzM2fgzMt
0Ap45rH1W9NGHGxxVL9cN7lKfwLKfTBpglNUx1a+30KDpFM9Juigo6AVbul7ZOxp9yM6fVR0YEqo
Cau+uLXc8bU58fpCVkctltaZo9QgaN/rG/oGu0EfzBmd1NBKcVDht8lO3qYYUHWur3fVfzAfiulk
RVZNljdWt2JDDUa811Vj7UKG4pwaoa3lvNGs1Y1cmGEQBq/neEETEfyzMdk4Lhxivl5fyLoFmkmq
GFWR2Z7tQZKbDO0POKizpzq6VztOVWcttE1RBvArpijpLNGs1Bj6ICqUaPaN3pMqaIiuvOUdY6vl
vaUdJqBLazRb9McivSlHTyiypzII7DJtN7FJfoRxetTT3M6r2pEHw0cbgd3OrRcYpZ1l0r7S8lM4
d0/XP+2aj5gQQsHUnqZYFsuO2ZuV2BUWbjVZuwvQfjB7WcJJR1Yf0BY2WHbMapJVISZA7Th76Eav
thq7CV5aCJ5GG4tg1kLexx/qITRFC3cPBdoYCkuYOJaloWUCPffQqLuTve6pf4leRiiGzmfKPV9t
rMrmPfysOerSKBPi2lSBONnESnUzc0P5ex1wtotngHryIrVTxiq1ZNoDrJS3ur6bGg4qrx0FOF8p
p4GhgZaHOQpGOTVzMBZhNr/+VnYghlBiO6kcq+Gy+9Hjkr3KLC3RlS5W0g5W1eT0U0n5bS3chcM2
mE5j7LbtTWxldjRtc+OJzCnnBrVanVjapQGxsNtEWdcbA/yCtuETMApKW+sm8GlhZzzRybOeA16r
Ebb4pAw86oUmx/qA+tWQPpDkzkgfzPEDicJyTcy5NgN4UxUywy4ZMGoSQcpcqJxEGP3rWLGaJINg
A1UWUDKCmIXxvlRpU2PIcKkn3uDptBbtq7sKzSaZR77yyJNWX29NWQe5OzgcRPQZv9+pqdcbq5ZQ
ptBPvauBrCTdJA/Ni3TTeqqfeJIXgakMdUcuXdjqjilI80AcYeL4ZDI9uTVKfZLRaSCfjFvayR3u
LU/5jJk9vJmRnbglrf0RgiAT09OmicuhjNW+X6wVNIWud8iGkqSwxdx0TMFRCO95ZP2bLswwAJUJ
YQxaV/rA9KCew62IEUwQmHiCN54nH88/n9CF9i/4HFZhZWGWcRxDma2E0GAnqFR0sWHXo+YqwY8k
4PVCrQKkClFtFbmCqLDVH3PMy9DSYalO9412ChJODKz+voY7jmThogid+vf7FLe5bI6Ui3/s9nFy
pxafrsfY6pe6/D5bk8jScDLR/Y458PjYCiezN/xG3nXc8cf1WF4YYpwcuvOB3Ku0nIk046hBw6m3
SwvJKL3xCi43+6W5zR94v7DH5D5djDaBDKhCseOn4c9bwWm84pkW5eIPVYTNhTHmGNM7ndRah12a
oIaVnLPGaXmaRCrHEyzmAMtGtWitiHbTa1NhQyXqThHQgzv0RzGIDqSzUlvPYreUU1/puoMiFU7Q
Nn7XTc+T1uz1oP8sYto07LptVaZHJUWdXAYTuqZDhkfP/IJSrLW6Gtq5+FL2kyfU0GOeoo1YEN9E
f5dtJNM+13q3KxJwbX62+mijkmLTkuI4WOEPs8pq1+qhH25oM95bm0MYx2i1JjHvUOV9CuZMnSeh
NK0Kb+Pp7El9bIsiz8LqSz+ubAhpC6VdkDy9j7uEDGJgDKiYiJtgo4IEONgq+18vbLyDZxX+F6Zo
iC4yBGlUST6puG2o7bFXbhNxq/GkTVc/2MIEg/ZhKCV9GAHt8/I+m7B5HJTiLYGB+dDKUFicC8wJ
y+NuUvTHKp5e5WZ+vg5WK5m9rtAufoQaqHg1doRFTNtwCtJSdYPUOkNsZqcXs+IMerwP8sxrZX2w
izjNbNFCk5cSna+b//MrvrfOQFgqS3nTlngrSacJU2Px1qy4Ajd/fsn3NhjYKnvM+6V4lXHJHt21
G2WLgtN0l+9zNNma3+CO21RyuK8nPKsMfpnaMClDUmFwAe9ndIySDqzQCknkV172Zdg1P/KX//Yx
GTgT29gS5Ao5pCyf2rRwSC651y2sHDnvvyVd9SKwoLMrxVLXqLhmtzvlkD8JTmtXma370V69//sH
1ffWmDAmVloPmMxAo+1w6DPUVjkxxl0OE8T6EIraLKI8N5whBouaceCKr/2e6tBMW265jP5335+f
75fDhHSUDEYBrjY0ZnhISbfVA+hofuguuCswG0G15DU3O4H48/qe8UKMTXeseUxlKtRh1OZWnQi6
1UaOCfofv7IwNuOZdTlE4tsqrqBBXTa346qwi9km0d0o7iaBk1+tHCTvvqPFgEYUlOhklCRIj/j0
/peeg8cYc4WUfDgkf12Ae2+LAQ8D8/lFjbFWtzKfEhBZSBgAFf4+431vhMGKSo9EvQPsukMV3Yd1
dtt3Eydy6S5f2yIGG5RxLGtCcrR4028G+ZvBp+QwvBa7lQrp+6UwAJEbqQIPf9sbxcchf+jB9V9s
fw1EQkePV67hwKzFQEQjBp2SNCP6MOu7KdyX9WM2PF4PIJ4JBiQgGwT50h7ePZWbuOvtsN4RnlAW
D4ksBhu60pqyUIR+Dkh8PNRfnf6rhQYZ8GL5AreKvlLFfL9LDCYo7YBG7hSYED7nN3juOdEqOtXg
ajDX7FJlssG0pcQeX69/So5hMMi/Pz8KvcUcp4Vv+at0U2KQM/Raw+5e6ShR7RcnY9ehn5tTXbmO
gX9UhwP0OStxAeQN0i0xnwVegWilJLX8oGCxer8uLUwDw8LAJaA9wGxSuh+3lBMdpV+7saFlvkEv
AedT0k/1zxGtiwxoWHMEGvgZnzIj21i4D8kxrxwtluwgDx0h+mSCEUxFFnDd7PVgAEXr+4UGVmZq
4ozmQjV4icPI1svQ6VFlvG5l9UCB0hMUGVDXxoTpeyt4Za+LJM40twkzWxmfg+lOizaBdZuZd3mp
c9a0io0La0zsWRM4SBMVXVX07QAtBJgN+UVkf31R606ysMNEXV+UapvXaEkbHExPPIPddoPxK2Jr
ZwmjmNN2MGxry7FJveAPL7nYZNlDxqoGQUqCFIrSw+J25yXzm4xbtC0hEQBKZJ6OzfrpvLDInM5j
YEVCI1uqOxjg1hBPCcb+e8Mpd+b2X0jTrvrjwhoTeEZSd2pf4ppkRTbx6AgFnnGzF/M1s1EJ2/Re
fSduB15L78ozJOJ9YZYJvqqZkQoTdCiJG6gwQGhYcDTvbfR029qTT3aJTb9utBH88JYr3k0XdW1T
mSBUI1WwcoLDItrRm3QON2o8C/3LdAqAd5deP9IXa6VbsMj5q7FEyyHUm+FCtHsTBXfXvEMv5SbZ
grBoyyOg4e0oc6KL4lgaRMg1t0BMxJuh9cqW85zF3T4WXwaSzko00WMo2IMB7TPtys5Pvf1Nv22f
6aBy4ejoSc32hfOhW9riczJoM4GuGbuHDKkUvLp6Mnh6DOvfD5pElgSpT7ACvt8uAaTrZlDgSp0l
R2tKbC19MaUnDqysXmX0ixFmkxqrmeqqA6yIeygXP+f3uKNtUyfckeP0jb7NyS8ELCkcq+tgdrHK
bltp6XI00ZrIaXRBNrgNdrmTHk0b2g+bYsN7fOctktkpksziNKoIchODzXoXOJKaO5bpqSJPq+of
YuyyMuZoICEIWdE1qrrNp2I3bEIo4QSPoHCknO7RXkcP7j3nW64fer8tvtWFFlFtKLEgCKWogrqE
PiHQAIj3kW85MsQjBafrMBBBDyVLsa1HrvV1BLtYZw6JcBbEXk+AKb/SXckGpuxU13rrJ+Wp73Ii
4i33Xiw1S1FONQdBdfWydSMTjeBz5BIz9K5/0tUk8xITb3u8MDNOVdHmAZj98viToPb/ond0/Zaw
MMEAfy6QTphzeCRlQZlxmucnzRsdUKKjJ/tjQHzZIwZIoDWg1dIIIOn6L3L1WUY/Tbe7/sm4C2Jw
ZKqU3Eqzt5JIeE/HH6kGMx1/RDzzTzKe1zH4gUGceI7EN68THZxk0AkXHBVBplBxAc7aeF7HoEef
QS/BAt0jms0bO5Ge2vxbAwGZ6x+Q53MMbjRFrdRxDRxW461R3nHFAjmLYIn+47yYokDBRbGQjkIF
Ns+fI69vk7MEtg01B6WRGeVwgWn40gzPnfXXk0o0Vfvtxm/cRouwzJKyIlmMe1JVjJsOdIdiAPHI
mkfo8w/Z/cUOkxK2gJiAlIhNerVNvXELrhXMeZkPlN1Nv7d23MSMguSfaeDFIoMGWdmVcU1o9RL3
CelYuIkfb+Z9tJW5gum8TWKwQBxTrQl6RM6ca4+WPPhpRzb/yZVlBgqIWMvzMOHO12dHaN7b6hhw
gmXl6fy9KzDxPyXxrA4ximCVO6HMEuGenj7lKH2gir1Pd/Ej7SlC2ysqH9fXxgsjBgvUrhOHfIAP
xrofWPeB6rQFp8TBg1J2+ihoOzLNNE0X9+V9gUn5ykt3oo9GLSd2eUksZ0HsINKcFOqg0fNbmKXA
1rreieQMPP/c0TFOyscSe4gFVA9VBV8OM9A74+t46FoUzMM73YeK7auh2FzuIs4hwbJ7jMZcjyXl
SM2O43E4pSfiU0ZI9FOBYoZ3xq6Mxr1zyT/6IrVZUcmI2oMl2b0b/KSzLoITvRB0Q+vokscAIup/
nFZ5TjSzfB9GJJh6UqKoHVXzDpRU2xY6n9c9foW55/3CGMTIwqhOlAIb17iSHznSm16RgkYtkAcF
j/02dgyUPRI7O2ONPrJM4RDe8iCS56YMpqi1PvUNbYtG66xTqOAcxJ1r/lh0WzLtKlcwF8Ig/yRl
hDT0pJcq01GiVwXjPFx4XL+MXIwwYC/ludCQiKhumW7N8r4xQUqsoKOUN4lHoejPQ+Vih9m3Io6E
EjGHTwZIVB+G7lRANXAIjzF6GabYv+4m/wDJF3PMDunEIERPUMro/WBTuMWDljgZCMrCTbyzfuZu
6iZP8515z71LrpZPwazwv01jzgJD6Vvw+MCwZs++AgUPqo1OkEjznkTWg+1iiMH+Ie0UdAzjlK4b
Z5y+gqiIc7iseoYho78OE8WayA5rRsYYyyDcxjy7RiSbhBaxDRxiTV95kV641zeMZ4yi5yKbgjqw
kaQNLgV1pn5TzNnrxeCetOg50kVOAv2GfX+44mJhTFxVZTUQdOHSuqy+V+yitKtdC+4c+WxuVEc8
g97dA0frbXXQH3pP8zo3PYoAavmhhqhR7Eh7xYEs8wc4WgFti/8XE4pBWEyNaaAMEaf7UjmkyZMV
bq9/5vVsEhMqigF+Vmh4MYk9RBNJaVRIvOkixVPt6HemC/1dZzjKNrp57z4isUqX9dskWxHIkiAK
ZbB24+Az9yBP3YbHX/Lc/+YutorMC2NMASCJxWmGpjuy/vlUZncxBo0j7u1o3VkvK2KctSdzm5uC
prp99KSC7T8wU0cFG0IoP3G2azVNWSyHcVUoh5lmDbW3/+epyzFv3mzDR+jkOZMtuBKngMlzj7e/
L8JQixrwl+ZwD/UcbOIDpXaWbii1LvqpwHkWcgdReJ+SORYmY+wSQwlQVYSaQh6h23oU0PjxjUus
wzNE/75YmVEKZpwUkuqKY3OI63yb5rOdhLE7E5VDZ8UzxRwB0jCPOjTEaPtfji67EH7RerLgdoSn
+sCzxJwBYpFqhSTAkizt5fK+NnZS6kYTZ2J79eheOCGDGbWgD1VuzKqbldExiUo7B7dDJEAQRQ2I
bTbdBko13697PieO2QJBE02zmWfYrqa4NfPO7i2n0jlXG54NBiua2BhKa8DNWpC+h/Uz7vFulX67
vo71Cuzl47FlAvCYSuCEgREwslYowZZ4eXCl2W5B3Gb6/VPg1Abn4F7NDBYmGdDQlbKwRgk33qGb
T1PQnqqhcq4vi/fpmKOqHeshKEVaXys2QCi3ymJb1VTOaUUD5c+D+jfOsp2dZaBPoMBC/4qV3LfK
rWWcivpBrl6VLvevr4e7TQw81Nk81mhdAPCd9D126RTgoG89cgxsetTzJkbXb9WLPWIwou70Mqki
nPXEo9cY7RC54BQ/YwB30738PY3fuxNYZmCiMImA5hm6OHGnZD/yxO548sLcBTEgUVlZlUX0UYMu
COoz/jTYBuj76Is3GpU/1J9z+X5soUBqyBBkEZakmRtTuakMt+Lu0WodbGGDwQeMRKbKFGBJvW9u
JLfeaKhEoJ2EtnaOvAYITtCy5YHAEqSpHnCl1KujUB9KbjrP2yG2JCBlU240BDdn5U3ffAZHa7vP
IQ4ELiKfd0PmhC5bCtCQHck9NIXdUErPYvRpauSbqNgKfewlqehyopcmXFeAgiUAlZugGkkEoGhx
26Pl/tlCUlvuQPq51b7rhAOw6+1GC89g0EK1giCaW9irNZsm0vIX2ocreGgnOYl34z5+1bfWKy87
WwdddFRTWoA/xRWm2ExmnfbIZPiI/fdS33BfsGmU/vkhLyYYpBA0bSB9WqsoNrc72s73/1p5HGCn
P3PNDAMWkjpP4MFE1idj4lWaMBtcfh7z0DZGu1Z3MuYErjsIxx7bjB5MmNDXVVxBrFRxIITuG0Tz
5mp2rSH39Crc9IbZc2yu52a/PyU7KjaoYtVXpNDcMXiqkWua0Q1SXD0tOc7Ps0NjY5HYgjW8V6ys
V12zfCCSbtdaf5zkCUpjOievXYeoy4qYvEKVsyHSB1QcLLIr9H0WPVzfJY5/m9T+YiV9VOmjbgAC
jdwZ4ue48yb9/N9M0P/CwoQEmnUwbALSw9pPIh/TPxIvq1xHvstXYrBBTxUx1MZGc8N0wHzNrH5R
0uQ4ZtpN0ynHzJT+WkGdHu4Xe0wmIU+5kmnQaQRTSGHH8V6uJyfmTtms110XZlhkMNKxwFwu7ZHQ
biUfjBBOdjRsKGpCYXre6A+y33jdaw9uCEqUoN8Ir7w0ZtXT0XkC9mOQvkF/4v3mCYCmWSMYKVGT
0c3H6jYh4XFQg20hmt+v+8mqqy9MMZvYoDk3aRKk0ElxUoW9rnGuVOtLeWPYMlZUNAQMW7ZoWFXd
UBtstfei6kGIZac0PuLvGI4Ck9ebHSakUiVrDTE2VVeo9lm6Dw6EJxS/6u4LC8ymkDkoRiHCoTSa
87ZJ6ycUnZx2Nh7yuvbFQeVcPNYfNhb2mJ1BfVUoph5frkd1VTyhvVixR/ghSDp0NJ5XDh7ZAqhR
cSojK6S5CLOFXSbM0kFspqxAMT6HfJnijw/VbXCnQ/TCCm3LI6CEjz+1p+Rs7eT75ImXTq3742Uf
megzMCbY9glWnfTpftIgcV3o/kdc/mKCOZPzUZNafYxVVyk+S9DzQi8W50RcL8pfviF7qddzxRgK
AdmF0YF4QXVmEGsZNzSllu4FzVbQkmR62U48mN71ta1f7xaWmVS+hHplqzcYYZreJMukbe4UW8pg
I7oJRsV5JE7clTKHckwgvpiaeFWhtyHawzZ4Ivo4qf7C4Cpgg6VsRNAg3nLWycGVNxRfnG9TGeql
Tp/9zKfOs2x/dhWM785UUUOnvLDozY08LnnJata4+LoMygSKVKoWGAVRpRw887nepKfWzrCtrSM/
gjkNKtXjRtjFX6tv3BXTpOOPVHJhm8EfcQjTPJhw0ej2qKv4hRufxdcWIjSBbYLtidcjS3/umjkG
fuYmFOopaVW3wPAnaStnbJOdIvWcYOSgqsygjWEMalMKAbro4sadLPE0NCi3Ta2rhQ1mQv9eifsd
uLEFgjqeSFgSfMSp+dpWWwXcgUr55bpv8r4cgy9m3fZNUSIHbyTdIWLvmOrsk5Rwvtx6n/jFIdjK
gDYLxOpzhHrva59U9MvM93QcuHLEA9fxOWtiuwiCzmowFdHhUGiajZlpn+NW2uRaue9nINwQDlC9
ECJbLWdX65LXNq6OQdhItiqU+FcNOnKDwWlLWr/mL9bPQE8d6bOGiyL65Cun2uUeeTLvim15NL/R
Uszfk1O88xy2qFCP02yBDwH0bsPdqOb2kB7nLHSvuw4H1dhiQjOYokgKaDEn009x8LRs08lOqJac
3IK3m/TvC/A04yGvYjKobqyg79HQXPiSrUp/T6Tz/pMxENImfUBM2tAlyvuiHbZxDQouDN6LdcvJ
MjlZAzvuYkVpOHT0eWBI90JyjnnMDbzfZ7ISUQhCEpsT3D/L90YXeMMkfv1vW8+ghpUa7RDUSHzM
+kYxHubyEPZ+OXBeAjgLYadZkiwVhKxLMSfbviTVjVBwsI/3+0z6IbZ5ZOHREC281k0zHhPLvf6V
OJ7Lqt1OYtUISVFrLoGyLRLSUd7IicVJ33hG6Em8CA9ZN+Qu6eC3qXkz5ici/5ADTgMRL8t+Y9ZY
2EincGxIioWI+/Cn+PPXVAjeIEEJEjvmt+xQ7mjWRpVmQ7fxuYDOOXfZK6ZpYUI2rPCuQQuJnSds
f0m/RW7uCE/qI1qiH1FTPPDmCNcLihfQZkVulVSW51lG3hYYYK8E784eOdv8Ep7mveqTIzJjkO8I
7syb9uPtKZNnJCJqEuWMYkWNvELAsZ9GhitZ99fdk5MfqgxOxHIRhDoGal0t621M4AjmQ988WvUD
me/a5k7HuXHdIC8JYHmsdYEEQ1DgVjrt43tUe/YpRJhFn7aEfahl8bJ1Gm0IWrisPA1x2aq0rN47
ZX4/iW7Fk5bgwIfGwEdumPKcCOgvFWY/au+tgXNO8NxPk9+vodEVPR8q1JDUDdDpMX3rMQ6OSQM2
bjSGbMMHA8QF3AcWjl+wrMdxNMtKFgN2k6K8zbXKBemyL9XybkRH+yaMDX80K7fK8fY7DCdh6Lyc
jL6sfg1l43WoIR0YdPezBolrRfUFqZ05bsSJDo3uy2Jr00ZL0yGE34atb0qDnYD8k/fteTbo3xc2
5rAbDEtAxwUGx+yo+9GJN1m/ux4OPBtMxpFq4hSLYqW5pf5SlYErjXaqSpvrRjjQyaoKlVYgQncW
0GlNxLaMx1Y+F+rnUAHtucITH+UtiAEUUcjjWMlBgiJiOqx/1aZbs/9+fTk8E0ziESZktnQT30xu
fUutbAOCKirPwTiJLascpExTM6oaElt5PmmiS8hto5wtgbP9PCsMfFQQWBbKiqbP7Yusux30xcXR
JvPMyZ85MKUzKIL6rKKDnkpzK/Jopee24cI6/YUrt29WKUid46qaM1pszBxKq9Jvid8cOl/YjJtq
Y7jXXYC3Hvr3RWgKYBAKS9p8NSfzGfqCRyP9ft0Cr07E8vDWuVREYPWir+Z08rD3Bw+aIsh2pM9C
ih6R0IH26p1+P3LKmZxg1RlEgBBSKsUtvLsyGmfuid0bh3D8PhdemPFetv/hRmqBv9BSdQhlMf4n
hH0CuicUoam6H2UJEbz5ZvAndL4LO95w5XrcXowxThjCBYk4oEBDxJOgnyZZ9sqa20a5HlIXK0wu
rCSm1JIelUzxPDmTV1DRcswvg50BdNGDG1e2iEHtD6anF7OMR3ZxAQbAZkYisJ397PvbyLQbl/ac
ODQtBimEo4p25jSuyYMq3nelf18Egwi2mknT8JwZp6Y/9pBRkYhvkoiTivDMMI4p13pdUdZqNwwe
Aswu1GPkSbzrGM8Ik/VCFU63NNpYH2ufZBMU7fOtHHMeS3k2mCMKLBpG3844otIA04Cp6PQzOTdd
IXFyFJ4nMudUFxmTaqgoWlRpYVfKU6J8JsVnUflQU5n52/VYLqaiqiHW1Roo3ym6XUz5fZWVHK5t
zidj+ZdiQcnxBAy87cW7CYQ4bX2oVA7w8Www8BBgzCJPGkzok/prGx7muLatjHOLXee+W3wrBh2q
JpUC0UCs0C4KvLpR/kxoKYofrEZfNoXBAx1VpMxo4GS9+ZR3r8K8q4bz9SOK/sSfR+7FBP2gi7gX
MLM01XSMcijFXSSXXqkMnMyRtydMzJeCEWegAcepPr3U7W2jH6Lh9b+tgol4NCIl3dxhR2T9bjK2
bfx8/fc5UcjSLIWBkfU5QTufnNaQ7CxcFTMnlvVFB2/qdUu8/WDiHS1ctTbQprS2uNVinzSc/b6+
GWD7fr/fGVVIUkwkizoOs+gwCZD7+08xiJf89yYCodKFDo+Brqj6Vu+L1WkqOCkvbxVMmMfoPksQ
2yDDCLwy3eTBXuNJCK+asED9j2EfUZPZEoMZGFI4QAQJoh9uE/gpNMIV/wN7fTHBlhZ008Jglorw
jgtoSL1i9o3jTKtuuzDA7MQk6MEcRKhdRNl9am5IekPyo87VpuJ8Kra8kAgS+GZDBHiSn5rieTJt
teA+LtMt/QOoFmthQLdVynjq8OyKMZPwXvNrDDzq36kaN3kQXN57/PqD8sIag7yJPuCsgtQdEvfB
hI4dFEqcbwE0HSGynPsZtwGAhvW11dFPvIBh1ZirXsvRMReR+KUdO7edxh+6o+fjo6IKm0Y2bFJ3
nNai9cx9sUrqPwurUwI6jUmmE0kQEsNbEjhGD81LvxdBZCl+5b3Sr0LbwhoD0jOa8zA4h3uCGbUb
XcGLSMEjbeWZYLIyLTZ7MVWQt4fiXjJeCYk4d2CuYzD4PBhtbWYmkKf36ct/uTH1IwqDO1DJOMZd
0nvK9/8EEmwNoW5UkJmOWJIQ3ArqaeZ15XEwghU3qrVy0k0DhC5KiZqOk3XBVm5qJwF37/WFcFyc
LR/EE55hTNrtn+w0zE1aXoNOMr7UCm89DE5EZZbok45HKwmt9tG+BK9oKd33vJotzwwDEFAQUAaN
9txr8tGaj2E222lznq3Ivf7VOB7NVhBG6KxSEk48XYHxzULfX0x4jwS8jWFQwJjw8tND7c+VyC7U
9zE0oEMQzFk3U71pps7O0ufra5J4FhkkiBKxDmsTnaCDo3wCo92nDN1CxO5q23Q1r0FZ+tjezD9N
Pzpnjsi5hqxIieGB9oJDOgMSnVpWECVAHet/FMtpas+H+IdCKZZ71GQSz8xBrBv7EN0ivIvWejF+
YZ5BkF7QSj2lRS7ttnqE6Os234h3Sm4HW+FMH74w00621k7wr390ziFtMIlfFwnGWPcArq7xhfaG
1Gc54tyJ18cLL0szmHyj0tLRqmgTKZ738MaA7wq13kNwVG16bmboTygr7/qyeGeYwaSCMyRn9aSF
9wap3XnNrvDHg3ZT/ZT93E323BINJw1hh/aFdu5DUwBcEg9zAV7iR67laRjswSuKb3DerTlxYjAg
01gqUh76bj2Q4aYS2hDa84EnVvi8ZWlP3Q7kUU4VQQz8+kfl+QqTjSizqhPJornvMLpGcy/FmTNb
P64b4SCbwcDOPE65HEU6Hs2zrVl8EbjZ73r1deGODMxUoFEaiEkpAb+hYX52I4c80Yfmypsd7aaA
fjY9gArV5lF28/aNQRgtKZWxzZDY/5JO/d+YBc8Z6c9cSRoNBkmyNhYK9KeB7rTdG+RlaDXHaO+N
7nWUX6vI4KQ+dD+uWGOHLPRoCKe4RGml10BkjIdewW7TQ1zxUqx159MNyO9YUEx929VFUpqq1P06
NHiF0+dEn+2weQzD1+u+t76Wiw1mg4oikLJ0RBTPQnVHzOnQW4XolFF5W5KS95q13tNsXawx+6Qm
bZLLAbpFTbC2u6IHslG3EG2lcl4rOzokduwrnAVS1/5zs36bZFtxk7ZuValG2mCNd9GwKULPCl7b
/EdXfbr+Jdej+GKIgXxlTJJcTyhJnhR7ZTFuKyHzrpvgOAQ7YivOlUySGAdmqz6T4OekHdWWkxPw
TDBJ4wDtwriuELBVrh3T0fBlIQURrbX5byth8NwKRcvKQmQeafJdVfC5TqnCO4PXD6jLhtClLsKn
qcXWnAhs0GZdSs+og8sTZH+UTiz0+ZJZ6yB0scfA+JBm6pxI8LS3A3E/u4WrHKIH+a4FE2QBYixo
HFLTbsc5pFZPflkUJdM0dQiFsYJPxjAWVRLhzvxGnm2jg8AzHO2M2zKah3htIGvLXBpjlomePiuA
TiM8JGnOsjweGjF1dMnaj5PgaVq5UU2F4/drMbw0yRxfIiBJ0lLaJIw5CMOObnMdbxnpN7XiuOUq
QC0tMXBIlH6KSjR5v31J+QcCGaIjhtfFdgSu3mqDBh4e0RN39xhQTIomn7McfazC1tzMu3ojOOKd
eFujGQoC3Dx66TWYWqyQfd4w20kzWmj8YoxlG5fHyTpfj+zVXGNpgMFBqzFarRDQyDj6zY6ycaFh
6EBnR27UHXHJG4t18dS9pC0nDNaga2mY4sEi3tOqUKSpg5co1VkTnCS6FUNOGrp6ZVnaYOBRlYS0
G1s0ygBTfkpuhrmDCM+hudNCtBRLqzb9aTjwnnpXrxNLswxcGk1BIE8M4Md7p2ZHr/Q9FM9GtmA4
dL4i8YRXXua2ejlc2mTgs4MeYVQ1gE/rod2JT5HfPZVgSTGcyRddKCl9UzzxIEegkeO1I/CikNWk
IHMihn2B2xO6H2iTYBHZLVRyDoZTPAe2bMe349Nw0Dkos5YKLRfMoEyijbJVmKgRW+CwKr+kxhPm
t8ePJPtLKwzC6LkcSga9c6uk81QZT6Y5bwCBF+IMoAQgae2NGC9ZTfoqp8egeeCE+NVIw2LYG3So
i7FEGf7kTXOcj5R8uDmMeJJ/4wwo9oKbQXrzQ+Gt6FBxVmVR0Rh/VDRZrMYGjym4JUnVpsEZF3Pe
M9fXdTHBHG1SYgaCYqY0hftExIOob9L+x/Vv95Zvsvko/vu/l8F4mRSrTV6MOD5HjPUVLtV3qTwV
8prajbLBIbPJHOFYo/YSecIdr/DMWyDjfEpsSuj3QraPo1oVcB3sj3Iuca5H6+53WSHjfkZBBtmQ
8FA/lHcZ+NNN9en6N+QYYAvByhiWaRdhm4bqkCLJGTlHGN2CK1vEFoJBhhERfcKB3LdbQdkM6gDi
K4gvzKoTKPIH+kAW/sAWgzuCEeApD7EYSThgMtGFbMddksju9W+2nrX93hS2ocwQFLkqLAzwqNZd
Op9DOcGMCTqv45vKdPviQw1sy2XRPVwcxir0K5qkRCKlgZUTDPd2fhYc3YWIhZ/f8sYzOG7Nloa7
WU4FbS7AoTT7ZXvbtdvyIyPZy/Ww0NBCjY6EMDG1X0rM++qGO0SHHoRN1/fpH7LBy0Yx+FB1bZAU
AS5g2XH+pPmUmkJ9FE54bHOjM69u8g8n7cUaAwhj37RyQYlM35RbbOml8OPP1VbFWGHohJ8gEH5X
fv2PK2TwgV4vExGSZ64JTeN+l/nQjLsTMShKL2YgReOYo/nmlWhmy71l1Pf5TNWncFhB3QRaH/v6
TV0Ebc4c5ONtHlv2zU1Jj010dbmhYXhDjmWNpVuNhW8FtRPHsm8OKK5M2oZYFYJd9hQBEqnXF7ye
xvze0j/KwEEYCEE+YoI6eCLTRteOJPlSixwM5oQcW/1VwryWYgOdZckcbGqRfJdLsHHMHceMzMF6
tvAbt9EgZrT/cNpT+qjpKUQp/Z5qbWUoTdjCc+tNbuNMh/Ek7HBDw9PjAF7jhudGvPXSvy/wrCBp
pbV0+lbvvw54eoy7yMn/j7QrWY5bV5ZfxAgSHLEl2WRPGixZtuUNw/LAeZ759S+h8667hUMTceSV
F45QNcBColCVlTXWgveF6NtxKKMXarFkGcrQKRRwLe2xnckebReYmGYIvES0Hg5mMPkqUkNI+7qN
vg86ekYC1c4Maf93vsjBi2Lq+NsSAkVTO0Dfrogwv655lkU8G9G2cYiiNlJlRj0QRYmS+7SGMmCe
vJgpcj7VJLhHBfvG5351Tfv/uUWKdRz70E/rZ4t0gm0TGeGe0KlZjUYzYNvSkNo5hoMZ8bdKL72/
+jgWeevS5ky0NChAja7HeFf05jFewodCw4AwWaQJLloQ92xGCrYMrRp+PWGSvXmXf8/kvwvdeUkd
Jen1ZGBMxCmXd4My+qk1uZ1Z+Nt7tsp4vIoD+FRbG2VKMBso2CpFZY+/5nI3mw7TVUo++qbZOtks
oKaIto6DhGGmwVT3yCoOgZ+PH8bwVCcfBYtiX3rjirQ4MFhqCdHNPxp9zaH+gIGCe+OcfUMbNVIZ
wlY8AaRbHCgkUmB21oDXfW3cJtljbT1vL0f09zk0aEI9UosBxSBl6J+NrLJ1axTkltlP3NgwPolW
5JYRjxaWQMKfLXCmxfU+PueG5Ki0cNT8YXtFAnzj+cLhtPRpBfozFMROca/ZNLyRpY9x+mXbjMDV
KAcIZS4FS1ajSlinjZ2r0ymeDdsQ6q+IzHBggMbLBRNLYKbXpFMLrbxxqQ+VMoiCMdGuMT+5urJl
3AhBxbqBkKvbxXumD0Lu412E8X0NgobShTRBv08/b2+iwPsoW/2V1VpSkk6mWN1Y/sS5tbNcFOCx
07jlfBwimGoI5+ti3V0W5SCPt4MVe0lqfCBd/FB2wghM9Lk4cKg0Q65GFcdJ8zWkPDGY5WQdsjvt
edlr95iydZ86rVt/7DBvSD9on7Ob6Gv0Mxa+8UT7yqNGHk1pzUKJJX1YitMyffy778ahRjAHmlF0
SJoZyo2sPaiT4J0veBtofNIMjJBeUWqWOkbv03ROd8Fhesjs+oCSkHC3tn1E45nH3ZL31aDhwq3S
0oYORwTGRF/pdr2cI0VEkvhDevp/Tw6NH94azUycRgU7Yz7m3yBfsK9eoKvUHRWM0invlMIJvUxw
urcPNwbGvT1mFulbdCMzCb3uUYoqCOg9dQYmgCSpt+0Xop3kUIQkckx6lhXWgtqeq9Ce6V0p7THY
zk4qUdpk/ayZsiFbim6ZvKpR3ku0j1kUk5PckTsvak2nFjXSiIxwK2oMmg5dh1RGFT+E2m2JV6pI
je0PdZLLQjgUTJuyztsazyUNj+50F+4IJjKXfrVvv5A7Nt6w8DFFZBTt3x8O2cUuh41KWMhVVYMy
0R/7HcueWG7g6T7Lnoi50euucTHGIeOixx16s1VM3WtNME8GUBkMRzF7SCUZN5BFFyDIOgJezHEI
aOjTUCUDkgvdghqzRG+DpH9HwwKRLyY4EJxyLY/SET3anXS0hsMC9oxozJLA+3jVIkhemOEwIL81
pWet0p1uclVtFqCDyAj3gGrHUU77GhQ/PZMh4k49dKndVGEnaisQfBJey7ibB6h4VHDzurlNIOYq
l6KpaKKVcDgXISRrog55VCoVh6HvfIVAPTHrdtsotw6nvz88LzzUDcZQBzVS6ilm1WTDkdDaaegX
pRBEsn94P10MsfVehUcqigOghGH8yXwMfDjBfvH/GdEuTKSKvg0HBTpqYChh0n8s1cfXIq0tfbVs
1jwa7TCM9PB3e8jBQYj5bonKBBvn5Ejbx66PbEn3ZPM9DapXh5TX8CHZ3M5gUmHz6vm2lQrITVf3
nfXfO8ksQjSCQptlKiaENd9+KXmU5DCn8LxyyA9E778mFYil21v272/01gbnDRgfZNC4x8NmLkFv
TiW77wWOzf7C22D5rQXOC3otCrQ+BqIlIMSqu177vnSCx+BKJ8RbG9yH11rMYim6EOoZn17nwB6r
l++GfY72+d2jMGPPDvzWgrhbINHLPKqHmAlXvzbjPORO/mVyLJsxjJTnWXRg2aNvyx53JSRSVkit
im6j0bH86j495j4b+Em86QYjP91tfxB8Lb4PjGSpCp0QSOeZyZOu+wMK/7VoaInIBnc3GBjIqaLu
Dvp3fBPOg9MpXwpJpMO9osvzxif4TrB5HhsMzlTJa2dsfmSPTtWfXVDqj6LSlMj/eHUZBbWU0KpQ
r4yQ/kym5G5Oxps50c5yPdsDBsxoGXls0viTsfSPQYtccpETRx5F4oqC08yryOQquGlFAhW2crzL
ljvD+rjtHSvvjLebyj7t1eUxmJM0Z7OFGTqH5mNzVz8FrvVDe6z2wZ15ZLOWNZF88UpA+dYkjx/l
iHLViBt+8LQje/2m/vTAOIRo3HoQjY5jZ2njrPHKMiNeuGrcEhRVDsMhPlZ7Nli38oXUnnU7ukkV
SwO887OxCiNJJiN+ZWUPEPZNn3q/dHIfb0TVlyFWQQ/lqULIXDiZI+riWuGHsR39bfw1Qrj6iDkp
JlMKwEEYncXrehujyHaJiwGidgMmROx3x/gel/ZJJGi60mvz1jB38BHSjJKZo5Sk+aqn7egLqjg3
0aMJSqiCamdf2PRgYl5eAA2y6D9ncd/aZih7tWgd+jrNNAMO+qHy1AljuiXNyQNJwN5dP4GXveWi
xbFqSExriEokxXNquKYl6pBaKRi/XQj7BVcLGSmt5hqdhWiIIPtmKe+MKvWKSvPHpPtVpMtTvxhO
pxVPUZS6TRw7kPE4Vmhkkuji5Imo/fkPkHBZMQcJY5mUllWBUU5uIDKZ2Mo++xxltnXu0NrADs+Q
CKd//gFwL0Y5UDAqqY3MCJ4kj1WCnEN9ymr5RW6lOz0lKAmNuyAudklm7QZS2Jgv+LkuG7dYQk0Q
PzFD/waMyw/hIg8rpOE4QyHKTdTFi/uvSFTYlP2k/C8di4s66sXIpXSBoQE6afSH0YsmjYg8lwsz
JqmIB7OBX3VSuY+K1kN1ard9faxf/L83i+8E6PMmLrMY11MugXC+2EHg0/Jp2wbb8I0Pws/inqpq
gNIR3uiJJnnU+NWVmMWpS95oTtAkE95OoiVxsAJGktIPZGBc28AffUYdLljfMiRyDA9DYQ/SD5GW
3WuTwdYSOYzRrIwsVoovlR3q2+4MGDvWr2mW/IY685dpp/jDDvUDF21M0VO9G/eiZjCB179yBq4w
KFWbCcIj0JCckXxejuVU2aG1p2CGb39MEbjwY7mieB76XqrABtfRFY5ThmsK2piBw0ZlvtIOXkIR
e+4PkePFTTlw0ZfUhLAwUljJobzNkSUO9jpuZbBeXVWQ7hHEAbz49thRnVAFp5pNXGdMo9HTMFpA
9GYReSkHHlUuzUauI0+mD19INdrZWNpG+y6EooSYiDI1DA16ezHJObVmacRzf1Rlr9X0J1NKRpFD
rD++Lka4lQyJVORLi9tmdFj7EpNeoLctVNky9MiGrnDG7uoH0olhqCZVic6rtEYxIrhRAWtPx/Tn
4GbeGU5S2PoJfNvONlz9aHnhc+nGXr2XX4RaratgdmWd88RBC5qJspfS6HxhwW+Gbq3ADc7xmXG1
5H3iz+hoEZGoVk/3lVXuQ6ZmgSf762t6doeJOhj97jTJTUab/5xPRShzZYj7mNIUahVGhuA1oT+Q
8kNKvW34WL3Srv4+d6XJuZVOuoRUV0Pu0/Lcz/89+/hmAfxrOYn7KoZMMXEL05+WPRXh7Oq5vSyA
V2MNgyCUehOvcSM6kHiwMUOUNqIBi4Jd4h/KSxkvgaqhGiFZi98jaK1KUeJ8PV67Wgh3ZcVJiNhM
xbtqRDuBjpF9EKfem7gkJZ/sqSuHIpxgrvOvO/LKIBcl550lxaUM19I+4B3sL65iF3fLyXJNR/6O
uBRvqwbCeTg8/rbPiT4Z+/+rq3HJSqr2ZETiOwUT9mkp7vVYlNsQ2eBgoZaquDMN+HUQoqhY9DbR
9uFCnb9bCQcDkQrlRsIEI8fscZ59KxlsBQp220ZEzsdBQCwFRW6wsDYYdKcleI/msYDSJzLBocCs
RYVGNEC4RXOHWoaPTLsAyFZ6Ct4AAU+IH1vTms0YQFDv+l13MJzaJ/fTWcXwF9MxIDkwH2IvcJCQ
RLeOqKdgpVHorXXuXY1GEDlUJJZoh0Rkd0a7l+JANR0tSmB8nzEFxqkfM3TPFT/15+3Pt1JNeGua
vHV3eTaWqZAxuZ2VGQtv2Dd49YWOeAb9elR2OdH/4s/rSiWprOXlhrxK3aX+a7BE9uZBsCb2mzew
w+CwYxmWIRgb+GSDFul4D54AaCtM+TVDKE0/CqwJ7nieOj+MaGjLaovRzZkua+FOp8ILd4Npp4cK
UW53K+/1+z5xRN1W65m1qx3lYMSsi0jOEhzwxmViqQW0y6sTuE0+4pk74fQc0a5ycJJYvVYMA6xB
xmqHMbT76RT638tD6aWPwkwT8/itT8jBSt7Vc54koHow0jKbzBLsy0NjY/yocKy48PRx+DLE4ZB0
KAq6StU1dmJIbt5jqkDQ2+qshI7SYIBIVDwTBSSTZHaMnnqxGTtyVTpDnR96M3BTM3pq8BfmOhGw
MgWxHM+9x5zXNO5NgN9UH9G7G0h4xcRujhK5wI0FdxJPvFfGoQrUEElF1m5CnMhRXoz7/jm5bXbT
rsDBAdWg+L5tVGSTA5+FkACTcOBSveFVxT5v96GIRyHaPy5wUeSm66cMjlTXn/rxTu5bR6nvY9TM
37MUA033poGa6GsAdRU2VOkIdm7HeNpRehox1mdJqdOoovz2OthQXdVNDZVXnmeq9BYBKwl5s6D4
MUAwEgGlBh7NQPwEmcL3LOliizuD0lyVRTChKJKCdhJ5Bs79JLja1x3gYoI/elEfJzEbzRwFhyh5
XAw7nQQ+th49/DbBE01JX5O6y7AKs7ppo0+tJrptRAa4y1tFt3uWQDsaKBz44UnZT3vqsIR4d0oP
/YHsq/HvPgzPMh3SyqhT1hmmFb8KwNQoF47c//qrr0+5g1NYTWaSEZeoqmu3A2nckiqOqv33mZAs
/rh8Hra7V+eG9hhHM1as8qvrX6ii3zdR7425saun1CEhFQR6AofjuaWmgc6wPEZnZWkpNrWS0qal
cswLEedzhb71dl3c3VwtyRizE4zbcnKXj+kuf6LUbb/3COYaR3punNgdRmcUPpxE7shd072E5tSp
pyzlMCKShQqfeyc9RJ3NAqDOz0pHlM8U7SmHE4ZBw0SdkNIB1S4MUqcOz60wu72O4xc/4ZCCdnJu
Gq8KT/NdK4W2HhK7Tjy9Fc1iZn/o35HH/wypPMmURnoXNQYcMtOcMY1sE8Sh8FxLftTYUfWZtP72
OVtPkf4+ASpPNO2TXA6TVz5PgxSVhu8VIQxnHYTlATkiO/rQ77dNbn8wTAh/e+YC9JVWVoikLNqX
nEgxz9kAbQArFFTstj+ZyhNMJwr5xGqY0OhR32Vja0faV9r+WJbE3V7OtserMgch+lxOmTHJ6PXp
p8NiWraVk7/cMbajVygVzZEBWUM4RRnG+15F+sMa7U6fBMHeH95IF+fjUMMaDWKOA+ywdLK6tw7T
kRVWkecQl+BWQ2yDUFCTFM00eFHizpygaBZh+kHnLp5kt04UQdyHPR7yRxHBYtXjLrb4PNuQ0iXJ
IcDhxvX0gTDtmSbpnFgJXt7hCld2uLu4SzG+3YSHoNXnrpEzW81EyqPrD+YrE9zhweidPB5k3CAs
TgbBc68d8gNjTgg5Bgw3/4VEV5a4G7hZRqXLJLShjs5Q2vKuPMbpCXxSjIUtf+AldIcCFaZi0Mqe
T6KptOs1qivj3KGKobGxWBS8MuIzRhZToZl3mTu9NPu4c9loWgzIckOv3Jdu4fehXb+IfoPIafhD
N1aWUY1IAarGcCdnlWsa5GM05t62z6yG1Fcr5c5cHix92Es4cxgZbhfaJ2nubL1MnbCrHUk0X2f9
hF9Z465nKdXzEkpFjEIx76jX35RPxpkduqZ0RDi/CoxXtriLeayMMCkyrMwgJynd56JTLfr73J3c
LEk4KmykKcFIjDgYvi813W1/HIEJPi/XZCkYlIuJwmG9l7p7JRDlL9cDtcsm8VIVVaT2ShpCOnL6
3judm9+Ofu4b58mRPSjsOfUhA9NeJKC6nrq5ssqhSBdNepmw9HZ0YGXR8uZ775UHgox2+L5y0JUt
DkfkxKpA4EaJW+lqO0L7inrXdC8T/bT9qQTHlc+6RVFJ6lrDCzhRS3fRtb2FSSZqJ8pDCY4rn26L
zAHjttjUl0hr7KqO79sk8ys4nmo+yBims70odvg3MJgffgSeUSnl7Yw2RUPHhe8FGL6qVYcOyi/b
htZpQQa1IFMJZRuVb4udG4lYVocomulIoMcOYlGvYr4+CwC0U3TMboSPhfXTdbHJQZ8ajLk5xqjq
KG1yQ7rWaaTO216XyASHd6ZeZr1s6WCl6GjCl09L/p7Q7GrfOJBD/roqsgy1lNzw6uVLMPiZiJ68
7gSXbeJwTomDuGkTmOjTxNbMXZQ+VvHeyv+74jzejJel8KmKJVf7DIMoEf0tCe56zGCHPOr251g/
pL+XwvfBBhUS8JkMLFDNyKZaD+rVjyz49XdGOHDT82SRezDa3L6Sbues+yZZxT4cw2/bZtaR4LIW
DtcMs+zqpDRBljVldCgXtmH5RfltCW+G2d82Jdo25uVX8b8+hok1TxoehZLpm1l6rILcqePuPS8m
UyUmxRRNYvI05AmBehoTqDCgHnWb0PkOiasb0mRH/R1aq/C1K1PcinJMz6JBD2DrisGRInpUalWw
aetF4ysbbFevdi0DwU9PG6Temi/VQXH7m/C43Fp3o1t7lYNkuvuOj3RljkMzKZ9ykjDajwQaLKZ5
1DeJqDi8fm9f2eDgjFSLOdbxa0z+z1s93Gmo8uCoeuNeRF5ZxZ0rYxy05YaqLqmKIMFSPxr653as
bEN5MMZAcMmteveVHQ7f6jKNui5ekINT9gE4YI3llsJpFwIjfCSnJPFUKmxyU5SeSfAzXryUPm87
wHoq5bIQPpbrs0mVMdGeuMOX5iC9sIYlckf9+CD5pVf4wa59TzrxyiCHdGUSqUM949LW+hctf+jV
X5kq6g1evUGvbHAwV5qsSTLC15mU2ZaDgyVsCmC/8l9BzpUFDgtoXxbVPCBXOWEOSY5W00XZBffS
t/qs7KJjKxp3J1oQBwvp3KmSUgcoycy6s5ACdX2R3K3I2TgomNJgoIqCqyGJvi3FJ4L5iv99ptMb
ADU4JChySQ+SmILPGwfHqJrsQq/Oci+qkIg2i8OAqFwiK8IECrer4kOJuSptgSkk2+eG/Y1/f3/D
VHRDkRWFp9xW7RgoTQ1Q64NHOn+vqltFcTTFJRjBNHzctrW+nost7sSQoEuCNERSsA3uyTTvBk2U
Dlyv56IK97/lcAdGavNA6QievZ3XgQDAMqqTbLeYAFsjaQddthljqmtIAt1mN6LXyfpz8so4W//V
nTcleSbpjE0v7VFG/dUirwaxLT876R/wlISuZ3sSt1Gvu/tlxdyJkq0xajHFHKm84FtV5djbpwaE
g+0vt34bXYxwZ6rJ56rNCIHDGw+kRjG42LfGT+TxBN74hzv2Yog7WbE+SHFHGA8VDa6tDbmMfXfU
jw0GsheOaFWirePOF4HmQj3HyII23V6tI6cxPEs81nY113rlFdwNW5RQujHBL3LNO5bXbU627idQ
Kg127vZHEhxlvjc8ZHsnV9Ax78z9qGEO9fjZwgaaH1XVy6Rit22N/ewN4FC5dGsxDqYctih9sjFM
/2M/EzE/SgAafJO4soQppSNeLZqfz3bgV15wyE6xv9wuRxZ6YWiJyC9ehSK21sahSGVRPdBGyLtF
Z+OVr5R8VL35Z36DtLxbu4bdHhhJv77Larv4pGL4cuyJUsCidXNgQkOtzwzWjISRbphNuJxjRVi+
FhwAlcMOEtWqXLcI0oObiSlxe+Yta4KgT2hTcVleW31Wfmy7zXoO/XIcVA5Kcm3o1TxG+0FyAMfu
1O1Hj+J8x64oXhctjoMSJTJag07ISfXG7ElDCArxaPdU2EUiwEaVQ5Gp0dIcwE9eiwLUjhz1xTo0
Jk45eaR+th9Ps5+dyexubyT7+Vs+ysFKKGWlkg+zigfC0ZoXu1Vnpxp/DKR3W7jltrH1DNXlq/Fd
8wOGwyfTgnu1ONff8Jx70kvXOINGz2bfaKfCcEjiNL6QHclO2sYqNR5lkqrQJRNRPZvN0H+tMU8A
t7gv3ZjHzpeel8ftdQoOncZFKF3WFWWSopyI0fRa+jUWveoEPqlxwAKWkJWPEu5RqJo+KLX+OBbx
ocr+u9wmi09/36K8+EDVVS1GbuPKaaQPtXmOql9JXYhcQuD3fHeFBLGgZMnRSt/u2k/Z98wtneaE
uvKT+cqAIXYb2Vbg1PvtTyTaQg4/6rBJy6wFAaYenzIFGVlIwI6jCKVEjsCBR6PNHTESWBmgMz7c
ZejcAL0SfdId7u0eoyxEwePqsiwM4oBykUo1nnJTVYbRzSU+maUXbpmjPSoenbbvve3dW7/aruyw
hV/FqJ3U9mGBfPMr59dwMs+0if//1ANkBW/pE/1a3A4+PcyQJGOawmjMedn+EauBytVvYHtx9RtK
s66lkiBQqcevg3FH29NUPYIGr80POvmwbWv1Q17Z4twFSjZqZrArLocm7BLKn2dtfA9oXJngfCWc
SFRB1JZNPyUuzUpXEba1ibyDu2NktICpzQiBGVrH/qAuu0Trd/USCM7WepP31VK4SwVSlnOrGiro
9jfpreYUXnKf70pfv+3Qq+AxsTV4BCq/kR8djYftL7WKJ79t6zz5ZlHCsu4kFCRiHdqgI6YhNKXd
B3fo9RNBF1m7Va5McbdKWy51pBk4bIwnpSLtEe+6k3ygfu1lP9+lynFljP2YK2+nRUfrImVFCuWr
jPe7lkJELnS2N2/bzXWeb6NkchXGLYzM7TmOEzuLBU4u+jocbmhBPsuLAgNl99Jk4M+pfml8GkTl
g/UH/NVu8djQFZB/JLCTHJpz9ENzMELWDX4MiRMeFGf5ROz0bjyBLOzpH7e3cD2DeGWagwrFMntL
CZCbar53pR18ZSdAsaf9+JwpPkYZexijLjhwos/GQcdQtxokfPCIyhuMr+hUDDkXkcjXWQdXy+Kw
g44YejUOmPzRwtXRAelBUinDqBHW3m/8d3UlRB5XxjgAARFZlwo2uXNQWm+MGy8g+Dd6V7r/YoZX
wZDpYlj6ooD2FWn7btIOcp6etFDztl1iG3b11629OrqmQXtLT3B5JOm5VxXUML22/7lt47VN+F8h
7tVaOHwwZnyeUUUcpUjLvomMfQtB6WwyPtT65Fpo9gXRwlXiuGPdBzu5J9SeKslpBtPp5hqDvLTv
idK6oTW6Qz/4YSLvI6U8THlyu6T9Q6n1jm7FH3qSOVba36iECIjc60mbqxVwUW0TT3Eb1ziz7a7/
hEZXd9iTH637+jr/IBqgJvomHBAlWlzWSwFjS6/YnYkRTsvnRjhkWmSF/f/Vl8+sqCVRAAfr5HMw
f1niY7C8bH94kQkObrpJIfrEds1YoH1d2LPyEFmftm0I8IWfgRnJ6qKmuOvcIMn2UFK4T2pZEGCt
V/quvj6HL9NUxQp0UpHS31k+a3O2dKeA9k74ynMOnFwkLCBaFIcxuVkUJGaHv69equBzjdtoe9dW
n9aXFfFSF6aUyXrTQf8w1i07GYuvdVjcaJiipbum3jxvGxNdO3wGXtOSQp4kPDWIv3isRx3DjEI7
dlpMsIvdDD3iolc126ANxOEHYYaL3JkDa+hNDh20iJFLOxpoSH9fI5elQgFP103T4gWZhklqlGFC
YNy5Cm6eeGfmtnzodv0hOS6FIAJaV0a6ssb5YZ2ZlQ6QY/cccPOT/gJ23T11up3s6jfdzvC6G2hA
4FElKqGwg/rv7bwsk/NHc4gIRsXjOdOX98v0a4mhjT2HdpqL1Cz/cJX/tsTXUScqj/NUgYrA4lbT
a53g0B1lr4B8gvEeQYjLbvLl1CEvxrbrYCpY9kH1ddE+b7v9+iG+LIW79aYKc9xSFX9/aSe7HPyS
CNm67E9sfBe+6dQIx6EM2VN3POaZzTpcrQP4ll+XHYYBHYPd9oKYe21Z4+4lo5mUSNdRuajTx0Tf
dz2xS+kQS76kn/rcEHk7u1O3zHEXVJ0ZUcJSSfD2AU3DChLT8dk4pAcQgx+pOwhQav2yunwu7rJC
irOhJBoBiXT28hBjvYjuYpqDoKb+h8vkYocLiNthKGcFJDksS/FIamOE6BPGQ+xQtvOaY3TE03D7
s4kWxqGGnheG3LXAKDP0OwyEpJCcSiNdYGUdcS/L4iCiCIoob8xXxGWyk8ZhxkNaFhZLBIeKbxjV
dCtYCAsp+uzYholdCCW2RSjLt4oa81wUSgKwC57CT5ZP8HQ2ErfaD/v4dZhmc0zdAdmBUtAesd6l
fwEkfjCTpRmtpC1ITTTU1g8NbpTIKW8VSJaVTupAWGNy1CPk97yQ9Vi5opqQwE/4iU0pwVi+nt1l
eug3zWPeHmgsCNZEJjgEGZopykoVDZFVrH9MytHOaf0JwncC6BCZYf9/FdrGsh7OjaYgUzv3dpr6
Vf5zFk16FTkiBxdB046akQDdC8nylCF0O9qI4k7ROjioqPoxyNnLCYSf8MH0Eq/7TMFfgSvumtv2
cd4bOxGpXmSSA4tKWtRCnlGLbKuTMj+k1R3Rvv4VHpkcUkBRp1LHGGWduVZtBblYWXZp/rJtZD3A
/Q1H/Bimvm90OWmxjl7O7VQ5mfS+q27V9B6ygwLkE3iCxaXaVChoGkmKhMAUvwTmbKforthezB8C
6MtqyFuH7tOFjKGOQt98XDzN6e4Y96s4DWDxF7vihkBpSWCR/cWNy9dil/PVEUqQwyeLDC08ctOh
8bf3I1c7kLtp16EyIGr7FjgdP5spnjpaaTUYtWO6L0FmyaBQ2Hfv6iu+wCtPQacQc+mbBbheWA9K
/5OqHwNV9HD7Q6Lg8qU4WAgtkE3V/vVBMECcg8WvdFe7aIHxwsf35V0vxnh8gNptQKMJz8SQ+l0z
uRnya4MmeiyKgnJ+IFMbTEnc6rjb5aJ0Mm26t4qoRxcREpepjtrUVPhFZTzQon0a0/ZmmQNB0MR2
bcsbOcjIrazqw9eZuAHu3fKl1WrMUgi8RSj4I7DEk9QtDcIYVs2CpfQcGuFN3x4SGnkkEm6qILzl
uepJTWQtBMMSjfWTy4SDw9pOfUbgWnadn/xUBFp+Apji2+p1cOMTiQlOR+o5Hz7IxnvY3ZfjxZf3
FkNOCJ4EqA8peB2W+bmaWluzyIdOkQWIK8ALyoURswbfAXMQoXr/UJfoXj5Kg2A1IsjlW+kNVLnq
qUSHIN0bH7ISKsSVV/rZS/aryWxUp9CzKtIAXmfXXW0hBx5Z1yhhM2JdyUH6grYpfzLt4hSeB0x7
Rqh7Y97nJ3oQJjEEWE85GBmUMQoLC2b7o3wMjupeRxLjWfkgf2GS8YS623eL6IhxIUbaZH1kWgjh
FcxQthEK3LdG8zGsmvuKSLttWyJP4YBDNwqT0AyPLQUcFXruyZksgtzwtgnKF/XIbKD7O1VQNoIm
tvLSp0+GSOVFZIKLMLqm7vOJ0d6q+Vaq3FiN7Uokc8B24t8Qa8qY56AqBkQruAs/bpNRZk4gH+O9
sm+Q3lR2jZAEQER2OB/PpbbW1FZGysKRHSbEgwqoEzgqxAFk6C4lbtfZySNGTmNigYrW8By6SI1T
n2UIb6NN/LOozvKHQ3dZOOf9UwAOGunxg6ISLc+TS1OnfModZCdjm6Ak1p9rL9qFnlDfav0CuBjm
zoGZStkymuBmdhg/Z3rpznqO/datD+iWdUIX44+2z8L6BXCxx50FWVMLQpkMG40Gj9bSt66yBC8W
wcfl+Zmd1VvyiCEn7hQ9NMNOtlwqv9SNOyqnKDvGVFSLEyyJZ2gG2VyMwasAqfbBIpGtFt/+as94
ama4aGQOTRzuCAnrpYjtJBVkIdd5Z1QF4VIzKaF8GrLVe0NfckTaLB8EugpKS4nLou1mpwD1u5vC
yUUk5FVAubLJboSr6N6yUr2ICrADov44Dh8p8fVYkM0Qrot7QbRStRS0xVu/8yy/+5gemTKs9jE+
QOb9nkk+ZI4mO9ufaz38vloYFxnoUNeWMJKGNR6zzM2yH++ZvCEBdISuCDpWvf3KGAeZVZl3adfm
0EqARtVoSrs8oc+WGh/GmjpRpT70Y32basooOMiir8dB6KBnmPkEdTFU7qiXVN2t2ZVOafQP25vJ
gI+/ESAQA5KdhrZNgw8LlKTJFjkBXswL2vQUzLcIX0Z98VPVdItkEJ0DedWchtm5GH1oyXznc5PI
clIo4F+yMewtutQrSDU2dueLBBTX4g+IZPw2xG0feAhQ3pUo0mx9f4/g1J1a+aW0qp3RUVFOTWSL
u1wyKrVhU4LVlBE31TBz5ZcVQ3PTEMT2ax5xvSTuKoHKu1rENRJeQ7PPRq/VX1Tpx7Y3rLKar21w
10dXa+mo5pBD0HzdG28i9/voNbeNLwpHBWvhM7y0C4pWZWlIU7oJNWqrxFdC4Tt91dsURUYXqmZp
qIS+RcAw77NIiRHel8sumx9QAprK2jaDMzF/aPqpm2/mXrSDa7eVemWTQ92mWhB8yQjjZL9HsFN4
ae/qt73XgnTWf65PYlXSNYS6tshhcGcGZCQt3nzJAQKa0F1S/BqSba0A69cXpoE9AmoFokfONUp1
HNQ0QFdQ1h3S5JxXguf/6l2iKr8N8D5h0SgeAV1MKwZkTgSNSMmDNhW4wNnblglL7JXnbX9fRb8r
k5yD9J3WZBJ4N66W3VbtuQEzNn0cq31jiMq6qxhxZYlzi34YraoxTEjRhbcpGZxpRvdR/KMQMSVW
n7TXu8h5gxwWqYy33j/lYyZ6QyHiCvnf0UXl2A896SxK7K3WUq5NMs+5CjTaLA7K1oR4t3pnuvKH
9NNw1hHedCfpKfaRqGJS16U7vryntUQlimqpuLoolbmrOQq6NgmhQ4Ehy37RETuoO0GosQpTVxa4
W6SnBajMAXjudR3aBtHtBbWZUlQEXT1ZV1a4+4No2dSXOF0YSVLZNJO8QG8P246+/o2ubHCXRzzX
i4InAWPEVi4Emg/GMXo9XPP9sP9enlVnuq2eRBnm9ZVpmMXA5EDQq//WM2RDi6M8gxpEQEInpr4u
ibLmqxZ0qpgWtYgC1bG3FtKoz2meIn4hoTe0t+H4U7Bxqy5wZYBz7g71OnXOgeed+3+kXdeS3LiS
/SJG0ILkK21VtXdqSS8MqTWi955fvwetvVMUGrew0TsPepiOqCSARGYizTnV0T6MPobfriLP9AfD
oQxgZUBiJxLo3ftD/ENYtpPKqnaz/i9u1BraT8OxuhtQlxx8G22PtDGtxIiC9bycojtKY5neRe6Q
OXUgAf73E2GotvsQ5gZkZr0m0oqHs6yEXXZnJGJAAq7/2olg1D9HO0jRdkjfRFU4zZUbgT96eTWH
ewB4ORqSf5qo04XvanYimdug9JqxxDFugwEEh/wLOZUAqyFH88EADRgwjDyUP/zLisR1ADuRjPuU
lS7qEYZjleVrnd3W8WM7udPcCzSHm8bfHRjbW9NsfZRuNAFAxyE2jwLw6XdS2LmrI0xlUqd1QUvZ
V608Ssk6gEjRa9TKXRtAl5QIdcpXVQekXN54RhMf0RfsdEPk2+AiWJNZ1EskuJ6E8at23xTNZEE/
rRTDynryJLW/Lh8ct5djv6OMiUmJXC9GV9C4RD1tyOHXLtpWUZdL7zVgSm+fCfPPisJiUGmLOUkS
WlMADoXBYQAaDkrvD0MpUhRucLyTw5gYq42IatXwOno7l85CysxVqv5AYumUZNrvPMZszRQBIzxZ
n5Z8+np5VwV2mwWlkq13Dkd6bsWpaZ8sTZDTEd4DxqpggF7NJ4l2V56ao3kobxo/f1adxhXPX3Ob
/fcawpgTtbcibaTQmoMnu8uxav2jdNu8RsfW004rqBTju+p7/xNFaun58jbyw73dKTJmJZriglQW
ejxpKx2FCSgGEIz0nuICYp0uF4AhouErwdmxgTqpoqlcU6RENmu7muoktIkRCtZFL9UF08L25wBN
1pCUAQOT7wS3YIimEWUatm+Dnx3KJyKqVwjsCNuWU0pyuVkG0i1xGTtzez+XGuqeoi4C/nHRNAvm
IXSkQJgHR72ZiQZyRqRnD1sg++WpfMlvqqvFVYPCH3+K5/GEEhkDmZVAUtZpgofqphlgQuhn8yqD
SqI8VpiMXgZPFSR5uFu5WyNjL7esaYuKYuamfdDP38b6rsneLqsHVwN3Iujfdy8Oe4u3pgDQLF5T
ctjMmFkGb+dlEXwDspPB2Ec9T0pNzmkCDswUw33mLc5wMoFy2bx8psSv7UQxQVZe6HWV9VjOEI9e
NqIWojQnHXgsl5fEOxjonK7IhFiqxr7gDXWWsqwBosxEcrdUweyaLY7dxaK7S00re3d3clj7IBU2
0Iwz7FxTuNO36mgG5ffaVWIHrCIH+2H8igE8FHrmK0PgOrmvnL1k5notCqnIUMCr1L/XcHUpykLs
I1g+rHfda+sZvytf8ox7EUeaYGNZ49HbUU76GRGCashum6susPSBCGSKXDbPKO6Xx9wstF4Uo95v
6ItEh9ByLIJ88ie87bPDcNO42n38ellhNN492wtk7tk2D1s1Rnj8AO0mdawMpZE+ecNgm5/15rFX
pqcoTRyM6FxVff5jNMrT2o3+lhlHTIKEtr0dLGm8actWdubE/FmO5A4ZRnfYzOsyT64QJ37v7PRb
NQ8vI9FLZ1s6f9DMQwMytlxbjulQhYqennJ7Pa2rCDdCcGxsG0jftr1W0R5QUl91U+q0na9Fj5e3
kC/DVC2VKHDTbI4iVcbKaAkA3eLtu1o+buqzpbxcFsENUHX5LIM1H81MNj1FQU5KnOKaKn0SNFfN
YQGHMhCOhdN+vAfbXh69/zvru4IZscNy/yaMzANRlyJf+c7LYqKqQiXD3BYY+CNqmFRHIguOhusa
9+tgYqcimQbSRiiQRTfFff1QPJVhHJLEmQNAoVxnpyzURWgXgjWxA38LGSvNVADMsOqrb67qVU6a
XwJ1ULnm9999e3dsu+Mx1+UdLZcW32f/PVsQEi8GflyH9J9yvCxNtCD6MTthcdZorRohwyNrV7V8
K80CZyK4P++6v/v93tzKqpzQd6nU1mEw05uiGwAhI5p64CxDA1ylbmmaDoZNlgvdWMAcqpeo30zk
cVOejViQ3Ka6yrjE/e+z514mzZCadY96hxb/k5ebv2CWNC30k5SbzjwsP8xWxArNK5P+JZNxhk2Z
1mPZYk1DEN+aQRva/nKi3B14j4gZqAQ7+P41u4Mi3bYNA7KwqHAnz6AsMx1QbruD6ZiAgHVpQ6ld
uaNzWftE28o4xLWw2ilpBw39HIH5S8lf+ux2qk9K+ZqsghPkNe7/tZ10A3YLLPSYWK1egSj06+h3
x/oh8TCrchoOILsAWsh0Sh77pxHkeuMBa32+vFDR7tJrshOuRCMwQghaFKZBcSfMcTeGJbjJnJv2
1/oYL2IOOTD6wD2ATOriLXPkSyg1KlbmX14Jz1v9JYfxHtIgL6be9ihXXVOSrvlmuZoAymCcIqc4
iZHDRTvHeBEzldPO1hEzTeqjOV8rhmgmRnjPGDdSleq2xD0F21GaUEG3sZ72x2irn7syckyjcE29
OyqW7rQypgaj3itaYV2dyrhgX9hRT1XLCnmFcXsHb+pvMbx6r4CouvsJzK3rFYmAFGqJhgnfPopG
qjiJzf15snOffbkV00IzEKldH2N1DeQo802pC6rqE4mHv0QxzqYy0taq0aPsme3kyPIUzP0sqHLy
V4NIzUaJE3h2jHbO+loqRVdh4qNVn8YqB6ebgrHmNVBLIcc3J5zHcs6yGNXUy9ySqtxWkOOobysv
C0oXjda9R2nbV9Rvh2+Xr55obYyijsVU4L2Mala5tX7WzmjNMV2ltAJz/gTnwX5p7GTG0mvFvE6A
TK/yaz29yi2BNebFbhBgawa4yWUVhdW/DWKKjHOuxiX6Vk6zT8l8Ey9BvxHYfPWgC6uw/inq8uBf
sbNExj7aUlHN84yoF3zzsfp1MVV3a4PceFuzZ9N4XDOhYeHrx1kio4skHa1y2FKYLoA3mVdZgObx
oXQmF6AXaJpsXjpTYJz5PuAskdFIk8z6kBY1Xu7AkElWp5Rexu71shYKj45RQ7MxRzuX4QAo+0x5
Sweq0Qd0VR5jl1qq5CR6nvP1/t9Vscw9fWYom0pXJY9erpxqJHCKp1QEQcx3NGcpTLilKDViubrF
wz9LfSMyrqwufxNsHT/eOctgDGC55LKuG+9bl95KQYEW4WMJWrbuKr/BPN87o43irsf6TtRPJVod
E2nNQ63ocxspXiMHm/lkYCrz8toEqmfQD9hFOFHUx3KqY/tWNYykY9wfkubl/yeCfsJOxBQvSqU2
2D1buZ4Gt1WuMy24LOLd231wxCbQ7xWV6LLBvlfmuurLWYEMPdTQ7Vvj3z6swH/x0FwNfuOgx98v
QvOkHmr5nQpWlLPhHtTuA5h9bPS1UJMyA4I82kujN30V5bBFAphdjEEjocxIAXmzdtKS5376fXkL
Rb/P2NnV7uQ6HlB9yqq7hHxfo+Pl3+f1uGnabocYs4qJFUkxCYA+SG0XbrdmQaPrrpYBJUkq7uNq
O8ap5uf5BIY+rRAMEvDSyn9JZ0ysnKSpKjVoXtVD1ZWcFqRUw4GybwHuJry8Uu6V2i2UMbRbqpCx
p08yrT/U8UG2jmskCJdEy2EDT7lUo4Wg5xy46/UPHfqeu32gncY7SfjE5Bo/VMhVU9VMy2JHMMtk
SGY1wtUylX9G7blYr+v6mcx+Jm+OLlqYSBhjaYcO//UVcthZpLypEjAgZ01/6QFrJcu2E+XRtTTl
h8+c13mBrI2V4g7Ub4g9y/qpVa4kNAqIoNh5nQ9Qv7MMxjzoUkOicaGQcQ/LWwpkMIyknSxPfaqP
Y2CGtPNBVN3gYTX+JZOxGJadmSDRQNw5d86K8Q88mO82Z3jWDtE3zG37xFHc+n72Np/ysRUvwOY+
iJKJ/FfabuGMWWnLOjeKFmZrCgiq+JQMLvrVB3Rmc/0pam/lzZv8tWTGxpRjnur5ilen9Z2ctOtK
AQKE5G4P7ftjrHxCTy3adkQ7zcM9/EssY1y2vJ4apUSMikw9uiHQQ5kBXaUIovvUndD19XvBkBlq
wjGwptPfRFD4E66aMTjRkNaDBlQj5ICiEFglA1q8JV/6Ev2KMQCEoFV11MFZZkfEYUEP76PXtQlB
OyAoEVgeSDK3s4oxBDTXRLfb/KUAJnNyNHRReYle+gti2EDSVuNpVnKIoSXBP4SCOfoKgI7sS/ci
681PlIBG538XZTAB5UjUKO8ATe5ZL4ZDTrSUNTn11wVR8uAmvkh5+N7iLI6xeEqmDLlsQdyCQ1N+
WN0DHvCCII/v288yGAuXxXmUNiYUBHXIw6ZMBwNRymUjKhLBGDhrTdMOOR8EeWRwZGkM4iQXRBAC
bTMYe4ZWLqPoSrzbyVgCS8+1GsMxwVigC/y3aCmMyZrqQVXmAf7btsKkOS2b4PepEbqkzoyRsmsN
Jy5hqzLzqMZP9vis5c+pNDjF8nD5UES6xdilMusbw2wgqUl6Vzc8cFM6qBZcFiLaLsb6kFlTNknq
MAaKwDHHJFf6/7z/bG/dtqIhBa+88/1fAOBPWRbhQw4iZsr/Yk3/vSxsd51ey8aw0OcKZiOCOaQD
m/atel99iQ7oqPZLMEmkvSsypQKlYBvqClkDpGyDNZrtQV2cBYNH27cmv4110fC1wJqyuFamtlp2
DADld46Md4aTQ3pthgPlZBUGj8LdZOyCqhTKko7Nn6rY+uUdkPUuuqaxB509XXw6X6AJNIbXxwuH
fD5DxlRYGlk7FS8yeMT08X30NQGLi4TB0/iUA+oHlNy3Mtq1Vo8yJMMvzw/FEb5ZSKD5X+Kf85cw
xqTT8krJkZfDu0NJHfMQHd8IcP2XsHHnK5Ev4UuzNNm2FQvIKO+NGruntrlNvVqo75GAEpho3Yq8
5HUGWFQXGt9ENUh6sT/YsZ0wxrq02gjc0QzWZZbjB4mkgGqcDhYBcEUh+UU3/lhIFFR6+hk3YBFD
A9a5rdks1MhibVE0IKXq6TqGiuPEn8nvvP4WqZ172bDxH1k7SczZYb7SWBYTBX49lL6WfnRMoTrW
V2T10cxyWRbXUu9EMT4BuE36qrZoZQSFsBshHaPOy02dd/5lMVwXatkg7lY0jU6j40h3+rGUORoW
6IradLuK49K3pdVP8zbM50ZgZ7grsjFviLq6iS4JJoyS5cSQYLUR12D2u8wKZ1leikik8VTHPujg
TgoTPW0dOIQrSg2XYry8+tYiASNnT4OmOYDNdqZZlI3mmumdPGYDMxAwZrGEUsi2gvNO+t4vD3Z2
k6c/bKEo0dIYyzn21qAXzYowZABSbYq2qvKOZEFm32jAol/Bm31ZN/jGY7c2xmhuii7PyQhHjkxg
SHHbq8Ofx0PjAvtXcLm4mrgTxtytibRSP9i0dxedH2VTOan6RbeDStxwTY/ko4oQsONi8tWWWSwY
uQJxWI/bgHp8FA5PyHrf6Pfgx/STQ/1EkGz6dXkf+Ss7y2NUspOHdlZWzGaXY+pjgP5aU9KbZlDC
xZJ+XxbFDb3ssyhGG+Ve1wAzjD7MvH0pO183g8u/z09b7AQwOljNWa3pgPlATwtGvvGuLSpn+gny
gAUVH4qUlyzOZriIxy8L5rkWXUZLjiGrFtCwGFXUMbBcojkEzfiD7RnZ7LRkPVVEcbr2m5qNldul
yamLiSBLyNvPvVhGKSO5iiWwduDKAX6zKg928nZ5XVyXspfA2Pm57OcNY1OI/Y/JPc3bES/5Qrtb
E1+EdM3Tw70oxj1bq5HFU4ZcSJ4fZ/1pylvXWI5yVnuX18Qz9Hs5TPxv5tswLS2aP7f8u4KZoTEJ
s+rxsgzuwcD+qKoNZgcgOfztt4hVJlvWoc6uj3XYkeim1SqRrtN7ydoJ4Bb+RwaLr6EAF3pNLJpg
d/9kGRYAtRSOHVaYNhGxuPP8yF4Y4x27uVjKtscbU9JVpwRLXX+95V5t/RjiVHCXuAmNvSy68J3T
z8apUMsGMUV2RDcpfH9ou3MLgno8oIBku5rOcnf5uLgJsb1IxjCZRaF3SgY3qbwBOBcl9sij1AGA
KL9VHrXQckjQhEuG0D/20tfLwrn6uDtHxmatsIjj0uKKRdmTlRwAkO2YmeDNy5dhAhHVVjWoI3ON
ybQVvVLQV018U+R3a4MKk/H98jq4TycgKVi2jp5lk7CgDeXYTsVAG8nWh+q4HCcAmdFNXEpHechu
33FKv3WhaHaUu7SdVMYGZuVodVaBawBiiWAyXpJ8DtatFykl18LvxLA7ONRdV9V4hU5B9az6FJnF
fFG8PgT5mf8HCbFH54x8kLzPNHXt95UxjFtR9FXa0Isu+9NwG82JaHH0Rn0wJbvFMeZqG4kNHsp3
UzL7EjjdkjvL0x0KKLleiRKWggNj2/6jSBqyNaP9hvJtZ9yo/ddBiE/Bi0V3W8aOBSUkzTdwAKAJ
D3hSiA1bCln5lD6ULlD8QOwzAVOPkvAVoSh1yZstQG/ov7eAbfJfl2msRyqahiBJqIfmVzpBDSQr
/Zm+bI0T0lsuuCr9y9eP63J2chkTVitL2clNAgXtXvMeTlSQm+PGVvuFMXZqSevOqIqRYhRO3nad
X9VIULxtLhArjptPAblEI47cCH8vkqrSzhMk9jR0JfU6xt36hTJhoirgGr8zVMT/D+N5gituMpak
bZtusxu8yMAc89UIlEPiVa9JIPmGT9k9shOd4qZ0aMZRBPfMjX0w+46Q31SIrDGHN5JKNusSF5DU
HUhQDrVtu51ynE3BIXLd+E4Oc4ZNnCR9baJoXkqxW/Wvvfy7zi2nR4nZEloVkTDm9ECUoSXmBj+u
h6tfnzLPupef2jDyrOs1yA4pwKtTbzFcUYKX2zmk71bJHOQyJNO4/NHUBP2NYLObHeMWEFq/VaTw
ZsCDiM6Pb2/O58d4B7ms9UKZ8RSVKwm8OZbhqGaEfo7NsRMgQmvzdVQMggvPvx2aouLJAeAEsPP8
fTtIM5u9ZCMFm1xvAdXX+CYGoJYMxDjJE5kXelgfXMRZGGu1AUoySn2Bq6g3nStPshvb5tFIbUEW
hnsRdmKYOBMjiHlugePHG7pD1N2u5WOZPVryz8u2kh+qaDrRLBMNnGi2/XvrMiC5TVWPNqUpiIHL
299MryXgVpH0QW25ceNgACOgSEm49mUnlPHjdS6T3IgkBaiKEBrmoRZKIQB4DpcXJxLDqEUNIGC7
N9BTmR3BonuKQyPUwG0vymTx/cF5OSxHaoZMli7RKsc6H3rrqezCaboaJK+y79VOd6zpSgKk0RQB
1/0mn+6jsnCb9BPgdWDN+PcgdUZfEs0owEWCBLLZGU5cFU4+P63bP5d3lP882Emh8dPOD+UNkS01
h3k2HArsQXshdL8IlsPkrL8W+IUuxKJjh2ZaRbUBrl/fyWZcg6yAmWRVsM0I3YfpS5sL3j5cK737
fcYllN0UjXkMr4ehOmeTX5EAqokPyiFgmIpamQWqyXbjRhjq07cELVUDhQXevg05MATulLX01SV2
zPo5igShLd+enPWDcQVRMvfK0GH3ul5x8jaQqrdWvrcnwZ37L7b4LIcxKGpb6EkKHAGvP1ENUQ7U
y80B5V4R22KRSjCGpLdAQIbpejSES7eA45NFyJ2i32csSIK0t26UcNxpcRinh6V9uXyfBL/P9keM
22oACQ/ecq5+d8t3K/Iu/z7fV/17GGxHRD2ZjVZreO1q7RIWY3yII/nGMGTBzeEvw5JNHY9d5Hno
Z+ysAkA8lRSsNHi4F/eKfFdbweVl8JNv2lkAo7zFDP4Fu4ZSRTfoRHIUhyKBGiEJEswcCmRRM/LB
vxuKpVigm0GCgFHgGIPYaEZClUp5+jMQDZoT7TsVp/iggvSESAr8NM9OIqPFY6wrptQTikC2ApKi
uaPjUWNgOZEz3cRPIkxj7mntxDFK3cd4EZIB4jLppotBHt6ImEa4HaMgeMBgINEw18qaNwTxqa7k
yCyqYXwYw+lAHTzA1DxRby3dmo+HdRbEKIY+N4otE6S5B1BMJOjxMR+X/Bm5Wmc1fy25SDfo2V8S
x+iGaifZOPeofeg3zbX9FB/Kk+Rbz+AFQS9efKTwVuqhcLdvl3WSruKSWEZBgKca931lg/VyPRja
HVFetxoYuE0rWB9fM867yWhGrU9ljHa4dwBcE9j+Si+csRQshbV4ZGxHIpUWlO969It74va5T1Ce
HXzNpTxPNLOJRf66vIH8EO2skKwh7HN5aYwOB2cRL7+dw+mqCGw8ZpXfyyPFEgGg9ZWoH0W0VCZW
aqOybvMBpRBZN/wc1b9tbbyZNOjlGj5zcERFCz1IxC2Z7fRFu2iKliFUruwkrJWgLp4v7x9XMQjK
zxZg0IFOx+h9ZG1Fqxgo1kYluEYR3tki9BCRBEbFo1jSSWSi1tfLjbtKIA60jePlRXDPY7cIRruV
spCXnqIXZFLkoDXJ6bvZaYp7MxPZP+5i0FUJwydjw9hGh6StgRw4Kki6leDCvZdFeVD+u34ngC51
53CjfFyHscDLpvf1E0FLsnSrzhjmouxiQwjU1J+iqi83kthJZDRgIp3V6LT/YNpMT0vUg5QoQdyZ
glevyjXoOzmMHphGNfQGRXah4yBzmN1Fz+l71/82OMSrr8tTcme65VFB+3/0OAQ5okoFvDgYmE5O
Fm3T/YTS7L6HUZpsqmuNFKiHRPkrWW6s6GBnr2opZCaXeSb+LIeF1iC6sU6TOuFBIJEgUmy/q5OT
0oDdLG1dayZPpd6Fc2E+q5XkXV4i/1G3k808Has4bRY1xRp7X35PEtPAfb2RbtED7YMY6CE9qgGF
xhIPGwvUiqVf6aFNRqkDCMasi1M75zeWMfj6ImxEpEv44EFNEJLKgJPHyDLzdkxR18/srsF45bUS
NAFNcVBOgSEUZ0/5l/8siv59dzfHeRgVpYStXK3WkbovRHT7+XtmawADxSyn/aE/pwL3tb7Cuqzy
nQ6QCiOo82eBSlDf9GG/gD+K5KEK6COLUfvWGOutHaAS+gMlbGrD+CVPgUtLr13hLoIeKh4eHACn
0fUGJiFgLbGEsdswtoqSvcfcS7B59uToulO75T/Vz7c1yK9BkuytR1Vy58Gxf11eK/e8drIZi0PS
WavrDudV9eQJZf6DVtsCI8I9sZ0IZjcXdTDGZYa5zgGQFvWhnbrtsn7mgX8WwvbakmKJ4nI1YaFT
47qq0CVjNQFRE1cmn2D5w3GBlEHX8P6V2SaPRY4kqaLwfQYOJ31rRViE/P06/z7j3sYIAEBJDGcz
aNcm8iGY83HSz40L75fB+DQJBRWpsFDHyRNXP80hhalsQ2SyRqc9NifxYA93Xbi4BtD8gS3AkkGZ
YGGQ6gi3quuP/XBnG8EgetxxUTf0nQzG/CRtEyM6QxG99zN3dikxXu8mqD/T6cryJn5RTsuX2TNc
coU6lWgolf+W3YmnW7Czfq3ctsO04eVn3EWJa2CWU7+vbcyygKHTi4Py6VNJ3p1ARldkUunSRLlI
dDw185Pt09KiLKb+45oJm8BKAc0d446Mk5wtbTZIDE9F7PUnGDv9VDVf52o+5XJxrdmoi+lxAER9
ABW1NULLGs9R+yFadL8y68fLJosbye6+hXlZpBMay0ZMbHqFBkZj/diged+I7qVFABogWjPjNY3S
MBVAxCHsL4iDHveDvXSCeUj+lThvK6Ouw7bOSZkAtrLrb1TVcvW0cQoRXw03qNztF6OUoEtOpZ5C
zC1p4+rbYx7589If0vx7E6GjRVggpvvywXsCYF1F/ojICtv0VBT5DCo2CWm900LbaILyppScPjAf
qP+0G0fUlMQ/qH8Fsh1Q66ipvR7h/ZfKviKf2u7pssJRB8UuyEAexabFRIJuZ+ZWq2NX27gC7wWb
/1yyLhTNHHKN114Oc5m7XprHktLHUiQuyam8xrPC6Uhb/8dAvk9uLcyDl8H71GOoCt4evFu1F864
g1Kuczw9sImdrLh21zlFmzrDepBGQbqUK0gBbghwOExDZWvc1mrGUzch1m/JlTo/ZHKICncyPV8+
M25QZezEMFerlce1jbt3y6jetl9oN0t8qrzYj8P8mlIMaKfOyXzpKCqI8bRxL5jRlr6tohbsl9CW
rDooheTWtWhxvBu9F8EoyqrF9bziPtC5OHdMHnTt1i6erNGf69qxP0HQjJmF84ExmqEneqUM7wjT
m3mTbpqbDJvbSIXglnGd514OE4o2VqLkVYIMRanedREGp32rOFT5A7AdsuIh137PkifTOiKoxERY
NzxDvJfNxKiplDbW1mHmuEe/s/pSWsdy/nJZI/kiNEKIYisaDOPfVgR0EFVcljCLtt4707K5q35t
Zz8vC+HbEPz8f6QwzrErq7ZXUiRLM9vprhfNJVB6Oi1VhsvDdEi+2A/prwEsYn9KUiImAr5mnsUz
PhMIz0NOEsTGq9q7TQc0VbX5amj5axJ193nR3im1LnDT/H3FtIaqEEMBLO7f+9qksaxblAhxGsaD
nJkO+IiCMhEBkXGvtYqElqVoNjpzmFuwSFXd5DWijq3HyOvt1AnaJrlmcff7jParcwreiBYpwHlb
3GK5j6SQLIkXjZ9oATV2cpjtkps00YYMd2iTbwt04Wz3mf0ZTT+LYDsCDHsZY2VFVDObGMUA2Hej
R4GqTsfLui44EbbmH1VDZFf0Qm3yG1FvrWR1LwugR/rB7+/WwdwlW5P6Jp/wplQw62HZ+T1ZlJOF
9IOrpNZVNOW1c1kgt9IHlwi8b0VRka5hfAeyfzkCahTG5ZCcurvoqDvEaW4/m6jZi2J8yIYOtMaK
4e9z/aFvnzVhJZHuzsfdw0rA3EYwScWYAq1W1NheMJSgh8W9dpB8OodK+UeAK+qJErTco0LXnE5k
Ihs6qwuFMRt6GWFoQOtWNzFMp8kiJ5IfVfO2FzVccQ3OTharFn1pKmuERx56cZ+KzvjZKaObq8Ph
sjLwl6QDChjvZZQ1mIuKuriZpz32L7F/GGlgxdOhnX4ncWB2jUDR+Sv6VxQLN1oDNXezcugCZuyc
sXgbm9iNNVGPDtfCQbENDD/iVrFl0c4w5ZwseP/X2+Y0xkmP/yHki76+Xd43vgvcyWE0OyZ9sSw1
kujZtfRm35lP6W35qB2AvPm7wWRY/TyFP6w7oCL8H9Kf3NqEsRPOuAn0vg9KudLUIRgLiyB+AOLD
oQNmCQp8bvNi3ZqC2R9uDxs0Hi39toF/3sOqXc4BTUF2FOHVji4NR7rTgtIHUaI7ONFd56/3zRf6
6GqvhGLp9f1wvUGSpxp0jgCth3+73S1dysGg1VJati8PGE9zbb86gHToNITWraiZk2vsDUVH8CRr
BmEhO7SpmXIjhnvUOtPrh/Q6bkXUnQIRbHFWSstaqgl4KuZMe8vtLZCyXqCb3It2XgVbiJWKdbI3
sIB6Wtl73TZ4kbw4nSYiAxWthLFQymRNmjlCCbP6mxbVTtb8uHzH+LH6biFUO3ZKJ9VjuhS0MDRv
zY8ktw822pDGRvfk2Dh1dnOzbYrpSBL5BluJ/5k9mPLqdFkdXv4Q0YbSndh9x9DWcTpXyJVudXmI
0uJrrxEfNLOCoIl/yXbrpd+xk7NgLN/qVKTo6ZBV0uAxqV1ZR8pGmt5gJKlwKHC6BvpqgWDRSTK2
rClrSzJVus/2rWk+j58gKgcmJh3UsUxTl9nSNkCm0Zg8wG/qLbrpi9zRyORERDQXyT+msxgmuO16
uW80OlcVFcB0MpBcAJ/haooavvi7dRbDuEyljfpFk1fYpCkDy4zi21MTfEbh/hXx7nx2ijClkmrk
E6ztVllunVqoBifHYV4F2RhuI+HuYNgy1xTFW9/SK0zBPCndWG1giB/AgHAj86ES8U3+FwVHWl6z
DEXFP38ruNyNNaDSManYA97iGuk6V7kqMeWp3lkOiKsAQzgfPFGqhK8WZ6GMdleTvtYp5d+Iu+w6
65JT2RrXYOkVvBD5anEWw/jkQbHmAaVRTFWAQj772lqi9g3ROhj1riSQy9S0o3u1I7ebv6iw6mr1
9TOad14Fo9yY/Gpwj9BQY5RIc66bn6J5FiSN/mUx9Fs/+HX00fyvIrCl+JQkraaViJ5IdKvX10b7
UI6yozX3hak49iw4Gn68hNInQUxoUObdv/UujfMMMOmoP/4hpMr9LMj/oVAnClJ07ROi3efL66M6
9WF9O4FUWXYXuJkG1IgmNJ0aix7klgn88seYvBiVIC7jKt1ODnOhYiNuSUqwsHh8nOrOseA1Lq+E
74R3Ipjrs+qpNa057UoJmmPiVk+gvHppfDlQ/CmUgNEkEijaO+YiFak5RrOFNcmY7FR9kENB5PRK
6SLkAHE9huxv0ObsXl6nSCpzu5QGzK0LDf1W9bvWLU46n4Di74D8SCCI2ydH0Wf+o4zMFZPtdJxU
AnvU+0owPee+mbnazR+zi9fCC7lNg0/ZQDC6yIZpI3pnDX2ldMpW2jjENJ2fpnkMJJACASNHoPb/
5aKd5TAxIcmyRbI7sO6Op/zWBr1D4pmufIemBjQP5UERiqoyfBeGcgn6d4EqCpf5902L5jSz0g3B
7hIsmAHWDrULZuEnNRhCSBNcN24bj3GWxtqtZpzGeKJNtxQmen7o/cWTfeNgZG4MYHskPJHtP1m3
OubNIl/U7Mh1ADvhzGMoJk22AX8B2Hu5N5JrO/e7VFAqpLv10W79u5tsr5AhF3NLaD1DrqVQT/L7
trIduZn9mtgu+izd1YTWRtLT5csnWhljn7O5GNV2moEKIqdP8pY8LUbpqkYquHrUclxaHWOVMUSW
dqUOF232Xzv5Z1GERXmMADEgmnzkmmVTlQHVr6NdlO21qZoNfOUKfS1bM7LwvT+2tuCkuGvZiWDt
1RIbeS0jGkiK2onTg6we5s3ps8wt1sPl0xGJYq5YoxB1HC2sJsPQTld8B5mboxPdLa2Tnou69Lh2
+LwutsXGGNbaBpYzElLowh6j9bariSNZNQALRFhZfNuxk8VcKDmLFWmq8C5RQ3qP0a4cO/K3zqeD
cvY389flbeQb/p04xjjmmtWoRYPoN/9NQkwD3qVox3MwvOYofv5EUzepMPjlBlo7mezN6kB8Ny4w
WLMhO4px3fX3zfZdroJCBrK0cAqXLuHDDduJY25YprdGsxS0voBuH6SmKN3HlRa2gNHvQhG0q0hV
mODHblCEijcc3xA/VspPoHQ5afQQZV8vn5tIDP37LpZbtsoYjRzH1s1XiXm3DD+y9mpJBW9woXYw
YU/cTLKxSShqJdfUlSH970Tf4rAPkOwC/iBYUjyhO+Pa3d1xMUZkXKoiRlvqH5nVvXEoX/TBI94c
AN0iLBNHyxz7KEQtoEp3SUsYgwJg3KLIaDiuA0uruwMh3zN51t9bH7NT3ruiWVj+u/O8TnaemEhR
EZc1BeOjSE3h5E3HFulL3cvD8W30cP2C4kW0u+9B1YVlsrgQnVaXY5zCmfb+DIRpPHaBLlOfKJ5H
FuDR+5ZTJjxQTlY+8Pfd+vWy3nInhIzdqhl7I43xapcFVr2eolMOUqj8+A7p+ClM970gxshoajSt
nQ2bXf4PaVe2IzeObL9IgHZKr1pSqczKWl122S+Cy25r33d9/T0s9zhllize8UxjBgNUI0MkI4LB
WM4p3TI+C5PTarwn3PYlpIG8ACtCkMMau14iuYQe6jeYY9DdO9KxOmROejHBNam+CKfEyg+hQxSL
s4vbLu0qmDH/EFNsrVTiKSfCodE5K9VKfRPc5TEQQStnX9q2QV6FMU6gVSVDXgp0URHjKCh3YnNZ
8sd9EdsxOrnKYIxeDdTcBJUBLR4oh8JZMGEc/0M55tHnfEpc/THlKCJvUYy566A2aPURfrpWVCus
n5Xqm87LW/zhLv+1KrY9q8uqUJAW3Dy0UpCea5u+A8gXXOXnwuahh23Hd1dhTOAwknxYxhHHpOUH
UpwS3swqZ8cUxnIbsy8FXKRoPjT9Mf/aFM5UPu+rAU8EY7NR3gOctEFgsIxno3wUtLOmc1rOebvE
BANGIuikpyHqUlZWUr9qob2/Bp4qK3SRq6s5LAJdqTM4nuHQ+MoLSDJO1VHywvsQj03MX3PDKd6u
Mc7AUIRQNCmq61ABtdBGb6il87hGeDIYH1Ajz1v2Rg/7LJ5G407t7oXF3d84ngjGBehRGROwS6IU
C0BaKfgkZLjneW9JnhDG7GMMZ8WD1KAMVWXfCz22WiH7pzdf95eyHZ39MkW2DaTRehIuQUdT5fFz
KhCnMAAXpAIE0eChuHMWxJb/G11vK0PGwWQlJif08gQQH7dI+//tcFTG+NUKxJxtDOPXqksJesw0
taWx5ZgOPeH3scl12xjzB8CLggYDPIUbElimavfyD7I4sZ5aXQaSI17uenPmTLteOirjC6p6ThdT
RP8UWubxtHeXyEoOBETR5Q1GzWzaMpnaKvAE6fh3Ak6GCLSLmh9ZPwFmeCNn2z0wq++hZ73yHLG2
oKtdgm/6mRGG/JP8ll4Uz7yZyG03CKA6dI2Bx5WdSFCMzqj7AdFuWT9DP8WZd6HTs3p/llcBzN4G
oO/JwRuNs3QCb/xSY8QivCm+0i4YCiHIk7cZiYGq3dDA2C6iwPX71qH1TmzSYVGcXqitPv84Zod+
8IeoscLg875xbyefV7IYW8haDY34Ay5a48tCwXPe8JymE5KlrnqEgjj78qhLereTK3GMVRRFOQha
AJCFxKc0Id1Z86Jj4/HmKTY1YiWGObBEUpolptNllTh5w1I9grrB31+JTHdmbymMgk/61BmxHCFs
/VK7la+iuNec5+/jobYpsR3l66NVPvO+t0p3OsSHiFNc3PSWq0UyV6UYKkDajlsE7ILkFvX3Luss
reb0M24LAQauhASwqbBTAFUzSLMcIjivQ2QcFJAgLfdF9rq/l9vH9UsIG1pGsSqMYlWiK0Sq3MYY
D5EsHvZF/EHRrzIYo1oSo4yDf2k33c4Jj8UB0JwdhnpaHyC1B17j3PbGmbKGKRv8l8XoDKamSNIB
PmNIZF8IQ7sPDX8wec2N21t3FcMEGnGVzJ05YOvS2el7X/mrJlDAjP5nGUyMMQVDOWdThQyedlD6
+0Q8NuPD/tFsBhjwcgDX1RUVqGu/u7t5Ac4hocyQg+GN9XNnfFJmrwv+2Zey6XlWUhiXUPeq3Ou0
eiyo35ThHsCqltSkVj2fev3YpedFUN19iZsasJJI/766AcWBjLIWwQkN4o0yFpaY3hkdF1530w2t
pDBeoKsqVZkKFHrL4FaY7jrhnEheUz7oAyZ0gHHb5K40XQqzsQS18PZXuHlRrWQzgfQgDVIkZGi3
zwng2vXMU/rphAZB8OKkuZVlEzdXsHkTryQy6p60AdEDBepIuabE5xpDgdU5+jg72bHzAObIrZXy
tpfR/6GYirEiMOPS7V06fRj40r9gG6HDm3vcfm5dl8fG2oY05kZDqbRGu7pZnAjDBZbgxrbmLa5s
GaLFn/TmWB8bc0uFEplhjvnRWnCLIbLm4RxhXqPnBYQc+2ODbvQNCIpAb3464kjh8n7ygvDc7qaf
B+SmKEqahP+wcwSknEmtYJwNGqIcUE2/G16Do44SQGh3F2XkYitsWflKHpv5rOdkKUwZ65qN3p/S
4KGVEWcvvC75bTGmQQDHAZRDtqXcLLJCU2hEEyx36L9z6tqRIm7lfMugAXUEBhdA9+sy2+wdtKPW
miWtYqO/yx5uTCQAUWB+/NY6xa0CJaRYrfw93LrE1mIZ31wMIC2YMvoga09mPVlC9M++o+IJYFxx
oxkq6OAHlAvD2SfK9NmQsq/7IrbsaL0Gxg9P4I5clBp2lMefgEk1YVwiiyyVS4G95QHXchifKwoN
cG0FFEso1mXuTmfBFkHiCKoMt/KSC+9y5u0c43A7MZkU1IxRSYgFG0iUXpcOfxHHrlfEuFj0wYNX
ljZHKjnequVyqBKgKkc6J8G9eUAykLyIgs5ukLwz13HSmGE3ISurCHeEiDeR6HdVeiglHnHPpqmu
BDFbZoRdERgx2vAL4N134U1tntqQk/nbvCn0lRBm05JUi4rYwBxThodUOdnkSN/37SHLHeVUYB5y
Slzeu3Sz3rESyvK7F4U0qWVf0wna4FQchmPsj05gyeeWU3vf3EJgC+DUCbrE2a70VqNDIASo28p8
P45ulbaWxkvT82TQm38VnuVSmqHu0KHn2CxuzDnw6pl4cV1yOlp4YpjodtKNNpgb3A8EWZn01Zyc
RPm073o2K5v6arsY/ykMzZTlFVJ06Fy2Bz9xutfqEB1UR6jAsoBUrRM8Zp3DkbrpiVZS6cpXG9ib
Ztd2ISLq6RtIRv30JNiDrdyWN7gm3OyZF0Bs3+wreYyHJUZv9kqLnaTVvvEWgK2SS94w1zLwm4IY
rzzsr5B3dIzHKE29NZsAaAgKnu+Zaxb3UnjcF7FZVVkfHeMsSN1jYp3yb2rW6MooYS6fUmzjG4Ic
F1SetyDGaQykK4VWgTOXpH8kwxqKj2XN0Qr6vUxWBMP14PYCISuiFJFZz2Ca9SwIKpov6ksZfwwi
fxQyNw4uQfbBbHl5nq12sd/EMSuS8kQoCgXpq+4AeH47d8MzSjlnYofPsq8DAaW/Ey0BdX3h819A
aK9Fs9NWUjhXsoAg1CnFL2P+WPeewCVP2Tiw32QwSYtWEpM+qXUJvGxPGJ4ulAdZft7XQLpDOwf2
pqArK65zI81VSjTQDMp5yDQLyKo3tVy5ydjdZoL8sV7iJ33JvX2xG3HFbytj3CKIdCIiAHLV0QRH
zm+C6dv+728Z1m8CGJ84zmoBpncImE/ZB9Vdjp0FzukX6gxD5L850njLoQe52sVMGLW6xrAMpNFn
GwCDBUu5zX4MACBPXDJa+etfID38tkDGHU5DmC1aiQXqbQKkqdbpgwxzHwejXjhnxdNCxg8Kxtig
Gmvg6bYUVtLoVgsiDOPD/7iFjOcoesC7R1OIOtPd4Mh2gaG72ptHoLhXH/VDislJi1dl5i2M8R55
G9YkjwlOLTzUAn5/vB1jDk7G1rW1Pid21KQklZYXOgoh2U38KIO7pDuXo10c5wNlIZISR3zc30nO
qthW5DRotHoqZMkh2tFsHrvFCsjnfREbsfRva2JiJ2maTVC7w2mUi1+UftF/b8KnIebo3Rb4B8QA
gUbRCfBvFUbF527SAqWHSgwH6YAG5KPhLN4MRmyKejo6NMwtXd0bj/l/H3/+JpjReDRwZCMYPNAj
GYtWWX+cUJNcIs6D5A8u6ro8RuNTKZnGMpkkJ/44ICEtYbi6O2mA10nc0KmP+0e27aGuwhhdHysx
6SY0ijiKeiPGwAfLeMNHHAls8qo2FiEBZIXkJIFqi133NW5UjpOg+/7+svq1CDZZhQEdSZcy6vPy
T22Hxs42sZf8NKt3DYk40d+2jl9lMTpOjCgHzRfeIEnZZ5ZkdIGl9+RUNFpjKyEXPZC3NOZCnDHM
oEvFIKHGODmLg0Sjk9rZobR1p3XkA2WwSIAOyr25eHLpqa5urrEbSTwub28HBKBo0Y0+UKbF8CR+
pmMFOYqcVmIJvs57JvPUnx0k15KlndQGfqoDA1GM0WMU/YvX8oWA4CK9S3iZwW23eD1PxpkIegvI
cMw6O8X4IvXFYal+zLPp7VvZ1lNs7TlUut3r7SwI0Cxi2LRIBxjkjwjoLfAqAZ75aX6hvErz30T1
v4lk3Ei7hHMWtdhHECIU3Q8TMHUzD6J8q5z/mxDWfcSSkAUTdk/2Kh9pp6Po136DbKDJD6Y4lsdO
cGsKESfJwCRy40hA/stPyVN7Se3KrX3jgHD+PjmBfMTZPzmO92JnuuNFz4dKhx2ohRPLT1WWWfsC
6DHs+C6N8Sd9r5ZqO0FA2sVA0wamTvc9kvrnKiMXJQfHsx5wvCVvSYxLAcAvnEoOlyKWt+l8z8UG
2eq/XSuFRj9gpexBlY5TDV4oFEfkU/qDKkbpJa8ZoGlRBLe1WzpZHVjTl/FIh5N4iPIc16VRi1+J
T3NdmEUZeiLOmpureEgkgRslSIIF4YPQ9U/7B/jWAbt3gowHWTp0yOoFbKB2B6fxWytDSFKdqbvW
Pg3H6rX/jFZn24Czzi7SZ9MBRMpdcMsDZ+L5GHb4JZ+yZkJlGRBUkUXutG+gKbFDt3idK6t+GfAI
QNtB5oW8jiaOA9UYP6O02qgWmgH+CuNJHI+69mpWz5wtpkawt8WMm9GFbGpw7yKGAKAbrfFRsr8c
06TNcbwH1pajviDfCF6ezE7s2U48XoMK71Zix2O6AMO/BdohnLlMPw7SdFMmMe6/cUysMiDowOkf
mrl6QdLhHJjzRyLWXlyUnGCNo9lsB1CRqVkBqlh8hHBb9LdK+kKK+1AtbTN73N9xjo/QGa/UClMX
awnCwjyXvKEdT2ouOfsiOHqjM24oiLQ0kI0EecI81q1gzr9pI7kdYmLvy3lDOdhRHp1xR+i2y+VE
x90bfqQMat1TeApvhEfVmWNL82ifG/zQ58zjzX7+4Yn3K7RgkSXHODSLIIHWNg6NoWI3eqpeKbmh
eVKP2ue/e7ZexTF+SEkqPVFznFkjHCTZVcz7UePUZLYGOtauXWfimGEugyUOUJLLf5h32kHWUWlX
71UwqjWn0G/9xk6+8B8pPL1nXAxZSmCApugxl9vHPv+mpF8CMbQjAA0pdchRS+6pMb6mGEuSKwKS
a61bfsX/XoACcSG3od879GUemByBVP121JOtFMd1Jk1iDfCRWTmX4HHjsQLzXBc7DmNqRaUbAtSw
O0wHytfbesJjiuaB7FE+E3/f2jhBGkuMClS1XFFGuKhA+pCRxdIyTxxOSvRtXwzHebAVaTLPubRM
9NkanVtzskbpMYl50S1PCOM48kiJM1PBy7VWvGz8LpQeCb/vr4PnnAj9hlWwErQFGWKQGuNw9JP0
7SepmPQY38j+iEl/AHOcEzu+4wYLG5wMa0NmaVBlgu7tjvbhJiOqMkHgj0PsC81yTKbsPEqqXRfJ
raYkjlyHPzhr5mk840SWNMVcfAuFFB90TzukD6kned2RErBGR/mo5hYPZIB3kowDGQfRGIYSIWHY
3hT9uZT/SRNeQo+3o4zfiMoG8UHeIHVt0Wpbe4mRk5Lc7sKrbnC2jy23CkGKngKKxh3V5m2QKJEl
yyMnqKUf+84pEVDumDpoXt7BmSrApxurEim2/w55fPNcVmKYMKMYFqnrR2TRlGmytAJA7vMXkUv4
QMshe4thIg1Vb/uw6amu+zFYrSLnm36H9mK74A48bh7Naj307ytrziQxCJoGkqLu2KNsnPPuX965
MO6iXFqlCBaYTgy8rRsCoAftUTlnT6kXQtuQDwfZtXienckTHK7P4J0WE2DIctgnvflWlKSp+Mgm
ryXlFfgmATDLTqwitWC7HRd3n7erjL8oMzEB9zt2tVJdSnCFCbPL/D2z2tgipw6FFJOLSsLbZ8Zh
REIr60uIa4y20yjH/3dbGm9LGaeBaD6OCghCsBEex0voCmjWkBNLeij9N7IwvyYWz4Fs3tFXLWVL
lJUwVCCNQRobgy7EPMgAn6oybwmJxXH01LB2DO8te7QyhwYdmbURINPQn6J7Ae/i/AL2kyeCsWr0
Htzy2kB562K8CSEZRoUa6rTy2BqHwRLqzpJSRxY5TV1bHS+gB/nlHt9iyPXCBikzsgbl7ELRjlJU
nnqtOmYi0O8VAWh5RnpKEJyWy+gVDY/slKMyby1AK9l5NVWgH0R1CuxCjqEJT2YK3zkGvDIETw79
+0qOOCxaQHokpmjHpOxKR5p9jg6h1/wwkPwdLorA7ZrkWPrb82Mlk8hFFmQLMkeKCoKNIbpEM+HU
cHhKwjiTtC/KoBWxrKU+DsYxxMjVkB3LidPf8wcVMUGRpqGJ9R2iNHCe0VOh0obTvPxORsNPRfFF
aicgRiEhU0TjccEEpaXE7WmIY4707bO7CmfcVyG3ph7QCmaJvqL609g6MZcIYnsjrzIY1yWXwOPJ
NESuoGd4revmnJDh1EYpBgDby0wqOy+HY5BUoQXIcLuU5WOQ5xcjLL+rpLdBx+jmI2/Xt/Xn1zex
tSZlBDenQlrkvNNPufI0qBzl4ewrW2gicRLVbYxUXyB7yRhZS+FpxcJxm9t3z3URjBvL5yLLAdpL
Y6/Oj08/w8jGi7x978zbKyYqqgG6VS1jR/mF70X9eUo4vYjUkN45fwMkIeQNooBtTZaaQSt7ZKuc
PutuCrW80zPl+zSSD0ph3GlL7+8vZ/NoVuKouq5cx9KNdVAMCCWlHkh204+qBHon+e/HngDWrKsA
qVU1E5zAvwuZNPyToNbojNJLFhiOWtX2EvHusU0FWElhPG+ga2GUZOgaEU/aQQK0MWUDRhcvRwG2
Mx0rOcyWqWWpAfkU7c95Zk1gUYpdtKfEntSAnFe2MPtUW7yZzO2C0Uom437NoOvTyaBNI95wQwtG
oa+dRFB1hA4P7mRbI66HxThBSRqLRiJwUMX4qektqXsOGs4WbvrA1WoYH9gVtQHMAIyBTOZxLAoH
eKtWUT6GKZedl7MY9tGXzl0kVCJ0Qr+MmdX50lG9Dw6RiGxi9RGZAptGi2Zx2Dcq3nGxHbeDJC4l
Rmvpo3Z038rP992pvaEzoDIHiGfbX/w6LoNxe1EM1k8VCH1OUYunUs18fQkANiydq6gGqmz0sL80
jpEZjPsTjEqbpAUpgcSnQ3/DsT+QU+Px8mE8MYzHaNta0rsYHoM6czrfoniUR5kX0vM2j3EZQJ4O
pzxETiAw70nuz93NnNxP5b3Cw4bm6SHjM+QeZNQkFSgm2Setdqf4U5nyMimb7/WrVRmMj6gUzEhK
AUKncZo9I51cEmboMIMqxMJidejLXpTOI41+1+Sf0nj4vq8ZHKM2GL+h5JOmAGEbMzVCWVuLEdm1
PIzAaUi9bPgLjrD1jcLCKI55pIYZbaLL65u4+yyBiyzUOAHF9oJMQ0FfI8gn2KglaTAgJMl4t6ep
bC31qZ5quycXkwulta3sV0GMCZsD3rKyhjz9x+VutidHOyKv6IoufTd06Nj7nNwGVhZafJzNP9xl
V9GMOevAaKxkc6SNCA3AS4Eze5FuRX9w6c2Jd5nk7yvJdlbduApkDLshFRmjCmVP6S6+HfzlbHyQ
70ZHQce58ZjZHGmbycWVNMa+RW0uAnQ54Qib3iZg6Ivm0qr1yk6a9qBGw20tv+b6AijC7Hlf9LbB
X9fJGHyRmzFZOtyifXkf6Xez/jrqnKiKGtT7SPEqgrF3qW1xYQK51VExGjWSc2ESu5C9Vr2Ng28F
jzBvu31wtZeMfatiZACwiK7otBzA/4riDi6Z1ka/7M+Ue+gIHxqvuOSipbv7u7n9LMTAPNFAZKm9
4/3omxYIzDpqCuMpACZZgBmt+L4DZwov+tkaBcLg/S9Jb1+yCojLMi4WBVPoKNUtB3LIHwx0jHWW
+qakoEZzeMAD2yaxkkj9+koiSWW5T1u8On8CXNWXwPk2v6iHxjOdhfO62FTLlSzG1URJF2ZtCFwT
o74fELaS+nvU/wVzym9byDiVWZzqaemhKVHzwVR9bfhaZ5ww5A+bphMJ7Beg02Hnz1qQtJK+SGkB
qH9zlaFrfKgAhYnpFejhvvptWRpYiCWV3gLye5KWqSoCCdVURwzUkxh1D5qgOrmJ6YiSWJgcO0ZC
ynNddJNY617LZBxIuKTZAnpRZG+dHhBhmMM4yvexbXo/we55PRJbd9BaHONMArNFrX+EYkjCQQxf
osqNQDiee21MLCW1DC64LXX0e+tj3MmUJXktJAi9Gqk4GCXmW9rw6/6xbbb2rBdFF72yLAkDOvAn
CMP7E3AU3fSRdvaAdrP0l8aiHc/jsT7WPF4HzlayDXdJMA+aOaCiRYtAxaED0w1FZeG9QzkbyLbY
yWE1x3NAy6zap7A/JTyGw80aK32yG8i3aeI7Dp1lUVUytcgLj7aMOQy6dwYQywaLgrGIjngAuq5t
+n/BOqiuxTIRQqeK+ZDRZMESeb12ryfA+Pyxrxhbkd1aBPWSK70YCyIHQYGVLcFzhAkMrb0JBCdp
eY5w63mxlsPYcDkXc1Vgnt0xSiD1tr0rCS918Jw0z0bKuyK3PPtaFmPAqaENjUjQF0TIHaoTQX4j
ZX9zC69lMDZrlOpI5hz2RO46gOWGLpy7J7n8dgjeYhjDXVJlATI7gCmMSDvlufFNngEnq8e8ZP22
IhARWDwGYFnYd3ptAnRDjv4FwMjd4ERBjoPvsU3ATXAX2sG5sjNbnp19/dte3lUscwsnWaBpJsaq
HdyTlzpGZiJtS6dvzM/7cjZvSVW8CmJuYrmOaxEd1PDqZvja9O0TSOftppp99Jl6iS67xqDbbRAf
RBFNQQ2aksqGpzTbF9n1Gxh7ziZAmIPjnLoR6YAKrBt8Dj4AlOg4efHBdHjuY9stXsXRvV/Ztgoi
3aUsoaONfpSG23h54uwpbz2MUcM/jXEuYVqHgjhGGCoQMH5EycxgCICq5V3M2z7kuh7GrpW5z4Rc
AxqpMc4HJXYEYDimtWZN1X0QcfSFp5eMfWuJEck1nWoJJH8OE2tOCitT/wIyHQ7+uiLGuGOtIURp
4eDn1rxbqtRLMB4pSnfyzKtrbK5HElVNwxAtecePNmtTtEQLcCM1E6VGUGJ+Nf8C0Qkx4S8R7GVf
hVWKkgC6JIcINO+SlQ92P7ScTMTm82cthXki1IsR5iHl0lmkEARid8VC3CxzVd3XO3dQHsMG+fS/
qkOvpTJuSq/zOSQDpP6k3gZ+8V3qdRT32jbOFRcffdNyV1vJOCsyjZWi4moGFIuT9x/64eO+5W5a
0ur3GUcUDEAQ03FGjiF9kIzFGuPbLGutVL+Tl9Lel8VbC+OFanByVmoPx1v2iaWVgVOO43FfxLZy
K5TcENTC71jKyhnY9QUNz/T5UgB8fTxpsrcvYvv+kK4yGIcQVh3oZGl6SHnK/MArDjoIAHzjSf+m
uPPR4Ok5/bl3b4KVOMYzDEEbmbMC1zq3sV0Yl5HcdFlsmeVtmd2Z6ev+6jYHLoBd8p8dZGdJtWkw
41jFO7UG66CVR/pBbMRTXvZ3k5Q+yE1zKUrgHEmmU2jLTSNj+kgk1p1Cbqvkkk+5h3/FFcLooRQj
r0rSc9iI7v43cg75bQmr26wWBTFSCjQuSWDKmATBCrrR0qYP+1I204DrnWAsfe7TWamopVOOH1rR
EmzjZrALKzqKx4BL4MdbFWPpaU16ggcSHIvwSUaoVZXeLHMef9sWeD1cxtrHXDVVjJHj3gzJ0Zwx
1mjKHCPnbhtd5+p0JEMdwLWIdieKFIIha9rp4eR27ZS+cSy8vxk6XZ8SE3lIcyobZYc2jzT1W/lT
M3Cu/20Hed0yJtSYRDMUB+CAOZWC7oPR75TMRjRgk/RsTpm/r3M8HWBcixYnTRMUSHonzWALkeJU
A2Yze17CeTPCX9k441JQyWznoUWaQW1iN5aPSbrYShlZncBxx3+4o3/tHgu7KTZ1rc8TTocqQ3qs
PdXPfeomeR0InGNSmGBAbkqpUHM0OiTCYhtDhcS2YBnjyyw+zuPMCz3oBu34ZBbbvQ7CWB5F9G4Q
eAO/ADJr+AXqEdvqZ/oCNG5aR/ByB8CtMGNb+b6vJTwTY+Esw1AKpkWf0TL2suD10D6nHqB4fAVA
t/pr5vHSvxytVBivAX3sOqmCRZv5ZUEhX84f1IHXmcnRSRYGvteGRQ90QFoFE9jGEHuoUuAghrzV
CQ/obhPSZeUz2KH/xmxN0zBg05T7C7jZHqg87pejYJeAaz1NruRGJ/m2Pcev5j13Gpq3m4xDScSZ
mCRExBX54a12QB33uTrLYIilzM+ylX0J3PjTvsLwRDJuJSRzqM8N1HUKv5JMt+v0pkAKc1/I9gES
FAkUxJPveEGjtK6VfEYzXCg9KMnB7A6jaTXRX3nIqxTG3QOrpiyWHrtXmHd59dwHp3553F/I9m5d
RTAHNBRCEA4iAi48kCLZ1tRzK7v7Iv4QQ15lMCdSj9MkdS1OhKZDM6evgcE53xMAM7yhkBAeAyRv
TYzHV3qhNFsRpeEaeR0JDjEddasyeNBMHB1gqfWiDr2sSYmqjaA8SgCsbo9q+JGL5ks35733/bV5
JuPrpV4Gzi9NnvRqa4/da0d6SxdvRKNBe6BhVcGP/dPavluu8phAMBoXEtcSViVq58o8YADKCZPn
LrgZc4EXPfF2kIkCCZgPSC5Dv7sDhWetT+hW0L+rlm6hEd8GnTSdNfACkSN3MzAE152uyIaKgiIj
Niy1oAIlIC40w8u6W2nmJBU39W/1+8wVIgBHvOrAOeeo7WNSI+6QgHTBRdKlX/lOMVZS6FesQs9C
FjACX0OKDFac8hS7w7mzhlN50/viMbN7XlFje9cAWg4UQVwX7EMkG8Y4qul0eI3gKSg+mCmnMrkd
P+G4/yOBUb3aiBOxoZeF6lHQp+VcHYkHzHmv5nSjbi8F56/JimS+o+CMm7lRWzqT3Fb3pfkojA/7
NrStAL9+n/UMVVZKE0lQmGnSLzqJHKN4KVTObm3aKWW9+LkG1i+MpRLkcYQ1ZJ0NoHIxPZI+tsLK
H2OJc9nxlsOcS4suHjJS9MhMmy0i3Su4VROVx7jBk8JYZWaC2NAoYJXGpPv9nB+aZLwVVS6iCOfw
TcY6JyMehpqyW7SuCmqz5Wi6obc80IaX+aj5jcNjQd2OYBEnEInS2b4j1+zlKpPSABEsJS3X7RIj
e4tnOBnyaIpLAeA557XpVlfymPtWqpAIHWS8eEL0yDdzdk5a4qt6d4w1NKzuq/r25b4Sxly2mh5W
+kw6Gl7O4IxTzqA+trSLdioP/ScueS697d45vas0Fk1Al1q5iShm5WgPCGaxmZfgMLiKG9/xptA3
9XElirl4i27K4LkpCVj5cay/Lppmx+Hn/d3b1MWVDMayMry2lQmNoo7SgHdSHQ9ayONC5YlgzCqf
1TYSMyhDUoDIrF2sOR857pS3U4xF5UaVomUdOUIdg9j5o1odjYoT1G9GQauNop+wuuxGNRMqE/N7
jjlVbtVdQvJsmMdFX6x0AqcL4Thwnsnq1MRW8iq5qXNC+dIah1j1bXrKvdReThLeLOlBAHLUvh5s
76AKpneJmPoGV2BeFipFOVJMX4MbB2jzEnUcU93ew6sQZk2tWfXCgre8o49fhsFrAZUXkc9ddb/M
p5rw0CN4S2IeFkIhZnULOCpHqi5F4M+ggJaW4X/cN8bTjUmoaZXRo8ta+hgRL9ECuzUFzr79wcVd
N45xcWmIOcogRlyi3Omn9LgcB0BfBneS29j8YVH6Y+893C9hbBIpxPVhGiUaFml7NR2g/Nn3zOsd
2Q62AH7/r8qxOaRBjTJDq3ApJX7j56fh+G0BvAbYAf191ebtHps+mlupr5MWpkthhlW7AgRbbmfn
/gaN92feXcvROjZZNIpJFGQRFAIgg0YmWJX+SQuO+yviyWDdnV7K7RgjujOLz0H+dQ4ubfJhX8S2
074eDv2ElfvJ5BmPFAN7Fs7hqenzU5vyggSeCMYblNiq3AiwU6FyqMEhxntH8n6fsX9wKwiAdoJ+
LcC5F8Cl1+ocu+SdA2P8TRb0bRBhk+TqYFQgOS19NeRt02Y3qLqyE8b44w7I+RnQ0516trPepunP
5Uhug4NwKSKMkACc+8Qb9uGsjJ3GGyUpCeSE3naJYVfFdNPKpiWkFWdegHNEbHt7J8apGcxQ5Fx6
MZOnIOHV+TenYFabx5KUzIERVVKEImis9e4UZR5wfbxiah1zLm/NGZTe8lxbZRqdMHVp19LMWeFm
y/L6A5jop1CyTKx0nJ5ZWNNBtlHZ8HtAnefgWtWf6hJsfcSjnMZo/vL2bXg7Cv9lwyyBYLFMNZIM
CIxRzM7iczifZOVb2DztS+G5Vxb1UW9IEYUUNhvI4G4MatzAUb9LmJXJwRDN46XmaQzjNMCaLIMJ
DrOCsfww96ihc8ZvuathvEYjC6MENmEkbw+Bp7rFHVbjKw+C13kqsXjADDw7YzwIqTuJYjKh2yUW
72U6EyaC9ShJv3POiHOnq4wPmet4mQ3KWk4ToM3dBDJoSmqXvGJ11ozxqdBWOytwEzu4nT5zhHP0
kO1PKRGbJ00IR1+7wUNzTyFQiRveEFe40A7zzNb+H/cwTyjzeArDPC9DDTNpQTUe0mCy00bxgkF3
xbbhXMfbPb5XD80CQZaYXJZM4DK8UXekpwDo3ffKo3lRYdoUnrx/XRILaBCcfaWquBOosVlExUzI
GBu44Oihgir91UCDdmpPNpKy7kjLYUdyv9zzclccnWUxIkkdGAWCacw9pb5ADgm4pYi7vzSOlbM4
kPWS6Gkp4l6IAuqYyauRLbxD4+0e40mMuiv6nOCKmzJbfWxessGiDcbTsR1BQUFONeLFG80Wrb8D
o17dCSzc46CMWUjAw+g07XFYUksvLnPFcf685TGeRUvmONUEeJZEuSGzP6l+U34MayfmlhL/8FT9
dc9ojHPR6hZp7v4tAUM7N5JD8EFzf+aWKAsjl7SGXpk7es+mYMoaGmgKODn1Aj4KT3GiQ+xlZ/1u
cju74oIBcpSRhW5s9GY2xXrCO7KNPbQfP4pCxXvty5wl0b+vwu0ma/K6yDGStnwbHFqlDC+hv9jk
lCP5zEPE3G46uvorFr+xCUpVregGzif9lCOaVL+3zuwU2EjdQYcnUoKJnVo9xoYh/6I+7lv3tgMh
YCSTNHwFy+6bj8XckRp+q+k8rTwS8SHloh1S9X6nIyg6E1OSwVvCHlool6lY0aalGnDyNJefUHLQ
EqDDAMUMMUolHpBIcQL838eQd6tvW8RKOnOcXWxGg9mMSHRcMgBXAbUPvUy0qiRiQ/nMpJt33Uoc
E2OCnCXQJ3BTAtug+lC32UNnBr0TFLkdR/mP/cPbDpBWwqi5rFRVVoY460DFi8QUreYXjvlIQEMt
H8oDueep6qaqrITRv6+EzV1dp2ZkQlMN8RCFidv/H2nXtRy3rmy/iFUMYHplnKCRZAVL8gvLSSAJ
5kx+/V3UuWdrBPEMattvLk+VmgAa3Y0Oa4HSadRHgbEUieF8wTBkICovcCHaaZeSU1r6iqgnXHRG
q70+W0k0mlEtY5wXfc3ZEdg/+zky9xN9YCUTFP+2r/fZpnGmP+8svZgNxFtol2n9+Jd5tG6V6+GQ
BZFX7SYXnWFO4Vvof8j8fgdqQ+cvVYRzCFI8JDLyBWtP2pojb93kYPvEMcMapMmicGTTPL+vlgfh
xNuuVA0N5eLKegQxGxU9IQW6wWNwajazjBHJBK9nADZa9NuczICnUgUPj3VPLhgsHn1zRH6K5hqc
6DoFXQBvWwnrPXrFBJouur48/KYyDA3JDciRQ/mAEVrQg4NV7BQ5uRf7ogrG9uv37HA4Y6HHqTr2
EyxT58ku3S37lXJ1DKN94ib7BenL6GcHxnV7LzLBolPjDMcwD6rdrU0ES3VSzC/2spOt4LKaixSP
MxpEn/HAoDAai3TTKIehEmiEaAmcxTBLZhrSmlqOJH+ySxBW+LIhepttTadjeOC/ftLkbEUNDMdK
qZCeKK66vXY09p1PAmCEAI7773aLswlL2shLLqHAkHdXsvlVE2EWiRSbh1lJ50LRaYt7Oro9EPkQ
QqGDeAxWznb1KLpGAmvOD22p1tLQ0UJzTxHnzmD3jkzvtOKnLv28vGvCVXGRhDTksknXbUuRXMED
E3kj/Vr/8p/J7D/BcTlTBh5YZSaRJo2ra0/jyq2M3JHBd2nrXpbeMxS6Li9NoN4WZxqIHneLbKM8
U2HCp1UDM2ZeF9UCtRNuIGcI5Cqnlc1wSzuPYIK08FJ0R883+R7UGieRL9qeV32/ThZnE1LgJ/ek
wnFVmWsc9F3pWvtmp52Ko3oPchtnpXSVfkkY+f27zeRsRS/ZjTnHkKuYlq9Nlp/O1tFIROGYwEnx
+CogWx2smODhKh/WG7bCW61Ax71gNaLbxdkKo65plUoNss82Rn0aPLpiXzXCXBHBdYnOi++TmXS7
kUoNCyqe0YzxGmPsIPaKpyHz0idM07kU73/7tsP8zB+1CBJiITEqK4qmcmskDfr2+w4n1hhAzsDg
1DhTx4zu/kQv/pHC1/LarknrtkrXxpn8NLVD0M4AKS0LAbjttit8F8Ml20ajsm2ZwFXZQEHPb+3h
4e+WwVnBnGL6MJFhmEqrdQdbPWoJ+zXYKH9clrNdk3w/Fb5611uSlJJ5fQgYTxQUkN2BzAez/d2g
bSUh34jlDpqouUm0eZwhLEhfj9oIFxxpL6ryNZsEyYW3GaLPoeX76XAmcKJKkqvF2oBxNXjxlRHO
mUNcQLo+2uAASE6ma91X31GDCOqb4iSKxETL40xixhp7MPK1nGzeddJt8yesneTsyDjTZ8ejPdoR
RTpSrv3ZwCs0Nne9KjQV2/7qfRe5SGky2rqI1w6J0TUxDuYU3vIkuQ34cEgw3a0UV1WYpZ5AIVfN
vnR2nJmISqaRUUImNN0DuBlEFLR2lLs5WAOA+of9cFmcYI182Q9DKamultAUifgSObEl0KT9ZREC
deBLfv2ImmxJ0T8FkI+uv60mge8Q/X3OVOg0mjNMESF1XLzEzX1PBFG56O9r3Du+YN3Kc4q/nxeh
3KA/ohYZhPVML5w5X7ebzaVOdA19risTeAZ8O7YnQXoQxbCilXBmIY0NC8U0GNWIuoZSOxpQSS6f
9bYf/+fKEO7qj/Fiz9MEdZrMDhxD+W7OkCZCi3Ufi5ijRJrLWQHWUTmpBwClJSl9svo4dtpZ92Km
3P3bJaFnG4PjhgzPbQH15+PxF0mJqUGDEK+QVNeK5StqSrs2RYqlE7FJft69j6I4TQZa35LmiU7A
phsO0othYbo72rfALr28pI0Q+aMgTqUbo2Cygvn1N9o+4ipO6ll74tlh4dNABDX1+aA+Clu18iwP
lixDYVkYuvOGZmdru8y+lktBAky0cZxiR8rEiqFNAZXEdrYCXxcnjkKf5lk0mPb5Bn1cC6ffVEPL
3Eo5A9qeQzLskjYUnMy68x8twUcBnFY3tWaOQHoFwQwSabKfeZiauk5CDCsCYyr7rQs6uo3Vh12S
x/k4gKstZl8rBCywtW9L1Ymydo8shx/LutfQbic32W2Vs7DsNWDYSfegi/fzuLtLWuPZ1A0nMczb
aVYcPEbCokiDgdGnTKFXndSF6KrGW2/cTxLAfFjpR7V5WEDEPhUgtZ+rIYxyVD305WAPptMbOj6i
dLJB/9FG/eJVBsZoWfIwSvOTVEXMsc3JQ6MaCquj4WWlpbksKQO0zD4T095VeRegW/NAelQ0WNm5
+aAd5ig6WlUdDHV8WqiBeTf5OSLzvte0Q4dmRLWaHcqU67JpvIyQb6NsfOli5dCUIrJs0S3g3Hot
mzHa6nHlJio5UqZ+6ZbKI5r2eFmBBGL4ynsKeudhyVPdS2AQ2fAlnb/EKHlcFiK4bp9AoKauI7HU
oQy3/ALai1sa0n4ZF2fJRc0fIkmcRTSiyorsrNLQS1M5abdTqg6YvcemDC6vaOMZ8OHe8ZX1GRNp
mA3XCDpnpmCGpAQ8sdSe9pEqv+YTKklEUg9IbR4Uw/733EUfhXMWcqyXpqTLhOYBrbghZXI1msyL
s/bn5UVu3XW4MgBo2bpKLJ7iLB3Z0mlzhruuJL97uaDurDd+VMk/s7p3FXvypdR+vixzSx/PZXIG
c5AnoNvTlnhJeUzzUyyDiUDgoDe92bkMzmbaLY2VxoaD0e/XUqqyU3JH+9Z79gEhlHgoSbQkzmTa
c7fYa6cJ+sJvDRpk052iCdRRJIIzFgXBsK5OFuIR49kefrH2S98JEJxFu8ZXUaxsSluwNMKVeTMI
75hv3xleH7T7PEgfRdmqjbSLoZ2dEV9TSShJZzyn1nakyVvjXNk1gwW9K4AtQEdcgEEHr9+JS/mC
neSLLEa1EsSzcSVsm9yot+FEqgCMC/96HOHj8riAaoitEVRCWF7XHbL+F1DtrVSQcREeGGclgMlB
lXxpIAOTi+BaPjAXeJBvNZXEE9Zxtizv26gx8jiy8olUqlWGLlrAAoCOgfS2CqRr7RrXN0KvUXpd
rDAsrgabeDf8+yzZupMYcf5/uZzFRwdLPeizQfB6kL7KiOPMYTxkTDSivtoEPu45F8MdWA0ygBjw
gyDEKG6lHpDD4G1XSidJCqcciXvZCG5FjefCuJPrUNCWBgPXedHSG6sY3NIStciIRKz34CzINqiq
qTnriJep6K/LaWCyRqCA21fp/WR4Uz4vYxU1BO945TaZD3S5puPr5Y3a9lDvIjhLbi5NLhEKmFNb
YeEcx9dpbSeAAX2cpChEvwNANGTvskjRxnHW3JiImhMdt8psd1l01AxBhL1REP2o0Jwtj5s4RfsX
BKyo/NpV5g0owaI75GEJF/eN5/c1/gYqLluQthAc11vEc6YRbTr2slTgAtPhsTZuxy5UNIHVE1wi
njJKM8mgWciIeF39pcofsrxzSfk852FGE0HIKVoNZxaUhY5GNy1Ar6iBAjZjlrGbTsRY/L/Shrc2
n7NNM5sGOMVKjcPqDlL6rIuA2zb6hD5oA08IBRA6qZ5h/lCMN2+SXRaQF2B1RTHQYQu/CNkP4Qz1
5p3SZFNH8gJT4Aanf5SRbmItXFNOhp2GhuBoSsPGiH7MVHmw49zHq2R/eRc3D+tdJB9aVFo3YSJm
JB7qHU+GWl6BRcRP0kWkFJv6dyaHS82QQlYXGZTsngrG7GFZjnXqq9Yjekm9HPB+lxclEsZp4NQX
WqoajHiVUruaJj1HkfaF9LJvzNZXIxMhMAqOje/aKNlC234qIE46KDXyANY3Zg0eyxDbTnt7er68
uk0zeLaV6+9nih/V+ljrJvwHq77HXUCZoCQhUon197O/b2dTqdEa2hejl6a06sdhjNy+rgQ+SnRI
nI+aYqUAjR0ws6U+9oyyd3J58QBJm2BIx6YCty5a0/oxZ2siqVppcYlnsJK7ef69r/24FQyTbEZh
Z8fCeae2s9pljgDaIzdXHbItup55kvqlNB/+7vg5IzFFadpX5goOJN0yPHb1+e/0i+/VyBBNUjqv
bla7StLbkTxeXoDguvDtGUPFtCovG92r9OYBrHGujgEfqqJQo6EjxNScmXX+ZZGCs+E5cJpRjlMl
aTWvTDFeqEo7aQEVAusPNhM2/m9eT6Bioq3N1jE/yYWrBtR5Auob9EAJi7FypsRfmudWv+61rynZ
JfWJGS6r9jYaAOfsUdUFCVaRfM48VEvX0TEesNYG3S/1tTp+vbyZm3fpbIHr72d3KR/lPKtt6EeW
B2MBYtLsVs0Fbkm0CM44kKaY6Ji1ulf0T1ERBzmG3y+vYlMlkF7RdBOtzp8IIwotZ30dIXyYQPQr
yY9WWzsddW3712U5m9r+LoeP7TSjH2gaIQUxJJK/gKEo243ZD9CdhenszqMIOmy9/Z8eS2fiOD+L
wQVAQiqwDnmW+/VSBmkqY3w79ucBzBRMcePU/o7MkigvJtjOtxfxmVIYrZWqcdPgLSi9svFBbh5M
REqxqEApEsNdrpnKbV3FeJ4pk+LaauMR5ZcqIW98f/nUtl/wZ/vI3SK9SWe1snMdZZfJW7wM3fe5
a57WRmrbE6VONwYhEWqeSeOulETthhldv0IDjr7kAEn/IO/NsATkiAgjY/v2/qP3PBVoQ1nc6mqN
ioHKQmNob1sCnlME0qXgGSBSfM7lyjnFWHeG9PYSgbFIN69yyT5mdDzMoNcpl8iREv3u8qlthhRn
27h+0pkSpn2rpZq63ukBuErV7EV95kvtBISv5xisZ5elbS5QR3cmOlUBVs0zjGj6YDHaAaAyTr4D
msapbLcwnbzdd+nXKQkvC9t+jZxJ49aWKTFywjrcyvCzNhziJ9/oSTvNmRvdaOiDqh6HzrssclNT
dGIBCcuWrU+kJqVU25Zdm2szwKFpj3Q6dprgmm1e5zMR6+9nBzYorMpnM8V11h8N4qt02staEzad
LFBG0Vo4ZbSTQR4JyYln6EGc3JTaFZkEyvc/Tuh9v7gTips5WnTEmUAyUAJQvwSSj/di47d7Y4dh
Fp/++Lvz4QLBrsZQiR0ja9CAK7k4xBkQUgVPgU03/H4+fImKmCq8F8oUXp/uUwk5t+H18hoECsCX
p+JqSlg5wMymuKFw921xaGjjy0xz/06Q+lHTzCSLyzSDaejGENl0xyBuIr80IpBX0YZx/qmeMSSQ
DjbxmhEzRbnpKKmoY2wDsRPO4uxQONfUmtlkLTIM6wxnsQ5w0HE3665aObU3+DV42dqd5M25Ez+y
IAvzUmAXRGvknJWhRGlfFtBzhsaK/CrTBeWOTSt+tj7OKLA21ZvCQLCesyZoF3Y1k8wZabyXW7AN
9LZ/WTM264mabqkEKOnE+ERj0+UsRqp+wHvaUl5B7uX3w0gd2tFdZU9f09w8aUrlRVF/N8/G82Xh
G+1/62G+C+cOUzaZUTUxHqYrPhYBv151HN6aPDJU1Y+dL3voJXjEAxxkEqi7/Ptpv4/iubNMVWCI
doAc8gaSOEDO8ph8q6e94PJtW9/3RXInqmsN69vO0DDu2u1t2uyKst/3mP+4vJkbYBwfV8NZ+bbB
9OnQgURTip06c4xDjwEadS//1E7EqfdlQAPpT1K3Z+fHGX2b1KBentaWowbs41XnKsqLmotWJtpA
ztTjyssDUWbitWVY0pVwBi1UiSCBsX2v/zklHu1+ovPIpAJ5n0r7WiIfU0siDL91Mz49Tt43i8eI
rJiUAVcTRrgGYWbMSq/FoGdnOJ3+bcnDpheFoIJtUzmjX1Oa5P0MS6LZX1QbDOqyawPg6rLWbb64
zhbFmfyqo3mfyaWOcuk6TNq8td3LQlBv0emsv5+FSkaet1rVY+9U4zj0v0tFEE1sLYMgaQGfblv4
B2cJMq1UGxw+cAlAjp3drOzoKYq8IkLdTYN3LoezBQzzj8tcrf1fGHBTXweQ91qelXjlSXJNt/fy
B0w1u5ELzOmn7Jsq6ofZtPaYAVEVWyXoE5S5BzJFesaO12riisugH7tdBoiNtYNTNG6ydWDngjjl
o5VWaBg0hmVQr1Lzm8HuLuvdlnKf/31O70xVAdkWmtC8hd5hQmdOBkdltXNZiGgRnNbJ0TiNdh8h
F1xgLLVu3KkQjRptPrXPF8Jpnq7mUoqmQ/3t8bvGM7EXecMBT21vFD5/t0zQuTBO/db2oF5SMHvT
j7mvLObJNPVjr6f+pACI316+9aoscBGbD4NzmZxbGmwwsVYdEmaja4UreUYezijIrzw5fhP2O8yW
XD61rQjqXCDnlKRkLhtqwe51WcCk0ZHnQyl9I/qdkQSXJW1YDaJqAC3FFD9CJ96i50XfGypDuonm
sTMBPl5LwdGwX8gXI/1ClmuiCZzUhtZ/EMjdqqWqyi6eoSykvcrMQ5r/nqRfl9e0ofMEPVdopLAs
AECrnD7ipV+mK7Ku19jfNPteSUW5MpEATgfbRa0HaVxrbk3v2Ol+TkeBAmzdqQ9r4FTObCN5qcG3
jUr2gPSV4kDjTVfRMeYN8pxdpgj0YKt0/kEgp3JMN8famPAokENyKLw6xJSOm3osLEAAb0OoDHbq
eidmaN+40B8Ec6FR0rZtiT5K5HymoGluMv3Gsn8pxnHsnkbwM1xWDVVwdPzIVtmbMzMyJOrenL2b
MEe/yoLuOB1MwBa2J+PFBj6N7Bk79QfZzQ6aBUwgWzyJSo6i/ebxGTNLxiDjW6vCfXKd7LQjWN+Q
pIQzcNrA+GkEMeBWQAb3y36wd5c3YfMKvt8PjbuCNJ9nonaa5hXmXRXBZ8vXui1CzxdtNOfd0mmx
VwwgeDfW3yZ6GoxdLmiJeEt1cuHouerwXB5p1lHDrpCzXkORvveUYm+lIbDfJBhny+n3uTfrK748
w6wyCS/v4nrJPwm3bA1w6SANNvhZBZPl9WhnqFHr02tWY7Yxvi6GF4n+kbE5k8OdFkHxdlEnpHCW
bmdLz5hFFdyJDWdD1DMB3ElNNqCgqspCI9CsuKM++ykgXbNcC/q+v/2jhoUP4lbFOYuDbbOXrTnK
0IAuv6CoVjR30SDoAxKtiHcAOjLi8mrLKpZ6GpV3Fuoneqw7ikIP6HHzL2vCpg8920DOHXQoBCay
jlGSQaP3Gjhmu2gMSqO/x5DMa9/JX40hocBlnr5dlrsVlxAVpKYqkruWJsuc6VTtqGJygoZfIIZ9
A5iBu7ItDwq5NiPbLanmTyla7Mf4OauWq0qnpzyfvtdR5V3+jk178v4ZfIWsKjQ0S0Z4QA1y4bZ0
DrI6coYuE4jZsigadFFbkzxgKOD0NG8kHaQ6iMJ0pdmNjXrF0kJwklt3+lwEp5sFgM4rucdKqrlx
5uqYSHdyhx71RhXcuQ0UGYOcS+JUdBliDG4QmEf0f1xbhxGU8Mod4JIAF6WkQFFCne84nagXhxmG
USRvEkUYW4em4ZVoqgR5M3iDj9dQl+Xcjiv0vKTJcMsi8k1q5KusHQRWUiSGs154qCVLRTBjozap
M8QxZh8fFFmEE/1ZNUzk/gzF0BVzg8haq6ShsXu8Sdv8fiDPc3N/WcM3wrGPAjjFqO1u6Bq9JkDh
jMIK+DHFznIiR3Uql3oiiqoNv/ZRGqccA3DpzaKCiSRhea15ycEyfXWvhCuokOrQe9Up3BxY5YK8
rWgXOTtWR6la6uC1QJMFkuvZ4KKT7PI+qp8vGFZmGaaFsfwNkpGhijRrlCX0DFW03fcYI7Lyzust
dT+16EQwWvIlYb1XS1MgA1cCTDgFmv6BsQearmFJvJYW6FVguxL3QUun60gGjXMFhtR8OWA65tRF
kZNq/b1ChkPTDILAaSP38PHzOW0Gj7Kkzgk6CjEvvGdfcven+aXfz8d/30/6UQ5n6np1nOsepUn0
D/bOkCoOhvEdk/24fBqb5312GJxSawVUWk2hZnKM6ee63aXGEFwW8fn6f1wIp8m0NhMWF3jIUsxG
0RdZ96OcuZdlbF/Os3VwetshsmR9sWakwiVIgN+OQD7QAfvb4HKKBu5FK1pjj7PwJVczpQJ7CYa+
Zk9XMZWIwTLBE3l7QbasYrzJ3uCvYSv1mN4j5DNOvd/t69C6nWSgwI3eyjbYierEm3rwLo6H6WBV
gfgkQv2kSMlB7skj4jdR/VYkg3M3dq1LfbSmbWj2E/OAtSj3vdGBAU07WwR3NesCNnMyoWkrOSOa
fe+TEEMoTrYT0zN+jvc+iuJuJymYJJMF9TtJ0hzmjMxp+lc9cYf6PlMfekCOChR8W6BmrEmaDYIZ
idRx2epoK5Z2xmEFW1Su6hC1cPsO7LShCZQYhLjX2ak8RtfqnUD49sm9C+cSA3mUEV1LkaaUdiqe
WYC5e4h/mC64beCLmpDcLYLoXSSQi2qbOI6m2kD6xmi+s/pBnL7ZdEL2PyviEU4zqtd0mNAXkUbM
09p7o8p8I3qoRXTUnzMbq568y+F0vjZro25MpImM6AoQyekUOxaQ8ov++0rwhibCyycl2DeDuwGl
bUZKbKL8M2YHWlylorLu/zBL7+vh9D5v+sUo0C/5lpMikg+rfkjcsdmVe6QqAiUVRAubpvZs/9YF
n5lawgapGho8bwilfhGheBZft1InyO6Kto1zUbbcRbM54PlrJo+9es1SgQvcKGp+VAPOPfWy0pO8
xWsUCPEuKCvu97H3M796WvGP4oP2clkLhOI4B5VVlZT0CQqaJlm8tLKuFmUAB2nDXEklu5aoO2km
V0nUAPPOmIPJUsIlqsMOb7YFDJSCrxHdAd56sNnKZIpx2yGY/QmuTHL7l/Re8vE/vgYPPR8jzGLo
L7LIbom0hzMjpSzTpMiR2a6edWcFfRyezMfhmMroskivV0e6DtWJuAcFppofx2DyNNlxj/S2JdNv
6A69smIWlBiSLWb7B8YmrlNJDwdLFyixSCxvapAJl6QOKYixf2TaS9M+deyUsfva3rfxlZ4ITLRg
b/lJzzFSijjtEARFX+3lbtT91nq4rDgiCZytmVoTbwEJWpyafUDkJUhlEMaTSZBCFInhTIzRtpkh
rdGcbn9flh9FdphTUTS3furHROGH+2+u33BmxtJWMyeDUTyrYrfZjyGRHPVF/za5M8I5dWe+sKfL
e6eKJPIWx0iLoorWBqNDs1+7UdvaYb/V2+5Yh+wEEm5vpY8AJcZjeRNdV2Ecykfh/RN9BGeHaFYB
GWvEG6Y/GKjUKqA6Qpsg5vBWlGYbiY3LixbdAM7QtIk6KYZRoRHtjVep240B6EVDEayPyLyanFmR
GZvTmEDO6CqB6gOn6ghGAowHO6C5b4DzSoNe9ObYqLl/UCF+okMuZz21VAgdArrrZ0cJWpzqcAQb
fRAFvYfen9qjITLgroWW40YENbTBwfDxAzj7IkuqnGQlNKoFwqx6QG0orGvHpE700KxkCM70G8lj
kS8TBGqfpj5A7YnWKzSLS7qKub2d2V4z/adpze5l3VlV8cIN5ZE5JSuXqzHHQzjRj1P7kKmPgNmr
yWs5RoJQXhBs8LCc/dCOeb/2mpTZba9dxZ3I2AgMmsUZG530rVmOcAQk7Pati7RBDFRqON1AcRsH
1uY2+y2aXxctijM3UmRkDa2xKFb80NUw6QXeZiPP/VH7OFMi1e2gqxkWpd9EqEsCWy8sjobTXuHh
40ieKPsiUjvOlIA5SxvaHrnZpK28vgfjB2YCI7Xxs6L1L2ue6Lg4azKgFjKUGh5XTD1M05W27DpF
4OIEp8O/7humG22mww4v8VXf3ZTKv8dpWk/HRIiBYthncsM+TzIbZGBQueWglbdENG6/fRzvf59T
L1bArPcMAw9GXXkpHV1qF2HZIZ5tZsFI49ZxmDJWgcVs8BqYOsNwwjp3SpebHuhFeuosSEv++zM/
F8K901hdGQOzsV/57KERLOpdJsTO2nyrnQtZvfN50JFO6SKX6JLCQl6bfR9KfhoBFbx+6EK69hb/
3Zq4OEpKlQ6chpgDaOvvQzk5SbWXqCow06LTWX8/W9MMxjTTkrFxsvJgdsdWfo1kUa5l67ac7xun
bCO6h3KlJXjj0tuoO6maiKVzS5vPBXC2TItnpo05kgJ5rvhKfMzRnWLmtptZT5ePZCsgOhfEWTEC
qD5zsZAOIKFxWCHv26DeZwcRmvBm4u1cDmfCulyZF7VHCN15/6EjoAd07ILmpAhbgSnb8tNnovjH
1VQ2syHLGKFRIuI25mlorzP1RYmfe1Fx/w2Dig8JzkVxAc+cdUXbrSHBKGHCqorDXi8egVpInVpv
AFlWu1al36B1OCjH/GDY/ZEkxX3Tq07P5CNLCXNixemtZXCUXt/ZnXyjjWk4liVm3dAXp41uUeSv
GQBhnDrNvwDJ/17TpVBvoxupVny1oN7YyiEwQGYffEZXVl4cTFYdOlhylOw9UPtdS8r80NHoW6lZ
TiKBQjDWQimbPC3TQlMbb9Q09jRjRpKLab9i2j4YeXQTK6Xo9m8WrExkfmzUdlCY1bib2S3xJNUW
rI1xsm80DXBD2q6sHcMrvlJwHzxQN/UjnwXWH1mEd7ncbe1JOrTJhMyQnteOvTwW2X7W/8zsvAvh
bmzXSgXFyAS6vVjqSOOM0ZPHzC4ES9k2PO9SuOtq2IXc2B0Aw9Rll2W1k8wiBAeRBO6iZuWgQi9R
ezNAsmT8ACbeHzmBf5bA49takz32UQ39lOvWyfLnumxB69H4l+3athd4l8LdzEiZ55QNqPak8TFD
H3W0V+zXvxPBeWi9z+dq7pE6MuvTOB1K+p1ZL5dFvDUhXjIwnIyyq1isrv1RGaghAIgeO9HevFs7
wFacrvzUHTOn92SPHBU39xIvukOmzG1zR1QF3N7Pf2IeftxdYlprEgMV+kW9G+KbhB67XNQiLJLB
hQea3LRq12KxfRcwEF/n9DrrBoH6bev3+0LWjzgLD9AVnM5DN8A7DOGoHOdW4FBFf58zNoa6TM2U
QfGy5iBPR0MErCrybpydsXVKq7bEKydr9y3cQrrWfKX7afRV6fmy9omWwhkbGZPe+bzCKQxAvbW+
ziKEAUGQwydJ5jq2ad0jp251jdu330gjwRLc9CQRWE2R5+GB/pM+VfQY5TiP0eLeBrB2ivHT3JCD
pdXc6Ovcky8jkTB5ZdYHWergDilm0WZgQlX20ZIidNJmuXd5d7e1/R8LxfeYEsCB9VUaQ1Eqy9Up
Oc02MJsaEb2vSAxnCGU7B77rio9Lo1s52xn5Sycied/Wk/eVcEYK96mvhwJZ2JGWbiRfp5gqurxX
m2/789BB+3hrdSWu0OAYAygzbveSOr3WXfVQdjODPMk1Cv1KJdlu6LU9JmhezcJwWN4+T0kpQph5
c0+fLfL7YtfNOLMfcUSseFQQmZNhcWyj/l3m432d2I5Wml+alu3aqfLmVnfR9hkmMrs2LPY8FuNu
QBvLIGuelQOqT6KnRFUeyrrZAWHN15LugK67MKF20LZdkJSWa/f0Uc7JoZMWdDwbjqrF1J0m5XfT
/G6VrHRSQ3k15PaezmgCTuTUQYX+ui3ZVTbZRnj5ALafCf+smnD7b2FuiAFhCfwI6X2eDN5QBVmz
M5Cd7lJXi0HoXouyiRvNb6Z2duY8BDvNi1GNwWsJNq7Jk9Dgru0Bk4XnA0Ymg6VzmmPtSWF+pYR2
OFwDQkFQLRHcHJ5TGdxCyTBZyLpE2a5jz6ntDhg4vLyvm4ni80Xy7qLWUJBpYQM7r9iv3KfLsfnB
3OwtHK7c8UlUqRdcVsL5jzKnfTusrDR9/b0CLklORYm+DWTRjwfH+Y22ysxMBdWvp54Qtlypfh0W
T+Uj2EGdyQdFgzvuGrdyRTNnIh3lItdOLthoFxC7jnyBEyAcAylsQnN/+cgEG8gPy0/pqKqtCrXU
ieZIyk4SAX+J9o+flp+6ak7qDBIA6bKShAQAjkYP/tG4yveoHriAkwzzJ22vvFxe2f9IB/1zy3kO
5Qg5zZ6uUzcrMKLkrEw8/wWhH3eiZ7pI9XmAZ7VdKgA9IqRkr+SNb690JTd+tf3GV4M1/1Q/XV7f
qtoXTDdPmoyxXaUfbQN3DZiillT40uyZxnOBXvlSiNCzWY05u9k8f3IcNRFYxZFZWXHjMbrh1Lts
ryfOfKJ+dbRP+im6Z1eLq3plULmDkLVEcB10zrLY7ZTWAOFfD1N2czSI1mHyW8EYSxwM7gx43/Ra
9taejPgwiHoy/ke6512TOCujYFJ2Wsw1MfKGdINpuAPFqCkG4U5/VGs732jO3EQGWzD8i+tS++o6
1Brkv7tj+tT5s0eu1F3k1uZfWm2ebXmSI1uXVne43PfNOoO+Wu6V6678aShowGuuYXe8y9orcEd8
P5IU5ybe/sigjUDnRzwwGE9MqLUi28Nz9qKYXpZSg+eR1LmIgwOAUQZFwEJ5X5mO7vfe4g9hdbJT
R3SOm+vTLEBSG6oOiAYuUGW2kipTu3ZiLDByRqgbL7ny8/Ieblu4MyFcqDpUisymtdxsnYyDGUxo
Aq09hsxThSkqUUF2831zJowLmihVDcBKQFjHrN0yqf4cGw+K2X4ZO/r98sI2TRvRMe2sm5qm8SBF
Uk1ZPcjoPG/TJ6sCIM3kzAlaygh1+skQqP/mSZ0J4y5cJSMwaloIk83SqacHjXYuUwUr2ty8MyGc
N1fmKgPLQI8MeF/cy2Z/P9Z2gNxuyGQMv13evW2tfxfGV86LeK4RPWBFozt5+R3dra5PQtwCbI5X
xCxfD5VbuH3qXpYrWCM/XQGBs1EryBXYyVU8XqdG70aYiCZCe7Wq9SfPd7Y+Tu3juZTkqkFo1PpR
CPrFwG7eGoUVPz4sqaP8SYh0Jo5T/DYmZOpyFVe5/kLQ8NCKUAw2Y7AzAevvZ4+wlJmShKkUNDHG
mMBZCnCUECsTaIVAzfkieZ7B2CoAUfC09GXoWycpXCkWTUWJVGD9/WwlBasUY1wxgFuMURfKTy1H
sgHoVZFF/cvKJloO55LrUWpy20Lgb9Q/jOqxm28SUROj6Fg4wxDVhtaqA3JTUZY5zXKY/o+069iR
HFeCXyRAXuJVtvy0N3MRxrW89/r6F+zFblWztcW3M7cBBugsUslgMk0EjxdwPQ9w8eEZVDAHwwiq
EYkcSr4V2f1x2GAoxJY92UnRU8MjYeXsGVsVLwchHAL6pJgN0xIUtEkJ95og+9e/DMcHCHPzxdGI
3IaJ1k9zeDRNt9BjV1v8fkw5EcT67XfePcLAwFjJIEZF3wIem6OrQ30w/mXgSqfRtvbKFZigP/sK
6BAGBYY+NPXapP3ofQ219QqSYyCZNYR2V6L2C/0g0MFV1lAEVkdKZ+K1g1Bnu2aewYimkwKM/+H5
Ps7gYzA8vGVuaOK82AQPlAwEc79b2t+p3fDYltZfNhf7TN3q4lB3eiRHqG6gNSSyi63qln54rO3A
CbwQNc/6JtrxNpvnqAyMoPm+0QTUGp28Pgz9kxbadfXfJ4DxrL9YFQMg3RylUPbDhsbhbaN+64dn
qbqRZVsXVA7y8u5jwgCJMPQJmMRRCZi+DC/dNt+FbmwLkMos7dTudp2re6mnhxZvto23jQy8CB16
O0IZLmsWP3VjL+mBXfKmBK+fdlUUPzpHLI3tENOKe12G1tgP1ixNVl3t1ODlOqy88x79+wlQWQ4c
Q41FIUwkmlsSbcoOkYd2+au4T7zAib7Xjm7NaLKsfiGYz3bgt3SNLVdheg1zCGiTKGmIjNCenT5W
RFmThRCIXYOV4gdVtps2wQGEliKIXyL3N14Rl+bYKeNpkKhaG3LRpXyUwKBphLfCxEsCrz1vP1hh
ENsUcqFNk/esHU2UFBhxCDwQuTpgUuJ0M6y45AdTDGbHYT9KGLxHPVYprbD/osePVcYZ6Vy7Vj8Y
YaA6FuWqGioN/HBeBGmZ0pdQC9lSAYR5M9/1XNnLlTNAdENGJKuqmPBknysk1aJ0STGbtFQPqtmc
xuYrKd+SfLy9fgQ+bx6YnxSiKcQ0lc9NZ3IXTqRrS3CbBo9pL1rpvI8xgnXdCAWFj8fsoxEGe41s
DJNkhJpqso3RwEyZwWSnQbv0dTMrt4opKZKEQ0R0iRjvH/HiVonKMk50kPY7IigKPEJT4NJpsie3
dLSdZkduZvOulZXTS22Ct0IGg7aJzpWPYKWZeV9VPZW+PfRvitf6kaNuldvwBmOTXNKw9RXKUONW
8bkwbM7cMGUaVaWgg7qt+qH61bbyIseEIc2iEueNr9yQGx4n82dPxAIvTDI3jQnN0lSiEk5Lc8y1
Gy16KBTPKH6jgAWmIcp2qSqqhgF05oRJQ68SoQMDo3E/IqVCJ1yKvXZrWghcQTU9c5xlxSclOuZI
wDmCf7Coi6yD3kkVhtfeG3x9mgv/f/rcP8dY5qUZFm2NMQnlrJFlpxea4xAlm0ZWG0giIJ8SuBJU
2CoemcXnJ8ZHi4xDRoVO5kACHDYg7A73mTNtij1lfWy/hN7PxuOcuRUA+bBABn2nOK+MJEdXafeD
ztgq+8iL/cCTbzAc8dIhaxR6IW8Ilno5gycfbDKukohqoJdoznIk0EuM6L9JG8MxSWHpy6b5730d
H/eTiZKJSPR+nrGfmvZFN55081boHzibSH/w5wVpugLnR3qKRXsQf8hz1qPSTXprxixEBIaCr5pf
b0PMho4b3RU4FtcONRHPBplDDZGlqhI1yJ3r5og8qWGFRuZp+Y+54XUArhA00f07m2IixqgOingU
8bGWL8WWUruWoH5LHH2b+1NuVa5xWyPF3tWWeWe2nDB53Tn/sc1mrRoBQ3xtqyAPl2i7MoLIqmq6
y5JzDsH6kTubYY7cKCmY0llm2QnJoY9vOo2ntb3u8GcDzCET9SSStQJg1VTHQdkay00Y/azLLyX4
eTmuSP/UFVdkZzhIPwYJOoT/SvTJNg3cYj+D1FPpxJ7OCat434c5W2FRoYsXYYkz5KWl94UNwUPV
eOUsibd79FdchAW1qtViQh+box0cO2+2u215O2zUbfJGZ30Wt/Ojx3nPC0d4i6Nn8MKsGHdNs1Qd
xsu728KEwAtU4WbCCa14RujaL41kmSCUNZLA7eKDb7BW3JGnE8nzbgYrwsQ0pXaiomzZPcYGwH3+
i/OBOGhkMhAxLsRQZoiH0tF4RDV00i5xhn3gDa7kjw5y5w5qnZxnw/rN/M+ZYjNXbV9U6tLg7acl
sytph3oevE4brBQwDDniP/tObAbLTAp1yXIQFwdRhwFi4htBaxvZwunI4HwrNn8VluaY6rqBx125
H8YfMuGcJd7fZ27eDpMDpJiBDgrxEwkd99l/7+v/cF0QBhISrZj6GENKTtxjqLpHMr6JTqOge1rK
k1HkuB1hcAG6jYbalEgJSaDK0QP5RyPnu7HvXFPtefNkHFglDBgEoiQJ5ULbVLfkhXYsCG6xKd7o
/Oi4QYGBc6I4AQVhYCFbdNOErM9f5Qzwu24CJ/alWyzTE/eZzb02ODDEpqMwBtSKRTKB10k4LiNE
maPRLvveu74sDpATBifaMUtBgQ8gNzvJTcfgruyWF0yKe6UxuVqgfLtubiWJcemLnxJRYRkJSiei
PPkXeWgENRqaxKAjGX92WXzKRClahuJuDo6GOHkryue2PDbcJ9b1w6uK1Ecv7opGz3stVuk92Hmk
uGnTW85+8Qww6ECMwcBlhAIKHa8td+EtxnEMa7Ix0Yo0Sf599snDdZP0i/97tKKKDFrIKT5QOOBx
Sl9x6U7fSjt4+Ib7yr9+nlSRgYoFefpCUnEHDp7koWXeAxNBeDD8bCNuEht8SbzcPA0Zry2MwQst
0YQhNjAJIvvmjiYVUoyetluQxzq8rrDrMKiKDFZM0aKYvQi3kOfKTjrNyQLxPo/6TV4I9vXPtUL8
9fFEMbHEmFbVVJtwc5pwbU/LvtooO8mtfPOPIkuVfd7LcqPG5oT+kzl/m5K73FTB9MYbcltN/pzf
NpCC+3iihAWRf5hC+/fvma3ykbiTHd7U0BuR765v3jrGEhGdHyIBVyrjg7FSjRMe26ByGHYkuQ3a
zdRzrveV+XT6fc42GLdTtbbNSwMPjeolGizhh27XPrlL7fCh2yHF9KZjKp7bVLcOG2ejjAPKqdHW
ZMLlYU4W3B2VqMQRXF22B/cU2vfIujt/tpOMF0Z9OUCjCKd5VNLbSE1/qZjplAWTR9qyik6SrIky
elzUT0ybuhmWMgg4ZEe7r7aRnd+WvtJa0bfymHxvQQbdWJBDuhsSa7SJ0/EmoVZy1viYF+YZcGyC
HkzUImo1tMWM8slPHQgW0LbvkF3hjhvt4fq2rj/1LwwyHipJUb8YaF56rz13N4UHgyIeDLZxq3qN
H7ixF/mU4kj4yWsUWT0cF6YZx4Vw3FCVtOncEB5mCO6l4T4FDfv1Ba466oURxlGVOWpViYRIJ4y5
NYJ9E/yMvMiN5zOMb0JwFIzSKdBY9dtvtDG42ZsH405/GGzwQyAV2tzSPqxyM9/yeKB5y6M/7SI+
gJpqHSZ4FTlCeOinU13z6qMcA6ywSmAgN6/QuVMj9NvgTmyer38fjhO898tfLABUA6SBpjSSreRG
JvYMUVjBcK/bWA8Kz07AaqlAfCYPCMEVlpc3WX5rDrfJcozzzFJTMGaDtG5R7wTpXuKxI6/IXX04
zu9sNRerC9qWmAFFLXE3bBsQUnipraBvXNya23A7uSFYoPrv0RHBvXni+cb6VXexbPptL6zHWqvN
QoSAhPLCpG7yRbCTZ8WPII0S3PFyrjzo+iQ9gHEciONiIJWqTtIsVIK+BN0BnGAgWtjyooWVcvrH
vWXgQydZN6kBLnLa/pUjRWmcBjv2w510F0AvQEQzcOqBKjbndUCuVnQuQFpmMGUpzXQqOhOpvRfT
l11lE7oDmOsTiIO7tPms3vNS9rxTwiBMVYthPU0D9nYp7mYlzux5lv1aHXhdkPSnf4phL1yGwZN2
QH+1VGOwShzKY2cmlkIUDwqETpY0rjJoHHTmrIsdFxPkADzQEpBzmMuXuWif1HB264LLokKfSVeW
pTDZ3qmtclKPOIeUVTTe1AjO5W26VewSVFBc/+BZo/9/ce7ycsnMOaSyuZ3fCU4mP1e6O+e5NaW7
RHqsJdnqTDD/PpgJjwiR8/0U+ii6MN1L2RArHZCu0n8I6LZT6r2h34LfjoAG/jqq8r4dgy7mEjWp
muJm6KC2JGcWpr/UjpvbXr9/NIJojPJ1s7XaPFxU+ATOmriTPGhP7+rSJkgxil53wtDIMfRiXjpr
/To/m2Q+XyUSsBB0yPvpBP3v7ddC3qmoIOm3ueAsoqvzJkb/BTnPBpmP1iCtqaU1cFrY65S66DhZ
0DsBuSklCYw9Xtz1L/fC2R7z5ZamINFYY4hCP0LG2cUs2Bbdx5NNINorOPrddT+R1l8o0tke9aQL
p1RI1idQMUd8JGuz1bfldinwEiI/Fql5TXMDXKpBuI/BON+hmScNtIMRTK96U7vKqHqpaFhxmGsW
asI7XVK/CCSOrFITXFHu9moi7SA+7IbL7Arm4mmKcuym0qklFOSEhfwqZ2mrLEjXzUMQWgbJHWRt
9vqE0mOlUIppvXZjZUDnVx5alWHYoNg/zO14P2nkJup6K5OTX6I8P5VzB9rIrt3PYurn0JcjQfGz
JAjUlwRkU51pNfO4J1MGmXRQlMW1u1TZQ9iXD+qUuM28uEqAaTGxOPaL6CEpuyN66EFIwxJU46AV
lQdF3ocQ3edqiq76cLGQ6dYgFN3as4ngRCcgR2hfjZk8i3p6bwzB4AmF/KyqUHJRYsPYFaqJQpYB
5XQV7D3TqB4VIj3I47jPVRNkHB2mqttQdiNDCay4C+K9KOqzjZGl09ClG9IkoPgQR/yu6TEGY6sh
mbnVZrM99Rm4xePeBouCL43Dk2yCCJ6oh7YavDbQnV5BaNvWvziewzv8zBXfouGw7zUklrW+PqVl
sFiSathKIzxXiXooBJADzIGnJMIhrnOQbZjFS1uCoiQTbC2attd/De/HMLd+UaZZlwGOHCFQvULL
d13Eu+a5J4W55zshECAS/t4JjLIrbddv9/pN75kYjAWjX2ZPCI8Va3n9s6Uxt/4cDnElFsi8TIFv
RA8JlyVl/a74BwHYws1ANJKNgQwSRDHZaFStIwqOYca7/TifiK3YNAklKDQDXBZx48vJsp1k3gQa
byXM5aCpg6DVE7wgrE+52VjR+EVSOIkwnhuwTcZNBDIRvUEUZh5NH/WHL8ZdfsSrHAlFJ9pMx9RJ
fnHnNngrY24FUyrR2dLSUSxcsbNp7MUW9Yd04GRYOLcrW8EJ2tDQmxTpKghmW6lkuPOQWZFg+j3B
84+8ysEu4T0AeUtjcGSqFqOSJFRyRmWnKydzucmAmdfP0L+89c4+zuBDGKrVGAZ4/0QHvAq+qW7q
hm5uN270XDuTG+1pLz998IUeL4vD83sGNkipLUsZIGuEZv4m/qKlnLor1yEZgBDzDNxTNdY224Y1
bMXJjjygPrhU5+27FIhvvPIyfuuh7N/7CVGWj1GDsYSxkBHE7EKa2JnyrTV9sdvnuNlyg1MFub5/
GttT3GqBkAcGcEOWb1PlR7W8XPcNuv+fnx/npTCgkQhiKZY5/C8yIC9ox4LmkHTTRb/0wK11zgHj
7RsTTZYgVpSiGm/FIIOiQWmZaPRSFr8xCztqeW1d/5JaOS+NQY1+KIdMpXOqtN4WgmRXcEHic4CG
22+IktIH/9kUPeUXYeTSFVU4Q1wclKig9zrMPM567loYmMiSMsoM2jVBJ8Xfh1933U70CtQOedUp
+qeueQQDFrFZVUFDCUxIVuzrpXJGkt+kS4nBwN9qqLrYNgYcMn0UhCCnBLrgDdG0JwQxXhjw5JHf
2WaurYiBiHHQhkzs8fIcEnmbTYkjNopnygbi+n4rywgtF1V/gbrByzzm3jDOh7jUn0AO99JGyeOC
2GCOGgx2mtG2NiI/DZLKFReQQM3tJpsGkGDX921snhQi7FVJ2ORdZKtFPlsgceLJInPwgK0RtW0l
dR1NZS1l8y0wyKk0l/+uK069mWD4RFEk0VSZ/ZoiuHpJe2drVdorM1TD5vKxw9PkOvSsL+UfMyyx
QxUTaNJTEVwhN63s/xLB5ZlgkiskNqZ51NA0lYZvHYi+1Vr3ri9iHdLOi2DwE9JnolbGBA/VWrEk
c3go237TgMEfWY2NkEycrNS/PMjP9hgIbWTRzKcGEEqrMHTGBA+n2B/eH8jjPvV48x1cgwyKznJe
GFoB5Gnd2a08jLKexJ+0egBiEV+/g37Y9Q39l2DlvEIGS9HFJDdCsshOcTDtvwbnwFL+K4SuU2wr
KDVFbrufIMOJMi9vd+nX+owUZ9sMzJaq0cdNggiQ2pWc2AVT46lx2+07Bcgf+j8DtIU2JnOaQxpc
pokjJThiVv8PTTAAa3aBiLwbutKi8jgnj3rHayxYvyzOG8ZARRuWY5rJ8A7ZpzxB6O90u32wpXVB
kASBUySAl/DCr3/Jcv9jlaVmCOto7Mq/lJ9nW7YjG+JSPvjrMF/I79agS7jiEyxDQxKaQEkNzU+U
5qZ9b+2n5UfeQeNAFasTYzRlJyE7gxnuJLnROyW0xTp/u3621h8b531jwCODUsPUQj/d0bO3Rfsa
RIU182SyVnhYPtweOgMYRgeFuHZGSk25XzxIvrrxbsktyg6CmYj3aRaazOv31UvrEocrcMA5wjoD
H6FWxJXQIGD++wirr+r7c6DxifPf55U/rpXBC7koBEWawbFOphtkzLIJIxje9W/G8wsGJZI4FzDA
g7zLGB21ypdrTkzO8wkGInJTQ9ZswBUpKMFNYsTOLKVbjXChlWeHQQqlK82wmdFv0inkQeyER31B
Zh4acZHVaOqmRz6vK3SvNUyvGxIfbwXPQItNs4C3Vijv2p63cM7GsrTFRj0sdadDplhuMlvHE4To
I+cuW0VHWYasIkYxiMzOV1XoBi0NUJo7QdnYQXi7hLKVgQAp9a/7yOreXthhvuHQTEs5FghwU/Wh
mw5T8DzhdXXdxnpR88II8wEnsI7MeoR3QR/Zuk+x3nihtB3NZpqR/CnuZCsCV83/Iby5eqTPltlC
/yRLkWBE6Ogp3R5ByPv0JxoYACN0iODu+jpXA7oLY0zIqEZhqXQNdGFmVfOESN+NVeJKWeVABe62
1mQOJK9XPC7s0cVfPB3rsesHc1AxDhxb2g9zp2w0ZLZfyW12l+F1J/y8vjyuPfYOIGG6JCZaW1oX
FKZu4qGtQcXVSe8044Ynar4ezV0sj7kNMr3MprnHsYder1v8pK34WmiR0lWtxUZF2u33yysIuRAk
9DteIX71iF8YZ+6CMum6Wi1wFzT6XTR9XXi6Hpxz966revHtqHyYobY4EhpEO61JSE9dbZz6UOOd
PQ6QsGV9rctJF9OyGGo7sx34rfXVkqzgRr3pLB0dWNM3fkCynlm72D0GVZJ2GCH69/7UaA7IOVj1
7ENbprNaCNoou9lBBRC8btwRL95xZ4AmiDKtXgiSKUbZ/Exi4Xtei3ti4CQuwaMio0E2ylCGlORT
Iw2P+SJ8mabi6fox4XgOW/1vSayNhQpaLjX9sYBjlDekwvEcturfJAJR2wiDNhIRvFYod3PT7HJV
3VxfBs8MAy7gwMqHnI5ficJz19+gLG51XE5N3l4xiNKa4CMValyky7gvs+96ypl24P19+v8Xp4yI
SpAnNRCrEh7kNEQmtOHcn9STP4X4si6ruozrWGOZh5QUk1Um/Rpm1ljqDKVvKbOMOsS5zi05OKq8
rO76eT4bpP9/saQxEvVSbwFMpdZ/6/RsIzXVs14JG6kIeU80uv3XFscEkMEsmJoe4YmG6dbmgGLl
Lrc7K8BoqCc6gy843OfZ+gE+r44BDqiqgbK3Qs3u7/u6tiNnuZvRbBV7PIznbSWDFkXb5LUUIsYK
dVDbH+TB0vSHdHj7nYP0z5LYKmHaNrNUdugFLKK7VDuR6seg3F83se7mZxNM4AERjULUFpAFzfGy
SyoMrKm/NRZy9nN2nkshEOYuEkxUlJALKx9zUJKoX6+vYh1xzqtgwKAIZVPQC3SokOlZiR9o58I4
8wpa62/Mi4UwkNB2RRYsVP0W+pVgWsE0MGipFpDQRk5wKLeU+pKmpwyHvKa4Id3ra6QudeVEsXXC
tqhyTQYHttNB8Te0yn4btffD+FXqDnqxreff6vq5WC2DFnI/jJo8gqlRBN1m68cgF6D0DLwMxHrD
NcJYUwZHjAYWj4+oNES4dk3KK15A/KDwJNECv3j0bL5q+2E/39SHBVYr3W5jD7sq8YQq1lONF/aZ
r9ohLsUViKNsohXO8KhieO3QYIOWJgub1wy3Humfl0td+QKEC0WRQSlKFZ+U6htpm8YS4sltp9wv
68ES0V143W1WjwZyRRL2V1dBgvHRHmrYcyTSfrFJ/9kLIBQVnur05c9sMBd+XU9l1saQyurme234
GWVbNXm4bmI9pL9YB+MmIG4kWjXquO+/tG76TfEKJ70luFcEkEbVsaVA7VDw8Xg5ZvwMLf3jn87e
hXHGR6IQtZw2w81JW2uhpPclcZp95UpvsiWC26DjpqPpH7xmkPGStJyDVqzQAWc+9i5VCpb2AXJ0
0LLPt7SUqG3j79c3eDUauVgic9wjYyhnQjM+WpOhkUx0i0zYTkl36Ba020gg5AoMXpBAK9bXVskE
Ce2AydUgBoNDsh0gBxygN5ouj6/SzjsETGxQh+MSqilSFcS4Q+rJkjAjTYTMvb6F7w+ia+thooJ0
ycRAWVDCKtXue4o5eRlVbdKLd9Br30S66lPtTCstAWNj93My0kM+y6olhs0j9EqtWaxPYardmej9
TYTiuPSVV2GgwZ6rZptGOiiIg9zKwugo1/Ep6czKmgtey9AqPp39gH2DYHIDnDIdiMvitrfj6G3q
n+LgGAjfam4an3Oq2OcICeQohIQUupP8xZOc1M195RRuC4tmBUJukpa3MgalWlPug3KiHFvBqRh+
VYYnVM+5Ys3clzPn9LJNxyCTzIZqQfBb6K3V16NV88Z6OQ6tMICE1rECunHwtFENbyUFCjGh3DmJ
1HNEENeLHhfuwACRKKltNVcwpB6NL9ENnuPodFEaWzjVjvaGDOp35ef1U8RbGgNEEGEOirKBxTg4
Df3bjFmGjLMqngkGd5o6SiEXhpdXOzce6fM7o1hcQS386ytZz3pdbB4DO7Iya7gXUWv7qypAHyTx
sXLrbe4VvsppkluNDy+MMeATA0elOEMM/C56vO82KbJryY43acvZO5Vi+kX8Eg01McwA72JRa12z
R1cmmZBP0BzO3nHAgSUKT2SVBGGM8HN4acARNjzLoGb2FsTYdDh6Lh2Rs3+8r6Uy+JDGgzAKAZ5C
5q0SW5QfT36gBaRkkzrRLW8fORjBaq0UyJ4XqRwhvTwGTrEEtSUKCAav7yLvYzEwIVVTVFTQy3UW
SN3HDWhZIQttPl03wlsJ/REXHhHgwtAWGQE0GENj8iWqOBHseoR+9myVQYRqyROhrkQafc0gtG0x
zTvfdK5ky1Z6n9m8SIhzkFjtFL3r40wrkRsfPDq23m0UX/XkzW89ixVd01RZFGWdJYwpmgUt+0qN
g1TfVK1sSfNtHb5e/zTrS/nHBptA6HpdTGUdh+hvgjhoQvryRtteN7P+hjuvhe0zbttFSSWqlTva
oh1voJB8E++mZyhkGijSqB7aJo4mquTRL+0nx/S6i5+XyJzaDC/Yfh4RRHSYxqdqJqWf34IpxF5s
Y9dYnQ/ShufrNtcd/mySeYrE2dCaJh1P0bW9nOxzbvmCtybm2HZGYdYQl0IsLlnC/Tv8bdAMLDxC
R8RD54aFsqFTc5U76VPwc/h6XhdzkDFXsuQN+Aad8ER7DkI0LtLhSHnDfwWvvzbOppgjPRgYA4Fs
AhqQk+c23kmSYXX1k5Cc4uUoTJx7mGeMue4NOe3lgYCHNEdfYaqRr0bU35glyLHV1I564opKy50p
Wn/bnFfI3P3iUPWqptEV4kgMSBNVmxz8Y9Xvsa4ohBBRMsDeoDGra0lYGnj2A377QzT9GMlWrTgO
v+6PZxPMWorZiMWwwM2oS1tD/KZOT8bI+Ub0g3/2vbMJimQXl8hgToMom7T/StOtStuYcg469tdg
frp+djl22CaeZBRQn8tKzLKNilVGsh2PL1WKeSGeFvK60/2zILaBZ5QFLTBmGvstKK2WS2yDG/G+
kwtvbObcNnrjOTNjzurW8f5slAFDEmd9jH4uGO3Iw1JUm7IItkOYfze0zAowl+XFQ/GtFTLOS349
NXp2Qp2BxGBo+94gVNblx+SNbn03FBakLjDwLJ2QnJlc0+sd0KBC1woa1zPkeq5/Vo6Hsu0/8tyI
6bKgGiR192VrWqJ4N2jkt6Kp8+4y+JhPWW3IIDzG7O9roYVulp6mWXD/bCXUgS8OghALhah3OGtB
v1h9plgDRs0CnrTGv7zrzmthUCPTm3YJTFpaIBb5MrrtqfepLLhxytER8KbZ8oYnqbbey3HhJAyM
jPLYiCOtP73rk3ihS+zOnTbSSUUxufaErbYl94LDawLiHQoGWkRBxQA3wWsvn1GzfTL6NyN4EaSt
iboU2Ly7t+sfkLdMtsUnASFbF0bod2vd9gknYqvaKVo6dUc7Zk9Uiit1jG14zzsCHGQzmERvquTt
nJfIcWll4WNKt55OSnsPsQ7n+vo4R81gMKaNJBUd2nBQcdlK+W0IsbNwufszGwycFEOklFWHy7PO
/EHElF966rWFc5xX9GLRR3f2R4MJs8pIXAKQyKMX67bYxnua2VB/io1LnxYlKO3ixgq/88fhV8NH
EETLmM01CEZ8P57wQs+J0qBxy+nM76b4FCS/U7m++PsMgphmmUJqN8G8SxM6uTbaFeFlNt6rBp+u
6wsbDHz0QzTQxclot/xLqTPzwj0VR+s2iPg9aKMB6+eNaM3bxPo/JrZXnf3CPgMlWijmUZbgjVZJ
jtFbgQ+xX9rig4bCFDTRuHJo/YZSbvICO30VTi5MM3BSqZMmkyIGnKSNH1dg3Mx6tIeL0o2y9Juq
Vn1zjE5FFD3PU2VjNtZPDaO20hqjGSLayWIh8GMp2VVi/6i19ZtZVpE1KIsrVxgm6w0/XBI/NI0Y
jNCYm66m4SHuu20XCp5YmrdBoX0DE74vTYaDhoHUTkBmgCFmOwoIJqQN6LaZYKjoyaHQA6dflH3Y
jb/isfGytNzWJLODqt4pvbQLqmAjTuDYVsUD8mGenMVbo0IaXpYcZcq2PYkfZbHvLDPVf+bSjACz
fWilEk/VHl0wVfysBN9LWXJJUD6qg+YX9Zg76cznPKDH/Yq3sTnpSdAXEqFz05leohuq/acW0OBr
8bAEAf/j+J1Hq7p+O56/MZuZVst5RmcjqByCr+q72GD6GBzSbQYqL5oL6i3eHbUKqhcGGVA1TFEO
2gb+vNRbAzsp7VLiXcdUeiSvbSKDqYIitxAuRn4wE461PNh65k2qjxk8LQ85VwR3/xhkNUO17FMa
xND+uwj8a5T8JreH3WIHVnUrbHkqvhxMVRhMLbUgVzQZ1asi+DLNs5VxOV3X04MXn4iB1XBUlkGb
8SjHtY4+HU/aYzRktOPD6EhIbVSDe/17reOMbup4u0E749PMs6yFRb/AB8F0qQsvSrcryG1QHsfh
qC29FSE38GcGmY+mTBq0PAllDvaGQ+8PyHu1yFTzHkbr6Tz1vDDmW0WC3uuVhNNM03mgNNwNojVY
NAYM7Tay+JlxrkXm04lQCh9KmrOmutKz29oplKlA8JFb/csAreLothq21zdz/UCfF8lckHEjZC2i
TlxQQ7HVcuGg6MJDPY6cSgbPSZh7sE/kUa3o0FzeHmThKUq2wtg5unA0QL6kBjda8HZ9XevHQBNl
YoLAUZfYd61YjUOXmXjpZdtum0EzNHFMqG1FJ1q35c7gc80xwKjM8ZALA7IbeAg5y6Hwhg0tEkPy
2Z6tiLObq2/2i7UxEGlKIN+radW9LsvvIE6xSjSdlNmwGwzFEyfzVzEQzimnrvcJlS9MMoeuikRB
qnqqDNh8U4bAmiS/Hd9M/Ivz3VYd8sLQp1PXz3Kq4Xnwl1bv6BeFhdlk1XpdbKSlJiuzTc7a1qPE
C5vMucs1swh7TaY202/03g62NCVgPlTPtIN4xjRf6hAn24VOaoXe9MpZ82pC88I+cwjrRlDzYkAd
NtlC1caivSKdVR/Au/zlt7L5F6aYgwg4m812xFtCaZ9zSbOC/CVreIppvG9I0eAiN6AuaB3IRghi
Gh1IwQ5N4QzF75Cvn9fBPl67Jc/q3ESYWhfVXdFFd7XKU7FdvasvTDAP1SmLhzkzkaspjZtpckeR
16i3bkAxFBUiSiqicWabBrHIJgkQVbblTQH2xH7oOPNL68f2HxNsRKrofTbIAx6oWrdDZG/pYWdF
0nEikXfdh98ZET8DxNkSs1utrkdjMSLpVLqdUwyWDA7U2E19OsmggWoPNLMQeV3s8VA6M0iji50A
rLz+I97nu6/9CAaFjVRVaiNA1pTWkfJd5Pwgxwi00TwtjdXrTDsvlgHgRBi6vqPUymk4uU2WHpEw
2ja1YIt5cdMZvR1p1aHKeTPh6ymbC7sMCkNXXFSXBLFd/DbbyYNgvfeiLBaUt+ljtn2gnNWg1/W5
7YerUfmFZRaWl0WIK6ru0quhk7XFAb66xcTkayB/zxND4H1Jnj0Gkgu1ysUExNKIzPMTypv2stfx
bE99eavs6gdKbGveRbuAcxVwjqTCIPEc4RbIZiCxpN7V5lOsba576DoyGpIhQn1INlmtgFrPerRe
4QM2IYJI5S6I/Hn6LZ0S7WyEwfigiQ1dzzGa0hd7zDXo82mMObmb9fGXCxsMduVVrAdKhnuESt/O
O9FON+UxPwY/o2/kluphGmAt8a9v3rpP/L0u6Ih9xMuwHuaiimGz776Z07GvZoeUT2T8UsqNfd3U
Om6eTTFo1mjxLBoRerAyJGwUS84WkJRtDLnm+Pk6kJztMIBF4i4pBgE5WHGnQN0+2EoQosp2vJT2
dbfDTMjHnQPRhjJ0ISbd+wgX2ZT5WtPtQjHmsT7y7DD4NEyS0ukh6jpxd1eMsZVXr6J+e/3T8GzQ
/78ILhI9HqNKws2fx4sdzqE96JodiiEnwOB9GQaAkjYMFFz/KDJnwWGKS7DHlRtcL35RtseiLhxR
FQ6pMnIubN7qGABKpboTS3QcOnnogXDRmnU/FF7+8w7KIlF10STQvfwfaVeyHDeuLb+IEZyHLYci
q0qzJUv2hmHZ3RzBeQD59S+hvtcqoWniPnvRiw5H6BTAg8TBGTLNty6Jix3sp2lB5gM21P7KME/U
uRkSAc5t7N4HExw8lKQgvYJWekS0WdRfZ6GB3hQ5EsmRbsHQpR1++LWvhnXJRsyj5sfu2HvKM2ih
MX2HIqavsbabQ+xNX/Z3bwOFPpjkoEHGgZWJCRTK41spvcrjMNe+YpLM66Atv29q4zb6YIpDh3WW
zcSWGkSgxRQ4g3QyHXLcN8HuAi5i+mCCQwZoF3aYekEypYcStgV6FqR4qWsrCxgn5fZLVxV+R0d/
36hoXRxMmG3cVyA1gsoV1Hfj0yTqBt04RB8WxUFE3GlS3HRYlEStMJdGb2rmKC6qYH8ZG5fEBzMc
RCQryJmKeUbXUnbdo1ysW8YxLp2TmolSXqKvxKGCVi0NrROUyPrxSi8yrytMz0juJ1xNRme7UyFY
2VttZ88t2A+6gIi4VqYmqVB2zWr7XKTyTVyaB2mKg0WBbBP6Aha6ILtNPDvGOFGlHaG9dpvP9Wlc
UYpq8jPVl++54hyhoXq2qOrZhXOt6sO50sdP6ZgfEnO80vJUcGCEv5vDHaL2ad+zDBrL2ZHIOIwh
5IMfmjvFTQLJiw/tleaVQQK1587r0ecyR3UEcVBBn4EAI/hnV0rMdSgrhHnD2Lpxerf2B5lc0RWC
Z4JATODqfAVgHY2xpLECipmO3kLfPqzlFLrZmSDjJDLDIVGlTr1mKQbiFNLcT4l6T50+gODq0/6J
Epnh0CgmtEmrCp9v6F6aBnL1VaAq3/7MBgc+DYa4aErR0ErRnJv10udVN87UbEUMe1tZpUt44HP9
xEahS89lUL3cTuDVV/zpigmDrFGNvj/zqLv2LXlkw1uY164PCa6q/YVu0eJ9+AEcPimLXKsjZRRK
0DWqDiScTuMVxtL90hO9vLcRHXrCumPJ4D9hH/YCL0oVHPCzNGGtErupyEM6iiZA2dH9NyS9m+BW
k2KsvcOwMxMRTjDL+L/O+W2D+rsZDmqrYZzbbsXdpIzh0o6uM/61dI/Ucfz9r7OVMMHXeTfEQWzm
qNQxS0ZLfNZPTmSGI3HbQD+hwH+tgO4FuRLziukS0GC9MUApngeSsEos+m4cXjojtDoTtP77Tvow
mk9kFDSrbwPhz0Xyjb16otNpWZGprsnqtXNAlc5fpdlVu0+FagnQX+AhfHfvoMZGunYw9t+G6PnA
Kq/CSVDBpvGDwrY5SNOMAVHQsJNvij+Ga8Q6hKqICZEPoXMUzYyLFsbBYiLTntojomk9xDwhSgus
01u8MNG62L9fHGKS00yRCjhDl56l9amrhJ0s7IfunGF+NnjsZJmmHRDpnw758uAkUI3HODJi9eW1
9H6DX/fyjPFKkOOQ50VvY0WjfZM6j5py3D/Eb2SPewvi0EJtR2mVNQlbNlQPTfFlomvpGkvrWYny
TanQUz6Qg20vgaVDH0Oqj2Y7eYPZh2TKLVeJE+JmLXSqwJIYpP0IlWac9Dk/G47sxqCtp2sSKUTy
ZuLgMV2cZbCjJ1kLtk3D1VMrpJb2VzIZR0yRhy30IJthOjo1mKMqqF5KGC+3RrlxbVJ+MWxI4lrZ
oUud0iVxdRqN1lWHLpiyvPbTcgCFT/u8vz1bw7Af9p/DON3JVQxFwHHjJ9ujBxlkdBQjsH7pT5H1
VKgumvgY0U3hs9Zt7VFgfjtsfkcfDt2IXOR1s8K8drt4bBI3AS8sOdGIMfC1x/SM+TAfqWghB98u
7Jkyn6ki+jhRk+KNaBtnwwznSnLL8ftEb2w12F/j7pmFJe41asrtOC8zlmj1x9W5K6WH/b+/VZN+
/4QwwEV+7YopqqxEXp/NLTBKTe2ZTTKbGGTuTnMkIqzYKqR+sMdhnWEW1KgdhGezZ4cKPKX21C9N
IIVDWD5Jh/3V7V72WByHeHph2HZsIY+vJ6CPqzz0OLhzfJSzXGBoO7D9jyfCEBcfGVKPTkQZpZ65
uTHGm6mC34tJyHbhFVbYci8AvK1Mu0lVpMYKHPEHKL8frNyb7xgT8nJuP0nCi0m0fxz86Ugl/cMI
ima+c5nW7rp0EZozfM1OE2//W4m2kMOSpuxqibaI/8zq7zYpXKc8FSImaZENDjCsRAYZl473x9xf
yWCaX+MbW/Ri27rMFcyjoi8BPZsazyPhoGe0g8QpOMWn9Baj09cKNX01HiPd1q5zG2RHuu1W4yDw
QJFZztVXopmEDA7LlA2YYR8iSEyCsEJUS98asVIvl8d5+pTXyMeZCGsZXqBbO5AD9Qkt1EETmFAU
G9Gpw3AXXPrHff/Yaub6YJnzflKmRhu3TIb0VDou2pkDcN0frSfozn/vkVR3fEeQI94C38u1cu4/
4E1cN3mJED5toiEernJZNH65dZNcmuC8XtcNLU1UdKgtJRgEx9SdESiMT+n8xXEEUC9aDef8iqQs
mdOzVCBMrcl4p4/x/z93f/mJ+KkWeR5zkjLKObZXxYuse7VQGHnrDF/sGN/4YztpnOZMCHQEPzIa
bvHkzn1IXN1C5wfNvpWHS0sATYKPxLPTmrVMBrOCySp7kpJXR838fPmqjudxWQWmRKtjV8AFxOsJ
aRMrxw5CgNE15d53hu+ovAteUr84S7oDcSIQslhvuY0LM2m/WmOSYUUsdVAE63MTjeOburThNV78
sDxkz4Ljuw1Q7ya5QKMzDX3tbTy8B7BLM9nD0nYJMnb20XkaAqb4hiba1rX8+V78DhYumNtXe427
1CoXNganHJza7d0SXK/nwoO61uKydtrVuhL1aIuWzGFyG6ORIKHok5kOUA/7D3myGokweeuWBiPK
z4/JQTLmLOLC0ZA9rsu/5bkGBcMn2vyY0X66/wlFy+EA2CrBhoD3DlsOnOZUgIkphfiR6P29fQTe
l8Ohbml0KACu2LU0H912QtBhQa1lERUpNiPRy23joHekY96Br1n1nSj7xr4P8RxPxykICMYjRR9p
G33fV8WhL82lldgE6JsmZ9qD0VGQkhbsGp+S1mPZzCUT2chc006pgnZ5rW8enV4WxBkiO9yDpEnM
uIVyBdRzm9Dp78r2MIoIWQRbpXFIkU62leoEHeK9fD3X4A0W1GBFf5/Dgtk2y3I00QSise6Ml6UV
1fU2H1UXrsXTokySvWSmjU1CNuzAxq7W1ynS7zo8c6aw8BdRKlj0Udi/X8C5SpWM6B2OjFzdmY5n
Spk7CbsY2bbzuZDLRXHHX20NWWsTynoZzFPqKdGEdzY5yn4L8oNScA+KvhEHArVmqpIJgjLM4T5Q
q3IV8roPZqIbQeOOf1w3XQ05L7w3oOVlHarb2mue5TvTVV9MMPKO50F064rWxEFALxt5RTMMB4zQ
4W2/akn2WwANQU50HiEO46kcJlkG+zzraLSa2R2T8aC15AbKV6HcxWcQzEXyuIayL9hIdlz+7Rc/
rfI5YIz3LkauoB2JabginQW/cLzeVx+VkxYsEX7KvsHtaOzdHodAyQDeeTTWoEmuzpAoO9dT1Pag
ymvcZpwEtrY/2bst9ePBaps4wauDpZyH81Q/N0TUCLd9ct8NcFg0zAmpDNbqXXb3/RxJyn1qCHL0
IhNsjRfgsNK+bVf2faQ+GpwvbfnVcf7a/yQiE+zfL0zkfT33A5vhStq4cDN19gjoNWtJERWAf3Fp
v+8XB0J4K2U5mfDMZRlmB7OSU7TeUG8NhrAdXFEAtzWayQ7Sf08U38+XJcC7zmZ10fvlb0a1qUSS
Z3nkqj2CBMiToSGf+Npxfzc3u14urXLQRDqo/FEJoTLT7mJcItUnUE/3s+sUrhWCyNabX+XEzX7v
GnlfLQdQxawrVsGGANLuhEOGKZhwtUXsdL8A3v9aUfjkaZkuK5EzNJEZ7gvKYVHr1WjqyUJyRBnp
lrXg728n+9W/xic8HT86Z5rVUtW1NkroLXqXy+rV6kjUqeXktUl6XsbuTlZ1D+yf4b7d/UOh8JnV
NXHmNlER8c1aWEOfuNWeTC37M/SF1sLH1YFu1gJBFdAQBHJefYNGbEjZdwEUijz9XHmiEyFaFAcm
pQpRB9VW8QYwCm+2Hc+wUWZoZ8H1LzjnoBP5uKwMWQSzeZPzVOVjoc+HuiZhTptXVVJf1bH1huHz
YoAy2kxuMHoU6BnGWve/n+DwK3y6VYf+gQGxHTAjnZJIDZ1bDNtFk/t9BKuPc99gCFP8+BE5Kxf3
VBJtLLXX0HNkleGg2w+9g+4B0wzK3AqJnbqq3XqNOgl8VQA5AB9uv9VFVRYdfSYzCPabu8rHFPqn
6oxJPxcEKNHgpYGIvkjkShzaJM6qVHIB4ql4QnljlA6qgf9KUWp+/wpXeM04vXKKWnbgsYV6zMe7
Ihcx9wrW8damcXH5UTsbZpqjl2qp7mTTs9OvdPqN9pz3CwFUlB+/jlbHUM1u2cys+jqnmpt231OJ
Cl52+3GV8vaouVgHsVr0GhWoYRD5Wisftfi8GK/ESF2nKwWoxW7pHUh+uyIuTGF2T0rHFXJPTvJN
nq+c8j7Jcy/TnvZPsMgMByKNXklNI4HjGImRVUZfGrrW0ffYCw6P4My+4cjFapZysYZewZnt27ul
P5P6c9qD11WbIM19XxlnvX/eX5fIpdmXvDCo1G3azCtcOs6GiE6SJ82xIPW9NWpzEfmAtvmjDZLX
IwQ+UOIkkE2g8Qrl4bNkT540qF5DPTl/SWtIfx/3V8b+6p5jcJgwLhQddXjL+hmpR7eRrevYaF4m
OTnaU3vK8vGrro0CL/nFa/1nQMI3GUvDkOSggwGJKbCPVdW0xNVuJjC3MRp1MriSQJhO4DB89nUZ
VLPWnJXR4aGrGRPOMyij1UiUSNsszyvgLLNt2zQwgcb5SUeaee4kRK8D5o3RnRZAt/ymdzOoH/8z
94gOal8FK17xSROkozZd9MI05z6xTnTLHBDCFo63Lg96+mXfUTZB9+Lvc44Cz7CylMzo0RkO8jCj
D+M4CPuYN/Hj3QhfzjAKKU5MMGn4xpyCAcMaD53Thtlg1G5RDQKM33bDC2tcnNog1rDNGCPGapg/
/qNyC+m41nfAJp5/hXybAIQ3+wcVxVBVVB5BlsrPJ44NlRVnYlmj0+qnHilcCSKTVtge9GfRSPPW
aJt6YYzPT9rDWDsreKT8+C+MFL0wBa3aI14S0pPt02gNnZDegJVOtKvbjvhzkXwDrUkqmRKZ5UUx
qdDe695wBxXPYHEw568F+muuo+Sw75uijeUTmE2h9/WwwDl1qbiu4ikoZe0+J4qvUjWKqeK2XXfd
ruivsAuflLEoIhGtmXsTZKOtKZ2NErSxDDfFZLi2bP3W/fDuPHyKs6oquS007KtBaJQZ6FnPhoNh
DL1nLdMZ5GFAbDwkreI6lodIsMHbB/P9o3IXezI3Zmv1jNQOtaQsWs+skYSeWduK4pkReind7kn0
LN+GnHej7Edd3Lq63UuL3SH1EBvn1r4a61tnEixs8/q72FQOsCfHyfTWRk5So8+NcqVYX/Py2chu
8+FB6kTK0OyP/euuvTDGQbQzrkNtNSD2KEjnx2rjg77xaI8K2KasIsT/CFxm89a7sMdBtpEOUmNQ
vIfpoTtqURFm/xMxtMA3dH6K0Fkd9IgiVqbW97qHYtgYtOWTOpiC56HIDgfX6qpPul2hotjoDygk
OM2Kuy53TUPU9rodir1vHE8IPYLqjMgtrqFkRNLEgGK3kWFIl6B62lil7zh4gtNKC3PSXudoaRYc
NsF34xmi5Tg1JQ2kQG9VTDDI3ToeCRu0LboF0mDsERzfKHfmdR2VoSjdILo2dAZ1F4eulNTVXhnN
hx6ap+Vh8OE67G16UI8F2icDC10uMrhaRH0Z2wmIi03nIKaooAajMWZ7FjuxYffkZIGlwgqrALRB
h/09FvkS+/eLVY5QElZXE9WOujvkzdGav0/WuaBCOQ/mkztHnqeUBsHPCkJY3PgssYiaxycWCLK8
G7kVtesI7iCdQ5dRp0U7Zmi9I+NDbyJvKaL7FsAxr9OuxY2hSjXgZOrUYC5IkJP8yjDUP/s0vE77
rE9dORmAZKjanHQoDnQGdQu9KbymrBZR5CBYlMGBStzpRq7NyNXrYYYWifRTn7vJtfNgefKhcyeQ
SOtgK/nxR95ncNmFPiNaulLM/huT6S3DwV5yf63+aozfehPYJgZTFc0E5SHn5VY56EMHLx+NZ6c/
mCLx5e3Ne//7HFaw28xMHJbDavtjnOjoukO3Ihjk9rdr27PfzXDIMLQKSZcWr+/BJtdF2X+WJVGA
sw257yY4PHDa0sxTDb5tyH/pw4OJdkg6eCr5Vtmf+vi+S0U5ctGauMBjLFNaTTDpJ8u9pIXj3Itu
ke1o431JHB5UapKnSgXPRjQa0oNyaA7JPe4Q1hyPmuQAKb4YgqixZwunErbR9d00F3gka0McUqDG
NntMk5vJ9poSjpX8gxGWsAmt+dU61rX/J34Ccv2P7t6WBYUehY2akXpV6DdZG+3//X13V/m6RkU6
VUtiIFNCcrcpan+yZ+g3roJUvMgMhw7tLLX2BKEXnyIFPMZe0vprmv2hEQ4aJEuf5cliNSEJCoDf
h/HBGES13H0PBAnfx++B65VYdGSpdWU4TLkCik5IdaXHSZ9dpZwEVdf9E6XyBYx4iSfFsBGGJv03
WQ+GTFTsFxngMIKC8jOZ0Wzs6/XNmN9IVOBem/ONiopmfROyoLrBc2mrlWppTYoUTh9ohwylVnTq
/1C/SF9tCYmCJpiCKqi+gic5IGcmZp8owb6Db67w4gdwH2xsmhGtxiwvl17nYFdNJlWASiILHJSv
9iBZFau+UzMgymd9+rG/gu1a58USuI/U2zK6cipMVzQvy+IVN4we1obShm89QUbrWJ3KkAiSi5vn
9cIkB+U5kS1SmOgotrUpAv3VbWZaoZo24R8ujQN0u04hXUDYfGNkg/Z2jSi4GNxidku8wVnjB/qm
RSoborVxSC5Lo+kMHbCo6aNquEn7QywKIkRuzzOPNUMvmy2KcEjDzQF6xM4j3H+8zq67SDlJT8nd
GmRH+TCFc6S5kBEXxYCbMPX+/Xj+7LlalqSekSirG3brB2Zf+jr5opNrirau/Y/IvtG/3gMXtjhs
x6C3CtFfdCQpXWTS+7aGJq581KqrpviRi4g1FMHXsziQLwunNkcF8V95TKIsSAISZKchWu9Nt/gh
u02YX6+iVJhohTyGFLKyULBqQRToes2Iq48zwkPowBiN2wG/7OV3brKLLeUgRauILRktqAHkMoj1
u2UKJ9HLR4QqFocqQx3HyiDjfC3e2+S5u/yFbAqSX+BtvEEMdSN6hm/pKoD+9eddYHGgkpBJ6TQK
Lm96iMPhUxbYNGye82cWQLnVg+xKfjQ+6w+97Nav1uO+lwpQ2uKQptHarpkc+I2pPDrxSyIqOgkd
k4MVupRSOSZobJbv1dTrGLPcAfwv3yYMwlFI3TA2MmGSWOCZNhce5lk9Vx27GgbfctNjc7S/sbxG
E7VXmON/aa9UPz21z+q1yLLgGNrcGzNJoMWUmUgnKZNn6ZmHaKhWRYQBmzH3u8PYHLI09VQ3ao1W
It36tLb3SfM45I9tddj3jO3U2IUZDlLsTo0dA52v4D8co1gdn9GKAnlK0+/isfPzGYUG0hyhmHEo
YvW3+ogvjHPYgtrJlEwSC8C78k6r2tt4IL5ggWyfdhCaJ15Ai3o31gVu2c5XDqlX+lqOlA3TskLv
ybXyZd+c4O6xOWCR18ykkoSYMoXMk1Ep3iKTU2VmkVl1p2IlfxhD2BysTFR2cnS6sTOQP8qfFbBz
Q5owNK+YgvVAQXYoGuUROT+HJe0MrQVLRloKZ+AWbH3Hzlavs9gWfDeGGHufjUMUYvc56ShGMljV
iY1KrCcmgihKsgm+F996i281Kf3SoCQx+aPydVBCq/+bLo+TKcjdb6dD332d516IpUVrBsZlWoLC
liWmwPbp09PoQzU16kRdsQLE5xkYoPndZL02wuvpIXN8o/z0R37OZ6IWSFPoJWvrbWbplsiI4yzb
S8r5MR+LJzMzv+2bEy2H/ftFeleTzXRZHFRaEvSp6l9tQyA7L3IDLuZYemJVC5jnfVpda3LpFui+
BluFgUze9/2VCI4PT7hg9VVa5yyEy6c4HFcpAN1DuErrcd+M0N04YCCTHS9OiwqmfQ3d1SA5lefV
Y7pNjVeForbX7cr7hXNzoGANYE80ID3ht4r1pLTxbZPPN7oxvqyqctt3Rdg589NkJmdllg9ZXPqS
mfhK0gb7qxZ9Rg40qk7OE6fH5qLt3Ic8u7sqp2r5bs/nek4Ekf/+h8Qs+UeXVBqVOA3F3WWPT3ES
6fnkVpXA7UU2uEAD1H0jUZXKAKt36pbFC65/pyeCeHu7S/PnxzP5NtvYbKs1S/He7Q7ryxIuXv8N
Sg9e7Ks/kj4Y/eFGjfpo/bH/rQQeisGqjxvY1nlpjOvIsiOTD/UA+GgWTp6D+lD5JPJQ0U5yAEKq
FNMwFAd8roNm+Lsx/V4kF7WPUSafrxokZyoaA4FGOZ7RbkqoYMNES+BCi0Rp+ga6FcCo5AGNAUr6
2FeiXg+257++dU2ZQw1TqbummDr2TcpHFSmJ5HpKwJwMpiVM9Gi5K+KfETofhxz6aGUJVRHm5plb
QWDLuAIvSyD/KF/XkEJj5E1Jgsiu87jvfqLd5KCiqwynjGfk5vL4m2zerfPqlqngi+0/UMy32Pvi
1qqXRNMoKDR8OTPdfjnVzb3thDKlrtl7c50KDrJgSXwbbVyjMGnmrCcUATVGo5L+CCrYP4O9t1N9
saY1A1dh1hLDr+QcBDufF93TbUuwEsFR4htpy84eoWGCFIAqKZ+nGm9iPY7pH66E/YiLlczrRInu
gFm4swt3WK7GYnIn6a99N9tme3gH17eX84UVU5OzRVOACkw9dL0qHlLPOjNBVnSlg4ME/VuonmS3
pWddiXJ9ol3kACNLjbkkIJPyE+PZwMBc8Ydo8dZ6cLE2xxm7WGH1k+bF+oRHYsD60SgIq8L6qGCe
SETSLHis/ouXN2to0es6wCK+Zg0wwzl50w9JA5Eldvp3cPCtL/RiZZCT1YhW4yi1Rerqf9O6wFxz
NK23K+ZQrTvMNAickX2LHYN8B63Rg9cRiVOURMtDTka36q4zqwyk4vO+Pwowgm+cHbpJ7cFhhktq
CFLIGNogeBSkzwV7p6ofz1WsJ20p9W8NJ6w3l4T/SFWLenNFO8aFDzXuKiJ3uNFV40U373S1d8fi
thU5ucgMhxLo/a0NKGBpPhKd7koqT85Kt07uSlUTgJ7o07B/v/C5Mk4mObeArFP2tcHYCO1co3na
//yCQN1U2XIvjCwGuNBkFe/dNmDkUS0U2LUbUNEE/7nfRfxvokVxAUWCuZEmGfAwUJIbPb9R6y8Z
RHT3F2WKjHAxBFjkMrPoUSmcLeNW7ZbrbjZ8p9TCWakiTW5eHKO9B5Pc2ZLMvzS7+jSMyqdmXtzZ
+ZraDQSBEO+a0NpU6aMjDQGSOPearVyboOyE2C744UB65MrAHUm6dQrzfukGz14wK1uQBmp8xnVa
dMRfS/p1LFAcr7KrEeOGetyHKmlf10q+VlfFgzJFkPV2OJMpc2uVhGAW8eMeP3VWvCpZfuSWHLYE
/Hhqihz7YAcl4gSpc9bDPKjHvpBex7S5kwd6VRZW42okPdTgk3JnWgeVVt1jDRkUBKmoBKCJjjQX
LMmYfR1UG6hRlToq5Xnfeco8UA9NPNOhIck31YqfY22NZGPy1MZ5yDUz0KflOPRj5nbDmrlyXXcu
uNJCuai+6DN91rPhZRjI0ZRjTNw34MqF1qOVUN+azeMoJUFrQy90TJPZLXLbzQpEh9SKHBJHeTLH
bkfhxAO+aYqBWUKVp4qqh3joyGHfu7ZnAN5vcL7vusWVM/c18Kzz5yIaAGmpP7jZ6JXn9PPox3hT
SyF2xYuDPnFFMLft27Zj2pZmKCo/PyslRjyquI78VLFCjOK48oS7qBXVJ7ZjhXcz3BGS+swxJQVZ
vWkpvMSu7vuiEGTAflECebfBeVEslci20Rh1gaOUutZ3HWSHKGF5GJULwZF9QMHwXL8sB/PAWAdF
SftffMf/mtf4B/vi2DOiY0v3r/uACZ7RCG1oUDLUj8m98TB5FPpxcpT4TuMWoufnL3D33Tj3ku+7
aZJGByNuym0DkmMSQJ3zkSIhQ+6QkhHSK2430IPE4B+30fg3/bTKfWlIsMd0foxz6k9Mpgtsr/lJ
NCCwfUO+m+IuYsie5Uz2EG8O5VSSKyfvQad5KKd7wTlkCZV/h0jvdribuDOIPPQULroOYZM1rrre
d/o1sNVYXhP1wYJwE1VEnHqixbHjeXFfKsWqjHoM9shsDXqtdVP6lc73NVBNsDq2S3ur4y5mzWh0
p5Zxh1WO4hXxfIQ6hOYOCf1kUCVoHDSAUm05JCQLMYn9AMXeIB6bRynpBHi3jwQanwLIMPFgKioA
hyjO61jVX6XCiQSL3Qc1jZ+VTVOLxM6Ah8OqoJetOcSYNnjFwwED5ccO9FlrkAdzlLzumxV9Sw5/
FLUrMtPALbaUiVtnn7XlL7NOPBB2CyK57TTkT0/l3/0kMZfZSOA0s3TlmGE3/6jW2wKZ5ViwkQyV
d5yGf/EbNEniesXjcjHOyXzbgjCzK55N60tPz870uL99AsfgX/5O0ccQM5bB9jTfpettrj/v/30R
QPOv/tUYcokab+1SsqdczSdGjVgE+a3auNNr/vfiG16Li+NIr5NDIXCOX7wt3z8aBy+ymo2pbTc4
gLN5SlIJPLz2TUd6byHDY9oOfjNo0dgZj1QXqXGIbod/JQkceypKDRCqh/kdJnEO8Y/Wjz+x0KK7
jr1CtNMiB+XApjLRR6LkBWuSLh6KcxYMsot0Th025y7QDzTMIPuwPIMPRP+9tPn7NrOfdgGohbTE
dSfj6IPu2RwfE83tMsEDVHDO+cHbsqxG9BcjeyQZr5alhEmChml9cHtaCs6f8MNxkJLTRS9SE5Ho
dEgiWmEw1AmS2oXuPJhDnR/OF1H1VXSx84kC0qomLj+cwklJvcHqwtJyKjdWM5Bf6ndZi+7fNcCs
S2T1ylNjV3eCQyqAbj6BkPfKtKhsOMhw54DNWI6jL93YPrQoyNEAC6Btufbii5TNRDvNZxXsNTVJ
K6MCWL0sXnMcw9i3G7dHZjoFt0ITinSoRevkopq2q5OBDLCn9g/jchqqc2+G+3spAFSVQxwQuCxK
3iGgUXpU7Cfls1q3T/smflFk+Xnc3uRgLo6b0qldvLChUaZCl3oj3i5FyKaOyEHypUeBNdGKOFzp
W7lcCht8H2zWSPeaQ3ayjwjLPMWbQhvyViJ9d9FX4tAEKhT6gEcRmmTIWa2v+uZ6yAVoIvQ8dglf
bKGe1FpVsDQqG5W0DowsVQqSq+7zW997JORkV/cvdX6oeM2hZuDMCMBKcND5WZSdurN8NEIwRSJR
LHwWCdCSf94W8dQ3ugz6G7a8Ny7YQ+wX6C2UPKaYKZ2Y8soqynf+ogPvp2PyU8WDrigZ2PD+qTSh
VTNEnWkFH6aNis/gLVHugTdj3z0ZGO9ES/xQca5Z0rCwoV4ZlK2QRT9roXX6H0gDBB9Q46CjyWq8
DxI4zBKuB4xMh3rjLndMFp2xIUyVINr8RfPd+1ZyOKKhm9EBEzHTjOg/G4cMaXgHHAxMTVb+rh/I
IX4QtTn9omz3bpMdzItDMUH8ispNauAtv4TFjXNIISSV+ibetIsPtYQIPMLCvjsBvGgcvLQkjg3K
qpM1btnsRkMWYd9DRGeBgxNLHRczk1ibiXNTp8dcX90s84km6u0TeSIHKTNKM+baoK4/6/e1AgGs
+LpYTgVesFN9U9J7/OPxz1bGBSqykbaybKO+0BhVgJbeGzlNdLdr8m/q3IqmJAXfiR8gNgwplcoS
OfPJCQdwW4qKGOwz7BxknUumlFopzSZoBTHcNSDWIW7ZfM+tg5k89fFhf99ES2Fn/cLPhzKxzHlB
k4JEHpsmXKlopkZwg/Gzwf3c1AQUhmjxMKJ4aLwB4nVz94d3GD8ErFO5NQym2aTex2F9su/KV+3G
+SpD5W2J1i/CiTHRtnHwYPVEpbmJQKCjqjtlL5boybRhQMNsMXhZHM3WHX60Zm0saZxq3FpSN3xy
CvWr1PTB/qff8DKYMDUVlMOqpvH3sGN3NLYJ6/KtanfSo0qp3Xg5ZGjFyUVPli08vTTG38JmTShV
YjR32OBS1QPqYxY+SH3H0+7t29lnNDPLWZS52/C9D0a5cxTnczJKvYOmmDVKx7+V/jCRh/1N3ApA
P9jgDlDKOhFNNrKqzvUPVbN/ZIlxlqY+dIoh8c1pvSd6jNkC8LTYxt1SyEEX/wbb04ffwF3IKZrE
V53NreVZcY6hXNE1siC5LVwnc9gLoBgx6oUGI+R8+gB9fRC86iV3Ok0B6+40oI8sqL2LPh13wMqx
r3rKKEnJ9KQWvm4+WYVg/m6LOeDDtnHX7ZK1emUxwu3Zgy7ZY+9Vn2K/iaSb9WZAlqAL6zty6M95
7u/7zPbZdixMOdsm+PW5WzhbCppZC+KZCmPBRhMfu0EVpSG20j0aMqgKMuTo3ZPfaooX3yvLiFGb
Nhikpr5+SXUDsgTdjQQKikwbAnWWw2EZPvdJ/lhKsQCNN27/D6a5fR0Vo0h0HVN576T2KCCdRHzp
W3HhBzvcPsZ9ZllxhexgH5AbdIYfyLX9I0ZnOBMahryInx2E+7oJmhfbykU2jkRr0xrBj1C3tZe/
xOt5kR7U9QZa9YJYbfMEXFjiIpppkUdp0RHN0xZDPMnkWpOdu9ArEhn6xT6auAlsDZcNH8/PtuXo
FcVd0wOXmUhldUgC4wEZAX+8UpCqTm4xC/UbZ8B8t8nBCXgr9dHoUXGOl6AfblcRpfE2Xl0Y4ABE
zjuUVmtwZTEVmvWN/McJJpAk1EgMmIJbYPNEXxjjPL5fpN5Cxx1UTawxGGXpWnIcQaC27XjvG8Y5
e5K0TpayQQipGo5VbLmzNnsZagrI/h3MwhF8n62sgKZYAA4b1E+mzRfYzL5QpcRG0yxLrJCg9O07
9S4D490/h6sYBAY33f3CHneHNfFSmLGOaCRDdg05CbQcoIyoWoIv9ZZH42LrD+viHI8aSl0kjLL1
/0j7kua4daXZX8QIDuC05djsVmuyZNneMDwcc55n/vqXkO/npiDexn06Ky8c0SUQhUKhKitTxuO1
/QXNjbN606BPq94SwSLBjD4plQ2P7ujdVkd23lhcnvfdzUS/WyS6Iam4At5eplmdtglp8XGbtnCz
9a5aI1Dyh64s29rw+QMn7WKLnVZtSBIqeKyg8z2/lLFqlRLvLNOY9/6T/l0NO48qCiFY/1OsZpUi
y5w+qwqwAxGQ3PdNf5pDjVMP2OuzYws1k4i6qkI+izkKEoinRhMNQtzbht/NTu1Jp/QT1dOdnMEZ
j5KtgnJIv6/uATD7ymPi2V/txTpzAyR5OmVLCcrEtLxL9V9FcozyHwV5lMwvU86T/d49FYao6Jou
m5LJYq5XEi/9IGA4tWg+l5JiCRHq0b8/4CAbG0zwksOlF5QYNsLVX6oHla9Kt9PZVqSNBWbD+kbW
u4V21iZMoyan5FgfMHDuZNxi3+7ebAwxe7Oola4rCzwxnJ8HrbaRbjuidpDS+7AA+HXgjRbsxv2N
PeYcq0lslmGMW4w0t1Xqqh+QbNl+OLbR2k5m2aQQLXSq+asQPxnNca55JG8cF2N7rKjjoSkpoYKe
QI2zSXMLlIPQPP5AHeDNUuS3IS+X0zkbayTbQvYYDi+RjH4/b9iTeuq7QHTZjtc7bZPzDmUZK9ho
jJ2lX+PanbWTMURW+aH8fWOGuUK0ZinNHiTLzgCWeIzHFvPoXD+S+9nLxgSTvaSAlw5DT+iJoW2N
zjbuDUfyBZ+cTEfmPIR28/WNMSYAJOsSx1WLVCkWCmvJbxVtsESIvOdnLXFW7b4DGu36+nbvv41F
JiCEkWoWWoJzI/aKFzaDK2tAJ009RqcGZ5oajrn9ZGZjj40LEdCOUJ6jfZvuew1kFGaafToM39vA
IX9EUxu+jt+UdRHQJJbGoBxqOWuoAqIyDYcmXYOin3kesu/rFxuME0KGIdONETHV+EbbGsjQ7gRw
pSqQCQcG0WntEgqLvLtv36gOOlgNOaHGFiZTzVwxk047epVpleNv1A6dQUtsVee2bfbD0sUUEy/6
VieGWssQ0H3OA0rJtL4kzwWdt29uKJa3+JHEFm+igLc+JgldchUdZyAVnHyEWAiGcganlG7i5f9f
Xgr+cVkbs3eDsphjF8EMhnJE8/eY8JLp/+LwFwtM/CCgS6pJh/hhHgaAARVokgAGDSoG6hl8FdjX
rvj7yHuxx4SQRgSzZCeskLP6AmiL0zz8IVyNvcTvHNQUAwlzICjxHUQndcFo83I9nvyXeHmxzwQU
czYgGiIiJPfeANkXysWo3vZQGwXk8cSj1aLbc22xTDRp9W7EDC0amFF9Usr7iTdgwN09Jq2otCVJ
ahPhUb2bMTmovowIWLmlHIegBpUmD7zJOWosgWEkjH2uNrReUz+ViaclNxho/XcbxNIWNplWhxqV
dJnsHjBobz2ojxQeitlLi0+dIdP9vrJFLGFhVmS9roLQ4fX12t6MgXRo/gGLcvmJ4gNU90/NWX7p
/dBdHj+laOHPbgQJi1eMM2ftNGpc+2OYqBIl1TiEfUJHpGiozh1JQgOTNp/pEBGe8R8AO2/ji8rE
F6Mjip4gADjl8k9jBknLO277Cf3f46Yy4UXoFLWDTiyGvIPQn0BPHwVNQEeveUdhPzW5GGLiyqhL
s2GuuHAozFcCIzAVlBS5PPicuM/S4GtxoanGiAPXRWOwioCF6eOdrLW2Uk3udW/gHTYmeMRpHGrG
Aj6SbMos8B3drFnmKrPAMbOHo3rjA0wM0QYQRIHGhZ6AV9iDPx/UM509RlbA6Q1wlsSS4KMkGU8d
lTaPWhQoMWKtggqfe6dx9ohV9dXWsF4aamWoYh8A20DIdXtFYbIXxcP1PdobakTlHLUvoqkiilLM
x8sT5T/dN6DZAwC/HtpPYGWDDG0MSR/Rit3pBZgs23Q0zrbtXi0Xw+yDT9DnroKyJfy9uu8xviYH
11e2u1Wb32c6YjMxswV1USQ42Y3QnZT8U5V/pHOzMcEkbnOoavI64A0+d6mbavFDWRM7qnnV//1C
3sYOE1XnKER3nIpV0+fqgVZ5Bat0iAuKJKc+UXhI+XvxJBvsz69d4NSvnesfk7dZTJitJKUw4wVp
XBZ151LqAmFQOP7A2y/6/5sX7dR1aVMaE2ZzzBmqO/pxVIEeLzsO6pG3EibMZhrADAXBt1xWt+xu
ZePp+pfiLYNJz9ao7MKOvpiJ9DVuXbk6RwbH7XZvio07MHE1beZcSlrE1T98OqZLAWUiV0l5v2m4
scOEBrEFo1S7Igy1TnYrY8IncUMHby/3p3Is3dlVbYotJpwnOs/bWVisqMfrH84/Wo6HAo0zHoBk
Ri4Ruf2pPGDYFYvN7fVrCr71wvkf9LF3U6rLwllg7JiCzz6niATxqHhfdItiYys7iCwNJLmiV4LP
EVgzzq7yjDLBpMVc3tRICnAWyRrM+uDrWuvPYeXr6nISwTxw3U/3b83NIpmgkoXlNFYLnWxAqkZf
ndFRDHRf+R8Y3XlLY6JHOBWGIVBZvgS3ZhcfxcG0IgPDjoLTpC0njuxenpt1MXFEyYquK1q8zyCe
ZGXaE+m+xv3jmLT29Q/IOejs+G0XjzVkTRD8q+zFxEBkkTySidew5BlhoonczhHYjAzE3TyIZYwq
qjcLnwmfZ4UJKINRRKTI8IQWcLkoHu2J5l7sxC/02QIx+k+RU71c/3qcMMwickSt0yAnhF3StNlu
58qn19t1E/SvfvcWuTgCi8PpDbLWRox55bE5lxAPwcB3lP5Yhi9RmLjl/OW6NU5QfgeCXRQFEFgk
oXHQAtJe+KvfBOTAYzPgeDcLfI30Ni0ngqxmGp9xDVjN/KkGdrKs/OvL4YUHtlOedEn4p1NOecKj
Aw2AJKBYkfzIm4vl2mLiQ951S6HmtEiEUCSjpBEG0Y3p0/Y1L4HfL59svIIJD6lhEDHNMfRAL0/6
Rv5ZfqbDObWNcVHOa4HngUyusWI+vhlSPOnC8j7LnSmB5Kp5OyV3hhmsXBKUfdcgkixqMkGrkIkV
uTCU8gyGEnDGgGFK+a5rkr+UjZU3C+dk7R/eiyUmXghx3MUmfXRDAdXNQuMwSDyygf3FoOkJrTZD
AeP222ywm9Y6EiYJkmblaQlvtAkcx9WvxVQ4ty7PDrNF4NCAjPWKgoWkH9Jf+XBfojgic64K+uXf
R6LLYpidwftU76Ueb+4+lz20IAKo/3xvVfkmmfugGbQ7ztmlV/c1e8z+GEvSQ2sXhItUroWqQcWO
jpKoZq1uDm5y8vgBe6D0N01ZBS39O7FMIEC6JAN3JFBQizv5oIRzdTe3wjs6OhXaIidD3HO/rTkm
XERlGq6DriFz6b1wOMzcSZu9+3BrgHG+OjK0DMAFGo8ooIaKBBpf0fz2py+UPWs5dD963k2/d39s
bTKOOJE+VasRccmMDCvPU9fou0OkaFbbAI1fDh4hBlIN3iT/nv+D/Z/Ihko0kbD8t9laKfIiImjM
WmcR0GOIQhATkNaknE3bmxJRtpaY/NYMyRgNIXaN+PqXV6e8a090nCiy09eUnjdQtO8ml6UxCW4v
mYZY9UgrRu3cDU+N+QFizjcrYvywMnpxaWfAI6JQd01TPRak/7dfjXFFEkLqqpARaitJfyokcr82
Jbgp5kM7NId8En9Uk3SjJtJjK1bnVNKcoc+OClTowlw+XD/mvO/JeKhW6aap01ZO2WufhEW7ESsO
defrCBsbuLY+wgTKIp/7BAwqlFg1OZg/ErDWUUaJ/qV7Lp4Tu/uyArDUYtgBdL9O/DCcUnc5Gbc8
lS/eSpn4qSfQ05MafPRBwLgy1AKmIeP0xXaRiLKoo7OowhGBe397wSXonFbxNAO/oYiW1tbHpc6/
CJn2ay56IIHDw7Qox6rtXdWE2E3e3CoGCM1NENDloqvWg/uRzf3757CNkRASPuVSmCg5dpKbyOt9
b5TP103sR7iLCaYgJ6yxGOkVWsVpQJlXMjRwu0A+8MZL6Yl470MXM0ycSfqeKLWKy3Zu7tYpAwVT
YuUyt8++d6dv9k9loksRrhWJKYUFVUaQMY1pBKPVAkuqA+dPoZfTCRQy0I/6lxvFBJ2lGJS5zBFG
MZCjSN+F6J/ru7TbkdsujH7fTR2uycSyGXssbPw5uKqnnJJz/CLY5pkO2A0/eJf5HlUAouhlv5iw
IuTGnGch6h7amRznoDsPfvac/4Dygm8eGy9zwPh6grDKB2nn39hm4k2bLkXV0PnMyaZjGjkot9XI
Sh4yX75fHxSfwuu0kxAYrV3o1vUPveunyJWAaTLBB8COthM5yfSQElGl+k8hMTGef2/GP6/b2A1k
GxtMkDHiJVVHSnkykkdzXSx1+XrdwO5zimZ8/1kFW6wrirbSNBUYUzorUTrSqX0RASdFJfqgfuXp
rHKWw9blMrlX0OaBa0ZN5jV5FdRt//36gngmmOgRYRxezE2a+vU/0ypB2+rpugHuF2MDR1UsYUrj
k/rJ8LNDdc7szqlfJ5Ajh9fv5i2H/v/mMGfGkndKjLBuxrU1x0FDOO8njhezQ+kdqA6LkNJdDFJ0
jBspaDURgjS5c/2r7ZshuqIRDe8olvnfNEspbCj6cOk8IxpsFUxrCg+Buv+xLkaYSJSVaZSXENl0
mvgfVXBJxDksvEUw0SZf12jSBPy+FB5TNaiM53H80HZclsBkLqimGkXXI6sQjdQOm2cyQwmNy6RE
f+XdFStdrDBhRUmWSpgbQA6ACtShsRaSxDLCQIMAEeQ6ef3dXcSNfDHHEvsTKP41ZgxzFMfeHMJX
FvTG7oEU6V3IM2YAjFBCmdaPj4UTeRKnZcTZN5buPyn7KexyPCTCHMRbi+h3iWpjQoyTX++/kDbr
ZGLP0qVTl+YYuOlA6ChYnY3M0AgSO3tqUAlTg4ILIt5PuCVDAuyASIrJZjGlWoWSsVKXR69ldQZf
OKz4twRuEFL1dn3IPSpvm1ujOwTNJ+EIecADeVz868d7twKIygHGxAhGQRU2soeZEmllAYhfGtRP
NWyamHgPfxZObWu8J9UeomNri/nMbaVWhkkvXgrRnoP1UJ8oRDs+8mRzd+PJZlFMpNdiYczGCYvS
8NvRr3zkYbL37xIZsxVEwZ+sGcxBjNuoAAkopiFHqEhP58RthAPyz6OCvlj+Tx19yENlgwBfqsmA
6DMRDMSN6R+01mtrzl+d2Abr133oobSUA2GaODx2gt2zB4AC5vsUTSfs/SJMU0oKOosZyuep+TZ3
XjbwhO92ayAbG0zcH/IZY8GQmnVW/VAtR6H+MaiBwet47AbNjRXm29WtFBeoqVO1CO0FRXxMHg93
RQd6lba6EyGI1wup95FjhbERHCkJu8VKe9STKk1Kj9tZPNL+bXqX2T2wdYpb+rxqy263WN7YYlIN
FFuSyZhhSwAOM6RMcPf1XeSWohUeZMASsqcIOJK0sToeBmz/GGDKUoZ/GLLKNpNKOc7nUEC9k/SP
ZfhgguOnCxr1VlrcNH+IB1wPYWnVmMbm8f7sus7FMttjatQRTFRRiqZteZctz42Cba3v24lwHgu7
oQSyk1B0wIPFYOdop7Wa1VxcIRWQ3ajx1zj9h+Mpu0FxY4B67yZRrCciDvGg4xMCfZY7lZ34lEiY
jz/bf19uLDExq1vKJRVqbNboJbeyKx1SL3xCK8GCk3jpN25xmp6rd8kKMaHcCd1RU2ang8GsmKXT
hHBvnKk+HFJIvPUgkO0k/0S+eLfa6+fpDvKFvFGx3cilyiouMx0D0GwDTS3zKocUDToYy51Wflez
gzhwEpP9b7mxwZy5vIAWiqCA5ORPoRrUx401Wj3Az4pdH4FvfbzuJrvzaLKqYtJaUhUMWzM1HCNW
mj/Y1ugzyaz0JnyQcQNQHNLydfVTkBz0v4UM2QJ4Lv3ISV6u2989BhvzzNWtjrPWr3S9i2FYSzPe
qvn0cN3Ef/mmmLhDf0snCjuwOOTEDHuapWtnzRfhn5WtPf2kX7RAjsDrfe56p/rXGjuyuDQ9ehkp
xmnl2RbnH0tzkwpfxMUTJs7jYz/V21hitq7NlVVfRABZ/zSFJI+4idtCyRbMo1buaF9pNg3Jy3Pt
k59Ug5p2ROPzh5LpzZ/BbGEZZQuUxnAc9fJrHj7p4X3Vf7q+hbsnT9NksA7oqoSL720s68c2nIsJ
4+Rl/TUDy4u0fisbXo14d+M2RpikoZRKUqUJnYNeomA0jbM6LqmVtH1lARv6NK0a5zLnGaT/v4nQ
bZfOfUNXlQrfq6xwi+Yc5yBEPIjiwDG1e8w2a2MuA2IIcZWpWFtRn7L5mC68M0Y3+V1M3hhg74Bc
Vhczw0sHDUM02ErU3YwgPIheA4IyHjXKLsRVvlhjkaYTJlCKOkIeLhzqQHI6X4HeevYsPxlB51CQ
RoSWaOXV54GTL3O+4+urZ7Nl0bhU8ZyhvEjSY5HfG+TzdUfffxlvVsYcJp3MYDGq8dxXQS9HMVzg
s0ttKn+a340v4Fr9CaIyu/fLf7oXoJS+irwi5n7qBV4PoA6IYaIk8NYr+6ioMDsP2EvTWq/iZG57
SG4mb3H+F53Q/TNwscbcd5I6Kks+4CVu6JAjboofRF7uG0Gw1lJ96Are+PX+i3yzOiaSJKXe6K0I
hSYKTFHAF0hhUe2JTheFlnYqfa6v7p+MywqZsCLFRmtWM6L06EkeGAoh6lAeJk/wKfWbwssf9iPl
xRoTU7QkAy2mRt8kJQYaIDA0CtAYzHGDp5FyzKMa6URe3EZL43RDdG9U5alf86BtQfWqzb9i7sgA
15+Y0FMbQjJjvgqzs5KlAokGwOnLcjfb002PfIILfaOf810g0hUJL1pZ1lF8eOu+RhzVmRHDfUsC
WLWoWUbuDVNiYaTNuX5W931pY4o5qyXqHgVBdu9In6LbMVAPFNiqr9b88EfAVJ+s4sd1m7vHZWOS
OZzNvIbtIuCubapbyfypTL+BfNNWcFFpXBIN+qXefUkDJQi81Q1JeU2rNrEulGdS6KhFYOKns9DP
cKAp6bY9hE8wlzw0Z6m5SZRDWuWnwpA5LDy7kGHUIxRsIewjOWW2UYyK2OzRFMtpRvooPowgwJTB
5JEcO19wS8wEJvZI3zM/BX+8zbhdud2DhDaOphgYn0FH5+0fQKrCCMsFz6epuVGVuxWiycnP65u5
n5hebLAt2hZDOro5vnJBTC4FUFS+eas5kO7wctcoLB4/Mf2b3+3oxh7zUdu5z9bIwO2VBvQkYjAv
AG+pz6uSvV6/rB30jzRFhd+AJYQJsqJZqzKiCh18ig7KYTyoPmUO5Vvau463hpjYmqdz3TQjvKSa
aruKcST+ub5Fe9FEEcHVIemQ+MAL6a0XQDCwJFGOcKqPnzA2ZsmV6BXjsRxF67qh/ZVcDLH3oClG
w1Ki7qeClbE79TwyBt7vM1sS11I9LBTMKhv3mXBONc7Fw/tQzE6sibQsRYhcVjGnYz4ldiLXBzDt
22CyePh3n4q54ppynIGcwp4o0g8iHAdeU2e3dL3ddObGWqCKtAxUnoNSSmk0Q4DEHRIE2gKVeGyj
u0Fga40JNF1brX1O0e31l9mD0PYhdMT72kVfwklPfPERmbrs+8P519PYgTetTMux1iEyhUkcj7Qr
OFnQClBKyPvojZPE0qle1yAvMj/uEjc3QsjGpl96Wc0sQ1BPYS17gijYad94+pjk9tyiGKmpdm+W
tpBNvrmCkfH6ju9CazbfiB2fGwmQLPWM14WIASJ0MyZfOqFNpGBKRnrooEqxgF/d4rVa931axxAd
gLW4zJlw2YR9ZIYLokuRHuIUwIzJWttbbeZgivduGih5/DXDphGoEBq5gDRC1F/Eokbd/dTnH0G2
bY0wgUzoRQzAJMizxfCzVPxaCsm+vke7q5BEE9O5CgH8iXXjKFn7cqWv5+wY9gZmKA+C8fm6jd1c
EnXv/zPC9g2NborEKMGnIv7iNg+5Z9yL970r+PIB3VHuPUY3+N1R2ZhjHAAKzcKYL0hdS8WmvJGx
JwZj+9qZ5B/M3Qi9Mca4waAMjQJhIEi7rODt74+YPuBs0V7yuP16jA+0mHNNGqAHnC49rP2Tlurg
5sW7J3uSp5/Xd4rjDSZznYkk0Rp5RZ46gszYfBTrQO94mGj6Qd7vDvzN1MFFCaDy27s5I2NmpkJG
5zO0o35I3NGq3SoILbDB2rxYsAtqwqvirzXmUmjDVh2LAq6nWqtHvpU3+VN2yB0oyYU3yhlv1UC0
6vP/9kjey9u2tpmzZXRVY9QmNu7CSUkZPnmVy30PpKRumkGrK0yOQECl1FUKbqIh7Nyo6fxxGZzr
fsEzwaQJk1CSWkbT2uniYNL9Mf2Q312WwPhEKGlJNyxYQoxRsUo5ZZAQGngMAvvOfTHCuAIhfSZm
DZ4GQm3YVal6QyG6EP9zr3+r/TwEief/7Qez7UIst42JoQInIU+C9JJkwareaWFvtdPvucXgcL5C
Kek5Mr9yDHMWyPbApAwTtSRGhpUD17nKUIGDTESMVwnF/hcnFJEP8ZGre8OzykRbpRrCDNzraAX4
eSB5CIQgrwdooP+c3kJREMwvpOAqTXMcUmGi7lpXSz5TQrxmdYfshyT8/si3lCUZRImqRky2YVv1
BmgSKyTendsGKP+ci3PiE6u6aZ5Q//BaL3R5c/i7ecvGJF3z5uFeJgDRgRwXT1fhpk0AHAItGpQf
eeP4u/UP9ML+Lo1u6NZOWQz9RNHyVXLIiV+qB7lT7RBIl9pv1JvU/Gxm5wwTxf19Ip4b0n4kmGzs
M8EE8JdlhkgL0PoS8vIAkPnre7frG5vfZ4LJLJqSCuFLZMoxiJVz4aaPeWw8uz6/McGEknBeG2ml
dXm9yI/haLrppDl5qbofWQmB3iAkrQG7YI5W0y2J2OD5B/06X+9OyDCv//5uZiFffp85RdCbKDLw
R8rOUvw2BScmt0n0omqpnbffr1vaTwE3ppgkJqzHdp0ws4QCrnyUUPYfT7UrHfFYAgv7h4q34Jj/
++GYo5Q2k7KA2xTUUJi7oq3m7lkDy6pkkxvAYYPra+N9ReY8iUMrSqWB98Yop9aUPUTFQQXcfW4j
S5k6+7ox6lnvsqfNypjDYwxS18QggXPEebCM5EHJ7kj+WI43VfUkyhz/23/AbawxR0loQfmWUEqv
DgRX0QkKNt/GEwlUtwUKjZyqHoIkPPzK/gqxBLS1CfBwzPVpJolWThXavlF4vyheFWX4qD+b6OcE
4mFSc0ntqOe9/6J/7bG3JpHzqV5jZGm9M0MZCNDzGLnhiIHryJ7PglPwiNL2g8fFIHOqo6Gbx6rG
Fg7152l4GoTjKHBckmeCOdhNC00XEQ9U1AC+RmlmLW3Qz0/XPXE/zF6WwZzoXFUzQc0QA5X5pCUn
MfrI+1q+/D5zhsWaYOCHqqt067GdH8fsNGgP15dAXena1jMnV4VoXim+Iv8x5QS+OjcJUJXweYRS
/+UYXZbCHlqlbGMlwo6bsWV+0o6voJdz5A+OeQvKUFe+aZ95r4L9AhVqn6qp6gZmQpmzW8zKICg1
zi6lqVkdyer8CEp6CejIFXd5+cg8vLIxx1yJvSwLazr1OEbklyA+ZrJqReNkQZGUEwF306SNISY+
TJlgovsAvxPq2qqq77pyatFn4I1JXjcjscrGEBKKywR8io4cF748JjfrqB+MAVPjSsM5Sbvd48u3
k1gwj2pOQoS6AYowwO5n+uhprXaWzdHC4HpimeVoYdjoroFqHph/YisqR28MazcqCzuUMfBkTLdQ
XrATZYB/xdUJUrO/JXU55GpUc77+bmT5+/UllqJ9rlH0ikxVcpb5W9entiHYBo8ZaBcn8KoKgOod
HrUsYmuaIB+b9DNNFkZnuM3cIrNCR1YsTFU6wmIBjXw2nfm+tnObJ2i7G9aoIsF/bDNhJ1WFVZOz
UcYc7o+w8syRkwnxfp+JOVJWFoJgYG3hWrhiXB9npeNEzv1ka7MGJt60dZmnTbvQ7zc7VO41DEr0
ymnvenj5CCPVdrOYOAMJdWHU1wkwrbm2FfUpJJxh1P3wuVkOE1q6MEkN9PpwYR61Y+1F36DC9hTe
j8DFr5hrz30TSeSP61fD/vG/uAETZZZRKJJ6QkWiWO4EclfhMdZ3VhvzkgGOO7CyXm1NwMPf4uut
WXhqo/VxLLWPJAOXz8e21rXBbNumh8JbVkYYPEusCtoCmlZY/+qLESbn0PpsSmsIlztL3Vt6e8py
vFlyq455A7u7+fZmPUzikczGoC0URbQ8lIGMXk8GUhRIK3aWBjJ+NGR8OkVQ+8q//I5MZKhmAaxy
FU7VOJnQ3/palos1rDya6v0A+9fxWL6NQRq6QUwQf4RasSfjVKqi3fKeY9R73yU+m0/IBIhRr0gj
Ab8POLrqSYfEV33JzTxeJZ5nhgkNaRhmFaQoaEEqOmTH5JVJs/V5D7BdxLtCJBBEo1Kjyuz9CeSI
aLQ5PKJ1JE9yErdAcgX2YTTmUeX1XyWfI8qcuHJ8fnezNoYZny9IokBRQwS0uJLcEGMlXVofxjjh
XLrcBTIuP0ZNW2YVokTvlEF0oqP42n39Cn9S0J+nBMe0JvWhnG6zPMbjYzJqqVjAbJl/iww/1c6i
eBsLj9cDx37BdGOGuRJlqR0mHZCcP5B3LzsXtnIO76iwJ6YzrhvbdcmNLcbzoxgHeO4Q1zHB4EZ4
ZRYCZLrlxK4HwB+bKJBS9aGJEs5LY/8O29hljkJey00Y9rBL6ZUpzLd57g80XlHKwBYA3+HQeteX
ynNO5to0hVIgdYNTAa5SBdifuHLTipPN8GzQz72pJQJ8kUt6g5jYKA+D8CsdboaRJyDKsfEONRrF
YHKmn04Kv00yZv5A01Adrn+r/3LCVJxVQCcVlQWb9yosYIIAYo4F3v9xXx2WqQjSkZxJkVvRktm6
OKJJmp26QbD1QHwoROMgSjXkS7TDEqKTnZq/rv9Ru7kBCKT+8zexkPRe6+VqxiiWs0DAVPXrgnOT
8n5fert5qG/ntVjj2aFI9313sxq8PHR/5y4LYMJjFosDiTTEj/nn8FkEnVjsiBMwGcDWgz2SgFJA
4E4m7NuE45mE6BJQU28X1Wl5piVgR3Jk6NmqkmXWnwfCK2HvR5GLEeZohUIjRl0NMAYd0ul8KOr5
VKKK94bfTULJxQxzupbQlNo0hlOmIBIj+VHDg6vWT336+bqjceywSehq6vGSAWjqmGl7H+rS51oZ
v6Ag7fTK/OO6qd3BFeWyJjYbFVc101Ra/aKfbv4ig0E390IUCh57C9S5LgZXXMmm2pxmkJUWb+iU
7sy7zAeYEF0lsgShDOo+m4BV5Fkc9SmeX6Q8NfqtVB+hcTPWt3UcWUXz6fpid91kY4x+942xRDNR
hEGO8LrW7EiCxaMyErw0a1foVAFDG+gfTCqTwaQHKVVBSGScs+VIjgAkesDQZufeonhW7VTboTt+
FQ88IO3+6i5WmewglZd1WWTcL6+Tal4PdDSlGeMdgt0otVkcs2NEEvQ+wzS2E6+/i864G2IeY+S+
T1wWwmyTCL53jNpiIWCF8/Uy8YdFt1Qhei76zG4M4UYNBx7Fwe4jZrMqJkyNxgTxaAmvJS2WLUUE
dj4Gl8Kpah9irgL3bkhUTQi/KeiIoKj+1g3lrpOHNcWwFoZjWtGbE9CYf+Qq2ZhgIv0cLzWIXTvc
0ahqJveywcmf9sPGxgDj4p0AuJsoxXh8/Sxu0fY9Fy6S+6flXrMkyBrIXhSInkrnWp/B9iPypE13
I+TGPOPrCcSKjG4uoXxDvHhE2PgkzEFJOGjMVyDU++h02SnG15VBkkdtQt+KtBCsUICQUUJvJZ2/
CtoxbdsgKc3Ciqf8phPjI9qohzyfraWGnFBX2U2+erFEHuV8fJla8SZTk7tekO2VjG5VAnNlaF48
iy/SOh6WpXps4uZpAPtl3Mc3rWA+Ib7cjPpgy0MF3ORq2hEZfGWev4l575l9+UVLlU/JaDpdZ7iR
Njpjan4PpdlSNf2bTsBN24e3lZmrVr9kwZB0QdoUjtlSPaLyx0RSr1Kim2zQP2WV7I6RdJcAB9HF
IG0ypJd1LG7CZTqZNViuzcFucEfEmmpV+WgLYvFtFaobYQ49KZtOSdH9MzTtSyWRl6rv/LYMPaEs
T0kVHSShOOtS47X54qvSkFjdVN0Ja+2ZRvRUrKiDJ8azGY4+Jtpnzuti/1Rf9o+JJKucmnpKcAyy
9duQ/lrTs1ZU1hwlFuG18ffD4sUUE0CguAywtok7mmgv1Yyc4Of1u2uvfyCZuo5SOhSDMUbAnLhw
mGuxoCxhPSD8/3lUP9OJVsFvfVSPeHRhe/DzNwaZM7ZKSlqK8oCsI/4hhYJVZcHSfFnMz2uWWvJ8
B8rlMdHt68vciY1vjDInLjFLwLSGRHWU1IuXH0bjasOv6yZ2duqNCcYpxLWd0klCsigVha0Opddi
cue6ib0M4I0NxhtSo+qAFEf3hc5H6V7yWGM+KrMB/u3d6BeVQcp96Y43hcz7eEwanE/xiucUiJ0l
Yi9jCjlRG7ATzpniGWGS4CHrIXs0F0iCkS/qpaWAyq3/ff377YT37edjE2BpGJFlgNQKQrcoUpUR
eP8ka9Fjl8zEv26Ksxz2Mq7bpGv1FN6QTz6RPqWNVyyP103s1f/fLIe5jYHfryIhRcWX1sM0W8Hk
tOGo59mls5U8buW98s0ba0ygEJqyM03aQJckTB5SzhjlVnhGVxM1WB7pHndpTJBojFbpyIzP90c3
OvdeH5SaRUFu3Q+e9hxvs+j/bxL4RgzjXu5mgmHOO9H8Z6mCcebRE/DOLmHiA0hfa0FOgFcSfaoj
JkNNJAySo0DRe7byG2Uw6Orx+hs7Oe+bTWMCRiO1rQzKOArCgurxuQ3Pk/BbMEe70f02JO51j+R9
RyZQlFUBprUiVp1IfBjIKR6+Dx3nXO1V2N6siIkTeWmM9RjhDM8eHSsu/Pakng1HfFVXhihvIN3L
vPovJ26wk2CgXNN6c1VB0dic+yqIFd2aNREjGbJz/QPybmOVyeGrMjQGkoPeT7XqmxY1hxWjdORT
c0PZEBJv/nrdHm9hTASphD6ZplqEuaSz5bIGGhHqrKk5nLosfrlui3M/ssNaRVkaszhroCNFMzka
SlfOK97n4zggq062rKUsTrFB23nW4i92GzQPlT1a+WLLn+Lb9FD7wpPIicM8o/T/N9EjFrsmBVse
PmJ9qIrvcW3LuL/+3cdjgkfe95NUAXnoZJqnzI9dzHGE/YAL6Ap4MTWRcqK9XYQx90rSyain0cyC
6q/Enul2XhPkaDnwWmy7brcxxkR3UVzDaJbg5ZJ8YyrPTVVa0/LLSJ6uf7TdjdmYYTZG11cZsGUc
21YWPEMwnbbr/XFd3OtmaAxlXnNgFL58OmZvaF8cz/EQ6jVm48vaSRJOoTFbWpP4Sc55IO+het8Y
YwK6iTEhsRdMlEkSq/5ZBgTEOoLdKVb8nYrL0zuER/fE+4xMVO8F6PM0mO8C1LEGU/ry/0i7suW2
lWT5RYjAvrwCIAhSpFbLtvyCsC0b+77j62+2zoxJtWHU3ONnRbDU6Ors6loywdB8EKKPf/cROVgf
S2mehBbqZFn0PAR2pONlaBxmZfdvhkavv6Apvvf0uMrjvlDRlzyEX43KtZZnpbxdhNft9RAuzk9I
Z4YlFaMGzahiEtygUnsUFnJvkEp7qCeTQIf1a+PigiaH44GQZH0WvT3iREfN7BwkT5phGzsDqnyx
+D9oNrH92HB6k8OLVE+sOqlRWEt78R40+V7ZTqkdKt1NvcwHTRG8pLE+a0XwvP1d15qG3m0fhx1C
Nf1HZq7eKd9ZVt50l314Ls/oeTtItx2IXVMX09nKhyGhPjO1aA5QainrdAQgSH89dS67nSMoLySi
PT3GZ+3L4szu2xHsP8F0SlF/EMfQ5GAm6KI0EyeWLdF8Kf2c5l5nUYkNygaHLrKB0DCA3IkrCvNO
zWM3nofnzjIPxCYy79jyHg5Skhp9q0UF8QXNZrcNHmE9tFNjZ3THU3snJDZFa7j+erk6IRy+4BpI
aqXEyhqXxd7pTk1sbTe9ZTmMwvm79fGTkGm7DH1dIcHHeBtZpj5p38J89nzJ9rNPTecwp9/4nr8x
phpFOucZuM/qxemGGIVM0vcJQLM4iLEwoBD1FrZs8II9I74ZDvU+dwq/lbwOBW4FqhKhvOs6d/tb
UkvjgCaUkloPY9w+eYjnUaQhUynut02s0VlcYwo/DxmMZhSDAwU3OPpk2n1wQAf8Dm3CTuB+D4/F
zeA0H9FM608vuYf2kseRaqqiFskBSyKNohkoSH4I/TEK8l3TdN72Gtcq3+/WyMEHgpQsCdgtrr7R
8kVOegy/zC/KYmuPKvYvdIrj7AeNM1CnYS2p/840hyrLLMlS1UKOjrGmMlXDfq+PjuQH9wZOIJgj
PdSubqMjC19Gf6J6QSjP5cCmTIxJgboCJteK1wBdGEXjIPtYzilxPbBlbB1CDmK6UYxC/Cre2sNj
3Ja2Nj5rSP6AIVn+Smzmtr9ofNdy2WZlkzQwxTI/ETI/wqPxqLus2D7to13oNn/3ETW+96q29CwU
VcY7rz4I6pelw7Cf8BMjWMRHJEIZje88lqPG7EMZSS3pybpjY92BCzAr/MmRvWFfnckhom330EQO
YCxDHmZJgcHo1P9MXtCy46DZ+dQ09vfebU+sklt+WogSELWB7O9Xb8ZiySGUA14b8Ksnr+EExtSq
CD8TXsIg+c8OqfFF8DmpBqlhzPfszmOCngNUHv4hPwpd43XbGrUiDl+mbCqNWE5V9G8HjhTkBz2m
3giUCQ5HojwJEDjgCkq7/tDEvVenPXEVbEd4mshhhVTGqWwEaJGA1ilaGTs/PUi75EjlNykzHFT0
eTQFS4A3iLoPjoXHtMfbQ0d3DBAewPdUtQnaVwLGicqGQxQwUCZu7mQ3bDSkeA522x5AxFhggnzv
1EYT/UdWULN7SLS0zuLL6IVgDX7UZOZ6FelXPIfm0ve22iiAVKeFFw/IT12m364fmH473XW6HRJr
b3h1dVLntABROhj3XDX/oaQgzvmRii7x4QjHfnv0X9toMyubKsD5+BCcu0Pl1U6+Nz906HQGz/5H
ms2CWhQfbyz6PDQaDutoVA40gvy26N3ATAmPINz8LSV+va40N3IBhCSuoZyE/h6lfbuov4nC0Ypu
Y8tPjZAwSK2LQwhrMeQ+zRB3o+hsKbGjGmeNlCKidovDiDDQ9UxCecLFLO2sfAogE7vtD8SN9EZ2
cfXZJhUqceaCHI+MGd1iWvbT2B3LAXXxgpohIdbyFrpdmYqk0EoNRvA7FXcZ2P6UiUpYERDE0/RM
fSzMMtPnNoJDBXWF+VGLHjttb4DAvqkTe6qfluJeCJ/kaSGeYdTiOIwAG2geYDANAyVtai/tY01J
HxNBNVjf36OQJagg4asRVLPB2eVQOyZCFag/mq/Nm1637FuYwXiMSf47wkVktvSrfSsN9I8MNR4M
Zp/b1YweN4hySOeuf9l2RSLdgjmt94aaKI7NUYIInXL3z3ih5Ic70zVPkL5j6DTtIRe1M88VntOH
bdvU9nERRYAAqSrBbIx23MIzl9aL0tnbNrFeTbpcIzIHGGZbZXoLNQw3nO3qwJqNlEf5hd2S8lPv
6p6OAcqOektTm8cBSGHp09xJeIMsEZjyh7Ocn6w4sk2JAhICDvkZ63jRpgSJOiRVC9Exx9DJFNGV
osEnviKxIH62elHl2ggslDZZ8UDFxR8+FJ8izyzs+WVypl3ndGftpYuJYI0yy8UbllGHbd+h8JJW
X3ujQctAbmfpviwoHQ62IRuBNE9DYmkF2sIg7eUW8qmWDDsob5JWtvVRcpXC7YLX7e9JOD7fkoPJ
cTWxZBzuKAz3aInz+oxir6FMsL9f4YeY4MMpAh49Y5w6yizcxIlOIT/7/FtfjYMOWYpGMMYYKL+A
PWOqjGMgF64lLR/RQXhK0twF55mjd3liBxUKWxMly0u5B/v71Roncx6FOkAPgZzKdpQvvpoKo90o
xXNcad+2t4zhxNZaORwZphFcV2mquUMHLYz7arxPort5uC3hJtuWiDOtcOBh1F2aFSV2LmkrW1dN
J8SYWjyTwTy7urZWxD1RwD/xn3wRS2HmTCUcmXaltZW97nXPmdNS+W1iu/jmnFGrx2nQsF1FdgrR
HJtDPkQ9gbeO+IBUhoFvzVHKKBH7AU+HeT95ywlk6HfdTfGp2TFBjKJ0qAZqoraKjnTeEa06HyVc
Mow1/J93EdTO7H9EkMiXEfu1jY1TuZgkTLvKiEVmDekTdTf5g22cjX2HskjoUg9Zwu9VDkemCAQ/
CeseXIQ7a/4uSJlfBl/EBa2b5dO241P+wcHJ2M5NYkWoOC3asMPEpNAle2Hxe/PDth3i0cL36ZSQ
Do90lnBuFk/DJEZfvk7aGa2xhijfxOKTZVIJUtIjOfSIzDmaBUnAc8zRIUSms+y6X/hvpOf+6FMM
VASEqByEJJOZlOWCXJ5Y/gzEFl2ssV0v37Y/I+n1HIBoetGaOmvUGdCog7vMazDVgjTe6Bbo0omp
3g/ijuZ7dIqpLpu2QgzS5Z7cIPIYLScvdiOkEbtZsHERuNsLJL6ixkUfaSpFdSlj04QcXEBfIws8
lNT4AJVS0TjoKIwyCZIWvQXJgQEHlOW9+G3uWb4hgYM4YHyDTiW0pqZksBVZINuP2mMxTfZkfhES
NFPnxX5SrD1kNuwl6vdD8R0CGT+RX9z1YXmv6vVeMQZqsIy4g/h2Hm1JLaOR0HKI1Wd2D70bTPt+
0W3FyXZpZI82JTLC4GoDOzUeY5QKHB1Mu0iyDspy1iZifoI6FBoXk6hNhhl91gTI5Ft1h7X/NX7r
saSs6GPicdtFqeVwuDIU0xgvOg56n2V2GSLYI7CSMsAhyRyohd5WCEaC0FHHo1Q9by+Aen5qHIgo
SZe1egoQUSEiUmDQO3Umx3zBsHy1Y1lM4RDto+elstvdv5iKvqpaaTwTcz6X8miFyJ2aQW2jIb3C
HH0WHmKD+IZESw/mk96HB3NXNVqXob16PIK71DH8rLAHf9krD8lX3Zt9q7K1V+K7ErG5zuGKWmD8
Qs3hhxNKcq3T/hh89YkRhxijTc2tEbiicwHJUoyN0YTIqXcjxKrGcR8XJbCy+mCZJXG+CEzWmb9e
hfxqnlZRzDqi2wlOceykfaN/Ij4dZYPDiKFuMVhjQRagAZFYcV+gA3+wrWfWSiD7mWM6xZ5kIads
crCh9PKYDDIOMosgWXfeApW/l6reDw4mX9gx6KEEm9hU6Eqcb50DEFkflH/UmY32s2jupvb79sck
Yi2dww9T79qkj5FdUtNDJvtl9LkZX7vifpZP+fxjWRJ32x4RJPDj32bShWACQ2zciT9nKFXJgeVI
SLuY5nFMU0ei2KWI78ePdodBLxq6gX3L828TJFY7ooy47heqDuovRbF+k1MJdbMrxAJHKy5/pOZp
qGJblHbb3+wPd9bFCIcVozynclTjUhzB7m6iXJU8WTv5LvvKGPf/5TPwYo1HC2nUcnUE7ObzF1XO
bXV+CfXMG1OCoHrd9S52OKiwKtUsEQazmyX02Wx3t2PlI+qB9Ifmh4sdDi5UUxln0UASGvMs++lU
oAgHVg80QQiPjW88SE5i55HdsfcZsJ46wOyA/h7QXKxzwGFaYGaxQhR60lx9aoXmQZsKP46m52nq
Psi6SERs1Efl8CJrKzMwQF7mTv1nM/6uJ7dqrdlGfYqGhz48h8tMRDjUAeAAJMrLwaobNMWJsrFL
UgXkaNlLPhbe9hmg1sX+fnWv1AabJldY7x0ol5EIObCycO5RM9DrN+Wv3eLfMCZavI3URFnYiFw9
/iibX6fU1S1SsGE9rr7Y4SKOFKrQjR4a7L05uPkjZCxB2WCeGHMqE7WgWizWUfBijgOQOrEyuWFq
QbN1G89HUyW87g/vZ1O00DJhmLLIbY85Z3VklUCoGaM1iBO9RHCWx9aNXxtHvLHckMohrbvdL4N8
XR2CILNplfCHIfhqhk9R+VPrCXxa/2gXE9wehb1hjGWLKqMeHpBWcdTAdLedmrLAbUvaSUnfaKrq
KtEu626L8nH799cv28sKOCTHsB3YIlUZXrbofq2Bix9edwziwtGHzjNSy19amXAFamPYmq8O6tBa
QqWB8s+dO3Rcl4UTFd13KS6+bS+NMsP+fmWmmGsxqRNMS2TKKUxu++acF/7fmeCRO9eFKGFCpVNa
2mLhivGXjmKGoZbBwfVSC3hgKyigFHr6MmpWCxZcbV+qKTX0S7kaB9MLimyKPEODOLRMGyIAzlRQ
M1pr7Jp4r13cjQMB9AaJ1jABBDD7rWROhdGIch/ujdvvA5Ktuhu8Dk5wZ3oFWJhku3C0l+0NY7//
+1X7yz5fSp/HvpTyAFWb4Bz78RsLyP/SOrQOdmisky1oDyDy4zYtzzRxTMGp7BpPzUnzajCgFaCY
svZvI2IuxcO66iNX5rit66rWkoUIrp5LyqfFCEHikn/Mm87Z/nqUGX73epBBJyaST8s4fhMCaSfr
067uqb476uvx0x/aUlZ6U2GXOoy7q8+4+DyEYaDFm+EUs0+J0K8Hz5fPx8+BYGi2zWIJIMgGWVUH
HKd7FaOK9aH0sn1JEL0TH5EfA2nHqYjFEJhR1ZWtCj5aBOw8IK4NyggH60nc9X0vY6fmJLDbqndw
84L5QSPMkDvFQXk2ggsPMjXgHNsZd6zDa7ChNwH9cNGF2oRLqe9Ry2J/v4L0UIBPLzWLvSavhHZs
cVdqxJW+Goxf+QIH6QE4ZsZZGHAhqp8ZSWduhXbYGu4ceyM5rEKth4OJyICcVDwgflCgtSuL4OH4
FIId7q9OrcmBw7AURdQm8G49e5LiD0l1P5GqUqvB6tVX45AhqApBGN9kEU/VQTuxUHXZy58lB4K3
rkX6AbFJ/OhGXMRSV6eN6sb9CWpWbh1879HoJRafZzTm/9Xn48c2Sjkq0eWCwFhLvoTRIWeCNeB2
3jayevdevh8/uFFFnRFKBd5kQ/XQip+1gQjz1h1NtXAVaZpq8UymY1rWQcq82tJaW2xFW54/jR21
ivVMsHUxwx2eQWmKSGBpN+1OdiKnuGs6u35grMeDX+2UW7DH7CG8HB2Fe5I1cDVbemWbO0vGPNfB
wtTTpvosprdp42rSs9Z6SXfTNp+jMLJl8SWhkt+rAcWVVe5wJZBEUPsBV1VyaA45epFZk7BMss+t
+8flw3LnaxLqdiwM5MSs8Wbs7mbN3/a/1UftZRn8o3ZCR2abQhbOrfXbOQq8TvyaBbULPnDiNP3h
rv21Er4iNxedFQcyjtPbB8NNW/imzVhhRTv0/tVU7NWy5Pf3RdNpUWsueAKGiWOZgt1qu1qYiKho
HYwuK+LuWqWrTQVN1aieGs99epMGj234mHZ+APKr7V0inI0vtVVRrY5Vj6eAWRgfMWboS01wN0y1
X8X5p2XKXLOZ9u2gf902SzgfX3BLwyyVrAinupUPlvESZJROMmWAgw1hjEQButooamrVbjaxhlD6
N2/OK0/g0GHURlUMJLyjO/NbIBi2PDhpR+3PepXoygqHBiVUdYwwxBAVC1wlDKkkXvycOjro3jUH
zLLe8vJvtgaEeEycBbIFnO9pkjoNQoZzq+mPan6nU1xv6/fG5ffZzl0FXEZaR1nUg44vs9ApdRei
wkAFXOvtnciL/3cN7H+4sjFA81IURTbr7Skl+iq0TxCnvlFflsf8xMLIPHWiHzO5V+uH6WKWc7pG
xGU5s6ZZeY/hSIxeQKTtYflmuhi084Yj49ZSfei0nau9RlQE/gCCF9ucN1qSHEMbDjS6ySF6leza
6W5Gj/GHsOk60tr6zXixxnnlXIpBPlQsx4POT8HG3ORRBEMfq0hRpBHrJ/liirunuj5F+CGgkbxf
vijFq6oTtUPi9/n3eyPGc5KNeFcL402TnbVlv32e/nCCfy2A74QPRGkI9ACVjeRk7ov7GmT2g127
y9G0RTf3YpdK/lPu/zb3euX+QbZkfdMjNGM1DhQqMVdSOt0nMP6BdnCPpPmN8KEaiTtr5VzLoiiZ
imGIivSbNrxh9bWOHgfs0/g4IAuHy9+WLW/7Y65s1jsj3O2bTFJZgVwA9PnpnZYei/HD9u+vdfa/
M8Chn9olYtEUQI4O0mL1Y3cnQRBrOUL+/WjsGL9rsot2yV613G3DKzf+O7ts4VdbpgpLZgwNyKDF
5GnSE1vIdWeSVTvJPsrp+e9scego12WJ3n4g8GTdoSsSCi9HkNfk1fekJK7Itcf8u2VxiKgsFmRi
ZR1JgyM0528Gv7nJP2c2koEoeumP0uv2ytYmut/Z41AwmC2lbhn9cHZYXLwWDmwIXwttDB2782sK
Gdo3rpT9sEdX5F3vq2fq8K3cAe/+Aw4Z43jSiqyHA1XBV132ssI3pJtF/axIz4mynxuqL5g5Bpd+
fGePg0fM2DSaAoFOVxBQS1fiuyWkpiXYJm2Y4J/Gej4VbWgiWNM7aPSoM8IczVZLvywpHgpiMfzD
OCwSo5BKHO8FRMDVc5QTb5I1veDrr8U/itVZr80MHokmDhZNpVD5NPeGVyKZyho5sp3h5IcQcZXg
Ug8H6izwmqPTMKlZGKPfpz/2u9iX/NyJwW3bu/9bYmuth/DdWjlICWWpzWc5ZHf0jLVmbvwj3LNR
8dyb/oWQ+TtbPKRIUSmVBS7Rseh626jK82IFRJaTgEiLw5JOU6MkFkAVtIyNP9Xzg6j2T5mifFxy
+ahJAtU0Qrk9hyWqqo+1zCox+bLL+ntFOpbq/VJrf3dvWhxg5GoUVcmCTycX+S5KQBndlm4iirtt
aFwLEN9tEQcUpSg0FUqXb6/kDzk0o77rdvjK4JA1L20b244FDJ6nQAjr2WCUm24wn+XRV0E8PBLr
oUxwdVK1zSohiQvEOHHoVf3kypBKG3VKCmBt4PjqswEa3l/M4dRGnRIBMbT53rIO4fhBrixPaO+j
6rYpT3pjOFGSEa9yYrMQUL23ChL4JO27ty6VObNRPzuyJ5/VQLSStfNT2ER9TA4qwN8szxiQgR2c
JAUgP92ImOLadgpyUey/uIpxqkUX4jaAB/7zlE13pZM74cnaY/ziTHF7rqOFJoMUHQGpqHLuLktQ
rJI65MHV5BgoHzT9gLYy25oDL5VLwt3XAm44yS9jfK6rGnT0FMmYHchQsD8i0veMx+Rb8Lrs0RyI
KJ/p95DkMcQK+bSXklS5vIgl+Nla0Cm12T4bvS48N/qT2Ezu9t6tO8hlgdwpmEQMiZtsNC3EwGes
WmDZ3mn547aR9dv/YoRz+nFJi0UaMHLfmuj4rvJTmSqECWodnKOrQlJPYYNUYdw/RvlZVn4GClHt
oVbBeXmnlq1ZBdiWxPSb6aSMRPS+fi1dvhJ3DSayrOVihYzdEoJUrnmKcvQmN06jfNreDepT8dff
0JnqYCKZ0ckf9ekhWwp7ofSF1t7G7w4Od/lZUlSMQYGLQnliJEEFdKORvD3EADtGQdl/o8raf4jC
Lp+PwwXD7EdkjZBOYDyyrV08JZCNdgfUgXW0AWbOQN3vhD/w/eSiVSH12LIHgXDXtbeTRuwTtSK+
j7w0y7AUICXKSEXA0DWmmNOudmlsDzvWqam99NTMDbUkDg3mrkHR1IILjnV/GEP5IGnT67b3EeDG
N4+bityIbaYgLx2dp+62NA9VcBPW7hyN9raldT8HUyeSc2iA41kXijAZZyvH3Ve0h1L8LCgvSny7
beIPN98vG3yOCVF/M2QLknO9M0Ozk6VxSyc4MeYSWrD8D7fRxRoXGpVyH/Uj0+XTH8SPhTv5jLat
uSka23ioP3SgCp06lyqWrcPSxSjnE9IsVHpfY8MS2S3DH73c2iGSnwu1XQwRfn+MXuxwl4QkCnof
xkBwMy6/1x1CTCW9UZf5i1jXeymT9vDOf/e6udhk5+EqcNH7pO5ECdun9uVeSxOvKzLiZbru7xcT
3K2hSNA902OIdSXLbW09VvMT+i2gWHcrZ5m37Y2Ew8vcBRLpZtTEEmLLOg3sRkxtQTPtKiFea3+A
pcuKuPujRg5+mBbUF0Wkfpi0vHwv+SB7PClHZLl8nWLeXweliz3uKjGUpA5nBay/UfyYdC10lSm2
PmqPuKtjWWrMf7DshJwcYhM8ssUuix7SrLZN6q1L7BHPrBCJkKTJESu7Y3ZvFcd08or441+5gcKh
hDrUtaoYbN51/hhGii2ML/VE9WlTXsBTKMRhEtfygkb0IrZlBxOunn4v3bJKiIJEarCjWqEoqP2N
REE2mikv0cfB6i/iTrLDXXpmQ2MlyzgSwE5tEwcMuakNfSfg7T4FD1P3NULFR6dmE5lXbQCewiGD
JFuZUrN+KKbDlR5xgqBinxxr4rwS+K1wqJCpVq4MJvBbFfdDeYizxU6bc4xK2bbb/SHk+3VOeQW/
KeiNyGTrMc9MvTpzlxvwwu/lO8mRdt3euG///wUexJgXgxwwLFMumGWFGFNSfpr6oVP22yuinICD
BXHKLUmIQE+n6jdGDh5u+SCQIl/UQeJpEjTMbi/occDj+TMj9VtuggrKQ3Zv2VCtALksxA8USrvi
rYdnw/d4yoR2zocJnahodrBiTHG3oW+I2qs2WXYf1z8lME6jQ+unGLTnGNMKUSQ/RBUIU4P0kSWA
dlWhP/VFvAtn4yxPwk1m/Ji1urYhPBs7cxlhis3Ijr3UepNsgiMsXF76zNJwtSt2aqZ2PGJIoYIc
fPZqjOHXuE1uFQtOogn7SehfW7NM7TobTrIWPC1Ne+w64RjWOPJt3+6sIP76VxvN8zn0YhBYOU6j
m+V3bZzZQfsUBT/+zgYX3mjQdS+bCHJ4iukPy+M43VQREVoT/spzNxhzkihZg7d8Ed5C1N1Och/c
In8XVfPdYZaaI90y49VjNA8LDoU0+71A0b79oVr362jznA2mVgiyXKAykRw0b9xPnxSciBfWaMuU
wmdfeQl/RkfrQOXLCExWudhGS7q6r3pcMoO206LKjmR0YqSdHciSPeag/jIEW+6pCOcP1YvLcnkk
S9J5gFT0f2bX0MKsfZp89V66Cdxwnx5UbziDAd28zdHsLlPdDavRDxh7VU2XVR26YVwQ3GrT2MZo
RBmjxu4UqObKJ0U55soup6KftaY/yHxfbHGXUahXZSWaFWMOxpAe+CRZGbv7Fp8DjOuxDtDooToy
4Utywod9wt8Q78oyt7PS3Bhq3mGVhvB11m6XSkCOUomf0s5pTZm4C1dPoqRppqRZJsZTuMNulpaW
h2wCPLc+i3CdovzZAu62EWU1Lr4ywsUoCL5GwxTwWFfHzAGtzk5KBuKG/cN+XRbC+UY79mPQDKw3
3BEdzcu8wZc+RYrfIQcR2DkIrZzAWe5EcNadKf4K6iNyvpIJ4ZLKAzDAMJ/j5GbRP2vCYfsTrl++
V9+Q84oBtxOKyr/8UfkmhLbgDEAZVABAFNxTw7fUoriT3tZTl5cFew4iEx9DIs8XhgdiUUzw4ndX
v2waF7eEuiwGmgnHSA7iR1B7+MPROFYPdOVzbRYWx/mXJT4FlopWOpcLcm7ZSXYYIXF5hoCdl6L6
qT1It8NxcgK72BV7jGX3NxSf4JoC1zvz3EtHKaBfpgvorWBT9MHPwq1/BC4oyB9Qj3cF4Ej6ZNyT
bH+rd8TVormECGyGmdWDIinD3ZQeYwC0DrKPv3R/PlGmmeUytQleiqmWO0ZU7Rq53yG+Io74W5fS
hrfwFAtFpoXyJGMPhQKMiZXHNOfqfbrXboTbxte+MBIJMCC8zD7ru6WdiDgROgcxom42ciugOCBX
mdNL2DAZoYtAEeStPoOudo1Dk7wv60nq8aLTdL/P7ov+1ez8hFKJoQCFJ1gogl6NNExqoC9GP4Lf
JLWrwGXBi5ffl0/FfkGkTdwD69HD1dI4TBmXRqlmRhrAiJkiRwJXl6180u9Tx9jPJ6QF0f5gfkZp
BAXG5XUbbNaDhwsCcFgjTIailSwZpIWZK5vCU6e2jh7h8SJ91sqCWio7W787q4VEPqTgFUh0v49V
JMy/jyjJ/UMfgzrjfrLcfxioirN2yA0i2F1f3cUcd9TLpJcLMQBbzTKEjpLXjgEa5yZyOjSf5mRJ
ml3YW4vjooZxNke1rnDhLWPuN131XVCQ7N/er1UbmNLVkDDTJdPk9muc61rQZZy2ufzagyGvIOBk
9Ytdfp9vKSqXuYDQb4vxOMu8X9LlcbbU3TzVN2LX+pAcCQmPWEWPK3ucQ8hDpSpzgOyGAsKH6Xuk
HDEj9XffjO8tCiyla5eInS9NOdf5s1qrh+1doVbB7Xzbjr3QZRinbevvY4VgSnlRxcdtG8TO85oo
4SgmEJQG3R42Qo9vw4FIma0n6K62ggPyDonuURTYOwIkBILNahOYjXQNJARjj8pqrd/9V9Y4PJcM
RYQCHDIYrPk2R73PXdB3pd0WvrUzIN1UfmgwTobSwfZXXH1GXJll/n9VMTBVPVQSCwAkx5+reLRV
5XlQ9w2YZIdnqRGJd8RqqHFljUN2s86D1EoCxFfgoR6jAAyrnyGrayuNp0EvbpHcTiW2kXITDiAE
IYv0ocXTpazandKmO9FsiYzktgmLbyLqCiVLLWVEnUJ6sUo/qV+392j99yF/bWnID8oat0cKGpaV
LFSRB4kHJ9NNexkzd9vEOsxdTHAbo1mhXootmpQgC+VNZrO3ov7e1GvICcA1CoXKFb/Vbn67G+SL
QW5brKBE7ozhKjtcbF4uAXOguCtcGaSnN9qjsRs92Vu+dvuEPcmSk34r2hp6ivpvVI6E+Lx80K9M
lTpqCq78LOidcH6aw/lfuf2vxfKF76rsujLRcEmxNnc2KJefIj85UgMI6xnry0flSdPGWQqrukUL
WHRCnuwfDWT5MH43nAxTOP+LUOY60FuKjMFKxdR59nVVS5CNz2ExD8+C/qVXPv4rRUlZxITPf21w
yDjPjRiKAoqa81H7jDy8B0327Jv+NLslOlJZMN9TzRfUsrgTZ8iCHMhsTr2VCj8YRUeYwmNed7vt
U7ceXV8tjTt2KZAp13U4Rgj2SLTaVl6MnojlATREyw6HEHwx2xaphXHHboDeiiAoCOehLW4YH4xi
L9OTYKtPk8uq+Jpgk8ximhSAXAXiefqXwR1O/V7YiaCDPgyhre1VD2UhyaHu0PWD/MtR+EJhGilK
JZhwlEQuHDVCTbKlmvUoE1wAvUwGVCNLLE2Oj6FyKgaiZ+oPR/iyBi5yKk0wOZmMYeltIsaNnnJH
vK92rEMGw8MsOUXVTtZcwlAUtB5KiqiKvLCu0dXxaKpIOuRdCUnTyY8lsIRb1EDMaurt2g77tFeR
xpiEmEJMABVMisIC1jOqiewGrcSeemhdNhw9t06yh1g7Ab+rkdy1afYJrkzHYh6oY4IkVZ9PDyiM
Q/pMV+9bPXTGMturVfNxMdIbK20cxRruQ7GwJbUh4hDqM3MoNuW1ZA3GjLSA/GANP5PlSxNRug2r
3nO9UA632D3WiNnIRJJFZzj9076jH1KHDQQNz6FL3eNrccO1QQ7Aor7SCzTQg9BDuRc0kOGZ50J+
iJdTV87u/x+6rk1x0JXr6RjJcofLzfpqYMa+vUuGL9sm2E/wQcmVCZ57JZW0JJBMQXqrYDPKvdFj
UEWxqK2mqK7tcI88LUy1PpUYCyg4VxD6HFinleSzMAgaaH4Lxr1TdhvYtZc+9QgUVOLpRPgiT8Ni
mujE6xb4YiodzE50cmtfmTWxX6vJ1OtVclCWqImUJaPy3yJQ6ZShvUAGi4k5ouw57QooVlonhHa7
ADkdip+Fud7WZnJ4kxrahHkjLDIak1tRRBRpBqB/UH2j6702aW4FOfK3/YfCuN9KTxrYbZYMDW3i
3tzjPbBnrXPhrvqk2otjetFD5jTe5IEcZrdtmS1ma7EcupiRlsSahoPfiImt1g89mTRYnS+43k4O
W4Sp0lAmxe2anZqD4keu5TC+BzDyHrbXQsE1T9qSjqqRgeWEkRkG+IrhUX8pfMZADVsvAjX5t1Zd
uF4XhytWP4KrysJhnNLntgIR++yFgh8tOys/dPJBxmugHwmjxAHks0rjrJlG2UJgZ4Tc1Cw0R+RL
3KqkKNqo+4AfUxPktKr0ckKfvyg+VmJyo6uRl/STF7fLTkHDnl6Up1HQHblMXOTnv7RztmvM9N6q
JYrUfzXYvfrQfNpJl7IFfPvY1g6aoAp4csJdjHzK4GhH1U9+kNWU9TNhSIouiWDx4xusUNKwWsVA
miuDVKJYo79quDFPEMvdTR9Zb2kt2gtFhLwW+hrKxSYHOlM/qlOKYTa3iXo7HRPHkB5KZK3HgMjh
/eGQXCwxF7uKafSxSYJYwBRzu1OPjLcrcotv8UH2un14RyVR1v31YoyDFw1PoQidpYisZ82t4+mQ
Snh76RVx8tfv34sZDmLSdMq1Qe7ZUCyq6efOl46saEnla6jVcEFLKUCvuWGduZL+qiEJ3ikFLgZq
3pXcIQ5YWi1v+1hHbNTumIZ45qK9z29dGTA2+lQ74Xog9uvT8V1XbZPGycweyRlmsofiaBmPlbrY
xoD2h9miAmriaPHtVoOYJVqDvgg3/9mdWjtzYbSzrXMB5YMEg3rzDSX3Q62Pe3iNOiqHaPXAx5zv
9PFcRqmdBffi4pXzQq2O8A9eoEZWi9pqM4SBrDMzf4ToGgR3wUp8qCGBWjjCB6pV/A84fdk9/nyJ
ZrK0OSz+Q8IHMpt7wWGDdJD8kf3iLBEHbfVrqiqaDUVNsiSeZlzIkGpOLPTnjJbm4HM2QuuU6mEu
7wxhv32bryLixRTPMK7kE9hzLLQDFqn0PW/NI0goXyV9fLD63Ns2tQofV6a4sDrRgv8j7cqW48aV
7BcxgiS4vnKrVaXVku0Xhi3b3PedXz8H8ozFhtCFCfd9uhGOrlSCicxELudYJYZc0d0y9D3Jm9tC
Ts5K0jytzXLTp1UAmDE3lYnIXmgi+yH50kwNolGc1dlB0RCMv6Nawm0lz+OZvmtpAbP+pbh0B3L5
LipzcBPbjTjGfaVmNaU93Y9ViYJMUip/zoURrEXlaY10W+r2eZpkQYmbeyU2Mhlf1hb6bMUTStxx
uD7UUh0oJHlt1E5gl1y/8i6G9WJknfo2iyI81PNdoZ7LUvDw4VvIny/F+q0EbN6LRddbaHWFTpLQ
DLbdDaJ3ANcisKRj2vifbrPE1n2ll+s84+kj7esDqpXo5dT70a+xYUlHDkTlyjcWyA8WuJHH+A+y
Yok5Vmj6D8oHSti8nuwHO1j34PoMOtTeNKfHfJPqpMdP6aXF3APgF76kR3ExnXvCm7+Eep5NWiIn
66hEMWLrcvwNRE5Q7cOwtMBQuKtD5kYOcwkytZELRR1pcA13nTN9inz1S+1bTrzP99g8DuSd6NXM
f91tZFLdN7oZeQZKOxMytV3+9mQfAzpEpuxR23xc3eUMKmkgMsgnUcGAOxFh6hrB+B3YiFWTXs+N
5EqqO6IPK2U4iB4m1zz3gXEs/MiPbmYA+UaHCSg9MfSWvL9K/TaiGdOKU3QujKYDknh7rxqW202g
Nupn/7rr5vqXjRTWbKxuqK0axR0l3Omg3irkCyin/6MQxmZCW8rXLrPw0iOxU8939bg6WtcKMnNu
wNuowljJWoWL0c/4VmVU3iNHD7Rp2OuZ5Q/N+HL91Pgp5rsstmBVSmYHpD2EAsqBaLjkFN6pB7qR
WgTg9RXVUQUfiYUKXrE4V/ZY6/WMwpfn4ygftPpvsoWNQkyaR5RCi9B+RChdbyJyDKVfGsbr5/BZ
cHB8B/3nQln03zcXqlR1AvgWm75Fu+cZ2L2GpwB9jLb2b0M3PohuETewbfRi3oVj30ekn2Hfdq89
rMt0rGTRe1ckgn69jUpG2SzyNFJohHi6mLb+LZJbwdcRGQDjC6o5U6XGChVvqs9lukcnOhat1otE
MI5ALxYzVHrq6RrpmJsNSA6LBwW4KdcNQCSGcQWxgbJPsyJV1PKjhV6pYgTJ8npdBhfXZuO12dmk
JF3xPVQUA6bsJQaFoWX63XQqwSmeY/pdBt14f7FLPyviv4uOf8ybrS/Z5mqnUVrQSEWCcCc57W3k
G4fmVT9GruwML8njX5BoIS69i2SS76FNslWKYOGRDKDRWnOyJAnswXQBcCEALuA/lzayGC+hjV1S
zS3KEXRAcHxMg+wG3C10j5yidWmX6HH+IviW3CrhRiTjMEjYxIvag+kvN5Tvkp7MjhVZXpbJp6Ko
XaNengp59ccwdHVrFEAmviHmf0zv3s+W8R7yUo1wjHC87aoFGBH7gW78kzSPrtwYh0XPTrM5uJoG
mM1UCoyl9BIrP1nYWJrH8kBqNdDt+b6ptEtjdBeMN5zVKr7oM+CcClSNJnPflsPFyox93se3uanc
lTPAOyfrNsmqYJ1RDS2Jb1vrRaoAUtbLpzIb3KYlZ6xd7RM7klxMSR7LXv8+FeBbUpP8q23IBwRb
N8ZfknYaluI7twXRd72ajyC4OpTy4FZ9fdupFbihqkPYZ27a5ruxrUtnmNtPZVoclSreZUp2b5kG
uDmAHRGGyt0KLgj8H/W2kutTZFZoPQ2PZpu4U9wf0izMgjrLT1rVemv+ugyRIHQI3KzNuNminA07
7zFCaYZdkE3Na2QDKV1gbYLwxCJI1UY/zn2XIwwW6BCp7nRDh9DTX03lzD4OzBNlmCKtGLc7LKQf
WwtZXpifpPDS/M2awNY7MP42M9BwlUsopIFN2wZJZt56Si/iDeK3nDa3lMm9iFk3SwxIYuCaIo8E
PgftgSZ+amEJQnNU4mZP2PrbNycAzefoNIuqVNfDCmEnwbDSm1q1TdGQrAvAe5QmsEWkONxBwfej
JDLjaCNljeVhwqdqAfwI1tHkVNwDo+FH7yyB8izdKz4gxmtHNPkgUo3xuUtsToZlIjPD5EPa/+zC
nRUJ62D0R/7d0REWTWowxrCWJpRMe6DeGd8aF/ti5wr7Yq2b3otyMn5H64+1YPjhnxlTveRlVE8a
+kxx4Shh6UzNPlcOUnLbWbdWfu5ixbOM/5RDEbY00Bn6ZIZLiRKH9DjkD1nn2YMgWF2/zERm0jSZ
hH0yRrBCYj9Z5r4YBS5QZAqMs1BCwIRYwGOmaPONfrfMj5F5f90DilRg/EVo1FO7xjilOd7lxv0s
/bz++yIVGEfRasNUWiqsuWrdWl+dqNnPlsiNC4SwJFxa2TaxsWCAMsRanrRXlbtRpIfgnN5S0E3S
P4dFF7cGnMHcHrBT48TJr+sHRW3lyo18e4FuBGADt5mLBa8KnbwuF0XfGd2Xtn64LkSkBZNcRXaU
t2ZIR4O6IIx7Z55GUUQVeJa3lHKjRzQWaSHVEIHZhwNwRT6bs/QtA1O6VKhILeZTlKp+H6XP+mB5
81IGYSea9hNpSc1l8ycYdRPKdpoCD6t+arPGSZXP14+Rb2+miZK+ZgKrlokMrWnauRQjyGLayYmz
Dq1sBFvsf18X8y9R9l0OPeutIrGUD3qDy0kZIzW3OIZ3euHk2LQyvM5T3Pqhdaf9bwDA5pT/Ry0Z
Y2nJNNgZ2nWYFJacVf86xZpjTaK9EurDPtr9u470Y250bCKkx/GCDlcbrm6a+In0Q27RQ+4Oo3Bs
i28Y77IYwwB9TFxaQLj3lsUftEu+Ch67/Dv8/vv03ze6IGlPsiaDXdTzRUrPs0yc3AiUcH/dLrhL
7qahKCh7q4oisyyHEcidyBhayhtns3Wz+O2X5AiiyPMMAkfgdzoVNt21zkkC0coYV8N3yaynndew
rDoDFplim3wC3QnI6Iz2plq/X1dRJIe5YXHVFQM4CSGHvKIb4lQdRinswzQ8X5fDT002CjFXbBpC
UsoJjLw8U2apOOhRwNcC7SR6tvML6RtJzHXSLewbdTlUwggyEDxVt3OT+zFFukyJrIpg9VWneBS9
N7iuaiOVuV5jFstlPVbYhYY9FPONkofOnAlGLmkQ/3CHN0KYe9VPpR12Iw6xsh6Ncgc8CaftO2dJ
Pk3Y7u3BsTccrn83kX3Qf9/etEFOpZE+c6wp8qzoc5vYrl3GThuJ7pol0I3JwRJLjkY7xWdbTIx6
qm51TIOyd/ITMMQbeGHAStDP5mRgoMoEt4Bff9kcLP3jNmqmVd/GCUF5aXKTC53I77+Hb7OSFM+h
AXGEaMyU6yE3Apl0DZhmHZEaCIxyE2WDg13+DXLaxne9xbyNSgbIEadWgkGiJpyTg50KajgCy2AX
PftIyTQjhWUs4XIsLZBRGb9KNQtCMgpskD9n9X5Yb9DzG1WKpJUGPYJphJ8Wl0JVwgV7JvjfgQ7t
S55w64T6oivXTGU8SDvYRqagQQVreIOx9+YX5aH3QSFyijxZlFSLHJbKuI5YWXQSrzT7wPtXg7tC
2jFhWCJ3ym/Er3dK/f8gUxIeKuNLQFnSV72a0Ipq/URxc/vUNR7NHS2nlj9DV8h3xO82bj4j40uM
2lyKWoVFajvpddgViKclTbHu0l+znwK0EJKn/UwQTv9mI2p7GRjnUiZZO8v0dWRGD2r+LROth4ou
A+M/cky6xDYtYcjlqbfuG4IlsPBXNT9c98b89tjmCFm3gVfFbK4pbUbTcdw0kFzKrUCtBPipX65L
EyjFbr1g0hBcRBq+l7I2DqleVgBF5XbsDKIujOgGsHsurdyiVkdr0UBTxtIQliaC8EcGXgAgsxiO
4pb+tC+G4Lp6osNkAfIUOTObdq7x1PxMe42JPwM1ZQqKJ9VBPVK0B0MzqStOhTBOpVBQWk9TmAgF
1jH3qTc60cFyWgcjSiKHya3tG5qhEgv8VaCF+Wc40wCUGcoFoWOH4fH3WKq+s4IsEA0e/osXeZfE
GD4oKdZitTJKGTp6hJ4i8mPb74LqgHnKF1FLkJ9lvYtj7L/CZoYuVzDJbMCajbo4MgDgzfRvMLfN
9/Nju9BVrWDoaMC294BRj8E3qptiFQxM8xOAP5qwrWfTMMma0/ApRV8Tfb4UkyRyFtSiPlrcuwga
5jZhszZJ1Gk1Dqvz4zvKxkLCP+9ZbR8+tMJtHX7gfJfI2PjYdNUQtXTO8HX0KPQoNqGegGEQjLvY
Fz2R/sVrvEtj4qZUKGMhkwbxJIrdVqsPoAuAx6guFiBVsX+5App9yRxMTf/MovKbJk2HsqgbRxqa
r1lf+HkXi6oyPPu0dIIJKSBoGbbGhLg1yUd9HPHIVpfBRVHmUBBsL/SKyHXxncm76kzwjqYwi9eU
Nu+wuqDvQ6ygZJiUpo5LdMW5dYPNXWBUalRtktYC2wREdSW5BVjpuVY0J54PsQgXiXd622vHuK0x
bkZdRtkKmIeXvjqYy76cBa5RdO0Yf2XGemgoMfLuLHvt6oNhCr4M/e+v3TnGQSUysDWiHL8PEME8
+tIVp2g+5HoCFD4kN2rvXI9h9PCviPvQFidkWSsJSdwYm/eare9aKflixHMQmSLEP8HJsZsX4BQb
dFLrxLPk27oNEktQ0/mXYgvmd20LfReTxS1MixJIk3SfkOTlJY2zQFlTX16785LPJ7Uadkm/+KtN
HBXjlHEPbk55OMVhdIwy6bXWQR80ApYvsvfXj/hfQtz738VcgFnNtGJuMGIZ3qyB6je75GZ+UHar
Syf5zR+ithT3nE0FH8vSVKR6jA9Na1PuAS9DvESrLkVp3Y5J615XiWs1JhIDBXT2msbGHtWQysk2
sE5MppOufauH5zK+GYfiP4ph4o+udmsyYi7Jk+fZXch9Pf2yNMnNiSi14l66jT7MkWVSOFmWhCRE
QVO/dEqgfuWYoAi/LHcN1mP03Xi0bmnZJwlEg6pc77gRzcSgLItGktGnYtfnTtN8HYD4EN+ayJTX
6a/2mjeyGKdfkDgJ9RnBZSBoIR1LFR5YZOzcCL6RwRh7qU9p0VIXnD1TzOjGnU/A7QXQLSqEX0U1
M+oMP3ivjTDG39vx3KLmAjtcpLOqPbZ5YLeaM5LKbdvEU7K7SeSe+WXIjUhqSpucKMJCsd3QWcZc
Oklzj/mS2zR+kDNv1XOvj28S9cdqSt71+8Z/+W6kMlGhSKa81gw8P9MDCltOGRS7xCHB7z0M8pUi
ZCe3xaPbvAgEU8u/csJsfKhgMvnSYoaJUm6Mt8MNXXK0UTmhgKV4pIoGKvmFNNOizD+2rFos9w9w
0/OuKxCQlMc5UMHC2u1i73W9Lw6LBzBK/6/WRN/lsfQ/XQngp7FAjjslKLl2TlWLjpB/I/5opDMV
clta2kIJkWWqu9FbvZIyDF3WHRaMj9NeVHriO/93YYzLzAHUZki0dm1Xh7XyW9GTnhvMLAX5KRpq
BlFZLL9+GUY9XjHNPhyLb6pLsKQ9YtEpo1RJPaj3hEk6L9ZYqm0DhsGm34kx/SwilRa3Jn322nta
+592GIL4AsA91JsIUCB7V+4ddZ91gujDCwoo9Rtg26CBju0dNvoa9nMJkP2xiX0J+CNJrrgjITeY
xz2VOoBxDPIsuG5cZTcymc+XqM1ghzPmFOgM//yIVGG3BJ2Xfy/gP7U9DT/KoyIoxHK7l1tNmfA3
TXGdpJr9e3NgvJ0B7UU3JKTn4vOA5mUPlC3b004A7XWrkyl4x3Jv/FY6EwF13RyBx0wBmYPFH+8g
2a2wIIK6DXEnoOXnriEC3eJ+Wh2kX0TVZAso6P904qhcymY8o4WfzINjJHutAZnZ2joD5v/GF5MI
ui68S2ltxDExo13mVM0tIDtJ1n0ESHXRC4trNZvfZ66I1MrVVI25DjCPxFHmcxTtlOxJbz9dt06+
mPe3KZM+kCnuwhU5p2el/TEJhz0AKDwrB3W6IQlOjBfYt89g5gOpcQuwAhPgW8b0VTMCIzmN2OTI
d0Y5OKP+KKf311Xjf6F31ZgvZEeknhCRcMeUCHMd0x0YuQ/XRfDtfPO0Z75SaCUzWegOP3nUX3XE
7sQvXKAoEncFe0IWRJ4qOEVugWNzjGxws8O8UksN2EYtcUkwUMjX1Ym9zE0ShzJ+p8cIrbBZMIzM
e4VvpTIBDyXfrJoBUexp9WUZnpLxmIuW7/gu6/0wdcZR2llodGOIK6Wrbh+UBxWnOe6rT8WuPdVY
ou8d6UYBoAZt9yWPusBjijRkHCbIOFNzMBr4D0t2Zy2+J5PhpaaonCG4cDrjGfuwaXNbqnQw9z03
870pKU6O9bXecgSmSU+LzfK2X4y52ZOKBYlwAgY4pYSnIM/ziwEUAgkpShQIrZKXU26lUbU3KfQa
6dla5P+L9UL39FPP8nQfxfqg39lCEnrRx2J8ibXqEtFrjCdnCt5VT2n5YhqiGEZ/49oBMv5j0BcQ
ZE5v/YfRq+8yX7rYbo8qdnjGJoXbUhz1I6AV/ga8DPELjgtAr1jQYQzRtqe0klPkKFH8WMq5s46V
s4ic4794rncpjB2WWlgCIABS+s9rMD4BA9xVHmp/8JoDxR9MbkVJOdf9GzImJhW0ID7w0etzZbdN
AySH9NAfEuBv6zswkuxEz0eu19+IYZxIGudxVZXItqRx9rJe3SVtL3DBIhHMB1rewIXHBe2NBOP4
+q1VPwruruismI+zSJ26lI0JFNZHOvXQ7cKDeaJ9veQ8gA321nJocw+l+uX7sBchznLv1uYEGcdh
K5WxzBbuliXfGPbs9MM5nERdAZEQxl/kc2mFcQWadDlcvMHsHsbRwNBl9uP6SXK97UYXxk+0zWiF
kZTpXlFfcm3fYfi1T47d8v26GJFFMK6iteRxyTOku1p1svTWSVXRzLjovJhEQxliUJ1J8K+oau16
ozScNSGHUGoUQdwQnBhbHFgmzAknQ40ul3pojcEppkc98zUwFF4/MoFCbOVYq8027ycFdGdT60yh
7MWKfZgb0UiNSB3GHUxjZ6gl3YBc55euO6rRPq4uYyga1xBpw7gEk2RzWi9AOgLJbK1+ipW9Ngvi
kcAnsEDQaglO8mgEfiu6/McO9ebsIO3So3BSjp7Ih7D3fmXYzZ++KmZ7okBRdKku85ub5AZV9PPk
0ZUSIZIQt99ubcQxjqDQuqEIa4j7naaALOq+348uJaGObkWdYn7U20hj/AHcajJaUkql0ZgOpP+b
tUB7PwyWIN2nX0FJLcqcBb6B5ZOvewwsVxkuFGrpXjGeyCjqL4okML5Ba7tJi1fkzam565V7s/r0
X67qB/b4KhoweJyAZ2udTlmROcDfdTozca9LEXwbk9346ezGjMaVVs2Pg19cCn915r3xA4PkYCOx
TsmtCGFEYHsfuORzMutdoQM6awwmnw74JTcyMDopApvtqQ/X9eN/JXRvKP6N+oEAHZu4vdFSHmoJ
A0HSYcoFz11uuooGGeAiUPz4QF5EDDQSZZ0gBiUHpTra+r7JVjBhPqkopV1Xhf8G3ciium6yfUBj
6XYZvuVy+Z21AwAnnmhaD/xNyhsj70MXC8Cv14Vy/d9GJnXBG5lJXrW1gs1QjK/Q/NEGcraCx64o
f+R68o0Yxh/VRa7kEcUqNqLPsj7eheaPVB0EzSmREMYNGVMVZXWqIvilwQgG5RHcLUR0obhCLEXT
cGN18oEzYgDtZi3XGtyC8lolJ3l5VhLBm5l/g95lsNlCkkRt0fXIttMDCTRXAfJlv59BYPIG/C2S
JvNC00YaU4RYzEGxuwGwxBOGgbP9eqr3dKIoCURxQnB0LIafTVFssTQHHtEcCD3YV0iL0WuzVfCQ
4CYnlmahFI5dgg+I98ZomGEbh9h/rVMHoxtODdYZ9FAc3fp5/fLwS/wbUUyGWhaDsUgmbuxypMui
OaZlrR/JOflBiymh34vye663s/DYA5o/VvNYxHSirmqX2RrxjCFzZNAFKGUfXNeJ/5HeRTA3tZt7
bcljhL0y7bDKmJ973ThLYb2/LoZ/dDaoa1AtNyzbZnK7tMj7UmlQRzRjh04a66dxr1+WWzpbAxRC
T3oSCOSaBV7/tgySBRO4jv/0dG0a24qu4lt1LQiyVq9Dx3V8Aai4a983nuWAwS2IHkUlHK5/3Uhl
MuWqjMJpNEbED4BGdSgrUlRguHL/unbU0D6klxsxzGn2sVrU8QLl+vVFUgDYb7mpfqcU+3jBAqHg
KEUnycSpsgn1CljjENabHjGJE4XKjaYqXiytAufEEwUELM3GbQb1B9tDM7NlVVoJ05Vxt5eVoNSd
eTkKTJFn8VsZjMXbRZsO+YBEbJEsZ5yj53yI7rRR9DTj7l5v5TDhSdOWSFp0FY+m28GnxhBiuyl+
GyyOn3+PuMySI0Iy5iaAW7GMj1oqo1ziCupFwF/61R6mG+AtyofBMz5n5+msA3JK9NrhuamtSCZ1
LkZdLcYI9GJz0njgpnkcM+yaX7d4wVdjoQExgGSQuqEUZvWNnd8k3ec0FQQSro/a6GEyLgO9aEuW
c2SW01E7do5+QuU8RLWo9ylSZfuzTb3rSnFTwK1Exl1kYxqTSoe7uOl8+3N50Nz2ttiph7usctQg
9+NMiN4gOkjGdYTxhBkNyiImr4NDxsFZ110maraLjN9kfMbagw5tSnCRdce+HT/jmfgDO5+7+oTN
+fiCaQK6XaJ/EeEG89zv9jyp8pv0tmykabIo3OH/uV+KKCfvRentW7Ri/S9GUGHLgHhTLXbMa1Wy
3tJrIIxmslo442IGTWa6IakP5dScRnnx81I/dEP/lGnzbZ43z6Ea3k1Z5C3l6GiYTTbL+ttc514r
ja95qD7IieIW7fDLLpQXPRvOqFy2DpGHZ72zL2E24TOtXl/knrxI/rKWLjYI/JmgpKiUndNWlh/F
IAFJDSAtYbVbbt1yno+JbD4a4J8sl8UFL9AthgBPwEyKnbHrn8c09ePI3tlgyyQSOH+Xyp/06SbK
u8ap0hqILfJJH01Hyma3R2sAfEzYEzays5xbbmZFp6mu/dUyvWayvW5QJEcZ+pdqTI/xZPt63bp5
p7v5gnZaV9+G4Elw2oS85jEg1bTF+qXEw+DU6udkWkeQOVmu0VluFcpBr6nndWnPQEQ7dCuYJqzm
tGC41Gk1fV9b0y3pTf/6VXzbPPrwSYHeDcBHmRhEZ0xHHjU7X2xcfmo6wN/9aqDbY2Ek8m74ZD+s
Jwrwj20htymdRnZSVPeBW0TQoHGv/yHcELj5O5jwtKRGm4ctHJ2WHrLsLgkVUAp+UYe/AoUGss4f
hZn4NOdxYka0Q/IbDy47jvv21GIVqwhQ2RM1LvhxaSOOiUvJSnK5puR7lNIjOjU7WccWCjniHb8f
nMo3vwhDIf8oQZ4uY08DW+6MP8fIfJdbLURWv2Zsf6Eq5oO0FMje2qHxBgzD4nOmx0IWhCruJJxt
vMtlvHraZlI8lXCx2q5HohtjH6U6ox5yKwq8b5ANH432XRLjzGNtwgCtBaQCCoJN6Vh7H/NnsS/c
weWG+I1KjD8vBludK4lmFdEvS77L0+/XrZ7ruOFPNdw8UMuw8GcqyIbUFp/QC8lTVX7qx0siHfLp
W51/7+wXRQTnwivz2O/i2Be3Mi2aOlE0l3W9y4zSsYunpNOcNsw9W8RMz5VlIh/GA9WyLfYRt5b5
UGKeD3N7NebHT0n1TR4eh/UQi1aY+dnERhLjOtYoJbFh4i1H0X5WkIUUx/i2cHtsZ0d3xI/96SSC
EudmE5aCNxaydQAzMVcMPa6+NLEq4kVY6+2+huQ5NgRpmUgEc5vCXJ+WFkHEWyVMy2oXXT/Zo2Aw
g+spNmow9yhqgAZVgRMKgHQ3RXYxSeJhSKhoDZFr4D3ctokDoww4d1SK+gR4hc+9l96B6uoySI6N
hpozY6oAs4L79OYNDSMQwdJxr/AmZ2F0TFV7ijpKXVf3hpMvAKuIBdqJJDBOop+7OtF6ZBPhcCsD
Y0ZUQuc71o0KTIwuulSWbBXV2VK6WYafg+0T7StZbyPjTk8/J8uPufh23S/x79RGJHOnqk6LJs1C
bS5DQ/K8Bi1y9BIr+w7YIRafHBVaqPUnUSuMr6ouK4ahWaqistO+SqI0xQQMca8PU6dDqqGU93qx
7/TY6etzBEiYprpbE1HFieuH38Wyc1HhlI3yGsJZpXF7VMvmUc0KfynmnV0nzlKE8Mm5SyxhqOZe
8o1cxo8oTRQpUg3jLHJMbwOU8JjcqF/Mtw5WgoAWBWIcO5FM5i4OSSGRNkfztOsfNBUwCPanHrBv
AgPiuv+NZsy1M3vsLjfomni24iTfKLsdHnhPsYwVVbp/i7c5QL5zf3kRktXw9SMGXLOu28bbVtDm
MQR6R+zF1ghy2k4JVq/JkP8kO/NePtj3tA057KWT8kWgLtcH6O9CmTQvs7IQS0Mgwl1flSDZV1/7
/XJX/jKAtV0Etdt8L16uS+RquckrmfO1ZNL1De3oxsDuJ58s+9hihu+6DP5t3AhhPFtb1ZYCHh5U
BtIXewlRZv5eVq9JdOqTyAvjT/PsmdYskMrRTLMAdSgT1DBRDqN3dfP9jHxS5jkCVYDRyZ+jSb+Z
oxJlYECDXdeO88kgx9QIqm540LKl2X4kbSxhX8qThulHJLW3baQIbgHnEmiWCYx73dJR/WXTBLKG
+ZzJiK+DSR+G+0k59WvrKvPqZPPrdXW4x7aRxVzrJUzTeZkwWJTY80HNpdvO/moVhfffpDBmN+sZ
RqgHbLjH5iEnvqJ/1qq/EgEkVwWfxSTs9yervgKZFAjKdaofbCt/AePBLhmLp+ua8L/NHzEsFkFZ
q0ofd9jzKGy3HZ9N5XmK9lLxyzBWgUGLJDFOvk3LqShmHZR5GdjdwtsqBOjsj2R5bKX9dZ14FxYd
IXpypmlpMltIbqaBECvGe0XO15cBTzElk7EtrLuSPvm6jOJ/at4Dr243S6LPxnuUQTYY5m0T5d0P
XFLTEg9yVCkKal+/0/DoWO/NHXK+najFxtvs/Icserc3PgL4toncZZCFLod5yGKgqtA9SuMOFSP7
k34xbwxnAGuF7YnSSe7H3GhJr+FGsl6npZRr2AxUw8ZZyCm27ufGcELlIp7NEMlikrAsz7NxkOAJ
7Q6j/JIaLHLxDYhNDvZd7+NCmKVTF8E8qzXLxqIo2G5sDuVNQ8hkx/CILaBF6QA1MZ0E1QrzqO7j
n4WAL4VXd96KY2vbsWoveRgTyugz+SYWLI3JyV9o58jYI+35Gb0Ibgf3PN/1Ywvdsd2t1mBgFZGO
C6GP6YVev0d19pai8k2BhbrIVDrpp0WY1lK3eOVkTcY5962MqYB5oayZi2+42X2KmXvdp5SuaMfF
TiNwBNT+r8lj3HRqoMRemoCZk1vZU+PkXA/d9+unyY03m8NkrmDUKs1S00VxXX/Qii+ZvhNB7PyL
gaBzSrErPpIGkTmyY9A+URgjivDcuXgTYEPC6c4U2Ac8HsLvxHkHwCTfJTJp3EAGex1TrGRQC5Ec
SrkO4CRaEtVNx8RVWLx5h50gt7xJG6cT7f7yqoX/kM/kPrOprauRQuMl9I1jHeCFLLmTAp9Goe3U
vXWRvohshX8r/ujMEgpVpCzmelhRodTr0bFb9QfAy/xVbRMnI0biaIWo7MB7XW7VZDfprH7tSjzi
aFG0f0OfhqOpfQO9n8oDMY1Xg6RF2Jvh38F3PZk7mCl9Xtb1SqEX4zsMbHnFT404tPLbu7U7wKB+
XL8hPGOyZQUERwawO1SWNRrzJnK2gpDX67Bb5gA6xQNpp1+MtT+R8mGMsO652gGe2rvrcrlWtBXM
XE20yOshjuBtJmA6RSdsbziAg9+vxwm7kZmX70QIA7xRHm0rkYmKkaWSzojhDCa3PitBdgIh6Rlb
TO70KKZyEkpj4mKu2LWdFzhYOspDRxxSePIuMHcUPFN0PXiu1JbxUFB0AyV1FrFz7qdBl1Ig0FjD
GcC+udY41z+XQMBbTrfJKAqtT0qpmhRvJD8Mq9sVZetfl8A3xD8qvGVuGwlVupgliaPfPR6y/z2d
oQrbg7yIsDmpt8+2ETM0mCVtbApAVLgK9lOxoSvaq+GKUFRFxkANlnDZPc2saKxutGacFUgcoAfA
ATVB6OTmlvZGBhMDzKguKq3BaY1BfTAD+/u8t/12H1E0HHh+2LMvO8ueCJ6j3Gi3lcv4fs2emsWc
oNt0v7j1YdhRSkX5EXijQe+K99y5RvGuJotIZaxrVkS6jRQBLGQg9zmsx+EQH0XXh7eYh4Tyzydj
e8ajEc6ZkUAt+iwYDxTyRA+So+TWe8Mxd2HQ7oGYHeT38Q0oPwUfk1Pg/odwxuf3ejVbVoanlyl9
ssijFYGOLAnWtQqu3zCBXbJcSUWKNmpm4jFZdeNJarsA4Mi1M9nK/XU5IiOxWNeup1KyaEADogTB
mkv2eVC47R4I+XB+SewIX1r0hNhMEhNjoADQFSy8shg6SgWUQz01kS2fo8sbkZu73OnIgfKj2LPz
j/FdGOPY51BuMxCHoDeKvRsnzbUvJclPdfRLcIr0xf1RKQuDk4haHxFxmgyoJ3YGn07Zs2tgZ1Du
7NpRMc4YC6Z1+Rb4Lor5YMpCOjI3qGZYxY9BewGnrlsjaLW1e10nbhTBwOT/qUSPduN8Z63NxjHC
2y3pgla7DQ2BHrws0d78PvNp9AQbRLaFcfdVo515MDVhvqqcv8zrzSxE+xYJo/++UaaZe9sAqRWg
nWvdaSQfr0THDM9K/ZxNz9fPjZ9MbBRj3L3axpbVKgi/dB7ADnKwQeqXIbDxMJPujAeBNJE5ME5e
VzWz0ytYXu1Fl3BnYD0v9ooducifFRf437uQPi0EtsG9VijJKLoGcKYP6EwS6kW/VxVIIflpBhLU
pfTttPGvK8f9ahsxjLPtsM4ep+2oeEoaxNGxjf3CLt06eZxFaQD/oxHVVFHO0oFrxVh7FYd9oWey
4i1v+8mdO55M7Avbu34nDiLcq7URxph+nhLEEQykeL3kTcZZnn5cPze+U98IYMw9AleIREzk6+k5
f6pBSVq4XZBeKNAGfQ39lTlsxDEWjwXhpolivL6IMr1oZnKYUz1zFDvPnOuKiQ6OMfZGWqJ+JpiY
NazHRT1F68t/+n12nCFKNEuKJFQ58rF8WuzhWIai+Sju1Xk/qw+bhtLajYuBeveQH/XuZ7/68V/M
gAA47Y8ts/sC01ImqdLAllMMsxCsQGSUzGcnGpoRacKUhEp1zfJpRGzV197Pa8vPFtBllYXgm4vE
UJvYuO5Usua5wqC2p6mf+3o35J8K5dv1z84tH2xPjLn9aWqWNqEyWiRB1GX/D2nftRw3skT5RYiA
KbhXuLb0FCnqBSFp5sJ7j6/fU9TdabBYt2uXM4+jiE4mKisr7TlZ5WIKF8WZCJm87Y2o+4r6bUKh
jBcAwEOv6zmOifIu6Wc9aJ/ohFPvm8cpiPfA4gFxl+Bj8mC+PtgG4xmsbtI6MOTQedI/w/yVC6Cv
HwC1wCTe+1pluVMmRzosj8JNAl69ZPuVGTcB+gGC8R14pfY7HeRGc9pX34Ao4OaPWPIPRJNyfGdh
gL5XA4MvFj8+Go48hGNRj8hH8uHVzMujWUSiDIsb9mEl4v+KYGxzjdFWWjr0pNU+3dXt6NY16sAR
xhqT7GRMWI5Ii73ale7QkLsqtXbX7ZZ7NQgYuzDpZRL0Az9qOMZhOTc1cL+K/tFusUSaH0b77+sy
+G8JATqWpuo6qk7M3YjlburGgZ6at6CoDnAh5K46amt0MTF6Ug7X5fF1uohjbkUymn1odmhRjM0h
AR9ZmDgqiOOuC+GNVQO9UtM09INpiMvYhmkBjqShpjgDEQogK8fxlAeht952XvWM7SffPER3wjUk
bkfL1pH16Com1RS2fZuUvVLnEQ7MfFIC1ILvzNt3Bjm/eBIBbHO/40aU+tE2okSxx7oDYr/cneP+
1I6YjupEOQI3+NwIYT5jmIz6lGE83Sv00WlVvy5TpwF52CjIFaghf0qvNnKYe0ayZAVECFL+7Tj6
F1+0jRjG1KV51fuQ9qJt7Xcju5YeA1RDF9ie6GAYAw+1pU37GLoY6cE2Hwby12S+Ccyb65c2ijBe
vjXQ77ZCVKY7MFmOd7R2ajmLVwWSJ8JvFKnDOPWRtGlkdmicttKPNDonygsm36+rw3XkG20YN5cj
0JClGpd1qe6rZddJgqFFfoHuIuBT33DKk9lMIEB9UA66Q/skcaA95l7kg90FyKIzeN7To/g15mqG
uSJFUUxMfbKTCQvgRbsqRlddd2S3uFW8oXJjr3cGD22hH5k3iVntuaZxEclOKWRWulZ6Nv+31H1e
UbztUTXD/MWDCFiRe2sNzSCodMtozzBW2CixnrQ60je6jkuhwYYAk5nCKjE/d9vIYUxQJZEtpQbk
0P2YZN8A3g+cty+YTUDXR9RRoz/2yRWZ8vs+JDw4y5GQkz4aFcr4PQDYz2z7J8B5/M708L5YVWfN
B2xm/HXd/Pkv8EYk4/0mWzLmnFbMpuOMYWSY5THbhU9/Zt4AQiuKarhx2kYe4wYtfVDMcYb3kB96
QOSDlg9cNiEWqVe/8EoUFK7rx/UgFtZ/ALJAZ8kZM0lnC1NGPdRbx+kVPKSBSaaHXBJtzorEMFYy
knicsga4pYa+gBH+ZGn1rmtEs2b8yGKjDeOsjHCJ1kxBbj/UrnUz5c4ftpxxP0eYTJYD9S69tTH+
IFql4scWF8Fs13Xpp6mv6DbpGBS3tATZH6sDrfOL832u2wL/M8bw6ez/pz5kN2FpKURTu+lbt4jL
X7NwGIBv9BsZjNGrWV7m6YD4BU0TZEjWkZqhfG/f/CFUEn0+kUqMzcdtPFY2pXHs1vRXr6uGU8gG
+crTv9GJefoLvauUHEySXj3pwJYt7ie1dPO6Fr1nNLb75KM2ctgbtYbzhLmsP88/HUuJPXI/BGj7
YEG8er1+fUVfjrlX9thnIIWEUs141rW7TBUVffgX92JtzI2SdYzYRDK0aSeMoUlocMuZiwaxwA1x
X6vLR2PbV0UUkgEjTDTGbA+Zbx3o3FARiAxNoA3bvTKTUF5zzEp5nfXa3FrDs7EE1w+E3623ActP
bIJK7KdhiChT0nUCduTkVi80zx7R1JF8ghcjdOrMKXdf2LVDhniRyCQbiWy3q4Sv5+XmTgoDCezx
4c/FehYoxrXrjRgm3VjywegAI6mAoFF1MaLngaEIfEhLYATF07C/Lo17UBthjAOSxzT8k0DZAIKe
JcCvPI6loPAkkkH/fVPbMhrFaNoM1Rh72PXps6IeQxE4uEgE43M0lA+atAbgEw4oyNMaw5vto6bP
gtk76lI+uZzN12JcTjcvKR5XaLL0yWmyz2nSOGb+VKizl0qi9J3fAt5IY3wOKCdIbGLw0Gt/r+8J
PHZsMQW37iW3xxrx0fSpTfR/Ry5tr4uQmvifFNhGMvqYssoOcIBNCrMd1L026V7WPbPYNyLCcv5r
bv8jg53hmJso6+QVGmao09G5sfyOzr5i+UzYUOcf3UUUzRg2RmgvU2EvNh1AxQJ0jw2c2XyWptVR
gb3eTd71W8V9LTZ6MZ6iUUs9Hwq0CirTKpw4JcRpChEQsuCA3mOLjUZNHRkSkXBAlnKsyc8ufpym
v6/rQa/NZ3u/fDTGO1RxgS0Gym5UJVgTx6px5lD+laxuduCQFYDt8fUBZoJh4b9PYOLYns+NAeSf
nkZGv1Ufq7wPtLgSPIAiKcyl6upemdK8R00s/VYAeT/aZenz9a/GEaHLMkCgVMtQwT1F/31zMJ2e
YwQfHPBel/9tKQ+LOTvdIvBEvKvzQQjj8fIsrqs1xvMX3WLE00n82Kv3SwCM0htRiZmXekIWVjKw
8WF8RsfN80lVU/JeaHlnBUSSOz8MwGxT97YnAnXhRCgQBoghNFyxWs+GDjHG7UuyojyV6LprG4mL
qPXcxTKAN1FqzvXqWyqTv4miiQbKeME4cNwMgmACW/2WxpzbOFdZL2G/DoF4DTav0iufUAUunKxw
MZx1SG/Wv64bCv8QNxKZQ1TjXhmlEdFY+k4PmPi2X5xDDFSkQv/HNUowOumEYLRSZZH+YtWsZR3b
G140/ZSnypHKxams4f//dn04PMbxpYNG+rDCCFuZL26ltW9zGD53duVf/3AcZ44dOcBDyVjX+Izr
tw6W3XbYG/ISA6A8A9kRO9zbWjDd5cPwdF0WxwduZbE7jiSNwE43EtTlgJqbyulTWrU+4NfOQ17o
X/l8F71YipPVnm3TADWrp6AU7PQxRoZa40Ylo8BD8W+0ArBrAztWMizio4vSDOCu5xEEtRgRJ24d
jL8yTIjbuxLAII6oRMa38404xumuy2rjKUETMJ4bJ5PlM8rDZ8BaunI6Fk7ahd/TWXaqZf6ryvVD
2JqR4MMKFWbTK/AIW8qE/C0+Gw/hbsD4CBA1azAikjPYQAT2KVL4PbTbPgHtgKEOGvJaNyDrcyjS
dwhgIAPMn6IWCNdfXr4tC1sxqaMygWiOZnT9AWxb7xhi7VcwvnFAeNAwkK3gJWCc4yI1XZpG2JOr
1CMxz1iWu37NuP5p8/uMKxyU3BonCYWdaPHQigS7oZ8CCPvfCWHMHkAxmh6FtDSBJZLp2QY9mYjs
U6QHY+qGlCTZamGku6juzeX3CJp2fE7v3+nBWHM3gAlprKFHqgI8l8z3eZL5NRFNMQp0YQdF+p6Y
VdVAl6zuPRLrfmt1PmlmgTa8RGdrW+y0SLKqzVyu2GhKD+3BDsDLUO2im9CrfbBg34NtHo2CyotQ
pQh/lN++UKtAfqOiwoJq8GcQ11kqlbjHnIk3gjNhCMzyFLWCN4TvD1Qg1QEbwNZ19pLGZVQl8fxe
dsG+OkaV1sghd3/wnYWE8/xABh1fgECi+/sJhbStrUKu5gml9P/SUFRutvvj33M/CUTwKORzloAP
+I841kwwGVckFXT2SNu6S9oelL7ZfcHgNVAYGAZO4hNqZ66gek5oq2+q/17QLM/aGxsUNteFcF/6
jRDm6jZkySJ9wahPNGfPfd0co6l3u1XbaT0RhO/cT4a2PMbwTPSM2M783FhGJk2wBwMXd0LFLzZz
AY0n9/JuRNA/YfMErXnTmHoJI8ib564vXDM75EMl+GQ8HCx0vQCwTHTkB59wMxdIiJcOxar2+6w4
k0tnM2lh8bkB62Pi5i/NefH8FZ1FQIhgTrgE99X1U+M/7ZhzwJCmjf13tgGnTyXI7mZaljuDz/tE
yyOzWxzifbtD0P5vpTFGEktyMeU2su4x6F6Iv+7nBwrM0AMaqnS/Jg0dUwsDrhQzhx7y5hDNOor7
voJu8aE+1MG8j85YmsXCJW14iOqb/C+5SUe0j9LacVm0MoVVht9qAJeAFXGHqiBxJk89V0I4Kq6B
bqQxBqpZGsjSIgTW5nQa6m+kQXtYzkXnxZUCgj1M9lA8WZb2DkVBK5IHDDtGt8odmKmB64p92d+U
eDF+bDGQJT41bkR2Eck22hVN7fKuor0C6VVvjvr8GPX7pECg25zl9nFsf1y/AVxnspHHlLZMzKXO
04oHTOsOYbifRgGkEjfb2vw+k9StAN+LYro9VFuLo7WvxXI7LGfLugtFBGyCw2JbbnM49lI7Y8zb
LGUXtLX3FBsRbej99Q/GFYM+LDhxNOAhy/TfN7fKaNZaB0IGWr/lbZZljj3kTpcJ5jnexxqY4hny
04sUJqJFl1xdYxVS8maOnSI8G/V8VvrlIQRQYhrfg5rnpJST7CgyMZxRlQan18fBkQpUW83lcdJu
wJGdunqGzcdy/t1nBprHdMljdPOmmxxjUP0xaXxrss79YJZ+YZEzGvb70UhFFMK8dssHbZjQuZ2k
Evt2Bs0Yw51yVvZ66lYp5kbkQHdT3wrh/ISb59ThXPuEjLOtGtUYMUeO0finPz16uttFWVMpW2Xy
lVnKDzoyYTXWdg3FajDlA1I+X+vMvTyWX3mVL0bBVryr0SBrVaPIWdqZN2bG0Yjbl1JvH65bOK9B
v1XlPSDdmHhmg8C3Q3mJAmhbD6s3P2fH0EN3fr3t/fcK08N6I54b4bqijXqMq1AUMqXNiA2USXsw
1FcFCy8CxQQmwVa9jTxe5baGizAW9x0m+R6gpoaKSGP2K2/at6bfCc6M/y5utGJeKuwhh1mzwgHO
v/+M3vR79Q4QyUELIxS9+aJPyDinKmynlcywECl+tEDNmgB/7fo3FLi/d9vZ2IYi4YzMFTEbkQ9t
eSjLnd4LmvMiEYy3UMwwXXMKs2Sm884w4kPR106HWYDrmnAjdhODzygXg0OXfS+qLq5bQ4Im2Ml0
NPvRmt8i5cWKv5QZmKasoaRvwh0zL6y8mMpoLx3WGbrzrDw2cera1Q7Li186mYsc5vqs7RQbWDJB
7Ts9NOONFd5IkyCToi7zs0u9iGBiPLmsDSXraOYx/0iltzUJHfk+kVEEq+cv8KTDCV1kMfemCHsg
phh4sjRA95hHWX1Zhay3XEtDCRPhsSHbCP8/vuUzigckp0tA1rfB/7FiDAQB3pv1V3bO7runfNcH
otVcfjJ/Ecn68LaT4kJSELgOxm2j35vq8yxJjqwD9HvGfkF/TxZ/GP7u375g7MixCGoVlqGwbaUq
r3V51vAYGrmfNl6OUXiQ4JqLqFaqUiv7ZCIbQUzgMk3tmlYSMsf0IN+2Hk08Ug9AHus+PJSpSwFC
V1/dT04iOwl2R1LkIqKPzPWCm7+BcSBakoVVSV2uZUVen6RnubK/koODDht4LkivdPYlmQBcHWY5
agqLfJDbH33++/p5cdOAze8z1h+VEYVGwO+PQX8oA4oITReUROUr7pfaiGHeC+T5CF8HiFmjnV7c
51/gaNVxsQDFgT/3M3i50pogUKoGJFD1X/ZA3KTbpeF/rn8qfriyEcI4vrGKrV7ScYvlI8VcBuYh
Mmu6zmfdUS4qwGae0pvB/Iq73UhlfKG2kqydFdS0x+ahlH+r6l+tJXLp1FA/XaaNDMYKutLQ4njC
8LNt/JIzLF1Ik6NGv6f1t2VJAn34pnA5KsYUir60ByCWYcIb3aOkA2MlmjmCkxLJYJxDPMZqp8aQ
QTFoCoCHYZ+kQBowY+oKRZAfxmMbfEmkaaBGrMmfwU1XvVPy0GixQhbMIA3Da//QvgIHaqci9ajd
RFiZ4Cc7aLX9VyLb8+vGxBzK5l3JEKaYBiR1aMUWI+sahm3Kv7U3WZBk87/rRSQTYqytEUqdhWyx
zM7VvOs6wbvP24nTFVmhTwdKIZ/wPc3R6oySurv4QI6UmxiJaWAdqm+SG8fg2NXcHuSwQFffZ4p/
/QR5nnArmknjWuxMh9ECZ67u/uAGAOjh0O++MMv2QUMmFKiLuQRVDKI05P2HNtR/xtMjJua/EHNu
lGFbe9psKWFIM6tRehgWYNGjqKqsb/0ieO55gdpWDmMQZJXVdKAt2mw91NEvgoHq8YetvGnqq/WF
OZ/tl3uPCDYZQVM0cjnTA6qX+3U5J2PjkiSIBlH2xjPyrU6Mw42mpdbWckZzrL2P+7O1CEaIqPNh
ne3296n8jR5hKo1yTUei6n44jlUe6OkC8OrIG5BPXbdpblK4lcU425DkRtiHI22yUDQlSsOGjYz3
JZNlHwtur+AGqYzXzXvJ6pQKL5VmFDdpOtzMKJpakuJKRDstZPo2YjABO3eiCP69MfX5ixIgUyJQ
MjE+8vGL9vmsoLoOt1R/X9y5ctrn+oAItIG2Sw2nb+/mn1aQPQPcjcKRA11ONH1EJVz7CxjVrUwl
0gIQLa8GIvD6S5pBVfR8/Sx5bzSyun+UpP++NRu9y/U8RUA/IuVOT+OaOwXGOSWMu62tJXpBVYFC
jDdsZKONdA3rkfIx3JkgNhsC7agBmY/W9EUDOf/DTC+6MU4xwQC+3XVw+7QXSMEAKehXCJyOEp1A
UdQu+JCfOoEDkU1jRv6qLffq8iBFulOS74Z8blVRs4LvSv7Ri+0Zt/VUlKigYslUsx51RTohRRdc
OtG3YyEGVuB9SzFdCqYLhhQQrtgpjxR4HwPzf4t6+nzfdVGI8Y1zJ5MwHmCEIbCQkjwL5Kbye8kE
HlIUicq5/EuFVrSFHS+QaDDCVgV9yanAbouyqjszRVe4lR7Srjpcv1jcVBlFP3BZ4L/PRB3WKqMY
qMBJmqprHO0Trd9iMszeWXvxKjxXqYsw1vriBWxOQJxTPK1vHUBYOUa/z6XcF+hEv80nh4SU0cC+
PaYUdcZbFFNXNvECnebvwJLylT12GY8lyo8qbvBwEpFUvZcTPslTFdQfMT3wmRFEz6Ohm1OEv/AX
x2ZHdwGUoxHUOxF1Bg+rQVfgzDU6IGgpbFd6NOpK7dsGiX/iGAhBnc4FcAIetfKlX5D1IxYJcNkE
LynX8DdS6U3feN+qN+R6pX3AOhudKH9JwapkAukszNzrJ8dtVm/1owa0kWQovWQAsRw9DKxQquA7
AWcgZdjDsr/t2xg4yU+DN/tgT3Dp95XO+uTIj9f/CO5wxvaPYN6zSZPxjo+IH7WnBQ9AHYQHcpg0
IGLQRZz8xv5LIJD73my+L2OvQOBpirXEWMPykNxaR+xg7GkLpTvoqF6LJt+4bnkjjHnc5HxupXSC
dr3uN/WPTAT6IzIW5jkb9NyQlkkG44Rh+HHX3mnjCqRXfU9G/ff1D8d9zP5RRZXlj9ZCFnWYc81C
86kdnYw8rTqYfwDlpmuuNS+iqIDrVTbS2HC/XVI5oz3JoXUohm57N/8KvdGd/fRU34o3Ka8fFIAa
Pmo3ddq41DG8StKcNXVfgd7q+ufj1nQuhq7KVOPNbVvWKiN6iHrluOqzUzWF6uptdMiS5dhYbVCH
fdACr3eYw6dVe1tl+Q4E5848St9scwoWvd0PqvVy/Y8SaU3/ffM3TVY21VaNu5ArmTP1vvwFOgG4
ULyeGvCQPzMcDUuJ51CDAHPpTxjqcdrG8Np4FjxC3KduI4Y5vazXh0ktOvjMyXBqq3Qs69G2Yu8r
X+uiDHOCKAGvc0MKvAfN3k73aypIpUVaMKdhkS5XJRM2aNs3RvYrGo5DKCjy8i/xRQXG5bdRZZOq
gL9ouh4EiYuT2I9p9FSZYFIZRMUxbuV8e/qMb08nqR6RMmHTrQpPipGeqkz7zyDVj61iBeoMB58k
7lBGgap0v7oseWli7agv0gmzwq/Dkt73phoUKiDdxyFIdHs/WP39os6Hrov218+W60g1eDWA3lsA
S2L8TWElulVV+FNDSXfW4myYmTcAGTxJFIEj4J7yRhJjq1aTDr02ows0zJXfyHBpkhwYueFeV4iH
b4HQBfsNOnYCMPDDvHMjishgjKZ7k4kj+6WH4aXbyp1286vkUj+quy2wx5/KGxFaKtfGNoKZN28d
SFmPKx2NSH/2Ze7C0TXyQ7WcZFXQVuW6r40k5vUDdV81LRMODTO4ZX8bdU/XvyH/97F9hWF4A2RS
zG0ZyxB78AbSgsgip3CZnudYEVxIhf6Nn8JZDKX+XxnMHWnmbKitGEEmQTGweaHl/tCzwezyTb2n
HZIRB5V59oHuFoGB47qCfKu/CGdsBDgkZrpmtM9AULQxV8eKgH3SVu66jAJRfLO/iGKsAiXPBPcO
LpoMiQ/YEM+qQbsdxsF1jejPfPqcsHcF1RkZ5D8a86JpUtVZKj6n1OjOEJ6XvHASc3Gs8rtp7NVS
kNFxbX0jjnHZQzeGmDfG+9aCXs2xMEe/hiA9njD+Q8YbrDz619Xj5yQbgYxJJthUsRa5pDl4uCuB
WKPekzcACgDols5dVkG5M4EYIrhooq/KGGldkP+2HxW9dFfDuDf60I2z7GWUDLdph+NUxaIpE3pS
106SsU3Syou6toSun03+eu7c5Aj3db+6mtvcLScRwi4/N998WcZAFzPrBqSy77l5f7ZPkQ+uYZVW
9HbyXlTdENkN47lSu44aiW6pZMqzKf8arX2oAITUOmaGqOTFvXgXvViIEHDhafJIGZ2WsnJz9bck
P0eFqIDC9ZTI/XXNNDRQBjHPJ5miyR6BkYMBbhWQY/dS8XTd8EUCmFczlqLW6ns62qKdzPXQZA//
7vcZv5Gko1ZKDRI1ab2P6xnFTmECQP/EzwZ9+UaMr0ikeJVMCaVHeWftTCw9KLcGZol7lDrB5u1d
14f7rGwOhPETcj5EbRVTYcdknxzbfXGgObyowsmvCW7kMJ5hAtZ3LicoR//Zrejc+ZTsRtwawI4d
ROQbfFO+fEHGJSxz3tWziT5kFPpa5irgntUlUdTKfRM3GjF+oBjnWZY7NEiy9qeur05f3k/RWa5H
//oJcS0amDLY3lCwr6YxysizHpFsQHMmko+Wep6/MnOmbH6f0aMiqxTFA56mUgeL1fKcNQ+TLPpY
/PPXDcCfG5auYV/443tboCpgjTGe9fxc/aTkWQBjOFZn2SuP4llAoTTG2nAxC4XIiFfGIHoEusWe
eAUWKt4pX4Xz//wDuqjGHNBgh1pfRCh45CTdj+18nuVWEP1xbW3z9dgzwiS0XFJESiz1OnPizTKA
50x0r75ftzXuxdnIYZ6bMIwmA61GZK72AZsBTtT6k7CbKVCGnQOrSD6AEB0d2kF5S2xvbmLXbl9q
IRCIyArYYd4pK9RCkvHYxGf7d7RX9pJf79fWUXzKJiAqOPO/HSD+MYwA6Hp2qJKE9Zpi2QqVIfO0
WI1bzr5ZiCYqRUKYt2Eq4zWWShzQolVOWh8VUrh1JOKnpeb06QUywHiiAcIO+zPMK20k6VJoMeC1
wM6UGbdGWLlD+lJP5365MUEqdN3o+CMWG3HMm93JubpMJS5QfEAqH9Tn5j+AEQgiv659ZSftku/h
EwlSv3QVQSWFa4obycxrbhYk0nQJKyBS+dBjrgg0Jd4oS34rbF+KJDEHR7rFCjW6kZRhcTwEGg3o
jVUZRH6ij8mNHgwAHtrwSBZmOxlHm4/a2IcYJccgcTCvMVI02dH6ZCcl6bPRt7YzVOZxMNY7K+oe
CQnvS6V/vn6ifGVtNMnQKDNsljdnzrQZ4R+i1rEDg3JyY0yNGwLjUaQs9zaAsxMjdjrRNXa00zbL
Uk6bjLJdYEJsCjJpV9cCE+Fb50YIVXZT+7TSWUvbHF6k8xe/OlIqr8jXHumarRo0ATwk3pXWHfZ1
6V7/jPycfyOaeVm6MpNSU4J+wOadjpR0ct0jajqse/m++E4Jr2jvzKYUccL5SH6esxHOvDlRrk52
1Q/Ic8hjOyfOah6saa8AxDeVe8fuf6nWq50mbimiW+D3mzaSGROO7RxYyHaMcoqSabexVpzCIXfl
LL5XEasiRpH+luXmobJqP8bmBBwgmBUX+2EAXG5ogTcPhMyukkavTWjelLkeVA1YVmPLi6q7gtzZ
8e/r58QNAC5/Lzv2ljdg2S1oLaHWzrn6s+wFi2pcdwwIWIoMDapVduIWnADg6FPxPQbjZHeeUu2N
MKiMXY7p/b4uneva8AuCG3GMq8pzVYuW5N3gKeIDneOTXNMNwSG53HXAWfmT6LYic+ff5oua9N83
F21oKzSnWrqPVz+M7VOmnnVR5Zx/UhcRzF3OejNdogaqtc1Npb4SIqh/8EIOFZVs28D7j1idMAKa
aK0lNQG8UHygTe55L4N/PHTQMvx/YNbgXdEP0hj/MFdGYhdppSHMVYLlJvFr2Zkfp8AI5L2wYsbr
wH6QxjiEeGnKxcJiIAotI8BPOre5oeBJOeBPqiCMvgR/8kEg4wcSSenI0k4E6mkBnZnFxCz6AFgg
ygJNZH30x5iYZyuMvcRJWKWYZUI6txzbA+XFGIIOxVTR2DnHyD+IYUKrQZ3TbFRS3Zvj0ukIpke7
HGiftXf9EnMM/YMYJqSqbLPu0QrUvBDT33UT7lFi3F8XwXnkP4hgYiewM5ndlGBXqVHR59XeRhL5
qx7EqcC78gY5Pghi/BFislAa55C8I7WAAhkQ2LTpT05fwO34IIhxQMRIQgBa4PJmqIKl4fJNxoRP
Cqz3f/fhGB9hSYYe6xpMQFbeKuO4RE+jfW/YguPhVYBVbHcRuuMDh8Q2JaREKbI2A4XW5GIKa4+6
qC+FrnxPBmBiav6yLxA+3IgAX7n2vZHKKJeFidKomY1OsXVQq8cE1fWiFBHdi4Qwfk/WNTuSBrwU
NX6+HoB0Ur7V+tP1YxIJYdxdkrWGUjbQRGnsb5My3S0qqmTL6l8Xw72pmw/GOLmukntFrqBLHx7U
+WkR1cK41/Ty++xWvdaBBmRNauK1YZDElT9oj3EDE4BhXFdE8L1MxrMlzdJJdTvgmqqW08or+B4S
p1W+0B/amjXLbT31cY1uzko8O6kCzc73yVQ+4n8KRqL5Xmfz3Rj3ptZpWNujRdsKspuclH20o7Ch
6l60vM+PGTaSGP8mq1k4gbGSIMFQgvGpQWmUeLRJE57iB5E00SnRf98EWVGlxEZRxggZ8mCQ/jMa
J0VYGRWYtMn4gHUdikhNcUR9+X3JA6IL4mFeSvbBBpj7r1ej1i4W5t0AfBQof0W3YOV1GpAjAIeo
+b268R6TmZ5+mE5C1BT605/ChM1hMV4hjC1pzrOFYAyNUiSNd3HskAN5X+dfNKy6KOg7yc70Kv3b
+8U4ikmKq3DoYCakfqyzB8POnGEIBcG/QD0W57pF26bPjQghlxa7Frm1rG+ptQLl4edotQJZAlNk
ESsJKtupGeG51fW9oS3uaJ2T/Eth3eW8LDYQmlqQilcQMo6D7ElSiVENS0HIVVsob+axvwI91Vnj
/D4pW0E2IFKQcSG20phW3GU6AAvuZu1OArTO8Hbd6YrOi/EdsZ5rWOpHBhAmr1rtZbjLVnhcklPY
T4KwRXCr2ZWGuCuUzrQAaktKrOk+m8nv66qIPK7FuA0z1ws7o/ZAA5YZJMHkYD8YQXy0Bb5ddC6M
++gwbJREAwQVabHLpSTQtfFoJ6LGiigCsxhfUSla1sX0cKIBEzy2vitsYzfPoB7RJ7+pfq2q+biW
wHrISnC8FeO+ykqvHbF6PceenojwaEQPDcsIVixZ26Ut9LZuFh+FQSf1ALCDhUDNz+5E+ycCc2Gn
ykFeN6f1MmhevaJ21P7OkSEKDIbe3Su+mN1lsIGtm5g2ElJpP6A2Z7jzPv9FwMhj7KNAhOutihRi
PIlcyqFtlB2e5lZ/AIXCS26v/lybN6hHlW6kADQrlB6reXSx2u/YUeyrbXdX5smpTuNvqo66Sa67
UtuDKkjybTLtjGg5K6scxJmGrb5paQH1QKLgX34lxgthfGDIDAUHQXbJvn+Kg9/GHWWHIa+5K+om
C9yRzbgjbRzH1bZm4lnVi2QejbRH2U3ClOW+l4SbmaIDYUKZVsKGq1SVuoeadotle2w/H8pXSj63
uq1DTsMv0fKMIJa2GQ+lhUYf5SaWkpu18CNi7HWMw4ZW9pTUov1nviiM5KGIr1qf5pMUY5RDIuWa
NwOxKNSejPytXH1dyH38P5zURRBzZKlZd1LSFLSGZB31fbUrT/1pAUxLcyj9cle8Lg8i18DVjaim
ohoaslMWW2yaEL7NtHJQmr9n9Vvb9k4CZHlFtNjKd3gXQWzuo5ZjbXaguwL40uATl/jR0b7F/QR5
ufoqqh7w36+NNCYBktO0H00lxAwzANMwcnU3BOkj2WM5TeD4BN+PTYFkY4kjo8bg5Dq+9orTAYd/
SR9NIQ4Jv+K30YhxHdgIbVJDzWjFjzISFsfwPgxmV0UeREcNRTse3Hd5I44xxSHuLWVe6ETFGnmh
5beK7EWNf90fcr3GRgjjNazYMEARAxfV4OFNOiBu/7ouQKQF4ySaPjKQNuJVCmXTT+ts1yTzz0rS
H/6dGCaIqVsdfd/yPa+/0fQfdXxDkq/Er5tPxcQvMWA41GnMiVdNhVuab0pzjqbMu64H/ZFPjzgB
Lgt6lQRwRIweqpHVekyo/7Fv6uJhGCW/mVNn6s7p+AyktuvS+IdzkcaoZJlZHtsa7uhgP43kkHZn
3RA0DPkGdhHB5GmhOWWREcFzG/KOLEcipDAQfDF2UG+IpmJNFgTiY0DR9ml3Rr7vfxmHMKAcIOWN
cr/A63RHSRA38zXD8iOmniyQmzBXpzRTq8kp4u8kH4bhbrS+9OUuv8/cnHWZOvDVwxTS5UWaf9n2
FxYzgMdyEcDYmi51HcJt0PNZZPAbzQT4VW68XLew/+E0L0IYE0ObeqhCC3VDkFH+J9oPu8K13eGt
9yn4XiGMs7kh10YnxtxIqZSYLYh1z8DKq4Xpie606CM2iR/UShKkgLxFje0HfH8CN9Uju9HlsUpb
+iBMfrdg42r1AMvcO+rkzEd9t+7koAULg/G40PqV0+7MwxfmbD78Dcwzu7R5Yy45HqUif2q0xjGi
3TwK0mqBpb8HFhs9k2walqXSsGveN3sM351sZGcCO+G/4v/YCdvV1c3EWvIclSRKtl3eg1Y8c+Zf
9at1n6HHVd5GbtS79lv+pTz+YjDvIC4b3aI1B2BKjEvQd3tNO8SJYCD7nST0s0e/KMa4iSzvunYK
8WzEUnwsqvGYLIYHBrXAAglwvETnxciCopC9vNdv67AOUIF8mbocKbH9XTLye2sanoai383TeChJ
6YyopfVV4q2z6WT5cNAw+1Q2Se3Ftu0pHRCOtP52CHXfjGNRyM/DtPlgboxTWlBIaSJwZbyPf6wH
xfnDcP1nnT15Cn1R6+5/RK2X78d4KehghvWfqJXCQqeB+macKQmrvNf/ElGCUPdw7bAYbyXDU2GQ
FeREc9S5UeUTgGN09urW+kGCURa/skQRvPiiy8V4rEFqoy5fkUXF7XHtz7VoVYb/xv/z/VikGauM
x1WR8fu1+ZgrfjycVV0AUsuvQF8uEQtML7X5JJsj4gh5N8AHZqfGjX4ALNwfPPMo3VCk0Awdf3sv
PV93GyLlmCpEWhFATVO2pwTDH5Omg1j7bRpF47oiKUzgH7VS9H9Iu64lyW0l+0WMIEHQ4JW2bHs7
L4wZzYjee379HvbdVZfQVGHvKEIRCk2NKgtAZiKR5hxJkZDBb8Ijcs1M3o3Gb8Wvn6e0asmFGzLa
oNSGzqROb8o2+p59NrL9IkeP1/dL4GV5gvqMFrGE+WDqpNpby+w0zqzMOOadIHTZmtq9dBM80kwy
kkpPgbnrINOHmf94JWUD/6D0i1YWeeydFXw8vZXL33wMfu4j5y1aVQ1zM0edqhmxNiMju6hXgajT
1g+FCJpPFNsQzlskapaTpYUzHG3FS3cp2LO0h5WRWvLx0PVywVNKKI9zFdGgIO3cY3H0PrlbRyFC
33zsrHwPRmoXvl90iqteX/GGPP/1pEiDsUTaWvSb/6TAcR8A0Zbumb92+OFNKoinBGbGD5POaR6Z
M0Go2CTPSv/nrP6pBj+v67/o/lI5hyEzGaaMh9xHmKF5GLx4RSM0wCnKfeZK++5ZhLm0nVH69I38
aF1Dq05tE0xDtm6M5vvEGyzAX1LLRCMUKElee2u6Fc1JrYp37eA4bwIuRLXqMzgsmr7GYWgFHine
I+Lm8YlUmfcv93Q91wvfhSHaZALfKfBmX3o33AEi+oncmj/ZWfYKF1jKicUEbl/gxlQuCpES1URz
OdxLrLxPGDsaagPVq/tZE+WWtnvKLk6P8yeUAqy8jXHBjPYK9tGCN7M4Gv8v2CNRpKNy7qTRUwJU
CsgavMVbh0IM6MnT7EW7ymfvw2hdPzeRuXHexBzQgw2eBhzb8JzXx6xO0TgiiAwEMvjHOdpA0RId
wENWKhqVlOSWzuVtp1JBCfwjiLmi8HyLvrmsrB4TFKK35cPKd7tWo9Mb4sYH0wFHXWzP3goxu+Iu
ykcRuKkgaqScU2mNMswm9GSjAD/s2zPd53sTU2OilKrgbUu5MKRlFdXDfs2oJrIFx2wtyaNU+spy
jpP3f6UblHMgpIxXk8arqJVepeGFNHvavF4XIVJ3vl09HbqxyTrIGLz6O/PCQ2zrt8zHYN//I0ks
UkTOY5QyLQdg0wKkVYvsJnmTk+eKirgfRUI4Z6EGprYYKe5nQg4JqupNcFMlooFIkRDOS7RGkWVg
oEKsnbwC+MGS5HPai4qJIlXjfAMdU1lrO2QVtKp7k+scMxNy7XV1udN0ID0kKfnzujYIVsX3m5oA
xKzSCMXhadZtveu8cWncnjT+dTGiwJTnRgSfAdKu2Yc/V7zp1PulX+3Ce8wsr/w0zuJiABOYnAJX
u3lfaZgdwgiIwr4MQ6mt0teAnkULf3GnmjtFKi1anzURa9y2SV3I4cy2SkejnQ1UeJD4AsriPj+s
KE29g7wurOq3ClcX0tYzvbj382qaW0Xp4NwlL18OfQS6dPVgkN8yqws5nO0OLNNihcJRyP1pDg+U
3WairtpN9bsQwVmuFnVxWTKEMPmyV6P3Ev3wjeDptS1Cp5quEfAdf7miukHPmmYVMeYu2rWcySiP
/RgLbtztpCQIkf5PDncZ9dKsUbVGOZE9To5ul5bujkfZj3621pqt0SsregUW200dr5N/gOrNbCGc
/mb8efEbuJtKw4CSmivQ9zUfEO6AFOwulvQQeN0RY0JvDfIBktP+mIUAAdtPpAvJnAXMec8MqUTk
+x+wxdQtbX1fHFegMnoMHSJylKJT5Wyg1zBy1ZBYAz2PaedLtp861WtItRP4rfXUvgQ4F+vibCDJ
dBqM4MV15PsVJ7bwSjt8zlDaByqmcNhJtCjOGqgkDUMr44rJ2195+TQzP1FE/ADbLvFTTblrbGjm
KmhzBDOV+Z0ou2IBHcCcW2Yq8h7bD7CLrePuMiVSZrMd6dowP7sgIfC0h+Aue22BEQOea7/8Ie2D
VuDwt++ZT6H8fSZLkUmDDMUb9bb8Du0/spvxTpPtdT5OtTP0m0+anQlBhFb1vqIm/PWmpmPSmSEi
EFZU4NnU/YQFLwJVFJycxjkYUvfhDLIAJKFRBtfRR288qMbHJIpqH0BRBXw74DKoT9fFiqRyLgUE
IOk8gdTRyeP9PD6HWYH21mealM51OQLd1zgHohjdRONufa4rB6bdztFD2gnG10UiOJ+Rt1JPE4rg
asYEQjm2O3PJ3Ew2vH+3knVHL65nXQ1BLS1DzGT6wfikzrcVe7kuYvvddaHmvKeYNVBqSsNqW5ig
9cddfiz26S4EGNPiG/5ajC12ODCv38tCOOvtx/mFdM6HBFFq0rHAC3b6mIiadmCm6j2g68O8KlEM
Jzo1zo2YgYTx6LCCRSsATa3RmohsekZFfnFr3pCAI+P/7m9d/vuxGUtmjCRBhkq9nV8qbGy3bwEP
YQBcX3aCnXE/O/9p575+lILl6VwdEUguswpkMGQDpFM9PhXpIaX7fyeCcxxFjNYqxVzLpfKdHv7M
mjvt93qcLnaPcxPJIMk0DpEIABydt5Jmt75x8zECiAqEiDRbdLXonLNgg9R2HVmbIO8VLz7GB3SL
vWbHCeCbTmOB4uFZDq1WFHOILhd+lkmeVaPRY2RVlF63C6Yc0mzYGarx1hLjNFQ5uv9n6T2KERmE
k7fk07dYG/cLlcGNGaenOY7uRjkThSjrYq/cPTrnb2KFzWE54l5Y2eCx8XaR2qZDrer7uhWxE7iK
CJlBpLSc+5kpiTK5xv4Tud/nPVisKwoyJWZfV1xRTK1zjoa1Y0HMBja5ovSXD+vwWGSH7nQcUOfX
T/p+1bDOj536aNzpbvIsSo2vC7m2t5zzAWnVmBsJph2i/lXLfMDXS2mElKetV6KC+Bbj5KUD4tsE
M5obU9Qi+ltNSIktAMYcgwPxtTdi9z6w8+3sqB4KN0JvzY2M5lnVVkCiQk7Zt9BrHBHCmECt+EEq
WTaR8CgoSOCoy4ZfRvX9+uFuwQr8bb2cW2JFqo4dMB+ht+HD4kR26bOH2kcrkSPZFfpnVXv5Fjsm
RiU8UaJe5EF4mBQwcTEWTogTazf8Lr+swPqSrT8t4KbsvdFBvfZfW43Bea0q06KmZzJ1il5yooDY
ZRTYmi7qFRAYp7F+fhF/lBLIt2oJrYV5+NrSu1I+tcuP62cnEsG5HIwOjymrcHRFdV8yuyyf+k5g
+yIRnIsp1BKwIhPiwY7+ApleaT6Hyx/XVyHScM67NANyerWJF7vavnXljgbP179/3YUrzsPgnAdV
mwqMCnDMRDnIxfeo+DmE9hiIWLwFYvhhKSZFmUQypGlqtXwghFkRKgqKTGwjF+Ejb2FiXNosPywV
Blo1ZxVCieIkv6xvkOaHcq8c8Q6Jfmh+YJm7yg69DBO9I2bWjcfs0L8KbXeNJa7sKz9MpScYiR2G
5D8tSyt3S3ZrYhp7RTjQdxij+Xfhk7n+nAt7AoxCBQAQVGMjrfLjtnCndC9FP/+Vrpicb8jlDEgj
OTZ2NHvX0LMDI/FNGyRHvFoE/ZMifeH8w5AtdZiViN7b4mYBEZdiWMlsK+T1+ooEBszPUZnJLMUL
Ng6UWM9h+03Wfo2izuDVQK8pAucjmGpWS1HXeGkV37RetiMwn8+ACp7fR405KRu960sS7RznMBRJ
qkDnsIYjcutKQL2tUnY7ya0tYXLquqh/SCn/9Rzhp6TmpkholsKq9XMLmN3ap3f1W+8kmCntdyJc
RMFZ8VNSRQbKOVXFczJWZ0dWE2cJat/sRbjn/7AohrZTyoAFwKNC6SXGEINi1XLQ2awsZtKNDpR8
yc9Qry4Fz/1/yEn+JY1vEy16Q1pfLGgcn+1GRXsjseebxDMdJh9W7IHUa3eCU9vWyE+R3GsOBXn0
l0fIeZXu4qlWE1uGpx3X2CIc7drpnfwu94rndpf5opL59hl+iubCqSgEFDhbM1/ARQKnwn6ME1sS
Zbm3LeBTCOcL5bCLxyyEkDHdyeyoyY4sfYONX9/G7Yv5UwrnDCVNWpa0xWNyafd6d5v+VvcaaIf/
Vw0/gsMLj14N8RJoCZ4vaMm6VbX6QQvnWxCkC7RBtFnr5xdiRsnsU2B4wF0oTzqBUTWp1TIv6kQR
wPYr5XM9nB9Uxu5/AxmteRpIZqcGysb33VJZWvv+746Gc4GLnCpAFceaCH1sjKPc/vdEiggwPpfC
xUy6MjVyYsBDsCm1o5q9a7R8uL4EgaF85NYujgXI5oluhrj/4hIdMrBM5c9ZdFP8w+Pmr3XwnZk6
mxnpOtQ7yX2MVnTAMCHMBHoQGHkw2tY71XeyL98kMCnB8Qn0TuRmP57VFysciqwGAxJi5zUjgH4M
AEBp4MVhcLOFL0L2+Ien1OdSOZ/QZWk0BhreGys+Ev2+4tKl9uLrFvHij4bheTeIkOC3+8k+9eRj
TPZiiYHcqlKx2hbbDV6xl11UnHzpQd+zc/9U3IdChOJNrQEOJTEpSJwZDyYYFsPYFAVB5FsD9ie6
KempXIRl8k3PdyGFMy+ZzQVJkQ7EyfWu7H48S93Y79AmFwJlr/CpwN5Ey+LsrSqplKCShkzOsp/U
DslV6RQtneCtL5DCP1FyNQs1tUOXgZnu12GJUfYW6ed1s97W+s+9498mcaglellj78r6ZwU0X2RK
zHMbElvpvi/AXA0LS9GcdvhZ5yKSjHWXvgSiF6K5u5f0/aRkJYYoytbL4soKe8/UrbyULPToAdbh
l1o+X1+taEc5ozNDNQpiCf4lIIigmujG6DBbmi7+dTGbV9jFwribuNTKMKoWhFBzdB+OJpqWn4K0
stQhsa8LEq1n/fzCnlGVVGYtxpVf1E4h+y3G1GOBqosOibuOk24pQ3Vt48qMX80UuAN7JM1kxd1O
Kt6n2gvm1Lq+qM17+WL3uHu5ZVpolivoUZ5P+zlr91WaNWA0ZSes15vmWWBm2/MAwBXUKYWX+oJE
OpemmchrxwZYgn3VCtzSLfYguVNsgML8YfgaiFRwde+CG9GjfHupn5K5zc1YUITSCrilSrkVgoe4
lj2q/TDqn1k1Ote3dVspP2Vx29oXbTGmJipCJHlk5TurDiEZ7S4sf0cn0bUjyyDlVr4AXvZBGjat
hDVJ+vMiP5Dq3gj315eyuW0XIjj7mkmZGG0PUDmiljdaCTDDnh7m2XTJEO+VUjRms2llF+I4KyNZ
E4XdgIxU2dzEUQUMz2OriaAeREI4VYiLtgz1GdF1rPZuVAOUQl08UL8JTke0dZwWhFPWjImGbGrG
ngsVrIopoo55sNR6b4gY7jc17mLfuGs5HlM9oB1uyRh4YiHecTHGgp1Q0gWavV2EvBDEXceDGZsk
RSnNMTq7guUGkqU9DDu5Qn119tgBSJDn+BaPu91vOWADSNu6yjQk97mXaxdTI0wXKDsBs3MDlDnH
kAUP8u1d/BTB3ZIlARVqYZZI10QApxrey8Kr8pc81gRuV/lok/1yH18shrsd89KkC51RqKMzCD7l
6DZZJi/NppuprR2zGO9zLfkVNpOTpbkXj/JOknK/D0HGBiqcSp3e2KLdpaTE1JaBTFzhyrp0FyBB
3Gr5eQSYnDSmvYXmoPvFZHauj6AEQ3tQMTlwGdbKOFgoy10672ejsJOssOi6sWizaVMCRPbOyRLg
phf3ial6YzZZKh2sfpKtpDFtUwavJZ1u6hmdhPAM+Vy6LAnRLQ54r6mwYmnyaRnbMmqPydy/DEu1
J8WfJoBtlukZDNNA1jbPQ5i5rYJvHn9V02INefZK0LMxgthRKRdrzombRsQeyLc+jHYFZCt6vis7
Yz/LsNqu9cco9+omviG19FqHzW7uEtC/lHYRKs5iUCuWideH7VuTYsxsOSlytWdA+ZSa0TVLaWeU
xj6PaitVdnke3HQje2RF0lsEmObo2XpNjdIxWHYALvhNXbW2USov8wyCryLySgY4oDsA8pPM1U31
tgdKYDgVrlaQ2JqTZl/mxlln4BRKDD9szV0bEwwd1TJQ040TENR3dT+7g1Y4s5Hv+6I/KWbcuwwa
bskz+tBH9J/WWWh30XCeFRx1xE5ZPFqL3n+fqm70r3v51Yt/VUcDnVuqbpqUcladdzGphwBod2Pr
FcWdSQW9h9se96/v55ueWCK35ZICgkbG8FP4gFpMyQS2uyUClyBVocgGno7cElhMx3xe6/tL7Or6
SdGwEEH0srVLFyL4qacmjeMMdM2of6rfAWpDcR7Xj2ETGuVSAufjFGZkhby2R4b9c9hnllIfiukP
1HXn5kyWHzI7TJng6Df3DfR5FGzNMlF5XAmtbltZBhCHM09nCZPwcBUKcO0EC1t/OK9gIM37Swp3
P5lAlkP7BXxM3hhWIYELpoAuvye9q8c/NMMptW9F8rMXjRuKFscpRRSSKdcHxLd1mVm6ETkKZp46
oxYsTyCGH2ZhGqlkEMQiDou/5drjTFurzO6vb+HW3XSxg3yX8LIMKJsGyIAH5EDTP/TiXQsfl1hg
RZsp6Usx3BWoYyonyybkh9kuuvvgArHNE71FO6kD9mAhsYRo57h7cFSaKlHQreGExuw0LSpkY+TW
o6gdZNNyP9WPn1oxh1ZaIrgOx6zboznKsVUFk2Cef3PrlIs7ff0RFy/EoIyMVDbQVmfMw0tsDlZM
Y6cppF0wjQBSVNTQKlXVinUT/86e0yF4ojVBp1i8v64qW6u9/CHrpl/8kKkPci39qMxIvdsF5TFl
qXtdxHaH3cViuRi6qjGYrK7dkCsqg+HV6I0AeMEeXbtn0TSBaDlcHB2rsQHwDngoI7uXNG/qBZfT
dtfUxVo456TGZRF2I/KtxSncyefwXnfUA32yRjQCr9he7Y4+TIIRWtGiOM8UoA+r0JMCY92Smwwv
afMqOCCRv+CUIK7LMhgngMIbLcMkcDzuBuCPa4tGLGUybkkSu5nOzuEc+umAmHBQ8HHeEz+TAyfR
MHIlp3ZYibpot9ZNQDEKAHxAbhs8Nk7QpG1j9PAvc3qTEX8UMUBt5l0vBXCKGYyLPjTlR1O36pn+
8JQ50y56ndA3UxxUV34VIdWLVsSppyYbSFAuKkXgUSBOzq2pEcQd207yc884/dSnpR+W1fWHxWMC
anBW3RW5qIt1W18+hXAKCcA+cFpJwAqe2rdIR89ca4/hN7P/JdDLtUv1ayTwlxy+5hllS5X3KRZT
9Nb40N/UNpyxuq9KvzSffgqErXt/TRgXT7GGqR0gVlayAsUD8RjYiC3UU0534a/BXgC8kzsVGses
SbSbm+/kCzX8yAVf+OCcMRJMIEpAoit9QJU1f8gclFbsLkcbCPK8AMAIrOFe3onwNzc986Vk7kqd
oSyjXqMjMEQL8pSVDk1OUWOho7ZvdjXdDaNPptYyo6frmy3a69VOLlbcFbXBDPB5432eWVWUuYt+
kIPEysc/ibCksy7i2sFy3k2e61xr1urV4AV+dxu7WmKrrQWI1pcVgEB9T0WNlpvZewLadYzpMXDh
8g15zQQgkyzCA0O5nVCoB17VeYUHAIbmjZj+YtupfArjNnPo6CAVOfIDwXIO+sFS4p/XT+sf1ORT
AreD0YQ6zlKjXBRH9jqGlXgxcHetAenX1BNd4cLN47zyWJRgfqbwLmtfxWqIkRecGlfycy85S971
tW37y8+lcR7ZVMb/ze9JwyFrwXu0HJRIRAO7WUC91AfOK/cMQ6jo/Ec1x508aTc4DFXUlUM4dOke
9Ctv4FHa1/vsEN2Lctnb78QLXeScdVXmjVLO8GsZJFIw+Wo3+X7EJMVvepO/9pIvjGlMo6CFBu7R
aC9evMPBOc3xY2rjKOxN2TbqT1mct25BVFpIaDt1xgN6U7zWz6nVv8d78NoD+wqDgSKb3uwWvDhD
vlGvyIcR4zbwldlbsV9XF7rmYW37KW2ArTa7zq330XfFBqzJ2TyuUCqdl4ueXKuifPVln8vmHLbR
Vwthax+atJNuh6fC00dLu6E/kVB1Vt6ywE0xftz4DM5AlHAQbTnnZxJtpvqswM/02HKgnvjd0XyK
T2t/cepp70KyFZE8zuuYDKg4dYK11q7urzXx6ajvm13rEHTJz6/CDqvtaONzbzm/YyxjEhtxh2s4
CCymjY9D7KaS5lApv5kMcDoY97SsLVKmotfg+lC+dqqcE0qjpJf0HivtD7ofghdDsgd7fgvt3Cls
kUMQeDweQX2iQ1cnGpx5VwDe9I+l9sJMNC4puJL4fr8uNRdAFK9kEqjWGUZw1spZsGmCZfBdfro2
aRnVka4p5uEeAe+BauSu1urGvn5BCJbCA6J30iyP84pPnWQRyOLy3SgvT9dFbDadXLgWxiVS5KJA
rlpDysF41N3ZNv4AsbsdvCevJQYn/OSh9PAiexcIFZgXWz+/iMEGo4g6aQVKyk4NhsPmb4ljOsnL
StC1PEuO6FoXnRfnPXJqAvcWsYpT6m9DOlodRTeUoCguOivOY0SZPgMeH3akB4GdV9pZi5koASCw
VR6v3DDzoiTwws58v1ajq1tQquIdh/dB4aaP+sP1UxLtGucZGAEOBIhHoRldbcVZbkXEj0TgfqKI
i3HhiZ5Mk0ZG7Fu0Xxt1Ujc9608tAMgw+/UswrP/6Bb74u0onh2aaSgG5bOT9VhlNUh917ageY3v
PJSqjDeMN+9SezrMCsJk1a5vjfPgls4KgCN8cW2+Xy9+AWdvQSBVdQbYEyfpXJ3Iliy9MJDHSiKs
tc3Tu5DDmZiEIuuSLHCDBrs3+l+J7iixYV3XEPoVG5TohmYA811XZFM3CKcjatfSbh5ntMa16Us8
071OZqcM9NPIUtkKMVIBSN7Sq+TZCqbl3NTgdgqCY56Pjl7Utlwrbk6UyErnykHpxVrgQyXW/5yH
xW7LwlF07TFlwVOmjN4H1GjYvQCywMmn+UhY/12axjORgVs3xt/kLnVrfX6go7corQd7fK2WwE9J
48RZ7eZK6rIiOpSqvJtyyVaiyRuU6kjQYCTpuUuy7jUk4escad+6THYVifrhWPuaoVvaMLlr/zP6
UE4xpQcpKmSr7lQ3aBtfl+Yfy8SsVG6tWcrPylDdRF1IrSTB8mfSzZZaG3ZlYq5jBFI1XE8eZ45M
gttalztL01IbwNz4QSgrqoFtFO/BEL/FQ/IjqggSXtGNWuaHSlc9tY8xN9eBFXdxI2MANOByk470
hja9TZt3NAw89XGzG1V5Pw3NjSSlD5KeWgzlTDrbgWaepjQ7hsBhx/jkGbWAM22S0xD0FtUDC2RI
gLiS/KBMb0oZ81zDzwUHpwC6PapzwImmxi6UaitAQdFICivJ3wFU4ct0fC2y4hb4Dsclq09Loe/0
jN2mhW5L83MXpX8YFa7HyA0NzYrVnzkjR2OOPVOST0aSPDdg/oLePJVmCAa4cs/qwldQYZwSadfK
6Y7NFboS+uA+pboTtNWdaZT3rHtUtWbHKnlH5Oypbxuvr0crAx1LYIKnO++aHDDGyq5id4EpgZJA
b28UjHB1g1+PiwXkcyswYtDraGjiqO2a4j9Us3ymTbEP5siJQ/XQFtk+ndhbXRo7c2qOUTkAkADM
x/ITi2KnLDFxFz5NeuWZCDJMJbK1IbUG9qQ2jd0BW50Gk1PGukPD0Uv6eS+loc2URrKWIXHCiFmh
8k1DGQtlQWuqgZIm4wIxa3CuMSuOySFvOq+ck73e9G6q6N8MZfC6djj0ZXhUaWKVDG2bDf5u1nnh
9DROmBXqckfVO1trJFvTkCLWoDPK5PatcagCcLhFZb3LA5CTdAkQVNpfYdTYoAKy6rS8K2v8zrG4
A2LtvoEhhSM9pAs9oGa5B63FbWxOrmqYThtRQPdCAUl0Ms3izJrel/EdS/pHQntf0eheruYT1aLQ
otrghX3lUd14rLoJ9e/llCuaP1cVbKYCHHBgK2l5BsSlJQ2npC3vmL78JCnZ0zTw1wl1edacNEkc
DCsP+DsYqaCLw+bRiYb+R8HQJ0g1CwiBaljsglT2m7o6NAueYgE9xDFmcoL5NJp4LBmZQySoJTkP
KUbtS80zkHBaIvzkYXqoyugOfCcAOm78wHgBRIRhafhfpLHxxyBYq8FKbrHkMYgyv5X+UOYAnBc1
kJ0BklXIFZBxwiMag24GtjxOHb2ZMmMP07CmAvQ8ZLaMyPhVMcNleebJZvgDd59dS4ATlxM31FXN
TWl/ky7DE2jc4RxAOlHWt22HJo8kgZ/p7LTV7yptdKrhR0H748yAoRaUXoacEjNLvzdVlyrKcQ6y
Hzn9MeL3G9p8H+mlR6hWW2qjy1Y79Ng7jJjRyjfm1up6gIrR9zJRLC3HGZJuuGdSa6F93Kl71epT
xcpRbrOG4VcaA4MR9DeVXN/2XeMOJfowVOUcYvgyL9Jz1Q87pWnPs1k/xBPeL5oCfufEawnx6/p7
joqjHOXftR64irSz5np41c3B1QLtPh0bpKT1Gzr/qlT9aJgySE51UEWz146pJ7SPZVDd4r0c45sR
uNDDTD0t1wEEa3o0Lzx1eWOJeaZD6Mat/ib3jaWT3q6g1UNVnUb5aRkXR1r6R00LBJmcL8Efdw1y
QUyIrpbQDBLZ6cufMmitY/f6Rfu1ZscJ4BIpKD+mXaGnskP8wB9vYje3e1R90CLj4sIUJhxE8vgW
ApYRNgyAafvIg9UP8Hj+YCfAIUCOw5GcWRBqfo3L/r4+HjlViWaqNQM2MH1BSgXN9isfcekHTnYk
dxjR9gcwxBaHBPyJ6Ct6Ez0QvkahnHwuKmNV0bcArQDxOriQV+qp+NAdY1s9oFD4/F9XYjhhXGhW
jQOaWBYI0+gfaAEZDFGm5kuMyQng3jvhPHURcBJkkBqSA3GbCMWESHE7QLau5xc7mY2RJqS8f1xX
0y8x54dck6DT0yQaWGr//qxrlh5/GMXYRULgkuefpMJYxtj+eV3M5vJMRQech6ajN5cLOueCYbh/
iKCcylmdcIWjYp1qgJYX1D43l2OiMEZlVcacx/r5xSs1Zu1QjUsJ0pryzohOw5CjMezp+lo2PYdp
agqyk1RW+JdwKAXp1MpwTHV6N2LoV9Qosb2Gz+/nVKGbgaePlxwcn4GxUb9s9+1ABM+A7fP4lMHt
UxTS1gxHrGFp7xPqpZrVReeZCZIGmythmmoqTFsBjjnlUhhTx0qHcuUqEv+s88O6eWHmbF8/kK+F
2VWJP+Xwrk81+iLD6MriVNVTkdy0sT2iGNZnuzA81M29WX9j5uPap7MMjlKFFhNNMH+tyXG/gM8v
0yYE8TwinNZtiGVmQCKJHGa3znjqnVPzXbNT5OaEPnD92r+9jTmxnA9sG22I1AluqW0W2YoX1dKT
kVmGgsh6ye2asEPbF8fcBALtOJ6UfBSBjq2Ge+0XcI4xzxs9mnvcOnKH2TvpIdSOY3/bjo9quIiO
eV3NNVmcYbQjIAaDliyOdju6BPhmgaf5awZ9xfkX9QRvWvmFTnEW0qmDOukDTtSsT3TB5EInMI5N
E7wQsH5+4aqqDBQdUQ8zV4E+mozNLqkkOy0k11z+6wbGDzUxTcVgRNMI47xvzZIkMSN4xS73qvmh
UXbtKBis39ouEGIQGDus+gvVuVKSMGnhep0UL8IxNLwib93rZi4SwW2YnitqSQ1zQWPz8G0ou53c
1C/XRXwdIsFO6QrRdNwdsomk898PxZg60nSduiBoG5zhqd5le81LD7EPS4Y9k9v0SXEJcPb/+3LC
3yUba7nhQh26su8SCUz3jhE/l/FKLAF2rDdpeJLQRFBIL7VyP+qCpPiW8V6sloe5GVhFEDFWMN6y
cwAo4MhD7OXJ+qrqHwYjFCRDReI4b4UsP+ojTSc7OqHWIHs1EgbpeFOUN3Igiqe2fIWuMIquU93U
vhBlGXKe18Ma1yDhgGSYlaUnRTfsIoM9PxrjSY/wUApBA+sikrAEWrQ6Pd5RYZhAV9Dvb2BikvMd
qAqVGkVnshM8d6jnR7ZiDT9SW/Xb03QubFGt8WvBfdWdC3mcZeB5lg2zgcUm+1XaWgJfO+ZWpElR
JXXzDA0D/GMqwdq+QLZleKfW2oCrNvPKaLZqTBb2bJ8qTz3pBPu4afAXsjh9iWfcqeMCWfoCkM6s
3KPN7Hfc1oUI7voK+nABUidEkBAjJ3p5kubMua4NW0GQbioE/7DVt3AupVTDIKnpBKJy9RSnx0o5
DL8TxBsf7ko2TfVL/0iHZuQoamVAtJr1mSTh05ISdHf3ojrd1uFfylkP7MJHKdMCDii1WRx5+SZP
pbVUSE2pr1FxVEaBr9jaNWOFJFRkFaPOPFrGXOh6qtcI6ZbFQEs3OdVtamft4F8/nC8FclgOADw1
HIup6hpvqV2JlAxJEFIshh83ttr/7PJzPL+p/W2Z16IA5kvJmJPG2amJR+SYrAEM9fVD7yPv4q+s
LRiTEUjaspzLZa0HeXFQupxplVJg9ybpnOaL1euiOsKmKlxsHJc+ScwqM5v1fHKttCLpKPc/VMyQ
GmVqxUmxv35Km8pAAGlDGegpYUl/X05ZgKctUaHfRNdW4DCHZJmjhSLKpc1dw9cTMLLgvcKPquDy
pxMZcDypdMfomYjokjf3TNURXZjo8pI/HhEXp4KJZRb0RFucTEfXXvNdlrwgv9fqIzILv+E60Xb8
lyjueCqaSVEaQZSMNyqG54an6yeyvVWf3885NW3Ii7CdEB2HqOyQCCnsZhaY5uar7mINPFbF1Mxt
sMyQMfxRfx/28Gz7tSdO8UdHdsrbyBWBx63mx1/blwI5NcvMpMgw3bVgWuBp+B/Svmu3bmXZ9osI
sJuxX5lmkjQlWcH2C2HLNnPO/Po7qHOONdXiYl/bDwvYgDdmqYqVusIoVFAjcqtGX4Lkblt2q9qs
MLyHTY2airn8+4UaTLrfDGlMoGbTo6ZeZyV6Rz+2Saw2+YwLGpynoQAU7rBQNAMQh1x3fQ/Qrvg2
MdLnSNYPTReiF1Vm5ypMMteYGYAGtfaJ9cb9VOa93alD6mo0w+mefh8Q3R4i5rUy26HH8gUnLc+B
jJsMU72XSLKfygadHx09ObrXW/l6qjXHV7CLus3RusK9CY3zaHk3NBM2ffBt2EuPZcJa2v8bAc5i
slwqKlrgqzSmvEviwTGCzN0mIfrwvNFk/Tgp2gyFlm8wxGPJydcOeynbRNbNBmd8qWlSrMNrXEoj
0ZHIqFXOqAMvLdwd9qptPbZ6u06BSkKt0h7EsHSrke2C6PL5LnS6IkGJPX9IL25iezBwEH505xpg
F/4J/QIjdwm6V8Jq32oN2rggy5kSiammtjK0YjriWgwA6gA5FR2B63YNJDQbm6k/ogPGA9zI8235
ZhLOMK569Av6nJllMp1J0IB+ayg/R4O4mMs+JQToG43yEjXzl+1vu+qgdFQ2TR3X5jS+8jhjiEnu
VLyAB/Nm9L9gwcJm/icJC7LbdFYV9YIO9zWHWGFhaCzxFvPWZlZ7o2pa1GACDy8iw329quywpcug
NGhVYuYAs3IKmu+l4JH7caJ1ybrwEFNVXYcD4Z8so4Y+YaTrqKd26jXGL67GstvFU3rKdMxAzsNO
NwFtW2SftNhwtwW52qS4pM09YQw/CUeCg30wxt5Je3u5xcbcUcWZ6OWYKOYstgmui/SNV874QyIl
Em0hUi1butbfGwXAOaK9zlVffCFQTj2mYCxwXxseppMnr9DMQwsV+Tc+ONWIESOTAHvk2EuZbcmY
LYU8ECyFb1MRMcKZb2xGPepJiJJN2R8ztXaVWDR3uISNDznFhay4uAXMiVjBNDyQOgPpgEeNO8kN
zv7Gthkpu0rRjz5JfmxztVoOMHSDmLKuKninc3GmyDCu2dZ4ceYYRc2L+r4t6nMYJ07fj1aTqp+r
ugQAb1U7Wqot2/sii1u0+iPTv/8Avh4PhFI8uCLItUVrTnYrAAy3J0xM/P8hfi06vUWNS9uoFJdj
G0mLjQ2uf8wxYZ38xHLarr1p7XyXfN8W77oTfmOOM2m0EWiQLOSkDhV9uqu72wSog1r4V1I0ZJ2g
kIS0lK/ajnC+cxDhMzJiLRBqY3EwHfJ1OXA4B4cAHcFtxlZ9B4OTNFVFpZTfQlGyTBmSvkIwzXdj
p1uz5km9KTC5VeldEOF8hzZNlYRdd0gP24KygfkLBeXNKTpPgH74N344H5KWlBbhCH6q4THH8IRG
jzOwHraJrGUAQM0z0EBFQxAP1PeJDyMTEtMmga2pg901uaWN343mSmYHDD0IaK19oAtaPNTB6DdB
JzUxzCq4GXCTqgxsnPD9RyKcNaHfSZNBApFp3CMnBszrS6ac/0JoFFiHOgUYKuUfwtXYpw1pAyhB
dUeBcR4yDy8lyxiuTSl3tmmtCu2CFpfXS8iE8a5baBmJpY/7biZ21f/aJrKm1eYFEU4LpKykvpaA
yKCfyu6G+J+z/HMgXEBdfob3dOhpaxAZBnmRAb5XtrIfsbk1hUuXkXjTkVnLOKx5i5OkGC5Bt7Gw
sOlutddJbgWO6HW8Lsg34osMLlL8DGDhUZJGqF4kX6MRr4rkakhFYHLrgnwjwoXLskBbbNRApNax
v+n7Dxrtr8sxDTAHpQhefKtx8lKcnGrUMlLg2YA4xxbrQKRNQ6uuEDykNrdqpf8qm9FO6bSvmt/I
NmYLT6oSPP2N4rzxyynOFIcTgPFhbQGm1DqAlrLmVjYKO5xKgV2vJSImZTKqZwZdmuXvPx9GIWkz
VvCGav9YBA9xqduhYZXRQ4ALErjY8Td8vVHj3Lwc+npdtkh7svwWVTWrip8AC2oN2rdtOsvvfLSI
NzqcRQDOZy7KocEnbA7GeDUagnmSVX1UqIo6NP4DAMx7qeVyRLCdgv6ANpziMbDQvsLWqWeEAj1Y
10VUulEWRCjR+TkcLZVGVAYgsBaTVPWPBJ0xYCZnh+Y2Rs4m0PxVU1aYogCFGgV2fhoniPKUaSmb
Hd9HfnjUo3vzb/rBWMT/TYKzrbKszbYliPNTVuyMbvKSynzc/varlY5LGpzxSFJrJtpgLolfUgHl
2q4PHebPusFKOrvWce69OIv94GrEf+OMv5Wk5ErHpAmGBG2xx+o4NY4Snml1bcov2wwKPhP/cI3N
JPaxjole21K/GX4M0X36N32WCxnq9L2CT4Ou+yO6bE6fAZhX/VblsVO2098E4QuZcc5nAFYVDRlk
VhS3eXuSjUNVCdLl13LwB1dwQYNzOTgAoQxjC2mFneZgZcglnfxjLubDUH4ucLJ4CsurCVcS0Uw3
PSPAxhQZv2uScZok9UnukBnkgSMBriIqsztSa/calT5tf9DVGc1LaXPuypBzXTJqWAXbm3f1Qdlj
2uPK33dYwsRZ9tMfQ9uj8nFJbvFuFyG7780wIRFE4vufqPTU6ycMYgniykeIE44IF7IVVgGcRoGL
XJKSHvvyoUMP7d6wOwdXw/bZGYDvV6ZgdWvd9lWK5p2sG0zlB/0Kg4R6FJUootfVfs6SXZU2n6Wy
Oxb9ZzmY3Sl/iWYK3LvUnrPASzI8ZioTCVLXChRvNURc/CWckNH4IIPZoryUYpegJD0WTNJd0tJP
oyzqVgu55mQd9gYZDPYq68nNZNucjr4T2WYHfGs8QTUndI14JxozW00dLjjkffmo4gx4AaroPO9I
UnlGqmIm0TgGZbhvGvKzm/6mFWeqWKYyZZUYBl/pZNQA4FqFt6+m/erC+0gXvEBWi4KXBDhvISep
3BHsNzk+IMpRlpGag8nu8+lZnmNbjm6buQfwoWg7dN0BXPDFOQC9VBg8Ohxh+YIBCvNY3Y17ZqeT
FVDk7tWPWvjx/kNn3kTJ6WfRxH5a9+B0uSMm44ZY8bjc9mut+Cbc1/bwXXRjZTVsqQw4vDJeeIQP
W3WEe9Q5hdep+97usXg0BY2T9SIV+XggbXE8uJ9sMMBmYF2XC/91H2DJYCygI8CJkt3uCUgTqDOl
Hu6tOmFuGW52wFzzaKlXkWPcAv/dFo2Frwedt7+Br3R1KNQb1Mf3bNwFfAJTn176fMhvc6//XmLD
P8LEthN44XWHF1nxLAgnq5LWGIZrmWIQNL/f+/eQSbNWmTmmF86tE98CVhmXgA5YSbmusPVeeD0O
9joigJRVogB2Rg+byAz/4z1RM1VNVsqoeAzN1YR6Stt/q/5qrNS8IMKZZxQkvh6hbrqs53gj/Fsf
AE9HqawOeTiyu21Brn9GFL6wVW2qJnLw9zxNOkkTqYcgi1+DG+0Ttz20ppXZkb2U65dARrFeP5wT
L/yZCS+nrPrXC+pcDgYvylgzLdTpWTYT10RZXSvHm1nNziq2x/y8/YvpGvOCIvcNQxb0uqRmyJXI
TQkvN0hnHFUVSHVdUd6Eyn3DnLZJ5w9gi+a343AbKT+rP75qu7iACz44AyjTKcIWCEjo9MiK5wB4
y6I7S8tf+SGtNACAvZTTFTyW3qsGMDNhYCa8TIehTPS+Sfy0rXzrT78LCpyDzqZWa7DpBh+SueWh
9JbhvYnAgLMlnDvb1FY/ygUxLoPolV6SInUhRg65ds3kfR4L3syvt/w+iMwEeIuC7jMz+Y1tpTR7
UgRoH2JRb4d45wRV6YQsTixT/prN/j4Z0xt5iM/M8N2s0bCQObp1xr7PdXMOF2jdVtkrXf1j6ihq
W+bgDVmGk49JmnmF3JaW1FZ7RhUJ40bTVRWrVqFi2L3zD4FqPFVaY6tNex3P6TkzZieahsxS/AQQ
dAmO6GrBrtOSr9gzc8s83CdYIVbC7nsc+VY8ajt9HB9Ym+zaLvlOkn6XtpozmJLrt7hfQpIYq3b4
f1Z5eyAxCm0mtYy2fJ6HCQWkqrU7ihnuqT6SPMCID8OcTzSYX1kUPFcKnqN16GIw5zwP/deURZPV
5CaaQs0+7+gjy5qX7W/9ESgC5sEY5kCw1yNjio7T3VqXoNMzQv/4WT+q48H8OTNPjZ2X/rgszUeJ
l4e/xNNniw5x3x8+VKX6Mt1CgZj73mRamSZ9FKCWkReSA6Dym8oMz6VmfBny5YCcvhewuVIWfUeP
85/+XOh6OOANGx/kG+wQpp8nG0+s07yXb8nOPAcH7c7H6h0gBITp1Yp7eEeb86RR3FbABVwKXeN3
Xf1FRMa0Yq/vfp9zomnRy/FMYEsZ1kfTu1a5axOBmohY4LSkmNMxiEewIJmPk/k0DQJ/sPZCBHA3
IcDhwtDCh+WvKowLgucC1LCzJru/ojviqXZ2DD160AxbfVmwugKH/djWi1W+LshyzxYlzBV8Gjxb
oiJwY2zHlrJoVWuVBFVNBKFlvJdPQYHtAyi+DAYW5Ec2HyJD8LZcmx+AiQIJC0tzK2cYlIrJtQn9
WvaKDqXiEitwc4BkLStVmO4WYXKtWu4FuYXfi4JBW8dYFTKRzk7h51DdYydfSX9hmsdsf21/mzVC
2BNBwqXICv2A1ZmZbU3JAszbjs9JdZq0ylFa1VKl66YQyHAJn5w3MpDV/Y5GnHdgVZKoY4kZHYY3
Aep1TE/cctxnlSTId9b0HHOdKtYONGbAAXIPkrAIaE8CCkOScCxTMh1M8hwkSjw9bZwSO3aa390O
RX9NTGVXdKj4V0PhpG2CXf3ouQ1Y7PoY8BYUaNb4v/ir+K5h3Ewk02cT1tcfQ1M7RezMqismi7Y7
VjzVsl604ENC2JQvKkdAuTWQP2FhqrgJACmvn4ZE8GpfMbd3JDiLHspRLuVl/jytzm1wnf7xRZIl
Xl6wwH1ArZ1Y2pQEgUR6DPze8mOMPvWPVZUcor8p7jJF07ChohMN/703tSQofb+MfbiOGdgMCh5r
uJKIq0mCBYfVQgdSANx0RnUGa7EcTylwlOYCGNUIjv1Be17eNAuWMv1zsNpFeG+EXv+QC98xqhFg
GgxEYab+ivtf0iwaAV1NlC8pcCJTdF8Z8xhxpPiFMxFOcNR/9PYyDjEJBxpXlfmCGc5p4NhCUAZA
x4Vjf26LxM6qyuqV520nuObdITJMp+FUCzB5jMVLXois1g00lyIwpFnDZC2LZrhzXjgj1vZ1r9zN
rbNNcNV+Luhx9mP0Xd4r9aILbDcDQSYOReug63J744jTNmIEg6wnoOAnOtZsCY5+PEaQ31/wwXCr
RWVY2sJ0zHu5+TiROUYyBrXbmLq09nc6fOg2iXVlu6DBySozonqKl2mY1kHzdx8DvzHYVVc5oq6o
orIIhY9QCIa/2eGEFk//V+xUd3hW7JOdtlM9GTek/5ylZTnzd9DlHpqdX7TlyHQEXbAkWaEdHMu9
clxwyEWdh9dPwPH0jhb3iea+MoO+RIAfX9j5FXBzF+yMa+1r7RIbF+aPvh0eFGFnc82kQHfpcKM3
gHMdXD5uxjWt8e4Bj95SFAQiBYB+HLJDOQzlFZwP3pbpikW9I7f8+4UFx/imZEI70FHTw0SvtFjQ
51i07KMY39jhcvNaLc2SUB9jHbXSWXo2ohrU5AeAi8ZWF1R3RZE9dEV42OZqTfnRiV4ST2BCsA+Y
a1Ind4lPwNZSM56vAMFvl/vJW5ySIaC14jHekeI8rTSMUUTUAHMJ5U3sn0y2U0X2tfKR3pHgdKJg
ea1kQ4gZzPRKYzck+HMlePf7nBIkSeRHaQ9p6Xq864f0SccsiSCLE/HAKQIQH+dRGUEDzfujOUYH
Ka2+bn910Zfg3APp0iovKb6EMp/G9oYYjvk3K53vRMW5BVTKC90Y8SnG/HrugDQXU0FseL1+ypnM
OxKc456AzaGrJtgA3tndpEq/9KA/NAnAdyNchgkM9jwZAKvpRmxaB3h/4BRB3H8OsbIe5+bjOJDP
cW78TMpqN1YA5m3SvZmPNxiYdLuqcJIRqOe06wV/tejzciGgVqaSxQXkIvlIBGKGHdFSlAkKaPAP
gVAnBSIzaLTO4Na3jTWoAJnRXN0itnnCeqUYRGHtSXT5MTQuZZvTLtDSxfQGO7pZmk9GY/f7CAD5
6A279CpFJDCE92rXkt53ZDmnQn25Msp0UTP02BRE1AXpubYjRzRJsy5TFdVhTDIC34r7bnol4ybE
wCanjEtrqM6RcbdtlItBfNTm3wT4rLpVIjMtKwQAmYw2m7LGUqT0uU7lTzTQiQVo/E/bBNciKGRn
aBggZyZyK85E5XyQ5ImBpd6rvhFHOaUIogV0JLbyr2gnibblV0LcO3qcvSqqMmtTBA5psVNSVCOR
ajdR6aTyYzMZ16MpKoGvf7M3BrlvBt+wgKaAYF5otUVT5djr+Z83WID7h3HgpUNG0BF7nxeoAWG4
w4I5xh5XXUnrEHSVNRHY0Sojb0R4TGNt6vsAWMNoJlfZ3tDjsxKL8jgRCc5+i5CVzVSChITjgXXc
3WqtCE5WRIKzVVwUmsuAwVY7doO7DiQTZPIr9Y/LT8GPEihynZp5iE/RFJmlJnuDHkz/ri0F0VPE
xvLvF5lgp9EZ22hgI9GmfZe1XtsTASciElwOgAJ/rcwxOFHYzkg/x9HPbdNfTQBUDHjrQHBBt4Cz
/Ljsar2f8LGVoj5qA5aiDP0qy0p3m8wqGxdkOIPvqpbNhY/ebqu6tXFM/vjiIP5+GfgUOqDtAWrG
jwbJWY2zkg2+hF/d6gMmiEWjtOsMvBHgEiUszAxS2iDDMId+X7HklBbo828Laf1boMduonapf1j1
K8OmZ0WLb4HSszUqKu40U+yM+/t/I8NpbR/No84IyNDhkbHO7jUABMl/k9xo+Bg6atnAAeP0yiQj
7o0oIJIodyo6d6Ky3XqWcUGA06iyi3M97EFA2pev6OQss4z7+Kz/wMVBnI4vgaf7IziL0LbXpnmW
vtpvxjgv37Vm2STZK13pHO3JXj/4HlDG8MClJzHE4/JzH3KB3+RQYX7vYlKZyCjngRxQjkEs2Q14
kf1VS+uCK4MfhmiiyoyzRSeM5NznO6X98yruu9/nHD7uqEpdsrARVTdac0V77y90GtAEmFhD60zm
p2K6wAjCeMZwQwYkYAm91XsaPWyTWPUAsEoDWxgIwPwMTNiPGQtlpBASU6wcKChYLRU4gNXET8d4
tgqIbhgOF3mbLCRptbzGdL+0o3iyqHSY8awk2AabJNFRqVXVQi2SUsBeEHye96pVR3IZqAShJT4s
Jah2D+zufS1ED1q1VB0nlgHMhO0KFKPe0/H7cFIGVUW+HJpAL97J2XnEUVWVuj5w84Lmbio7d56v
J/2cSscAJUrgRaff+1a0t/WxxEFwjFZVTYK1raU1yfmMOFW12QByoWPKYWj7U3mj9OZVU0ffG025
nUzpJRvyK9ICHasdlf1YhS9/qEPcH8A5j4mGFQYRZuIMOSY/7mfp5/bvfxz8e0+Af+9lRlnJ5ThR
R/tUHsZPlZ3tcMXDlb3p6hUF4G/OaC8SXRbhDMz/8XcByr6Sm1qSiJMl+5HdmcATl+8FTH3I5l6Z
eqPBSQ3Y44aUsgFSw7KnBJjFyAUWtRHbM66vvoKltrbc2GXhKYI29oeI/I7yB+/rB5j1wxAscUb/
egbwspHuafBlm70PfoWjwRl9ORvthK1PcJdijoT29yhFPP8bCc779mqi1eXYL2x4jXRU1d327/+H
Yf3fFzJkzsQ7s88wEq2Q5TzdTbafT5NiMWytApZ3l4luPn7wkpzAuPwlRB2UAqgOpyh0gOnM6Y5F
8jUaUdcpw5XuQhOV4bbV70PfOh0LSoCXAnqSZ6anpEJFKQJsti/w/v9hvG9S5HLMHMdeu66FJmQY
Kj9kmGw1D/pDvqdfOi+9oU547LU/TdM4WS6yvnjBoPo1aaTDMdRhrr1SKW8GszlsK4dIvzmnWwEP
vWk7XEPRMq/Lr6bs8/bvf5wJ5njg3EPUZK2ZtThNopyDmyZzlntw7ff0AZfnAYq3rFS1tTV5gzN/
q+3QLW7pd1GbZeHhXZb2/k/gKzYza1F81EfiFEZx0g3VCoL8S9ppOB4fPDeyao+FCJBB4JpeTfLi
y/l6IXcV0kOnVp5ioL63I2bWBK7pIzQmxxfnODpSpGlWyhSdFZzWPhqe8qzfRkfdmW3q1VZts51m
h0f9PhR4FIHSvGbhF9x1LAKweQWHgpGRG8b8n4rfCV7WHyflFuaA+WUasmrilcLlPzFmnfOqhmLi
7sFeBvYn1ivcGLk17jhht6LwAq+pXE1gDqve5IIqZ+RK2eCoK55MAFE7BbLtF5gS98816hTbZiGi
w1m2bjR9nIUImmnjFvVj3w62HnzH/I3Ag3ysHXJi5OybanmqVUt0lvbmbjxER0l2VWs5+RYew0fA
E2/ztar3F/LjrL1BMDMiFbFsJrGLQRu3ynrL0ANBE05AhodmpRTFLx9IP46KZTLch+mSq9Z8+idW
eCjWiRUz9TEl4ujkLs/vClxWQOdP8H3WGQH2hgKkXqyzcqFZZgQfZ8ZBmwLnTMIitprOSmnjbLOy
aq/Y8fg/Ksu/X9hrT+auwNwdcTQFc34THuBz9Kfl1Vc9eyPBmetIpi7LsMDj+Bk2w1Hmz36l4X6b
jVdpfHDkF3xw1tk2RVzWS6a0pJrLcYPl2FXuZT8xnr1ckEQjozxp162Li9OeYsfYL2n2JrM1S7bD
u9r9nyPAw1501VEkX86aid6HqQR1AQon8F6V7q4Om7/JdS9Y5+y4pm2LgWnEsAryZeqBjOe5EvSj
RMrIGW8Q+wHLypBiRfynYn4J85+GCKplPYt640PlKiaTP+bzEC2WuytuMMB9rR5qd8kCyidiF16+
y3OBiX2sCb1XTX74PcaNvGhMKXaBsA6JoxSuPu5yXPvM79VTBKQBxxDIcT3nuWCSC8wTG9A+CsHk
9KqnuDR6ZG5yHE/Eip16D0V0R8w/tHZpa7cJYGN00dTPx2c9xzTnWNLBT0pT0tAtCqT9rLefgg7D
7Q1zU5KdU4WeQkl6miP9gJRy16gZ5JBbaU9vEi3fkxxXZXxR5+I/YtFvH6HybqhRjXwwI+rgFe9l
bnr2HdZYyQHnV3bGFzn4q1j0Ro5zSZOid6U2Z5gxNx5b3S27HwO53/ZIAotROYckEVWJi9lHGJe+
hO2vuPzG/B/bJAS+ReV8ix9MSklKRIjM8CQc+GG5QEzrqcibmDjPkqHIVEc4ceF0s4xTcV9r8i3G
WDhgVwWEPk4gcTrJ+RdDn2XkBzCL9JDe5k5+Jg7WAh3dkUq7eKhhDfGOPQSeUPEWFjbiBl93MbWG
BnmCypJ8xNzYA4aQcDTJ8g/zTjkyoC86MtreuNAZW4FHBBmlQEX4fvsQd3MU+CUeWOxMjIc4/VSV
z9sqogh0RKPv43urxyxgKXQkCcPbluZukxZ71HSPtTTYqR/+7NLha2EMN1OLvE9WQyvu1M/92GHi
ABtaKQ7fGVnsJSPAz2IttKhW3rO4OUe49leo46kMZC+hRbEbjdHO6ZhZid7d5ZrmYvz3IZzZVZwr
2PcpGcACcVpJpgLw+HUGgRqP0S6MivClV6b7GMcf8QGH4lQNx1GECSf6fU6AAJ0LMIkRUKeKIisu
b6dA1KFaV4M3Djh/THG7DsVrHBBHOcRNi+E04XkBjLTdtiqIGFn+/SLTq9G4pWXXUqeZ6b2iyYeo
a7xtEovD+WhMb5xwbjWLFPS4Qx1udZjP4zBY5US/NrR2w2y2x1jULF633TdynIs1Af460GFxseoL
1Zw59JTySR7uysDLo6dt1kQfifO1wFIygjiuETSB0YhZqDzwBkXQlf6PDOiNId7fKik2o4C1hoMW
5GW5wu075R5PWle7m66wdePNgtRR9ME4tyuzkc5pjhO0BeouaelK97p/jBHuNSDAbgvwP0L8b+b4
UksWqwOapHgGaO14DfhmD6CRt2P0XTJVkAwteUw9pdoPBrntcUDTx3XE7b9A8An5wouqdOOsGC1K
E9rjFPXWZLzI7I/RWF8D2RuXnLto/LZrQh+JcjU9REZtSZpmA8H5H1nhXIZP9crUJ7gMhQ0201uc
o8kOKm5x/5vEOJdRNZ1WtfMisfAbLqQbOG7S4Q7HNhGhYnBegwVtVPfd4jWc+gpbzgCg9B31wdjl
rnzSBeUBgRd8TY4vvCCrYkAQGzkeGZJLitqi0yTgR2BT/Ly7oab9KIeo7/n6KQK0tiL1VqjhMCt2
0TsRyqCIHc5jAOyq9Gdsozman1lx0GJVSBZ0gP+j3Pam0pyToHrIIl+ByHqv+bZg4spw7Ht6rvfk
iNOhVn6t3VaiMykCKb6CAFx8p0wHDoauLY9B6Vlqv00BzrLiQYDuBK5rChRQIER+BTYO9SnGfV7i
kLO+o3bpVbvg+kW3wvvAxj608Fw6WSS2ESdfH4kXzAG2Efd+KxQrFsjV8TB/Mu9anGn3HQDJ5bX1
PwhDOjBGCo8dOlGBUSRaznlg0j9pi9emUmsH7U7+0ZvuXRnttqUqEury7xc8Vn0VdaUKd0/Da1O5
DbXn7d8XccF5DTmdk1HW8HSvcOI3K4t72phWO1d268cHvGC/bJNb75QBxfF/80zKJRuNOfWqlIGf
9EC8EDDthY2F2J3iyntRpVkQqOjC+oXo1A49uVRGShsGN7UZuFXxOYqZwE1pyx+8pYSc68DdxVwf
8xoHs+sYR27lk5F/bmUsz+njXVPH33NSOXEMsG9aAA9bNvZUzo4SqzxkDLHlF8MNquFXrAJqAAu/
DkEX425TVtgmol07T3bbdTgxkjXM9tvinPvSDe2M0WpNnC+k8mEmxb2JITab9dFenasjmfJlhvSg
57+ytntMJ/N7p8pWpqY/MO8NKKPaKkj1gLr/XuuSJ9y1f6ZGdaWr+m0YMpsMCLioK3ZAcLbrKCws
1FGUq1z9V2/BucMwalOiSxVxkl+zR4Dm6d/iPmbrwlqvAFEAfxF8F+jeUvna+FQ8cI1JorJpATzs
lE3qTh3AD7QnJWLADDcsgCkk4xUpXnBGfZuswML4m7FNGfcm1sGpg21Bq6t+MhP347OfU/0lIKKg
uV4AwDIuU7GNq2Du7L3OA3e7zKc5RT/THrEKpGA2TPG6r7Ej2cbX9ql1FRt42OmOiOyarsn2jTDf
L8iHejJwUQ3PInfCncLIxWPX1h9QKMa0liaqOK4a3QU1bmYgLEolaYAyD7D+lyT0r7IwhcHgVLqm
iG5krHqRC1IL4xdeJFT9YMgZcnuJhpYeeFOFIwvjYG8rybpfvCDDRRM9ysxMJsgR00OwTz3pZjas
0Z5/FY50iEQTBHT5tQ+WcEGNiyqpYUhBEcML1w7xqsleWpsVrndq97hKfc1sjF/ilsTsUktDSR/w
ulgjIIJHk5BlLvR0Sl/prEeGNxzLg+EFx3wf3AZ2/f+xk7EaRS/45aLOMKBdYOBKpAN8PFtmxsHI
RIPKIj3hok2qYc1UH6AnSpQeB39MrELzb00UfgX+RESICzhaYuRsMGBpIb0yyUmSd8I20Ppb4kJe
nBvBCaIM+OQod6m79Fa3q11is2/KbhlomfalaBBPwJHJdSzmPsbtvb5ADjKe/eTQI0OV6+dtAxPR
4DzG1OclsGyXhjrexe0tZY+pqJ0pcEom5ymmMcP1vjanTpyXlp7/DPPbZniQ6fhvCmByroJJldE1
QCACZj1eq5piJwa9HanorIaIHc5HhEOXJh3Afpw4k3cTIuYu609AVhAkAosqbbgiHq8nNeoyQvUE
ZbtERp5z3ZhIUNLCqsYd0xzSP3ZF727rwmIhWyQ5bxDIgFkMgdfktOboxkVlKWZvV9OPpL/GTrUv
ugi9mgC8GZPJeQagRRWG5CPTKRUrwsS57mjzlyYKnVYRZqMCzjjfEAVS1NcMnJXzFc51Y9HnjgAh
fVt8AmfK7/l0zNerBMgXjgH1VksN+FBx+LhNQ2Cu/JpPoGkdTXXIbIyACYbh1CLoHN0UVWYEOs54
rzBUqdQurPghIBOVygJkoxOEpaVSwfNfoOaMcw61Meg9FmYR3yNXzV/k8qoIrrXkDpP01lB/iUWT
sCIBck5iDsMyrxtEeDXwVGouN5OGiAhsd73x+6bajPMRMVXnRFlec703e8m+2qXE7dHtUXAvWHKw
GCyafhF9sIXti2wsGmmupthXdfJWcoBOtBvT9GGuPL+WPm9roMBqGecksOSe+ZOBDzalP8PRmyDD
ag7tll2peuBu0xJ9LM5D+HXcaEOHqniIzc3mNmp2svy4TUIkOM4zdJOcSWGL+Nc2R72wK+lHNn0a
EoHQBK6BcXnDUDQUa+Bw5oESH2fDRPc5EencNidU5rKFpByTyVg+DP3Kzr1XH+ZDikrngnyq4/D8
4ERfEiFcpSBZpXx/LCzR5TdCaPoCvGp4qZPZwHZA3WLa6wJt2NY8IOO/1/GJBVSpE7TK8in2FGk4
1rX0I9Gx0KuqNnobogu329pH+eFlte16o8sT9DbLU+qf2vKmz+63tU8oPs5R4JhEEKoGNNy/JsCq
LXb+HlswGKAU719v6yDl1zpoyaoCgATI9fWT79/3s2huUkSA8wyJHE913mLIYtkpV3F5unrM7HwP
MES8lIozc0SPa9EH4tyDpJpqgiuqsN1uR3COHTRFoG4iEpx7QLjQonGpxoRK8Kk0FGsMGhlRUBM9
+hbl/e/cC1dn3yt3I7XGVJWIuNKpc8Pb5XC3/2N6mV1UZPZ/vPW8dJF+hyfsKL4nhpp+MYe5gUxl
8HJ2YzSCoC7QhFetv4hGU1unWZDBFY3drmrOTSfosmwnDfT1mXbx+4lCssxv++UZ1h6SY7JLDvFe
7NwEDocfNk4VtLBNbNk5uXLVlJ2lNb1TB9eZPNuGIkLIXZcZIMBeMVY0hVNmXOjGOq+M0k2flns/
Hw5JpDnb3mZdmd9IcMps5OlUUtIgQihfJjwngGtkGUzUcBNR4TTZT7qhqv2SOIZ8m45IgkO3BQDq
NivrU2Y40v2/4uKn+XBEvY6UHLwszka3Exw9Smw/xqWU0W4O/XUKZCbJERnOf9QR38hyifGo9nlW
BQ119Ov0YTFS5bVYHyLM9pj9NFEfil4WGIttdgUyVbnQh5V4KVYVFNPNInHDIfdiWu2VXt5vkwEg
5qobeuOPS4+TrtLkxOzgGbSfZRTZmvLSzYAGCRRL776Fae2quPVuZF9qjVisom5MkEMP85VpGnYd
aE9EJbY8qHbUPo1aYoXpue196/+RdiXbcevI8ot4DmeCW85VUpVGS5Y3PB45zzO//gV0u100TBf6
+W560b5HWQATmUBmZIRoEn810GBbpNkimWwBGAAocO+sjehOyYtIJisG27Xckkd8Vrvv7sxltmMU
DaIw92YxPwx6ZE2dFrQDlBziCuKgZesLWuIm4+BOUeOGKCNLWvQidLFlkMgvitxRp9pdSW43Zn4k
yuKOpXaUwLCfVuFhzG9HsCWVISbE+uS0hCvIXwwHo/uPmEwEfKCztfVDo0qeABGRXhm9qe0PVOzP
HHVPLCS3UE1LJoWj15KlRJgCE01LUD/hKnIvSWDo1ICrfksjtD+0V3MRrELOYqsBXCmVAmFOHyq9
LawYLIlx+qJow6FuSied0PppTLD/gaIE4KdQudNDqKFGwN9FvpCd5Wp24gIaMMPiQreA42j7UYiA
RxvFfdNkI+sQtk0UJ/BvrQvM5G7Unq572L4jX/4+41+t0KvAz2tA6ZNgzE5R6Qm8kf/9e/DFBF3i
JjkYyzItJMSVyiCg4ZosbTnU491ofr++kvck+XvGvtihS93YqcFTEo0mArbRgqD6GTzUFmjOrXYs
rKS0k2ayCog0xs8cs/sn9GKWuWXlUQ8ywgkFccoCSweZ4FjCp9EF82FQ88bA/hBmL9aYrGTGXZ0N
KcIsvN+l3ajshADkiffrUffkoLtZfDngaYzwnJDJU9JMpUAQu5x4BqXfsLaWCqJCTgZ5J9W89v2Y
PNW2BHQvGElAYVpwS5wmE1iNUZKDCWyfJmSqNa28EcEurseKbslz6tcSZKXir33XHAaIYUKP/jSY
ooM/8xa2KnQ7NMxbiULoJu3ngkyuPMv3Qy5jeHN+AwbazFJ76DXo/hJhslKwtq1Re2f2nWlBRcqe
je6kp5/jUveW5fvYZm85qNBBDWp3S3Tb9US386Hzy750cCe1jXh2TEV41nLpoVgEVL3n50LIHM3I
O6vo25epA9m2PDpCNj9HvWQDqOmbBi8zvaMXfttGg853EFOCqBzjjyDrGedpxnHD/AGIBMuSzuF+
6ju7DaKD6BUH4dj6QNceYiCtpfvkjqdFuOstYMyEXIOu6Zhk+fUcYio/rocKL/isXqwFp3DlBcX9
sv/GBBNS6lSPez3HQ2P2KHy88pPUoaNM9MxVr+s3zhGnv/j3Lb2siIksTRdNxGywpfPXGYgN9ICS
2QKx/HnVrOG28vAC+aur4WaFzFdUwT7bSzVeBChgohVgHLqpuwsJr6OxD0Hc2GHiSWqG6Gp0sKP6
OCuyuwZ5b4mH9ib+gR48pYLsrCR0rm/o7nNhY5SNJ9ISCfqS0ckPEBrc9EF8pqZ4YG+eIzIBZV1B
/ljWQP1PwCpPeo6nVelfXwndniuewcLJp16LuyHDw2pIgQ8ps5PcGRYO+WMlKR86pThcN/eHOubl
Osg4fqniqiP1wGbR7jUude58U0LlBRAi2r5WwWPFs7i7iZt7PeP7ugFtUUFFF48OWmGu1OvATKo8
fq0OlUMzrJ3a19fIM8h4Pqg0jTESYHCEALuaKgdJSXjX6t0DvVkU4/Uqeje6NOGqEL0Qn06PxXfi
m4BO6C2tkwnPyvP1NXGv8YzHr4m0JFmn0vnc1QPq29Mx5XnbOXFQPki8SwLdod+ccrM6xu/zPI7a
ssSDjywlwK+PUyTbWiJbOY+KlP6hK4ZY7190cYgBVUGNJDW+QKHvsPTlDQDabiFgFK9TbKX9UUFQ
799tJjtHocrqMmUrNrO8Df3BL/zoMDmhJVt8CsH9THPZS3aeos4zJe8JHnpmMlhCWtp1WNnLdFfj
SmTl4GqHgOpBHIUg0TCOIycxWK0G7/qC6RG7ts1MQu0Ezcxxw0CZYB2fyia1zVW660zevu5/zZ9X
S7YeCbA2Ll0mslx+oKOUY6CA6RhXyr87fBc7zAHXqzgfB/qk+acs2dnrFzzWwRUeWuMpPFc8e/uV
vIs95rAbQ6uqaHfjPvJCS7p4uNm1ZhUHOhaf3Om8e+w+2lO/2GPOutmnsVQ06GHJD+tH81t8Wx5k
lxK8JC5x1nP3cXhTMbZeuvEn7t7y1socfXOt+1FK0HJHY1ryVHe9kQ/mo2nLH4mX3f2/RTzey5Y/
V8qWLdXCKKKhwY09XedjU5Agq2tOgt3PBhcTTH1HSGQyAbcIOESEQzdiILH7tx+MxR43SYxyh4ya
Mp0KVZzKN93I7W8iPzzojuJjfhhJIeqt2DWd8e1vzvbP9bFY5L5bKCwToLu2EV+SvnkCbRbAuTIn
Ae2nhIsZpl4Va0WzQtcd1RvprsB9PEtFK8rvkkLgxCrO93oHdG0e4QPp56kb4BJENOzEXB+0tORs
2T5A/XLA3kmGNzYqKGVngv7+wsnvyUv3IXbS1/iMKW8riS3JTd3J4s0R7DNsbIwy96AmUhbAmZB0
Jpu8M8Enp+rBeCw+GO56DCFnrH+Jvy9B7hdfrnsId7lMvNSMtF+KEK1k1YcQQT5aYMu0oUGtQ4ug
1q1qtERHtPiMdvtp5+IzTNxEPWXtM1paJWliNUBniEKOQaGG4zF/SLEXO0y81GdzrlcBJY30doC+
X3Ikz/Qtp9lUd4j3POYtigmQbanNirgUYPVAwaBJMa7RoCAlupxvxonDLIJX1xpjVSCz5lS5tYBZ
uRXsAhe+GsLGuKeIosVF+dMf/tsl4fLsZ7n1TaKEY1HM/7RgSo+yKgsoBXHfA7sbuLFDA8Dm8JlL
GS7EwPCE/AnCGK6CgJl6E0Z4PPGjAjrHxDFTiyd9tF/22lilv2pjNVSgYmsQPPg7t79NgDsFTzU6
DKa7+gmYFruDHEBxjpff9l1zY5Y5etMqDKZBpwDzd+a98C19ne3qQNWd5MLicUfwPiFz4MQiqyLU
luknbP/TRVO99Mir5vG+IHPejDZWpHHElXYQg0mQbCgx4/+xOCeAZ4U5aKWwtrreAhww2XTKq8OU
Fzl0HzJ7BL84wN2nDIUpzlWPs4EsPlOO077QcpoYxNIOW4whlx7UCnuok06nqfWG6eX6Knez3cU/
CHM76VPFwFMSyOBEuTGUT6Kc/81jeGOAydsgB5rDKJOQt5M+ELrcM0KTs2nUh68EDhalORghRjRy
lOsW9JWi6fOcTFZkPqbt9+t7tZ/HNmthIkeL+wdY8/B14kNxFl5RaXptf0hnw4f2ogduKjf/yIVu
08b5tcUxcaNb4mpQe0Qr8YiJqxOgjJaGslZxxyMW4+0iEylaBSExnnGHbPLjWqG3lVoScSegqzm7
yFsREyQ0oZTQlkIkTA+U1JauaPFw5+GGCZ5vM2GiF4VpkRN8rl5zE/N7h87x9aVwIgQLz1xq9LUy
WsSt0TPs39rS+f/zftMHysXlWHSmEneVYjQAcaRksRrpe8/VDOfsEgvMTEFiU8w93SWHzhKiA12i
5Z3YwoPiZh6xS583KclLSixCU0+LMZQkmebC+oAeBMj4rdH+pwJoOivvM3GCKssKO+B2FEJ/GfGh
+ZLJD1mMru78Rek9gzZP60BIeDyOHMdgwZq5WK6l0hM4xuKlS4KmLZRapZ7jfrwvx4SGXo/lkGTw
DTkCWWiW+Bp3XuD95fh7+PnZOGArVREm+7q+mDBrATBed+7B80pTYXIMHc1VHpoDRZbVvunMH9IP
A2eB+yHpYlz+9c5URaPUJQSgnEFDyyrFoEys38xi70v1yMkh+zWPS0VfY0tUtdBlRoNsr59WT39R
3xkdR6v+UYGIq/MEH2K9/uLrr5HDW+a+t1yWyaSVajSNETqWCPH65PRCa6uxcEfi7Ol6tKJx9dqn
ZNylnicAUzUcg2QG/Ojz2J0N3a81KDBpwuG6qT9kSjT8VQLhMRAy//rliiKuiDLgrSke83ta4DRt
lIrPmImTrcV6GILKvW5xfw9/GvytkCOF8iLVqLIko+jERuJqU+JKMm+0fL83SWQd1P8SVA9Z+RJB
CKV6yWFHg9as5hkfS6/63gbyIbkVDz24sMAU6KhndDTA/2k65dfry9z9hhvzTEoDIUWzqiOKEzOw
JOEKURhQLs4vk/rYzrwTwbPFfMOpwMw16QALUI3/cMSONzlIjjJbtYpn+SskVVBQym1e45Bjl70D
62M6KkmECbKmBZBlyltstYYqrg5IlDm4UWU8Xt/U3Th62VT2DrySOSJTg4XCd+xqeUJ7m3MJlt5n
a347fBsbTCgT5jCZxAFI1npNI0sQixejNz8sa/+QDBCPNjEWWM9npdOsWg+dVdZbC8t/UivtUc+G
syaPwRSFELGBNoc4+EPSBj3GegG4I0fSNYEmp06nk/s2mUdbHqSbKBdnuxAVF/iY27lSU8CC9PvQ
qI9FXTzVKbiLpzy91YvyOCeaHVXdSxQLh6ZbLF0rH0A2Zstt9VwWmdPNI+STNbmyBym/i+LyTpXi
wKzjRzlO/GoZP+QdyrT9t0pfPujZegS4yp4a1RZq061qII+G9tGQos9N9aXAHFCpASBVLPENSq/O
MCeFVa/ZwRSnoCKCs8i9Oyilpdb6c9i0xz4CsbOC0dp+SSHNHvmiGb9AVs4qFwjf4D/uxukMoTpL
yo0gziRXb8ynSUZ5QsCmrUNzNAZRssZQDcIpBUqiax30wr00bm2pTZxeL3y5r92GSJHdz6pVm2AM
02YIuUt6gKHtk9mNgRlrR5BOvZbiCtIplFQjQHQkjFFV2aOWo9cQ6QdRGE/CRCdaFNcYDE8q1Myq
O3JriImjduApnSHaq4cuCJq8JWseMqF9NnRUZhPNq8bWiqXssMyjU+rmV0Oan1MJb3Tgn3W7C9eg
KXM3kaMTRut6KzGUuxr6sWSJXhrxyQy7u7qXX8BH6K3L8llqht5Wc0xEGjkyd4sijqYMN6UkHtvc
+AbAIQ4VtNIgXw89pDWNLVNOGoskoh9rWY6vo76FpX63rgoI1JZPkgi2IpDDGH2YW91CPhnq+NTM
IRhWwptlzr7hDvlJLuRDm4aPIfSItTy714T6We6rJyJiwEyNOelsN+ITHYLIkElAoqFhZFNQqcLS
6Gc6JiBCX7L7VCsPA3m+Hhh4Jphoq+RjgyCIx3E+HDusnqhBH3KCzx8yymUdTJhtIzMR6hzExxFZ
Xouw+izW2iEfSg8EpIo9Feha1+RBa/JHqZZv0mx5WwvjNsn7w6TPd6A7syLRAEmaCDGo2m+nwe2G
0q3ikpNh99Fplw1ne6WpJoVJg8lpDKNBdOqzPjvzmlvCDOyj+Nb2hacK9mgqzvVvsA8YICaI/yHF
CoyW8ut31ocpV+uEluvwge0oADXqCVwPC+hpbNwvAulN5GDB9/PBxSL9941nKXqVklEEUDQeDagz
LIdcFL3rq9rxLOggYWJCVDEFIhtMOii6ogXeGNcIUfSl1BvLm5WXRnkmmH0jaBg2y4JZkxG1xeWj
gqZQwtkonglmoxZDXfNlQOIce3+ovTo71hnH6/ZNaCrRFYiV6O8suptvoQp63UkCgDZVEsSg+Gtn
iK7wxix5Rph11GkXS2QAzEauX7L8POc/ZIX3JNwDUOCTX1ZCf8RmJcWoQ6OdoG4PjVXfQAEY8KuH
AdzVLUQ9OfeNnYcTbBFwJSjQdhHZEao+H1tsJxoSilmcmnI8r2LtTAlCRJ39/xm3fjHFeHKptXKo
Sigblfrj0r/VpS+E368flr3XxC82GFcuzSIzswS0k3XVQO1+8nPSeOAfzKwEbI9kxrSvKZZBPLW+
3I22pAyHQh+CSf0gDcZN3/Cuc/v+ctlexl8aSc41LcVlLh5mT4jIuZF6gC01DvXuH1zmYodxmbJX
iiamxOq0Yzc7wLEdtTPVyW1PvOofb0lM9Y9gLqXuTGRThQQx2lfLTZpwBpJ4JpiE3S2Q0gYOUXbW
+WmpStRgHGF4vu4qdOeZa/YvnsJkbK3G5NtEZzhy9XtXPyw8Rr69bPSLASZbr1NUE7HEI7pziQ8z
oHxVAYagL7/exy352/X1cA4y+6xVZIw4gBwAbzD5bRzvW3Nw8sYbuahszrd598RNcDLGRm5rBaTf
gzx3llCoXiTnlDuPR7i5V2fZbuB7bXBjSRSgx7hQ9hUQoB/VCGTneX0fSd1B1DsnKXt7MKuTLBXe
HE7unGdfa633u6m1VkWx874/R211G8Wo5cZS5UZ58e/iGXvdIGC7mTU8oJysTCyxslPzVUw52f93
EWEJh/oSn98xrdtNyJouFUAF6tRfy4NqD37oj8+SFbmgngKvpIcz4gonwQaQFdCN1KWjm+ktr7fA
OSzvYXfzKySIXqhzD5hPWYDsT4pvprj5cN1/eX7FhJW0g0JURGfxFzFY8X4bh0cl46VW3iFhAsuA
ylbRiSluiGSqgGhfRaubQqi9Zr2VGTwkJG9JTIhJVmE0WvqSH/uPGrgl6+ihEb9c3zbel2GizDKl
K6lb2CCh7OWq4erA6183sVeE3/ogixmKBKVpEkC0kVzGytI8yAs6xqm7xUCCnXg8TOwe+sTEPVfR
iKJKBAKgv15/5CruZ1PAHWsM+1O7lidjMW8Avl8tQRDPUo2nqlwKQWiOhwyfUpU0Zxo10J1PXprp
n8R8CIqoejKz1ulCXvVwp+S0/XEspVY/1gMyEn5csSY3FWapRBJ/VrTO0TWQyRuxe33veeaYpqsQ
x+1c6pibHsz20NRza4W6aqdZb0MaEUgcTB5fN7h/k7jsPvveGCboi4QqhvAEAqrmckxdVRcDKL7n
NuBajh7VT2MbnroFP2OKMfgWP3B+Ab2j/ZaZN7+AucN1bas2PX4HMDKrlwQrRAB7C0MwHvU3EFhw
bsC7p3Rjjp6wTWxrYjRqNSnGfWYt7SL8Pi6RkxuNc31VvA9Jf8XGijZrjRQbEayAZDnJXoxId7v6
VE45FAh57R6eMSaWFl25DqWBbkg3fk6gJah2Vj4jbvs1T/GUZ4n++2ZZa1sJYSzAW6Iyv4FOmK+t
Q5AVGJdEN+YlSTC89O/2kYmpghRV4dri2AsN+BarLphj0ZIlzS90sJt0o3/dHM85mFgkxaGg1THg
5aby2EyHMX1C5e66Cfonrrg7W8ROCKkihfbNCohqTsmTjpGsRrlR5R+p8qShiLeuHI/fmz7bBjG2
jA3trxjVQHRV+3IyrLAM3alIApLjqJWFXefCQ40oast6/y2HBpCaJVYu9a6kppj504TUqtPJLlG3
lMm3toshoWDYo5x9SeL1mxKbsTUmwhNpQMIfz9+yTH5Wxhz1sOlYROut1uNVbnS6u7YFmqryOlhL
bp61qjyuae0sQ3IwzdFK9PWTPmhWCCR/RxRHI6VTNRGBQLBqkxZGmlb4UqYgX8/me/QBvtUQiZ7L
+mYegegg8rOoqKdVL1+QTjrY0QBQA5TeERTt0ewxKHf9M+7f9y9xhGUayxVjHiIqBdS5o0PnLEbc
KYAAIlZrdXdQWOA8knYz/8YeEyalqq/jLMaFqRVvlyYguDNdXxHPABMYjQnlxSRB2hfUxyH8Fuac
QM+JHSzJWLsKejRrCLyi6s2mJ8aGlcXnULgd1sd/txImHjaQ4a46zKVAD/SexK7CI+rgXVlYNrEo
JfFICNBs8eGfudjyLvZ6azpFx/Z1QEs4d7P7yssHBzN119e2N9X2y2FmImJsKhLEbBDsKQmObMPV
ff0N4k/QWC0OdEiw4GXMPYTiLyaZqNiLhiIZC5KZCIpKTbRiRz4YJ+VhdsHr4HRfBktE45ZHwbN/
D714PItwiRLDyIFSpODg5aV7CO+X+ygGtxClp0y/1zw+0z+caM2ARrCk6QbLiiFImoDJesSNEZOX
oHk4Jh+0M72KqF7haRMf+bmfbS4GmU8pLmZmqA1mj8FN4FEulvZQ32E+OFAP4dPqkiC642GEd19E
ADP8d43MpwRsUZAXscf7AdQAmQE+rfwxKQCxnjpe1tnNcz8tsaQZWt01ZqGg/CcvrtY+mSoSTPaM
PiHHzh5NBrzzYoi5MytKvajzgjvJ1Jl3YfhWy9khknEHSrrJiwja7kICign1Xu8FOyqBllNqzF6P
YH77TgwSzMXoiIrCSfP70fTyq+Rfb0qYA5rKiZLnGfOrSD4XGuemwvv7TDoIjTiOigXOOox3Qnyq
uHK6HOdkZazQQVPaYQZEvlBLS+8nG+WVb9W8puBuxUSymj9lunLURflcgnk9DVVnjBJnXLNXdZlv
li7jUT7RHfv94nTZUfqDN3fPCJ3LBESHKK3d9of4awQ9NRWS9+axfUg83jn5Q5i9WGNySAEupk7C
FCCw4LJPjtNpvhFs9an6OqHKmh4jZ+Jxyu7nx4tF+u+b9VWFKtT6iFp2q4Ku5NSDkB30Dm1i139B
mfTLiWHijhwaUzWkeGXO4Rc6+EASzquSE2VUJsrgdhstwoDiZGFqj4kWviyaYuVrfVSKljcRyvHT
35qPkqg3S42DJphHA7ID3VusvnJyLg0hV1yPxbrpUBjoZ7z+kQCbMx0f7LyGIuXxPOUxDPCyEDuV
KShdtHZ0PXRiS/1uGtZoqVZzS4cr+lPpgxfs+ur2HyQ//Y7Ft6VNJIhxixJHldF36r2O+d14WA56
mv8Q9fJDJaSVmw/F7Fy3u+8k5j9sDpBuZ85zC0qLKMsQtwtlcbLk2EuapzZHTf6bXqRxscOcZFUq
TSBpYccUBc80fki9eWh6ribQ7jYCx6PrMpqRKjuk0slNoUM6G9NhJ3on7Bqrv2mcxsZ0TOpQPk4J
8gqx6jRuDfJ3mwcV3EMLmPLGPnN97+ZMXZcJ78oOgytGsL42FiUWHx47nxwkf/5BgdRgBYVeaP6h
9/XH619zN3ptzDNfc+2nJC4aHJGsxdNyys56aJz6PrWmBnoIa+RfN7d/OSTo+6OTaQAKzWT9WtaG
IXrP+rYImv3SWYPEVy3KBgnUB0eYbb9KtrHGZHOo+mh9QslBowLAZDoWJNjS6FSHxqt9Xu7ZTe0b
Y0xqz4Z51PIJQyxZMx/CoXHmnKcEtxs0TRlSbNg6orFgxTAu6lxpcaNP1UeNPIxQwZgmHm8azwiT
ZhZhTSdzRQotw2OVOSnmmKbguhvsbhW08gD/0IhuqozXiaAnGscOD7GmyW20faxOca9b2F/ExQIT
PaRSNisS4S3Z6Tf1eE7Xu1r7mwC1WQST+M240gqiIXKkyeMsfRY0r2ifrq9iv1G+scF8i3QqcwKS
b5B5HBdb8UpH+tIcIQ/hy0+ALwHe5kdQSuM9Vvc+D56GoqwDaWBIbGpZl0pLpxkeMLcHMf0Sps+c
ZdGjwCbmrQH6AzZ3JokAkVk2tE59iho7CUABaUMMyweSb3X/p27FzowKXtiXJTEe15SarEVQMHDm
ZvbDSn3Q29Uu4/lTRPQboR9cAJ/depCO2dpznH03CiG1ABwEuXhoRDKOUqumWOgQ3UWlXPLw9Idu
j/Go+MMhP/K6/nvJeWuK8ZdEXcxOW3CwignvtsSwJMgetvl9p/MS194B21pi7op5l0xDouATKgA9
mROkqnK0civCOWQ8V2TO8QqSkNUsIWZXtOLB1BdHXBrOC2V3JRvXYD4PEDVCOMfw9naVbL0YrC79
AMKQ6y7PM8J8GMls4k4BU6WT5+HbEppOmuuP+DDXreyWfLZuznyVppbSyRBUEaNYvTc6GEu90yIg
by35efGwQtx8Q1sMKp4qCmd5Oj1+mwNNhFLPZlKh/13eLQADV7NXCrlzfXW7zn35UO/18o2RMRbb
EHIkmNbLhaA/aJHq6pHyEFUqr5W693DYbKPO3BuqnAhLJeJNh1aqo75IX/pA8/NHjEkHzZfri9oN
8VtbzLVBrFawHwBXCDlu+UgLWM2pD8Q740H1xCC0W4/fS9u9hW1tMvE3jeQRnGxwkzADJ4fsRqjN
vYYBVaAfH4U3gbOfe3fsrTnqPZsP1ywCKRQd5ujMMuqeEC2jKDneIDgnVuhMrBAqNEzKAmaG+JSQ
DzkvuPKcnAkUMkGfZIoQKGLcJYcXoLdXnp42b6eYMNEpTdJXBpZAQPEJJTMhz6Ct5aDfmen+kn6a
h7+BSm6/DRMx1n6dxTJBxqiq0Cqnwo/7r3nVexwv5yyMbciTBQwwZbzI7y6gH5tjeUfZeDFa8DDb
EoaIxEC2qHKZdODpYXDChsE8Oaoqx0i5EOKyUX7P2yetuJ+Wp7bmKZXTr//bnUYGel0yIYcE2b9f
nXxUY/SnUyDVsrayozoLxnl0wwz0tzkEtgaDo9S764wbc0yIAmSflIYWoZ8go9HXNsexGmyM0fmc
D0f/zrVlMeGpkPR2lgYkrhZCkZTJOHUKvwwopCl2DU7+2l+UQkwUuk2QNTLOqFbRkhkZ9lDo3CI9
T10QzZxYtB9vZQOzXqgtyLLGnOLe7OSqjGGjddJnqnmp35te6hlnA91RN0RnpCBWytPs2/eOi1Xm
YJejSdKlwT0m7eWndJABYZAPRRTadUQsdeZdm/Yj/GaVzE52KDJnANbSssLsaNBcCA8haPZlr4KG
s8q5pO1/tp+LY7N/ZqopSRUJRfO+8jIDrJDFZK3G+MDxRc4msheArh1D3G7x6VSAZ2Mb/SVXsDJ3
DsjtjNSVB7PbY3aVx+HAcxn2OtBWvbhK4zuySgeyTyNWdFze0Dce8QRLrSVogkW0eK3q3XR2+YQ6
c/JEiFO3aoTrzhjdks4Xx9i6vp/U534/2pfPxtwCtEnKq2hGU2mSKysuKwuUEaawuG3xpC+36d8M
F2Ay4r8HT6detLkFtAOmx3SCCuloHIiGgcfY4kr38JbEXAFKSBroZIWHdGPt9OG9Dh4dIp37Lkiz
G9Hg+P1uUtusiAklkoyKz0IxSaofHiUAoDQfUG6u/+2aUURDNxEYRV1mNq5SihHlNGxcfgDXpY/B
QY+y4PGuN7tIXmVjh9k8Mk2anpeoLq1PtDZHFWaL78XoagCudp5uwe0hRpyf2t7R7mP/ujPunu3N
I5nx9qSZm1QDs7wjtl9A5d6vJ7OyJfkwZ7yiIP1Lv7n9xhLj9goEVTDOjDZKDjbPYm6g64pWp5w8
gfPsvLSRj6rluW3Cszalh7CQbKkigdyYnN/BWzDzVfWsT/C6xQN6idCkUzwTytyzdBCTW1P4cX1v
d+PzZsXMhw1DQ9DDCc8ZRfrR1oFSfgtbzufbbbz9rAdA4pt5AS5JPfXxgEIyTTjrLVBAvnlWDxCH
o8VWO3qqXq8vav9U/KeqAoPMfStbgS/rqJYj1TECt6ePic//oaJyde9ghrln1UZeFAmhDdvmSzc/
L+ILVF6ur4RngnV9jG3qZYOVCMYHSXYXPUh4hPe7ueS/HoBVMD5vpEKUthM1YWJ6lwAevPAwhjwT
jD+TKM8WQCPgz0UE3nNMtP6FDqW5dTHGjY1UrJeYoOMFHcpKeGyWG5VXcOV9CnpoNzkKwzm9uppU
cLiU3aIT/DXOT2sxce65+9ezzfdgroNynEVxpeC0yL7xUUETJAOdgv6Ratn/D8993qdhLoNZr+lF
jmli5KkWqpfAhmPmEq+vWYQM1zvN9RceiSTHJDvnMraTkbU6hhXz9hAJj0l9uH5m9oZXt87ADrj0
BMA3KQU4UvYr9HYLnyJ+pltAGniRjQaSP+YLU3z/lhufANZkSfoS30r1Maz68A+AAXpVjyKXiJbj
fu9N5o0pZcr7LOnwSujkh248EdC58zSZeR+G/vvGxDSlYFGkkhTIdG4kSW/lRDgwgt1e+Oagvt+n
NzbKcVlE0MW/TyI44mclENzGWY+SLRwLR3B4nWJ6KK99ICYu9JjDjMcU96NlWCER89iKUKJRvyag
8Yre/srtDDSWKI2Twj5BxnWGtoaKd5XyzjRYeuGBshqqXFf4wyZeLDGJR5xKXAyoCiVNqBjp8VrK
qg7sMWgo3yfTeF2fPwSli0UmDxEZPAdThbWNXg9dQOlVLt+hOrRWN6tcRP8f+iIXe4wr5nLaYkaN
PnAA3EMQvFne0s+AZ/i5rX+4/t32vf5iiklOyxQVcyWgN2sAOT0sgivqPG27/bN7McF4odSGBEBE
eKEoQfvhRe+D3HCvr4LrE0x60is572o6MRCDl5Q+OQSb0j+utuiADMPlMefylsRkKSHMs0mi2ARN
+VAC/jDFfluUzvVF8YwwyQnUPrOiSWhx1uWnaHhrlld5CjkvXZ5rs+VHvR37xkgQWEcvCmpvvlG/
hcHoKpB4MA6Y+fpXS2Irjo1aCQakmCD4Xd+XWmF147HigaX3ixLKT39jJ4CqKUIHHarp78CRwkWN
x6PMe1X1jnuNHIxbBVxI8e7bCW17wyCgxDFk5mNlQrdoUgmjk129iDbFz1c2+ZYD0Dc8Ix9y3kjv
3My/hfaLPZa0VlbzFpUsOAeV5Whs6ZUKlur3ytk4Q1jdN9zeXZzKqT/MLv5XtchjDZZDzm1tF6OD
Ibf/rlphnxqaWg5NjIfx/DH0dXsNSic6RwEE5dCHh/4Obm1g7v1I2ycorz3NE8efdhPcxj6TCpZs
DjF1iTpDJpzr9kkmaOlNr0L4Iq889kAapa5tOJMDptTsEozS4FplthZEsu7bSrXCOMcau4ynnrqL
Ad5uLJMBZgiqYVAOYNVeT09LI/4oCOJLpGTuaBaHTKlviVQfjMr4qKfZCdrZZ1PqAklLU0fDW8Ae
1exxqbrEjvIo+IszvNlzGrY2dxgTlSxDVlHzMwVPmiLLyJ70nLsBvO1mkobaaf+hh31HDZ4Wm6pH
zIH49lW3BL+6peAzHuSLZ5NJIv0Q9V1NJ96H9ZAUN42QWJ10noVv/24DmeQRRWqnZws8aY4/xaLk
Kt3XovsbINHWgZh41BG5K6sGa1l7PzNdLeRU+N6HZq+cBxYOvwpkUCPKmQbpKn9Cubl0gFZtb5QT
7RUsHu61NsS4ghFSbk7kiY/XN5HzrVi4nBZ1TZuUeI+OYfOQy+uNbjRfVeNHPsqcvggnxrDykTrR
TDnuJeoVd6V6MOTWNpWPeZJYU1VwUv5+sehyuFg9LghI5alER0QgC3M/k9iKh/ytzytHCzFGZmCK
aZVeyixtrHkVnwS1tidNs+Y2f16WmdNIozHm9y+sapICsKkqsugcU12n2ajR1c1ENyM/0Iv/q+h9
McAcBHNWJUmgiHxdHw6NJr8K0vA9y0AMNzeHpGw5gWvfZS7mmCORg78pFiRcdeRUvE3rHrp1+ilJ
/o+061iuW1e2X8Qq5jBl3knJkiV5wpIcmHPm178FnbBpmCbu85looir2BtDobnRY6x1VDHdfObdV
5h9JAp3ya0XDqPoYKpPNhmnMXzv1PmpBF5vedAVDO3/jgq+yKBds8HUA1FwUccdjcYhvcFTO6JVA
sNcu+gFwaV6JPgkF9ePpApxta3+h+yqC3tWffcHUJ4C4CBcYAUC/BvxdOfyRrbyujvK6wDrogTmH
nTSih8HgzEo7jcCE+2+rIKtceTQOaCCAXuTQGzSgN3VQb4uJRUnxEf/9/jL90hzOaSBtnTsZT3Fl
+dSgFGjnU/g09wLv1tFwVA3xLuDnT8iz3RTC6AGj6bMyp68YWHFbAAkmU4Nh1NFro+aSa5OTNfN9
00536K11Ok1ygdd9GeCzsqF8U/vqqIuISQDr7nRB+AeDQJJ8PRJyzVa7pcsdHwgch5W0+WFo4gdd
z572D2Tz5bMSQTlioSulPo/R4d71L4N6HPp3nlXt3jcGwDj9eRWyOg5xKkFzNTkyQ9DyNnjsTNNT
njFh3cgl2Dt6yu5MohrIHQlSB/CJyZZyArq+LdwbGKqMbVbXFGPr6PRiBv6wSCbA7VwLmtyHvrUH
FroRMCz2V0SnGGfkCkalgpDcqM2sLm/B3pea0qSa2aj5qRHJZhQNHqbr/cYYHEMXb/WOa80oad+B
FX3qq9avhPQk1NoDNy+zWch4MgVqBLwGrbaGZD6W8pCYSRo9idFiJRkPmL/GbwNQSWSGHUjLjaRG
r03VvI6Vqpt5qz2G1fwtVRMnAQ6Y8nVSX0t+MY0on82mQLVswVBcAj6KWTt2sfJZzfmzHPKhDQ5O
R6txHedkxlx4cQ6H8KXvQLA4FRPGt/kQae7wey+3D/K43IrR7Ell5QKd1q6m5ShJiSdGqmCOhvRY
xKpnSNpjq2oPiTY6XQb63EgE11ivAjCw+K5UhWvI4+eo7D6Foe6Ni3bmxwTMlLX0XUsmEJBU2a08
gJtgmqYXOWjuBy7wZ9RXOL041HwPxHJ4fDuPhy98M7pxzJ0WkNIpWWYP+vgCSrAOzGaS18zxbVd3
vlryp7xbHvJpqU1+BhYqFzSXtkvuRIXL7aYpHtD/i+dFcrMkypdOagwLJhcNVrJyGtq5MPMmfRD7
8m4skrtBQPesJE2SKWD7JT4+qZLgLH1kx8LilVX5iRee1TbH8HjamGqdfFekygQE5wHG7Clv1NA0
FjE0+3F8XQzpDV9xOvBKmylGGQOpCkFyrT8uRmoLnfhUB4UZljWAQcVStqWsfZKEvjaloTpy3egO
c3pO+MCSQ+NpShRHQ5zCc0+LMZ6aEHihkgq2nbRrzSDIL6PK3Uga15tBzXlKmB2NwXDmvL1UY+2h
A/UYZoCGHSt0q+NhURU5GGfRi6IIN0me27OR3/FBbnYL+lLSECODTfW6b/O2MzFXo0dn08FcInFL
izSZ7MGeg4ZbM2W7tUUXmfsnVI1YUxnbFpD0E2kY8ZHproMxEUK1LtHfNsjfotSdYKDi7IvcTc7+
wrYt0lUO5S9wiAIH+FukscIbOfjWdO9KLf+JBwfgoIimfHQv0SXPItEENSkgow54Tzd6LwHa5P4y
NmO6lQgq1Al1ra810kAuGQCGAPF4aKrifC9PxePEcU7TzYx9234LrCRSsc9kRKmC4Bx1w+Po3HIm
OFF5MzsRBonGu8dVYrHvbYJ1SSuJVCA0Y9pLFknE39gwXne1FdnoAhuhh4b3jFYHzKor+IsWN3Qk
ts/tUbntT6yixaZern4E0adVfKE2aduXLVBQ+0i567jqPkjkSwv046We7f0z3VTNlShKNZcp0rI4
hdoE6NyTn2TgRIzf/5sIKpSRDcw9VTFEFLqvc7VVt5WpRiwGH5ZyUtFMqo3LMsWYTxUk8S0vA3eR
QweIHtbCZUDRXl72F7VdoFhtHBXSLGDiLtQ6I3UsHlMqtRU6mkPgGtk9Zoyl0QENJ1V6kI7YwAj4
NU0zAcfZMJW2A7E3Z/MDKyHOEkc/pwyxXKpGw5g0uDOm6FbWnybjc4pgZH8LyVX6JShUdHRZqrqm
KTRImCwmcgJyGIS42qXk72Ltfv/72+5EFVRDUlVBQdTx8zXCAzSvS+Ao2+o9qSGFR/4gHHVT+QDr
ZyHwbtsqVRFAYQ4DItGzr5ymii1Y3kn6e7K7R/UIakYrsMce5JmlPZ+a78zq82ZYvRJJXV7wduaV
sGAHe0nPwXWnv7SG6vdhmJlZmh+MNrvLxcHSROGU5HFsCZljMCuDm8e4+hHULsclJ4gpSYDDfZtG
H1qLzh2kVPlsGOltxS+fZ/TaAi9LAK09pgn45JTn4V0vDk+SEjz+0ZFfD4GyAl1iYIy3g+4C+6g5
SH5gCw/dcbJkVz2xEQU27fRq6ZQNGNUlLMIUtRxMcQE+8z4AVlYDcHqOBQ4rMiTRJkA1AhGpGtIi
f55s3vnyMp0jQqdtmjH4NkBI4XCOdjHuAUxqNZf4U2bVPncwGJkW1q+gLEM+qWWgjNC3GOMH+qCZ
inaMGtUTZtY5btogTUTnFiAEBZ5OAg61Al6vCbMO/HFAVSc8ZpjO1SztQUZedXFym+9MMv/C6lbe
rpytBBNtX7neoB6FpdchWLnlLZJJyj3SBb48p5Z42x6aL0piS4d9rSVK+YshXMmk3H0zNxV2AG1k
oCDo2kvSRJbSPjRab4rZaDZ8Yu/L2zaMK4G03Qh7Y8zJ7hZnwNN8As6Rn7xjemS0Mz86AqVrXx7Z
s731URYiTwY5VmWIAwBikb0Y9dP+9zdjmNVyqEvfy0reaTmSV2KKiDTtLTU+dw0Ly4O1CuqyyyPY
D5IKSR/gaLpdGR3FkMUtSj6xs1E07gUmfMDOI5M+1yPmedG3tHjaEWQojMrp5jW+7hcNfYE5uSlR
S8S4Wq2Yen0HAnu7yXxZfNs/F5ae0bgXQNZHOwygKOzwB2rCN5XbdWblT1Zyk5wadjMW4x7Ro8lj
DOh+o4N5Gi3BxTk503vTolG5tFQ7PkS+8BQ5GImuNZM18Mo6OKI7K6uRx1nbcCE62uIJM+uZCrS8
wSo0/sao0K8yDnal63ctJzJyz1uKL0uaiBZTUDUA0OhnsapaN5iWx8USQTmm1y9ii/5dd/8Qt9R+
LYNaWlFVZRDLaEUuOHuZD0r5B5cX3VIIz3heI4WWn9dQCzK6mcg8udFHbhtWNh/y3jyylrGl82sx
lI1IByFdih5DqGRGDwcixnfFFIMEiFEU3JyyXQuizATXjBjnVhB0coW5lCZGUX2wzR46AL4IVjQD
PLy5QRj2ynIiWyq4kksXI5HLGJJJhtzkQGgzUk/yZMwbMGPOTX0AtIuoGyDFUugw1wjkegwzbGRn
yxHo4XKwOuaWjAIc+jx4e7mww6xNNV+JpNxVWkcxb6QQWeuVlernboit/E+gwJHR/3ddlB4ufDQV
I0k15MrLIGumOt+UBmsOcLNJay2FUkN97volq3BjR2txeQco4MfmRAAmA7M6hi4rnbGxcyhb8qim
YrQFoCrk/yu7pIlZ3SiaItltujwPafESD+NBTuPHfRuxNR3ykxzqhIZ4RO4XcyhI3GFE6K71OKs6
1RegDslg/V4c0eReh6fQLk/8e8nwZhsK+ZNs6uDkIsiEGi8Cm1ceg+BNEBjfZ+0hdWSVkiVjrKhA
aQcLW5Onr8b0yiWs6thHnxDl+39aBmU3JFDNDkB3Ee1AB1psNnCmxGnnfEncSR0Pot7ethzov0XM
fxuVx5eqJdRoCYlmwupkqYvkAzXvFNbhbYGxlEEzzL7NQIZamwkYUUXxTubmB5SVXkAAdqfm0gOP
FkQOwVLaFY6UVTrjdc/YNhoTl+cqXdLrVkJ1CVWlVsVA3FEZh/8ohXqRJFrRK2mIXYu5m4Q7lfNJ
VxjFvq2H/fpkaFTYZFR7wOZBxl/onOTd1Z0SN/am+/ygggq462zGfdrwVj+JpBw7mE8Mox+hc1ls
iheM/gNGW3TS+/xpyc3sMxyJn0sYi2ZZd8Zd0sn/V/aCGxo1T3XcJbnE0BFfuFXGmlxk6QVlkoIu
UEFMqSPnjjoGCNYeG2AR1jlrgmojFvxpBymLFGndvHC8INlG+4wyy/dhbG5lER0rCvC6Ojykwy7w
909tqx/oJ5mUJWrlpgriHFYQrtEL31vASslO6HTP8jcvQkPaD/TmHhMLPdu3bP5j1r5SZipe8lJv
ctw3ccrNdHoUhtKRdZ2hmWQJO1aKHsIWQLdgDBq2L1luGi0HJvN3WfRn9SDE3v5ubgHyYjcR3IJ/
UzGEj2u50sWKD8ewD3AHWifw4jcUhG55p7WWdzIwMH9VSzNHGQAYVKnJMsbbq7yKpnQ0BG+JEUa1
ZEfyWWl1Z6l+5AAhRUdOwhiH2Dw1NI+iYRbzmwiDf75wbZJOVb9ATUGMaCWRYgrCfVywWgk3L8NK
CnUZOrlUE8EI0UbPc7aRqKekrlwhSA76GFlNUnggVfq0f3wskdRdqI1hEZYuAzbeCBDjTvJ4EZyw
eeHqUXhYJBnFgOl5X+RWSl4kjWP/bCZ1BQiEX1WmHFzoRbTQ9oeh29QKH4mJZlVoNg3lShTlrfuK
06qsxW0Lw9AFCJcPtl1Gsm1TCa8iaAeKLmu9aYcewHQ6cnpw0rOstta8JC+dVL2AxozF1c7QRRpS
PkejUSyHaP5QGxB15/Kp5HUnLTJ3/5hYYkhSe3WvhdjgMKrPwxZWfhmhjK6jLNr//1/Ga1X4aN9Y
CeGivpDkQhPtIg5OI8AupbizK9T0/9taKH9pLOOgRksAfzlmIJONfNBemcLcM0LQrUflT8uhzATy
WsJYlnCa/TE7y8cZdjC/B7TBoXdFd/hBsr6zzxqi3Urf/CSVMhuY2E2qocBJYfwfxNFgAk/sqjMn
AF8qn9lPS/K5X3zLSuEpk9HXep02OUwGZ7wpMWqEhBEz+iLnKuPUWIIoOyEBwlKvcuwmp78htp6M
2EXQDUBkFogCw0rQ3nKqwPWq57FsC2N+V+qdI+YTI9/AuE00oHrLYQanQ6szet4PUXBSQ08IWCMr
DEtkUEG2jvdllnLwxILuF/2PXCuscfwEMoFWZFGubWQx1ipnUMZBBJxMCEwcyc7U2pLCwAUnmpWn
7Z0YcNYSBLYEEl8+FF/27zHDWxnSzzZJimehkgJJsuP4wkm3Wu5p+ucYlYfYKpllye3tBKeRrKBS
qMv0teIkvOwKHBnIXp3gh4z3xMCbjd/bAVgmJjyWCf7o7LO6XX5zn6+CqQuWjtNYxVouITrtUDFa
3tHAUeWmfEs6ZDMPRIr7u8oUSF+0kY/mOSHPGCVCX1xkFphEEjylPIumeOh4v0qcoT20fwD2BS26
LpTyzkEwo02mgiVBW2m2pOaQaox3J2tpdKo+6nuOq8SPWB+QzlaNmWnpJsZzsPECa2EMGW3HwtcF
0Rn7ceHldBTxLtOfVA8d2w8YU/Or9+5YnoMzQUwHRtsxxVDXxIhPmeukLqQU6J0KPgcJbxoBTE61
J9+R8YbI5/3Mkr7tK8y2Mfv33OgEfgtOinyqGhnV28MU3+aT2zaf9kVsm+SrCMpjB0bJtXyFxzy6
hWfhpCav+99nLYHy1MAtjQI1EBFEhZcaOCK5+KBjym9fyNZs1FrBFcqE9B1KOLyIuIOMLI6X8oLu
K9+4qU5/gecJr/Gt6oxsC0KAOn510dfdoyyI3jWzOKIgYfNedSiPk69c6gPslRUxki7bLvoqiLIc
Qi5xqpY1eM2C85UzWrOI+3tdbl2l6h73N3P7xFCA4BUJNLI8ZSz0QoyHoIc5lrsHEW2g6M2sBlY2
bAuSACf2rxS6gM+NHcYVM0CHKZXhDtDsCbxvfbC4YQycxUxKjmC8/yGiSyKLRcZm/uZhdBVOO3Bh
5OfUgB0mGSzSqwT8FScH2j1/0p393dw+uKsoyl4UhRglvFZJdq+q/qAtr31XWFEi3LcGC+Zh+ypf
RVFOOzUKmRMKxApKeBLrSxm7/20plKkYo3DhchIm6uWpLt+mFBiIyL4BfXFfDmsdlMlAzmZM5Qa6
Xo2J22ntIVxYyRSiw7/e2+tWUfainOewVWfcWwJT0f9dHGKjRDGu0ofZWr26amDXGVWKE4mIAYyB
lFKGUPTK39+w3zil63Io68DpMUgGmly25fvR0dza4+8IGj/GtP6HsIl1PJR9yNHqpYmBim4u+Vgp
x2D6xlgNQ8BHWnG1a2kqgyckRw6IxIOylbnBXXghiCUE+jK5N2xWOMG4ozQaJYDWgkKsC+RmCq8B
sVrOfeXVr2LcMGwBa2GULehQzxACSQFLQyoduUHwBqG19zePtRTKBvRJ0eQSvyA8UX1jOaXRVyl9
ntnDyOQ7Oxfoo214dUZGzxtyUOKMyAXS3uNj7gXn+EAwBXFCrwIjimAtizIJkZBkSqLGuET1XTs8
9uK3pLKWnsXntP0S+fcefXSdrVYlLICBHIhfmCcAxw2Jj8DIEivuXIGYNJ1Ghh8i13JvE6noQajR
LS7Xs2TXTWMrzTM/vYTcsSt8ablVWxYXyVatde1yRcpKxH2mo5MaRq91FrSDFIBAaHxSj+S8zssu
f1RrvXp4Gv4A/R9aVwDg0G5Q8R8w6lieZin+E18hokqNrkMBnbPUFnLKmDV9D6h6TjyPDaZqJtZj
f3vbJF3kVSC0y4hZcIorpYDpxuBKA6UgJerAQ7nraNzEloo2VjLMXD/v3+BNI7ESR53SFMpqoKcl
AoZRcsY4cLuG8/ZFkF/8i96tRFAWfOj6SAd4MjKp0/iYCdUpyzo7DhO3kQHNELF4Yrer4Vd5tEFH
IRxMlyOPqruTYlTfVPzwGPihE1uT1Z/nygwPBCKXOyyY7zpLLPIf1gnS9n0QhKbPMEyM18H0Mju5
g1EmJ78oX5Tj4IUYq2EY4U23v1ovZefzppCXqk+xXu25iR/j7FYLv+0fIUNLPrBAVko5DqGSFw0R
MWFS4aHgX/a/v2lwZUEFipEiixrN/qjXuiTlM47MaEazEp7KDJ3KSOWyyiLboctKEKXusTLncU5C
JOLsu7vEnvwQQGuJD6BmJoHPduC/kkZpfhoWRTWS/PTfxJKAJwm9/AA4FO8PMDpFWIt/dpBOROoG
N1aYwJBs0LI7edRY3cItZib2TjYUprYAL2r/yLaT4iuJ1KsmVvsh0SaouX7hfxCIm+nUlTZ/CzDS
F/ImDdGoG90zxxa2y7wruZS6x8lYGzHwsGwlddWnAjXexDVQ5wV4lFsekI3JzRho0YJjeKElAv93
f92bt20lngp5MIEpLFWMzNPA3yFyNEX1a8nk+dm8bysh5P+r+wY64youRKipUVxAlWMBPJ8RHG4a
ZfAUCYifBeMXSHTAE+WJZiClVcuIDT/n4Vkx7KZwOpbp+I2eXCVR5zUDBKRoAJ1r69nnapydYnnG
UP2znikvujQ9w3ZZGOG85CloqAWutSa0azbZoVUB4qypP8qaBcC9dYKKqkhINwgocdMMR6mWj3LS
I/6e6tYTjOpi5MtzrrC4ZbbOcC2G2LzVGdZSHeYKUM7tZn5OihsA5uwr4rafWR0hpYlTG6Upain/
PFwA95TanBVbvFs4Km+GtyyshS2dUcD5jNZD2GPgcfy8Ikz6dHosRtCZ+FBqbiueQ8UwyxqUlZm5
v7jNzbuKovM1TawBoTNBR28hpKbRukPxti9gM4enIMpSQQkgKiJNqCiEaFEHjBCwOAC8CT04x/fi
a4aZCoRZlWfYVWL/ZcVYdd7NpSEy5oHRpQKlkOzySi+0YE6DmIP9yjs34F0m99Wmj8OC/hVA+Tij
Skp1hOYhZzw6GEi1DHDJI/YhcTdIHBhvpc3+rLU4Sis0Na+qpcN1Io0islOCGw/EGJfY497yA2m5
CSWGCWatkI7wZhW4QgWHSoo0qpZaiKdSQTOMWIKtrMnjS9hKt2IoHCoAZDd6HVsxGk/NWFkihg/c
tCTXnaYjvX6u504kiJO8/kmTb8X6PhQZdnozhsCco4A+UVkSBbo2lhZcJ4ozmmEakDzMjmpNJ/Ws
ebULTj7Gvm4uZyWK8jqq3GgGWM2AxBhIJlcDdF5JHMAA2Yyrt3kDwMXBw/noikrPfYv9rPHigH4Y
8V63OptwO2Y2Ab2VMXLjdha7hXlrrkhUViIpYywGZVX3pJauXwZbPfZecCe+oin8lvNyN7S5c+r+
STPfWiR1z8No0Uq1RfAn5ReBc6qJwY21ffFWa6LuOUB2QcOcY03BhZ/N7KPvXLsJXPlT8Vk7lq6W
YEZr/+jIXaafcus1UXe97Tmgegl4/85HQs/RoeDxv8Ddbzqa68poSMhe6HRuwPCKLRWKDZAAu4wb
AKHlkzlkiyVxEmvmdlPzVwKpWLZA7KGUCXLASlyaoi5gmiN3a4WFxL71zFltH40LOUhSHKDggaZc
7ZBUh1FUzDI6NTELToglh4oMdBkxP2Zy0dYmA9Q3a3xVSk+6hPSsoTB6Y1g7R9kMTejTgauh5W14
L4ffIrRFxRgO3Fc71vWl+/T4lE94AgAPcNXiEByLT3Ji1l87R3YBowFsKcOOXRZtMGtllMlQCwzP
AjkHXXuqo1ZfEJaq8ztjXST23blPdD4pX5SAzwNE4X/lnhV/8jW0VxJgnuw7CyGUYXY1yl5kU1uG
Rmog1bM4en9Zyof91bA2jDIOY51ymvLRrxQ7RTfYWXRYpoFhgRhC6LY8oVySBmhc6FAZKjOSlKPc
gwzDYLlClnGlu/GWpNSFPkDSqoPb5R14KA5ZnMHKbiaPPyG2vmEdz7anvxohutFdlatUEkQkTLUS
OaqwBf6L39df2uDNkE/ylABKJjSH5cCstG2b238fRPQcW5qDl7pRB6S7de5RSMUb1GlPXd/yZjFg
dnsxvD9RlKs8ymbwM4g9J9IfksvHTLvnElC2sbjTNns2Vs8viSjSKsyu9Cgu4wSLwjTiS3DhDMyC
EVDmAm2p4x2BMGnBrOOLJyUxWcmYzafZWjhlO+BNwoovYRUNX/UUl4xohd6EJK5kkfCGpTqbOZG1
PCrW6AMgoMkYcER9JPomOrGTeo3PAYo2QeQ/2gXBU7YysKsbh/I9qk2e1RKxbVuuR0rZFr4Vk6FE
jhKlx5s+5cw5YLW+b+YR1mukzEtZdgEYP5DgV8zFzW8A94kJ3fioPQRuHWNjMx+9Pw8TE2Bh20b/
uzR6sk+IsmwRyXMK0ao3HYAwfFLQgqOA9Vu7Y50kYx9pUNFa5GM1U3A1FgCzDffz8OM/XT0aShTY
Y+j0LxDo1Pn82hjGnarn92Mp3u+L2Q5ArntGBSC9xsfxHOLy1dEPnVMtUidZ8lsjZ+kd66bJlC0J
C4mXRlJal24Xl9w0glMgeWQWMnHYfB2s86EuWjOnciWRAHhYbnTpIVUYpvE3TgCALJKkAxOLxpHq
AjwBkR4jWj7YNZjmU1CwL1Z+J/qsJp9tV3oVRRR/ZSFLLYsEtUSSsYgrv54MB3SMX3U1/QOgGby9
rnIoZVD0UAOMHmyDWt5w5XM4MNrzyJ7/GkRdv0+pQFkWQSQGUIFMBFpt/NaGn9L5RZFkkx9Ec1+x
WXtGeZVEn8OpEfEaB0anITyl+Tlh9vtu69h1PZTzwDB2FSU6nEcZ6k671F8BgsfKfpE939szSo/L
Xo9mo0ZB5++mBxutL6fYAjYfelExKPq8v22/Md7XNVH+ocuqGrCd0IEajBn82/g0vSefOr8z9a/z
C0HShltSrT/0w1exlM8QMTwvDy2uq+iRCb7EnZOT+KmDMxTN6J5TrIAF0s44PDpxqVW8kialLIEM
+0sufB5El7GTDA38MCCrW4tWuWhAEQKu/h4t54BXEC1C/BnYvYugxipf/4fsyaa2IBfKA8oJMAE0
VBSAnKSaG2ApOnuyZauwIzssreQdaJs3JMNXCYxVbu7iVSCdAGjiuO+mDFfaGCV7xuhqXMjO/kZu
7uNKBPXkL4N6EWMBAb6G+e/gwC2W0jEaLliroAzsmLaVECsa+rGk90h6jLjv+0vY9LKrJVCGFbhk
chqlaPYDuoIlxUDJE78HSmPlrNu7GQKtBJGFrnQulDjAREjIW5R89qhW2iXTVFeN86M2osiWKl/4
VH6AN7Oyvr4tA1T4dZ2xl9sWZPUbyHmufkMy8MU4kBB3tHpHtAw3dbLIVO/iBMwaAGj1xee6tdoT
s+C4XSlYSabssaqNvZyWOEbSgy074Gv9Vl9yFFrSw2wnZoq3oGQWHmsAjbliykYbydLHQM5Ep4Jf
HIrX1ovsGeLOGpg1iAGbT6nbn3hWBwpLqyhTnXLBFCcCTHVafa2zQy7p1lTF5gxQhn31ZV0Pyjgb
pSQYGclSqYKXgzgkY8QFjO/TqYIoFqsp72GK09hX0uMYMFJf2zmCq2LQOYJU0KMyw9gjYjXAuqKf
4PAXz0teQiFne/LYppi1JsqkpF0id1yEPWukt7y1w+Rx/0w2m2dQmPrH1NOTe3ME/BcpgrLzx8rW
UHQgww7lJb1oT/GT5JFRlRD1scCZmQw222tTVBnvBsn4FYoG1V6CYgHRk91jzqFhsAlsK/b1+5Ri
c5XWofsN92nSDmHlzaJg9oov9a/7W8gSQ6n1DPtXAQcQ/QnRUxzfL8ZJa99r6WlfyvZDAbCNf+8W
/SydhQxYcPG/qcPcmU7hGSybTuyyLBH5xb8EiytRlKuceoXL+hKjsPoyHKMapeUoOghZ4hYD96Jy
4cXIxsLUe44VpTK2kn6tykONFn1g4wPAKrzBAORDegxsHcmxc2+rLu/XaKWJXYVhN7Yjg+vOUm6V
n8dOmngYwCF4y+QcQB4vkTgyjN92DXO1qeQ2rPxZIRhjOqs4P+2TRNCyjvGTYWleetdZ7Hnp7QT6
ShrtPY1wnGsC1EFmzxQ/uJufElu+MyYzPRA8v6a0NMwCs5InrK0kB7xaZCuMmQwziWxtWXjL0FmF
IB3EILb3LwPDcsiUp4yjJW/CroVVbLPEFOXSR12CYe1ZS6GsR6ZJANEjM2BK7ynLQxZfZhaGFEsE
ZTmA2SLGQQYDWDRHuZbNUvvSBd/2t2o7YXLVBHpyDvEoiMWVEOMOL8U5fmhNxDP2mJh4PtjS59Rl
AY4wzoaenetA0DMvZFaqzvwwvkuCz/9xQZRLVEZFDocGgfx8jO40l8zWBD4BmkUE4wYW65BY66Gs
A1h3erUjrVnhAKD+Z46Zuf7oGtgxtwr5BatL0xhFxwNDljRUCG5kSWBraN4BwflJrczp1F+mEwZH
Ca2bZDWWjCkF+bbhGOaJoYoK+f/qN+TI2GTgPEDMm8zOMMleK3OWFESMS8XwLPQgndxi8KssPvLW
f6GmEfp09mg7azWUfegNIQKYAqImAf4rHM0uPXUVE1yMfGXv3CgLEQM4REwKGDvZsyVX00EZjp6G
1tVN5CLN8tMHGx7woCyWf2a4SYWyG8DF1PQGM3vo5XsN8rMC1FJRRfFfZ42HMwSpZD5xpRVFoei8
2sBAcXxqLVr9vHSj30rpcSrSx/1rzbhmNJlrwwFOucuIZrRon46mm2AMGMO1rNVQhiPOEoNXgZ4M
8JczFzm5UVhZcC40Rp8eOfYdtVApgyFp4yyPJJyQkyP4Icqxt4XCTsoznzti+2l/2xgXSqVshzyX
EUpPWBN/DH3p1PlkIlX0e39fDMuL0C08kcDVcyYgngBj9dfQJ3mo8F63BzQfSm/ZsWXIY1wtlRzl
SvGkHrRZXY6XVlicIjExO76x2w4sKyctYM0DMoyFShkLXp/mRUogK9clfy4B+l/60xQ7jB1kiaGs
xVIvslE0UIvZm9GLDrKBC+A9nr+SnrkKpMWFxaotsSRSZiLVShC6BgjjuRKkbZnuFQmgWZve3V/Z
tgoaxJ6ClfMXhMo4UZUZg5vIenGXonyq1IMqfuPCM9e+jfrXSp/+yFVd5VG6kUpy2rR4tIJ6fniN
q/JNSQ1vElnM2dsG6SqGUgs5jgX0oMAgLYrT5g95/rK/bdsFa+0qgFIIYU6kUBfx8m6QZkoqsBmO
oqtyZoqsPClnFakJjE8y8RZaQWKxJod/k+a6yqfUI1HqnIt1BIZo20CuPD4OJ/FOC83WFY79oUE/
f+8bj/rN7O0vXCR29lcD+a9gOmWul3XU5z0EjxZ3mxwIV0B56ZHtEl8Xj3uaERJgYMzjHwy7syrr
Ty/G9QdQ71s+UtWQS8hTTPeTZAYPVGcKfc64F795g13FUP7GWBJyxIgc5Qu6EM8qIrtIN42H8Fye
MRTymt7qN9q3/c1laO2HHV8ZToAWz2pdkPasyS9Vv8ne97/PuOwfKbLV94NRHsexwthJCwhkUXTT
/MGY/VQwG9WPpc/z/LAvb9uGXfeQ/H8lL1XHMq6AtmlX4plLKkeSHvOCBVDEEkJZFOCX1DUatPEO
K8FpzA3fM5j/MkgYvvo3KYDrYmiTUmnVoqQfTan6PTiLj7otXcoz1B09IqxaGPOaUfbFAKVUi8mH
vyrLoU9AU6JbzDBGtnzAcKbLIy4GuBSZek7d6l4EYUTKBJZgbS1lZARwgOVjhtHxFkA0dduchIC3
0pbVmE1OaMek0A3iIWYOZ35soJbZ4sSaycet0/eFp0usjtjfJIH/PUS6B5yfiqzte6T7yh+kOxuY
r+/CKbW+TmCcnm667yz0eJYZ+Tjn1RXIFXTAaR1Cr96qzhLKIOklcwF/89CCHCm0uu/BzZ91w119
Ez3/Jzd9KQjwTrZ66R0Eln5+kb/JGEklBILIEnssb8TQE3rgG+cFEjyFDJYXgxkVhjknAUhvFXPf
nLCuoEjZE1Gv0NFB0IsJZj0qm26CRnT+VnRLzIey3mmsRVF2ZV5AWNxx0MquQHaCm46lqprlEDNK
ZSwxlFlR+BqRMkFUyVU7Kfwos8X8sL9vLGNCD3dX4EzMh5xAQBBEiy81CPW8zB38xR9MzSoAkQvA
xOdj5+hmcuJ9TL0ymde3zw78RQKQQsFTolEPq7lb+Fns8Kpv8/JruvBuJgseLxkPYEX2a5D21cl8
zrP00GaDN6fCW8Cxevy3s/Cr30C9t4qiKAHhoCKmlr6GPAgEbziQOS6fy/JcCRfDOCn9a9uxQt5N
r76SSmktXHpQGqDUs7v4YZS/8iVrtIA85H+xnysBlKYKVfB3/2InjZban8XEHvWD0kdmVZ+DQnOC
9pHrKmtfq1jLohS34HROAXoNGnmM+KLPSFNnfzT7t1oY5QS5vmk7vUeOpuNvSum569xsvP9vq6Bc
HExll7cprl8rcebIYex9Zj2Hya/cOR66stnpjZQAn0m25x61b83lq7PKAYPjfu6csfijB/F1z+gy
p/p/pH3Hjtw61+0TCZBExalixc7tdnsiOCrnrKf/F/u716VD64iAz8yAgd5FcSfusNYQz/NoIuAg
gXAS+aGpY6QGvFbBZsheSWGy4zmn3AAVPArmCCxsbZ4NDHgDhdXKA5ED2vjxotj7foznUIVonAx0
IYHvEdty+dRpT2ZziTovmr5P7QVd1XHgmRR9ROzJZDxFWnUNAS0qvBUmoCgcRngqDsld7cWe8jdJ
8upTMu5hkmqQ5TQFKuLSZ6EaXKPC2zg67Kv5ZpRZCWFcxJiWoj4X0IpEbQ5B3x5q8MMHZcipEPPU
gvEJcpS3y4C7ctKWuHo5g583fxGV/pOZ8oaOeCdifEOUgyWmoLOdRPsmV6+KdpBTTslx28OpJsaF
VQAd/DHeq1WVHgYwXL0XnHoSD3OV+vv3sv3BbiIYOxpjTS7GGmWEsFAOHapjdSegXmb8aiftx76o
zcefcRPFmJEc6lPaVfB0ybED2Vt36D1QdPkJJ5/ZLjau5DCmQ9JCizTQ7zjZsT5TWPfe797GBwXL
gjVmEXi558fM8J+mejsXYz86McJCJwjq87TcVcjabKmLMFoqNz4pBluoMuB5xOppRFm6wvx00egC
yGbq16EXn0iT3RtJ91B0xaWbQeLbKr6kP01K649l4QhCG1utPt3pVeRFAEFRpfKazIMTZjUAcTU/
b6NzmhiCFZXVY1wSYuu9dL9I913Ufpd00a5UDORMWIqrluAQJ60lCAl4g3O/HiPeuOt2jmUCBB6r
0kQ0dSaYgYsyDMUS5kfnRPGb7PAkgG1G91G35ILXbZegbtL+iGtmXBXNAAucJEsFhx5eVNBjN/bn
e+O+ckFSeTS+U1AHXkDlnZONcSF21kBbjiunY9cU33k5NIfvKGZjnII3d809JmOiIAmRwyFD0UQ4
KCdo9TPuzpHA7Wz1AFFr7NnqzxixsfWXfXvddA2rz8vY67SMfSp2mBc0pQ5afIzx+u8JFFviIVtt
FzNXohiTXSRjyJscGSoYaUApjg+aeKjbAwAKtUxKSJM6FLwrdkB//rZ/yu0H8ko2Y77NPPWdsMAt
Nc7igSHJRasvcFT3fx83xdOu8mtOmNr2USuhTDjEbSrxXA4o7n3p3dmdsGsEpngbtEyKpxz4g2Cb
wWolj4mLUVCoCrBUafgVPNI2Fhaqntp+5ET5f0mVbr6QOVcsJGkDvkKMyVbENhb1Gve6F+bTITIk
DwOKdl1rL00lX/u0Tx3OTW4/Q27CmUOautgreGIBwFt8A/KEHcZn2XzVxXPQn/rm0mt+073vy6R/
cs/3M0kAErQxkHqgM/SA0BCV2qpTw0pDjHMfUt468HbtaBXYGO86CK2eS3SytHUBPfgaP+Y/qXel
eMLFKY+s+J73YOWEbHb6o6q6slNazP3TOaDMM47Ep1jCPH/KE8NU1GNtmFqCAU9n0RffLMGiSXrM
/0Se3GgvczOdmnw5BYty3L+8TaO4fU+W8FAXW3UwI0ASqfoh1h/AnBw3f+VdVjIYJzr2XT40ITwb
0MXuJAdwkc78oD99X+z4Hdt2TnQtvu+fajs4rUQyzhTbfUugE6gJLbYMqW04MEM/PVIWdgWFKo8j
j/69HRtghz+yJZa7iSJi0qeKDG9WgEo5cvRX0y/c9L4/8IqovHtjnEyPwgwpZxTGpNzEEENxzYXl
RCqRdzAaWPcOxviTKFJKWV2QX9ClXtwdiAFNLIuh2oexJ96g0Pb89uraGFcS6HoyCgJyiul7eDe6
6UF/C13Nmb3aiX2CQRQLUfgo/c304koq41P6XBUK0tdIK8Jzlha2HieWySNE5qkkOwkSddk0kgF1
lPFEZ+IB+nIB7pcV2qlT+H/VuL4diZ0FMfKib03aj1GnN1F+S7JTxAOG42igxqRk/QIosyVCKybt
LpmJNvK9RjhvP14oZQdBsmEe6jrEM0Y80Z2d+FQdKGF97PFaBNRcdtScHQIhGQCG5oI2WYZLG3wq
lYe6dTrC5TGmrm5PDv2oq04EFhjjRBfgbmV/dMNzawfH5jCcTN84h55+5AIrbpuvSQxTBhOfxuJP
5QpwJAEg+L8OOVotXtd+EBwqXu5he+zv1O63OLYvHQ7Qu7mGTtTSy5j6sQQiPV6xcDtZNW5CmEip
ZKoaCiXCSTABwmVyWqueLMNZfLphHH0N4CP40BbbDv4mlNH2Jjb7dpmQ5GAi+Eq69k5cZosTRDYv
65agstAW6aJIJKbow2VjBX6FBiO5C46Vm7+UTuRqT/viNk+0ksb42jTroBo055cm7dlQxydFKXgV
vK0TUbZ5oulgRZdZs4rDMV1CLcJ0QmYZOFH5Sq4Yr8JGf3f9u03jtTTGuBQhRt2LUlxFzVWMPqXT
p/0v9tGzY613LYANulNMpnbGXvtsU4QLxW0uKrC841dAuEROaje/Jrdw42dgY2LJr7IFJ/zGewpv
Xdv6NzABue2VFhiZaL/V4sFU/JqHUb/l1td/n1ELsRRrQdQxG9yY37MMkyPLl1oNeWnFlr9dS2FC
rlguWURoSjifmhdKDaIcY4TDGuNwwF3ApozhCpfpL+L8Sii7ImkoYdoJMx6cYfiStxVQkZ77ZrT3
lYTz/XTGO3VxWy7h1KH62j2F6p0QPKQap7q39eBan4Na3TqIyLJQVDFEhMkxk125/rIUD61y6Dve
Ytu2simajiEqWdLY1fpEb8Z+lPHFNO0cFpdJ5tUAtkr8mnoTwBwlR1uX4AlO8+bAR84MSh8P+Cmf
aS9Z5TFqb6Zga2nMQyTJ6jYoKb42wepZ9I4FoIPwWoJnvbEjV+b4121FuB2NftvVLY21YqZLF9IU
7NzpL0T1eul1X9c2SyjrA9HfsJJBZiwEhjN1BngNhwdsGXvKewUYVxVz7uEzLz//Fwd4OxPjAMdE
0ElEGf7A1HlSPe20gJWp+Tada99wvucyMEVonQqMvi5dJChRCuSWmnGkP33w7Scw/m9c+lLL6Z7z
PLw3aB+PnNlj3rUx/m/WkqZVYjyshOx+aGUr1wCMXszO/s1tm/DtFIz/UzCXMXQCQtWcPWfBe2EA
xo88Kaqb5SrH19IfvPPB/sjJRnMORaSHzjJP1vwk9qW/COYzFgqv2Gtx02rklcA5n5Ddt0+lJsnT
EBWTQvQWoltG4E9Esva/IMc1fdj6SvWHqtCEYcEXbJqjoPq9wtED3t9nfcWQJXKSA1XERBe/vatS
TjDi/X36/6vf3496vSQ5cokRECygwdM5udd2hP2tYR9Z9Orvp+KU1HjWYjIAxNnlOSskp5OB5g5y
sf2LoKq6p1+MT5hJmWAijwKdu1FVWiFwDiPdzaZf8zI8NWF9GJPh275InoIxPiATyjoUWqSVqUAO
qVq6bR2hZSsc9sVsrhWt3OtHyX71DRFiVVMbEGg7J3zSPhXecJas2s6Bl6M+dufBMu7f6K7AuX2r
FCv+q1MakmjoomqaLISEGQZpqzcznG30BgREC7qujYOzf8Z/iYm/pbBJEfhM6waoCHQtYXQXJ3WD
h9hvnfpIkW95oCabFwdyZAV6aQIQmbm4TujQ1B+RTzThXS4cRB0Ttl84B9qqgAOp8bcMxoGTKsiy
vAYS5tjKk4V5J1up7uqp9tNEECxJzc6LUVtaHb2qBa+Iu2l0mmJip0fFm0ek518pzJCnKpoM6PCH
alXaeQIaUr0XnUwpr1oectRz+2PehDGGF4tLinYqgnEVnMT0rg9OxsxxgtvasToQc2Fy1oIUCdh2
mHA3fNnNPMEeQmv0kDIB+59bRuUdibk7ONw0LAu8gMNP3QUbPw4A2dQn8aH+rAOZvrGzn8ad0XIc
GPeQTDDug2AwyhxjR6MtfmDDLGfB7tCxJW7lq8d9/fyYj/zDX94+KRuPga099pIBp1JgFBVTxM+m
LT1KFrCzUQt3UTABqBBE26IlPDRo9+lH9d2wQ2/kAoFtW8pvBWLjtJlJKinBdI1hhPKOPsIWvz42
p9DhFas327fa6szyP+1C1JAShBFyYfEx6W3zXrEBvQ4/Oj9Ev5K3ILIGlzK1TILFVamtittaNBPH
2znMQ71Eiizd9675GUVEd7DI3fQrOuRO7PDS083EbnVSJqwnijnUWgNxZfcNpF/WmHlm78bRU8WD
stlMIFaSGF8jLu08zAt8jRq8A1umkDhvM44tftTqV74sDcXYbAechJSfi8gzp68yLxxsB9jVGRj3
UvZZK0oNNJC2aUzJTjC7dpWPoWs4ikXpxKKzdo6xRWPY87f6HDzx5r42+4lr9WA8TkcEtRYS/AJq
+wTclNQSm7OCynxzN1v8xVretTHOZjEVocBAC/p8cnPRivFYm5K772K2D0VJ5VHxlQg4Tv5pbkrR
Zynp4LUb86OQmPvGi4IN12Pv9JcGRCOjaC3v+0I3z7WSyZj40PaNRFI0Ucw4PklN6vek5LQD6F38
4TlXIhhT7hMZxDAU/2EuiDst/WFSqwe9nt1ZwliYEjyP0zTb+8fatOeVTMaesz7RA5HCMgrabFXp
E1BDrVC6KwUvCzkZO735veMxBh0LpM3qFE5yiBRrVKND3ZFLpDajEy3EmrMusTvQP6W1xAlJm1nL
6oxMIpEHMdjFUdd0SjKDuQ0lOFm+JmC/K0zT2/+c2xWLlSzG4k1jnlWjgmoG1/qr7NZokioVVvMl
e0bGCQppztk2vdhKHmPfajRNGh7AAGIphVOQhW4TDF8MjcdcstmU0FZy6OWuvaW2DInUYdexMvzk
QT1EXvHWOjPazspxspOn0mleedkm52x/TCYYwLJXDJxtVgO7UDOrU8qzJPLGVjnqwcJRFNmgyhnN
AfGPO6mqDo3aq5ZiRFbeTb/29YMni/EisRZFsUrwGcM4fKvocr4WPovYjNVN4uyL4n091pukdRSP
PfZlejU9mJl5kqL2itFDThjlaTyLTaED9C0VDBSsps+T87H17Qqu7gpXzUtO/MEArjzGjagmnnOm
iACj9sF73CwHMxQPpKhsrAY89kLrytGnVvopl4LVqjmcTfI9DaUf+x+Xd4/0/1fmMEqJmch0L2Ep
W59ksh8n+XNdGsfGRLa3L2tzcm5leyrjU5Kibsekx5ZoRsJvoUZiy1QyD800K9Omu3wYHSWcPwlt
+xrnma1L4g+1L1TLUGd7SqfenofJmlrzXu3FR7HoOBFk+3lxcw1sW2/SorIMJJgpHZRMkWAgmQKX
MThz0CDi5Z8crWYR68N+NDHKDGOVkktL7toQI7ScOMUTwbi6cK4kbI/jkUYyT+1jKxisbP68f6fb
+gOrUPBcFiX2m9XtbOR6RSv11WDHcna/NKFbj5NVy9XfrDas1YcJEfNca0FD8YMVf7qgxnPIMFRK
F6j/YyxiQUekSJmBCUpjUXqq07tJPoUdx9tw7oYdMqlVY17UCd8ta4TnMaqf2671tTRreDa32bi5
KTU7YCKomSBKI8qLaZUdCpJezEa8irXyPJkSlkdHxEBleZAmAU+gpHUqqVA4P4F3VCZUEMwZFJqO
a0vb2QKumyW3xE4j3r4jTwwTJqIlGjCGMmPTvU3cxeyfRkw3Nl3Mq7Rw8me2VR6pXTuAPIFyd0uJ
1YrdsdG1xzgWv6amQxbhqWiih7mq3UQJ7GEaGytM0OWJqsvY8aZIt63v9/uBhSoR4lprswJDX7Hk
x/pkRyOxpvKTTriQbjxJTJzI0iSJuxzuio5z0lXgwBms4axj8piiGoFmyBO45QhOTv8HXAnK1MEg
4EqF+jOJnWJKHa09qaNb/xVg58q3aIxvSRdsCHcFiuMytiHG9polPO9F9W/n1cBWiacxb7J4Qi18
fuwc40QOpZ2JlvHSuNGhOJkPMq8nzDEItmBMhihtMvpMier7JXlU5Uet+7Xv/XkPWLaJPoHmeRq7
j8pUfIBSvMs/ZMEa7OQuOgNLERBbADn6b/6EZRpqQSzTmmTEaFZyVISnQP7Ukbf9c33wJO5cFrt/
2wJMJhATFPLLeDjGRu5hafRUR+pJ68v3oJ59UqLgZ8SO1IjunAGpWghsRTddJR2/5ioYtZHdxwF5
a+PRw+6JBZJZWy/FX0oN+pGifg3ixQ7K7JE01bUtjW+D0cQ2waIvECmf8SEL5SwKjatC0cNev2/H
5aESikfwJzh6LV4WE1yyE/HLRjkSE0TripIfjE7x978Dx+p15lGNETHMXaR4yMuktPBwsXUtsEXx
SU5MzqVyky+qzatEVM+mXCdYh0YLh1LVp67xoKAMIiO884n9eOdivJnQKRSHnoYknIcojaWl4pHo
1UUvTM4MyHa4uCVIjGMhQjk16GfgoZSPftQI9jRyy0g0gv6prTcZTKJXxSQwzKSEDJQ+jigTgysT
Iybaxy5T+nedfRAZ/7+cj11lSjB6m89Zj0jbKdgsnS2hSg/7ivcvj6ObDKYyVtR6nrYd+YByPGYP
2LFBxKH81oBMOGBk4Y63OLutEjeBTJaipwkZS8zQOEqRvZha50pJ5KiZ/pIv0V+VOm6imExlGdtS
K/MR2ie9EBHllHCyIoPXFN12/zcpjO2W2dQXrYbHVl+OXiLM99pQnMUp5ySyvO/G2O04ZrKWSojR
vfJehrE1lD+M8VcUPO0rBO80jMW2aWs2xYTyXqog72+mu7EBEAKZOVez/UQ16AiVKsuGyhLoCoIJ
Ul4dvbrBK46UG2s4F9903Yr9zgruoRWAPkmd7DUpPR5Y1L/IVtGqVoBwAJTof7pAU5k7vU4wazdi
apF2XtRvxkN0L52Lt+6k+4ElW8o5v28Nr+SZ22aHCdUGIitohgJz4p+iMyIGodFiG0nxh0uFp9Vw
qo/KIeTSOX10zf7wVStJjJ2JiFxG33884rpjcQ8ENZQUDQAe80CBNhVzJYj5mkLcGWVfAzut7HrL
NBc/C4avyGD9IZBe9pVzu6i4ksXYWm2UoTq0eBO0bvlVtlHgwGqn9KTgaKote6otHrgNEerU9z4k
Y3htEUh1OsDwmu/ZUfdqSI1dwQ684CX/3OUWStMOJbDIBnc8cxVmM6ytTszYIymxbZJXOHFwrQCL
4i0H8T2DxMZqbHKS3OjEBerZTKBXIpnqkW62k9zTxatxlCvLiLAtTRrLkEC1oqE8bXaXOdAuRSNc
RjTcLGNOnSrOv4gRGZ39++YdnonpTZf32ZBgUitqHS14Enl4eby/z8RzdW5G0P7gsTV33lB9MkyO
z+b8fZN6g1WutQyalpcTfn8QneLQJcvn/e/z0ZDe0U2TcSeibgalVH+4E8mDPRy6c4Z0RLzw23Sb
/HDaTS1MxqHU0qTnOmUKWb5LXnpOH6dDdU4vs0e3YqnPrK7JtQLEH1qTts7RhM0X6ko442SCJRH6
rEYo7wTBk8yXWkutJT0O5ucq5/GGcxyaSW91dWvCaCRRAdp3x6yab62u/NTb2B3D8qmSFE7lkKcg
jG8Rl5CEM80dFr2x0+RJ7DRrX0U24/nqwzH+Y4zFETeH2uSEdbggkJ9R2D8oavVpXwzvmzE+o20V
0hXwAI6Z5t/6KrkaSe0C48BecsJ5K/FOxDiF2WhHBcPqGBcxiKWiNx59CYYf+8fhyWAcg9mriT5g
IN8phC+9Dr8rE7/KF87d7N8+ERn3AFqW0agV1EIm5VL1GnjHZXv/HNt1g9/XT9h5dRQZo0IOoGCt
a/hksGjKkZ17L7ifHRmbpihC8kx1XxVAtvFP8+miUG8SCSKlUXCaGHjj871e/VK5xADbb5fV4Rin
IEhBMcQD3DftI4DawaoiLOnrdvKVoprH3sKrzvGOxniGPhmKsNNQhTHyN1X0+/DHqN134d+Q3d08
LWGH5poa86JFh2pjtrTWEl6XhLsGtx/jiUhPuvJxej5jBVlDUoM0jSIJOdMBu2NnDXB8nQ9GR3df
DzftyVRNEaMXhoz2xT/FBUPcNIlC66eqdiSddh+K6qGN84d9MdvxcCWH8Q2DUAFrgO4CiafFkTA9
lvvAycHYWuHz1o54R2JcRBHneZpOQEXVtNlXixzgZjmwoHjtq02Vu53oIyqvLiqKJYKdRRQXR+M5
H57KvrXF+CsAwji+aDPLXclhMgnAOJdTXGJRUcbgEWaIfQLQb5ChchRhE/RPW8lhvANaPqmsUFCP
FjvhkV0+YiQs9hcLxHoO5Uam7DOhDcZxJ/IxO3Dt33ic3JupxOoXMF6jDdTODHSctJNaSw0lSx41
ZxIJpliwVD0vnBNvj/qt5DFOo0gyPReAEQ+kljSzspeIFvUfUmA0GFb9GWVFX/Hkg/7OQ4rcjC4r
uVSBV5oT6pqBVwsKYtP0DJRwa8HoKMfcODYgM15EkBJ5aMDM4UweGB5e0hPAXt/0qw7VqfzMVn/8
7eTk6liMK2lrY84xFUsjGvGwsAv8iQ4NZPVOsWavP4oHHYX/7MqLatvBZiWXcS3LVBITxLc4q5qB
NXwer+IwXpKqcBOiH5qyf1UE2W4D/ahrCrHqSH+cpC+jFj3uf3TeN2f8jqHU0qKNMRrBraPGL/Jy
aStOhrX9zL6dlTCJSTcGiyjnOGvtDo5sa3YIqB3KGIIRl9mj24gDiAIDLgnFZroC09N1jWhA41QZ
24zEUhF6LaX+W/WqZ+Fufu+/a+8DmNDgw6946HCHfrcc7FokY55NBortiWC9KSi/19id7gzLAEBX
0ok8a9kyyLUkxiBLsMFnVY5UnBJ6B37qaolPNws+ygeHDEzD6OLsK8tmQFzLZCxUSWISqjFeoMa1
OCpueFIEX7EmV77M5zby9qXxPiVjmn3Yz32tonAwhegIp6M1KL2dGleVmyFtGcH6WIwxFoFqKDPq
a46pHwaps4bWUwweGQvvvhhL60ib5LoIK2iCK8FYh6S87X8vjgB2NmHMU1MPwGblTKhyJm16kkqF
owAfpspWCFZfih1LmErdIGra0Vrn6IoABMPgJAZ7F6e2A19BxeB+el4OMoDwRodgiUf0QhuT9sHd
9IlgZZHnRrfSjPXPYcK/IUe9klXIO5NJbKwoUN7iAuOqNQAmJeymVJgDkn4IWvRj/0tz9IWFzQi1
eYlnATXKLsisOvypTl+i6uvfyEBN2SASURWDUZegHUlRGxUyqDS2UlE4xuShaGTOWMTmScCKgQUk
oBUb7GgXQkuyNAI8ZCufMNZsLfGhav9irFhfyWCtawGhZlgVIK8bJq80L4r0THSn6O9EubZnwqu3
bDuplTzmy01GKIV1BR3tIyhl7wvujOUugLuVjvjGQ6/a/oAasAjpZLQs0/9fpUWiFktFKOHRmMSu
JmBkE5nE8HNfFaij+8PopJsMxuuqnYZhYR2j30nW9FZY6rYclJdObF1tCb9Xss6pM/LkMY5XXAq1
UmN8QBAsWtLQeymKZMKDUD4JWOLZP9umk1+djVEOPdKjvBQ+Luuz2t1FxV2rHfOQB+W7nQqs5LBK
oUxDFo/wFPGnyRHAMAfOo+qNXI3n6DBc0QvtHPFp/2ibvXH9JpPNe+YJ3MTAD6aIg9GD5EgH/Qnu
4jJfRJRKuI0FjiYS5sk1AyBU0Rt8ycZRyYfi14oluBS7TSmxbAH/64xnXruGe0jGBQdhE4eFAOuO
iF198DhmHXAmqLXlD/y68WbivP6oTE4n5ihRt/UAb+JJXvskHQQbaWTvLTYGPn3jaXrn3OJWbWMt
kIbdlYWHQxwNctrQRd8fWfGFFIe+/aTEvly9yOVJEgtr6h9K8UGUMquVvnGk08+3Y/uE8S+RqJM8
xCPXSS7ZUcU+W45c0hK+KBhuxlwHJ7BttvnWh2VcTYwW7dA3SF+7bvwGCB63nwFEDXySWk+fS3Nx
xFj/qeTKL0XkQQ/y9JfxOtKcRyQN4UmbSfGiuHJDLbDMSuQ4HJ4YxuFMJJrbijaBjPoyNZqVKpde
4bF/br7S19+RcTdNItZiQBaKp9rjYVl4pR1fYzc4ykcYJTgqilcdmJ+8aPQv1mGaqgbUKWw1M9bR
DkkaDCaec/OpPDQORTlCoyi0lkfZq058YOJt932TxxhH24qNDN56jLD0X/LCLn6BR04SOFpJ/8if
NnATwthA17dlVowfJfoce76ggqlVTufkX+LDTQaj+G2uxEOOKS/sEgMpRXEjD1N+xSF7056LO8wy
edU159j2ZpiVwSsNamvDMNlcOi1IlSYBxn+q5Esk3LfJtzw8jsqvKfzJcSLU9f/xAVeSGB9dDFFD
IlC5osgBHutHCvO+gFVnusYeD3WWdyhGAUPBWIrEhChxeB20ezU20cS/q9s3PeIBI2xa8upUjO4h
w1OlhaASVqvmYenMY43xn7b6m2E6NGR+XxOjfRjpa8tghv/XcvVMJt3TQRac1cZbEZU256I2vf1K
FqOFk0D6Ug/g7Zd7Winp/eEbJUDKH9AOtbnOgqcWjMcVIi3tFw13hdwHe9moy5zkow5ATT7+H08t
GK+bS40w6yWSk8y8H8er3v+Migddf0h73pjpJobO+r4Y15upqUyKuMXD6cuMhymGOrzc1yi1lEOe
+h67BxQfjfISidZ8Tvzm+3jmvUs3PdbtHtkZ3rRJozYPcY/pUtmqUB7bMeS83DaxPFfnZGd41UUY
KqE1ATvyWTIt7Uv4hIUjO/eLc/5ZBjowQKW1b3xmOt7RGF8Ska6WigZVGTHQDmNVOzrep/tmwDFs
doo3UoUYpCvQy3Rs7HaIaU92nrPDf5PCuI+4qQNFTeF+8+wwkSPWK6bydV8EVbUdv6szrqMX9Log
jYZuyynwy1Nw7L34ITtxDZnjNnTGbWRBggm0HurWVxhBm10a9JtzaVqiR4GieNq9nWWs1Jt1HGpi
ynGKhw2tAhknAEl4+pMOWKzCra7CkQtvwHFU7NJVhu0uFUqHylYdXaYpPerJdCzywW7b7ms3jheh
aQ9jVvidCv6Fufb2r5Gnj4xHMYWlFEgHfSzbS4Q3zvSF8HaTOVbFzuaCsm2ochPKOI6v7fzQRJz8
RuGoCDspOEWKFC4zJuONcPmOUmduSVViq6WE6dzJG/r4riviF6NK7tPOeAQoz6E0TAd47r1VppUN
+qAnEK7djSGIFEtDuBeV4WKqg5dKxDbH3JX06lvSALi/Hl3S5/fDpL8NgvJSqqM/jSUmtiUwD5V3
atB7QgMs2za7ZG3opQFINYlpJ5PidEp8XFrdmRosge9fIdn8wJge0BRJ1VTNZAJQ2qtDnJgYI1D7
oXTrZvkxDIWbZZmP9ZSnNsJDQNVPJDDtJY1O6TQ641L6vZC58ygBByk4gvE5QdcLbeC86u3AUGyz
AUxzV7iKkHqLavp6jh7KtDxqcg+CATk+xUbv6/Hc2LU5HEtJd2NNz+1CbjHvl6acgLB9QqKLgCQQ
FZFdhRHMAPD7PR7GWgAK+B+1+bj/CaVNbwZMof8vgDEDME6OoMPC4mv5y/DVh85LjuldegiO4/vo
9RfwsmKPwmoviLzf/mYVW7/JZgPqkBaKKgRoDaZdZgnGi2m+VeknzgGpm/zDXa+EUDe0eunLZkGU
QsaMK6bByk/xwTxjMtPtrPLYuNKJADOmxrYU15tS1dsTS013JdYUs7HN9RkRtdXtMYzRl9I9rB/E
lpY1trAoh2pJXTmcjkPQX+ol95LosSyiH5I5fzfJcsLWo7P0zbGZZsLJSDddH0H1VpNEkAMpTJAk
rZmWEiUjLJrK0iTso77qf1XpXslgomTbSx0JYwXs1vIJC4Agiv/R8khaN43jFrEM5hsPCkh01QWR
eDAPVXKKxM/7urP5nVZ/n3n2aBU6AWDdxB5a/1UeEnvsT3rx9b/JYO5CAAUedq5VtBYr4irkpBui
ZyT/LdYZzGWIXV5JQoFAVIz+Up7a+Znw+Cx4d0HNcKXvdT2HWlghWwknV5LvAaTHcfa8y2DSkzxK
4hJ+Ge280mqFH0loSem3/bv4lxRIMzBzTxmwZcYZSm2DTHgWsUzzvABtnvKrBh6diQ9tcKs4fwP8
rcu/xbGlZCkzh07M0Ntrs85RTPA0Db3dCjwK+E0PuBLDeECtqydBVrCuIceBmyvPGMquZcmu5+Cv
ruh2HsYe6Qi80DTouM4oMaJtUqogtf+yf0fbanCTwdikmRYtQCahZ3V0zXvRmiZHq3iL2jwhjFHK
ApC5gwl9hSyd7Xr8XDSHiofiy5NB/39lMEkiTlWCLqETlarfYIcvC6tjPi6cts92KX91+4xhLmhl
lRV9tdJlYXKhy1upLT/Xx8EXHPK+fzvbXuB2O4yRBoGUGkqCmVhpUQ+DYPh6z9tg3y7qrQ7EJH1d
FiqDPKKkHFylI0ZWTxXIdIExeafcL66E6hcvlvNuivEKQpqqcdP3eFNK90pbWFL5U+OSX/LuSWHm
aZRCl2MA3GFmB4OqFPNkORtOZ+XHj8rNYf+eOEdisa7AS4kX7IysL4+uRvAjArHC9P2/iWCcgZJN
ZtjTJXWFvOfDwdBfu4z3ANjuCt90QWG8QR0mGZkSVaLg/5Suz3jHAFJ4pEQroALmKQL3jhi/UE9t
nQGMiT6Ri2N4qJ6NIyD67wUfmDRn3gOZY0vs9ls8iaqBkUOk/qYdk7uBN+/APQ3jGWpBboaeAvOr
z/Q0rV+9zb3VAVSQdqHIj/+mD4xrAM7EVHciWjSZ9om0y5nU2EifRXdfyube3iqmKox36GUpnrsZ
HmjwiJeDMIaUWMVKr4E3uObJsD6ILgAPmSWO+cKRTbXtj5x/pY2MoxDlogboE7Txf3Or/bX8WYGI
jvz6QOH0e50Tb+kn25HHQlkRoKWnUYTpTSO46MZoC/mhkw6SUFsqb8SYo4wsnFUuqG1PKJ9XVQEG
dnlrm+f9j8c7C+MuxFqLGiWAu9D61yWTLHNRrCr2pPiHjI3+fVmb3m9VNmDuqQEWzzLS8Q5V/6pF
p1H8JNec0sy+CLyu/xndJTDllVKPLQAxPwkNxuj8uucMsm+mdb9PgSGzf4qIgZk5SgNGU5ZR/9p0
pUNG4TWREp8MmfNfPhhms/4pCuwWjapQ2O20PPfSORdOWcLLUzaNZ3Uc+v+rfEgp4gLFLFzKIPf+
RAtMafQUx1FoVW15kNXsuSpVqxqFL/9H2pUtx40ryy9iBHcSr1x71S5L8gvD0tjc951ffxOac9w0
TDfi+kTMm2NUDaKQKNSSGdTdYxMQSxarf0rF4LEf8LaOHoXVD4kMcYpTCQkDWT+26qOkPNXZX/AQ
GKu10p+wMtEIo1KPMw4ukqCvWWl6S92+X9+y7UrCygaD7q2SZ4U2o76a7dH+FVnhPXoqnirM4c2f
VRKUg3ZiwBUz4tplcB6dMYUeTBCFpoPTmme8SsBf5MdeKDvw7JnWcB+b3KuZt2kM7Fe6LEEEDdG0
2QSnVpY/kmpxW7PjnLnNruf1zjHQ0SVGUWFsG9W1j94tnkY/cYwH1MhpYzlaI+30UX8wOPfKJjRe
dpLlPoZamBmjjV5xlKB5aHJoyQUwJJWD1XXze2AkfwPFK3sMsOh13QsVJeQYYtVKJ/DEF1aI7Fna
3rfNxIEWepp+u8NWxhhoIWHZJ+C8B7Rkh6w9qjwg5v19BlbQWz+3RYqLC5JoeCzGWMliXz9qHN/7
fLCsTjMepKOYQDXAkcqnWLsplzuTN+LNWwUDGHEStYmhIV5vJuWoNdGNERDORmx3Aa92ggGMGiWY
Yab6AHGrq3YwySCY+QiDL+Ji5Y0llDuB7MLqLp8ObWWCF1F5HzJhVxE0Lvb1OTeyU12b3/Ga/aqr
9dmUBm9Uw4doKiy5SNxZnx8zpfsnhgS1aUj3Q01sHfRd7vW92E7hrFbBwE8t632IsgNaFe6Fx2af
usNuLGykepHDKR8FhzdBs30LX/LnjL3W1KokkJHnresbhXIPRT4GQ61SNzn7s2GISLqsioYE+iud
vYNrKUjzVtIlp5JrR9b6k2lETpHiJbI0b9c/4oa3/WKKOTNxbkqzVqISaAyHHlRYosRJem7t0i8W
6C9YHRkZj11x1jo67xTdxbva1+90B8/DAirGUOhyeKoQGxD6iz3m/Ay6OuSy3EjOKPkzaaxCya1c
PmXVKa94iMbbKOYc9T0GKhqCDpYu/CbKxyx+wfNaNzl7xLPC+B0eGlUimkhVVqiYms2zNIkOLeNp
pX/dGXifjrlZpzqJpzGoJWeo7jXRiVN9F5O90I3Q+nm4bor+KeYuwC5hLEORQHvyW+/UZEKUnYxI
VS1zbSdzYhniswzp7uUVdUe0DFjXzW1lD36xx9w94xTmmZ5/Vrw/OV6sEs/Ef1tleIQZG3fEL6aY
I1VoQwMVDxRmRXGy9Y64TUnsllQckOCZYc7V1OW5lnST5CRGavWgaJq6U5TyQnX6Xa7tE3Oa9AyK
HXIHbZzlg4Z4VJq42uWvvUPZoFLuTBT9NtfMMQdqKsJJGRSY6xuP0pG1IJs3w53p0PZ/EVJa3I7L
bZ+/OCJzuBpQksHPaRldOJHEy8fEThTR1vXbnsQexwu3T/LFGHPAtFwwYjJnaAbehy9ZbKkHtESA
kdo2Zgj7kXs6Ylu+64bFKz9s9QXDKYlsEEnWfy93NOEQiBMIXKCFgpzBpGlWPvZPUYkJtwTzp9Ly
FW3gmOzAwyFtOcumgfLvm/rTNlv7KAgUE+uGNmCDUaw/m/t0X97JO55E7fZVdjHDxLIDGOGhog30
CpMExMbeLHOusu3duxhgMKQesjkBOwey0WFSWyO2bVaXnRZ29+D55tBW8mwxIGIIJjGiGO2sS/Oa
kxORSgstW13MeeTwzDAgIiQDBpcGXGBqbth6Pb9BheRlao0bInc8egueLQZKqiTCvTziYhbyW6O/
KXTZrrU9+lo4WL8NjJdtor9jFXBoSaTNC+3378x9Qu575bvUc27kP1wnFxsMaoD9rZ8SI8fF77Vf
KAuT5k4/KAcTX7R1G6AuphjMMKZUaCIImqItpLLyNrfV1oeuaSQfAiN0OQDFO0P0KK++nYRi2GzE
FU1rBj45YpraER9HvOSRKHYh/O38RS15jUtsKSTsJWgVCzCoxLPdKu8Rb3iN43Vs+cOop7xNGvR+
ifWHIH4oGt7T4JpI7q9/Oc6H+2zfWn24ZJjLvKHdWKX8OpJn4S/4vn/5TgweSGFZ1gYmZ5xl+dKH
P3r1TlpyayAJxwN4n4sBhEVFRsBokNduxNaD1neZ+LU53MrgQ7j+wbYDwJ9uzZY8AkOWMj3DgoQY
Wlll44aR8tighKgbqQ2yegjxlbyGc97iGGSQIyXoJAieObNkWnIg2oUw3ZM6u1nGhoPfHBBSGYAI
gzxUpCkCPYD6IMRvCaot8fxx/RNykIGtfwRNGFcFQbFySZf7TBSO0tLuzaSwkjJ9qP9CseAXD2Sg
YSxDPdNnvONaWbUgRRQYX4w8sorhf8RWttSBDruMiIkBV8/sZq/sBFfc96/tHsUdT3Ouf8I/vE5/
uiFb7BgDZNxk2gnbuuqIABfjaO5H3DiYuQPixbclL6DmAIXGBBGEdGmbBwgiKF8FOapg/whd3ek/
KONuDL5ji1fP4bgiS6IQinKpj0GLuMiQII6zz4vX+C8qwGvnYDU8QjOTw7DGZ9TSUyIEThrkVt1z
hSyoj/0WSRrQLpREQ0WLJF3qCmXzoEYXWIIQT/WrT1XsMrOFh+qINjpftrLDuMteW7fdmefA5XEW
bdVQQc1/Mc6gh9ksFZEXHIDkROmlqBCC+jSBZrLzxx0vC7gdsK+sMQCiJlBWiqWOzp5Op9YfdstB
8D/jC//6Edh0j5UhJr5ITEy5gjIfPbIGOiSX4R9J1b5HScmjT9gE35UdBj/MMAS3YgnAb6bSCZpn
sY2QYSiscX7/mwUR8IWIqimrv01cNhIxgwWG5tKthtbKJjeseW1D28BhXKww3oBRSiMTI1ihBWDD
SzEcIO9bx7SQe7zlC4Nuf72LOcYdwiav4yBG7rzr3Tb7Bkm0Rj+aw18IG8DHL2YYZ8hMsJuOOQ5Y
LJ8Jhrhl6XGq7gSRW7vf9DoTyVv8h+k5tqKZg1ImJWhId5BvnjzRFqz+HEGTxSYiakfpXrFLZ8Z8
D6/TYqtmRaSVYQZ/wdvTDBXIbBztNjjoB/yAg7mvP6AEg7Gi0A5eokPg8u7ObW9ZWWXCt6BVG0oG
AefHdAetkkHLkvJkUmX1GIlqHjv0JlCu7DFh3FTJyTjRM6D65U16IK7i93t+8mTTK1dmGDzWiyxd
Cl3CIRDcxLwftcBK5oNYTJxgcfPSXNlhDpuO2bPU6PEGCtVDlO50dX8dMnh/nzldfRWlVdwN2J7W
ibMFowSxfd3C1kDxL37HnCyQielQo8fJMr9GPp0E7x4pbbDm0p5T5N4d45Bhbo83zsk7Z7+h7qxp
kFPEyjS3RHJV3E3xl+tL2zahq5qJ6VsaBfx6Kc9yo6CxGqHuDGktq0jAWZoFlR315OG6oW1v+2mI
nSHoiqBIkcjCBZwnmDXZLVpvT5CnMorn64a2r3rzYolJJaVxjUGUDkFa5y0ehQh0EN2ItwRz3/OL
znkqbM1lwDUu1hhI0oUgSrQZ7c7jIT+aZ92fHCgJIywkrv5Ph66i5VB9acCom96Sf66vlLN3v03q
yRLi3xIHy+i7vVp3XozLuc2b3XUz23B0WSEDR9GSpmhBQ1N6Wafg23nqIk9WY6sZbtrYr0e/gt7m
dYv0xP4WKa6+KV34KlJM8q4dTeqU8phayNdZ7fQS9Psq9PKBN2C8jR6X1THoNGIGNoJSnORM2fOQ
vkQjB514a2HQaQS71YA+Jvz9cHwQ6mw/NeFtqcjuJMelJRYjJ89Joejat2OgKihJU5Yh1pOM2j6u
oCot5r7Q4NJSBiTGTXeeCh6VKs8RGRARiFEISw5HrPNHdTpM2lGeOL7+h6v/5z6xM3qGPC2zGMJG
cQp3ESINsMPOd3oFyvbFnk/lLUa0n9Xc0p6u+yIPTtjZvdgQil4RMIZGY0UUNXzBxiSeRwWc+h3v
6ud4Izsps8xjE2PcCogfES8JjBut507jcZDYZMIZaWqbrJnhIYryIJn3VR17pexGIo+bc4sedA2N
Jl3s6hiLc4Tp0OgzH2kexufEq45BYeVgKb4Jdoav2ZQxRnNAXrerMNiVOgRkDBwo4bgmO1GjxGOr
4ZOiW3vG4LlBfEgO3KiC+f9vI/xlqQyKpEnWyUPUYuhFatw0fJxmzZVKztHmrYWBkkEY00oiKfLW
xBell7FyhIiX4aDX1RX4MBn4WEDUFJomhY9TQQUSzsQVvncurfYnZ5lzefIWxOCGkZeLrIfgS1GH
b3AWa+52g/LIOb/0ur+yot94+/USKfgeK6KELHRYWgrs2onAyFT54KC8bm0b7YlJIEYCrXuF2aIl
gAB2RUugRHromlMhOsJ8DmRr4eZ6//AquZhidkogXdjoBdY12vJB8kY/AHfq6GU3lK2Cz9W6jUwX
c8xeyUUx9LmWYWVADTwuNcKZoN12hp8G2GKCYSSSNEp49fTCi94OVov4Qt5d3x6eDSY0zKGWLKRo
KXZANL4rVHJHVM0di8W/bobzrdh6QhpXvZpH1AuWm6T/YnClIujH/t2nL9+KgfAlDVJ1FHFwMmjV
Welozo6kp4uVadNOy3onr+XzLGk/oC00WmMd36ld807k5CWdi32Vqr40ld/EJDvHpH6TO5RcY1X3
/rePwKB/WkOGUG4XvJmUN63+KHn1eHn7YF8+At3s1fUSGiLE4bvPJA7tNsBo+C7zwPRq3BQIu9Nz
uK9PqBwdM7t0QX8jVBY3272NlpefwMC+LA4yKCaSf6kYaGZAL1F0owJs8m6U7PL9+if9QyxyscfA
i6F3QSXHaBuh1A8gCwZnjIpTL3qKK77ziC0ogFxzMgZgxkQx1aiTkYqbIP8gL/YUoE2+Hm6UDgmf
sLfjRHWvL5C7pwzKqCSpwzTByREP3X78noNIXMVsSHjuMNouOpI/uZrd3sYIFWa/P6Yv1+1z8IGt
XqAsnCl9AEwloCIoMbUIkTYQm365boVzetmyRRy3SSR1eN6o/6FnT/c0muRN7f8h/vrpLWy1Qpj1
JYlFeMuM+yF3+x/lTeEskB9NvPQ830m+cG96CP5eIitBKktEHHZ9obzPycBUqowTwRAA5l7y7C5v
oRvfvcvLx3UjvIuQLV+o49yoAglpUUbCMHDpS7Pzr47TvDP2sy/yqNI58K4xwCPJhpaOHbwklQZf
KQJLRzPp9UVR4Lhy9jQGWFozaKMQvfIOyZov86A/I8ev2pMa2vMovF63xVsOAyplRXJzChGmT70f
Df8UCWeDeH+fwZFEL8QxBQOJU5B9PB36lMNw+4en4cXPGdAIMYQihvRBU31oln4ovOS2fxuOMbAD
RMihvZyjAwRL6pzztvhDWvCnYZbzuUtFvSg0oBX1vAj8y6Gr3ZAH86R9zY6U462zK7sGo3XMcQ/e
RcCy13WK3qo9DZbKyDZBMxh5Q+kYSBTTiUrkY3hlSLpHV/xRpxfh6q4dOjQbjTmivyJSv7aL8ZhN
5p1BkOeqMm9R213XGo/X3XITPIiiKCJBGYiw3fpSIJqhEoD8Qh2X82SEXgyNKEQ9HO/c9p6VHeY0
58mULGIKlGyc/Nuwr/G+zwUr/b74vSM65nF+ic7KEy/alU3OEWdprBtd7khHm0JG7W1QayucW7eA
OHaqiVZixH4c6n4c4MBXuVMs2mM41bUlaJ0biMWXQpOtcYRirtSnUMqBMvIwuHI+W3qU3wlFYuvK
axDVX5CdtItoQL9gceiBi5kynPr5TCLd1ZHNw9jRXsf0d1gHtym06EepA/0KeJS1yOoUjMyQ3E3F
Gv97YNXa6ERGbskmJD20wlKa3DPl4aymvWfMnZVlt0qS2DLmeUQpvtWGzk4SkCTH05coqzVM/hZ+
FZfHzOjR2QUFgKw7Zd3gGMrs1HJmBQnSYcG9ZNYYRgd1eIoYLlgOaJpC0w8JJqsAe52YJT/mtvam
6Qz5dqss7stpPKctKjIk7SwDXCyT8bAsxsHA7MMQVi74NI56+dYKc2hpSupAqGZfK5AhWFK76iJ8
vG9xlHpjhVQ+vkBuDN8HeYncrCwqq2gLWxIVvyj7g1wJlty0N5UQ+Vpd2SPa+mui3s6BZtUBYpNO
0O22WF4bM8WvkTGfm42gumsVHz3Fk9e382AFahmD1TXyzEzL7boKQCdi2J2cO6XxPRMNP0nK2krB
3Sg2uJGx4xNRv6p1fpLSMbO0elCsvBhuojTDj4hBDzVhPFc0q6cl708CGI/MuT3lUeSnrXkyhfFB
VMtDo3dgL1gaW6orDcrqemklbb8nBkhtug6jNoPuqGZ6EOWv6SwcM3X0Ja2/NWb9pm+F0A4r7ckw
AyjlJjsiPE+q9Ip+KUst8Os/4jK30q60wqa8XfTgKYx7B1xIDzLontSpsuawVix96h8XLXyCWKwF
rkcv79GtK4vvwYDfouJaI6IBkh3pOAyh1QUYq897X45DlBElWx1bW8d4g95rxynr3DGGuFEFIh49
+xqbgq2kkm8Knd0X8ykwl2dFmo9qcG9OqM0QwxWi6KtWh6+TNJrWNCqHRIvsoTFui3Q6YLjBjrPu
x6R2J2P5puemP5tQrFYzi7SQ3zMwzghPFMTsXmsgVBn3e1Bc7erkTTLSY1InVkNiPy1Kr2tEu68x
WFIJPzIl2wlCdk7BZzos5qOUlW5Gha4z2TOmcoHU2fJY5+G5rhePKLk99+h7ENR9a8hWP4FnWAms
KkhfRf2bqipuPGNIXkancYOnfRfbZZbfgSjcGitjr2iFF5LYjbLoqLSyZSwvjYx9ysipmnDi8TOX
MrbibnKWEHzsM+hH8wL07LlFTF5LziZom5cbkXn0NXmWlgVGYB3FbE5RkXma3DzqA49+kWeGxewF
3CICvXiH+ixh3mDuIGvJuX/+UNm5rIWJwdRZ6FoZkg54bAFBNa/2w++Rp+7Jg3TTHTDVV0DFZAwt
9Hi8yTve62u7h2T1KZmwDHIK8WDSVHCyl23Vrs+hP3uSK+7+xyidpS7DcDpJUoWSDoHxVEots7oH
4QknVuIFEEyMprUtBtIb3LKlZnzJ5vGljzpbVsy9HDfPQj3+gJA4h4GGE3eyFUddy3V1jFAHRGUT
x6cr37s4cP4iSLlsEksDSrKlJqGATQrG3hIoRZ0SO0NWu9fNbHGpIL/80xcNJv4yCjXR9YEmxw7G
Lc1zDMeEKiXNd/MHtD5A/JhJHsfm5iG7BEascp3emWNGVKSbKdc7eOd8CRNmj8FbdcS0g19780sx
2i0vqKZu/VukubLKnLpyNFRUktBASMrzGL8GmI0xzXPXpRaJuIqKPGPMGQPvo4CpFYS12QmKiqfM
Ke30LD+l/ui14KEIbdmC2Ktoaf9c/7abrrlaJPMkMrO6makCuANlwLdlaXexFPK2b/PErWwwJ06K
OqGfmvnfxwnB8A+VOaasQvo+rq3Y1nzdq5FJMUOrLjnHYjPDcbH9iW2r50KQ1HpC0gnlkLS3xK50
5zm3A5J5JmZXJl3fVXnlTDFvqJTjsZ+N/yuzLZmrPmgwpACxn1e1r/1pwvh3xUvvbr++VstjTqOy
REs0Fj1Sm2dKAKS9DLvUlg7NDUYiufyrHF/5TH+sFhUsdTlDTwdZnPyxi25N5fl/8sXP99Hq75Ml
05JcRyOyLvZujxJWatR/U+dZfS/mmBXGgjwtnUOrk32RPpnBbZDvr6+C53HMieq0Ni8UgiTGaFCZ
a8ltDUx0iA+G8lURe0tKHoXh/08OQaTVqpgDZmSt3qBVHGlfRPjh2eR1JmzPqVwMsHKRbSTGgqmi
WoG2kkPvp+fuQMkLgEmuytmh7QtmZYupjOiDETeiAi8Ybcnrb5BZdgPFSm0dGZRkp7+MR560B8ev
P7OXK78bjDCfBQPDChVp3HqovTTnwdB2anC1KuXXtIUZVH0cDzg7g6e9QsHnlrio3D9Rag0I5j6G
HSfK4a2J/vtqTXFHllACU6ATtF+nACjLHRzlLoli4MoE2BHGdqg+qa1E2/xBNYBBq7fYgQXRubfQ
4U2q8pbE3MdqpC1ZLqM5PNXQZU/MXWJEu+tnl7smBh8ao2oyaQSetq5wG+4g2JE44tv8qnt298yT
6pE5l77MQEXYG/2YRwICawlCr0Z5TvVxsQxteAhMEXOqyvuUBX43lp6qS0fRFN6KZfpWR+GTlHRv
rQEy8dZ8HnLoo6SVT1+Fc1U7JP5nxj/FY2O1Roc7tUoKW+uye30pOAlPzjXHsl/WmLouChEtZ6JU
eRKe9cVsOsv0F+pka3xjJz/1vM/UNMbU6ZQ8z3FsLTk4hkEkzdl8yrB0JeBTGOQRyirqmwqb37WH
LD+R8imQEqev92XwnOvILZS3Bm+AnQd3CnODqxnJzKnBjdS6Ih5XrV1/1/eDnd0MfmH3uxCCtdeX
ydkzhUGiZFryLJmADJJ50KXa6htXkDTOt+Rcgp803CtsqJKxDBotkaD7S2dvul3jtvsc/EHX10KP
/LUdYyBoUdOm7GasRU6601yLHpkki3KN9OrgXDe1/Qq+ILjCwE+m6EU4G2iBlTLpxUwjP9elQ1W8
j6l4o5dFihxfa8ll9wpKc04EzVsmg0piH+hxnOL6nYM8xbQepuiE+PvUKTdJ0375q3Xqhq6jhV9F
BelXWI+VVhS6BTeViq3DO3wX7wVMxcQOb/O2HfFiiPmgqZIlSCIjNJfTfbW8h9Fx1O+vL2b7w11M
MB9uiCJ9Mgd8OCGj1EfIaKnEGvKbJgs57rF9OV0sMVAuN5UKIUi8o2pwknQmiD+/XV8KzwAT42ma
uiyhAqiN69nqZaQRKk7bC8cC29e44GUkpy0s5F1wCoIM2U2Tgz1bXItA8p+fiW1hHLspUUchQPKl
GWM3VGtQRcWFBaGUp7bM970WoAhRI+OfybZWSX45S54wzx/Donhdi4CdKH5laPuBSD9A3Ohd/8bb
Rf/Vz2PAeK7EkUQjYk8NjKrFHTS1PdWO3e4IHn+veO+96obOThn7EFBm3PGmSqiT/A5nl6/DQHMh
LWG9SLjnyrHYtbqDhH0cHgTwtAytYlU9x2f/8Hq82KMesULpXg2KRMvpvIJj+sse2q37Akgtexgh
eOSOLNKPd211DLBMYh2LRgWw7pxqvziZE6ENMwbzagdaYYnDSMABl8+a12ppQSLGjSDgAiLxQ9hC
DiU/DNxbjndiGHiJhbAKoxg55lQ9ysVtxuvq+UOAeNkgBlXmXq2DvIWBzin25Y1uxwfDyxwTfejf
i8UBARIeRaKD7XL0B7EDcUDlotrrNnZYWBqY+t3rB2T7Wr/8HgaEwtRszZgm/5JGPIA+70sTzWgM
7j25eTJb9baJlSdTiTnpU85esn2TISiBjWxB/siUDxV0YsXuPtY5bbOcrSRM7DdGcxiREcm+popA
KJq5acbVP6d/48oBIAy6xAi9pEAFukR7quqV7pZj8W4g+TU880hMOBtFGCRJQ1EgxYxQljb2oBS3
V/xk97fx109/IAyAVLGCt7OOIy2iNje1j8O0H/M3RJTX3Y7nAPTfV4e5q9uxazoc5lSsrKV0p9oD
WSUnZOWhIWHiETNF1CriwkHMClp1dzkmpTPZ0G33onsMKnCpoTnBCWHQI5c0DSk1xD/JHvQ5GFzU
9zqSooId+vIH1fXUb8JbHi5u0VGub2BWAMeceq2P6JNteJUPsxtBEE19a15i2/AJRsfEY/DAa9ng
bR+DGpUYSFCKAmrM8qEbE6suUILmpI3ox/rz2VJY9lwMVc9qQz0xNiVLbh/G/m0SRowRov+ZN3V6
fT0KO3SqzWBmGgokdwPhTpcgz2Liof103eU5+4Tx1l99vq90ZVIzLOizl8zOD4Fj2NPxY0IzT7+n
SpQ8uu3r/qiILGZ0eg5FEZwytXjXY2cZTuCByFoOmPOsMJChtaoCPVQKGfmPrnhdYpSXIZ1USDbn
A14PphS2aNSWcjuCBOLzYT1b9ClTfg9Ajx99I18pqXdjJwe0gUGigzc684c3/X9hUREZJAnyeEnk
FGtM9qKr7GjFCm4/oT/6RBtkCx/NNSU3xcg7AgyeQI4SDPoJniASRCNVu/CiwirBe3ZH3BoygJqN
Cazn+LZJHF5od/22gYr8r76qNrJedjSyW0ripYR4YCr2l1x3pwUY03Q22Iv381y/cLb4ekSJ9qxf
7Q5mA7m0BE9VJL5+qC6Q7GmwMaaPlca3gXvdGsdx2UqSoKHrjKgIzo1W3ne9auOStZD82g1h6l03
xQEYtnokTuDPSSusK1X8qHmh2tIRxon/NyMMwGh9GVdqCX4rMRD3eqbeG73igh6Sc945XskWjeqx
kpVUxn3TQdqjS/1KjW0hgvZCVPrNwJvX5FziyufRXIUKKkkXYf6sUfnRE+VhMR5qsLDMJ8yi+Dw6
PN4+0X9fGZuluKyjGe8nRXhXslezemsS3sQ352yxRTGjmIwkE3CqZb/bF163Gz3a089t8uCthUGP
kIB4hQQLLVBMTrgrUIAW7Pq5wQAD8aNjYxNgFmfGi+cbDG5MRYkusgFrE4LAnaVzGP6T1olbibdT
/nDd23n36WePzWqvikypgv7ftNYEdEQRGs3nQOX4NAMaUyc5j0duCwHno7J1s2VIsiKfEfEX02NY
ZFYmnsF1wDnIm0ULWRRlzFhTWkaWm0zPjd4wQsBF52AWw8ndEOoVhl3udQ+9mTtuhY4GAmystbbH
IAfR+2qY6ewHZaGgc6ih26HsTDlsMhfMQ7xjtrl3a4NMZDL3BRrsBNwvdNhE/SY/U98c7NkT/O6M
vDIYnXiEB1ybTJyyZJXWITmCBALIqWJrdAOoBqGr+kG7BwnXZEcPaG8+8rTAtxxmvVIGUcB11CyF
AKv9+BxIaBx/JgXnJGybUHTFNHUQILGXZld0ZF4U5LGXwS8rhAjmQeMyH2y7yE8j7GU5NZEuxCpC
/um2h9Z4a0lH/U47945i5xiz5Q34/uEIXOwxz3exTAPoE2G2nXqICNYDyrTQgnCQEsAUZx5wyXT3
fz8CF3vMERgGLVLKjEYeGP+eZP1dmsOdUnX7LhlOyRJ5XZJ/m7T0fpm7gyiBrXTMPqYssyN1uhV0
81SUprsI+jOenE5dwa9049jEaC3NoxQSmtUNiM7/uQ6BWwExCPb+u/HsTTwPUTIrMypNqniekzt1
PqfqS7Lshf7UZe/XbW0FS2tbzOlJxEQfILaISZhYNm1C+5DrVjlg1YeB9JxrhGeMOTQYAOszsBcj
ayul9jwl9oKq5xi9wwOd68vaurBk0QBrmKkg1WwwASciJoQvC9IqUpQ5ZPTCIoeabWcJ43sgc2qr
m7nylTE2H6/rTRAYFSgn50P+LTjEB0G0S58G81JjQfnxGKM2mJ1wc3Ihfhsjfq6TTdPXaLgzRso9
TXrtBtocu7xM7kS13V//nJsbJ4lAIROjSgZL3liSUQhH2lg6y/cVhmyDyZuFwsqklrNv1N1+O64r
Q/SHrC7/rGwjyezROlCgm1oxjhWPyXUrSgPJyc+VMNFTQoy0EOirlubb/o3S6CAdN0rbPMOSoUBr
UhdVld0Y6DeNYkeJDOhVn4FAjrzSSC31u4N0r2HsFv0XCp4/xXduJ932N7yYZiCvTkoDpWMwD3XG
TitfsoSTsd88W6ulMZd8gkMrDSqyKlV/rJL7Xn2swBw722Ad9K673eb7XF6ZoktduUOcLmXdUneY
7dmOd7GbpTaxwQih+dKXf5m0Yl5th/f5GJAaA2joVgjhnD6cLLTqWkLNqd9tHtrVqhgnF4LaSMsI
o9igdN3J6vgwkcquiMkpRPLMMK4uSXmD3LKCq7YMXmVZsOJSVK1IWDgPx82mM0rqJpmGosqmyoBt
YnZVNdHZ9exEOyMUKEyn9uiRQ3PudxyP2IxXLrbYcduO9FVlBDRjE1sd+DsLENSPiqVa8RNtdM9s
XmlnE/pWBpmAZZ7aThgo0a/QZm6lLXanjY+ZWj1EecG5izc3bGWKObhhhkHmsA/AeqYdwWVYmDci
Ty1407lXJpizW7ahrLXQcXJCDLhHbwGKNJwN2l6EoUPHxJRALEj/fXVkSWQEYjoDHf4F2Aht4JT3
DINWGmK8xp5fDIdHuLNpU1E1XdZloiuf1eKVTaMp9QC9nHh6a16gvIThTRVz0tbbUIRAgpg6SAJ0
k3Fy9P7kJKH8j1roNHttN0HCM9yLnuF+UoLaMncUenOvLhbZatocmPNYiLAoDQfkC60iLG3OZlGP
+u26XZlgnLvMRrHC0Np/H4iZ03TQhO/cxQXH6Tsv3bq9TT8/IVtW05BgwnMGOFFCMl3ZL8ZR6TkN
tvImPqxWxDh4OGbzQibUhhJIo03IkYz3kHu2Uzc/Vy/xd+K2r+MptBOXOBjV93MvdKS36191c5m4
8g1R0yRIDbInQOz+wzhZzcdmiKyhuqulv2kblVdGmDvEhI5dMMC+Y+S3crRTeLQGm/HL6u8zl4eZ
KkG+FHin9bQ5eraytMZMnwFlHfQvjoOfKzzFS55F+u+rQ5xJkhJn1Dtq+TD1pqube7M7F8brbPZW
L/J8f3uXwDGpa7JKDLbwmg+5GIegxnByDD+GnpnfFjxpxe3UhEabs9DlakLA6dclBYHW57MMMgP9
nOwlICGYn0drucG0I8ZhCnfcaXte5X9zXSubzCVSz3lfaRjqQwQNlW4ZBH8vJXeWbhM3VkaYUyZ3
ulpEtIhnKsNj1taHeggdLUvukW4/qyAv6vvJzpTWbebMq6HtUswq3pXC69j2u3iqzl1UYEI5RVte
5w5J53SYejTS4X2Z050sJPucNLdj31jlIrqBGVhxL7mJIEVWlECcyExuq55YXa3uC9qHq8f+0GF6
X+hOkCg8k0DxBUP9VmoIvmN8gl7YlUGQ4rmJhm4FRc1xQDpFFfdNXe3rBJrpzeS10cBL+PH2gglf
5cgcw2DEXkTko8Pim/Oi8Bo4eTbov6+ODURD+jijXaKCDtQujQfoYe3HkKeFtv3I1UxdUlVVh0gI
Awg9FL2WzMTIHzZ1P0/W7BaQsgm8AD2wg1s8iJ75f6R9WXPcuNLsL2IESZAg+cqtV7V22/ILY7xx
33f++puQvzuiIE4jjv1w5jw4QtUgCoVCVVamD1rsE8a6/0RgSV2Z5iLDbEHlzyoxlSeXd5X2T4Oy
npGKEpft7/i2Pu5+D0oVLzlWupT1wU5G38giyOY8/sHV8O9KLL753VOlKzUmgmCW2UO0oCMtKeDs
673rZjZDKVVlXdZQ21F52nQr68CSZg6osxCvL8Ew9GzNP6L2m9be01FEIf1aG/+QRKyscVeRlo0z
iSlKbAyLt7iKnfjNKbyf76yLfmNc+i/WDpQEdnYTdS6geK0g49x8jq7Mc44ZDvNE4wY5TCU/LvmX
uvkC4Zx4/KVFgjrPpoesDHFuqPQLKYsaTaQ4e5Tmc64BRSzi1d/M+VY2OC8s42VKtQVl5aq+zY29
agjQU4I18AOuFnhhFBwn0OuAhbVuzV1mqJ/azny67oDbZd63dfBDrnobT6bC+G6YVHfk5PdDZ1dA
LDLK7fwxKoXatB8/nKXqsiXjEYCBApkngY8Ts0ZkXzSMvEknKmfeMsq764sSmeD8HIPV1VguoCjI
S3pDZf25aWb3uomNV8b7ZXDObCaD2eYx+T1TVdxB5Bwlo+Wi2dDfsM1v2U6Uk2/kKO8tcl4dK9WM
5y2kppmmr2RHTnlhMAiQ6fn67DAUhHSniVraGxh9WFVU1MWAXrcIn30NnTG1UmGxkilr8sVH9Y7h
6+T9/353vDfENnV1PSrxmE6TYkIHLWkdub+lce6kojrVx1P13gj795URsL3rjc7kuqNwpyzf6/JF
D35d9wyRCc75lmY2et1ssU26rxsF5G738iioS237wmpXOO/DzEKngkmeQLozvCi9Hew0tChNcLo4
y336WmAJHNAXXF/a5rlaWeU8MOmyJaokC1+vMO2ibpypEPkb+zrvr6j3G8SFVZn2TT2HHaKDCiXi
yV6U6mSQEdNYoobTRuRbm9L4Kx6tIdKG0DpD4VfxgQFGfao4kR21oz0rT4lGIun1r6fxGLckRMFC
TTLNjZdyl4YjUnDqRHK11ym1Y7JcwjA+5FO+A6+uP3Xl5zaaPzXT5FZtc5YWzWv6LnEaIn1Ok/Zl
iPWd3EeBHSnzgeL/kwDJfVvuChMsqEb9ORtil/T5qTe6nVbp+3j5SboKrNtAQ3aBpy2qt3QjxGBi
EJHEmEYBrcvQJccgTvwJzFNyHH/S6XjbyZU7atZjNJqneqq+1G3i9RrB7Kg8QJWhI0dVA35uaveB
ZTmWKv8KSxL7kpk9GCH5llgyRugim8ilPzXdfa0K8ZfXfUbjcX0hxJwUNgWBSkK4z1yMEgEHD2Hj
x8WhfuqDEXZvPohmvtgJ+29H1XhoXznH2mzSSXOrAmQh3cWavby/leA5ANReP3YbZdv3nsqFRn02
m6libFmdKzuoMtnBXbCvD5kX+qLXg8hJuQBJ88lc6lqCxnX9MrTnSESpL/r7XHRUY0zNykhlAN+g
j5QYX2hceYLP9fHN+/5zccExVSOrKyhsROfJj/ftLnDlw+gvHkM1iJoQwjDCBcVx6jqNLBAeb73R
Uz10PsBS6jABEZjDXMv8IFgeq0Vc8zwuRE5JXQ4xu5FzsBqB4EEr0PnQj3Orgxb+kyQfi2wfZ/fl
OAv88PrNpvEIhHoZ51Aza821psHLFclr2p/JICJPE9xtGg/VSwY1xrCchJGd2SkOwCA6wZ32g7Xh
AnSTXoe7XVEXULQ05lKrvACKkXKk5LhPm+Tcho/p/Ln938ch3nkljxWgOuY8KlrqrqGeo+XbUj9f
9wvRErggIYPdBwl3owHRf6jT1C7lxlbUWuADG2jA98tgP2P1pUASDfWvqtAhGQuqGjdI7G4fnnuX
kYhLxBZ5gyBe8Fi9Em2soIacPfBswHpNDwrxr3+2DSao9wviokUy1yOJ5Yq45HZyqTP/1O4S3B7J
5wn+Rs8MHK54kDzCuOYQ7P/SOBc86iS3prxOdQSPyUUp3M9/aq6ybz5biCCBDTaIe3ohNnq3JxGb
l+DW5NF7nT4ptNBT4qbFRS534CB1+tYdhB4j8EsesDcHUC4NTDgMeEJd6HzfLCFI+mr975JTjW8t
hTqG9Wu5wRFuD82CRyxYBQW79bFl8c5VeFaLvO6tPF1qFuoVcO6GTCtKPWhAgitAjNTfRBKsG6W8
9wa56i1JdCnvNdRCtd34iTrLfjB94yY7GTv5jKaIa52jm3HfvWS7XrBW0a5x0aSivdZrJp7QM8hV
zD3F8FvcOde/pyCF4tsv1aCOQ0Rxc1bhTu9bG9UaZOR2nTz3VupdtyVaD5d3xPXSgHARtmrkwKCC
nI3CSeqf140IgtXr7OEqNoKloULZXNLcSbqVzKcGEK2/M8CHC0lWOlOOEXzRDo7bnS5qnoq2hMst
mj6erLrpiVvkzyUkX2U9tuvsxpC8tBYdJ8HX4ikoKhiTOnBWuvPi5GACi8ZB8LkEq+HZJ7pRqvRw
yXWXqjdj9CUov1bkKWhPpBIdF9Fa1Pe3otbklUzaUXOjWfPyojn1+iIoCIpMcLFAT/s+Ko0ALSrr
Esu/FhHeSnBCeH6J0AwaUHuxiiyhe33AfEsifzJLKjj0/5Evg/PXoBoxIDv5/lNN6jxFcYbIIh91
P/WkC0bBT5pdQMha3ut3Ija27WW9meN2Jg7TrG8DGWnR8pxZLyUFAW4oeqGJjHB7A43pWIkH5F4T
sPbNGO7TVN91pez+yfF/WwtzkVV8yYseCp0WMmOjuZE7sGXsrv/97ZTg7e+zZa7+vg4R0LyicDFS
fxmzfTGl9iLfBJ0AlvYfGb5FdEKZbCvPcROhBVtkGdXQh2AiboAWP0oXy2G1U9ZuBQp83/xZ6PzX
Jh9tJmXp5iBR8Yae/Tl4QGH4+rdjoffjq+zt73NuLUXxPFnzjAtTbvykf5wWfLiDPF3y9lCYgi+4
HQvejPFObZE6K7IIt9lyNAN/in5cX4zo73P+PKrTHFsFihtKdch6MAMNlSAMsIvk2ufiXDlWx0Rp
E9zH7BmBhHev7zC1exRVabYP5tuH4jx66vDsstiFubTQSokzJ2xUEPUWf7kaLruYC5zKOkDuyaBU
yj7d6Tv2HhJN/W5uC7qbJlNz1ICFeH8+K7DIAMGXahAQC180S93ns3CoZ9OPVza4FCNIOjVaJqIB
Iqg8zpD5Hm9QrdwVJ3m0GRMCRGFvJLfeDzfG4brTbe7VyjKXe6itrhWAvemuueTgkcztYjwXVPKu
W9ng9UdO/a8ZnS/7jtoQJ1GHdw9reCHRuasxId6c5luQUzPlMjbq2Mu28vIH/c/3lrkQAdmgXgZb
DjoctDu1KGgri1nbQ4fyvRL/aBIRTuf6B9X5umhcxMTqG6wUbMM/8nz2NT3x5Hy4F3xRFm0+nOXV
F+WihTT1Sq0FA9zSBd+44S976qbge/dlN/UtV9QIu34K0Dl/fwpCS0fZWsaDsskAL1i6hygNH/5y
SVzcqHLIZoDpjaDiyrpeio35r10IYhVQ+OzJXzm+zs82F3XV6kOIa10qX8j0PZQ/E1GhYfNmX20R
FzlCUOsHU4hwa4BUGNB2zIZn+lOcCstDos3hwkcZDik0e5HddcBlIHpAUdEbX1BX8JYjCrC+dSci
fRB5OR82YjWdlxhL0638QmjsDTPUg4Qwvk0zxILym0ZlSgj3BdGHys2EPSBnUFH1fXPSohG07CLS
q82NWpnhvp9R6Y3UJSpqrGWzD83lUOmqn5aY8VpqgZNvrkgjmqzjPxowkO/PkVIUC8TLke01cuRK
zQCwp+50uQjish1wV3a4y5HE4RjKNfps9B7TjU5xB50+13goE7t36wMLtxJ0toudqDK/eZOt7HI7
psczARopRo9cO87pt7nO7NByiyZ2ZPAG6CJA63ZldGWP27re1LtcShDefwvGZK70UOx7lyF0Qzf/
fD1CsR//IeaujHFePyVTukB5W0NsH3aQtnJrWfEh5OKWRetMcSxoOAt8hS/9d4Y80R7aDm6Sfg1K
P9S/q6L6+HaXC3htDRVkoD0N7hqJAistzByZh3Krg1yicE3ISXxlys6YkxZFjc04tTLGXSJDqYGp
q6QAelq/W9nt8kftkpUJ7nwZZZ3NeYOj3HRHKX5qrZ1FBdsiWgV3tJJBny0gCQFCSb+rkVcJtQhZ
SvLRzd72hDtDKAJmVRDq2mt9GiPeLn1RdjVoJ0NfNAO9AQhHeoQsxWADUUhv+fSI6tKQlLg6GL5l
OoOZy7Me+h2BBN74OoU1HCkGEyC2HdmhP0h2AQkm9Lhfrp+szW8KUJCpg6+F6vwE3VD02pKlLGxU
nVuG5WVJUkHGtHmaVia4bQu1xUDGBCRA3voKKnlTdUnC2L6+js2bhKIb/joHaH3oN9XF0io1Ch9D
CW6nCJSA7QysQUxuOqY2c93Yax/mg6OsrHHnySj7JWlRNHa1e8aanvmxhsYkOOLs5hQDdkpQIFdL
FxJEsmDeYzMSUkw6GsApEZWf39Obvq5kFY+ivtgtsW5Dx7DvjhSiQ0UseHZv165WttT3V6aOnkkO
dRv2zqv/sfzwaDnhYTlOXge6g/azcEp/8/it7HEhcZhDSsYOYVfdGV/SfXiE3BGKJPJT7Itsbd6W
K1PcBuZSSoouA8YAdFY2NHZkMIRLytPYexG9q6xfAn9hX+qjv7ztGhcck2RYLLPQNACYWB2w3XV7
psm1eACiCHv0G8BXhBZDxnyxCieh/NzbUOp0AH0QOg1fFJ8xgk17zM9M+8A3dtNxvFscyEGBRKje
B//Un0UPlu3M4M08Pwq3RJJeLSnKKYPP7rXwGO7kQ+tilB4yxYuoGLkN2TM0ooKVDMjl14RsVcYD
g/ggjwW2ctak1A0a+aDO6iVWgL+fh+OUFMcqi+6yMNxLxh/dqyvbXBIUL22Qz4Q10nVPD05SKjjt
m6Fz9fe5vEcJxrIxIyStUYdYBmG1xsvH79edc/MGeLPBdyzDrIPwWoyLKLL2ZpbbbUdF4ZId3A/u
vzLB3XXELKs4GABzG/xwD4LqG5y2GOwb0b70YzdzFJFEz+aaMBIuY86JouPKRZIqUuNlgRifq0LP
r0jzndaW++ufbTOCrExwEWSiS5DoQYVAjPHLntoWCf08CFxMbJg6aiqib7gZHFf2uBCiVqQjUYVu
bJnIl7Afb9o8upFM+hwC/UDSySZ65IHF5YlOd/kg4mnfjikr89wlLo9Sm045qh5sbhzcYC4s4j3d
7EG14+Hs+b07uozQBEru+xlU54IXwHa+vPoBXG6WaFUuWaXGyA6D4+8KhX4fQeu1cEQojG2088oW
d6zD0sgmeQJIorLs6gBJSrf5XIDCtzxACc8HaZcjSgfZQf5wQlYWuYOuJSDuDRXEzFKXbSvXbFot
GKycbLU5NuZgD+1XS3RINlOmN5tUfn+9QwFdm40qRCkBU6PFoQlvZeBCnevH5LULfGVlfAMMco8h
Y2lgeS64hb781q0Pn+sL5jHcyDV/TCfk2+fCm20QImOayi5SO/GCB9GVvxlLV8vlspmkJpWkskw3
l28zs7C7CdmaIhp7EmwkL4UZkazKOxOukxyGc4UpJGU3nrW9aN5cEH1e0bfrSy9RytisQQZQKJGT
TH4GTfT+Zx375nwZBxHYZDvfXX07Lvhkc5ybqlQAc6o3HriiclvJxodMBsf1YFzMpPEVU7NN1IdA
weGSLDtJkXYfao0NrQlXy5N9VxBBAN5OT1c/igtJJLaUkjBIj/5YHCS7dSJo5UJSEUOMEeqWIsT+
ZuZtakBp4l7BjAB3iclTE7Z6oAOIWF1YdaWdb5IOmCkSOZBzFYX7bT96s8Z5a4RLX2lbZIxDb+e/
mvPvafX+pf4SgYJy/P6yOJg727s/QkGg3T4mb4a5q7PMp8qMKL5qNz7OTFvxOW1312PCdoa4+pTc
3Ql8b2gErFbAcGDsnR258U0LWroSBXTpSWBtOxl4WxHnvBjBIjQccPDl+/hT/wkdWAjNhDvjQfqa
3kGA3RdxJ293fC2Fzf2AbMDUubuqiZRGHudZc81n7Ugd6NpCitdbHhBtNB9Ss37kJeJMeDOer6xy
t5ah9nlf1ljnFOZOXJ2gweqhDmkFP65/0M2DYGmW9jrGhyfG+3tjpHVdgywLYirjY14CFht4ceAv
wbGLRNyFIlPcEU9p14/IO4A5a7I7q5/cWpN8OoHruLWgukufr69s0/dXK+P2LY3bQrdiDLOgl28H
oYkpg0/1Iprw3vTHlRVun0hgmHMht5pLoA8D/rR6EdTJXnfgw527ssBlE0ZcklyNkG8bj9IJMsjH
8hh6zSnyU6AO5tIeL4wlGlMnkCUCh61b7lUIdERH0S21ffm//RAehoButNaTTEYwmc193aE+oje1
39TJP1YkH3MrREsf1ZnaUk6jTHcRkUxMUYNQx+x+BjoGYtQ5OkJF4mDKhV9lDYjgSPOQhNOhgx5s
WaWTs5TJzUALgLfi6NR1oInrpYfrbrENml0tgwv9EpW0pjZwsho3vSzfJ/C7/FYfXE4ShMoVtImj
S/zC6nMi0gaBs/DqPp2h0cCadAQvNfQSA8D3wPp8fXnbJsBHpsgK6oD8zFukjCQyJKwui3fqctd3
gkes6O+zf1/lKkurdknS4e8rkGPV6xDQt0zk8ZsvTOttDVxMgtZwG2Mgh3UjZs/wzWPh08Q2z9MR
m3NhqGZG0Rl4PfiausNJArWWyNk3CxFUVjA6CHFTNu35fp1zrdMyNxA9CvmHNt8N9SMjEJeKXbg8
zMUxyH8pwP1d37vNJGhtlMsTrMWytKIANoZhMcqv4ZG6ndd+AU8iSpDKSyzwla0IuTbHZQdppkdF
Xs/oC5bfC6aicC4AX7i+plef5sPX2gjnMEZojlItYzaS8dq/Mq0iXqUP7MHQjw4bOkGJPPYmWz7I
iGANiD9s5dHE04FNo6r7GKT36a15EbXYthx5/bs4JxtrqQzmFL9r6mfoKBv7piC762vfTI3WNrgb
L9IsecTdiopPaTM8ir7HhBx0vHzNX4BEESnIbb0j1ua4G09L6VQ1AV5nE/1GQycen6bB7WgPjaiz
EX26vrjXFPnaxnI3Xx5lebeg9PpaREgbu3Ol75CDhkCj/NJ9Uy6tS45sDKA+M84sYGJEb8CtFAmd
CCBiQMeko2T4/ogOShSlLR1wROubUX8izegkVWzLVuBeX+r2OTGpyUgeCeWxS4Y1akvBZthyhAA9
pY6UHgmYba9b2XbINyvc91TkaUxnIA5dtYoeTDU4LUsueL//R1R7s8F9MsgtxPFiwunZ+105LydM
qDLw2r1oKOk/XP//WzJ4qNIkDxMmrsjvUFaHjhTajMSKUbAG34qf6bfrH287dOIdBxIcBU86no0C
BBVFN9ZscO5VTWU5KHa5I7gsyoN6lk+iEs/mZq3McSd7yWRtaU1WCAEQqziFmQCSufVixF7/uxzu
KKO40etqVgL6C7ZhM/uMGOqGiCK0uTeakz66dfBy/QtuOvnKIud+GrTOlZrdPb26a6UfFdm19eN1
E9tOsbLBuV82hiM1EzylOpdpEjAxV8ZvZoEhq9hJ/nVr2wHqzRpPQxGldaWFFVJzTDd+Ktz4vttP
exKCGmmEWi3L79p9h+pCtBu+FI66FwE4N1+Oq03k+SnGUkmIpcFJtB1Bjtk/B3cgSCxO+m7xEg9d
zeQneRFRMwk8h1dkDxsTAVDCqsNItbU4xBC/q3albdZfivq5U3aSiDVgs5y8XieXRwSkVBUrBC1G
62GYHxWAwY+eDLDt07v51rgZnOTT70ug3VsvQm3bzWtgtc3sqK4yUimy9HSiyBb1GtHZuicRmNjA
8i+aLxFuJ5cxVGm+tIgxv5c5HJa9eaA/alTL2f1WfzYdEHwJArZoM7kwQ2a8ziOGyyFSfteC0SQt
0ocoMX4uUbkP+nEf9brbx+r++tHZviegOERl00RhgFcFjZK0SfJi+o1nSPftDQM5Ey85/glwlq4M
cZuXRJERGSWuiQHsLfNDD6lTsQoEC5YfMpWVEW7jOnOCLq2CphhLq9v70sl36p18G2D0s7gwmr76
GzloN4qg5b4dUd8+Ird5gZqA46BFRB2Wk6L8Y4anRIoEScO285vA9pm6aZofiBmSuC0nUEm6rAQB
8lR7DsO7YfpntkzBDM/2at4sqe+P2UzUqrRm9mwub3JZB8n1vlREDYZNwB1V3qxwocSszIbqCTpT
o6Mdh0PqRa4CwBsmxdF0nrzS//3fYqfLvsDn2QI+esmbac4VF3UZp8pCtP7dFMvAo4dZKIgKAMR1
+BPc7HqdnEumaQn2iRQuOQefA2rZI/1e9KXAOf7jvn1bEueBg5xFUTlYmLWAfjVxMYNp1259buzc
DV3Rg0rkIFzK0k5hr4UsDtfyIdUutf6QxZ/+ZI9UFfgAk6gG3ubvnTDq6yKnBd4coyODqnn8iVqz
Ez4l+9gdT5EgB9sO+G/W+ARCBsHUmLO5m+gwfekbO71INnMLULf9qiEJzog9fRHiYvMzroxyhYfC
KHKrGJGi19WPtHLI9FWu/+QoqxaRNcOUicWjZ2lo5poxjyhDdUAatY9W/nOq/rm+VdvLeLPBuV6s
9hmqgggXebovjbtOuov1/5kqzWJUvP8ug3M4Go59kpqIr7VxKdTGLcYXDfOY19exeXesjHBp8aQl
RilnJlqAzaEm/mxFbk+/B+OnbBKVfzbfFHBrTTZ0DYB3LvaNU2ZMkQ4svQ5c3TC5Rvz9+lpeh7w/
hLiVBS7EhXMSqM2ARK32mOQka0PRu+I28mMHrGlgDCUOQ4QBpojWMTlku1EWfE7RGrm4p0wYG5Eb
FLNVKMOT254I3I5tx7UVcm5X5b1UNzVwdEUWHxkFXTfKh9hI7AxYTIWCz0dXBadp++m5+qqcH1bl
YjZmAzBDf+yYVpJv3iXfWiAowC9xA+bfP0krCCqSqiErwEhxMbDOSolqeB26qS49mRooUeUmhuSg
aASHfaqPn/JfO6854iqvzvpsAMAYmBhKajtJ+rMVRKeMnsvq8bpbbia5bwt6BYusDFmpPo0jKySx
9IxgAg1Pz4O8FwmMb7oeYxXF/yz9g7zETCaTJAbSpGX0m1ixI02UrW/ftxoq0zJVCdhfuBMsh3mY
z0EDGNHQYGzP8KVxdpQQybMc7OWc7MG1fUL3a4e3tm0q9c/KGAVBcXuVbz+BO+KF1YVqx2rnKmTi
yniX1wID6qZf6IToVLcMRq73/g42FkxkpBnaeG2ufa8CC4hLegeFkCerGk9l3u2LbsKUX/NNRvlC
Ho2TTPr7vM6dQgu9paDnIZOhwGhmjqFP9x1BWagabPQ6Oxta8z/KUXJDoqEcu3hBpoqGNze/D+Rz
GKgSQiM8nFLKlqlpdNT1aYH5UFU6obTnX/fnzavvzQQPmewgd5PGJnJy05IPmRWczTl3i1gkC7gZ
6lZmuH3QaZuXg4HBzSqb/IK0rV000rmaIU0u605BItOerExwVgWfT+deAX0+9mNRwMNLHTozdNqR
qRW0f0SfjztEktHXUZugkkfCf1JpsvvqCS9UUWos+nrcOem7stDM7vVNmF80hzrDub5PXPChYe5l
hAocJtWPEP/wDdE1L1ofdwU2daG2icKehdSLawZd2qvDj79zQe4aDJtqCUMCvIBaSl9jtfHTuHJx
xEbBZxS5A3f1JX3WkqwH54Yqa0fZ6rwinHd/txQuAUOhQ4przJ66VD5M88OyeIUuuFFFq+Bu1CzE
NAWmRZDjZefQvE2bz3+1BB6bB2HNCSOZAP5WpPXbQXcGa7pNZJGs0XYi8hYR+J4laJ+zsR0Q+xkr
5AgdPiVwpvsZxU5ovf7ErfNHKcLKIBcNQugcGXqHt4oVn+PpYC2ZbdJdrjxf/37bC6Oyqpo6Rseh
1cNdOZpUlT0Uw9xFAYQT7EWTPUCNRQdLGGZqKqBG/6i3tLLIeR1dlCIrNICasvjZqI+totrycCcL
ReA3gwEllGo6hG0+CJlgIBhj46w7qtwWh+4ucfNdh5VBLxddbti0//CdvjLJxQbgw8NeTZDXWXQX
WL906WLEopmazRNFccHK2C7d4iHbuVQuSt8B8CYBcZs8Grjbr7vE9nd7M8B+wCpnHJolbuEtxDWD
x7R6LtsbxRDcQ9vZHGZLCQXsHCUH7oKdgcEyVRM+MB4X3/JBJeAE+/LAsAeW2zvXF8Rc+EO2vTLG
HSXIgiIJTtGLH9PADrvnWnpoqWob4DEBE7TA2Ob2rIxxV2xHxyTM8bZ267hCxOs8QyoEKnybsGu6
ssHtkFEy0GONa+5VpRNj6MmjsjfdwYnvMK7igPxRVIASrYq/WI1wgH4iLPax05fPWSl4W2763GpF
3MFJizqfRwX95lr3mym2NQACxVPobKN5RzCgcYVTY6DjzJfetUqLMGUIQB6UhrpDejTdygufzEfM
4jooe7rX3W5rTWtr3C6lQ5mncYLbtQ+Jpyyym8hPQdgL7vDNAL42w21NXVlQYR7xRG49NjOS3kcu
aAo/1YfGqZz6s3L4u1XxO5WGkHSr8aKE0O6cZXZKoFIyi4ZkNwOEYWkqUaDugjo/lzcQaQwLCNir
4BuxbEAfUjtyUyc9RHvzWwgl+f99URguNRSL2cO84PuQp8d6rjYMIT1anqw+hvSQa4KK59YJWpvg
vGEKSiTceNuC1uxmWM4k/PJ3S+DcgFIchKHDCQrC+8k6le1BGz5dN7GJbodwCFEwhW1RypdHFLNR
p4YuGAZ8Tg5MAJkJAyz75iQ9p+cB0y3Dz9D/k3L+yihfKwkHs4pT1ATcytwbxTFSd2BZuL6wzb15
WxdfJaljKx91RmDehzfV4Be5qIy1FQogbQCaeorwA6Gz9/5ljNHQpCxgd25zTj8Rv0cGaT3Qg5Ta
ph3YynP2TB+uL2rzCK2Ncic1mYtgDOeI9VRnDySiLsmR/jBK1mZnXkRxYeuSXVvj8shw7JKMMnre
uvUr476w/pn6uxGQAACTBQmKyBSXQGaWguc53hVulMi7EjHWTg0DhIRlfQP0up9SjHdc/5ai/eOi
Ud1UcQMbiEZl4oEBxteTyS5ocX/dzGYst2Rwn5mUKghHXBzq9anNwMrzm0lU9SCd7pDLAL1vtmeh
K0L2MA/g78O1OS4mZVY6aiXmAcCqn3t5fDH021y28M5o/iC+AjsEShGgyWT0St/7f6ApBIhPfD+o
btsazY5K/auPRPCMrWO8tsLleaqe6/LEVBxazfAaJbtPU0twkkUmuA1Kiqar5RzByJRkV67MXRFP
zwInYB/jw66sPha3K0VVT7UyvUJbwn3/DMl3CL1/QoPWnfdCsdTNRhxIF9Hu0Vl04t9/oRoY9YSb
1jW/0l+FDwFiqH/WqLAv97QExDDyQN8sum83GWzXVvkjHKGjGZMJZYFz71VPil07kasdwq/hzzGx
yc46qvtUthvNtlzRhbIdGFUMs4BXAsLsvMKlkebKYPYARrBOpwqoFPkMzUQ7vAMU+CQCjm6esZUx
LgoPXZnoMmAYbhKRL6Gee1ZG/DAbfCuu/iRKrUxxIbilRFICVndbol2iPtfjoxLUgpO8eQBWNriN
Y+ysJTQn0XscTd/qQy+HcNOfHICVDS7aalmXdqmEsMRIAMkpd4b/I3gHEaggm928St5M8RKdeld3
usSGuJrlpCaLnbZfp+ahw5XSBZonWNfmLbIyxkVBY9QyYs4oSPye7i4eB2BEOxDYa351rByMl3hE
UH7bXp9mWK+0JTpfLAjUoYzyBFlnoYaPRbn4qKA7piLdtXHmtnX9SbDEbfd4s8fFrlTLO+Q6cA/G
ohegt+WjN3FqPNmXjrkruRESEEE2IDLJvvq6XLFUfZpMeClI2uTNdemXRfpHTv+2Ku4MZ2o3tUTG
SHmXVx74TOxEUUUVEebUH6I+Sh5IDpEoohD3fhlNgCqmVhvIQY/Srewxtkjtqfo2GKASZ7zejcPu
/zpHSS50ZUGuyBZwzTh3cy5qMv3m4lrmizLtWnrJR5ATCZ5AIivc5TkZxSJlPTAfBakdbXzKpgUj
LreWELm16RJEQYmEoTBUXuo3yPomNwM8ibvkrBSHudsL3Hzzin4zwIeNmCqZOU5YiW4zrEzxyGZN
jd2I1qoIKSNYi8X5hRIHetiMOFFQULWJUp9TLRNkHNsmdEV+rZRSfgozr7K5SMCh43bWIdYu+fxH
UYGgwKxCTNeQ+UFIWa7TJS1QURx8NtZe30gOaE4KR/dmP9tXO9mwBxGx7+YsmoWTZJjgzdM/KJQF
4HbRow4fjiGEyb67i70mcKdvkBHrbGozwRB0iMbOln7kkV3L4iRn87uufgH791Vk0kBXryTQVsSr
b4DktOolj/SuwwtMRnrFxo5U0ZzD5glbWeRiYZpm4aiOwC8YrW6n+R7UbA50kLxJDgUhcfMuW1li
v2S1tpT0zYJCPgp20DlfLKeYPBPskYJzxrKJD3FpZYXLaDqDdqRO0Idl3HkFZJxS6OlVIEZ5rk6D
o/qFp/kUmRuoCmxR+W7TNhhhTaZHjlo7Z1vWwyRS0xytZsywJ8ZDOt0P0e2Ufc6yYzQK8pDthHhl
jcuraDxXxTyjtAKOu7OOiSZIVvmRXz/nDugX6ONvpWsZ7Lf3Ipzwdj68ss3lW/kcU6u0YJuVk+O9
8S13LEeHmh9FqU10XQus4TX43nPqoLImM0PHjp1LcD7eqi/6Te9Sv9qV31TBxbbppv8uTecxvGiV
VGY84OGZZl5UP0aGE4uqYpsp1soEd3dOyWhYfQXWtkG6b7vzuOyG4UeaPBfz0/XTIFoLf33qIO1V
YvYubM5xdKwl5N/udRPXff4Dh26tkaROOsArpLnzFPLLHJ24rMCYg3kO9VJKi33d3vbrc/XxuIAV
5eEUjiXoOcZ77ah57U3kk4flQb6NLixASuf+JOJteH3RfggqK5tc6FLboCUSMUGH8X9yt03lRqD/
HwDT6zzZzTxJsq3Kjm/H0hVFlc0IvTLORZVhSZo5xGvcnS9SdwrKexXFbTx5r39X0T5y0UQLpGbK
JZzoUHlSYiQnWWCTaafp/hxDhvv7dWub99xqTVz80M1ujDUZa9IyXOTkXh5EFT+B6/M1YIgs5zR4
7b5b0aGqi696b7q5OT5eX8h2/e1tJXwhuCvrqgcan3UdKNyRtSV7n7FLNmDaiYVtB1EsfP331S0a
SXM6QbKauX8D9oHckx4wEm2D3wO1HtFbV7BNfHFxyVulDweUB8h8Kuv7QFhX2dwlFFXQtkGeh2nZ
95HdiFujjRhYk93W+nflrOwlZ9lRl42Vxz/YmkSAze0viFYEAaElRVOC872sHNpQkvCmnpBaosji
E/SP/d8Uemlni2RD2J/7EDvezPGwdUx0S1qPH/J73AXshKPP5qpFjP7bXxKU0hBzltUPrNJ63ZCw
7HGnqJNbBCcauWV6L/B1kQ0uRgx5YkYRGj2vuwU5vV3DdNvujAf1cfZ1wFpAr1sLRRjZ7f7xA76t
jNsvYxm6qBhxiSWH/0fadTXHjTPbX8QqBjC9Ms6MNAojy7L9wrJsL3PO/PX3QP7uDgXTxK631vuk
KvYAaDQ6ntMdKcS+6Y4Y2U5OvCnZTUOry9g+ADuKKC2/V0bUwwClMCLzMUSyF2D2vheKh34RnDbj
lfw3d3IlinlQSlHTl7kCuOHYvCKtsmSzRczP+8fFk8G8G4aUykElYDmGER2iIb4RQGyaq/lxX8zG
vKGhAMYcnSWyrqKZl/HOxHg2gPcd0jsc+JWjXWpXt2Y3ssHVmtvNDdgIRszt5ADoFi1g3nObB3+1
Uu9/AGNEMIFSIj3QAX4cEPv1Xe+j+RozSoDltPtboIKnyAgXIy/QoF99r5bvpTJOXCsRVD0HBE6d
Vx0R1Pgi4NVuQI0Auo6w5UmjX9uTprzXTRmOPnodWupwT84CopvpldLc1MfBF5zyZf9If9Wc90uj
G756YwCg04mlkYI3UxQdc74tssVWlH9dQX0vhLltc9UaE1lmIG1pd8ty38eczujtRQAggE5to82c
MRtFlgfghcPMgakeheo1qByiFRyniSOD7S2u5GAohaxE8KwfJuFG6C5jwNmmX2MFbBNBV4OCvATF
kHl/Fnow9gNiLdp/S6xoQrylRla/vArz2Vi8/XPfvEgqrSMBNBsjXcxFmoqwLQGwhZpbfWf0hyzi
OUubWqzqpq7Dt1NFNm3UGukA8MWKajGdOI/s6InCJomIygXH4GDjvLlev9wZHag7GBhSVVSr3m9d
JyuBpDXoU6QjhPFN4dG3t4QZksEOtr9zW4qgi5jPFXU0aslsm8PUDoWRdohQhT750skB8CXnj5oS
cPRtw9s0lJUc1qs19XJA7FND4e5lbF/rJ08G8oiiB2/mB7Jjzv6yNoKt9/IYjSCRlOo9yeiB9e7s
U4+p92m3EKUzbQElwndkNlpG3sukSrSyPhpY24sZYbiT/1UfRtvwTS/xgu/R63xPEStUO38KnYXz
WP4a/rwXythXZOvDvqYbO5SfB/1+BFivSL6TKbEWwc248N9bj8f6HBkLmwpqPEaJDAbu+x75E+mA
sVqAXbnZCUTPnEPcsiBrWcw1GEsyE7HQJEcQF5BWmvaMGF3N0tPU4IGOW44RoXaVvXVrcYxrY2oy
gEbKgSZr0FwGwifqrDU+z1nbvN2YOVUMQyNowWNjE+BTki41cGL/b0vCk3xUTj/Bt/evwZZdXIti
TqslYo9QKEFs3MX3RicDFLibv+7L2AhLoIGr9TDHRNp0jMYUVXXhsIBrvEYgudyp/k/mI17fw7Y0
IhL8QwofUDrvL1mvzBmwFZEmrRuLInqFru4Kzw2So7TmxsP33L7TRDEoU6NBM/qMuLDJ2mDEDlIf
cTyHN7Eb3csPaAaMH2jLuHCUL8kPbs/A5jVbiWUCFrNp0qGXoYudo1shXoDUzz4KfuoUNo/ufvMF
WIliNjQcMfwTmD18JtOlb7NhLTLnQdsWAVWXiSTjmWE0BJQmdVNgzs0RhbtSeRJ1FCYI74Wh1/OX
60td1/8JYa5vKc7RlISwTN23AY4mgFpcM7Tg2y6X4i/RU1zyEjvlTcw9K2ph9wQzKhLJtdImI7z4
Fr1nwH0Fn6f8WbdHp0eJTEmsltOXs2nxVwtldEMZ0XQnDnCs6vleWzJ7zmTQZ2hWV33T4mex4/hx
v7lx141lFGTRMjnOOl1C4kbz00P8SB4oE/2ICCX1eNmATSN8XRwLDlkj+QUa0UDCYBgm/EbR74no
kFr70HfhU2mOnijRtyDhLHJTQ9GbAufRQK8nC3eo5KJQ5A18egVFYeFT2DrJcNy3k5u2WEVfJEFP
tgnv/r0lKTJVy1QDr5kZ3gCQWeQBzG7qP9roNMx8mxTl/v33ybRMwqwhbCAd6uiFI/VfA+EYhl/2
l7G5U2BVMER4jKApYrRBHvMCrxfa9jLQSNJQCyjlp6LlTdluO3BXOazDWOgD5nhCfF/2abIrRqt3
fAa3iiXZoZ3fR88CN0W5eUIrkcwOqmLV9YDTl51AvSuDc8OjF+Z9n/EPO3UIajnD99WYdiC2w1/7
R7PtZK8WwPiCepcIRRC9tVTObvU5cYKjeFxs/aS4sRf94KGsbGrcShzjXSxt1GpxiKiL1Ldq+QKQ
wJzwcB+3ZeDaaCLBnLDOGFfEj5WsxnidArCkGGe5s8vyEItf93duW6mvUhiTaurEHFVjlpxQvYky
u5QVsKPzcIt5S2FuzhwYaAvtISQL0QBVelkhWZn4XKEs/+9XAwh0TH4A+FnS2DbHoA9FE4YAcch8
jpGdFh5yPhb51mrWQpgtGyWSFGAikpwBbN9IXUVORvNWePUc9axZi0tpIiufZxd4YplNRLA8zo1h
SI4M9hqlkr2+ei6yzhFL3oT3BsoFhY79exvf0oercE5qZ0xrFBGFbZnROolG6NcssoATflO9kg+o
GdriLe1lCy71zXgDTLIHnve5ZTDWv4AxSKkSLKlpjMgPordcyW9GHrTclt6vBTAWqWrqem4kPHto
VrKEBLBP+mvBJWHlnNkb69lqI+VCkfKMshBWgpfHj0F8J5qvo8rpuNp8MdaLYcxRmoplkzbQyPgv
zUczJRpdtXuwA2IIO0DwXfmZP1/2bxpvZXR/VyuD09CrUoW5ZURZ/lg1fj0Fz0TLP9YSr6GMKjbr
Za5XR3/KShQawIpWrxGIEN84UUpRyY8OucdrkOCJYeytZk4ogIvNvw6C6Xd+XQ5qWRLgxky0bL5f
ThXl8aTHMIbyowzCiKOOVEl3qBNr/jxdWkfwifXWN3RT/ft6Mb3WV8nMRubLCAqzGeE3upVtxPt+
1JRWNQaaFWnmDyMDOXbIBcLbVpSrUGZbK5DWl1I1Ss6SenlmyX+BOc0F2vqTdKn+GmY4NREwJMHU
Ye8r6Kbzvl4tY6aRgDAmBNMSGgDoEBOIMQ+6SxOXIFn6g/Gl91vLGOdOb4BSmcEFnQr5mAY5WJYK
T6jV/7gotnCTKmQcAopwVLudM7uaXeI/7YPu11jUvy8lv1sU25RY9bmCcjw6BqMpcoDSfy8Qrumi
dnbnNpiMHdbjPqyacULs6jW3Okj1Bqv38rcRYf5M+var8rcusrFOpQXaMNcoexnSIRPPAQ/afftR
uX6fscNg9NaUYUGgkxtOBLxC2eoJJwjhLYGxHig6xLUChBpHTZ6n+Jhozv614X2fsRFNboqpVKiS
U6cPYfXYmZO1L4B3L9mOu2A0hjGI4Fz8RAlM3cTpDpJv+vALz7xnnmN9TMYI6F1KZsOEsLkYfbWc
PqFf9NBRdBedVynZFoWat25oANdjm/CJnhtCTd96o30ty9e+L2xpuB/GP8q6GNJVEKNloZ5UKWD1
QKlce/JJx1h9+Nzkx+E0vrXXaXCYvu+f2bZeXyUySmeYNbixZoRvc/GdIL2UgS+DSwrJE8JoXh6q
JeC6EO/QZBKFCaTFJuDJHMRjeewx55w+mR/21/UbXbwujHmc8nHpgiVErQRutC26BaWGPGAaCbrI
5yrfvlpXYYwumkEJSR3GQwPzKY1vTdnjrGbbg7kKYB6huZvVEoju8GDOwWMHxyLDOKh6Nz2ql7fe
nKNhad58WMC9fVP+QRpppZQsQotRalJHShS7wylwoqwFxfZl0P6gZLcWwkQFJGrlTF1M5OOqhzyS
7bH1S4kXQ77lV355kpBJEtEdCLZENmc75tJU9QMy0LJRntNxvkmGHMSowmWaKneepJMplz/mOu2t
qGg/75/hpnO4ks1cAuCh16Qf4S1V+lE1Ho1GtaXkJCsduNl40EObF24li1H+omplM6OemRp8EdIP
TfAiyu7+cjYwLOBCrGQwOm8EWjZoyfRzGCr6thxKweoiW/dDwBaM4MxFE7Tp7AvdNMQrmcw1WAIx
E2QKGp5GhTeQ7hSagJpoVdgtboaYs4ds0jZL8gn9EHBfKHWXozjHxQIJjk3zAD+HeXWOKd40ItfF
KcwVENMs1/MExl9IVVuMUm/ONM5V5h0aS7IzFYqxkBIysltKmJsjAYnenBYNQSVIyXIv88PX/SN7
w1TfuXMsZofe1ULeKTDEcV48xXrjJYnqagmSN0mYhXYrjCc5XMCX3fwwFJAMBTogfjD6aUnh4BiA
y9OTwVZC000z09GjdLT1XrXUuie2WQe+1C435USeK208JZrxUCbGw6DnD+XwLZ6C8CgnwLgUBTvQ
1c+RmH7ug97D/bA7o3tMTOkvEusvYtRFTkUSIEGVX8osvs3iyta7wW2mIHK0cQQLl2hJlRKiQ6xx
dLU8kEG0NX28AYa+rQcYSQEU+Ydk6m2liWr0G/SFZQ6Va9blsSpSdyr7xlYqYoO74FhpL6VRPxt5
dJKl/LlNKzeTcifVOwwtDo/7+89TY6p1qxBbl9psmOgwcqrE3iJX3pITgAsWvETFVsFoZQ4U+jtW
cmDHBKWscV2We/CW+pRKdLACTwZpaokaZsAxP7zLwljTEO05gIIRJKcJzl1zUYfD/rbxvs9YUBKb
bSGZKNk0gwmaUuO5GcLLfxPBGNC0TIo+GfDkdcQ8RZpxilJuMx7v9BmDaYgB0QftrVuzOaZ3shue
JPB+VBYa8SiD0D8g5eaIJEwDYiQMlbDkCC1H2a8j7VYbZQs0cByPiCeFMZaFsZiq0OOFawu/Q7t6
JB2alGO6eDLk9yot1EZSkhzeQtGep/heNn11+bSvAzwRTHFDKeeozQCc5JjGs9RGwDt0Ql4+b9sV
vj4shDEBldpWo6K+9WZQo585pW0cF78+YlCC263IuTgsUorQt8Ssk0FydNEJ8ttS5BwKdzXMzY/m
LktQjpec4Cx5FfAOvlGSFMqEmtm8TBPH3yCMFRCzQS3UEonDoVZvA7kS7VxG8kfNX2RB4liczc7d
lQUljD2Qg7TrYw1da62bfYgPX1DwBLRBbft05jA/mg1wZiicg4EaBC/y5OkhYyfgMINOs8IjnRmH
QHopCkfnTbLzfA+2PTPUIxTXYphsOjfW3IduaotP1SH7mRM9KA8dLyvKcblVxkiYmTBLdQKJcC6s
NnstQXRp9oNlDH6sL9b+VeboCov+Gpaw5WmDpCQh8U065KdRK49FIKtW0PKgEakq7PhUbEIiLyp5
IQIa1hP9mJRf6uRjKvia/ixpd0lv/MeFMeYj1Y0sKoCY6hiZ+KMyGychye049AcpaTnOymaxd3UH
VKqnKy+i1ZY6SVqkI5R7E0P0LcjvggqgR2Cd/6vx+XrPsVYqY0xSMdFrU0PStRXvBfOhTThtz7yD
YgxIVud5nxJ4RWKbgbv+XuwSO1NFuxAuQB+yI159b7MPb72BjBHJyKjEUgmnIjgbcMJK37RDJFlo
V4vGaYDiHhZjNLpmzmb0SaOtpf+qKofaeIqGe61/zsHoHqk3enAn5zk6eDJbrpxW4mEScS4cm5dY
6FKVDI6GqAYXvUhceUxyDBdL4D/pYmf/dm8MHb4Ld9lOl6yvyoAAuQpzL4tDkKIfXTpmYDjSYlEc
2eIiwjYvo7XwMJE5Oqoxbog+DcuEYBRF6Q6cqN9J9JmzNHpOO9aEZXJvWhEDIyKcEPlxdJEq84LO
6Vob0Cbu4tonIHqOoMytX2ijHq8azHvOWX53BLyznmOgExGpcP+z0bJyq4/UP425NCycB4HtQW+j
oVxS2ojVxtEnSQaNppaUwLNCD3+0eMbynbOznOuvMeal05o+64Fn//bkIbt6Qn0/eS0Out/dVVhf
b81+DMBUgZu04ykNY3hGKS6HwaCGbTmV0q2Z8lBsebdfYyxNrGLb4pLuJYYF8wM6BN3oRfEDC1ww
T/1B5Fgb3tExxqZKtELJaYoV7p/dZndGew+sBFtNvzXBhXNsNETZuRDskGCdze1EZtx1Y0BOa7oZ
wReK9pYYcCcFmvVmYJMblyLkpSffJjr25DL+Si/Nc2KmVC6Md3EbPWQPlAoWkJbHzq1Ajdd7KtrS
Ezd7Dv5BXZXjBLLseOBdbsqRUNc9uU20kyL5s3LY31qOzWZpXLKlbVVkDRVHD740+WPRydYcfDUI
D3ybZ651ej9WjsQgzUOqKjAr2MrZVu7z2cpuqyNBSSq1x97Km6PwbPod5rW4ji5vkYwTMye1RjAX
jxb/yEJiy5m+KQhUtAe8gBgaupsAVps+dT6vy4FjbHTG2ISqaNa1gBtCeu2oaMaPBVCA4YKCQAYi
ikZJXRAb/Tf/hu1kywwMXJkUWEmtgJ8fy6nfqamTRaavJ+jOM3IvSjJeEpN3PRnLE4laICw1nESC
jhgJVKaaI500DPqVHG3d7r6hAOQYaUDzKVtV1gph6HIiSpSjOHwBsCgwYPpz6qejVX8KPOOezg4r
vAd/24lbiWWUtxzHXhhom2hyFD61fnyeTsSrPQocxYtwtxvCVrIYZQ27jgyVgRac0V684NT75bn/
oV+km9gXfqAfzO2AW6k6FUakBV8+1ABred23CdsuwOonMIobm3M3IjhEEuQw2xRfqDyjNSwGO+3g
j6+8ARzuoTJPY9wIYhpi3A4rFu2st8uP5V3lkdGqbpbclb3OrlIg0vBwUzat62qVjNYWnZipAnhX
HF2WrTCxe1mztMrh7OWm7VlJYZ7JKO/6FL2EkjOf2hNBqbA/5/70mJ7lY+ssbu7ET/KBN/2znbr4
W6r8CyRMQbq4KqBEwqG4Ff10tpMP6SHBgMd8T33k3osO4Vl+0v3+wz8YPtp0dlbimXdTKaS5kQHc
D+i1/A2bN/UX3U5eAbzq0gmkRbGWp/2N5olknPJADcZJSGCDsqpEQTQ7ZA0P1HhfYWSRyQ02AxII
mRKjGUBQDsACuTfG2iEDsf9gJQSYrhhlxEArG9ikUypGY4TJi0j35+YQ80LgbeVYCWC2Ki1bMdVR
REa3Vvq1Omp27csU8t4JgN4u2Q3GLga7ylCaz9zQG3g58G0Lh/kEyQSzETgWmSuh13MWhQNaKJOj
CrwiClKTOKEP0hSrv428BkBUo2MAvUhHp1J2FF9RRd/f4u3U1/UnsLVErRhUSo+LozyTk+lh0k9w
UcjqvQV8cvNL82w60+d9mdvO5EomcykiTYnEsMS5Gs/6/fKdnBCu/sht3AtM8vRe9QKqV5seQGhP
P5Jn3tT6dq2daCaFaFVAQ8+Y2VledKmPYdWH2IlRYZ/dcRwss3RrsHUDoxiorT0P/mjzyqxkMjZ2
kBQgjsmYWir10aHUoWUMsnMt5gwrbcYiKzGMRjWF2YQpwc1UutES0scU86KzejHHgxrzHsdNQ/O3
LIU1rYsQVslIJ2BomAW2YX966W6qw2TjNXaA7aty6V14EhnFAXyDIEQdPTjxEmXHped4VXR3foly
Viti7AHBXI2SCdi97NY4gQf7qKDp9x+8Cptu4koOYz/FKBubXoSJTo50OhsFokN6pChlf9RMuRJE
N3QVa1TtosxqjKAmLxeXROrRnEV//zbva5zCgqEswaQ3w4wHtten+0INb4seoctcAuZq8qaIN9bF
E8d4ZF3adq2IDndQZD2E+gdMjxjijQC3KK04yrB/YxWR/pLV3ing+a36EQGEHPWepAG7QyzdJcg4
N5an04xhEJewkLsOkXUWX4L4VeTl0HgbxlgEKZriIo8xNaQgTyCanypyL5GbroqtLPmxrwqcpbAz
ZF08zHpE1VoDFNiwCH6YNe6+iO3czlWj3wKU1akYYxgiawUTkM5WcgRNkRccowAMPz+nx8On9GVf
4uaiVPDtShq4XTU2MTfMuTmiPxWZj/TQtQ9Ef9z//vaKVgIYjVaF1GxHFA7RnkBH/AHN6OiYNljs
2aEj1jy6nU0btxLHqHWZt4ImjHDD1Xq288wdzJsazfDJC6LwSfe6P2qfW8lj9FspEwVPLXr0pvAm
iG4XtDvGnLB786aqaPnSAQwGb5Qxp2YYCUShWeJieUniez1pLXnpnP1z4gmherJSPDNowqgO0NQr
J6DMu531Z26n4baqXddBf8JKRJkvilYVaLNup9Jqwk9j/2N/DdsB5mqnGF2T6nrKoxIPHA0wMZ5g
obFHcGM7+RpYSP3ckzt+dMlbFaNwZO6MVDKQcyplf5afGvHT/qJ432cULO9JHof0+21yJMmdMh3+
2/cZA5qnpdygpIkXRwWUmJI8iUH4cV8ER7fYxpRqxPBvH84IwOPbCSgm3aVdnH0Rm8gKQGr//0tC
GN8plLIGJQUE+doZWUcvd6PCCv3pBp1gb7nGyqmfCpuXWuAcDmE8qkarRl0esXk6ic81KCaCnnDS
71Rnf3HaVgtjbn8kBIKhB2gcjJvEQinfiXs3lb6m/563HGW2lRy61NXtlOpSNiPKUCTpoWXKCoDY
nvV5dvfPiacK9O8rKUGV5IHcoa9DCkagdwIlNL6bQby7L4V3LIwdMNOiM0pqB0BM4CZVdErBfbQv
Yjt3pgLmSFF1wL2yA/JDaMR5SbtwW3fEzBB6e2pkzqQThRtGIyKvT2R7SVdxjKbV0lBqZYQZkjB7
imXwREfcWJlekV817SqC0TS5F5O5E/AERIafWpn6LYkqq45jey4/i4PXBadJv+11TiJ7+8G+SmX0
Tpv7cMmC+eeIYA+cHAk820CmOu6f15sjs7c6RvPGOiFaFaEXy5jKj5lAvD5pwEFTuqC+ParJclD7
TrAq8JlZaZACX7YKrRDN23iVvSHHLF1QEEuJu9op+t4D/JQDlpajSsLnSlGOppHggoL8Qo/TmybU
/VhDCleXvF7SH7q5fC67WrZUuX1CyurTMkWPLYHym4GjCOF9HqhOFzbHDjjgca+ATwOTGhGGT6RZ
tabaPLRmWFpjb9iA+7mdIqDuDgAPx88kGDEXhB4jeIZ5KALxokrLrayFqVVE7SkPwPRdlt2zGGqt
i7V9QHUtQg40cmszyO2U8PD9t+/39TSZm7fMYrkoPXZ5ILdjfyYgxIm8/ZPkiWAeXBHY8EULjDhn
micAEGVeRxSfDOMfvYvXlTDvrmLmLRw7JKvl/rkyvUl4+W/LYN5daQH6dYypJ6cOBjuVM8fQwhth
1jnx13YS8Gqn2KhFCDVNQNMmfRg137R0bzlQPKr8jGrcN+USHymjq/yChlQH6DK84jHnsNh4Jmoa
UZArWOK5CL2ujWwl7YDxwcOF3H4k/z6sN2O9elaSPA7axIB1NBV3STxhMm09RLaPB7rAWw5jIqUm
VDUlhO5VDQp9p6Lx5plDZ0L1asdOvWU0V0tpSl0YSxVYw6ARtMzpo9rnVjM+Gjiy3Ivrzt5XQ97O
0RWvxFW1UkYmWMYc0l46OmeHymV1KASO+eU8X2/u20pMj07YRaiQim6D2wkFieZpfxm877NGockx
dSbBrxDBkNbelTyaF973GWuwzF2LPnskAxcCCIzStEEy7O4vgXcSjEFI6zY24wFXJS5Sq1ftXmos
IYgsYO/tC+Io8ZvFWJ0FAUOoUBmIwzS0itUvUfWgcoH9OPv1liNfyag6QajyAoshfnrRQK1KwYqV
O8mndAXJKX0xv+8vatvOaaIGxhJiAGCN3b5KTiNTxahodEuJxkWfEkHUJ8qONsOuPRUvA3yzxo8N
izY4yZd9+dtZ96t8tnWlH9JcaQCl5AzGMe9ATDnHVioCflf1jOLQa8+AKQ154K6bxmIllIl6+jwj
Wiog2wGKjbiZLa37PNSKJevfkLN0uJTxmyq6Esc4oXk6lmOiobdjrCELTRaAfHf6ogEZNMde8CQx
hlbRZXGuBxneWnHT1rdDrEKWjMGlw/6xberpakX07ys9FSSp7NQeAdwi24N8NOOP+9/fTkmsBDD2
VTSMMCIEveWDN7sKcN3ByOaSB91VfMOSXPGwfM557UybF3wlk27ualE9SdRSC3rJUczzYHzI0dae
/klUuhLB2NsQpZ3JjOmDUWN2wpCPRjzDZ459PQ45dnG7nraSxdheUQB1niyhRZ4yo40++t0AjT96
kZ1hBqH1FlvzZLTxTV7uJKfAbrz9I+SpCGNY5pSUURmg23WA66yMuTX0Isci/8Z4gcsT+LwyUNeY
7dTbuiD5hJKhdC89Sd4Ahu3mMB0AVOYaH1pH9sxnWi5sfBJa+RMPBYl+/ReXQ7tKZzY4qJqwVFuE
suJSINw4CUtnBejYz4KPycBz1bhrZfYzzfuibnskNORz78o2+l5+GM5yGb3wsbrpvfonPvqr5pYf
KY4+J5m63Z92XSybjBrGvCnlGReSNhJ3n+I7OuuxvAi2+ax9mOz4Q3fXoEMM57yvRtsZqpVgxlaX
dSMkmNFC98tpRnKycELMxmNW76C6sNyTCx/5UL4oH/bFbhvSv8+WzVBJdQvSlhkvRLWoTtsZfhgs
foDJMHBncC4KTxRjswMVHWimhDy1WN1E8yUI/TC+FUUeTtx25mW1kYzNnvtizPUGcjqn/AiP0jfv
lAtt1IwO4mH+o4LCShpjwMN4SrJiwdWkOL75KfUVH8AJXCSybZt9PSe6uSubTdp4nJcUbr9WS27a
t7dyPDpFOXPCQa4WMpZGVfrRXAqUTBtA3cx3SBRoAISgSfIFY4nFiWDiyeN3u22XgVbbyNiYWJ+1
YVxwaLSaTmFNgfD2Qhk8KXZ2f1ge9tX+N+7YdT8ZK5N0TScaI9zBaQ6flIm8lAlcFjQQAwf6NC7l
DRBZLrIWn2dJjzgx1QYlGXKp18WyA1cYlW9Vw0QPeBzZnWPeL45glY/Aj01tDUNXyUF+ih8oDQSf
GIdjy9nJq2kAkF4xIJ1WRnZQ3bXTSSTfkHIaXzgbTG/zzqPBTl3F8thLWYm6RI38p+imbgBYjBqE
NQLy7fox59ntzaaC1Z4y1kUY2szoRzTZJhMamZreKlv9oCWDM4mdW4jiKSyCGKwA4GJJuSz0m6nR
lXDG5AgJWN4yCbYb/LMXiqgkHtHMY9ExTl6il2NF2UGsLBDNEkSV6OhLEnvqjmM8WKIWI/XIuSI8
QYzFWaS0GvsKfo3QnIhmTb1mDeJzaDQOR1NoVLCnKYzJyfuYzlciMiLilyW8pNop7G41tHvO91WM
BOkPQ8Rk/6cp+GtfMD2UPbmMyVHjulkqk770gXqYyWhrg8gZvt/eQx3No8TUVDA5vLfacSzXsNMI
H6rsvsRYgglIxy780WHCbH8t1Fz9uparIOawYkWb6yVHCY2O+Pd+7odHmiXn9ZP+5nm4ymHOypDU
WhhKtOz1cFJAHOnUtnD3BnlzGfBCADXiKSwsXmfwb1z8q1jmqJoiKYMigDGhmEHVBw3vwwA2gPg5
tgc867Wn2z2gr+EIUxxQ9btRcJR0W1euP4B5LoxeFwwlR74iRUBhfpC7p/3z+43T8rcANg07CiFS
SDQRKvuDU31PT+EzwesXf06d6MQbSOCoJZt11QVxHk2V+ixJYI2gbpxqw1GB6U14YDScfWMTr504
aqiCIZcULwc9fSxbf3/fqL7t6P2bW7Fyixo5GdtWgz5OigA+1segO+fmV60/hePHfUncE6JLXYmS
O23RR0ryRvwRWFnlY2mntuILfn0fc7v/qULvrYsxHIFSTXID7G1Uc+eDrk1WUI2tlVTSwRwKr5yV
C9jAv3FWyNtMxoioIRkBAYNbBh28JSOcktYOv2jHyg3Pkg+/pAVfX+pFIXfYkKcmjFkJU00YBhHH
2Aj3HfGK6bi/tG3v+Xq7GPsRkFxWuwoKv7Tn0fyRKY9qxwvSf+NSXoUwNkIYJaknFTVSXnPs/QkA
e/qp80durZezGjZBO01Drwp0en4K/Kw8VdlJSz/tb9h2Y7T292LYBK2+yEGSp0iYt6fepWkVmijV
vk9o3DcAtBx6PL+Gd7/eusVX94t0cjmQiJrYj7JN0BWansHB4klufc/vyuFtIeMtKrmpTb0KL2qM
zu38Kc1uu/yyv4W8R0tmDMYiLGFkBDimzqMhDejrvMVJb1o7ftQSMGDGvvZk+tWpAErWE3IKiSV4
+z+Bt0r699WWJolAFh3wtM6AtLf6RQK6w/DhD0ToqGboRAd4Gzs3aNZRJstEw0idmR7FlpbACQyW
yrHz21mhlRxmMw0pKgnQoGjr1uD8hN8IPudubZc/pBykG6oPqkMXA1FHJIWaM8rv++vcfDJX8pmt
1ORIa6IR7S8gZD2MumSZy9dwAEqLyYOr2A6FV6IYMxxqoxRKAkpu1afWbY6UdKa50Z/p1cvc+J4H
1/n22v/y1qzkMcZXFYZCbwsULSlnXnv3xkX0CaUQVEEI505svjArUYwdlmrBNNMBVyI1EruJdGBf
dbYoEKupvo28F3tT+3VCiIL/oYRMQi2cayNTMsxBJwsqEGFklcmXGVWXfcXYnmJZiaHhzeqSBUlI
RMAdIP/7jY5ygIPLUZCb1W1yDN34rLq9MwOmnjIGNWf1M2ZYeMmMbd28LpQxZlIYmKY44A7mqicV
loCfkVrSxLmC9Ib9qiZXKcwNXMQ5TBuKiBROxyV5rBMeNiJPAHPF5AwtLnWBIFoJToXxqPOGQ3jf
Z+6VUgGuXZbQe9LmBwUch3FR2/u6wNM45iZBu1UVrJAYBkDuevkkgKZs4unbdgi20jfmDkVZpyVi
B9QXaglpJ+N0014oT8D8MDXW7AyXMrICN+dNbv/GBF8VgPFvyn6S0i5EnE4FVw8AEb4HmJwHirtD
4A1ApKjcxU4uAJU7xqWD0ub+5tLP7+gfmzSjeF/KBIR35Fim25+NYPWxO/OKHbxl/pIha6ICMx1w
48rZ6m5VK/zYHPUbOD/HzCoAVCshJZneap+A3ALYDZ4btK1CuqGb4O4RNTYOLOW+l2IVJdSJfKur
W1mWrTb5sL+TPBmMYUzlxZRj4GQ5ZZFYw+gZRmcBDnFfyPZtuy6EMYtLrQQJqSCkTe8i424UeVVM
ngDG6vVVVynmjAasKThn+me9uOwvYFvfrgug8ld2HdxeoYkHnw7sdkfpQEkxifcPUiq806B/X8kx
CqntyAKjMZ8Mv72kbveW9/45Ftz5xiV65NFe8UQyljDvJGIsJZwpYcF8D5oLpxRphj739nfwjWrj
1yt73ULGHvadJvRhiCAitShJmuIMKCq0qCfQ3nu0YWHO0gQqLXEyMPROZyCohRZvjv437s31RzD2
UtZrtGr2mNmnTf+UMm3BlF59q7jzgYeZw1NJxkKqxaILugSdN8obqb1ohPMEb3cLgEThf9aBjfx0
sW16gyBOVp6mb3T6B/Oyz+Pn5jXwpEfz0fDEl1hy90+RoyxsJCgQQKbGMtKkbflXUN6aemVpQ8Qx
7tsuzHVhjLVIuj4JCwPZewUAA019IAKyUWliJQknq70dZq62kDEbRVUaSHHgFaNDjuMzBUPVz7Kn
2JjA5/q7v/Hlr+tijMjUL5WmtVC+6hsFqaAHJtjidwLYQEIHmzlGl16onQvHwmjPSUqEFGiljtSM
lpguP5RoetDLyQ6mCdBmvNkQacNGEklXFND1aYaIVuf3tksoil6S8ZJhgpxe8NYq7icUCO3i/0j7
jia5daXZX8QIeoJb2rbjjaQNQ+aI3nv++peYe66ag6Ea35u70kIRUw2wkCiUyQRc1g4t3mXubPWv
8SsEQf///fKdbQZclrqnM/jYWkM9qd25qI5G9HLd9beaAd7ZYLCjLYnQkQrO0gG6cJVB+AMt2Jlh
BU+B1zqSXSDdPEae8vUT9P+wjE01JQQCH0QshyBLI6NAidDURnuOkkOrtz7Uzb9yVrhRuXpnh/mC
hMxKtCA95oh+Bfb6aVcc30jpcBh4oc1fdvOyJuaLYXokB60fHmRFbOGIg2xAdisPLSxOMzvK/QAi
PnBCdIqV+bxBnA18ebdM5kP2UZk0uYYG4Kq+18SfYvQyKF9MhdP1tAUu78wwF0DXqpiQQj76rYqt
onGEMm2EJzpiFN8qnMO+BS5rayx5QQRh2rIbsagRpRj1jT429iNPQk4696ATtrvuKxu32ztzTNho
qonYaiMWZ8atXailLbcD5wG1jSd/PIRlQYfaslhoOoH+XnIQ2vt4xGTmo1Lu5OqpCZ/MJufY47gF
OzpZjKC3MQeMtGh6a9VVZbXFQ5f5pOcAyebWASBVqMZraEFlLh0IaZEpSbF1cfNcCudBfrz+aTZw
nz4X/vx95ppJxnTIVFQbHck8JNKNNgZWOjyK4XPCVTDgLYWGC6twtZjryDTRo+Y07W6evqjZl+tL
2Qg33i2FAaREmZakmE28obvKGwXjjDltoze861a2T+pqxxgsMpUKktkNkJ3eXB2SbAEu5vwEvgOI
JPBEjzfdDMIWRMKYjfZBjDXu1G6sIpTSiTC6WaU+9WCVV4P8aHY8PgKeKTaQMrXEDED+CUiFUNWc
7VM5PS29cWxGzvto+0NdFsX4NKYp5GxBMArlkeeOQIBEfOrIJ+ra8IaLEcaxez1JQ7lE/TDZhyj4
0kcYZfb6VCyxMsM4taSrdTVrwAFJ+aeJPXk4LgYn8NzaLvAvUb1fjaA9mUHPZenHyhTx5gIXQWmc
ltKfYp/j1Fsff22D+fi6WBNoF+BCCJ57l07xhLWF5nZyWt5Y2BIfdGF26MkcT+CZZTwhHoPJTAh2
b5bvixwwjTEeaEXEGm+8ZtuQKoMsSJFBX8NcrxURx2XIsYfl9DzMd+Hit2WLxxanCW77U/0xw7bq
h0KSGeKIl79iHrrsFlUHa655uULOWgzGH9K2ybTJwFOO6HaEPsgkterlZlS+c3yCfnPmSaDK4mUx
jE9MmUrGhFQo6t4H95TGFS8eO5ZRyc2dkKsAuHU7yCIl5TNFXTE/NCqbSiqJA82AVrllSDvuRMP2
tl0MMIGclmCCeuzBR6HNwZ1kmI9TAA4uIXMErhtsxlfrxTDuhhZS3SRNh3i1tAqQC+eutMvtn6gm
VDf/FzVyzuaxrceNqoaxImBtSwj1RNLupkjkxIzbrv1n+9iaSGS26SiiYucUWvMKjRNbmaTbQOLN
YG6Vj+F1FzuM12Xo2ImNEpdD80X3VVvbLbvYrzDjo/9ETwMaSHky9by9YzAom1B/7EKQr1SDL8Yv
wfjP9XPE+/v0/1dhT5YZhAi4ixwSn4Pi1MSfyeu/2zL66VYWGklrSJoh70xljWTU3NH97YXn8KQd
aCso7SQUj5+J6dffiR63ldFEzoQe9ICA7vCx7XemzCvqbJUr3i2LCbS6acabKEO8WLszhBLQnCbc
mEj5jSA6o6TESP8dkfaTOI7O+14MTshzMcllirM7R40V6z+MlHfZUo/6AKwQHVQJ9LpVidXTKEgc
p3mJchVVTQCfhKfQOnTnagfKbCicCu5WbloEDY9IYNMgbHZHB5lRWaHLxMlMq9rnbuw2r/1oDbbp
i6fGFvYy5z27uYkrg4x35JhJjyMqHSSXN7JyM/DyR5tgvvr7jG/kEHfTExlFdT27U1AFVvpnbfhq
1qJ9/fButeaosq5LKF7pkChn31+kmdsMDQSIVU/6QXidwCxIieHRqfAZt1sZYmBCh4Zd1S0Iv7tA
tkpxOoZx9Hx9MXRTPvjdygSDE2MWt1lWzqjeoJRpxvE3Is1WUQnOACWrKBs4PrB9CxqKiCBYBEfj
B5bGvEO1ESxdjvFI/OEpw0yKWL1prw836Li45UESPZkf1nexx2Y1OswbTxOlJzRQlpJqNxd9GYwG
8ljYQ3ZcEi5f+maEZJhQhlYQUn6guJJ1oUQiDs5Bvg0OjZoF1/w+esYBgw6eyRnf3jxSK2PMkWqa
MgwTQ8SDJjoO4VlJeH3w29t3WQ1zpgpFV8qMlklpJ7BxzLzYH9C6Ne3Sw/RaudPv9FdjF76o+rxu
o+1Lf7U2BnMRVkyGUOPLif7kGV4Nsg5x9IUGQhemnxxjJ7OH/v76adgq76jyyigTpOXB0oM/FQ95
1e/2FcRrTMxQlHuMjZx5z/it8svaFvswEJXEKIMMkD/ao2ucAlrWCneqO+3kX8NsV99xjx55kw2c
D8o+FNSpm8e4QVQok5tg/N5Jzzm49mXF0ubeUgPVub6hFD4+Hr8//sNyzackDOKeilrU9U2U3Y/k
Rz39vG5iOya4fLMPTWPpEg4ynTCHE/7M9jFGJigZMSZwpoNyEHDwzH38KVmUd5+PAWelntOhaCg4
Y7QPuTjc2aYdYEAUvTme6fDacnjnwWCQui2CuuozfDm9shuHdnKVNpJMhT3ZtFF95jJo874dAy6j
FvZVG9AmOQEaM3pmRRPaC7vevf79eGYYiFGkOEIkgnVFItSbusrOpgpNOxLv1uYAs8HiSVoNgZDg
pmtQNqbfi+wxKY9OKjqAyRvj/cs9d3F8BkjCsh1LhVJr0gk0DL2ho0b9RSfQ3gjsf/Biq80MJMJH
RVYVRSQfaPvCTMrSuaZP5UN8M6DDIPS1e5DjvtEP8CYouNYY3w+kSoXIAL4Zyp6+iu7T1G49BS+L
FFkAbqVn88ut1sZ4flo1emro2EvtUT2gKQ2Pv+Rlsd+KrFxrmwHRyhjj9RiIEsIGPOMgM4aoroq3
ZtHcilkOSnzxQfgMx4u6/m6M9xfzQrpCReyVi26lHabWi3hNtZtBAtHB56iIKsIuJjfUIdGP3iC8
mUr1tcUItMZJcFFX/oDxq7/PvM6NsDZIQnUwApBtNLtSAyFK4hjpYe5uktLtIPP8CcRYGVTwg1bP
TNJ1Rqw0hejo0S4S7ytM4socnrC/ePhl0xgPN6SpnQMRm9ajY73b1363W0AnIjq0kZV3njYhcLUg
xsGruO2oXDVqYZ2btrdzDs3Zp+t7tv1oWdlg/DpsJKPHJUkjG0SlZ8qQQof8RW7bCv1DH9wBHK4m
nmJQdGHTqiE6gISA4qyoPpXJcU5apxxvarR8cFa0CQsXQ2z81INDMJ7yCa0kboG2C1BNmbZ8a/iK
rR9jLi5sjdki7/lnXWzktPR1PoUZ1qX6KkZXAEUG+i8CULFa8bnA0wyztgUyeaJl7oev19fK2VM2
jJpbVVyEdkQub7xbkqeQ+A10QjqeBOD2rbVaI3Oy4nTBKxPJanj9G5E80ruqo/mTiy54qJLwpt3f
xKOu+Aor3yNqIyFNjxzEVKHSjCJwGPdPRkhOyiIElpBVj2Wa/iqU8EfalZgbrcCGDN4CaXa1No+s
Qh9cMSbOOJYubkCnFWRvieOXpVBuSSv1VgItT6tURvSY4hLxkXI7Nk17K7d6aFWp+tSZw3kZo/ti
aB/bqttFQnpXZqWnFcNNnMXP6iw4/TKkdlUmp6qffTlvDmU+nAh47pU2dJUa0ySjbqvL7KqJfBO1
eFjqEcRcjPi+reVfmhL/7KKusyAw+jwl8kEtkvNSjDu5yCQrWMSjEtbfpoTstEp6FhflJYiXr4tk
DG5c8Aift24CBVVDNCbLmCElDM6UtVRN9YRIWcumY1l33+pB5wHnxuS0urbB4EwRSAX0yPCCon29
8XEBHfubmNWh5bxNN0Fz5avMYpQWjDD51KODF1kreYlss78deXcb7+AxqylFCIFPBNdAJBxm+Ea7
D/p9jyrY9fO9tRaQoisGkkqGjqLe+xutjtu+1+KG8paXnpQuHkbOd9HCY2HfuqlXZth2YJQTzVwh
+DbxFB4giOkkueFPY+VoAjpoFt0Gn6JDJF7RiLM6dkA0KaMuCUlNY+H0hqopprbm5ufklc6kjvvK
j54h3XJ9Rzdd/bKjb/f7KkYY5aAPULtG4qLdBeVzavIyBRQKWeha7yUDlYqZKIgK8cn+G+AHewM9
6zlyBeIOqYlP3ACrY8UqcDUxlFjVmuYc1cFNp8SuGsXKjdkSyMTZuq0UwdoU81CCxGbc9CkOFukz
aynANpt39hw8pdKByD+GiaeDtfmpLqhkMM6fqZALnuhDWhogNluqpyGfd9e9YesYr5ZEKGitvCEV
08qcNCgHkfqljn4jFLKIPqJwafrXDXHWQphYW6lrZZpbeEWzzFY5Qxn1U+/Y9VpoWLRay2Qkjdm0
2C7Vp7TjhdP9AHsTcgClV5x5InebiHH5NoTx8r6ehzEa3soSNJfZ7RQIE36Kj+bdpUG3dbUm0gra
klJmg2VCj0FI7vP8thAKTtPEZlC/3jrmsSUAgGOtwWromVXd2hc1vFsHqJ9VfnLuP/VwXdtjTlIa
hSFkSHHfivfLF1qsghTSMRwssFHYAvcVsdkRuTbHHKQo0qJ0iHFwk1MPkpTCi27BjfRouFQSDDM0
Fpo1jqbDY13l+LzJHK6x6A1SLLhVJvN5HF9JzTlTm1GpIqn0mYp+J4WtjU1BKZgoLGIqdKf7iPOP
ZK/dgKsSob4buYXd8PqENi+slUHm1q/b6d/MbC+4BKPdZewW3ErB9rZdVsU4Y6bJgtIXGih5e90n
y+JlCq8B8i8Of7HBOKAw9RlIcVVKZje6sps5umIZYNagSS/ywCOP520b43/LYhoYN8U9n0EoqRGc
FhS/Go8LcHvbaAkF7JvgtGYQyWwWc9HoQJUajwi7NT8SeV1vf9m2iw0GjvSib+aywrY1SO0KFoY8
XgercUWvcMNH3iNosw6g0O7sf1dEt3UFfnMmKzXRAX7pbP5os0b2tDx6NkPJT/rGnQvZa4K4sOTZ
uE014SENQBquhOU5zKtdLo13cvU5/7/8Isb/dQUqRJmKDsOunM6GBFXRJfKLsOZUr7b95WKGOQG6
nFZdQzUpC7JP8rMo/tOJoX39QubZYE5AK5RppUCtwVG772UpWDKZrWjmhTD0l34IBmUJeikixFHw
wHr/CYVeGPUhaBQqOH2XiI9N20BujWAgjnTSqcpTTjyzuaqVPSYGqAu9nxQ6ChVCb95IT6NYW3LE
+TybKSMIZP5ZFXPUjFmFpj3lUCCFH+nf+vKuDEIrgbi1trid8EvvXqTUvf69NtMsa6PM2cPQq0qS
REdZxQPbFlpXMk/ILbmyhqNynj3RSVzEVP/JRvDoCzdrLEihoxkQBWqiqgyCZUUx5+D9pgGCfuju
aHU69se7zp2dzi6+mY72dH25m2h2MciOoSqJQJaxwfitZgheNOdHQcw41+dm7LsywfhmrZX1UtYa
HuSgAUr9EbNQrf4tTngPos1QcWWH8clpFHM1J2j+yau0tdJY/N7mupM3oj1V4q6ShV8pyY5CLj9n
4vCzC6a7RSKvLcTTrSjJD5Wc232THs3FmCxEuJ2lhm3Aedpsn9M/31djPFpcxFqba3zfZSqdKp5t
InW21BoPXT4cRE3hODPv6zK+rInx0CkLNbc8qtU3vvTI9k2FgrUpYSgfHeEfIFQ3WqLiNqQ1ZDoi
AhohP9jRxwDYJDgZl83do4EY9DUxe8Cmj4RozKtWMsAq1f2Iqp05n6fqTi73WcCBt819Wxli7p+2
W7RubGgPheZp7U2fcXx101VXf5/ZtTpLq6ygsyeqr3nKjubCVehKc/nNqMt/uBZWdpjLpzChqJGV
yB7RkqNqK7sBRQTw7PvqLvN5PWqb53xljMEuNVeHekG04MTK7IRLYId17qEXxWqG0L+OWtsR+cUW
G/KD3bIaMjqBQt2OytEsO+IE3pta5Y488HpBOP5gMhCWRX0QRhr8QSOpZQ7/6On36wvavE9X62Gw
a9SKyjRoW+EIlehxR5SfUsdJjPLWwEAPBHwUYaaSUVnuVWIG7ZdPjLCj+PvneJoM2hhCX2JcDOGU
GYII11MHHmcC97PTbVxHqksFfsgRZV/Vb9Ax2D5Hj8WO+jN48o7ia8ThO+RtGQMD2aCmuZygcKRW
vdcHxJVk7uQO59Sw8rXq1FTR1CA+xFykTZmixtnSvNaX73pvdMRTukeow52s5fkbAwyNYIpxpoBB
LJb3E+SBq5uOV/XdvhpW7sDggaBFFbSOZIBoCnHHAGX64djkFsR7vOiYeryhl+uYikD4vW8QdGqp
c4YlJXsMQN3G/nKgDMk8n7h+B30YfNHNKRiFGEW/ZDCtYL4PMrQtkedqPqdcgT/6k/8O37LIoEJC
ghBLIiiXWLofY2CoOVJiqObMuyiuO+FHCfAqJXK8DEgFTOW5yYgdimoF+YEAcsPTp5Jgf/wCwxzv
P1Qvq4YpL3jctW7gF07iqAX0oalSRuUrX3mKn9vx/MocgxnKMChqS139zQdt8EE9Gzd4gBk3Btg2
aTgv/Cr8cgciAN5I6/YpUwkdHUE3JhvtabUipq2CG7HMDhoRLEG7aevH6zfHdtINbdv/NcJsZ50a
JIToOtZHlUAGq7ZDN7udLHnfgMQmfVLsAeRXgqP9um6YtzhmXzO5mzBPgvvEbL4EAvTcn2WezOE2
/l6WxuCvXDVVb04dmvcgl967hs5zRXrnfTxgFwNMHGaGs6gsIRKW/4lec3f5MVidVb3QtqXK5wq0
b5Ho4Yq8GGRxF9T0IHp5Y+/I9iicTEiLGZ54eKMIhFQ9KDi/GYhm7MYqT6Ijc+GLt6UMKBdjt0R6
i1yPXt116WNZciJnjlfoDApX0hDVigp4DJPXEZxR6WPc81q4OWvQmWhMT5o60SgTWnBWz8GZ5rVD
V3eM5wXtlqIjHj8Hj3++ms7g8NQ1YMUvwYlWksc6z6xORxX/IYoN6386UjoToiWpFM11BX8v4lPS
QjZqtAzeWjZJLlYuqNPdXcVQapBESkTjQJpbnCHKUNtkb7yWYFkebNETT7KF/k74f/bMo2fgOQcD
GZg6TLVkQo9gkbS3/Sw9R6UeWZEqfL2+j9uhwOV7MbjRm00i5SD5cDKM2VICQCjmgeuIx631l3D0
YoeBDzGqFrNPRhym1KJjTpFdPeZ+tRvmtwpL7HHJDXmuz+AHtNIUDYD/b8sR0kToMzZKV7UKK4jf
Wi0D2+Rl8XmfjcGMdhSnXOgwwx5Ku8R8Islz3X8ytP+zl2wz1VILU5dXcMtilN2+Jn7chvtk7NxO
NfwUSh5CJrmyKrq9Xn7r4n4vq8k5GsuH667Du07ZLqsoLMV2oE/mXNd3kWJYGfzIBJN0OXV+pYBg
Gu05JBbsUW4sfP1DUH7p1BiEpOQOKmCupOd2o/AIQ7k/i4GgYmyUPqF0hdLj9EUoLPMWnLK4MHK7
Vqz+p/BSufWJVv4rgQNK21lYUGUoGsG4t0yYz08yLa2rBD1ZYTd+a3tyjMz+OV0qf4RCkFiraM1K
wVbdyCe1MXklzM2jfDHOPvTR1pSHZoOH/nyABuGuOyp+tPs/0JbRO+NDJLCyw9wpaTdLWGilOEUk
7iajhrRi41a1Zie57PdF4WdV5ml1BcJUYV+FscNxu81IZGWf+b7ov2yXKKGdMS/dCSwyh9we70B0
ZIFtzKnOvIZPefMZs7LHXDW90c9aIpSUdnF065vczb5M4PPVbbRcTPiHyk6pTrgfINQz/W7AOLrX
vdSTgTGmwyvybz8VV7+GuZNEMRGWrMO7Pnzp3f4GzAhH6Rv6Q90UuhBcDrVNPFtZY66heDR7PaSt
tVItHqo02aWG+VvReYStm4+qlRnmFhrlPMvGEGFKFktnuWz2YtD7Sl7vlr7hhESb18LKFHMRJXEW
zUWFREW3nITwvMScv887hcy1k3cREeccT3kReZfeH6BDBrJKblZi+622WgcDNXVuTC1IHyi5XfI0
3mRe8zripeZNx2bXuXS6FmKR7Q56hiWXz+n6HqKI9j4uEtVWDEQN2askvZ3kQ8UTINkOvP4sDhOI
7w3MA2nrvCK0sNS7pjP70V0FMmQCERmDqoLthX+aF8rjl//gNW9dP+0Km0iASnIXt7TsEJZ3efWg
mr+T9qE1vi3Br+s4dt3nFZGBFa2TB6nW4fNgPnLS8TaqOqtF7bjlEUHwvhb9/1UU26SVMcgCOlum
3jeFL4v6en0h25W41ddiQEKO06RS0rcJk/90LpTPgTMcUI3zqB82Z7BG/Y8mGcAQqkXJpRgkaZOn
H1SM7GCwxab3AB01kZ7nncwJdrbIYUEn/d+rHd2E73cxEIquqzq0pUmPyX50izsB/XaIKoJ9bOP9
uafyTaUzvJR38s5wwh/XF3wdhzE19N5602IiqsvwVlxq2TUH4oqZ5mt57V43sx2mr1bJoEpnZIUY
58B79Uwb1lq7PpP9T80vn+gsBa9IxVkV2+OKCYimWXqctTR4bLobqfgnm79wVnQ9WlHYhlZNGrRh
GVuKxzKmAJad9JDvRSf1+NIdb3/r75GR8nZ3r07akpmzNIuUjCstrGJR7FmArte4nM1F3Pdh59eR
IThiMyLxNKRuK4285uS/hAcIPg3MRWGamDmLUygs/SRgS+mkI632pM/VjsrjdL7pyLynyDa0XKwx
x1BRZsWcFlxCcag/h0a2S8vJuf4BeSaYc0eaKpTlgi6o3knJuSu58ovbiH9ZBHO2xpZ0pY5qODyE
+JnfeM1JdSlbJ+0QHo61Q6UoUo+XXdjEfw05XYWIhoa05/sj3UL4bp4q1PrL7LUWXgQDoyKJFfcj
Byt5dhj4H3JxHKMJGZlliNC2ZPhFgQyn0T0EgvF8/Vtt7uRqSYzz6fO4oBkATWWRmVoEXX+CUloY
dE/UX5ruXbe17ekrY4zvGfVYFpKEF2dwpgXb+NAdAVSS251DbsCzjYsrY4wX6pMOJfkOd6gRWQNE
XkwP/Sae7kwYZfBL8NrwXh2b0LgyyDhlWgVSSDLU74foOwkPAbS1YjHlvVd5H4yF+yYZFblEsDpq
lvLTKNE+V9u5v4Au+Uv5pAHyC1u20IzKHSfifD6VjSGDaKyFeQFWiplDKU1CF5REy1vJSz6BH5cD
I9dX+mGwclCVLMxlHSxBifggd7/m0i1l2cVE06GMZJ/jm5ug9efrqWwQqQ6xmg1pRGezBke1CzxS
BTs+USHNBlq9ha1xlsdxUJWNJuNGyMp0AIjhkfp7Brlq6YuCpTrlHi0gFoSbePC1OcqvrNbI4MrY
tANG7HD+Rrt+kdGgHSO1PFj5iPcvthkvHnD/cmnGtoPNlVkGY7pATHXwJdEGY5BzkQM6p1EKaH92
IVTg6BN83rW8ZPObYM+Hi31llMEavQDXqpjgnCi3aOJTvNTdl7buCM/Brv0O0UnQbECP7pi8EAtP
ht2joFjpLS8lzP3GDAglwlzKWYxfofrkkGOSW4Sg+09KRVz40t1yy0soXccglQ06E2MquqaET8l1
aaPv1Z3qzC6i4H9DcnDNvL8Jy1APo5yCq3ivHgRLPIcH8/vyG13w6IDnkcxwjiYbcxrjWMRiA2BV
J+22JeNXxeAxvfCOBhtz5nOKC5dim9ZbC/h5U5dWpFN7lCxaRtXO0QOlj54bzlXPA9W3/18FoMg8
U22rmabGiA9K9V3kmHbjtif19LlJ6BUAvLnryti8lJi6Bp2H06TfUL9qkr0QvHCAlOOCb2iwslEK
+dwIMr5WcpI82V12M0rDi1V/KfclTnrQ2Oo3gXs5UYe7ctzfusBXVgUxrPVhQuUvk/q7OY78xUQ6
pTatYQlP05gfJhGF46J1OaulId81uwzMNEmXdfKEA96gjRukIdOxOAouimju5HZ2d+531w3yzgID
KGEri2hppUV3HUMHUWA3jcIxwfuATBwzkWEqdQHRZ1eTXWk2lhGpGN2NOPcfbyUMhARy0nciKJgd
pQ/RkZHuy8rkdFRuv+4ulwArwVDPRilPKd7GyV62I1s6xj6NN5F35Y4HcZbDKi/MZadIYYIEWwaG
BlEwfoYTV1Fi28k1dJAYRKLTrO9RtxMTvRvp1GUMErER5fXwJv5NDxllLpe+Cc+p31kk9RYX5GIu
rwVp2y8u1pkk/iILiW5S3l09BJNSGnhVnPtj3nLuFp4Z5pHVYZQw6VJ0I84S8jXzsE/D2U1Vk9Md
sd2soF2WQz/oCjHGoJ4Eqi6Bq1nOrN6lgn8RukuQqXzujqojHWYnseD5VmPJ1rgbeA9/3kLp/69+
QC+iBXegdfeqEQ9qNu+WPLozwnB/HTG2w+jLOhmECpJG06UCeFzVe1F4rYOXEpwRs3rKq5xzpHkr
YsBpboWgJC0idlNqoD+NZLaeWBGZOXcmzwwDUP2YomCXATnAPRj0T6YO9Ywv1zftL96BYW3N0DTM
8zPoZCxJ0MrpW6gs2pSJV78jT5SiZHjVnwao+00+SAZujD2dw0+ewUh//Qds1yUhLP/vD2CZ9coA
MhNvKqjSEjySQbuTh+EYBc1vMUsfSDLtzCXdGZF4QiMqL/+wjWUX2wzOyHlpCgGN7qL5WBe3Iu+G
+UtYfDHAQAlU14osVHFba5JFRzfB6L7voIZmS7ZwKJ3CN39d307q5B+v6YtBBlRys1uKBQjtjDUe
rPJrHT+30sOo8CqdPDsMqCRal6hFieu5SD1VeMy6wFrS16CMOEeAu4MMeAwGgp1iwIL+S7cll566
79ATR47pLShSeENrf4mQL1vI4IjQgQqky/DNwBICEtXURZrSK8/qfjpQgjRi4J1c2bxLZ7s1YHUO
GEwRuqoO1QTXQbSXPPEcu13linvKLK+iUkbc+aBY8W1wwxMh+UtgflkvgzI6EcJeDNBZ2XlaZtNO
G0yrnjB3LkMckh+ab8P0xRwDODFpB7OgjGb68pVI/hz8U083RemXGaftexs9/xj6QFzdDRkCPGxo
rnhS9GqqVtD+vn7aOPjBElfrcVKocoK1gOJZmx+i8PH63+ctgYGPccihQTWAlzNMJ3Bzlo6cqpaq
qbvrZrYLthffUxnU6MDCpoKEEKX02wmKSfH35glSaA5x0Ajz0DvTi/mNMs7NO8LVld0O9S5fiQGS
VojaGWSnVEAx3EV2eh84813sBk5n9Q75gvyQ2x4xSmELO14bFu/rMdAiVpAhDqcBWBl6TbFrW87X
4/19BkhCvEENyNOgAkFEL9VLbywHj/PleB7CoMYsZqERUal51Q8OIiYP0Py6GyzJz24Uf3boAeZq
XvJssoCRm5MUSNDzqgtXymmRgFhzxusapn/lyk3GzlAGdVwpVYHKbTJUrhl9l5Rv9YQmR/NBjFz9
MwIv6Iz6bxTCDlASWY90LcY+Frk3SJ2VZfux5+nJ8aCWVfGsgkgOdBPxBg2mqF50+wzGMbA+K25y
r3HiYc5n0hjwAPcAyeMCcX+RPKiI4rraquORE75RH77yldje+KQKi0iieb+QfImr3kql0gsk1VbN
3L3u6rzlMECBeVNMDVGxLJQe7KkNXKTmLH00eNPKdFuurYj+jtVrJTXB1CDKWNGsvSU6aAo3LC0d
12Hmhtxe0E2Q0GVFw8CjKars4FCh5hmJJtxSQZwd0yZCe7z0dH3ntiOalQ3mwE6J2upKjK2jnH1Q
7rbqc3MsfcEmERLi6FWxCj+W7OnrdbubvrEyy9z0SVFCdIgS9ilK5omlYY9me7sowtHMPiNMp/wx
pbEVm2IIpqo3sMJllDHZ97Mnh5AYnFh0S1RbXVthnguSGvWTIWLKGs8TJ1gKSHAEhVV2wc4c9IOc
QA5IKZ9zafqRDGjFE3vM8YuQMw39QaRCA7UloEWiTvSbPs1sfcHrO2rcoi28tO4Vzq+97lgaW+eZ
QnB/VRq9WHt/AY19pEqfOfurTWeiBkxak3mixWnor1lNhyHRU9s4RcBLoG2HxitDzNGXQTFWmAK+
LhVLXRzJShEf9H73I7WFZ7FEc6Wwn3NLv+HNwm6/PlaWGTAw85oUU4Nh9MGjIq39WRUstE1YBL1D
5S3U27ls3rzPxgQNRq6GOVCCtoYr3nzWvDcRsMWiY4QliDRAn8h7M0pv4xwfMG+1TCaKgNrcrC1U
UdJsx3253JNQt3R9sYxRdAl69bqg92RKJ6fq+yCY3bhTXA1UeUmQ2hGOWoi25fpGFEeQJCIWaEIH
PWV2Pv8TyppdT7mdqL1NUnIIlna0+i7cd0NkxzmYFc3ZMsven5TF6WsUCIObUIl2uvpD7O9y87sI
nmglie+E/ouGkcq6CkE6N9lSOTtlPp2E6IdiBE4runL2JUpbuxqzUx6gu7FrPLVsQeeoHQwRkgrD
nSLnDmoGbmCcwir0VDJ50dJbg1LaQ3g7TKnXC+E9qQtLbEBGH/SHPMR0WZ6jd7ywMMuOOhMut0w6
KOJp1MaHqEVdT/tnDiEtWk9IO2k/agNNzcFkD+qMam70YFalbWqm1S1fSxnkUMr0pIzdIehEJx56
W9dfkxFCNDrIAINT3qrHuivcRlD8Lkp2BTJxSSc852b+PTJQvkwnu8oPNZWf07QDqUVHyqJDCgUT
TPVjgOtHoyhWWYvHIBz3IQgszexHNidOHw9Wkukg1tU9EgrWWEq2NndHTfiVhQuAarBSNfPaBQqY
+eKEWnmEF1oj3oCkMSwBCa4q6Gwwx5yLANMlDXHLevKqpLPMdrZUMbKkRLdi/D4xTNyq/64b33Jw
AQqpts+zwo6azIWGEESrQpMDQtsx1cV3ZQaFysGYcINiFutftVeQ7OiOimFiSrLDezL8BRBMWVbA
6WvIrDZjlfR90BBkppfH0aZNtKXd7MiJagmUEGbgjR5y7THQJ+oy8sQDSsooMn0Jd8qOPoyke/gg
lLKiA68VYRt9Lstj8A6R79RK4YxK9YS+CqS+e5ln4k0ukwEbBDu6bhgaGKuNN7RfBVg9CKumoh/R
gNBnN9OMseJ+DKEpnzp1rI/WslSJk6mhaA+0PViKb4pFPgj6sKsb9dBHixuTySWkOCMedAxpuSlJ
H1uVhryM2j1q9XTKkCldyug1VQLRarI5tiYz3+m94Eeke+iK18Wovhcmb4ZT3di9dytj4iwSz1Xb
jSgc1E0+2lU4+GYhHpSx+SGoRW3lqNFYgQhNhjyOd1kknbMmtKaiAnGJcff/SLuu5bhxbftFrGIm
8Uqy2VHZkmy/sCx7hgRzTl9/F+Q5bjbEaZyrUzU1L67SboA7YYe1dFP166E5YE5vn5e6l+jRC7Hi
x5DaPkakvrY1KcAZFLxm+fwwJ+UXjKjcmFHvY9ZhOwYQ2DfVYbDr09jqcD7qfZ/nTy0pn4emdxje
vmaazzSX39JwR7LCchJ1tN2xqjaKFYtypdWrsGUMOSHzQKuOS5Ui4OvmmoR1VkDJ+YVOD7YptMWV
ShLQQ84yWCa/UKQ2DEIlmwCvlf9k45PVFnj1R+LS/eRHu8CX30fjUlfYQl95IVzI5TxO01uS1jSQ
m56CbQaeDWPTb2z0ToBa7wnLc+ymPpgLEFVtAzhC9gdolobMtB8D5HHEfMlMDNGDvUSR0XS14r2S
hl+zmTiz3t0ARZQh5Pz/s0ic9SydU+kui7UEMMN45M8bKfrSVa/X3wjqyiPhQgD3SACExZTbDL4O
+xw/FXlyAdO3ATTWvaVXTldRxwRVi9Hk7pBNAIMPf5b0KGnGDiRXu5kqTqW1T6YUbxuppW7eKt9l
dXADgmpmQXddQ26tpkRUUnxijb+u//a11oWBlyCQBBVsMxgyl6tFahbWfY4pA7b5i2zoiW4tkF5J
e9FgyEot5EIQl5+FBArDeK+8Jsq8mXb3dqcFboNEKUCcLqLqJer6cXP9eOzmecVbno779P2EV0PJ
xnXzeXQA6NtL3qycFOQObX7fRjfdLLhPFlx4gQtd45vYshJY6mzjOjsLO3s4D9Hn29mw9///cyl4
agO6WkX44eGH2hgYCSDNwaNB1fG0N5WbuQv3UkK29UA2dmzvSxJsg1bY6Vq15IVgTl06OgOYkpEC
TYdwl22CfbBjKwFsev0ToNYGCMVsw9II+np8WcaM09iupRK0A40GkPHMB97n3pRs//pVrqUnF3JY
GFi44KjJ6jgF4oWX5/mNEdBtPkTuRE2AOk2urgEdfShv0t4+VnG/TQb91lK7rd2K+nj/8jtQQcFg
uaIhf7n8HQPtej3MUcplrya8z/38rYkxdMeoCRKP3EdCiWvBBwPSimloUCbT4EyyU8fOylFPxIhv
u8dy8s0cOiG27bStefrNVU/uQ4AnCQeA1gb+2KTHH8mcXZJCpoMpYb8EhPX1Hm7HT98kx0KGqB/w
qNpYjxTQnNFRcuVfDLFV39WmG7jyo+Dbr5krUP1kDUh2JvSMC4O5HVR9Z4JYS90Om+AAwtPNvCWP
CMD/IIOalvMJaFA0qdGO0LAjbHwYDJEDksYT2/mr1EMhhU4fPMkinPG11GUpg9OlJg26tpFrANDR
7FBHGDuZREXG9as7H4O7OqD+54PO4JC7EMMlX7TylgQ/r38ekQjOModZpTIluKlGvon0O705VOrz
dRFroXt5UewnLIzf7Eyp1Qsk8iENHIC67foACXke/KoI3VwXtTZae/HhOd9pkM6aASPJ2kTtPgHq
e2s540Oxr5F0Sd9AQvogWrZbDX8LVeMMXAFZELVCZLBhj3Ta/KvP7wck9OWmbzp3lu86+kVwxrW8
cnmfnGEXYzZoWoyXLAMhwOwTilwauji/maWEpa3181kIOEzmh8GPAeVKUAziRgdXvdG3oyc5jRN+
L/3IV+/pybitPGnbArDTjYXPzHXN+SObn/mYIyI3QKjVPLnQ/8KAEooDmtuS8JDD6J3r17oq60+S
9qHArunWoM8WtDTLQ8BJTr6uP6bd93QW4Sus+o2FIO7zDXqgIRtDvlSZ3jw9NpqQE5K5BT5BOmdk
OmGfdGFwhqYCsWFEHZRBLlm72Cv+AhL4xthKW3U3vBVv129u1YX8OdCHonpMmlBqINQj3eTONNmH
COo5FS32icRwT8VMqUYtb1BGDvMnZHxOVJ2q+X88CjO9xc1leloXNMBRZLwSWvlnNxie2Qv7e2sZ
3vkDGfymgz6H9tBTDFer23yvb7Abs/udC+TuJwbgL54EnH8vQ41WYA7FrkH6HaRPeCp9G2bREs51
lTZkzsM3sxZnYQTbqQxjo8bSNh2JYEpjrX53cRBOqVObBkNUo982HNhrmmIAQN5LN8zrSXtR0iLQ
NX7CXkubXKoM6FqMxvIY5htTa3ywlvjXLUf0MuSn7K2aZEkQseY1EPPY0BceGFvVmRxRoi/4Qu+3
u1DscYhp2zNG6SF8KtOdnAg+D3Na/+5yjPfEe/H3i1BPR7hrDLBhQbNrvmvT22Buh2oXZn5Tiaa9
RKfhlLqou2bQU6S2dnpItb1uCMAz1z+/jqFixURRyuT0GSQkVI4zRNhez7yWdI5mtH4mz5vrn389
5JzFsH9fXFqTabGhVsgg1fQwSoFnWvm2tAwn6WfR4PfqMwRQe/85EZelZJoixTpFmkcUx7qjt+2+
u8E6lxuUWFdDSf7b4Gludyd+hqwrxlkwF+2mcqxJ3iAWFUXh5tZBm24LsBrK9SaQbkj6mWx2cUzO
SZAuyUJbhj0V4d0QJk4UPUX05fpXUwVH4rGLGuDTxGOFUa4xaD217pySVPfxEPm9SRza/lLn5tAk
1k6epGOb13sl1zx1Hk4FaqmVot0bfbizZmBjEpvspKC+b1TzmKKmQMr8MJD8C+3l3K0i4IIaysaU
+mPbfGJtHd70z2fhcY+UJNZru4KDK7X4hsbTNjanY1ooAr0TGBJPJBcmpqoPEgbf8u5Q6a8x4Gbi
tvhU5nY+C/dKyqxGk4Clg0KN8aaQ7Zw8acFxkAW+WnQUzufUUCtSqfjqanmvdw/h7Ef543XNWhvA
uPgqnN+pMbfS1Bq8aAOotvYLdbCi1wxg3C1fbg0gFBqlI94mW38zLXSBc0MlWtfh3CNF+E0t1e4Z
0hS5ne4abD5ja9y+1UQEBmuLKAaGWWSbAKzSIDxro25JVmKwZYPRD7ZsX4PILqPnYmw/XeEJ7pWB
uXyITmdpvMWGzZCg+JlqHiW3VbKZu42avRgSRnaDnwH9Ele/hAXrVSehg5UShQ/gBPMpkTKrGbpH
MDAavEbdU9KnHqWPyvQwAlGQRgLlXA2IC2ncJ1Q1FcC0jNNqqhtH0pVjYsWCgSf2Jz7c4UIEF0FC
atBRYiUVta1RMJPTTYOmkacVwU0azPvrX0x0Hi5q0HgwyiSNULtKTjowgexQqIGi83ChokV5TGoT
bJt03XAaovKmLPNjDqS5zgpcrcjfeqt96sn8arTdvBllsqXTr1prHvrS8IcGCHF6KHq5rfoYeADT
JgbYTPlVQdKUSpyNsAoD6K7Vtkx2pojdaPVmFyI4F2OP+T9tojGlILjP/FGfBMq4WmVVFzI4bVRS
oPZbkYX06asCVJvwIcKQnAsaD9QoAHtfuKK1YtG9cbpJC41ahoVJU0OljhaVzkR+xIlgQWqNOMdY
HotTShUwHlHIJu9nvfGLtr7tDPO5lTB0X9gnDDk9FEbqFZg86Qfdy5pwK82Y15yjnR1LN400PV+3
EYEC828U9I8T06zwIGr6u6p7kIJ7uTnmwIW8Lmb1bs92zz9RgPtBacHo7hXpy5R+M4ZvlaiiJRLB
vbpNIkWpyuDwR4BTYJq2yHzpE1BVhro4Bpck5CHWfMspAwJeAU6ZdN5GBvqG9m2CXbfrF7auJwtR
zAQXaX3fUjJRHTeWYuGX0TCY7rxj1XbTUVz5S4R5E9FWiEgX2A0vRKZy07VkQK+qCypk9VbiYT4q
rgQnW/Udi4Nxdm0EaZREDOso6v/WAYulCDR69ZGy+PucGdt9IFWUbacierkNCHhT0C/QbG+B7Hge
v17/TGtoWBcawZlzkEhBk/b4TEXtAHAaWPzZg7QpjxlxyCbyGY1dwYZed2hDAagBrZHrP0Ck9VwA
KgM6tpIF+Xr2ZKCLSID8L2SKWi+bnO+Ub5amWNozjA6DQYySDdvgfi47+dHYAn79pnrLBPk++80f
kwQgAVkyVpXBh3qph1UVqloRTayeofmsdamg5vhfIAeu391ZDmdisz7rlcnw4OwUUw5hssEYyc5s
5b9zUDPrYeCnZXOs5d4LpORAp+oUB90m1av7aJYck9Dd9U+5bn7nn8OZH8E4XzZTNvD7pe2qt66Q
9nFSnrQs9P43QZwFdnVURLmCvIjKwO8pgPCUUadtv12XsrbnA9M4n4czxKZu27m2IYYN0lpfGTKK
+S2+y1zltgOCwIat+GD6Kj6Enqjl9S8Ke5bNmWXSRgoIlTDHcu5uqPvf3Q3iifRVpEecDRY9LQs5
QXVCLiYnMCY3Uh9Mk37K0m2g8mNPnaCJcmkVRYOh5FBpEELVFz18yqfvSvUs+GTMsj5a3lkGF0PV
uc3moMJiinnz3qIBMxMDdwKjrhvv0J7ZXpe3fnFncZyhG6aF/nKGr5QhaZ5PU3nTmYKSokgEZ+Mg
yenLdsabJsR0j5R8DabboBaRD69b7vkc7EcsAqddBHj4zlAAFWzrbf69wnx6bDc7pLCH6ze27hrP
kjjTLQPdLhoFuf07YYnPqG0ZSrkQ02j1rauf5XC2m4Y9pocLfBn5wNa02Rzo5Mc7sF4LVGC9eL2Q
xFlqUJc9sPowBJpK0d7sQdJTRL5s2HdUlfy+hFaMwbNOC7yuqofrl7les1jI5gw3NNEbt21k/GXh
AHwB0DSjAzCjl+TUeayGANJ7QfrPTnPFwPjNLyNLSV/lGdpPcu7Y6ZvaPQTKixxhVvQUl98F5xNo
C78BFgSk76P4fV8Pb2ws1dtbbF2inumkb5bbboxNuK9Omotg/tyLyMzXqzPn2+VXwmZAJtOsZL0W
7J8xQtLwoO5lX9tIexHq13pO+Udd+QmkMigttWH1YaveNd1NJdxZXbWH82OUR2ZKpqFTDaCiYppK
8wfQHrTO6DaAMxYh0az6q7Mg/j1WYFCj1Nml2fnTFNg7JSpcq0kFGcDqfS2kcLGEToVVpe8wXngr
JTe1EBGfBYoPer4QwAWS2EoAdR/17NsrfrJLfbKZ7jrMB6mgmRfR9YjujAsjnSxngc4oIlQKCpuo
9HT9ZWyNz8TfxZE4ZzHExjymLYypSSenK1JEk9ktpl/XbVbwZfhMm45N12GXAy4pmTyM/e5AeeH/
byK4j991c0CNBAeRE7xfD3L39/W/vxoNDQOLLgSzWijSXEZDGg6q2th44CX5vQqitRK8NBjOC0Vt
9vUkbyGIDx0RzbUJbMueDk7MA5AEXOLGL8WJ8Z6KgSjX89mFOE4BYsUY9CTpEHvDTb5HOguwuz4D
J1SUO+Y93f4eAKzgXCtHjNu4quRAJwHzsKWrhO+NWoOVSpoNDxTXstNXnSsNqTNIxeb6xxOJYfq5
SGVU7Az3hI0FYd4fuzTBeNtJ3nURqzFwcRL2ExYi6rwC5x/TD33wqulNme/hvd3I9KP0b9vKBeUG
0YG4jCkeB5okIyNpGPDUKZys9CRson7mSODfVW3dxv84k7IjzEfUjB+nMlPPmrFocgrVxkmt0gn6
7TQ9Xhe3eiYiy6ZumhjT58dBB8PCoz+Hw6tNDLgO6d4oQt+I6s84ioUYzr4wHy/PJMcDLlUTF0Nd
fpNagvRv1VcsRHA2pRpJaskDwp0kHbpidgrrzTS3syLaHH9PdT4EpLOg96XEhdKFeRFnuYyEVmnw
4O3Q2Ivkal8GrD4U75vp2ehA/KNb34JUfzA6jPrbVeUoc/84R+kxikbTiQLJl2RJdohFnSAuZlcu
MW9hdL/muvIMk4DUHDxIGTkOLfHitDHdMZ7pphytl4FgZa1Kp9tI6k/G2MZOl6f3+oilcg0FI12+
05X5uxxhtGYqd3PzPPW6P4a1a2b0FVPwjkWjxMkJoOTn0FOz4C618h0dza/XNWs1aUMeY2Ji3UJG
Y3EfxNSl3AIROHs4dy9sPK89ANvNbQFCYwq0eG3TFjmTIQMWVgc9u845gokSk9pTBUdw01ku26qh
h2Sr30u39slJTqOr+v1tuxVRMK1Zz1Is5xFIoGemHGKKZYpfDRRuA/jvxBb5nTXNXkrhomBcZFlh
1+gn9yM5jGm9G0zDs2z6JDemCLprNTSBIU63TKw/YUyay4DMqKwUmqNipn8H5JqnYy49ByC/grU2
BssMWuXoxsDsvyQEhF4/5lkyFy8MkJVMtjEg2JeAvezkrRVjfVXvOycyyp1AOdWVrHJ5TE5hhkCK
lKwuUTo+zX6/pwf1vvGjWwZKHrii4YbV9GIpjdMTNQ9seVTx1g6+yy6jV7V/lZvZ7fbpRvIqQc1z
XRpMTrUx4w5WbM7wpmoqauyKsLPl7wxk2JjdSN+VTeYHGxE38aoJnIV9YEiaqn7qWHoe1EMG5Z9u
k7n6aRmyYARqtYuBkf3/nIonQe4nAtCCgNUrTiPwn5WjvY89TO1b3+NbbVOiWOIKsot/EUk0QgjU
Ulc5JVHrponbCCKBmrCtfyWHBOnYqw7sUAu9E1YtieyN9u26aq6agXUWyumK0YHxN6swMlQqWNOf
/D4oPdI+ppGokbauJ7apWti4QSuKR6uMVPROyAxT/w+vgf3NPrUbNsFoho5IUZiX4sMmIMllBWOK
lmXyG8ggvO+MpkGmESLsBEl5qCvJN/rW66v4VA2SqO3F3AUvD9tBpi1jqgMJDvfxJiPJQaICr1ml
o2NNe3sWLUatdmyWIrhPFRlFEA8dCk5oyNzJmwbDswEeDxlA0Gyscst+9otdZ+INx/hgCkiR1mOe
omMkEImiDV7Py+R3GMIyY4Q3nv4gA+Mh3LAFQhA2y3eyHyLI5s/Gl+HQHUV5/breKAx2EYVv3C+X
olJDHs26gVn8ZtCFWTwHvulI28yf3kRbq+uf8SyMOfJFtqUOiRXmCpbrNCAtlNa8yeROUAldw5LE
OLiMLVU8hwyFH/5RhjDu1MBGN+r0m6GlcLF8cse4WsJDCoNnjVIb3G/9Jt+UumOLtlVXnaiq6/hP
1jTkSpeHRBMlxBI0bN4Oo22Lycu8i7d5/5mRMVj6HzFcFp42wI4YewSGoH9su1/KjOl4Ua1u1X0t
ZHDBJ+w6jVAJnD71NDpG+oUqIDvot/HwcN1NrmshhlJMBDl4MH6gqW5oaichDtMdZp8Zn5U5zTeG
HizvjG+qyNrY3XxwJwtxnK3X/TCM+sgmmh6CG+XOBp947NdHRn3ZfOtd/Z+WUPMqTB6YOV2TzCmH
nI0kR72AuenZN/zkoO8NsBCWWL8UFutX06LFKTkNCWYaz9Jv6lKM3flsmccIHZk40Q5sLc/Zq+Aj
Mh917Wyctqi6hM1IIPwgwio+IwApXMnNdyxfb0HpINoMWfeZ5/PxNdFK0xoD004IrgwNnDFkmPGG
bNqjfTLvWLGn3mr35XP8LGojrlv4H23lp1YyLQ+w2mphgGyujmaYHWI6bFsrELiy1T6Etjgg5y7D
rEEHqcMId/+zPiGV3lTPiZs68ld6zzZKQ0/UdREdjItCyVwboWYjrOtJ65lmchyCtzbQBKkY04Mr
esIPokm1MbTKgEjLiGIaMAAOvrRFV2Ur0EeB/r9nhItoI6MvaiQMuDInDmNQYViS42PnT77s/Rfi
BKb9Pn+7EKfkeSJHIFaBaVsOwo2DLRI/2yPIbIWvgtVAitFPYgKzTVb5UQjZwMpzx3hp5EN7YhOu
jIwpvBkPAxpU8k75JuLiXn9KarZi2iqY2DGOjI+6OF3SlnRoc0hsNia4Ndo9PdJNv0uoY+/pHlA+
2NCTPPUoeVPoXP+QzCd+0JezaN7OsTMl102JKET0ytWlX4Y0OGazLebT3AuJ89Y6OstCB+egK7Vp
aSmjmmvW6MQp9Fen1b6mB25V5V5qqzeTBqpaGsYeTZNf1w+6an6LIgvnsJOibaKEICyNRekU8Utf
v5VCnvo1q9CBZ28Avwtsb3yoTa05bMIgR1P6oTyx3mbgBTvrAbkYcPpFY0hregq2PIWgzGUSbExf
ao1ZWXKpjy1GSqaHVn3IlOfrN7by902A4cm2DYQXGQvgl38/LM2KFjkOM5Z7FBraWNCXXfkiF3+f
yV9ovVwlsZW1A1a17LemG7wYm3tlI0rlVk5hE6LLuq5johv7cpdSujzO4jhD97fNMAumKJvU6Lzr
F7ViQxciuFBC8rpRgg41NbWIUDT81mU/tBKwNKafDbl/XdbKpV3I4j6KkQAlqJEhyyA3oFKLg3tb
xGG9IgJFW8tCa9cwWZp9eWNBZTVBRlDxaaa7oCucsLwj/Zfrx1hJfi9kcN8+KqrMqJuC1aAfjOnU
YVK8TQ+qJuTXYz+W828XgthhF0pGQjMCWh0+f+31Hn3M0EHKXONW2co+cNieRZCsK9p2IY5LftUK
c+eNgqdmqoKKea5vG8kQmI1IBOdEh4aqEWmxamJr05fC6B7acdj8b1+H85X5YIIBV0FBupRSV0m/
ZCpQe4BLZwu0QKRpXNxrxw4b1YzDHaBWe2v+BfBAnw61IMQJdI2HCY/NLB9jA7pW0YdZfm6A9p4/
J8JxBYGm8bNicYo1lUhnlom5Ft1FJ8ov3ATFYJamUF9U1Vg9laJgFUwDT/AHTrnJDEvSUDRXpr4E
ysSTnJXAKgQeC3m5rgxrTwECDK4/kjj3VifRpEcSaxkAXDbovPCv6LXfsbd+4Jh+fWPfotS9jRMn
exNIXsn6LiTznqjoFXVKgMWH2pc37ucj2egOI1+id6I57FWrWhyS/fvCT5iBmiZhgTnsQRq8Bj0f
7KZtrx9H9MU4VxQ1uiYNJp5wQ3Rjj4c2VBy5eUKFSKDvq1aloE0pa2jzWHyRxgBioxG0eAIkXfQ9
DXOfRN02tbuv14+zfmN/xPCrWTFwjUcp0yDG1HZJj25c1e2vi1grXUABAJqE2quF/jvn6+w8sApF
g+oBwu79jR156Wvn637mk72wcrF+cWdpnNszSiXvDEBnIlYwUs/cB/0VkIbS4+iykh1Kvfn2E1v+
FyfkXGCVtLaR2cy4msd4Og3VgyxaHFrVO1VB4U4FeOGHHX/s2FRgs6HAx8ieqkpyUK10Aj11DOHs
20p+T9AK+yOJ/ZKFEUVzEOhEwgUazrAB3fExBFyaBoJAUTtxreFAZM22FBDayAQ9v0tJNESdoBlQ
Wc2/ArnCA4TJXemPuxJcZYPPSLjFXbdV7ViI5A6XK000p6zrlmLKgJjf+6Fz9FjQvFn7VphlkNFE
0WXzw8RJGEpJYHTwEXIKfgZrq9NjJtdO1QuSCKZWfFq0lMO5u7xWa1Wy2Z48SBly/78tE6yK0XTC
kMpsDXMTl59pROAqhtKSvbhKf4ZxvQ3kKnas3LpPrD51IvwGt8jkbQ94w+uuYyUnx+39kcwPfVaE
DGi1m0DhRbWFWk6umonT29RVympHsyJzr8tb/XB4jUEo/ipw2S5PSmgJaQk4VmIdIDTjjTb+tKLR
sQGmd13QGkY5QTPjjyROD6PebKO0MmQPuKomNnDhojx0SsEDKrnjI6vDzFvUqzf0HrvUmFLOjtb+
+k9YvdvFL+C8cqarQzsn2OFIiy+J9TXVf6R0jx3ZzHi+LmgtxCyPyjlkiyq1NSs4qiFJLuYn74ZJ
E4hYW3m8uE5ORbVpsiS8gaCi+96TcZv9q3FbA+0zdKunFLd3/UhrXmRxJL4LbJmBOQWTJANA6CgB
XhpAtsUo4mNj9/LBus8fiO8Aa2lSAboaHyg0sdNYZ41TNoCPrWb5Vy0loUOVcV8Byuv60dbmWHCV
GNe0NLSIQCt+aQMpCfqiZ1epA6h13hH3L2v7TsbrfeoSz4I471XXRZWbxgz+vvbHrLxNwSGwRfXh
tVi2PAxn0A34Bkg8JEg9ulPXvYTqnRF/NcNjoEaOSf1C3Qlub92DnA/F2fVE1CaYZ3istAPuNHzy
sRoc8JQcfzeaQ0+/zYE2KEpA1nqz+Gq2aWrvYM3vPb9F0CZ4iFMrQQbCFvoZ7afpZfv4Lt8VeCn3
br8xUA63gXlxAti6L6x9rhvEWTz3ujDzmRI51WHjeDZhPMtVnBGzy5H3E6OW3vyjfRa9nFa9CgAW
CcFkp6HzUx81WohJT5Ef5+a+NY9jLOqAMT3/YH5nAbyNTySx42CAHajbaaN5AC3e2V5CwMSB59Kz
dk9fr6vO6hUu5HElrnhue8kYEXsyQnZTr+1iIPggxxCcS3BvhPtSUiZFZj1AQQEB/6Pv0aivDRHj
xLo7XpyF8yFjFZY5LSCkRZ8LaZ1Pb+wvjBqBOZLsdRbkQauhbCGO8yQ9MPKCrEJvNFf/bvQnwJF4
JAc5+/No/3X9I62+ZRSG1Ar4DIUBt156RxKPkazXCGa5vbOlF1valsEryfZyB1jafaP8iIfXFFza
undd8PoRz3K5IBook0WDBDkYzUwnRd6fIR2S5Js8akBKKqqFruviWRoXTrNmLsrcsmVPS04T+RtM
ToMwvK317sDj9EcIP1iqA6B7wj3LXvA83tdeeyJ+eAif02MJrolt5edbUW951TkvJHImNpa6GWQp
MGSU8TjT7Zw9tEMGLoXPZK0LMZyJhYaaANeKVSEA6kOjzCXD4GZEd2XSugPWVK+rxlrj6eIiOWub
86qwJIJCn2697ynJILO4rUyUrZAoH1K0sqO/+h8aMqFP4dtdyOZMj1aZ2VXIJLxBTY9N0QBwTN70
iSSohoi+HFPYRXgrBmLLrQldabXIqeavLSrz7bSNsh/X73Jd8W0Arqoygjg/AqfZ7Yx1GIzf5B0B
IZfl9WX8F0ZyRNNa/+JHzoK4PMHMpI4mGlxW7Rt37PGmxw4D5M1vWxcDHQIVWb++szTOa4WoZpNE
Q/28Gb9n4UPewYdoo2uJ8KbWEJSgDmdBnJtStcjUaQZVrD3zATO0X1BU2ta7cK978l27YauBeuyK
YhpzRx9D9Vkq566UliQYxEM6np8o2nUqmAVYj/cTvf/l4Xg4VDxhhrCV0Opq0xBLJJETYZ9psgS7
hwIV1Hgnpcvh1GVoPrTRY1M85+hZi/o2IhGcg0JHsDb0Fp3q2bK/UwwxWGG5t6gq8IOCz8K3oIo0
GuKSFX5BDA5KlGSb7Nmwpahbs3oaAJkB/AhQtQYPcE0KfWq7CR3UKXlt66euKsX8y6sGtJDBuTk7
DUZAoiPb7LT51rQNVxq1G3vodkEtuZ9wQQtR7LgLVzcOBcg2FWTyinwPAhJHLdB8AMnTdSnsB38w
mYUUzv+MatXGIatYmulBJo9S/RktXvx9zuOQsAp7WuDvl/1tGGANIjlOmeiqVhVsIYTzNknTyhGt
oWDxnu6SQ70zUKdMfGGdktnDtcvi/EtGtbjMexyG7XSXdxF2usnNO2Y9uIREkyvXVc2U2ZN28f0x
jRNSzAfPnirfWMnX0t509rYJBI/v1dorspB/rAYLWJdiwCdjgXsHnppNQ+susLpBKc4wchhIMXAl
PCziCDR7LeNDiwtI/IxPyNB411ZIraTm7InTbNjbOH8qXwM/2aObf2D8L/mNLZC4cpcXAjlHlxWG
ElMGjCsFD0P/YBQ/0w7z7PnzdWNaC3sXcrgMLEkkq+wYLengpuo72r92HF8lt/LoF7C7+mzULn74
RLfrQirnlCjjwKQ1pAad+Zgo0YtmS4J6xopvvRDBOSN5lIDPAN55b26Cbw0NN1lV3BkkF+Qna0Wn
CzmcOwomIvdYPUDhFcA1pksfEoAoAbCM4f+UomRybQD6QhrnnORaMTC0+/tz7cMXxvEKC3jod3SL
YYlTFKHby16q5u2MNUQGwbgRKMyKR7n4BZznSjVT0+UeljD62W2HrXh6mt3AiUGjnAq7Uyu+/kIY
574Go4oBDY5nT0DxTi0cS/56/Tgrj9OlAL43byW90egJeG+sGpta2FgG3q1j94mrkb/RGBCELoFO
8i36bhgAPw7WYXRXlE2H928po2BCOoHvEInhfUdZa8OsYdIzp6lnk3jTNJrbRCLWTJEYznU0FdiR
ZIY0Uba7sb2v6IZQQXlE8P3f+dAWEcVu4lAaFHx/kgKFaqj/qpJcoAFr75kLFWDHXMgw5bEcajbS
L+2yF8xSH+lWvWPBxPhvFsoF5qNz7qJL1arqLZyI8ciYlQOOnpPugEDO9mVn2AWibGmtvHpxPM5j
YMUgJAaFhvd+uUdovjUxRTFsKZhkWgAyxY+Sa54mf95gvBo0F9fNS6QinLMoJkBZ0BF3qzdvyfBA
s95Ji+frMtZKdhcn5JxEbRZhCy0H9P7W3tKXes8S9umuTh0WvPKtKDQLDsW39uIysIOIMoWJbEeh
hZfWp3jcCk7Fshguc1ueisdxGTBjVdYgXvda396CCX1bvqpP7HUYHWrRpvT7lO1HYWiZ6GhlaybP
ET2ldou+IYRhH3pXubHX7hjFnfjF8y/WdpbEaURlVX1Jc4xcJX+Pd+8UBht7X6VgKNd90JeKbpH5
oGsH43QDM5maWTKQGPKkuuqG4RPXRyCf2U7tMFosEZ6o4CYxS33pTWItpSaGQH8n3PM7mebkA+bg
IHrSC27S4tNg0ygnEEdhBKGFYWMA3gdZqrpvvOaUY+IhFvJRsV/+71dp8XTPVatTrWMIcmb7s86/
GuQUUMu1pNDterRodHszaLVj9EAaEpjCus/8j85YPOmF1YTaQGc8+o2ncg8SGTd7pm69KfY2JtJF
U83/kmKdpXG5aTWpIPNrsZhBX7oN0A+fsD0EjKjcL7bBqXcZ3P2wr93pGPrgrbkXucy1migM/yyf
i0dqiz31UcNpw5fu7/ieNdYjlDtQYzMd6yD7jrIp3R1WXwS2sh5rz3K5yGRGWakHKfRpKG5V9TZP
BH9/7d12cTDr0jQaK+vDCNA2aEsNm/e9hlvt1nq03M5Dq8rBAF8MfkmB8rA/ek1rOX/TSFIZgx8V
CZ5CnS6NnVKxnG3WH+1MkEisv9jO98e5GqJhzFua2RPRyNxafqT2S5N8H5RPUKYsr5HfmKA5GTSg
qeJEZfnU5ppPk8G7bnEiG+CXoGI7rpo8Qo3XvolOA9AFsF+5qV/fB51822u88B7hdtdv0IxzqCfq
kLKruvLR3l3fIiWzi0qaEzzEvRgN73qQvKQmN+ag31hDsR/rYmeZvVNLIt7G1cAOdh1MdikEGwec
5fWJQSTAgKL7Me9LjHAlh1gT9DBFIjgja6mSxVYLESDiRTF2cjTZ9rrYFORdq7q4OAlnaoE02ZTk
mNHWlUOU77P8NOShmwnLWKs+YyGHsy5QWVidVQIeX0O7LU7qp1SRN9d1cdWAFyI4s9LNqgjKFjXS
uSF+rw0HBRDnSmL7LQHdd53ur4tTVnXvLI8fK827rM10UCQjQVdA9Bh7gVd50iMwSgCIOb+wpIF4
eCt+riMFWJQ/+veBWkMltKmYZWvRYzEdxv5ZEfUb1p2wapiqCSpL+cMuOpmaIcOS9u8pcfA944TY
L6s38yP5zkgU5J3061MNU5zsLJWLqWaM92gssdgCWFj1fTadPNbHHBR7hxGr2sMu07fXP+S6pZ1F
csZcRm1WtAH0ZgybH5bSPHV5vgWb6e66mPX31eJonEWjTdy29hCwBx3GV7x5x1imrN24oxhdsQ5M
XyoPS7KMJVRcl1x9JSykc4YeFZMRWRIFODkw9yxfcYqb9MiY6aV7US153TDOF8rZOq2m/yPtu3Yk
x5lmn0iADOVuJZVUpqva95gbYXqMLOX90//BnnOmNWxt8cMuFtibBipHZDKZzIyMSDurx0OSwfCh
RxqMSNnFo5bboevdDHfeM0kx5WRBq7nOWtPpk9Lt0+lnUSpBnYo4dLZ9BOKqEE4wrA/8CGNkNLlc
ITmYly9j4sYSho0y/7qDbD9P1XcjLLtdXWZhpqnD0LEO5pvoYu5h2v6N0p2hyONnUcN0+10A8gDb
eiuR8/B7e5TSXAoRRWLMhZM38fDeA+c6iCbE4uGbK/hujI+WM6FqNFIDycDw3Ev4svLUKq+CFdx0
iZURruBvVakCiFjBRO+MY4vXKZvo7z5VpmM8jl7kpqAy1TtPe7puV2SW27gh1hcqdXgUh/X3saJO
mFMnKmWnyv4FOTfm3P5sGT/pCDGRSC/eyM+r+3o+lnmBCdVzaE//Ji1Y2eHCcEgLdW4ZaTU8By+2
L7lNIMMC8hrk3tfXTuSFJhd+m7JKC5oh4hNg0AovOaLcdKToosp7KAULsqrNHGH1XWwnV0esYnA6
gl7XG/3/CO5/s7p0pU8gK24MgvMs8ngu4qaz1Nt1AWdsVeVWS7wh7F/BGf9vCp+rL+KCLQYpEsUo
kVjR9gcmhbNQRFXGfuBDir0ywIXZOltA0zQjSoTmiRbUoYruKJ3qWuHkjmrl6qmobceOyxWLFlcZ
yatxot2M40TOAHLiBgF5ymk5osnkQdTXu+5/27uEjjoTYQdQi9sljHf2jVIAgWwDL4V8pgEEcni5
bmN7CW0wdykYLvjAa2JZcZVLowQpAZk6RfrU6Z9N+0snPQIg74y9qACz7eTv5jgnX1IJissdXGLS
tVt1rINo1oO0GvbWnPpZmwkAyCJz3ApqFthMrARfZ+QLYGC+ndzTdnbtzNN6QaBlYeejZ7x/Gefs
VjsobcbowOtB/tzSOmgLVXBq2eJcM8G5+6wV8YCnOCO/0E8KlNSHYgm6Xn0OSXx/3S225hURzf98
Dv9ArzTwzywaBnXAa37AdeW359IdJWCpDWfZoe74HD/LjuSZgmXc9vl3u9w1OfYJOhkg30aBzifR
i9GdZE2AixGZ4K7EOa76QokYo6YVpOpz1B8V0eCMYKfe0qlVLCdy3ZS9BRPW8LyorwzmOICMczhc
3yWBz/E8JVadWmhA44Vs5MoeV9VdlyzedRPbreGVI7DVXH1Kr4K8AER5WK1bNs+XHIe94TEBlfwo
Ss63AQorW1x0MO126JMUAU+9L/c6KFGgnoUWj/St9mQ/B4n/v4uw797GxYdUATw0ZJDQ2vicVX7Y
fE4zwZWxGWAJptEMwD3YVMff66dEJoUwBQ5SRVpHrfxhwdDgeG9I0Lnt3HqcBUkLCwIfgsTKHvOZ
9X7NKMrYBSZKSdAd6rcXzpsiQHDdLzZdb2WGcwvZCGW1qPEgsNMHxT5J8c/rv795SAkAMlDWNsAX
zMUBkLzLudGyFuN8O5HDTL63piDGbX/CuwkuDpSJtETThLdgZQd5c8pVwc5vlylW38Bv/bJkpob4
/FaFWQ5MqR5ssXcj8Cga+ORDVzlo/yYirExyu58sfZhmMTo3KcZejHsl+X59W0Rrxm07Vbowrkc0
/0Pj1JOLNAhGN7cG80Az8r4pXAiI1K5qDVaAlo/yrn+GEJUr+xPEXNTUiXYVuLrqG8UtwXFotY52
N/h5IErERd/IBQUDM9lZTBLMZE/P1nzXiCLC9rNi9Y1cqhA3aT6o5Vv7fEZzJvWpO99pIFlLj6E7
CVZUdJC4pMGsbdCIq/ByoE+m7jSUFzMSZFkCE3wvWZElM41yJHVt96B1kQP1h0wImGOH5WNc++MY
fCt50GkRqoxjiYLk5om4bGITxBDFpfdmL9/ZB6n1rvu6aJ90LkDIjW2m1TIxlJBsuRjF3kMCqtzB
BQeHtSeheSywKHA9fviPRJB5f5tc7o/kHv0lNzuxsSclsGNXxhtDLFC9jZ17d0ad/ZNW94VUTTTq
CviH/cjYKMezFDnapalA48bKEo0bRg7eHuZBdMw2L0aAERUCDVwTrIp/Gwb4sYX4JpIXKz2Q6b5J
71E1duXoxgbN9KJ+Eiztpv+szHGHzqrlJE3RbAYwninB6acU+lDL/bCL3Ol53s+C+3G7Yrayx527
FAz0TcYqjdP33yIyKTg/piNG+V28Ff1YkNRues67Of5hGnehlWE0FUIycZCHpaOHmXt9BUUWuBu5
WJSOtAYWUCM/5AnEPEQQqbbP2+obuPOGyfe2TQxAvphY3wI2wdBr9uaZlRgjT8T0ut0jWVljDrNy
fNqbtjWqaA+yQVt6H32N3oh0zdZ5648DdghOyIBCJFATk9UJvNHiT10ay3JtwDiEHaCiDvxjcRt6
xpMG92gexImuKjLIXdxLnGj2nAJfpNyGZzTkndoF/QwQx+EhOpcBRNahCwSh34C5Zu3HIJoWjX8J
95e729tyNIbExsWqKM5ww+gwM1d+7H07QGPBF+X2209Y3dB1iDFC/5ant5haWoZhi+oQa2rYt8k+
OSZB/Rm8O8A/sCZRigQsD8jD9XOyeRuuzHJfSXqFLK2Ono0ya7d98Zp29Y0uiWoB28nlygwXPu2l
iaC3gySCdTKy3fSp2VsH40AeGVlIE0SosLiSIKMVfRoXQ8sSbElliSBjLW5r/5yywNYENcPtuAn4
LfQAMAIGrum/j2Wd69owtIib8aE8zcc35lvPfjBiJ3tiuLF6f3272Dp9yCtw/aiYZDZMneecMDp5
nuOWYbmQH4WBlN63EUZZvir2z+uGtr9sZYlzDDNqqD7laMrKgXysDi0wQNlzsR8hYfnW1hCinDe3
C2zFhg46Nd3ms4mpSpJoiVPtbcbAcEFk6gEEAbSzdi+XjuwxeYVRxIW5/YhfWeVCmz3qJZ1nFM3t
fQxVkUMfsERt/G54SJwOuisObv+wsu8fyhZiHcrHuK+ylLUEguqA2uK+Tx3AoMM9o7mSDkrhioRs
Ni/D1Udye9koSw8A+4TSthoU6X1kPwmchf3AR7d8/yTueKvVDO2aBlEkv4kSl+zy2LE8+jl+BTwt
BOqvOrcn5UcVhDuBYZHT8Gc8i8Gok2L71EB2z/kd47UZIqf1fpN53EPE5d80PlZryWVKBgq0Vg2A
kydVEMaY471e9K6iZztJPUfzInisCHaOH3tWzaKbkxrxpY7PknHf5oKdE6wfT5VJs4LOtYb1a8NL
k53bxSeiR77ANwwuT4qtGHQPFXM+3Y/0i2G+RNquFqmhbV/XFqrAJrShQFPN7Qtp5qgKGQFKCtES
3Vf2GbiyMRPippARESEW2Y998Pd3YzzdwzLEoFCt0IOdpM6RzO+lerNIn8c+WKpdOj/TWiR9uh00
Vha5iybujMVQwCaNC1Tzh7s60BuX3BXADHeX8lbytET0JGC/eO0buX1rcHX26oT6PQtT46V2Qy+5
qQ/97f/wrNvM91Zfx2W3odUXS4ZuATRgCkznKSAkGY4Me6kBwyHm9dq8RVfm2KlbReBcXYiqpThV
pkSCvqZOCdKXUem9Qa2/ktkQPBU2D/HKHBfwszlc+kIHXkWPgox8ask3QRQUbRUX3+cS9dlwyWEA
JGxMAnR6JW+g5MQX5Yvb4JvVx3ChHkSDnTYwt0gP8Y16VF3DXXzoyrlsvEHfxR5wwrNT37Dphuqn
CKbI4vk1p+TiPVEohtMnPMOlDtqNUAY1emiE3VAKfYPsJmkeBSsr2jouqhQlmoqYrwVc5VglDmuh
SrvuKLUAURlgwgQ1+OiIAua2TRPszhaQaXgN/O2djWLlyQRObc+qXqj5LGzMbQev99/n1jCXynZq
u7enJHLxow36PIYREIGbRWa4pVuqVG6sZgBCIB4/xzTdk2zetcrimf1jPdp+HNrubInItv7hHvjz
dfyNqUEFSV4igAUYPAvTFd6wr/aQx4Q8V7//j1vFX599ZOphHIKVqsq+gfzBWfLX6w64eT/bMv4z
bd3+oLLUVu1oGmx2qZ92cvS97U5kErwAN91tZYILHhFme+ko40jR+mVSb0EDf/0TRL/PuXNsL5pk
2ayltFwq+dtUPV///U0/W/37OXfWlyizlRDp9OR3kD9Igt/kWaJ23+adsTLDubMNStK0aNGpUs1P
C60dVfYH+WxFpWOUsXv9k7bLnO/GePKIuJmHKYxQe9AdBt403Nmdd4ztsnO0QP+VOhSdBFFSs/1I
X1nlcgwjnU0r1JEMysflRtsPp/YsuZi5vjHfhGM6CXqrogxe4B0al2UoPbWimSmty9mnssGwEIAx
1xdTcIR4Ygmj0SaMPSMgdOZDpNdOpFKvbkUEidtW2CwX2HdBXMtlMGSsChmARwQc+dKXhYPHwagK
8ojtGpH9boQt5ipvaRbFgBwpippWDtE1psCRBbkvPTSmg4FGNOqi75LX7uW9UEOSbcOHe3dlmX3+
yvIsT7NqWSjIEQySLF4BxUqKmrvhNBfqi9Zy+0SDjV4xiYZGNOeH8ZJ1lI5gasjG2Y8yCwSboZuG
8T185VQDdmgt1WsfiiTLtrfw3SznippWGXZEEEh0C7T0Xq/vhPilbXwC/OP/fxrnJhkptaSdkKmR
M2MMh6zsF8aqTe9U4f0r+hzOWXJWb6M9TtZYnAr9nHY3xSR4nW6/Slafw7nFkMTaMqh4lcSHMJDP
y976gXH/1oPi8F28KwBr218/zCyYf/TD9/XjLqtKyyUSUeRjELfDXNHdWH8Np8dQvZj2RdUE5207
Nr0b426urjUrW5WAi8Et/AQg57dxyrzr3/MPR/rdBnd7FWD5+t2nkE7trzp2WUUo9YZX4wek1HrM
P8hIO9HXQkotKI+KlpK70Kw2NvoYlLPeXJTu0p+69JjLbmxFroKiRifo+GxWAd49hUctZ4VGoX+I
tZRmcBtPT1JxbFrNycCReH1FBW7PT3Q0Fi1tnb2FLK060mbcxemyq6Vkd93MduFw9UFctJhKyTDV
FEFqdJubxUucW/qsX4iTX2QndcZPolRTtIBc5JAnMixqhzQKc1nLeAfuKbfpfEVIniZaPy5sNMC3
jODxQEpbSp69jO6o9XdTLuJ5F5lhf19dKE2rNmRukNjS4RsGv1L5tlH861skWjH295WJloSL0UvY
oa4PsupbS2/jGmS4omRNZIaLEnpmTYpS95qHivkhm9GmARhELtxMErHtCuKRycWKxFD6jnQDqqzz
49Ig/mWm4PCILHAxoWxHvQGEFzFBORb52RJp0gt2ne/71pmlAaaOp3s6KpfR1g6D2h/KxhbUaAVb
wndlEgC0APIA3KvCG1NPUJNQftn5sZdFmHvBellcEIiV1C66Fi6mF1/e+tgiJQ7RgnGnHsJ4VpiE
OCYVeYDMIagcTnn84/o52XwyA9hgs1QL0D9+rF2myMCTpGetnn437+gu9qPzcPytaC0JnoNbyd3a
GLdk1VglCkq4DDLF1LLYTBNjPRBVH7YWbm2GWzg9LXpwLOF2S6VbKRqduTrI0mfBwrEf4bORtRHm
HqsIM8jFnEeLjVrDcfA6kFThXWj8sA79mwAf9I9FXeItf1sb5KJmuQCdooxIUeO53ytTdDTDwr3+
USITfNS0Oohn9SoQNtlXc8JDRnu8bmDzmbn+CC5gDoNRQUSkA5ShcjW/8q07zIxAEvjLjXav+iXQ
E6Lni8gZuMDZh4CHNxAZ9woSgxc9GOzWlSeBY28VCNafxcVOOdcsY0Ah1pPbh7BNHOhKAHVySQxQ
Qgtl7zcz75U1HvHeRz3EaxibHWuog8IblUnrTjv3nuKCU+w5EWkQbC8hZi7QdAZvOD/iJvVNoioV
2iva4pvSZ7P1jfn1umNse94fE3yKOCVSPWQdih6U5i5ZwK4RieSZt/fo3QT3sowaM+3kHgd2MYOC
+tPykFVf0bgrRAAu0bdwUU4GP46ULwg/Vvs1am+bREQ4tQkIUsCN9/82hEdqN7LWQO0CBQflu+LH
ABhmbxTq2iU515526SBnoLvqfiIQkRQFV9Eysq9fxb1lkoqa1EAhKNSt5S9Scz/kSHgaqKgKr1iB
4/FTbctSFIDhoO5mZD/tynBUHN9u9K67nnA1uahnkQiTazH2640RHyBX8lL4UHJ86r8wJaAuAJ7R
ByP+cicGBGxlK+ud5OJhUlCsZ46Im+vfu/mX0ctOG52U3BRE9n+IGe8uw4XBrioIJorRh9IeGYsd
ozmhz4MTv4DjxMH82RfBojIn/3g9vtvjImLSkKYZhxrw67OCOF8Gtjv65UF1Mq9wLcHXbecVf4zx
qWXZFNCWZCcuhc68BnI+1tXIjyLXF2wWn1rapVEXSKKQKxWneTwb1q+wedJQ8Lu+diIzXPxQzbzo
yho3lqn8hE6ss4ClvrJvpEgURwTHy9L+PspW2LZT3GLZlqb2kZgPBTlEiqjMIQgYPICQ2MucYHgC
BD8YMKfx09Sidqg3TpG/jJbI7USfxP6+ik4zQTYbKXA7+qvzqifm5llggspHccNHNvsoxgOItov9
fWVyHDIbat04WWPyS432xHi27MxZonp33S0264erWGFxscKoCcjI67fGwLiToWxZPic3LFGPPOlJ
YEu0jly4QHahZzPrtQ6gQ2Ny2bFH0E2bTqb7FhPP9hcRl5fg2uRBHLEm4zVdsTBMbtTwuyXEUQii
BA/cMHp1HnIdAxvDb+WTvRKw6C5qFm02cFb7xMvxFC1pJYXVy4sELXmyK89q5Ugu8YpPSjB6ll+c
zSfrQRbh2QSOyAt20MXoqp4186r5YsWJkyaKY1p3jS0CpAh2iu93SFFljnGFOEiG26QPlPRF4H2C
kGGzf8DqSBlZMzdDAgPN53I/gHZYDqRbgrO8fLJ3EH3omO5D6c170d5tMjGt946LHz1o18JlYI/6
23onX+KD7UwexkXcyAFK78a669BrUR8tINvCT2K6V9HKcrGENkuXhS2aPNIUo+2bIaf6LlhbwcXM
cw+avS7JOfMSab/4A+bumn3vs9mC/2lmg10hV9IAm4sjTSQnyOGwk6ObXBivVeqhrQgKzvowALMu
qmsLwpbNZR06ZjJBEAxzanKYlb2mlk4oeutd3yPCUw5CyC4qSgDnvLZ+0ckpFCnLbv6+iuwecswQ
BuRn6YuopVbIZqc19UafHxpNUPvfLvmsDHB7Etl9GDYxLixyTp+yfY1Gr/1NOdpHDC/46sN1f9vc
kZUxbkcIUQ09K9AlikjpxPKrqZeOLQXXjWxnt6quGoAOE+2DEHtd5FVTpIB7pzf9LmHvYc/caQi2
sscwZCLSl82bZGWOO6alMqmGvCDCx8sjaEMdyQ5mdXSJdFyq53YAFiQT6YBse8X7F3KXf47qxZxT
vF6peiTJRYkF7TzRJ3FOwQQYCntCdSkFJSnW7/C/leY2I/tq5Th3KFuCImCHSYdcs19kM94vplI4
El6PZhNfppg2gqfBtv/9WTe+VqKWjZFmJWgwCvs1yV5lgK2jREToKviqt8xtdV/lpKo6cKzDHzIr
AGjnC/obfpt2u8RufTmJn6+7++ZF/76Ibwd8ZW7UBowDNYwWIE89M31IKuhmmA9aKnI6tukfovfK
EPdAmKRkGRqWuutS7iyh5enmRQofiLlPis/5v5nYVVbW2BFYfZbejaYyxah3pyD/lA5W/OX6sol2
ibnK+vfjMNGViOW0SXiEpIHbLNTJ4sYPS8ux2kJwokSexwWJFNqIv+eYpNw3wtidJbC3inALIlfg
wkInWaAQTZDTagrpHYlUO61qH3NTw6hGQnf/bQG5GGGZVRwnjI6i19Esnn6l7aXoXjXl0InoIv7h
jno/tlycMORQVyuN5WGQCWSo1vTWYGIayPrE2uqCnXqDva4cY8ygmTzJDO0cpcEiB/Z4S6tBsHiC
s/SWea6MVGoihdXAmp5E+2TZqm/ndN/Y0mWsplM41IdGFpIrbmZf7yfqbYR9ZTNUqDHmOYJ6NwYL
2NZk3Yvmi2IWTjfu9GYXLZ/64k4pvE6i8JeX6+4iWlYueqhxv5iFhTwjT8Dk1R2JtA9JJyiWCA61
ygWNZWnt3oDwsLfk5bGpi11d9Dti9nfdrDkjGR//2zexb16t6FItTRlFqM0M2fSz78xPlaqHkHdS
nv+bHS54dGUTJRYj0o6IuavV3pVkckdb8m/6FisH4cJHaWcmMC64uKCL5ZCqd9KuDOKyd5rqPhNO
Con2iosfbWgnnU1wF5cgFvExNXNRD4xtmRz0gM3sWK+R3x7FkH9Reqhy0SQOMQA1jfhM3VEBkPdY
ybxUfQYXjfdhvYt3ooqk4FN5EGdUUAlC7/jUXj2Uk08sLzIPY7drepEStejjeK0coyvU1sb/vAZ0
8vIOdN3nxLW8ASNsORRcddHYo+BY86jNLKzLiCS4RtmwaueFx9yjZx3kBkznKIZym1hPTZD88jDO
dEilqJnxrANHoAsBglOqSqLP2nwXvx8FjQskWmZaGsS2UdQofliYg0VxLX/UyDei/pitV0vxy/q+
7fbR8PP6SRdddRoXUhoqF71JgOwY3cGLIIlyzEAqGkY7Gf3Qca+LkCSbrgkdCmJjYAr/4+xJeghx
pQkjBtAFbabZiRRMSoG5IW8OVib6OPZjHzLIlTEujkE6ShtmAyevuGH6rsu+OpWB5GoLQKvoVqKE
gyGKSRNcCttrujLLxbVUT3tzyRrmo4xCIffJFzYupewYb0n26foObn+jblngvTOhVcXdc3VZWsRk
A5CK1Ps0LH0zCw8VLQXAlu2DTt7tcB5aFYWeV/Zb/VL+tXh0XzzG3pxiJcNby690T9Tv2Dx2K4Oc
pzSGUpmmAUSQ1OxTTFba1bfrK7eZva4McN4xxAScLwpuOWuUvbZM3NwwPMvI/UhuguumRJvEecRE
+0ydJZhKw7NW76bpdjQEMEfhBnH3m97JmBayGPzwTL/1F8b7okROzuhJGHVv9CgayNoEIoJw8Y/r
cReb2aA5Kk+oF3afyxf2bp9OmZu/LAG4s3fUy5+FcwICn+Bz5SSdtCEfGXsH2CBQaTlPTuZ+6b0U
yPMfXu7+p13jk2ZizU1vsZH3rnKa8Rft7jsiCPxsiT5GqD9LyOfIVM5yOoBZHRq86XGk4T6tx1OS
mDvoC+xMkt5UJnXNRXm5/mWbz4H3nXtjwVglkomu0aEyEDTkqAYh7OjY5KtmPzb5qe8miNeKgofA
//k8WaH5IE2s+SFp5a0SmV5F1dqpzfYG9bRzOZS3tpy6Bo39oRw8sywPTdZ+S9t2V1ftJbI7wbL/
Q4iGfyqariiYjvg7kzZ1xU5LVnB6m9W6YbKC2qUFdXfpFz+F6i3s1z7u8rs1dvuvlruiWThRNij0
RhsOyIw0e9mN7LMbKC7963u76VK6CiYPTQWlB+FOJYJmm7dQFMT0rHVsAwO1tP+FunsbTPVuh2ez
MoeqiKFd8vuRTEDzjjHMCMeRfmash/PeutS7JRXcrZuOtDLK7ZtuhvrY1SZuu6ZyknFwFeMuBJXW
9SXcxMYrUO7BltmWRd7+vtowOphWXFKsYePNrKLrlq51UPalaxzqtwH//tE+VGfRhP+2W67scjFc
Ge0e6hdvTdbBs46QpGdR/CLdF7vqLGT22XTLlTXOU7KsT/WshbX0oPv6PvYGJztIQQaKXtFlvr1v
fxaUD9yyNdimGqIQb8hndbqXaOzIg1A7iF2jH87Z+wfxAbtLUniHjkyd1W2qu9zvTmAe1hztrB0N
P723PSTvICQbvlz3l+0j9/513PmWo6Wwqg4Xxe/ydbdv8LITI0s3bz/dhpiDaoKDhadgIU2u5ZGF
t4+8LE4+tgdKKlF7Rt+8GlZGuKyI1q02xAy+CsZPV5/HT4pSue1U3+RK97Wx7MuoGqjeZLep9Wns
y3OktG5eGk92Mz7lBt1r+XzJWtkd5cqbZPkm6Wq/amN3sKeHnMYnkOy5bde7mTEGqq1/jWuI5mgF
lIPVQTsXRtI59WzIqKKEgBOOtSMTADVV46A0k5vO6X08kAuEM1xrajG1n2X+POtHTV56J7Istyzb
UxGjStfY32nRPchWt5eyFDVk1R0U+ba1BlfK8RSm0i2dqK/qlT+Xuo9a2I2sGbOTDPWuqZqX1hg1
Z+m1o9bmx8wwI6caal/Oh6NMUxfBr3Pi2QLjojX66ghuwia/73CRzXYbYJzRIVLtmp2BFFm+V0u1
uaWm8pJGkxNPvW/1tp/m1n2HjUwsAwwHue5bi+QgBbi1RgJSov5HM1WBnGiPSzU9FJL8qMSGk9Jk
Z0bjvaVmN3VW7xIVxKiKohziKHuZzfzQN9q+xz9n7KL93OU7COswV8ldPaeyS6Pyk72kr4sxnfpJ
8pSheNUy+7mtBjQmCl/tUKCYDE+z272aEV8yysusaY6apnfxXLlL0veOOoIJAoTlbqgaIDwZQfIe
oYMy4U9Rg1u8JZiwNr7G8rJTJroDgRGAL3PpqdV024LZtbNnT6lRBrRpeAPMmV/rGNXWo5txGoNx
sDxjVh1Di566uPmsAD1//bCKThGXi9fzTJYxQ5DoC+vYj61Lerq/bmI7M14dIi6Op2mXatrSahAx
e8tTMbs/QCaWeIwUmrG0CVMM9sz7GPreYwMXyzujnetYYfNwqqP44wPwOe7yYGCSy4Vem5+7QpYy
gUUe0FINdh+r0wj8Foj7wJwB2hN9J98OCH3Utz3ReP32DfLnA3lcyzyi/p+Xs4phl0uaPE39jS1i
nhKZ4MJ4PxcG7l+8oJJaczDlVwy221r3131j04ihQXBKJYYOeem/c0G5nsI6Y5gEINHvuj47diP5
XtbJw3Uzm15u2KBsVmwCynreH7raQnqGK8nov03yN9kUnKLtz/jz+/zut3UoGQQTmOAyLd2a6Cjm
9M5YtYJkdjsjev8OftvbUg0rUwZk3zoD/g1qUYU5tcPIdQrxHPpmArGyxnnAnNn9Upa4/NLDb2KR
7Gf8CqWT0Z92pW/fGa1jP6KyD0q8/7RdPKiprXISahI+s1BjJ1ZMpyoEDiFcSeYxq5y26YeORC1M
SPvqYPrRcXB6Xzsyacx/W/RGPcrETWBBDYqLssMAXk+IX2H23VN89VsL/kRSgR0rumsAwpXw4vxx
fQU3HXJlkAu5pgEqCSnHuQKO3y+p6db9dM5KIc/7Zthb2eEO1kyiUu9LLGPnsTnq1rVGPHoQLC5A
F4MbQfQmUAUfxtOK9ClGOxKG+zVD+inJktumB/msadwMc+3hog3iufjc68oTJHIwSUuo9X1SARnT
pbtcL/aE9h4ojg60Me7Nvj810O8cB9WV4tLNCjx5TeUYzUilrm/HW1X8w4X0vk78KL3RjFGjhkCp
zInhS3b8q2iLn3MdeRnYstyBVlCXKCMnztJnu03PRUh3VtHdgf1v16QoRY8o7EelT2ntQdrrOR6m
2C2U9FgOaB4SKYC0cqCm3VkxK7ey+we7Ja4NIdTJIsd00h86qXwx40V2IR8oCEqbsXX1aVyUkAdT
raoRHVuilE5aoblOBcU8kQXuksiqeUDDljlzdU+jH4YI5bWpO6qsPoH9A1bBYCo6qk0dOtwd8I0V
poghZuZkz6h/HtC+gZbycJ/4lpufe+e6X4i8mf19ZViVuzCrbbhFOvtWfNTLSz4Ksi+RCe4FA4wA
CrsUnV+59RXtYKqB2e/+21dw0Y0satm2FUyM1S9F2xfVSwF+j+s2tgu6qz3iIhqxutyoUAbHcGRx
iN3uMfUoUiyQXAOHkMWOCH7K1uXaieUiWxZDz5gmmF1t2v00/ALhp7foitMXorll9g+/Yogftyon
KZumHEVPaQa7rgSZjDJzBpDr2oUr534svPoEx4mfzLftxJDyGscp+kZPLZTZdAyFxD4qfjak36cz
OrD/zUFMLkRUdVKbdo3rLyxSJ8le7OZ17gRvdYGf83NYMd5VTYoEyatp6yyG6WJ2Z8yEbsj+qdd2
iwsVUdaWRsXGW8iZMQD2QbdXnyZX9Vl/V/SO2UzA3n2en7lqsmzQmgzr1piY/08nN8uDVMkdExQs
kiaI4xsOjwakIquWbaEOLPMO3y9drqcUvcjhOZu9XupcrXjtEsE+bR3ktR0eBRiRtmsShvDBJ4Ek
D6H2lZ4tzJ2mDwUAB6aoAbnhGH/Z44qkk9wt89SjJ0/Lk9ZdNPkwDYIYK1i6t2RzFcZNlBtKagCM
lVW/5uVzi6VrgT9VK4Gdraz1r2/hbkKFhpFhJCoadLvFZ6RqOLYPbMq5C+yDqCK6ESf+Msa5Ok3m
aOgqTfb0OA/seThAyvFRENVFm8P+vlq5vm+KkmSEfZDi2z7KOQ/LXtqph+QQ7+VT+4nNZ1y3KTLJ
NnNlspqnOu8WXfYaSd1LdX2kg3a7yJMIiIr+/cdY8dcCcvdiWHfmUKem7EHj527s69BJ4vCbHZvf
6w7loVS2j9mUHJYMM+SZdexs/Q5NjAvgKseBDl7Ydk4TqjtJjt3FkHaGGgGYhkfDUt8agOs2qCUO
8oB6ofxi18SJB+k2ywy/LIYHaHsGdSm9jHGLrHJIAlk194BVBOiLu0MbBbSkwdRYl14ukDR2rozT
UZXDLgn7O7sM912tdE7YGr+0kVCn7+aXNCtOttEehjA7JC16Y3S8KCO2Ls/DUz4Od/0cP4wy4BJS
G9jm8BL2nQ8Oi8IjWryPi/6MmZ9HG+WyaFpmT10Gn7bhjsaNa4cadcbolhT0JkxpEJHpJM+9k9TN
Icv70SGZ7eaKcds2vVsVi1+byU4ee89oZj/WwsSpB/U8hf1tNsY3SgE+/G7wQJTvpEikR/OnFmYn
qUsgs16GwdjSgy7HQdwr7lJGIB4FPr2Rjp00+HWZnucC3CEDbn2iBCqVHauUbpY6RYVutH5ZdTF6
Y7wAZwZJcLyASZM9olQSObqtfKZNOzsWzZ5Sy97ZSFTHEaytVfYYL/ElL0HXZZZ3i2XcmFFtO0SJ
LoXe7zDnlzjhiMZjvbS1a9uTtJvD3LdK/Iiu2diM4jGJ7T0IiHe2OTngiPehSOvMGe4dW/JUlV4s
Ob+lI0EF2fArme4kk36VhvZQmcOTUpOnug6fizJ7tjCv7pYdSBHmSA6yuDiVsnrJyvg8aOb/kXZd
S47jyPaLGEFvXulESSWpfHXVC6Pd0HuPr78HNXu3WGiOMNsdExsxsxWhJIDMRCLNOV6mSL66EDds
lX2NK8YyxzdNDf2+7F6jaLkLdXRsjfpgd0XuyqBaq3o56Fr5pUjyY5Vmh2qpJMcIk5M4z5mdABo0
Uiw76kYnmiY3Q+65k4enMKsvrRmhyUW+7afmJha0gPTSvmw0p+i+jq3phqawzxH/qEjhksY6iB2w
fWsDR1iWB4xh2rra3Aqi5emS8CoL8xkX21mOY5DI1B7KHqU9TvEJExzEVYzwa1sgK6vi5Vf3xWOZ
WAU6XQRbzqavStbuJ5L9WKCdUZ1jAndIA4mET1VZXopKd4TlBU/Ei1jlt9XS7ZU48pQ+3XdVrrmC
uqA626QwoNDrDae1H5JmTxbxAt/pLCFGv9PmWVU6BySue6IY99U83WRwprmMxHKcHMo0m2wNwbm5
mH/FU5zbamMeC23xzCG8Dy0pkEu5tMtePVlSfjPHYeEAUuxYRDEYEBJJcLCQxdEyyQs7bH2cPixz
dojFDBBxqYgWLVwXI2x1qMvWBoyJK5vkMctDb+rTYCEKqvmZ4kyDdZSH/BwX07cwTewSiLy9jvfP
ODi5IAR5C+wTszwlqINMUvO1nUpnzJVjOs7wUnn8MC/p41KhyNmkby2y/SGYIWtpdOKJBNms3CRE
2S0ZeTHi5Klr6t1YRrcY3/HCmRxSUDnqeoa2E/M0anKCMdtGtKe4rdxWip9rKToIceJlmYiW98rt
pcoPSXYY2/qrJqpuVbR7ORQckzT3VjrfiUADB1MtfNxykMbeFeNmL+b5AyIPLyToJoiSL9HAY93m
eXvmgSJVVRY3Iq7LdN+jOkoHnyVQKvBqh7xbmQ3T5lktY+ACu1a7L9VLPv/vj+31pcXWJsMqCct6
wbsnUZXXyBrv2z759kc3MFuYNJMuNZoOS9DrszY+9+HZaN6ui9ga/Py0DObJkWhaYYUNZCx3vXsy
URZyUZH3MOz2vYftt+/t68I+5CFbcKILtpcEdDdJUY3YvqH7VmjnEmC0Rf6/J80/rY0JzBY1VpYS
FPeuFWM2KBv2Jii6ombkBEqcqPY9FbcKlGQzjpSqwYsqLwe3HYG1HMd2Nb+U0pfrh8VRaZmJyGSx
QrN/ivWEy6Mg7bKOE2W+KxTzaPu0YUwgBsoTCKBjfLQS3pzBR+mFt93TeEsD6MSRDrMn22Kgfa2d
BVHPmZfPlqntX/sAxjdkEqnNscAKKSU04CbB0aW45Fh4+SUDfmj3ExUx9AknN8pB8rrSRsj1oB1K
+qQ8iUeV04C0raMG6D0skLPLLEui2guGkMcmPNUYuwBW9PqenPKsdq8f6z+8Vj7kMDZYJ0QngGUT
//PSU1wp0Pe5LTm6X1x4fpErjXkbDbqOoQ4iim4JKODDewPOfYjW68lNXvvdEFxf3PaJfqyNsUEB
IY6qL1hbRQxnyjEOIwfq9GVED2ioPisCD7Ft20Y+5DEPJVFqe7EU6CC7OASVCnsPQ9558WQwdpiS
Gp0MKhHd+Uv8qgTCuXjHCVGAZITLHuRAvA5GniIydrkMkWIK9SIimf8mUarq8WnqOcq+1b0E4//Y
Ocb2pKzurRa9F0gcSv4A0FzKYmW+Vr3bU141tBKFDnlYAuPHdQ3Zdp8fcpmLuhVlEmkRFicOuHVi
bxnuktQWYplzbJxTYzvP+gbhWi5KsOb8aQi/Rr+R31/vH0uhOFkFuJUSvGK7ot/FVuoshJej5i2B
cRSzZIaNEOtwFNVz2Dwt2s/rR7H5+7pqGLJp6BQW+vOT3+hQBmkWPPkTyymTS5c9Xv/9TT02NNEU
wf4mY6b98++jba7RuhnGOcwD6K7/msufncGbnt1cxEoIs0mGXFpyruAOyUpgqT4OvEVstTBa6koA
40CjrEyEiEBA52Xn6Bg7lgSqqWjXudV+eWydCmRCeObur+/dtt9eiaXrXoUZVRPpU0sBJqR2+i7H
ok/qfB/pmJo04vgpUtNgtmovnqz9Ui0e6fudqhv3v/URpibpUBIRadDPH0GEfOjqEp3vf/esCWfK
WqPs6FhEvTOJfV3ctr58SGOO0qwmeao17HSrEl+XO1cLRyc3eINPmx4IjXH/vyjmQNWmb9WiQteD
RBonyjJ7tiq7yJ5ahUd6ylsQc4aTNfdaQx8lugIJy76vK2dIXq/v2rYBfCyHfsRKUfJSBBVOhOup
nkxnmAx/yjLODN57qPlLoLbaMuYKjPuGWB1NTtNhFfCa3kfnxRNPYmNLgeWlL+haes/0ozH6nNp/
T1iBrswR9rz603aefPUpjNPqpzjOrRz3R+sTX/GROwKvZRkMaMtGthe9m9d3d6tLC+b/sb3sPZko
YP1tsHShr97GYdqnQnhjiSARUwfPSAns0Ui+x2niKHqErvz2drYaZO1Uf5JSTsTOO2rm7mz0gpgx
hYCXh8EriybIpuHp+no5Kss2ErSTFhZNiXpibOiXzJiDUSa2MqV/XRfDsUG28J/URoVkJd6D6PXD
BAo4JIrG0+bKE5vWuy7qHxz4f0+QZfiSxtDqjQLYkNEzHdQeduhpOJjucpnc0C5c+aV0eC8bqoRX
7EVnXExU6F3eS7hZ48duGu0Qebkh9ZXu0ke86eJ/uCg+lsc4GbnXornqcMuCK+qZhnEJkLBAbXdQ
vKK0ee+JzQD/wxx0xts0UaS3tQaXphhBkz3n36rvliODVIKHk8bRdZ1xOUbRDFpM0e2nZQ9iKqv+
fl0teAth/IicLFmFleBal4obYxIw7lc1LmjsfQs+NO1+1A3Sz9dl8rSe8SUJ2pnLiE5fLaTwquGe
SOMhG1u7nyPnuiSuVjCuAsn2RV86KD3l3CrfiQdbDzoBrP6Ey4ixhfu2dpJssb6Zk8JEJpM+aYGF
9ZVSwRB0IBjPif9bj6MPBWTL9D2woTAOBQUU4vBYhJLd6c3dVEico9r0g6ZkYYyEjkCxwx0LhiOH
Gr3gIFcw92ndHJJa9GbCa9zadk4rOYxK9GMpwnZnlIswXoHCjBtLduRFJ7KbPTOoHnNvChreHr5n
K3/xTyupjHY0mVKAxHWk54UmfPCnQh1PaAfz1FuyU97KgKYjgLflJ7E9l47gX9dOzuayydRe6ScA
rSOsNFVMk8iyZxJMoRucI9z0IB+LZPOp4khIpNBCLWoQZfioipyoaAuV1VIxUmua6J81JHbUopYr
0oxt855aGQ5omg96d3atI82oKm/COT+WpjN7lI85dHic6Nur+xDO+Mc0mZEwrmHgBF1yiaHt0XHG
yXlvxz6rBTI+MtFRVqmzgebnqjOGETAq00y2tOtuBECyArRq3/LwvTdd5EokYw9tocdGGMEtl6Zy
mQfBWap8pyTkoMrm4+9o4ccOMkYQZyBiqzuYeE7EI6hSqaoDU7cqeUn3zavmY01sG3SoyLlgiFgT
zbNmwfQUecWpLcFBK/zUL5DvxU+hVz3oqcPzLxwtYTujE4QNrRAhODDjhxR8YDxogK3j0kQdE4Sa
LhsK25IsF41Z9DO8cZW7QnQbll9RUEpl3nW25TA01ZAVHSTWhsk24WCsfK6bHjuYJLNdxaigKs8G
hoD+d4XQwG6uYpZPlK33p8fqJWWUophqKqSo86mrMX1ZPjZR7P6ZEHpiKyFTUiwy6qzAEG20fdHU
F+SdL0mfvV4Xs3klrxfDBGpahbaFUetQ6TmMN6o3B7WXPUbgxi4d3nWyqQSrfWNcEemmZEw1PEuq
7tkqvvTpnWmiVMoF9dzMWa7XxPgja4rNshrRZRYtIB9KTYx2x4Y71NNe7LXDAlpKOwQZOvIxg6NI
mjsb6Z605Wtbj06baCaeapFoizW5JBNv9IT7cYzn6ntVD8uFJhz33Vm4UETa/puMJg179GgvUuFP
x/apPPGAcN9rZ+xlvt4Vxo+lcjeVHQ3Jp0N11p05KLzEayWnPvZHzRvcGrg11QMd7ukBftIczXs+
SPg79sgvH6GLlilKMB90mn9Wa7kR8Cqg08vR0iOj0pX3VqgNbiNEuhNLsV91i5eLd5YWHwyzP2bD
uCsMK3aG/tlo1J2MPvwizvzKMn9CaX8ao1o6YAjbKY1400bGLlpqb8gMJ88nQIHUAaDyPVnFIFom
eyEOFX3iXzNwqdhmRm4X1eC1o2696DQ6TikDeBSLZE8XVE0ioUUAqYpvRkW9Qe/mJe57v880DIgN
Psd85Y0XpKZjK3VJMtASwxwqWl9TUMpB1ZvZcBLR8Ku+OFiC+FyW81mozCNmC28U3UST0BBEyvJW
gs2U4w+pjF/P9L/fwKbQiamFyyhCsdDzsKdMrNmeQufwnpRbd9RqqWySUZ+KeQxjpBzquNzNurUf
4Xuvb+fm/fGxmxrd7ZXT1XtBTbUQKzEp80Wo2US60Kaa61I2/eBKCvPqN7pEs0QNqSkFtJsS4HFi
60VKddRv+z9cD3OJLHKY9VpLi3rzkbQPuvmkmc/XF8M7Feb+QF60FjFJB4POD5p6gs3+2e8zl0bX
RI1YVmjCmaX7pTlN+Zfrv7/tj1enwVwWhob+HGLBYv9uqO2A7FOCu07H7EKzB0afG3p4C3OH2HlG
wzgKYqW6FIU4mhF8r6XfB/8OWYH+zDXbZPyDVYgFqRocDzGlm1ZvXSUHn4/lVHpml7HkaUrEew1w
VsamBoUyqS1lwMrCNgcxSXjWh/JtKaV9nUantDLcNmmDVje8tsnvAWSDWd78VsO0H963uT1U2W5s
iNObTUAqGQn3hUelyvtA9g6yrHAsDFi5eND8bvdvuZs4Zs7mE43W6EK0uqPPuP2yzO48jGjHCqqJ
B5zJcVpsEhENcKkE4iuM3+iJPSgvY/qC6TyOj98a8rFW3ldnXAlaD3U1qxG2RM/GJdwBTcLXDDt5
SpzBtQ61R5x3REtYSzlx/OX2nfrf+4XNJdblqM2l2MIrCw9t+WRld4X0oIq3IRf0gWMtbDJxWtr/
ZHOaNIjjc4roqJzvrf5eT1/NQuesazP5tt5TxvUkGPnSUwmZh7mdfzYDBv3nQb7IYIgh0hk8k2g9
zp66ogSr8Byk+WA4itrdX/d/PO1h/JBClmFWalir2E6+OZu7StePccgDpds+w4+4iFmqNWZq2hvw
Q2KcuWTGeCPtU9TPi/oj7DhXBk8W4/Nai7LdGylqE137rSTaYFuaeCNK4e1UxWAgnQER8BubaGqi
Ilk0tmUHVFWxbpSYVuC17ktYDrYqnifp6bqMzYt2JYM5qCkultysAVel99/M9Ljw0g+832d2ran7
Ro8WXLRLcx/Lhyx8vf79m1734/vZa0Ee2wz9BYj857zfj+grreL+XrISP8niIzbQSSbyKg88djvO
stgKktg0i5CMULy0fhWBYRZyO2RoUPjLFbtaGBM0To0OjpsQHR5DBzqAss0xoyWgUSJDkzJgSsRx
L8n1jSoiL2yOQV6RM7SQd6dteq7VRzAxZRgX+f9Hes1TKWk/JGCAKQD1AN3irpuWYGwSTl5z03Os
RNKdXwXLfT4WGTJWqLB2NcBNJic072f+5CJve+lnrMWUU20BFwBiMCNNSeRT17xV3fScB1PAG9rZ
TocApUkH97lqymzXZhxGS0giWFkTt7bZp7ah7PvmrJWusnwXRX8xT9l80wII5bp1bKqpJVmiAlIH
XWMTZJZExkWeCfxj+mIOpp0XPJLP7ff/SgRzXoI2gbs4xbNDuiRn+SvAIoLeHtzhhtxhNM4rfgJf
xqeFn/qk3cq71MMLi+MDNkOi1ScwZ1nPQ1xbMT6hGIg9Yn58eJ7SpznbXd/MzQtgJYZ5M0Qmqnal
RCMi09gN2RwBTry/TVXTrsQyt2epfL4ukHd6zO3WjRaIXui6Ri0MRBCehCoPR3zT2lZrYty/MAkg
DQtLETTAwIwFJJB1J+Nm+7N1MHeAkYodkUM4y0W7W3SQPyTfrwvYrChhlOc/eo6E8GdrVophmrq+
p68t5Uv9A6+tY3GgYGHdK3EWTCL5wm0XlE7+ThbO6wrZUgxdlGXKiyNKaGX7LN1SImMJUwwLE2BY
VmcJQ1ryeCytG8JNimw2oKxlMQdWl4oYCnQwuXcXZ7zRneSOAr7NDsamTkug8xo1t3RQFxFOIu+N
y4SNkiMpEgEfkFBGWoRXBNONKTombO2ueETa/SEBoqW0v36amwHsWiZjaKKhhuos4+1M8Ssotn2E
7A8GbP8Vo9H7aCt70a6lMaen1FM4kZZGKB36BBNnRM9wudhG9NpWP8kE0PvYLgAF9YeLZA5SjJVl
GMHp5eY3UTDtULVz9IdmL9uJa+15HSG8U2QssEPfEpKiEDYmnlLs4/mRs5otP7LaRLYEj3qqWpU0
JVS1tr4jABBP3uLepp1R1k47VXv0Zu0W8XeeOmuxzJtbiudCHmMUmBrNzp71g3EM92nqoHWCYntb
r4bLWedW2LAWSP++ChvEGBOSXQaXnA8ORn38MVAwzeXRSfPlxdrzPOfWzYbQXzQBnAzeZxb6WkVn
a6lK2Fb8ydH6Q5ge2xZvY/P++rq2j+9DDmtxzbSMhoRnOCayozF1VEwGirwC17YSfghhDG3EYcUL
bWpAV7kn1eo+z3LOG+0dpfVXY/6QwVjVkqskSlLIGH20pdKmhkCwk3s6ZzR+i06oQu0lJwUKTvwU
2+XzeMa/AR6ao5e8Y2PMzRR1vEoVdO1J5WRHKEwKP4bmUS64SD+cLVWZe88Qy7quRbT0yLvRJa7h
N6f+JXF6T3Kq1xrXHeGh0tJf/GWDQUKDlgO0sKIU8dkA4j5EOZw2PGOCz5FukkMdGDvJA9bi7rpK
bi5tJYixtKXv5borkU7TyFEgF23+w99nnja1QOQhbnGRYhy3at+W+ef17980qdX30/WtPEUKrsZK
oEht1fQWFbbWfS143oGq0bWzoJ+wEoGqY1KiAg6TbZ4xVm7EmFUu/GIM1NxfWsHpp/8dUc3SV2ti
3MRYzhLmjHFVplrmyG3uDotmFzqXi3d7YZZiIZiyFKDGf15YkSvgJKdZbOWiHqq/NMURvcyLflrI
CoZ29JjdGAf1IvvlodzxuoN4shkP0gmhnMUCrQdZ36zZcgz1fp7gK4ZvcvWI1lRbxv95XVW2Ax4g
+f7/ehl/MYdhZs0hdIUWC0YA6cxHeEcEPBgqePsN3BdAFOIfBUEdEAYYxU8xdIupCGRMRG1yI9Bg
1nnmqDUXlGXTgFdyGAOQhGwstALaOfqiEwWIVA/JT7B82mCatbuL+MJrlt60uJVAxhwaayjzskLP
5timQVcYAO4a7mdh2l8/LZ4YxggmmMCMMTPUPrLRNxIUGIB/jnk+77oY3vYxNoC2GdMyBNwhhgrI
avMJ/RrXBWxO40IJNAMw0ugPYgdw9LkxYgD60QJr1NnTrtqhvYpyQEy3lA648a19dZwvvGPabDpc
y2UsrBAAzVLQwZ/Zn932NXejg+HNDtAnALtH59rqnca5tjaNerVUxsCUXC5rtAfQYLtFt+F4rL38
rAYGZ0vpmfzikD/EsDTbclmhSBVBjF6JPwENpNhZ379lsXQ2pcyXhfzl+hFuqiJeZSK6hmQFraKf
/aRhaG3S69CRkpzR+oJ5J7sPeUjjPCGMvi+DVZCWKqJmXpYFMCDfK/VyfR30xH/Zt9U6GF1XpLa0
Rtojbylz7iyT/NI0YOOK5fKp0DMHSSwbZJKciuKmga2EMmoYykMoNAT4ck0Imvc6Ckx1+kMRjNrJ
szL1XYt1peRcWPeNwAl3N/OKuqqbhqVicBiZxc8KIHVD2BrkP520iwdImmPoLz7ARnY8d7GtBh+i
2GsDwx+GHkK3NV0LJl3YT4Lgm2nzdF0Vtr3SaknMtRGiyBJW4wA5l+qceYCHqXtb3VtPtwttY8KN
ZQMwErDb9nXBm7a7ksvYUi3L8kgWDIJawEROo2ZH+gooH81OSOtzurS8xApvPxmzGjOji0bqkkY/
CtDgfde+LIo9OsShyVI0GSoYvfUVjiPkrZKxtHmIBBA9IJ0T632L5nVtvwzqX+3YuvMcOmWhcR6W
m30Qaw1lrEzpDJK06AMFNFvvCl8AseIWu+kpfkh2FCS3ewxfwmN94gU5m83DOi41TVJxs8nv37WK
jQEyYaWkCWlGkL6MAADvhq8j2uF0pAYaJCOKb9f1ZzuIW0lkVjoBE26x6Muo8xYPKuQDBCayZxwo
kmdBx+sv316hIVrgUxJ1dPYwRynqE/IQIHPGS6y+KR+1m+qEVPuXsHGNHebCfWXf8lDbtnNlhqro
GNpFGo6tY7Qq4POHDpk5OY/Ah/gYxSfQ+zlxE1h9aOd6ZavJW1rwaFY3XfVKLGMreVtpDQgvQJoQ
3arVoyjyqhhbAgxJBuSXBfQFlY2JE320hE5Fv9sENPk0bS6Dyts7+o3sHbcWwfg1RRfmGrUCWgKa
AsEgB3AtHbW4sQuJV5zcinbWohhXpoOMtlvQmePqodXahag/a3J8xgxlEAJmqscOKnq7T8PZv24C
Wy4NswjvpGkinoHMddeVlTLIOjoqUnnwK2Vxuly1q6nm3KqbYmQZjxcL3Z4aG7f2tVBks4Y4v2xH
B9jDuA4EL2l49LSbN5GxksMYtBXJqmiqiI/FnX6QvgDZ+wh6Wuq1JKRWzpU7Beq5/8LrqN1y0Wux
zC5aZQEiRsy7uk2T2SSubVl6Vq3XON2rBufANtX+Y4VsvDqHEiDWBIgqhpvJfCbZ9+sKsTmjsloL
25e7aANOMMVlrmZ28VcJTG9y7IPqFLriXn+ovoCbIpCPlGsgP/Fy3ptWsFocExsVAxD0aro4GvMr
QXLK9qovc/tHN58z6zUygVGlW8ts6lATCjE1/EStwiF32U7eZzezV3rCfu7d6Hcum7VQxptImTbG
OX1DUXBkGZyWlSM4yc3fjJYNJ8zcdF2rnWT8SSnhURFLOMUuIofMiH1RL04p3oyGNXAyTJu36Hph
9FtW9zZevbJYGzg1em+/8xq7Fab+RV8BmD4PypXjSUzmCjW7Hn3OIo5Oz3bp+COtgRNR2ddtgGdj
jBdpcgX9bfSkRHIR8/u6ur/++7w1MO4ijfsqFaaStkDN3qjmrpXLdmo1znUxvINhx4hyNVXQYKJS
jZN8WgcEIzKo9ADZ1SILV71cF7ftBNGwrJsmvJ3KnIxiCaFeF1C5GOiA8SxhniNE6C/v+yHxtETZ
XRe3GaYa8oc85pT0qE3CmRZAOg9NSgGl4lS+0QLycmkSJEPeZxdE1A14geq2bX0IZo5v7EojU6l6
GPLzMo52MR8l8zmLXM4Ct/L2hozuE9nUwSjHThcV0MLWDKHq+X7GlDY5Jjv6Tly4/nB7QR+CGM9E
6qqNMzxWQeMdn2qhdTAo45GM7NCJ6V9f1LZpfYhi/JIZ92AFSEDvVpOjZp7J9Phnv8/4IqvLLEwg
It09WndGdJKqp+u//w9a97EARsvbqCunVEXANB0AAgskrvxbb/d2slPBiEkPJ3fEneHGvxVAfYhl
lF1AfnQyI8SHAphE9RqVb0kO9CTlHM+2Z/oQw6g2kKu6ZAozrGuRges6e0ld+WmccDwTRww7zqtm
YpLEGEcACBdyBdZxqPZRys1mb0cT/10MO847L206jElDown6nrQu/R60VqJHqayc3ibIaWPy62JW
dv8m/BYm18p6WQ5OZMQ6ZVZgvdoMxoM2PiTyfJJI/HBdITm2y+Iktlmf4wKEwmvFeN+1QDVeiAMS
PLdtq/11UZu2q8ioapsKWKjYyHAGdD/AuOh1ovzsq2cyc7SC9/tM9AeuqRKwG2gjXLL5SckKoNxH
nLBoU/FWS1A+hyqpYBpJ1sF1S0rtGSaADabcKQSe6+aJoStdRUSqHE75jLKcmyc3Wfsj7nC9d7xG
T54Q+veVkEgWlrDucfKLXNuLdV/plwJDjn925ow/7SdBFQoM3uDhtg+Le5WnU5vquzoQxp0Kch21
JvhU3FJvY3sRhre2GV4wQA8sTl66cDvsXwljnCjmt2M9gw4jfycfFk8HfAGADV8Mb8xt4NftdI//
pNlWakvXRHCt679wfoINLlEH2qy9jP2tHFkBKXitdP+wrg8ZzLok4PmGM+UvxtjdjeqQfePEl8yh
jyf1SBFroOfudb3YnAIxVMvSTAyiSxrrXAttIOmcIElIgb703XhjBHNQ+tY5s5BAk5zWln6iKcoT
3IVX3ZCpUvySl1nJZh2FFWEQZAEEhpBKp1IBp6mAO0Tej3rdO3W+3E5S9FDU851Rkp2YO01bnttu
Pmvt8KoX2g4xlWM2mSNk3TGOw/vCrO8SoTlKGIHKG9knVXbSKX0iALYxLnx9594Tbte+nvVBdZcS
RQDiZee1e/IFod25fMwC82D4ITBMY396Ve7KZ+IIfyF17pPn9qB/4yMObSYj1yfIOKl5FAYg5SMU
K1Bdc6dn1ZFs5RtATCMMzLuSJ/2MPd7iN33W6uQYnxWXUpGSCZFmMz7JE5gjZUwdh9yHz6ZX0RTF
Qvc2WDhYmroxNkCMDpAGvEiJrzqY4vPBSG05/QE28aXyKdOa9KD8uH6ym42exodY9r2FIT6wH9Vw
likCdtnL/cqp4V1mh85yd99MTj2CHtAvirQSx/T10BngpVGhSIrcHPIp2s+TxXmpcpfEmBpRB0Uo
8MrCsNffPYIi+BFAGGSchJ0224nPSwFxjo5tf1ekGkDnJtrfVas6CaR6skzLNokaDCPvPthUxtX+
MQagqItcThVi6bnZo/UmEo81D5Bz01OtRDD6rhpgGjFalWaQyQ9hSUAbgVn7VKvtUIzd2uBhRXDP
i7mvMfs9G1WIZsfejW+JqwW4CtwJHdWhPe9QoeK1fPGOi7m/xdwgxmTCiagS+apmo6vVqPQlqXKH
prMv1+2LJ4u55lAc6iNxgfOY0/aYtKoXhictfJ6UgqP1PMVgXkHz3OURyYC40SqZExa9X8dI5E7+
9eVcl4Ln9ef4bcoETSSY43JNebek56W69ALHI22L0NHiDl5Q8xe6xF7QwQ5gIiWTCl+T8l4Lb0nK
q8NsFpgM9LfrOhqU8D9Gx4s0B2aDBIutCLBGc0NHKVY5kDy8qFnryHnrmAZIVMbhRhNr3sjr9i22
ks4ofI1XQ1YJUEDj0nii8/cY7/KaU15cP/WWI6+9fnNPVwIZjU+7RW6B+QBIRXGfz9/ncke4/RtU
k3/x7CsZjKZHRt/1KcGIhz6/pcZ9UT/p5sXSDqL2xB97p/HGNWGMtiehFqcdwCpcsFUg7R10u9j9
brzR7p6eQr+519WeszaFUftkFtVIXrB/HQH/h7k86aPotw34mRMFpSHgHGXcivZmJuBjPxXmpiya
Je2LED0XyVcVqULrWCHXH3nCOfRp7d58+LuFybidXmRetLodKa+EM1eoPobNFOvYX4yKTQCt116a
87ALXfTaT2iPqNz4QDu46rfI5yHH8/aaCTVbEwOqsgXRViTYZETWoz0SQMVlP02ygPXmy/Wj3QxI
8BxAVxOqovjlzx5Ny+tc6yjSni50h6WuLmmvcooNHBGs9qSjIojoR8fQglbtdB2AruLAUdCNA7Mk
kVbLTV2RFVlkHFqolYOgD3gm6qfBE7++J5ZfQjd9CQNKQ53c0m6P5Rje8xi1NnqDPktmnJmCqVhg
DUNy9ZfoqI4SqCnaH0o7ek0PvMa3jULfZ2GMI4uFtI/hKESX9Dtzp3qpm53oqFDm1B6gBP3wIu1G
D9OW/4LI91fF/Cyb/n2Vu8jDtMu7CbL1xs5jDAAHUrIfBLf43peca3Zj0OyzLEYrFdkEgddSoKB5
mr8ooGgkvU3xC4kt4AX4zvqs3Yl+aFd+fJc+yZxggp7ZZ/f6Sfz79blaqi7VWmeMONMsFZw89QuY
vAFygzj1rlvfrxfTZ0GMkwunSpsnE5eGKkb7apq8ASxA4KvlWOBGVemzHMafFUmihsOMcp+Kt7Wt
oBU0cQiYP4Y9TTSYzvVV8WyCrYJEZDC12oCqxJVNx3eQs3kc/PyM6lzAq+z86l3o0pDahA+zKAv5
Z7VUC+DzI6kOV7281ObDOHCaJjf6Ez4LYPS+NsRqDAkE0OoBMNYwdIUmJzcMJlcDSHrkZG504Y22
bMRIkIogXNI1gBcqrEPrdGOOi1ZBBfBG/Qv6HxQwcbx5YObIl4COl/eI21TFlUDGj5WCZISmIkNg
cpOLfm4+wLZ/Ry9WMpizqqOUWOOIRamgoxBsRC1+5ii7OPgXlCjUdH6x4ZUs5tiiMR/V2oQsyplL
9uRIdtkjmG6AaMnbuk0VXIlivFVqmSTXFYgKh8yjpIJaMu85W/drxEf1AcogA6xW19nWqbztzcEw
W6Snb8xDcxd5GCZAF7mA2QXon6txjmpbGz7E0SWvPGBGemIoIx46itA8T+ZoJybZC5rGM67trfuQ
Q79jJWecDPC0adC6eN/u24dqFz2prnKiNVPxGJ5bn9s/uK0XHxIZPcfwP0aSGrC2g08OpizZlaOd
p3d5vIc2b3GMupfiOOgzVfcFeGrqKRI519S2n10pBaPj4gi8Q6uCADr7AcT+HQmUM2AAPPmFtxae
QjA6nijJnM20xWixrECwij2FAZzikqfnm1evaSEBqInATleZG3Fa1KhutBzT/35y1g+1n93Fbh/o
NzQdIt4ULhKcrzwD3r4fV1KZ+1GDVtRtDZgK7ZKdZY+A76D1IgSNuB5d3vXIWyIT4WeWXiilBoCD
Ob2xUP1RAaZj6LdpzR1+3j60j81krFg0utEYCixrRJpaumnQvmQ5yV4h7+n+yl1ArwUaT46ropv1
q+f9kMrYtAK6sWiSET21cVHbcdR4UiWA6xRAjsXYnBdjOeeS4Sf4bz0ZUPMI54cBFWXOZ1CNvPYZ
jKHHvRhWgiHhQqts67vhz6AcSzzTJXfhxbypc5u27xvgyAsBd8h7MfN2njH9uKvljJQQXupf9f5k
6ccUvJDXV7jtXj72mbH+RQJCjaIhSAYgiS228s5cEk4LA08EY/WZNYCtJUQglwgvav1VNmKOstB9
uHJILPrk1AgZsSJoaFQAQUJ5BVNvDxq6Gnw7OY/6jWN3LAQl6YsMXWIIthXMrhdqaWvpQ1eDgCZ9
vn4wvEUx3kRqsqmvUwjqUqC0lG3vDI34ZmrtbR5KByME//GfCWQ8ihHNSZjq0IS2I6nbJeL0f6R9
V3PlvLHtL2IVA5heGXdQDqMZvbAmfcw589ffhbE9oiB4w1fn4ZTr1NjqDbDRaHSvXgtk4YprEcwa
bJgoiqXwskGBe+tMYOkjyYxTKPt57Qpweu6s1TXw1oJVcXqkNOf56+A6E0iqzmxXjJThxXmvViEB
KfR9GRKP/OwJ2B1jNzvNj+JuBj/h35llAoe6RjNOFMw2XyHA8kQo/qQIJN9+bs7Jd3t1dKT8qSfC
4onckwkZEYm6PNVoCQMojQiCAOtdH33XDcFoCtcMBdgQ6F1pmM94n3GBjskatAy+kmfZoyRlv2wy
ngvVDA218C97CTd6vJlin9GTtmprQw93ET0X+ZNe/rz89zmdEzjIzgCTLCiDmZtqjS9V/5PeSA7Y
mE8gp/TLyaElEPHNzXX7nT3mYEOBSZJsBc/oLv+e2U/rrIDqSSSQ9Qdl9CEm7qywp7kbqGoDDpd9
qI6qP15bdz14s7pD/Rr73WE6j4Hl2CdykBqnfjS/rS+fur12v4A53mZRroNV94o3btdd49nDs24K
+MeE34453CVYAci0xagp+/1JR5kAHe0X7WFBVaL0insReZDA7f8c+t1DI5ah4zCp8MXZfkm2x8xW
3cKyHDELJf/ljnqEIROMsoBO5P0BW+y+0TOwdXnkfvV7MBKgmzc45XG6aVwbw7eNK1obzy0VWTNR
+YRdnS23qGpUk9jaNi9tb9TooTceJhFRMNeEAg0AomEWRGWZqmNIPXZbI6GiM5/T8Wek506NybbL
55n3jQD+/Y8RNhloGiOr44KWjSYMzbUeGR+y5tcktd5lO9xPtDfExA2j1rdJK3OQ/ulOdVXeNJCy
MY76NblVTqsXu10oYrUULY2JHEVmTrPU0KgL4DCmKsk3a4wfB9v+0Syp4A0lssXEj4XEoM7Ul82T
9MjJC7+dDdeKwzj+dnkbeeF9v4uMo9fVoJrKiM9lNeeaPFQiXDD3It4bYELERoy5iVsYWENyH4UN
6oigJwfhWHSlYKxRAxVXWjmiaQV6AbLhd2+Vbu8uUlRStZC6aSme9jHJzi2lhJTdQVpcLQP8bEsc
ZW0Ens9pyIJLeOf6zOVPRnloxg1LVUNa514O0aEGSRViheBZJPpozKOhaMcNjg9DEeZo7Dt1EcR1
0d9n0wvQx1mbgb+fW/OXeAL3/9YIlsBhH3q3WSwZ6QS6vo2UyJTQHEudKEQV52BoULaFplJYACSs
Qda6D7RTB6aD+DZzMUvxzUIx6f/k/yw5abwtpMlS3GCT9bOuvhnG6+W/zy3v7JyC5aBuelOaG+oU
yohVln7sK6Yj/xrQ0OquFxFRMz/EE9DPaSDYM9hRXmMeCsnu4Pd55Y127JQoijWPgiXR2PPxcL0Z
YdzPwKR+VYzI2PCSXF3g586S3xzIrQ4lrP8F8yhaFOOOeYWO4QZFBU+ynqf1Km/vq1i0Jr7L/10T
i4wflq4uO3BcI5OhfccsiI7jjPkCqjwInrnb8oeI6JT3wIRiBDExSKsqoCx+H6IUe4lniNPj/sJT
AWCvh2WLr0y7OIOv9qbVdUH7iL/AN3NMRAS/S9/PKjog+kqCbhkDeRaJqHIrcPslMQFwW+xoHgtc
yca1ehqOyiEN1dvJ1zASJHmi/Jb7stxbY9xQNioSZ5mGTONKdlffaqHJVrqpW3yxnBFxVz7QsCHw
fXrHf/T9t21kfDEBPmTKShiNwN5/paCruRyKszE66Lb4aSAq4f+XLOevPRbaWM2GClQU7FG6I9lX
nBTPZxttg/6q8lOvFz4bRB+RFaKqliJdpWXa/oxLAkCHan51RpPM70LjQfiC4FXydx/RZnIqK2/m
nhiAbs6nGZwcPTg6rWN+lK/Erwd+TvC2lTSs7XKCrZblIVtxAmzNlaIDkY8SKRx1vYnGm6W6S9pn
ga/w49abQXokdwbRUsLB11K8bH3jXgfIBxjx1l1ebNe4nRNPOpWB7YnCCvflud9RJq6M9lwrpQGr
4Dz10kN+A7LkxyRoQwsvGD3UAYtVXOmU+emjcUOrICKAAz91fVs2E2nkuhnKQoEDFVri5OWhne+t
RHaN5efl/RUEUJZKtmqraiwMsH73k/S7ipNQr8vnxlSvkyi/AUuBIGPhBlCqKaQCbSeDae391xw3
EmVTBQ6JzTgUyoO6PV5ejujvM96yQYdAbWg4q7f1bOWaQyDWcdkE1yF3S2BcIyKWkdeUyFvXRtB+
9pIjp9LoWD1I2/5vlhgfwKCqGUkabgK1zhwJaX//QEQbxo9UKh6zFt7MFohLmC9C7KHNaB4yQGAa
vCVh7K+Q7w36Y3GyvfLl8pK4bq3h60NSChxSLIeIXW3QBizpCFNVhZZihbFdXY91/MuQIUl72RbX
F3a2mKstAVFVHLV4aY7F2VRv624RGOCeHY0YugHZKg0I1fdbh/k4iUwVOtG69TMu7oi8OJb2e7aD
bRNVgPlreTPFuIIkS1U15Qi7CbGulqn2p1E0wMb1691qmLyjz+O0t9CD9iKzd3N0ofEfSKIufxOR
EeabtHPelbUGI0UU9kCersMhFYU0vkvvVsKkF6o5kNWkTJ75lwaAh/gkfQFG8Q8+pXgW4lNoyPqQ
zLxZY0F9ZEuzptYRqefT6OtB7keNU53/NUVU3iJle7q8hVxX0OnDRAYYxmAJspNm0IteU1CUN9v7
bdrOrSJiHOSe0p0JxtsAU586UiGrNir0SbPKL/NgzCrHKG3BEeL6w84S43SpHIHfs0CTG7QIjplf
dTAYieaCuTtmQtYYJUhwCLGddNkau6nsEHSWMUyM+0lE9sf7+xABtE0wooHSR2MuNbwDokZLkSy0
0qOdHtPmePmL8zZp//ep/V0KNM2V1hUr7mizqp10+5q31+0nFKBBbrNbBP0ROyPyrEFHq8ITu6+G
b1s+HElUtI4hG98vL4aXQO7tML5VQpfH6qlv0dE7DeQsOlBPKDMeLpsR7RnjWFuTICsesWfJ3D3n
sXykSntFKSLEE62GiWeWHBtlBwaRP1wsCsAS/5v8mWg1TETT4MC2WiETkHXJASnu19oCWKfNXi5v
Gu/c774Ny+6cxkmsNANOYzyBQDj11+mpIoHZP182QzeFjZh7M0zKMejjNHc9VrPJV9g/x6hCOU4h
pfRiat/WRnRNcyHRe3vqe9dWzKQuSkq4T7lr2gpYp3JxZKRUsUM8+av9z+Bmr8OrfYx/zMKnIBfB
C11Lgmq+AqEIlsAag7WT1aD64kXXFGYFWuH7IsgP0clw6zANwcsVgjMrACckJEuehcgourgPmw0g
uAlkKGjUWFTo2C9auS7Y7AH82ZiPcFI/PsXg4tD84Vn0auH66c4YcxyUvLGsbsJaB/IwaN42j05c
3F/2Hu71DvbRvytiDgOZo9iqqW5xhzUBQYnnYOJZV2aoenkgYqHkUGYgLqqGqUDtGeR+LPxUVtRt
ySkF9RQ0RwKReN0LbFd+9L9hNjlDXTp7NX81159Bme3NMmEyVzEV3feIX5X9s840J1GutdTwLm8l
N3ppmm7hbsQlTBgjTVPlaRbjNdZBRtGSb0v71pIgPtFDxnc4WsoTEapM8bIlsjPJxGVAa+2UUJOo
5FJAdBLAGNXvsSDbq54lTzteXiPXJXcGGZeMMHW3LVT2XNa+acON3tw0IiAB9/4nmmVrINo3bJYV
N5vHBBh93P9WGcraYyeqRnD/Pgh3ZUyl4C5hW47RXJWrpib4++0dWNnq+BOdCgy9/Ofvs93GqNPr
wp7w+/smdio9nDbBnU8/6ocYtDPABPwO0X5JNPQH1hH4LAmKVM19kf3atlci+tyCvWKlb9VoUMdK
wgPD6KG9kz1uqSD8cPSnEBB2i2GzvVnX7LbE19BuNRvdiDEEu/NhcTtkMnc9/p/B6fwN2HTp7l9N
7hg9l8s+zb2ndz+BbsIuV4tjdeiQ6iKhjU6DfJXL0BID9WduiXCT3MOzM0T/fWdoS9cNSQE8Qypu
I3K31I+NaFxVtBYmBhXpBmBWTXtHFVj3rcbd6sNiz/4GGqzLu8bPA3arYWIPUG82yKKQ4g5ed7V5
Y9iHy7ny0lMZpq4ZgkTjuvKr+/RWVGUX+T8Tg0A5Nq5AzMDwYDup/k0BOyApPXU6TYqgwCYyxVyO
8VousQzZWq+LJp+oP1qio2M7h3OV3bTm/z8z5ruzwPYfk7rDfGCzAbQodcck0dw4sW9kvRfEcMGh
ZvuLbVTKqHADJyyTIiRpA57bWGDiT53rQoxiW4zmapgGoa4+ouI7fm9bF+ImIV6lMcixJr+j2RlQ
K5lDqerHOzExm2iRTFyRlXLryUybFIv6BDGFU7V0gtKlys28ddMAQ7GMi4TtbEYYJbXbCoucTz2q
9m56Xk/tF9VV/fZ7Njv9dXQ0PKouNLiVMx2WE6TMikN7G/2MVEc9f27WBlXAvz+IORk9hMWGbqU3
QzwcsnFw87n2lI64gqPPTTt2dphjIRUzJKRHunBgnE/GiSYe2kNW+tkNjr1bPIuOPD9y/l0Y2wrt
zE7eNAsG16kO806+X4bkwdJVwdiIyAxzsyYrirc2TbiN7IUMshMVgXAOn59wv20eSwZWWkXaJTru
VBI2T9iyQD0WZ+3+X4xxpBN9K/5BeNs65iAQeYKobo8LlqqxlQ+020+OSRAdoMwcNM/ifiT/Cnoz
yFynXVEOoAOi+VU9f53mJDSL2YlS/UvWQVHhsify44yBQT08xkA/9KFjPenWggIlKqB5dmcN41Pb
FMDGVTIkX6TRr5P8zs7jHzoY4J1kxKFQ+1O5GpZrWsVD3ZcP8zwVbt+BD5iMxynvYmdeWn/JyP0w
JYfLv5Yeiw9Bcfdjmct56gzVWoz438Waw3QANyaKNaLHDvcD7MywF7Ni63ikI59Z28JVk8PcvhZd
AdUxETxcZIgJN9Vi1badQuDYAuh9kCRnUG+t9XebVv7ljeOey92KmHhTDBjULBCEPTU7lYZnxb/s
9jNJ9ZsJtqldjCCqljusRVpIkNj3fauDp+0cRaujihNBgSewDW2JkJ4g6UReoQL33SbjF20yYqeI
8ltdLu90AAlONTFfp2UdnWaSrkkyAy67HsceybFe/8gtO3OUaPxt99ntJpuOUahPhV16xrpeZyXI
J8fsWmlWTykG6C8s5ndFN48a6sEJtOIcuUlzqFrEZ63QfpuzegfiteOcpVh59mjXBkA0cnE0SlSo
UyOFrIzS1U4Wd6ZTrfgvt+oXKZHvLDpzD8mFIm4e6ja7MtHxdKHhc5XqeuJY7fcqHY91Yj5uk5U6
6Qhgp1UoVzHQR4I4wAtyugbGEZQUZBWUs+8za3uyk0GtIkoH892ubqT8y2UH5H2v/d9ngugyqHnb
2ggz0No5aIfhMAfJAcN34WUzXGSiTiOZZRmgTWAZj0wlwQwXJtgolIOcZL890R45gWaWGhCMpyN0
+JUrQnRwd29nlYnYbTz06aYjV9o29HVA1LIVIq5X7gaaCighLQ2DhWzOGW0GdJDQx/QsM3Pl/Jw1
kqtXv636uExPi+VNIq0zLg4c7BPEkC0FuGKWgGIY+twaMwuTUtlVSs5Zejdut2S5XsxAAcdfrHvy
CCYav8XUljAy8jLDnXG2i9W0NsAGkrEhMt7nXah096v+mKy3RveEpFvg/CJjTNZSZl224BJEl36F
bvqIZNSCFlQmnWspuVqVLQAbgMAkLyDv18ect82w1gWTeGAJ7trbyRwO1TxfDXEtyLB5XgMprv/c
7iwSR9nUaUKJC8UB7ee8+RI5DCSwtUOTHbQmdSoReyLvIOztMce8yjIzBqEJjrkeJPp1mQvyS371
ercg5qRFC6THZFPCa3l1FvCjF15+yP3hR4fpNGfFbEl91EEoEmM2FERQZ1EazY0v+wXS77qrQCSm
NclRgQeCcb94w1N1ixzEXSAY6m2n5NDfJj70gO82SeAugkTBpv++M2tFWtZKE/a1aWsnhxq8uebO
qBJ3LkQtUH56vdtiNvvpbBnKC7haKTotPdOeGAHLObBirnQUBWzeOSAGPIIS7EGIjXGYSV+ShsTY
T6mX/Lke/UUDJXfbC0qK/P17M8O4DQbHgHxWUfHIsupGSRJ/BK26tKSBCo6ky1cQ/wi8mWI8ZCZS
XS8VPNSwXpb0B0A53mUDXPTxfs8YZ7D1ptumGplWYXa6o9v6zQROP1frVIDfOreqjFelR1XCqoGT
L6HTa3+ui7P7bIyPqFAsG2oN6UIcNRA8lpKHLTK8tO/dWYcKMVp20B30AM0PV212TQUlycUSxAKe
6+xTCiZqbwVoR/7ktGb+Wsv/zMhdpKNgq2kYZh8c+zDNuGepbVost7h1O7Tq9KDylnN8PWHGsfBx
97qXrfE8Z2+McVKVlBEG7GFsla/7/G4d7i//fe6GvV3orJiy3AxodZAeSLH2NklvJ+vOTAX5F+++
2S+BcU0pHdWIFBHlERmOfZiHtP/8Kc0RG+n239yE7SJm42xmE7Tt0MQcoKg1HZQX/aZExchrj1Ry
ZMQr9LyKSKJ5UWRvlXmuZcpQW1OK3k1fRxDXhIrQU6Z9K/tScMK5H8pSNPQUaZOWhdSYU26kLVQT
Pam9lsj1HN1u4yeiFCY+aBvYUlBKpB9yd6FsFdGLdcSZSfXc73po62zm4RPuZoOqGQvQMfvG7FZU
RGm3xHC3YQ164y7Nr0b9U6t4M8Gswh5iG0QbSNyK9XdpHWT5x+Ul0DD24fi/LYEFIERJkY4TXcI8
laepbxw7kgqMJk5XeWI/SKP6ctke98NjakCBiit0f2UmrKK/uvV6jGq5on3ppHM3PffaJ57p+s4E
81WmNF/LiEouDJN2LhfUkwfdbdPS7Yl6mKfI/7+tiPlCi9S10pZjB81K8ipFHR3wpJ0qsKUJMiRu
YxynxQbelc7JsDw8VQ4l19kC6Fzv22Pe4pSmm+yPJD+WYKI2E/vO2izX2FpUJWuoG+rVjyzZrlRj
9qS8C5ak980NaIhIFuQe3JmG/S9j4nouzbaVJThryXELFM8+56/pc3ToUwzKYQwlqH9Id8JElXeZ
7I1SV9sdcBBCLNpioUiqIhIXHmQkrV/FOb/C5Ia/HvLBsa9ENA7czHFvk4n+TVJDfZhSwkuHLdCD
+kTHApf79riEoCEQdJa4CwTfnKmicmkqbOEysRElExMpSGddF/l1F68Cj+IbMDSQfREFEYy5+wdD
+7d8R2zogWW23mrU3uXTwbtQgIL5a4L+hN1HkkvdyssW2VKHgXUt+Rb131SSONswCwyJ1sJ4Q4ba
Yt4OM6DB60tmjo6pf+ZBaxAcPFSPbBX/934pegcbZoNQvOr9SW6j5zGTw2WdBIeJFyF3ZtgqYztO
fQv0Cwbg9W9bcb8Wr7MtqsqKbDCJZbzq6ggNRHhW6cbWlyh3zUFwcXHHSlGxUTDUB8lMHJr32zVm
aT4mCUhUE30+EfQS8qNae1vpztpz1NxP6121rf4nvG1nkya7O28rtW7CZQaba6c5tfW1Hi2nU0H0
u2SCo8MPeZBfRgqmmpA3Ybwh15poKGxcZPQNSUDLt5x16JH/UG8NyNYX/nxYbk0ROSX3cW4peEeC
ph4ju6wP1tnSlbaGhrruUI0axWkXCqpDoWxDZkh1SLvQgm5nHYhchlss25lm/bLBlPAmjypVjahv
QGGGBphjP4+e4mZO9Wp707fL35Lno3t7jP/Mcx5Pk4qlztGjvDSOPHythDRV3ObQ3grjMWmTNqM1
//mM0xUJqcDy+LsMTRChR3dQAMAUYIVx7y8NlOkSP3pQBfB87o2y/wFMDFYGim+qQYet3qMWcWhD
42hejxBJBxn1QfT+Unnh2AIgGyx+poL+GxOOtzVGgVwCA510kE/9F/k0pY4EUs7mEbBzQGlRrfN0
Vz1qIR2eAz4MUrp4CLqFK4JYcbOZ/U+h3393VqNmXFd7QjhN6Bx15Sn1occLJ2w9OxxcDcqbB+k4
QDWyTBwRfpx7etH7NU1i2HiDsK+rMdcqo6GcvT1INYG+PdSnzIuO6pHWgcYjJM1eNYE/8y6ovUkm
LbXRZ8yzilLft3eDdsj158vnhTtzuTfARCSpiGZiUU8CRjNI0YKoAY3a7heXBEMYP0rB+Innz84g
+3YoNd3ozQgRQWq/Krmr54kTGYL5X/qj2feJpUPPDjg/EwPpjJeMNsnUNkYUoM9toHjDjk6gC/uh
3Ntqb4dJ7OJijTupgZ1t8CFt21WBMd6SKHHU9MFWD9v6uhZScPmLcSPcbm3MW2iIF6UewIXvzeUB
NnpQDWqfqCBZuJ1w4EG39EH1eCTLWFUEcCFios1WNJDs6w6VLJov/jNw8fEzvdlh4opqToraKhOW
km++kmdeRS/62XQXNXKisbsp4+QJPPi/kmhoUK7rD431O52bO2hPHJVpPmrY9H7rAtWY8M/2r0Ee
/Zh0zqYuR2LpzgJmNsOMHDB/Xekm4LmYNDgtUf206MnZsIfAqiUVmN1E+kTJar+DrAMaa6G304Jr
SFqOmHS8lhZT4OPcoLz7SIzvzTGGNDP6gqxbUCSWpdMrIPpooZwral7wXvv7xTAeJ5OqHooaYS9S
JadeTul2Y4BuYVgKh0y5d9m9ucZou5WCnZGxMvFIMXKjl0s8Cvu6c1vTjdXHHk+YRAL0uJv8y8b+
jP598MA3ayzhV4Mp2mKpEV6hcw+Eeu+C49dtgGfRAuK3lL//pN9Q2DO2GYyrzbUaGIf1IKwb07Tk
0u9g0pYtUUnT9ysewZrhx1num2V0qtYeomFJmKnAtGWpZ9i1I3V+mouwsvQSuWSdSWeUDIPp2x+W
MAkkEOQlqp4k/Weu6M7Qfd+iSnA4uKTwKERoEKfXUNBhgdi9Pc1ko0oJvQ+sfog+4k1xV3nQSqA8
n7On+XkgB6pn/Yi9QmCce6HubDPHJl7sOMf8JFLRoT5F1hZaiYg1WmSCOS9VCgYUu17wqNSro7JW
gQ445GXH5V4Cu1UwaUHT23OPVATTDvGD1pz6JehEJrjxZWeCOYgqiUtTT7FR9RhdRYWFoDyHmkI8
ey0E9w0/CXmzxSLbt4hK0BpQBKXPovycfEWBBLQPlI+k8rffn+PFs0zDUimu46PqbauvXaNl8ECS
lWFGrABKoWGatgLqwj+aHx9O1s4Oc8PldbRY1YLvNJTkodFyp4X4bZXamqNstdcpQDLjwW4s5VEf
QVs3Z+eyks+pph+MZbuNNgiF9HXm9iP5BoLOM8RSH9SoWsG+m94aSvdkkuihnUzgy6zfGpGOW9n8
Q+IqiJr8JPW9123Jr8uex02tditibjZprTG0C6AkUisKWPlfJ+n4LxwUTQwK7ABJHBMR2y5TVstG
QWMKtAA6Cof8sB3Uo3KygtpyRANR/ExuZ44JgdbaTpW1YFmyFt9XyRC0cnXI0u1ZSfSznXfOVBnh
2AznzhIRFfwX25phW4DYWh/mRrq00sHGDupyWYpfVbsOl8g6yUPxMyq7sxkD0iwvP9qmO1hWKbgA
uYccI8r/Ns0ePAUDq1na4JCr8+LGeuzW0XOatL6diixxI5aF8SyCYthHicp0spJ57jHlv6wtGEnC
bV3cVBRIuJF3Z4QJi6iG4h+p00DTtdGvh+LLZefnvwB3Btig2Oq1oVGCq+Wn1QGYTeCYpr8G5LEE
3zcFUaWP7WceTG82WYhylCnzQCTkBlaKXBWIoniwPbJsgovxv5y4v1/oT9Fj97ROe3DyRukfVijj
lLjVbe2Wrn6tnSiaV1gTF3wqFqysNtpcgrgRnH8IjNHz1IZLejWkXjXcjEALZrlXVOEAqaj0SJbz
qgk2VWRee19HyNH/a7YFCbrcj+7WaA/tOAsK8dTZPsT+3XejP2G3n1EECEe54GU9D/Kdvgx+k5o3
Tbw+p9sWmEOVOVo7Cs6zyEFZrotyLWMVSlv/uklVHxkjqn1uej2d7DByhnv18BkRalDkIZczadGW
fIBKm8Wo5FIOTNpkGi4Ybn3NbNxZEdEncSPIzgyTuZUFsD2VhqUpsTd27tKftUVQfuZ6xc4Ek7n1
VqRGGyWI1Ac/G24k8nI5ftD//QeX2P19Jj4lyDfVmO6UglHmLRj1u9qqXCBve6UWHGfRbjGRai4N
Kba0Ebu1LU5vX1lV46SDYD18IyhmYzDE1j6glGJbmgczQUfAsh6X2nDtZHH0xBRVzenl+3Hb3sww
J2kdoiEDSInWqKhqRO8uIFsjTn2kIquicMvllLJBG6sQTZY/6hlWTbstso6dg7V/QKTtJUCHo9pZ
eHZ1tLwelUYwefvrD/M0hPNBvytQBf112VG4GfH+RzCeopZrEY0DnJ1S9EVfkgAar8DwgekVLNGZ
mz9+BnBmA86qyVg3HUp8H636JkFHP0ONt59Gdymix4xk4WKOgqDIO2F7M0xa16z5mJKlxiBRd5eo
p1QEhOTeYnsDTCI3RXnXdAQKI3TjiA/9tiNIEsZg8WsPlWFdcMxE62HukXlSIZhCVY8qsAoVfefE
shB4yDtl+yUx7q8lW2+b1EZyNEKMgIXG3XyXh31Ae9YNmH9B7B1e9j9eXrg3SX/S7u5CtqEQjPKh
1ZfJvrG4pQwyhvw1J4JrWPi5mKDeGpDGnRasrUH5GUyeft46Sjj4IFsIY0+kpcP9Wpqu0gFwXcOF
9X5ZpM2G3IgAd5TmNqhL3e+28nh550QmGAefzDUuCYbYPLU3oGdPjrEimpLj+sNuFYyLy2jC1lMO
E8mY+HJheJNd32ld/HB5JbzLCmCbv5vFuHYvZTbJV7pZa/Y17RUn07eTIaV3Kh6WZpMLzHFWJVNF
REiiWQTtcmbj8qEoi7HAUyRpW0+u0dKp0pdxaQVlU5EZZvNaqx/mNgZpbNT/UJvnroFKnojZipP5
vVsKs3OWWtuzImEp/TD+zuU4TDfympLikGICvICYjdKK4pBoWUyMIPhOhlzLqmeOTaiYmm/EqAYU
SetcdgquHYqbB3wW34gdtzANXVrzDlxqGB0ykl+mNvqmvQSXjfCigoy2zV8rzEdSxyJJrA23hIzi
IH34y3eFo7i6Kzvi9qZoSczXGtJ1muUSHjFDJ5LMpyX9RxnvL6+IbwODvJi8QWWbnRlZGshlt22p
eqoRdOvPSbkeKhEKk2sDLS9c36ato7L1PriZOu6JbBxVb9mgqNmT29lA7ZhUghyZl5qATeXNDhOy
x2jDg1SfVa/KawzGa5pjtu1dnYMIYK6tY5qYoVnm3gAZpQV9mipT7lRVesj65WharcBVOEHq3Y+h
/767qOJF1/KlhKdEeBwT0jolJlGj0yi/VLaIoIgT2t/ZYnKyKK5R+DKRGM5GoMrnrn2+7CR045g0
993fZ1L2rW2zEjLuCBuAA07Z/Wz0jqE+FyL0Nt8O1FQAd9SAsmIcnoBqaM1SKI9P2eukeeUyufl4
MNG2vLwe/n692WFiUmy0WqLoOer4kq+qL1X8+/Lf5zv8299nHN6SMPTRrvj2GEVdx8NaurYIeMrD
r+CbmEBVW6qpfmCF2ixDs2Z5UsG7PPpagHl0j1Tuz8WVQtp7dUQ9Uf6a3uwxkW/WZ82QNAQKSU/c
xDZdtUcZS3U/s3NvVhgPUBHAUx2FJU+P5Gu5qjtHKgevSES6UqLVMB7Ql1aO5xRCUmyOfmFEqHZr
jjSKWqH8+2L3lRhPWOsux8sCeMH6n9k3g/5a8ovM7ZBFqgfzm+hxJloVEwCNFvR77UzjAGoQc9n7
kp6eVbkUPJX4q9IUDb1QpBMo0r6PbWULCs58wFdKjrQ5OT9HkE3uAZ2KzmJVWm5QeDPGpsZAvahb
VmbQ3opqNzd0R5PQ/qse61TQ7OGBp/60XP69LJNJ9GwdOp0mpmo9aDM/lSVqRc1MvDGqrvNmOFZ9
UI9DoOjom6PEmpD2xh4wTZ92p3SMfzVDfr0uoMGSS+O+U40fYLm/UfrO02pDALLi7ghQAihXg4UD
F9777U/b2thSA1PIZt86Sd06qoInl+1rXSM4jvwooys2Bg4Iamgmc4tJa7eqfYnHt/W6unRARMLg
nHw3BoYD/vrQFE01c5e2s8fcZHbRNkNtVKpnFBNwUlpzIy/pPUiZTtuUC/l8uHf0zhrjx8pW1JjO
1pDN3effo3AJKHgq9YeX1J384kF6XdFch0qmdznI0T/74Tp9M2ux3y+t7MQyMC2SHakUSxnGx/ao
Hj6BZ4Lu599vxzaqIjONTLkHiMWSXroZxFzr5ui5aBSXG3N2Vph7oagzyR4NUOv06THWnaZ5iYWl
Exr1P24YsKlUS8P60Javu5qoQ4HcvvejELnw9CJ/az0pLIP1nF0P1yI8Hf8Dvdlj4mjXDqrazki8
aSuxD+nsOwn+h9l30brY04Ux7iLtdQq6HX1UauB7ki8fqT4rOVShsIDIff7pb+tiTteyaEnXSIjb
FCaYfUsghSa54C8IxrB+tv0eJzz3E8/w1qC8m17zoMAQae6NZ2NwqlBEfMzNwna/hjl9mOKRosSI
EW6r3wZCl2KLVLD4Ef3NBNtFnGzk+dOKDzkF11owXM03lOpRvkOKad6ABxsc/CDsCqvZjZ7t2REC
VPlLtNAnxuiWiUvsfaRuMak/U+izl5l5OAKXPi2dIJjwMNQ45m826G/YPTRMaaz1QkZiJt/rtpP8
oprqUILxraflFD/ZJw2NaemYvlyOYdyVGSqw4jqGxT50wdUKIIxGQRl4nPVbVVX9WBZxNPBXtrPB
hJZ8JpkR2zZGtw21DeZkCKtmLp3c7IJxmG42A5pO2vhaLCRDh9p0U2M9NdP4WA6ti76kX0UdmERE
/QseSAj1hbelMx91zJpx1KDiAtA6pp9Vj7ZatRswiHrL/eZu/nybenGQOYkfC4ng/otxHdhRsAQi
hWAOTdwtAPGoML6BrhQMsNfpKfIml1b/5cfh8DP7rrg+gocryv/5H/yvYfYo6Z3RDXmDN42llScT
ImhGo4hcmRufDDDCgSdVA802Ew83q++kpTAwTfe4QksmcbXDclbBFyX5FsC4AWgRERpVZ2gBPhEZ
5wZ9U9UxPGSZ8odmIYTstDiFTyMYT38Qd/E9DZBJg9y2rCCDpXrZSdecLoz8HlN4Pz5xoHbmmTtH
qzprrDKsfTPCBNxi29fLf5+/vD/DXgbkM9jhKH0GBUitxG932uCToAw+QZsNltE3M9SNdtEI1NJK
19tYRjKHknpYE39qni+vhP/8sDCxpBCZgjGZM4DKaNpKC65N/ZES5lOBI/0amscAOXyqhwypib/G
2DkR4JakTl4JeHQ1L0qu+sYpyacKV5aNAQZgzP8fad+1ZLfNdPtErGIA0y3D5o6Tk3TDkiybOWc+
/b8w/qyhMPDGObIvdOOq6Q2wu9ForF4LwCLmlii305jmtCCcI48c8TbkSm6XOrmTv4AhA8pr4nDm
lm0bk4y7dQNowTQD2I18Oq2GBv6wHxMRQRpFRth41qJc71IYWQwQ+ti2Z9SAUgsBgdzUtFkLU9Yk
c5GSZIXPldJxJhclE9136cXvU/25McA4nLWMfYh2InDGNWXAxpT8fK/fm0c6FvUbKHr4209fYHl0
kmqsQyut0JsaNH+NjZMJZsxWN++uBxGPlwWzt5pi2/jhMv79NVDx0KFJNQYdUQv2Z5pjjbsQsi2p
0wXxzjrrAWZndnjoegWoLfT1J9EllkeK8csPYDKFLRVrmWE0GPm2+EbfQ8uTdlR8Ol8rmhPiAdl+
scUE2KpkcW1p6CGUZxUF77onh4WipoWqAfzctNlWJq6ImRuKTelmSJA/UYpY645A70ndrc+lK6qg
uTl9Y4yJr6qrFCWnyZYE+u4f8gaxFAI3vmzDgNqSDBJz9mkllPR8nA2ab+3DYP9IQPR53Rn5bYaN
BabSMxVJV3qAeOALs6e6hd+A2t70e786aH58XAXOz81LG3OM7085KOarCPtmLLexHXrRvMsxWnl9
USIjjH9Xs7zKPVUqWqp+n1kmWLFsRy1SQXLi1Uxo/8ommsH4j33AmaZcq/T3OM6PAEQ7Grgb7NKF
0HTWvTXq71z3N+bY9BSBNa/occME1qlwEtzYJvKXCp2P63vHc+ytFaYTR/IUItOU/UdXY1gIyh50
gF46nyX13kqCTkTSz+PkBp/tz13UGAecSmmRlxUUSvqtFazn5RmDNwV66RHNiFqAR3+gW8Ddj8J+
npz2OfrxLoi6K1Pv+sp5saZC1wzvzbqCQo0JaWsaRz2fWjAMppYzR9m5X6rDdRPcaNvaYM7L2JZD
q6OvwI1P1Qwzv2icBIeaEph/kX3o1yIyLO7L3NYic4BG02KoRUbnqVzK8Zcj4lzbzS7DTgq6u9S3
0WV1r6+SF36qjGFTTVV18M4wKd8uZzDO2qipSGsAKBA7chx5WSVKXdxzdGuHSfizOYP4hfaKtNvR
qwlOF3Cpe8m95EbnyUv3pru6llN5i0flN4VSs/xI+Vgm4y8UChHa6Fd5TZxfDFN9rqPZ6XWoYkHb
sLBUt52XpzUv99d3l/5ZtiLarppxodGKrMSQOrw+hcWlTAGCz2ffXGzTaaziJYqnXvA5uQfr1iLj
Qm1p1VYy4cWGzmsXKBdU3SVU8FNDA8f+gVmE6ysU+A/77ABy1MZsW9gr0mMFKenJBs5IEeQ5bosD
DXyAFFGIqRb74jmrkM6ralq6nvO72NVP83frMD/QV7zlgGJzpx3ir6I+IPfjbYwyJ9MMbokmleGy
dX3fta5ifUnTxxw3jUhIK0BP0k9+AiYh9KHR/gLNw69V5qLWI14wYEq+N4Js31wy9w/jFg9FDmX1
/K2Y31hjsviiWoOk9OgT29Ilzy9V8zSKRg65x+3GBF3w5n472GVJH79UT1uHm6w0nqO2PyT24rdz
s9f66KFRG4En8vP1xibzvcyqiXvc6AEJD4ygf9L3tG2r/vij/tbfL3vtx284/sYakzjHti2mvEHi
1Kp9Nr9FbVDXX6+b4PZlIbr60y2YpFmCarfGcDSOW0d2aUU+HNed6g8X+2G560/yY/7NQMN9/aLf
UdZ8ERMNN7Y35pmkGXeR0VJeMG/SIVIcHTIrdOpYgOf6l9j+WCSTI80k6TsjR7ddPia4NI777lIE
vTP+Re/0fbA4NmgLRMoe3PphszQmTU56tCazhMqpT571/iUV4S/5f58WJwq4BnT26bftzEqRE4SY
rJ3sdB/ZT9ddg/9pfv59Nu1m/dQbjYH6Z2y+LOldvd7OsuiRUWSDSUqSThZriGAjNEJ3jk0MyWe+
jZi+vhT+kQXJnf/tlcmkozCbJatt0SNHMJUHc5fuSog83oHaeqf9KQEsfd2eaFlMamqMvh+NBlfP
0T7MzWMnHWvpx3UT3PazulkSdY9N+msWszMHgsixH5UdfWmwHUoWU7lzgcFBp/cbXNjqYNSR20EL
+h9XSHdgY11Bt3+oJ6ywbPeLtG/afVIJChv+R0OhgfkYFRzrLJVGXnetJbVoFVgXZQclVrDFtj6m
IIFvFzcXeawhOP+gLaeBzgC3NGZFkdoWjVXhfDRAEBAvxC+6/jhl8Vs+Ncc2XndN1x66ub+kphXI
6hjoseHX3fOUpy/FKLlDZt7b2UhEdQm3RNj8LiZBN1HcFNJ7mAf1oYa6enua94Y3QUTBhNoc+Hpv
LTe8kEhgmOvDG7tMZk6LJemKBTlzmloXU6eOiqYUkbP/aIZJzZISZtJQ00Ihq5xI20UYLx9EVAv/
4kofH5fJxWsLXJ7SK8iVQX8Gt9oxOhsOZp3c9AhtAsGS+KH5sXUsKsTUcnw1GzeB4VgfNK98DIPY
TfzClV58VUN3HJ01b3Ls2vFErD806j9VeRvTTEINrUrrVQum6/KtQ9OmfbyedgRe8b7Rm7hfIPot
Lwl6otFaH2P5R1RagToYv5NdNqtg8ifGM0hWr/hc0ZQ7Q746SfHVjkX6HaK9YjKoYTRzrWI9Xq7/
oS9/NO2X/7ZXTEZp5W4x0wEZpa3vMcm6klM8+//NBJsc5hrt8BrnJTRSHQs60lkensCA6l03I9op
JhdIvZ0uuQaEo6EExnBvilAeouT7Lve1cStDbdMmlOC2dLgfrGou5avKQbVxwfGyG7/JVJwxMGNH
NNLEm+Tapv33WN5Ynqa1REceb/bx2by1nin4o70F4yMaMf1+RMdAQ6upOysY4H1nnPTSZ2G+oO58
JWjZ6V21bDFIQVApvlMRec2fYA1/pO+rALPvO4BWBQlKEMTvd4LNmgujAuSW8jl1UZxhIqm/5EmD
8fW2/G9+ww7w1nGaStmo09e0Yjf18bmxLIEJ6uHX9o5JFVU5FopW4ftNZgH6CQj2zaszDKfBvL8e
A/y7H0VZ2ChJCORXfy15qiQPZROquu9fCReIyzp6HVC+tJ1Uu8ZNLgX/0SINy8136lUllgllrp/c
v2cacYZcRkhsVocRBP2x4PGT7xYfC2TyVVh1qlWFqLfaEW/+cXU/4VoBwbbD9WVxvxiKLKCKCIot
VsLbtgoc92ai4l40Qi8YTBYnEMo68vB23Q43ab1TCdAZFJBU/bp7Ax5VI4vATmQtQTqMp6adBc5H
/8Qn59NMC0x6lm2j5/+ria7t9UZqELjpQQdyiwpgUyymKEnxyxeiaLIK4V9w+jFfZlxKUApgLNOb
7heXAhVjz3xo/eaM4bvftQZKL6igYljnPRA2bjcUYZbNPUZplVtQZe0hQ/Yd2Ftv9cujGIHJ/UrA
5/9jjPFxLezXuKgAy451oMAa88mWdAHvqcgEs3vgKFKrNcE5vOD0IgoyxChIqP/ygT5WwZzDZtKq
6zKgYMle2sPyPO5XiEEDSeoAqnj5rbvXZssYr2vmuS4mSULJrPxl5adRIY7WCfpC3FywscGU5dkU
q7064WFism2w1SXHKBw9pRkq0c5xz76NISZK+3Gu+i5FVtWd9a09GC4Ynnz5DhRCQeWlmfDA5z52
qx8G2cM2VsfCXHsk1c5fMAdACfBl8KpWO1NMJE3hw5/yw8YWW43XSzK0De7oRV/9yCqCqnn0Zohu
Lbg/QlkrAIDuIdUwpP5bzZuNZfXXzKSvShhlJnI5uGkCrVrcVpdORpe513Ps+5vmtRUyh2Ku9jqk
p/H6QKbVdvOi/JqM9atezW92TO6bTD8NsvJi9N1NK/X3Zqgclyx9bovoNa7077ZeuEO53LdzH8jj
uIN23GHWh29ZoTyuEnkZxzzI53m3jMvBDKcWz5zxfakM0DQigsdbvsNbikls9NMsFqKdq3ElKxlS
bJvv0uVcqsdh/q089GGC+SZ1F2bdmsMbIAfuAmDtaJmoYuA6HF4rFRkq4MDtMdGklHNtQqUSnz3v
Y29qpmA2Ym+sQX1Y5C9tMTuLDh203jxioFHkDPwq/sM6C0yU59yMirFBAQF2PAv8MImPcZRj4fbO
Aqo2eQ9qgoBSE1x3Qv6b5sYuE2YoM1s5jrFqWidVyTtBH0hXf1B2MLzDt4F9J7TJzVsbm+zHDEk/
LmsNyDSA8CD1xTiG7keHv4cxIkjBiRIl10F11EwGeBbxhZmsX051ozfUIAnGQ+uZzgKU+Pq6gmTR
ob0M+QlElpYv2Fr+Mj+sMudAOJNKniBzhlpgBi1051Zu+5q/KG7ryI7kSYIQ4RZUm0Uy/jv2IKiu
EiRnkpk3AMZ5oEu/aPUAIWLFMaGcthjFzdCbD4Jl8uPGIkAXapguZwnx12KdSNcASxFOEO/spDKQ
KnIw2/nQQquNmIYzjZ0bAWhRjyIhDi4kCmDXn8aZ4kENpVBaJXxZCnfN8DZRn4Ao9tqLCBFKXeRT
sjZ1YLQxrAQkJXWxTWE34tHWrGmBL6v3a/uoVpeldxPpbVYFeYhb4m8MMSuaO4BCpzzHWJRmH01t
9mNZPkjgb7JzWxT8PA9F8Qj8NcT9zE906W28lENGEzcl81AzJznixR0S4NDOcTAsAfi3wCKvnNwY
ZN9FlMgqpDjpoJFhGntJn+8zPd9f90euCXBrAFILORON7Xxj0k9V7ESFgLXe+YSg5ztmAhO8dKJt
TDCBbdZzBiDlgkgLoexohCeVlLvJMLzrK+GbAUWECSSyhmn9X10uMbW0nI2K6kvd1im01+obiH8L
ciNvu0DGpao20OK2xd70zLmaU6mDC+Ay5oTkuyWq73n+jAskSGAxXoEDnMm9epJVebqAfS/XzgZm
0xo/GqDpLXimpFvOhicueSCbpHMcOnvLy+yy7UH+hHtKOtxi5uApp8pkq4SXynipH8gwCMKUe3AS
WMM1DxSrNnvTK6Jw6nINly81sI6d25aO5CsPyYGSao4XOtFlPl33B+5NCeKilqpgroCyu/7qEK1F
Qk3uMVZYVs7kV6sDwvJA1vzZ7Q4QYreEiFOeB24NMrlokZIOFNJwjrx20PdyonSnJyIsHtcDN6ti
HKTWmzmOdKxKbm7I4Ne5ACbJ/1K2qqjYMewa6+JV3NmkzWDA7F3Kwq662UlxYqAPCPzRz/32WXT2
c9f0YZJ9xVBSbSBKjrNY1m+ydWeXgrOe23olNnV1CF2AKZ/ZtKzLJWJJ8D4JAi4Ym9c6175Zv4+n
KCjO6m68ocAU8Fg5RlDtAT39KnmiNXKbesTGhkK6l6qiMe6oxbJEcAPBIz1K1v7JcOeTfNc7+rFF
ryN9Fp0dPGfEagkGtSHwgRD41fs1aTWmPoUzmt2x7h4bwGJEFHjcJW1t0O+6OeUhNp5NUQlm9nmn
QHWvCtrX8KwEk0cr8OpVNH7GBVfQqVMFXVECyhdmCxOprNupxJp66PxBYHlv795H+74QVP0URV7P
rnhqgov2A4MJrmomisBPgiUNWRKSDSbm+dPVteXqLaoxtwlGG1xCwcQ6e81AHhNcSZx51P4yFO3r
WtsnJV2+KGv8pg7F85K2kNRKlj9izEKQKX+xalkkhMTNd5ufyQ6tgJ8jU4GLxBTO2Qg0NAnnfdq5
3Q7tjV1NnN8poLfmmKuQZY5tgxdAZDsgndfvlXxrYlAqSk429H/7e4W8Xs/nvCSxtcdcg5q+IkVr
wd7SY8poTi5ZnH+/bkK4hUzQyGXbVhElSCbYwNJbT4Wbv2rvnVY9dUSwA26IfviVzYRPRnAN0Bes
CP6zD0crmEfzxdLqH9dXJTLDRI2sF3Nc0GGmHEQ/VWFf5ry87ftMRONBkyhbVGw/EHP8xcZY2KTB
5g3xo5buiXJqu7spP4NnwPtvK2LSuRFLTSUvo+xl5L7NIB1U77rs7boNvrsBn4krF5ocOmNDGYkK
zjTsmhr6efhUiDSfuV9FA+ENKlXbJuwNKUSvDuOqeE+1O31fd0MQrQB5jKb/G8vAIWDg5QDdfHZS
wFzXbqw7A7DvHvo3MkQZCOCngqqYfxB8WGEHBGQ7syIjAjlFi9Rstp70WoHltfa1xVFcE7nHE6E+
ucgHfWOSST+NGhbgMsfZ89Lv4kP9B+rKAGgroJKMM/zvhng+eKdGRyxryvWMjWUmEXXdCtrsFa89
8XgsrOcwEzyO8VhzwVz785ux+OAiVpIGMi70nkkf43JP653+1HgWlAjzo+ZiNDAQaT5wg5dAuR6A
JB2Dj4y7q2lklRGt+uSldBQT+h3yXa3sEi12klpw++C6/sYWcyHsGqgZQZ0OeU89huWDvR6a7Om6
23PBpmD//bkepr1jyRGqogadjvjQn/HgDqS+8kYwZES5/OmoZdo65sUMMGIOnar+IqRwp17wKRv+
/AEo+36tjdRkNIqhRP7oPWVnoD8JEqBX4qyu4qM7KQsikOuTOrwGvHo2LvJMjtfGydIyTHJ5U37M
m6CqD9f3U/T3mdwexuoClQL8fb0CjX8FCaNVSBZND9dPO7ZZA+OCWoL+fafDLWh1RwGGAEaAV5Qy
DDn5/XTSRDcdkUHGD8PRGJI6gs8bQP3FX9B18yEimDnaEQMAj7YnguDzN1HDmCfou/C8ylQXSwGS
8TXCAuuFXKywfC0M0XfihjGubf+YoD9hU5EnWmOZyYTU0TStp6c7G6ej3uH1Y1f3AuYkXqcCcps/
TTEup7ajFBtQtvJ67cXOn3r7sVlPpBLkCl6bdmuFcTyKlZy6Gv299ECZiPp9iwl2MW2O6NMwvjcW
ciVNMsxI+dkKL4aI4J2fjza7xfhaZ5JRKgd0t2k6aO86zJvJz/YNZHV2GILdS779bN/jCvMaARkP
QmehbPm//AITyERK3fGJOy4q5kSKShO/4E33kpfZqx40j16fDFBKUyav9WH0E9cGUNk4getABC3g
u+aHfebYTOZk6WQKxljCyYkgadxCUMiQjhk52KHi/k6++jDGhJoG5OAEvKcKdWEcZeQP/XderXXc
4v/ZTSbQVAn0losCA6p6JOqNGgW5SPybfxvZ2GAiLMEcDTRvkC+Mi3E09+ku9Kj4k/GGi64rguQI
rTGRFnc4Q/IU8KYRl/nmodxZB/sbnUnqA10SMgvys8fH/jEBZ0fmnMe0BrDCx1B+M4H+redLhSfR
644gXBYTeL0dh5XS/6/tQlxg/gtndAg0Ictj5FXfr5vjljabT8aUHXas55gHQv5V570SvjVjAMyB
4Kynv/jzOflz69hu2QJpItCWY2x1Cu1Dnqf+FPV441budQlaJk3nr6bydH1Zgq/1jnTYHCtdk0mm
QkJAJ9qLVXpG+ECihzEScrPx0/DH0pgcYTagus9ziIIPR/MPSvLRnow7DOMOO/KGxLEfTrNI/ot/
wHyYZDLFCgJbeyhQ2Yy7aD9gIJbyNPZCjoD3+9y1r8YkjAT6WLE14oQhXXFYUu1QVOE5NtejvkKT
tSncWM92ZV/sjDZ9qOPaac36OI7VGdoqvmJ3TlQDkIUn53WY9qZVf1vlyY/t9iiFo2Mr6S4Ok4OZ
WvfXvzy/+fXh0e+Xlc2nr3RbnRKKeiQBZHJ2duIUX9tTdLTx8GW7gxfvKRMySBVeM0rMFlw3L4in
947gxvo8mHnah0gTWk92aQO+sLU7domIK0Lk30w2mlpFMfIMl8nKOGn5ZUyPqRpMopYCPxcZRIWy
kkwRM4wZtA9JaZm4JtMioHOqIwZN8ORSHZanZS/C53O3bmOMSXzgBl7SeoJjF1O90/Twj0prnSKu
RNMb3L3b2GFSXimZg26Bcs0rJxt6hVEhu0Uay46Jy7mjrsX+NzwCyr+qDG0XvGAxh2JKm0xxi3tV
WUG/3pqA2Cl9PDEKLuH83fswQ1e9cbzVyClZio1TqfhK5jcpucyJ4P7B3TjK6WWgLwP6Kybz5H1t
NomFD6TmqTN2D6p06eynWMSvTJ3qU+LZmGESjzRWnZSBVsnL0sQ1qpMFcU7Z2ie441etITib+L2L
jTXm85iRDUoPCZ+HvpGvhwQz25k7Q8B3AZNC/Wx7lS/KEdxDY2OS+VTmSOa2axBVw2Lft/r4SJTV
/w2n25hgAlerOjuTJnTRLKlzl4Y4cf6qxougaOXCM97J1v7nEUzIAvXd1SuakRgepfOxyZEcikOz
o7rd19cjcj0mZoGXTqI0h+s1NoYP+m4fr6ozys2TNIuEFARfh+U9VUf0QLMaWxfnKFrH8FZqieCM
4sbqx9dhAXV2mta1SR/lUykowSBL+oMipDwVhJHFlCaSJIFILYKRufiSUlVUzaEog6m814QsMu8I
qysxazGpQTK7NBtiCk56f8h5bx+BO6N/1W+ozkp3AN9PT6e6KgE2UfS1mGSRAfUFuCDO2yiCeLym
PEmLSI6Cv5F4vlPR9KbiGr9mVkkaMGkAZXcvn+Nza2uQXNNvFjJN0PpJjmUMBNR1Z+ev6cMg8+UK
ey4iswaIGVx/TqJETmT8zmGBF91/lsR8rncIghlhSasyO+E0OmvZOfkkRDDTrfnsFh92mK+TxHhD
XiX4YJJ30BHCIMBagyIxVR7KvHuUan0XS/quJyoQUMalacjT9Z3k9xA2C2Wye1WYJIsSWsReykMK
HvD0bKCDER0BDnAMYEfQsNP9EQyrmK3/Cq5zwUO+6FMyqR4tDDJHMmoNrUx9qwEBqdYKUiO/SNus
kfrv5uRHzWQqeQWGWk1xur/+HoRdof0NYiqoZQSjiCeHn70+PiqT9EPI80BJDrE+JesxlhI/KYZj
UhuCJMm952yWxaT8sAolzcyxLEpMAJB9QLnQIF8iOCn5T0EfdlhkblWlg1xU7/ftyQ+PBXC56pfx
SGGc5X14I0pYfEzAxh6TTnrAjxONNgj/ZnkDpR24eLLA8Fa3dpq7FBItpmeIVklzxpVI1JmcYqZx
uYYprA4AUsquudP21oGGQHUnvjuKXJKl8Ry7MW3jBEXV+9Tebn6NLssbfUew7+RA9AX5MQbxWZS3
Nt7TGUdp1R5iDBEufMkIQENsOIvo/edf1vPTBNvBaAjp4smEy+vOCKiv4iivFLltBqAReBaVh/xa
58MY4yAZBiOqFkBgz6wqB3fnYjiY1eLMduxdz478CPswxPjELJdmnJo4Z+pm3KFdsu/nxouNfq/Z
be60xnAHiFNgy6LLKzeBYFTLIJqpGZ/o+lsyhH1doxGvmM1Bj2tfUdLAUhPBIcfdx40ZJk8pRZ0p
zYIJy9iAPOmTPF266qJXz9c3kd9vsAgezDSCCQkWJpX0RUb6bMD97k3BlI62T56JR27BrIWpdlwl
0JCsdmDi9UyvviiH69a5n3BjnDlfpor0GMnsgTE5tochGE8KWODISUTSz8XYAYb9c5HsGWOP4xyC
ohM4bGlXHihTDN6tf9ggtAWoAczdmmBh/JDbWGS+npZDBqrvkEL+JlvEW9fR9gmYtEo/2Ymodrgl
3sYY3ebNEWqFsQL8I6rIsvySpBc7vaiRWyJZhYPgysT3/Z8byZ42WkPaNNNgSa/vSRZk6p+qCDTP
9/sPE0z+qCNNR06ECXWpLnJd+a1mH7KeHA3td9TgNm7BnioqyhtDjXGTtaLOKeyHIX9ebSGzFDfB
f3ydT6eJRMwIaDY8K0Deg0YYfRLXgjUAcQDgndFOdNvk1wQbi/QXbfxhivOizxPQiNOX3fpL92cC
TUVsKAiRKFJQ5H5Ce9RrNvZAOtiXw4AcMrlWYOAlOfaiZ9PHy/WNujdufg8HuVkfkzascUG3jyKf
wmc6NAtZpvi9ENbuaSs5/1P0kMzzegPUlThrFMP4xFoOsgdFmXSkqQwT6FmJrhuJnTjtnevZkOf5
hqzT0SNggT+xhw+lQYpVhZmiCrpBdsc1d6TqwUBD+rohbnbaWmIchPRDVak6nk3ecXc9HiXbE3j+
yC4/lpeqc0U8CPwN/FgZ4yCd0tSNBD5OtJWPoWU7I65RkrBlwAs0A4BvjPhhlPoTZblczhjf6JHl
634fAq4qCS7rvDS7+fss4BMIsm5ZaAMxVV9q40c0V85odq6CduK0PFz/RNwdw4kELmAMinyiKM3i
fyYGlB6TL/EyYtC0PTeJaFiEezQCGvHTEHNQTYVmFCMdCae1ofoCXBxAGfSgMhza9hDP13G/0sYg
c1iFgxWuVoK6po8h0/UkTU/Xd46bjTAzb5noD1iQ7GC6A7UcSksdAa04KtZDr8x+WAMWRycgBn9q
/8qSAShi2/RzWXGlrvQiPbm0oxJc/xn8ZX78Cvr/NzkxsxqjSyAt6WE6M69Ogy4Y4xYuk4kprR8V
uVjex6uBbz9QnrACSVc5aj5GMW9FE2bcTvN2W5mkuyyGPSoAbuBCWz0UkOOovwO7s+yoVkR2C15U
P/RFImiiTWTqtlq1MMSygM6kRBDI5vdQOGDErX+3y2L8H3q09kIaJN15FwYYP/a0E2CNt/GuxKhe
5Ko7HaTENs5O+VReRCAAbsbfuCoTC+BJylcJnJ5ek1y6+rnO/yTzj97+67orij4dYbBxpjRlGHDE
GikHT/dAZ3fRDvSooBxV5ym+kNfm9bpNwZdju452n0hypsFbjPrG6G7T5en63+fm4o+dI8zlT1Fb
C0PXCHJteJPSe2IgBwPOkx1JLmjk8DPxz0AmTDpRUhz+HfjhPbRanNIY3E69S0SwK+plbH9j44WE
yRblaqhhOOELdXbxaLVQLuxyNARA81Um59oK3TxJBUgv0Rdi8sdqSsVQdZS7WUvwqKeeZ1Ukh8I/
XECog6dDIOQ+EVmOU10uvd7hnXdx1K9UdaO4JJflC3m08ndgZuiKhlb4Aa1D3kGzdMqkz+SMMA3z
IZ1beB4oE1+SPUANmFupAnSJHwCxcXt/9Yfb4vH9gSwQRTTXLzfWmXQyq3KkliOtETBRbFgnK0rc
vjyt4/dkFimBc7+gDqkAtI0o3w7zBZMkUTEUgiougm5YeqPMgkus6O8zGX9eQqWrDPx9oOmcePym
qt+vBzHh5r/NCphvJaddVWgDHqvw/ruL1NDLu+IO9zy/U4a3ngyBFCoXtdJ265Sdcj15UCrJDaX8
yWis/bDOjwZZoRPUu4DifyeWfB/ND8la+5Oi/wUgUBClXetEVu7Ltn6xemV0cn05SXFxnK3uLoqt
oOlkd8bnkvXQXZNl16ZVCfEZ49DLJnQYoM2xWnjkGjyLFE9pZfeOMuJZyK4KZw0XQctHtOGM83RJ
VKKfRHCvae9m+0YWUYfwt9vEFYPO0n7iuVqIvmRkhS6brB4XIAK1+mXtv3Sy4NWAmzENjG1jnBY3
GTb3mxByL+MB1X6SvmrtI0m/hr1AnZMbZhsTTPo3iloBKTzu1FZTgNNNvx1q8GoDMd3gn+7FykIR
sxr322wsMsdApNT5mBP082tFOUBXxS0tybseDvx0ubFBf8OmZuymcWprG98/HWNfU0d/WQ0vUXC7
VcdwV0rVuSJP/dL8WczSpchlP0nH28TEPEsr0i/gugpOJIxvEqCR2K406A1rRS8adHGlL1V6Y5Y3
cx6stpBYhG7bp4MPnmhocBX0UpkMoBmDZYQZvRmC2V+DvgoUlg+UwlPd9YF0EDUc+a75YY6JMIm0
STRVWJbafUeicCLzDyV5EXxG0ZqYqk5PwzqLJrBPKrclhia7wDoYEI4bIE9Q7MrAEMSCYE3si3+Y
YYK4xTuyZ9U3ZXkI7dspfbq+JJEJpic3j3GZF7Q8iYxTqQdmddOO/nUT/J4EnfIH0YNGPjGhdVKy
gCgRuybtDSjtKHtKu5IdNDf1E/E4Ey15P/ndxhr1/02orSAN11uEspdlBzM+ldk5JrfTHPTdeemO
Sv1QiFrC3ARi4pwGSwelq2YSiFQZbbeOwLzZcnyMjPlkJXnpXN9E7nfa2GASSDxNdgPtQkQTAZwF
Z1SSQRNsFuJG6ff+vHsfa6G/Y7N7nbUqSVmjaTBAjBbUxUXQpq5+sdF9ix5Fg6/868tmVcy3isMU
gqoTVpWeTYfKPaEBB3kpyTUe6cN3h16SkHmIm/82Npm8lBmpUtcSEkVt7mNKt0se+ujWCGvvd76Y
aZgK+OlA7cRElmKOWj7pMwqQuvbKpN3HRh5ERiaILu5EPlB8P+0wByaVGceIJVqm9uPwrXMbt3BH
J3KyB4yRu1Cluac8aZYzfdGhRivv9d4TFR/vd5jPTvPxE5gAWHGR0ksqBJ2Z1uM8aCdiRPcx0Z7B
DXYvgw+M1EvkKGn0JR2WQ2ZOjly1R60gNySp7mrrT0maD8taOXmlP+qYJ5PBYe+QpXOkdHkxJyi4
jdFNF86HWR5O/Wregdfx3E/mbaoOlyRLd6O+OOES+Xq5QvEoixtXNQw3btMX4M32Shp+nTJlP2g9
gsfUnGKpnyIlFMQo/5TffAomSLNGlRE66Ax1fn1Qj6qf+PGteic/VucQGjZtMIhkN7lpwVIU2cRM
KkAzzIFkN2DsUShk1DDkYFCXR1MrnSQSss/ye1IfhtjnoVyf7AqCc5QVNrf8uYYWzxjvYNrRyuk0
mwBxzcUCoim7elLmGe9HJrSf+t3SC38L90a9+SlMYA1KX0cZAQVFOVr7PkzQu489NYp8o6rdJRp3
+qQIDn6uwBVoZP7ZZ/Y9aTZCW+o7eosHASHxpTdtH3rEax+zy3ofBVpACWWz2EGEY6gUmpB3kOET
RLrwGzBhZnRRJEkmOi8UEVrv9F2GUcj1Qb1FU2GvTU4n6IpzESEgiMAELWRC4WFMquzl1VzjGOkZ
vuXTEi77Np5jtwvQkwl3UECtHD1y/x9WSt32U0LZGGaKOaNr2tLGEKO3ABRSPMi+/UhfkevHZXIo
0810mIPVb+/VU+mKRuL5q4Y4qoJpOSAB2Fe9KY/npp8kQDr9Beoq0Um6JQDfIqme0xczKH3yXRLj
YLil5cYqkzuUJZYiDXI/YCMdPdrbyNwEb4nyDruPU1C0SvrnPu3wxhxzzjck1YDVx6lRGLvMPM/R
4///6QfQgQXWMhDfYZT21zqiRM9ojgycslZp7UhZn0e1u1mi8nDdDG8ZGzMs/qWup7FImhy7Fj9a
0xE6iKKczss2WwtMtgnjIQenDjZqOFr3sj/e0kG/9rUK0P1Bv8nY20cVWtV5ICyO6MHNfqKtZeZg
X4YxNwYa7vQCRbnVyQFvy+/c5pGwbOZdu7fGmNxS67MlqQaM2YucOKE+7xOwJzttV+ySqfK7KBdk
M16Ibw0y/l5IaVLrUo1u9QESHbhITbt4X+yE0+O8cm9rh3H0VJc0K0rx0KDhFWz8ojnkqHnRPd4R
98XBdEdfBUxEFF30j177dExd2y3l2k8TAbcNeCbD09QDwSRo8nJNGKYMjT5DBokPE2BohVZ2Rq+i
vXQMzbNZ3aXSw/Xg4m7dhwn2zLfCxAybRkGPt/6rmfxRehvrH3gsd6+b4d4PUTz+sxSdCbGyhozA
IuGYoeeaeUp8C3dqPYj3MgCHyffr1kSLYqLKArldnOb04UnXIGio+4sB4QC9PwyVaGJSZIqJqcaW
QnDg4CY66F/C5EfV7hXpRi5Fc3fcHLjZPiaSSFg11rzCE4j6pM+34epd3zHR32ciaCJ1YmU2cuwc
HusFlyVBDud6MrjEwVQBPXKF5fG0cqUgeVXj85d3Jmop4/9Iu67lunUl+0WsYibxyrSzoi3JfmE5
MufMr58F+c4RBeFszPg++UFV7t1gd6PRYa1PWRlcV4EbxDci6JfavGpxRYz9EuI2Ks0usNXxxgLP
lxNn0m4c0Cuzy9tZKgXZE/fYNjKZ5KkeFzvVB3QrLLJP+mOTClADuDsugGD759yYJEnC0i+eRnht
ZFqeO425fp0bDO2uyJbAy4bawF3YKU4f5rcZ0fzrBypSjok+6B4oNtac8YjWU79LrWAQ8pdwX1Mb
/dihDLuPm6aIM/qwnb0Y+8bp7R+UUMppjHIbYOauK8UPRG8nSphAVA0GYB8mmEn4ldxSSuj+2T73
/vwEsgghVJ/A7AkTiBq9yrSloOMZ9kXN94vaOJHx+bpG3AhEcDnoFp06YlnKbZPMeiFBxhx9yxtv
LhW3IoelEk7C0R/LXnjApsUmH2acZPQh3juYtcQjWknqihLfGtBcRXJL3K+wTY/Ol17XimsZW2mM
O9uzbatzoa2eel9jLB3IPtWRkjpmBPvNckAp1ISTd/TbX9OQcWeiVXkO9O4VbyFKoDojf6gOPWjN
ImGFivvQ2+rHeHapKXmYJ9APKOp+5xgnyXJoQ5/CFlWPZHJEJ8qzxa1Axp3lVAZnIKHKlacZ+coS
JMZO8NHobXflANlUHRM9hZmrkIFweBPhgYPv5eq3fxJacZlPoBK7aB/b6wjeZCS0EoJGf9uUQaYL
IrBIBOPBEUjQFpm+cbo0dtsxceQ8dYtGSIQmOjkmjzCNCYNNVJW0vh+UvaxdlDXoa9+qn0LpYSx2
+vipaO+T8hIuIqo3XqDfWMarK25uztXK8wYYtKtnqqOTVedB/X3dLkSHSP++ERBLRa/b1NYNso9A
V05+qcPP6yJEOjDhQiWJafV9hQRJ+ySXZ225v/7/c8vYwCAHziswvyydbYuCCxXLkgP48Ca3hxX4
pTf2Tpc6dMS+u6Xg+ZT9UDRCxS1UbMUy9lfEkdb1KzyK0r9a4Fosv1e09nuIdhSLvN714KsTRica
Cz748UZZxhqVPGv6YoFUfUc7YJQ/R/GzQLRswkvZtsrRj7qxiz5eKztNMGCyVp8a9ZTa30ttn+aP
jfVUT4V7/QtyLWSjE2OEurzooV5i4q7H9IGa2Pso17zrIrjJxVYhxgq7aOkxCVTSVw7GS+nnIm73
0pwNtMEizxAk1dy2wFYcc1/NVVVpc4HPVPxOFjx9F1/FpiEtZLX7DkQt5Sl/nu46z3LJbjmDXP0w
C7by+dfY5lSZaywmY28UHfyO0tavXubHXvkdm/OvHWCzECLh8POCjUDmGisq01hW6uidb73UFA7K
wuyY06E9WwXkID+YD7ooQHLj15tM9pG8VNpUAxob8cvaSZIrJ5VTSrFz3XgE9sm+kONVWuwSSJ1e
lzTnSemClIzBdREi+2RL3EqsLG0VQgZ5TO9UTIG+DguD3xMF7cgTzY1Ta78SRdgia47Rh0KjLzIj
Ux+LAUiCtf4rG7NTV2SP1zUTiWIiCXiqavTscX0qinJOsvk273VPBU3aWLYCr+Oum2+8jsVVztOh
SLsZUWv+If2QnPa2BDBY4S4/+9+KixYQNoQeI0/6dF1D7lNwK5aJLcoCLqs2hxHalxp1cunGulAi
KzG2lSAqs1iuUjs0XWzjs6VjAx645wJ0ZjbwH9OjHcLXDBHdpyiGGEwMAeuOLdkKouZytIH0RhdQ
eid37B+tA/BO0CRfP0mRNzMRZOzMpB9zOEEs5cAC+i7jH2MWfS7uW+ItZpjM1G5OGhJGJaTIx+am
RI89OtAqcg3IbZFCogM0mTft2Mxjl9cwDQqBSlMTO3UI1gDIzg5aN9+pD9dPUBRHTCYrqYtxzfpO
AVW3SyHvddd4llzLpUvS42dReVfg2yaTjAyVNGBnCCeZddnnMccK3gyYOkmqndRQBc7NbQJuvMxk
AsmyaNO0VNAsxZ5h5oORHq0A4P0F5pcMaKhN6qXfdUdxNV/9Pk5u7ktek7pCnC16c18JnSxCqVXk
dptq+Bl5PjqGcRhqw9XqO634VhWizJZ+rGuymMCS2mpLUvpoW+4pBbvyvD6YDopLLlhUhD0Ioekw
OUs02BgewNymZ0Q+AG2x/lXsDOxlVQ56EhVQy2QR5NLrM/Cagkx8WcOMdEUFkdRap5vimO3mo7Sz
n8UvUtF3Y2KLXYzWGtJ0qIxOlvpNbQxnSHxZOqeqIcgXRC8Slu9mXVuwa434bn0H/DPTOBRhd6eY
cPx43BM9eSGT8aJL5XMfTfcWxhLU6BPm9by+ip6LvhDEBEFUtZgYlJPCyiQdQTxeHqPedhbrMo4i
UxUcr8XEHbBeJcsSooysPIatQweJlGfKu7qCpCQ/0eKJ4qf+sBf26eivv2JCLPrUnCrLaGfUR3BF
1SB7L/fAvcX1JDYh0UEyEShWzWbJVRxkskZHNdEOpFJAwiecNOCqBIhz2dQwTGx+aC6Nc9qbLUr+
hVm4rfSlL2+6NOimU0Msr1hip1cAbPpFmQQhlp/Bvwlms+lQA590PUMwxXWbX8MsMCjccgErXARw
6cgDVM/1C4trNxuRjHFK5rKuEhWZFl9mEnS6Uy3BGvqNCNX/lRD7g6FsJDEWmmFAqY4sSJJ3f9aF
5cXHEMcx9EBl7tbFf1aubCQ4QtBa7kW5kc1clEs8g626o/1doDLqh1GrgzbzQiUKrp8mtcBrOrIW
OgwrATgj7RnexeSLvjxd//+5HmCYGjgDMOcusyMpTbPKrT3h/4+Tb6Z17jBsKQJw5x0VKHRM1QAs
HlZlmTjdY98+x4of7W10wdw9dtpNvphe8zeD2Kh6gh0Pe2DgsKSqbiocartKsqnM6ICnpVOTYMUk
dgjKTUHwpT+X/SJbMVTdjRjgA49akaAPlR7CXXEc99qOHMUMxLwPg10pAuIzGVsyr3noRkwfLkU0
25iQmnIAI4yhY1oPZiICduOZ11YKY16Yp1QItgYhpXie6q+GKZr34J4WZn7QVbds0Psx0UCTqwX4
DqgETcceC/0mxhLodJWouiUSw4YCKcn6WQNtmNQc5PGsJruafNdS4kxm7GrFdz35dN1vbF6YA6Xb
P4oxAcAi8tosFeZYeiV8NDMU4Y3pIWv0H20HapvF8oyu8uW4wjyf8RCv2t4ARmgEJlI3AeqXM9Q6
mNr0c5gmQV6OJ4DBYOYwxtoN6U55Yj3FS+iTTBmwGpWdAPNwNCb5mMoZQNP1m3nKfg9J+pR06o0M
bN1yXZ3YUo66nR4XJekcoKsHa4XdFQlwfYXq11P4NVGHQzx135shPaSNtpdMs3ebNj+GuemnRbwD
Z44PInm3yPXUyZvlqFeDF0YSqHo7+2yEqZuuGMST1l08FKsz9yngsqv0x1r2btWCYxywV0qKgnok
uZNS7mvbvpHj5UtbYq5Hj31VTgZnXqVj02IaOWmfMsN2wwHDpVkR7dM5vSDDcha9mJymrwOVhJeJ
xLtMNwSVNK5vIeKB9g2EBCAeeu/C7aL06dhhylPPsc+JKU+URoO66wSxlXv7Uko5zAwDxpewRZlI
s0sDgBkUPCDWXWCCHdt9fjLxpDGwLjvcLnsRcQ/3TbUVyTi0EUk15lrpnXjMHtYAYxlYXrUCDM66
2ik82N56pB0icz8+ISC7eeZYd8IFaK5vbPRmIjExzFXVTPwIOm6oBXThOvSGm8zH8wMkd1gP27fo
zj6K2m7caGagbUoMrLCBWu/9d02lsqwJfXxUqV05vZ1f1lC0tsjtEpCNEOaELXTC/ihnf6VkVoUf
B/qB8nbMD7qT3AFL1J2es+/Xww23IrWVyhyplZZSZ+tQLY9b1Z1RhHMsTbqVs+og9evk9O1yRwYr
dsfc/p3Jyct1+VyP2UQ7RumhjOZZqjCRjpKfStzEPA/d7roIXilsG1AZDWuplfNphYi1r53BXlxZ
fZz7s5Fgg146jMn+ujiurWw0Yq7xJcp1bY4W0JKryx5DWf48ixiO+Idm2zLY/UDOxmb9RZsqGQHn
hReT70P80zTOk2S519UQyGAT/Lqp8jWO6AWuLbu1qfZFuviVaQf/nRjmGq8s7HPMyqB4oWaeC1Je
lHS+Vy3Rjge3ukYAS/KfI2OL5vPQDlm5IrmKD4ub/1SczM8u4KY5Wr9TTIWaglxOdHpMwFizKcus
EF7VW4cyPqnGd6P5/N+dHOM5rVqHatajwpubwPe0zkvxtWof/zsZVM1NrpiBfZAMEQxtkB57y3IN
7di3hsDS+P759mkYh4lqS8EMFj7N3E2O1u0sPP/V+wIYP3X7wyahd10nvn++iaN3zEanNFP+s+5T
l5IXl6FjlY1/XQS3qrO1NqryRoaBvWSypnRSzs8/UZwHTOnu1psOfFaKj/0DL/S1nwKZ/Ez1TS/6
943MAUvqUtTC5OzP0Tc8IFDoNA8YtvGj3ehOnn3+A0itg3dWeInQLPjD0+Ut72Efewkg/7SC4r1Q
ok+qb/bZ9GhTHUPJwi0mag/XhDGH2wJA3C7p8k64HGzrNIWzk4G5C2y3109UJIc50E41hhgDebia
uvtq/KKHsYu1QqdWRU8ZbjkV1J5gRgcquv2BbbMMpa4dVxOV+NyrD5qXAPcvHPbjEcwnQf+5E/Ua
uKbyJo8d2FtjM9L1EGMQfXOp/Kjam7Zr5zcqqPJIFHSqwB24B7kRx8T4ccEeH56dgFFE5Z2MNwvk
yHnlSFoq8G1uKNlIona68YFiKrEkq8HvanCvx82XujqSjLhq8t1Ek1QT4P/Q6PfBEA0QGWKjy8Bj
mokk+ZS22UgQuJTuBQiKjk72eiwYXeJGq40MxtjlIpKKkPYpE+m5S36pYMW4buUiJRgrr/q2HQsL
z80Z0J0kmpwiDV2tF5mcQAzbSVPXZAjtBVUHJauOOua8qnANCls07sq/59/Oi+2iYb46MtIEkYju
f2leGqiSM37vT5Zr39KtSjkUTA8LJTI2l4dJ1FnYgcJbTP9NUFXugYk7edlrwi4J+/Gig2QzC1tu
eotuxYIAxV9RuUuwDd5jmOK/swu2h6ZWs2aWK+qQZpnfgNzjEqMUABJDgcf+S+z7x4nYJllEMiAJ
0g+mYVcGVfnIl+nOWqI6FEgQqE8P1+2d+4TcGAiTbeRSpusqwfn1BI3j+Js1fl3UX0XvC0ktRZKY
8IAJ3Eku9VHxyK3SJk/mZHi6pB70Nt5jG1ZghtwYa6o26gEmHqkqNZtN5DORpa+WgcqDPPWBYbx0
wykcI6dQRGTsXK02gpjzC0miGhguwO2bkvumsO+bSZ2cpYo8MD8eMkNvBRbCNfiNQOYYSdImZLJ6
rBjmQM/Uv/bm6KTj+DfmbpoqcA90VEbZAexuNaUuB56Hp0Tyrq+7oM27E9iKBbgsXGgkspFD4/3m
O2XTakQ1hXHIsJD7Y/FRfMcmeHhn/gwfZczY0vVU+QSzf10mFA7Oc6+TjXjGTKaqn6oBpXnsuTv2
Mfeaz3RfcnRnP8LoY469LmHNhta8PtySG5GMwaAUFw9ZjORmOdJl2Hm/7oxjiq6baMSAbyhvn5Ax
lDkz41zJYChF/pwld728n4a/qe+BXV4lumKh88BkMloNkPy8hy5S6ymgwgj1w5TeXw9Q3E43ADj+
EcJcKIuUdsksGfTA6FQGMAXdek+nMsTD8vwjexPFXCZp23dtWXUAINO10QmbeZdP+k2chQeBTvzw
9CaIMfuik9qpLeFew5FCkDXAmMmAVkErlpTkLBKu6fIN/U0gY+hWiVJlFUEzaTpV+fem/5uX8eYj
MVY9VuB6SilmYa2eo2ynSedc2GOl1vTRc950YAzaListG2dksxRDODvRfVb5YO0qTz7ZAgAb0XEx
aaZSViQ0U7wIUumYSp8q6ft1AxAZGpNlEqtBWTXFfktovRDtW188K5XgYheIYCcpgIhtyAWYGLzJ
fgmn1F36fR5VgloF//b755OwAxJJpFSLSTEV+0XDssfql1Jy1qLCX6b+sJSijQKROCYUGO0y17aO
F8aqPQyVPwNUX1cwz7ecF1MEXMN9FL5ZNDsd0ar4+bYMF6Xj4ljC2IGBMBDv+XI/E/qoJracQGXG
srNPy6RkM8GyWJYf1XlnoKsuQnLk55TgewU5ALbuPlBDD6FSTpEKU6B7qiWe0+hwnkdwmdQ77U6E
Z8UNbTaQ+zUNzKgfKI7LutNBIQrAjaiadmZpfNW04VdTgIcjFyEFi0QxUTSe66G2US71quZBR9cs
jI6rFLodEZU+uB8JuI3APdZ0+QNr37xYPTEAxOJZJSbg+5vO+JmGT9dDAv/htBHCxJwqze2kKFDH
iV6BFDIw6qiH3Bn9dK86wKoQuC738OC5uLiBcAWAkPeZl9XazQreGcyshffF8CmNI2dtvVnaX1eL
f3RvYhitOl2P7ETGg72pVKfLekcPweUtD951MZyArchYxDY0xcZIAuuteZYZs2VBm6HonbL+tayi
eXleHvJOBGNtJFd6HBreL/pO+lEH4SHcG8d8L+PbiPJSzqG9E0X/vsmKi86cFL1EF4C0mrumGULq
7GeGCLWeYwLvxNC/b8RMejYrZYyprCJqnSTfTQt60vqTJcX/f1t7J4ixtcaaCkNWEbdba6+sZ2v8
OaUPgy0K2bxA904OY2zWXLXLmOPxPLnqn+z6JB/M2xmcBolXPF83OV7X+Z005hIf58rEdAES7DGw
jwCt2hVoTYJBAXO09S70xbw8ArNgYfWUWiY16ZAArWW5qxRyzvX8BNJSQfLD64FuFWNnSYak0SNr
wjHKFmAGitkb8hh7DhgLVEBusGRfi1pzI9O6DOkk2hgRfUOWZa80wzaTX5dvMJVIQCwmH1ZwR4GM
CJjXlX/9G/LDhi6D/NIwwLuhvfeAWtWqpDJwyVfFXTPsZwxgXhfwL+q8SWCihgy2OVKUyJCip96j
e2ehV+7B8uLTmC7qy/MN5E0YEzeMNbPKpEQxIia3mBWR7ciRckHqKjoyJmiQpJasMkYYbObPkVw7
pBDtToi0YKJFPtmJ2WmQEM6fxwz8g6tTRj+vfxeRDCZSLJkRElvDtRSaL+BldtTwG7KJv/v4FoYY
FDyRPxBpla1sLFYBzI4WLxbaBwKU6N18pECi5CBcq+S8j+C2/0hjF5XtKovHqIIxa2vvt8AywwLR
S2HVrj7/GivbyVS1c8qsdeIS2+dKa++unylviejdD2DKAca8mKupNzANf8QCODgrj+uBNr/q/ehb
GC2ubpsAEAiCWt+/xKs3xZlnQRvJpLNoXJxc2QUE1andW9jtrHeiksq/ePObJCZeDN2C6aMEDkaX
UnS3pFs9KOBQlEnJ00VxWPRBmdgBbLq4Kkx6bcJ8aOUjBA7tK6JlIAXXvx2vEPfu2zGho1/0Pm6X
1+dOemf/qh+LJ6wEo7Lj5B65Sdyu800nBF1P+Qu9pCQQNUR46a8iKzIxAVanqQZ7uZGlKY2KFtjt
ubq329YzleEB991xbIrPhlT5RIp3cZJirS+WA/rGLGbs5RiJqDZDrYUpMyAbxpSubWKySZUZa0rl
sdUnehKTazn9p25X7JKzDd3L43ISZeHcaLoRxhgUsDZDvbJSWme9qdX79S/S73fKMCaUrbMK0kc8
L9MqP0bNiOlI46RkpSDL5zyW3308xvMtuRwxjA8PVIBG5JhT6xvq4tiR4Ur97KPZ+bPsshtS/E01
9Z1g5mNNmR6ZkkkrdnilaycCQjMbpEHyXiiJ64wb+2S/VBm1zWSiDKnu2gNd8Gm8sxro+9wVXE28
aYl3OjHfTKvGqbHoVj6GWgcAcurucMk+Ez9HG026GEfQQV9EmxM8Xtd3Qhn/J0apkpVWWdVduAMq
xGOxC4PMbXbWPrzLdq1Pl6eSlyxATlFgrzYSUU1xb+TN+TJ5RdhYSjnH0NpWdlX1bQEofidoHvPD
90YGk1n0TdlKkg1r+UOBR4Fm7UPjUQo8zKYJfEKkEJNi6PAILavo6yq+pM1jmR164e4QN1YpukaA
Gw3AQnYUv0DrpsjS1/bu9NreJeDowsYQLe0oqfNXD8aNOOYb5ZIRAfIKF9KUYDW+HnwzAme9pyel
f/064n8pVVFNIqu6ZbLYWmacgFwqwduKlqwkYEMcrYceeyZ2oFVArhHdPtwwvBHHKJZVNlBeWroE
kF766lQUAhoFalgf7hQoAgYCYlM4/ffvDNvO50K2YNxJdw67IM4uRffVbj41mOwWnBxXFU0xLJOA
KvADM5xsx3kUK7Qk6zXgGim9FA0T6Vd+0wR4wCFNERUr+IWRjUTm8PqySUejh8Q/W8HjPn5SXGzv
gaVItDAuUo5xYCQo+SItyL8qgmHFoQafQy0yPe5dtlGH8VtLzWO9pIiS4WW5J4NTfaM7eSkqwPKh
/J2cAZfw1Xaw90xZhT8Lvh7XoTfCGUNZ47yZphS7lp0/IYHOwejqJHBoPWh3+c76eV0cV1VgX2Ff
BEjcH+jpOrVNqlWCtIW8VI15G3cI7foSaHlxydP83jLNfdTE/38ESAUUHP8rlR230lZsVzQ1kHOk
6GFUfbl5sab764rxs8mNDCYhGcCC10olZLQAEJF9dHYvdAE/OzeHIrD/DxAeXA/fCGQSkViJ2qI0
4eFASUFBCPk6kChsrwfSMV3lbA4UaybfifYQuJfMRiyTlWgxEGyXmKIQWYdI2g/tvtAE9xj/WbeR
QZ1yUyYs02jCigdkjAFtH6QYw2924Ey6BabwAwUISl3lMXdl0fOH/vYPQXMjl+q+kRsBKltLe7zR
O394+tMpb/3RD2kiEhBP9ATiLRy8s0smjoFWS04lA94wBlqwAOTGBSrRHmrez752v7o0rRyeQ+Jd
t1XRJ2RiWjGqBRC6cbxm+XMZPDn+TCb/b0QA5Q2Aq6/7ge9PEpsUUTQq2PQFCJ5j6C4Bi9CgiCrk
vJ0YHOCbGDZypmuDWRhootySvfH4Clh7tM+Rn2D8tthZbnGgCTr1hQJY47XXXkT7af/i+G+/gQmg
SjincQf8SKR4kw+mUjfxsSR1Vx1KPz1Gt6LLj9rERxv9Rxw7xwdkJMOWNDx82vVuXs5t/nvOdnop
iJjca+/tYNk5C0WXMC1YAXPYLCPHGn6a+rfrBsK/wzcSmPClrVlpSDK1EEAuVQ/00avevj5670VL
YSJlmJCl11aTgz6DXjp+Wt9U+k6gCz9uvH0TJl6ZRUHa2YYZLnpgw/KyDFS8ZHbap+HH5NGpx1UE
ZfsvZgeCT4DtG8i7mFjV2VEVhQOSfbXY9Qf5kgfSzXKnI2M1Y2+9/B8wJ6gzfbA8zEcDLNUmKmEn
tDAvGmkEtA244YBw4bQHivaePpo4VqfPHUzVo0bzpP0fulP8C2EjmjlgDeWRMI4hWssBPjFiQhsj
W4f2ND9EBzmI3AKI2P0F6YpgWowbKTdymUPW63ACazoN0KN2qurVGbLsZC8/r9sP16U3UphroNVq
Ys20mpjWc5DVHTAD1NRRjew2napP12Xx75yNMCb494k294Ru8NH5XLrm1pcOxcIbAhttKyAHYMtN
uhOBrNEPdM122EBdZCA0p1HLLqNgkLvzVOeCbyUSwcThxUgWKRohIjSGQ5dUrpqWgkcV90NtamdM
jlcQS8+xVwJYG+Pc1aXTGJ+T9FCKSmi8t6gKujEdL1GsO2osMJC5ZN1QjTr1NBm8CqDnPZrej+pA
UbFEX4aTkWNbVsXKhq4iJ38t02xyHmseTTmSMZCo1GvhpjC8dq4vmdI+JEqYOrr+rV6HCzFEmwI8
Q3wnmLkAJhCFRGUHJWlppL9rdsTFaxV3Z+9UZzBeOeopKR1RVe2V+ZixxHdimctgBMNNvdgKOlb5
cpel8s0UNm4EsmQ3rrWXIi9ushoolAvmuc2yOesyyBazwpMsNIWqvP26FkAQjb3Fqo+jmmB/X3Pl
dLgxVf1iDOVex3qznnZePZIeIOYg25FmbKzqUv7UttGDoRmBPloHxR7Ocq48Xndujgu8043+ffMt
bUySxHmPmYRGD88j9rQTIxHkyBwXeCeCiYhTF1t5AyoLcEI1P7M4uYAi77EspF+TYQqeVCJtmLBo
5sls9iW0iWfD0eZbKxKtXvCVQc1Ch6sZ6Mm+Py91Xq0anFQI74Z615bNDQDUduucAo9Uj39c/zb/
Yu//CGMfoQs6drrZhJjnv4Q70zVuldf1aQK6pxvdAadu7xa3pas/XJcr0JGwMSurANY9QmzaSaii
Wc6YdY5d3cZE2Hnm3JaUg1UBtCtwLYCF+/44Ow0E42GmUQS6CVvpyEj8FsRoMfCmW391h09m7wgb
ZPT3f/DnjVDGSuYmwmWZQT91RxtklBSN+MnBDNSTKHZwDXIjirk6jbBNBxDFoL4K5LSx/V5Ygn0m
Xl/x3Qky1+Qi122TLTjBhowumMGI+aUMn+vipS3v6uVsk0MWijZzuQay0YpxgryIJSlDuRf755/l
NsEmwXlueydORAhi9HiufCmNwWaIEz0cK2Cie+sSg4y+kI9xbV6K1ABLMSChW6sVxCr+PfqmmsbY
fo097V5u8MEMZ/LVJ+MZFTXyCspGwchly7nuarz5nO3n05grLU2abixqg+ZWgJH9VgZpINHqOGin
WlfeL6jfCSQKPt7rbbeN+GScjG5UaVApz8nNAC64o+4qTnhoJCc5Aw8Ou0PnJHZEaQMPoumdrsxd
E4OoF29RfM3emz0qMn/MjpHf7xtPwRLFuKPNcHlPPFEDUxBlNCbKhFoxrHIHH1FtT8ouaRdYjcgP
+UHFNGy0Y3UZUD3vI1mzDOATDalPAFjrU3JEOeEAEmW33jWCUQLuB9RkGi4JSufsQztXsL9YZ2Ai
AcjREbPMuHqs/BBjBbRUM4Fa3Pi1kcWYZ6OqfQYAttWr5Sezuk265+vWqHI9fCOAObYlBL9FiJa7
p3X64APMrnDqsD5gSO7JaouAGMWpG+KzlUa35TT/mur6vkiL0lWy9YRryvIxHPUiRd0F9INf7W6Q
nbC0b83CujdsI3O6yNqlRn0rG8pek6JTv9S/hyX/fF0Lrn1tlGAMO1Kz3JYqBI0KMytzBZDKZHbI
LAJT4z3gUcN8+/KMHa8LMKCWEHJ6muSX/rALD3PtApfHsfcIF4orKlXxbU3Dm0IF1Sae8IxVR2gP
1tRzDPu71s2eqp47+yhbg3v9BPlxV/tHEBvpUZtolcmGIP0VC3M9hecJxJrDAR2awBDEQIFWbJBv
7VCTJ/CqebKmHYw1Odptf8iIeVT1SPDEFCrGeBBR4rZtasiaXCVAsrFL/Nkp93KAAcyLEI+G769v
x8i4Ex6B4YqJ99WzFMfegTPUL7C4Y2Ov38ajw6OFcFFb8l+s8k0ma/0h5qdNSgYfH9CJ6s+wSiwK
JYkjXRbPQAAUzQHw3e1NIOMG7aQ31mrKWEcYv1fJU7icrPVFYI/ccL6xR2pCm1uyKMpwXUMEvvRM
76ock7PtiYLxq6dhL5BFP8qHLGcji0kSrXUZq46aSH4Od/aOotfTRStrp7kzqnKicjD3+b4Rx2SM
kjyifdcg5ZDGCeMvvyPAMK/acxk+pvJJbg+jKIiIvhcTRDK7s7MBOwuejbmbSI3cqP1ihSIaeL5T
A4iBlkCwo8KcoqqFctFYMTIp+dCkyNbIE8BW3DLWBdFD4R/gmyTmAE050bWYJvV0wA4+rTh0jjA6
Rhe6Rl5/Qw8Gq5L7yZlE+bBIR+YkJSVdSUU38iMgd9mfzdF2RmzYGoOIs4H/yf5XRVw5782/tzot
nAn4lQGw6E9TEZhT6deI/tdNn3/7v4lhsm0ZW/iTViB0ZP1DPwSKDRKK+8b+MeWCMhyvd4Cr800S
E4bTtlXLubb+wEu3j7TPOgVmUN6L0fdFZ8fE4Nm0sMHdI6XJ2swZqm+69tSK2tPUxD6GjDd1mJib
xuqwrgVywDK1v8HuQWBUzZ5dd8/6Wuy6Wf9kVK3gDEV60b9vQmIbmnhJDtDLSINEuynkIPur+s3m
KzFRt5vLnCJ34L0nP9Y9eBcfrtvbv9xVb+fGBImOKFU+GzA4+2tjOtR1pQfizsc2cSlWG2WTuS6R
N7P6zvCYYCGh/CXZC04tauonXZqDWQPqY7/4drhgbRPQLWOIzA2MNv6Y7rt+uY1DtODN9FSWN/UQ
DIR8qqXqodAI1rriyL/++7gJA4a8LOxymqpqMBElHaZSHdMJbMv67Kyy9FKOya/rIvgp0JsMtv8o
KVId5hlRve4P7T0FHc4Ml96m7S50rU/X5QlUYt9HYFSs5AiYlp48hw+mDRjLWRIM6YlEMNGERGDc
VNLa8Nr4rDb3g3V/XQWue+sYMTbRO9NMFmBDHbMmLBKE30HuM6xHaJ6KlFvLOzcCbJKmDL96GQWX
60L5paSNVMb74lZv65JG45Rcxnp0OvNGsQKbMsrnMuqb92gJOA35IhDLvdQ2YhmfpN36MqO4axOB
QDM+ZyvQ67RiL0nKPpHiz2WH9WnTDDDC55nTsG9SwFSF0uR2BrIzCUQBpSz4AKLfxHjtQLK2pO98
LwtfjDp2h+4+zX4U04/runPvv43qjPfhgtWbIkFwsFrtd6iPPtZgL4AQ3Ru6dRfXw8t1cfzw9yaP
3bdeIkOadTOiD0jlJf0Zu6kXfaajPwZSQOB/i94G3CtjI4+532PKnToVwF5AL93RawlQcUDum0UW
RP+bD7fhRgzjjn0ij73Swl00VMhpQbdyw0/ZQQ/yYyq4BPmeqVmvjqniffj+EqziCRy9WFLw9LjI
nZYkvqrejTGtKIENaom9pJdMkWOKhNJwtLl5gdbdDDMofl8bsM3RKFxtn+16gLeGwKbLbzRX3dsP
tA0rYqnnBjrcDv+rLnPnE+DvJljzxFshj24kpTiW6V+9DjYimKijdHokhzl8IInXY1egEbsqbj+P
gsquSBMmykR21fSqTjPa8LHLvvexcCmQfvqPVvh2VkzMUHK10GILZ5Wfo/1wX6E7qTuz32IUXXPF
mOD87tDm4JjgoUuNQTfB/1iFmjnLLwrQQXGsKq87RO64S4/WnTCh4fv0P2rqzNOgoDM+nYRCZ3yQ
AQxS3hWgPdPwcqWToKEXBrqTPuTfFo8yt8eXCJhaFFFQZJn8avKb+iwvoJlhN3fAuvXrNFB4LPFq
pgiKaUDQOqLyhzta7qieRd0PriUZYG/QYfg2Rpjfe+NcR21Y9bCkXHvSsnvdEDyK+JoZFkTINuAF
Wb7XVK0spY0sgKwAMRm8MIAVjvy48uZjhZJyCyhK6c5250B9EI4X0o/3wYY3ohln1JReBaJxor0e
6nhIgFG9BJhGOv2V128EMe5IUNBdp6zWvLG+HRXNqfOdFopckmuqGyGMR5IkMuQ1koDLZBeBZudu
ObdBqQvrsvR+uXZqjEUYSRIPZjb9ObUOpFPjXgFLJCZjsEIpckD6n10R9prFbS4D0+4wjYCaG7aJ
+kO3y3YJLrp2J/Ivwdm9Pqg3YjKQaye6iiy6yL1oPi6JPyZ/08h4+zyv74aNCD3Vl9BIIs2Lzd90
DbhKz4PmA9BbdH8Kvs9rWrQVhFZKFJqWDpL1ixzD2P6HtOtqktzmtb9IVRIlKrwqtDpP3p2ZF9XO
BmWJClT69fdofT9Pm243q+wnl92ugUgCIAAC56RJoJAT6fYd3fJuHztbvTq2euLGtoyY5Kq3QIMz
JmtNAmQTIWAY1IbaU4fkJ1e3dflYSFPaq6HqhYD1Ay4WR0eD1nlLiT+iDawydI9Z5NWq6ZeJpH5q
mnu7B8D8Eu80yw5rmvoVQ/NW2wGNn3hqi8cDHm1vx5lXVfTik4SoAcyiRdTanf574G3l8tLDFZZG
9rh+VUUvxAjOymzjuGo0Qvx6eidR7DL2pbafby9FdnyCn7IZsbMijqCjle1WTQvGMRlwy9Xo7mIZ
gpfSC9JpjPc6qKsir4mfBvXU4e1oJF+y9mVyHm8v6HrYcCFOcFZAkXUGLUXGP+IuQVsk1tV/NX3j
7jcJUNifk6Dy2k3yclvu9ULIp1xxdhZ6GhclV3XfeloQpPNw2vyBO9x/BdDnD+N58DQUYbSf3df2
ZPyryumFdCETAWKqlucNEmkgs+yLnnxJkvqslGlYlTKkd4nK/A0cYmB0aYqK+qQ+R9axTiRu81pr
K/p+/nQptuBSuIPu8S79fQPom2qTbNap/X47PUzYQYSbdzFe0PlX2cVzvYZ6IVfwNAaw+jAWExkI
cNtd8zBs+Wa95IirSilcrmeqF7IEFxJTEyWcEoGIgX5TelgOwGs79cE63lCF9F4a+Ei8qC34EvAZ
xI1aw2Wts3zZ2wqBgVGAU+kZTyboHGOvetff6I/bNiHTFMG5lLE92AUoYfxqqoIyasAEE5ffbsuQ
OElb8C5Nbuct62rq8/nBNpNNj5fBFqSG/02K4FSYXjv6CJxOH/zV91Y5nYtMOeuj8fO2GMkpiQ1x
qjkyK14GxD41iDYV5vPF9MaiQc+A5GgkTlnsgePcYhFAUShI+1QXsd0hbQsvqU1Po9mWdfRnnsn6
OiTa4KxRzMVFblR6UfToKPXnBGZM0Bq/LMHt/ZOZsNilkqiLhmbkUkel5I9nzcTXzzTkaLuRjRbL
zmpd7sVyrLoYBzIi+J7ikM8VGm+OHZkA4/Rxe02ybRM8RW+NPTdrLMk0u6A14Zm0NrwtQmJDjugc
Oo3awIDV/ck66eDSicKFSRptZEVyMZ1N4qhH4BYRMIkNvhqsUdPyUABQudzEGxn+3fU9Q/L8R9Xf
EFSN61NWqgPsCN1DfqXk234sdrf3TLog4ZbKkiXWythEdBYwNEbveWjvzMRdGQaMrRybY/WVf0uL
Ph8ZDEHd1j6oukOzum93lsvJwdFCpn5z5iCev99e2XVt+Nw8QeFYmVLbXjnsCZgT7exLVZ8XmS/4
B0P9FCKo3BzFxBjXEHrerz2qDWBq+q1ySrZop5BFhOtp39o64RpSNBB4xRMCUIySnNfy6bTVHweM
g2KwVhoHXu94vDgo4UKKW8r1Mm91P3opUrc887D2jDfnm/1ENkUwHlppv4hUFYXbCUnPxEwLuSwQ
gDfLDg8GG9PXH1aUmuhR5vck6iGS8GA2k/W2k+s+i/at+lgmj7SSnNj6vTcOjArBbNJWJmj6Ugpf
EW9ztBqOqNH82/zqTx0U+Xe4YxpFtsbMirWLhm2b761B4iWujWMilv2UIXgJpVLooGe49EYvPlvH
lZmUbTI/DcHNkGke6A3CFVYbD7Poh63Q39avLUzBbYv+h5zo8ysE58HKOnbmFBZAnwafbrSt9aic
20O3AYse6qlo1XrhaLq/l4hdF3frHEVPkhqsrivUBvhevxvQOJVs2Dbe0RBwNF4SyGpu12Oaz1UK
PqUsFCsB/CC4SsrEbcrtPL+C0MFstq36wbt/gYP7l5MVvErZ9cbiKDA6RExui3Fsawow8bjBvQNS
kUFyRf9DwvC5OMGtmGNaVbkJccVxuTP3KxNbGraIqDfV2UBP8SQ7vOteE3Cr6PYFqKfIZFoN5UiW
IlkzlB4AYsvHgOIAErAqAO7hhykbPLn+OgvezP+XJ9b9ut5JVcI5Yl/liUXPSTqCS/eLaR5J+dCR
F8N+KlRPoqDXNeZTpuBoCqssadYshj93OZg/RiQqeFnAE1DRMDePyX2uFWFhM5fmRbDEpluqNDBo
GS7c2dfU3tV9dj/ldkDwbib7uOvW8/lx6wFdBJha2UR1lCBiIg/djAADmTDeP5wX+4nuKSZLZebz
D17iU+D6QRcCp0Qf+iqZjd+zAaAYcof5WHWe8s10yQaopH5muBb1NMOXtTRcv1M+JQv+yamdxGal
TXz0qSrpc1kcE/2r5Kyvx4SfMgRn1JhWWy9WQuGJqx26vfE2XHrz/eABQSFIn+T7KRMouKN2yWte
cbh+vdv17GsW/7q9ItmmCQ4IzfhNXa+V17E+m1PIzIOpBbdFyJYgOB1WWEvFY9XwVYByLno4z5Kb
XrYGIXKxNHVShiVD5JI9Dvp7qoROInNkEjv6Xbi7UGtlbum0pAjI5rD5hYrg1n5rtwtF6tGGiNMD
WYB0ddMsjK4BZki3HUtYk53prelEreGDhMd1LDQGkFbiG65u26cIsdYIWok24ilUyx6DmW+zwWeK
JHKRiRBcY1LQukBbE/WL8RCzRwoGkkLyZC0TITg4JU4rHQAj1I/Kg2W7WYex1yz9j1slODXG60jv
GYKCuX8k1ZEoG+vfYEQCV+rPE7dXjbjQsHZRK7oo0OIVt83EuB0Ag/6gx1C3vWxKeFWfvwVVF8LW
Xb0QVlSjypsadQcDGHhd+L/HB+kU4VWzAXOPTUEkZqEb/a9yeKLqWgVaH8ipz2UwbdkBFEjhigO8
YiuXsl4acvUyvhAo+kuaYCCeICWsf03+OvcMaom7yVUxN5nuq7vER5OW/WYfrYeVkKZC39h9cUpC
9T0CMHHuG6V72/mt8v6+0Z8bIPjXrFPBNWmhKtLp5rZV3qwm09y+7zcTpr9vi7p+pp+iBD8L3THA
QYBq3KQ8cH4kzMKk9aFv9hpvN7T5rtiSN/jrpvcpUPBRrFSqxIlgFQ451hgBZM/pLBEhWZOYJ+b5
HGlRj+yKtg9lbLlUvSf8uQaUofMwOT8a8nJ7D6+73T+XJCaNmW2AVJeumRaw3bQXNXm7/fclWyZm
i0bD2LhYveGbeepFeM5Vp87lVPZadj2Z/zQDkUe7LdCTMdd49VtRswx0QiV+fMqPK5H8eJChecgO
SfBcWoaxtFnHM8QfmXaOTNvYyBnrpYsSnElklE2DwixCyyfnTt/oW8DhLa4eAgkMfVGubAhUYrpU
cCVLStWhKhEaJeWbqu/T8qONRy/LZGhLMp0QXEQ9OdowcUTMPUjll4+RbfPs+b+pneAaNCNDq6aJ
NCydXhQQpZqbLN7+NxGCM1AWTgqe4HAmttVNtpkpZu3qSeJOJXsldkmniTZVzurjugpP9qqrNEel
l1GmXa++fVqP2ByNx6aorPM1Td7NXxKPPaFV0s9+pc8rl1gMEnoZfJ9sWUIQ44xlX8wNSs2xikJO
1QUY99w0tJeckXRhQhyTDVOf9tW6fcGSus6mPjWYekMnIXh0CcZxUDuSRE4SIxLZFpOm73SHYSuj
Jg/q8S7qGhCHGMEQy+iPNdkmrr9fxDT1MMdjT1Cf0u4qjBdXTzR29XPnJ2fwEu6jQLuXj4nJlif4
iGwYWakZMKxR6TCokNwbNfMaR99286/b9iVdnuAmSksZk4EjAylQz6yepoNz5sCRAa3MuGOh8mM8
KAfZEOHqF25EL6bgNxKFVvFC15ewbk/Z3tCDGONA7GvCwmWWdYjJ9lLwIHW10DEh8LdRGbsF+SDV
t8ECCq4im2yVKIrY4G3zepyXETEZM76DmN3SX0n9evu0JHGESKfFdcaLWed4LYjCGAjLtlZLDIvI
RAg+A+yRmcpJhSe99zEAsOlDhEA+DjCo4+VA6NND9XXaTwFmS0EY7NoARkHVYvuvUAM+XaXYuUW5
wbsmw+t8MT817EXvP9pBcnnJFrr+fmHXS1vYhI+YI4mV6c2JltOCvtrbxyXTCMF1tCBUGDug2fgs
p7tyijwzn7azlkvEyFYieAuW5FXEAJjqM1Dbqtw+5o6MdlYSi1mCl5hjqxmiBfnPGoutjY9t0O3k
fdXrn7nhGCzBMcR6ZLZdiWTVWN6qcpNV97x9d9i90UsKL7ItE5wCHXvaleurcpS3ftQ5G6eXdcjJ
4kqxEKIpZqM2mbKWLAd/8bsVaTIw/XpHfEyfh7dVTSpNqInkgE3MgIOBrTt1qCStAPTJV/pONrU/
fpXFsJLtE9usYgysWVaOxpYBHFRdTuGMsu3tBUlsR2y0GklVANoN95Kpbu3ujU7+yL/cFnH93eLT
y4i1kTrLUsLWxqOVMNLw8iDyydt383f1LTrLSjGyFQneINUMUicZnLeuHcf8Hk/XLJe1p62n/HcD
Ag0dRtcA8S12207R0M9cR11+1q3AboqwMpLAMrRzv8xuOTh10JBmo7X94hYpDQ0ue3m6vsjPD1g1
58KrFnGjgyIdt63aP3bjKRq/FjIiPJkIYR/7bLGWXMMjbzLlYJnC+ObculH6dls5rqv450IEp1rm
DYiZLGb4ZEi9MQMStd493hbxD/r3KUPwqrTCK1ZqwN39gUX7GzjweSWo0L3uKd7oEqcn2zjBuxrA
qprn30UjE8itLXqrAMpSv9xe1FUhwDillqNSzGgIfgidk7yaCjRIKi3aJVj3IyvKgKTIC/6bHCFO
WayonumE6sBch1F/SpHk6pIa8PW85mItQl5jYCFg30SZaD2f/4G8W14ATtlNujnIQJqu3n4X4gTb
4TmNZ6eBYlfq5ObsSKxwxOxy9ajk329v3tWY+EKSYELGhHFyLI34WtMQt3TSvd7N27LVHyolCW7L
ug7ZcCFMsKTMBOtYkqI4ZYTptthEbw6wntMw820/up9iFzGLnwXOvXrINa+WlW6vd+xeiBeMbMjH
scttVBDKXzxYjvUD5i6Bu3suNobi4r/udM/5uYKNIBuXBdOrEv7NHV/IFixuYEtk0mzN48A3qD4A
7OvB3pf79CW7W0H2Egz49HvTXee11A3xK+Rbks2/eiFcfIEQ6GQzEM6a2jR8nnj6hodKMN9H6PZZ
KZpkaZ3E9MUOUVNL+45l2GkSnceu3yTpw1wv/u0VyYQI/qUfrMYkWY2CUHLE+7hLxvOsFhLnsp7L
jXMT20H1qW4YwVXmz9pzlCO6QWMjGl35YzyhvlFKqtFXr5rPMxIbQ8tyKLVZjalfaxmwgrowMy2J
678eHl7IEHxLPBnRGFW4aoYNfbXAKg/KFLxWwOD8JJANBcvOaP39IgiotbTQaw6Lt7qvFrpPR9+I
/1Vaf7EgwatEHZ6wo3W+bLG+GTCu+Dsnx5QEt7XtennkQozgPayyT1LNxsSGhe6kGO6rRVkLxZEl
XFDgKn31w/HTrxKhErfhCG5DISDmriPEvhWmWfOg+UnP5G7xkm17su7/62EJHoITvVHGtQCkwy3h
mJh6KgfZNOBtg0LPjqAR3Eq7KEIulDXoN3DH8lEngRLfpUM4JTJgx+uNbX8eGmir/iot6ywlTxUk
xGqYPM+A4WJ36QPW1H+YqEtaez2IniI3c8HC6ik7uiv2inRW97ZRayJLHHUyxVzRZf0hvxvqgyXj
qrptY6DE++saIxVoLX0EpwHYiK05Imqsk8CoqcQTShwHACH+KqdNdN7FxrTe3v1uPE1fueJSkF3o
QbJHcxmXHd71Tp+LwxOcx1gskWMCafp3uKC5+bv9lp6mrfXSB8DkuGOec194s4xk43bspamCO4lp
R3qewOPXxisbPJaYQQ0s6a59Grm2uW3fsqMTfEoyqSlpwf7l457xDe3OpnaQko/bQq4nFxf7KDiR
qKqNmOcocWTcQwEZbcxxMLhWjpet2U8OwPv0b0uUabzgSGITrCEzdXBwGqLlNPdLIGffFiFblNiI
h1mXmWcq3oZBhbgx0KkfBwhtXkdg3eWbWEr5Ijmp353iFxeZDri2Xqkgrk493tvutISt8/P2mmQy
1svgQkYBMBlHteGsdONDT40jq391kfp0W8j1nnYbbT8Yg3UI5gz/KmVekiyvx/UFev8b/3UbIfxG
AQAwHbLC13U9+FOU+Lie5WPWV3WJKxOPFpwlwZjnMj1YzfHvAdqnDMHDW2qe5Ghhg3fdmHtEtttl
O/weVBvw5BR704v6UYSy/OwffCGQ9x0bOFWYVvzrJhqjOo+cosdwxZO0NoU/bIvDOlRRboqTbE7k
ul58ChPs1x4tDvQmVFL64UzYe9rv6pZIvPv1o/qUIWhF2Wh6nmYG8sBSedCsJlTtUZID/YPm/SlD
bHHjeK3thx4yTOrGW22rePyNfF/Zrui97AlGdkIiPUI0p2luA3fqd8a+0noNhzgEpdG+BzuajFtL
sntEtNy8S41WW3BC7QMZv472v7onPndOuOJpXhcNjfB8kA370W7dodzqcSZRgeu9zeBa+3+l/v0g
dOF/9FxTB8ZQMlT3oEZeKcl+0yiyUFailm3XqvAXgpRyXPqxhqCxCtn8GKuPEh+37sffncLnSoQ7
vDF0PeksjCFF72tHcld76n20LTBj1+yazbxNa/+2xKsrcjR7RZ428U9hRTTOU9oDQt8HtjUG+RMZ
voDs7wsLWihtUivHO2la+HO0XbIvt7//qotx4Mo0e+UFF9t5tCVP2IBivm+prUuz6dx1CH3QOn5b
zPVlfIpZf784eDvKAQXdGXifsvdLdXBkL3nrNvzt3C+WIR5Dqy+GkeLczZkGVfFQ5mSjKr6Sfdxe
x3VXdiFIOA/WsbFSbNQeZtAaded8v8LS8l0NHoh/1eBwIUq4auoYjxOENBDV1F451i4r3TRhnt3K
Kvay3RPuGc6zuSnBqOEz7YtmhmrrAHwuHGVt9FcDbAcYHJZlGdQRPfOALoZ2adGOlLKfZsq9dP5a
zo+OtksyySPIda3+lCS6ZSMFpkOzTiPOdwOArNmD0f9HEYJn1vp6VLO1jVppjaBlGJzLHa/Uy1Ci
cLJNEyynYjovGIPCrU+Ihpd4dYjuk9zrfOr4BmqGLbprxq9z6c6zf1u2bBcFo7JGvFfrOjL2NGcb
TpQgBTtBlny9LeV6tnehFoJJ1UhiuzhCe9LoJc/RCXgD6ClUFReUHWsP0dpZ2PQuZqZkEyWyrV1/
v3BKZt40bOjQG5XQn2WauxMKsUD+UPlrq8gyI9leCiZmp2QaliGGumTDpsvq+4rhMEs9lGymbE1C
OAeyN50swCBHr3fzbZ1jTt+dMwhpg8lbadeKoHiIN+XBlr2TSNYnAshzcJ/1fELPSBfUAfKyL/rW
eGPbzm+Og4c6GaBGNekI0nW/9aeZi0DyjaLqLXdSA0L1jZa4C6aBUJrLzoBaD5VdBnK0zFV2y7+q
pH5qrC64lzKiC8wSGrsyynde8zM6Fr+GAPHTtjuw0b19prKtFTxNsVhF1ZfIQCflXTdPTvaQxy+3
RVytcVKVaPDNBqInkVepXBKjmXOUeMANUqOnvQzsHbnLf649P5pH13b2+I5IlObawi6Eio8FBPBB
S0JhE0X7mlPqTuzXJLPxq+nApRAhTbQHmthZa65V73g7vjchNIR5BV5YV5bHQVbYuRboXIoTVEO1
qjhTCrRHc/2hdZ5MWUIg+/uCMsSJHmtmDGVAve8ebOVbx+4+bivD6iLEWOpyCcKN01FNXcYKQfpv
7Uajz9p0LW/0uWa8l2JW7bjwvmBm6yItQXJbOk/99KuPMOqr5l7bOMHt9ci2TLhf+mgBSEWCLbMB
5juOxVFXZokmy0QIN8kU9eMygqjRX9hzzI6L8vTfliDcHkkxqqnO8PcBeLyQOzkIlswUhWsDzntc
gUbXdzt0IjPTq2cwyda95Chuq9bfcO1r09KjjuMJqtj1QDfstzQ0ASkkKz9dTWg/dQvJzV91i/dT
0gBd6o9etQL09n9IIltZQitbkGDuCpussVv+dxP8boozNn0oW9BtW9HFSr+aInVjOroQOEaOLLYp
m9NCDkCllZyPTI5g+iOv5oGuYC55vterU9kDHrzcA+fUu63PV59ngKyJsW2LEGJSwWCqpTd17iCq
7QJ7j1nXzfzFQKkmDh7j09S6KxJZti9VFyQcQbr5NyOQl9IFcxr4rPdlBydd1ueieC7o8+3lXbem
z9WJ1mQZfV4nCIbS6pw52yRtXMX4elvGtUDvYg3ivAIpFF63UYXZVyc9qvWwW2z9Bbws4WLVB1I1
kktBsiRxcKFZilybOtQ5MtI+liM4kq3i3JfTv0B2v1yVYE+F2bY2ZiRQ7yoaQLuagUEyiYjrK3EA
a246Jh7l1t8v7p3ZJouDSSkMSmUgCV3MY2P9GHsmGZm7bkmfUoRLRysspx01xOHmvDXt+5yfFh2B
VScDp75+83zKEQxpau0EXDIFCAR623M4COwSWQglEyFYS9diskMd1zCtqFwlGl1Nl4W4MhGCwYCz
I0EXH3ar6Y4qvbdlblpy5mJ2kjZar5UGDD5lXqllfkN3sbRvXrIIMRspylhPsrWjKku/FfNdtoS3
LV62CME28riw+qHA5Wn0x374WdRhL6sG/s5c/h77/alOIr56rtokxvAu6tlohz2tUAR48z2uBEzT
x0d2LM9GEO+rQ7LJPTfeoQnOX36BWGLnfFnTrdQvAF15e9XX/dznF627fmGuZtmqg5qjCXOgipex
BUB6ie9gSGsqMndMVIndaubvSUlhDzTIAysqAhRwogrKaHWl3VcWB5y9rh+qIvUsE+g4fbczDXCx
9lPYV/ygxTEIzfXSq3ty6gB+BRLm4mCrjR321tdSxWDQzIgXL/yDleahACdYQ/QQWf++oc6ujdOX
pouIW0/ZLm3LQGuWtS2CgemKTY3r5HnlJUZhbJQcSNcFc4FB71E18wdFiYISfHq0AiwwKzHFkk2B
WTnfDWqVLlH5Nx7pQd6mJ7zCYT45ix4rp31uV9q+U1tt4io0TTTVo5REDO6+V35SD6HRLW+pOQcR
moa1KrnTGiV1e3t+KJLUq6gTlgW/o612ylhzjwRhrROf6BJ/sZQ3k8a1G6l88iOtfM2YsV53VPN4
XCcu5+y0staYRvxr0PCcrszfrT4e3KSpDku1vBtLt407wKxp8ey2urYZUu2kzHXmMZSiq+V7TupN
Z3XnosdyYkb3cekcGqAktKxwnSj3W6K+1GUZOFx5LJRnm7QPPctLV9X5yc6cs5W3rjmnr41TDi5N
zUPuOA+p0T1zk5YuaPfe05rv23g5mJX5UFUg0SZ2fJfZAMXXdO7G5tC7YOR1k8I6kHR4Mplau7xw
dnWqh3aK/99s59g1iyLCFKdOXIXzbyUh54RPT0ml7KdI+6J0hYcb2yMtmb1imsKqUb2lT/dJkj/r
RfPu5LUBFIvqK7OSp6kzg9Kw0Wu0JG5C0/1MwXHVURRYutgzcvWU9NDGWL2vm/HUkYQFSVvfUUBE
VZnyrWvte6cmT0Nn+nZhHluT7ru8xbu89avJTK9hQI3R5nirKt2WNkiFETUsial5rFgmd0j63QQq
7CAeOtVrluzb1AxHTWWRV5SgQdGWLPatBRCk3NjHTcS81gTqTGGfC2y6q2jJsU2X3cCt1yzOAQ1s
ZLHbV47uUZ7CyTcnTWO7yHT2panv5yZdDjydf1Uq7Jzn1Su3nbA1IrdPjW9tSvc8KYJ5yTfrc7I6
W+82NGE0RuxOsVPNyfAchCcuGRq09Iz9U2aXL/oQHezepi5hEZYcf+sUTfOsOa4A7ZtiEoydWjad
cC/8VHSg/k5VWBH1frGel3z5YfJlx1GiNke6z9ohtCc9dQE8D4CGHKhpg3bEcFKK0/pJxnGbl+oO
/VpP0dzds1QNlqnwO9ZsFbsKen0IO3s+UHPETKlzNCz6MeTqa5eMZwI4aAMUenQY3LZSZ3+egWXT
czxTTRi+K6CcHXvizfJG2r0ytaGuYYRESTcJGx0AcCogaorBP4b6rMvzttlWkeWrI3sa07ly6Qjg
PzV3vtQ0+Wa1/NkoaeqmTrWr52Xf5kqAIa9NqUcnoL2+xW38oLfLjuiWSxTjPI3JowUCZcBhNvd5
XFFPzw2PWvGLSTDl2SXBHDXf2dBvzVbfNrzx+6wYPUrpzjBbsC3PrddW3alUqzu1Vr6VaXI/LaoL
JDhfr4hrGeWLqqthruiFW9j2z2XSFLCHzoVbco24vImRrZvLA2vaoJw5cVvaH7T+i9k64F8b7yyW
3xdses6b6tiZZuy2GiqcVIu9pTAzF4COQb4UH2OCZ4CsGcPFjr3aYbuZpSGn6gyrSgLSFT/ryGhd
XSs3Y06gVrNeuUZDH6g23Jt9cSpN59Sm03NSGb/yzAx6uw2yaHlc4uJVK/IvkYHAzoZSzgjuomZB
fw095qQ52qpyKFj3HbZ2oHr1kWiNepxj8khnfq6t+aXTwTNvReDZjq0TM+D2x5Ztunl8qnN6yBR7
qzel6yTlbokGt6qm2aV1Bi6exdWMZqNWIIWLmi51K0q/tkrj9Y362KXjpm8Jejvz5HGoc7jIWDsB
IMoHadJD3pOXooT3Yla7jbpuX6dk72jg4iLKI5Lzra5PQKUs3WkCXFhfnZs48Suue1kZ3Wm6/gg0
9ZeBKO+NM//sKMH4X2WEiwr8uzKt3JQC0FTL9pqdQYGsk1U7B04r5k4N+udr09cKTM227YlzvmtG
E3i1GIaZne40NHC2aBcF8OLZrlU8c1gmbIjtstF86HruVXEfjjhGLTPPTtn/ajsee+qkMhewrU91
VcQuWv6eit7c54TvllqpfYtO71U8hGhBPgxkeGuJ+TEP3clOtX2Tpn6eRGdqDK9qYf2gWt64s1lu
q4qH3LT2ptNs2Jj6ZbriYdch3n/d1SXkE25Mle00JfJyhW0cZQ4Klb2VxURcg6pBlZT3VY+rVZ2b
kOS4sjWUxM0aDkrPfqp0KN0M2Bl90d8DjG0z6sOXoqP7fKjehyX1h2QJeIrlcNM8aDX3BjzEzcnE
3TwlO2spTm1rPgAGM8Yj3XOaN7/oAtQ8E32MifWqKsZDVzVIn+t29BgGsheNnjU11t1aj16XBnjj
vGE/eao+6P30LXHMbTYtcFP6q5lrjy3CDPSdbskYPTvzHJZDnrumuviGmcHBF5hKGLUA3BH7Qscv
tF+23cjB3c4bjzCyq6zUB6fgKVMq1XOazI8m+oGC0h76AXymX3Ol7Qer8wybnbqOAtms5G4S916v
AA0ym3Cl0jDN2uc+5ZssT4+NvgR6NBwipzgp0+xrGpiXlWW78AGM5GBgrqsavAG1X9DIrWxmY5ah
KtwR4+EI1Ort0AMXbVyM98ZSg7pfXivVsry8b0/tQM+Lor/GRIWBWT8A9vQeEb6FPnkmgLgSe3wg
pbpN5vioFdTltuKlKtvWxHlumeVrpv3FquYnwBc+taMCTAJ61mfdjazxiQ/NqdSsA6a0uJuBR05p
xmPMjFeT9bhjgS/QWFaglhzpO+bHSyuko3UcnWlr243j5siAK9bdFREJ+iUKJ604tKQIMiDga/MS
2AXdq0txSPNiy/FWVU4Lnq7qMENSQ8v2yQFrxNhHmIeZngClvNdA89GkxY524GVZsjtdyfca1LWj
xhdLW4J2IludT/toqb3KKrYpjXDLmepuavjGJC0GNaJop0bL3aiOnaupyuANAGGF20SZOGFHR6EJ
/mX8MSzRd8vG/erw3WyPX8aEnzgF7R4pF7dO2/uldTqPkoi6mhPH7lxwL0JdAcaiu7GahyQ2fQyG
O6BunA+d6uRunegPnb48VPF0RMgS4n4OVotVFBiLUp4UhR2qvvmKOcujQSzPMUEsMdBTMnLPIog+
aYsQaugPxBweCOoxVBldo122JdXfaT/s8kh7I33ia5nzHXT3+cFm9V5pq7e66CZE6PSH3VbfI6dc
fFvRv3Hm+FFd7VZDRUT0kxrzHY3x8LNqmmWP59ZMNDfLQaue2XAnmq/y7EecwT/OA3D+zfyp1db9
VbP7vq/2McdDlVPussIEOZe2iSf6pkalC+SGl6xiW+pMPxoV03o0+9WM+bfOGF+T0vSTvg473n5J
zWSnRPwu4sUPy+5Ltx6ME4ubDUh6N5FZ7WYMAZr98L1rKIDqAc/kAYZyxxf2kUcIAGK6i7rku9aa
ocOze8fij13Xb/WOMrcr6+8zkOc9brX3RpOGOEI/g7tPZjNEEOBrXf1kxf9H2nvtWM4jWaNPJECi
SIq6lds2vavMGyHLyXtH6en/pepzunapNFtANXoaM9NfY0eSigiGWyvCE42BwIsU0LX3nZcq6fcM
iRMWsziCTZ+G77+PeWqrYbrD1P5pGOHMgrRyA6G95p3xlfhFYPsI+LAI29G6HhsQkDrEcjzoCGBH
2mHZOnsGytQhiLr8GFkoWgU9MprWqPBfnPCqpfyRheVprKYPBSaRZLVjyvo0teO+7qsd8ki3Ds33
Qp9OI+sfApm4cdrtpoq95y2TlsD3yYTiCDwMHWxOHekNJQC4q/p0E+kUKz7N86AW3+KU7AxwndQV
QCccORwZfR1PX/UgZZVYCW2A8QXVdl/Uu6mW7qRgVWc+HIO6OpghViwk4dswYP0iEc9VVD5hlRnU
0Uc1rR9svedez6ezHP1z49MzLwyrQHbESVZbqiI/RFvdsKLbDT17aIlxNmj+LMwhtbuCnxQ63bJ8
csspeQ563+FVaAuhwXq7vWJApxKfPIQj2MxAQoJ2uyYPk2pYUq28UAinzKYYFFIF3p/8plJaO60o
LpM7w4RFRJFR2no77hLU1Yupu81i5mQdVMBgjxUcD/IKC33RnV+lj5Mi33JR7ZjCbJ9Md01vvGSa
+YNF2DDPcIma9hWr8A5ZkNoBKN2lyA5mHUN/Bys068NUGdjBPIqngHdI/toHjPV9iKqJbeb7T6ba
/sgLdhQ0cuoyU+1RjK/JCPPjzD8pIUKaqNtppnRiqR0MKLYhW3jcNneKvBzumzJ97LPAoXGLN0oe
YU2T3dTpYE1wgnnAX+um/TloWF+V+QX2jowIRQIPAegOnIZ2SXlptdhyehM3c/bEHxVWPWHx5bHk
yKvjtKWWEoW3PRNPfhq+hTE0PGFAnMn6bkDpIiApsiAxJVZspuCCTQO5C6Lh3JsEs9kyP3fKcD8V
ql0EWCrPA/+TBMwy+siN2fg1AGvspGItQvOCWbraHnQF5Lht+IXp42eu+I+ITMCJB35Sv//ph+we
mGNbZ+k5J/wxm/rnzG88ncH99y1/1ZX4lcTBe9URtwr53gyTVw5eLytSzdEK8hyvPxQnLtTIYk3z
2hugIlaTx7iCYerDc+8HLmfpU9Nl+wEXZUzzYpOMvYSD8SNsCbNydTgwVn5t9fo+7jC9mBFfWlTG
H2rfubyqRk8vmlOnmkfJtbuogCchPUWq4E+fmhLcVogWrUnFDqlU7KdIwcKg1DPGAYuLml0dh7cE
M/pCMdAQ8b8P/eQCy+KWcE4o/r5FsHmaACg2Ni7VFQzcY/UilQdFJfbU19jNM+RWKRF0mOx7jL6R
bYAHoFRMe5KGE/TRoRQ/8gRhBTYk13H90FT5rhsGbywTFy2ZHykt4YFQhrVqUWPBtg6vHY8Ho0WG
7WcDFvxUeOcyReA9yNtbPwRdlolXtZT7OGgHuFjmCHhWNmFYNdB2QePf4duXtlEkuAMlf4lKPJtM
O2LJwznLph8+ikxpg8UB5lBaepS8hLDhbGqfwMT0zSDVs1l3O1PJXnwlPoCV/cyz0kNu6syPrZDc
YblihWNlq23mJSVSjbE95jXqQk3jBrnhsq50ogHcxAVC30GlbpS2XwoNHFUonjtNhuWHMnKFXj5M
Kv2e0eE5FvFboTIHqIozDXuLBAoIXcBYrWhOMiq5JbPEqurS0fz4AZv6Osccyy+AZFKL8OyJlWCN
p73qVr58CsJBcXJDaa16ovdxwzBexR7HfMBn0rGiJyVvepC80KH9GLlvSTQlUuy1nCsLfT29sq6z
54g2aYr7pppQ8E3jO45cL+viz8oMHkqt8xI1+9Azs4AKGA9dWbzUVeRggcZtFCmPmZbcBAQeo1My
nKjemX6w07J2ZwxIZWhAP2RHb8ck+j7SPLaKOsMa1OrU4gmw40p1G7PahZrpZMywQBa+84foMOFN
bwdX+iie4NXpK2FFRD9kegWW5PxtIKM71lmwbzvjOIFJEPxg3+WgI4CcDn4c4wIB3N4X9bgLy+aF
tOKUNP45mORjR3vFimKQdqeYpw7bfYJ8KI9yrIwtOfJwZiIyrW+Cqq2tuCLHcSy8qRl2StbaKvXP
vGKPWUV+NoBjGWgxKopyqin0sFMcTei3Bcu/ZL1+DIZ+7wv6MdSxbo9RdzRqsEuAvjo0O3Dkj0Vk
9ZFiG4DMgJ44tvOmeyoqzFMpoi+teEycMcBLp0c+cyczdEY4QcsYjK9+P2le0w2HOjPsITK+Uxn9
qHXh5RxFvMowhRVi5ZqVVv1+/kMYAlbdj28VFFxpIO0YhQ4roMlNnE27ISof2iT44Rv6KZ7YF1PV
PrPUvBF+9BzzCCtQM3pbqfrTKIKnqs7dHoXDFqhjFonn0MAOPEHUE4iX9wW+ngxhyFGJn0/wwoLC
Bb/dPE3F4Cmqeqv0wklQQ7Qy2XtzJYylAvUD1HAHLnZzetvBt/ktuY1JhagZgXtEkMUW/gPCsadI
AHqcxe9Jm+5hrYd+ZLeNRg88VbyGlj+EHzyievoTF34//3rtZy+oFrlx8jkW2mNZ9m9aX93FaY/V
vfSgoFyJ9cSPcSrw1YfIG3vV8kPTHc1oV03aPpMRBsiFcsYu6zszEx/10I6IW7IbvzVcYABuuCgj
Sy8rq9Xa+4hWP3vkwrxodmOpf3BzetYF0qaCPBi9YU0KOYZ94kAPnw0hD34weoFqtlYy8WrXG+Gh
CUyrnbIXJlWXq8WuF/m9AihSmzMgDdKbzkf51dCaF73ob9mkHw092EWMuV07GbYSB2fSjseAizOy
C0/zyWAnU36v1rFbpn3pGCI9K4UYvbJmusUVlCGzuHrQY8OjWY/6lLZHDfTUEWBqu8h08wnArqn9
pqr5W1KOdpGld3V536LIQuQE8miUWuyUBdijGea7AGXBw6AYllJHbqdXR6ogjinJl7HnlUc1ZNYC
T2DB33plBEcgykVZwR9AVfo1GNuT0klhcTl5lUz3TaY+TUp+XwfS9UVzQCnHU8bmbAzg1AzZx2jy
ExY/un6duqLREDV3+S7rejtNDc3Wyn7nq0NnyXoILEWfvmQJWnAGiw4GVdJDxUvTRovkmfnyVkhE
yHpQqlaiQO2x9XwUGcKQ0u41KZ2oiG5xW3ZVJLGVG9qOI+6gIcZXU+SeQOmEGj91SI0tbAe0kjjw
hg7ONYqi1NKwgBZlzrcpH/ODrg9IzRQVY5OMH8sGlWH+s4sx6EfCO6TXD3VTI2Ef3soqK+Gf9Hep
IKznxk5wDHlG8VH1yeNUjcdckm91Fv30Rz2zpqrsrKYtP3iE4tQUuNi+jQKFeOE1nCCr5f2giGem
dLdlmN8UtXqWgf4j70LTonzwOsM8yJShMFxqeBKTXd/Qr3JKd5GvPKcSixoITBylcw+ps2MYIbjx
+8oz48kZ+9Qqc6OHBYcHxCwvilbvw4meqiw8RmOxr2v/U63GjyoiJznJFxliBTb02E1CgiiJt2fC
w5swh/X5+TNSh2+m5j+OarSXo/pN1+Qezaxd0n70uCUg89B+aTDJqyW3WHIXW5LLs0C2A04XOx78
U5UgBxPiIHnjRGoFfirkarx0sRbSzgF7AvkxSpj9eYR9KkL5kWhN4JU9eySscEikUhvwVy/RsKOY
0dZS2+aJIIgdDGJTpUYpi9tE64UdUeWmI6EbITrZGPNYw+pdttKWQwqmVpcmSRvNYXcoUXmJC7Uk
h+xcPSOywbZk/fv1ZuHciv6rdUc0aqKPoaoYLvmzWZhKDPROyNcc7PHDFvXAPEfYKqnJb2PCrMh4
vy5tpSGrmeDRxnwR1QWoXf+UNrQyb5iagboi6L0xB8ZImG5RbeEAVjqgf4hZ9COTQGtHMhSak4Xg
UUxgBXCvyP0z7RYp6j8cScdAj1A505mx6La2uj9VAwk0ZyJgyhMwRf3cbrH3rIEoQE4ksPJT1U38
X4vPBNri0I9FBd4oVzrT80wmpu+UXfuxTaO4+o0o0YA31zA3tVzmizGfrMpr9FBV5axgu4eO6Hl3
/c7WtfxCxmLWA3u5A7VQ8fzOx5mZoQscyPfYbjhjPtNp/0XtLsQtbi9Q+xCIfRwp6T8FSkDiU0u3
JpxXxlc07Ez977UtVDswzCAEK5HqoLyPUiTSH1ZlHpbRSMuI1Y+pzRsnoeHPKRTPaprttRQVrj7Y
s7ZCINtNryNvbRGg5XL9rtc/J2OAjwDDh3HBP02uzpOY+BxXzbuvWvqQIn/AdIp1XcjKIAcO/1vI
wggaTW/6zIddG+aO0V1pbpB9rCEeNJMROCmkFGBIWlg0oTHPuy6dFSabbCDH5sk3cW68yZYuOqUF
1ocjK428LRTC6slAOUCYwHQa+zUGfjFMoXLdDClrVKeobluy77KH6ze3NnipmRcCFqYw0TEO667F
/D0hVtXiqW3eRT0gFsHqXTeLTpH5tez316VunWphEBoKNoFpIjOth7ci/aqJDajP5qkW1lCFZW5K
vUB8bfB9oYQ3eUSlBYKOYxyLU1krd2pc3wdKfzttUXOsGuLFhS5UJa9YMSAC1xwlfwd1pJX2kSXA
5tfkzv90iUuM7lTQELAGKH1S3Oscgyo/rv/+upf8fZIl+mtCx10rk3Z2+s0rsbFmCgtjImBDjJ90
v42eWxsxvVTFJTQ3Caq84SO0Ij5Q9JRd/xDamjXtxQEEVA499L8oTBMnuKNe8aQ4/DY8bs2drVv6
xaEX/qpH074gOgyuAkn/IMP7uZgXV8a9OYR2XxR7lYXf8km/0YrsCy0rYDzrR3PIwWjX5c9yIMfY
iF6vf4lVH3rxNy3cW9lMndalNbbWBreYSwzVO7N7/t9EzH/ChZ/R8zAw2xjK1JmDYwziOQ59yx/T
DcPfMA6y8DbdMAWlggkVp6PYGobgnr8nPVrS1cbI6Bo8BrrENa4JYKRRMf/zPBT/sUxGxJX9N8MC
jqTZCWd6DM6dw73EQ9l444lf92i/5S1G/fIWps4KtMRj03zOcu2Nt1vI9TVgzB9nWqimYEiB0a7E
mcSuPGD5mdNbaQzEFjiGdhQZ88arOnvhv2LziztcqF09tjGTPew/FsUT8HC20usoUWHQvJWvjblF
77p5voUOhlPSdX2E85Edgkxwr/qH/IRpCBD3Bd7mwsh1ozKZOe/0NJAU/Kkh6YBeAkexDhThkyd/
qYg80e/Dt/Jk7ACs3enI8P5FSwxEtTOglvElF0XYYIa9lwjWaX5S5DmT3nUrnv/mv77Yxe8vnr3I
iEYR9SXioAnNp8zAklq8Ra4RJ6hVls5kvPmiPlDRPV6Xu6r9hgnySAQqRF9i0kv0XCKT48tFCSol
d1W6keRs/f5CE2mudR1AhZMjTcMe0ekjWwxGWxIWupcMxB+pgItlFQZx2PdA/Xb9itYflos7Wro+
4OUw2YqkULx0LrEbK3XCu/5UuqD28UYH051uutvCTWjzF/9bI35/mUWkpXRVogAGoDntlznTMd6S
PeR6qM5DZuGlO9VjNn8LnC3nsZ4ymjqniC5VcC0sbnTq9KgtNITM/9lhpL9FO/UOPVTgSsetr7di
ywRLBeHqKfZjcb6QRfqy5XGOcA8YhBxTQQoIcrbc08rT9YeMxfejIYZ1ShVJXE8Kp5c/jZleSxzj
YmtN0Jqm/CFp8c3aTi1TkMTDS2CVe+71p/Y5tNHWU1zDDp6JhzL/PLe9laWumABRjXloH6E37nAh
1pxMcyAd+NSlf5ihDyx/uW4C6wKw4UngZQbYa/GVemz/qvQaqWBW3eqdR/MNL7F+cYJTopoaUrUl
5GXUsq6gajQHrP4uwyIY7HpFb+MN9WlncnkKUHPiVV+3OKJXz3UhdvH2Z41Mw74E66v0kaZRl2Z8
w6//uvuFGRP1QsTi6UcrOkzTniBu0lS09EEgR8IGs4vRF18Pv1WZ8kOU2Ays9PuiJNbIRrsl5VkY
iivD+DxPVY2/6k+Da5QiPhhl7NGifgoVjA7rcjjRSH1JBvU01B26D/6TJrNTwfXvlRx2BYbhGB12
ouIHTa1clGzu9aE/EVO/aVL+NLAU1WD+0SqjaQVhuE+i0RowZiDqwol0MOFW/LUFeL5lfuK2ffLa
M/WuaFvdVVn3PCKOjqsKXHgTsDBRdKzSLTbbVfdwcXvzB7wIblE0SxqtTjRnjIad0RiHpBF2ltfu
df1eFwOaKY6AU4UZ/SmmwKwhlwQGZFaYZE6041AQrxqjDejqWl4GDdex/kIgvKXLmmkj8jQP0Dhy
klflzvAwKWO3GHACL+14GPfoLW6h41bCij8ELsKKdBKqQQyuOtg9/Fjz9MjqrLKitHpMYwwoV+EI
r97MI7zhvzDKX551caddpNV6GEI0yyuvTpASzizoLN8og6w69/9eKVtSXTJatENZxqozgrWCZMeY
H0mvO2Bgta/ryNqzeHGXbAl0HSXGngA8nn3U4Lb3hY2+6h1CXCd82KI+W/VLF4da+qXeFCGYz1Sn
Db4q6U8z/Xr9LOu/jxXxQujQ+eWrq838oIER4dIwOkt6dZ8Hw0ZZc/27/BaxeHSzrkbhFAsKnSjO
gHbAiIyQmQeWcmxiMsHvd/1AqwZs/pa2eAEnU2fmGEPZeHlr5vtKPwdbS+y27mxhSllSyrIY5uo2
Ve26yc9VEW88Fmsi5uI5p0JFzXKJCNMGDD6AABfBUDzetoLvQpI61y9qrb5GLmXMf8OFRx1Ls6on
HqpOHmPnrXnum5+qOITRe0Ig8rUs7w3ydl3mmhMCYyoH6ZXQ8b8WGf2EOZo5/IPIFouEzRSTa4d6
+Aiam5nksaM/ND+wrotcvUlNB5OjoVL8e6F9VCkozQROGTUU+yyGg8a2duas+gPtQsZC5/oWE5x9
M+JY59FtrMoubHrIDho2Ym4RcW4dZ6F7fTjUrKlxHDFhO0JP3vK583z9ytZM6PI4C3+ttQEJtTjU
HODCbnu1OobDuCflFpcTnb/2MiC6kPNLQS8UUI0UTBpgdh/L/jCdXKbBe99r3/RWfJnS2tWbxMUc
86FpFPTEQF0/z7MgZ0xkead06V5O8X5opN2k6aMs8ns5DK99lT5HA4bCQMcDVvkhe8ECtjtu/Aiw
ohtC3sahdDttsDMDxPdB7slemwdWtS8mlvlY4YThk0B3ezkE+9hHQaGsnwIkXqbK36/f8f+hM5hL
oFhvbqjLnooZleEEIJ7q+DcEoMBZZ8p9686VrS2dWf+ev0UtDB2dODKYDOqpYMRJ7Zy00F0dM7f/
44nmP+PicxKhVH0X4UT5GWMBAK9mdg2qiZnw5V+YGTQkOnO/lDD6S7MuRGF0qWoUBU+KGky2YNqz
UDpPCyKnFdqWNawuo7gUtniC9SFLujKCyc3oXNUFX+yp3X+bjr4FaNNTuknnu/q5Lg63yBNkIwMw
rMP81AzDn5hNLbX30tjwxL/KVH8Z34WUhVKYIa953yDQHY6Th0gGlcgY07p2ZoNx19FsYqXH8IjR
1Y22zq8OwF+CUU7Q8KqBYHmZoo5NVWpaCDXRuPmz9MWPkkwNzokhGr/mVhvUbkoAZAoBaFVr46mi
KO910XsrMTKpdT9lnXxljbbTJbGzsNtTXr2FLXWbortHE30z2Fv9HBxKJgCrAFp9odbosfoxnz0u
ZnF6h9j6WbMCV8a2Iq3OqT91N9+xe7q1zXsVFA6c9H/lLh6urG65MWEnJmhogeXkBHlvNXxieRBG
9gcXyEsAPHt6KgoBtq1g3AeJfzNhrCyfkSsUrw9AMkKXujUUYOkN6i9pTN4JFYcGe2HgeXZRb9z5
fXVUVbZPh+Qr4G8giNeZY/goJeUmJuCx1zHFGO11R7F6oQZD7RQaYOpLxH4D7rAuwOy3I7Kdlj5j
Bj8tN3q9WyIWJpub7aQWhVSdqQOBHzq63WfSbljQloyFmY4Rw/g8OBqwY+6Fl59K9Wo2H9dvaq3y
B3aw31e1MFJDjpmMB3ju5hgeeqc/Y+u1G96JAwbVbQB1UW/UYanYKLIRRa8GhwQWCNJqzTSxqutP
Zy7RrtJFoyJns0Z7pqflh5k1CLOuh+tnXAsJiU41bhjCROy1MC9d73IdHPDwQ8ZJ0FOrSQB2Txr6
PNPboD9SQEavC5zvbOl/AKflaBhwVMmWdW5a1bxrG9Q0427fpk+xtuXgVsq1BFMGGLIxdC70Zcs1
TPOiTwkcRu0gbj8Ue7C7nTMXO3Cc+Z3Pdj1IAcH1cNLABW7Y7AGsBe68DWT+t+/+w2kpBb7ZwBQ4
X7K91UCxxHg/kUjUz1N8TOXG51tr+OC00BIA7xCrLd25UhaiIzGybhXE8EB1Hcs3/aP+Kd3cBUR7
q0i8rpcX4hbx70Raw1QaE+KO/aG5mYkHRw/rj4/NxmdcLUReHmxW3IsYA/iLNgBsDuU64JR1u8Y2
TqT57+C0cjHhCfycNW/YTXdb/aVf+vGXgv4+4nJ8r1D6Qophtggsv2oew7P/MDm5k96x/fTVd0pX
/WZi232GasM0r/jdWp60aiAX8hdJWt+lcTNIfNFJvhX1F7/cUMnNAy68sx+HAQj7kD/TXf4MGioH
FcXDeBM72UvzXp110FCFbo3rBf9h+APLzDac2+oB0c1AI1ZFDrosMWO6o6+0HgdMpheD7APwaFw3
utXgnqA8DofG4AOW1b1oVENijnABg/0f+thpn6MjWTjqiW/c5molkXDBiPHrf5YVHJobOlPm08zc
+BPuMnkRmPCQ9kyJFjjm9+tnm/3xX9p5IW7xMBQIPFI+1+dTYAcwE7qTCTkR1GX/NzGLlDrWe9xr
jiB4lJmV8s9Rze3B3KgY/h/f6ffdLbxJ1tG8mDBah0Ke7mVu6AEOS57YEas792Jr1mf1Xbi4uYVD
mTQ+NioCE4ebdtADPg2XIh8kYLJ9+CIxIH39BtcPZ8x1PWydQNFlIa8zuUmVFsED4kIHQAgrdABr
RVt8O8NctajfoozFliHApMxpiPGm9tkDkP/JVu949eoufn/hkqKyq7p+/k5T1h2JGttkEkCLT5iC
H3bllFtJmm01oub47S9Fv5C58FK9IYq0i6P/2LARWd1OHOgT9u9gc1d7Yzr/ssSNCEIMrCMlM7vu
n+/NpBR+noNz0FEE8E9grhtAtcCG5PG6Wsz2+dexLsQsVF7pRpMWOlJns66sSs0ttQBCWoxo3fyL
CSOmo5iUwEbKZYVDiZmiUywvduIcXU+9PdZKeuoE3f/LgX6LmXXz4p2WcaNnnUTBtzePYxFY2EuP
hWSs+n5dzJqK6yrK5AYcu8Cg6p9iaF0AL2qiWAVMkJKfOmUr3tgSsHCs2Cob9nWEVxHM5upPjvpJ
6AH/+z215M/oHizH2/TRs0otdeHyTAuVK32YVSshcmY5V0El4UauRInoPjoMDthHXHZkNgVrwknx
rt/mmhZeSl5ooWkUkWHMIUCV3yrAyMa+pUYOuBeui1l7rC7FLFwgRr1Yr+SzGDB7kGTHjKdka15n
1c/qGOIl+BdC/l8P9IUCGoDSdxKQBMAtpGN6xS7FUx/YmRc5/xK5QApTdQxKILhY5JyKPykJMMfo
Uk/cJWbh6X55vH5lq2qIpRpzxXwOKRYiAI8DwQ3z0eDvWkvvQIiiNlsv0+rXxwSVgXwBxrTkvVZ4
rvXwDP+JcOfYVrWJPfPPg1cNo6nl43C3jUlYPdhvoctMqI1UFtR5Pjn+tE/iW7ZVc1j/fV1gel9X
KVkmQqQCqUoD6LhjAsE+DZqnE7GhzrO6/mWvVMUanXngDSul/vRBw6AUWISkgBZmZkD/hd+YR3H+
hXpSvxAzn/RCoTEz0DXAqIKKb3wj7CkEJve6jq1mcZcSFs4Uo7eCygJAh5TqHzKobsYx3kUj3WtG
hGEG/D9truz6SL0diN7bG9LXognYEAaqhIkUYBmdJznHApYcLwYYt0a7maYzHVCGBHVGWKhPbQAK
IyV8iPz0TgXEqMHQpNQAUAOFAJMGOLLG5qkeRxtrGkBd1Byu/3W/yl9/fWRmCE4ERVv2r9ZflLcR
9ykyXDPD+4/uh5mbpz7gqdXk9YnG5S3Xm/2I7RCY+s9szgHwqkFJG1H1I5NBDjapxlE6aotGOYCN
8AYVHrBKCVfKfJ8T0Oz56rPf56BrMJ9SoNHdBBTdvPdd2SUPcRI8C8E2esCrjvjiUAuV4o3aZ4OC
K29z7QYLFI+BWoFlpNmo+63aIAY+MS0MFA1qzH9qbqf20k9NFLVJ8akXJz/+cv3jrP8+Qhmkx9QE
le2fvx8pSUIrBb8/6l6v3xVAev9PApaBtF6Wqg/I2/zxy6OBHlbQbLWWVz8FSDP/vzMYizuqG6id
ms0i9D62qEFtNQA7+zS414+yLkcAEmhwVBGX8ewouNKDWgOdyqwFiQ09EfBSTeomrGfVKRoaUnmD
Ev4X1ixXlVwxQpynddozwiZvcDVnLtGT+9Yl3nAA2MADj50dOFsYwdV37EL0/M8vHOWUkFryCS9/
Bkh3X771huP3xxJ9lOtXSVY91oWgRaDmF+DpqnvUooJP4dId88YXtIfAF28nWC6ZA9JhumyHIpWt
HTV7eAJ59wGLGR3zADKNu63u2+qXvfhrFsHbWPqtmHS8D2GKKdSxstK8d1mx1XnZErMwtqLoO7+c
S309be2GVVagfPpiq6K4IWXZhO47QqJOGWHSZXozhr7DQuT/pbkRVm2oyq8g8kJVJLgQwcICLUVU
gBXaE3XRfXtt5XhS2jJ0ruvL+vv6+wv9KtpeSAtACjmmOa5uPAJ3bCfH4ObX1O7NVqiwdaxFRKLV
uZageYDm2BQgyN63eW7rI3dKtjEwt+p5DbgmgRo24quF1/KF2k2gNUJ2nKQHTJC7bMy24oJ1Vfgt
g/xpzthVT+KM4DDKvkGj1/Tiu9SDie3yU4E9duEHWA3217/UumH/Frm4P1PvFB8jEnCSIQFLkOqZ
SXaoZXFHANwDj+BnYkYbhY2tm5z/+YVupF2bKvEkEaf2isOQjreKunGq1bzy4mPNF30hom8KdHix
+c4ZO9BE6WYNuoXAwy68e3AaYqN79379Frc+3MIPYzYUrEElPpwcQUEmn4eWWQmYH69LWcMjAaKt
odTAOdX+ApBqWNiWUo7I7HW0dQ90XilIFD3ugIALW5lrHQlfam+UBfRVDfktdOmflIGb/+HFjgD2
DUOy6/vsa8vz19qM96zzHyIG4EFa3VaJCb6P3qOgRrb8JHjIauMb6/AaJs0pz8RTDN4J0xj2Q93c
gA/xszPGc6AYOx9u1qIq/UC/2W1AmZ0B2xURxdYyH5wx5Z5rymPE6aENups48D3RgRckMN75uLXH
Z+1D4l6pSgDQReFyYQ4DZ42MTHjJBsSb+nSuQNMaYEz1+odcu9JLKQsLQMSbqLSFL/HzWyYwDPuh
jTfSvE0jMMJUW15lzd4upS2MQVOKIehCPDCDbd6F79yOjuI+tZIDxb6/A8ISr1Y2DrgWEl2KXNgD
9VME3M2cQqBJpu0D7BLiXnjccv5rYE9yKWcRlsRmlxUgLZkbOe0B9SrH8Bo7+FDc0k12SEh+UCs7
cGwxMpwGXD/34JN9+Zey6eXfMH/sC19jtkyX/Vx9GduvHQEvbfk9AsnadY1Ze+YuhSxCkakGbHxA
fuVkGv2egikmyPWd8MmXqg42cvwNE1h2/4ZKn9e1ImxmIGQDu5sPVt7Kf75+ni0hi9cUXMBVGkdw
mCaHE9FB5pgaGYhQpw05q03UC5e5DHsq0WXpCA4jwIGjR2SwJhTEB4em1TggktuHJ1A1HOhpK0Jd
bYpdyiV/agXXQBcr520CZKd51C7v5F69B+uZVzjlS3faBErNv/dX0i7A3YE6oGECGPinPCyJKms1
N1CZeRC7bC9Pia3vmjNY97ztBu3/8RD9lrbQeUgaR+QeaIdUySkSyRvQzvYE/jamlaeJTLfx0NxU
hfgWSA5ucGkDVgXL0CtbRokXsa21K6tDABjm+u/xF/ZRRR0Q1ATXXTu90x64Pe0prtu/093yhj5e
V941Y9RNLDD6xafAlvXWKhvA8RnC4sFfaOtVYodIyGvty5hsREqrYcyFoMU7MbW8ExwsQo5hfmr5
Q6o+A3hJ2D4uX66faN1MLiQt3ogJNVcQq8MemTV5/nEeM8MdWspja/Wu8FCMd8GDd9iQuqq0F1IX
z0Shj5UyEoRpc5d6dHNs7AIT12kGMiCB3Ahk1p7By6+2sJCo1jJRBgg7cxIexkZxMGO8kSOszjRe
yljYhR6EFYkQuKGdK47kCB6mPeBId/kbSBidCqUAeVOjJb5VBtg62kL7e+yxGNmc29Ujy61OGt8F
ZkY2PtbcQv3Lw/z+WEumiCH1u6Ec8bHmNz07zuNYmktP26DPdfOa6/KMYRZ/iboPUjOaihITQ6ps
92BDdovCw5YRqxmrjZx43UujjPb/i5oV9OLt9klSmzqynl+jCxF2es4KKB/iW2zDs4e9uuE4ft3R
33f4W94ivJymCjM92FuCCeXeyR4zt7JDj7yDR9HW9yBRtKvz6MiP0QH8DptetiLBrZtd+JPu/3H2
Zdty4lq2v1Ij3zlFL6hRpx4gWoKI2J29bb8wbKeTHgmQEOLr70TbJ7d3nKzc994XDdQQDY2ktdZc
c1amJNlqP4xb65Mo4x607kC4bAhkYi1MzbF9CHbTh/DuPUTPXy33zi/X+WZ6yZuaApBbYDXkD9Z0
x/iD178zhb33327mErOtsyJb6ZFCUJKT9gir4vG9v6Ghtv9+/0IYCB5UgP493Z863FokVtkKQoYN
kmqbjfHo7HxIOWBXAUMlgt4KskSHuNwhNvbBixmOivN70cu/MiAchA9+/g7vBu4wjbnVSgIEaznW
EFiBKIfbg6DV2BqLua/649S8N7P99RTz+o03G7YGMGp/QDLPClT5ZAGBXG1Asv0AJBhAmcgyYVF4
eGfC+evV7/Urb15Oo/d8JH/jYnvXYF8TxKODu35Ptu0RMsc7Du+iPIC+sXx3Ov3rR+n1i2/e0iAr
psJvAEeQeQcm6s+GlY0Q7IB2URi+c13/+sV4/aqbN9IlVh6ULmJ2WHujPkirrojM6Z0v+V+muddv
uXn9wCMhK1bqx7a6a1eesnjYrkASOwIH/btZ++89KzevYjNZhZ0PAOMYxdd5eWD8nVf9rz4fFroH
V7sJH6NehX+ZtcfKyhwIk4DOSjwo41Dzl23Xf36f/yv/Qe9eXujxf/4b9e+UqaHMC35T/Z8r+9E9
8uHHD37+yv57PfXPof/ztoozf37y5iv/+qayRaSMq3vxY1APP0bRcP2d+A3ryP/bzv/4oT/lSbEf
//ztOxUdXz8tL2n328+u4+///G0Nxf7nrx//s+/ytcVpe/yRrvna/X57yo+vI//nb5BA+oe75hbA
sxF6BMF9vGvyh+4i9j/ABWJayBIGLwegJ7ibHR148c/fAucfHmBCECENEEbHuoEuJDmsXV74D4JA
NCLrSCB0EWf/7V+/7c3lf70d/9GJ9o4itDjiv6z7l9dp1wMCHT5XJM+5CNlaAIXfvCXU5wqsIZU8
B8vnZsz7E4hpVzujmrbCYC2Y2nswNOtGXZiqdIJYHxadYKfXc3SbXM9+Ha2PmA8xk5HLtJsmaH2Y
M+jY5g6hBWSDmaeXwxE7hVPVKQoVA/DdvVQNBt5gaGb1YPRG9y+HLyc1PjFi6WX9puz7auc34RgF
ELOCThAKD5ib6aXe9iCuiWyoP7V1o05YMk2aWGNAUqME2hfPsdzoc3ruKJp0gWUfbTC3334O76SH
L5v9z/7SgrZ/KCkomHsFxTgxpKWPtPqgDBNd04XNpwnbfN3LGEAXSrpDajQ/B5prjQ0BOvQYry93
gov55DGlLovtp5U5nc3cxiq4VOxL5lZXkGQXT3Me+CdCaL7ho0W/+GL+QmhVPfBgGvYzFCXjvJ7a
kyGrIGm8OIRGwEm31N7SvbfTs99OGuszRKCEh5isBcAtQPE3zxDxvGoMMd+efcg9rfJXPKnXYkRu
MJSoCpsnDAp/ie7RVX1UtotC9l2OBcALEBFdCxu6P0lT57R5afzlUPeHlPlIMS75toW9cfFg8XZ5
c9WFkFZzpTbFTWDIooCFmQRc1F5clWkrc7IPPSNFZj4yknIYfm4rjsFsel+qYY6s0jI/DUrWB2QP
eDsBkY8Pvr3sKim+Kl67+6IKK7grg2xj122QesEUpBloVdLXqm7rOubtXWY/69pr5+tYw7PVFGVl
vpHVAHWfVu08UyCYEzQqMb0ML91r3RKyBXxm7X/p0qOy0VEJOFX+NdRZ+19P0ke/jOEQrzlC+C02
Dd+9QmawPTdjsMFb7145+B8JhJFqvq+WwI6YBPF0NZnwGs2gHVaL/IHNySr/54LZZ4HISjNDRem1
QLYl+aVKwF8Rlwq5m3qIXJweEFjWbn13WqB63/EvnchrvKxTlvDKhUG8FkBrDHFG6iLyq4BtSUdq
qGo01XbOhbr3XBFARaR+z5fqrvucN7Nf4CCujMl5zcTygFZ6a6RMs0mgpuQ0Z8vGe+vLfNx7dXYa
JoTwSO1OMam+5DDNHmu2GAcmoa3h5FkIhn1jI6XzFcz59OJNXQl2ufVwQUrGYcnE7y9tIXZvMI4f
Les+V+XwaDod9JlMM4sz31ozpGUxJQuvcTj3jrXtQD4FSmqIfwwNPzv5XHws6vwTkrounSun3WxV
PN+3xM3PZevUx1qUZ13DA/rLGvZznfh1XdCIptsrQyzEeYCq0rnqb68M3AdUzUHTnKE6d8hCAyrp
AlqSdccjrsuaWCydBoOlL3V9mE/Oc13XMMQdaDlUtJQxdF0QgQC7/aWvxLe6hJAW3C6/z9THNGaM
J/CBj9d8ccI7EM3FTaiMpDWYkUD+MIN8zHo4Y5flxfpwzMywi/Sol8NfBjgd1F5sNUM3dJljI+DD
hapquEy2REb6bFdevJTeCTKD0w65UeJqeZ3vRUGYf4CkGUSlwx91DzmBaK7cLi1Ybfw8LE3RpRYz
x51JizJiQ07fcddogNqvlxt7LuRjYd8VQEUZV/zmQcwqXiF9T4aJKaUbt75tQ8fxXwUzQQyvqzOl
UCR9retGkB6i8Wb4y0jdCG6IXTlb3eF1iD66+RglqPPyLSN+7K/fwgYygu3acUDRY/B05FD/hBhT
tXXFBAChFF6dSothXrXadkpGAJc8YxxhRKw9lQrWHNCgbH4OAmt5dyR+eXhp02evhdsz/vOc1x6e
1+XBYP610B8DISx8zDraqIxw64ag13dDumA1t8c2Gpp8SXTdXxt1Fa+kvcP0DjEFvvAPCL4mGXQP
/V4ZduTQYIgIEi+PgbV0YO/J7Wd9pNsEWz5CvrdCmqG6Ct/Z9rwK04FK92DK6qprxroI6CNo1i7v
uBXC26UVz0WAxRVs1WtCpRneGGoAJeeZrBySyEG1m26R9l0+SSBgmrE+EEQq7nSbtYCrEel2S2xC
CD4S0E2GGmOI9IrW69lFQEwxLQxsrtYazzxIe+oO6tIiBfxi0005u0Ctke0Xmv/RCmEkkIvMT/oI
OnAhzO3Rwav5tmdFenZR5YmIFMVyBG0zSHZ9CprKwiYyCgMZuPEAWFIyqFUAUGA/okBh30UTfQ7t
IUzqdglPhs/C0ziCWN22kQigq6/FMAc/h7y2Ye8QngaIgIgj0Gcq9ZhkSe8HIKAP5hRJ8B1+0nrI
VW24O5aN13mhAlM4HIkJwGxz2pljvWeW+2WYswpqvf2zx8LsVGdLdmqz3B+i1/qswBike17bKiiL
xcQLI2hULBsT5FY0DtgchSxr7z1HFFBAzaYdM10ZDa59ZJONiafvJdv8/VxNblcxEBVingamEBm3
AKi6Ny6LxgFtEgCL5Cj8saEK2TvFsFXFAGfvKFvIbzgCvJCQqQA3ZB6PdLlwBDo+LpbwTtDGRK7p
Wq0IF3vQkSgoF669XQ/sbgEo3xxOiPeFy7Ch0OOBwECRYEbtLrpmQFostUL2Udfmmo4PymMAaLHC
3uo2XcC22SpK1YX0roCCVr4Zhja8a2ES/G+1sXOH+34tMFqac3hnSmczqSX82Ob7QpDiWzl2+dbi
sjsFeW3dW0FJock4Ft8CU/7eSA7hGbuDzGiZgtKHnduq3oeLN9/pInNrdRe0y2eSMZ68tvud7W0J
KIA2vmFV27+/V45mUP11pocNGFiaa3uFk4Ps/u3Cyh1jgZfSWo6sVmybhXab0jzABKsPjYLhEKt8
l3q0zLaMwiQq1qpuux0eVLYPTpKAdakdQm2Ngt5rdztIn6k/Y3J7gk3giIVwtTxcEPsflqVOLW2m
6DZdtLKUHLsTjPGLckwLd3QOJWvT1yG63Xk9T9dfzlg/dcan6lq3DGNqtFOVZMyByus4XtrOVlbU
QHRWWJAUfqnqHuS41mfV/KErPXPGy7gWumo0UGSpPXnnmAV/aXrtrAXJdu0sp+i17fV8GI/gV4Ss
FTTH8HG6Q3+mrirIGUdQ4QXz3NpLJ7iL3LyaEjrZzmYgAxSymJyeVRl8phMLrwO3yIe8+0O3ElsM
Z1IyMNaug8o2LJC0JNqdrg4uB8S37qDUM4GLsJU2ubNnaUTL0Jt7MI0KI6rJBK0Yj0KnfO3WY9jo
QpSgA0eDS8k5aCaxIMXBEkdD2teXqu7hoSLnYS0WDpHdMi9jPxNimwEfluoiWI+ItAjdQMYJ+r9t
gIxaa4i7rJYn6Ib1524VM1qws4HqTeuW8QRTc6t7dMEpdvOrwlh/npXl7z1Kvry0KQeSt5bNoWtQ
msW9rchugX/qaYGYztMEJWaod+UPusb8HrogvSlSXW2MvoWKV5EfdDXDxLW3OKApumqLz1kvm6tL
/QtChPKENyUIsO9yYVqBajkqzKK7m0xjbeTuy5jWGrs73fHLOFFejDYc7orWyNKBCRn5RWB8hL3U
HMwSisu6GkJ3cjNhY3bQVYjyYuOJxLuzrsK+h2TVJI+hBIFRsy4Puuj1fA45xxL6eE/CWrBilLZ8
cOAVWz6WDSa8xmvEsewt7+TIjoKbW0ABSU6QD4Sm9beqgE771JHhKqT8WYD4ATmY9fWmGU53c+7t
y/x29Mye7R5mhz6/kTIpDM4TZVfkbBsOOVdWUrl4pRpXgpVNN+nOvBPAFUGOCeFVTn5206LBU4ZT
3KUDWnL9kJ9N6xhVGffFgFnKq2dQUfjypYAi2Xx2vQG0fXhv7RK61XgejuUCSa6jE4Sg9cCSVGwa
gP83NlvuBjGqaKwt80EXJsgIcGPlctTVTLr9VWCZHHtutnGWWXwLxadxS0H8hfBR7u/6wZ6PLpl8
CC4+Qd84g1QN/+G5sJUsQw5bMg/lOaus7lQNEDKCdMvySAP/E0TQYydrxqsuJg6rw0IyRFy4TQbx
K3Tg5sESWYvXDt2me3WHi4T4X86gnZ0nYWjQ+qsdjtBrHP3cidqm8Ha+K6HITcoKwnImmAa74msJ
Gqu0UAW9mGSgF6RwbkZz9k9I2WPOhq3249q29JCdpCuv3kYPXtvEOk7X1HqqPr+ooVj+96uT5b2N
RHoOAWWH5zqghPVAAArW5berk+FVYTuUMtuBMlNFsFbYM83ZqYYy6oOA5ORjVi7bqvXpcx2UKiUD
8iTGuWPPINjO9wHp6h08/P0eLrZyC6zSuIIdn8s8d48Ubi9oIP2rLRyoeyzWq62bqvWo85vnMoRY
1yKnlz7d/Oc5+nPkeut005/tuCbu8XXon+2+I92jriFtQh0aQ0I7zYM0n1fyJjLNlj4EEIl+CCeI
i4KOo97pqu7wyHw3YQFPobrSPTCI113qxYR+EGp61Njyel9BKDx+/aClGKyobvP2qIdkXf20un/3
EN3tT7qYcgFdu7UQ9YREMum1G90xVk5/CsasKI+63hb+gumebgvXLB4B/IP6w+hZR+VQVJcWKjKF
+lgpaCXDoG7tyMJ+9KgHmzwzdqArraJs5A5kWEvjHpv87N4Tdbhh1qK2uq0SdnZPKtFHbt17R13V
HVJMGwG516s+qy3m+gKmtQMhPRD4U8s2UxYO9+D+61M2w4dk+djF/VnVnXwd0QTOywgIkmJE9a8q
lWq418N0E7C5V3dk4/2MndpArBpWMK1VNOMzNhYNg9ibzAqPY9fO55eu0XV/dunGoWPQataNo1ye
JnP5AnK9lSVQYEvvift88a0umcQwvuMoucFw4o1xEZ8zbfAoEzhA4ep/+8YwzylhOduQq2u9Zefh
v5zIn0WxQAkqLIukzZ3wIlqZQV4XoH2+LBBRhL5uu5Bul/vgJ0NmVhtbfP7hTHX50SiwmZtjuYzx
KmKbioY0G9uAvyRkNZTr4ddKATD2N0YLCEkmsz3YUKxnuIp/r2dQ/3CnPAT+NN/rIs+/ygWcf8im
FhAPbd9jvr91X+AigEcGXEK2DeYnONRupg0Pv4BANXzYORCCNTYDqGJjtTq3Ct8ViemURdR18ClU
1IWstmydA7KxMFWb4jyxDrssf96TRoDUs3D8ZCbBeSCts5+CWp1Cp8SGjEKxTbQFZE+XYGtMgJs5
cyahFsIhA1x1bhwWVhb7tP5Qz6E6QmzpR+5ncg82xzBtevMzIPrNNi/I9FAFI4uosjcZGYMHC/JC
84S4NkIXKRw97mEsYBLZFtKyBufKQvXgdoZ99WwjOJKm+1RUvXO1O+tDCDavZCQuvbPcpYjNuUmb
gnPgW5l9ZQWF/mDuf+mneTlDlHE5Q498OWdwcsRNjqQsG+ZQ1I2Z8VxMGW4udo5Jnw35J3ec9xNS
4h8d2HB3S60+62a5Skg6dh9s9UnwxanIHO353EIN9LkW+9aXxrOosmAHw+MwMS9/5D2ARoICHmbY
n6F8R7awp6p37M9bkwZTnrdiphHkchwXFugNRgaigSMdM8V3qoKkrAyIOqk/C78Dl+8COGnc2JA3
r2woDsMvOGz99W22ZwLNORn1/io2+2dhFwS3bg6/s95lpwwqJ1HnZB95rXB5m764LBlUbEHqlV8G
t2reWQZ10OsXG23V0YLfBVKcNsFSCP/Y23eaQ5TJIOAn3A0LsMpZa1dnXRRlXiMcA5VhPGj+TrfN
tchP4BDcGoJ1j71fDJu+ENlu6Of20YGw1BUyxgdzDNtHeD9kqrqpPgZ9peJsxspeliE53+zl/bb6
A/vebG8ZS25FSKsvz830+wLxgAs2EcFFH4msNCAjGcCNvHboouuzOiYKKRSLPrWoFmCS5YJ5QnrF
RX4f3cow4O5Xd9jkBSfckvxehoLuMjZBTnZq+0eXzzBA8dBM1tQehUNhoGbKrzf6UBdTCDULu7TV
L23rjmLEFF1575jMGl/59m7AKQo+C0xgID13yc3dyOxK1tJpoOWEfM8raR4q1dZpW4fVS8HCadhS
4Oxilo/5/cSDMCVsTtr1z5mqoQcCxrCtbyCXJYYB6hzcQFlx6W86yJN+tKUbnAJejvHY+3ihs1Ju
C5adzIotB9D0hWBQyOPJ8YZIVRsD+SmbYG7aPbQ3yFNV5dCP5bAfQqivHfIxNCK2zvWUEXIoLP6N
Q/XSeWnTHd4QgM1AiFTXDItmm7r3W7hEakgFV6PY0tq2z43Bpi0xIX1XYqlLFwizz4thYTWokU7f
yDIeLFedO6hd0baWD7Nj0QibTmcjlFumEnSND5yJLYThhmg2a4QlWm5vh66DvpeV0d2kfCwxJZbL
NUKXRyGfzH2tBHxZ1fpMNsr4/Pe7y794rRA4Rea5DYp5kDve5uZaqndlSMdhl0PHHNKy4cnKfXvA
BhIOPl3n7TDsMc889VPFDrKuTiGXkIAeC9In5PWwsKsh0Y0s6AZsXwa1MaqiTygUfxJ9pIvRCMku
C5ZzXvgIKb508MLbI/OBKpftC5+BJGjAUqtWO2AJgvkKVdgJHl21Fa1qU13M1gqhprYb9a17apR5
LG3/26x4xiMKmHyK9FcQuBEUuuoPW24rPwmtoD29Fkvm8CMDjWGGmY5GmTPxY1jBiygzJ+lty0Gc
NIskwQ2XdktT1ljLwbaZ9w7+R6ea3rxS2NxjwQ5W1gvvFubhctc0+iXvERewy0TkC/wVXtZtmACQ
zDOC/D5zggnGoGcfIBwCLi5V7HPPry8uAwDKGCG6PAKRufUXRI8i3TiAAf9C28HfVHLyYuF0C/DJ
YLw3YSpceTiO0Yg59wPMIeTnI05aJlBIdyMr6PzdFMj8yteCtBa7rF5HkdOzGHp6bpdcnTqb9Fcm
GjBLZvIJCfnyySFlonKwghTC77Z8dVfT1UcN+WY4pRezgEh2s/qrdStA8dhK+OWp6Krw6qphH4yd
lbLSQ+bG2hQWTZ1U1vw8gMYFMtNr28wRYp8aBzPCWn0d/Of5BDuGKIA9vVcep3dtZb4DVP63vRVU
+TxIHQIhoolWNJfkL5CcInRFZYc+2yFDron8EJ4uS0EgXEDL9Wj0poyXtVrl+ZkGwUF7gzBV2FtD
5TzyBxqJwnOTOUDuo+30XmJgZUrm8DN2tuG3gfGtadXGo9+UxkHHYnXRFsUaeGvdHRLW8wi4h/AB
ZEThqZnGb4VZHkGJTI/OMk/HmcGQXQEadYfMKTccPnq4LdjQ8E1jGMvBnxC/CApj3ColpiQkza9F
V3OEP18b9ZiMl8fADsBjue4fZx0mXQtdfW2rgdRrotf6a3fD6z+KkYljMVdBVM1Y0yD4xHcAwCLf
tA3lFix/dSy4NdFdWG6sGo8BKetuQ2FWbYOiMo+8gdqetlJgXiIzqqQq7n3s9Cyz8o/E7LKLwZdP
cPJ0MTYm5GiywHrw6z7KaPfl7+dOpDxjz3HzysLAgJgAUD8E5IY3doYYVKMID8SurbosJqVwDpzA
Cb7tneDUeuZ4yhtGIwVDJa6spQCGRsBUn/rveo9Mg3LYVUH5NPqWTCxazJj2Khq1o3qg1RK5KwS4
DAUU26p4WGdRXZQ2FTvS15/hKJovnOES1rMlzl24wC25tJi71tspzTJpeCxcbsalDYDPBJ3mtG7p
z0JXW0feTcvSHopRjqny2zHFonpXGGW59+cOmtFypXuGkGSEHK4yUoZjJY0V1ttmsb/x0Jy38Fv2
9lKlM5idOZPhMceu9IBiu4zkgBsBzA5msKZv/MRf7QkurTzJFysp5yGIaT1NidMCU5N55d5GeC/J
G2C788xauRZCsZ2ncgDvHn0KioKeDGyS0sEx6/SlHRGTveVmAKS21bAR5bo5W+1cqzSAORraI6/5
3G761ecdChvoKcccIffdOzE37WE3+U534nxEJA4G6xkyi3Y6Tc22p6LaIcui2ON5PLZ5mCVdTsbd
BH9mFFhtl+AHdrgzWZtYofIPC3YkJVa9k1vnnEUD4cOpXusTUc5x4BBM9cj4VPTGFyOj7Kxrw2IP
G2aAHTYHnjc2sPvZG7jLEBUJ4BgeYYLH1Tg8wjfJz0D6DI/LaFh7r6mC2FgQQIkD+QiBHcTX8x7g
zRKyFsW4HENnUrse+xhrMPrEWYsSdkqiq6Fs78uumM7Kab7Og21duprwJ158RMhR7fCgguF2qEDT
4XgqxbaenDoTSgKF30dW3trYIqCgVWa8s63UHAU3L1QInlroL4CmGxG0m6hZNVLWdoUcd8GMB9aS
hUrAtTknJoWCtj7SbXBFsdgtZbgVdQJVzOpRiDYFgjncXJd8fc/qBQyAELM8BX4DLXIAnVi25Ocu
uOR5YCSO2dunZeL8IBs3YStchqmi2bu0e/IWbBIsDxYkkUDWDGSJF2jq2kG4XAca8F3mczw7GbZv
fz+fON6/TyfIAUAyE0GBXfUN4ABObYg0BN6480c1fmfu8qCAdUrMtRhWsJau5vOVTMKBHkuejnO/
NRW390s+qQjQEQi6c8Q2qd2E52K12WcyhWddtRZenAwCIg3bdE6QI9/YiLfvKBmwjeUQdukrD/AB
s1qeSjI/FmIJD+XilWkNQwORFDg7QJZhxu9xLN0QsABeAekXZCQAawmKwZUJ6cayC2jeThPEjcax
m3b+4srHzFrKtCLDD9edEHMBiSugP/vKVX4M2IuV6AKkMVayGC4meft56AJ5dlfztWjMb1aG3VOQ
L5BdzybryGc7+LAUAulhM15ZbAoSvu4jrbrp0jb3v1ZWWe3tNWitI9c5YtPvoAbc1SK6ebQDgjij
ScJVc/eWNpJ0Ns9s/IZdP1vG3mnc8uKtRa8mspc9Vv2sFqmqC/ieJkxTugq4dNTSwLkwaMDHeL7z
U24aKhadvJe2FJcqd4xDS0CX4yFyeFxZAUEjzYOrLgA5OHkuC7AHQxND0hhUjCzo3Dd9+yw5YJMD
DyErFdpRNgAwUCx99UHCELss5nUsoSwUfuWIDH4sxqDaIuKFRbXM/chi+OqhhXMc1P+ACDrvGPt/
9UggCmvhgXBAowuY7ttHgjpN7hqB5DsJaYRr2+XspbCzBg45OJ52nQjA/CEh6DSEg79Hs03hSmFQ
yT2ZMzjUgga0j0FbZZvZmYI7V9TBHToBlRpTgLiyfelY/d0Cjqq7CuELQLxwV1wPqgCm+BRUn/Tc
J+qRbp0Jm4m5euc/3uLc1sce9HUwu1YQCZ78G/+c1c/A9QUM8wn8eHvgAZiHMEYvY0A0vZhDuzTV
RZWDkh62P9u9tsm6t2LTa+w4l21zcubQ2oJJD1sNeFPPngXXXg933FRm+769ALPnAS3gD3ZkLuA3
YLONF6BE5ls5sxTxgTCS9mxtG9pPFztX/SbLOz+GMk2dDj7tNjMRfFv7IYNKExcHe/LtD0XeHGjd
X3I321ZG5v1/vC+hj4uM1BPkWeAC3TwCdS26WYXjbpa4EhPE4VOXWvV2BJVsLAkEKI0eUchwpnFD
/PzizZB65ln7XBNSmNHKUbjxnBYwmn65Ivu9i+CyaruIN5OXIIdzMxqBe98y0j5583daMfI4A4m0
LjnWutosU813kFL6MNb5fDKCgh8CyzhmxbjtVZNtli5gQNhM1l0n589V78F/z5vvrtXtJA3cH1NN
L71d+V8YoYnBP+fAB5Oocd9z9L1NG1lnT2DFQxNeXtBrEWxD316nhXUmGzx4YqbcDqNGtWRHRuXF
EDK4UpLLR5b190VdYwvk2vQ4tLRIDMf8Hf9RINifZQBQzW7qjoFxlHTeZ3QqLkXZFBc2jhczF39I
oPTSbhTTocB/gJQHhXnTSHPrz61xCbxl2P39QqjnwrdzZWhaDlx9mCltxLxuFkJEKsvBXti48/IR
EmhusA0hPw/omOekIwj4E1pDQxy+tpSPUwZHvPezCJs5iB2vOALEj+hHa8x3iOqruwGkYmcDkGPw
HpYltHdei0B4W4SJRWxPFsJBqXRqcQJj8pyWSNoWkT5UJptTuRaLBP/bXM4IH8EIEp5zNqiRp2vI
qAUjazIx0ccliBs8eKcORmaI09iMZCNsCs3IwaWIse46NgDgQUm/DeHpimjnTCdrROQ343L9q0j+
W+GFRkZaJPI7xrFoneICUcptVvcI+BaWzO9swM9fikEU3y1zrt+ZoTTz2e1tsOHZAcoxCFaS1LeP
lgAInhl44Hc1Lte8qVvAnofByK6sGZzj9N1epk8FGYyL5LZxAZ43SwwRpPBfOadCzOcJ6OXjguXu
SDz1bYGrJtXF/OeRgHMp6s0e9DK2UyVLDo+mIapUrkU1qKeuc6qz2SpxLgmIe8FmtsftpVFA+/t3
Hrp1m3Hzb4GUt0xsv6AAZd8SAbhtQUSo8DBLZ7HiIYc4gwB9R2qYQb3LT6rLohCR2D9UXtwrSFC0
iKNVvdxYCk+CsRjOsRrEoRgKJL2SI6gD28vi+9OO24JCVAf3bqId4Oq+2CPkC+eanJ9J1SCG3LcM
GePDEC8g8NojQ7PalAQsc4B817DtUSDUxZF63ahYgUEkkWshJjfcEUqewhLWhC5ortg5YKD3WxSL
LIfNO0dydXWU2rXTUD/kDHOWDKa7uhx9SI8B20lXm8EPJd/43fLRsjsjWvNRYWra09EvILph+bRc
faf+tuvhqK6zir3zpLlrOt3ttcfrjouOOBVAHfbbJ40VsEFdmfUIMtsH+OCLk7l48lAgS0XRsInD
0UIwyq9gE8zsOyfBdC3BEc/8AAQ+mPO7pek3PbXgt2TkK3Oos27wEFabzLOxIOEhC9aYnMri0OvX
5Da1zQ1THScA2MrMBSdUeHSUVR0LJdrIF6ZIAAuP+wlSHp4xO3HPIwKhM+DlgO1ymhaXxnA3kDbo
DtNcfP9/fxTXSD+SvZCahB3xzeWweT0xxtph5/qIGnnjp25ooajh9tPWsFWdNGaQ5lleXa2ssWJ/
DoJ9EAbVoz9OIh3GcJObUGJzaY0Ugb44kFYDJ30/HUPY05BBYkjRQQIe8+kHb5kLhMfDfDObE3g2
1DeOQMxBL4QIfzcJMfeqVE5CHHofIhHDh51cDRENR/fo1M2dksKCJYkIOBJjxn0/Vls2NjIyMhuR
snV/JZXzJZPAiWh/17Q6vfq5bvfubJxLNjsJsCvGtrBUHYW9YW8M21J7KuEpbwcPOU9EraQxWfCw
VNsR/jZsmf8PY1fW5SbObX8Ra4EQ0yt4dnmoco15YVUqHSEGgRjE8OvvRk6Xk3zp7vsQLXQ02OUA
ks7Zex+yV+NYH0qeV/+x8XDmfddv96KDmLEF0Ob83vt94xFU6QjHmiFXJKkQ2hyKB4/V34rByfe8
q/C2TjyygoBlfaAWN7fQZdvXOe02jedAfqWb+Nmp1WMh0zsAz9aV5MUqB+ZwY/Zuv+HZhFCbL1+d
1kEyA2dO/4zdA6H2BRoTKyXo16J0+CFj5hmARb4Y/bxbYw16gSSKt1O5BzlJo+qKiMlkFVR0g2Mi
g/vQR6CVSaz9xVc6ZEOo/R1eZjV3/siC/STUJWGJdRfASeKllKxpXGR7XRAj8+Eysmk0Ebhn/v1e
1j/Xbz/nLEgGtQpoe3t4Uf36aCPk2klE4fFoty4OlAh5LbsqDbtOTpGR4RzCpfHX4Mu3srdS7MBT
/MLKa1fwDas1MAkH5NJ65BnFK7mUBG6gZ5anCDtP6r4mgLZYGH+hcV1tKHISYce3iOs6fi1wsAjL
SeLszlVoW0OC1Rp3Om8H9ySz5tDaih1qZuF/VVUfvE7/Q3/BmVfHX/5wBN8DC5pKiJJB4fH3jRme
prIaFO4jd3JWSA7U7QeIzWxllx9ayfkKMmAkAl5IRcD7unc2KHlY8nwTQXqeLeTQ5pHTVvYlGx+n
wadraVbFpmX2uc16M+zHAES6Ph8OAEG5Gxlk4O/EyWrw8vyEDGTVEZjuVYrwAICTHAKGnQSIBe/T
FrEOCQoeAfcqGD/wgeRlmMiiRnonQHCGj6b27k1eGCH+WEBLMq6WidGLS+GEZOY0Cd8pdrTwQJUK
VuMkvJBI5FEZkEUYhyibhyJNt7UfKPieykcIh9AdQBZ010ogE//95tLJan79jZFkxdOPK7I/IOL9
681FxqlJleHmKxbgvE9lcKhARjm4HbZWcV9Xka5iZ2LBmwpywmGyR3og99pspi0B0G0eoIvYafII
AYp+ebVBEBpCr2AScicV9wK5vaLYcLqVnSsBFTDYgGOHlgJOTUs4h+JDZwENsYDGrbdIkap363Zi
OmcBERH2neYHZTun7OCqk4qeg9xWC85A3ndwGA3N1gRHsQf4Xl91w3TKfDdd3+zEjgnE4+d+EMH9
ThTtTyOWkFCURXFJcJJatYUR7NqYtYfESfKlcCb1LFj3tWybDGkfUz854wiB9YvXI1D2Y7c07NR7
HpVCAjJguDd1EXvPk69kmCnSHFQylHfl6Dz7tWkj1CTSKDe8YScmFw4DYAgPyFCzqwLfgltBlQcI
+mXQ/HYplHIDROFcBGGHEJtY6z9eKtb/Ogqh1AuKrgf9H+wb7N9JYrQSlWG7BV+NI00OjHor1cr8
xe6KejMYhrcasa6/ufLJLqr6PXCLCYGOOt5WOZ0eDR6fG9uu32kzqcj2iXkgxXREllFng2QpwRJC
N8HDID0BSbauf4O78XGsGbKC5RL/07nHQj+bjkxZzhdgrP2Qm4Q9shZJFD0jqPaW0y7gqqouSUoP
tODyqGugBJfrwGrzRdCXwJYGeN93KrFCAwjfZcaEGVWdWR4tuMuRkdhly5TkYEFWyF8eMPtpruG4
lB2sBshnafBHZWVf/cH176613urg+Yzxo8yNxqCCvWnXWairvQ+fkSxUFIjRPgegzEG1zn93ukSd
GLif2N36FTLv1AEPi8pwdya88HfjXDiAsS6DJLVCG7mx7vIALpJQTchg0BGg8wr/vrF78MQ8R30x
uLFvcV9/h9Diws0M/6uNM3LY+jhfp0gtuQQsfLxrkYEbi0/H1x4dfh+O0DnVw5O0C77SBvA9v4jz
TdG4RoTcuaD5ZYKda86BPAXI5c4NBNsSgEl3/RQMe7zTvXUaDGC3AZK6dBpK7vGs5wu76aqn3JEe
lumxfAOM5SMBhu0DPJEtbgdoESDLQGs0LccfiqhmVrt/xa58aEYLoHu7+1o0CfjKQ8CHHbfqAQE7
XGWfVwNrzP/YjSAt1+/LCHjlcIKA/4/VJAh+J5IIZN1QHjXjZSfjfhZLFeHAbW9dZE18pICRAOzJ
M+Rkwi4JNwtcQYsc6CMAiB90l94dk62U/mMj4fa9FXKuQvK82QElFN7sCTL67p2k/tFXVyHZGoPw
PY/Q9VvvvkrBFbGadvFbg1kFoLAywFHaGTCmUWO6oNCu+ql6s+UGI7uqe1Rw28uwYBz/Aw55z2OS
buoKOloqHbFLqNqzT0j8YHh5fXRpY4ba7sDfF9mFNQLWzYZjBYWQkEH23l2V9fitV/YObDsCIiHu
qY/EZuVaH8J10Xfu0GBXi0M58KZDWDWkWeZzdRhAfeYN9lazZ7kF0zIqgElYZMSrnV021G2EZIFw
BmlsJFI6F+GIE16zEn5jhTEbn6GLBvEbM28f4rY0DgNtwd8a2gdtaq3eX45thvWisqA0OdLgjvX2
ZnRi8iWG1kKUmdI64wTYbBq4F7Z2La2TgmT4woBg9R7szfdEFM1GcvPZVJ6Lk6FZiZDRCog9F+tz
3vIhShgHSIVnxUdRP/pdSd/bVkKNsW/ZRoFEvUztEv48bE9Be7N7PF4tSL41kPy+3TZ7XZgzzrFk
3lCFtkeavTUXusUT7XzYnOsqT3Y9T8qNbrDqKYaiHui1+J5BVCW2EdmDa1fHBCIgd3Kh4H4PVq2N
Zdd1fQk3cpF7RggRjL4Oqxl4dr20kl4ACQsmQ5Gixc3g0dbNP/XRl3nG42Rhz+rxA2VyqY3OkJL/
eCr/d/nxLeSZQ5YfH0ntXGxsf913YK3kpGEmRKAdc1paSY2j2KQaGroDW5iC+Ajawf8I1XtxBsKs
AGIQVz1A7SQmq1za3cbpfaBg5yIzxmydGQY2DLyCr3CKsTXWlzZjSR4C5wx3rWLlThv11WACCzY5
HgT98zVOZYhtzkXpiDv8wuxiph6UjmKHPJsgdS2QlmM4W03P/gNpCy0vfz6M/rQHo3gtIUULtlCW
hR0YnJG//hY45Q12HxTpGsCtMJsqBJkm6yuruXN/LazeWjOKzVhK7SyN/Bj5GjIKuQA/QOqziPYO
9pqMFptrO7xBz01fk/1tihprbF8G3kmbaJohiouT28aqylPaWHRnJ6Q5OXPRwD92Kgp5KoaG7kqH
tVfTp52LeLbng4MX2o++2jbaatMpbm25lcQn4tTBqYPEYESptJe6emsYjWxlGspAIJoEJ5KVzpZV
6mIqGz7EuVA2I/umFymgKvMlhcKADIexOxsNIBTalkFZrErPhorZ25jY4zKLhbnR1bIIIgPPxTP+
anknSAPfEFaCt4CMMsLpFyEMOvBnVaYLUjfJGxmqcVMNiQkYLmYbJGgA7jdzTNoLcj63l8H0FoqQ
4ZzYqPmuMSyx5JiIHaIHYRCMT5xqqRu1SSjComroxFbbvHwA3wBoh1C3XosiuW/7wjvoD3BGo1jb
QQN64jwlVLfkZVrUsTLh2sqKfOEQLtd6Mp6k9mHsHcAA0RO746Vb1fTsO8aXCTQ/kIhN52KKtF8h
E3S86BvmXtyB1qfcGnZ1Cd9jBDrJ+5/66qE2qb9OkMnHUVHNh4KCPNOkezCnLv0GL+cTDUb+zBze
rxwQ1Xe1l6VnAOvKSPfA36isnn6YxcLOXHieisI/T/kwbRqDThtd5XYJYQQx5l9dwhZN77d/xVb6
FdL02XPpqmkpEKi/q+YCX2Ra6gbgrb+mZgoRDA79ozrj7VZY+RAmBhQugGGRCunxVI53XJc9xIpn
D9iJvYi4jPe6BtypOndgeTMGxfkMSSQCf7o3O6e4gLO1NVpqvyC0Dae0mLxIV80MXlvXSiXgC8kR
ciByTxVeL2dfGeYutRuZfh/wJa2JqEvudmUEb4O70dU2a5p9xYHj7Z06rqJGVMeBefURB0m4EuDQ
XVUekmDoKskkjiYF0CL6kdIPIsBF1tobaIe7XqkE8J1f6wko4OsO/Lnw9txmBjJl19DIRg4DZ9/G
0jljBSdPc82FHMXZEab9BGTItY3UwtZtFYhi17Z2RLLo//c4Pac5z/Jv4+ZP15/w+Xn6E8A8q06m
271PzoPfieortBLyxVSXzoFDnQRiBYW9wFmefmm9PkIM0PpgHCEglfr+uR0Nvou5pVYxFE6fnaw+
6x7NUH7zbFk/DtKg61E6IwCrCb+QLhWh7lEGaucBoPJK6eQsIYP6NPEe0E2qEKWqU2Nl4kV272QB
ThMAd77SqX3GAiJZ+Br7ZcNC0zGe3EG5rwg2mpGRDBAANJxgZQTFtNfTQIYzvk4jaWLdpgFtGtMc
btOU9RyLM+tgX+QQHi9H/1/mCmogk/RX8o3yeX6GMBeyiseLIsW+wc1t+5AH7iXJ8PzrJxnxU0T5
3BrcKuFcSMqRg9fD1igs4QIJeRAkd5Kn9lONo02IgNSPqm7V1cYb/JnhqLYiaNh2nGz4MJCYPY+m
QgGtmxRqU8myfdAFhURYD/dZABQEpFcvDt5PO3cES49VBr3UEAG5mMDdmTIuH/og5peaF2+pItO7
asYOh5TMPAd1QuCCzZDde27Ieo6jHDGeJ8WLTekO2Rq0x+C1C7Aczh2owbE/6nGIwfH6cKW2WU5o
eNKcPTs/qHGfdmxJTLw8e6xemgEHD3To9KOKWiMVG0gv4E1upKBUQm7j3TCN75US5YMRtCmC+z20
A3CzXLImDQOzz56MuUh7QP19W1zcOEXNkQc/IPFJd+gEWBhNkrKDbixHmQBn5dc7XTUMUS96ss5K
aLI05Iz1C+EBZrofRg7+UmJb70IMFVDADQHfXrp0kVdO/SVth4VwM/fDwZkX+AZl3yekrrcxBXsL
4OHyiaTiTfdwk+HBLlqgKF31NE0cMlUdJ1+GzyvmGN+16fNC90qcnnz5NF0vThlt3NNU+Mj+SOG1
8hgoclXVH1oBpz6dqwBJ2uty0tjSrnppOw9OMcmCbUaX9eTYx1mubBlIH75LJWceYW0ja6pCTF0Q
uc3ytHKPZsUQSQHXsADruK0PhZX+KKq0BB3Mavc3e27jB9c9brbGne5cs1JbVfgzzfdzPO8LY11l
5ne8VmI43lHgsGQte7OrF4bT/rAZcWdshAdNVN1FNwRY5Q9mnmxvJn1VZV/7orJOCLQFZ91TuPGz
zCUDKNd7UXDy7QIIb/tO4u5oh8Wjysv4zMFQi5AKhq8HBFCNsAaBfdmmgJjqZt0xJx7kcKSqQlJR
aoSFbzQHHmcbhLGD6zQI4WPbl7eQLvaPZqC6s9DqA6iRuYZEJ+Co/V1Dtohe1wIn686mlTb3iNk0
92o8+hM2mZlBQCVyMz84SVuJcyaQjbzrwWNKSSbOumicwN3HTnBnTmZUV3ZEG896ZKnbPDiDiNy5
VnmdhRdwsfGSgZx1jSUpzhS1xJo4NwqvdBd5kOdrXSUeCA0mhGgWwpJvMcMZSjpFtgZ9YHisiPHd
Nar6W5nBN0VU8wZnjoto6mTcBU3h3GUGTpAFE9kbYQJxJXStA/FXZxTOo688Y5XzzN36XLbnwJih
KIKJb2Kd+2ANUcsmKxJk/c5ryDpB3ByA4rkqib0eBGKRvKyHg75KhhH0pM/OEjhIZweVYLUzsNbo
LgClrKgcvX2NI/axmotYFWIJOWs30u4EbdNXQnY+5OH41RNxs+tGhybPQ2YOW9XEDs51s7PiNtNY
JsZR264NiB7cZho7RlcyccgKsf33ohziv0YLGUd57HxM+Onw9i/SC8LKHuLoib+rhKdwrgZ2TQ1y
ev4c1IoSbqfO+YgL4Jv0IB/ycqsO4IYl3kjf7Nokz2lZhjarx1eep+XOROBtUVI6vgYVdsA8b5y7
P3Qjc7fi1279kNg47YOlPtu9wRW7omMvjtXWePXS5nmygT6Bh7X/kGm8LCGWgWimbBZxJspvQwwt
nDQb2Ate2nzRVbYDZqCfrj3TmfZAzeX7QUChzJl464MW63fnVOZnPruCzapZSNa6XycSI7Gkn6eX
gRjjCpo/ak/NorsjlcQhv7brR6AEAPPKkuZbUiZhQGTz3WXNi5mU5KVH/lUklOXJKU2psXLFsEkd
eJaEJOMX3/kwEXZE3MoqN2MaD4BmleOXtPqmzXES/GYGU4yF0zC1DzIImqXh9s3Gik3xWufmEUyx
Gm41F9lrB/5UEad4DaBzuWZEsZWuQjumAmLZGI6qUPIJEO+FHq2YXn0svmikEK9BYU5RoNJyrzJb
PDQcbh9qDYDWp5X9UtJ+PXmNeYGcWXHfGv2Dg0jSCwfze4sct/Yi9cSTBdQX/CaILRYCHgpkdlcQ
rres9MTL3N4ISv7StaZWHQ2FytXBhnNH224F9FWyk5E4EFFCpEfbvdmk7fCLwE1lrKQZeqNsd7zj
42uVfGN4UT/bzTDeybwFq2g2dywpkE5tahHs68fXbPz4x15T7P2Yi48ftpUYz9D6ho+lbtiGwFN/
zzw/Wbs4L0YQPcAHVCwHiBP4x9W1DgBzETJoeO+MYfLuZSy8ez7WK6BSrGMwm5TdWae+7ZASAW1i
gkqCh/x9hjdVawvH533rqnYvertcYwEdz23SAWiEp/Q5thx4IGQZfLg9B7Qsxu2OE+Sy6pEmpUCU
KlTNBio5xVOdDsaCm2UJpgozt8prqs2E/drZnbp04RR9/ppb5jMIefR7Wp0cHLlDEadm1AvgIQWx
2i3yNP7P1fjZ+o/9DEVfIUzWXLjsXjp3kg+qSMkhKeMkGgjIViKFSllb5PQopyq7t0f/rwxBn7eR
jAj05Oa4j7uUPY1WsNX9XZ+6S7vxXTw5tHxrEZjyGAMEDFF4JnDkBJrDv3RlfwRjdzk4Y/Y8TtzY
Uc7rBRIjem+l2X6kOa/vQYVwsCQGU2iTxH/ru16Ak+TnhzwGiRF74Xs598eKVyzxVadtS0CEJfKD
JgZ9g5e65P5xyFv8d8SMLjokDYYU3mybi9jm0DKPJaSlUNONyAXz46qpEAPgjZNvtO2qVZTzqV0X
bdNeZ76N04ORNTIkYL1XOVB4tBqb/a3AO6f956rVes1+mgs9okxzZzv1YlkE/MPve/OAf/kTAMRk
FqLK9uNcRfpFN/JI7W90KxtGseTTiHjk3OpAxGpV11QsdZXQ1N/4hu9GiSvyJ/zyKQRuMiST1DPP
nwFK0ce1JvsOyiTZXncdHWCR2RxBmXvmIimeMsSuGamcVcyyakGHDoj8QlmRgdf5RldlUyaHzimf
dY3MPXJnTjreBeZe24KkybeC5tjLaAi/YzerGgGm83WERLofRPfzJa8tEjpBZp646T7QmAevRR+4
EcPNf/YK4a9To5upYh05NGNbgYRcVk9eVlTYk5bTNxtnRv3UAGv303BsxqYzZF9+DDcC3PIgzVRL
x+LAJtV4vAyeOHfAM0CwC8CyZ6Lqfst4ZkTOXAUci65YZrGVbrVrZ1ikDps2ulVRwwvr3ALnfu5c
Ne1rKZL6RAYxPA9Q/aloA4S3tINHbErD3sQJEMw+uZkANT2CAAOe2CzbY0lwq4vYAM4Qe8GXVHoy
AmRO7nXrlFQbBvXYCyQR6gcCl4A2c25ZuyTDSVMPYkwI0G4NMC3nKUuIoYHbppYsH/KHLE0QMTIM
BOBml5MupumlE3J40JWhEAMkAXwo488HUFaNP/pzJylqcDxfBk6GBydLLn1CpIHosZdsg4CZSy5A
JQUJ2KHHHjCuOwHk+k82A8sQaMOkjXRvih/0SOZCN9TASN01NlJBzyZLSXPfAOTRy0Q8Dq1z7LrW
P9Z2Kx5ZVfCFiMdgrRulOaXbfIC3ULeOWeFslesnIe36dA96pLfKjfIydU661yajEz+utO1WjQO/
La/DtPFPQ8C9NJHcqsKtXT8S3ltvddZWQMmW2QrkDOuNWWqvUrd6TAZhgjg5tZFIuPXWMfAT5WiO
kH2K4/u8NF70cCsY8ghpORqcoeC0LivWRxVS6+2zidgvZuYu+4rkj4i62Ocxm570Yu6NnGysrIRP
ee6lB/mNm+116/8O0r0KwJv5rI4H3ukPeEI3w5JuVX2lwQv6iiQs27iWBeAJoAyOLHGX3jr/+9jf
prqCIebPvU3vYVVB+rlGhoECWscRyqyvl/7gT4BIQr1tKiqydbEa8kWsjdemnwYUSOQbCalapJrD
LLqYejqVh+uEQPv2a1H6D1VlLBD4ZGxEGsnSCxsOIbxwDHrzWCT+dPQDucarcoDbq/hh0vaGluPG
ZeXHzX4dmnR45nsP7zG7LcBsr7qqP4LSpit6qGcnM78ZcoJg7+HD6s+ZERl476wMSKbZdJ3PJtC+
HRl54BnSddUt7pcsMLIj4hCTGc7aiGNsH6413aCLupVb8LdscObQ92b3QKY8Fop+Q/Q23SCjHOa4
dXHx40aSQ8Php4/Ql00XqwWlEM269b6OxpkGqFi7JeG1rj9BgeJ2bIT70LuVCjuAaZY6yqfjfVkT
nNLYg3brHAu0PckOlCJn3GcsEPC3aqkHtUlu5VHdeSc4oIvfBrTzcD2H29NqCShks7xN8vkpborN
TIrX6lhuU8ukq7QK2oPM41cO3PTmWitFd7AJp9AWmFu5h9unzDBrM7domy4KcCAHkHcLiHWYpIhs
MfzcrHvLeQhEZP01T40v11m1Tc+gu/DEl/skTwHU/PxgfalbGzraIShd3rKFEAC1vW6fzN8qNmIT
IBJ4R4BsReGM4/dqxO0RQLXjYFOfqoVuBazRj1pg60BSQIu2uV4BaoeuQ/h2RkFBjfBq1O0/JudQ
g5pw9NUde5Y9g/gLXC7QtBdexncg7rbH2M+rC3JPSChAzJoDogD0UFWP0wRc7bVx8EBPiE22AgOo
vLSO6M8QAV3oRj1Z3JddhDgr1Hvn2fwsYRANzp51ox4UGyDeGvVrC3GnjY5qBcKDsw/EqbexcdX2
t4iWapyrXfe9ed8/+/80R/t331s3ffVpvznitb3wvevcunb9HgSEw644cVmkd9iE1ffaC9O7zf0f
TJPvc4RzVHOvu4Iae69NuqY9Nzi+/mmgnkvP/DmwUGCE/WEuPc1nr9v0uqvjyOv0v84FvCy/+9Wk
B+q5Pv8gNdlffDnvKWcf06dZ99S1z7/gD/P906/xh7n+8Ef90w+kBhPSBW7y7qpy7bQePRktJKzj
QBQrl1G21BtIQznBfSb+0m3a4pQGjdyk9wC5xXZUZXV5KMfxUdcmxKkutRhTCGIk3XWHiuS5wbJo
kyTCahzF8O4dKjjTh9Aw2wHZsgR4GBnuRt2iOUfXhraFIhy2rVjMdPe8tf4eCU35aYWwEbIXz0Yx
F/4A0NhkKXAhXPOQW+6Okza49xKOAvSDjVFIAgG/v21Djj19VVnFUnfRDYBg21AzB5z9OmweS4Ny
XwXVeNCmxIe3UAoekpb493oQaXGSgOjB15tpgJzdCkrYbqRtemTXFNDmzCp/dbNN9CFmwPr5TJx0
OIpO46Ou6VDVZ023GQ00AeaeOnQ016Qg4vRrz2uIS+UPLQCUBdjguRq/cN/mC2lM/t4CrB1nDP6Y
q+Bne5Zm0CedsgMAbOmxKUwBbiT4I8xqkNBpLswsya5XrC3bJZihVfR7w9yvqjl23w59/2nA53jA
+wAfTpDU+0/zzragIVGj8EjpL3LtxnK1NxDSLBGwKIDDDczd1AAHiHf06C7B9/z7UlvTtDBIpHvx
1phcKMdgwNWqOzC7jkkEvMAGf6G/HuapuLZ5yAMWek1KFwo4jb0umjwP9ki01nVgd/9tFIUBfwuY
87FqzX7LBV7cQKdwbKfYFJRAS5o9EEOz9dqmZ7le5jHUsZO237Q4LRzrCqyEHgxoadeptyjqqVt3
iSfDrm08d515xTfwI/vNtXlooW1nJOZBlcR31wMrZ10ZFiyvza3M4sNU7ysIPZPwOr8M6JLag4cH
Egy8kvR8FXsqB2YaGtvaBvLqjyuDkrEJSzN7zdLe2dS1lWyIWcKtw4qCwhfWJycwqoGJBQXtZkoq
LznJenjsxOhsda+h8DBAmSBJ0H5mLDFI7rjtElka2sgEt+XIGqyDjs26a0Fz4YcN2C0I1P/SoDv7
lnHIXJ7vCAT/rFDbAlJSyJZs9RzacputcVzQtnz63HtAKmeJ+WQ0JthVc8FKIx7Dyhu/Em7E659s
+rIeIVmbDVmka8HnMF01Sh/4l6Y0oq7BBtqDT1pTwUGhZIeMBgzgXzDDb4XuRlKIAf9q99rCWeIt
20Vu69cIGa4trS9dIMXF0sR2bQmIYHLRjf3woxG/wBh6rHnPmzG6xi8IMhac5uo11KGrjjH9XIWK
w8/V38bGaLWQmyRs8XzvENubLggWk0gWXbox7WS6EFJYew9rdKhbta3Pm32GzDAnbWKTS5dm60JE
Jcb4JLG7k+rl9ta/6AEk61KzBIYUU/Y0aAGOxRGpVW8OHPhW6MLhcyykVx7dOMgXAJ3BfcwGVG8N
85VuzRlAxu6EeNlCNyuWFotUG+c+v4/7dcIM8agoIcPULTJu2CuL5oEPXEELjPnQZctrnTlyPE3V
hltOAfm3uQuwpj+66OCPI3y2tCHLFFmQYIJnzGg+kt73VzJNkDx0tOtrwewyDYGgQo5G2Sfw1Tky
JK6kL5MQ3iojfr8CtNR+iUGDDGnDxoPPe3Pr+2kd5j68QSlhFOHb3DmWcD7MCg78K5tVpcsKoe/J
zzacGc26JzR7DOKP/wc68k9dOnvoV2DPv5su9MOAUnIaHH5+3yGSCalYKvuKkdJbOV0g+PyTHVGF
YjEhu8NOlMEhdf3qHQp+JiIEVvZkQRt6ARCKi3tHDmsy1sgxlDdiD2ffuG4bYp+QuposihihVaVm
BY7aLt4RjT4mKXk0IcVx39UWOGiidVbaM+/GFGGRTsUHyxv6F+98Pa1D2/zQuxBT1Kd0PabFY7fi
89H+NqasjP7FP8IjNoWWquJjmhfTncOhGQFlRgUZHtVcTHj858q1sOXF4KyZowlol4xEI6lByoFb
fFcz8B+yoLpnvt3eK8iKIkRebvQXTeHqhhpE4kT6K9EBgsiNovlWVx0IjehBfMzbS2VXG22G8s6P
QRbO3HddmkHjNCfOPrGHl6T12cPIy+RBOmpaSaQnQoJe2HTBcyuF2rOdbW42SC/s7GDwD3pU6kOt
EjCA5W2iGNDKDWEJgSz53xMRP7EWdYWF5mZrc/P7pAKECFmFLCCKISNjARkJ+O1ApAcBjt3pOhzv
0M5LEUAbO8EhZj538mgBYZFbJ7vioMpBhWf5UyczYSUejrm/7pkUWIpLbC6CRTF8aeyq2/dU9cky
4NleV5FWBucb2j2BWwK0eyHFWRexsMS5sIslnDn9QZum2ml3bOjvK4dL5+CK0lklwLn5duYvssba
cAcZGIqkRtrhOWbl+U+QmcrfKpFnGzgpf5hF+tR5Hd5+NQjyngnPaGE9gKTf4a4z4607V1Vn+Efg
Mje6R6tObQ3qS0usyou6QeG7/1ZA4nHjZGrZC7bu1MrzGvsvt39u8e6Hj3MSp1jU4osrWAGROHJn
GoNYDtZf5mDXB10Y2MNer5KAcWQWLmbRwrzd9zmQcBCi/PmFWwfwlyNH0iqtVQpudhyNs84HpAyx
Uc1B/wAUeS2E0UcSirZL3VhRG6Bfk1sd5J6mrbYZzJ3JLxw8GB88jTuvCxbYB9EvnV/bUawCfFNS
swdEY76VzKBfhgB7SEhQI69UIQAY4NB60gNSswuQHiqHfG5HgdZirYkET8Eh7ytE8D+rY8MQws+b
9Nqa6lZddSrjcK1+duYITd6zPmUQnEFqNZMHyNzQsyXYYtZjF9NkP6ZiCiGsaj36jVeeA9Pb6kbW
wcSaLqyG1n3QpiLj36QtsoOu+S203DFkL3KTLzy8SREcc5m5Srq8vPNUI5Befb4Eo3Eyc3t/bWWp
QsYlbmJhyLBkD3Xqgh2RCSBs5LvenxOA/SI122sFkfMcyOpc2D1+hxhquUKXSQvX0P8xdl7LcSNL
t34iRMCb27ZsT8pR0g1iRpqB9x5Pfz5ka9QajvaJ/6aiMisLlJpNoJC5cq3YL6O1LOWOZg0cX+dz
Ci3emr+97tAGEX2Tftas7T7z/qTkv9K0zv7uNQjgmIZdULKqKG7+jM0pxoGuNlyJBWBsfixVkpR5
057zpYYOkOlAAqX/SvEAqJY/9c9qmdCRmLv+kx379q0xKVCnQ96/+DSSXgxQWSvBVxm23l/0HMLY
1u+Nj2LKapvp+t30YS5ajY1RXaIepESF0uxOiWz4ErpBe5lJByIiFeXfCr85WoZvvP4uIgstSBrn
Pqf+QH48HV75AJa+fQwZJB9u6VmABgOI8jcLkkAftU+yiUNSaNyvo4fhjw1WRL2ztWMF1silPFzz
9LUsmoFoXnjf5/MOUivj1aQ1hhZbhGPixVRG+rkgoHQoe/+6yTAy733Tqr9sGtGmUdL6Vi5cylYD
e7JngxxKvKzfhNZCt1wF9X9tJW36jewZFuYqkqTGVnxCZCW+x3VQAgjoGSUEktMU9FdjXstG9Y9h
lY83D14we1UFHVC2YrgoJb77glIa13Q83zf5gzvcBsMJz2M6P0VhbUfbaWy0Q+OFX1o6AKOtoSnj
vk7o/5bg+z4bqZCt0UGPKFcGpcZPc6m0beiHCbdZPI03CZch6LRPYwZhZ6pmdDHzcch/UlUjh03g
1cSU/6TRZ85KM53s7pNgiROffAQSDP3pj7j75ym2sex7fFaPfbJFrpX/SWu0QvttdDb12j6HnWaf
g2kiUfuwZaYXdrGK3KnaiTkGWfUjJlqPGYzjHOv6AxiP96pRUTsywdZf7WVIlVDZZDmlhUlWxClD
A+gGWSPP2Nd5Mlzrru+v992G86WEhXGNkBzaE6oefa675wZmWgCStXqZWz5/cc8UobdNWbn3KLL4
H7skVSgDzso7NUhPEtXHZQ7Psjqt6totN2GfNuvZto1nO8zM577xNNqBefVeXObiEn/tZfuhSbuL
+GUoITxZe+PY7qkK06YadfMO2QsIg5s6Qc1w5KsNI8PLw5eMWfOSLYP4moamBgmRIUmTfu0mPpQ8
blDZ10Up8EMVtfDCaY0K2/Con4xwtLZeXAyfptT8VBWG/b1MaU9Cju/L/wwtB/uTgmbYd15ByeG2
P0IDg6a+x1WzwOk/LaHFctX6v1ct28FDWrJYW6AennUapDdO3efbqiw4my6+YoraJ4i0J4ox//ig
TWguEyqGxhIhYTJE1UgbqFJeK9t3no0sDE5jkbwbZ8PZxQnanSld45fMKrRLU1XztJKpNw3e2lDz
dlN3/j/ODHKci4RPMehHcgHjXqLF98vubmECiD3t1ExU1gBiL9dNl4buXtN3VHW0k01K6Qd21LHO
SA2rhzHoj6oLfT4tP/k7uvh8yhqatxZTFjRdnVedUZYH8XHGyd+l2onXw+bFWQyYIeD8RiBjJWsS
lQaettG7VNlKiCxkqvJOUz1uQcuP8gqoGmHH3j1+OnKt014bk+H+02WTb9JDVATthOwtu8QHwfZq
0Or4qHrhh3DQ54sMtQleZlUB7q3GRZlhWdD5EPhVOItSFKTBd3MaA/W+JW4U+8mbw/fon6qXxkZI
klZCaAIN5MigCZrDebzKYHfeeI0K6gQoZ5IO+5ffroKtGiUOKoPkIiWdl8dmf6Jt0FhJ5i/yu/7k
Zzy7jSBOz6MS2md9uQ/RjGX9Yvp5722cCFlLCfld3MNXU27Q54WGZrmcDP0yc+mUQlbNvqL3Maws
klSQedjh+3CIinNbjV/veYolWTEvEQEHhaP4fkbQxh2+9wKvPURhBp0cMgbPZm5kKy/M5q9VCwxY
1/T0mraN8lT1SuvSTEpmfAVCE71Pw3EvjveXGM1IQ7rMXNtOb7A+79DgKs4Pl8zmIv67r0Lj6Y3f
HapurfjGC03mYLdpyqEuWXK/HIZdKc03QMOepgLyZ9urq3UNlcQutRLr2Q4G69mDmmpnZl61hrAV
rUoXVYWzX0E/v4TIAJAwRm9n2OtpQDOOAbOeXvIOKzqS0SINYsQRnRe9cehSvTI2GtIWV5Vg8UlY
CFISdYbKXUsqrW9r+xD5zYe3Gbeo+jqrfMtjKCHfAdaAJrKZ9U9ozPrrAcXhF2/hPoWRP7/Q/Apb
k98Ee1Wt6fmZeUHPTOv7xP10OXK058eQpUF3Bunn6bu4ubm+oZ5kkfOpuot0KD1g+T32yxD4Db9G
mdoTHJwyy7JUB+m+UHLK8gT1xc5Js0/OYHCqJP1/ampIBYAv5vaPqVd/oeqLOsAiKIN0abCPqgEt
Gj4vrW+ST24X2Hs3Mry9QQb5o6ulN6cO+j+9ktfUrEnG5wqB15PvIn/h0Hn8Z7CV9QA6t40zt9ap
oOBAtQlGSlAKA02UFkzO7Ze8n/qTN5Dr5smIq7ebH4uPMF8Z6UgNk2YtIY8FGrLLWe2OqRLFJ9eH
9QFUYXx6mOKzlwWZyZD5M2AIIMSkRyOj3RRivwka5vrFz+r8RColeOen0V/qBGeoWPPytk8nhZb3
84t4hr5XT1HsfZale1DMi148NenmsScy8nA91AFJreWqMsRac6BmHl3FUm3PvvpasXtciB4Z5wmh
rNfMafYtlcxbvQwys5YDHfUs877gjj7d0HPyGeybTqKutm+RGTo3VNnaA81KUO38a/uEBtbGySek
Y5fY+3bXMJ5DWMSPP67moMcYxWBAjACx1ipCU2FTNMiU+IvulTLNP2SwFDfTfjEpKH0YIfuLckSe
3MCcN7n63YxV7ZxRTLrM5DjnTeEW2sbiQbYVSI7XWP41n6cfTWMLSsf13dc59NNLwiv4nvve0udB
P3TSFRwSm+JPsWRIHXgiVzKd/B50mB4iBeAql0eIzGI9zNBMnSEo1hAsrebms6m01vt0cldT7Rov
9mL1YeqsIYMABraYdatYqKYOl7wfmzVsPtUu4wgRg2ZHLZUnn3eoLQu7yRSAzHZ/jczWeRmDyLlV
3F/vwR4vYSc3Sb4lsphEzgsvISmCX9X73o8+JQ4qTis16UAXQJMtfNnTYgk3trBp53wL6KfIM8ou
cCzzVQ42920Sk4Xqb7ctbNpO7vPma+mHytc9XnRbYPN+rUM2uUx1UwGln1tPv/pkWcIdjduxl3v6
RqJl8APQ7Xcb3jryMV3BsWG5mAwOrTIgJ6hfIJR2jJwuubi0mzw5ExC4xTKUJAGnwCxYhokKBs+v
kepPSL8n5AA4H4E96dVfzBgGLFrSYwdQ5r/iZEcO1RVPOm6OleNbJ6VY1LlmBIBpUaKxyNwpoTme
ES0fz7oW8o37aeZhruSAXu14BTyyvwd6y7LEwICcdcCF/9lj+aa1TSdELFoVUteVXBJ9pcqvihsi
NN6t1dUPNuQdRxuhnZsMUxPD1KgnBxCJ/MLF15sZmnAdz4VfnI2nfwjJCh1h1Pr9XrC3GwUihyS6
xo1abmZ6Mz46YQ5VBkJfvlUrH+mpvfSdNT+XZc65ZYp84FoZ5JG0UNpDZsOQlTYv0JjUh2ocin3n
xNqHutS/SwSdiCfKaNnnMPP6LWoKxsnOwoZMg+2YT7XvNU+/pTW5M5z0CwlKTU0xXzkgx38hRZGV
X2hQbKch3R56PD/+HTjH0L9UXgytAXWcfdxafyoLW4kM7sJU8jBl1jcd3QrIRL/xP2I9erL3iFb/
Ka6IHDu1cGFA+Xk5XR+AfMIKLP7cH67N2KGl3JTac0tP8KYp/GQrJi1o2nOGug1NmNUfD5fM6nFC
iZzTcYjUGqI3xcznDXhlX2a++iwh8HVwC+Dtbi2mLKgZjwRXMTZycWPK9hmawcD8cuUQxfGztcjX
I700Xis3B3m3DNzYkg3ywNpGrdpSX8myBBpTecxHmBZDJ/g6hQnqYaLB6rjVk+pNZKqQ3JsWBdZK
JPeyzO/pTFqge2NojeeuDD83VJUuFujYD34ZBhtjHrKnKp77D9E42fsic/KNrObIElz01P9DFitu
j2dNif7QYKy56Yod38xlGHgp4/Zvl9AK/bMgs7Ge8qd44m9bTG9Gqk9m4ajY55nnqVwEbR7g+3Kp
bg73aD2EZ9AF1qWLP5f5FJxceF1O9jLI7He+34WMaUdnYTxv/v9bxw5eh1zXt6J+8BBGeJgyu+sk
yLLY5K9/aCVkP2ePhUytewSINZiultXHtWJ1gjfNhfA4HA0LrSHVLQ5hX4Bmg0l5PapzxpnNipWn
bq6yE0zc2Ulm87KCVNfOdMBwe5rdbDQV5bHK6SAbyPNUv9JptiTksjpxzmhToNNX5u8mbfqgUED8
kjiasR2SpW91wCQZv+pSr6LRrg9OcOEkGxSavHf5bO1b+IJO9TLEWT6VB7GtQYV+qNOHXTTo0cER
U4K00PbhwF3i79O6yT8ZdjIdNK2i1peWPnX4IXGAGyDIw6kGyoWqyRBttfzTuFjiesSJaXVWulbs
vjyVmXtoSqv7BGCxf1KipcGoMfsvOph3l4PIHwMo0G2r1spCCWK843P/5qEG8kfWFjwrwjF9pta0
UvMmfJ4dn0Z7Vc/zNZQc8yYI4vO9atouFVIpd8YFx/8R1i+xxB/wiraiZ6lYN4ajrQ0bkt0g8af3
hdrMJ/p1YbBWvc9xNCY3IB3WaULqeoUoVvuJ5EJE+TbIqMFiJtC47Gq6QMDAp+bacidjl0oXlqrS
RJln7VM2hf5VfDLLMu01MD1EU0NAxc7y6LGWoTI992b546c0G/Ljw4+Y5XBWfHcvAbDMDodeR9/O
rBXvJfABFcaw35MoDIaV2wxoWC5NtW0UJogDKF9oKL9ByWU6m7mM7LOGjABVBn/e8cAIN0IxXBZG
vVJDGpisudU/Tj7YDDEfq33vtmcxZVVMtaXbpivsJP6bHoqKroncf7IUfd6EOU2drpsN0GbkMYqV
tHwWkfHnGLn1Tcu75LV/Goe5eLU1U9mqHJN5tH6bHfBDwjwBOJV+JHPePagpWooBR30AVz5MAewW
aJOVKBCiAOJ4rXVnwEiDAeK6IEZrVxgwwrq2OHYOM3IPsGRYKfe/IDSfx9gLacelWzywyugjeC2I
dhdfEAQjDNT/rMpMfIWv0AHh0PqY6IXPx6wP62mcx52LhBusYgGKn3U4RygsKtju995EOio05xpZ
tVY/tJ22832zb1fiy+hdamF/8up7jDg1S9MPPYFv/EPtwPSIEF5VrXrEY/fGQiNQNvML/J1QN/qZ
ilSTE14ADyXbAFX4tRKk0cVuFKrmqqFFxzaJSDDmdb/LMzV9P+eFvVKpT/zpKdHWhzzsb88xLu3o
xeAMTJNHCD+hcmk6pzbZPsUUES+xXqTrvg3zDfLyKKiWSWntJyo7Jgfl45RGIMjs5dnn8o040tmO
0LY7XQc3y5+myEjmYUUPz8Bblqnc4rZVbqMTfo7yGOGZxRJ/mCf2MebNFX28Al1Qz4rfAWZIYKRE
q14bwdDMTdUn68j9YMBh81zn/TVQLe0prFCaTayal2eZ/jKExWvu8d78cE0zJ0/gYs7S2nBCLHu+
NSH3FjdWhr2lRl28Dd3ppYEL4hgvqxLCuxUJPjUEk9CBc25d54ACxZUU6KRSHAtVWjfmD3ATUUxr
d9wslRczUPwXZJ+AhOjaV7HEn1WRCeOq468RkfDvYVY/9mu1yvu9xPVV4996epu5mbvvTQtdzTjM
tJ05+eXneOp2BRX2P0MFBn07Muer4nn1he5hZS2v90nvrhK+jV+aha7dQOXo2KVZd6L35HOgID2U
maPxRxGrh0ZKp+kMATTMkN/bKKU65VfBJy02tc0ErOeWdFb3NPeliQJnBF/yaHxsTBMaLxG/RDAm
PrYgPVb3WoE3kQl7a/fLumIutZkkIQ8m+4Ev29ty9rOD1J0jLb26vJWcci3hwWJ3vr6va8pLnRPB
TeaOwfFebtIC/b1NJ/KhrTrb2dhQMu2NykY2pRqA7mlDtkGREvlJDmRkGdsCwKZufDZj4zAoWfy9
N0hytUGWfKiVYNoHADIPWTwHm9Li5UL0DkwSzJzEEZc5ii2znHrqD6fYMiDlHG/B89wqGs6nwnTr
O3DKLNVio2hxvMnHhZ9rcm/QLPmQQ/YtqIgxmY/DMshMBs9AONmOw35114utNJKWHTI3IuM60Lt1
135tG27kubPw1kFcMApLwU/fI0x2iX+5BlABF6hgtyuXI0zWoQ2likyU2DLc7dBuUJlM2m8i0FHB
C5Gv9IXz6i7YwXHkqPMB/nDy0dtHv+r57CbEDkG7TJsU8YONOYXDra+bAb0pZohM8OZvdMpWfEGl
om+Qq9ME13Q07B+BEu2Fxbe8SfLDGz+Zpktl9uY+8Obnwi6/Nlre8nIcGB+dMv9ajEmEZowoEHqI
AsXBuIdcU79RHbM2ShgZH8ATgIKA32o/9Jq6C7oYlRnqC19lltNIfp89fOXDZzRQ2lkK2rJdqb14
yXgN7Lp59Xxq/b2DtpmYkLGgXJvE0KllVvMKiGLhBs16lBwwDR9QVOJ+8tqsvJHA+y57asPmHla7
9kaCoGOMUebhdidmo3XvMwD3oV4q13bU4+d4UjNgEs1nsWTIm9wHCWiYT4HSe8fcNb1jugweNUUe
LP2eJgUK+KS5dl5cLsATTftgLuJNrpEma1nNQ9W65oH6ItZ9wzV1m/5D6GXFFrmyAekSzXrugOTs
MrqdJz+8ATK6KGrs7WuQ/bdyGfQ5Cp8g3CtWo90l1oqkZ3kz1Hg8NL36WZQmxFXlnndINeOrXaXF
ZjIjiC2zqgLepw7XVNPODQX89+Lq/QkaUdcNj16bRsBJzvSNJPrWVavmKAM09/aed2loUvL46Nbl
61Cr/Q6UUHMnqYdZAJL6KfuYl5oHXSq89TLw4Oq2ASz43Df+8ZU1OsNloh9k07zslMWS7UPm/2c7
5ZJ6Qy6S1+QYhcs2RtNYBlcFyLWqwrlZZfzCoW9gBdQbSqxOF7B0DxC3Q3az18FPSj9BZ6E45MN4
wUvoP5xbbxb6gF5pF+r6IWsQMZM3jLmJqv4sLx/ynjEblcudyO5XU0tercySVWTl03Pl1DT95ToJ
b5vG4RUS1OHFKvOndnIidMf9/rWeORHdS4nFTNOwlSrGq83hJTRL62NOG/ht0pW/xK3OJAKBSxjb
2RynrZaH8UZdcvg5bF9PNIt+QZQceE34UwZcFtCq+iJh4hcpcJnJIqzMX8SapBiwDI9FaFDWwdQ+
ocs5HGmNHo5tEPyYad34q+n1Axn6OHrn1rPjoRcAtAihjs9hPVWH1O+n57L/QA2rR/NnOdHZEfCw
uZp5/E4uTzO7+dCUOTTUJB7rQ1wFlCILY9h1gHJ4MpnxkTbVA/iD4DTAJLpqUQV+Ljr/s0uj5WeQ
ktOephT+8Fovgstfb1coRYS0JibtpwpIB3XT6LNbeNNpDMMW4DK7PHgKNr0LkHaKwg8GQkibSR/7
0zwW1LyWmboMD9/DTOvcK1cPm/2umeurWf9YNnl7S5Sy5HFfZd+aETVTcxq/ksyKt4XlArZREw52
/MmnnWJybAVwEDdB/yFpQdZ1GYx491WEb99ltreSRXFpQ3RNUiu7+oCY0FS14rra0+Se1y+K27Yr
3YAs0B0okcrggCtEOtjhZ07V3zFI1W8A1z40ajt8LApgN2PstHtHN+qjv9BulfH32bWTT7HjBTz2
5gUnUxmvxtwN+8zIvW2rxdHWg8Bu089O8FwXmwZJwJvdeAklM3vSdonS5utuysJnp8txqn38Wo1K
QRqPDTJoqakcERR4WX6R+TaPeZbVdX701uDplPAdNIzFfsjaPwJARietNveNu3ytpYQlw8+FWb79
pf9PlSvmgHWa2SGlrTlV66fetb7fn/ZlU37j5ySHQQOjRmPHv80qP7aV2UDemNPV7Ci1dbGWQWaJ
G1oXb8rUDfQz1jod5nReifMR2LvZUx2CshT/LyEe1M97sJPf1Vi3IBfmUr+E9Bqc/LWd6bvHSmBS
QRlnbrFtOncrks+Q147l01ig2y6W0U9usbkvGCYxi/B2A6LrwA0/Pk/qvr3LW4KnRvSyg50jhsNY
nDBPMYXpaTyP0fluyUJkTq+QZADdgr6LY37S/VUkJ8eu6u+hU5N0ip3xnTNow973I+swmW5x87l5
baAsDr8aTnOQPWlcvSRlxd8bdLupn/xVdVNPodzv3yWG+z0nl3ISl0V29era7kGsCRGKd74NDVDT
W9G2Gpv4BSFUcLjqi173/lajPrsR0+ZUuVIMIzlEi8x8dOGAbr0ky3wccuWkteZeGf1tZtTR6xDP
ztFqBv7qy75be4FmHakZI8pijiGcdgon1a5CMiWpTr1WU39N3JsPpcTRK/r8WLb1zoK5++BnCEyo
ml8eNMgH10WP9jY0Jsh6QOk6eU+NHX2aTKfeZktRE/xsi+Sc6yyC5VELssZHumh5iZJhXt6QHubD
FzS3qUzC+5q2RP3P0DfbK4+aZhku+ZTw5CnO1fEUlzs4CbBkO8Vmfo7nsDjLLC8Mavhigy8rzrxb
zycnR5iNML/1QA0+Fu97YaQ/aJbyx0AHfR8k37Sh1QD3T8ktqNzoVIewiLaZnb8CtrzJWwA0e58d
vmofozgH4BrE/gEigvZco9S00dKpf50C7u4wzVUXf1L619wKVl0/2B97qPpuXT99kSjDbLyn2IGF
TkyLl+qNSzvPQcw+ATzkaOXL5LR0MU7ePYpya72z2xCtLAjLYrKOB7s142teBdFWmQvrI4cyMJ/l
mP81Vh94ZFp/u/H0sard+nMdwXumlFl6362OqnEgfRNfOWb+2F3rUcp9OiiW3VkKpUdkr8y5fE3y
LP5AszJy8lls7WqLB1I2wypK7/KfZUfzv1P11lWDc/KSQJENoI6Fhr9INQ+Kr7OlmrB0lvXRcWvv
aRwTuqNSXd9Uk9nf0q5X9gt7LQmApDzbSaHuPAAiL5nnGyji6v6rk9TfQGFVf4XA3u/sPKNKbasz
oqMRTAutSsEZ2a6n4dSPznBSeIOiEDwfxLLAbsE4HJRxtXrE3O37WmYk40mWGk2DeiaEIEDMe5Bc
xS/hR2gGFE/8Hm1wGfhrCq/2eFPcKL+I8XCHQBOu4Qy7RJO5+v7NggSjfqZvRq9y1u5ySceqMpVq
VBQe6iTukTbW28hY8zS5oClpfQqKuDlHAR07E3nIT6lRVU+20UM0u6x6UHpty3j29rIatbW7CrhP
nGS1cVwEiVz9ufE6ytNhkTwlDl+aEoHbpNFDCOV3rQUpD9Cg0Nl6Ld2keZL356CsLx4EV8G6M0r9
5ntAQaropdO0iGQHQ4LQZQy75fUelVvlC8lB5xTlDc3bswItptIY8UGCZS8vQRD3t6a5e1zFoIi1
HXrd3thIfATcisJ8j9ZEuaYC2F6otYI/WlJM85C6W2Ta660PkcF7B63a5ynot5Tv4e2bLCpg6eDq
BwlWeNU7GioseiX0hWe/pIEavozvrVOFh0e/hZyUF79p89mL/3F4/unPhq4+ebH7ZKJ4cZJhbkLK
OL8xAzPWeelxs9U9zmoNyI+WwPkx/WXjwxm7pb4FbZet5OJqAXtLhZrF5lFB4LXKXsdjnK0fJYi3
8s2/tyVeqhX3YobYamYe6L53D0UUUPZF5HI1LOJZVtd49X4anXalDYBVNGq5Fz/RaPeSqQQlqzHI
dZDFdXqyedGjDfwHoV7wSQdf9B/+PFjhRxp2LER7oGDbPQj0HjvFR8P+vCtG/nBloVZrdAC9QjsU
nHZvXeR8FPRWnTQ8HizzbsnaT0vWlkiBfcGaeo+U7s+fkXWU2VsQFt5WenIRfHqammi8Sf+tkQ7V
zjNCbyOLdpZl7yDFkrX7sIi9Gjp0qdKqa/s9Wrl29F4WZU/iIHGUe2Z+Qi/uKzfX911iKAD7mx8D
RzuS5M1F3Lni2yr5aE1dxX7b7CRMLwyohmQdtuFh1yK8zdEJsvJ/J2Te2r8kaGRJ7HxJ5fQi+f3L
ukxp9/B/cKRbLRRjpKIq+CphlKcuFVu8zkSaDblMn53QtiKbIlMvyihQqdMCzaX87bR2C9sKFXeE
SWt9oR//SSAkVEIP01y4iB4MRIoGmCpNQmctIRIMms0HM+hPG2nrNtBaezbMb/f2PLHU8tujS1vq
O0Hx/c5NaP2Ilpbtf+1/4+Ea9/4/uSJlhU5zocFQe3cXOa0DtMFwACsw65LIvfSI0OZBmh0f/qGy
unk16N2wM9RkXD2CHxfQlqsse8mfZCAo/rlw7nXuylTJcmZO5l+RDSjXVLNo8l7MvB0BYy6zzJvU
p9pO/qLTDSUB8aWw3oMVDtFSDaIhQTElDK5BZ6rvUnS3VrzEw9tfJdq7elkI1epcL5ZEuOakb9Lc
hwhr2SADJY1V2VHL7sfUXddpP96TIHajf0wCdMmLMixBHGR6v1Uro9q4KrreK7A6cCV69YEiBSne
Qh93vV8BzBJumvuUzya+M9sIvc1bFhtxvmG6EXobm2amddHRqNaug5J+LHghW24shbFwJP5jze5s
DxsnoIkgpOJ4v6+kjbnl1dI6yi3kd3SeXjy16xZA5kZuOm/uQeKbKTE9+Wi5iUVo+dTZwAumjRPq
yeoXHlDZPU/PBoils0T/7qIw3WqrZOq9+72ykRuiBCYLmShdAUcYji6IytKT5yTXB8B+cRWL655D
X8xQGZKrmkEo6UdxS3t80p6ntvl+r+9p+fzUabp1k/KeybNkAysh7+I5OGfKKN5tXvBI2QROLdc+
iufhts3O28X0DsCORKgMWTv9MauKuxcAfrL87lU0PbZiCnBfZjLc4flpUJH9R3/8Fx/ijR9rxdQ4
DwblFeYwDgI2338xwyLd3ZP+P817jcChHXYfqCNkjC2/tclU4ncyWKHZwC6CSkO6COmJz6ZRx/Tq
5CpWaKDmS+/xgUYK/+oVY8zfCg3lHIGFeJPHvnoyDFqy5Ev103TSzt/0kEGtUfYObzIYUxDdkoCU
cOHo1u7NQp6G2S40qHu9WRhgPyGFQRXj55UUupdW3ojgl+SnJKFlN+2Rgvt8FCuTPIDksVwWYgow
h2L4lup+dZGBzEp9n4kZqN23QgEO88YvZmaq1QU1dhrhBpDbv9tfT0W8nhIyOsCGgvVyDPnm+Ii6
jOn0JUNrZqvpcD7RfJ0+a07+f45wfQRnCmt4LgMX0T8TfAraP/2ub9rh6Ovqqsxber3iMaXEXsMx
ai68CTJYtWWc6tbaqHQ33F3ihyy2Zx+d5bWmlOe7+dhml9ZnvzNocPn3Nm3hXYA3PgHwaanbx4ZH
XGEG5XagmrGWVVloNPfZBTh5eFC2FoNNlTqLj3dm18W0Kj863u9EQtkaLPyuvLbeFzJpMBOfrPqe
Ce1vufZQ0ADFWKEpGuqX2m61S521xrSaK9jF4MBdI3WBb1nQ4V6dVmJrvRbusxE56qonebyRdbmE
qarGunZjOgqXjTKMRRpNC93N53Auah4jXEwW7le82+Va4wCzNarRO2jtGLyzXf+DWw7pl8JEYFEf
xwIEVZR+mRAe1ii2kIeM4jP3Qmq0CAXsMrVM91URNOuiHZUTsi726wwB+kKeCTOuAl2x8akz85fR
AZiqRzHaAmk1H9y8ilbik8EP1fbZhJq2hVLg7tds/5s3UCSUAG1qN67lWjSgkEZyJZdUhDRqLeLg
D5/MSPyTSxJAq9jWEui71o/AN0jXN5slWK6qkyw8oE24l3Rd/kjQTdkfQz/GNEuTaJZFSeGJ+c/a
Pdv3iEi1P8YKaLuEP9yykTW53mPtv9cb1JxagpHvNdP9kRiV7KiYiepEwUamfuvs/MYPDyNQ1Gr3
SKP+bt9j1VLdX7dZY8Lbiyy3tUGLm0x9Mxq3LvWPVVm7ZPdpTa3P0zLAf1Cfo7LEKbaZkFcAh1ns
JEaWH4Fi3gdbQfAsNHYjOVOS2gx6UET3GdTi//H9X+PCAG12DqZ7uVzQut9nx3J3IFqyS9dwcFjJ
VAYTIGGhZYiw2V52efhlJr4Z+fejlQVP4nq7X0LayIa+n/IlBTl+xmOvzAb5kRynVmlsqieLdw5K
YXDXudO8qYyUVwWggVCYMAO44hUrmcpAVQGOFciDi2X14f9tsFzGWwBksvy46v/06cjSr9QILNwj
WPbKjsLQsqPVf+MQqiprKG/mEzJyK95E+6MuEDCU3OdTWmpzeZCpxOg85TdWBQKnHhBXoAU3VU/3
ZYTBVjTQFtulKfvoDL5xrHTt16H4tymrb3yPbXIVCXnjSzvEFq04g51o+RmqTyf56nc/83Fpxa2L
LdwFw8pZWDAsxXgKMhjXq9bNr6A8FiqFBS9Wzfp94VffEtM11lPTjC4koEvY4pIryWxZ1MIRJh1E
k/qEFNDQeySmE7uNFiba5FTFevNjmgbjDBV2udQajZAe0ga13VaFXlxVJuj7w0LRgO3kDq/b4zjt
bSP9E5ZpVoyak7K1DD8im1ChqSist/c9su6YOczOC2Oe/PuUaLZp62ltaGb++w+XVdgRbYhB+R/J
YE4L54gJsAI8Pyt3+/E/flzx7UqqxNkqBg+8g7G6PdWNAx3tgMq3zOJS0cuV2PepeGc7NsvVIx7d
x++tFac7WRX/PUTsekCMYn2fLlenX6E9jW58mKYxOqIiHWwC168245Ly6EePJkJFchy1piM0TCFP
Vrq6h9RwyYCICVvjdHBTjuKLv4joJoE5c1tpg3V6DJZvgVbvk1fAMMH+jf9/mkDcrZNslRCP/SEA
tvv+h1/xHPgjdLpkhzmBFjsye74DjlXv67oHTquHKF/R9+5tIj7BzS9OjdLD0/+j7LqW48a17Rex
iiAYX8nOQe2osf3CmvGZYY5g/vq7sCkJ7T7y1LkvKOwAsG1JTWCHtXITIOPkA/Ko9MblYCC3eI2m
BtdPyZolVbbm6ucoK/fr97nbWMgXIeMUqK9twHGJ9TufdOvbgKYeWik3c6qlwcPLYalwmWPV0GyI
vZ3jAcADaGzfQ1b4BFyoCYeKZULOB7TuFs6L5YZkVBW4ftVn6TaVZtLdmcl90qN6n6fTD7KWAtUr
NdBECZuplKBNNENdJ3jlAM0DhKYF9JMBsBbxEOZUGU5NaPXxyY0GQnRCL1kZuKYRb3KNoRIUHSGg
7GBadKbZYhjRGfktCV4qLXfTyi1TlPnSKlqgRabwhY527dRBs4MpGyck3Mw6I91SJOFpQuv5gz6W
C9SqeuIFmshy4Mb/aiAXtXZGbgR5gaHeqoeNVp0e0IT8g2p+hC7TcPb4jeqD0OgygoNL6vRq+UYe
C9UMvfn9VkcbxLLKCDHduz1pwZwD3WNmKTiuAIeGY9/ypdPnEaCF+j/UJQ2GlHA3ZOOy0+M6+RYC
wcGvGaLLCDyUKB6IN6LM0m9aFJmnuBc2YgGp9nWo/vByyUSAy4McYxyPQjmgD+FvXeR8S9Lq4yCv
aAWkUINNC0lGov9ltTKTbt1c+WhZ6K6PUboUeAx7Dc38pLLajoXb9bEgvdRLf52TMdf64TCD9ler
HRCQRV7PzlyGiGlGA9h+foCBZ9mRfrSrV7+7Jf81fVu0+tNS69d91WPufOiJnWf9QKoKZbTy49zt
/e6SdfXURxFaFD8bDoqvNG36UrZGdI2Rowvcwqi/AzcHCXSbWRdzKu0vaLI+kL4MNfSru5O7AWEP
aoF+jKA1QdcwCqsdXNglskr9PUzdD40LYFzAOYgnvQFbMOlt0YPztx7HsyU+5w7PNlqZ6icaXJB9
npJiGgv/USaT8lTmDCAfL2uUz7qHksnd4cn0srFarraM1HPv3JsscoMYHQxBZEwO2FpSF/2evNxE
trCAWg4dDfVsO6fRbXowRUolyTRrpYVmMQOn1eMastBgdj1gOpT8+y3JB8wsqCbSES5R69RT1TZ3
T6WP8uCzmhfbG45IvIEjtDdOuW0YJxNXLR7QtNMNuwBbYOUUqwN5ldKL7EqkWaNrxolmNKzryDtk
08bsBT/QMlIJAG7gKvy2hJSOsFpU2YHXUEcRpqfFCDnJgWZUiUmzymrYSYmrd02Fm2pNSHustkdf
tR9tpUS13Fn4vhnaCHXXqA9VbpFhI4vvmEMwo5ym8kdES5GKG0VyDlOtBtD3wJKzLQdSsmRqKh+o
t0DZJ4WBaPKuNIcfdyvVGtTp8BfHdf+7nWt0KZ5RmsJR4jJ96yKktoTTfMCfc3VFT3F1LVq8Jn0l
l/gjRdww0XZKd+dDO4CtZ92BXDwq0aApDUuIYll8q4RgQMEDctH/Db7fZu92Ir8iq4dGIdkESOLA
lqXbIOmYX3mLt/1UHElgUjM7Lo635Id27wK9iFwDAnI945gMs46yKqBtGq7fVXp1nRKEqkdrsgL1
wWm2fnr6LDJ84eb8oj7s3YcPS5RSpklnBXfKWTRNvymL/TzOxsUAyY8op7Gpd+ijDTfIfs7nou1B
mEtTGlAQPZ8rpSSZLH6d8umsnB7WkLguBCb2vDqSkvOobvy75Xfah03W9RHrEZLRh28GoBv3XPb0
ZAtqNGgwZdGgBRig1VATGWcLAKM7JTl2UvdgUDpyUfvHOdt2C7oKasctUSyBwW6XlwG9yBEIyaWM
UP+CpiVQWIdNUa0+czGgdEO5A6hy2nQ2ywKDzmnvntbQzxfh23xGw40859Exru9/gehUIprhrCOC
97Z5GEtQXLRI4YBdO8zwu2BjNU2jscPRcKgBc1q2+eqDGGYGmtFXb5qtS0zAewtfeos8ffF+3DEp
mhrc0Gi5JB83Kxp0/MktATQ9oQmv++rZPRrDSoaS2KQFkHA0OAvoRWsvflr6fgmMHB2mMQeaqp8V
1XIZ5siydoi0dAjUmmiuiGxwz09gnLsUfQwvve2QqhyH53UTsnSl1Z9KPkmUSGxMzyBDXXw3gbYD
wDC5SyJZ+ua8Oab2BIADOQwez1AZh8ptAZKFzifl3ZSJnkEbonOG6YjOyzVVVb2sznATAzDgYIFO
QCr59ITjHjuTGxlf1stl6qEmqNUOXZSdadG6nrwfth86YESD3WCHQkFk04ulNk6gwMUb5dcByQTj
1FoguCZDU7iv3v++hKyogDLx1qE165y2u9tp1U6Zebadge25/CKv8g5f7EJ+x5NMMzUonUNvALKs
a5TJkhvNXu2iBqjwlf69bUj3P7jcPe69bdwcKKtjn/1Dxjvn96fvbfG4Uqe3GWnbMQfP/djn+GV6
/Y/5/X/U3SPHFp2ypVs7fpkDcQWdz/3JAqFGDuRCwEnYbwP6UKBUMnnOA8ImPk1pOZkTA/D+63Yk
k5lm6hFqn7t9H55IPg+6h0exvnZ2VguEB/k51Uf47SPJZf2AtOTu6epx67//4VECmXpgDOjCjBKf
a2ZzAEmxfbZlvGHRp+FoWyPAIyCpgScM7VEkk3P3tkIfElh+Xbd66wvC8LvVvmrIy+HDuntklFXr
45KAGpCQJdv1VzliOP3QlIZKHk4aORj0O0LyQkckZUedXbw1chCPP+5RdYmId6RtWWXZgVpEs3Un
2vRu/wEFMDZYsALeOKglTJGdoqGx2cvs33WsiQG8ST58Cv+nJf/r1g9+D+L/61M+rH0Q1VY6OPyC
JNH1jZ1GOwS60e6sDwDHKiy8LQBOXQGmrfRRAQwEbS9FbzxNyScDNtVhGb0vSwbQK3+Yc6S05WIa
bAtkwkIA9knp1l2Rix7AVGW4G9pLixwDBEb0BFH+g5BUuSkTkD3I0yMNQp7v1kpgHMNa1OEYf5Ou
l4YmxZlnY1l/4dhsnVOeoCEXMU3V6GvL2G67DCGySMCIkEby0CnAK4BhcrFhIDcy0IyQlWnVr1uu
bcRvhrEvlz0fi5/AR0FAVw4s08VOCPsbYP/Bg6OVCOySoS7HIdlRk8Gq5Vqcr2vIHjbnsAHJUd/w
+DPirdpx0oZZQgsDPSq2nH0GVIs9AJOKS4+A1SXSGsQk88JHsR1+l0lHVnTVvbiQbjWPjpdtw9E2
fPLxZg20q2ozWqNEWrgs9V8iy90d6TMdQaieo8h7TB1UKHIv758spMv6eqnPOkDXn1xUkj2RPhLj
cNGA1v2gJ6NuuSBkS0A/pRa0zmAxCdVqbAQaTjaro9zUsayTHsVABP41Z6TSRQ95JBJdEyi3qPkC
MC/yS8pXpZsetrOK8gYuwm4fD3VzBlVzc9b619lkR0CLAhnSF7spwh1ZyU+53Ok6HINd0AjziZno
ZxXazjCGcBX1LrJuZLArUQBJvJx3JCoDb8zjmBvRRal0J10uLigdkRb1s4q5JwqA0YwGClR5MlpF
M2V48ItMdwHAp3Qkn4clahu1Kw4oMRKAcY0mA2on565W74iPeQR01rW2GQCMRhDDGyEAKVB2d+sb
I0fEoRx3Wu+Zp6xBgY5Rof3KpykN4OhAXerbQI6oRnrRqXVVC2KZtp3igHSlhqyYr8xqL/RWv1po
H9QfVKc6ObZ4BZxpCGVZgu3mLyLpDG60u2qc/2Ezt1rAqMGFDMrvPd3bsn/3XZ+IsDdesPK5oK7r
N55I3B3BukdF3V3qMvpJEqG/oyvlZgPPDwiVwH0vcHvETVyPV6D4DE0IH9Dtvq4m/4ihelTXrOlE
C5omTY5N2gGbJLOXz/kCXjsnr/egsMs+huinvSWhgXg4OpS+A6+WByIS+Fjg0/nqtoAGGEv2Pcvc
eTeYQKkiN9wM/Kqa2j9M0fWos9owawDd9lu/DiWaq2RG4JKUY8xfc8l3aWXUC0cbvdCbgJzuLP81
xT3nGAo7OlogWrnQwN9mBhNJ56NgGhyuEcoupIGNRpcDl+pt6hQdCAdqVw86YJl0ftTiqnlnp2mM
fogTSN2D2LDiziddEy04nZK73uDlR8oFHeq+0bMawAPYZ/XR+3w5WmPboM4dzIRXr/FQiZIY+F2V
eFflYCc7VPnYK8AV6VbAq8zKwwvaBkhFwwPoFbpEUvDtov31DiHr/7OpiwSyvulY/OfgFSjfMsfx
a9nl1bkJvRjkhHJKQ2vjr/pOzoa+OiNn1gXgPEZV+psjGUisQ0A05ehXWPtF7Hz00Ccou0ZQcJSi
/a35U7MayzvWEhSvayaO/q4lBFtonSarYykts2U4aMdGY9eFVtPgovO0QXX+fiG8PXKkfVJgTe4Y
6Er9lYpkITITOawMJ0suEPwjXpPaQfcY0MZLtAPBTlwlq5nklfuE3F+W0i5vDCnkD0iNV9qUf/G3
HeD85RaweVg7nWgwrcFDe4lArTUKM7MC/1XSZgv9xUG5kg4ECfBUPqssSSbZCGSvdTvU572s9iyD
m9vV6bd7PjxCiesHAoDhBJzBXgdTyngs6cosr8c0o2Gky7SSszezkFfolm7CykyzXO5DM6AS4XI9
538CYouv+9MyMqqtHlaRqFzSBdQKWtWDadTrEFyTJQe6US9nKjagmZMkiGrZJvP2tt5fH1yy2R5e
yhd4YYxasG7UyXqGpZ9NX6RARkt5bOGPmg09MDSk6d6XnjJ+dyeZqqaPQS60hfoY81zYgMWRi0k5
p4AQTcwExd20OSkfPhy3CmPbNkA+aK0y5ts6SQEKb4JL41YIuzuFXpqM/yEt2oRQW84tdEmadj5t
QCHeGdGNbKjL6k/MHLzjrIl4KFBGBdSbU1g3/JqgBOLa1YDKqdEYvRK4aKiOBPQWBoCWAXvWMK5E
1pIQvcvq08c8Bq0qvrbGyAIHdZKegI/sWwgh1z53DHEGR4M4MzlT4qOZfBKWT2B04gnKaHVk9h6/
Z9J0+COLHBBcy68Z9Q1z981U0PeRYUW1r+wer78Ct77YAys9ugBJO7rQ7EFMcrxz065ftnkSgl5B
+dAsHJFj3Kg1HgpczXkG6gc2XVf0OPNgnVo94ih3rudD1436CZk+HSANnbYXnrknifTDm1HpaPae
iDgtgN2U+T2fBx3trz6BWvvvuvVjsR6cDlxHgSnKUMA0SdFcCuRSmBflRkAE0Z9IQwPFitPyjE7Z
ZVWrADA2cUEK8zRULeoFWHuiW4KTJ2iFBM22r9ENQ91F1OXi4a7RIRPo5yUOlXcXmbubi7rYtG7M
z66+Iw0NRpYDrwx4bk6Ci9hDMDxOi/ZYNhm6dX8TeKcFFKHHtwu+ttDMsKd/eG5VX8MJ4G307zWb
EcnyJm5Xnfr/IeubL+nV/+mbXqnAJtrujR4EUQDT189GDrreYJ02etQcaTp2+SUGnM1hctoJPUXS
c3IaSwuAsY9SjSZ81Ya1nAIqww74XI3rTrENANpJFmDRSnAUJ80RkUnJcL+EB9z200/gK9aAjZz3
h0nWWJOu5902q9r8RlImrOSaa+ETSaDerq/xgN55b3au6J52rjQzNT6fQM+MXT3nCrbjF72bD2iW
YHkFBmU9cD56XEdqR1IQFz2qW0dt7i5MivjG/WQaTv7BABvSM7N0P2/t/gszpvBzFOvgVIBT3uXg
uNGmr7QkH53owrKF40IFI+p7gLc6Tu2GrGa4HNwe/f4VkB0HnwnXuQBJwbnYKW6kSYp2Bgiktmy7
u/cgS48qMCDLhMNWLSWDWkczw9KqQ5FZn0iy5abK7cGXZQ5IfQz38LClmbBTZoKkq6Ejo1Nq1yUB
EozVoDMrBjhqKVU0jAyk9xzFATvyBZQp+oVoCqhhpKc6AeSVacd52t3cxAFchBc3H8FiG4d9HHQa
eLMtvfkzixYGaomPBdjDrL0bu92uyIFwiM6C+YmGHEhKYELLEPPuDcH22tzP57FiJ+CuW8921R4j
Paw+AWsGfww9qNgT+9nNY+vWL+yZfDSUAZ61OQZh+sCs58n16n1nGiidkjuA/xSFvZ0WHnRLv03R
kh1LmRChAXhVGfDE2EXHe/RAqpHyMw8uqOF/WUGG2FouteP04Hx70xvJAExnGwFISx9a9DFWpXV1
bfyJtQCgGHJTbFYAAOru74zuYIfGeCEQACGRAPKmdA8zepeAyygxAUhZuAA5N110xitkAF4uzrVi
HDxTlb5HOSAIy5MKNd3of8jONNRyFuZtY4DCBRSsdqFFQTehEKr5OTsWEF6RA3LdxcCB0jPO6Jrq
ow1NUynTjMzCiV1QOJJThatkljPNv1OSk1pjNQOI8R7l0oy+CF5We7Xvw7P6NvWOTcGDucuqeWem
47ydMw+HkHxCFzS+F5EPWhOho8aOHGRfBWqJkMvHPRHTpa/46VFeTaS9W3A3JRMttdjcboGBEPt3
+92tFwCEf3kgz7cWqAJQNB4ud4OQr+fJMYYCxeWwvMjv+bzq/t3FBEvPuv+/+3mhhZqU9ZmAH9h4
Bjhy3vsItGHFgDzL8/AzF06+y5OCH2zEu7ZuYlmBjoswCvPcpzqxXiCFY9mmM+QlQzMTsLC6IT7k
uVnACx171KZHM5BLoweIplnG0cqW7i0JOJ+43ccG7SFXklgzJEe8kVA3Jo1vHrwy/57Mcdmgizs+
KyROmpHOQDUPIHzezEPTf05rE/fGoZvPbpXN56UzraAPD5FA5ArNSV3v05R1ydU1B+sASOYoOYGV
pkNvd1ltWslaNSeiPxnc80lSgynJsX4rkgG/g4DIzAdUGCayJwo4FAA5nMDUKji66EfnbJfFdDWG
Ljqh4/k84OR40+siuuXNZOzNUccl4E1HMw2MNSC9vjyoS8ONtywHOBL1VK6dllU32kExoWN3lakd
E0xnqCCUPZzkOUViF3s4owOYuj+GFmrCkZO+GihMBJ6tnK4yHnu1ftypM0nFnMiBHHIc7J3CsI5K
RR5kJJ1RazUIKyuGyrPXbcnQNV18afPo2U7/RLwLnWFu5N34wsKNFuLm7fWzAxzbUQ+yMe+2Tt71
HH31nvOk1+jymmrvQhL5JUOSHgCi5W0AS+ftu2lYTo2Z4wGHQuuQLBBLo+PNh7NTzix3yyTPQy4p
Ncgwsi4MLDMEY0scs3NaN+xMMxutJfiWNZOt0pEhySv8lDIaSVE4076rzZNpTjb4pwSg0Pda5Nkf
ogXcCL5b5c9h7EZn0oFRwUahGTpYEcDaOLbOtgOBqjg2AhRGaDO0TY2gQ7ORLwIuoGPhjwg9jvhL
nAG9cG3dPZLN4OhelvkPcLn9NlF0lyMinzs5m8B2HTysBGZntskrHoHlDrAWKEEuL5qRVTu0KWeo
3HjVkaEFFkSHgnz40GAlbXXhLEKlzZQfxjEMG5+HAIGeacrk1Kw50NcngBrKmi0hFlzRaaqGTJZo
IYKKOi3pQyKfARbQeygQcofR9Ec3zvGdEKUBzow8qPIIP+63gQO6CnnyN5lm3KuWE7ABcEgUxqu5
BuNOUnPrEDMuTpqOIUNNO4AptF6cZvzzTjRblWQnT1LGboKu13X6sJycEtpJ+dN2+CvH9upxUbzT
KwTpwzYbT5Qcoxn9WGgWv+UFleG3OnKp3CF+yQs+LFHiu47q8e+aI+F6QWM2Lop7PXbQHFSoRODx
DOjHZJpN5Wxp2lDlnfqB3nnRD5MsLZXQvSsj+YffCjIVVK4nfw0QzWl4oGQ7RnEJzk3H1ZsMq8/D
wjLbiTB1zqNdCLB9gHch4tEBNcoT/+NN1LIo6T5pzPxhhC2adSw9RdDRRUWYwz3EFzAMOrolVjkq
43BVzokBaNopQwgnFHgNKvcS+BbtKmttCidatPobQ2ru3LH5s2zDoJt70F2jw33wuQTAX6dNB/IE
G5hEOfAMjyRpSFZdZjdjA9i3MSVlOtRZ4HhjuJlCrdkBpjHvkcMcQy2gpk5q56RZiR/fzprAhacM
qhVUWRXAGehZ6sPgODXwh0GfOk19s411d/pQMC9EHB8tgWVoAG3Mnv8g5OBRhBYa6SScMAOoD0ML
y6Wt6lcdvpnR29qjH4TAhnls/nS7tt6honc8TRIebZADzUj3ICoXzcDe6IjBOkPiqKkdlC4S+WVo
l2cQIfcXoM2ATlIyjohxSv5Kiu7LPJjTFxvofrt+SJ0AiO0V8G607yPetWcAM6IgIK1Q/ZhKhhCS
1UA+85ujCZpdQKukU9A0Vfxxr+P18pGmjr7EH9FxcETnOxLE0upJVdKK/+DNX3RttcchnnufOtsF
9RviaKLiBoqd0tbZAc0+2zYxotZ41QBqc71vp2G0iUWBdmK6XtPNHIckEKq/3M/lVX21eWc04Lcr
mCadAOjlr44BptD33Mibw4N+BdpUfg+nB4J1eFhCuj7Zlx0HHJ3DSyPgVTOfgDtS4xQZLTNgJMoG
0WipJdmWytVOSjUUCdBpVs/VTq4OrXdmczpkrbUhHW00ozMFFKRyO5Jpo7vPQBbdas1g1kFfjOB9
JxZUG8jspS2Lo7tWvMyULjSLfuMyTUdqGPd5QH/BB0iemhnQmjstyauJvJiZYkFY4NCJ44W25S77
Ybteujcat72g9iAwNDQGI/GNGpwmOpYoOyCpdRwNiA2NVvo07bRyp7FoOrugsclQMHDBrccFej+O
RjSknEl2t0nfkBiWycD9tDW9c5KhrF6eltaDE1JVqFGtZifIUHtT2ChxRcak+UBD7nrJbioBD650
ZYXq3HJCGbFu3Eht1H8MsddfJgEAEXuJ3G0Cfg+UxY7iiiiouJKBZqRDJmNCDbmLvyp4PLgZ3TRN
IHYY9qOWP4FB0d5Hso0joV6OMAeKlyg+4eDXYov39aWWz8hsS18g2uMPCL/pJNFAG8k9SA/euiEo
RG9uhBZGF2DQswUNth5yD9b8iXQoBNPElaZhZYPzPCtPogfjkVkgzkwDiW0JqBQcwv5aMwWlg1o+
mZdo7A414d1a0ScVlGK4k0EZbZxWefWlZbTLWM54jwKvcdkMWvgzN+1vRZ+xZyC41+dGN5Mgrrn+
POiTu1+cJt1mbv/DBI71peyB+Dexr3xE0zgJNcDdkK8Pv5IkAKT1KUvrZed0I8LM0p100aRpgIpJ
xSHSqy82ql5APT+DdDJjhR+CIPBIIrEpAp2r8MuEvegIJALcVC86hRkxV9anKnMGIBswFL8UUXvu
JZboIPHhbIISVTKZyfKezqv6pl63yLSRoe/eGAKPgErVmnXL38tkqcH17BjR0TRGsBAILQNasR5t
hyYVm1VuHCcBwTW3QRks7a6GrrYxuxmWi6hrGt5iNIGglSDO+CmlqSUbSEmmYRVbicB0J0t3Eu+W
M82wD2hB3Sg/ENmiK6cNP4WaqW9Zj1zSmqv/tTrgPZ1J6fwy1fStKETjUwXAo6NdLZulBQyIZ5lg
n0TmvcRpE3woAU09idGH9hkwlJCcuLw8uZrLl+2d6+yO5sYDWkzQpQzcLZk+bpq6NJ9thKG2M65v
uxbAWB8ihP0+guIi8nMPRdG8FelHGopx0fwmtM290mlNXG84aKa25Rw7G9SXeiD2sMKblWgNWtzj
bWdn2o1UNAAjqtsCIgB4a2Pkgt9BOs8m+1C5gOwjZ8srh4Npe44/DY3uA7xmuNQy2idy7cIKu//I
aqd6XhB9lSHBbhmBtxvrH22SnDI/eWX4tYjsrcmt+dJV8sB0N42isEX9cx/6reuGJzASLhfGG+hw
ylsunhzIncR21L5PTg/A7Tf93Y7rXmkPCB5LOCiJpr0f9ln9HeBPbNMxQchPfazVnxT03EXT8KPJ
0dqnfNRnuXuw8QRsMuTE6R+nPlpuZ8U+A84m4o3jtZ2dedPrk4GGkQxwN6RUFrD8GIFFcYwRB9+x
M/gOSJPdB0QjuqOwWewDI515qIGD0h7HU1nw7pJ4VfcBl+/ugyjwRkJNebUhHQ28SJanOnbWRTXD
QdOfRoDBR6j+3iu/btZBYhyNsZ8AMPWDMqjnvOmdovzlOdKglahpagGMgYbrEVH9Mvy7BKPx51Rj
88GOs2m/8Hj4OnfmF2DwFD+L3nnXIQVus+UC1VIvg3wa7P9ECdL1QK2MvtjmnOzjJQLwcTOymxOC
9k1MXPfjHJAQViJj2S6iU30bd7ukEH+RpPQk0hCHNXouaIrgerWp7RBASRLXK5ydcdPGhRZoeosg
vcL58kBvf3JNC43xv+B/kQfpFmO+GUY1H82qrAKcMdIdBZIpuIzuHJToWCBdWoA6S6oqTpqTkdrP
pFLBaXQjlwFzOVJhMlZN1qgK9ZsYgzVcPTlAPJBxuF8hO0lslva7bOVGevYV2ZNgOJVIs4elSifX
tzmAwpRqSpxwH2tIzUoO5cJYLMmzu1lBf6YitJ7GsX8UV9CfEJy/5EyvPjNdujNL+CfKRrSS1LfO
cIB6zFAkKf885nw8JibagdYERpfnSNBqONTMwAyxgQCzRgDLMs62+eRWKAPA31gGRKhNOeQzeBVQ
42PIIeTAUsERHrDHUlTFPyRSGZAl0v1gN+kFFYD6LbYAXCgawKySODsLu9GsHEBhYyG06UQ1u3ly
KGvhoQapnYUXJHECMGJUv9aoQUBfMq/OQqAcEq3SX/SSRV+0csqeYtZ8wtduvKrGtjpmFZjpEOBq
g2So7C2I5sfLZIN7kdgV4ywHhVaOWkzJ1Uh6GjJUIYD9DOdZoKSfeDH2Pk/M8TwN1fO/J4wpsTzL
Rram7uJAryqxucNZUTyCswNCULcolg2BtBC6Cg0ZkIf3OJ1+i6qmREMEwtRLESPF/Kt4p9MATxxp
Jd+QjoZsHLOd544ARZcH5zHN5em5HbcWenzRVILjMhmQifNunh4Mdgwgf09kgJECE5UauqTderEN
tMs3vaWB2Krhkhx6AoX1g6EVkruqRzkHGZw87val5oy+147NzQQc9NZ2UCoVGlkDIPvEaW5pnbNd
MpTa6kOOriOaLbqRZ7z6Zv3TUuZd0PTtsm3lS6ytI/3CkhZ9O0qmWT+hJlkMoN9cyGzrBtzf1hh1
/HOcebmj66JbmQwUCkXSo6kXOTYcGawgk3Fn0zCRSaBr4tz23iHW542FaOkpisfpxN9mJJKBdGPS
oXhJyWRWS9QOSkezLgMPka7//aBW/g9P1Md4Xj8KrVDL1AogIr9+lAcfEt/7jKQz3N4+6u2NZx7+
oXLQh771wcRsh7iETnrAmN4FYLdEwhjcBp/jssJX78Rav4715TPpWtMAUJWWod9R6J/HBdDLwpnr
HRn1qMz9dnCBqa3p+eeMiR+sS+c/XRy4fAHQoxuw+XSU4VzMwtBR0Fn/tZi9duBsjIHG8DqModGj
6wydbEpHs5gP9sEww59KH9VOfDNr13tC9ADkYgdJtAAIniT8oFld+KEbBw0oITpDRtjgmLZOvcU7
lm3qqDM1tIQU48GuCiBgSHdaCCrR+dKWyaUkF9JJxrkCf2pj6n4t0yI/UKhZRaKTt5i05eIreDCA
PyQj0qQnt7TOgNVMclFJ2GYrci0c74AVO3V5iF5BlBNHelx+oKEDsO+J5+LZm41iVZHelBcSE7H6
Q4iXHEAUAVsAppnyOWei/JDb6XQaS/wPo8MHDYbO1J7wjYpyeXSbn/PZ+yud66IKzAFFoMpazaAk
6x1364QNjq0gbwauE1EHq8EzwwQpTcTilC6W//uj/EqoSi3dPBhEibeRMMNn0o8Tj3dmk6EA4u3U
oU4XoJHJgGkscnuTN6h7J5/acKb1eDLbbNktYfK9n+PiPDegywKrRpv6U2zM24hI5cg0Eb1DJ1nk
Bjngz+kCiEpUvafyCxvQ8E+OLDwoHTMCbnMSX8EG10d7aWisEAlulnbRXpndHHy2Ir/VBmAnFmBn
2Btu19N5ieu9FbUeeON6nKQ802o2NlKiQFW0jeWpWupDOeO+Ofd8sjc60gUHZ0QRIIllFetPbAT0
KIhly103LgNIiOU6Gsxj71jD0506RXAT5d5jwFmVH/FTmG/42403gOYEXIBuXWdWhX9Ho8Dnn+wf
oVtNQTpYeHGAXcy/gwOnKWGF5x2Al0MLTAPvmklJ4OHDgCBfGGU7XhYbZ/7hmvXynDWhi1RaUR+t
StM/WUYNCIoFeHBznFeBIxLZz9rPPcqqAAbemfplQk/YpUsShrCHAex9L8fPe2hcAGbFKETpbDPy
J2Bi7Ly+GC6N66ImVhpWH0cqydLbXXVyPY5QE1RKTyve04ErDnByDbAI/gdneiS+DjbzFDenh4+i
HkEzrUetq2u0fzMxgHgwtrUviT75HIiF53Sqii8cWG5bT5T61kD97JfFi5LLVDKccozaBnzj7NuI
r322b6buJ4ljHDQtyr6ljYaCYhA02cgf7UCxe6cHG/GIIimvROW4mdd/LEUH0loRA0YQRBt7BNzb
A+7Iz6vI3K48iwWs6elS/ATLjB9JChkTZVky9u2dnWQA4lHNF3CmAR9yNwmnP/dTNpxRtDGsM6Vr
Pb0KkY8A0oJhgH1YWRZndg4pF036Tz4B/V3XQKHFOyv8bKX2B3CazT9GgzUb0ltSj3Dnqgdj7os+
5LkGBhvjELbNvtVEf7VlFr7vtOQoDIDiEWs86dJw+kgepDJk2h53H80nIw2RN3w08R553GMG/7Jp
gyd0luHDyolGIOg5ufDtOBx2etoBobPp03K7eOi2RrBKXD058DVQKKdDAoiX3g7PMQ+x2h5bsR/y
5p+Co0yJhkzOyiSpd2iVGnz0bQH/WZlp5i1lfK28R3Uu8VBFL5GfQTNW+Z7ush0pa2torndb5XL/
XO5P+5EPzdbVUT/F18563H/K4hhlFeDYWRsUHkDxrClDq0I6xXsgDkRAx5ZNDI/9DKvTQ78DieAl
2jc1aJRoSVlkKN2N3aPbAK8LgFwXXNDYNdJi49oT2qNY+vaIaNctb2MTENvS/DINowgRMuBEJNL9
bg05JbK8K7TaaE8iGtTAjFGgfPutdHamKlm7XsSWdUBcU/WyyodmNFBh7YPLg9+6ofJ5b2va5mEd
idFQ/wDdcL3zioyB8HQy8/M6TeO+QDSr9nCXrnUnGKRpnQr5rrvT2g0PESCXDuY45Oe6WoZ9qVdP
SvVf25NJ0M7rVO45gQUb1Spyo/VxIFhNF8ZAU/C6d5E4VhBFog3mUOvOOVr3aj9O6/7MXCcvd6RF
MiEKA2+oTzWaFA/VNFm1TxYa7uTVk7Sp3CSl/UBOuQQ4zC/BKiv74/q7rZwe8F+mBgCQWk81oHeC
vCALhXjSUCvzZOCFz/wwznrfMqJ4ryyJ9CExG/mtXSznSCvamr+sJSPTv9c9uijJplZ7i2afEd/f
KtX6KE0U7ID76A9loCeFFpqtYuT5EwNV1BLQ6Jyb34oaRVOL+3+Mfddy3Lq27RexCgxgeG12zq1g
S35hOSwzgDkTX38GJr1NHa1969wXFDExQcstNQlMjOCgDKGa8e9VBT+8ajWnAXpcrWic+nQVjxAT
iMb4tkxZbvMhTf1jY9qjCrsMLz+B2dZiLdwy82l0TqRh6tN95p9kmdPxIfUBwcILToIl7OlAkJNb
82zMDAdPA2W3aG0HdXOm2GzezECp2LdZ8iMxebkLRKVfrMEKt5MTOAe7dvNnMzR/Qtso/6HVg8L0
28Ddmlw/9kECwSwUyL6bCRTgkADXZ6wLha6fijKHor0HTH7Gfko+8ZcUiMSngcfrptH4C4VKo1mz
CFqu1BOSoZRophfqOXIcfdPtxaHWahvv5FrbaFrjbTo1HQun/BBWmt9i6X+kl7gQebphUQfl3irK
X/oktsG+tIHHUe90DmXNJ87fqEP5cTb8NKzcPtM7f6yjdCN1uKtRBirKMAjsjXFFN8P7FF62jrfC
CXj51XRzVIQ0+N3h4JHvY/A0D31ZBFerMFFMYIP9peHsVzGNw2/vXojB+t319ncbSsfzXNi1lLdE
C+0Pc3V3lGvH8ea5+KMMVkCEoGKpUM8xDp83Q5CFmwX1bNlAPWBznYEGbsBCtGo2lpdND5rQjuCd
JzX/rveJBHqu+AahsugHnHEghuqN8QMbcgPPl8iEggcG6vAtaWrtBdKKpq9LVj9D8sM7haX1TzYo
F40xad7yqbDOLlDzz8yEd3aEwuefXBUzWneVdUP1SBu3etZCieoBdLA2NEHH6uGeiHrDg1b4BQuC
DS9ld3ZUMygyVaEWknRFscDOdX9S1CsaSFwPrgxWONrtar6mLJx7H6ZsLA/LfehquTeL+HSIcW6I
n7iE8CsOR3s8feIApbI0xtaLLvu0Fy3c08fyTH2ukk0jD1dJ1wCcrLoU+9ccGgKbFKssjhLLh9lq
Tjf2cGlrjT3p7pEOH9gr4YmuKLao9OlWV8Laz3n7FKfc/zb1U8xK39Uq9dRCyHtAMd1C2Qjo99Ug
KuygLC+8GIUXw20ECtlzf8mhmB6l2PIDb/V/KauR/FrXeV9wXhps4SkfAzrIIPhuMSA1s0kcw8SB
OZ/az1KjFdo34COzc2q6IeCatjhCIfRPhqOlO2YXlfjO4JezKoAbhXFimWB1Vdv7ZTdipCYKv9T/
O0rbFHhXwwIiMl38/eObDrvWrYFD0Dt9c0OtRfF01AsormMwGUxrF4o0BfAPDwkjGPQrUDS3Hijs
xv87lXJz/L37om2Lw/wMwPd4p4kqXRe6DdNDrT0WsZHxC9YMm6TunV3hyp3nuN6dGmbWEO5qg3c2
jX9CJhBvt9TqV5QAWzAUNrS+3XmWBi1uNZNyR1jDwJPZKw4FbAznu02BSCGjbbg4/II0QebG3YbI
TERZIkaTx3mFlSBbLyG6ojSHiFDUZ3iMzmwoluAR1tshtGfCBg50QbJBDTnB7hv6SRQjdo38OzDT
SYhbY1tWsqltOFdHQ+5XdpXfPBHmNyhY5LdhgM1BG0KH3nQSz1oVatgsoVGe58kPykOFFgNaVhsn
rQ0Py1y6yhQ/R7i7JTzfCN7E64xLfqY7Lv+qpmXPMczvYA6Kn2GJTzJvVqbOgQ/9OxD1gdhpGVwN
dZNpp0yU3iYUbQZaSa1BaR8xGqDu0lCMRilG3U4rJ98KO8+nGChYWj3fhvo1fJL+9JeJFSjbdVs1
2/92a6grdZsy06HXLgAit0q7fTNcFvuBTKeXNvY61PrD+GFiAbi1a8+9wCo7h9e7hBYJSCz7QK9v
hR44q9Ls83uk8+wOPZb8bjf2ycTW/UxxjoftBm5IMOQiNztPqZSHJgPhGI6fmzkoWt5sagbAGIEj
OhBlruI/yFO87d0rCFMTxFSBKVa90tkA3+nMHitwb93Eg/xOPiqLZ8qH7if/FRppJOox+F/DewUM
8wLIGemu4zifIBclUInsy7HxTY7D5t6o2ZVi1FhqFD9O79hiDlNCDiXkK6QBIEQKhZDVEpvvpu5R
RSgUCrhmUi5Ai7Hv4NQDlSCooVEjK0+U2+aYTLTVtpJy2xfYAbh2mUJOuLOuYDehKhUG3/UE0sla
LKzrEpcB0I/CjH9SiAYpn65aGf4w1aQlRGlFaW4dx4atgip9ZaoIVkd9OF9RDL+cXSEgAUyD1Cy5
1PVK46tR9L/wIsoPsssKWPOZ64Il4hlSW0fIB9jnEOdcZ1Rq+32j63cKLXG60sYJ63jKkxmcPRMb
mkA0MoRZBRCius0yxwnNfu8w8/+6V1MJsEihcLvWtPw04yklB3nJnpK32sIRVzgGKJv2iZvdR+g9
GwFUWiaR5/cOEpd34TjFlvJKyXCgTHlFx+c8yCLwdaBNqhb3HyWMRR0DTzxoYnxSwaiGstoEQQAj
RiWjscwjeQzI+j6JANytL6EAeDI0mpsRjpW5jljBYSeqdwcbj5SDC+MJ0Jl060aNVJoZtYlj1wpH
getPA5rpfjdYOB0o7uiVdSsycGk7fHsn8/sgNG1XWVjB6oPbPAEN2D4xS9RAnvNgRzFqQu11EqF4
QF9QQAhtRx8FfVJR2EPs1YkOFKLPjeLVEMSA4cp/5UJfcM4dQGgDrl54sMFwsk3dhc3ermPzq6Oz
N7isF/facPQXuKKiKtObX/M613Yg08P6ZLp3A0wvOAl7o7p9mdW8IdCQXgAZCHeyhU3KHJyFvymV
miwKcOI9wv1tHtfk0B3rvDkZ3IzOmYAjZAQ+4FsReHwdhUIciiKO3yqpQOOl88SMIX60vXilLCCB
gl2iw1KZumZVSEjVdcOlFyPeSVoaHBw9twBsKcVuXmerxTagQ5cIC9kLrbVdy3SvWVtthRF0cJUu
22Jfhfk194Yr1KMhfW5XkLVY1pJ1XUm2pYWggLHrVmdevlpWkK3Q4vJpxScGG0hKBdRulYc2P/w/
FV5I8IWUYJaUCZ4J2lCxWVxmif+3XIr18KYLSsidQ3m91K2T06LEa46QGOcNUIAo9DjX3jSdK4cR
zQo2pd1uKmL3SgPUVK0Qe5Sakjl5mdGqadDeBAnDVpa6uBM1ND8IvSu2T7IxfAbIJRoj3oAzAAJj
KWChZpEDoqP8EeNq1GEnTuFuhFciRec+7CC3TjfFB4pVWflndJ5D2RRkcNTdoCyHOr2q7nl2nBzq
OrtBjU6yI8X6PDk4hoyOH6p086WhZDgHnOasKdEpYlRdmftsYBO3Fo5WH6D2Y371Ou82Fr3+6Htd
PDtJOYcrhzXHwRqhpKGy0qn8OCkbnZtXZ8YjaMt5UqgV8QoGBFnq7aCj5Osoq7+DuNat7MZyIXY4
lE9JEr00kpXvMNbiGxv15r1UaXzqVrDPZY8Qh4wTVrej2V6FI7cDUJvfAigQbwaH67Aib4cvuT79
iTsQrwKJl62biFvHTjV9BneH+cqN+MeuGug/xT51/6Z8utX/x+0pBae1Df7JHU8G60YN02zr1rZY
nQlsq/afBkLzV9lV/XUJwyipOo6180KhDtXQm13tP1l4iFSUuzrnb4se/KwZv+TVtTIKyYEN2plJ
8EYa8R/k4qlvtH3fruiSEgfdmRNb9a1qtL7bSa2NHvj0+dWSuh/j7f0YVYiuYmirhyh63JaQa8YP
vKdgSfk3VTALZzLCRWVBxaiZYsvzsZUpttSlf6WaBndTdGaGQ4U+DX2wW+t9Z4NuazXHprdPfdIV
O3dww8vSOFUWoVLeYYsoY+tXmOnFjmKFbWNzSIl1Ib7S8SUdVdK5ZtIAVMpqEQGdgJNPGhg1IDmc
NgWvFqGOaXgNNyXWqklVR/AUVaee9gQQMgRTDvgyYDiQyFzuhbOp+tKGxloXmXv2FEvBcnv3HMVl
BxPg4akrin1u29kNZdT8RlfTmKa3X0swTIdsHmHS28kGWOYlRGlAgfx0eADctLoTNZQxtjhyhpwQ
hBzUwDIrDqNxDV+Lab3E6AcQ6TRs67YP/eVWqZrLbCPYBw3/OWQcR+iUDGCRfYLZyP7TTeb/gNV1
YLKN06FRzD2p2Hyu4WjXvhKguxdetTdF7+5Lq3npIyBDqQljT2KRTZjSnvCjlkKWLgmTcRjtqEgZ
CkM6uABWIR4D3Of2cGvArjNh4kEx20iV60z15ulpexTC+lmoVFBQxosIxJ43XvJooil59KHT3dt6
D9PVLgTuEPHMCYAKT4SfNT1qZkCs9dYESfWouC5kECKNCPPPWGA+srj+Yleu/Sh57NwrebfSrk0A
ZcDfPvAsr3N3CCp7V5t57lNuHeTOo65Dcx2UvbmhLg2AOTviuNRNDybElgG+Tot10XX6zbQhD9x2
TQsrBnS1guu3qETjDp1cN3pqrnkOUx29gbBHrbgTWRCaOMa0XSBZVB9rqGwfmcMTsLvuIXZlBYsm
kWbGqorD5gRs07jXx3qvpWVzgr4JED6G2rBQnxrKa91xLOcp/214iWXsUWagIqSwAukC1PUDnJhd
QoUuz1v9z1UYpyMGOl/LIDEDQipGgcvDJeXUMObDbts5GA0ghvDIegc1NHouY/E1lJ5z9NSSi0sB
dgB4cnI06wt3zG5c0aWu+kOlh75rimYDUhJGKIgzSZxyqQaqTtoWHmAC1Mj/xBpL/RaoHzGckuWR
Tx0ALYGM/5tG3cSKcIgeTyl2hSgclDC+X0k96s9ZUfdnulqaJQZZvXwbiwyESEACcyP9DfwBFiZh
w0+DauhKszvl5FsCE5ibMQdrUFgbjgIP1lUshZynCs4N9efpbYQhuqShFp8N9B26ckP8wFBLdnmu
5P6qAeQSiuk8AHGEWIGeogbSlcW66Zjge2pk4N0viBdXxHIL00MA6BT6ggYUbn4Dy+1krVcy9ZMy
NvZY4UfP2NwFF2CRr8RlbnT4a+LkBNpdwbSH7lYC2Glsn7wc+qflyNuNtE044aqYlWnApecXeu97
Bijcvdfrd8MxsBGOIKEAxfTpGw04ed/DbSnetY0LmTuhJHsiFNdBmVWXRcx757kGLnolzS7EZj7S
oD6LgsFxaaa4cyGPqahUFMS2MV7lut7jwKUsTqUbfmxaK4ZO1xL8lJOpKbJ3XODbgXMBG00eU+5M
x6hqJTRq0F1i8O7AJ0L9QhS3NgJV5L/lLTFRV+ahcL+XudNd2iLvLmycsJ2ifp2gwG7XkD7OR5w+
qwZv5vwC+Vlg6pMJFPUQCJ06QhONl5wM8lIgZS6B6fDdaBePJu63rjfB4iHWmuceqwUYTibDgWJA
iWtHnFIXILiVmxRGpxfRajBIMmP4ZnsdQPie4CzeBAKr7xFujXU21lcgsAD+6/p01ZpOumd6gLLi
9LSUO6hMAeZcfbSleflUAaFupQBA48j2k4taTgU5FJwuZ0NxA9dmWDdVxNbD5OAX7I0J3+C9P/h1
YYPnp1n5Ic00/sRzN1wHRZyiwlDbTzwJjYfsX6hDCQmA3RsB6MWm7iu84D2o/im4bpLxDN8pdRkp
hK6LNcLOMtv7Esp4DWneFD68B+zFtqQfSk0koIs795vSfcm9UBwTI0sAIADnCQ7ijZIN+fNaErkL
4IJbv9BLiuJ6Hk372INnEwsHbGKqAD5CqHqLCY8mumpT4zs3G+sA0IG3MT3otRq9Jh6wNMV7scgM
3wiHb6jbloChiPGh29bwcHhuQvwxvba6Z+7BCxz8nNnZ1m1YBjRCOOg7qLwHB08Ljlk9Md+2vBfP
yXoFYv/hWg57yytIJPSGpu9g7pk+BbE4wU9YX+fQw1krU5ZbpJopavobjB3AhNNrHTAVxBLNLE9C
A3+gT/RDpgXZ2yQBMXIiW1xYnKWPJnTEKjKwZoagCVgruXUuKmZ+aFp4eZwDfOjccurTMki5eqgH
3SobnAq+D+GGnqmeK3+zNMDhsXrC0sORnq0TPTGXx+znYZVdC/tq9WINr1J9Z4RucpVFJq50RQ12
uqCSiD7cMDVqDjVQrDbPdziMGi/FkA1Y5wKd1dKXUKgvHNlS1jWocKbeBbcyz9TxrgxO1LgjgEMH
uoRHM/Tm2RyPVUawDIKFHJyqEOvTbkzeWla+EK20wXIbZncC3qtTEexE1+snoqRSQ/EqMD3fBSd0
Q7Fc5dIAuKnmwbLrF4qPjTl46wE3ydRNKGO503KTyu3XFfPaJ17oIHkOMCCEP6z2GgFhfY7zYlpl
qgsWsnfMNciHNjyRONaAxA6gGaNq6MoCchtCYUm2WWIxy9NzARYGlDL/JlIwG+30XFnTA2scZ0eD
S5yuLIbHpVaDyoy6XOeDOd+vIcLBzyIB4ZVBIDEvvRp6N2iIHU1X+O7/dl1N336K4695aFdYCaCl
oSzp3l1h5Ltl7jIlts3NqIPZTIyRcOqxg8mLPZBs44VCHxpIJl0oo3Sz/RwHpmqNE/t6vbxq8YeF
A+NwKmHMjNevpqWZtWIWiD8dM04DHKotHAwMf17MmpNsBgWyXkJDNn7jY1wf+Aifp0Afuv3CFCSS
Iex+/wxQgZxGaYBm4OrPjJl5SEEvKP51GxpwnSwFFKD34MKk1HbMRX2Zno4jCfO4FWqMwOhDxMN2
8Ow1BfYKetcc4INuniLpmSe6wl7LrrclKqtQ46r3FLOhJ1FvOf5k55w+j/GhobDhExETkHK2QfnD
Wc1cy0/szDIv4QsuoE8SlHFwHStvg3ogP8I1CH8mxNYk3mYWW3KVNoCQYtX0FBpGuTf7CSd6gPHD
DTVqgDeMHXNbg1l7oGOHwM308zxKbqjUp5H/nffhpIJG171a2FTOeAB/huHbk2XH/GsP7u22c/Mi
27QArZQ4ob/oykia3KQT10wP8C8D1JFSAjPsfSYA7aSc1IHJ2mqyUHzGa/O/zqtqT6yHGmqWxBdJ
Hau9pK1+mBkh1MWj6DDTR6iLBfph9owGWPVfyWou3QnY2xV0cVdSlbjtdMrvDIdrlXSKK4WoyYrK
3bCWOz51Ac7L7nQ1lOmHXIonhQljKyg1Oepwhz6y+fNWvwj6kJMap+Gl9pM+/OVjp+6cqn41dgOF
HofjnMsLfkTwVbxMU6G/TBXg+aHmyD11HXhUwaNGxhvq6kEdAGw0opoLNMgL15i4D0ML93D0KENW
Obwig5vOa9TP6/hHmpZ+gTfUu+zLYRumaXrAL1e+BHr6QgkQQMEezKi8m5VfeQ+N3OWQhQ5TqAmB
0bRSrLaWE5Uxz4BEEoG2ca0xOidNEYEKYwFMuPSjAJLkTfeLBjWtwrudLj/3C5qXFGnuj4yvgOOE
TjOXwx1sxNKPkjT9KY13HY+yXw4eaKsiqCA4ybUQkGovepa6BaQAFigb2qAlaaifPU8rBJ6tKWgh
CkjdE88LS6oo1fiOetSEROxa+paCZ1M3YgM078EV8ungR++xOm89C5uIf58bUWxJG/DgXc6NxtgL
dxDQBtmm15pzF8jn6a+VOZgHPTSfMqjcD+0gfNAHDRTMalivqBzyN0c9AkaE4qGzIj0P6ojdlWnl
s0Zkh051TaNwdnroJdBJx3l8XHB+jbLmRj1Df+ex4e4SIaabGVrRujT18n1s3Yujhdo/uVvvpZs7
34o6Hn0USbWtB3dq3A96lyXkjfcjqHp4hMbxuHdRHl1VEwd/kIKOBPmIYTkxZQFy4OBkr2M9dde8
69o7UKTdvTKwR8hBbcv0ZtNoOC1QR6cfmk7sRhZo59LoUc1yv5Z68hWGk8lb0sY9Dl7qZIu3S/wW
S5wDS0Borjxrsy8RDjWBQ4/flDb8KQOcy6e0NJ26te6CPE2jiTfu+1A78dS11rqMH9iX62eoIOpn
AIBRhbAJrk2BMI2rvcqBtgUeqfM45QcQhk6xWYLjjQcXLinOnkhhgZoORnyFaJJm/bJM/dZYRni3
C4CcXdbmF/hmmq9lido+dXnOPnZpdElmKnnpRoEpdlg5ynU51u1TycYBnAXJDszUmidvAKk3sL7R
GLQBmycxhAFE48LKvtoZ6lBxVGygUNq/8MDsTmEP0Ct1o07zHkNm+9SLa96/xBWkCiSYaTjo6l9G
M079Dg+d/Z9TZ67b+GP7e3JLV3oFKb0YYhIbcJamExydQI8EcRPlBGC+NBjfudMm94J2FcHR9UJN
aVfVBaWA3o8g17imGMMPfJlUs3R5rjuH3NQOFKcMGvzUBTXnHQ66AXybcV/KWO5BuS201LaywQf3
aYC6QVZCxBPmbCNwpG2Z+GHO82sYd8Za0xP5NYsinEvy4B/HhpEfdms/vDhEtS4vutsk4m+DVb1M
6iVIKmxMXRWizGFJPhUbii0DULY+4CmVn+c4YxuRDvoBuhr6SfIWqGO6nPtNZJxMZgMCLVMlzYEU
FQorZRr5ecrn2UMFSnZQpUeaY+lhulEUb79oID0BkMO3BpicrQAyY0/dEIf4ffAeNka115hWbFOj
i78JO9wmQ1R8gdTFdITwL/ZVKl5w+RJOWnWN5bSreaLfqwDgw8rB4SLTOv2upbZ+59ANOEw5F9j9
/idGV9gpdzCwutNMZlvYGxYMZA5Rrts6hMVx0upHJbjyHesmFM6gAfdsQvZuqwOueIZwY3gqYQ27
M4UoH1noMD/X837NQAP06YPB8vAu6gwnvA4cxyqjw3plcvHKUz3YzaRrT9mMSXIYy8I+20ATDpwc
MiSjLBpv8WsCHzjK1m5itesuM8Nrl7L6VAdBuMUJSvil6qx3uzHsX3YlsaJ2zfex9v6kpnFdw68t
xXJNpfJAf69F2azdqm02rRKBSxUZT2cRNEayxoTLimo6qw8+9iWNU6ph8GwHAPKNEpcpNDjn8RFu
61kSvXqa90+q9fnTKGP9NHbYGLmeaL6PTbsdPaf8CkmQYh96o7Jdtax3WX+j8d4EjxL3gg5W3Lcv
YR08nE423yX8A3xRy12S8xbEG/nThsblMR2z5kFimrEwfk6BjRpcXbOdxQcXxfMYvhKJl7tH6kcl
ezOMpF9D0vMgmjq6SafvgrU37WUDBPLcm1pAM6c8a/GniccH3k71pZjkF4OJ4Kkd8/xcwI/b1wxT
vzau/EnVEGq4yPBnaqCStRRM4tRs1yUOUPHBA/CvjIADcv+ly1Z5w9EVnvTFaSqfqVOWfXoYuPna
Frr1OqUaNOZ7I/49fG153PxOOva7gpPFFxzYRni+Te6l73h6bFspdzWc9B5Rh09LF7HxbegByFOT
wADZS9hRfMfnUfhVH9oPM4jA28sNHN+WGsxqLbcBZckFC122Y32nxu1j85TDcbvwgs5bUQxEoxhV
06o6NIP7Jw/S7zW00yCRsMQoOQky2P1K57zE83Jg0BrXobxQZfWdBoaC/ZB1CVgY9AMOvAduOYHg
6rPXgLjAeaaE+lhbrXFK+trV3FiVAPRi5xFlt6QSikwmtT1gGtEtqwVOd5gTfOlb66dpFey39HO3
0L5EnQ51dqhCoyLUNA/ZpgCDT9lJ42HzoLhh5x9C4JyVOGiBNjUdMzSTvvb6FKaPiTBugWpEpE1n
HQU+jxeWvaI0yByisGfjNJHyKDY3KQ6No5Tb+D5j7pyc8gj/06HfFQOYdJ4lsCcWw7XqehSMbTDQ
oMKgH4o8fkIl5U9oGawZPKkdSIn40qw0iPH+zdF7lMgZyoS7jmcQWA7EP/SW5h3+rSoD05Te4NQI
eH8CHWbHR+r2kI28M8NcUY9mVTD02IHH8XFWmUHGVUMBAVrLsbsDDdzZlbrIDyMOlFaOzZsnaiRO
ZvyiAraiY2k7x4Z6nzip8aAEnKpnB0PiCWiDYpj62cRTvzXSPxPSKfknKWE6b1iREoNTEnAfLksl
Dzj37ZqB+2q+Q79XPmWthf2uw9Kf0RD7IAqAm8fatwjrCLya0rsRwbkIenClgUJ5C+tx1Y1xDOfj
dW7585eSnB4z9aWt3GyT5hBggzk9MBT0xdVpuEwgDzrmpl+OQQAqV/6LdVhr4petXyc71a/4c9ev
qCB028CW2IOq2Jybx+zVcau72+jwOMSDAhRMHKCVhXMvo3LC6asBieS/MS7KdFd74cNwZbsbUFT+
arUQheyc6IcJfp9vRcy6QEHavIZlA1FIs4l+lK52qiCl60dt6x21imE7wZr4FhgavmPykPRpvMED
xxI+3FDgfmSPUMHCjvspK1A7DcpHrToUgX1WDcVsAaZuxUofjgLsyfwtDWv6JzEhHiAie3iBcna8
9fDl8gNryoar7uRQBy7MbttqQ3ZotGnA3sB6kTEDOL00dFQl+gH8jfhtrqbEHIohIQe9dlbCRAU0
WunB9O8+/iNPAQdQxk4c62yrAqlsStCx8na0zgbU0TIvMI+l6jnY9pZryqHsxMWy0JHfOb66KM8Y
ZXWcjD4/tCl4Yo6GbWhVFxtmjFCLUt2qA8uHrqhh6Yj1VdH2vimq4qoHJrS+ZQ0Cru1Oe1SU8rXu
heYrHCY/dtsIsiLLaAT69ybppu9dX/erwTHNux4n1j0TY3gboTywhEwVryr+jELXuG9T177othm9
Vtm2Yq7xGg8ifi2ybaM6sE+VT2P/2jT5ydaEe+eyNV6lVsw9o7eN15ynH3p/xzRhipcJLIgC6Kna
1L6UU+nc7AH1FybCr30fdUdX71HoVYNDkRQQe4mtLVjFP4zOtdeAWWoPcLp/MiecvnFLU1WoIbxQ
3K7ET9F7H+PSA+tvGL0BDzIcnqkPLQ9z7Qlg87URMeN1Cp2AeiBvYueixv5m0pjqGVi/vjKUwM5y
cnf96Oh+62IBFAKH9sb2dd22b7LLp1MJNWAMjdOb1Qodsge8Aa4eXRx4CNG/SSMeTyIX0g9TMb0Z
GrYsrh6GO7PRsMGD6wb4VUAInagv8fdxKmFCDScKNf6h3xrRS4q3H5x76nczFsVlaRjwHh+6IES8
t2GEh+j/jmNHFeNlAa9CemGhANeDTSxN1Of+8xJbYstbTI4QNnby0begB/Jee8pzwqi/D9Bv3HRx
Vx9hUa89R7x4oSVXVA2Fz2w7vULAugbAO7RXNGBE2g84yrInG5/riQVg7AdqDQe/9E0SmPdWAlPY
olR5GTr+p9FBub8kNXa0oINM27QuNfjzUUtJxamYQjZPoKm1iSWQ1vTzI5Ueu70hk/OJLpcF0ofn
7ofLSnhITafszzJqyefQg3GYBY+W0H3P4qG/FAkOurLISkBMYuG+Ul1vbEKwXVCzoFE7djsct0bf
aDDRk/xiTQyLIz+XCbzEHLhfqSMCanrSuJQ1qr65xO5zwMntikaCFlZPVpxEG+oWfesAY6iBUWWx
0R+sPtmHRp8+F24eXa2cXUGjS589nAo+B6J1VjFelweKcRm1ZxmKbzgMWPMmcp8GD/DFvIdhgVZ5
5lc7C+qtg//Fjrqg4oOwGk7Aa1jJGzSLY7iYuNU5Zt7e1gvvxjybOXis9NUGOEYYHKvg0oDR+hpq
hrWOE6jzm5rpXGKndQBIiN35Ks0lg/CNcNZDxeGnQMOUmA7JWwaNYz/JZHpuILR36kLD2oJZ3zxx
yID6KefJd26bB8cqrN9B1m9royp+TMpKNq9GBgq02UN1mQAn1AiT6Yee9/dFvXRBo3RJwfeD1v+2
wyJPxGpkcMvuG7e2rwCDJKBpotwGynL/CKQC8ciy4kdpy0enY0lUhF66r6SEPoBiswR4kAk9tW5E
ZNE8r9lNE0RZF6qLXsD2DD/9LVJkGMrIzSzwZzmHv/Pnu1lGs/s06iQ2CHw4JPMXGK+m41CsyMx6
SxDeeUDy/hKO5WaB9tJVBYmZOZe6WtS1e2Aveh/+YKDPYLW4ioeYPdso498HvT+4XXIarKL80jmy
2QdhGu0GN7DeXM/xq9Hm3+2w7dZYd4RnCQnZR+jU9QoSROHWRoVu3ajqFFWkqHGz5BBVUX9YSlet
EhWgQYotXZWboqRxWEKURrccav13nWH7h6NsxesoY1jPwcvFWQUOKA4cRDC+iryw2jVcMKx/VN8T
dX2Dlau1gw9nO3ddlU4DhZbl+xYeRiuKOTQlnnQDGzs7/HgLV7DsgMfZD0qkf5Du0Da2cUDZ9ety
U4rnppUfuQyf53tSrJ8SaFkMNxRFsm9RieIFQEO/OgvriJ4H/Jm33bjDOiA9jP1UPHD+4630Kq5/
sfaod7z6iUpdB9pdzm8m9EqPGhR0wCVj/auT1d9CdTNs7M5DJqu34KZtSbuEVEuk61b7FjXyRfXk
g/Q2peD5mwN5g/LcKgKqejWYEKmc+zQEKF/lT9Lj+yqdnlv8H56cNgouxYj1sqNJ9g5FpdTXcie7
cHcanyMojFJ8MgAPiZrM2kMBTH/HEqDQcyxBa/tWNyia0/O9U2+C+alPfQjTfIsjfNOWV8T8NiiE
p5963Z2nzTG7sLclZ8G5rNWaQNN6nzTjSNVNLxzoKq35ZFsVqkle60dagc+NpOWkrPkRmJNXEpSj
/CBP47MWgbWp8EVLs9gBUOxTd4mNdRIBL5q+usEOIoh+xtuG3e2ySK9YSsIPzoFAC35PWPz9vRqm
0LfB0Tt/ilepUVyLFOoIapDy0zII/4ex69iOG8myv1JH60FPOLg5Xb1AIr1hZtJrgyNSFLwLBOzX
z0VQVZTUNdWzwckwAJNImBfvXUM9/dG0Ic7kmt37gBSDscyFRRfAsqenODAPHc9YsUhrxYCdq9l6
MGv3Km2KVUxG/PfRCrJyfmkWDZ5RGM2gm3sdbVAX0XjvqQaxLB0ZLY0vWtqln4sRevPeHCCW+y4u
98uwnmNzswH9wS2XnQE7brz/99EsKguFEftkGA5Q4hTqUIYNjKHuy2d9Wv0pDrMWNkgursh5Dz1Z
D+hmURoLG+Iyh7TmgMvogdZICj9xYg4KCY4s2uxmVJZzqOqcAFVUvYq8p9ewFeSaEqiMOoltr3Uz
jKR1icAxmsf0hgOdvYKDTOYDqEOvxIWWdxdBZzcSkzyoCBqpKJTmc+lb9+hNEAgs4CN7vA9RYqPQ
wSTQtQqSqtsbAeI8/QnejnMwyGAi6UKReKE7nXnOu5baR9ui7IWyCrAzXbZh8P0BP67c9LCs3sIn
DVAW4IHhqoOizsdG9/05LUqAbxADrZdQ4psWpEWRQ3ulfXio6U+6T8KQiiRAGegu7bymPdh001G2
tZk65/ajn1QKeHJAcAySh9DKnMZTD5vKhwGQBUr64M6BxM51QL5wnLtzBsYnYiRojM3NCrTutTM4
3dKoAI2KA6PfyplfDM+ZAxii4nZkjbMSGSd+PUjzti9648aK7LVugfVl3v48P7Lh8Kvn68FQWgGi
FPd9vt5pnp/Ox9etj/n2lMarvCthdTNn5Au3rQYPgMFXzCVr3ZcLAhmPeVQIcAy8lgFMBfEg6nWE
oa2HPjZWDyLV9zCwNHeqKAQKQMn4PZ2n49Qf2u9ZAfCZIVo6T9Xj7yHrBMhPisI89FAVdGUAqim3
loA4fGgmXYQV1c9t1UfVFk9p6SlqYfxjftDFCLC5YW34nB1oaBgfQwEhoLk1ZPidvDlZk7ngyOl0
Qm0F9jlLwPGfcohy6j492VX54JNhUEvdNzj0WAKmd1YKr7fSuccJKi4DUBYI9oyHltTAqg64EHWT
jJD5zqwxALcUo1E2WJB166PdmAsAaEdVfVeYlxBDRNh/+NCbz/XjrwuBj3MhIvcLuljHePOgmdfk
0AUsWwO5isz8kECMvW8gyz5/0psAsOj3vqEgwzruo+PH4P8596+mOG45rKI2zQGQcRG7txXILjFp
NlVMkeWCAOShJ4VcpVUVXVsBrFbuFvIpkrAtGRR7EzMbqM7hiAwE8nZqHLoWUcN2bu9ARIaMz3Xn
wIUbSs5QTuTNXSzrexKm8Uui4DHGC7c+l0FXH7LEkL4eCBA5lCQfnzmMHlYNt0qwWxL1sacjKIHF
IrJmsiH1zjBn+2YS5p+LSt0oO2xCGIfcgykL95yi+Nowoh4b10r8KCibsxSKrofBIDusB6AkFxm7
MHdRUEwKBh3hiOyTHmxI0cAAPIxVv61CWE1VM1stTgk2Jq/xlgKXTffpTdbcqQLPEfB9UIZr1QWi
0uFSxqOEGlaMALyAOM0SSd4/2h/jk2kBEWalw5H0QMvYFE+VmvUD3DCtYi1Q0npKWHUdyyG4VNBI
xgXtPOvuj1kK0o9PTMirMWXBxYrHU5TU5FVCK+/G4sQ9m4vbIJDhA4SS6iNzsdbVq3+K3ICP4oy5
JT3v/Yz001715C0C//NWBCNSLo07rBODqHvLcMHXTfPXv5iQW2I2SiXIoSPPdxgzB+zbHqmMogug
ejA39QDvR3LIcvfRIAlM8YJhXBJE8GArE/M273L7CH35azPZ4nayC/PWqrszJ7geK60URWDUtYEp
bgTnGydtPGjJRcCPYSNoEh2YDBwI4g7C/2VAN/UUPbkzW0AldBv6HuUu5ACM1hbUkkGqGew0Wrl9
Udwp1NH3IUMeL03t/K62cnGb0IUe0z15wqDy7SbZQfcZJBqXLJcRSnyY/7H7+9FGi99OsLvgbX5H
k7a7jZMl4sb00EXNCtJi4zafF/S42NKD7tdNQBLwyM0HMITBv+m8es7qDQ3rfDwn2wXsecSBGsCd
v4/Yc0rwvd04/AKQWL3RfXq/UacJ7TljqNuZW8Y7E6hufRjdFQ2zEB5sG/xqKgAGq40AEn4VEOos
KFERiLLLqIDebLFM/MoLyNd1/atNWrUoRgBZQgHQ0hQHdBVGVN5PPP1iACP1tWqaPdKf3ZM11PkS
klnygHqjgtRAcg4sLDgnQQFGrVP1DK23DBoszyZxk81YoXKmm3ETrRJk9R66RgkAU8FfS+ZpUMd8
6mM7A/hwNI+OqcKFng+aKZv91qaTATrZBUj/r7pfVnAbTVhBVpQmWOwXA2AyzdRt4XXx/ZM590Ee
sdtCFfA/jZrzPH0UYopjVjOItMz5rKaAJ0aSDFDO+zMLBpZ8BJm2j3b/osDBPOieNgHQp7Cq8JCr
kntulalzaSuxx6rG8pPUal+ebTtoXhTJHR8rHYZQtAQqNwOZXA+LxgU4VRr3ELl01hlTgGlPConK
xNkXo7oZkSM/640Z5eLspLVPbVUhX/9HP+4yjnC1jzYffUgh19B97cSik+xYZeOzpvVlWfiYlJZ5
Yagp3rgGhYruTOtz+7YCibxju7ybzMeMPetukTf2JmNWv9TNee/czqwLVmHypgZz/4e9bXz/nVv3
8pCy6dmsaHOf2d0KaO36eagSWCakHVsZmVs994XaQxwhhEy1AN5dhtCfmPuThqqFzVG51ruD2oxU
LXavE6f9YXfg6PcQXgjvJtogKkbioDRsaJaQdJ2OPHx2pLsXmUlum5xVpyKuwUie+7uWl37Dg2Fn
2L14al50b26P+c5FAsDXzTiwQQFwa36acF1DSQWaYjqjCUdN55hUIyR5caoXiFmcYz5O649cpp4h
bbI2pxGMByq8unQq6ESyswWloD2wPY92LWYyRNJVe0fIx6YQ8lKYjbzorgBd9dw12VXggfEDGFML
coLdj+XeNSOwGPTHbArw0KbN8w99euIP7fePutfMU+ksnNEu92YzeaUAocKdLPYatT7px/g14bWz
iFFxP4WQRzoEOQgBpMnN54ZCUL+V7LUM7NFzUfS7WLlSAAo10RrkK+NOWQvYfEmAhc3kArRciBUg
4ERZpswvOUQUxzg0n1KCfE6CQh4AGtG6dWl+z0h8hSJe9eI6ULwPInc8F2Vt7VMLMpR6AFdLBODt
F3vIJNhmM38IMeolUTgLekKWsmdb2M4tvojcxrgpV0nTGU+Ktu9HyIPGWgRdPh7hAA0B2aCW4MTK
k40n7xowfBDnTVicrccKRUUrrzL4ysxtM0S58L09ooq65nP7PQqEvxkA6QOYeW3tgL8VTNNNT/Ls
BtwpiggSZYSPAUAlspskaKkns+77gEir6SabB37ZQw+EgY2BSlII0KHyoA/lxIr6EpoT24zR+9Ew
rGcKDL0P1RskpFC0eRRA2fC4tZ/bvpLrpC/jdZw79nM3IicI67YHCYHknVQu8XW/qIenSgXhtamL
7ATygeXJagQvzTD6DeHC2IDwNi56p6Z3hu2yowjSZ90KlDncEsCh5iG9qbh7wOknN4bi9K6A6L5X
Ji5cwfCS3LbMGeen43Ckne3uLQcQ97n1rjcJygAMqcBreG/+PE+YRn+ExeljM07qNPSx2MQzT4WA
zPNEcQl7uez6A5ubKIMFyoXMBLxaQe4PgLCeuwGxaJZIVdUb3Rx65xJZtlzBpa1b55pJozH9UFxd
YOne77uc9uU6LkE/tKA5CvQZlhpBtS8I8EAE6blrD+4V5P/t8oilOd1iKS02bR00JzyDqyXQm9md
acEP1uJT8LlJjKPtAprsyXGdVVVzzkakQEEBBDGyC+Q5d53q0Fdp4098jF8Cy0Z8E0/PhkO/x95h
k/DzfBbGEHypMqJAh+C8fGzCpB4PlQn8XTng/A4DCPVWhqt3/mhxB5den0kUnQvlUdYaF8UGsQ1c
MEhdAAsemQUUuiP5SwKV3xxoGqimi7sW6vxLBo+FgzTC/NCyyV0mUW7fuVlZeMMsHvttgIzymyuj
0mOGBWP0CACsoTIesjAwHsD963ZlhotIN+FcAy3DPuEr3Ux5C+33uK1XyJtkC0ayfmm4TvycGM6X
vE6Cc9K509lOiq+cieQ5Uape2sixbfDWQBNVIrvLk0eGCxm+9pNY6L3dvnI8qIT1x9Yu2rvB/j5f
Sa7WQ5WSld6dkuymxkvntuglg2gKimbWdUTC8Rp1nbh2MJYxusY66FYdlqDJTBCJ1k2jxYzBEQ5e
WF201XsNvQ09c+HgsfDHMRCvu76hIHE+NrZ4P/gAtwaZ1ysWRZCKE9NTMvXjZxIX5sKyyu4ABUFy
zf7oH+d+58/+eX7gBOPnAWj3xaDG7/Nb3MkZvJF2CNalP3QKvmTCgeY2742HBG+RRWSKaF/Mvwnc
+a4o+0/nVtbjQ4WIa+4tIZJ0MwbO++82jN2JFriHTajHPLYOSUFAY8AAEDo+FAk0WBl/ZFQGh6SN
QUiam3EVAPsFzRw4f6MpXdAB/o+dWh7Mes44tN7JbK0Sb5Hqr3ZCycO6Dai9KZzRWHdmBP2rJDdu
ujrkix4vwM+VzVbxkLRvUD69r9ohf2yTGKILaZod8zKe9kkmklWTsvjeHerY4yj0v6U889rKMJZm
EaFEYtgm1KuxMVVnHQDuAikNFJPFyDLr4Iayrn09TOa2QWxA+QG4iwWzVi7yW9dJ9uCTAuD5IsZh
SQA7gaJtepJAIj5LA9ZUbd4P58ossg3n5gCMfUNPfdkzzw2Si5MV8ia3ebiFoj3dlMik3kAZO/Kj
ymJPKYWVFBmbbz1FgdfOy9cxwY4BY+0tSlx4QiCJ7NEWWkRjEzrRws6GxYRnE0yo5mZqQwOvbmFu
0XcXk8nyAt0/YraXOM26C4cJ67kIQiy95tbcnxDY6fBaIUizNoI48g5MPXnXCLWBeEx9fu+agO82
AOna6sHIgT8fQFa2r0eFXWAhScJvetAC7+Xuqx6AWavEAfJ9oIItVETVQ0SLftMYiT1ru8DkqG/A
hlDTlwK+tlAIocEOCwtxFVgR6353yuFuMIQZ8Ioi3QJkAeUeNdy955sIEWSfk+l7s1Lde/M9WxU5
qNTNk00H6jZD3/vcDIJdRkZ6SJhylykbjFtlIRIRNQVPP2e+xSGYWLm40YSUn10HzhE0Kt9gP116
jYOVcyQ4JC4ofTQ6g19nqstB95dtNX4eW+vRLYS5sps+98fMxeInsT638G6AXVmQYs3fuaseLiZ7
hL8Swu+4iThxxltXhcITBmHXISGwey9cKHgz1e0ptL5AKpk/qlluecxBL1eZ0XpdGTzrmtVHCesH
jLYeSQlRPgir7UI3P2b/UiHTzXyezFny4+QfKmysqaE7mTQLzXbThLaqg6ryXEFHUtxoDH8A7/Gd
/6aHw7Jv4ck+U9+KeY4zz+lpDsNha0gXyMrwyYsiyz3qTa3gDWyk9rDE2jo4JkRiWH9sqd1sIZh9
/qHv/aMS/RVZ+XT768EQ0ArQHIpwoY+dVWN/7JKlMev3cwjtwFm1ftOi/XozKTi5SycCkYG77wL/
ur924mUZJ8XpY2ofwcqnKhJrqw+md8g5srl2ZlYr3ccagSRqDil58PstcB/nU4CbKkAchJWmzWv3
O2lQj4jMmGL/Y/yHnaDEbC5KpxHgBrYc8XUT7CsS5WfhCtMDtaR7sWh15FC9eDAsFF5GyGRthGz5
vVmlZz1BgdbpOXhwn4Mih3CNExh+030LacOWjKfOapAMZb6EwODZmnYEILWdbpqRcBbUTb5V9Zh6
VZzw+4EU6VE3A9wyd3S4IO0DqiystXwaF9HzFAaNB0Uo62TzHgqMMT0F4Iw997KyVoqRfK2badej
SoLIhwSwJ30/ufBCCdOyeT/V+rSKAmQpZMeCbTwl5qyX4YjF5M4mRLqN725SaPUNIwVvuQgz2FYE
9sJKKTD9c5/eULvObsIkHVfR4Abex4DeA6FtusMK9Kr7A1WYXiuLcdVhxXOyTHMH4gjdDXNLd+lP
Uw6norz0dSPOB3WKkTg96WafJ8a2Qj1I97/P+HMQZ4at4KMIKfc/+/QnPRnPutR3CwjLf/TpT1kD
O1cDX8SHNUDhWRBnXWskJQkgbewhLQcYpl14ruXGRw2+fB8AY5VtUX68zKRK09cjOEy6NEUCSK0L
zZNPv/33v/7536/D/4Rv5blEab0smn/9E+3Xshol1EjUL81/3UG0vsz1Pn/O+XmPf63fytOX/K35
20nH+FWWTflN/Tpr/jZ/Hhl//fu387+oLz81loWK1Xhp3+R4fWvaTOlvgf9jnvn/HfztTR/lbqze
fv/0WrYFPDWub2FcFp++D22//v6JWpY+Ue/naT7+98H53/z90/FtiF/Lf9vh7Uujfv9kONY/bEa5
ZTkOQ2TLqPvpt/5ND1Hq/AOMfuEQy6SOiQXep9+KUqro90+c/cOmsLV3bOYQZsMC5tNvTdnOQ1T8
w+QcznGMEMoBZ7Q//fGv//QTfvykvxVtfi7hGt/8/skkn35DjXj+ped/zSQ2Z5xbhADcKhgjDv5Q
9frlGhchZtP/krzDrV1E9bHMK74M4a7XzTjZvB3UNW24x6V9jmwxHIUdj+8bePx8/8SxRlog02cg
C9Ctx/SUdFP8GhmoTTDLbW8mlNx2Lg/rFVEke+hFcB9moFgrB2DuhsXsaMJdbw+Ceen1uVS3jln0
51yY/lBBEznPYDbH578WVBIErazuFlObzhRp8ZZkw7YrUN+34wbsjHpP7EjmKNDbSEfYeIyH7oSk
e0eqVTnExQIKN/DnbIfrD7/19xP64wkEff7XM4gfjgtoJgoTphMWx8Xy4xmMQbOOsETpDrEVTwC0
ZGV9Uxiw5mijwdkoeHwfseKEqAYCLg9KmPk5SFP4fOQxxAXDpPWxAIjSnWWFZrNyvrIgeolm3aNg
hO2LK+CflgpnnSKPe6hQUfBBXagXuHfpIRZt6VVYU+1H0dn7NCYgLQU1fyR1DAFre/Jg65s9GfEN
ZBmq54IV8baeHLnMcyxtEzMHkV6ZjmenbFYcQ6YAKR5g66Oo3qs6qQ5NiYhsatSmZaYBxkg8nseI
D2fixoUfDGzCirIHAqmEEzT4KJdQjcPaScsOuudVceTYH6os0E1qGTkaYgD4t5X9VX+C3Xl/LcZ1
lwfOQtUWe1CZSOErEbqvwMAt35fZPIZGIKwmdgGW84sqS8wbm8CGJTGmfdGM5Qqkrj3gYBDgnTd9
S7eSJ2AhiXZestjNGt6wFSwwEvBSqnj83IXhNqnvjQBLXeEgcS+HGKKBUFNtWU+/TVlzxupEfclg
9ODV3Qjv03hen1lD7//9lfPvt54D9VzTIaZNrL+4cEAZNBXtUabhU8XIQuaABLc1j247SyU3aspW
gZbTAqkw3huwsnvhg9FgjZe3O9ca8C5DiHBHeUjPXcLWuiVcmGyIpIOJY1RYjUc6x7rPOhBHiQ3p
EZKNkC3POmhplHkMQ9RlHSfWWwdnSs+QlCF9e0PiLl7IvuL33JpT6lAZhQpzx+4T6AvARNCki14t
e/gHgOGyo7R2Ha+yoA8dm9UrEMNwN5gMHALpqtK3RDEuPmjA1H74+5No/3r3AZlimozB5MEEjAHC
GT/ffVj8CVZBX/773UfBwbkWtA/9GiCK45SR6ggiZ+mrUrAjypjxsFY8gJpdbJNrawywn4tpvraD
nF51n/0ywKP4qiAUCm/S4ga+MfiFmH20JVCvJuvLM4V2QbManeiL24F+yjoUOSGqi1IljLoRZSYA
U+fKvJOCPMV8zPAQcONlJAz33IuFE9vyEswbOExNC6omHAxLYteD3LUu7E2zE1JPk2uHaHZfshLR
bo8CDUlB4ulqazgPwyS3bEylD9R8hVVyBtXKEZo/aWFBZhAWvbKYEFLF8Qu0V1p/MpHzYbbYpCTs
jpmBIpeRKFAS8Jz5sJcqne6tZJANLfvq+Pe/k/jld6KEuQ5x8OZyKYDh3P3lKUnLkUKLmlGYu0pg
HuX4LHqVf7Nt8EKNJv0Kpt3oOU5u3hoKSjosBBAV2uLVCr9+9ZhR0NCTIB73KLqWj0oaW1YvGKCZ
N30TWrfT1FMfnpT2yhTlDaB3hCxqKDJosLxyxK1Jebk1LU84PHhGBgiKcSginGYjp12EYtmiohsL
Lq4ni/YTsB7YRE6ZQDqObuzORlfaWpv/cE6cn98clCBZZ0IR2bHxHp4//HztFnEUoMpHIU+ZfS1a
Hh+tkHSLDLbIfu2U1kIqE0w7HgGxUnbxcuioXPVIFC5pidQMnh5YCJTRYySb/Iw7ENn8rK2O2Zyy
gYhDilybcp1hYzSwfAcfOhw8p+rKo9P2Yjsxa7rPLKxq3M5sdrTMUf7HNbfIrdR6Hd1nO6yzF9OC
qZfRxMD3SlJ6wPH2x6zETcOhJvKSt8wbapT7KyQ3llL23Y6bpYtqJ6AXfWMOLyyf7rlh/4cnp2D/
fuJsXELACqMqzeAY98uJm0rDKmBZuadAPd4MAcPDsBmyArJ6ir6MWQ29QG4YfjlrlclUdAs8+nOP
zqzhkfFgAQRwOKN51NW1xWPvpoXPuaxP4LRWfm/37j2Q7eBhjzAP1bgARDLlRiB74TlDCqoJbInv
8nqMVhEUhg8Sr8yl2ZrJKhsI1PFCSMO7YIEcXAhiBoDyHXQerWsdL4J4+b01wvkpFA1fTmIM/ZZZ
wcvfX1uM/9spmm2UHdxqCEkEtAF/PkV5IYquKXrYXTtFuqqg3X91bOtQlonxyPqsBDY2Yz7rrd6r
hzz33RKvlnRqg9d4xwVJvwKzUAETROKzFUYVnvMo3VVWdm8BWuxIHoLrJNJyNyIaARQzTMjq7/8D
8Rf/Ad6NFI91lwnqOgicf4yr+AjyaFRX+d4hiPsg/boksFK+qpyx+wDZa0hf1NfMVDvoIqlT5jp3
2mbKCd0Q9uJ8hKg9LmeZDNOlJoAe0ayDanholx5Vsri4RZYdbMeufFQFFwBgeG7Oaxg4hIsfePkz
TR8hi7PIYde8jGbVcwoNIkmM03tAaTf3tHGh0jRGtT+mkVqndsBPQIQZKxMWoAB/VeIEpPP9358e
Pv/7PwTuUJYHCBPvPZfh8TEvB34+PTWSD7COY8Ou6Hv49hhDc+Ejj1BuRu2kA0O/wUMDpCDYXppz
gaEB/xrKxo3cOiCleEpJ+0GmsVy0JSA9RhEUfmmYjj/1TX6TmsmmzBL+lTHrFszi8YvRA4XAAMp5
KuIMHAE3g/enyfslRcahlIl4mux2XOEv5duhKvMLdeN1y+zDO6Umx0trbmlKTQAlXe/vTwczfz0d
QqAuyAQudYZTI+bxH9YxhgW4HhTT6p0F4voASdY4PI0CiReojsFIAPm9EcgiWCqnq9IBIkpDX4Hb
/cZsCisLkvFFFg9y3WLZec2AHLrmTYo3DNChjlM9liW3vqK8xxYwensF5h4qDa0x3ncZJF7+/l+h
WPb9/MsKYdlY2lnMRUDDrF+ebgaB/JXkRbUL2p5eqvhLT/j0PCCxzBsg3uQMYQzjwdijAgRz6xr4
9DTMQzAA+6KFrw+rthYeV14DGA/QcaYNViAi3f/wLSkj8zv7x0sQa1pKqUtNhluMUP2P/HDOmxg8
wtKourUZZF42cD8x3fse1UI5nNlIN5E6tuWtA5eyOqYbaaPmOQGnGksw+LNTB4RGNA67msYrRUo/
VNUxscMNdzIPjse3kldgpuM9wvbY9aBQs4iG9hQj01Y17ecy4vc3oPx+SUUNyfRgGzF1THpU8Cme
qAogpMmzUDV77qt2WabWKYPEZABF7aRwniCfh1ArXk85jB872DQHoAEGh6KmR1qDA2B60uC7VPWr
yjZWsSqXrOt3kX0PJv5iFHhm0O5uYjWu/BwnG7fGWEErIik8EDx8pNZvsq5Yp5wvUxn6ffrmosYF
ItB4z2Mfpo8t30Mj3ISE67Csh8Vwa6eL5BWJuBxOkTnsJkfEeTfZucQ/GyV4795J81uP6nSEQD0K
oJWbAgt/kcbNIB4Mdw1sqnRfiHEbwBGzdfZQVkxUDi3mDcKI1PQzsUHdPKl824Rub+kFQ+fZobvi
QCM3sH4dN8mAHyvCompgq2EyHrs63ZKZrJSSbSXwF5p9xPoNIBkXi9TrKs6W4GNeA6u864C5pzA2
rgQwCNDAS+1NPEIlOgEVEq+8Tdwla2I3lyabdmxqsE4VcBOx7yDh6HVT4E0wgqgyyIo0zQro5SZS
C9P+HBrGOYJNs50/VQFA/RQWKEl7CXPhV4mA5ywe6RBSuIXfYtUNG5OzjUz5wiQCNAyDATrJoe8Z
Qxm4QXA3emb55JawG9pmAjKn9DNebx6Y/p7BzsMEhkSYexUsxuUDlMTA/wDJFnaUdoSDxf1TOKZL
B0X+BPnXNjhEZ5jTPYQTP4RRDFXetP+Wtch0uNZLHHbb0IH/SOguMwfM3uXQBoYnSht/bfIBsUJQ
0O7HEZdLuA8emvDRgUAXN3eDQFr3BoRPhBHsXqD+L77kqBzFPFwY49cW1KrcslduWHop5BVTlFlL
+tQWMXIitx2gkG7meKOx5Fjfizsln9PhPnE3Vfi5sc6duuu47zz0YbYCksvML3DVW43xTikkApYR
oNquXKjoxGaRjXtg030O8mDvqjWzweAVi8TdTgF4QjsbJzPDMid4tp7LcCc4RJuf8b6Q0DL9DLuo
plz3zUrNtFvqLgCEQdxUwnHEHOfvEuTKV3YEU794y7MCz4rQj0GTqOAI0Ma535nSgzUIhNZRw1XN
2YjZuuofoH5wsqGS77yxufKbEoiXjquEwUF0XooFKGYr6KHyeANzEQAJY/yLsBAuiiXECHychpGV
60KoJXJaQD5hVoz8OAjlhvDNrN0iWFogj7NOQfFRCCRRMtxyXP5pgHRVcinrelfA60lQc5FYxXJo
OnAhkFly262RkaUNA1zoCHmpTPY2MvIjPSLa2DZJdXIKCqyQtYUQBywQu0Oj2A60kpVQ4jaEYyfA
yut50d7neHdnZDHf2nD89o0EZA64KU9gbIhVS02E2ksn3WbGTR5dZLsMqwUM5spoU4MNAn3weps0
64l4ElYsxAujHcNdMR0i93MvB2DxHlj6GlO6s0DPRMkG1t+AxXDD74SYc3hHFHiAy53xNIhwxryz
l/DunuAl5+Bky+Qht6Gi0dAgeC4gxBHTkvmAkTagKKq3DDDeO4SxdIXHTNabfMnqHJF3ZEGeGSpC
DLgrvKLStZt36WqCR5kTDCuZIV7pUVPd1h0APuBMvqTlmJ1javW37tBv6wRLsCQy8XzoRLClrhH7
xMl3nEhxrdLR8pqAbId4gpMfNBaWPInIxp4i5DDdGFg10d7UtrvlLpShOlI/5U49gHSfpGtZuum2
ks0M4OuekYqCJb0Bt3TSrgTQmYvYMdZRba5Z58onhVh569LY9WUmmydidWAe1GAokbxgDxnsTvW0
yuns3WgkDsIG7BUOOVnkcYMsizKQ6rMHvGDGfcIi9dgXEvrQJWJNO+kfgFbJL+VQdz6CN3c7MOAz
BaLqvumt+8GZJqhXCugspaR/6t3B8QfWllvk9E4DocO1aeCpFynpT20HS7EYVwVc0r9veNKhCJQn
4PvOV8vkGlCkCcMIF1YDuUZnNBEPNcOajNVWdKLaJWEy4u4044X555EkZGxqxnDGmvRzQEaydIwA
dFwHSSDZQt7PCtMvJRu+/029o97ovo+m/loffaPlrPMQN7gSJdhrUUyQTc4tCCuC5TIteeYA+G3O
i4w8x3qjR7FzWtgSYITcKhzYS2Ao/nMDZBm+iW4Xal6flA0EaIe2TaAqwgtkEDNjzWJ+soxiDT79
KmsVFJmDZSn4NpEXCwfPI6gPWwbSfZZHYZOk6LBCjI3VR7gEQM9P5bDsqgQMaNz7oTr1jOPF2vhJ
US/A41gUJV+Jst+Sgm0N9twSxET0COrzujXoKQ8QgbQm6nXrdmTrIPqcMCQilFh1WbaC3NbKrMVK
RONdCcHMPsdPUFBvkhUenO61KSdo5ETrugAxrMMDw2U+GeW6bNJdiYJ+y+QaJ3PTwDsX9NH5cQXV
u2VNmJ//L1Xn1aQ2F23bX6Qq5fAKSsQGOtl+UTkqZ22lX3+H8HeOz32hGhnTjYCttdeac0wEy6Tr
7BFTwOOqvV4/FXZyXtTUH7XMqzOTRbD3kbcEFnRq6OtuTP+9ytaLTFeYIYdLA8qrEzMAwYoOeNp1
hEmslREoeh6UmRJIkR405F0tKIjzA8PGb40xMBcFxiBatxkBwmTZZQXqXpNubCWSm6TmDZvwiznr
KGLJQHfmPbXvy+KI4zi0x1LC/ixrr+PafW/ZdnXdZyG4TkVE5VjrD6N4F9YQUJ2frZ78XZu/QwXJ
Lg2XOm1uqSkOMcGobREMFjB53jwx2q7EwjeSMCxl0nki8zHrudyozn6xLF9d3sa58Eujd5kVeEY5
+eWgEkSlekoceQ76saaRUB/mYWevR777L0zQ9k6Sf3Gy5bWuhlCp+kCWgyQ2AsfhiszEYSr94jd2
haPFdxZNfACMN0gj2c+FdrY6FJFFHODLTuzhSHPxkBbN0WJBA7fhLTiKO42Y7b46TglIZeoKwwmK
qvFKMM+DAyG7PK8y5ZCGo1r9WrfZLjOgg0+mq4uOiEMFjooMGXwMRC3t4uUoVUgkVcmFCUWi5MGp
xXGLSTWjMbBKsrcH7WhgROm+TIp9a81mB5uDerMOJL4LhTb78pS9KvyBE8F8Be7OrC75lgXqnPpS
lp+sxUb4XvhWwqiiYWkgB4Jm02572WJevcr+kKkwlDrzHFF5lm5yrQdLXqauOZCktVWr9uQrdo/Y
bUYVLLlV3kLBmMNO3Fa78avMcQeH9YH62+iFqxa5lyYqSWa637Dnw5PtKmxnsTD40cjHGu981AUd
IZfWOnH28oOZu7ylAd4Q9M1yIKnLGUERtab8aNX0RGbLeUyxp2+ZS6kT1BT3VKgH/Rup56G5Npc1
XnawvIlFVd7ZGR0YIZ8iWfEFmgLWaW+dZGj4s2+qpCd1x6mZvQGvQCu+OZaFqI4gQhN7Q2RdF9zc
7Ci+yPXw0tTJe1nvab++mCC+Rr3j216/10nn0mwKZb1GqM+fPKqBNb3WbRoyMXbNogxKXDAd07I4
XULi2ijhFR+luQz8PIHSjTwB/wvZwuvKzAmbHctUbxzK7RqbyEFdFEejU8FRTN5IyqKtxY96IGpp
+JRW/ZxN114t/W3eo6/IskmMVzWDwsfGUJwd13Gh6DH3joygU8ahkC1nWk9vrb4G1docx/rDnCu0
XusjXuefhdkdHJGeSgxHvEOjVfoiMty60g6NER00Rki8m6eks+64RSNU4sotId1JzWfe1g7qd35J
VdMtyTAflcwjBYn//GOr8zcoLLQUV9UFebNSuNJel0F/b/ZMR/IlmxWmwSaYQrBUiqCkQCpnf2wg
+Nn9AQGGn1l3RgGe0krfWycKnXWjlEQHVccaUvD9r3kfWZuXot/L/gCAoCiSnVroR9K6o/Y7Y5Ov
bacfa7FctvH8EkHzNI8FZGouL95c7nsTN7A0sSL2gdXJu3WOEB5+0fiAlNW+7wEbTJnfWcuxJqS4
Wl6S1fg9Ta86Uj12qzu9rx5LYhxSm0AOLejXW6tjVlnkQ6dP/poariX/kMm3XPoZMSvhFVrp0UDw
CF0P2hoxnU0ymj2yNj1MK37JK3Ek8ujAnNk1TPEwrM1Tes50NgVhqjJ50Jkc+IgM/aibqIl9iAYh
9rkgLvkAMyCx9eZbF/lZimkLhjlqYLbbij9PtdtF2m6Ukr2JNKSqLE+rjb0VDRckMoymQDyItrg4
kFMHWUbQqp1nJwFiJ+1pf2+sl/d81l4TnWIl0ppQn5jIXBcKD51+g5mhBS2zN+rBu97qj1ynSV/A
RXUezLxfDGBM5XyNo6M9cT0kL+GbHIMuac5YHxxpz1885y929+78iKZ7xjZUMYIue4vUE3JxW+4v
cmr6uZme5bR+l6zy0SvNntQxZmjriQX5kMr2UR/KL4Vi/Rqt+KsOkqdHfJRgPCqKGgnvcJpbcdx6
DUW9oMgYQsvkj0n0i2JYj0pMp7l/bVg5JA/mjNdgRd4IVONYsBcxwv5Vl/oD1g53lZZAX4cDQcwP
qxvoa0wHkVgelp43s/+qZKsrjaS9kSgqywsdEEQ0fe6u1uBFxng0sNeWuH0i9pYJ0sIoJeSg+ljU
8Upv3ZdG5g0YVbpoPc7lPe7HsJy/1qjAlbUOpagICdIO0dj6iWUCbYRbQbFpaR/FW7dybTdy11ZP
VbGVLkDy47h+X5E9zlN2IpLlMjtg4G0jyKc8HKP0kin2NedXd+t8VdjkpGXqjUZIMYkxmstnQYek
UkPaNCR/xQ9GsIcuGR+NhOpySLBCJ6H1wMClo1aSyKDbtRpu4ybyaPwe8WBSwKd88hxcgSUxBjnb
c+lNkiLwmErYrENox1Vo2BWI3ehNUuwP1dFuzHig65kvaZtfdS2jgWziagM0Iw33snQupZaEq0aU
RWNCxoxDO8uCQlJuzbZf7mQ/MtYbRp+wtZZrrFTvS7Te82w9a+WukAZ0z/obGoBzYVDDFdpBn9gF
tXzBaFQh+xSOeZis+CGm5UKk8tlWjQPucHs0j7NkB0qthDgd3p1y+LCjn0U8kdNCN4BoVcV0x3kK
4FmciioOe2s+wTo7TBgz9NHYK2POdX/5RLse5mQSR2X1tcmMzy5Z7qUcvfdK/ehtaq9tpUzlS8me
call5Orzh0NVZ7SRW0q5azJIcKL+q7lGtzgWBwWeGlt9te6P8Kfu8qCc7ORPUU3fU1QgayNuQNaD
dKSuSJqLopLLgmR/qkBrizAGVywYf7a1fszjjIVAPyqt9UAnw7N0HwNkalXoHrP4XZEdBt0Mp1b2
RRbfbRxX+VJcO8k59inSJySLkPi9rF7OjOt2hVw94ir5ViXW0aTU3z7ichZ/K8zxgMjOUybrIVr9
NMOjH5kcrCjqnemEyeVmE6rUsymc53eZS6PAbFXxDHQJf65VfGxaehFqtJfmvSEGV+Hr5bSKr1mR
n6rdWWRgA+cfhfhoVOtg6/FjMnqQ5taJDnI/pWcuAVTp0ATppmZEBGqY9r92tuYPS3Nmhn0cdfUk
loLu/FATQAQJJfkc+/SLnmuvVmwFEoQ+pkUvjfVW2MbJEumlttVDrxVnRjwXMnrOsh4dIwerxxIs
cr+3ZgmGrezKSjBqplcRLuy0c2D9nGvVXybNw4gPDIaw3Xx9EbF8y/ga43rkg44+QrvECeNW/ANN
3WCz7g/Mq16FbJ3iyvANO7rkkuqRoOrH5mdtWscmmQNnYIv/qcA9iuYWnhT4X7tAlLseIeBeO2e+
Czay7PH2WUa/zsxOzjJfNZtVOwtSmaJ1pfuB0Jtp3IfE920Sk0tKB98rSkAiP0ppOJhDwVRBOebn
alp8y0DZTPRSsde4hKaGr0yRtwwt35rkwN5XspSbNUz7NhVcVsRF6auXMucj3Mdk/MSHWtN+jbjX
GN08QMLu+tzaoWnfk3d86x0Z6ov2XhQK6/T0G7AXC6yDDqcIBUK7+aOQdZJN1hcmZheRjvThEHC3
SRs6ZeFNZX2XVvvdsqwHI8GbQtIRysUHbOBp1MKyuM5zvBuH/ChlExt3us2lEo4L4uxcO+vV5OWN
vrNKau1eP5oGBO9yfSDafGEvfi1i7LZiPsjd9zlNsKnrX5dyeTOE+tMiGNzUl3Aao3Ne6YDyxbGm
LYtv/0SAKdmvn9geYMuyiPECGo25h0DAlfWsVMPpAHH8hPnvZKkN8w7btaQ20AUci6I6Z5ARJZm5
9PwFeN19tisSBKUvqYhvUhR79FaXAG2BR7trnqm3Zq/5I4zZbZYXgiE9ZOkYcFa/ZdlLF2ogPQsG
1WTvJq6OiUbbpK/QSmE/Jn6t/ZbKP73eupEs47AaKTAM32xzP2UfRKtDsoIZUM8c9T5OmBD1qxfJ
dtBTBCuSesq3TLLvbRIfbKnmU+igTZLdOv3gO3higbqpog/TWnnA5wqs3L7KS8Xm8YrMi36k5CuR
4aF+D+N4DtWZHlLFpcikxFjHc+YooaF8n9voxcrLSzT0cDwoVpaVPRmb+o4GSgV1sJQ2K1Kc8JcZ
uiviF2kk8+PZEvnXDXEMQb/iefDZHXn+y/Pu8+bZuvl3V/TEAxOvNkNZw8T6/7V7IKv+3+5P7pBv
RgavJdM1ntSEVkCf0IXAIKlQaDIJqPu0oq3ATYMnfyehKnYzqf3v2PMnhMVO/veB+DzoQ6aYABtl
RLySL2t1bGPJzndCqdix2PORIrwF4Zi0GMboJ8l9x6VZIU1BRoxzVObuv5sGBidT2ed9egZbYfU/
/x4xokeUOIfPQ7qTNkdhNTz630OeB5//+b/n+fcUaz+TuNaTtfk8j8/mz/M0ldMCIq3KWJG304Sp
9xPsQerLkqZgFuYmq7Vop3OF3FtKSfMJgB7zVaX8+1OBwo9Tt7TwcsxPsZ20YTtVz5/EdiokXFGH
IqLU3Dpsz7fs+auWCuIZk7lfhR5lTM6LmQ7KqNYuTQbO7fMJKnU7o3+fa3tq28h+4lwdvCRuecva
Zo9AzjkQWlQdV8Mo//7a50/PY61iE9gTIdI+ZAU7CZ7i+WT/Hvs8liGeWP7+mue/ZD0ZLI6cv/Y5
p39Ay32M9O1cD13T+eAyH5ghQO9mCyHZfdAsrS+WxrfoG0UqHNABsx+iwenPwD6pXFrPGUfCkQ32
BwAo+tYrjdLLlDkQk8DqN5Pwt7y1i/NDai6R4imjvYtfuowcUROd/PgHpddNU3t2ZZNX0xMnC8WX
8uW6/BkiJoDretg8LWS++DAhXMOiA5QfQXy7FhaApTEIs8tI4rDuoK5fmM4G2iFlEJoCOeVidqtX
9YTI/mTUFaAo2UuGKpC0vaLtx56iejEPiXD8SoIOLeJj3EcAMrkE5fm1Pk1NHBYSn0pIG00tu8JS
QfHMqLOhoC/2H0Pyp6g+jTNiAtHVr+gIjqLhfRONn2pG2AVFlpI/lO3zdNkno9hJnI8irQMG8aeu
W8/ENBwAWIdq7xx16Ws0mnctoYIdf22nYY1MzyyBOUygmwp6dCvB0oPq5rLtI84LJltQGP/u5Q5O
9on+WojJzNfaBL7B2RipGuXULaRoFxmFq5HKJ1OcLH3JtisOG0PCCcVsCREmqCJ3WEtGHN4vRSKh
eGUPUK9noeVuQnD6FFPJAbpsCTURShbAsvTQR+10ByPIWPvQkf3BWgJc1S6eI/KSGFn1/gYZTvgV
IJwOi22+ZBqz+eahWfObXK6hnqdvgz7Sqi/cZWVvmyj3rE3P285xKDROEqcc+3veA4BWAYDEidhh
XPSwbFJAMjpZGWnBKjcBuuoYmAen4IqhBJDSvabftDeGm1EB5Qxa5Vbag7YgNFjfF3QoCUfxE17e
WLdkcDJ7iszQlD57WdpVGh0zMirz5E2xHwp7lLEijklzvASLeXnJDnSRd3Kp7gpbJaa6YBUNU+mh
T5B6wOqm5a/U+GIWf7RB26s2hfvcuRFu37zyTex9YH/CRhv2UiHcFJ0bSZU7hWj0qGw9eSq9VKvx
1pP4u6qu1d5rUaBtnnbb+NRcY/bN2X6GnbVaWyoF3jVemSxyt46bk6pCO5xNr8V/IeXCrQyTeJkr
U8LEopOZD/jF2q9p5QQ9vywjJT11LE/Pje9rzfBjU4Tb7S7D4gdYy5VxMKRcUmJaemL93tJusph9
mYgQFGmnDTZq2saPszd6CFKSurnD5NJkAB07O2nSaSIU9JnJUnKgHunMxSUDoSm5giT7KJArynlG
sLocrcT6weYNKRoQ+7j5sFLLE3Z8NEamBI2KvrPYOzAuJRZrBR2gJOZNKkv3GGO/pbpZbLh5kP1a
Mhx03YV0MK+IVq9JBEPKi53kWIh5s8iH4cuzMuVZ4eGnMfE7kcolegqqxQGgEt2Yx3nawNfHprCZ
eBEZiAg5tKU4SMgJLxBm5qhfB3ZIYvyp8aRLF3sJHVCt6Y6a4xxx3uxzu9xbQx84jFms0cDmQeMq
Wl3lrGz87AyqQ6eG85Lsy7ZzjYlPGzKJfEWSy4Sinwx/wvVNX84dy5YOwW9Z/ChJUrH51SOnTRT4
p47xnLogtBiAyGDKdX+ImxBQ5t7KRbimA0Qs6hBL7OPoz9LpmPtlOmcwGyveU/wCCB7Wl3Upwzof
QCfnHkam/awkZHwsXk+vWDcoo1iPM/pFRfGHtKbHzPARnn+YsJ8QEXHLPQW3dlILBCi0MZOyODaV
c42tL9qcQPQFQBc1YRR9GGXDAN/yG4Z6CYrcgkuGMZq7aGLmKem+jWaltoDuWJIrsVT2jo7OHYel
RBrkUB4iNi8t2dbssI/QRgO7+VlOqN01ZydEv2l7dmhMRestE42T8gTg6C2RDfre8rFtQXsxShVz
fFT6gVoXmLpxVyymEW3z2ptAOwXROhMEjmVLpMSDWOKDdYI4aj3AvAAjP2rZ8MlU8pqM3jeLJ2Da
UBHQiBoU6e1Nn7t9U/b7kVh5MpjxWWGJBjFMk4Y1t97b/O0mkFpSGjzTsE+LOe47dpYKDUFL9EHJ
wlskGp8BO1hRw2K+CqZJ3i917FbWi2Af2gLyBMp8b1npUzOhbQCKT7WvbaZ5zurQAtXZBjRhgfLH
6TGwLfXehJgmYOSXKsk6hXKXUgN8N8m+Q/Qn6Q/J8qo1cBV7axtAGUR3ax+GNnjlGB90zjRJsZ6N
kaFULzEGV4UVROqWL41I3+ehusG6/xLXyTdt6I6ZVR2q3P7CeHZfl6yIMruPbUds5jHdOg3VPzwE
XpiuXmtcuzWXdDibpxGxU6Pc1lk6KFDM0/JVdcZLli6viTN+VVPj19qxC6qNdxKm9kaT0kBdjXOi
yo9eMvFZlPtUn/cduzvtDk8Vdl9GYUPBNIJVTqS9sZCVUiuX2EmxIhsvXRR/rSXpzVa4tuAw76sM
pKhFHCO8dD4IkeFDE3GtQdCgIviENRRiaYDy8nX1ibK/EZV6auvVpQHkYf10Qcj4UTt7bDndiIZ5
3XG5BOVog5W0uXTrktvVNHcV57TgyttOg7ocEpl+xcQ/8+anasbYGb14d7dX7TBah5i07S5OkDw0
52ThYjFmF0fXLyyH29fehyrM8nCjD7bXGKmQLx1KwnoxGETGaY46Szrk6nBsa5om5oVe53unqufK
sU5VoxyniWDSzL5mmPU6mXFYk7mOiIJ2/TZHznGps0OqCpxmNBdjrnaa7XW0wyca3zlJFKI/Z9K3
SQMEhregGBI3Mqku2PUIyFCV/hM30G4kVDZucP2+LvXNUj5KKvSqQKLmyTpKpO6Lqbwp661Elyh2
6G4gVxQ0WLJTZN3r8c+q39pQSm5C/C7Zf7HX3EEx5rFv2hT0auiofO7vlfWhSUiaDsuHEsG6dLs3
NYX6e5B/l/vopf6SEkvcuD2SZ3nv/NC/O5+sKRDLEK9dm6uxbw/6bn5DE0CR0fK2MWh/FSyVOpAu
XzD72CViP/0Zx51G/5xMLJNNtJl1XO+m4ZZb48qgLddPcFLja03Kj4soXnkT+QTrsGOqLVesMeDL
aBW3R2MukaKaSr9LY9VkkoPcjl9EDsGS4OEmSBWzBW4QBZNiSEAm1t3tbpFmS9hV/FF6AdxLCOtX
X8uvRhnPVwmQ2s82EVReZMlO3jJ31Y6kWAmPoz3yZRi8yWgg8gNELwEEDVxN1cHVJYMitUotP8sp
bfMurxhK2EnkkyBb7+fN91PNDNRxxN8MCwbCiM0xyOK8YtWTsg9nVc+FTM8NiJvt2eOQ7hzWtPd8
WVaPBZoosgSrEiy5cpdtzqXkf2+kxQzVUmHPEi2o1E2ndlNjtSi2mvryPJZXJfhgsXaBYq4tTFUM
JnWrLt/UvDn0K+zmYlbe6rrL709djeoALdkO5UrjLkMV8TViUC2bbb3vNox+ii6WK6F0UuldXp83
epKn9KWQChFL18T1GZ8enuEsXq8qQeJks0R0UVr92/MQU2H2sWV6HetFe1klGrjbO/N8t9hPsncF
ihXF6+K3m41GpjZ1sYHF4TxI82sGVaYvmaelNjOX5/983jTZ91RRtXuUgzoVi+z4Smt3Z/Ax/fn5
k4Gp3JyLa4sH9vh8ZkQodBkU0Xmm3PwmbdZ4FUPLNLBOBrekbrzoKWX2Zt+TDMB2AC8Io+DNHQWM
LZ3M99OECcGXmjq7N7IU7ZuJMbulNcAObSq40Sl5dGcXGIbkIWWKi431e558Bz8ofW3ldfXlytHD
rJmid9QOJxJxvKQsm4esddGl0zUSedVZ+yxLBuRT+hs1yy4G55DCsARbNHUXOvKmTqfKucuzYoRs
H/pXNlnJLsvW8ifE6IeuGhRxtoKzWR+PUldqZ2Ai2q3FGHPLNb5ZUs+Ep9/uOkt1aEZZv0VWBihj
6K8FvZ8dVWHulrq+fCF/nb711E5nSyTZp1R8c7pcvVTgfNDFFOahFMW0jyeC9OLayk5YCpUtc0+0
pL7AMUH6uU4l56Qj0/iJSB3M+7KCj4tl6SYPPaHtEigoxcqyax1NvTv3c+oNk4x6Jp1vCPO1P5oA
C8MY5tecAJXj1Ra7NNvCkOqmdK3ezILYkP4wSLnERqv9qqf8UstIYTtBU6sMYXUlF5uQscuK2bgp
Cwb+OI9KNxP5i9Q5RpAO6XQyzNZyiy0BsWleVvZ6DPnV3Ht+TFpoF0QGv+pi5Fs+g1/5l2acy0TK
pA96/rXnINw+d3Tjz3nS5V7dJt9MHOgHzQL8tnOmCTEaTbScPB6CogDZD46S3QjxYBw6au/TBOV5
m3j3WikC+DIMdGlHmRuAPVFACaex9d0c2mhXLaXmrvQO3OcnOw6zzEZe3avaOz3yqZwesVZ7oN3V
15o+8QyY+KPDoHaNHYiXkTUZH4mqIp4aRybReqsEq6LZXKwrxtx6h69FKONbXEXGi1rT3XSS6W1g
ArRTlqrZA5Md36gwb2iMjKuzSOMbzmGQcbUV0xDIRxdbdnSKHzkLCISArLpYcTJ9nxVI+HIp2net
YorWVTMXoGLkqqgTiOLEfIJ7OZRXkf0Ct5XteyFPN7NHYGYQkLqP1CpDXJDHb7qMdhjqi/lLZ7dA
55twko7LVNlXEaVhTjhnNKU0cpUCYHeVEiZIUCrEsv51LXkVKgKNgUTpCyPW/gUbhwECb8QUI/qX
Os6HF1GS3T0U9UqscDV7Doo3eq0d2LOOvJe/1lVYgggwUBgLvWJ2UkjlzVRim8ndIu+yzQrxvJHj
jTFnEmSx2AjDtA5O9vY+ZU5Wv8bbt2e17F22FBYDwyKmZkbdbLdlcsGFhvEQMPE9RukSY6Q/Z0/T
rKWOulvLav2tdBBVqJOBC6dlXjHZ8SXXlvgykdGxU9YFp6nT19d+gLRoq5UG3hHlxxZE+rzR5ara
wfxt/DJ1lF20WRQX0gvu06p+1vMUh2vW9964zUJlwfAunfEFqj0VxdPPgZE2d7uBbTWr+Zd2MvRP
HTQlGVqW8kJQ0xTaxOk9VwB1iPBJrgZmjzGpTzR70C4I/Zqt6+yqHS3Mp/GqUOKVTQe53pv36nno
eTPaSliA5ThbRpQfK1387NuEapsBLZVmeqwq1sEtaVpDx0/0+YbfWCQ2gUQZiv1oQw4nQIZ4YiYs
VCUq0A1ZSttjYkbFqVtr7DJZNXwWaYxKqcx+ZUIHl2d+/+szLlUp3ne6mbzakjkDUzNupiaS1+cN
C3lMfpcmhQNywzAxzQp2aH6DyILmNLMZCGz5SjSrgnLJ9atWJCgJyavwawIgGqylDi17c9U985ku
GS2mEzp6dsYEzwLnmBNDs6cVU1k4V61dLdfnjTJptIEMfGfN8t+hWSgYqibqcCo+zwJHTKhLsxK0
YJYXIlLMM7+XTCvLcBjCRkqIjlTKxm9KByuTOU4bTDFpvqiEWsSjYLmhm+N4hKofLfh5uiHIUNQY
3VxcZKb7l3iqisvz7vMnpicSSks1/HdIYDVxMfnom4NAOc+6kM9i2KIIthtJq+vdnFiVL+nWQhBK
v+lfZ6Vdjj3Ay25L4Wu2G0Xq7cCQ7PvzkIkz4u/x50//HVMDklDKY6FkXCerIkYUY7ulZsCPBmCI
8N0YW0bT3B+kGndLESEM61p3aLv+JV+ZDz9vHIeg+rHu6CD9z6HnIyBKJpeaxz+Pa13VH6Y6RpQf
VeNrg/k/T43p/rynavQ76hr64ySK9GGbP8pSbV9sdpD/Iiq4+ul7pyOO/nks3x4R8YgRW7mLL6sO
i4aSo1FL6rupsL6mKg0d1AvkEo+V+dI6RUOIBP8Qi1HZl2P52+wkPRCJ3J7HpUOTNyfgPqzujDDH
CgFfsH5TSj76XJEf01ZQ23CCjut2TEvqanO6xzmjyZj2GcI4tkkr/U/TaIuzlk8XqBvaTe8V+4Bc
EmTAiMw8nlWPyNHoPmjUjsLOxoOVMM16Hkvsojk3znJ5VrC50gKO7zS+xPLyC6u1IKp3jlXJf5Lv
MjX7wElAOpEeedT39ESQvbvTTNTdXtc/xnnu36Z1iJlLDQre1Dz3HHojJyvtpJshjzM0Ql38SLP1
3sWgf51VL0P9p5obXWiOhfrSLVZF47vTP+XM/mJxDTrafVe7+tDANBTsRVEkae9OlP7v3dTV67m8
WqW2G8p6vD7Nbo7ieIYSa38NsxDMfmcK3ex1jbBSJeWbWjCr20Hsl1huVLHPVsESz0YaNbWdI4dX
oVgpBq0Tip2PWJ/YL8lqEozo8Khgy+iw8LnY9Dr9xSKNwKdl1tPJpGAoiK95J0ZZxcW3m4zK+Tk4
2Z7Nof4HwDMY8Gn+in563Tv1SpE6EW7hQNY8Fo2oLpHu8CtF9shLs/6sNdqQELiiU7rdJSonqIB9
HBFjwOlZyaBS1xt5aOvb07LNnURXPzQLVHNRRigcK6D4Lfqdj3TJoA7yckhVt44pTKEH0kfSYzV2
5Iyu0T7Yr4ygrUpb/j6ZE92WRrEDdnYtLJrK8NSqaq5S2xE+kUKvnXUSaRdZzkO88s21QJ3u9Y6T
PtaKxmkiVvrTtSNd7KZ5lUZbvWmSMb03Xb57vra8ti+DuqgHIahnu7lqPoe2koJ1ysmjMHtebv4N
qa3q5wttVwu0L5/ziqQ/Zb2gwYKZ7jDPsdSyvrZkbV+fP8XxFuXmIHHMhhG+gCpQf5LJG2Zc70Jn
cIAPSpWKZlC0p5awRreNkSTLTg4hYjvWOU3T7LIRw1GXvdZ93J7+3dhYCv7eVVqB06YskbBuD2lE
B7ytiUnnefIZm0zRPLnEI1M9GY51qvp2Yk+n51UhrqXp2MKFJbBoucrt0Kg7aVFepjkuQyMyjFOr
TMx9ajqfvY7H1tqOKU2HT0XW8zcren3a6oeqU/Yg5ieoRbNyykkToBILVQO8N2hL+5OgGmbOpNbZ
OhEfcgTzKqkDpau090YlJ7WeeOTzo1MwBt4nEL1cE0YiwlNaJ/X43w3RK9HJ6Eqg/iIm3M/q0fj1
W0Sw9owIrjtBu94YnIq+PI21D6cepOytAaB0MFa9wv2UZtdRM/wnRnZVsv7eynp6JWLm/xxane5g
NXwiRrO+6usU3TMpj+6atcahDlRt/zz2vOHEv6krtZdU6YWXbpunfLuxknY8yDlqE6latJsRrfKp
deRLUZFmnS7oADv7OjGIvSzbzfPwkqMZFwKtYUZ/ZzHrCJSr3MwBNmRamvWK8VWkBp5KYhbCVR5G
D0NJ+8rkDqIagyXFprVTmzBDO4cO9tToyWXurd9F0hafTKFKN6/T8iZpm/3CilKag+nvFZ1KqFtq
eoeNgatKSevvjfNGJtxRn538pZ+c8o1oDHawXGYRqGnVXd2UjsqkX/qmCv/SGxoLfGgvaYBWysI5
Id2rmXTlWrObDQZByaaVlbecNzaH3Ql2L7NZahmrJ+S2Z1IJCaD6sQ7OScFESjd7bY9Mb9Iv1khr
tGrXN9bjCRGZ/Kffwrv5f1iLpdjQQ7NIMndOtAfPYIayWRpckUykhlFf/U7QC/4XfmKa2n0cEEZM
Wz4KxU8ZrIX5/QmDITycNiuumiDt9XSfbPSG57HWwjdXdelDib/KXVw+kkSMr5lIJleeV9t/3l1J
okUmlNzZDTiQST6bNl4CBthQ3hZYynmh3/XBEg8zsduXzIBFVVj2cMJvAc2UxEVfz2jjP0/k82ZZ
xsp1dHiweU8D+rkFBJ7X/j+6zmM5ciRasl8EM2hEbIHUzExquYFRFQJay6+fA/abeavZ0EhWdTUF
MoRf9+OE0DTBFKTLItTZ9bIsLaQmc5q8V2cKj3RTVIf57w9QkKDDqJJsAeS5u7/3krrS7yYV87k6
elNu6R48blcnUMLGrlSZfRFN/Iud/KldEbx16qrN0hm85IAc+xhXNTp3iuHqCV2Cs4TIySYQMz+v
tWZbVg9uZ+h37Qo8G/X2/PfR5Bh43frIC6xhNLbQieCHWENxZxIaJz1D/htyc3MQ89AEeKnYyJ0w
OptpB9daNEE+mt4dVE5xNzXe3gaWfvn71N8bOCR4xSsoOmFYOOemXp5Rl4kgqTk9q6VUp2gYxWFK
6vHiiSbfKV0fEclTduo0T17ABa7SREiTX9XfNmXb3ts5gwK45pJA8xxumqhV1xLW69bRAcdm0oo2
bR1qz5aNomrI0fwokIaS2fV+R3MIkgmWjjFTI+EkeMOrPP0XDat3pRw/RtigPkW0/bObcTIMKca+
45o3ElMwDxHX31PSV8V+6gabs/JY7EvCgf+9t6yfU+ufRpNDDd//7++VZdBqi3EgbmK9Gs3ygOJW
3M8Nw7aoIuofpXbMBb9aSJ7DzosqY3ks8/5/3lP/73N/f/q/f690W+dUuiQ3//7Ksv4D/703D8mD
PczEAdW/1hvYvHVTH7Zzg8peNWX6MFohS0UMJ7Mv7M+4tp2bPyAMUwPnzPjwcTQqxuF4luju5qBd
kvU5/C05lYWhtA8FANPBrR7JhAF+by7SQQIFrWM9/33orR92K7gAuwNH1jSeNkNIbkKtJY9az3eZ
NJjkRnbMt8h5bHrhHOs1qKdxiEihwJbjjUa5VL8JjRp72x+J6e/NhJrdIO2VsZadiiX+96clEhGm
j7zF64gumbo0MdW6k20BCez+k/QykxmgVXSXBkLRBwQaid01sR7zqV22SuTWRcv7HhDM6GFlE/01
K0cSv/2oP1U1sGO9FOFngzU3DNUjI5vyuTPI1VaxEz42RsO5s2RY2ovUuWn1EnsW6+KjmpRJDrQb
XszZfclutRx4oNYVJU0Fdr/5+3Cs+a6HpjOuEznMR9NxLujXakdfW3ro5mTZDcYw76u0qd8NM9yy
p8/P4+wW50aiylMgUr1T/SD9xO0XBkLS2NS6IuRK8/F58qYFyLqR+nYHHHZBLB18WyejoEMztjoo
P876pgYY5ndlSkSgaj3KdLV+12dmpXZ2VrW3UToxFXRKGK8uCxsrNXb0Si859ZPY+E/QbDzXj0xE
ZWuAFGqvorQdknkpGo1NfJWnnTnitipTZuAqm/ejwUThf5Q9m4KmyWLKFzuSFXeV+8bFCrcD5Gww
pWbXmpty7OobWC/1Dd+GFMHfu01pq73ZaiZdhq4Zk2NAQeZG1J7x7DwXYKr3f5/6e/O/yrJpqX6H
PzjyK87btR9b6Vq+4hEHDzv9ZvixZNLfIB4Ntf/3mb+/8PcGZ/Hsm0vKmHDJ7bPFgI0BoxUbbMQd
kLAsh2bq5mtUOl/flUJY57+Px4h7RY6bexG9c5C6vHac+nmVjpl5YZUTtHn1ayWJFa+hDxtAj9c8
pu0LVEmA+1FiFHd89J+I5aj676N0bWSfRd4BYo3tjTYPCC8Q2v5T4sED5LsmEemuXa9FvUKF//vT
Zq2t/fvT/z40mTHILBr2cuU0kbcKPK+rbvP1X//7VKtRQJwl1e3fR3/0jfVvJeaEs7ZZ7ks7Ta7K
YCo2Rr16T8GIbxi92twYZP+2lh7VQ3s3peZXFpkO7mB9YGyt6YzGu/TI2bfYzOasv9j1QCJNjgav
oPVPEb59j0ABgdDxlBRa/BYuLncyTTyB7StvdSQd+nPWz7v8Rzj6EK6j7X8/JK0ts+3fx39fsJhh
MTsmOkKtE+dPIu3//sW/j1vQ7KD+NI6uunv+e+NE4f+897+fayy10SEu7RZMb9gKbPw9jc3B0SDe
1H7Ufb4zojmY4slEj4FvS0udQiKC6O6ZijQ14qcs9rqBnlzo9LgY/YtMl72IjWqr9XLxi+U4NRy/
I4qY+27EotFyWaZIG24dkCj0312rfXO+ZPrZwX4Jm5sSTHTeLoBV4cUvjXHXa33s2w0xKDm1InBF
fe0r6z6rBBXXqjhbfQRyNalf4djthiqkYZETmR1zxcPjJDXrlq2fxGnNEKvHfFl9Eq1qz7ppMlSq
zec+Ad6mVT1DxBKhBPuuDEOG1+qejqQU49XAhIoIjY4Jt5Q5zs30k6TMA4PknRkuJUPIijRgsuof
ON/x3FJJfM5NcpG5KB4cidUlip2Lg6eQXxfzmbjsuG8lwyF00WEUKn0unnXwXbzaxKPKp7NKUC3C
USZ+iz84Zqnxm1q+h+XarGA8r2vJXg/lhpqTV3eC5TSkxb3D4+dYdpCnX20R3U1R/7X+ShPL4hRZ
Eg7XcRUxAYz8t87l9Ty6aBnz4l2TUSP70ZvnWdB03RKAhfZ7kEn4sgzGU1bIW2ZsxEbSiQOiq77M
enhjPSt8Q5vuyUaX+5yG3575dW2bv5Zyf7TyrYzm2c9rqg7M+qEJE/JWbYC89zOW/U+tZVQ1crGU
C4kI0dGfMRg7l7JkoaXHdkh4mLKIbk/sRw1Hbd90TGtjMeK2sTemKw1DI8nWNu5pzJJgjTyHzMOz
Ztnr6YjhuWl3uZs9lIv1GBbuFc0sCVy0q7om+NVN8VPdmK+xnKKtYc+nwcNG3a0Pt5e7d2ah+XWU
5TsLJGEy9rt41G9FMt1Kad1mZYuraqwDgVY7ky7ArEPWQrwwgRNz99kO8reyHQcjDklzUl+GRxGW
shifEl7oI+tLaGQho2JXW7NGOhm8e2+AyjfDZuYQ2B3qqbxFMvp0FK5K3JVsc0YEazv7iUxwR3UX
3aGP9bhu6q1KhrfKEa+m1FDY6OVmlJz6SiRHo+pOGivrNslnfExc2abVj1aF0q/6PtpUaAFlhYda
VPuodqONF7FRLrpxU+oA+bN6a8/ZXk45HJFJEm+J8z1N950/OOU9541zHKLzNV1HWCEF2t82zoVM
ZMTIucfGteEo2q3elcFE0qzuOiN7kk5sgOCHLoHEFjilLW6iZYRk5JLudFNSPRQtEM3FV+VC/XN4
1ssaO98U/VbOLsQ2vWH3qFDIclY2ZiIwvU68lisWDy4tbf2gi7jeVWnJ+V6S1pVDMOaEtnHGEHvP
EtAHXowymp350lh+YnXpUgyZVRdh0W/Uiaz6fdJ431lMfXa8yIsx8S8XSGrF8kPPJupNRSJZQUNo
EdR3PV5h32220JpHfybJaBJhnozD7BA2m2qd3i6s7nV+G1Zw8kuvfdVU8ysYuK6YhxE/YzGURbAY
2q/mam8FJpQywhPlNqcZsYzC7X5yb+jmPIJLyTZlFzG9zNeCkMJ+d1JWw8ycvyJBpabQdMcnY1Bv
DcXV3LMt3Ii6xje3sOHKaB+jXXH6RZhc0oF6Ug0jhtuxqM7tY511rxyefgkePngq/OHkuxelzo5P
MN6ezI5LUCM37hf5qIe0S5410lzN8A/5kjuW5hhYTQiWJGpjlVhtTA3HUhQR/U0TZspWuY472o++
6dPdWPFL0WvTb2KDb1AtpBTTL6qNPmcJIYRQtdPTQAuz64MwLs/CkOEWsY0jUM992fw4Xm4ERR7f
h7baday+noujM1Vi3pluvbHsrjszuvrsPTC1grKFes52c4rVcCiehiX9iaqO6bXbvloUXyARWL+A
IZygIJA7zaQlZXOIlsW4DPn0qIaWIDFUmNE60F+e+5SYWNvES2AEgRbQvYYdm+gpvDstyMKp8ONQ
3cgUGyD8CsuF11g4v9o0v+JkRy81+BsCuF1NH7e/DOFtXvTHpeewGjFOH/BzaCMVPwhPqb2hLbYU
770FVYVh3y1HzpPlObgMITb4CH9PRsi/WUoD2GgWBjpoApGYP4aBKUsRdjdXubxOpuewxLVEN/sR
/zwpjgiHJzgvKlqsQFgG3omBhhtr8b4dl74vWL7PGiWGoumEn9ndzSz6p94N2pRJ4mRVz3UxR0Sj
kr3hdfPWFZIGQjDLwpXOVlM+ZJghsEN58HrzR7T4dQULEBHlKZjhNdGFUr9oorttDPEvymmH6Ysc
spNjUflEUTwh0eFuyMZ/I0K5oAqNK2H+xlHjhaen35lWcz/j9zMWXSej3v+aqJhBZYyk7dIqEFQb
BXmGk49p0wlD/WWMwyslBkHW4DQ1ypPmDnDemnlDKPzXzLR2M5Y527+2U5w3soLwVWgBguI8cDtG
23gCUlTXBZey9sNmKu+nvfECeTAPSl4Y/tT1X3q7MFQN53MzJrdRT2DYE1WDdQ8q6K6XABXxajU0
eSzkWgtE/8x98DTVX4s+LLYzCqwP1o0sMpFZCFATfniBCdgB3cW5B7cOtg8QIhHVNUtWXE2XoHqS
TguyXf80YIg4YtYaF5uvQRaXqs1JgjfIBCrGXOYs8pXHE8Yo3XCm6QVdhbSUxPpr2sfJBjsmY9hq
5N6gz+Tz1IK9GkxEZyrKXIXyOy+ccM634gm1ZjM6prp6Wf2tViRzoVED5bbLNfkDNK9vGOYsewwZ
HXVqTXuFpiQ48171qfge26l5ipwraCo9AXJz6DpEiyTXvgFd5VHZI74tEIVKNvO4trjj6pJrVKcS
bg7pzliqn0Im1Z3ZGQ2ZhhJrDUSBtiw2DORjZsj88IYYSyz4LVf1n3KymdQ0LkPKbdyN49WseUIt
d2bBreQNpiMwGCyqacY5sJXJqQ2tu9xjPRZVdkgxesdWvmsrJ9u7jkrgymDn78PuocHdQgCrTHdE
fwHXl9lXxsptOuCTCnc8ODatY3qzfLWq/hUzARCTW7FfUbQFI4n0Z6pMhHfV1Zj3Mh5noFotjcE3
EZuz6sZPrnMEv0MIcV3rPNuic7eVmWGQBQM8RtoTDWwZanjNGaD/ybA4+Eq/NJkCuua071Or/TQr
tL+yisAWEMW8JL4djrHU2L0nwb2mQ08eh+k1iQUbgDTnjTXEd11r/YOmRk/ceypXVbBddjKNTXyC
Dbv8iF15iF30dhYIGxIOXVSHgptNOOfurhUc1DN9l1fxY1RrexFBoiinqYGA5gWxTnZwGIrlNGMG
x1UEiLHU7cComYIslAksPOsA6/iOcbYHcliYIS7iG7SX2C5rF2BfYqKt9FBs20l9aPG4uq83FJj6
njYO1zxZrnNVtVtKsxwO+U/V2gpTVfzbQJw/Bf/dsEz6iUKWu6kitVzU90tp/uic0LrF+6Ti7se1
9duKLBKR6F01cQqmh3Y1V5+xzK2KcYQpo7DpiwtPDHIOCvliUyY55p6oGLa5GsRBUt3jjYsWcFy7
szqOpotb/agZgduUDWwSdA61E6I/yR5skpGHn06uLf6o/ZspHdnqbXcLuLtcgwucSEN6oOrBG55t
YqhjMr8WyCaAlGEc9/VnpdSwCYeLrZxiN3W+hfdjb2gYk50JMTyNcOvoPNyWyeTAROinTgWNzqzm
nUYrst02DBR4afnaOuR06ZIi2w60rryXVUeVU5qfDRWxBYvhFV7Cbo5cmEspYKvGyQQ4BPycxfQy
SgpQ4XwsyAgGZkjXyH3XTl6VU58d27a2dtY4QKzqifQEQV+D/3fZcuJ1rKM7VnA+K3DnugyKqQ2D
nutiUGfiJd4WdMgxhOfoS77WUfwvq56RRG9nBNk8AMqDgUbqNeQ8nFaXW9Nmn4NrREbXXchoxsAr
0pZExXB0ShzKpcMiyxJJHgASVGeZjIHIiQ8D1zLw3GuKBzutNwP5qIv4XOqUzLTWsKsS94aAa37K
S75jLW6T0+qGjEqqxSKW662InpkmgpZNSZWKsjpMyqECkiZjbGlc90xuv15abPU68bhDQzPWadsK
K9sC86PfJkt8WTyTciUvH310ul1DefAFLRM74sBNeODY7+l1dTTJs/mdg1iHN+E8YlVH5b64Y4lN
vmUVy2W8mVnX7tmrcejCHgktzqpRi3jI3Hf0h5pQsIdmfRQzT7LT4R2XCmYbzlB6r+8GHSIht92S
uSSXPR69/p4VB3tKexKNieHW5HSVdwc4FmCa+/ADAOBkOl8GClGgd1NztyzwedcOLd8tzXcuKMDc
M/K8ZR3ucAnRFtI3XPe74rPVFzplUg7+fY5yaNlHM3MkQTRYUq1kApUl9d3kVD/2CECqkr6uKLhX
9Jb69PU8Za5rbEHB8lhoqOZTN1V+p5kknAAxaOv5rBi7bKPDZTSE+2mzgNHjad+kUxYYTpPudc29
WpVWnyyMvKPJfwVRyeUrGlhYgQulnn6I8fNyznb9pPf0AFrI3sgJDoxG9BYxyNl0uUCb1fNXENFP
3mBfnZ7LEBwadF5n76I2+jIFKUxNLMkx3XjNsolshIMBTyYTd4b1VAS9ipIEvMRWhCKJMV7Dis6W
/sJs8bGORbGFz0LCYMG93Fo4q6N/yexdQoiuqpMWFxQb4YhzHeRZOsa4l/UppL14aS+alf8TU0JA
OOeQi+bwhhP9FldWs+WY6vmmx5rJK5JAQ6oIJkWKdfgQ6jww5WD/wt04zg0jhGrumFXwEh4GmC0D
TKSSl/22aywqxPRoDPSJoRvC89pCBqDMye4d0hTt5GAg9MRPZrJRRt5tW9mg3MSRQjGyVhUOw8kj
LrXcFrZ48IrsTFatAMCM58hTcKXEC6u97TKZStqecaTFU2nY8hJizQjTa0/PoBh1l4FpfGaEeExn
usXG1sYSZn6L0PuOPSiWSruJPRsupKix0RdXOZCuQZjhxYRhnRgH3H27D4ow/PLwpAGkgzM9Gr/V
+r+LSHX7XZy9pzpkR71lCe0Z33N2MD6FN5PFDv85xiB5nsZj4nIvHTpwjlzjP7O4exypG2xxxDFU
5ZDOXWNvt+5LmxucIXqb1wR4QEliWVi9djBtt0SDICMovI/Ky9OgkfPR8yaI9jmRZGnHGF+mt1yh
Mnl5yZS1g59dVOZFZDHDkTYLOUb/i7T8MBtW/vD3JmGesI9wHAZ/H7bctMjqCIy8VKseOVzucwFK
SFFVgysOzmqUD8Zp4Ws81TPomcSZ8byykhKeXzk7E3yBTJ1Unt7Wet4du0HdliqXByh2T9VqLk21
b7zuXJXYI9DImUiEySFbqiXouklyCbRGPAUy3+hE00HELRtp6a+VV2nXYmbDjfXorM+E9zSdYLqE
+jXMTrptDTJZkWTEb0TNmZyy7kPy7Y+D47271RkkzZtdLOFGVLk/oSodmaQ8ZXH+PSFIDd30CNe9
OijdbDjpj8ofi/hRosJuJUyqZaz2UErYyyYOIwjM77mdP2ZWTU0rjUw9uO1eMRUovfxW87qrGJe3
wRN7N0uutgQAkzRkJy1BmDAtsMlw/mWdqt/irLwDxLWxsxcDj+NlIfpuaZbyZxyW7DwSS1Zzohxu
os+Awe0EGszzILmIwWs3hiKuMJA16j0raKAzLqLghN3nJ+wHV6EVXIZ1Ktr45dctYZWwWEFTaHWm
Bysne3UZoichwQ9lTrd1WX5UJn3SjXOjYY/atcsExJ+vBMNsVEV7ZmUhBF/b2uijh00kGQLLG4qg
K8VrbRJuNC0wvyWmUNiLaHH5Y45V/8abPDAaPN5wD7z6xmuoTF6/qd7LnR0FZRiM8vvcTEIG9slX
Q9kEJvWsgUw6xm9TAerGMDjLgl+0yepbRN1ibjLUUzDcGc9CJ06bdDarJQURWOmyFmeSU9DBqamP
yDK3LAGnJM9XUF2pNpEGE7E3WZNMQiJd1dlECRW5Qx2o+FAhOEp7+BiIIadVi3PMcD/7MPrkcvwY
t/0lLftrOxZBaTUkDQsQ04sxvAqVffQUIFAxhoYwNtHRdKLHIWqPiT1/L1TwbOrRvEZspiylgxl4
MMno7hhE9GSBh9QL7Sl32E20Nf04Wg9JekuBAK15IVfkVPZnqwSsrG5JsN60sbONw4Jxv/WF4x6y
BdrZdmAEl6ZIQ4b5yVMPBlQOp7bOjtidpgDo+nWO95HXRzvU8moTCxKdbWf+1LHawVY8MYZAGc1o
d1q4CNSWsYVI9jsnCBJ6w40g4hfd543j27lL1XFm32AXf5QJBVV4nIiQDPdj3XzhoTytBX/+UJTy
YKL7FWF7MXSS5GuWVWDTx7HNMlyP8oXRwC4a2++24qQeN/WZ5wdNPjprDXPVtjPe1RJmpOWkL3hS
m/5qmMNRLDEJvoSfdmOMmIUJoOpjDJyXnXnonC+9mt9qMR1GK8O23rzm8ykD9ImaPOPJji4hK4ur
3EfHMV86HZBr375EbvhZ/cyz9TiF7obj1NkOwT/yGuHVa8F/9YbzouK7ObGzHeCfp1rkEKtbogP1
/AZ1FYoYuU4oCmi6UXdvL8a554dV29v6N1TRPWi3u75kPSjW66HN0EKw5UwNu1MIwYEJGE2SOBXX
2Ezk2E+ls/Bj6MSyddYHJCEoOdXGW8KFe+P1xj3QF8+f4wakea3xg7BeII5/2O9N49K0qXDHcnzz
zXJ4d2qQaimJUOOmC9l/6D1H7mKoInLi7EXUP8Wj8Tqlr736gXpx75hp6N8ljb1vowmao5yewSMf
iwVdmBiR32IusauZWyfrAQbYhEuh1r04OruYiucvhads5zA/3RrzeF5muKSzQyQA3Q1jIKejxv6s
rIb+FSpPF9KpvL6nmz51XirSkTg4L9w5B58+tyv9hP8wNe2SOf10TVABsv8Qd62Sh86abnUE/1po
vGoj7t6z0ODmlOBW5v5zmOMf1EwHrmH1s8icZ4bcGkmTQ0QR5MRCu1/4GZvciaflhxmxxz0CIbKw
6sNgrffvlvFtmkNZLMLsrOKflG6njaZBerbDhmGODZrIRcwsEHhN2rDBLoaaX+k5WM8dUjyPTVf4
TmZxAM28eBuWkh+dNZa7uRjBM9XfRsVJVbHOqFkesnH5UtpAcsmJd23ELTAvrjWKOc7J76kSJ6PA
9IoyANsaNGXJbxcJCYLkzG2ZYFn8jLZwbb09nNxUjhj3BVS1djZRmtAFpEA70bHIkdvr35wEpiDQ
xKZN2QnhOiJB7G1YH9shgwvYz8eQ/nV2DKLasmV22Guveq5+claFQFryzSttzvMtgMeScG80xDIg
GxhAV6J7WRysrr81BoLu6GUeV7Ao2xvbujYJbzbEjevvaLWaFuh45L1wd5esyKowCXYkJ1vQkmsC
BkAbsFfGzFixCkZUrLOWKkRJMng58YE55qTH+bmulLWFxMhyzlGuM+WJXywRhUu71oU1/d5RMcKs
dSqcYhNrQuMp+Ftbkhu2hCko8Sz7nqtZvicfQDu/9UMSApRgEDI691LXh00UDg96X9Lnmcvn0B6f
sY2SJylGrETqxjKd29hgIqDjl+Po0vmpY5+ptbkYXrghJUqyfeHoHuKs2efxQ63pT5ZVKfz28j0a
OKRAd7gsSX6JURB9L3bu6cF9FL3ftm0R5GT2d1S2kLujtqBU0gYLuXzQtBXAVuVh7b5Rtd8JOtyP
CqXRyMm6zZr7LcsfLGdvBQIcV2E+F2o7u13WEyuwE72kPKghyCiVcyo6flwyf25KvCNJJm8tYtJa
Xh2557zpMm/9kiNSMDgN1/JsPFgOwr/Ukz3aAYZSp9sIxwT2mTJMwappcCIMYixKm8Q0HgDiysCE
MD92xdFNwGhIiqmKQv+EaAXn2Vud4ixRboZgGhrLfUzlUMBRF4KMAFnoNL9MIuBypNa/PlaksEC9
KHhOXcNMuNJmuXWJIHC+Agowe9gj8YwluKDCbT53j7ygIJAo68tW7bvJXfCmBvlRLJhthLYjd8bC
hY9Oq1mEbcKsDJ6IG2iPHvUn+Dx2VntTxt1bmTBhjqYw6FLn1an7SzNFbEIk1Xw15RdntK+9gUk5
rGrAKB63tLBun/WJks3pg8nXfmgZxyGZZyQI5Rz/y+y1JVNVI0Um+ZWB1DmaxqcRigkHg5WulMC/
083PBhFD68j9xh6URLLuQV2QHbeTGyZZsd9wFBZdweyhCp9r26MLB9So0TBdbWwNkP5QfehWeUJc
e5ibhGWkfgeFDnd8iO5WEu1CBo9R37xJJngbJPCkeQrz9lejQTxdnEs4JnzPItCdCFZpzvwjVKiv
RcWdsyYTo4AcutbkJyUV8pPzyQhNNPISG3VGpWddA74Y6sBT0ZcpimcuN+y9GjFgNewxzI2Bl8vb
BDzTXozjl4eC7kbJXTRN1dHr75ilLMGyjrQcwoZIBuPWnMbn0IEn65brcStrb5ototavB6WQWzZV
XW7Ggsh8hoVnYVgJuNKseXzc+jVSCTVbjn0/IrkQeP80xbSRsg8yMUzXxaF3XTenbzcyFko5uSyH
bvHCsewl5RjjSm4Ekvgv5m93JEGJ3Tn0iksu3F2NgQw3BaYM5S0oL8UXkvg1s56JzUSBYErvc8f7
N9jN2czzfdeX4GfNztuoGmtnikNhSfpbRyv3ZRKf3YQcazHz6+7SC/rTT8Ue5CPrk414LZZBHPsc
4qKuU1ZsRlQGIj83SFFBqWuHKkH4bAULh2IELoF6jFCz0LzcmyHDkjD2H2zJMS7lxjfZTpcR609r
N0/o7c7BcVosfGl/Dn/CZRT3OXKm2z1xt3aJGz7QSbRCF2HA5OyBxeOYUJiMRwn/rMlErTDQsMHt
LbwOxxgWkwWuBTSBjDxgKykc/6F9tTV8RRmBfqTZLD7zsuoJym1sHhrRDheP2nW2IHPHhWyzSkh2
y9iojIabReHlFNaEyq3Lh1bpx8Tps0Mj+2fTrHlVmZwHuIP+4sd/EgsGBLePYI8k7BJdhIMmEzwT
HQLM8AqymuOAy8tUQX4nV0Y1B34RUE/HZu72XDcxV03bhgMmB1n1Sj2W6+suh18bz2cHN9Av4nTg
duUCQlXJ+yAVZdE5zcVM4D9ET7oGFd6S3Z3LL33JqlduvhT2LMNpTMRvNOuj31GCkUPe8bOyfJzl
2Whnl4ITjMxCZoeBLEFMx24weSL+SAZt8lml+iCtOVZ2Y7FDZitDejWmgx3bIF16tIroOvTembWK
hTMdKA3Rbow5e0mqFGGkeuVk1h8zfXzTR9xjJMq99KapEP2csEfYI60bAjJssh6+Npi1OI53HiRJ
3xjTtYWGM0cskOCWgvuP39Xa0ZFyby6js82iFcvaV/d9mJ+bQqexCxULngw3YqwOQ5fyjdBHyrC2
XVDjvN9S0KFUFW6yVX1/34mWf4xrFt6ezLD6TbXgE3YQ9/f0pD2CCoYmE2vYJLAd5Xr5sGBbDAY7
f9KH+DhGFjooOJV6+bVrEKdJ9tzl6Xcfm++d4MUmMu1ZtciySzd92JHzIU3ArcnoQjuYcY615ehb
Tnb4thsN0LbWbLLKhExO+14+o3eivnO95kTPlUwaS7vTuZ5yj39HJTqk+viCTOR7Fa+bKHuKl+Zj
/tSbEZFN2yTuXi89g5l7e+SY71HIhXoI4gqbtyCgWGNmgzfBiHnrRQT2QITsRhAg5XyPh+jViMzv
cu6flgW1snCyl0YmT13bkpoVPneGfEpOI9v0rHvXpc7e9QwTkmNkQPYmUORV9UxQgCGAvRddbu8d
2lYWJm29G3t7Zx5v7NjaGkRg9kAvybhp35FbTHQn0GPGFJJ1YiQ3uSqfxElxUI/clzd9A+hdANQf
Q9CxYQcJyeDwD5kXw0iWbxh93nVxtW1q97OwvKMp6391Vl5F601+mzNukkeDS3VQ1Qn8udSFosWY
taK6p46mI7nMOw7X8L5pyNH16pbjDDyoDl0G1zLiHbvySKmZ3a7lybnFlHc5xzmg06SmVZrXEgEz
VNYY1kL0JrEV+4mB5i7B9HNypswKNPV+YEdjnA22rCNrH1r2d6WlP6lr/8wg7eKOdI+L1Ny9jhOZ
By8x7zsNjWYtCmjxcfs0bjCXN5ZNPmHodrt5kw2uFXRt/srJBI4VNkNEzR7YeEZVa7F+wbQ4eRO5
80U+Q+DgzKIWOEC5E95jF4nbkpSWJ86NrWCW7GPbqIN6oqwgIqpI3a3B2jsY+FqST0u09NXE9Gp7
zbgxi37bDAX1bgtRBw3MNeAYwopMZTjqb4xuvjP7AmKXNX4safkU0yvyRThPHShiQ7WhrJUll45S
QLZLwTrogRuydX4lFG5eiA1FwZjJc5lNr5ZuXXvdfS8zfeOF5r+U2mMirL0XtFHQ44fZGO4gP0Mw
0eu5yYBw1BY3slbPhLSMWLE/ZOpbN9ORW/0b1vAf00JcwIzzmWfz6zRyhmwV24YwIuoLKmB5wMHy
jFt3Y2MKxNwAcvdlrI0H19Z07uUKWiO3rjAqQXUZk85iVRsBfBpeBkheQRk6VkA/6Is+w56zGc2b
HRkC3MQhU6GuYRnp0vp5aAiyGOxzNZOPQf8smvkYLbLdutZyO3WMDXVFny1WjhLiWrFrqRLbuAnW
/BgrN9yul0Vl1U6vp37zf+g6s+VGla3rPhERCSTdrdV3tuS+6oaoclXR913C0/8DtM+u852I/4YA
JNuyhJLMteYcU3hOt8Xb/ZX23JE0Sd9TY6UVARiddMClYf+KfGotWn6hH4ub5B+A+WNGB9ejdGww
m5F7vxoF1orps1RwrQKDujlTkF9gnRgeWHco3URM1K87JCOrqUehIIIfVUqxX1Tuz0lnMQvk7tZX
zHI769Ir+FtFO/WUnugD4QSR3ydKyX4ewWmxKbdHicF8ov2wM6PmPkkjnIgozEYy0cAQZ1uradS6
sVkYJQ3gPIp6loglGT8s48eRUF1jmAEq1KZXNbjhVWl0X53m+I+1/F40VNFtw0mZlky/GU3aC72r
baOAqVPejbQ/HQ/yOXf4TAOa0H2gmw8ydFhYlls9R6DgAjsZ5+6B1+jiPEbMRFP3FubeuDdlzmp4
HMqN1aagy/Vhhy2t3laanXDezfYt9+eN6yffeyMgDCTzqbEC5pQwnJ6LZAdiW0XG9OD7gBbd6Jq1
za+2EgWGbbDTozO+ewpiupLU2GIJRC7A4tsZ4azXKds9LVpAEeCcBZMwsuzTFeqnqQ4/MhO9t9mL
kLAQcWbxrrAixlQjU0b/MYlpPnpnTYv1B6/3vrUOELO0V39ad6QYy0Wl4UsQJbVK6KMruC1AwVtz
rypZsSaQ0VZH6M+1rc83WnwOMfi8vE4KSgTdmdWWHhYF4qdZNhHgKynb7mxDiTJo1G9K8ni29VAd
40Z+SwF7UIivL1KmByJS37SYVo1hbgn8nAucYOUsQ7dXoR4/lS0AbYNiSIB6bjdBy3jAt8WAFGzV
3IRBZ0qHqW7xpTof0maGLQaWja5t7KmJi9soaKEitDxYSevfDLwviNkhk9k5gHavsta5jo5QjZTX
sOyRicaYGfPGFFMZnvFc0/0GVvEQJtwquYQm3eefEbn1kA10whyqDkbpgWpK1Wuui1+FIfyd7hKf
AQxt5H7Je9cVTCInMrxAH5Ggq8W0sxunJ7iEFUCjMXs7GVySSRTnG9mM1bGWkE+XzXJol3U55+I9
u9SR4U2bNL2tOWLnvotzq0alXiDj6TEQYLNDlVr3I9spcPFr+haL96YtkCc2ZwRy2jYODNys86ll
g3ScJZu0TnaH7F/OcTl/N+EcjBMv6TjkL++xva66GR2KAxow6LI3I0L/HhYz6MqE08wdUGXHkm9o
ct8VM210nDd+5tP9xnjJKhU06rLRov/sLYfuDE4lRrQFYnfQCu43ZQY8kMkzu8uGMAjyPWRxlTO7
NpmzeWJubg8ULcn0nXupy6b18/q+l7ler2+Wk5jsGoS885NS3ah4QeP3bP7S1aE9wCJX/2ykjFhU
D2czCzWMPsaXlwI4dHiFLDP0lUNRjAmCBzTS10TNi7B7PqpUkTZFZ0RmBdXWBtGjP9DEqm2QVMYw
ERwwvzPLP7zsMdXhTWjjJ6FZYA2whE5BChTumGDbPqJo3dqWOmXzp9vLt7pBNBYGKPFGe+WYRQnD
PzHBAgSSNg3hiNDxT4PGuy4iki/+fjLLp7Vsmvlz81siHRAfEeHzfbkOolF6m06X3+MGHX5+0n7L
gFqE4k2y9ZcRKes6Kyr6c6zFTf0XBdHfZNdpeM0xurb8lknrmiP4KXxd1Ux9jv/nfZG0z0jV3S/v
1f1h+tvctCyPSWDVKnrxM6S3Fhb8uGV3SAxAt1U2NEQn2l/3cz06nfvD3bIbVHZxXDZDNrOfKxth
wUITjpzWTfiSzRfsfJlaxuQQ8ZZ8GA0Lz/vF9L/X1XJx+UnmbyHYnblH+tXnckm2vQ7ytoD4oqs4
RnAVHgIEDrvlLXUXAu/yZqt/vxr378e/h3mTIVVFhGHzsWagAo7LXhFMlO1q+owIIyiJVk19vG+E
98/e8o7RTaDdW9PBD6t2OqZMnI6jStAxzZvE0lokgkxJcnQxrLiBEvZVFd3aeUNboVu5EHK20vFZ
N46SKMIq5z4Jrim8eWPMh2tUMY1syrpRRWlEqsnBSunZV3pI1nmIxmObmeaq88IWNRO4l3rZUN8P
aUc//n2+jk7twWjj5rD8+PKAEbrEQ+SUCZafWh4ox6jdxxOJ03qkmyfL9K6+CLxr5Ri0aSkMZzmn
SEJDVeMAfTWdrH9anhH6tXeVZvcdGfgcofSfn8w6WOFByWg9Gum6pOx8szQ3uNnVIDaUhNr7uUFX
wU1zc2JeqsJA683hsiEOV51M+DPLTy0/j/WoeRq5SXT/Puv+VDxGeZl1j2EWXV1R2Ke46uSVZEuM
CdiiWSfH8hrO50Z80JuMpvd6kmkIG4eZOANh/W15yt/n2dEJAqT2tPyiYWJxzAUwbdB8oN9V16i0
jPsfWZ6AC0eSkjixgMMnySjInxNW6e60NCA8FcEkuoAQTbwofGrtkb1JBXlVD6mVWFepdcdq8s3z
OP8s47t11cgAWGWYcXfLuWXD7ddiikMh4O85fYzT8zwfHKPKP6hK/aEWGd1KJxmvZblR1L1uLsRN
G/ndIzhb42rb40uciPzUtqF5XU51I11Bh5SotYbUYzm1PBijXD/YBouB5dyy8cyx4cP+7zNaxZov
YEklDeJx/j41HxroTqWihz8/ZXkgtsiiam358fevL+dhGj0ktUOIyb+vymPyRUmavvzyjHF+8Vnb
1tvO1sADlU51hbqcu5b/VM6b2oVXK0me6ycMQG4wWFe9cKyrYEReFfZYIT3kHPgn6wrjXM2kUjph
87ll40GKOM3Z4KAj/l5esWalj7b0aLidBgpTD0nVORttAlJa9aRDIpd/U3YcnxTqebrCiAc6h/6w
YiYK23u4ttWLDKeXumW+PjlqjenvR9Mm2rWaN3mtwm1o+OFcOvevywOiIG/ZcJDtWOhocTSoNLko
1R+Wp9zP1f6pYs1/vR/Fmn4j5+I0GNLYEZce7kuNoA3sxtMjsoCHqSB+Zu50RcVwDmrrB3es96Yh
YstnmRWrCOV9Qzs9ebTQYjwoTY/WXjMQ815vpkh/jXvDeygqerFKd99Kw983AFMbnxfMqPFg1faD
7aAkabzLgD9pxOnWquBX6cFqjEonWjeF/VCRsdNkvreN0vaXP3SHWMcwVkV+/dAZSf3gFemXSggZ
xdWbG+q3XaUCEPghyE2qXnZPurpf/pCebu7NICL6A/E23+gLQ7V1nJisl/yaS6amn4FGHinf/dOI
hqPCpMvusrFbVzC/GxxttezK+Xh5xEoL0EKQn9vkaWoUw8byBC+N/X+euxyXeqoDNeWn6n/3/Hwa
j1P2i3wS4saWB//nufdHlp9w44bw+EwcKk2Duv732fc/2kGhRk0z/27+m/e0bP3t8nP/9cuXR+8v
bALc4LQxccXzS6KwaT7UoyHXo+v/52Uvz/6vX3v/wdhsy3VdRnif5p/8+3r1v//7/U/+/Y+9MK6x
7Hpff0/91z/2v++UJUZ3L0kLQ6vNZ/D3ZxR0sBXmO0Cao3qpLCvegXK3SqluRVn2z1qkvH0w+s4D
aQQzY1ciWYXnFh/MWO+fpRjKW081Zj5YzsROrXalG5InH2GkpFd9cNIeXULDCHIZ+248lcVwNcdd
R1jHu7K1+hExPYHAsXKeZdpThJh9sidrqke6QMlo0QyNqJqaLMPH2kN6xPPXmpz652UvyNHv0n2O
T+jba6rsXrcVptY826zwKG8BnmGhobPsyu3+xUNFOsd716mODaskylh3B281ISXdLT+1bLQsXyeN
PLgVhFSb+LuzIenOeI51tJI+OVt8lx8q3SUJxrKob+fowUJJoFDvqelQAZ1YjkhPmGggoDXJG4xq
AfCBpwhG9zYfc0zO855WBPFhoF/k09tzPdpL3XNKWNcLeE+dyKcZVyg6THlYMLh1jt9Lf/gWZvzz
bs4CXwjkoqXV+CckIUQBGrXznuXODvcqaXWRItxpMC+0XIMVdB3nm2vSJ6YPnD3KxNZuWu59DnQW
vlWl+5gZ6bvv+uN3GSMDor3x4rEsOKWWUVJpLL1H9A8YlQrtnZKuc6umsXrih/GppBRxWA9QZrOm
TyPIsAH5lfnhMAKNmoyePS0nETvvZqitDtrBnf3WGs3YS5ESdUeATEX5pE2AV3Yna7kG0ojWPZch
xUQs708Ws9J9SVkPqE+4XV4lRJzVZBhE43TTXlMadXxKXqhlGywdufBfS1AFc5NuuAQEkx7tUQQr
mem/Eisfr9R81X1TJVTmiEzfDar5Aw2rNtGrK2fvCEowOaHZ/jR2gMtxXzjauKuEoo/vODH43qbF
n4AQSENv7xEt9fh3o82H9dBcsyJddTPGrAVYghslorUwH9atkFxRnroCwaSoUL6lWSD/4HZ6g0nR
fNIEhd+el+3Wj0hEKOwdlAanWYXKxUROGO3ZwL7/0I60aQnuwXavsxI7+bbpn9q+8+97ifwZ54N2
DpOxNNcVMjYijvTy2ZpRdMi832pf824VPRa+Qkj6tM6G7FkpHZtDzNzS910Lag2C2j52s6OR+cOF
AkSDl87fohloDyiFyg/eMLjXBCkakvtmmUiYa8i/By2tbo1ZfrljEn5AVVRrZNHxU+cjtLNK2mBm
qb4iNA5EEgBYCW1jK4eyongOcHUIqSQaDf0BqWOGiRrqIGPSeU+DyTormZi2iflwOQf25OiVFVEZ
M48k4r4hm/bb4AG4T5ngbRNmVIwpYUjVrCYoCRPaQPDQ9b82af0UuKV7kh61yUxJiLbzMFJFfMPy
SVxTOy4vfRU8EyFAMKSgzXUaTaDiJmmwTwQjO0eaxNG2h+r0rkXFLYkQI0N79EENdZ+61O2PTpb5
uqwM86luLcIHggS2gwGItvS7cx0rVsG0gLbEOhMbbYbWixsWwQXHDp6b8ZB74TfTT2dLTzrSzKmk
Ws51wrzoLYyJLXNO9xZoiI0tDMgKb8PZM6lbScs1joFLLHg6I25C/zd9F/exlUxRQCSFzIQcp4U/
RrFeaq314lt1vXGR4m9Z2znnMoy+0HoXR0x4oFm0kC80aMQfrvKRY1L6uJk1ilsW9cF3MQB0KHyT
QqWdncKSu6KwxQ8SfHF+aWF76+VLOblctjJNEJs4zcDqjk8NywimX90+xGbSzoMi89q2f9MTf2Ti
736NpGsQaap3iGv49toFifLcspLD8o0ee6PeYz7rH9TM1TQyeAUZPNqCXv16jOYJnOjrmzvzBoqs
p0za++iR5kOcH9Yjq4InL/WdS6QF5RvDNPeYnkmsE4gDIGheZ269NJMjX0y/+kNQUS4T/dzMXAPL
gpWtl31+qeZDZz4MRaRWGCyIJSrs6BFMEqauKMm+rHyXtGP9c5zRqCF6u0q3vW+ovx8Xci2k6pUm
veBF482nRCUY0rq8+IN+ZRb/IcR/iKyYGgKWtbPvddE27Bv9xZsSk7jgoFv5jSJ8zCzCl1KZEYV6
r+Ay5TBCc3gSZLGBMefrrekrXdQr17JmYqRwop0v1C/TtTFe1g19XmnPKbDctSFypETKDzK52N+4
pVX1RvASVrpTF49AJtTWiRAcw69XQ/8StSBdSuEBA+cobGh/agH+54HLKKqTl/v4HgNjP8BYCwB5
2u23yiovjkyg0Cf0f/O857/myl/xfURru4zA2bL1BqInBiqj99EQ0wZq7dS8TSP9D5NQtU2D1fEW
mM65wqL6Tk4Z1qoMR+5yiLNHe0BdCRUr5pu7DIOVBNKZesYhjgr3kUTdbB+OYYa3oj/jRRPfwGV4
/BVpP02pRS/AbKwENeVkveZ4HuhZz+Xe2f1gG//sacGoVpj/QLDOCCkXZtK+tmlPxGNJk345SVrV
RyTCXUK63mA13VYXIbNepfRVGGCxDnMn3zRml73myIShA9u/BpdcID0o9Q2KivZaoldCiWK8LUei
8ughbzWli7chq7OzbVGRLGaMS6vh4xkM3M8DUsCnyR5XaL7Gz7ZGqYlIujxEUoQvsXAIYB3jbazE
TvYNMvDljqqxZO0L6hPLOdmUgAWHsb71Seht65FMEA1M4VBlX3pvvxZySI+SaIptLjDSVLUNwdK2
zeuygRxDlAjFJlRTnAsVRgaXrOZlUiak6ewNPaxXY9zhlNfJxQv7lMgMjNkbNb/kwS6QGKZMpPA3
6lczwHTPNWP/skdQlH3w1SZvaQeYoNDd8GdnEoGqT1HxbEzKOkJ8wRu43DF9+g4kunn1DXqpt13+
s+VQFzBEW8cDUYqoVLCGfDFD88OSuHty2Ms7DUjtzdFdCk7olVcRX5VXsoDbdrBfotrqX/mjv4y2
9s+DRtRylERu/zwkEZkogdtcSg8XWl5qzqtnEPXQRnn1RJgtml6ne85zb3gyWJW/6bJ57q1RPS0f
cOsPz4U+1acqra4ga6NrFyRMdXon/fJDKqMy178Zdoi/zYvyUyB4Rq0BoCVsHORTRyNBYzQjG6/v
ToGZ6j9bh7V7qLk9kg47//RLOPLKLZK9Vjf5Z8Nd35HMDBIvEzcn1Z+l6Wef3ES8XValW9NGFRYh
cSTQrtkUkmE2ysvTZBXbQfMJXiz6r95GF9T2cK7yfCAlrQrko8D+SE0GH2JUNc+jyL97HgU+xAzQ
IP0ieYRh/E7pQ38FXBm+gl7S5gMb79UTRCP4wOkJtWH70ld594TGJ0aHcB3qOv1dpTcf09Fvg1/D
dNtw36CYrm05zJalqPwIIkG4SObRcZoPG2YB4CNael4VNlirrUCFVV5ytp2J2MMUn+d92ImkZ9O7
gZVf6uRzlzFrkeVw2Sz8fPIvMV+6tQ3qEyx0WyvnopWee5yYJQaI1WFZzOfIBuXuwo320tcGXqUk
0aAm1eRH4kFfuyMk3AdNe4HL4jzhf+XI7Ma3VDrpyaG0cO1wfhx1ffpJKRMvTVnDp55vdcv9jmZg
BkmwxIHCja+s4+ZkVsGbEHl3zoZZoTvfmoz/e/j3US28MMf506tYPTeTWx/0iQ5PiaaOajp0veUy
dJSg0R/rhPtGkXO2tYkks8h4NEraVsVyS2/CklulPRYbU1IDy+oxfvdj0qFhfsStgyRUNCF1OCQQ
vRUXj+ZUGsxfO4M5KXXvh6QA63RH14kCyX3tip7KAeOUTqPtM+nHfo3SVhzM+bAPrD3Z3dNznjwR
L+Q85RarENaH42c2JFdufSW9WWW9SMP8UIjRcPAFv1HoVwhCwZI1UV0gSYZ6Ui/UsjaBQ9HQK+xH
p/wWiQS+idl/WJbhHrOQpnmm8mqjnLZn8ltoF8rnOyAP9c2OCbxv8m1AgttjVDkQqOypYU7BwhA9
Krp1CfhTLwL94gg66loexK8hwxSBPO4WxKhYqYYwL9ohHDdxKVY2lK+blnHdLW9s0YWIZEmdWNlY
ZNdBUauLoxFdQoXpJ8IB9MTOdy32f/+7o2nqZ2VV8rz8plEXH7lQxWkZvxrUV9h+U3FJEhnguMcz
RbBGC5ugHL6jU2YUfk7AOq5RYgPwcmvG9bh+rcvklYU6Eb7zqcGhVFZZJl6T+UHVlB08Gmyky6Ox
6/4gSSHdlgEy1WQmIGYCscWge855gknyRprXZjlvzYM8JGvvfhgE1oegbEDluSNDEsHp8ix3ksWm
AJRJWbOttnVkEevcy88AyOqvbGLZr883YJK76txCroG5ex/ZmfVVdMlXnOnJNzrW1A6HOlyn8SgP
Kq7RjwQeLvSuf0wN3go6Q1tJ7jyuNgDqnuq8nz15pbF0XhI3dL/6wdtkmpMjhQON7Btx99vTgGDE
rfVJkkNJYBiCVsoaTIiHYNfaWoyVsRvOM/wJWhSN6xRtAuigirgPeDcg0wAtsnHWQGQD1pF++Tp8
GJFJ4c1xmydP69DC19Kl4lg0l6IEtxHqlUsCrWNsZ6JcCooyTHT91bOHb2TI65eRRJDXEeLBijW7
vxdOuZ24tqH54rayFZdn0ij7XSQay3AZv/gJBqNsStDbW5LlrWUSv7Q8hRzyR1qcAZrGxjimlQpf
cBszBbXH23IEdgT/iks1syerZjklKy98kepPMD/JTcR0bSYDQfR/lqf8C6BbdR3477xanZA/b0sL
RXGalORSmTaTrMK3f1BApSsxM/6E49obrbZxOM6HY4UeyIWFmmR58i10iteOHIjgIQBOwwTvj1cE
n/hDzpPvqXOWFMmbWiosqdHUzLc6Gw8/UN/7Fyvt3YuqCJRjFPY/m+5nGHX6B1NBFt58xF5SRT/b
Tnvqs7x98w1T7Kuyex16G0ddlaNZnFLxlGehWLXKXCdtar1ACLD4RHg5gVAaq5jMWE3k313xTkH8
57IDx7J1gxZHGJiFH3b1FVcsAgCC6duSWx4O9SR6l+Gw0lr9MjFzRyVIrA3Cf/PimvQmCNIlvwhZ
Aqy1cEYqkGEyEXkW9UGOaDmAoSWCaN9niMLhhDpE6ZTq4hdkXrVd6W1TpTmPpeZSyzGMt7K2sQFI
xnrNmTVPWd1dcT8hOHQC2r84++kHoHRKKmPHvFddNebqV+X1yV7lpPaI0pQbP3CZbFhdz+1d2+N8
m0l+U9+KvZr6r9K2WUgHkwEyevlL5MltpB+QahG1frg3udzAReGVV35IcLSZF5/wT4reRCjdtNuM
oYBL1Coe9XYw6Ri3L0Iv2wMUMGvrFrF9pDIkEcc1za0XM+PCmm2g0wu+1mYDhUyDQWM1z/cNwHdM
tQY4oEFW9baI1zIidqJvo/Z52ai0JEAyaaddmKc/gySrn4Mkhbpklr/BRN135jNBArF0MiIfOX0x
blkkFnuBk/SjGPaF67H+cuFzBCXNCb1mT3FNFVX71NRO8dQnWQuFyxc/B/6PPVmphKrFwXkBzxKg
AV3MNiYIB130CDrkQl5fOCftUZDSeKtAetf6U4S8zO597fFePW1Lka7huKCF6KGRsW4Nhy1quR2R
UDPY2myoK6oCj8YQHO4fBd7ncRMFsEfahKmLm+lnrtv0MDAbgXrI7DfortQKxluT5cXz/J/hvAgG
YX/NO4U7Ol9BMlBPg1Souv7VtsVcf2zlziwd7z00x4No8l/9FJtXXW+zXeNBAkqbzF3daZlawP3H
ycunqkHJsEA7zdKDGpZZp/ALcaV6RAmI0n/2i98vn1yklyrSNFIFyscu1JNVCvT1BAXYO0UBLsMl
jab0wTl2qReeIMej48jR3yRDDxBEL8jSVHVCyKY/jlfxO62YEdCuIp+2Evp+uQzGEZgCAqNwg8iG
ugeVkWWjw71By42zy8zhCdPf2QamSp7Nee7uBzU+4ZZ7m2EZBEiN62CGZhpZ7e4iqErblNCTC6g+
pNlou720Cvm7vDUKUQpdkFuYWP7vdviDMSv8lWvIsMoGGdY9QyRGt1vjCM7WXRIXe1KPbkrn0b8v
zswo3hPweh8GIAcKsRoiak5J0zcnEJOs660o+unqJ1NDmVcncEBbET3jwdWf6ZGvPWvIHl1XvXZZ
37+GZtS/JkQPwV9+8T2zPhYFqyFCKFJmoKbRvNaCO59uY1CJwg6N5Pw1ol2u0xED3iSbWRguj32h
iAKsMBp0TcZQIZD3Bm4nHu//mNmZ4Q53o4Pay1O7CpnLLvUQ/MUJpo0itd2dnKfuVEMqEsAzeWkJ
8EFuV9jJRQz72oGKCvLP2huppX10CtMUS5fDWM304y4FBPN/HkwK74c5CfdxwcjWTD8uFYrhBXCZ
DlRRUSSdnb6tVwVYL5BIKVrOUaTkEQTGdfmkYxCsrUhCmm61MZ7CohqOesziVEXD7+Wbk5v0mOI4
PzSB610qGbsQaNwEQVb32WaFtidyC6+5r1070ADfUgYlXLWhd8WDZeykZl7LLpzW5rzMrwRRn55P
G9iYCdoVRdcFKs8kFvLKMnRBMiXRwPGOjUbF2FMWXqi8m6oD5fG86WYmAxWLfphxIpwJkluYOVyx
GMvXmiPHkwoCnIcJrnMK8tMPl0rVQzehWtfcFONxa2gn2ZbTxvWM6grUko8Qv0WEJQcgcVHojIdu
8vvvTrIJfYNOY1J+xn4SbEo5YRz3xC+VR+MmRiZwoH5fMcRl3Z4SUfO8rN7jOVRpMhoIRB11NIiW
yLWArD+kGDR+GkG09cxB/uEaO3p2WuxsIHkby8vGC76r4KHRU/cHk20ib/AdnUK3lHtmFAXdaI8W
I3c8XaLL9Npudx9/QAESbJBZ3btDsmcskum7bxOJIFVCVdVXPk17gR9fWiZFQI+4iNzA4GR6L22N
eWKYCwnUXzvUlOOhnIsjJGSs6woMRFJPgCcNrmMnym7LYF9Fwa1odOuR0K7ZElxnX7H6LYRofpTo
yNdwoVe98keIhcykBp3rtyQeBkRSs16+WwDJ2uchJSVVd6IO4Q06vBl0zHLDWKdDPJF3qBEcSRC6
tCKqCaMIaa7Dx3IsfbuMFM48lg3ThMEd+e09LGZS6o9gXLxJob6qFPY3UMBh5YfjDsw/8x2tSD86
773P3GkPLwPyp+GrY2Fga2vz0bgAPMB9qA1vmT3pH4iN9LV0g+oRwmYHzaq6dGiW8I2Az8OxXtXA
rwJ/pQZ7wt5WvNog4v/U+k/qddYWnmmxUSBwLxTV19acuqTKMbuYPRrTgdSiZdOMjnei8kumr7UC
URA9NVb2dX+Xw8q4LPOBxkS/OrQAIqgA/WJerq2KTs0s8l4/j3ZKel5A4Ahc9GNkcA+a55g9ffdL
gyxeCAAyZamJa0+ewjHp5ckee6rXRRkNL3DwLZSqWX3JsJc+EKEzXh0BCjAjcLtwUueXG5qIs0oF
GT3zIVgE5YtPyiHuKJCSI1oqFF0wefW6X+G+DojcgXRjYKvZqRyT6zSkBBvmOIRdDPPd2IpjGyoY
vaCasNopRsyq3S2jahxACjOs6eJFjQ4ex0H8HZhwdtzJe5kIXEGTPrxothftlquolp06Js6AHJIO
8OP9vlowUl5UQhMCsJT3OGnlL495OZPlAVxk3lC+z6yjQ4DWS1IYL0v2j1XgdUy95FZ76S02adaE
TuNd77+wjqiOBFG91YkmXUc21TOKG+bGsmuKsm1MA6f8HkfByQ307pA7MrhQuTJR6TJZwST2kNhx
89S5tnpoOx+TEHlAzpPrTRPF0veyq0gkmArbWYPwoI82T6bcgfGLGQypgHYGlMQPS50qroMtuKo+
wr4gwCaKxjWoE/GNtepXLOmlFimkKKx+z67feCzaIBGnXXRUujUg9sJrV1RRh3eNvdjs/9kL/92b
EJsoUci3//9zB1D0eMdwadUMSGoqoAXM4QZ0kTSswdSbl1ADSskwEd2XJjd3qsuMA17+YmtIkXyL
po58gKD/mXcG4vpeapfKNckfaUCwUZcxfT353qbJIVasTNGN33IzDT5tBz1viD/wQh6ev6VQePEx
rh8Qz9E7zbrp0WqhjydN3L7KsJiFIOCsRo2oUwoI23zWSi3z/mUDeJF2CdVRaCxfflXwyaYk/Vgx
7AepgRxGt8LitsHvMkpBqteswwlFOmyoqdabhOwgwqDZVFM5HOzKdKtdGFsVcGc47dm8xsw6+FBt
PeG6z0p4sBEFltGgSEQf2HgIWUsCScU1pIOsPaZZjqMLK8p7P6J+xroS7JZDGFAImfjcI1avhGj5
EKMd2sbCHKOfScD019V+3WMLMEHVe6cwBsr+eAhHjEona3D9U+nPTX806gvfTLhmcVn2lo1PkZRw
czLDwkpGG8MEimdOUhwNLLHLv7hsxuydtlnxGevTyZnvWyaC5hyO8U8JRmoMADlsc2OQa9Gb3EH9
9CAILsNbHxinft4s55vsnxS5PDTtLRHFEwVXGrdcQYrFB5fVEtC2TN/9svtUDcHPFhwNK5HpFfeW
Bc64w72WBDgQDLgRIV20wvfQ5xR2sc8pFp9VhY480bAagNkid2G+0SyDhQq99/srNWtinsgJdCE2
IM7t6vg0Whn3S0UVvE4NCF1scNfpp6YsxSYFow90N7FuGhY8+uvaexgQDgq8GwL5fIiX0l/TzrY2
yjcUBq7IxBY3oUzb37s+QPIPEbpyACsNLCBn6VkRXBURl5wBTGphfRZUB/4qOCS3BF7o90WIYIDP
xlACNCtUZXZTMkFGMTLtJDs7TpzsVXOtcB2OKQr1loS3yJPNOm/cmzak6uv/7gRMnSYt9M+STAsa
vhgvl+KUYeA+mBXdj45NJyAQ2amv7VnBr8MyswTOEm3pq3dhE+3MoB4/a7wFp/sgWRnp/bJyhIn+
KxZcH7kfqvtVl0+DWrU19iyVpSdVldlbzhvFilc6RBe4NyI85voF3WqnquJ9UGKZCEPJ4oOo0IcI
D+Y2d1X5tNQotSLSH/WCpl3SHCSajs0iLGGStzFrV3v3WUIfYsDuK9B5BaQqnTI79UD/AF6JdVSV
2+vYcT70iTn90sUxmYxfo8aG9eYNamPNh0kojqIprGM6mc3G/codaMLmPH1yPM14jonDq3LzMGmc
HkO9fqFduFdxaX54TT4eQyqLqKe+CC3xT0YzB/SRdcQufkNwzBFVDZIkqSClBZkSHWq/RelRzWYJ
vt7E0rsgiXLhBls7j9qLX1KnbqgnBfM8CfRhd9AqWoksQoCUGDNa1Qhx/YPUOtL9Kx5FhH+DDu9A
OTcyiMHVxi01Rgr0ubvRBlq0mE4pld3zz8yIYVCjn1NOuflk4ElivjWPI3Pf+b4uD8vMwb0R569B
l6ht2wmWQJWZEbGTB2vU9XxGbUNbfxRmuFe2d7aqhvkIoZDlnJRicW1dGDROeRMXEJrNyMd/DL/G
BN8FkaIft4TeGm/LYR06xiYFY+DXVemvAHucc/rye5SF1S5vGnGhOvjPHhf5P3v5RZnQKD0toa8r
UJ1glfgmLQ3f4rzJvQrCVDpLtKIqPxNrUj6lVfIqRDKj2doR93voD5thvmNiywUbJ0jHvb9DFU9a
OTr6CKAr2lp6YXjOh0CyGimimtf5/5g7s+XGrS1Nv4ojrxsuYGPuKNcF51kkJVEp3SAkS8Y8z3j6
/gCljzOzHD5d0TcddjAIkimSILCx1r/+IQiP2ljkTZf7yAN7zzLkvTUGKaGm1PcogNORuRVwWlx1
xVqDsYXj3vncRYmnHbSm3TdZ9LUPeukusqTyFurbadwDe6w+if3glO9K7TvIBiASMcFPlTla1QVJ
ljh8SKmMx0Tsv1pxeG80KzNTvDe9oPmHPB7v2y5ULyiS1/DHmUZRtMuqdsqw7aX98AcVcCsMHyTB
dE2PK/Rvtdmka1NRtS152g7aTN+YV2OnkNeJtSmdGM3lVPEx7j/iQpGvK11QXDSB9Fhn1Ry5Jeju
UDBwsg32NNdFo/O0HcwI6GIdyAreZG2OGjWU30ZnK89duqaQ34I6eZ5YHJXaqvdEK1i6dPxsBlO7
BZB3EulgI4u1UcqWOB3ZjadebduoNtTiwYa+LgH4YQDUSARbOnW3UJL5NLUm2TE+T/cSHPIsZVkN
BvV2yHUlK2ixgf/0k+tnjyjq9ZuQNeyLYg1+lg0qjqVBzTK+asiaenQt5QOe6tZVuRZExRlHUTA8
NeHomrra2vKrnRsF5bKi6tgijMmRG4briSqigLrOwbHX1BfRVSFyYO4bUf8cDOG1Ml2w4KCnpgjr
JaN3ewuLIVx3AiFuYDPjtNuxHwDkWU3nyXTaTJuWBbjea8lK7xLpDt2md1e3HlQUXItwKQWOHFu7
Yhx5W6kTrT/n40WPWNDV7pwkF5sJem/NTlshYgqX06bl5eauwoSDeHOuDXX/Tn4TEdkjb84OAhjd
rq/dBY4oL7JsP2cRRN24kF65AuzbgqHmeKcfrP5MyEI4H2TNGWfghJuMTf90Ey6wxN0E8LDf3MJ6
NJJeuXWFIZbk9xn7UM3aY5UMAukpzuhqxqhKUkx7IQnJPzp6mxwwc7rGMurwEBT6QSIZEFAjITvY
ybZd6Y3oOiyIAs4PYRMFHK8WIDMMTZLNgqa8CNFA1BCAldh3gcDyV9ZYBMe7qtIu00U4TGHqlGql
0KAix0zStMFEnxO6lMo93OzoTmPEhvu2bi/EmBvuE+dygomJf/2Qe0vOzGSreQUUL5nTVsbf+k4p
ySOTO7l66hMQTSEf8kaytrqWmqQgjrRT+B+AQnJNqpTm7S01907TdXKIoUYhVnkqO1xZpxNKz3F4
LJE33FxTJWUIqas3YKYZTqfneKIWI5zyuQAC//tXXdTKmnaym0+/gdUJe5GMlL4BU8Al0YAJJCND
PEJi1w8U5HdKRVpzZ3XqsdUpkZEtyDdGmjZHmK1Bzh43B3pfV4F4xdfyCXKu6gWZcgPIoQlKPXbt
gmV/Xag1Su8RZ6s09amXNW8bjRw/pSjinaXW5SIULJm5KQ13pLFGd4HM8TedPNMTmGrjCdrjICkY
nhwrCbeIQbOBfDgYmjYwHyuJC0Yc4y9iFXxY09VA+0cOBgFxe6XG0dCzaoT7JjQ6dZRYZJAVawSW
x5qymOFYvLXJJZ1ZSpETt83AANpff9ZrPGgGMyLZQmBjB9WAZ0eWjDNw0yeMyNP62bVDGWfwVjpX
pj5yOCCvdtJNkdLrtA+S1NDvawzmAyfIt73h4A6OxnXryJp9cE2YtVWglNc6Ax7xwVS/loH+RHjC
yNOqTWzCDcBkrc+tI7Qeo8ixIhkX1aJDXECZGp0RB6qbxu/VjawU3qnz0mUb1PJM9yiRVOL31iMe
iJtS5j6pql0uuGz7WzlotAUZMsGyIMf6JLnoxmyr3X5WrPhZIhKLwve+Vivk4ChuVaX17v66sTMm
2r1Uv//1ECKrVe43+cGKsE6dSrW0ZYwpR7igupQzi8Tym7U/aXnHe+50r0+YpAQBWjYOjzYtsJSo
S5zz2vqSgUgjmNaaBwU43VaEeS2tMtz6jVUsJAMdb2tBnyYA/GjquAuPW2SQEeDRILariyPGecNr
qSPKNrGa2yVhQfZ8Ij3pxOMeHaRFc701M75pJxbQKZAsoLTctzUFEdp15UFrbQtngYIYM8maZXS/
844gx9ln/WIC/OOm9ccnz6pvFX8ZKn/GwLais7aNWm7UcbqUUPhvMLdO8bNnU9GZHObAPjRSWU/X
xE3/r3uDNrDy1/ImqGwYRqbylQqQbB6iQrBtVYNgHUCB/tpHBjIL2XsrQVdg6FkLtbLrJ8VQbhX+
eB+QseZd1JNjqiTwtS1mYyr66CMYTfZkAT4OgF+Phgmwrut2jjxCWn+SeCpXXNzC3cQcrceoYu0Z
2XX5eOP0qkEuSrOelq5QF/JCOATlBF4BfaNAMGLZIzzgonlmuAf3C54jsxft1IxbPgGX50hg+UD+
FqOccXN6wg3sGXm/7dILiR2bPobFqHo1bSojijw6eoCSBndxMZpkjN0QzlXRMa7Ey7Sls77SQMNf
SoCvV5I7NHd/3ZOCEVcnG3eRlQEOgZnpoJkavqbggVe38Z76qgrmnHc5VDzugT1zGR/v+eNjUtt9
e9Zv+GpJm32+dnp8esX02sTHpTrszI8S6GKjW0O4VOxIe1IDDQwxwmW2TY3zxGwIWh3yZ39rVWzp
FaK/V1PhlJNXu5KZRkShNYwZURjljgCnY/d3tUTgo2n66XZ6aVXWOaB5HXJOEVjoiMbb+30W7k2B
/UUk0Q31NACPTZVKixit8AkTD657Mb4ynly+6X5ZPnUqC/DI1++bMSg808ItAaI+qcDDvV1heBk3
XnT2ir45WHlCnI9sxrciVXYSvGNdrvJrpgXljRGVGdnSY+Sr7r0FHDI96jZY8Vp9/WgoorhFbTgc
oLw0s74Z6sdBO7lAEKt0GNnZRmNeFYsVlDg56w3Ph8cy8KNHzGukNa5O0nra7KrgcXpBZY+UKt00
yeThn09/qM3bAZL9aMbWWG+dhd7MtQp3ZVsedEFFcQ5Sl0FLIW/l1bftczf41UPipeWuq6BRZpiX
vsItwMDF9b7aSBA3poTakky//KZ7oFEBnKWqfVZxt98SW8pYeNyUwuqBKJXqmlRdfarJlMTxksc9
p+xxa8jjQw+++qjEgGRQdwFe3WM+Tn/rQUjbHapbKuKMqZeArbGtE7/eFBiSHTQjXkepYN/AxFtM
y2NXUw8WEomJGvQiervq2kc6JkOKHL43RIQIufpg345OAE31YPgdaUNeWs27QMaqqgLfiGrbWdk7
iJ+MVWq3qO4xJJQPSUyp9rktuWgeHHzEs7p7lPIMKJ/q/yx7vUmnIRWHJHSkLV9W35AEYBz7gWIs
79z9VFtEaRGcXYCXaQsFGeqvqjHH/FJ4IxTprUCrYKR9cS3NQtlw5FvrdmAFy+gb15Rj5rq0Gmsr
NC05dSmeV1ErKbdE7X6vceT4IyDSheb9o4fTMsODxIta77HVGkj2ORcfwe+8L8yOqIwkIpE55Vo0
aLX8YT93sjYsmzCXDlQB1LK1XFxqluNDQnrWolDV4jVWlG1LBMjNR4C2AUfFIxqXCyipLs09h4VC
WvBIEPItHVqOyLiIVpH3zHCeZCxuD7IfMCrTyRErEYBAZgwe0DGOoVSa944vK37rfkkaifro6gCe
eo6kBHvTbqZVTPh85hoVfLEan5g9k/0S7xE2gQK6hQPJbUtSVwV3g2Db2sHfDVFPtzHGWkvRwbhy
A9rOVHZMj+X9zbJxdPBSPVopshVc204ethra09lEK5seK/L8JfMjeH4JeviGQYq3xH1DYejFNj6j
I6Vt5OzXSfZ1UhXVovK2VittJE9B+1TEIx1MjIk5FDE1Rm7pvMqifZ4b/YkgIonplJ3vsO1BcFfH
t6yRcUIPcnVl4iT/rGIalJZZd5cG9khapjgLc0tbT4xgfOCW2NY4j4YxZi+YTHddjOvTMrnEZihd
jFzUB6gl12I0xZluaq1AOx45pw7bqRsH0DFhOPyWWLSsvhtlyGw1c+/pElYkiR0fpLgn8qVN7ZmA
GDVmkcpX1QtSVJZ45+WhcmWIrFzDENYRpF40eHb+Et5PFSr1c7rOjtF1yNxhJeJQfUpUnBid0JJJ
yKqqddV5zD6QavZrwiE9BRpOZh3IKIYBFCdEJwf+yBjckI6YHziUmIdUhVTuIGs/UoNAV+yz/hRW
1HxuZ5kbDS3FOQgF1ocul9Y2FdGOrPr05GbqV6/xnVmjhuZt+gfwD80bnZgzYwRnzdSs0+680UXI
DeLfVTCsudmo1Z0VVmCspbcqBtc4YNIsL5mbxXPDth9rM+iORDs3D5V0X+BW+RhQ+e1SP2kOkatd
1Mwq9nwcFDB4JDWLAlbFIp6iu5mMzqlG20suXmPVwe+qc6XdVP9omHVUOsxkX3BBCsk/W5iRp+G/
Ya1Fq8INNeVyrbjO1S+ozoVFUmKQQhgamjGLW22xoIThuFA6P3+uM4wUnEbEd9F4JXVD5ZjF0Cwu
uR+N/JOoaVFzwa3U2+w19A31oJfkfRDE6G2a1sB1MzUfQ2rpTVqSSjbd88FAUDOY+bpB1bb2UL28
QGhJ63ZuD5qH+6b87alaYrUoIPhRJU7rG4Z5IU5fan1uUtfbSUIR2IX14QOOcF6405NrLIb+LpKi
BFZFh23zIL+Y8ImPGhTJzWDrV4Iz440Ff3gGjUZ5TI38w83D+kMXTKj0Un0bEsaXBLNnlxB/xo1J
NVISqbWGKppd5BTGtUz69rsYFmmqGu+dBK1NuL0FwRY+eojDVoof81LGvvS1+MAkKnslUtBdiaFt
t6IerZcbJ9n5Kr6YZhYnr7WGi/I4EEgDbQUb84Uhc3+NtYaoNexoCIOx+68eLMm0bKUHoUOmNPrh
Br+2PASlAvF+hBCygtqZS1V9tHFKI81Lpxc04VyayAZXfoud8ZzImUdLaTfgbPJJFrZ1zHosGxAg
+W95BHs1lS+VqNX7JK/9JXI/bVOPoynRVCeNxeuqWTDB49i4cNn05kgf093UvUcSWCVislCj4G1U
9ESh3obIQgAyR3VWDAUDFQBeWAlh05jjDjfJbV0yBgv5lrgwC6X0lX0OV9gYSCdRYYE3ChrrzNaD
q6KPqJa4GEMUXhW1cHZRB1CQ+xSSiQXEGok5uPjoW2hEX+nj3H3oZDdbjvQDxADq4XFOmJQELQeQ
KUgRcR9zULZj4ZBkjenDQpPNw4QI2DieATYWp6wrqms2sKwZg2gXVOvU9J3N6gv6gH2E3gPmZIO8
SWIHqmun2OOl1PncXwWnugQZ8Gq7RnZRMvU+lWz5ErTh1RAlqy+hESu/9lEyROaH3MXuubAS/eo4
zhEd5LMbj1VxjoiL9uM5zIEFwlBXzzVz/lkuIJPEUItQ8tF2Zj5pJTjy2njrjk0pPhKoshNpX0aX
ui3Uu6q24B7xqz5CqcPm3tK0tzoygSuL5GVCCrGtvCheSfYGKU93TuGo68aPvX0cQbtu+6hc107v
nTWB4X7XkEyUY6K2EkEXP1BXAEy6aCCnTSA1PqqKa4yBkd/UyQmV1/61KY+bWlHGuOxo9roeKgmj
eYeoWER+y+lg8kGJgVdt7LAqZfu50xVBvTekvbSehDrlgG7NJfJx0u4UXEsyN8WFfkz1ysYcF7OR
iY6W9BplyfigjCqeUUJGhuS4KSQjuAMaPhZq5nxDinDxJFtd7KZWTMva8FCS4JYRlnCW8uCRHSvd
SL8Ru8YhFy/X0RW5NYmTVtS8gXYhExnk4r7KSvlUDdFBowrN5o0gk6w05GQHDFzcu9RSO1HgDimT
LC9gTp9ycAITxyk/xms97Def22SEQYwhqmqe6cT6BDV0dIGZh7YqEvx2MClRdw4XWQ31FVSOLFpK
qaTdi8ySTi4hWjamolMD+HkTSrSCZvxsSOY42KIxnPpHK+2cVWyjdBw6fBQIXYpWPrIwv67wGqtt
24RxBbgXmgTKqr5vPTMY3Ji+jwv/yCIUJme13ZgIH5ullzDFZwUFOTCJAi2j0th6kVwspiXETUEZ
Is/P9uW4oiiNzPobJFconmC9Tg6nKTDqjaWVzmIC6zuToVpLEvW2sc3ubFbqe+r189oo9ScmttYm
gMG9+kRCuHJ4uWftnXJIYCzAKSYDSNtMlHc/fug5pBc4sui3XCMtJDFsZTttlkxisPEbkR3hG7fC
05eFXO8zvfN3CmX6UbAodpBQl1nB9cCvCKLSfJYKiwMcJq2kpcgziiTaTfiX3cNewS10P20pIxpm
4W+8cFCpYqao7abyZ7rB1HbXZFlxmrYIjqt2A10RNvRRxdWTUilQ1BSgVpbv0tjpyIQv8m1eKtK2
KNR7TR4HniN9r01Kzi7LeQqdMoYokGNQNc5m8kDC8Zn58MXAZW3HZALd2bg53UDP0ogDxDBO6wkM
tgVzvulUisr+GJD/ffo8zVqbdzaM5PPJ6RU1A32T2chp2nJDmou+JlHBH5jJyiJBWtd5xG60NEUF
s8l6CcVu73SMKUT+7eCbjsAUmRPz2CGBgfEnekEWLkISgjtCGZGbHif23Kss9xqRLXIwM8wnIehe
p4fcpqzXjKf46cdXTE9oUiLDcBrS9fTYdAM74qwhnMXlNosw/xSVvYkxw+tywQQTc7LFgDZTJUot
dk5kgiV7Dr+dhHCKls0iPqQhbaZlwPOI0ThCOczdHhMZKco0QGt67Thh3SPDTPRBsdfxE0YxmL/q
tsDcdpSQwL6KFn4ROLum8+qnhOtHnZOX4CfWdSL+x0m7dwqGB5xKzYNd6JSRqlot8VS8NxsMh6l5
oQTiTpPiNgPzGnvmXewYwyY3CijzwNi4VY43QVN/u1dimrbFkB/hpLMuHNFCF+dKPImlbSI7doPe
3vwyzjcW6SKzPG274+f0dBTLT/dEHl9llymVTkH4+ZAfETI70KwtKy0Xp/FT4YrrnJPJiUivnLOc
NctK2P5peny6kSTFpwOlgs0UB0MQnxGErPg24L64eWEqbRlUym9S2jVrwtOhGQZd9DzdI64i/rz3
+Zhg5QWomclJUV50H5S7pNhbodzyvyJF3uaqUmwY8chwHZu11Cf18+DbzkiF7g+JKJqjalr1ItRK
eaGHOcwFZ3hRExQW04LeBHBg8O6mp4sufgaFszV3seJYu7bW1WM93kz3EPHERyNbf250gXbEHogg
Ih+Km5jUs76W2YRxoLKc0LyiD1/Mok2PupVWa7y5myVpgIxnBkVfAPxlzOtV+dYbtjlz0krfB50l
HeKsUIAWCJHoo/o2BK26Vf2SFWIElbxEB99RYdmnAP0OrMRNYzDd8krPQUXwVjQWQD4SGvQ0rr3V
/DsW5uxJh/BuMz35lOkbkXEZhsi9tkW9Ig5P2beUavlK9FwVSvmVToCoEJsGKcQ9YKZUJuTh8Uaj
gd5Pm5iZcpR1Jp4X47y2S8IXN9DClW3nsNYF8lBsZwktHv+4zLRwXzd1u22Y8Pz1kGoTyjg1wnJu
ILAbyz5o5uq29UEEp8JveqwNLTJSMa6AjEPeGIKh2k3VbexnwamJiEwFOZIx9jO0naMjlu9I0559
DuimbRYukFqZnyrxPH2j2Opw0E03AMxlpmFGXHPivi13Whq1Jx2n7GJZOlU4d3XYh3nVnvEAi44Q
nc9WH6lHrdHm3xW4TBmD1XAuOpLWPN/GQ2WcQU0A73QvsdQemQSsGzHe9CRXL3TZHrlf2cj+iXOX
JsbxzXs0tOLRMkd1om7f64msPg7Zt610HClpctMdjPSdyRXOC6bpnhR3SDAmYpMq5S7uFfMqjy1c
nOp71ADOvZrm7i5MIBYmzmgYmQfWGl5KMQ+LViydaEBC0ogxAE329ZUSSQgpjFSh0IvRpGm18W3b
om5Z6ZnezJU6tM5WTMMXS0696MA0z9Nj+H22WxkohViw8bHU7ajpMY+UgxTOOpdMdulVG3IkzZrs
bkLJ/navbaUPiwHFhmlQuQAStJ89htFKQoABhUNz5wbZPmu19LWPTYvrpT/c+9aAP0xfNysJqiw4
RCPfQXiFKpAL2Ksafs+RbZzDOISNCdebECUj0AkNymFl18EK+iD+Nk1GGhL0kr093kyb083gl7jj
D84ZU9v2YFdOg68090jNxLkpU7u9kyBX5WFP7tqD5JiQSibvDIkQjLAkSFvO4fSnTkkmyr9uqlCV
jj7GaIeKaRNhkrhFjvZ3SdZhPA+dGcNvZfG58hpeehjA2j4LLqRBXGNlZGJTyVWRn7vpR0Ih9b0y
h0Fm7CYKTa5QECh0cxrBfpeSfLrp4bBJ6NboMuy6f+1z+hLJTJVLxvE1Ty0LEaHeyZfpCWN0ytPy
ytz+9VhnDGfNcmuQSoLcIBiJedqZxZ2KM93MDxRnBwOinIcpkYrky6lPnsOEOYzbBy5G1dmISbMd
Hy5IQ0blgyIcYvVK5Wr6hAPvVmAR8FbpAEa9arlnaigTuk9iLmD/hG9lCXuIS6gXwIDq8IWxRnMR
i+52nae1tSuMcZm3RoCS9Nd7Sc1ZTY3eetUql0hdVGEGw0orJhrJazuG27rG6DkkOLzLaQFdDRW4
modnxRwHQWoiYcNDZV+igH1PwwevqsQHA0Y4nrFXwA7OjKVRAULjnJMdclq0JQlf7SPTzVFDaIuP
oXnGPMV9F4qFbCUrvzoxXXfEJBOZUzhcVEKLl55GO9sxXVlzFtkHZzDEpsKJccd0ttthziJtCBPt
ICkb+TpwCHqgFbMYfnTRxWzo7ryyH69myoXpNQafXik/F6pgqh1WH3ZAdiYWOd5MwygePp34iKP8
RhyA9Sz7DogYk+AH36rEInFs7wx6BkuC4vVg4qC3Q3AtNmZzTFLJ2UsBlMC+z7TDdI8yXD24hAat
p3t/Peb/+Jgb6sYOMJMc3C7ZNiBYGz0wulPfmcTZDEr86DHhhgzghL9jvs6gpMMFcsBcxg075Y2m
t5sJqUvvctW4C9DjLeCUNXdqwEBcNVGzcNLYO/Byd4O9iEWGNCbxvWd7dzmC415HEW+VVbcD6sJg
2KRObSG3cPzLqIVQGlWZ7V7lnEMXd4b4c+5H19NKvnT58st//Nd//t79b/cjPadRT5f5S1LHZzC6
qvzti65++SX7fHj7zqaOjyQyYcvUdE0QhKJpPP/769XH/fm3L8r/0jFILowGHZZmVtgCSFF3wcGT
6AJixl9UQzvaQPN/CEE+UC3K3w2LoA1bd7MHvaU5sTLCp7y8rRZxk7Dpm8lDU3g4Eelx+TtDgUXd
5dHCq93saDCAJsyqBuWIZPMulYbRjLsqX8sc6WaZ5lxgNcRQIFLtXB0bPBx7qtc0Fbipus4HtMRz
5wcBo2G3HCCeYbNtoZ//lJAH0Pfgav+5iUG9uu+g6Hw+q5sl4s1JsRynLT70I0Nromk1Ppb9MO1m
0379jx92bDnt6N+JP4EtDlTx4+Z/HX3S0Mr0j+o/x3/2r5f99Kr1R3p6jT/Kf3zRQxrz/88v+eHP
8u7fPt3itXr9YYOwW7/qL/VH0V8/yjqq/jxAxlf+3z75y8f0Vx767OO3L2iTk2r8a66fJl++PTUe
UEI2vjsAx7//7cnxO/725f6Vw/CXs/9RFB+/vCbvvxBEW39Ef/M3PjA4/O2LpBu/yuA/qqUK1TY1
Q7a//NJ+/PmUJhuWIau6ohtC//JLgpu899sXzfxV0XjKNkzFUGVL59+UaT09Zfxq6rKpmYaFKonX
iC9/7otvJ8vnj/j3J48weJPvzx5VCJvhvSErtqwoJuqiH88eTDmZZySNtw7IfVmKtD2RbPLE+67y
Mj6Y9OczDTHXrNBLDBY9iJhePQpHgnnW+MbMLORmFnT5Uc6IywYr3BtK/zBINlL8rGpmOsXmrMYh
QksYMwg/3g/wRQcFAVKdRi/AYRzVboPxY4vJmbpwu0QmX9W2Zn4XvNeBYLyl3TBrwngd36Ja0Gk4
uO9oRXpne8PNVjIb86/+HolBABdmgSN+BnbovlVZtibb1yZj4z2SS/J0SN5i2GBiHV9+kBcnLUnK
JRWlA9dGMoJ3igQ/yieh166XiqZc2DUnnNcRrqXIP96htMmzzkzJk3TcBUgB3t1EJLe99TtD6fso
GdIF2l552cnkyw39MGyY4R9hvngzQ4B1OiaEApHd4vo9tfSVXA9HLYR25er5V/zoXuxuK6FJSVg0
qxpn8Jbutm/MleIRE4Zl45tnRO8kpl10x/2IiTZekloiLXwGMrjAGbxoqLs/TJU+4APrl3nU4FqR
Bu6jDeUuU4kmHgPQrPSl7Y0TTDrscKQ/ysp/x/f/IVdrY23U5s4ihmPAz2ABpoPsuxXrHt9xTkkx
jzQNwxrMd3GggGGuSVAF4bAg+CXORIGJBWva6aj80/ANssoYREAehmP4YoYPwVYY7hur+MVqdiW2
xDM/RHrSx95bO5hb3EwzXJlUPPkzOnsFSVrr/1E6xqkc4mUhxFKtKgfefHSW7OFpaEtCt3QOCzPD
wxD0uK4vDWPRIZeXoZyX8wA3RcZ8BOfFZUtqzMAOyeKPrKs4YPIq3aaNvqion1ZSQvc7WC0Jv8c8
9JJly7CAzxHClPYGknDJ51EinAnUFMW6A21V8/oO2VBEupR6yQihXcLiJ02nzF+QKhI3VIy+HQTp
aMOHbqarQrag9iqSuuNIfCT8+b2KyDoNLEwaHaNhwqlWq6QjkjskocBodpHTH6syTBdmWWi4pBhQ
fgcgqKSjLYyDe2Uw1v1Q8nquftjgFWdd5SlR2Is6xZA7zqGWJgSQOD37OMlhih/cUPLnRR9dDTu+
lAYOjfI+0QD+3fBNiGhJzjjMzuLEBHrV2JGHK2127xFQ6+NXY3vg6TJuR2AUM1B5OGqDtCMxh6iA
LDlXRB4QecJxoCnJy5A1LeRZY6UKZ0eAwabq5VkUFAi4oLzkYXvrmM2LPHz5biX+m1KAhfrHtQyu
jixrZInpeOXpyvj8d5WAkaAScmvTXVsRB4WZ4o8UGBvdx8FLwrXgn99MUf7u3bDtGssOmfXzp3dr
sCBGK+64uLcSrCjbZyqVB5XdquXGqfZ/J3jqWMrhXWCmFxQBX//N248L83dlj0plxbXElA1G27CX
9Z8W7iQGzEyZsDF3Dt+SwrTmLr5lnT5fMyBmSZh+i7hE1xodrISx8WCu/vkjmH/zCZA46/J43cDk
Rv5xd2uqrsW5rrjrsGmOmogRRRjbnEjFXouWFJ7/Zodb49/76RubQnD1U4QMr0/8VOglqlxiNM/P
qwL+zgBE10V4VzE7nRVtRZBOUsx1D7oAw525BxJnlqSIkrSUC29XWxjOkw5UJfv0RjorEy79Ja73
jAZuFpYUtQg3apafIECstTBiKYqqhdkT3TCw1CW1ekl6mtwBvQxkrbdS8Xdu9pIO7ptOYClDQhKE
ddtaUru8YBs0ku9QQOZpMff74YQa97G2owNyYKJgvPYVv8iH2CXrg6FzNdP4CZd+bekkIJfzWDhn
4tBRcX4NyDljDVHLdVYrl7jXF0iAjprS0XwX/jpyceFKmVuK3HogcvIW9tYDK41d6Q8Egackzlon
VNH9XAnNbekMK4lLWARnl/RyxiWYb09HxP+oZvz7Qu+H8vH/raz8/7Fm5FD8V8/y30rG2UfkDx8/
1Ji8/lt5aJm/arbMMmIbnNGUcxRo38pDy/5VCN007HFJMyzzr/pQsfhH/DMb3FOzbVnQE32rDxX9
V3ohheQsRTZtRWYR/B/Uhz9Vh6xY+ITxNkK1bNPGDebHU7wWvjsWqOUYNb11WoYLWY0l+PBvVhLK
2e/P7M+3UVjOiG3QWc/GFu+7hbsfchJxh56hqCTtMRQAg/JWCQkVOQQSp5iTXNPH2va7H+H83xtH
8bfvqsu8o26p7M6f3jXkq4Gd4xJg6jaXVbjFXll/tctur/f9XLL9nWHQ2LpezvKxAJZa2xYajMY7
8wvIszgnIzQgm6+R7kQsXv0mWii2/1LjaeP08rXJfleU8Mmu3Adgsa3kwE0wy11VSrd//iLquPB9
tzB+7j4LmFennFcV86eFUWlVRGt2V65bK/gYizFS66RZJRBDeesmrhxYvKE7MyxuUhYRh+VMCVk7
PNs/aDUQBj4wQ208uGZxzfv7XGirzMS8RdsPqTrXcDRo/H2d9cui0y8iuKoRhlzeWRSlT1YgXDQc
AIyQQKrK1hf/5suNv8LPX85W0AmNXYph6eNV6Ltjw9P0dAiNvIQWbp6mYXoKSb7AKi94yDCoxKLm
PbTMk8o+TqNoGQftsanMNUKCGZE12zG+sjBR4ksZ/hXMlkNjwaF1IKvsCD63bYkeNoxTYzDijvT8
2acMskJY1b0Ova0dCUjPcpuc/vlrTbXIf/taNIScxLLKVXysLr77WpJuIhgx+c1EImZ9QHugl5ge
hcYAeKLUJ0mnG9NBpVWYzya4uIjVM6kCqLRoSmSS5NQwnLeiWf7zB/u7Y4nCggaPXhXi7XjSfPe5
5NrKDJge5TriApMYzha65/M/v8W4aHz/1dFkKrIYzzpDNVBp/fwW/agVwr5j7SfLWLb2dV9uRPZQ
5tY8ivpVKCufUMYPSMb3EJH68zI2vaMqNNy1LNWiHf/xSxmVEvdB4pVrBDnLWJA1KD+benhfxFAM
PRyee/nZVS41PY5n4DoUXNTI3quDSgxQ9Gj4PkGTFXSrfsGM6mo16R2KzbMeIbxL44XjBFc71rd2
egh7aoy83mGjsLJde096C9Q2WMIarWmj118dP//9n/emYo2F5s/7EwEsAgx+NY3/fvx2jHRNUncl
+FyWBAwVW0wjxPDSq9pTovTmFi/xA/kDpK3Q2y1RxGwjhPwrz7DgiRTpoY3vpTHMTlbPHgypmRLY
SwiAGMXiH9LLg7fAwe6Fibt/CPBjmxEVHJEG7qIQMEb9eaLSs9YOPECyFxKleK9cfDMUzsfEcgNM
3Our1VnPRkP+UVI41rIg+XwwlYMXFRzP9oOHLc5CUVuAU8894QK4T40iInHXXxMn99L01sf/Ie3M
diPVsmj7RUjApn0lIFpHuAk36XxBaWeavu/5+js4JV2lI+PaD1cqVdWpk3UgYLObteYcE4jl1h/V
jDpEtQ4F8Qy6jbsueijymXp0Tnx21vyKZ6F7hmzOKwMH6SQjLJYtAzF0xfl0kTJlN3jbqRJ9sAfi
PI8gw6cc12fGz0QyEA7njeTK07iZ4/5XkpFDLsCBmFnjpmY/OhjqE1SNEhDCOvspSxvaH8ec+B+9
aDgPd0sTuQlXTWS+671FXvY8OygNAcNYGidTD7Yp5K+A2NeYvxMSf+1aZvSbfsmPNrqRe7BUaURb
iIwIp6KPGUs/0ZgeG6KGcgqfUBuY09BYPqF4VY3h94jgrvTPRi1I6wPJLtKnTu90L0YrkNzR4Sgx
83MlsgPoHmAZd+RELx2BrzvONop05qQCCYPY9HWY0KAeY2hyfSBWatQdsg6LkUbgXTjF5OA04b2f
5s+GZLk0C8kJHDn5YdccstHVUJ1QCQC8Bz13E9NNwo2JEdAsdmMJUi4RhrXuyyecLHZcq3S/bM+o
u6Ok5vkqtvPt1I+zg0nuLQjGxq18iYHmVB2OHc6JWVH8Gnv7HcbosZBbwGSUZ9RkParKbYjKdmWZ
noheiKshM5WYDQU9w2oZXhORkXihqgcF4sjXH519cfijZCYrusaGhU4XR83LOazIOjRKGdQ7gn5D
rxjyP8lg7LEvoQ1O+URS7S4oH8pR3smVLjvmFD3kaUjIsR8nbANKj4rxtsjVBtgUPcCp+KGYNAfn
kIajRNBwTO5yygQPDlyMpAN2lnyex+7OlwIIQpr12jS0uNouvgnYnzlE7ziGSF/xwiHxCBQqOH3h
Bj3vhYbEIW/Vp6GDUY/G+5caEmXYNCwrMrIroN6U5UWBBCl+zamGGFL1ri7qgrxAlRIkf9BJ4RYu
rVUrqa81iC8skvNZiWBAJtEH2onbaRi3Ca007aEzjG2Zr6LEv1XGLfe6lWz7lBj9sR78Vz2jlYgB
jzJTsBrrYsLaugS/p+n7HMUPCViFOQoeOh1d01R2TzHBAMTiaqm6GVimIa1Yq9LgcYLRe/r6hSoX
h9n/vVBTF9RdebequDjMgkAnY6FJ602llS/ZMD0kgO0q6wDVnQJnImFQG0B60BBreNYqETB0vTMr
wr+HujeIqQZWlr6tuvTP13f235Uvp3fd1m2BelQspObP0/ugWHZNbbjeAI56hEyIFB5K7U7vEoEK
E1wa+q61zl6gR2CG9kElI25HDBtDE/97VucT6Ix4j9fxOObtthfZrZ0YP3zRLEmDCQ5kq1yR/iYR
1vij02zfoxxKGLSV7OWY8mTakAn89W9Sri3Ihio0hcVYmCzJn3+TLIoaxiAKYHWOAaiU8raILdye
CMecNk1Ja53WbTBT6jUJtzMLoqeL5Kdk/6iova46TsVT2N9+fVNXRoCmyrKwLY1dyT/35M8N1ghk
CBtao5gpiWAsUw3eBBSxWbsjQ+j319dTLuoZy5AzVGr/JvUMS7GXk9/fWy3FriR68TNuPbl4LzSq
2o0wYTtI952KaU0kT36pUCJWVrbIN19f/MqP5dqmLAPUVpeB9fnaEg6SFJYag0qatsQOPUm8A9vA
xTPQ+1I1JCpfX/DaKzdUlTduyrqisu37fEV9kCy7wh61Uc3yD91f+vPhXR0jbIdH4tl6t4pH88SG
AUf4SKBTumnE7LKg/2kV/g+EXX99Q1efgNCWc7SpmurlZ2VUVm/WNkOwb/ZyvvihPTZSK60BXRJO
3xxwlaUad/ERG7QZsblbNkzkyyal3aVG6xMLuSl1+RVbjRcPxQ0iKerO0u9Zzx5MJX0ZhuzFoh7e
jtG2DMjO/foXi+Wl/nMTJrhng6IhPM7LAafQux1r0MqoU7BcIdB0+q7/nYRbrSCbWhgt6eupuqsM
7Ryb6bZr4mczzn/lxHy6SA1NYuRAOhPUsjIneVfSe3HBnJwTK33RIFWouh3vYUWswAfSMZqOxlz3
zpy22JgnczMGmIcjGhtVSta7kFhWLF771z/y+jizVUopuoo0+nJkG51EtEEQ8lWV2tkMWcjGXDnT
5nab/gavAwAlcgUdrQzfNbm7Y2/waEwMeagmbTifCqXKv7mlyzrDf9+5bSDR/69USsfu03eOrjjW
6wEKhT7EDy14CAy+2KDJRUiK14EG24iyeDQITP/6UVwe5ZbrIr2zOPQwxRqXT2IypIBNDC7wdLb3
alW8UOz85hJXjnKGYObiGzJAV1+eFgMj7qCmDtUG4vHJKpTA1SDTr6rQbN3GyHddxOecZmL3zS+7
NnX+dV3zYv0I7DAfWdgwuOfJr0BDaxpYxYvV++1Kn2/aHnBUI8u0mAwwrnH3Xhv6CdUQBCRAUi2d
2rVBTro3hNFtL+gkFeQUIG0iHQeG5DorRetknXRfU5NyUIeglCELixV0J2XBz8aM36MgYAxpbeMa
Pgrt7FnFJ+eQw0KqfaJYwUoZm2MFa4rklmmthek3Z+grC6ihKYKtJ1ZUqnMX5YOpUXI575EmJxLf
aDoeB1Gd9Di8//pBXxu6f1/mYugmXRcaRtdXG0ozD1keV3ijz+P8DBYZdkvukQcbOUOHEubr614b
V39fV3z+ZIq0tiO2u3wyfX+XU3gafdRoPn7OeOfn4zq06m8e6NV547/1n9aCbSv/rdZ/FT4GU1ZD
LYXdU5BzoOo42trwkU5p6JB7fSAAhtNuDl24PwZG8WMcxAaD3ba3aC6ZevDw9e9Xr5wvDIONCI0O
RKb86/MDGMYIoG3JAM8IH+/6ACwTkhRYQTV1Pgf7yabLEA/BeKIdS8exNueGLRu76YmkEzjxcIUT
jr/tnP8pwWInarb0Oqj0NU9f3+q1WebvO71Y14s2GtUwwF42Lf64AIBS8F2r7Z9K7TKTWZrNg2D5
1JVFQvH3Tik3OnLiS8gHvaZv87J3mlamYpBUp7TN7w3JeCAWBHevf4DL8yfUOdYAo6etzwnDOlYx
eNRqdIvQyOhGY4kbNQwR1Vmv5zNgu8mpQ+0EdOslq3qHlep9+ZAqOT7U2t3XD+ufst9/v4QkAlYC
oXLauKjVxFCqR3XMeK+l8pMJ50WXYLSr+ZpomptsrradFAJG81EtICLVsbnbYIoCQlUgjsg3wqB/
1KjfdNb+VyG+2BlQg7Q18kW4NSjSnx9wETEUkzIvN1rJwxoy4zYMqFePQ2OupMa8rTNiiaH4uYE9
38G0ZA4A8GApHEYta/iISRL26tkGuYmnRqtLxFc9sqpQALSrcJSg8kBU5juhRjlAKagUj2b5HDRY
1OW4yp0eSKfuFz8lUBp5XBfuUPO/Bpq8gz3jyj11E9w0smOLYNUm2i+zBCalaO+xmns0mbeDSlmj
3Ve18lPXM4KOCv5wicHTyZmgQBUhMklRhxc7M8ngd0vofidpXdRGC4Afv0Og74h/oIgUlydSUUI3
qddZOh/TYFLXmWQd4lb2epYBFwAwNCYfB5wCZC7KcFv7drGxia6QuuzV71qadTkZFLPu4NhbQj15
klURD9usku/QnB5lg+pcn+7GftiqfXUuNZvPu2ZzpMHpGduMk8da11sn8tUbIVmb2uSRovKlNoBG
AAs4EQC6B/nQCevqN+C8JI9Papec4tx4M5VyLYc976rbplL4ACSSEwSTtBN1P7LZ6GFv8AMjg39c
N4kYk2pKEpvZQfTSV8HAD05jSj79gGJHxhrrzL7i1JW9MyL+nuh6CuhAcosPfxa3LApuVatvpi4F
7lT15NKX+pNFemLePCuzDZDBrF6DiIymwMieez85SbJ5aAecXIDlbW8YVWcW5kE0MMu0irhEuguN
L70FvfE2Dqns+FrgTAGDorC614Qfn9T5Byiqk4pjJ2qSk+gReZB2H6s/0sosqIRoWIKTnvSr3oZf
VbiNGTpm+FvBSr6ywvikLAE933zaVyZCSxZ8PnTlbEr6F2vlaPuV31Si3EQa7d8C3lUssd3DgzbO
Dwie7uQMq0T3TF34bOnx3a82yejU8Al9cyPLhS4+ZkvmoKWYKoZ4/uvnj9mPMY5kmH02hYI2KDPN
A8dAAhXvy1o/+F24V/rXomhWU1eg4CBmcvzxzR1c2Z7x9WkoFNjzLufpz3dgWuYI/7wqMUfr96EV
/yys4FS22qPSV5ja/DXZTQ8iKn8Pbf7NSUu7cq6zVEsVQgc+rOnGxbW1OkynhJLphphq1R0Tjs8U
mYBt9/Kd3I2vgSg/ipIIWbX5iCJ1pRDvlRoUwZpfk5xA2kPe9KoSUbwx+sT20lDv6SMNUOk1LFG9
8RHLoIFGvX4o9AyHoijWfqM8pWp1o0xwqvS0+7Ck8izPqViyIh9Imqv3WgPEMY8NFxHUTY1T1lEk
fTGKbyJ5iTvxvbYvCcHE9SIkfJ46gGRrqYp+82auPR2oGuwcZZu21n/n1L92ORNmjcnGFbdpSjgf
Zfy7liXcxTpF4qb4aaA5yPTqrOr0Aqf5B6YPyBtoacCN2OUhIvduBaryLeWhfXOSuHZjusxW1qQ+
sEgRPw8ZbaiE2XbQCTLIYHrKqajsTvF/6N/bIcDj8fWDuLJ/Rne5LMA2T4PW8+fLCQCq3VBgC5AC
azcrqVdXxtq0xXdtvmWfdvktsqRy9rc0xVAvz35taFddXIMrlEUGgSc6FErylMTxmYyqfdYET/Pc
Hzuhw4adiaGod6RqHzRi6b7+uddqTSiV2D/Juo4U9Z8dVBKntoCivMH9lDp+ZK3rsb6LtL3eZHfT
wgcrJq+vW6btuP+mWP7/uDi92+VIbhjmxbtNrNqiMaAUm7iRUyck7141ilOlZ16vKLe4Ghxhpx+5
lJ01iGlf//IrJxgL7YKgm4nC4p/qaQd7dsn/LTepbtxJMawDrQM9J4wDKIyDpJlnURlnQka/0aJd
/dEoJpCTG4rJLv5ihOnQE7APK+VmsUIpmvwcpT6mY7SgkdhoQPqcslI8fUIEVCfJy9e/+r+W/8W4
oxuoW7YFJoQW80Wph2CHrNHzEAnsoD9TBDNg4k23lD/v+pp+gdbob8g6nozmbAc/ArXbNmW/1mfh
TDqdvFHqI/pZ91MJzL0133FbJyiiGtXtRfo8+FWKuWO+IxZJX4ltGdrquhE2dXJF31Wlqq6tvnk1
NTZkGuzXXDffQiruDgWmzNFjf4UbAyif8oITjp3J77Ken0ff3pZtsBZJ/0tp6rOZ6G/Ep7yWJGKS
STR9nFVTYnK6FUuUWDQ0ulNmceG6s81OopiYwCEllispsfZ9R0adtpNltxw3cDTZ7PXwdukO63T3
uKF8tF3RdS996//WZeFFqCTdPqrOX78FcWXwLdW+JUXJFqqpLSv1X7OtTrRlaY8+k5oJmob47WeQ
aNLiJqydnrhhrUxLV4qzNcaMTTHUqlum+i4uM3xgUvPaUrDDqmAd5JKwDKuWdjgp6azK+ls955v/
SNkqndygZT2Ru46zwWDfRnq9NczklvPSr7FctrKl2pKbAsdRewumAqAfMaoZMr10IiYmZ0jgOVxC
F81v5vRrpx3o6pgzBBVPwoMvRmGLxS9M6rLYiCh76yJ1D8wCoHD9ROcpcRHXnMYqOska6dvEWVED
Mx5KXMlhTW9XnAgwnVZNlknf3NaVjoqClgTBjG0YmD/li+JJmo66WpN4BJfOZMfbiFM3MtB9tudT
QyGUfIu3agDfouiIC1VGIwm9/cqiQeRlk/9BJOxRz4rnfqCjPT2G/PF5bM6xpqxR+0N963iUcgIb
phlegYpCvOnbVzD95OI8V1OHQB2slfv1YLtSwFh2e0IYVHiFzYzyebCh4Qkqs9NIwa3bDYkb0ioq
0B9ms4kbMYrXyRC/4IGrnJ5nrqScosOe0YTY5KVNxXOkZUCwMv+bh31lHlQUjV0omeZAAJC7fL6t
ojOqFlJjvumos6WkVCnRotjWmVhChcEv74ICocAE/qH/roz0b9kdMz92XI2ujmaz+i51pr8+QLRc
IRnCUbGBLtCVNFimyVPk/SCjcgA9NbfGrqn0m0wXT+1SGLCGb5pK/xSyLm7g4tdXFB3DTCZIpU66
PQrwxT7hNCOTP4AkI9R3CRyzrwfCP1ubz5e87GRavZqGZpWwAbb7Y4yaKclZcIvmm4228s/ktlxH
0VSAZ7xZjFSfny0gdqMTRPtuoNDuLI0pa4x5rHK31xe/gma4lj++WIP+CP3gOYviX22vbQmEcONq
Y0sDGZvFkw6SF0tgr2WvXz8F5eqTVy2E2Sb6RVbhz7enzjBULZL9NjIZ9ZZk3DQ1MLOanW+YrVJf
8uRI8nqwevMizY+3TAVuDdFhSoMDBvq11txkgCDs5u2bG7v6fhY7kAmimi3lxaRYpn2L2iIoNlUp
7RdlcdmaaxTNbjhWO02UNMX3E8ELShM9Vm21s5v4tWjuRyN5qqmIfnM3/5xal7f4191cPKZYkqIw
pF9DnirSAZuNsDEeKaATL7QvJoPQQPFEpeAO2eIeF9k6jAB0RnhDD1/fyNXRpCkmkjBaU/S6P7+u
IAewOSR2jojpLZxUp2vEtlW8IjilCgwPia42goevr7n8tk+bpOW3/3VN8fmarZJn5kA62qay+1Vv
qY7Rd+6gY06FZ/n/d6mLj8WX/YralZVvGpJei4GzgN+itXlQv22ALdrfK79KV8CKG4pGFfnzrxJa
V1YGIpjNjKPWGa3WjWssry3y1uqXiJRbrZjB9q80MOlxCFSpeo+q6ZDgcul8g6pX9ir3we/R1Ndi
fmVzvTLj4FHqp0PTVt8dSNVl7//PO0ALSKGbkGPTuliLs5qNHqLDfIOQZAugcDNiBpKSZl028mGZ
RAbyh3pDPoTSxuzNXRn6HgxJR8nUVdnm/322aQgbNe9fCGkXfFMTkFy6jtIe0mJMfBtsVd/3wDqf
y677ZtW9Osv8dfsXw9aERdapGUPI0OkdUm5uVkaiHPo+3+Zy4pGD/M13cuWCi3AAuRfFHSEu9y5E
28p5U/B2YbXskXN5jbpOTLLrOTFPY7PWle/Uk/9uLJaNMcIT5tLlEGterGEaASBxC8V1MwTd2sao
52OJAIriSAH5Mo2BA9pYw7O7s0L0Vv3wQMbnjUlKQd2/zWLyvv6Srk4ULDnYS3Qm8EsdQTzRh0xj
P99ArtovguzS0k613+xL4juRSLsZDZIiib9b7v7pyCyTxX9mG56FZl1+Vg1iNURtvOlo4sBqGJlH
fJyCaX/GalcAFsLK6Jb6Dyr8IHjD3de/+tpO5u+XcKmYKbLaJ26D5Yxd+6GsOHVVVOGT/NTCke9U
eAz2UmWQSbu1Zcfi4Fc226/v4frQ+7/j4PJTbaRRIpYlZBwM1a3wb8P4lYhnlv16DUDtpI7t/usL
Xpmfl4nBQoevWyhzLuoG46wnI1EVFGnyyUtb3wPm5gV1DlOh+2afdvVSioKimtKYxcn586QZqAV5
gTG/rYLZJi/4uU5swybxEsn8rhZzZQOAa53G7aKFUeXLvrxGyU2Gy5Bvpg7YA+5QNuzpinYRwPFy
Jyp2VFXmddK8yvMJ5xoshLCKHJgUOKHNc9rX31Spvruhi8Wp00rikkbWXuKgqO8ZbNIgYFnDw9ev
8/oYxrfFfgPL2D+GsRS1KYhfPiFSDGLHBs8mF3rsEgd+ikx9R0+9cCx6KJZa/Jizk1rlXkMr7Ju7
uPIhL24bgbOFfA5du1hx0FkamT9xKIX2fFNHiM6tCYrza024zQg0LMFrMKG+D7Rhm9vxd5en9vfv
kkcv0+IIyqlYoTj4eaz1FFVyAsWLzdhk/GAVqXNe3I6Eszmt3nFIQUCFjFvZiExzQDlooErVbcNm
rKz0baBVj5I4+30drYepf1FK3XLrhjZXqQi4Ho22WFVmVyI8zFGq3WCot21l3ZIJ4GJMRqUzN8QX
pDS2AUe7jPNdb4ZPUhq4/agfNbsqtgkp1YVtN6tFENlO5zwBtS1SQHBC3St6fYtq7SkMR/bWlpuK
+FR26sZstUMk/HtAANTZWXhLZd9UWeQFBN9ZEGYd8CZ7yo+0q2r2GXX0qGVoksMyPGUaWCRVfYa/
Gm5URaP6FIgd5KW3Mj4AVik3U1Ejj+usnUwQPAiGZ39Cnt9N1nlCDOyVMrk5A6GPCycO/P0xjfPp
mDSgT4e2PITkjHVdGu554uQUxojzw3MmitmRyPvZpp0hH9N5/GNsFDX+KSQ9vO+r+1RP4NlXf0yj
tWFLhsVqiupNKKXvlh4tZ1gAICSYeHU+AIsSeIV6zcv97JeZDF4rUUgzxyJe17W4K0MN3n1av4Gx
UWFYiWrVVdZer9udDoHuNpOKl8iHvpKrFP4bhDTGiKu5rN2xIId5Sl6qQXvDuHEWSpBuyb98xTIP
rJP2RsPp2rFBTZM52TakVCturNgTnmttJPJ1yFeI222HI08ba5VH9PqfttM/qu7BlCyvS5YSHcxr
x+hwfc+j5vUFpuGqiPBHg8nr5nHba8Zbqzz7FffdJunGHzmrdxa4MYDh5GD1E0RifM8pIkbGwFs+
rNA+fvjSOB4bIb/ZmfEUc/7KJw0mT/GnTPxT28e/Ur96k7bK1N/VQCujwvgJCfE1HIjGJRhFz7lc
ELGemebEMzD3pq/sOjNhrHBZreHf4rF5jA39MSr4iyUxVsrbcyT5JzJSNLcs+1elpB+HRXpypw5F
9ZToeyZgZOXIIQQAKKnkHdkAjx2I2sywWoK2YqLlmKAxyGafdjHuW6yfdCADLXyYKu2c+DetISM9
D5TBbWEfjoPcOFnRanuZKhwCXUeHCJnUyTsn5JiQbcZLlSH9knuFKTZ69XXlRiawLK3qxrUT2GwS
CQQ4yQNiaSlOoDqWrfCd5MqZF6mTcabdGhkalGAV5QNxEpUGa4eus0NZ6dz5YbLqa08skErEM+iP
pPwFGmQNgmR4bvPublImTwbrm8Nx9Mw5X00jw3+woZToWTrsqsi/KVrrPIiRqGLlPGnGq33q+jFw
agaUbocrEBG1M5j67VDm5I5RQQLc82ZDJWyt5D3Pi71R4befKK+4c94AAhabVn/v0swTdLkUgmad
sRuO/ykPhU8TPsipBXXN4uBI3oHAdlSBUPwq7fAD+S+C4CoD6V3f98GPEpG9E1TjVg+sPXX3p6h5
0NoEEwnW5zCfcGakDIGRiCnJ7jdGi7qRgsuJMw26gTTtiGMObwvF2pumuS17OT+KKD8o7CdcdZKJ
v/a7u64+1QYxGygyYiqissssvi2ziWGJpMzKhLWeiQVY9bEF8IZsU8h5wrFln3o2ghPZMteNoknO
UN+psdau+kexNbpKrLKuOQTkpZvJTZelv9JxCNzRygC9zpu5DmDmmpmyNtPsHr7viObbpaimOIW6
C62EdCQ+YsXu7+RYNWBoS6dBZwhVf8ZeAf2HJH+sWADwUfb/mzxUIgNguEHYnVx5Ll/4zxdoeqSs
qXWP8lO80SLcKhFzsahfe1gPyhu991tjIglQK+2d6ivPoh2T42B7ZiU/FlZDvBUFCtM23mvbesgo
bHHaEcww8CEcfFtmhE8mMWyO75pnohpz1cbK3BJBqNM0/V0ZNfY6maLtWKqzt0Q1lFG7zFa204XJ
a2KSu17qdb/uCeIuO4ODnGXf9EmEcGGZZcZRqxyjyEeGPYdAnSZ7GG1a03pqqmlwLXi2tABMl2I4
meekjlWAk4OCP1eVxWE2u2lbDsSdK3ApBGkCQiTvQUBUXUx2JlKWYTNkgDR0WwPC3WkqroishohS
gSppOC8XraJQlLHlvRSRJIrVMXJYoUOKim1ynLJE8ojEBLKVBNZtZ1dQzGc+cB+VBKzJUF3cdNXa
oOGzgqo3epUYVJor8ZHstnpvgb6Iq+ljBqa7aYi8YHXW562lottohfm7luAkTyZfFrV2Gjj9c+xr
PwspfSkSxNpCn3InG2gvq43XMvwCnl8Y5O9Z0D2VBn8iZS5SMz4+Uf4hoMoaFwuUDMV+MFbCHo8l
uaVOE9RPpS+j783ha1pTZK8bbfncoCAZxyRu7hoFmmkR36gJQmAlv7cJmPZ8m+kKkhr7uekI0sby
AIF7FtZSRyVANsALgksiQlPZYLlqfhW2Fno5zTdaXw9Soj3DSYq3BNxCYSz/yDYrUq8wISudVypd
t2pVdZeyOPW+eh91DPKAtZKtc/RBChMoClEywxQ+Cx2MjKJNfmHOITt8Fsqa/Jmj0Wscj8DZb7FF
OEMpxdvBVn6OYrQOUdswpt9R6Ye4jYDCNFB2QcA0xJz16ltvjv2KpGA4m7O/oBPnA86b6QYAGouj
THXfktd0tVFS1/V9HLZrEWNYTjNuxkpMAqzFjuP50zS1VPRq60+YRTtB6jitGgfX67LCeoE0gct4
Lizpzhga0ATEAbYTF07gqRLbx7MV8iuw/xkvjDS6ppHcGhWfBGkQ9zJZyu4kZFKmhualbuvnVsu2
UUDYlJ89SxGzSFNkB2VoHoOGzVUyVoSn+aC1dUKoIr6muY/WENGilW3Gj2ZXfMBjASuoT/VNT8d0
k8kkBkdz5OUzEytCphtfSm/gY8n7uTsoeTjta4vQP/qdK2hcf8hvWlm8CMxMgHNahDn11D+GQQZP
u9/gY2Wh1jJjLaeAE9gKL6JZbaVB6eOblMaVGRYfdjYSlOd3fAUZWH7Wc63Mthy1xSrkqLYiF2/d
zKWyIcc68WqzvIHqwzJiTIHnz/WfjAP6ahCt5ULEKduWfJhFfuYnyVaL+O7MKt3j15pD3nUX7aSJ
RcyEqoLajQjpOX2ty/e0SaSVHxXCUdXxoKQ98jCaKUWfQuvDEc6c+0Md4ESASafgFDQH3aoazw7Z
Wodqzy7DuDeiTLgJbHu7AhLJMv1BBEa/7uRDy9rmlgG5XXHD12mmqpvgfkd6Ea00Y+yAbcYfY6MR
Ey5/6KURntI8O7ayucoQrcnYnHdzF9HapPADqUVxhtboUOPZbk+AA11PzUXjgfO7BwNHSCPNxc5I
29WMVNSZ8xRSoP1k8s0hner3RTyWpyhD8TU3NZdMy7uu8NutxYa3nRObySs/gLZNHTvJj0bo0xYz
P4gCOgPBRwcc/5aHxnBwflLaDMcJ3d3erpP9kAHn1gfbCQLpCXFLjO0MOSflI8Bcd/VW1u7K/kMy
7/34kMENnl09cAQTeQci9a4qH3P/ZVrAhb8FnyWRukB4nifo98M5MN6gIjpmNjlx+a6OIDNUHUNn
Qtc3cBVsl0FMz3n46Uc3uCkNARFnxjc+m54Cadbq8t2Ut7vIDHeBYW5SeRc3zRFzqCtozxJOe2CV
P40Djj5OMoVtHhpVvZHG/HZUn5KZiE613RtEy4RRskmNboc5/jZImepa1DKoWMb7MRlozobrWItp
iqhHRYRHJVW2BI3eSIq0EQw2xCD0CtWdIt11fehRE9iYnLqoLHIwhleoTrtccQhw2JeKfWgKIoYX
ClPywXLKsVWC/G66Eiuq1Q7sCkdPi5J1mcOi0mevLvB3+sEhE8Q8awYaJuMc9Zi7c3h37HMoKW19
i6wWoa1J52DaW6uKvk2mECBn89jaZ7OrPqTexxgmbgM9OLf9fFQKm5OfD+KuP1hzutcqYgrM+GTK
2XLs8SZ/WCLjmY31oz1ND7QfblpilR0pG1azRJSq6Ik7U3/bbfua2/2Zrc0Rl3DZN0dBHG4Wpojo
kpUddQ+aUR3QMaxDTT1FOuz2YNfykelJcN/rzdYSnIgN6wFA/jFW9R95m+1Mq9wHmv8619mPlI9V
yYInyRIvYHwN9Slrjomg5YPzqJjGvR9K25Q101flZzxYe1keHpEhmUw8mmfHu3Q2P2xf3tW62FTQ
Jf1C2rZNx6ypO8ZEGnBhrRKLwjN9ET9S30uZxK5YeJDKTpM9uwTVHqcuBHsW3lO3ZikDYmXejgXH
7UFeGZK0FtlIfqC1SUKx8rXSgzW+4QTvVMyFo4GoOjUPVUazqm0dyzSREuWrGoukavaebKerWmfO
rNKVrP3R1X1B3jcinB1yBnq/8Tadpc2SXoFz0NNabW1r0hPQbc0qPXwhyM8WPx2TtSW8QSGlRa0O
ScnaaxNVGlraXV+aJwhcFfKkLpR2w1AibDTXaTrvAZe44zQ9auTKkVrq26WXdUTimKjtMJv65uRY
xltQ5Rt5HPcVt551qtdIyS7Ew9uingNpihgJg6IpuTmFIVrbLkE3a5sgCyKSmEaBgrNopEWwr01z
7VvNrmVBqGlEaCCSu9C1o3yt1OZJUeK9ActCFfkuLgjLTnaYJvd2qKwbqd7S8dv4Zv4ghPk4c7Ku
dcIhG2lrTVyR3VgbBKx2aO212BuwS4s83ebRdGuUbCVZbNGZ6E6qyNTbMZswi/mskVVpUBJod0bS
QcYHiafkW/JO1hO26nKi8qGEbtfvO3vbdSSbYvfyaf9a0i95/tNllAA4VGBrWNWDvkY47MVz4dhm
hkBdddGSwupnJa3VrRFXazmJPfnGIi9iIuaXbBOXLuImQ9m0UI/2dc3BRiv3NIUwPkugUBWn79+J
anUTrsuDJr0O+Qvyk1biXFu+NgO1YivwgMx7ekRAiGHBHbLWqug2xIW7RhzDs8tuYu214WP3eemR
rLLFDramKUDPU8fxZ48EATeLXCk8kmy14sTuqMHrZMEgM7dmY2zqciAXFxSb8AmVklaZkq4K9SHt
UkoyjbSzItMj+/bZ730yMdJV36Km6Kd9lsJ15qn9H+bOoztu5dzaf8XLc5yFUEiD+w0ajU4km1Gi
qAkWg4hYyPnXfw94bEtq0aKP7+QOLOuIAQ2gUKh6372f3QnmDRoLIjU93VE8BYof4bXrjgXqTCYT
2UurJLQQioTUCuI19IMouTOLcDN7RkIkAEZOxVL9qvMDvEJtvk1Sd62Rm9bHRDyWOptY4pyl7iuE
dCD3fsRz40Mr9GtZcc1IBO2LBynrK0JuJ1o66pGJhpoPQXdLziR++y7X9/xisCTpGlMnyx2IKwUA
P8QWXUSFPJRbjCsGoE7FQWEXoCJXtTUOxHXn5mcOZhqXY5W89JTKoo2TenVBeHwAxa7QdnFZbIDN
wagi9qBa4+Ra1bPuCbSnct0FzxO5JYwHXnfU9fCYB9ONlj86owa6Zt2HGIQDYmySs95w+ajuGgo0
VrQbHOUZW9V+iNfpi+wigOjmrs5ZEBVUXYx0rcZyE43lOpVQ+Ww2oJwa2tpVHg3I3cW6AnqQpSXZ
CvNWLfPF6OfbSNrnJQ2cNBa9IjlgFIeyIW1IJWRqrG+yJmepDOK7SdV1JMEGIL9Nq/g8DefruNK3
OhSdTpDXmMZ3mpx3hq7tW4tdQzk+zI51CXpuHxMNWQ7JMgw2yhJ1Kljaxmh91W2lqRtVJeeAgD+q
emwGEj9o422t2StIjWgiSGGaWCNxflYxn2dztrMMDSY4ZvPK74iR0hD5ZyJlYQWsgYSmZQJllXmu
9QSDacyWbgrwAXr7ItZHRg7obK6IRJ+mzWgbIHc2/TQc1ODb6HQ3jE5WFs5mCrS1GEufpSJxUzya
XbzubZMMZ8X3Syf2ld66NpUHzGgHTSa7Urf3TT2fN2l8Jmm9hR3zvVj4EOD+erxoSrzOSfijkjFD
lo8qxO/poa+L22Fk15WmKpaXzCPT5TWzKRgn45Ei8llFErcG+0uSQU4mA4L9r2XkHNNuAHhMbyUI
9oma77Lc2QQx+uRB+Jl+DQTRoQINiMcn5fqiUqMzYnzO2ONcEZa0dxy569tXifSo7El3SM1rFrr7
mHJ038d+SVyH2+W7oFm3WbkJWGOkdnVGRty+JDPJek6q4ahy2ULehUOJLoSGUmBHl2yyVcIymmTa
EOVKMF/Q+0l4QW3/qamGu7kdvRYTX94M2w7inNFAGXXmbZ0JdNSAenlTaUmI8u1GmQjFZUffdc22
N2IfIvumbcslBXRrgDxNJvbtydDdNHVZb5qhLg/f/6hTtTw4anrba0W1wXRIeLwb0W9c/vb9P6NI
jhTy/92X375w8iNvv2bK53/8wklXB/Rk//rvty9//7kPvvz2jUDrF+6ktadA1p+5YTqcvf3t+x8n
/1YGMZ6xty/XLUUHLann9ffvEQQFl6vv//1vf8/Jtwjyqh1MdLuTf//hcCe/6s8jvf3j28/EWaXu
JwSK3//p7W9/fh918LYIWyQ0GW87KzqvhPlZG8xua2ZKe6539XVj4DWvynRclUH7bVL6O32gQv/7
ZtJ7nbMFuwOXEHE3+uafWzlCjSrgQnRlB9PaO1rvhSlUKcX8QGXwXucMIOGCWYRSi8hvac3+oGNT
IWboZdYW26CWPgr8laX2YKuy+8QcNnY+f447epZzjZ4vsjE3NA4PuWV/ZOJ/p/fO0TFWkEXq8nFO
1A456yBo3gV9Zj122XCy46sq91Gts/Oky287M1sZzvwlU0mI+P2F/tUQCQYZxwLCIB1vi+qeiBCm
sunjsaY3Sk6Z35ntVocxzAtOSz3H0kImjHVaYDMzMnPXpIvCewDOnTr0UJYdcj+Vt/PcsqpiOy9F
ctXlApdVjopWpgmpWNEHOo2lZ3qia/nh84LJ/PmOlUqOfsPmUtmNs18k54EjPtBuvdOzXmQQjArX
hSxwOijC2aoyuCnF1pzas9xiL3Q0yK8yqbr//uK/o9HBdoktUEPNLOw3sfkPo09abh0FA28hJ62p
w8OQSsV1Qe+oasIz1ngfaB3ePRwwQAvtMDSOU53BzAqvTgWaSeBahIhcTEW+dicAmrsFUfv7U3vn
GrpwuXUoJEIg1j95gOs4myedQBPcQry654A9XrYy4ZCb4vr3R3pnQACaR4jhgtzAenJypBE+tFry
YGzHGDCCpPSvt87d/+4YJ53lUB8hcrkIJhKccRkVYSxm/u8PsXzMk3HNaSDIMHHOIEI6mQIwfPGK
7pV827oq5NT4pS/FLlIn9YMH/t0bQ5t8cSlZgBxOLldPc2RULY6T2/PnXiZPiIqOC98PkMh/dUrf
D3Vy1WwR9pVZIn8oM0chI4GkYgcgtgz/+pTAJft+nGXc//AYKcNkjHbFKalAsFXbuCac5CNJ47uj
zIQBZ8CwcU395LJ1k1VbLlkqWzpzfhfoO7yZ/82dwdXnomGwmXxOVJOlMzm06TkN4qspKE3rgNAk
bXpmVf+B4Oid1w2ibfxCgC1NTulkDlV7N8+YIJB6zdlrRIL0jIFbRGdQOqVt3VYA6mf3I9PGuwPP
Rs5soFPRfpE1a3WQWYyHHAZReVvNNPwWc5aR+Unff+BNeu9QWLIMCwY/YpRToPGU6UB4UouBN7tH
V2G3GGooHKE7JYX1gcbnHfGWuyj4gC7agH/s0+d2aDPTLdR8O2QA6LWzFQFv9hxepeEH8qb3JgiB
zgyS++KF/UWoptWFFZr9os+T5/DKnxcStLTjD/xV7x0GdxPwW1yu3KuTsUG9XDohxfmtYUNXLEav
qkPPgsf/++nuPZU7NAgsXKrJ4gtT7c8PbZWTzpnnHKdpFgsONSaOZQW3S5gVzhAQYdlZqMabgDqa
1VTURKxv7N16YWz1JRW3wrCu2WeD2a/hoHzwKL75F05nY1fYyEFRQwL9PZlS5qadnSBjsHaUF0mY
t8LSVyBr2qW5UajfIFgE8WiiMbEoeoNRax5SGsVKYtKhRUpCqG3rrEQlV7PubtOiXCM0PHSJWI1G
eMjZ8Cl2uqtpHC9lL0eUmw8u73KbfncCJwvbJiK5u1nwVmGPVYWFLd0rfSv0l9HAKGRQbhK1L/T6
g9f+cl1+OayJ/1NdOOrIOn++q4ouO6uoePKIIF05M3UX8BoKbcexeLVRZ//+LN8bq6yf/nW0kxeM
nIA7lQlHE53Oo42dtrNXXP/fH+X9czIo8LFIxgB9MlLzKG0bh2TN7WhOxNU6HnlW21Ccw3XwCsv+
YOi9N3cB5PjX0U7mkx5dSFIWHM00XycafrYxbU3lc6R/cFbvXzscPPpiHQUz8/OdCnoq27KktOAo
k6/k1yqpduR2/ldn8/0oJ88RudJqY1t6jvbsAQfkSkw9oE3T18T/8nROxjupSHE/GRyoX6JI5XOm
P5iV/sF4e3ckYHAz2GKreDtP9kq8tJ2eOX5Z0DRbZXg1yLgqFLpE2oiOyP1gwn93JHw/2imLCfNI
3DUDRwtF44+hi/QH9qqjM8qdD27T+yfGegBXDxLS08FgVWppqNbEdGc8dBGMjfvo8/IsSecj6+K7
w25ZefzjSCcDAjqmo/b0+raTra/j4eAU3RrR3gfn8+6lAyDKepqXMgCWnwd3kxtxkHeMhra4Xt4v
sFB8o/ocNfK/OpDAYqHxxy8u6FBMdm7ZvP2zcCB/2aGkQ4suYjUlP9iC/HqLYDtr1AgW2yfN6pOZ
tUnY0EF3yLeBYm8WJncDW7zFKklgqJ3/5QUiB4M+RviE8QbI/Pn69XoZaZ3OxLocDNXE5z4rt5EW
Hckz3UrjXG/OcoDFv59nfx0aHJSij0X0hQ7K4mRGSmc3wxCF/7ZIZ1+176H1HomY+eAZfqfkw2EI
NkPTyRqYrdbP5+Zq6ABtyS2zCUZqfVkgswFAHX9Vz+n6B+5+ZImR0mkgjP4D3f27Z0iZAFAEcSq/
QCIqmGJmWPGYtcqCB8U7j1tPDqP/X1xIi4NgznQwcpzMhQROKmFIG34bBmhsaH7M9AMU6Mq/P8y7
V9IEReIaFI4gqJ5cyTTVAzfoM172eoueg4aPgsV9vinqi9zYqn20nqmb2a/qfVH99VPUcM4wVWHZ
wZ17cuhEL7I0SibJYhi0eKGcc6cBG+cfTMH6r8sodOQ0RwWgWDyFp9s+dRZKE6eO3FahVJHLCMKf
Stp3BPwpKt1ozE8XYp7LHQ6OHiwRFTERNxHKBiTCeqKj+sRH3sbzc2zg0U+dS8Nt77OG69KIjyxM
v856fFhWni5CSyiNpxamMO+zuHWF3BLvdSOuhVmuKd1e6UH8wZ5nubo/r/IWsoeh09MVi2XnZHql
x5cZmW1IkNQIuR2TE44V84M3+q+bVM0kaZL/CVALLCd/fk5bJ0HQ385yq7sTT+n9VBGcKr9KFe3i
VPk6Df1c5E+/H9PLLz05s58OenJmlFsQliG3YA8OMB/2gWEOaAVp37MNcat4XRfNw+8P+c7EjqeQ
Z5XxDL//lJiCukvVe6vnkGXtEReyDcyZtFTabDEN2Ln5aP5blqunp0isEUQy+CxUTU6Ws5PbREOt
SrkdZrlqNHuD0mClgvs258rHtOrZ5DNM066bbEDTH+373jvbH4+u/3xXO6tMZ+qOUNKNwStjFNn9
6Mc070OE9am0/pwn/lJwzn8Uo/ifRee8n8HzfzA4ZylD/PvgHD/72+1j1j++FPWP6TnLD31PzyEe
h5oqiRUY/DWHB+Uf6Tmu+gd2LjBQeNOXxcGP8Tnij4XyzRc0Xgf8yQz1z/gc4w/StAzMs2/edmgF
fyE9BxLnL1MQ0T3MD4JfCo3llxeALeZxMmbL3CR9cNeK7KmIgGU29xjSj2D0Y28yazbWtn5sx2Df
B+Ioe3gx5FVrHsLtFdwe6eUSgUCFD0gdDR+vgLtFu+FlER2OTqkaqLwluQBRuMkt1kJ2jXonGtLO
y2ogA/WcdIuS6jBYtuInsa6gg0AZX9BESsZVmpkvpmYDj3TtIzrL2CvJplKc4CG3XmYsFkRUNQiY
e/tuOQWj0J4XoXAc554MY68v0oOjVXwDnkT6LfY+jJDvzbnxCr8JMXenRU9vX9Or8NNIfBYgbWNV
BHZMkzrdkJTqIoLuVnY3JOsssXzZzATSZ6PrhTm/KSm1dV8g/c3cO2cEXJIYct60NZ9x6A66lT4u
H2tsSbNJoc+QcXiX9dCpLL3yxmjaw1i+08kjTDSMFLZa0lMOy5dujr4Sz+B6c9cgtQ8lqXQNBpBw
8JMIORUauqcIMVE4U7NpXK1ZKfUUepX8aqHzWdV29CTLlrM2kku96u8kF79Wm8orzPkZQOl5iXoX
xAcKj1bUd1UZ3luDjFd1Blgnl8lXJOSvb/9SufGzUjxUPeixwlC/VIwVGfY34awfpgqTWEfwUa2w
vgQtf5z6HJNYdDQ7lAa4O4TXJkAD6rZFwW5NqyFIN1akfpGuzHbCBVGWk6dBKSXqtI25+AwarFyV
a0HPqYOXiaSFsMlTX1WDK7t4ZgDPq1qKO0oiXzRZ7fVMtqskGT7V6eB4dfJQOfXoSeizIJuGJ5vJ
cEC8vxqWYDNdBvBrKIFN7ngTZqjbNq2e1UeHa7dSBqSW006rHORoxrA3FH3cp0G2z/t0Pgvsgom9
jEkyqEA5TmktjygIY0xL4qqez/S4ZqGraMSpKeHNIAiHNGfedkVzcCcVq0xTPmXLuIdcbxAcKZxN
AXlkZac3yJhslJyIlFxQG7NJD7jqgC5FJIV6IrR5xkKiC81wEyflq5po5BsWISBgWzygMJxAXmoP
maYteHAAmElG8aGk1n1VNMatOuX7mk39qkzmBD2ddmWq41U7RSw3KCp6Xe2eo6myvKgJEeeAHaEQ
fG02rBEkj6hnDfdsAO5H4mTWxIZeJ+VLosTjZaT4xGLoakTKtcjXhZj3LRiIMXJQFnXBPrYQvpIA
vtdEcDNO7rO0MxI24J0asevldsAdl+Uexj92v5qwCdTFapYU+7KFbhMR7BA8qPlwbetOdGtpw3TR
lIIC5hCW59z3GgWaqWybECRj4474LwjD6udKnuW9sY/jQhyCII4uajMmTz4gmSTPUk/2413OTDSW
6hcNuMeOnWDuBb18GeIBOmZTkPWDUy4K3fDT0JqruovEWgo73PVA9rQArTMktBknYd/s3nCXhpmi
BSQSKUqKh7af0DshSx2tbDjIitGQWl693BAz1u3bXC1xmNnmWRka46bqby2oT2tiVe6bNPhqG3A5
k8vYyFghKUy6LfEbK3suHvL0wk3Gr5NJfvUUhuuKpOh4RH9FCMGAZHU9jHNGMFC+cobgTh+LDZ48
SqsbBO71avpkVMCoMtE/xWHRI19kEnOSUNu4XUSkQrmndxutUNliRKlGttwxmE23RIDj1Df0IKRn
9Ai0lIjsGidBKmig+h+U2fEJcSWCZayuc8gHa8rIK1IWX9SeFXquVXetky3tkJih3BsHEeSfWIoO
nua0xLdfharZIjGiAFwYst934bfeivNVkG3ElPm9aRwbHeS41MWr0gAP1iRS4qGLWU7O+7IxED+R
wSqQhoZai9rSJvwl0oNzK0bIg2LrocnNr01r5pjeR1yBZZet20JbhKPxdWlGcm0R/emVbt/tykwt
EDvK6Cqe2HupE76jKeoYnLyhNsq3QmIlfUz5OIqeEmPqugwiB5oCAWVMC27hVYAm113GGA1XsRw/
k4YUHoYp22rF8n16h5fP0q4iMwY8rncCBzyBpaSgGYlxGCqUd7PlvNp9065F5uQHU1q5Fzl9uTUZ
Rap6OZEhXFX5szUAk9WrldKyWXJQsQM1CPw0XgwT7XwUswOvzS2aI2G6iz4svTRrIlhZnnQbbDvn
pKEG66SEIVNOCLQGXGfS5owKaBQvpX7TDgqWzyhdpJzJPhzS6bZo3C/JSLAOvNpo2+FsSGFl3czT
EHhJXxUelO3iJg1RtiHWQvEneRu2R/YAnyytCldRpmzI9zWgLyeZZ7UKiwGzIQVYZp+hj/nkStq8
0FZOXd2KGPBcrNqI7G2qIzgiv9Lny3e1Wr/WYVnsLV7qpiRZqJnZ03QdUVC9G+0qZ0y2qeP39LFR
4VYPddKcubXXB+qtWSobBZjKYRCotRQmua5ztr3Ji9Ky4vO72oqPTZFeTTK5UOOQpBoZPeDbqvxZ
R7wwaNqhi+J9UyrXeoz3WrFeSrVNvbdFAnZmZZw7byyHmFBRLV25sLZW8V3vi6Qw17jWwmOOhbpV
B8n2jnfRCDVMw8UaaAdNqy7VplhPylpEV1PuXKZafTRly8rFjHs/GA1EkBPWYtc8b3mQ12MX7qkA
n5uBRh5UHX1No2H2+mrTJ7G7Iy9iQ6fEn4oIhXxEPU0HQ2JjSBLorp5H6qBbgqvU8tjL8ka3qpLX
sYVLJWn3BZaAYkHk15tONsomjrFDBnjdhj48C63+PhUQJWrN/TLXBqqlm7qpeAmP8RoPwEUeIFgJ
h2ag3eq6n8yURVzPq9ghMMkeyC7o+7NKnxRPQ6tWL5lPJgFeRtHuywBnokIk18ZW9Grd68Xg2Q0e
ArLMsAvKB70do1XWKggySzh/KqSJ3dRVKY0ECrpTvEF4ZL/m6s5qSMRyh6a6GqwALi/LxnWchuT/
9XDyJSrbcxNFYhd8cpRhPJOohe22uBiSaCAbeDE1GRu9c16ShNsUdswq5nEsp7swFy6sNfMs7tVX
8oocAqhwpebkXwd5ZF7KUTt2ybznQbvpyuA1Kfp7RRYP85iumsS8GYehXiU96R1xppOmoe3IHjfW
ZLbtgeF9c0hAwu3WbDo8ZJT0BYwfNOTEPyLDxPHXpgmyazHd6GCoKJIrq5iX0wCyznV6ZnYjHraV
6P20rc4KO74fskUy15BlFJTOTV2QulNz/sgahRjWoWJ8FSQa1epd7fa7QB9eNIfluhMUBIENeINU
7daezCsEg3eJFNtet1B5x9yDKMP0HGpyN4hPIZZsz5AYbjSJspzYLG9IwBJhZGZA1IY/9e6mbOeL
NNS/uennvjgrRntdIlOjvsXIT4Xju4JfGNiDRyh6tA5lgUxVx06mNJQsreqzzFDt8t2Ug5377rLs
4gdbWSKnMoe0qeRJ4D0dAnvnZkecSpfkjcb76Ktp1Uf4yZedtI89xeR94oCmcjK8EsUqUwAMNmEn
dhjhM/pQr3bQ3tQq8XklS6uiCUihqiKJvlu9sDurP44aSJmQV/VBayvcmFp/rkV9x9q7OiewMQXI
YD1qWSQvuJlrPEzXvRzqu8BA+q6aTK6mVX5xr3K7Dg6hYy8DZ5z4Fcq2r5vPZRNZF6OBljSwChWP
xUMTNsHaEL3CPI5mVunrMyvqrpHHbhRtsXVxj8FKs8IqY3ufpc5dINgFUMZzvYZ9h9uwquIZS+Ao
XgzBsOkzqhCuPJMT+zketMQTg3FfyK297BX0IU48x5ieRYh1N2CKMSN2WU44smYP1SctjLhtkocB
JANLjcFZp/AkeTXiZAuIq5C20ntSMe7IRXO2jmOtg3BUPdlK1+eh+QSTgc5i0R5FAE0CiRwQc6P3
xLL4Y8A3a9HavAcHe1MvMcnodRQ/tg5qFkVrmOFPRaATmmb1l6SfEiInsAQqPZEwAgpjDaeQy8Ts
yokni8NWRCydVJRLqYsxVgPa56lIuFmlfnOODcshJRQLZPNxjD6/fa8c+b63K9FXLYa/nDzx+GkO
6oehGM6w8BL6xrbOKnmF2wECcbaHbz/TZ1gSl++VlknW3CR5t1XWqgzT8ahijYlJvz1Ug/lc5jcZ
KqHrWgsOZmoYcPa81ukJgVNg5WitQlIH7Rff0tInMxY4Sqa+86O+0TbtIKazrgUAv2wJgipsbzp+
fa9Ohh+oIkXgrVxlo5B+VqIVVrqLWqa61zRpxs2bP4ncca4HKc6ly01QdXrYrfIoFNlfLipQ3WyN
T1jNSWQuMXll00WXtz4wUn5Vm2vrjpWtGirP7BcqHJ/Z09t+s3Ps/bxsqlz99V/XHcPp5yECX9tq
GFVbVd3DVwUN0NWtX+PBXNludFsCOSgxQx+aqTov8zxlH7rtom48TuYhVgnHTrriBugqUvj6gvyd
KG/dczOrL4yBrXuSS7Y7QWB5YtILDDf6vu54TiYtwPBT1dZ6YSmup8GYjgXkK/JjrXQ7W2G4CwN4
+GPLUxJ+sSY1ONjWuTkHsKWLqSeNcT6MMxMm7qi9G3NxwukawWpH2FjO7ssQ1j6rk26FrcmPMsRe
zcjTG91klCwAkdxBhrko9OZlSF60drD8cimd9Lp+aQ7214K8FvxcZbOe7POoxUBRsHXnvU3chcrQ
aSw+QjCo0qssIBNzuEmUFtgEEtaeSy1DHvXlOjtqhx+/QojQcC/WUTCm52Eq+E7bL5wIQotzZwQ8
FWGk3GXsPii7HOecyoMYqIPWIZ8J6R9/4BvUcTp67ee8eww0TMdu1F0RGkCKnJIYvKuCO7Nb3tzL
DJFo/JeuuwAfzA3XrFstRYskto7AHOpgvHh7HJDcgiRosqdFcKnDHVjFVbKPc6ambiz5UBOnwRLI
kCrANM5rudYO3ysj61npBUyCConHSPXEkdAaMyd6jsZi3y02LVvT79Wka9aDEMdpRsgcAeSR+T6b
kvuMhcsyOJdxqeqcaRu2V0m6y8N8s0yISjIfQ4BbEEPmDZocTN/sAs2Q2pHZU1laflUQtheK5BlT
SXlUWeD8+XGC2WIbssxKlHfKXiGclUUSMywFC3pBKM3WGdRIrzNBp9rswhJBdahcJoR69hTMKuTb
EeDZMWXDVXiabIV3ToNvvmLPnSO1KCKH2L6QubCcvuDvt9+ujWIw1eniSwUB1lMz5ty32yGWz5zD
pemMx8rhYy03AiLUnTYocN1Cvyo0woK0zFj1MNda2/7yVjJLJL/u7fpOS8VsHiCEJYIgobY7juZ4
kyzZwlIeRAofJrknB+3RmOvrLB6zNcLyeZc5WFYLF2uqOZBcMQglYwpjtaKmuOBUpen9WZnO7ZFB
bI31vGlc5U4SvvM2Qb5N3GNYsSTrny2bYlA9qthsNsvtf3sFjBYdHzc0QQ/zSWGw8wZzmiuWozuB
kXc/GYAilGBIF1A9chE1CZD2pdU6FXm4YzpveC9Tl1wekzEibrCoQWRFlMyEvbaMfcVUu8Ko16zr
0b1Tg/6xLJtPacl76IcC8NWf9f+fonyXwvtPbQG6aRoaZBo76lLCXb7+g4jSqu2GaDSBvEkwaiac
/J08s4ERpCAhCB218vZ5gUkJwuSihKfrrWiYlcHd8smUHAhsGn5ZJoHl3go3e3FaQJeHMa+uqgR8
NYMw7hiVpeIv5Uy3VGlO8uSboTgmhn6jf8Rr/aWBtJwROKhFhmyZtnvSQBKwedwW9RAeL+soB8n6
ncqYGT+1trYtxu6LlS4MAkRlv7+Uv6bqcGAEImhr0dRrcJF+vpSEr+L4insuZV1tCnIVM2h6Sxm4
TRRfaa2jYFpeZpFFnqgtr/yuAxw9x08IQ9nwuw8Gy4dJPbPiBhlGu4KE+E0si5uOpzki/NMBmdPx
wTFVPy1rhqniJfOhtNH4paHIiRB5b5mQJSDSnsbHGwl6xGiKzc2g8+Atn3yZ/4Z0vMZ5ZjnJU9nX
l4x5GDc8vnbKFFax7rCmmMIeSw/B7AB76EhKyJON+SgpjssUnzIDdwa132WSm7Tn2eSdWeAfsCd+
AJP4nwshWo9MSfy+xgBGlc+UZBV/uZcRa5e3W/aX2kTv93bIwn4u4K/GYdT+v/+sSfTv+k3/B9tE
tBt/GNvrx/bxb98YM+10fJTf/ufvBOW+dPVj82OT6O1H/tkloqljCJserWqDzXSWVtA/ukSO+4ex
IAaXnib9cyAxf/9bXtRt9D9/1+w/BDxaFEBkT5m2ugjq/tkl0v9wHTqhtJ3+7C6Jv9ImegsL/mlO
0zUbcRtte4eVjqmeaFmpAYImo3K9wXO97drUF3Rwdbgmw7htRpcXrQufP/Z5WVGGKM6DoD7r3WAn
5Bl+zstWTa7LLr3stPgyjqfPkSTbBUd9D52lcnwgCCblN91Jrgj/8MM5vu+G/sGsyxuDmmaQdb4j
g6+lNj8IF3BzWj/BV6SNNPtzxxueRb+Wf47xVuEL96mvbigsXbtx7Ev4Km30rR4/0EU7v0yJhLcw
x6NUgl8LzPxEfRXbzaC3RJHD2qwBftR2dj73ZrmirhKHqv4SBiQWmYO4YSEcXsxpnl+pZpVABWmO
SqLZwJPC+NZMNVQyhLVHef15pDbykKjmA5tU0+M3at6ktBE4GVBOk9nqWzKT5rNJ1S7tYMx2tRna
q1RU9Y2WbkKszQcjIrFTezXk1GP10q6ypBtoTAhv0hpxoAhPXVoEhzqdxmNeUMATBwyxUVQq+8Dq
Y29ujGRbm3zyvM9Nv0gHY527QEzpV/llgoEWy1W0nkQgUOVChgj7PDlTa4iAbWdpN5IcetITFPei
ClT3wsgXxB5YED7LeZPR7jPC1j1UqjEfgoYiQU3xqZtFfbSBCOyDJCR72aaQZcG/YYYO5eWszY9R
3DjnujWVPpF76TZMe+2y7+cXc1S+GlagPRZT+yX84uaUZ5TqXGFb+MF76A24+NPwp0eLwAmEOFoQ
XZx6cBomUvpnY7DhPVJ6Y/q1iGjvA/Kw2S+wXB01uZ6KavQavYANSa0nTeRXlzppmw3ljVsQE5aT
ZzSrQ3jm5sqtzOxPTdY1V1HDIqFtc3tF8um3fvkLUWftUaMLN+kNOUyDKnxNutXKDuklElF1Eweh
su0ml9BHvfXLKIJ7NVsK6c4sNBss0Sik062AXEmDgD6YxaZp9cPs9c4i5x1ZN2IeljlMC8v/nUp5
I6fSe9WNo62ShDydQ9is6YWGW8XE8OzAyh/d2N327tSexw1lLN0Vz6RQxMdqNWzod2XbogP7w/p4
nZZTuWpHM6Lkrzf3Imq1805ox0DWn2pFg6kqJSQE59lZdm1mzUi26nL9wQmxMvt13cb6ZgHx068n
jvRkjoNZjKKuDg2amwBajPS2TSO5jePq0mIYbmdb78+0ucBt+vZXORe0Ae1x9Mc4EGcycbJDVBLj
RqvzoIwjIXVmgtMfap6fIIAHWzLtLbwuNqH0ajtQkZ0M4tZV248L91ooerHLQnXXRVOxNvNLWw9v
B0hv1NzKBg9Bf5MEr6Ga0HzIsjt17reu1u7JtUv8kop53qg3LW3GQv+kG9Mmx/h2SLJPwVTBDNVi
azWP8FnKuEOQk9AoDbMZsBpZd0mCB5ZcsnB2nlTLvi0hgXnlWFiY18fbaOmsxhQ1lDi46yl703Fp
teYLtd511BG5FwfME9ldYtsX9MdjP0jGT8232VTATJNuxUKX3ltr0JiG/5TIId/Fw5MhKi/NQ3YL
UDijWcxe2UdPoUMnobFJaXMZKKPaP0UNXIGluFjk5nUzNCnMl/aqi4ILJxbazmnjgD5/vfRgH1Uc
7mMfU8c1Mnz4kkQ7qyRKdaRamMgyucKFMSXjlyru9KeAHuYKMN5TXSWvfWE/WoHrRyoLw2q+LFsJ
rQKExURf+jJtqktRqY8A0td5QVtC6lPMfjrUl/ir2DNS59wwCwPXd6t6qjGySwRkSaX0a5kQ8zja
dFoV19oopR5T6XoyRZvvpTO3K7AN9O5XerJgSGhh+aKObyGOwn2AiDPMdcXaFD+8Wrb6KoHf4vdJ
6JxXKnHqTpQBd4tCT597STclG85SvT4Ts/rYNtEtJK76kOaaQXhA2G76Ub2gPHithppJn0k/BKB4
ep0MyYDewagrX5peu6Hw3tLiF+u2MbeCGtHNZFE7CNRLGV2rY0PWQJsfnYr+saSrI1r44VFWZfup
My6cdD/kZgjBRR0ARIyw1Ezs2mx6CjWko+20L21Myd5RAXwmJBp2JmWc0lLsMwQyctP1DonMs8IP
t22yphV4XSHPw+oYTpskTj4lbfaSGxYe/dDU9kFbvQby/7N3HjuSY9mW/ZVCz/lwqclBT4w0bebC
XMeEcEmtxSX59b0Ymd0VERUvA2/eKMBRKSLpFFeds/fa4Qbbre5V+7IJnk0hdTihz1VVDXSY44Ol
AarTi3zdBrrw4TqYKzN7GxpwtNOUhIiZuwkq1sQp2qltr3ADIg5IR3HplhK3Em7yyd0CU3ibBmXT
6HQV5859BZl0i13qGHRFvMntFzXNilPVTWtjyYkKilLsAMWQMFyywKEXnSNxCyJwRKcKPpFIe2C2
7tlcJkozey9iiJVtkyX8nYTjcAwmq22mdaxKvB4BFak67e0t+VCe3sJkyuZbAxzy2nLbGy2vblQl
40hpGneDXdKZGgUJwD2v3p7Q0yCO5AMKN0I2dzVgwONUqeuhbg5husvVLj6CNbFgtNXGiuXvI8aP
gfRAfR6K1MLKQApFmDzZRXOjSs0BdYP7JS1T22+i5saSD0AlHeou07cmIFO4tB+qPLp27OEqAmnr
2U31YgbZ6yijQ1a7DaNa2JukpTdMmaQp4KA1g9rvYleh2o2UwnNN5awExr4nkWcr0pDaUhiebXZi
m6CKN2VNm6g3tXpjY+tc6WP4YgTklOnxt1BTiHEc0n2t0xUtZ/HQaYlylXb6jYHkCKyfWBv55BkO
eW0gF25tWAyeZeflOZ4E3IYi7G8MV9Ab04NDhaZm7QZBTjuz6jYaO63VUDjgBvWWDPoU8oYTWDTy
w3NtBZFf9FSTlMz4RrfXMronredXr5P+IzLni6kpoQeJ85sqR4C+AhSECewwstVVFCdUw0zRMTcU
oISGmT1cpflTEUTrkURE3LoHbZpjGmEkTIwFnLSKrChXKUIcoLLw62k9G/GtEtkfnUWUQJ13axc6
AoGbYO4pKQYFvb6chkbLiwZbcUAPJNeBkpM00olzEFvoj4aGPmJV+H2XfLlOs03N8j3DV+bBBGKL
OYu7dOxulH5BV8yAhQRyJxxtgnSGhIjqoNsuGjOvSGwSBIPoUUjzOSJsaaVOtdw2wn4NC5AHpfs2
j7Q5IkVF4ZtHdH8yMljBpt1nI4PQ5QlKNcCoY320lXZMCVpKXIRGBdQ0tCqM1YaE9yaIb01DshWa
k31lzuR5qvpZSb8V8C8BN5tEf/nARyRW45VWzl6NqSQIKe7BkMWN8qX0I2CozB9UZGwz0+0sXGA0
hBzm3TkT1lsqB23FZmQ/UNAMNCba0KwMr5GpuWEzSiVueGni9RCG2sGKotuw7MizirbkmclV2usP
o3WSOoOvNDDXhUTHbrpKfzP07H4x1eSL4cVeoMDlaTAVsK+FvMbSyYJgjDTDipRRS+aV9hEHREsZ
ZniytP61Cae1bMOvJj6iqaWJ7LcMS48IAjI0Uqte6R2tkBZeWj1Ve85E4yQeapsaMgbBO4qUTIrW
8JGAFb4dEnBFOeIySRTtoIoH6D6EnhGT7cnya8w0uXJiycJp9cy9eeotcBMCePOVSgYv7sL6UFvp
h1mgUkryu3ba6Xb9ZtcJRJz4UGjoSnod6YxId4ptPQVf7gzgZOqgrc4OhT9XFF9CafZTCRyn419d
WzJYKWV0GrMK3KJmIqYqE9L30u7QMJ5QDYUXRUfqQh6nZVvsy+hJtmNb0gXZkpTLGtc2pq+nzdkN
30nrexk7LV8jM8u9RhD0Voy1TwiA3EJd+bKK5JVjuBcxkD2Tbr1WIeOpbYNwZRAN1I0vrZP4js2v
YE/vBKRXirvuClQXA3mkuSUJFihR7Qx3aU4atzEFZ1tET3VTsOV7chOsniyEJShPcZOWEzuIbqcD
clnHJg3bWWMZ0Ij3Mu008slCTPzQ6p9idXq0a5UOa4yUz+0OqiEhF+diuFH7+CCmACyUYOnEUQWO
srW+dQ5/5QxKsxHxfE+iqq+BVV1EyE+j0i1caPfYaVO0buqDIq5E07jsFEuAHMyXfQL2VyopZzZD
9YBN71mGLpY1fyZpHG+Sut9JhVhaozmOGs0qpyNivsHNsuZw+6rESDlwvt7XKTAvwm73rRl4ag8q
rmrEg5AgQ9uifyJhmelLVf1KsbXrKXvq+4bfsu63gR5ebGnQkZtGPvXyQnuDg3x/tlDdeZbL5qZz
SSzhULUPqmKXxtOba5s3bj0jOsxgm+N+OWstEdkuTWutoClQ1KG74uiCroippXFYVWql2i0vbHSK
a6vUvogK3Ktk0q5l3qhe0LyjcnJ2SUfvuxzHjSmSSxFI+vGUbGMEVB7aME8THUEi5HA2tmeok75x
UjR1qpNDJivCc2fE93Ou+NasXej335Rdq28TQ/dl1dcoJjTSm8BcpZZ2rmOUdKKyH61wXjPo0iFY
K0CYPBaL5RxUAFtVj3oRce6oA7Zi3TcnbDdzmxQeaWgM81h/QxMF9DoLyIZOi2+VvZ6RJCRwljcm
rgpvEtarKQr0WbYBRSmB4pch4yiV+0Aqp1wZnoRkqDtjlXqBPd6lXXAMyOGLYuSLan2I7exBKdsP
jksPdYhqE0DVuogQEW7rJn9KUWqAeWN+g+DV2Sx2Wq3dVK1G8dGoWHnIUVP1tPANOIn0fjqa8eOb
VnHj+UiGQB43n9D+6PjMsf0t1tgfqBunqj+HlvD0xGI9lHnEy0/pt7XNjdkqX5mlfpuj5KAiXAxl
8dzPGCCRr3D6R1Op1s+pkX45E0fvJm1PHfumuGXx64L4E+rfY8axj9Eu8QFEH3mIqsDCh6z3rL+Z
c0YS4hTRc5G0ByOJDJ5Jvkm77p3YC0SMCD0tNGxusyjN+r72TGPephCwesR1nYtdxxycV92eTkkR
Xxd5d0uN665MvoUED8DVnu6SST0YAxkC8Te717/Nbr+13P7DilT0acFz7HDCQSKVA3fIsErAVH3N
7OJz5BaROl5PVFzWuWDThgH8UNTIf6FUe/0QmqtBaZNtGyBcqDPz1qkMAYN5voLmDKvU7AwPm8xx
woi+6dBtb9QIUlmaH1oHrzUIq7OwUSbpdXOT5+1eZa+yqhz1LSuCZps5j+zWbJqJ4XaqUEVJyR/u
gvltTFGppBOQ/YiPklXZUzrtaopZH4aoAk/CfCI5AsPN9ZuZXASnTPm+1c4ja+4UR8iKuojXPxQ9
BMsOmQqFHSPhRLUAbuE/4+6ukO4oXfzF8e8VZmbLvJVCSZXSS2kA2EYBNsuIvHxKb1JFAjprEzaX
yaazOVTJvHoolXGva+wyNW26N9H++HUqv0p7fOzz6Ilz92lQl9ASVVx0GmmdpZUoC+N7VHN3o25u
nRwedKnLQ0KHzptLwr2cHnipOSE5bWqqX4m6TTP2/IgmJzQDpAv06IjNIHR8xXrLY63AlFE+11N6
6+IpWvuYeFEURYRogoUkscgvhHz9/tAHuzkliF7Apl4Thtn7pgM8rMms99iwHnvkAGBvuTFOZkgb
CXsHFr4KNSZPGEuH0qo2pZY9jmWTo3IyrzSrWwk8jpxC4ts8Ge47Qjr8JtP2TmcAzdTidQMjrSzY
O+QVoyDPDXD1rPOhfpX3I4UNxN2U5jjkkTgH7+1+tqwb1CjXgQad02bQ0ZvhOJ5sggkFZzsU15Wk
/+aqj2UZXfLZfW9LQ11PUbdraQMzTK8pYr+liqmCgb/YTnsdGvne4RUQ6HrM805uehcJakg/VqvP
nXqXTiUI10B9KxNjNyfEkVqCE1vhxpln4rR2ZjY3Jsy6KU1vizubjuqsSkqfxtLVHw/L9Wjv+mSX
XmQRvjVRvKtCEwuwUnoZhzwljL8GLSn8idBxtif906RZ2U6Se+vVxUfb6MwxVVPCT413Lofp3Ek5
y32ESCSZWvL9UBXDgZn2lCfz25CVsceydFfSBvISK7/N5+6xrxcVCrI2TB53mm2+qQaatPk9nTG4
uh0CBHuKvxYxbT/TvIrH8j1BA6TJ+T6RY7nLTZaLZAm+tHekCxHNrHljkV/hvnqQk36V5a+dDo/R
daKvOoyQ3zh+GaV7dG10uDlgkAb1FM3jczASk5eDhVeyW0wF7Hk6sbFJuMlpS7XdaXSsA6l/LMGO
Car1s9SqL6zLnGR6eaKC/cKCnyAjh4k+FMCBiqBjy9ZtAVoz+kr+NvyRk2YggpR8M1HbIIpOg8/B
TJ1VJ+u7LpG3Sa7d6WM8+n07amvN3LSW8WbFaOujUjtFMUttbbe300xpdeLI4oQpaRL6W1lUB9mK
U2MMj5hc3gNHMO0X6SF++n5pJRsP2VQRo6FPBzeRL2kzIJ9lPzC+DYXKQEaAkoTDDWhu0w/66bFz
0KPW7HH7bHjuuvEwTRE97K7dJe2E0nIAAhpNu3HKGl8fmPmz/CQbwi16aXgitD+xX2derqfExyNL
iKa0ZN/6nNjipemcN31wtkarMmkOG22SX9TL41VPtYQCicPzCsnx63QsBJWEKoEfHeBDjkRmuHVf
pjKGuqwhci8ayt5FaVEV1c3VNKCsKpySbkD7MtrlKQQvOVfTSQfoz0K25FJEAYLy8LZs1FvIiA41
I5KEKCyjYJuACG4sNEVTzMPDagGkOIzOgY7yGSdCGvRyZUtBvGNrhasZhXoTx7QRHWi3uAgmR98M
Ruz4WnAcUImy55iunE53d4mYboIRpU/XrKtQfWri6mQF46tRda6vOcZDppMQlWrbtignDzXttunF
5NnuNVo/WGhTiMz4G/Fa5DoJ7bEY2XmptrJxS0XsajDpnDMMDhpgLTWbjhNcyMe45QtuupAYqix1
2VmNFXQsw/EKQ73h/KYf5qZQTyaECTE6xm1vW5hdZvvo2iWdB8JnH2WmctSY7TumQ33ThGV/Pwfq
TapOr07nOKcYAeglh04/jl9Vhngpz+eJQXmTGRlvJUhZB9oo2g0uUvRhVJOn0jAwNhHJhL5YTU4V
keVekBazT6Wm36HoAOXp6MsZizxPL+uVj7lYagFlRDVOUDdfRYKk8zDZKjAxEKlRgkhrvb6vRV37
TheJbeHU9X1VFsrOjao16T0oX/RaeWXdhTWXJx8Yln21N4y9ndkL+4xd8lidmzBITlmMPDUPSBod
nOTO8YOMblNumu56pMtI2cQ0TwlSpJVd5VdhMMrPdBq2Ae7bcJVOSDydbtrJEIzx1PQo9NyKAGxi
UxLRiQsVBge86BQfozhbnKUT9UzyDR8cjQrsOMf6SccVsY6uQV/OH1KVLkc8Od/Wgzrtcrevd3qa
KLeZgnfGbjXrI2C9Uaa//k21MeWNOl8gt+d76lTKdxnSY+yIa6aW/F04yk6MdXCwmokSja2G27BG
kh6J7CgCyXReY3YhgqI6gel1Dy21ckot2Vldfnz/f1HdKCvOgBZHPlp3YXUlHUHhtQ0iVPVqTxyA
Dpi+zS962edXaS6z6+8/bGPIOZL3qM1bOKOK1qMfl+oF7WtzbNvkC9eFdkl15aUPTUIPRgQzxNK1
+wbe7l3O/HhWI/Xu+199/zGZ0bU7hF+6pJA88yQZJz3Q616n2SbEwoJdfrTVHYqudCek094TL/Oq
yQqurKogouu6FA9YFtxm/RTt7HT5tLmXwDTLO2qQtKtElMD01ZKzM6EPngo3XOMmmFdoDZkXhINS
Mpv4IxLfkMUZkNGTpNo1KcFyjeyJtJEYKn8aXixlW2p3TZHKqzyVYIyBl3s4aGz6fnPjoywe1wok
1xDi/I3icEKahXIp56TGNqi5m6wss2c7sT6Ivpg2hsKOczb5jNoabQSOkjiY20uNH+ZoN9o3ei8e
vQv1zNoorh3K2bpo56shGjHPaWOycya0dLOtl2uyBNxTgC/roFLkttPKOZqRdPcplGmT+vmWihTW
xKKOrnoMCE5Xn6aW8msFw79Ac+o7JQVqBvYFwxN6fCefunVGWBKw/9LrlC444Kr2VFuCqy+Zm6Oa
QjSS9BskcrgxbHttqFEK4Lt3rkhKAW71XDmhdbBCwzz0NqlRLXw1X7eYLzlWO7umnvY1hdEjPX0H
cXt1rzaF/sCuA1dWO15ps2IvOQUgf21NuRrM6ZhAuNlJCUdtYT7Pg3B2s+PORJYbX9D6MRqMUbyx
cQNsh3lJHwjHEntB/UWWEQI9zR62FE/Z4hHtstXd+CQqgL4jxi2yKSjN191VkIY10Q5K7tthZiCA
KzdVnaqX0Lz5PuTqcezPdYOynyKa5VuslAdmqT2x8cU6po2B4i+7sP0ni7Pu56Md1YgbZUJyWRGR
g+bW28mZp13pGO5hUZWvGpiuG+Isk/NI63KignkMm/7ggKZ/oZh1cGPOpJUi4XIXcNmDFtMYdZvh
yi27R6dBGdPK5pNnTaqOLB87y1rkVrN9g3kr2+sOq341YoQJxJub9S+z3ZSYEHGtqJBhPDoKyqFt
MGWYDjVwp6QOGSw/NPSxx4jjTD8RquMqubKb4iS9/f4jNfN3lRV8FsUh0vXk1q0YAiofcFm5zUla
yRo4pIBHbbFujSbYb8+o0U0NofOSy7nbUkBPRlejw69cowuTazW2cXlI/dQmUOYDx4l2SUOXBDS0
vZVthZtIJHgPmitGBZO6LJ2z5orOq3ASsgFlyh2pucyVgbQu1vsbvg40nHlNBc+wONEnc3rd6vIk
0asjBVCJx1Pi7FChIJUzmSvm2JG+S9dVqMD9NWO6jSfqucaV1PL4y7q2jLbYp6mirjmuld5ohoc6
KAJyNQZf5fy1JWHyPjLmhtWfnWaQBNa6lgRwaBrBKPRrOC8GpOrizfnq1fq9omi0MXRksZykrQPu
0TtEp3GTaxeB7G3LOX/fZsqZxsN1WjYRgkAygxddrZpG86bc08C1tm6ZVB6kqWKlYDo6GFyvz+iA
GnxuG1vLyysj1jZ168aXksXYmHSGoK6edAenVVxiwB3oKXB60JtNalWISlBYSaXuDzqhtrM77u2Q
8o7dmMxUbYxEm0DuGW8X466hO9VrmzHSs3PVxt9K6hXE9CQaqTTtTWASOiMUyPiJ7C5qkN72hFMc
Oj5/XybqYzbJHMQ1E0xo30E/uW66mmU9WfCwbLKTSPfHvCYNrKOYZNCA4vrJvq7Pg8K+irEp85SK
TF8dcqXfJll60C0ZrXVBG3mIp1siz2iYueuktXO2uvaqHcRRwrBnh9siSy05v+mUhmvzM9MoVpPs
ddDCDEpNE584KD9aisBcVg6U3TRLPxEbQ4vXkNVlzPNv2UgWUBO5n22T3BtJ6D65jZhwg400vYN0
2mT92OzC1vGk7IbtjKvkUmeUipOQlLR8KBq/JmRpMGRzaiuBW01Xvdkg8sHqR2tt4VbGTJb5atal
uw6t7irDDvOE5lwBJ9ziig0c8zoBf5+T1vSJb2cVU30ryzS4L7JRPyYV8sukpGrSzASpGEaY0RGC
TCcmunlu/DzPuyG0HRJN1fQYqsVXlaBdiCtL+GYtN21P9hO3+zSnqvEoO+NS8aWQmDDPZxObq0VD
aaNWrrZVtcWurEfUF3U5UorGBcNBKivwUjoj/s48aA0ikOJh72KwWzHNytuOHnSn1rTPxppYM0U5
Bfk0ny10vLMzHYwmB/PIVMaRdMCn0ZE96nbrbrbhZvUkJsR1e1nQK6i0SQmnqVDiPbLJaaTkyB7W
ec/d9DPNwOlFi9yX4bzPtdDcSncc1tMYHCfcWN6Qc1AZksEgytBFm8u45rh7a+WIdQn/q+pBbpi8
A7/vp9oPKoIYJ919cEZ5PbjdtmnsfoenL/DBCFQrWxfbsJvq6zIKEk/hcKE247DVE2dc43slPSk1
Yija1KrV3n2tom6NDJXtlE4oU5DRj+4zdWWP+odKQ9ekurlLq3lLBMW7JYpNk417MZd3jtW+ghUs
A45EkQ4rj8mmJxXS1jhStxVL0GKT3UTMwtQFw3xDbBQ7i6rKNnU4hscBHbcXsr9iEMV480LHM5o2
ubUbglOCgQ2SMRaXeGJmaqKh21EKZQgKXyMa0XDlE7h2yrxGrG7nSD8HCeUdqv8vkrr0LlHZbsVV
WPAwbq0RTn/lKo7nVI25ZFaRYU4hoKMZUqsEa4y6y9SGcsoKtnMixaE3msaTfXjuF2Nj4qyrxeio
LpZH+j3rZjFBGosd0sQXWS8GyRqnJLTkYkcJ+5u2mCij73bKxVhpN/WdtVgtbXNZreFUY8FM8WKa
7GdW0WLPlItRM6QcyYIdrkY8nD1eztwuaIfkWH9IAWRGri6F3pde0dOwc7CrX3Ix4TPSom28GEWL
1n0m+nO6s/GQGouZtF1spcs+GLcZXtN6MZ2a0gsXEypP56iU2FIb/KnzYlTNLAMNUZRcT4uJtV7s
rPpibE0Xi2uC19VeTK9EFFsHcr93YT9jsZZEThfvIz7ZBL+sQaF4sc8S5FXQv8JSay3m2gmX7bDY
bTV8tzX+W3vx4S6G3HCx5mrM4+Vi1hWLbXdYOroCI2+Eo/erW9y9lYHP11gcv+Xi/ZWLCxhYB7E0
+IJb0tXTl3KYtvRN+rILWGboLs2LnThajMXdYjEuF7Mx4I1+Zy4G5HKxIjt4ktvFnNwuNuVyMSw3
i3W5wcOc4GU2F1MzpcPgpONzJp4Z+Q71aIo3ONY4f6b4bQxaaxuBSxrPJiEZ0v5qFgO1LcwrSUBO
T7EgoPLdhZ/MQxiuF+u1gfnNt+MbgSc7HihG6Li0w8WurVPzbhcDd46Tm8o6pXK83S0bmqRDwCin
9tZe7N/DUrvqFku4jTc8oFBBxgZNqFJjc5xY1SUKhl3ZzCaFHEoc7mIzD0O6B6Cm9w7Tv71Y0Y3F
lB4t9vTUIJR9LJFgPEyLfd1xN12p+Cqudht3e4gidFjs7sNifF/6v2mtdX6dYf0hIbguUeDhlc9T
wjOblyqowfzpA3pqvSJ5AH898PEGtz01zKdYdBUqnztVdUekHCaGUAz67A7su3ox7SeW16tsCtSx
l4cg7+/HkUATd6xfzJFwmQSruuyRReKYaXdNPMxbomvxMtJLossa7XSXqmvI8SlTq+gh6Dqfqopz
xL4NdiSvPhw0lRTzunLH83tuHGzREArqBVWgLtCCGnqBu2AMogVoMCONoICcY0LNk0MD9QB5BD7y
BYTApq7xlkPrqan4SE0VYAL8u+huhqFgBS+KiOS5JFttQSzUA8qsXCVSquaKot7zgdEZCVCeW0sl
SmEVK8OP0QnvlJi4qphYJw2mg1zgDpGdvRgDLbQF+6DCf3CKXZdtCqMbrwfjwxX5rVxgEWnqPNXB
k5Zh2DUWnISqBLcT8be0Cmm1JRECfdgT2CjIB8Ze5hlwKVL4FPQ2k3WRIQaFg7IvYFiUC8wiXl5I
tgAu0gV1oTjqS7/ALwwoGOmCw5gXMAabwS8BKYPdx15f0Bn4ZZCzLd45JLR4XFwQG6wavgU+/Iiq
LOwRtzF/OnRQdUw9Fo+VrTwtjnFYMe0chgXjQb4usoXwoosRCUpaBKuiPvahfhNXSUyMQUi9JFna
d0uGGBUmFvgFGsIHsk/0ftxH1bAXC1iEiuIct/u2p69pNnZ9hSuqoWVjDRdi61Iq7QGRRxHrVc82
UGcLY1f9W7bgTOIWRUYN4GQBnehW94Dclio/DBQbFgrwnXuomiQR6e+CAqDC8W5Na+2MSPOTwGP2
PHBVjAWwEkJayWos4QXsFd29ZAuKxYzEc2mhQEp0EB0NDp0WbkuwAFxwMeqbCoEbkhwIIclVu8Be
BqgvVsGOOJq1QxEOF2s2CEeZnqcWamNiP09l+F7PPB67VL8oIX2Tvaqt7SnLju6NQIxmlpb2PDpK
4ks7q1FeaeQhKLp9jkV7gFgB7QO8D7FSPT3LorpKU/qhrZVuANZRF9GJUeD4fFKN+aGV5cj2UlDt
JrKxStvXykrEdW0rDBKH0Oo+7TiSzAEijSr/cCrh3raLOo/hiJ6ZYhASzWArdOW9F2zPLdtVCM0U
CPYw6nt8cR+21C5VZlHVMMqF61JOp5GNFmFHLBaJIN24S2Z5jlLlemgCcz8RDVdnQ06ZE6mzqqrd
Et9EAX3umnNI1Cu/+y3Tv76LCem4M13AHFlDJVRBV6obqOliofCM2or5dkyuq6b7LNX6JdXVK3iB
4VmQgy0qThVKa7yrYNXxYzUcrF90LRjv6aAHnK+2ThHDO13sUTgN8Rq16rh2aUweCil0nyX+jiNO
TNiE9txaEurNUKMGilP7enbTS2OW9XUWH3oaYyQ6WuU6CpYQRUEKWlN1sKKaeVtK94ncV/VUadWM
w2XktIkWaRYdcUWGU/uFmh+STn+LI3pkodIYUG8ongx9eYwr0jX1yX3GpD9vkGDfxVqobWb8Uhta
udJxDhUnXtMZpifUXF4Ej+Gflb//yc82dBU+J6JfANoanq2fTUbQsi3MbQn7sBLPYToeSSAO94F0
5nWKFjJ3J30368vWQKH10o9ii29nN2YcMsME4ISWsDJN7vRMtV89qTRCXdEDi6kRfH//Vf+/ueae
FsT//l/vmF67ZrqQq1kWPzplUNz/8E7/w1xz9xoX3b8e4+Idy82/XouPf2Hp+Ne2+SxeP+Li8yfT
zff/1N+mG0v9LxYpR6diavP+sXL8P9MN/wh6Kt1010Fj95cf5/+abvT/Ig2SP6FqtmMB5saP82/T
jck+h+gXgg3QxRMJ8T9is/0kSHd0xwbzJkygjaapYcD7xf3WAI8ZEqVJyL6Gh6GKpw7KGJkqXuuM
FGrCHUm6FXH11B/2pULCj+v+aWz8DBn8+1dY7sjhjoga+AVxmCPuSNy2Rwl1Hk7p+h7pY+S/G9fK
efIfMKls6e9s1Zcf3t5vzAXf3XD/tlv8fVXDwjCn6VRwrcV884ODMjGGwOzLMfE7X661te7HB4T4
3rSxNtZb6Cd/DSsMZ+Fn+Zvr/fYmyW8ghcfB3/TrBDB2bk+1aGIZoqoCoea6a3pPVcTGQH+i6H9C
Ki/zyX/c3Q+XW3wIP9wdae+VZXZcbqquavweDscyHYX0Pz/EP11luekfrjJLC13SchUbLcZAP9td
NnGJ/QffxM+mib9f1Q8384s1NNXSvM1CXlUJpkSgRO9UPA1mvE2LZv3Pd/T7S9lCI98VqLv9y3Cw
kpajYjbD4IvLjdpGaN076oTaQYiPf77Sz+auv2+KCzAzYE1CZP7zszNqNJj58kEY23BHHtuOysGu
2Sbbf76Myvzyn1/CD9f55eFBVEJbK3h4ucivU9p5HBdAtHAkLauN1Mv7Dm1YEItdOI9rPbf80rll
sV7Plv6HIbCYCP/zV0F/DcvUNAUI7p9vOcgHyTlYJH5w1jeq3567nX1WPVKGb7Ptnwbc7wc4RkfB
/0jr+tUO2yTYM9JGTQjEuqn2+brcGvv0hCYy1b1xLffpxvnDx6P+djz8cMnlXfwwHkA9DdSruKT0
5NoFbrced0Q13+JV22voZ/3YP/Z/GIP/zVP9933+8lRFpjlxhIGXDwnF4Oihf/Oyo73V12bPBf/0
XH/73f5wj7/MLN2QOS7uuMQH27XTd84+3StbUhH3f/hufwbf/j0+frjOL+MjzbRgUiauIw42XC2W
BALQPd1TH9LrPw2SP93TL2OEVhEmzOVTEYdwp+7SrdwYm3zzJ6v57y9jW9i+BJ22737PHz6PwQw7
/Cff31S4yw8wQw7GRuz+dBn9t0PeweWLZZStw3ej7Q/XycdSK5H+J3406N8U49PuLI+OwdquxCXT
SCTX0+OIH3PJMquyl6FLjkEJGrCtqHgTcZsPgA+nNdLIjbsEMI/2YbLezTTnHGJ50qmPwHpuNDTE
o91uiYf3Z4mPBdy2G4crSXBPNN1XdB7/8En8dnJGT8Xex0Snof7ySeRtVEJ9MxM/fuzXw/2CNr1T
d9GmWqPvogSTIDc6pZvinL7985W/T8a/Lqc8Rxt2+l+br58HtqpMJoYwnuik3fauuiqR2CUTWsBp
3AjmUSBCb1WW+P3wmdj1yiKkN8jSLfnOMbWP8Q1B98ascor7zRZBvoMMPwso6U30foPUU4z3OIQ3
gXy9IgO9HN+CHmlIXp20pLwxh5RJu3rv6sLD1+dpOBBQ7x0HYupb7VHRnfteSpCcEWk29T5qxNkJ
gjWUBZLiIr9ucENQdaipIcbWcGsjyGwRVBgh6CdiaGfzKcQalYfF3poYZxD2qcXvQ9M52ZwgIWjx
Ok/jomIU7r2DrFRPB554xaFXuXPC+D4aCc6OLD9PVJ/61MqFefrPL0D9mez+12zwwwv4/s9/+KRx
QSkDHwX505XuueJGhIA4s41NKVRaL/bYXxMi5RPb96cLLwv+f7x53jneUc1mi/rr5hQMrxoZxrJN
HH148ptArrSbZq162qr7DH2aAP98q8tc88sFmSHwG2nC0Bzz10VSs8uho+vDIgmjA9rIynCOc4Bg
zL3XBxMld/yHC2q/uUXbMnDxM/dgv/91oSTc1yqQyCfsspVrNFq4Ful8Swr92cp+Tnf1OTipWyi0
wxpZWB+sTLErP5BfrIP13wTw/3ab/Jup66ff5ZcVFKkozUYc4v5E2JIB3E9P/0c0/O9fElcw/rLg
EizxywsVWVBocWaxw9MeJzIvk/pPJJPfrcg/XUL7ebbIMCIU6nIJYxtsKeys83OwobB+MHbIgP60
UP7+9f37hpZ//sPQqHRVMaPlamI7+II9R/0ZPiDkWpEIfa28/HFh/s0s/NPd/fKKHGprfdRwPYdd
HFOI8Mdj6kG2enS/aZvQS31lnz7lf8ob+T+knelu3FqWpZ+I1SQPR6DRP4JkMEKh2bIs+w+hweI8
z3z6/qibVSWFBEVlNxJI4KZvmgwOh/vsvda31sX903vx7r4dlTlTFWpJzWgNe2TomBFrXUPcWIC2
Bth3np1gL6hfPog6Kl76mXBcjvfFmdI1ZZyZidt6F/rzsFX29YFetj9elje5j08EK+DPyot9cFtu
+VKdFRfq7fcrgfjyJ68rAf53yDfHEYO0iduOoB9+MtsrKTo0NYnygWPn6V0p2KIm6RUbljMdXKns
y0vi6N1rhs4tAxBoIPqyYFyP/X5YXdsROWL0y2Id2iOy8r6oGYSAiwyVzRr4biOon3Ee4SXdRAz/
03K47XSJP+/8FUJaMUTuoJt9/wu/qJdNY82OgbJKOXS880+lpcnScL3I2s2gMoYdD2O9nDjI16/j
u6McvY6D0mV9J3BaGTfNXj+E3rDpNpitLtclrN19/5PUr2/af/+mo9cxxuQoIxjiaPX9MN7rWMPG
XoVj2G1g+4GCZfJf7rjGfpPk6NLsswrlo8yIf4om1wLQp3ePZjjuksQm75zGrPEHD6KMqHrEdQN2
ylW1B5mB9fcnrnxRcH+4GUfv9dCFM9pyTryhIYKWYy1Q7YsWw/Xm9C5C/eKD/uFoR6+zqgblIunc
lB6FfL+Jb4sXLEK74Tz3kq2xb7yJqfNGZlLsWlui6P4HO+Mvn761JYsaW9Zk4/gU9DxQgOvypf2D
ZQ7vh0v+vNO6/TnokCvh5C43wfn+Kn9xTBwjmImpvoQK3+XjYh0ORoQYrMU2gx2fGBGSsmlpkGb/
/WG+eOYx9Kn0B22Z6CIcch+PY1aSUWpTlLFL60BAbUIPA/dGnCleXWxC99Qm9PPPEsB7jPWHwQ76
1DbBv0F6CZpd2NQ/GttkEv6LszvxhH6ujD4e5OgBVYsps4HrsruO+ttuZveRNXB6/qhUfThyfYsV
5PvL+OXPwjGOEpIO7acI5k6Lqh5FEhuplhQhgTuXMQEM3FMr1Be9CipMonnoEAsSdOSjnY0cCnWa
W5UurGb6xmCddcpw3yHbiMP0KtaAK0/2NkIhlqZ81QkRI+jI0cUfZY7ALCZEnqdOVkxbkaiXFgPJ
FA0Fxqy9iVsrIQu7VbEOpZ6SIHVHlVMvcGibX0v9auC5Ke9m6bJk2pbU0JBBj4SmiU+VAwSqowYv
Wn7fawh34wxs7njRajLSBNyK5Q+tg7uBM7WwKIanaNPA1OwNe9Mrlj8XljOIv+PKjQsqPxw5q8z2
pOwV7ecGkM5Bs9NDN9qHds4wBB7qwPIgb6zanU2R6U6UKy4DK/J8ajdRDV+2/2gaKIsUU4N1W1sq
oSGPy/SzaEmRDAJ/aqtXu1zu8BPCS5bgET01mnKWhIQ8ZcWFnQYveK+RppXeHJubfgA/gdY9sJdd
x5ON1LN66g32axAcpOBamEwdIyDDhH8FrbKfW2zFi3EPURVLouXpy6kA5q+fAp1evGxBo1Pe6oF3
lVyojlMwSBS/1cPoaU7L8TeWi9DYafhWyYdTbY+vXqg1U5pxgs0n+LjwpwHZNXPHfnrdVOnY/DPl
aeXHxWDDKzyW4TSfKlY/fx1Z9QjeNTTB0EN5g/G9+4ndgq541FgowNH4uaZfyTkTZOk26WKXEEAn
AjZLCr1bhXiZKh2F7FVP8tosUtconskqcLNK975/yz+3ZdZzooEmC91gk7n++btzKusgt+2Qyz72
55WEg2dhCnjZdjHGIJlt9OtU//z+iF/0E94f8hPqLCChHJwv77sQisvs1hW1vodOuFP58LbL81Je
lSTUhCg5yx5mRViCvt4N3U2ZzIdG14jVSL1Wz88UMRA2QqRC+MtK+WTWs4OUyMUxgQpLp2zrXSl8
WRQUuawacm/+qjIA34bbjmg9RHjIAsnvlr1mVjAyrrpKdRCY0v5BJhk+anP0o7V0PzZbrzUboCKy
mxKkATLgUDbqlh7TmdmTDc2SQzj1fTJqmwLMK1SlG0wRdxKz/KD/QTPMEbGJCGX2K4Ll2bUjC0Bf
QLBUJMvgpHCemiVuIC8aCdGG/EXP3C+BLAjEF99f+/Ur8XEf8fHSH38Z86XuGo1LP0Jij7jcYXFi
7/D1EShqEc/S3P9UVxRhrNYFz1O0ko+G8+hk9qLy1ZvLtuC/DnHUhO0XGVKFyY/oXMuPfDis7Pya
ZAvH28OK6GAkSA5IV/9IJz/1n7d/XD8UnhoStHVGcvS2TEBm2nHdGJWmTEDQjy7mjdX/asrj9/fp
xHHMY1JWKnJrNNj8VPOljpALnwqGp3rL4OREyY7Y54tnYh0DakLH268c/6YuB0CvJ0Xq1ixDE+qV
XJV86EasgACN2+4hlrpzLVQ9C4lD0/4tE0RAJg1HnCFj8BDqD4JWhaqRqpRah1Z7yCVpMywzpjvy
q+jqLRqdZZRRCBL9vglcpTsoxnOaVHjVc+Bb9DpIj18YBeYZewXgMwKXQnzT6zq2+NYL68UrkJYV
6zZOL89LuGy9hHcglJHIPi3IwyAqEnWM6ClsXXWqIKW9aHzykV0SGjBulWWlYuRuHYfbGk2mondY
e3/E5i9hPvfSw2TeZtUPXFL7CVn/OCHUxpRmK42H6cW1C7QGVX0Z0kOURegIoF3Zb6zEzsx8rGe4
OOGoqYTtyXLsR0YLMQYyLkibOBt22NH5rA44lYmtQYlIT8t+RWvuiGp5roR04KR8TBNOlCjbQCfR
QS12y9zdkxUBLqDcyXWy1Zbf9Oe8sRovp466GQRJ20SObZMDiu9HxqmMHIXBqzelyVWaJogo0dgk
JlSD3jGn6LpSxb61lIvGAoic4LDRpMJLo/gnIe7XWRdcVfUhnh7akvQC/bZLOi80AFiAWdJnY98D
RZuxgDd27citQF2obTUlPGtyy5mzzg275CwcAd0nW6G1PsHhTjFRZ0xBfwY5J2t/kVJao9JcXD1f
Hr5/Wb5act49wMcvCyJFZVCVPHVb/WEuHi371Cvy1YLz/gBHq2bfhyO+HQ5g9riE6A8iTHWSa+G2
Tu53oP6lrYEN6weXzkk8ybVObGi+qsTfH/9oDw9/KMqCiePbxVVrXYdDjVjwRGfwbX5w/Gl4f5Cj
zRmYE2D6BQchAmbXydAGJx3PLTLdCnsAemaSNJTuVqMsU8LUBx2In8fR+FbbxXZSVdeUTl339Xd9
OiXLRgYCc0X7Z+V6V5vAVxqnuuWUMv2v1F4Z0T5PEj/PQxJHzhkKkLHzGmiQm6NNF5+4Htqpgx9d
dESLSqbbWepGk7qD8rjpLDxaAj11Pd9URb6xmBZNxJvAOtjHTePKHX5SKfJ6g8gopdyjVr0ebM2X
w+WyiCOP8wYnh/Gt77Ghgb2oo31RkBZQw6aZ4rNmNID5rVgHe5sT7NFpJmiLEV/BU7XTJO1ezqlr
IN5kWoc6vYJGcoEX/MSz9tXLxIyJ2aOtCU0cfw1GgA1p2TWpG5ZevqLsov7/7wjHr2uZkGJkKBxB
CMIAMmxm2dP3C8JX74uuaco6Z1w5M0df6UxRxyLCVOsasKlSySJVo6KyK0/8kC9mB0J9dxz96Cst
9MgqW4vjWBeknsALeuwBS+Gj1p38bNhV7LPcet9dMgyTAeKfVxfdz/68o/H274tEOBN+LGdjW4BU
1yvy7k3ppSK10DlRUsNJHeJHCES7uKM7a5wo777+ze+OdFx84V6egHAyozibnbD0+TbG2UbzWRx2
zVOVb9gBC8faFffts3HeecGGT8GfgE9Bsvn+Ln+5Yr2RRG2VH/dpoqwabVuBp0oRHASzY/nhQT9v
HT5SOwa/F8HVcq876q7w7ZcTB/7ie0Bty97RVhiLfoKmt3pW44bjwMZPm+LllQSCM+mWinDG2OYM
r5NXuvKGQBgZm/LmVLuJvtLndVHIAswEzDdN4DP9eLe1igLVGHtyuXEnWaLbWfrAaOrBsK8tg1iR
+g4hFoh7aNCtZ1QYV4h7UeD9k67or3VRQNbSBLMo7oqzmHy+lA1VldFoqS7IHJeoUNozCkWEU/cK
atZQGjZL35xlrbyRiWbsh/YQBNlhWHlpKojoSNvYAiOsGsLACvygCj2Duj9pf2MHvevGCbANiRdQ
7ObAidP6l6qW11CZz4bKOKN1AT/tAF/fKaoKsyAc/0XAFGhcpdX3UfLHjJ81RMMUg9VWAbphLiAz
Ce5TAI41XQKLBYuGWV9NRI7kwZkGdmEykos6k35OZXgpdBwFQOAQpr/KtJcwWcNySfwkbG4CcDKi
qY2dgh/Nspp9tMKOxAxJODYf9bq4LuT6pWNUwvSgu9NT9e8y2q+tZKPc5idndX8I2snRVFQaqOGv
sky8RnP2164LwMGma8XxQeHaqda1RiqSWU7UgaUTJK+Nhu8L0s2APH/mfx4wpAymAQEacfdyKKaX
JXzSoSlKpJbOAH9zXrRJ6TdRZ7mVdOj0aQOCxEMiy5XuPKr7jdLWW6uJN0Jch8rVSIAMLvO9hd26
z/sLGb5LWC37FVmgmNVlpCaH0LoPMQ4KbHNjcL+olYM/y430nzPArCB6jodiM4a4mmGzpBnZnOTQ
423ZaOm1XaF7UP4a/bgfewAk5QhGH9osQSTMq9izw7+SjGtJY1BsnGuj5jUBtfAQmASz6LdV0W8X
uLxE4L7gkt82KZtw5RzpKsTZ0dVT4ZVgRsfpb2M8qPKaThhuu+5Vwz4ZjdmfGIvgxhDJZc7jh3pj
tK9lLbkIwJURXm7dhonsxwV6ykXJz1X4wgaoQGM618oK4BixFrL0pHYZ9oMA0xcXrSvKnZEv0HmG
8xa+DDP2jYoEPF+ScLN+qTX5ockJ9DReF+gsEO9GCu+uv52VQwCWQh1+kEGKAWl0CzY0sdW4cHlc
k2ZPpRLCwZYiXEx3iO5EfYs9aIcdlp3B75mmZJKEnhWdp1blVzXSIhqRafNg0oIbpmQ/JbZT634q
Cg/UiluMjwv5BQipSaxwMrxJrVIzGet81QCaOY+e3IxOHA+brLIQ2SNTagZHwj1lLC8J36jQvNfM
CzM/JLPsRGPszmx90PxfqIbkqJPK1odLy1tm2is5yjyrRnNTqLJr8GcCQ1VEQESAQH0xdmHzo8TZ
GJHIHZCvZiJAL5WfS7ybRtQzJpcxeVaWNaoJAVP8mrF7KFkiAFn2A8byZXYTE04lzKLGuIWvfiNl
JYGJrwsNkWIoNxG9uKolHsuwb7uudkPUJNZMCmH32Km1F5pnSv03SyDx4Z8zehY5AYrkMWCEsTxT
KnmHLtiRQgbqVxtV6N6Sk4ME1INnc/FH865pLkP8qhqVnmLey2ZF2GjOKjTRHIVHTGdhYRurLIjz
C3jCbPTy51FgGBrgS0NGhuGrljV7r54395dcHKoRSLRyizmxUs8TrT8IIMl5bO3V7oE5Ab7pAR7f
Pc69JXqW+nNj+AEE2EvBTcZZuF34qCbD3cADqApfNX9DaeTmP+gwvNfMvCVI3VzfTcCyZP1KAVjO
gBTYFzVwMN6GYeK12ewU7VXaCNcGV2HIv6UIv+cSw7Iv9h2q7hyxknUdCaBbxNgESB1UIoul8r6R
YZ+izTFL0EHQa5dQdSczumol9NE8cn352srhNlB5BPTsjFnIzyj+MSYUc9SKaLkfVPjXUbWg98NX
pr003WvUBedDIcH0Tk8UYF9M7YSgeSkbUPYAO6EG/1D2NHYaL4hjM+bUA/qU3EvPAKltFa+86k9t
Rr4oKj8c66jw6RiJNz1cO7pOIY7lXba13OiXXvv9784zto3fWls4Vqfa1F90gvjCM8tiQKJQbBzV
srCo5ESPRx7OrHXAwjoG0E8h7iIlPfELv/qB745kHVWz9VJPAJw5kpGeLeu7L+5E9fNE6fRFs4mh
Pf12vCA0m485/+EsqRBC5hR1COBIsbMvnxenvOuvWQr+X54OlZESNbFpqeqxnJk4zaHHnINtkQ7h
sK8d5oCe7itec3HqLn3R2RfvD3VUkSXRVCXDSl+kv7WZygIt4G0laW6W8rmSTtTgX41KaI3LPPkW
3jvleL4ZGwbTMWHS8PCQgUH48rtd/zzg/KL0VneBl/1zKf8tW8xV9bf4weLwt7t4rP73h4CY//Px
H9t//hlrwGok+fAP3ltiy03/dzWhtLia/9O9sf6b/9M//FfuywlLi7LGQv2v93//h7yY68fiMacr
i6GFDJn9C1kv6//hX8YV0/wPxVRtSmxbMWQMEvzRf6bFiP+QEWCS16ToJgwGnTf2X8YV+z8MjRdV
ZvisGRY+Zh6TfxlX+PtsZB42m2oDqR5pMv+OcWV157zrjGCctBHNi/W/SIwhM4PTe7/fK3TTbglq
0TzNgJ08h4ghOx3qr6pVOK5N8otD45UxqewztSPFgh4yzU8J8GMLkq23rlB7kmY2Gn+HXiSHZrC8
LMHUadvB6LVCO5P06rchZhTH5pB5qRSo25aETD+Zq2AzB0O6McLyF6PUiz6qgED3LQUf9HmInwxD
e3WvPVlTPTHdAlRX5DEMZA2L8WKp+yzj0xUNY+SUGjTnIIrUTSxwc/MiS1Qvxh1G9dF9d3Ov/2ka
vc8MU+T1FfzvZtLbJWM6b9K5JwRovWgfL5mSSUSDBbbwQoH9L7erW6AyJL11+m8S9QjN1NH7wlEl
7cHC0L5VYbJGxCWE6A/9VgJebXfjsptUdjJEwTDbCSGB6gWJiZ0CVID6TFmYDNcBdS54kB5UzYxb
fRNZ1nVdMjIIxd9QVu5KK592s1DulVL9q1owXE1KO+O6lMhv7XPZTawKutyaa5dDi5CsdXg8A34M
JrpftdE91waG6kSHFrBs52wL+zfbjEb/R1tR14DMAapbsYsZ9qGtp8slJ6MYPc0uyUnRqxBhkx1r
/LWV5amNpcSPLduVrfM2rf+o1SDtiBs7CAtDVBfD9J8T9VeQ4qCIwxB/up386uwg9aBwBzbiDeKq
ifskblN60u+Zf8tA1cyOKrixtYuUT2IvS3cyBuAiZDkch/oWC0u8C7JI9+r6DtNAt20niwSNuftr
yNcJYTaluQ/bzIty3XC1MHokrtnGb/3j+yfirSfy8YFYzV/EN2mmTQfh+IHQGzkvIdvxQJRxA87c
GLAnRTdWFIIgKGoyfbL0lxEtPySzOtj2zVTgCp6lLHIVaW2wYx+hZKX721kVgbEpvC6UAMEEmQJ7
tuTW0NtXh5A3JNdaqvTnAf/Did+wvucff4PB+kS/Rzfw69jyuk686/sUWZHz7rcKWWPAmuc2qdhO
arvGqh/tUtwG1rSL85CUmmyts8fwphrn7ZTVr/HErmzCIVzhpIc8Jzlr8uwsgCZNReuVxd9gHH6N
0Gy+P+Mjbc76Gq7JLyYQPj7/qnIcOFdGVZcOk9V585xuA0P+Q3Lka2tWoDQRVedy8WRIU78psGML
uSRskQGSHbE7+/48PhY7b6eBvNhGZcwCLuvrSv3+woF5DvquhrZC+g+FtmE9YO+/hWh06kBvf9PH
W2RafD9wMuqoGuxj30NRDWGhL0bnJSUyQ6mw6Id1MAXr5g9J9RcjZErUKvC2kXpcAiHgbBQmmK0a
kcg4smwAeknBGHj2mMwOpnPjVJ30eWU0gZWArRE6lwPp1MdrEfAAhVXVd/RxeBTa31EpCBWvavYk
YEgcLZUdqw1NL5MbXtiFgh52u7LcF2L+K8WH72/Mkdj9nztDvaYLAGy68enOtFIInHwg0ZZoPq+H
9yYH5eNUGw9Lhwp7NoIdH6TOoseQlHzf/6sC+OIj8fmrykqAX0oxxJo8dvw2xdI4ykUfd7iSF6BY
mEEdHuEFZK+6bEDvEFaP7Tw3xKmC7mNVvP5mSyH6ikmHRU+R7/nHO9BPWtsWKCE8S2135Vj7Q1/f
h0V5ZSrVNohIL2MaN55BkLoinuXu+1+tfNxi/OvoqMJl2aB7zJr48egmpvQUGACy/oR909jfVSMR
OG3ozWwS8fS+RPFyG9jFvSLBH1fPcyO4Jkz8vk6UC7NqaOLUJ07pTQnz8aWhYNdsDKNIkLkoR+ta
qy2rdZdTmmBHw8QEAyo8JosbuoJ/TLn7I8J+F3X0deLpyiCSWZqTi169seFLrU/xGDg9VvJhqO5E
fFHO6t7OYAp1/dPcjreFll1l0vQEN3vbccULyClMd04sdZ+XmI+/4ei16kAnDEHIb2DjeqYW9rWt
dU/c6d2J2/dx7/F2+9jcrEY/FIJsro5qQUPK8darCFPssLm3yvnWypYz1em0bjcS2qfX9hnVxosG
0oQeiStDn2DUrqFrLpXhKVvsMwYyp57oL0+K7xGGfNRODPA+PlMxeMykBEbmwW4C79r7iyQuVgxm
yuvVqcThpv0ui4qHOTWvtQHHddTfzQN/VjV+PTjzVFxLQ/Xw/bX64knHy0LNjCATxZO8/vm7z6Vc
JlmOJm8lmaAKX8qHXigXLemAzdR63x/qqDfxz23hlcaxxeqvfxoSJFpmy7XeoxdKqxpdX3tX6YXF
sGvt4YD1wWNi7rJ6mNbIcYGCgSj22KLqPHEe69t7/CoJU7Cq6cJYZ2Iff7PdKIoxJW3jCTu4VmZy
DDFG3dnGhWTNt0bUPDFnPBsi8fL9cY80zv/6/aicidTkoJp5tKrUEkkNwdw0XjjrL2ZV/Mkl4vvM
SL7I+/pBKvOreaquxgB946oHdrEZ/WFVVjZ4H9ld1HRL5SiikTQlry2qRKVt7tWJQcf35/kJTrEC
CPAkcnXYTcu48D9enx4CrFx3dYP80r5WtOEpVKoHGF/Qw4NN3jaKE5E22SvGdSjjGSBD/Gcjk6Bm
SPCZu/Z5nlTkJqmPHfFaSfsnNPDSqXNc79HxPUQzyOdQ5rMoH3shCMIoa5UES28Oyp9A/JBe0XRW
L2alu6uU6h5937xBEvOnIbydfq27UtG+v07iq+VM0yzWXUpmlPhH95PVI0fAAgWI2MPnBlUrivw5
5eFduFntzTgo2G5EHZMk1zKbKLYE/1yFTISA38SOtgw3EIcQmsoD7RikLrUCtElDRDNJyqtVMAwZ
khsKIQNlq8z7UAVXUtnIZMj5i1z5cEFMktJkuxMoFEyngaM2qQuBbXog3O9/6+fFy8akKnRqQ36n
Io5eGdkqzGjBw+1Vo/bTUPRpX4bzJrEt34TStVkGuqHfH/GopbO+LXx5jXVPb75hGY6ubjuqBtlQ
meJ1JQkQUaUSY7M8huQMSoUYqUVQfKvLeJOr+gTrurW3lhqdL1WNlb2p/e/PRv98r1m3OCHZMHWE
burROpkkgZJOqSZ7WTScm0QEBGl8mbZs+OJfwHMv56Jlp4apexhBOy1wjqbpMiV9Q2xUtaV0kuOH
ObRvgD5d6cPfCFjkpkzwUkyZ/ssIqeZhGJ6nQI+mJPS7tnnKasReYyEcugyqMwoSNKLnfFj2Vtw9
RP2EksI6FGlFj771tAl/TsjaIC/kCXJpf0bhVdVyiVISpDbTaA2OUaf30QhCrOpINSezaAmZzZsd
8Q/NPsmT+6wOr7+/bJ9uoomzmaYMj83bvvL4o7ckqirKCLUamjYSA4lxUib5PuyN1NG11SMMXq+u
rNUiG77kRq3vZJICiO3FljTa/+4H6J+zsVBSwwpiQq59XNiivEsGuSLBF/1c69DpeqwqEP1x2eE4
iZOzEZCOs1QI0hTSFXExE0oxWN3f7y/KWqm9X7rWs9AUxbJkIsbXbdDHs2CYSF4VCa4e3K4MrXX0
ZGq5H061D9P9vtQcvTltevrioIJGD+MHuqRsjNcX/N13fqrgqOnEp3hKVvw0G4J3DRxIkKjOQajf
k8wINjfezYb5LOUzsPGIl+hZIZxcTHbmoPuZHbuS7sxQ3KSKdUpic6Sh0HWuybrVEus+g8jbt+7e
u9PTEwt9nQWfM8+J7CC/MbbD22z6YTYBEmFaCqNMXs0MmMZpSuGmtkUIS7clg9Nv5MCBfXSVzCgF
s/rJWPJHUIWAaxKCNEhB2iRaC6HulNFy/Qoe3caVxYN4XUNHYhyb1Sb6GG0RkpqI4R2CRJq5wRRq
e6DSD4pt/bJiUjwnt5gj+0QV/amO4GJZaMTXjfqqdjCPFuN0lvouAw/udTow2WYpyPpT84fqJRH5
zZyzHk9W2uyMRXns7NonO3ObEzWfF+ODBqRVMqAUk5uFj2vS2F9blxHk+iSZT3wfP+3z384TQwHn
aFGHv6mW393UvtYifaRT5mGnubHb4Upd5G0yxvDv2ECX4iDF8tmCPlXUbUUBSsd1EhewKDFZGHv2
/WQ1reFTBd/ZE/XDkZ9zfeCUtYnNf/iwrTvbj+8DHemmLCZ413ObvhJap1z2+GzcTpPvSd/QzkaC
ylCQpltDCR75HiLlDZrYL9s8ZmquE8QEE34soIk1wh9aZB9KXq2uzKy60eh+JgQ+kjFaXQVV8Cuv
ouzUxRWf32iKSMxBLEUrKun4KeizWgxhLw1e6/XtgFC2xZ852EWxRbwf+6pIXzPSZZ0saBIfQL1M
AExzoTS1Aqct2A6AxeHZgV1t46rZyThtqMPHQxn1LnL42S2GYdzpNlngQP3aplqcocl7lyRwhqVi
P4jqBZK6va+77JeRzqa/5DlRUiuYOwpHCoU68uJJ8SctQ2GQlQ3vCDF7TRPv5XIyXXAGwUauZ4KT
1suYZKXlyrV8TUiAvSntkZSmuAChH9qIFoSK+Z1WgBNoaAf6qCfYb4zPa7I8XC2NOgfugAcBGIER
yeELziij0W9lfR3azTg3Ki39LXcKSYuqU0rRq85kl0Qsciqy4kUnO820IG6qMD7U5ElRSIefCLjW
lrsoKCEkDA85uguRAOzuFEU4S4JIL+gdhB7jphU8E11sX1dTEvFilRIjAtXNZmV0l2y03ClaCduV
fWkHEgbGTkPyOxQuXT/by6caFh3pLpIAeW6LKaGilZ9gPt5OGq6tKeOTpGvToSeXYm+I6CxXrctq
4Fk1UlXe4JtsrvRO3lQUEhs1pMsayAiUNAmVopEag1dqXb1V22gf1iGpJona4OrV8y3NDzJYjDL2
FHV+7BcufzBr5eHt6elIf3KygVy7IW6KbR+1sTMoum+3+rg1w6J/+P6b+GlvyOyTzqdFq4kepPnp
AyDN9ZzocEy9sBB3eqj9nBrzqTSrP7o8OZOhkYu03JqJ7LKVYGT6fOLwx9sJDm+YJBhaHFo17GN9
5FInlpZmzYAfDX9NPgkKuFmvd5Csc/M6T2T4+ZFeHrJhSclsqpRtpcD6ZcN69f2ZvPVxPn5WOBML
uacCsIVh2tHinscL0AMjGxAvzbGfz94KJA2GQSUsgpW9DWWyQJeGcVGR3JBt8keeUR9ZYq/M/Psw
WbpU2utBk94O/FvZ+nj1Y9NelV28rau2vIybFF+3Dai7xrxB3oTCw4OR0jX1SvJisbJKZOlva6yj
oLe/2CJMT+1/R9qk+m/v6phj9FtENDlKE5W+PXmwGvvzEZVngQBmK8bouhhEf2n0fhjGNQEQgx+P
8uTHOCYZCmQk/Rr9nnhwYEhE1SqjdajL2vYqu6r90OT91do+PlHEf/FB0ljYUUcwy4OzZxwt+hQx
s92M4+ARXRd4GuDKwtQvS6Pk8dcxGqvWq51E6U5gzUhG9VWmi+FpvWEBna8tF5BmZmnTXhqJiyhG
3Onf33tBw/9TUUH1s9KpVkyPoEj9+FmKlABXfUBDqJZq4QftqPhSkKlrFYYFAql1Ixk3FQk3l6Ih
cSZUzzrbGH3iWsafepxu466Xr9RATFcmxZTWTNnFtAjoyUrqE+fSIs+G5RsSv8cGmhKBGhDJoH03
grYHw9+0SAAhPE/0nHbo2rYkBlZbmWpiQ6SS2M15+hgvy+DTfIQU05c6AqZVTTaT/SrIlE4xoHYD
6fCdYhPeiCyPIERc6kn4NJNvTreaYJLLtqLjA0wegq/ECC1Zml3eF6tXlGVt6BPsHElPYsAMnDgH
vN7219C8/aos6wviVggojDIM+3oRbIN04aEBOWTKOEEMgoqjSETXQFxxpEqVxBhTUzso0OM2W++h
ApxVVkvCK20YsBHGGRCGma+PcXBZp9ouNIVfB7Z1rgpSYmcSzuEhenmDbrBMpvqiLAcZ9+2BHLMK
SHtuOn1l3UcG1RjJcXDb23wVjQ7dQY/Vl6V1ZSNTziG7vczBRJbVarupC36vmtA0ea4bO7/T1az4
YRN2OqW2a8yJctna+sVUxdqV3oNeC/PyZ7V+c3P2n2YDtr6PrGlj84nbt3qTkZidZV6oJp3TFtnI
EDnM93MQDFtChTdvh0sa9puFLb9EegMQuJMVfw7j30v0u0v1+QYJynPR4q0zp7kkknkmmpXbTJJZ
jLMV6wPiKgDKcdjaxMvwRSrrZLmEwPFLiesnGnXFz2wgqyhrSQeZuz9plV4P4EpZivIsm3gS5PYi
mZfCaWJI43lpbkJtmc+j+aUiTP1lBEW4KIFnhbxU1qI+m0OibaOIiAtLG69zPGZYSsYr1VjY6xpF
sbHMuNzHWljcdOxGLNMij1zO7pWDTu7LOQMFlIaNvbisp4/zWm62o9AfM6JnNqOJlUekFanOS6Se
K7WKR4Uw0rYNQUNHbhsbydmSzR7hQQScqtxLNk08gVF0WHT7fmQou6Af3kcy3sZMqk0nigP7Pt+0
82icG5lxm5Sa6qdB6SV2U+z5C8EtMa7w8q6b/Nx0FaHhm0n1+C4frf7QFPJtUps3pT53v4ul5nj2
pWXEHKe0xlua2dQXuBt6Q6weSo3c8+wiCqEOyyIPzgmtEYdAxQ8W1FB4mwofYJ0S1RyZxkVAOO6h
WddWK9QJ72qMwelIpXYLC2M1w4T8kNYS9ZKfzqn0e7GCa0i83CgDAWmxKCZFzvxbWYS1aXpp2UWo
PQiJlc60fjHOQFtsKIui8xrK/mjHGhnVG3W0aWYFxPlEgrgGtm/YOozhdy5V805Xi+Iwta2/UJIE
Yk2+r5dtXgxbO0z1mxqClrLu3LhL0Y1kIYQ2I+lSH5nzSymgXtQAsz3gfC+XBwb36m0/yuzwtLt6
Kof9GORXA/konjSq+6hliWM7ex5lybiLZAXFrUI0Az8DH8RM8IUeQgAhY+jtn5Q2/9WuqamipfOC
jV0KCEkoTNor9sj8rwv+L03nsRw3EmXRL0IEvNmWQXlaUSK5QVBNCR5IpIH7+jmlmdl0SAp1N8sg
85l77+F+5AHZ1kTrP03IjntO4xckAae4pV924umuHnWwuwbhyXY5oVpzKopIbCPBoVreK1yh0I/2
xfxk9dETRMMelGEjiWLnExDL8tAQATboXKE36I//SrGFxneqKAVjf4j3kskBSc0j1uDusPgu3UhR
ADjxik+JpnHT6HMECONGBHmLIAFvjIbAjvUUtG/ktW9+p4/ryAux14YE+GIa0tLOSIAwX8myuFeN
PZGruNxF9GTX4P4Pv0StmMwdISVOcMEKmq6Is4lNiduj0+XhjQY0vAFsC27fFBqB7a63PNLzQxby
jxzdyTmr7ZvSRFjnnUNyDgfGa1g73nVp158yg06A938/jXbzkgvwrXkzmfTfb41NfvoytALKW2d2
XZ2LD9kjnbUIIlGJeaCebLfhrAhO5X5Lc2J1t0qTI3DTOQVaRVl5WAUlhp7gINnJzLVSF9YW7DLq
buRCBnExYh0r2FXZkKR8Ol7DcLXu5qd2XadNP6qQgZp4HqL8Zwzv4tDIyj9ZljWhXb6z1xsjtibG
WFisaEd8G5PJ6Er7wRXWF/cYQQRId8M+2E/gRdBXZLe5ukThHTleJsC9p7FP6cs/sviusq3MdXAZ
awhwWJsBsMwGw7XtgnO3qgwNPLrdhiUSI86PQAtYCkN3Rl3cLpHcIloiOuFe5i9B8soN5e96FpWV
V817ZvckvXvdfJpL4LdE0H8jrzz9a1DccXxu7HtLI5PxsXWatz44/GtPmmp4MwsCa+Yx/onw7WZo
x4MOeQd1WTgbZYfPDRCv2KNaA494Z+jmtMEW0palUNTqjjduAcXLIzBbLP11f61Vdpk17BifmepB
rRQ0Rl0ZuOFgG8urmwwvOoIYOQUZUm7ne2jzC0gyToLAOobx4ryWgQ/EaTX60EwuOHENiSSr4hAN
Tgng8iUZ6+My0l1JAdCAE5roisg5JKUhcz1A6sxyx+zjerpCKPjrKuXucgTA/hBcRBYGGyWj4lCx
8PZcddL9ehRl+C08zcUsWoy9ibTSCe7pzi7p3Fa1gtyIlnobaYgcjbiJtvtJfM5X1LT4FOYefHfk
MWbtIsDdItnMvpMdKsS7qGGYdohsBE8b+wTNO8BnZme9NhJpkNXin13t8jqPw86WJcaI0R7Akcpf
TZZfCgcZWos8x0Gr4tvMcwjyJ/8Kv76x1BUyDf0ACJJU9G6aSAHvvgceLKmJ7rH8lf8riFv1+K+X
jNOy1hRFLS5+Vs1rilDZtBh+7RBbRzT8cVeDm+UO5KH+YIFlvgocuxf3TnK2Z4dDUwt6X7VcoiA7
qUL7e8bR7e6fV7FD7YTQzBxqnPAbs3jVqarW69hEWywa1UsRu78kIRGbAcU61MQ+PrYWgM3Jzt9z
pZwngcvk4GQhiQbOfJlUHe7rWkYPU/bR14N/JALRORjvDTZAd3ntmC9DiF+2pakpR8XS8s1d5aNP
agSWAGvvu78VjAwka0fKD65vRcadVXbjc8aaNq0a+2Yiq39dYkhiFuzWvvZ5PXULL27x/yi3bE/u
PwPBWpcQMAwZ8SPJf/+6regeeumE6MHnOy7DCTEdAIWj5BtqJPOzTwBAxs6IkFsShhL75xRY0ITD
qYdzJBl9CCIYEjDGLKSPtVUO139Pokvk5AaFXq36yzJiqgZ7TuQLzg9rqipe4F0aUqjX3v9VWd2G
AUdx/jeLiDR/p28nvZOTeZnz9bUnVSMlke5xyMqOk9/FEOFsu0Ss1ygfcOPE0jrNRbhcYhny8NbZ
uTPNQY+LYNLKUlbE9Zh6OnkPs+wOPVLV1Vihd3IbP97YMiwg8rpsOM30OPeCfgmoLtSz8MldcCPU
XUGc4LQsB2Z/yW0My+Q6SPEYxKV3AcH6R0jN62vRm8kSnYAAzaMW0ElxUqijx8ZY5nV5rBA0ZPVj
bmekzrZFvEuqRR674ENEDUv1OpDpVNj5tpySD2uqXYRCfosb7HPwDXw8u/EOa5JDGTAXd4CeGs7F
wqHX/5xh71xXawEVlK/oEGNMa9GIuY8Hcl+Ag9lQEzIKGKzsmMTyoyvhPfG00XUIsVeu7z/2VnMk
Om3Pexde0YfGt0SVHzOJa8AEsvBQRcFLwYbrBK4IIeBkuAYsBsWSITl5H9hl17UEQXVH/+ravPz7
Bgx+d8xwwYeW/u3k4ycOWpl691lf44evXvliRo6IXtfzto+AN095vGxYMLowUJ/o/SQj1aZIk/Z3
7uXh8+LH3sajb3EEyQZ6rn96ZdVfWnEsEjt5Le5o9H4yeIzHLF2Ve3Lm7G2oiIOHWeBv/v1I+J2I
CBrc73rlHexKUHnk1x1/ilIFt8LTWNsWpiYTBCLeIZEjs+TujLvGOXkr1BEzHFZp5aclxLUzDTK/
lKv5sHpvTceOcYbdtb9yi/VZOELyctSapxiAyDOuRpn2MjqIkokb5Ry6jQCJUPVqObyXRe7Nxx4m
YrSM08XKovKY73ThyTPYcZCpBeM42x9T1h2ck1bh7mew1Nkyifdmuy4Z5EQ2NLtgnvotErafTRtd
iipOngESnYaqcPZB2ZENPxQHLu3oVjGqee5kd1st2oZpGDipVUmZHrres+qQeTRLt5u8jLa7L448
VfZzbufBGcP0+yLwipjC+4mYlSpyrYBy9Yy+x5QcguBsiRwfCv2RKzGkoU7NWb3O+2FMhguara+s
reuDDqYv3x7izSxVnZJ9x6sPGEhaFcFLC8yNOADcqaurKiUPtNP9sNz18iPG5JWKpC22K6ZV2eY3
H62TbpI+XTvxOUqJxbCz1cGN7yVzUr4y+PldjZqcBb7TrXI/Q+/R9vvm5ABs2rSmqZg21f+FqIPP
s+Cr15XzW9OTIxvmU/SspuLEd3BOVeYxBJ3n6GV+Y6oKzKWgXo1CB5Jx+Jddoj6zqlTpiANtX+dz
anHQRq6/3qIAApOldWq8L1XxKeE5fBoNmV+Elj9kiX6Rq6TirNoB3NmfgaXf1s/fTe1Up6RUL7Ec
CgYNeZQOjX5aQ3EgRm88O/06Qw+J0Vlo+Z4LX+21Ir+iVj87VxSHPGNH6K/PnA1nrgYbLym2z8ru
i33VwGIpFIT09RUn2LTxIhSaS29Pu2EZBc6nECcSqifSQsCduuboZEiZNct/4vvcU2TZ9Nxh+S1a
/eUXS3FwWZtsgbe80rnCwiabA79/zmVrf8ZdHTF4CR6SeITrWSSoasfxs3GoosLQOTt2jdAaQBcE
eesYG/+ZnNzwXCYUQkZAHLXn6ZTPv9tKvaqxdtLqo1x6zF4Jnje0KwNBxfp5LLllnEUTNzQ4h6iy
jnxIv6H48a607bFifkDhXH2E8Itp0FoyeB1452jiN2Lg1XCNYjFfnhi7TlCaGEQmftyh8kx+LgMO
QbeJzVYOAdCZFYA42NOUnRkkcGGZU0ysbe/mM1a5JkzXxrx3SzVTiHv9rrKbNzc28MSQ0ZjwQ5v5
PQbx8UTKhuhzplrGHCIjv9TgLPuahhqEqQG/O+Zv7Tylwmqh1o/luotn57wKG3J0XGxamEJ7tuZk
5djRZ87AE5IYHjATSGdXafkRZRaiR23jF8zq5lLK+VTj5dU9DU6uyqMnANBMkhjocXYjaFY86rMl
9+7YcAZKg6M2FnsSWghmD6+yz+3t6FOPSy/c9tO+KhngjP6ROxe+IAPJNBQuJNjyxRsdffByxlhV
EJ2zYvnRrH/QipfP2q13M6J2ns8+RYzKWZRxUccIg9Dc4rOmSt9NDeScDLIF+nKirJoq2XVaw4X0
xCHr7GBrRcvLSgp1WfgvtMOfXbhegzusXBcPw2wf7btWIKRvsckGd+rHQMY3+vxHUuavjVe+uWM+
UxcyYMPovnhqSvuZIZ6bBJzn5F12fvWSu6xtkdDyFAHhjfsyf2Jx+mHpAONyKT7DxnOPTnJwIHOD
TAaoNgacCiQr277+tnyNlZKTcKAm3NDn/JQ1dUIFot1FjMEAcmJ8y3wjW+oaevzwNBU62fcTYgNl
VTObqvAPZlRxkZcA9wHuWv+9qfkuqWw+Z7DYnzIK8zCp0QsORbyHzZOls4YUXWoKVTZmG53bBK7l
QbZlHXLtC8/eujpEgtHX+ArbnYfq5Jeew+EQTj+WYcX4P1A1WEOm9yVX/Kmd0QL1WCifalY7XF3r
1bITEjAYsx8Hx32wRJ3vxZpsXVLut8oIrExhfs9cO0dOdrHbKMI+zJbxoEJSMlrQaNu+kQxQ13MA
KHhb+9I9jEm5myLbYGm3dv7YsS5xrG8/z8hj6sYdOVHJVjfRt+gIMqqi+nUZFwKO3rBBv2PTZuWj
2Ao6sv/rF86nyp7uWT/jkFzzqLb33qwVKNPwk9HMumlM/aYz/+gnmllxO+xnNXj8Yml2sdcvB3ep
j76849H02P5wc++/SCUXJ1Dusw7pQdp7IRvW9u9TNfPnvXmssQYXRCseQ7bJeCimwzpR3US1+Nl4
nKG8zpsx+HqDGq1CDwAxhd6eYkXaQ+2cfkLawrKcDL+YcSWPhWj+zCGcrERzGcEZ5gjJYrnnZiQY
oTYRetAq3+Ykzj36M9GrFtjbQCbF21jjF5bD9CdgQ3eJIiCThd8xoQyZH5csQVjR/KpqgcFSGMbw
Vvk3C8uDEcst6nB+1FH/1xqRUayHZqTT0n6jNhZw2x3TzwlTanBhWFc8VIGz96Nc/KJNfW5ivBCd
tbBO6cBbDeH4EODH6cqDs9i/jUdIoiqooKKm9y/j9M1kvr9gm8cRR2HEDTy6rbUd9cw32VjH0oAZ
H9j+BaLeZjpCJyAxFbOiXMEEWofYF/ocO9PHv422lTCDSkDKEuVi7f5V5IKp+4G5FXakOnuA7ImB
Z6zs1A6nT88vSXUvfmUu0/uiXUrQ4AoyFQ/gppDBc0Jggeqsvez4QJwJFOncmkPQjL9nC/RGx8k3
DorGl0FEWNAjg20E2B2zgyhekigNWUYL4pbvuZJgTGsiZTiqhiJn64QOmm3uwB9PZL0zidojguOj
/YxFLndr6Z4jySZCtOQ6NkX+RqzKpvPpUvuFa0ryhWEKRD51M6fSvFZSWzsk/QV7TsjWvf+dM7N2
kXMTZeJRR/sotKJtBC4doA2vJq8BWccL45Es+MKj0NKYTx8uDMrelhunIc3B7oBN9hMIE/ImWjw0
TYFM27J9udE6Jg0gFG8+UpMz4VSsMkz9g9viSVZ2yTqNPM/Fs/ac2PMeJR6dpM5Z583hYZTwTGlv
Nd74ONd/OzXwDkqIpuQDXOpgRDwzsepBq5iauu6JtyCUAKPRkZKDHIQ2BoPpk7fl+oQUMSDGQMQu
M1/ug11GyU3p0lHpT0tqe1fYAR9Ibywurui346lon+c/6qxrUzI4pw3WjovfE61AIBDHtMGo4kmv
2DeCuUqprwRQD3vZIqyu+lqlnQpwtDXNUa348grj4sh272ucFrEiP4Cbk9rDxOYwFvN7WKp5X0Fv
byMSUtasalLM/OSNqeWkouItRDx3sFy/uZj+h5JDf0NGFemvJXCta1/WF38ax7NLhleQjlBJpFZv
JJESS1AWoMKD3ZQl8nmUHTrMkUYDgAkqcD4d+ltxWj3JM6aZ/nUUqzHnmnGt9L4f3o2ec5kb69Mp
7eCI1POrWvOWTQGrda94jcrKPnmB2WovX07SSHs/9fzbXbPRwrvGJdKbfCLYYSrBMOZQAeOoD77c
wKuP05qTgNO/g1n0ueIY7JCuStHUk7jqTM5mcBQQ4DX/mbXiERJkSLyUv3VycbGtiaiAuZJspRPv
FK5PVoS2Le+bZpe4fQ5jcX0jfCy54i4gqGHUp3Iy7jHvE0g42Ol23ODfzSSpTDniJjpTZudyu3T6
oejbfn8fGiyOF19X590wUE/rJuQIcUx0dTO9UbHuL+Nfe+LaQAP52vY8S4mY/U3teu4tAOi4Gfz8
2+fnrmR/CW3r6HKDHWp4oGRUtR7ya/47fr/me6f3fojEsDqZ0EB7vEWD8YtURjBPS/VZExCbByHJ
AROXNPZKkzevjp6GrZpnZxtF5uTxrYjRZMgF1ZqlmWbBZHxzQ0QxLV4i6svt2n6bciZZRaOLuuZ2
Io6r7h+aYjguVkS6bf93trGAaTreVqw7M8PUC5hSEwFwijmHd8swdSm5DC99U9Gp5/fpefZbSx6n
sc6IPFMLM2k2SKfkua3uW5qyH4GXly41xD3f0kFbb3c0CVbTMRZWWXuoZ0pvJhCKGrhDjMS+j8lh
CdO1NN1pDukD8Ahw0Tp8sB3Wup3oAYv7mGG3IoqmU4WI8ViIieia5Mtfp+y5cOvUCDs5aSuiXC2K
x962+o1banL6K0ZTSdxb6dhCAFWBA9LNcsSm64lKSfoHUGTUZLmw73ISsy1qN3/Cl7WJlBdfQivb
i7G0LkhVbkHm7EHB/2oGfgA5Y6sNKrxdnYyIlI9RMw/GKg/jrEPOum2X9fPTjM5RJIV1nlEHkJyY
mT1spjvVNzzaq2v/gFX7kw5f5SZ4hl2WZq3DF7BnHJ8NE/STYsmwDWT6mGgDkLKt/K1rezKtAkpE
zi/oY8yjNmzhkg1pohhwi86mWLhjNHLiGIKy9PeVQMqCJ+Nyhz3G01w8NCNlu+/4ae+Y/m2ZGMZJ
RQjt0HPWlM0r+/jqGi8lSSKsVO4EzSHIP/6dFnB06J+yGHiLKY92hN81bz+UiuRr3gZXywFrLsX8
VBbo4Oa471G8FqTbLJLUUS9Ip6hw2V3mLMdZBTHKKslcRwqhoj61nfar9CtF94JXkZf8lYi4OZfK
HAMiVh+NLPZW12OsTbBrHtaQb+Q/nUZj4JmufHW6oWnQKUU6tZfqebS/Rj8VS+AxRcxZuEbz0Q26
5FD0xS+Aoj+LpCeszRm+fGcqKPmdk1gIU2TgzONjl7du7IpTJCtn4zhk4DF7TBunjJ6WpX3jEw1v
eWDouF3uaLv+gFZ7/9yhDPQuSb8uHup9uPZ6pxbL3nZVA27of0do8KK7sfAfEaQBmQ10AIh9bk5W
+Cm4Ah8B1tFkB0PwYOVld9fvbuhxlu9maf/WCx2PN9iPehbxDZADjxXRsq4hseRfP1CQ/xLNurjY
nf8Vgyu2KqO2TkfhoxQ6hSkfiZFREct06qiQEf/2sXan4eiH6ztxRjH5qhtrVs4D7rDy0OnoWS98
OZzini2dL4fsH5xqKPpNJf1rLXrO7yp+65jKHaSh7MoU4z8v88jG5b7bmJCITEvfobb3MnQGv+5U
i9lDQEhLz6AyJImmNFxLeb/u9MEOO506Mj6wnegeLUGIZwSg1mRjRuMd7jyr/tMN6LTiqfyVlfIl
KohR0fZMruX00ajyqe7G+07QQqUnGR5npvo1iPqX9oML6dzEmrhlWo4zFm7yHEOwyWmRD84+LNnP
TstmLesf+JKGHc7bv7OAtj2Z7uzJ6i33h88hICCqKYl7KYkwbvCttzkL15CXq3K4TD0M5CW/e1ty
/2sU/rs/RLd58H5r2LyrQJ9eGeI0K8W6o3Lo7URxsucwgHJKIEvXeK8iWoO0aNV/3NPIQqA6o4G0
D10g2Z02lIZ2dMmS6KVtg78yKmNC5zZlHRRXxM8PZmQx2yAW0fQke0vIxz6iMmSW7TTlkXs32RUQ
6evO+KBhcVtY7mlqnReR16/dxI1qd9G3Zu3djcgs3ahNwLYiI9CILNZs3hD+O24F4vJN7rGo9N3i
OEiz96IBwFzW/cjJ0NZz9HcIi1+25O+OHiwm3xXmDAiWJ5Tvt81nNYXq4GX5vFtV+1i04bTxg+Z3
LNQ1cTEbFOpiu9qcYQ8r3qL71qu54Qp7KQ05OithAodQvnumCW+6owvVhbOba4TRIZiB1AbCtUMW
dZgpbYio7Tfogoc9tnhI3M34aCHJ2SRK+tuwzBGXLYccBK8n3JkmrnpUbvJC/GqIpMbZtB6fZVuZ
DlX2CLJvPYKrHXawT2Ehi+rRx/+0++eet62VvKLB0zsWHewsWPcz+nqcg7dCBysZBygSAs+GLsq+
qMGIN3g8pIRaOz468HUpj0m3XB1nFw/VyTQdKhCHSHhK76nC+utJ1DwFYQTOOJzFiNXfIq2RPNbw
2WGdv20tihGoxPMuctiO3qZ7CkFLMqsvOcU9xf4HQgeD8oiJk6jJbDLNLyOpUxOXGRP/PxpgiOgm
2xvDk2pnqKHyRb1PVF4qjKwN8S0ESI0F2ftdZu/ymFe5xmFqbBa/Do86VYyzMxk/NZuGYFN5ODLq
7eL9YJYUMcpi/1P5k81pTHotDbtVCHpoZjv+vJrtnDOGLlapmYY2TJlGi7HNRLqg271IgDWbChI2
T4Bl76IyR9bHpPRhnDT57Z2DHOVn4DmcdDmShvBvKa2XgQgAJJ0L8+NBp50kms3zoEG8zLqLWGk0
7xam3A39BVKDXD/kIbVWrnMvXa41bVdqyf6jc2YCj7xXK4Q0UB1qeHKqXN3UTjDliovDVl009p/S
xWCBBrvaoHXA592OL+Ua/oHQxdyhO44OMeJhTDCiW2wneRJ04kypOFLngJNjRVTkNwPTo7AiDSLc
+nfw/diidpneMGa9BsXw0GE+g0WGzEwv5U2G5D+NS3dewbbvg1o+lXDP0VBNTInvk5p1fYpoyzcx
U3HH/1xIq0VCKyr9II14qDBg7cKWFimjDXPWGndocSxacesyGpaRjype+mi39sUtDlZzmhlGVoND
ax2wyok6DrP4vTcos/qgPvgNbZfLyMMIdEWsMfrHqggVbJ1i4KSfztXS3KrVmzeL8L5qNeYnU+F4
8BDkCwzyIUswp+psDjcX6k6wsAxUR6vxeWQ6vupNN34r8Ra37LdIMimPUWn7KAYW0GTG7rbuWiyn
osYdjkQusSYL68T6UDtWRuI+aryRnpnrBxm8UHtyFR7QR9ZHi5AMHuKA1tiUry5V3l61hAI0A04s
v+zS2qVIxz8YMWIFW0fa3CJ5DbLi9GSDuqUW+2zU2Gw4cLioJ/neDuPXv/pBsK7t2dsNNqrtpMHk
05Mdw8PbgKjUoXsMBJ1P7UTrydXs4Mpomb5j7u5lrJ/Ro1FKeMOf0HK890iRkhGAMvqBuW/dNdGy
PgksgZ6iPJFzUm1VNGCq6oePbojEXQkuyNTTD0ERPAXleutILt9nqKS2aFNQLQSU/e5kIQL2/4tD
/Yn6/jdtvdw2wbgl/J5MkYVuODI8ZCw5dVb9bvp8TUNyCip72Ec5exth0FWzFz5ylrzY03yMQ/VD
1xXFqsPbStZ+vBIlrfh4I7bQ0yQede1/dkN11PN6ScxwdOP5nGcR3IkkeIr8/ijQhd87eJUmpD5u
S8ForPwq3fi/wuOCSZBS2Yq4MRWJYIu095Dltr4scoKAqBA1ChBV/sBoJQMwyNuwj43+5ZJ+IyJn
l9XqnPPkIsZhUVx9jnXyPA3dz2EWwAPeyf37Ie/b/9xXLxCbUZlHHGC223IroBfHw59tFWT6kNWy
kSTCKcLfmjZ8npS8SUOMXZuzShbZbz+v91FEgF/LyWkoyMTCKcK9Rg6dfKtsesV1sB8stw6PMwtQ
pProcVj9nokWvwdtmrfW754GC+75aNKwSCveR2KHxXfv27R54ZfFsHBakjQYY6gi9IYbS7i3rM3M
hsWUje+ael7MJ2TRpLB9za0+lmO7W8SrM9iI8PVnoZy3Mk9+isW6dStb28W7rpWqj3GSH1uFNYDG
hY5ePQzaN1ferW0Vk+7fNPZV2M6h88AEr7P7d2gmtfcmL163fusQgjUluCqYAmoibY6jdlk2RaAT
zmHX/P8vKfW7//s9Y7+eLI6m2LhLW6UzypKN2zuk6TiIz1oQnIKCy2l/2DkpEHXY//HuGWWSaMud
l7i/XGifO78jk7DwKLvt6RtJ9vAxzgV6idKiOSuOCdKNFzrjDdU7fbrTjo8dA0H2Y1Z8jtm1BGAa
/ADB+BhLEl1HIlVGCvutLML24pE6Hwmtt2s+VCh9TLKVdv/bI6sj0ZxryWLgJzHujof1Ocm4faUc
qJt8lIoRnUzsBC3XmRoPwd0FVBZVyS48cNmmNc+tn7OA99DBOAWiEcenZfr3Z/yLXuBybAk9Xity
8Emx2uDcWJh+znxcWpAFbbHBSeruMWvCYRMhoqD2tIiiA5cG04roOE9z948tv52RYroYwfs+edAW
8ciFG1wqF9GEo9sDK2NpvKc5/7vMimGndp19t9Ti1hx639us0JKJB6r/i1qUowEvYI3Ha9arfqvi
tdy5pviFnrnemqKcd3lFA4M1aU9bDCUhbHGPIijfVjQ+NhFVXkeKuoN+hIyh+cfgzHzpyvJAKMTB
vgN5JpUse69xnjzxx0VliolkTYTCrBReSrNWaZMsKfqvAY4supkfBdq2q24NwppitFMXIfSqEyYl
ckWKLH8XMjwEIiouncrPuOQ+alLsma6OdzukvRMWZpgO4w9m+ZPX+5Q8Aa5q153/eIGTPcrEI79b
4NDN6uEHO+s3M/XWHk0KRrw5e2FgQZtl+v+KWv6t5uV3RHJqpw3Zzzyd2zaR607FhG8KNNWjwlyu
dKGfMQKyyHP9P2MVMooNLnXP0+cHIs27JX7o1vdQZes+Tsr3ArzCMJPKXgfs58o1ICfXHfDKlH/p
xcd7dgtog9pzeQKTc+BPLG8xm05IYTFtNe9DOfGljMV4tDo7vvWCWw0Bw3ma3KdhTJKjKqZlh22k
2ibsbHay7qd09J1vvoHx7n/NFYzODz6bCSZbZ3ddkHgmBULHjNWUlRMA646EN0SBNW9tIkV2ZCZt
2BNi18ZuhAAiPy9sew4FTjPNmGacq5C+qjH7dSQE122cs+2cgnge9wV7iYNns6dO9NweUO4yn8hv
bR+GO0sGD2XguMeijP8sbrduOIXKXcsA3OeHrxznP0qBiTd+ZxMb+Rgkt7JX2cMIbO6x7S5uQzkd
FD3fPEqri/LYWHjEQVEFNc/MZwKaN6dxT0vl/xAs6Ej07F4rDI/Pd/hCNlGrUpWHaaWqv67o6lNg
ShJxi2w5DwXvq/6JInDZiQptfxs0fxumo8Fir6lN9BWRrz1fXFJo90Iu/2WR+O2qONx2ToEcwInR
Z6H67QJU47FCFdkkhqp4mPkEMBeKMfhSCEbKMlh2aJpjdJ0Y8FZ7uYWlyTcjKt1NG5dfXt59NiJ7
cR1ca4lF/madyepVJpyOs3a/nIiCfhl8xHI+CKoqKv6g2XYJuy2eHZuQK0PZa5Q6jmtCiveiNYt8
FlllLovUt2QaYOpBnzJe6T92EUlK3ZwfWX7fBu1129bh8F6JmY708HsJeFlWDdwGHdn+LrX3whcx
ye8+mxrGyRSzJRM3yfqDIOicOnRb1bj6e5bLUxD/rMdW76W0Y3Ta5mo8VNfEOi4nTeFZztywlQCY
RP7+wZ6/WIUzle4pLBeHYVAV/jfxLjsgI5cpcA6sQAhqLrGh18agclvJlcmLu379B8rZet9HmqRo
a34pghQ3JJ3OuhNEgu2qpZCHyOUTCZq+YvSObWZSIfeM7xKkbdYDSnocRehjhc9fXYpiOi+rsxyK
kf0/4xAcf1Pj7ebIZiiFFna990Nl4K7pPPxCCYF6z0sVBgp77R6CXPwX2QMyDP+iw6naG2dN8DPL
W712PDQYSKY5sjjmplvDaHsHggija8wrSPI39nxEChcVYCJ5m/Ph1Hf3gVkb/YkV37O71lJzoTNR
rTWq0+Fh7N16Uw4VY/JcfmWmOGOia/aww7otw1/qTSIa9rZKDjNFE/neMrVXq9w32npcDOKBvM/3
Q9sg2gnUE68Tx2JwaWtqQJt0Ospxw6xo9plCsADd13P+Deiatised6Fd/g0dcQp4WyNKZ4w1q95M
amIp4ydfmvkaM3LMCcyrhgkXQm7YxNlh/cfEIayXNum2zbQiIRyeljpgW01M636a5keVLf+JPrBO
Q9I73OUIUarA9lNZjep/qDuvHsmxdLv+FUHvbNAbARIg2nDpIl1lvhDpit57/notVs/cqcruW6kR
IEACeoBBV3UwyDg85vv2XtsZY5MMBpVCN+22KFzuhTxvLsypSXzKvfmxnQzW3mg6TNp8nVYYTNSo
PQ3rexwR+SKS5MKa37G/0bLTlC2oCIqVE0coiVjrOQJKpaNuHfgQLLgrlRMjn2rp3iqY9xaO5ZR6
10Br+NwiTjo2P+13bTSO/TxKB5TI3tJG4q2gDNhUMnpQohlS47Hmc7uFcfSFaN0MHU7daFWiQ7lU
nd+BBPwhVEvCcLptqnI8IIAomDWSuowuJmbQVaPzvLT4xwmb89SkG33kxU8pHnxfCdFNL/n7iKzc
yajQIvGI8VAO/Y2soSNpUff0LQUPWUTaT+TK5RiZN6sAhnxWkQCH5Xsy3tKqAVwIWqencGfHKyqv
YbYk22QzSdbdq9LN+5w2iHDq1PlJNm7RoT1S1RtdIu8eBXWrmusdSjBV45fBtrBpJH/ottVlRG85
HyUTWByVxRZcHU08xC4wGvEuLLKa7YVqcw81nd2y5HYYpPRUuZnKTS6cd6dxoOjC+cXpIgGUOXT5
bOS9TzOA7s1Oa2k7xyFKiniO3gaam0ZTPBXE3KzsWMPpnbDEqwkwfnGR6aB+h2a8ma3qRIAPM4CQ
vCbpfMbydcQt+aCbwiN04hfQSsRd4AIYj1mh+UIk3bVC++HWDcaiqVnfK1ZLpzuCWGx9oWio/s3d
68xRSc2+R+ba2XSQoldBojimTUhcUMp1wt1gPSVx82pI/dsStW/iLB5UKXZUZWZsSBX4NpgBY8V8
PcqBJmPT+sHKKJDGrSu1nzHhh9Qr4T6DH1qako2mLBhz8TjGC3D9MHtT5RCx6/Chi5x7U/wUMk2v
KCfmZ72T1f4bEFRaOvSPKrX2TVktHHGz/7KP4Ei3xIuradem9p5QDDKK+p7cgN7GlnAjRQYPRnwF
J8LcULff5kQ7q5Qe+tVc3Zi10I0lPEAd5cBLi6I6x51EJytNSSco9k0aGAx76kTz6mjzeF5zGHXb
0xdGFpaIXxpXSuqUVaqRYoX9F7QPJIzelVvKxTjeEr/UWY7Ys+zYS0Qt+/MIVSKs+OUBZsRlkyYk
SOiI+8Dsxpx9UZZPeXq1ioN61NrpnAGNvYSVfBhl9A+JIezHVn4v2jH2NRKa7F6p2KhPs2w3Gk0s
Da1SEa2uMjNaTVM/s/DgTyrN22Ypi12cU6yK++5KVoaGVkuNWnntgh/mDSHdoJmVdtuVJrGwa0zt
ry1nOxvhyAsFSL5+7m/VSHF2qWomFJj6mgr2WSJjj34QApxZsD6kRhgDGtMhtiykF3jlvHkqI9Yr
iixbqyMduUWTBmQlddKuzCyc5yX29kQU4+BeSmJz129KfiKd+MuLkbsyMj/fMiPVE6zkVaZe53Rp
mDKZ5Kk9r5RQ1Ar99xzS+DDl5LzU8bgrq5UyJDFWwpgKnkXtivQ+/GENJvkfU81Um+tO57e0B42D
fsKx6ch+UWZnl8j+QZNpSqRtZ/jGIOBcEaaOsWD6jWAQKsF5aGneshEud1q8hALIkT5iJyHOK7Fw
lNWJDWTJHtRk2ks5+rapJbahtRbe8oy6TBaxQMZWSkasKnv9pNzlNO1sc0gqjqMgT2thpmeFzU0m
0iswiM+y8BgyO3f3oUINL6Eb6kmzCjQd6czvzbLqBmv51Si9IcSQt+iGLm4QqF+tshPBmBkcqsYj
BJxIplI+KFN1m7M825MRPYfkciaacQol87Yoytgt9ORjLlRsqS0uRiqE92meXVI28bf/hQKzSb4+
1kKrX7RETPTRyKktCc+UnPZtTN0cwbs3duJWp0xeh7bG5lNlAu4TjnG9Huke9Q996w2pajLy/l+j
odBs0En30pRWh44Ot50lZRwMTN58kubAYMi+gIP8gHN9fiwkhspUbBWsVtKnx6Ki0g4nZdOyjaaw
y6sS6LxFhkhRBR2yh6IWv6/aFLkaagBrLS4perP/LfrCH438sdYrRkZFqb8C06tnGyMkrp1i2sd5
ctMa8vMkVLCKEd1Rw4TxhfQCoB94LXTdSmlUlOP171mtvqmaiKInzTmfvZsb96DEZilUXXkMawC5
Y/uFuXsD2Hy+bwiqKBEsldv+ATX7CTaiiGUTrdgXvEHVL6W1oudrRi9DbmKuQsFkNx3f4fdDEEf+
Xy8KTQiE9ebXh+W/MTp+uqihrYJsbi2UaDgXbf0xknaxW5p7ZvXJKfAeQFqwhW48t6FcUhiWj3nO
poW0T9mfC0wGFAUEIMS2KptMjUXiClpC55OsJLFHqCS6xGp+CI3euUaZXkBwwtmgAlRvxfHEbnGl
xq5ckZHg5aEx+r2hzOcqXknwZAoWGzSEUfYaZXWgWfSI2R2TRrF8wzP1JBd0Exd2drZoyMDZV07U
Yt+TF1ARCyEkeN3DVsJANEuzq/XhQ5jXp9m0ilPU3AM1M+zGVG7hCWKmsnxoVqutjfFAC78+02uy
SCY+ZaVy05jGcYBT5rSP6GM6L7TQNC0zRQ+2IDED4j2lh4sbBds1bit2pH1EvpjwTDUglWsalBW1
ET28agrlaKUgQyinjB7mrytjEi43qRWo1mxfybOGnEQ3TpfhalgPentBS2HAV9NFfleluyKROMFU
5ZOg4couB9E8CurjnHecryleWuasO3HOg1cXmC5L/4KAtLtv29Pvx8xfGMuGBrSO6oUl0SbFnfhp
yFhLBQRyaiqWCWT0c6leRFX2aE5dRYcv7m1TxgyWGKMrq8sNtZxsz25ZhoHT3C+pm+oKoo5w3qUt
ap2iw1+Ud/2TkSlvY1J46zSre50OshML6xbGOHtiHVdfcLT+Qp4BmiPLlgxISqa/ZH66hZE/IUiW
6qS2HVNElIyN2hynmu0RBu1bTWigd8TV/seT+7eI+xfJW0vt7Hv/K17/B9L+raqXNoni/n8EH9Xl
S/HR/fYv3VUF/3z+K79A/P8fofb/NMC2TIBfmP3/sx1ef0X2/wewX7f+QIWnSTrDDBedvlH5/wHs
N8Q/RB10B6oeVUQDs0XaoZLtY5D/8h+YUhTFIo9elDRpC53uquEff6SCLZOZ7mAmaIQ7/DvAfsX4
FfFrcmkGD4H08C7Aooqfude8ppmZx+x26vCiY7eFggN1p7tZAIU1dOp1uBGmGORudT+kddCuAJmi
W3h2/pSFvmKew0R1+0nYssbNS5HgGbPRPGlA298+09vedtPdtu9dOlq4y82czYB5daK+gOxIBqeh
FXcVWlkAv3uyh4Segz22kKh3s269VLIGS8Vwrwq9U66DPcHob5ToUo0jduykcOMjKROFVE8JSSvy
xiRCiVSgEkYp053zmc6F8Aw+ksM7sjdgIs+qON/1iuYAhkMbciu1uR9uwjVa4ynHY3xi/iIHJk4J
acD3pLld9o57j96tgMYSXDYVLSWo+8eGaJ14JB2Hc28jHqTGL2oCmXC2zoAMFNJp+60PhuyzLTPH
BOaroAXe9nOIrZxaeEKrjML2W4pEQ+8IqsIXILTEBjNz5Dr9ruGBI5wdKukOXSzJVi8DiZblxTQ2
TEcPXf5QN9cJ6svkNrG+IxVG72ra0vKYhVvCHpX65K3cBPr1vbFc1dHzXD1M831PC0OorjNaB7g7
U7hR6h0qUi+rb9gK2eIy2716mpeQ2iCW3HhXoGuUkqcElwuBhXhuQiAW7feZZl7XsUJx+0KM4WZA
tlU9C1F8H67jpSHUriBEfrYs3hZiIGFvawR+ew56PIHldV0+supp1B4UajkFCKywa2yxe6+IBNDE
6wTNVagqzkKVn9K/9ILGaUzkb0JYEbK2dWEu8mghM9ZEBS8oVAXS7kCk2rFqpgR0FfvGweJoipii
r6gpDIuXiLVpqwPuZqHewejzBBZMSSGZTk9PdUERBs0l1Xo/D7+Zyb2Ko1TAZkVZLrlhn3WgYHxB
782b8cbk4FjtQyOwnRSjDl1wyd5WOWsWSVYRThFDuSvL1Rs3chUmyG1k01QPyzGw5BslD9lKIN+L
GhSxiUpW4ZwEuBPQelOiMprpBnX9WSHOkBTncuahYwNelYPGbjKyrEdFN9xJlvFg7jMkP732qOqL
vQzJM7BYhLUg9yuHTlKQ1VhbYKeoKKxiNj0VOWGxEt6vUnaZyZafpXQSzct0uicJilNXfhVN00XP
sOvT3Zph7Co5HhMVDtVLbgcOZkZ8VVI3sSISubA/iIgTU2P4xnnoSZGy5yWz/EbbOsZXAMyuZHG/
hhEOa3ByHIG77myymNL3WyHdEGVg3qkF1LlMHRymyhe1uEeB76pISW11Ri+KkhBhHhLNY9Rz7jdl
h1ItJ6AcIMqzuILiMaZ7KgeP1Kte6pByspDRK5iu2H2san6Q9YsM0TB+BLezOLeruq0toElyjr+1
izvxGJZkB8tNQQd95M3AdesvIyTITDsmmXEW0Q3ZkkC/0qDQEVqO1Ps95Wsedw+ww+z2MjK3LEyo
H3MoUevLnv51h3Wszv18Jhla3gnavsyr637+ViG/sA1xtCsiAvNq3sfD008rz/Wfe+3/Ug7FdZWU
ffff/+uviNR/zOc6XGOOZLD5PkPzYz0qWwADDA92mVJPneXYJl8ARX8E+fxrm//Pi0CIJHBTViR1
+xI/7bgTtsExeneDoB/JV++Lm9S0ldeQVNEAE/ydahOT5yDJgIhwRdut/KDj91WM0q8nz79+h08s
WCEJy0ptYC+ATTTHxetC5Ysd1o9T2u9uczvt/HSbRT5Qv6u5hLCb30Bg+qEbBVQre4+spiB3xPPv
f7tPaKy/3tOnPR1K0aKyDJ4rXUbCwD1iUfwIQYNtnrRgcqvr3AMe+FFffJXT+in+4s8rwxbGvKgZ
hADpn57mRKhTIUay4S6tXbwsD+RIc9a2ifdDA+ljUxO/OLZ94mf+84qGtG1iVE36nJG21PooYvHj
92vceo+x3wMzY3lks+KofJQGv35NHNql7rIjuwfRAAdkAJW/f+J/O5JBT/7Ht/h036K5zlLfDgbp
aZOHJNPVVXd+HO5jH12ffhLujWD7BmLtKXvA8PioLjgS/v5L/CcP/19f4tM4syj5FHMCA793sZW6
WIaceWd4SHG8Oui+4Jt9orz+9cF/GmRDkeprInLLgI092emc7n65pzcvPcYuwtvbfgfrz0NdI3ni
rnks6DN9TEcOjL+/6797f9nfEj9FPIAIr/HXlwuzgwZJi5ertqKHsSFIvsqMLwbZ3z1ZZG2YKmCN
6vhcP+H+61AyZogShFv60a5zshuVeo+jc2stxU9U/l/c1H9yQW0LItYA0v54w3+aMsLOVEmZAayJ
otitr0u/IQMNQp8zX8rHr9Ld/uYRcnf/utinXxKQwCCkrUjdZ37M1hHSQur/2z8S6VPE+NDQgh77
eaIP1ZFydS6hXplnHDuRrRrdnyfKt/m/EbT2NwvWp5iPH+Pxl2t8egUxdfRZXKhMBJKNL82jWnvf
72K/CNZAuVnIru8/qJT9n/1UP93bp7cOfdLahjHXRTLGmxA7yWE8otrkhf86iO9Tkeqvd/nptyqQ
xDYWcWLuj0hq+8/IP2BtO/OLKW17XJ8WrV8eJ6fKnxctabP/xhUXMgQXHru3xPUpjeKLgpr57wfH
3w/2fz3Bz/jeIlngPkVcagsylB0ABkfUAPbCpP31vLU9oN/cl/bpVaaKOwnLwlCULS8ysRjI2nWt
ykeovDDfp7OEE+b39/c3r9eWYkXSnrz9Y3waIEVe5Z2hMUDM7JA03UNuTfe/v4L01SU+jYoszYWC
MGnGYEmXkiTZLDTZMOcvBQeDJU8p/XeXi0bbZtUu8rR1xhHqRyRCS8vBKH3xbbYp99Mj5oYNakkQ
wGkWfZqS5wq4eCeazCexLRLVEjvZc3Tf2xhS3zExB1/NX9sD/N31tqfz02S5lJsCXON6E/qaeAdK
74rsXzRCSOi/ILr+3dbql3vTfr0WjEhEjXDJ3HRfHMnhJpaVg4pDphohyS41XPVK9nNPrg/hFy/k
9sl/uUtD2px9CkEK4qeBiyS3x6UjcOVh16GxiqoLzDhfrHTbW/27i8i/3h4CqRoTkUWMziHZJYd2
Z5Anyku4+2KI/O2A/elmPg2RCrElXU+uU7/pAZsHu/TXnXyd7E17OJVe4n+5M/2b+UyX/nXFrRT2
8yARsybSOPZuKypNohcBEX3mxC7I6fJIPgGR9ttpMgML4mb9n2/E/4Vq5/93KaSM0v+IIPtrQRM4
F0bgl19iSPkv/pFCqst/UHo2KR2ivd4yVxgF/yhq6soflDLBzZOthL5V23IV/lnUNP8ApiYznzKX
shUTGaP/LGqaf0jE7mnbAUTVNVP+d2qafNKvL8N2XYuiPjR2S5SIbPs0q0qCWHTAZWhRI1NHvYTq
2JPMVzPy6+ZbOh/LMGgI1KtiHa0jcNv+NI2hWxS3okcvX8FbOuPQ7P2iOPQqFT3z+8x0XFnXuhIg
XUAeShcrli4L5aY195b4oKo+VC6FrnPvwE+wiy2uMNC6ykbtg4aM+oCjB3Hnqvlt3e4XAhbskXeU
IGxkKF4YaMcKcrudfiuyXTa/tENAH0HUDglMsp3pJN8BDo6ueagTPhs0mJPsupv0InVGy7ZoD5pO
f1pdLMpBsZP5g/YteUGH4iye5eNtCgjpNJxy35yFbwaUO/79EuA2QkRjkzHavlv8VzG4z5dsRyvR
o2nsYA25oRH9LdwvT6tT3OXH2Vm95Q6U6F11aj1oVm9UPebqEoVVi9OvB6YX0AupVJvURsqyk6vc
iBgb3zfVlOxvgLHxKhfdrYdir0fh1QxAlngwNUlGoxvpNk+CfEUX+RthQaYdaR7k/1XdT2ggUMqK
JwnRAnK56Ml0BsBAO7b0AURdWXHzFN3fQbCCwpt3PZGN+3ZxiBsPUSEbzvSmfB8vx+/D5HQtMX22
fju59WVCYg8WH3fyZ48UrBZLs13eRvfmQ3OT+ipCtszXQH+7uWe59YhaI8AuX5ZB3h3R/jj9S6hh
xAiE7MIqDxDSh+6NWhz5ZYEFSyPDDnlZCNB7yKJxcjd2cRvljnJe7oebxrHOxeRwyur21JulUyVh
9vi+8siT9kKNg16+2XZRaQQ0Ay3GZY29ZlI9Mz3RNoZscAcatQiwu65gMkm8wVMIv22nl/eUofBn
IAUzqc8vUFzsWLhWnnHjll4s38FUAss7gRCgdxVBoMdxioUF1IadY+/F3dM5RBglWF/Oi75PWU7c
psJT7Cgfia9wcKr8dLdQjEhSO/uWXFnBsi+uEC449Y30sMSIyZ32pvxQT8K+ulKPDUkhLgYWaw8J
9AYXxuqY85YPqz1LKOluulN1GlGAqn5pudmJMMrijqRTh7fVVa7pam+x6fODeav7/T1SFRFunJte
mm50ahRHv0bdW5j78I3EAw/+mcpLodrWRwPzKFiVS6k4jfV9mVzDPZmBMf17C++PuUYBQY7Iw8Cx
ZX1anpopX6AuCQr7im04km3no+P7cqv0uVDx53Uk2SRVlb4luWC/LoNL11jzKqfbnCbcghPCgH9T
XZTHLMCI+4Aphiby5Mrbo75K79kST45++dMacP3nbuLn0uLn3eqf30EVyQWASifBPfv1O0Ra2kfz
RL+nPFH2401LHEphzhNgENstnfSLR/u5/vbn9diAb0l9OhWiT5uNyKQqC0yHez5k8gFO0VaVAhxJ
tfxovm2R4l/tSD8faf5yyU9bUm0cixXhusrPuepng82N6mJCHD0pwdj5v3NF65NYhGQ3lqst84BQ
QiQMBLX8+lipIvRkmTQqR0PIAMXqhNVlxrQKwLc6lHsZgsuTHsAAwp1xxlc3+4pf+nrpLRsOZ7ot
QoCIXq1er94ckMjpyohhbWhG7+lH6mV3+bnxy0N/MQbiUXDhGB84raE9KgN2wfyKmcN8yOtOk8dW
xGuAb3For8Yu0Y9WQqIlAtRzvnwrpvdCeYlpns0F6855HB/jHC00XYxdmnpddf0tHxdnq19Jj3iq
kJ6zQE6EGGXVx1C9z+03SXyA9Wqb48NKGgqCndYJ2z1JphEYpSvaEQuCRTdUA80dXSAeWe9HOgjx
d7hrdOBi4Lm6WhwgR9hYb0knYKKqnqT0OULmNxZX3XTSVL5CeRYioFKoeAHj7DIfS5NGZdOXUZI2
LIskgcgR7U5n7u4yEakSqA2agcJB14+psXOhYJhlYKUnEuL09rVEDmKinkjUzSLXAAe9hs04Iyid
58bRMWospOeGJKbAsLAFCU0SzkqDqqV5YzYHYDcdIbYAIYuLDbnkR8pKNxG6B+pGjHkY+B3hu0bu
eBhUeJIfemf+AODRPjfw24LhAHGh+I6IPo7PAN+tJ92DItU4LId5twNlgReN37I/TOWlMqDE+9ZP
B2U8GvC/j4Q6+qPwMiqnAdp8tkuw+bHqsw7Zc3fIGiKlHVF9fg/nU12dI+Go5h4UodEnvxTKFV47
WyXOwp3dwtMzbwt6eQwpgvaHrmcDsXYHs34cnKF+oAR/tuoLIgJIdKC785ZJO2lwcJ4BEu1dDHr3
rdvuh0A4y0+6k/rFDlMx7dxjfIF/+1LYNcT4IE/28w9E1fvkXHyvXiwF7SWO68PkzaeBGY6tTwPk
3VMhG+Hff8TM4a84bw+qh0wRxw/viuZ3gflU321OoFsuXdnrnXQb34B7Z/OEBzG8L4ZXESgiZ00L
Y9/JGAJIMRc0gNB9ePW+/2a8gfk/KsOBrjLWHzJ5vMXBVfTMFmR0o13/JvkxeeJUO84tjwffeni/
kMkbyKARQXTgxbBZSm97GT3ReXWTZccLhil5vBRUB5KyEHuYT9L43EwnHAWIpeRd6CwLHkpHwsHD
gv0Gtnb1FMrwvROXHMG7Xb5XslOi8CsWNEip1p+Xi2F2Qf7IIpo5e0KPjuvRrZ4QbDqD3X/rlHuE
XyVCxAC3gXxen5bGq3zBhVkVn/WL/D5kCI0ub67TwRRNXxT51AickeXZHYAD9QF6Qo3RVNpQVmwd
uPdylQt7UED8NhhptffBwdqPiRHi8706ushwnxHfo33ffgKmlfZOaqDEegPhkMaxa/CoYQrxFy8s
vU7k2H1U6iukyXr6OBtw8HArPo3DDujsaJw2ki7hfbGP/3LB9eYazZ5XevOYeIX41D4kiNzZMSAC
dQjWWfGe09k/kTepLnbznZSRUjgs4l5n417a2WsJkCdyQzaLieaud9kLuePn+c6gx8BckNua5Fpv
RGqkd8Vl/U5uL3u6NH5qKnZVrs5tEbBOCYFd1IPm44XOjjWw78JrqIOlJ52k+cxXmGV5IAZ4CCe7
xf80YKcNdNFRboliGd+G74tXJ9A3EJoBOLGBbXGE0IVTuk0BamLPEFZ18WIqj5gty0ohQuolw5aU
MXfBs9ZxFb4jUi6epvHFMMCZ+sRfjRDbRNsartgmAy6nOyd7TWN3NypLp7GbdKyPNuyby8wTIlt/
GsAGspw2lJmc8PsMQVm8FJUDVr8MH8jdcMkE77RH614ltFiFc2uX42Xeo6qzDczRd80DN9WfOt4Z
SBSGuksMW6BrDpc+ZmcKdsyWnwmlx2QqM76MI3JO8dDtWt8wA8Xvr3PMA1EwZYfauhg0H4vYg1rc
ouoM1yt8s90NP/ziQeOPSNbcFgP9JU+8dvV7DV7jGZF4LtEWcvSCJ3gZaheQEyOVomqb+V1yRU4q
TN+zolwqSA5A5hOF6kfZIWOrD0KtdyMEK5l0xUmPqAaz9DgdqQYwSNc1kz0/i4YahVABF5sn71ZS
A85weAew+0fehCOeBv0i2K3KntpXJ9cqrxSMSzxGF9OrIUDSPazpFbTk8ilPz91wzrtvALQNIRCf
tY38+5zSbXkmxUTh3Vd0D11yYPjLR9I6kekW6NqZnmzTPJEvambHjnUx9wt04pYtelm8b5C5HIsK
ocK3pmHx1VJf0r6nmDoAWUp2hHQDV4Kfu8gDnaJ1SvESCMYQX4msk5U9vi9QoTGHCZ4eetXiiEfK
f4pnse05QlUN1ACW7ouZ7/QHifQlDsO2coKBoXrxU/zOObjdw23g8STIBvcr+pPSzt9rP36fLuM7
KAjd5brvbvJb+CxPVs2Jy848EGDhU+xqnlz5aFDIweCw13YopNngw1m+E0hF4GC+A+XowjuKQ7fS
rxXrLs2ujO7WrE9NHpTmuY04F12qwvWKQaa6RtQuY0wDgfrOqjM8GiwN1htijAXOlAfGlWzji9ba
s4xoOIKK8FKW7jqdzp/R7ablqgOnxgyOv2f1MQ4aix9ajwP2ods5BEOF3BoV7y0E9aE4UIY6mlA9
GSKta/EuMA2OJivP8jxiOajfx9HGYVDvupIxw2vnUh5gJtLhz0VuAtp006XwztpxGgjxEfFRB1Dy
KQLB5mXIo4NixOgXoFhhUcOo2cEPALyz5d7vZIf10y2CZmJWcNHgTGz8trSkQLfYViAVxy8HYuyF
4AMj91Od8oetowgyLKRKZ20HewomIOUCxZ/36cBJsvaqxg59yKH79YzfJDmRWgH/2GMLwEkrftDd
cI/b280fVCoHV+YTPvXYbXfzEUcCEg7H5PecfMnpnfpy8mVfeC7uBjeMPUAsfrI3As10UEvY6pFD
pJMHYDO9zBVcZZ/50PT6l+wOgsZ6Nvf5cXprdxAU7PmhfeG19YjIQtQiokY9c8w7K9vl+HpsDIj/
wrHlLzvdl49MkrvyDMDGOEzfSGb0DE+4oE7DOPdaTwgIAvI7v9hvfzAhLXJlX/choHV3jAjHOFQQ
fsLbbl9/5wjvld/l/WLeU2oJ+EWvYYExJJHr2/rg1I+JAwMClX5yCvvDKt8Z4SOYFk6vKTKd6loV
ryHioDtTlXu8bCHSd46nlB7gGaZELJAtbcdAIRO+pQzs3uZxD7lDUAAVo+U+OghKsJlm2nFlSWJ2
q1FbxR5R4W5JHJV4Eeu4w/D/QJ80YDcuPvasTHG0m07+XsJ/dwEzdW/z63ojdx4mO5mt55gdRusS
cIAv3zYKBArYx+ZNWh9my5+WQJ088Ic5QB3NW0Bb0SDN/Qpc1Qf6YujrLnxwvdnP657AdOpPLmbv
ZC9AO/RkfWfaGRPf4/RB/QiBl7hPjP3shVSsCsBTjmrrzc3KQkg9pvNKvkZ3omjAfjgqnJ4i8lPn
aod5N4IxsMlgHliy9d00HbFBOhh6IltYdnP1YVYXU323TvddeAEuRNGOFF8IfTRPUd7bQnvb98d8
fYvl1/61+oAxGfRSkBivMvUpmVJZcjZAd7HpjwDlzODfIoA/6XCvlO9LeTVA8yl59cHApI8GJwRh
ceHYCNohZEOgCCcgGKa7mrdWoJ7E5kIQcaCXez17lg3sc+64UCDarRN0G4HhgqV8CA9zemiXq57F
m6QerOeucbE66ez2DgSY6/aiPmQ+tuvTcMUS4XKSsU2my/mV+KE7g89HoHwNvSnkJhjbinRoH9Tl
x5um1L564mSis0scz+bt6nQYnicXDUUSORnHc/GaV5pf9Bl9O2m63QXRK9RFjpZTfdNdhgyrw/Pq
lJcJCUlbBcEefFAJbKg5YBMhBmdoh8LrQPXtnsKUPwaZmwdYynveypEjia1fi/vqZFya1xMKqaO0
Y4pylXONbs6TLrWArzNrfl5h4zrAI4ZHFHstmaxefWGRw8V8yGlIs0HfOBUYCek7UrGzRMVtcTTR
42Vwp1v6C9CLKJp6oFhSMnvJdLSXaxUwGHWf9IAl7lQ+V49K6i7VrllfV3D22Y0sHNv5gMStDuok
9A1WMcz3fGLB6XhfPMZEL6fnMLQzd6sroldqvzMp2MsONvUko8Jk0+zJ8QuWrDbA/Z2wtTBu0M5F
1Y2i3mVowiNrcoDUYIkGum5xTnzNxOtQw2fplKZrVcAgSuqjN7nytKAswaz6Nj4wI7Ub2hOQtxex
h1A8A4c9+rxUP9Z1YLT+SgHM3A9GsIkXvpvGvuzODSivPugtl/SVGCIWn03skL3O68YAsaE0OhVT
XGeykTgC3Qb+Sp4Z8Z1QOAp/ekwtGyEb1QGWXomMUWcdPALayg9gG1H72Mff4+4lFkb+FqfbuxBL
mPah9a8t1XEtfYxbH40pn7hl3al+8VE4wBuTmfFqgFaVqCjg7dsjynWSJ1VxCR6ogKMqeyH3ygbb
88nqfUgj36xkJ0+3k75rohfQdaxKx6Q/DJT68pceH7q4ywKOQIfF7x8Q/43HxmVg7wVmr0P4NhnQ
4F6Bgj2SJscKjtgOxu6OxPERDHoFicgXHqgwWwPWUadIjxTW45GTQ+QVwl5o/D67WCtXH3YGWWdT
gEkndkIrAH2P/cvsg1a+mmtIojd17WWqO/QEhHx01d1iXoXKe03UG7PdlLEOZCf8bqSeUYBdA1JZ
3YJxZF4OijuYu6182zyywENGzqLXQqR6u4qHNpKPGa+xGoOCrby1xhFCHTx1jbN+RWStjX0RpCSL
33Sish6/YCd0eJ1dLdAOpAP1R3ZY8yPeTFeQDqzNmLy3Ee1SpsU7iokaZvaccD5GXolpde0D4BGl
QVs+eVdapgrksQRQOKNnHBL+L6KfkSI3hzuoMtlBcN4WVkWcc0VOYRyNKZXf7+3yzMpXOOt9p5yy
IajunLYjYATwx0EXcK9HNpEPxeywr0IGGVQBvwATJyAqOjAsPVbp5le8JrnDa7w9qp5tITPqVg+Z
jjx9k6ExmiiP9B3FEs98JVpk9Ghys0F30/uOk8idQlMT4R0VmMF+ob0wuiAB7eYakqpr3Vmu+cqC
5ggfTFr29vhxOl4Lw2kuH0ybmFuOW6Gtk23DNqByKRLxClquEkzWPch8JzcBLDmgS9/MPUKoF8kL
H2tv5CCu3YuxK8H3D5YVgCUon6skwrkCSTB2gDdZ9SUVLIkTvRNdU9SW78bD8g2j3xkm5HUXBQrr
GYdKSudUe1aHOe8GPGboKQnTLz/f9Kbmwe+rtfKnvvNfyoqfqrWCAudW6cl76l3RWU/yYTxtbQgo
Zg4H0F3uRzeoQ9gksCXz18Om8iMP+LZ7LL4q5GqfusZ/fhULpZ+CtkDR/xLsqujDOpZUOKleEmFO
uexyoLyA86bxNH+4INiD4Q/luuOroYIey2tG+ib9KZ+xWTnLbjtCTg8USI+Rv0EL7OiK0gb1UEjH
KKsiSu5kD50G/3+xdybdjSPHFv4vb08fzMOWBMFBlETNVdrgSKoS5nnGr38f1O02BdLka3v7emOf
LruCmciMjOHGvcGNzKvHo83fzaW5tBRtrLMfNNqnS5liXrwhH5DCYSnIRypb6S7bNN4VjSdSrSVR
4ma4GmyqOxZkFJZzO7YCHNuzwwXB15JUfi5sxiNLNvtVr+j26sbdIDNLQACnA//OtaVbKhW8HtWi
euKMcxe093at72B5sNBKvlxnn2AHjpY0aS1k0ayKoBcY689jYblZy6v/SwvjZPsAxW+RrrCsMXAy
OZCZ6Jd1By0nLQwCTZZo5QtSG6tia/ADEACQe164BKdO3qHNCbgMdti8gdFK+cJF1C6USA8t8jxb
Mtlmn/LKVMvmmS4cjpB8YeHbsN543hYxd1fj91zEgkzQDF97rUsqYCI6RoapTXAaRpPViGT37PV1
/kk5sJAXsh0vZRKoF8J4Tj3Kt95zgntiMvvF2ChMYcOWpYwuu1goFEc/STrcx+Btdp1vkMreJD+q
+BahOZwpLwfk3PQE5sJK/wh2ynpmadRJ5tB00jh7VR8hfZ+BoSdheKGVdul20Mc/cT1oDNH/ZxAC
5NQEfeakcPOkxqBYpQK5IeXhZfbR/Ww+JHydvEwIUvr57HbsL3hL51kGepNbxRVtjI181c0pagXz
5h09V6IhYPzvQrSMxHsnIHRfzqCyoWCzkx5zNEruKQu0P9Cdy6E5R9axsOi7B8wqzIfkKnkjT2NW
R9vHK30d3unr/DomSeWhV+8dusBP4nu76tbDutuFW3OpPKjSeriJr+M7JnWQBNwZEWUKx+L1JxXe
BzeEVyqDUFTVFu2GWJtHIRg7LVawJKXZCOt0NyzpE2/id4Fg+QYJOHLzDRFXS/hcrBq4MMBy2zhA
SNwyS2L+ctXRMFgyVkLxssHaw2xFAfhmtnJueTnbkcsDlyDMXWaYGK9asGML4QYs5pNvh7ZpMSTy
E+L57Hp27a3H3wHKIIlvBfr/2YePHufKfYDuZ/h5/k7Jp1zgwTf+OgMHsC3Hj8Km8vnGyqp9Fhba
UrmTN7SEYVOBq+WTx8YqKa2NeOpywVeTfnrPHXAGl1qCRzeGt3oXPV08eyevugq9HGBVmYm2iXvp
88Ytq1gCv21HkB5TOzLGw/UMZTzhTXcNt/sl76KPHcjpa6Af2Jy4F90R2yGoRcVClCB81pZwb9uw
Hu7arb5P166xMB/apUzL6bPaFB9jluEiQCPOx0J2sejQoUfu8Z4ZTgVdygWYbI3QYKzXjZ3OaE8n
f0kh1nls9z10c1b2DP8avd7wrr9uHoOP8JVCGwmj8VA9k+XrS1hK/IVzSzmBchyFJ5swGkJCW9sp
ey4PBCF3yt7ddjJMYhb6yXuTJs6+vMmAwoW/yeEovK/ozCxq231k+kuGSe+eCSCZC9Su2uVg5Xew
DSydwJJ3lB6BNNQE4ep1/7O0nQd0d38OG/1qLGGKL8VV/TbiMUpbQLP7KmsJuwzb3TMRmLurZkvS
T6FJgzNzK783PHgQIN1VL4Trw01vjzWojUqxZ4wGKdhc8ypazVob03HBru6zFVQt0JYu4Vm6TlaZ
VX+Gz6E1YiGoD4+tlCWZzr6+UvyvE5fa0UrcwzExs7MbBgW5F4KzmG2pXFpw6Uc3zjy2EpAyhTmP
mbVQ4dJbEVXb1H3rXbXUbJXG41z70e8oob9XlLv3Ix7C3Bb8DR4V81uX7DhZpcv4Wb411y11Lep9
1+kzigHX0SM8xHNzT73gytx4O2WlbN1PFf+1VFu8cUov279lBMCOb5Idtxd2ojGEpZJ9fbHLferY
GkDiFXDxhmZOG/kDPN05Ijt4aaIwyEKXLkAcImeXVr5vkXq3fwDp/i3Im8mgEzfl0OTkpgiSGedV
i8mm+JGoixDhDTTSnG0EDhNmJQYejF9UXfrM7uWV2T84ye8ifJL666QXLdFG+3QbQEwzLB3hkf3l
zfTfYHyul9mjnlvalpTrqbqSAQaqc4ZVoMFpU0tCCnTpoSaBRCfZ0lymF/lzxhTpsnrsfknP8o+e
lMS/prSTQj4M98SW/BiU+0ogY7G9B3gSn6NbZFNpYqOZSb13mDMzJrQ0M/wrkunxcCx9+Fuo+y1o
T8Ph+ua/M7ePpJRrzXbaa0UpmQlCiC5XyqtxPe43XTGLv13eCc/pPS3AjuDjh8ikJMJUc6RNmeB3
r+Itt5Wmx1qGCWSAN2hT9aQOPGF9b4N5gR1bEOf0ypAnAjwl3SDynDkLXkDu2Qzkz7JWl+m+uPHw
CNTvUGN5Tx76J2iMR4iUuFWMtTnchtcRLiR4IS9pNIu/F0azgeRnWM3MRatT8bgRlJeZuiK9U9d8
r00MNeg8eQTP9hNkkz8s0pvR0YMGWfm75KVvme1DAZZOA72ZJezNUUYRbF3pMHtYSr0BrpWAzNrh
VuoP1Z0Hn76+rD/yD+L/lKIifiqZXekLUhMgfJ5ANqXHCEPCQU4xlR7GBk+Y/ugLQAw899o8YjQB
BgWJwk0F5+Er6CkgBZR11U9pDn/3a9PNbzRzlYc7EuIRKCP8Kq9nN/EPWi80zluLBkRG7cSf6+R9
LwmQQW8hfUDNAR3fGz0TSHcXUDjcKFuPJHxsnXq/q5BC1kpkAJXWP00i75HmXsMvos+/GaMD4Pc7
yYbG7K5duy/dc7NSgxvIJAQe9lsBjHxoG/cirba826Utm52su8BKIeLz9vmNS47mWhm1LsMO8PJP
5q8xoJBvqWSUwW0Dp10G/9MyNu0uXFLUMBZKPTduqdUt3dtLw3byCJmcPnSGBgoHAXdNZryFPz94
81NBlPQ2gvUnpzk+I4G5Mj6HHzLDfz5hUreJt8ZGXIlr5hoWrV0Ic6KxjklWcn27tQLCE5Mfpr/B
DZOPwAaiLKsKrC8MwYXw5NjTaAw/gjBl6keQgKF+/6lVkZmxFHB0ug9j5WxNGz020rFsCVJvOSBg
TtvjnobuZ2vVFDjSj7E20FKApXFxDZ35moFioBxo7FreSt8UF8e9Lv3AMZA52EtENLsgyIGMqfO+
nzPvbTnbcuVYBTeE48y2yUC38/eLEdKYXHz/iLCjjGwRzCaBRpcmwTmq0RKsr+yM/uDeM5G9Nqxm
q/xAkImvcenISBN0P6nON2vymCocLBOyR6GPY6xBibIRttq9ukEUD85IqxxghwPMhUD80nwzuep2
99bx0KuAa3mDiaPGPPfSLxqxxyfWP2KCORkCW/H9FzHO24euDrhreDAf1I8ZMgh7OpeITy8UALQM
UIHc+GjswQZFgKIGs5fdprC1FZ1+6hSiLT8QZNwziJw95vcjlMV9zdYAZZ9ryLjn5pZuAujS4YbZ
wRmAxdmdu4v7lxGxNgNeBFPwcizTMRo8wjMp9o5Ix0emh4kTYOx44OBtqSYJY2PsAU6u5fmboR4H
7mAHmXFg4k6TzSP8XuglQytnvME+eGXgwIqwnK1ppW8SGw5g9SVd+Uv9Rl2ru/xmPBy5VT13W/HT
XLar5BZ+GG8hr9SlcdvyR83SvKY1t6VvtyE76kk2DTi9SXuuoSXcpC/tOtcvhBHaGMNPTjDox9EP
MVynacbkBCd6N4S55vxRQmBu65f/CYHaAn6AD+fe2yActals4NyrbjeCnKvb7ipfkUF/tapemC1d
ouxNqJPu4ifEB8Qr9V7k5oE5JpJ7Ca/DpWcT7d7RpQuRt4A3jfuZ7GIbFYD7caQitJLf1H/v3Yf4
wrSRLB3nzgaUHiZoUob6VPg/vh9PTam13NVy+tFbiGd3bbKMdsaqTlcQDK8L6obEEZRJCMLr+8xY
Q1mwAQUKca+N1vdKp/AEwsIuX4vHeg15I1nqY/mkAhgao05n1d/UbyNbxoaK21J5dW3wRlvjurHg
laeuOZd/zEgZvL20FXdVvRjTOPOq1a8iaqOPIHeu5R9UElwq/c4qX/mr7AF+1c04WAlf0f14m+N7
14KN2ZbuxtxPI1pCKkJAfXoOAn7rScBhFsZKocY3gHgbBzE34MXBCfEFrSxfGkz/FQR7yb7ZO8Im
s/i2iJfPAXMFYLYs76fyaVzT3oCPb6wjL+Ln8J64YJzdA7NOTY7i1bAev+eYm8DxcDcshydCH3eP
RktEouGumO9r5lA7PogLX7BnK53y9qu+qlzbqRdAK1ZwdUl2se3uFDIJQ5oj7EszbMwgc/xAho8e
uMj5w0AZZgkqdFHv5OssWVZXxbK1xGefjjdSrCt3AZ/kbHwX0Wv8ka88Lg2Ignl2X1vMg5oLubTV
RfYKNcIItBDBM77rT729GOsF8huCbMlC34xDSTMLJNNVaVEbB2xkOUtl7dx3q25rroBmbfJH5Sqt
qCv2FqRzcFHSmF+POND+3VgCCwsWqJ27c/+p246DzfKN80CUgK4fPEc/8EoGpFR0yw07ek1wdbQQ
gLsu1dqqrgjRLH8fGys6CAjjXeuZzdUobpprlC3Bd4IzQvCBAelxPIfY92Wso/9Vofz/OZz/EXmj
/v0czvyteH/7lZbf5nD4f/w5h6OaDNsQecEz9zVqM6KZ/5zD4Y+I1AymX3R0mmUdR/rPMRz5HzKc
QyDVeQuoXZi4mX+O4cj/EBRFF4Gxa/wXZnz+zhzOEXybzNLUvuqAEBmZ2rQW2MZxNCCgAsf/jqTM
vW82oAnCJY0h5wHlq4bcWt8cbM/+j5fgEKLOlNHkhfgyqjNWLgqGzCM/caKV5ojIPKmzhWD4v2YG
HiysattBK1aAl98Q6WEm17MW9o26ElYmXF9ttKVPYg/GqBxpzA0EocLhXmKWQ7irjHCV5PVWrcFK
ZteKv4UYdyVIZBQZ8EStLBYIjnfyvm3CNyTJUEYDFAwXaqfTTDKde1HWto1rvJkKqpxZBhFoCaYS
0my52Xsd8mdaCgWxs9LKjoggyTb9gBSQ6l9BPLQYAohCBOAGZbnypczyBig9QR3XSbVOB3GVN/jT
QtiNTJ3QgaALZ0pAbou5B1xUBg6G3tcG/YN5AV6jrYHTmOZKhqJ/kCr0s2M7KwBSK+QiyKD61A89
4cnVb1zzNpEjdPg2A2DIQRiWSv/mcu9ReLMymJJrmrJdwfRQ05LIvwQNeFxtH+r+le81dibLeHY9
ui0TNAd+FORbMYC1GLJxxafdkTPiJHWPTeY9qRmlDqO0Cs9/9HPTTh2EtHuI+Bx9a4SUmVwAd7BX
Kqg3JIDHGlfbQgGPbo9qKU65KrJ1FvPX9MlroGR38Lg9ztrsilkN8jBp9svr4k8CBksT+7eqUXKk
XcH4xrl3x8kJV31ZbKRc+yxCkXjfoBYLVMVJQfF4Ls1gvbCcWOJQ9AsG1Dm3KVjvaNOmkiWqvzpp
sA3elKhEGRNSdBFFO7Qx5iZcEe2ALNnwMxMfu6HZiBIQS+2lGhEhQ4Kq01bt3qvhV0IVEP7Re7PV
3mBNtFsgYSHSP+adlnZgDVdi3b2KVNGd/jUYWWg8tD70O/Tp3obyMxu8rVaC3BTy+5QycMMTDjEb
kELK7mAYZ7IC3U5lS+WwEeVb8gL4qUF5eSZyTjoQ/24jgevqy01e/IxD56pvxXnqy+uqeHcL9zqs
1MdBB84ulC4b3t2hE7FT0mZmSQYBvNCUdiYU117V3pWA3GsNekczze/LynydaYqVysBuZf0GVYJN
yjiRnGob3UBWrmtvTYHfpdOZCDNLRcUb2XEUfkFvme5eaYb7wdXvvZaRthptS3Vkj9Y2ahIuDTd+
gxXxCV58p/AeHFl7ayRthdC5he7hKpT1d2WI9x2/VFZTxH+kDy8lkJBEJEcNu+zTXaoqN4jnWGFR
fvbV8CyhIaUI0Lsq2h6CAzsK4QnzivtC2EbVfSzCX9/LV0jMJ/MhS2FC74C06uLSbagxE7ij+4aM
wqowjF9lPkNiUP5QU2GnD64Vg5YQ23ihQ7Edu8wQVLqK2zF3HXLq88x48wowhU20yuripjUNu1Vl
u81ikGI3iuEugy58NX0KnkhUGzM3nKtu/LtGajL2tDcynJsBfIwi7bNIXyJAcVcAPOlDY5U78nUY
gkc871vH2Pow9h49qzn2rTTdENiOSexd9700q2XB/WqlgZddEffb1cXi5FEYTOouCCpToLBnQEr3
lQMc5I1VgbBADm077QXktdydcuesxpa1Z334m4HoCDarOQJU22TY+valJHnaRRitM48jCxrMrZKm
jDnkgfXCrSs0xCQXcZKUs/neBH8Sn/x/MPM/I7nhvw9mFhOSxPF//Wcgoyv/EMlJ4a1gNvjPcOXP
QMZQ/mGODIl0dciYZJrHf0UykvwPnARoAkVXhT+5Ff8ZyUC7yMcjuIH1RVOVv0WSOEk6iYhkzeRc
kDhD5XhEItN2MIUyhsY4RQbUZ0AbGBdv1C8Hm3EidJlUhY6sjMWbg4NnCEipe2EQ2t1sO8gQTQ0w
17nD/Xkr0yb8H2bg3DGhjaExPi39Oygil12QgwClBrsybSIeCczRI6TYz+WttwS4drkWNLlUo1Fs
MbQowmcpyEeDfC3McKpfhnbh6XvERNZekS/PL2xS2zkyMSmqSbXoB74P6h/6EwIt6nuIZsCIMM+K
liGRB0W7O2/w0prGU3PwvaTWTxLNGQ16ynzU0YYM97yF6czn0Zom9Spd0jy9hP3fBtIe3muL9skB
TWW5V4k9u3F3zkOLhFmziHfJGmjYsl0rN7RWzv8I8cTp//btxoD7YJ29UMyUBBlXm/x8NbYk1SvI
vcPtmPsCQkWnmrnbS6Wq6SPwx9KpVI5XG8Kk8dYfWo2r8Q3IsVrBgDgOETERbSVEhuMgtU0NarYB
rP6DXvnLbGWs23f91/l1n7iOOkVS4EqKzmTvtNLUOI4iNHHDsoV4l/nNE0SHCD+kvLTShcrPyR2m
EQfHswJLiDCprceynpROWYe2pxO9X6XmW5BeuPYnV3NgYuJc2EjetKTCuQBk0yp5Fc8+gzDeGebP
89t28hoeGJqkX2aDoCsMRKGN3tVrUYzaSuJ6YHyhmI3QRDlfy8T0522evIkHNsc/Pzihneeajjku
LmR8NGn3kSr9lxYmpxGu78IXQlY1qJCz+a9Stv7vljC56Y5T9GaisYQGZGd7g67hpWs8yYv/uFAU
TnVTNHhm5ck19lOK4q7Cee5sbVvf1FA5MNyFQsXCvNYZq53Tf79RQ2JPBjLPL+7k+T4wPQmp1KRq
B3nAdJFXNMQF+n9F89oHojw/b+i0r9Jggae+Qc1jCgGJE02YKUUPOGbWWCGyAOnw2Eiojpjhqh0+
pOiXLM8WYrQ3WaaCvoALXHWWk1gkw+rCb5kU2//c8H/9lsknNeK46yOnC234DRXa00xFLFzxq7jv
0uc/b+30Fv/L2OTr6kGTDcoMYwoVCdMogGtrZBiXyA4umZl8yUbvzFlWsr+VyaiKgO5VrFhh1l34
jqcutCgIcJiao4jAFChIol1mYg/7Rt+W+6ABN6TEFxziKT91aGLydSQp03Q1w4RXriUE6dUYlHnC
gIEjLSXYmbs0vHDFT+3docXJJ6oa39O6ik9k6u81w5dKcecLF1Y1/h0HKdrXmUN7ARZPTYQzYdpB
aHNVKsuW7yM0VKg8MAORp6AIqzKMnAWP6IZ4Fz7VqYfl0OLE9wo+9zBLsYhwJ/S4V16AOf8mbffn
D/jJI3GwsnF3D3y8m1ZOLLvYiQzKCVqwLmHuOm/i5Ac6MDE5EkNq6IYW8oEctHPdUKfV8bPifP93
VibHwPXq2ogdDl7A2J2Yw9Sc/xwY1TpvRTzhfWCUkNQvJuCRJPL7fkmOaIaQC0BBrBdr4tS1kDN4
E6d7NXvwmccfECeUKM0GoXKXOv71efPHW0kUI46BG+x7MGFOTkUThWmQ5lFsyz48z01fMp+Qtw0z
MKp26QSetkWEaJK0G2Bqv68UT5FBIZnBquDh2imcMZeThZf41Y7PHysCva6r1KEMZUrzkhSZb8y6
nEYgMKJeVDym2rv+wlc7uRQuMRGnJB43AFukwf04KmM7KgHsaL/z6D2nTHn+2xx7PkWgtjI2GEkg
5GkggACO4Bmel9hunDEkY0QvulYtTYPxTcm4Nhvt1VD03+dtnloYivb4JB0tMmXql5zKaINMRbI6
g9c3rhmUQFUDScDzVo59EfQp5PviCGzTj7DHeQpHuyKENAFT9afcCk+1FD+pgQjllnCBCufUcTgw
NYXAzored9CUYhPV9Bl5nx0kttvzqzkRzCgKb59Ci0YFLz9NC+pCwXmrTm6Hz+qPr44nI79PhgWL
WLlMR7TizBoQ1Xw5b/fEt8Ls+A80bgqVj+/3KemS2tARcLZF5thjat4RKrkyhPDnzRw/VQrENrDB
oceJ0oU+8YNDO95ZpU1sxHnv04pRU8g01M7Zddmzo72dN3ZiTd+MTeIWxw3LInebxA6cAT1pIj8g
wp5j9x7KFP+JKcqWOgvDCU4SoLrqItWooa6P9HcNjU0E1JsLJ+P0av5lYuJdhdDP0iHARODDEhLW
d7EqX1WVYJ9fyZRGb3RE7Nq/7Iy/4+DNzeuqiJR8gGpIoH3sxuVrKjCrnvnmYtCCTeXL9zRZngVf
tM22/nHB+vEL9t365DkmNqu9kM6O7VCMpefCQ+lDUPCW+jdClNpC9VOjHlDShurc3+dtn7jd3xY+
OZstGgy8VpxNdfgVIu5oCPWFvT3hqtSvXJ9a2MimNS7+YGvLDgE+2pecfq2ZS0hUZ+J7PXS2FOTW
+bWcvGdjVeFPS9J3S3Xiu+mgYCmNnGs0OcA49b9pRjCsq10nWn0h1zvxuqi8jqjTMP7BoM9k62pJ
TJ24ZUwF5WWYYoTWRutu45jpdWnGUOG5KpJK9LLOL/LUB6MwC6LLhEBLnl66QmtnqAFiNWmbDy9z
d4N6KUM/9cVoqAPOMSjUHAEgjd6XPIBHSFLE4rpqAL72gDhKmrr6hVD3RIlWQZ6KejcaQAQ002k5
kvchyOQZBCags6HlQg0dKNo2BKANR0a+F+b/B0j4qS0E4CmBGTCg6ZwGjJ0YJbqIgrANwRFTzNsR
0okEAIR84aMKAdRqZP45/9WmAIEvBzPW9kQ8Jbyf09DNjH3VzZw0BWmpf4iMIT5Rtw1XDUOgVWKZ
v0G/X/DOp74iaAjOJyaPYax6pwWmnBYgeCVoFNPA2aBiLi1mQv9YleGFKPiEMaIQcj4NcSfAkJOX
VHE9XahR/LBpfTCz4AVXiZL/9JRhaSLJsr6wmSdeBX18sFHlkDmj0xgr8BxJN2YyhCpMTsLKgg7Z
Gh7O+bBVNiV8ifISOsYLt/2UTSITg57NWOIfoSSHbgwNMhd1syyzS0mAFAc1QkbQQ2+4dFBO7SSJ
xJeioMI/k51Ui9lMd8whtduFt5dh/WgWyjJdtT8Vxulv/Uc4gB9A6EG6EF8wfcryCJ9Bx5EtNdSJ
PyuFuqmbXEhtvXAXeUo7eqgWuQ7jSpKtzn/BE5sJlS79rxFfbYjTzRT9sNAaHUaHuAVwxkDRjOiu
Rg3n75tBiUwiCufToS32/ZvNkPXLW73gmzXpSvauqLbMIa/+L62M7ubggTObttZMlMntooreez1b
SqqxFIyRcvivDuL/qWmm4K3+tZhxTw/MpJLQ6EWOGbFapOodHNjzqt5pINvO2zn+NjAZ86YZqC2w
c1+dmgM7miGNKk1tZteMfqjFrqvfO3Stzhs5dsHMTVI1I2vmoVGnRvpZUWmdR1IhQRYGkWvh//0E
87sF6ft2SV5PQC8zYzML/a0UoNU2a69ihDDOL+T4BeP4Ij0ERzTE+SBLJp8l92NUI1u/gMG1XoK8
Wo7OyNiMTPID0EKwjJe833hqv1W+sEjS/MX3LBpHYXffq22ZxxyEEYYI/ZvAwP0qvh55iWImjADg
gKG8sMqjWAdFjDGVJoUhp8XBf99Nr0D23BGx2cOVryyEEFWnOcCw9/6XEC0gHlow8bpKKC7umRS6
VFWfUpUqymietjiZBqzaR/lhUM4yyXU7eMeua9Dp5cqzYe54/aKCuAiLOH6rJ9YmR8cduIayq5Jc
Q6kFMdcihl6GGvMbahkgPi9h9Y8u3MTcxEu5epgwZ4/EcYKvdfpVyIxvWl14vo5T7ImViZfyM1OK
GxUSMtiS7pK9f9X+BuO1d1BskWDmGRkELpbqR4Tn5KhS0+Z2qAaYBf5z8qQMDaEqRyclvAshqqDJ
T4OTTkx01SzR7pwLLzrDAp8Mo1vOfWGfP7Qn9nV8p2nDI/OgHD0yEazvM9UM0BFE0trrO3CIIWNj
1d99y0BfyLgyLiSIIWm6xjYVVEGM1MouK9q3cu9DhZZKKlTsibH52ytCXYVahQoYVDqKe4rOzaNe
NAs7YvhAzwarNz9UqpvnrZw6/9x0fjb1JZAo0xCk88w2UIKosrW23OZeD2GXCqrS0CE6LL12Z2ru
u+5DL1mnGVB9ZxxHMxgjC5Mc2JtzKTk/eiu+EoO/fs6UhiIyikFLOuh3VOmjS2c0ZJoLGrmnLciw
doB9IYydxFyCOlRDV/iVXbjpxkjaDWjTCwHyicPIewrBM6JIlFWnWJRCQnmrjuTCVgWmeR39PvXL
F2pFF878eKG+vw2IARyYGWO8g8e766QCoVwJvjknvXWy6lYRk20nMnPTutDGm/fnj8olc5P7Lae0
vJMsAOEoZvl85spw3pfMy+jxNuuY6WuK8OU/sIjYgT6SaiDIMKkmiIjHeDMfsuQujxi1DLYRGpYm
g4IafMxS8p98NR5aZsgoTgIi/76dpu8aiZ8psCxBmlAMv1IFCKR+KRg6eTYOrEzem2aoZmFTcjbM
JqfYA1ccMWqRNBcCh6P4nnsEV8Bfi5m8M2ohueUsbTu7MG5nLbDmWbzMum5Bae3SYzMZ7xnfa0zJ
DFwTFynHjYpmKBMjgSc02DQk1yNTvGS7i2CbX1jT6a37y5A5/pCD827WZZ1nKqKjahFYRg7pMYGr
KFxYz3j/j24VR06iZiCB3Zsc80xoB41YFitZuvX8Yme40UYwmttRkFSN/LHOY6tyfSnqOo70RhJ8
gRKJqJNcT2NLxxcij6tQ2MKqs4UllSZL2UhMv8xW9IBs8UI1hpmH43Ue2pt4Dy1I67pM+WzMNdv1
c2GNY8DSMnnQIPscVR0Mq9vq/QK6t/v2Nnu9zDl0XIjl5Bz+hMlWB0GgRTWSuzaNOtWLGIG/5VYs
NG/TqK8RzIiq0e76tFmedysnwvjvdicBrhyXM8PPWXqyM7bm1ThEN+qCfNG12+OA898unk8WOn1z
fCNT2oiFDtKzFt5oMAf32QVneWpVDIfQlKT5NbIRTfxX4TdtJ4VRZxvXFYOOyUjPFFgjCRGiFlbx
FC3US8CUEzdynEdBQk8WeFGnlaBqxDOEOSbz2d6teiuUi7kOB+z57zUeg8mNPLQyvfeR67dG0WY8
PO272kDcxoxXjyySK/x21GJx3tgJx0mKJwoK5R+BgujkU2Wy4hVB78Ju4D1JxT4YRLvU0WNCEvi8
oVN7hz66omuCKh8DlwIvyEQjGD+Xe22oM8gRqI7AeHDeyqlsivWAjsKbEbIKk2ueN1GkDAPhTt0M
N1nerYLKgPSc7nzUw6qQ1Zbct+suG97FOjZhVzbXTto9nP8Vx7BHhN0Pf8Xkpnd1HoShix5Ly/wl
fGeLmW9nD+FV/tRcUTpnxpEUWrC090K9QSIZSF194fE4FegS8zHnz9Muk51MfkIydGagGwQTo96W
sqhX6rth+YsAhruYIU1Yhc6veXQi01PLa6hSndRJFr6u6+FrhfRjIpqES6rszVX0njNPtwThJcre
BGi4DL2+cKBOZX2s8F8WxxN3YFFglKJWJSwWJLMa879M38fXMuo0n3UPy4sJw0OLBLl9fqHHmIzx
4x7YnRwxya88USv6Aghev7y9hdpn9YdYzMVqyIlQw4QDSTbNUVPkqF5ap1JY82bAJZOKYN26t15r
QiZwJARbGBOcJ64/yn5H/V0zmKO2hXcheTh5aVWIZcDhkWtOH+k6lluIkQi548ZcaxSlZ7DwKGp+
wYx4yuURg/5lZ7KlWjeTDFeHohiC+R1EQmu0Br5EW/Yw9177++4thUMngkXn/Lc8To5QvTZIAwl9
RjK3ySUR3ChUu7JqQNFD/5Ixbz0TH8+bOHFM2TrJoLTOi8HUzcTDdk6boR5PnQAGVKu8QTirQLcD
HGH0zg0Z+QEFaSnDA3J/3vDxt8OuCp72DwW3aYG40MpS7kMttfP0eYCoQ0ayvLkESD7xCmMDybev
WjdDHJNXuNNqF21erFC5lR8kIipENtFtehMgtoc1BdX0/yC8AF8k66TvxOHGUUOmkQtXSHqdykv0
kiaQ9eiMQqZvf3f7xl4rBQlF00X9SLRI8Sh9ahkq8VlQLqgorMvQ/yx95cLRPz6BwHiA8wLyo1/A
F/vuxNK6kP0g7WtuFnrdZYneWBVd8JTj7fnumr/bGH/DgaP0qas0udLUthhL9UIUUZrTPd1f5Gp/
n5m/z+/bpQWNx/LAmNA5M8mrw9o2PWp9uQtrYFFGl5758VidW9LEYTj1rPQz189tZRXs21WzRmDk
+Yv89SIZ4qkFjfEEVIh85qPTRlm8KA01b+wa/t0WMM0sej+/ZSeClj+ChT9NHEV8ehQqLsR3rEa2
9XXyAATOh+VesimcMqp/wTOcWhFFPVp9sIgg2z7xSEVrNiBIi8YOKvNJM/qdgIrbhSUde/SxgEHd
0BRNmtHTymHvCVpRSywJirQt2glyuYSwy1/DR7J3vLk30hwtWji0nkDS7v9+AjIWZDW6L0yOgZ6c
eCUjDcqsMlih1MGL0HvrzK/Wjuhc+HAnNnIMBSQOB6JxwjR3DosgB+oUtKigyOmKkfVmLodm/Lcf
KWp3B1Ym6VsVztIq18sG+j3kXUIjgt8jETbnP9jxa/HdyORMmGYzU9OClzBvpKcganZS3f4a8vhC
lHjCzDj+B68cSdRYefruHZIZlXwtnZV2k4UrRQ8XZg2TyMUJgpNmxj6zAZh0rC98N5O3fivXadrZ
YVteMXmVzqMCabRKzy84opOGwKuO00XySLjw3ZASNZI8xBkZoQcdaRpd6W2+c02Iss9/nhPhPI1e
hiuJBEESHukG5lrVel1IOJ9/Rr/EefTgPJYoeDpzSOkXPdJb5+2dONmgK2jIkheSPkyfdXGszoDt
E+w8RHTGCPftrLjUXjyxd7yrwJtHnOwxglUfwtih/ijYmhuvoihapp16EwvmhdfvpJmxWIcfIGSY
VlULOcnq0nMFuzGvlew91T4U4cIjfsLZ0VQgRh9ZS4/Bgp7jeDkwkcY2ShkkX27FNdRQ6GfpyT6/
2MT+goBMHj9DxbdSrWPK5gjjQ1VQaVzgYLYSuUgfAALuN4HbMJ8i1L8cYA4/mxwdPGgHwpvGT8RF
Lvp9Y828ofKstOGhmTMiXl+57UxGIaFkFHuWoV6lNdrNLDQGuBlE0W6CElXIIg5uUr2EjzRQg1cD
oQ10Zv1MWEdZ3f6WUt9ErU0wq9ui9qqdJGSJpfmo1FRiwDihqMys8wfzRCzzbe2Th1+pyxZ5bG+w
Q1diqI8Rk20gOkhOeEpsF0PpXXjITlwEhIchIqGlT+1ienrS2AXwFhIG1qr5HgXOrxStsfNLOlGa
JDE4sCF9dyK62CpuLFakzmQIkO4ylRl5c3RD9Hne3snMmMAPOSzR6lhVT3k1pxVtBitALKgknf8p
J3f34JdMolGqzTPHdVmtGjnPYWLe5lpghUn1o1Cl+/OmTt2Zw0WPG38QJ+Z1LHqhx+2PTX2ZB6WV
VWQL1Q+H1E81kwvvzuiHj67MwcJGJ3FgTerNQHDkgQRzBm1t7Wa2FIkfmtBv/AztSKXcpFlvJ11z
AWCuTznzaRd8/7iTA1s6qloGCu7H0UoXoQA4yuT+N7/isy2YgJ31yOKalblKwuKpk+R1F5mwy7fm
e1s7b34nbJK+c5jtqOOFXAiPRkPrqdKRsGLcftXLw1NY6qMSV3ylCtCHiDmkwV4TMt2gC7+Trrg1
kdnKamGfBJq7UOTIbnzUZmRn25re56zrtIU5k352abvTGz/iU9Clj2d3Q9c9+n17W/bZD87//5L2
pT1y6lq7vwiJ2eYrVBU19Tyl8wV1kg6Y0RiwgV//PuTo3lRTdYub80p7S1uKslcZ28v2Ws/wzYgg
6BKxHsK6HEmnUHixwh3Dy2GPpEbjtR7TV5HTd2ULKFFF+8gc70yUhFZuRd8rZutBXKkImjN4h8QJ
wx0mduHg7d4lpmx2o6kDiCCz8Y52DZ4nJDUC1xPmykmScGgVMJpSHYFkhu6mmcp1AvsSmqH/XZup
u0oKKMRWCX/BIY2mhaEDUNwl+5FZ9zbMOqnJDh6ADxDyslDtd0YS1NyAZI7Z/eYWbTYe7gordIzz
g6hhUDM2EOzxOGwODLhLKYP+qs3uzmTgbLOoDvBivC1h+ClaMkD4PTrStLwtEhseowVZA9G9GXVY
oMCEpHDM38KIb6MExiIuvIdseXRduTKmuk3bFL/ZSH/ouvzV4qYFZVpYmHAHLlyC+R2Lf1nwrUka
kt9m5WTGnelPLngXohX71oXAbKqHwiB7dyhz35Z450PuBIi0TQnCpJUPIYfuuOPwXSSfkslly/s9
lu2Nsj6VJD897j0Mqo2DTtmTdRLok857Zzd7zRxBKcruKbxo9SrPNjggfpgN9MwjCTE9qLwN2bDt
KBwQc29n8PR1NMZQpvmPth1D0/iMzfwokyO6mSF1oTLj6mtgOP1KQi28jssVA4gy0lk45MlGNPpP
vMCDArLYIIOhHrO3emut41uCFboyobsOJBUsEjUYncHmM6qOVh7vxZhuOMcIcwHX8Nuog7mh8x1w
jSAXT0nDw8QyPlFQ2neVA4RvDs+tbGQbV4MOm3ICrSEBentBDZ9BKEKtY5SJ4QB7BLUviFLsnAHm
oVH+AwqkP9263wP78DAaPwd32CS0aFBaPnaO9i4pfa50KMzG0JiU1hvu8IGhw33PywIDypOxfZsJ
6+Al7jpLX3DbWeUDDQv4j42oVjpe/pF647qzrFCiv9sWHRz3IEgp8Wfqc/DaHR6FQVUOkFUy3t2u
+uxjmP01o/1Q9O1W4+6bHmNNmyhntxUa4XQ9NPkNR4m7cm9R+oVLOHlsag96TEXzR8Im8Q1YDdoV
NKxiHbeVoroZCRRz697FB7YhchfB+H5kt0hYe3P0gtQab2hPvkGZA4gIZe1zw+uwoFDD5gm3txmn
R5T7y0BLFbT0HbMHdJM+plYKXcpCf1bMWHsZDCS9CtK+MWgwsJxMPuwWMvmm/WQmEF3qveguN3to
JCfuvT3pYmm93oQgRtzXtAktjhu8DaSoljcQ4KP5Qw4cPqSRxoN020eVW4Cke7eiSV67oRpgIWZE
PsnGI2soTIABVgdZE4a1NoMZEfWgws4cHfpLEAEqPNcvdfpIBOy/2tR8rMz2w8hRuUoGCBpTLXmN
hAb9TIVSE9U03xgECyxmfktFfgQaQAaG6o51i8Ra9nHswxP6tzbA3s7kfJdrUBDXoQVaJjC5anIN
tsr2Y8dKeAmNK1Gxb4ZRQW5z6O+kW3+2lnc0YghPaQl5tyFu5ZOWQi+Z9MMaxV0IZqOzEYoR7ntW
3cJsxzBf0X96UpWRQfvaHn1H1x810t3YRfOgUxgbsuRDK6BXlOam7qOnBJcfDbqC5kBeCsq/Cb0G
ZBQkJNnat2lOvg0SnjiZbnHfzM0jU/B8SzwCV4uefeLVCTFu/G3pRbepMz5TQz0TuLPGJr+JvMnU
G5NFKkgHpuNnA8ZJyIYOtsGkfNMsVQek5keGdh1cV93fIN7FSL/RJ0+gtpoOPzGlaKU13Qvrmp3q
2CcUjH8mhpgyHoZXQrE9gibGGBtr3sb3vealftWk5qqMjZ0qqx9ume145riBQWBGaLCjaw13csTh
xCTENJs6w3zmMJ1PH/URJkToBmGHdumhqvsfJIqTNUfFxDda9kR7aLVRC/1Y3jkp7sbxgzu4aNq6
aCnmKVRUFfxCrUy1oWsP8YaYVfqSlQbAg/kokZfhslsbReF7rNLg8Fp9k0XqvrZ6cihyi8IpE8cL
s+CuyOERnZc/h5xoG1fkkAZzu2fLgYtlUscPtcVuCtwPkC2RYHmPjpFGkFJyQM3YuDFiecOp9TBY
7k1jMfStR2MVJ7WzdYf8IdGsDNJnkLEVwt7jmr4BWrWGSSU99AOeJBKi+TgXXzWM3JPDq8fljcvq
X9oAThWSGpdl4rMOlnpSfOMD/Ba98pviTQBtnbthTFexCd/roome6hhuTKKYSLbwtOfOg2xE6BJY
+mSwIiVtu5IRfkYew6HTyqDEmvaA9xZV/eI5HXysPMCjDQKtdE5cqIgW7i/mmXduYvaB7sUwT5ab
HHYbAPSuE117Mhr7YMJAN2CRBxp+lr/2kEEDrnzviuieue3eqOH/jMtCx7ajbTxBzu/I6k/H+YHE
FwwEXn5V7MLBmZDHFsL9bnmbdvJOWhaHGV4f6vEwue+6qW8PalMg/eiVehpFei9MHlYEpp2ZB7+7
JFQdrumEcgsqoFhjHWYJqmAWIwCrOu22lu6D5el7qtt7zYamO4NXWDBUBg0iI4aIHgTy4ZfDnDqM
W7aJ7OeB6bvBdlZiwA0FG9cpWoi8xW9uEsMVxgKM0ZVveezceEQFKFlu+qrfqQSKokW97uFQ/6gp
dR+ZBay7BIOLyMC20vZ2LCXQ8E7bo4bTA+pyJEAG3unIs8HIhmdoTN85cLBirP/WdbhNNByqY6KC
+/RgEnTzehmOPXQKs+yIExuXSOtotEO9l1p5BLlx5XqTIJ19ozmiXavChdVes6q0NzHAwmkE3Qu2
KLQd4f4Ia2CXrjgKMk1DN8xqt9Jtjond3PQ5DE+aV9a92uaPqHj34mZvd97KKNyjbN2wQ57RNRiP
RvbtOGnjtd3OpT+qyPyOGmA5JdiVo2mrvsHVzBL8mHjDO+ntQ61jcom31TNxG40HN4LP09Dsy7be
JmkCe8EKjW/+qtfYw/omjvVt2kF0vJgesbQ/ek4C63TA+O0MjU23ED+GWvzISgkz7/5eOpB9rQTJ
13ZjfGKj3g4c3onQ6m/S+ldewxDV6Lzfjpe8ihQi3Vm1TSpoK1I4u3No9cnh0DZaEEECP6nLz5RB
PHyskJpqd4D5tdRa4BN16LQ78FQcVH7LRArLcKrBzz67Uaq5sUZ969T9S8zbBy0qXyWOgrWkzd1Q
l1imHDYVBf2E5AP6oj27SyoVtKTUfGDZ3q6/6C49HlGRAB/ZdgHEsmfP2D4Seu8JAviaMH6ZMMQr
HUj60g7qEtbP66EutJ1wi4d6Hbqj7vSKnL0eU8MgXZHgydbj0Zavv0/ax1MTALYKDSlW/wFPL3UL
zwf4NejsEdkngpoD7weYMvTjW2HSl8Qp7kYxrSraLOCyLpStADOzLai8oD8JDb2vL1bB6FC2OQRN
uWcdtKp+1dp4HevGEtrkcjXJIyjHoruB7v1sVA0IgFFcFzBx9+Apmh/tGFLEk619/Rbl5bZQxZO0
ur1pKfhJ4vVn30V5AzS+sypSclDmgPsgnDmTLZyXs+xFqV/IJ5tSfKa6uSl0eJZWLlqcuG7jVRSJ
FjsDKjWGi8zpgZy8VCC6WLA5Gc7svV01nalput1uYs6wY24mjM7C4juHOuBJfxJiNjVeDoBJoTA1
9o2AzjUul8kKZbEJxEZ31gOMO9BmK8g2v00h86wO+lKZ5vLa+Dtls44AV3pvOQUORne8c8STxe9H
baE886cSf1YxORnkrLI9moR7mYtlwSBNjvslChTfIfHJyQtUWDdO+1SC/5932UFkDuyOzdVQwv7L
+YBgxY7loWaUKwn4KhEdDIEy3+BtqLlwNsp1mI5at60eL/zihYmfN9HGpijBxwFWPU26fYfHsV2S
hSrSUohZW6HVIttkugmR4XKA/MYkHJztri+uS1PrTmAP6Dh5Jvb+122veqcp7SYx8MiMVkUD13Cw
F6R8/y+inKTq2UCyCGURh3Md+w8ywvVotDuzgV08VWIJkXU+oK9Jc7YfRylwoY2wZHLC8BxoX9uY
Pbpg4S7tSvOsxPc10GxXMksUg/QILBwc6Wdpf5RVFqaNC5TA0WFs3VVsZyXmw2jvSay9Er7k1Hmh
jfv1F8y2ZV/i0e0UDHa38JlIrFWxjnYT0AtESvVrcuW8PomXjyOg+gFO8MgZADJKbUNpTQy7gA44
VrhwcS25j/oRJnvly/VQ5wt/GtnfUNO3PymfGiixOyjgwFJaB5RMP6ZptjB9l5YJ9HZBynDAZTzT
6Yvo4Omahq1VspeMf3T0bsAr4d9HAVAgyH9o1kz9x6+j6PMKUDkNR4Pt5GES8QAcj/X1EOdHgwMH
nb8hZqudlUkf41naboYa3r0JgyYyGhZ+Kcs7o6wZfNZBL7PrdAndfI4UA4gEUj24eqNLASrG16F5
acwHoXUGAFTi2NXYZ2sTTz84v62q0AvMu/E3nhoOGOjjZHs/nUvLRPALc4gfAazEH6mTMx5IUmRJ
TppKbfTiYOYhqiG3ddsvVNSXgsy+cKWj+RM5Glr7VMBFgw8fegaPtT5yXv95Kr+MZpZP2ryJbSOv
jM0INfYuJ9wX+I8MQvC1VdwLAuZla/z7lv4Sc5ZBosIrqqTzMDj54rUPcaWvKNxOKcrF1wd36Svi
/gD+AoDMKAzN1osSnq3axMUxU3B4mJfZftBkC0Vc9XQ90IXGNSCh0HKw/3D1zxidtdZ1bgnc9IZa
ai1sqJdrycFNX5SNZoV7q6LX0Sxh/AUDthjW1C339fT5+m+4kCjRMcd6xL4E3GV+lTa9uGNm3oKn
EctVXJQgeolAV3gkw6fteqhL3/U01GwCzcGpNdq25objgHNdVBvj0o+rf4cdAAMA2R0A/MDYRx/4
63bX3DQr8xqbIKL6Oop+tu57lqSb62O5+NlOgkx/fpL0aZnUvTbVQHiKlPIIVfanqpgcypqFa9Wl
1xwYCpQA6IHcDDGhr5GYDfl8klkKVMphHR/gZGfv0E3xjQA+hoCDroz3f78B4QsCHeKQicVz9ryK
leh1Q+KFEsXNoWjVdy1Jt73pLim4TVni6zX6a5zZgiBdKSjysrkZYADU1GqDPtraTohfjPD05f8q
KQQ09KT3hCcjEK1nb7k2Hw17sAx8SEf7FEl2Z3rZwUZNI7i+NC6OChvahaQ3wJ9z7kUvIIeTTXmq
EZZvCI5K400Bqwz0JoZqYUyXV8dJMPPr6tA01lgGQQZpfxavENAKmhv2kr7Z/gDbn2pj/ljCXV9o
yE+f8e/wZpfwqCw7ZGELnj1oxCWBhDXVZHvPN9YR1icvMDe2fdePIfgXNPBu5rYvwjJY0lX58xXP
1s7Jz5huZScb0Bun8rJlwnxwZQ9redRRlLuHOM5TvJ/sr5pndu/eNUe6zZ7w7/t/dcP88h1maQaI
bKh5JIna5O1+qoc5xcHAW67Olo6jS+sJUEFQz3UwB86EBjIvEzjnHJC16QRosbMQ+N8N5ZHyJWQo
SQ732+sr+FKiBgsFMEFQ0M7fWSDZeP1gECRq+7Px8M+W5QsYqqUQs+nrUSUSuGkCHYjGpDccS+2I
Fv3COC4laVBNoO41gR0hcfJ1jeRNWfS67LFGaiddFzW7sytvI2xawnnE/HH9o02/eL4gcW82JvID
Lg5zsDK0/4RtQEV805To0gEloi3cFi5+MupBBQEAwXO1bsgzlk2FRzYojw+K/cxgVloZS3DohSBn
hYIyNQFWwLZq1OhzWIwK8arxj+uf6mzzukADQvtpUgKB0wZw+F8nJmlst/TKLA8dWL2JZxpvejyd
cKZ9yx7JVkGF5kUc2FG81u2Wor7urWHs462WwEXzwf75GTjf9D8FqzN6JzjTmjuOLiwBVbZWwMyP
VN1GObgA/8V4IaUIZCIEmdDWmI03pTYOOgtIvgZKIXRvBzY0ymDvo3YSNudBtP1j+eED7QuRhGoH
21UWwYA1Wl//HZfGiy8OJ63piXeWSUpzKFq9t/MwzrgRxGO0b5v6ex/B1/F6oPlemD4std1JoJKg
cjpHSOaOkzZJ7eZhjw5x694O5hLb8IwVM4WA8xbAv1Csxbt4dgzJ2miTbkwKLKFvNCzfmyyk1dFO
8aCbsOFoPwLJr3NYUR6Wzp4Lo0NWwlPOwlvyHNEoRZJXLnyswrR0XmUPv0Indn//8xdEsofEFSSn
wLSYP8fNbITxFODMIYc2SI/CtmfyhUm6sBpA3pguekCiA8o6q3PFrQP1cGCeQis+JOTZK9e2/f36
KM7oYJglxMA0gSRlm2dCm65VVpbsVREWkMeA+aCerkuvgDR7B3pCZ3FvJeIiXVddEq9QaRt8XkO1
tWf5EsNyfohOPwQ/wgPnj1IY+8x2oJBU4FJT8VA18PiL7zMKk6oGFKN+V/N+dX3Y83PnP8EgpUwn
TS24131Nb1zrIQrotkVoGNBCM5tQK41P1dm7Cpix66HOeNPzWObXWC2H8NSgeBGiffazM8jB0mvY
wws4NSoLDXed/R4jusJaC+WQvl2PPq/o/AmOVI6nMqr+Z4IhltYM6JAURdgV0DxGp+873PDgbquK
tY5+sMuztc4atfB5z2qJs7BzYRBRakVLp7BaIvEMal2GV2szCZ8eRhtezchuO5z7z1DU3JA2/igo
WpQSYuTXR38pD0D17v+M/o8V7ckVVG+1HuAU0ADqsoWpOw8kepPXQ1xctichZrMbRQ7PjRwjpRb7
pYz6LsoYkGIDROHKsCZkAat9aeHCvEafHkjYrfNiAG067EQDi4mP5Toh9lZpdiBqB52KhXV7aWB4
mJgIhpIYqg9fl62IgczTyTSF0QBBChiP6Z1vdg9tfoiapePo0jLFNgSHbNKSOqttaoDNWiYrcfwS
YHSKH5AFGjKIK8ADUNOBhlyowl0c20m46SufrIuImVXpxtNXdGCsJTyQ8JJf6cgPidfftZm5cJW+
tAzB8kc7FGc6HrizAoFrVl5UthidKMzboU3vq6rZXF+Gl46KkxDWVGE9HVEz9rRwgR20qf6NDO5O
WeKxIUtt3UsjgbYLpgh3pEnC8muYAs2J0ZZaHg76ENpcrUt76dC7tMJPQ8xKDo2ldwmRJA8LAF3b
pPUzYH0czVsPbEmH8/JoJg9qCzehMydqLS8SXRdID2ZbeauqKvOtlRVqYctejAKUA5Qe4LEIKNjX
b6arJsbXwoCEAqywIzDUXGo/XPpmAPejAGWBxXF2dhq1Bj0JibZA5d2y/sYw1J5rTljl3/59lRHw
gCfhE+jczitdHtQ/6qRiRQg53XvRQ0OPRgeayl/Xw1zKBriJg1YKZjNqMbOrgJQZUb2VFiFYfnBy
dvI7y80Bc8430x6NXO04DNpCuru0gbCoof8KWTQYk81vqwMAYW2DB0BbaesS7qXlWAFNvtTfPxua
CRbUlOVQL4Q+/Pzi0eaViKVBijBzN7Iet8zTQ/hcQtTT8VHT8+EitL3+Mc/P4j8hUSbHuxfdnTnJ
K5t8EARJyrCARqofRwp+61kkdwoJftdDKPwnAzxnY4Fl8yRlzzZYZM5G6t34Kt04Wjgvz5bq9Gsm
thFUFlDiI7Pv3JAkYgV18SqQ6T1jQA3TPFm1jN8Wafd+fehnaX6KBcF/A6aR4AfOs5XGh6JMmx7U
e12vD6xsnb3Nbe/GdVs9cEdSBHWs/lVA1Z0FnVbASSa28KUZlQbusWNKffAn6qMnIg38/LT9uD6+
szU7CzU7V3iLTgBhCOUALRfrwCjLtLzTxFJr+OKc/f2OdHa4ZEZRajIfJhXJKLpP45a8eC4nwm/A
f1sDKcyXEtrCyOY5s9b1WORQJwxZFr+NVZEF9sgB7uadtbr+DZfGNru/0awWLuFQfjOcZlMBgWdq
D71j+zJm6+uRFlbj3BO6aYcWGPSRh9lID4bo9rbZP7fUOkLa9ybX0v9luOlYOlmHhvJEB69eYD6H
6jUbu3VhAVPbd9Vtj16LqbcLhe6lKZv+/CSebXdlXUUYXq/SGxbRAPq3B9fsF4a1FGaaz5MwGkzq
1KBLiHLH8Lsf3Aeg/wH5hF7NwsKYNs9ptXC2j+nsqoNTMEk9JpA8GFZ6ZgvYaut88NXAf6pS/uyt
5Jm7+UHvlh6nS5FnGcSBV3iBNhN0kfsC2GRq/W50a5vF9rdcj20/cu3d2MRvuSn+EbQ3H/Isn4i0
0iNdYS8khbZOa7G1NHbX5e7CFJ7XHL7mrXkJM7edtgPWXITJTuw0gISgQWOFzQ6QLJix/1fzCNdg
4C2nWsfswBmliYtkZVdgG6kfiSHhqEStp2LUobLl9h7MsMGZ4kyXfqfxH9e3/Fn7+D9f9G/w2SYs
Mtr0tcBI8/Ge7yb7NWDEnaAabtPbifystoQtjPe87vbn6/6NOduIBi2Llo/gL6l9y/x+Vf7qSgjw
oQfUb+tV+tEWKwqSCmhJKGcu6ShNAzrfNX+Dz7an0/C4TXqs3dFsvguQHfzeKsaFIV7M2XDwAV/Z
gGHl/HSwndgock7K0KSR9QiSSronDTOlX3MdZJVUY0vmjpeyjoUaH6TR4cgMNZyvWccwxrgsow53
KAApmobfR8YrHZY0by4ul5Mwf0pJJ8kN7aU2J05VhYbVCuBVna0JWxFYJoLORD9wToUQv9iVUXFL
i3STSDhRa9qxI0uk80tH1envmD1Z2oy6EjXjKozhQX8fxU69FeCEBLjRZquEsSqQXbHkt7c4+tlR
3LQxGN6dCUX9IB9vu2xnrPINQ1EskOZDsoXSGAq6wfUdemm9no50lh0U+jWwA8VIIblrHWvPal4p
ke1ClEu3/tMo0684mdcxtVSSRHg2WyDFZgyOgtJvwSo0aqgYOoPfpsbCabwUcZYE0rSp9MJOq7BI
ZLUCCpqBDpqD+FffNqN6NTVeB4Bcba9/zYVtYsx2Px9TVXEyQEzEKzbG2E7L87kyF+BiZy31Kaue
fs7Z0ayVJR1tp8HyHL7HQFoEUB1fgdDAfF0DkSVUOzyk1kvVgvNC7izs7FyuWqbbskBYiRc4jJYn
zYwMREW0ST9GaPkB8Mq3zI03KNq/uFKsr3/cpaU6y0E0NWWXx3ihwmAatBsa4O64sE4X9v0fYcCT
dQoxkMZQY4ZVQyMDimy2NtwLOUAfpIvah66PyL2rVUuAhcurBu8LUIkgejJ/po3EQDfBxXdNMtf0
8fF2iazveqKW7PMub4q/gWYT6NYM57wDJEs6OKtOIwcIoL+ZkJdeVzz61mTm99r1wuuzhuLshSMR
ijH/d3izeTOctLDzEps/VpHr+kBIv1FmDs/M4eZ70jjdCm9Svhq0NAv0qkY6SJ2I3sEm09ykRUVC
ht7kJHnVrNxMVQ9FFv0aNQei6ZGp/FgOIR3IdxDeynczH2EpS728Wxuyu9HrWFupQXt3uuK11od9
mRn3bqStbFcciTEcx8jagDxu7jsmcJnOEMrQfB6Lu8Rzm3Vuq0OngSpcxLAc1FXpC8kK0J0HXKKq
CiigmO/jMrljcAocq7YBix0UO/xVH8fYBg43SWCMTbcSWbdlAqz5cWDfK4sfdaN/hknT2s7KrVul
OzYR1iwn3yMDC6Ahk7ABSTpV2dZJ4jdiFUeY7YIeA6Jm6Xhh4qabWoHv5DSgD8d8C5GLkAxAh3Iz
3ehlCVp599zGdFeP1iaz4UuuxdtmFCutrMPSY/fFCAKxYe21PAvLLt2laBYqt7lNspqsRh2nbx2D
s1S37TaPvDe78UAc4+5LKrtbx42ChKtPFB9K326tu5SBSeeJ4p0Ac7ZGJQaINmvfjAOoXGO+x+yD
5+NUn6kxQq7AGiKYemaPIJjWq2Qs3TfS2NG20cpdhpZMk4BmV9mpXA059VZK2E/jWNyUUbRT4Mtx
YoU9o1HYU7NcgxC77RznBoSKrUmbhx7k+PvSBEVOr+J2LdkwBEPeQxE1yhK/AC5BExrWCvQJDNqK
FwkvU9kB7BdrWRmYBW7BXuXaK7tKH2Wv9X5DyOjX49iuqrHD0sjbnwnksla0MdJVlbdFgI6eCImt
OYfIxvIeBjgdd5mWrnjvNSHA3/GmbA1xlxcmBMgo/EYLI9PXGeu8jZNytiriGEOs6gg3i6yGpWVZ
fbY5dGlxeBxcPQM3vINIA4fgV+K+lU6+lhH8QorkPTeyncCJ7dAa3FHgJ+/rUgaK1T41khus16Pb
9qFna4+oHceD39mRFAEo5fqrk4q4W0ElyL5D5xHQHYcno+mXQG+8qri0SEhA3fSzasSiVgNo2LLe
1RU5lCC5oo8GFQT4e6d6vNGoQNFA0cGvWPoslCZ92TQ3ObfqIINIBnrQbe1nRqdWdSTqoKLD9yYr
IA8gu+emyJoVJBDhI6QjCCAyHzTprQDSsAQ+d8VPb+ye00IDGlrzoIJQKAdKC4pZvoumJZ9M8HQt
NwKbeSAxsfHgwavuRi9kvAdsk/o9pTs4Buyc3tupTJaryI5rA+V0AZY4z+hdRIbUJ3X7AbgPSjkG
pEfRK+N+T0ASHmmuID9RZb4Ek7LwWzbcigIENa57T15mwhKZR2SXum6GUqmHcr1Szlo1Kb+1E5tu
5Vh8q0iUBV0XJ8+uaFG37Qi43A7ZxVLjgdWC+m9kEk0laxNT41GVw60BY9qHKiNiF1sjWTMwMIK4
dtogr+jeInGYWskvM6/soxLDqzPGT12TLRnk/jnq5g8ZMP7RewdvAA342VlRKt3rtAwXqEkDl/4u
HkDZ3YLBv4FmgY+MBgBdkK496Hr+/5iSXTzrT6LPzowih3BVOaRNaFa5T2MOgchhdf1guvSIOhng
/Kw3kBA41McqNCmNvSPFnlTjgTrlM9HchWvFUqjZc8JjpLZs2YAojDw5xveDboLweiychT7bxevL
36/2Bxh5cn3pDCCEwKdswLatfFI5O5tKnPMfA062ylg62c8sVP5cQwl4nDA2hmjwHOCCViyL4g61
/DJXj2PZ7+usuOPRlLl08i0N0pztDMBryigJmJbdmokFZSK4ocUoxo3uGgdlFXA9fgH6I91dn93L
jykAU2ANhM7jGb2mJ6WDSxsFwsH+3Vv3SfvgqgKYRGMjIJOjmc9lLAIB6wloXG5onuJt93T9J1yc
9ZNfMHvOpSVJvKzEL3DLg+7UkA1B4jR3SAwLy+vi/fEkkPX1daVnEADHRRydanWgNV/19Rtcaxfu
cRfbKCfXuHkRvLWiMrVyXB5VAD9EEE3X/ZYEQHZWOyXW2WaJrntxVBDdRS8UPj1owH8d1VB58LRj
2J+iuGvHg4ZeLm3LhWfixR1zEmT2YLMkFElYjCARSex12wvhezVHT0ZToa7Ju7hij9dXxcXMdhJx
+kUnezRPUhk1MgPfWQeNXjQWaPDtQsf1//FA/PvtZskbfTC7hnErYD14j/nmawdJg8a3juM2OvLf
abmmSSgW5ZgvLviToc2SNjRRWkmVQu2rNuu117U3tiagGOLle7NslryAFtbHHGLTZA4O1WpKqtFb
wlB1/w79u+tzdTHE33z6J8eczJVtt5I5CgUZh1SQ9em0wh/7XNsXdb9kRXt5yk5iTevmJFZpODKO
WI7+K9iHoJrxTb8Fo+fYrSJfX6mn5cLw0uhmG6y1ksEVAD+FZs62CR4fQPFRiEIsFaAvlrtPTtp5
VURPSBmxDFUR0vIW3PFkk+jDW11aP9D6hp6Ku7cVP0Cb5cku2wMaDQvH4uWz4OTbzvZczaGgQQZs
h+kuIyLffU03WWiE1bPzKvbLwPuLWeUkIc/mUmfg3ZTEQ5M7uTFrzY8asmHuhxkBoACZvOuL9HJi
Pok2m0eqdwrya0j//U+1toN8lfX+ZGtjrMkndEkWwl3MXyfRZhkTdTUlaC2QWmorgErrmkdLhdCL
eeQkxGy6pGPG/WBiQCnZDsgbHFd03cgCvIdW17/dxS1wEmmWJ/HYd6WTxWVIso8WD0Bb3VeLTgdL
X2yWFuOaRMKTGE7p/PaqFGXthSPlcmHu7zDm4CcRtX3HU9z7XGOvgChg/Qdl8D6s8YBHiSSBzEFa
ZRte0P/d97NmF1sO0mE7NhhaVv6Wzi5F8cVy3q7P0eXMeDK62T3KhhorwLfYTSqoXsHMDozSr3Bx
RDIOIt/wAhFoOwhoLYSd/rdnD6CTsPNblQuNcjEBNQz2wnd8g/LcClJFqlmTvfyudH/pGndxoCCz
mSjtooDqnJFB0gSMYxdAFRCGkqBy/Wyb3k1mI5X0VQfDEby37v+b/Qy4MQWLlHrOGQasciyZS8XK
cCQQyek8P5OL3P7pU80/5WmMWc4oJqCTSREDbKwRblEQxmNrLQoUx0vSCiJAHrM1+W9eAKdRZ2kE
SDGZRi2iJschKCBJuK0/gbTx2c4DYCRYvrFe2uinAWfZhHAOImSCgLhTBqPzoMjD9TV5KV2dBphl
kpwMTUYKBODRR5QfqPmzVu7Sul+YrPm9SnZcG+wYQfIjhCxRBYfKux9nPjzBj8VOePhwS03Tiysf
bzQUw+CkAM7abKoMiPo1aaZNVInxG9ZhE0DwrQq0wJgcvSjzC7AkUAa5/jkXw84mjKdG6eVxBOzy
y0QShD3bGzRCMU4QXIL25t+tL6YX8+k4ZxNoiKHQkgo7PJIvmvq0AH83IKtxfViXjs+/QcDG+nqT
hLxBlui4q4aFe1AQJq3gJd9+H8uP62H+XNvmu/o0ziz5C9AYaA7b4ulWNfgoM6/hVA8e5S3b94Uv
g8mgTEJubwvF+4XQl9boaegpd59clu2mT8yMYogptnZlhmST3nkB1Na8XQRtBLZazM3TzFwb7PSL
TiK6bVpYqYGZK8UQMMtCVbx7MEdxK2xrb074wTYtP00nOSSO+doYFvTjpmKyBuaKq96tOoPyKlgH
vpXLfeyJNc+a/yHtSpbj1pXlFzECJEGC3HLs1ixZsiRvGJZsc55nfv1L6r57zIYYjWufhReOjlAR
U6FQlZXpCmZlz/9sZ2X9ffuNqEakpoFvHO15tmQv1KzajhxmR7mjXSiW8WaElqiAvJsF2lrlwk80
12RS0WAbdI6ZITUARlVgPGxA2VXrHT0XE04wGvbXLCGYr5dXwaB3toIOvVmIhemMALzKuQ4wLC7A
zScFWjnswFcdMAiHoY1ursE2LNwtKABdCjfgzhGDUShdo2cIqkc86VYvmSZOcordQPQv2ZA9Qfnz
Fd0KF5kBqlPBCHeW9cQYd3uilXNg5YgRrokXgK20w3TIERUsNoXCtgLfKDnx23mjOzfNiU1uVocg
CUF9oNR+Ln3py9zKlu+GCG31SVoJ3vDECOd+UQlNm17FwJLMk5AY9RQ7snXdLu3AqRhigoPugd9I
XMkWzSjnhrMmBO91BMNYuVC5ouTh/OyJRsYDvGJA4SFbBQMUjL/MSo7hoR8A5oicd6C6O3dxCzzT
/uoe3c6oyblkhdVZissU+/JF94nbfwP9u50xnEG0yVrqT9OZROdv3QmcY9ShMIFrDcQ/0CHljr+e
9osJZsPCj78CUoXXZ6+DKs5eVSrRL6NbAdjHXBSWfNQvRbHr3sP+xDh3NJa8MLpRwTmk0InxNWrj
8LupnWAbWQbK9zZ5FqUl94KGE5vc0TDaqGLtmBfQPZ0yj9hgE131R1MQSTsr54WuHfDqFvj2vfO4
nWXuqJhlbi5gaav9mHybgHNO9a80EKAf94BzJyPjjkWSloM8FRgZZZhNxQUs8XowrHay8AhBScye
nf7H1FqJ2yMoE4xQtJb8I1YpZbKkBNaX4csajWXvsZvbPcgpliPINFHjO4ieCHtufDOr/PM1x4Ws
xVGB538339A8+VrKzVVaNE7NKtE52buntra4kKWqZDU2Sgwvg4aXl7v/uaci8hEo4RmbuSY4p62/
cERbq1zY0tSg0tXANegzGQGBDnJ9O8K8Bg75sb68wPMNGi1AFhyB3XWrnPEKKheKGFVBetrDboBK
vP2yOFBjR+nXZm4IDEILAg6wLIJz0IJ3D+ymEN2ZotnmvFKilqZaaHAMH1FB7rblGhVgtmN7REL1
Y7ZzYSi0c69ASAqtHeigQdvgB1fnJgCbq2JMR4YSSedMYM63oJv1Fvsqsydbhf9dUvTLQ+RBMNer
U+fm+sQqN9cDqrc4NrBKLqar1fV6kC64ol6DwM8VOaI99wfpPsQ8qo6esU9t3+OQNVo14cwM5n/l
Tr7lKAmXJQKS0NYPkSvaTXvTujXJeflGpyB1XjcxarZWkrymkFMQzOGeCYRyUFxVwZT3qdiE9vW5
1GSMSs+c1floYLD3zId1t+SA/uSQQizQvyYwu+PV2dYqPzAV0ldaURZ+2XfWHD6n2gOohQVG9oKR
EyvchVW309DlA8ZGNWt0kY0ubSgIDIdsXTCIdYNODt3JKO0LDuFOZHBil7uzBjqCnpJgdH01XOYT
zn0XHGhKbkcZTGFl9xcXCNjLV6U/RUNvFY+KNhBJoosX9iLV7pzwMN9kTuAYj+hZmB31e+ULz8KO
lzuxqJw+uKqlGajcYWbRuwayfVA8uyWiIIDbv+g/oENQFa5mw8POh+Cmu9aOgk274+ROzK+/b9wN
BE97YOYAdGeNO9sBcyQAZC6a5w5k4QewZ8Ru54uuzN2DsplkztngPYtugrgq/Da7YBHIUXShP9vd
NxsTnO/WIj0kbYh1rDKso9rbw23mIEcDkvCfUJ2z5BGyqwlQNFboCCWUZNGacmcyTaJsDAdYl9Ht
bdgNnrR4l0hW1tk13iUQqsk8NOb2+AbFknrnr+pyWFbwwoHOUtZ0un7hZlmlMegbY8AUF1CxkNAf
MWgTyOf/lHoIr6+tGT7P1+nR0i5rm0SUZ46kSRZ8I4RhdMDnpETkg/buKJ196ElCpvyz9HpnJioA
F4VvBt8q9kuKv9H6aoluM/qq10+h9qY0j3NkOudPyK5//W2Vf4YpRtjMdYAhkhYUxtl1wN6I+Xje
xk4MyTYj459cZWv2RUExspBgCrWbqLlT52M3CWqYu+duMxTO1bQT9JbQSolrN4SqycWcia4JkQHO
mQDUqA3qBAMGVBZH+aob/5R17mPDbYawfsFmX1e12VI11Vu/HdGEM79BC8WSjcjtF3pMTWHou7vl
DKh74lEK8UC+obkH+/mksRrQjuv0Ya2mV+igtxSLwG2IrrrdqAiXNdrb0ZgGzBF3xzYNWEbGvil9
5X59BWuX6VMYHsgPHXGuZje+Cqg89f98521tcvfrNBRgMU9gM1dLC9hthhrR0P7q5j9mJFgx6ZvB
cQ5pnqDMk6UwVEwUTTeB1YF3o1NSV4KQyPkxfebdWm1BilEn0JQEKS7n/KVu1pMewZgvj8ljmamv
oHm08y47QsrGUoefSw7BBihjQRTnvQHjPdq5H0IoO/Q5OprBs1p05vXUIhjNlfwQDDI6gku7bkdB
bLN3Wrafyd0S4N7WIhaiA8tQgHOD5FYMpaDzU7F3DW5NcFtqDJcyHqAx5Mvgf+wYZAXT92QCmk6a
gL4WJY9FA+I2kzaYA5sAmvMraDCQSLPjIRQMaA8HcrK23D6KkSlS9QVwmiLNfwQFcyE+5+n91cKg
AacvNxNDwloPv2fzCJ7XPyXnXd3PZj4ZVxYBwRlu9QbW+wrlcJZBm2uA0kgMpRQB/Eowl4zLwmU0
6tR60ZEhqu/7UHdmORUcE9FUMu466MBtbJQ9lkvu/Iw+GYhIina0pupZaQ80wf9MtExIxz4X3ami
wXH3hBkSBswEGhwzaYZ2Kch3/qaAdbJS6ydsLgpzMqoB+o7YJ9ACSnBtq48LhVJOJyKN2bu7t1uC
czZBVyagiIOhKmPehOh5GBWnQgpIN7zzh1lkifMXUJMBKWmB9eqbH2XyrcdTrAaXWD+9n7ezF/GA
NxacT9BxAbMXtzoQyx0Ndd0XaZNaCrvK2Zsp2t57mTqsD6grcLnK4Efi9jeerHgFQNLGhzx4YNWr
4CkS9q6EVguHfW3wUi5Fqcn1u/kcx9Ykt9/jIa175CNK8GmBjzH4RV1kOWzyBc5KtXMn/CJMLe/P
5O9BcjMJ1poIGCRYhCrWrWnpdgVBrfsVPwD5jF/Qj3AKW8Rq/Im59j8+6rdRbudrNBtTbYJR6kOX
hCFt7kyLw55D14QUmw1dEuSR7NjJbAjjhbItGUi5rALSwor8zvDR5UtBgQnSbVAkcsMH510qo0sM
R+M9RzEPMozgdQ6c1kPzxK8eRM/OWnYSzfrOMTmxyo0fzUksh+YjJr3xFvpkxgGwLzctEepx73ix
E0PcyV9AVibnNYYntagem73fZ79ytFaEcWZ12Y2RXBXkRUHnxpKOflx+Gxk6vnoR/GyvyQJ0OysL
M6j/QBbJnaSh0EhURGrty7e6ryoONKHRpl4/dZ3VHMxvzE/vNHRZxLfxi3JAkubwx94C0ucrCzns
I8LjQow0zhspakFZsWToHUfrUdpJTh88nreyN9dbK1xosQRlN9MeVghNr9WCHiHCJApR904OhrKK
aYDCSENDwumdkVUZKcIB1A0FpNZeOwe8/7fFETWMi/wnpDTR0vaR+AUhuaNcEY84jTAdtBOwnXwC
5+MbRdb6aGVSMRMkmqO6fkKksaAT0LzrjfwxatDEdH5m9w4pgmSkCUwFJTj+kEqB3gVFA/4bec4S
a5ErwLz1ADGHIqLk2EsigqH4tynuZGrRMoRT0XU+EiQQCqKmrYJVFKpwV3G03NUQLS+y1qure4i/
Pjfd66L/Mpq3wExuQ0JFnIPCr+FXu4MUK7xo5SMOXrzZhUwGilRvtW+6aD65QFE8mtGZ9BeJ6JNJ
4FaYNGkTTBnmm3Rgx10YWrf+mCxNQWZ9M8/ckezbKjIaBSMz6xadgZBtJT/+3abhjiOYhvs5aGGB
QK3Z/EWDawlil+dt7GGDTobBhfoS5BokJNtBx+fnD8MA/L9T6D7w86YdH2cHWuhQpTLAfvsiXqVd
rwq+3ZXOGLRXQGmc+oKp0Qsk11rsVbV0oRPgFNr3EeixYBxvsjl6iKnitq3qJ+bNoOe4R9HDArnG
ob7p8E5PIS3dowGXpQpOE/J9uaiRfe+WA9ANgvTgnaUa7/WrfGJhB2pZv+7QSlcgUAvfpfGJVrV9
fhl2Pe/GEBc1VWkV9roEQz2aMo3w+2CK9BH2Eh8A3/weCxcnVA30IscRJqIr81axQSFhR1jX186S
7oeH5mf2JIJiiQbFeSJz0iECNMHikhUgIEJzULUIHnB7Ee7JqHj/EgA3lwSwUYV+V9QWAbC5HG5r
NIe3MRrM89dOhjb5Q95Kh2gpLb0onfNLJ9ojnKsZxqmfygJfkIbJz56lR6T6nYVmNyNQXedN7d4i
DLgRvBjWpDN3VrVGD+vaiGp/mnsQKBb3Ra1cQEj2/byZfaf92w5f4NcClRQGKm2+Dhnmmt2YIMfJ
GZRP5/dwBLo0650FCoUhSM6r8l2SQoQj8WUQf+8kkc7TvovYfAvnIqRmXGZ1pug2d2UveyVPmTNd
pu78LXaHQ+st9pXuLZmvHApf/SGYhx0+BEz1P/OtcqdSoVNezSrme5EnP5MfEvYC4Wt9iRz0qVih
ehdXrZWD1Ou83dWvc0+oE7PcSQWb10jiWYLfL4txcspY0RzVLAM/MGgBhYow76zeWMCF0LWLf972
/pn9PWTuzNZQdYxCSNb5rIqfQVr2Arl697wJ0fC4I9uoFPxuOe38HJXvOLxpATIvZmqHc38o69wG
bYfA4l7bxcmMcmc01dWmMLWlA5o3tov6aSG1pfaar0jmTVd3dlkzX5aI0yVfz491r+XnxDIXJSzL
DAqWwQA321V1RO+8P1jatXqBrB10wSLB4q3n/9zG4QIGmY1gONRxbhd9cIsYbRdSj5Rqf4CALity
S4smS48fBUMUnRLOK+kZCwJdUbCewXARt6Gl0tBSqoeJdVdJHR/AFALC0Nk12ufzlte5OzNcyuUJ
o642jNDoYTgH0QbKcKoUeqEkeehTtaWo8s6b+7xvQYcKuIjOkPI2oYiLz9kku7pgUphqVL0f5Opw
H8VqeBEsY+2w0XwG+dST0lW3kmYUgs3Ln8iVDB0SC0CpfEh18GWrtCyrJFSgBbKSftAmvWl6SbBL
+ZHxJjg/FxVJMsd5Pnqzkf5KUvarGlunVqI3NFxdl4H8kCmZiDdzPXLbxfuwaUJSGCK1mDYejRhL
BjZOXkHDbgq8WruRFmRQpDtJlB9Zvck5O+t3bFdtCWTSEUzfHEJnfrkO2XUlUm385F/4wXCnvAqT
uQNXi+rNi/Es9dozlVQUX9The5sGPg2AMS+15ylvD5OpCxbv020N42A/QGMQ0j+gJeIziWk4JLSb
oLrGvqAf9Wa8bsEq8hpex0flBR7WrlAlJJYkirx2FvDELHdToL+lTMECN3rGt+yxv5mfhrfgR/TM
rntH8qsLehl/qd8mUX16Zzlh1TTRhrQ2X/EZzTyWVCUL6egNzUtehVZgIgHT/GE38ceMqoBNGWun
C56np3tm0IDCiYHk9uoEWZ7kVTVGZ9DvzruTT5WBDyuQ4wCXM5TlPnEDpqme5XLVjp6kNrcjeCxj
w8CbRgWPSPw0LtkRAk5HSRmOc1d+UYe+sc9/wO5Ubuxzpz6PoK0e6ljAntlB4aYjtTBQQSwjMsJN
5bKMIXjGUnUlb8DVp8bfKqKj/DGJcPA7blIFHOyf2eS2Y1BTMiQjRrNMUg/h9ualLoI/5CDgV2wd
7NaXID9SRwZWDKwwdXmzIJkR5W6sm3b4fn5t9g/1Zjic2yoneQxYnk3eInngV9Kt3g8vyGghaWIP
tU2R3gZmMLNFjKe706gj06khUQVkFufJCtb3LZRFRi8FD18VBfdtA2pOweD4OOVjHpkBpOD67v+k
lUS7GNi+qB+9/Jf6nj5MVyEi+u4QH8Nj8lwPbgwY5uIOfje6Gsi2fpw3v7clZaKoBu5xKKrw/rJQ
Gy0c1RlKgWn9PZKGn0YRPKYyWKfO2/n0dFmHCT0oQ1FB/SmDVu10u1RyDUbDdFC8CBeQTfsWTd/q
aIJ4ioUWSY07c5wmv6DKMx6Rkw3NeCeJ6f3cVG7R6M7SUhvRSGbhdrnNymGwMgkI1Soama2DZ/r8
1+65c1kBJ5xKqYl/3MeaY11pIYUUn171z0TGTdVp7pKirVX608Lkx7xsTHGOpwbf85T0OvrezaOs
Iu9qilDFu0us6gz0+BRR00fWYHNQ86EFVZeKDTaZ6kMXSDdtWjyGmiqA+uyagSIDkrpAgH3CfzVz
FwThDE24qr2WtYt4uEhkQT1t7zx+yB2hZwNaFjxchUZjkRIQpnvBXB8CowQgqy8FG3V36VdJpf+3
wT0b0mDMad0agzcpV1WPbqzkjgWzM2aP57fY3lgA+AQNEdy0Ce3M0/MwRnSZpTyFqt2k++gRuyza
WBCV7JpAZzayidD0Auj51ETIaF318wApVVW3py51wSIumC2RCW4UmdKFeh6BIKlvQ08H5mWIZPeP
JwpdciD1QyEC+G0+/mjzagB3mal4gwoYev3apyIuef7phCN4YmEd5OaA6LTIgiDuVUDPyfiSZ8ig
jiZIAEtWGPZA1dLBiy7w/mJYOtrXoZIHGVqemjgiVarOw6R6JujgLPBUWSCEejpvY2cvI1eLHQDw
og5pQ+7+queKdWBSHD1V677kw3KDvKOL1rVvUaUJhrNrykBS2ET11fh0VarJMqBkSFSvDEwrgDOw
9Da60magLSqjOpwf186uQyX/tzHujEoV2H+zJBi9rn9Wux9FVTh/YQBhNfjjINb7SQNv1ivQxYOn
1aNz9TPW5B9drn07b+IDqMq9xRjb2OB2nWZ2CVOmAtxiytgch8rsnkKWyB7i7fw+rwjI602KGmCk
tZY5qb2nUkicLG0nXwLLF0DfqWBOXKbxUWvAlgGZTKhZg9kQXcRjoaJksZD0R14Ey+JIbHrt9Gl0
9DxQHdKx2gmKeOqsUamax7zMIxuyUZBpz0wADcGfP1pApSd+uSj1I9RHmqdSzskNrpHZzjrosc5s
CB+qPAeFoRx3kQM+Hnrsp1F3MgmUYRXL8iMxwu4BeGhQZ0Kf/YAuk+pKB/7shpDe/NVqOrprz0/p
7rZAJRX6JDqkYPgCilooUdDICK/NnvozOr6iORSY2N3mEDxFIyQ0quG4T11FFas9lsFAsDaOV6RX
LYzcqsLwqQ/fzg/mUzJ/9UoGgaoyOnPAQsxfdmBCyUoNnPfeVB0TuXpPw9iwsqL3oz62luwuykK0
m2p+Or6X+mJndY/YAfiw85+xN6eQyDa1FdSIUa+3/sY3znIBHTFaUs8I77tGscswEpy1vSndWlh/
31jQg0SqOlWdIIUmD1Y8omZBCOhYJ83Nw0EgF7Q3HAhbwhNBQRMwIO6+arpej2MmT16vq4Ce3eXD
z/Pztc4Hf6rBFKuBMxVZqk+qUQqeKpDtaUG9LKEIl7amq5TkbslQFj1vaO9RBNgApMlApw+0C4+3
B8luP/To2PVGuzquYH9qw1sAXqQcRy86GG9iHoidpwrIDSHJgzgelvnCfT0VaHBoGhhLkFsMm195
Zdw1fX3BJBJZ3cwulxQkMPIkSEHsnoWt4XVZN3vExDOzKFocuwlV8xyjRItBDyCTPbmlMx+axAmf
z0/v3q7cWuT2faSUZZ8hNe+1qAlbY9hNdh7JzXXMlNiduyEVvKY/lZ5x3PEuMldthLUCzD85irGO
QeyuwSBKO8MtJLdvA5B69J5hpXeqSy8lBw07grTLzm6Fi1EANQdXoa7wQUiY0RBPKTysS8Ci2+Qu
Q2v+qC3u+bnct7Ky9BCk5RAfnK4ekELzkg/S6IWgR6Ftbulksgr25byVnRXDWH5b4fxIy8JiSBYF
lM1q7oDy8eeAdqK+HaDcp4sq1J/qxx+rhQSjuaIWka/lIqs+JeWckYR+rFbuhi7ESJrLwS6Pupei
mBG/LYKl+kRY8R+TUDhDfljXP2kMJ8aCpLSWQn4++C5HdxB5dEblUh2OE7lRUeyNptuKIiMSy+Ax
zZyuKe1x+UnSm7gc7LRObXMUcTwoO7ly4NGwpqqGUBYpp9OVLQmtiRLAd6/sf8tVd7fWI9mhS23V
oX4AgpP6mt6R99GZbqJD8pAc8tvlZwhE2PisPP9Fdvvka7gdENAMBW2UdRBRhT9UvbKWih70TvSe
3vGCJ2a4tY+Vujdpjjskg2xfGmjXtRYjei+a99FUD23PfIRsdrsYf5HuPTHMhb1yM4EXPALvawKl
i6J6zquXmYqCqL3RgWNKRqr3w81zo1OULEpzSiePXHTH1l8Z+ainHHpBCL/r77Z2uMEUjSmNpJ9n
j94PzuKojvkCBgY/uCO3+RE7BYUzgN5EUKi9Dbu1ysVv9dTJSgDqXa9OS7N0KKg8LusmpT8jRNMg
v5plJ5Y6gEHwchc8lXd9xsa2zlXoFtkMmqpcR+wPV5Hd3JLosLr4ziVO3lvAZgHFKDAqWE0es9Pm
M0rWKN3D5nY1RYjMvWAEzCAIU5HIhDvksxmGVvd5HeiTB4AvsG3oJeqfCHWgSm2i57B+lK8TN2Dg
dBKEp+tu5MKtE7tcYBCpJU0DU0O41TVO2BZuP5pXpAA1s2llc/9y/orZHyagT+giRzUE9/Wpv4PW
XDhXUry6/dmVnWPijNJHFhqcBJYd32a2KJO/u4CagjcoYAgr0dipRY2NDZgqCfVSuc28sgIBtF44
QGG9ypl2XymglA/ClZNbEo11J1ResXD/WOYOqJ7RrlBBQu911K2OvT+gE00qHJO4NZpIQ5tYFbWY
yC/sWjUQOatQ/UIZj5vhUSlQiWpN0MrHsSV1D/EiqrXuWUBCBGhbRcdFyj/hJrx0GYnz2dPZyxiB
QHsQtdXtW6DE1JAH/dxVl0rjZKD2DX5u9G9m09dpFoFi9rY9XanLQRCOHDVfL0ZpPynUdQzUSOwW
9GFlp4EBGqCG8GuU/829A5guolM0TZBPWvNlGrZTnITU6yE6ggRAdpdMyuUS1aEgUNyNcTaW+Gan
sCN6rqTl7IGKSHGNpr8s0R4ETQMr6Q4hFDv6yaZtfAi0ezbeoqP7OAffRvqmTcQrAbaIp59D1Ane
jMKv4vZkUZM+TZQRkdei+GZFrDqbL2gIXoUGQW1RmRatyIXcobm7u8nBejkoz9pQWDK9A02frxXk
KCdoOI9740ngkPaCXopchIZIFDBy3j0EeFyCqwDHhVwodmt1kZXc5tehj6rcdXNJwSakuuRSKgSZ
5U/t5mswurXLOQcw6MMFAc6Mx+fgVMfgor+H4DfUv0dr8U2/dFa44SWe8hD/RMeJiHVHNGzuGgfn
xcCkqpi9GZLZqNV8qyLV01PUHiZTsCd3D/PvGeZxNW3V0AYqR9QbWfUwyPVzzFpBKnDXBPoZFN1E
xy/KNKc+Hgci6swQpzmduttOno5IC4rKjOuC8BclON/+sbF+w+YFTRKFZUs6U28q0ssuK6ygftPM
gxI8LONi5Y16f35n7nqojT3uZTCXAynVCa+VOaDvRlE9DlPgBp15ESTjg5Zjn5y3t/69z+NDFRO3
5Edy7nR8bEA6kBVs9jqG7vzebqefqSbqbd0NWiEF/o8V5dTK0i9DDUlwbPuLobfBmZcfMge6NQ3e
tBBJsqTG6o+ND5wQsUSh3P6M/rbN7RJz6AJDj7BLFjietPiSd6Ot1z/rGgQTZSlIR4imk9suMx63
kA7OqJeoqM7GF2XS2iN5+3drxu2RtiqCKktS6un5/DUJ5fuRfu3r539nhHsUqnEY1/kUzl47HyQd
4PlnMxE9zddlP7f51qXbHK6JhIlMKbYF9SE2U3vyoTt0LiInFKjT/6Vvf/80/94LnPvtM7MBjhIG
tS+9Ww0WdiJxW7u61d7AGPUUXrWxhRRdfweU/ngpgkXsbg4NNUU0qyB7xGeNKq1rqibVsDkQdaj0
UGbESlRBrXfXxf828oEy28xpm+px1BhwIGFzk4alnVf3cvXQxEzwghDZ4S73OTbHMcBie2qZXOdR
9oRKmjPMQ2LhCeCe34u7jn4zJs59BAyxSyPjCDOlA+rnNupF7yHRaDgnwdQ+6tMGF2NGwWGIpF4x
/2ibg06av3EQm6FwDmIxoqxs16GQ8UmmYJvp31bdsX83X5yDMBNzCY0ZRpJcH6x5kZ7bJjietyGa
sfX3zT7LegDKFiahItBlNkrmF3SOnFqb/IX+RRYbkRqqKHQtyaLmfGpqJpXex9M0eyjDOtgIxzC+
NmL9uipLR0mCm6S6VRL4i7K+NEPzuSS4OAXLtus4Np/AOY6AtcZiGghlSXEZjpqnS+kLaQe7B8lb
uOheE5Z/ted/D5oL1ZZQjRdGcL5kIkEIkSBTKtIV3r+Wf4+K1/hJTLBMhhNs1O4ABq3CKb+qXmSn
9ygTJJkl28BfT/DDwhVdUzafHP/GMOc8CO26CoJNswemS5sVzfdaRYWUBFdF3xynKIX62zudj9mo
Hs7vWsE6Gpwn0Uoqo+C7hld9kthlUD7mWnHBgtBhaFFoKuOmhlSi4Dju+X0ki1QNyCcCxAq3f2st
T1RZgnPRImqF+k2lDVaT/YXf1xRUxldYOXg9uTOvKQsbOwVG4qy6nCBP2CCB22nBVSkWNN+bxa0t
7uyHZS7J0YjnJrlYnMLRXszb9nv7wN5QT/qZXhXf8x/IrzTfiicRB9v+VP4eJTeVzdi1dJowymW+
q+llLoeWrj6d3yOfiFHXR9oKmQH8R5aBiOZ2p6GAuqQhieZJl8a9+RKB3Xay6HGymT2/SH6Oh1ko
1G3fA/oZEBIHCMQE6T/jF7AeGgOszziM9B7ctqAM1Z7D+yIA0yy1glvzIjkYz+Ftfeg8KEz6kQCF
tpui25rn1hRynno0QrbHGzzdrwa78BYr/clc/QsyPl7+nqL/n4gaR/eWc2uUW05VaeVCoWuwor2a
rWQP8Ys8t4JIRWSE891pGJFpVtPJU/PWVkcdonT+TGvBDbFXa0VYhyYLFLCZiYLD6S2lLca8mArG
Eh0DH2SEXvykua2n+dFBucx+iupaezHRxhwf581RnlPwQQHbm2u2mpPnKoNEyvmTsDdzWxvcQQBK
HsckwZDi4YoF9FBHi0UKES3Lbp5oa4ZzygsaK1Acj9BmMKXKs4Grz21YTBxdD1Q7ribjlzIHxCoy
0nrVXGuQuunz8rLTcB+3ZqRDMR5MoURSW0uRwLO/sod4VUOWJzKR8uH8nIjmnYsUwwktXrGJpB6p
wQA5ks5uSC58MK+bhb8gGbDTQELAnX/CniZJnNKMJrMXaPpVyZpLRfoeN4VFgtxqo9EpIF/HNMnW
QdbepIFVLA9J21lqfNvh0an+UlLNMqAcHGiVIO7b/zLgVImBLpFPtJslA2OU/HFk8USTzEOhf4uV
qwDv6uQmrcBClLyfn/DdTYj7TFaYBrJWHkwupbORJ2tGpEquoIISgudyBqrrvJGdUZnI08roz0au
51NTLLoVA72OkA+ENvOhvY59zZfd5EJY71m3MreuWzt8UyxQaG3ElnZ98YJLqaqslbPU/L6qvtX1
X5BL4io7sced4MWoSRyGuC9BXdA7ugrR29GUA48Mmur+xRSiBQUVAkJMnadyUyG/OZYUpppMuw7T
5MIEdVyj38b0x0DATRwkvzLIM5w3qu7sDpNgGwL5QXFt8pWlBkwg+qAikqz0H9oixVYxdy4aH9w4
QFZzkCDtqNh9V+PuwjVK3vpmsII1N9OBSihHm3xW2dXwKpNDvQz+YDAr6i/SArxQ1WSBYMSawHkU
mV/YAunn4qYpXrruCbDj1GqAw5OjhzGH4lYhAlKut+2nfbIZFucSJ5K2EiM96o/FXZg3dm7Utt53
bq4KjvN6w54zxLkzvKva2gwRdVQG62y5azS7VhP6NlVhdovmgd43BkIFN/LH5XTOKvcKNkiD+6uH
VWWJ0RA+WXLTWGX9MhuyVSqhxabWLozGi3tBykm0XdbfN69WEkPDZZhx/qL4YW6/F4p8uXSGoPCh
7NwRJ5uSi6XwxA/moFkhquDMXusLsWs+LG/9NTtMj+03ECwhNIBEA2iWIHUH2icXbad3Y+UuIqKc
vYIDPsWEgLaK/C4kG04HPKBzSm4D3K0r0qS6CxM7Dl6g5ue2zuhE4WNno+ndRbqr/8K+i8ltd/3q
xjwXe6FbImSshvPu5CW3WCMdW3mA6KqifZdU6UaO81dNW65ATVuJ9tjOI8VEORTcktCpABKUW2oa
z2mvTkiCREfDn7/mLhqeRktRrfDpHbrtICVZR/3GHosnEVpiD7JwYpvbANo8L2G7gkHYoPUYNqiN
E2V4y4YAOe84u68k8A3ITWrpQ/VlCUBmOZfLERCVxIrC4Zc6iZrOdtcB2Eow+lBAH/lSCclaKGdU
H/mL6liQ1mJteUgroI3q6zFkVoDmMDQYuue9895pwxNqxcNQ3TD4K0FuxhqqAAwFGnJN5cWi5oVR
iMjcRUa4ue7VSCbwJkhi1F+nNrXh/K1YEVW/9yZwOxTuHBWzDDCejo1clz2YojUztsJ6vIPYk2sG
6M7VQig9zuCnrppaMIu7poEdBa4Z/V+fHoZFCtLTj4t1ahVvkh+T5jaontAcgZ4upN7QQDj2vahQ
uefC0Lf6j1FuVpWhyApjQc5ttEd3ehyjg1ZY1HBximObeLgl2LU6X5TP53eMyCw3zWlRpyEggrNn
REe9fJJ12fp3BjiHFCf/TV1E4LPShvdiET0310/k77btzK3LubliSlBGgdEbM9fkAWhVEbMvLw1A
dQH5sjT64fxw9t5OqxrXf9eJfwa2y6CYeQBr1F9WLa4LFNVt8LqgeyCxqTO4smu8FSBgqv+Hesru
apnoXUORcH33cqs16FGbD020eLkCklrW2vkoYpHd2/wK2poh1CDDmevcbErDtESdni9eNtc2AeWx
CmkRahTHXk+tgiyuOd4qTAioWLc3v4h4koIxfSVp+KRQiILoHEerv5Tf8xt0UB7AYI6yIegg1Yv4
x3gcrmeLvQatYHeKzHK7ExX5KCyVARkXaN1pOQhecXktgdsL4YoiS9y8VnImD0WqYF5z6W5mKtgG
UXsNmiW0ilEVPOH29snv2fwkUdjIo1FAFWL2ylJBjejYAwl2/hxo58eDN8/pqesbhup1HQBhxobo
V6r02YNa6sWl2UWdh5YkMCqZylJbk8w0CtFTKjmN2cT+lBL5MV6CyU3rkoaXuhzm163cg4ZWGirg
IgbjMLGSHXpWKbLFZhLMaCtqUpewgNX2yIy6sCW5Hm6SuVa+BihWfA+0MUVvj8wMi06QOyXmDAkw
dGjcmDNVHLRqAvc6GED29nX5f6Rd13LkxrL8IkTAm1f4sbRLUvuC4HJJeO/x9TebOlcEe3CmjyRF
6EHaiK3pRnV2dZlMq21k9T7JtOl9Ucdqrza6aAWljFdhO0MQoSwDM2y56R1cAr1x1LkmOUI0IAI/
C4dXI/qPFnvo8wFqH3mX3sZaMzlIBMcPTcRh/rLHXNEcv6lS1TC+6tbFixsJ4RV4FIQL8tlakTte
XvjFhVqVVaNxZVn+0HvWSPFmLLU2Q5xrhadSNoW8AoVoBEymChpUf7iBmuz9fMs/ZE/54/gw/5L+
wSthbZKsfGWyTqSel2bcQq1x1sMPqXkLs7vrDruVLjTWNohDr2xoUhSqfAuEkW5Gp9tJ0PgLT8O+
hJJP5yUnYcewt3lA0CkD/UIVQ830Q6CNO2i6tViT9pDW1gL+OwijvxcPwa3maF7TgSMAum2ELZ9V
W906/ZgwUNDTp+s8BvapldaQZWijBdXIJpm8EQ3gqVDzLADAX/LfARtFkO9G2lGuAmkBnqXTj4FP
7RJKtsvycn0Tt/ZwvRLKFcPegNBUISIfKuwgU1aDDCbKz2HGMLM1HoAE8teOUf4nggc+r0OAWbKr
4la3lTEa3C7mHjrRRNXdXmLeh47QaxX0n7d+/Q7dVXcGV54Zg7koGA03O8+t+BDM/GCKRQ6q60Zs
7XZ+AFWmo2MIiHFxbX9jA0lB0MtCm5O6TqQpqjoE31A6a3/V8jnX7q/v/ObfD14BVNE0XcM/3z8v
uofFusQwl5s1+o6fOwSHrEiKuCHtQaQ/Gc9kUcUpodx0Gad4GfGQcbMdZLl/Km7hcollOChO5PEr
4eVN3lkdr1v0LYZO6HYIk4F4UWpqqnDoRikgFVjdEyAZWT0HR8VDdtmPWY30JHj4vkCwR4BFAjk6
Bc5FE/9lDSjPC/yZm0XJbRxibLYfznkyjmY1pWD7CZO7pW1ZhFeXX+6bVTrjmfcJEjnBpLhJpptJ
cOjVj+uusYGksCAD2jDyicFg+pU5dgongztRwVNlcacjIVTWzvNt9gFsdcBUyRqX2fho3w0SmFhB
dzonag/ZX8Wd9/U5dyb/bbLKx9JlC41sbt5qaZTbi0aMzrUGS+ubHjn+wg9U4e/7/ffVELdZrcZo
1WSI5XTB9kHd8l5xBRC86zvBQwT1/j9IK1+CKOwhWhDQHArKcToVoVQRaIyCcvkcASsRbiqO+kTS
4J2pP6gNErWYCQA5NXs3Nx5L302T7V4tFdWgZdJTbkFeDiwqVmv1ylkeT/lk5h4yxG5pS5WL8VMV
AobvhcgUbCUoeHECV0uncH1W6ihQ+GABrod+6+k7ctIbj+mgl+0V39dJOSgHSSu+01vFDU76XjAT
uzmQaaRsz5o6uNBvQc7928ekHHSox1EZtA4NMJBAJIO0ZGr+HvqhZrjHU0IgwuBEgbGxuNspcSTO
7LG9jAahy0D0+4+gPDjJEYTGxKMSbrDb7G1SDjlSagyYIRHEtY9HXXFaEvBxn1eLq5+aHSQm34XK
0c6jK2LKq632rFbtjeacb6uim3PUEiJQEshugTKKeGx2hZt7izd81KOJl6HiTBbnla48uKyPug2o
yJmSQXr9cro1QIjDiX1Njslgx74WQ2FScaJX4qtla2XvLI7fjSw11vplkc5i6LKeDxoPi2SIV7W0
59yPW7O4zZ1gJ3m6ZIEtAP7rQFuvM4Mza1h/GxhW9qnX49AGozSI2OvpTY8sbjw0oIwCD959/XPw
w2Oy+KKIMqy/pL4MlODsltG9swn0qx9Aha/8qKnGzKmLi8ZeSyxPQ/PEcF9yEi/cd2WBCm9yrszG
QWgWtzNMRbSGt/pjdlQrc6df4m90IGajvXyg5n5gDw9uIv7KNAW7WYyMQr1oODnGc6TfY8rWktMf
ncLK7THdiMLXtirVQVThRhpmeV/Gp+IPxe9DC6oWjmiY6alGzUONzfq22jfvs2/8vr7HrHVSsAti
t0aXpkl1JyhUiUlnJgqYKcXUljPmq3gT81Z7SgFvK4aoVRbkc9rpuXtMncSWFUvgkfMbbd6GZnNn
ghFr1BiB/jYsITGmIc43IFhI+VFfTKU2kXCh/BjscUH3dP6z6EwyOmNkZqGa4hveLQ54Dv7+OxKU
qaS1BsUc/nJ2HKO3mVhLWHLF/ZjSZy1kdfBsHUIMkiCpjIoRatjUnnLdiMZdoVbdONR6SxxVqGAL
qMS+Z/GUHeupF22FyxGhKGJqaUoX3iTzWPm80Spo8ud5r4hiKFdnXft23bG2PrYIMVPInArS5bi4
3LallEX94grZjRCB4F49Z5FoXzeyCft4FoCB7LPMQDMpNKMRh+IyLC7aIK0ifI3TyUxyjEq/JvW5
7DTbWF71I+Ik1Mmnl+vGN1e4sk3hn8FlCq/1g4oVcs7EyX6WVmc1YYmCbX7hlRnKeQ2kk1tBwwnt
Bb+RT/LEQADWMoj9VYAp1VpZqtmIe0RT3UIZvS4ebF39+Q82CzOmhL0do5L0EexyDmFkXwkunzYf
y1g+FOr4MxtkRopqK1oFE+ZfZqjFNEU917GC8zYZr3wMFXohLe2x9PTxMC/HIh3QDyY/Xl8a+Tvp
W2ptk2zwagNnzDAmRYycYoS+jFAvrLnnrOsmNr8RqrNkHokUTqg4rlOmWinSHj2NffTCBbU/p+N9
27AkAzeBUgJ/mEhks/mLliJeiAa1i3igSWZOdvc4JO7icyAmiVpz+CjO0qd4tsGmprw4yFCaQCep
hiFXzD3rqBh+38RcGGSlChTNFe9mPHNiBzefF3uq2R5rN78RGNnSi3YH2h4VPVVqKgsDzq9rRGAH
N9Mn4S24C/aKX3rhST+qu9DrX7S74iDcRffzEf2zXuRlp787XkP/DApDMCQgRu2Mn5HVpcmH7yoK
GmHDmq2g3Ye2QkFIphcQTgxkzc3Bg962vZkHmWnMOcNLL0JS2g51+oxYbPm5xmrip9HhnQxhcbDP
7NKaE7O1FbQDLyccETdlvlIv6OZp09QhHORBE8NU1RCNQ4pyV9iho93LtuFlDlrzmc0SZMfWZ542
R4VNg1FK0GaEufBJe1NcKJPbeEA+gnMRXPpeeMN8bdDPY9ogdc8XozxLQ9lorpA/pnzsygbI9pZ3
XbzN0zMvf3RdYQsBK89CQxttlXqlji0UKRdOJMusRDP5jTkL6OilgwPNmV2AdoK3aI/Wp+tgJ7I2
l0K7hkuTaiZYAGa32mrvx1Nyg8gUHGGY1knMydJNxUpd4RTdabZ6mnrL8NvIZDNqXPS3U+un37OY
ZomrEHUJNzmm52GX/RbRkRPu1dud/tg45wpdUBoCSIc344f81/VtuOhup41TEIXWjVpWR0Fzh7f2
I8LeZ7ZGchMQUfhQvAmVj8r6u2862iaNR53c90oGpGib92b8kRuM+5kFEToFRbOmyVGq4duOFhHj
ER3CIqT4kT2Y5RHtq07mcTizMbOic1GgoJdGgdPcNFUVtVgaF5lGb6aqKdh4CHgoAEC7/HH0gk/U
UM7GT3SpWMlevR8Pwo50IyTO/Bza+fP1D8xAZZpur5GShAfFCrC/KMwUjXb9G5ffX7fBuld1CqhE
cVDHoQIkdzZvLTZJrA0+aJTNAGwBhVczcgIXXZL0LlM41eZ8oJaobGPMRnOLm8ZHN84OUmH2363e
EEN48YAJQRFQfKZbrEcFSsBcgIVN4y0/HHJMWV7fOvplTBugsK9CPb3G0DtWwQ/3WiBgwITzB34S
LXSXsLSUNr1zvRwK86QkTUvQ0CAe8fl97Y+W7snI0vcckpK5VfiQi36P98a5dXk38+ObxOpc8aDe
S2Z21G5ZNR7ylejrbfVrPnFxFdIO09SBMhSbKwwPGtrG8ulUDw8Q8zYxo7m7vs9kZddsUTBXl0Mf
cyH2OQ1CT5C1e7FCR86UaLY8zlY3NVZbZz+WnGdB0dY1s14khXVLjbmYEswrmB4KvMhqT0aIiSno
f+xyl6vMaP9vd5XCvl4QsrJXOs3t0/xlaKObSgtOAzrWrDZtf2ZyxtjZrdt7vUAK8cbYKKIuQJDS
dS/i8Mhzj9e/HMtL6Jir7GNJQZ+8m6u8mafoDM32yyTa6aiaCZOGZAsu16uhkGxIdZAxIMfj8pGl
KyZJBNY/wH0LXenqgzfMCbz5xk6d7eD1+jJZDkpBmtJzUgauHDxNwJ3LgZQ1Q3vMIrS2BF3W2Amj
11Zj7OzFQ+xP8IFCNl58YAmh74Z2ajhMSeBQkORyDpkxJ/eKZ+6HspddKFbY2q32EO1ZYe22w3xZ
pbY46EBRq5GotmrvOFALaTpLFnP7I35ZoPZSG8Yo6xMNHzEIrSqsbW5aTDD5MrD7U6DsElS+7FDg
rUolFxk8J7gtYuWejEVMzV7sZOgsdra2VA4EM2xB+600oYWuZ5tXz01XnQqOd0E6Ys9iesMVwy4e
0NZUiXs9fu75Yh+rk9VrKMMJzbHIY3OGo8daYiVVYqZ8CxXewltC1RIM1gtu+zLCw5yX8dkvMpi5
nihhp9R4WWUFFEUeZLG2suKAjj/Gzm1/oC9DFGb0Rp12AvgmQU1dmb34MDW/E8jcXT9R28DxZYQC
DiFMqz7msZpxUG1xgKBIWu26Ti5MsPL5ccBN1nWDrFVRjo356bBDxzructyWzfOgFWZcsN7yrG9E
+XbVNuoYDxHkNfLRCgbuZ6aD0yzXzQ5tyNfXc9Fg9ic+fO0g7d/cIJR5Af9ebjpbUe55p4D0dWyB
XbzjHBwti/0auughoI0SoFxFBbmEJJ60fMZ2w66F0DhnoUVxN/0oLFbefDOOBBH+/zs8TaA4VPKC
nNeCCKTKrVEczgN/z42cWQeu0ezD7L7l72QuZ+Du5tNzbZYKRoyAj8YejPfA3cGWn5AGmy3upX0V
7OYmsfWdflTuprt4NzlBaYJy5U78lZ1Yj/1tGP5au/h9n0clK5RWIIc9gB5zGgVnYR5ZVNwsI1Qw
0qggGI1z3DB5867LMSjkXxg+unkewIUD3nteBX8M5S6zOiNtXeLBNbwZx+go7yU7sYOdAeoySJRi
moU8YAuL9TDYTAVpX3YNKpUI6txEjzkc9nnfP8lOuDes1g7eRBT0Q5v1rTahDBUOlVAlXDL1SsWS
pOIUYZHcT4C3DdKE+1zRECNk+0lhatlu7unKHAVk0wz9G9DAkdRItROOmTv403PnB652Vz8S5XBj
l3jMAtpmBCTKoGrEeJ8MSvzvDinlzaKVPawmO6h/gB2yd+ud6Gs7hseQv+fi1l7ZoS4faVb1oAbp
Fii3lhd9L4Eylb+d7oyT7Obu6C8sssPNLDCUgUHdKEEXCXo23xfGFxjR5MD/igbTenYWydKCGz7D
FKhJ2HAVL7kXB3OqUTgz59+do8xQkTS11Bfd0CLexIQ9YvBiBzAyoIGoG2L3dL9bbLRCl/d4BhL8
6c/xXjgvFqSJXFR+WeMy5I64tIX5ZNQlN0qHmAXPeG0B1mVH1ZtszhR8yDPVe0iUW9VshTtlT3rR
4sAun0VG+8tnx9SlccS2Msa7MGlFhQCJSEbdNHzqdPhRDpBX8MdwX0XHTtshyCpCTy0cTnAwh8U1
DmS4UzLv5QSTNRdHVfuhpkBj/WOefqGv1JzSwezhnSnktM0+ssvaMfiPDm0Zz73mG5mPEc2RNxtt
t2h+Mx/m/BByzoj/3zuNAcUUX+d+5sNO6A7l9CCNx1FGb6FQm2ryVglObcgWJyLZBpr29Dik70p6
kEq3hEIGp96W6XFuvFQ0lXdueA5Sv6h/1v0Pefll6KxPRpD/2q5Rx99Qq7YfG7hHstP3uPF3RDAM
mRwMRLJbzy7mlD/ve8hA/P83ogKaOK70Kg1wBzc2yrg2MnU2Rolf6sys/eRY7AwXeG6rR9WuHGmP
bXAbB23uFv7rvkXqPTnEro5UXrPnmCdlM6Jb/TY6AJIWHrcj/KfMBaeMfjdksEscveuItHlJrqxQ
Vxj4I4wEImRAd/FWkAf0gr5fN7CZn9NAf0v0ACDfQzeaKxxmJSDkrePAq3vZUvzpUIHLs7cFp9jP
ByaL0SbEruxREBvo2pKBJYF4kOKSahdp4kc2PzZB+eHLucmS5v1slr3w2ZVF6qTLY5VqCykK8fvw
qXxtbHEvfig3oWrW59QJ7OqxsBdThyurhlmcg5v5SPj0etFc9sOTBJxli1tses/qN1HnaCoCORpq
WXRLCONEIKkSk97sE5aG92YKXwNhK9ozNEER6QkfKU60OVsQZGWxGS/WZIcHDKf/AS0ZBdmSB85L
wVEDttiZ9cLaXuCXYSqE5HLUNxUu1t1mABNXoNkVSNUSUARcd9/NwABsQ+gxQSr0ooW+UPRRkzp4
r+yR5lDOkf6n5lBp81pUoMGDoTpDuGCjKtW0R/0boSTsxJavo+GrN4kn8XfGA/qHrKI3S89Af2Fy
9rKb1FMjMxDMeif7GER6VN3IAVmtxHqFbcLx6mdRILTUsixwGjm89W0MVhNp8Bf+HIAhVOtDsw12
+exn2UOPDhtOUhjWN/d+ZZzCpkBFC0+YwLiOx3MrFr8m9G3Msejn82zpwuBNdbIT1fTX9U++nZpS
SL8ND0Zt9FR9j5lUHQQdKNDpbgeFFt4SbMWP8RY0LMkbnBnqnM0pO7G6HTfjXuhgGEToV4OO2nej
4K3gSsPIdBdjJlYs7qL6SW5vVOPt+uI2j83KDPngqxcuB5ECrA5mlPqOM+6C8HVJn66b2Eb8lQ1q
/4YpC42iCPXP3vXqUbChQGALZ8VbHFBf/2Q2Vm866coehfjhhMaxBOp2CPOSW8lefNXu3RSPBaJd
wuwA3qpT4+X614ei0F5PJGjdhSVZHenDRcvSJztqsmeta/NqXhmiIDzJhnSYSiBckINtxO/7mnG+
tsF7ZYEKf8ayl7SAXM2dXezkzAQRhh9biudAOIfkYDPv6e66b2ynH1YmKUCRDMxjSgS2Sdq3uc2g
EVv9biGVoZ0DPz/2R8nKoYFUu9MZ6Uuns2ZfYdFvsM4AhSvgOIFax5whA6jdzzkYFZU/OFZuYLOw
vnKTT8G81UFrW01K0yHSXck0bqo3+b51tNJMHjEQcyK1YA1ctpIVqQgISDIrZJYPP+uDF2GJquJF
i0EcBVMd3486pN2KGnJIuivczPc61Gtab/KrQ5o6pBu1OpOwo72pfjAjsG0o+8sw3TcuQ4K4FDi4
Vd2Y8l5xEQPtIqt6QPVJt/WHcjcfp9TumUy+m5mKrwV/ZvdWWx5isjasdPgWlP3uobE82oqR3fRq
s0NN83XiB4Yzb+dhVgYpMNU5QRyDLMUFdRJcEQ3yGl4Fi1XfNt7oM7M+m4HtyhoFq6qSyE0YA3iU
G3Vf76cDCWvJ2zny0ZDjsmp50jb+gLYSzb0o0tPTfRWSk22p4DNObrNr7MGW3Ao+FNmp0//Ivd6r
PbwmPdXWPDKHh4qt07sqeaqZmGKzwSh+R/jyMyZf/maLBVrv//plFIjooGPX4hj7juxlu+9egjvZ
EszwrvsVT2Z1iHeLVZzLW6i48QdWBWkTPEiLIph7RBIUfj9V3BD+B8CyQbIDubYb/qQxj9CmK6+s
UNifCZAe1nkSDbxFt9MRU63n0SN73dsLZh9ntCr5KJK7rNVtXwkrw9SVMPVaEGc1tpakMyHr84CZ
D6e0MDWkeWC7NKEcZ9gsV9uOuFZWqQ+KQH4o9DaHaz90x+mBDC2R2TPxEVQPFnjsTKQ2f/xt2rfP
1//KKgWQyig3i57pJBXV7HTZlH6lXod1iraW4lHPSqRuwuKXOfpGqMAftJQLwpQ0hKsKw1MgBE8I
P0+gfPCvX7Osz6hQ0WQndmKW9PiM9cdkI82O0UHjFJfgSkV+CWlptUVBAxIf181eDJ5RO6pQgCh3
dR40E9xW+/yGBPjzfelh2iOx4x/BUUYNO7QkaGG5wfP4S7st/0l3Dhry//940l3YaI1uFxQvdbzF
MSP1K8L8onGX+fxBYfTXsr4mFXSWXRKIU43LJl9uxMKps9uqB/0ca8BtE4Q1TCcSmVbQLVKgLweq
OI8cUpjTUOyn4jbTewbH7HZItjJBrSSPjSbVJKSAgp9tZgYesl+8J85WdMR/LkiKhU5qxYLdv4SP
hhfvGgVTi7kduvU/81ooO4MeEXfOBcWvHskD7m5S10jPXO6mh/G9PDV+40yOHJlQHVWfq3dWnL39
XtG+zFJeK3ZckRjTZ0qadGYrhygyIXtjLUg8qn4FMULv+jkhwHIRma0MUh81riBvzukk6ZaUZh6+
yOI5nQYT160X1A9jdJgVljDAph9BXEwQyF0OLejv11YRJ2mukGaywuBBsdRWz2rEMY4/wwYNcAlX
Q6ZQRMCABIeZdtBIKzrn+s5tf6uvddDA1mBOmG+TT8zun5LBIi1klRM/5gNEvCorZt9NrFVR3gH6
jKUUSXZPMUVMlpMmVcxCP+PtbJY2XpiuwECWbRRdrZFyD2HJ5momtfx4Ro1EtJLd7FTucuyRfoqt
CDMK4uO0X7zsaT7qv0afxUqyGeKs7FOAEIaJJtSkoxKiuKDSOFbAAV1g1EdY20rFUXIlGGMoIeEl
zrlZhKM1y4yBnO0WgtU6qCBqVPM450n+aEAWp9mpFqh6w9OfraGTB6Lc0GXd8ayto8InSANFHAiQ
Nbce58ckn1zQWvyqe+4X4xiwdo8KmCQjw9woOc6Du7jBB3m4K452WizkuM3uhBk4i2GRuPkFZq02
kwIQLpeqotexmZ1b7Cp38kVE2Rgh/0yysKxt30lf1ujmiHRugjFIUJghBJkkGNShBq+bYuQPvuAJ
loIqmTmiSSHFv+T1Edyr96DjYlJ1Mjaarp8aVT4ZS4ZnfCTU1iyAACH94/rOits7q4JeCqPdCvLo
36G51YVsUASY6JFQEq0Io0HqTjgYTnHIvcYnL0rVBQmQP/rIoi83hcXabmLh8tt+/QLKm8YCrGoL
j28bFq05DrVVLE+Vcagk3IHG+/Xlbm/oly3Kj5o01IWew5edxXAvjeExF+TddRPb73L9Lxt0c28D
0mi1rLAeQpPIma1VvnPOYEHJzZ2fFYa17UzPyhoVaxsluGvD5hNmQh9cC4fhV+cTWe/wBxSv7dnO
beOP9EY8QJ5gN99fXyvZriuf7tO5VjmPQsJ4+qzgPpz3IJXwu0MKzeb/gbyC8dk+D+zKDmScuQbV
UjLVoJkFcrqCr9soSFhEkKS9ZcsfswySP18ZjIWIH2dMA7syMh5oHTd1MIhe37ttsP5yE+oK0jkN
M9NQtnGNoHMa4T6LFFOVWd7I+kLULTRNodjlC9yjOAZo+JChZz8fG4/lhv8lMvpaDQUjYyByQzMh
654ciYQh8iGObtd2fSRXwv+QKWCAxme//+oDtWo6yhI/EYiGxPuuu2l/ZIIZuQbiZsGSYiu/Ae89
SQQxPhtzpWTHV5ajJGuTsf88cNDpxojLArCUkYbCmJKfeSx0ZMEJTZZUB/HAt6Q2V1flidMbZPqU
5W7kZPAzJOVLL5fQAJcGnAMB8wwz+DKM6nau0D933V83n5xfQPNZQ1ytW5xDlMQmXBRhLe7TELKA
jT+qkq1xLEV4cfPjghIS+segBDLo7uxo1rOmVhDHIMOWPOYgV0QvlO70+/qJM9Gfi4KO4si3MvKP
3HuNgLgzMzwrZgwHkrQyKy21CQagMlUwbQ8dj8+IebVyog8nGARiozB6D2XOL4aKEXWTO+4CSFcm
xO9ONRtFbiRowXd7fldH72JbYkz1vMiZ3U+ROc0s7uftFM3KIBXll8tYGaEGr+peFLwCW3PaxXvZ
XvYy54L144kI2qBbYXm47kSsraRwtdWVqIxk5C3EUjVlDOMOLC2OTVhdLYyCVVluy6muAvRd1vNh
6dPfC1Tl9Vn8R+H9yg4FrGMmqGFNbvnB5W6mI1c70Q1GVG+EvbGgiJQ+aCB/dv/d7lEgW4x13qNH
XnOlrr+rtckMhfTtuontJuTVuuhojBv0JsnhiSF35rTXavkdTM+1mjiLfteDNLjRrFKIPIFTGfjC
tEwBK0hLwaYk4ZLnQViMh+5D7JVIviZm5an311e5DTB/nWgaU5NcTmoN82/uKNwp0a9aeJJC6G6A
eazNGue6re0L42tHaeCcDGMaeVLJIFeVarUeGslPhd/bhDtJPwt/XLe3idMrcxSURG1d8PqAI1Yv
nRdnoQ3hAWtKG1NVCoY/MlDrorlqgKeAJhjAmAtmCWIvEFHiEfTRce+KBlb7Xmf4yPZrZbU4Cj/K
QNa7Nv3cy+ZI2NpCJz4NN5C0tBAS7ia/ddtj4gun7A5C3k71rjxe310GvHz29K3uAjFII67CJeEG
iWpqPDq7uNcwZ9XGGTApUeCSNCEasEv4pzTXbjb8FidWqoDlJRSUZEvJZehFhh5K+4iqn71AJbnm
UnMAZ+/1HduMQFefjAIUPZZwlbeIDKHhjp7KwZcwgcxubt5+CK3sUPAhFk3c1yGcsQNbZ+10sQne
AE8t3cGUbRIqkDoOydHJh/mBHSQwIIXWti4mhWtSUs4Jgnk2Z629n/nQMobe0SPhlHAZq1eVZZB6
+I1D1EaJgfdDMO8SSNQ+LnaSmPndZHJW0ZiYrECjbu+RjoZ/WE362myZAhm9FrI2m3BLVGVl1qWD
FLbZx69S9eO687DiFJmKU8DXURg9eb+MFhgCIEOnuBIYU3DuSnzSdtdZMbMSIDIOuUyhTF/mOlRI
4ErkBf8nygR4cqansja1c/LMOcSfVJAyx3Z0Gg+YXvOjn73Puu+3S82rbSY/dIU2EHcIxSZGzN06
gYc2TuSftBMh/auRllk+3xsNssCFtTAuEdalJVMIFA9GMOUJtoA0F4SHxI5s+ZH0Qiskz33DCrGZ
9ig8wrQaH+sZwaOXuLYwd2XnaHrTHK6ywDIkWZ3HKsAyLi+ZwiXDUKH3yaXIMxdoUF1GvjZz8Kab
TdGdMo6/S/vpfQ4157pDs2CKLoUokzr1fA2Hlr1mB7oAt7odOlxjnDVmoMXMf0uvjVWdAkt1tJvm
xJoBYayarpKglzQT4VVoXphlNK32ZhvG9pTsy/6B1/9IAuZEDUGCKy8bumQySKAjWjoSI2j9LR8Y
mEw1fimyckhb3o1G6RC1mHYZDHdWxtOcRv7YNQztJdaaKbBShhjtDGALdlskp/j4LIbQfOQLyILt
i65wYmFksMaJjNuVrgPzvTymSo5BX/0nxojs2hl93TJAcUjyq6lZ/Y7+IOcZwYuHxgZ+J4Ei72Fw
Fud/yZUwLmCFQrMpqjsBy9ZBXV1ZXfESqsdQOco10tb9rYRpb21goMd/ecD/FV8rFG6NUZr0xp85
En3fOvnZEM18n+1Cf9qlTupLfuRqyE7yx+p1PqIYv5u8/JG3ZYxZMBM2DDT/lIlYgegozUWVkX4d
2QNHuDc70hFXyJlr0SHOu53VV/boi/f/7pwrFKBxkKEVkg5WO/Qu9WfRgyCQVVv6rWHlO1HABEL+
WKLXULGnF95n0d+yrjCFRrdQU9IuBMyQmwMSeMuOtLQMsC0gVl6QPs3IQOtpdMdjZyV34yFEaDSB
MZJRaWOEKQoVlinShMG+eMLMe5bHlhaJjqZIJ7nMwJQlhTexIT9f3/nPisUVxKGrN5VQ/sff0XlI
bu9TZI2n+geHPoLotd4plvwrvilOzP4BEopcs0sFZEKn1eAUwuz9AL2dZVc8Vi7xcv0mrU+kSQ2P
PcZlwthblQI2WQ6Eau4A5qk02xMioh7i3KBskFPFk5LKZmwsA9VUKhZTSuU/Qw8gVX8pzyn60qsD
d69ZwLCPzor2kVecWPlPllEKveRKVWR9BpQ2sWINj0P3mj+GGaspl7WTFGBV0pyV6ZDJriL9LqTb
LmnNRL2puTsRWWXGNpJffM1PqNCqAUEoeoDJS+HH8lDtJDsMrdR6CzJEV3+OPf7bPSSrXyFgVnVo
MFk4lBqU7qM3IFGh6dApmuL6WMrKw/X1sbaSQp5sCcU+KlE6EQbNjgI07Ih4j0hmwB3inMnrw3IP
Cl4aKSvCgoM1QvSvvaBR3YPE4jFBNscd8EpITeO+M9Mdf9S89ja5U3bqc/ig+0trphieu750FvTQ
LItZ2he5UuHXzPvkNn+tnzrkcT8Hd5Zz05jI6sa/hVPljYd/+Yk1CnzaPgXTIfiuXF1DX0out/ak
DvtMrtBLzykMJGBsukbhjiQYM4iEkGPVoXuSaY3Xpv1hkM88a16XcVToWZh5aIpAqTHfNYEFL0kX
S/m7JLOfPYNfLyyNghdlTGopyNHhpnW9r1W6A3oCa2ENlm6tA9LIOuhdRHRX0cFAritluMgIBhJB
OvCL9hJrAqOCsPmCWtugzl3bgMqu1fBWHF4Q4tiDbpLmNVIBRuoFMSdTHp61KOrotUs/FEWCRenz
jZZD9gr60ozzxDBBX+V9FjVqhhEwd7aKHVciKyz9Ev94I+rzw3t3x87ibJ7g1S5edFyg86noEhR9
eY/ErSRkFMFnDSjJDvINRLbva7c7jT6rKW+z7WptmDpTGT8MsVB8xouE23Pa9Zbq1QvaBxJbteN3
0oU43qQ3r5DlvS/uWO/CrSB5bZ6628uOk1uNTGYJ8rscgW5H+Qjq5+ufk2WDOmthNfC1XgMdlfLG
UPdRl5l5/3HdBnE6+nJdr4O6yGeQ3A5hi21MoaRaizf9GJnd/KSiWNIpz3IHoYSYcfJYy6Lu87mP
EWwHMBnUYPGVfEMCz87A6JPdrI6sF0bd4VzENZNS4iioPFQeRszwZydeO+iZqRa9JSQfU/M2dFCe
ARH49S1lrY8CFtAAZoZMBmoqzZ+zFIKAu1H89e9sUFiicOmAqWm8UYNRhvoxOiFaDF/pLF6f/3LK
AMKEzR2yR5R7LBlob2aSTuzxGuWdcq88QNoJQQPhlx1AU2nsK4c7keEvDIIxxzc2mwIx/f2XfcpX
xFFGQk/+DFd4C1SZggWh6wSvhMmSrPERbcZpZGqs6Hb7C35ZpXwnaoKinxvsbpJAM0jPwKNSlfk+
Lvm3659xk/BjvT7KV8YliodcwJQB7/VOsC920e/4MJ4En3DTcBb4yO54u31Q3yaLEKymLrdjtwtt
3xpfy6WcKRDEqVFjYJk0PajzXSOyUgpb8c9qlXT5EA9YMRQMksNbTn195CDdmC1/5Onj9d38L1f6
XwuhK4fBqChcz2EhM+6CbqejzOXpNqZSnM7DeBG7rYZ8nkv0/DJIXUKpynVpMWBharpP58HkQOSl
4LlQJ08D0s8lS9J+s9NyvZPUtWMEsdajVxvDs8gN9V7k1vfkwhuei9sOVT19V/kxKGLn4/CzO+k+
/yyNVsSAVhYofI6irZ5HnNTGSg8isc92z4FkDEC+hU4iTEjO/0fadSxHjmvZL2IEQQI0W7pMpbxU
kkq1YZSl955fPwfqmScKYide9yy6e1HRdRPgdbjmHI9cRwde7Vc97dioaOlTgK3KunF/493fL17w
SyGrwbLGVRaTyC5nh9eBOkRO6pV6VCSNo7332fbKBRc0RV0cKRnCFcufSPQdDsnVwNVJI6fNKl+i
wTKFEjzP2OLVXvGF2/GrxVs3l2bhdEFxb98kLvCIXe0vVi/6oB5l2YbEC+iCK1LynDVYPMCoydB6
pd16Uyjrf++iqG3vUvA0Y6gv89ijOJFb0y+9M29Iht1WRo/qaLpT1SROmHYhGGLboE5lKYHEq4sd
xzzEuinhB6T0S6SU/mK0rqrL5lwkX1BEBoho1ccU66xvhcT+znzB7NUDKxx48OaiPyieXrrEb93/
IljKDih4o2lVUEQHvx9EL/6SYHIifqwwks0XgILJ6Y4FprCxMudJlFY97wXFnuNiNa1e8S1EznXV
X5CjgalJ4ucnWQvqLVCc8bdio3HKjV5JGSTxIvF4oV9OWJIG9p87Q2biRsfixHt9HCM7P0VBC4i1
+Fh4yoXuY4cNfTgZbtRuv3Wj0eKCqZ1WuZKqKCkWJmqIuuGOgM+18th2DB3vkiQhzliHbkmmO4sN
N1MHPH4zuTQA7zVPUe9nreZIPgePAecuSXBYJLHaxsywIBUm7JTYIDiuU/baAGXUUdkMqFhlDMZw
SJ3RUE5Rx772XdN4UaqbDuljSYYjy+Co4NHK2q6Gir96NfTvgG9+qtxBccy3lJE7a/tC2ovltZtz
FyB4ssTQssEmCA4cBaaCQCzEoYyPWiHGhySXLTN3waP1VpzrGg9E9FDdWN9rywm9n1PQfue9isWL
3PzE0SgnV2YLu3OuG80TO5OdWbNSXeDOQHCLFY/iwLG37AOf2fgvmkKSc4ptSRqaOcttdH97YG/F
r8C3YaqTPeW1p9zw5jqc9m9of2UByNSZLqWnlSi1uKtKhtJSyhpqZF0bp/mxORTu8NN6W18vHvOD
DN9ld8d5e7tCojXTNRrMAjkO96VgJ+ED2qPpqD+7KyOo0ZmYA+yPXtuyFFZ2zzxKb3KrNKnVgjGO
jnIxXhggtOUrJtEpQU41+3gKeGBCxwTDf1HJ4dHhjNWIPUhF0SYl4fAiy2kBMn/9NjZMboqL/Ai6
44fzdiNJNsQeo5UmKmlafE7aPS0G0rdBcpG7Tw4CnE8b9UMgawnfLx+msrRj3GML6CVrshzw+bgl
Q6pcPp0/CrfwT/e2kSR8saSiWRVqkMS9jY5G4YB4qx2le6+732cjh0f/jWao2Papcv6ImoDbRV3Y
Gsa6x5MKgt7yoF+cP9R+praRJgSRuYm0QkHCFBj3M1YZbZB0ljflmy87L2k3adkIEuLDWujNyHjf
NzSSwACTiKm6USEdKt1VuI0YISbU7UDTJcTtMSe/sK7XoLzLYFXlH8OxvmJGB2xK58/Ff/c5tRAC
g1YBoLXX4EBAA+Qqw/Ngdo4y39dFwGTL7fuvwv8cTlN5grZRjTbX87QeIIsejJPyNX8N75sbwPdh
2zZxG93N/0xevDrzTYagFLrmo3EZAenj/IH3S8GbXyG2VJiGguUMQ+BgQcRLfIpfkGLbIDokV6Nv
/ynBPYqZHRm23P5jcCOYW87m+LGVrmpTokHYTdO9vaaPSrZivRDIXOuwXpOlyxxNTb/SIWs9O9P8
MA5fzp/9vHZpquBtgLQ9FkgC+SLptyX7FYHb8LyA3ck2a3NGwctUUxxHAy8qLijEYUYEvCnUz04x
rne9z7Fk3PJJzSNnIDovef+1v5Es+J0ko32x1HiSWtdz5RjQrOjGBmBEdPnXYGECRFqMT96Mz9ZP
NGYxXCfr1Z03JU0VfBEFtayJygcGcioyOoYW3axKfkrN/GBlFLhrhqRALXF+4Mv8qFCpoaUVM2BP
GUqLla27kf3TMI+hdlgrP6pv9fxiHe/P37PskIKDYnFHtBA870GkW7NLCDopa30BF4wl1hIT/SqR
qNR5xwt2vY+HjIDoXU8cf6nSrvX1IVxfDCqpFEnO9HbPG8Mc02KcNF466ebMr8IrLXkwytzh2Ghg
spco6n71711R39zERlpf6yuQTWEi8ZWKmtD8K/HHY4/BIbi+8To/yKqau6OJG5t8y9A3Aqs4Nay2
ww1yLiOep6nRhVI4bewAdcm1n5RvK6risQGSwto19GP6JOv3ns9ygMP98RsqcQV6Sx1Relobn9aR
F3c/1K52Evb9vHbKfOzbM2971pKUbFxx1vYrCTCCccp/cPAdHUxUMo8jUcy3J/dGlIG8sFkonlR6
nDtjDNhMUOHYtkRduMP8+/isvT0ANlKs0ASlCd+iXlUSOVVcQy+jUpJGyYQIjoSSSJ2GCI6kLeLb
Lq2uklg7SL7M+bxQe4scm4P0wCGllKEDyyc6+H5l6mXX60EFL0t5kKUa+/WOjZEJXsNOpmnuYLyB
/dg953c52hRAx/MBzg0GOBpkXnYry3z3myTvMt/scHNCjTUkZTo+FccI7g7jZXcDKPa74TD8Vlwd
lYTILQJskvoa6M3NyakAr2rdSIdVJHr5Fig3P2PIzP8FrBsDPdBOC9rczSG7BsmFx8NveQMO+6Pk
40oU6G2/ZyMzB5FxFHG0ATwuOszw+8v32B2ewgt0huBvhlPqt5Wr/JKI5X7jjHGI++Ol0RMwqUOn
2jDpHaKU3mKzb2umn8K2OZYLfUmW8Ggk+qORh75iYjK512pnMjXJKLJM3950Y3MBa9pOVsmdOn/1
cHijEIOZHN0Vg5i8uvItPywSi+IqfO7wQsITLnOHnSVuUFpzsCJ2Mdnhja7A1Q3jqwYG6bGavhRG
LvnWsk8tZDmjaTaTrqFhPZvAKp11t0sHCd6WTITgjpDSmH2nIh4XaGumoW+VslVkmQQhiwkbY1qy
Eu5hzmr47nuzlBQO9j8OJQB3pmhHi/MmpDZjs+N1ID5pQi45KUJ8zAJZj+tvUsB3OcKbAuTltcXe
/ByaWOME36r9tEcvAnVOBMLGaX5UAes3lfT5vOn9zVvuXbAQ0ld9Zm3O3Xl5pdwWgF/PXHJvQO2B
OHWKnvQDLyqCltK1XOVCgVmQCyYzf64Hny3g/Tfwr7wxuiJRywK0WHi7GuhYkOFYDND4JPNrHcW3
2HLpxNEUR7ecsicjVV6SoT8Nyug22cWoOBooqMJ5lnRWZD9KMEtDa6c+nPGjKq0C82roUf05WeEW
whtbpmV/k0u+34BgjHHdD0OeAJhO6V0+cgpO0BvrKgF/94lgjSj0Zcgg++Vc8i5RsM1yQoE1WqHY
fyWTQEG5tt2fHCUhkWv3ft74Lkw0U+TlYMqDsPii+A4oYeM3e+moo/gYg/SxqTxdaVflN3mLSma9
QvbQUyseEo79DPzbY2j/6bUHS/lp6U8qaK8Xcpcmi3PeniRaI06YGitJ8oFPEi4JQCO/DAM61OxS
DX9QNHHPi9r3ff+5VHGkdGELaOYHOPBsLL4VKjtque2fFyHzDuIkaTiijKVOSPgp6lh4eAfsa/I9
BLpr8rsHBh44B1EQBAZRjiTIugUpzhul0b97kL+fVPBRQOGsCY3Q9JrSqnRZOAVG23pDrj4bNVYl
CrWQfMXP1mFgBEinnBiHgQreFBSWILNQ+9JsDvVPjAhXN2WQUIc+Jr+WgO+6/ePpPkGcoKdJX6EK
odgI/1n8JV7AfMGyi2mlktEC2bFEPmdjNcqFqQwMNwgpPk9us2ujxruK+MaLnMXsUwb78VgiYuMU
RkaS1kZz0OLIr7MMj1LbTY3YO6+ln73nmxxwX4LDiGggw/0YP+ZUs+3CjjDn7EcP5Io4CThj53tg
LV/Qq/JaNsr7yfAEcUKsZmGdaRGFuLLBa4S8qs3r+QPtCgAQNgBWAOqpiqWSiQ02oC6V5rAUEEKy
YLJa2Z3xH/kh5vJDvMsQayXJUNtav4bNYf2pWuhkE2ztthEA/bzhor8G5ZqkyLWrCxt5wjeiVbhO
UYMzTSmn/Og8hh0OrZMV3iVXJ9ZIsmGZ9TzBtwnn+5aCOm+gEre7b0SbkwjeKAbhGWlU3FzlD2jW
GXgAx8F0V7w1/XXJtcnOw/98kxr1a1RTy8C1JdlvNYwdEkUSHy+TwD/cRsJQr1aCAZLmQOfvcX1S
DUkp51NEFBRNSG2U1agN3cIXUbvWo/VxWb514W9jyn1VVv54e56eU2ohqYnNCGD3K2T1XnsVPpsv
5DJEacw6pK/r0fbRe0Gq0bvA+wXLMemcAsOcF+dtV6bnQuTQJgLC1BnX2dtPK72dl29FLHEPshsV
ooVFSvTiK5wyXx47MBSo070yPLX5L5KtkkAoOY1YCqGToVoDxWmaPseTBB41mfxw+XH+zvidnPls
YqUj6rFH0q1Q8nq9a4DlyFFRFmV17OQwVbellH91P2C8m7BY5mBhzrJlxg3SQ3Gjfkfy65oP4SNf
HlAvFU+2j/O5qvBmA6BZ4KkE6HsEvRySzG7yFYGwWZzqu/aM6c3r/NJ4LI+jXz6UJ3zKg/nl/KV+
yrkFmYIiWnZmLaqJWL/OZXpBqbp6Jfg8PBrGvRMtCZMU3z+PMHCBmNkGMjNSJvAkfnQk45TlRhHX
Ay51jVE7ieEYKTAPXVRuMDixfFEd3fJt7x8D0nK5nCyQEgqK+Lc+4caBzXauW0UHXuowaQ/xUJ5I
n/6wa/vh/H3yn/9JSTdihPsciNIqJSmQ+prFSa++2gSzt+uvsVwcvQSxcv2n0Y/nRe5a30akcKOD
3pAxTNLh0LMOs1SPVn1Ph5fzMnadybsM0cIRjcu1wMzUQe8L20mLyWt1y3Jmym7zhR4xAieLn5JT
idZuo/2+dDm+V+fPHkaWSw/9GcydglvmW8LJ/Fp3wCpw5ZJf54+6b/abs/KcaKMpzah0hjHjE1IA
6YDNz3pO+Gpn/qe6AO48kLx92eDwrhFuJAq5Qj5EVbXY+XBoo0NcpKDH8vX2d1xmwf/zaEKeoGcF
5sJA2XOo2l9KrWF/8ktSLc5svZIFrRoTIHVoOwBQoC4NT6l+T6vEh//N5TLwYsEGbSaCAnZ5b6Z9
AfMfA9COW5fMPhT+egRJd4C6sUL+zSIBLB/PMxNwFBrouMS8n+jKMBX1OBxW8JX3OXsxJln+tWf1
WxGCyliA16/zbsYCCoB0ZvV3MjwMjDnU+t40tQugSTfUE+/8x9wzkK1MQWnqTMm6tF4A6K3/LCOs
AD+Q3D8vgquD6My2IgR16ZLBXlWAHwGAjHvr9Tgo0fN5EZ8nMYWvw4+5sTa9yJJMb4bhkA+uimp6
GmFGw35ovHlxUDCwn1s3bRxZi/JzJZWLtRkWiHTDVhEUPoqtsVgPwlvcHobL3UirZmcMqzuSkStl
yO5H3fRXlnnjlARIl2QP7N173QgX1KXPNaarBdRlwkIkyBJaNw8sr4+BesqBnroa4wrSE3N9+PQx
N0IFfbHnUMn1dsVFAwf3QEbArgFeuPfQ1netAmJBN2Q657/uG8SZKBQUNxazCLNNIpo7RjSAyDPD
i5eLYjpFrl2aQ+rZ5GlSIrdrHoCuckij8KueNl42TkFmEwd8jVdta7h1YjvzdDunzInJcBtOtWNX
mhuGpdsWYKOqQas+Goc8BdxlvgZ9x7zONC6i7mZKzct2Ug7WqDrdYLhWPHrYDnFz0rnnD7irR9sD
cte+Ud+wCYtunuFRu3H9NdHuGLXJqZyx40yLJ2u1r2x7/W5qw22t5pIu1J4D2IoW0kWFYUFSVXC3
ml1ETq6Ffpo3o6P3raRBs2ujW0lCUqPVbdXoPGdDIbTVHOzW8JX8yqWvoCPt/OrOuCwPq+RN+7m5
DxNFymaomsqYChf+8WrZhLiol5CqzXXqUDDNNC370lrsiCe7N0+tF03l42iRyjHT9FadGgkA0G6w
MuAjLAJ2dvBdCL8g0WdVLeIWG00A5fCTYx1w4t7E1WGpbyA/skRgt2oAVmuGBygKOsBy/3jmuQ2X
rlv74bD0V1OFCZGsdPph9OpJd4zpsY4fG1Bv0BEEzjUKrWYrMdg9ndrKF750Fup2Uis48TwtboK/
fmpeKz2XSNnLd7ZShIyVsVUBvwh8fqiNp74v7uuxOrRFfdKa+V8kxxtR4u55ogEhqRxwIFVvjkZu
3XfN4AFt4uu/8AMmSN8t8JIQAzzFHz+c2mf1XAMU7GCk5C5qGKCrc/Ok542nmuFdqc8esRo/N6rT
kMwSPeUfRXSyW9lCOIlI2OhzomLyIOsupzV5pf1yN9sRmAEBwpYhfS6kEJ6qRKYQTRgW/how9CGP
+5r/Gk5A7QiwYfNHcTKf98FHGpgHvuhiX5gZkAv/8TQOfMP2yEJmMrbqCjhnXHcR+sWCp8Byl5JC
4tx375Whvo90leEfQU31rpmNqMa9Thl2wqkJBBLWI0ypPp2/KQt6QzqRZei7pvEuU+wMNdGQZlWE
e1XLm3F4GdcbQJ1lzWU9A2Nutp2lviJV6szRl9B6ZlXlditUbL4rlQeJRnON/aRV2LDWddUyVU1E
7ajWOtbqGvkCmSwfAI4B0Vu/V/OnaUYFeFCBLa1XbmLNq5OT6ISpL0nY2cmSQBho6uBMNkDkJOLS
Vs06JVmB6w+r2OnIM1jkJUfkhiEc8YMEQYvisjOTtYSEqPCaFbhu65fsZPoq6krYOvaqR1nZb+fr
fhAoJLtGjg2ORsPXVUrFm9TumDDgmZbYbJibR8nhuAV+OhyWRSwCDUYjSvBILKlLULzgcDnmk5rk
mJwQMFwtvcJ+ih/2juIRGRH8TvQA3jJFcUXnFiMaTNFoWVM0VXcoo+igpM1TnjLFqaAi/vnD7arG
uyDRSia77OOVafhwDVRRB2BDKatp7oqw0Vyx0SrS0GHB9W4SO6PLtKw08Kma8KqOW6yASkLGri7Y
pm3gIUzsT8/SapnYnI44Q2Z4WKMIyPJctMsVzf4xDLGBcqIKBH6ef5ufOFzjosLWhA1B5XQ5TdSx
LRmpwM7zdyvhLUne3FWqJqUBF4K7KoFdazwu5o+lUtAlQj0BAKDx10GTqdre7W0OJY7VNqVJ8Zzn
IovZCddrjLq7mZb7yFIlyYrscGJ0rcwxGin8oDXjlRhq/WHpBr9ZFK8dygCZi0tsdCly7dc/13Gw
F4F512Zwv2IBLAdvKgUvL8pQbcWcpA+xGkkXWTl2T823UoTTpdrambTTUdhrvMFHNSZ2M+S4zPYW
AncRHzt0f+UQWzuh1dyKFdIHpRwXU1lxuAwoy26pecVNdFkCyzD9MQyOpgQvNDCOfGw/Kh3yj5E0
uEUY4GVXEVgMKrrGwe6nmBFIr8wsqOrqXo/DH4VmH85/wT13iNBJCERpFGSzH10Iq+YsqfgXtMrL
melYJ7uaix/nZXyGiORneRciusJ1UZehNuGnJh30fy1TrruxPeZKG7pRpP4x2yK5afrSwINhpk4W
2SjfauEIxPMI0Dpzgsd/ZEKHQ/3GqHD3lTJead1o+DGJEsegCvGUaR0v17ma8O5m+XNYauRnUVST
xND2Hj8fjiJErBaQuonR4r6G4o+Zvuoaki76mBUgbh16l+SPYcHczBh9c/gZoih0/iZ3PcrmIgVL
IFgoUZMK0jVyr5JvqnkVgfxhxnTVeTm7/sTUGYqRmBshuvDE6w3sBibgrzrY1a1SDMfRKJw0fbSz
xY301imK4Y5Esimgvacs7vZdKjfIjYvGMjWyOby5Dqp6WLEHZQ2Ykc6bQ+dVMSaki6DUguF4/qS7
Qm0UfzQLKQECgBBDM2RwNiCheQrC0TBq1OuDKDxprxzPzLgEF1knS+n2vuJWJP/zzTkne9SB2IBz
8nWvGnsyD3gjHPARmT94oQM4oJcVI2VyfNo9R7oVLHzW2irNhcU4a3qRmZdmwMFZ9RzUsRzoBbMM
OLsvewVJL1j4qkm6xFnFc7zO1wNkQy0WsAoXtPCsRYcEvNnYz5UxdO657u1BBa8W0rS1GX+hsPSB
0dsUm/x6gllEYrr2MDqFlkkMZq/8ZG4kikA9OmBdmoyfEqgx1StmKZ67Q39cGs9wlP4BLiHQU0cW
9iXfU0TtKVvTxNAwhJJo8uMGRI+hzBPsHQyI1RYorhjVNfASfVTW3sqNbLbU7qCe1OfIROfAS1EI
7rwe5bTvxuVo+aEvq6vtRKUPQgWdMeqlbSK8PQ61clrN1Z963V2ZLnk7y6QIWjJGYWnV+dgd1var
2ZxsEFMsdiDxLzvGjroyQShnxFRtEeYCVTSmRKqNFMnw5qC/oL8Tv3DBJ4f92apwTwt2D2XLDzvq
/0Gm4GA6BuQxYlqoCcbmpTb+0PXeSctLJRz8siRgmns5f8j9M6IfgPqjaiNefNSRqdGSjiQ4I8jD
/lSd5htlf6jS9tXOyuN5UZ8Bzw0gqLN3WdwmNs6zprYRVwxn44yZgA9Mf1Wnml6Yrvpz8ljulECI
AU3ZkTOq8+2WvzAk2ivzS/IoW2zZCZMffosQO5aoqE2ljMZDm6duuXy10j8ojjpjUwdW9FQs6AlV
kjravj1uzi9820it2Vwy3DVq2t/n0Z2e1h/2Te90CFfoVzDstEgrWXsDER8OKjiBmYVFY9lvQgmq
aGAvSvwUrElg50U3qPQtIFr8F3ydnxejhY8t+AFQv2KglLzJnfzmRr3GTud8hWbsiw1GVOXU/u6+
sN/xfeif17J9A0IuYlHQlRriuGdYdrVKeyjZ0iBCr9RN0uty/hkSxVOz3K8q2ZbyvgW9CxQSO6Oi
bas3Jvq/U+ylI2Adyl9NdKOu0kDF/yah5IJP+S5JtFWz6VdjIB1mWwDxArxP3wZl6OItaLZhQ0PK
K70Toz7IE+y17BMczEKyk+nW5dSWXlJHEigZ2eUJZqgkZZG0b08lK7mNq9JPmfVYkSpga/h0XjH+
RiPfr08wvzEC0bJd4kNN6ASXv7ITO3LaeOpUFwuW2eBvDhyqSjY3/jdm/y5XsMA1zgZGbbyBOVJU
dGlQp5v8xAJPtvVoAcx7XA/KeFx/SY7LteGTthhYFkLtRwMaiCCWFjmd6hCG0AI2qv9Sggp1PFJn
8rovAOKSQ3XI5AkGn2LsrIqbFauKgQV4bb6SWbj0YghsrHP8F0uZu9awOZ+QAtTNuGrqDAfDqbPD
P5x5J3OLq+WqCurrTlIs3v+I79LECaVyBNlryePy/7H9xI8YGAL5sc9O1iVei3IQAq77Zz6gWKGJ
k3kyaV2MBysFkhKQ+lcldbGE4EoUZdcGLTRgDY0xin99DMtqiNU1dUxHuBU9oPFFsrzmt6wHphNf
dtYAaWhnflr2gJL8N1MDFhKs/8gWbFLT9GntFMhWT9mxBmVTOztmCQCPweOIQyNw0Y3ElS3X7ruC
jVjBNuqEGkmvxyNeUyxIB+JNE6b2e0zXaE+cZYcdaDCWTeeaVuNU7an9Jgd42FUpbFSgzoxWLP3U
gChpOTfjDHfOYS2LGnu1NpyR5QC5+Ya56nH4IbtuMenBkLaqY6LfUE3MS2ifGs7TZGsFW4CLHXDU
nuwwBcoBCwuyRE/s7YhyBFcwjsuUlulsgM0tPLRYkb2ej3rkjEfQbATtJae5xqakdaxu82vtpvnB
5O+rT3mP+BsE9zAyOuYLOCGwLFhfTd+7G3ZM0DvUvmQJfKB9Mi5j334tXv6hMX0Uq6u8sbnJcdcw
J6sG/qYgv4rvEtUvTpEffllvMGb7ffGqoHisv9mpI+NzFEP1X2JNW3+baVDFZlaf6YoWWpOBuFk8
DxN4izIzk0QU0R+JMoR0wFyjpdNs3GhbfUFq50xW4/aLbNtrTwpW91VUr8Cla4gDvApD3ErGaQli
sC+A1gOUENTNFE3i9biFb50rPwxlgMiCCFTBxckh9P5MDb50CdZMdVZMz8Vx6ses9ZpKuzf6P+fV
QnSxojTBzVlRXDUktGnQs/A1Vfsnyymj+27xzot564SIp2KGZSJJ5F1N0cAjW4tVPWE0UIqVOe0M
3OgszQOQO1yW+mqcjK5eHAULFsWqv7S9Iqux7p1zK18wfMSXgeVongcGpqb6xv4TmWAmrll7D9Tx
g+Swe59wK0yw8MJaKr0ooyWwszwMtC4K78MFXfo+tsqHKo5Cp7PbY5akCeZbxh9kKq6gEj+HuAMt
3rBMp6FkGLPvM0xyrWV/S6ghU+ZdL4TxHgb/TjFxL25uA8THWCtsEYBBuUdaBE0+TeAFQGSdXXjA
YJzd6VY+8ftp1p8r3Fau8Cgxk6FIjaRegxyTzJqjucMNe1Fc0wd3G7Dhwlvid+C3lFUT9gIM5hox
UoXxe3QehU+SoF6iFTGm5dqlcfMGO7VZ41v16mhIYZoYXF6VdrQwiXxeFfa839uBDabZkMw1ZeN0
MS2SMjPqjSAe4xezXgKrH4LzIj4VL95ulF/q/8oQVHvCYv4arfYaLIanE6fKnbh22lskgetLfmv7
vU+Azc6HUQbHwKa65ixeX7ta7vbP/HEhrX6L+a/4g4S7VqieKhrrsD/p91d/QaBgOu+bcsh94O3K
Ct9idi9IE5c21yFNBo2GK8Lp5CsgnBhQ7wZVmOUAnzl2kN/Lumifqs+iSKFfMwFx27YnC7M/j+0V
2MkwUOoBaNCLKHC2OUerdDxu75A21kYwtGvwsCBIDIccEw0mgjfPj97IpZ/CILvQXc1rr/U7Uzao
y5MBwV0TglUVTaOWrWJl5aPexk0+EabyZIE96CBGMeabXI+9GOxcmf0DfHT+kj6m0+ic1+VPuGq4
WWBp2VRH0qnxGYSPcitVrdJI5ZH8KxucaXHsn7FbBjFc9Yv+DUi1ee7AKV5qqlOiMi3tZuy4ia18
W0iSpqRb0nbNUM6k6AJr6+va0Is2/dXmhaOO2Oc22LVWyAo1O16CEAvruVSl9HNnTGEkahudqIGC
cfbkJkxl0Y+7AOFzAlIJEB0G4i+mBwQ3NNMiGuzGboN+KA9N8xStrWOj5d2g4wisLLJKcpidaKvp
8LMGviRawOKGrl2M1CxtyGPTfK00Bg4GhMOwfmByWrcd09DQ3qMohVMorMjQt/QN6mkYCAUECZIk
zV8B0aHdls8EILjDY3kts8WdNBB77zYOhY+FtSpBRcscLzQLgOzB0JLjTGa/S8DNV1GJW98TA6Qo
C3sbBqbI3zgqN5EjNnqr7kAeHExt5mTG4lczXiiAa5NY3E6uggK7jQxA5f8Ry+xNkxoD8PyGAOCY
j0k3HlM6nXR1vIAVYEdABxc0VhsX46mw0VQ0Kr9ab+ssculAD2GzBiHeqKtKJRXpvV/FMORBNBUp
MGLbRz8AiMPQKtVwCNIRW3ILwH5r4GhhGbEr7zqr9s9fwo79aQxy3oYjsKEnfNK26lIrtJM1oJaS
+k0YqocyXRVJpWb3TJhnwTovVdG5EYywGvsYI2LRGJRqA0xVzW0w0F/XiTOqwLQZZU/qHXEM7hu3
iKwHtX1BXGMq+TrYyHgwwxOEle12Xez3JsbSIvhQ+/n8FX6qGXDfohk2b0dh5uNThDLhKEut73sE
/Rl4uLlnpTfATggfsZXNTrzOpi5eKgtUu4c0bWryOUkbA6sf9USPrTCJjakPtLZ8RKufOWtn3w5D
iOKlZZ6MMpMo5o5Zok2EEXWKD2kDBOOjwKLIBgIwLuSRaVxg0Gu4sxN6JGkiKT/veOwPcrjKbsw/
G+2qG4paDbQcgPELcfX1cVUG10ypO4TfDQy/nv+AsoMJN4m2k21kbQFG2SSLgKTU3eP5cZPH6td/
IwfQKyoojODdBMu2sI6TWVGpBgODPkSvedE5ZvR4XsheHsF0TC7rFDAljDDhM03IQJcWm5TAFx49
s3I6J3wGdCF94tMJPDeMXtfr5rE20UOX1fB2vAlkM5wPA8Q6E3O1EmtddcegItGU+UDY8Ugm8SS7
32ojQXhDGWs4L2OC/FMFBxlR0a+cVodluiQ27BkX1hH4UobJX+3CpyqmuWFm3AJNLi/BpdO6jfEw
Tb+LvnYa4p//YruXtpElHCkf6mquJwUfrAb0I/DGMhAm2sfzQmQHErWi0YwyzO0+oLnxe2WgqxrM
0dUL60ZJhi+YGpYMGe5+p82hBCPuCh5aBxPva/1V7zRXD7+Nk0TGTqoF3/7+kQS7bU1roVGBixs0
/ZCZI8oqGohSn+p0lnyivWcPYxjWsDUTDUyAyXz0SaNZqAr6zyRI2/ByMEY3TUsMOa9fyVwGQ5ld
FBkAAgbdpTpWa9l0VdU/tUkSaHYydIalOguVON4CFFPLqqYo2vRGHxQZwFwTcsp1Gixp8gI4dm8o
+tumBllXKpvJ3xFrEBtTk7plWyhgibYQl2SxZthC2Co3bWj7rK0CZdWvDTV/1Fl5MbL5OJB/jN2D
sPrW20FmBjtE4ezjnTfTGiUFbfoA4CD35DY81EHbudoFvS1v5uvkUTpZpe5YIhZEkXfh2WdjbVg4
qYYCqt5aCwnyLv1mRgtzSJpOmVv3OoBDhnzKPMwrpl+julrvFoNOfg84bCcy5q+0or0f0bx14ZSB
IaLr4Oi2JuLkNcVrLp5/jnXn5cy6HehyGbdswjPSdtuWDtfzSmP0Ho3OA4Yuxf8BmPBSy1rf4P3q
NQy/Kup6NzfD7LAmv1dNG9kaPc40QyhWf2aVfsmzIAyVLw9VjUe5SRPwm2jZn1qhwdDhJ8YFCQY9
fkxaI/SqJTLc0pyPDFC6zrIANzvvyJNKrO+VqWMpdE7QKa+/h1nxUlVl61TdhNky4H47OWgfCcVu
BluqL6wghrtEqV+PJbLitdWdKRpXN7UBCUK66ccYLhdKZo1+kcSDb7ZW6zRrfQsfDmpHkl/hWfZQ
x/WVGmWjS1j0dVnKyGfT4E1JvgRN3Dxj7CxxqFI3QYhpAfBfWC7qD6eWgdwGIxSFP2EB0h2M+nXV
619mgUcynQaOIzS/NqXix+Oi+6yZNI9ouSqJEnuxFi8U6AzWZXi2KSSaDBiTaTHXeDPfN+Uh/8X7
q7Zf/mE32NcBZvB6vwTpMT0BsgDjavqv8z79U8eMW4iFjJoPNjOUxgV9xVjpwue4AYP8WF7NHtgd
b9rbBDQzps9MLBZPXvYKvOnrWfao3jOUrWAhZA3hUmMDrSdBP6cYhQqz6bElg/U/fF3Hcuy6kvwi
RtCbLU13s52klteGIXcIWhgCIIivf6m3m4mJWZ97pRYbLFRlpfn6//8+LA7+j2vrf7yR/+sXMUDA
wnjZslsQz+AdEmvc3WQo0CZnIBnZbe3a/s6dnGkFhT/i5tphojmyvJZXrrvQFuBCj8c4CdhhQs9y
8FGjj1J37a5boqCco0EdstmjpQ2gQo4XBMexYHV3Oon8UkaxqdAe9IdUeXC1J8l0j2iB8UlAzc2K
BtU4yl3murWaYULbKjmyKuxY1O0CTMpzlQ1s/W18tmb5rEzcF5mRRh5sOw6HMKQsLkQXwKsf48pQ
DV7cFNp3+npLE36Cnbe7Z1p7nymb/Yona3dI9OJCNoSP5sZ2hn1g2uTITCX7lszNeRlIg74cLTwv
7CxGkZMekt1Vd1lfDF7CK7YoX+/GLcGO1fh/6QSTAgEIfrnL2CGKghose1v325fh95oiHb5VB9KT
w5r1Tb5NcYBTDPtPA3yVbNNY6bRbakihIdlvvRcd0yvrlzfFvLd4jJcCwWmFM5n97MxPrHEf/Wir
MuAVubv0zyLs7mdYPQ3a26eJLRaHk1xP4pku424R4U13Pfh2gMaHUb+1siv5tl79mf56rb1K4Z03
Z7i3ynmdp+Gx6aN93NrPdZJ11Ds8X5kZriv17to1PBMWP06De401vbQRv9N2JigjHCjJ4u8jjnBz
13C/NrpDLsX8lyW/pMXQLa/DNNSjDP95LJtyThvkyw+nMZyuvkz+haBvU8+FK28/F5B47kXTfsxm
u7OZU8OZ6z7u2jvbKdCAqPOxjL17tDEMjMQE7UPi4PCiWjgA+DISx2ffbWllHXnSLKvnkIjaVTLI
nca1uRc6uerEIyKOkzvjtEk5dJiiRQbHzMZtwqpxVFr3vgsrwjkecyk9+Al4IUDEZkVUJ4/WXMT0
3Kz2eZ3s+5bGWzH1ZMONtFV9DJ11PAmRu5u8iixpy2zGrkCk8fvEPH7w162ph7B99vUqDgia/Okb
CurB6MDYHs4eVSpJv6MWVpDK4BYQLpf4v6WTT57mOPvMq9Tc7mjWfqJ5+jTO8tV6SKkMpoUjpml+
ZAObjrxNVY4rD5eDcFQeCvMPl2zlNXhEK0Sfq4s3JmThlCepfglGPNgB0skidgeZZzw8pWTe8Xks
bYbeNhw8lW+SvXuqOc3b4Ocdy1ixjeHTyrx+3zVsR3GE5lRUSTqcaIard00/oDOLqgxWGyVvWVIT
oOy1xw2WB/54YUI5VTjpjziVLzpKyzSdXnwVP0UO/GhFc8ssv0+YU1sneZh7Wk+U33UGjzYJkOCA
DOUZyhcaV547nBazLvlmNWJmGm87jywJakoynisqd7xZSjbRow2nuvWjayBXWO50P5ERSJ4IGV5D
p9R0uoQ2+8Uj+keEmfNm1pchnooYOS/rymm+2uBfrNfjNpkb0ht2eEF2I9PfEKLd6OBcIEQ82DV6
pKn/1skO2xoVX1HoUDym4dXTf7J3HzZbiBj47KyEF1D6vJk4yBfagJgB/6pc+/FrmM1xMTCMm8Jd
j1BcXNTm/NppeYTzy5ESaMT6eHggLtwY/MkVpdcgLE9v7wOf36UJfn1J8G2NqVM5bApLr20AaKqJ
7l21oHry5hHG9c9ugm86VT7ImSl4IdmYqmOjWLP/bwB2nE43OwZLGabLAQ35V2xWHKhMdvhi2VRm
gfWKeG1J7jrtVLgee2xRN5Y2/kIH8xhGI/5lBQGFhv1uGb19a+MHpaeXLQ1y19M3u433rq8fgDff
uDsV29DtfR3nnSunHIu3l8Cw1wHD9vJnVpCRg8eh4FqJe7Eke2SqPW3+RnMWhm9Lr0t3sfuuNYUK
58M2TRcLhHojpHSZD2xx2wc62LGMPJmM3U1JWykPYU7wy9TcYJk2H8Cp3E2bX4mhOwaOd2pjbLoI
BCzj0Oy7sDs6lF+tSm9Zxq744tvKn0GF9FtyHyv3fRz5GY49J5Vsh5Z6n83asdxaq3I1JffCh0lK
7HSs8AhY8HRAgGEbffJ0vBfB2OYtaw5Z4j4a/MmB60FLIurI2vfIE+UE8yQXedoNcA7h+Cf4V9+U
i8spQyEIeqF3EPhUkaW7Po5uTKTn3ueVEfbcRsmJGDg/OezaeGmdJtlrhwTwsWsOTRAStJXNDydr
vY26dgJYyxqv5GFWRLFTmskWUia4dqEzmZdyouYNtu39X4W5IusQRlLJX06zjpAeAwFoTv0+zKfe
udtIegYl8HFy1M1SdefI5HfeWIlAZOgMzH0ivZq3895QW3ZJ+wXGQEWDlOXSmdZ8kktTNA5AMccI
CMad4K4VzrdGxme++W2dtOGbTxHdxsOlXtftCekqHzyjz5x3t3HTXimQAlr0jrJl04KEM/tNV4St
6XPm6vtmlS+D52Q7KLT2ccaTXGzjzYZj0fvpbySCA9YRRTsSjgEYBrHEeXGFfqUmvsAS9QLpZ8kS
cfJHvKtTqO5if/lNWHYVHap3vz2OM1zLwPQE4IFI0OVkbfARJNs+2dihiWUBdTM2izMIMg3G4N2A
L1t4M0cy6/IkE4qvnjsVJQMr4wW2Ee3i/LYprbN+SR/mZRCPPpED/N7SV5KlRzBiEMtHCYGnqACp
axod7GOyI2wgzjxy3zbBLr0SRztm8H0Ze+dkmkgXSDINKpABOgS0L1hGTaAMS9HiSE0WFu9LkjtM
VlOanja8bhuf6k5HRb9Eh15HM8q0iVFgQejOsghj1CgusDb7Smj86qLryQNvfe+C+W514r1Yx/e0
SeNbNxmMNWH2OE4dFgGTXqCR9L5cxpHnJGxaLMO8olh7Y9G5+tVQ1zvBX6i7/v2OMd/m6HsiOClW
dOTSiWx6zGB1Wvy5QBerk1xb1tojhs7pCaqQ9KaWwekQ0J5Kno9IprkljQmfrEe6ON9anV0cv41O
IlY2rZvBdd/jnqR76G/UlnN/Mch8Qie+ATwCMbIwgXVhlAKFYyGROVVvjQ6rZfKG5zbotmMoLD3q
kODylu0Cp6dOu3c8cty7jftZjruD703UyUM6OOwrQd2opmx4gasGViNLczc03jVRUwk/9iuZp6dM
BXC6i2wlnfZLJeZ7WpHBQZLz6sA4xvFRQZTAc2rnV7df3wDv/hvjfufz+djoAMLD7pOqGTUxlJd4
RC6oO2ncgZkqjcSFD4+tb1/Qu8Cu13REVVm74xgnaCtcgmhnZ34P1fTh/IWkt1xEpSDC2RNo30A3
wd0z98GJqRhldqY70ZJL4i0nE6raBSkc7upVxmdSuRrBVaTZIdfpo0uWeqbuwfbrWkPJs+cAlqSP
QKTMb88Rl88sTH7QvSHT1YT93k06v6KxpKXnyeeIbshktGzJ04gc3RnxzCx25ZHM7Z5SvAQS00bb
mgfwX/aztXsLcl7uprwr0H6cEi33beTsQRoK0NChcMYDiMJcXH3b3bDM6qpmMF3egzW075tQFp0B
8gBpzFgEAl55q7ggwpiWYQatfJyMtmjFAq0haR+EG1/6QT77+HtmC2ebef6h/cxvkZ6PrYjOegzu
4sB/S5NVVf3S8VL6qDVsShA1gbXGNqRJac2y5ER30I72m0TzawPY98a1E6ZbgVM253Fn6kQR+xgH
kIZL2DKVLknLWJMJ2WQYURorTu02fS9CvjIHoUhDXMdud2oSVPJE6iLy7PBppvW37dlzn5gHv0OJ
bSm7C2OvK7XRJu89FZayRW1VbfflNuuTpz23iCK49jW07nx95ygW54m3Qem8Lj+9kCX2dtD2h6wC
PfrgeQHADnXSWED3TfLc8fRI1j9r70nVuuuexdIe3GSERjl8E5v7Qnz7SXvEq4Ou1lRGLXeRgNlB
mqF7QP+IFinFj9dUpftE6ad4TtOyHZLKn0KRd5oilDdBCfRkcuHoZNAdi263pp6u3aVx874jCAHk
6sgdZ9f2mOJmV5/81aB5h1xzTAysbLYxT5ahz/Fmwww83g+YstSqLp4jD0wl/5gPNFQZ78bR54TU
PUM8dJh7vhsFskri5CnYyHNPybs/ZzAhWDBFaDgfrlpdl8zH1cFPdCEH3eOi39IUBkw9rt613RkJ
kVDrHweOXqbjj4HoYX7nbN+YmBAz32+Ymtg95/TvIGeFytb3TadF5yxPAdSuuGwXPBV1N6/dZ+i2
R062XTixi6+z98YjV5p173J1b2bp1ppDcBisHXnmyomxnF0QdzGI4NNP538is0nOdPuiDVxSwCqG
n5pe1b0YZXtGM7XCewftzDKZVy+TT0vTleNGv21G21IGziVr4k9kD5x8ynZzEOO8Jv2bifWYB1H/
jOGqsq2u0FHUEOjupx4U6BBoUzyw5xYsA/ja0/uONPswi37Euv6kU/xAB3uxSXKLePgQb/O+s+k/
ZFdqhGD1z3rLnuQS38ykL8TN/Fx26P5bf4OMrCkGOuBy6IIdkABRWrI9q8Q/S/yr9rwac+x+HPjV
kA3hXhOUwhze4OBBm3vBk6cR8bsHs6FMQI9KymVsnolE/N8y3BzgbnQK9o3wXpK5wTulujwYrZdj
gfQ8zeLe61k1GIt2B0onsE/GNfsYGNnAJYIjbD+8SAH7kFle5Dg+xyPgV9NWBh+KEXcAMrf+eh5k
S7a7QrEG0S172lb3E/fRT8M0WobNXpx1PiJnVeaxF5WUZs8eqhUcUsfDnHjYeETeebDsNISRznmP
LjWODwsuJgh4HjKNVl6y3ZJwRLWt5jTq7jouHTp+uifBvJtwZP6wyePkQQQIDxLl2KPiydm3Se2O
5AM2kEnJTbpj6ZC+ZEwENzYEw86TmcFbaNti9eUjD9VDNgVD6fOmzRPZ74WHaFPOIa/t0t80bo8s
aKBKT0y9LYEoVmjySusNfxUxaH+UGX7SZvi2nvPrzfGj2wyvQDF2cGF+dpb0omVbYrGe5mpon5Aj
deGaRfkALFhjZZYzKdHk6u48L9trSkO/8sh0xqQPZ971PKypKZNYJPkwBxe8G/dSCFbMi3vQKtsq
6+LzUAUJsANvGcQUHZohqrpwK6fIf4URwFhSuXxPw3JnXXfN0cD0edTye5utPDcsvXOpQMVjvVuE
Mnxi0r86a3ZJom4/TgEWbFvy1Mjm2jRxLqlzdTh99bbhAc/6zhsZjPCmLzQrl6h1S5XMwJ5BxRtn
eyOARxAbVa1z8EiN+Ul8GPH+MSvG5GxG7pdrC2giGYJTiEY+7MdTQji4el1Sgx7wGlLvm/rDU9Ch
wkMOUZJMHJ1Yvmcb7O/SABZ7mPFyFjffGWt3k49LLmuit6an+B1S3LnYrxJfDoVw2E676IDSbIdI
7hd/AaAjOv0yNXhuPJDP4Sjh/90kT5gJT70YX7q532sM52nLHkS3HigHaOK1yf0COJeq4C7rIyxY
Lc8zJzpMq8IkoCdZkG1D4cFTwvS8J05Yw1XyRuMJ/EvnHOjoyib/Ena26qQeC8JbxMGv6Qn5VZj2
hv0W4GJgPvytvdrBFbym9N10zSObnMrASxirSTR6I6aETT/3mpw2y4/zCMRpHcdqUtrmYeMSNNzJ
dZYo4Klpj8kyfXqmeUeaVp/7zUxzPim/GKkD5I0x53cjzBRutwLFDr2TJohkaLYY2E04REU8rT/L
3PmH1THJESJNtB6Rune3Bqcn8I5iTa5RyKH04cl9o7IvlQXPInCfVONDtBJ9OsQ+LBO8gVrnuiCo
I3QHHAuD8q8/POF9pLP/2aPxzAMNLi7qoXQZDtyat257SLX36oj5G1jDlYaITaFEHeNhuriO2nnr
9oIVQt2EcxGruQgifp7lCpDB7K0EV485mPsXTHZxsYLrrbfx8rcXkCw6oX0/tP4vZr4mvIdBNQaK
4YTW7XFg2SXImtxRT2zQ5yhtT2wMsW7OBiyD/0C12xrrY6rSI/YdVQuroCVZKhSZfDTefiFpHk28
yIjabeItMPeTPKfLUtlk3acg70n3XsABr4/kP7mRrA5ca/J5JUPVagKmmvfniunwQ6OZDyNLvys9
xT+Eac6z3x7d1bmmkMY6IUrqtAZPygmzHOPSLdYpMtBG1iK1Uww72ZCghAVILqPoTkUgvhEGj9N5
uesBoSYzfAZTqLXRQVfTHDwYiq6IA1VB/ILp148/va3iWxE67aFn8GAes4MBGIkr+Ywx+5nHw96J
212K9R/OPWYiwI99Fl9XSw9zIHfGG15oCyGrT+6dSCPrYy3jGQF53YRI0QfHX469Z25sAbLlQpBC
7sMYw7oZjxaenyqKoWRgNyFIQTF/peGSKyCBHdJmAEhCEw1cdctu8PoF381/o+tyJhvdS2e8xtGP
irANiIO24A55pJk96LDb2ag/zza8Bjas0cLk1p/2CkrNedID/m7vAHzznpv2LUb3FmFMy5IPmUVf
wzwfXBzgPfE/TUd2Vnm5ZN6VGEaqsU8wN/My67raE68pox+Z4vcqSt+N/mFiLtJ0rVg7f2Vx8wII
/1+8mgOK/W4ESGh0UCDfvYDz2h65LnfrbGrNwMDccKj+JtfBOQSNKRodP2lg7sbAVly68tGL8ZEX
88TW9BBm/QONxCWyc1Bwf8I7RA6m6yEyWPPePFL+r0cnKP17F1SJAJOBWlGFfdZgeH/CBg2shjSX
wNwE3h3We+c/nFoZgO5RfBDI4nDYO1aSpXb7KhrBS/PWo8RzT2esnKjZg4cE0n6Clad8iEArF6F3
0QRhYd5WYr+LBeMKaJBPe+vpE3x4T0tTw02w2GyXu9L+UPQ9OXWHUobqDBOdYkzcfRogJZlh4adR
1b0Y4444LravTazePaYrR++3GH1u+MHkcE/CagY0Shd42NuHLt5KFzNigL8aq+lts9Uy+nk6XFKw
OeIE7GjxoTsXZnbwwfby6e9vFGkhoS9bEi/vYajx51bZxcGJ9wvmp6TaEuz5pwD1BLLeFdM8B+kZ
zNgsupntH/QkhRrp3uvCv7VC3nUEdR2NPgwymrm9Im6qDOlYGCDu1An/oVKUvsA33ax9jbl8t5hv
EQV3QPkKd4W51UlrTFZhCPRzqAl1an+EY/HqfTrNG+D/SnGntHg0HSyqyLYUscRmRXgFVzYfDNSJ
FhD9dEZaaq5HgEY9WIuLLAz8KKdkLAXrHpTqSrl4OTVff4QGWJlgjUZLHVyg5Dw0vcSXfR9NN2oU
iJiiLWYzvE1jf6cGqCtb/w/y4XdLg7chDC7D/BUr87TAm3EYvGJDvnaChZXB3d0FWGSPcwmsrwC9
cOfPBFcI3/ejh3HbzQlfSo5Nsx4GmNlO1ZwFe2dpAcyMn0E4nAFyvGbRYcvwVWK708+4vHty5JuH
WfENi5nSFUndO/Nlpss7c9dqcOZ67vGT+x8IjOsYCG0IjUkU+odovW9RFdc4hezGQZ8QlOEaHmPx
M07OvnEfOpocZPShXNSygLxgyQllUEpyJzyNia4HP82xG7+ATXgAuknNberbV+v3O4OQNk4fUiNB
ilgxSri4KdVYwRE5DwP3tR+mqp8gf09pkVma5a0XPS4YPFCt0/Gy9K/OhDZZssrCIWjk3zZ4yOCq
xtYxX1z+FMjDwpA3SVDvh2/f98rEdoeFLJ9NEpUSTEdh4iuy8pbCE9lZjEnJ3A3A7XQgmz1RPzwg
3nnv2auKjxKiuyzZm8m5t+2vM8JrzLvrGT5PuxeDwisHHYz7Y+VYumrbgeXhArPwzot1Fb7g4S1r
V6yl9LicMmBi6IgJRAdx6wIzT8lhC3WI75Kn5camR4w+YU7a7imgpB4TdFJYM3VAr5IPso0BLnp7
52CTn9KsohI+povfw9ZjDL8Szz5heVfPQ/OosH5ycPMGiyx5OteREEU4e8fNggDTNTXQ8cLPeDGz
5kdzm6dhgm6nKxw/A8b75A9rDiOPwtDleWj5bo7gQ9aNOw+gBS6k5W8sB0rss28edZUbEdx9zrkZ
PwmuSh84EPodRd29GZoykIDI450kM64ZiMUTwFxxsE/WvgooAG7YD+m0rQTG6lbD6kDaYnL8fAzN
DjlEuMWQBu0jiBoGmytukTwcvQfkClYq0xi5nX9qJifEVdQJ4CQryH36d4YcWKpMvfecwgcjYG2V
CrKbE3h1qPBIUr6HHvoT24EbRdjVeJ8G5hLiFk2ncEeaoCYCqEljS81xlmMoGDrY06oGLFUXr2ba
m1vWmdPqDodhhdEybDFyI7t7h8vjSPSXXMdDoGiV+vAZ633cplNWDMEtHfWBesMTx9BM/KAO/f4Y
I2BJZgDLPfYwpBgyggbQ7daQNxuQc+j6dyAvVm4D7bT8yTxemM1/nWl8bewAu6gQziOqZh5kv87e
M1HpxeuTHztVEiHlLdhuyRzcCCz+C5MmH2Cw1JwKgBvBIY7HS4MfiwzDl4FeQzEUSpxt796E7yMq
Cbo7gdUnboe2s5cJYdUOGhQE8sSvDmhbQMOKddElTDtzP7R5ArdV38NhWwiwt/Y4ywE6DPixhk8y
82svmsrUecRA4o8HMeGJ4hoLFRyj+bGXiBASF0axe2vzwDxkJHywHd07EninhkanSzEwtLk3NyVJ
3nGaSjB6y8FnOynHGlB0NeqwNARyWV9iOlQH6pwk8WsqHlOP1GQG8z/YY2Na2al/VpocMYPXyybL
TTk7R2MqXGUxNLgLRvd5HddapdvvhhUg9rK7mHdwBrNH2KrVcn2gf2zbBcIh/r0AlQSFFBvi9QY4
HUP8evDiuWYKq4Q2LLORVqRzjrHBoe+BHvHIu9sEuYYTmBqY3Ndsw481UG/LtKCZmvA6g/catBSV
E2ZSeTr/dhmtoQZ+s9Ipm3ndR0H3PAOFHZOhyUG93CuWFQ7r9k4o3wCYpLDgbi+RNy7VOJJ3TGXQ
egUsoztEbl1NzKYJjrGYkcZf7mr310vIcEiy/qWJWki++vWLM7cSWQv3eP/WLPpZCGfAqg7w+ZKZ
vetkJ9lnmK1Amggm7G48uP6mQv+bHBc3cpjLeQRuwYIOFIahi/ybGbi6o4HX7Wf83MOoFmzcg1UB
Cgahyj+uNER8nkY/FHeVavvc0lMQ4onAjr8d3WLt3mNwTzIhT1l3N4t3tOrzEWKRXTaHBU2/HYxv
jtV5aEwVIc29myL0uL+Tr89/6/Oefxto2WyARTuoIE2vckGvPf+yyQVITDkT98qjqJ4Bkk5rVjoS
q3ead7g+NPV3SPcqglgd2yB9Bckmn9OHtZv3MQfBBdDqAkYj6ixD4GDmuKXwN8BI6jBj88J9WLCa
qejVC94dOKDkw7BA1ghWxRgGhSHK3XlINS/dyMeuPGmWXcq4rHo3DS+zJ7DdcigIEMvyz20te2yy
ZUKZ8lQZdjGW1qPgO+mg6zV0Prp4WqHMfoluskubwKayTxJbN5aYC3UmmNq1DYxHCceqctbsOPbd
WDpQ3O+aBbtjMnVh2aDvzPGxZBmYMb2nerL3sRDueVSGhHkLCL/AGlwdVh2uez+d0jOoCUHOkV/v
TcNH27Ff3rkfAeSphbKDA7ob3aqujf2C8uEh9OblaBYXk1OEGo3tzHbQdhr2nbFLPUL59TC5uJiC
Bs1RuvjrWcihrfpt+tdxFTwsqHd7Ng/fVD0Ar8q3Pw6cxrnbNpMVM6wQp3R9TwayDwR/5ctyjiUa
ZNmdgVdhbsA8MprmIJK2KaH1fYUFYZNHc1Bp3z/Frb+LmahBbq1gXYXmdQg8xBOya98DNIxi/5/t
fOcgRjLkTfaduTu+/SarX2xdn2/aqVKl93rM7hzPElB6ArcE5nUBUlqIbZjyCWG8HR540YJoA51S
vQqk+W0jyBNinza2YE1c2hCaKPqlHNjjNcMRZmH3oQKcnk6VT0NciCT3DckF8wFNmZLLtQbtrhyX
duek9IEn8kKsezah3nPpViBfYbUBwLkHX8Rhbim95JRtMKraLFzs78AFwYgW1FGLiov/9A+zyzoX
oBHib76xLQPkDQB9+bsy7iKV7FKPHyNzSgeeU/vLZfsvcNV5JrTyuxgDNd61pd17FH4tpj0HEUGq
KlqZUL0lJIN0OCXVgAEGB+3MJ7Zf8aJxHAUw1vKtB/cFL/pieoQVozyGzmfvenvVbuUSb/XUbwfW
ihMICNU6wbkZtTcKyDFCz+Zk3SFT8x3Yn7sQgLhayZkt/p0W3j4GhOgSYNaLm+UhfwPk3eRe2Nxw
wmoKc5sxQ3aR0OEjVebqePGH0nDum35cApy0XV7JgCGTr7URfxypAoDEDsXuCA7szqi2Wh2szCkT
ZUzmQ2+b2tqvxJ5gtXhiWPHzJUOTtDz5OjyFfHzLRgyH/I7oDM7aiHQJsdAh64dH+anvxUPvDe9q
VM8wjdy349/KJo3e0AqUbJkqmp4d2b1gMDmiHahg4HqxISxckPwcgORGsQKDu5s/95jnEbneubtk
1b9YuF2a5FvEay5bDGL2wcLPE/gMKLakPcwt6Pr/5ehhTTsAG5MwF8W+wsAq0QYSciAkHw3Rr3bO
M15YjqeS2LAcVzQC0/Ia6L7Pl2Xc0xVgu+u8GbA6G4FzNYRV1MOmSwyHGTzdLsKkybBPSsMdd8bj
0h0zAwsRyBTWld1G8DVWEHundHiNrDrAI/PHh9fQSN18IsOu0a/x5h7+w9GZLLeNBEH0ixABoLFe
AXCnSGqXfOmQLAto7Pv29fM4t4nxjG2RQHdV1sssp0DT6/DDU9QZPNStpwVenZx7ithZIJWKwO/Z
zqAjVHk1k0rSjxPQlvpD573V669hfPRdBQFuRIZrcG9+TeXG4HJX8WZpy2MtYY0pP1OEgwZgZTL3
qr50CH/JpLjXwlpjypE+9t0fU9jIV8TMzOuXt4A1zRDDVYtKq518lFT1V6xMdwYq0oV9nfxsoxl5
DDTS2DykozqUSnusXXmybOTVsvZpnlOWv4zRoNWhj8xjiNuq+Sh82rLLDSMqGNDRPkGnTBd/1W5x
XJ9stw97y4iEy96o6ssr511uMjcqAz1OLvnS/XKaH2PcTsVaR00LEmNRIJfHtFLH2E9fKUmxmnVM
KV3rWvuCcSxS7BLfKnXmxboW1FWo/qGeIpRNl9ne5o5+boae2RNZmrO5EZKBV00vbA3bduB5F2gY
eXzspb9naW5Ql8ubV357SxwylUBW3GvLKdVv5MzvUJWCVmY7p2vpDOtoaatbJvjk0JITeTGrK7p+
0PWHtBNct3fwegwL8S+/fxtkTnMDh6LMwhg1y/hek4/Z65GwRDTWFWUns9C5DmubRToT9JEemDZ5
eTUXgPUCbBiZbrLtejtyFCdK70eOtj62yfi3ysShFdOuxWbcNOJZWPWjcAQjMG7QWkFuESHSLAcf
6KVuu+0wHPAAH+7YuVTZFvKUpTu9Rvxi6u+rkopVCKgY+CBvOUk2GrlJetCkH41dugFsAR5jbDWj
qCnxOxUPNH9sNzC4k2ceZEgWIsPTNdknhndMWf/Kvf8W91M0WOy67/4l1JdKwrpp/iGemSAbXI8e
CwiwDhrDr+t+yCKJiroPMQwEY6sC07XCkcrFp8itS3+vC3IMTfdnbfW/cbFsbfls+BWSxXgo8jkU
96DKpLlkrX+cIdj6ETq3I/KnHnauoMpCgFwa2+OlUagOfnhf+e7ECKKd8ewxh1kSqw1lZR3jtYpS
z9jbTnPOUKADKzMBH+dPEXcPrF2A6mpwiGQXTUtB3EZuc8PdQ7m9QrewJcmhziEml38eGfwXqxMy
skB6Irvf4UaoP9J0PhUMhxbjw0rMo+sT1Ny4UTqLoCLKhhCJbFGnnslwzsG/eJQj2GZLJz0aFjsO
lmK/Yk0GBqa9gfgIu5aXLl9KdksQnWBwkTZkFOtlRMu6cfsK7Kbg1z4AYRCHmFBlJwu50bQA+NY2
ykl0aLqMVBif7gfRoquiuOrPopOYA8zn0VxJU07rfTJwuVFHyAHIR3doPZLwbl9gwHwp3HaDuzlC
VogY6e8KFHWLb5ETJcCHHOXqT6KhuS/zXsFRtrG+b+aREsP/NMpvYZVohP4VMxyQzI2FQGGKZ7b3
32ue6GV8y/InQ5/OKZJCNs3betpbNWW/VkDLu1Y0Zeln74BhNuAWNf+HZm7MoQplypAt+4n5bZO4
2ZOuGgzOunEocW2sMGP+7M1nRs+b7C6l9WN0n/OiXG1Vv7xo82NTiVD6LNQz2YrieJvY5kJkDKDa
mWbPKw6ebr42ln7T9PRFt8aHIi+3493ENPfiXy1tcWgm72qTmLQ1B01sFg8bKZKvObvRaA2RiEWg
fG3bl8YeMM/kkbUjzbWmm51oUDfcRCWiemc6ZjCP2ldr66xlyX64cG+0w6R/l43aQq8fUzl8szn2
MqbFZenpWuO2rAOrKBFI4vYrQS3W+JQT1WzKXL85zRWS52gOtGpxvydIjMOLpYFOYWwQmbdu64cr
mQGz3px6ymyu833jTxsTkcN0py1T2IP089Dye7SbgqgOG66KxatBk8WX0mqfkz656WmyGdzmIU7N
7wTWpOeuSfx3a7GeDKbidVxc06bcsqZqr/t8fXW5s1LFqK1mvJ/Br5k3p7+kYnzWav/kFt5Gcz5K
Rx4TXw9cFgcYyy2pHhqnP1Yd/UWO2ESzDb9ywuUadXqxb7n1S6C6jhl1ny5I2MWdf0CXdH4Mtn0N
NRIdLVd/b4jKd0wQuyWVW3tgabbhHOYmOeX4TpaEJ9M7DrH2XGIFGkesd8m4ZfATjqWKYv/Dn4cn
z+0+K6SxGlRy5jtQQFFDPIYEMW6A88KsWyPmKWHe/pnobNR9YNQByxJvOWmSqnI8+VoeIk8HPtky
+spOY4V9Jh4BG9mbSwRP4ub7QUxhNeYPOflNDWVBzaYkEi7mIxC9gKae95VKo8miVi3Rm5ighSTc
ss/ICmWZ3ha3Iel62s+OZgRNbCXRqOoT09ZgcuuNasxQa7SQD2cPUkQmSIc/ftmzphEbAXEhooqm
9GIMyUXGcgrKKnnlADzkBYFSzuNYqKNZLDt4ALjE/lyKeishp8rkBlxC/i3NgID2bpUf2H36Uhbe
gyraqysRgou/lavte01F1LO/iBPnZM3fZeNfzeHc4/Tf1LO6ZQz5HFaahhATI9dnerQHoFlfTx26
X+3sj/SV/hy29dX3zGOiqX2G99/TZ2Dl5p/ISgYUTFhWEUGhwXsl7Jv7qZd601DsVnZ+0nkQEyTG
0bPPjq9CpkRv85DvtMYLdde+TtL6Lsr+lizjtYAR6PVhX4zp82B1l1aMkeN7z36nvoo6vcq8eywX
Gjldh76dVhLx4nGvqOJSMLDedR96DgMnZbijqG1kbhb7Kov/xJwE1Ju/2LjPo8nw2xAtQnjC1h69
Gpp9j7kAdtHUw2TuoWQRlzVDPsxW8mj39VNi36eUnruTBpBt7zInMRU/SXw1RbYbs5GiqD7iqwn8
1QxrN6dasSW6vBY20xx19ttYoorXHJ1T277mSflR0lWKyeaCbF8cNb3JrPya9OLFY5VzEaeP/qz2
1eRuCtIH3KtIFZNhhm/6EnhLsm8oF5Ni2owyebOFQQP6gIa06zD9SHwOxL8/VeN9agZWOcEByeVd
Gr58KOP0r6vVt7Ra6cHKEn2dXWATy2xtwSykz1+mvjss7noxs7n4dAbehThfp8Cbpt3gmYzyreUi
50YLYhclZvJiM4LSpQLo4sPY8kDeBSB99lK0KdkcM79y9aCykupgQnqHbAV2wnnV+3eni+1Lz+G2
s4pFbfHlyWfFjkqchrp+Xtb1GmvFyTXllu13/3LRn4l/JMznbq8Sk/FE6HWkpWBf3SD3TZ6gB8iY
3rdrzv5aN4FlgvI1WfJbSR7spCRMbMaQACoRdCPvkDmnKlBLYW1Wdk2d0HIumev9wSxyAsu6JT6k
K99ydnA7E8s4XUvodvJ7MOcz2gXvS4XN0/H+lZ7Yru5YUfsJj1EWSra53iVwz1qwApIIIs0pMPth
41vYNUtxk5aP+UHC7DYN0Fw6WsU2rgeqRal+lgLTBfPb42oMxYuzGswp8tU/tr13ilNu4RGWZ4HU
gD39g4vkbZzGnv10WRQvnMz2Kh5YWbGX8fC20KUMJgVCKtIPAP2PcQaJyJurKNxn1mVULPtcHlXD
Netr6e/ANDdkExTNvqItJHCcl0AC58fL1G61uryKTMRHW7bo5bVx1mdY8wzO2mSJdwAWT3fXnsos
gZ81lrs5KX4fdS0savWpV/87ba4j60HwokE0MFbe5EgKNOqyPWejq73lGPcAw/hqR/+bGFO+55Ih
tGXQhykj+cj17r1qa1Kd7OFf2tWcUujhz67WTze38thGo2kYH1ta96nkCg/KQqTDpsgMHR3X0Juf
TidlmdCEgfc3Z7KaAUWmPr4ogr8UWkwDTeyu/NfDKpsto/L20SkttDO0UhEa/cBHIrOUm6TxvPpz
GPTuqYX9g/Texn71W9bZT5qvT8rknqo49CP0iKdsksfcu58JzfBadEzg5oVJjC+R4qRRTnu2syDQ
GJnaenF2Wmym5cp8lQLC2LHUb5x3a9CM1ksz8r2QRTzTptuUgxAYW9dmcyooYuspJo/joRrRlYb0
HZDn2Ah5HQFx7OytiM2LEN3eqEEaFg9WBvmZpaICNzoIqY5zBeCXnuVjif8kjEsHXgxy+TE14Dad
q+SsyfIhLbjXHKvnzcjt7iDnfte60081/5lmsRHtNRa4bBc6Ev9UZP4Wn6AjjY1ejmG9fMQpytr6
Oc6EDDE9Ig1tI2f9283vz1F2Tj0mEJUb5Yn/MRH3EhDPOZ4te2La7j4bUxmu3GeL7jxSom3uNjhh
4F3wJhZ5GJwDOA7PEA/X2GAIz41FsRc2BWttq+Gmxf0jGNVBh/aoMWGNRkpTsUbwKN/t2j8rjG+K
MNBgzby9qMpLl9g2a4zh2zl5ugeWKhNIpzlbY0SGSGYmZVNvO+xFWZhPzXBO2aLxMK+JIOUf8HEw
eHXp8nWo95EQyZuyOYdXxyJPL2uPyT1uQLm8goZKPhOTkJSOAC8Tf1ZskkeXx9OvJQEEUhAGCxg9
7eOtrwsq+eJaEmYBemk9xJ33mljeeYxTf+cXSIAYsjFBd0MEBM5gTncARvjbbnSop3Cc65/eTU6z
7h/yMaPoS8crJnmdeinduzYvj7SnV5ZpcIqL/EPrxEl3rI/VNJdo1vAHkLMdSOldmntso2iTd/oD
YtzW+7/O80NutD0sbMbQx1Lp3sQtFy7gCZHfrxtw2l2rcBIWOBSDTmXpo+b4e7tBMdTwMGWWNu8q
UXGNuJURjgUkExOO1M2HJ7cREACax5O0aDuHY5mjazDf5jmDydDc9ejVtrmZJ1veyCNeTnozW/uu
mz/txD57skOPKr/HKtnbVj0EHvJ+JKoM92nd03FP+sG3SliEjFUJaVxvNd37jTvzZZrBSyzR1Bds
gN5pLN3ftsRAha8h2/p55mIC8j/KDMosB34MJq7mXHh4ngUPn7HmTtDok7uvU+91noiWNXuRArT2
lyWd3D/TuuZ3uqXe47JEzbrLMjpmkb0HKxeiIaLhOfMTtRplyiBOccWV68So82B9VOeU/EG+pFdN
90FVFtBzdgMcBsCvaKgccB7qj2XI/1he+q/vs0NaOu9rZn/O3mr/JVytCoTbxpcZ2YtGS5okO42v
vmj/zlVRhdkSL1TNbRVVeSG3A365rWn1tOtF+lfqAnsGCCjD4z1P2L+ePZGYSEpYYsfds5LlEpcT
+lYv7bDx9Rfl6fHGn9Z9XdVTqKUAcyLxXzxvfJ0667TQIs0NsA1URyDwy7hD/JUqsgl1JmqLwI9V
4rHVreklRzqWzfCZs+eH87PdlEuxTVr/0S3KyO3VflinE4vroGfyedfguEM55tQbQOGHdT3qrX7F
5AF7CEfrpgf8qqcyTUasiPRwsjhprf20EKYUDoW3by3uyzmr9osyWVI46S+iQW5JzLHZ6Fb125iN
HjTOZH1leBERNbU2Kqf1qKXzd7eS5+Q782HQMxlOKURKXNvjHh9otmmHVKMf4O1LqrpjHh9/wOi/
OZy1oZ8hVA/rtR9Z9VTrJQ9Dvvw4ODIQB+85Sg56GM1wvHeaKr7asCLnbEmc0C3dHkmvTi8JAEag
dY39qGO9uzWTNX0kmd9fVeE8axr+tcK2EdJSTyHeqvWY1swwXN9zcJIUWpj5auBhaV4Le93bNTez
y0KhyE+1s1kwpl2S9DomY82y6fQCte+E2pj0m9FetnlBjUVaDDKLztTCsw9mo9UAODpyqjPBaxU9
wjTEn808zJ7j4q31IU5Sp473fr12TJLQ75BwflnFsbVwtgCX8hMjCiCl1mWzkc08RIap4IW79o/M
69/BNJ+t6Q6devxK5Ueebp8oXHYECNa4SZuFwG4KdGnzJWtKgONVF61LDmO8PIiFA1r3/8WTOQOB
YOQdlOBzcVgOZjbtTXXu11CNbODIDJ/9DArXjcYEN6cLUmvy06/Y05U3gnA6/al2shLBOzYCr+ud
c9dBmc/1oLH9QKlPnKtJ5EjcE3Ft3PKxdi8ufSgbH4yeORiNE2B3TteIB4I3ML/k9gSZvbYb3ZAv
i6xzdoHU/j5R2blvEXfq1nlQItl0Vvs018shcY1b3LLn2+Lqx49+aqFHiB7ycSP02sEvwXDWqsPC
Sdh0dY/hsiKzn7eJUqe04DYtyYYOOIRPdb0c126+mQr3ZyHlZlh7OABk2DW7OE2ObGOdZiOh9+iA
zkx8n43pHqcif59t3rjmbubiA5v4KHpsuDMIVcAu0zf+mmBr1bVuqofWz3fMEP+KpDzHGtpyKzKT
Jl+eSH1bomTRfuKxe6q1+9doVh9TM7Hr6J4rg4PEU82DB3cE/bRN4vTFctzD7OZflQm74yXin8yn
o29Pd6Bf32uefsjW8c1lPB5gSwMhZKpOy9dS8fUNE14XY/aVVSvLn1HgVeYb5kqBku3YxaBs5mC+
I4a/RZyJXZqg5Q6TdaW1sJxAtcz/6MSrlykZaHYKy0UrcsHF5lVtsnacApDLZc88Su6k0uSxcR24
mZkd7i53Vpj7TkdOyUAp2Uy1+0SPA9pZlTiS/czXn3KHvY59OlgMqc34fTInbY8/t3pS2uoxC091
tF4NlPM+Hx/gatzGTT6mNUsf4CL5eTX+0rEt9SNtRLKDqlr3VtmlB28yQD6HYWK2BBm6Sf2KQgC7
N4qXO8urzruzle5cX7HIcF2ioTVJVGW99bZaA8oKgnbxTadTaRtjkjynuvY2kf2ml+xTcjExFrWt
RzYOxMgUwB8lcO6DARdzXpux+8rs0lVh0QPemSl8o+5CzXRt4mw0i8LI9lBduF3UxPufdn/7un4q
LN97gnawHioCbx8Evregn1xSXQrlN9jHRiKwfDItvppON7/soYVHhVnb56xjjNJ6GT+XxukuZePY
n53DEMqq5/KsVZN3K2t3RBtd/ZDcozlQgByPyVj2eBYz79FKcuI2/MXf1blm7Mzc+2lyU4sY53L9
34frbkvk0ELYHvV5MV1J02Lw2HsVgTS9HnRlEx89KYtPMfGYC8226BTjej+ZpCl282KYUSzc+WmN
jfTVHpLeAfjDPN7MCxEuCX8AFm86zmmZ7jpeGtXD1O+mDjJNK/xx1znIY/HIFCUhLmg3r950NPrO
fDWbyd+2Gkk8bjdbG4oD0ix6x7g4kvn+UvkXw0c/Zp6pWlDFLC/6SLf9insN876/ZsuTbpUt3Ghs
XrHIIG+0BiYcNZfHhqiH29Dii4z4fwmJxV34aLRl9ztZ7vBEAEQyBw7q6ltuTf1LKy0Dj+PS5EHq
9forEQAJovbkPZeY8E9tukzhMnfM1Vmpp2Od8OzNPDI44HHt92bpoBlobnZtbUPs48KyHgoczICg
lGC2N1rIz6uBI1UaxfrDvfYFY2mmoT138JS5pvkvQ6fMAwl3PfYaYBUyoEd/i3sXsKeR4oFSQTwY
SwJugfXB7neAzDFoUj2tb7X+f5ygP6J2DnaYCBY/iNVPL5YcDEi9KZ2pn5z0Fk+5RxoMaYAn8v2r
A3tSk22ecS2Vq00kkYxTqvMamcFJzXbTYMYErBuSPdIUYnjcyvGjWV0sK6ZOaV+tVIE4TabtItRk
bNakgvK12riKXK0zmkgoxNLy/p+2s9u9uG3Rf7j92uFXs3A9B7PLMJbeZSRNjZbE+R7Iiu64Ctby
UuDBIUNinihq1ibfOC17tcKyZpzl6o25b4ecEeOg+m+7JzOow0jGiTjDE9FkwEqTcmkEdSIzzNsY
qfE7ptpWLYwOgt7TLROEijlZoUmSN2jhnaBwUv2tnMr4oHxLkuY5JAz95eScCjFqOztRRmR3WX1a
Og1jzuoIDoLMOlAOzo+VMWUHQ2WkLxWdkDiUSlV8mc7AdKfNAHuLmuuyKnq6bOpOnKOdZLpT5WD8
IzcTvri+AlI3rK9YE8afJeekLWGZKNnb4RWRLznb0gMJ8tB/2lh2R91GEpznqvkiHrl4jKuxel10
Qk2sscWwSNUWjpLmhSXgQjtyx5UHoY0/Bbk4r0mnZ1/dbIryYbEz/Wr6KT2mFtxzIPzF/jEf56y1
b0lHt9kaOlu+fbWlfnsS/VidhqL0Qo3UnzBt9e605CiJw9zXR5vMqVIjunfon8zUv9ilcfNFTZdQ
PegpC3kRyJ9da8aWZt5UimSfusnZ0NdNW09I1JS/o2j/tURtRV2bXWys/MHC14kGk117qR8qlRwK
Ag+CxVFIm529SQb7x8qXCwrMb1WJN6e36d54JCf7xWsGvsyBYb1TRclsXZzJ/vCxuoaGqn7ytDkx
qD261bxF+ds6xXJwV7sI1ta6M6Z1H4yr/dIX7ozO1r0CtVzdmZK/azTWjlncRkRuIQZaUm3Me+5G
slg4kaT52CV5diT7CBpGFUVIANhXtiwF9JJ5rVr7wP0F6awzAlQze02z7mwb3X1+MD4tLuPupq64
4538lCEFH1iPhbIMm8UzOQ8H0QPCKLugVcjWQNY8q31R7qcalr3WEN9tr94NTXkxPU5yPTu60EhD
bzwXJPQWQ/E6VfIRByH+zvYgBpff2n9uKu9Uc4BZo//uJdDbZOyx7sN0T5nj7rw5fSEaFrbV5FRz
XZZ6T47YC+ocvDvIgdkvMsU2H9yDlfAHjpkGTd4cFlM7LFm+s4vpl2HCIR2Gx2VmfrbMHMmO+2hm
1V/PBUqSNXwWuRuhZv+fhXJJSWzKjZSMCrW+Wcp/7ktaeSaI5yV3GDuZXFBusTGG6eqObRMQvYQw
J3MgHQvlvnb/UaCyM9kxtjYuDpnHT6kvb16SMwErrHtAh9lsYw+/rV2PRAfr3hcyLzYA5OGPbrHa
k5en2zXhriXrKaCz9aLK9cbjGPun1Szi0zwZRxptzJe0mETAhN1AjBVdeYpEjCR16gyk3Dz+KNfs
G8iHDqy9sj9iD2J0UfhecAY4MQguhj3Hb/+Z5HbcrfBP2szqiRSnB7FK8nVq9KgxsasZc/GUt+0T
Q5AyqNcY4Wt0v1U6/a0a56Anecz2CJ/HJfVpdvqLN8UW8cgORnr/BZ3Mx79CoS29k1Bol6TyBN06
/6Ra/CCpUvUlg19smI8xFPBF/7za+R+jaMlU8tH3C20vMeiacfcCOfgqa/2AUBNiBzzbOgSrMCkM
9HsbZ/R8Pw1YXcG3l+Ax4CaznPWU+wbaSKfVB42igpyRcaMkpgVFymXggszrfbcXTXPDMaTtLAzf
7Bf2uIzWdEY+IHYmt/WfOPY1pg64k1T8Gk8k1ZV8/gSJ7SZl/nGN+sXOcuoIpu9j/EMDxvCPsSrR
ZE+IPWgkiQqVIKY2HvQG0YbgGcNdCN+a46cmZ8cyCmyc6fwIus4mkER/sbzysvhr6NT1zpL+0Zid
xx43eWEXoEbm/F6N+nvdyP0QQ+Z26W2s1086/W0q1k3u4c3BRW9AEwgiINOk3XHiAG4kT041HCZh
v4yd/6FcWsG+s4/LiL2racfrYiXbe9jXDCWRu+ovp/zDorfvlUbohuogYjD6HEpNki9ZTbfVdq8g
5tAEowOR4seY1vvQgVST0FaywBNW/QwdS5qB+GR6KrxvE1auJqcnUf+a9qP3x4fW+TOnBxOh0Ir9
TdE6XOr4MmdJFfXr1PqpGR8rPmXoZem8Z97z5FCp4QOh+D4PlRvcLUKoA4/YDoI2PwDJRYP8NZun
dZJIU8tmcPhyoGyb9AuyKFox+cTyxLiTu8DYMFtwerWrYjdMyiEs2udYrzdjMXHz04U4xX6RzM0g
CcscXMm/X5LsjSD7CGw249pP3G1RIKA5pAaBMZPsszCWHAFwBm25NTn7Yk3gbN97pBMPVvePWXk7
rzU37CH5Y2f2yYH+SMbfXJ4ZCkTEzNjtbRiZQ9pvRWMcXfNFG3+R0gbsfCIRm7IAHWUWXJJdVeGY
GJCUPfubPnhLFgSM9N+a4DHSW5LU29rmS4lf0yYyXZLrJRiSzlgJxpnVfUBRXQK3BXdu4rcRmDSF
/hJ3YNHyu1bIyYYgE4PCc2J04YL2+xMwRrsyJ/5ItPo0mlVIx/EaMyrPWP7rxaqMnIEsJ/CS+/xc
meXvANHlFcFiAMBURrDofeiL7wxOqXGAk3H+MICxyS5LybjzFXVXNqP7VTRCXy5tutKGK1H+UIfE
3fyr8vzU1u92PxBRoUdWYTyk4loC/iXJ1vTPvf1hjIhH4mPBVojz5M5AM5WhLco82Lp7Ugcgvucj
v/oHhQd+SZDN/XTTGTdyRULdcgDcLaSgiS2R1yx/bIz40MxasHpv1WJHKQ9zHZPFchcqSahRyYDo
woqqUby4AtYmJlZoTq9r7PDTSX7Dd2n6G97Cr3rUHogi3GRFfOyEd1Udwbt8HrWJLXp80gYzdExw
/pz1GfG6MeLrpOMO5A6tMQsZLCaxbIbdFUw0694ozKds2ammu5UWIHay7lWSXHvvcRg+avMLVeyM
tw4T4rTlKCbI5120f9bkIdF+nPm9NtaNcNCZGH3kdxq1kzdWwGCPrUI2tIRWhxdqNihcGF4uKTOE
dIo8zB9SzpE/nJrhMVMiXOrPpLiMg/0wAPQsMWyBfEB3ior5MuYv5BiGXJiIf2+eLjGjGRuvevKp
+mRrXwBz4yBNzGtqiQuyWdRLDxC1JH/ODprk0kj3HvMdFx8SpQyh3oK74l5a3R/DeF1yjA7M4fXm
iOsnSIafLm0ie3jssqtjfDn8Ul++x+xAqNPfFNuGbPPt5GyKacJwY28ViONQvntTthfqpbhvXPe/
VNKQHJcf5MJu8MkARj+o2QlWnmZ9ZGyE6UsrWBjjXIvCoQh7BysnMJkneYLoKcPZmIF78dXNZWC1
r557HdRPAQfY8cy0809SnSoPrzkFM1SInl/HBXNu4oUFyr+EQLLqX8aqYWPhsTgOsBPdyudWYrKB
zIrXfluP+JibBvz5ZvExxdiKS7v/28f8oRkLK1tqw6bcUCIh3qXkc6igJCetyyOkNxydWO2Ln1r8
LRqCJku2mAxvkwuZ+Dwza2t5L4Xmc4kfKp86rtrbOhA5oV1rGS7F4+L+9cy/652l4IZc2rPRsTqu
187F/WqjXXCbfyvOGGYnO3+lVGWHQL+kBCCZ2zk2LoZgrSWSwspBVCbGvlq8PbHGWxdhR+EMa6s3
8klwAwXF8uLUDyVj8JRTGkWnUd7jXHQfiMZMERciXz4kmZwzc0MthlnUPzQbW7u5MBdzGKkOJNri
j+F6aFrcc8ujsRDCTA5gmT1rzK1KYnFa0syEeUsYRjgYrmdWGuP+XvyP3P4LqbeBkQv1hViz6XPE
yt3qL6bBcMHcpNVEGhlYicnqRcVtYOAusqauPjKXtlDsLKhbfT23fvfUA2rtqzb9rnvCi8aSWQE7
gNzscWqtF80xv1YGl6RgVD+2Lr+SAQ2uk9O3rnd/8hmRPDe4t7ODXTr73P5spbmt+E7X/LXO36Rg
FF4PQJVi0+LvGxWtk/NPpMe8/FDlp8Qmops9euoTJh9w+ocK3yuD8MgYXwt9JB3IJcDuMrSXCY9v
ocaNUT+I9XVePuYZ97INW26ueCjz85R2547ZEPZNRJWs30vN2zY4BAjIPxJ5VEVLxlOAHIZAI+zb
0nJFrM0caHgiaigARX75wM3exA3LO4r3JdduZuJfYE4gFACfGnlehMPTsZqkA05g5PbD6shtgiRW
6vFNldXNFfIyJt5HVlu4JRtrn+vqYLh6hEFxK1rvG3Paxq+8K0gFjzNKZRs/AxIcap0N0nN30Yrq
VMZlZOnqQWckOMzexl2nV1PgfysZZ4euUaALKS4xxB7FTGq9uQaHhuoGSlR7E1MccwqM//qpOBkJ
O7PczrrExn+knUlz28qabf/LGz9EIIFEN3gTNiCpXrIky5ogbMlG3/f49bVwo15dCmaQcU9VDU9c
pwBmJjK/b++12Rt6vfseUEJYNVqP10GhKAq2ldp7gB5c+ru6iB6wu2wN2XOJ4rRTdJBnW2ZaPezb
KqdPY+kfhR8EOxSha2k5D73GbaU0LEwEI5RRTX+JA26ckCTsGsTAWAcvaWO++o74BqXxk2oqh9x+
F6uRGyqaG8joSk+p8yp2323IGrgZ2+5AH+Y2jVAbR8pj1OQPwaTfRWP+LKPpUM5dJr2THFiH8DkR
2UFJQk55PuUQZuounCsPefBIO/4eDs99h0Gn87impZ3xJHPrsfLrx1z6H+BAf05+9I3OJYD5Yuf7
8V2cp3+w3WBMsMRdFpb3ToP+HwpC2MbeVlWyP5HwPvpuCAHnIFExjPGXVYho3Tl1suUq9zDpGk68
EmCCAc1r6qdoTfmrhntLHJPTYFTVD7zifazOStkUho0mPtIkfUHnhwo4a+pVLwD35h5qgmb4hIFC
iVOWOK408Z7ObhNwQnurCqEYIjLxLS4D1GtYPaFJmrzFVVNvcavFkK7wHNT3QglwBLek1IFKX0t9
usfegXq+2omk/TWEyjOANJxEiY9kxhYexF1H+1nlHDo3SovfFpnQW5j4FnJa5BfvKJu024JUkfu2
4VMQoqDbUwoNrj1doKkuIup8qOS3U4n3nI0jFvdB1ObYphUFU1h4bzUqyN+++ebXw88pDXHh5Vet
Hv/2rfyRfwkHARfGfsreVMQCgd3QZ4C1HXs6/1B+G0UJMIFMeVa5fbq45rSbyrfYiWz6eap+o2ka
4G8N9qpQLBvzRPfbNCgv09Kzb2xfaNsuNg4gsG1Ox+n3qcehHgd4B9Qo7rfCkmKdV3brGj0q1NLm
bBVq/aYf80fRmauqqj86VJO1XT8piebfBhrkc9OiGSlyHXZa11zjsPoRDundoIP5yXR03yIERiyo
EHkG1oZpeBskwuVAti9GCDupoQ62tks+zF2QU1DwEY6KuBg3mZxQWSTyNWmUF1bHj9AY9pFnGGAR
kDvRgbI2hjXQZOsj5dbo4/Am94HzbOCJJxuhCO0etiy9adtHcVQDQQuU/t1ULWWLvge5dCWqj8Ao
1XrvK8IY7jMo8fK2HjNOpdw69yAQ5C7o9eaKklf2SzOnFtpSFV9VeurcllUePgs4LpuggKTSBKGk
tE+/r68hphVtiQBZ1ihvVJyJCtvcXauHnCgbH91xoI3Pson8jAdUPzNZtnOFNDT+6EkzEHlVRMh2
RDBfGjxK4S6kEvaJZrKN8kFBdILRzu8gADVFwkbTi5r8RqPui0NsI4ZGv4+OoCjRqm3yMi8n2I5T
1OLZBWDS5yXup4rN75MGYYDkd6BdBYd24t6SZdcybrJbHDXpU5SjnLOqOt+HyGzXlKOLPa4ASHnI
v79bTTA9jLlZvJd1phPohyzCRiaK59GH2+D59a90bD6cNCJWK0ACrzfAoz2v41YxWHs1RijUtAWX
ce93OQ23vY1CoI4pminO9yC09nVHjS2Sey3tX9Ru2rcGV0WP7sOmKGjRNuz7h9rD0kXlsVr5IZQt
I7SuKIyjSGUla9N9UFk3HoJWTdZ8AFgcnLvkrc59KZ7S51GJXFEh+GX91qI/WIGy0zXtVrOSeK0X
BjY40+7vQjX8acW43Lxp+t55lH+79MmbP+cZ4ccry0Ham4JCRZJ5FdCvpY5QY3SNhuS7zSfzykM2
Na5E6thQEuSzlkmTm1TzmnVsSdzDNkoy7kSn3QBQidZeG7xjX4KZIa8sJYbuF27JsLup7De75CbX
2p9OYnD/1RFsAGrZYMLeKHhnNnwFQGzkNPU1Y3jxBuOjpFIcZNO3xg9fdYOKkBpCy47Xdpt+L4D0
0Nu6zpThni0UL5WluaFfjlsiTpW9IywfwAWeV73Mq/1kjfib5JBssFV9i9ruqTa9tzwu8NUMt7ri
PSSELazsqkH4H2AxmirnJ5+mb74eo3IhbSF1o0zbpc2wxwLUwx+v3MrMwrVQ1Fsj7Kk28b8vs+HB
Rk8pDY06bJEezCER97XSZm7ILosDEAN80CYCywxiDbiK+6GBpjKGNw5HrApFlxMnn9UQr+F47gK/
upMF5nazpiGrjNsxC360Qv8NAJBiCejCCfQAMQ5RSEMCnFIb7obgNcUVYnUJm4u66zv7zRyy+9pw
yA9RCQCSrQJho/mJDuNdqz1uMOJaFXKnDB5dPW106R9tlGraz/UFvVCeEtnRYIcdUWp8NspU7FIU
DL31qaEDN8oyvG34qmud/mJKPA1zyadR49uwjOFLKdiE+CS+lEHxUvbcmeukeGhMGqHoCu+NEHVl
CkZq5dnRzaSmroalhT00uumL6k5QSV1liYaKAfgp1MX3WOnuNMFLhESZbbr0pp3ZnJZ+CzTwGgKF
62f5vhjpJkhjuolV+9qZOGKGjptYqZun5ksT5u+Ik/wVZYiHlh8wwm0rxult8josaTRDnfE6Buir
FN1VVto7ATg9zRF/lDreyOlQq+YsRVdu/dHaWSAhdQripYqRj5VQGmi6oNZX/qF26FvCN0njaVPo
o9uU1cG0AEAENpbAMBa+28joSfjJt6wLxlWf1zqMmPq+TkFhOJJKBQmQuuZtiSDf6XFLAXJWC9LZ
U1b0o0FjaA+VZR60DEtRa27ivr2BrXFXiX4LIHrVwSE1jO66KaJn37O2Q23rB6uc5q/KruziFFEk
mPdJ49tdwQ6p9N/lqNxJDEcKRhu8TlxjfOJeDnVtvURG+TOznJ9dNc0dokc1D4DTpemvITN/cKKW
aBC5KqfAG7YWQkGWYYUTLarHFd2ufh2X/MoinG4mp7xTqOsB9x1vrTrpOFJXGh6unopbivR37MNb
YwRlR6batA7UfCs9+7X1451s+0OT1ldmEtPSVvOXjJtv5s/8DZSdnVZ8K0S9rwwTflRZ8EhW8SiU
5BtcqkOoJTniR/3aa717+L3cLdTeIF6GpoVpAVnpQSJi2qRrqozxveM3T8Jq94of9j+hXphUNOg/
9aXzQ06lDvwv1FHFE0+JgPndc0aAtlG3mvriR1fGz7GXIZA1xHNgjWh0p9ZaGVr/1NBQfJCxYu2i
3sP+B/rbGcCdaZlym9kp1SrPzHZgkMT3QasJboC9FKzG0JgbdOmE9I1SfITI0VckFJy0vBrsko+m
qjgP0CIMsmh5hcpVXyKw2fSWmv0KurlPZ0BHH17VfGKCexGCChDt9T7MG6ZYJKuIWi92a3gVUkCK
9El38990Y9AH5GuTyN3cE/yPKhCnP0g8cXD6+425UdPWhHIKIfhzmpRun9Dh/xF5UQCW37fSX6oe
4UJlSyc2C6+u91YFmfqnNkqnuIpJdsOK00wq7QMPy4FhJS+qP2BVVHC+Jk4f7ahBg8XMsnlpg3Dv
mghx6TiorXdLP79M9zFAq0Ndoc8yzUCsCNbgKG3BlJgGeH9gCLN9xmkBViGkF8gNyaYsBihBGF0G
sIDJU2xY9g7WGOrvQlO33FdgOc+mISquyW4AmfTdx4f8rg1K7ToNdfEK4dQcoIN4tAOiY4Up7CZd
iw46Faxf6TTI+SCurvOm++0jm7d1j5ur0B3nxtBoGVaWWvw2ohF3n1+kexkVzTVHGoDOyS6e+reO
sxQ4fXN49igYcMOOP+Imfqkb586ycOSWWggsB9ogsWT+bRGlz9HgfUR+I7e+1gP5JSmFC2v5p0mG
lyiT1q0aNGJj5lm/hkvB+bghhhR4rbpJ/bTd1vo4Ww+Re4BAoR/rZ+bPROVDXvK20Wx62T5PASl7
AAXpliGfl0mWo08CcNUr8USvASFtHuZcoQK9WKPbGFDDVL+KtLyvStOnLcjC8DVsmVzZP+s2VA94
Tx81CCyHstFeKQuTLKHSTsqp8kjo503apOseVjrWqqLeEaXJMhucEGRMGW8dZ+7B2M7tqEOp7BRB
yACL101GXNZGFQJIcGoIf4q9NsbsFdeODgxZUrApIhg4Yfg6oC9kqx2uZdAHWELLENgEiUK2rd/7
BV/3MQRAHBbpezgEv/oM03M7OeneHmIslhIEQ0GgOIWgPOFCF3zXE8rVXdNhINRRwq9qkB3olsE/
Q/7QXyqWyT4SudGu27bWORjPQnhnTN6CKBnGbSKj8SqoMXgWwsr3ZpgjZreS6om+LbVCOdkPo6nc
Sm7q+7GYvpNLku1j0XWo6kLno9YcetVaaVEK6bUStBjUTNpCw/jhUygxXURCCBQIUi2AgoNmGGoD
AE4Wq0m6LUVfpdch6Jn3pCcNaWXJkjOQSLT4igoPE6rp7RrOOUVXLXVqdKuCC2BEhJsZchz1misY
jXA8YJij0iFaxJylHJzldpxyaWVilgI6RXKGLDAQijQ0OQ+Zv/BXRLQMh48yM34qQd3z0mjfahab
ApsedSotgyza6NUVGmp+V0Raq5b8aT6CaK7sngt3rAfFnV8hLne8JLvuap8EInrBMjVLl7Y87ciA
DAzfLN6kFlHuqZUDPxIFljpHPtc4JfAEIkQy9BkzwpKOiwLPqUjjZyPpefHz7qizOVHMc5oHI+bD
WneSrdgyPwGikdgihpe44V9sDOubNcU4JbGQu6SX1fdWGSNdlagO+GC/BX1arX1ZfTqWwbKaEN4k
JrJNpZzeOCnF3DpMZOe1/DMoCW7qYbqjXvU90oF2GJp8qHONGzWprCNxPG4sCv9X78U6PhlqxZ4A
qyBoL25EYD2HisHeX9Z/aOPqLt3B/LeTsVyQRvq35KxEu6mAu9BF6rBOs9zasmQN/l0Z3gS2/wZW
kzQbVfvtjeie8xHSnBgBGHMPApMJ7HCjpyaS9EgSDgLJM99SPpk4Z0MTUIf5UN8NZOiIqn7vC7uC
9OpE3J0BS28sCid8qht2jSFOR8z7Q2uiNqYEGxgQZ0xyNNaRqQZwMtS5HB702kPed+NVrCIp8WuL
ZpNfUCeETUZWgxPbtzHdkvccV9t1ZBQqTEcLtZ60mn3eFcmtgBb6aggxULFVzGd/8KIfBllKFMXa
CN1Dk+wnW2pulRf2d3/Us30XIPYREU1oOWbKna6myIJZAr+7yp9u7Info/Dq6raOHTzXZu08yQGE
XxgkGHV9bBOeXZXPvZlbV9w6y6scnMVTVdlI7HtpemhIFICbk4DWUVE0eKqSpLkigne6ddqqcZG2
UGEf84oWYzK26Uxib8lbUhzddMNAR3SWw5DD9pvp+rDT6KO8e14+UEIve33XCbNCEOo0r6GGPWdd
1CPl6FbFtOYpETVvyj89hSj0xLMKkuwOeFBpo83dNRoed9JXar4Q5FxIjekbEPjF9otHX/Vbt4iR
zPtJyP3UQqOMctraxaFWcWoICb2oKvOlqNHjN8ZwB/5uYxv2zajl2fPUeDjCukTwP68Ka+/l8W0T
WQfPAHAc+3l1H4xtuDcNcdepIWyiGXSQ0UFke/mZAC/eUn5Q7/zWuYYvTr+or38XNnbhIOk5muCj
iAA4TJMfP+QJNODOoN+lNyp4wsYjhSrQboh0v24D+5m3fzVjxLK2fzRKZP6BnaPrBHEih2eJQMJW
8+up4AxPpE8Bqhalod9ysCoCjLt6Qq9JXzcegC0nbu7VCO9QneGZa0zttkt9SMST/w2/96EFDchd
5g8m33SjZrwawlbAz4drrRjbHaaCat/4dkHkiYnjSzWfKKoQqz3yqmJj0N6VIM4hzTfNnsv7AXsG
ZuAsIhBMV4AuILeBPeS9i2KcfndNT5zQEIQ9txRYUL1nZHuF/ecpzErtWyT7cW9aY/JHRkaNyU1n
ia37KsSLF+jxVTsJXr4SajdKXPZ3up85j7lVFliwawkLBHE4FXgYvpiE/JZT8qARSm2OeOZDrqmb
sR7GddfaEcoeUNWzfu2ls4R8BNFr/Bx6j9OKmvsFnc3CyvW7gcDBt0TWDeodZdL4JCvTg9HY2r5B
7Mth1Y79hqJ6Ih56kMVbTWvkN6F1HJZHg5YJi6AowDH43ncZZZm35yowb2q2+djZJme3EOSQUmrB
XTOl1cYGGL1Fpt+96eqcC2F1avOIEc665QX6G1/JzXgrVF+/qlpf9aBml8hY45FdlYpgZlz1QQKX
RSs5i1C+6HrGFmHJHEqITySmbBBXKd1IN8wFtQWOVw8eX6UPVUnLCrBKqRhrsLXF7zTloLgt8iwb
XSIc9XyVBAK5j6Y3+iyR0bd1lFgYkbTxXYkRLVoC586UYib1/Uze4eKvDtIYZhkoWLep9Yrb3p+g
yeIy9JECTqHbpW2GBHcQD6EFPdILw2RfcyGqtuloVq+OInN983+p1ImEpNnKtTX4dPpawZ6S4Apw
QH7rYFIVwFLch0j72eSDPMiZSGEB4ADfMH+nPEjsns4WwHU2DJ8iYKxCe7ZrqIsam+WwOZ/LdyKg
+Uso3yIMFatMFrbAqVzFTFyL1UX+orXDPrsZBIpH85VAowsBrCfiZE1LJ56cw7oJ9mmRBUrgIFns
1B9dA78VnsxZI72t2P/OP5k4OY5jC8vRhWP/Fb5uGqg2awSmZI4Kl4ozcsCku07ceEcPfkP/J+hv
6m9k9azPD3xqXIaTNsVtoQt7/u9Hmde05DkJNiQ5lkBkTM1yJ8pToaVdej6VfydPRh977uf/+z+2
/FdipODSiLuObGhj8dOJ1KTBnxDcqFK1oEdAFRNiFvTP7qfX2ts6eCc7fWNdyio/FSFrHw0750ke
PZ7dVvrQAZFzi/RHiDzfnop11b200X3g4TeBM9ndn3+hl0ZcvNACzn0RefyQcmdfQdbYg9m8aXb1
hVjlkxPm+MnmjOKjJ4sGKWWiayrjEN6ADYO26I7DKlScdXpQrtIPYLFQD9sLA59M4Dx6o4vkUZ/r
WoLMT3VNcB+IRROxMtRLs1JcGmXeCY6eTpq0HHLJW+xcSvKgGFyYddNGeQmeoCC4hGIYsOUvbC+n
wpbN43e6XOx0SQFZT6qLrlnh+kiU0jZYlztnnefPo4vFdn9pzBNR0sdDmvO6OXpQGD1az9GV7St4
ETpeALTcHInRByaXluAcyvr3EiS4zBCmZrOlfR2qoWjTCo/YrCAwXkY5QkHN9Z1St4jA6My0E7Ju
j8snNILrShpAs7wLc+f0w/7PX+AsHhaXCOE8KptNhcSVPlH3i4xh7qmkbnmJ+nF+IYqTK5FeiC6E
bpqmsZipzjgphPIxmrYDGUSxkbrut/a38kT8z8HZAUyO19qNyl2da/zKd9sLL/zkHDZ0YUhHZcGY
i/cdp4UNUKYT7kRPd8xA0F3Yak7u3f8ewFq+TqTFTQSF2FWn57BBnkUpOrrwEJfGWCT9ctS2A4O8
K3eg9s4ZhGKnoj23cWJfGOjk3Dh6GO3r7DRKziUTKB835jgZdTgmzApU0LAxOQNfmBknV8LRWIuP
kWwMKnij37tT2IM6heKmhBQzOhFvQ3INqTVz0LchR6QjF21DfEqRXp//G+YNbLEYwQ3yKbSIONdU
dfFeqeC1ZVV1FGGm5FOiuSK3heY1FFgDCgVp1KuShLr//B1/GXTxjkMlkBam6t71fDhYEmnSilvz
T3MIX0qIQRdGOzH/LaBOjlAtYXDEWMz/KfM0HRgtXyijpcCB1QSvdXLh/HIip9mSDjZhUwVgK8Vi
kVdD2yXwWDm/mI2CoobeuY3uIK4/+6HW3U5ql7aVExP1y4iLT1PRA8hUfZZ1vaXY0a69R38v9uQX
r6o/N+Ezv94dSP0LO+eJZWhRgqYKpdsqU2bxmGHYOYNukE4Xi/ohoGCDN4k2+qVhtBMrwzII2DZ0
XdU061///ehzpJgUfcakxF+w6jawbdcYEMzCDR+DjX5HvPij5qabOqBAtfa2nQtwyl6F388vjVPz
xkbHqjtCVy3NXJygFM8qbB2WlGtYv63cOjSmemHjPDVpbMsCeyRUSc9ksf5NzcM7TGPIdaJY+0Rs
F9x2kdEcjAZlRGzLmMI5OpPzj3Vq3hwPOj/20au1ldFuw3Im70RQalR9HJ+noGmBzgYMqNYa5ad/
MCKvSlqqwWdw+QEynLxwWnXgItz+Gtt3xJGr2vqMCXo9P87J1/nvcZbfoT7LhjIF1e12U0BK5oOk
WhVw0MYeTE3pH+wq1N///0NZi40TpeOA8bYlkc6ilxoQ/2WW9qVD/Knd+XiQxUZpVmkui0LAjEP2
taIXSNq0v5Gtg+p0WE+yRxYuL/xap06fls0VU9jEjrJrLuZ9HgeotpMBIduuOMh1vYPpAJVvjcNy
1b0kv5ULE/LkOjsab56wRxOSdsZ/jwfUu9N+mqiUzs+L0wPAGlL5tQw2568DICmKBvDpnSvwi9G7
JI/g7vwIp25BlgMA1AHeMw+zeGdqUCiIuCKSKdbOvfo6vgcf2P5/BN+dd5x42TZ7BEA06Rce7NRu
fDzq4s3ptqy80BKaK4CZK5N1gzgoWpERO1wY6NQ8PB5ose0PdVoVeYugJRDOa6YRqGKU3XtueNeB
Zu9rdfiNz+7C6ejUr+YIIefPKUypf03To2lRcLG0u6kQrtAs+LGmhVEskn4w7M7/dpfGmf/70ThK
oSddLqBMmrhFZI9rZHr7342wmByyNklMiOA6WDL50FUWVJo5F36hU3ufIyifsG5Ni6vc16fwWlnl
IzoI1x+az7iwblTKnCS3DW8O6Vl6GF14ayennrB11WTem+pfhypn7GRbc3RFM35Qc0qAETLo8R9s
Dc6/RzEWN4uqa4AQKBw3OvuXqvyppz/nf5l5gSxPv8f//uKtAcMinhL6EpjgpxHtRo50xTQ0vOX9
9vxIJ2eZhuATbycVkeXBaUIhisxU49iSQ30Kff9xTHDPnR/k5CQ4GmRexkdT2ZzGCqQrO3fVJ82H
mhPZ5GdaedcojX0jx5qWVZn9o03I0dH7co1AmLWY3SDp9XSoAr5R0DwK+7PKDTI6Ps8/2YnXBw9W
6LaJMZA5vjjDt6Xd0xFr+KEAyddyZYjuwgH+1AhcgxxD55JsqNbiLGYggp7sgfIzfo2t48HOdTgq
XfiBNO3vCUdtVTNM2zYQ3S2XqUZQ8xjPz4EAiCTJDRUrfWXuLBeckoOr5Vp+446+Qb3peu60HjdI
PN38+/mXKf6e9ly/VKSXjs6djw/j13kS5V5hyDam2LO3H5030G+b6Vf1XT0QMXanv+Ln3hLa+Xxh
1L/fsMXdSHLUpbSs28s6SBiVVa+LbHKTQ0Yo71qnVwa3YsPHZCfdiuhrolrcSxvViePM12EXi6IB
bZKghYNEv7Yf8dSuxT5+sTegy/bTC7D4C/Po4niLl6ukYdBpZBRxL9NderDf8bobW4yg+2pXfs9+
25cG/HtO8YCG6limZnLCdhYzV40NM8BrTTXLnVx161zbNIe+GVfGuloXt+mlyfP3zv91uPlnPtpk
8tgzKz0nSRKCaOs8OnNkpNvu0FaEu9GV4P29yXlRN9HWerj0ck9OoaNHXew1kz+llj9QnKmm39Z0
X6S/LszRSw+3OFEJCV2gi1gZ41W3QQnzQZIRN+rgZ7+J9rmLnGhX7s+PeemZ5k396H2GcQgEnCui
q6INiWhkOeLCServz8LXX2yxAgpTYNeKQkpaeQ0/4lkS7Dxa1UpLUOoW4+7885y4u38dbrEAnLjC
gxFIeoqqA8lyHDdlnrs6/AFvlieSPkV9bZ0r7RXc5VuYJy4ZPIcBVyGkk3XmVJuoKZzNCC3KsCFf
AW6tYZ2UeEdvz/+p539tPi1fX30XozqlezBHu33U6YchVRiO04U9X8yHiK+HDFYl8ASuOOpcY1sc
MmoHQ4jdV7gDN92m+DSuu318o+DGXYXupQUiTm0GhoMOHgYLtZPlhzKfuobz0mT+9+6TPipENa2x
TtxkWxLX7O35N3hq8h4Nt6ykd0o81K3Sm26O6tupHno8cOdHuPREzuL1FU0dFKIimLtf91u5jrc5
uzem60PpOj8utUFOXOQoEuoavQlCtjkaLnaYMQ+HqpaDyadxcOOndG/t8axvwnW9gfcr+Bpn6/xC
DfbE+tQMlVIXqHiNJu9iwZAiUXehKKWLzjV6JYkJ3E/tJ5s4jCEcz+YFU4ORdP69nvjljgfVF3M/
ltnEedTS3WbmfZLog7hX8f/BIHyTNINzm0k5YfFpcuBiIV2CAZPIOcalPUzlePWfP8fxEPNzHm2f
fWY66EZxisrW3oTEYzqYQ84PMb//xQKev6z/8xSLOVGXSFi1ZurdFkN8iRgsRwqIX5nNAjpreTOm
yaZHm35+1BOHtC+jLj5FjYkKRfFL3RWELocjFLyq39R+xJadbc4PdWIfZCiLMidxCoa1nICxh4mi
UwaGKpKrwPNdHAw74J//4Kfi7D5vhoK60rIOMwRZI+HYcQciY0hLkDdfOuydWknHI8y749FkgG1M
4SpoCY/uCejDauyNbwWhabmXrXrSrs6/tlO/kMXt1KTsj8liefOxsJmmXc5r0yeXjN8Hr7vOEmPb
BIZ7fqBTu9JcBIfHqQkpjWUtRMEw0Buj7PmEqOtpQy94PQl4C+xLKIj3w22IJWVnPJwf9tQWwYVV
CsmdS/5VhB/UzgJ8CWulmfDj4bpLUQOdH+LEhcjS0HygOMGHovGh/PqL9dpgVK06U6K23s7ckXQ3
boeD4gKfXYd79MBrXOcrCDr2PVGypIDs7Sdze/6POPWJ4Y8wuZWrukWbaLFNJZnJqY93zx8xguBf
tzv7gHl/Izv0m6twc+krc2q9UShE6oKchybKPI2PpmnSCoNkGApCWvWBOnOHExULRXxhel4aZXHs
E0NjiSZhuWmWcTt00AbeB9W+0MI4NUeOH2Xx7dKgB3oWSaBuN5ACosRQfArlPy8xMEkcfhzN5gj1
1625ym2cH7MpElnbdwpC12FUPXa+f2F/OvXC8OGh6rVo1qPY//qzxFUiZdT6aN/Y6Hc+VC9MeHtV
xJeKdac2jqOBlqemSFMl8Azuv5ZCX7cGxaGD4E38ew9K2Pm5ffKZ2NX5P93g/xdTbegn26s0Q3cH
C9RYKa9i9OIE0l5Yx6emgXM0zGKuNR4Mmnl4Nx9/DtZznIkLk/nkGj0eYfHjYMuVapSFZADu+tfq
B3lzv9D7i7W/DrZZvpb/eUWfXenfTyQX5yOpAvr0G13n2Jm/orOvV8kG6ft2uuo3+aZ89tfV7tLn
61Tt4Mugi7MuXMcmkSavMbupCCC+RjrpsvWujHQrXa6fO297fnqc+mAeP+Xig6kF06RPY8Zb1XP7
j2eREG+labUrSEHHNYGONiJE4cKcvDBZ5GK7xd8rSQQkE1C23k1RhAQ1XWxizX/48sx2/GDz33C0
xQ60D7wG3p1r3Kd3RP2s01sIBm51p62K9SUt2qmC2pffbV6Fx6M5tcTlx2jtVbudNj5uDr5b5s1A
BU/fWjtll26UjfF5/sc7oSxijprsVfNlT+Ww/nXYplX9ng+M7jrEWe/U1+QwMGn0PYnj9+amuzK2
rZseUNHvHZTYm/OjnzoVHw++eMM6dAHFrBk8s4MXtSRZHHXKBnnxXjX9Xaw7OFcNyNn50/lxT+xo
OmdHXeroEHjmxY6WwfePnFYfXCfvVnD4YXEQS3Fpi57/+sX8YRSJgcwy8GMszyWOFPhjx3h0a5zu
VoRrJ7pUcT5VGPgyxvyZOJo1pZa1kANZfOGreUUax2O8gyq8Ea/a/uLOcvJ5kPgY/GS005ZnVWwD
CPwrxpoFFTB5sMmt5soWeal4HTnj+Bvv93/+QwnTIBqANrnuLK/S4D5gmabN6A5y2sVcmco8urPV
C9Pw1CJgAfx7mMVb7PwWjErHMG3m3E90dwGLkpXFw/X+TQxuvfS3IoDjYrz5gf8o5HseYHEF8Z7M
qZ1vIfmz2uBAQCn+8xvcl79sOVMHEuZauKluOLxX6YutfWLgj9ULp3Rt/hItp+rxC1h8e8MKVMhI
/tV/l3yye6LtSKyDSUiG0dbkG9mss0flABYLM0N9rVyueZ8ocX150sXHWVRhEwAW5jfw33JH2RoF
5McWGIz5Uucw1USEn1a78shgJInkcH6enRDpWsejL49TE/FwddOB7GBP+Jg2cGPe4122B9Xzqm9D
QgxWl5bT/Er/euWQPbkr0HH962aUhkUAPIVXbqDHLYGHTNNWMUiv7W87R27N/OLx59T6FUcjLj7U
lR4E0jMZsXmr/1SHeudvfcDym2oLMJoQ3RV02AtHoEtDLr4uSj7VipcoHId9+lFkPoKjDVfnf7tL
Y8z//WgLBPBppnnlccoaw99j01znwJDPD3Hq5Ei94V87kGVZCHC/jsEdqEeemrCVc8WEWnsV5+tw
Fx9I2dy3JCx9nh/v5CMdDbfYj8AZVlEfxZJtjyyVciRmMNn+74ZYbCy5MYahRjiOO0SwJbE4mlxT
zw8x/5V/zfCjp1hsKhjdkHzMWbGhygTIa1cSbwpbZF3X386PdHL5IguTbOEOXuVlWagrYGyIhDkA
KwXclVyn2+je3nRgVcC5bHTaWJcL5dqpJaxp9GFN3bRRbS62LBqjluXTLEfZ7+/JthX1Lr+DO/wN
lANwdLEvseW/i1/mM83afbGGFVnCoNAg4W57sNOr6p3UHkI4dxdex7ySl2/+6A8Ti4tHKEyiUueV
ru4mV9smrrcJfs2zVdt7a+v5/GinJuvxYIsLx6Tjf44sAN1F0q2J1dgE5oXP06k7DZ3m/3nR/1qe
R0tcHZpRkkGlu8RfmUB/2bsCV342HMM3lAJdoAL6j//dUy12Lq7xpZXXDAnof4AqabwQhPF2foxT
Z/4vzzW/2qPn0uuY+B0ejQuif6emm+QhpY/uXznrZgslC6kZV8S1srkk8jh1/tXQsaGLRR2FmuDr
uM6ok3HqhNINVHHTlxAirVutEd8vPN7JaXg0zGIDkIXulFPEMCA4q5W2Fft0TVgNNbj1fJe52Lia
19tf0/5ovMV6pMsj8LxE0o1GClarYtPaa/vKXEcuaPB2PT2N+grz4bwpRKt4c9mBdnJDQFHtqCpK
E7TNX99rYadeKGoy9iCOgh+J/JtWBY4Y1j3Jk0n8WerzXl5ll+bRqbMTkRaaY2FKM+3l5wlmOYbm
KTK480PSQ53g4Zya1QnR1aV76sl3fDTU4tNkwlPwq9oZ3KlLtsKooYYXWM9qg/Zd9gKAjBxNUWnw
rrr2n3yFjx9zMW3h55TmqPKY6hWg11V9O98+ZlGp6Y778kJH7eRvefSgi8lb+Uaf1hOTNzELc2WM
+qH3Qz5fBhAq5KYA7RsXtl144cB/cq/jrIHHxzQ1+hyLo0ZkkdqRpvnomo/YbTZqj2V2qx1m6yTZ
OPkaNy+e8/Mr9dSXWsffQP6Zim5p6WgsoiSkVc6XGjzYOmkP/0XadTW5jTPbX8Qq5vDKJFEaTU72
C2vstZlz5q+/B7O3digIn7DhYWt3y1VuAWw0Gt2nz9FAPNNYL7L6cd0O66pQQFWpEuCScVEdjcsZ
NMPgQPExGQ3FRdURZ142yN4/A0NKgNtbaBlS+xeDHmQqdKiUk15ve18/xahjDO7sgQv8e3THCzqs
84AqgqiD7hIVZrozjwmDQRslbN0MvoJigjrrmCh3VT7eWnV90icpEKZqp0LHkfPNmDmPiu68RTof
GPWjbqhiHBoLZJELcGD6AZIyxj719XvQe4BHKuhvDQxWxDavXkSOGB1iwZekiCK0IzH/Sh3BGFwv
Bcrs8JRR28vC02RZjhU/GChXmSbnvLO8EswzBsFDq6JER9N57Sb4y6r6Vqjegu5x8MY2uYFGIuRz
SpmTxTD9RsWghm5iiuJyikmP4LjqAN+MW6TcjuhlXuxDIGvwxWgH3fu/cV0wfAcqoKqKpFXTLvGC
iQShGGECPV0jPxsh2LpuiqK76bQRQo2YPtDAsWSU//xFBpsGyinwGwKlO7+istKS1koG/KmMB6jl
3ua8aTBGbnFmgCQFm5xmhQSSEoOxy4+b1S8AERLlEuMvPEwHq2RxZodyf0RnzC6FJmIJqlH1sAaa
DmRSMzqgabeXV8lOvP4H2HCcCUIpWdu5Uz4+SF670/CW5wVthqsi/0cpUcOxkEz6JWDM5aykkPrz
5YfiA0K7zSF3yXDminFNGyUEB3zdbhRzs1RWV3drmM70y9mMwZsBJB1SLKj3ghTbl/b9G7SLnLFa
30rlATO47vAW8lbMCARnhik/KsVSrcsZKx4O8bPshIfiNnYgo9XboQ/Kc6cLemd+yV94hjk7TT8F
BoxU6kOPBYNQ6UOsezD2DlYNMgoJ3HO6xsmsmKtUAXLBzAcm82TqMqkkq+mNXpj9Wv4lS+0DqAtB
EuEVkOxszJ6DVGedHACGLOCHMQUCiobzkxP3TSNaEuQwxRZJf4n3JChZdIHHPMEqZiCqovgtkWbe
RT+v7ZMU8lbD8nlDqsgX16PlqTYk6b16Z3LiDeuNg8BJcN3oL+DKp26MMIM4WzeIpHTyyQYBCmSr
3UGBsn0DByeSNyg9xcFcf4CPjeekrB01SRtWh3nMVVKfD5KsIGSrTKw0s5wI4PwcRHlVBya7CrFp
1lwBgmR2CkUeN6t/tKCjgxQYRIwr/G8PPn/eTCLrzlZNhQx5SsB7AF13/olBmt5VyCJI0BKdJYxP
qwuGTRDveIC9Ss1JdDPETVtzr+ddLDfemqXfmboYwWwO9OYMUscefCbJAIobSFoMQC/3PCwQ44xq
ALMg/VIslFXpyUvwlwoWMnUg+qrbPrsDmxg4NJ+N+PX6qhhfF2ZwXWNpkG+kweAzWMAwPgozHWRN
htum22e8whIjYT0zQT0CllLvJxRndX8Ao4dYm+D70yAmc30dn0GaSqrOrFAHH4lOUa2Zovlphw4f
qGskSbZBBe8tBSgZ9YcMVPsgJPL1jFcTZq0PKEW8G/FkRS2A8sda0+pukhYNlDAa9Baz7L5BdOJ4
H9MI6bdpJoaoUW44d/phAURSlmKA9o3JUZQMTeHYv76FLI8D9OwvE1TSMUKhB8rAMFHOSLitN0PO
3AiiV7UYceIZy+m2lqgda/O+HsUafHWJ1e2NXII87ThlTtfXu+tLYrw/AdL6WhLZ1U0eJS5lU6Gr
DqeQwFaXR2AgjppbYxj3tQJa30iIbtJB4ewj0xUlheCpABMjcLFzq4MhYV60zFbf6PCQLy2nEKBC
hNaojuKmKP0W8tIR2hdL+Hl9tawWHCZnUOTDOxQsF3SztFa0ZklNgI6hErl4aP0I0M+ydmNogz7P
FTD8kOq2DFZOADay/fiK8pi85xU3WEnl2a8gfrbZ9CJRogncfmTwQvJRi7vr3dlFpQHwXSIzBCCF
ahO8iAR1Gmj9vvEKc6x+7tkPoPZfLNQ1n0yEAnXXB9PLnww44k3mT3te0sq4FM5MUbHNQsI6gMob
O268r+lOhPIy8GNze5+1T5yPyzo0MsCvgIfiFpbp9Dga0MsTCf7aPNVB/A6ewOVX5URQ1AGrrou6
mJ/WPjgpefgCVqqjbQzT6TFEWeMMqGhs50N2a77mbhhY+IT1h/Uq7nlAdsZzDsbwngMIEXNRdOUG
GD0pxWHVQdLySZd0VHbIgrl0SezN/DJD+ajS9UY4hRAS0gDqzciEZnFa0x+cT0YiJn0nbRdDO2Kd
NbEEdVU4Ynwf7RV33kNF61QF60kIeIkac0kA5aF8qeqg7qKCKnQ1E63ryAhAc9uYLdRiDtH0x/UV
seIpsq6/bFDxtAXxqSH3uubLoKUMf7Tp6yregK3VydajDOTJdWustBeX2pc5suRNJFmmauohGI6v
dBc9gpq9euhezG/1MX9dHYxzT8/jC3TeBjt64xhmtPLPDFPuISvWKk8x3t8JVA374rkyG5/I4Oh1
6qVyfBwj+YTo7w59wmnTsALKdsmUy6g1nkoqmXto0U7smsdk6BFb9qglOZVm8DaYZA0XDrrZYCp8
1Zj7rk1wTCKmlAG43vbRLv0g7ZLE5Y3HsRIYwr0EpVPMRV8M3mKcI5+VHndTBNULRfS0OPI4X40Z
OzYmqNX0mRBr9biuPgCjia39RPtQ/5Uc+mPtrY7oom9nt4K3eqDydUr+Q4kcsIvN3JinMtAhaRUh
WbHC9AYSF35ysLzaKwLJwcgAYD289wg7Ln/Z+7yHN6cDM/kDENP4eJMzf0KJMPpH7lbtoO+jOx4K
gWuOykBlvUkmcSHLC2K02EC35kASMyClkYg7z8S2Bq/W4IKEmYmKZqsEYu51wdEf3yevD8hmDr7w
ANFBtPJ4t/jFkxK7JKGSByi4iczpAnheSwQklYLmRn+YPMUFErzCmJGfOKMHCSFblED46vXfOP5K
R2xiFUs08MBDRL0oeE2rMDSavMikI2tV9ninvcVu/TYf0g/JEQ7Re+ZOb/Ljf7NKX+fgczYWcZBx
KX2ffYwe27WPl/sL8Zz8Y/UgK+nxUgj6YH4uFL1S1GPwdMHI8XkcL1FeqFe8dUFSoNwIEOxp69Ib
p/Cxw9x1paKuF2b7KuJB0pj7uzFLR/G0bBoBHHOoBkDz+XlIHyfp5fpu0lGNXhkVrjEw2qvRbCKA
CoM3mNXBaELOY+miqE5smKYJ4ixUYeAtlI2q1ow0LLCMBQ3u/B7s2G771rgAlL1isHinBdeXxLRn
4RlBpu8xL0ZTSsSx1Cfq+kloNYHucNiFrvJYe+mjbMee5fIuW9YWbsxdcEso4lyAHxx839L3kchu
9ZwNJJ95G5fJ/pFHEcidwIh+cfOU0DSYxxmU55Aj9qBvAeU5PI0wvgwdpGnm8RGxnG5rjbqEgEaL
9KaDr4NrUD5GSNgJcxwY34Ul9K9/KZ4p6sJZBiVa1g47Z5QQpIubvZ4DE99V7nUzzOi4WRJ90SSr
tQKABjvqDiwwNxBeeFQe1TtjJ6HWqdwLgcRJgi5ecJ+fzFLREdQQji8musICkmrhbGATK4hQaSsE
/orkvoHm7Apx56ixXNOaTwZGRHowJw8ScHfX18x0SkwaYeoKJC4Xg15KWVlKC3pMP4OaiWQ6SsjD
jv2PNX6ZID9hc32boVUKRT6IvnFXB7WP/qarvrefkAre0+BzcPDiCGyWQzxpY6tEN1eaQLGGubUy
aAPRciBOcpfeQ519b3jJLwi6RrvRa+5TL99VIDYN3+Q9GKgVJ/UijF21O16VgHEloD8IRLeKLcax
pHxXXywRzNbgUV6S8GZSodotQrEUBSDMcwIksEYQHVzv9c7knU+ZzrDhW1vLF/EmmiBfqEJnF7Qv
eTC8jjfJPg+qY32Kd/JhcHoXUHqMmMiQ7K0O2U0TDE9DAEEoiPW65Y4HkWCFW8IBohMcER4d9Gxu
bjQqSDsTA3nV7IKN4wiK54Pof8Lt3NCpOaeZuXwQuSuEV0zU6IawAo20JulaxRc61VMgdW5U0m1f
zCrUbluIrUacIPVZ7aJ8D+v7Miif+16rTW0pTaqINNWMnfIeUjQeZOhOymOOBhvhp5CR1JUni9MJ
uijDfX7ojWEqhYSGSxKuoPbzh1bax7GBHKC+77I8SCBDaEuj+XsMjd/S0LprJXKoHj5j4rVVU6d7
bVsJViySv4YPdZDstX17kyJvDgPwrHjCQ+hDJey1vFVv0gPPp2TGlXe259R5xyj51OBmFz9LcAqG
l8zyYwT++z7v7ei7Mvq5tovvRMNTXaC8XMg6AtHYp24ugyzCjcCD29/m5cf1mMq4rqAba8LDCULg
gm/YgDSOSdAzvtAGqSqBS+9mTUyOezOPE1STJFA8oe6LfvK5u5GMWzBFZC/iofkg8S1zoHHzvLjk
1fc3ng7MVYFBiDwgrEv8Qd9WI0BjIDIf3/WdZgFXWfrAVdr6XfvbfCL0mMuRl0/zbFLOJUDFWBWU
FLD3XkN1N/rIpvBYpyPPiXl2yJ9vro2lHVcxEcFjBcCHt/YPcjx8KLPyu4QsiFh1nlqpUJdLA3Gs
vUhTgEke7SrsAjTvHoRBs/tldED97iQqOMhFaL3pgpMnUL4U35pSd+RObeyoEZx/4WebL0IOx+ZX
d2apTDEgfn4lP6N+48ZD6+hh8c8zBBKv//ruVFauZFAX7QZ8d3mWHVGu7Qq1hX+xEB0jFUi+JPFi
PBmQuRzFUNCAziUQZeCkAgijVp+uGyG+Qgcq4LywEswkXbJBSSn6ZFmKtqay/prQKis03k5dvOVJ
IN6aoFJitYROH97dOl7XQ26P5DHvDD4UIf4ehJUV/LbmqNQCCpy1uU7IDZNBsZXoe2PgotNSqG/z
cglWDrddGc3WHgpdBlp6cLiGJeTKPoYYgiHZe2LtVAjOLeVhyZ/z+MTly7lArFA7Sl/ieTjUKgQ1
DV+L3BUAR8kGg1ex61JAEITThEmUCRmdC8mb/+QsOnWX92a2rFVEjlbzM11eZ6h0/jcD1J1trGYl
V1DB8qsxtyHUItSP1w2w8s6Nc+hU6ByL2lhl8trsMeptqpHbJpKtYJ4CMssQuD2J5c2iq//mIH+d
MRpCkaTdaGYGuFFqLUZWacqrU8y56Y9SxUOO8Q6bTkW/dME1tZZ4ucQBIF3ItiDjEYwOwET3PXdQ
mhM8dCoITpms1MqIp/WqP47gml87XjOPZQHUeCD3AOWAadGe3qpKYoQq0QmZv2fqQzQuHJdmOcTW
AOXSUCVvULXFex3Cq25hir/luANOWOh/TYm4hxrY4Kid+R4ZkOW57oqs23VrmfJ1q6+asYReht8V
sp33t7Vc2nP9ct3IRQ+FhIqtFcrhB5TY+k6Fw5Opq5J0oN7EyZ6PYkDe7/EBcAyIZ+Y7Xr2fa5gs
f3MNI1fqwyzH8sBPd0jdBMXMZC+aXvhJlmIdKjzxGjeB8uaBl/ozs+/toqlDoERVCqZ3LFrd5ff9
H8o+9kkf+KfyEL53LkBhgDBCqSzH64o/0sRdOXUqImj4KpDQlPz8XW0fV8uePN3JfcvTvjfjGxTN
AYUlo768kSWeQ1H3LGDpU2M0MU5jstoYRnWnorRNQfH+jUsBLyQDjAaaThozlDeriD/C7q4/w90Y
hK+gh3kJMSgm+rnlpMce7SPLrf6rWXp5edFbRYaCibqDuHk8OkbhjE+EFUx1q2CUAlH+TPIj7qgP
M6hiSX+tmEopygl0sq2AFU/O6GJsAmiK2CUvODBK7+Ld9f1lfsYvY3RSUYbwntBCTbkxJtnLxNZ0
ytEw/GwpeGy4zMf5ZmF0eEVZC6TCeL37+U11K6628Nbsit3wDcSE7vjd9JGrH6O7csfruCgkrNJp
59YwFXYbaB3XIGogFSnRgSifO7yqOCPht9GGbhlerMSfit1sk9eU4VQBGVJRMaZWNnb11jrZkzUR
RqDg+t6zrhsFfN1kWB4wUhp+YHYKlEzGzEBLRoBA+ZiAODSfOVcOM23cWqHCU6hAnrFPCwMMrPVz
4RW72gvvyPww1M85VRDegqhYVOflCK128EWpwtuEJhPK4+71LWNdoIoK+i24JMLB54N8E+flqZKz
uSphYQeIwz7bTT5YZLkFQ9ap2Jqh7rG5HM1JbLBn7bRgWqKyRcDU86nkXMrMqtHWDvkdm+V0IdTK
xDA1MMSuH2rodQ3+5IbASfFcje0Fm42jvGARTahLSSj8gWQmIHkahLJtsA7fFD7XFuu4bVdFuUE0
QUuY8O9+Av2j47QjdL/WSdi1DpIcztQX0+fIcJKGKIbEjSrBYFwv6sYlxv1X4aIrIieSeXcBez1f
JqjwMQxla9QGvKHzIOH6CEVKH2qEd9Yu9zAhwAMlXQDrSBKFwei/VkSlakPfz62gw8flB1w9sqft
8ydCRgkAMKjJkF7PABUUPimVXz9czJceOL0t0O9bqJTTT4ewn0q0FGuy0PR++S2/ajcy4DYPgtd6
sxe3diL6fHgU6wui1SjJuMXxCWkgoaB18rrmMdjE6m9Z0tsiVwyIOBwd/zX4BykNgLaPRrRDnCQc
rRg72rTDYJdrL0FbuHhIO2SFSC+cCvOl17eSHKdrFqn0QVnrJIXuJ75hXvrmKDtR9bRoxg6qJBzv
ZO0eegwALRhEQ5GGbi9WPcxSWhm+2cQncSx3Rsoj92VFw60Jyv8XUPu2VgIT+BUYBt6XsrBLIL13
fct4C6HdvkwSXaugDK63bZDplTOlPH4fpoNvV0J+wybe9pkeF3iwIq4DJbo+Zw8DYpPlhE+E6bm7
IzXb5Md/WxYV4s08FHMlQfXEGmqgyMCUHUXF63Ub7A+kYOIFPLaXHHZ9NkKHucEHgu7uAbJloJhT
JOi6VpxWKdMOEM5ATxARP3q4JjFlFFcVBYFdulGnUyk9jDyhIpl8Zvrk6IqhIBiALfTiDd50Y9EV
EbRAxUOy73YCyBkhR/MipU7+Y8XTykB1IUaiqIPt5hmFVlJpz3e8SgCrDQ1k89fPoHy+LoEUb0KR
hELtJxFiTF3zfjyMXgiL5UFAs+z6N2REDFxfKPCRJrAGgP+5a4LbI22FeTR9YCWcXEztpX3Xih9m
ymmMsJ6rZ4ao0CQn86KGYAhEMkzGbYvHNUi8+U2/L/f9bzBDQfh73yL3xVF4E4J/c8fAPORDSC9W
BkP2+ToHPezWpZpMwCwnr5I+m9EJAL57/Sm6T/oAYESkczWvmMhIHMEdhrkwjG6itkN3ahqotufK
iu3NxAQ9/cZLJBW39804v2lTkK+1K4qcnWZFG9i0YBbX+eXY1ihXUqpqsEl2Og3CHaETtB7Fpx4P
ntwTj1bAe+pcBlFw08IYucFxGVws07CqokyhPdfVoC4RTQf3ECdOXzrquQnqZKhJihpZiqopBM21
rPHjMrV7iGtPTc85EgpvNZSvVIOc5k0RoW/fah9mJUL6TQVwrD+a6m9ZWRwxRgc/PS1Wd+i07G2c
2z0CbSanrjxGvzAqo9qZ9HPOgcDJujaA8u8JtM5eaX7rw4+peF3n3okgdGXFMfpDqTOIGKkZltsp
XO1Wth67Md+j48adeGevC2SgoL7RLRz28zMg6MUkpR1QcZqdfKi/m8ccKaXhGQ8gtxMOpD/NPXZk
q87DKvlqf5m8kElbxKTqZVQerX0ZQP/bz93C0Tz1XXT/DrMH20m+zFFZ+SRafVlCtMgP8/Smiu6S
RfRwe9mjJXLckXHKsDJNxsAg5rLJaaM2M+ySYgC7O8olHZr8brYffkXf9aD3ZH95bu6KO34jlvkB
NbxAJfAkQ2+YiqGjGnVWgRTar4p4Z+VgyCqqlEflS/6Si0+2MUJ5iTkMU6W1qu5L63xaC/GwCL0n
Fq2v1P1NoameqPCqQczP9mWShmtm0QimjA57aYrfmjB1VqjUNrXiVInCOdsM1AD5bH9t4eeDdZOK
GfGUVyVU5nHBSgGq4dad/BACFaPZ5sOfRa8QQjl2+mPdLZKrnIpA/PnJqBkM+/+6bCqkpWIZN0VG
Pqe1HJo2vLWs/FhahQdOppfr1zyjune+biqmyXJoSuOKr1re1M/VIQwGfwGhG5ieUGGKOdbYfgps
m4ESExkhPj8bNYjVJLPT0EKzIIIq5nYEUj7Ogi6TQrKgLxvkN2w+pJq0Riz1n8hwCPX6JtjWOqc6
EUYk7fefbEi8W+5/nPkvm+Q3bWyK3TSFugCa/Cy3lZ/CO0RCPcVy9ed+sfPbKRCP+Yv1vESctbJP
5JdZcnw2ZiMMJk1DhbgtxguwBCeU3T1xwGzUbLixdSy6MLi+uczzqMvgCEJqSEYLzw1OTTRg67G3
bb44sVrYi5DZfXjUZ2N/3RKjOIvPCAER9OWReav0xFdblFU/LDBFkhXonvrmAbh7r0WZaHWi00zq
7V7sxRw1FkY6emaXDjmxBSbxGcO2vnIX7tAbcrOTfMj2kghdLHDA27NXelBo6WzTh0CV03EBA2QP
L8Ls18LpQKTXWp+XE35AeRPuWvBoZg7YEKr7v8HHyryEN6aoODONSz/OgGD44Xdzt94QbunMGQ/y
u+L0O37d+/Ptf21p1PEXNQjbdCuWZmill8zym1zorh61ninAcWPQbSXDfZwkwdhOx86snQmkrWsR
3g8oFPaRAt7ENe3sZA0r29RANVz1kV034mBD9obj6uzAuNkcOo6AkmDtUvxYyFs62Wsmn4R6tqdu
py6BMN9NrSeb3zTtKJe8twEzSm4sU9FEXsCMFZKJgSUNpPVnNrxdP1sXtIM6qlubs/XZw9vGjSmq
w0TA0khbVPWa3eiOANgv6NSR3kP3Mh+tRwPcCsJOttvdvFMOkle4tWMFjYiRs+s/h73TIKuCFgE4
q5DDnEcVUAJ1ax1iuIYQsURHaV+h9dFDBU52xR+8cuZl7Y0MJSOzlDB8gk2kQpgsjJERRXhIy515
1PIHDPV4lSG45vAEpCZnaYwveWaMOmBD107qPMBYoUHubZhPQppy9AIYlfTzBVGHKsviohVzCe+M
XP+ez6M7LbVkz9XidX082o08Pc8DyoxNN52SIgnScuH4E29Lqe+HHE3F6F5o+JO8fiwRZFVEyLdX
pT1oWTCi4X7dXxjtM4hWED4n8EMQSkfqfMTiEMlKhZlc0pDM9pq6j10BfbTY6WsM84Bw3FU9UiVu
0O2OHP1o3Cs25kcwiZb/kkUQ8QJKfxosn4frZn3u7Q+j7uMpD1HY1TG/qI43ogBu6zhxr6+dkdyc
LZ18is3JBTVgZjULEo08Gewu/iMKf8jzH9dtSIy0AkYAHsYIMniF6ZKIgWPa5RLiTxxYdzpQ4XkQ
HiBHgpp/eouJPly+xkEGeIAnBEBeENT9cGaYcqQiV/vasAbkM+qqBPUg7ua5A91SO9pSo8fOuKCJ
F1dL0ImSz1k0I7U5s005lbHWy6SQAcYFpPVucbv2qPKBWCXaVVDjBcuMONprhiYlxBM9jm2233xt
OOU3lSgYZL6QdNjlQ/GIUWmkGtYJPDeHPycMueOTvNVSfpRNhjZizhejW99XX3ifdug+/6HMHqR0
XeVF3Bsu+nK+zEtueGaJ523cd07FOTUnYMGiOgNn8EnDE0DR3xWebDPrSjn7mtRbdVFTLV4auDAZ
D4XaJsbGxqPmWZjvEFz98b99P1qmIxSyIZwlvNei19UPf5cupECC9FV1R0++ST1Qd3Ia24yeHAmB
EKMxobeMVyt1iw2RZZUNUdhrvDqYA2U/eZKb+9UvaIs7YH4kuemLdkiPGb+dyoxBGuifQJuDTILu
jyWlUi0o/GO0AMRd0k1ziwaki+AQlEeltWVXfYtchVPpZyDbseCNUeqI4NJehnXRROQIE8QtJHus
gtBt3Amoly62i8b754Cic4vUEZFrMKO1Qqj5eO94K8hLehX98L7lPXSY0XazMupMDOq6DmLzmYwZ
71ZiG295CUFatbanb6NDMPTiPn5Zgqa0BWiq8nyX8dw421jqpOiRaZYS4UBqUd05dfXYeW0uAqG8
pBjlRtcBpD7W4II8EVXAyOogAwOqjcyCVvn1U8QMgvAnExyYIBOiawNKJkPDsUABJlsLuzcGu+p5
BVzWAwRt5C8b1AUzWUoSd6DSRL9t9TU/w0CKtCv2ySHZNW6KGU+S4rYIGmhoEzEK5/oSmeFvY566
YxZFEMIsRvlDrSJ7HQIlumkXwW5r3kdlHtGNIeq0NKmsYsIYcVYCdwRhuh126V3hzI89+kVT0J/+
RkWXZ5M6L10m/39YyF7L5/XGOqao6LZ74QMATyRh+wSEEVz35RmlDo+wqMbU6hjoqsO7snuahfvF
er7+0ZgJtqqDgA6kFmhq00WPsSox0pPgq2m2fOgD1Mbd6KTtwNJy5EFV2Mv5MiWf34/jMAvjkKCg
Uw+NPSTgY0xsU325viCmEQOADiLULF/wA0+qlTZdB/RZ1/aGrYrdaw8SWhSNUp7qLPNIQ72GaEJD
2oVGR605CCnMCjuXpaXfGa+yzj3RjBKGDEIwgr8Ce/WFKpvSrqBCNjGlU8rgqgVJZ6ipbjusrrwi
aWvBCBQvQDcbjxA3TWwxHwOzE914Qg/XSN9bTCr0Q38zSBjOm1DTGRtnWfpgMGov6UxnsmQOPIid
mZiEw4/sik7PflplLHftiHAfooiVv1dLZqf5TXjIuzetM5wOhUPlVs2/R9PP65+dmVxjkt4goEZk
DNT5hNBAIquErcmsV7vversS7wT9RZJ/TMZixyhwVRKPY4X8nRcJ/cYmdTyhJBfFYwmbTThVhwUs
yCBMVBY3bqGRCtLFHphZfX69vlBGlFWIkCJG/ICwQWv3/BDpRjnogi6aviRU9fe0FUPMZbWoJii5
7Brq+E/1ZRFniYYi8jtNxfbSbB2WoFWzpZFcTD51xUeq8h68zGsL9JOYBYcdlHupO1qY81kUVYQF
6ym/l256DCrdTrv5rUSxJnG0XfshAQt1n+6HewDNQUtl7a9vKTP9QsDAdqKLSybTz/c0wikz4h6/
gFSMkuMA5RfjUQxIPt3/su55+HlW4MBxJvICqFNdNOWtSQj12gA5iNLU9lB8Wxpe1YQVNzB9B209
iejW0+VlodcWC4NSEsrL5IGAncSEHlhASD7ZZnbkr984W8hcEzTSgPdB2/+CKXEyw6E0UyC4wU/n
LKujevN+xMsSPVYw/bvyEZh4Tr7BNAkYFihhAZ674OLDdMoaSkYHOGdqAutYhS+mtPBUF5n3I7zS
AH8mxuhwCs59w5zGeVDDBMKYgn4DEVNUyaM6MOfuKZ+yo6RCHgaMeA91vABvEBuyrWXrx/XNJXGE
jjNo3UHAA7ztuNToAyIU1STkmHutR/DBqU/V0EOvQbXDSvUBUfJUkA5et8gskoDmWzOBiMW4LZ2u
FlVVRcMEloYcnAIg+Nv1RxAf7SOPNJqEXYVpecLz17/wAKas63trmHz0zRu6C9M4XaoFvMna0RAW
W7HuB3DoXF8ey3N0ck+A4xsPTfqyEJVInKIIjddZx9SipAIipklp/3zdCnMpGyvU9VDXhtCMPTIR
uX/UtGDOntKFY4J1620XQnmG1sRC1GPqzR8rLVhK4xt0l9S5/J1EINmGBiqmtn40zdP1dX02iS78
8Wthn02mzTdCc7yLlwqXfBqQhLFy+r2GgaP08G8eqZvlfd4cG0PKuEwSnBzTKMtt3B5M867WOQwy
rOYmZOj/8oVP9eSNjVDq0qUgHTF5Z92NN9l+OuV3gofp5t1wgzzmmD7wCqms7t+ZTRK+NzalpZ2L
JoZN7Wn1wQEcYCoCNV4FpUfJKfcLWDpSMr3Fi5gcj5Spw6VnahGPAu7yFfxp+XAUpEMlcvITztmi
46US66iY90iKuvhhrYAU4gRD5mW9/WDU60+T0BcbZGweuWnI64/AeZKdsQOjic3nTGK1TM8+FpVZ
TpHa1AIeHAiF0b6tg7Q/YooQ+neGo4m2dRsdlBaDNXCYQ30YpXcDZXH+45q3rVQwSSa5NbUZq16t
xNXzF1PnPWe4G0sFE0sQxi4WahDvYG6HsAEVh3EPrGBuk0YZ5r5qThhmvhbQGIPSJ9i+CRnc+TlA
bSYpCG4RAmFg9nOhKPEkOMvPeF/48QtXgpyVrm+tUd7fA7JbZATG0HmJbheP0645Jb/ytyixy9vK
L3fZ3YTSMF9vjH3svpZJ/nxz3EtDnpZZm2S/HdrwPlpCwasgQf/UgU74/XpsZqQKeBVATlWFNg4g
aFTlVAnbqUsytOSmubBrQbcbXXbLrtkPyl0yvQG89S++IejF8Q4xwOYEunHKa2IhG9esBuyydUE0
AHqdFSpW2kn0MT/3wgXWkRIBdfUoBlwF4mx4XAKce76VYtoVVqYupt/DY0iJqz/OD53bBWCA9ATO
a5Zx5rZPLXppQ7qa5jwCPNuE0aEeqj0UnHl3KXFxekGA4ol4xoOkCf91vqBE7nKMqs8mnBIUhY5x
xOXj9HYRVG6HkqjLa0czDgGq6l/2qDjSyUqDni26mZjQeFggI18Zq1tob4n5xyTyMHWM9ESB4Aeq
+GDLxrgJdb7lJMmEwcAGxr3oiVPnSmJz1MSisDXkeQ64kWpbl9fCgeLw7vpBYH27rWnqsCsYvNZl
I8GYYwPUUqome3SSebkDeWvTH29rhDrY3dS0mmBBE2cai3ddF2w1BgtKujhmGAdCWASLqt6uZX3b
aRwgD+szbi1Tl2DSgQ217fAZk24B37CFnoSZLG5a6ckuMiPTlcOs9q5vKSOMkYYpqalBbPhC5BM9
p1QSewFcstrPdHiI1tIxdE4nhFHdIJpNAFTjX9D8oXbUHFYFETrCcdDr2oaq061qTndD23fQpch4
z2SGk3zyB4KJDr12AA3OD187KmMGAmxgPu+MuyZBiz31C0cOsiD6VgTCjj99xdjDT8IUQtGF805X
GmoQfQ8VQerm2L2s/163/rL+89ke48wI5RxmPhVZTMBlgj56swmwvfHruisw3O/MAvnzzY2WyRhq
yImFUiqd1ao8dbwNax3I9Nsm57g6Ky85M0aFLMnQ1t5sUZ0xT/qufiYT2tqt9rA6Cqm7+9w7huGD
Z/aoGw1kEanVNLCn2dFtfC97pR+BaIOoJBKVuaS20wcr4BWFGDMwZ1+NxozLiFNLgW4cbgICVQJs
6ajeN5BmU31xbwWVp3HOGucjGpT3zzF4A8OR7Kt6jJV7MGU4La4Aqy5sI+fmCYyLbrurBrnZNy4j
rnNcNKQyrDwNXnObHYDEQtpeJbbqZxiv5LX+WGVFHYgrDdPYYO8Ctf65wSlrxS4n7B9pUAboPEb7
zonwLcOg9pogw2D2AiY+qPqSkiKZz+ap2TD9aPMDqCuoqgYUMAqU+cLmj9r4bhQQJzQMewAq4Ppp
ZJ+QjSUqasZNZ02DgobYcOjdPye1tVv1aXChqrvLnfHbdXuf9zZ1751tLRVgtGGoVlnGeGqHLDNZ
njF14Y4FyDC0xR6i4mkM8weIK/mLIezFfnEX6aYW/bHODmYJupAk8buo9uso38WpbMuruRdUUI7N
6k0XCpgHMW1zQZd4UC27h4BepuXAPpm7cAIUMpKOYQEdJrFyrq+KGZo3m0jFtKXWhVaY8Die62/r
+lir3yadc+Gw7putS1KRbO36tI8WkLthusK3iuJWSqrX66tg+4JhSpi7RbHyIkNeraGLChRNfcD7
7y2/esQAlgc+b7Rg7PZvTNJxDVIHe0mKqYoHhJHmd/TYA6whOIanPYR3ECgBzJYXnpmnarM+6ljX
ZLwYmoCo3WWFE2pPU295pVHZc8SrPrEjyMYUdYClxqwNNLTIRQBRbsirYJCnQSUU/4B6EDoFjuGE
dwIQpO1JuLeCmYf2Z9UekKV+fUzqYId6HqZjiV8wHMLT4EG/54/MMyBhpyqAbrXe5Aq77h4yMLvM
tQLhmeNLzCOxMU+d82qY1D7JYD58GRGnX0vgtUmZKjphttZdP6BL8lC9cYwyr6WNUeoc9lDOTAoy
rtW/p8/FreavQe6b9+EeXFeH6Ll6jo/VXfdDfOTYJX56EdQ2dqnDGSuNlhqkcDUdZlcAOckMT1Z2
wk49/g3aGWYoQHX9/0i7siW3cWT7RYwAd/KVpERJtZfLrrJfGF65ggT35evvQfWdNgXxCmPfnpjo
megOpxJMZCZyOQdtBeDdXyBmlpnZYlUNlVu+ADAvWHlN01MMbEkEfIKChBW4+a6oPdn12aq5YJsY
vSe8oQmQs4XjNVW7n5K5JPvIMH/2KbkBRTvxO5cFnVmfkiHRPFAXxt6spoXXFxgQzFsMcUykD68f
OD/Pi/Ne/RDhvDWXKkrDoQOjJvUt+7VOTSBNfkvieDeOaFyPmsTBb3qOlUAxr6NUixQdDt7ogamZ
ogb66Bj3TQHMynQ+Xlduq6y8PmYR6YeBBZbkHNws+mg/8B4cp2QnR1SbbstPWAc4mD9kpezN2/pb
P3H2O2pVI2E9sKmo4Xh2E1O/d6xdnCcyJD+N+9grn07ECqToDSVtavHUKgonILGaB4UF8337Jd3l
dyCFha98iz87gOGa0F7Bs8CnmTfknvpRPvIu+ayWEBAAgaOnyJzJPkY9KP5QOFHAzM+Llewkn3Tj
tX/2SYVwsDRLM2K0i/fEkGPdcJiVCh0COcjKe8/h2vkKbp8UrHEM8DejxD3utK/DLeetsO+zIAo5
hIKFd4jqT2H5rHnWqwXcX2lvdWuJ4kxZ0fWrtEwMhtZLdOecMPaJPTP2UN3rpQdEigfOu6WCPCBH
l4ShdoqyO3Zq5gAwhLGn3bif/2K27OzniF6LFlFKO3zkzv26REejr0O1sj0TY+iSrywzJ8EtjYbi
6IqGi1vvhoDsStSsvOShO7QB2aNI7Bc+/ZA+yHINqb8QnFORstlZXKQ1I0rvCfMg1z4pO+uFE6op
gAnbWcax8Je/qcGvT1Z8dlpF39S9CX35egpvp6RfmoMdFgfmx3vZ6udW6/BMmvDmrMGqNFOUkYEo
1R0ZhvYGz35KDuQgHamV3FbxvWnpVhW5FvRCtf+Z7WkYHdzQQSiXNdW2E+DfflfslSclIEZqrpMW
Nke+0oYaILTiyxkcClD2sN2aSDg7Q8EPOfPUZl0CPw+HFx9K4FhRBGjstJZYFwtlWwv8Zl3xRbbg
i5x2UMnUwdeXyUcMXfqKAf4xWw+LOvWaURY2t24fxq45yRlWvS+mjeKqAWAG4WMkSMIMH7CS4FE3
3B2IKXYcxwF14rw+GKgDSR8Wm+eqW7aBT8khocRyvzH3VQ8mK1hMFdYpmGxGdPWQaLPylx1NHvCA
AafpAk89n2eZ1+F2L57ySrY41eUukTVXDUY8ktsenEgtvD2Y0HacEUnmSjej91qWeAfrHNVdF/aj
PziN96YkgRlhhJa/EhcfCwsgn7Gf0jArPYoHDtkjdIPdHQRUsjyC+7RrSvOMfFUSKgydpa0CMDGg
PkLlHA8adBoPUt+6ldmvFRYyhBgkIoNRDWSvdp3hp1nUeeAiPwAA/VHVI7/Oym+xoT7HSftMp7Tx
WII6xljSUZLxbuX8698hXNxlNkxAIuEjOxkmtFUsrS2RzJC2riu2z7H+BwYIfEYhUE5TWndGNnDK
Cd4eSx4W66TYQPny6c/odt5nh+wpy3dkCRqgdX+7Hjy3MtC1cCF20mnUp2IAvCXJ84AWMzzUT+Zk
wXUpm0+YtRghVmY55vXGNkbzI6Opl8TVydXoblgQRzrrrnDjX0NufRnnvvSTomk91ey/zLSQKLv5
Nf89aZvwALSyXp1lLeaPR7LPtF8F6zDUL1mDuX6aaNmdC0gz5k66gX51spiBRslThVZPhdm668e5
9Q77fZo24bdnpUdpzKSYkwX5MxBeo7j2ozZYrHqHJbmTmf2owYX4/xMoXMd6rIoy0sDN60YnQns/
n8Z95nyhinGXGTdTZksU3Hbsqy8l3juzahOz5E1xbFRiGjJIPvBkoMKOnyzt2HRpK1FCtOznNi3t
BjcgjpJxn2Becj9ocxPs1dTCykul54dadasDpvkWybHK7FHI2O3cGPQsWWx8x+JRH5TCM0bn4/VP
J5MheJcxS7Qy4yPvbCwfZyO+05Lk63URm7cbgGcgznMAUgiy5XN7rDSNqXoB2LPxZJ3q04IqTAfk
e96NK+9kXZct48cACkK+bbq8BX8uLNMHJ1t6E+vFTVF4sJJdRvMQTZFjbAIZiIyGRydT4jne56zE
wAdaBnC+gfD3cscsysf/3dKe/WUPXICduW9DdMHZDpS18+fh4O4M0NiEeHEELHQfKSAZRt8E+uWz
bFdyy2BtjKZgF5aol+sS6kLLmWS58w4Ap9642JFEInuQ9UK2DGctRjBOkFo3NWA2gXMwAi/Pdn/o
iy1pZ22ljmsRgt3U9UgUpYQmid2h3GDvFnP0suk1K2RwkxuOGZyOYIrVOHYcptbPjcYdjZgZrEaT
Oro3m9eC3Q9UYiJb70HIcDXLQOcK1KqCI5nZ0hSm2Tv7Hj4Ly+7oB7Z+uuMoHUAmDaZwfpWBg2x8
ozORwjcaI7aUQwMsQNA4BurAgibf/fnddsj7jgZ6E7gAwnVTB82ZlaXB+A62kFETA3KNFRieC7Bt
PDYljeMN0z4TxvVdBbZWH3vSsMrZKzEaqkn7Ia9NLMz2QBhrRlClt9UQe6RXDlFj/ZAouvH6xJ4f
XhEwEse4wG6srdJi2HfA+AneueUDxhOfsCcUjF4lmVHiVi24EggycWVQzUW/RzjRpXTqzmkxEDWb
0b5loUq+R8zBsEsB5BoZdd62ME4fiQ0UcoEWOTpppiojjLIzPln6l7Jp95F7wKaRmkXBX5ygygvU
HEjN1cWhdwo6V9MmmB3Kjhz7QL1pDvSog5VQ5po2QgA2rAiWrLBUg26LcIK90iVL0mGADavbpmdk
+qttRL5ZYyNVo1rASLQnugwAaOsk10IF29RTak0D5SeZO960PBdobfbOneveGbIptq1rgCjK5ysd
gPKKuyBuQ+oy7SGKvwj0m39mtZtQtty3Qb7HmycEe9smGv26Lfjfwh6zrutgie/dstQvj6Txkkcb
PVw87qiv40Wb7a1H7sDcGtOyGJsKzBDoZ9/6w3yQRXZ+guLFAFicAW5VeBxXRP2rSnc2R+z/7su2
N78thC1g/jAbyQjYRihAJZYTWWI/A/9DcNO93ldTr8F4MCF51Cw8kVOqdx6WjWQ7C+qGybhAVTZN
9Gw4bpRwvnSZ9KZzgCRqfcnc0NZ9PAx8ekpPfA91fBusG/NXcqO92kfZzOBW1e5MtPCuY2ZqdEqa
6+/A6T0e6u1eCYvTf9EW2zDWM0lCaDVmu1V7Cknqh0n3ZxO4SFjJ4tR65Afeeo6XfXLnHUEhFNM/
/w2U4gbDh73+BSLaQbUks9lWBZ8SJr/aZ84GkfqYXPQ12C2Ho833f7XK9E7RxZMJcNmKY7tDn9Vg
i8G3paQJHPubKfenG5Z6JkJ45tm0JSyucbJ9g43RU3k0dugnBFbiKfTGcT2+zsO502Xl0Y17eCZX
cK+jNWGBVodquQPcnC7TX2ymPVwPFptWwzm+//f4BG86TTFRSAQZPNpiV+mAp9ehkUaKrUrvmS7C
bc8NjFbPHMx39JtbnrNjrc681+HDjEOJfaxn2eFtPYZAwIclXxe+FSQMwn0A61irKOM/N28GnXd8
MnfVrepnBzBry0ffLtMWYPUC+g5e3DKBciF8LJCrlVPMUsxyYDXE7pMdjWKvNT8WTg9s18nDKoTf
qaWnZrp3/RNeejfkag7/fhoGhS+iVGS3Yzx0xAQeWeeNUb8D7EjQOMSj48mOnq8Lu7wLZ8Le/d0q
M1TrzupZn0b7PgF+EyEYQpur8tHsWCtRSyZJqOE0FqZ8hlg196nyqCSgURyUwIhlRFcyKcLdBm6m
rowki/bgf5+Cbsg+O1n1NkSTbKB7o5SCk8OOLtFV7ENerHkuhlZj5Rj6aMw8tWP1KS/jxLcjtB66
ZjpOesc85rQ3zdAdyJgdKpNJsvrLdO38Fwh3HdTKWdTU+AWTS0GpHGNAs+yfG6XJAxIPuyZPerDL
ySa3Ns1zpbdw83vNKYuhjKJ9U2u7dii9CNQJdQ1E0eHRnt6um+elyzxXUXiIKZQAiXaBiphJCxat
2qVt4l8XsWkxK32EZKLoDUeJmwoXvRh+6ox8rA2QQ1qEvl6Xs5G1cF34YxktHQtYBuePsLJyIlqU
mfLuMoFvld8AquOnA8Qy5plPqj/cx9+B5vMTc8SpRPa2jr9Fi7fC7ayhA0HlPrMPav4SLfedcriu
3mXNAW4Z+8d4NwDV5SLJdHutnbRaibDJXWNe8SfWLQlAfJPs23U5G+WAM0Fil3a2Rgc0ObGy79od
vW899pApPvUxnXNbomHzdboDAMlBxji4cYJr9cQJYbgAhul4qIfFJU4Madh+nVCgZmtTvbuu4YbN
n4kSPpbNFsfG2JGyx168FzvfRynuG/8Tzh8E50coxLa0yIhGTbySG0xcqUEbchiyOmhv6328VyXF
qC1HqWJtGu8P0CeBMU24YGk5tyZnluFpJKAnseD5UB6qIzAfb8zjXxzdSpSQnXeLPVUWqmt7vXmx
exQ3Jhnq96YdrCQIWQjtwASsGVwZmgcMLdHeOQJa2buux0bqjS/0W4yYejeawyIl6ZR99csJ9aAp
PQYH0e87YOIawMMFRHb7kp0iX9eD66IvE8hzyYKXimu8q4YSCjZtDug20mT7MY3vXd39kY3KSS2c
2Z9M7RkYTrIZz00XslJaMHyzURTCnFrZRwNSu/zHGE1hVVGfgUD5upKbV2wlSbgAk7Lo1C0gCYxz
HsmfR/XjdQEboRljxwAowO4hXsRiBWDuGsvO2ajsVfYUYYnTme8L5VFDvc2luj8l0sbORroKBhZk
IYBm4Cz03G5XeVzeDVpJqwLBpTaitxy7/sd4UrtDlA/t576ikedUfQIwNRMFHaufwkgrrfC60vwi
i24F9Q4sLRHUVy4QV9WyK1WTK82aI4sBBUVMb2lQ5LBSfxkHSdzespa1NMFa+oUx3S0hrXSHT62i
s7uljZEzszxIrKqVSJPpJlgMhiAKq+WehbZG+mgqRQumwqF7rBTLClieq3dDM8WSBG/L2axV5Ga8
+qimY821G/UKuEOYn/WtVye3TdPvrn822UEKpjO7Y7qATho3vhjAJP0ttQ2/Sd4izDlfF7R169bq
8B+yUkefAAJBAf62V/XW3rX9FAWoF0eSzQKZOkK4Keo6q5WRu06z3dkAiKrdAkuWpj/NsvkRmSgh
3GRdZqpDDROsgJ3hAs3Pjt4msJW1rJaY3/bRoXaHaQakjuIsg6kVVaK0kwJKr8ZfJsBHydYot3X5
LUHQRU+ZvuQDjo3VVNlRqqSHZVjax4hiWdTUx+Hpb4zhtzwhkM5jQmZHgUZaWoVxXd7YffV8XcR1
lVxxLCGjUWq1wN3bA5rmQFDO8mxnvlHKCmPB05frsrav6n/UccUJBdTt3czNoE4001PeDyfwWfiN
PkqKrJt2gE4w8ms8PNESOL9C6LWVpaG3SHDS50H9asax5I5untlKAP/nqztqqqizxIR/lnzZEa25
afLuMLTEs6Zl/xdHthIlXFQljuI+h1PYT+WDgU27vH6x9K9/IcMEoBZYw5CBih2NbjAAOeBCRtGQ
XQLULBdd5p5JbudWzgTYpX+lCH46jVOA20ymsifdd7PKw8QItWhfDoo3jZGf2m9KKqPG2/xOK5GC
IZSYDUySwoa9qfUuj2tPKVwv1gGUYsiYkDdNeyVKMInWdDpdxUrYnszNHltqj82S/yypIkNakqkk
2IPdpZEBHCaYXhm6bYG0M/VH9NUy/P26VWxLcsBMYttoiYilREproNU54AkF7+QjODROGonuu04N
FX2UpfJbNxZgWcjLcISYrhC0ImMUK20CijxFSV8NLMNH2LS4rs5FsglkM9cGyJkBlAvQGAuulLR1
PCZqkYTjovk5W4JRBdjgmIJMKrZsuh8p861BhnO2LZUDKODBgHERQTE1TVkz6ZBqgPoPC0ruFyBI
hEitb9sCFEHu/rqSF+f4ruRvcUJ8as2qWDQ3T8LB7AavK1BQ6xzZuviGTgaYvlFiRtvuksVMt+uy
iRroZLF4X2GAH48gz7Bu8zb2dfWgzG9/rBQarSp2/EHTcMnHNaQWmVID8lhUvkwTcvYoe/kbEfhA
gNEnlyxVLaVjOpUQYbcOZpQinxVDcF3ExqkBy9e2HA3JCV48gv2Ny0yb0lCy0MUfP8/tbdWUv8y6
+KRVyq2WMkzPdiy8LnPDHNYyxbo1iau2qiv4Ws1I7ouifgLz6cfrIi78Hl4yK7Xe6xqrUFj3hLE4
YRCxfGl6I5yWl7qUjarxW3L2ZoIQDHjjLYoABbxiwY+rRjfPhp7kYddPbySPgamnmCAFpfPBzMeH
snb+OAsXJArufMr6IetTqEXm+mEeq7fEMCUfZ8sg4JGAcqICxwVO7zyJoNrANLfu8zBuU/LUOaAP
U9poOqQqyw7DrJk3Yzd9i5K2/HD9k104dugG+CSg2QH1Bw1i/Vxwuejgi9XdPNTT+SsGKrE+p40I
iw4YroAjfl3YZS/4XZoBaA6g8FxiZkw5y7AUauLbmf3ToEY3bVHV3pTR4xj3X7IqmTzioIm5RM9j
rjqSTG3rBqCkZmEmxMHupLjjNlr20lQxdKXNcBPnUeC4zZ8m0FzBlQjt/DgJNd086hTcgLb3R0v3
idG/DaR4caj1p4maSlCDx/AbhrXx7cREzcBbCj1FrQgN44liTW/objVTRqpxWVYDaCSBVZoWwCDx
N8E+OjAStKVB03BmPpm95baOvdrHR8uxylubO+XL/GCHmHQJs0oSvy77l++y0UvUcCdUgHSeHyYa
Q1OMpCkNgbt+ZOB+RtFae+HAqg0mKx9kszyX5gFVQceJJAcDPRdUj0tuGmlvJGmoKw+EPpNZ5kcu
3eOZALEOP+V4MlZqSsNymbyEHYv8g61LHomXjkTlYQteGMCbGDEUIovZmy2Z+ykOs0lPvM7QHwbV
8EBt/Zhgnb7ubptaMkS2+ZlWIkW1wPbIyikv0tAIrdkzdlWY+9oH/WT6w0c5lt1lHx1WsRYnWIXR
xWNZ0SYNRx/Vl/RQQxwQm2/b2/9uqONykx8CMSZnORa6UcinBYFpivlXG2hUIa/9lxHYgrxx8qqP
eTg+xklgh27jFYccuH3L6LUn+8ie5Itil2udwq8QPItSNh1bMvwKvuPXP1snA3hf6k3V+GzPR2/z
W0Aa0Ld3kF4fFb2m9igLZHfkMvjiLJCXg4oAl/IC/LTr60RtpjYP6/Z7MtKgp4WfZ2Gm0t20GDLL
ugxOiPMYqFFVzcXUkjjZYsYYZALEWR5mt7NfYM+o9vOvBPtcxuf6rSr29UtysG6yL3/cFIFAjEMi
QoEGC3GCn8Iqj6GpsxSZi0Ch4mmAd2kX5ZL31IYrOJPAr/FKAsDW7RmERUUYmex5MdSb1AJpWqpK
8swNl3YmRvAG3dS2cAd1EaYWYOb1yGj8NquNP901OT+udyCKlTINUiPbBn1DWLZm4BLDz1wolLqS
8L3h2tbKiPdwnpjjVnZagMXVwRVcithTRrytZ0AskfYXPOtrYSSyxofkS4kQr1OmNVOt0iLMrexk
WTW20vOdYcsWaTZM/Uw5Ic6mxTKPZlsWoWlYQE5IdzMQnKbRc4BOfT0JkynEbWb1tdSZZi0ZiyLM
MgrKKOCPpgP7MJamRM4l0I9gFvyHrASZRZrn6YBcKHVjlwJRuGoJGmHL8iFO5z7oZtW5xUJo97QM
uGbEQHdMNfMuMAAJaXpgrhiOvQMfxivth94Yph9dnkXHZE6wZ4x+dmhOpetlTTrfGmVM/H42MZ9a
L6Zn1nO3s6pCfZyjiAbACQVtFbAmUy+aynz0Cm2Bw8RGx8FGj6Ly1FErJXF4w1GefU/+vVfKgzcg
09wUxloz7SOGXl4zW/ulmP195ADCqS2IbFhoKy6eSRScVjxrOXiIcQs1IJ11x+5h7IP0jhMt1S/x
GzjGZauR7/f6/CV25ibfYQBWOiqjkUV52RUhidP6q6vkpT80tL7N03a4BwX4dNsrmhHMxZj5UW+q
d/mkRSEibfGCtF9/G8ca/yTuUIvLytF+YW6lBANCjJfn04L6c5U8TIMdSYo/sk8jOMWBOXmUGPg0
qBZ7bvTNwmxoZx76mYVznEiSWIkH1nkXcnVGxZKWaNHitplpAQ7P9qmue4mpbYoAGiDej3xrQEzR
U5ItbuSOiCWz7ZU98D+Ll+su4xJejl9lBy8A/AUjE19Oc57pZdY46P7ulXYXI4s8lns7xiNAsz/O
Af1Bg5wFMvK3TcVWUoWURy8dpW5SVGzjzvXpWHtdLL01F11gQTPB7+aOCdr6GjKcInsA0fvRKaPA
xEB9SgBjkzyTpT+BbnU3OjJQu00/jL4vf9lgNlPcUQDdc75EDl4DCgq4Cs19Z/xAbdnWxWZcwX6W
ZvOGChbjzu2vmfEXtkzQqmyOAF18VmcjWJR879YyfTa/1kqSkNIwlmvoVOpF2Lfzs+JUN30n43bb
9jgrGcLVLUu9S9zULsIuyDGSv2uSHbDqOahjGrp3dRJggcXD2tv9ZyDGYKrpz0dqubn8+wMwanp+
nB3tsJaZ4AcUR8yjaV8LTEGnfvyChunyUU5efzkJBHmQgpIQViMwpSCYZ99T1rJ5wd22jfHOHdi8
T6O88Qx4TbA5LNiU1krHU4fe3cUOGgyW0rsfFpZINwi2zBW01roOGgssH4ntOgxyjQVmbOHIHmIt
xEzqqTm4z9Gt+tTtsPZfHcvdfED/5rrnkUm9cAHlpDgp0qJ0Un81RnR0Biv1tCEPr8vZMl79naoG
S3OgQRMMS4vLscotaBcrzfTVscoJM4a59BS3bqOOMpsD6lAHl1G4jY4+mDMDJW3YGADptIyDPpdh
sqQPNkbzrmvEf7EYnNHYsFTsAeKribtdsBvwLGhuESpl/zhZ33OU9VTjyTRu9KLxhl71zNh4vC5z
M06shfJjXkW7yc6xUFblNHS+xM98WTr70B3+YSaYAIU2AyH9usTN77bSktvPSmDeUGdCRTYJc2e5
W4buZCyTDOVGdpJCKpfEKNXbKkvCwmY3MzM8bEoHCwm7tscDhHlqlIakpP9PzQRT0fTGSGc1o3hb
j6+Kk/1Y7Pb5+uFtWuPq8ASP3YAzkrMNwmMr6WdKnM/6QOLAztjNogC4/7qwzZsMmHcQQWEdAe/q
8y/Vt+CMLCJAwrk0d4/FMqABS+0y0DSJ4W+VLDWd04cRXDN0mIW7rNa26SgzjJC9aY2Hfj92X58G
UEZaPYAHsQXoA7QVlEIyW9wqhK0Fi7leFGckz0hUvJdo1KD2h9f4jjPeNCEm2SRZ7KblY8uC8MIs
AoNgH7VSZunolHGIqUdjVy6gErTz+fP1j7apEirM8Plgk0ZHTLhfbWTgRZHDYZETh3fSMKi8z8F+
Pgf1Z3Ynq7tsGaTB+xCWyavoontk/WQt+sQz2Y6+GWX9MFIl8awovtE6oM1f123rANfCBOuv4ShU
wmgckj7fAV7WY/WP6xI2LXEtQrBEMrczSlgwCA6PZfBF1Ff6NIb5joZgAn8D16ZP3b2sRrd101ZS
HSFHAeTAgOkg+KvFPowxgMlxnvqfDu8gL0EPFmvD6Dwglgl2MZoV5jeWAVWRWg1dZfymx+NJY+3r
9RPcNAhUGVGVR/6qiiWfCqWKBWRBRTjrlTcrcwD03sCuDJ9Fshny7Y+1kiWkGtEUOxOoGgt0G9pP
8eLl7WPrgv1M2aHD6PUDXgNhDxhV129C2VN6K8RwKqn/6CmkeUpTNabRVXGoDlm9LykquUrjqUDv
I/UuJShRtAXFLGpXSi7BZoKJEIAZCN74uHg8TnrbJCNR0UUKh1sOB8ZxYSMPOJ6+lLmIayGmJGtZ
/EaugnVca0OJwELfr8MStL6OrtVh8AFaGtQfxlcpYNyWQHA6gg8AsGA6Vr7PBWpznRPsBeBtkIDk
nj6X+8o3Yw+IoVgGVX7Jv+Pmca4lCk4F2CNR7TSQOJ5c7x9ybeM4vlMyycLNlv+ywakALkdUqjDG
fK4cKleVPegKn2F5aFzjMPbL4frtu1wcwS3nrK6IADYgF0Tvb+HGmSyDNl0ASp8g2w/dfVwCeioA
Hc0zp0JvdM+s9pGUDV0qWki6+kRJmzKH6PJt9g3chYDfxMW4AyKUC4vpj02ou59kh7oZ8NYqC6fK
aMVog3pWOIcTOGLasPmmPlmAmad7N5DFcKmWgrnYMcjYI26gmgmw3i5gKKskDqDT1CHoduYvPGV9
FGpHX/JhNy/G6sMKgSlyippNPeS2jbfseTHHfR5OwAfZARr7br6RHeu2rf5rSOLsSaPnpVp1kEfs
0cudw9LI1sxlEoT0cpwHO7NbSGD2IXFiv8TI0/VD2/LRK8t4t5yV91JYPiKcQ0IGVsMepF393j51
odRL8jgjekkbe9wYpsJ/NLHptUTjksU1qFja3QgqBxCUYZXloIfjbXEqfLQErqu1FWLX4vjPWakV
l3VsKAxupDO0QxLZfm4kmFxwgyktJP28TVHApDF5zeuSVCFpOqvp2xTOcdrFrvtWki6IBjtIdUtW
1+MX5+IQV6KEUAPeTbUbYohytdgzJ8vLNd1vHhe98p3mc6bLZsG3ci48Of5VTciH3KatjKhHMW9B
T6VOwDb4MU0kbbb3tuOFUkD8RvcVLJdYdz7/VEsWzZjVyIEHM2edR+rmZga7iae6S+rri/GlpkBM
tozkWzNrmo9mw2sf0Q8smx+ncr6vDVDLMfrdyhRvUP548YKHit+/zRSSTiUvMDc0URoWeBYA0Vmp
we0gOYDNO76SIdxxjJ9WmlLjSRx1qe9oN7Erc4zbEgDhia07PqUpeH9dT7pFizIEPPUZ60goAstg
K7cDjP1bhODy806vQNSKg3I/sJcEMy3WZx1kkQ1SrgSzA9cv9/9hMhwEB6iOYNIS7BIPemuwHSjE
UTLrU+0nAYDCcjVwHuZA85jf31SJn9seVvVlux6bdwJIO/+RLYRweOPGpDFGh8b22QQOdIKCISkk
Gm76FMcEuS1e9ZeMFXmhWJGSYvgE/0aEDfkiGJf+3nKLHVvmj5LT3NQI72AwreD+XeDuu13pMlWF
sK73GDAwwFJse7HxCuCWygOHJCqgZnQY4pOs7rwVezCVxMfxdRynWJ6M+ebH0kEwRggnlCZTcJoW
I8Oq4wIMUhpFPwjp9QNLpvEBLc5UcsibvUXHsvE+AO7QJbIuU5zOHHJk7hxTvPxBd8leA7btDoSj
zxU2YGPZ8tiGRAcxkEP4IRKCXEu4iQXWAYG0jykfTEMGzYvltz+ToMpQZ+5fwCe5p39xMc8lChcz
NcyapRGmzbQncLCdLH+IQKuK123YnBp593TDEZzL4998FXhdpxobcL/zOSa+Uqx6+U8UqfYadlWV
QEaMcWm5Z8LeGysrYU0920NssTS07PuaPGiIAUr88/r1kMkQ3HMD2jKSqvhkpop4WyZ3+TLdtdMi
ySI2isznuggZC3iCet0oK8j5B3QcyHbglc9sHN4clDvQcIL8bZKkSf/H5zJRhgDaowlfc/65FkCZ
WrU+pJgCm/G50h0rnjif9bLLdnl1TP/yBvwWKLhPddHZ0rkQWBzxVvZo7vU5qm8cZ5kEleopmScL
F5fOFCer6wBRAbW8dsEVDvxPTO10NYb5des2U+8dFeNmcRFYkySSb3/D35LEUmnnZm1RuwpPcsEz
n+6q1jNBED54+S3mFQY/jzFRKnuFXBKTIwBqKsAksFMJlyJWhs2exICaUJOQIHu3bvTobnIOBk+x
caz27GP/va0+a8VeQZ3YzwM5g+ZlgoFfYKKg6sJT4+kuWFGd9wBXwchKqGl3mH/xzW7cXb+Fm55z
LUKwG9Ma5hmgtWmYfuIo6G2Y8mHd9s18mnagVQ0J+fPX5LlSgq/WJ0BD0QwXcgbcJNkVQW5AIqeZ
ILddiDmLl+sq8j/vPA/m8sDiqvLWli2Wias6a23m4GY4C9ZOPlRD6nP0c8O8VbVYphz3WhfCbNvE
4pNl6xeT+Vllj3PKn2NGGIVLoB+cowFIAXL7X2CNb1rHSpbw6aak0vuuntJQOcx+0x5K8BVi5DFU
QK7Q+/HnKijDv4kMHDtJRS8BQLZiibV3sBLORhuBFnM3RvrdVl4jvZCc4lZoWAsRXHZmFJT1A0i2
Kj3FHTcGbHpq2U+SyDCGNxJe2MZKHV75WAW6MokLPdLxuUgY3bWfphf6lATasbodTpxVeD6QgCO/
yUZVNk1yJZZ/2ZXYZBmmsi1xiot9nOYhMHvVXyr4a2f0MDIgyce27AQVTaAyYq8VsDjChaMI5iSK
BixBdWbpOVn9gYydJMxujO8hrbbQ9tHRR8N7XThJt6myzMj6JHRL7Ygn5tNsfRgS/N+p9RB+fTKq
h2yOvIXRt2JKvGhkQTmAWFkbvCEC0F0JKkgSYwhdJT7NfxmkDoHT4rtacsuq5nVoZl9r3buY9B9U
N7e8kYwE65/zgabDsznZWKalfmfHf3V4v/USPlUzt9j+6xEEZjcDG0PtY1j1un+6LD7g5IA4Awhe
jmQhtjrdOFPcRqVZOA8YFE+7GSNZUWIHyoiswW2XndbHms+GPrgud9MsVnKFW2aPbb8YsZaE+mC0
vjmiJWgWruT4tnKEtXKiWSwa1uOWPgvzqAi06dgR3KjoWNev15XZchkwbv4Mt/kjUrBxNXKUHIwv
Wdg11ZtDOgyesR+sUT5dF7N5ZisxQtbfp0s5K82QhZZWg3/SaT5N2XC4LkOmipDpU3tBKqKOWTha
KFsb7iswHU6Flf4pjAOym98nhiTj3AeN0dJ2TTxBlb69Vyyg4Fiq3xLnRxlRWTq8ZQVIEt9btZg7
FEMw2vzZDBjkNOyrnzm974zU1ybVi6pOEjm2BOFtr5sohAJoXeRVsbRcLw1Mr4fT3P6iHTphlp5/
6bPqlpZ2u7/+obaMYSXsgkgl70FqPi9ZGLPpceyzL2rLJGiTW7bA93J4PwoOXBzL0fukoSRBDc9l
ruI5FirVVfyrrQfJKM5WQFrL4aquAlJupooGlh2kEszOQmdefmL+udjpZcqCUavTYKrbH9dPb/OJ
tJbJdV/JHKpqtmoTupkzakoDfeir+guWlMOoyHajFt9Tl4azVVEMcNGPmOrazQCGCq7/CtkBc4Na
/Qi6zJFpAl4mrDLLKlCYMbUHprbRIxAp3a/XZW3ay+pjCj4qpWWfLQMw/93oIQGWO/1+/c/f2JfE
+vtKgOCdzLQnGHfHBzQsp/biMWt9Q5+OkdX4nWOEBDsPAUAcTC/ViBOMSS5p88usSPBcY7lojKZZ
HoJywsvGL5jERyeceMuC/yZ0d13dzbv+r7ZYjT7/dC3cfZwZcR4a4/AWjyr1kvLOVe9SIuPrvG4k
GBI6l4QVcnVmEz5cW2HYPE69rP0UyXoCMnWEcNyYGBXNc9Re/4e0a2uO22aWv4hVBAHeXsnl7upu
S5Yt64Xl2DHvIAne+etPM6e+eIVFLUpK8pAHVWUW4GAwmJnu7lAMH4sk7OdfbfLDALjj8r4pn3yA
kjOAhymCuvyunViFlHdsAatFn3Z65DwwHvGgBTF+c9fxINFyvar278Sg/HxfKrcd0gS1srIlQWrc
jtD8RMjRxH7V8UL2iVcXCi6Yg5VSDWEZc8eAckU5ggCkUdhJ2Nbpt8ubp1wK2ARQ1EFB15FdgQqn
d1GmBrqvK+qQT+aPde7upw4SKP/NkOQOCTeSpl1wZTpLFSSYY+nHRwzeacKfes+Qc+Ixp2AuX1lN
pp6VBd7GVR8m1riGc2Z9ubyU7djLb+KNOIMBY+rA5aS4B2kYgDgKHJ84K48TJZGwOagDV/5AZiDI
yRzVcQLuh1ljV/GtIEqFQSBAdNFtkrOOpFlilq3wc5dB5XaYA3/ydsOsibo6K1LQhZAbVNa7Bei/
GHiK6WfW3Y3aWKc2goI6nm8O+Cy2v59cU4UFQkxiT8Cid5BoYmHh3cFBNC6ncAbs1x8j0l2YlBUa
ngz7BdqHnQ2u3c55fzoDBtONYwQwbedsfIiLpDCQQaPtbopf7mJM3+LEGm6XFmiXyz6n2DDIZEE1
BdB9yPvJszypOXQGyEaKA2Tf0iBrDDOEXNpX0lo6ShOdJen7J17fF7W9XUP2jeH4T12xBl08aLxM
cTuAYMRysRQbL0VLcgAHTWmjmNvsMPs4OlSEc9wEzH5wu0oTRhWTbdvkJjgXoIjhkjOdon4B5HMt
QC4x7ul+Te/pDsOBfI8FopAFWBYOU7sv21u9XKBqKwmqdBh138RM5AjeQF7XNSw4YFF+a/OvsXHX
DBoPVO3jqYntDJwcJDfu49IVMLHYfGeuXkBjM0hGHyVyXQRXHCeXWCCUg/o1gbtL2ZDLHId1+YzY
mn7OPVA66DxPkW7BgI9uJuBcGNqX4irtyeyPW/2PiHaX0LsReR4Zsv3iXGG6RRMclN8GcHboiIPm
5qyn2McGQ51YIAIxDOEtdWhZyNprzdt3OyzSVQEXh9tBjpMBSS0tibB5TEuDoGXajyEmbe8qEDuN
gMu0/hD6KUTgLVfzDlYM4aFg5ZgwBwEPCLNI34l3hPbmhhGxSbvPbGuHyshLR0jkZ+0VOplfSA8x
UF/8NPEUC6c51fwA5c5ihABOD15RVIDeumTL87JvQeV8KNdPTlYD1w2PzIRmZ1VWgMlDzxsLBUXG
9vcTx2+4cBzwO2SHeqSRGP3fVUK+m9WqOV8qpz81I90hbsebOJlgpkm6I0glIjFoHhlKC8A3AXiD
tAGP4rcLsQzkx5mBVzeUzernDiyze8fr+dX77w8gt/61IqVfBt5SE/cJiG48fi1M70vJ66+ci/9o
RspZ026lRW4g1jaM7OwUMoEDjyBfpuE5Ve8ZxpHhYNCJOgtF6/8+/mTTq7mMwzKhXy9vmCqwAvDl
YrwbdEuQqHn7WfKMVharWHYYZ3uXEcw/A/qC3C6oGNl/xBQeFMj2NzINadPqnC/rOKE9ECPvuo47
AW0f26kCc0Q12FnYqjmgqt1DVftfe9vfT45OAYlTlnPQEKXVmgeN61U7ngA8+4FVIQ0HawgQnmck
XzZLagcMzXj/NcMQ5HYPwsZl2dnOeusJkPNftqZcE0pkGA8DhA2aXm/X1HvCmUwOa+mWH/lu/ZxC
i/MDNtBA3UiaNyUHySWMvlpyz8C+Cb+dg7zFssaU6dq0ypWcWJEijt9VYvULF1UVU/CdPdbF95yU
riaubfshX0zgRsTQO3GhpPjPm/rEB4wS/cUxdsBkwqHNvHLy1HhWFwJE2YUzNW7m8v3EC0i9Tixu
6z6xOBslkOcpWEUAA/ja5mmHCROfhC6kNz7ymf4sTfpMW0l7MEq4QmP/ctlrLjRlL2VkOFmI9IFS
q5hGPA1Rbsie6+zayBuQlf1d+42mj7L9zkufSHLpcWisInXT/NA42Wfg0w91Zv2Ki1yzXcp8AbMI
QGFjKsBDBHr7Ydbe7orSw34ltr0fGxoYXb2bjBa42sy6d72JBiW1f/Zdl0TCzf8eR13HSLmjIKRE
JLcYxgKkKxAolyGuvbw8ePxX7mJfm4PN/xKTbqhEuaMndqRLEKwHph9bWX6wE0w3sUqEI50Q2UeE
jMs+qLMkhXTM+dZLPIP3IJ3zl1SIx2oA5HVOuCYL2r7NmY+crEg6VEvDDVZx2MmcgQe1Oa6BOU/d
TVUPYVusVeCTEsq9y+CgBAc+48urVIaqE+vSSeNWA66SCpwbE6kPA4V6VDNoEgqVa2zCeNvENNCF
cly3k8nry7pDT2Ic08jJxumK9L4bUuxwVCalLt9TfbhTe1tCfxKl8K4e2hn6oQc/w5yTkX42uP2C
TtxHbsdTO9Khg5KnUwsPDEgma9ddIfwdjsBr2XpPvquDhKo+04ktGRGX8tQ3aAeeqmUsw9Z7XjNd
pUX1zDm1IB1g7phtS1pY6L3qzkhR8O28GJOZk/MgBvTAnaJ48kFy/H73O7UqHeeyBlMqyNvzg9t6
YSr+ipenywZULZ0NY4S0ArxDwP1LDu5UILFho4fpF243U2BxH1XexRH196qIIXS/Omv3LSGZ7wTu
AsIZqxyTPbwSo2qUxRlm8swy+UD2dvqbpOvHTclUNyIBiH70opHaYerOmptHlRxAZBZCVTh350M/
xN+6D94M3KFBr2qLt8Ek/CvG+rsiIxh9cOOflzdaeeowzwQgLwTMzqZwfC4g/T0J9G7r8Q6N109u
N1/XKdM8G5TB5MSM5DBzmfTzaA44dGWDWdoS2Xzfer8H0//eO/7j5TUpTx3kCIAMgNzqWYWL97G/
dAm4K6jZZseR+ct16ix19N+sSN4Q96Ry6xTzCMnUH+K4/1mhGqUJ80p3cECIjuqMgoXDd/3cyk28
gY26vkWPMypJF3Tz3hHWPu65Btmt9IUTa9KVZtM6g24XrKHZvy+Xv52xvubjh6qCqFhZaJ6AP/SM
0MOuF1Ng/BAPYsOogmq0/xq7DAlBgVmeIoUm2zI8mrV/ZKbx0Lv5NbWKT65Y0FItyLe1M24WRu5H
W6eKpQ45J79L8tGmwLE2Vyxf7IQFwtHs2tnVt3MJ9UwR6ilWFMSKHt7R2zZgzuQcR9mXJdjo7WGb
w64D6gdxFXw19lArtUJ3n+f7/mg9VdPNGLG9eSzMAERAv3Xz/ap5WBf4ZmgCoch9DvriGUmhlojK
Hzv4NLSHkLUQuM4ib9ftpiyAsKeYdx+bOHxjV9rsWFgxNJTX/x9C3zS1k+LeDUdAgB9IWO+nY7Mb
M41/K7+wDyIZ/IP64xmOyScZt3ILl4rZuV7gUggWjYPzDJq449Bk361kuGO02RvOeF+Z5LjU3Wua
55oQr8Be4rvj9tyYkRTQmJo2U+V0GNnbRpDBxnKYu5sNWbrsgMrngX019QH91OzeH658zFmi8QME
/RmEBJUcZPUMU/8kaXcMtFN+ogmIqlTkxII8xEJaQrcOFpCzEyYfK+/QtNcuz4OleF7rNOLaQrJ6
J/+syZeSH2f07HEYlw0dYobNp3Vf30+H8cYN4/7Qf8WUxzFZsJWXN1J1lZ0uU/JctE58K4cc+wGK
0iGEqX6Uqx0us4jGXuiUK1U32akt6THTYg4/djlsjZ4TbOUCMumGqFVBf9NMRZ8bp+Js3I33oAP1
0Ao6jKTemWke2PYYkEUnxqaOdid2pPS+tMZsyvCexrfaKCm6YImMgO+rv8Xtpn9rgjU2bG7KgIrA
9UL6FUPweRAvHzkFJ79CSv79wXGSuUAEqDP3yqn8Z9tgH6gqo/dpWdRCGnfWesJLuwK2GgsdVms3
kiw0PY0FpQeeWJDuaTIyOhkbWiJtvqxOxAjGY++sUpOyEdUL93Qhm+ecPMhyZiRmOSNOiRdHBO19
9+i+gFhp5+3sV/JKP6/hcFWPAcQBj+mztoipdH20qAHZBZn02XhEgQqm13iowXjNAgYMOEevKcT9
M2EuP+ExV29CvBpB5Kyt5q+T71UZvlRTA9BDsyD9aeQh78IC0di53chmSLTRK+c3+Wf0H0I7D8S7
lfTQFz35ETKJNbOyYSXcQooHsHDK2+cmS643DFOTah70qmmdN6akcMkx3tz0BOtFPvzFishxDOxo
07IHW3yg78GqHejP/rpypGybhY0YNz0MdgAJZnFbgDPb+YSWc1FjcGxvhCJqr3Dg/4G8TMFsBFo8
tvqOOPkRUght0gXDgFtSOxZ7fmVF67G5Ec11/m3dPu9z9ymNfLDdau5CdarhEx9YGx/aNXITw+tq
1E/crbRnDhFeCuQ2y6rr2usfzWQ9dh4PzaK63UDopIf2b14DZkX8kT1evqyUpwiaNub2ttsmmt6e
4Qx9KTDp42eASjgQeBz78dfLFlRNfg+4IhBC+RAzP2u01i1iIDqAYELDIVqtYAGDzbURQX6+DkTk
4OMit7d301Gbu27+I51fNDkRGjaS/q2f/HZxIxODN9o8Pwg63ELRi4Ztknzux3rP62+0L80g9qEp
l4uoy3B1pklkecX7+R8Ay0XJG71mC61meQQuAa4aqEBAItbMu/PW+seY0ufLW6y4ok9NyENvLiRG
B5A/5gdSs4e4r384IqkAo9QJVantuCg/YE+REEpl76n1htjjgA8wu39mmDxqh+apT2rdxfLPPOXZ
h3OQh1qYQNmoHd9+ODKxASOFE+BwzO1v7d7hh2Rp82gRbRaO8+r2O5MOyW8zYR2Ij7q+rIKSx/w1
t0i/Gw0okFXQ/rlqLZEeF49zYJbIl5EPacg9pJrzas2Q0+7LsC77LJgrYu4pr7e2/O96ap+8RXyr
qu4LuJ0/ATViAvVHPczg1w+dL8yAVsW+msybwaV7s0qzXWum9IudLDzCTMNx6Xz8Zoi7pqC9tFbI
ks6jMYS0AmsjemRfrHHId7k92oFfNJCFn4z7uM7AuDhH81geu3QiuyRdbqrSvsUcQB74jUlQ2xoA
7rIBvlq5i5pkXT2DfvPK7xpvP4B+PBjmNo0ME2ztMRzabx4xg7bnM5js7NT/brTuvUiSB2csv/n2
1D0QXrFdOogpgojS9xqV1at48H7FBv5XmE3mt2J6Jskcmf2I4eyfc5fcsI7mARMi3TGvELc2pqf3
Q+2/WEu5q5O13bsNqe5ID+A+hhxurbgPRb++fMDZETKRQAFRApzRW98wHY5SrA/MAqFsPxESYGAp
8CZN1FLERYDpEbGQ8WJGRG5jZ0ZrAAyJAmaTDpE5LOFEWHh5IWoTYICCE5tAMUmnaZ45eIQGmqJB
UKEH4Nb3cT59+4AND9D4DaRgnUmxmMKsEm8B8Iat8IMpRSfCqx0dV5cyLuASQ8fft6BpKcVZQY18
oPGKEEfIru8hh+A8jjoQtwoj60HiAU1RiqQPE3dvP3wN/CGavBY+fLEvr8i++URvu7sqBO8NFJRf
zBe2F5/rp+XIQ3t3eRsVZTaMIUEFF1VQH/Jo0qdqcHiWtnHTA0ntQ5f0f1kYHtoNfvu5W61XYvU6
hgpFav3GoPQYmhajie0JiBkPNBVBTp0Wk1dVeW3GDBzzi2Gwg0FKEgxuDK0NZx73lxeseEHAvo1J
JfSfgfTevvhJaj8Z3ZAsHvxmWo0xSExThG7vXYPqIQsIVNODy+aUDnRibvs5J+Zi4AkRJxnc1M+S
MKvrNUpL4DFXauqKEMpTdxI+tr+fmhqzsVpnwHYsVB5EtaK1+gGgBwTANsoPi8Fh5dvL8Px0bZIl
P9CefxqSHrPH3X2+VTrev2ugzwVe26RwShnNt8Zlw6oU40ktayM3QfnfH/ojicEmetmQonCDk41g
CzwCGtFyCmNb8TwKipPXxsmh6356w0PmlUHpVuEMLayGUk1oVLkfQEgIKdvL56zm4NmYFDA8Ewbr
5m9eLniHVDEG7Y3+q4epL4011ek+tSYdNn+hmZtXFEM+o7XrxE9We2E/FLu2uDXZqtlL3dKkKJab
hsmbAkurm+YqozfmwsN0KsM417xeVQ8bMLP8bxPPUHcjchzMD8TghkxRUVl3Bt6vGyMF27ldMAAa
GdCoxCoh6q1Zo+qMnVqW7oPU5wVNLB9sDY53MxkMDyidVIIqYmwlUvgl9MlBy/r2GBP0fhsw2uLK
Ac2638yBO/3wIIp+2fHVH+uPFSkuIQA6xDBgxZxfM3dflX8NPQn4rHupqD3wjx3pfhmdwesGA+F+
is2QoQfMpn6fD3vSYQJ70M106PZO8ncIyPfG1IJYDVM/yJ6eHMz0LoWuNaWzIjl64seADXQMpyr7
ZnOAtNC4GTOdcply59D93ZAXUE6V87SGuO1IS4TzCYTGZhZM6G2vOUhX1uTKo9Xhsj8orcHncCW6
uBXlRGfoVzemCSKFaMbAQecLClyBP1912RcfD5EPGNt6P8h44ORyvjMxskIEGFKcjW81e7A9eJHt
V1cxsQ5NheHAcdYxDSk/GQCtYJGyNuCR5IZuyWIyg/nx0K3mHLrNJkFMmu9guk/271+bjbrdVhQA
fae8NozPxYy00AxrG78JYqv9DdVDEA2RGdwxJTNCUCX8uGxSVd3a0O/gcEYZAmwr0uqGpPMYZxgr
N5IdBJbZNd3VhynfgVjQPyQgVeGh7mZRBcJTk9JJa5upWEkDaMjgIo3rqvZlNDJDc30pjeBroXuM
SsoZ/0+3iqa1bawLE5jh0n1v+q+Xd05tADXQLdBixpK+jbWl0df+lIKiaeiLwHKu8uzpAwbgdph8
hXYqJBXfGqgFKwQRI2hTECNKOoQmSoCXTahcGzi6/5mQe0+QifGnivSoVdPiinXWd6/uf9fM1VTe
qSpxBwcT2rYunvqY1Hi7FCIMKAvlAM+kyQr0a7MCGgi59TGarXyNxoKhMmFP5NprQMDAO+iqVeA1
Ckenc8IMRzrkKyhIkNWzPWuFvcsx4vHJ8c35U7wkL1AzoxEkBr+YTkx3CU+NyJkcM+K8y586DAkc
WF06gWHNSeB7M4BItfkqwG8KLox2QMLmWChfDxgTMFxnX9vDGNlda4GysGIgGUIF4tmJPecDnxdI
MhD9AfPgMPmu7pkzFINoNk3h4hgb1W4adah/ZbKzQVOgyocpxbOcW3j2ykRZIli69nrTunVSo1KR
V7/njlSHNq3B9CFKL+JipAGmLcGV3ZjtTZo13SccnzQa/XtwWwb+MBZX73e905+2Ha+TF0dZpquX
zGZ6mCl/FXhTedsNPxi6Bq4qS99YUTaqBXSvZbRCSwoHytoommHw8KpPu11MjXuz8H4S7n8d5/Em
cy1dgmSpbkRM/eBdjCoDUnUp1VvLZlgow9O//e0dQM3aBDV4gb4SGrBX+nO83biZ/ch+tX6J33YX
uHc9BJkOy8OwMw7lxoi2u7zZ6t/jsw1d6ILIQAolWc8HsUC861Ck/ecxBjcH0txlCOhQhjxdNPmh
itRni1f/MyfTB9tZZ3tJjvRja9X7xx4MbPNV4kdGlH7zMKiQBy2Eww7ZXnezqEaD31iWNt6EZrYz
bfQT+ZX5daNHZ8jprb13ox9EUTrWySKttw7MHbYUa74VqgxyHbc/vXQImwEyzNA5RPcgaKrH//QR
z0p8pSEs3wLDigltyA3VnzXfUYUNenAWzVyn5KN0GUBEETvgwWeThB0HG69tYE7LFsn9MA0/rGn4
YghQj1qz+bx2/Nfl1akeFWhY/mtPelTMNuYiAWRABaKt0fiI0duZgnY2v3Oj1pwGZc7jowTho4UJ
bKp8HdU2ssZEIGG1fYOvaN1XTij8xbozY9/Ym0tOoiUFFihuRlSRM55e53YnDh34hPeTF08/LK8e
dRR7qrsY0Fx3kzQGOkwuJ6Rez7yxtlFcCimLTHfXLcHG9J3u+dFsPhcstEO0jP/WPUsVdiFIjSwG
Yi/EO4MmEWqtDS9jDOQV442JeZ56dF+qUUsDuZ0HqXtxakfu2PY0B/KTYH1I1K+afQUZ4G7nH/Jg
axXrFrXdHufGfFAjorsEHjgpq3VyIkwSo57Ap79BchXYS65xIsX58AGysgBDsAAulS30ULRYMvTB
D7MJVT3wyZodYg2D2nb12Y1TTaKmGjh7Y07KmfPJdWPLBUbRvJ7KYL5lYXWdXGfouGfdzgpEWOLf
yydSkbTB5KbtYqMVCoqgtwHO5dwfjA0WCYhcaJAk6OlfBKRBEC8LDdQ/s8GJEl19RuWN4EKwN+Eh
DDrKN2cqXChStj5GpHMzQPE+ZF0Z8dKNLq9N5R/o1aH7iMwaBUnpQoT9vFhbYMbNOnltfLCfdbUm
v1NFGR8G2LZ37jnWvmmB6UkIXiBi56Uh3QPG7YFgLsDFfyBgXNinkaf5ZOd3EiaSMf6NJg/QmWdu
X1UeaB7E9ibB0FNfPldTjBkrZNPFs0iTwCnfT/cEg6h+AgWINscZ6NBqCrtxLOhLr5197NmA9Lvh
B1aKx9ZGfn35oynodd5ak+6IMmETpQPex1aXgRQ7vi+I8WUeKvBziPUn3rFQvGjZzuniB27Hf2us
07OYAusYjcbUJ2L0GZoOV5fNhwznoaqdOJwdpJNkBaFW9n0xnSOdqlcgI/bD0kaJFX/2zYIGs0UO
LQ7o5V+i/Mog2Np0thkKE1KSg/dEjzImfgg1OSjy5xKSQXEYN1MEmtjIrXq2M5JB41rnJwar35QA
tskMlJWkE2OwoevTCkY9kGkzLw9WoXklqi1AOBzbCyUFmTGi81IMnUyw0K6QLElBctDqxunOg/bW
N98wnpss6hk56FrOMYZaGhz7tAQTuJcvgekU3+g07wbTKhDhekcTac4DGkzi6YvUBlfpmWxoToCI
qxITJsv7yftap7ex+/2yP5ynTpAlxdnbmisobMvBjKJv31QLZqEYmSboJRQ3MUk+Mad/ckf2/tlK
ECqj9QsakW0WWK4XxfbIwecKNEfn9s/N3P62UH27vB7VloGjDjUpwOtAByBd3hXNZjeubTDviO6m
NuencjmSbLl+txWgpLdKOeiTGQ7T2+sNU73ezCaIl1V0geZcPN4mLv8955TpwpZiPWgPYUp0QwtC
nEc6OiibgpzHFZArFoH5m+6nA38yHr3dGPqfxx/Zz2qf7XU3gcInrK1HuQGBbAcs0W9Xl8a50wIA
mR8qs458ugR5bgdAhlXQ5Ly8j4pjiwQIQRHYG5QY5DqY4TdgXzFRpXeckQdi9q7mFoMZl40otxAH
dsPbYNBGjj51DwV3gEurA83F/WqQw5rSu86Yni6bUa/lXzNyPQzAF5SBMqyl6cvvTWoXkfCY9nm8
edbb5BRN0D+LkeevZ6sUtV1N1SFrKmRVnJJQ2Ml1kuQvEzf3nehCblaPC+tuQRk1BYhl70efv/0J
W7J+Un2hecNYtqVZDkQCVnt+TRrdZIJyL0GZg0sKDbcz5sTUE0texyOa9V5zbRvNp7hLny9/LsXw
A5ZxYmP7DSfLaCxfrKyEDTNj1YtdkSaMy9LEQFCfPID0bL6jA3H3CY3tcB5yY9egVxBsmgkg+Fic
OwGczQ3t++rGAzAecnEOu8ZqjGtT+HF0+ccqT+TJb91c/OS3YsaubBOKGoxnTEFGs7ApeOR2MZKz
998Hb3ZFSpPifvRzgVfsAcC7V9+Jd55BXhfTu13y93Nvvf0AUqgmzIV+cQ4dHX/6lJa/WbebE13/
RXFpv1mO9PTxJhDY9tzDRybODkJYUd0/mN5fXTJfNzqUie4jSaG6NibhJi4+0lAya78u3jG2wDI/
NOzGgNCqJqopxl1Ptw8kDW99wupyc3RA0nDAcJi4Hr3qnmEkNLS5MMPZxpVUenYTdl3m3IvJWK/m
NWOPTZp4x3lcyfGygypj7L8OelYpdVbDL+IeFZ8WTMH9/HfpkZuc1PvLVhTJ68nXRJ73dsmkbh0c
WZQbWjbmn0Z0pkIIHzt7nlBMN9scddkKV2Pd2r8vG9YtT7oRx9n3xzGD3jm4WMKUfzIgSWLUuqEv
lQOh3YRiM/QlzgV8MkyDFdzFFx3RhdiISir8tzIBBLA1BSPVeoBIshyUN9DplV8Bad5ABXvBRgrM
fN7UyWhFvPXmz7T3dNMZqm9mgaME7Rvkl2cgKMw4sdywUJvLDFCXYhx6GD9zCqLxBixDwNry93fJ
wUH2x6B8DxeWu7LORPlmWB/MBazioHRo51/vdwgwvaBj7diYYZOrgDy300XU24ALgVApBkDA7raH
V+7+m5nNY07i/py1mYNEF2sZc8wZDsmXPHPrcGra5/9mSIrFJunauCH4Snlb3/IKCBdGr9OC/cf1
SOG4Hawyw4sDvYTyW0OWq6JrgmSdNMFoC7RyjnT6caRA7FjDwobVRQHPYY/uYIatIAeSe6+GDamT
HLKEvHGDNfM1U9ZbxnDBrjw0bsV40rQ5PC/OGQYZhEUffCPxXv7Tp6LS24MId6btgj2kE0j1KyjY
Dkk4NLrqjDJE/PFwKsVa35smQJFgJjHiMEmexmQOhmrSvG90WyYFVpq07uhtftfOFLhX7OBuWAbN
taEzsv395BSV+ZQBNGjDH7r5B2RZopIa738QoiiAGX7TAQ0dRgjfmvCTyigR1uHYuHNHn+1EffCL
vy5/eVUN640VaSGO4ZirCymDw1p0O7hmxHL7FTj1+7UVPHBz7wYIsqhxagg6Jp8vG1cfqj8r3Pzl
ZBPbrhRV2iKTihc3bJ08NLovZfWYM0ztLuLWxcBkZ/66bFOZo59uqxT/UB5113ozOu6bq67fA3oH
wZ6ouvXFHuyPITsOXUie2+9llO11Cklqt/mzYikmNkvbzjbqPIeqz3ZLWUdLu0SXF6hKT0/XJ8VD
I5kdvHTgNmgg/XAT60tJ3UO9LusOHBQtzsOiCVHb//AsRIHGF+RhNogA5PJInHVD3DYp+sXW+os0
dhXMZX+9tbTTfGoCOvR1wC1XgwJXLhM8lyjIQP0AOyr5jtsXBk8MPFp79oRLtQIdBb8bE/YJghlR
s+hYIVWJFMPqAFIC3BukxW/tza6NwrUAmXSOqYwdxYsm6FFezuly7KtJJxuk2lPo5KF0ijq2eZbh
JK05JpRwFIPKZh/n5s7K2W5y0XPrQOEOTEpZ6RqsqgWemJRznAa44p5SEPf0c5de5WXb36Rmwvce
teKIlrlOMF31AU/tSR+QUlCYJSWYl4QFxojMXNrAF8i5TTG/MIh7BXNhaTD7OpPS/QP58DpHGbI8
JCKNA+7ODymNH0ayYNKWe3vLKXUvKt2mSl7jkQUybAsWmQyree+UHNCcauJsx2IOSttx1J1+1RV7
uqtSOGeJAO15Q9uDbT6VtQj98sYHEdnlEKMzIsVtqx9EMa0bEmsFjsmq9ySbgzTTTc6rguXpWqRI
7dclXZMsrQ+d2T13+bDzPZ1AgW4lm8ec3EBWNyZuFWMlqdnYIbrd0ZKNGTRC2PfLW6ZzPSkqr0RQ
NpWb63V2NNf1bhlvUBOyxBx0qU4DWrVxLria6VbqP59JrQtzMIu5R0TusrCdn4vCiC4vR3Vzb/15
F6MYPorF0r7xnNOUEVhopyoylyKyhjZs/QLgX0yjOs5ONL+44e8vW1V9rVOr0ibmpGq8pfI5Rhyz
fTo2Rz5nd/3Uab6VolMKnnDMrXvgqARluFyKh7rgyuNx279r1z0mx+Iasrc3QDu3WZB8Bw722fvA
bXZqUYpMc5laNojpwSh6NbgvGDu8y4rXRnRXNNe10ZXOsQHl0UpHu04WomzqrnSpwCb6bXlr18lx
htKEJkCowh5c418b0sktKJQScZdCLJCayDich5Ygy2LZsYxLjScqE9hTW5IrOlk/T8nmigYwGlZ7
mxpWaKdONHmv+ZSHw/hkt3OY8x+XfVG5jS66J4CGo6UhZ+dAhvtz6sBswYcwZTyodApWqpCBzta/
FrZfcBKbeIWGimPBQu+ue9Mcdkm3hA6gLn3qBIyu4eUFKb/Zibnt8J2YS4mblC7bzDXZdVlgzJve
Qbrt2nLfr8uB43ViSfKOJZ0bF0kj+ORJHnT8R5vp5guVgcJlqA05LlqcMubKLnIRtx2FT9RWdT9n
iLSUrNkeNe/l8fK2qU2B2guDKf90VN9u24x2KjBwuKSs+WHpfw5geJp9TWlN7Wv/2pCLAE5t1jYE
nEEIPqdRY5vhWOqK2srSL3g6tmkvLOQMPImp28qunbXFuNcEShcoiz9DnjawrznkhJ0PbNqpMSmQ
U4wBm11sbVS2xp7396SM4dWa16XKoU+NbHfYqUNjkN+KLQIe4BZjxpkx/TAMxG4keoXJdKPNqk+0
tZVA7+9t3MNyotdaWVWlOaAKsXGIqY2XiPly2dOUJoBTcE00vM+H1os0R97gpaBETTB8zpasBCzN
jT/yaU6sSIfTHcAWkzh1fchY+TiN/d5l9V07Cw3uTXVsNpzH/xYjRW0XXNBdbmf1oQAVCyd/FTbE
A2zNBIdiSg2394kVyc/q0bcHjyL95qI2QexasBvQlQFKYlp1GE9zHZSDNYdQWMTMypL/LgzM7vB5
fowhMByidNRjfJ/ocGTKtW8nbZsqsYBXfuuYMU1bPCLBolgUhITlUn4dl+KHcEoRXfYY5QkAAGoT
tjftszer3Xh2VfGxRFc124EmP3TEZ7oW4C7QfE2la26j5YiCANXK+K4sTbq6bsz64LTNPmXJbdXq
+Pc1JuRxzdnuZ4fGoMldPOOmyJZ9ndHj5e1Sfpc/q3Cl75LWCZttsdaHijdNkPrTHYidf+AZonFL
nR3r7fefILI4gz6+BSnq8MDHKXRn527UUoKp8gcIHbnAUcHTzobvWNJbXpOyGjqORTB5XiB6Fhob
LRjdM1MnbqL0NQ/sBZjGwlSWPJ251IUxrHkC1W0bwZwsPguYO7SHERIAQTVDr+ryx1KuDmB/Bz4H
0LNMidM7GMsB2KY+5OLIiR8kNujGPDPMs5ex1vGNqY1hpglgOGC35CnQjlvJivyhPszgau5tGtkc
pBoza8IKOOfRThONKyq9HfNguIfpFieku2sFqXztEYQIzJ4c/dmCGLD7gXwPA9AbUQJGIs4I/1Pa
tw6ZYAJ6I+51W5qQ+6pSNAZp2kVFDznzyx9MWXgF9g3PKQdT0I78qhq9aXBWm8HtD3RvIcfImnB4
TnfuI72zXnIffJHGVX4wbn0e6uavlU86VO5AMIT38PmYWIGHyFoRhEIoj14tdcyC1F7xmoM+hVsB
9dd09Jg7/pdKGFd9svwivPmydPmV48Wacqnq9J/+EulO4jydUkwB14c26b2QzAYoARt7Pqaj6x4u
b7nOlORFC8tXt2UINKbfHnh7XMoOiJsPJKcn67GkmYHcgja3SzC3ljncQuXEGO7FUFaaG0YVXtCD
xeDi/5F2XTtyI9nyiwjQm1faMl3VTm2kF0IaSbRJm7Rff4O9u+qqLC7z7szLYIAGdCqTx+UxEYA3
XEi8rn1mFVt5Gg5THggg1uuzAU1eeZlZbgUeIPDqpV1IYhKgouwyQBmEwGNPo87Ns4I6aTSPXjFy
8UPW3MrloZa/X2SopdqD009F2DSt9gBkE3tKq53Sx8ekjv2oaX9vq8PyudlC/aU4RvOUpKwrbcjL
QOxFyxFK3QN/03NMyhdqtq09zPW5GfOTIWWJvy159ethVnlx1PDX7LhcC8wjeKABj6S+BrgTSR6z
rMqdUZies7DgqMpqRQDDoP+RxlayIyxoWrkCDoQ5K/DyD+MZE0cjlhLaWrfFAcAbU2LEuwE37KVK
EwEnOOo53o5zYnamrsZYsTiWEwqLJsAIse0WYAgRhL25cdRrg+NS1oUBYcRSsRGOgcRrPTKBK1UC
C7cMwm6MHJOoQjADii5QFQBnhyDZ4xxuLTqhMYGcEngjS2/yWp7cpb2uDFoZ5KZyT/vkOKeU47p4
Ipa/X5gGiftUJiFExA2IfDDT+wMZTmlvq+WqqV+cg7k3Pa6mMQShcCB382RH+vwb2xmv1pBzXOSK
HAVaj9YiShGYTWUSy6rvywoFRawYjbOtZBjKj14HSeGcZu0JfyWGyStHWvblWHUkEAvF79QOD6t0
dMAK5xIRrCRpGrZ2RmUPRWdQmVUnpUl80DhzUpe1UHv1MxjtiGR9xGYCBpsS0xGxfOGUGGd2SiBA
VcTr3CrfE58ndMW1AWRMNQ3Qn2j6zfB0OCVC2lsiAPdnPbaJlP0GfT2ysyHdZV3xiIlqy4kaEPVO
0swbsVo78JVw5t4Lmmm5mYKKQj1J75PXBUlmh+4MZNXQNmqbv1azYu9XApkbpgWJ6EBxWgKTaNVH
wyqARXJsax6h4Mr+Kqr7F/fKmCE1qCpgV73G/up419yDvMtRbdMuH/JDyrH4FSO5EsUYIxplnQYm
ryoYMa1h94J2UEfjHpU1XnF6xbVAEKjCltUE1AiZrAg4BmUvgcw8AF66Gwqzowy8th9HhMbkRBIG
Ci3AneCFj8aYRI+VxWvBrSv8n0NojEvRFpRuc5HQdSoSohJLqXndnYos/dlNfUDnmtgm+GHtYlIf
t73mCiAsVtfBP49oY+B1aTEXOFRyBcw/QoLRD1EtttvAOPcHdY9RZgpG0GWfOnxL3OEHBTR0wNup
XlF+MC2jRolMELLZWkNZClMk93IZCEXqhONjn2Vua37TFU5QXblhyLHAzqMh37wl0yRlOufmElSt
9LUuxT24XM8VxvEGBcvHRv+oin3lAN+XN7+0fsBPwUyaVkRZ2rUEL+k0l5870TxiTuBBGOt7DYnM
9qdcSUCvzsh+yWEAyNXiSHqx94hJj7P8lsHgSIa5Dcq50BWjwCoVXptLlgKeLEZYXuc0zUfUI4qh
dbNSPUap9rZ9nrWruxDxkRleZA3irKakigQk1JM2+3pnnMUOiV9HWtEBBNWvbWlrt4fdsGU7FHAW
N03QFG2nirQzqI7U1B6jZgd210UhHL04aWbGSbpW/OOyifZHGqMWSSKYXdfFVYAxytpNCyjfaJaK
l4IelOOK165xAXEUkazjc7G1nBjPxSmhmKATQ/pDjH/LIPjoC+qOks6RtALNsCCDLQM1GOZFcYUJ
ZcNolZPQ1hhyM1TM1qaaiveBkkRPtOmn51zPoiM+qOKQmkxOSQXjIcVL3iNhOFc2zFY6NJ3WoGbb
gbA+LBF2LaW1xxJAEtsfe80dIIWDxwHD6C3LaGNOg5xY+KFWUfR2PlHLwUTwVyORX4iUPA5jtqN9
3wByQeD1Zta+PLAQgaO2MD6grX+dCyetEBu1gc+BrruTjiB9iMTdiKbm9gkXBWKeh1gCwgsNDQw0
NdkiVwj0I6qmmD+mkjh4IDccAKnaIIHUwsTNsmawRW0iD2jaFf625DVDWiadMEygqyscZd2gzHKE
YcpGS09lrzlF9Vpqo6cb2Iv5G1VefD7MWEPDF6wkJnLqVWeCVwit9qylNslNF7jtKI+WnNtc6z1c
yWGywrqLQQMoQ07jklfJV4iTu5G3MIQ0hQfKeyfxeY2FdZnSx3oTJlxvdt8SincGxoUXUkrV1Yi5
6w3pHJXUk4n8UACG0taK2s/Sb7Uo30UKfRcL8xdJYh9u7Gn7m64AilsYzkO9AW4Em6bsYuakzwNc
LtbNdXmafCsXMVI8TMqIwfkq90pFm3b5ICRH0LXmDkakKiA3m8ou6RIBtCNN4iUoq9ry3BQg9pWn
fYFVKc43WtE7jNaiGAnwDSDWsu/YIp2Bwgm8BMyDtUddeDUaoA4p1Bnq+zLkPRNWHAicHMqPC1c2
0GiWH3MRm6Rw7oZMn4ug6dJhHxrWr7ApeieWQZDRWxVm140no26eDTP+p6KZ0KFJE1j5qrwIUHq8
l8c2dctGOQpNa9pRrh0xZPWsp9G+J8PfGCq8OjQb861YJA0hgFaThYMcAXK6nMyXmoZepVCOF1l7
/y5LzSgRGmDsuCGCtpK0KAQd29TUF+5lLzn0duvXdx+0BO7fSEOvhDHmLYDtFc0ipQhkSezddjS8
xDL2I/iQ7IE7PbYSkCHMAJEyhk3Em/6allGNyo1RBKPRxDaQ5F7aGchURUTPJlZEOVnhSqIGvBeQ
AajoTQIbl/GQxMhDzKvhPatn4yPVkl2m89YpVkLalQjm9uRwtkBhnFdBiTquDX60e1GkYNwcgLzG
8UProuCIsFODmSfWD4VDEvWShdP0fu/KTuzMeKBIduzqLtm3++Fend3wzNt3XoE6s/BGwbfCCjwg
/9iCdSoZXTYoyyU+tt9Lb/ZB571L75td4w25L7uoCkT2P5a6KNKFk0mrmk4NENbQY4m6u/hn91Qf
Mi90kbHY6nst3Lc/MdTO0ZeVxOHqqIxn07qiBdQ78uAstR4Mo5qBCI3dgUJtHyJJflbl7FFXRh7t
7ppNLIMq2I4Gog5y8OujNtj/CoHMh6NS05Wm13I8iHnr1Dyi51VruJCz/P3iSsNYUVIi46UtFePR
mCVAe/JW525EgGUIkHCopMqojZss0gTmdGuzrdoumAngk4sJkDa7bSvgSWAigDl2lVmofReAymBH
Rh0bh81A3G0ht4Uw5hyMt4+TeYpm4HEETWkPnuxVfuLRygtju/eWqgBelhVvf/PGvK9l6kypBZX7
VmoXmYMi7SSjsuuydikPC+S25gEx8L3opgOaCkQDrI73ukx0fegCoLw7itG9EBEMZdMAmkNlDvRW
9HpCf0c1BYGIfrTKcVeX3V7Jza+FWJ0kVJryKtpnZDhj4+c9zHoeDsZt9MMvRDELM5ciphHR6LzW
0znXlK6voyYAf4XxvEBaLd4mRw0W3oZv9Cv3rqkA6QLoLWjwbtBAwf08FkqdAzUPmGRFYz5XorBT
85SjuDdZEzpxF2LYXg4YsgRhoqTHJN9JGc5C+6Cmsh0B/SmK9w3+lw6Wt63GN46FEcl86rSlYy4V
fR/0VLMNQUW8fUfbyq5i3ptyxSqvDsdYZagaJDWioQ/aenZo+5SG79tHuX1eL3BgaDsYQCfGPC6r
FE1D0ZWwsj5A5rUwUlq9nSLnxBScPYoo5ibO7JDu0CHb9rs3Xo60ppN40i+jRzCZ21JrPESklfS4
DwZB32tx6jTyuegkF5tdT2qZ+iYt7zNTCvJ8xnC/agtW+GX7Blau+PIXsJVYTakFua/SPoiNX8K0
jxNeNfk20OOKL86oLYZyER8yArQyISk/rhiD1MVe9Fo7dWN3rp+BDdDbDdDQ0sgBZvg/OxoT64Ed
RHJJKWCBwpuELnVEeGvPt+/J5WzIABcAaLCssOoDhgetNXOIiO8mB8xqdWSLL6mfnHKAFNpibwPL
HYAgvISCK3f5qhd3Gho5EeURd0rd8nsR2rpjqHvTRbHXE2W7dDPT7ju35awHrRj+1WmZLzm2ClDK
E+hKVp/19DzQk4FxmJJXyFvXmItbZT6c3iWiMfW4VRDWYQ6LftGdCva4QwUr0HK0qQH5DzRNLgbP
qi1cyGUcWy7VYjua8KUieu8N6pTywFlj4N0g49AGsZDCssENto0PpOhDkxHMZ2G0IOH0+Feiz9Wn
YjKNvslVU4hwhYou+LMY7oy59UIr4jRu1zKaSzlsdpHjOT8BQKEPyGuI7rpLVHuq7NGxJnsMFizy
RtjxZpVWQt6lTIO5RCtq887smj4Am0agi23tVHl7QvdyFwvifk4M8JONHk2w8rjtUHiC2UsdYwxM
hG0f1FRDB3OWsFM5h0E7hQ9KHz0MgwLDy3YxIZyIy/maJpPDSdjcaE2Zwtwr8CNLkl0bii3xeIN5
UphnbS6JxFQSfEtw5h7q1vLA2WgrUcLxIjwxzNN2BikwtiXRg2u032HyV269S8rz9ofi+UeTyfXo
RMrEpDXszFNBtOrXQYZpfWVCNEct3BN3odPy0A4XtbsqD1/HApPxyYDGJy2gFfsgJ5FDFf1tztXX
jqQPUTrvtCn8PhjCE+ecy11tyVzu+iIO9HMM4KQJ55xiJ9q1gMGyJey/gEq79DM3dzpeBXXdRRpY
ghAx6nGT1U6lopRVinxJSlrigm3tmzRhVnD7WOte8o8Qi9EQJav6JBKg7lWItGdCTd8iAbg+3jKZ
S5y5KktTUcexAIx+Ay0sGVQp9Q5pOsZkiRX6ZH6olNLTVJ5KLip386kuBDFBrSr7vAQ8M1IFnCd2
zUP9GPuJoxEP28qjh4VHLor4uhl8ylQYmVMk5IXU4iJJpb9nQ/OkyeUEVtLmMNXK00SzO4zX+vMw
BtTKdw2ikd238/PUDo2tanPI+a6rln/xc5j4SkuKmfFpsRDl9yh0Ns1OABdytpXnvxwaRQ9UkdF0
ZIvWVotidr1cNKa6O2/yhlPtaOAV9MHzHtqynbjRPc8sPoY4b7/up1DmaINUUa1W4TtRqzdP0Vl2
sl052qJgUwP2mIV274D3HX2N9JDQ5Te41pftg6+aJvR4IQbBog27NRGn4VRiY6MPipSAYTe0BfN1
W8L6c+VCBOtuotwsdCSBQYzs/U7ZmWAdxUCD/pfkET93eCe6HVRcXCoAJTE0D5DcG4htwehiscMo
CsY1wB0DPqZ9ntWWk1LZGa3K0xPxJS+aQI20g1SFnC2E9fv8I5xdKouLeZiGHJ5hRrN/qO7b4df2
da6mE5+nYxGpK6UZKXq7EDC+daMvdYcaU5eR+FqJQd7/EDUeXc3qa/fiPhUmcyo0gKFbFSSm+2TX
YGhetGEZQ2XT3/FO31XnxTowr184luZkb9vHvc0VgWyDrZ6FLxxdWpgmE6ymRgAGMLTHeI4fAK78
HMm+fqf+Ff00j7GXvoiWuy3x5oKvBbJjhVpqGEUro1DR9nhJDEr7oBsxejsieSMSeJnl7KRHBCSf
ur8t+NYHMZKZ/AO4hKiRaE0X1JONOYvcbh8xj9Pa1rceWRW4xPUflptwLvjGvUIodj2w04mZNEDv
M/kbWmeFgMVOeHuhcvSpx3fsnHR43D4bTwoTnJuoA08xhg+CbH5JgYoYZl9Hwkvxb5+AzFmYC0yn
OCknsJwExVIpbc/DS9H7GXyANx5Grz+PmZvVXvc2P2yf7sbor+Wy4xbhXMyxlI2Qa+o2CDicSJC8
bRE3eSIjYvkJFzmb3mYtiKMggpr3cwmQ1+zLDNWfhtpZiNKmgUeI/jHefBWcGInLJ72QCLSLWekx
ZBtoYAt2yhZJzi7VPEyN1GfjvfZ6t9krO8ELdxI46H+K73Pry8rvrgTaD3GLgFu+uMmFmB/E+CGa
qSD1k+oukCI0flQnAkrdodMwOjm4DWiG3cznTU+uep8L61AZva2yZq5r8CzD99H9FDnFfegq575B
TqCh9mSbxFZ+bn/pNf9zKZJV4gEdvJQs6ZfR70if7USh8qweAIoYGBUnGfRugj3EX7el3kbp69tV
GQUbUZFJUXtGxd+ZfdN0ZC86SE8j5g7jxmkCHgf8ikNA4myB4VpHtqixw1AAX1MLZUCQrkd9sgcg
HNqgsg7agfc+XbJVRo2vBC3XfaHGLTUkMFIs7ryhdtbgewnAial6W25Hd/sOl1C0Iepj7PdC1FT1
UQEWtz6wAJxOo3diHY32XMZn0+R8rdXb09CVwA4qeMnYob8KqJZzA0jcoE+bx8qKj9qofqm1locV
s6b/WM37I+jj7xdHitRanooatXTt3gwUF1TXjgkgwAStp3RXBeaZ8kRyjvbh4y8kGmAJy5EOdKA/
F0Dqk1jv+dhITmaanK91uzmngYAFMQ/0Htifk9iz5WGUV3W7NEGQgffJ8H0uVWpXQ/4r1xNPjECu
Lml/xUp7N8rJucK8i20JGeKw0Ho6Qf8+ad/VAXjfafEutf8zdwXz65i8J1FjqVbrqg/GKN5piRnI
ifxjW1/X4uXVDTAetQyJIKYiPGqJFQJPdvQETYzSEbwmd7UgTRzZrZwKO90eR/CapWgaVgqw0oom
M9vGLyy9NCZ9aXPp3a+onb8AuC21J7Xy9UbeaVH5JZH0cysas11Q+gsrJbqbzLMf5eOjOoVeo2qe
nBVum/OA/NfcxeUvW/5+oX49XrF6tLzsDbEBg51kt13n9bGxn7Iv25ewpugXktgXp5i2c9h3+MBT
8cvojrLxEoacrItzGIvx6b1ezEq4JA2mgi7puM/T3pXkDviDnOrcSszSwRqB0T+MgixY+9e3BqQ2
cBMIizc3KyevCtQqfgCRezKewlZFdaDz+FsU6/f3KZMxEJAN5qI8IdlLaBLatSwGmaofWzF53f5O
67r6KYcxErNvzEbSICdGH4rCDzYieN4q28KLXMOU2ba0lTzv6iaZcCUMnUWkAQ6JhidqATNLt2wd
AybgBi3RnyFcMIeVrArAuAtigoiRfEwUXn+6joLWou+h8BSDPInlABjvQX7WkeBgJbR+jlxe1WNR
OjZKXgpk7rM3rKjKaQcLi7RdQ7w4sfbbd7iq9hdHYu7QgqecrAwPVjro2AxrZcvF51V9amavjQVA
2W1xMudE7Js/iiurmGacKKpz4uV9MjtZ3iggnaZgHCumO43IjU0Ms8Air4IXrITt5ESMToZ+HAsq
7oZYw91XXeWWOYgIrJEkLi1zupdqABKCKYnaDWY+74oB0OB2kzWtG5cAEdk+x6pBYc4BI+oL0jTb
LzDMZkBhE89PY0y9BjfXhqM7yrxFjNvtpyWyXchhNC7sezSvBYsGI9a6Cjf2w58qKMLgCN/q3faR
Vq3pQhSTvucWKEyaUkJGhsWFKMxQxTwLYA7QEOjnmXi1HP/vl2gglwAyCGhHAMTCeEKAHZpFqaJc
0aOe1lRvobUXwIW6fay1K7ySwvg+8HOV5dgjqZUzilGYBru3gvBWh7UXltFfqT49T0kSaD0W2fox
OuRJw52JW7pHN2aMTQCMWFkm3AdjZFlidMhAkT01ZvJmZprbaNI+H56jcPDVMnLDIvQrOviZLP/k
nH71q36KZu0t1gYtBWsHPP+rHkyYiGoD/aEdPErt3p5yh3yhToWFXTsqbKxqzl+35a+6lwvxjP5C
Z/49oxPmz+VTr1FbhKMGp+y2mNu622Inn3LYt2c4K5hG1ZF7o8rn918EBDkkZ9WPDMPumnzQP3o1
vWR3P3gTJque4EIyo8SSEUUZ0PLQSlGqyFbGCos345609f9eN7k6IZOfCJGszDFBflJW0g5pw35u
ppftW+QdZfn7RT6HtRZsGImwlHmsvGzAoApYb7/U3T88CjsRk9M+lQRhRpdCrYK6EVxQLf+jk7C7
iZMkCkJial1glkA7xRIg1U6xKbvbUji2pTEes07kRiDAycXIRPFgyQ2o3iP9VzYTPxWz1G2GEu9M
LrbA8q9uOBM2fxy0rk3aRSp5XWaJa2c8Cl7iTL7i5d/+TlHnMgCxnMwAq231PkbmrcF4POFd29WO
AoSq35ja+tIcqkD4sn2pa5XdK4mLS7nQwjjRh3laWiDDoX6dXQ1+CYUk1Fq9ynJkO/P53Jiriv8Z
+gzGtuoBYDeCBRselNwtxEdSTI7Fy41vKZCvY7nBmJdJMBvdgLY7MHM0ruq+9WRBPA619aDG2PUQ
rXknN/OTZIzdPszp29SidpBgv1RGrcSWOmUHBrLZzlNa26Tw6misdokiy8Ek+haV7VE+CTIKRJ1c
n5W6QNTW+lMyirypL95tsR8os8KoSeGJQuCGlIp6lAfV60uV4/BWQgfgY0FFgWo7tgBV5roGUcMD
6WNYIg3tKgRzY2k3cnsAPjbHjpfPy1jUpSTWjqPUEmNVWWa9AJ1IJB0vh2BbqZcAfynBAOcqqieA
dAXj+4Lhfa3TDQkFbQbkn68G6YO263edTx5owEPdvbEdyMEgOtgYMQ4L3El2M1kT5UZSiKX64kHV
hUDzpR39QdEehZq4c/e0xPrwifdKuUnqIRYITqBs17BxYMo3n6quhrIuQPWICaiAeIkXItGy1cq2
6W4+ipmNiPVD8JbV7NlLvUgPBsAxvI2CHfH4DG86mh+/ZYFgAKzUQs/IxGM6Tt2Y4g9+mDczpqTy
v1qqpXZSqqkvS8XCkuDIc/I0quGdltW83sNNFfBDPnC6RJDDLJ+cyXgKLJwVRG11f0GxVJ3MG0M3
C1p3cDWn/yXgue9s69baR8dO7qdEJgyBW24CtHMx/1ti62Txjsa24PUICsbvrLOb0pF5XmBFpSEV
5OkGuPSwDM+k1TEQMIRQq7BVkpq2OL1YfeIMwqM4p44FGlLh6xjztlBZO/24WiCSoQ6HMZIbwP1c
bVSZJJnkRwRbcpHmzWHB2RC/KfOxMpjLrNAvQu8I7EuTZuMtEj0JyCQjb5S8qPRbN7xXHABqWIOT
8DR39UKxBQhmccCT3diuqVaVCSjh2UdH3G9fpvTB1Lx8uNORIIVHkkkcr3fTxfg4Kjr/yoLSLWO/
5NopqXExtVoDgWoQ/6z8cUdt3Y6fZJe4fG741W93IWzJpS6iehfFfd1bEBbTg0a+DAlvdJANF/86
DWqk1rIpg6r3tQClyWazaQZYwUjAmoUQKXzFdpxd1P/j1AIraDnpxUnSLm1roo46enyVO2aAKsDi
6LZJLzfPhAssvX+ehQl9qCtUAIjrQAGWYEBeVl0M4Xi6+jNv7qA3HGHr/uNCGhPPhbBW2jxVNZ+6
xV52hqB1lr0NII1LDnXARX6vPm2fb10ZPs/HaJ6hD2FhxD369hQzWdLgKxWnyMq7QUbdJK2VVT0d
YMY1dfNcc7MeSzP0BRC8SsvDWuGpHhPdMQiZa70Mn1GLp6zIbBLBIxaPScb9VIsSbygGW3YiPSlM
8PBpCLSSH79jxv/e8Mgesd1DaAfk1j/UDXYRUyAWuCIifRGYnSU384gjpggti6tQfYwk/VK+buvG
egD9VEdTvrYvgQikLSNJ9ys33Rt/RTtpF7raif5ezvj/GOFbAvLWnTKOAzhpM0AwR0Bi0dyOpnRP
zMEWjG9i+CjHuS3F/X40h50mHcqo4Kgp97CMM8nVaNKA7AJLvwsD3O8h8pIgw1IoVjaC4cjLFThm
wfaSskGzxj6F72rpU5smqPfmNjCrHF3M3IkLyMo+FBhPaTKOxZDkuJSGVPJbS+2xjYa2lZFZP9H6
DXfbSsM7F+NQ+hatXw3b/r5WPcoqCGQPybib812icab+19PLC+1kHIuYZvWUdtBO7MqjuwtGhl6/
L+hDBAy/4tDOJzXkGcRqYnAhknEvYZYZfdT+2+ildxF1YPOhLh3Nw3h84wkBcGyAzO/Ex/zAR/pa
DQ8LTLQKcHnscLGgHIZUgw62hXeL9+Lv9px5sQugpdPs1PsIVFXWnldRW4sOlwIZByD300gkDQLn
/jCq71ic5ni1Nb28FMBYPDClwJYXwejySvYAfu2XkoTmfM4x7puR1UX/gVAIOGJAgK+QoOSWhXnR
GdaGAaAeUxR4GZW6Uwf1md7Px+pI9vGO+MDEyEUvPgB4hPML1g/65wd8KPNFqhIZI8oaDcw9T79a
xte0vtPkmnOZqy7s4pTsJEcWmqSoFZyycZcHT+sk0BAg7XnaofYBTvC0beprwfZSHKMdZS2NypRD
XKz/UOcWsDwDwDRB1xYH24J4n+/j4Be3Z8mzGdUdbk8N6L47AVss8wAkKLxLbuIJXrHT7cmN3sdX
45X+UlIuvsMNfgmjPx+WefED0qYaonGCIain6k50woN1BFp78qL+NCW7eJ2QqDe/ot43vmyffM2b
Xl4xk36SOU4pwIZ0v5/eaNehcZL5mv6sm4KtY4p9WxhPR5kgAboopRRi3HIcfS/pfEet1pknlWMJ
6z7l0xKYACFFICzIck3zBxFdR7n4pkv5r+2D3DSa2M/FhAZ1jEqkZ9DMZf6tgI7QHdo7fn/iv/nX
v9BCeyRry3+Z4xgArFFHC5cWNWc5vSOCZVcJHqwzHiX1gXOu1btbXJiCR+ISB64TMjILgwQwMzx4
Xsn37pwgRzEc4ZtpV2fNISjHanuOxMWG2ZQMc0Z/JDI6MZi5GZoJIh7pqB1l94b42ogP4/BbBJdY
iecpoAVrI7RbvCJ1IAxyxK8F3EvxzO0KZgt0l9nU/CS3w8aW3B47prGHBVftLXUFp/Ly2omJPdwD
tNd6bRwR8L4e50fw7oDRpqZWKaaZEKQo3OqSece+cZYC2afBdJQ4tVbeJ2ZSjFivp1gVYPFN2bqa
mP1VNfU750Crhv75UdmuT100IJ1QoLNj7gjPgIcNSLAMvBx7p7yTfcnTwODmcSdhOffItoJIUmFW
8sOJBtWeeOMuujM/tlQqx3K5nd61B9qF6rCl5FZPq9ScPmLG7Lb2nDnRwXB0vKQlD/Vl1ebBzq4W
rC4lMslMKUpoQy104b2v+MPT9NKVDj0aTrkXDspLfxKPxWn8yvmWi/JtGKi26NNFZKryyhp0GS6h
yJ3sdfDQpjnOb+ZX9aF10Rh6MB7bvWyLu+7Im1vnaRHjjACwF9M4w3Ep+ZbkgJQRn2secBjHGjTG
/QBJKZfIkmKI0ewIRWuTsna2b5B3DMbFxKioUlnCMdK5/2LpGLUl4/xaygPvBf9Rb976VIwfIWU4
IEtdkohg8MY75U47lqfy27yLHmPgwSFVQ4tcCMwjxjy6wRf4nox3Vsa5TNhKKywTNtFiV0x+VXon
7ezIy5zkzgiAT/waCg6qJjzL4IhlF6fjnspJT/EVm+S7br12yl05/dz+iusZ2qdPYzfCqgptNmOJ
w/le8XGqeUcc6Vz87twQkAvVKTwLfvuD94rnnWxxeRfWR4E9oiaLk8mnwc4rTKAe2oIHvLyaYlwc
jfErgJMuCmUpc+aAfu3Ohr6LzLshPLXyxIu3qyn9hSjGmwh1lyupuLgwbCy6o6s65HHZJu7c0Wt9
LRAC9Ix8wd/+eBwrZzvbqmA2wgBmXz/XR9ExJqwqkJK620LWX0cXZ2N8CXAJhbkscbbM/hf2l/KD
ONQ27xs7teMDj7GPdyjGr0Sh2pjauGQN4uQkk2W3YLbdPhJPMRiHkspFY4U9TjSIJnZpjlZ/NtTE
MWcA4uh0ty2Ma2GM84gTVdL08D/O47t2156S05JW4y3rLBAV6lsR8ML4akPzIqiyVE9agf0ydSlB
DM7oSnfFfQowMcwuVbb0GD3Qc+YnyB0GB5i+buvVu/CcY8I/dMLv28fnfE6WD8oSMwHYX/gdpvSt
WCDWScxRUI4vMRhfMo9Dns6Az/Ej45iTU5yV7jxGwfYxOCrD9mayMolIsRRc+tmyiRnvJHlXyI9t
/jWOI85zhXdly98vnCOwoPpp0KAwwOTwmrazgVjMsQCOv2IHOXpgdupyiiG2LAf6k4VQJv+sUdqR
eW/j9RLEp/cwGO8BPPWsChfPCDC93XRKHg3A3+y1p8pbkP1l5MsLurl8yl+mXejx4gzvnIwzyWVh
AKZ0JflZ2zmz0TmNnrkCUIBlgUcFxVNDxqlMFe3kTi0lPLkOUfMtL3MnMkKOrvNyZYNxJrMVaoYy
fzgTyTdfLR/POL/aLREG27jP/5+X+s1k4kdVQNKB4w4GNDDoMHEU8ICDoAqQCVC08lj+1gPL1u7K
k+litepZO6CCbAQysAn+5gvyUzJjCaMs/DvHbNzOG10d2V7qml8WaeSZOyi2/gU/pS1/v7C7Lpua
zFyqZY1rBiD4c1LXiuzMyXE8zUEy9BKe/95j4FMmYx5dgnnlzpLQVNZ+5yEu0rqj/Zdt37Ve/774
gIwV6HJlVGaMin/vmygEKrtxZ+5bP9sX5xLFj/iFt1az7i0/T8XYgjmU2TJ5r/mNONpl98uUI0fq
7lLlW2H+rXf/pyjGIGSSyjUWqXVfEF6E2LJTQeDZ3KJlt++PPyI+XNyFXsRlhx2GGWl47WXfJ093
hsyFF7OcZV0yAvuuaSf33Fc/TyozhZMk2OQpE0hN7/THGRnlgnydnDBmnduim2IXnidy3Vl+npMJ
pArJu2ko0Snto++C+BPoynatl65kvW7r4/JJtu6T8ScpUS2sKSEkpPsw6IJ+t9SE1J2x3xbDMeeP
DOniszW5pmdKA9Myh3tL3lnSyUr+2haxXjD9tKyPreoLGWQOLa02UHUanN6dXcX9V08EcfWeW1Jc
rmXr2hhXYQBSUWplyGq9pUtR+PqAAXjVlhBHy3uMIH/dPhxPHRivoaRUnUQTn0mrT8skdWYApmtG
ukDzYFsS9xoZfxG3o1KZJo4mHiYvdpKDiTf94uXFI+9NzXFN7CIDJkUSa5Agqopejfk96b+LVupN
+QtaQJwk67+8nP4YFLu5QMzWioqWfpTTZRcLjIVbBsaLdMge1N4uIjTIeTbM8/UK4zakIaz0dKku
aTWiWL/XjkVhK0/ic+fGT5JnvjUvvMDJMTSF8RsY2EWSuswrJvlzXGCFNAaslJ5y3DBPCuM1tJgS
c4rhnbQIE85tY2uEuqbyt54rn59s8coXBm2UGCjLe8wtzd1hSqpDVFBOH+e/pHCfIpg0Q1W61pgo
vlDrxV/IE30GTXTQH8o7ycHUqy0ek2deIsW7O8Z1zGOCbgQGX32hH+wMc/Am1pVC88u2GXMiFjuN
B9h4syyWiLXgYpTWi0w4Av7LU/rz6lg/kYlp2UboqqhB9lQA3q5C9U9Agja4yU+kGC/VCzCBMWzo
bJ+Ma8lMltEqtBgGk0jw8x8PZqem34BO7Iq+5phNUKs7np/iBElVvFZEPdPEeZyhJcu7SdlZ/0fa
dS3HjWTLL0IEgIJ9hW20YdOJpPSCoBy89/j6m0XtDltFqGvvaGefhhFzugrH1TGZLvHBd+HzbHdz
hBJUJf9N7tnZiDTNUEHq8NHosG/8mbY0UEV1iu+9z99S4Ok+u+SUtWAnm6l3SoPJhSnv5ufoJPlF
gETKhhs+DDseWgv3hIzjqPIh7yaw6XnZUx3058b/hdirYbXfwqrB7u9UhUXWkFtw6WQqAoyw654W
dzmtX9XCUm+yo/GyfooRr3kFcp52su3NvK9JEWb4htGTeRaf1iB/aL8KT6utvLT3+WzJPBhDjqUr
jD8ZdWXMdUDUeE39o4sxTVfwBqU5YVphkg+hqOQoxrKyl0erlSaLPcc/ywg7+sBB19b/L0Ip88JV
GL9SlqBMCkdcoHbKH5cbOhshPoyYS2o8cSc4qvOXOsK4E3PEP+b89oqnnVGMm5yVzxneE+g57UBp
oHEgZXmOk+1ctl2otWL+JhBTl3Z9RlLQTTvjdgQOK3BQ7VWx8swyR5dXzuWKZhISs1uNURRxt+kx
etX2yW76FD8kJ3JjnkY374BzBaTNG/X79Sv+Q93pH7/GtjGnugdDEW0q1i/qGZieDt0zwwhfA1bJ
0PNpe6O+ly3lWXC+/2WEZxc4lLzpRfGtYata7VE4I1l30gdrLXDZhkVANXgv73jDPpx0nW1oTmtK
BkmQVQ+DYecmip05be7WeD1IanZ//XJ5+ToL1y1IHTab6MAUDYcJKiWVHfmqjwrR/i9TF7aTqbah
SADZq3lJ+BLP34dwXyR/mzR/2ASRcHezBp9NWdU1Sqj+H3ukswpJaeU/uCI5rzmVcTmGIBtlR7sq
6oO8p7CsoaO7wkn3KZwWLc1zPhnHoaqMy5FMoQwTwDN5PbGVfXqruEqFAheoSB2yVzzyWtFqLEbl
uQgQvCcJ28asAaOjYWUc4f6c5nYZ6F7qDZXXpvYI30NstbJLX+ToKCd/YvuaoZQTRW+goor/q8gw
eA2cK6/IwD0c8/gpR+QWpQzPOtmSNx9rWpB1DEdH629xiIvJSJ5F8MK9xiQ0K6Dyxzal1rdX9uuR
qk75rJ+A5R5g4vrZ5ERHTrDX6N8vnkRzWullTxOadJIsQX6NRt6yCO9bMS8iSRt1owenuGfWdxjy
RFXFnlPiRMYXUndWAliDQuLR5XGeRBqTwqxSbhZEbTHLEyIJjLADo1P29m9/Z3Yak8f0bZOtXY4S
AF13AG7A/KA8LblFp3gyewSC7rfyppAA22AnDtfHUN27UjHSGB9TLDHov1fcKxUuPHc/BPRtq8DY
yYfszHuwfGB3YZIodnOTiGMTSxOKviDvcqOdZqsdQOxgDQkdN8OsJ1D7fpiOeI89ltD+d73wf+I9
2+80uwEdOqql+dT5oqwfIrPguBSOyrCtzCLF3O48IiedktbS4gfFzIDO98jRGM5HY9uZepKuvUYX
HCZ7cEVX95K78FgdQzTbi3P86bo0juWxbc2iDdOhb97eY+Ge7DKf+AO8JO+VycvG2PX0npSSKEv0
UPvFDn0FgMsYXC9+1IeBWKu/2ouTgz0lvFe+xndm7yy8FwvPabIdz0Tt9ailJ01I6YAy0aqRl5Gb
LDo1A9i4zdQCbN/S7zWyW4QvSjtb1296c+3i4qHNNkKTWO7nNcIPUPwZFGoAdggSbMn8DyGJp0GM
z8FG8dxAV9FyP9WB4q47sKw66U2ExIIf3XkaxPiYqIlMPaODrnN8vwKuSCmq274VLCN5NDpgl/Rf
x4z74OVZIv1RFyFpFHMxEVa4mqaOfVVpHo2VHCIjPlSxKO3GePIXudj15XhAG+o1qlanyc3GKldt
Cep2ek4b3p4CPeYVV8uutWnNGEoirUxp5NB0t4M6euDBskj2oM+VlRjKjqNOnPyRXWsji1nGIHmn
vl0r4G47X3BXmK951z+hWckvFNGC07UTUq27uPMizvsEjObogsmVpWS5rZYt+KNAsAFP3w+W2U1W
VBlWs/JqATLnafOBqSGMu7GnVSPaZclQDQs/k96afJpq6W4UWQMOX+7W1hL83pd1K7VLd34qPJMA
ZsLi7X5yVJ4lceiFWFVLOk1OS3OlB3Jal2ZePKfJK1yxq25xNxCpoh5Du2thx9hu3oOE1uvt2I24
DwTeHTP5kBAbDdEn2iNuJCstY2ttX0n4aZh5nphjuwbjnToSLRJg6DUv7HSgzSwoHh0mnbcgtZ20
mlguoCTpMmsewHwZu7CEPUoY6prNGzPjaeUfMv93EYxBNMpMwp5OWPVee1ReARqMUnS/b14kQEQ0
5+ih+Hrd5v8QRd8lMok/GNSFGAgCdM3ZzG2CQk7j19DAt0lUNARTWAOdOAxHoAfauc1zcn8o377/
AOYpoCTqWJhUI9E7My1jn3uPRqA48x7bwl7xGP0vfmdbMd9lUn268Dtl2/6nuNmaVvkNGO3VDWjY
age4jIVdT6jjhImVoo60m3Y8bjnugRmrmJoEu920DEk9j2DhMeKOvVUehhfRo5S45q3MHU3nqS5j
IDEalFG+oFnTi7EraQX2NBL7uibxRDBBmwyYZzDpeDjll2oAWRiaIufVyDUPJkZjPjxqJkRclPq1
fXmLrq6bNVa7k4DNPgS5W/P3rrcTn39UxWR6JmqW5gBApUN63uotLn1klTtqjRjkt3gvf84dmkxd
c44xdjLQ1j8ex744KofEHJ//6jOxHDeVaq6pnhMRYFxelJmnoiw40zN/qM6+XxnjUtpI65YBC1Oe
1ATwKhZgkNBPk230qSkTiQb+FezI1rbg8CaftjOmd8mMLyl6EH9iZx0LzybWPVqs/ivqrpxWa0go
qxQImLImuH6f1HI+pjDvIllXompjLVJrntX7tNX9ISrcOj2N+mJHpeJdF/aHF8e7NMZ3yKORgRwJ
afgv4IHOTz39PgqAcmY3nnBbcJRlOyt5F8e4jSoU1wLw56qXorOVApe/SXYEFAj9GO3MCrsRvQ2K
QvcvD8l4knGKlUUBFy4OSafeM7eVXYoNRTm0tENruNysiGd3jF/BGsYqdL9eNyr2WNVjY6N0+qkI
stvUSt34C7eMcj0CEZFxKwDJw/wyHRlpHdEG27z2M/+cO4KrurOtvaxP4836JeMSQnNiD5ALfw98
ctZEMmYSf1Uwp/tiP+7ME1yo5CuedCoMKwe+HK+L8IfS/n/ViIhMVtPKgKEx6Ts5P1JsvuFEkTKK
Y7wTd7zig0xP8Gd7BNbV7yccprIvdZ3KelHuBre5KXZAIq8cMPYhWgg2JZ5X0RbWn9YnFMXP3F7t
dV0C5tjvP2CuMj2ZC/yAOJD3+ffMXQ/qvX7K0I5GWudH54pjpH8okr1fL+OCDAEU3yb9qNqX4Sdm
hXfgM3fMm0WyIuybS3uMQB0kN/NKO/aXe46xXo+PRGQ8UpeoQN2MEJKXfXZTe9Up3C3e4shWbU87
nn/nWQ3jjxL0owtzQvDqE8Fp68hNy8ipGjQZU93iHIz+t64pEuOFVKkgoxnCQhVsSM6B/AliOgDZ
OxQ8dXG6h3yfPRQ9ohhvMoR+r2uSGW80LVJZzx0tbK2TExO8+PODQnhT9Nu+QAYBsCShbAAg/d8V
1ViyMRmQFCKziXbiafi0Hkw3PI725ET2+kO41QqL9wE/MCa8FXTfhbJNY4FkGsnfina/hl4AIzY+
D40FjOgEvWrKiSJmdroHm5mr8FaYN9XnQjjj/QqxbtuuwDh9CJzsvu7toaJAJWAIkEZONrypPRei
GJcnzeI6AccYrYBMcLsuS5xOlj21QqO2z6tzni8eR183teZCIuP4OiFTulXB5yTn4kYGuOBhETBo
br4Wx/J+vM+c+C7+FMWcc26n5BdiGXdn5l07gFWHjqZo+872Mnc8AGoGcw50D4OXIG+HkgtxjK+D
t5H7aoG7oaNFtAEf7Q3sSxKM+fCQv3kXyni2JOwwLi3iZPm62MtaW0YzWsbc8RzNpge9OBLj1KJx
klNwKksYBad1bIqEkn1K7CJAp++ccpD8eCbAeDUAxDXZRHOrqb6JB1CwFN+lqreERHQ4+riZi18c
i3EvUlvI3fK2KXmsEISNAdQvCyaVnsXPUQC/thvvMmf+RBY/Pcm82RTOnbLt4XgaOkmJcKekccaX
OiAYkjXdVfRFr0LQ56VznLOyjeEBzEdzlKLQlQytkxqK3wy1lZipQ4bEGjrZMxvx7vr9cj6kxjiY
1MgIMh1T9VY9tSZd3OXKKa1ja+onzugJxw7Y1nCnSwnJFkiKO8QFrGL30Z1h8iIDTwrrR+poKXqA
y3i52iV2qnaf87h6XftM49gb1bsP0fVdL9kF17kd26qqYQFSIVpZ9m1pXal+NaY7rahcIEKCbiHj
+Gb626+JZDwJBt7/iy/WmK91qdiKWH++rg48P8w2hcMsLaXexFYaOQ8/mxvawO+Rr1h08FJEOiYE
PKXffoxe3CTjS/Rex4A2zVPCU3wrOQ26T/VOe4hvMCDlF19bzi3yEha2GQzA1bIYaO6QJ5aAAFAH
tRcDRbaasLGwYthzPiXcJxNHL9keMIqxJsRSh9lXfonuk5go91obBpzvx5PD5CbympogrYKc3iEv
Sg5mvMINbzHeVQNg6ZjfAMNfsaL/N/X8r3wMyOKAndvgxmzNRTYHerxxBEtM/E3glRC2q0GUruM/
ElgtmcVsbumDjJzLAGPHx8LFiJAvvHaOcDc/UfDC7pkXADbTL6KBmAv/SNLbK/GiwFv0WW9UEtYH
anXwhDBxW3HXAO9yUEDpwF3V3/x2F9IYXzzqAPydKWyFvtzI8Y9weQ47jhPedPcXIpjsLiVKK+R0
V7gwXgCHgTEPLyxOM8bur+vhpqu6kMO44XECFk1KkRfDhbiJLNwKRv1yXQTvKPQ2L75NnyShkSUG
inRk9ZdsuS/K7knSs088IoJNT39xFsbtVnFGZ1UAfyivojPF38POScJXFXhdbYTOvLUYvH3d7fba
hUgmlzOEeTIN+pl+wVzTdU+kw04VlJhE0O6vX+S2z7+QxpiWtMqrkFNorfmbtlfs6VO0B8VzIL9Q
h595QsAbMuZpB73xi0+3RB3GC0MZHrgrD8mo54A9HXiIzxz9YDeczDIBv3INa2rI5xSD7WBJd0p0
2lFXcTgXyBPFOF1TMIB7TiFDUKY+E089mmgAAfOzRkCJE0SUFhigVlbjif+vMAwUkSgYUiEmAPB/
v8pszPNBG8AAPI1odhHxpIsTB5J50y2puiqLhgmWHXYtTYxKfUFyD58Rt1aXxhh0v22F8d94jHcp
7OdaDaUBHQaUUBo6f1pUZ244vm/bqi5EMJ8JpMZGp/yqendPtGlt2q1L9rLT2mhauxyl2FTyC2mM
N58HrTJmuv27fhPOY7CcwgB0Kd3LahMAPyuH4Tl7vi5yU6KmEPSUFdEQ2ZQ0DKVk1ug4uxqFGDUw
96JSc15Em5qu6YZsGJICUUz86JYun2o6rD/nhtUXpR0CqV2bfw7dxKkIfKjAGopuSLqkgcpPEfUP
DBXErHJpafEYmmxMIS9WD2ajF2yxYjhxtuVgfqTI8aatfzFbi2gWcCj4jSD2uOxvoH+/cFTdLAnN
MpirZ0qzV+Tg30ZjBls62Jq5/uk+FLRYSYzHX6fBqGWzJmhWCOdldtpbDAsdMCAw2vK39SexKyff
a7v2BLaFmddpYyPcL+EquDNUfNUP/KPDKJrdsjZAjbN7Z8it+lH9Jj+VHuV4Ep6al/S1vjF28d78
XN5xZzOp1V2+aljhVKsv7lhQKpSc+kby8rGokTuSws7qdVcKyLjEfAgyQw8DUxEOapYFTZXnjq6B
uuVf3f/7FTDZhNHHXd0v6L9RoDdM237C5F38UD7U63fEXoucUHWz18pOjC/tFHA7R6yPZS+BUbQl
LVohWd9gELDIl1s5eEzmr9pR9RdH/SEfndjllYdZb8GKZDROEro1jnNF8+S0QSqTYK4RDG3e9Xvl
nYtJLeS1C5c2T9DFKOVgzIpXaZl+VqR1rov5g/m8fz4mDEbAWFQ02rswTt2TeCr2qLAHGobNDmIQ
nTDLD8Q+ya19sTsg670ufNtJ/CP7bTTmQoHzQqmUdTFlT8gxY1ZF6IeJo5fU0sNCZs59cj4a+yDJ
p1QRB9oCi0S02OTUanpeKZYngolbS2L0RtjDGYAU1gnFxhJiTuZOP/oVi5eZIBLKeqNpTUs80egw
LpPaTR5ac3auBnVnTJPV6rx1d55EeuaLT1QU+iQuKs2nw9t68sUetFfGo6A99M1zluSc0M9RehZ5
IY2AVrMA4cqLU+SBKIuq3Y+wNnguixrotWtkfIZG5v+s6VDQhfGouBCRngtMR1RB5Ql3WOt3Sj9u
LN4j8g+h+V3jGdeRIMkgrQk83LAqvixzczIaY3ZKkh3yEEgT7XOtjEFdhE/5gN/laOun4iue9ueu
BhZp152RFf1YJf1ZNQEAS9qXVlsinkfgqTHjedBNzCVpeHtCjU51rx7AcoZ0vASq9BC0duLxAhkn
iLJpMphgWqGSIFDxjX3nZ/4AHLXe57UuOGLYPBm3Lo/qBOUS96pHdhQFWXLlHbf/TI3winaxYA2d
IFRLUb/dH3hLAAWKYW3aWitCiw7dJNxdLI4bZaEaGpTaSU0bTzWwwJXwZ9seDeOm6lue3XA0g81h
zcrouyrDydJjf5y+mM+VreuW/mnNLW23upkDduOZ8KTy7pNxQfJQRKDLwvFmL/T1nXQYn7WAEldF
dvUwPfMGGD5UVZnwTqiTunB5YSlXtQrucq99qdE5yQ6NjQXTHpDOlvxSfO5/yLwcdvsDGoohKuDt
BUPV7xKjShgy/FusSsk/Mymyu+WkxECIq0pOwN3+gO+CmAhV47m7djUEldhaausfZcZLiLfjxbsE
JkI1/SjEEkWl0k6KLyAXVg+RG/nVMabVcHy04THftb7g8N6ovDtktETItT4vNegmeLCtRHssFymY
S7DB5Kl3PWv5g4K8n5FREEEJm1nQkLa0AAUF0KIdzejzjnZyK+JBXPrcteftRP9dID37hUb2WWWk
CtZQ8MQhgw3Mg12Bcdncmb8CofZn4VNOZMuk+GnO0tn1bGGOOLh+6O3I/P4TmMA1GomokHSVvQQU
m6Fsy2psKxJvwJsnhQk9QtaA7pKCjUjLcqepx6isH5JI5ToynpYySa82SrLW97hQut/ZYzQJ49Zf
NKc6EkAYUgCwdLfs1CA98mEdOEdkx1nNhox6j5kQBDug8Z/T81zBMjBz5rW2iiWA0AaAZ+Vc/3of
Cji/fNo/n4+da9WTTlgKcHbjwFRlsQzg0RnvJhj90ufpCscU2QnXXFvm1JhC2Wva6UbtW3dZlS/D
3D5VlfCdc7DtoP5+MNbftOmUxQXMXvpm7Js9mmCo+Oo3dAc5vhlRA/iFQSJ8Hg7cwXnqLT8G+nfZ
rMuRhw4Ez/AD4p6uZFGiusmrADAOpCQsQ14/KU9v6N8vfMCakVDUchgg6SeUbHZa8bmrXq7LeHs/
XDsR42gacOpKiTrLgBvI3UEfd7GR7sTa1827djiN001vzlbagkOxslFApbynzqKD6GQsbMNU/HEB
trxcnEUxsUr0wvU0fpSlxIqL1+u/9ENTi1Voxh/J8dL2OWpgqDqMzuKCmwN7jvFZsBVrOJaAZTZc
kbvxuP1ueP/gjHsi2hz1FV2nSeOvhdlbRNgXw7kyMP7WceHTeB+c8VGjKQyoGUK7wpPho7STDzBa
BUhPmKAsAjO3GhnUanik8DTtuvmq7GRsUoSVog9wwm0snbLlNW40a8qFnZA//dVHRJ/wd53uFlX6
7yxRX6FyMz/QtRc1ssCK/VQ8EoyhpZUtcmGYrl8t2Gd/l4t2QGsOKRwUEGmO8iA9NbpkL13MgfyV
rzsIlR2FzaYa4zc0r9O+iLZEEwVXCcJbLVCQS67uMXLrZ+2IN6ezHELRXvyJt5dFXdCfDRrvzt9P
uvZTB5Zm9IsIUnNDPc7RI+cb8iQwfklL1RotFtwlTff6R4pnuXye9ygaofDa2sszr+nG+3iMjwK/
g6T3Ki4VlLp2J2AM/iZfK+v6sa5buioy7qWSYzDu9fC2unTMhKcuxO3pRlDUyC37lkPedj2GqSLj
VjI5JaB0EmUvrR+V6DwDUzAhYLEeDoI+uWae21LGe+XzbpHxLrkgjBIZBaDMt7VlDjeraljdyFM/
jhSW6GvtxLRV3x4280OaTticDZbx5/VPxZPBOBGiKWLXYizai+foLLaR35PsttBq77qYD/uqv0cc
9S3FugjASl8ka00fv5i8wq63S854Zjd2RhGMKb9C46h3w5GOXedW5o/2+rN/yu/Ja3uXeLzCKecJ
or79/eLHaF1azcSEEdAVNrozOHyKTvApdr6rzua/rDD8N/Ch1fG7GylTMOSIqYQ1VTm5i5dv49hg
lm+2S5XTJfuwUM/eMv3aFwdLZSUPDcrgIgJUqj7TGaoFZZrxxCvFfejds5IYP2JIdY7ggysMTwuQ
Vyl+Ae1rznaa2DJ2TkJ34KRwHFf5Bsl9cbaxEc0GZMBg5ECIa4B5Zpjr3/mtt2r/hYilK5JRbHCo
tSb2UGRWXNdesh5n81wq/9+uMHuDjA+Zq9wYjBXBRbVWrw00jAJHJwW42qWbPfCKhNefbGip/64Y
ejnVxpgRjDnn+TGLiBvW804KUTydS0uNR1dN1ofrJs/xLGzLoO3FMO8o4tdKgCSDGKMPryvoFv5O
Ck0iLj6Z2YNiZKYbx6hg4HPFQTeNrpJzabU5UYbtHSRlkUs1TQVaJ3+kdCa6h/0U0N20oPCiZDtd
YAC3DUj6Aa82wxPNuI8ag7J5ucB1/tqtH3cEyPby36Z1bPegHMxOLQScMMkV24hjqyJ4eoAN5PoH
4+QGb4Hi4oOVuTho5bDIXjF/LQpz17eJlSffh+6z1vFmZTdV0JDgyRVNxnACY2IU6KdpRhxJyGpb
EWSrEW+KnMffvHmidynsTkiUpqaeF6UEMCh9tIoRbIeZmlhdXD2KWXhIJa3juELOuVj2M83UhjXP
QO9REsnOpqOUPGsS71jUg39Ifi+OxViWvrSgw1DgbxvMEEXpy6p9npsnYeVG403HfiGI/G7Celmn
nVzjK40vdF8ydypbu6XDFvmN4qGVZEucMivv+hiDImbSToVhyJ5c9bshNO8VAWvrjfn9uqZ/GPh9
8/AXB6O/40LVuzWfp3jEZ0qPkytYIGmtbMEevMmprdmvvBrjP7zb5J2NicuLWuqFNmqyF+U7ed4n
JbGlNneun4yn8Ux+byZCnoYqhJjt9LgO7W0kR4pFSHeKBWFXqz1v84knkMnxm7Ie1kKiCVvyUGKR
DcNittKfCjlzpnrmnG67qX/x3Ri3QcgYRVVCzetIuSGUffy5v5Ws4hOFYBe9IZgAEfql8ADOxDFs
js2xex/torZKWuPhNC6tZVZlIPSohSHPEQ3e5AlV8ivmze58qJOcK3WMZ5PRASvajJEFcB7w2xJU
osoK0TDDzGjJoIuKGL9N98wF0Cjuh9C7roYftql+Gdi7BEYtelMS50isRE9JJTR81Pgmyvu9MEyy
pRtACKuTPQLAWdOnh7wyg3hOV/cvfwKjK125/md/tHdGDE9hNPwU+TSHy+8MTna/bdr/nJbN4QDn
VhaRjAGJJHweoudefhwqznrV9ssIDK3/+WZs0panopoUHXyx4lc3il3tgSd0loPyCYy0FvbIv1+/
Pt6RmBiTCEtbhuAf8Cqhs1VjsBQNkG5dzzEr7rGYEGP0UWlOFd5FFJxVBvQsqqu0pab7hjf+mACO
dP1cb9/io3W93yO1jQvXL06q2kwxrQKivCpY6i6brVm0mtPww3wW3MaRbNEZ77SD/CxLdq5Y5uP1
X8C7Wfr3ix8whXO1oBmKx20/Bfqo36MP7Kdx7VwXQ89x7ZxMuEmaVW+TEmVWbX1UpNjC3CLnKrnf
jnEjyzBNpmYQ1FqOGriy6VTcN0BD3lL6oYi7vPyHoP3+5RifIjRSlYMNkXYLAQuN3bR7chBuhHvN
GRxiz19E2cX0Ke+Q247/XSrjRvRcw5Thihy/WVzDFyx9l7iFLd+qOZhXJbyoax8UWijLX/98PA/K
TnVgWkjJYvrizZ6Gp/FhPtBm2thAYObwSo/bNQMDlT6MCZumyoJ3mcOaDBWtZ012qFrAV6F1H7r8
VASiU3jDrjzxlry2zeBdJKOfSpY0+SpiaqXRDgXmKuXPEfl0/Q63P927CEY/JRkzHZUGH0YEwcbO
qD2k51F5DLE6eV3QW8D8YGymKZoaIZiXZWfu604pBTWFc269waXYS4pLdphFdhM7fgWjCca7gbkR
8BaJt03iXS7bdMUeMenwnKfdol+o4etBs1MPEIqeBtLl6Zx4PKKdbau/kMnUJY1RiZdoha706DDL
T7GNseRdFFAs6PYLf+Cae0YmEpFFTeuJwt3P2FGjPTGseZ0Le7kdAU8eWuV+eObpJu97mkxUqgEB
Gib0XmXfuAONdWSV59hDY8ynWBuDJ3vxgVo9DxeWK5iJTqDBFPA/XK7st8fmQOGgQYeJDUj9fkSq
9iTtkW7m+9wfuTCV9Ltd0WGTiUuZNNd5TOuGNBJLx/zc74oAP+QgcJ9Cm4Z5oUKM7ZOmUuVBR+DA
CiQWZEqwoK1Eb3y5MhQnKqPK49gnddLXzsZ4grKYDHmh10oeesBruaWzerRvtR7kz+sdUD86q96R
PaqzwNxOvl6X/lafuSadCVzTkop5/GvMBTCuNz0gEkNoFX1Qz18jf92vLsVZwoz3swJoOgzvAeAg
B9Hk9d+xXYO+uHYmlFWV0RYlbfOWx6SzAFm9L3fxffYZfXBO8rH9UPtHlM72WmNsSORl8qZM4R3a
2Fbu0e3M5EQ5EVUcN92FzwXcE68ktx03LyQz7klIc4yeUvcUB0CrcKO9DNekeBSmnndK+t3Y7yqL
skpkIqr4P6NVtZJ3hjpS7wt8+uzb1PUYwkZa3hUI1J44hpwws2U2l/IYPUpMRV66GQ/DIQc8RTJb
BgDJMGNnh5XE0ZWt7FEWVaRv2AqSFLbkOPaC2A4LnruxEQyoOGrD83Vl3D6LqYj4b8umznrYVoFP
B84yNlsH9FiBFlME5eIkURjbiC4dL5vaOg+RVFMyFUUCMyijFVnV1TPJNYDTBXWwOvVZcSOXjtFg
u/tzd552PGOj357VjUuBTNSS8iQZKyXWPVJIkzvU1UlUBj9Xi4d+1O6nqOMgGG55OFl8v08mcKxJ
PGg6fR6mQRuUHqUppHDN3LUU+rvZc13KYaJEU8zN2r3p/DfKIdjZ5Tn7RPzqUTrx8Yq2vhpFodY1
WcTyGjtAPctglRwnWpEuvk2RS1TeFsCmt5CxVSYTHVooseQnYqSLRUNXyuiItngCX6szeF0wPJQ2
z1vQm/lwcxeimC8Ur3U5zySTvEEEfA4o0DWV4tYKHCex2c8FhKyKvXigJKhsoUAzzUgEjTfNCYVv
4R2wjvo3ssfsDjADZ2AG+cJ9ZidAoGv39Se87NV9umtt8xagOs6/MPKLn8IYATYC44zUCdanzOJF
Ek2frM1ubmM3IePX66I201LZlAwNyoK9DdZjRfoQK8MA0jMiWYvdBu0ZpH4qAo81yJhPx4vUa5V/
cT4imqKiK/C9isYYQ7c2c9+3Jt6G/fC1zyYr1mu7Lwq/WnizFFvacymKSZlEWUl6rLoRb5ZCjEYV
8JmAjCgX9ef1e9wyuUs5TExr+qmSG2MRkZoNj4CcBDKLWuglt+6z5Ucu5TCxjIBaLTFmXJ12Wr3h
JtmHXutOjoJpUb4ebr4hLqWxmY82icmkrTpeLLSR0dnFJzq01KNhNzm9XcWW6fDQ8zhfjMX30Bsz
yYc6xHNB7lw5az2xE85IF/zrH4wnholsRmSQsEkj0NRoYDvtZIusZ6PjrYDxpDCWLPRRF0tYykU+
ED8Btcd0OgGIF3M6BNePsxXHLr4Uy/EQ5aHYRYYB7yX2B1ENj0IS/5TS9mYtbEnP/Xx51bVO+Bfp
zqVUxjeH2GtGhxBLzGJ92+ZwIDpv24N3gfTvF1U/OUQlQjJ64klaoMn7cAXGr15y/BFPCOMk5r4a
1aIZUbQNB7fuHxJko0nM28vnfSLGRaSGXI0ZKn9ePVdncVbR3e8Et0jXY2lUX0tjOCxE3U2yxgM0
4x2P8RlVA67CXoBu6Em2A6rBMUlVJxl4YjaX2S61gfEWoPJDeGlhUq0DbpjX/iiD5jdyQ0B9yZ87
0GjSFmh0S7mvytPQW1z6K44TZvkZqrYotL4W6FN8drp7rJf7ia3haYjNIIfCG/Mm2zfrDpfpKlPw
iIU01PQI+TFykjww9jqwTfud/gVoY1pp9191dNdKN/0iCZYwuNdNfvO0F7k5Y3xZHFdpOOG6R+x8
7xdFTmwl6ox/M9VzeUTGAkVdVZchVEVcqubTzLXytYA2Gko3dnkdoe2Ic3EoxhSVrNbKdcLbULwb
E4vytFHIFtNtvrVuFSxHZScEEsd3coUylrk2sp6EeULDXPMEeGyQCKaOAtbZzF48jNY/lzavn7Lp
DC7OydikCPKWZM7x8RQ5cspvQ3FMivyxiPVdpBrfxKIDOxZAcf5OYxgDbbuoSAqC0JpL6UkolKc5
F1/+SgQ74Zk1RjMpIc5VxIUTrwGgADiH2HYz71f39ja5CAmNKE5LPOOJiMZ8ENqYaXusgzGg1I/I
0gFKPRzxLgkIFv57bKfyXqhUA9n3yIU9sHOfahuP/apBfG98j4WbeUTVqUOz2fxx/SY3y06Xghjf
YrYgJRjoKgsdSKR86eSGjj7GdyHHkVALvnYixpEk1ZSaS4FvVqugkc2bV73rAOiW8+Ydt+WYeFwp
EuBcPsDF9UM9pdRhNVPlh7K/qBlw4Cfn+r1xpLD5o5qtRq/rkGKMgy2DoGNAZ4ZHl7e5QEVUgqcv
sHolmR3EUlIw8/Q6xg+zJ72ylk+NL9hiEN/I3joD2u9fhTZMghNCTB2oMSJrunhL6WYySmjiYTsN
E8cCIqsO90TcScP6JE/LN7XvQiBryKWAWc4lnsD4MXxt2nEvF+C1D4N1vllCdPN0QHelhjV2Cse8
N3tql4KZxHwRlm5sskH0wi9qr1qUF1twW7fPdkZzarHR+D9Z9bZYEGQrJuZkDPEt0l94lVzWorYF
uzkqGvkjDXNIAU/NGwOIbCVOeMMDYd8K3+qFQCYCTGqeG1E6Iz+IwABC9qYZcyxhy1OhAWtgUEXT
FZ0t0oxRqDZDgSONaWcPUmiL4ehm7TnsOXMcm0e5EET/fnF3eFEL6zBBkKn1D8uQfhFTkzN6Q2+D
9VGgvpFV4BdJ5AN+YJaa4dwZEEEEOHgN8JLqYGFVx8r/j7Tr2q3c2JZfRIA5vDLuKG3l8EJoNBJz
zvz6Wy3DI7qHwz7XhgG/DKC1u7lSr1AlHZvqfswZdcE1L7KURz3c+CRNunGEFxH53OzzGyNWTSNh
5VZkSJk+FVCCyIlQgvltnBOU3urQqKnm8nFmC+CgxeCyledgLVZaq5w0S+veEy2z435wtr3kas6z
EE3PeOqB0aLVkGtfUwGGm9oY+q1MMqbYOqgmeNF1AzwqhqKs3epSKGXbBVeJSq/GeA4DKtcMiwpb
bOlVpBisi11Lr5aCqM8Xl2XYinKG09Vm9Ka9N1fTFX+ed6qtlFaMKczMNg7yrtrXJpvTi3VKKnDz
IggA2lxGYi6LpiB34PY5gAiY5SjJn9lQHpoLugMQfRKE5Ixg5cBrrvFCvLBkc7CLCzC82LgSrHOR
f1+Y+RDE5JUMba1j5TNI852UiqJpTLyzrZtr7mT58ag3QBJFgLKqoJqF8BoXF3V83P77rHNQ6b7R
TeXUtni0Zapo96ipWnA4Ly0HTLJtQeQPbX0hysWn89yRMRjN9YPsOIrGcQgwsTF2WKXVnHJmoSey
lJ7KEQRJK2Y5gXXF+3YvYP91AG5K7TEBTRjfh57p5BvNiGOJTG3YmF8antM9IAgOAoje1FP6yUsW
KmqJy2yhEOewcZv0fGfVRI2CrXXNHUvuKcf7c7IrnTdF+aofyJydspOVw9Q2dhYwcBvXAulCIWlo
7zSL5G7IoPhid8uHgblHBdbkWLvrq9vWSzGU34ibVuWGBgdECgLWM9/EpC4qFxiisJur1PYxq9s7
c+5UF4XMM4VOfVse+vPA3PhdzW6Xv4QK6IPgA0IX/+GXBLvECW5C3gwfSR2FN9MHnre27eQLKGbr
01KeJVSNqUsaGErrpqI5Ieu7rRzVC/eqJ7iiMzyOJw0hKnnAmDJaj+WV/Cy7WH44adaA4fPG7TWb
7NqxCXoYvkKlfFHgp35a6/hlcvlRdded/yCwMFJY5kS5Iy7G4l4SQ8SQ5NdRFv5A2GB41NXsdvlB
KU+EGq0+hsR24r34OVzFqG1EuLrqNDqt1Z7ZVPSse6N8UVD2aYKlGEDwyRgaKVIrNI4Gx/CvLD2l
33r1XEtGIsITTYdgF7+T7aUUS4/Nff8/dFUZR6KZoX1+LIuWx3fSuMRUpp96Ccy1fr9tCmt57uJD
0cTQs6FpaTnD1QhhulfLyRyiK2O6S/zrzkBiVrBMj3UoyueklTAanICYEY2R3YQ/syDwxor1qGOo
OM0MHWR6E4sp1C9Eb98WuaG3Gr3+r9pAzrrIT0JfErJShteK970t2KnbPklXrZPeijvf6V+2PxQj
JtBMzwofy2M9IcmL/LseKJucfjVGoSlphr0tiHV3lHswgjLRVB9fqGrH2tSE+KBm/cO2DJYWUO4h
n0U5FwNona+2ni/fYiPFnvSbbSHE5DecvEa5hK7JdKmpcBBCb0RGLSQyX8REj2PcF90EGP16HvoG
Z0HHA1UsowN8DqBJts+y2jZf2CkN0QVqW0VKR2h0lJrxfbBDfe6VLzHoCG7k+9EL7hSGY2Dom069
aFBtKjhpQtkxC5PcQ7ku3GtBOXlTBzK+kQwLbJ+QoRI65RhGLS7CPoE8MT6IERBNq9hMesZ7kHmN
5GMuTBbkT3qVaRKkYLTvq9QDQOLoBJoMAXgtvsViRyPGsqGD9MB20It5V5FXb9xKlhxN5iR9dOFr
IZxGrHn/mxuU8aoXVEX7bVuoh3Y0nQAVkWbJlofA1ZQI/OUf21L+EAOBI42tf0NRaKplYxpCCA8F
V35Nsd1FttbLXV2bo6OQ6rezLe4PSeq3OMpVjAB0G1OhQLaCoWLgfjn1icy9G45xRA0BHRNASrt4
VVv5VXgsD7Vn2NO/c/Tfv4HyJEoaGZkUBUguANdFHL1xJe4JSKS4q55Ys8Xr/uSXMHpWPAf7q9+U
UBmujjEUo4VQGp7JQbz+uPmWQlVGeKntYynEkSqwlYJGBVAwO7UCzXNhhwfmksR63elbGuVM4lnV
VZ3jeBejYp+R0noAP/DtKgX7cjor10BdBbVe3WvYQIs+eR2kJ9tatO7MvuVTzsWo5aJompLcaQ6W
kxz7SkNoc7P4XARCx/BkrA9I+ZhYCcU4yPABk1x/wYSX00flj+3zrM7DYQ7hbyOkh8CrMpr8ucSB
REyel66/7w8EnR5WYLECAes45G4XLnPsYm4qIxxHmjDINMZONbE4ydYj9fdpqJRD7ZTMxxYxStP1
ZEmx8KalHQg65Dox5TqyJb85YbfnOjHqmWHaMkszKfeSx5mkRAMusrNqG4v04U/5LXH+8iucN9zD
IKzgZkbhQbY0F8A4ZnscsXSDzRHBnAG0UjvczeCbuguo3OsgNrFodE7PIZOiVlzP1L8viXJC3TDz
vRbCEdYogLSY6uSdeR9/vdJ9e/oAa5wV2gqQ52aQKNZwioVbnDgPnNiBZTBnqv8QSf/+OSo9OT5n
/Cj62JVGQyq8RLsZeLa+ixF57F2A49RlaeG6xiOoiQJQ7hF4KBMedKGRCrkicYAsICL/uYmwJgpa
02tm5WfVXSxkURbcF+04KqUP52g0Tj6WTjYDf1hKLY17mfH0B8q2p2mFJxfiPuR5ryL4rFpqC0rl
GOWT37JgGNar54tfRLKnhRGmqgRC2ekrCoqH6DYCJmxmGSidN6cGVNqxEzCptFmXQNm9WPt1VpOq
6DTrh254qpvYTAOQrQ8v285s1cEszkZZ/8TH1TzUsH5NfSukkz6/b//91cxy8fcpEx+aOpH4GQcB
NcYTitgnDaO3ZlwU+2055Hf+lust5FAGKiCzxIIZShCh6L80Aypq/A0vGC4/V9bIbAgzpNFF0SDI
QNDEw3FhatiVZAdgnljZaHelk9wPLiLtodm3wK5jGceqG/o+JV0VLWawVsccNLHVp8uUlo/TzNmB
3JtKl19NBafaecrakSU3t3GzdD3UKAt95kTIjPfFVfcF0F1etR7raCwxlIsRxDqvRhILDCw9uRgB
fcLE+6ELgVA6AN8+w4CCOIPRHrgX25rDEkz5m7AsNGmU4NsI6FTl1SBQJs8RZhrGkkN5kUZT9EJJ
cY+9q3u8056aWxD/zmZ2k3mVrR2S2m5OGDK/EYEkCvD7/fYxWV6MLm4Cwlcvqr+yFsMwjXeSyHMW
me2qOit9ExzSG8sYvTmG+auUe6lzPJhiSQfvZw3SBT+809t9G8oMRJT1eLiwC8rLyHLQ60HF4Vnk
Se6EXfUjYVI2AFKSI/ymmDzZbd8myxDJx16EhDiblMhvIVBQAIPeYHd1vCQ1CO8axdWkwhv70tqW
yHA5dPUzSSeN13iExRklAIF/HOPSVuTEbkGMWCms1SbWjdL1z1DSI10lER9Ixb0JvGl3BI49yCx7
kmRZqcViIF2vWn9/Q7oYqoQJX6nKV44RXUmz2/6MME1KZio1Uu3Hsh/Akf/bnVI+R8FHHOUeIosm
MWv+vVRefP0ktW9RxZrlZxgCXRSNCzSz8MngRcseQy1ZCoDV8maO0rftI7HMXKPcjCzEgZBrEETG
YkmWCqyI4uDbBmZjweFwGfCOALv3tlSWclLpSj5nUqc1JC7NxxDEUn1zVkTJbMUbLmLt4LJuknIp
yRgZHBrsyCi6wO0grIl4T2mZMxOrKZiEVUIDNHGgsqTkjHVViLL+pY/glboff9Y/c3feaVeNHVw4
1AX2dWD5wb/sx0m6wfOGjhEYeutvRNknmWIRD56kvqScct9xWW0JafUYi6LdCvpoBpNyPY9Q2pn3
7bms74R8ZszErNujIemaqqgSdhypIsXMKQV6oQLi4k3yNtqSnd+Fdy3YUMPZlByyKvT/5TckeDjq
QiJVqACumjbpMofGQRb8HI10MntuutvW1NUovLhcKtqL0ZB3QDz48mv7FDjoA2Z+Y3bRZVVLF3Io
M8THzYe2Ra2T0LB1j9M5dpGT7sRr1QQ2rpvlJhs8a/2TydjchPKAys6gVLYyslasgy+hhJ4d4Bu7
7KuLauAlyh+1C9NpEw/5W3K4kEgF3jQRy7meJnKdEh7o6bX+M9qrZn4bw2H7VsWqJa0u7qkLgVTg
jYJu6KsAbZ9w333qB9CrHDsvtAfPaPACl24vioMgZffedCywo4gHuJfflOcdq3//NSL455Pje/4z
A9BKIOgCIooM5MgH4a63sysyRhi6itNjEyA76QC13iV3zPn17Ss3ftvSzWM5CXzYZW0DGtzODvoA
munaIRTM+U0APj9GgrzqCH9dOTi4qZPGGJ/RUwhM+LPY3wuxBAIIzCQMH9umuYo69P1t4Xb/KQgm
k4M/RydXGl86VJx7TFTZwi7ypB94+yaW4lX3Ym5yhwR10uHISgeEVeewOCnlHIpKyMugxklFTCIE
RwWFlQFzZP4l3/EubxfX+QcIk79oPljLJasJ5UI05S8GowdESQx1aucnKRJ3I2DiUrxH2gCgRFd8
wVrmYvgKg6dCdjlkwqwCkMuNIxNAByjtI0/wBqCV3OnAYhEeQHjN2QmLXpZ1xZSLSrm4E+cAwS3E
Ak0DzvLONdA3YL0mV8sai+uk/BIfq3UnDQPE+MldYUxeKnUs58f6ZJQrkv1eyFFuxohSMF/UoMDI
StXudRASgo4RiNpVixKg0bD2hVdXIhZmQg9rl/Xf9jjcZI+oDt2SpZnIkwWzPmqZiUJ+7QA/Hws7
4g5B5jzHZhzb27ZKPtOG96PXMjg8xbVKgKVEwJiqsmPaWvP4o29ejfBxWxLjS351xBYvLVHgxBII
Twik0o0ufGr9zfbfX0XhWF4n5XW4Kpq5DON0bvapvcMM7rBma+cAzVLvZdLjRT3XlH+osRWP/wrm
bCmbcjhKJMZ9YEC2ysk3WKNozTaPHLVKGS58vW/4bQ9fr4bFLRZNnWIMEmnP5AHaYR8cQP9yAtMN
atXsPIRhGF/0HQthdRtGat32SAp6UutLMjcBNXsv6HeaAQo0QTyoLWuMlKWQlF/JQnHy9Qr+02hr
Uww0kAd6evQe8I9A0WWMpzN8GI2zXddaz5UTlB9vY4xetqgYyQDF+Y8+7CtaLa8xiHs8GyEmHava
igXDGVqpZDTn1uOAArpgEAZjdYCmdRubFgMtOhKq9BTcJjt3PhqWeF3sXwIL6KRHpvda7fks5FEq
P/NTIfk95I3PZPmuBRZYfY/qKfC4Krt+CwkuF0DjEG3d+JV1patZ+UI4FWWDHsv6sQKXLYRvDX9U
uUNQ7Bj+ZFUTFzKowKr3TS9yI3FYlpJa5ak/kWU1nTQJb8GGhNR0dNA0OLDOtrrEg7fary9JmUA+
A83QiKEvpEnT7ivvb5JDpiTy9PvN+y8kUdFVAbw2Bu7htv5qgI67/gACMpSF2L5kPc9eyKKi7FgU
ShIO0Jf5vfuU7ki7nMAQk4lnTOalb8kFD3Fs+7IUlWUYX83LhfnlKrBQeDKtotxlV4I9nAmk4XxL
KHGHe6BBXf7Nluji+8nUgzuRhaJrUIdw0WHcJwfy9cKdeGRh6a+yJy3lUPm8P4glN4ZQ0AZYjcJd
vA9/kv5ldpZflHP8qD/7R/6JKZX81Q2dkakw2+RVKVcDrrN+zk/tnlBwGg+dzXkKiIxYH281afhW
GplyMhzJMRseR6zz7KNU5V2TK4y8hOFKZMqVlKGu+qmE82iREtgh7zeWXAmpJxUSi3NwVdSiLkJd
XS1XfAhkFZgbkO3Sq8I/jBMjC2I4LZlyWnPfTVqb10iC+vRcSJ3nqyjfKcMhzJRD1pQv205yNYIu
vg/lqqYe3NmB9FWFCXaE9LXGGhIbiGldDQzwAaGQhi45ZVF4TFZNg8K5qxeTKZevXcsAHGYJoExp
aGM/0coRo5RFWZpFK9n+FD1s39V6gqp8n4L6/LLAJZIcIWilQOaKDHMUfzSJAaxy5STKb0aHZULO
TgF5qPuvSVR+Alm5TGqTr1uL08Zd0GhmkbMaBKs6ufhRlIUl8RTO3YwHVjN3WJ5UwZxcNb2V6SWj
g7SaTC4EUXbGaWCxEiry0jByO0jm0Bwn49SE5QFMyTZyJDOs48/tKyfa/ruv+r5xyhqg+wLANCGz
D/K9Ko37aQRcXT5GL+LIPW/L+kOA+xZG2ULfd/WccLhJ5W52+cfSNbHafuvfy3fpo2AdFPDcNk/S
z22pLMWlIng9FX46ClDcGgA8ZqKkL0D42m3LYJ6MCt3h3DR+nkBx5w7wWtozAZPMPHEfhxaZmAI7
gpt6xRHAEta2ZIZy0i9kbBLXwMuAYGl8inTNzo2THw6MzJlxhfQTmE8SXwoSXCHggn1bV4PUCqZ5
v32SP2Qhv7SDfv4WqsYLXIOj/EU3i6nLO8y7cCCc5TzpIT0rL6w0hCmS8jdiUImSnuFgA7JX5U54
nnvgYJL6tX6qQI40IjVn0XOzLpP8+yLZaox8DnviSAHWhUke5ASGw7jJ9aT1+yYpR6KJJeDJDAQD
/1zfY47hDIyR+8LmUeViXeF6lfrbadEv4AbscZzUwIEopupVb7IzHWqsKcw2IHJegVK7G7Hti+40
t292hh2CsbJCsZrAZLMyIZYpUN5F5PK0TknwGMIb0JodJaziTvnsbV8uw2HSL+JcbgYVMLUoL0Sh
102xLfDZsRUGbOexkiHygzd8M/0qnsuulfoKmmL4yss8C6c4QoUm7+zBqJ9kUWMkRoyT0awFSQ3c
Ty6Fd0764ic2A6/90H9t/FI1g0xlqCgj1H0V/hZGAFRWo6nJt6rbsxyDjanHUHcByBPhUKaghdJ9
RvryhyfjL5v44rBcSAzkMYoaUsYjT8ZoJ+zkfbYX7dJjpv+rBo4nEx7XhgFCDToWFB2fi6Qgq5h9
AepYM0LeF3nR3rhRJtBh/i9PuFVMYfVbKD0zoXJliYo+Kaq78b1wmh6iw7hrPhIPQ4W3Iaqm6n6+
IgD1+jH/kExgQR4UUGBduPt/YR6L30HlobXc8H5S4pqj+VpVroTWNysgM8CZbstZtY2FHCodVcdm
CnPMT7lVLzdmz2dXUdrkVjB0bj0XDl+HjEC73jFZSKRiRcBnaZBXmubaQJRsJjP5bE8S2o7l0UBz
mszC7qrnDrzIvceebF+1l4VwKmiAPC3wfeJ1lOomDE5tjB5RDaIDBcWWRLfF4X37ehk6TI9WZFmb
BB3JZxIluRWUNLECYFgwnABLCJV7RqpWcpMBQwGImzNob4rPasGsMtMuzYKKCQKXK3FHeqjGrnNU
3YK+YKA18hoX279O+IOg1JNY5FvyEXvfKK6w4FBW33+LL0eln0NcinxLukCGeAqnD07mTTk5ComK
uA9c0vwl0EWGqrLulXJAUjEEYyLiXmtZNVsw7OW6xBDBMD96GQ1cuxzWRNFSqwuwdCeS2cVAfyxH
U5lvpChxt7VxvY7zfYn0gEbEl4k86nhEt0DgIwD4+gtZJQnOjU06eMVdfJN/MGt/qwFxIZXyMWMy
trNAul6dpXvppTqQRaAUXJ0GMhoMEZ6T9wgcBP/xrNI/88N55nUddRwk2+DD5h2yJGBYWWVGHud0
LqF513/kHyxQetYHpRwMAH3SFnguSBklvnG6oHjrRNmr8u5FSWdP5FPW0BFDSemNNX2O+EBPcbmK
kh8IsjjgkX5uXyVLBOVfZuC1+cJE6qnlfSs9dP3z9t9fzykWCkJ5F0NqNaUihTFsMk9FYMu9bnL1
rZF0JyN9zzqAzmt3Si4wmjKsc1EuRQMoajESl6LwiRfIYW52gX+3fTaWDMqHZI0BTiSSLnFVjJBa
gPFRVdWPbSHrYxDfF0jvoE2t0tVtjpjKtUPwGACXzPJFZXK0KQmsIE1Ci6tnwCRWVXnKgAqjW/yk
xSrG3AvRNtq0w/9U8LGWCbdPYiEyAT6YPPbx2J/4tgztQCgkBzDJKoPJen1mdFGnJNe3yCZ1aZIF
nYNqVQ5v1felm3mtmZ1IawAQQ0we5NWnzUIc+feFOE4elVpT4BP4RneLebAV3XeziZVUscRQBiME
mlDokOSWGDWSYlCBH9L2Zfubr7+5F2ehjEaf/EITggoVi2sBjyjr1xbUzfgY7sDLwOZOIi7zt4fU
QiRlMIURSXHAI3wM1uAoJ8AlAewzsUogb+q7Eky+9vYZV41nIY8ynmT0uVIscMRSi55kY7zXBlQp
t2WwVJC2HXDAhpPf41AK8M1BC2PnYMEBVCqG7qY9u+e2GiC+z2RQiX1p1MEUpuh094N+gr9WzSwo
VXsIs3dO6y5aFT8wDrjaPl1IpMLvAFKPVIpwi1xTuDpeFOKZb1+BkWlLUmyNxV5pb1vu32CJLiYz
6ZFUoAUEkpihnzLPlyJozYj/8R/PRfkOOY0EqWtxLv7Q7puH0H4vTuExPhSMcvL6fPTiAimvMUz9
lA0jNIQQpM17kkskH9OF7PILTn5IclN3WDN7DNU3aBcy1vo0p7i+EBXP4t0QWLXI9VLr4lSU/4hr
RWhTCdFPfA0eJyv+OV1FDphh7/HCPeRvkx3v+gfOZkG8rSaDC7GUD+EqBSApekkaLK2dAG1N87Gn
FvGnSvvcVhCGFzYo76GPY6bPEtYfaunUTQdFf0oH5sNo27h+I+QxGlmQwwoBrH+e3dnWjuUeNWsv
eOjOxIuo14M9Pgrn8pBc61eswYHtu0RZ95/hzEePezJIC06oBxMPa8vAqGMWXcXAY9i+S0a00eiJ
ThVgh3FN9FG7Uw8JUKxB6bF/TyKgySkEr9srGOa9/fVAufHPs83tyMcpGlFupA8nYEBcgxTWKXh5
t30w1hVSTgSQSo3RRRCjiUCCqQCL0L7xXGoGISNeE73+c+zUeMqJwJ7jMeagjaGvHiItfspmw8sF
ENql0qke6teI1x+3z7bqQxZZIaUewRTpQSThm1VhbQ7duWrutwWsx86FBCq0aGU4idjKJ9Uyov3Q
+0Pg9Vgb8U11F7msiVemPEop2lbHgDx2AuCJwS/dm8IxOKtQwfjYnnug3LLmNddd/+KAlHromVDN
QdAjxnjcne4pbl052QNhxkwu6m7aqz/YE/KrKrmQSWlKkA6zqiVwKa1w1QaGXfNez79yeu5tf71V
jVzIIb9jkQx3wJKaAV0M16XVFt8BDb/gzCm4pOUt5KV6f9mWx3rm0bsGfNRrTdvg600HwcVMjufv
CnQwEpvVGlr1HeC5U3mNcCrRZBfZUOZKFiIzqOrSxcTkk9RlTlFzDJNeH5H8Fcs0eiDaL6VazEZ8
KazWAIZu3vGXEaXhwMpcdoeIEbAxSPTP76X5Y5INZAwuPhnXwa16UC3BjF3tNt+pZnw1nAoX3BEe
awt0/XG5OCUVsVtZ7bo8RJTBjP29+EZYExKruyGAg7I9Patu9BPNN2t4yn6w8fVWfdhCOBXE+ShS
JDkt8cLJo+saJRVRCd629ZL8iQ3PTLd+pyAX8pFMbREww+7812xmemD1M1hiKG/M+WpoRC0iDRkB
zd3EkzzOE3csMYwLo7u/vp+HKj+GIoaMOlNQjoL4vH1dX13qrfuinHAZDXIYBUiH8xPBdaiswqqP
hNISPSBG6r3qCr+//ldWsnBRTZqMcTrgMLE8u1zZWzK2GtKht+WQFctYn4fyuhhi6rMEI+rYWY+A
Pkbmi9BeZU7orjvBxZEor1sWg1ZGGayp9LvCkYRp3EuBFpt8qFaoynSDZWA398j1QWmGagSScEFi
greTuLz1CWlXMktxKJN5vsKZLJKxVmftFpPkDsBAHliLz+s3qwEjF3Unnaeh8HOO58uqhDACwogO
3nkgVJzMm111+sYvMTRgdZwYWRSgm+tqzbPsP3LTdSuwVH/duL5lUDZcycHAd5GAkOk2uhUCHfjU
oZycH/nAkd8nW3oU2WOQ5GP8/rG+hVJJVqdoedglJI0D5ClvAVz/iCdT+cTvjdfqJDnyD2ysn4w7
Vga+bnzfcmk7l+p01suZ9LGBaxVMZlq1ZqxheorLHYZPWX9Gfcui8qxIFxJewDaDqwmfbbuvY0yP
hK91c2xTzEDUTqm+lHNgbUtdX4tZqAxl8xgf6fyigifzHwh1DWB0HwqztBunPKGzfazBDW5gHMON
HSFFSsvW2T9kEN/nprzBoIRSNJFR+uJzcPDWOegSltbAZpBiYZbfNawxE5YCU4av83PRaA2pmWQY
y0kbwIey1gNYdkilCwGnjmP4tSGP2XKL63osU/mnsfNZHR6WfhK/swgOYCvU8E7F1zPQsA6T2lH5
94R76urE29aT9bbZt57Q2C1do8tzMkBSithAZk8JEEYITsv+wLuzkzuYCLpMmskQSwxsw/Bp6Ba5
9Y26J4GWwH+M+xQ8WYmXHhtMQKcO2dpk7G8zvhwN2xIoRh7FGTIUo9kVWm2m2V2czKxTMT6bSrkV
EC7WkkTcWf0MIOf6VH8V1LKzWppaYgrgPbewPXWM2eXk9dGDxXekvIyeBvXAi+Cy1GIAbug+P92q
kZFi4WjkUuMCMJxKO4xDJd7Js6Af4sHIbvUs5tAmOM9lP/9MjEHvwXwTZ91e5oo8M6O6qF3siLRW
3zbzQTKkYNht6wHDZmk2zMJvkmoywMoklVIyOXJfqzl+sYzty21BLG+kUt6o1/UkihsoHLcrrpQj
ge+YsGsJxG2snjPf1qxzUb5ITf0KW8LIuwllTXtp72I7s/zTO5muaW+yxGI2olkKTrmmQorqCv0f
0jKRD5OjknEecMaigVE/ElAuUD9UzCYGS98pNzWqfi0OCOJupwaHWcpnU+NjaxbGO0OM9ttfcHVO
Qyd8IYoqEyQISsPlECBgqVjqblmYgMBz8MY+JMfU5ZyecOu9hNccdqWSy/gJ2rIdGAVvUJrf/g2r
74Plb6CiajxXaEhjhhZDBr3NmY1JZnvw0LenHWsoZO2DLkVRCmu0QlUMSaa78RRcz0n6KPPcrT6q
N9tHWtPUpRhKU9tE0wchTHRXr97b9oNnEU6w/j6ll1MmBEM85ror+oHVxCOQyJ7/2wkoJewVkKqD
Ol53JeVdyjEEMTH7CWvRanFJ9CgL5qp0dZRi/atLQoZ/a93tAf9D6ByHHxq8+/32mVbd1VIilY1H
Oeg4GwGHGhEfRWuEA4F2u5xXvUQuqxe5Ohm4lCb+M91oxKDlFQWmRbpAit05xIEQBc+czDOeZmAO
NDbQxqzEFTEVqB0yF1O6zEHh1Ur88ndQ8RMgJ6XfyFBG2SuuSoCyA2gpORNalz6y0l1zPe1YZ2fo
p07+fZFpTdowgB4AIgVeMGWhNoPxg/EtGZZMj7H44Ry2Q1LABLxql+9F0DpKu9AdXkgfNrBGIHSy
8kei83R6tbxIynkgrDZBAGYsF8zSvdmMGM3o/Tw4DWoRWoamNKWpqE3z1OWi6HSc0rFQ71lnptwK
75fi4CsArxn6B7UKzSnVTL2cHMbVsgyT8i5JUWgGZ3wZZgm1JWuevl3ukj3KTybbUNbi3fJaKVcD
dsdZn2LYiZD3Zjem4IF70KI7OVIYgUZaezQuJNGde1maIqFp4TYHa3blqwHTZYrbedj1dEonDs16
j5bmwXAaW7BGB9tO1V3qgR3u7S/actYsNssy6dZ+4ReZnk/4Pa3b2/U+w8QZhw1l4CyYBN2Vs1lD
wgy7NCiXNM9T78chIm0zSeYcnIHmw7jj1ZRZF5ATCaqIWrpIfc3IkFIezKPkjuN7/5BVoIAnNb/q
Q3/h72YLqcRZfYpvQch6ZEGErRvoL9lf33/hdkqF84OpguLOguposYBJiRs+OoZ1YY2gOOzzSz0z
Ij2xhd99wrdIKqSMfVV2wMlFzSObACcjdtjnqiwjCtzGAMq1wOfnQgj32xbKOif1GUETMQ1RAN8X
78H1jNLjiOhRe0zu3HV1+T4cFTnEbJa4hkToCOBceGeZgUP4L07hrgYSvMWqRP8hEfyWR4WNVq9q
UZ0jHYU/FcAtPliByfYualcWq+PDukLiaheq0kZxOvPFV1AkNca/FqETJnfEusf+PhEVMoamUOKQ
gxhNjdEqw3p3o+8qVWK5bPLFt9SQigxhpOeZnHxZHUHlImgtCPG24VXwIgqjL/eHR8P3qagAMVfx
kCsNvlMMxs5JiG1xHjxVex6T0G76H35+isRbwueWgiw+FFsbzyhTUS5G/poLPFjsMk+LkOjzx1qI
3NEPTS3nGTbyh2Tv+0cSDVh8Ya4siiIV4FxJfT65wbSPdqObKGI5uaUxCiGrrbaF16MX+YXOKDVV
BEcIaQmlqI5HupO9xtcqwc0iLb7Cbkqb48DeZ6u3295gPX7+Oii90y/pSLZyAVbKlQAEAl1MNqIn
oB7xSrC2Ja2uCS+PSTkeqUY9RBKRgGDDBsuWopPc5KLlX1R7RMCUHsorgtDAXYCGynqLMwyW3u2P
ukgs4gmnnA4SesH9LkA6ApRultqwbpPyQfBAcajWkCN6/WmYTcJs1b2Q4037xMbl2oAsAZHIf7xZ
yh/JbZJw0wxH0VlZavaZNT1glPZcjGb5QzZ7J9Tt5KU/R25zF12z0vXVMYnld6XclDiKvDKkODTh
4OjeJJtAzYdPZFJivApvKkaXbhWUfymPcleikfpRpX65q97WP+O97qnnztE/0XX/xIayk1+HVniR
LfIsJClRApjW1lTNCu1/9Wna5Y2ZOtJszp8EDp+32yvlAcskLLdKfseGW5UpR+eXVds1Je6lcc5j
YYqf6U/ZAmTshcO4Z3HSr1F6zG3+yCpTMD8I5bx0rgwiroM6kL2LaDd8EHo11cTOxRuP0hprYlFk
RHq6Fza14KuPRvKywKCubJVu40mNBSw+MLh+ECQnAnjYerkTuZ0tu+GxuVafGpSZGTfOsHKFSqek
Tk3nKoJiVF0KnCow8or3Su8DjPS29F0uQu+4Zo3kMT6yQjm1KNKKADSXuptFmHpqOzMvLzFguQT9
ReE+GXbOCNQ0y4HCF00b/pUe81ZwJFOoJECgV3QqPdbo5GofYmFnNKPrFHMgJ5pwtNFFxfS5t8OX
1A4c9SL/bFzjprxVd+WD8ZNxRuKrNqxGoXyZL4yZOhJXzXv1KS5NTO5gtnG6riJwCIGGGE47u2Yl
j6u9ueVZKR82KLwk5TnO2jjRreoFX4OVZOakOosX3x0t3Wwu9Tk9oE8GLluWfFZsVCifFtSENylC
Ut4/Z1fy13Q9ASv9m0KQBxQaiEyfJibcFSvTUSgvpZSx1iUt7ju46vEcGHezl+2hURiUSj1WQ5Bl
oZRnQpgYC7WAsFLg7Dy+y/LHPBrNWa7Mvnst/avZZ+Q3LGdId9OETIkzWfx6tvc2Omm2tNP3hJYx
u2R2af2bGZKFItFdtJqL5FIl6ivmRz0KnHoAeqUC4hf1v6aNdAMt8Sel40K8HucUfne2wTjzowfg
slUgEENhJeCjZSVKguKr8LJtpQwjpbtqXF/4vujjlNIEuJcSPLDjW+MzHyYsMVQ6pRVRpHI5Cu4o
kfGH9P9I+67eyJGl2V9EgN680jbbqmVG5oXQjGboveev/6J67121StyuxR5gz2IPBphslsnMyoyM
eORMggROLekt2Kf7dj8c5w0zmrGMUg7I0GVJFwd8m+yp2+FOcpe98Eh0X5NXUnuNreiYPwKLAbLX
6ljd53YNsgugQZlZ3Xol7e/UnO6PCRhIqVVMT7kjAIzLniCfCAVddE8KSniG2Lf3dBV5d310KR9U
gAC+EdBKccMf+PCHEQXn5gR/AEax9A5vdrvczzZqeHZwZNfxWH5IpfwQCFE5IW5gPdYu1azAVu38
ZWhQzMocw2d1n1mPLnrev6smrq0CJAuZT/QfhZ/dpnPI/2S3w7caNuIPVplll3G66In/LOFGURxx
pKMZpzo0S+697BlPbFY00ahEKNeMoeRJ6UU9BJ5sNQ8T0FaRiZFD0rMQT/yLgPlp9NtVqystFpLn
UqW7EcJpoYQ81WtVLpAPSqf+x5vk73aDW/mqRZoWwJDa84h6O5njzv1sM+90Dbz/Hd5IYPtkC3Uz
fw1Vh9KLahzU8HKfRzA5Kn7my5DrKreoI4Aqb34SNmQ2uLUnh0g2k4fCaIfWgB7AAOVM1jVjpVV0
05QrhXIoJaxOZ89/6tkMgD+wmldodb3Kfm1z6q59xDvxQWCdCkb2SLMDGF0hVAN5FoDZGINnBHta
v6gmUT3td0w3ul4u/9t70Yq06C0iPsm4X3gKQ+YhdapH1Rt/RH7hp5vklKOCgwoTiVFVCGY15lOc
4T01yptx8qyGqoivzfz6XcAbsATFpWwrGAEXfodMb82615T7krJQ7zkCo4/DF2SSVtF15hCzOAJY
RU5atTaLymmeJKxqz+1LoTe13lfLF6Xg8e5IofPSWNGcmmr6VOosBAXjC+mOa8cvUSnJSKTiPDSj
vjGFILBQl7sdhVj5Gk0awNeZ8Vdjl/Tz6yOEXezIlUHZj/G3H/yGVf9iXUdayVbmQWgZ/tVIFg+F
r+Dxmm4K1G2aTWYK29KP8n/BevQP3Zu/rwctaCtDKWuRF3il1pls9b2vzdxKUY1QtsjzN6n9H4kR
ruI73VcN5llWigk3Iv+R4o2h/k63kc2TGqPUmBcpQE/B/3tiFd9Yjyu626rP9RB0pMZYO+UGo1WQ
pCTMCE8oaEMZbweCdY+Uxzi/PqHe/MoerGHVnHXqeTelY8SBCBxn90f6PriE13f+gz7BBRvf7QJ3
dpVzu1e8RTHTu8xJzhGDyYh1eyh3pLZiWsakSFbrL2I320FXW2HyXwbcr7eY8kL6aHD5MsE9GD3U
HtOnrinMrHwt5p+ttlv6Y6am7ji9K5ErpaIpKqxKNsPp6tT7ruWaLC9J635wG99wMzdyYwiWTVC6
ypwgsVg5Mtm3G5kG3ZOdMEanqSHsCdMfsbvPkpOG2XQ9YfTpGJtHt1qNshnLRYWZutsLBYRm0KVL
lheG52NZoUpJQiDk/Zhh80gbIHUke3wCbf5Tty0fB6960ny8/v3bNlkmqdwoHssgbWp82JSdRnEz
1oUpzawSGdn0W5tEveJioWwkQcHRBwG0mUZPcgo1kCI2Jf6lTx/GbjPFmnX7u8hfecsk+e6r9k3E
BXWUEI8zTa1ZyWeleLptYJVA7+qm0RPTUZsVUk2yytEqfOJPag9D7dIuh0Kf7HfbxukVZNoSocc8
4fptpJPkc378HBYmsxLAuHb0qNs0SHNn8AZAf9vBhswNCKhBcUdKgyLkVlvQ6DPWl/VWNChHU6iV
GMakkMNtFjfeVI+tGTspCJqGHam4L1vDErbJBl16LIrPDNqM5JIetq7GXhVULrokd0dS0JG81of6
CfNDJfJU+seTJPC0ig4PHvF5aJCtE9hoZPVPoYOZoIdqg1TWWvaZPe1kOzy3LkL3X5PJrmJ1PwiK
H5TfH5wvjUylxJteD7+Jet4VUaGLIZGhamV9W3f1Az/GdxUHYT+ZpT15+ykJW5RT6oVOrCIOU5Sy
l94bbn6eHvvf3JHU9Fs/2ZF+XfnQnWMmvflNrwHDlGua+LzniggPZeINCQp+vCiqs3oGt08y7FDe
CU3oaAqhJYj5sgBqRQiY0QNp0AyOZrWHYSf6ndP7ABW21tyZAUiWzNuu5HbGi19AOaspzvmYGy5+
v3qsz4Q8HnrCZvpB6hChzQKi3U7HYI9KhpRUM/S6QiIfvnd7GXg+dMxcACifRy8+qz4RUQTd4Vl0
c1v8GYX/G3oC9qlUiEtFHexB8B1kZyXQ5DcOGGSYjK03YxvMUC4qbHKtyUMyyDQlfpOjfTDEdlfe
3969m5EGVqiMZ0n7KY5EbN6g/Qrlj15mROjbdTEgHokrvAplQyvkZdNfAs0MwUT0BrZEE260MTGx
ZeUDt58lsEa5liXkK1EjYS04TPvYrE5E67wkrZfjOzJ0e3m9vXxMg5R/aZU8bkcSqQvoUCx+eRGu
HrZ47KFCJe76HesZy1xQyrEopRwUOnl58VCa6Y/VQ/es221vEZW9+mf+8/YHrp5CkZxysO0C0EYd
dsCEiqAjKL0+D0wlwLWWUPRLWWNQq97yygx12AetVqZwvvgQsNOAt5RMPf431Sr9ygx12kGOUfJN
hXxxxGDehBxOzhnvpHVv+LcJiQ64ddxn9UTOO++R13i+XXbDRnFiX9kWWzbz6Tqa4MoedeIHFcgQ
UGMTb0QEAutDtwu34t0vtG46E7j1+YSltMa9cUyt8VcHfRSQXdkomD2L3vin3HU2qMTc7C1wGrvD
gmyirXJXOywyivUm+9XvpC5KMEAsICIYDwIInz7SLa+ahguCDysGC4b8mriqHT9GBtIQEDpixFff
KSiuGXb6fPtEM3eIukCREDXAaCIlaPDpIlAW9WQSgEVvo4z7lrIrpuTTvuVgV59OheiZb/Cqi7BF
rdNmJpmGq3aLN9o8VHf/RSdiNb26MkfFYw1zqPxMesGDC27sIxFOT2uT1AgkJ7bBVotl5XxWXZhl
lYrKOdcCK0LqUHz2x5DfuinEtGRuFuOZsX3E49xaTcojZVGd8AkJ/xg89aPKJExuOd4sl2MOWFSJ
rmgBeCYTsLyatF+tK+WjirqsW74loRJy1HOqWXHoTdPjCGLepL4LlMYKyt919cL4XtbCUj5LiJN0
7jV8b/C2uOGu3pZwKcYx9EidX3X1zZCaxX/S9/v0lBIdttNwmupSwJMsCQD64Rd71lgbSTzTjY2k
Y3UhldMSk+JHcCCD4TpenUSHOiU5o3N7EW9HMczWf01C+nyqk6FCMq5y+xCKxgq/KWVG8Wo1k/o8
Hhe3c53oQKFG58BF48oYCZRzw6yH2Lz9GSJxTbeWjPIkgzCPsk5aqghdYPkm6RRRgVUPBD+PfpCT
+4IDriloTFYbyEt6/GPKhCmxHCitdSdwYFDla6wmvx3xYB/8+qA/ktN4QUAyGfbXMx5RlmXM6Rma
So90ilIvQM0GriWBbpP8O3JTSz+Jbmh1IL1kFvDXr/mnNcqRzUE36T2ZkxK9xodOj49SyL7z2COd
6xf70xDlyCQD48NKAUN1AWpfHJip/GiFY8MxSRtZn0R5LgNKGmWFlyIWEJqg6MOjqIk3S+OxyCuY
W0U5qyGY+KyPgAOa3MkWncztkPvke5LLaT6L9W+9B/55MOhmtDHGWSaOcI0EkUsAJNKzIEABxXC4
JwW9OWgkn9uf8WkYLcZFXA9Cf+8d3aGWFxnAPOK7Wkdyuf1oAbGXP2t+j2oafKaNVnVuaZYERw2B
2R4wTrTTHGNr/Ah+snV117Pnz19Dubc87IpWL1EDIMJmRC+RdAnZZJys3aWZogytD5OyIc1/dGDJ
uKwBoE7ph+AzipmjeyJrjSlnJ0JXMowH7G6F2RJIGlyytexRtgo3sqvdfCi9wZTN6t1w5Au2Lrof
LEKwp0C/xWY1QP7B630uMpVW9dpQRxqGdYHBruF5tR1568nothf36FqaLEgdwzvQ/WcIxIBxl9yk
HMLboEHdaL1uYR77Q4jbX4zTzPAPdK+5i2dpAe0+aemTjBjwYohAVTY0ZzE1nxQmD6VFB0NZdig6
KhJl0Soj0+CYaq3MC005qjzMy2KaMA2nPYhbiDN7wQfvh74Qmu0L+P+ccbNIZvPrX4CV1nP0z92l
HJeS8kuQKNhd5TQ6hJxMc1KfKH6neC2xys//cJE0XTMUSHUAm/k1H6mkItVEEtF4xE/BzlwNZWYM
FxGNtrozFfv2Bq+nJp/mqJuEB0+GLBJnia9mM07eBMm9bWC9Jid+WqAuh5oKPFcX+CDplB6jffQ4
+OVb7PUu7za78kUAiFo/6WCFaaxxN2omMxSsX5fPH0D+/Cr7GrtoXsL+Um7Nd8ljdpdjEmXCQ0s9
tS+5n6AlXT1Jd7c/e5WeSr/6bCqEp7ootREJA6QUqOwiezBTvwcRFotWjvV51MVookzrWh6Gim40
0/ajD56m+JEfGY+N9Tz5cxWpWyAYjQJyZ6wiGltx39jxVFh5mDHS2HUUyOey0QNDYE+sWqmFmcS/
NNO9xVPAm/Gv5E3XU+a/P0mm6iPgfZD7jBwM9awDNtVaC5iK9AdCm5LayRvLba8XBK++jYrFmRFU
pUL4HPRDcB6P6JI7zUbAY60G5xthOmRZZOwZPRvEDaMqJwM+UARBkTie2mwwC+3IOOmr/lHSBV2T
VUWAWvfX+1UU4wxuHUhvkBkJAakWhNBTDGWQBl2I1uBtcysJjWFIsggdQMHgFXqOVtaEIEbBCGik
GaSJQ3uMp9Etk8hvR+i+G7pyX4t5YRZJwXBka/2ia8v0FG1mFFnecVjN1kkhStuixsq9LD4ZCart
2Z0w9e5pW3XHbtWtsad+MU2d1BCTtEKsXExP9nRSz+n9CPbI8VV5U/GU686py5rxWQkMX0xShzUt
tCZLCGQWotFQ1yycJsg3t7dy7bJDkErGTDQv88o3/eshL+RyluC6hPg+aR64ZhtHZxD/uGF+p409
hvUM0AncdUDUMSyv3IwvlqmwJ/NRWE4luqyz1TvjYo2t2VVm5mIqAmDJcrDa1m4f2Fi6lcQVdnXU
zHlBBgCL2shmmVIeDBCICvJkQWLCDOrWkWUohg6Rz8ol1kLvF2v0HsaaJnTEmQqnCDnybI4OgSsG
vnYgaFnZDB8JVdCwTe7nB84DWJK1w6u39ep7qWyGn0VByyoQmDSlOf/InaUDMYNZj6ZhgEZHNwnD
a/I0/6x3HMjLAefnGd5p9RgrWGvR0BFyaSx0G1eAJ0X4AaAf9qFVu4XiJ+sjVxygYaiY7ecJEuEb
S24vCzjEImzI58DDvTyApN/nUVpvkCLKjA9aSyxgTQeLAOjsZFAJfHW3cTUruhjAGtg0NmqQnyaV
u4sMA33qsn/ORIgrjlCv0rkDJycsKjUdfzlVZTIMcAEruk5oKOnnQDE3SsvVyMIxU+tPlWCO0N4F
mbu5tLAfb+aOlUet3tQri+QXXWVvWtbX7azVeOzMeMmnkI5Lt9lpeq4czGm1Jk4WRu5Zc4ZrqLov
30kt8lwlslGoxCqQkqIZ3lcfYI2zdHvaFpv0gJbNMXrXzeYo/+x33KbWzX/h9Vcvz+en07DUclAr
gKnxI0ZL9bJ9fpyB5fbibXqoHFLMbjBNvMHwGBldqCzWq5ax8DRaNcrDoo8DWC87nOPhVNSpKfcT
wxOzrFAuquTGIZF4HCgZ3JiN9FSWp2BuGUZYC0l5oUnV02gw8CmEdjDexp7iiZhOZZWSV33N1X5R
QUXihTRLDHxLoGSHUOBOwhh6jMC18h7HwVRkEkTgb2jpc6PORQ3SiqSDI7ljagY+75d+6SZoVDm3
ba3GKk03oAVO/k1XrfHYrtMm63DDwBsaVflhqEp0baTG7lPhIGCuz75tcO3ti4/7tEgtYNPORpiS
8WdStBv8g7Qj5M69v5GZIPr1vfo0Rc7llVuZy1HB/Bq8aDbw4LusvLmYGJ565WFmGCTmqBqUN1X6
AvXiIC0RpDPcpXgME8WRoW+Syo3NTY+MdVu9RFeWqEsUtJJoILPATr1Ej+h8YQJk+qk+am+x3/rA
bB20V/n+ts3V9bsySV2pgcsGZYl7PC1keQfYwXMngMXhto21Mt+XFaTOwyQp6QieYJJxjwCNplsy
hj9f9PZCsIYtfvim2yMw1hgb8/rn9E7fRM4INd/uwEJ6s76XOi8QXC9RccNPKZuPdAwsIy8Z1239
9F8tKVWn6MYZZeMERU3pYbAJMCywRSjIIC9DnYnVk2V9D/VoU5ZxEGrCGQkJ+YM+1L/khGfgHVa9
7tX3UJFbGqOuEQv4D1IBITC3FB0osPEw1o1lhvz51U1WU+AHZm4iZkhTJoWurfgvpm7E1dTn83No
QDavcP08gJjqQj1QfORopgV+8Ry8NqfhUXbG38Kz/kqS6skhLP7ca3PoHyQ0YM/gA4BoDeOz16oJ
uBwG9MCRX8lQQvz63U1ZclxNHk+1s7xILhTEDsGHcuBdkBHYSKV3/6Ga8MUgtZ9BwMlLTcYKNeMd
kXoW/xjl++0bT27Rt/Ty6pvovczVoQsjRLdK/hFKoxno93PMaMaun5e/1+2Cmrw6L3m7zAGvYN0S
TEdK6IiQftd/Y6S+Xq7L4+zKTtGCNyIkmIBgrE/jtJlyQPXu2vF1Dipz4h6n7GEQBlPsC69VGOu4
Gro/1/GS3l7ZDuYJLD8ZWcfovqx+i8qdyaWdrc4zw0Wvx7jPxaTCQDoAwqeMWMyyl0xROC3j7wYN
AK2IrdsnY40/7ctyUrGgEqsBDpJcv5eutyq72Ose3hu/OYe0z7od+qTn8K4XzWgDzmOGK1v3lp+f
Sc7t1XrOgFvOLYe9HNvF4mY4MbVmDJiwVpLy/kus1qUqo8sw8LpjqAc+9IjzEHSPsZCkxHDjjl2C
7tW3qGUahkqLEgRBW4m/UQi416A7WNpDyWQuY9zni0+9sgWOr4yfdOIyhMqJi5+jMJl8wOLWk0h+
c+uTKLcB9sk2EwhEECQ5d61T+KQBqQMsCKa0bYAhO/FB/CjA3duBHKH2E3NLmNoqq99Id8Gxwhvd
YMoss/wzXS7kRq5feh0HtgRjy354TF5bUORg6MVUznJsBoHJpvFdf7d+XvwL5v9qwduiApEjMdrZ
FS5I5qXPxgOfmZFVnXKPv9OO8sPwo3EMLzmSxCJyWBg6huu57NXVL8jQK2sEGb8gFl7z2caLIZ63
cS+gccjEvLBsUd6n13otEEh9OwHmxS6PhN5N3JbOOJsX8N4TZ/F+uy/+aB7we2ih8ZhgIDxnBLPB
qrYxzrpEOah56Lgxk5C+jfLjMu7DblM2D7fvLssE5YbqrE0bo8E5r7SfWTE7A3p2nFbYt62slw2v
DhHlitQ5bGKRmCHpNnZtwrCq4WIA6C33QjTuiLY80o6HI3cWoK3AYsFar3Zf2SfbfnWE0KzrsoAU
2hs3Pi728hg7ur9sUPxw+RdxDxI1/Z61e2vDstfxRaKymz7RFI4PEMn0JyAK8vt0R/g5QwcAajcC
n6TVHMtT9HtmvKP+Iev/O7RIlO8a5KBPFAN2h5fZgYfY6o8QBzk2aIfOG1bxkBHHvnXXBoi7BCHO
KDp4Vou0J+NZcXq1QPG5eXRTDfP/eTAOSD3KMJLdYJhLG1ztqd2o8ruc8ymE2TFvwo0aaGWlUfBq
nukXVvYSFXaRB9OqrMqQKaD8gh4Hgg5GKTT25PIg9NG2aIOtvgj7WhahUSCLtqZMkzmFgtlXzbss
Khs9FlyhDu+MLGlxp1Q/bA0Gu9t6A+lqaUgYuzrXSgzobULmfkZL3qpn7iTti4fI1vd9aSZ/CtAV
aOD0JPteKYxtYXhKuhOYRCjixTNMK8tkZmq9q+rtwieeLmPIr5kY1tYAMdeXSaZ84aAYcSz//7fS
gHsEtjondEKPB9BYBExkc9tlMXJ6uiqmiEvWiiQBIDBAgnJKfTh7piQYyzPJlGcMBqVLxgEHC4Ib
hV+9Ss9kiAR6lzvuMDnCoTiPTHAxK7uRKXcIttlkEchDYrQ0M/DEi5eo3MAfDzz4g7d4h6IsDVCK
B4rkR3QdsktFGJWQXWmnwJua8w7a2eKOVRNhhCOaBXComwnYRHKopuclCS1jFq1aZjxlWA6SVr2K
y1D569nZb4s9oaWOvXDfo0tHshdWWYRljSb8k7klUrICHlI9V0gjp532tKBPBTJ62/CZb3jGuaVp
/VSBG+olQtLfkLKWHTviaEYYIX6ePgzeJGdLO8+2GphDaIm5WedQVWVEe1aeStP8LWLeGwZB7g3u
7ETgRUoug5+EzlDfzZC2YIZa4n5vpOs015/IdWkAQkO0lrl9VCbWPCqWO/yaRKcct0X2HIkPiyLa
U35qtJfbjmK9e/bpg2nmvzwumybicIPJ65/wxJDZAMmCr2B4+7WpFsMwQH4m4x+gPqhkTZ2NnOtJ
LUM5gQcHg4i29HPa6Da4g3bcffYsPhbPozvboICS7eZN8ysULavfNcM1rgHnvvwOymd1PZAUYotK
N+H7zTAP0R5QysfQh+LJl1rRuOGPnM+axVx1DuiKCjwEVKA4RsXgpFiAHCSNCk2FCHDyQ9cyKxNc
xnaSH//tKF1ZoQJNKYJrvY/Q2UESAa5UMKoIA5r4vxSghpCCuOKO3xg+C4OyHt+uzFJ7Gy2JtMwj
zKIKseWeCXGbbCpetEGBE+1IVka8Xgi/skftYSUJy2AksCd60R1qthv5Y9rWsqnfBSMQ29xvQqVM
2L3ArgImCgM5uXof9Xa9kb3swKLPZG0tFZCSaVYWgcevAQ0HB7fEGxsl+Xl7Z1cz1asvptJx0Iih
e6KTFK6+b9uTULGaC6yPoPLuCLN4hDkF57MXPa0sN3HyLkEL7H/6DJVky1cp35BmdRWTfnnJVebc
DZCKYxFCrLu0z6WieRlHVax4iST1Y5uairSrMCE3i7u8/mj43yhC2hnE4Uu1YSV5jC2iSRpRfQYH
fgPHEvnRI+ZNHGFHiH4mqx2A6yCzOqwB1/WX6dWnUk5lGfU4qolTkc+DbewvBEOQ3QRFhdUIlnHU
B8s4kPFa+WfoNk/IelgJwmoiffULKIeDR8SiqjPOZQoM5BCottqj8lguG0GsnWZoGVVBlqehB1yW
QIxTnQcTJqnWRZgaCO4Ipn1BzOoO/U8W68x6NnD1fZSnqflGKGp0hpANhJscPOYdfE3j6HicwJM+
hm75/L/dEMqZjJ2oxFUHg5X8J+heA/7X7b9/PaO7+iLKk3RVC+kT8hgEZR8oo0n7P9+T9csx9M3K
bdbEjRBt/w573/BG5RJpiwZ4IgFDQmF0A1m0d0LMHviiU1uBjxqGS8AHgjc4ocWb6Svhn2SxmDLu
Jj3+MjTdKIwcfoaeypZSlFaanxnruvrQ//xSes6l58q0XFpsXEYmhyDe2hPEk/kvqOfJu/hGkNeo
d7OkLJpWx7j1RP6iAo9viP0joBciC8XKW9bEcK53kJ5k4biSK7Me1oI3cuPGJxBrj17iQlA4fwrf
mk2IIq5M4HO2arZ7wiccn0r4m+U1ALXmhu9MFDhYfmeNzOPLz6Icj5HGQSPo8PL5n+mU+H8NNWnP
/W8+MeVTsVm2omQJDkikPxortJkaYaztplKesJZlvSL4b9nL7wvoDPRudi9u2E6ekdLR0y0LF05K
RCg2Kz0wywRjyUW1mSPeU5POZZxhEi9unSzK+XBxahThgjPcYdycd1ov3KJCjmkExcrO/aZk5eKr
772rO0P5osJoDLwL4M3VQ/ljBs0OgV9Wm+ks+oBF8nfKIbyTnHknzhAnUT5ufy0jdNEEi7LBN3IZ
4GAvY70zouZoZPIrJ0m7sW6f0OAyWAnCd4MowykCT7CKhsLThYs0rqOaV4CZMCRHMEyAz/+Sisyt
LjezPzWIKVTMfUCyG0NZLE+80jD8ap1aazkPo1EWWnJgJXdG0PwxvoWOYWUmtJ7h/MUXwcmg+Rxj
RvuNVRpZqRQR67JCHiCSJNMozbAUI6hHYrGnX0lu5fcKZG5J3zex5Efgbu9GP4AmMio6jE3+fnu+
2L0ki1cJZ6ylUiossBupv4zyqQ11O9Ff2JCj7+7gqx3SZbyyMyxiYLQ9oiqZK6xOuk8oo/lN6LIy
ku+R7Kshyvl3fDlFmowrClpBJ9A7p0iYGTQjwNBASzFGx2ohFPWNLbjpBgx4mNZZwJo4eIX3nxDJ
nz6AhoVFRZbGYoodUpT7OXuP85fb1/zS47vh1Gjaz8XAAI1KSlitE92VyIwxyzvf5z90Z3Dlbbgj
rA+6XWyi47QFscaWs6JnwFpNDBcvKNCCfMcpDiyyGIbno0lBKyIEFBEukioCQibNPG1c7rsoPBTJ
mJtlnezCCiWvRGTCqsg9v7UcVODUOWVaFFLx0XrZHbrUagvVybXAzRXD6gbOiZrEqufa40U8AhsO
CPUag9Bl5EKTwm2G3tSb5L3Nsn1RCE+394q1KlRQFftereSC3FYf1SiPBFUid8niPrr0Hm+tAZXV
z2kuS1mKp1r6J/EnjBVO4Mu+kx3uNO0LW9gV+/IeIr4P5RnyEJhRDuzL9GpsQSo+fE123VMJ0s0a
D6vsHDB7b999lnad2uhUFG4niAsVpFLWL6chX9w6HMwufO/Tx9urzToJVESIOEXNFwDX3WiaH+om
2uUatHSNwe5U3tM72e2D6u62yX94sWKWU1VFwVAuf37lJ3lB0XgpwOkL0Hfxyz+8JVsTFMcdBdwk
Heb1nMDV3qRttIscw5bvxbPA+An/8IT8/AmUBwVLR66nDQAfgKHd5++aW4INosEwCBRlEyc9MWPf
d5dN9vPTIPVKD/KsBR0KUkW8kG3RQg7tkSOlQQMbCer5X8T675nGV4vUHU8msa/qSwmECFiiCohc
7kwURkZXfVEumgJo+UND6vburteQPj+Uur5ZX0x5RxjS8gxPgQykSgvSnOzXbSvr7UyUUdG0VA0V
UxdfY600A0Qjtshk4h85ytb3RCsicudX9UF/WGZMuV9oe/5jBnVll7ovsRKWWUOyY+mhRyjpj+mR
7GbiavfZbnCaY+7XGGmF/JHHGsD4vrKI+lem6epcIdZgdMdVFWPQ2wWQiTcxZrNfJJE5ccowRZfo
5EhLgkrCDSXEvsKezIBpjnIPYgZP3hkoofJMZZrvF+TL19EVuwEQ+KaUiCMKnnr5Lmifb5+Y7w71
699P3Xg+1CNOJN3eYoIrNVLBsJqqgwcPF80Twr6+v21vpcbyNUmjbjzA7/WkKgOph0/76iH1BtCz
9i5BWXE2z7C2umGfqfWlhHXlUqcpFYMshzEpvFOLvcA9CPoPxgeRH/w1YH79IOpmi7URFGUFGxmo
Mwl3H2QSJwviKETGj1nXZK4fFZ/rwOAEpYS5+fwXijk/pBYOPkZo0U5g1RJYC0j5k0SGZOAS4F3W
RxNoMuqRt1Iha53MkCOGh1wBpH09itTJ0MtRUDOCRG0g2CY8FHuEICd4BR+8N4SmXpgLCBHJ7D+/
GaFq3zr6kdWuWAmAX38DFR34IF7SpSCVKmzm5KMHdilTV+9/zZWzXiwrMR/2BMxc4PGriZii/eqv
eYhRyKoIe/M2gtSvtqufClt7Lk7hWfchYmwnRwxlWLJgzQ/dIS6YLLqr/uXqB1Af3KXzNI8CFh2z
n3eq2jhwm4zC9AWX9O2GXNmgbojcLVk4aLBRO+KWpJTaLtzNx/5QbpVd/iTs5wP3s1E9/OcO/tTL
71CV583JS7bxqXbn3OK89Fd3QPcRqpGcixrMW3xiUjYRV/f9Z6qaCCAQZtNpV8uPag8VbezF4Gq/
CCy02giEgvPSp2PWHL7nIWTnP61RjjceIinRMuTZ3cvygiHxvbapn6AEIPvZn+qHsc0rsCjGrvHB
MbrN6znClWXqzCVKYoy1hO/s7ODM/Yok5Aj54S/CW2Aej9VxegNrs33bT7K+lzpo6HonWkz6oIMo
2VIUOWCgMdX4o+dmU4hVhjXmR1JnzhAkI+BRVoFsVO9A4RkPWfU12BNFMB6KK6ScPm7wnLz9kev+
42ptKe/cx/PM8xW+ckKVUPwdn3NL3f8/KfLXyqsZ0XuloYdT9AlfoykOknHE2FON1mSOFpsDpiP5
cZqG37OuLbaYhLzFJVXuq0qzmHlVqRtO63nWeVq9N5+/gUYvi4hGnRHiJEunZj8BfQnmiE32Tng3
CYPi7RVezVeujFHFpEYAFc5CRjL4GFQ3cfqSlctO7DnfwHQSYzdXg9+VLeqKNnlViFOL4NcBeSKJ
khmm91LKmpNe6QN92UMaDSxwzcLVIYafIr/ylwf9LbAaO3sE6m4DJeL0YLSmcEb1546UIoEYeDY2
RLMP5XRGBP5eYvj6Q6g7UytN02UDvlf28NZ3geAFEabMlFtYATd+tUNdkiLruyEmyHMy7TVPJsA8
96CHBCpNNo2zoJgEZtN4hs0lTBpA1vmhEppSQ8Gzk0cUmmUBSPcgtEUpeA5akMhG6f94fqhHUTNU
nVF1ZKpN5q1RlSxMSVsya4BnPW+6OqbUA0gTdWhMjdg2FPEeyfhcdFIJW+sT4hfpQFmxvzj4Ec/A
Z0FDrnGBw7h9KVluiAYLp2HXFwb5CfMWrWBQc5O2cwI6c9b1X3ewnx8rU/efD8M6r1OcncRHLrEH
Ec8mOhGCiMlJX9hUz+tx5Moe5QNaDYQ1cQ6H3jdx+STOUWPqoRB6lVJGO6UYZTPgR83nJrE0uQHM
1nPbKhuJz6Rt06cYzixBoKxXGaoLQwso77BELmPxVyPr1U+k4nnRN3Kij/C/LUKd8QJJMStPTfGV
0JOIdgO0KZl5RUnjf911KqQHXTPluYxdJw3s7g6E0b7mSU76wCoTMRwTjdk1+FCeyhEXCRXJvQCh
C6KCkG1Z0GDm4aIckyK2uaxkqJ4QFoUKvNvjQb8jKUP7uBzYbzlGfKGbXmOWqt0AzIHL1Ydm/pWF
J172GIeD3IdvSe3V4aB80BAmeQMEP+LltgMK+C8MsuxOBwL+um2L9TmUHxKqrIq1Dqbkxq1jkMgo
vznD+B8PHY26FQSQyScEo0iCB2mVDRc0HXsqkxEpaMDtjIMwigMMQdoATGa5U3X7PKttPhJZm0Qu
yo1NonG1qcppidARlOs23cSO+lpt+l+9HZiFgxJoxkL4MzaKxlvCXJPwPM5dMxlmlD3mS2NWEWve
kxXmafyspuhjxEtYwNZp8NYgvPLDgPEyaPJAPXpfg4qifCXOid8w0dLELd9aUSqVkTO14zpiW/Ty
Y/EBCS473Ef3PWxGWxYOhHVSKLcRqonSpmTg3xBbkF50VjSIVhFAviT6uH3FyG299VlU9hKlkFdo
dTjCICjvpAFgx64FDpuDvlPND5nFV+FdMcWMBzxzJyknwqn6mKckMRxc/kyI2+TUGU61NW14fwK8
RnqvT4WHOW9m+XO9Nf/pvxTKqSyzBuY9kkMpp86v31rUDAKM7Dn5mVQOoYUOmlFH/6WCMhEYrWFk
uRvG1aRLvnoy6MW8EC/g1j8WOwJ8MD0EmxGXU3Jyl822sAKr+5Id02WIzOiB8yeQ92xfiWbzCFUa
W7wLe9DkZUciEWP47M9k5BA0QLObMlWRBhjFDmMG9RFS5MkD4XfWtnAO+aPyo/PAOOxkeyZaiLXC
VPry15OjxgqnfzKUwPrJAu2xDq6OKcNTXTjwpsgzeXHXjUrKRcdaBxUXLtpVYXgJhalOU5zotPmd
a/uoYyVH65U98dMCdWe6Wc2MuETiOFrh0dhMYLJON9pOdHoVYgO5Jx0JqZlwwAzZHJv8vmS2cv/h
JH3+BOruzFKSz3OMu2NE3GmJ9Zd0+T/Srmw3clxZfpEA7cur1qpyed/9IrTtbona9+3rb9A9M5Zp
TXFuH+A8HKAHzqKYTCYzIyO6Sy3LYxscMINtzoJPknk3RsJ1LxaZPeqY/hHCMzUeDrHKg2lv41z+
+SIQg/n6zfNqVqARhJ8T/cjuKIJqsrUbAzpPzS/rUHiYsT6bnk/Hy9PbDCWfryaXqVWKsIHJIk6u
zbF96JuIY2L75Pz9kSVWGkxMiq6N+hnwySgOFOHHIOhuo4lOVF/mXcdJsf4lQ0UfGCweqFOyGN+w
BR5EpfxxMWB9YVD40SF1Qp/goU4DA2+aYDvyK4ol6pRgGHH46wfs4jbEUD68OPqBjtdd9d5Cmes3
YXV8k1DRCChogzeIr1i9vVSQ8UmqDMJQhRUEa8yWmK2CRgdV6Cje4zfKQ0hZ9AFWvyY+7xLfTIpW
5phL3KziIi0rRAQjmc4EUrtoRzxqRuye9siNGRuE95UdJvIUyZL+ZlEenfKhS+wOQBsFz/Xc6Ue7
8tCEoynRf4HEbx6GlWUmIhExSivLwAcVFPFc1sAISBYOYcr2c3llgwk5QibWeqx/bFqcQ6ireO5u
px2tLc9u4aVX6d1ww9+77frDp1kWyjaA1HXpRpgVD+GBiqktoG3AVJzHe4lyvOSDpnR1b9ThJEfm
AkN5/tiJbwJwevHIiSicffroAK5syGKxTBVFSye1ZSstOEukgRNHNibOvnjhx+Fb2ei6sZhH4WOf
Jne8qPbNPj2rrtJrAj78/p4KGVGtadkdHtorE7raGCr8D2y1vKXSf1/9jBCwcHNOUKWfGwtZc26H
6cxZ6nYGufIN5imQC3+7fYYmqUPp4HWcuj06AtCKmlFI6AJrX1ygbuGPO16bh7dANqp0CsoWH8RW
S/KeWJYni/U9J6JsPgpWC2QiymQQ3ZhFXHJShvlIcO8v6CWh/nf+m4ay87p0n99RjXl+CYOe528P
kpVtJqb0fa2oJEI5NS0Hl5BDUXhaGnTqTn2exBe10Tm7uXn+Vjhh5j5S5b5dtB5no60fQhGyEbNk
C+Eb54vyrNDX5cot064XQHQPKxQPXF+TM9rTUKGD3qFX5ShedQ79S4H3ytp8s67Wpny1OppVqpi0
L0cpDSHJ42QgAXQA/QV/JyjGeW0b+ue+bd3KHHP2VDWUpo4CCf42J0G0FlACqv0DrXfe8jY9ZWWO
OYaNJiidTId30hR0MyQ9CG39s1MWTyvlfSVAK26Me3tOm9zn7OZmhrayzJzBkJRqJ/a42aVb8iBl
/vyg7UIXgEUo1AqVM/ZQCKbpk3DF49DYtvwPsvsju1r5kay2etdowAspo27P+WNVHmbtrS/PRySJ
p1dJF/F9Nz9NMRev3Ih/XUwSGfzMiLyu8poKxYCKcwI5a2I50cYphiKtTFGKwuDk2tUwYQ5dXOys
aSBf83R6VdsH8Z9VsZDItFRNRdZpFzdFz1ZVD41R3+hWvXCe+ds9lE+g0Me/r3aqssolKVscBoik
+pMffswHTzh7gCP8LFzK7aICBfljOR9FzCDwEwserkdmTr8BODGGzxDFw/PuKAMHCepgoCApFiJ1
eZVujrd8pAer5YpFK1ltSq//GGqwZLTH7Pm2TBrv9PZtTCIhzVh9VubQG91k1C2NMRIG6j64pQiw
rBW6UmpiE4j+SMEH9b+r7TunCnijbdu+CnkUaJQb+B/999UyBxWoxDaEeUH9YdZ7C0Qq5F2T7Dbl
+OnmNa99GmKuQaGdCrSJ8CzLKwIk6YhpUjXLeIFsO2J/WmHOeCxVqT5QCDjwV7JLFSAhwm0rgfiU
XklIX3jJ7vZb5XNZ7LCDoYSWFde43VvPuDSDxW0hBr2koDqiQ+wUKSIBqgywCK96sn3u/1kpO/gw
F1WvqXS0dNarmz5UH4k8QoK5VBRO2OQZYm56PLDNUB3gIerc23J0qyuxvRg8WPVmE2b1HZmzXaA0
oFZWoSCjB58R2A3iDm1LQfES8VrCSHms76XeDKpKdQ2uFgXPOHPPF9mYyxotu3xgur1pp9qdB514
nz+P9y9B7HPf2POu9UkijXAYNZg9UE4Xt5RIrwd6XI3BYSfcnY4v27n96sMyV/scqSmeSrDXAT4+
/lguASK7GaDHYGNuRaVvaj+5SRM77W1ddvk9ou0q3+oHMBGm6eVR7WmAG56q/bDHfBigVPMl8N3V
rvOSHSVbmPcCaCWyvXYnuDx6CZ7/MoFnTGdAexq0ckrwu4X1/VTEtjg/cD4zJ46aTOAZNKGN2wUu
lEIWArBqjdg6WAKX3fyMjne5L7z42oxs7f4/dHI47sty6baTOBS4Q6hLdXsFN8cbpWEB5xmXt5nz
LS3mbVEZVm8IA3iOwy6E0P29KCyBIdxwvuX21fvPEbGYiAO11DSrQLwIAm7jcvaAlLdcUAJEeF8s
TvkeV47xC1c+P5jzPiQThOKK9HUfwlVoPY0OPoSYCrACQPKd8pWzSN6nZGLOaKWtrCUfF0dzbC8w
iH2m7DBZ7rRuvrcO6lGkNFMco9svjM8vywQfOanayUS58gMlYJ5DWxDNmum12Q1gvJpARFhgXPb3
LP//XwABeY4OTKEq4aEhsQAFvdeUpe/gpHp3LMUnS7mOeLDN7VxqZYOJdUKf1noKmlDfLEsnCRcb
RPKuZebuFN5pWuSrbQwCr9Afkuyqj17D8V0d84Mc9ftJaw65jkRPJa4K8Y+oU73CagPO99/c9NUP
ZGOhrlhCriEJgmZVgPq+3QbDGUp/fnts7BLj7pHLVVOmp+Xbs2dlk4l/g2rF3TTjo7TegEkeSvwu
X+kooWa79JIHPqJee8oYEwbbcRp7XcbRNfLSVvW9YvLe5JuB9nM5LLgBglVZQXqcUeWy/LG8KX7u
xX7ymiVOGrSuBCFBo3TGXe1ZnOLDZlRaGWZiH9G6MisjpJZNW852OYGIqajSO7ka97rBwxluGrM0
Q1NMqCqYCuPJBrjBMfOF72gZsnBntPlZY4SWN81ggcyMpnI5jslxEhZeYYXlXKj05MyHZk/pNTBQ
4FEyBkoK8UcVv9WXZMKsWVqRNSQ4BUaY/xLrZT/nEg9Y+PEYPOGJLLRCzwaDDAK+IC1QSalTn6Om
mULi4x3NW2/xRmhTLc6CBvX4KNwp7/VrfmvteVn69vtgtVYm4pqJMjbqCHedoDBi+cVlfEl+Tmf0
cQDomS1heh0vu/6VhyXnxUKN8aA2KgWi6Ii342FBYzXaJaDv2WFYkvaIMiSc7Z5cxTtzlx3mW/5U
zHbat1o4E+osCHYAVUWfDUEINeSXqQRrW+o1aIYt9vxSBwoY+FwCvazaUTE6QpwQmr4Rymq8T7Hd
oVv9FCYChr3y1/gRfkpAWY01QHfjSxnva4QMKptVXIPeqzjw031OwGexGQa09zKrhBfK4/2SXirj
jynlREROyGXhF1Y+CktCuRHMCU1zDQLIC+fa4llgIh8a5H8Np2il4LULGIMJ0f5AO/tLgsDiKyC9
1gyQIaa5CRC62KUUwkKYeQu4b/bNNO/TH3Qm/iRpLkkRhQgZl2Gg7IYznEXwvRWH/6A6Rf/WiTCk
02+7qq8IVSyhUg5bmr2AA0qyF7TewlvKiUKx/7xLihdv2O53IgtJMlDwdnwMrxe3v+lMu7w3XXo1
ZrviuvjRXFDObvLIuUE4nq4z8aYT43CaoI5NKy+ah8GV6kqywRDigWOCOHlHEbYY9uPdJdsIjtVm
MnGmbSrVEOlYLYQ7fOGpgSp4dOiwoWbvgBnKJv7/bJKJJ2URpnJMBbAoFrEHLTqIRYPFcxIb44X9
GfcO2T5/qOOKkqya2rdOpF5pVhTjZOjnf4k1Y/o7+WEDdeQ6BZccabtDDZ7Jv+0xPqvXRp4UObZS
DiCaDC0Ua3FFnBFkqvWxxqiHU9+Gj3xt6G0X+rTL3JU1iU2SUY4ZOfdQP3dEoJhr3gzlNmhitTrG
UXtDLNKFfk3Kx17f/OaJoMw5sGsTXMacg0G94XsE+FwV46DJBOGe1kIEoBq8zRU6jufkp2rnRyMQ
XdlOkGAZyPqr4M9y8U/DjJtKkaIrEMREwlqOdpvcp4POeU/yNozJ9hUksBjLQdZYSbFdyZPdhHUw
ptecL7gdr/9ZCNtPqRPMTo0dzGDoBl0/Ca2pDjkc4AtcEuZtBNand3ykNat4bbZmNcopduuh8wuQ
e8he5lKAe+trhw/qg3NeOKH+dsI/2L4KlPQkuaTFR9Mcdo0RnWdpfF928nM3Qi7x9Kf8l6zw81My
V58+ijHIdKixVLvuwIVtG1MMTH12NOPBI0S+mhrLLTTjOIQQ5SX9BYZSL9SoLdzY6vEImQs7C8Hm
38cvqGBcFIN+DvCTc/pnbhdJV7vARKCmVfKsov16StJNWRKkRxJQ2QkkigFvonl7umxljYk7bWEM
ot7AvwrIqgbhdeebAZ7mSEEEyFi3F7GDkmHpGHSGnDxX11IAch8JL4fI5bWAt8u1q9/CRCchLCO9
puP4lAkq84WLPgUeHOMq5/gNVA+Lwmorg9LivkIBj1el4cV+mYlWaZGmmqghm5RD6DJreF0Tj5KN
GC/xD/WpuWhw4YSO5nI2nBNJWGmbbiRh2Al0C54mUMdR+h58ceJYIHOZXSrZxhvF4IRldiw0b5sU
usLgdSpMMl8OA4pt2ZQsztApIKooLCWojYXYICaeOIuln5A98BrgeoapG5IifisV53oyZlTGx4LG
/H3YS7kjz/NyOeLNCt7ldsiuzJF0h9Of+F8eZP8cfXYGdZLTRi1oft25bnfs/OWqfITwE/Kl9Lo8
1zC+GSwX0Ge9hkw0BrrPF95Mxda6KX31X2kFq6YzpkkUxQ1epGab2ZYBr5YeouJegEb8uDu9WN4l
z+rmgNxR/T1vgEH1pwocPZ3dusqBktlS3CAPGbn9ccFKbqh01Bi66F/TfD1Po17p6Md9mp3kyvL7
8xrE4Przsut/Uv4noPuO6nFK3eoQe+0Zj8WDBkTWp8SVfSZsgCNhlmdlRpKRtU6EoYf6J+eLbl7C
piyK4CJSRYWdiIk7sRorChGZDxRUO+3eOg/KgGDw4L7PNt9MK1NM9JeNSiFaheif9GNnqx352UrN
bWIiFI6y6ijzvIsk42gk+Vk4JaBm7i9ikjzEEQ9KtflVVz+E2dVYktG7oomHnBNnABMLuM5Of9bN
y39lgdk3Icprw6BXD+kLu646FznAIM++KS0cS7y1MIE9a4cpj2gbDkB3s3rB4BEnt9i+tFdrYfLN
eJyspEzgg3TWUXXoUEaK+Wja+4J2Bqfqsf3uW1ljck8S6QRQZDzCRkcEZJGSy4Js6MqiJFU+Fsd/
nvAWyFZaTHRSl7zAZtGXg+xgkOky9i0gUHS/vOVl79S3vp3oz/WxMy7xVIia8cHLo0Oqe7zo66e0
eT7tfduZz8oILQuvst2slptQpw5eHDHmBi3w/Bwdidt2sq2zzEcThWYc1cPsAg76MkQgp6r91DUv
6jMusSDn0LNFGYxhNH0RwT/HylEyJ71pLsNn4L3N2JbSg3YoAT39M2zDav1MpCmGKcL4HfphVtU6
Ztc64J2zycTTfuacPbYoA9V5ZQ5LFLzj8EcjX5Qad+iBZ4GJI/EQA1VOofmdOykOuYnBFWDui7Px
iVz1exW4ZF7+9IHjPuWgTECpa11RwOkI4BI4d7qkt/OY7OR22BlK68k6xDhUqMosuA4Hw455Y37/
cv41VdUs3TAN9qGW6HIeddPHYeyInTzX1/W9APo/TAeET+oRxbV76f30cdlMYMxPk8xpEcARkk49
amt5iGlCVVF2wpBcYhDFk+PkTlSKjhdSt7f10yLzXFvS4q+2jBoIT9GFgiBHSVpqVwuyG+Mnn4JG
3mYiWi2S/qRVSBCTtJXGDkcCo6E7E6wM8ZB5rWTYRM8d0lyZqV0tZ+nPxbwdRdFtYhQyi4PWPIrx
baXndpdedsSLygdhvqjrq6S/La3rJH+0onMRLfwCSMHRT0fMJJav2fis5IZTk8e0Dd1COAgYfl1e
O9kL5wh46da2rGu5vY2ki5bcmOll1lxk005PburEb3tEhuwIjkDBOJpFYseTTeTASh1BcqUrqCeJ
hi20T/F4KwkpRFThieG5lMiOnOyIfGkgVbMeBDAI/eglJ572ZLajedfGBzkUnRxgbUFwEsMeyshu
FXep38bsWGP4r3atEQCP/HwynBDtxsbJ9dAXO8Ee1H3YvEfda6e8V3idmeohnUFbb71OZiCMsj1C
uSV248UVliM4SwRwDoAzbO7cODoq8k4R7bBzwvDnmF7pAjhNcI+Z/U41A41c9uYvU2z9JBptsMU7
aIIGyogXIODsyb1ptFBDx9Sa2Dlovzptt4/qXV3uB7I4UbmL+/NMvxEnr4l2ZXow8abqziLz2EY3
MzA5GCyTgRdRblV5sI3EtIf5qY4fSuteLQ/EvEjfswjl8v6XvASJ3tuNMLsRsQv9OUkVu5j2eqx6
RDvIUKvtyut2vs66nZT4qhYsykHszvBf1aE9FQ8d+jyWDxp9NX6Ii7N+vCz0F0GQnaW7SKSgjBZb
lBJbEA8RIFjtc0NwlXevI3DsONtNQDpPML1kzu1GR41X+ZGWbr0AnzzXTqsdxvF9LImdGfdd+iKA
DBST1Dd1tBvA3xReSv29BBBbSQw7Ku0mlnwhvtOgolcnxyryp/JVKAhaNb9G+Gcs/irT4o+ysM8D
TW/91enSw9yqyIzTJajowTW7UVU4MYMXMpibYG7CwkwqWIgaw5aKzpl1XkVzOzX5XAQT+eVSXJpR
QegVNdu6NA/5YXhVr/In63zwQLWOblp2nz6ejr3/knx9GmWyy8zslSGlN9wIUlLMjrs1khNxTyXw
6NQtx9r2Ek3TlIBXMb690WUFYjZGDWvkgQpPhKlHIHUI2b38OKDwOAWj4PI7lduvgX+sskAuw2pD
wN6xd4mYlbYRjR7JpbM2VSGKUvHKXv9yg35aoy++lS9GdZyBVwn5uhroB0xtg89d3SvX2QXFVhX3
oSf4nK+67ZufFpkLdMmjQZJQIQB1bP4g+eQseqEKqHTybQqaIPZ47/LNbYQaqGRYkgaQNeM0IH/t
ZIOCRZrMrzqUkfR3qcs51crNVX1iNT6S7NV3rDFVQMIez9UQPNBWMXi1wjvU23u1ssGc6nIe80ZR
kR23vyRQ8uaH6EBJi6xAhjohZbX8I8rYlUHmjEujYZCaFjQaCNYkd8Ny2fPgWvSF9i2BXJlgNidV
hzmNFtXwiTbsMjnx8yl1yvgd47ugp31L5CDJ3/7EA1c2mVejmYbtIBVI4Rp3gnZcc9cHkHB7gtqk
NwT/ZbptuxL1aZEtu81SP0spbaYhbgGBtVde0yD5RbVOMML6xAdebCapK3vMqY5JOFUS5WSBpFjs
EwV9tK6dOidR9CyYKyFz6oFUwenvyjkCbLltihQxySnsXi9ftXKydV3iROTtk/wJiGIy4ZEUVdJR
Ctmil+ymip0pO9Qzxz14RugyVyfZtFB77WOc5C4pvKSApm0/erHBhTrwPhf9HWs7sRLXMx2R7dzF
H46S+0G+cg4apcsQaJTkRb05vT/bZf2VVzDHmUSybqZ0gzKAK0zTm5ASavsc7BUU/tK8LC9i6uit
U2OAgfdS3IZirYwzB12bUksqShw67XJ8UHagzvCyzonOaGehO2AWErS1NG9I3Vh0uhsAkl71C55Q
BCfasMrQbdLFkCrGjT5FJCiFCcN0ylVkFRfSbF2nRnc1yeTYzCXvzqOO+T3KWZJpmboC0nrGcdMM
Lf2cjk012OsJ7CjEo+K9hhde6v6849Fdyps5hPVpj/HhzhLbNFKxztbDrf4+/tCeJGI3V+3LfJHd
mb9SrwQbshJIs50sNkhhyJWGVPS9uh4vU5+bSG25OhgfwLOOhoeosWWsIVSyRCMo03VgLBbIB7dR
7kTnqtu7IorhyWTz6sdbOw2dTICNTajlWGxnB9yig57JhuH3GQGiOc9iMAr2t5HRXw14N6rK+Exm
fbHNsrk4fcy2vj0SGEWHSraMIjmz11LfkUWsRZyyECpsbqdPUuuoVmLddcoQ28SIxd1pi5v96rVJ
ZrulfDajmbp1YtnL2+j9VpzQIAKS2G2J+XSMsYAkkqvcR88s69YKuh06RsbA0csuVQZpX6ZRNaIl
Gy/RGtgVTbEf5Ciys2TyK0O+wSgS55bZCs9rm8xay15rk56SSJkqxGuK4aWYpRe1CK8535S3NiY8
K9EyRLJEmyn7OcCoqGxPPoY6vOQSmxjHtu5OTpWCq1+HHirvxGwdmPUimUxPKGLYpuTvWvtkFKkj
ZdxkcuuAKKaqGBBAABGvwlwGdT2rlTlgfXTMgeqfZuAM1DEJQO6XID2ioODmfn1VXkY+r0+1mQ6p
OBxAPsof4OavV1/V59IMRXuaDo3e4uYemuxUtCP4zW7Du3s2E+eVPfZJpU1JlyWUIiXeY+7gpnDB
8nuuV5ispKKF4aP8qDxz3GfLTdcmmQysGKcmlWmunu3nB9CdiRNEHqiSp+iLd/pje2k88APtltus
jTJPq7ysSdvROc55KOxQ+VUNJaewQL2CPfEqSHwkDSTs8jfdjHJIhqafYEE2npYZZ6K9taRza7lR
pD/pfWiiKRqioVrGt25qb0ZEnhO8g1u1dWaIEY/tddymnKt5a580VVYVUcU7X2er8kssTKYAEVQ/
btADH5TbZiH+QCD7ynEIytrEfDlI1ZiGJZp01vcjhq/SvaQTFWEkGWYb9zMaY9KuOaOkGgmfnXMj
cn2xxASPuuvljsSp4pde780eRiNizGdnGM6mMqdgSfAz4Jfq28L5g5f2F8tMTGnaaFokCVumI4c/
A3N87Bpq3N8ViqVw9m2r86DJIHiiG2eAc4m5ZuehM5sJhUfELzqFnvjiaEfHGZWgKph4qIWtwpOm
WNAdx9ySpYH4/mvEyo2kXvQe1kan2C8uhsLQV5mgyJF5kc/D/2yEZg1hUVF0VdXNb6E5zg1NiMQE
EwvGm7JMXo16sFxhXtp4SnVPAXQe85w8/9zyGtPUkLaYogoiK+a+ixsy12EPo8k+Q8L0XriaaC+K
Ww0OSAx3GabuRNlWOh+dAOmBD8jetI+QgkqbJlOZmq9fWC0KgUSLhWJbjbcjwUPSzjDLZedtGJCe
XAv58Bxn3FcY/bPssYSivI5hNAvrZjtIJnTwhLnFskdH8qe7NkgDJZiP1TXhopQ3orNmQbjQUFQF
SanGnI5pHEFKFglYYRe+iWN5uZTDy+kos/UR1ybov6+CzJLmhTlpCDIK1VwbLgupc6M0e1nQU8nk
6KYMTfe0xa3c88uqmJPRzWWJLCJEP8x+kvxMurDOMNvrgBdsv2S7TANW7/39tM0P/Nm3TUPqYkq4
inSJfU8YQ12rQ4xNm0EaHc7pQwne/kjS3H55EFvorHUvmRjM4lGDVqMIephe0B1NP9fCK8noDhV0
ZwtBQ6/y3WyK92no7GiY3Lw/6Cr+r2rdStn03IQ8gNvWswy/F6fLkPEawlH7uj1JUdWprOFbGRqJ
3XqW8YXUpJX2ca7XkZsRTAnsxEUrir2madO9JtRAG7Zd2t71UqmelZUV9bYlxuRtKq3khsi68DZO
Sn3fCdXU2NpQJJWN2k9fOKIQzS/JiBcIyefQtoZUDW1pyvHsH5Pw0ZTV7un0tmyGZMRIvPAAUZfg
51+XV1tJ1WezpKCWXN3lmKDvfSoI88HR5py2tf0pV7boYVt5umQMRZHIsDX5qW73P1Snd/pf1jsE
UO8UG1IWyCpjV7+qcjuN3dGNMF+Zwi3vaF2b99jcuh503EamhVwadzwbReo2FeeURuzWU01H9pad
BcxEotvjnnIE8e7ZLR43XdNMgBZ0Q//+xqy0ToSi4gJ+6rlwFhAkmHrtLEPsRN1BKlK7TBd/jl5q
hcNbt5EtfbHLfPWpi9TOgMP5ue7nWeFW8p6kKWdvaX7CnO4vRpibqIMGnEzoKakxCdYbpQ0BGFcN
wTWuppzoRX/vKVNMqqQrYq7GFMwzN6JV2cIELmS7rcM/KI1+WRIT+i2zqktonig+dEdA/+2ZA4/0
hLcSJvJD2DnTLII81tSb88Yifq/WXHAXzwgTv+IyGtO6LhU/Q6FQQCulLjDNKLTzTiIgOJDmGLOi
44uZCLlXm+ZDXQyPTTT90LLk1zLInFncrXqmrkEIWUPaLqLUwqQM9djHVgsEho9evlHvJ/mo5wE6
Ix7k9Dx5vJ0h9JA8DiD3T7mCX9tHfmWceWtZU1s2owHjy3jW7Gm00489pGXeKEVWFnB1rje//coe
E1z13FjEeIYLLS2aj6p4IcipSyJrT/L0WtXLu0mIb1sr25n1c5oCZtEdaq1zZRk51OnYu/WcxndH
3QAVPVU02GtMVPWFhJGqIBWEytm1GSDgnYn7JfQkDJdnIAkDpMG17k6b3RpbWJs1GF7cxYyruKLX
C8B+s01iR3vGsOgewxm+kdsiMEfeAhoRdVdfVT9CqELxXqS8hRuMw4F/tS7ime557arXv/lIBUew
oI/i6bbkAOMINBAnHG5lO1/WzXjaKIZ6jykQy1fjEj1ZyEdmTpjWKRLkSpjOVIijeRkYDQCO6KSg
kpfEGavSuA1nvaBMcVXlSno8PZmSjDmjORIcTRiqXTHI3S4dumEv5hOuSaStlj9aRHRnlQDbazTF
FdTGIbKTJ9ZFlSmxh8ivnZ/e1W23/seX2JyhN8ZqEkQZGWsYelGV7eXx7X+zQH/BKlOw5MaophLe
OlkLgChKkIz70xa2cuAvO8TcWKA2bqSsqdWPepaY7bQ4SFHgp4w+1iENbWzV2IB4ijvUTA/9t/sL
r98P8jANT8WvaxuKIQrbCA4ZS64ZYOjRwxxiuDPu6Sgb9cbacjlr5ZlkPmcf5W2djTCptjfycl6F
ILHQnTLQ3ait3cHL32VuOZTeK+wydaT7KqpBKh7fzPU5KVFZgNFf8SPAsLokPSsxTWr05Cwh5/P0
Hlmgm0w4brN5u6yNMjcqiftMMmIsNK2HxO+ESfUxZTo5ZJSgvFQAFDcvuboTMf3mL3lNbG3MZA8s
PIlfL1F1MKH7clEmSvESVaL1DKwPJJw4m7F1evBUlgHBU/F12OoV5ifqMASwFHnn6NEiSPguBYuj
+5Uz273Nm+/dyszW5ph0SYgK2VxGmDPk95HcDipIeKadQTgdlM3ztLbD7Hcpa7OQJzqCwm11rBfP
etN8XbXBdy9eCedzdVl4Q0mFvXjfc8u514aZPW/HqA1DGU90TMb46i+ILPuxH3e2FIRvzfW8IyLP
Iu+TMimVpeaDWM4fO1jtx0PSOxWSiTJIYPQC4jC0XCfso1te6KAr+XakVBOAGIu+oNncKRL1Nm+l
2kJjIzacohQFuxLG1i+01DiThnK56OpeBwHbRJzTTrvps6h/WhJeSzDOrFjUpjbMF1PxtfhGga7Y
lE//mwU2UcDTuJZaFeFisYhdA8zdG9en17D59dBatCwTpXCRjbsk1aVRaybLz9v5QWkNqIKWQQbC
KkfI0B6K4uJCq1qRs66tB7aumzI+Hi5jDekGE+4zqSmNjOjgEZgdAW3UZafuf5c8693pFW7NIH6x
xWQdcl63iVo1FkJLcjU7Q2LLQXPMrlCXa1+mx+pMOO9zRxIAmsE4YMDr2dAj/s0/V0ulJ3V1axdS
TxY1jHW/BmEbBkGPpQqAdxvbIQR1q5LbDqPL+W4PLDsGPjCmt5iQI/dZnjcdPu2gop5MAUFqZVvQ
Epk8dbCbgNfh2+Ij0eH/OqrJomJIbMmgqrop1M3EAt0glGIWgLop5acgOhBFpiOu8q5X/xpUi/4s
6qyMM5tbiQaySCgyg0TVeMpvLJ+8oFR/MV3HF7NLntVd9VO/kDhp0sbBp9OOeDUAS0kLvV+3NBQa
cezCRvDLZXbHaEldBa1c77TfblQoMAgAVVpgWVAdEZnoUgPXNJC6FgDPf4zEQKoVu+VOOdE/wjgL
jJiyAs1hdPlZGrOuUxSwMlcCumC3eXtTK2ex/EtqzxtU6/AQ93nth017iJeY7ZPREmOdsyuLvKtl
2Mty461UwTyfSm9QI38Q+3I3gX6PaIYbalLwB9/SAoGoqtI4x84zDpqkQoyvF/zO3A/Tezendkt4
RdEtr7DQesPYpIXIxp4DM5rSulENwRerq75+yYrX04vY+PumSCuumoo0GZf7V68zhFEoi3IR/Lns
nquwcZoIk6f/mw3mOClWG4ejomINfXIUpnEHiuSb0yY24iH6MrpG3c1AS4iJTyWx0kUeLd1PMVjT
ytGeAGcaJedhl7l6ipHh0+a2yhumqInoq6EngolW5kkTCTpJYtXEYZ0it8uyIBFk9bKuzZ9QOsHA
Z981dq9l9w0Yfe0+FRY7KYebPtGU//+BNnHCaK/PkNCDYy4CSyjGriaDATjN4qbQWxqyszLlVVS3
Pu/aCvWi1XUTY+B1EcXS8BUttGdUzqZi2bXhfYxBtDjnjC1uxCgsCcVi9C41xWCz9ghLBea1iAJM
LrbXIESU3FkOlStwP3BnoKnrMaHqiy0mZS/lYVTCOYmCLu2N4xwlwnuhiMN5bmb9Ucx681CYY+iJ
aIJdyUSVA8nMmht9zkWXtKrIiSgb2a6poHCNUoKFxbMPuTHNB7Vv0WkHSMrt0jTIhfPCQDbT/zzt
vxsJ2hdD9N9X+9nEg1yRHIaapEWvp7e75dVMSwwWyY7ZXpXz62l7m1u6Whhz7eRRlg1pC/8RZsmt
rDd51Hbczdy4BlaLwuH8uqiwmjNFmrAocbm3ykdIpNp9cq9DFqsYIbOmiF6Scta1FT0/N0xjnwly
rusl8POoLJR5YGAuiJS8C2ALDfRlWdSFV3sl16MhpHFloHoiXJJd6lUgbAqmA0TrnKa2I593/rae
9l8sMjGlbupRiBvEFPNcdlSnfAGDvV7cABFUodFtXWtOjg7Hy4RC481pP9mMq2ha4ohbSK+/vdgn
gGAxr4g9bL3JlVziqaNtABak+mip/+TRHv/Lt/00xxx/Ke6rxBywf+PBeJJc7aM3iwyz0m06tW9y
lrd9DD7NMbeUUpGMJHVt+ENK9mG5HJWsPmpx45/+ijwzzOmeKzkemxkfMcXl0xaH/yPty5Yd1ZVt
v4gIRM8rYGPPvql2vhCzOiEQom+//g7qnrPLlglrV51Y621GVFoolUpljhyjmdD+Az/wdSubd8LJ
VklnOtfoWEw9/HKubgvv1Uyqo2d+8nUgVycVKe92YPzPh5OfrLVrVlqCYa19m7/WJiobVhVlkxFy
TVOE4G0PdOCADigcXEMGzrgYphtKHy7hF28gF41ofUfKT7VlQegO84ngObYflgVSB463SzgJrn/U
zYWeWJcuWsaNvuk5cLkTBoaF2wWG9ziBSYeVKqja5hWAGQPL8EE0fFHhqIwcrwtD0/YNy9vPVZbz
yBeij4jFhoNXdvpHyzdFwBJdpXKw6Z4nlqWA1mnFUo4LvjAndTiuOgrT7dyq2qQqK1IQK7sqc2jV
IzQz7SHJaDDW4zGnQnEKfifgFxnEyWrkHTNHnfkW7LQ79NY+9jF7bsPkiNlJ+qG78eAvmD5aW14V
+AGAKXtrb0yFMMAWRQHob//s5fotTq4IX7g+g/IvrvPIukFRZ4SonxNqeqC96EfvMXtYJyYqsBJl
oR30t129H+6Nz2tl4r9g/ltfDNc+iBRTQdWDFGZIadxk1vIrNcDyrlv5vOOeSQ9mnWOGtS39w5i2
9D5zXbDn1ebwbFPhU8Vh2hqqAKIeXDqo/Ro4ylK87XzN9P0Bp8kDA8sHDSQ3WQQu6bjd91+Gm+rW
elrZ0pMgA0mgfquZgfaBKhUBt8q1nomXPRoQwPVBJfR8dyYMv9dFmWKe1Tk4N8uxhvCFb8V2DgLG
FsyPO2jeVgF9VZGmbZ6AP3ZlNTu9TJy67rD6LLHCpmwCbpWAvSowD6t/X2z3iRXpAdkUc1abGVZn
WP6jrmNGEvW+60FRtRApYPgY4S4GVBz2OkaVRfVU+m9u+v26ja3m5eku/U4VTs4Q76vK1FD/whDG
EOXag94GmL05VjtRh4YPXRmvC0So7JmuYeja55PCB+is0q5dP99K0aLTZ9SUdaAna2ByMuPehort
7h9q22crlaJFT5sWUsgUYg+l0wVmKuJK8JDRdJ9wsFKMRWS07bvi825GhRM3kaJCa3YC+FAHqgjF
eMfq5K3l1cHrUUAEX25KOoxD6O+igyrEtGSH1GfH6z9gqz1+tmo5FkBQtfJwRPfVl3VOof/or1tM
QU8APpwWvFdJA2nJ9Jm8168M9C2NSgNa5cVSVjY1HcqquQ8H89oqqHuoIc76zyzNFCRmW+ins5VK
8SarNMMu8/XcH8HjAMIaBszmShKsct7No++DIRMgdFTe5CII9H0Na+YLRTfGeNUqJ7Y1fXd921Qm
JLfJHH2abG2m8ehbP8ou26Muqig3bMfnk2VInjGAXL7IwdEZD1WLqEzBs4D8Z+8tbRU5gjZB2tGH
cmJHkRIQdGuotDuLBlSdQ+LGNB8z02wD2+RF9PdrR0kLRWG0oTxD7qI4jM6l1es0ZlD1+uGU1Hqd
KqtXBNf1C8oByPIMPLd0FE+JHPfyBrrzI5TeYsoy+4BpGmtvGc4cCpKC1dOeC8WObn5uVHdwMaPq
6HgyVlzMlZc7TYJl4S35fYmWIyr7r+Ib+EfYh2XnHIpHrwiUT72tdaIVhTPmWcRzZEbBHB9FhyAU
jt++OXp10N9PB/sB8S/WIQTTxcUT3yUvk6pzshl3TuzKwzWTbk19VsBudiwfkvvmLsWL+mWlfZ6z
QO8DsJO8d58AQW0fQXUdJe8KL/q9gfIGgw8ZGgkAYGKWQwr3JhfOvJQFjZMG5aSUauUXryb+kUw2
6EA6arwIVmVg7ZwMvwkyGz3WflwgQ+T2IwQqS+em1ZKlVeRmm9tBMAJouxiMw6TTeVI06G1b5hVq
DGPaPY8ieRgN+5DREnhdX/XU2QoiNsqXGK2Evcs5PBwxIFAREHPAMkFt4MK9rx/Vrdh+amH9BSfJ
A4jWqDeUibt3teWxm+jdpLO9PivLlVvZwqkdaS9zh5fZCNoBJPorfVy+S8ujF3UYULZDBp/CULbK
fVRLWzfyZGm97Vd+R3FtZXcTCN0GE9MdRTxgNGx6797yJzwsYhUX2PahOdkxKSQz4batW2KdnR/o
vwh4TIaD/7ErI1BwigNIOFEQWonL51uwKU1fDRqouPO2lo3GPxqQkNm+VEg3hTkmac0wS8/43Qy4
QTbgAwwKeNfWI/zUivRx60YwK7czjMEN094aHi3vl9+Ayk67W0BEkCusbZ05x9ABhkEoAMeodOY4
G6tUo1gTaafDlGm3bKhuc5/vuLA+Xz8QW/1bvLn+2JJOhGFW3J5NELiuM80YC406EtbZEzQ9jg0P
hof0xguzuyw0Hrz8WdUd3zrwp8alY+K2utktmYk7rfXqOw2kuaucmeYqgDibb38Ua6CQhK4tAUrv
/GyQlX16wkwJSOBxHJG6Hu3PiwgwGWR/TqMcrIeQhc6DIWZf5+Py0fqmRbUie7lYKu4WDIkCWK8j
uF+0DHS8OevKwG2KsbqwZTflonouXJyE1QImmNdCkYFUT/Ia1grUaygszC7wTAMqo8Zd4qvuyctr
ajXjWxhxwtyK5ct5iJnpCwFcC9cUj/pPq+YW94LCBt0DiMduF0zmRYXCSdftObsZYdJE5rrmr6Z+
AWroCp7lNIFJq8DMMkjxUgYGf38JBMDumd0HS2nv8uXl+tHY+p6nVqV3QOF1fT0MLAVB9gDxCQBH
3z1DjPFUZ6pi5pZznJqS/HMSc2bOHU3jqk8+Jc10KCfVMN6WiVWtDB1qpKoX9/hs0nrInTSNx2IM
m/lTxZbo+vfatoAk2PXMjWkm4lWpw1zskpt8bNvHdlKViS71QOAHNlwOMdFa2/lSuBhmpze8CTsC
affikw3FnQd9BzL3vf0AQrxmDi34IMonz56r5AhYbzLZBwHS9w2M0gErLmMXSjLVbMxhu3C1uOx+
1N7nfrR2PbfDYVaJLm99SmCjDNQKUQ+7mMNZJjHmKcFmOdorK75OZaHI6i6r5+undB0HmT3mV8Es
cR4RQTHs1Im9ukPY3HW/hSyNp5Vtdrj/L4RjLoaGYc0FjQWG9NcmvAxeIMMw6l0P10hZr+96vNzy
BFHY7Z7tVt+R1L0raPVGJyMaK0tR99oKHqe2paJURcHq2KZ4N2W9xiKT6LddX71UHjgZreFHNmcQ
Mlo+g8Lmb1PN32u2CCE20vmLaiLvEqsdbJzppHMitnyZjXY/TZViI7eClItRUwuf1sTMqZSAEYBA
bEtkadzZP5vpl9XdaIsKZrXljac2pEDoCcMeEIJTsCX+ENkNmZ+vB47NNRjwCt8muB3lG6VNh4KO
Nk/jHnMgoVZUfeBCxT1oFhVK/7J4uG6KSX63UgCRk9+0ldfMrZYVKZgwzL1Hw2IKVk5LsBks7zPa
6gfrgAeXKrxf5HO/rWIs3wTHCIZmpbhlA1nZFiMO2zQk88PsO8YtRHfmMKWY4BzSpTlc/6BbG+bp
aMsange6ODlOFi04PLsZH9T1iwhUneFUqWaWtk70CkwDCG5Fc8nhsOiqqfPBRhMzxwP3zgRVys8a
fSgMiMRjxK0Yf2DKLahtrjhVl0UzfEuU/ywA73wkIjLoZGJDV1YljpWn93bo1ARU6QkLEuhd1iQ7
WCBjqsr2fqqn+3J0FSnB5oc9MS49A6yKNajKwnjj9Xdk8p+aylHs3aaL4hJd1+ig33eR/HvJ2HAo
SMdgTZzD8ZOIssh/WR5QgiiOZGccrCJQKm1tbidGP30L7gmAmdQcyD03mwbdprENxV9odbyyeDWW
PStHTDc/ISp1gBwCDIVM5Pzi6YSb+ul6AptVJDrEjP4EaZAkMp5MwHeaqP4Al43sH/9wInCuCHzW
8E05xDDK81w3EMKcHjwH5fIJggqqscI1DMoZApDUDjITF+OsMqq5FwVLTeg+xXXppDukLx5k2yce
UCddQsDRxaFfFuMZc4b68frqtgLoqWXpinO8wWYLOldx2jwOJI2tPg09WyXjuWXFR/7t64CKO3ib
nu9cP3GLL4kDkkvWHolbxLmbx+W8xNcXs+Ugvg5fdDB9jUtBchDTr1nhlHAQ0qe7LMUEkIo97bcK
kbxTpyakC23ivkVZChNWzF7sV/cx/dGCyQRDoNpO+4n3BVAsN3mkPaFe0byDSxgzGraiF6xapvQ1
zXSax9rU8PR15s+lubyJWklDv71j//mUv6s3JyWhorDbttERpLt9/8vcr3POu4aEFWTK/RhE2MbO
AE+AevzkooeEGO0DaoinvY96uHzfzVNaVLMHu6uGN4+Wz9aT/YxC0CH7qcJAbV2tPs60i5iFYomc
x5p2bjbaeh0s4PPoWmivky+5/2rnSvry1e8unAaYVRQhCaaU5LisGRV46Rcsag2RS0SCfI6bVygS
5trBeMqP1l4HS/QttQ59F6iGRjfzdR+MIr8RIEjzpFMx6TRnPdTe47yf8hhEcd0PKkgSaXalP0FP
T4+LsUZhtmVZ6AvE0STN6b5yRvtxYan9+foZ3Qh1ng65H4sglJoYbzgPBc7YOGIu8Wt8rXtlqZYG
4MKNLb/aldZwo0/5Tc1sRRHnsh+xsiidGJUu35pT307rIY1BiYHpIgZdTXZDQTSp70tcGijKKxVv
Nw7pmUnpq4NQpc+sHIG143cW+67zv+412roPXPJKpojHJa7E8w9JubmMCRvXhGKGZFMbzMl7xz9d
362NM+KDGYoQiN2scxpSqCl6SzSD6LEKBxDdtMt/kJzsvLmJp7nKFfnLRsxBjQ1gDpwT379w1FEs
1G5rGLNKduDO9NQ3epAPieLds/5m6TSuAxgE/zlgoZFTXK0onQHQIdwSdDAfqCOwpsmddku62O+N
T7Q9GIe+VZDCeG+oRxV54NZxBD8NHna4o3QbDYvzfZugmKkZffL/g4EGebUEesxQIq6Pq/Cu9uHv
N/DUmuT5XmZpJncMPCXpfWd79xr5Kvrvo5Mo9m7LUU7tSO6O+eiOMo5V0QqnOkOHHz1pauyEnSos
mRsn6+wDrhHm5Goqq9qtExdLsqm+3OVL10QV9adXZ+lr6Hf1+hOmkdtwIq0GGa/RT/TIRMi5qYgw
d0CJWUevyqdQM7vpSBqLfq95Nd4VwgJLSTsVfVAPzQwUokAnGP0eJwayuflqNkTctYU1BXo2oGNh
9/YvDEzNKHQj1P3qbTNvwqQmEF2npAl5oU97FH3YfuS9q/Dg9WPKHnz6saVTSUeAuzOvw1OUdL8q
F1pxDvvOO/ejqJJ95hnfrvvQ9gcHUSGqScjx5epwpqc2H50a7yaNkT1wCTTCnH23v25l24P+WFl/
xcm25k3pcJQL4EGADj7SvHdiC4XpQyP6MeIQe1fYuxwlRABFsHE8BDbDBd3YucG5K6fGcBFA9RuE
m8fmsBt25k6/hQzp9ZWtDnmxXShiGSgBYnxFnu8pIfamz3rDYrAdf3GRYHPe3SV1d9fo7CERBVhX
SPnhus2tWAr+NIRtFB1hVTqPvvC8sTCwOK9iAQW3gdE8D0RVQtp6UvtgSvPWOUlw+l60eBuUpnsC
T7TNtHleELQ/VoXAWVvm/FFPqDgM2ZQcbFonO+AMIORZpqp93HTPk98gOc7ic6COKg01Jlzs5i2D
vsnei2AJsEhoo1YR/6mC3W35KioyeBGuXFaoYZy7Tkoz2o7ZyGI/nb843ogEoq/eR8t4sBJLddq3
tvLUmHFurE2GtrW9EsYM59auPjskC+faV+RIKivSaRi4BSmhpGKxwccqKETeoz2S3Hbzoqj/bG3X
6XKk7cr71gBHZ8uQiYIUeKXk8ltH9c02N8hCb3dtaAH0Irn/kjBtwhAki9F5zYJSZLFNRsSTzgKP
5vLp+lnbSigwVfcfY9KFNKC946fUZrEl1k7gNH6fBhc14x4TFPnLKMQTWgPfTaNRueHWPXBqWLoH
ummyqsKB4aIzMIicr6N9i/NIjWLlVyJAfKuC5lYoO7EoS78xvPDrZu6ANuvsOG/caGT5GPi9MwaF
n9yb3PrlV92H699302P+fF+Z6y5bUDrLUyxTM39QxDBCa8WFqnAXRzpiUzrTrgOKGapJGgsrARwo
CiNftRRoGRQNj4r1bC7IQU8SnVt7HWk8P9FVmaQtRs4Y4NOuCCcnu52IAwh1w59Tnr9Wy9LveT2V
x7J3duVgZUGSmiLqauu2a5AudnXxo1la1LonEMOaFg31LLt13fqdcdcMHKKBHKhpqkgTwn3WRTFG
3tgVd8U4pFE/LHTXYbwyIENP4s4b2mhMaxoSn7ymrbEyqOUD9Jam58JJv/X2CHRc2n3JDAa6o2Z6
4hl/mIbpUVjeo44pScVebN4puJRNB/yQBIyUUnAdxnTJlwrBNUsJ35uQYooGHYNr6L0ch9QgmGBr
7zDVsRtL/SOquNH13dkMhCfmJV8olkq4vMRtLSzUctwq6rWPLnP+j1akcIv5J8eids9iqtHQ7J45
eyw5VxjZ9LOTpax/P0mpEm765VgODG19XQQth+aAI/7l3jixIfly1s4FlHpwb2QmEREoYmwIcEHT
S5SzCj+weUqRIALghX7PxfuQlwZGq6AbFUO2LfJZnQcegQKZl5hu4JR4BV93hM3oemJOCuuCzuCa
5ITFRDyOLrudu7cm+Uz8+bYcf103pVqZFMj9ZPCBsUVY9cokWhovXKGo3NGDNP/rMStkvc6fVXlr
Of/EJ1o+J0nDJ/iErT916RCYrRG6HEWRVHHRKxYlF7XrmlQd63HRC+PnmKzUgnh09S+6OFz/eFte
DrqDFe2EKsgFSzbXNaajJYJ5yS57ogKk0glVLEVlYl3qyUfLQHg5FWmuQTRjfuUgEkvL8tP/bRVS
xuJNvpkZJq4gvKNFlJsc8n/l1+s2tkIbeFfxP3rVl9iAAskWuJpgoxfejVmguGI4T5ahYsfbNOOB
kgvVFfQQ5Y5JpguLpRyxDU+GQ9dDqU40yPtV1+hWuws1YgBL8X5bh8ili6JIND/vMofhAbeq0E7G
rgyL0L5PXxowrrJXyBmqUItbjgDhblSPwO16Ob29DJ3j1HYG2gsN02bD61KriC62Tg2GwwlovsB8
fTEdm00N5ZXBtH2CyVWM8szPdp7feST9COJbVTDYXs4fY5Jft2nTmi4UhOPZuW2KOshNlS+oliO5
tdNqRmHNcLmWgCBtoV9Sgz/MrX6TW1Rxgi7dDrU8wzIIIMfATsitA+QoPO0znsWVVzrBkt1Tjb04
o0oW4/JaODcjfbMy4SzVpyyLm8HXAuDZvi2T+eCt05vakL+7DUYK/vbYnluUviFNW1I5PRbWe1Vg
OPouB3LIXr5ct3K5U6sVABsgZOL6F+WQHOOhLtNmJKXa4h3zEjlkja5j0Nr+AxiaLcXteul65+bW
v5+EVNA2V4kQyPJINUMEKSdF2HnUVljZ9ok/i1r/fmLFMzRfTwo4OPGTp2EmQVIbu5noqnmcy3cR
VoOgiisI3DQXJZ5kognprSmLjTengjDjEomIvY2QuW8hzzjul50RFK/u++KASEnVGF+zg/P60mrc
QlIEhl3HkBtZM5ApBbQoM9R4dX1XlG26pwbLdnmL3xqkBe1vgL4HcdQ89uQZiESiuIE3v7KNBzAC
MQjVZKUhrynGJffTPJ44uTfaemcQkJJazv66h26bscF4DjKeSw5E02TJInDE4zEj5W7GLgSJVnbB
6KUqIenfj4yLb2r/sbVu+InjcL6MbekkWdxB60ML2yR1X9qm1+7rnJSHHm0FyN22BGPbDjQfvrJs
4VGdFW2YQlovqKoWagyL1rwZJYJf6M1O8rEGGwAmsRvrWLdpsS9HxBC71u320NVaF9psmJ4KcJTf
jHXZ1kfAUbSbeZzRWdam/EWM5K4fp+StBFJ3b1t18ybwzxxA1efsqFtmiKhd/zYuhhFNxG+i0q8I
NMq7xQ0pVlMHelKqovtGLFzxSaDfRg0MSjrS8ZpGOoNcL8tje+xZyAVICb15CZYcRUeDlDxsq47G
171gI04B67X2bhDqEOyll1MGyQsGgisep0bWfS+sgj5Cb9kAz+foRGlFjX+JvmhH/76Q8fiQ7OUa
R03F9zI8AxKo7Wn71IbzlSrn3oyHSJpQH3ZMcoH5GzJ3HkjpZDGdOcSjuh99MSki/O9PIzs1EJv4
emiHIjuTtksM7TCBXxQHKISqM8jzXHSfIhai0BANP9mjqvCtNCjdlbSG5iPlMNhF+m+2vm7FSdSR
sU+hkB2Ot5SE171jKxaeLlG6K1mXlVkJDQEUg+19G3eHFZj6X9Ddb3g+YEj4hIDjQ6hELjDOrZOa
iWevnxLcdRheqSHPo+2a3Yoi9r7Z79lO3NM29FCJUyzxkrtlZR1D0oYCNGTfIbJ2HpuQ+5ReBjk1
1DQDl4ceaKAB0EgiIg4WJLnoU9oGIEPIo/mg/bj+ebe8dKUaR8F/pSKQW0EuyBWoZ/A8HmftjRXV
L7zwVGCoTRuo/Ng4DRh5kGfp04z2QD0WeawvyX03Ew/1WyuJri9k6y5BFv+/Rn4XoU7iO/H7xOw1
+Elbl6GZfPB8KxyZqj+yZQUdglUYDkjHi5sZaux16hRVHufFr0L75LC3qn7/+4X4DoCaeByuwCTJ
GaCEATbukuaxX3zVko958TUvPv6DCRAWAhFqGj6q6ef+1o1a1/vTuorf1cbHmhb7xGwUO7LRGMdM
yDozCvTWKmoiFUEyBpGVYc0iRsiG3daTYQbl2NAAUIo3d0C1B2RsQTm50Gcb613RQ0c+9bUPmj7E
19e7FUNOfojMRNM1E4JqVgMrk/g7pFYxxsTeh9k4aqP9qiXjk5c1WWA3/st1u5sH+9Sw9KA1EwIV
PxdfwIq9G54Fwyvm/W7sh3lPdtbn7s3ZG8E/KOUinJxaNc63Fw0UV0Nagu01RGAV39r0niDJmq33
jrSKTd66vHUwHOI6BXXsBZrfnhIXkRPgP7SUMX0dYx4Zd6l2oMPP699yIz5j0hkSMcg/ACOTg4jJ
icHG0kNKCkruWbPDpi+C1gC7Q1cHPlMlQhu1CCAb0SEHsMNBHi4jHA2GrLgbBI8768X8AnGzYDmw
j+KWgg7Ti7MXiMsq8/6NRwdsYp6EgMoLYCPp6C9N3/lU1yDX1PEqaPw0MClUc9tb4Weg0xrpbe+X
istnIzif2ZTyYrufqrLMUx73rnNwhyXsoFx6fes2giaaIqiugO4cTI9yX95tOisf9ATLmtJ9nk+P
mZbvNTBl/IOZk9xVyut0Y6z1nHdQoXadwO6R41s/kZftrlvZdPgTK+v3PLlnJgP9mtRp85iUj3Np
hHPGg4Q8UaKa8d/4ams+4q6weoy+y84AiYS0mweMlLqCv1JA2E3N3nOnVcTGjf2HBR/9GcC9cY6l
IA3mqAojnwWy79q7dyeEisRQfLJNE6CEBEfiqhQod8d6QHvpnGAlRfIKB1/n1xUetrEpGOn8Y0FK
S/uc+RmhOiRKxG1fYyy/H1A97AOQnyssbYShM0vSEZ0XY6IpnzigumWMQthu8gFmKY1by56OWqei
/d5KuFc+Xgxu4KGCIQfJqbNF8Jl5jvabqWpi0TgdVjBEt6NPFd0b7s1/MaG13g/SqwLZKKAmKLvh
CSi/KrqJl2UFYZy4zI4rb/T6ooAESl8GJCwjNbfNln8A1AJ4N6BGYJmQvilpUopZEfAbG2A0KOfb
Zvx6/cxuHaVTA1KMaz0ttWZSansh2E03FfeDYxQBpcP363Y2F4JyycragAlx+WU584ZkNCNZ7DXW
d16bH+eSKibYNpeyqnqiJgo4kJxTLbQpe9Lg0YrKX7Sk9X7qf8Lap+sL2TpPPp7/6yA9QfyRvG4o
qdE6A8tjAACPDiRGdHdnVr/0QvGA3VgNyD1Q2QWFNi5ZOcYB11DPmobnJKmnuOvIKzGLR+pbh+vL
WfdXcmiYgYYZoG5gqJUvoIpoulusb0iXt7GgQ4yk5VvSknu9qA/M9Pd6VShMbnxBpA4gXQekCJeM
nD44rkhSViIHqxe26/AOISkJZvK5GVQwu0tWexu+8MeULTUAIaWRjM6aZE7fuRYk9yuV8VeOSdhV
CniOBACNVby+Y7uQv/Gfi2J4YXulIBLC+YWKqLyHi43oZwE7HOtiuTeMOSS9Fw3W2zL8/ezhGgYh
DYNhAozvyDhfXOkQrx5w9dqNePE9FL/Guv/r0Xzw5QNGuMLLt8YVBqa1lV/mMXCGO82fHwnJFQ32
yysE4QF9Tby3oZwJWPR5BmFjeJhNdZfFzPSi2WuBHmx35fJuz85dybrjdd+/PGKwZhp46aF5d9m7
q/q01xNtrXbVZggWU+jdBSjthtetbGAvz82sofEkLWJsXObZ0TOALH7U4kYHe13Zj7uRJZHp052g
+75JjyZgF51mRteNX4bdc9vrJzixveizOeWuiXK5j+EPoZE6aFrtr1k+wVN++iHXc3BiZSBuUvj1
Ws/j7RC24+IFS2NGrl7drPQ3ivixAZpBKxQtgFUFDlPDcgjOFt9qgNmDs9M2PeR9ZEFxu/LIk+F2
QWfZj8C5P5p+/3MomaqLuOEzZ7alzTRnO3FNutqentDBDof+ew425uu7dvkoxwJR3gCHFaYboQBw
/j21arSTxPVELErT3qH6xb/kmPbVGIathGPGXWaL/VzUY6zPvgocueEyZ8bXFOhkM3U8+pbMwluB
z/bBwVOEdo6ihaQyId2hIB+f0EWBCdvKw9IHUdb88/oX3Nymky8obRO6otPQrNvUlw9e9a51HCh2
hfrupo2VGACCA6h3ydG9ELpVLwst49T9vrg3uv19qBQFr8sLZB0Mc1COh5bBZZt3EW3SD8WMC8R7
5cOXvHYOva5Fre+qgtT2Yv5Yko6wXotaw8WCcszzEBXVLabsrClq37SXHuR+d82DC5Xm8YtxsBVB
eGPK8HyNUsw3c4sLG6y8qC4ndiDao/k9S6OCfxZPI0R2wvy+3+t8z4agKMJiiMf2yIZw5X/9B81m
QGpOv/eaLZ34fqfxURtMA24DxpS0uW1MxUN80/NPNnQ9+ScGhG2gnyOwWNcVHwqTPJQ53113/Y3a
IhYBlJpHUA26bJGiDuIgCC51XP8aInYgBy1MDum7HhUR3aexwtp6Vs8TyDNrMh+cGIG3K0xYs2L3
OwQVbosYjDP5nXvThXnkZoH/Q2FxTdquWZSioz4Y/Vgz1NUG9CHicRImBgvsBfDcmn+Ycru67yj9
JpahvM156cXTOKgaWBuJ5fmqpSDZj33DiMBx0Q6c7/3H/KVc0GNikAEc974X8ocGI7LdL2tf7EVY
fr7+CTYPKygH0X0HF/BFHZwYaTlCmg1jxc4cL+MvkYr9wq3oupUtX0WVz4G6Dv4HJea5r+aoJHo5
M5E86/Q7FLM/9H7x67qJjVIiiuAnNqSw02lovOTQx4jnG/6h8EMRlXG+yjCNUfEBhM4x/6ga4l/j
iew+pyaleGPQZNQbqKnGpTYces3f2QMQnCi5g+YlhBK46jhubdapPSmmLMvidZiVyuPkjac73d7X
D2KfRl0AgkjdPWjQEt1XsUUD1czvpmHgNCw0fly0rqVbVhesz5Ieht1cj7n+XCV66CnbPptecmJl
/ftJRCNGZQ+6hh3UKoB1WB8VQFtf95KtW9AE5AKUASv7k5wOeXaDcVazR2/CcY6LZ3/nYwJ8t3bX
9yqF6K1vtqLvUWrBA+Si59fro92adlaCgsSPNLMKx/aZE8VDams9p0akT8brMa+aDhvTaAP94JZL
Y4cpGO3vPX0a9/VELUW+tbqY7PKoMOMJ6gIeBNTK+R75QwqAPNTnY5K0R6d231oX4rmcHpKsuIHr
PIvFa/5+0zDbDikmH8JClmVIi2xq0eJtDlDJsI4jduaLIfSdO+u7xrFfrvvHxvLOTK2beuKCDZuH
PHPRI2ZGuUu79GbmINXipIQcbraERuqEXWM9Xze64SlnRqXIBQX2BkBZrG9iDugPqlIcp4z+Ghtd
KHZvw118lBoxQLtiu8CTdL68irt17ejIlsF3eijSFTHR5i+khRqysh69ERwxJ4i+JzQiVwYgKTiC
YB2kKs2a/AurfPS5NT36mViAp6ldDK+zGrlnVv11mQTyQCdGpQiZJGXXz0UiQE7ghZo4JhU6SMWT
W368vmVbD0eUMDCODI0b6IPJ/ePeXBIxQ9cszoaxuLeg6H2ckmmIPPN+8DRtZ/pa81HT8iqqlqaJ
sqL8e8gGphQB6QHuECX/y3mPLMk0tx7K2EzMgIv+dTIw4Tba4M7FUM5d4kBOPK/enFQo0uytjT01
LCUseT902dhD2MtzkGW3Nf0yWlbU9VkagF37zip9FWnl1gE5tShdP0OaidwxEUoZuB6KOf1ggP05
gLaY8Q+RBtMzKMkiWdgYOdVHEDHmBEuDKq8zge0o08NEw2wzU1SYN+46zGJg31AG0y8HTc2kQ681
s3ksuoXva+5oRwd1lei6m26d93UeCNc27FwomUy0xMh3TguEs+fWAcZF3HkFALeJiuV3azmoGBqA
YIEY7QKEoM+JPyezxmNLu/P5B9F9v74Qxb8vYwtEMqFpPbg8brov/fDqZYrt2KqsoVRogJ7v94NH
1sNASLE7izk1QPErwot8K0IrcOMpTm9SxcNty5tXcAtAp5j9vchBAK1NraVz0At2MLEwPesWSsmJ
r3BllRXplOLYA4Kx7ojtfZuzJwvyE7OneuurjEgHE/ITZMqFgfZ99lIMB1t/bKb4+s5vujD6Y1DL
BYvUBUJA86piHoscB2WqHyCQkwZNw/dWWZCgdJUs0hvlst+jyf9j7aLKvzj6PBgmj/EC1D4C7m2j
IpjOTybKKvumXvqoaTBF1aJueNBZ4wd25QA8ZtNmZ7Tm58xl7mfmzNaz7Y7I/IyahzxPWSjGNr9D
0LEUsXiDogWkP38+jy3lY46WokKvuzUIWoYIejJp2LzaRbDQ4DtAtx/K17naMeVo/sW+Y0oFbFro
J7lIIy7o7lxW+7MQVRFTcVsXRpQbdUDs6nB96y8OvWRFyotolw2p7YgirgX4InDBZIFT9IoZpcve
L6zgC1pAvCBwoXV1nhOBCtFpujW0JPfpk/ZlOLIb/rnf+7F+x76wvUq+d2tRIM0GQSVk51dE7rk5
jPtVrjnj9JuLfRw145gX6a/r3+3iyCDQrzyB4DDwkKXLDVKfkIpkPilQdm12OsSVfJ9FSLtC1msK
/9twBIzc/C5gAFGJ4Z7z1RhGq2u08Yt4Nr1Xf9HeE57cjnOrqI9ePu7XJZ3YWb/qSV4OGjQP7w4w
oHHP/WJb7C1vkoPumJGV5dGCud7BLEHyvPw/5r6jO3ojS/avzNEePfDmnelewJZlFYueGxyaIjwS
JpFA4te/wCdpRII1RHfPZrSRKLIqkQY3r4kbYQS13j6HTFuNJdJ8ZRyWdk2lpZbK79fF9DxIN2An
QZEM2YSvz8OtvIQGM5a4ivkemI67KDZfS6YiRVMUJ/QFX5Vtt7UaiTqFAobGUaIv/8Ymf3qCmX1X
zU6DVgS0FdXYMG206J+TzvKt3tyYKV24sb7nAWfTnW1z2KRpAtxuEehMhLpHpGj+WHdszTKgDUM5
j22jL0C6n0M/S0lSZgtEfkp1XbWTREm9n2d+4Q0CZyl4qZCtAivxvLIXluBxgcszzRxUM40yvpJu
KVD65uPiagZWB5iQiQ0Y8M2v+zuCD1hURh37a0VnFtZwzoS3WGhvdZpeVdjmn6f0HcIIpPzENAbs
Cdiiv5HKkkQsxuTXnIKygDKNfJe6giMf8gewewdiaAPB6AKz3C54CRd2FgMDL4bJwheV5yBVpTS6
hMbTYgaKD43ccM2PrTt40kvh9yttCaT83V6AdgsLCvpjFPq+ARnRcSro0MSqAyVF0n0ooMSmuhWa
An9ez+8WEMPgxQTr+0T4M4cx8iLW9QZ6ktCsMa4JyVdEBEapqIunTpEW9u7ilAArRzYJrATfuHSh
dB+yOsJYlaR68XBWhN6Vq9L5eUbfL3qUTFD8/+9hZhYQYjGlXpoJLvrrztMeDaB4HZyRFK2bVINU
G6R3emgSZs7ShXVxLT8NPM3/k+nVqValNZMhA0NaCd2bWq1vIJ0mOabMmRNzbUnT7PKAyC1NbLqg
+JjbVsoggdNiQQf6mIcGWoM2I/q5o+5jYUknE/kllzUtKcDsKI4CFvPt7KuCqsWSTMqg9ZTHaCWB
6d5N7kDr4IaFk27ahVzdxYPyabhp3p8WEgTjoNksyjLohs6hw30IquCQLGR4vhsuzAl9FbI4wZO/
NTlYTFQLVqptAMIR15SfOYXQ93WmJOjsfP95/S7NBwRGQNGa5qRyNbOR6BEccTYauLn1dYn0c8tu
rEhYWLTvxh75IwNALJhjoBrnqDWxNaoG5CkkENtXEu7qNlp4sS4t2OcBZhkjlF6rtG0wABMGl0cf
lKW2qQx2XozgMFnwYy4uGS4tEOqjt/6bZ0YVForxtGQKMZIYwGoCxlppLD2LQZFgwQhO6z8/3tge
VO4Q035nGNZNDuewxGAdsMaxed2PSPMVpSd2e0G80TXdUXly+/OZuLhdOA4TqhGtX/MwOs90gUGk
tQzkpPAk6UCU5t/Zr08jzPYrHSEL0VORBOlQrzNLditureJc23T1uJpAKT9P6ILniXZ7uNEgakbD
0jdYdS7WosIMlQQQOPfN+2zDVlAveeNu5GR+6PGHpWTXNIH5tk20kQiwkCNA9eCrmajCsIhGhgEL
1sHosa0Uy14l5w5+8aLHOz1aSuhdMrifRpzXXdNM6JWYA2krkKeQb1h4A4I1CmdgYSkvvWpTDh/s
cZeavwwo72WIqDGzNj6SurWJqqAqwsBmHtkSRfCqTxzEIF4zElspC7jvtwrwbRV6OqY0Zqi/N91C
4ufCSwLoINowDeCjvzeFxaGeoqdCmWrO0GRY/dn4Zqx/nvuFqeOCUeEiSNjab1o0RqHwIlJxpzW9
lNhQORmcoqm8qjPXNO59tREXjPOFF/HLgLPXRBNLhfIkr4O0ejJQwkDubmE7l0aYnVOexU00xtMI
KUeSO/NG4fzzol2wlp/m8E21HlRHWoGicY3mkHM66DYfa6fSlAWDcuF9+zLKzN1QsjaKjQSjoLkt
QOTKu7UyZRrYDc8QPC5daBdeNgwHeyJJUPj7BtOXopzhdsBwWV8/hujH1UHBUjC+a/ol4daLOwQS
2imjDfafeR7A7JHIkk3skNkIkD422kG19SSTk4WTcHGfPo0zPccnx6bpWsMiikHBq6k7yoiZGE5m
LMWgS7OZnuLTKBJHbm20MEpVc0dAJFRoYC0B7Je+SPqLxaENlqw16RkqyuAYNQdk7pS7nw/k0iPM
PDjQpYZ8jKYFpdQuxmPRrX4e4OLh+LSSkxn5NMdGTUf4DjgcrcXhhAqByEq00412x97/dyPN7AMI
oMLR0jGVpq9dJr2Q8GCxyIaYlvfzQEtrNjMT4oguq2TAQHIcrVKtWmfK+PTzEAurps6g2SEptRRa
dMjdV2eNRzYrJdegYJTV8oX9uTwZpAqxR2g9mIs2tGYVRkWt0qBVBmUX14J1SHrl37JIkGr4FSR/
72nXGIF8bBPSwCJ74BWcymSeFdJV0yl+AvWeVlhYwIsm8K8B5129WZbkydhhQIb+cvijTqGJdmH0
9qBpflpBUMGI/J/37OKF+GnImdWVMo7MeUlx0ivF7kOIAfTovpYTJxSPDCP/PNrFffs0mvz1vUpb
eSwbQ6CBhrYb2Ya4z3hT981S8DWd5Znr9ktj44+N+5Vq/vT6ygnhBWMdshvmSIMOGYo1Q2ZgsCdB
pC1vS90V4b5usjBTwIYG2dqFu+yiJf40z2kdPj1AYbZyL4lY1bIMoVrb+4kFzkk5X6iyXx5m6mVD
egUNlDMzNbbWmPUximU1uBdssQSbXNLl76whC0nOpYFmVoqkOogbh6YG6z04qowrzhVHl5YCpUtn
EbAqBfMRJ1qC2XT40GhNSKouKEU054nVPgf7bScUHlOqDQjyFlzOS5PCsv2ikpiaz6fff9ok0WSG
EKoaMjlGdbKiYm+OuVfrS+Rrl4fBxY9WnKmhQ/k6TChJUSFEGCYetikdA84lRxGkhWv54toB3vTn
KLMThy5NyBFJGEVBrjBJ38M6R98wxEhF1zRP//pbPEGp/hxrtnAA0qamNWIscJB7wORHir7w/lyy
E59HmF3wRC/LEi0lmA3Y9KN38E8vGKKlTZkdtSgrGivrpnKdAk1F1jtDKTgDq4NfK/Wfb8P/i87k
+LvNaf/xX/j5jVS8SaKYzn78x6E6lze0OZ/p/qX6r+mj//2nXz/4j33y1pCWfND5X335EL7/j/Hd
F/ry5QevpAlF3vHc8NO57XL6awA86fSX/+wv/+P861tueXX++29vSNnT6duihJS//fGr9fvff9Nx
jP/z89f/8burlwIfc0mRlMkbrMzvX/bnJ84vLf37b4Iu/Q2JEDD5QYQP2gzSVLbpz3/+CriFqRdp
yswAQ4SdK0lD47//Jml/Q7negLAKoDb4DA5FS7o/fjN9GfjJEdOi5c00fvvz0b7s0V979h9lVxxJ
AiJ9fO90C326PvBxjD6xnSso0SE6mN2JOgcLkAqNGje5j06aL61A0Zeju0zyMt9yrQVf5hcAaz4c
cvC/RAIRls8NRNcXRSWkvHb7634jhBujc5JV5rEVambSdSKDLxfKYpBPrpx/ov11msxPo88MRyJ1
oVSwEaOjcA0eQqfel1vRV7xomU/nwsICPgj6U2izIdSfZyoh1BGORW7VbrzmzujGzrjSj4lT7xSv
CvQFKzV7xaddBPuujMYXGCrw6c7srqk3Vp+MIXYxakDCARRJf0fM60/H+o+z8/mszAzVt0Fmqyc2
SJCXHIOQ+i0xuQP4xIKl+r2IP9shcIGBrgfKs1OycmarUlUUZG5ih1iUb0Dpvq5rBU2O2aoDw2qT
Qog+rpyQZ36VKXYk1DgvdxJ0HY3KzqN11p9CMNtWDDUe4z2LU4+R1FPjsyweywaSoXprm0PoVELv
5KzbtBJ9AyXzU6fWj1BU8YB97KStDEasGjT8uRR+DKDErFt6bOViZzTWnV5BJWpIbiCC4yb4b7Dc
2pD/ctOY7KvhNS5fUuWd0g7VCn6UhsHuVekI6Rc/yYu1Wg0gxN6m2nggjenHabUaNbQ6Vi+6tNeq
6yyv7VS41bTCzdtnbZ2ML5Avk+TXUUdztiq5WnNAZcEuzXtBfx6l8koxxE0nN+tEUnxqkkelMwJr
wLdEaEpC0Zqpaym+0tSz0Rx4t8vICUqSTh5RW0KsGiHPZRXpHuElhG+DbIydTlVtkr539VlV0AZh
SnaVWU5YyE5aPGsi0mTNjUE3GZIVuSY5hlCv6vJ1SC2PZa2LTJRdQVGj0e9FKLCBbM4tkGIGV5ZT
D4+VfIzj1hFDw2XtbTymdiEilapkbl2CAIkbXmpKD3ks3Xei+iaWlSvRyDGi8MESMq/T69wGhfq2
rWtPDKFDDJgcMs22qqCdpgKcqbpRW8tpo32a3uaVboL0DRgBLT5FaHc2LGTaBwypEzsqdCfsuQeg
FBp3cxfJGBTsN20OTZcS1FCCdG0IpY2cyVWK+DSP7qustiEkYGeNvDETKUgEAHBA3x0SxY+0xlHT
B57l4PHgQcdbZ9Rzu0i2Tbfp+LFMCjtkoBJAjr/9SFsUzgTTrbPYKTPLbkjkESgaggA6SKzXrL9N
Go+WuZPk4ppjSHQXOFQWnIi1XjXqDkRU3JG07oiqBLCg4LA/luWhTVZ9sxUNYmvhEzRI7UaznNhE
erOPXZZK2NQ7IXlKxmOo3PC02sep5jZVD82e3Onr0K2K2k/xPFBCCgTzKdPezVj2pdxyiKzt5QiF
2qndmQsHIQNxifkKoQy0G4g2E9+lwvDbWD5xKL5WHfMNVruGzoGeafB+XjNlLSc3wIVtpP5YR8TT
ubYxsl1h6ncGx8bpxTrjol1Oqya0jlY+loT5pC7Ax3JjpOMqz9YlNqJUUbSotyBEd0Vw7lbtbV6g
9oiFlVFHa5u3XD7lSuIk2i2xPrIWkavS4aV/zvNTSw1bG08W7H0d2bUS2W2W+W1OrhvlSHXZDvvn
iteQ97BWWsXQ2lA6mg5uUloC+FV7gNbbVVTgvPRumkIondwoRlAUb63JbEuFwNpQTHtOxmuZXGnt
Q14EsnI7dAPM1EOj41994vA+Xslq5Yryh5GUfgcFmxxuctF0K4jEXddhbA/lPkPJk6XNLfrZVuj+
LUAbNgmYviN8dYWmsokkgvznDPVlijdSETeAn/D2zKGGRrPG64bU51AsU/GSVmVoo/xt52CLJfKA
vtbO4Vx0RjF0NXk9QkulAbu8lnsSrTddnHlpJe3EMAyaXIazK21qNTolqulO3aKJhpeoa2BnI2+S
IBOYbGdTDl14rPm+YZCsHO7BHR1EypXY3jN2b0KknHaRow+Vo4Nu0EJXXtdHvl6+SOwlondjeYTk
N3pDT/LEnR99mKlpR5rpxNaDLlaeVfbIw2+T4YQWCm+kD5xzr5TAfjTKdqm0XiqFe5HlrlLfdwg8
ZTTFE/E4VquouuVYrAbPaPWSXWpraBN7Lasc9Pt6oFlc64McNGEwRvtQ6XEADLuOPnTYsqGOHVy0
GxmrCOFWuxfWKQ5nKTyM4/UIJj6Kt7ftKw8i6a480C2RR5dkbNWzxpEiBcKooh2ODy0DOLpLcWuc
2jEQs2fSjmD7Zw6rwd80gkI1VaFaYLAVigHQ6tlAqgRSHvvEgpEK76ELYccisWWArfs+vEpq7mUm
TAEFp0slr0IlttUK1Xhh9CQsdFOuW5wBAVpKedOsICVlh4OxkXvTLaQbheHGzJFXGfaIapzRvIXi
uZP1IuIBpJ7Lszqs4ux64A+ddZ9gaIhjyBHfhqS1rTDy0hKGTcmdxkxtDur4kqNkgw/W6744xopq
l5XgM2K4ZnPQamszgIPRJNZKqAo3U6H/XBFXxQHrc7BOAl2S4Z1luNRiWImyOSnhq9VA0MFsXFmW
YMbfsjgCB+zoicND1u9oD8ZWsbm26INVvzNe2lprrKApgN2lAfQPH0BTWzjQWLdR4vdwwxSpJwhN
bmvgBAu0RnalNr/mI3w/Q/ZJIWDHVLtHhJpa93l4FfPCUSLD4aTKbHRoO0ZdbcWYYd/hkVJdWslF
t0EmeyODVI2DW6ImsdtM66dZNuy3jw0ldi7GK4VnjtqYnt4XHzHvvJjRW3Es3DbL13kqinaX32aR
lynlg94Yb6BefJDRsEOEcqNBvVQ09ugPP/QyylFtb0D8TPH0RMZKhldVwmEHicdSvMjNUz3s9DLb
pR3fwHJjNuE6EnCtNVazZepNCphWpL6KqDKMqIGx8hWFbUfQ77gGuE1We4kkrcUEbrB1L5jxqmss
05Z7lG4N6S5NTK8w0aQ91HdWQvaJGX0kKW7cqLS8qOwPtaqtRGjNiRkEr1vK8bSZZPfFO3h0vFTJ
1+hhhk1RnLTD3R2Wwn6IUlvVq6dBaaarZ6xsZYDr1lXqjkJ9TES0huPbXKtMvWUCvBP5dlC40wkx
4ATqU8fSzAYwZKWW40oUqye4LBsIQzmgorOpZdkR3CsZ5xTSGg6N4swtVCRxKrh8WOdtn1m3owJ5
BSqqG5CRXo3jo9phg3VTuA5HFeeyau+U3jyoEl9ntNhjh3ZM03qbG1nsKlF7k4zGmUn0ENb8WujJ
VdH38EuJPUrq2eyMEwV5gKlt5Z5uIio4XZg4em89U625KXMIoY8AxkaDSzN1RcX0IAPvX7G3kFb2
GILXI1VOVE4frE5VbHms1v+qB2+C+mVKNgBeBpzGzLvmeWsl4K5vXHh9Dqc1tIMWUjO/xEa/OvBf
h5hlzxgOVl3VWeOqQX6EKiUCn/ioevlN6FoOfxy97M3Yi77siqvQ4b+nIL5kID5HKBfCSxPkjYBI
i/gHbD2zbE2JKDuNjan3ZZ07CoSVBxfVoW2yid18O24GL19lbnRYpPmc4qv5rD+PO8vhCCqImjMN
4yKuWAu27EmrYcVsFFn95nq5z3sOzEIo9nWes42ElBKSA0CnuswfXLaug2IvH9mmcycCVf1K9xJ/
ScBoruX3+5jAKgP9CNLHb/DELKZWDgWaaY69l21Bx3FHXtljte4Cc50fYHq3imiTK9WZhJ4rEITY
rY9EgkOvTLf34bYcqSO46gmv0yKnxvfIHgvy18Mps3JMk1WZxnQ8HDznaq16wxZyOI+iTx2oCy+c
su9xMMYC8TqomiYuqDk8qG4gNFjKfQN4My6mp7ZZqIxcyMlgAID6JiVYkCfNkYTmwE2hVDGAsOo9
1aluYp/ZyTpe1Yd/QsZ3Voj5fV//Gm1eiFHbeARpAJ/2VUQypkEs9Iyup0lxldiIp9zhfmIr6F8N
OKdLRZLLb+yn0Wf5py4tGfQvMNcI8YI7JLbqlGCysQVnDLTAeJ44evMNCxK/XcpFfc/QTMuMnAkw
5BNJ3mxo9CkpwphCRJf55mZcp27mdH52RECCY7r0+sx5Iv5Y5r9Gm57mUwZ+BGUIa2qM1kPWzCEf
UhSIXgIZjOoh/tCucU87aPu5Eq6RcLhNf4lRLz3DxYP7acKzLFE0cjUXczyCGY2u0N2ZQ+H+fMHM
Meq/Zon+xInxW4bO4Fxk0BIpmjJ7Ge/Ghq6LzQC5VNU27X69TKkpXTq4YDFDqWHqBvnGdWtykcih
qE1jWbbumNeKr+20h8izPNXO1uYjvFNsZmAcc+fnaf5CKM/tPRJuAE6jIwXsfbOVTEAC1aulCh17
r/0wg661c3dYIQZ/QerhqPldQILQp15xVHfNfbzVcx/RynX6vASUvbjgqAyDgXESd1TmCbMiIYJV
tJPT/Exduu73zUN6X15NQLElu3fJLgECj7WGA42u/PlYtVUPkCSKW1ezmYt4qN5E3u8ta4g4aPAH
fulfKij8j2WCL6WFH8sO/wcLChb8g/+5oBB0L+/nnHTV+XNJYfrMXyWFqRUKNwNuPOzFtFF/lRSA
PId6ObA34P0Gm/VfJQX9b4Dn4lOAu6ELAs06n2sK6OoQ8bpO+qMTW8a/VFO4cBmD7hw5XDwjqIN/
NR58MnV1LkFXV4moa2Z2GChu5CnEpZvkWHrpc/HwaW0uZKUveZzAGqGdAJBgGY2gM98rScUEDMJm
68oB3fGNvjEd6karLgCw2unc0Wu22Y7sRk/fVsGSSf11O84sAZrR0AwNxLCCGU/l+U9zZZlYax0N
AeCGV0SP0grczOv2tgm0hfo36gbfnUwMNelho49+0n35OpRAraYPdat1S9BOlchgGRGZMqIPSZN4
hpoERAL5bicHeRJuGHR8Co0GiHFXFRLUSrweEZf39TpGls6ohnMcVzdCitRCJaChBvwDj7UeOorY
36LHeQ0p01XdgBWGSOwmYcquAOwpV84q6odUaW2ZbPMidhG4RUph1/xDCXW/rh76+sMyDzwFsz6Y
Jc1si8SgrYH6aECQNJBT297HpHa68TZl9xQAQVna5Spq+YwCCFQ6eoscbVvbo3Wr9sSJxsJrytqJ
pYPcrVD/d5AAVIreFpHN6CTmgG7PZuxch4dIuzJBQ5LqFTJeH2n8WESVG8EytdkLGgpdoyVORsyV
CPb/uB/RmbGz+ucu6jwKV5WItdOkt43Qea18zkHhlIumqyd3kYmwNrxDkOzVnNhZJB6gQ22R2Kbj
7Qj8jzTYVaohSROoCINDWUeG5Iaqm6p5qELu9jT2BQP5c/LM0muONKwEgtJ0Z0GcrtJ7L4kAk49q
G4gAm2fbqlKhExKtrOimR3WbdglaQKFEI6muFNEnWRHWjOyB67S78LobHiN21RVPOUoWEZSGGF/r
iRlErNnFEXJf3Q7MWHZTfCTqu0avSP6MBnFHwMVVdauoad1Ies9GclDrTYukhtQPDtTWJ41jxMiG
oxUGUj/nkKh+ajGbFMw2gMzJot4z+/eBGHbFngQpsIqdVmy0ZIFO8VKY8+XEz15tFfwUWQ2gDjw0
xS+8cSXDRXTyl9oX1hr+p3qFIsPS3X7BS0LDBCAmAEIDPavP3ELIockWmmupa3R277UnaVs9dAHo
mnLXljYTBjv1Yo/4ldPZna3ZopPZ1lp7XzBrlx4Dgmlod4VhBtXC7G1PxiQLq8mIRi8TSHj0NZ94
SPBdgf8ToXTv8yNqiY6+zdYT0RAufDdyF92LaZS5eZtAymgaBfE8Qp6vNkfVdQ5+VRHGNe2dESes
iIAsEkI7has+Qo5w6DLkyBM/zhDqob4COTuXU8Mtk3crNQp7YVUuXC2/QNN/Ps/Mi86BJzUKC8+T
InGbpq1H0cgOKOhLZm3LqYKXZXbd3MV143Rc3SB/hBqSXfDylLRaim6lED3dbK2OyvapVfI7DQWf
pQM07+6dnGA4Y+Z0PQPeDfT110UjYtzqYokaDYVOfZMoSE0x1wg/0vyOhqUHt9vW8Qq2oHnWkjfR
CB2V0FURqpuE7qTitY575KxED3xu9qiYngoi4A4WFelPVyube0n/GOO3kdfrNL5r4twdh34tjdnB
lKsHZShP6MT1ROJ1MKBpl8LSKptmVL1e4e6Y5q7R646edbBe2loyQOs0PCBQqhwuttuOS6u8xsuV
yQFR+IpqxM1QT62V0Q5TGqRhfp+O+nuSyE8ow2qhvGUMlfweib2RnMJWPei5gbQlqmFE39FRAtEE
wwVhbFCiUJGKTgFG13JEXQ1EQUsBNw9gwobhgI7VRu5uI+sMJwyEIsjOUlqguCA7hVgf5EzaQrQt
TADKzlRXbwBgQtAYGbFLlNGVwIAKsm5NIcBsPxah6RF60PWrJEkPlpa7EruCMd122X1Uv/N0W1fv
qbLqQvgJsJR9fl8w4uqF6nZV78ap6gtA96ryTm/OGYf0priJkI6t4itZeC/y11p5N1B8EdqXPg9E
vXSK4TYW1x2SGwMa85GLwHKh4SCG3Glnq3GByliDzKnptAWSROCYs6i2jTrVhx3yCsFyjaHFVQeT
L1LIsp5BuoorVLVQL219S4j3EC6zxa5YCUbkFpmw0scqkLWPhpKrdrB8SQTlH31D88sp6srMQdUa
nYH8wCDn2RRpUESm5CqCgvNvHfLY7NdjKjRbdFO5OMyNp3fddR71NwYpVwlNnuNKWadtaWfZCYTh
t4PcI7WNNThW5lEk0gskC1A3Rj9l6EVK5mhZ5dRF9SR29EqN2VtbQko+UQKGryjrfE0ZFmS8N7C4
KsCeEm88tGyvRyZtSP4v6gLjBYQYjSEjBBXBUQOQ3dcXkIodF0Dg0LkJiVBIEVbjpEyTj6cFa/Td
On4dZ5aGI7RvI95iHDWIVq2Dm7Pf1ycJoZ47omNHtTmOelAraJXUPpCddzVY6VZyUIMoXuWF2/Ly
w8C1BwQAFMfibNIZkRqL13iYsjok1n1sblO2kN294O1iwvCyEfLKmg7S/68LmwxDJIjgQ3CJeWWC
j03Ln8zMcKiY25Dz8oec2pp5JxgLPv73uxDgJBDWQ6oNDj4aXr8OG9VoNxByg7qkwn4mu3F4+nkn
L4TRX0b4NfFPbrxYZWIUoXP+V2g7IYOS63I1IYPK/RLl5MXJaBIWEbCwKRz7Ohkagp9NjqrOpYAS
RtV1TBdch2k1vt7ZmIuGqBBcD5BkmoOBNBmsBaqUUFcwQnugNwnOZaUTJyY4FAp8RN0t5LuFBZxO
13xQNK1ZExM7iEy02RblcpuK2uSuMF94A9wjQFOrD1a9O+4rTuMIT3HAl2Oi6QWbj4rIC3j1iUcS
nXJf15JJPIkEi3QYVfJFQGnOqY/y7YZ5opuCg4S4kwYPOSylQi4tMTLgFpB92MFvuXBV7lVBk0MK
N4f4akyuuDaCWkfe1QZ3EMEFtAp9q4kXdvbS0dF+EUBAVXFSXfk63QakEx2QKdRFwOGkFHZlqb92
aYTp95/eA2rUUIwhSudyBtjMNi9ffz4nhnrpoHyew2zLGjEFZUeFN40Z61izXADyoJpY+iVX/diq
4WUW0GaLtbUAfBEjwKDEpatFyOmZ6nvYFTsaouaXD3d99lGqtEGNMF1JPa5wXq9UrfOkpPEbAgRZ
e1cWH+lwrTfNjRyru27k67S7leAJGbHqRuW7kvfg1kEwPehOlXEPt5MNtVWnUkY/gi2DiOfOUM/o
6nfzUkKIZ7kltJJDNAVb0klvFKhaIZ07sHOsKts6/wA9OX2s6wxtqHIQA23Wmw8RN5yyRrCSwV2I
oz2ooyE199EnCNnq9yTsryHv7aodAGUS/tIK7QKM3JJ20lrqcDmCd2cgyiw8HaEu4McxAEnsSGvL
TUtpn/eKI2kQjRjHwOpo57RE8zKxeVQAw4jTeNuM5p6b5rFVaMDFBLKI3ImV5AqRvycoakDGanTC
NHyN0QwBdKbbK82anEylqJ2+gO9aWJu8Lu+SPnerBlSEo+wVAFnkVX6v9MbeigbwiQE5phWeqpVY
IDTMCc0qbZoNsSSMn3votfYarDV4+wCSMQdbMXN4mASk0FcDqgwR/DmzPOTWtagNTpwChhSKniAb
tqoi1AdgJ2oyL0lyp9a3cQrx6EK3gWJ3SnoVaWIgJo8a5X6dRa5WSY4emw9DBVKwLrsZQwE/80P5
BriW8jjUDPiiyraAHhFky6k5anSW4DKaYCYIDsrxxIbWFYHSRPefyCXPSED9xs5l3u2bJF71uXRM
aHaEvLQP52YtCXSrGq3bEX019tQZOID8PRN3BtECRaI3Xf2KhluwVekrlO2OED52TBPaP3Coohxn
LX+tgHwR9JsikRDKoAM1vGONhKI3EhkMwBsLJbRadPMOhM7NS6TkNtfve6s4dTT3szE9tIUUlKx2
SJq4aCGMAQLoxKwF8Ej2wNW0aVvLZxxnSlR3ScbXAyDmwIyBinuDA2k44D91NMPajOqH2d+OkeHT
SWdJEVw9RQotNOEs41AhSVGkONoR9YeGerCLJyms8NK21ykaXHJ4ekPB1l0PZVWLrWku2XX7WKZn
Qgsnzg8TTKzUcjvlN6WQexqDw0oGVJmQvQeQpwEzuCTfdempr09oZ3QZvAoCFIHWtTfFxONbI+mh
NXatRbjPSiDjjD08XBvAlh06Af0WhX9BrmxeI2wHzC7mb9UImM14J+cvsQ4fVQceDdDEQvNoivxM
5Vc5BbhOdi31gTWPvXiKVcsLuSjZ4Ng9xhl5gjwuYiURECDhVaHnGm+BktRXPX9RgaxkSun1mXqE
IVrTOnLq6pmosRNJgtvQ4lmFhnBVJysAtNdWp3h9+szMyqUNitNlBOuNYIEfOJB+8Ug/Kus5xNmx
wApdpAWgpSUAVyNkYI6lAYbVqv6oxh5JuQ+jHV1REtANmNsKQVRSJMaOJgAKsWSn96dS2hEYWDOU
vKKmkHeRruvMXIvSyYBKXK9GXgLeYGpAiFUsUKVN91QRDmXRHoqIOjJ/rYh4KiBJZBZQN6EITarW
L634dhCTQ6GkozuYeiAlmm1pCO8G6UmsxLXBC2QcgaDTr+XG8rtR9rs83ovWI4mtIAH3rYiIzMr5
hKnbjASczNmqB8Kqzsc1YamHKG5FkUgEgreodiN9McQ1qf4/deexHbeSbuknQi14M02YtPRO5ARL
lIH3Hk/fH1i3VlFQNrPq9qinOkeKjEDY/W/z0tbh7UB8gNjc5zyB/JA8VEyqE3+Ty+9iM3q69U2W
BhKw2bCn+0ET7BBWhSJeffAPm+uGZZG2t2EgbBTlqa+0h6R4n6x7tX3WgsLxjXcNYC+cIuyUNUeY
OnhlN5IR2bEYegbxvHVI5mo/OjOwWD7n36wic3itepLZ4TV0NadXc8Ivb7dDLR1yS9/GugjeB5XU
hIIXyFim5JwKP3UdVlo6H+qe9Rf4t53KO0C/nbPHCgulsH8yBB7g2XuXTBuBNC2L2laYxG7a3SYN
c6w89LjzVN1rExRXefkjiGRnrtn3R9ke9GQzih1GC+MhK+4qZMtClF6T0Hboy/ykmKUtEq8XIv2o
O8OWm+JQKyZ02NuoMXexUN00owzrcNz4qrxrOsDyWbaDAQi/ji1bq5pjKYb3SpdvhCA+tFXm2pFf
2NJc7aQo/iFn4mBrw/TcaHu1+zlCyhUqDC07M12GAqAA+HecN9isbDNBuk7n4LFRBRsIzg7q/rks
hUXxtzG6wK0qEyk+5B12F3FonCQ30ZL/VsV4Exc+C7r7JaTKvtJ/ZNq+UeVDGV9Z3ZOq/c7q/kZo
uJb5zzJEg+mUNt8LWGGROLpZmbuCH7qqHjAPtE3C4jR1AGiC+DRffxwDa5dGtd1L2kYdQ7ym2dw7
+RSEb0OUuoH4YLYDlDVerFhR71KyF2VCCn1pdudk2om9wFlgHDJDOvFPQBPEyTOlkFw2G4q/gNuE
lk3Wq9b9CHzfwUdtkwENqzHUqX6470zMwkd4EylAahmekqZ40FqwW257JgHhVTAepmnYtADUPuw5
mFrPgzbs1GRw5gSSkRi7g3mXqaSLVoAq8bCd/ZjbTcFlYy9Lmp1O6ameBneW4NayNShSv0kF9J63
HftJZcWeHMGNjG/q7EXvcjeMfgq6uonDXxmYNjZuXh3qN1gc3Q167aLBcidZPY06gHkAqxC+cT0t
qkNYnPBmrehJBR/Rx26XyC2vQ0zK+dx6NXtGmzD9m30ITqSWBf/PvZ9qm7bkhSxO26D93QrPspzY
0AauLbi3gA5a/FPkF2LruyPb2bPK6Th3wrXfAnSw4bZS+GhBElRb4Z33/r1UyvC/OtuI0mNUDKym
cdfkwntW/+iID5yCYR+za+vytQy9U88PphV4cbgkVC0OEf4NFlUyevIA0EOwfs2kBNCrKw30w+Ae
aJZeXTavQpBMkPDa6zwvbrXgWqZcYjXfdGPYDgLScJa5rBAIofoqkWSVYfeJeQzE0SvLzi4LRkAw
93i2bdqIIK7qTW0VdwpOSc9MEdtDJV1KhDyDTFqSATaA8wIhZqSF/nm9R1rZUUWbOycE4Id6iY8T
VfrsSbrWtKPyW3HFnX4Bljj3ovjU5Po1mmdqRPiL3DlJ8lPzXwapvYAJX+rUUtf8/GYZFKVr+8Di
RfFNP3Tb6E6w2415I3uZU19dJsx8BHytH52kwBF4qHENwcjsz/ZImhfqWE5bxx8jb7m3Z9rb4kIA
/f2mV+C6pfk1f8zFaHbLhIQfrvPkoNhq1XidKmxDCZXEeJ1C8jXz2W5IM8Sa9S4qLVcuJ2dKhn2h
c32RJlvpJnaCDC0Hd94mvemkaJ9NPAdC4aCZsW0CLG4o/R37tH1VhWxXWoodGfXzWEpbsnacwYBv
HWl2kw5U2sq9ZkAQx5kJ3E7dfv20O0sPoF6iLKY1OmmgawhgDMV0MBpgb6d3JIdY1RdWp2NtCy88
XJpWZ746obT/bs1cMb5YzYUUqbQW76MdEPiLci90BKP1rsQszrSrS4Whv9/8NGhKSGoW/2tlXRfC
K4moEHVuPsC+3IOzvYXdt71kxyCfKXEg65NRVFtEBvzFssgqQTGrXG7glgyu4dV7NHLtbfcsOZEb
PI3HHg0ZzOhsX973sF7vL6c2nkNVRGDExTAKFsF6l4glCMaqFnQQXttjP/9Usn1TYrYaTtvW/PX1
rDm3PXxua8UX1bpYCaKlLS1t7BrOf3Chbr7gCevVKuqAUqKoLPyYFd4QZVZQNGEOLCphsYxHXt9F
rorS6ut+nEUQP+8KK+SEe+KQ9RrISdfyTOexp/c3iXis5RsNwctDOSDNqUNnii5lpP09L9nTP21H
qw5K3ZSbRdN0znAwD8quPeIje5B3lyCvtSnVB6i+ZNYuPAvcqda5h7FZ6wrKE9qBJxgscTHJIdu2
G65Skh3ucCG9+i9NNtZNrp2R81qxhrGgyZLbLdW6DM1JJF4LyoUz6kyhmcn+776tHY3VeUz0nGAe
VLDtSXSRZhFxguXWjXRAwO5yL7hYWj038T83uTq1QgQlgUSSrSNjSlWXphuMlwygLjWxOqjyoc9U
lFtwYFrTloX0ociqp6+n/bnV9akX+moXRrycAX+OEI/9a0V+MqEsyOEF74KzS+tzI6sidCsuth0D
jVhya+fNm2o+LEIa0+cLSc+h/C1LsN0F5Q4hkHzdvzPHDAxcbkqLhRa7h7JaXfFYFJ0/t7Bgf8xe
e4sNj9M4/o12WAru3P4vtbcM2Hq7+tzeqoqDlYGsxw2Xi+B6oTz0O9gV2/xw+Rpz5rj+s2eruyDK
cllMAXOc9MS9YNfvWvjq1nahvwYX6a/nNiloaXjowR1HFL2aiv6UJWBYDGPPgaZAkho8YXuZE3pm
Osog8txxsaKGv7EavTgQ9GbWShSSUBTq4tfUibs8i/5L++5lX5LVRcW+0OBx01gNXR0bRi8ss54q
drRJdkBvdvc6wnVXXPmYX2SZEZby97RAEg1Nib2enq1v0YJaIOoUob/AXLhu6kUfmDoJTu/KgAxP
/6VEPJGHYqeLzaEx70bt3S+EX71RbxoekJEQA/sQxVCqD1iae3nF/bKF0JITaWGgAsaU0dZmsB/z
TSmeivJa7N7I7DN5ucnpvorKY21YTi/M9zWAjVRgoRc9JFNhQ6BGuHJTUfRV71r4T2KSuX56IEgT
Ctdgd5XuzD7voPAxQaEVWZuchO0MhBfTmLt0FJ/bZLrCouJWDCT4EiiXZG3XtFw3wOc2Qpx5xhx7
MBY0qtjG94zYF3gQ/r1Vw30BxQvruxr7pZmnDDqb21SRvUibDgZp6r781vQaCAXlqGl8ywLroNSB
PWhvI5raKtSOtYA+wKRI5qfw05KNUAkoc3jHp/F1m/HQ7iIHpv+mypFpKzMvUrV0cS20Gy260fkH
hFI9mqpv98Jv3/gWCtJep+I8Wo9+qGxNlKFznRLgljqAgU2a3jYxuKqMqlcUup8GBqmmryCaNOR9
18+HdFE3yaATAmGF+a9m+lHwhSeteZ315Ihj3C8jHbdzg4S5A38phMCW82C3pFeV+g91RptXqKod
goEaanIcte6YlsfMeKTn8rQguIyEBpfBfDNr386inyk2enluepgkktPRYmyt86L1ka/Pw2kw/EdT
FdysPs3db6zHyDpzYsD4iBe33ylOryrPeigc/fEV1snGyIyrODCAxrJjLf4KNG0bD9ZWrzq38PN+
M/kCOK4JVbj291I0A9yOpzGMnaL9NvEmKmBQA74V8j5oMmg8SfVNK4QfxlghxHybpMA1xcwbRWnf
Cgez1DycK8C+571ZaZ4OwDWQNjKNeB4RQLF4sOvQW3JkzkjqKv9enDW4FLsM9Ldv7usOjCJ+MbmW
+WVDVtZVWKSubmlO29Y3naIzyx4UC+/mj45UPjPFlw/SDFygPy3EEzKgt1WXO4FuMHGVa6EyHaHW
N2EoneouOZghLMk+3YvtSOijAStKvhat+bbqpGelf5IM6S6Lsl8+hn+hkjqpNHkDkrcg+F1TnFCK
0EZhvx/L0cmyRYVuqi9ddV8UN1JY38QNZ5DV2wb2eqmEihh4rR6wPBg3JBgQ2DzaYwtlcOy8dL7x
LZLbpusumR/qNEe2qz6O2lMEaDpTQIuQk3Y6ll9quI1qA4Bvmt1MLI6B+hIaN0k4wYUJNmEGmSkR
HGGs843uK7Yf3fZCxH03weGvdoCaHxtFeZxGxZW61IsphoiZfBjkzKvNu8hgNYy/yvqbJj5grnss
zdbWmcJ6Uno4yW5GozqGKqif9Fo1op3Gqiv1sRcbLVMisw39XtCJ0gyI/cpPAYwWeaImlEE5y2FS
9j+QHieJDl711pYoL+8R/55QKdrFaMKUhbKuj66SFw6cGQUQWlJrIOzuWIZvs3mnSj9H/Sbj6xag
ZumgnhrKHWnwXSHmjl0DISRbKerE2KhdP39v0DLnSeVJeM3GQDUFIsJCdDqF4dTee0ndtz66gH4E
pXwv2SS74LGO78r8RcEQQW86V5Z+92q/V8qHCa5UqoG0waGyxMombmAXxy9DcU+ZZZMlHfW6N2X6
2fd0wnqJmregnZEg/46gYlFPnCc3be7nssIr4dZCTonR11zFm2Qy95YIrF4SFoJzxqBTcArtnl/j
B5ItSDB0RG1fdZXThqpXwgCLc+NaZ4/M9cArK8URCu1Qk7knsmGS77DRAmwQEQEFlQWsHtxZqsS0
+THVv6V2waDDXSEzb5Unv09vp0k7NuryjyVPshY6MUrLpKg9kX4srFol+0m6oN2Ck6vtC3uwY1S5
50+5bRW1PSftoc6sreDXmwRB/oSlhU+lH9tzzhDfGcfTkAm38qQc4vqh75VryHg3QR16ooInNJW+
1Jas19BAfzLUu0Gr34doAid9ifzdzD84RD+avj4o7CtTikXDBJtZg/RsUK+0UCjmQ4toXAX5/97h
StMqT5gHjL1wKI1kV0KD1VVkHxU3tbC7Yjs7CGP3M1DU+yEoENE246aYBTh0YLR5epPIZmhz1D7I
sYxvVbU1Oo4myoyB2rid+t00n2Jj32LQnECXwzff1o23uOrsoEpOVjsfpkj1mrbm+BmcIHgVysbF
g2VWuys/ZyGLHdWNAchZNR+V8k7IrvTe2Ci6vCWxYbscYrgT7YUFlT3F5rNaHAe/28TWvWzucqor
Sd3/SIzBTSvFi/tH7r0bDkw3CHtsE74Fg+EYTESNPS3iWDditsNCcpvwyOdzzPIm6I2rFDqynG1F
I94Y07sM5STIYasS3BDz93yRLd8k/i0crxLD3AWUYoPuNcZCI5xxHbYK9ALIoJKeZ/pR6ahJWg1D
9mwFEG37ozX+VGdzN5DgvgyPWvR4kkCOLFNH9VMv85Pj3Ew7DlO7yGQ3ADzvfC+M9moevQoRXs0v
BRX5UT0a2W1VH8aOUOVi16S9B6K3D4dpUwShO6r3oYZ7wWMnKjY64I0Rvhj8EAt3kLasNwY6cFFb
2Nfz/D6MIQSGHzUCcX1+Lj4g/hcf5l4H/itDIsfSCXj5MRBeC+lXMz+UHLIM3qajelRSwQKq7ywY
7FUIUfR337CbF3iV3BMe7/XJL5GCw6xwYme3XHgwLqFyrSzRxjI3C65sRfBkAhMS4+zGmJoMob/h
cRzMb0ud1ZhlZ1Kfzfm+Gg+mcirw+FSk6ar1KeyWtRNZ6nXeWqSe+wt07ySSvmnwf5kIgBXNZpv4
eEdUpxJWL7z5TVGQ9jHsTeNuKW02g78XSMiJU31flr+BPzayyi/Qa1tOsFSJGqcpym1JvaYhk15q
oYxbO2l8K9InQwUNzoIt3DkqxPWLErAVZ7MbmZTG0wcpehYG4vooF9lKRhmu9CF/RDu5LndCYu2w
/3FiI98byouqUa8SFrOEtxbAXg7qk9+pdmViGjTccZJE/bVavvr8GgAYElHgtvvxnQHeNNaq3dWq
q41XZc4tSHzr5Yco+KYR4dLBtsg6YFexd9uIn8JcmmKZq9iPpCCvwsIQpXKLbnAVg6fvkOyQ1tnG
AIt/8TkXuFk03Ibrva8l3vyxphuvCFVXN47BdM/cUSmetjBe6uQ7bvO48FALR5dQTi8WO2UkRcem
gC6qEAYcR26jVl7LdJX7XzHs0SiBdd4HToppSoobQ7UQu4gftBKqj/VtncieYiV2mOXHKX4t0OQb
6o/IF0+CHn0XrcELlfuMQgxhiTZ6GmfsMLWNM7c0f194PZ97tmhYXUNIWyI/1kiiUce6Nus6zxac
rnM0wlyh73Tg4OKCZf8ZMSCMxE8trXBEozTzTsZP0Wnc7Dp3ogOmPXvRxQrgJnTEn/z5nq2H6mXg
XXqzn3nbyiSoEHmnGjLCrNXbtstFCNs57MTlbZvh1T54zR671gt61TOo7B/NrABGn5QjsUfS4+gU
DRQmMVQRjjKFC7nfXTLaPof2yciPYc/KnEJQPf8scozVqLQIjpbxHB35OXfwiHhJvy+hMInjX09H
w7kwV872D2kThRUZ7u5aUymMBskEFSf86GXX7aNa2c115HIoH+frGbuR78ntcBO/NcAUl6Jb5KU3
K9QF0ZuOEnjxZNfXxghZMsZNPNH2YMsHtLEbcqsO9VFxqq3/qu7VjfhticL2r82r4Zg5kEIvqsrP
zCKG2RCxClzEA+oKD8yHbg4ChdIcJOtds11M4cPdZYTkfFeJESU8DlvBv8oLvZ4rWajR1drRt6PD
JsiC6a4XCEOwOZFvzT3V5E10C4Bi51fykcKofeFTn9kWFP3Tb1gtVm32RWy1+Q0q+Qaq3WAgkOyF
w+XenoPv/mhpGfVPfMairWbQIlpqKKaYB/1/XPiMreKq7/8BqHYGgPrc3geO86m9uAXlgkzXOuI2
u46OlT1u9obtCleD06Ibyi8m5XwgP39N3X+P5VrF3kJcFnBZ6hxYY87swFx2tWsoR8584m160K57
20SdLL1EV/geYhABieIQ4XcI4+pU5BsSlY/t02WzRfkM+gxeSuw1uB+ptet6GeUWcSgVhn5RCwe7
0pEP1m3rwazcDcij2yMR82g0wS5c2YNGBSD4H1Qtzq3sz79itazKIpHFTuVX+FeTGxwjBMviDYTH
DY/T3eVef2hb158DUS6pSdQJMVteTe0ZdYtainyO8DR70U58Lr3YyWx8nfoD3LXJwTPwDYPNi+lw
52be54ZXM13CmZ67/9Lw8KBL+3jeiyImL8prmjxa+BJFSnoQhZtsInqcZyfSIzz5FcW7sLQXhPWL
/q+J9GUhCdhV8TMmtjF4SfO7/zP8nV9j9LcVTuIpc7A6fpruLzS7DOtXza5KBH1XxtxoaDbdN981
b/QGlwL8Q4QYV7J5lzv4AV3DCL/sInF23JEloJrGsxJE+M8dJi4CsRyXoyM+EYd5guL4gJRVsKn1
45xRb9Rj5FmXvvaZs5JKJjx7XMMR560FEVpXhHI8osMwoaSlhAilvP5TFSoO5nwjJl9fD+/ZPv67
ufVH7WCMoLPl0hxPzy3+g7xXAy26cAE4u1/oMj64i2cq1hx/DmSV51mvdiHVKihjqsW1Vvn+v+gG
8aGGwvGnGR9VwE+bczPkcI9VWhBTbKkiAkSwdhPnC6fbucGCN4Y/HF9I19bCzT5Kesy8kF/Iwm3K
G3s0vlkAu1935QxLgD3/UyurSgeh40k8yFRvMhGoLwQJHp6i8gA3Fp+9m1L6HmrqdawJ9y1kySzx
D3JRH3whc4xYhmCe2Fnm3+kpRKbI2k1+elUV377+iR8yx/WaXOLUNGRYiNa11cqQU63WNWj0ziS9
Mkw7IEU3KQo34CrZX7MDLVE8yXg7R9ikZgYuabqjK4JbonkuejYKLrk+cYhTkLoXftpHaMJXv22Z
jJ+mwiAS+CZmceuEo2cOp2iIeKcNLkLncpT3U15vtNxYuNlNfmsIN21b2j1Jt2X5PRV+BKHv1upD
YlCNFO7rHgyAAMWwzClzgN9MIrF8P8aelRhYCOYNaMFY3CUoFrDvNIl5G3+Zg7I3m+c+E10ZfaCZ
N9veaMGl8lvZgvcTiTvDvEviN0jayEchghQgpOHNUI82TmWOoZW4QsqAeQ9leJPAwsSWNjxpPAQG
oEQZ/DyNHjXjjchcvDmf21oCYX6ahOpohuHRwPWTxFaSZkqnzqgiKdixzb+qsXKm+XnKYUQ2z8Pw
PKHqi1H86kJla1juVQWxdYtZq4R6QQaCtwyR3M0R0UZ5jY50IyfFvkBWOqXWRuhGTENT6jbwRpTg
OmpqXrDNHhPMS6vh7JojqI04S01E9bSaal1fJVYt91woGd4sqjZ6Pbt9nx/Vxt/rjfUyVvkxm9+m
7IfcXxn6VSvyGDS/GQZPmh6NwchDXRQ7b0rexzni6VxvVXPaxL640XHn88Gyvp6CH4Xjv2fgv3/y
agb2LbQt/DaZgft8r2yq99oBc5OchY7n7/yflErBBTfje3DFQ8+yR9s4tNvuJTt2p0VGaDlLpba8
891i13vV7uufd+41siTf/WtAV5txVMxTZBhsYtlYuGaxKJMLKhe7GIR9KVOVVPHEoboQJHip1fWm
1kk9ynsIC/GYu8bwYwZ9LOFgVouLAwTsSPuhJtWFL3HuxvK5q6tirq5ZOLNaEDFCkUnePGhE/Iji
SYkuQBTnzrdP7Xw4YX3ackrgsEnQF4IQuetLBnNxSfZ6qYXV3bPLakVrZlrAQXGsQ3tkJ/l6Wpyf
tfATdLIXVVJjV7fMQOrFWl6ud62zWJNVd+Ht8uaotv2NbIe8PWAwi071q99ZPCIlu3CYtffhQXTk
nfWKH8c31ELXqZs/icdLAMm5OyDC+3/9NmN5dX4aYNHSW3+CruF0GEI1FFjgKBUwmyX2ROMmUOrt
14Nx/oD71ODq0mm2kTgJLQ2OqW3caF74bXlDa5CAPX/feOWRfdHGwVrdhG8Vpp8Xdr2PGbPaQiiM
EQu0GNHBGVzteoaVouOIaB8ZwfdgpzjNE9KOp8hWtqNbb9AbHcNDenXx+S4zkH+1qywp7CoaU+Uv
wKuO2i4UODwbdyF6JoA0MhUur9qrO+1V2V8Y5qUbXzW32im1WQnmJq/+STybvms7H0AGqHqve+rx
P3jCnblcE8KMbJyEYkBFbbUh+IqMUUIifczx32/pTwwNHfMWUX6BgjvcBTYPqU38dAlGPIdV/NHu
avla2PFafQ02bl6Ve2wzKc84wn16VA65S3Yf2rZLI3vuQ37u6Wo1z+XCsG1ocUFHDI9aTbgJrjD7
8AovwVv4/usv+QH3rr/kp/bWbLG4E0MznWgvPgkPoyPhabJkP4x3wdbC3hsztauFXkWBy8akiNTQ
E5ibO9z59i7+demIO7Pvfx7uNT7RwOySumW3RI/WqPdJ3qFhrDdD//x1ry991/WeqWVJYI5U2wBC
5INsL6CiSRLEaAtb8zjtLq2X5aN9MchrYnTXCC3FlaCHGK15/6Ra/Sc85XNeACo8bxKTF7xSXmOm
wogSXCGXBRDPhHafbDtv+XCIhy7cRc5c7v5oaLUu9ChIpzDngNZ7lJVM0Q6vZE3+74/nP1pZrQWD
aklfT1GPpdVzrOJshBTofzEReBViE4ZyBQu2VRNtHARdE4n/tIvIcPnfCPeGq27KZ+uQ3YTqRrq9
0OK5Bf6pxTWBtsvVzPCLiZrBVedGO1KMkDVhobQQ1QYKav+PPVzzaCuzpmKJoOFDApDcd/jS/qBk
v9ds9T8B287t1J+7t3T/04nvoxSOI5/mKneys/vqkBxihyujK3oT1+fsFuMBp9hddEU6dyJ9bnd1
T81FVa+xneu5uw/uEprTLjWKw7LMfLuzL2odLn3G1YmkZNY4CAXtiUJ26gffDRUc7JV9Mv3KqP+Z
VWLX85vYh/bUUWuFc/Yxj/4rJ8b/3zwWpQWQ/r+bLB6+Z99XoU0ff+N/LBYN7R88XblbAakuBovs
Sf/jsGiY/6BOY+L4xw0IZy6VZv4V2mT+Q4PbSulKMrHuUpaUtX+lNun/WAjEKK8+/LctTpv/IrVp
ddFXKcryGzA1lGHUkvezunimelf5WiP6LlZYXl1Dehq6C0t5dTr+1cRqaZUpKTezOfnkQaSHOTMP
U3Y/9jc9AuJPw377z4Pps2f3anf/aAidyYKfyni5Kqu5PYhGJmQJfelzYdePFNyRm5p+dmF7v9TM
6hBRlcFXGmmmP8Ftn1uYNEl2ol6IWl8f9UtnDIqIi/04UeSaumplbGIjrANkw8Ix39c/8S108iNU
Qq/EkRUn2gtjJ68KaR/tfZhE4/eiybig/LkB6mS7p1Jp4Q/tDc/41U2u5MSODwHBlrbqrYrxUP8s
46eFgXPgFC6ox9dfTz4zT9AIoVY9/wYRZKHqUxPWVbxvHcUrP2z66nfYcZ7+nPAcxPWdh4HxXbG1
Q+FMuwplSrsVHPmChuPMB/7jhyxr5tNZkA1cR0azCj3sN+B2XZXmnaGMF1bFuiy+DPgfrSy/4nMr
fTo2k0J3F8cn9C9XGJbU7kyJIXPCOxIfnoRLZPNLHVsdNkJvDjku1aGnXy1PbsIZhutiq/MGwhfi
Xj8OD5cVYGtxwD/7iQBAw8pHl9R1TptgRDBnS/TJjUteBFqfyu53hm1slzpOc2Ftrr2xl9ZQU+oi
SwdnKfa0P0dVEDRl9M2M6oybXOO+hMdhsY1vu7vlAZTwnE1uRQe5xTa56R7NXXSRwnFmQ6V2g+qO
hCoTAsDqszYYH07w2SJIj4/dcNcqF4yzznxDEvYUHOOpCEIyWO2mWYGFXBebkZeIkDaGx3H8rhNU
8vVaPNsIvr6LDS4uYNqqkRzacClQefC0oX9NBMEVS3nCbkW+gNL9PVgwKdnomBmcdn9dY62hNto0
qWNPJKg8ldlocqDxr/typg0OUkWkvqVraJVXG1uJ65KpjHLsRaF1lBNYvq1mjBcaOTPLDdwZ8dRF
WoER18e8/LSaizTV4kCGPGh8oFe8f736CNnDw/3l6ZLv19+fZ2nMxJWZFxMjtzroZj1NLCEimym0
ftTQAhuWcf/r62H7ezfmNJCIzvsI+PhrHo9KoY2y5seYcrxFCXlp7YOp/E5a/cLILb/10xuTBUs7
HxkIqqqyZpYL8qeBG0nBmXN9iL2gxGO9ea9GUojit7h4MJPHr7t05kylLQOkCY9lFXB/1VbTtmZI
XEzsQXM3t8irnXHTYUIMBBTe6x6Mz/JC787s8lSrcK6mGGlgr7O+k1C8a6o502OPrNSPnEhwzT2s
3I21XczMcirZFzp5br5/bnG1A2ryZOSQ5QjuOmBnAc38VQL9ySDkKBleZvnhP9jjV0DBx0f83Obq
OYqSSC/x6sRVQVQQEWn6i2GE23IundDEqaOdVXjabXGcDN0z6t6L5QlPBHL7HBHucp7onV3k/SMy
xm2aqPfkZ91bTdhdumJcGJo1pSYMu6i2RobGh9PeR1iVXtIXnluZ5BUg6UZhhb3g8t8/zebFghjl
IAOB1UZoq2gDHOE9ITPGcItTc6oeW4vL2yVB7bm1in4MfgzgLSXS1fBH+kSSIQ7Hnl8bdohwkv0B
O+vRHYLQ+Xp6nTlgFw4O2ihqY7JlrLfT0NILDnNh6WF5Uh6i69bz3xAs2QSMef4JE6Vgq264oEWb
0V0Mji8rG9fg3z+n26ffIP85ykWqhj7O5Cg69miWnMWl3dzii13ilsk5b0d2cxpO1jMaGPQP3rLc
+F0GQsv8TriVLlEozu4rn8dkta8ECLwg0/J72m/m3UK5E9wUcf1yWy245FwCDc5O40/dX/77p0mm
t+qk4gfDlokwoSgwFaei+/VnPnuefe7SaiJPWpVG8/QxxOYBKcU+gP3yT8pmal/yQ7jY2upiKgdS
pahFnrBLEijoYP0GuxfDB+2g75Ib9ZL386UBXJ2fskogl2VGiVdJV0X4LNSXHm+80fgG62Pt8/it
dmFJqIg0iBWOz2ZYZHJ9ttUzOTmSbE9eXTmclFh7ggLMQysk4m2YiREbx8GRO4jl5hDnxNM2O6sd
J7seYf/NvqMP4L5yvisJAlPV4puVBNKmVwgpyWdUnJqK5y+sgCgiFEkm98ZI519dGxxQPF+R6Ozm
2ojFodDtW/Amm4sS/AATf+G4vsmVPnIiA2Udbr5X1aRv88J8k7RwsuNo3GVy/ZAas+4QYf4iZuP1
MFtvYzjeaeNIvl6GT6aRh16QwWjv8nrP63gnNpot1BF+uaGCt3HszJOCH466abTk1ij1apP4IWZ5
Kn5ZtTjZBepJW2xxOc6F5ptWK091JT3EXdBibla/Z2qP5Y+SPrfUVK1MfzYrHJ2E+VsSokEQLDkl
+jULiPk0N1YX/B5QL9mVXEB+MDLZGXCW01vsUQItK/fI8xtq9uquD2VXK4YbORwkr9HwaTQaFd5F
l10ng3aoUpTgo4kglMwUx0pRoVjDadaifWsEd3KKHygSWwJf8xGNIal8sWq6sz+/xUle2xFmF2kR
vnODG6g9TyIuL7NvWwj48Cak//2M6mcQeNb7wYMQCE9DGf6SAvkHyK5OkGFnD4IBVT/3ySkwtmgL
3KmXnieqqRsFy7gBbzixIbNUKvwrq8AeNWv3WhyBoOMLa6e9eICjjBVjhQ/cFAneZEk3jda+Jxky
n3TMT3MmYpVocj0wxju/FDI3JFOPA5lTPPZH0x4F1LfTICFqnSrrFCbWUyOj3sLG8KpWqldNi3zb
NwTXXKwWrbK7G7P2dy6Gr3rkLyF94y4XU9XBt80n/JS8yzEBXijQdVpTnuKuqT5CG0K4qfpeJpPV
KUXbOC9OhdrKTqeF11IYY1wXKt9Ds2+vElkiRdJ4L+M5JEC1f8jmVvMIt532U0VUwZir35I2eSZb
Bse6yC+3vD2TnRUOu6ZTf/cWQWeZZRVu5I/UV6vFlcqIbsSp3wfCvCUK+jDN4qtYlL9nnZtoIYq7
oeMjLN4fezkX0V8qxrEOymuBPyfOYbCbJsE2fELTOv7QY+R7gqqQ3pAR6GByz6gjIdmFQY3hFmoo
bU5+BnXkUfMgI6rRiYsoGzyxpvieRNxv+N5A9LWSp9hUndTXtsKkQfZBzMQ9ck8Pqy2fBFZOKyI5
G3E1NOV82+kDJmSyvp8LcX5qw5FMGGN0CxHXf8IxBd2GgIHAI4rqjYIBhvd/uDuP3ciVdFu/ysWZ
s0FvBmdCl1ZK2ZJUE0IqQ+89n/5+VDfQqpRuZR+c2d1obGAPWpEMBsP8sda3+C7EU95xsOulnu8k
5l991MhbQvdYu2bwaE2GPELrhM6O9anwl14SHssQIUsjlos/r6mwkBRepK6Xd9mS4mPrjH2RKMKD
MjU15lm53lStOBEgXbabPsNLpacEPAS6tremvL6K1JFEYFF47cIYNmgSgVvEwStIuBoDKFzbAn4Z
wtNrHLAkGQYvY8XkgKz9cYaDmDcwShr1BWbWSx4R8JXir1KXkSzPYibmjJt6XTR/YYdNd72h3ePB
RC4bclcIQUWOhg5ve8WFejdxOamuE4MQX00aMJfISgABihKqfXTHfrjUoRtUSeWUZhAcZxOh86ha
uBOVb0FUlQwiNrdJkU1OG2COV8Zu2TWplu/iec1v5g7DayfybEVKA+Dmq8VPrbHa1hm6fDG9Gsfs
GBfW1kTiVGYNUaGqv2bAilX9XdcSTyvG19Q0fldke9dZDco0uYqD9dCnULUnztIuteLXECVHYxae
NCxtbdDexmve7GIUpCzoYEvjJDzWufKmrvg4WhZxVpkeFvIwdQTmFbtFpRRCwhXT6iC1y8lczFOg
LqemxIitm6ItSd1VNNeeNJF/ImjxXZlaV4nUb0mLvxP1/raWKmyZs50K4Vu2iDdTlt4zF+3ADVwZ
YbsVR8ztbT6XENfKF60PTygor3VrQTtpXg91O9tjJDlqr93FWDvBuuGaEtJ6sCdFYTVM9edqlic0
EfGmGaTvYx48mlX+ojXjVs+KrSVkBF+GiFalVkncuAUmLmradSEiWKzyR+C8hh1L6fUSEbRnNQ8Z
ZL3AbG6sMD3VEZRSsszv1Wr08Fs+qlOK8hYjta3WLQZejGFKOPYsZAAVx0nYLWnyVmTtXsZupXbV
Se0tV8mU2tEDYA4dneomY7sbMvAeRXSfzNpJazhg9gJwuwSElhGBnWQWKmXWnO4lUqY7HcwzbyJq
wRn2XB+n4nJaFCE7qCox8Fqq5D4spcir9JVw2DY3XVS+WDHer7Rhl8TOYh9pJnrMfnqzAhPUpTa4
o0xYRbm0oy9hKkRaaLR2NBTfE1lwjVi+jcTpuqv0W3qudeYYqcA4QY8tNbCosFcfy1lCvlf5sd7D
RxXV+TZKGTBVTvCLAhK7BYeoa54BT7QszMGV2QyDX5w2fFl+X5ZPJMQ5io4qNMogMg/mdhbkZ1Eq
t7MxeESDDZu5w+7WdONeNZP9pCuP1Ry9zUxRXi1h1R3V8i7tKsJQMxz/iTk9yq3a2VOTqC7UPssJ
E9isSRpuIzk/KbDPEry2OVxYInt/F0Z7MwoTqiEyBbyohmVsSr616KQ1BA30zJ5pPFvAEE/ZlGyr
seic0RQftMQ6zGbxMFggFpMeQ62pXy1xcJKE+Qef/HQVGP1GAuIVCfNGCrM1jXsrZ+ImYH+O769K
MeXydqOm+hnUcHFjOf+ZaTWQxphwnkyNd1A3sdvVm1IGN0Dp6xuxqju1Dm+qGf6fFnK/K4dL6Krr
ea6wzG+iHrw2Q3tNHXfw2hIMNH8dsmNb+srChBi1r3283HM2OlotB9A6GW6bRYGkOhDqpi3spxNJ
cLBYouuBgr6fSlYIVWjuGqW7UcXgwdC7fgc04zk39H1TGA+WUeduLQdPeq5pNoWVp0myKAe1Bbuf
edkXtcpi15v9qR4UgodHbkSG3LotB/1BDNWfqQCQUQtSlpXC2uQ6KOd4PJUL+AqrUgIX/3hrz+Qh
o3ydRi9glqp1klTEYa7AUPfUSWIQzZk80nFhW7idUYbbpEHNyzn0RtSHW3mUvVG3wLKCsFsWVhMR
cIG0DrxAVVj9ZRZwihLHQo+fdT0cbGKRfrVxeRsqoXnEe7oBS/tzoRxmm1FzAwQZQIn2S9PTdqPM
iIbIvLdYDZPsWqpyDVaemHvzJMBSUBILbEs7t49dOlbYjmHoWsVMutEoP3Z6cMUqV+1FPf5WrhMU
qdmhXYshyxQFw6O4DOI2Esb4OpwaCXylcC93hpPly6GZkpf3fqzao5iar0FauemEcDZsNBlTLY+d
SsSjJukujqOHtshvpzR8JNo8dooVaaBh7k3Ft3mhABNKOtjUAhyV0mGEFrq70JihqSpl5/dNPrrm
Etyww75VxezNmAllDqryBCwVskac3Yhpc40dSXIsvFYQTTPFDWrCPIT4PhALwQ0WAYe0BHzAyJrv
YizUrti0r3M440dussrJRjwzlnyQyKS2VbF8COr+1JEi1pvpY66Ah20qtiC6gRa4jtkJ9FZ6jBPd
D9rmW6NGt3k9DpQFp3tgt5NdsOGlIKl0DpuZxk6EgSCXmX2F0IWOUq+RNMFBlgwwKNptPCvbpWMJ
CaF993NzRXz1VTJFzpg1VyWe/3BRj5GQvgWG2NrmZHCSaI0bQclitj7RnnHIpAT+sSl3s7D4+qJ+
b5QeNzXzszMv2AvELMUpbVCHEFuZG9T2amoNJ2eTDFyHwDJTkF+VaDn16KXbKRhtVUrZ7SztfWuq
u6qDvFGEouoM1XRU6uTYFfopja2f4yAwZGYL+rzsBrlgkJtUfqt6RXXJqSd8ugT92i1ULbWECJwi
wCWD9FSCHzlUOPQLWAWJvyzNcex6QAomyrMIqYZgpr8WSbArqTykPdAE2E2d04DtfVzAFe3aWb9n
drGcrlZyR5ib7/zEA2L6baMEj0tXPXQDG8Og6A9ck6mOGihK7aaKDFCQVAdPE0vmNkK8xXFmz9Ml
i21o2VUKBmldTwd3No3vujARjN6LfPOzRdVcN5ZjnU3fe3MWtpmy3ORVYeCVrqFvGoAkMAU/AfO3
nmRBDjdGCnZbH6hwGd/ZchneFMTY4gQSzKHlJnoQ+yEKY6du2mZXBEPj1IOc2lFSXcm5osPTwDpf
YLfW8uQe9pjG9Cxnx0XsfKNimzcvB71SHSUS2U+zcAkky9rLDMGon4btHFX5Tpnnx8QiMCKH4BPI
RLDmJnbPnCCxuMEunr9G0cIlqtnUvDz5TgrL0lGXWtyKAcjuNOt/6HPOobdYen6x+quvYq/Pqqsk
L58L2fLqSiDgxSi9VhgjD6yP6uj5PG0GPRZxvBfx09BZk1sbC075MIS4y75UUCg65DlvJQG/vMkL
vfWsOiFvqKwliMwsO32ZZ996XbwXmvFWbERjE+IN2orwJSorPikSUCghLbMrWepNJ1krAPUs3rDF
SRzGSLwDEFBfmRkYAUVrXnq9q1yhxurf5gJJBAX4DUvLZZZOJfAXLTMeyowsurLSD6XEYhSaSQ6s
XQz760EPYd5WKbLTmgVFKmfjR5NMCvgehT12MurfWLEAIHQcl5pOzDepyJ/Kh7T3I6a4jVwnva+j
uXc5sCtkNnd37ZRAC+4EzMVpoLDKC78bVTxNTY71Vw2vmhDCFaeEK6LkGzuf6lekt91RnqbyQrH0
3Er+r0Klig93ve1FzvFnpS5WlTBRwQRwqQ5qnLvP8pF4vE2IsLY9FqSKWC/II93Lvthzy+R5y+cp
1ktMxaftaVm6ByUR3Si+TEQwt/voiIEb2/ouxV6OvXOnfA9OsituOaBCUrkkDP3yZgAL8r96QDm7
fWuoZARixO94zzVC2kdIAtqmSxXwr0uwyCVQ2XCdxwXpnz2tcB6FyA3XmVJwgy+UGuy15kkb8bl+
+E8ig78qIaq0I6GZRsB+nmYXBokZ9azRABCabZvwbvP/qXH+/R1+bOOszB1gr+EERVU02S2RGxCU
8Z7X13lG7sY3a5L2f5AHv/7R88IlyhOmWxlsrHp+l9BGoc6BmxfWerOnOwDT0L8xaLjH3ORkMj38
vdD8VT9+aO7cD0jdMVGCnOYqfK16fL0Yz/+7Bs4GYC5wZIkVBoYh32XibWJaF0rlX135fHyCs7c0
9tQmwrVS3iXso3Q2JtFzF//43z3F2fAemO+EBVy0X1SVLWucQbULuoIvv6CPz7G+qQ+3CmK/NHmu
rE0c4zvpmDDW3i9GQYrCabhscP/q0upje2c3DEu6zo01txha/F2VnwzCECqDKonu/73rzr0V75/R
x4bOLhcKi1wZSeLBFLJtTvpmOMKb9YTr5mCrLh/TZhkhS5NL6hUXr2qkdXj95XM6t+oAomDHBTSR
Xp09RKxIm98t45vLboNLn9LZlUO4TFmYjDQ15skxCCj4FQ2osb/35pd3bx9782xJqyyZnVbD9yRs
LYIUtwOVEf97EtiEM+8D9+lpcXTU28rGuk5JLXCsjQkXT3FwTaOgVX7+/edcGETvqrYPg1btpk6L
1+5Vu9GHdgqXh5QjK7LFC5qwSw2dTSPUMKshGGhoqJ9lzq6ZepowTtbjhXa+vF/90L/nQpJWqIPA
hBznZ6pHTSzQUOK90xe8DJCw8W7IUZCJLbhyoL0jF1tVBJeMORd/xtmEE8DaN9nO8XWCXIh+hgdc
oV581dkQ/PbBLnWGPex4t9tEXugbR/Pq0sbhwrT6vsH58GYzI1SlpqIfBj3bqtPzkAMXky7oj77Q
HBrax94+m4RyKwmlBsyGn+1IZ2kxQBLChfe+2anOTC3YxfYf201jEzCR746Sl3izLT6xUSKiiEQO
5383nM+mKquSk9Ja15J1wQq0jlWx3otFtu+E4tJ8f2G6eP/QP3QwySm1aa47s+7HqvXk/RKiCmGE
3TaZvDac/Tvd+/vjXXqnZzNUn7ZN3a+rmJEnjkh4iBAQG0Fs1N+b+ULLur5VVNdIMSDwnPtJhrok
11ylHWJg92nLhaAzHfvryl8/Ie5KCdLkDIPtqwAj52d7SreXpsmve/ffP+HsUTmpGFVObIp/iHbW
aWLzn7mip3rrZ6Su3Gcb62Jk2yvOBRe9DxX8Qi+8Mwj+XHpI1TREQzTZfH9WalQrPqTvxH9eqnc7
nVxZO2BNJzKVKXrYgFl3LvmyvtA7sdkH9C9KpooU7nz7qEZTHHLITP3GXXyM4m4CNKs4tK6EfZGU
ts0lNfZn/ZipKiBSiE6EA6SdU1KofscNrPDM5/7KTvptbn1L5eMMdO8S8+HzUYZHktGXyqsikm79
c4OUmNzwEhORcZTpdhmpDf8ZVumr94boEn0HckJEaucqNdMYQmTQauZD035OduYG7ouv3MHdtBDs
vh+fuCq/5GH7Yv8HWcdQydmSIJDJ5tnCLhHHbQ6CnqHBgN1Y2cpWwFDEtYEjecsvwb3kOf08GZgr
5ox0WQ3PKSL3P7uzl6m0oW9AlzmE3gi9cJoqVwU/8ffJ4Kvu1HkkhSxbbhN4sD/bWUQ9zbt1WzT5
9bfZa04ruCfmRNM+yL5sg8m9OI1//vhNUktWZo+oogU7PxxOYRgaRjrm0DK2g/paFw9/f6bPI5Hs
XNzkfF9Mc5/+fmtESjrWY+GvgK+CbFRps6YmXIL+f7F5pTQuQlCxUG4jpj5bHce6T7nVDWjh24r3
qq+Mu3UDoPvy06UD/BePtCozGX90Gp/yWVMlgWZm3QMU11sOARJSE7W7Hsjyzor7SW63sa65afb8
9378vKnj+ZgkmSB5YZ/70cxF7vgGVv8G0qmFJIL71Tj3ZOFCQ58nqbUhA0qaBcCEqO0/x2BpmGWN
yDHxGzneSLphh/qRsppt6FyPSRcUoJ8+LL5e0Dd8VIRAUj9YR+eHhb0p5C4KVaH0S0P0oyHd1F1y
1wuB+/fO+6IZRYKPgZIWMbJ1rmyFp11YfRHVIIl+GmXpZnrhBtIlXtCncWHSwodWzr7eUkgoW84a
XOc1F5v6EdhahvolY+inLxbmIs2IrB8r+/F9cvzQZ/JUAYnWwEuP8qYRoKUqFwGWX/QX+BpFVfhi
pc+i7ZTrr6QxEhgq0OOy3co6YI9XOJpHrJE7H2puKC5Osp/XYx5M5j5q1WyqEBHPvqtYEucChVPB
erx+wuRpmhClmNfd8mbYZJvSu2Qa/jzhnjV5toltyl6tq2xYZyf9d3RD3XFvXQvfVsOHuFUPOorN
S4b3T98XTa7YAsIadI3AhrOnFIn9iZJiif0kkUm3neOEfNGusRuDXMVAgmC81E9/H/5fjBjQkuTX
qBYCrk9IokbnOq2fosqv+6PcP1T529///rkpGjG8iMZWw+vHmsUqcjZnSJ2FyaWlgWRHmKxP6hxy
0m4Dq/XCCvnFwPzY0DnsoorbVowDTBhzfV0sb21+bLsL7uHPnSXJMrHr0pqbBNr07PSMu8Psslgr
fS3V3NqERHtpw/1Fd2G6RGdvsdldcZRnTYRLX7dcJLLH3yGCO5g79QQB2gGsf+HFfO4uPJwYMjla
4FbTzg8XepXj/jGY94LqWyHeQc+X9X+ezf7/NsmujvD/t0n26rXp4iKu+1//9X9+FV3czbuf//1f
TLn852vb/fd/Cbr4D9Zhzis6bw/g4Rq+9y+jrC79A4rrSv6yVGxdfBP/Nsqq/zBZWVGqQgXW1uj2
fxtl1X+AFOD/o7EKrkly/yOj7LlGGc4bTFXeOq9e4xLzfCY1s4nUaCEsCMeCYbRdtuFG2QxI3Fdn
+KUJ7Xze/tTa2SSqzfWsdBF55bjmfkvH1f4Z+PFm9duHjvm0ZtF/eB03/zwX/sU8uzZoKWvYni6J
loZH5s9dw2jWXScNUN00RDZ6+JSX5ASGF/0wZzP1p2bOnqvucsUKFJqpnolW+TG+Lg8tYccbhCDb
NPKEW2O/eP199J27hr8/4PkB51PT60/7sManaoi0KlxfoLPgcVW9cC/uCFC3xx1Xcf6l87fCeP1Y
+v3U3tnWxRiGkNfCo65UC+mhdcrNtBN81OxIBpJNspu/EXDgDofqLTEpNdWusQmeyep1pr0B4ANy
SraJ78lmvDi6zja+//xpbA3fUdOfPXEqwfGW1dIVa75iAF8I8EDoCU64MzYrNN8LDmscYbn9+yv4
slmOepzEmDrhW//5BqyeFPdsptkiU6GqL341o3XOfV01LrT01fdj4ZOEO6YrGv87G87SwjQSrE1x
gN73ltN/X58PfuGDHrmK14BsXcYLI2z9mx8KLu+9+rHN87E9WSTzxnyzaftDqZ76+ZBaD3/vwS+b
0PEzUu7gnHB+siQRulXjqizcRv+BmyA0H8vk5e9NnO/f/vkYH9pYx/WH76QVqFtFIm0op/ZbiYEW
CpVnXQ374iDt11xX6UXw/97m2f7gn00aRHrxVIZIINafTdaINYWEqh0ZWAIxCoh4iuDCy/ny87c+
tHH2OdZoIDnM0sZa0V6oTLUrYmvlagWQVVEqXbLpnB+fPz3V2Q5OESw9H3pabD3JL8BaXXXb1p1d
JIDy4VK9/OygdN7YOZ/FBByb9wuNzXp9MuaIAPM3BTJB1cANHRYnp7y7VL339xe3dtqnIb8WxAyw
/MqnjZ2ymOowzl3hypNyPRshQ5/UBxJsO+J6jM5XLuUrfvmYHxo8G5xNNVRiPzbrd00MwHt06n9C
yD+/GKA7YXaoYFfXqiIut7N3JwzJKJVdTlq7rz2vZHGztifgLOsVvLwLdrW76igqk2BHAl4w7OPE
2o6dXbnIqeL2whb9i8HLz8FPyCGOIqR2/oEIFiqdoavK97VLdYi1j7Ym9/IYQZzuCvbqpXrMuXTl
vQPYnumGhJ/eZE/25ycpxKKgVvXCmx31nTZbfkH1EUS4raFKVSJ4UOBitLTfKOSDpKToENtjRygR
NZLZcj0lfqM9WS1p7ru/D7kvuNgrD/vfv+xsCFiLjAW+4ZdppzmHPA+RetUpYHF5hk6KQvhu+rYu
ndOFQ8zn1evPdpU/e0RrkyysyrVHyGgpdKJZI6wAOvg4EjguPOPnbdLaFno4JixKcOdl9Jx0VDlQ
53WyAlR5m8Lk4wj4tJ7co2sNoZRDZ3v/gROP/ffZB/1Hw+d6DDOQikxoRaYRpd+VPXktRegLaA3D
/CVFz6iO4stsbXvtgmXuwgO/z6UfFp08iay2Kmh3HL9PGrzHrnZU4efYk66TXkIef7GX//Mpz4aQ
YZWmWU68ypg4nmp+FofvfR7ZlSXYgVFjyfndJsAfSaExEtWpBnNz4f1+Xsf5AWvIB3Mmp4lzWUA/
xpj7EaXyPY9e8s4FrK+GNziPt8EpwA3th75qXFhlz8/I//ymTTJUKPRDxzhHcYh6qfXqSKuakp66
6JAS3acLsj91v7Qp9LIw97SalB0UpBee9/M6wfN+aHndAHx4vZKahSHsqYJEDsmff69SiICERTvx
TVe1u/H9eqi/GTHvuTgv/t76+9nlz1Vqbd0kjUMngkQ/v9pYgnwKA5n6ZOst6IDQa9uy19wnp9zr
edu/pEPu/FiPVqhy9W1DZCJapC1sxq1xc+mK9/NW54/fYq0f4IeeCHsjJL2K31Ixwqqx95Oycv/+
vF92NomsXB5x8UeYzJ9N6HVXccpSCzLX6it1CTcZnr62PhU60UDDXVZeGFdfPRJ8F3bptLaqxv5s
DyH9IqYL7YnmQaHgxqu+MH6+mnrf6y0K/wCkOHui0MS1WIQmO+vwVhTJEVPU6yww9qXUXei7L59l
rez8q6WzXWI7xUnFWktITX1jkYSYJpfm9veLrfPRiEBRUlbMEsLQs3WkEaEsRRYPI5WnTMful5cs
rJVbttmDsbqq8Iaa5Vuw9IceUOicdicTk3cY38ZauguxblLutAXzKIb5vpyupeZXaLwNWrszhVsF
xXjUpg+VZu7GTN7ECnmyyoXJ+svX8eEJ1k78MIYxJedjMvA1Q/InkE23g4zwseJhytsL+8tLLa3z
6IeW2rBMlLEJODEOT20m20iXPcOs9kr59vdv5qsJWeYimUMx549PVT2hRzQ0m1HpFtXDOByFyUKS
nVwYXF8k5qynm3+3cja6xDkBaqHQirwhwsROt4WbnXCyYkO1uORt3thRdFvY4SSY6KQERc0jg+Hy
BSWwmM8PzMZWV2DPEWf/ubw8tEXSyTmH1VbqNjHhma0Qupg+7Q5ZfkmcQQxIrRTwysjMmn3u92pv
S/EjV7YMMG9A+13paGRurPYkLyd0uXZat/bI9Z3ZxrCCKtDz+EuTeYcWeavV8UYHBGsF0T2mZm+W
9k3aH4oqvtEyy2mX51qMnIQYt9lIXxOcFWkiXVnSm0ign2Rg90pNv15uRUHzK4wcBlazdBivhrhy
61g5yNO9Uk22gqecJ+ZHd3cyS9qwpnXKP7Lq1NJ4Ex0D9GGj9hIkmme2DFrR2urYSnnX9qL9ToVj
Azp91jN3HAgqDQkbNHEuR3GwD9L5sAy6p6SPvd4SWWp6ZVr4iSZd990IM/+1yEd7Ln+Fgni/CLey
8qLp/WnIwZgkmbWvK2MLENiuBtmug9KZBS6kReW6xCWqVQppwZWTzz/XVNsB2Z7ePWtdtkuinZGq
Tr5M/qwHJCUCgFt0T2yybSXq3ObUh9bUNmaafW8mXDDG7IvsYNRi3sQEyyUBJjAancYHtX0Q4OFl
gPj6oTwIFPwHQ6WKHduZiGp6wGSppSQlEqNT1u5kERpphptKFDw8dPuuT+0Yg3Yq1w4nPidXdVuA
A1oRSwcuLu96u9EJLDYwJDSMmKTE1mrYUVh5+PMOeJHvZFXYxPHkTmPpKhPSkIKk2X7CPK3uu2I/
dT9TbdqaxbKLMJnid8ERCqoVR1WYfzMEDlzZmrRrEk/yGyq/q+Mo5QwHgK/cL/N9g4Kr7360nECp
JnsDRhfLCI96bDhlgzNFlf06VXZ9rrupOWC//6koZMwbhh+GwbZYJgL9eAA8rSLOhkjmSjN46Lr5
fm6R6+tw2UhFqRXztRGIRupVr4goWYJUaB+jovo1LfkxmxCRZZFbLm/mwDyd/xCqzBcLdrAqPr1y
Jgk3iRxLhk2Yyb4wQhUw0O9hW+pSyUmW9jokcDIZY3uonpsWc2Ff73QjuOvz2S3lG67ztgtJvON6
iRLWrk6Doxg46rAN+8gvlG2WRoe+kt0SvH44LvYkK2Rn6r5SyD6OfVsMcdQZpwnm9ixH90pNMaTa
itNkq1nrDP1N0MQsLp2dKRL/eb/IkR1pw40482jJTSRRF+qC3ahhuQwxE/cL8jgA8blq+5JxnSXP
Ap4WRScPBTNXFUxuhOJqmrGzS6gX1X5XaKE7g+FPhJruzI5F/aYW7Em72G2VH0M3eNzK70dhdnMd
alyd+taED1dpvutm6nEdjDfQsDWjcdMSRjzxHrlIJqkpr6nU297AjljfUSgjC1khq6h28/B3gF0J
RJctTE+qsKsbYkWt7moaElcWSS9L5H0St16lHmujBASB47Fs6dGTqr3IQuLVpn5j9HcAJjHG3HfG
fRfhdgljnIDJFkaym3HurNIHU+qO+mxumrU0UMG/wOeHiLMLuqMZ4N6xMCoKP5Yqc2op2ywCaVYR
Ebh666qJTqJm45jNm2DuofkcQ1F3K06Wi/FTZxqG+uMIxHxHMTiRyCI7OdgI05sW9DtmEacUQG8w
axc9wOuIHFrybhcCGa1WIKP9LQ0Dsu5y7NvWZmhid5FHAprV7QinItEghMffp/G5DrvNWF+r3WOo
vYjq4tDpjlzNq4vNLwTtzmzvsyEhUFe1hQjLfwqZQd8s4u8kGLyWTPmslf1l1kgFhn9hiO44T94s
PtVDTQejD6g6VByBX4WTU5kbKHf2yIYxXfNTceAKsDfUaY0jwQQ1BPi6ZzcJETOTGSyJRGDVxqav
VFgbuMqweUpINOvwnpnZzcjslIRD2TTPRiptSTvygvGefMNj1T0k5UtQHceBJDWSYkW5wzZbeoK4
eE15gwDUDlKZgOvFTfDV69X0OmEgFtA0d0W+USXJyToyVrRjnlVMOpPb5ei4gwj5hojDVLNz7YfW
/2IHsUFReYDOw6dBNG/fOeWA5SsnQDWotwbHjtQkSNKIXJVUFfAgkxHtp7nxytl053CX1IBCDNj3
OL2N9lmVsV8KxOrpORUWgVxYIlCKWboWchFbGbrGhCzQJnwuVMOtTMI+8tjWrMQbKEB1Q0a2yhX5
9LapgtEwNLdlspom3TOHb0FPAGr4I7by/cxDSFjjUkbPYDIh4pmaYkYV5TszQQya37HN3pBZ4+Ey
NxLlJknFXzlzt9L+Clev7UZWmQU7kD3WExjZE5ZfL1xA31kwHISd1pjXQoOLzwRMQxprL8cYu7Fa
M4/F3b5Psx3lJ2bU2h7q331Aza3Orrh72hqScG1Wwz5UwH9m2OUtD1Ovl5oKpA6M6gq3JHiDlRDo
O/5clB1Unl6C1vK6AAyZGPo1abO9Smpt7WYW+gMU4lMiuVr5c5T9zjrF2uxY8XIK+zfdktALZK6g
b6Ru8ibcloKJq5sQ71ET9hKmMSyNeHO5Vo6bbSgQIB9lhxYLIYmtQlXapnAXx7zXVoYTU2yCvHck
QEaR+MsI9ZdYutUifOnjWxtkBxJsNrkhHBbrrtBNZ0kKt48IPG4G1wzu1fa3VKZ+G8Rbvdopseoq
S7rJ4m+D/iQq6nYaQe5QnJEridBg9VqdfgZZ51mS6ptLfIqI0alzzVXKx9HQt0rT7EBLsKSRfcJL
KLLEUTXTTWVjq8v7rGBT05PM079Vc+3UmUygt3xoY5VJEtJGFbq19sLVw16X1W248vksvkFYIvVE
nLI0XuXa7Bt6hj7RxNvIHkLUfV0ursbBOuZhchjrYGu2gT8QjL1w7JVrPLz6LyOINzLh9ErD44n7
Hq5IsNz3kuXGZrOJRj7GYvllha+lWt3qBOmWIuG5akJSLZb95Lae2+08PS7p7MTtzzpirmxSp2vy
bc+bF3RbVA6FBv0CJ29WvkodxN5jQPUsBMm0FLWtTYPTTZIdgmyAxeogdYM+lLKoMYAHZVuHbzqb
rWH6YQ2ME+FF4083rQ02kWy87EYbCNQNvufjr7GonHl4qgsoK5VxPZs/hDY+kAixnVrtuVdumuK5
boa9Ps+OjHo8NEZHae0F2kuCpxRu04yPvKmp05v5a9er9/QVy0hzmjuBgjqS6UbaWfLL0IZ2l92y
eXQ1oudj5pamvsmyH3OEG0Dp3iY2uGVr7BVMxbgu2VI3fqCg9J0U14zHO2PuWAoDoK+huJktqpj5
sE0XxclYVMQk2CWk40z6t35+NM2RDVXC9YFf8mBxJ9pi03sLofINoBRrFNjiYy6MuUuJltcBtGZT
Dm9pnOxbdh/l2Hv9VLEE/+oEQicMEA6xOjlFyIoevBSgPUTxN9wCR47xfmevfbDpu8AxB83VjfKB
0ps3UxyZMfZ2aOETMT/kHU8lT0etkjdTLr22evDYyyJ//DlNQ5z3pa2GPzIVaZ1wkBWNmbW3y+yn
XhyNBrDVCsA61JQzEdrbHQPPCkiHyKJDtuKkZjKpc3knagV293Ib58UPPc7uEvFaW9RN27Vegq82
M2J6Guv6YVKmkxRJLoQuW6rpnXE4hBa7m/qnCn1WLzZxkjygV0JRGO9bsSR66FBGZC+Zml02074s
RS9fMRJduYkjBZBP3zjzHN4IsnFljumzShEgb9dV8T5QCx5Zvo1ZcRlcd02kv0b1sjVEbpTlhoiW
LPUUpfrW14u9QGxKWa3Ic/dNCwqPKSPHzjaz+SpNMPFU4pg4sxdq/VQ09T4KwwPnUtY+8ASmUfOF
T5SZTbfqiVjOjN+xMB+LbMyZTCvW+8YtOdsZdfZQjdZTKN1B2nDSXttVunQwMSDL6fRasWwFaun2
ueA1+i0UKT6j0DU4ayaJZCN8fBiL1yJ6KnrFw3ztjQ3x1cVeiUOM9z/CABdvcNKmo1DeWRKx5HO5
GUkOFLPT/+XuPJbb1tY2fStdPUcXchj0hCCYRZESZUmeoERbQsZCTlffD3T+rmPzqLb6n/bMe1sW
0lrrS2+QpGbVoMuj2r8mi6RIt9qj5RcX2e83usMdasVS7er1FMR8zQcEwYKF3BTrKhj3jjz+sPXy
gBP7gyzbEJdkaXR9gQhTSqZa1NWeN/hgh6QoyfBQ9M2zqHNSe3mVoTyhSjClJQrSqVBJUvKrCaQp
TyNaU9FZNZGDaRIN9zIe1tfgjRQcOW3KCNXu9mppkTiZNDjNknLngR4UcyU0lfpwWijZa8tNSOTu
aZew+KpNmmlbI1VfkZS8Czl3HH98G0rLyxqaPNRfsvpk98NSsfAZ73o3VZJTa2rekEjrqiioqXrX
Z30n6FR02gfgdc/qSQ+TZG3o9bJF4QXYmpzR+yYfjmMsx9+blKAVvZTZva0PXtl8cMZdAUO5g0CA
oUuWrYYdmo1F+WQ9Gr3sFnm7y3x7pZnStvcFMcjfNbQKhJ5c+zF66KlvLKRdi3Rdpy969yYhtgSt
fqHElpvn2sLuIoQ9UP5y7PvQAsOvS/QZ5K0qdxeHnMDPXvp2n8gaAnXFIdY6b6TcyC3PT56H4bG3
aJoJCOLRwmFfTwAs5GeBqlw8+8BoJl3tjUwMlfdGvxfjG8wTW7rE7Z2mT+jG0fPNwSGwPrDsWE/i
YSq3tp+sDBCtxI1lGNDPrCtvRGKmMI6SAfAfVyzfdwv/B8LWhwmb+kg1PKn8beUHmWTZ0s6UrcJ/
ilpsEbHmyPTU9VvCS2Ov44nivI7XZf2mktz6B2smotiGqzZPRfqky+upOpWUNajmacE+by+pkJd2
2rMo9CXK5MdBlu7GiTa1Zu4dgkZQld7ceUEeaDFWAnaLk7ulf5LigHaM1nsJvcWyhtGjvyO34Bri
Qqr33FiHxkoWGSFvKpOlYT6bYtcLiiqjWWTtCpUJUiWWa5qv6/bQxqcaIRGV3xlwjbRRkOLy1wgc
uAHnk1WNniQlrk/0FM5Fp6ox2txVRzpBJdqgdGvGNkAphejUOpeRr2TvpupnxfCu9gN34vVWLOM8
/k22uwy1lyAyPMgIhh+uVIS6gu7RkDZV2C1N+aAqnlpi+EikkjSdts6Lat/XgbzoRz6vzvllNsNK
ovJSGCHVqRsJkB8TZn6K/xuZHldpL+G4z8WTLdAWCO/z8qFGH8yvwVemd5n8I5qkRe34FAZiXskL
EZ4QOaJ69Sz9dULazKYdgTYP2e9J7Z+pMheC8zPzMUsskoWD9gtygHq/y22dccNmKqnnngL/dWzT
WZbnrjXKhdpuJ+0cyL9l84Gh5kZS9GVHM6eZGre2LymKjlmTeZUmlsPUNYtSb7YNJnp5DHq8JKjU
c+USPlWWsoimaheRQDbkxJVm7y0bZJECuUEwxKClVdPBKo2fymC6eo97Ll+4kVHvgrinAmGzn8bo
w/Sfq+E30lyu2kaejaBX2/mH2Ed3Pwzp6Ph3XXWis1VHSPFoktuyREbCneRTM6v5xZZeYC24qrR3
er590i8gm9xlseaaYtj7er1o6IUlo7FstGypJuZeZ/wW6PliIA9Bu/ZObajWtZNdmnQLkPzAW3Ik
arbdsZxUTyqknTrqnp3ApmIR5ukJpsX9QJ+rmpJV4k/bhklHnAOrIiYK3FxE+dIapmdErWsLCzHA
Gq2iFEso4Vaqdo+XkmuqqEGU9ipz2K7xm51HO63uz1arPViS2NJo8UNz36Er6ZNSRhaajcazpbAP
eA1z5dMor4VSHgpKPFGbm2lEtI3pZR//MoOHTt9VDU1VJ0D6Q0fnr/FqRBFrqV4L6U2mKdSY0p6R
w6IaHsspdtus30bpWkLJzqkvtLc8ywL5S89EIBimRjQkI4HSJ8a2VrVRcRpNQuRtheHlCY1F01mi
DYUK21aRi6WhP8nKD6O2N372LDM5MPmoga2ulCRxLQO2Q2rw3+SQERLYKAbZfbMFX4S2FM6q+luF
ANbQ6C6KIJtuthud3jL/Xbf8xUBO4fgZ9VZ2DKVXS3rLAT40lMAo32nRQzC+lrVYTH1JQTWs/DB4
ChLV7cviiCDiUgno0Xb+Ou3uK4VuLAy8dhuO0HKyfSqqTZhuWwQ8xABqLi8ep7ikFDjoHOt1eur7
wFNSBV1Kk7lAtCvbbpGitFijoQjy26HMzdheY/UrbuuVQ6FsxBc1ehjRRSxOJUKOiX0vT89a5GwR
U2ISJx+kAg1CDI0krXAbVmUv0Fa1gYiNGR1lVPHgcHi6HG4GbEdpONASJkLlntHHBPM73QpQfEJm
I0ZyRtx1VKIB+v/Wz8LBxVR+l5xjNoH6qz8ynx7mgJQQWWTZPUfVuIyCvREi/UIGX6Rik9GHS5ti
38U7hFvYf+VjNWpe3pT3gvKhSyO30do79I92BbJaHEp3KnI1XTcdHNsDY4cO30NS44sREssr9GEd
mVaL5fXpvZ3pr1LauWgD0ViqODb6TdJOq7icdnGnvtYDYqqccioHmWOPrqQiPKTF+6gKt7U87RIJ
WRezXivcLwKhiyaD9E3S5YTY2tXiucmqbZ+kdBvTHWap934C/zvB2q9ql9GEQ9s4rWd2jw9gxNdW
FZJTuBxPy0TGDSZN211QqwsBVyXIg/vRFIgaVWhrlMldmhwq2uwScdkAMhiZIFG01JUaaYP4+Cxw
Rur2WunvqvND5NRRRY/nKhGpToA0+ouuGZAzyh5pDG78ol7l+dMUfMxxLFRMYA1kKEO3EPm5oX8c
NpxdCcJNc15ArtcZ6y50FtY4zb2qZVpu9JCUyVTuEiRucElzVdwY4gTP1ei9R9Wsqi6G9lsh+XKw
4h2XhbPtkJyK9ccgDREtKmnt0Si3tbucjZ5LZLzpPSRfN2giNIs+UNx3xxyaeeNFPF3GNEr+VRSP
Tv4O2hnrX2NRWvDyhoS+SbjuSNOb7EI/1Ov09056UJsDtaibyTXeuWJbFE9++ybUO3XaZmR36pwN
AH2jRozZlQgPujlBwu5iDrlqqZicqDPIhS+XSepOyKjQOioSdbuW6lH1+zOBhGJumUvFymBgpDbC
zcKfmvThJ6jK7lUgriGtq0HeN0bvKmhdFgfVMbaV/tbLnlCEZ4Vo09Nj0CJ1OTpHX5DmnUwGQLnD
gNfWsJW+E9VrGd5J3aUnM4+ciLOd+hHN4cZ0FvnQek5XABWJj6nEmd9ry7HZt8YLVCtyKnrfo+JW
ee3pwSGVtwM9DY280EA1Cg2qCGRXTl+eWX+bn8riJJA9xLFlq1eq28Sj19gJBuJPebSWU2Ut8pMU
tG5Z44Oj/041eO/UN46IAELh7ltnbgViWs9erHByLc6cMH0Nxcoit5KsdTx4pv4QMrVxxtZNIO2X
SwTFEGa7aGHkWqg0l3sT+IkzJJd0Gt98K1hpvb1ywgIZo3Rj92RWqp6tJiFWY9ahsIQUK/3SkA6X
lqi/+6zeVgMqg6yaZki91Ai9yqYnhAV6RdAK0g8Um58yBXdivmFN38XWR4YHHV13LJynk5h7ZfXz
lMYnJFMWtn+VmB9I7CN6OGdRYwpaZKsu1S4q8MKG/qeqsk5oRUn06pT8oZReJQtz0vQsaa8mOOKa
EVpOy1ePsZOnxYB04sLo65VWajQhfVehBTAhT1TH+bocEXDoLcJ/6UoIMZdB7w2oxYUljsa0dQrU
3kwGTaw4pKwQ8K2alZi1WMMHgyarIxmLBo/qEAhe6D83YkAVEYWz3OLV0Yav2/GcF3yZVjn30s+c
zKIM3uBNCU6G8BR0tuvnHfpaxaJHTLeIAg+i+uPQ1D8KOaU5rC1a6Q5wlGtEHzmlqZ4Unq2VK6Op
r10sn6fEXArCuOx0Sys9wpA+VIxOSr97++9Oqs2/kM038AG8JvpU2MDKK1PbMevcquO+qb8zMpjh
fX+DFP6+ys2IP5HiJlF78NNmC86ww3IpeOjJcoEe0Fq0GbcMK5WmWEoFlyfKNzY+X2CQ/x6U30BK
ClhEUo28KfioYUkZdJmpa8LNr0W6ULDzJAAglbr55zc7/9K/nxm+tQyZxETvTTOs24tOql9pKdjS
meA9cw3/RbZuv7nMV1A3OI0GnFN4RPjC/Y1pyEFw5EIuBUOAcBGhxEc0io1dHk000MtvIAf/Oebn
mVQDrhhkawCFNwAKs7VKxJYTeurti0h+jDQdfZza//nFfYmn08CkQxvRbQ1K7c0j1VbvR3kwf67e
a07l/Kn2s86Ajyvpd2DxW22STxgb5i1AmDTTALpwA01tqb16Fc3TpXr2R1eh5QeNwkAJcZEdgoPj
zf4L1JozgaK+9gx7PNrW31Mrv3y1GPcBxZxZo7e3UaIH30e2NEORu2393m0TD4kUEOW0gCLX+PRJ
o3v6zav+ChGjWZYOTwfKE/6Af79qoStdT1cO5ODOXk/L8pz9HPbluw+MDjzZUaI5cfI945sv/NXW
0KHwKRr2eo71iU/+E4fDTM8k1Zqf1ccOIlkPO8LNt/ZdX9A2aFeiPYA0AM5GPOPfTzcGfVBVEcii
PnQZjm6yXbLWZAgx6sssQDadnO13ZkrfXvMGDMoiq1Hl5ZqTs6gOyUbbC9deMkGhnNrO9K7oW22O
r46APx/zZr+MhqjqoQDtarRkgvo82X2RVHlZq9cxM91vlsyXV4MHDswUfpd9e+BMPXq+ZY+64ayN
t2i22oZOfD77tSSsVv74YLjdE7lEVy6+1RD47uI3kCfDaKbe0UG7pRoS5Awj83xhWXeA3ladrS3q
xtjVpvqrKo9DWXtBYO7SIr0b4g8L3EdrM57+1idyjl2357yuIWeAiY2FbdHNmZhlk0j0YX77drFO
mAkUNGm+eefzovnPa0BH1WBGcNjffGGHvi+6A5MActqTPM8caKSb4qMC9ej/wYDpy8vNCEweiwHg
LbOqCBC6n3QgK9mHfjbxUO429iHYVj9GJJq+/abzzf/HwyE/AVGQkMJh9PcuNXi60shjgb34TI1g
prrBzGCFQcIi9r5XCvkEf//T9W4+mKVnku0bnD7mXbVt18M+cX8hvXto1t+lAPNqvL0StYUJVx4+
i3xLVG4ixS8blUA2Ih1JFppjWxAbhZeLX9lUggqRv5Nh+iqKEJ7RByUjcIjRf79LMKZRJgwWCnCw
Sl0YuF52G/Fr2im76EIa/i+Fku/EV74kUfx52TnM/HGgK/GIXYXPtjR/muf+Q7qnMjI+9ZH4ki85
fzyOBxWDzX/eF19FL9RYZFSEZ1vT26Mo6zu/j3Te79AzLH1WdA17kxjh2u+4eF9BLee0R1VmxDAJ
800kSaVCaRsnmgk8oM1/MlDxsvf0eby3t5SXPzF2wJtq3DOLBf64tJbOpt/gnPXffty/bmLetn+8
5ayNxkEr2CjNuPdpZPrVSaVjrvUP/3ydrxDuXEjDQVGTsRW9RbgzMsMVqoauNNtXJw/gaXxIp/Ub
AXtpL4PtKBYpxlzhKnI7BDScMwJQdwiLrofvEpQv1vNMWFFM5J+wdnTmePDHIyfSkEZ47BFNMSUM
fivBqum+c6f6IqZwDRJbLgKY9tYbXANBL8N249sCNwokhhWCwdWp1DNerfjmG379QP++2M03NAYU
4JG8IiVh/DkWD44OGMt//ecP+JlA3Rw8fz3STbzQ9T7tWpmcdnbACvbpI4wEYz15tKXW/eY7EsJX
CTvbz3Aw9zQtXEpvLtfqeuwXJds/3BbbWQ4TNX2UMGFCbr4XpvziDXKUIhQD9dfUtdvgNEpWoYUt
xVxLdIrfq+6pT797f1/wlv66xs1XymSjTTIH3H6jvFvAw7SiXHYWvdkpw7pIuIpS7yJ8AtJIdb/5
dPNJcvPp/rr0zbvse1kvikCmnlunJ3gt23bVHmartGhZflcXf3F+Qv7jJcIemI/vm1NNU1GQodIq
lkBdvayGsfQUTfjG12uE9Bb5j4oZAP4xq/FbfulXJTk5OXXxTIhEIuemOtZwBEMeADxG6XHpo7Ey
abGXwNXrJc23/tA8cJ4+0/H5fL3/X2thQCH4Yw0t35q3/9K8OL5l7//7f57a96oR/+Mh+iX+FMP4
/Ff/VwzDQPGCb4xQEJUu0kQshP79XzoZFv7v6FwgMqLOZ+C8t/9wjSfXxEJbNrEMxx3232IY1v+C
AIVQE0mvDLvFtP47rvHKTdFkUO3a0H1gySjIg83KVn8f8zmibV1K19OzS2sRj8MCv5DlKCQGnuaq
KsutkthbQxSPSUurt1IWdTje85gLiQFeXQerXC23WlpsWO3bOgKNE3A0mK1/KNuHbBz3qt8uexPb
8RB0S8HMxbZWXdfuRmEuFXnwjCz3TKtjfIhzSFms9Upepv2qrYtDKLMTcb4EKTEm4oQiEyrd+lr0
GSDw0Zsaa5sa+OgB8GTqu3OmfAPDaIU3x04F+muZ4mSqycHsJc9XGFyO6F8Dd+4NRk4N5j6hfbRa
fU0X5xSqzknv/VOCp0kz3ZmNfRja7NCH8UUK0lNnm9s88b289kHI1yul9zJ9VsCJj2qaHuJw2vu2
vm7bYU1Ibo1jnQ17rIplJgrJZEK+PFXpPM3r1iL9cABq9514HMYYFIW10sZ2mVvpIRtQv1ebHR//
kGctbcl+5Uj9vf7Qh8OxLTMv77VNHnR3seh2bVR8k9Rpfx++BpUUOQeiLQ76O2j83HrV94WuRL6C
cNoY4T8HGGNIYVMQVlptNQDB8IEQGjJNZ37EmaEeInFr+AAygHPuPdXoSSvlIuXHUyffAP/dAKdQ
7bOvQPwYQdvTAJ4b+qo+LQrJWuYldQ3WO3/swtO/juw/JVD+Tv7nx0A5fpYOQkiGmPiZM/+Rukx9
KDXZmMMaKfETCGxj2fnpUbXynwN6bX03W34Aofzni/59ov/nRW/ypdYZpsj20wCsTfHQ6i+DNS3K
uBwR43cu/3ypG/7nv67FE0Ikn88CXb+p25pWi/KwobWdyzjbiyBb+j2gQkA98H5KYwC8KMUfZfFi
qtL1n699k49/XpsEFSISbCMTx++b5zTDAt+4IsOt1Zd2UCXCVN4lwmtkctIpmDfffioKtwj0vR8Z
a5wbdkbpuF3VPlW14uE9cV8xjQPnfsnUq0B1K4QQJ1UHbMRO/3yvN6Huv+51Vt5CYIMWgXzD0TRF
p+B0yZjaScRhsPMFqe4aabHzZNiXcJhtG6tHDqUZibq3audFAfBZNvumci7ykHzz6r6+HZsogMIZ
TbhbxanImLR6wt1riYvUCnmteiHK6BrOPK2xeilkMJjkwH5q3fvA49I0+6gLyWuC7GC08Udnlo/f
vB+kSP/KeT7fELJnhk11RTVHXvD38a/lgwScwY+8CAZgUP4ojPKYZnAutMB4btQn3Yw/MtFehLGa
dJM52oRpaWIaZxoVNSAKpu0+60zg1Nbrz1NxJ+Lkh67FH9gNHQqVtmmQQdKQJ/uCRc45zGSg+p1r
1M7svpe+94BKYFTsGiW9hrFxUQLrbAMBswvjKjRPibNDGRlnSLIrJ7jakomLIEMf6Ydc60cNsG7T
TedhiTzHRYzwkEVYXg2tXg6aAghFWRlhfmxN8wAg/JpL4UcWF1tHKV8xBAV0qyCFUFR4HmmPiqr8
NubooEo9KKvqhVL+MPraedISJiNT9IjL1SKJzGPim5/PIirj3AoLw6ReP4MbgE12Hob0EMRMX+vR
X7Ztva9y4xim5lFgEMvE+djqycd8630DXmt+sloJ9sOMK+H4x6PHbM2tnKm/axhFxQDSfDS3Sk6c
C/k8orxO8HtMYR2t2linY3bthNBAvTC8MVKcFSf1TnKArUe11rmhb2wb7s0ukY5UTDBiI26inW1t
cbJ5tu0BTE7bgZbMIYIYFzN2zihVXaWxefFDawLryuQ9RnNHr4SNER+rApLOYawyqHliFddsqLGX
wEjG+p2SBL9xAz30SvIRYWecq9ZaR5gaXojN1NfaDol+bjNjrxblfTKiLSERMJOmj5bqtGm6BoRF
8uhPwcFqClcGW2q3wEjKCXCO3LeNN0rBTxkhC5e2Qwoc2B36LnFzygJ/igEXN2+SaFSM6MxjqZEh
TIb5ij8PTrCJvG0HB6bJfK+2OnidKNfggrHJa2rHlWX5kFmvgW7spCyMXSOBE9m2Kt+nL+8D1BbB
vKi+iBd5mV1xRz8OnQ3bL8Piybqv04+sYBmNKlwzR1GWQhJnyQqxMXXus5i/SWsWDlNOIA/t1mIF
q2yNBHsogAoOcL8w08CYOBpY39gNRzygkGVe6JIpeaq1yKMcLz7ZOioGH7nPhoNj9VtIDQO4D+1c
JNnnruj7X0NV/eY3LoRgv8A6KZwAez/NuXTALn17fIiK+QsKGLFDYPzsE2cRWtJm3lM+iMe4wdbS
Yhrqyiq/3Jeij9bxvTS2mNLD30k6nkXSwms7PDh+/dIVOrrCIU+t1xO/cl6IcqO6hWRi9Qg0Evyx
wD/A2Zld8tZo5auIAqgstfQ+DY+BpCSeVXMEzmftSCbXB+l11IOPzAHbhQ3dg2JJp3mPlXn6YUfW
kVx6C3L52oN55blCt5lxCb312xdsOLyObZZnupXkWY48P8z3OObsMq0z3EDJf+qzTa0yvhuxdiZc
XACCHGt7HpCTy3F0yCW/V+JNlLGyziV/S8KmVfHJCZsX8j5WMpjq3hlehV3Vy8+fbkT0pAe+B7uZ
2+KIC9MP5lx3kmU/GBjWkmaajI7nW6v89Kp12v2kNHt/9j4DP1At7NY6TGn7Mp8puKewjKDxWY2S
AI86Trp2Lsv0A47oYc551dDafr7wLpUiOGn91soEqvLWVoKllbc9t9+fkcN407KYsEGnYyxW2IZe
jBbci2FtZdM6Mui6Sk4Gtn18kqeZIElK7RfmdvD5ZvgTn0oTCB4Dm6AHcsxRL8fJh2MOd21lSrxN
6BfNDLecYsznMreVeRvwi+BFscmV8hSr/S/ZgTOVN5rKtpU7tyeVLoIJJ3XVvswfRmjWYYiPyRxp
CtVhx9q8ESs6FwKdkCkjD65WSs0NzQtYNiJai8BDEPTwktGOXKHwwVqzfIkEvyAEm4uV6Ydi1I9O
1dyJ3oCsM/2Yo6pGtInT/FhK+rkJJG+wQUv3El52FjIWYFFgDMa4tkbBfe1AX0gd5VxGMBhj5b7z
9WPU8RbQtAK8UGSHvMmuke5fJiv4mIhpRbXLrXgvt+ULbRjiA68rllNPU3JPGPF67ACTzkzbtrpg
bX3J9eoljXnoAGotZ2wALC0Bms0+SCd+dWUecbC+k9/mP5Wycyna7leRY9B6dGp4EZPB2dSF2a+y
hKysn+d3N3DAzk9KVX/JWuM8f+jIV2fAUHMX4+wWvhTtAHxH3itxs1K6+a3Ox4ZtHjW1eQl8NraW
AORrcueojNr58w5VM7g60J+gIvMP5ChDyCBxU5/IqIqDLhUvkkQfRu3YTeoBAwK3i4F2yH0JOrDR
fpfZuPPNQCysnCgwOmDWM+Oxq9sfoq4byj625jghzmI695VT7lMkhzEihAdHPG7i6kUOwmuuKecg
g8+mIUU1P2gVlSdnJmnCKr60+F1PA5UFf6EF4mOItZ/yU1z4y9pWHlFtuWS9eJnaNwvn9Tl0z+lW
0APjDCBLN6m9nQN9DBeDFXOcf75sjKNhB+eia928Lx4GaBBUZuQVGOmN/rtS+V6c1y99jpbPGTgL
EZJ/XqKhTN7NAk2d4VTGxyyyFlXAQi1kvXRhA8+16jgvPdQLOeVjciJRKg/AXkFeShzsJQBagNZi
4kY0JqU1puhl49l62iJDlVSe2c/CHA2OecXQeAj4UOQslEL9qQd8H0p8UMrSo1FTBXRBv7YDiCp6
eDUkx1N7QocUAp9VlZc+Zat1RXqds/M4lt6TyQLmxRLlpz+P/plbnsl8HPNVyQmZc1qfdSwoBJfx
xgvB8NQ6xjv9ITUqB0p7uI14CUOon7EEns99V69bYK3mtrLCa6eBWOilcxyc008hIp0sxDJ5A+Gc
PtohN6fBfZsAqeV3mkUfQiHr/IxHUsE5LdmXIXIuESQjx+7XaZ4fxohoU3aSh/02fucroQQvpKlI
syksmjnqhgWfReKL+Jm57ePgZwnZhvDPJhnG5IMB67EJsOKqgEb1FShgAx0MMM3zY1bJrym33uu6
B5U/57ki40azodpYWAguSgUYn11h5S1DVfORX3ArsznDU/+Qez/xkKUAqKdvrUm4ZTu6cgI4MYui
j9Tx34cBCbne/hGQnBWGtrbT+KOoSAZAWkI9A/KvIDIOe3841faw8WX1nCZkCJVspp5K16Ls16LS
Gs9sg2vaR9c01dcDbGD23JuPGglkErayb4yJVxfnKQjFOs9SPMdqx4LkNhqug/5Gpxv3SqScIovA
VgQo9/uIOXwuWaWZjT4lAH2pNC3MMAMbFePNSvoI+q0sesjsHVyHTo9creRn9dB4CGz7rq+sxMvt
9rdV6XgS5xjwGkqEdEkUfxhFUy+rsa/ID9CxqaS3DHvrlRwd9ISKQoOu5Ta58aIq7TqwyGBTX/Kw
aeBFhJsqq17CKL428pNZV0ck6mjoyDilpwK5hUlNl4FovSADlab7dbHSfONsVEAucdF2FlHpeIqY
tG2ozwmOU62i2QTWGYVFldrwap1gXZnKjHO1V2aA4yhceyCNhQzkmRDBWHhv4uBoCshjUyGH0Fq2
RsOplndscUaNpySudtim4i0+LzksI4eFXNuLUug7zZhsgJiwZ+Im3uuZdhajMQCLIxz6UQpXB6i7
PCAkIRmB13QwqjJ10peKWrM6fRmNyxKj4BSqMNIOD5JI2dgqtHzdMB+NynhzHCVZ6kqGNYefXroA
mGvdFciQYCONljteZnKHIU4K8aAeYMcxng+g2ej4MJZhuFYke1grWO3JMRMDwGRLrLtf5UEZt0hn
CKhl1DQ0tu7S3rmONQD/rvffnJpop4St6oo6O3Ww1qyWzBYA4uffTKQMikCpkAG9l9Y86uf/ph8a
umq1HtXJy8vmPlbYV1DNqSS79IlM85KYylkrWcBpbkQuhz5W9w9VxyzcBzVatZxd9pDsLFHSOLfa
GtkAHZa3QQpt0slrMNSLgHEiIECM7fwz2FsvDygYVJ8XhGoIUMxAaV5U0343BDjQDLC235kYcsTp
dS7fSpJH+HNE5BJjWHgcZIVYcX400HNUy78vuurls3qjB3VmIR/5H8t+4AQBC/1KgXIHP5CnyrqP
HkW9+SgbQYwrrQOzMT/Ml8hs4+g08bWMjW1SkYk0wUGfmhfwE4uus3e+Ur/U2Pxi920c5xVTatFz
A//DiK9zaguYe52mYjfDfDmk7ufiYm5XjFmA+yOn+cTanOZjAF3/j6FOPjqJp5gjYI8Duqv5A5ls
4LtGY5JI5vHVGpIfml566dCZy3BTnDMRLuuy/G2GsPvDcySyX5GE7mosr8YY1khVrBs6tF0x0TiW
vBAhEbtTmWH4v+TGvuRwUfoh3wXOpC9qmnC5zJHY/2wLpC/M0ItrntqPN6IpN3JkAbPWtrmV7JNR
ojk3EXTqAZw2awuS4ki7oAM43ckctBGRFknhwHHIrhPeURtR5tRzdidZxHNzYUq4wZX9cxbSdDTl
8qFrob/K6RM9YQ7H8TkqkIWQ22I1DhYRhC/tZ49ZHhzavHtrFXNjKKs6yJ4JrFs16R47XXmmr3AZ
Qh+c5gFuFZhmNADqIUZmrpV/hx0dt6qEMdOTqOoj8VlAACmKXyBVO9dKSLIS6WJ3hBKVZunCZ2u2
vThVfnhNO/ZAEmQnq7J2QQELsKf8agl4YxFeo4A4mVTRR2xGGXTfYWOV7WPRypvPNSj7XCtXqpfR
TK6YF65KbJrZUeQYauGf/U7ZVs57NAY/vukczR3Gf8/K5r4RgpokIiba9bMx382sTMuYTOTDhId9
H3tyK/dL05IucwOgDLutDzBZMvR1IFwLin0fgcSeIgvY90CNIwGx/+52/uN+QHoA4TMges5Yuts+
Fn7adUsrhbBjdfexAL/vNk24i7pqJYWGt4kD+V6apHvHLndJXOyYOi9bGg8ZW06Z6So727xWqHT0
JmzUhAULpkmBO2IWkGsoynRS/ViHFVPLD30treuJgz6rreekTx7mSk1tg4NtxPcwKdxIzlBUOuRt
uZKrtRnfKyY8usReTnWwbmDtE2mWuT9B32C7/bRTaUlsUjgR56y4h0kYIpXlN/IvKRqPsJ0fZSfe
tgGEqxi+jxRsWeO9g+J2xenmg1iX9+0INNKIBGR+YxdKtCyKjC5Mi4QBtBA15YAWFIMmJuT+SlU7
t01aaH6958z3M5YePtnXFkJDa0XLHkaOYVInGOEOx8p9WM9JLp0DAMs9jTtrH2cvic7KJZQS8IR5
7IZ6Zw32aaLESxRjixjrVsvp/TBLUBKEuiNaZVrkewWdEyNG943TsAyja6cYj2U6riIfaV0pbmmE
+P0qKJy7uknuK7aojBjFotFzbOoEAYAHQknCeAyMdTaLXhg6+6p0nLUz6u+OXGxwst/+H+7Oazdy
LNu2v9I/wAK9AQ7OQ9CEkw+51AuhVEr03vPrz6CyCiVFqjO6+u1eoNHohlJiMLi5zVpzjlnW03kv
kBVeXYAosiUQHJxhNwXVLuLZ1bNJCs6SWHBEXznvsEb8fkD+0oHQEazIS6wEQiCSy+TPZdWiNKi1
oCl1ANQJbp9mJVshfWuE3wItfohLtmnLtPz7i9IhPH4ruazBXoJLSwth/6g2L3cK5iIYbk6+bDEK
f0KXl7nRhUxcPMgeZjqoUbjkOrh0GMsnPkI71pxQ3yIONR2VwaU2OVWMooxtZe8D/OBwPGF/eV9T
tKF9XA7kXdw/VPwVaakGv5coBgoJy1uQyf25pH+flOR7ItCmo8JZj9Ytwd+PfW5upwjaV9g8QsW+
Tnr2XpmRnVE/21YlR3XiHv0Q0zj69MduVq+XSs1oLssYhaig5Cy5lGeU5TSznEG7ZVEr/P6x5ySs
11SItMZNZutyKWmRsnqxnPCWe1x8PTOb6qVQ21nVo5r/aKiOUWNh6ci0zG76/jFng274Iwur6Exj
9ThVxtYotDXv122RF4+U3x+XsZ0p5nWWulUSfZej6rEVxOuev5kWKuPPuB1ozqkzhI3ysaH2i/Te
YkEzMVtVj+9zBjbftR9xdjOWRtoo57ZS4l9aigKswnC3xNhOln1RkGXTOgjLmGzTOmajGfjsi1Hs
2A3HQLvW1Gtktk4niLcsfXTgUuvSkmQEIIq4DUS2bkLLFtZqOKNFCTscceKgOOnCg6C3Z70VXPt5
sZNbHmEU1/fpxBm5TxuHgvf3mk7e1LN1C4TXpSKicKdL6TIoykej56yrU7ArqKnmaQaSIpoot3Kj
eONhZn2PreYhZEPyc5b/RwqC2yLjP/+z/M5LUU51FITt//7Pp/93Hr3URVO8tb/9V+vXYmniN8f/
6NNfbv73/cfBa7H0/j/9H2x6ZF9cowCYbl6bLv35Kf78l//pD/9UE7CSoyZ4Kbq8Xf5aEBX5Zz0B
7/G/T+Q4PMPd+9c+atvmX8/5j39dvIIF+uX3/9IjyH9oCmohmKLkSiG6ZyH9S48g/7HgoUV+tIjP
+J9/6xGMP1QiBlSTzqqON8D4pEeAfSkR2iPxV5HnWf9Mj/C5IWUqlrxksqBMF1UIjtqxQB3boKFF
5jA7st56g6l5gmFdmMTaADZ4asqas02FES9Zk1m1V5QoomRabdJS3pp9u65rcE1+tjHTfi+zGWnn
2JPUaj/qrc2LvRozVHWFdJVbTyYmIrWTrlqIKFII40vGz1cjMOrmqwYFM/Ew4C1UdpB0GIRmF4qm
SyjY90DvL0xZ+Qb+L1wNhB+vlDFfCxV4rnm6iA0Oin06HghydLrxVhpNIDwk2AvpYTLF81mLHCXA
bzndoP/dUA90WLlWY1lvel9aU7da0WS/yed+m6sFzqwyuIoGS3NqTQP11wNae5nD+CUM2ECAAmrD
0amtwWkDaStO1VZQskvNmOwiMHZm/L0fbhGlrhQ9IlFXtej4lBHgl3aa7br2V1Mgc7K02CE3ULSk
jTAEyAqqvVWBTDSsh7lodn3NqiErGz/i1aZZyLEKGqSYQ19APxfrrkzgGr5nTyngMmHj7sZiY1H/
AhXHIbh3x8XGT40mrnF2NeY6KUbnw3j/ot9/nAz9c9BgjSGrb2lmHmeeNKky93ErzgjjJ0BXa5z5
tu+8LHT35kywF7z6ouMKXbiA/zRvZRmwEslcaFOxHJF88HmpB35VlHHqz5zxt5ztpgi15Kk+9vI3
/t5t/3wpPl5j2f1+EDRwVPb12rJmxziEV5pHKcvONxwPt/ATVpF3KlYEy+dXF0SYhtGAcMJfnAZx
W9JG9APRUeL0sKCm/DC1B0Vf+0pEn3K0rYBTom66Y0EMgg5JpF0ci/WmWvgxSWv7FsmhJc3F6bte
vhmxsCnQD8UdsJ5s2uStM2NwN6lwCHR7SgNOQi6suUun8iu3JUmm8Mcboqbuk+Km7h4F85sI3XMW
scFnttgV+4EuYTMZrmjcFdGPTNPuQMogE1yK1QVbYkmqHVkl/FytvDrKnhNZpl4neaXss+FXt0VE
AqKMNUzs9pElOonfHeqsOFC/uovxVJYVnuuiYgR/6wI1YVNePYWN7s6s2nJKbcpCh8w0Yfn1OqkH
3KtwBgS9PtNqUGhQTYaEY2hI80IGOdFFZ3VMP8lvTIi/kYk0Re3u2rH/IU7JTZq3qWP4Iu9Ro56l
+n2RjbBI0rUoyM1q1FkSY9/D0u0ayFaEfDzMFB4HGYBdHz1VZewWekifKXyDmn1Zy8EzdLVXdKgt
uLmstsdGsif4qkxdZ/EE5q0tL4vavMzDb6l0aGLOrMlwBQzrFsmZ43dgg2LuvmXPz29gLj7jm16q
yRxwVY/NPRbKHOYLL1M12DoQmaoatoGscL6ZRTBNwRW1xXWT5KtwGs76Eb+Kol1MQ+gkBj1bYrez
UXY7XYChRVsar6YuXPp4oEuIABawhrSrKfaE62VKC5MeVmu5b+lE9xFEFU0hp2mgvqqDzzH84S6q
5M0U0nGZmBH7ovasPPcMkHdlCeleDzVKYPlTJVdnfnU5tM9ynHGKmgiEzkN1os7jaxeBaq2nQLyt
jGwt5PjWh2pnLRUs1TABvA0lkMqcewXsg59FpeY7qGTGKcKNEOBcZ46rcLVbiYHdu3xW6SGuTOYi
keHmD8kqhoooypk9zMQEQg6ALQR9AKpsjms5ZL7SooNY6jTV7sCOKeFFmLNhiwNHXbzEYbfTeuqd
/AOxlx59jTZrb/IpYMRetNHksZNdx9Pg1CVuY47XluhVRDIHIOJ7CLkaDbEyuk/7s2zq7gbq0tEk
O60FdgTIyYitVq1VJxCtQ6LQKaCgCpJr9MunYU5pYVwJ0VUAGGEKB3hzzKFhGsJhjWQL9OjozpLi
thpYHAl0I37ukINuId4jF3/tqCB3ara3lGAtWR19MWkzye1hUKHglc1K7Iy1ECdXomGs6Nw5A5c3
soylKzwkcbvPY3pevrKaUJe9rxn/aDN5Wb7mh7Z+fW3Pn8v/FzaCS7jHqY3gWfcSPX/a/i2/9df2
j2w2nFKY/1AfKRwQOUH+tf2T/kAehOnTYCEjEVFH4PaXHFX9A3GQorK2omCVFs3pv5qia0OC35Q/
EPDrbCktVebv/jM5qvkehvhxpePToWp7r+WIfMDj1TQZkaAacYMNtGHjJIb3qt65VNETGMbSNswk
p6sJ99TSSy2njFjODsVUN63FelVoqBWFRL9qx2Qti74TjbAcmyx4kATjMkglb4YB03VgTaQ3GWGe
EM4bBHYMOgGWC57BaiEGt3CkEbaFsD3lR5lzkDphRecojxLdjS1s5om21SPBa2XrUacBmKXihRJX
61AVeMleqvlVWaYNoAIqxIemhxGwGI8kC5gTdvu+gVUHmW9aOj2hZxZQGRnl5ah6aRfu/AUbZhhr
ke6KST1rkDRvqi+MAXa0eYXybmkd0/EckRPFa01nDuvv5/m+ytJ1n/c3IE29IW1o8Dwn7OKETgc3
9G0eSd1V0TiIxkphHqsGxKhZaM+haKfJTQW9oL1NhydTf0gM9aBlwUEFHzyhSY9r4sTqi6Rr13PM
mknDfcqYNKnmTZZvpzp8kuShqsBrQfysDVAyIJUMREV6eWN2xOQC/2CNWQtqS6HKOOdTUtglQ00i
QlXTzpIEiz9tDBVnFlXeWX93EclRdNXwiZWh2taQXXNs+rNe2KJvntMJd1sCRWY5WikxxQBAhHk7
Omhy3BSiSlZe+Wq3LxIgdfp5LCRrnfl6jIcVrN1WAivyXRuElSH5tGOveiVZaSADyuB+LlhQjJfG
BCkJWAdyuiMpqScg5p3kfRWoHMrlrTAFG4MKTg8oh2KAkANPg6I3hcBEzfG+Yv6dGAEKNGb0EdFI
W3Fu7GxA3RcCOJE7t01uKao++823AsOUb2a7fqAHInLQb6bHsaopQ35LqvbFhwLVhcFVKahX5pR9
U6LS5Th2aQXDJdFGXttSUklWQlHbQQwNGOlB21qeXwt3Hc7bRSIcUuKP4sduiu1ef2HbAwReopJM
21MS+bpwMRVbigTwtXeJoW0Nvo65NzdpCuidanyWvVAzuQwpnudxem7M95kp2gnYFEl7DZBmlw2v
2ozuuwaQbNIQkkJ2YIobjNq+FcJtUKPZMnA6cA5rUoPWZHFmlibSlrsap+5gxE6jzedVOl61crcG
AWgPqBxS+mf0Hp2h1teVkm8K04CeBW0D3MhYnzOiVkKm2ANuW421qYv3KSt41697Wv7TZQEdaooo
78TdbVZdaUsvIH5lNKFHQP7dU1l/pUwLFu28UX7EaUXi1eDM4bPA/UfVi9nua85k6eTK1k0MrqeK
nurEv/I5DmbqiLzrVUyRTQbaVRpCtgoKyuA3TcOSFe1C9VmPvlc9dNW0dqJKu0kMYW3IB4k5Iuvp
9+nTXqLOqkehnaVXZVBvOmmTVU9TQLepLdwx7Cnk7iap9OpEWs08CS81k62FaMjIBVcPaSxeU+9b
zVPqGcFkd8LoSlO+y4X+DkeebLaAswpgRHwH5UspZsTgCFczqwdEzuAxTc9NuBoGSEEhu7Lo6Qjq
W5iNm0xEqz/x+6FTgz4LtXk3tT3l1zu2+dQGdpMAvFtV1oryvdRkGuR0/Ps77FXXirIJprsIGZAZ
QskqV3WztULDbmcUMdkCGH0WjG9aTqFIQhJX3Qz52Vx9C8dsrUNlnKR+ZSYi7yQZ8tLoWsZFVrER
BrMoVwiNEGcKeQ4t7uDHKPbTclvAUrGazInjQx7eWuyt6gm/93jVA+UJmFFxCK+SBF6PWfOjibmP
Z49/b6H3df6CZ8rO8yhGI/7Y9KM9hs8DlYaYB5BIvZ1E0L9kmIzgqozszkjPh5ZmlLYuoIVPxg+K
0exospsuz2cYRfCpUyTtvu6OsgQvSARiqDLFdjbAmZUBN0VXbouGs4X+QudvDkQoJrNTJo9NQy3V
uoMxc9Z2Ib3KHz6VyX6i1E7bb0DEOE/DDp03wCBQkKMC63fAVACShl0qhdix3ZQ+VPY8hCp2YZWX
Mvq4Qn0I62UDa6HmLZnnWnBcS8ndkzrpiRDRTZcE5wEaRAJlbImxVGux0/nfVaZByyy93D8UReoi
0JG0B5katinysFuarLRWdyLTZytiHBHvmwrgUYDNoSLtiM6YVFynsrH3w3gzw0SXyulBjTmxqOZm
VqjclZ09tqDfqd5UxkEcLlC6dqDW+hxlC5BfgiA2NORsn8Nea30zpdcmvU+1iV2ohoLc2Aclmj4F
R0lTxQ7dBdtiYfHD+kos0kuOhysBo0EP97TSpydk506MlNKsUVRmumtxMsiwWOeqCG4qtRVo0ArH
Q7Wo3dLQb/Q+uooL9sNNfB3J6jbQY2wYhFCzvw2RsCfd+EwBl3AAbRlIlzHA+7YGw9xDuY/xasoi
jEVOhLQkyibZDRCJhzSzLVDNSwTKBGW2FBTHSu8VSjyi+lR1iV0MNJ4Ca2dqj3Xd2E03g9JR3XK+
NLLvuS/RV0Rzg5JkOX+Ms4CFcbzIo8EO+2kdQzNKx9tUyFyhKV8klniRvozIsxYRDigNZab2UiV9
IYOVHifuMjAmKDdoG1wlRlvcVeuKuSVXvwX0z/PCugom8RxZnD0b6CDzmzB70PB5mDlBW3xxvn4u
zYs+kH6BQRO86NAnaquGGr6aiuvl8VbC3gTzVFoauLitYEiPZXo3pU+NiIQImh8EnsM8P45KetEX
HnGAyEt547e6DFusEFego9qQ9LAUbHGNaMq3Xtvuaeyh3wFRT2UU84uugJq2fB/0l0GAUI/GY9F+
65ontCbng4SkpdNsHjSy58cZIkwTXKD5vVaEZhPRxh1l/4y+BL2uaR+Z86Xlw6iorbU4IIIK5nWg
+lddFF8HEM1IE+aVLM65W1WZbRE4bG+SHwKCt20HVwspFmTmtpa3rfUQkjmDO8oms4VZMLVR0600
1dpOagtZ+A0N42oU3payXGXeZOKwE/weHZJ2lk4EQyjIfJCdrFK9PghWf153xp0KDznw4UdnUgkl
T/KUILuMCkrwTHkld6kU2vmCUdQGdedjquqTZA/qeEXqBTx869EXiIM1Z0edxJ0wG7AT57VSWVeG
wXZ4ms6QdlwkxLioA6EThDGUAHadHoWIOsXn5CjDq66T+6ZgpfcldxqCgW4d/nINvjvqndxXv8dZ
tA85jpYECqht58mmtO6DeG32+nUwZDdxnXhGyBi1CEpIPCB2Xsa3ES3d0En0tEF+CNnlZiPY9nKf
9uI6lJvv1lxfK0wjdNTsKc1oJnV23BFBplu7MG29NBiuLJYYlNcQC+vtNJbn5eTb7cT45CkN44/R
BKYSnEXg6Y2q9lT/TIopzyj3cse+a5y9LrnO+J4ilh1Q8izgb0lW2FS9UMEzhaKXCMLwPgoUJwsn
1Clm/W2iG9NRdZgNYz8jstK19Sg2L231o4JGm4rgo2thk9ERiSSsUlnmmIJEKOoAobbetYDDReJa
GrV8+XDo+6IaKi/VwKMzlLSkXS7eQQhIx5Y+KVBZnslpB1mBeJ2MyXSrXNGM32h7mp/pnjCUPSkf
gk01wUO38QB2i91CvrbOfv9JjsyFGAqXs6YkagvnRqYTeuQuSbEVkAowLJ8kezYeDS/aIVxciS/R
bXkB2mwtbU9c8bhweXRF/cjxE1mxKEnV+xUnl5PEpt/km9FWvXZNRMvtiasd12XfrwY0iB7v0hY5
ptyIjE6zkqQUnkXrKF63Dh3tZl5ra0ISCP6T/mkd+Ph6R21lKZaLwOq43oJnWqJvgZtzqurfrHUL
jURe8lrc39/j0jI+HkyKYhIHB6hJVY8DLMFRZUawHMgzadrESIA4DNjEtq10JYaifgq08LmD/eeI
+fty0tHzK5DfmEbD5cSA4lQ3rTrlTQyFn51E2oA04L54Rb6wzTMwl16WhAwBO/vRwEQSMjVFQ7KG
uMuxeifr2oXBZour0iYIzf79V/gFE2DxzC+SGXpvsnLMqSH5SoefqQDy9aKb2WnsGJ67jZh6Za0L
L6Q79F88tI8XXLyKH/oF1Ho7cRS4oCYltkBg1hBBrmYXb+qXTef/Ny8dEZiibFIconyzvCYfLicX
0SyOooa5Y8cSvFoAHRwtVPoTphciJftZuvtnT0+lx7ZACMi3OLYg9qhZUjSey7RS3ctuta4f8gd4
ks+6x8x/crAsFujjV+Dj5Raxx4fbs0xhKumMknO1JQTJbnjLicZYx5t490+bScsL/vFSR+Oy05qy
HCPCS6ICFtqUoy6+KeS7E+Pxq0nyw1WOJ0kQUn4GCIzhsaJx7zQrDkA7+MRrxQ132qnRsXzmX78+
7OqyykwpHzfnxEIwOl7DZdJiG3YrrYon6nLIdkirr+6oHbDDs/VHn6AqL1+fiqr/akLRNd5zrMDv
revPD4+OJWGAPZY1Wbr1R876FM+CU7PWF2AjZck7590mKkj6ZZbMSijAOLaWe+yd8YwT0F68msiT
Vh9OkXeOXKQ/p0iLFr0MtYmOvHg0HCNUPbmZcOpNi9X4KPIAjX3xmtjxm77qztBIPUUnp7AvUH3E
5iCk0pg1+SKPJ0xdDhPJrwvktff+ObzT7Lk/IzjtEDrlPjpj6z5CLXc4w5+lbuR1+I9XgnMy7vfX
nc2nT3G8OnR13MRFUGXv61/8jQbzz1cxujI9dRMdyFE+MZN+sVJwSVN7L5dDkpSP+Ag1EOXK6tgO
p2fLV63s/S1ioh1sjsv/IM5xmZg/vyufr3a0wA9SLGphz9X8p2XrZhBTTiHQxm7mqR6JImTZnsa6
/Jt7NI3FBGzpv0CHmkQkhbvvMtrnIvM35RKn3y/zQe6G19Xmffb5/7vxskTh/vvGy21XJz+1N/Yz
LJDmX9smRYnTfOrCLH/izy6MQavFlC2YIAhdAIAsU+KfXRhD/oOZ2ZRMEDsLLWT50Z9dGFn6g4eD
zgCmmQ7edNlN/9mF4UfQ23SZENqFYAkf4p+IcI4PEAgHOZZKHCCUBWSmHnN+fLq5JNS1hiugbunm
W6QgK5rJtg/qNw2a9dRQdqxv52ozVOkmj25HRMr18DKjHiXi7k5RbrvG3+Ib2vg0SHyrdJr5terv
lfDkbHi0Bf/lsx69MQJLiymRk+SKO+DWhhfsFhZifGHtAjtxOPn+w83cLxc82uzwdWlFWnFBev8v
AxoiN/Z0p3N6wCN25uT2qT3B+xTzYVL4eUXNEHkYIixNdVlgP+w/VAwefdYMhtsChF+Jb+1jeFvD
tbUKR3eortnDdrgE+37hvxCJ7fCF/1f3/Pcn0I525RzfxaqyegJrssidaWLgpKRFcTs2t6q/aVvd
6auzFlw/EcZGFK8zsfivPgKjG4qnyB0fz8NjUyR1oImGq9U7dklgm0kDnWkhNyOtP+jOQdE+zDXL
jmrdJPr5NJWkRA7N/YcX+4uTw9Fx6P1ZSAqnawiqPOljyp9Y64ps6TOvRkqLnRBANVfpi4A5QJ6f
kOHz+8u9c/SOn/3H6x3t5BGACCpuGZ69N3uiq20GdRU9RWBbi21P6xw5U7zqzwPn1DM/2jf9vFHV
YlEQ4Q7/cmaZap/6aqoZrlr9gDMwaG+1evj9zS3j9pd7+3CJo3sTIpkaS6AbroUguCDTMaetSIlx
oAQeN69qvAhzU+/3F33f3P5yVc6yGBcgKP1yWCFQi4zzzjDcuu82aUOZroIxrEztU6pixyqodjf1
UzV37pibZHKI2zzF5f+goNuVI9WuywFHS0SmH73C4tYfbsdRvRdm8ieQjBKB1M2k5RZdZzctRV+t
yV7Uqd4KKEcGVb3r25dZ8r1ZLsEJYJsn6I+OgyjVOO0zJHwPrf4wDCNuMrqAqWnu6z5A4yUpN8NE
eXsmMkWe+8tZEJ5EYzyHov4shOH1UlpXVSIVKxN/VrJU9g9DEL5FGuKOVjVPYMW/nJMABeFFhBRk
qMd+i2ho4ddXskGi6nwxVAlZjk+IzvnErRsSWjLM5JSGEPa68LKMJpem9aYfssu4Ih2zVgk6CW6N
qL1OYsut5JuEKM8YKP3vn/V7YP3xs5YZve9KBwVs7ueZM271AIUbc3Ull+hz8P3SbsVuttFpdqhE
AnXJlRWI88ovLkqK7q38Js3TKlBeMkTOmfSkUjIWZ42a8KHgLqR22jXt7I1yvc2acZ9G3V1PpbGv
fC9Q1/XUnyhUfDXdgBPkVI22UJP15S39MPWHlpoIjdQtGVkHafghtee6yQeq3Y7++u+/rONi3fsb
//FaR68jsVRZo3Vcq38RdzVw4dAhMIjG1Xnvouzc0OD/fuKSy588fj4q0hJ8Oxx7OVx8vj3ikRMo
0owihSgxb1jjZGXXS6/81aI4mWjuQm0mQnb9++tqy6bg1+si1kS2LGvi8eiVpHFsQ/b89Khrr4sv
qx60L4kzwRxtoI54BhJzMMu9ifeqvJPiG5SSZ7Wq78zmyR8zVxNjcgsoLqq0k5vpbJgVhIH+6InD
nRJiHKLZS7ssmkonCsnvHcjtwWfcYBnqDFJA5MzVxTtlFvcyMpBuxi2dN1S58gjS4SDi0wnlc7Ms
V/GYvs10sSNmkhBXYUTxDz4IUrBh3JNxQLz33OGLlX5u0v/jEssyGGQk4rjRFm0PbODPTyZUh8nq
FMl3l0M72tYVCQ40gZeClZNchqfgucsG4uiBcDn0RbrOumocV8iqgDlf6Wbf1SGuJ+hMidvB+okx
WNQOsXQblyFMk24vaP2JGrV2dKb8807/vvTRsG+h7sDxDy0XhcROtdIbY87ZSCBzsaL+2pressT4
Zo7trd8VF3VYbAnB26SkBvnjM9uhjVIihaRF37WKQ8vMG1trDztr7af5Jp1BjqvGZkYEFDTaNpp6
p5/QV8i7xBq8friUkmk7p6QQp7T60NGFavFjUrHkBJiJhd5Hu62AwimKeWWaJeGBCLFbKvltv8vi
dK0Rshylxs7Payetb/LufhAu9WY90iP8/TtzrLH++T2x89JVqruWefzOKGNoZoUo+q6sN2BqMoeG
sTta3VqeajuFWkfqGWk6PdhveOv+QRRhHpsCOBq6rEPhKnVH4MzsiqR+JsXJc/pRke7940ki8jVq
E3ivjjdmgmx2Viuj5ApyXPeBfplplJg0mlQ4/eV53FRzcalW00VnnNeWeILn+cVEhrT276sfDSIS
vWSF9wVYl/xWjG5SPtXhdS6ceCu/GqoSR0OTI5lEOe3oIEBfC7lQqPuuH5XXlfk69MUJ39oXWzJe
eSiRhkKhSTSPqh0Jxfc2zlQSsmgXKZv/NDnjuIb1/rQ+XmeZoD+sa0OJrCIgOcal0biKHpA5YXhG
GIfvQ63pKRavIFVQANNKPROl0Yunfl92L5RGTwzrL7a53DBFZIWckF/PVoWF1aoVZoKm8Zp3/g8R
O3hTnVhvvljFP17k+PiEaEstJJ2LhI3hgEBbYTrH9vEWRc9t/1+MkaUTJXMMoRDwLrD88M3641ia
VA8WcNNNnj9q6Sku9Hu99niu/nAF4+gwmJXjSJZawFdGtQjJjm4j8JNnm28udgRbXeFGuSm27R76
yT0UsU1D5PAPHOqkt8Hn/v209NUrIRs4kZdCKBu8o3WqkoReK9iCub1UeSwjbpGc2OoeV8fex6qy
bEN0kl4w0B29E0TH09uocoulsDLtYLMEyugH8NTIE2yU6Cf2YV+NyI+XO3o1ul6c9X7mckkKGl8g
K5PAdFnqvN9/cV9dhomc4zTdS05CR1/c1OsNFKieZY9HmDRPjfBdM60Tbxet3i8W9o+XMT+/6J28
ZKtMteViMMXrcT6LF6LeH6wgPVRDcE1p1ZZ9dIPaA851bxSLbR3PK0VFx09o6JANa02tHAl0aBin
DpnoVL2lc7BH3qJiJAItXSRoSfVgDMO+13LkrUtkvKXkDxi4PD3uDVvsh7XfYIOq2vZ66pQKb5P5
okuiLcdkWOgPilRdRnhGBIn43mE5iSJvx2BCPOo4Y1+QULhpmi0GEn5HEUkbkYNIByVaTRIa27KH
Cx+SL0AYJi7VfW2lW11/EafHaSg8DW48m0XhYBgoHgjzCgP5scpKp/XraknRIFZMQLiYuoIUzKiY
6ZGD0egj6SIJNbsqgTTnylZI+n01Vpg4hctyDJdQZ/RTwdlcSoBt1E1n5V5dYNnGxILjWX0Nk2pD
RQks4yZSXwX/xYQqhvt4JRGPpxBgX5I2ivFkq0IMSo356vfj66s5b2m7cG4BZ09f8PODr9uyGbJg
4nRnNtcxFLQBjZvBkK6RBXf14fdX+2rdYtLjLAp3QDeO31E/xzhTSAozLEgfDXcsUbircPgR4J6N
5/WAla3/9vtLfjmy0ckTykRL5BfPWUhBqhGNECaw8RIZD2N6CDkz/v4ai1L/l32xZrArNjX6PUtd
99M6WSgB9dSSlSMS48YWBA3/OISIlkBczO0K206dULOJyJfR8lEETbfJlDhTWUGVemulnZF/B2PD
445PbBS+XMHph2DT1ERasMfSB1nJ2sHqO0KaXMkL9tmmK+z5QbBBKdikyW6VOxXV4qnF551nf7z4
kOu1NJqZ8H8pS/Vm1Up9I1rgilAAUjDKsS82AV3ZIl2pcgPOrqpe5Eq6SjN+kFO5rkjuyxVaN1Ww
T6SNgsW5hrsca5zDpPO8LSGLvpg5jkEVlQ8CO0mMUDtom0hjZ29Zbt5nKTr0jng8GrK15kZVed0g
LkrNYi2J/lk34F/rA2SL6Z1mlW+zhDC4u+z4p310maW+bVqw0AgRRg635O9Fau6q5SFihqHAtBLr
a4GY79qI3BY18DhwmsykLVAsACm3jQbyDcvwibH1xZaVyghVfov52QR8+3loZVItmrqusZmUnlL4
HJNV74Syxtown1hqvhrESxsBmyR8jl8awLPVhwFD1nJT4y4LH3t1WMe9iVwbzWKKk1U5cWdfTQYG
2WXE2pjLfx/dGcdWUy+XqWdQCfaFQx0Vwt0s3s4KxE9dvRlnyBSCcGIK+monwi6S6UdbKovW0YSn
x/id1KCx3AnlitjytvanEiyU5W8cj35CbRY1Dgu3dPzS5V0cxQ2YKtyDuFr9665CJ5889eqGiMMw
bSBLkDe/+DvAzKHDzJDSzgKMTajm9RbjBYrnGu3k2EWeXpjwdas31JgsweE2C7p9pxP7UyPM7W6k
fPL6vPPMemCAhk8d29bBoLwZKfbvJzlgpV/dliouVWYJldh7Ge/DnjWp1Jo8ZMlyxwh8n1CeTz1p
er2PILTQ7iwoEMM8t149EmrJb6+aWST3VzGJJQ7Cfa40EFCqlsI4DeJVPIDb8vO1OSPXkPWDgUt1
sJ6KPLlTrfAiBV+WIK6I5YlTToIf2eiCxA5SnC4mBrQq/xGkUJmkPRinHrqKfsAQHgwm4HrCZ+cB
+Fnk6lMCLah9baTxYAJl643BSxA9iiNkJn1wWMXvx7zMCRqSdoM0uWL8vfC3DbHZun8tt+ZGz0cm
balL0KHPGtLH9iKK57MsAttW6ZnTp0PpqhmZU+BoN4XBp0Y42ecUGQTLqRdRj2LM6G/P8v5pVGQi
6OVspWesdwD85SZflwGyZzXy5LmCrcKXYMy7VB62M47bkE3WXNf7OutsMRxwH6FFl7vDpMyuQCI3
gseBbZVK9np9HglL3vNlrH0f0A4FjbKPsEJNpboy5+e4Hlcjw1BOatua8cmKUE0xDLfpdRlZZMrj
x8ZkI1cDMvP8QkZ8qveNgqemFtaVahBRmhyEIML84y96cpy/HSykSLBjK7artL8fyPKNyvrB1zGl
Ftbl2JkP7RyCUBvoA6VGfhHJ3f1EGpjXCh2hK8P0qC1C3oA0VRrqT4XJAaWeF7sCDqUUOr8KUhUS
BlJMSURErgN4q322Q6jPHnsp8zK5eSrTwd80BhWwqr8Uh/i2KlJPbyDpgRZFBV+D/6+H2JFTajCF
4cvsHJvcHjvtvMNvW6YxMB8VuWsDvJnyMN4sdZweW2MEKR1Cs60cY8zYkwLOS+szv7Mu8Dav8yjY
lEnuqdiIGz0673XlbBRq0jpyax8rjVdY47Ukddd1Ud+HuvRNGtKrSBi8Rhmxjhhw+pJphPyjdLs5
Cb+ZRhp7VRucOBV9NcfSozaXeQi33jFppvbrUvVxALjBRfB/pJ3HcuRadkV/RaE5OuBNhFqDTADp
6ZKuOEEUWSx47/H1Wih16JHJFFOtnnTHi6riJdw15+y99jreVrvelRx1dynGSzlXGPw4zsn5gdil
TooqxmkxqsrwjjPltxS33AFW9DKK6YdapD9IKM5Nb1s2B7O916v8qaybJ0n2d92g3MXNcCd18k3n
j7aqHpGq38Wj9TIVFntFv8Ayl/2oUwy644xmGn1VXlikMsTYyS6sTGf2jMhhTVnF3cUu9c/8/mGi
CyIFiDjacqcL7lQPc0l/JSlX30+nZ8fArkBl20Ksc6rUEZSxVOphoAAwRAe1r8HyasvEaP/5g/cs
oTQYSSc1ZCaCfKzg1GYaTuVAlnqKjbrV7jjNXLhZ0rkdysch5nfww93So1Lo01gwnc5FGcbMHrnd
tVwu8pVqdw6x1i2mHoKQl+Hx0iH8zOv98erMkxqHnw0JmoLeYzXMQBM8+B1s1jLrfmRD9pBp3lZD
Xi3ja/oXr/m0ANdUVjrA/bAco1zLwXJ04DjCMsvWPd914rZvWMSdZpWs5LvvX5sz25dPVyx/vtla
nuJ0zKj8yR0kp2pft0/fD3CujvJphJMNUlEaBrSgnIoDSIJJ1Z0w+WWCkgjjt9pgug/AvWzDod90
6VUKAexfHH6+AR/eplEwtUFOKFt5h2Zj7eLbOTVzRFYVs824KBP5U28+2ap9utqTTWhYKEkbVbxB
EmaqjECM2MyOkyaBJhbXFVCXqSVzCZCUklEGkBpaerSMNbzy4RTfpOwLtM67DjEfjDo1ElaWIG1u
RQFaZZM/p9NMZFWv9fAu9uV1LGcbiUxy/CHXZp/spOGptMylaMY36hC/RZOB5bCNRNb9o9b6N6Qh
7BErLyzQM3AmlqrXgWA0bDKGL2zu/pzzv7sP80f+4bbrmiCNWquYTqMObia9TqW4UMHXdiUys2QL
/dTVRW8xhDRZ6+vGu6ob6cJUdX5G/J+pyjwpdUlq7Gvp/Cgg/6yqomD37LkpXOXv37Dzw6DqYn7n
pHPagVClpqBJQuGuEUBuqKva0heV8Pv7Qc7OiaTUUY+UNBGb5OfbWTWmB31+sByxkpygrxalUjlG
k7KDu7T2ntOeoEZGU8ZJgxrrabuhbvVgAGxKx+dgHL1VSipyKawF5FXYHh3p9yywSlbAZC/Vjs6P
rM8nKQ6NlvoHT/PhpTHbagx7qrGOdj3DfCI7PEB0vNJoSePKBk2y9JfUwkppeUnedfb+Ql7izZeN
eQ39fH8N4CpNm9NimfLsaqpWeGZdq/sxYET8/kGenQ4p6YjSHOQFvvxkdTP9PEBox/m7mzR74gNR
1HcALZi0SZpVxiV5QiCviEIQn5T0VbLevx//v09Vp1/mh1/gtI6vqKM51b3CLwAloeaUOKbG/SRL
e6Uw6YhXtpIhdQ+1F8Gna5nswnZyitbaa0J5a+ocOCbpqh70QzKqD1QgdyAZ4UyaG7D/11I2wH4d
VwKkAx3RzDRO16EeHnUCSiQlvi4bY6nFD1kM0bIXNgnz/4jv0+AIAB5sRyd4mXXdvTw1eyG5r8Pp
2IfNlZJYtt7RCa+1t6nLXjrrZiRVxMCN5zeEM2RWiv21IByZbkTHJrgKVVCtxb2FJc7Q8RFncfML
eABvdWmHVk6VORXrhR4zvDJSZyUkxatqDgPSGnvwSkjG264ZrsIqeQ4aUFfC6HqqPjuqlXRhaNKr
p1VuWZKSPlV21KrHeHwTCTJvteFQ6fVaLkig1Tg8F8t2LLd17vXLrMivJLlxxKbD5acyeUu2FRzb
4k3A2M0UvtLEaj+N+CORRfSdZqtpdCv5G0/eDlx9b1WOJMarTIQFEae3kyVcwQM6wm/Dhlke07qZ
t8uJPUQ3ST8uQ4DbgOcOMT69gZZCUC2NwMK9zx+ZmLsr71qEdOdF83pE+LqAPL7zgIbmVs89jWk5
q16wjktokthmYdWUntPAQqhTmdPPPgz3EdRBIrdukjo/WkRDWOYPBcZSlFq/q0amNY5VKNWOgakt
CghDpTje1Ln00EQjCIgJs9/0YMotjSLVZbG4NQ3/Fb3jjuCAVZwFbuPl7QLwOOCZKbpOlFJYYe1s
F3kLlUiIkLxL5rHp02ib5/AnikZ81aKMTjB5b+OrmPrPEiwQoiuyfRBtes8/pPGvRH4f295pZUI3
hA3BZK6RwIqetIUe3gjjexkiKcydcvpDL1tSTIb0iiUJ83iwKzphm5fROoXzqycjGOasPE5tvvKJ
no2KCEPu6CQyT0hWirnTYRPuYve1eTXAt2R+uSEu5KdZ3BdptfAlgNaRjIO6XQBMX/rjr0qgm1VI
i6oLXoRixYu9S5WnIqJ1XsZLL/5ZVrcoA4Eje+CkEI5oO68QnVxu7DRHmx79TNnDhWmjwdnWno2g
+WH5wxV2d0fQ6WQE/korcSeoOoDqdiMUxzzjFqtvfVxtE2BLHOGfulJ4p+PyIID9YWLZF9VjIUeA
8nTbCrObErhEVme2nE4PWqxuwGzfU4NwdK15i5kyhDi6kbidAW2/pG3tSNMPIC4wL+ulYybaqsaL
MXGebmJX6JVtbWJCz1G05MO1kt2LCcq1Vi4egl6E7w8lDHq64rkFLYwWyr5ngjrS7qcEpMNU1TIR
E8FqHPTjoE3Hyh/vxlEAKZ9jgixhRvuGvBs8dRProY3wxU25j2X83NfSy6hZB41swEGjbJ5NN9Ns
xVVAkcCTUSIMspK4aYz4qZwihzOlI2vRrh+9W0D7e05xPL8Cg20c2LyB+7ZpfgCdvVM8uoSBv6Yv
qS+SKH4uhWRV+dI28jonjlS4HJ4DKYXeKD0EJchutLC6TUtCiBp6F1adXzem+jAIb30d78jtI3TJ
L7flKD0llf9EfMJVJPi3UquszLSfKU83vepdKwO5T1XgpBIspwoi+AhntL/XEwFqpHITqaojxS85
rbFEp3wW6h5VM41AY+PQ+NFjrvUrX8mvtGC6oenhVnrnRoq06AR9F1v5Lx3GRhXUa8t4GJIWFW7H
sXwGbwttxMT0kpb9m5lwlI6ph7HBLZQd3lDbxy849dNmmis2JeKPsezBqbRrvfHWxDMiM5vRiMEv
T/Y2yAIXUQ10MEd62QMlaGEJ5voiGMYdfYwKOLjCEb2Lke2VIYCsylXGxPFHunHRy1BQgLJMEFN+
uonNe5mYQp0OajtU9NJCPt7WLmS+rKo4ilK2Vq3nqAT5b84aRfVW8KPnsH7LjOq2yWS7BaCt1a9d
Wh6DTNgoQQgabViwZbcF2JCUyn50CStPlOkEHpAX0CHhUcgiEDlbJOS/tAEfIw3LQSFd5ZfEprcE
9DrVnlOmKreBrklf/vCUeC8N8cNcSKu83K1hlHm4kL0HnRQDA+rJKI5u0JmcQeEWoVSDw7co9GMW
MX00gatYZDEZUMtk5akFN9kWo13HRDiExYYJ3Q778hBmDzFQ2hCsiowEabTgctROAhzTO3S+aqej
Yktiwas0bTPFPObx8M6XOqXKOrQU10uVuwj0yIVd87lzJ4EYuolGc25wnWxoIdXk8BOIkkr1e2p1
o36hUXWmtkxS4l8//+TYZ9aQMKeOU6fX35XkxkAeAr/+aIAK6otLKqRzR4CPg81//mHfKoiJb0Qx
FxOYnGLvq+lavyRHuHS/Ts5TJKkZKbF0AtXqV6E91u2lcvyXAWYELBK8Wfk3yypO9qWWJowQvxlA
0wT66ICrgwtbz69dzc9DWCfVFSaGXs5Thui6ctGV4DxEdZwhKU6MsyQhwb6VBLuCBajpfNS6sig4
txf+iw4uI20pG6Tyser1R1UQLh1YrS8vzMkvdyL3YMeoDiptV6aD/C1qo3tN7BPHYwdrN0IurJNO
ocmu1PecUJbNTIo0hgevG9wYEnIueWstkTaFVxywCUCaFBG9bUVk7FLU7WaomawnLGVE2hD7aEwv
QUoHQCyXSnPdWHg+TX5oARVHW4TpzBbbW9MPPb5qCL5Lff8Qwtjwp2NEFpQhaQuD77oDbw40CYmC
sOi0kDiT+qdVyqh358qG8lsRNr4wAKswCLcL4/tA3tT9dpZKBGQ+FkpvE+FLPfuxZ8Mx9e1apRBR
yjei/ktOAiDSmzmdd2DOGTqHlcOZgHflvWF3SDNL0ZWNwgMBXW6iCfdvXdgW/DX6ZNeiNTSLvse+
5hsuKBxXrgfQhlDUamXlxQO62A6UoAGMZMDsyjYEINX3p5wzLzNHHNkyZMTTxhc1lAhBRUqieXaJ
j6Z2P0rlhWOc/KVAzVkfIbzBMRU1/Je2X2eNkSlC/XWQl5hLiR3dpoX4v8jVhbUsnHQPtGf2Bcn7
3F+BglsJdnLhdzhzkSh1DRRQMjpx67R9lkyRjC3S891ZqJJI9wPoon/6Ns71BhWTK53+L4ZrJZ5E
uVIZwYCxq7TZViE+/PshzlZ7Zcr25ONhuJRPS659WwAZ11kYvfZBENIHonqv8MyTFpFTClNR2lyp
HaTTIn+h6r30Rp3KWIVIOKadn61xc1z6jc70rfEM/PUbncwEmVnKVt9S4i5/B/cc6rxtv+oPvpOi
cWscQr5+9HvvmgDjlbH5/macXUcQYWqQume0xMnIneYHcLOof0hk6xlsB5XySY3HC0/11NQ7K9u4
wL+GOSl2ECZdpTBEaOKwSzyaK9ExnroN6avGIr9SnXCbgk7OUju/z6BMP8oLNqsXK6VfV4OT30L5
vGhmqa4XqYeEj+O4dk0/1pV2wPmDI6nYAK+WxkrmCAnElHKT55j5hSni1Lv95S7Mn9eHRdtAP10A
FKNxv52LXMOaQLmltkX6b18qqZ1rZ3264/OD/zBWlieSF8eMNXgJqHEjLQ/S0D+pJOx2/k1iyczk
0gHz0EukDJtCSl4KUXq2MtT3cj/H2BicKqRxqdIbEKbyXq7KjWWGJDhYFIz1Yu1r40OZ10cpbe6L
KHpU2znzTL0KlI7smSi49I1celNPtiNaInYGYDUaJWv/CtgaW9915nq2547X6d74LTPjXfo6zjlV
aDtppFVq+NNQDHy+ix2RllPbc37SYsvNp/XkF9vMKtrZP3EdkJTQlPKuDXcaC7Ef7lT/VazVRx9D
1fef6dfitip9mhdPmmDkh5hD0dC5UFf6Vl12x+y6WTfOTJspf5BFc+Fuf+lKnQx3sjXLtXzUey0M
3GgjOjO1RFnhCl9dssec2QF9vKo/DroPLymMGZrGMVdljc0sD1DIUetdbfSf8IzYVlq5F27jmTX0
04An0x349iJRRpaXsLUgt5JYxgPtoDjpBK418PYMNdw3wluCheD7oedv+1MN9PMd/VLuTbRWtjou
1fT7ZStfxdbr9wOcf0VkFmbix9G3/NlufriZhtHGep/EAYzG3vGD6w4pq1VZbjxra/IfwI2dgQgU
X3NED+SkN7oJ1PL/zy+BglA2oMKgiDr5SvtRKxOr5TKV6z8G/+eZIM+RfCn8JqPLvnRXv0wK8139
MNxJw0WsWlQNPsNhXF1okFKz7CkghffCVZ17bZDtk2WBIYIuxfxwP9zaMoe1U5gM03TaPlPDhVXU
yzyvd7UfOqJ+DKoS/2HDvr33L7yy594bzMb4HrlM+nwnV2jlcZHBsxWQNb+bErRF6cLF/WmunL6Z
Gicx1KUi+pNTEVtWS1D5Q993WcAX4Pgds3kRsngpsRsQo+6ghgoRGPA5u3bPnghhosISkCfNtZcm
0zpuYBrWzaohzbxBaGcmSI9IMnaIEtjkPqcVIOSl9Uv0r0J/uiP3wyYykoQr4YA3ztUoYRb0C0sD
Rpj4s+he+uBna/6um3TnVxVA2x71ZfwYQ+WVgaMZko//yNz58OUGagnEob/Q97tgEzt718lVws9J
P+oLhGRolLHSkAi5UUm0ZLlX218XXqkLI0gnJ1Ot19ugaBmBZkTKFsh31B+6rdy2trKUF/Lav75E
LDv3rWgAH0QgabiSv6xlgIWKYJA4P1Akn7pwARp9Y5XFhffpa0uNb/LjOCdTQDZKhTQRz+FqC3lr
BI7oxM608x/Ial1EV90jAtWn6LZfX+LvfO1znQx88qmkjaX7HRx3l0953fQmVtbxQNzjpq2prGfv
Wvsn52AR6jgePKTi+YVv9dIdPlmkrSAPI0kOIZMilZ4wU0dJQbba+4VX59zi/PEGnyzObUfuQk9U
vGvo3UMQi6vSatwiBN1i0Gailp01j502ER7RuZWY3ollRswBZNWeCoK21EbyLzj8G9GrWgkXbsGl
h3DqQJKCJCuUkadfO+aq+gWN2XdIc3Qnh4J7fn1xh3ZuC4GsGB0s0yPe5ZMVXee6e3FIfNdske7k
+e8o5IbE6bMxmodyklYFcGWO68SLpr/T7rmR/VWc9g41111BOkgUo2js4/vvn9HZN4EqAAgNDpjE
H50sGIEahHXF1y01CGbJkI7cxPv9/Rhf4Snz+/5hkJMPzUfcF5vdwOu2ikFbLemujs5wr78ntnBV
IlyavdTaSsI8JK6zO61ajDbK64s+IsX6cn49+U1OvrxWG/s20Smz4XinCygfwGU8tlXwMsWjE1fZ
3hByu2zv+kTc+4ZgLochuqvp8pVd4yoqrhXyfuvyWE/5WtDxg4/+W2A2h3a8M+L3HgE9IWNLs9UP
JJ8yYwadK4jyMYQRkmbhj6wi3lwPW2HpKclOx79SjemdkcLA7zN30MhWlWeMYLhNpAJUcgCjlaWu
oTPbXBVpSsjW3AfRV60QuUFuLCD2LbOSppflXY1d6lKPWYo1FXA5Ig65wLfPXyoFIjJrIwM7G9lx
I1+FpnRIKgWXEA4ROJditWmlKXeQF0Pg881ypYzjMambnZoQnRvrFQnPCZ0Wv/hVDyHKXGhIiN1s
a2aYVajVq8k1w3Gl5PzQPPeX9ZCT3AIL8d4QmntJam7TFsHPZMEaaGl0W0bxmEQBvqHbotFXQVn8
5Bea08+J5BU94zU2DYEk84xINePaahJyyrubQRgxjUsVdugcA5S+FsVhFUfdHiHVuvPf8d04aSC/
Az8nrbm6kixhq4BXrw0gXdNrgQsXfbwNqtbJ25jaZbbEVPAkZdqPKKkdP7EwkVCgU6Mcqr8KABFx
rKYn+0j0nZzZWKLpWxb52k/FdxX1TN0iu/Nonjc/izB8zXvdHaBjCBERlkHybFWvsy52Ijswkn+Q
5btSE+1FLXzbkgsKqbCaZ1S/mtgFwvN2KA9tepfytGtC99KmxQZtOmY0oqHuNzR7F2ZbHgxPA5bf
wdzFBIZRrZfrVVG+pZZ2m/KrNBkB0X6wHWqfiJiJ7ql+M+TFMc4UN1ClhTZoqPfIIIkGorxHyVqx
118YjbBMosoZkvI19QY850cVJZ+ePgsDePru1+iRCxwJK4+EBFmgRYoSXVdJix+MG6nMnXxGzgzC
NZXBnRyMB4n8enDMgUOr4Uaf6nVKTHscUKPVxNj1Y+XOQ7tIT+ZY45MUy3DpGeNb1k30QskIs/B+
IXlxRYSrS700yAMm/93zSfPBYR0Jj6owveEJ/GHSnakQGpMCaU+JYmvCq2yNW6MUl+kIx7ZN3UIX
dn0ur2UzctHzuTg6lolE7JG21SyA5tHag2oyVvlRUYT92OvXGjxPiHiuqBX2SKJfyWJUpqHt5d6i
kMdNoctuIUXLpiblKZO3aTAsmzhbFyAeE6lciDkZHM2h7CEFxMPVxA4wTSXyKyIiD1Chjr9bPHhF
MPIBBZwG/HUa6DuVPmqt3BdKdW8A7K+VdA+a+wFb6XNtpUehbDdBiaMtHJxcS9cJO/o4YfdbTKT+
0iPAKpPG9AXqfMls8hzXz9IQEjPW2PBSNgmxREGv2tC73abH8lYLS6NkcsAzCFDDnRQ+2LYnBft3
of4Ki+RRTpQ9aKutSOEd+s9C76C88fBamiBTQ8exHfCWkdUT5jRjIRqbMNwJujcQPIDUjqb6zvAs
ZDLxWvYBv1vDq6oR3yNwhxrcb16GwpHIqhnC3PYa5NR3Q0m2sUIFvExctX8IJJl4CtMRi9Aehfy2
GyqnS82DVdBzaKIrDdlMUd4Seg19SUE7bBkrKzOhScwhHjlah0ivNn1DAIIAH0LIt2XUuV0HhTCq
b4PYuk5q8ZAM10aOqigpNWeqkNLoIC3rmY7PPIRX5G5AxkY6k7pvxQkRe3NpJzKv/CfnGmAfkGMw
yvz5/89rcIPX0kKNMe9DO9vflQfTJgpzJdsU6J3vl+Izm/lPQ52UN5WmlZXS4Oxn+Dc14BczKu3v
R/haiVI5mn24mpPa5RiT31kGXI33QBiItypc2i6O8CA4TC+OvI/dSyXEcxv5T0POV/3h1DsKSayF
neS7UzTdRkW77cx3NRyu1CxB0ACjRliLxfjYjW+9QLBW5PvLTDL2kYRf0CBYQkPzalyyXP05GH33
WE+2Vm09Vj4RLL7bbxvQMSSTrHtX2Cbb+gJp4eJIJ/uroBOS1vI6DsacV3sZpD59t8ZTB5Yd9Brs
ZeoKscIYbtGXbL5/3vPP/u4qT3ZUeZPSDRK5SkV5FDEFWjwGKSudgrXn+5HObFU/PeWTQ4uIlLSS
m5GrtMSlKtxlxS+AtxcG+Vr6/vP6khRs6QqSx1MNYlyr8aAN3MvaGR2gUk/Fmg75Ridc/GJO4vmv
8X/GOpUbhlrKaznwNebVTUZWhYfu6/t7dubpzFRbDR4e7T7r1IE3FHFDPYURBg2JBU6pKL4lwkJK
vQuT2LmN9Vx4JmxZsyAXnb7suF+Y23k4tUU8jyEi3RSeTemXkZdOrSmHqLIuVD6Us9f2Ycj5zz98
9WxKx3FQ5yEzH25M+qpmwU2u/PAbL7Z1sbvySCvoxXIdV55rCvN3L9wIqBAjH6y1+B4msOhVCd1L
/Kgr0U0rVr9U7MO1irazTG41s7aHVHnsRe1q0OGqkp5gpe4c5D7nlGtNuyN6nCw28hVy+bYztAsc
nnPftQrjCl8vZ8bZ3/v5CqOy9gySOXx3jNr7zCe4bvC3vp+g/XmM+reEPZk3on2T+wv39tzB3UTu
IIkYK7UvVJXa6Ooilxg4jjcpQU21vseW2uOIE+X3Rr8ihWz9/Yt65lPgaDzjKhBaWIDVP19qp0ZG
48/vzzgNyzp4HC9Vnc+9LR8HOFkjokgyhWSaeFN0YyXdK+ozZkg9My/MH+fu3MdhTr6DPJKRLPyZ
DsXkTegkW6gPtRmumvCJ4K+nTiqWg3Rh/pfPfXwfBz35ErQ+Rnvvc21eUDz0pfCr0itn9CQyaKWf
nZ6SCtauh8xACKmEmHB9czEFlt0UzVVFQXTyo7VScuIJ+0d9QiFRNbXTRTeeNLqjDHRKy2/6KXOV
1Fwo1RYx1TaU3r5//l/bgJzMP17DyToiKChBrYEXoLA6p+1+wxVc5UK3DhUBSNhEUhICxylAC5ld
WclA7DmKafgCxhYOs23AzPH1WzreS818tNh4aEuhlzCJkJwlk0fsYfoyzZtWiRE/o4aDTyH5lybB
Sy/xyQrVV7pGt4JrqKMtJ/QlKcX297fpzBr46S6dVNQA2FtWXLHa5h4ADaZ0lMW5/Pr9IPL8sX1d
0/9al05KVVoUJjnRcL5LKspzf5W/ZG74okRL7dUyFvGKPHT0G/XR24FffhJNV37NboX/T8tE552g
2ivK4HlOO/4tgEIfCz0tsOAgqNfQ3cLu5vsr/YpsIKb74xjy52knUC1PIABrrkyNMjFex8yO3MJY
0AjYRxW5OO7c877cDjq3S/408Ml8p6E+TJT5dR/1ejvkyUYb8e3BK49HNw2sZw3Q/RCW2aL2fgQy
HIs4vxXVZC0yn1y4B2fe2k+/yunMCMhHTApmD3TXXkpMkRMsyb12zH1h2GG9idbVst9dshOembM+
jXoyUZqZoRlVzqjlRKKrUJDyY9nBiBq1ZAUYx2oFxOiS2fTc7o7OkYLgQATn/AVKn/udWPn1PCpS
dHva5A+caVc17tbHYnWpN/1HZXTyHX0c7bR1ImghCX7zaEbNCcBHVZZmu7BX3/C/PBvI+cH/IIqc
bjFXosbNbY76maltYyzskkbwJRmI0k/aUsuGekHmjfd5mc1n2eWQptdjGf7EVmvZE6jOIYL9K1b2
2OjuhffjzJzz6SpOZgOrlpVBmd8POPer4V5+1zMncdNVtxQNaLELoVwEL5at/Low7pleJuMiaIAd
oXzFMQVdETUT078zhQUXT850oFCkwoyAJSXVGrtUI3cmQeoI8b4f++wnQU4QFaw/gQInl5xHEeIy
S/bRF3vrzLjKFcn510Y4mXhIdMW6D8vGNUp4uf5SJ9v0+xHObHgwqf11DSczTEliVhCGXENPvHUz
kYbXG8uoGJem/vL9SOdaKZ+GOplBzAqhYUC/wvUO8c9wXa7CVQB4HG1fRKBRsPp+uLMPx4CPCowF
sdZp1AmgcXkwJ24dajjNfIp778LTP/vC88rNHDBcaH/KDR8OFhlBd60Uqr6LiL8GalanL158Ydal
tPN1keVH/zXKyWYhgmY8ojZmj62ThVvqhl3GxiITKidVtaVqxY7pc4oXf+YY7QJjeCexg7j3aThY
4HrYZXDMcktDpdR/rDsytzXL1ooHP3gxYusAPWQ/AFNOSmGhT78THAJJdycJv8LatPH4Ucd8r73w
2jfFm2IsQLxGC/AOS7PQXVXp9wk18yUW73d+u19e8oyoCVtseG1GFuF7Aule3VKt/PWUxdgOMnfK
6rWv/5Qq2WFomubDIU3JyzSKML3uAUzYU5gmdhYE/PNrpbccc/JcDc6Zmin3ZQQe30T1qvzq/ATn
WMJNIDUnLzYqLJbRCHZ9AJdMLkAQCItKRigSvorFfizxdYjVldY8iZW6iKufkWYsKI3fqX604Xy9
7KrOQepxpXnS7zoxsV9MRNY1yJf7Ya3o2IYipVnUSvTcCeYtPJWNZwWbxIplhL1a5Hie9jTEZEp5
qhOPvk64srr0W/EhrKGupM3PMScQvFTiF6nay720kDv5aqiD3Eks/bkNI8VN+WE/hmn4LSqF7gRy
py/wyhBOL5gbBBmPSk1CXUiytyXc9ZpMLC8PNzTfDNjJBUmDFszcxjzKpPz1M+qlam+MSroxUs2p
kbDF+HKMqF9bw7ApNdhvgolFGgrMTL0ZzTJ1AkAkZB6uVSzVUVD+9NL0FSvSftCVjZzIt4N5g2//
RRuLZW3KxM129yaulJFyZyuZa82jkETqfNSBkGnLtafpVzid7LyqHSEmPrM4RrX3ksT4lrpX8n5t
0ccQ61mLVJTcMX/0ayByGsV2zYATW8x9j/G6hn4S13srvraCyM14CGNbO0bYrdohdHp52iVsoacs
ONCsJinX5PHTWoMt7w/ZfujF25FI1VIpd3r+oKQpqaLJWp2abmFAGyoDGmX5rhjDTVZYtslRRpt8
MifDjYA/MZi8K69/SvnCiunOF73dJB4ClVRe6aY11JUZXY84Y3QQL33zY0ggOQxQivOhKJCIz2ji
btlADapBlGiTuWv8vdVsqpiryPJDpYR2ruMZjERS0FRaGtpPJX+KJG8lxtXtUIZuExGyaXi7eiwX
Na1vtE87OS+vezEmqDoXpYWiV1jogudQjkiq14e1Jg12jTmmwUjTZfdQiJxCIyYIbYkmaDdVG/LW
wP3xzBkJod0IJil91URaMYwiqXiju04dP6ABqSHmxONnBFeG8ErRnC5jSe9AeyoEcZH124j2WiHW
L6OFj9AQrxBAL2UadniEhj51VcnbG/5j7Qv2mN00mrqp/LcGG6ZW18t4CkVg8Bjpxae5ayA25aIi
CcEjKzEgsFVdF+1Pn9zphO1mKAK1TjP+UiBTX3kKcjqRHd+OXNcuQke77FdycA/9oBzuxDDcDD1F
TTbPC6HeizXNj4AgXEt7jX1WG7HbRm29lM1iQxsbcA0IpBZatbAl3MxtYgKoO+6RTmCtHiu2EqH6
D4pFb63VVH+JlQIa0lXZDkuJxqsWK+4Exub7tevc0erTrH9ygOs6Qcj6Al1fsmk2xYbs9kPg6ve+
E0gL/kdctC6oJJuqDvolAvOO5Dpu2qdLW1N1Pk5/2Zpa6KUBmrETPi0MVr4cZEbJwUfElugZ+YHD
sa+LC0u5nornKkV8M4hriyhZQh5tXZJ2I02ksjT3ecfzLX8XdFJE/VoNJbc1eBOV7CH0MaFX0O7E
wmGCpOu3QBRGs/RWKW6NyHiLSk1HYYD5yvBIaTdynrqXa49e0jf20LbpNvcaByb2vtThPXcSJCeI
VqpQ3ogwT8zCXHjyuIil6cJj+aPfPLkdIJLnQimnA7YVJ6eRFiXxECvISNXR4tcs3akf9EVTsrpW
3l6VD21706XdoiqgV0pgqgLaaKKZkSDfFjZb+WvCw8Q3LJGB7VfId5TcPyiFuAOxvFTUI+jidUzx
UKvWgujPsDHyC8CvXd2pdN2iFTlEi6Qw7ttWO6g0fy152PQwmZdySsSzJAv3I7njdS8gTsh+4qha
5NMvU6A3b2xTYjbQK2B8xtE16TEEd0O0Eyn6JUlhuB5Yfih3sr4nTeUSCwJ+G7Ny8vTnzf6nMowO
MOAxi/1u/mP+Z295MVahHzT/+R+f/uu6eM+OTfX+3hx+Fqd/89M/rP/zzx8TYGj/bH5++g+UDiEO
7Pa9Gu/e6zb570H+8Tf/r3/4b+9/fsr9WLz//d/f8hbLNz/NBxz4KaZoZuX/70lHD8d/ewwrP8zO
RhzN//YfEUe6+jdtJoUTPwoUzzJVNrb/iDjSNdKPNAqfhkJYCmlivH//iDiSzL+BDLXw0hBspiEh
Zcao87YJ/v7vkvE3OENz5hk1U1C8SHX/3Oq/Ah+5gf8r3/7zthpgJ9mPIngkbdbD8tucFuBMmT5B
9l/cnddy3FiWrl9lXgAd8OYWPpNp6CXyBkHKwHuPpz8fykyXWNWlqBMxEWdOdLmWxAQSZu+1/vUb
OUIjNfkyZI7V/GcZjH8+xIeSl9wBFqKZQyyJejZrFj5kmPA4J9a6NJl/Aov+iDD8fjTdgttLCynL
H5q4QZjyeMCd3e3wDaiqa62Wp7peMY1z4zp7FOrx8If7fvvrcvFfFVZrdVoNPdf/r46IawXBlhJE
WEw6fkSTLK3uWnFbI9ecELbZtVjc1FB9c0l022gNWriqqTLd1GscqAkgarlehlUN11gJ94u9TpXT
IR4WBf3h78/sL0/MYLgMmg/h4+NqT7CvVNTbErl1ItxjwxMmCAlzabyJ93vdmU9xsfzEc+tDU/jr
5SdJ5L+P+aEphM2wsvPMEdd78jairbvizYg1spndptqChlSDpaKSQiUtZNBClp9F7f7VA/3HE/iw
pg8mrUvX8qXxnXMyMSHBOA///rp+oLL/+iX1nTmH3M1EcfbhGcso0WuTgZNrRvXtJlavlamywifH
nLitaT3opYpd3UjoNAbMQ33LDrkZ1U8a4g8o5q9nQUMsIfLCBkf5+Op2KpT9nCkXTiCvA37x+bK6
G5H0a1+EeWVBj0oOQmyvMY2ZZvEAjO64Prel+ZT0w09c8JT9K/97K/3tZPAcNi2DwS8Rlx9egmg1
Y2UqI1eZbwjAJoO9RBsPjEp8hKBPXtfirWjE2AyaT1WzuTUlmYjrhLyqR8sgmaddoKQuF5M20kwK
d8Rtp2pHB59mJ+OdFbPiNDYD2nvoYtPmq9h+Qo0CtPamcXV/coP/6iHiVcbLGINd3uwPN7jtmkpX
kzpyB5VQSQUkrs/glkGCliFEtVPQJKR/QL/ZotGzVO0s83at1gt+LD+pUfbF4+N1NXeOCHNchbi7
DzzsMjJ4gecqQvzmisvqp/MaWF1522DJqWRYIcip/9Op3H6z/nxQJshEKyD7+yjVUGKTiMsh4yUW
HzMsODWTd3lOj20FQr7NfknKS558ltrMETMEYpMKSZCiModIxYqW1YlnrcJJXq3TmELCG5nv8PJv
eGAI8AcXI77T89mLrGu9Xehg8JzRHyAfBuK60IQBwdRFaDXttYk3V99Wd+axprmxJ4uoVgKpOK9V
+xnC9Ktn8p++twHCpOJERIrvh9u+JaaZC4OBt06Uh5K6J78fySQJTeVVXqabohwOE7y2PnKLiKQ7
fGMGHGbwW/CqdfTTZTxM9eSvUnka8rcRKp6FE0um7PYI6cuy0P1QgzXa4MzLteXBXgTVadaJFHYN
n27rZEiTH2WzZ3Ql+OPkQ45kzdbDbcvu1y4PJ/JGyb3yjHx0ioZIIIwlZKMIF3nyFmwg4x6Dm1KD
WzZ5+wUX08zp8QpdByyisaead9DWyGk9CeztZ/xAtLAbNFut/doUwsSaUSULFx00w6YrneL5IppL
qL/Ej13S3Kyy4AM9HkRm4VaCz0Km28uqwKdj8cnks66MN/mUOXlcnixj8iLehjrlaygrppSxt58a
qK0zznEwW7zPa+yMFf5r8jEbEqADd9CLl3YdbpRuC9DyHmZF8Pt+CdpUx64nO26LfBQiJB4meur1
lry2cL/ywzrbNSHPazz7spoely72Cm11ZWXC8VM9CnwUixJmlp075WcCcs9mvAaTngQmyMEAO7Tu
iwCb9kcIgW9sYN7CdEAUaKGbbrnQJ9zkqvlcSimE3+Fq9PF9dIlr9bFter/UjZ16duybCSpSctdV
xW0MqGf0iWOp0MvjxBvj4WqawkFnvdKXPGyNWxNzELbnoIbRVzRYoYgk2uBoa8lPEMpDnNCfs32H
1DhvLJx16idA7zHztABmRd6ZdEqoQFkva/17wt3dN6H9jrektNXoNHDWbrF0iR6LpAsbC2CtyvbH
IEhyiKKxCg7GyXWjLxWsxwTDZHilb66W8gaLj2LKq8hCTG9Inh9Fg0CuQJEKflcJp/1w9bQF8dZf
LT5td3/HSdZVrQHh/kMeozM3qtv9YIa2BlsxeYU++LQN3gRLtWczyKPUMQHV6GwOqbU/xif8cg6L
sB2SCSIpiSfx6Ag1ViIZ+RnWElSydcJeJGwWgt6NJdjXZAE2fR5hWguGWSSBzDdqMy2MYZyqY3Jf
9LPdVSXzszjYZs0dvxMf6c8CnoeZt5OlI6J61lLwM3Py8ymohIf9V7SJ+80tWfrxoGAnb0Ll1DT9
qS8Sbxnw+Z0E4wZHYt/EODehlM3Kmm9Q2/spNSN+6vTGpdQfMDB2RHbDiodz2RjCDzyg0xaCYega
p1oe96SD/acUkFWpX12Re7FxE4sJ34N1BUm1INXggAXGqCl8/92XdfEiSKXNSDo2V9TkGavV1cX7
xd0jgauZWiuecBZiu8QRrOTvBvsaVV+DqibjIp+dTsbOV8wcCUy1FgFWBE6Ov8ee7ZjPS/hiqb66
GVt3oW2BMA2HWZ2xyc5DsAMnzgQfulSgIqCaEhIYeiveLYGCBP9Z0Th28Xe6oWOOV8SMkn1ekmB/
mAc9xTBUc+ayvO1E2UeK1XImRcIuK8cPepJ4KiYyosrzLz+aEjbHUnbUJASD3N29hgDOcaQufYHY
bmMKDTqN2310E7EoTGWJOSgHyddA5pMJCXA67eXvS4MfpwS/1jkA5fj8764g1seia+tanWQ/mcGX
2V0Nc0D8tQSjJv+kxPxAjPjtOFjBYKcAG0f6qNDIIrVoWtOy3LbUCLhKgoRv2On48hf17b621RhQ
iUgJ07UMJ3l1pQ7dOBSolqeiHlyT0jPi9dv6LbAWrO1EbpwWfVKm/DWWHgcsM6Kmu0YsLObwyViK
UyRqGD39tJT6qwLGAluhUjZpyT46/Q5KllRlZFpunGYv0XzVwO4BCh1psR6pI845PPhZU8NMVo4L
/xZyRjzVC2Zc75sin1WNFz9TQ1MabujfflJdfRjI/3aZMcX4pYiWiEX/sWyVtWIulEK33HVmtcDh
o68HR62292XYgqEs3c0aPaZRjmEiuZjbt9QYHMYvYYWVxv/Fk/WHU1F+PJVlKoWyJ6fP1ZTlYrRx
RnZm85b1xuPfH+cDGPnLdyZIEcsDpqwST9iHln8qWiQwg8IEeS5eGlE965h21B3W+VLlzmbOtaZB
I5LKMFZ3ZG0qt9HJ5elm7a6qJfj7tmFFBHmK6Lcs6xTXV2QafjmyRCTjT9r5v+pyqMUkZomkmvAf
Hy6LHq9dwdzDckfc2IV1wiNlc3uBDeaJO4deIyEpRiZvl2e8KF1j5FnZ8rt9USypN/7+2u2X5kOB
iHgZo0p2XXSK0odLJ2QGri2LaJGK8cq0x6vF8WbvYlIq3qL6GbLwF/07Ob+KJGlkQvIfH4/WqEad
F63lytmhHBVPz3ZzexPXLjQ3DWXN8JORriL+ReXPIS3SbsGX4GJ8uNqF3i3lkHLIRqUiYVMceVXN
DhZA7jEax6hWPc8RFWgrePsf2UEN0q39UcbfBWlFtCeu8sj0eeGURxUTt1WZvVXl8djkUFsL6pri
NFsJlFSLNJbhkFcUh6R0beniNyQOjeXktfPkzXhJboqz8OMldjuUXJjGxWdTL0+TTpLke9yyzZXC
w5ITktv2V2nNmGhYpzRXzmaiHYductIYWkUPARpkW+2yu5IJhDFpoVyLqMzzQ0eSIgA0q2Vyz/oj
Fu2pK7DWH90cZz4er2Ghns8Sb2iUcGBvNAlPUszRmznojl/sG/r+TuwV+MivVf14s69w6AVImYjP
goKpJm5+43BV92wueoB1U4+SuAUmndz+5o0W23DfXQVqKqFJHB3g1irUcK952ffQdew1s7gVp1gV
XAEKWDVkxzjJv0+8qwowDtYW98I7yOK1pUwCsPa0dNsVUr7e0DRA5pGkydvrZwk5SCQiEyfPYSrC
iCI+EYV7M8cFUYoD5OFHAanKYMhHVR5udDycMBvct5u1U4+R/Jq20X2hou+x6ZRuegvfW5HLXVsn
Mn5P0WSelAzVyXJe+sIttomJV21LYxxEFBcFkFADIib29IT948pYEDjNWdnF9kox2giPoYZOpjch
f9BRh8b0KC3tklGjkSEAb2XuXXTJcVYGkiBpB4f2iqnlvbUu5Fb4TUO3wAfgKO1X5c2OMykWNs9A
BItynvtXRStCjcazNOLAKmkl8iRYuB3J9J7NjV+aj93EzooDs2rRVYipk1L3yPlKLFR/LPUvevXK
XxmFFmPFYKzI/yY/oRtWYisLV9qjqyAPUFOpw43UrgExlx686S8dQc56pJx7YXGt2HiK6I4ji0ai
Wi/7aRLd4qg5RVDGY8T9iy3mvxsFaAf9Tl8uWnnt9UdlrKGn0eL1r1BonHYub3cc1YwofLErlBrl
OJfToVmTo7JqhB1vbpLmd9uKk2YNLAPkUmswwYFhdrRXG440ludqSrxO1EKh4zbwUWOLBCwVotQm
kOKFuh+76l5Y3R0s3J9bfVmDmDV4mid/f+f2AqS0+sNq5KeVakMVy7DVZ2CR4aCzgwwRrw96Rpme
LkXXm82IB4XR00vw2di4YaDHTIjLLHC7Um4Q7ZGEceMyP67JZROHn7H/9jXsh0UcJ5+d5a/skc0W
DeuPGy1JTtnI9aHTioWHvWsp1cWV1fFmoxHYH7W93kiJjTYMzlhdgz7S8Dmz7v9+L/mRCcI2zGmA
+e/REfjy4Un742nUYit2orJYbl/wdNPrRDjJIm2gHxmcvz+UIv9p49qRSsIBZZHRn8nq/uPBJEgG
VSXEqCC17EjK42on68Aktk/uMcYsgMpHuX3bETWUEHcC4Wwtm0yirJdE+DrTeI7acG3b5H6tzcd8
YuVS5KNoPS4jC0wy+20BtLPM7zuhibzcQ6Iz55XM+WbBNTbjcOX4pNTZ6zqhAhZ04ZTl6XFe+4OG
7Lde8YoxRTbz/QYAHDQNL1eqhdJKQ4iM0pTxm9Ih+YIWb7qJ+tFcA2OF54/Tp12XeRhF441Fw1Eb
yrnOgSSAInojvadHue95PXE9v2BDF8gVSHtNOn0yIHrrxVcrN5BXPwiJENYFXPs00eF3kCczJvGn
zNwSeGfbpZLWyzywQKcl8Zv6acnzi6hZD/IG+FKxtm/lSe30cz7j0axBa0jvhLy+HVDk2CbVtzZI
X3SFgX7G+yKghSqPA+RAuQLWkKP7RcZaig5uaV7FXGcWT3wq2XRmLRyhSe7oRkFnmu7evlP9KpcJ
K3Zy1LMt1FnQVxEGhDq8C13yDdtXxc7NXaL8MAjW0cTTdmIBEYDomNzfa0P/VlLKNXMZEqr7UOtU
4grz8rgVTmUefxqUyUstgIQ8zJKesLo2+hq1EwFB23HGGI/uOc2OkbkzAKLS1tjhdzhBriCLg30p
nMcO3PVxjMmk6LMHKTllwmCeBBkjVk4DzPpOigZ/39FakR6xa30kHbYJWlQIFjabrOLw/5RKDReJ
DpgnbQX0grUTmqnsLvHLqLGxNMmxyTBX7eL7fQcxGuOJ+GI0rbiiF/gbW7s6U3LURiAnnENZGTPp
7pBW6rEAckR4wNkX4b6XWEnp5sTJ4aRrE2yDDyEN+l4ErMLdjoFgqPcczTTlmLnOfXEyZuJRxUNO
CJWdsV8K230540LJy1tU0/sYC8+21c5cPVV/rIXiVNUEK5nfI2hllTUHVqSGfcOzhZ300TBmd02f
BtKNIxJqFHN19xa50x4LU33IxJNEZk3ajZh+F3e/YEdWeUx6d4eVMranveHTuu7aiMO7CnCRzOOT
qqOvr9LPekrdk2D0WVrlGxHjti43QbMWd8NgPMNecoQlDXvZvFe1+GXGdyOdo5eViTmX0XjEavdW
Jd6j0kloNi87vrRjAzMPcdSbXxcDzGCHj9jOsT5xBIbQcBw8vRidsdaA+WaG9yyvNfhow76IBINo
wqM1vuop4QB0V2t97YSBZL7sTs2jo1LKsL8oq/lTTAyPe1cP7nnqe5nZu96d4y97mZK23Zspdddu
FJ5NdaF0kY5JeauYGbAA6l9ZDoQV678dH4+r6m2TOz8rFVT6GtWrmhz35i3b5p80cH+xxpqiQUNl
0RjgHPphDognCybDJCG6pkX66orgmvJox0R7tTrtcNLfL+ofdEL7BkLII6Mu1jXEdrTYP67pYkoq
gTJUaG0z3l85R5Qcw2aKcfzZCyvB399bvQ5XUqt+cug/7117OJlpSnT2jEk+xq+tJr+mqzhfNuaK
gW6LaSUQIqD5juLgkRiAkkKqyl8V8Q3X6xNd5SlNyjBFmLEjRTHP7i+n9D9ARHisS/76yED4gavw
HxkN/y/yFPZR23/mKdh19ZZ2335gNuw/8Ts7wfwXVsOqrpFOaoI07RSE39kJUBBgGdBx71MwODIU
KL+zE+R/EWHIYIg3i4HdL4Ybv7MT5H+JMrJZC2aCqkoQqf8JOwFbLh7ifxdrMHEtFHAERMkyzAmS
oj6MZBpVFTpBK6XdrwZaWUegpzIyhMti8ma1+WaVTNTsy4JeCYVVby4WiLJOTK2pPLQGtLchhcSH
N/nQERYwvdUJI5M4tZM4OY2QS01E3gZBebr6ZV9IJSwt0jT9nONtrWaqk/aA37N27OTN7xRMEPrl
btaFJ0PK7oc6c2k5wFoZTDS4yZACEC03m9m60IPsEYrl1r6pbXpI6WWWRHM7S6B0DmA+OkauHWQt
wRA1aZ7qriQitBBXB6uQ70CC9qgU3wmxxZmF3K9jr0a9OzbZsVgmVxQelIEz25MLOyxU0jrIdKLn
miaY5NmvsMWS46eholjJ85tZIrJO7PyV7yQpgYhdQILxtRpXJ31PntFX9W6yCFPLzumI9+IWvaRr
dDIr6TYi/ZMljSnV2wIJcYeKm2pGkqW0GZEPDZ7yd2WVnFrluVEAxha77KUv2ixe5goH2EaSv29a
8ywL6QChietumeO1MblV0FFuK7wYkhkWJi14rSD3avOK2HP1gjA+2NTB9LI590Z801IYfEbxqFqk
38XEc244yKbwCUZYnhD2fWVJPxtE/mF9b9jr+pJmAxF5aVDU+A+0EvGAyvcRDMBk4mbGelCvnyNd
dZW6CwdBPi65dWTTd82mtMd59VJTcMSOUItuz4BoTZjGvYg9ANl25WgrC8aYphBAJb3fe8Z4W/xR
2JyK+aDQ9nbcVNB1Ow+u49WKKSlKxqZ5Eagjw8J2vU803c2Il1a2DUYrE0ZFQQxk0tfJbrOkp3yK
bvv8yYQTmAj1jd4UxwzCWZbn30cTXCbmvttCBGUXFF4Sbg2U7GPRfmkS8bYrcbCIeFcykW1/7oJZ
SE9mPyhO0orHsXvoG/Hz2k1whYvxojeww3OzINMjDtUZe/cluVlj8i/iJiAh6kQA12MtYSZJAIsO
rUUNREGhnODbNsXKU5au34HDJK/YNBMuWnU/xyRpRBcUCPbGExBtkR3PRAUsw5tkjZ9zkxs058Am
YlFc9WmlkAqaJroR+lezmGwKUTsTPmf4bmy4RIxy9ahY2beoSq75BjO5buWvZmwc8yU5jCtE1Y76
YF76z0mKRiqDhIjJsvEZB2Ya3Fr/rBf6rZFw02LT+hRl6EXiBYWC0Lc4+0gNpJSyfNBK+dGIip9s
ziybf1620JIbjOwltsoP0F08S0ptLJ2E8cZLlBJTlrYMqD7/YSW//XUV/CPz6K/WRpkZ504LwHDy
I7ReS1OnJog93YRUlXqn5s/Pf3+ED1jxr8svJk5sDzSPNKv79/yDKGLDFqjXJ0VyNUPGkWz3xMOA
o9VO2WaGtUaSbZs/9Il16ACI4B1b9x0qZWuwuANV/mZUpK+SnSzbBr7/aaFRjFhftT25QjDqY1U0
3xWm5/9TpcD/Ok7ivj3+573+4e397ceNnj/++0av/Gs3OIZEIuISycPCRvr7Rs9vaSZ3WTIVQGbT
4rd+3+jhGqLDhLuo8yO6tD9iv2/0/NZubgnfB1KjCaDyTzb6D8UsJQSnwJxLhDqm6OqfnmUSp5dI
GU32s6PsUMMfu3D1dT85/swL5cPI5/cj/SI4xy0TX7YfH+lu0LFjoyZ2s0OkoUO0Cz8/t255SA/l
YcJG6Vv68DPiNaDOjwvCb9/vv49qfjjqKpPuk+DT6RKxMrWHdfwaPeXjE+7FyeoTZWNncDl0s76k
430nnzRIgUlzlqtLW1+Ml9y05RvG7+faSy+jDNpo18+4ND9Jt73XP1cvZBQB2n0X79fG6/zqJB5x
H3bju+2wHjHNZgruK8m9gL9O+cDqKBFhfD8c4D5opzSsDvlzd+idzDcPUrBa9j2e/8f6Dg8XZ3tU
n8XqAYLPRWVFByv6mi/ku7gl1jmPCuDsWhyL2/E5Dedz/V6HeIDiHt2dilushUSvZCps5xdidiyb
uU0geOKB3DIMWN16fSUTy0m94eaq+fUzyof8efUEmzyiS/OI/in1MsvXdae+7G7UpeG1T9tw0Lqz
wR4X2cTkgJm23YNceHV2gK+zjqfiscjs9hx/0myXosUt/Ir/qc4ZKyOvOmh+fkRlYS++YavO/rHs
OQcyf32jO1dufc7HKyT0BDnO+3YfkaKe2OPT+JzUts54/b44kFT73DyWXnSowvGlqt0ySG+KX5ye
R9mPDtk75eUQ1hi1YwA9HebN4xsEBmCujTHTLT7ei7esWGMd89IH7G+d4X25H0xHie3JaQ+EmzSm
MyoPEaxNMKWU+a5jFM5g4atjfsNG8HNxKPbwnsf5jVvzPQ+5d27WO+ymJ8Pngn7qKcYYHHBLBbz3
23PptU59Fgxb+7K4PAAKAvm7wV2hoNwWh3Z1pi/WKfKSVzls37sAx+bH6L78VASFxZg9aHVkI3aR
uKunuPoR1MpZXO4g6QfO+JbfXFGw+t1JQFBN2Jj6XXWi2mmDys8epDByVXc9t+fCj5GUKycMq5zh
uoSNxwPBiZcORAp3s9tjdd3vAE5OKXZ4B6Xwmk/yVbposd278aNxnt+Q/gSWB/EqPpUHJLwnHJ6I
bSwu+WFPA+X/tdG573GWopI4raROzbb6SM0mwzmWTsa94VnnHnnDYuun8lV9ie/kr8L9BPgKH9kt
VpvaFrAbwh0+sL56m5l2fFbt0Y0dMyQi8wBwEcpX/RFNvHqAK3WYbmKuEiQbG1es6tME45WNkHGl
rZK+ZHe8Q7MrFeAxYfqk3Fv3+/D+cw2XP/PUFxmh3uxo9yIKoweJRMZQq4/xmXgNTQIi+Zxy5MVR
i/dKxqfSeKJqIQEzrl86wdPpihqnJW7JxRQAJtJqhlZ22KqgYIEAtE14sGZ341mN70WMvgDWo1u1
Ay2EMOIpKIA6p9zDgpzxm6B5dEnGp9KxHItGpMf4gYkq4MJBqpjN+DT0/oxUJLstq7PWviXydSuP
5HLgl6grji7gpHvcOju7R6gTS8y5Hibzcy/fzuqpGjY7tb5s4qvcvNCo0a0gBJHOQ36o1Du9f8xF
mGmW0znNWb0x/eY++qye0sIh31FliWrDpAiaIsCEt79Nh7DScQzxwZxVRFGxg+YHkwqhJqAwhD5X
mzY6NcXwMhiveOmTTZRhHYaRRMYQ5Kb3yNILq8zDBdieLqI/HzIPK12MGyCgncDfzCpUlqDvb4fx
bPVXdfGgcym5vxGMbfjMSZp6tKWZ+eQ9PCUEtn3NSPrX6u4fIRr/+woUCsS/KVBg0P+XNxLaNKRj
/2Opwg/+XqrI/4Iyi/aBSgBrUlmhivl3qSJSuiiAa1QsFmXvH0sVkk3Iq8QVWVNgRYNZ/btUUZFg
MACBt6PyAdY/KVWYZPx5L9f2KTlH22GwjzEjxjg0uCtJkgsjdc4+iWs4jWGRXgYiabFzemXEwV40
dcTd9iEyUcyGJHzleAGNEMYzZv1+0rnaAeWkHvAppD0MgSb4jBWT5Dm768PBZcMlUbyFTTXCeHAJ
01PQT1nnrABTt9UtFHU8pl1BcZqpDJMp0Mbj3D1D1q2lM/8EIcAIsY5OzUt9LyInZQhYw1llY632
D6Ot/1rqbvN1NW6m4pRjdmrpV4sOqvJoEBkANRh+6B7vJcyQeaFnD4eHkvnEMx6aRedB36srN0Fp
tzgQyCDaia2Lk9XwqXw1F2fKeE/Clfnt6OI/qMDhZdslqOxxeVdC5cTFEcm6uU7v3QOrPRJd4167
Sa60pE56El5ViTXN4aNeNsOvvrPGs/J1s5t8wtkQUhpk0Zbdie0CGH0SHGYQ9XRAdtHHIQmeCKO6
LJQuTWcjs6ud7MpGmR5hzhnvCrm7OJnWriDivMggjLnTVf6qH8rzXhflzIaI3/ssoCkUP09a0KWo
Wf10PfI5iX62tnuttMUKfJuMe58myJ6lh2U7Yzpoiee2thniw0zTaiiAvhmFfXwkk9aGgT9/tVho
WR4pDvgOmXrVa/gKQZ0cuzosZd9IXlLm0GSBmne9Tj8XivPL+mSEHa742ysjMkGyzUCFDuFM0UHj
tnfnjlmxGcIjNGjsPxcYNFQuOjJPdXqSEdICz12R+tKPvy0AP2/J4+pVbnXdF3ojyE9Fy4c4ApWQ
9Q5x9bIXTYQKYkbYu8mlnQ7csPrAPlh9ImDe+hSX6H3t8n47pHd7KgnXTye3EAgepv938wtPwg76
Z671lgrHmKpV+2yl4bB6wxoSZ4out1xvRygdJjLE/WQT9kwrGMYjZ2wXDnsnOygrPbWB4HxhDY9s
41h5pqsEPETDO/ZNmJe2T/VFCRG0ODkKzyvRg5PFdMYu3OigPwi8dYSDUtxrofkMNVO/s+zE4cSc
7lPkQ7s4a2GVet2JQjb/Xr6Vg0/IJdae+x8yaQa2i4wwx9OOY4NJpIO2tQvrAPbAILhxgxMo+Vz2
ruPt0draM6mkL9Wn7U4jj6RwW56rCMtUf7szOAQady2on0ibq19NwV4g6w5wee09hg0n+i/6tXvL
vw74jxahpPvbt/ILikrIAuPD9ox501Y+TFJYS3YJ8tbZuJ5m5L+EkgTT9V5aniTM/5xdQ0Qq2OTk
X0rzmLeQQd14+5oDAGYva/QIkTgiQF33G+z6ArG7g9+ifMtv4W/Y7QE+UTlgwYTXF7iqKyxe27k9
S03pkNtdVACNeHhC5T1usKwKGxFp24QKYuMURsxNBmLWD8721jHg90yn9zQ3C+Tu09ac+uwFRXQ5
3Q46cdC2spqMhm+pT6qeeElPPLGL47rjoBo46Ch7o4OqhRnSZ/MUtez/YTZd9eW5ym9N4UaqnW55
GZKw0C7bdE6yWyyOtejbNJ0twUB29DJvuZ2m/hZ3GA6TyOqvzTFSr7J6gMr0XruRdWfED9EFj9mu
8QEno0/GNwULARsujw+VzEsaZ8X/PXVNZ32nvsAzBqK0bfrrOzO09UZ+3yHN+mBtR2M7yqBcXyZo
8j1Ee3tsvbw5bLIPwVqW3tvsOht3Un2qZlTzmEh7okydMx/oyeZPRWtrlcMI11GIkLyjh5OD5guh
Tn3jaYxNSQxrwl0gMFxS5W2SbhpKV+Ox6mF4Q1kI6tG3xsc4o4S6qPLB0HK7gcXxCUfUTH4Ym1+R
lf8oFpQ+IE57FwsnjHhCkr7gTEofaASjUeU7WY0I6u/7+pJ7We4M4eJkF93f7YJK/zcD9f+vqyAg
Fh3A7yd10PntrRu+/aA5/e0H/1AHWdD/0KNYzFlQiP6xDsIeEAGabOzJPz9ANua/YCZbVCfcLdSb
OxXk9zqI39r1YjvzhX/zk/+kDvog9fsFSKFEAzHCMVBHi/oB0oiMrMwnsVfc3isvUI1oZMvAPFl3
WSh+qn/GA90/7Q+DoP3R++Fo+6P5ByTSkJe8WVeOhhEi7R+tNTYjXhTWJyhGtCY/g2x2ye6fDwjp
VEfMhj784+RJFvAyHeJBcXE1PU2SPTvy/eBGQXXAAZzxwJVAUVfy0dEH0Ea8hA1z9kmI9uoAuQVd
Yu9Wl/LAosvvFM8QwS7w613RxQMEjgUu3D5nfiG4jXik/sgiENt/eKj+Ah82fhzT/nqHeHB4FBjF
IRD8cIdysnyraBj3O2TZ+HJ4Gf6mzAs8wrwBR4QwvdyUV8jPQewyY3mwHhX7LH3Gtcqlzb7Y6c0W
7ruudPctAVZIwG9iPiNxld7WAmToge7Gh/qwf9s9REf11c/1rWovHuntHvqkI8u54GKZ7QsvN1/Z
JY+F4+7L6t9/UUnS//Krwm6i9meOqXxMiRFndU23dVLcDvKBHMBYbsugio76Cp7gyQwpBreqbcWf
L5Poqm8E4cZv4pGRmwpT7iDdFCRJ7ejDTO3hkBJwwcI9YshxhCARdDhhHKZHpEGvEXwIWmX5sZSg
83nmuoNiWILsxVpnhVZ8gg+XfF1S/Dxs+VWsoVTjqA7kpFz5FWzecwA6HK6FoPye6rb2lRMQbyAi
9l5HTroJUcRVHRxA2Fq/9URABbhVTAw6XskNXoYAd+N1RbxxQHmlWjw1jibhDGKD5VijLToaFBIb
1mnvx9IZapMx36ivhWqDjtljSPLHNATrelWMcCNZ4pJzW7ULWNSBsrknqPiWkh/4fvu015ih5eVP
+bG5bqfpNjr2TuLKXn4hAPCp5Y95jSdc+PPl0/hNv90CCV7oTIKnbeHrcqnxBObDLaLoD9HdSE5m
ewe1vHmEfjMH0YvkTp/HIzwyZ30em0tcfW+f8/v2HrLuuNrz986tw/E7eZ+pSSiAQxiIXqFFDNbv
JpDDW6l9GoxjesOFi/IjusMuftuZ6otL9DOu5RoZSC2mqS54D5TdGIRH9bfOL+MjOaKdzujpYEEg
KkN9PE3NQWydfCeMEEPldNG7gr38ak9fKaxjVLRUGrZcIlXwFeFogWU1z6hVwATBIg3V6xunk3wi
licX4FJ9y3nBSKhfuaTO/+HuvJocxbJ9/3XufdANjBDwijfyPvOFSItAwggjBJ/+/MiJc6OmpqIr
zuuJ6Zjqjs5OIdjsvdbfLcHEBbPNNhfBomrUBvSsTMLImnlDelKOj8lWhTUOmcmKXfRu3SVHAWdB
XMXsP9ZVYZKXQohvK9hit9YYvJgtYa2vjKbQSGJb1GpIqp0qGnrHKutM9YO7rmp+US4ZIBtTunjJ
m+IL7ggKFxvJBJEKr+bTjEojnj88CfzUfHxjYWotdZEfn3YHbjf+wO1NNts11SBDlaNdZQsOEVOQ
opz4hT/NTWZAMzOHyMLdfVMs2kX/lVGzGJHP7Gw6iPZw2SV2lBozSuoJyTu8VyIwcXYogf9QRNkT
oEnhwPARB+BmBc74dKWHdVnc7bG8GBxeSQdCembEtNifUxYNBqJKad+ae2U+q5mRNtJrrmiOcg16
ROiVPUj7h7BobHJu8F6DdzLqIgZDw0MmUgPG3t2SLp/VVCYEfRmptjx233WII/l5dxGhpTZeJGFk
h61cf4mpz57z5OvSz7X1A81rmNfm4D2NKixD5sZqeyYXCOtx8saO9Fqk47KZzfOj7N7PtdXYQPuZ
WR6H4HbsPtoP/cBEJXI9BIOopv6TX4C+l05yUpHbHVZFANqVLJnSULZO2oAWi+5kwbyCgOkO2FOY
80l/PtcDaN7rmlofE4/kvD0WpEbOPM0LJGfiauy+l21pMLJdrxgqiyXQqI6IqtIl80PL3C0yJpW4
ycWN4neJtq6fXncKYk+V9JtJc0xqmcaD7YQieDpc3apfYTNM9WWmuW2HLW4f66uZ9sZyoVcSCGBd
5+0ho7Zud2xObhEiJw4ILn7LPWnNdFARCee5v2jm9G73zekhh0gmptZtcfeyU/5xZca5x+i+Q+HR
wHS7jFyeebtLN+TKbaVlvCL+rHsnNLF7T5++cIpMetn9zR3ftOuyC9vaA7dl0dkMXbkviiZUhwUK
eBDBIDcjszqXgUIm3U23BUa9KW4pBAqabYKivupsP/FpO8NsLptoRvRN1pyeYOAkodnNG4NfMLLj
sTPlbeeA5bYPX1rfc1O/42X+YO5geLOubgnCPbqyeW2U3J/oBvYHIEYZM74xs3rGXoDb5zhs56Cw
iLRoxSsv8m7D63i65tGal8PsV4P2mtiJW58FeC9xsxXZezOmFO2L+YUXRLPSXfx1W10P9wCixiKl
OsS6yql74XwZAW3i2GozshhUypuE3zDM7Gbdf4FRWzOe1c24OIod77WztkJSN7Wr1Ac/Z/8xr07q
Ntb1LU0MTBW1VzLr0OhPihW9YlRuSBUzSJHKJDM/XNzeqxYEFT0YNI+M4TGHuEhGxJjgrw6/XmJo
I7xrptFadlXVat5yxAhQQRZ5vQhZN/d8I1h8CrpWdpHYLF9HcV+og224s1PqyrvnS/atxoyXwXF7
dwXRFuisdDyadvo0r6sRqhWscQKrbumuYpJqZ9LZecUEF5ej5Ys70zWYyLbTrcq6+aBZQqhasoG3
U9pMO+umkMZGz27PFNLBU17GGat0ZpQTQDTvJtaWOPmE5q764L67MuK6NlQ1ZCZ8ARxCizjFuwb6
a98BtODsBmuiEmsHhmfCkxfInRl5XntCiG9nOd1EsEMgZuK+WDbggotk+Xi4nB8Rd19xot4U4Cxu
xCa46BNoBu+MCdXsGykIzOhJHNK2GD0faU4xXWnVaReZrfnTKTME9qWwMP+LOEqtcoIoxCsP8voB
UcSInzeddSiuc7/S3kWESmnrMmhqVm2nGeEQHtZP0HJf5gfFXc19VEzhRCtuEHqLlcKQ91gNxRfC
z3Dgk4PX9vOezzKmQCzsO8dbbreS0a3EL/VNzixALzgI43k3xuu7ucwrumTGwJw+rAV2ZgncZKK9
zMplENbTAADo37GZUDwzI8WmSruMZVjLDvQhmQ8/C2LsrMAseJ2AqDgGP7WZk1C6MIg9caTWunNK
aAtltnqWaFe8dqMdxemxlQJZ8ydTO7LZSi6m3BKYZEquyvmRO6IzMa5UtJfJAn25FnTREkPhvZ7X
4gYVQ6YtY1BTuVl0k7M029zkk3r5EIpAclnkT7dYk3tMxhmjrBp2YmBKBzkQ/nAGVlWjX+gaz5OH
8Tg+3O5dd2X3cayOl+m+EuHMClfzxwMvcz9IAwCvoG1OzPw4OQgOvCDlpZVuVNnI3XuIRz0ZMYBU
ZyAZJdy+DEjgNpG9gyKmhaVjy10hq2BGccF7Zl0szjQoYNKZSXsKnl+5O7O7cfc2ptK2Y2Bf5eYD
LvLrl0C4ZSh4KkcqX2MgGZK3JhTO40CbU2XCOS8qSqyrMdJpeSuuL0eNTO24/Rl3LAO21fhEDUab
Nwue38s/l/Gj2PA/Wi6cmDMsb0AMZF78e49XttJsmk0k5vkwx/fGWJR8L73haaWMoYJyh7B8wSyS
fc1KQ6beyt0YKAuaiwISN/A744M5kuu/dFF/Aj2Yw03YmUafjX7iNwmirteRpqazny5qaoPBXiCm
J+blXdno3+CWy7+Pvf492/2n2/31M8fm9JduN37o2pPGm7i62EJJ1Q7st07e77KB1BSohdWdxfRA
2PQ9lEf2XIocyDM9Ok4198kLV8Gg8X5dOfFQtf3ljvzxOU0xJSMIGiWev4994NLiSZmplKS8t0sC
HjJH+Ea2YbYLeZ4zeilQqR2HZp7ttcQonGiZWE93jFq+zf/e5f6Jj9Gn5IWjQsGaSXbrbzdLU3Cy
RlOWDUvm8jme2bGtLHUN/cFAxRTe7M5rnMuatupDO8JO3I18HnuikVrQzF63FUOoANALii4B4ee3
VnFaCGYSZq/k1xQBkgKdoMOGOUROl7uT2ueLwwqXTnecAjry7mXYibbt85VAq3Qeveoy9dq7SiDU
c0xtFxijOcMU8jCzJytYfckKq81o4V4H2UB3n5PAQYAu9kS5o8KMPSn3e1D7soXscO4Apl8lRYtd
aeb4QgpGAyxOrV9oeARlgyyNQKjo4EssuGZha+7DKXsHHca6IhORpI+ckypQPDX3kQiudVu+LSZm
tRInIcOkUudK8ipVRLriwyHlu/KNM4s52e5Yh7fu5O7FvaFtmO1s97PYRLWgvUUBZ1hvXz46OpTD
EOIIzQzyCZiKiuOg8AmJnp0fN8oqzHbhRAiuiyQAMCfzUPXa3BoocBSXgeoArB7fiWQCyRwPzV2/
zyBX6XQN0YWkaIzm1MqjBgAulqXe+crdURJfN2t9oZpQDD0TdjK/1VYXtAZXl3lXCokKTOmozGIe
M/5uaunba+fBE83JOFSdFM0EYM4lFIrGrRdoOU7XcsMxBsFTXAs7nnaGlh0vLTE0/GVlXmqRkSaa
F2WlbidL9mCNn6DdmhhtakwbizxOzJQn/sh0A3FsmvrxHhfmfGpN6YD2wopoU8q1sUeW9sRbY/xy
qnoulZux1coFrFBOm5lpOMovxM8JvOEHQbiuPIoqbmbtzTZFSAkRZ666Tm1ixT2csmtOVkv2cdsy
9JvhVkb6xURanQBW/Nz3QMZr+tbNaZ4BaJjDZDG5FTxGcG8mzqarWSIcXlAARj9FeJyTMUGwCqS/
AfwhG0JvpOXq5ksueQrCdfHAV3Mg3hCxAu8FweMzZZtgvHwfkS0y43syK5zIU21JnRNM1WR0F6Sw
GFBmCBVSo1GN0r4mvDjG08t317vTfMYeUp6UmYCGtmDd+pN3WXcU1KdMgDPucnjnEklA5tTs1k04
2aKSiRw6VjJEkWrA2ruRw0HKIWrXuzIYbN0tFaf0LqvSYcTT5CMtjegILjMzZ0E1p6cXiWGktzqP
mdVTP/tSIqJrvUu7RvltUL9PwbgEpD0IMAybHEaCZHbSWT8kqt2KVjwh0hQyrf8keHGt06P1jpKF
t/SUPYm+2qU3pucZ99eZS/roDsaIkxt6ZHRyjbc+xotyKKyLDegHlbSQbC4i3rS5oz1IJb1MDSaz
UFjS3CNNULBXHBOycUpDzJla59x+NoRZWKzSr1vQQS7OSZEX3mcRQfDM+jHv7/GuPJSmuqGlsW8L
Tntrwkwx1br4lak52S5187nocFeqc1IwMgf3Or45Q0+WpRhmEX+ZtcDq93HpWrqvUwNOTAQdj5mp
Fw4pWAbRE7QEkTlbCNxTZU9ogfiSCe8JkZMt7SAImfWA/2HYpVd/JntEODXvgE9Wzvw+VwPFvGxa
j1YiFFZ3H88PiUghYZfh1KEfMHMXyZh1M1mCDH2cj2uLwXI2+SAZC6VYfnZGg72Zf9l513edxuIg
0/eOJ2AXsnQbl1pp6mDGJe3V+H7wPtGV+uMPKt/PBfINs/UoMRpH/Mg/6MiLU7Sl3bCo5eL3MXGT
GPOz5CbvMCiXFjmIf72ugknsx3dPl1zlWO+EU/pV2Jd9+658zyi572aZW9Wm9zSMY0aBvMRqvdao
7VlwfUM8FlXmsCvnlOblHJN7iC1no656sJZkVaYft86PKGzDctEnVgJ5KJjwgUuoYub8EY4RMJ+F
khO344XiVjHEj+zUz0nP/e+xYv+7CRf8Vhz6/0C4vI3KkwWEC4Gd/8ep3vKPr//7q/5kdGzxG35h
XlQMs3/K7JT/H1mxGGz1f1U+8i9iWbw0ZFkytwCRiaSNZcovxAseG40CUlWJsFf/Z8TLn8pkAUoI
pg1b738k1avVlXHoOQ1pNwYExEYJ7XABQ5DdCRUpOK8X2X+bzv0TNvEf/MsvHzoKXH+pSDH3VkOb
8aHpnDNlxTQoD7zy/PCZw+qwH7qPYLaiEV7f3vUtOkcj8mBHzdapmNA4YkW85payBoXcgkbyZ/H+
yxP9A9uh/O22/OaHGy7Vc1Y8uEL1uczpl9DEH7VvdZWh+OrRYDKKL0TtBnvhocunKUOSP8pvqKSZ
ojHv14n7POnEOpji9kmZhTiMHg3dYaB5jA5zRFsN5APYEQUtFTddLSx87FS07X63+ecv8xPC8p+3
ewq5N0VkhAnq32/3tH5qUZkLMhVz7ksm+fo+KtJDZpNRg0qHnrhYdssI/WYKxA1ObEUB3mvZub+p
K4XMhbP+QVlevaineoO0A+eLhTgvAfJRKxK/Rq5qZPKVOyKQi4elY1nPEVoITutr58km+9TOeG3N
cdr7xMXlvJAoowlOvwRIDxzJm1gEMn1h6JgQNrREGhj+LclTFP7I+dFe/PdN+K2w72ZinU5yuqDO
nA2+JLiKjtL0ua9fL7uO4VqWfLHFM5g/Q3FzUCRtoIwgoYt+ySDTHFuLXbvNbkQZcOoA1pFpzdPW
Pqks6SGRR3zF/hDorvShBtBXBWlUxvQGntVPjDKcjqcEifAIP57h1R4bnOfpdqreI4cqx9C8/A1e
aTnZSDQ5a/VtOIA8lQGxC1cmh64fR2I0RqWGSlSgEX/j/06/vBzneIhP+XHoLPX77kjzlhA0DryX
lBfkdvhbxJH0B85eZ3cTyV+CQYVL/veVRIxUMXQ9N5FE71vyJqBEeqDYMGBBrIryJl+i+BbLNbYc
HrGXbiYBWnM41VEE8beMxZ/W8Pd1jbJvFMKTsCj/PPJfthHhMXmUfaGMzXR9pJ2gubgG2aJbKACa
O1TDyukpjvhI9IlvXFjPSP94WKiAg+segREo83zG3B4XqHY/cxq3WnSYvCITn4nQOq0HbjJbdpkx
vTv1ifxRZf/PLyYN/7jq/ukr/M5Ei08l1iWZ3txpmVlevcfFWhD3khJKTFTLVxc6dR3Vx80FYGRG
A2RPNjX1sjtS0+sTEjS0bIcdgpTFd8x7V5osJOCtOzadK+gn+QzGIILC4ogqoG1ve9ERzMqP3NXg
w9pBBS4A2twnjw2cZFs+zOe8WML/XSJ+mFm2MEtzdYVJykyYUtg60WDIyVKz70VQk5VGKUKdSK4T
M56/uDwsRIZ0Zemes+/i+3mmPDxDW83cJ3Tx7BVF8TlaQG1hgWvO0eHRGsO6hwHf8wuK8B6SaeNl
NP9hS4LJOu7nl6/pc87oxUx/kQprmCJDItrERvFydxmSPK1DCdpFB8FKl3eoGPHyebfF2BOmqwmV
OTvKz4RyBnKlZodUf4gWeXqIZK7GbZogg/BJIH6YvGZckL3L1fNNhxgCQ23bz/6IjKZ4I3Ah0FeP
jxYh0vj/d4jv3K/DY2HLL7pf2L058TW4MW2jvCTfMxsNHOX53c4X02UHuTCDJ6+Dq0NO1prMDOt6
ejjgl/wMfB0KMI90hJ5DoQVtNhVMjebNvoIFltYM+fTFZurBWEZ2KBBvNvbE/HB/r2v2WeWrMdOt
bDeD+fyWHIleYNSu315vi+owoyLPjAIyA0j3bk9I5zOyUBENfpmCFW9F/3L7GSHAKlsj8XxKYGO4
8RD/SaPF0niwJsImN3Qnea1eRp9C9oSpTxD4dQzQ24nOzCx38aZeQP5cdsw+OKglpyB/m5EJZyBm
eP05LOsQau/qyuFwQuPZgJyK4aTwh1CZFxvlvT/cGDgx7iSPHeMMbqYwg+gr97CLuB70cx9Qww6Y
IYNbhr2g6aBohGVti9hTrttRJlG+XD4Fe/ZWrTVSsVnJ7fa+RP0OSVk8TTUsTMY+PE9NeH8Vw1Hv
cX2tvIqt01MPPWkgMyYMD8saZQViqPFghzCh1cX0O9s1R+YOfwsolWCg+V6I7orxSzqoP2NvZqqC
Ib8/dv0bDHgySi8bhljQfEzM7AAlOmUWNOw3DA5Xcj1AsVzQBtQud0Tfwirr1O/XMAJObkx0rNHT
BHS+eYNO+pWhQzCQt1+uSdZRkvEJPTlYzcl5SuqqJ30rN0ePFujXL7ZckXZpQEcA25cfw6eSLIWl
/jnxSzd/FQ8Re8e+9h9LCOrX/s5IF0NZX3wVlZl5SayLTNgz94158Am7931JYpFGq3ObPx5G9N3M
qz271Fn6jh9bISgbm6EYYHcGk7UNFU4JLwJc43eHdxnoPaAM0H7sBFQ7K4aaiwwKutrVQFc/4/c6
k3YtjlTpdqrOa/0okOoMRKVNlxl5otAgSW/elFXbgr6gQkY0iDgMfX23qFY6dlbBkof5bWIl2UfJ
say/NjIiRnOYQ1Xc0ErwojCC1cow+6Q7NlPa2sUIy7X4RKJFh8PouXta+RoBAmex8DY6QR5+8Xrj
mcTGbcU8Ldnii6NKc9RQOsqSwV5YcetJ+yjGO8wUifyz11mkrIsgXfGWyO8sjfggvrd3o0U3CAMn
BmVFHRj5xReJrPh1StwSeKkuUGsC/a8pYDfhOjODYNGFNtj923Wr1vYwb5eKgt8JnIpMqPOTuWyU
Wk2AW3cgvXmp+6Q5sZ1FEEqfsdX5z8PMY161A3boN07psnmAkebUVbmr+ElkwoTVZGOhPBI/n4Dw
x+cZDcn92Cj2FKDjo0Yle2TzxH885/ciUUS+09vja+MrXrljuUpXah9gQUiMa1jtAI88yR65RXuK
5HoAq3l4GF3gEaP9zEAgvFbNwRRN2UarxPmJkRidR+pMSQ5L3Y6BuCLuPBCDV8Sbb9qRADQsz7w6
z9JqXyV8KOPLPZ7q3TKxS0hYElxPt48HY2fKs4iItPQaCMDXh1/5seQSWHqr/WE+/ZE/jJAs9Ih3
e0mO16WEQUucy7sYwUm5yhG3ms2POmdU/bbOZDOW6AyxN5H6mhog0Xa668+aJSJDiz4l/xmIssfD
RLiNIJyINqZEzeoVenN1SiomEVw4rirzkofCxxPbUZPZGnPmYfcg5BGjV97Dy6CyHDJHXTmo99T7
K3Fq5DZv7pGcFqaSVJZMvtsMbb6t10b/hdbEGvYykxSHMF7UiyvOq8TFXWgCMlrjhEVh1RfGLQRr
inb5Wwok9l3Myc7i4+IDyck2ZD9Tw2urnuc7HsHUggNz+3X8Jfl8yQ4ZhW4k+3wpZsbHYAov1Wlm
XURQ78hSoL5FO1vlnPWIejlzPenBmXkEy3q7LBV0Cdpu6hRO1YPEES/gIewyrz7CgpGgRdQeijbR
ATOqE+sh4Vs2n3zEfhreAYxw3z8PT2aXEJuEEtqJrRzc7Ik+Zk7Es8AvPBSlFQuku7mX1xZuybwt
xm70SpzOfID9ta8v9erOKzmiVuLdmLzAxK6nYav6dF+YPmc7YEIUckDtQVU5OqYH0BVfdCIEKu7I
vKDMYPMGo1XbILfqZXRk2UGq1eb9EPmaxeNDOiVuZy8iG966ZFlwf1RXPbb765ovSnRl/GC9g6X3
YGT6soiIL7fF1zx8qMZldQPhLZh9hWZgx75FUNWDqoCCOfnEe2eNhrXiwG/cpkfVVO0M+ZtoRgaV
NHqLJXlXw/dPf3ULteIwLY1B5KqH92vQuuX6yraDPgg8c0QfOWlYFONqrn8ofSTKy/H311i6nifI
Gy4z9ehEXp5A/gbg93IAO3RU9ProYhbZa/0K1bGN+d0obvatxQweS4XJmFDbOZxhJdM9dzzs7L65
+zojyHY5/i4k5HPxRqw2IhczfhkRuX5OcrD7ONxsmHiJim54Qfl8d67rIUjWtC62/pJvRvLio0Nv
SQkT3rbNkWzh6INLHFYiUiE01PXEYvZTUXizcBJcVNRW62tiXdfEdxVoqzeMwQxakMiEI8JUPy8+
gcPzeNeH+ebxipycJIlHIPXhk7JYQX2vXHBf1ZC27IaQf8pt16aH2+REElTOaTW1h6nTUcTiPqnl
rZot44lfYTGYkr4VqkwsWyLmo9lH57ZrSDs38h2uX3e2fnoq95p1/BofxqeKuw6IgOpp8Dp1XjI1
A1sK4aIb7atqbOG7Xd7Nx4m8NhJ22g+mWkCk4Lz4hgpP8W4upZ28mb3wvpgSrTWlBCgjcVTHK4IM
zI2r58zk66Xs/ZWjTbdxzzvoccoKEwNLQOVd/XI5rgy01CvEO9QVHkiqPp/Bt3rY1yhB8YVQpMYC
oeBWFJZblD8WjyrMTgjC108TlBTgNFvf7HbPA/Lw1a1jv3f4u7nE/3KbB87bDJhLqPxBfRPfxGAa
rbAOPiEvoh28DV4beHryrhFkIfFKv9MTftaSiPZjnSA3kuiyrV6y5TcyDQF2FFeK7eYbMlYAz/6e
tId4f1vqQUMY8354S871Z6mbuBxanJ+6i2cRf2Th19Z1we7NgUp0o0vJYDa2biZ+806MwQfbpPnB
jqsvS1vFc2BMgvk8dTB1uIhXklHZJJCayFuYjFtXCV7TIaid6y6k07/AdVg6dDSzsKOUunuS0SzR
9jmaeTuQt7LDd2LkX49lsoZrWtGqTAJ2pR+IijhqfcksWpljcEQ/rk4Lo4dOL9vdTDYWeh8+PRxj
TOrXm8nc7LvBkKzHV6NYTEpkxXVIZezZMoXq2oxI9uSz2KGJcJPz/VP8khpDe8+xPhqkhzXYiWxZ
XEU3eivoxAeYPh54h3v7QB3Cd0H6lWNJySz5wTyGym8CTCPViH2/Q9J8x58IN8HLMZAdc8RYHySX
MSxP9UtLONHeQLRMvCYLrrMtqLstm1EozKPKStUwu855fqWhHB/lklSRiDicWDbzb23FgL6gWwmw
cjjJimU8L+b1vJ/aI+fMpIZroL+y2aWqJawmPIOLxQ6TIMN8hBw70tUBbLpl9tR/mNpK5XgM7n6+
afDmBHAfYWINCy4FmgpSDUgfKQGItkiQqvVU1pO9so8H8HhGQEZfmku5R9uyHEIabVuDginM0dWN
PNJqLMEkDywyJ94I8rPvMPrQYh/70hhw55SdnS5ac+oiOiUCTCBAGLCSQ8F5hiJOhSnmKG9ki3n/
RlaXUp1CDFOPeWvOoxpYwC0D8Vbb5YWKE/oDsq3bjZRopqKfTjy9tuPwAT/aoZeBB0JqwQuq0ab2
4djTyS7hq5MbJ/HIpShuTVGHlGMCR89ya/Atl1vWB2Kmbk483VqajzxdZ933bKmbh70cH3RPjcgU
R2w5Zhqo68Pl2Fk8Vgr/H0Lp4Xwz904KHyizYjM5j2s2W7PY2Syq5UXjd5Oydl/G2ha1lkrwnk50
sy9oHkEu7SXksYBDNWZBa8uZrNtQ9tl54CIVrGOVef+aIV1BdICz6mINy/jAbJ1Q+5Q5K2n8sgU7
x647lNDIlD71IvE4iwIKwkjeVSdS9nhfa4IHdjlR9C/EwLJrorhb5/aMw6VhtMpYexrjziXasxCN
7M2mtZasqQfdZVcsbr6C1yyugM7gfalbe8AagovAAad/OAmzb2a9J6vsROfcbcbuvbNh2/S7RSIM
CpcjykDsPMLm5g5rQozVlzaAvMJtlAER0dDDZ7WmOjbejOtYVC7vzYvgMWAeL+Dr7YDZKHOoZR5u
ibZp8jdnw6gf+R1PwkIhCtIM6+r0d33JkOZxnMToS1KA3tFFwclkE4Bn997d+wt6NepG/umzxn//
C/zWJddM1xM+q7EGRwEJGGMBZr7qJi9MSjr886dJf/w0sqvhPhDP4OX97dMmF/l5TQGxa0AtVCz4
DuIt8jnIX5SI7sjlj8Rdx9F199Gjrf/6ff+EIJN78v+v4DcEOWUsSVnOhvEKhNE08nPOQyg6upuD
3c/+Nv5qNED9x/395fN+y/3RMwY9Dhe+MYHXy9bN3NhXgwbU6G8anB+r1T990m98zEXSk4s85Zvl
854mefDyEDGF3Yd/C0yRsQX94UuxMlmeYwa7+puNBMVK3TyxVSPbtStI9yxeqBcYhsLjXbTp2x9Q
p+u2diRbDWeVo1y2HWN48Vz2MP6etKiP98wuP+SXTnUGwD2OvjyMo3XB0MtRE0Tsd6yEt+lWZThN
20FKWOrEaT7IXH6XxmyK5kXH+GgRlHBurAQfwzjtxC6t+vtz8jIsOOHfGTf0I1ZRw3ydLCUb4blF
dGyJTQfLfwxxPHxUcyAzICurDa7HzqZ7bl1Srr/FFbqhNgDYfNAQfDbzC9bZbptsS6tksMir1ttg
FKKDut3Fu5mCCpmjmghxuoXClyIAgvejCsepnh2SNEcKtGDyjszEad4VLih3Yk7D7HW2jhih3gKg
gupBM4gnfxxua+hLnt62n/1sscj5iSE2oo20HByG+iCwGu05vQnsQwDGNXh62Fojt1hW+I+UfXa8
7YW3HkAT3Ady+bIfU2Jqexo0SEfEXReKft9jfWFGJIka438qHSeni6Ozq5dvGpFqET5aEA/nfmAy
E4jH01zyFIgSt4AwD0/YC/AkVMNy0FCPaX1wcR5p0H0M+7Gs7uH2V8lepXilCfCTPQg+kSMoH4Sf
09+sYBae33XtZSyUi9ni4KYCje1+HfkxgiH6fGxSnyAtyB1s/ahURpYYwxiH8kTJXeya68hHEEKy
wWd4SA+Jo4WdYEQYg+le+7C8kc7OUFGDFcwfeyQ4tPOg74/eGImaiRIi3phk4UU5Vwwj7qwWdYKH
AfbqcxwxSxwq3dafI81OkX4rbGWwNXHd7YsXoh5QPsMuUS6XMG4meuYUUr53JAcBrpUu0q3CXcFM
Y5VLDitPNZPF4IKO/RSUuNQDsuL+YnmS/7SzEf3F8MhxPAg6vH/fW9M6KeJZ96NKFB1oQqfaX9CP
zqlOsOPpkF3FF6OOCPIR/Pt8xJg4Q6klBHQyz8PFe8DzcMxO/OgvVzb7067/65X9fsYQ7lkPd9SB
jdXZ3TIm80CFSOD12SYhgGYwXiJg8hZqlW5V5m7hcIbYoSegA9N/iFqRnmAK//gRH7T5E6qKjGmr
naN6HkvGUVwNrH8ugPXZFjbTbXWWlhPs0lene/+bFVD7o5FuSqzrmC+hz3AE/vvNrlM1ZSiuLlvW
5NzQAblVvqqezq0mgQTsQUW50+TOPT/lJEffhSCVLcRja9HqFmiZdFdzrx4BdxpefVvGekLLqo4M
DHrv2EIR2XzEzbzuX+PuTZHIGwKTRKDbztiqqHlJpDe6r8xzGhowM7ei9bOhq71vZXYk5SNeTRfV
JoHvwvtjXBAPUUs56roFiNfM7NhtMJiRZGm8DmflLM8V5VsLmKHG0tdP4n1Tj/lHMpBp9lZZCc9r
6jb+gKGSLgEku0DEEgUog7ZMOncna82cLsSPNkB5CH/ORl9KhlxZE+whKCFvBnTspRrtSOlc9HVM
zO8xQ8MB0NnaUya6geKpKhnbBbOOaI+YjeX127vXA+uk1ihtZGY0NfRY/JmI/t6bl3tIaCbo7cKb
pDbt2HtqF1bFwHLjcTcYO3fC6eMV71VnTrG/rfX5/T19vXu3xQh/IZvC9UafzPzdB4zYdNPatAOC
ibaHGb77aNl5aN3b02SdUrWnLvHDqylzxRkQsZB6ugajmD8Rr7tj3Lj5rx3pijdlprgYrsqFur6e
Znw3kF2uUTF60n6owaUA4xgHR9eRljUekmzKRz5olNZ1hjnJzYKAgPcILR4F6Pt42bX9tBgPPQfu
Gm/63UsXAs3isvd0jr6bfzkQrFh48g5ld0/T83I9ce9CnjT4k1l40nUhG7jYQcUHJ1qoc7Y0/sOn
I4MINIunO8brdGFkjy1ORL4NCxnpIGKwjidOnMB5Rv0geTf3uXo6CMPuNDLT75J6OD4+zhXeP1fj
TZNZWoR8BVjmflYBQZ4sNeBruzOFoP8eLMSdDtlePdwb8lcKoZs/9t4jNq07uc94UN5eB6DarBf3
Q4daX4Xtekf5bslzyLVVBBEnBRc2JyRZlIytK2Ms2ei4B9d3NUw8JL6BTs8/aGwYPRBx0GjIUPJq
93gnLhKgoLOWY7dLVrrmZooN5opTRdvdekKqsd8eEhgbBtBqq6l4enK2SLetEHmyEtxJa8CyL/sV
WsWDeHoAwEGa0O/cLU1eop3FDig6xZduds7MbxPJ1K7vA8f+KCeUwA+ZPjdYulPwjwC2hGVMT7Ls
ZcW2TF6m2pxkD+JLrhdvMvXrqzWMSTC4sczZUSJnczCkwSQ0jPCHb2qoB9to9NWbCJkbHsA1gAX8
LN5LCxVNi3PEkD/0D/V8W1PNo3H+SDbd4RK9KIh4ieB6Gg+NCdDmKJ/EdGklL4833S38x7f0AQBN
kn01KjK/yAAJp4yhM0R6DyYNjimnZGH1DuTP5cjpT1SJNQTRSl6OmOSoKC3DERcH/Q+x/9rg2Rhd
6CZAJtuX2RoHJiY1fxT00TtbJN5gKSXgm4Jj+tGfVRvhtQsQvSs+4ylvC4DkDAXrzADYdG5vyTrG
lRRtdWJLrY6hLGMCCFfKY+KZb8Wg8xm+uRzdcSfJb0EmiLGQziJZbHN1U5zVxXRV+Pl3f06VsPQm
FD+kna2ZNvjEdKdiZoIoysnKG0039IIUpSrujRctOaZkxssGMehieKl24t29XF4gfbKnCwt4PchL
1J3Iada4Sq+IMX3VFqGSdUtYI3xdtvA67IuMQ/kv7s5syW2kW6+vovCVfcE2JoJAxPGJ+BMzQJAg
OBXrhsGpCI4gQXB8CL+UX8wr1W13qVpH8rl1tIZSS0VMicyde3/f2qRisf8hNXXq+Slspc28/rj4
52gX1YmBzkbawsnHui3Ei+TD/N1QqpBkJILnl2uVBsmYxDDax/3Hnf7wFZodra9MdGlvlCraYnZA
5oQ8R48tpIa+nhejxSuURZKaDTDRE2omGHlZi67EOK2sBLkC3iCZIOg/XXwC7UYuT4L0RGShXCmS
bczisU838+nUaQ6uIVqKmLbmyMOJ0SpCszLTqgENYBr3WTUzcTtmNtHh8vxALRMwV+qxaiYEb5td
+9zMjx8VcHvKiaQA1AzYrq1ExX586jyjxwMRKJv2IxpeYkGxH14xmqneC5J8+czN94JS2NXyH8he
eUAHYVVA2poCgYd+dC4kw7HAAAfy+P92Vo4byYZohgoZTp3EAkYCsYs5BeS48yKNpQ3tCZfGTFny
dE+kdofaGFF8taMVpU+b+TtZGP8sByGrLQ5c5o/jx40eiqiVb86538iu4WPF6qpmh7lCi/ZeI2q6
v94wSynO1z0dVKsmhv2Wjp/hy0arpVXNqgQJ4RpBFVFCI3/UCKrg+rsswM92qZ+P80XBYj2f+kvd
EM7IlV5PpHnfDrDZhXr06wuyfqaV+XykLxmAW3G7n670UP6+H4b/Hr9ZHrVN13pfX9AB2G/6WxUB
i1xeCRxc++1EieU6AlBYRYQ+YSs5RQ2pSEAoBBcJ/8B6pWSUv3DUdvYftq8mFlVZqkvv+w/cwLmM
czcuMUYVIAiPDfALOsU3zT10K4HcTfVKBG44ncjA1Y4ZnvuKqyUY1aRw5ULurh5dI9Lyf97x/69F
tZK3bvOjiXQM3xOCVobjfyyx/V//c7/6tlx928++dWa32eWy+vbf//pq9i267GfH5bf/SuHvdK1X
y2+zajX7Nuz/qxH+KxpE/+2zFPenx/1LmNtqQjBBkgXKDf4MfetJVfyFhpN/RTcf0mdobJs6LPu/
0XCQ7FUCdwXFWYtm800u5G9lLsQ4kLi0A1LYRfFd//5vP/BwLl/+/BnIrBnyzfn0Bn+/ZVCSoYXg
i4Ka/+UNVi+31xqX0tSzW92HTkpfABXEnmkHW0QOUr90ykBB43KVxsFrbHY2UhV2MpxWyNLpIE1F
uWVvPJmmhKdWil3LPZPMBcsF6WABUr6PDMpeBw1wHlC1kDYqSB2nKvAJIiQcvLeaXUjaounXNJL9
xq50w2kMH42BbgzNIlYoxeG5Bjl+KWetaW/nqWW4no4aVL4u29HGzrWb6l5JhisPrFD2x2szwCdD
le1Z0MfKP5ATxYkGzys8n993FdJRdHkgM0/35f04PGyTO5u0gGW2hnJPVISbRKHi6JzR3SviiiMA
XtPesy7Bq9WrQVcocpe+Zjo3UaUoYWMfbYvohVjhQdDYWlZWe6eK01ns8/XCpNKfyq8d64LfReJU
jj36zmjopd6JyX32f1T685eWnCESYTguEWDemwFmig5VaIT7AJw2ftltTG7NsZWfhuduhd4RwzvT
AtXmCIzkHvXXZvKk0e49PeUHshX4kthronAgka+R8nbPCZVuNE3Yfy/9Y2NUwnna954NuqiK5nB9
FfuHuNuDA3NreJ9XKdWOU1qO6dYNQcrGLCFuwGK9etjIHhOCXySLjeVpRZ/MsqQPkDgM6IYT4xNI
zPSJHjJECXdfHk5xWQX61kXAh4ayYbYNvcs+4s6lotzq2RP6tjaXf8F3/r+evkg5yw4l7Nbp3063
B0TEv5q+OmX1Ue53f81Un+ejn37Qn/MRbKA/6JUIkRJMkJyPmA7+nI6+/42qt7AjaoZGDwoWvr+Y
2g3N4psMfAJk+zUNlCUJkr+mI3og/SF7vZu2TOvICUn9T81Hcrr5ezr668zx03L59Is2rC+pmOfj
oa1P0+NmfIPcy5apB80gkRAXuRsggrxPmGOocrI1TNduVbts0oiIP93I7M/DfZ4V1R8LHP+4f/aX
IKA+0cR42jhsxrsO2DvEvig8fBL/PsXScL/1fnO4H6Oofx7uS85/XVzPU/vA4cBgBydYCyhul8CP
Z43OOsYr5mGyWbOt3qdN6r7+r4/+pebxz6N/SRVttd2m8dCKzXgbveG+11wzsBd4TV0IEECgCcXx
FI0U99ptfgCRG38cnd+cwY9r0D/PQKbzP9V4To3D9WaXPPSH/2g/qGHtUxxd5HBursSwHFZTdztX
oqsrVSv78NrfoFq9TX59Fqq8zn8Mvb/fPls+pU9nYdrFrmFUPIW6TaZgyQ4trpMKDtL7pV0HCtmZ
9XzT1ZK/Qq0f1uQfRttPx/z/PbCpfGHUGcW68bTosz7ejIqJsppmDLfGat2+I7NBe4zOlHLi4Tdj
/IsH+c+bbsNko6NuE/+P9uWx758nk7Yg98242T9z3N3oPFc6Zk9xDvkBtwLy1Glkd3KSB51j2EzV
3tU3XBowsjtDjAVEZNXKGoPf1W7ouvOTx2BrBiEcliWlqX+5G6W6WfPucV47Mkr6oiyTxuLcob4h
1h5r9CGVWkkDdTmK9cqfvqvSen/xZeUGjzNiXA8NoZo0Q9vfhfSjgZePvSEEWw/HBHVMfA8O4SWH
rpC8cFCndo7LgHwQYbzX7K5zlkeONGXCARkSc8nUOsCZ4OZHuxUU6Dxf7RZ7gGuPoGNGV7kMRS35
nhmGcoIkNnvuOnm4xDUst269aHa3jpnT4g0x7xnKieR98muHag7JJokxUTO0SOSWNrm2F3RN81XX
+qj4yJE8kmS+X1NYZlJD5eywDwORy0ykc9aWJKsic4OYUMvOflBL7sAdFTjJTWR3lC8rzMl6Zo7X
iMKvZKZIYaH8FhcgWq/xNUUNjUbg7ZDfvWkP0FoydQqAF1pexTeq19seGntIqa7mU80if5dIJtgm
P3h6t5EALBs34+2BbbgSVqs9gUGFFzQ67Z0mNazniHTdLoHqlF87+4wb1X1ErejRVUBJEHJkF0Y1
+JeDCM8wo/yyoGqOMgnFD2YlBOjzTd92z2OVmrcxVqD0NeLWZN+jmoeZmB6PPbt/d44LvWvEGzho
YGJxLua4y7QU6Tmu2FMbSCo5YBLKnDqZSItWuF2U6UrHyluukd4WBcb3+wi5+SV9zoCVDrVM79Th
LUaNBiXHh4AXNzpUWVJG0OQsK2rhlaSz5bQy25VSGQqlRDrTDmgHv9E2UmmSxTp/HjGeOif/2If6
OnyMzYyFBCPqxrsSGDPD9nezMiGE3KbIYt6NHLpPH/n+6Jny1qPhkO6IO++liQUqr5c6+ZWBRX4B
ZCEgW8BTLRB2uyECj7WnTa4LLdoyYdMkGBAVCW0S+eQ22R3yk/5uJE4x9Tt70p2dR3c3evi7Dh4N
T3XJygclTQ6oEl5BI0u4E8pMIFFIoBZY4LUuCUGs4NTRYKveaTGYHzP0uV1kiqj0h5fSPybYqG3H
gNHhKJkxUdJpT7aI7V9Gj8hq35yaBCk6wX2X4mNGkL1P9N56gCrIfEPi1ak9PYVVpHXtnoXonRrf
vnMj9SfFRLozQdgJ58tc4ocHYODpPnWz4OVWpIwZVry7ULmcY0JwQPM4d9eedikSnmWl8EVOXP3Y
+tupC9wgMduk49po8JnTeiTupn37neOoQGxiJIWpOaB3k5VNs/MKZGDXylr5YbiOUWur4233HIBF
OlJpHO/bRdQgXibljvzNMwKE2k3yzzxX3tA7NVmqgZDBxC4e7JhYuuXHnXSoX0RWj9H6bqUn7MWo
pCb3nAYDiQYe5xDcGJxBq9cg0d3Hk90BxZiVWXMEn7ZIGum+y/4Hnz6O/Wau5puBQXYVsZvV32Q2
Dsp2i18Qt/XWbWrROZqMAXNHbx/dR/q87O166AVzJUOZpWTWYD2E2YV7wshuCPk2qI8N7t7N046o
ajeZzI6iUhoww2x65WozVDvmwgq1sDZE2UVcAhCPgP81ggYZVw7biAHSyVBpA6na5mQvuus2Tqio
HB6797xMmTXnyJMGp8GFMtBearrzZq5TTuKUtH6zh8gO2pf7SEEtJZv+db4m3dxVe8+lwag4UXd+
egsLOpasrL2d+w+CP2aOXX9WjRih7nSi5w+kcqii+MXs7gZkZ5MjRW+ISDxdtj0Y0DfuZaxmQIdz
MCOtzMiR2JBS7u/3pBjRr02mIHJ4pcn4cSMp9D3Jq6mIxNDrgbDJ728VMpeXh9V9pbhWX1YppQIP
wVWI62VN8xfKWCuwxY1dAte8f+rVQ4pDxWrdJ7WHL51G49/JX8fUdqf5GrH7d83TcbQfPVJ0k7d8
DwCiWwyR4XcbfjMjpZyQzTvFh66e3WOIuzPQXNkurAfrfK1ETA/MG47WoRiS0VJAzRCpWnmdGm0j
Ob2fhkeKz41sOi75fg4eVilWjfQZXUiv1oTRRWgu6LgwU/kTu3aH7OEDdw/t04r8gWBUbBMj0RLk
aZpjhJSvqtW9hhrPxNVo06MFJLRfJvbyGq7pDXDDHUHnOiiUYg+OCWUS14SqENYXIvT7TWiYVly+
pgPGb6JIVW4NvsZvxAyye1VTYx/1JX7baPetdT9cNuPpCkjmk5z/DlODRLhfFqBI1hJ6IYmDvw4b
9Z/tFf4+LCmbH8NGZXchY0hxe4xgKDjk+pTVFX3LaEuXEBBam4TU8jsAQTIY7Q2IiDfUrmQL423v
lkLUHDQ+tHDX3/hm/usTa5k/C6vpOiBTS2qLPZ28YZ8C2pO5Pyhng4D2LerSlE689dP5yN90zhhO
Qk3Ktihuz6N03hIJHiChEvNgevb62Uk8RUYR6+B08a3gbjiI5BjhnygRCA2EisEgRwIethtOF4Uz
nxeNRYtd2k10D4LUQ/8gutNojx4xYZdGzKOLlAZb4iLSJDW8pAzeezvRfQlEkcJvCZNZVBG9B9Ka
h58ibiE6ggyHPiPMdGex8rNJvmCZYMpq+jQ8FO6c06K2XIqE1Efc5UPf13w8SjqBWEeko5SjDkZn
vl5ga3G6HB9gvghLMdgLP3mbEqy90f2GzE8yP4g36TIr3C76TD72JVbdd4JN0SvdURg/xTJ9f3EJ
LlJQL/LFrH0XoBoj11/GI2IukXI5H7NnGIdLSXtrMsBPIhyeIL6N3vj5/giphDpZU7zQxoSjF3/o
CpzcPRmDzqGxIhBiQUVp7DRE1BS9tE8aLo1qMQgOzrsdvifO8kELmzSiCREQNmLO2n2v4WIWmDS6
73A6XW6x4x+cAMGpf0tqQfOYg8PcjZeDlcqNHo7P58MIQbJMfY0vMq/peSjanEc82Yq+F3dMHHTR
wn+ISTicOn3dCc5udBEZqS4QucG408c+2REZBbVatMPYZs07eU7cjr28bYnYdt/OIoEkAX4zanpt
/pHTjFhtwet+zCyoy5jtKcaJAAmCuLiivyDcDi0xPDrpVXSOwgspmvBkNTSOnb4mQm+4RPvH7dTj
ReEGtfdE1yNBkqIzfMp5SrwT3vsm981bBXDxRH/NY9uKkU3Uis0BdMxUBKuW48Wn4JV6sepwXt6q
dHyGaIPb0Ug77U4sqEqfnJQn5H14oROssqk4+N6SKjX6A1sMO3QcEo+cFQD05gs4ydlLr3Hv6aQ3
4j5Iqv7dQfkUpjuRIMGJRymWDbYuKUP25hJ8PwnJh6OUr95CNAX8Tyuo/Q47hZYYpUnvJOLCc7fC
AyoiCpFcve5o5xIOf+ii/9ZLNwLcPyOTnbgXDkeOlzE4904nmAzX7kF8JOEbtfoXouJtZ9bGXiXi
ydqZPP0Hj1ZFfW+hV7p5GOS5kG0iVawn/gtYicQ+QHUOlbOAqQeJUn4eaD0K34xo4Q29IWdXewCR
+723+V2MsJdzTxBwsHfCPxZ1EzQKmHAJjt0eIV8f8Wl46myZAuLfbZq/V5b+Mdt/mtzk5PdpcjMa
lrkxzkxuKGidNy19e7nzFAkRd/Hk8rbmhUNbCNmZ7SXmA8bMIVq0r1Qzx5agZsmyJJdxxvdv1gP1
Z8kcEukIOEn227r2ReakPJ+vo6FOi7EdbtvPWGXSGyHjAKdXly6x9FYNNpEaI3SOjZyOT8pv1kFd
Jqf+cWc+ncCXaf9Ig0ulLhrFWG4A2Rq615SbwACk9P4k4r/npN/VBN0ck4ssmLPIU27y6xXGUeTD
NJ10QDQMN0hA5a7x18uS+dP9/afTk9mQTw+uOJ9um1a1kQ/uKQfLU7ClKHNjVtNFCzOd5a4edCwb
WpNNTNyemhNriTVtbkUvI1VUv0pUnCsKxWWavY4JAz3yfwRZZJ49a6h09Ej57hJHbQJcmrTZ092p
XkgtenBdbnP06fDVnmImq8DZDCTWby6w+dNl99MFfhmZz6pSG48pFzhad4y4mGzgJRWU3R/5TQzK
mH4IsYVuDMxYUrGIMleLVkKXkPiCGHOdPnrH+TheKP29JwVFW4fdK2bwcYGH1yWQ4jrHrUEromqw
6UKT/d34lcPjH8OHNPB3/bMJ++XH53NSi9bzoWiAwUY3YkFFikcl/beaFe+HORTO39R2DZnd+8cB
LQnLt3TSUDLr/XlA1OX9ZtZ0vR0jbloUaOWLaLdBPLRvv9CnFJqDAMzHtkvdBxGNTEreffpg4U/1
tYWlUlm9+lJ+fkS1gXNo9PTNt1NOIcbFtnoPLUILkrbwg2nY67SiXw9n9afD+dPZf8ldGo1D1Vwb
r2JsBoDYyb/ofsX+WJLrKzSW9aienWxgmb9ljfw07iTrDvaHrk7m9zzap/dIKbabq1nJ24aHow0f
O6UrS//S3gNY+l2OWP3JnEJkq2sk+Ok/SUXzx2e0KazjvrWtizH8qe+Qh/KdvdUY8fMrpzEcXZ7w
G3qXmlLOr+8vXeF/Mj5+OPaX+ey5rrYHpWUX4wSi32ZWrYOdPnjBEIW3+crQ7+0xnixstV9PNBpO
D856r3ElPMPntMEX65IieZUh9o4re1wgqFg6E4SnVvAkwFMksYHGaOcEReRBmIXDoC8ODjj3A9oT
hI60zL4Ltf9EksgPWVR09hrWI2eXb6HK7bFu4M3Gtzl1ZAgN+sN5xjodnoTNhqsYIhMRgAlC9S5e
yzPiJCCY3Dv+IaCFRrId4s0l70WRD2zWiQWbBJdPhyd2D9s32PZOEVF/w2wAV5d5Szq6muIYwZ7g
DOi70mkgKj2lLCz4dCpp+Xjf+egJNnzDNVGQngomRItd7zstW9j/UHe7swEheQj/thTAZ6BQ3um3
iW16cI8h3MtEHLJEzj6Fm+YCHiBcQxbjskvkx2mGukla4h4OBjtUV2Z2gZUQHgj/6CLj0MkKb9MW
XDaIPMp7BvgOqrNFOqW+yo7VgdfW8PcQF2T7pJcAl7B19Q4ZqNN876Ios+KLh0JyAE4N19JVPDIl
R1VzYyLkXGl/SUF30waSgGRofXe2yBEjWOTqAc4bEfA9u3Mfl2S0ZaTUMj3SXptp0lo+ZK61uc83
4IDyVtEpkBpOjM6j6agERaWvbhMgQQ8YZYrmKeNjuk3twXpuh3oXmTINCnm2j6juUsseHxIlR8Oz
vCZnXAxDZUxqhP2l1H0HVnLOAHwEp2SKYHgTH8i5XGH3sPFQJpw2lIHvDiISFkCNC/YULGKY+tnH
Z2d3P8J2unuzke8wbzVJHj/AOiE1OnkG0zCwn4/y2GlpoAscNKmabK3gWJWPN0FHKn9z8XgVcEJJ
KLOPvzn07apJA5Jtvnh3DJUvkPMSyfsAMb3vl8juPWV2LIImRbY3jKMqfA6ChZfXInG+ySG5miRL
aSzgAhok3SBqF2WwmepRw32yH4PlC4hFmgMdkG+Y14wCov82QvtrBAdumqQxtro12Sh6IwVSF9oU
BEcN7HjeYevo0RWoNUmUEnWbLl6UuAYtXWA5QAqQwC4Hrw9f+m2jiFYEGKZay/RrhKEDmuhIvpcI
bZu8FM0lrSgoHJIle2M7SQ+PM8JRkrWexAQDysbCSwlNbDomWtAik5sotKs2Ue6RhHSED0TySp5x
k02sEtghb9qE7A4S24dP53kt523apk9eZzviDbuS9sGq2LMjzvS4eMaPCOe1bDempPYYDaPdubGG
QYJwDPCqCFvvUNbt7iVmacLLc8JGiD4XQQT5b6fRrYYyRU/PWvYgsgZ2wFRuOqDseQeNhE705HJt
ee1yk0ruk1Z6YLj960Wc81dmpvfY6qG/4JHNADSBjcLlCPV/41QjkI4U0ijnJQ8AqLXL3Kbh1oAE
3Xu5apufPvidAd/N3pc0JkrBtEruE+zw/q1t8Fm7VHYww+1VMDXAEnbuMwlyPiV74KmLi2sulAxZ
/LCBpdODr1CcXMhqTCT96z3a271N79HAa+mgxjiTeSqEnRjDw1pSYO77kAgQ1WHTu0MlRLoZbweM
NC0+IYE14Ge6ev92djfb/u3hG+lxaFHUqMnWrf0NzWB0XYDdxwsujYlGR3pJ1tAjpdx77RudBvpc
SIrdeniM92HhrV1UEZ75gRtGmqvg9Kc3hO8llZgiYonRozpFJ1F4RhjepbAbEgCSTvyUNLtgA8cM
0EZ9SYlySsasEscQGDbWyA0DDYOPZ3e3watPUNrjwd8/0FbKCjXN3qhoF04FjILyFY5kSesJLswq
frNrAlcxmFvMoKToT7bEHNId0bG+d71ZJ0DzoNfJDaZUIG9667XTyGWX1+eijpUJVQpP1ruqDFhY
wvD36zbvn890sZ5DAsBrztpkY80h24/ZsCKutNaij4AwOEVnvEf3tMG4gV7qPHr1+MWYURGhfZd7
ZnRfGNzTOppfVqpYJ+RN2oRhhZijh+Hdhs/bkZUxHXdpAacHaQ1zhHRR1G1KeOwJn8neWXdkwoI2
FHSko3e0MXy1ZZMRVgW+YRPukrX8PlXQF+RGIwIks200qq41LvtGT0NMd1+V8Yt/YPuHXhnTNYen
YAvNe2HNkwCKpw8anxTKqXsPmvPSkbAfromCi45jtmBxlHZQ7j4dUTk3xnH2/GhJb0dMADA5I1tH
wDwCBbIHgiLgzShPFJyCZnun5fVdD49gfGggBIe0C6eXpggXDWkR2NQ1pSWPKiPtblaMfuo8l62n
RZr39LQRU+HFac7vqWFKuXUPcKYL7uFdH9NPJD4PMfhLCyWot0zxDDr5gA9hTcRz65c2kW8DfC4V
w2id04EHe1fbCjadIzNrz0jhfZKn7u46ciSfqWy2BjfsCGT26LLYdLSWY1r96hJtW+kLMfLFOeKZ
3YcNXHCQfVqhhRypS/RWzKmBWOTyjglxtTZhIab447CcYuVItbtLkhkCbZPyj0TXbNJdQ5SLA5hi
gSGbonzJzo2KPCKgNbzURm+bS6QD/RLEdWFQt1EAcPQZotANQB7l3wuk/iN7+LK3KHv2wMJNX3l1
/ADjUnbPPsloKq9S8gGCld687ZXRN7v7hN4+6baPNPcsXnNV/nY2xI4iZvYiG0dGUO4E5KxHjx+J
V2LRxOvS0TIWXS7HiqqkToCpPBI4tw5P9LyaTvZuDaoiPKRmtk7pLEyLcVKFBDyPoHnpFHMb1xfl
qWp+S15QZqPz4sIky8j9oOxV4SWkdEU9h8Y95EsmN7osL/Pq5F3kfST/bCw5zmVh44DA/LsZGTjz
3B0UGNYMAELtgq4jfYWYqxXw5wu9kigtSd3BcUwUu6DBs5m8egrKNtdGG8p9nbSOsHnlvuymetZJ
tL5fnPkIblzHObg8wX3LHk841gzMz9qm06KZlCgJRWh8hOX8FK+NvgGTljwAMzS3gTfyLFtD7hFV
A6YHIMhQf4i64R72HsOeo9AM57kipa6y9WIzRk+Eu2fPddomsfRD9cJfufErwtC31oaBsqPI1gYk
E5oxELNRHcm9fQtmAg0rr/m+y3lcJ+cFt1opfZgxx+SymHYvB2czXJQ8A/Lla15uCppQpRn9U1YF
Xt3gHOhVqDHrZtZW3gLs3bSLIbPRPk/oVkPQH5qZljGs2VoH+DgGWD0AaN2xbDwdia6C7YXnjHm8
DcmYcY5bIuT5TqGTQ6F0TPiCHVgrAsT0me4Ko703pQRyyKAs4c3zjaiYB6exnTM7TniVafG+pxYP
H51WQRgWD6JY3qh5ymIXoDBKKNECb4dvCUWHcax1jyF0RnLRrKcsfqfl9AOnCNpKe3HscquBABEW
TKjAnhsSjcZMC5EnoDtpTqeqG+0nyOUyeEzOFRqUYweGO0cnOEQiQY8piGl0JsLkOcaBEBT5eYCC
mEZa5YT3WCjRcV7TiIHLyPBxRkX/7OjE98zKR1GP7rzOj/jOh/fl7Z9PYwWvfIbUWSbSGA9gUsSJ
3Gx0Gl3a9J8Ru6UpFs0OsW9kLYETURZ8pyN4x4qUSauDg5Q5n4dJ9s0OXl4ZXdtHcfUBzbTrsEVC
hJJxgfOYWiOvKDXJHQVXGyH8xeFice4yP84JKiDAl06kj3dDY9Ls8LqZd9YqsDYO7XY5APyuDQhr
tlWXIVN8yMCL7fnRZSnyqe8m2ESRJnTMbKGyDjE0eH+B4OSyD1ydnCxxADnKwI6eg9YKCz/EVAO8
IEvXA9313d1Fm/b2Q7PFQutCg6JiWiU3MSY/1bGHrXQN6iBFRBBsu9yDVqeigRybGWYSTw8WzBHH
cP9RzMExN4Se1zGNy0wKpPgyXj29c3GVyeo23/at2GYH9XDkW+Seh5QMcIudBZVeuqASyDMb4mgg
isjp6v5OmRU8DQ+XDS0AYZPN7pBiJ0ey3l4xafz2MdHf1UDNL/6qCYnSg1Ik2WBXpLzesSkwEylR
FSqRIVb7+WnqtHJQ7wbL/jo9JU1QiSveD5D+fRWY6D3Qx2XJ4yxr90ozLxJYTXhMVLnE9ehQwz67
oMXz9ZCZzorWAUXl6Aawa2FFquW/xtPsENCibXxx8FY69/xIItIclSyvOLFoxzBiHwPoYgCengX8
LpUyFKpWEJ9cNVeD05VOc261PE20YXNcBlNsMGwA2V8wUxpBi2Ob0v+AWAa4bMPbz8gEsRvs3BFH
NNIXU/WHGjQ97SQWxzFI3bVYmBGzjk8+g23kipp6yoxEjoAsBunECVVhjU6xM9qrrWqWVxrJUPg8
yDIuaUVSAzvWHMGmObyGH1OaQomW5JyYdGGV3UfW/vAcYSLsIMXtAdGoTPEAZDTSWZ5h1+sUfJ4T
SIBAMB+CXLQdn0bb3AIgwSLjKzxa6v6tWGKwzuSLmX1GBi/cmYUYew2/rSebxRHW15CzKdrXSKfH
H4qJHU7EW7oNd7Rp6DT34oIutyCxT3NXzMSUFgDx1MEtMJnUrt1jDKl7cduHa9YRaLz0nGpPAR9F
qncbYfUJDviaDPL/mJIFdiXiLEAPldB7r87qKQ3QYxtCES/1hJVq/yElmobsFWmw5ZzBcL1nt6dD
lk4HtESy4ePUIR8x5jZSMCcvsVYEG3y9z/bq+CYvhAWG/dqZznVCXU4ZfFyoFmjpNWEjIJo4xbfU
GLxrLI2ENwLK2PTP/q1DSt/XPUAc4RWxOkCTFBZX26IQs3ca6/BU0l+ALCLwoGzzSnd1jpCpc2zX
FOtYcueX8a1XwUPPmZG5/cCxcFOKadJcWcnMXpl8tk7PJp6wDPVN38ZUWoqqo7mnmNc7rnubxfdH
hrpc9rvgY8iD0IR7uccWF73eETiBKUY1IMG78ZaGXUrhPvBu0IEH9xGD1iJKPkiw7npJYSYnTcNW
WB88AXexfaCUXtLFTLxmOpnjRTMwWAEYS9mWOQCODiCWHsEfvUVVj2MNTp1bis4b3QaScx+ivS2s
N8BJNLfgSSIqOfIfciwsbOxi2EQJ0lzbyEqNFMM4KKcNWBrkDRsx3HpXRozJCla2adoj4+wPs6PS
wuFEH4x7t5w8ZidRLs23S3TGQEdQIpXxAJpob5FrCzQ2BAaEdE26L4JMalv9KzvdWSUmZTQVQyNp
RfrSBmtyDPjKEBJKvLI6cq9Pe0ceh0bHNFapYcWyfPAfwYxi1fdunVw6erFN/87mHn4K27UJ7cV7
JXtlI7TGEjd/Rb4UVu9PcWe18m+9a0TmKzpB4Jud8mNO/LPaeifUW2X/3HBnL14dhPhil2n4aAe7
pncYMBrwjuGvbV8z3TPapn+bAUxDbsO08vA2g2bM1xZbsbfnWxVC0mQe2LwxPbfixgc5M1yKI1pP
PUANkrTX5jQidE9DFCNd+I7s9QnFilDC7KrhlM5hAsmPZ++wtm5jHnx6dGrwQ3wvGQHkFdpOmvsl
HOvcn1nha8Rx6J2HqY5gFwRRX48rzhqaMxuL7BwxPj1kH4PduFoo72Dt+hbZLQx1CVlCS9xS1TtH
9eiFV7EY6+87Z+oThgLnci5tph4QXXKsmB0lv5BPecaVT9rnHp4TbKCkaU7O7JHyRICjfSgEBVT9
mJVCIsYuPf/cs09P83cF9Vs07ViAupzmR7nUZ+u3x+qJP1q2Gr3qoe6duyeMAhxrHxgdsjta8Oxh
3x1qPXKeIJyCY9xa3VKN5Qlg/KG7BfW2qDv3NgbYqMzIKACFI9s+MxaXtlJFytsueoyK/BLB5elq
4bAKmJkTWseJE7AIemoxnhUedTOWLwd1BIyn/H6Jxiouft7Dtp3eYsl72UT7jyPjsF61ph5UKV5Y
2o1v9+I0qlh1H/C0ru6TMJmhytXuArlMDK7ObXFHQsQ+UpqBjxe3ysqcjasP/iw8wj6hxQjF9G2P
8Z5aeYm8ck2JgxXfo41je53IbBDJI+7Ho6tHRZveIcyTV/IC2JwD2RNFG0N4iujMNirAOXjzy4gt
KS9DhdqsIv/VIq9L8huoEK5DPStW+7WEWG2ZI9dkS6xOa/LonhbEK4uSJ3qe4wvOyrm+CZqiCEhY
k6W4+dDq7j11aS9JYj/H1aoOVPIkTzilzL/PeYN09wSFGwsvzQZhiNmTJrk7ss442bH4t9VMZrxs
fGrkmenH+j2fCm2X5nIjMi5Sn1G0nxTC9ewSUrJhqwo5Ct85Lzmr0ewSDZ9juCuoU8mkhRVrP04b
OU/Vqw0NQhAypRqLKpqfwRGmMf3ECMPfSTX1jRD4SkE2x2SlkUZS9SyYF0nuzKgLpPV7I24EbBYy
rNlsWUinj85vT1/9sD+2LPELfVX2TeBN7GVRDy31PuJO8v+gvu5Him81nsDar/xGdnLuS6UNBw8Z
h9NK1fdX/IC/r1KV2ixQX72r+Plm+go51HHI6TUppjP43xEKF9hbkV6VhHg+AX/QnFzC/RBBM7NS
PWxlhUe3nPmdadzXXr+r9/2kXPlDeeVLPbbS7Ze9N+/FuHpTFzaczwkBntxSshkdADoa7uaXOe/l
r+s66k/KjD8c9kuV9GXd9/TjulE3q2S3WmNGGME2kHeKA8ullZkSgNXvyvPaT8pmqN4VXadwhvhc
/XK502ZlXR/7ZzHGyhZgdmCzeukBThteAvzx3tWvPcIcsnKzS6YlFT3Ato/fVIh/eu2fz+HLtT8e
1aVYb7nl93idE/TTDWP9PvVbo/PAJLX8mzv9E0HCD1f8xcxiqpUCv4Ir3rd34SasBofwhRJNXN7p
Z5SqscaGEkn/1CKM2cbr7q8P/zM5wg+HlwXUT3XK0+XyVI76oxg3QlCX1DLEGV14OI2fL2E+JALc
iDD8xWR8okZetpE6LjWiTR+8ZHhOb8k1YuXbNl2aEGAua0V2tvvNOf6siEvDdAWfJUZIzfqu6fh0
jud9rTevzXMxtt5ftqgywz13sPTSJZX1LiOwPQzApDxZkzAT/KbCqf6svvnp4NqXgru2vz6nms3B
nz3z/d5T8hMT36C1KD/Y4FzfkIwUo8a7sVSWjxlz0PfH858yyv3reqmrGZ0Ujt/EFZvr9Vv58a1f
z+rNpd4sLv8mP2xRnp7VZl3U//7jHzGb/nUsd1bPfviDd6w39bN3XVXPfHW57vnWPz0x8l/+v/7l
t9X3Txk8T6v/8V8W5fVYy09bb8rjZ8ebylv+Hxt9/1Wt5accZ1+/5S+PblP/w8S7jqnbZGJo4Yr7
P6a4Rkv/o4kGQjXxyBhfXXHqHy3bsjUbXJvx3cH7tyuu2fxDMVVDsyjOK/+bsy9bjhxHlv0imnEB
CfI1VzK1pUpLSfVCk6pa3FcQ3L7+OjX3zGRhBOIcWVlZd6e1AUQAEQACHu6oqrW9/0tV3N+v7xra
p8Q2qS5gC6hZ8a6fwazZVdO14RWHwsUDoHm4MMb5X0iLy/qjvzeA/7Qu4C6qnsZ5z9A6o3YM4nET
ulpFVisCvezbBbfPiixljtXG+9KYW+Rai3YAej/JmuSKDkVnKLqRDUIIbiMjrC2MJt23NrJmxvzL
oamqbdkQhDBd0aLpnaKD2MEA2P6s4eEsD6/71G3335sBYS+ysAFOVQPlhSoq6zdTt7trfaTIMqw3
/zdE5T8TbP4deWlTobBvtOJ9Yt5M4PuwLP6bGZC51JLjeg9LAegFhuc/XQi4ELONeKRPBbq47YFg
xHv+ttj8ege0yo/P5nMIXs3ptDzz/AiC3c3z+3txBNJpeT86Vyc8MgMBCUbH4/KA0wOGhqdmnMeR
/8Bl4u3prd289bgp/Zk2D4AdnIbNm7sB0BEqFhukEU/310/ZcrfF9Ql89fgfzcMHlJpPt9Xuddr4
CtZLmRWF8DwXetIkxEn3IUtAmDVf2zoyHHm9vCeMXaY4G3y91lBN+/dc6b3bmFZP0r3u4bHPwakk
DueHyh5U5z1ZB0Is0VPdrgcXPChhVF/HVnxfZtGLWcyKlfD3ZvY/CwGKYn9/v5amkct1fL/DOciJ
8OKUO8CPs2g4oZw3vncqCnnT/n593X09J44nBJeBI2x5y8rODFDcDMhrRpCxHkn5zPLIX+/j68gC
Vom/R2QME4lyB86ZJ9Y/YUGvezYMitkWDh7/MZcQWkLDoCxPXFTh4dkXMpsA1YCO5jEhZ/LgHeOT
ezvQx9G5ZqCZsRWdygYkRJs4IrVXhDHEsMBYsxlof2Jz1Ckaly0vIdakBtG7Mi1AtAv9kAIPURMy
QGb/Z30uZK0LYcZrutKNY4iT0BpZ5t7bFPx1KMZvzrTg4dpg1mkWV0i54NEMQsabyFWsU4nJRSUr
YpIyxb4BNd+M3bg5rst9T1SH169jLwCnfy9QuxxHt9O7/PN9/wNcG1fIbXflGVVcS/oZqVp6WDe/
JfE3EaI5Eot2LYG/mUcPT3JQtgFo9S5b3m7xuIaJ/oRS4PkFHFHL4127X+SdlwKjRWEIFFpY0tEh
AtdFdvex/k2SJfHJ43NxZI8zs8dpKMz2dmwHuOK8F9x7HBvITX+vfcH9qTMZkT5QSLNU+qsT8puO
AjBVznio+14Hy5q5GMBcup1dcwOJiZiQ7NXQyDQgpxjF5fAcWWlh24qRfF4k/gO0/XewcQXHJznJ
xqpnKKk94sF885iiTAdIg+VdaQFMbB6Qq9k8+xw4qPWhyZaLEAzaKfSGxoNDzdz90TMkzvXron2J
ufbPegcyvxLiQeg44UhTM98bOipbreIVMNxcYS7ZwhKiQWFaRl9NOPVFrecFXZtdjbRC9eyA54v1
r5eYhwp7fe/GZWHaOLOmNmrSounohtbOnfHWPGv773UhxIY66nS3qbDbj7YJkmAauToIbKzcPk/Z
VAOXYFqgGVvvS2IwKmz9yC5MqMHHSX/qMyTOEtQIM6udDj2BLNp6FzKLLb9f+EpYNklieTzZR0Z8
oy1HJD2KjM2kZeDtHLpRMTGykSy/X3RTAaJecW5j3VL7PY/BzutqzNs4uqmI2bIOBJ+vdMrHEYev
fW+NDu754V0UzeXGCcHFv24pWQ+Cryfz1JFmBP2dyZ3bpmoenASPJ7R+X29e4njU/NtC+dBOlIEo
Zg8dgjD8Z8yyb5pe8Gg3KwbNidt8bxvAIkdF1G7NDB6nNbrxzXUqOHaGpB9pGdyOvE3Zu23vWnJe
t4rE6I7g0FNq2QkxMa15BlRXH7fHojfeuiJzvmedT4j8xcKcXYZaJwoXtpCJT+zopk3xIuspE5NL
WPhih3AEF9ZbHAldDzGPAxILFNzN4w88iWOT+P2z3nzomzfFeUjix5+1QZfjKAvXi50MbLjVYAR9
7/7wEug3saGELpOnku5czP7VaAQ3jh0rbkk7QwuiGw9mHOrQ44DYS2YfMoCY9Eh7jCwALSytrhVL
S+IWjuDXtR2nvKdzvE+L4V3T+HVo142ibZnNBI+2PKY1k4vFVRgBM66cuHxPO7JpY+f5e6tX8OnQ
7SlY2DgkeAx2MnHRtebi1BBT8f0y5xA82ywas8KGjbN7ylGFnczujZ6X9aHTM/3wvREInm2ENm1m
C55tmA7ZJC2USJP6g8VEYSHJ9CKZ99e+YEbESKcG4od64qIEtyxfkU6PFb4t1Ln8+3j2KWZw4RS8
nmvLHPQY5MUoiLuHWBr+OYEEuQE6HKUZh6UaeoR6y/InYzhsL0iZ5ccZfwFlPy4iX3hv3/zmhxF5
FIDPwOEKWM4OOlkd0EvGoo6Hv//6A4QAUi0jwFgaqv//9TsYAEC4cfqem9tCOEl7vaTxiH20y6dz
OQKUSiOr32lIse+dJc+4Pu2yaVk85sJwdkcJbyc7g44lEOARoH+WKvUna1oIIYZWuIxbJg6BFApB
WfpWzqaq7eXzvghPthAsym5OtTx2E0A39V0x1r/SQfebFqUbYHtat8xnW1/1IQSNEmckK8GpbG9d
gbkEkjfNTXjur7JT+9758Z13Cw25G8D1b0Bsgz+l/69/LwD6NwMCxIB5ld3RYOEYZ1fOLY4SV94Z
hKN33lm7dm/d2/jGubXxi3PrneObHP+1/uUywwvBqOSk06sSruZMkbN3eu/M+pEF640bstaFWDS5
epuktMPT+K6D+hYQbAfQUF6BFMV9ACsksAHaa/JzvTNZX0JQok2Rpj0e+YLYeyf0aegU+UhJu0QI
Rh02t3qcerSLSrwEym1pq4hEkkj9Wah54U/xyIrSMfI4KEABFfoMnFOj4lgq+2ghIuTcCs2clHFQ
Wu+l9aglv9eN/Pls+8VCJ0IM6EIvNApPh8JsBilirfddC/VIIyhMDfJUJuxHMRrvyAoAfTawu7mI
DwbNryqSXq9/gMxmQqDQopK49hwlAanOWXVN3KMWnb7X9GLLi+no2yY2JzzSBLb71uLtMSSAnmUK
P5N9txAgQAxJnAF3kaCfwHehQXH5KilVEU4224IT22mWj7ll90cdNQO9GfSN4qAtS2UQwYGHucpL
TnkCxAugChaIL4AOveqvFroo9jIBKwgSdmBHtgMkGiZfVdttyMwlOHPS147XRGWCyrVuqZFaSNkS
8G5BJHOboLwGmqpQbmiIwl0EpMC/zwSW6OSJ4XUNLZJgqQ9bCkSgOwfedoAv9/G9inPPWLzvC+dZ
uIkvV9gQ5li7tZEE/QEo/UNzYz6jgAjyHSj3hprOdlFbAZa1fUpV45JcNCwhDhCeV+CxYRgXJGdQ
5/RonmzIOiNr+EJQHbFLn80/C7jqCE2HbfFz3ZFknQoxwtZA0NPj9SYoR4hLz7c5PXkm9FTBaBTW
YMpTBGbJvv4JhLjwV3u0RtwoOqwR69ok56K+i+abQuVTstaFaJD3ZVSU4E0INEDJ2OBb4E2b74bS
X7eRbCkI8aAyxxkU1hoci6D8COLPGlAPtdHs6woXj2q73oux+MtXK06IDHNJja5Nc+BMZ+TWSLz1
atRtFlt78I54a9/HwEJX2mPhqlKRklBkCQHDyka3Lc0wCZLqgzVBGCpWsmxNCQFhHjvumbj2BSZD
pUz44TX1pon8UYdcFkFZsWUrziySeTeFSDC3qWkzHg3HuMMe1p5NA4xdFVi0IG6wPimSqTeXIV6s
25YbGTLdDQoGHX5kgI3X7MxQ4WvVuGsACbXei2wcS+8XvcSFxzXdxMw3xqknI6rrUWo9Adyr7dY7
kMy0uXR80UGYOBMpeZ0GPM9vWhtMJjp9/l7TwiZf4HnemG0nDSponkQuCmiyb370MpiLjy7dDLfV
hKZBAswuOw/m0/oXy85FpuDPWT/WZOgLdkxC8zr3oFKSIt3P0ltmede8R2EGJDp6cx+X+j99qN+Z
ke2PrDusdy+bbMHNXcMlc8oydhz78SotjJ0N4L01HpG5VfQg2ZA/YX4XhgvHkNQhyUHIWtnXE5hf
nPYx6YnC6WRrSfBu143c0tBmzQ+166w5TPmvdbvI4p8INMuantRphWlppuJURu89igy4AYFwA1WM
FZJ7Vgne16bahbpWKNaY7DDxCUC7sNWCeBqyqIRAIMrGCSq6WyAyboYDObRHhszAq2JwS0j6Irh/
HjMu+pm1JjKXTdAf7jukKrpHw+/ei1Nx9JCMsCDrDYQuFDsWgtet6pYlO8N8vrBfdNoyileUEFMF
7uxnsKiBH3TRJ0ftKNIbBcAhqNEAFwZVGFOysj8PiBfdaVGFZ+52USiuH7XhT4JSEzx4tyhbWTei
ZF1/3lwv2ndjKx+sFgskRUXVOES7Sj/Y1vl7jQtBQau0LB7SJArq+pEbv1IbZCPjzXrbMsMILt/F
Fm8ZXmUCVAwaya1nvdnhz9pUnK1kB/AF8HcZKFM3pG3d8QgHYpDdLHXsoJ1zr0HvfL0oDpeo+FFp
28hi56fzXsyBHfbepIUNFLIhPLkoaEILYqnSG4DRzpZinFbFgC7rakEeXg6Llq7pjpWnQcFueCvA
8fzjd4YaGvYAaWPFmUuyokQQ4dhAJTBLYDnb3rf0sUYWvE8Uq1Uy6bqwqZczd7ijx1HQmI+dd8+S
J6s80FwRhWWtL79fzMOEqwK3arTelq/ZeN3FtwVYYGxX4cqybJC+WOyifYr3yZCNLArYaQCLyAS6
kyV0eEttZAVSFFy2SvAsK2wl2VP05feL3lLb0nQ7h4PU1nvsXKW6Cmkpi++64Naz4Tl62WOGUZ5z
YCD6XfS0UL0Y++DheVTxdUm7ETy8bZqMl/YYBYv4LBT/INuFciFU9RZgGtIU+RQZMkoXHL2jfdgw
Cnl6TEl2G/5abjtgx3QDjtIzdk28zbTTr+ujKqB/RpAvdi1d2OvLmXRWYqNDE1wYoCY4gUt+A5GX
I9iGFS4oMZ0tovvyqnIMpqOP+a4DcwU7onD4xwBORrD/7JUj+drTbU84yBcm76fSQC8kh2wPPSQn
VBiChRcFsr5xr4MtA8WlUI1nKgf62kFtEfSXtVnWTAQLj945JyBvjB1KPxcVY1SJViF4CxZ6ZPVU
fX3ngubY3x5E+7ajrNE03zEfw+JH6oA7YLmn8L0R3c/xn/WNTGZFISpUOtCF+jBhAYLfGCoBIOst
ldvYsor/e7HZnhAEiJtHSb003h8WGv3Rr8ERB57zhatLEWckHmR7Qjgo67xNu8VPbbCl3PWoeNrh
rSFgr97NUlI8n0xUwIGsRpFJ/Dy7fjUmIS4siy4pevQHKjbzA4QlFgpKINycodDe/V3eugcCH37R
D+4BINo9VUWKxWZf9StEitr2bLN00W+Epy5UXsOtFgLi/CN9LlCFWoDF9f/LCkmlOmRdCTGCOLpG
uQfPMnAJxyPgxm0UeQRJyyJCMGwMapicRoHlLkpMycGmybe2T1vEB/ZVVU7R6EZB6oIS3bhJ3cbv
o0MTqmADsm8Xdv/OnOKuoOigQEHekjEYlXP79VXCFtF9vPE6w0tphesrWB47a+80Z0gaHXmGmiBb
C6L22tNAPpP4JPww5uHYGnjWNJwghnhBh+Sebp9r1HPr0PPbfSsuuEJcyHnlJiPA+khbfcSgv3ep
b4AfaL1x2Q7hLja+OB3oSV1WBOmFoPiYtpG/LGVIAL1AUvqQnsB8tt6NbMaE0KBPcegmKXqZ8kW1
lWuvIdf877UthIG5ATZIt9sYdEPvDJk8UNqsNywJyK7g52XBy8FdTFNOt2kKRgwQGziKICIziODY
WdmYbm/io630yYTqMlO4teSbRYhf69lOBgBpfSTzjZs9myAT6XuFX8vWChX2+Sjhvd4YMIg54XUA
+ssP2rYCsQjUaa1/ahCorttdcjKyRWCfHtN8Llv0g5q4ZUlqe/vGu5+A5012ykPLsvS+iOJU2NTL
jtZJkiOIuKBAs0H4qm05VE/BSgy6Bh+8iK/ro5HNiOC+SRmTLmkzPJtSvy3vc/oCOez1piWLiAq+
mxp1zNyuQtMW+OHcN5opZlrWsOCuER9jtA3b8Mrwmea+5Cg/Wf9m2a4tIvnSzhwdNmLlt+A/XDgf
oeDtbA1QbLU1xEkXjTXQQoDW8+6TI1x53paNSfDmMY4KVqMOJdCwjVYl5N6bn4ohLZHmq6UkOHOa
2CSKiwJDeqF3bVAe3CCPwWOwkJ1HB+O83o1kACLYLzSmoYlrJw6abL7xeojQlLEiPShrWnBst0mz
OllsQ2KwxbE3zTmsf7PkoC7i++yiMbQqJVGgjRooNchEIO/hUsjhZJ3zs+tCTTECSUIDGn5/72Mh
BRbLMYFOABQHNfLAJoGr1duyaG/fe5iHEvrt62OSGUtw6LTtUlBHLy//oOtzUOzf7NYblkQKEcwX
1qybnQ4T3A4PKUgSrINGFWksWdOCQ8eD5w6Ta8eBo4FhA1jIf6rGvRlH5UVT1oGwCXcV3lZNtpj/
rgzAmd0cUVOf2SBgeYu2D8kiJjeBB0ERU2VXDUdwZqvKaJuW6A539bc2AE/ZoqERXtNfzq7b8wC8
BosCBp4U16dmOVl+4eGO4OGWi5qpkTOIrXYMtS7Ue3KqAjRknXtT1JGvFVSx90kcRkT8cZ7gWbyt
4yDJkaCfTzV5wY4RcwUOXLaFi5g/yNeYloVCAKRsjAW8h/sZeVzonRxseq6qhkXmjf8FxCtZGXWz
hfUG+fVbegCKAAJZ4A6sXlBldqU+KywR6ouJsQW3b6KB4fznAd+TgJRUe2idK7e/sTXQmLhX1FJF
eInP24LP68mU2SNtwIh9H9ZbF1qZ1bF+r686cDjupx0op1KwLG7XF5vUestXXJzJHSft2qj+XN1Q
QEZqDWkbZ1nb4CXB7RIUs+sdSZzWFqKCRoaYGglWdaHxYk/nMt/22VAdVdWSMqsJQcGhOakt0iSB
GTo+yvQeceU8fO/ThQDQmaTBUzhQCaQsD2lu7PBDoI/zfr15ib/bgr8Ty4o1TceX09E5AFJ9nGrQ
VdNyH1ZshwKwx/VuJN4uQuoSq067Rq8BEAmDukp9u4H8dMhBqlW8rPcgO0uL2LqsMfWmcnIY6r67
tn3tFpSIIGarUbWsXK+SeSaLFS/WK/PqMO2NNAmajzIAuXsN1ZHeH84miHLejIUWZ2soNl9T1pfg
8LwzRhRE6Ql41/WrOSsOhN+51g23jh7VNoZ2bWjYDYqzCc1D1ua4m4NBI9v3xXScDfDjTK9DEsTO
vgaXoxGGmwlcF3kITjNT8YUSpyJCqJhZ0dh2EicBRNLq4cOcbwvrbX0yZU0vNrmwc+zGSTxr2MUt
i6GAq07uSJ1dNVP+vt6+JJgSIR6UlZYbRg+Qm5cVYIN9d7vXrrU2SXxlgd1SBWqQPH9AAfbvYbCO
agOPqyQAcTw/Rbfm1j7Q9+wIOkvmL8G0PKrOJTKLCWFC682iiiuMyHLv8vCxZe9ZqthKZU0LIcKL
5oZ3FpBynvlMRxAzV1cNUZxmPVjii11NROGRcXJb/I8pnKnxqeFsR+/QFHc9OAnzwth745OjQvxJ
hiFC8ViiM2Nq0VVZRNCXyDZd+07Lh/UFJQmjIurOZrnH6gaNt1q+1auHCHI5Yxvt+/icOoq9WRIQ
PkuHL5yirbTQDGdgZGzzI2lfElVhuazdxWAX7XpzFvE8K8Mj6r/Pbk13IGvZrZtFdgqzBEdu+sao
i7AD5djJOUHWAzy0EWTNZhRQA4CuyI/LZlbwZj0rmB5DJdDvp0M8QtwDRZ+tq6oOkjyM25bgxW7U
GiiPnCJ//q29ZD4Hfg48ruBgBTXrtXZ0fVdf1Bqz78UmEU/nmix3585Ng5qPNzW/JeVDl754EXQh
KN1XzX59amRGE7waxzybOYWH1QRuuTIDryGxjmb/vVOLiKkrzTmqkgGD0Bj0AYuT06LwJlE0LsH4
QIry7xVra6h8Rto9C6LRfK7GGkocdGslUErr02OITGDegKg0aaFM8r0lZgob/6Tr5shiWIs6TyV4
F+zIARu6vz4VkuAh4ur6xu4YSg3BK17/mSn4W6ACWzzEIdsxQ7GhSkA80O/822T9FA5TYSYdJBgG
CBzku9R6soCrHCBf2G+8J/to7NujB45yiyhTj5I19nm0uYgsdalpHWE2MpshygU4CP3cO9NRIfsk
m7gIwJtS1+xq8Gv4CWVnnYUvA3ksisIPh3xf8eK5tBQ5BanxhAhQ9lqiJRaP/f7Anxeth1+2fiiD
JZfq7lzztgYTPIg5F07Rb95YRPRd5GoOMZ0x8emI03JPjlNqBjVRJVRlMyN4f+HGA6FOnPqpfh45
IPD1eai+x7RjixA8bhUG07oUjeP6jVMsRBR+tZBLX/cWWUpEBNtRB6Dp2vNSX7vqdtpv8KZDexl8
0tG1AxY59thu9av8qVE4p2zyP3+/WMQzKH2iosdo3Bv7JbYgirwDUzh0VRh0xFt/PvYfJUSFQcgE
TuqD6mlAMkGfg7/otU/qcKBFkfoMJJfpPfN8XVfEAsl+LwLsylkb49EpIHCMbTn+zaff6xMj+2Rh
r59J4o29F4J4u2jPXHMDMxkgTKEsLVu87Yuz4mcS4cIkZduFWWabPGBL1rNGSUNyDA/D738ln1Xz
LTmRfp5kLnrRJydqrcHgAU+mJ94P+5iGW+50R6uhQW1a1xkHF7qtQmDJThef19mL/qaI8cLMax34
tPCYoGZjHz+AwHHnbMAu/DEFgHL+GFUcnZKdRsTd5ThX6LjE6n7aDsB8gcy5Tg6GoUFS5bWH1Mr6
QpCldUTMHVArSUHiRvfH3xBojiB+sGSos2uN7sA+dgz3hSIyS5aciLyb56lq7STqcYj51eUN+HjA
3sdVtBsSa4nYuwmcrZSGtPTd4kTw/BdNoD53P5ywDpJORYIlyYzowjXfDMO+SGarD7oB5Oz2OCNX
WVe/mhF8O1XyY31GZHZafr9YZA7vitKreR9oJpRnwmg3NrcOtFDWW5cNQXB8o+BG5Xp2H/RDtSu8
67CNd3N9OybP6+3LQrAIv5uqsdQ60+sDvEOw2/YaSckbi0Lypd+DsBNwGKjyfUKesQ+/KvpcLs5f
RBt9iUIXJotwfnXjPBqCKMvfxi7+kXt1t7PC9iNK6M80BNZrip5Ta3pr0rjF4VZXhFFJeBbheUyj
rJpHpw+8Guxr4R+PqLAJktAm4vBmnXBg8TBP+hD+SEor8NwWxX2mHiSZt4s088PqzJ3tlN8CLBMR
kzdlUY16UfRnUz9ri0MOpKcTvTJ1Ed/X65qIeLzJiWNSDlgYFSiuQWwe0MPsQ4ingyjtn35bPzvA
doAJWiUNKutPuAb02cj4ZMRDkI78Nh/H69qubqpR5aZfTz0R4XesrIyGeVhzY/lqsH9sFdhH1q7g
/nrtobQJgSZohie7e0vq07qTfO34RMTaNaaTk7zW+mDsLfDmExDPE/ufLoSqjN2Con69F8kWSUS4
Xd1EPI1zdANlRuc47gio0aCA9x7qO4jl6IdqpwXZe69E+34d98knFeeF67d1PmrMwSxHH6Ain+/Y
vIUUJES0yisU2nS4iOOZ1dqa4BGPFa4imyEhfdfqbcqiKIeOX+HdzoCReaG1XTefbM2KR33MRmy0
6RDEBdvZcQ+5I/oRudO3thYiwuscYMZiZpdDwEqox560Fpry46z4dolZRIAdaYck1xKYxXXzF+al
5wKs2utmkTUtunLZ2V00TbVfxtASMSFcVwwKt5BYXITWQao4i0uSweIe2bqQP5zLq3RUNP71rRel
78K+lJV1nDSwt87MbWVALA7l0vOibwJaxRk7I1OkPCQPKkQEzLGYe+mco6f82jgssO3pjh6X6u9F
sH59EmSWsv4eDC4hlpalmN+oYbfMPDXce65ViTSJG7vCDg6VdqZZLkHZK6T1RrL18ErDx37btHt7
5N8cgeC4XjNNdHAsSIMMD2Hyh9rQMBxUSX1r8dH/PoQQV/BdYD+NGmeBEKhMYPPOaQMJjNsGOQew
libOgUagyc2zrRNOt7gSb3J+WACTrP9ZYXua7zJg+QsdguYhRPMC8FjmzrsVXSUOtONu7SHoIrpB
a42nODRJplPE5GWVYzl2SBvfyosQekQosNNoXB4GfYwP6ytGsvxFZF41p6SjZgRBCUCeeQiNvNHv
Ia7UTB96+dwA3rvej2z1i9C8mqRIXmWIxGmQ/oFcJopWyEP3sYBFoZqz3olk/xSRedFkeREbHO84
TJAW8fiNTYv24NqodB51ThRBVDYrQsRorTCvIzfXjqSp/9FS2zglTfUxuUypYf71wRJU6n+78TA0
eeESu4F+qnEwHpyjvp+erF1zhCri8/LOBYZ9epyuYbotjxTGkw1LiB3gF6icZDBbn0C90XqL+Y+2
UmRIZPMiRI5KS4ZpiDSAuXMXdfqgg9uAA/F5NpvHMnGC9cmXbEBUiBxtM1djEdrasXF0SIr+BCui
wjKyloWoMaVDp9EMLTtGcfAi96nQvO9BhYmIzWvIhKQkBC/8xgKaMf6dVucp/l74EDn4qIasgd7W
zGcgNeksKKBDcLQjKooRyayKEL05zcI88vDpnJyattsU7vWEajcKTcr1GZV1sPx+cW6ceJZZvc6Y
n9ilD4CbtQk19nPk0ylkk4rYWuJrjuDNY6MnujYgdWceO9RjZMcFlGz6KsYSWfOCK5dTTtqyxdJv
yxQPgaj8zKAWDSHSwbtByDjQ6hoMErt1g0l2aEdw4aobW7s0EGMr45VAEJe/UgPqgNlRB/p/vQuJ
LziCK8NYdLIIxjOT36ELUu5K4b6S8CMC8ya7Tbjh6a1vQ3EFRDXR71J7Xv9m2RwI/tvXZe5RbmnH
lkEA3QofZ+Qi91bev3lZ9IMMY7XxnGHLh3G/3qEkpU5EMB6j1VB2jGjHMlq4rqePRYcbwK8r5NN4
vs3fNBz86kUySrEnSbZxEZ3XJQNzeIsOLQohmvisxw9F9h5DiNmxrp1WkR6UOKQIziuq5WmbGtrR
LlEnUDh+O0MHaK62KTAz66aTLAMRlldmWd2j/L/1k7n0e9PeZY12l0AW/HvNC96eZomnkcrUjhlK
DYdftrsfun/Wm5Z4hkiSl5olWNlr7J96nyDB/V7qihuKzCSCV7Oum4wcDAx4KX+a+KMxPCVc8c2y
CRW8WWsTO568pPUt/Qc1IaDZ1jurfSryUIF1ka1LYVOO86nsBpa3fj3qzzQp/LjVgH02J2jsutVj
FCW/vGy4X58BQZ/ofzioiAi+i1luxqzTGc6Y4REg1TBwkqsBEnsAj2wnqM5CqCw59tDZPmp/VDlz
CSqJiFg8s2EJyO1m5neHqECtbLEvjvoZOr17SCxOu0VXs/meA4qYvK5z8tqrbOZrNMhiEApEr2aj
7zvkbNdNKKErg0rQ33uuO89m6OYYTPJR821yO+801DIvpZGhT+8hbVtD1buD+iK5bqH1phqYxHmI
sNUPnu6SakohMz2CM9bJHzIOaeX1MUngDUQE1tE2I03LNYStBtft/tVrcH17ZcYh0puNZtx3Fd/E
qWKKZCNZfr84tAAVxVpehdqRQTO8x7XS+mbsEkF2Rl3pvHLQsgkBwnz6kRovIWpX140k+2whEkTg
bpvTGY133Uud3+vd4/faFQJAxNtq1CoWIcIkR3jnaXLr1/WmpfMq7OvUY4XWzDzyp0nrtlUVpueY
gQgs93i2a2lsbNo+Iic9osmhJJVztqq6+2a+S0TapWVsTbSqWj+sNGNTau3L2KQPipEtof2LPIWI
rSuQnO3sCcIwAPzcmfts75zrK+OYBTzIT/ET+97OIqLsJmtquqorIr9LkucQYIiuz38YSaXIeEk2
LhFg5015aqUMj3x6AxCZ+1xMPy0VsF5y1BWp63SatzlrSlRQoIhj+E30oDMjnKb/MVqicAnJMxkR
wXYFM0vdSBAL+QmSl6BfJRANGa9QAn8VXSND6N0DVb9LoBKi4v2TeKElbPWGDphu0o5gZYMwNvcy
rF1TtTkuXvHVmhI83DJG0A8PNe73x+KWH4vjCBHaFLBB7q+vWtnHC66e69RxdQeunmn9JmweobCk
momlia++XfB029Vwsbfs1h8cduuVUNQ2oDjPdOO+b6FszUBR0aavXWTvqMHcbTyAH3d9ULLdXUTe
kTGPOqLjeToOsjcbFRXurt7bxyJYqg0XDoSdoqNlHr4YowjC61o95Y3tRL55D47s7cJE5W2nl+UA
Mfl4Zl7vRuKTIvDONW0Ey2iqAxtsdqAetw0XYMsf641LjpMi8M5MjdEgHYbASmNfR+cC+XokIDa6
iuVMcpMTUXfTWOthS9CB3jzn1m0y3RBQRqQMur0eZNOhymqyj/WxSFaziLVzo9qqvXaM/aHaR1az
6TQVhZJsCgQn54A9tE6nx/5UXfXOiYPENFM4ueyjl7V1cfhAkWc0EwK+RSPRfrezcx3nXqHwBNnk
iu4NSZmMhiZUqu1oV+Dpue75U92Emz5W1bZLbgufh9KLzx9SW5tzrez9sQOUJpp2wEBtsnoAJjDe
EIq8p+4pRiPpSsTUxdzimd02vT8NkFQu3WDO+c+0+2OmKGCwbmJWfs/h/gtdV0eGm3XoKGcvc/mr
RCouGc/ra1QCDCIilm4cnKQ1CEIuEvf6qXw0djnooJJtxfZg6vnfFL1LVpaIn6OknMMmRRjsD21Q
H7x33mxGn277vY4A1aP7dxU9i6yrxW8uVkHSaLmb4qTmG+FTMUEAWznpEs/7jPEXLWdazniYouXa
vq6gSGHrRztXAcBlz+oinq6yo5wnRdP50bN5Ck8MENMNuGIj45BBlL468Kv8ZYLe2Jti8hen/mLD
EJF1Vss9rQbFnA8mwQA0RicQBB+XF8VlX1IlliTnLBFOB0WYAhqlWuRH3Nwa/KHS7Y1G641Z3hff
K1ohIopOT+NiIAXy1Li+ezuXJg/TrB9pU/8gblxshyaY7PKqdPO9wnKSFSbi6WaTF2Wa0mUxDx/x
ebhdVOFQz7rTX7yT95wdVOzRkpgp4ulybZwtz+Dcr5I6YHO+0Sx6jCHLWnb54/pgJGtaBNUVFhJy
DdQlA6iUhCejO/NOYSbJ1ItIOnc2ST+ZEw9Gq7lNuXc1afxgu+kuG1uQs06KS4jMb0RSO57aJYvD
kQfkuNCUg44r3Zjn4ZyD0XthSkzuOm2j4kWSHepFUjsHsMDCyGeOenNnAnKfbfO74kjOznURlP+P
s+/YsRxnmn0iARLlt3LHlLdtNsLXToZylKX49DdO/5sadrF4UQM0MKgFdUhmJsnMyIjHOQ0ikng/
moMO/6qyNem0nxY8fkfweBzJ8Dr0Y7TxXx9vvGpg6awviOHQMUfCHBizNvztLbpyl8popYMeha7A
tkg9Hb3gKZwS0f4SXVq5GmSO6tUuo+YK0rlsKc0BbY6HorslzqltfrJqjmrwlk3r162/BYhBc8y/
v0i2DJmb+iBvRx/dgaQevxuz+bUFk+zH6/83zv4bf6G/9N9zyq5XJ3eqZgKQXWQE8bdA7egiW3Np
W9VBFt53b1smrKuWwB5NMRZo5huPwcIOHZ2TgbYaH39/r20ZIdflzQ47ascj7Q8WGn5Whn0YQCG3
a1ZJ9fsvf39z5Hp11w50wBvacB4DJF2nk7dobj+qvb38/c3QY9sarrFhaAcye8OOjji/0TxllXsr
ea1XmnkQdtPlsdzftkjAlKConCBDtN62ma8peakmIHkwMi9T6w9IV3sGuEcK0zjiRfvlY+t8P3jj
kPnv4jiFIcYBXWNHNi2RGMvzAPZOIwQpAL9hRHMFIe9fQexQepd3W95W/aVlaAO1Qc8TiEBfLqAh
ksXWebn2Dzy2b8KDG19A6uRmi9YbXUOHosZmy0A528kNRlBRPQJTCOqcpE7IywUWb95dxKKWDsIa
IA3MPlfttmXoXN+WFFVnqziGdngmPGnt7gABvXjStXsorEFWrB2cYAP+nqIziZ6GtY56S6eqrshh
2DKAjhSbTTjpfdBpm3GFx3OUJ37cvebRpW00T417XZuV8lOyv5cDdOxwnB/Mc/jVe22yMgGfS7dH
Hsi0y6vuAc0Rpia/qLg5AHv2XyNvoT5u+SM+ZoGkFPiJCdZXveTXTlJV0UXPtzkXia9r9lBtkBQT
hMvnanfKACnyYzXcLOLxU64q4+qKBmqMnotxG+t2H7qEXVQNzWt7RHeHDgqi9BYpHjSzxVgocnCo
nFBMrV7LZ5FYINsJ7Ij9NKDTcPq/grTu3FLEHxlpZ4NfZZnmIDyIkERmDSJPj98NNT9VKL4OgY7C
T3G8yAg5PwgBInJNdPoAHu14L1v7MGmxDorDUcbGgSRkE8sy9EgwfweoKHIZiQogXBY95uoSKN+5
Q8iouKkf8R4drPzA3VfDPhjip0/poR+tyBEgPPWujeJ/1X4GKU7UF6D2gfPkTWTtfTyv5ZkLUDLt
LcCYJG7tKxYAumj+qaFIkqM1KLDvO8jMsXo4AKuesi0T1In9IQPP5skZfs5iSuz1sNQXKd9TTl5W
4/sARtR6e7G2507cCz7Fc1PEe/mD5nbKujqCbhR+2ai5namihQzYM2d7Y73BMP0FxK8kRtrzh/MN
7zAryp+8bDjUv3dd5lO1m1JkKrrC7Egz54duPIu8St2CRJ4BIDrySx87ssoYpXC0c6/wmOECXcr8
4CVfDTe2hyH/Hox7oCHBU9RnbV8KQr4Qw9TUPgy+tQ5tCLGb5jCIJ3sEGQB5sO3vAOfeUPYcukvU
+3cLTKJjtyX7PhnPY/60hkayt3+6/PXjKStioszJZ1iDRbYLqtNfScSm51bXYK2IHzKarw19e25o
gQuYwe+W3NuivXSvc6NdATkC3YfOAhU3GF+6wexi9022YQJz87cJsn8xYvMEK7/0JBRdpLs+KOYj
4/xCZDKqZb/MJ/+SW37kTD9WIWKw6Uai1r3cFLshA/4aOzRA+VuiJgmFPZOM98bsP3280Qrv+Qfs
B/z9Mti9cdiCW2J+h/xOZCyPm+4mqXAdmYSPkh6i3xWG3ymJ7PJuaJ64zkZVUUaG+LUuLT2jWVH/
j9akOvYP5ROku4wxvqQvvaw8r8ZR2+em2gMpCFDHmynIAVClf3DO1ZEdGiCBICILwG6Btrriyb3X
tp8qkhm2DPjrGGUQB55AmnED3uxrerzcvuErw9WWgYU4aX+CrinLYy2jvsqMpScLKzk1+wZH+JyY
MRXQs6szL4HwFnHj/PqiaUcSiNgtGfsRPn9seaoFlW4uG6k9ITaLHb31bu5+9bVOn0xlc5Lrr0vn
oDxiYvH4c23aUclPCAWawKLwFxkBCIUXuzIYM6ARxki8iuDP5IOYr3XQwZJvmguw6iNSBgIMXai9
DNgNrzmT7Scx78Q6ny2wUny89IoVkvF+jWlXdLTEeBztn4xlBn9kulKhyilloF/ZroOA6LWBu7v9
Mx9B+V4nRsofkFscXi9sddtRl/NTGK3MwVcslre5ENw5LJ2X2C5J2UweWRMeax+gaDRF/f7cckmu
H/ZsK/d2QUIibw5lsB27Orjljg5Fr0pKyKx7nrdVENwFVHmEVpFAqeeStEYXOESDikzr4iqjklx8
apdickygpfIbcR0cRFJc+Vcs/j+NBNLG5rWJR6P2wag4gF3JvU2g+LqlBDh3zS5dUXW2dbETgcw3
hQzDLx37myKIyMjAtekMOprwFLS3R7UdREIHRFH4iIz+E6sVltWG4kVQknNdeveG4965XMdnoBpe
cnGoCI3u2tHx2IZbmnM83QNvhnqnjkjwMs47DxAZ78dr3m6NALi0gM2S4qFfbvqqjQ1viTmrkobS
7GPnUJiVjPArbKTd6x0FxGKx66Tc7B08Rt34sBZme2j6SXejU33nspBvsoKB7+5VPkBQfcvTfX+u
N7DJloe802WUFY1MtiN5+QyR5IV1fDq20AcDbUaZDUf3O0/neDjobosKc5Whfs5ug1DGQ9o6d/Hu
FOvwvO6tJuuoWiDJv71yMlYKmAyKoAFA8AL0SOfWPY9cM77KYiWH7gIW7nZOgWPhbuzxrwWzkp1q
qgeqwaUz26qLcAfRLRZmbKKqo8d2YEnZ75rhFev+D6gvr30DHo29nSv8Q3qP0y2MPvYAVfyWUX2U
b5wEo3dhiYnDnxeNk/noscS8n1MIH90E2me1wqllXB8XUHzsgDIBfLA4gms/j7pv7jU7hCmPrRha
E33SnZf7+Tv5oqt0KjZGxvoxskDZxBvxyb4Fxw44JAIz21ZdD7lq+Mvf33i1Z5Igp1YIjPW0xztu
uGzv0iJ//uTOSD5dNmLAe3MtkO4vjttNmbWx/X3LsFbJcGC6WrrKuqS3e+lXCxuQJDjW3Y2B97nl
6wjAFUU1W+bUs8u22SoXzQdd6M1fVk4X/B+lkQHiz8j1txxcaOx7axnbGlf7xq/8UvsKUe2N5PDc
9F1vDi5m7RTntWxv57BLmmLXXEIV8epvL++brd/RQrUYFqYmHOMmp5ON02+IPfTwxEtFUo0FXH7s
O+egDPOrxgqipsUKIbt0S+tvC4iTIT63Q5GMZuYnDUCG+KG5eTOd8oIl5GHk5XPkhNnHv19hWjKs
jw6OvRRknY9mc5+Pd7z2NUFLsfoypG8Gw4mwHBynU0lZSifHjmiPPGiHtaHBpAHNK27oMq6vKp1q
t5sLrq8coXJ9S5si6aovgOTGW7FppqLKgcuQvs6qmxD4fECx+ohnW8pnaDKWCZKmUe1FxRoV9yh0
Z3la/Ph4VxRxWGbUK5g9VAY0l48LQIQeKe/Cyos7foRAcgQ55qTIHz7+0Pu4SPtvfe6NjxTl6rhj
iw+t2aWJEfU4SKWClUrjgorGGltmz9u8hRZlTle8PLZ0rCIzNW8QTtDEcxyOxYn/seL6yJ7aMipo
rH0aXOLiez4pHfZd6NcrLfryyLOLRGp/yH8xPxWPDmo7XWqcpvn+4+VTmJ8MBqzWxWd0wIfY1kJH
8Tyz/sj3lxwCix56hz7+iCJMykDAhbKm8HNggfZ1zESO5Iz7yHTt9Qo3lYGAg2NaLb+cj0MP5pig
KB/CsmwyuyAnyrSIB9U6Xb7+xswAgR3ryujH05xY2Xzvnf0jSccuogcai7P7p4Zu38NwCE86bUVF
WPtb+HvzQdz2GiMw1hLRB7BG6j7ODbQBP94P1diXv78ZuwJD6EAGkFAO5cFf98hedWFeFWhkJCDY
7tbBCLfyWA57uo3rbe2GoMko7huX3lUC2V+Cly6zjqwP04nYZ3/b/4dG4cgNgXEV4iU0Ro1pq6yO
/HeWIqjCxu4ANna6+9FMjMW/nrdGU41Q2YN08tdTLfagtceTvd+2bRPtCABzsER8GWMmds1GqWoe
Mj7Q4uGSdwUgtH3b3I5DEPnFlkArLS5JnW7Fni1VkMw+KGdYETH/qnfPzWQmwjOTajXuum2O3NlI
oPENzTegIFwd5FOxuDKOcNtndN45pDwW4XjDN7bETQDtXc/U3etUH5Be/xyI677tnfLYGoAqFubR
5L/2/pMy27aMHRxsfy4nH7/fOfzVoD7Tm+bLJflyOTyWPvnY0RRWIuMI+3qZ6gKkXsdyXjzYxVqf
HKNK+qndo2BaQS3GSk3WVbVel7+/8Wm7peM6zDvebvV8HriT+QLSryw8fm4mUshoLkhu2x/XYyi6
x3Uok971rob63nF/Wq1O5Fc1B/mVsNTU3aDWdCzzKmrBGBC0d6zVpS8UUU+m4eOt21ah31bom0LO
GEoDaNjR9Pqq3rcy097i0YCgGa5C7+iSdvf7S/WyfJv3aLglx/xWW8hVZWBkBGGLmge1CEVxxXpA
L2dTNWfPherRyQEjl++JqC1+rtWK8rnmeqUAmhAZRmhZzMLTDV+c0j1tzRjNR0WaP1sHEQ/R+sAh
UIUajxZ0/f4mERlZuLPdX9dcVMcC7RUBtAfmhugIHN6/KRAZUFjY1Th3HAawm90xNIpkC8RhQAiz
dDgZRWqfyKBCbpZWCyJp8BWfxudLSrd4gUDelBgPl6QuwRXrqjx87JHvOwsJJYfnQwCo+IyVaro7
xtPFsJNl1tFpqAaX3B0oC68OHA++cikEh108+lfh9vy5Xy65+eoHrOdrXh3ReHJsd/NgBG7aFLpW
mveDLpE59warycc8qKvjvHnxOBnoh12iJeAp7/6Eveb8V+60dAEYvX0RtYV4a9+N1/nZPubf2osY
onN3aVtrvtegP9ekFf/2QP77GiAy1rAfJmEt4z6d1iBo8/vaD0iBkpFReVMyWg0HZG6bKwBdZpRg
cKJ0NlnF9ZSbZO8ib7PaSUTMMazyqabC7bLRmlrUGta9dkGp5axgc8e54c9b2F8hS9N59k03cghD
BGYpVgAJG2aBicwvt9p3T+EOfjuWrHXLMUlO+Na8BiLkPsC/a25sPBqCGjpAThTScKBe2k18q/yk
qoN9aW/wXgdW2CFmz+4BzMqHXHNZUtisjIrcKmc12j6s8MZcfwVsSzb0Q5qFpyuaqrZcxkGWYWDX
3IBT2E/kvL9OEcTbD9bterbP9RFU3gddTkARqGQ85GoHIhjNoDq629NopyvYWQaKbZ0HzWXh/Ucz
+QcV2SH/5tf4AAjQHsp1OC6W9WtvjFevSvkAdA2gDvPGf37s76rpSJHKa9wcbydEqpndseDJ8Uja
51VsdBpfVJwZMhbS5rxDTg/7MlRNglzsT283f3z801VDS6HKa3I36C470XUPPb32dN2K7x/kliPr
Fq7Esfeyol62AFaXzEi0OuH6aOVDAgWHm3G0EuhBJzuEDlhv/SzN/ffHE3p35/FdaUKB29sMaBM/
4y5owVFBCBhAdK4b8+J66sCCXnzfwR7wuY+R/95JFwig5NbaeVlfgyjAMvIuakAdEJOBgiwLDALZ
OHZ50gXFdytfR83B+H5rIOYoheahQABj4DU8GMcqiKf/OZdcV1bF+Xz4/6tVKXdRStOYi115fdgZ
WV7b30zSHGcqHiZhvABAn1nL/nVZ6hj0+2PEhjpPtrHQZA3fj0XWPzRLvi9MbtnoAEf/93VwtpMJ
6bzhBxr7DsbZjGoafQqqjy9JD7GQBktrN/gSkPaQjPzfaHCNebyfusfQlxP8zZvFER0gaFYN+0Bl
93fnjo/BUNRADA1fHF5013jO5FExN10M/M+N6Q2+JjXw7hUBH5ayOQYZB6OFClI2BPyp5eGPwulu
ROsm2ww27rHqNaao+o4U+daKsWBbBsjhlda3rXcehgKcw86SlFDga53tU1R6mI90XRuEWIPBm/zM
BLkne+Jztn4quGJoKWDUU+e2YdFfApW531pusF85nqsTjHr3zMboUoTw0Yo8NATG1fEnQzzW3hVt
NS+Xd08dDC1FAXeA2kIbeEZW133GcDOrquvKcrJJJxv+7tmAD0jOP028nbciNLKxw/3Kb/h1s+nO
B4XhyNCKbnImo++go7j3RTpvRtyi2Z96r1b32lBddkn1Ecmz15lPdWu5YRZQctUt9Fxv9Fvt+K/U
BFOfZWpileozl7+/8fLAcLyJBH6YjTOY+Rq8Wa7ZFuL0AbNXUjRAPUIqtNW0VCrONxlrETSo/bkW
97PRdDJW5o+2m4O0vfJvhh6K68w9b6UVAujda2vbF0/453Zu/cOxtJKlGecSUWzo3Odl3c+FaWV7
3iQL5ddWxRNkHb6W2570ws+K2T9UU52GxEw/PmQVZiiDMsLRNfytgqksbX29dG5GhNA8PFRDS74f
bo3NaY3w5a1TSn1+Wwbjt49/9fsZE6ya5Pl5vnthnyOuDFv7A5Q/zqnugswIgqywoJCSey+FxbuI
X9KWVmn2gA0Xt1PRaaamCDyOHB3WQNRruHkZ+K6/gFvjQJzdhZ0Mn7mTYnpScHD9oJvA1mYgIjcP
AU62sR4SzdJdxnjH4GSoxlbh/lT2q5F5i7dHbV09Uu4h7+emUNh+XZE1jUG/lZj79UJ1egKKaCoD
OERdV6ztdiger24Kzt+5K0+1x9JZB+9XXQZk5MYEIU0H3D8wiMBpnlZBfgRVb6ZN3tOHKehdpLy7
74UjvJigZ/DgDChlfrygigAlAzgWo5ymdWlww9l/LzWPRPNgg5iULVecPH38CYUnyZxNBrO8yq1w
zg3zTUhvBghLfDywal8uH3wTXP1xamdv2Y0ssGboyJUbR9qjt6IWzPHZVFDjk9+RQoEZrIAdQbkG
5bvyvOx5XNKbonGhlvOpIqHlyDiOlU02bUpYWOP/sCrQVq9oiee6s061AZK/11xAY6XHbWDykUw5
h9U+i0iE1Jw0XqkIKDJWA8iyrp/C2ciMVnSRsxiHfikTy+h1XH4KK5VhGszkRe+AMxraJ2GOThBx
Y1ZrWrdenbU0P6+drUn1K2YiQzUsEW4gOYVJ1cwvsgnEVlkVBKBt9ZpGAzZTfUK6EuyCd1VtYS4O
mUGhYlhmxOaag4x+0mUwFRsuozcclCumebzcLLudXtd18MelwXb42OtUp5eM2nDGGmoV9VYcGDAz
JG2yHkxy0QJNqgFtItnn8slIiknuvS2VE8wzTmB0+oZfwXQCqqf8yhuiCv0GVmoeiX1qFq3KonJe
kpu7RbH0vFiLw4gytweR1QlvaLSKXBQdvTq2dURQqt2RTv+94cU8dqWXETYC9vyt6TqN9arcRHJ0
lxb4L8RtLAj567i1z35XX+el+WCZF2yvoQnolzvyO2ewzNfkVHk5DA0MYLVAa+T2v/P2a9kZsTUs
UZvvabP4Xz62NcVSyQgN1k5V41cMXG+mFVzXgxgztuW6uKg4P2RohgW25m4dYGDU2JKJV9fo3fgp
Cv97SHbNUqmyJDJCo6WL6S8j0kAOFHeQ0LokY8DWA/PVFkNUi3SZ3ptjsDQ2PzAZFglMeamf0zKq
/a3RnH2KvZahGH65YAqXm4kdknvKw9Stpz9g9o9bCoH7Fpf5Jv/98WYrAuPfdM+beUy9x6EUNiFq
IauEXnj/dxGSMXNDN9BMRrXhkofPiw+qumr1Mraj9aRsSzTE7gMAsjMFhHGxPhl//0aYNzNpcyhd
+hWOczZASmQIzv3Sad54qkWSXDzf68KGRARES7b6tqjR9lVYz06je9ApIoiMuaDz3FqF5ZSpqM0i
dtaBJuCsixoOeSjU26LGJDpRa4XZyigKPOWHIXRcmvYm5fdbWeXf7boyefwpa5I5mArTpEZdQPvN
DN0snNfYQw8pqjCaUKv69ZcFfLPFC+2DbSu9MnWMvopBClsleIjqyKVVo0suXSAybZT1ZVqzOrlc
a0mffrwsqpEvdvXmd/fMW/1xW8q0bw++s9+BW/Fz9xqZYalGeajeDVKmRud/7erJi02gIKOtsnRI
ToXty/qFVuMY4zg1WJVye5x8iJaSMq4n938fL41qeOlc9n0TVSCG4U3WkcjdlgePTm4U5Lp3pGrt
Zd8NXLJX9dSkOanQ0BN40IyufM3GKgK1jI7okFCdymks0yrgp9W78+x7Ro0jXx72DWToviaEvr9I
/zArQcB7Np2A03Tqm0dvGvYEfUSolRZB8pld+Ideyd+FRfJu8UE9tfqJOxZmTGzun7x2r7OPP/H+
PvxDrhQKuwgH7pbp1pE4cIshGoldaOLO+2fMP9RKvB0LZIvgYK4734APYAxumgvRBucaP1P9+svO
vPHgsgpzlI+GJg3nYE1LaN9AMrl+/nhpVNt7+eibwefQK3AEgImkJPYUb671J6c72IO2UPfUVf18
6Qzua7Pme2DRVNDBPdZiZSmOgvDp49+vGl3y4XVo1r0MsDh53YZ/zNIld5Vv6CBtqtElB27C2R66
EUfWxtidKL1fRPSaH65IAf3DqeSRZWlFL5qUg4fweci6GY0iGVlA0QLE1qIxfYV1yjgBy14aRvcO
yu5eaaTgoMkjow+eST+3SdOHOpDtu2ZEiMxtswBk65vUBxwBzWZ1AeTw5qbDrNOwfncfMLy0D6Zt
N3vJgHaYpiU12PW46MABqh8upS7RpcWrAcTxkDfhMTPauCNd0lm6PIYKUSYT17C+tke+4Jd736tb
M+3saDrwq+aHOIBxLwViZX5sHrxP9YkTmciGIT/iQwC9OtI9trOCXPUh9ByYDkf6ri0RIpPYVFWP
SkJVzKdqeQE3UmO3UU6vuU6hUQGnJjJLjFv1Vs77CkLod/UzSdtznQR1BAaK8o/74GRzXD9UT+Ak
nXV846oJSZG1EUUZoukWurETZIlrEo1lGI8jBRfxZ27vWLKLQb8JrwZ48Qfq5ALoLyiuzmEq+ivX
/lQaDqNLoXWwqq2w/aZOiQ/SJWF8BaDwF7V17RIK35BJXywCku8SCrUpXyo3qmq6xWyxUcuq2iX+
RPjGDCTHHibaOfuIElFBvqEmcehyrgl8ipAhE77YxLn0etl1ujc5ffVDOueRV9VME74VayPzvDS5
MXQURajURTWsOTiOWKBbyiFsldbCn0eNR/9NeP6TeiFEpnqB1I3XlgYr0zVjqRuJrHnOwRvfR35G
U1CoJkFixF7igHftC2hmom8inW/HW5GaUNnVvSFUk5XePlADnTpUpbZTVZnleaQz/bL2/hYJ5Gg/
t10yMQy6z8qlKfEJc33JQy+uy0pjYu8jZLCEkpevZlVvzGohhvsyJ+BhP5TJGpmn9vpCnW0kOiY0
hcHJICfGR9PzC8M5bobhpl64+lH7Sf4lIiOZ8or2izUW7tGdpuoEnSwH6sqMa4rWijgoi701uV2x
YcZP7yFx6oj5dRXjuZpZGw9z+fwpT5dxSu4yQtm67Vzw4/qvuYFynetobOf9nBt2WDrEW3dd8ZRj
4gT+ueavlrlz2qzrObVTmukU/hTNcUSmetl7ytqBl+K0xWsSHuekvR0y43ExIuvReKWnvxlq9BE3
McrfHy+awvFkOJI18dkfclybHdOJBv+xB5/R3Otu5qoDV4YkzbbRNGtdiVMJKeQsjEoIhK9X9Jwn
a7yHoMaa4zJlP3RsB6rZXMzvzWG47QiSZVuIE9uNyAeXXbFfmfvnZJOIzP5S5p5nC9vYT+aeevbt
tD51oRa8pfAQGXO0emu3zBUszBrTDhZWnN1bcMvVP4Bq8u5IBtb3Yw/9zcjSVkMuh/g7kV/GIrkX
hcelw2p1XwF7OwFCdQgniHLxeDqRqzAhmiPm3QwgITIqaegGkc8eplaJ9Wx1BEXD7p61YUQ3EF60
psaUFeFRRigZvmlQcCTBR/mrZyQggvnYRVTjSr7PerKXYpjFqTFHHpU2VAo5mzTABpXPy9Cksh/c
ER314uTdeC9zNl4zdL+llx5V71cBtvJTl+bRnIqUaJtwFROStd9a3rX1pdfhVJlHt//Sbq8fL5TK
22UKGAqA/AydZHHazxxqb9YxvB2GFM+QS8krxlF4ugI1xazBvCicXcYmVaFr+2ZJxMkMeRMF3e6e
7NyAiKxwS80dTOGUst6bl6/+vHabOM1mEXVDNI1BtOb30/bz4xVTjX/ZoTfxymLNbkI8RJxogLbH
+6lto03QGM9FzdVEtdUX13/zgY6TEpUoTGC6dCb068HXqlSohpbyIiaHuB9lHIa72qlvVU/tumne
NKplke7sfW7WO2oE4gQU4G8HFOW110wRqAjvrWXTnU2qj0huvY1OBxTGiqWZQABjxjsILWh1MMLH
T+2tDCuyBB/nUWDpV7CeuQdR9Aldbn1bV1dR/H4ZQtRA19D2JyzS4tKMm102s22NBlBMoJquQ8Kq
PiLdy6GhCGo1Gz7GpvyxNHEvYWPCPOtG5H328Top7EiGC9VhntOtBshua5+4waLJevl4YFVmREYJ
oS6H5k2wzl0uH54bDVCb6WMDud90yurXS2SFiuevXbPfinD0j8bbWjszaWxxskOehPMG8TL2w2px
omqmc3Gsd45rWdJNGKERCIrpOA8B2KLQWoI3hhdZ8XjWvzFUs7h8/E3ACEVQjNaI3XBmM0O/UsSs
HwFghR/PQbXXsmN7Q1hDjx7mJPp0CtnLvK+ag1T1w2V3BtOVmYMt8wjy+B53ClvEy6irvr7fH0CI
jBZqSLOYQ76aJ3K4cMuJI+VniPI0VxcuziHev7hzEnqpZpUUfepIR/53F+rOn7q5h7Ya3+yW3XVQ
3GvpqXebqptALWlPzIoFE5N1Xzlkcu5BzmOYQdShXFiifRR6K80SufaQ9z8oBFE37yqfVtokw75W
nMQ8p/naZE1X8wL8RINf1iS1Q2dmkGZd/VC8mBVZhj/QDOzJ/4o6sM0malExJM+FvxRueNgci1ZL
Ni18bra47NuamqduLd36V45dMG8auorqhxmKdluAnje2oU/dhW+GSJvac1sk91w6dUZyQX2beUzq
2amuKV98r4ggSDS5fbSshO4vdd4HiwC8GRiRJvJp5zdeNICwv/8xWmg7aCO0hQf8V87XMIfmSjiW
dXDfFW7peEnVg3t7zqgNXhh09dVWPPPWTggHWKpbtsoTMQ4y0t8WuQuN+Gi1q3m6R/f/4prR6Dl+
zq6NGdrxQ0ILf51uQsca81sxOisYpPrF9LzYCzZq3zgeZGah0eP8qlFkBRvannvxauWGuA6rKSn9
fXvpc6+M99wqg6thaGtQRlaG665PoKCyPS8xTZ+NPG5HVuXbzRKsjj1coSkQ/YeP3Oe+vd4zH1Wm
u7lt9m08zOa4h0NKyIC2qihsmnbujiASaMI9wzuysEkU9E3nPtidH3JoOUHWbpuuWT4bLkHqYDKW
m8AEkoSmoV+My89itj1kReyFeaI+m8a0gecQHDF7V12tPciTxoQgU+NcV9U2d3eCjm39bccbon0W
oigEe0BydditeMD+jfVpapzSghV4YzuOCVaEr1vsB1W7/bZtFN/6qDWQTJxi4RS++woShnLPgYzu
Q5D3WEhVlQyUdc0ckqSidoN+DOaW4RAFIDI0AQyigcvKiGyM1odhBVZpefJGZrfuQ9h4dQF1JBfM
/vMF5SVGYXaxKMsiGB3QSwTQYDg508hDKw5AGgjVkmayVoBJSQHS7fZKjMZg74+g/Fw764Dqgxj/
EPS4gJyiFKXN2vvaG6umPAKVbK9BTC2/9Ntf69w0qKG5puuXf4yFlwXoIwzfX9ao3bZxPsxjQXiZ
XlC5hPZpBVYa8qXtyTIZeBHvCLlXS1kFxrXRlo7zazCWsqyioQo8QZ+6CafMPesGNMdn/bBib5lh
re6vxg9ay4p6aobIZi8eavLXBlm9BnmEiZEC7YHmMM5u5NXQIhyO49z4Yr9qZwjfkoiKim0nG6Qy
dMws2rsWWNd2u6/BAjUbEytOZVW00MQVA3RMk6FdjaU5jNUAiGnk+c5ggyLcC0s3TJDDWzYIieUi
HElE4NALRC4t6plVRObSGKxvtV0YjXmuRF/Zv8Z632h+zyoGEwBN1hzwJe2DzgeaZmSN7fcHw9sL
bzztTcUtms24Bu5Po8PHFfQg045Nf0A/Fae8j2rREnD2N9AK3vL/x9l1LNeNa9svYhVAME6ZTlCW
LVnyBGXZbmYwx69/i+o30EULh1Ua9O2+GhAHYQM7rL3W45pquYas+yCKIUNBtmPVwq672rbAt6iv
zHQd8KuLbrghWY4Wwdt4IksLRQuwe+K388Yq4snrjKyLnw1IBKMr3KlW1yiiueiz/LZtZodpKFCg
DaL4p3BzfWkiOzN58t2waybAnpOuizVGhW4KdqdTAj2kgOdavTU3mD1bid83eWoyLE21oGPEqwoy
Vx2IAOKag6+hWecl7XyWgQr6exHry1h4c4p2VuC+0PYpQJ9kMyBKgaAyTU4BU08a57rUsn41fR1y
WKPtr+AVqZor1C17GnvA+tRN4y8DA2MxqO80Q4CyqjedikBpfm3fSthRfcBl6XS6n8zFBDUEm+qs
+EaASOlhOkbD4C1ndTYBmKvrrI83deS5rf4mWU2Mt7mdqhbMCW2bOCBRiVGjGzxI7HbQmo77DKbj
pfHsDD91PEWiClyWFZ2J6xUS7qgBJKiYZIGtV7x/QmYK/ojHS5YnU9SlZckrD13PgwFtIT03QEsH
BoK2f8qzye0Tz2VxpqE0lZXY4byLDfZga0WmE28h1MJ73SFidCbPMNJhumKWu0y2D5+zE7k3Ad2T
5UfHLAEz4eh6EdA+cN0Yx2pqSMb+xl053+EC4rMeNKxK2r96MYp09ISRmfTcWCmFfHQ8g826z0zS
+0h6gK/EK+3GyDvwxri9nnvuqrWw55K60/SH443v3rQNOobazWwyqBV0zKLpL4OmAvfi1uhdVp6Z
8bGaPB19McIOsI91g63XQZCDDlA0mNM/euPEw20G0PQcop9BW5+nuqwhojPmCBHASyZEU7tAaGdV
cY8+gK7+MfC2XUZw2GTF+icTDTcR4ja8qJ4oemkxHETaAGLwRG5N8cvExUSfnMmGPXvZQpz+Ne0W
8CZmZZNz24vdThinPjUKXAKogsyIc7RCJ4UTTuU49CfLom42erPrZm0T2LmVr0+dWYvM9KBp2ebC
W+18FYYH+BwvsbYkRpJQ08rS9FOaZInupW2DzK6Tms2EhdRWNKKxhJf8pbOWFUdoTkp7U6Awktgr
Ju4aByufUzB7ijLuu8O41kt7srvMyPIg5zpJIRXRJvN0VyZU5LmPlWrd7fqgVcU817aaLAkL3Snz
lyR3Rvuhs0RiG4ExApbqeBYzU3Je+iQBNHIZZ5499OVa1Ee0Do7V0yyMoTjRSuucBzAbWA30E4qq
cB/mMnP7BqwCwsKzPVpk5MRjRd72lVeIpqHf+eDa/A8VtrAem9y02tHH6VzdAZzTaT/fDyW6m9tw
mdfV/QbQvVEYIU7DxGLoUCRug8O/kqRItnNca+DZ61Y+fgM6SAdHzkT6nN7WY54Vf+aYA3XtJXDq
SOu5kOXs/jS1KQb3viYzGFG9poyT7oZUM3W2WMDkguG95MtwX5pu2yXe2NdtYXtdhfz7wSVi1u4g
71pWyPO0td3/5YtjGteLmc6G2fn1aq1UeyizoXTdhwbMVXqw4zR/Hh3JvIXJXBpdqZvrKZ40z1qY
3+9xU3wKg4Lvv8XGH0KiEuIlSUkIObl689sGtldkAtNm556w58o1npZ4V09SEW/LQHiW88HsBh1x
ne3bgzeFmlffZUF/7F77cAlAaQ7ejQP4rHdWTRE1yYB4mFAy18msHe21eMXcm1sxriJgRU92snSf
Y+DxCSkFxUmx8iVn5EQHhOBbbQxV/Wby2AHd1jfmq/61+FtmLuzXwXJTBvl2vE+OzzRb89Iutr2G
4ca/fMYUiWyZvFAAAFQLw+hPvB3PhubNxe1qm16y/Or2FExVGyKFsU5WxiXo2TFE/m0UPy0bYkR7
DN2Kb8vQ9xl9LVNcmeB1BPEinLcTHX81c7mT5Vd9XY5Zs2IZ46kxj9xdr/FK+mvcHlj89/LSKzIH
MuidghetaDMkoqiZeMUAom8wiV7+tCq4f09nfzDwzq0MgBCRWNEP2ffl3F6ziB21UHs2mI9wNYyj
PeoZxVUiQ9/7zh2z1UWOyEpq6lnCddDAa9yvjF+ZenxbuRyMx9kOi5ZqQ7al/DCtwdF7tgxYsrQ4
9PWhRx1/eLi8ZO9G9Uku6r0S/uHby2ysud2l9NSdx5dyQw2QcPAHcFpBBfXb8jpBduqOntG1da1H
mzRc4Zs7V5bqQnn/+8exIXPVFWPXn7ITkgRGCCyzN/tJ5+HZC+JgL/WpHEdKVlHext0IrPGpCbVv
8ZEesYAzCCG2piTu76UNVQUgGR9P2kZYo4vptEF9gqZA96gPAT+RU3rCv6E9mISgQm0fjGtUmnfK
AqoEk4yUrxBO8s5qe/BvJtp5WO9YEpjJprpIQcOjhfSh/8fGY1P8AOy0S4JNcGZfCvr9xvnk+MhI
+qoDs9Lm7p7+FTxdj20dkvv0qfndXHPs46bZ4YTkITlz32Q7B0dxhcgchZ2jpU4Ru8hTrdFoPczZ
82VjUJW9ZFrC2EAcXnYaOQ1n41xHDZ448YbS19X7c71lmasfy2P+dnk4xSMkixxXK610YmE02z4R
43YRf0rbDIBanHap/VRHXwbea5lmVMnY9ydoL/42whUWZiBGfbewfUVa1Uwkz4AJRD8ayC9O9QRV
CmP0IVrpdbl+QJXdA+nszmFXnjYpp524zDLqycK7F27J2+qQrEE9X1f2Nf63ZXdNgPI6+KYGUE4I
VOAADkQqYiflrRxdukYMwwZ5QYu17KG1koqA3Cwz/HzPOdmhfsfvWAhxjL9aBvfb6+7RiXC4fE5U
x13yJHi5rLYhUB8CDjjMm59OOe4s6OdfpjKHoZ3Ga6u3uBi1FkWbX8uetKTqu5IHMbi94aRNRk9M
C5L1ZldYRVEIojJTYYFkz9r0TYItIL6NFqrIfIvP1mvuz74ezQer95L8YOxVFhUXAnWliMFKWaI3
cVGf6Dfzrjjlj/926dlItfsjAUn4FGy3gjuEl7f685eeytyFtRhbRF5YuDp97MWJrdAB3gFuKbBt
1N0268NrixxvrrVo3zplg89eqsfimxaOvvhVPKf3JGgPe+Cnzy8D6kqXgdshhYF25fTUIHGW1FUw
M6zSDBmy5JaSZseD/zy+ojKZISnm1tCXsj65bUluHbIsEUwEmAEk7071lkP62o5IRl93XV3D8KvT
bLCzRVkaaCmHkEK1ywz9uStJZRJDaHWRtshwxiafRmCoCLjwAbavwc7S3zt/kDGItjPmuEElTrUR
1Ht6ZAorlfH+Wox0MnEwcAX9K017FPNen4vqy5L984VY/cysEiC70otZ71vIv17eD8VqyRSANBZj
XiOTc8pJfd1OKDuh579zX5DCQDowLryp1X9eHkoRTlCZDbBOGekG5IFOy8MQxkcRaaHjPnbBOxgU
oaO/gCJuT85EgUykznYnfLDPTvABjQsYbXvcyjAOB9Pf1PMq4ATLryFPqUwJmCzTupU+6pPtnIyU
BE6855Qpri5HMnstafLWHkV5suiZoiC2Ans4lo+Xt0Jh7XLPyAifoi4trM3YvlQWKvN6fTW09omX
uxpnOpb5v54slftG7DLOWWe8Lz8/lGF5MG/bGOHIpisgDsLceXJdxTDSY85yIqZxgWmADunIjj1U
GYdTe9jzFVS3vNxEMsZFVzgrtmHy/18QzvByqKe5hyqqb9z7vcBDsSNy/0g5my7AgNw49tZShMUK
IcapmLxeJ7Zn21+DxlC5jcQm6KSdW6CNIfbyyCv2w25LECujRBLOKd85XIoHS+4lAY9yy6A2Z4Cy
3TpayUM3sqCsY1+jRzI+f+kA25Jx02UWKE7W06loTJSjJx9CtkdLxH6e0eDyEAoDlPtH1q5IJ4re
4NNcjJ6FfFmc/bKyncZClecl949ktqU10zSjcYGltPD0mTvcy/N0/VHqhvjO7Dojx7o3fGYuUzDq
EJXXhvjcLlnzMBT2cpsaRp17po4CiubswVAUc5ZBz2JmtuuIBpT/+pSFqMv9Zsw+A91pR19b1O22
+HApQxZpQNHMNY62iUoUas3ATKEwuQ79F3dN8i/Qob+slomGEKeuoNT9dyY36e6dtt29n9xpcmNL
UWSca9k4oeQa8J8txGDj0An0NnS+bU5FGpn3l5dJYUJyi4uLwkbClw6nI6Gg2uRd6i1LcW2+U27N
KNuZ2hfRU1Ruc6k50C7CcAwIz/DDFgRa9/y46RO0gNPvxeYKD0bWNnYFTc2+AHpq5efYTbxqD8um
WqntPv1woNo20wqeobrRDQhQDbSQA+BjALzTry+tleycKoWXJPex6IUxjRyQnpOrDYdMe7LGU2It
QSveWAOZ472EiWqVtr9/mAxBY3k/tIjHzfUHLf/2e7KmisdFbmGpprjp5gbfzQFfK8+gOvOqNcrN
r7WgUrmJxbarvk56NMMlK8RVtB8l8juZNXqXjUFxKcntKz2gxkvbOmmYT/G5ZGbmOVMGbZd+505S
rY7kQgjTXhktuiQEW/nzAsxoD0FLyBQ9x85eaKAYQu5fyUAUP+rgQAlbzTFwXlo/z8s7KCO/TNR5
ubxMisMjd5RMaA3U9RiUCkz/x2JRb+8xuSiSXtTcZvXhWFbQBwIWoCgjkEOtAQuW+jo/WN82F4j0
V8LfDd0UPqPcRxJneZomKwbqwv56BdVwHKIw/rANpAV7d6sqMJAbSgAkMhwbtDEYZQlBdRUmnd+/
K7K0h2mvfV3hl8otJABGdGsPjAW4iGB2ZzecIghQHnZLM4qnSG4dQcyR0B6CsuBlngOOonk0Hn+v
fmr4GYoK8d1eHVTlAMvNI1ltUgtdGGU0vkyhHa3H0es95271Yx+sqrt6HIrCCZVZbgFeqkHTyYro
X0cbVDU3vwsPvflICKInCjC+83iIgwStIMi547/2Zvhe0v3kVZcbTXJtqHnebCOfncN4+levbvbJ
q3mYgu3/zbFnPmz1runIUefw5qD2Y+gS7NxvqiWW205skZhm0eEHbMe+RFLZ+Q4EqfB79IYIDErq
w+UrQnX05T6UjPWQWABuElPFW/a2dWNuMnbDt3R3IxXXkCFdFoXTsAR2zME8uzGqMsf17TXecZsV
T8F/2k6gvGbG6CoOu/5xynsvddGUZ+8ApRWPvExw20MPmAGVx8MqB8aOjPNdNtc/hNE8gv3yyqn0
lyyeHi7vhGqVpOh+nvpk7vuMhxTJVV3/o+ffv/Zh2cEexiwWRe6GpEqDFh1ZRb2T8FR4WjKTbWV2
5pBSfLm1tWtGnO/dhpDL7edmBfn9GP+6PAFFWYDKjLa26wJl25pWVD6LEe9Nfw/q9LMD0MIh9Zeo
uIUE42GBg3dY3rKbPQF7xYbITSmt1dqEZCt4eh3037WjIVByNMbj5Ukp3n+5JcUYHECSYsxpWfzK
EgHUjq4Hm4eAQO1cIqr7U6a1nTQWz+jD3Yj6nQPYOqCjNAZd522PqBX0IQEjl6f5AGl5jof8tD9d
7d2gKgdB7lRhwA6vpMXY8a+xO73n9B0PhUvmLwF1N9HuHSiFape2e+GDJwLAMeCtw7ZLK5okAQBc
uh+Xd0hRbaZylwo6C2y7cZruIDaVnav0XObe2EB2ZYhWn/m6Vz+BXAsc3+SHfb/XAKq4z+TOlaQn
FZCBGHQEaYKfuADexcaie4CEPV6el2rFpPvAGXTLbdK6O1SsBca/dqzQGitrpx9NufNSuL0A8Qf4
qNMf8mekdW+rJ5AVGuHWe7M9XLvN2KonUma91aaeJswuu4ONAOMGcEkCPEUWuf4qbu2DHpBjtxfM
qOYkt7RkC+BAjoaxisE3fzvn8qyFqV+Y0RL0PkSKdjKXir2XW1lAVzgXZl11B7cUkKUkKaKyrl3+
Kd3R/OdLmy9D/3iCEz1mojtkdn9Oss6rl71zpfr10jMvyOQOY7J9ukR92B4C9HgdwJcRXv7lqs9v
f/9g6L2d6KaWt8kJzSLDaUXbT8SIxQ4QdZpOXxtis5gPQxBoarVWk2SnpGsAw/4p+OjTPUEOhdnJ
2L6xSTTWgdIB3MZoMpk9Fv+5/KsVTsr79f/hV08i5f20gpNSL/Thts1z55QDUX5b0xUinW73d6iZ
e2Pni7VzTBWBjAztmydeVUZjmghk4mN3yA+bw4jY6Wsvo8xvy9JO6JrY+Ovpq20UkAbmXlU1Xs93
Fkzx+9/djA8LNlNi2yOkV6K6OaFhJyqWf2LzeUnvqxKUgMtx2NMBUfhH7w/Lh4FGiENp6Clyo7gz
IV3Cvzute4qr6npp4nvI6HRfMw0Z8Ge6jd4OOhjS++SXmSLcX+sgpevOdivOlwz5K+yuHIkFpaEc
RHp6nXhrXnrJJvPKmK/VnTe5r5dPssLEZcjfYKBL1y10aONkT1PceRTC0MLek4RSFRvf//5hO0yQ
I7fZCAsc2Nx5Vp4GcWme0wFFdHtgIYTt7vKuf5nz/ryQMuJk+mE5hS80cc7mdideUVwD78/Zhx8x
jW1Vt/BoIdOBWo7zPWt/X1481TZJz/qSo1mpjTU3MiFdkFLxt4K04QoUBV+nYM3Ka5uBd/7yWKqN
kt54ZLwF+GhXyEAAFNDoP8HYeernHftXvbYyyq8Ai+Bq5dyNtKv6eisKJ3jViwIexMYQtOeiKjZC
hvW1OTXzbDS0qLDoj3k171bR7fhACruXIXs9RAeNxF3diMRzC7BgpmWvbLLcV3Rb1cITxMq436Lt
7Wuho4zWY22iJyQfcM8M5q+amC96X0SXd1oRpsh4vQTMUrzqRxM7jRayOfXa9s6ABlOvPX9tAOlZ
t1oj100bRmkMPMA/50Q3DlqZBnrf74QIitMqI/TGxM6SOSVulKS98KDH8NRWTeyjzWQnTaA6Sux/
/YahHRug9m0EWniuRH4jzD2PUPVlyagbd4CeXNfyqGs4D/Qxs7y1M3aOjeqYSlY8T2tCVgPvOBqi
waoh3paZ3SeFfd2a9Moc+BdxCzI3bmPWhl6CDRHyOobHQbvn9OhVHfYAF59ffESG2LEMTT9DqZmR
o00eXWjUi8JPhQ+SfF9P44ikexNRRIRElggu9S7mdQy5li5EZ6BzHm6av/aP9Ip6/N71s+f+uX00
rq03nQdfhBsQGZCX5Fkb8xlHwHkaAx2NVxt+KdC/DwH1dR3RBw8vW+Lnx4HISDxiVyTLcgt8/GQA
uyNJ0K+JXrBoqmP3Br1nI2r1lbFzyStQ1WAB/1+bqcsZ/Rt2Bq91mASQJm0SjcPcBa7j1D5JBjPo
gXn1dSBrIRLJxqsu1vIQ4XjrZy3Uu0zNWg8VjcsDgXZPaE1aftTcxomm1EGSYW1reFqje7i8Np+7
jMSRCkIMYXi3dZVBaCuJwIXyI6NlmKdtlE5g3GblIRVJ6LR72p+KrZAhJqJBdGsDqBiNWu6hn9Gz
aOnl7XSiWhMZAIFcntXntwuRESZjbI5d0haQWxn5YXGzEMDIncP0+Z1LZCgkLcHeGo+w+SGpb2cQ
zRXN8up2X8ueERkB6RhiMBMdzs7qzDfZYIDPu6aLx9EMVDX6zvKo5iBdvmhs7opsxdO06Byu9XiX
LvFfPe/2uBAVy+9K9y9a/eMscTK4u+ZxaX4uuzICqg9Lp3WZmzRLc/zweDbeVl2AxZjSnY1VFAyI
jGlkbsxWauDj5MwPGw9aeg08iJcGwt/jIf3c6SCy2jFgTqMJWgse6ZN1E/fNazW2vbcI52eaGjux
hiJ/RGSYY1XZBuSSGh7Nd3O0Bm5URDxY7tiB+dYxCb/mZhIZ4eiQFN2c1cQjixnimKBhNxjooAWX
LVhxRGVEI0UgGZeu4JCHQLv7BOIe93XI3L293k76f+tgRMYy5qtlg71kgee0RNZZRPwkluD/s3kV
+k7sXRoXxUCSB+U2rla7S6lFs714k1OFbhZ/yTkj/wE2puBQcetai5j2lvNf6fTP5aVXuB0ymrFi
uV2wDk73kle/F1c7rZnmuaZ9h2bpk1NNoJYwsp1Ci8KgZZCe5ubtutQjnh/HuicZvWNmtRM2Kl42
GZonkjirwATpRnbyZINmsipOnftspj8WHT1i/QP/Gn8xkfF5M8lbawTHU2QwyMWBdys9GVPWPjgp
WuIvb4kiciQyQG+kRmdSjotD5NGIKrh7lYYQMM0j81wcQez+NW9ARupZWuwsFTgCoslojO917UzX
bTtZ/mxSEiW1liIlMvQgx9C6Y+sm2o7PpLgWZQZoPlE0AIF/OAI5yD0oMO+pm95BNSvg9R55k+qg
SU+SrSHWqEzMbDDR3T/UeuVDK/XX5e1ReTXSs+SASZ6WC9JUZZHemOsN70cfnDsezZ/3YgHF75dR
crEFdQaaIVc1GAAGGDwcEmdn9RX4TCKj4lygdUBTUfMoO6XHND1vR6tD3TxiqGzoRzswci+rr/cO
mWK1ZHzcAKxIOWzZqhggaVa+kAk3I3hPnM48rjXbOcoqk5GpngtwmiZEVP81meoE8lbM6vLeqzZm
e8A+pL2qvLOr2MVsOEiwwBk/9T4RzZ/LH1ct1Tboh49rSV7qAH/xiJAjrcYwL0CJVIJmxvFFQ/zL
g6hmID1REzObbt0ClopFq/2N22Ln1lJ9WHIzyehY6cI4j7gplhAM70As2nG6k29UrY1k0XNcpKx2
ED5CmvNhQdCtge/B0LSgsotoRFrwa6sj2/Y45GVXwpvKGXoqHHoALfnXFl5GytU0WfSlg92NbP5V
au6z46bB5V+tcJ9kcDPR3NJlfWODdU2/hYjbeo4XS/OLstoDHys2V4bgQWmw1VwbL9KylC9a334j
Rb6z5Kofvz0TH059b4CqZWmhvK5xdFD5YNRyhB83vfU4iLrOo8tLpDg/MgDPZIW+0Ab3g+v8rKZz
1T91wxH9gV477LmZqiG2tfswEduhk00TDGHT6xoRRYPeePqSrlowFnv6TKp9kKwXnRTEHTQYmTXU
cTBlhAV1sww7GUbV1yUTBpGVO0HxFnQnhv6X1S26wXmy4/spXn0Zbee4tM3nDShSuq1zzQZDR0ee
WyyvxM04aq3JkO6MpAqJZMAdWHyEgD1sIZF1gARu2B14MD9MEQmaKI323gLFwZXRdW5MG+rO210x
WoeUC7DDicCq9zT6FJshY+dEJ9IO5Gs4sfaha5+08fGyJSg2QkbKDUPqpugjRCIuubHRlwyOswb0
TFy8XP6+alkke65ztOEUTo+cxmQeR7s0/9bJcGR0TvZeGkXIImPlHA6N9n5GOAeJgZDx8jROaBzo
+XrT5OL74jaGryO1dnk6CtQWkcFzjTnOlFrIy5qdhn4v8GP5CSE9ereh92karR00mjmcU6u0wETJ
rxzxmqQgx5gTUCDpjyi91Z7rouRADYQnoH4Cm1I1gOpAi4edK1RREiSGdC3Y1BxEukD0sg3GwPBF
gLWmbxq6Ap0BcFbiTcfdxkCVecm688LIJ2cmMK/1238yudkCTNSegalyNDIwr3ZY7pS6bSJPzQ/W
DHbx+ECAnA71TRFhz0NV+Y4yLo9rbjflWgZLO1qH+USPVpBfb9Ao8Gd+ET1KZBjeUjKHgN/NjZrm
TzFn3tC3O46X4t2RIXgjuimtgWLzZ206uNZvmwPTw8Dy4RhXZrFHia+yAxmGN7S1mQDTBRfgwTog
0dRtgcIcLaEbdYASa/48h+Bk95hvQitqN0hV7Y4MwRPr3EzDjHvQGksYWBWSbvGK9gr0bq1+51aH
tX9iyYMeg5pw2vEWFHevTCMdUzatlgV3J5/nRz2Pb8D99e3yfaL69Pb3D17C2gk3TWjJI81ld1aG
dm1qn772aekWEFOWJ20JTwqslgEYLf9ZK/D0XP72e9X6kxyaLC4P3sactROsviiW67F+MUQXVGP1
mnLXM9McVK92aNARCea96SiueSa5/M1ScZ0NDsrPBagLtcw3UnHMS/NkJvRbXc+hZjZ7l7zi0ZJR
eFPVJZY7LCjj3FiHnz8tnx7TA3uwgCfVvSDd1fNR2KqMwDOIs9CSAeTkrCP/XmXm2ygSOCiCOQHy
9Ku/Ioba2TLFQy/D8EZm5hDbhWi0O3c/aD5cV3UGcNV8Zen2TuO7YtlkGB6ALbFF9FyLKBPfi3q6
yg37F+icd4I+1eclV2JcdafLF8hGz672m4AQWqvvF93Y+brCEmXivWyklJF10qKqoQ9FYz3wdNzJ
yiuOrsyxBxe9tRMONK8O7Tc6Tt4UgwbE/pPQ19gpIYZ8f9kqVVOQLL5JtZKvKVJRDN6E1/R9GpU0
4V+7T2REXmEI0PzC64nAaSq8aewar2DZjsmpfrps3QaQGCaBJWT8zsjux73+Y9WplyJ4cyakBr0r
MD1Go8Om7Luxt8ImL60Q3e47667ygWTsXaHjrc3zMT504RzQIA1boNEBEQZaNILCih3udo5tW/nJ
vSuD79A+37tjgpGy03hKw/FHs7WDg+8ygMBKCI43tNA36Zf444iMwHMLEJWCSBkIENO6csz8uRfp
0VjLt8vHVfWWyxi8RHeK1KwYJM01vTz01AgNgO9WQIUdPl1VSymgmGy9dIX9BuLw4J11eI3Dy6Mr
SgQyLG9dc63rdOBn9MZ401b31RHgAWoAG09b8EPUx4YaPk+MHadccdX/B6bXimFBB7wVjRV2iJOo
MwgMqGKHloO4w9Z2rFSF5ng/ox89imScMiiHW1EysDsxsacC3LAJ0mJzbNxP3LqunfqhSNihadfQ
WYyfCYNgsY4erNyIbMc9jtyJtEq7NVOq+ZfXWmGF7wfgw28yMsy9glMd6eS1B30j5KQh8wiplXaP
bkdxf7zHDB9G0OdY0yj6aSKj63K/XMzXRmM7GQTFuyMj95w8yfOuQj7NIvU51dwT8K8/0X0fXV4c
lRnImL1qImjIioUdzRFqz0ESgcXXfbIPG39I/ka+ls2R4XuaayWlpbVWNNE7s7niCEF3fr/iaMtA
PRHbbt/qC5Kx/rIAP+InkFTw194r/RS6TwJgpQENMqBvDtDGtnsVKrZcBvHNlGlAVWPL2d0UrsHW
jWM/xtdTAOZfH0Od9kZS7L/Mt0dBHYasGvYfYmnX5pLdJb0TpbspBdU8tr9/OLrW2Ip16k1EF8g2
e5oz3ZtiD/2kMDxZ3X6IVyvVGSrQTk51kH8vf1gzena6Hrm9l4tX/X79f38/r8sGpTtcOGKt7IPG
pylc2niP3kh1uCTHoDeo4FDkQC5jMk9tgbCOJuZNI4AzXrZWVtfe8f9UA0mewlg5Y09TGwWLxqkf
l5TW6PKv7KCkq3ZTFmz2XZrudU1/eqTAn7c9Sh/23Ow4pWPVxQcnX6J6IaeK5N7KnZ25qD6/OaIf
Pp+mzQjahhFej7tmJ+RMUs9xQPBZW0u4Y/Sf7jpmsC3jhyHMxW2JXQBmaXpDfPOOZw7sx6yNLAT9
aJmm3n7m59OnGmNtp/vDWLqLTAPywloEhdiQLcsJrD5HkOqfxOz4wFh818gUzFaycyGrprat6ofh
Mt6tYqAot7Zx0T7Ds6sf+6zf65hR7Y1k7nyIc2AAczsCzoKFVlXXXm6PfcCRRtzxAT49ylgvKQ7Q
uMhtlH1QOSynaKYC16GzQP6Yeg4B7elq7THkqlZKNv2p1xN7g9pNDhmDnFpvGRd/Lp8w1TpJht8R
kdDOsZFOyoYf3AUXrQE0pc3E09e+L9t7skL7pAfqNW6XN2bMNASlqvMErYL58fIIim2QMWVTTcFb
4KLxgwBx0up64g3cuAbFwN98WY82KuE7L7DCPmRkmQVIaDwLOCTMhv6RvYzRSCHN0XZj7S1znHgQ
wAl7h55N8FlfntunIS11ZZyZneo9MTO47rQu+pcxjotjOaByUwqLBpZZxdEIHuvTlA/OTvuB4qzJ
kLOxqrtay3IeQXHb8aG4cbCsYt5ZwU/fSUxHMnlQNY4iTvDEo0fulOf/FAzt6vPqeL3V7vx+1RCS
3dMB2iVTQoAwZCgMOUb+1HDrIWdoVoYuw862fJ4jx0Qk0zda0FqZA55L+Kc3CVIvdmyfky6+sto5
srrqREvrkKe6z2PIc/b9TqSompx0EdRQS1lJCmCsmcW/R9Y/zFN+lUKKJSbzjv/6eZCNqUkXQt6x
nkDuywZSBUwjYfpTn/wcITa6fX299zrifQm3h5Gkq0EfTeBURowETSjiPLfxP5eN5r2X8D/RO1ho
pWdfQ6WNp/aW5Ti1p+wFAWAD4gKoZYUbzQjx8kg7k5etab04rPfQubIhP3S8PLjiNpJh0XrbpAvP
KRLnPIY00LUuoHCi/5qynym03y6PoTgGMqKPWWaNQisWrgChbpZMCHRv3PFudfeo31UDbH//8DSn
q0UGx0IgOWHh0hU5wPGpmRnEXF6/NgPpIsjHOR+RjdCipixP8VAsEIghL6Jir+s07HHQqrZCugrG
GgXpvsFVMGrxlUZpgAw2r+pvJbP8yYkuz0Q1iHQTZAkY5cc6RtKxM97QJRcUdDpoawwR4zpIKmvn
WKl2RLL8tkY1ZlmhiQIqN4RhvV3dmBZExECnGnsgES93nmvVOJL1j25WtChrwSkzLChSQbhVi8x1
ykF6Dqap3LaKb5fXbdvpz2xUMn60nUI9K4Z/ttJn0FB32k8zP1z+tGJL/oPjq1IdAloo9swQ2xII
yMblb5eNUecWfht/7Z2RAX1pWVlES1MtAlvZSzJa3/BSQyQh0cIWoob/x9mXLEmqM80+EWaABIgt
Q5KZNXd1Tb3BeqhmnhHT01+n7S7q6C+lPqttLkRKighJER7uivNSFoxFHB8u36udFyjDzQ87JPX/
9+8MbzYKfv9T1VeyHSKSz6gruqTQMDpsIEhvyXF2n8a5VRyXssH33z+EE60ipW1mgA4MyYO1gQxt
uWrQcHF5tyUXFlvw8g7swrhuA968ZdM9lMvOhMQ/Lw8tMyTBt7MGWlOswNBjA4gzkipFPoRa+czx
PHa+lPYChbng2WvJzKFlqCbsTS/e2CS6h5LUqXOHVLH8Ep8WCe/0zmwmaqNlPeHfUCPx4sYNINvl
a6Ou2APZBgvOnE8MkO0Z1lNMP5cKAJcfU6oIfJ+jLEC5Lhzm0Ixp+pHg8bMThlkH42jVx8nXbnbW
GaS58J7PPePP5Q2XzEOE9GVWP1X1BEPNY+pryIvn2nXdbOHXRt/N7IMb0ArCYUUKfDSo3r2mv506
KHYqTPXzSjGWad/8D4MbVk0dW0eT2Zjq+/uNaecO8rz+YKaQITS78kF37AfDKIKxd56tWtXN/Xla
FR8WnBtEkMAB5cCI1tXdDAh9sJrsjVil6Zd2PRw3EBD7g7s5Hh1skNatsRbNbmZ6GhRzVL1osn0T
YgBB14Q+uIB5OCVwhjm6N/EYq7SvWbfIvRenFrfs3QKXEbqJRRdazd+xToLLVrH/x08OQpF5L3V5
BlE+gJRc4x6Qea+O/35tYOEo53luQq0Ai2Lq/U2cJLdaSb92+IlYP6PSIGTXxNYh5qijF25sRxxF
UahkzsTTlvFLsGlIIgi+nxRAj7ojPGYc9NAojeNklopCkWTZRaBfYs9GglIYgMFQYByh1+vVzaxq
zpO9D0W439I21M1aZD2qfmlvCbKr4YIcerA688+MOEaQ9E0MPbN6C7JhhADmaoMJc9HS05f2XmTN
g0TgWDTNvnD9/LOPu3AaqaJMIzkURRwgpP8SttQuDvNhdA58hVRsY2nbkVBcSCwoNPttny2Ko0uS
/xBhgLZtLqZr4eha63vQJftN/r5BdbFLvzEwdi3G6+Xl+lcK/cQJRShf2uLqk2i4xees/GVqTu73
MZqDzfwmrp3rjCW3QC2cNsO6KV0QxfE1HLP0djP165iP19oC/Xarzr4EtYTZC1eChGtJvmQprMfS
A6iO+sTJr6y6fXPc+Hs6lPfQhlCcSbIFFoIEtZvJSAc8xBrn1R0gBUyNwHXO48DOE70ap1IR5XaP
/WyBhRtCuxUNkOxY4JLPv7KtetSW6r0qzRcoyj67ThlNTXJC39DL5Q2VHAgi7o/0dHPMGBeSqilv
UCY5O/F2S/NKcSmRBA8R/Gd2DU3YzjJUNY+G8abksPlX8v9kmUS4X1fwdaIDeEUA8Ss997U6Tm0A
kAk7jV5xXT8TH0zko2dnBzfoFJORrZVwc9CdlBCb7+fEOD6n6fa2FcaD06s46STxQkT1FXFcGrqO
SzSvVk+HPPlK0tNcfjPbws9U4m6yOewb9eH2g3e3FrcTmEYS7X5qXuue+0ZiK2xXNgPhGTAu9kiy
YtEOQ29ORbAWtRaYc7W1HtGbcvT5oqOfxzRHrgixstkI/o+UQteboCQ8sBYK3wQPjpI8gGmoVFxo
JA8CEeO3mQlpEgvZS9ysO8Ts1Q6bsbAf6sK0QT+vJM+XLZzg9NmoU1Cg4jodD+TgJjzAlcG3wFzV
puvdrKTR35flE6cR4X2gEspnCh3kw2rpdtRBUD0YAI8Ly7UAd6CjxSenpQX0VEr01q6ufeegdTRA
RywOknqrFcVASUwQgX89q8EMZayIpEPbHPJEb6H+3amQoLLR9yX+YOB9BwlkdyeAi+31bVqbqKPb
8+VYKbusiLq7Q91Rg+0pLH3hngNJINrjcbVdzfwmmc/6CKno7Spb/oB0SGGAstnshv9hNiSbWhOY
nJ2BgcXfoXhdPa6NUlVP4j4iDnCsXZ3PeZJElRnz7ZxzTkyvYRqAyrNhTYoXl8S4RUo+Wi8zzxo4
EQA9fx0XcS3un03o7RoGgD6QFb68O7KlEmJBQ3Ep1GrAi4kzBmAseanBHKLYBunOC6c/dOPrakrx
dtupy0mQowHvcceSpFfp2TUfL89A9kIUOfnGIcW9pYLt5mjCONsAkCQhOL+TYCfA/CJZguGK6MA1
g8h93eIhVbqxZ7eQcVd160vipYgGrOttm9h+C43BQWTjlaCxg2W2Zy1+v7xEElsSEYBJzurR4Mi3
rzy91bXpnDrTdz01OaiIoMqe5IfL35Hc9kQkoEMQOfIWAdlJq9/lVt1WU3218eo+se1zSvsfFk1V
xiVbNMHHbaiAlQSVpANUyw/MTH2kBKK22c5NzILL05HZr4j2m9KhTpiJ22ubtT6rX/KJgJoPF6fF
9tr4ykheizn12jJHtfb18jclwUXE/bEmHvp20dDITeurIS8ebEqjzVa9riTuLkL4oAvf26aGRuEy
/8lM9DZxhYnJBhZcvbRA8QZNE3DqQL79rhk1cmOsiapOLUs/ieC9aYyXbdk7wRvXBmRo0QPCAYcC
bahW656zrIBDFeR2Hod3NPo+XN4LiTmLiL6kBsn2tKJW3cYPusn8fjXDtdA9nbdew9Fgr6mSNLJE
vAjrS60m1ow9vba3KmwBDY2j5pObvbtxitQxTPod4ZwvN/APrPW8k4TtEOddLiB5woXfowcIYB22
+8srJ7FiEdQ3Wmwp1t52D8ukX5Fmo2CGW6+WeVDcKSTOL2L55mZLmNZhfC0HLgI9EXfAH78hH/lk
OSpXkdmcSM2Htl8bra0crRaQ7PGmmIJNZdh7vNACbJJT4lj7C/5YWQC6k1oxM4kfiVC/xTY6roFg
8lCgNcfLRzP3KK0VSSnZtgiHfaJ3jLotlo2T6dXUnftink95qcqmyP67EAPcrHMzMuCY6QfjNwpw
r1prfu2aItL0tXwg82Tv/xwpC7fcntC4oIi4n9sSE0F8e2MrymDMOpQTaPpT3Sg8u3NKD/k1GpGU
jtFln5DYExMJ+soxZRXqhEBYdtBEdl3j1TKaK5e7/uy610Xs/FyW4QyBNcfT7FiRSv18T5gI8Jt1
ZiyjgYUDTjHqCuO36agexZJgwkRA37ZaQ5MOKBrX+l9qTR4QA2AttuLT6L4kWWTZlVe2v9350DsH
q4yDy+so26/duD9c7hdGqDWYDdTbM/BI5/F1a9RIJjWRUaCX8PI3PncUJjLEudWiN1MG1Bpxfw7o
xciAdsdNVjG6bE+EB/8MEcjGIBaMubZXsBZnLw0u4Jf/+eeJMCYK43KuT6BFwznscj1MiXUoVu7X
pe1TywXEk0Vx0UbG0h6/9jnB5elsdKXO9hjZLo+Qxz44G/edfrUDcHSCV3/NGw8camm45FOviAWy
zRGe/W5dldZsoQXOMrW7LuOnamT+PJFvl6ck81MR8Mcdhgy0veA9kfLJA2eP4RdOURyMDBqAWgN6
ZmPqdT93tSLS3H4Nbd3OFO4q2T4RA8gKCyhsne4Vwibzpr3tM7au6sl838a286rB1X0IKHqW9SWW
NoOJEMCh2DiD4BdWs8kDNiIn9FAuqkKFxNJFtN9MMydjGnoiIE9z6gqE7qxThG3Z0EIYIIxXW45m
p0NZ/GBblDNVsfnzxxITeeVw40Nvj4nGcbY6aB3a0OjXQSigmMgxpc3NxrIsVFiabA5CIDBzcP82
Fd74aYaSf0NyP4+3l411142OK0e30Kt8ANdVUVW3KEgcFxB7Nnrvs2r+UayqW4EkoIokdJ0zDugw
2MN4PYc7zfzCp9MwV0HFVDngz2/STAT94VqQQwMaLmsWE7SHa3+2+U8nqZ7yaj6CUuKur7bvikXd
LzP/N13HRNgfCg61be88uBZ1kIYbqsVj7nQsSvKYDtppqC3Q9c+VP/Qzasmup402QcVnUB3zku+L
6MCqGShq/Ii8lrf6UIXzOn85umF1MoPiTqWyLjt7RRwgCKs4X+P/PBhYUF5Z/yNDpCTWilDA1p51
QDvAK1JN1XnSnXe7BHZkql4ub5bE9ESCP+hjQVx16QDsSPhhzQtf3zp/tKyQtoqAKvuCECbsNTF5
g8vHoZ+awMnc7zYZDChuuoesLt6+NovdvT/cSKiZFeOUAUVlzn2QM7MLDbLmIUvGDJDWSWHYsq0Q
gsUw9ODqpJgJRKS93Cy8RDskaDW6PAeJh4r8fdXW545T43IKaal3o2wCAlAeceorMKAkHge6lU/z
+9e+JVwanJylqM6AdKKKC/QcFJmXxfPzMOdXRW/cxGv30q9M4Y6yVRMuC6SfWGlkuP9WZLqxG4Bl
p/Q2mcbw8lQkw4tYQDqU0KjeN6W0TM9I+lAzo6RVNVzKRt8366Nh8XkZZxCdAicb89C0VoD0ElAq
mbP2tTcb8sb//cTct6QHTB7rk7XPnUWfCW0UFynJ6SZi/hI69G6SI9cAeofUL3OrCXhtqB42smua
KHLLx8ydGEMafjGe+RbtsjVNmgXIah4rAGm2bAlQkgnNVpVxlO2G4OYdSvhGr+FRAAT2K41ryHkR
ZB/a9WtZDSbq3lYNK3s6YMF6Fh+Xdf5tzKBJyEo8RtF7omomlE1jP7c+GFWzVPa8TuiYBm3/ejA4
fc7Be3jMF91WxBLZ4SQiAgE+aVpnw0SApXC8/rTn5OPg9+x6/1tKXmoDgnevBI4wrtiStGd90Fnm
W6fPf3trvNZLi3vEJr87c/ixxNnjHLenyz6/u8YnFwwRMUjtwTHqFk8sY+2xbIO39Nfp8kTcztOr
L1X7mIgUHJzNhPI4QqTVJz6vKUTNVdc9iVuKrH9rnWq2nq57k8caFGT7UZF6VOy85PkiogQ1a960
pAIdYlYd1/xcrQ9Ddr0Mi8fnyHASPzNVdLqSc12EBWY5o6u+AjRnaeONadDfLdfOYF5/dVxlQ5bs
G4LDx0kGLjgbzf7ubHjIBnh6fOr5qZ1/XTYk2U4IJ/psFmTSJ5y5TRYf7T72U61XtNlIjnMR9Teg
ul/EGd6wk2G+D3V9SConZGl8zoCHt7L60E6DIqkoWyXhNAcms2nsEidsPty0pIR4xnhuGgigNTy8
vE6SiCXCAS02Z/a6a0XGgxnEljF52cKedJI/Xh5f4tAiDNAt57JtEz05NdXfKQv18W0zvlMt0L+a
KRPRgGhCmoCFcJMT6w71yQzzIA1iO7SWcG98ag5lpCkflZKtF7GBWzVblVlvVlQDKneqwuWo2Q/Y
jnN6pR/JG3lk/t8yBCH+0VAEREkFlolwwKIomrEfmB1pUD+OKD4ZX+eONwRzUIfrsVbhcCVgbSaC
A4lbNByPSRsMLcm3naGliuLr4bD49GCh1MuPqgKG7AgTkYGA48V2m8zlaT6n95jRVeE311aoH/CK
O8S+e7xsetIZiTEAWJEyTlon2u7W816S4VEaOKF5N4bmoQEjHvO/+CXh3EcOI0fRqgPvJEo/0331
kAa/qbfgM/vDdL5S8SxIl04ICBX4xOo+xZTSk3bnHLqoAGUhfdwJ/valU+FyJNFTJPhLUAicq9Wx
o9b6NrUvjqUInZJoIGL7VjA5WAZCZ7SlTySnXkoYnlznbfzh8EZxTkoimgjwg7oXbxqjBMNoe98W
3039vlLRvX5OBW4wEeOnUYvmPQWR3uzP4QKB7iRcwfe/c1N6cJTfOwNimR7dWGXCu6l+ch8SufxM
rrk6qxoe1Rl0Toswf+x/QW45ANg88YtgvqIqvLYktIlYv63U+nIoOVQ849+ZizLckvtEa0JQRns8
XQM+qLjmZUYgHP31SEnKpmyMeH1l4WrJDNtzID6VPixMxR0tuSyJarp6v6QVZBoMkEAlR3Icj7tU
ZR9xxb7IbEzw9wrpy2Gg6BOekC8Y2H02LofOUbaOyYYXvNwG2b890CyOLG/apZ/87biMXtoc6yO7
I2H16CyR0XpppAhf+9/+zMqEq34JONQ0LsyNur/9CWK6AX0zou4EKFz4RT5Pg4lQPyNjXZvWRRy1
LH3W7eq+QRpUMQHJPUkE8EFpLM/wcsQEAINGbj/zKNSyknP/C/pJ1St5MPz8mLxCJ4x+u/xJ2Rd3
4/7w0kvmeGQQ2WYRya6b8ioB+cI4Xbvp78vDS9DEgIv8d3yaxHHurqALgNSLDypgj4IcoYxrj7Sz
j/5kb6lui/jFoQ9j8o1OUbucR/MvMJQJe5yVJ6gk/IiMf7MTJ7NW4l+08V1Wvq4DOIq0yEgONuu9
Jv5hkNc1Nz1ofntVeXSHH5dnL+kCZyIM0KIbSTo80SI3md4IA+tZuvnGmv6Z7SzMhszDCzga1g6C
G/kaLbrpawSq8Jn72hGvGHDKt2tUT1sIfbjrkZfh0POgLC1VHUN2tRARhI3j9KB4z1jUBqu/hkbQ
Pu5ilfQOgH+/OkAb7PvlpZCEAlOINBxw6KRs+jjSltuOXTtG4/UqAWHZcSYK+ja5U+rIJMVR/IM9
ZaVHzyTYjlsC8VVvOif3ZjC9J0pCX8kJI2IJu2Zwi2XF1yoNXf1D76fb705DX6/5VncHLXn/0oqJ
WMJ8sW26dvgMAW9MXt1UTeI7mcIvJdshwgndri7mcR98c0tvhWSOCUBRr8COS2KKCCVEs37bGByD
61C3g54Ncm7NPbfNKLNU+ZXPue8MHK3/jStbA4Y9AlLiqHytT2jMOsK3nlOE/OIddBfrK/Oa+/ac
FD4ABiqyCNmi7b9/iJV6aizr0OObenke8zutud22169ttnCXGOwSsP7OjqOMvfLqWzo/caZq5ZF0
FrF/l/AP/zvfjGqMgR2JrMftMJ3IFUvO2y/tlkMTwTeDPEwe6a6I7FPF9Vi2UIKzG6TMmtqeHAAJ
Us9ODqQl3jDdX16qz/mosfXCraIp8Ay3IGWCRwqLatMzz9pdSX3qZyESiJbl0QagAnSnI2z+Dwow
sjfLvwTjh2UsIRqsFSaWEc0DpzowrhrfPpmIlImfP+Q32uHy/PYt/+QSIyIKoVtpmzktxmNW6ddQ
Zgj6KVZkDCW3SRFBaK3QR+KUJcelME8mIKl1XdxuIyu8qXNOBljWvKzP77WyCb82F+F2oS8bdVpg
JY4bCdYKh2u2+pdHlhm1CB+cZ3CDVNOIudxp6Hy7KytYAPjI99PL9ebf5d8pbAKIWiqmIjM7EU/I
7Z44ydDyKHteAudUoYH9hJcr0JF661mFV52qiJJg8cGEjoRGoSKQk9mdiDF0nXR11hkfnn3j8M/K
Z6//lfk7ILOPtLdN1WQss7z99vTBwN16zTDDfDgC0uzp6ZPVKkxaFq11ISCQZUqz1OzG487nT47r
T8PLg/FKf5trn6XeethXbNE87S1/6lXTkRxDuhAnzLiBIGDdj0cju+btNYe83WYFOmSovmiCwnMj
ntdEh8rpeJwOzTP/SY6F7Vd+faTc00+Ykz9GxSPoWLJflz/4+YSgsf7f/XH6hYDwiSZHli9eaUPZ
HbfIbnuOHVNRCf/cAhwRftiVGhtIhi+k1Q8nvrKq58v/XIKSR379v39dN/S2KKFpdtxfgtOp+FH5
IA090ev12CluHZ8fOo6INCzo0tRLEXcRs9zTBO7OlumnxdQUx87ntz5H1PvVdOB9WtDsA0UEKMiS
H+0UvA/Nn2J4nKl95Ep/l81DuApUm1ubsVvxqFxR19ODmm8gh9IVL35JNHFExkBCAReuycqjpveq
1N8zzV0EICbOADvYAShtFKuIGWTmJLj97NqbNhhYM0AvoSKfHa2kVVQUdsP5v6ekI2rPZkRjS9dj
6MVNjnR4YpqLzuxvzIKrK5ZK9u8F987WfEvA19NHSFT6C7mLK1VqT/IqBtXyf92B2E7vLG6O6G36
Y2ACz3JN/SLU0JNk/tYejBbBfTiVYfmkEhaUxA4RNFjkdTUUBFa16IbPyqtM6/zC7ENd2Qkj+4Lo
4nO/cH1Eii/XWLi53dEsfgz8am5VJ7DEMUSgYLmlxrikG49savlxEdKm9XRD4d6SzRZpAYtqg85q
Gucnm5Bo7Va/Ie+XY5/sbwv+PECOMuuhYnGC2IBm+HHzvVKRsElikkgBOBsZMK4zzU+0+70k9+sC
vpXbeXorNxa4KkkD2f8XnLgyiG2sTO9QfkL/8ZgbzItdqzvmA0nDy0skW3zhpHbR9Q3JOrOL+vm2
SUy/2+rD5ZElCQ5HRPptVdy1Vm10/yoaeevtOcj4j+O/DdckbJ/wPlGpCUnsX8T0rblbtunkTFE9
4oEY2WnuuexloUOgmMq+4J+EPBHOl9PG7ouu5ntycBczToPKdwuPeuahDJODKosqMSoRzlcze6rX
Gn6csl8o/SNhNwT2RK52wgeTVd7kqpLbkhguIvsWs4/jNMGECrIG6WiCgqT32oFDMKP201n1Utit
6LN12w37w7V2gYLtmAyYEFo1Drvgd2mdh2AJx6iMcpX2nMSEReXeucgdzakQX6n92Lo8WKevYXEc
UazXGXpIHO/7Ma9moM3cayu0rMa1Ynlkf1xw77iY9Naa8cdro4j6Ppopjy4brMyQBK9OAE1uhxwj
Fy4yiQV/0EAVzSx+Y9MWtPdNetDj4v3yt2TOJ5zVKC5X4FfGIk3kbw24zVZv/rhsIeGW4u0sWScR
xVeaW9zxFJWYkkPzqoLqh66iX5PUxh2RyC+1tZTpK154XchDPdyF3Mk3I6KHChwbqhNOEsdFFJ/Z
VQ5pqhLbYZwBefR2WiZ7dRVmJHniOSKSL5vylWp6U5zYQKFsdVg1Z/qDvl5TCxdGWYvL8piXLgSN
KU5A0Pn3z0ORzsaGtvgS4rc+62oLiXIoXaJ7oWUAr9qVMazgN9nG7G5bV+Np5jM9zgnjqpWXbKoI
gXFbYq5pQbvINu1TQjYQ+KkaeCTLLcpepvqib4mDoXXbPcXIeIOQjmSKY032vwVzd2vi8Lx3uqhc
3vvmtjaV6AmJ04o4Fw3Q58IAWxOSDbq/Zwvrx9P40hlB4XobpB3+6S18J6cUOZbEu+y8kqUSkS+8
09LaLrFUo0trb935uwbnyC2mKMPI3jwi3KUsiN2vs9VFwGMugXXgP6ZfXdA+r0H1Nvp1pIIb/CsB
fHLU/B+QS1vPGUWBEKs3Bd0tMI2RPQbNeZtQyMvOTug+FPdp4tHXMoFGBh8x0+DyIsqCiIh7mVrc
YTuKnctPxoEEyIi/4f3r4xlx5lfb2+WvSOKsCHlxsqbhZqN1EXWGYOAnt/89A6/nqCpmElMQAbuN
VQwab1fcBHt+nubZt6bqGnr14eW/L7MEkamzyNYkoTZuzF3rE29//GZnN3R9WDdwrqFaL1w2ESGX
Bjb4JQW3W34yB4gyFnfG+LSO3y/PQja2cGQjm5ZnPcEi6eAwXIq7fFt8yEpfHvzzHLEj4nJxeJLC
gWBRNBRT7pk1O4PAuPCAoj3UC3/nVhZyvRwDnQ1fC2a2EMzGfq1zspAucnEFrOhvCHIofEJirSIK
N1v0bjESnEndemf3IJWtIpDn+86g4EKX+ZwIwYWgMVurFq8LCrlh0Eu8pMEIAI3hGzdtRE6Xd0Q2
C+FhDartqmgzfMR1fhpDRMiPvHkn5uPl0WWpORGPu07upI+J3UVmY706DYsKXkVJwl+qpJo8g8C7
Jy1yAKHJdZAAKzFIsjNst+4P13JimHZvzYj6EHOcgvEE5txwin06+kNg/TU9/UoLRqqwBEm5wLH2
f/Hha9CtrViJzslI4x77gaMtGPziXCxgaAEGEY8Bv3xAS6N5VGUrpLYhRAAQP0OtbcUZHd9sjWcd
snPhUy+pUFgvICypxOxJooHIG+i4q2W0cdL/A9nsvWStGdqnrcfHmAd1gKOZ+52+U9QqDGb3y88O
OSH8zLYxOMzBBw0t9jrIYNvT4NMNHTr6bRq/M/cBXLwQolUJBsqCNhUeEmgFQmcgiu1RnD+yCHTd
Rw5wLNgofuvX3aH1tXul8LDE10TAoBnnJoTq9sXsw13iNvXT0dfCyc9tL5m82tvC3s8OgQoiJXEC
EUjIu9aFLhAO7Qbwk8XM/EqJTJcNvd/wPli8SyntVw3NIaBR98xlDdmsQr5JLokifLBYaWtpNZSx
3e77kP/uchowrfRqffIGd/FblalJdkNEDcZJgyxpkaD3dUNUqNG62CXwoObQG8prk2yZhDCEVUop
tfEN+0f3TA7WcWc74W/WbQ/UK3g2dU/7c9lxJI5K9n/wYUN4x5ey7UAiMZX5/bZVAYnnhy5Wqb7K
hhfiTbPlidOa2JSk64Omah4cowubVCWaKknWiDLASabXMeih3MNsXY1F9ZbEQ9Da2g+jfrahw3d5
iWSbIXi63mXgNGtAPTS3zt/Y0I5xZyje77L/L9wyijYt3AKBBMwa3xfnwUEyv+I8hJbJwdC+mMgU
sYHbOkGyxgLNGEXB60mr7D4D8fSCtpDL6yNxCBEfqNEpT+alAK9Fq4UkniK69FegGoogMakorMg+
Idw2KE/LwVkwBT0eWJSUAB66UMQLhqRu/bFVZockWy0CAwejLJO8w3eGejxiXi+brgLTSMKTiPYj
I9/KxEL30lpovqlBXmWEwHJR598tiGH03H1v9EnVyCabh+DVRs7nGJK/YIIY+xZKvNppjZOfX9tu
waULallxgWrHoalAh1imXXFljO4GIg0UVnQ06SnKvpLQIYLzltTZBvBFu9CNuNFsSNJYV2ujwi/I
Bhd8mlacJXFvYBK8RErnuWvzoNVfL6+QbHDBqx0dHFKrCW26xITWRq/5qztBjVyV1ZIML2Lw1q7i
tVUgZPd8OSRpEg6l8TLoKh4Cia+JKLxh1bRhG2yco8Xg19kvG1vAyjq0u8cvLY+IxNMhQrSAzAcf
GLfOg1xPHXIjTv3MUSuo7/v4yXVQROKNSbWCvhNbYDiF545HOzfBQ/lj6ThEo8G7lpw29w+r/urT
l9Bljijniwf1kBmLYx00YkNVKX9O0iGE5uxXq7P/akkfDuoxIc6CPl7rYN/019mxu0nQSL9GeCzE
37PT+Gz50435K+dB/mSMwdd2SnB1ECHCEFzdOpD5ZZzv+2rwEvtrR9+/F8qH+dR1vNJhNK3DXOdg
2rky0PNXz39M7alGoery/5c9sERUnuu4ndOUWDTnEa2u95BQfVkMf+BBHFDkVnYIrjWH0MpQ1dsk
B7oIxwMRcmpSE7OySOovuOe4FvfLDU0Seua36Z/L85K4qIjGMxxKRnO/tM1L+s2tjdBEijJZCj9u
8+PlT0hOEBGVN6Cjc2Uj7LnN6tulca+0eQgvDy05CUW93i4fzXVad1dp4/slju9Hx77Oly0qijoY
tebFMvjXQo2Ix1s3nTt8QhjYnORxHGo/djm6CguF08sWaY/QH2w4zwZnThIXDGzpsHm5s7eNOKoX
piTMiwg7c2uggMMRh+3koZ7eM362UWO9vAWysQXHzri9LCzD2EW53azrdDWj2aLSSoV9ytZFeIy7
Wk+2Coooh8nJex9Ua0+uniuSvbKxhZN7My0Qgjn463SprqcN3RJNGnxtVYRzO1+IUZsVhm6BramG
8X1pxmPraApj/Dw22CJSbsuXatI1eK1GCOCFzL3mS3dYCY26vH7p01QRWT/fXFvEyxnboDfjgNVv
V9vyZjpdd4X5aDT8cHmZPt8BW4TN9YmxaKuNeYwF83rUXDSqqvR8HthsES438axroSBgHdCZcU7i
9ae+OrdxOrwXE87xr/19wWm7ycksMuP+2tLqtp0AmCvtWZF7lS3N/vuHgJC1kOeeNSx9l02LNyX2
VV3kquKdbHEEpx3seJ6qDnGzqqof3OD+ss1nltqdpyfml8K+LbLwJbkxDp27B51y+z0t7blKmGJo
mfmLjrs1FR7/WBtQzx27dfue4f0zdOkfrQXrhekqznzZFghOnCUxj5caMxgrcGT1m369ZtrLZdP5
/OSyRYRcDtADqQqMDe6A0On5vQ1lSWr0YdJNdwsqBIM1K4KFZLNFaBxkzFEbiJE4GRcKluatvmYW
enkX9mIkqsKTJFCIDHooP9It3aBWZABsT8CWZEw0WG1H4WiSDRehca3R9m03YXgztd/NIg4Ki0R1
2h1yHexPc5coTmHZUgkO3VOtZ2A9xImQEh5B8aJEcYChqJp391vWKqLq5yUoW2TXW60uNnoTs2Fj
Nh9it9+8bMVte9OvGFuQrinDhtXMG2oVlYpsewR/rxNKFidGoIKcDtoujRH0T1btlZZKQk72AeGY
tgtugW4OHtkb6K9Iy2enmR/SnHzNE0XuPKNxmDFhfFDBLFc6rR4GI1NshuyfC04e50RrqxSbkcS5
HVE9N4+92W7X4AgyFP9eYr0ico5Bn8rMOVKwlE5ngzn+VD0ydAZP0C7Wf12OJ5JYJYLndAL9IkPH
BjRL8QTenKuN6Yq/L3EKETBXIbdhbiviR0fQ1eg0VkTH5Tz05Fg2ydPlvy/ZBREqV6U1msNQUTos
ZnEHIOAR+lcPPEcLz+XxZXPYv/vhNO0KQLUzgmKBAVosYqKF4bomd1mqajSVbbFwWneZU6eNiZSc
tjISII0InIdenKo8/j7xGO2T2rfLE5EtlODJk41G2pXBXNc5/4VH/K3TF+GiWYrhZWZk/nedpikd
G7PEXjt6eqKDDkLC8tfX/rlwaDPLKC1rAdEnhBXjq5i68VWXwCkyPnXB1z4h+DIkGFtoZOLfz+gg
NtpXMmeHsVYsjaRBCkTb/12bnHRaW+f4x/n/4+zLuuzElaz/yl31zm0GgeBbffsBOFMOzkxn2s70
Cys9CRCDEGIQv/7bx3W726Uyh175VGWnU4AUCoUidux9Ftaioy8T8NLlydi1YartTCRsZA9lWUF0
aVi+LwKSy23v+mnfyulQF46N6n8v4rmH/utYdVABEeOQiKqed8XoRBuTsLKEJthumDrtWedERSfb
6WrwHX5LLXfZX57iFRxcYOK+CKR39GRl0f7c6SLv1X5Mz7Vm8YjGnSQ72Y/2vtlF1EuKdKtquWLz
JvdRH9AcSlPgPpJsaHfe0omYucsdHcKt2/dKdicwwYNVJ7xhrM8XkfDg7Jc0ul6+nBlLh9SFtvGP
6OCmkNN86xeZYMLOYk2PmBJ5y4zeWrI/1MgeBv2yJf6zMmMmzIj3kG7hA7yEypYkyNlVAzZqoHU2
TGwleDVRRnPBB8hxYJ+VHIRd6p0YvrTdlIYFdDtRUHSnbqNYs2bLhreDqu7k2RWKKHONJBt7rfXW
DWhtZMPR5UJFyqmnbO9MBJ1CfSS/ZWFUbQ2/tgCGs5tlBa7kczVxKetY8CjpwfQp3fjyJlwb3fBz
Qes6yuE4bRgn+qmWkftZ16M4SR7MW95u5cQ0sUWEkoxRKJbtpwQ9yOyI7h0QzdAYfZl3ZzhJsR+u
u7v885aG3drzzrb2ywkd0Kn2cEmBnCYgWinIkn9UXvuaS+bHwtnK4q6susn7Nw4eYF0TeJH7sUpo
ycnZIxfJ5VVZdY3nT/vlE6yeK6scEWWPUERL0BHoJkLjymWBrevMY/7V4epFQK4jrp0cP5vADuQp
yCDremp3U+51se3L+7EQ9j7syAtbbLjYxa02rs0rZmPyBWZKq2k6fz1aalJHzDEvDvZA3hYmmggk
i5ECsQN4Dxd0YHVh4yEr4v2Yl/bFDf2tnrUVz2PqBIdcAObdIU5cOPUeZq+84zz6kPdyn0NL/SiA
dk6giPR0eUXXzMVwEvaM+q3jQOV+6rj3VbQlmhM8wYqNbbwyvIlF5qOwwfNwjuXG5tGpypeB6fvL
b76y1CbkuC1bYN7OMbsNwfN5/gE51URXz5cHX3vvcxD8i51D0ABU7dJHCb39wodbT/cbO2jFB5jw
4gJ8Fz40U5AED7/KjtwQwmJLl7gv0d3lV1+5ev8NRAwRzgJ5U9RSGagaQ2WhiX6IguuoD9gLAG3L
bh7UfAoDDmVyamfO/vJz177sPJW/TpnwnbDjIH8fKHvXNdMNm+URvPt1rINy47BcoYkJ/oaUK6yy
m3OcltkH75m9yhN6IW7te30X3U5pFk+P9rHfcCVrJmDsDFRdG4bSJIAajv9UleW3Sm0NvWa6xtHp
Rp6V0fOZzx1vrxwrzqNPXrZ1RVh7cePoLBZts2HB6K6WkGnRB/T/bWznlRc3sW60cqQMrRBzQpf6
3HiqUqnYkkyubDfMaOXtTc68DlyptFQ4+ItihNZMUB3rYlPz4xxU/b3QHZioN9ScGnD+nXM43Ukn
wRX30U1YH4pkyt+DIjEt9luYzrXPOO+SX3ZD5+qikKAB21d2VCb22Hxkmlcbc7RyRHjn5fll8Ew0
pCEcp1zgPCwgrnWaI2XPs/1czE5sl2+sL5hotzJogtrX0OjOGnEamXuwNb/xfP3OyeTGl6wZlBH9
9qLDeTqC2Tl0yPNcQGZv4eHDFGXdhsWu8HcFfwO9jR1gjhR1AObaz27Z3rrFx5I5sUMUCulRTKE0
xTmNq8K+a8cusYSXekFUJQFBv1MB4S9ap52sPcj0hqjOLWk5TR+qkbzNzXiGL8hrF/fNurT2rj8X
qYWCTgzC7rfx/Qee4QsEn0ZCK0gINN4PsCucQIAAhLSYk6qqU1bLT0RvPmvF5E3kXOHxpZhCHABE
5k8Q4b7K1bgxSSsGb4LmcqUdjXtehMTxNOICRh+Gvv0wjtGphURqWw+3Q2ZtsfesHKCucfYvtl22
REDnIbTpDghciHhlHKri3p1lD7uinV6jUN1UDPxul0/OFZw5GtX+up9Hq1pG9E2BSH237NHPsvNx
o9qpHdm7xyrhXy4/ZmWvmZi6aEKT9jzjQCtc0FEAyQHUchyxra9YW/7z3//ilKCT5+Qcan37ms7N
kAR+5tPEoTbZojxee4DpK+ZibHyCc82mhYgVda8X0b9NzDow8XP+JEiZEWxDa/Zja+hiv/m6ZO88
f9wI/NZm39jnLln6JmwRaA/ja5M9TOTrZG+lflfg9YHJZ2cV4IHjHBdw53FGaudPXcnl3bRfdsHx
zbqSgQmmmxbCmd+qbK8f/nxOfwjT5Z3aIag8FPutbNjKdjdBdWhWcZy8GNCW0LJ48sbYrbN4CXae
oqi6lbHseHp5T6wktU103exqHwrSUPul3XNNNVBv5fXYVhBMfeXy0+VnrLQUgkne2Blh50u7h5Rd
kAXHpmzBNoU8GyjC4jJs72U+7lgJfFppz4ns7E/U1WnQtXvorL3WRXhVyO47Q84J17RUDQGY0ZDd
D/gmDZeL1/hNUGSC8TxtdeNsnSuCblg8FPYwprhX6VRQt9vnAf8StnYFIdZenfKJTbsBbFZ7zVSW
6NKpP1yepLWFMLyHNVVZiyyeBaGY1CrpwZuXl6l8tdv8Q1vw09seYniQrC+YVVDIuLBuLyFZB06u
a1mfnG48leXb6qsmUq+rsgxIJEgh2l3ismK+FpR2sYi8LFkWvbv8IWfL+d2SGc5kageR9ZWEcKGV
7TKPHbxqTKtAvGsnuQHOWPFXJjbPHezJmkCXty+I7NHyrVRc+lNwwxpaHy5/xVq5wUTmcQjqhWTB
Pi+dgR2ntkFYFo6v3IMGK3SG4y7M+ySwLHR22lOWFCQA5xQP6XUFSHiC3wkSnzcsHe08Q2dg1KUL
imo736rD1wwJ/K8b77kyFya8z+aUqbBHIBw1n+vOPdSCJIFyD54jMDPVY5uDa3ViqbU4p3nB2e27
11zJm8ERL9DHGTdWfeUANKGAZZO7WY1jHG7xo+O/0oBsBSDnDfAbezKRfzn2fDsOOS6kQRkmDGrx
O7eWftpBQySuvaqLLTmhl2/IrTN8pkq8oQBPXg9d7tlqySFr+7eB7QKTow/WMElJCETMEWNN36zl
bgw/Xl7HtWU0fExryWEoKm3t6ymXaWbrL5WcyB1AQVu+dO0JhoMJu0L3xYI+W5XbSV3NMXouT2jF
3TCAFSdpcvDV2dIy0A9jeAYseE39Hbito7hkqMW2EQKXuqZvwwyYzHszwBl13aMSyKLlHfP6m9Lz
CpgC28jkrNmycTGxXFL3vULIWzkiuKH9z1jR3epH/v06+CZ4kNa6UiLC6GHbHeeFXdfAZAfqbRvR
NzGDrk9rv6s0GqnsJnZUEevs5S0mCmjmX0MFpLc4nSZMe2A7QVw2wom5HyQu3ypu/n7efRMzyHk5
BAg/QKDgs/t+yK89yDS+7d3Pi/HLBWAqqqGrLQzt28MNcF+3VIurCtnyy8Ovvbmxe5E0GyySw0ex
KX/mBHWs0qGPbxvb2LeOU47UPuf6WJ3f8qU8gsT9jSt6jrp+mRWeO5EsAlyLwlq9hwd6cZU4lIDB
bfnu34dvvkmjl1ttWbQZrkXUbdOsmk9tj96fur9XNn0HFqjTUCgguoPUovljTd1bFnkbTmKFmsuP
jF3sDDbSQxIf5wB+GvuV/bEqoKIyq7QuxptANvvABwG5kz27VvgMTF4y9si89daOsuj1TWtnwgw9
R0PHt7WtfZvTD7PlPYGwfiNAWTE5E1Y4R4KNMyqOKEJCEZaUB7vcYlZamzoTTthXWV0QDzk8KSce
uyUouRyLfykGdV16oCWu5YND+pPvlic/clEjcw4hqxJl9UhWdhsn4u9THb4JOhwdSJMrF7YD+obn
yeH3WWPdBVN0G9IBIDpVQXWvvQbv/v3ltVrxyyZFX1W2ORh/I0hhkfaLLQnuXPJ9PgQbn7O2XoaL
yGQDDCCTAYRcBNn5XuGn87LVs7Q2uOEjwGDCyUDgf2RkXw0jAKAsEF/eNi+Gkyj80muohFjf2NVd
LJv8OSzsg+q3FFXW5t24L7SEC9EzAJOQhrjFVfRThf/yYn6+/Por2BLfpOhrWoXzsMaxRQ7s6PjI
rbugcj4TK/MkCtL+1LKUp+DvZxsJweC3Aatv4g3dLlKB8mC4FXgeWVSd0E6Z5IOd6PZtdVjfhBv6
AuKuWgHfMIz8E8J/gtSw/Y03foKe4K9N6dwTf6uLcMW2TPyhm6PZ1Vsgz0mU/mTZwW220PeX12Zl
6U3YoeU1A1iFEArNjqiSsYoOdTTAhrfULNfGP//9L+cbILFalwEKHa0Sp6lSN8wHrM7TG3Hi2vDG
lmaAK7ujBM8ZRbOeLSHNREL9WERUpG+bH2NbD3ZRkbbG1FPKvoCwaozLYD6N2wf074N2nxp7G238
DQkodLfLan5t5jyPvbrR8QAKo12u+hNT08amWEkD+tTY5nafEUtbWOsS0r4x58U+W5wfQYY7zhw8
Is+D2oKi93NT36NH9aQVvasb+n4S9sYbrK2WEQ/QqoPKd9ZRNNs6sd0FR2juJUs5JJfXau0DTXwi
uKv8OqPARljXwU+6nv6gjt7DmdVMJla6xbS7smQmvrCWVl+FIWpGqJZclaXaDc0EyqGliququLWa
cevivfag89//snlcu6ymbObWHkKgU3wmY8kz8N6HkieC6KPXb+FiVhyMicYTBQe80IJ6YyaGr73d
W89qyqIfG8uy4o1NLF4NVh63cBXO3UF/Bot6kTZNFCPzEOJ2lB8lnXbgPUg95ezV1N+Lqb9pRH9y
OT3ly/eumt+Ue/NN0B4kSxYHdNlQOaZDKqT9FdQcOo6mGSxuRbNx2K3YuCnfCx4bsbQgKN+z5cT4
Ox+1RN1vMp2evcLfMzF+YHiLubBYKztE1A2EfMBt1h7OJO4QJGx247Rj6RZrzZrlGa6iDLUXdBIG
0S5jYtlfM/cxmuoY7b8xazYJlFbiS5MXbOijnERezw7NTdcDRhs0qXuYn+0dlL3uxHUBwiEnXUSC
DHgSsUQc/NOGSZ7d92/m0cT2BZ4A9jRC+lLgwqEm6yGk7XuS0ddott4zFCYhAbQPGxQpg/YWqLZd
Yft3ZRdt3IxWdoTJKlbA5QODg5T/glb0mGYnb3TQNRTmJIW892HjI1eMxcT65ZAvZN2A6QWA8TSn
+c+IC2iYPRJ5j1uLuLKGJrmYqDpWDFZL92CY3Ye53IleXaPtDYWZZd/adswn0MC2wZs0AHwTwQe0
cNB3AsdliE6SAjImguUHiGNvHPcrjtCE8DXarsDx3CJv6QSf8jy6L/lWN/taFGwi90qf9aDYwdj2
VTen3jMPoMsUe2mTx4jqSdrfRPT6tR8TKBBsmMDa5xjuolhIWzYTAnvA31GiWeJQbljw2llrouCl
F+QWJzW4uh6Lj1AX22cnUhzEboF+nXvdfdlSzV37BCNmGMu2nfypofsws/MYcMFn2uiN6VnZhib8
kAw48ghsc69D/sAj69RJvfeJ4jF4NTaesfL+Jg7RK3OxVDPeP+f6cRCqjgfnjfcCk/W09CY1Oh4s
SlrDDfLiJ9HUG/tszVpNJGI42pUNOTe4qMelSqAeuG/Saj9/wY1tjpcr+QqOjA/RaUsvduXYNGGJ
eafnhthwyMSCDLJVH+hMn6zW31/2hWsrfV6dXyKpwNNkmh1YqwPGww4Hy4KwbdEi8Te5zsPfHykm
9jCr1GR3PrX2UY9GVoCBkU1jt6iSxmUPi1JyOg56q1axZlXGxm71SIc+dCIw4rhq2JE+FDVAtH4+
xpcnbAV04puUfJUn6kY6A/bGAVKN186R7vjNlLIE7Hib1IZry2Jsblx+umqIaiR8ZvvErHK39P0d
p8NDMzu7yx+yYlgmJnGoi4GVFR7Ba/rBmd2Tou3Hyeo2IomVhTDxiA1hY6ZaqLfrubpnZbtfsq3b
Ev29QZloxEU1EECpAQnJxnyIe07SwftEbHZUGvx7ld7qblwxXJODDywKOZj+8AnAb/o3LmgdEzHL
j76rxT6CMm3c0j6MuSusjXvayqr/DZ+YF5C79jlq4M64xJL2wfupnWywC87jASWsauM5a0tvbHpk
T6chRAlxz6fgULv5seQO/n/esKy1pT/Hlr/4FKcsnYwtuNYUS9sc7SJs93k0LxsvvzZJxg4PiVZK
uLhHNBk/cDu6YcuCinJ0ROvRxtG0Nj9GkG+1Xdk1DYJ8PXRH3IVeQVP5ELUgrn7b1jN2dzQS0nSg
xttH8sXv773wup++vWnov4EJs2buugqzEy7nrSFPsn7nB/n+8uhr2XcTUOhIO28rBZRGv5t2QVLt
o+lbkA4pgc4wOC6GcT9DenjjWrpiRyagsLADcEYSlAtb/2UYr5XalIVcWWATOEhC4sxFiJFBUg3y
4pHdtImVzO9JDJWaGFq0MmH7aivYXLFYE0DoBiUU4Eie7XtAstio7op23tOiuwLBw0ZUsuKqTLXd
xUfXIwESCKiTANSXvZDHLIpuqKyCGCA3JOek6uMm79XGHl/7JmOPq6nxBgipI6sfqs9TvVzjuPoy
eg5Ytrzh62VrW1slY6d3GfLjVGGbBGhZzSPn0Cx3GqQOl0dfgZf5pnRutdg9GNGRMrCWcKdbfYve
1RhUia/ZWN1Wkh9zFXzqhX019/ZTSKOUefJmltnnYpA3PmA2Tg59T768G8IKzro6uWO/pR659umG
h5gzLqgoUOXyOloDXcInVJVKdvI6ZwvhvfIIE5MI/UspFeDGyKEBehOF5eOg1DMYLjac6Aq7NrpY
/noMdF5TQevrjLZ35zMEgh4nS98iiLm1dHTnlMWDrubrhrZPtnRPSOCklxd2JTwwsYkazWaDdlCU
1pHI0jBfln0XCJIGlVUkxPPI0V2W95efteKiTIjiTFsxWAVq9Tgu5rgcPP0AoH9xf3n0tS85L90v
B2nTyjpyISS/By3IIaMASnkgeCOCfM5Ut0fD/Bbv35otnD/vlwctI1+slmPKpoZ9qGT4sYzsU+U7
L5e/Y22WDGfReMUSkRB3mJBCI6gpovkBOfetlNyK7zORgxzDoxkCHdMlg/61mPLE7bFLAg7ucSvv
IOzKycdq7jbsem1RjOBA+uAw8W0PNbuxsK6HWukry6fV3rIbkkbO0Oxnv2830IRr32b4AcezLSBB
AK/mU+HEaAN9qUqWzGzxzvjetIuqF6XIBhfq2tXGxBWqIgybUqDN51yOtD6xHU/8AxrSEr6frrcu
tCt5MRMUCA670Q7mBf1uEorwWdiAzzz/mGfhD+lZB6madCw8lbTU3visFesz4X8eywUZVQ34WheQ
nQW05EGO45b61Yo5mBBAgkjRbyX2KOE/qLekbo2dA0tACuJA+cfLG+gnpvg3aVkT3cdoJkQmcdyO
e3Zs0i5Iq7RNwDneQXX3LE1D6FV1cL5dftyKOzBJAeng4pv6NtvnTXZtFfaTZPJHi174y8OvLYjh
DgjvcjnPkh0KNqeKiFPfRhtrvbJfTKSfR23LcxxU8jRbrkQBwAFIh5omv5qlfo4WQPE8qV7f9hmG
I+BTV/pIwJ19P1pcxmEvanT0Xx7752H1uwU3Nj707paOV0hQ8nZJumG5cYshnum0t2RwRavyGsgX
UEPh9B7DHdFO2izhIYvIlcerpHXsF+Bdn0bP3vBDv18yYgIDpyEa/Nbu2CEYxL5z2F0lg40o//fG
RkxQYG6JskQDGVpTI+tHD3JOwtQpXLwPl2fy9+6GmMhARy+obhXIi9e24+wUm0ncyuUpckqAqjwr
jihLGj6/zzKveVPqg5hYQTRYy7B1CuTKqWLJBHmzWIFI7/L3/N7CiSnGK9lSg5gcpVwoh7F4cRx9
aGeWo5VU+AfbYfTo43pxFc7WFjP92gKdbeKX4KA4Y04Zq5C/C+2rnlho9lh2lm3tLn/QmmkZ3oAq
VVAL0r/7DN2EvmZY/+CNQ7t/fXPHg1LQKCZE0aSISfPBFRsr/PvbDzGxg4LJ3KspHOSsUabqfNHH
NEATZqYmnpSDHtPLc7M29YYXYFlbVeg0i/ad3XXpEDhIdrQfqC62/MzK7jBBgEHuTa46N58Big/V
GcCo4twKX5bcT3zUkcQyJLy1b1FH2sp9rCy3iQ0sPSi3IqhFK3Qw7qIg/IhW1o3Sy8psmdBA5DBx
y/XAhs75jE4gcPCCFdOft1Dka3N1NoZf9sHSdvMg2wjAJlK7SZRX74Jw+AHJqHelJa4B3n3yIkcn
S+5tmO/a95z//pcH5uXQgefvHPwxZ2/xD1H9LfC39saKCZtMgy7U2mx9RoKFy7QHtx1y8MUx6IsP
iMLedH0hpkav6+YQBhVIFimSx0xWhy5iceCDJsar4jB4edMeCY1N3tZ+rhVQGvs+q5O8yiFjTJ/7
tlEbR/HashvHvFU1bh8FyAIPdn+t9fAxkuQ9eOggpdE/dEu9R63shHf4dPlz1tbF2PKkVk3EijDa
5/l7S520OyXWtPPp24IvYiIAC5yAOqyA2+JZ/6Az+UrplgTIyo2fmNC/pQaf4RCcu9KVjh0//xjw
4KYh8gHFxNvO755J512B3dSH0iHncd8vx8uTtrJTTBxgM2TcyrR7DsKJuG59AGccP9TXo5y7jc24
UtclJiBQF4HN+wX3lh5E+Gl4BbqAKs33cMvdw5+sR1u19tV5NDZ+M1VE83MbRtu43l3E/OyaTA7b
dRaaDgIaqKM/OCS1M/RO2TkVceA6n1rPYV8vT+fqtxpHfuVGY9sScJ71O3FyUN4M0+mexEGMJmJ0
VvtPl5+zchaY+r6+p+AhJuAw1NSBL/9FoC3k8sirU2h4BVJnM7rZ0A7lCV/EoLGXOxlxKKeHKjjM
6OJHszJEOUpIcsQhIVPsCwZFoqnfOItWMuXExBTywm/ykgADv/hEICNBd/PI9p0mH2iUF/FsuQer
LlWcFfkXaEqVCctA/9n44YlUetdxuWG3a1vD8CdRW5dtNmAifNo+O0531VvZPUhUHjcm+hym/f2i
Qv4GLZzbtiNnuIPtx/mTPDX78H5+z4ekeedD7a283cI7rGQniIkunFDdazsX1qKvnD26JY7ebRBn
sRvzFHX4jelauWkDYfrXQ3cGZQULGly8SoSMV3/2hOMssV7B7eQfWIIu5KMDzKHYsNSV9TERhg3A
VkqUmL+ODKeMyH0hfSR5gvTy+qxsMRNiqBjYkTOwPu5Z6Y/ZYVr8MwBfB92/IfL/8XX+f+x7e//n
Uvf/9Z/489dWaFkwgGz/+sf/uhPfm0clv39Xt6/iP8+/+j//1PiXt8VXiQzCD2X+q7/8Esb/9/PT
V/X6lz/sGlUo/TB8l/r9936o1M8H4E3P//L/+sN/fP85ypMW3//1x9d2aCC4+f47K9rmj3//6PTt
X3+cq0P/8evw//7Zu9cavwZoXzEWSBn8OdZ//8L311796w8k/v5JfPQSRo6DS7Ptnrlgpu8/fxRE
/wyIE1AaAnBJfIg+/vEPZHRVjl/Dj8D77QFpZxMgDNCz9sc/INP+82eu+88wCl3Q1vue59rn3/vv
l/vLKv3vqv2jGer7tmhU/68//J9YmP/duAFxfQcPB4G/jdekoVnSC6dRuhMSJ7txkDOD0iUFF0mS
QddpuG1Y4U5Plsu1jaTDZHkx6n/BksrWIfqLrxX5wpjI6GfloDqx6yPLUokXBLqMFew6mBNbt95n
5Qb1F/jWWe1tIfiQx6qMfBbblu2gETAqZ+tdV4UqSpZZTEvsS8/vbqCgDp3nxGcklOAtKeU3kdOh
PWaj9Ftv1+UFoTIBi9lYQ7ELitOfc1pn0REI4CKE0LDdF+MO1C4euw4XiwAGYlkw/qgGG0bah8pv
Ehts9+I4Vv3YHStPRV4JaWfk2W5yD10fHzLKnWaKVZBTEB1GLvPtb6RSlp8yVftWooY5a9x3WgST
c6sUKgG3jT3V/DT2bt0lsgRORw/xCLmOCBnB0Qn1AGYxNMPcU62iELqivWujZsaGbi76r0U7Kr88
MkBYIvc+J8yC8Ec8KdspQKrsiyZte8DwDqEXLOVOecD334NkwJFg4hnc6FoueTvGrV+UInFKLHaM
KkvvJlzB/hJk4QcnCQo1DvHAOO0hHSSyyuo/elyPfeoOGetjsDoE0OvMSt7Fc7X07alxOLwuKMcX
pqxd31nzcrSnzvXjMFJzTDKMDZ51ufd0cJsXWdffTGgi7e54zv0FIudcR1+ivMuOzujky0HqYarv
cxqhLMlo6ImETg4Cxp7gwEZUiHOzfMJUD9Am9s4awuEEzHVsozQldiGfIM02eM75d3V2x4cQP5s8
XgInyh2JH8pRottBuy3y16NqS7T4yrOua97MT33HhT5k83SWR2PjECaDFxJWxrrzou4T6MXq4mTl
FrOTJsCYp7ldPFSGO7LUh8ka3b4NY8S5GnymXuaSyU+8vOi76sqbA1HmCXpbSu6hjGjz4oUJUvC0
HjovP7gQJ9FPI04wEWdTLvJjLQbOr5c2yz+1xdBZh14LWu/mVpNuBw4p+dLVkN6JxeiMn/2pjJYY
giqOE/dBQW5HXzdD7PeZ9QLuI7fYRREE3dMJYeN7KB5BabtuGhpeS1/NXjwSzx1TPRfq1EW8mg/V
NOrqpZHjkh/syGtzYL/BdJcAwt+KFDTG+kvueKRMiqpZ+hj/eHYO1TBkn5fM0lBYpFn4QYuBydd8
KaR1E9XW8AoIxqgOQtNsxNqFc3ho5in/jnYA/j4TnahTmgXKjhGXu3QXZg6xDyUodV5Ri23KKu4C
H+vtB4N2oUZQOz88C0qRiYbe25zUNdYombIFNUsAQHwQjQY6hC/Jikruh15jeaHqRA7UV4ObWKNe
xpsyi5rXnkD7JI6qOaKg0ZwDmjYtjDCela3jcLHpnS093FFnpWUEPgjaD/EkuD3djHXFwjivZ+Yl
4BAI1WHIp6VC7SevvvkMbIfo+g8CwOYCie4Gx55VdNRWj45RkHxaMQgv+9dQiIg/BrmLBplKhwOL
W8dXRTqiWyY7zAv07H+UNQ7dNBiR9d2BIzS0kiaaOYUoatOHKfJvfv+h61Sp46DJoypG/q3QSWT1
DbS8G9plSTQxnx5mOx/qGB180rsaa9Itu4h0vntcmN2wXd5ncBwg4XXRMcEnQPAy34+sdHEzi+/L
sZ6DHS01kFqWD0XKBPXGqElEk2dib+GOmx9bWWUszlpiPfaNG3yKpgxA/jDr5xDULDqAdCVXIsmK
EU0M+MyAgYYz4/lpynTDYg1RUwtcD6QnhwiUjgpUp7qUYBUJ0PSc+S5oFn1oN50ZOiwOBUmkhufE
9aZGpiwbmy+Dy7ADR173JHYLzRdIWdIwu5KOGNt0mkuAh4u+ahHfy7oubhbLDvNrNkFt+V2gqho0
xNSpvnV6WNRtR6AaeoVJn4q4L7pgvprqMBiulOZ5m8W1BcO7ZojbLdAyueCcmZaogOIkUGDyBFAm
hBicwOnorgK9eAE9iAEUNIWoMituBzb9YBFDu/XoqrHaOSBNyXbLQpsRJPC5U+zQwI+p5KVHRxR3
Va/gWJpIxl3ej3PKs26G2sfiPrGgb9NRyvaubp3xvQ97L3fRYNU3RR8guyWc2huSMZPEi61mHu2v
rQvIYBJKRgv8je7L77OPDC6IQAT71o72UKKUENbTcRELS5BhLDiOECQCY1fi5ASNNnVSrWWZ3xZ1
rT10jOe6ebIaR6gEe6RqwEvbzW5iiwkiQwuVkB8EtQofcTy0rrxVwnaDE7QNMLGqzur+ZlZhNnyv
8Eb8g2hcGwmzaHL6RHqzqh8tMdThDaFeXb/2mF4d0xleKc704M9PvJhA6aMxdQV6fKNOpDKf8zqu
Rnd6cB071+88gF+qlAkB8l7XygTbMeILtStpTdo7rVxbXU1O7XyXQT3VaasDFu3mvOm7g4ogWjTs
Qoh+LreuTaJ8eiSci7B6t5CC2vdFSe0hIe2cAec0eEo9NF2B80dMhW524kxPHKM3MJLXlpqWMIGX
IvUJxB8e39EcNDZpCS3F5rHoImtpYj5KTwLbbnuvpSyqPLGn0YYSlGpa+2Fu6YDrqiu9LK6ET/8/
c9e1I7mOJb9IAxrZV5n0Wd51vQhV3V2iRIoypCjz9Ru5GOxgFtgF9m0fb3dX3UwZnnMi4kTYFAbA
y3JFIa2XU82dllevGUlzrhyCBa2/RT7CDYPl2SIC0j/H6gZ8jUxj8Bw7z6OFPw5Op8DDVmXSCcf2
kC2dBn1drhFeUfjBDwoZcuhgCmkiEr/Krk3s1U66ZzvIG6x6GlwVvQvZ6fIZ1PYid7Vim8gUxYbD
h64E9iK3SmKW9fRU+RmxHYJmadV4Yt/Asrna0mlWvTIFnB1ldGmStq0y4ZfLjtShjVNbsRlfdw2m
lqSWzPH8hGRF9AsG7Rz7HfdDY3a1Cw2cn5Ako+NdhGq2QEKMG/0cOxa1WQ2tkIAWEy01WsLIaLxH
ncMxp9AMmvvKi/s4ixY3bW9+PcXxj+QJGsfUdq2Jd8PG9fgBU5Plh85QlWY0CXHkmQ2rPnddvzXi
ycw+mXOjepIULlAiymClEPlZN9hxLGZT0uY8bwYhsaox9Qee7i0lJXc3jIGqKBPUF24HJadUv31L
2h7+Q4gnzOU6+LaIu56ULEWo1kQ/WJQ4utOKLvQhXrvbl5+0MipTox3UXe8vS1CUfTTbdFhWSQ8m
LpEsMPYc91uXIxQQ2COEY3zgRc3wxNGmxn+CptQmY0gv93J/LrVLgXpYgB8IgEneEoDn64HGXVAW
Zq6lcpnvzUFy3Cxcbz+iMZ5Ijptb8wOjIp4KmDnG9W5BdWxVTmQVDW/zOJMY30FbnwboMEkUviGN
qUVd7We1XSqlyPRMzIAf7KdangXu7HawNGhp2pRQYx1laENaQG0pQW2vnNnUzfD7wvo14++zhx/I
wsWzeENwfLG9IhZ5p+Amqi5Dzi1v/+lq938aav/HUfXfxtv/dfT9fzjU3tZS/uehNutQIb//faq9
/cQ/p9ow/EfsJ4wEhOJESICP/ddUG9N/xGgZGNIfeBghsQY4xz+nWhr8I46xcg6wN0qC24/9a6j1
/8FgRJKA76EkgaoFjgr/h6GWkf90RPjXVBsEUZD4FNuEMcOQjN/532CcSCKOWiXovvkghntqBM4z
vJA3Ms3DErEXWRzdcp6iZ9O72T9Usu+COyq9xSK31d3TfvjZNndEcf5p7FJ5j0uAOol5duFrLtCC
/8RLtU8aNNp0VM8Jp/f+jEuzM6FSUJImoCQyXpZEH2WlNZOprhlTuw3x2HBKNJVcC41i4l4w71TQ
jSgyLG9tPCszZmWD9/EL8VKdyhBQY7ssaEg4Q34Oae+Nb1TqDKvixEtrTavxCV54lUFbxcSWMu1K
/u06ZGP/OKNrt4ehA+zsZyGjZQdba0ykOGB6VZS4DPrJ9c3mZ1o39olIMphM2QQloRPtDI9w7kUm
bVXUmqLqiOzTeWsc29NkIgqHMeIycAJOnY+t6YSSvIGpSZf5EhP9Cei0SDJ8tFAdhQ/7s1S4vsS5
p6quzJBKKLBrjVkXQeGt02SMAIrKui3WfmN9bqyy1Ql7vnCYQz+4bm+dkKSufhPTJp+RHhHo2rhw
TFIN95zHYAgA0HVLF3upJ7X56stA4U+mTifYHBfEiXT0VBR/VqKZ/XRgbi4/x76sNUHsir+smCB0
2XxAS1Gr6zAGojpa35ddrl2HVUvf8Lo9KF8YlosE6/V5CfuU7X0MeYMjK5ySDmua1qMqTbyhQ6FP
iNmeYM9H8Zgwi+TkCXswv2p4BDaY4TiVbe6RZrY7z0etvT0ASZwlgY1wSZWR8YOQtSuzvtGj9+YN
eH3WdBtokhzlWpMfT0p8vyGem2ifzGOS5F1gG+80KKf8orUUGfJdS+qGpB6FvdZlsphJ84XUQXvB
M4oRDaFNyDgvmybZuyjZwgOaymk80kAuc9o2CHNJV6+mAeYS1cDFG7J+mBQMAn6H2ejPHf/iekYw
Zs0AZxRsmWT3hIC6rYbjpKiCiy/6UR7xgvI4t03fd12q3YZDHqGFlAd5AF2RwN/jvMicdInYQ3aE
ZKFBjTUt6imp52+58mj7RNQHgZEd9wJ+hCEQxbgak3Y7zDA0cngoE1KJV2hYMT4ACHIRiusm3pNy
VvRrqEeVfJXWNO5l3eS4fCO1vCK7yY71kzHw4M7WOUnqTFeExsfZYBf/HATdFOWrl3R1kG7rsGyp
IcFsASipTT3K+MY0aqvL4MHbFq++wCQR/wZRVQnsbsJBw3vGw9XvU7S2jcyhrIt66EAYRdwKK2HI
UJBtgcqymSaMfjY12Mgwh7os1/liJ1fKJ1mhBOYomkF4mkw5gKZVXuPnrFuG5r0S63o2kAn7Wes7
9Vb1K6MF8KhmzmCKMtVHQyOr4NUcj+tZ8nqkX/z2kznKqnRHMdJlxKDopr9xjBf4IppWKywVq7Yc
gTnFoz7EEwLd65QlWBHaC9qsfkG440ixwIJS/wuw4IjGFdZw1YlES0yOQySs+gWz3J7mSJFs63MV
0FKdYH/aAVrSfT8UdeST4XsifKleWjuipLvFjyFk2+YWzFcKoGEan9oNziu/0XfEL8hdU30GK47q
jFBQynEW9sF7qRzQLCAsbXU0OjRrTgcFiASjAqyOYdblRYW5cVip1/feL4mFap2S0YZQythySdEk
Nnsng+EpwVGjs3ErGwvRQ9XZVFlyw6ZCx86t8NRc4Nwa65xKI88TGl6TYtCIz5wxfSktDO9TCELb
QmFP6I/wb8joMt7C9MLeXXwrlhGAipmfR+A0xerK5cEkPJ5SMfddxVI7N6XJe78MMYhPkpfXAUm/
Ue75vV0LgG+yLEJZWfMF92wQgAEjCyBY3zdlWrPOyENEtkQeNuebKETzT9Z5jzCqBrAWjAWSOh0h
blqLGGS8O4XwG9OHsgxCyPYZqy7gzxNVHfDcjcOPHWpvfTV4CCwsIwNDAWJuAqeJfY1ZmVUseaiI
eLINPS9JOGREzyfAcDzdOvayDPHTEPmwfHA4/iKK9q3xkbO1oA/NpGlBH0JOfyC+Vx+qLhxOZets
QSYACCi+H1YHD6YHZGTsY9OxIa07PDQe2VwO0CfE/YBsoNH26vn0Itt6SKOVz8e40vdRR99GKZ4D
umIkX9XfuV7AzRsEUAWswo0wf6sFFE4Y3jcclald50ys3J6oMUFqYeB6IfPov3MGOEVq6k5I6Tlo
J8Q55hvZBwOUYp6KWzigeng7ECiacU8+A+c8x43vYNcgWTriAS+CxVYfJKimLMY96Stt94Esoc6E
z+aeApR8tHhFYemje4kuedbt/UxDQXa0tP6eiP5PFbQ6Ex6QPyix+8LJ8Kv2ZHURC9YLIrzC+M2J
zIHzoI6RzY/TuLf3qxBYl1b6bl3WJR1RG566+ibvUMEdDnv7hdbmw1tpmDUNB84hX7xaKAwuPcyq
FghlykB8Jd1A74F2WThTziZNaqRQjFGXgNwb2V/bLPIeXuU/0bqIXUIQvzGp6OS14okhifkaLu7R
MSwjY1Tkezkt634EwpzZvv9SnfSfVjGLN5SY9mRF0OfIIww+YBUkz3pDdGDgEiSYozxmNdXf6zhC
VNVPQHCGKDe01fnGaZkZ61WpHon8No5clVKXmLZ3dsOxqRE7sXPAGTPg7mGRrPGXkBWU4Brex2wb
k2zl7TmqAIGhmucDdOOZTVR3WHyktE/1Ay7dfPHxTHUgG9Np6P+2eBPSmfaHUccHO6o3ZO58d2I4
NAM4Y2bUtQ62UwSZXp5Ic9kG0WSSjc0R7AKMa/SDFOQ4VRFGPnM0xO0Exs40weiLqX4nGHBhIdqv
xpPjYRbVH4moxlQvLWTXi2n3zZp8ODgv4Jmm+2jewqzi3X5xzR5z3M23Cdg+xmUU4O4JXfgz1oDO
5dZfzM1WritHiQBoc14gGVcTzlDWVF5hwStlVji5A+YHoM/jeIVdH25p5bfhnmoy7PqkSl78re5g
0dqYd+Iz91xxS/4mgAKfAXtMTbbwMTxiC/3WAJerPSU9iILX2yL3QUXYnWs7mGXc+hxxTvjiX8oV
LaqDlejX5PrlNapj+YR/oh5iizgM3QfiKuzIU6GWfocWPP7bR6Q+cDRZB41Vjrup3aoPZ8v1Tq7S
ZiVkvj+hH8sHqyebh+swdHfoRaWPL0spjK9HB7Rqm8xHAk5HHTTVG7kurgc7VSlkBeA42zrYwjXr
Nu7UiNT2o0Yf/T1qLDJlPK5gyBLDv0wBRFndc7AC6Qcab6P1iNfQ2dxNKqzx3Na6OfFwWoJPkIWR
vTSWhmCSjN/9qlcvRIVVpI72Q6c0ZBvDWumqz5Ju9MLM0AQAMzJMq8daGdzpbqhalFwp4wX6XrBC
OZkn8jiRabzevM7e1hoKZjQ9/omsAwyR5IDhHF/CbljEi8wNRehp7VKANGjIN79FhhwAbQv7hHHy
xMGvgPjsLFrS5LCgr2FpPJX0u/PC9yamuvDZEgHWTAASema6r6GlcX79F7kuz2PbLPcl0lDTMaTL
XzXr/oAdboNTUaL+zj009lULc+EQhbgDwgLUtyNpgIXQE46DFxX5yAtZxuFBVys/oxUOcAyT5jg6
cuwm8qFpSPJlYHVWN7Co73z+Zsfg01d9eM+i7rntYvopWD+e0NmiONuxy4NgmA/U8/4mwxLeb9R9
dVv0PTuzFO0s11NT1yITIdH3gW3tue1duzd4Ya9oYw2KqagBnav5tUd4Zm63rt6hv2h/tkStOxzh
sG1oa7HDUwkol4uJPgIOCg7Wn0TR+CNMUURDijlxKq8xPaFxbOPcT3rsqUUrWjoMPcQ7mQoNJVbj
WIsCYbxjuHA8isC19nrQgJIq/6qGpk+HKHIXFpVj1o4xGC2YMIiXRJPuHABfzflGYxy8YXuNQ0R9
UDv/GWwyF2u8NPtal8sx0S3SNrh9w7kg8MXinboVi3KZ7lo/+BMNCVagkgNCBjJwOjQdaP1Ucf6X
rv4vHbjnic44K+uuydD0LWnpkl+IIdNpjW00FPkpKdQQ+Klu2S/GkRMceQlN/bE7hRFOmVm4DcQZ
JuwNlu1eHd4tPb8bPfuGzm9NWyNycMyvTW8OpXHYF7Xh1Qvl18TMh6/RNDSE3pc+uyT4Q0vdUZN4
P9NuTku6dgcZlBsyxFguSbxhzALQRdp2261hdwcg7EW76c9KDE23ub+i77qOK7HXqEYLwEuwcqH0
f5LOq9N4DmfUSHJlgKklrI/SVm68cHwcUhvzc1DxfS/MkM51cBxL8mKreg8L+TkN/QkTZ2LtfvRK
H7xa91vQbcAwUcNFFEUkgw8Ly6saJ2AT1hzLR4FKaUWDzFsYT1e7fIIqzMcIeYVY6gEH3Y+vdRW+
WmNAVa41vCq76aW07X6SiUs5ge+pXiJ3tABa0xEH7BFw2qPdlnyUFjEXqA0FHctd3zAcGV5zlzgN
s/s1gS2+a5LCaA8WQe361jTThdiRFQCi89Z6BNcJkCrGoxcAi48kNGTfdRWBOk+zAgTQb6AaJp1j
OIVVS0YX8uI3yQNmwRMT5t4H1Cp0s+SzrqvHfuT9rpm1PTCMrWnDPIAWwPpSQpV8GBC8kxkDf66w
YWDeFFibC4DSEL+prrOKhOulq0Ng+oEGTDPBBrpUNei3GH8kyJZNHrnbgujeX82RLxqfJh79LFh7
lGcSnxMYYkDP6u8B97bHEdNyxjCglapdc3hbvQVD0mWaexN0p8lTF4HZq9QVy6Q0xURxaHj1Fvhr
QTwmUr3JT4AGVxOs78qZ11UOcwH36C5vCFN49OMDzrz+EI81KaKpVJhtlzkDP+5ldEaPuuJ4QS74
rNPhlpR4e031tV8BGUiF0N9uUQU8JF6p119a4FGPPu3K4zrhVw6KrfD4VCOw1qS7EOL1R3Rxw35A
FiXKTTS9oVflsKMbmxZtYIz9buN6k9HBR/ZJQha+C7DN1wPEaU2bNdiArLJtHsvvYe0x9EkoZXdB
vzrwMgjk+7KTXMB9wJorOBBsLrZZoKUjBej6ZQHNRusdaDr35DUlOyOKg6KB8SDLAVb1Usd4icp6
/fFw0/YrcUtRcX+9b0MfaR2eMwgJStZW4uzwpx3cC+wh6pw5BKFtfxT1gpMNY5hMkQETV0invWAT
3j+GIC4NTgAe9/ghjGnphNE06x1us7fNYp+QGFTrpGBEDn4V5Mcp2ZKGn2UrzdVn3vTR0nDs9jA1
wJHNItPSI0JP6b5O6uQM6GZOroqq6qjVLPFGJbKEbK0tbRZu3NwTSDLuQYgmDzBNXuunvlkMeFu7
8ctW+0LhAuvxtCCycz9UC7mDB7/r996M4LuUa1/RXALnAk6w0jTEOHdGA7EUY22XH1FGcNk3lB6w
m0jn3PKN5XFgPRwH4GI9r3kMvG291LR9GTjbzqC5qzfVzmGOjJX6vhqJeaZj9QjzsTN4jVc2mvHY
MTSrazj6O12XL6LZdrjfmKND+BY0M9vBjB5StqVy6RLT17ZtHstquJtgAwo7evPgY0UqXaA7XBp2
5y/YNoa4Btt3wz40wR/V9Ccoeb/c6H22YBFT8EynTShSNGH3jobgvqe6K+IYbDQFXpaHrdEZG9oJ
w94CdxeGJVUSwgqYiwIZDzxn0UR2aE2vE4gZrE00v0ZXXyRayAwoY5finhzCtbuGMjl5sGr3xgWE
b+zW3aiAJ4IS6h79QFhAe07mtIKTlg9cFxRKCbu8GFND428Q7YwRP0lG63tIUbr7QLOmQWfUd6ld
NfzTRh+fzg9pD9Sus9iknNRlFnBdbltC7jwC6QOT7uoSTGme6DUuSxukUnj7UHUXGNoe4s09Q3dS
QAH1OLJSA1X2ZLr46iAGrIFYbIey0rzy3voZ3aA9LSGNLkLP4hD0/frYh7xF61weZ2wnp0voPSR2
ezczLMLcUr40HPXXZ/bDG737Rlqb9sBYMuP3JQxB2L6pIU2qlb2bdITKVra3keIewOx35/A8R+Vd
JNrHZmEFZRAuruuTmn1Y3ese8XARzvUJTDyd2LfnsTOAYiwThd4XTeJPiqCjY1MjcGX0MAl3sDde
o8sarldbkeMm4vdlXoupUq9GsQPg0nxk5giDfSzoz1XKiC6aeDxAO9Qcy5KyLIrm6+qLH1aZU7st
V6wuPZogeMSx8xh51SvYo58gUKcOCEDF0YDIdr0fmNT7ZsNcskbjj5OxzWS9vrFtzvHuXyOAnKa3
f7sbAOb0+xiLRyzL99jz8SChnQB6evcVV3/6zhXewvEGml0wDwdMxmhbcHshr8ubrs3dwkRmguoC
gc4THKkwQsICaeFHBgTfb8D6M/9ZQVGR+sGNpJfhw6y9O86ruzjmR7BxKg2FPtp+yFGCv4zYnmSJ
WW9F84ZL3R3Xob7USXDuxui95vFnbTGZgcdGvsk0AqFbbi5+nByqJArvKQY+zCdrl5YlBHemlGxv
S7gAOc/PpEDR7WnUvxkLAJ7e8iP6EQ3k0L/iqt7HjTtNWNqx8XLAHto5ceiyhnI5NSFE3NDGy3hA
NhfQFHSSdQ61iciWlYAH5fV7S5IALoZ9tUsqf8KanDgCb0znoPsy9QyifH6tYr7fmu5breMdQDJw
etPverUBHlT1IhuIrDe/GJf+vhn5/aBqgWK45IAMc+k1F/Ssn03YPKqmzNQGPKa1X9EcIBsDblP4
FQJYATN7Pm/wC8Bkpdxwb4V4hxXCSydHqKb1UB1EN/7tXCWLG/6OFgeGjxBtxVqBBV6S78WU31Yi
47wSL9wkX/iizTmsljso4Q4QMBzBtF5EOV1aSrKl9fqMK58XTHiiCFj/ohnQ8EV3X36LLDbYJCEC
+tbHMOgHoKfTjwsCo3LoQPDTwSIKt00Pa0eWXRKS8zCvO0w66D4MUNS+Sd56f2MFvozeu8Z+xnwJ
9pNp/ayHiBGeXtUTwKDf2ovhPkE9jHEIvbHxdq5Leh3jQaSz6x8DgEfZioUmS7FkBp78cRIQdZmu
erGz+8C7Kw51n+zjgb3EtTpOG2xsx8WbdyLaXLxbtJlPAQIVvyvL1ivbLNQTsbQ1ywcGhzfVtBxJ
cL3Z4ZqwE8gVIARgkNAgkQFCpFr+9p2jcEEu14+48mBU3VNMAbzc/EsItPkZ9M2GpZh1u3I1mRs/
hifcL+Pp2asnegSstVzakIy/QT5oC7lg7/doV0q3Kyey/IIwpzoMwAHOybbQXwgyGb+Asny7YQXK
Et0wGCfKQvgByrqoCf6zLbMSRgujYnUqjPcSO673GuW5iwIEOPO6qOYJast5iKDX7u8DJOoCZF9Z
Bk0WhgckURRDPecUIYeFaaIawfHBKy0JDgXEGIIqxDsC8AMhWix8xF7JifLxGZQgntEohlWklvyh
5tymgElh0QTXnRyXS+A+wQlCKo2gkSGCQ31nnryuhxhKDXmyxe8rbLBx8eVn2ETfHRrmbIJOMuM9
NKisLN9BieQqRrbhLdjqO6yjj1XE3gc8BfbglcaC+NuhteSppPR7HPgfES3wCt+8nEO7mPpOvq/L
QrI+hBqwGZAj3ZfovWmwkWNwm0rBn5vdWOP2LY4f1bS9RMILAR3aDyu9S1Sxe+PonUUUJ5IOTXio
QKRmuqImD1Hl01GAZvdqU6dhEyBCsz9HSX3obtnVbNg+AGXcw53+SxHyXAfDltKp+97CldzR0R2o
7z+XCBYBtAAgf+FgBnl45HjoFuggUgFXnte2JOMhAG5RTL5FtmjQ17l0bt1HPj4+oJMHf+0GiAJ7
IGmBDD7JeMMcdOTvBtYGfzt41l5iDiflaZmHo6qYeOYQ6zwvenOngOGNZ/G83Me2VAB/e5/9DfEg
5yAHGwhFIIFIzRh2AYjNRAMrFs2zG1h1R+HmeTaJwQBoCPNwevqD+tuOAlsrsI4h38moXBoPCehA
PK1ZrIb5IVQiAKI9sQLapuoNOVr8YmMhjhRyheoQtktPd6jG4V0AkPboRZ3/AOssP8cGcdAADqIY
KAyIZQkZsb0B7vh4DAqt3NQhOioRL1CfxQBrOtiePIKDW4DZb4PtcUZwlEO9AABJFVmhZa1HoJ4D
Rqp2SZqfMalR1bnml4Ebfat8+sJdF514t7JDknjtD4Th1dnRdXgsoYjBgkctDf6nVPv9dXWxh9sk
4hcZV8tRbno4JlzMJ1oOQSFtQl69KuI297uZfnAJk3nVj+ENi9J3lnXevqRuPpS8M3vqj+O5gxB8
byodQfSUtDyH5QG2tqO1efDWHqdwE1hmM1yl6bXlHX8Lb0MY/P1wQR3H9KA3uAlOXlDfubn3j/4E
/785DuszsCyym6HTQzXmrsfGI/pgSQwSIiA8DlMxsCZ38CYe0zqSSM6CKvpYelD9eQwquYxUs38e
VsF/2qDqGMxJLW8z3yayoLZCc74FKumeqDJIm6vwAqXDht4M8M8rBX0Tw19qrj8p0rbeQNHKAgsm
YZ/7Aw7hSM7bnyr24OcgefDJvbHKBwJ0U9Xz8t6ooUNn2pBr0y4GzW0co2Pxg3vWRPPDCBH4litk
j4cFARQGtzLo96UJRhx9cfC0jvdeDOCkSiNmxhtJGq8S5Hg0n5g1yBtY7EGXapNpicRmtOoubHKi
odV68qMpbHellQ1SSCqn/9KS0z+lSebTBLfUX6RUzM+cLs1nCWjibYW9BrgIx6Hcc1sdX3vFBU1h
a958UmzXf0Lu1gUFehkbnMMVstWd3ybj0qamwbuMD4Ap4qb1gckrwnPRma/9OKMr4tB1YkXf8bKY
FywF/FGugjWeZvW4natI4EAYwYMNR5AWaKes2CLMKwKH1VGSDrA+R57wa4zBvctXX3FIKzSKTTF1
pfH2tFqRqQG7C1dBSDGjhZqtlTeZ88qLnidW5SoBGpiaQPst5Guaw7Y3mdGTjlDPAT1bgg7zdTJH
1cGYKnag0Vj5TRq0B3lLDbiawHXoqgJlvM8SSC7caILKE1nZq2XcWVbx+LRFJnok020idBh+khtO
fYggE4B8YDAKGxX9RFcM4gvacaZUxB5bzjctgXFo+qfTHjjL2NM4bMNwmhak8UxAVrE4gfEWfwk1
Bw/HGzRVbugop5JLJF36qNG50ZMfYucjhj+qQNWNQTwF7XANXRXX124BMvwVBFIFV2TnQYdoZKB/
mWaaF3wDpsCWUHy0Na2GwEH02xaQhdoO1EuZ/GV6DX5K6OhMugE5NGd8gfYxFs5rMwMAKcO2NpAd
L+424CjQj0wpNzaGmTWxEMmaEukx0CoDVzpOCbF/fY+B9CAbWUmuxPZazhBEBHEPYjXxNxwaVta/
28Wf+qK3yZQAVdAc+pA2SdYnLBhgDu1sO51VXaNp7QCAZzUWSpZ8KktIckjoxWTnHDfHgfTtmG4g
erPEeAO54smcIEBOaqAGtkpahAZCzYPRUc3Q/Xrr4CGlIyynawBCe7isDOKWwwYxi8Rk1rA2x0MO
vDrguHJQvvQx+h7Z1ei767Gpl6tnhi167pjnV0UQ1ON9OG2Rl4eVbYKM1tB4PEQN9qEKjHUoXxDz
MrvHhYhAnUVDhVm48RY0+ODWL02koDPwercdaQvI8BkkeO2ubKocWpvNY9DzhCWeTDByEHjMgY4h
VFoIphcF8KBPXQ0D42L2E5zJNETLUFCnebtzkUcXkPhDmxS6Md5v0RPCLz1UOwBFqAPS1JVD82fZ
IsQK2rDjWRw0624euvjReZ3yc0h4QtjMMil4RkUPhFLWCfimlpQJlC7rvDxDM2QqjGNr8xpvC4sf
12pW302wme04R0IMLy0UETDEDz1M+hAN9gi0QvtWvin4jLVXKkwNfQl+CzK9tZhQrZeSIxGmd7r9
FXm3Zsj3RNUguAJGsSmx+Nt359lGZSSeoeucBXztskgJ8YaNHaBYSIoy5UOo2fZnHqZyy1tWNgbX
uN4+zBpVzaWM3UzTYBoTD6TDMJMrb0b3e8Bu7lsJEDDKvFYD7YACoP9L5OBBOl2CSMrWKFixsYPj
rEO/zGGDXXT4AtG+Z/CnzgZ/gPObEJtDg5MYrNBXUD5CdA8HtZOdrQwL5TvtZW0cseZ2Ryd0TVtV
93it1lCnMf8P0s5z13Ek2dZPRIDe/BVJue1dV3X/Icp00Xsn8enPx933nJZSgjg1F4PBDKYHO5TM
yMjIiBVrqUYLyZIZWPxevU1c0NVmRJHarAFd2kfAM6opBxDMjkZOITa0Mwp2SiNZzyMV8OA+cDoC
DQNsjNPEeYQ0UGT2w0sj8z1X9LCc72ElSw9mKE1vRySZaEVFtEXc8mCpoat1uSOtaqpHM9xBeRw0
czhstGNg7+LesVzgXWTYcnIoeeDYGvfVISwnY4/SmiP73cDl9kiHTH5OjKw4bOuy0I88mgsqPwD2
eXiHejtxMrNWOfjyaDrhnw1yCU+gNrJ4xWkhChxxsVd5QOGAR6c56L7OxTY3fSL1sNY5F8FbxIUC
6HfSe2vLVA9tXcdg3HuVappBnTV0jkeP3lQQ7YzUnrq7USKyuPUUjK07OAn/H/rfie42Tj0pbkxB
J39Bc3K4t7gz9k5+TNuNPHTVN3qQowYkXtMqdGnpaawZIlHijyyPg9Qr9E7u+A4BeTEo+wPxxJ7o
AfSHLv5TM6RYv+N5XrzAtUipvJYsWLn5OSXFmH7g5PLMpIdyUBsEqrl2JnltN3IXeV2BIsZGUnr9
Q1UJ7TRfCi6UbODs+cyRpEeSeTk44EGMNvFM4pyuurRMAaHkZmS7h8EmZ58KRWncsRr0R4AjVrCx
OR0t5Yh2avfaoR0dH8qV8EhnPWorWM/J2hnPgLVoruOUPI3GqEWNhu9OTSjvZTAptqbbd10Uh8o+
KqnWubqaV7F+WNXABz6qsUna7SEP+oNrla1y3APLOqTks+OYUh2r9HkiPqmavNLciZmc48JU7ic3
5xmO1FRkm7lN6Atl07ZmEOwpB0dhoiY8BoBYhnX5SD3KHd3Rjx23fzS2sd8jwPCQ7tQ1XNZ+8WCj
2/QnBUFooHu/XeA2OJ/gBdHKL3EMzdB006CBaggT7cxaHg86JH3r/PCn1HzHbRbWem7A1jVGTlUQ
uLIjyyzUEQwUrRwPU1urXnmEU0xRveNYL0zDnw85/2PCAP5ravM4rCry5sgk5xklZoXOFf3Bxo4P
T2XCw9FOgsg7ASz/v0HX08HWy9U4iu3oumyoqg0Wef7nJ+QpfdVyWVSspgbFn7sa/6cMjoGFbyYw
JMwrcjgyfDhYRUxNn+HOp2aiQNfQ9XZkr/WbXe+rrumWD9kXfWVtjrvqw14gybpYlSUbzOiaiqIj
U2srAqy57bkRFXqEKCAlZEhH4G4LDF8XW/RpwZR1Swe0Bnr6fEEJLWs1pojkl+P3rkrd9lhTaf89
Lik+m2BF2B2HoksVJTZvIeWv1El8TduHzdIM/zljy6URYW+mpOjtKqw1T9/E23SfbqZ9sk3X9QLn
rkDxcGlnpnI5cbVEU2NIW/hknWf84GZpnhGDITAoL0XugVteO94kLTje1W2aTxCwXyD1qnBYj0A7
HcasNcbNnsGcrqS+3nMWFlgdrrkbCHqWqJiqoYqqH3ZzyMhWkSzu5kIf5C1tHPwe8cE/X+/UhrhL
I2DYKqo0T1Gb7FGVqcRJAGe9NEzt19sxQSB1+LRlkvGA7tB01ZI1gQwjVZmg0/s+9ZP7aR38KrxO
cknyLRd1tz+rv37x5F8ifb6yUWcmhQvk0B7oFzm8+oGkeVmTe6l+HwbWb8m8XS5McAeQWhHuTtEk
7l6z/CXQfgLwu/3x5tDy7034jwld5jaEYMZSZFHPRrcn4A2KnPqq+m5VXwPnNeneovpXny2F7msH
ytRhPlBVi9YdDAjnByrQLMYqIzX15X0M22X7kX+EDx30G9WKp8Fbz39dWNw529L/Lu5fi4ITFmB9
Y+eYaV5p3Zll71dMEBrRz7o97m5/xcW1CcECkJdpTKaSMsG5Atz3XDxF6xghp4OfOC6dr1nt0b1t
85oL/jNzY3FtWOIsTFIzpDIwl+u3wwdovJKqdHr847aNK5HCtFVZtebRG2qBcyw+iYGmkZRaq4BO
j9PUmygDJQAvb5u4towTE5ZwePMmKIu8Qe0hcn5wrFbGkfcKYx3/jRU8jAaGI2uiuASTxSE1Oghc
J7TaV3QW/6xrimA53MK/aWgm+MDNGZUiEumijsiQHBOpyCubKQjeYMabqf8dTwu7AheIcGhJgWTu
Wl1hIIrbQrjNHZLlI08ZJr93g4feg2/vzPfWkzYgmdfOwiG62CDBmHBsDy1JPiwCtOJhOgoLaTUw
5WxbS8yXF2dVMCOc1YxRpSaXrdA/QEchJ3RTQ9c6vtfVl9sbdHlUBUPCUT0M9SFB7ir0edm6s5LT
YduO3LSc18k119G+BJG3dB0uWhVSvDAENiFZQeg722IHvZz+d+nmLogaBr/uFRd4NQQs1lJYusiV
5rXasg1bqc24jXh+1Zi5Iig94H/ZDbvaDbzccoNxF60Byw77fKdSmmTYCKaSVfFRf8/0lb0QpT75
4M8umPOfIJ5vtWJstFGpgNX+0ZVdHglP4b6lufUKY8T0Ut4Dot8ridepa5orS9Yvrjesf6bwms68
kakLAQx+BN2cutbxOm/0gZ1U63zTrYrRg6N6RSvXdZ6bPUBKv1x41wkUZdw955YNIa4dkEYyYQEJ
/WGdPzbP5QsUYKuRmauVul16RM7EQee3uGBMSEd4UGtROLHMxgMGztUd/Wl8VbzYlwAmEVJ90JWa
S5X7bSkRuhqLTr6w+IBVDLVuJZhtSMc7ahqb4B9GOQA58ITNb+b/4vhq3HYWng0WURTNJsBOykEi
eEPoQDtcXZlu6sOLwHw82sdMhm9rKlhe8G3B7hxTRT8+tSuEDSmNuhaOvoiYm7wfdvG+2f6YSbql
PQpRuO5tc1eCLmO4nE6bipjB/Oz5xZvRmO2qHDByWT3bIZV4G2ifvvDs/NQPEdZkQH3Ap6QXyxed
13xyvdN6LINOhSky2pl7KmV30df6sVhHnk29+K6mLPygQxTiy1RCVAnxlGYNRnP4aCl0Lyz4mguf
/RbhmhkD2cziwI780aUdbW5UP3tqtsSI0De94o+jx0637rLk55Wjc2ZXuHfCpGk0p5JBiCnbon85
HuQVGA7AZ6+3d3RxgYIDBQUZFjWneYEAT3+iLsLVc8eIoCd/zb/OnHfKQ4qMqrdg94rjni1QuHkc
M6mmwGaBh9A7rI3Oj9zEY2w3BSLkc/NQ1P9YjApX/deg0IBfmebFoDagdKuIGifyW38WfYSI5RXC
JRon0ZPjwm7vx4yi1tvjdon49krAN0iNZnY1bPAiPHdpZyzVIoP7zOvbeN12MU3nn00feKb8KNsL
mdH1LT0xJvhs2KtarTpF7Oubw/30I3k27rOn0lV3yiZ4q3fWH/bd8a5euFmu3OkGDDtw9DBtbimi
BJuiAmTBKg17i3o8U4taAgHWo93vougAwhbwULpg8rIeZjuGYpqmYunKvKnCIZGn1AJuXsb+8NXc
Ix/sxvthqz8Vj4VP6XhRROJa0nBmTzgrhqUF1MmAbRrkaEc/vju89Q9wRWy40dx0xzR28GNgageN
XDDatw/MNdc9XatwXnorsq1JCiJfk39M3fPR3OX2IoHptahzasQ+d1No9NAVnj+oBv+/B4tGszK+
D3fFFrIijwFQ8Ptf0Y1+WCqeXbuuz76skBBBmOKEkLQQ8sHdrbV1vwHWRCvaBXDiF5slpaNrea8B
nYQM7NJGilwUH+nBttWMpUY8+vs/FK/fmM8AVz6zL7dyk4flq/O6szKLpmJTtzRdcNYiTvPcrDkg
nWetpvvBZphqZd7PlzVt197LNkt1husmbVkzZ5ILAzqM8+0EXpFPSsZXpbn3R/InyP279CH5o76v
3+HCepCXaNavf9YTg4L/jKptyH3PZx3QkZb9wjOTjeT+8wRE7BhSBn8ppl+NOycmBc+pijHOj/K8
RutLRisq7Pbqs1r7Wc/7QXqS+pfb53BpjaJcthR38ahB3OTDbxH5OipALkMZ8orhEPPHnA9ks8dK
69tmF5ZpCplXwwxbNUBawJPJ3rebYatt0GbfLn3N+WoQUy+aT//rMaKy+TBCO8+Xi3wLMefS+hlQ
lL+9kOtB9MSEcBVOLQADycFHOk966r9NXrV+D3lar/KPaRPvnI1M534FuCn5WMzm5r99a3nCzTjA
cEhm8JnNya7qAkvfhH5OSdbaaP7yK+RT1e2WPeHMB8rM1DSxVmnb/oJHmDk3N+JQrNq/eHK7TJg/
Kv4Qusdd/hZtG5fv7i187qv3xsnnFu6soyFJhlLzE2aZpdD0Ei9lvcZfsHG508fxi/4lc52FAvHV
M6Kp8BmrKkkW85vngSeFBxGeYbx13ENAt0v9+gG6/O8ViV3o5m8GbCpLbnVtnTyEzLnmqFAxFmLd
aER5HOeYlIpVcS+7gJ7f+NCOC+zjfXqc9ohAbJgkvv15P1sfwg7TiVMsuNpMmo1iubPsIPTLrCr2
5ZfBk74WnvU9/bt/zdZhugofGKgHh7ZK7uI1Y4HR3/0OAum3xT2+UngzNcPQTTqEdFPhMzp7MAVt
boMJCWPivLJGKNPLoDbjNpt8dVt/XwpFl40N2zkzJ3zqNuzrRldZc/ARPU9e6kceBHXRiqked/T0
+8Nf8fq/eWBj1KZdzPVpXNSMyrwboTcmqe2cFYNpaCi6cy2bMj0sFI8qSVfxsLS7V3zq1KZYJAK+
kYMNbagr0qCuh6dwZiMeFnqg19L1MytCaGeUKG/6MZl3D5kqnYnawis8yAXYQyAieu9C7AJ5ZrcK
vWhz23+vpQimwUiUjgfDk6UI9aAUKM8B2brYV1+yd81rN4nHZIOrbZLX/in0liLwtS96ak5Y6xEo
f11XRUIB4RfMNob2HilfF5Z05Q47W9J8Wk7KB11EK9ZiLtRXnuS9vaEQs5cewW9NLnP2vnlXbZYq
Fp/ylWIUOF2WcKcxU2NmhtlAk0w9r3tnaKr/dfDUb9o2WmeJawLwXwVP47Ay3OJlfgEudYWvRQBD
kWVbUwCx0Hg5X3OfFGk8SabmGavBG97bTbpBK4KUfdZQMJ4XvvCVa9Q8tSakeTAmjcdSbRPffjB+
QEK2gb5lVfyaSGUz/7hdim9XnUaVEbRRKAtdoAQKBxIvw+brluXzFOxs+PrCxTrI1TXRfaZTa9mX
JdlK0vsWTurYP/xIvyF7t84U13qIvikucJsXiEqXgsv1o/evRbEUC0UjNWILi0d9Hb3LPtPB2wZp
hhg1k0/1i3StFQv31bXsC/bY/1umCDGKMk0e+oaQ1njNvU11bdqGH9YdsHzHZwjTY3BTXWvTZpjr
3ovV5+s7+a914WiCPQ6koo3juf7iB3uGJJMfPSHH9lqKL0q3hh1rMae9/qFNQAWq5TBJI8oSzCP9
FcJfs1VtDTPUS6X6tjdwV4Fb7plbWS157Cc05iIgnJgUb+QMgZQSgjm/W3f3QPWe8gOAyRVTNX61
zVaDb7hw4qVv/Z221NOZ//SZaSgZ5vceDPuqCdW6ENHbKNSSSGLcUOvV6O8IalSISWLemk6VFS/1
oITqglOJFqlqYYxG7FyFAZ007/pJwCURPFpyjmRMO6nuCGOOcyw8qfueDNnuduQRQ7toSfisGbwO
cG5giRH7fcWQ1qFpFlBjl9fx/P0MW6WWTx3LECVD0zZUhj43uAthtflW3AO230SevnNe5bdZe7z7
K+IKWfSYiwgumBVS5kgfGr3MMJvdx4/xdtraXr+WXjS3caXFJv18HVz4yL9rFG99qz7AdJhgDBhj
4VvKeGep2RfDaR7y9Hhv90gT3N64i4PP6jh/tLnhyaTbLbgI0g4Z8PJe8+Qj3I7J105BfXVa8EPR
OzRHVRQqLJqjgVuTZcHzq7hTUVxOMwaVtOK+DI7OM9yF1kLKdPntVJXGJdhIxD0VsIXn3n60Jfis
eCX7Y1r+hOyJueVqnZXWe97F+zgvvd/9cpSqLZbDh7NkCijn5owqcpKhLnUvl4/r0InuonLcwDvn
3zZzUV9wzs0IJ0ubpjGAjo5RsLq1wdFOr+UAYtzs/kaxj+QFzvcBDp9oKl9vGxaDB5t2tj4hc2la
o4TuG7h+rAcMjTuIeZj2FyO3fFChb7dtXb5cZmNwwSoWtb+5xXT+MYeKCq6RJrDn7erH8S/je7IO
PLJsT3GDYWVu4ZJ/LBdys0vXP7cpJEuwCxSOfMx1D9pmmqDwCMYGpGmTnS+8uq845tnihAgCG8RB
hwDB8YxOWaV2uYJR1fqGzTGeFo7zlSBJY45zADSY1z19jfMPeYimTspzS/PszIP3zqv3NSRxXodM
Urwrvo338JF0H463lKZdOeKWbQOzBSSogWgR1ihDrl4dtVCHBeVDR8MhP/5ccJHLg4CEAmpy6E1w
qTmiruPRgRNdbiOdTDp+ZGZy0+zUP2b9Y8uXv7Y4Ctw6L8wH+tLz4h2g8dVOwzIWDR5cigF0SiVa
Cq4S9INtToXFDq5GX/5WHnyys00KuB0omsFY+9ti4f2KSVtnvIC2jTkzxwnRjHEe6JdsO/BQoJrW
st+u6g/Lt98Ut90xsrReNCgeh/kKZ4ADIIKm8Jif9Y5Ok4VgVKLaSJg3mp60HzLEZNTCGI95nDbd
r+xR+YP+PMxMm4VdFc/GZ+JAGJUp1qiXiLEA5v+phQ3KR7vAcyjZkhQxYkIFjgHWV/2N6WOKb6Gn
Lp6U+dI529M5OfrXslhDyCw5zCbnGPpjF/oKjBVBqa3tenRnAfl5tDO0DndRKL3mzUK0EyPr55qB
lkFXDpMZxLbnX7qcuryE4ZUC5wCdDw2ptK2Z7j2s00F3b3/fa5vqMD4x+6zBv4Vj2UhhLU+aTBm3
/JXXGpo3TChM1vq2lasL+teKIyxolBm/zyDf9bvsQ5cOd2QcK8e+D9vFd8p80M43TWHmgXqeAljO
4qYXPp2ZT509AlCCwQUqsuZedZX7YBPRYpRekXImBIztFql6oCS/jfLXFUoxbB4RwDDoqQqx1c4S
XiwTZA+B6UG70aL8aFkrBpfAhvnNa+MWm/zL7S97sX/6zFsOmh/UnqkwgHK+Xrupkcsay9Q368ch
fmrqO0S/b5u4eIXp2NBNeU4BuTSA+4s2oLcCa4DizFpB08Zl4inz5i6f8VdN+VB20+VgIybVnzbp
hCNJObc1P+vzJy8ThrtMPTSOqT+XRSDzcBum1HaQrm+iO53/2C2s8SLMzGs8sTf/nhN7U9brcP9O
QL5LWKe94AUCiPeWkr/EcgGwoJtg8YRoNibV4IUYdwGbYbEajXDuZcrAXM/C8einimn1gmlKB0Wu
ri5R19oVagOxloRgu747GCYcp3vzEMPIWX9Qn4cfviJtje40COq1gYHUpN/BI+dazmMMkxxUlStH
2SaqPKfUC6dZvMo/fy70wfQmDPJbS3BzWU/RU8pghS3C10PIBHv8fHs3LgyY7LvM97BnqMfFs1+z
DNiww0O8lpW9igwTxYeFsKfOn/Q0ToBgsak1gh1XeXhg6Hy/g6oJxiNiw1QW0Lho3lM//Svc6v6M
B5g2zksRAlGKvXa7jdeL2YKYqYjGZ2c8cTaG+8pGD+p5EgS2GuaDASe1G+fr+K3wQl97jO9H5gjn
jsN/APO+KCR9WjcpOMoKhTngvufW2xHKDzvEuo5UmX94az+Mp/xR98tNdpfZrvyz3HWPBjKusAa4
Sy0IYVKOjGX+8P9aF++2aDxmEN5ivXcS5lHDTW5DImnyHz3Mt685/I9p98NBoiSsUHZzjmvmZ72w
jdboGb3kNgXa8qPSX1qd1C6EHC2416pqXaukssZHmS6Nu11EP/EHC95uN9CNl/qsg/AArV31qeYb
uxSfXpvHci0t3yKi94sGhVDklAFU/vMXMiBXgmHGpR2/jp7MHaSCf2TfYFTa9NvbB+6i3flpk4xD
Y3xR5p0leKSd1FUK5/3skdJTR+MPWiofDuh1fAdGznceaUrtIUnZokeXrOTFSp94jRnEEp4jFsdd
Mxya2Oc+aXRZTIbFoTOLuzhqoPlP3bIPFpZ58WVnKxbZKw8fikSi52eNXDZILoRreIFcqdVWIdTf
t7/kRQOVTgzvHIahmY+kXiKiqZhjhS+90aCHXYWP0TOCrRvmolfWi7qWvdSLFytCl5/u3KBwnGVo
pMfqmCfrtPkxIgElQTVUfbu9qstTa8MXSfUXEAxvRrLi8/0JiliDv4up0hlr6MBc8pgTMKWn8jX/
o9nNLpI/aK8DoB9kOjRzpa9zT/4O885y9LwInuc/xRYuy7JKusiEEZ9RW3sPReJG25hrVOkWLuVL
X2HF3MlcETRnNU24IFDWiovQYsW6pDBGPpmcDoiHKniOF77tgiVdSK801E1lg6xxndyXW6jwNtNu
xlnn+/ZvtKoQvjpsTW/wjzO0PiEd8vlfHmF5dsd8oThw6Uoa08skeA5PLY6K8EsSqsB5NOFKXfCU
R/u2fq+PC6WOi0KOwb1zYkOcSBz0roNvk+2rqpdip/oJxYf+T2aNMrj9VjO24T8pm15G8dnsPM8H
fovnwcXSBngy46BJ1uG35Ke1tffajC23d+E9Q+25/B840EUn4XOlJybnfT+55TVbipjab5O1/CIj
BuDDbLuBKpA9te5mDAmNE+g3od1Jeb5qv5lCicbnrT4xXgxqVZVjnaylUW+3qplmnjnWxe9Hu7PP
Ko5BFVo4apCWhGuIqfHc3IdgZaCj+AUSs02w0v62pJX+evvAiI9JYWlihG0G2IiTDvrBYPzQwzdQ
GkfrRyIt3BVXz8K/u6cJYVXThtqaKk7lwfxbHuRVHj3X+dKs2mUuZhukQzKPRSIMQ3HCiYsr3gNB
VObrw7qt3YxxU3nyhxIIZ75N1nNz7Tg9HnJP8YMvy6H0yqk4Ny+4aKsNORKJmHfeYuXh+C0ikMNu
7nfau+z9J+fwcu8Au8x1MmpWzjzcfe6WmYH8hAWx4Zrbc60covs8gPjChuNXNRbc5DLF58Oi8Aew
2Zxnk8XmYaKZKHi3veTXvyoCDUPk9CsVagDP/yC48p3yq3hVvrVv0V96uGrWv+ummKfZMBfMbNrB
wlLNSeX4NUfJD1PNnxRlnYMhYvpBL/KFs/7Z9Dl7zLBS8DWEVZ1mO5N8519VB8ako87yz+0cb+dR
EoNLMdovXYoXaF8QSuQ0uonmOA9VaCbOLSkHMzePUxCv4V/8AWugr8YvdWk8UEVaNUgW5WHvhQrY
Y+NtCiZYAZaYNualnC/VoVE5A4ksjoYjEimMKDs1/GOuj/BbA/5OHv7khYcuWbpC3eT2Dl6GgHNb
QgoQQWWbtzG2bBDGYzKttPp1gv/5tpVrK0LzjKIVcUCn+XX+SeF2r7L6YIVruNW7gIlIeFnbg/EY
qV+lOF1wyitLol7EpLk1tzaweG6slVEgaOs+4uwdEWA1yiF51VGHRWCBEYv/IhlmL6y5Qk1FHs8R
HNOO8ggZSILoSPFWWkXuCPbLi124bu9nzGT2sIRwuUymZoscORgAcBKx/hc0pWUhphKt4UPY5vZ3
OKx3t/frSoZ/bkIImvChx7LaYwL5ll3Kw/mwpavhKxuEe/yZ1mXpLl+0KJw6IxiOUddhERm9apeT
M81FinGdPoQ7ed25ycviQZ8vHuGcnX1Hwfd7nvCxBBXhWn2ZgVgZk0XILHv5MxoB/8HQ1JXAMn9U
mjc2lCIz2PzcMafMQDEwnQBd7WZ0r/GdlhRQGsXtn6vNUmPvypGjBQW1DIBTSk32XEQ+SY4G2IOB
JakRJLAJ5Pd7S5vcKoD7q/lZ6F8W3GX+Y+KXpDBMNcuyjZmT59wYUIVSzo3ZI1fmC1z0re2GW8Ya
d9Vdy/2ufq1q19qjiegvowXE08DZY9z+3yl1YaHMizpIANAb1mK4I1PYxnYhUyK/GVQ+rTDDw3uJ
lyGX3vkKEwjZFJ0yo3eALmqVHhxKguCWocWqDgsvFPHxJ5oSAgpXU4wqQQpXi5XLr5YN4bpW1zpi
EmW7hpE/WBehfvRSBarX0WimxRK/GEDFHyB8UTgfpQLqqbluqKzhTPfUj5qQprxq+8PG/J7tlzdx
yaSQiR7aqJaOMRwurQ6wNPyoHdONkf6+7aeimwoLE5/VNRruCIBiBX2NlWb/SJKjq5MgGY9qDiVr
sZCdXfVMAjXpEeVk+sLnPjOEZapGM2ohgHxWoVmSBy+3F3Tx0vxnRf+aENxSyi2EiAO4JobYPMAD
NzwUdQUzWvtsdtZdUap3iRy/OqH5qozyFhGlR9jv6eyV0cMhzN6Odbc4pTWXsU5jgfiTBPctUjp7
0ZGfBE2vZ//KuTqC7YzXXfaai0vj05ZJ5okCrw2lg2BrRAkygo/V8dQX1HC84S3YgeT/om2gENmW
T9nGer/9wa9u6YlB4Wgo1WA1MJA6XoXyct5Qyjb6hUhzfU9PbAhngcwQWYxInvvsg2dFnmWvEi8A
ETj48eCiMVav52awsnTni9fh58dEp5ieHjhTGqXn7mo2iMYkiJ8y9j+PRTBL7E13HVm2tGGM+PtS
O+rqpzwxp56bg6Rnai1ES3FdGOlrICHrKrLthWB6NbCcWBEenyUq8Uo+sSgZplIZlvcM7cU+W5qg
vXiIiR9vXu3JddtVKCRWk+142U4rV9IK1YW8cfuHfDPXRa0jNR+lXhVue9c9WvvSi9eLHbarB48u
D80qDRk68d05Nb0eJxMfdE5Eq3frK+pGG1i47/Uf8zi4+Zbv4LJ/bEhtbD/+9V8djRPzwtGo7D4O
UQ7VvPTwPc7JOYLFAb7ZJS5Cy4kJ4WSoCKQ1iCRyS/j1N90PdpAPrpVfHVl24C69bS86lv9s6f99
T/EdgcCYZPXzgvSNjbKj69CmKP1pHW7RL/mzC1fGY/9VfhvXR5C6CC08VH9bz4q0yAaiXV02etmw
GoC0gwTq3LcC6geWLoEL6zx703n568StPN2ZboWCEuMmWrSa72fDP7hzbZFiH2Pqbr0r4UhBoRmu
hfK5f2ZsbSmDvnqEnRntJONutDbOf1gtQTPuVKCRSoiNDeU9zt9vh9v5D1xs+IkBwadsSIXhnwdQ
Jbd/oyA9pPe99Bo5b6Vj/TdxAnyTaQKrgvJPcK2xH+gy21iyja9G94Ii42oslm7ra8txGOGbaU54
nIpoyRKtIMXp2MjjfoSbdjXOJdMOWgzTs9/m91X0GpSr6UG9WwoO18LgjC6Hs4w3wUVsP4aHLHHQ
t/TyKdkoztbUp3WrpQsf8Zo/zJL1PDeIQrYItDmmXdiECf5gBUiGfHcQRrjtDxfFvPlMzu8Z+iOg
BfnXucdVZSC3cRJkDAgc3cmDfkNeAX/+fEVVe/nLIknM1Q/HUAcVPSiwaHidG4RcGxbWGighQ8og
4yHSfWdOkoYhfB/36S54UuYxtqWDtWBVREA3ioGWIb6CjuJukFuE1t6U9LdRz/O3BFpAVDFpFoj9
SE3Sk6i2CryxRY5NZkpGhqcqdBb27KpT0DA0AbcZQCOFLyjrDcq01kzPOOVPRqo+R4r1cdstrp4r
oF0yWDIaq44QJsqwA1+Rk2ir2mGnGrCEqG35VFulJyXSbuyXqEcvStqfbnhiUFhTVzfxmGRcteoG
bZt2jwCpP+2Kt+RNe4QO/gnIUPHKYMNH8Lj0Oru9VoDC5w5pyyg4o8SF6YaRO07YmBk+tIpuAGon
DH53euJ8pZYsJIVZnhQDDMskFROwyyL5Cihn1yT9q6lFX27v4vXD/X9fFTj5+dIaNTpIE5T8nvZk
7g87SLk9uLHvZ94D7aPYLA1tXnfM//UaiOfOzZWDXU/HiYdKGeluVyARk+eb20u6eo5t26RUhz7k
Be8SmlR9bRYw6EXJ8Jzl1lcrGb7pTru7bebKOwjYKFTFQIN1CE7E4niZ5F04RYwXI1xzP3nmzM9m
e8xJ+flz+RPpJKaIluBF86E6v5tVqi62Ns/a2QwvCZ/P6munGmFj9RwlNJAFrv0ki/YprDluTee2
Qgh9aXjoot2ogeo+tTlv6UmW3dv90GWVE/A0mr4W76Z70LfIOO/nTEeDeenJ4dWp3v0H5CqXjyPw
5MbcEoCgxyTGnFuuI4SVs1aXZuD1Nw32wLpkELX9Oidc2t/ZJv39w3BmUMTLwXYfzqQcDrkuRZgW
5UxAlpYPZ7hXVW4MaEpdmi26skYQhwYIFbZzTlPO12jVgawXdqzDeNTsKmUFXOuxgV7FfOIFiFj4
4ujkJd+bRUfgxKKwn6EaxKgbEcw+EZB36M1ttRcwz9C9Se+3z8hl3Dw3NR/VE9cB3K5OxyOm2qhz
G+Muyt9TaV2NVGDRmL9t68oT/tyYUJYJjLFEyKgJyBrQ+wG7/i59n1F3yFJ7OQzcyBCAGlmqoV8G
NKzSs2KCBJ4fWH3Pl2iqCPAcqzHwUkdZadJjqXy/va4lA8I922vHQZKdmlqEDil+eZfUS+iMJQvC
MaMeNalSPgC8SX862ssYL7S7Fv6+iMzTxoPRQZGve80snjBNYBOWctTLmH+2C5pwY1YO/KjQPeBo
xS9D/mkG+wPTO/9fG/H5Yjxx5kQd2emesSRrGFc94qfWQixYWoQQCrJwKsF1hAA1D+sBifHqIcqe
b6/h6iGxAV3PrwWiqogLaIuk0IOhnkPq9FVZH35mwGQs2navMyXP9NBDk7M5LN4h11zAmQepwVzD
tCayBPbpEMlxOjmelrk4QWsBm5+L2yZEkyh/jigqIN+2mNJfiT+2bhNmmN8kvorZdlsgJVPkkcpA
bwDOG8UuBREXrVnrvVStyMTT7bHeLHziK2s9MypkVMfCyCTkPKGHoG5hrceNdjfAnodktKs8lG/L
4wFX/ObMoOA3iRJOGTIiqtehLJrRGgHiGyxRyC0ZmVd94v1FYgxVNVqyJ1mv1fCrKRvPDn97kJIO
nUmnbsZqQk4lchZESTQGRgWzRl79StAdRZbmLu5Kj/Gre6f/8/ZGXe4T7k/9xJ4nVHgqCTEjtuqo
NgPV9qog50wH66lb9IXLr3ZuQ/AFOU+tIE57hzsplPwR5GvpAAWH9lTx5yakPa1TL3fWi0/o+cef
J4rnhgWfQK1jQoCHRFEH/l149caCKgEC37k01S7WCOe/dsua4ByQbDUhcsRQIq+V9aR5lb6d+R+O
6/pdB1dNlvoh/by9e/Ntfsvk/OVP/LFSx2mq1JaRaKdDL1ZFrDHbDyy46cPX26aWHEVILPBU6XAI
e8MLentjRb8O0dKD78pb4ny7hCzCmaLjFNea7ZX6uv0j3YZ+I68QposQPQUSbv1yGEbbTwsn4HJm
08KsY4G+BfAC1ke4+XU9OMy8HfZMicsTpo7eDQgoKyo79qp6VfCbzp0M76DDM7P0pr52NJj604Db
zDOOqrCBdVya/UjhzJMldHsSyZNq/TEpi6U1Xtu9UzvC7hmmddSsQ+Z45l80I3KUc5H4puVJAUv/
MU1+/wa3Mpe6d9tplpYn7ChCYTUqgKPhhdNT1L0ZwzdpfLlt4qrXnC5NSA27qKpardMk9KdWPTBQ
9e/wMHN1A5d205yx1NTTkYs13Nt2l5YmeE3XHEArp5rqjQfiS39flvbWkHb/jREGe/EN4NIipF6u
LLk/mAcD9xhXZpaslMNf2WJOd6WFRJXRBJZM6j7DsYVtcsY6m7QK0m802WeGMGNbQr/9KO+ApXxY
HwbUczmCWR/tNiVtuZO/x19ur/MCoMIBoHwLYooROFl1RGrj+kACE2VD4B1+KDHQ4fivwMt+zfpu
bF/7fZFj5sruceIZigCIDdxOrIfLuarmiC7PHat5ohiZYBhSa2jGec27MHbdof24cBauHMEzk+IR
BEcySt0cZoIv/YTyeb8UTK5+xdNVCfuoRLGWGPOqDkwQTx5a53QBZz4XWrfN8ljLXPATbp+zFQkn
z0gjSW4Kg+76bvTrcJVtan+453aHN3iduuZb8r1bOZvCn/RVndL8W9rGy0LQHLf/3UXhDDrIrY3N
ZEue7LTQBQZQUTsPenT00Eh2TePgNWPr3/bUa2fFIVrPcxrztIvoqbpaHnstx1ODh2ADxaXCHKFr
KO5MVG+ujqhLA7EfHhAmTlaBH0ILu1T+uhbxHGvG+YLkYq5SbH4FR3usNF6r3PKutja2yL9p8Kl/
l4Gr1e+95IEhe3N+3l74VedChE2xIcvn6SQO4Td5OyiNzF9XnqZ19nx8CH39z/KH/rV5YQOWumLX
TsupNWFrjT4NctMqwGi3yosjhd9y9EEX3rLXgsCJjc+tPsmeuqa1ctUhe0JbGHQaGsQRcuPBErPn
lSTNYYL4kxvFpD4iLqUO4j5RWEpdtSuz+BIrf+Tly5E50oUdulyPDocA70vgg+BQxW6t3UhGQrtF
8tp972sz1X5RrIKd8vKJ9HtnrihaLUNhrlqda2mcCCB4IiZ0nLK2cgxmwov/Ie1LliTHkSV/paXu
7Md9GXnVB26+e+yRGXmhxJZcwR0Eya8fRXR3pTud46yqubRIdWSEEYABMJiZqnZoTAGgRioTW4mE
1cLoLj0Cozuxw39+slqa2qIQBclNpCVjUDjGbjTuA1cGt+LotaOtRrbFNtAhXLjnZzKFgLujIRpE
weCQA3D23K7KQlaBIgLKEEgVsPtwazhk33vd/Z9ADPCX0PmJem6L//xkjI0+4r4SYat29W2IrKRA
bDRxPch+uxJeirfrUzo3o2hgAjYbmCTkfCfPIxaZbOgjGkFTGfdDnUDMcgncvmRismhSCVnmTmvQ
NRQ54lZ1eoB+ncIxcbnj/1Sc7m55FmeOaFU8HRf32JNZlFWzLiuu/dCBMdtU7XgnPoNzUNtUn+GK
ZyDqbQ4ZWIhrrvrGliNbfosWsliXXgNAHxit0W9ron6r6JPbPpcpgK0IENE5AVZrDDreBr6xkl0o
Ky8EiTMsi+e2Jte+OYA5TgWa7kuqQLCh6eyGQLv77GCItmDY5Rv1TbuGbDkgz5aAmszCHrk4Avhg
0YiOoYIaDMX+8wnP9dKKOYGQF0K3VNHWSv8jyZ+vO+vFKfplQwUEg8NLUc89t5EIaBzQCdTexwBy
BNAdDXsgP1M80eSl+bxwWowDOpzY8bjnuUTmuSnIexhtaEJkTTBwwYvVRsSblGtPsQ4CRFmKV7a8
AojAQfu9S+ofY1tuMvMhzJcK2JdVJ/4lBlLrgNViauVJhBVXlSaB+ywFmBxhcYUsDdB18bZfW16w
VlUP1V7JK3yoBePxtiSpODcNnCuFozTRSDolfAshBGyMFWa8L6zIBqwIQPG2XOLvv4xmMEYAib60
UzgvwWRhx4YwISpADt54Y2Eb/rgu1/LNQO3WQ1rUY+taWeSEmBvaqc2Jw1LSSn1ft8RTRl9tVCh/
1Qtbgu+5s5OcjwqaMAaHRgEfNSmWCxDTaHWxBqOWgD1RIknjgA/hAMlNxc6HULBjqr/+1R0CeiZY
ROoQ4Gu4zbnbthXEB0W0PHiqGG50Edps5kuXIqIJP68bmpu9U0OT2WNaKUKRF0xvWUKckg12nX5c
t8A/dTp7iCVAWQfyaA5HOh+KIWCvCwUsSMrzqN001aHUv103MbdApyYmg1DMoESeNck8XRNWLSNg
zjLWRvkuWR6LmH3d2OXhhaU5Gc/khFa6Tm0YyrgeaM+r71FvJtuRqpJthqT2isxaglfOrtCJvcm5
kSlssAQT9iKAuAogxkLx/fqIlqZvEtSiR8qE5DmmL2uFuyzDi4McM/mgWOJtqC9F0AvDmcJXeqYJ
ihbDHQbQwbOfYbb0ElgyMInxYpVG0SBhvnrpW6zeymW1cBzMOjTgiiiSonnKmr4BYjQKhQKDAaJ1
dqxW2JvHKlkaxqWbIT6WLIlLbSESnzZvtVw7XRmFzKuM7/3wPQBAI0MpGFQ11xf/crpgB3kTxI0I
pnAvnW/PCojQHE19IGpttcIR2xpsUIHiXTcyQyF/bkU5t5J0fMvUsJLItih4KjrPE2es0CQeSCsR
iNPANZwoe+i9wo18w6HBQQWr87AU3Vy+fLF1T4fLp+Mknhy1LIo6EhKvYiBLyr+oEQmvIwwucSNv
qTvossfryx6S0YBggkZnmhTWkRIOaxX2GhRL+sfKKZ7iXeaSFZqO3RFM3dAZc/sKBDqLGaT5lf1l
enIq1kVvZnoYATrh9y5XpEvXQADcom6ykTzZlsVlbqiLLBIfLRp58QIBQxO4rM9ntyjARjIMMNlk
D03uE+1Fsj4VLoBVKfbQDY4yqBCxXHiZXG7Ic6sTF+6CPs6TJCZeQVBjprZIfmjgTbzuwktGJh5M
w9hglQYjoGRgtkJaj5TiY5pWz3/HDni8eFEbKqaTwQyS0uvCmKJNW72PdGiKao86bRYGM/PM4FP2
y8pkNFUxjGqpwQoQtD974DSqLUQzKltAop25NbqHeYsQ9Em2IXqh/v9GON2CYkFEocuIpzYUkpiv
gV65jSH95VP6fIR8PU82OlXiUBl0Po90Zcko3dXfMyjoXR/K7BY7mcbJFgtySJpqIYbSSeWhlBoH
rOvudROz98CJiUm4ARx8r9QE45DNwJEJUBcoXuUQERUrYemhO799f3nFJNTQGzliZICtfzdScQke
5pNbef03nrnnqzMJOYZwSGvoUROPPNPX+lH8yVEm8QqCfH6zYb61UhyCJ7bm1Ku/3BX9dUb9Mchp
ABLnWVSJBO3zKV7USYizX9XtgukLXv71njuPe8+GOKU4FFhZs1HBEBvPjJxh2xOn32RgLUOTrTtg
07FVuG238WoAWaUjrs0jeAiOxgGIixcU9TZLUN4FX52qhXZNailpgnEbQmoHkKeJx/frrjp/uUIQ
R8UD07o8u8wEMpJq/sV9FB95e2OwGW4zlA0KP3arb9etzY7nl7FpoqJSojLRQjSex2alABJcxXrl
9BFK2gubnPvixUKeGJruwERkRm1ik7PoTs+gsaGb/hANqN/FTqoeGopOwGLh/bc0uMlOVPNAKRg/
I1FkswcCwFm7dGvOx2Qc9iyCMRalgMkJ2atQamMiAUh+0+8jx0BvoUVQPOPqyB0EmRUH9QAbEquQ
bQMhp9Mg27dwc1+m9/hmPPmGyQGqVEbaFT2+QVgbD/Q5+ug2OcjGHS20pWP2XD+jZ3Q/HoA9Aqnl
PVkwP++wJ+YnS8sbgQvJgHm0C2wIRPG+iGSElfUcvMWLFfRZRzqxNlnUOCQ9GTpY6xTdGaVnPVNs
Gj3l7K0A7VGk7gJraYB8ABe+i+QF+tPRX33BYtF3MolxhSBq2YMlE5hd2SHr4p7TkAUfCkS4UXXa
8lO2ATv4wr6ZdTCNi0BrAPVDu1I5v4KzKhICKsKJY5x/NZh6VEf9rBxOkZduxhXC0FV0HI8a6I/A
gbbLHOr0L9cPiVkHwzONM5bqJk9qnn+DOXS1VqeYgNblamhcQBN62E9cH6xfCw5DmWMDBZm1uJaP
FHxwysI1cNmfiFk//YDJoqNPUAt6ER8gZy5aGrZcCy69A2nZd/a92osuu4EOo3d91HOOdmqT//wk
9jFB3zeqA2zqFKrbXfsalH3uiKXy0CDDZXfUOEg14nPMy9J458JkAN8APEb1Cix4kzUXMz2RtLDC
cOv7Enht6SPslpya/42pU4MiBXlMi5dup+njKAcRXCQg44em9syP19WXNo/8jp7oP8fFNJPXxCLK
Gp5wOCbRGD1ZRKOuirwTGoJaDmeCB2B7+xgeOpQfXgrfevnL7QVfMghQ7UQfH1o9p137I6Fa2w7A
p2lMuDPiETIBf8+EAWV2vDNAJjk5eEUShlkfcAhcch/Jr7W+SNjF33qTVfpq//+vhcnOYySJlb7G
yzfZxGuSoWPPdGuwO+eZi+Nmfd3j507yM2uTFcoMJkdFgwRDqLcfaWw+ZEP2GLH4XWbtj6FMdpkY
7ctCcHu5WimVthdCYbvwDdzGtRFPtp2RjwXyQviG1uX4XoVzlHn8qDU/gEf4qUL5B1y56+hzKasx
s+lOBz/NFRVjIragBMUpr48elCedPiE7y6gWniKXWOYvv/zDaabPe9aLdaRS2FHAKRA8fckeNk6J
PaH+BBcNalXIIe+kbQ3IHAHMhOvpyjJIr5cOuEuQ1+RL5PMTztCyIR8UTHVTQ7AcXLOlD/7JWzSq
2PmrAi2yxZafpTmeHGyqNQxSx90Z8YJrBdBTsnw9XGrJX7LC48KTk7uN68GqelhJRc1LutAmCYBQ
+cJDb+5mPnMY/hknZqoM3W6pgOljTtShWd0pbxK3M0C3yCPBamV50JJ8ByxwcJNd90RvIAed2IvK
krOjxRGEEAHtBua0KjUqHaWdinSRLFh2N7xZ3RsENRe8diaURjlT1tCTBiYvtM2fjzWXmjFvCIxk
5rvKC8TWQowxZ4ATy6O4iJQXdC3ODXTNUBqGzndfOm4qRMl1GzsLRwv35+nRcmpj4u+mRUDCxP2i
/gpjsEYHy3vniq7xzd+5Gk5tTTy9UqRAHDJM2FhVlSODpMgJgXJYGNHcYQmCPJCPoSYJNZJJUa0O
S2Z2BWKUGjzKwdbyKwf5SZ+Ai4Hukx3ATShwkz+hPTDndFAfELmEKurQUw4mGhtKESV4l8chUvcB
Eq8G+MszbcHtZs1wImBOHs5Dz3OvyLRa62WK8SUWcUtOnZqjgK8vVaMuO55xEoIS8w87k0unAWiz
kBLYMQ+G/YM/ukN7g8ZEZHpLr9qAAVtcBG1+Za0v3PEPo8CMng8OivTZKOTFV25jS14ll2zRZr3n
L0fkd73bHgJAq9ZDq4vTqrblDiu2Lt10mTuCj+7ah0z2HuQyxgSMVvwBxzXMWuSronW6iD6Y3eKA
jUKb1QSnzVTQxeppNxY9zGi12D3UYxkde7UzvOt7YnZLqOiJQHsZfGaKcae0DPBALLElShENAonL
ytFhrWhL7L4HALclC/fAV2BwMX2/LE5zYXlh9EFuwSKfPgb94g4vM93Ptkvx2cLQpskwDSRHoazD
0NhJ38Qi9q3E2KMOcxNY1UGPRXfoFwVL5wJQlM/+O53ThFdDNNalOZ4iyYYTb4P2GwTYkqeulxvL
Zjf7ianJkQkwVlVFIkyZ0qMV3MXys7xEYjL3kMRFySmV0EYCKlzuo6d3dpIKql7gDdJ4wcraJb51
1F3jR4fOK2RnPg1XPyzdBHPvHtgEgAlPERwy034OqZao2oTofGBOjii+AjgaKBjtbnDRyw21h+yv
86YqOM9OTU6u61IIgKGgvNliE33QVbejPoQNwB3FSxFLgfPiACePFDTDdClLYE3/oa9GV07tXnDM
F4BwoIJFQVrpsnX47fo2n3OW0xFOboZGixCaa7BpGZHTo8EyVb+Nkblw/8zGeKdmJheDog5ZH3bw
F/mu3ED7FD7D3yLpQYVAQbdr/NGhG/YgoKc5P+j3y+muhXF+pWZOHFauQyqqBONsm5dIfKnJbU9e
r0/l3LmsQiINpTIg3tBxdL4n2oZFXSthjHr5KdDERul3IX+zZGFywWjVCD7IBnqLjRG/U133iZpv
rg9i9gqHJhpAA7yjAOM5H0VYjugrKhFwccqtrHPaR7O2Veii5bvUAsyy2shu3KyWV2hucCeGpzHY
OASqmfHitJhZTmVBg8D4uD42vn+mFwzqAdDcBm83Gqb5F5z4QJkmsglmaaQ8e8W1zHszfWsrlED6
gzksCXTNbWbAa0A5wFsZQGA/WSsLwgN1m+iYxzvkc31zxQlnR4K+CUyitc22oT/cXx/f3Kl8ZnMS
mFeQ4dZiQSNetNG32i550G+B2eBVD86aNax1yx2Zs1Tbv9xaiPnQpY2cLtTlwAd7Pq0VCFRLUoFn
Klcix0x+UllyKrpwTs3kVM6tTBZPa5hhUTQR/Cd32jjZg+5mEJbKIQy4VJa79JRzY3zIJ55itEGR
ljXmjvY5oNwjGkNV/ZaajYtU4wvVrNXCys0aRP8p+J8g1oXezHODUYC6kYwRfrFGZB8pagx3HAjR
2coqvbXugGf9pqbQal66VecWD7lLcFij//USddJCd3fMMjAz9lXnKPFjZUAPNF7iZZrxTJwnJ2Ym
qwdaeS3K0e7ptj4QPb1LR7TdFCvABC0863WwvBxlm9wsreNMaubc7mQhk7Jr0OuK4ZkHsIMdOSwe
0Nmt+R46iQfQorewjnwc50fMub1JwCAnYDQfmJWhhKQ/UU/zMzeL7KhxmM/VTtCV7i5VBGd3hoaE
hYonJKj5p4z1JOok9IJgjNZDuYHE2NpylFV8G0AyE4poS0/lOU89tTYJGGISscLMwePVeDRDA3p9
qw8gh0RRpUI8Zt62W+pm6Cfu3OhuyVn/H8v5a6iTy0nTh6qQSwxVLXE7yU4rO4DxclZt6vactQwQ
/aX03vyS/mHzgmHXGlmTgpHZbcPWryHekijN0qRevg642/yyMbksKOt0nZkg2IjrKnbUrNq3DWgU
gvimVIzIhi7ReuyUTayzb3U7OpouuAuOO3sOoFCCpJEI4tmvhvGTEy9HNzoj3InCCpzaNuvBQZe/
Ve/Js+j3q3TPgSIh8IvDkuFZf0KyCjx0kLEEUvT85JPGxNSECJRVMXEz6+vhbN0rh0y0oUi0Su6T
HaSJwi91GWnxWOIX4sV2PTE+2a46uP0GdQAVXve9czU/3gqeamevf07MZiYIxiqfWONTcTLHGZXL
McwxVBV4RvEYvso/pPfBy93xW73LdslzfMDGdcpnbRvYJcBvSy+MGVcGGkcywAdpgLZj2v0siJVF
SQZSOQ2BiR0pyR5aqEuFhxkjENACWgwt/uAjmaLeKwEM/+TfjKaSr6DSMu4CN0Q3DSdByu9CdxFA
uGBxWnEICwWqgPxyEXJ7cMSfOrL/ZKUiD+9JPxWnuVl+q12aNDmrJtLFQMRBW3MSaaVtQK1A7VOv
pP33MBC3aPhYuEv4WXbumybengDQo/uOc99ONkacINYKhiJBxgCyR+AEoz7bL5O4zFwf53YmeyDK
QhB4KmhaMRT6ZI66GxemQ7sYjOKaz/TmaHbNprdaDwqw33WryaEBHS+dPzOD5Vh0aBSDdRUnwWQ+
LTIoKRu/Bttt/p06U/9E5mcmx/SFef/DziTOEsGJIKSaFGNS2w1dfSVh4JbL0zrjIBiQaaL7VEHC
35jcVKQJClmoMauxuiO15eVEX18/svm6TPzj1ML0XupUC/wSPUGzEbzfHvTmuZObDYkMH8I23cIN
Nbc+uBjghTKEHtAlc350BbXU9X2hJZ5EI9EBsGKl52FuSxZ56muIy4rmvubsyGGxpDw585DCLJ6Y
ngQcFCC0pA9V6BsjVvXzIpFXqYRYmMVNAtazEvjv2hxtJEOfhzwMPBagPSdVczQRmRGYK8uerKix
yNw8N/14SIK6FVAcvJQn2zMf6kSNcz3xRtaBuyAK1nKY5E5kDH5rCoJ9fbEvb0k+Cb+sTTZpVo4I
3sUcEd1gOAVUZvJjlH2M+q7rFtxq1pKERhkN5zQ4fSdZjGpg2SBYRuLp5lGJGjeW8o0ePabRPlCX
qNH40k1cGOllEKRAhEKGvYmtPA2QuO7gVUMeKc9tWqANHwqydlgKgL6PWntIwzC5zQJLXl2fz8vt
CRwT8to8aAbU/yJmTptGHCsg3dXo+yB9SmjUvm5gJlQ9tzBxW1yzuRVVoPHgpD2NXdx1uxiUCZxc
UV3HD/pxwd7lDj23NzlwoiHLCrzPBaAYwnvoJjjZTSz7wyHzQYFr7ls0OyTPEnpS5LXSHVLTX7B/
GcKe2Z8eR2HcCohiVXDEBYMrZ6CCHsLKw8vEDRAS7BMKNBxL60PRDwYWWBNGm0LUdOGculxXTgb9
y6MmgXQCsssU1DCAFkIxrK3fkmGhSsG39TWXnVxUkiZYnUzNBFrhJWRuexx9tdeTYrMwnXMDAW0W
WrT51Y+k1fmBC77rQmcl5TBf5jHo+q4DTiXnlOAOah5BBBGtl3pYv0hfpmMDj7YCPXKENiCxO7cp
I3mZV5QorvmDN4u0D8EWydrYxksWkduGHCFg4gne8JE9B++KkzrSyrhr9tWjvM893W8PS3oKc5N9
+kGTWwfLDI37IlfcQBRdCN65eXwwlqSnloxMZrqWm2gcNGjTtFU++lIcdWtDHhKAHaP+82+sKnAU
CB1BDshlc89nuJXbSi+DjFNvJ4/Biq6iG+IAHWLaAXpbwZT0spQdmPMjqBchRgXJLGjgJ8eC2iSI
xtFs5yrCNhV+NuLSG2rmHrR05G2RUtW42OzEaaIiallcwoAkpk5J11r4ooUoMifPf2fuDKgMSxD/
5vjX87kDDCXNhqTiSgmSL+1TYLW9rkafvnAwv/dHEwXt23bpNTPnHOByxIZAKhzFrsn00Rha5F/y
OkZ/W3eO3FqeRpcYny6nEMTnIFQGFS/6QtVpAlUQwS5jEUDBwxGw834AUUg2xC9xS15SFr4uzCMP
cc93OfoUIeWITliAbsSpNYBDegG3E46TDVTMkYq7R6cUxI7DjbEyoV2+KMk788JAUgGtg9A6hMzU
BeG8IoLKMJeRTdVsSIn4EQRVg022K1BJEN+WUn6XK3ZmbPoYHMVY1UIGms8q2dbWmsTobF5gXJ1Z
r9PxTDvPaAmxFbCDBa5Zyrva0L1EKu/zezLUC4ZmetzOBzO5bXpjkPJAZkBGRc7otxuF2qOvIZyo
oJuIJjPz0aR251irej1ApxrqB8KdDnhD7nQv191mdlrBRI8TBHg6JIjOd58O4fk2NMCIFAoIYTp0
Lum9Tcj361YuTyuM98TKZLykk4tCVeEpuv5Nq57j5PH63/9amonz4y2BLDsgIXidTTlXBLS8o1aD
pdOjQ9Lqkp2lnUuzcQMYeBreFQEBVRmIFoV+Vwxv143PTSFGh8cC7lbocU+msO6tUa5EsFUScbT7
+CWqBlA8LdUI56yAXQL8s2hy5yW884VS0RpCQQkcegKKxyT+gO4Z5Kcb9/pYZhaKI+i5IAYCd3AC
nVuJ2CBQMQHnmJn/TLuXaImUY2YUGISOVCR6q/EQmdz8eY5nRzyCPVS0HmhbbIzivajzJVFr7k4T
b+BiAMoX3RUYUSdWzKDNckkAO7h+6ADAzfzIbQRUXKI1UGYvSy/ZuTk7tTa5wCQm5WrKreG1oa+J
oKduWlCyvr4y8w8PEcEFSnLws2n+LWJVOfSVJoBMfXC6PS5mIG1lZgfrYlO4Reosnbh8li5mkfew
yUj6WSDcOPcFptGsTkts2hHYZb29bYRjXCN1lJh20v5VJVTozKD16Q9jU7brnOKEamRgzwcLV2V2
pwutDdmIfz8j/ue9/z/hZ3H7769v/vW/+O/3ohzqOIzayX/+6xC/10VT/Gz/l//aH//s/Jf+dVN+
5g9t/fnZHl7L6b88+0X8/f/Yd1/b17P/8PI2boc7+lkP958NzdovI/hS/i//7A//8fn1Vx6H8vP3
394Lmrf8r4UQS/7tPz/afPz+G+cL+p/TP/+fnx1fCX7Ne6evH0U9/YXP16b9/TfB0P6JdBZ/XvF6
tvEVTLLPrx9Z8j9FEQo5/ExF6wByy7/9Iy/qNvr9N+mf4LXBg8IChTvg2JxUriko/4mg/RN5E0vG
H8KrDQlpQBn++2lna/Rrzf6RU8g7xHnb/P7b+f6CwpuB6AL/w90DLZxT8Ysesk15N0JeoBz7Q4Rc
SSH1ryez8R+TpybOb35uAoo5yIzIBuI1YD34z08y+KEl6CUor0S3aOSnughXRgdOwjbKnvSYrq7b
4tvm17b6siWhFxUnLLqFkZCZvBVKY2gxv6XhBqQPtm0H5JBjVu3w2qFTgthlrCYbyFPgWW2loS57
dR0Lz9c/YVK2xTegDRrlaOSd0AmFVqjpkdU0AogfNRGRW48m2FV9m7npD+O+eu8dSLABr+QPb8pf
Y5v4r1U0T/BHEshJJyMf+5IlgYWR50YdgfGtwEHC6pVZhseygHTg9UFerCm8EwsL35XAiIBXzPma
DllBBR0k/V7dbMmwMZPC7io/JZvrZvhUnSynxoGoANDgzgQRKSh8JlNpZaUp6H2N5UQc4LataN5H
alLsqhxKeoL0UwyTwJEEs1q4Dzh5xtQ06KYkyEbjrv5iCuHX4InXtibUngpCEdYoWb/RlFYVbTGF
zplX9zR/GIds/NCkylwVfZK4hVFqN7WqwrFHVmiyI8YM1bgiG7tHEQKmsVMx8JPbSmHlz0QMBtwy
ZdB8a2oZSUOhzD5MWhnUjmhiQSNUUTtwwPXECmwkHXKI6NWK8qa3YfqYq1nwHjejtjKUVr43K2N8
SvJQgshnEOdOrxQG+KeKpr6Nh5AhPiPxVqFG860OKjDmgbMosjOJFe8CFCJAJBWrKlqVKmgIO21b
R5XdshCIAk1KauCMy/zBhLyLbmuVkn2ofZmGkIaSxl0oSAXIPVhwbIJSelMbIYV+lJK8mqWpPsmJ
Nty3paLsBtVsU8jO1Nb9oKjpky4GOdhJFXFVqrq06eK4/1ZUqbofArO4aSS1XNEggk6hUpk/q6EH
1DrABNhijnl2LJYHN20bF9+jkuSHmoTCnqU5chyphMBeMsu7VrUK1RaaCOT6pJETOxmN9q6N+1xd
GzRP91LODOaPsC46tI7AFFb04oqUgdTawPmJH1Wm1OJO1crG62Ux80Mryu4CuamPVI3oW6NpZK/S
NN+UOTEOwGJXu0IIlCea9UNjl0Yz+EyJNBfjjxVQV5tFdCcwUE5paGjP240RVWPjUFltyvSQ01oa
XTGNmpwdAREO+pdUGbsxtrWhb9tgLweK/op6V6h8l0NNUi0vM1pD9ElsBWBYVKIqcohUCB9RIY65
LSQFlVyljMN3S6LlD1EAU4MdN+AgAu+Vrn22dKygJq+rqAP0WnAs6j5+VjK1H8FJBz6XLG1V+KHV
QRwOfgN5qQJy7WIj7YKsEL06Y+k6I1Rcj40iHwRSCttRM5oNpCJCL5LVcBuVNUTRgjp9RKTVvEoR
1BTKRqi3hlTHKw3JsnU3KICvanK3DcCvcmd1pYHzw6i/B+iD2kWGFRM7FJrARz47uVMMwa674V3V
BH3Y9Kgs/tBMoDRIX5WyY3S9huOcKRA7jC0Mk8ap8ULlRvJDozN3kJsvtnolmCirhnHqCrrQ+bmc
yaskNZs1VfvWRy6B7ZUsk7F8GnRB9TIHMBEy0mNskR9KVBeruNXDj8Zqh4cmkfPUjoW2jG2TFdWG
UFa6Yz+2vhEPmRtEhb4B2Rh9TPqC3cY9piNL4+CZpAF0eKsClXIw5e5z2cSLNKrp+EiZVb71Qmi2
tmFAXtoecGunaPhRht1AQzi4WIrjYA/NAFIFRAbrimlohx5kcp8R+JlNS8mwW1DkPYmdpHyvh8bc
Q0u1fGtA9w/EeytEii3GpbEb61p6BOSlMW1adMUjDU1pRQydPil6m+yNWja2GTbHfQHFufs2HrXC
VsJsuGV5Ia21sTKOUWQ1oZOpZv+gYqH3pKvSfdSMZItdBQdWw5LYot61D+XQNjeZLAWeEcXjNo5y
pLDLKNU7mwZlU9hFHQk/ulrObjpuXe9MgGyNDglcWYqcIGx0N4p7aa0SQf3G0iR8qdIG6saCOGh2
3iaVJzPKtmOlk5caoryWXSka6/ZBpOg7MajIGkvbrYq8hbYHIlo/KwAypWkqAJ9O82zHDEHqbSkM
ys5uxKJJbdEMivs0tUB3b2m9+KKNirKPRDPfR0TQHrMgCTesEPKPmtYILyxTGfcFFuYerd3Jc5Dm
1A1zM8NDJYiQOTTKKn/LNMKw1kFh+PVYs0019upejEVtXygxaC/bKNTeOnWMH5k24M7pm/KAkKq5
rUG0uk26tMCzNx+FxxobYUe6Ptynnd49JSQr/byRgAmu5HHYClwFGsiDOHsUM/xT3EO5srJUgk64
JLyV1RRIj1CDsm9G2gdqMNGXo9jaxQy4R4xfEMHyQ+R2jceI6igSAZmAIvTt2qzDntiNleMCkFqq
+EbW48JnEEVEf0tk3AQg07EpFMmheStTS1kPpsk6W6gF44cpV8GD1DfxG4WeTGWDRVHalqXJnlsp
72+gkGQq2OFtCzF1SyqPemOiPJjlhvEOET9ym9RJjH5TKhTKiiQaiR0JqHA3CRrD77EwD3FjqreB
zoSjoNPozjRYhswwSwMQCAf6Ta6B0wJ8u2aj7NpSADsA07tDFIUVJkOON6OGe57lJnrAVCr5QZ40
jpQxC2pb4Kg4SKFYODpNi6MV94aPWzi6R2Ky2yrMKBxm9aXXa3r3aeUSfRgklOa6pNedKB1iz9Ar
yTYqVtzWgaE8dkkR3oUtaTw9lNObioTpcyzUyQZlLxHlYXgR6RmqTnHT3HVmSx47sR88HVhJd+wG
7OFRastvsizFr2OEJjIIAFGoNsZV/2a2g+DUlQFNJtRSY2rnqSWjdZZJXs/EQ98Ie+jAvOrEvAn1
xGZVfquKgid1uF1lFCz0+04VnaYzPWatVUv2zSTfRZqChQjtFpdQ+gNAOYRdYNgHxbZmoK853or0
UBY3UMd08vbeSHyxfJZT6nTCXkluRGWTq3urue3lZzF7lAGm7W+Z7orDR1o99KKvI+1Gd3m4LdGx
FRAKSRIwab6UylPYfFalk7WxHQ43Ab2FlIaQ3+sBOK+kvSa1rqCh+VHQVkx/K5LXytgk0RslgNs0
/YZWALPqoifppZuhvJ1qt432kyYrUqy0HBeJbBdKbhspUL4qIogbprROpeirFt0wCcCocr/OiWnz
a97NLaPxcpxMR9Yod8hFOHGVeJGS3YnGAMqzZBeLxzT8kUKxMKlH1yCtkymCrbY3YGO224A4Te6E
CUROOq/Ikb/tt4kseaYKElEFTcYyNmddY36/y9lTJhd2potuo66ZdaSJhhVBXTfF6d5Te9AwTUx4
H4O8skvpM4LaHS7TT1lNXPicTQewnMt3LHoL0kcc3x1COPw501OE3DcE7dkSwFjBul3QSrexXthy
FsLtvpcROi1TelDa+tDnYG8DPZEEPklWegA1YQwqjqiDyNIHYoLrWR9tGYtVi+TbEAyOLGX7QRDR
s1EftSa7t0Do27LmLrFEbEB2gxNklzYB7vixtxvMNK3soaJAcxt2Sn6QuHkkpP6WmMCQqvlKFVv8
2nOdNDiM+nofjgNoYX5mY3XM2w7OikO1T1aieJQDwR5T5SGzQBGFkhCo4ex+LFxNrb3BSlayKLtC
UfkleUvq25A8S4gPsib2c/qGaNQz9Q+ahget8BoNQXzLNqE8fKrp7SDeREXiGoOFzavbalZvadCD
bAgys4zZqExsAm1sbSE8hkW2yoCrkfLGrwuoRHetLyX9ncL8AM4ebyXctFoUb+Jw2OhJ9CiR0HAS
7EYlrm6HUnGSXDiK444IYCYQiJ/HyDhpGjSAhFWfaeyg4mrKQgVsW+l7VBGfCv+XoitpbhaHgr+I
KvblChjj3Y6zX6gkno9NC5IQAn79tA9zmZmkHIye3uvu1z0WdYedKDxGQUCDwdzeHb20Ta5OApoA
DvTKgZOO8xkNN8WSrU2rLJgRLsyDNPTYprORYN2LzJfRecV2oTfHaRigNiIEYRh+Egwfvddl9hyl
mI6ga7pwu876drriI6eW+Gi7R2Q/5pZsnRUrgbUoTDyn60yuE24JMpvtOlebNRku3gDYWy1I0mou
jS+hkLT8bTsPJyqxXVhP22BWmV/3KbZd8hZp6Z55thtvdoWmfa2ymke5bS9pGMPJyrrLxaSqtzM0
AqWNhlOxVzRQaRzy3PDSGscysrcEfsRybUpeIUFCrlsPV1u7+njmCRKJHTzkfd/8tzrnMeFlH+dt
80+371G0p02PTPgtcQ8DVH51DUfjT7q8K/LmmapQ4SZhqJHgmPyCd9YG0yNLffslqU0exxSYhq1x
kpZjZNkFYTI3tfs6RrRAaCcMkg+ub1JrwiOuxIbyKWPhnMlnCbFJ6on3xNxcvG9NRzIKDVQtb2J6
peP73GJNK0g2SRilpmK58cmxcZ1SSBTAXmUuXEUr4hcGjT+mjY2apJdCR3VaaC+LxB4dlLO4GEKF
tp6lQl1rybClotPO+a+uL2EE2dqAuBYaFAtGLbSX2UL+0WFNY/sg7Q8nviVAKQPNMjPhbX3E9rHS
PxAWhfxk6oMldOoghqijRSindADP77b4o+vcnsoGVsmVvUnczxgeQSvGWvgjdxw5b9EVPWyp6efk
bZxqX83vbGo2DrvN7bfgO9ajexBtTsWm1Z9sttKeY9O9u4gESzVljSKBwbzHxkanzq7I46698PjS
ha/uuByF/WKTLx4iQqU51Oy+eJgoDEKvYDNeo4fpI5PNqs7XyN14Ci91BYPjpk0lijK2cVMbzqAD
jNjjtkojF6vGCQIlYpk3GHz0lIbdF4PhXWLhnw4vN62zsD5DTXIIxxarkENGR51FA09HbGCHTZRV
7T1qXmvyEjkvxAas9p/q4JqHCSDA44H/IY6xQRTXObLerRFXviMPjfNqGEktZl9E8zDef+hWMqKS
lK+oIOMr2OOU1W8C2Wf0GCGUWnKE0wtoOJNXHbSHESUr8j6JfK9cXXTJyQah7aPrgeddZqhJk8Yt
6BpnY+3tBr6WSOtIE3lb/GYTRs3d11MxtAGW++NNUv8xepiTYFcBYJjJK9H/6c5snLa90/Y449jO
Q5vFim1VrfaTSfB8/0QdZ7NZILezswBr6Gp+NIPB+PWzIrZ4bY6+e7ZpkJrlj9plXemUU5bOEJ4x
Azch+2fFODagRHA7yqIqyQJ4qfjBG5EBTLbjDBbkW6+SGXbrUyu+iqcnqAPpEHO3DI0vDZOUtW4a
c/9K1d7Dnd+bXeW4mcZ3HZpuE0f/zYjXdj5tE+8JaiJHhoFPMr56myr+10or5fxtHD79+D9T/XJD
MwzjqdMHOVlPABbFHL9NznczjpmxD2Z6fo9e2XZRatHXgH94DUnDYXmqh9OJ863TAWvFaNHOOq8w
V5iHDv+NwWVVML+vfmaK1wVYoftvqD6B1WRLJJaM0pvWeBGj+uKSZRMNPWpdkFoGnv11vG/a9y7+
lR72C7SbQQWQOVDEY3cvcyaNL5o9S05h4ZkRgQzlujrK+V8NpepkvTZ0SVt0Wb718Pl31b3Q6db3
PVorJHB4pIxdufFXZIo4a8HkA0G7XeNsBSK4HOhrxZew2rSb38Zx3Y6YXEKF5lWH2woJgwTjXVRo
3y45GlEa/NnRt48c57lOlVzSOcEuo4NeCR+nyfR8cpm7QQO1Xe2vKPiLQbTrJIG9bJu6KEttE264
fiHru6WsGVYWQx5K9KOzwkp+pxP5bFicAi4fWS1eOmThpJKGt+cIhnznvQiv1ILDSGgVcz3na/1K
FMuhIj6Ldcq7IcqMx3PHtd68fsYLQTYu/4rUf5IIOCqLdPUgOrHkbkXbQpNdGOOh+k1R18dGvijv
SIFrkfF3cOuM+qbsupeE1Fm0whvQiT5m8l0Hcc7We6Ddy5SMuZjQUgHm6Kak4DBxqkK+Ie66SRAG
FkbdnpFPi66nGqEhvnnX4pK0TmHb4WawN83wYML7aLj8XIadxqNnAVLRVJK5ip46W+fcOs7Nfdaw
H2k2Znn1+L5Gh8Fh5bfOaN0ZPKgJnppJR6c71O10qtu7hoAi1VFyDJI/WF4hY20tdJWkZjgn9Gat
QRnwddd0V6l2fo1VGREVxLXfk7k7w4at4IFzFoRfndnNZBi9mc5PHRXCarVKba3Q7OvUlZD2LW4K
q23QoFVBmnpLY52bZbyhmy9q9+lmMh7I4m+SIU4x2XzPwVy0MFnOJxvChL76c8QHjc8Bins1/s1s
b9gjWqstZMq577Z4H6fo2+l3LTc/NEEqtFm3ABaR8xqelmrcdatz4PBNT90WciIJOD4xpRWGRyR0
p8bGnUmiXLRTmLsjFm2HaC+aaZfUVyZVEfTx0YPPstvyM4HVMrpxdN3xK+NqC+usMnacvQehCPGX
naE21jOw/Kx4aTvHSE34z0+JLTbUECEWDDojTYcM2jUnuCqV/BV9hW8XYXveCZT4ZrLPcsV31ONU
WzKzsUgToZoOTO2FgjnjhAbNWcugIXkQHMkCyAsdMPfRCvfJgdAXtJzQ+O+Jj8RoH1cYgdAEV7IW
maPromOIouK4hkyCCNxVf43DI7QwrCScAoAcIU6qEPEyuhhhahlmNvfLtcNRdK+W86fGrVpFAZ/7
zQLwny0hai4CPaJ12zU863Gv+LjQXYrQNy/agl3dJoCiJOcFdC+AtzGEhdOmjaBG6p4OWbiRtb7g
8jvTYMirEaqXBD/nhrvRh+DA648ALD78er2KuEIwmOMc7WV+hxTVJ1h/hXwZ61yDPkWxOAPLzKLw
20OGK6W4Qqb4Mo31Q3OzJcZ+meIQVQFfw6yLofsISRxkteleNdo3lEP1Q9Uwpt5i/bdipEzwBVUy
epsoBkennkgaMJTjJYo/at68WutDRu8ddrnYeGmdbmvGaONWf1Tab64zxSmh3M+0Xzkb9JE/4PWC
S8ywTBKJaC77Zf2HPI1XLPSk2LO2fLBS4R/BkOguLsmEhHRqIfaRqmRLeHQbyJwmqi/q3tv19iF4
zlpDcoUp9q6a8WfIMVCpMtVhYe0rgM1topw0aSMgVYisG0NeGAnJMHW/Aub9GoYteX/MfTWOOVqZ
K22CfeL0dmk5314QXS30EfPa7lQ4FzZ8cTbGxfNv1muvZ0wlyBersY2I5UdopPbV1H2GQ/vlj2ja
2ipfE0LTPuD5gpvQMcCY61ZlSQ9zjLZU2nu0I/QcbT3i9VrTVupNs5pTMFgSsP2jRdsUjAniYfij
4+2G999hNOMlCktR2zmT1dmfxUmC6TPmqph36yxRCu84o+DJwzwboKuYpxa/CGOa9SI8j/VvjF1m
VzyQGnIMI6jTuEr9WG8Q1Vba5mcO4G+GXnFF4calcmvQR0fWxWdiz0dcz+DnAWTuRK0ftBrKBSOS
O8tDV7WnVoTlQJp9vMTHZOYSXfw47BnX6D8m3cJidO1TYsIdMW2BhqWocDJ7YU87yoY0IcG+j6wu
W6y1kJFzQYpVXQQa8y9vvGYbxebIumiHOoOAjGnD/OUQg3AorDr8bGxWjiNQoXSOWuA5rBnxUlP2
i91Z5+5RuIJyz9+LfoJdIpdC5MNYL+ix5MWLev5w5tHL2ib5cenYndeFk4cGcFZ2sT9mFgV3Efbj
g0MfEcpG3lQIr02XQs06t4N5c1mI4LNhwjGjng9EE9XA9ha9devWwo83zZuZurfI9s1/c9ByjaE/
4MfVId7Z7zp+xwZCctW9FX+5/cC39toFY2qS6EdU7rsORREN9FItdlFpB6ckqdC6Tou1swY0Lh6Z
OECi4FkfI/e8+IR9RPUwvsrYD85D1PYHZ4DzMgLLr247L2nd+UnmMH5v/KB5HheRR2t7lnX1BcAM
h9u3e29by25MqRP9TGDpgVh0mRUjI9zqgc+MvT1vvCXiwHoa/wjLjyoLffa6CCSk+PDLcfr10LAQ
5vQLRsZF9Yg96uZ94JlLH8YH1Wp/04P4+R2SJ+BU9/t2it7DieG01IMCRxVPd1In3pup0Zm4jVZZ
JaYkUx2uWiNI2gIzGVyiji0hy1Z3LTANPh/DWN/h2ffN6PpQ6wST0m4s+6g+1R2/tLC25t0obv6q
FyBxjcmS1e7zoPHrbAi73dMzKkdwyfI5wZk3neuGI02k6nG2wZVPYYeJLxnCYia4fHoMGoWD7PHY
0zxDnmlZhWvROTI8mBmeEdYSDqlNphcRNKceN6c01Z364Yfh4ZkucJTv/J3s3C/HI3FBa9ylQj0X
qb14R5LqLWTKLgeM8hYj/0123wFgBMUiV4z/dri8acsNNs3ijvmsMWJLdZjCFqXL2UQ6Og/xcLV9
+KMtg9VmXTxIgKIj7od5drbG6DXvR/nox/j5KOUE6S19jMJ+i6MK0vRaDPmAp0+7Oipj4Y9bnvif
gvFj0uB/TloSFUPd3qImPhGUotYGFDP29cGHFW1mtRAra9aZg1YhUP+ls++x7OYDjW2e2nJyd+tC
hwt0ESYbMWXmkArTfGWcA4V+vjo9KGFA56qsMQmCunAg/hcOaJwelR9s3rJ6aecuLd8IP7aL3new
Ij0woHqcpotni9Se2Pjn6ZVtoERLI4JJcCbdYzYu42Wz2P57kFQE+J7jRjfemERkgk/tt2RiqNFk
+DA7nZHmuBReSBVQr7AGBO1MIaY06nf/SXsOAGo0RNwjE/vsCIWsV/rGwdq9bKYBs2+NWsNIbOKf
ZMCUgE4rqaMN0SwEPAyE/6LkqhG1Dga88yb25dLKf1h+vJZ8HXjhAqy2i0hODqqmjSkIUimVAOUa
R/+oeIzzO4Vee4i75633JA677ymgCHdOQIuVc/ycqY3xnTyQEQbIyiP5pNEpgRE79D7RaMnEuyTD
fnGDXLD+7gTS4H0Px8PQw/JLVP19mfS/kEF9tgQF7cPdKubN3ONSaxk7+xDXYbA9W/187UN9tALx
M5jhGtTgIWZ+AJ/WpwaJbiCUty2fC3zN/zrHfdUtRiO4aHzGBLlVvrRrTN0AI2gyfSG0upws8jHZ
WPqc8TOu2vj2A6HxjzBoDj51LaCOzW6MEFvU2C4tbCxapyi12MwHns0jCwMn7WtUQ7YfFLnymmKC
8TZBDf/gyhTONB3i5Z8T0LK3nGvfeRjBfGAA4fje6cAcJ+EuJZSgf90Y/LRj8+EONS4QBRBAugfQ
R6kPYUvTqq+x93/mUe9n1Z+ZpfVP37XkWi/JjDSdaHIxPtApZZiTejl/QiouJWxYYvw2K5AL3u4x
LqGzBLS/TG5qXB5k8xIcvGUp2pURwP9gzVru3Bc1WBkscP/4wjNID/BLw2jNCIKsirjWF1BgIp31
6J8TlKmzoMLF0oe/DvcO8AMwYwSk7FUCQwMhy9nv/8UdVsUTyy2sqj3anQrvwEF44Qgd5rpC60KC
EEUdIBV8nDSiVSS5WEbOoNaXrYzd72gUueVFmxjDRQT6aLBj9E4NPqW2f5PINCkyM7/QVl27OFpS
t3eWXSTi8+jPW7n810lgSVxjqUEORyaTs8+n87g0O+yawxTKhhUAVU5eVaDD++qcGLzX4xLdhdVd
4JlTzO7wHbcM/ZrTBf2uqSSoF1v9WKEtOmDsQ1Ng2fA+jM57LSus+K71lPNKDuCelU4VqefnD63f
XrcoZKe1QC27Rn+wfigbbfiOBL3cVLQKYGDpgbFO+os1TUXNKR5ETOcC2cW5HQOaBiEUwk/T777s
VgFUD4Hn+wcvaajJ3F5emsqs7x519UN6g+2mzaA3GOh3PPZOc+SoIonmvJ6ishrhHbKSN4PGh87r
wbg3R98qAGmwC34x9QxUzttEsrsCcSxFFN9toZ/oNKvtkq0K17g+zAz3FXFq4DuIqED3D0qnCIwf
3Bsbd0MPWQFuPehcZh42uQFfvYlxn65Ne7ega8iCwIF0o68xkVo/Mcxh3vq4vk0BexlapOom/lxo
pwJTo4twdjaq8TaTC0uVHped0ZfR4t8YKVF/6a4BO8zmbxfQ2IrhRoZAP3W3szi9+ewNpTEzHT/X
E/QqTdAmO7urysSHyeDU9heEJh5af8r8Odwlc7xFx3ljgBkXMuWGzsfWtvbPEcpMMrPCCrcYMJRO
XlSFNLqYv6u5LRpwwRRb8hLsxei+6GY4zHRFrzlUh3Ymqa3GwlbrUSGQAgNHGU4EXU7wpasppcMx
oAAWBATR2L4PHFhHJCCZ2jXFpkS+DHVh+NYKv+24/0Q1LroQXJE9Z1H/Znp19kFys7eRH6jmaILj
ohv6dOkWaGpKhvk5GOPcMT+x/dUliBD9IPJrdF/BG4s1rcg+wV1tll1tXAhDSo2+2B+gAkGY1Ui7
TPmI2qPwzQExJ385W1JQenBZhR/CfOn524RSR5P//DDY9pjyEquCUmNnFJQwmFC7J/SRfE+DWyDd
M/OSSxydI/+o5bbRL467s8B7omgYchzmOE+8AzgsOAjmjfwU8ZdcbxMMH8YJ+Nc0bJbmUyWbMZBb
D00G5GxpLB6umHBcb9x+mzFQ2ga7jF2w97ncW3jWUmm0R/dkfY1bkYPcxqW267GHE8gfP3kNDMs8
YCdjH2ROg8NK0a8StelhGkrvgfeG7Xo0wQg3LjS5B9E+1Ccx72KNlVpxxfJtXps2JeDoMVwROmeW
78B+P0olvIZCHyfqrtoq46NMbXuj+w/jXkZuCuLtJwrqJMaM031WvYXMggdBO+CB77fVaWhLC2g8
Be/AJb7MipXL+oOMMRA0W2vGFL2rAcjFzT4E5+f/48kuAYSupn8RttOboWRQzDh4Kj2SkdFPkqwH
EkKxpmYM2wyAcuJzV0/PX57H9a4nWWxE7luAtICZocPCl8vNAzaOEBd8Nd3vFKKlByNM+iMlh6f0
wGUgAsRrPd0BRqckBtQNss2HP66G8QozCFGC8iiisFtBSHUEHmzEXwI0IaXixMWXnHFWE2Q2A+f1
WqBFQN8mTIPPQYGR4xjidey/3Snet+wZsImd0SeOjZjpxStleG6Dd88qRQd6Guwv/LhM/6rCd68/
E+jFwvd42bIVrxjaGPi5ax+PDobLiUn9VaZKt/8EIP0Rx31sdqb/ZMvviiLicJYFML3u9hpJHOEP
DM32WGLAMSgdo3PXe0P0gA6BHzRY6NLX3koKYMOAT/u0bzrcqZfG6386uU3kZgjpeyBOaHoKh9oZ
gzNaO9nAmbFRDGN75aEMOAifHTfN+OsI/GWrC2wRcS6hLAg5VUu/0/E7JOdXiCEq+w4hQdaF/j4J
vob61Rucm+1mAashKXbPapo2DsX6tfuH1KAsiljZ2d12jDLPFakH7ZsLIWTOxvmEvYwazTKKKiOA
rPk0nWzh7sd12jThE45VOw8dOvSPJ0w0+dKYkhgQyjNKh1j5YfLHvW+Y2VEp7q7VZFhzT2F9g0OO
dNnmG41Tsni7RsFxB2yl22/dBfN/9NcZUQJqtBa0hApmfpXIewMkp3HUJuliKEkAgDy7kyIJ0XOB
00f2zZUKvicooobp7eBaYBQWWLG3m9WRmx7qFBXALST+fULfjvqIUcWlOtXRDlmmpeE/ACT3frx3
Ucl69EhucCXtlsGIYLR/ovnbMezuRUsOxKmQT/2XrLd+GxUOFoXh21o69CvBywmZWUZa2AYl49aB
z4zsgRTg4coEucgEbyZ5C9RHkszXAWUBD+fSQ4vl6i6fKSQS4BfUAB7C55vISLCLS1YBRa4s8D8k
uOrlV6o+53MFNyZVOq0HShsE4azOzXABmSHNdYxuAfmKfewACQUTI0xQd74AjUORlcC3nTlJKYSJ
3LACcEVeU5Zx5LQP7tEdMY+8G/vWV1hLQMyj5e96BWmjD9m02kjvR3XQmCxQZxpcivaf0qXVf4Xr
cQZzxu44iXScdhzL79byofv3MRyKRFlZ3Z7gNZJWgLuFyaLkd7J+4VLKBThp/mGxuAgsZLd1NwPi
ew7eonnjLzT1vO6qxLfj0qxJsIthH4S3nQGEj16zsWfkBkcvfq1TwYpG7gR0N4wUnNeAML+N8yGI
PHeoshUqwXJdKeRj1jeSZzLjvDbWw5P/JGRxqt1G641gsCJTWLIZwIQrYSDE84HrPYxCJh7voe7I
7egR1DsMh6D5twJ0OgcFOkL154mt1KANk3PTFrZ4EUC8g/mvhQJGfjASYYkJfLR8VGt8gBl5HkRj
DkUOBrIURhMMOYfDAO59BfnyCgQYqkDsSKPeOQ0eQXWaYESFTBewnzx1wn43aXZdWg+YmZ9JaJp9
/YWFrDy0gj2zDw4+VBW8hA1Yd5C8/1gDlQQtXfXR97fKOTcjQKzxN7Y/LIBs1ZpcKQVmReuqpKHZ
UwzZ3FafnumvFRrOua4ygvYAIjSStdzFSYtK+BLew9g4IG3RK4K74/0La7piAQUUE2trFpObysp7
D1X+Ltk59t4bRVMpCzZdp3ZPnToNxZda3yLvhQTvI/mFfMFvTs6z6o7fM5nPdf/XRRQCoa9QMKhX
8s6FUgdG9CHGG9zQpj/ycTtVQCcdOD29GQb1Dm22i+nwPC/JioWXPpP6PAhkvTvJq1cruEVDajAy
CBx2UCtkExIScUHLTYvvQiG+j7uipMgH6qZz3125/7d6TRrQLPA8sD40Wxsvq+0QmAhuZg4Hd/gg
xnBHQE8xKKjJYwC3BkX9wez3abzS8Dzpy2T90R4Cvv/geJ8N8jJF8caevlf/xIeXeH0x4HmBBPsg
oIC7Z90fprssjJcSgCYmKlQmkg4BSg9CEBwHPPMtjPYV5vwAR+bgyxYg+3TFMkmuYhtKvDMaBac7
kmgbOwUjIuvoaej3c3ibXMix1h7jTKH7RzS8CXuPpaoBchQ2yHe6fBNLF657A/ABLy90Lwcmu1xz
IJjVwxKn3o7gErJXlXUf5IHrBO+am66s5ENfxM8hGleVCkjp+WBK9Y9yKZYEx48V/AH1jsEA6U5y
kd6cTT12dwUc+wBKqI6j5B2qlm4ZhTjR2ijvqcYYUwcNs0rs7TrWBx7ZeAe6olrbjRu+PmVCzlY5
0OZiFYGikSU1/FTgewwEjTbAKCe1byBNDIJr3J3m8KEUwa1qZQ2sval2MSFKtAiPxJ2LGfqkadhB
iovu9i6AnusG+DzsFyAXxDNEUHr34nvvfgSIKizc+AxpP8pAK0AKe9sBahwTN9vRxqj80Sb1rmun
TFaHCKQFG/aAYbPav7B5yXHpYA5BCyr2Ek2r3WDL1eAgK+TnQKBdj7jPoJIczn17FmjRppDBkwWL
KsHWa0ladQ14EVyW41kBZQ2Tnbb2tftRkULExxY/Lu3vBJuS2n0TmK7Wb/ThEqLI+A0VtsOQGc4P
3RRTUpcNwtL0MzzyHkU7SHOg98xcSHvk+hX1YzZD32zxDdY7ChqfXBDs9YR+2u1BcSNfXJRhJ7II
Umcc7dIfZoBGd7ixZ26Vc1tk7fCpSZDRqrqE0v3s+Wm1YVzreIUWyT5ow8J2N6P8tgQqrgkOwYTf
YkEHGVSBgWID2m+ok0HtTWs2Mmg6pGQHbAUUjavKxkJ7QfRPR+eDQBrBltlcZwzL9NSH5wMw1gCq
wxBYEvG8nR2bB/ykn+NOtSWNuZEBIsMVi7PrWCXwY+gY5E78yzDfRU9qOK4oC6qsJDDoBdVbUDX4
H5JmJ+RSVbkvKbqKVvwhadrPknl9oRSmcrz51/nOeQ4Zv0HzZpUri49VRF5CCviEVgq7IHjfXVbY
IWFPrd7LyqzTwkJcW/zF9I63a9ewTEKZBQ4pW5yBhtNcrcm7WZIjUNdYob5hs1eFLIvBbVlNvAW9
gBI1K+itIJ6c6d6CRBFEGchBs51NlI8V27MxRobngSBuOxVOVUTMIWjBkv8iqbYqoUVFxpP08ZCV
OLeclAChdgrnpOX+RxCHLwHB2VH0mjhozRJ5Ap28WYL6XCkoL8UAG+QZa93VOmDa8pZcB9ErbVEn
XTx1qF6gsUJqqeL70Ybv9bB+j715cSZEmjBIzNb4d63abAStHOMUYlkrS4a8wfUXTFvKcE1fxv4r
oFB0IlAM30OlNTSfK1RnbqonD+zfbmyKZd7D9yena701TZj73P+xEc7nVO1mDA++KzFsom2JoIXN
sIPRyw7oQYYKI7uy81keT1UOgI+4BbGx4APkewVbn85gaJ6LCOp1BRqOxBbsrcPZtMLmwvgPNyMI
Gmu+chc7DxLVHyxl/A0Z/ARVHm6tZQxA72fDcJVYtuHbGRRud8AsYI0kbZAaO9FMoCLzvbMea/UN
kaO9nKFHCeKfAE5M9T8l9tS8tyPq6VkFpwntWnMy6w5aTdG/DoA4l20yARFWYkuAMEFeIfWFjJ+V
KvrxSTQVQMFGtm8I+vMXhvJVv+ipdKv3CcJGegmrk/2g0KktN+MWEBSasGzjo1KHBgKaCBW/y+o4
R31RwQ32CBk+WrykaHlqMCtQoq7LEboQMHtruAe4UNGiJrcW7as4qH63TC+2+RXiXHcZ+kEMhckf
sfIWgn/Y3EAI+Bgc6Iz7l8m74ZUFbeq6r5HeaLRCPU7myHPXyYdv/Kuh3+rx2Yr23fds3pi3txvo
jbc9JuBQSCjd8FKj0X+Vyc4FlKZzD92r/LCmu6d/PPqnkY7G8Qsw6MBLqINxkoPgSBO8OsnbOm3X
EA0q6r12gUbtQqiekuSf65ecl8y7Y0Sn8ARZCxoFmxHXQ/2l3PNA/5MKINoXSyD9ta3M9SGq2bHq
B+5BbvfA3gfx78utItXGbiEWNVcLUkXYjSU/Htv2SLLER5qwTR9A4hlwWEbP/+J2gUYZogC4LHtB
2kJb53kvPkZbR7ggOx10jxvXw1W96Qz0LdDNLSxroaSmODT/U3Zeu40j2xp+ogKYw62oQGVbluMN
YbtthmLO5NOfj+fc7Jm9sQcHaAx6ut2SKLKq1vrTSs+qicr1FCTr5gUxFgE/Sf5Z9FujbfA2+yAn
WnGZEn8WezPl39JfjZzAq0TC47VHt1O9Kdyi4aUnlRB0yD7yP7RQg1Ku1dpPxTbqN0r1OlNBpk8R
uMFAY1asoRkU+WHbnttehkJb99lHoi/C5Ucn9FXlXA0rWf6JYsGG5TfOHy5LSx5Fsi7TvVXs3epD
by6dclGatZnyVsmmKR/s8hwLY61ZH6A0TvuGE4OIPUcAVJ9rDlQ4A+x8EVtB3gAKHFEe9LODJO+E
8B9gRnRXK3/kwICPQajLjDCCuc8BBfgPNMZRh3LtcgaKMqJXcQGc71UEcUpd4cx7Izt0CVum9gEO
gRtitn1kJPNySpePprpWNWgDv7KuAjhYDw6ZXayE+9xY7zq4QW0eRnwMHWKZG4ZMp0aow7B5uhIy
ELO3kK1vcg4OxPNwnJWP2bzP7TVBxQEoJ/0226VIM3EjrNr0nLpPqY5Ig2qO/wcjSbSzTABi6rWN
uBE9SOe7DWifuk0t3zS20LFKelLlgSrHDk4ZgrwiOQUgM84qV9fRuMuD3xJutEQBjxTVtb57B3k4
LXrwXkzZrg5rr029cmkR43XSvhXle4Kcbg5Oav8lBgOZzUmiaDL790zd4Huxsc8tW43rWdPvHG6j
/JzDG+t/EtqUsdwXirNO643ubPHVBHG7Avz0tOpRmZ6iiUc7LjwcnmDUPyz7scYq8cegMI/q+4g6
tE17rABHCbxMrAzUL/BAk35U9gZOMl+a1Y15UnIAu5fCKXEt4EcC1yHvXUedp+UrDWX24o6pyp01
4jDwDeLuUpjnTY2aH7Cojt/K/mp/FAOxGrcuuNrSWtXlMbZ2aG8lh0dRP0l9k0DRMtkpOyNvK4bN
IhSst6qOGuZSNmfsXmspNZoRvx1+O56a6tzTfEpMhk5jb8rpe2oEp02xzkSxJrzVMzpfa6lMzg2e
nTTdRM2Hwfgc4BcTS4kysU+xLjkSXt3kANdi9qfMYF1aO9N4oBc2cK/OOwKNvQFpmrkvTL4R9Ryp
/giQSidtm68R9dFU+maC1BiN89A+yOkrQFZEyONKduRyju5OkmodZb3HB0OAWDw0zrCuMvOxdobX
GYCsTJg652C5RUfUtwDXPRxobkp+2EbMrG+cwLgSKxN7gan7Tlod7CTdDWO3Ccd0rdf5gZAgGNhK
+caDc0zN8uxm0drsjthWhvJPApeMeOGA1xXVCmKiO8Y2vwH9Z+ImkIWx0is/tcReunaw6mZGd2Td
NgqDe4NyilSwFdNy12pOxn9X+xluYIWJoFVDvQpNXsYK8D2xY526ghZ/0XTzJ8hIFplOkUksEtNa
EXd1ifqUJtFmNkIL7hY0NxnWbcr52GENcA8awH5pAkCEpIWZjGQfX20nWMfsf5Ld27Hk2baHA8Tj
Ns/VXS6725S8B8obgq9rAtLCAEtk0yUlS+PnkXK2AK1VMoWGAUEC2HtxU4JmLR04sYAY48GjlkUn
/6YEu3A+CIV9WBvhFy6hNRFX72zCBvrEwvnnzfoPbaBssmPM/pmxzi2TAcnKh5L9mRVnYwIuTuhw
R3Ef4mEVdzNiv/lYs5o6ZjZlidwpAqOLlXxFmdwZ5TFUvmeKR5I6OG+UdRkHD1YmVrZiIre00bAe
BpWtT2Oigv3TJ+Uz/rBtIs09hc9Ga4nzGd61Wt3MwGZiQMIIDyrpeWLmGoEyzVrhlwaSHgVWKdXj
JzMZvjGx+rNBaa0AO7pVuhYa6rywap+tmpyiyLyVBoMPxvK1cZrDaJLr1innJpwZuEbecn4aGrQn
hn6qEPa4eB/ksDPD0MeivJ1KhkZX5rbCUapU+aXR5c8Ih5S0FKeDsivoTYV6M0vGYAanqnqMy1um
oqefCqid/BpF3VoiKpqtz8jpvDn+MBrrJPPBkxgOMJnvqnzCxDDvM7oRt6NbcvtNIJeiVfF1xg85
gbsb0VRIqR/ToabxSbHykgWmuRz04eKEXnWGuSmqxSAC8KciFab3xzm4g//z5jm46D2dWaomXyLu
kV9nO37gKs2XJjL9roExbIcNugwUoWQcDVTfw52nyy5/EBlaINQODY1aS2RYysXtbo72rRYB6gBa
azdixHTEAjLVFQQxBV7oIfoO8P/GW0M3VhB62ObHVZl2nkL1PNrYJiJV+4oQrVcVDo7aXk05DBcw
ZY6tAk67de+B7YX2Peeeo6vfYUw8plH+aMmGcxHlU4UdNI3WI+WQLapTymxLB4KBkYCTE3oiQBbS
lydhobnj+sIByZ/+bNTHyfRHNrjcqPzcwEesQFeMCXAajIuE8xhQb4VwRDiCm0TxFQVGFQCndN6M
KniIstTHTo9cFwBWbbdGBwtk9ZdgkcaTkOG6sJ64svpQeTELy3PAkGTwKapbkb7YXb3VguKQqMZa
b3jSy3qjmdWmojuLDP09z+0nzYXjGtjVQvvTiumtCyr70ABjlLuBrVgipY965mtU4U4q8S4V0dnQ
oUYSmmVZRS+lYhyWttRKz7p212fQZo4KQ4NAC/oXc3qP53Ydg+kaAE19jCb/lA/JvuvJI1gCDKqg
9XVU93ZE1JUZDxuLW5dIJkxStLadupu1Zyfm78jfu8uS4h+UYQjknvAUH8U4wAbQdYHPYar0h6HQ
3xQD4AExzm5sez+N2EkwOgg07nX1oU3RoWQTtKkYgO2pWEPfjog9zM17GBZrPXfPURJvnbhZg+aX
nhh8vNZUwO45LWApBlRFSD1Iypj4uwkeg+lZnbqZeK8sVUDAYessC9yh9ax+2hpZC5YQvc/SRrVm
P6mW7VuCPdt2R36gX40jMN/IGORY9fKifBzMJfFMoHnmEwSSHix6N1LlLRyCZyJjvLiO964aPszk
TXtzFb6GRnNtzO6UQlc4kGFhlZ3r0jqpbDdNTI1hIpTkrk5ReBZKsh9AiqxgPqt6+xSBMeLe2WlW
zFKJdlqkXrsi2DWo14xG2yfh4FVzdOxLmM6IGqKJ31OHJZV9By1cVeRwsfU5zutLYNeLgveukIos
km5FOBwGoHcXgxISQN9UofuccMu8D5gEe0Vq3sruHhLMkUU2naekPlhW9Bzn8am2MNM2ww4cDTIq
3Tgd/KTAxyLnU8YJmnV+3XI4xjd9qnZBnREtBsIw7WZo3almfQ3txsG+FQzTzu6jNefZg5kHO6Nt
TyZutjF/D+cIkJ4RLk22VzTUFsyg7KFBcvgZK5ku/PipNeRddZgRrdurwjXZ/ZWtGo2bZsY1m0tA
zfBg55eaIUSRFWzzUj3EM8lWpP5mgLFwCYz42BvS/hJhex4QqUNRtXdD7XZzJW5GBX4ymM2bZorS
mwjj8kwjVndayu/AvRAllDHux6n/LtuqXwujpELW899O9nI7px1AvIHuwXFKNDzIm+3ciH/0oi8P
gIfqwc1N8aTISX1s7OVgMwH90TaebR2QrEB5qtlnXYh5I3rYTRFPn7mOboZGvdS/G2XxpCrmSypJ
uFVqJMMuSdSagFgcOpq+Am9lKirXKxnNvO66+p3coks3uT0wIEWGW367BRm0Wu8iZ5qVXzsQRFpH
KXa0CUJLjKACIpL2oYUkSove8HLmgnrWjBBGExTibdI7sFnBlzlW341j+XoiHlIqpjrqDlPtWquw
cV6TRF6A8LyoxX5sx+9hyoRxiPHGEncnAN0NbJV41yG5TWUD7YNl0m7S06Dv7OClbctNkP/RKzj9
Zq1gnNfDcN0L5lMqLs8dARFIBMyKcmJKzoM940yIPpbHl+yvlVpYizthXQ3hakyQ1OTuJkt++lFb
Z2Ptu9NdK6sHVXaPTfUZ2XepjnQXaB4wL9pW/DTz78seQ4BzMKvDlAC5WL+q5iuoYd3IN8yPTFRe
X3R3DTmvat4bdaKY3UTjbzyzAePcbcudlvSs1TGqvK6hHpxnQmOoSR9kXPtlOWyyviip96Zf1O5A
MJ+DEz9l6tkwDpmCppPKrUC0OevtkTl9XpMSPu5axI88uS6W4HgT4luZHBsH3mvHjIi6fi7qx6Df
TNWbiAwMHoi202OqMUhdLVal4sXTQaJHCNiLtlYLkmXrKAX/uNlnGt8VFoMM9yJZuMTq1qvRFaro
rI3BSW+b13E8pjSiZpvuDDXfxly/MK9BzPbIZZnGW2RXm7Gpd7YC+J4Pd4NCoItd2AbOW/CMSInP
GKewsj6WY/KpsX2k+HpGCdNPKYb9/nF04RlhbJLKXE2YxObxyaKmQtqMMw92EgJv11hviFHXY8+T
Pn3YDJHSnkPr06mOppZ4shYrBXQoSF/mfIbj2KszlRbdbxAU66i1X0Ra7xILjzMoZmeDeEQGf87W
1lt4T2sdweJTODDWpdH8MYdeCYJ7h8ffZr/OUnE0XZBozC5lGG6VIT/NsXWIMcPUPWopdrBpFteM
hkHFp90fBdVxpD2l4i0wXvvFCfQYzxroL8hH7KUZJmmbz4F1f9mw1bGk5uV2VZ/TkL/VCCGYSQ4x
/C6L6B3w+hg2UPmlku9I8Z9YBtbTaA6bFiMVMUSfrRx/GVSAI0zf0zRteJGHAJX1lmROYLIyeJ16
60ty1q86vf0d6NbsVOFEzHUGOSxkuJnMr5HGbb20nUa6x1R7i25CbZRzT+bWkDTXCd1EXYuDO0PZ
CdyxPdWfo6C8x2qHfXi1iEvz7DTL7NwWxpMAhBjdJYYm2w59dW7z4pL1zSkJeq+jlJ/Eu3DRC0uo
u4dB+UnZnfv+R+JYz+YXA1S/s8+mNB9bM1w3muDrB/hcRUZMCyXPjRmv1SYCQ/rWUBMNAxWdFaVw
zXV218Eacwf/eD/uFUxCrL41ZdbWpnjpKfQ7cJ0E+HIqxoNNS+KGGgcsUiBmpwJ/WvGDbY5Xguae
cl2HrwTLdax8ZRGx0LXJulLNU10Am1MkTcALPLZG3R0QIx3C3kVNlW+rFlkCazQemKJrKG+kJ72F
8Nc9TgstKsmUsI9EfOwGbAB2RMRLEu4CitmqYKUj5yqSiFXjD7Q0RabswkzZKwAKhQbgV8qBiKQQ
HFfc8TG/jRYgpjbDcyGd7cmxmN8KO3kt3OoxqLmkyupeKptTBFYhgn1z7mhoL2W8tCR6F2wDs0p2
Db3p0lpeTM3Fku7K73HO3rpAozib76MrvWa2hnXXyMKbZKefVQNn05DVN6t1XmahXwa7Cv2OLKJN
IwdmDeaLAmfr5PlPmDfAzTMYo6DMTQPkZ9EAu0A40ZWpYM5OrUCT9LH8kp3brvqapl2d5U1xx9ds
MG6jtYQV1PpO1PWuy+RGF9p4Yb7BQ9BifI1096VTFffBzq1nQ2bfMgEGyeTQwCJD7esE8Xnq8FyA
dLPDqSMGGPD27iuR46VtMIu1qe2jlcRhHB0CA48eevzEViD6Y8x2z2haT8TpI+sAyDd44qdjwcUg
487q/maI0QshzUBYFZNYE/iMpvWxf5OyMrO5iRR0ofDcrnhv2vwSpp8DgGo7JYfRFSu2xSxJJvD6
YBc7OGBhSSph1SsqeT8el9lA5q42AAkdmWGAIMZDbTzmky+xMCsXMs7Vwn1Zyk2lxTu1ZL5krdxy
sLEyGt4CN9827qfsCSQLWuyuxb7OodjBonRt5CUoW/h9PRJANQS/cz19x8pumrNzjrekpyvTq99y
vE48d1gNcw072LiZITpNDKKI1OtV3cV+3/xBoFylbMkZwzrtehvnBpwJ6l4xXNUMx38UiJNjuKe5
uacEZlQog+sq2fZJ8CKb2I8jwxvwUdg8JW2+hGQ49DPKMcLfmyMyIIkGq1VEPjRgd1wADITHXrmq
sOhDCczeeQ23YwkMs2CN0B/KcaLTZv/uoXeZmuVozwnYT1ZoUPDxKlckDzYsPdFUjX7PCiBL9adQ
0jUs+s7Iviuz2xVB+1G7b8QrbLv2nEIDjQsvE7zMFlEKAJgZxI/G71sgUFN/LJPwkKEajOsRA3V0
lXa37YG63RBtFnM5KlPZNwUaz5iSI2qps74zpBxI5ddtVCN54W6Xyhlcv+oDv8cKVOAU1fQJwgh7
u8vJUbqe0Lcxwp+Eh0xVzYcB/kkV6L/55ssx2OeZcgAvuJFweK2JCjJxbMlyQvJn7jnnZWmFixEW
HhUhSwg7lQ1XmE7UknyyqL2aylmDwJkD98cFLs11ViaLNSFyp22ThwQrsyzeBg7eUTsaXXYNFahu
XTtO8YgXV4P+Bhk2282U3cPyJhqyRsZ2VXVwtuiUnM4+ROTbOlPgm2B8UARpOB1HgKIEdIAhCd7k
GNQ34G0poXkAFS4VPgXxqe+co93+quNPRPtSDJyl+XZGY58VxBxEIWc2lETO6E6RnBQdWjlrgM7V
A/6gVy2mxjNsHMa0JKlk9I17q2OIkNDGm1zB4jjzqOA3FPuxrvbD+KeJPgJSywqjf2p4+pS2eQp1
dVvx85Z2KXTKxBSivOlfo+XlsPUl+ErszFwnMy1HqF5HV7mGOQLQjpEJAUljDBPqXSgIU26aQPVV
ksYcJCRhHqx13Mq2sAhPAnQU0g8wKFhg9K46bPoOkBLiU2jqdkL8YATDU+24BDjEqI5e7fAzQikp
uheJrb1VvFnCRKOoqvkytaX7wp8mU4KZeFQd4viagTtFGgbDSTY2EHnN15JS6Qud8Qcy2EIF8/VS
mke3RqsoxAEfoomhc29OU20DIqk05WdEmaAKdaPa5SpAhJwCSWjoMOZBYweAeoQEmeObDctR1RdX
hHzUaZfOw4Gg3rUF/5JbNYzFCY/jV1g3p7DoscLom9hM95UTvWHbCz0NefDsuHQtMdzeAFZv0kNs
9OAlpaI1ldJvyc0KZwRvjerpyHciwI2RwIZZCnAxnDyh8ysM5acVzHEwtTv5rhdliG+pEzwL3Ik6
OJWtYbc31GcR5++p2q3bOvCmydgr4rvEWot5h/YD4rE2xpOJVoSoKmKmYkaDd0jGk2lbRQARIUhw
kpiPMxEsWNuJkGkoWHApEPPTDJvQGG8WyH0EG5/1cj8oi/zcOqfTEpXmVvdY57sxMfhCSAYS1DJu
D3JSzuZih31e9JM6AkLnNetG3IgfbY5sS9gb5jYEmL6H8rdznurhDqmLZK7BMIR+mfycWD0BFYaL
HAJ4tYzXQeEP2sMirG2QMiYdBuF3tyi8MaOgx5kcXxXXBaePgOJUiioOY3qJVDVwfL7wr9r+y7A2
kRN7LjBer76rjkAQRIuJNi7qttgZ0EOehFtCxn6QabGuNOTGBQn7WXweiA4Yk5eir9AkUEs7Dml7
IEEIkQ0eUdcL0+fIebQ7NkN0hqhsKgRVLgDwOEKwoc6x8sFHNVwCesYOJ8hRISWB7YVCQqnMjWXA
lVqvafrZWBeDO4hcKmxvAYuwIjqDsmT6jobt1KHYDJVnnLS3ufrOkaebVepZAneu3E1TAseecnXz
TrBKHIJRb7HD2iytleJEm7KOH7TsEyxFT/dKSEVdpEdBdzZZOprRCSneQcPAqvzE2W/Al6MvQRCS
5xOEadbhke3sOAzCowfdGOrdDIJVH91ay4+Cn7x/x9Yy09WrxoWNJp9fEhiiZttn76oNcJGt2vZu
1S9VtQnimznc8GT0zS2ZV63A0ls/Y75yDY5sBBGcdD0NafZbFTvo7djx7RypDjAUGPVU3rPoJekR
uILYIPUwzM+5YQfwO/sExFQSJ0we1pKTpM5nRTO2Y/1Mcl646lPE2H1AJwH6zaajcJJhHyjR6dXN
Fd+mp5DAbpjY8cO7lT6J8KYFl5iElebLxB2fPZtsWr0Vru3uWbfXOvdnAiLCQ+1l9A3S2KlwbCF1
iK5sKtSjrnXPsI4aKFshn9ajeMAM40vKInVKdjWvNrWILN7ZLv1MvoU11CHpCGX/SjlnJbgXKOO7
i1V6OgxJ093k+GFM38G073W03f4UP7sRkuN2m6E6zqbbYsOKxD4JzikO/+Es2QNHP5vxsa+CcE/k
1OzS795kfNSHT5Iz9Ommu68FC7I8OWy+mbilRG0qVwf4zSW2ON4r6DVC2E5Cr9L1MIMmjLQ35Ufc
uScLHWCCEE4H4XDETkGwjeEf1ojEOxz7ydayHqsCySpH2Qwj3yzKK7HKkVeaRDxN+8rcjYTNpJDq
E8VvcVEm0pDIt7GQCb60ropKEZ/d3ABk3ezwB/9TjfJZssLRqrFtKXTNuFx5ig5i2cKRSbZPan8L
MLxiNiJVbeg2pPrsIXNIzhnWkXwNGPea7+352xjOlXGcUX1pJYCL7uXhNkiUrdKB+QDrtGjQEM2T
9TShZrWJuFV8Bo1g6zD20+Sb2oupnqbyKU0vBibBJKMd2E7ZD0p8N37JhoeyvoSOQ4LIQZ8odSnx
CWicb53zMeq72aZI0fZZdcj1YivGQ4ESzn2zpyUUlQC1/qYDkXR/uv4XKdhWByV2kNpl2Ei5VQgn
FxVEutK05ElvzLVeNc99bWysyD6NIC36oB8WLQnPQ5HNb7VlXnPyL6CkX2vd9Ih3+CDUFaeDPE7O
EunSPowxSUYBy+dGRCAa1LWmYXQnyQyVP0wwfjBPCMGqP1V6uJ5itvG3KcIS01ECPs6ggyGqubp9
TAHgZmrYjGVXyOOcL3XKo+4O+EofRnkXFM6xROpLgx9lCUt0pc/PBqBfH5EGq27CYSC67CSgi/L5
rS2/ehWHUfJUYG6U9XvUfzZiH3f2xqxgBc0lg+Y692/CwRuhkjVRnjVqMWJWETuPG8Vu1k1x6os/
Ocofl8mJdfTqMrs1CV57xl9p5aXIeR5NDNnMxUWZA0WtSEIeTjmHczT7Yzp4Kfdrsl6yfD9GOKOz
fTLeW/3N6sRjkmL9QfbQGR/5zOnOcpNauI0pS4UkVOqgIz41fqzhXQ+Yu7WUiWRDksSTt59hyJeL
kSvumzPz1wjpOHcj5I+v1xZUJHmyD3GoIusCEHauEcpW6RocdG+hxnESa7QBtFcCI5oCAmG2T5VR
bgzYX825Fi2aiXg66gusnHKgf/cMpc1BB6JyZ8aj1wTvjvNRJ7tYPukEPxfAzop5q5AA59wJELN1
KJG5gHSII05tGk36M6RMtvusT9Ir9EMH8ZgtHThljRG0K6PKMF50b9CW6ybEpcF3WRSuNxmPOiqY
DE+RVkwHTaJbxK1gpz91Vu6jKjilY3OQ2kWIX0W/NDCNFt2JWmxBNpgKyJ+4GJgOOZLUYQlnhtJX
ph6xIbv9hH//tXK3QRluavthbBHLMMp93Kc6MqdkCw+ItP85dN+GhvzNkj2cK3U1xdPGHpjN3UZL
Nl6OcFZr3xPd9tSY3XAYPAvXfVtStBC80LCTMlfYS61sbcXX0umOPdU7yVW7OaF2MbrjVBaQacR0
UGONRbRSyydyro5hu9Md7nqNptzFFI41C4Oem07EdOl7cqGOI2l+Imo30CvstYu+GxkFBtJN28qH
GQXtFH+qKgkXLgCQ40V4nlzxGOK7NLXqPIIfld1jSVYf4KIuTEYPWhvCMnPJqyBsK2N3I7F2CSje
CknyMB8hCtadU++WsicD3JzZsg0sASo8ibV4atytaf5S9BEjVWHeTJ+CiBx7YnOS5DBV7OFadIq6
dKur4uDo1sZw5NpYUqcqdY3L2scFC6U3E9aNVEwine+0bVOLMzlRzPxhK+6CdSCQECHgNKKrqsaI
e1E4dcpJad9ykAIleY7VvUhhalO2GcCUxvwa8OQZTbUR8lzYfGE6BmmiraDBGVG8KfBzDrzSYCe7
oiqOXcV5Pml/qmq4ksGNwJBSOR4fs8khPgavWlBxe1LBUNXSawg6DIdryqNlhGJPZXSICTZhu/ID
1TkYwYkIXn8K97hsIQUYSkOwpCGmR41M2zZ3vZobV2V0aUooCybP2TsroJ5zvzQ5/swJOBZSnbSA
4It1m3ynGeFQnAfipsoRTkW3NDS/QUApF5bxfsjhHULdFUfRxbjYywk0U4b1e0rnd6wLJ7j0tp7f
SIlN9lglghdC4PovpahsolIVO4IDYBWXSqJ6BhmI12yOUyougxuTzfWYo3qkcFClui2N4rVWK8ph
wlwe0CNRYIX9DGSbPDN3YCZDtIXqj4lHtRezPjbXC9FHfxx7Jr7VMfa9ZAUIhrhTwi0Ef5LEvLIQ
mfRi4VoXfGYI6czYgAsWGL4ouCk2snoy0eYi72lnJOpJXA+omfvg7uRKtmu7JYcrTxJ2j6Euzraq
xzBwUeB1+pii/A/iw9RWLRU0WT+WwunqYnnY6lmcXENVQ8/WCYc4uSJJHsCuoeXjSjBSSM7uOrJD
Y2dgWnwXnZGjWBlNoJkxqW6xcLZFlV5KtSJYnGASPK1V+UD0+VFVIt+NEB+FFg4O+WsnbHfbxmkt
r8y0/svJWlJghR5OF6cse9iBPG18ndEfICEGluwynEKScmgkSBedyQo29cBE2a+HPgRDRv5U20y3
0Z3GHV7I7FY1XXcs8NleRaYu9FtJKZA0lXKhpsJpYaP/E23OpHFwmkNdpfFZtSZSGzAa58Qs813l
iROuCUgqn6pc5x6ZNaLiPDAfuWLC/yQBU/jI3IV77Y3hgVG1yyFZILvE9mGmq6kvYDSTbra+QVrt
fmU7BthyTyS1AXogO6itHpKQg3+MD4lQiJktwiK8JyagLI8FBOT/paeVOl1o5ZSv2FyidRlanV/Q
ue3q2GXItmGjEp2M7BaJ1oHiaEqXI6E3z3okBPGRPTAsc+U4IrugJZ21dZuWvBsnjHqUtZH9OsoC
G0tT6tlWN5vgSUSKsanIq0JrUrgE/rlKY7fbSXFFvwndDKy0sA3rZEQaZqc+l7taN9wHCRL8D6O2
/zbwhFmWlu44lqZoTJVa/vvXuQ79OJfFVCXaRlp4wPOXppjX/31oxV/HMJn/9g7LJ/iXyRFFOFRY
rnKGVrQqEGmRkbVY69qmKMjh/f++FdOuHcvUHfBug19/fSvFnDMCWZbIE/drETibnB+Y/f5h2Me/
f2UwCqqlMqlQMxxV/9soDDJrG7ecyUQbZX1qw+qUi+If7oq6vMa/TPrgS+M9LMVmbguPLKf9X6/E
bqfB6ZBkYPXMh63RN82ms1TnGAEi+d1kNrvE7H/7RFH3WWkiFkajxW4lR+CkZpj/4Yr/08dxVC7W
ZnYi42vUv32cKa0YZFkz/gBpSr3tYw3DNkFdPqCMdZqIFl6H9miQJNF0r3E6pVue//IwFG70qSUx
FOF/v8/af7gFDh/HtDXLtBTN+tvosDzMtLrLenudYF3FQzNCxjAJpT5NQzDc1RjDV5Fa7lnmdnLu
tKX8lER+8hWKde5og2dkNhIqnMbbRqpYISeLUR0Tis52CpKrMSlo0LVWTlTYk4nWZSqRWpo9DtWS
df8Pj+1/uBouRGO2i4pMkF9/vdmEcSi1opj2utIpIIQ2lHgii+4f3uVvM2qWR4ppxS4TPJmgxBiX
v91DvXUabcZ7jIQ8QcIdX/rF5lSi2Jo7J/2nO/S3UTX/+262ommm5jCeibrvr9dkzMQ8REaqInWv
qD371jxoC1ScJQDM5VSdiGtncQ7RbVSBljvLhhtx3vGkFqvEGu5umh5hofEfBIPFwY3QWbhwO67e
fMSx/A6akaS0jEYBp27wGDlIHCKXWJGVoqGKE5nyk6hpd/vvD56q/Mfr0rggxVIsy3L/9i0aUV4M
sVBtomoLsvhceL7sz9Rox5kgn7VZLkCY+JNoytHOzZXq4kqjr4KSWQUTiZjaR0iEWAzdZBNJauIm
MUbkZ/1NYLELimgb9/e2ey30YDuQeh73GL5D0Ov2O3GPlosyi0iOZXYUo7THkwT9rCgibHtTV0fH
OJOUiezqo544Z5TqKGoYUgNNJlpIC2lK+RKMfqEBH5fNvqcFNyGt+s6FhSeJZzxAfD6H0M957BjH
ODCLnT3JcqM42c80qN9yoYhGp7v3ZvQdFtUiiFkXxXtUh/jgOGUtoJ2cvgrXUeJ0Vwl6quL1qoeU
Cpu4ChuSOlXrs15imiIS+zQzx8GOul2C4zplIEYql4SOce00w6la2nCZWH8YJgZoCQY8Dq8dxt8h
GQkJiHI/D4uzxUh5MEK0ikhj41Z7rJT0h77B/x/OznQ3bibbsk9EgBGc/+Y8S0rN/kNYks15nvn0
vei6uG2l1UpUo1CoQvkrM0kGYzhn77X7ULkSpvXlLPj3rCM/j2ktk4TUBVNkRBfZAObSDvQkeyY8
ncvALu7YRsGT6M4RABdNs6EQ6TrGi5R255Vh+MWM8Wn+m/78rzV10INh6EwgZFRN/Lmc0w+bT6x3
RGsrigo4d1buObySi82+gL/2YlWymXEtMq74F/ufz5eljWs3NoRdxg+V2QQEF2RY4joAd/E9p8ea
kkKA6NgOFIi3+UtWVe+da927WvhYRqmy9BX3JuMMOMsM6tMddaI8d++g7E0STJXCgIYAXjHXpBw+
+CQvxKodL5sqoYKTrccY4arW0hiI5Vl2tIbVEeq5enbwlDGAhuKBjRvi2IkfchQ0votyMWLYh6HA
2BRQAOo5qO1ZYu9zYKnAbeeWXoAh2vmatnYNOtL4aXJRn8Pil2bdxNSAwnCT14hxHOrw8W1prbCZ
hJTdjPpuNJ/JD6FcRdN0MF8yatOWt4WAc3Dtkq842AwG+g2hHPE0w6eEBs2RN02QdrT+3EF04dCM
SUMITpOk2wQXMDQLHv6tmVLUGz2cpWz8W8PcRc04V3uXRCQg/Fp9CpyKD7A7SlBsKkXDeAyeFW94
kam3caNulVV08xJ/E2X1OWjL7eBN7QTXfecv4rcLPJhNfNaxBq448qizzhFvXW0cqtg/NG1079T4
JlRdPyOPWY49GGmIepRnjA4Eve7dK0P0ZI57JdzUTqTM3XT87dfKj8j4EN3WT54darJVMhwmotNY
H+pmQIXD/QBp1jjYlkgCA1luTDW8NaLiB4GQq9FxsTRSfXGrQ+lus/6Jg7fBs9Qe8Vqe0jDieB9g
Nh+UJ+kuQ+UpTIxTJy0aWOZz7gL9wnRA1Ftfv4xYkaZWkQGDsc3RNBejcTYoeYWxsSnDdt3r4UYw
71VutQkSaDD9IjEJflBWnt48lRBTkK8PXg/NJn4I8I5W2FqBUjvKaaBa6wOvqlAVublJ/Y1WAm47
N/4ZpfYsoN42ujulufPL42j9lvGDK/y1TiHG7BIWCHNjYlP36IB5FIlRpm31QD91QfGSas28YANg
mifLoZs8kmYzG73fBq33WuVHK49G0y9K2BwAXicfKHokDcYECNuRTRDdCovOVDy4eJ+9bVaCDKgU
jI3PQtXXbvURJi88M1gm3UqIHykyfEmNkgLz2SjSu2YQx5hUBH+qriB09wAUNOaDgf6duBL6pbOM
fnWjy7XnnBN8SWABaTCp+1AYy35yqwC8cIR7IAd9pnO47oU593yUg4Z5W01FeuXYUoturFfF/Aia
YAXuZtmZy6pzZpBkFqJRF77U5mMDiMrjABjH1a9sfE3oZTfeQzkcK+YaNDWzksPiVC7sDOOVjRwl
7ZNh0KJM2VrQanN1CvEIeG3Tu5/M2B2wvNgZT2ZkzzUafp31M+Gs5sfmXI9pi0Ah7PuPUUTPHofo
wDOYPIAdJ9FJA3dv+93SHRhIvbYk4WiD2/zsqpw+UWctB0Qx2NKMdYHA33STF8UYTi7Nv5BAhLah
ID8Ei37AI1FQB2VDhCWOOAlF5r/0sNroIVj3oIVzOJC1EDtooip7JfXmFPrmr3RsD9NBOByORltt
jNrHoZI/hgIjSEI/qUMZ3tM9rDDADdEvYObYyz0U+uCEu85j1ObGjy4P8WyahN3wbkMB/aehY2U1
9y6OAuTT/cMQwE+jgGXo1lML00uwotpjsodm7C/SDvNfZCJwiAvnyo70y1Xsf5cToV7spYi2KLPG
IhlSqkjR6WwM9bUT4ReXIJJDCuQwmmVzwP28Yo1KNiKKJzGxxKO9zEZMro3XJPffr8dfbK0dydFI
2ramSSB7n6+SpO5oZS3HI7emi+52DsQUqmtsQtmeAmXd/PeXs9l7kh+qaQL/9+fLUVyyNd9mHwJi
Zj2oYm06XkbjXq5VSTn2+4sZ/GUXaz6xq5KanMXCTw3488WgGPZqoXFsALaMiJaiNZZIRMX9w/fX
+eoZ/nWdy411WLdVY1SUCRQlTO66Im4wUUH6KolInGdN1lzZQ31OHJ7KEtbf9+VcHCEz2Y1lWkwQ
BBQqiLN8UmNc69GZWLhXhseVR+honx9hZCVmGircWqQh+WUPBaLOl5JzfH7tKHntUhcbw75D4QQr
zkTc6yPYzfnka0A1uSC+7Pv3de1KF4MQGxC8z4rnl3h3IXz5/pGQn+8vcW1IXAy9LO4aTICcdjjn
acdwqGuyZ8iYae0sOYqQNvP31/tTxvh/j3VwZ59flKnQmWyFZS1yvSpvwzRFYKzpRg1Lr5VgCjqI
+LD/td+Rolb9zo498DuOGZNz+f0vkeq/E5etkmvqSKYTqXPg/PxTaNCEOphhC6IPNi5zBF0abVXf
uDctey8GC7ijsSFF8b2OfVAgw5Pp3TkxvFQYsDNDESfOfwvdmwhV7Sa3vQ9NGnQ8kR+lmXXbNTUM
R/ucByxGA7IvXR82tkNvWystmtjFWwXlNaqyYw9xw2tgXOoWHEZ9WeXBwfHyZapMEpaELWH9HviA
crxm7WNWAe45V9LxJgAY2CJp1BRUhgIFA3vcBx+0Qdnxn2VHSwnzs8c2p6zOdTY8du1L3dB9Slzz
LSV4pCuL7WgGG1RtjGaJFX/sg3cfDz5PAo6ZTy0s3oBqfNKCkBMy5uf4FkHIWo6TzMm6TfP6JqlP
vfgFynoX2eGWkDoqVt22qQRSNM7FYohWlgl4JoxN2qI6EKtTK/t7xDLPVUXrcXTW4TCgKoZJWUPT
tMxwqVbRB0mV/rxt+ZDZV6w5cp6SwNqQVrCA7g55jL0LHnCXtktV/nJhB8cUyCW16hb7MHDvEOGK
xIVkqdR7qidjEpcRrVqnq6h48gvrzYW3rpGZaPoT+wkFhbvJhfJDF+EGf92DX4yYGoGLoGADVnwo
p6jQN0v3XqfdreodM+UYk6Dh1mRoRSY44HhpYrPHhrUyo+gecpAdrhpCxBITgi1PAlxR57+r9prY
vw3WuQN5qjPyoedK9jyG0Tv72i2t/Uwp9lQCXDQYbqVuZBrcKTRCcqtdAn2oeddN9WuAE9LpNBFp
/ZXWoxD9ZiQ/tWLtkOwJW+8lQeulpZQy8kevJscSy0lEKqlJT41NicMWsbGGbc+hBV0+2imZvxAm
tQf6uXZq4qMTmmPKy/ffHIOOb+rz5//5m7uYbyhAZNEoprC5DsahSA9ZFla0LLt113IuzfA1lxVt
JE3eB6ncYQtC8TkQD3hDRywdniDfieglz9VTgmzdTOlJDuDpHcV/qTExIGVdplUHOa+ANKwurWr8
rVO9DPKffXzfcMr0oYrG4icJMUgayfghh02EyHCSdxMEb4F7L3O8daA9pCpRK8i04Ndnc9RPG8Vv
Fx6WFB30CY6yXVDGW87Ec2WszmZmLgt+G0mhe1VggNCzd1+dAm794SnK3Z8auE0/jVuEWBI2ROnf
aNn4gUSMLryKXC3Ua4NnAsoiG21iNtQBOcrAYcre44mLQMX8TnCRDWPI1xKsax3rvmWtQdnvRJJt
VcQqXSHWenwXQosHjLykgrMc6QH3bYIUAfylwxHHf24AkxqC1AkC7qgCpS3mtxZ9TtquDFosFUxb
t8huqFDPkyw6lHGyCHJlmWfy7HpoCsL40LJbgF4EUoMgwgympgTmIsvIJ9+Cw3dWzRVmKQJEN2Vk
8YE3SwqvqCegOEBceOo0cWu67g+vfE/7R837NUU8loN310TajVGDbeMf4MZeKYOAjIoTUhia1wYt
a9yAGzU9bAeGcqXqOI27/zsuaWMYFBuF5mgqtVuhiYultlb0trOdUICtG7pbzoYaeja0wJ7jbPW2
VN6itGjfmooaRV2O6tP338UXK5FEa6yr5KirrEQXVS/Z1m1LxZ+zWf6K+WPC4F9Z7T7f37QVs6Wm
anTfLHu62YtNi1/YHpJaG2py2OQ3pANg0DEmu6qnq6Qky/hOFBr5P2FfIcHM8/++2WKzc6dFa2ma
gbfqYisY4Ff0wrzBK7jJt9G+mGMO2JozdwYWeHWtiia+mGWko6LFBGsqIDRfPE+N7HaobkIuWR2b
JU6Im3ETjgtnjk2RMsKMDfYKwfW16/6737U/XfbiIatiyjBIck5CbjGiZqdMlaBxJDtnogAkb7z4
aPX9yBH/1gtpkVk46qDfGTrhUZ83MabMh4DgYrEk0WxJZg9snVm0HBc6wWczb6cv0qdukX3UP3IC
Eq9Ua78YtkCOHZ4v92065vQa/i6R2pFGGEA8YnB5GEBr8f1+f3dfvMe/L2BdvEezrbpgMDi9BvFz
gBDGO7rB6/eX+HM8/fTlC/IG1KnvZumaRgzQ55vQBe2taOTkoPfuS2qBu6rC6mNomq3n9EsnLleW
xhgCkFvVySqpfBJYAFni+ieX9MgWEaY14kc6dXWf35OE+NQDL/n+R17smpmehNBt2q7C0mlX0mL6
/CO1htlh8Dgholep2MDpWk/K9CB3qqUWH6bmOWujx5lqlLYBMoZzeBXn0eP3v+Lz8P7nR1we9Aef
np/Q2BJRS8zWXGBysdgfMN074Hou/m65+P6KnwfYf67oqEwZJpBN/j0N/r8GWD9IKWSG1yJVyeth
I1aLK+eRz5/P/1xBWCaNQU7Gqn1xbkwUl/5BRux6HIA8LGyj/YEogAoa2fKzEWnLLh9JlmpHo3v5
/t6+fKfOX5e+mC16hFmaIkaEFg3oSzfBqa/JdqN0FLI9dYk0ZDGgJyJzQPM/rlx7+nAuBj3VBsPk
uMHz/bfZHAUZjXxepaKK4JduDGKXGGlITVVv36HX2WhRk2LfdBS2y07Ge0vSHi9w8T+Mmmcev/85
fyapy58jEY7wOnVi5uXFRJJ4itKZdkRm54hu3AyWSo7tCjijh1HDMneGdDdEsWyRDt7EJdhSmm0I
Am+H6i3wC4SA9U1fVKuGvprIATNyUtEsd1HCg6ldsXb9DJf/CQjWKkp3ru+uzAS8STDvKw8YOWJc
1zzYeY/bOFyM/vhctfrKCdCVG8reUaqlIgYQPx9hcJcpNN4DyQl12DrkK6qacxog+yXUpUeAZGAH
loEG/q5VZmFarnztN0G8c7d29jVxbZy2574hVrTcwgygTAHGS4sCGgw1Mv1VGUCPD4lpLw5miTA6
SHZR2RwsaL9mr0NzEc+BBC1pwHWknlc31pUyyj+fOKNCNZkL6ZGjVLnciHQyCpoe8/yi1CyxlV3V
LlQDjm0RlNmuERxSEWxfW8M+z/J/vkEwK//79i9Xa9vLGtOuSN0FS0bDuc4PVk0QRaRS+fh+oH1x
JUulWDlV9Vip5cV8ElsIx7Q6xMLRJBiacyrKW/ZLOHTK1O79K7PX59rKn/uyyCxhBVFB8ViXs9eQ
mKHtRoW1aDwjxmWK65AVBaIjaXduUV+Zyf69N82wDRMli26gOLKmP/9rrmyz0kVkVLFE9FF70IAE
r3KVOIWuxZr1/WP8d83ktgxOaYamayYJkBfXkrUFkj0s1CV2J/Kw+nfxIlaIz9dAWuZk3myw4pLj
lKyJVFR2EmT8TD1//xsuOsU8XV0V0kA9wKrIBHZZSNJLtwFc4YxL3Ehg0WjOLtQt6ctzez9ssisP
94ur8RYZNaptgCM05cX5QEYmRPycHTrRODv5ZO3rffMO3WMJHuCYPF+5t3/eJUuRIZFXUXhWLaFO
n+lf77Kpi76LYt4lCIv2hoBwCW64928KjdRptRiLdRvSEO+EQM+ZseSzlBCMadQ9pUJHoOCtA/Mm
mhT+cECulSX/GdeGoaOZ4sU7Okoa7eJZEFdVUUNgm8ulz9LOz3qQgY6y8QIURm9cGWx/9jafFoeL
h3Hx0Q6dNxaJxi4TXe08Ouu7YF866zftMG7kaz/MqZB1C+AqO1yPEVSG9fcv45+71WltOKrDsUmf
6vMX+0MrBUBle9NYJ8hJzWGdQnv5g8slsub7S11s5qcxzQqIOsliQ29Z/NfP7z0mIhEOuyFp2XWS
bFfkuTycaNXlhUt4c4lG0sUKDGAolGvXa0IYuAq6zaVRJdmLihTWO5YW/v4mGc98PDTdSpTv5Fh8
/0P/HZ+aw5tXHVNqfBSX1XZ3TLzRRldM49n272LU1dtUnag0EJtW319KTDuwz69fY+OHZ1Iwa3PR
i5NjOeoxckPI2NPrF+Rnqguxd5b0RpckPIMkCVbWlYl72nl9vqTO2jJNb0yp0DIvNoVmWbaJ3yCQ
H2vqPIpmxTBb+3B55c7kV5fRJ4UTwlBdvbwz0yhqLwxQmFRLUNXz+L7djGvcaWtk6Pfi9vurfXVP
0P6msYUMTpMXjzH3y75Baw7DS0msMzEc5q5Orp6mpgH6+clRZLCYmqVtcEOXx3w7CGAqNuwrx8EG
LythTAso1LtWcYq1WVN6YYNGEVSDI3Rt0vz3Drk2J34IGCy6DBh+21+TZh/bdttGTEu5HbONtoI3
hxCguZaQf9tlLtj7HLgrbI9Tonc0uQ3awYWngAHFqQN0GoxiHIfelZXj37VS52c5tBClJVml1IsH
3xuaEVhtyKnJo7zaVJW+QiEwLqVXaiCuQVcTAtDPtazWzo2UGl0HLVhRVf7l+2p5HMbYXFmGgvU1
iBJEDJ7cjaNs1lEXE8lHlbi7r5J6vLIl/1wvYiZijp/EjAhwmfa0f9a70SEzr8XJiKx6Z5DuJxzM
liG5rM4GZuEiwLsuh+HKvPLP8JmqcJoQrHhMK8K42FckbTsWHGitRWZGyoZynH1beXG1U7M0PATl
CK7VE9kmyxXtSoFqGhyfBu7FlS/WtKGbEkD9nl6Q2Zm/xlLUh0zPCpoDA9p2MljhlMW2f+Vcr399
WcYrJRyWmMvOrzbadmfFDobREvsuBrO6wo5Drc7EUdaU6TaIW/vg5TbAuBGq4Yia5pDrsX1L77Ve
YNszfmSKkTy3CHL3ZhGIn7nVt3gdw5I9PBxp1a6SZZiPyWsmKvZqsFSw1iMJkC1wENlRBlSnrFUO
X1pBHBn5mb2YfMT+Jh3KalcPNNiNBiQn7nn5EKuwGRqOTokeEc1jAk21TcTHHdSlWw4UJKsqhhtu
CLrHXxQH/cbCtb6aZH2/kDcBxIJIAtjt+8ntnzX64thy8Y0phLJ5dkkNxzPwrilERCcD0RlRST1d
VaiI/VeXI9CTIi3THF+zg4T8cuJuIrS2epNDhVANTN4BnbJZXcVgoRQNCVfeauF/uQr+c8lpLflr
ckPDQXZdFzoL4bvjWzJ1+XzfeiMSpboP9ciekVSYzmVV6+uwB/sdCQTjWlqQ5F2RzgvwrXj6/iFc
fKv/+UVsBGnxY7E0LhcUAUyAcDGSWxRlYkI48jHq7BtOU++e8N77zjxNGtLvr3mx7/ifa9JBYhP+
Z1Pw+Sm4cW6ZZTC4iw76MBHkyNEgQsXWlcuIi8/y8jqXNUEJEKxFtuOy27d3UbLgcMOxBkuTc7Lm
FqlIhO3N6jmKmoV75drXLn0xlIuuLH1jSG04+7mHq5jT6ioMw/K5IOjsKDO/POdVfW3Hc3m++c8d
W8aEL6IDYsmLAmObj8ieHJuetzDouRUh/s2wHICjaUFAvysCoaAU2IMJRtF3g6mSc1j7nv8CxdkD
+VFn4v/jQWhUtKUmqQiJyz1mM6RqrLqBQliAAWFQeY9Vmlued4iCYj+a+o/vh9bF7uHPA/j7ctOf
//WBCZFaua5yuRxn/5OtgbknoCO7sqxe7mb/cxkOrI6BHASHwMVz9p2hKywjcBbo7ZbRmV3fIvtl
nEhu3NvPzf6/60ggX2KmYk80LS6YSui+fL4rvS/0oQ1wfNI46I4p7NhHo4u7vYZ8eM5a05/hzOjn
7x+lZX/1nWrTrtZ2BGVV/WK2UgY7pM3rk+YXGtvGBUXeagezX0TKEwMND/Ys1O5kQ3oUMHkdgDqi
Q0XLSbUjJRF0QAxnFLwqKPJCbJj5thWV0FHD61bMMmS48kmVWzfHrD3MnXLrB9VGAm1PSwy0b6qg
iDe8OSSugkkSabIm9Ia8EJifOBsHd1Z6Dnh2zHZyg3ZTS7YeVknt0APVIcHSSE8ZCHXwEhX/2bbb
li59Cs68TtWVx99EjjCAyzelPulVvKhbtmelhv2tmxnVDbaFlRa8uWD7/mCdqPVMXnRaD8ugUXfx
sK17dAkwXFPCWQx1NXGf88nvh210YtEWTKaZ0cw7X19xX0D2+lvLh1P7VrrwOvt00ZY4AprbAV0/
aScQW+/s4aC15BqPOG/5h+KJqA6dJkTakuV7gU+5b1Z57+8sJLEdUWddBe5iwou6r6CTfRrotgY3
kKAYd0upk5g5zThji5zr4z166xIjQOK95r2zLIr7wrqpSBgIut8mYNgMzo3m/rCTHKkyWnNffwx1
65wBROpMbdNo9q5Pj8C8fG08ARxn4/AWStKWKLKnmbNXwxBR8NwLGRcNB9j4KNFW93dKb23y5smG
D+gZ9KnVDcT9pLGXlgCMYm1B9JUVGTG5QVwSmmAfWMYIlHjhmXvFIIQJfYGvLexxMSDV0sSH70ww
bu82hbmbNY9+6s1yU58ZxUDYFtgJ+KG5DO784kdUwheyTpmyF9Gm8X/oQCGsTAPy9KOqcfxiCKsM
6+yn53ygcO+nmBXcbV7d5Hn5yBuZJKrxMrXvOqfe286q5InbLMK1eeuCniEVD+2H84s6KmIIwDb+
khRV0N3kuKncLBbLEehWf54iNPNnAZli1GEp13CrWOjrjCxyIFTETJ1DCfhtuHHwuVS9srTNx5po
TW1JHlwI+yYvdrkJvazri6UHObnJevLWlMhAAQAfv+cdm/6+IdaxrrytGbAP7MA6acUSDNhvRJUE
MJ5jc60DEuxLYE+ChVCBXRS/SmurS3LYCbzcIL+fU2kEdkYPsud7CW/YIDLeZol2T+qS6v22o5Xh
13OtJRi8Ojvj64glStBlA11vqwtV3aZEsGjGh6Z/kAG7pV8DrHMLzXmGZX8WAG0SXkbysfviVNVC
54QUIjog8dVrjGNWwxopmQNQwpv7KkZpgfS7K7cIhgKyedUKkXBBooZN/I63dljbVJc55bmtfVTE
fDHiJk8/agO1t7cph6XnrlWAUn7YEzkIg+eW7gKMk2iWTrprZ8rihlCTP/TFfRK3816+Ngm5nzgI
BuHelOB3UxDoBqPVgN8DydFD3GtEP0f1Vidvx9VAAjcvqOyJl6u6n+oAku5GtKA1cU4QqQiHO8vh
1VQPFgWOIn3J2O8I1PYK2S9EW5qQxdybrjpPEcSi7wl78YmqQQ7UrroGiGxgopJS1zJ/K+2I0C6x
qOAhORhZONQ9+slrFN1Kh5ydyCJ/rd74NMqNEhEzDGkAfgTtqQk5Hdqhayggc4iWr1b6DiCFvESg
9Ag/Fh7BzgUY+0kojhW47FZkHHgymsKZcR/81PMKUN+ekjdQpGDeqjCr/EeNKDpFzP0EPOvaq08D
/IjMAmOn/hzEm4CL4TTHKDik6U70d2OKo0oycMUuVuJNmRSvpo4He9S3ft+/uMWwioT1GPTlKRYP
PRBWGHBLsgXgvpDtNmDg1wHpwKeQHhhoWQKo+V1JHlJbcHRe5dHJmOxsgoGLW8ZVbboOqNWZRdST
hlu3Kh984J3AKKkBpd1emgBnxk1hrnzldfCsmZVF86GNl2HzMYTI5TgM7CAqkhHSe/uCBPqaxCp7
7adrwp9num6SirVNlK3unZTxMQeSE+hngrlc7BRVMd6in9v6DQSZQV2l2QGBXglwZTD9YyzhowSk
h+fe2vRewz7ehPGsamYEfMJJxHNOtPPKkN6uyOWSnPkRRJSpP+bEUvvp1sYXUgVg5LvjSB6LF2+s
jnQcMTfzUzMmnPig/sLML1pSn5CySRsAXPieEIkROD1sD0zgEFTj8EP19+S74zK0mKyA+HnBQnRI
o5BZ1eGNi/tcgS8ovfe2rRFJvYRTZAT2MtN90CfiS/xu+3KjQw+KSZMMBZjAkVRJQEyRDsXd0vlm
z1616XGqZ+a7m+SUXO/QsM9hpq962t+j7qzTQfLZ6ixDc4/SxJCxqsGcEyGrK0HnqrUqSJnNdl5z
rvBEqnqFyehXUTz6RGcX/i/pORt7LEFUvIrkGTypov7u8tvOvK2jF9hRXdOQ9AQcsb2PARB5E2IO
4jcGOgUibOuefH8raoOu9I4lzvU/kFu11b1VPaChhftyDHhfuooW3sFqqr2TRj9LhFwwPuizUvWb
lTmA7Oi5RV3gu+RRMQKoPD4OlKvS4rltHzWe96g5MNRxx2JJ9n7rNpbB30DIk/inj7psxOTYCBa6
8NHDvVnjx2IVsSAPRPgVh6YDbnbnYytxq3OWaQ99jIo0IWfPKdcJaTKUDlh8f4qgnA3k9MburWjd
GRaQRZyfKt4IyGOIdOQWTnuNg5+RIRJgKwzoP4L0aLVgSzzoBjbrTFHjbTnFiuRTgvyyh3GKRxrR
7bLuCfJNSIzQC2RuSBayZBap+4r9j58s9V7s/BD4pfngEEMwgca1AQCSZBAbSb8YledEbU6DUs4J
omVAdMss35nEeUc6FAHO9k76RFED6DpwvOHcNCqnlUNjvDshSYrWjQNoXURv0B+rivSEbD8OD6YF
haE+qTECzazeQ1AgEMIGbwNBXwTbIlLe3DZgru5+dln7IbtDagOH0T9K8DEjsTRYOGzvthTHgAWh
H7YATzAMpRhZSrJOLfutw9OZIOQbP77fW/+nBftXperPll6nxGpLSVURccTnLX1WKX1TNKq7aBSC
RriuCmSzQbKtK812yIJN6qIASu961jTIOEN974El0S1epA3iu3inj7F2gQgpKWfY+hhhDdbwdgvl
DZM5OQVbu7xR4R1GJFrmvrNssqmkgbXP/OhiFsNT6EZzG+GjwH6pUTV1SORCa/+Tg+OTNmBZgxSF
sBrWxG8DaepwKPVjF/5SPH9pV4DW3Y6FAbKcci6M/WiwfOVdPU+Iz+l9SBzoQdOBlPV0X0gTy+XK
Hn467bOGa7kkWk0hvzbQbjXy2IhGs2CJZGgVSzivaXR2ZQsLo0Ghwv8Ms2tek1ko4V5WIb8TYUHK
0Ertpc3qTFwLNDcBGNkbDjRZaveQK8reAtaeVNFBH9tFNoLWaOm2Bb+i+kGHS1FMxmOUzivO5nF0
pyrH3n8OiuYwGg6+XTS/kj9wsdDlN7G/rZtyT0MGqrg+p1e8thxOfOK9V16mQHqFDaqbKg/sfRd6
/W6FcDDLdhkTvtxAvJricAPZrv2YUCMGV4szD+QfZsOPsZLnLAluBweCU0loa7dxG3Neax4OTH+f
gGGEZrPQ2pSTn5yn1aMlfhT1R85ppTUZL/I+ZeNOLDqZuI8VyJMxM1CwviCdw5wEJoNoNoPYLFve
mXawTKp7GspzvzplziNb2ri4Dact9QjX/mgT8OPvGlnAYSsXEpB363bHajhV1m8FNaqmEte0CdSX
Ri3ARvwY0t+JHCAysswiX1ZssXQQoGvgsRPOeS64cTt7cgqoZqlHDuBPTdPXLamSRHYvWgNqGb40
M3KXBYhMGGgOKDlMOSfaR0y50d1QkQ4B/4egqnDdwnrJ7qDtz+3ih9GQLDkqC5zWxykxr/xRTgQi
e923S8VcGd29WuwCJv2APOTXsjsN1jsnv462hRxvXWWj6gInpX8UZb6qUE3j5VpQ94fzyMzYrMv4
0RoJGWrrmRUUwHNZDJGSHmGw7JrROenD75TjX5enN43+MpT3ysiy1RtLoYZHU293lfVqeITNpZuW
ZTVyMdfCoCbIg4NAg4O3Brlq5mLuTfwHTKuoTlrg73CgJatJZcXHJpBrdu8rSpQTMulK5fOrgz06
w6kvgFIHOefnySeIZNxrKVlQTUz+VrWvjKdiuDLFXRRz/zPB/XWNi0pMrJMDro6mvXAoVUCRCMN5
rWsIKIIKduyw/35Cnf62f6bTv6520XIwcVf6pZ47uHlejAqAImfB76/wVaGUjR1OKANJqrgs+fRW
V7llTpReyiBl/Q9/QMvongnxzReBZrvL2GqMRU3R///n1tAPsGdEMoi8+fPLUiJl9CqESYuUvfje
LFXQG27KdvD7+/tiTEw6ECq7pkX72rqoMRWdNmDYp6RFQIvCBq+mwWZcq5tNFaOL12RQcUcchuIE
ddJF3SztLKt1PQEXwFTEooh1h9Ni8RqX8RlRNVuk6L7CGAt5f980jTfXc0CxfWuevr/XL6qzkG8M
DgR0hiVV6M+PNPDa1mIcuot6ypUSVCBuVbUwn1qcq6SuOzqxyXQHhuX3l9W/qkgb+p+yt5AS8f3F
MA176es6WSZki2RzGg7zkt1TcVcM7PVERiIYBMCONbV/iRsHRuAtQSuznoDAICXhuVRWoX6r4tpP
OIWnFTzROgrv1Ezc6blWLYnB2dslOsfGxj3XZu5cq9H9y4+G6MAgAaSln1Aas7t+kMFbCMvOxUPS
Wzt4AYuuvzOaahZWKlEb9+jQZ23ErJDimM4p53GiVVP8wPpMh1mhwnIFlavV/P8D1kivVO8ke/Nw
4B+O83xdgzAzJqeF5lNeeGyLbhVRQ/Dk0gQAyOAFOz5TS2rwb53/i1PtMtKe9f62Kx885dUDkRGz
ObDXjXefEaGVsgGsXiPtiHZ1kREzDk7etSEo4tqxwDCzp9wq04IzMf+dfttXv5WEuqBP9GwxHiyj
eGAbh8KwfC+T8Jik0Fbj7FbvSoKhIEtrVvUKRGOrkMpokASUGfu+8g8RvZpZpqj7jC1ubd1Hub+C
2XNWo2TWYoaverlsPbEMekmEErGvNQy7KHuNqNJYTrNzsxo4XrMQI6fnnvJtZq/HqsbXZOxkbT+W
jXhN23hbg3e0tGresgccWuhd5jk3q1Xsh3irn63cngcR5o7sxzBM+SXPpvxwbZclZOs0BhhKWF3d
Wsl+GtVTXFT7pidc1HBJdOrWQ0mWToS7isLBUAW3pUp1pUVmRTJfEchZ1Z6Tut92OrFj9aoVUFjH
XWlwKNgoxFX6Kdu6bNijtpwL72XgeJLH/ToWBmcSulJEkQXwDePowWgUgJRQsElNsNtyjxaUIlVH
sadZA7DuqY5QAIVnafMPdDp1JhkuAutGdY1ZbU0wE4psQGxqc+YE28z81WHMp4IW18/W8CZ4uWr5
GMbFbOh2IFOWjiClde3DPrYFgNHkPW+3MOIAGJBjv+XswormgBzJCHK2xp9WYd4qAqA07MvBuOF3
K8Y+Ic+cWgVJvor+PEQHZ3ivsLcN61zlGyPB3OWwE0BNdlD/32vUcjT/jkToeRxSYyJNsktg6hN1
mpEI+n9IO4/dyLFt2/7QI0BvukGGN1LISx1Clt5v2q9/IwoXOMpIQYE6p1GtrEwGyc1t1ppzDguk
X2ovTnvsJvwafT6Pnjd+Z8nZLiFy3+0jKoazvNqYhAYrTb5slDtN/4ykw2TfTFRUnBMsTVZd8rsJ
4JWaLQC7MFgLMjKT2jOi5zYm/jOYNeoO5xFbd5nCP7G9ev5oll+l/jUaylXUaxSEzSuh98tAmg/o
xsZ0PUmkyLLRL+X3nqWRNvUbSa3M9f6cHtlTRA1i4hBS+4BVQ+h/JANXXuE0gILF3ZTGSyumFhhe
d5VGwWuX+NtaviuVJafo21TsQgsJF7iE2jXNV2KG3AxIjdq/q9Yms5bVuK1ISHCO2MKq4libqRuA
ReFfn4DwwWsYmUZ0ILNtbbhmXEHEADeW2tQaoGo/WcOyTafFqAOhnm6mIvBsmx2F/zzqtSca5GIE
rocmVBbhY8IDXArGruGQ6T83RGgYVTQjvSNvbqXPkRNjonlKBoIrepuAeQ3ETZMWxld3GiwieiLD
N0Ssx3a6Oo7lIeZoBZ9LFwRjDeupfoRZufLj6Sg50y62IJV7teD4TrxlzxM9HcCXmb5Owgut4x+2
H3+sHKft1rfGlpRMpiEyWgEEc4yLVIFHFQk/metaPC5ZN04yY7nwDA3z7e+r1pkN55/uEyqSk6MJ
qbnBJuvPS0e65owkBDue8KRgTryp6iYriK2rd7oDkbOMPoCILZULSqef9iPsTS3s+4Zi40/586rU
iGOj1hLHs9ubuHzkxKNFF3rfFy6hnWkCx1rS67ZSfXQqubLtgqol5JAgFb1O5PXvD/HH1/efu9HO
NnGiakSFIwRhCkIKUqPqLRmS134oPsu4POKb3lvh8K9sN//33r5d87QZ+zZkxkQqRrtPHW9U2srV
C4sHebITyrFo/8fbO9tQQTwVQxjxstjgwL0riPAMF3J5L5WHULzIVXf83x7n2eFCRd4zOg3Xc0C3
K5LoyImX95OWvgqWJPQjxGfF8fT6+1X/sQ+eb191G8EkegncLNrZbaZ6o/aqgSUBqR/p5G5KOrLb
7rGL6zP7FhYb0VskJrnO+pJy+TTa/7oyhSINd9hJgHY2fqzAUCZBXIGnWK8gJLdBXS0Hwv7tGB6l
QfrwpO9UhZSoC3d8uqPfrns2hnJN7UUKH8kbQEuy3SrIlY8etKlZwzheONWDCQTC8suXtmxewaV3
lCrSjlrm77/jpw277ujY41CoyPiI/hzKDpZRjeggOqZqnXp5NLIv6Huv6uyVDD6tlFi/fr/iDwdK
Q0eAKKtcF+3o2aQnE5KrmEXueBmdBB/7TK5duMKPs8+3K5ymjG+f50B4dj7CCvQGhE4I6uYhdeEp
LL3fb+SHc/gfN3L26OpBkROJYowX43WDd+cqFiwzumUEKV9Yo36Sn3y/ln42oRpBrDqShU7B8k/s
XhnLTFZCEvT7MJ1LepXP9b6Kt52F3hv1IwTQZoBFrDlwFzVdXJDlKaeP4s/Bi2/U0XBRWAaLlHb2
hC0zmGq7LiWvM0nHX7RVTq21lrI2IdZKCW84ShdHa9T8nUmuMLhn9lJylgZvjhWpF1bRv1+DygpK
SAWGAAf9+dkHDF9CALOVHM9Mo5VmEN5OkH42SPu4TJe/v/G/BxZSDQPXLOJu8l3/OYR+G1iCZTx1
Tt+sigNfxoNMqIVLYu+/r0vg2cTyo6N3Z1Y6mwzHicOgInjZdXvLWaqjH/D7ffw43X6/wtksHwyB
kmaYbzzoyhZJFXq3qInggILRT291GklzpE7k3rQ9O8OauA3FPlIdzz6yMlbmNep6Cr2OWOpSSt5w
aPnz33/gDw9aU1TFwJ6MZJmUvz+/YL/LolHKE7RNdXUFR+YmotdfX4y4/XvyYxj/5zL/OBC/vc+w
SgHWW7HkqVHCgaIlRztAL/PmS28c/d3/6Z7++aa+XcwGEO7YgnuKiGZqgs8UJ23VXCpA/vA1cEuI
8hk5io6K6s8nhw4aIf2USZ6k1aumKenR4b4jqmmr5/LHf3FHOj7yk9EFvdbpLX67IzDhxNKlzAJl
iwVZ4FRetTmqhlhrygsT4N+LBm/q26VOt/3tUlHfFdaYFpLnAJIcAoPTprjwUfz45L5d4mxdqqDD
qb7NJbLM/1AKaSebwVb42SZOxwti6kt3czZ9ylFfqJOdS55ZlQueLWDZC/XAH2+G8pvMLEU4sXF2
BViBwE0zRnYoaG5aJxBTBhrUR8B16bkpP96NifUaoSsbiPOan54F2liKlDaAi+Y9x/DmESOzwj1K
C2MLYnwfeJd0e5euefrzb+Nh6seqTkGCeb2BrGdaGMz/vw/uH5Zchty32zob3bZBapXR/XNbykJ9
bfbJsnPNmfJgPvrz9t8Pvj9WlrP3RXduJJOClUVqQmYjxCa0cTq5W+thfKFE+/eGl0XMZLk0eGUm
xdo/H51Q8yk0Gja88iZaJRuxosW9oKJ3YVn+Qcn553XOPlmiW0KZWGXHCx5kePIkVS7LRffo3Mdo
PbAFRl54YdDjAeO3/7Uv+fbOzq5JLNL/zbHKwGqmdAgfJBqRvTqsE/qH0DXiNjvgIA7dQojPZqy3
bJF2XWrOTdRDPk4xPaDX1SKIsmo0iJ1+SA0ygNUcCXsby43X9bQq80BHVJV6RmBs7CzAE40ZHop8
9q5AlJyM9qZI302TRFnfWGYFMYhO0r2bk+JGIlqSK7I0Q4Iqs3rRywUcefKG6GEpZG9I2l0s08NU
DzUd2Z7w/qalDQgYOwoEIXELp1dpKoMKNauFad8lRuU2SEU6BaUBKhx4E3H9BG5xDvllnqRUuDJI
3yHUaPqOTUeAqmMuc3Xf1eQCJo/ySXSAezxsosWQPZ0Co/WhcZOKRF1fn03GPNbSmVXSLo7fdbLi
aP16ihJvpQw2Zz162nAdOSE9znGhnEQsTiWjTHNcwJQzQDceAGAIbTHlUH9p69IisqV5639qSPmG
jFpgz/VtsHODiUYFMKEPfpN5a6BwWdYvejgsLPh52GnW0rQ16N+qRuF14gp3qDKXG/gEPpHwFk5A
JoSFCks0O7GzDZxNToyTvU6qVeyfsje0eQD3foiyDxlepmrtZHqv8lQ/FLEMjBHFAAEts4RCrAat
LaCrSwTnoR4FBTeRHfNquFKVkVeU4EnKM6hDttXdTTSZo9ecbCkDiZejZ7uGE3pB+g+xD9ymdZ3J
9q1IxWva0p7OI6/u4jkopLCFHcg7VokSE1l7kMVB9GLtmCiQ2VhjvoryJ0AhHmr7OeXQhcKjYrO0
iEfFSwlahXBL+Go9i5SbtCZ96aQP4jUR/22c6EDypT7dT180MyKtMhYWy4C28ufMEUpjK6c+L8eO
JdQE6ijAr4ALDxONGAIiLmENNvqTJVXRVzqE8R2yfGJI1aZsVjCviGvSBMnbF+bpvw/SzNN4aE7K
fBps5wd4DZtnhDJA8grOr2trYTza/ey9gfU3NxGwzcgCv7CT+/lBfLvk2YOgUKgawmaTRfReMx88
05WRi7gw9erFNM88yWsuHAkuXvLsTFAYhjZIAZcUHnpTFwDyyl6/J2tzUbvolte/P9Qfl9dv57uz
vZA+GkEC80bygsjuoeIJac+hur9gKfhpl0/FxeDYJqu8u7N7GonOLdqO8aTkBsizFpykm4sGraqo
5cff7+inlQGhgXnyFaiUXM/2xbEABSNi9qpjOH0YwQAq+6T1Vo2dqkPpsMv6Qo3wpx2YCuwAtx7X
s84LK2Q1jokg+9gjk2BXmh++1Xk4j2Yk0/z7vQMBQ5pMehXnQo51f36WU1AOujoyNCr5xUdA3oUU
JlswsfXw9F88xG9XOltetQxqanQaFtlYrZSoe6jlcd0oYhuTBW6Z04Xx8eMj/Ha5s1GYkZlb9wpf
dpf7uhun2aPZG3fdSdgMjKH4Hx/j2RasPBnZwn+OGNOtLn1CuAUisHDExdnjp4/r+/s6O9w6vtyP
OPZPn7KMchMi6ybYxAS/49gursnaiDyj+LeebVQjGIX+8zDPz7p6EsaEy/Hu1A7Ek669dpl84X39
dGMMQxg+DklRWGT/HIiVA2ICFTtnz0mZydHrqN//Pv5+mjC+X+Bs/E2GWjZ6xgXk3ovAvFX2psFI
8vtFfhp13y9yNupaK7FVXz75WewGB+gByMa8UgZ04/8uGPrURlAJzPjP8zobcX5jNE4xcqWkLWA7
EWGJqef3m/nplRBCoegcAknL0M+mvbKalEo9HWICoshccGQ3dq7c/X6NH6bWPw4UZw8scKTCEQYH
iki86s6chB+gE5uhR7VVvv1+qZ/Omn9c6+yRNbrZGYM4HV6Wp7D9nenCTHTZXo7XxEC54lh/XpK0
/PAI/7jk2eeqdth/6DJR5rVv0vQrJ+D9v7kpSzVMjaWQHLOzK+CscYYwoAavL6dgqT/kHoEU0H53
1N4jThxErybupfPZ37dF11EjaFB3nJMH7uxb6kc19xM9sr2MvI0T3xE4oCWMxe/39tNVHJYkxcKt
TmngbGwAkXPQixJOIRV2fRtiK0B1Laz571fB7fjDV/tHFfisQI7ZdszwhfuefAJuRtNiCu/TWp3H
HDkoSUkJuoF2nU75XWu2mWtamIt041nFKVL37Sbqd8N0U8R0myiYRKZ25fud55Sf6fSC1xOSsuYZ
ck4nQULhrSIWY7OHnMhm5Om3CnqhNCFsP8EzjjGuK/PZGFxJMBelfd849NrJaIahahWP7FURCZTb
AvqaDQozyax5ZSIGRnujq08hpt1kijkGfCW0EsYA07QVX4XRnZ9xsEKx46S04fybPrKvJ3lySUyM
AmCINfYM9LzFKV008SrUFn4C3Mjod6CZq0LMFUDMlrJtSfO10/u2mmsFB5sJfcBAWfcp47yglDea
fpfDJTCNEB3tulOQ9oBzjVDaYPXFRjUZrt7ckoctqmd0jjPNuknVyRXma58IspQfU/W16gn+rWC9
azijcP1p92ZDUJvJM1ZunP491te24bUFKF1n0VVYkZqnNDhGGdTtbK2TxBubAuLgnY9KJaruRPkR
wVMqIdfpCSyRp0HBh6F/jOWLOsgwYDqPgIiCqDLO9Rb4obR4LxocDD1Ea6yL3Ta1dpUIXWEVc71Y
yfHGQpoUnEgduT4P8xPTemYSXS/eBAnFdctiHLQrGadj73u6caQqrhSvmniR9ENlWvOol2ay+PQB
1VmooDCwWPhoao1il3aD7n7Zmtk2IsyZdCCgvcep7w+TDDUX9vbE4BjwPoQWUkDZXvWnO0dKgtDA
pkiHulXw7xkTehHemG89UYtQw9G1ZUB+/lslfODMGBj89nVSvoYq2SO4ZaCgPLLBF9j2XhU6gjQw
LniSlTDZahMASYWqRgX2HGCEBHyTcN47ZchWvdEQl7YrOvJGsRdgzJc7fBYggQP1oWGus1BVqWLf
nvRGr37iwerVc87oxVqd7gu5melmjJdnM55AtuEicfhzKgb8tDBEnesQdUK9u2I5lZZT9mZ1GPaS
WdegAIcKbiau1n9pwy4w3qNhkxdHxef8vybrzjXCaU6MjxauDB2+N/Dqoib1zELUbvazINvJlBTQ
OenZum8iV0f9NIh47kjvuXhS+IzR5hHewLVAQXVf8qB5eN5mJysYAp0UwZz55pDBq11LCP/skbxl
vE42Lr9R+pCUZau+6eZN0kBdoZZpHEdlMU0rs3xIlCtW2plmIkLeSqfZpbob5EcLKXUXHIwR8WA6
XfnBh0/lSDOaeU/5RfKba41xK2nI5X3spVgVwb+sYXXyFX6Ufj1LenkdTDeB/jpKEHKip9TnKQwM
NS3BkahdjxoZ5QqJ3S9jcNcozWNpimsL902pTpsgflHKcl2GGzSHUT+3OpwmkfwVKmTZ2jUd7FJP
tqqf7Gko5Rh+pk/Ga4qwTsI/WsAyztS9OqbepGs3tvXUUvfo/dvE3yXixkRfBWFbKXZUd+ksOO3d
WCyDZK9MuZs0O7Po3VwiFz24bnH3KRG5W4I5xaXW0aMc9Feq/gZ7VqTysi567BC7IVla7aoGgmSh
9dP+ISEL/U0W7055tBzKHwhGA+Dx0Gxi/krSvU4xz7HuZikZ8FPEPIcralsOtzpSs0K6HdSCLOb3
NLqJlNIj6snCKqeslfBakL+VdlekMbmtP48MlbKUCW4Bd3TkNfVHTd+nC2Aj7O3kfUw2jnIo0oMC
5pkvrXOWVZNRxjg5VBOXwE1PsvdOt0lD1PrHIlNhyB1aQjs6fZwp/l6NVk7/OQyb2lpryatevCbj
3qr2HX3ZkmK//sj+2DZdMn/dBJdxOOpLDUuzMJ4wN7b5jUj1AY29MTcapii0hCJWQdS+dYJHEt+H
oFnNxCTbdKVJTz3wmZBSncIdJQVsZb3EdDwXNKVL2HVgcDcYCjgUzvWxgpn8QpgxHl2495Tlwb36
42ixlh3jk6ywY+WJprmRbh1KbRVFndnQ6Z4C30nDmp3xgNknjJUXdy1epGvdfj/tiyMopir2ZSr+
PXW8vEBBiSatg4v8HETPkfQl0eyPs8fRucqra4Ops76PGCunrxT2k9Jgt5pbOEPkTdK/d866cQ7a
hEIVRrNVwEscOaKf7N27OPrCZFQp66ICP1fxlZIJT8lrPGQEQ0cjBbURhd9yjEOY9Ws/9uedypNp
jVfIu7Mk+tSg0KdeD21LzQEOaCRXSrN8CFba+IlBZBu1GiXOuH9QGHUKoKIMqz5rdgVg1USfUq+U
EGgrIHoMT1O5MpMeuJXYqRhGTm7tJsAleYrCVZOdL3l1htkb/3H40ab3GSim8MMvfV7vdTRg+zEe
kNxs8yp9SKYUWyPfUBfMNfMxGG/j6j5n1ySOSfIyEimrBhM4snCWGP4C3e9EKCYGMrcE41Xj6VPk
l2yclri1WHPVORk2c6HybxWvZWbjvZDnJROYU9Mix9BZEpHiNx1OsjaG/Ro9oZXGnRMAnI4AEeC/
g2BucMzu4AZEYb9T0mabNmu5W+XRTnOOfv8hVdMalKNrYFCTQWtzypg1mIibtLlKwpzbvRk6gtKx
usrDe2of1OhVhIyx9m4yuI/4tZNfm7BcVG2yAnXmaWZ44zOtY40kogWZenRj2C+IHAhi5VUjub5R
DLeVFol6HZdIFb0C7eGhDj1wzXaz4LuXnCVQ7trYKuCgsFVbHiX5un9NyjvNdqWSKAOvTOYWcu04
WJcj2tSQ2XVOjnpvuulbWD001scouRFEaMNN1C1fdyAdKp95xguUxRALVPa7SFzlWOlRnJbTChQ6
C6VrpFi4n2RzpyJB9l8BU+UJYZ0LdMYh23i7eWyJFQMOZt0Q3Y5VDNPQLIb41d+X2Ljt7r5Q1g41
5jG/TZMrI8SZx85g0UgPEYnCYoZUqMiuVf3OVLDfbPgs2PNhevWT5anITliuWuzsaqXbaxkIckaj
RX8O+T7kO1Dxfcf9u1FxE1lvNZUbHOMEI6vZYkTxqm2E5AZMujjKCkzrBYF+4cwKXCklFH+TGk8p
+RC1dRxJRCBdj26E6lVxBsHCgteezMrR8PrmQau9KlqXFXhJ9dD7j1q79KsDrmqtv04QB0/XDY2I
zHRb2e2VZW5+qtpzmmLAnQ3sd4xPRraGvkXD/8ocJqh6q7lnmo+amc3q7pb0JiQwKmfzaS/ZS+Sa
uX41HozijkuSpFEyB/dE7SNatm/lspwRj6LD56rmer5QsoUw9vZwB2OHzw/yN1Y0NOeTOJAt4bM9
OJmVSKuYVkm47PWVpj+26oqKe44nuCec4iuM5my96FnMaoI0bOcZlQwWq2fhb4JsazTHKgU/sIri
JSw1JokmeTDFvr62yj0f0ljuGvYH9UZSuYIXNmx7tkmzoSijSc/mtGZmlh7jBHm19OET3Dkd/PpF
Hp+xHptYA7Qd6mpzuMX66huHLllZqNmTTYPffDo2MkaPN5T6bBKGl366VbQ7LdoUMuNpW6Yvk/BS
vI2fLSOpCPdmOofuW09HpXsmSGC017hZy+7YxBtbkeDCu42+niiDiYWPpS18Sk4+wfXILkYzwEgs
k2pORsEE7u8xYOimwnXkrUquepc+gBVlfezlFYCS0YDmdygF0QG7qX2oT/kJC7sgAuEfhThvqt+M
vceSHvbsmEzs9E+OvUv9na6tyYOrbNopRm9iK0nCzNOTiU5IAtJBOI983D3RIkmwDUzXbJcgqHBC
HP1sMQxuBssh3JnKk5VBSfHUZBnbd0F1a0cLeqyysirHbd/PJUzr+UZWjx3Md4twyGY2qkuK+5Dd
RTlr7/VTC24+RhD4kpWqsgkgSLMXi9o8Zn03c4p5mLqWr7p2yiqyc9KSmHk3YfvXlQcyTQx53WVb
nxZZOidZgh3iWK/jfGbYB+JVRlbBjDx85XRme7SjVSQSaHC38rQktaPkZ/CyK5tqNZGxM3g4zbGs
aLb4RzF5bPbMqfRScVTzZWTgRtwFIFmlTd5zhgq2jf6BFkvpXiVs18J5E9pDTL5us2UbXDjPQ3EM
qnimpvicl2HLC1ufoov0bseaD9B0k3M0yR+s+L7uOIvNVNAXp7JYTEKERb7BrBu2zOQN+3iGhSwd
MYHb5r6s7ot8r3EGTg8+flon+cgATtIbdMp9Fi3a5rpKNr18pVVH274Oydj2l056IF4w5juS7nKZ
M2XsKT19gWAX2/MYI6PoH/Gh4JcEzrrA9B3mkCIXZhvNJGtCWKM10rwyHrt2gcPICOcYzwOdOWBW
0FHl3A2aWuq3SOI5vWf1OuMT5vXG4adc3dKPbbIHtcZNewpFacTRRGyeLEbiJ3WmyllPP8vkPwZI
JTZ2C5LIA9EesvWDz4EdZ1Z0q4otmUMEwbI0V4Y9D0gbzlaV/2gEDKc5/CI0aTZaenkXKEtNBWJK
9A2BGzO1m4fvtXYoZBKeFbdNPurnnoPtTDTXuI4Hi5gEQuS2g73CZlNTd8C0n2562k/1Q55+OP0M
fkk/3BDzHTob1nJ6pu7gL83xqAMy9Rf5+EQ0iWK7efRELIWU00peydo6cu4Hea6qO6N/NfSZifBJ
IZEADzNvi0krS/a9w3iGjaPemQ77/usJCGA876QXRd8Z0b1e3LJ6ZNEq5oZYP2o2x2/apM3C1hva
VSldNdGVUR2pelBLGMfFgBWTvVrt1myMrNYN29uIXDrb3MR47hs3s/ZWvSmtve3QPrS2efZkJAuy
TWXt0CtsepfCXtkxpEL5qh6WbMz0ZGOwjE9kpJyKWalb6LPBudbNdxEze1/bqKdtAjYIgdDvLH0+
QAmKsrfaeeixWE/LLCMEfeHrT91wiwtcHY5jOs+6lV2c5odCWSgMmTp/oW7R9BuIp7x8vTpICYFM
/XsBo5CN9/CWZrt0fFby1zL6iMYXtuFYcIvT4MVAvalTzDjtJ/auUl/58lpprkz+nmEsxnqjV4/9
6MnqW0ZLN8a92jzgssU5Upjr2N4Sl9LRtPZXE0n0ljMLYDMpuKsQnmIlcdi6vPjBs8X5fHoylFvf
n2OAE/0qSiuX3KZQefPxvXLmACQkecZA4uh6kF40m7b6gl/klE+Nue3MG4vcjvAdf7emIx11Q7Gs
lYOlLnoeDxBYIqSx00gbgz9tD5PmqcOSc0j9Voe7IF7q4FDJOrkdpys598Lhq8UfEoau3N8K4yaz
FmbKMY1AmWLhFK8dCVfOeswOjvFCkhrbH2EdauWpMPdqc5Anqhc4vIM7hnoOVZ55Jscul+c3mbHA
gU9dQlCNK8lsXBXVg0aNqGEsKMELtZQwPPSGp6SFJzIyQ/XlKRjDyRRPUvQ1bGYJ1m1OJEdRcyDF
RAb+g7EHjnNE5eMTo3LVy5uei1ggoUkDcPpnrN/ZcJ84C717CIxtbr218r02bK3itRcJKJyehj5B
DctuuNKRHMjRfWF+MR+wdde6haVmbjHetpzXLfnKNNlePMldtTEG4J7KiF34CjhoP9yr0k5FCaQK
V3oMenYl60C5b8RbFtyG7P5V/6HKbsk6NdQHoYMkWxjFVeeos1F7bsgNygzNTXwGZnNg/rcDb6hd
v7xv2s94vJXMFckLgb4S07aH28Si0PQ3OoLPfqvH+2F6mnp+pr5o1dadcAuW5lJyVsJgR5FShWEs
EV4G4HipdptKuenU5yJeTrniBTHxVQufY25O+dGtOHKfKOiVse4wj1M+akJ3IivUtj6Y7oN826Cw
gBTWis80vsGFibMAAUkr9v6ElWpVmmtVXsbp2hfbYbifkushfkhHUgXjQ1C+69MqkyfEp2/t8KWg
rJErEIO7sroL0ePkbiMIpMLax1pgrMGDpfZOi7YZgB8c6eoyA2aArb6ieMYG3udofSUbEAnc3jgI
pFf+rCp3fXrEcy4QsQBnxEUlswFW6xsbA1q86AucjN6QXEkZtV2KNwspStyyuBLRJiwWMX1zJBmU
1QETFJxTmmVEyJjPLyaBYt+ZROrjaZTvg2xjtYdAYwUisnplkokT3PnNvRUgD/yom6fY+Igylg+v
Jdm529rKcxMce6ohI+kgnPDTdlFUxyxbwF6YDeUXumeO5suAhIK+2kzDpoifOTdwCJ4wr4Xbpri2
2+sg2BREPckcnXXP7ryKWm7+UGjVqTLkWa1ndAV5PAloD22WPFYMfCJjzG1tE9x2xaY+htVlraYG
gl6yKTmBsgPKNnIJvQ0rE7bXcTW0SzOOZ/JLZcCo32T1ncM4JGbs9KQEuWIE5+DKEyFpMo99MNxO
pGtAHNOo+bIFSjNMYA+n4AyKhdqdMDcsl+m4HJJF3M5NTjKAy6qFXS7DaIk9lhcRyOuxYn2mirIV
47ZWr40WWsgsSDewXZNyK5cLm/ptvO6oGJP/I10bAdCYHZsEqjO5VrCCUQwUK6dj38OH8mZJgkFx
lABu69Vb3+F53YtkEVS7quL0sAjrlV5shbbOQ2YThmRfniRLM7sm/47UkZrCnr3HEqxXuGvTe9KV
EgDijflFKjybVM4OK0na6XrlAnRT7X2trAwqif1Czq+oz5QslZhQ5mOwa6N11jwlWU3O40mA/qT4
JJSVrOj3WbvLilWgwVOe8P5eRcEx7K5FvyFHbhPzG/r2S2bvFExLvn+ZKdkpr+xml6qLAbci7tSG
VFuOU+W1zzYUrUK7SVmAA2qn1qYyD/qgzQLjtk0EOFnSr+Zl/E8Zpo9vU9KOegqtpb2XEb/In13L
//dsa6TYifu8bZlPglklbzOfWYO1BupaMDaznJp1DW7cCb9k5d6fDrr8lPQK+Tzkt9mhF0i2V0Th
XAnadS/fttGt0losnJxZ4s+2AiEcFIe07Q4nMQCAimUs5lMCFbCrKct7qrLXkqNffbHhogcSimc8
aTOz2lNXmPIPlawfo1xQyVfktSXeM0L3ApO5rS3Zd9PRkViw/MeguZbVm8F40tRjKwK3pLqSc/CT
GqbJ6QpfUt8u8ugloPTmk4indfc+pNA+ehLVPiYDR9wmCklXX8K6Efk+p+6n9q+D+Tnah3+WN0Qv
Omoup/fnoSm7eVnP5eIuqPdp81E5r0wMgIUWik95kvnVDu6pHGkTF8vhV+wb7Q7s/BRvoxHD25uk
7OI6WrKaxWSVtqnBUk9BCBQmW08iHJVPthfAmVAufcX+queMI2loF4l0CV86egNhfK34p51bthqM
z6LzX6uG4EhWxGJcy2Z4SAp9WYpNr1JhTVk95KAho449DLL27n7QFCB5fdc4z+E4cv7JFHrasmjf
zAixm1erTrZTaHZSLgIdTVie7QbTULLmlobDOdM2rH3rA2Wf6cTWNHPDmcbrXg84GyVtPhGH1b+o
uMcXMvI525kgvU/zaKpPTnoSWkRnbPTuUW5SyiwW5ccAz2g8fapROqwaS7KJtrKu/Na/tQCpErBl
EXtZh8OSnWjo6p10q6r9VpTO4MHc5ppmuVArVXETOlroGAPqQVjiunbr1DGJlZytjNsGWWGYcHax
XDn/DNk/ZkIld6omTcjmWM/S5tcoFTqi8kl97KtHjcQ/PKbu/4tNn5ux6C4rBuxFcx4b8+44Na8O
8d6XXBXq31I52HnoWGAFgCfBwPinQGMgXcp2kgkIMFTNWVkaxjLVJwnHV6ftQezA4cyY4uWKo7SF
PIu2jawu2T9Zy/bUeszzPmZpJAehLG1yEsqG42wttSviP1U8e7Lw4kgR68Kvi92g1dJDpU/KhZby
3yIQHRUiUbTcB+wB49Ry/ib9PrFHTAq/NqUM+VlJolUbj/MaR8uFtvzfHWWC6QkeN3UFugWJLmfX
Gcy+ZT1AvzyWm/q0lRFF+VkIfU+W0wVD1Y/3RJIvWn2ZnJDzNvnYED6Sd/A1dUueaU7rVqg4/eES
0vfSZc7UEz4WF1tqJ9+TTOvKKrObVHCMcC7lqvz05EDPnNKSQRxY54K0zm+rKovIYB7rnoqLTPSj
wTObGbWTropYMy+MiB/sTAwJhjY6UAMAzbnwqCBuVSQdPLBmbs1UV36g3U4CSOMqL+aT80C1CFLo
fU+r9b8YI1hHT8YzS9VM/Uy5oYYNX3aIU6sdrXpfa6VBOGKSk/0ThU6yoHuUeb9LHX6wJXCv/7mk
cSZ0MKMIVu5Jw0VkXD738fu4gaBOQSy9Tpc3KYbZIDvKlRLL2Pwru9HmilGRWiJCOrRVrHcX1LA/
vu1v3+OZinPyyXkqSuhUqRUy80nWJm4qhQMlyORCu/399n+6mArohG7nCXZ/PrSapqV5bRa2p5Dd
5pmWtJkszWBlRD6u9Oklts7p/f3pJ4AEgqnQOKlTYSmdPqhvc00bD4KQTATmLFtBDF81Tp91CPFu
lxIn2wUWCyDaxGobx3p9FXbUOn+/37+1VTqUIwcIt/b/STuvJsmtJEv/lTa+owdarE33QwSAEKkz
S7/AilVJaK3x6/dDktuMQMYGyBnjA60sK8txlV+/7sfP0aHUWX5A6OkBCnVIbfe9CEXYiD6WiLgr
QdncktxMQvOq1auyC5dmWZMNQ0cLDFaCpUqJFCPc3hgohaQ5XLligx6b1DzHiS9s27bTVsZ4yStB
GoSsGk1rorkUyxrbPJJFmO1sunEg7AwSspVICk/g7q5P5iVDcHGrmglWnC7zBRgu1FF/iWJUECI/
/aok6oeERI4cp0/XzVyavVMziwuqylXFN3vI8TX4YiNIJXvYOVVSpSGdJddNXYBX0eknskdAjhk0
VJ/vz15Ps7JVYbAqVEgDoxFia6nI1lyOeGkXmqbJIoHjmnXFzs1EU0o3lE+QMsnCdiI81OGmLeEk
1jxUNlXilvKg6f2vAgcQta2D5423YWo+Tf70QK/pF6kNXYTzjlbTumXG20iI9ho1wT598k3zgylm
rupNx7Jov2rDi0SEHUbgqzS3lmkkUaF+ga1bJccMazrd1qR4QBx1ROhBT/FrdNnJm86odrNUoYTk
lz7QDWDxvOz2PYyfvb6r8xfqnrzLXhrDoOgOIkUuHK0HFKE/zqAcf3zokg+Vpjt0XdlqojwJ6Z0i
3UiQyIkenZTQC/LEDKyHQYI7DrmR0a4iIGLRTV0lgB4oN87k1F/r5DEMqu2QF87A+0Uv2oPi3UTk
rL0xsBWStCKP6lykBndIo3gflh2yz7TthK2wFepkh7LIjdLdc9ntBiqxMjmJsKpeUCD5WIFbsTTh
pVO62xyR1eub6QIdCThAC+iKSFOs9I4MXwtaJUD10aKRD36pffQFBiBb2WlH6rA3aC7Za11vF7oa
dK5sE4UQBT5KyAHPN5ZnjpkiNVRm1KfiFmzHpkUkdRPv4kP62L8Ar1jbyu938rnBRVBnCF5U1iIG
aXg+qNvmxRyPAiC3+blHc195oI19J/RfteJ7/3nN+nvHgHGUbGblHqLwpXpZByMK8E/DhJcz1nfe
wBO4b6RfI1HRDmHQ/bi+nO+93bm1hW+QoP0ZGtkiTvbvR7WGYYb8RmP97ch1tgJ7HuIJEMmZiydF
MOQVhA6MqQ1Fay8M02Q3FbifBDeyEmxdAP+iuTlLwCGdgEzl2246uY151ndmWLSmXRWeScY3gmUW
rQKKiBWspc0koYErDsBWtFF8jjO/33cNPMKaCqcb7Aixa43QJheGGn/621NNjzr4emh86Lhd3mBI
S2SmNfBhXQ0hV8chh3M/K3Z4f21lvi9sYExxJ4MVhjpoSZTi94FQkwDiXCYz3k2vXyrdo2obpzAt
DXMvX/71+uCkCyZNDdYDWvFlrmBVOT+kfpJYpR9DwVoiYCm5/r7fAdfZWU64HX+YqIWnNniyZKet
Hdb3t5t+Znj++cl6Z0Ku9RZEzTRKdHZ7H6OuoG6ATWwaR6N/k2yyA45vJRq5NNoZF438qUTAtXRJ
iiKmQswbBcCrvx3hnUohdbag+g/7x7r29tcnV740RhpLVBnyGbQTl9hvrRzVVIwY46zeVx9NpGWe
rV9JL23hc22cGkBxuaH07OaPuZ18g3hwk3/PH8hRNGvTPfu+82AXYds/P2Up6hMGNe2zZj9Pd+9I
duiAslRtNLWcZuc9Wx9WRj4/VN6ZQzgSulTsEmWfry4wtXHQDXTf5J0J3meT2SN3teMd5i5rKnIf
C4dU81b6mH9Nbd+dVuUFL079yQcsXsOlVfWpBis2d8Ho6JTsKBtsYM67q5ze5grPPRf69ZXtdcEr
m8aJ0YVX7hW9zjUlRMt3+uYlxqajrzhF6uN/Nbk0mZxPblT3idAZuk61ayO532oSepuSK66jjrEB
ceDCHe9tPh7lfbLrn4pozf6FU/SmP8WG1jT5XZO537VWmuAv7SAr9o0eQEaKPB5PNjFKb6Z2+KYN
mRt43TZCCQNAyaEqKMuY/bYFutPo1BRQ61LgxeRNuRmjDxXa7UL/oa3y7VCheQDiYyh/8/LPQbbW
/3PhhQ2JganyvFR1uG2Med+cuB2vMc20gzaNc1DdIhX71mKifrB2uT1+XosJLl1qZ9bmDXNirVUy
9C/iTMeauJ1sxa7vBAck/QdpC9zjjlrK7m/vDYMsEw28Imw5jGOxBU2/SCwYlnV7PAK72aKFbJd3
5oHMEwIEG2OnOLENOxOY8tu5lXXtBFzI1swR0KwaS5BJ2+5ifukorQUlQkowurVeCvBjdubmH4s9
MI5qP2xNpCQ24Ewf5BXig6V6LP1WBiYNQgee0qT1Fgc+yhIaNLxC48Anh+JAqcRBknXvHcIdgINd
eWjABLmZ0yNq416f9Aux9SwvRdaCURvQXy28XWSA9R4LhD+Dg7eL99ReIAzdgMjByVUb77MAn+mK
q7nA0mSSmqLzRuQMqhADn2+toakgwaJZj7sFocQ9ZJpb+dC7uiverIkAX5jbc1uLRQ1K2ZyGkv4b
OToi5WO9+C7oNwhBlFtp72VbmNzCbSR/GO1muy5Ie+EUmQqBIU9UCS5n9MPOh+qlhid6k05f2DF5
BB1OfIKAzm44lofUje7Cl9VzO0/e+fV1ZvEt135yblWxVBLCJRi5XloHPZE9MhZkx0t71lrmKEVb
5Aaub6L374czk8vYTxRjz68pRdtqADV2wTVC+aGY6RgqwAClrqz0c74/qRBJy+wc6K7ItYnmHDGc
jLHrSojqFcoqtZD0vCCCUruTi0h87Mcg/qpUnmqCXoHjA7Ci4LuZqQzIrYyhfAyTuCNpJgK9wNmY
X4tQRIFB0pKSDAEyUn93ZuYPZQPOdDcoTyoLl5aLQ1tYIkVSXaQ3I0vvhNqjF+Gu9/rj9TV4v9Mw
NRcGUKdDnk5aJpGicFKFCIIux/80fFHcWVjdd1RwwlvzIbiRXoNva1vt3bIvLC5WIUFjM1VwKk4P
PDPSvhcA7aT6u4hgyvWxvQuIFsu98Bce77isDXTVMfJhH0eiU8dfr1t4H+6+mUDjQSaxaqrvElbp
RP0B6g4w+cguCU9N+jUF4odiB1pVD7oP/rb+nMwA8ORrDxY0S6OblGp5LkJeDEuuIlJHJ9vUECh7
iuF0ZgoeBIG8+LsC/Pf61753oPPX6rTOQubPU2AZog5qkeZ1p6lOm6aOrgrHYEJvSMwBBQLJK2gt
kcIbSDl3iYWkUZr8bdKHhf3FheUHUd9prUVe36aWeY+m8e6H8YT+tR1yW+hr+Z8523Lm0mZzEL5B
oqEiybykLIgncnlFI7PRjsUB0Mqdf5sf2NlE36tBwHwir9gyFg5bHISsZifMQysO4NONL2T7iL7j
V49MW7IR7dTNXuVfG3wpAI21q/Gd956HeuIwFtexZflRZc5D7dzyO7zdsFXFB3Mz2hR47fVE17uo
f2FusZBeKzZqgqd1vC7fdU27ywfV1cc1LW3p0qyeOqfFCRbUODZ6Ui8Ma4RS+wXMBo0JG1Jdju/o
B7SgoNwp7fiDaAOeXw/ttAu+imKpyA1MHp9c1yIMgGajlxBU0Z2hq0JgGipghrI27wtFyxwji5pt
GVkhHURx5W/7JI9v0pb7RanJGW2GNEKBLJGUpEaxhYYDKTaVmE65Vvg4FXXxadT14aenNeJtayiC
aww9vqOgdHJfpiV0ejBOgoG2DKR3wqR6aEZDuZGaTgYpFwc0UM7hF2BpN2xp6aB62X4FgWSRIM55
efsAc9Q4kvalANggjeX4OGpm5BpTAvxTmMDLcrsUwErhm49HsTr0I5lcP60bp5Qr4ZuPJ3MKv7Lu
rDiH67ilKaMTh/pQDZ38RRJS7zB2cf1RHfz4k5EN8UerMDxXNsIC2h/PS/J7w++Q0aXUdDDyxDtC
oBUTWFhQiDiGVg0iCDfPpKtx9Ax3bMfxUS/LZk/9rfH3jWpWpRv2MKV7jPxzJU/dXTikcg5dlTnd
Nr3W0qUlmKDowqa5T8QRpHloAAaRjF7odvGAkMFUt4oK5VAsGgd1nPy7xAtoRqimKqavOdK+VMMP
JZCrQwIpE286uQJAltyMlQxwp8/o3zVruZIpfMj5p3a0EOASDTlyslICK53KYIq1fIDFf2gRed82
3ljSsZUH4n3eWSLtJWnCPecB7OyHCpmYWsQLb32F+j5gQX+KwGGX8U0ZKSldluHoNigYOakf93vo
4NtDKQfmc5XI3S73URPUzEE71uaICkBj9QBi/Ln1QdARDaoM00HCK/1ZJC3EKXLUP/SCkXV0D0c9
Ep+BtjOGAeW3AEyLjf432MViatoHoQ7jHR2DEKePWUUbTIfox4aCoP5Jy0vvIwkzkY7icZQbgDVS
3qBcoJqf5divjG00BVK5E6gbf06jUH4Jh9zYr1xbszdZ+FYOoQpoAWETA57WRdgWhrDqROJ8rGYA
Md14GQ5gzikBVC/GbQxwGnWK4+BUm/wv5DguxBFn9hdOQK8rz4w87Pe94XjG9yH926TfPKFOR7h4
NBtlw1OjpbGnKqN233s+PeRjQvU/pZdBGhIJwAG9krUWrimNvM8OYFoCpIEECelBaJPPJxehPtXP
cWfO4Da3qhM6giNm5CSnLcSou75YuZQvzeWpudnhnoTgZddAAe5hDrWaR1+nPY+ugH4t0LlwHZ4N
anEdZkPR136osmLb6ctgg+3e0+Dxddj2dnSTP7RrO3TN3uI+DGklBK3FqPqtfGwOaDzDrjgnpoJ9
tcvu1qKNt5fR8kSczuLifSCAgqjb2Z66S++TQ/Rhsq0Zi6vv6EF7Hr/Xcwxvp4fqns6EQ33L9Xik
7/kOaN4GMaltaudI6P4Qb9Zi+0s39unML+MgVSlElaZVnlgOGoK9k/ycv2XwN9GDvx/vc9LslUO5
0uTAvvrkRuwVZ7GyFMaiBJeqCgXrt6WoNlQVeaYPGwoZ2wrJwp28ocvmL8QJK7vaWDxpgr7UUy+R
5/Uwj+M9bXS29a0n+AIRbdOgvR5vrg1z/vnJOSos3zMiZd4BTwCz7fIpclHDRHzRIeb7IqIcs3Jw
Lz2ez1Z24QW7aaxieeyJo3/LwLLuyXe6sMSR22sc61j8Njnc1u5qZDtP3ZWtbiz8k5CZpQYkU3Mm
dCwHhEaL+kfXqch4NJtS+Zw00D4GtC/8NkTfBIgirm+n2VFcs75wVzyYpySZrVtUwz0Qjmn9pEhf
xhBCzDXiv3cFhHNPvEQzonNkpmWMrUwgY19ITktAE4PezqjEoV/cRHeqOCDtufpQmufw2igX7mtK
J88oKyxrL18KdNZvMjvf5T/IXba7xNFi56XfrNbK1xZ24cO8lLduOV88nauASUVk1B0fScrsZl0E
zd+XK6/PlTNqLl5onVmaPo8oMLXpxyF4qIw1gOVFAyqsR/CcG/I7rbxJhtlBo/btjHSxqnTkUem6
vhsvJWuoqP9pYnEGBwvM4BjoLBQhkH5sdyD2bXVTOeFjswXDb5vbFYsX/cyJxcXxy0sxrcSUmzT7
Aj75mB5zJNgpWk5bYVc9/YXM58W9eGJwceI6M66L3sNg98PYTLb+6jvG/VwixXvvuU636yiKS4+8
01ldRAuWkkM/ahJ9+aVqD+lvKGPREPSsWT//l5O5OGc8eAa58jTNiT/NQUl7Fz4hxLyZawTVc/dx
jfXyPRwFjzJny2fIr6TCcXp+SUhKo4RJ3ciEJeI2B52x8w4/dKhrN2hWPqwTiV5aOyoh8KeDaAQX
shhf1FX6FLUk3Eo/vDOgPRnF8Yuqams5y0uu49TOwnU0xjiGSICQF3ckt30OnW5vfKQXdpe6irBZ
q6Bf2h4n1pZaFYMB8YSHroGT5Q2q7hotRHn8U8jbh8Lr3P/BFjk1tghfKi/BnjgP7TdzZ7nTTXYz
bAvSR9J2PuFrlH0Xw/9Te/NUn8QRRpuYVQ1jGulf3n/fQSA4BpzIjujK9kj775oHu3TJndpbxC1i
bQqQjDGZSmzuwtG8KaX4Zz81OxgK6TjWpTup8b6o5fhSquaH/8nk6lDLzjlBXP1if4o9EnygSxWH
5sx+CxDuDk3erS8gymPtTKSp1qJRdf4XlzcrSNf/WFzs1KzLUVPsQ8XRSGk8iQkKbX6Y14dw0KOH
sM16u4vygtwAZDWeRSuqolYZMuhJK+/arIX7awyEDoXmAg2bWFH31mDmX6aw1W5yuYk+GUiMftbC
RH/N8jwRXV8VEXIc+3wgnQBk67kw6fEgPTrcDErfPAsp/fl5m2nFNm8biGeEFgKCxIiTTRur3U1R
tNONmZfFxyDI27ukbUBFFlr12Eil/xoGBWB7Ge5ibpqs5IpTUnFvCk0Yb9CfLZ5qyhbQhSTZT2+s
0pUA6f051GDXNUxUfTRFkbXF1imK0qBZaZIctcl3pZeEx14PB0okYmF3kuBc3yzy+6XD3FtNVyPb
qeiLeCFEQKTTqM443h3Q0Lp2B2QxP9FEONmpU1Jn1Q8VxU560BrHeJ6v4PoQf+nbLbmI7jdli7Qd
3Z/76191cQ5OPmrhHno6FNq462RaCs27CXKcYcx/jdOIxIG1MgFvNcbzvXs+AQvXIBlt51MhUxyz
/eF3ChwZ8JwN0baKzG3ap6423k3wB2l6crg+yPeB1LnhxUJ3tRiNeYICKBzRG9U6qv5KIfDiLMoS
LTdUveDYXsyiOemlPkywKU5KtM8rpDS9/kE2hjvTKP4nYzkxtZjEqI3ioZFaSHCDp0r8KML5cn2y
3m/TGUtvzkpBqq7rymKbGmqmtnnONm06axMmP8kh0rINHrj7UOhfFSvcXbd38Y4/sbeYu7zQvWoM
ZvKHwQDIC4Y6uWmMT9eNXAx04X4n2aeDoReXmI6RJtFez2u2wIZW3tGWj8qtf0w+GxCJPMP8d0gf
1ghEL0dL/7EpLTFGShZ7selhk6SRO9nBVuhcz4YiEmSR9alq7VWQwfuNztqdWFzMJUjp2huVhqzb
p3yTb4SNAvEAoLHDHOtCpbeyVd6DGmhhApkGIyv3H30DC3timjYRCXwFSdSZeSm8D30XRkpnfkNI
ozNQA9zO+LjumUSJC0nG9VVV3r+mZ+JU2QIZCBQJdbzzYCMx0rjVIxhIrH7ovpVNBSFsLRnVF83M
85uuryHPS/MB6H8oC3haY2h6ONTGqWupFGTyIYus6odmZVyl1tjWGxLfMMVlZRFyi4uGqxSB9Vzp
kIdvpDZoHkYFJdmqSsn9d7CT6EhjQlboiW4spah6Vgbjj/rkvhSgKEVFPXNqrZ0c2YcMH9hO1Gab
IE8V5HonekH7xvoE91oTb6/Py4VpkcUTH7Hwd/DJxFalEKaX8PvAgjN0n6LmcyQRlST1Suz8fsvh
W09szT8/ifcqJeprLhDFaYPBGWqTnHbtXh/OmnedPciJCfITw6BbnKMIItK2aDedfqC/ZJtK2Yql
Sxv6bDTzp5yYSlCdFqJuUJzotrot9Y3ocCfdlN866p/QGMqu4qifta3/ZT20uxA5Q7xPbRCcv0Hv
5rL0TwuLWDd9opA4p5+IBniq2ZGx6V2amvcB5KQrjvfSLjmxt2yUE/SyDiWzgA3KQ9kFTcmRRv5C
Fu1EfymbYeX2f+/mz0a3dBUFsiGFWrKIEsSidZ47FEE3ljfa1/fK5VmkuXKGJpvUG+dRn6xgbOYI
1CuR4gj74qDczuzX2c3scb2b9azpxUGBqqK10hBhK19cxmPTUMOq0YDp+nRfZLA0BE4kFivH+dIR
Q4/oP1YWxzkzAiEvqbc6saRKULLBRxFNzbS29+ePXYRnp850CREjUQJ9R9/MmXaSCfomc7v9tJsh
xgEaKqt8+5dWClAOALxZJtFEYfR8pfIg4T894kp+qA7tt8AV3qpE5eNA5X31qnr/TuSqmAMaAgDu
rKWqUwtRdF7lisy+MHfz3W+C3WBP2GtPtP/PuP60tPAh5qCM3di2M3Kjd5BCsknb0UIOcDS39V/1
55UNf2EPAttU1bn9ETTuMl5rE0GrRgh4HHGHOX2Df4zc5mZ6GrbTp+p5+jjLi0lfr1udx/Bur5wY
XVz8YN5aWnfJfSrGz6mBEcOtpdcK7Z3rZtbGtjhfSiTVtTwwNh5PG6mCa/djHa0M5cLpYv6MuZth
7uhcRoaFlNOhn8NvaaB7j1QmpFEjzHjXB3LdCPDi872eNVndS7Mg0xQZbiijJU9xe63Z+vLO+89Q
8EjnVqZy1IXYz2Qn+zFnI4y970BSZm0G569gSi8uDvBYGntQFzXFecwnnlYJ0DoZZOQ4ymB8GGSo
f7iQd7kyrUQYcxD3bq+d2Fn4iTQuG/yewJ18KO+Vm2YPkdDuL9RcL9yHoK3/HM/i3AptUpUDe5ia
W34PIP9m+BA7w024m9OpQ7gVkYBLHPjoDtf3xtr4FjeWIcklHUrMY3RAKXbX7SsH7Xp3zcwFsB4e
8GR888PvZL1aU+mUhNfD2xNI3UJS+HHumwHN/rKWBby0NWZhRRQt4WwA5Htuqi+KpBvAXDsGjEsj
tGCx9tr3P6/P24qRd5VhMawVkuyyU1B7VkIY38FQD4VoXzdzcd5OBrMsAOdlC/pGz39PDquvEHzc
ePv8ULoREmMre2HV2MLjSVoKarpnUNltuE/suYsMOeMNHH37ciX1c+FNDISLByM97PBQkGQ/X6XI
GhWhFnnpDy6dvd1WvKMmuNE3SUhqWDgOd+vp4ffJhXOTCw9lRbra+gMmtViFc/XTpO2H5jehhukQ
gtvow8rSzZHR0nWcjnAxm0MNS1JDw6TTuOE97Fxg3mFDdeeYptquX/3v+WNmSo+TGV1EarWuB3ES
+TqEOykKcE05mXQvKaPyszf9+knqLbBG5YhMRJVqUDfCZg26rIa13qpHikT083n2aPnDVu/kIoX6
Oyl/VbuZWC6P8pkii+bGfINMbnL0cyl9kgqlQPqkCVT5YDI16UqN88IZI1uiKnTjGjzzzYXPmIAa
hoPiSU421t8nQ3gue/GjUWYrR/lCOHFmZuEvus73/Lxl18vFtE2S72YLsbNwP8n+yj18ISfDc/XP
AS17+Ng8g5kUtea0xzk4M/2HxI13ED2BrZiMe4jTdit7cN5jiz14ZnGx5WvS4IU4A1ii8X6GmWUP
gd1+jatDfhh2sbsGq7hwi52ZW2x5JbOUDkInxak9L33WBEl+9vxxfNb0Qn20KjO+EwZBWFm/C0bP
9r167kn0oG91eT5nhvqbGryG/UMiQO071tsKsYPrEypfui8tjXKLKc7YvSXv0OhNZGpUBDwrW3dg
tXwp4JL6TXLVbX4EHPoRUCM+09tIdxV1GIMC1Bx9dzw8N7KdP4z7tZq2cmGJpdMvWhx7ZTLUIRik
2ZH2n4Jt4qZOHD/qppN+RFpDIgzLfkWUZGvdwcJo5zZ4Tbf61n4e7hCxrI5QNtyZpptDzf5TWGmH
vuzkT2ZrsTReBjt9V/Nt5p3/HN5k7sxZIH1TH427Wf9R3qN5cn2BLuX5z6ZjEbAhd1SGDVQZACMC
716pYuFHnqU1KFQuIuQTggrCTwFlAnCmMFbI3g/F16SVZrYLu+TsHCzWJI2NqoirnujGl3M08dKu
2GhD56vbhDLHcdAa/wGZ2+yeFAi5uTrxIO++PhEXLjs+4c/60vJ+HU1Bn7SRoL86CCGSEBnk6rCx
xrAwW2XpCNDUXrd44RyeWVz4GlOE+sanNRP+xvquqr6KZeSIZgbdWuCGSbYyvjVrC1dTiHjtoufl
pG0so0GKhlaFaJs1+RaOZPv6yC5dRKc5kMU2LgqvqauqlJ2khIiy91CKAlPBFXrdjHwhTUBDC9f4
3OBOJm7xCDAEJanAOJOzP2ofUIxwJbuiGXIu0UUverQxPlo4E9GNbmjCrHart8WlPUPHIYAHUA/0
ay1WsPahZtHEYa4Z9E7NM0SGVoAM/vYHEjxcUvC2wg5D0qL5Ej6spS4uLeip8cWCGrE1Tuokcw03
PiBz6dhPCAmMkZ0ZBc3GvnN9si/d+qfmFkdUSLWmzgtq2bLuCXcVeHAIKoXnrlGDh7HMpTVXOH/+
nzcx2Qr4k1RNA5KsqxBDLGHfWl8JoydARtbYk9sc6l13g4DHjuDmab2jZRHJv7e22LGGWUSyNUKm
pJup9jC3oX4cCOT2VphbmzJVzI+K0SRO2ahwFlgFP42q9rFUKu3p+jSfb6nfP0Sjh0BEdFciz7aY
5qGv0pz2BNPu/TtPDF01LSDn2dRobkQJ/QGVt3KIzs/qHwY5PIZOSUiFSPE8GgiqQqdRDtKlNjBM
OJDH8lZXiq9qtsprN8/hckXJlUMtR1FPfSeQm4mjkXYqRHpV2OpkzMNscPMJaZIs1CB3DyDq7dQ8
RmmmaLd11vmHShOsmyYIYQZG/2kjQfi31aFz31+f80tTABpi/iRJozlu4UYiCK5K1Y+B2ct+BIV2
rUP/20Ax2sLEdN3U+Sn6fbbnagHewrRm3rfz2ZZ8SczLsqNJ3Avbj3oSR1B95qSxEiNH/6YRLONv
4SbeLGoqNQr4TuieoPx2bhHhpIhmUvi7UO3V2moDjJdew1+tcOXxcWF1NQiXYLKkixRelcU+0pTa
CpFMRHa8DR5FFdh7EawMZZEy+2MsGngaGvpEk6jxfCyRKRfog5kSLeCSK94hKtcRNOYHaTu9Zrvp
8fpavfXZLjYs2u68pjRDgs5t2TCZCKGEQGtmQTluVi9yQFTQeYNwm+s+knGeZj14pUWXvZcXvRPS
0rCdeDPfdqUnP8Ul2vMZvcE72juMQ5BFBiigYXSpWM3CIiYs/3U17jpVKQ+iP7RuEMOWqgtm/5AF
sn8rmGp9U/ddT0NUjAx8YwgweqCKRZUT6TyjQ0evn4QPfaaW34rQMG7zunytyU5BVD+fnXEceaGl
yYpjXsTPJk4CJj2VFDa1L02B8eB8EfpI0EK/FCwn80xnAqAhhOxcQagQ70if1Ux8mmLeSmOLOg9Z
dAs6srK+mQWj4SDddVLuWCF6DwQ4JiIQRZTZqhX/MIcYmYfw6On6TYF4I62qtLiVG4umvy6/17V0
0+bT1qhKNCTyw/WVXjrdeUimPvfgsNCy9BZnnCTbTBQrDTKkKizQJvRLga1FcMQ23abVEF/7rK7C
Nt7tZDytCMwVHw//HFxEC5ejlUHbGNkoELnIR1qTqR6OP+F7duS9eS+414e3dDpLY3MkcTK8wJ8m
dnmAdFgVb6uK97NU2k0T2DVI+uumlq70d1MWFDjgTQnNFv4tUCvRamU2xxDf1l0Kh/pLo2grTnSR
F5i3IAUAhJnJhNG7/q6SNxieX4WWyOwRd/l7lFiAtiLus5W26m34oKxsj1V7i+hAos0ub5J5tbCH
nuHd/EqF1mcb7Y3X9czU+Wvo/fAWJwwiHymGF1Agt+3v67twp+1kGxUj5/paLXo63ttZbMK2luF5
lbFDXstVSx3Od5qDYO/2xmGTy8W+Lsu7pMJTDdk2Iw0yZcdJinbc1LtqghFw9SAuXqPvP2mxVfGm
XjGUb0MP9+kxsLtNfFDddbzPW6Xt1Lkv99DsE04ORetZaeHXrCkNCMpWO1T2ENikp90Ktds7VHUS
O7D7R0SOtqZr/lrcixC63NQgcUV7prPpD4jauWusLovervcTsLiuRTXIQ3V2DOJxeKydydVcPsT1
X2E+snGJ0eZDd4uuqhPu9A2am4527D9AhbeNttANbXiz3g+7dbzDBQ+pAVWyIBEiv4jrP5+triUb
WvSVSio4owH0pS9pYx9fWuRVFEh3UJVZ2ZvzVX6+POe3zOLIhe3YZVqPqIWIgCDESr0xgmkVIq04
znXvL2ri6egyUlH4rVc99VOhq0a28Yek3ueG17+8fc5//Rj+j/8K11gy+nlW//u/+fOPvBhhngya
xR///VC8Zi9N9fra3H0v/nv+1f/81fNf/Pdd+KPK6/y3Zvm3zn6Jf/8P+/b35vvZH5ysCZvxqX2t
xufXuk2aNwN86fw3/+oP//H69q98GIvXf/3yA1RvM/9r4IuzX/740eHnv34xOPT/dfrP//Gz++8p
v+ZWr9mP4B+7NvyefV/+2uv3uvnXL4Im/ZPY2RBJOeuQsMOo+ss/+tfff6T+E7oJGXrIucOVuJ8f
ZXnVBP/6Rfsn5VtDg4aFXwHUOxdqakDH/Ej+pySJFDosYguooWXZ+OX/feDZSv25cv/I2vQxD7Om
/tcv55efpkNTpIPG0TQYi3QRds7znTvWHRzLxQR8ZZZTDjPkCO5S8zkr12S7z9/jGOKlCtEozEQg
FunEWTiUEorqsVUaGGG6EQ2b4NdmML5LiYaQMVrHemj+PFmJPwZ6OrBFshBMMlNE8oFAAjTBDEY6
HxmF1rYfSYoggG2PDni4zEXfwkgJib0XYQcP6IDs7CoUZHHFwwvOzWsQvIgwq/JcWoxTjbSwHrTU
QCGq2eWiiHRXvRv9T9dHt2ZlMbhBKyIhhgiJ3u7JEeOfwyjaOqpa162cbw6m8Hwsy8BPl7Kybmc1
4KKNHlvdOMYKKfBc6eypiVebGc/TVb9bm0NnmBhNi5acxfMF+gOYy5XB2AQHf18A2JnplZRt7q6B
Wd8PSxb1ed+bcKujILDIZYqVL9SdhMrPaAmvSV/exkl69GWurDFeyx9csgUBNaRcOsS38nIKwUp2
SZ0zqNC89/XKzYfIlVo6Atq/iZiY54+ID1/DQaalieD5fMNLo4JYfY/2R2MP9vCh/dhAsDY444u4
yVaTe/MGO7mAZmPSzOaIXIIKZFJZGIsiITE0eCM2EYul7OMd8u8k4NdyiO/3+bmZeXpPwpBMyuW0
NCeI/oXHIn1ClsVoH65v8gXw9m3ezoayCKq8WPR7M2Ioc8PUHE/k93QMPyBy9TwTYw43+q34qXCl
ffUANcS2caSttkUk/TY9dJ/yr4GDjpi8RxdjqwNt7PdrDe1rU73wKKJn5pHZ8X1v8e5OoEccmpHV
FeXeuL6kC59SNR6VDoG5rsB6QQNC7sWvN0BidjPiW4X526723V7ZFffdG+5bpoke1WzqD3ZNJcBd
q0UtEti/rwxnBpyHyv/IeJ6vfpgqHnBZy9jQZeJkB1QX587AxJ7Du9rVjsZd+sF01RsfL+6vd1df
mHhoE99oC7m5ecyfm4cUS42aCr3G+V3TP5O1eEYbOt9ChgL/F1p+30vb2kU3sZ2sshgs0LtvYyeJ
I6kmsYE165KcG69qLemEwAMucegO8VFBuT3dIITppNvWNWDpNkWa+YJdYdcoN9rXz8SlkWsAC2Ea
IzCQly37XmEh3EwKelOpqtvXhT2OtLgEvtuklcPttk399mgK8orZ5Uty9irKqd3F+1iSU+aiYcaV
LLINP3Bxnds+ELelKex1WjMTlKeoADqzrl5fDnZURfemIO2uD3/5znr3HYuN5w0wtwYQO26ESYKx
NHSnMHkJysJRvGSnJP6tb5KDCdgV/UpWbZlqn00DjqW+zHVBumCZxKOLzCPVBsvevOn0T+lTt48P
wrH59heYGS541zNbc5HhxLvqgWEg6I6t2ilo4trkxxli3Lr6Rv8S7VMbJp+7ta01T93i4jizuVji
tOmApA+VhWAiSFz5p1Cv9C8taupvJ+fMwmLxQqUtfcFiVAlXk3zUXM0eXNHJeL5Km/I1vPO/FTef
M/jfpZ33MOdEYAF7gB0h2u1nT3J9L711wF4b8OKmDNTa0mPSvxs0qXfydrqdqTKjR0BrO7QEtw/p
vfq93in2/KCPXMGB/cVBtP7LTEVS42XkTXan7/0HazcDH6NnegUCPvX6V146eWeTtrhozRbBOrN8
2womX4nyGjV+ZFYguml261vv4s6bafZkmMOQ8VncNRFKb1k37zxTeyniEqm8T6K61v2lL/OIHCYN
YiRIyObUvqZbi6szZIdbJIk15JVk5ZWHTmZXec42p9B9N4xd+ZqM/5e5L1uOVNe2/ZX7A9pBJ5pX
IJNs3bvcvBB2NQgQohfN19+Bzz67XCyT3F1P92lFOFZBImlOSXOOJpTENa3BgJ+oVrKjyZUKYsWq
duzqODzksG2DZW0DohVqt9veGfOANE77S7SxvW/KngZ6VUe+XvfFWeqEfYcAcgmjsrY7R47sYD47
WB2k/4GN6mvJ3iAVkt1Eo6EcG8gpb3s1hHMtZHphWN7wIw8NDeL2ZQ6LCAim7Seq0DHSlOpU0xHp
qOX8WGWV+b0kbb116Khvmd6okPPiatBGqD4VcNU+wnQKjSIz6nzOHHJTRrD+FX2fPuh6Lg6xQ6x3
A15kL05D9FOti/GqExU752lDPcnsdzF5EEIhXNkTCg0pPI3djp06WciGkQen+WGXjYmxq9HTOMay
bfZNizM0yHwUqbKGJFxUNDDahiIxvwJqwzyLiA1XtnCyoCY2nBfyxPAgcKR5pSUVD7404640O3Vb
RiI6jjQxnvKc0od4YA7c2UEzek5ZSm4l1P8DKyKN6dlq25xsOMMark1S9UAd3CGJhFucUSXDN4fU
5d4Odb7pnc46MEhx70leyEOjEGPXNIbis6icroVJS7+3lgJOQturJlyWZd17HFDda7vDPHlxQ5Q9
s2jvZwBwH8oEymsyiyY76hHtjExphJejiuxHGUM91+mSk8aKdgNPTvu+MapiH2mFemuWDaTVZZs/
aADwX6E/Mm4YiMIIZq3vi11WyFhzcwi6HCG9Ftd7rRyHK4vDvFQzx+ZZyyzuKzF4zKbDYTubtThx
ZTqBZbdaSOzSFt+G0gzZJped/Z7qVX+TFL1ziNG/3OSGgPoXs3FQLy3+WreG/i1tpXmCtq32y0gJ
SvutWacbuw/HrV431YYMlNlbyE2IHWkY3JcSrTYN6crMih/0Ft4r0HVrJp/LPIKeNKxknW+CEfXR
tjJ65XRa9himFYy/8zE8g0RKDlrN7voOfrRVCxj7rW4RBg53prfATzJsC66dtKQ8pzXL4HdUpWMV
xNzg1/aoDreQ9uMHbJ7lj0yBT5I7mGKUO1j8GPBoTBg8g8NaiJuwEuJbnPb9z0ZPhkdw5+DmEqY0
v4K6RP44VmpmeYNW5KnbjRUkQkIbppq8LytYtTd1+kiVMYfFfNuFNAgdml6beqk2W4EodOBGrtup
X9VGvOdwfvAcQ+t8rAAFGnhWNEBzTtM8zShgzDWUISChoXVuengZh0kdWFmM/6MT9asle/WZQWgX
noNdip+fmwegy36BH3jrQBj1O7EdmKxiZA5p3U2UnByu9XVhbvK0clL47oB13Yb96KtOpl/bUIRG
wxgmunjwpsi6xleL1AhaQ4KmgZUKVynlirSN43VxY147FetcFivXI/y+G2Jc1bDAhHVrbjs+QmSA
v2ZF98LJE9eOIKgiMowxdJyuaR21bpPAmD4E+Rk0Sfh5J0B33qgpXERJ1Gn4Lc4dbCNLZDZ4p9rJ
2MJHvipwVswaKmCymBX1BqYfNgzmc8gjsmulzH+OA6WAh6S3FaqnZWw/hQ6LD3ULgAhvIudgZWPk
1o4xbghpCk/jziZz+u4niXWQQykK73a6GyP1Db4l9IzGCCjnOQQoKs4BEmjG7ITtzdo4nIG8WVig
kwpWb0nIU7dBv83TRkgrpqFy3RRWFNQyVo8IAZPCdKOF66zK4viMpQeJQmYZNyixPqlx2O4B5VcO
laEM16QYUr6Jw970zKQ+DSR5i7FAYYZaN88MYgVuZeftVVn3owfQmHVWzHSv6N2VYH2/51ZDvGRo
Wq83Qz3oImBUuoF+s4aQukUVQze94KmfQVEZjDY19alo000HAYKNUZZagC4a9M36+meeM+sViJzm
xghlEfRGmnlGS8f9GOd+ahXp1jSabMOlFv2SZoJpzfrcvBrj8Y636gMv8u8RU25FTiwvr9Joo5vj
dVLV2dZpETHl0H1XUvIIjQ/s2yO6r6VpxjvVSHsj6PqBvmS1tAofuE348ca2cmsRGe+MUtwiMY2H
KG6rYxFHDmjzSR90tsWvsHSwiAB28dHxjX6EaDkHY53itsOdFDY2VeIAdI/Dd3HHcwVeAKKs2jgQ
hcEKrx9j/SbDnKdB6WDnCUwVTggeOJzcr9te3mWjhMoZsh2MeFvZNVsaE93x7NQa95kYxC9Wj5jQ
0paRJ8WA43ZtdhuLNfB/iqqof88h7UkgfmMKLECrbt4AQGF3E0v0pcpM+zZncU62FJLo3R0sxofX
suy68dAp3IwOyuhUeVBpsBbZlI6pP0h7qL6hEt2gN8FIKHdMAg7mZiQW0A5LM3VrpZF56K0cWqhN
Isl3kWUETi964ezzqoU9sIG2e5AnWZa4QGin1xAKrxS/R6G5dXtpGGyTJlGENpRCoit4FDI40zj6
qSHSjABm6wg646gEA3ndcCPzelJmO8Ua8xdZlrB9VyUVPg5Tlt+mowPVNEgA5H4Hc9XnSoeLh1u2
epsENdboGYGq/FCozG5ggqG+EukYv6ooh6m1A3ZTE6nOfadHAFTEsajcood3HoSTEwH4Kmtfba0f
vhmlTbdDYacgXStcxS8Rxak1YytIBiEOVWdz2yOA+jjbUDjYFDvOAdw2ih96WBtP4yCGY5FHTeKy
uq1qN7Ss6EwggHGAXR4ql6Rt46MJC4TrQTUr6KIODnxWCDnElPPCLQUa7zismX5uqenz4CTNXpa5
4+GR7U+t6s2NEFwJtAhO96XscRxHqXqPc1LtM0vUG9Ngup/qgHrr0MT/0Q2FebJbEZ8MtRxuxtYh
wkehFlpwZqbCMknmD6nddKe2dOytaJT4YBDYuBdtxvxUsYtdUtvADthQhcXMqO8SvXnuJpxot4qw
Epibw8s9YxE8ZIc+hEKLBcgTbOMqT2DD9ahl17dm18Q3SVbCChsatKhVkBGXyZFq5z4da683lORW
zcrxNiL9cBgSGN00rNcfcJHOXiOuI5vC1O1YNmnrW/3gwJ0GzX9zTBufAitwlQl4d/SqGm4gSw/X
+D4fu2NB+gxbKhU2JGjhwgY/cdEpd6peOmddwuU0Q1NMdceU8p0eKeZD1rP4XCjm+G4mMj3DOE/N
3TArikMGqSS00URMbiNV7/zUrKLTEPNmB4PG/jqnSbXRYHn1JtWkeRFQCcB5rm9cQx3U1sPpGc70
OLFcqVkb3Tlwabpqxi4/qEk27ocB+GH4igv9lOZMVdDIzcdfKs/JTWW3OXaVSvGcshfXIyyMUWSp
4A9d5ZAtJJ35P22zP7pmn1sU/yi4ATkz4TJVOOLgjjLHR1a6bmB64TzEnHe4QLllFd1F8sko28BM
s/8pLPxXPbrFztsf3bqLnbz/H3t0uDxe6NG98ZS/iR//Z19P/6n/aNPhX/5vm876F1AZKNSrCgSd
kN5wVfx3m85U/wUXSZVON1W4c+oU/+rfbTrAV//lQDsdnEs6QQQ/iu7/7tMRqv3LmdyElcm/DHLR
jvHfNOpmhSGCBY2uEi6ys0KgMDKcsuHQGXSjBPm2ZNzFifqdy+yxGfTShec2jM5HmEo5/Em3FAar
9eG/Kw/8fvmsVcJA5SMjsmDQbBVv2DAvERAMhdQxGgvFoQj0lfLXn+2S/7xn3qwzoGKpOfCZDiKB
bQ2XSAXcImtnt9tPc/9FV/DPusPv588KAZWao18YJ06gUrSt31L6I5MrP/3PwtbvR09R/qmI1gvV
Gnui0gCnQENgTlYoo0vPnVVk2lGxKqRcO6iHW/htmM6q48Gf+ef3L55VpODfq0RDCYkxS8nVQEIf
wa11Bwrg8FxLGIScxGteaU+MACNeR9W27e3XJK5fGYeB4kjFt94QcI1HKcKOgL+9PEMz2M3vXzWN
w6dxVFNdiQEAAbLMazeDCCg6LrDU9I1rRXWjffSAVsOmCFD8vfzCj77Y7wLd7xfOKpGcwdF3cMZ0
F+J60NeFJ5jzMKaJzxPsrr3xa4BIvB6Cw8+bTd/QAuy3wotTEnQlrsEDD6/CNB3dKotORiquiE7f
KLNeQCQGUUbq9yAk+pC239EhXYF6LoXJrGCrS0CBUZLAmmDasUrrra6A6xgO8mcpjBUk46yB/ntc
ZgmnquoS3sPCCuqDcXC27aN8Gl5UoKwGP98q7/ysP1yeganY99UEzJJL30DYDVY+dmAEkIW+joNh
y3bKcc0D6+sA+gcZflTisWBRawXWcIwLSNOHZAVpt/TkWTYh1SBohlpXQPUyd9GJv3LyIfIvj8rS
w2f5pIy72GZiyifGQ13tcQ2+/NyvRxvSEX/Gl1UZTcewPgMjZFe6Ju9inV/zguwy3XpuUvtF18Vj
hyvU5dfNKsv/u4zMORA2j4o4xBUSlSrggltPAXYsmhQ9LUgSe5Mka+Gt6Ud8nd1NbLR/pI4WyJpa
yzsHtS3qKr1vlrDc094uf8jXMYcDwJ8PB7CnBYlVcwLa1rmrp8jGtD7ohbnrk2gt5qbY+mcomM4s
sNXWNnKl0qxgyAqUSQfHNbhyHxnmVZWWv7gK72KFMgWIhQpuBclRz1bevDR0s2DXWKSM/WibASl3
Dt23zrVMV1bA0kKehXek0JrHIYSpJYQAml8N+3F5QhZ2Csit/TkjVUt6tQLlKegOU2e6PJRnWcOT
aRJ4yR8qN/Xb2guv1vrwHxClLyZnThxOB5UXFUyzgiGmN2bYXEesh3x7o50xdBvJjfuKm7s8rF0U
Ai2v5fSui40bHBtHt8jQ1qgUgnKS+Q113WMZWhVaqeG5A3RaV9IrkC2xmdj9XZ8ZKO5AYFQtn7WG
PaJ2cGiMdD+w2s/C+ghHdlCndXJUIg75qGzXaYy6cTmedd6vgCIWFvvcuU5L+Fih8ATBT5zDmDhz
lKu4fVPoT5fnbkpiXw3lLAlpWQRJmSknC5gb9KiYMap5MYncKHxlVbyyqBdW3lwfRxNty5w6C4Nu
uC4ho0aKx8s/f9Yg/k9SmyMSOlggA8M9QmwdEoloXtlvUGS7Q22Y+0Rpt9rYu4T1Pug4r0nerAza
rJ31+62zFER7lLIaJu1gIvGBk+vLHZSNfGPLNzxYPesvzc0sB9VJk8GdoLMCYihQPMVBC9Szty6U
bmhqz1RQ6TJWGEAy1U9jBrWrhg1BHWbPeVFBR056OpcHGjXPXBHMuzzgSzM5S0/wlBlkWKLnY8Am
qutg2G6tujVOeeirtTjLT2pSGKMZ9U4wJqfG+FGXaMwWP+0RUsL2qap/jUXssvH28od8aHZ98TZr
lrQSUdu2jHusfJtv40be160MSEWeUcHeUi6edSeHwbXqtZLBYhkeJ43mMvtXH0UBipM+J8Yrzdck
hxfifLrtfj5sG7hUGphCK4jC8UqVEv6FgHJH4yEb1P3KF0/r5qsvntbZpwM9lzjOm5Qh/28FtCq2
487xor3+C67r3v+Dy9f0k796zSyloEPKKmyQJtqCya2jFMc+1M/EoDdlmTwV0nmR1Mr9CLZPfj/C
P5zyIvKiht5HCTonLB63UO+yPVZT3K7jft+lhVi5Yiys3rnEeEfMCLWyGNlChVVNIdq9xsXKcW5h
454b15pjpvaOxPWQat9UM6is5iG3orU8tzR3s4xjwPIAnSWNBvVG+qo/ibcUu0kIegID5CvcuKVP
mCWcZmJjMaUKA6gGeWbLQbQIIMlxefktrfBZ5lB7ksRNmNsB5nNbay8xyoBqsg/HfCU1Lb1glj4g
+kubBBSRAN5hin6fldl2VHd53AZ/9QFz3aFQn44OKC8Fpv6iOMzVJVCdRuyL1ni+/IaF8TdnSUCN
oexSw78j6GizhUPWARYeDagdl5++cI8E2+nP+EezuIL/YIh75MY4ZHcZICUN6CrlCQKuQAs6+7UD
2sJMmLMMUHGD0MyZDpraKWY7p03cytnw7O3yhyxEsTkN36c85mQwouMqvqPsd3X0gydrKiBL4z+9
8NODCRKCYQFgGGjFkRforCQvRb1ykFu6fpmzCAbtsYop+IeBs6PXYQAXQs/0axR0fG0rg263FsRL
gz8LYpsoNCVtaAZmDS0OEHBg5BZk6g2AeZeHf/FLZpFc54ADDAOhQdrBPjLb9DuZePap9+TG2JbQ
QDHuVt609C2zkDaInYUNVx0UJPSt2IZ7x7ytRmB+a7goNpO5BkTGEk/V3XgV/b6wuqbi8udFoNG+
QO8d4zcppqETDEUdiL6cweU8AO8FZCmuFSufN039FzvlXOGfhnFVwG7RDiZR1kkUDsr02aPt996U
15Nus4YqW/qmWeQrGjrLFkfVWNa7FoSxicZ9+RsWZojOQj3K0ekSnQ7VS/re69A5hPxU3IN6lqyp
HC4EJZ1Fe6V2jRWGOLVYMKevy8wLUfDK1qRdl0ZmFvK05bAmiwRFTzj3cjOgq+l26cnzeI9CMEnh
0xnkJlxqEy/CGf7ymC9dP6j25xKFFGmmoR9uIpGrW91PtrgIvE9eaebkabW2PJc+YBbmRI9TrQOB
PihU021L7tvl/coHLC38WVwrSgdHa4i2Bp0X3lqqO6VDNOQ7D6IG8M45aEeeby+/a1riX8TYXPg4
lakVFqy1gxZwJoPDXK+oXFV90JVXaMP7l1+ytLV+OGt82jkip2klz7B+GIrlEQD72gE6ORswNAWw
W9hk2a45A9e48rqFqDNm8dxTdCJIg5tSA9EWKLMqmxY0BAswVXKOgIM/aO5k3LvmLbOwEuaCE44R
Gw6sTEHrVfYmfBX0kK18ydKHzIKblgqhZYIewwD9CkB3CH/OkzvVWNmqFnLHxOf7nMsJ400Wc9UK
7K6C2EH5MIZsF5drghxL4zILcQe9uJAyHPZB9IGBluEqxcplYqmkZsxCnGaiS/TBdAIRqU+RkxyS
cbiBh/FR0UbTw0n9iXY1eAeV6A9daHmhox5EUf9gNnXVBKDlAroZkYQDweUltzSSs2TAdBhBYRE4
AemeKrxYssbP0zXxj6Wnz/IBhScEQPjECgqzBnCugdhCztiulEZw+ecvZIG5RX2Jhi2gdRYK0qGx
N9Ugz9/CtoVQhu722srpfWnO5ozK2K5SwMzQPilCiP8BB9Pn6WNVgS6TQffftABHg4MHK3HBhR8f
Glm2G3bimPYUoJ7mJyAniQfj1GRz+ZsXVuecLcMUzcmUDBcuWXfumH83pHf5wQuzpc/2fLVIgEYb
NTtI6zucAuFBADW+vx3E6aWfMmnClRrwTsRUvek2E92rAY7kJdynAL/Dkl71cp/sFcdfZbJP57ov
Ngh9liMUORKTWIMTYEE81LbMvYqMjpvCeEnl7Vk3nMQFbPSFqv0PeCdtKwWnNNTmcOJRvulV4Y8D
P1uh5qtWDD5MUbxEmf3ORu3ME4V5YMx9o6iXNVBnohHgvbnyQwzqIwV+xoMJ+TWgpGDCG8JHKdY3
GsgchsZ1FEfHQgsfCfQ5t0qXXHfKuHLJX1oWs6SloJMPyiJg8mV55PEE+F/bBZfWxSxn9UASSxlH
dkD0x5wEXPhJudYjX3r2LP/A87ERgCYBjwCtGFVhgdDrDQHM9/KSXsoPswSU08KJ08S2Al6g3tTu
EzvbNPGuh8vXqP0dpgL9kD+XNse2qQC0bwVxBkRv3kAVpwc6H1xKvV35jqlS8MVi/rCJ+hQ9GvwJ
ojTr7UBNQsfFbED7UcXlSI09revPWdoDVZn/d1pK/ymDfxAYP73NMJOoZeD/YHvddP0zXMhXdpul
E642SzFJz4axYR/lLpCuUGA3b8SuRYFd24XemnDSwpqa83PDBhFvUSTILH4a8mOCzeBv16s2yyot
js5hKwYaiHI/htfChLDg6F9erAsIJPNDKfjTuFN4dQ6VniL1wm8INvIH4jVwAND8dLuqGb1wMpu7
T6Dq7qhjAUWkejNgBuINLw7MdrnqTVxTBVQ0rm0jGjg3q6qiUwb6avHOYhxEIEMDAyAMlNvBq8Cx
JB570u4hrrphB8DcXy4P39K0z2IdXAV1gEABDSIr21aQftc683uYk7fLj58RRv8TFR+m059mpxmy
dIyQrIJqG54hiBOU5+qowx70aVL/cm6tM1j0G1RJ0IdUt5dfujBbc5GDIW8TqzHRxmuUqwE1dVX0
JylfdLoGqloq+ny0UT59lSnqGFJwWA+T8UTxo4UCFG6cB20L+psPFNDK7rQU+R+Hq0/vierWHuoS
elZGkJouPY3H2IPZRAnyXeqvW3d8uKd9sdjmBiGsykIhRsvEe+yDvNHfw4PYAxNxL1FW1w/sLrvR
Tv1Gx1vBSTCv1gTSF1bfxw3y0/fVOEZHwOjaARL0kZfjXjf5eUzq/eWFsPT42e5uaT3EwUpUr/KM
X5GRxW6uxk+p4txcfv7SQpvt8RmwVdBARBE8AfAwoa2XW49DuNWQFy6/YDF8ZlkgDBNZlLllB6HZ
7js2BjFV9lxiElKJ+3XSPagi2cQdv2uG+Nrkdebx0sINKAc/hYCZYHNZAwxW3sM/YBsV2u7yD1s4
N310oD9N3CBNCPU7pRmUxU3JM7dgycput7Bpz7GWNsheHWAf2Ic6dpVYIHs6PIiD0HrX7W99u/mr
369Mb//0+wEhKwhgsU6Q5cNdrtHR5bahrHzCwuAo84KEWiiiHNE54jpKD/UL01cubgvreS48pzE9
UwgfcWbi983wLbOgKh0Xf/nw6aWfhmTok9HEvRoVruK2su60CJGvrSSypUmdHQCUQUi4v1AUFisN
mzNETexaR3HO2oLiuRvhacbjtb7FQlAqs6CHvzcaIhDVDEb1p66fUJPwrfgALuTfrZxZzA88s01N
4qaHGi/c37xGv7/84KVNZQ64pxz+fiMB2KkrvPIbGNheftZuOPM60NG3YkP2oIJdftfSCp3t+sgf
GlRTWBjAHe8R0JC7MY/qlWcvbFp0bvOjtLLPLY7NccKDaG/dWe4kfF2yl+qw3lj/+gvonDttQSes
QskSEAHlurCvBrKyUr9ePYDN/xkFdTlEqWCAl6KStWnC7VhFG7M/lmvPX/rd03s/RVnXhaWICrTr
YmVfmdGmBkHnb+aUzhGNaGUmDEQZ4MCynwLakADJruSzhZVJ5wjG2hpEBrIBQP5eUfmTdU7oo77K
cRaBApLPXtdaM0ujP4tdKCoXLIeYc2D2wqWg2aCXposf+Wq3YGn4Z9FLYtjLxRG2zpaMKQA1ICY2
vbK9PAMLhW/qzHZrBSqzgk692MZXvBGKf/w6ekUdA4Ua3SvvUTtZ029YDLJZBBtdV8Q1Q3mh86Sf
whEPxmeNOyBNmE88WPN0+7ocBOGrP1cr6lpDxBOgCKZz4XTK1QOCZtyaYdLCbMyhiyx0ICVQGHAT
Vx8suutNubJiv94owUv583dnhhVTiOmFQShi33TCb6HGPJC/V4DuC8eyf+jSgVDKY6KiDaffT5ez
GvHAi00J6R/Hy8BdhP9ctzM3GXfhPybXjkZLwzXboZMs1iMQ4mnQxG+GuA6rlZ1/6bnT3z/lpJrQ
TipNDTgNqJoTbzxr1zwplxbQLKBF5NCSaricT+pQYjs5ihnbdXWopV8+C2f0HJhd6iiV2zjWJ+/N
miveUnjNdW4cM1IgB/hRcjHQvILyiWcyF/O9gWm6t0YxWEqs9iyK4eCWqFqH18DEfSpelEFzBC0U
HaV8r0OsCzDUYm31LOTWOcSPKCOueA3662Yde132rqQZoAoW+FhrsL2F2ZjD9nCUJhGHZE8QDV5N
TOAF13w+FuLZmsUzGqRFJyGTEPTVTuE3en2qirvLSfvroymdJDU/L/60GazGkIMZcBUI6dGAqlRB
NmMGprwwI7cz+Zue5WubtPZR+PjnVZvOUXdRR5NkCEUYaKy8Jkl70xowKsnyFm0JqRyhPfRQphDy
spy8dHUrS3y9q59NKX/lEHDxdB2NfzOpXk0leSKOecphIkFM514O0ZnL6mSUyVGyzAVNGA2DvDgC
Q3nDTPCDatJDlkqO905jTZhuCaapCglrXT1nwvIM4UDRvzloMvum8GLLBTQO2YBSUxvF0LuAtUDf
cteE1tXY6tcmA3O9SB/MTARxp+3jAhzXsXbes1bZOlm/G7n2lFvpla3Yb3prb3SSSths1f7YafDV
grxlL1XUAcNNV6Ma2HbWq6jSAJoQkPDwu1R77ZLiKKqm9pQ6u4crkObaenio4RksmlDfWIV+qBxx
74SwdYbOgEdbcWdp4nYQ1X04FLDLZBKgSVvZdJE9uIVM33KDwZMASpuiSbVtpjjvkRw3ad5Cjrbl
iltDnQn3E/lugaERo/BSU/1bBL2IcEwqNy9gF5ZC9MyJgjqrv1V14tGqO8e0gs6eChMotd01rdO6
WgyNEDXqQPbOHrkCajHgrOcBANuigOCP4RAFFOL6xhSd5SqsPeRGF0PJhrSuIB3k6uD2Elis2ACO
4Rtd/1TLqke90bzKnfZEB/Mmzs3ED8tkl1bjUXTQp5DdDyhdbwalgyiy9HUJyDCEOF+rOMeFrn8Z
Cvm9cEIQ9yu0FQ1I8vKwfU+1nGPPas+pYYSbPAO1uc6ia/Qe30cSvxt1vk3y/lvTpxulVA76MEjX
LPuzKNhr3YV7cIGunazaqjVEM2xgU/wYypyuAD2g6xK/pzaMwjO+txqwEuKC3UPGj/mAxfpOPLjC
dl4hZ3ZkULzwsoHfGlUI426BBQxG/KlhDuR1lABscgVoZ3DN7Z7uo2R8dBS4KxV2hzmpbm092ycF
pBRGWuWu3SjC1amA8rRBuKd2cqcw5ahDegH9HQOCiPlRyekJX/HQVPpJLa29o+WPquxvM2qk/mgP
J1D7rycOVa8Nv6pBXWutLB0R58BYu5i0jKeMX3Bv8ijLA2MP4/jCnRyrYEzwM/KtH5cz21I6nu29
iSkLTgVwTrQ9wrvW1ULbv/zkpX3Lmu27ojNF5RTANCoHlCHwEdoNIMQVbPZw8hl26buyOmDTr/0q
X87O1JZe9Go24kqg3gPutodM7iYK0MnvPW2b+yJYK7gvbTGzrbg1HcTLtONH+m3aXOc2ZIVW0I4L
j55jZXlKCtaUE20FGkk81LeOHHaO067AIxbOWHOgbNWgRIid1w6cEk7qzSNEnTxLim1aJ9CMIjiF
VjtW67vLcz9tuV/Mxxw3a6NVZ1vRdLSGUXDavYTsleuHtmduE/66/Iql4/UcMqtFgketjnfUG/4g
t/nOvKt8eSJPyb0aeu0LUB4wEUxw8dmu6eovHAPmMNq4TWRiq3UYxL15tjPNIxWwlXVRunbWPtbc
gLDkGttiaT1MAfvpvO1I3WTqqFnBpAtmfa/0yiPqWmln4Zg3R9YyyUM5VF0Y9GaytQFAxAE5oOlw
Z3VrSsVLSWzuC1i0FdOlEocfLTf+Q4xbYzPuJNC7AtQcCYk4N79ee9vSaM0SABWiS8OEh0EC+JiN
/jMRBXFpmMTby8ttaUXPIr8vdQuoqBEvABFE5dm5s3rITfH02CXdtin0VWvMKT1+ETtzNC0jkLxK
rZoE9J4+Rzt1B1V8lzJv8LEC/DXQ7kLenwNpNZ3FbacoYeDkOGDeW3L/V+NEZ4fwfJxKTBWwDFo4
nuDg7FVm3OO0gPOmtDa5Fq/sLgv5bI6i1bTYCE2dE9wZJ+swsC7gQq3BEvryZywNz7TOPkVfnsJ8
pGZ4fBJdtdGhyx4uP3chg9DpfZ+eO4i+00icRjhsJKcyD69hpeI2FOAMrYHGdTbseW+tLNmlb5ht
7U1TZIWq4BvK6GcsPJmtXIY+Gn5frdDZxm4bhaFxbBpBBYkzL6MQYGj1Z/j4nSBJB6s48aA5ZA8o
T2Ck4BubjWj82oTVZ5TW0LUqTjg3r1E0PuABX/2YWeTroygdI9XCQOQS5EWOBlh9bRTkV0p0D96k
x8Qo78LWPjFFbCHdW3ncAOB3JOOTZRSnoc8jtymbws1z4VmQNdcAz4Yolwjd2FKfAWt5aoV8IGvo
qYVMRWeJRFGKQrcMdaqqW77emltlMr2Mzb9buHPw7hjCvsNxMDe1+Bm1D9YaE3phx5jDdaswUo2M
OCFsnzZpcYdB3rQdOK/O34HWocH0Z2TEE6+2kRFcDbIXGW51QH8N+fNy1C2M+RyNK0sVkmGoTgdQ
KAPSqokgvWivQYuXHj79/VNIA72Ya1JFmFGYZJlp7ynRVbyG+14a9lm+sCu7Tiycy4NRPol4E4Ik
rgHQn4xKcHloFpKEMUsSwkhzoneC4CTAd0Ov+qA73l5+9NJvn6UJuILEZl1jK7BkCYehzMS1lQPf
PapnDg2gv8tyc5FxpQ5V1a4YwHNDe2AdyAjAmfTu5U9YmttZsI4jrkethFzKpM5GsufSYm6nP15+
+ML4zBG2+UjjSSg72pWh6iooBYBzglIwZDrp5vIbFiZ3Dq+tTKNIhq4lgRLfdnhB0XP/8pOXfvss
Wrs+JhhmRBQkYd1UL0t/SEf4PkM3uBzTfGVxLr1l+vun0DLhEdRHYxHtTL2QbhdOWqdA6hk1P7BB
WSPkLNVx9VkEa1S3rZBV2Ozh6brRvBTn1PinAX9X9a0K2pXMvLCW5qjZimj/l7Mza45Ux7bwLyKC
QQh4BTKTHJ2ehxfC5aoSiElMYvj1d1H3xc0xJsLRL93nRJNGSFvS3mt/C1aDTCjQOtd7puq1a45s
l6nW8LPJ+s946tNo2WmFfgqjUXbIZrl2m/ohQR/FsGYAtzSZZsuZijiKADRmwUCfKyAdqvvvp9LC
Sc6YbeBWhI27bqwoSGpwVWrYhkJ/2YIh6U680KrfKCNDXz5daXBY4B+Y/2zDPg1TTgsgEnUHmB4R
+0reB5aab2rN/t2OyamxXmDrcohHx8upsrJYpkXxxRFlrmK1OEDMbVpEQd5w5KNaN8XLdaVwI3nT
6yvDuPRe/xGyykzJWYvPPxolEo75S9aB22g059SudjLl9zVs4d2uDW9HZCS//3YLc3ouZ+2suHKy
Gpu2aVTg0cLgfYzh3f3y/dOXDppzTSuUhkMt6hJngpvkCWll64V6pdcE6V8QOctTuS+2+a78WVF/
rm2NSzQTyISwIEPiu+zBDgZoPXTz/G7lbaYt9atpMC2sTxNvcLIyhoPndGUZh+0kc5xcOBD7tUPy
G1q97VqBfGGlzsWuZVSDs51g1+JD6Ybkg+Kg9v07LATk/0hcVcNwogY5l5HBgZqDxg2Mh33VcCz5
/geWYvE/8eGnQaJJ4sii1VjQv2hbsQ2vOFO59gvQAwAurFWsl6btbFsfrKiCDVQb7sgQdPQqR3QP
bL9/gX9z84uvPNeyJlmsxw1kbzstZYZb1OI2Sux9Xzq5P+rhRklJgD0f2uZE2Te1+jtk7CFr+B8j
61XfbJSbMCyI3+BuC70cTpMRsGhe2diA7zK5USHkazrjt2P2rW8b9ommdKP1xZrvwML9dK6KrYmC
yoyJPIqZvznkxrbiHZqM3DZ8YBBblJWzstgWpuhcG5uCL1y3k7Qu1s+EA63Rr+3mS0+enRmSlkql
kwqaU0JM0Ti6xvXPeuPMuQA2dnoVexPDVZOpj7bBvVJCqAaVxcoJ4d/bfzV3ZhHCjmxrjOAEsQPk
w8+l44ZmfSSVsVX532hsLhAjvomq8QBnP2XGuBlTIIkz85hQVGgpVCrxNYqSzfczeWGR/Evrf1qJ
HZy8eVdPbwueP5KcDrrHy8RyYVOx1i+79BOzI8VQ9zSK4CW743W/BaMakDXwQY0M1aDv32Fh552D
R6Os6zujByay138X2XOCKjbLXwt0qK92Xy29wyyW6F2cKbANcKBdb15wgERdT6BkE20dGEhvisLt
N6a3bte58HNz5SusIiwG1zIFykLjJs3DW8HIbqjzHwkX4Wryv3uUqrZZ2sBLfBcmfxtoUspkJbAv
nPLmctc6Tahet0h7hE5/B0r2dYRRIzPgGWAVmqto5E1X+10fl5vvv/zSOM3CQCFjKlPg+4B01/3c
qNAFlbwlTlmuzKylvJM6/fCn5RHWkpc9oNY7J+3Q35Fg0TbpAQXol8YmD2MV3zl6fgpBGvfAw0+A
x8aOFte4CLf2bc+HDXwvuI/+LOyjtXHIeVd47ahFLuD26HRMjhEvR99Ryx08AFckSf/26S8CjDoL
MNIQQOWhM3Vn0UBr4cY2bGyv8oFR3RY7ZzPxMZ1NATHjvRZBjTlhjnJvLeW8VLGZi25RLTWifADP
Q3zI7bRI+iA/ApymG+54O3pkKw8FjnTOHmVPMCq+nwhLZUh1FmT6SudJUmNKO5pb7eHzd05gfWZu
Wn/cZFvmr+0OCz1G5lyamwELh0RTiI5ZtplqkNWv/pa62YNyWNcyLU3rWbRhAOcnloGGH3C20+Ej
s4I8WbkYfb31w7Htfye0raMrlRIEY7vUe9D6yzcT/wPu0QcgiPaNWeyzZg0W+fUmDRey//2tMNTZ
BDfCMSN5s7W/Q7mSMPh6eMh/hLm6UiChnuBbw1JHUYwt14gfws3h+7m09PhZUOnUQWM5CPq7oR92
xIEL60iPFV87ty8cfslcnVtIwC+4CcX1RKmAvGdsXHGc8hDMG/+kZF0YuvQiszig6gWELJrAD8Gb
4x+PhjykOMr4Q7+VGxwkdulOM/zVQ9k0QP+NO2QOIO1KOZpRryIRNbyFvMEWX7s2PDZ+xjcic/Yo
PIRMWefYXaJJ5UOiX1gna4eUpbk6y0/wsOuUMBqgxarvRgl8RJKvhaalR89Wc1MrrdLaUxFO96Z4
CNXCIzxd1fsGWCCYXPmOv+6xanz9DeYyXcWxua1DIAfa4sQGynBEyZ+tzT+JxNa5riGLF3r6Yf/3
v2u77NFqmTJUSpVkOCVO/VyO6N0rYp9ZQx2k6KV1maruAB4zthq1GmRB0itRBh2ngOxDqWHM4zge
fAV//2jRzmW+g9Eg6eZgboCP7Wpm55fWgYTFyjlg4RPas5DQCgii2hSjCg8qeJxkYQCJyIokZGHV
zBmgcEPqDLNscIbJL7zdU6RtSlgwraJEFqLAnAQaxmK0yxHX4LEwbjPmXDKSeHG21nT79eGb2NNE
/HRC0hPb1qMQ0TIy01+d0jMf9tkbKA7ux5hDmLx6U1kap9kOb6g0KjKGZcTzVxqfMxYDxfeSyTXk
ytI4zSKAltoA5bFBQTuGeVM2Moir+G/VrZ1QlqbQLArAe44ocYgFI5uAtPvQefh+4i8My1zLW7W0
U5UBwyLzm9apXAucyCy96fo1SfjCuMylvFoFoGeSYX429UFUN9G4d7SVqb8wd+ZaXqtOO012wN+O
wvHr7s7IBzfi1LPARA5XAsPS+Ez//NP8VMY8HnEWDnd2D60IyZLOq3P+QKPxBXYRjv+zrzAN3qdf
gZsWzShB4dRKAD/dA30R8H7frnJaFmbPXCuoWKkubfC+dl3MTzQj+o4rQ7n92R8/W8JoDoVHR4hq
cpTnuzYe9obSPnVd/FiBHP2zn5gt3gy+OgZPRiQrYV/ZV2dioAimnkN75RWWxme2eFmYmjAcUEKo
IM4NpJriRxksYs1WLa875HNbgtVVvKaAlVmGtrKlLCyruRJQaIbaJiFmTIt+2aEKPdV5zYr+Z/Nx
LgRkY0ZIC3Mk5Ce35niXaLBfGQ451L7ff8+lv35a0Z/meze0MhQjSgLhUG4Spz3rSRSYzg9n5Fz1
R0apwdAQAhozKQZX5zbERbR8TWzIc2m5MkYLd0Ygfv/3JXoTsGreIcsyORhPWLLCm+y6qQvNy475
P8NpEDrN2U9jBT1kMbajDVFFerA4JDr0qov777/DwryfS/xkatuqamQsGEUObQys4EUU/OzR8yVr
qxwIcY6yTPnKi9/W+PKz586WqpkIZ7AKTE2Z8a0q5I528cqjF/YTOlutzAZnp1AHB64j+dZUT8DP
udIgMAK9OOHd93/+wm/MhXuT/zBNooYFVjp4MRD5XTLhsB8Etzaaef3+R5aO13PhXt33RW70Nirv
Z/lSncyt/qd4pNfhtfWLffiSj/AOYL5Y48osTKO5ns9y0BGksBjLGQ7BcauOYM4Na1ispYfPdmBg
+mshEkwkO0P79cMQvX4/SNP//4vr5hyA2VaVrZgNvgQPfxkUBrAac2kNr+60/tmuMtfxlWjrM9EP
wYImNr1RMTeNtqbIWfrjZ3suDEhh5wtLtSCFMoDZxXOC3pxUF76V5Gu6lqWBn61gp0niQlMg35Ct
clOLdJ+Y4eb7sV8oYhBztorTkCcZnCSjoAbjSHHI2Urzq1OaeyhpvDgGy1evN2aDqsXQPWeS3ccc
eLJC36aGutfNzDWltU3TVUHt0njOlr6BjJkcchAMM/lOSOnWeeuqFk7EPxOAkbnkjlbQH/XNJOyQ
aMsy0fwcKfUZALQ1SthC4pTMxXciiwuDmFBSNVvlRlyLAwhv45F0KIWLjeaZHlyZVVecw8xtA2P/
/Ydc2MjngrwwcfreTDFukfFk6u9aczc4K+tzYfrN9Xi6sGlT2BCd0f6x1ODGPa7mmJcePdu5QT5u
e0s1WDDt3IO+63byWR60twm0jLa9tAfkc+3itjRC09/wafuG2YfVdQ4+PCmuJA6c7q213n42+LMg
UGsyhq4CQUDY+04+jBSZzJXQNeVhvgiOc05mqbbwobUxmdRGOXYCRrAG/Lwb4NnNLDtB1f6oc33l
NfRpkX31Y7NgAIuUWB1siFJazye3A/CEFcoKh+k/ivdh7d5NL3wZ9mjRuFvraFrYhslsvVe6qDV4
wCB+otFRaHzLHTRfV/Wubt3f33+dhd4GMpfuwUlHUUWFCSy35fvkLcA29is2mWrT+Y3XglJ5yX52
z5hr+AxO9bFI0A5gtLuqYW6EPsvv32Jh+s5plyWyYpJDKY3GOd3Ve7ntFeIbkfj7s8dP8fjT6rAS
m/ZcmRa5eh647rVQN06qhe+fvjCL55o9YsDHpSqnp9vPFd2gV/Je9H4cI58NOnKnNiuDtBBP5qq9
wnLywuGTBAmHH7cfVQ89rD8codkipzGhRZLjHdDMEBhtfyKN4xb2uNLytfSnzzZ5fTRaEfXTn44k
q0ocn7V8ZVIuTZ3Zsk6Q30W5ftry2hc1HeHgdJNoa0O+sIDnAj17lLA5TaFaDeV7VR70nPkybzwj
BDUf/cTfz59pFn4RmOaavKJUgNAVWFaheT/AWZsT6TI01lpOv/v+FxbGaK7HQzepYDnB11XrxnX6
j7x6glXx989eaBAnc+GdrTVshJs9ZP6oFMmr+pT7SOf/Ss7EV84qPAi1M7qFrkx1ndXtbioEfjVk
swWdWU4nYSCH7S4tXrOxfE6q9k/I+CFL7cTFPvgStfJYK2sClIX5OxfkjaRI02Raem2TQEhF0B6z
Bv1cCuD/qvqfglNCQOZQY0zgfosimJfclmdIzXCaGlBrq203P1sP33+qpbeYLfIqJIXVU8xmpNCO
Da12hV2uVGyXHj1b4FVZxCahOgtk3++ISY+DE2++/6sX1KRkrsOzQ7hv5CHUkAYprQ3LxgchSA8k
hPk7bRoFUIDhpqMV3UpNORBR/ywk/jtHfPouTVrFSaMiBWCyazrcURx3wz/fv9LCip8L85TRdESY
IadTd9ZD3gAmYCvbVIOVdxavZK2X8kZz+RxhKczhGtyWJwRoH2+sXzxynU2zGTcR9U0Yj/m29/3r
LHz8uYKu72WahtjDwa0VQTTQGxlHK/NqIXLNgZJ6Q7NxBBRgZ+UcNOY7OKm7Fn3+/u9ekEmQuYoO
BgmhwnuAxf8fxVoCw///KNbosNanuyAcJv+W/adpZIgwd9DqP32H3ofdg98pcO5qfdXP/BhnTTUw
XrWVjMzSh5gtcMdwoNurLaQCQhbYnMCii65sIdq/s9gXMfefUuDzi4yR1HChjgIiwpMp0htdSx6H
NL2A/Op32B05EvO0yskxsuVHqpbbxGzvhoHe6WYRgRCBPwnXbqOrNkhP3bUx2wilve0sHMZC3bkJ
+aC5djQemjJBSrU/Ri3fRqzcZTAgdCPTYmjVlcekAYCgKtJtqHfCF3YTeXWYB5wk95KlIFlI7QWO
e8zNuqrzU6e/xG0cEAstP+CCAQwius5tEmPwNQdlORuWxb4EjtcNrVxC9af4hhEeKxMAJrUva69x
zMFvm+ISo83TNdXiRVXsd0Wz/zT1cGmVaANtYue2SfEWxemZOQrsdEh/SBxxrFty15bhszmw0Y2y
AtwUUn4wA1Z4rV4FiuiO2VDuGx7TbQn5fVuN0J86JfdCqN1Ukd+Iun9kdXNI+gRN8oVzYww4hlhw
YbQKsUHN6JyW8CgvgJGI4rJCObv6Dapztwvt5F5j/aXX6FlLcCMc43OZ17epKB7h8Fq4ealejTT5
ozqQPUljGuIWHQ80yTaiJHvWCubbSnYlBTkVLd3UcYSl1/Aboiu3aFwoXJRHbvWh20KRsNVFe6cM
45MEuJT1ETx+7EL4nNfCrzXzYlbWpja75z6t7iH55y5RxC4ZBdDrP8wRzLVVtpFGRaXCd4A6kI8M
jbzkdQRHHrJ2WV0I2nNNlYR9rKaaCKh9eJY5cVMopxkAVHBrWovZC+tXnd0XRapxWUhEu8rv/fGh
PWtgsuE+52f74pq07hCs8di+fhljrrCiaWbmpY4+kKwsPCu7DRtQwMLaU2LjR6daRJ7/vXMNKLhP
CjQkPpP4IKzuMHT2GxrNIK3oV+L315uDMZdYGUoBb0xIYnaVkCizv5Z97qnGmm/K0tOnofsU7wDa
TwyWx9CFg8PePaTWkY0fKxvP0rOnf/7p2VVkKrRHshGX9uwykTPbd0icgthL9lXscVeec28tNbQg
5TLmNERgOluY6AK0SAXYbzDi8qXl/uMybwq/+rMmGVuYvHOBs612DhT7WB9jfwRwwx3i8UdTifw7
GH4aLVGGnQ5vB/Te1YCaWY25xzb0HMMTbRyiNbH+15+EzNXMRUkLO82xTwNRRKMD46d+TUy/MDJz
JbPZj1qmVTl2Tv1Vya/khxrAuZBZRCNJbRP9poL+prXqO0nkOdRcGfWlAZnN/zQXSSw1HFJtuDBL
ULwyZV8DUvT9ErC+vsHNNctUOpBi2jjUh7hHs0jxJDtBs7pJB9Wz8pUfWbo6/Edk3BNjHHXc2wAC
3U+sfeNOO4CJd1xr4VsapNmJSzF1K22mxIaTc7/Iio0OIDFpwtvvR2mhxGb8R63YRGnNDdCl+T65
61IXgAlQdnHeIK4NwBRk0RB6+8nNT/eF2T2OdLxuSo7iZIqUfoX2QNmiAe3I1nQ6Xy8FY04cNSKj
75oUz7c0zSMRjsHhj/JAhjPbO0dNRg2vcbnV0s6vRoCdaOlZ3RrB4usPbcwli1RolWq1uOPk1vtI
vLHo3VqslDemFfXfk7Uxlyk6g0NRHkcJTC9gW0Mdz+rJhUfdS5auNVMs/cS0DD+FUBL3LG5MaAOL
rtkVyS+nhoWB9mu015JYS+Mz/fCnH9DFGA+MIvp3qXnNi/iixta2ptpK0Xyh7mTMBYg6a/XC0pC9
dwLrJn9oIFGtd30ADFF+bH3Ds55IoAfDMd39dN+caxLrumZNzPokIDyo9tY2gSOceEYnTb/JXuNt
uXKKWbipG3NxopLYQ1wKoJy6tpaejqq67wh4Mg6dmw1qUOeZ6jNSvPFMedPK7K5M5TbFWd4drDVl
0tIZwZ6te9AFAepXoZ9LniaVCW7CHtyFkpMKZtkQDNVKpmBplsyStTVX0Y+IEnjAYyjJB3i+qxc9
XQuW0x/71TqahYBUlE2eKkhCkZ1ZuJO1aexph/QO/rj++nlqYSnNtYx62Vckm1g2oy5/1Zb9e8DO
3ov8gyhrnNWFKDlXM9Jc0RK9wtZrDR1O6NQbcZP5fkf5et815mpG5sSqgIkZC1pHfTEsimzpqG7V
3NznaX2KVX3ldxa+tDWLBwlOgtIBzisIU/vQN8ZdA88HJ3FWpHpLIzT97KdwY+JckkqixgEwzGEZ
1NlanJk27i/m0FzDyBMeVjCJn04M0hfX7DbygXvY9hvm0ef1tt+lBWfNDg59wqswkhka8WMXPGmQ
dG0/OVVPqq+662itpa8wW9akbhgZJl1pXlu+Src9KKaFutY0sPQRZqvZABowZOjoDpTecTsbmM81
T4TF4Zkt5UFpIDHpUPE3NPDb8220HQwXCHcfsdeHz5O1svUuBd+5wjGPE8sOVSNGkV71tkkwBqH/
MWzBQgpWXXEWxmmuc2yGmgInVLGg8lPd7U/wRtrwwYWd3P3/x1ftdbW3YuGLz3GHMCRzqNMiBlpG
s6GGddAbcV+Pa+e3BUmNMRc90s6KGJI3cWCfVdwmre24r27GYxOUPr3RX5TD+Cc6WPu1kvPS68zW
uYQbTK5QbBhwbz+pgK9WdRrQ1S1j6fHTF/sURnrWVgowWHEQEc3T6WMR/h2yNXby0sNnS7xojbHM
OlioC/135YQu795MZ+108q/09EWgmjMNI16HEBL2LCgqF2BWD3FwZ5zSa8zc4cmKXfJEK1f3DB/d
lF63zd+R89PK2KXbYit2ay02C5shnYWAsuA0KksN+UX5rPdgBejQVUEf8CN1jjHXShqdYCgvom/D
sABwfodl0Pe74MKKnOsjidqjcChMXBZK7bc5NKcoLlZ2Jlh6LHz4/+giuW0wWUVAHcfM8C1uPkVZ
AhiJJgFLL4IhF1eztd/GjtxpYVu5IefMU1JgpiWpni2F3uSWduKiDRwlsjxFRQMZT7p3GjuXKtOV
Y07UNyFGFYBl515RkshlOvHbvv2TC7GpSPlG0+JoCXJf1/ppZFHjag48vWmVvjCuPSuM6ztRoo7J
U2RqctbfT5LUgwIcdFmYd1J7LooENoexcmQd0tZpSR+istnrpDgbdekNHaOe4whoGRs4pdjxbVnV
AbLqx5Y0H0Wumz7MrNBA1u95qwl0DxaVxw3G3FzVtWCIzAcwvXepPV5KHZZJYOGr4+C4QwkqLBKH
Wy26JAkdXNPsbpIW9BhGufALNUMhIL0VRnnNMvu1SGAtGkbnlg3HTCFXeJwdiD7swN+9sUMndeMR
YtRemNuWC8hFHdKDbNUHhprnnk3jw2C3Rz1WO88uyrdK7Q5NOLyWFX+UTP01qtm1NaVxdFCN91Rd
viML/460b7LrifoQDuMpH8AIbwezdFXoel2lQ26BlC2MiCZlHwclP9aTQMa65vGcOrCjbI+qkW86
w6rduLPPqVGhT19N8tuE65ZvVeRN6/UR7mn8TdhgMmVG5gkWncqk+xv2queoxk4Tw8axcw/ieUxe
676MtBumAI9emllQ1uoTa62DSGsGkyiG8njxaFSATdtK/pHkCk4YI6gGTeNcbJHdZ0UEqEYE4xKd
ywuzbS9vlUch9IOU3XNYjrvMLF4G2/ijjxBIltZt6Ci/aGY6W1Wz401cs71jNPdJbj2EJfllltHR
oVXkamPthzK/l6VEY3munVtkq1BJSbaZhiZ0BT0ufFSO0OI89wp6jSj4uARtHjvd0cEZzSig9uVO
4s7ao5ATh6pfD0XoVZkS5BwzL0zFI3qhjr2e/5UqO9dN/dZLENQT2l2lJKNXVnSPOissOjULW2+r
gXIi78aYYufSxQeg7KDrDNWrQdo7c8z8ME6uHfR/o9Vd+xawb+h2gTcXeKSR79KCRnBPkiC/x7eZ
1f9KDe2oFPwSJiANKZ2KMoqdPaHNHlzvxjkQkx/GPv8ba9YzNwUMVVj+Vg8wdbOLMXHxr3+FtL8B
OP0UtRmM+FpmurGZHFlu3Rqt3MDa9ggTAXiBi+Qc6tbD6BQgnGXmQbbVNgPoYdujsaFR2E1r174W
V52rqrL006L/6Iw2EGICTCQf2hCW/sjLYtvwjHhNTz+KGjVIWRnekGV3Tj2+AE3yO69iYL7ND97R
d4c2NwLiUQ/c9s7r7QFEykx4Q8qf4ow99m30rqZISAkqdlJv30gzPulOuSeakbuFApZ5Pr7GCiee
oA5Ilhl84WkSlNmwjTNtI9puVysdsLVlWEKSopQuHBMenEqiAZ9Uu5hB+dAPoPBrYl9q4qFXE4Qh
zDUiuxMABQc9NYJQ5b3b9bnhm7x+NMvwrx61J0s0p7YDS5Po8W1YKRsICVMvqklQDvlNp8e7TkJA
RbnjAIKPbwkc6aALdG/Inh9Npl9om6BhpInPrVa9o/0z3JpMC1huE1/QPOhrdhqcFIr6TESuFMav
OGyka4fa6GkGyPSq8ia0yPal2Wy4iFD81KsXRtMXVeuSwGlMvsny8s9QA+zZ28/IeANyP14MzbiU
ZrzrmySwkxG40pS9Rml15t1kkJCmdzGp/hqQvYyNdlJVeh0zcU266DFrMTpqZdzmVreRCst8Mx03
0uaPdJRB44idTsQt0/sNDJpfxlAgzCvKJozTk2jiDCiuyBMJ8olhVh7xJ2BP6CF/bivEMqW38N9Y
fB6q9h139vuu5E9qqHqcpqE7UCjBe149hWNZuMJBS21YahagCeqZJ8AOaXrygkv5tjYANFXGKsjy
aMei9Jw7yb6Jx5fcZsAeaZcxMXY9Cz/a0jpDunAgseF3eWPidyLYu8aPWiQvsNw+pEaxqyL11uRF
6sIA7k5ktPYsm6RuXsHesgKVUivLxqsbc8Py+iUqSniU8DjgdTR4GQwnir7xHBtdskxpzoliHvqS
X+CSeZEa9Rvu/A6JDZK2jhbumNoPiZgmqYTlGJg+d5JqjptJ45cTxdeqNmOXK0bpRnaYeegauVPx
eWEJfuobmIdDjL2JVHbfUnLLIj2AkbnpFhCQbapcbPB+90llG3tCcAHvwTUaYDa3MSyuuJWaxShB
d/BlGKTqWwp2RexzTUofJLVeBEwnYh5eKsds3JyQADXxk4O9ybFb09XbSJ18IfZarkN92hzQNXZO
ptEPwyCXFhTwzkcix7+iiS7lgISy7uRgRKXM72S3pWN4CJnioWPwV2jpmIk1TgJZWHlQ8T1rEQR2
TpbuCtW4ZHKoIYkyFdcgXeJBWf9YqfSJ1ljcKMq3fhp9CGX0slpeVH6EUbyOHFf4plDjONLhr8XK
eyLspww0CbD2uh4919wbqXkd0JPkWqgaq3bd74DvPFek8rGhehYysMg2Ju7YkzNXQshZnN/w8Ojd
tmgPil5Fnqn2Jz1DubGdNptBghwlHLYZjDLQB+5rWZkFI9abSvPbyrRbnHUaxJXoEJPej+qW+5Wj
3zWWUP0mVJ2jhV3RjZGq8+MU41El8qNoYJ1UVfDjYDm/BQAav9NF26wmZxr2rauR8AK61JWFIZom
opPQ+5PSmX94IW7h6bxvbOqptoaonMMvLCudWyrjs8rNN1bzSxLa5zwTe3WoEMTK0uso8YpqxEQM
ebe3AYPL0xF34xyoFBVP09uzHLEimlQtfLM1oSoyMsgl0AyoVzh7tGn67OjyUepR443YlbwhJqfa
GeF3gRKG24nwXQEj1SvznrgiLIKkNX9lJQJ1nlwd0zkWguIcVKinPGRPUeJkLlDRt0TmDx3VP7hl
PzmARDmhnQH/RCEyavkhp+1HE/PMw/5+i0D0DieLS1WL0MsE3VujtRHxCOj7aJd+Uw2Huuv2hVkd
WZtvTEA2Sz18ESbgxxV5amuA9zTVCnSjeqZmjSNlMR6UBtGOV6/IoHLsM86pV8Mg00mLJU8Gj43x
xqjDbVyMTyJvL2gZPUciN/2sY38pSd+Mgv2Kq/pMlA55hUxqXhkOdxIHAgCUVHj+OvpHxFB8T5JN
HkqxsePKb1AfrCUslQuFlb5p69SNHPuRV8lBKjh6G0BmNEzb9mboV51mu4NSwtGiLnZaTQOrHHCS
aLPt2A9op4+eoeA+wk3nxW7Yh9Z0L02YXiNp3oxt1gAe0r82Kjkw24BeJaxRhzaOtaSenRU3AFQd
hWrcQkT4oIsCSZIBXOlBNG9qEu8zp6t+Jd3AXRCU/FBk8Nhrueapg5p5dl9A9JHKG1lMwg+lP9pt
6UloPLZIHHG3Y+GBAyRU2eIKo7jCQ6dRs63S5Nxr/bZDJHBHVsGUJzL+5Ja+U3j5yLP0QNTsXm+7
i5T1vWPjzC91tq31EFhGHSZ2Sayjb7d5qRg7gr6N3aPT0KEJSIouvKKuz0Wdv6LN/QaikbNaK5NL
7Cli1okJ/Rwq6t3IjBtNFgcYhuRuk4ldHDoGkLjVKWf5BoVcw8tglsP69tbstDfLQdTKwnez0n0g
qU+Rzj4GBYokWHz/huDOL5u4c5NevrI0HTZVr0pfKeLQyzt+ZRlsVTrNJYnqRyau0Km0k31dV3ec
Ggdqhk/RkKg7p9bhlGGmbzrcidwRmk78CcjZ4g/blo6Cw10ortzIxj1s18EU4oHaitqVQ/YsrfBh
yExcnhDtcGrdK32OxiNaBGxMH0H8PXIsb7eM0C+UWU3qx4Q8d0X0MA6DARMk3GTGpP7Q8qHxVN5C
Xo1Lo6tZkEvBdsf2Mm5guWvOJe9q+PmV1UNlaLdSxO8giFzs2N6bY3uRtL+1cHg12mOqxr91K9la
TX4zGAKCBNuLUvMEUkaBO0tF/XKErbvOQcZ2cDSwZH2uOUXfLr9YNL+kUR1tKq2+5jVYgLLWnnNW
jhu4wR3yrDq2eW+5xkh+KTYchBB63x2kDvn/UXQly7HiWvCLFAECIbFlqtFV5fnaG4WHNoMQIMT8
9Z21eB2vozv62lUg5cnMkzmzGkNCi24l+ZfXS+YK56FBHEc0mPCsajHErCkwU6ERGCg4TFfpX9AI
2kQ66HGSyiImRD74LeD1Uhud9qQ6Ke1v2Hys+2TUzo6bCYadQV86VJRNwRpvlDzoJbjy8Nj2SuLb
YI+56/4J00/RYnHkEkedGGV7PI2X0bj/TW61b9v10Ew6jGjuPfDB7n3UM8XTKB+8bk3IsHmxN+In
JWP7VPbItRFel1X9ciClDwOVEx4DVf0qOX2Y0vtHUOGSbRQczuYMV1GwuPTrI2VuXAQ0W3z0L/Wo
Fq7DJKz5a1ct1wo/XNl4qZgKP6b3K2gjyw/R+T8vrF6BLU+jW7+5q3oNLUyyPHwYLD0gz0RHwoJD
K7Y3RTBpmKp8CpxtR3xMr2VJnpzJ/zeV8kUtOqtbPCuEyw9/W66uYqlc+re+0td1w//sAM9ff0OW
eVYAtI2jvW62O2Iijyurb9vCmwi8cIfPQL1MfhvcWE3Q4DUOCDVeiI1opzKSeyZFLXOY4EP8RHHy
bVHsr8exr4X56lfWRNhK+GHjnDLUl6cYZF7p4vysJv+qAvmL5fEKdwcq24b7LsomyVc3zENCZCgi
5Y5/89oWMXKbNWLO2kT2PirDhNhLCwAWVKpHeZp7Fqa+FCNBmvbK7wSNiAMjZCy7/mVBsiIQ5GNv
+zO1fX5y1nqO5jlHh5MNcaq55RHDwkM+YNZvPPniCnJeBcql5aaBCfv1jNaDNCyLg+cFiFgel12z
iLTsnf+G2THx1rnvZTE+5m39SqCLgx2YLoIRzKJDGo6Y6LQXDwWICQ7XK/XXkxDDEMumsonHQJss
wzbFDQ0e+B2xd2PxkuPVidy5wsdFwQd083r22LDXaklCN3CTOWw+hhZjG6JNaQQpKEhg6P8AwsOS
s0FtjPgdGD2YYkqHxTstsMRE1rNh5A7Oji3tBMapTXvWZV0RntCFFkYwCmSbYxDQVJ06No3xsE7w
kmmMMiC+dBg8+81yscqt4MgEmKrFA/W8PGta3Aw9htl5cF5Q2oD3j8jXjgV4gXkTe1TlcSGCo+eT
Hp2n3n86rE9wuwAFc3lYNGBgsXZnjLU/xsH91YT6aaTunwr0z8iXlyVwLo4dX9o+f6SMbxHmuLMT
WpzV7kuFvriCu2mrkHI3y+ELg7Ebh3fjp+kPiD6FU3Ni32Eg0qoOTxJd7Hfy9HOWDc6Q2nsW1fLj
O/RdBc1uG/0YVV2Mc/hVVfki7711o4bb1xEvEkOthzc2nmDxtsuQdTX5nQdu8BAJD6ize+4ciQ4w
eS0W7iWO3y8JmvyelG6T2o6XpgnPzcQuI3Bm2E55xhjmaan1Y8ckbuxq5zUTzIFLiZ+wvbmIsIjr
rv5VbNjRnr/DUwLcuv1K9TMY+VRyMIpInb5RLRXCVMshRhPZU3sf3MrC26+IBDR4yyPMyVU8KPbu
L/VZuP1z5S5PoRFPCwg0MW+Zt2JHBdDiWsj5NJbtG5vDrHfHnQN/uez8dGyK08DZ4zA671bSD+O7
O1NvR7dfMcpjGTotuu3BAYUNhPIptvVaiT4TaLLKy3Xv5cC+sk5Nl/exNfTMifoGo/HgUfkCwuSB
N4OHwTX/AW38VXr9UbjTiq1K8UYJTvhl8l5N4KTN1LxLhjYBVw0vwei8UlX9dR1qABolMkK2mxia
Uw6IHHkYEXXpXnKDRmvt0E80QeDMqTOs7F5dKcuICoyFzNNvtrTH3GDGCkuTsaXCr1K9T7p55FuN
lY2tzpBfh5T7wH9f+vqrrekhKGTmLvaIEs1U1raIHAEzrWMwaucZ4p7rCDTgwyCaQ2P4fy3X/4oV
7L5b7CdSgBTLr4zjva7UiaKrTt8v2fuEluePZEbLIBVnXBsvRubXWjvfXtheQnRzh+N4KGX7ahSq
jgRTceAGR97TTztSzFtgV5ywOAzgqduNKhTewSM4bGPE2u5n0HpHVf/WLvRW5DhtUYTB5jotxi3B
rsXV81Hrt6ArBrsMYEFxDOZh/+CK8AYse1waZLaJ2f12wD5pEGgOplhZ0Jd8bVMXojbl7cMqYDWw
+VPXTslmmu+x996MDvetlk7m0e0LAsOrmoIjONaPVZmE++3JMkwxqFQpZv/KqvHXcYp/jevvC74e
EQZxqIkFLVyCrCx2sgL/Iau99eo7JmveR9w5OK7beLIirhH9GwHnZbOd3qtQGeDABr8kICMj1SEX
NWCiRFFkQMnehjSbgPrC0H3cyvElzNuLu/SA4TCpE8aueK0fcn9+bespQs6mkyAR+T8k4Kzxgj64
hhFwlN5LWdUitqxLjCR93A3k1RShiUHnH3RRvbkNhi4JfkuudTya+myLN5PLfavaO4ZCBWq3RwM6
giPzJela59Q1dRbWIBVwb8FTlyBY9ASi+hWQOWqVSCqX7TdTpKPDE72O2Sy9lw2sUzOpP+DWRNXt
MQDXsuFv4nlEODRuzgfqDhnY1es9PoWtXeLV/gCfHnucW7mftJP11Qbs5e42MiMen+WXlskMQVp4
nvzbIDUulSVuFIDMIn5mER4HX3/AiZ7OIk+5YakAcQWA3B+Ech58wT/56D9VHnk3LQJMnTY1wYzG
nCZxaL3v6xAxfV64W3AeRLIZ8B2ixJNP4pPmQ9xRcmhrvUMF7q6q7Tdyrx8mB/WL7dCfMJROaTcP
F6w/fXXzdnKsOaywxEaT0ZdWNreB8XMYGkj9ntjPYbvfmuVPa7trCT30Hfvp+IB6PX6uS1QnS3Rz
rpX/Txn8FMh3RgkN8JvfjgcXAWa8Kl+acLhWLRhJQES5OtexDBLqQuXV8pXjIQnb5kThe5yIwhm7
sVtH/Tin01n2EqGr9gL2zYB5dY75HKae53hAzM0+Z+1xdMd/tlk/lwYQhK5ojgwGEoXG3TucnRGD
BdIRRBy18w4pKzfUkfwI9Qq2I6tI+1prXGhDu8YTwQGeb8exhxhREqSUEQMxIkDrqtu8NgzjcNc7
cM+Xx8JtYsuB+seQ3vmyMqm008UddoqYmvZazymWv3Zm2aaDANbTa/mNzsgCja6AYwPdIpv7CIVm
uC6Y34AQBbvghK9ClM/t8KsJBtlOJoA2Z+RwQ6bIy8vC+h0d4EAETyZKHOYjvIjgG2PSiTJpBH9y
rXkvgvbbbcxfSemubqwDvpK+h151lMMSj00Ip5RMPK7+HByQtTG3lctTiI0VZdRTg8alqh13I996
wKHie8QXno6EHziifDAGCzy6MwpFO4YssX5XdOanHOvDaC3+ojD2Bv6Y+v5yKQpyUCU5BpruCuAB
UYxXrL78BKJJGp6fWmlTVEPtgurPBnWZOjW6J0OmL70S/1AUunNCnKEivyq1vJk6eG5HsPTaUaAR
e/Fc+UM8yYDFEwYG3NEGkID/Srh/k7Dy3gOfi7hz58TPlYdfZJjiycceOIa1IchPVOtLsPCDzWkT
gbD8MNNcppQsh82tXzVxjxXrs5nipKfre72Qq+uAOuHwEkdKoJG1MvkjX4s+qkOl74f6aWv7Kzf2
e839T7aG5zxwMReXWGhaUN/nL3MZeSHaWhshnsrJ7uUw7ikUTtbyP1YUj0PH6ijkEz9PbnFC+kfU
S5wAWH8rZJUnIeXgJhi4lcnBmoXl9oL8hyc9e+hUNN0DUKuNwpY+ywX9FWqQv3aoIbQVBoqNndOm
hkrKCOh8QR8E9XWsyfA5oV44cssNjcKseVpL8rO4Fv5x/xIUCOjDVIdD1DwN7XKwet5VIcM8UKKV
ow0um7+lM4ixucDpGdaHKSTnohn8pOgKvBsyyOocwTos5/tudq50HA54Tx437CVabz1Qu55H07eZ
ZxcRlV7XpBsOzzVs3khYflkAVbMCm1dzCsbqxZ/HHyvHOyguskrkQ2RDv4y6hoLZ50+1q64VHyJa
LEG8FtOfoD0wKb5AvdyDEyA6pmLB8qtvwWTZ/LHs1YvjDVlR16iWd54RcYbNqxafLy3oIytF0rr0
u5m/W9o2h14GJ+LlmOS8JcNpvK919dPJBc87Q4h9gG8E4tvO7Q1F/GPoJR3xIo1LAmpO4i2QBcYZ
gUbrpvADNVVwMOVw8CDce96Iz6pYTgR7WZnTQooVgn3lKtyhjul7CzbkUJPqlxikT/esyKSZD0wW
Y+w7zaMOtgyj0Bo57XLM8eMNdpmu9Yxm3HDDlhhL1UyeVrVmfTOd661LGlo+4Lh7EiaHtxxnSLfp
Yx5Oau+J7W9eTGrmORsDe/PAiXjb8t8G4BoFjklZ4WuAMYhPw4Cm9vyThvJh0/jVHe1ns9MEoPVt
NNgQHxd9E4UzPXCE8EdqBG9vEAxYVAiTMNgeq9dGPFiGVOFmBqJxZ+ZmTd2ec7dJ/WF82wSL2xJ9
whYQqgzr4Dg5RTwv6+9M5RLXDphh7M7XaVDiEvS7h1Eu17DD+ICN1/96P0iWwt2t9R2f3he72qfW
b6t4UUOABNAF1ZZ0eBrr0UQBFyb21+ppdRFeaD08V5xufurr4rHeXPRbeOzaTsGBtNu589eM4D9m
OvQrW7Je6Vzh1A5BgAVj86qgxfe+d8I2XIm1seUMMHDjvdmFekrgmq1iF8rXUgM4UYHR1BJvTw3e
1qrBxgn0xHuouCechOT0MI35zfbmnVbra+FP0FgR9QJK2tv7YYedzxFOBZJJVZYpzvNPuijkq2k/
CrBrFivunIvBLyLSIyqxWHFrcngKZmZ2WyP+44t9I0gvjwMGsn0csPA3UflQmBBSAZFN3K7qadi6
U5fX+7ZZXKwnNhsOfxBHW0BQiCcjZB4dtqI/QKiNhnn6rdp1S9dKnqSAp65RJ7xt56kvEga6CW8c
vPok2EMwTKa+/FxqcsDSdZYr32I4IUmBUzndvPwFzPhtWDEMrI69ACd3ieNiCAFp9rKWdIwW4YBG
tWgvFKEXk5z8aKWTYeSHQQV7U41pkHew2vR7u+CSsf4Bpo8P9Hg/tQM4iiAMH8vRXENuMusWr2BL
/zT4uXhaENnjSe6kpkG9EWPTrYIIAMNGf2Ot/68Ds7Dqbd/OPKFd8CUKRfCMek9qoK/UnYY4hzIT
eahs7V2iEr+yb2spj+AuvyYRoMoamhMqx/UeSWfnsZ1JHDjjj25zmyhToBSdTLt+shx3xvNMitvo
Nlm1QWPV5iEgLIGOeqra0P+tvPU0WYg5fvdvGsY/H9+6N0DPVxtqUkJy2WiZ+my6dr45V6K9OKR7
XHCYrQz2djTXX+sVNa/hBB1thQslGLoHRzzVaIpc+ZD56C5I9TKWD9u8nas++Gx13+7qcK3SunGP
UDn23DUsFmHhxaNn3r21+kUDBWKqG4u1MCfTYX6amPgHYwpqNPUAbWlYorVdin3poZuCNG2mhVzj
oMBT21cwcAwF9l1xX4PxI+BoS86esfeH50OHqRuSm5tbtq+EUEk4Nipe4OhBc/BGorlCgB7fMgbJ
Li5GQUE2Yg0WGToq9V06H7UItnTRhcREoj+Jw0+j5zzmq86jZeHPdp1SL/f/M2FAo83IE3JLUmbG
44w9tIJB9wW1FhWE7qvC+w2MevCa/lioEUuBTuoEHpZpVdx3ZnjG+ATBagBOmHOdusCZig5fyu+x
9zm1+9AvPpgo3mY7HmgP0LJMFb6bliFs23n0ujzz1yabqPhci/lIxubcc7AU9zVe4bi3pVljd9p6
zHo5yDTa4gegaB+fve8W96Qvm10oDapmADu89WvFmWXrjw13PhqGsAjbi+oI1+tnbYEgUXOQ5HaE
1oct+NHPzF2y5xNYpnoie7DZV7TSQcuGAF1j/hgcZpOt8D/VsiG2F9I4uOsz/Cb42UX3EQY5JAcb
iH3RNgmUIZw5oIIrQv9Ntn2icuKx4TYpuBzjbfJ4ZNBtoMcNiMerUJFSUJ7C4e9EcB99uXm4w6O3
68f56KoayHlNWCnPm2vdBPxvIqlz8UNsy5b+U0u0m/AVJ37oy0yNw72MXnxoOvxrcXWCEPwQGzw5
nToH2/xS8OWXbsFNCCiqeT8mvePfZlu2Seerx6Fxr6xlMYzOOJjBRaEQ18z8FIrlyuj0OW1zxuDq
yLv5Bf04t8XUEG7oumAJDAXtBZVQIdsUwOuBeY0TS4hncT8V6eK64HgLA2vapGKf9k/Ooo65R7J7
mGJO9Nk01RMn4sYh62MPu2tjrfH/7MputNgwy+tM9eq69ThaaisPwTwvScuhrZd3IaaoqzUO+xoa
V9uDpSmx6e1VUBLKRhw3/+5mQ05V6CN1h832WU7mU3b8CE50n1ctdDuMDC4/sakqk8E1zgH1GMj8
s7duDo4leoYqxGBC4x1fZ+OdPLVVST7x5zxY0MG14A8bK8hUqCtO+Og+kG382Yg6zAr6z3pXWoKB
f84QpwRu2Kj1u2Neokpu1XtfdHU0ee0jJuxb3Y3PvDI7zufriM1vOODwlgxB4q7OTfXyUQAEossl
KzzHRm7R7WkxuwfHUSkp210p3H2Djef/2OpevB6/Fj4s3KdPbQu1X4X9rhPqLAUQ40y6bNFvOVJ5
OQzgebB+B3xrY8UqqOAb7+GHaExkGgr/ng/nYdt+j2LT+9Gx2zMO1zxR9690ytk+UNhtdxeAKw+e
5qTqcN1avM7pQqsOtBheEt/zYFyE9ULjLyM3dbywNgHB8Qi345+FALAK2HV06AUxm/0PqabL3Kw4
8OpP6SAVza/EAfZJzHNOG0Pc8+B0q9u4WfP/fFu66cQdGa+s/qoU4XtngylgLTFdwqnIOEtDCXJ0
HVWYMYMJaKrz1CnpM/Kaz26v9xTMWOCj5wya4qlq6rglbJdDf4Tx8iscO5Djzg64yUm8TUS8Yyqa
W8WSqlkgNwpYixyYN6Z0duye2fKP6QKAR0Ij1SAjPV09uIX/4KPiuKyKlBDy6FH2AGLtHLohEKH/
DL/fBWR31jiT3pdCIpJwbmBXEbeqxV48b8RHf+/kEh1mZll6eUJWmGjcDrcpfjYMB3OZdI7FMEO6
Plao7NqqOTYjlqC00+/ZNsMaEbpgcjCzBfUQlcMKvmJk4KSIutTwa3GufwEzxjQPumvAOwnQUeEX
m/sDCucU0q1lF61+Z2Ikal/GxnmtNlXhqkJZcTD633QzL+42AjAFWCNWG8Tg3KaUS+SpEeAZV0A8
tvnJmwIZIx3CS7fZNtHG+kfjO89h1cXGCcHG+QLE+XZFyFIMp+AePrek9IbErMSHJVGmQaeOeAyX
xNBrdT+MMetOMFcuO9p49uCMDcTj6YPq4qBhenCg+1Gv/NUufM+9AyXEMuhb+DQ7Q1K4Vo5GufDL
9rizDM3GUGS68L8RErlFNd/2vQJTVgWgIJwR6j2CEDQQvC7PZuSAODjJV1gCb3Pp/AVQPRNuup9y
A8EY0vAO4/ixL/AO4AHBVzeMx34Iv3tP/EmkEtgtUMmIPauMM2iUjRhTh7jPeTifmTUPxCYGo2Xs
bH6ho6UEdmgcwFrU1eJQkBX/agJ+9acVTLWOVKWfbUnupwzF4jtyyYuqJ7ibp8Nqi3NV0wcv8PQF
3Mw/DJ0qqjCPuEOFqkfHxh3qmnrV7wMBalSgXZIVPyDUJyBz+Av10B4cUIvU4IDArGOg8BRpV8GH
G+Yu/gyKTeBVQaBqP/WwuTGfus+Q9C/BghIYAa9v3e7r1Wa0RnfC6sMQUub/3HZBd55pOIRbs2tD
thuC5YHwbYpC2iZbWUJokt2ZMNyr8zq94Xam6VIxWHT7mzUjyGw9xG7YveWeh0YQUJS5VXc3xYgW
7eW1Dgji2JcbnB270WO7e4gGajjefIt1F68ND1UPuxce+jNkWn7WBkYAb0OFsbOCWJrWc7O1iBAT
581ux9bijqmwekJlA4IN3m1o5OPNK7h5hp2xiZwF/h7iorkb8/wSb6vEEVWY/BA0vIrH2pt22Fnv
Pic5rLuiEpeC5y++M195eWfdFT4MjzWZCuD+9bfNIkUTOvDMuyNzxg28U/hs2TIlOu+PA7QXslTX
cunxZFYDLmPIc7Xfn2HBiUam30bm/kIroAeIZyB+zEPZ+wzzA72V0F5i4sNcJ+lv6Yu/oOl+XOt9
TJ7zPLmAVxiZWKI6H7J98KfyUcNEbFzo4z4o9O1SivzAJv6LsykAE14cR1ZlTM740NYyoUEDxGhH
ENFTkOOPrhAkIaAxVDDdlBbWFwSPGut+sgb0revB39YSMIOboudxIke9tit8Vm22MbVf/elg0BW7
rxu1py6uT8SjZhXbMtU2R2TbPAV5DtWJfeRz8SMn8VHnFutAjJ/0jEwDhH1j5B3eF1uTiMOEAn0U
PU61ny1gxJdxSiofBYX4gKMOvoaoBY2Bm3DvgnxqAu9h0hOsLOrXIrCYhRabR2s60+Co+PpcinBf
hBJIyvAPwLUDCra62ELMWkokoAgVJIT1/kvokhcIWf85cBaLe25sLWE798HdjdsY90Uwg96cNACj
6mIEleBHKUBJlYF8gdsPto9W5gm1xc+6kRiq1alZG4SneeDhOimhUObuWa78VGpngl8BRITm/FT3
XZNw7cxJt+CwVJSTOId29cy93k9yZw7gfrUO0G5dJgsyBDM3pFUkevnhsvDG6HaeSudZTw0QlL1V
pb31a7h31eLBTUZI5DQF9LO7razxnnPInEaL//rCoBKmaJH41PwXbOXj4HfvFN9zTunJwyAHmb9+
EkEIObk6tkz/2Ja+zsCDeMSCdBHsEVLYJey8J725e7wL2CtYq4zONIMX+GAn9xvQ5CpFfYQ+9dvC
buDMa34qq8XHm1CLDIE+BNFDI8qC+jVppfvkhsijcQERS4Kpr75bAuv7ZOVpc60addD37sCSsZQs
oO5aVfOosnf5Rtr/Zmrg6ggqG4PnSDCB4PzJgXegP7tqvSyd3BPlvBYLxooGjyKywZ7J1F37bb3l
/YAjfsbW6ULPZbO+OqUq484jYDqHHgGwqGiLZbkduLNkuQ5eHNPBje7dPcRgWl1HPge9eFwHvNKV
Z8GqA822JiWTnHZlUUdElGiwAT2K42LebQGgUnWfTRUI3nRWAXjtFkgvwG6c27pfHEpA6rrsORDe
hS/4I+ChfLMgJmZ8wzCOPRZL/qU4br6ABPAUIvVi9QK1GxBUy5AXkjiDAuRp4IQpIOMSmyIFPUdy
U3WZt/B9wKK9ZAO8ZTn2S2BuWConzUlw8BUkoV78wnoAx/tW9SezlHUS3vt2AqfcBSPUh0JDOTcy
6nIJ1HQ3INupTGFoae+aPtx1yPY7bLOaXzYAz6QEvfCvhTTSt/a7DQ38poNx9mHwX0jZFkExYym1
3nNB9ENV+K+UbJcgJ69EweXehMgAEL13yk2j7t6SN8EGjfFEB7EWmLA7h7KI2wWlzwUOvFHP0N9J
E4nFxeXUNp+azhIvcQkyrcc6D6BjZGCYOTUSaBBvxL9gnZ7ZtD4GBt5dHRY3ClNohL2BSwPLSGxq
++KhTjDpS79KDMnPftGGGfaaUACk9dhiC8dLOWjDUQRR2fY17NbVvsAv3Mwd2B3kYeTu5j4WhPxs
OAEGf7U3WkovI8sm4Azu/9rC4u2QACXEeHCN+MEXhMKPpUPPsjSihlpYBLGE7y3TgL8dg0zPiz1W
g645tKHSyCzsMId7y2O5uj+IRE6dfmgTO8rPBcYieOPV67bYHTgukACgU+DSaOfITOO1q1uelgKh
5hRG/gtSrQpkuGqwfQZgGuy4ysUzhrELo+HNcexrU0NEKAm/eUu18zfkscowC/PwsRjxwG5uYrp2
RwpsMpXOOWxg7+yLQ11gI3PiR1zfB1OppxVgFxUgaddsW8xod1CItBwaA1QqogD/Fog7aMoacKke
vGxAg21COU+C0abSo3juCv9Qj8Wl6tx9V0K175ryBZt3TzBPgpficyKwawBTTvndIbMoFmPwLFgn
IrJCguzYMEcojURKWX0ZO+QSOhofgEBNFsMmiF4EXKoE+Ko7qqk5bHAsm15io98r35zafpSle+xC
uEY5TIyzr07T7B9w/M0JjOx7sWKNoeEXH4cspGSOFP2anMugzkxlMqeXJ4WwHSRQOPCnlDcPbi/A
vH8KHmsfNEY8zE61o7Vw0hm1UMnqFlmtO/i8oGjFIR+/ClfcNKvgveJnsuJaKvpqhwP8dyiQcMlL
dL7Wd6sMOfEadU/TfMC6IRx6gwZd5GC4ClMLQzpBKubBDbpPPo9bBPyJG5Lr1xrbQ8GkPuCB2Idl
+Og1EgxYj8EFRXWweELQq9dd32BKGbYDDAOPIlTfdMFBQPn8nnclCuAKCoyJRZkAiZKSIU+8Mk2L
N8/Gwi2fJpv/Yd0p2eRwwr+KRTTd7Bv86tIDp83Vcz9WE+iB+YX7SxvXUzmnxg0/O/rJJoIfoHBj
zQGmGBa7IVsZDwltznTeEEmH8wagLcDvUuZZ4A772Ra71g3+5UTBhqL/TflaQw9bMq8ZEEGKX4wH
7iO62Z4X7byRmR+VRgM5D+ULVTLGA3P0QxfqPzbOULweD/WMCYHCx+nP/+AC2LvFNmbBOpx92180
mPrIsTD4jPbsYtlhbNtnR6BopBMw8CMaAucHCqDg+KEteSK4buGAO8CO/gw74Rc4VoDyFcAVEslp
FcVTGWB92hWJUyOtzIMbScJvnw/g45WAZ3qBwVk38GDyElt00LkcZHfEhAZeVJiew/s6n6Z2LKHk
wy2BGGKI3Srcz+CxYX7dNQ2WmEHKrtSZ4qriMcavMm2IVck6wKw4S4W6Xq1gH+iGo1m7L/zzt2Wp
LqbFoAjfVqLdRUbgRNKwwjePIHAgcWSxi40/qE7sJ0gxtOzxIsH7Ajq7CJ2DPy4U4EQ8imLI4PI7
VrCsysJ2eHDWIy5vaPnBfxhbg0TAEYGUAw6CavBTpyixuQTUbyssAc2NfsRI7kXglxP0n/zP2Xns
yK4kW/ZfetwEqJ0c9CQYWmRERkbKCZHqUDlJpxZf/1bUrA/erQJqUsAtHKQK0t1s29rbllbjPMW9
WPqaty3c9hDbOpdwfrY8e4VZfJXXzneRRdA76fTAIHPXuvpHGkaP1HHsRAvJ1zSHpR5F1oadPKTK
5yntlLEusYP2nPhPwoR784eWJeIpLwJWxHzZt/FbOE4IG/awbQ12TGXpHtlaLOIw3CPjvZEPUq7m
0NN2CNbQynlKwalduyl/jrTkUOv+E63cSk+1JwiYp9Kgg2G1Ld9Jlfa2qc2VlltP2MU+aywindVv
y5ShkJjNxaDlQK2STJupedDKaucIm6qqyHFi5PNBNDYNFNRQ4Kvu7GTNxU1HZtn2+zj1qJ4RYDVN
pT4STII2xBTUfSbf9JgjG+g9JH4hd1UUMbPkci7lZTJCc2HJDkROAwpV9lAvDaACI5zaRZgZD27l
IbZaEqKuD2nF2GiLm5Y2A0m1HqxPYMWVW4XvU1v8zmIKtLo5sMTzOdW9s+ol65rcTU/GuupoAbjS
X1nizBNrWq+1VvH5InTjeVpgv1m2OWtRgPwxqYyjttLKZp0M3BxWH+8mv+WpKdj+MjfrsSQOQhvm
IPOdJ31CDJlmsqbNsLXIbtWjVVYk56lWa02fGavkvzHb6JMmOyJj7mXkv86mdXKrcuU37W4gBpNl
LPkarICfSQyL0Yk/Xa0xNlqHxgs12DB0bfP01te8QHoIFuZ0j6S8B52p88SFJ1ckLOFj+kqD1clx
o5T7MZbutoRptozmS83tS9PE22q+VxHkalEWMJmxaWXL1HpLLOPiQ4ip2LtMKU9zZTSbyC1HNu5W
y0RjLtTTsWp5/Apk9aUGRX6KSC0GoPPCt0TO1A5sI7knUjVcd6UDGpsNDoxnfHfttnhokIXmUHCG
ONHvXOkny8oOmnQCxok4otBn8UjR8chspzk0qPOwV6m5rhxCDkHqFwwydnHlXqeSQ3Bm7XduUkHo
ybSoOpytdWsfTQlSYmNNbgDHO9XdEowr2H3SBb/Jro76jVPL5ykFKhTswDFo5gPD7QN/UA9JWt81
nramXaoejKE8G96009uUS3Kc7+ZIDE2VCrwUt49d98uwcvaZtJcuhUHrIYlb/oss+h7nJwBJl5B3
yva/PWafUxsWNzkY/rpUgOh3j9PUXYvB3hiGu1KEF5iN9uyMJvAtI1hYHXdX+DXNYuLtC73FO2Ue
U18+C0IaF35tr0vPs9bNHVON1SPOuhev0N513f7AVQI8076Xw/SpR8hzJDvvDfLEIdzsjXQLfDfC
ZDlHEXWQ5bqPq4wYNOW8K8Rg1OJPjb+3HVZffQcfEWnIV71Fdz/U8aEmK3Q1KO0QDtWhVQUdcEpX
Fv10Yboy9XxnxPHvFCG8TunDpDlzMDTtk4I1TnPvlY5zVRbpH48Zs2PMOEHywJTGNUvcD6uTNPKT
A9whDxCpTC7EfpSDFUhTe7V4hxp+zsUYyVetwyHietOxChtoErXuK3tF2N2FLa47c0AQbiSTXa36
U+X6YRLip8hBjcuB1ZQqBK6NLEaprXm2dAFREb0NBiaiPoU6SQSBlK56GJiwJakNMlSZv56NOqdM
RYFBW4DiD/pHyoyeNQHrVnaeWdEAT49qCFdajZYTJfkXIbCB6cMN9A79tRSPXKvwbX2yjrHhBrqR
UguUrWSrhXaOrGzllfIWdoazJKEc8x6oLQ4Nx8SI38ElYkcsw/zYVDQCXJnoGCbGujTBbB3hm2K6
Yu5Cm+Brr/G+ZULtw8H1qXUYpGSLBz67op0iHXVXXdl7c+wehKk9FBK4ODYubmatlGPuUQH3Aw1q
EKMpB40dnxvRHdt8+GAjKTMqUAjcT6vadM6mxt0Zlpd4ZErRNcU11JNXnKLESisH0wkzvQ5fWmOZ
a1u3PuocIsMgVVbd54easSGmE0TPw8VU1+xNlF4TcC2eG8zRtTM8OEWybRrjxUzUyRwc4oKpPts8
YayABivK8rmPMQ+NbiOpIpmZ1o79MA0EpA9k4JUae2eIKgxKF2txlK0azGFFBKOVitcu1taRORzd
gk+1j0sVZJmsMJqo7eghIPsd8FHdc2DYITRVudHN6hCipGHVxPVdx5vMMvVFW6h3pzbXQo/WXg7e
Mnh8ZGUh/ww1LuRk3oouxM1pyIzvgkvLTd2Vr9tLQzIdNKJ+C5AQaE61LAg2Xgxsgm4zYS9wbxyr
afpVvnijh8hhDtovbaI26DMs3DBJ6VTffcnNHGCgWiKLBCCUOKMlyJ7RirXbZJ/oq4GyQ05hZV5F
Tcnc+84lsztoIKPfeprcx7o/oAOOay32+RvaH9RZ23SQn7PUycll56SGsTm4V15jlB1sgylZ1Wz1
nkewd/EktRRWArR8kWlGMGPTvd90YqFV41ua9XpgeSW2B5OHWca7WU8Dx6E81QprU9j1xdSGjdsW
GxrmlzpqD6UH8Zal1rNeseaVjanL0WWNkBAvPZcS++72eimRE5KtXqon5JwdHeGZWdEmrKIbxlT8
soqBJXDMVGbYiifvUvTprjKZecQZqwfy0Fn4DXVjGEFRzQ5WGcc4lZFLudrvfXAODaiaORJrrfv6
ZRDVZgqNld6Y11JMr1VXfaVyOuqNXq/yvj/52MPG1DJXRmu/1V6xwiHKA5JM1LdxuDN94wYkN95/
qZ9cz1/SVmxzi1o67PUN+X7Z2oolnuO26dYg4zTIPgyt22NcaDL+p58t+jmNIIxgsqAZ/fYVriLB
OE52BciFmxiPoebii88gi+a7+UC/TargUWutHxKz/YVj8uDN93fCiaf3ilR5p+B+1s3we+pDTAUW
12bl5hCVIu33tRGdNYdlKElSPeZ3C1yHd9JkbMQ9hH9FOeXGrvW9G0NdeIZx0wuSCO7JqDRE/VB+
1gw+F+U0HPSkxEti5wd8+q+m4zKybuWmDvmSykNWGsJ1Je1sSX35Q9PNbYRjCr12mFd43qxdWo7Z
rmgNjPph178mA2iSRwwyXXwKfjNZ24lpnd9TXbhKbZOJOLrZZzrlGYSnm/a68+Jz6orl3PjPYrKu
vVcR8d3b37lLxBzi6qFqGQg29Vs1ey9x3evssvQXsdu9Zmw1JgoD+I9kDsnmMaILLoyvg6JSYCVt
uGD30cegTVguLPWaVB2Cooz4ynIXs4KdvhERNyn95yqNfx0NqLfmwmbDG5CpdaPuuLRF8Wpq1ZWY
fGdVENehWySqFGPDrikKILOd3l2WUGcRR0qO8XLBlOimMtfB9+2+qprt1YM9PqVafuPfXwVesNKJ
V32CUYCjzWfDJRXy8CY7d9/NzNmg13fCUqd/GfoNg8h0bfxKO20/RcCtZfGl+UJD2bGuZTTywsrl
3GEeBMBd4jiyIZntXTO4dDIJvETrfJql9Z1VlWSoN33SQ5HV0GY7keiEV3gfGePpRRpHz2C+57Bz
/liz80Wo4TPBIu8ZBJKkRjU6uDc6dOZID04yfKqa0Yne0oLIOl27Lo4Z3KvEnchLw+BHmemTkc1f
oTKPeYZ518yXZmG+06F9eZp2NE0P+0D6GtZwJJ78zNGq7+bxl0YnWGUuxHNKKzJj3/fmmTJswGs5
VlfHbvZsVbloINNVT6SQmMC5CfsXJJiP2oDKRw6KnhNpUCvxbGjm0k2T9SSdU26537LvXi1ncJeT
ZX1oICwaOiy3s3qIMK00w/zWON2yGfF2TRqkiqO3uE0YFszEScRZu2KF3gI3ASyPyLeRvCN/KYtE
tKZ+si3ajaI091UiGTlJ8ysRAo9rbNnLXmJVyBogc3QDZjrA9xEeq4KWNrHBJwHcF1WGLjRojzh6
ViZkC7T6vquqYtmKAY9m65z1yV0Aj74NdYOVl9aqLds3pPA3f4wPk1kka+FyMVguIWu1jU22ObsJ
al5ycXzz0cbwks5wiFDh2uicSm3eOlgT8Z8eWn0A0yCfJIXKQIxvx3ennW59Gj+6Kl6lvrnrqv7b
L/pzXZCsNuMVVu5WWpQTrqj09Zgy6FHpTmjlu5qNq1T2b2MaN5SbTx9oa3RQ3MAEvmotrGllQhPe
BUsdzdpvm3jHHM2UAVZ1EZE6xAQT+Pq408wkW3gFc0JXQ8aPGg3nFp7cmmuz8/izxRCVncFt6TSQ
tBmJbI0XQsIPQI1Ec2xKhASyMOQC6C3jIA+feTTrwPTqDEkxPE+EcBjsQusqzNIGUa05CRIr5isM
a0j+omPw6Zzb9jxLe6871esUA7qALQB/Z7tsjomHsd5NRSNqtJyRRfKaSvqPOG3fkbHfzQlJTS+e
dcs4F6E4947xpUDTjWmuVo3KN60YmYHFj5ZPBxeBcY+xt++L+RkY6E8/od5CgLSR96WX4thF3e4u
jRJUs+tm/CitPq09tD+Yg5qFNi4XuyIxZCHyjFld4T2IuLtZoTyNenLVo+6FKfjaSvTPoivWkiCb
VRvO35mebd2ODshJCcJwjOTsp8VKb9snobS1Xw4EGTS/hsB0HvtCLaw6/2NwocYOcodR2XgHxXbu
nGdJYIgziMA0tG3Y23ssI2te5CULXj9dpK3cQBBkvPHeVsRhTQbLGnTXeRYEXrVEFmPHbV+drviK
zZJUkrT8qKwWi1DCIgWvzpG81fxTjvpNw/nV8jNuGUvc0SHnnHfxtDRxCeupkA9z6t3aLntJYg+P
SVRdtQ7VK6WUiNrqWktoRF/9uJZ1zoj/yGAWeKzmzdyXB9BjAoUEIzfoFjvOIjJ50p0j4z6oqixb
6l2889N45I2tov3YlMwuuu65s51XN0fJYs1v0Ok+dmsRZYxxsh/q841bcfGZ1XDzk4a1D43+RqVr
8YjJgH8WYIihNx/BJuqIp7uLIZPDBnlF4DNeuEVC8Zbu61Cs4tIGKI81IH7nsYvzL1mDyKAlXjVW
J4EagVdFrKa2jKpFbB3TIK/zam/BbO6J+CF6KaWK1mhVV1ndbzo0ltKooDFj0NyZcfZQdTdQ04PQ
AMXaPHzRY5zD5Dw5owcqg4SbhZlcUs3H6yGHDXNnJcBWsF01I+D+OK4nVHwAD2sHo/I0YBxLBuI7
0rk4upb5rA8ARZ3X/PQ1Lp5RnQ1neDOK9tnG4SVqETDrPJeO/i66aRu7+kZGBqYP400joc6U5dk1
xlNa2Hie5PcwZ/ExH7KIh1176cwON++A125+EpraStmZ/MUAXfGi/La2WMm0vY0M0FQa7TtBQ+nm
76EPzFnF+UcGfM+6N++tyc19wUlHH8BHbOevdgLl50WcuZ5hPSeTfkztFpWScMsDT2Cyqa2Q8pn8
z17lx9EX9coDZSV8YTnp8UkVBC94ond4lqojnrVNWoJkDr541r3xMmj+qxjcD2+okvWQ9DuXEZWd
qY1y0jfGftwSubrOZXmxvOxHRHy6c42R1C+OnekjO2ADaFNFlEtBFR8bhP5INUC15Bs3lzcxzniG
bWsxyWnXTsZXO0QPFtMiiCG75QXkdTBRmvs6vMJEbIm72PY2NrKhOOSYIha6y5q6zEZHkCxgEbP6
7i195/nTMh+Ml7luT65LFW/n+QxD4P94fv4wldjwdJYVzHH65DvyYo53esinHjWN36I3tsZcDHfK
66y38jr+i4hGsYdBBre44ZLiX9NZ0Wm8+XL6mO5DQit/trQ0CYRWbRKG5LmBMZyYUZw4IVVOp8O/
24z0zfv3rRve+hj0iGdX67w9/fOKP9e6mCMCSDQMT6xYgeUQ6jxirVqEzAOCDBUli60L8UTPFHQv
g6V/6dq9c+tZJy/T9CXLgRv6iSM5fcINfmaVnHNqWIZDP0cXj4Q0ogy7J9sufj0n/6xsAhRMy9ix
xudKYe6tvKk8VwOMvOZOS9/BM963xhfOy3PSUoT3qiLDBxtIoKXM5evhYSRyF5UBolY6QKKV9zUy
6hvIJKR5T0eEO+8jtItdSe+utOTsjD77W7y1VPqX3yaP+p0iHrylmu+DaWFAiVXmUy7kara9wwzJ
rXFqzIV+QgXbmvb4ORCJoE/psY/9DzfzIFv6x1Kye8quynbZwRHZNqkDzX1wywgB70iy1XDIMEE+
T2YE+OU01ww5GYtwdKza6DmfG/Mhz+7s5ajXp2SuHrS0qNc+Az+Wg7XnyXAfqbS5Dzlpi4ypmtRN
mq0QQ8MUvmNMLHe9WfULg0LhuVLiPEY5Q2TVPeS4+zg15pc2TsTSsOFjMyX+SHY0WNr447PaJs/F
jUBzDrx+OHqc/Q3R7Gy1QU/1CLrsoTfDksgElo9JCqJqgGyHs9/USi3DNll5OQkdEziLzdk3pyYp
V/f7JjSXkelsfUfbtQa2eZSQo8zso3De8e4TakIW/JSmm8YslmbUfDjRfDGk3EYYuqZcnJAD13H+
o6tiXzXjhbfhqY77tVGmjz5j5tyK9oYb7foBT99Mu0Q3YR2xJj2MjCKWGiGD66zKb/YgbxYKl5do
n5npM2Bz7cscTVe3xZrcSS89NUmIvzxbqR6krgqtaytnktN6TbF6DRDTa7vHPOOT6y1EdMcYHr0S
0c0WtXqqpZ2up4EQG1kfBjvflDjBOS6mgwbLsugbioCwD2oXT1IWIKs0KPWwap65byc7XM06bFQ3
zkFk4fbAFXqNdXntQ/9aOiKQpKkVdfmrM3lY1Kn+OvQJmYnEB1ZCPda4nXvyEjkC44ukxV1kTfKs
a5ycND93bHMb2/GpJ36dKZR5nGp+mhk3pi7DdTNWp6jHMz16BLTJ8cF3eHdQPhcAr5vOH05lPgSx
5fFycs6Zpvbj1gYsacTpxKJplT0SGHQoWlzA9GNljjGTSUcDAVdp6daMOPUcz97lrQi8OCKFRsyc
iZAfWrZJ2+rFcYl51ywPz6lzHj3WJ4I8XcO823pyuPCbbCYFIDhXFjGaBNSj8iSclQZTGWwrzDVC
AvgnkhQG+ODU1x8N3602psEP6zbNmlIIRYCmbKjO3ISPdqxvtDkpgSBZNOHP5rKhYoHDOFZE/PgJ
WYahjXeOJMoK2bPye6ineKMb3k0L2yWWdPIHuPMxUHmPtWwuSSxKIg+Hd57I5ylut/bQHJoqWYWV
9qrS7pZztNRN+9KHzCu7aYpWkHUYaBzjVSOIK0DD0RjSNf7WrfihbRcuD3IxQWP2fclcQY075p8j
jxY+JwrMjSV95E7z27PEMyGiF12DGzOnrePlH1bR7DmSNrS8G29kgQBPaGf0n03Sr0TmvpB4817c
lUAzTY5Dc5dls4HQBfLkGEcslKUeALt+yJbke00wmk01faRmuGMNzVvkl79Smz8qByOiw3O/dPX0
S96LmjYHntBqrw6SCOza8wFYs/w+pmTRVhKJQyr7I3/WF41RU2gI/DqeQajH/VBJcNhVD1bkvJil
s8ZNtI/sal2Y+mpy5yODQ0xl6doH5J2J9MrYn7uIjWSdJ/PaqL2JQM8Yodoje85czXJ4GVPM1E23
ISL6MjjOoWxHKDCvbhA5klOHoDBQC2MaN08amFxQF/MKXuFxEs4OefpjUPmaUd7mjmrQ/zFLH75y
TZ7U7D7Vjs5kSBA018lLaBs32bunSbmo6/qLGOs/szs8KmP6gBxfD455VN2wjRHHQodZrErrvV+M
bxYuWCPkWoNVRyaqr1obncCcsuUIihsaULK5uBiImJMk5Qh9+zyxR07DAzh3+umuIaWivsKd7/wh
Z745AUaxmo3oEYs4Ly85EUoPglOdxlScUArLgAzJ3yxKzor6ilrgnYaN1+WcuYSERsnKz9Ijoj+i
D3m44zD+MSb7Yvg12Q6W/YTN7SqMnBqu2DYmK/DS4WnGXBJ0mT0Cm2WPmap3lYBBJUrm5EUGmKsL
7pwytOfH+Xbm4qko+wcIVJqMqd710NKE6YmFEyW4vnzNWGRZ9kP0A7F3fvVTe9pl6sWT3846nzYT
QJbhLWYvI1qDwKCsvnWW2FgkRRAZtvbM+/EiDGOVCASCNiIYgTAFi5QTXAXwxl0vqSo8O0gHnyBT
PGUyjwKyBwIrtbdoeNHZc6BzNFm8IZMdsW2eI8aEo6gCgEBgv4hqTYoEVBlUcVWkZnEl2nUfg5tZ
IZacJiI2tPD8KCCOCUh4vI/3XiN+4SXzw6+p9s5N411nkx7WbnHiWPHalaQJleOxwomrZkDTPqzJ
RjUs8j1qeSGD/GkOEyrTOIasxIsxkOnH0M+82G71bjCVIO6N4qDFqqKAW5K0eqktnzbDUIC+Ecto
Q6a/c/pWOFDMXYgLktlH3O+U6Pn1i+iTD+WzcKZPP4+ZHprnpBjoaqGhdcleO9V+ZzPdsGguanYO
VcmAvfTEqzH7rE/m04sn/ZvVQOB6euIvyQL1luROrsu6xcIy00aFMnbQZoungdnpss/yP71wKfnv
LRkPj4/d3n4Z+wR5IbXxvfvlz1SB3zZZvBRDBNbu7Q3T35PnC07in5gQnh2LBKyZMYLZqGMS5YHA
MLITdn8QZIUzv0JF8R3XXhFeivncuhUzEJLAczYnjFf9az14r00Ro7ugDilCRRSSsq81NrWU2Apr
ODW+y/lX4Cv3wUMaEV/7Sne3ka4TC4WRppigt9XOIT7wMFT9H9uDt+SYIdFxuGP/arwlwNF+G3/Y
dBxLggCmQ5kl4UJHDibBFXKXIyjT2LKikzGdxZQOU0704l1/rJKoWyrLnRdjbWkPk5BfkS7ektzr
ls7sf+UQg/jKH9xGrSyBkwYp3dd4sD0SBsMapZptjTGZ9QXrezT9o0+sjUfWlhk79Up6BJOloX9A
BFo1pf5GANTOIWC4LOa1yjHZ9b23mONuNzTkLjrYt6eJGkALzV2rxXtrlMtuImA0tp0V8VWIUQI4
oP1oxxJnrCb5PxXZKTR/kd5NQTfGe8OmVtfNetP0zq8BXl/BkMfItS1bMvkZtrkODReXj66hnbKc
e1aQ1OR2l4LokC4uyZtKwTyley3JfGrJZboHc1ctg5JCtcR51rsG/TyuCRkxvaWRhkee1V3SZjlj
bqQtW9e4TFAI3Un/0DFbBp45xQstahJWM8UHtmfxWOWUbGN6tFVawBDGK6tEYO9qj/hc9yWfik0l
fPaxNb/dpK3HpH0s8/5mtNYez9MLwWafqUEXl4FuZZnDOUIMPfQUb2zlPYQdaweruob/ts4stgxk
aXdB5U3PNdhCE97hr/4cWiNFQnR3UBN5Idt8N/Rqq7Dvw4YwIYua99jLnyRxIbm0Di7GsoXS1VLT
pwN5C0+qU26QZPajiCW7Meddkpk3oKd7tJT48ivtI46okccCrLdpuckKc2MN40pFmHLAEE+msmhb
k0/F8ip0wv4y5AbJFtLeplV2aQ0m9UZlfoxp9egT7Yu22gS0Y9u0ttB/GQAnfvJa1/IKQbJrRlIk
EU2LWXEraRaBCeV4Lc305tnGqmvcFs26fdBa5+pbmKE9TJVm3edMs+Jnlqk+UK4i+dbea4lsvARR
BJ0cb0ZiBCHCpG+B+rHv/tBOlNLGIIPoDlh5ZXvKu+rV6Wl0C6bbJod4Ln7N0Qfnt/2zp3nr1q2+
ZmnRL8GT9mJtN/MOmBAj+7SOS3c/WNUyNv2A3nTlq6kM3DmjGzKnT6PhDgcDWKV3/w/7Ru8HpvpI
VJwzalQn8mljelwszmOvUWn4P6XWfxej+9YCgwWN06zJkv1ji2LfeNnKjBQ7TafxR8UDdnkM2cwt
j9BeBynsg57FvzBLR1WkF9EQA6haZ4EVc4t9pwRN1R00iHk/dfkyKgy8omGA9LKkN3th2cfDFLN2
ZUjFV1T170MUr4oGAj3OV0zqtiT71h05y7IgS0LcI6od/JbJDpCZk3/eTsq/Tve8LIBO+Gs6dzlD
4tfj+BGFTPra2b6EE68Kdf037T15yzhl8yRZq8KDoJ6KhdbIi3ZvijX/zsyUcgn9/5qV2dnAG7GI
WtrFyKwpBbzojyBKEHbR/AAE3TWzfAypjtkiBlPLAgNH/8GdtmgtdczRIQtOJBMyxEEDilUaQDVR
rmuDhulCEQ+NXd3vNn4/nZKYRQ2RJxZ64l4iCNeFO1dcZzz92uxsoekfhzR/y++7a2d88kHjOms1
hfsk09Ml/4EK26nP+E7Uh8Udt3BIDEu6gsWuIuM8H00u//KhK7XtxHmuSLeLwnrvhN1q0NJVX5u7
OYzWs4UqPZbuZxdGh2zu+rWTDgdbA7kxyO+i+X8ZayLoMsIe5AQlEYf5wajCz7TyWaoAvRb19mVs
R641tnjksf7cjd17EZnrOiGjshDARAaIBtbeT6rGdq2FMZ+L2rqNnayNrP7Qhmw5WKTbM8rCb+dB
lN7pWrdfNZN6m5KOnG7XuJUt9XRn/UkL65eMlifG4CCxnlGhZODuzwSzUxJFtrlrEnU83Mw03Zuh
86qSGkNCznFO9sfen0eQDi+W6zSFtWWcagZORkJV6BOSYZ1moW5hqAPHmC7uXCZnC1S3XRFHN+n5
O9MS1ynnLZRldpFt9DR2445JShuIXLtFgrz+PKNCZeSQRk9mj9k0iWeme+M3cVQaXWNRBcy14Qdi
tc4a8+NunO589z7dHVZ2qL7rCkyMM3FRNf5rQ57IqHf3gORhK3FykHDJAIsqGLkFBqXUz7NfvzcS
9irU9Y88p1Fo78N/aVyU8rcqbFFKXOO3ZjPNspz4U6RUc9i+vmrbfiWTnbjgJnQC16vfmEyj/zo+
mFievSBOuBww45OscAS6MVKIqPKnDJSEERUYLu04S8vmVVIyYRNeguc0Vf3SIFJx7fOsuwM/ONZA
Zr3xdmJOsfS4t4Omi6391CY3eIuX2G6OSCL01+50QdF5oBCIcMVWD02HZhAlzmeWkuxY96R+h/qx
afxvG3GPxVxkmOiYEWWE7g/cP/Lm1WQzsoAw7rlcS9f+TKMKzSzB+65N8MhzTACN74PzorQmBvF0
jX+yhJDkjbmvft8SVuLqb5z6S79ovvNmcle6QoVOmSQQWnLF+6UWrUGzBQV7D5WMfwj0BQHSQB9q
bTi2o+199477HrvM+90RY0xda0TrGZSaM1Vq9Vbo0QP1IjP+wX7MJAXyEKZPeUMoBqjJm2eO01pE
0/YeOZOGw/vkAmoyfWDRB0m9fbUmrPll6KrnonIOA5n5pj5+NvoMg0HtBjD43Tr8NEqzj3me4x9r
rm2ffPU27A7pmi1BQTRT0uxOToPcH8fZXho5RVMb7+v+Tj/hMeCCpmnXEbbSyzRl3zVu73+//OUf
dtY4f+1C9CrPdwaQ063Lu+H8weC/aLjUw/nl33/9f1r/8tfqs9DIoa9VmuIqmI5jBCHoe4/ZNK7+
uy9//7bfn9ekiJr/93+M/4tFQCOnIocGN/+YKXx8oy3Z5Pwf/jj/tGjR+WslUqjGrpgcL2KJ3rRy
g3SdbTAgD3jiwJsjAk+CMQATXRcnu6Ma28t2+d/9Xn+tS2rjcrYJFou3oWucXbs9lXjkUi/Z/Psv
/08rf/5ahUZ8h2Ti28Zbow9G+Su5sP79F/6nj/uvFUhKjF5S+V2MlJueVG3slNZvTU/9h62G933Z
/8ueJ+evTWgFKzQa5qLx1mGoNkomqMYncfsLckgW5Dwk8X9YifSvPc3/yzey/f//uYJD6xoRssvQ
G5j3z+m4J8WN2mYgID4JxWk0228O60/0MK7auTjE5X/amWT8w9/Q/mtZeNEgPTYgt2zdY/H5Ui6J
qLnLN1cePQi0FUdboF3S9j/8rv/wLNh/nQBpm+qddb9z+570jKF/qQip+PdPwz9trrP/evsLQYbd
WFQ4vlfGOjlkK3fXvLkLe11vouX83+3Fsv86AxzhtcY02Ml2Inagyd/z//iW/MPhaP/1+pNANGWz
9JPtqJPuYGuExFaxACOp6hfcGXrAUoanaWwueQbcacWPHfctPDORQon+1QJsu1nxrs/tYcJ0zf6U
J8dvxQMJodT947hsrOKU5PaDh5ZX5gmQ/6xqbkoZBZ2JhcwVurGo2g73Un/DLj+QawlDGf0PZ+ex
3LiybNEvQgS8mdKAIEXZltSSJoi28N7j69+CRjq4BPGiJx1xFecCBFCVVZW5c21Deykr/TYxrIMg
g2VoUK5QcKWZEjTRVumpmqsWqSc1fUF/twsMHIhG03hY+arTJLg0OWbBKetUV44QOTkkzhTzIGq2
uJ/8YOlnB5m4y1+Nv+NfqgU05D7Im3V/NXnBr1OdhS2Q856a5y3bwyE5hVX5u1HAMBZ5wz9teK5F
GWuNknacKtYA5bTmW5xCCOnHQcc9NDumuXIe5Bpm3fiYiRLkrA7aRzylUDiDeJ1xzKryl6i1oIw7
lBE9T9QOGAWpK2F9YULIc6+1UB5SV57QuvER19EP345oy9rA59+WW+Ai9UoYvjyn5bnpmlCC+yNl
hEl8H2HzQZ+D8Wfl408f+X8/PrDo/0bGSLfqaAQ17jDansRX9dNYlnzMg7IHhrtf896WLs89lJL/
vU+uB7qi1nRtxGgJMDgOHoVtzBGOUiUok9f60DnKUf4A3XO8/mRL72wWRuo4pXmgTkOHdMuuo10y
F1d8VJeuPP39yyYlhpQjdtN8ESV6/uW/dbRi8335woo6W21TYRwkgOJU2VIa9zqajit9ZQRJl7+z
os6W2qJMLPYg+HRawkdaxqes+GsU35sI0bWbPfbCa+SlYJHgaQL/I2fWxvvr32FhkiuzpZem9qzL
K4Ju6AL+zDWQcsaWZmzgISBH5N/X7zJ91f8dxooyW2QL19BJXVCgVPwbUQgOASKNQRBWFr6lq88m
SaegkkOUHDquVzsJJ0IVnZCVNiuvaOnys7mBT2EhxgAgHFEZDiJGs0IV0F2rrnz7hWGlTLf9Ml5d
igNh1XbsDmn08OGqEyWvv/WlfZUymwoqlJtOLAXfQcGQ/YHwwBlcLMNtq5XkPzjObYeihbhX2RWZ
GZX+db0c/mmCkz3472OJ0IjwK0BhYaFJVcOPXl5xubwcqhRF/u+Fex0QGbVZzwnKHszxuVPPARos
mRLBymtb+iKziU4JA3WUVUacQ0ryJdmGms6Jiuit8Tj+rY7tIX8JD9fvtTS2ZvMemW4TVAr9tfAh
t1afnxVSE3L3b5tNeTa5m4j+PU3VPSclTVmnr3K7/aefLc/mc4+C3uygRzhVHr22QXhOU/9UV+XK
F/gMqRfixeeW5MucyARTbKNBwLa46w9RNdy6ZUVNDeoedi+7Ljdp+xV/em303JnZ30gze0CT402q
YN0lmR/UXg+e6d9orvdOSvxekNUt0gUDFY53kiUKU0q1DWthoJKg3MFXeIPq4CCc0ME19TZ4XkTy
5sEHG9t4Pa3BdF0JaF+C6m+T96ggaPW3gh1gg0NeRHfX3+nCbJW12YzRNCyYkj4TDsCGOYnQqXTj
nUWbVPBBsP/xHrPJ4w5BmEopwYZmu524j3fusT4hTbA9O3Ou3+Py7JG12eyR0ATGWdESz2QZEai1
JUe0EuiXLj2bLbJPLhjBr++ImHts4Djc+khLVqLlwlSUZ2EebuKoDh68LNMf6aCxrLtEVhHe+cPK
XL/86xV5Fui7Wg0DyTM83Bz/lv2Tqq9cd+mHT/f7MlmivsmbUQojxzMwSYHggBpaN1ZeubywM/n8
+5erp0PgR2I7kvMplEelhwdBz+xW17unVAcNGpJjNFuwykGtfKPf5EApPraTUL/rR/rGc6FGYm7S
jG2o+V/wZbdiazpdSRFQkeWfbeZSWojQ70ZCsPIdpWk0XAoeszE+BGmUg6WIHCVgkQ5C/U8g+/RR
+scIWCJAnZgmU1O57Rr3pk2alfVuYQvNnuO/n6GVKNZaJtkrkCGkuV3zra/MY6NMhOC2/jvkwDVG
jIcoatAilNDQLGUfkVc6rhG/tWn/OIw0oAnW7vo0XFgm5dlcMRVgpQ3dOg7tDlL1TW+lXRm+tqDq
r19/YTRLs7VlAF0DTdsInRGfNAyAKAwOK6vL0qVnq0uqKJYUCQqWrcPwbFHThwG1cumFufLpLf9l
NKutFeRtLUdOhL9s3b1Sy6kApF5/JdOjXxh4nyPjy8XTJlBosGPgkRiwNpmn/RwtFEYGEDYkfNI2
rhEb9KksQWMOu5WbLiwbymdi68tdJQXbRkMNY0dw1BPeQvdIB07yJtoJuzXH98V7zEKMVYYCn5ms
lWhYP6LR2wdu/0sZpTdallE6Yl147hEHbwpRA6MYhD9qlpmVgbxwilc+z0xfHrDMPLNiOsdOeJS3
MLrJ89sgVg80E38E9uozLgS6z9t/uU1fjAVaGCFyyh1GtvVe3Y8OjMmtzv8+/n8O29MwvjRMZoGi
wfgCzGdGh6luPmRl9p4233NPe+i9+r003+iOXBnsS/NoFgKMTvRN2QSxTCPlDo36WTfclR3awjwS
Z7Mfo41Bob/UcwRDP2ESbueQxCNJWgumCx9DnIUAtEjKILIoHPQX74690Kb6Y91V78LLYGMi7khr
mf+lxUKcnR3RD5KMynhHcaf/rhQYckX6VBWPZL8O8EtuFBX3S/SCmFis7I+WJpM422jQRispRsGz
KfewKrZ0vuypNdl0p92Y++uRaOnzTH//MpYjkRYHYNDsZbx7Tt2DyCQl7Fy/+EKYE2fBoO6MJsPx
g1eWNyej3if0lCbQG3sNEtxdQzVfpK3m+r0W5oo4jY8vD9JQrnXLBCN2N8frwX0QzQeNokApfK8g
DcuP1++yMFFE+b93cadwDHnWPaQ4WJIrJnpb+trrWvoWs+megRNSejUmtRamd4IBJ1enVGkoKxu0
pdSROJvlUD9jaSxMilcvzd48VQeambHCAOq8NTcI+cHurWw0pcvvSbZmsx5NJsblXcwW537YYktg
I9ikhSjft3ttm36Mf4JvxvP1T3L5rcnWLACMzBLdQ2oORiZ1EGOi43TvABfvrl/+c8H/3yAsW7N5
36eCpea9EjhoVqJTcvfTLra+Lf9O3vqtcSp+W6fErlZm/OUJgzzxv8PLD62anB2vTTxptuIEBxYX
G9b9ymeZfvKlR5lNdkmDSw77IHCyosBfN86fel1C5xtPLO7mdmyGtaG29FGmcfFlNhatJeEPwoOU
u1zeDH81uzqYOwol40m1k2/lRt6t56Qvb2Blazb1BwoKrdgB6BCjUyW+ScXPRAH72qxEloV5I1uz
SV8mEPv7IcEu4RUgMvWTLb0p23pTm9txT81v564sw4t3mkUAD9y8LAYY1dAe8be5K7Yw0LcwnIcN
yuQdyq61G00//dJImIUCjAsaCs3UsZX70Zb3xcF95pj8+Tigt1emzsJoNmdBIGBtcUusK5yChkNg
EgJyquiXpxW/2jpHDgQQ3anxPrs+URcGtzmLA0mnxmA5iQNqJnzovgVlufhpSIDDM7ksNmoc29dv
tDC2zVlAGKtelXzSIzBl8WzpnhW6a43y5frFlekLXPgy5iwEQJpFh+Px0pIxA6bi+z81v//ppkNu
m4Umb9sx+VEHeUebPMrtLEGdpVShBhei39F4A69BD7FJbHX6HGvsWbGT2kdqGO0NlVbbOO7eVFD7
NH2K+zaWfkwGmY/4Fk7COgxPlQ4UDOCMCTe4a1dXtoXauWzOIk8SGj1t/WyemlOzV+zohqaFp/qm
ZumpX0MnsEFIrg7uhXhgzoJPGCqWkMK/c9K36HWqUWHfsLV+aLfSodnp1LgBvu/X7rY0GmbBp8lH
7JlJMB3c4DeZP1ioZbh2TFw40MjmLPLgZRHjM8EGqtqjetvHtncLSOjEBtCB2LgycZaeYBZ0ZK/0
qrri2xR0RhXxa5Mr+JhkK9Fz6WPMIk2RBGbnaornyCPNIGYq3SiGyqkP8166H65PmoWMimzMIk0N
F6jAX0s4mB9wwSBwctSwp2Y9Kd4htQW3oR10Oz/gamusPNfStzHm8UZH8l7VCYUSBAEnOL2n7JZO
9y0otu7+nxc3YxZt3NH0aP9MEdEqv9upCdAnUPvHLHi+/u6mn3sh3hizeOPHVTvWCN4OVacfNHT/
YQicRLbjsN1hCwUJdOWFLQwzYxYCfH9QcdKahhk6X0N18glK4B6vP8XC6Uw2ZnO+s1w/HnTZc9zb
khnfOxAXXhGAbdfW5qX3NJvngcfpz9NVjkggciZrjpdCa+8+TbqGAU+73sBITBfM95UHmqb4pe8y
/f3LDsoTmsISu9o9qAf1r7LzTkCg/hZv2THbCcdSWfko0wS5dJfZ3DfdPhtkgUEcJpjAmxoCKnr6
a9q5c2S8foomMMsdQ0aqfv25pu9x6YazcGC2XiRWPfUaTdNPEsbQY7ImrlhQBcr6LApEpVIDEeAI
WNtAag/QRaHQ7qe9Gg06ydt4agGdHyaZFizclemzdNLRZ2Gg9q2m9DoOVekbPW7uIbfDHd1HL2q5
77fSdvpaorjy8pZijj4LBnkjydCEmKz0zJRnlYyAb1uYsx77Pb2V9trGbfE+s6CQl4wA/H6FAw2g
H4IGUNzEz0v0PZoUNKDVvvqouvFvkFK7Jkq3upEeiyH+8U9DRJ8FiigDLk2nMOoJiEgxMiX5279d
eBYjxFFIEtHiwo3f77z+m4tv4PUrL0wjfRYcpMqKUjWImUbHwJEc/TjY0p6GKef65RcmjT6LBeCM
qqzV2K37GjGmAoK/usNY2DXrswCARXuUdx41uOERMXi7U7fNLYqxO/c4PCCuRGJP9nRw9Lv2HwOb
PosABg4ynosjMXsayaYP7ADTrz61e90G8ultou/X35ksL7y1uVZ0oJF3chsSMFlUHienTESwoATY
adLW397iIOFkOt6UinqrY1QYjPGhKFyKLE23r8DqYzV0BzIxpXELW9WuoKwc0EHdHJIssiO5OVB4
3rlRCWKo3AWBf1BEtz8PiYr8NQ1/NADjjA72REyjgjgGDzidp5uyiX+1lkv3POx5uiogzDbmrdSh
6AjUYe+N5V2olIfOGHZFORjwBnvEfAIwvq6qsC0vvo9V88PA6FyW+psmhWMcgG2kQ3/chlF0EATj
rJntUxQFgFvjG1FNH2nDtQVvagKcUHUlrZ5l9SZAn5oKTZlkvEkKdsdWSCOB37XYF0b9oynQ3V94
9WOeNO99odCr6rn4l1I4zIaSZptaVikhRg9RhrC/DRWkG3Wvb3A3hKoUJ8IWxDc29AbEa7omv5Vm
86ACgJNF5Vno89vINSkNKHs/b/BsEa0P1YKzpmZ4GA/xr88+JHA2nuxtKcnboZg907pgixPnUh3O
9FNjXVfyg5UQ9Gopi7+CFmNA2dLAs3pjutPkiBYx9VebVFhR1oJdlX6wG9QROpIqbYaiSgFH1PeU
eMy93wM2r5V7MM83AKRuujh8LQrjvtN7p8XUmLrjPk9KiM3BTVxb75revgu1+10amh9VK+ByEaK0
iqOanRPAucpqH9Nq/Cgj4zbwCkcp2xtOWOdqTF5ciIo1NY+NYVbRvjQphTRJ9qYhP21U2MzY1YKu
TR9wVgXJFf0x8uJvO0IdATEtq/EJuNRHpE8eNZr7yyvhEtdSuQFTOxk/ePT0+t5bFIYRIE0abrOk
z3dj3+yrsZusJZt3tAPhzs9EW03GFysOfofaxGWgWSkIH2PQ45C2n5LCfOmE4kjbkIsLZw3AtSjw
kzNo0hobcwNhAmhkINB9AhhnG2KkfBZ84T4R6IDpFFU/pXnxhj/kbTp2+xBoyAgPzlMFW9aSJ0ny
3kKlx01A498NlfTYBsQZ7DnpTOTn7D0rasf3s5MRV8YOoEfDY7WWI0fZ2kq6sBmda7k9XaZNpMsA
P/bSveL2j0monbNsPFwPPksHkrl4e5TDwi/NJCS/okNN3Gj37mHqUxC2qSM91hrLQ35Qk82alGJh
d/o/gu5k9OjWIWsAzXRrlM9TG25dUs5pbTx58Mc+X3+wT1HWhf3bXNRdW+ZgDjpK/w5EH82DloUD
ZnEXDv59JSf3Orbhezi1T67qP9NvGu+6Vt6lVXYOEFvugqJ6KKTQYHq6Fu1qvveIJao7wS3CM2XB
d9X1YfP7IxHNg+Ld1unRqoF1w81DsYCJD/64uhPianxqlBR4P9X5rEsFSACg8a4/49K6MdsmeEY3
JEHWBo7fF8fWB5TgG/VamWLhOKzOdgq0huL/KNPX48qwIdxeuXNzC588F/PLPn64/gRLOeu5IDtW
BJW4VHuQwnBDjBP5OCTSDd5a700qYFKZl3gbgV6JVf1tbEpp36mhgwia/xaDhZ1agK3OoQO73UNd
SWun9KVBOttrpFEqCamPHq/ae084i7715+hU/4RUbAcP7anZcZamfopf8PH6e1j6krOtBhxeVU7w
R3KCUTnTsf6Em97u+qUXnmWuhgUR6vYVbV9OoA+/TDpAcDF8tkoWI8hxu5G+ToUz+/V7LYyZuSY2
BhRnJhbmoG1t7YQUkngH21e/V5t/VMLQnvnf06aelIrX51O+PtfOqTjeFKiIcS1/0H1zmyr5c2AU
556UAHzHlcLwp2z1QihRZocMY+xi9jEFlWHABbu4NZ+jSju5Ul8+YuTBJgofm0fXgNw2dooNyIPi
4WRHJFvB2aDv2es6Z3CNiEIGm4GYtbakXKb2OaR1hS5BgdqDZNCo0Yn9qdS9YedHGlAOGgdNJTp1
QvMQdNpPRS8TWlSqN6nObvU+uNczAZdqfe3MtvT1ZscZK8V1HQ+GwPF669hOZw7sLxOACsC6lPGD
vcCxFXRbHvKt0UR/RR2bEjfGwnfwIWiMSklBKz3TupqvxLeloTuLb0Yn09VcoVL2a/PoVxBmK/l7
OWYnOJ47S87/6Fa3cuJaWGbn0t5BDwABKH7oNM0Ae1oiNVfcy9Ka4ONTMXVpCM0ORqKpl5bLfsLx
i4JAUvgTSwg43hBnt3QA7yvs/Uh+H2mM4Jgx4uCbi095VeHck/i/u7K8Afc5GSPgFdkppnDSNcTt
MVECrONDj03a9Rm8lCVQZqEv03rdyidWuGLCJ7cqBb1I09JMKv8gLfbdmHD6mOjUJS6zBnSMtjNp
zYWLGRlQa/pVZeHSYJxFxKDggNFqqLtNnLosBHdZtJFVx4Wmf/1JF774XEishSX1RZ/GT0P2927b
2lUOOUMw19aQhQeY64m9qEzdTAmo9aV+aBuW962IJXxnxcC0/dYvSYbg+Keb1R637IMqhh+h2p5V
CQOrSgiPKm2BeVf4284QV8b4wnSaK5DxHmiT1GW7UBbpjel329CHtYOPSa2c8/wPiLvrb3ZhMZur
TsUikEudp3bE5qnMvmf973+77iw+SY3Ym11A45DcytuiPUOBWxkLS6P+82T+JYeZZ7oy6HkVOuZL
a3O4dfwtDgN716EJbdhhuLTaljStUxcCwVx76vphIbkS9cS4nHghcn3WOIRu0tB8H3vrTRv95+tv
a0GTI8uzkGPRYYcJDjttqmQCgEn/LPfhaxV5LxDuXsceU00hMV27xMGuh7YJRvnp+q2XBsAshiSe
Lghmgyq4k3IIcB8SkIB/u/IsKlimoCdVPdAWE9XvsYERT1K+Xb/0p2b5wpeZqz+zGmJGKNIbmCYA
U7KwPgNlDDeuSvoH6zLWa+U5y7wH1TJguMDckdsCz6Ie1nb2TS7qQ+tKTqeg5cpAEbnZ0zCGr4On
/vFSSj0qTblYeLR/1A6QdmxVKwH7chiTDOW/+yElEbzMKJnUXmzRBHOMpFcKrysL8OUPKRmzIYQN
XWhVVhc4g4WJWqK3BxPQxMq3XJp0n9nxL5Ou72sXyRU1w9aWUZHQAGord7i3HXxHvjHew230T48h
fx4+vtxoGHqxLRVmQipJW08mVbHS37CQTZ2rY1VVBBQU5QK03HQD0yrIP3z4pJF1j5Fj1/xOMDe+
PjqXDkpzSWyquqruhwCse2lTvbbH8r44gOh+ak/jlrTTSfgQDgn6WGVt87V4x2lQfHlrsaulw9DR
ziieFJ9MnJPdqdtqO974O/+nHm+t9GD9xSuFGsVaiXphhfpUm3y5pQpr0c1CHyfNzvCOXoifLIzm
yXMzvHN1T5ng6t+ixF8J+5fnjvxZVPhyuzJLVV3i2k6V6U9JDsA0M56lwbRXvtk0TS5FlFkcTC0W
ld5g3CWv5gFOmmNtlYPw+Nmquy7ynWLfpbvMYqKeRlKrRGzb1UNxl9rJobF7tGv1alJ/SRMxV8Z6
WCni0UD7KeZFOAdBOnmW983B22NbaXu/x7/kVMvDmvZrSVs0F8oqiSUnY0HPf6nu0S/a7tE71zQ6
Hbodw+2RMb6S4V/Yos2FslkjuOSrOUtaOR433yMTuxuZFJ71en0ALF1/+vuX8QVPR22NUid8ask2
Sr+Z4MF9480rV47bC+FHnMb1l+sLphtbquqywhv1LUkZGnsUBXCS+tsj97VlRfiwvBy7gO7p+gMt
ldvmOlnBTfU4Hfk0ODUeExqq2036Km3DzRQF5LW7LMzLuUI2rvNa1JJROESvxtt4tsn276ytcStt
qzM5YHRsa/XDywucPFfJimnvy6PICAhF7V0qk7OerCVuF9/VbPYXlagaY8hTtG/6qT+OjvIk3JIU
2NF5frMWMZcW0blUNjZGlrYMQXRrt6AS3pUbPM881EraCfdaFlLhYe1lLewopblWlmx/qecTzaLb
Sra0C8lObNRds1NR+eDifX2MXR7U0lwlm7Z4F8qlxrlJCpRjAMt9o2p+BwJPxfdN8G9doywngCIu
IV28u37TyyNOmktnSznPhTGif6GpTOpWECqB8sZSdrx++YWxQAPff2eqJoAFULWpcwkDu2GbH5N9
dlDusLpMf0AvdxrnH280CwkaSLo+FkVU8i/1zj1QArwtb/J9+AQcdDVCX541wM/++zRuCv5W0TiI
JVV3V1TBd6Oy9tcf4JMC8b+rmTSXyGpFmHSpiCQODfB7lUXvWR9v8yrHYrF+A6n+TcmUHWnMI51J
38oAL3qpsuEDvkQKWMAsFN88LX3Gud3EbkR6HNScoldEQqc1TVvDeRN/EbxGxar7M5bWAV2UuHNp
79lUFXiASIAEmaQ6PW71L60Rnxs/fhY67U8S+JSlTHSUUtWHE+2f3NfIQOy7RPxQZBJHFvot/AFo
y5XUH7nQ49UcnH01+TlBwxpXvakl/ywk7ksnQlfLq3eQCQbue8KZZsJb4PRrY+DyhkCaq4AHqpc1
dmvwD+ICG0VNp+ZAqi6sR3dbZED9UsH8VsfY+FRt3vCbi5U7X17vJGsW8ShKAn5UiaaZCZEbJa3W
YumYvBfV9+ujYyHaSdZsr5NYQ4OFxZT93aVncTuepU22DQ7Cx7hV0B2vK4IXNiHSXBKsNVmv+NPe
ID5L9rgr73072eKqt/Xe60mVsxIZFqbSXAvc+GKOww5TKZCecVkc4rVexoVNmzQX/yp51qLCpbIi
NGlLkRVX2lQ90eR6roPgoWYDn8cKOBSjcHBiLvadnrwaQotI1wfj7eHZImkrC/pCdJ0rhStR6nNj
HOi3hTLSV/Qj+S9x9HNlTCxdfRbyDKy3h96EYeJndLooRfNQqEB1I/3BxQHXC81HQ8P6MesQcv/x
tXZv9d5hGK1dIMe/LdlfEafqS59yFhUTHAGx+u0jpyrLYQ9C8RSYJt+1xYcyuk+r7nvhYVLVKD5s
JuEGKOEvv/EKqPNVhoWz0G9jV36i8/EjToqbXlSfNLeSNrqe3upSVu9bQbmT0WvYaqPflyqUWRCN
AQ6i40uAm0rt9Y+Bm/x2FT0APEjFhc4voGakmjQSkKPg2rnWpqBnjXPsK1tLgn7WhBi1e8ilbFfF
psgP/Y+qq3CVH9BaWM2jWOEWB5yxGrUXTSiPqWc+B5V5DqAUZ7n73tb1d0MblV2vVt+zWLiVFGsD
WHGyGyFTHYjBr76zVobRQngxZuHFqLCxiWrQD1L6qOsvjfvXU39oVrSy8bicmZOMeWxhy9mamHw4
UM8/vLze0dT8kpnSndelL3Dq/41wJ5mzjA0GZW0kJezY4BHL2QdO8ulaw/bCG5qrsM1akCJVm3La
OQhN8adWPdSQhsfCWsk2LW0Bzdk3gEZudkqLuFRAhiD1PkA5t2RlLK0neUjsMPVxXpJ+ipX+g3GC
/HPtrCZ9El4u7AzM+ffpc1VtEJnz3tJipw01a7oH78VTqGUWSrjTW+U0jsFdGw4VuXPlJi6Mb1k7
3iRCeYDifVQVz9rmZTFs3ULl/63qP9n22YkxflOHCEkMJnKxivuZb0qYWrm/1UjSNgN7trAn7RVK
5o+4k8GnQcmAoBHbpqp8iJY7AEUtnABechUqrwh8H9M0J74Glt1qxo86AwTc4U4fhjCbfRw5mib9
TffEN123znKmvoGXuBcyX8Xp3tA3fhP+rAXzsTPxULQ0LD6xOyo3opg+jXLixK56HLLhABT7nFlA
7AczQssivTexijeVAp61rf7UCURDT8x+NbF866rjbZW0yUZSgb+nDZkIwUdIhdnzRjYDdSuI9Wvg
h99Nr/tFmQI6bN6/CQ0mxyws/RZE9VNPVzR+GNVGBzs8eTQB4TaqGlIrlrGZoZIQdU2cj6wXzzM/
itrFuR3HpGaEGVDarq9/Z89071WgxOu43cu1+FMK3GPWivJ2QN9StcaTqcZ7w8M6y/DG3yn2OY3I
NPRFO4x7fds1w7fKUp6DIHnJWu6KwjTfaqFgGwY458i6S+Uks61CoVCm+2d8K26EpP4RV+Eprcp6
44UNRwh8CAnQ1UrUWNBzS3MtbxrkqlEqtA3XbrvvC45Eco59gtFvBtWAu4t/RzUeQhE/JyrUK2ve
Z+n5wmSYi3kxQMIGOuCuo+5+c+v2ThgU6ySFGfUKTb5JaZnb1LopYrBQEs4t6Q2LuGHXD2V+p2n5
AeL9Qy3gKh1W6eQqMTwplrGRE4jNYjEmjqEn8NGHiVJqgKuJOxP0xJgdiqADEpy1j33v2gB+0i2G
tNtqxIoxCNqb2Mr3EYPbomjlG9YW/La86dWMcXmH9RqWJcGNYRTPmT7iIhJ7Z1wpSu3J7JHEhXqJ
01aES3xtKg8NFmNJQpO3HmIhgSGA68tvKYbqYA9/DkZySnyaZkap3riZBoNUD3YaDUQ9fduap51o
qXJcgdIk9rcYfYbaTtHrJ9lXDvrg/QbZ/rMa/X1lxdWmjHhfTduC06AFC03emejpNGiUNl2BWVuZ
67eS6z36cXNndcZ3/MaeCxcegYfDfSWY27qo93FT3HiFdegBaOMG/bcZ/YMmiPdF0HwPJd4ZSY1N
hCVFR8gsc/OYiM0LzjE4wMR/mPoH2OonTX7DqM9OMFRDO33sU4SGmUFmxxIPnlycjRZRrZXSNzJJ
8hqEiQrmnLgDZ7HiYABlj9UvHZpoWx8UpNC5XAB+7vOTJKt73MGeVUuyMyu8kzPxJYyUb9cH4+XC
iWHMd5qV33rQiqTMQal3m8rpbTVxKjX5gbwEvMveDzZl1d/quZXsujR6xez5PHlpkkjaZ5SmKkjR
ijA4Rov3iIIr+NYCoqjrGe4FHk6LroHThlJmv0NP/V5SpN9d/+EXF3x+9+xQnkJqx1Aiz5ysthIo
meLOi6STmFf3XkSXSWauVAkublC5z2yDahWuKHS9ax2K/MZ1j1iVacHKpvOzLP8/cYBrzzadaob5
s0lTkaOLjwneaVpo3IyGu6/k6I6606OlkEIPZLbFuEs226j7FobPbvXmdfeDUG/FoLUzs3GUsThE
JS4eY2ijnNs00G18+dH3/pZuvsmEHM+YZCsP+qbp8KYJNPv6J7gsfTZ4gP+mEgxD1WTRs1InVc9K
628k8cHPCwSH49bXC3so+y3dkjtcVDGxH+GVB/sBDLhu98nRCG8kIdt4UeLgPu/K5L6jR0nbq1Wy
E+t27cx5cVPFT5yGz5csq696YytoVAdaW7Gx87b7IxwrB/9urJfISGd4PNkhrt776+9k6X6z/aHV
ax2TaMgcKbZr7SMYIVt5f+l+Oly//mXJJ88j//eB1C5izXL1zKmCCuP4uroNw+RWL/EUN/KfReb+
QRV9l+uSk8rNN0mU9j02W0FOflmq7QpH1rYa/1z/MUsPO9tP5obct0mQZk6fmlutEajrx/dVkNgW
PuPXb7Ewzef7euxRBX2sSh43/S3733Cvhbz9VIjhBmHL5vo9Fqb4fBPQ1qIlJqFLKGl/SCnMamxB
VobD0qVnM0Rt9VBD2pk5tELjrervBN3cZMidr//yi+lWw5g36gDz8V0XR0O6t0BZOta+sye48mox
ZxpUFwKUPn34L7NHGAVfzMIidiynQVcBymGbO+NJ2UIV3q3th5YeYnp3X25SabRFjNMU/XyIm9rR
DtI+PK0+xDT1Lj3ELMpmbGtwO8hwuN5JnyHAim/dZ+WA19FG/a55p2Al2Cw9yGzuDwbY7kIeM8cc
KLNpFXRGP3/Ruvill6LvqdzuKuRvahm/XP/60wNcerBZKGhbHXvYTswcct+wyakbrHZRLszseb+O
GciF2ZqM2yALbmVP+xBd11GkEn8GDhHXf/7S3JgdCXtJTOOhrTLHF9Bllu2jmatPkljb1y+/8Ahz
1nKbIKzoYy4/5Zg7XhMN+sO3os73Qgpo8fpNFp5hTlquMiX0ar/Hksh9sKSXtn6yqjVW5sLkm6OW
dc/scQzVMhar6tCq5V0uabuo9E+wKPEo7m4E0d+pKRZMMZaQRbcNsh70FZZxcomJUeqy32zFN7NS
qztforHC1Wy3wUdAQxivWTDfQvdVKUIJ/5HiKRGp0I9BQmIK5Us1OQZ2YwMaIHR/kZW6N/ru0GIB
y+HOLuv41tC8u4xwH+LXWYU1GQt6BvEH6lf2d0ufb/r7l6jQKl6omlKbOZR27gvgp5terx+SAOMY
V0y21z/f5TyrYWiz2KMXRgz7vsgoijV79yS+RHRWv6c3/PsmQbQmyhmbLlt5pssZcG43C0VJT6MY
rn1YHx8pkeU2xicIi6bE9BS2lczGtdx9Wiv5LQ3OWTzyel8zahilTqVUp15Q9mbZHQdLXnl5C+FH
m4WffByTppKyzAmVfUmNz9fXeHufTMALkW2O7BxJfqdYxcWfxgFT815/w6vyThhXFofuEOynbD7q
PnEHFCdzjIcx3K+MiKWnmkUlQW5FdxA/bx0+T2B7uXs2dxAuttjRQJLKdiKo1pXd3MKKMe8dFE0v
zPSmhiSXPBoinpt9uzOyA1lvXT3r8fOgrASThaEwb0TqaOXUq6CJnQCzL18mj1zv4rxfGQlLjzFt
3r7MVcOKfEPQeYyxxIJPNF+Ry2GJad1Q8vsjQMgRPXyeVFFea/Jf+EjzPiRdktpBi9lll+b/cfYd
TZLyTLe/SBEgEIgtpny19xuiewxWILz59ffQ36Yf3qK4MZtZdExAIZNKZR4Dl4GWnjgrHq4vgKVv
mUWEruVdYMUYqXj/zRvZTSlVeljt8U6b78LS1mchIKyIIZNouiDcJp9T0kY8VPG1j2FDXeWIQ3zt
4gqttoVXzfY/kvNMMNHlO7/NUGRkkHUozCi3FVhR2NDdPuq5eIPB3h2uE5OvGbBvuQA3xweJr6hB
IBXQa6HlRCcw7seMNTZPq/tQ0s3IQATUgkHziC+gB5O8J6TxZE8hxGrq3IZ3+FfNySbogxfVRGMH
dVvF4ThCqjoJ3EaNIZuYljDu6shf1vHPPoedJNxL9zSjsZsGw40GJXi3FHDHGlmZb9H6MW1RhmB1
ag+oWLxaZvVYW+1ZT4ajKKoTqAbvQS4fuRUfNZYS+DFCe7mDXdRgwEBMxOGNPvBXkhUHqY6QoLjT
Q3e80UYCPII+fMVa5enZuG3R3419WDZFDeYdjrWB2YDgBjg9zJuPI8s3UdrehSlJ7djyD7hobVuZ
wxs43OUB9Asg2bvt0tZJkwYjaT5bWX5M0uiP2lm/crSceaHfAggKE6keH9BDMiAtyYNII6fIKpfL
6JQbYPMT4cF33k0VcWjy5k9nlhg1bcKf3inDcJS9ASUYum1QVEc7XPyCDuYj9KjPcS9v8yLxlCYB
Cl3rbBkUcJkMDqw2XmJVHhFubgDbRGvKBFw6gqeJZIqrmsHRCP2DOpl/GUHndum4acHoHHkP78x8
rWN6GUuBAsHs0FBpykAZI+mug60NLi/nOobJMNie2zAdd4WwDoSzEyrxdktuE5W8lWb6eH1nX4yB
HMvuv1GKyok10EE4uJK/lA4e4K9dev9vj55d86xORYfORB0cBqC230BDA1Ubkv+9/vSL+xg/fBZe
y07XodNbTfKzHyWQDL4usXFA64v5ts5G+/pbLsZUvGWWcKVmZRpNnCW7iHGbw77Q6rfXn7w08LOQ
WiAnbZSmhZtkMLxBnN3VovAOjZd/fPwsoqKMDHVOCWZhxuojkSHs44NbkJ+867/+YiKKFuJs9Cmh
hg4T6mCXwFent9o/DQz1Qp65OWEry2cJrzC/Z+uVYTatBGWx37Qnw7Drx8BDgN2yQ+AME4FhrTw1
Lcj/OX3wMbOpaJUaXqQg4e1Som/Bn6lsS4z33CgaWCwCTlJn+q4R5e760C0sqe9m+4+8gMtARbNG
gkqAqmQOuLN4uf5gdRr8S98xO9oSmOvC4ghPjqR44xI+gGRQ96yM95xnHjy9HVYoW6Z+8jbctJbl
td0zgRQCaYutSWADaACKpkQrNeKl75wFNXhKthkPcih+oH83Gu8R+8cBnBXYuKI0NU5WtKeKaNtX
2SEc/+l6jJUwy3PVuFXgczo58xnwmUfDg9a/LV0cIJDgXJ+khW0/v4DDmrpXgJ4CgNqAp2v+p0TT
CTSH6w9fGPL5xTtIkVZmEk4iemHtDFJtVHWts7D0u2cbPmggrFAxAKYnj3AthY8wmBNh6F7/4UtP
n4VZWAAPZgb5hJ01HvPJyFn56kHjuv7wBbKrOr/PplwfUtMChkAT8U2SWNuRj08G7yfmvCuG4bOK
htexhmtpr0NaOAT2xM1l6RpFes975RZmh5+jkO9xmp67xDxmfblVaLQBUfCR9OkpoeVOZ37smlma
2jDYldBaS46ZyiEjAVALpVNfAjlRAh5srvGnilK0v4ZhrVa7sPHnN2i1VRpkL7BXYYr6FfP6kBRk
EhOL7uAsCWtu1o0rE7UQ9+fuF6Nq9jTKJwwZyQ4+zsS2H52k4adWPl+fraVvmYUNBYl2qUbY3RTV
DXhduTSrYYTr24bySKDydP0tlzsGXJ1fppsmjYG7w5qo3TZ0k8KZCrm+2zr1YHs5OrwvzPlneCmb
xRUGtYsB7DTACFt/Qyrym1rKGn5lesaFqD+/LlsEGg0NjBjRzIGX8lZsq02xN3bruvILUWV+TTYn
1ybIoUFy3dLshkMAsV21H1rY+HOtDkPNZGeOkI7rBdsO3Hz24e/rRAHf8CwO91DW8UwB43K1Pwsa
Q2DcaFAvVnT8DlDOmPZCKqBQYJjyOJpogujsuUni9w6dPUGt0IE6+XuXDJ7ELYXAmreBql5FIXwy
WhazzU54YmQnUEE+yzI8F0Pp8RzAA0uHE7df2P2gD3YJe+TNaKIhxtDozi2xNa3oFmqqD1Tqz8pQ
rWTiS8M8i4G6UteEUoC1tJJuzdin9kjMr5XlvjTO099/JB0JNMS0sQcNCRgX9jbpZPkoUNpo8dnk
kN0w4D8zZ7z7x7dNn/jjbQpwDyQi4B3yDwBGwicKklXs+q5quKhPTUWjydkvXTn1lr5N++/bLKNg
BK28cNeG/Y75qd3oACCvOTsuTcssHkVhB5mjybdFyeqTVbQugcz19XFa+uGzRKYOE781TPxwv4Qd
4UgsyH8W1NMBkLj+gotlG2C0Z2FHi2UIwURQ9HN9OKI+tCkgCNMNsFcf8o1Qcxf2mUdtiFZC0cL3
zHU5uqoYUTWOwXVEjlBnyjmSKoAB/0ZvV+dSHFaBekCbpdD+VU5Egy6Vlw8P1wfqcsmb/1+16MeK
lb3KM0vCOgNKEPpBQMOyiT2g78O/BtYrtCy3KBj9GYKV42dhUc3lNzLwQKwEIpw7uLlt/bQAtq9d
oaovTcL0959fUipxIzI93NXtsa22SXTqtc3KKE076sJRM3eqk30JYCE843bssXXB996ELrQUQNfU
0DWMNmtynwtJxly5QiNdNpoMwSrN3iD0ekT9lwbShkL/9vqHLOQYc3O6GCiywCL4DvTWRF9CNUDa
A0k3xnjSzffr71hcUrPdnVeEFbrEcs1OuWds66fwW7o8PcYvjashApar/nRLy2m2zy0j6PVySKNd
rpzlCIGNZm2hLkSQuaRE1UUokRfgkybqe5mdhyB1YO2ODNCuQMnLMo/Fv1fGawqoFxbXXF1CxpVu
1BN1tXM6j9jTaPW7YGtuMw+GBe71tyzsjrlgBImGQedwEtkZyUHXH/vh1le+rj966fo9F4noLV9p
0FXHxZ4bp6RXNiyHrKOf0whaU8WtNhQg17PaSdP63HNIFeOYrB0eKE9aSDdkiDwKQUMULwEbUp+v
/6il751FgyqKUAYqLPCaEGsoCBkQ08o6Y22NL83ZtCB/BJt8tLKYRWwir/hbzQ03/tO4LT3V0WCH
Z6z1xBfiwVxgIrJMK4SSBDTFh0c9+DO2A6QZ79J2DfC6sH3+R1ZCNbqo7XAOV8krurs2N/+xfDh3
G6ukLqxRwwEMUsZnqss7wfqVI2TpBjO3DhtiS9MUBgpK7fZuj/uRkxx8+E1Hp26jOsxJvfQeHP61
ItnCSpprSUTwiC4aCicxg4bnvlbdsUVTVlT/dmzNlRNC5A3GoJUATcN8LR3NvUbkARINK/t+IeJ/
79kfCzUNJ511AZB/rj0NoofYJd+1DLr3yl0Cbun1zbYQLL9n6sdLhB+ywNI56m/RK7z2WPRckL8+
P/PkFMrHpFnLGxf2w/eJ8+M9SRBVut/h0qSjsB7H5sbi5Z6Eb8qadts3zvVCLP5u1f94A4zjZeIT
HcQES33kk0cJKbtbaei5TeJiK0M4A4Jj7NI8/qqKHtR5iIX2fv1Kg9y3I25uChr+omPpspRyV1Hg
lwqBMFfnWeO0dXjsDGCs/Th5MJvspGnqL79JbzWloLbvDwBKgkhoxwT3zZq3nTuEwL+HlurmeXhK
FBMAZWN46Btza/DE6eL+SOuYIZ4mfw1fMGhXwkqpRrE7aHkGPafCHUzyYvqDANg4uptg2XYB0h2w
zX7nxqO2G/L+qJfRPVRrH4Yq+E3q9K6MTSdvPuFmsKv6/o1RnKx5HJwrmt62MOobAg0CZmZjx924
MUhyHEG92Od1+cVY9DtDcu9EavkVTkKbccJSh+CBPA3OvtBRuEzZbWZZv4Ko/BOXCgpEAyidoiEP
vKIrC/JyYFPm7Oaul6Ro6hyyRSG1IbNbJvo/XV2UOaUZKiFQNjVhy8LqYo/6/5YW57DdX99Hl9e3
MqcujyFag4DA4soVkBst4KptJv6eQojGJtVae34hP1PmBGa1jYuunszRmtABY6Z0UhfWG+ATOAYE
kqjb/5mQLmuJx9JUzA5iAVJkJwtMhS/+QgjLTtcGa0F5XZlTl4Hsh8+bhg6eSuNjUkLMjIdulufv
PlwqGa4AAud95I9gCY75WUd7Ec3NzsslerxxUt0ZseKA7wY3HSs4JgmMlK/P4uWuijKnPWu5MuTo
2mKJSGn3yVOmgjkLBYw+cCO0fCHVvLn+oqWhpf9NQljfQqhwSkIAad7COjNyrAIewdcffhl1w5U5
AxjMXKGxGLblNQwHVTfd0L8qXH/zLX2eTC4qtzn5b+K9vJcO2ZOVm/QCKQ3ltf9+U6jBLTZrIDjW
M/GHRfRT7cUfiJAdrclJhhvivmnAVovMl4YA59iN1tpCXTrEZtWUUJSpleOCukur7Djy2CMMFHHN
CAeHNGTfp6RzURDfBo1VedfHeKnT990X/3HcDKbUqc+RyqQnuS9/QzbJTRxQZwwbNstbK7a1tcrU
5bWifo/3jzcB/JGMw+SI4p/hGHicTJ4g3mxb9xyuWN/eBO7KNy29aTaDetdGYzEiqewcxZkKYONO
fkH/W39kh3pr7aPcbdfM6y5D6DhARP9dLkbf5bJLoVLaORrflvvIhjuB20Kz0xsP8cvkY9audYIu
oxXwsmnD/xhDhjMvzqZ0ebwFlW0HNRtortr0sYaMPEhNa1n/QsKpTKncj9cgBYl7q+uh8lrHe2lR
nJjqh9quFasuHzLq3N8xHVjPoJUS7gKVOmaUOeVogkn3PBSv11fAwgKYS9kkLOl0tULhEJZ4vFOc
VlmT9lhIZueSNTW1fBpbcLDti+7WGLJdrPseD5WdbhZ3mqm+XP+AhUigzCJB0/SjximuXSQHCrYX
5savxGkM2TEsTBTLIbtgFhUAxHLl3F8asVkgR/2yJhYYfGDiBsj3mOZFpfJ8/WOWVtOsGuODQAq1
MaRySU9RTTo0/A8VH9efffmkU+eCNUINC9mHyFeyMnqKkvIDDQonsPzHJALAWlfZqVWDdiXzuvwy
Za7i0MJrR0lanAySTHZ4UftaFpWrDdlBadjoanG2iao1psblTaLMtRzKARJZJmRk4YbZORYkTCqR
UxdeljDotoY1+vjleVfmbLuxbtGF0WKw+sFujJu/erJyjC5o1EKS9r8xpOoVPyoEHDaa7AaU3a59
1lKng5TByxSRIw9as/WWw3p73ONf39yz7eiBxrEqZXZ52UEG/r8/IA+tFG5uUwYO4iqNIsevJJTV
9ZXsZOHkVOZkuTLKYL2UwEK2c1p3hE9t5MFCaKfbSANRtA5XGglLnzELBUkYDG05lrAsLAo3t051
GXlpt/LwpemfbfuWoVs0Znh4w+kZpVjA+qV7fWcuHIwKn237bGiJZY4Jns1sBWV9l9js2O4iDJdj
aI5v1xBfW6tbL23N2ZGvjgKQtKELd0Ydb/2gOxuEuXVqHjmhk0cPjOQMZc09akGcA1DG/y4tSVJe
hRTCZUPsDy7Mdfa+8CM74VprqyEp4IsIQnlVgWc4qH20SfJuQ2pYhRRA72dx/FeTBCVHPeltE4x5
h+cq+Ln5plMgqg5U6oaU6tE04vvIrB182a2goFZ0aqbAKUX+MWsKXGcPTGgS5M96Zz4PaXrU4hza
iZrvgRUBxQxfHiMTaEpVwDUjhX8RwBX+Kc9ycJTTGJctKKmXsvyUMYqFY21tfXO4bzNwJlQ1f6iZ
fCUirT0NBQS0xbrfrTSsbc39p7ROP0AGh2tOk5r7YICoN64vqOTEFWxfVNzVT6IFk1pIiCyvrKWF
YDhH14hoUEwD6CBwZ+yJlI7bgLxNtl0DPQU7+9K2mAUXcjDsXXu6/sqFbTcnu5QpQz1lhBKqaeFL
60cwiR09211/+EK9WmGz4JgaUBHtOyjPgs3ceIPX77Pb6N53GSbPiW8mJljidq/Wvl/Lvqcd/b9l
JWUOxMkoBxR0LKPvuxS0vuEvYhPY9sHq4Wy9r2k2XU6PlDkapjeFKXTWo8mNuhsXkNrkpxSVqyyt
gHAOtteHb+kts5AIuEEMhfswwa0TVSq/2EG0P9Uq10ghJumvlRSXAticT1J2ZTNCJQS9MIg2TVZ0
sfRQnm4a6OFpcDgLNkJ6fba5/lHfJe9LMzSLl42VdYR2uP0BC12NTgMjog0qCDBXJL1de+gqbutz
+6KGCJ3NU4BdZ8cesOtre2wavUvvn4VQxqELH3Ar2dH74CHYFdupw0jOYj/trfVI/d3vufCeOWgm
qaDtDtBMsoNruVuo4TZtQCfjKUQAy+S9A1WshKSuP1qqMyr9h7TG16T1IanGws9IlZXN1fFO14FD
iY0dDvljYsGzIWufMlOBNVMMyQJW9i6FF4IhoV6UW0PpCDSIvOsTtVT1+dbu+HE7ynjJmkbRAB/e
ZHvmFsfOCdCqRmUCXSZYZO/1RwI6wSe1Q4+shKOFADi/ZeYC+jfj4Ce7rv/Q6dlqoE3Vwnzo5fo3
LUS7+b1y7NXS7JmR7BCYNk2X2lyrNlWyBgNcqqnMifnqkFJamjieAflCrmQ4k1nc5E1an9eILAuf
MAelsxYmWoQMAGD6+V2uk3dSBZtGqCvpzELMmaPRWRCEesfBntfLz3i8k8RRG+HVVmBX2vP1SdAv
b0Bz+rIf60pkFS1qA7n4ZFwDuZ8jiZh3/dFLFde5T6hZ+ywv8xyQ/RICmDZsqN3AMx9q1bEcyJrk
djna8cF/WFMSXVivcyHxSHJGBXy24IfQnQHYgpiMZjPNhKYLW5mRpVfMclfYbIc0QP11p8O/I6MP
aZPauA/aJnu9PmhL8zELyHCKCyBXA0Ryj6xNBUAhrNN/ob9xZa4iEOd9MvhqAoXQwSvIzqp1h5rR
ymQv/O65fEAfoTswGgiwSvw75MchWvnRC+JEylwmCJdFScB9infBjbiRGwB1Nsbb/4/Z7MKUzqkN
FmGBYoQQ5dLhyVDDgpDntxKqYwVZOeSmrXTh7JnzGpKuDbWoDqPd2LyBsbIdwvcgXQPoLkW5OZlB
bUeTNBPrZoJRFA/ZJtkmJxj/3q6fnksfMM35jxihioHnCk6DnW/BE7sFkW2AYi4cPq4v+aXHzzIr
vWfw19MxPkMc2rhSw38Hiu2ZWNmySytztmX1uEzyskIliJqt3YP1ZN3/2++ebVUYJVmRRfHgtE8c
Efdwct5TzVjZUEujMsuMqAZbOcbRIPdJfA9xgBYeRUngxOWqou/lep8ypybEAMoONCgQDyL9qyTN
E3wBnwI1cnuleKcmP/usyl2/MKHTpEH6jHhMJpCOo/pZLdhtClEoO8nCzO5oCGGPnAR/iTRW2CRL
lY45CpmMxcBpAhHlSN3yLfU6NJy/TMe8F8IZP/1jslnjHy8skDkmOW4k0PsE96JsTBxNlo66Vk5b
mMM5Q5eliV7mBUhZVL6YsIiwbotu80+Lb+4NWFSiGvsYj+677BhA7wCAlodarqokLv302Z4fCqOT
YaXhp9+PG6t0pykAa8ijgYdbALzrQdX3neDr+tcspbdzq76wTeLI7xTxfVNUXuTGr93s0XKaDXi0
G+OouAmuA0pgZ8/+ygZbiPv/Q8KMG83XGF7ZG8k+ZmybBcUNBd+1b1cbXVOMuRD69VmIgCBpqSc6
xOiyE/ml/ykc38UVwhW/m7t1P56lqZpFiiiuNagdsWQHg/EvCf9Sq9VOo2+txM+Fx89Rvj63cjPJ
J4uJ4i6CeVnmRunb9WlfmII5wrdrfSuB2ykWcXZrhHsVurqZelt1v64/fil3+OaE/zi4+sYf6z5Q
BQwgn2BZoOpeXR4Mza0yePN2UGvz3bB+vv6yhWg6h/iWmQEJ3w5TPdlSV+doK/ZQhNiGK+WHpVmY
/v7jU4CDNnMph2Q30B5yfaatp7dqu3KSLW2/OdDXT3U9NXU4LCoH/4BeOvVSaJxAa0LdRdvmLbhT
Pew/qCxm9r/yTJQ57LekElmXqaBuYz3HcBPUUL68Phf0m590YePNEb9SmEUdqTqeXXdw27D8O/Cl
wGRXYA5sPlpKqNhtAdS6DPLXzNAhg2rsxmGEPXJdbfRu0mQz87s4ZNKBjiEKmn5+UEJIiGX1m25A
MbHKHOtsxZprdOFNrStbokUbqrYv8OkJnQza5DYgjNopqCwIRhke899VWEZrarxDFbYIA3sY28oO
AuKQQH+KK4DUiIKn6ij/2JomTfDBhXQNf3gfrBJeouZHJipHRbmzGAx3NNrI1usodRWDoTivKO9D
AW6nkCq462bzW+80G97fewI7vnHoHFOKymaRebBEfht1MAYo/fHQK8ZxTMr3JJWhnVEIPjfjOTKU
j84wTmyk90ogx4NUcCtX66CzK6vet1CK4WX9ocIou8wNRwpcqQcLGnKKepup6UGM6fOgDq/QR9A8
0Q1PEc89n0O51Ggl3TNZQ18haA3AvmrUr6NPyyo+JDBAe1M9BIK0pzICHYZrfuPkg/4M6+UWkriM
/oavH5SLAA87dWYq0PjSj4KW8SYz5Hs/8F1XiY3Wil3p887jjbxtYu5lRL5kqriFMEGxaw3IeUop
cXahnMG5flIF5GHTRIAJbO2bQTkYevsFSTcQZspw4iexv1om2l+aryL5YR1KL4FIHN+Y5EOrDDqw
CgivdAgQ2wVM8cwqcI3BBA0QpW8jxLeatXzMebG3KPZU1TavRVk/M1DcPXTWdiGPKtcfISQKoTHH
kOZT0UnUQ9itRsgkVmE9qhz0QTAQvbZOA8fvdUdFWouidHGMx+RvKH1A5XriphMwa9CPOpDomw4d
aS83/V0els+hX+EgHUJ0BaqvqKy2UcrvI6DmyjbddxZ0E31I2EED4itFA1jLUzfoWwiTJmFucxbd
gkj1TLNAAyJPPHHZQdkrDkHLTrirNRr4suMHaYp7WjXHWC9OFvdvJ3w6KmcfzPA9YIFOsqbPmihf
pD56OhlBq4J16AHKGm9NS2+KQNn4XbRvVbEJm9wLW1wGQD8sJzkmT+fI3VnCOgfre08VaImbCWqi
0k82jVJA4GEMDgqJ72qfClsSgPTKAhMNMOJ9FEUggsF6ofS7+77VR5uLRN+OhV7Y0aCeJPV/1UXb
3dRdti9M+bvsEV4NizxURetohfHELB9oqyZpVuT8LsuNgr881Xt+BHMzZKVIODJvxo1joAQwc7Ba
082b4a9PtU8FwA49rVExUZtPbKRH0Hg+CxVlJVPphG0RsCNrU77SWHnOiZpNiK+NHsDOKO62YhQp
4K7mDSnLvdE0n1GhrRpqLeQzcxBFmIQqNMYBvZLwURdGh0gF6a0sSQ9ZRE4Cu6o2mz0d6A0HvN/h
QnPrwFhpYCycsHOABYm1xlCg7rYzZOTK3HfGroDl5T2LO9i1VxuOuitPV47EhUuBNsvcykFJIXo9
TZElziTnT6VYkzhfOspn+RrcLETetbjZEQgE+eGfrDRtK61Xzr4FuI4yp3BwrIoQuwgeme7gGVPT
ez8+pFDXgrTObhWts3Q/m9M3ogTlYFHiK9qNivDnRQe5Q4/V7r3Slod1ctAC7l2ZUzg6odTVCPtl
KCOOLqxNEjv4oJ1d7kqcoRt6AsQQbMZad/01Wv03xv1C9jBndoCXSgpSoCuiPk5ge4A7dji8Gu/b
4c+Folyxq9zsBiflxgjsf22GfIeLH2GhqtGPCClmrkJ3LnS0o3AgHbxrXIA/0Npfu9stLO25U6iZ
yL4CTho3awvlxY4eFWCVrydeCx3xOXOjoqHfWso4mRAVgGXm8T4JwnOSgVudhXeAkU8d5JWMeHGh
T0Hqx3BRvW8lbHxQ2CnB208tDdYwEYUAU+lWaferMorjaMVeTaG3LpVfXKd/41YPVj51aRRnAUIh
dIQCuAbBzizwjAhmI+1aq3HhWjRnemSVZsqoAFuw0E0P+HI3m3rORu+q3df1eVoIQXNyB5r1Vmm1
BnA+g+6EkeG17C2P88frT1+ame9rxo+ZAfgp4f5UuzE+mGWXe6zk7biFSSs7wPxsXZl16TNm52jc
9owLUk2iqflNNLhdDxRkjb0JRYl9eTATt0QkWkPKTk+9EBXmdA/gFjKaaiTexcx/HYzkQfjlAenn
LoExbVCML9dHb2FhfXdTfgzeAIPgJJYcTfPiabAeRLJSSV967vT3H8/1WVnqQQVNt9L4E2rvY7dy
LC9Ngvbf5w65rskKFlo7U3yMnW8r+qmEp8X1wVjqh38vsR+/OirM0c/gPrMLPpvCmWpQcOyDiZ5v
2b79/9MiXly0sw3dFnUfcd9C6nX+P5nf+qjeiBNUeD3i5iup31JJYo7lFJzlxJzqaqVQjkWVn9PB
OOKyWtmmCpfeimgOJGPsUuO3IlZer4/iwtTPkZ00jvt+UGW4i1Va22bRIasO12L+0sDNHQgjEcIb
qQMN3PiYzkrVDjwtsCfFwOI2c9aaewvLTJlND5jr9VAAkbSDMuWrRPOh9vU7BqXSfxuiWVKWU7XO
2h6Pb2PttlSHp5SE79cffTlVMq05LWdU6qFTBfCi8X7EAJmv6jHc1EhecG8OnPUhWnzRdCz/2CwZ
HAZGGMInO2a3ruJVdo17KvIVsc+8urcDd40ceBlPgU+aRd4eZuN1ZKVo921bN71DmnmAUQJIb9qG
fbFdc2YT0gd+JU/6JjtUYGc51kF7Fht/dCO4jz2uYRQuZhz4IdMZ+uOTCYBtJnB4yJACxTMK3EiJ
ncJds+SuQZwyXjkwL+4gvGZalT9fE/hUlyrEPVEPcAkDEk78CxoST56FZaCFIQ0ppjJ0tVX4bU4/
r6+6pV88C8twshkYkOPprujB3culHXb760++jLLFT54lXkk85MhRLLGTJTspYaTbPsU5n2fDcxer
W9UK4WRiDcxtc3dMusjVcjVw24hAUCEIbR3XRqh2/04Sw7QHSDQVVD4yoDZdq1Y/xAghlus/dGkI
ZiHDUhLJuZbB9iB8UMJDpq9t6KUHz4KF1HvJzbT+v302vEyXrHaXHvmtb8N5yUv/rKUclyEUpjVH
f7Oeo5I0phmg//Kx0eVLraa/OKmOmoR+fkfzs+mbv82qOxVa+24J/YlamuVWkDJNCzjaECFX0pLL
YR4/ZRZc4jxBoU8Dv8H4UEKnhP+nv49fTekkTxP7W727PmnfJdr/SbPwnnloidEWiOoRsse1fC1y
eV+zQThpC5OfwIesaiCbTUHyG3CgHvpE2cqSZHYUdofBTDIXEu0vEE2OPWbJmzGih7oT26CKURXC
X+C3NJ6NCoRm+AIdRMrOZst/07y4h3DW2VL9Z07QyPUz8RU1ISzTFO/6Vy2smDkwXYF7A7c6rBgo
ig7Zc7B6tiw9eBaYkpZm2Zjp6a5+G5zuJXSmHpP00hdlM0Ho1gmNl+GjmJfpF/wIgQn0avW0qeFU
gvyIehOYKvCibbvjGbCJ3Na88BDVdnxWVlrAF+s9eOEsgimFVvV+glQpTEs4NpXGOU/DwmZp4SZa
tS052yhVmdljAjLnyjQZ3xYil5bfLLilIQqpjAF12wJGagDpp+Rqf8yV8kbJ+5M6hJ6vjfdGqu2t
MXPMRj9EfurqkJNK/eTNN6Edr+LKlltYbVoFdfPc3xe6tVVbSKkH1R3tgLc19NtwBIGYQZk3Hco7
Y0xQrUf7LpTydsxhvqVwFPnymsAQRg9sM0K+Wyo410JY2Mfs2Id8W2kD9EmBC4Nb1NZQyFTeZ1DL
1m5U2TwOoSUdWQ+PPdBQKO23m6oLz3XZ3gZU3nU0u6GGHGyCyrddGjieLRq4WlXdNH1zsOJyJ/z4
WCfmL9aDQ6HR4D4a+9si8O/URMVu8puNBQtFVStgwBJCUDuL1LPO2R2TgEfH/UCcLh12ah6hTBPU
Dwoo3sdSH7dWM26SNHiNAhgGWPKjao2zkeluYOSVW/TwupK0dEmKWjnV49fUDFW3SGhit9TYAyfi
JmaxEV0tYKWc/hZhxJwk5qbTMob0s67/iIp/lIS9dwMp3K4ozlEbfuRV8VgnHHDP+EA62WyHrLOL
Gp54DOCGONC8KkItOTJGN+0lcwK1erAi45DwLLAJh1q4Moxvip8MG8uPz4nfWVNvovRaCTgeC4hb
+SWwYJp+6KhBnWiovwQ+y+EIXxjl6jOvuzeZK8ee89tIsMqhObwvZWcJZ4j1AWjREIKd1DCcwSKb
OlU+GDrTDoExFroem1BXS1urIfCo0/6+YsnvFiLKkMM81rl4DwSVrql3A7ztjcAN0/DYQ2wECMiN
LGBaJWMzQ1cpeuySMLRpX9zVYfWsGWK0c53dlTL+SI3wKOFx1xuj4lRFfQcR8Nju9B7QYyGe9IDj
/xrJUwS27VkD0+I5pOmvckjeaIvcLm91O9aK3GP5+NSn6CAQoG48lVYPJYe9oTT7Rxqpj1FpbANO
/xa1+dTk1jEKzOemRHfCL9F49LvmI2/RdIhgoGW3oXmETzHwfGyX/D+OrmPJUhwIfpEiQAgBV9zz
r729EG2mBQiPBEhfv/n2uBOxM90gSlVZaXACQ9+99LTZDT0EBfVIIcdlaie37oXVElm6XYMIQAjq
F8fChLH9koT8ER58lFHx3U8WBtiCHbjvey/wBrjCV3vHl/ZlhuY3boPym6+SJ12hHwl2kwkI30dM
BFer1AJlw1ilfckT63UkZaD4JmXIIO2Zpm+Jk5x3kTkjMU1mIPAnyhVZ0ZB87tSHJbAy8ufiYxjh
ngNFAeqVnw8E0RNN51xHZWGpPw3HEvmKcV2QvxoUIo/Rg6M0sqrwrZfI8MX3UJxgNHkmsoJTuTcl
K/ch65jlE4RnJJUQzDdcs2St5j7RQzMkfOvWi3CLrHJ9ErfR+KwGkbvK2XnrGvtOdSwKz0kUMc/4
OC4BIbuabDcvUS9IXFnez1H42y3e1YTb3uvElysLDq6zuKzt8DJG9GSmto6HOfiEd9NuEmBsuX54
j9xxnJhNlbES5R0b2jdk62WFb7NypI+yCB7rmt6BL4hVWYO7auRoAOsuDhbz2SHXdh2K50GPT8PN
uZONPeLGpZmRagcUqVQI9x0m0NC94mObfCBj5KB5la0h5s91XbPbREh0eKmrTaaSdWsCRRjS2La3
xiLjLro59Aj9VjbuiTQd9A7DBLeptfR/Nr9yclq3d1HAv81a+alV60k3y7Va/A/STBBIUG+FTQWb
RQLZ5V8VrAcdaNjuluBJAYGEbMZf46Bgf5sd7hY1pq7SSKLEGraY1itXXXtu6qAAW8xJ10heuQBU
bhw3hqljbCf8yLClQhVpOLw+FrjSrs88ohkcKj4RK/jdU/CgOL2axj5PNEzsUJwC3ceBKJ+GqE9E
SffGlSgC9fLdIxF8Df1E4dNPHLoiFRHtOPGwN6lR0MF1ohFPy6h8RZXPqqb+1aOfjTgnoMo7+YRv
VldmBxp86o4inYNxP7l1buRvVyI9rOYgT4xr6sIsn5bkvHTdQ7iwH3OLIYVB6V40XqIJf8HVO8ZE
bGeoVvMprH7GscmEYo91EH073WsPuZGk/rVZNOKzlkNgihwGpgnSHpFC1aQritrgEiR0Ntg1OYHM
3NHC9tv+n0K4w/lNptZP2pU9TbOn71oJRRkPMq/+Nwo7xsWwIo9R2p/Vd+7XGuN255yr7VaSGpNY
oh+wOE97TIvzXKEC+n0smy5n7pJIjgij2joAX6FJaIJb6Q2yodSpqJApNwOZ7Yud4xCdOoHKGSke
R8J3kdRHQyokxqxpoQoHoS3usS+23Lrlfejp3RLhJRPpPQd1mM8Fkih0+MQ8frTjzc6QTGC79UeX
4EKxkHnHNHBsVlvGs0khELkroaVRQZWsIT5o3PseEOOd8HzIeKxo96PGUUAeVt+wvbeReyg30x6s
BBM26TRsP9EYpWG1waThasM5Ztu/wNcPxXyBnixXxH+b3Q6p7rhpXPGpsFkjnNyjHbsyGt1Tsn5i
6/3cjiLrwJH1hzWdQ4kVfLcjpdlrwoAw0WwiFJk4rXohaklsYPedaHZeB0+POSgvlk+vClYw1kPs
nCzHz7kuHxqDTt5nY26xTDQBxf8+vFUoWqjnY0Y8/bAU9NB2A34jqM2QWHYjP5y5G1UxbUAxCEIY
LnW/2pX/ej2fS0rAExjiyrJzSMv3qRQPRbRdLASa+OXXQ8/q3QSVUIg0h7VfflyHXAIH5A8dREib
NXcKpJGghUMp+p6dGvx95amT7ZxvbyrxPD3+NHj+V7UEgI1omUiGgNJAt6+0IIjk6NWPW6q7sGke
I+zh5VLNib/NcBmcIUisSZ31Oro6I8nHuvokGz9ia/rXN3yFzsL98Eu8cIzwCN0uYjdodtI4sLER
0NndluTbBN0hmqu+NfedL/OoYe/l5GbLbJ5rH+yPQJF4achDhcwtRStQBeCw5sx7v+u6tNDleXZg
mVq6voyjDtt3on+InE5OueWwJc2MraJ4WPQJ7kDFfi2X8AM8AYn40t62MYgjANnH9p6ABRsj6Ha3
Rd11w3U4BPKp6g32YuO6n1fv7PMoirH5v4ep3w4d/Ji1dN4jBRRh3D44JYsHRT7fxmLXBC6L1ba5
8DVxy+e+W1qwPeSpRmpvunR8Oq8+/ywKBVKO8L/Fwo4TWWk6RI5/6zkFQhjrOCqn6a1f153ytj+m
xLexrMtIgwwgB2EQR0XWOd2ovp9rtgsonBOm4Fxq/lz3sJnn0ryqot2vDTZYK0HcacWXdGjlhfE+
eFksISfTDvoPfwxQBRVQ6rZKKXr+MYDt/rxe62l9Jh7CN8x2mQ1NkE+4t1bvGzmkAJGy0HQnJHOJ
Y7e6CKpSys+w/01oYZ70Ij7hjAcRm6zeWFHQHD8GSg1CrUqK9MsVwsp0i8p/cLcK06iAwpg4XMcV
k3yvmnZLcCD3JFxBXkA7TmWOC/dVeqaHvwa62SY4F8Pwr7MOHHjdfKhaTCmWZoupj54HSRMcingd
HqeWHyQNBxjweg8dca689pG2LHDHwS7kzCW9PVXY2evuUgT1eyVYikN9KWfxM3puhtz2fCrUpfPc
N9U2l9LovAxApAIzpk5CNj3xTeYo/Yhl0XXMVcAy5FYfId/9ipCklbWD537PE145LfWUeZ0Lc6X5
Ikzz3Ovi1wTlvprQQTZKZKHbY8yij3PpZ9J4u7mhx65v/xUetfiZkU2/LDa1iHJwAntFCOdjiJFt
rvhnj1SwKeo8jBwMsWGi85LNdicYe2WIh0m2Te/dCbeO2y17UVgYXwzN97pEB0iV7ipiMkSrsNQ1
dsiKebzKFuncnI5tMuvumTIGmJB9kwFPH5Lbo1Ns2547YC14zbrenkePcGz4iRf9y1JWTuZtdMhR
seGfoxEQDl7ys3GcJZdrn9i2fiZO9VDB8SYuQphN2WaGMLAVOl8niGg2OLbgvWbMEdCt2eLOivV9
EtWdhzzqTG/rc7EE3Q7142yRa/2hJLuH13Fz6ipt0nLjUyzUcHNF7u2eKov5piphKBrCl83nqWmR
1xtVY2yQdt32mLpgIuTma+d6yWLNg2LbRQbBAsk7QCKQaRtclPBElBt68XCNi9mF5dCM5qAXHEZs
HWyfwSjKVmdJJ2+9F10Y3lfD9NL9P8uFn0iEqV6d2nbZGJDjPI65IBB0jkSg6ttftGzP6xzIfLIE
Ruvt09pWu7IDsQ7Wrodtk39SjndmQYsjV9hHRxdRgqfFBzy5wYI/gDALpqadEfIsWZHiqZ86Tx3A
SdyB8wYDNPe+d9ejcEA4Z0Wb4QN4Gkx5QiWmd9OG8o8IuXWcDraP8FQCEB94cEDXdSyBYEakSlqX
CCRBlyQDvbKPi7J4RSTz0SvlcJw1BfWnira86NfvxVaZFzWJU4ofMLsgzrGYKkMN9yFQF4ehPwsv
yCmpnkqkqhNLdy3+4aJ3cSuyc8dxsxZsXwpYT2J+eSsG/YWiVh1mp/QfMMKWFwq0/uiuK38EFpY6
DTbKboj8q74Fl4EF56ZFMq6z6DCdNkS2g7CnJkhAt5VldV/cQSWzNyw6D9z/gyfLvsT3N2j4TMkt
J3X4I437UCGfHhaFf9FEkcFJBTKC2ge79g/VRsRlVT6c0/oeoBzmvLWNQpuYWd8VocBye5QhJlcW
pXitv+7aspQys6/AMUtZQ09R04Y7vXBvpysZ7LethIeVtz3Z2lyGTWYgrD2Sar4ZbypvPykYCoRl
dWhdJ1MzysQQAXOuI0T5hCvGptCqgzL8i1k7J4SBl6jrJmvD8q4y4UnWGuZgys5x1XQ7CZuYsegP
VqidteXdxpofiHRf7YoYOVb9Nlg6G4mpX3jQtw/oTQZ2vQknzNRlYvJ+vbY6+LM4Mc1SaWoCMAcJ
lXI1J+Jv35BpPeCgv6ugeKplAKvmG/oh3T6TYEp4Y9Bn67IcBvAmJdiRhqER5jOk9N3Q4SAPbYEZ
dKxj4uKmqukFNMOpdOMlug+lBdGxe2rnbobuZfhosLbw9Qa6lvngAZKg+nnv+gt2GdHYxGMJwYcI
06pF+Yh8UyRbQE4tURBFzfbbIkgybsGABTU1J+6UY5a5l0ER26E7lFt1xX22J9x7FZ54KjaKMZD/
jlwGiRzVe6BA8A7aSxC4ecdMKlFuEt+FEQdMqjWuAqAwzcPkkWvbdDbd/PbgTGWOwfqf8aqM0fIE
Ol9SDGJXzOKhixhJddh/LqYFLZfsiOue/KA5VWP9FpHxeRNITnLeSVU8+p6TjuhkQK1JelYh4otA
bepW7w78sDuq7o2ps5VF0IvLAMl6m7+rhdn1fpnBHCwNF/5XKQ/fMeqGMzoXHYTvczvWeQ0L/o7P
aFiY2o8EafCMT3CwCTAK2joWE4Lo1wgh9lOD3EmhmzlpxhATwVzbeAvHMok8+eYg4jF2twk8Y433
huACmQ4z+ZxnLy2a9loTAzuZMND4LsNpT7mDPHmBzn1DJMpxYzUytFYVItpFf8E/sQHuwbKxJ7Gj
BqQDFjzt5fqIZrdLGlg0ZLDZz8eWHKZlytGE7wZaXi3HDDmUzSvZRuSIzf4pWsTXYtUlBA0urgeg
e2PUQGeMfPp4JevJ7cTZLF0siR0ACbhb5liIM9RIg7hswluGJgMwa31sO4ErYURyvzwwqndqMnkI
u/89qNUn1+uSIiSHYOyOmG4g76iPmMtesBxqE127j6JFmkZUdoel7D5Dh0SAMUjeySjF7H+nt+Lq
wv8xsWrsErpwC8dF+S5DGKQpw/azQxRI6+EF1hO7enbsA7PRPcjE3YETN4jnCgzRZfROGoXqPNT2
b0X0G25C8MLxmDGhuaDANkt5Hpvmq+j7d7VGd8HqpYj0wojA0Gy0T1zQj62sX3SER8xsh51LX4xZ
xPEuYL2Omqt2ugEkOm39C97ssWddk+kOt6jqgzr3dF+m8Ds0h3lzRzCzI7TjUlYJXxRS6tbFJt0w
P0T9fFlKccQP97Yyo29Yb5loQT6ipjZxWOCq8d3pV4E0DhJxFORr4x6rbT5JLT830+5FK9LxNqyp
tosxg2NcwfxbuLglZgQ6woopBdqTbY7+0U54cQdx0Gt0tqw+g3AK74Z2HGLHbF/clQeNqPnKFsd2
BFYdKvhrTjV2TuiRgPgNVyR+H0c5vdYe6h1+wNsorQExTWelcXMSE7KYBOulA1pOewPRet9c7ax+
lg1WCi6QxoFGyGTosih8ajrAP0FpMyXgRRAsl7n6jaSbdVN9ol63q2ach0iktVaJ1ZiG+9fNjQCl
OlcHrXuHEzKNY9J4+jBH77S69xykQpQwm6vAEBOgOk/isPg/VASgp6WsfGui59Jrk4o0GWbpXTQf
OETYm/SQ3tecCTWPG4oYGEAbx98Nj30aznkHaFa0YVL5MDUF5lupKPeAl9Au9cco75FCv7AvfwqB
egvEwqDC13UqffAlHP49VJqn2gQ7yq8cmRtrnxHRXDQB/CrnX/gKJxj/Gkim2W9ZjygvMIMi7GsL
gKgHy08bFcniftv+BY3cV0ltuqIIcShq6OA4KYTk34sH1Vy0vWITETfNXe9XXyCV7QlC1Iw3plOD
EuFvT5u/ISSQHwBRf4jS9LBLcHeE4SejA3xaPBr3UxVXPrTVpuqewi189iuzN3r7qiS4yBXZu4JD
JKSSVbpxvUzvPeJWgfFCHwFwjm9fJWhCdfEZVdXBU/riMvq11dELm8+8e1y9C4CyfN7Ct9LpcFSD
5qzxnMexp8k49U8gSCVU0Vdcl/e65Tsrne/RtC/eAryz8f91aPxQhdbPAMKEfrDxIvSlJhXglz7F
bHhHK/+BOwtOHhwesK2A1TwYxa2yqQAUV6NKdq2bDfQdkb+x76qUzlhA8vC4UPKoe5LyuXuch2bX
bV9YsObt7OHJ7V3zrWd8vDiGKBBZC2l41dXfCwe2Ce2MwqXG8Fl4r25VxLDEyXHH4KYH6I9K3Q4T
2oeWHZoAZFZqnkGlyhse7RW+7n4O0hvlhcAPRpF3F282WnVS1zViFwSekL70hKQtBvxKjwfXMzuF
lQ6QUryv7xkGWN34WvZe1lTtX4HsCWD4icCF7UH1gb7lFGFCWfhhXZccLEmHOI9KdA9M4J6oc4Zv
GJv0U+N0iTHRoSOo7cMcAjqoHgYsIYbJJJ5HDpUT3kNDEk9qjUkxOMmwNb/4zE+ynI+j+wf3okw3
4b6sRaI3+tojP67egrQp9ZYq2/dxuyKfxK3upoU/IqPxE97tWwLU910x90FAAhJ7VD4MCsuysN9z
a3nqTqbL5hHCHoSexbRw8350vzb4CVdbAy2ZeOwmFObS380BuRhrkDHpAUZGbT9Q9dPV0+8YYFdE
02pA8Kiha2KqAk0sXGEboFXg1BiMD2jzcXrC5l9N1hyoH4x/vqnLESN7p8UGLvLZVJ9d+K/a3oMi
BKKt45Fd+5olei0f+vZFuA1emMGnhkdu3ThkLY6dk0iP741F8twsszn68GAmUHXzJcI9D2UcfqHt
uHb+tSh/AgoOcuCcNFawgDlqi2uElXfD+ubRTNri2dmCXPEd5wOKPMxXHdYm6/wo1rNniue6bX5M
IXahO6D9Vmcyd2HSEf1dOEMMs920kXB0nF8sw+fFftAdJgyocVhM9xCY42d0duH6HmLhOutv6vBE
yDGbN9jnFn0yT+zYdIC31HxdsalHmwoA6Bahub5ry9DBefjb6kQxmjaQJ4roseD3RQ11iefCZdnP
sKe/w1BBhgcGe5aVyVi7NokmjC8mYe6lmzEqlV1GkfvTa0hIVO5Fx1BtEOzzfxvsGEZYb28SOdJo
V2ZGc1zGSBbyd0VrkmbCtmG8BjDqxnTbhk0G0U6uYBalq+LaeebowUzK8T98O741uMSD/3MAwc/3
9xtFJnbx4An3hBzRveTkIH24xovrqhx87l+2fqbI2Wm4TF0Ci7lAnkqXpLRsEx94s5Bw6RJTgiv3
CQUmH0NkgHCaL0BZw96cIxFhzkJjChJgM5anHmZTC9QfwF8OgVW7Vt2yvfDuDOaULQM0kPJQXdr2
PcCLgFNUbaAz0liKtyh791b4912NdxjMoBK+LUKCBfLXYXNuhhLZjU66yIcVyAgWffE26R1tPkCh
wsX/uDV/tD1a9yUsu1y5LBk1+Fz9oR39q4bL8NBjURb9wX035tGDQFPTDTBr9Z98FOzgNi7YCMc+
2q1EnJBkiybuHerXtOlVDvPlDM6ysJH7BrK/Wyd1wR9niw4SsgKPHujFVAhqEh5aJYOt1dYhJQWg
DH9nkEFhoYGtBBYFNnU9cR4p2iSveN6CcGcAR3rIDEEYWkzRTXfBnSlfXfYn8R/cC7Hedt8DF8Kx
pTsoQMwRoB2+RJnseFpDd4N9Ft4Etjwx8nl2IBRnU7vkI/zbBh2kI4pMPXzSEXlT3auL+joGy3EK
BUw0Xhtc/tGGouAhULWNNYgKtQS6MEb/1FbsF7p8AJKHmZKP2/pmvDac6BZ+snl99mbyCG0/xjlY
C2HnVMfViPph+8/IYEDsKlj7ebh9cbuVwIwbgZWj6FC8EJOl5Vc7b2MsK4kvqHdjyYYb9HUUWFhM
WGQjsfYEAxxU3iXn6ImAZMURFkJeDaKSQfgoFhBbGB1s5OQQspFkdNoPWE0ydBmFl/ULMHARfo8h
phHxbqf+qxJl3iMWMA2dbV9J50XXcENrYKce8D1c2bXfpOXMjoMJMlaSeyRPfMBWLgY2m4vJnpp2
3tF+vtLAvLXtnE9QdI06irFpxjFqsFn1652w4RenbRr4443AU8bIlE2p5gDIp7u+g+pLLE+QSn5j
+HV25QjvW4x1MmquvpxHfDWqymBpBUZP8yyRdTSxMNM14CyYwXDhXAAI5pOCYdwaZRpjddnrA0MY
XDhXz5CC3lchu0519x2M5e8aRU/c0x+1aHe3Lq0eexRAulMw+7NdmNmFpRrawrhR4yPGkPswDB7q
GcoXnKa5EkseTkgcqICCzqa/w6XyRNEodAOyiissq6mXh/jvQHE0ug8R6180FJp1B/NlF3hrhRt5
YTvuLicuWdq7Pq4s9tSNwevC1nwYRuwCBmihYJe/ealuepls1Ds0t2OI1Ak4nScQPCY+9IaCwPSv
vZ213jfJhuSA+c8vfzvwP0LHxwC7JhCSjjzMWmACK6xc4mYGe6BzEt5CSQY+xaCuA0EyHwxv/HiN
boDR+q4c/bVGWFv10wcLCMx9Qkw93C/H49YW2AJ7Pu4mdoEkE8bEFRqnBbXO11NO4YgSKw7nZwe/
CGgwy11DJhiQUfdVOhBt6si7bQs1BxY6zfOTGxRgOOBbOvLO/wThRN85DQ600wGUxfU0gqYCdSas
9+eenHwG6azxO9ifI1PGN302S9AnWIHbXdwOeKmj38ilWGa0PsfZBSminLmfj0X5DQ7CUWMQNngH
6SK2fNuc6bxAUxtRNy/CtkqYb9YY5okmcVwPa+96up9GqEN59YQcCxx6qJbQ4QLZHkSl0wXldldE
HlAtCLlTLJGSCAbYqaTtfOfTiL0vi9njab4sCp0fxU5sgyI6a1mTwPUDxJ4C/QkW+mNiS3owQ8/3
jq9fpGV+PG8DuFAN+Buum+BxeDHzTCI8dhpmD/KlyQIUxKWO/TK/WBP8eYCKUGpSH0y3ddYfm2vz
zal3TML3jWGr17mnkOFZzEG+9exEZHB2pXMQVvBkovRndLd3YwD0TyQPF7pzoPZA4zQeCNwOEKFL
zqPqXr0Z/cFULQfWU4N3baAOAzciLAKsVUYMVVUqFgBIget+D0N41yzyWQYTmtAV+kWR85pi4+Vn
7hbgagQCjh3ao1oMAcqr4rGhh56D3qYBtdUDNguNBUozLz38twsfmRVE9iBiON51pcAgqQcK0hyE
GC4duguAs2Dsa/9mHxd3XXhzPDpFkFctZ8mM7WMxjC9chLuWmgC7cnG/BEGdzS29uis2JeOyL1VZ
49qV+6GxyTauD+UIYa/CXhKr1xQXSVKFztFn/IUK9gDPrs+lUMGLzxGpYWSwGyDi3jj3U2BRG9pi
VCboeK/BjbWpsXFLpxoG0moYCzBjgAGjl1uUmBPDeAKjjEc4CmV2W/EA6BuUHT4AbOAjFKHtYEJR
ARviCYLkGjzsmvkfobB5TTgWP/rabpVKEbqVcKV3UKJa7HqLMW0b+mB6dGHcNx94iVW89E3wO5Lw
RI0CFwH4vmBoPeesaHE/zGz4hzkiVXo9OND4mqg/iM4epm64cgi6SxOWF77wvCPh09Z735bSaz1u
O/z2aTO6r2HfXkRYapRA49zXyyrTINRYfbklQ1zBfPIbeLb75XvtlncjLz4lmim1OS8GZnQtfiHY
VP+CKXrBJ4iOqTLg14GE3iLluG1VHJr1gxXYljq1eeRDePbEdOWgr3B0khog+KRu11avL9203EMf
fec7Mzr9LWuR9r4F82n0+ZFPbeyHCiC3nxLaXlxk0NtR72XZnPQ0XMKK7lU3Hd2JpbbEIoWE6kna
/nmeCcDq4tNZLZLEN0wSkanfoOQ60I28D61/X684Cx2L9gF+zwLh0Gzz3mxU7ArbvUlX5KP9w6o+
rwdvN3jDLgQBASXr4PqwATLrmdZgfEaI/CkWjIbc7CZnebIVP8C791RP9Qd11guAmh0y3EqMCx2U
kyV6o94elsjLR+M8LsJ5aGr/3An1DO4eiynZ7hRGiQCbLynIv6CENl0LpNSv5logWbqRMIAwrI5t
ULx1jnluA8xHkfLO4eg+9TV2zjKiGHihNHU4u6wBeapqFiUjWdH+QyYUDeqOuuszmH5X4cqTo4uD
6zqHeZweVq2OJWhKMZ/Wf1pKgDptqDHjyWdTBgrCIiCDJaqfKsIbbqI/nJaAgVz3fzAqRCKDJUcz
h49T7f2tNTwYsJt9BVthF3jycyh4mPCxO7uulxWlurgb+HveMv/SlT1HqEG49azELlY+94PGUnD1
lkMEo8e14zn8kJF657fH1cA815L1A0144lKOQqKgBW2bk5r8i2lHkDN6cFlIvb5Wi8nlEp4KOz5W
QMocfXa5wTIHmyg97ubuNVo+sK93vSmG4RIv0b6I4rQEEExMMjFri6+3OKwV+rIhOAQkzKLaHMsa
HvDBBIoN4jWHiuAPYE2xioy2NFnRYJjBJiMwDOJeb9evbDEJzBfHslMzYjcF/scGFhLV9kVRDXVk
f6Zh+OgwfpzKCHSaKQlrwPw1zibDAVM+XmCAuaAIsXBu2+5x2PgO/Czso6cMBkenTZB305Q5adBk
DfDridQFQv9n11kfeMsXZGyp33Gt3jdePGGcQA6aneErrGQ6dxqkKo6a24MMMCHLkwiQXFd0Ufa2
zC3AVKFleef0MCCmpcLd6MgXwJ8YFmDcmVIq7ozEPeF4r6ybf8LWP48AMhbsPZO5XEXqD95jD9u+
hGPWHkrcu9523rBWAuoaxpXGZgM4651WS9pTrOnRpiY8KDLhDzkS1S6kKMWuAo470PWlcsw+mFWf
uN7w3i7TQyHqnIfLMfKmr4bzHwR0+Dt9a2tCrEsGi4VNxTYUe9+7F0VHYyZu9+ECiuHS2DsHRmox
BRKAOCH1EnFynQOAd3S6bAUWWo03vncuR+dWzUc/XPbch7je8p/itkYbfKdOymC7F9ouybiC4lgQ
mttxubVhIMtHpWdSd4YBPiuC70iwZ2+Dw47Fe5hjd9YYQsnOUwAOpgALpK7a1eiIHcwfixW3pfP6
BVS+wvIzShhxL261AJIfna06CrlxQL9NtRvQ++8D373DnvfLswPggNJJWdWAD47detkq8KOHcCdL
mTvVC9zYkmLc8qk2D9F8Y8xMxn/0onG3CfviOT3IjaXFod9esQ06DQNOronOi+FA4zGQSkc8LeF8
JEGH1bKDadkF0FWF4rsVGCq65RaEWWTW2/D++fZewvdBVOgQvAbT6qaqVALphVEkvkEPkiGKy6ty
4P1ikWUl2/Cf2ZzjCAYm+uMIdD/8i54+j5WLHnrqA8Bb6g2AfeaVLtjDcwOQAfbWRL0NYTPHRQSb
ENKN927DMDwV0c5hCjlQQZc5TptzZxiSukQp8bbUeDVGRUleibhJivoZATMtIvZgKdn+zON/nJ3H
cttakIafCFXIYUsQBKNysjYoSbaQczrA088Hrzwc05y621u+pECc0N1/im7TmXGrFZoPpeL4kWk9
hW3lU/HAXexPUtP5qpHG6ymr6NtZbJk6bJspv2ml8VnplVsi2+6dQbkdzZhbQzwb9bTVIuduon0D
EbzJAiaItlWtZa3wGiO8yZRmLdM8tJi+1kYD6R7vDSirSgvJDiMYSel90qBdxhVvWUra15wut5U3
5uleSPJm7LQ7k0A0IzQ3QZLvqr47GrhZGHgp0FBC6WWTf2ZBtNf1/qHFobwd7cbtRvuWgd5BHWCV
26kCkt2y1/V62OTBCIu5ucGApFhblfWTwJpTU3ELV2mdguJPv2Yz2+VRIm2YWz6PNQ6ORmS+aYJj
l7mzFSSBKy/DRcfu7/RIk73eag26SihKZSG/ZcsVz3l2H1XtTdpoCSznHpoLNutMGwEo0qEU4II0
C3kxv5ZVsjOAXuQS6++pKP0RKclK7aW93nY3ul7iIwK8pVa+FOZfsSa9xQ3//0KzN2MG7ynnsRTs
JseilBQTK3oQXlw7t2XFPJad5NZqq8C+ko+jpvzqyxh3E10tGAi0P2OgozRuT1mSfyYW6JRc2jfS
oPnGMtfotfDJUOP7LIotN+j1zBvMwM+NCvZbhiMH82dKhDXH8Low+tu06HeFsI59Wb3aGa8m0Y9t
qG+SyfzSc+mXAHzvOTqZOoP3s3VGDoEOvXOUJe+jHJ1yDn4YNU86jbjH932lw3ykTdvSgq0Vp3tQ
ybk00t4fDZ2LvN1Y/PnzhI8D5HlngiCiW7ue08Fo4QZ0EeypPoRpJF4WyzQtrnamndxpLa718rQZ
E1DinkCdKACEbSF8UuTG/a0xzzsrme/VYvKV2twIbb7BxgU9YrgJTXkN25Xhe8esM4zy1Wzbu8Tu
vSzFyM7KIH329T7EcEYpq+0cmPeyOR0U0/yEZ8IIN07SdZCPPnOmrRPkR05RhsmJwhzXyChVp/km
66KjZmZ7VW4fR5uqca5bt7AYuk+zfWicOHB7Ztl7CJLLBGeAZlOLoxSQq2drEizphRvSEHubR1C3
7dmaVhESAXlUN1GcIznQ3gdJ2+U2YESHJ0UHB5m6zUsrSMfdsJFi7WWMkQ1H0skYCYJXoKO0ecil
Vueo7WzAOWlSoUHmWEaJIhZuK8r3Jh03pjMcM4ROK71IGfzwrx3otaneAr/IBNhO4nthM1QSgI9R
vydhuu90wxVtfEonaz8Q19Yq3VswNw/9FPtSoRBkDmmwIAyxzd+7AAV+NfSkIcKlgkdE/NhqmAhl
EPNTPoU+K92EG8MZA4MWegaj2nGf9Sbgf3NQbNgMxvMsIMskY7d26uJWS2OHoYuyl4t+H5rZzaBY
Xs1wZjQkpB1iFRNg4irOvGmtTl2NQUgJpH60TMMqdfKhRXojGNd61mHPtLD9+lxeR0X2wOPmYHH8
aKZsf+QAGKkj3ZKBuU3ZWEXzojT5LZjhsDbl+YVOfFMF5O4y2W2L4tHMxS6agoMwmKYGYjfYC25s
nFBz3FSdc2zrciWWnlcxvEYkr/Okbh2lPjSxDfkDZpxZeyH43xCnN1n7szUYavWRhDCnq3MO6MbL
6uBIZvW6kEKfYcU6tMRGWZIckuUUU9jpkYkojwgxKIkWRgs5HbAleWW2ZEJA0RYa7vG2dJPVA50I
PA8NqugkD3sGDdz7MA+ikbDCaG3XDfVwTY9Xr2tt5JU8ZcBPtZ25hsx/HmyurmlHdvbaQfEzLD0R
2prYCV/jJqDXaPwyfc/T+NPJnVtR2v0q7AO3Ac4yNeOpt60Pow5/6W0CWBsSMlN5c11hdqDsEEDh
JpXvjAwWq/QEt+qzz+RjZowbLVaPXQ6kpWTP1sicrKdkKczyIIfjcx1zh5RqepC6ykPp5BacKcH8
S7bz+ykmPLKYHqLcQjQwPWUViEzQPM3K5MHzAS3GdGqkSMqQJVdDvMsHbtwapZXjbMNxPjSi2Q2h
+hTkP2LGsLU2/RJ4KBtqQGeJaWg/ZZvOwYIqSGueoKhXmSX5mZHd2lAyawbIWW75Uzxskk54maTc
Ng3bANM5Zuj2Rs3m7w7faldyusIDJYdJAbWPIgEDaN5jQQSdg466gAzUQmLs+q2WNicJeGKkF1rg
60odnurC8obaei6lryCr9nk0buMse2tLeLFEibhS95FWC6dA5jYl+yPjLFEdH+tIRiat2zD4jcLE
bSY0YLCMOe5XuRqtJ4cpy5D9mA3rhF3XmtGdJ8YJxuKCccZfocrsVGhIHQD/6765I3jStw1zI9fG
LuUnx+iO/hE2LahmBCxb9/axWRjHPS53ZWU8aQtiXxMtN0jGoTHNu0qT93GU+lZtnyTpF3TzlUWF
EXT2Z9jh97NoX3ObTI6EM4Y2okA+RGQofMOVplf3iSLuIdCv1IKjvfsywIOSsptXSkpgWYaBjyKe
telxDO14ZY34VATSdLDKxjOD8H2ephthZ7Rs1HEsTmsYV0rDwH+i6ajMVdIwSsY8oRYoCqpok2TK
WugzYr9yI6nR0akEByBEpTRwvLiXmBdnu6LFRpGEpnoc73LiVaIy2Pf55Ec8yYhn1SYwgXQr9YAb
aUj0aXlojNyi9Cr5vHkjT4tSgbnsCmURdBXnNk2IFrCSejNGJtNu49AzcmjLnnl6W0CxbzcQ4d/n
Art4EkW2XOnWqpdI84KU7Rphwkwz4QVhDjcnPxJHfoflaTJwy5xgZ5o8npH+KOzvtle2TPvezDTd
daryCoF6HTvAwMpw45RwaenwIaK8RHW7y4b6kMXaXe1UA6qtYj1b8X2biAatQuZN0Eo6rXmOueWY
0yCpEt0daJ0XNdI+nFDz6ZHX9a+KmMCuo3UrtSMDB/27Vaa1UVDvzdk+gz6K1nw/ZuqrmKyXOUX/
rPEwcurZ7BBKVgZGYM56eZ+19t52CMxAVUk5Dh8DegBv/hDJyV3WdF6RcokKBv806Tdjnm90Ue8i
K9ypS6aMVSdH2GVuno0Pc9Mx88j3pYr8aKh3+CJvk15xCyU+lRUVqN4He1ORvKRVe7cKe/C5EEgM
ndFY1PyWivnZhMrT4rZem85TqEUfU5QD6cSbhsLC0hRooNbGmsVOQkWoWtKuQI+mghx1s0IrwIAV
nPFgNCrJhVZxj63fyizFNtEbVx81VJhE6aSMdu3+o01tTJCYJGaC3ZVyqtED1kbsyvdBBXFD9HxR
uau7csPD3dI+ghmQrDPTFwj90NrI84NSP9Zme69Y/YH+7WhYgT+j39d1eI0p0FKR+wnD0FjCjVka
bi0BfBwPfAHulDaEJ9XaRy1xIhE7kBzaPObfGjp4Cyq2MTvNAFm1PUPXgeJaaOOmrmSvcipIKlVx
w97e13mde2oavU4agz5sBOWihXOvPUxw7mACiYdGZzIYVpLX28XBiCZwTXNwp6G8tbsov4W/tEsx
IYhq05fq6g5m3w1yhm8paT/qRC/YPhPYZ14fEzm90SXb8PMmPwVm+lho9bfaom8y8kOv6ieoURRN
0XTXTOoeKbDF6izXjhY/SEGzm2oFkocxHqgY1pVp/eokct5HqWDCTP2RQ4xZlXP7LKX2Pp/6NxiC
0aoNiblupvgmkyd3kAAxGDg+xbKiLBDwGyO3TTTJu2Y2T/k0eIz1uXaNAP4yXYBahh8l8QC6kZDi
I8M0RjukM4xtoalUiOWUXvoe4OFYisjW6Wz86muc+bLksx+0Z7WNnlWUFyupbhHiwEqJuxTHy8oq
NkWPxjaJyru0Dm9hPohtrivfWjr9qiT5SR2UTYxAOUcRIY3Te5vFd7Nib2Ymf7xJpt5FuU4h7K5S
w4IKiapOGuG4EYxxGkYk0Ca9v5JuwhGP+oxmvCynl3BsbyCxyMy+opcoDZ4pejEa5WA0+ghtJzP/
qIfLU4p9XCl+J1SQzKUV7ay9tZTCivrSz+2a+cVTwSREpfKtUkSSkvoyBfp8GBZhbSXDIA3Hh7rr
EFFpT5xP4SpCx7zUyJo8b40UooCsMsnPZIhVHCZSYB612XYZu66dHqvNadJcrZ0YiUduCMFLBlzI
FfIrMvix9fCOc9BwxE99LRXZpke6SDBV4hu9fIoCzm8n6G+HSD3M+aJDiOgDKhOKsSnDkewfJCG8
AK6NXlFPzvYMUX8q6bnLu2JpciYSV1gdk9s7MpiJMz7OQfsUJYrbMuzxKgsOJrFea2uCadSMOZtC
8Q3JyNcJKqVVPYmtkBIcqrJbeah8+ObJlxKWXwB2OHyq+T3iatqfEDbJtDVbc0uel7UbZP0Tojo5
phEw11BVG5ggD5Za/OwmKIgygwtBZovOJmpndZOEhrNuJDklCiPhNC7ZkyVXHa6+4E96LN3384cx
AnrmGVdvL6WPTZk/RqMEL7t7npvek4AEhxB6ljFwaEH1mEPJU+Br0HSmb04A2GH2yZ2TDCCcU/Oq
29rHYChEvU1bpKX3SmK65ah5iTnyKM4DIocvMfanzKHBl8txZwzWM4SFz4I1CTMHuv1cvamadmiG
clvInAuZg/xbD05lq6NiQzxvNc1LmpnHHucD1041zGVS6dNigNZS/7Dl4femavQwqlw1dl7eiGgm
H2h4marhgM/tekpN1GDax6z1XhHjgirjE6tZ0D/akCmbnXHCdcZNXTC+kRzAnsoajnPGGCZs7kuI
iuTYt8z5cmA4+0YMTEQWihW2N3hdtC2VYV59d2M8rFIzeInD+EOfUtSvg1+AX67ahglTJrQjZQSi
38o51JIDa8wZ3mqps1ejKZG7k8Z7VMc4QxW1B7f92Ry1WxVzDAOSRFsVfiAHOxzJ5JXtRAZgBlUv
XtomEIgBoOmmYX/oIvtxqsyPQs5/WroOFqsXE4t5EYfp+BTEpXY/zeI7yMSjZkvZnaSM6JelhfoA
/DyGKpT2VvOkFEDOsiaLPrfJ3HluUi7nnAy6voSZXx5E2TxNpNVFnGmrtGuYYOJULBmbUi1Mt62g
duGLu68qLlG9YfjaTtgWzBmzIk27TUx0SZ36gRO0H086UydYzH0J+SInLhQdXM2Up0fqDQsNtVCL
66xG3PPCBqKYoP5SxFNryPvOZCBtN78UTX4EsIQemHS+0i4ze4oUhIvQCxOO+N8JrXZ9UyXhV5lU
z9g14DoMB2CNrEhsphDzHEeDZzpn5SNrHs07o9VKrkF1Zu29ETqOsAwJ5gQAKUhLytTqSY6hRmYS
xJYo0o4ocSMA4oXbY00/xdDgeNwln3mH9tluUSfoVfM+FIPJET1+cgMZZG7KGkkSqW8TCQNw0Ky7
yFpMVJ33HBbsylDVAzrl56GqAVP5nY2JUX7P0+Gp/JYSpGhXFsK3wHlvBU6YiMQVS0WrkggauOqW
g3GfCOeoDRJEaMNLovGOcRWWba34joPyJYuDL9G2X2gdxDrsx4e+H9KtpoVQKiH/1n190KLOJen7
IdHhOpeoyc3YejEC89Ai1CvylzqffszqdIdYpF3rlcIRboX0iMgSq1gGoBjB6YabzNGPiAMROxTp
RkIzGRcqM5e0PeRB9pXSkuWxXa1nAQMSzO+eWOUtv36/7tJ+hN5GpqaG7L3l5MRrIzm2dveWjvig
R2V+MAhGyG3pmFbGxkq1o9MxJFQVpDKCva32LRvc6OodJP8bcqi3QBLbIqhRreVbS+oQSAnOH5y/
R6ey3aREUDj25R5WN/2L9Yu26NRJEuI5xghjfBgZLLYxfKXUOQxlsXWKDjrttJETnZGQKkAuQmBj
6ZAsxV6qJ+8hO86RnQrPpeZYcT0RSMBJMQM/jZn4LglbhLlau5GuzW5eIO8vSI+2Esk1C2jpi5C4
C0v0mklFzYn9M1Lx3JvH8D6iZetSrOssGxKkY3DIDKOrW5HftrBeMtV5aKphLQSdZr6YHfD6H60k
x9S4szcjeCy8pzhfjWEK3GXugbLIRYijxyEvCleE9ssoSFZTxS5JxnVTdi/hEG0yZHrbLIvtG10p
1ugjfcaKbjZT5xmaavoFiaBuOTdHo5EONqkYTmUiKeiNlR5B1hRQPFdhy7Xby8zbJ+4Ns78dO2lv
9+N7EPNHzRZcKEd+xJfqKKb4zqqtz5nbng8wKRSMj6Sp97YRPI9CudE1LDNUah6btlxk7SYJILf3
QPB6LXtqVTx0NEzzaD0CHEAKD57AeO4TqWA6HZ/6oIZlmd8ncXXIDdAlubg1nOyuT/NHscBb5GZu
KFRvRDUFKxUSEDLbg24DCg7Lldziv+SgdMFd7pS0zFoaGTWo5myUrLoLo56aK9o6BEevFFW5Q3z8
JGcymigOevjevqMx5cK+oECQN/mzPB302jnKOkFIyF/DvMCSIwPbDQNKj9GGIDq1cYv37fBuOvz6
Im2+gzw/9nrjizIUnqpAxnM6O1+VIH7kaze7kDveiyu92SgxJ0iVeHjN90Cr5ii28ixlIKq8e84u
jlkkW7iv2Ikz7UAJUZODIU4OV9xsYfaSystMIkJMIQV0/+LbnsObvmcQodtioxntYxeUmWuH1hq3
s+3cSSj9K5hMlOVQQaU3Sai/mgQjKAt3AHcc8js1ztIH4GeGk4Xu9xGkR7thtkMHp69ik1F8orNg
20JB3l36oUj2dpXfNWA/sm1ul0tcx3G96xgLFa3fRaVnMadJLBgruu4sjTReBOQ5EoMaNF/mzGUI
hwpcEAqqHLLbIv0+0OXXLKRfMybrDR7PXjX7jV7Iz46d72k66D7qCUnHwlXvhXwgAS5xU3nAdFYq
f2Xwcso2TVgNeK0wymKU2G8meyA/deSC1QSDYim7H8Fi7VyvgO5mfDNr5H9hXLwNaiP7eZ/8CET4
USD9WjdmvM9EdJRH4xFp0p2uQ0TOIOrHIvk2DHNlIWhw9TS8JYzCdJM0vs85jfU5ubdCbDHKZq8m
2VM1U+LnNWPlGaVZMRiesWgplfFYyyhV1LZ5T2DAaz0OOaEJ41iTQuo8uWPhUR7G5viuFrZY2zTR
uOuEtFGSiSfLMs0T8eAmVnrPPf2jlNq3aIaOHjaelKNE6+pfA/MuxaJQSTq4o3wM81jlqIiCAYnM
sLsVcIZbDE6aKIPA2jIqkT0qjke9mSBHRp6mMGDUnKaGnD19ZQKmd8lYQGTaaaD5G5TmNJkyrhQ6
2oUQu4ACRzi3IX7F02uIv1Df+EvDV1FWgktlNnd2QHB6bYKhFFN02w1wxqZCvZW75V7LER01TvjC
oXgfQH0xQctcW0JQWcwgPG0EBBX0g2sJkKK+iCDDwtf3dMyp1pTs2FXoMnXl8AzN/sHu9RtM4vfd
WCUuUB203vlFsuZXxOE7kSEjK1KE8dDTNQc235g/4ZameVU9M/+RP1IVsXOX7KemJcYhPQ5ZtpVm
46dAolzpJoQivDcGNG4x2i0LuDG1W+QyVAaUB7CCW+25CpPbXCk2czu9B9rwRIrBp9Dzr4TrIHK6
nzS8vjMwl8AvydhakFfl1kAGmj718bxvmswrWwnuO06fVsfSQ/MZRlsmNouKEggcXoAxMVkakuCU
NCpZakyCUOWHq8yIer8fG0he5UhGq7Ge4v61SRHZp4R4eFqsLeUtDFlKV0+BJDanSDEq1IirKBUJ
zC/rbRYDuJ4Tvo11eqQ58AsjIDqsvCdCzC9b50umW1ipVuJTtsHAnbttk2SPctU+mpEJdqPz0ux8
vnWqWqyUHvcQM0/emXPvYUXfNjoLBAR3H+PwO41i7wBcr0y1vWlIf2hCx6XS29rIi3pSeeeoa7Ya
eYArS5TLPngdVOUNVpcf6ygpFVO4iiFwNCneYRTt2wat4zw89LJpP2IycleO4qM0stMkfRX4paDu
/07q8AV88GXxeOnm4W1sm59mhaOfBrwgU8lB0svgoduYQHFqrOqBPA41Lx8HqPt1LdaCxtYy8m1a
KvKqYTKDE8FtAuFkBtPXEbejYIP32EyHfuhTYD0VBXr7ZOoq1n32TWtUyFo138RTi+4of7csjcst
+WHFTbb5t42b8lerZqzjzpwfY8QzXZgNydZ+T9njO2elu8VjsEODpT/lR4hqP5Ch7K3dfMW18JIN
35kjpARGQ+Z1m2/jOfnF9IYB99RcMW6+9DTnyd+jKjuYNvTF1nwe98M6wW61uBWviz9x8R3dTGuE
rGKFYPfKw/zdpNhyzpNTnVmzHCPGgHzYlGQuYqC4q3fF/rpT7eLO+heTPevM43Fqg7LSij4lsrkA
BkGgigmA0a7jsb+yBC59w/Lf/3ArtCtZ6+QQXooR2TtT7p9kxjkUdnS7dnXFoPCvlsT8TGfei3Hf
duMklAKqxKFBHVa9CPXKn3/JYNc6c1tENYd1hIPhrO4zgN7kz/kWr7r2Q1vne5A3z/JmV8EcbiWe
5XhVYvQYrue74kS4zYkq6Iof4iXTz/NI1Rw3nywlPIeVoG2Q2Pgmw1wSvKNturGtFWErV3bshQ1k
ndkumhhHkH5uYHT6Bkpdfje71odlOP1kuje72DutC1e74t96aW2cnQ5TIoJBiuxiG+eH6lDhizCc
fv7H5zg7CAoRle1c8YPR3Hu5V1KurqLXduP4oct8AYABRtGVH+3C+vs/matqHYELs/6GSF9FNPi4
VK6i+NeVR1n+5L9s0vPk1SovJknq8N8MF4OlamrXGJg+tU6MO1yPLwjTmbh6TovyEJXO25UvvfRM
ZyeDNsQ5nn64v4Lg+qrjtj7RhisoXnvsMNfWr+I+3lxd3RcWgnl2SKhqziVhsRDk+2nfHGf2lrGB
2Xbq8AaD94OnqbzF0+M/mb9bTD7+96EUyEIrZ5VNLTbhg+6F+3YzvIQude0Va+ZLD3R2athRkIup
U7FByiG3pV9jV+N4stPK53+/HnPZIn9bE2eerFA940HtZSyVmRLsZtMOvNwsn7sJH1N20VCjCDWn
Z/SusddJSM6c+naYZqLkkM/gFZGyG1qwt7Kwca8IsNkJug84poi5iWMqSO2CoLsuFPRNtTEwDQG/
lIXf4MjZSz3YhbnNwxE4xPEqUtlzh1TdUBxDefTtpt+WvfQWqrCT7AS1LwpKRMkSC3fI01/Amy8V
cmrXbPGoGREVNtVaiWSoGiazd00/GWkOL2gsYIxX71HKsijwHivNXaWRn1Zq0FGy96mRr2zfC/62
+tlSDw0E/42+eAInxzx6UqSneTyW83chHVvLl9TXf7+zS2e4frbKuaKQUuh1urWfdb/Z9b7k0RvE
O3WTb6S1c+XkW/7qv6yM80BSGLBJLGHOSa40CcePmIQeeii3hV25cXJtx164JfSz9S2bucb4msKk
r+4a+Yfe/bebXD9b1opGcxkN/PFD1vys1IITrVJALeorO//CqXaeNRpmNQlGKRnTYWEdC815nPVq
38XNfwt9shz97EpTuzrAF4qNz0Jd2d/Tc7SW3HQnXoJPOPRXqoFLv/7Z3TbKnQr1n3g9OXssuKXV
+eu/LVHz7PaPdRD0QEiMnvwl+QgP5BW5BXssDNeLvsH799cYy8f9ZY3+PtX+KAoHFd3eNI/ptpvr
mz4QMfhHhv2uNERe0zKtxdET54mRoSfoqEP6YIh/KDpiv7TLfecUP5LS2JcG3WWay/i2ZClBcw3S
DayQYWPPP+JyxMcsvzN047PuoIyElfap6WKXzgy6S3FSTd2BY1ZivoIzQSzhNCTKr9SpDgEMFWuK
j3KZ/pSmZi2CftrMFko9XcMHVXhwwp8rLEBkNTlBEfNMNBr9pD0bLf4aOanxm0CBk/jv30pZlv7f
fquzlx0pZBPGs5Nuo11+o63nLXQ3IisUN3RTarFra8q4cGWdp1CrTMfaUgxsvYZUQmR7oWJCJNCr
FyyYsPMbacCJK4GHaUvRI6Q9CMmwg2ZpjfFTASCDQRXTkBKiOb9z4YL/ekwDQ3wQ5VdFHfFCU4eH
rEHKnjuOhg4GeHqMYhJKSqSPsCtslfsJfrqLbd4LfHnQcQnWVoJSCuqpMSiuGat+gvKm16HABDO+
2lO2htmyl5GAiKk+1IDfUhm/WgCeTqofIDEh11H8AalOBJtckgJYcbCZSjrqKy/owmI+z+WtTFVv
7I7rQ/e1TeuOzyHs8fhY7+wD7Nvkv37Nme1/YAVBlajcHsMm3OLX8GgApu46T/EIcvoFvezfj3Ph
bDmP6i1Ki7FcArIoZZtqhlcf9ldOrQtnr3H2AFlkhp2TssAq29k3qgHjEWfbRFn/+w9XLi3gs2uc
easJO3GBjfwJdzOA+3W2tu8UfGx8Gxh103yYm8a9npurXCjCfm+lP44xCVazbqpRuYUYqar4w06W
xlAXizRzMhAI9p5hMsWu8WHuhv5Rxub338966VGXn/iPL0bxbTembCRbBba7lLpFdDsWBLKnV17V
pc9fFscfnz8wMoPsyPkMP3WUB9fJFLczjFUM8vTvJ1CWj/rLsWYsx90fX9GFuh3rlVlwrHWQZTam
q2xtKP/ogp8w6Pfq1HV21w63S6XX74voj29TIfoiKY/LLep0bE9ivxyInjajaJtI8wlq87rFdFOp
jNPcCyRGlJxO9fnvR7207s9KgqyMZNC8Nt1KOvax+k8DUi/Mwf/24We3Q4fHxtCEy6kQyHsHIECn
jW5y5eHfH/876u4vr0lfauY/frgAXUJuLXkZqBXRwbMGuqZ4VTL4adnQPDOd9O0aLpbWv5E7kJHD
gN6qUS2AAeXAxPe2sHEOCWU/1RE6SDmqgT4lzLW+UkpcWEb62aEyTLquBDl9kFRiTysHnj01+38/
+6UD5TxJHBJ5mcszR+Gwsd5QwjLSdvV4rTwId1yrq8YNHizTGz/zK8XppfmidratwXHKtp8U2tIv
KJHtfmLOFLnYOayH1XyfRl70IbzOvZ5Yf+HXO48b1wPb7EA6i+2s/6qMN+VaMtHFn+5sd6uhqFXN
sPjgzG2Osjf6LSP6k7mLXqST4k5H8Zzehmv1yjK9sMV+R9j8sUppbg36Vwl6s75vtaV/PaAN+Y83
4tn+VTL8Vc2ALZAifIkAFcyq8v+9xC50ntrZ7pUGQhGwTcy3hox2G3FgVNlemxV7Y/qSBXbsNSnw
My7E//66C63heSJtEI0OTHqmvZN1AAap7dcqfZqTU60M14715QX/5bw4T6MdcB9IREq4YYIQZsmJ
dcHy7TXB3oWnuf+f2/fC2v09sP3jnQ+1Hap6ycNkfX4TMkbI1fhKFNiljagu9+Ifn60Lgc0r7p5b
LKxK7I3y9wG/oKhVf/aRSfQDY4oMcTNwcNr2265ExB0X93WPlVQUlT4drDunuW9gMPnf3tzZyeDE
rZJro51vq3ZpXaDnLJkgYTLvTHTzgD/qlS+61G6ch9IaJtnVxUi4cyz72Y5sWnw+0HV7AH3q5nfL
4WOt8O+nunRMnMfUNka8mKzzZeo7tkEbWn22GFS39XLMDb+WmVzjh5trZcClJaP+79dajm0QFAU7
eSDzwpC3DvzGfz/JpU8+OyMwdIa7sSzGnpD4+FbKr9xBFw6239fyHwvRiLEf1QQHdJoKD9nQrgOn
T/NrmXe/d/5ftut5/mwR4b3QN/wiYpPcjQ/FDuOyiM7bTdbRrbqzHlCZ7/RN5Tk+8oFtcsg3la/8
sD+xkPbrT2cXXKljLlSc50m1KYbogywjp5en8lTYwRag21fQVIxjfPfvd3TpK876A6NqhNoxTKfM
fJ0mfJQes45eumuurIFLW+f3Kv/jZWGoDgslZfZjv49eui1P1StpSgP5qI07HQJ3evj3g1xYbMrZ
YYCBhFlXNTVfGH7nxhbC9H/73OX7/vj7lUZRg2TZHrmK8uenZLz+t889KwaCyaQoMwiskwHjsaPD
QP3fH3zpjZ7tZxE1IQwnYocbLI0yTHlqchQm9RmV8ZVl+bvO/dsGOdvYiVoEIjJRTmtptZ2y6TXQ
0hcrbWAalf1LYJctY6Ack5jMEbeywKhYVWHT1RU09RKEBv8O/CXVCFu3Bvp6C8lwrbUGQ48aMoGp
OXcakVsiBSLHcgkaEeS4cvBgCv8cgnabKlC05+hQ6LXqV0Nq7lRZPQWLTcYoe1JDZtXg2PBjiNMb
xvyU1caPJNOnA1wlGNR2eYKIQ+wRJh2JXcLBaob9KNJPuVc3mjleA8b/fuvb56mcTSjbqby03gyZ
QXaxzwMoFZhW9Sz+0M3ui2dNu7LN/n4k2uc5nRVmkyQf0DiqTG01RNmAv+AT0ZWPv9Aq2s7ZasVk
qahECADqyDiBh1zveXdTdu1xIFQIP2XlsZ4tH2UyDAos/TJHukvxX7n29X+v0exzaMoU6PB1ScJX
pEfC02rvtehvQyf9rsgpHsIQkm/yGcYJHpbtBsviGwwyntosfzZr+aVr5LuOqIFVgoPzv/fY71Pl
bzvgrEZ1IDs5eUlFJ/s6zcgPZaO6LfcD8vMbaMVLURdfvaEv7Gj5rN3MoyBoHZMva812P5IvVXet
FznxTziv31ceaNm6f3kg+axlzGwBbTgDu4BMFvm5qSH7ZcAtIBYCm63q/H84O7PlttU0y75KRd4j
CzPwV1TmBQnOEkWNlnyDkC0Z8zzj6XtBld1tI0Wx4pyrY0sGCeCfv733ap4NQ+BYiG/9sX8BDeRd
eLnn7m42AwVRKdTQwIWpesqJ5PWV0Ia7MBbUpm3n67v7vHcIefro38Zw28r0MjUoRWstuk0Llsnt
gPzp64t/3jZhufx5ccxeaZJnXFyW+rsuMWxMMIiZUsy5MA4rw3z++nPO3cRsIkoirPz+APoxrh7i
YtPEGGIvH6hPV/ns/c86uCB+vSBxC0XHtUGQOdaZPUMl2WWoOcQ1KZkNE/amujCpnlsVyOqfD410
X5TmKrXt7nYqpadrf50fhlO/LHYfZb+rr5/ZubuaTVSNZ1qerFMmsAC1imwVV5eWZuq51zEfAfQ2
ZTPKpVWv20RVtkqFBdKaxNJh0qC2GRCAMQxue617zkJUo2koDpWlboYaA7BpFafWJB5haA4JVd/J
0ElwOmG6+sLjFLgcEGka2YOUuo8tMbYXOsLnz8P+N9b3wCxlmRyRduTlhuOmrLrVX3nStpiNH5mt
CEuRmSDGwV8jiTwU2Hi/vvTnHcwWswGit/wgbSrmNmUEEde/jWhaE/3Ozl8IUrrwYD5/m/a/g7pz
sCVEMm4t5aTKh8S80/NvX3/9s3PnrK3rnC3QUc3pxKzeVcvinWPwfimvp0mi+1FcapFn9o22mDV2
W/ZTEMsuz+mneG6OZGivBMDHRePkLDciR3aoUnko8b6+L+3zKcMW8x7ga2hMNRsxDIY8mM5LQlSd
Dsm5pZDiNeDxtZIl3lYsQmuKQQsdJiB+LWLoDzVhkKV/ICHSob61UAgvCtSD3iW3LZt2g2zyzDNW
QZ3fh5IFOW3cx2N8akmSbniEbMa+voUPJvi/j3r2HGAdJ8KAnqClW4mwe11V79IJP5Bl6jUOK6dq
9Gs7Dx/A8ZGALhfLTNNBK3TKKoztVeAHk2sbEPRPo9KeJa06CIgSaL6vXdz6saJjjGq0gxsiVobn
JXtkWfXVZtQSQZ5v9I0o3o3vEtajyD5mEjlFgT6sLV27HT0M+n49LC19IGQr5Iyzt11U291Gb6E7
2FUG1tZwb6I2XZte8lL01vVI9GOEDwg6w7EJu7dKwWHn6vozWbzvSZb9KoxhF9WS4ycmyQfUxsqc
NBR7uOuAKShTLh6RggW2ddVeDBW416BTFwFAisXgC9JYsPsE2HpV2eYSyTtBdCe65WFUZIwj7dHs
9LvKTTbpJAhuDPuhjvt3PEUHX0QY+IBxEltK9rN5nJxHfiXpjiD/KleIF88mRO/X7/TMaDEHgQ+5
J/VVNHIwWdm4Y1nna61563XuI2mPB7tX+wtDxpmx1J4NS61cuJDbON3IG99Jo3GpmRd61rlbmC1X
Mh/bSdtahFyptz1JdZJTWxIhMgHi9+zCY/oQpXzW9KeR8Lc1EeYT15dJjd/WJgGr4lbWr3tDWuaV
oGBHDN9Q4LiEciMld6NJ8hj7NJm4+zDy93W6U8fHnnAbT6KcSOACEX4WltjaiteZchNlj3r7GGsZ
oWzGNml7HKtEt+n7RsOEFNjrYHzyW7y/yLFH0G5dwjG4FiyrbNd3OdEBBAzE+QZbn1OIS2vAaSL6
7H6n1/jb/fZdFplDR7Er9/hinZ9eQ4e5bnUigXWBh3XELmmUF4oW597gbDXVN3o1mEPNdsmmjxu4
Osxjmp6CysUu8P3rhn5myrJn0wpuOvyBQZpu3c4/kpa7lprkhgD1CxP658tyey5SjzNCSAcP3yMj
+nKAqdLL24GE1x4w4tc3cO4TZvMH3v44VnOqil0bWyAkG4JftPdAHXeThO/rzzjzIubidDaNmgxm
BhmCGS6TUl5q5Q9y8ULzhzFsvv6IM+PAXI6u1K5aFJNQzrdJ2rMzHKowPy9c/Ew13Z5r0bEoG5Ud
ZdnWsknOzITmLYTAuO21D2EnZUuTVGknNSUMDnosb9TcXWbFeOHTzzQxazYQaTLZAySis+WI1qqX
P46NfwyRDH/94M68/7lAndMDoRcVJ3asI9ZpXKNwxBAh7HdXkd6+/ohza6+5UF1qDKl2Oa/aajeF
vJOfor1YFYrT/gre9KvkXjx8/Tnn2sCsvxsWFhXZYg+oVM95/aqFF8aRcy9g1scDMoOaUKsZtPSn
MLn14anpVnPh+Z/70rP1Yp24YFggYUH80b6h9XrAInhhBjtTIbetWd8mA6SE3s5zR8pEaItW4ZMs
kx+FjA0Ly9gNHMOW6KnOkSJOxURyq8ZoyzjmJtoYCWsuwnvLU247t9mX43AA6oRhL2q/xXF8UZU4
vZxPZoS5QF0iIijN5ZxwBYhcwcLbKluoSku01eJWW9Yc4FwShn5e0bTnWnU71wLbEDyNcOdtgVZu
urW0QaB0oZtaZ25k+vvfprauoig/umxedLevOPnzT7kSr3VTprKo1099TRLG1+383CfNBoTGDIVb
DCqjUUdsoRZOkCHfIHipdGy7OxIffmH2ObO9ts2p0f52T+ngdp0kSL7wfnnH8godXbei3zoSRRl5
lTpoeFd47/On8Sm44kjyNXig+vK/OHQ70zvMWZd2paIzBpuBd4yllSW9yFZ4YU46M+7N5aRKrwCO
s2T6BkS6Rdr3BzOTnyw1fjBj9UKT0D8kQ5+17lnvLl1NruM0pXWT4l/67loFHVzq6m3VkdTFjoWk
Lrx+MkVoJVJuyeon/rM22w30TXk3Eua7cE3Zc/JwOlHGkHIVydUxtYiZMLP2e6I1AqFqefK7mmzR
bKmOxkmqrRvWOOQE6Gm5VEzv3Va1p6Y0NyTIPgfCuBut4q4wwx9S35EI3IAQajzvsUFqvlLt8VHu
0182YkjqbZzj4tMk9EPfCR9kK3r4x0hqOToJxSt0uV2dS5jVkfZbNTgrvSPSTNx77N9Blet4j4y7
Imwzx4iFo9qB7ZAtcCMURV1ILRHZTQM5QsFzpxbfdPKGVqZI7HUbxTv8vrhMob5sCm2Kbmp1sAB2
/83OXOoFmq0vZKIunKZGelIVPRv6IXluwZK5nr8X7LWs0L+XVFyfHrQns3vpx/o6kHpocONb2hWP
fkE4o0qSsRW7r/4QP/YJBV4pzmT0IMGu94bGqdoKSkqDfpegXCPkJDRMlMaxk0nX1mS3kpY9DBUV
SEoijcXAZSsrufbQPss3rdSVK3jUSI6CFDKRuk9ssMZqx75b7x+sBIgTZveXvlMU+CgddTjDvmtc
sqW9IZ6eOOWVPEDjm2SHLkAJIZdEJVkahgUAeilJmdXIlrYlWX20wF1CVKz1jKgZm1DCIYASWJ98
0V2b8Xjbm/UpNMxvMPpee0KB8OxzBEEyRmeUd2Hd/DBM7VZP619S4VIJUprvyNLYDbvKqZLclTqo
6kZDAbTOi2ANvIwEH7m9huhzXSultKgo+EymiKVcTsFXjfdY6/g7Syt9NcpgTbLPqUnNWx3GPMt/
zfE9gL9pKh9DmMm5AosjbEjRK2pOOiXYQ/hhJbW/QQxPEQMNIzTgbZqRkc+C/q4JCtImuogEO+VO
uJaxhCa5ycOUcPHsJ5ZBuhLRB2AD+UmRhw5HzhrjcXgwjOLNCOxXEOLox8vq3UDBDzg552ym8QmI
4UiAUhTJqARkLTOL/KIy9PZNXe+1kOCrHPh2ERTPSkt0WG//Iv3wKBURutrOvyuV9Gh1irWwcN2C
wD0xp9/F9P+lTCIp/uts39rmpgNNj+2eLMEp81/C/ur4eh2DxiB8XkzBlaTjE+h90ORuP8ScO3ah
6QjC9JzSS59J4UyWWhM8p5UfOWNlpZT3Sqcr070lmTsirK+EHWwapYdwbZK4EXXLUhmvM7e6D1p9
OuokYmOsNyE0nVSMnG/q9VtcpfeFV4EI942HsS+2owDwO+rRA2AzSoFj/E0qsxfD7Z+aJuLwviTP
jhIn6bH2HYORk3vYsPqEsTNAKtlQpSjL7eiPL1ZrTy0S5YSanvzIeu9J4FkUirXRFMzW04iiePGy
b8B0xNL4DuV53I6yOIS590ZixHEAL7RMu/4YdRKh4mICsYykV3T35lgfAoODIoAUwbIs1Tu9Jcei
s3MsPoLUsrLHo9yAusmVslpJ9njV+5rDkHfQvWaX5enjMFTrToVIRs4MKYRYCgz1Jc/ZBmn+m6YT
JKdo4a+05n9co9sLi8wLFXCHlzmq2Z3Mqn6p4TKgfgFjp9bHRibtXgXEFsYQI6OKIJmaTEWLmAcX
zo3DgduTV4zXYc1xPtnQAFWJgiPWZJWD4FkMTfqGi/xXLaCIQy2UHVWAUiNwCKhbOOVQluMTcRHK
gjR10JTR8E00LviXAqCL6ms1IlheYuF6UzLwk1qRt0+MEv5zoFlNTOZ5qQ7LSO9JzWriTRBOckeL
p1RJ6VU+ktZvDIBlBYH+/qqVk0Vttw6mJywO+pVRRSerS94NtXplpulpu/qVa5pXCRmSIgv2cqW8
Exy+k/MBfwLh8qXEGZnUPng90fRlIHZxM7z6JieSTIDrQYzXRegTUYGPIqryaJMohO0qJSRKhpof
BgcufukShgGhy4vgPzFwEJTDgTk0BTn/qajlPZE728bT9kHkd8B+GyYLIlNTfU2mPTFGSb7yR5IT
FFKnFj2HnhUtv4RQ1LbRooWt5vRp+iJr8iGf2GeE0HvLzkifoyFCaeKW1zXB/RcW4+c2QeZsMZ5m
xACUZZltRWeWCwnSyKIj4MNpW7xuhGQ6JoPaUs8QhfcTU7XQt65c33Yaprev143ntrFzH0VYAEwo
NNba8G+W9UOKa7tZR6d8/78Qnk+388mKZy6lF7XMGULNZonArpW21rb2blpn63gkv74L+8yOwZgt
tOMkyQV6EFQsWvaCuiBeVinLhMS86g0VK4fOAcBgDTBAsbBFWX07miUdSAGtLWv1qgS2ZekQfUzr
JdIIf5G84mAM3r2E3l+Vy/tUKV5zt1vCO9IXUcH6dsii40A2lIeDWydIbWG35OB7hPz0+bMN7HEY
zX1aFmSpGP61kgZXSVLeySEpUkPOMKcbKzlzd0EZAsPQ+ZoSEYLpVVwR4FNp9ha+zjo3LCJYrZjj
OczaZSVfiUE5wdL8VgXyFWDe7QhvKjbBtLhafm3F2b7kDCV2eyCCNUxIKK5CeyqzZp+nxlqzifKs
y2wdqdlEqewO5J9Zq8HorntVeUgl9dTaU6q09jroxXcjz25l+Gm5+ZbEF4X00wb5s7Yw26gkdlIn
RMKm2/oZ+ud6qi/W1gLI3iZZDz8uWWbP7BGMadv+2yYFKq5SqtPpQulOWS33UXNh+3PmsNKY7X50
ktdyXebgpWGUVr1bjXEMlIVgcGB1t1K8Cy36TB3WnhsOyMaOdNHwnMi+7X/Cx1uHjr0r8WwvpVuW
lNviwqbnXHVqbjboK8WVxFBkW3XD3F+My2m/LS1/jv6yfR1/UV1eRKQEXDrcODfoGbP9T2OEgAoq
Rhzztr7SV+NW36k30q2xjNbNVrnw/M5s7I3ZyMokGWScHmfbIjT2YfYSQ5LMmbRQ9JM8iPJ+rbFK
/Hr0OdPY5qYDAe8Znx2fpXPJtmngzV9Ss5zZ1s/9AqSCqKR7emy2NVKx4hDrcg+C0fOSq6onPFjm
RKGEASKmvwVq8WOAtO6H9Q2o+dsWKSZTlmg2nk6ZqMLp//UNn3HD2HMLMpg2Kxc6pw3YX47Za3+l
bJHB/hz31kZ2wlV6fckAeyZSxJ6bkCU9Y+JXKDGzmfleqvBUMvdaVw1/Q8YV6Yt2PsXyaCcCiF7I
z1p/fYNnDgLmpuS0GF1fMpRJWthei9TauLB6hSsvlUC6cA7woVn9ZCCce5Jt1lxjEVB8VjFXU3vd
h/WiWfP2HBUkMlVo9PQOabuc3LTrYWtcEqSda62z45NQp+AHuS7ejiZlIOQPtvXw9VM72yymMf+3
UVcTGisaA/lv7XSrYqWsjStvHy3VG4sUi/6ayPILPe5ct5gNIaXWtDCco2gLrswxM+mxcbtw01b1
k1tGWBG0S8ujM8e8+mwYwePguWaOnlLyQEGR2tcQeefZP//aA5t7MQG6xAWxrKhgFIDAi+DV3eRr
dye/Yfb1VBTs8YpIqwtH1mdevDZNab+9HdfUY0OEvHg4AneVROl6vJT8c+7Ss+VXEfhNkkGo2JrS
yiMd2NAuuVnOvIC5qYn4V7sTGleWjUM+vI3INaEJOxee/9RePumDcweTqfnsrRoPhdje3cdOtgk2
xkZfqwt46xem13OPZvr73576GGmEOPu0oEGXHSXXfukEEF4Yh88MU9qsK+tmLUupxiqnC9TFODwp
VbIiwl71uwsfcO7Lzzr0CE+CzEoZOfGA8kMBt6gSUPkXH/6sEyPq+ZcEDDDkhkjAdWstujXV+pW/
B8r69aecaz+zDuyJIuw6DX2qq98azZuSIUtuL1z7zOOf+5OqKGLvSVbZdrQoABbNSqlOSjGxeP5q
kXHuTwJO4LOjwYTscniwTdfRdbQE/gsoZEXQ5YXZ7sxoOrcmdQmV0j6nAF9qb5H+rSFgTUk3LeQX
K7kg9/swRnzS0+YWJaUPbajpUbZ98q+YsolSmeYIYKcr0ppkZdEuibVluwJYeJEuL641z7z+jyLG
b72PU79clQg+AHsoA1vLjCtJHze9HoCgG82DP4S73DdvrXa8xhz9WFkGweVxqy9S0136EfB3fbz9
uiWeWZHOnUqqCIJcDgVjTUtuuaiPqHazRVBpO4CVW8Uu+qU6jHeGFbYX3uu59jkbHjo3RzkX9fiH
KuWb0ZIg2rTuYUi1dT90F4bQMyOEOhshWqhv/qhwV2A0rzRV2wTGeGGSP/fuZuNDHbZ60U2quULh
+Gf82btgSIJfX7+NjwnkswY5Gxj6lghML5XirUqocUG5J1T7+yhJbzxi4tWi2KKwWMBvzlKYLvCB
BptjV7GJTLHI3HoExiVBJ7Tha16btgWuatybankM/XHt9RA3GJGVPjlYIKyMicKmeht0WECYkr0f
t9tWIh+4w/qfVxvLtZxI6BfeyMfo/8mdzU1SbWJhZ/VoU7ofLeOmuIbJ+SBHxikKsm/2hJoCZYLk
vv+lSKO+HLQE8IFym/vW1gSSN2jSsCwmXawIpZVNdFcnjw5nFptMTuxVYXWhU8uQL9q4W4cgPyu7
3NUxecBtDltYxNWVngEIDcLHIlGfM5WkpK/f2ZkGMTddqVGuNXHFirmmphK5+orsT6szLrkoz3SX
D3flb2OFIpumrnHouK3X3UpdAqPBDho63nW3Bm73LzvopRXsmX7zsRn/7cNSnK0A1mLmjnKvizeT
kL6/9pCmh/fbhVUv6MIKnte2kJ4i40cJGcy9pMo894Smm/n92lnd5vAL020yuuu05CQ1l39Yeb5v
CXP7a19/NmZB1C29kVzSrUvMbJuFa3uslwSXr7++/MfE+VnnmI1XBAAYtkHe/jatbc4h/eEFpstK
J/nalcCCYrEjzSfqvketegcU/Tix5tvIWIa1d+XFNZIxZRNCsGT3OS465AOOKQJg6RDCMd8AySIT
lrivbQ8ajPhvRxpNB2yhRVCZWH19D2c6OAGSf74GpZfcoEv6bOvarLONvntsGo5tZClb13lJJcF6
TczmdWy8q0yHWGqkj0BijpZWbwurAL9uLGVTd3wt/RXJ1KHaEVReFzy0XgdiqTrpHRJThSWYXI0H
s6Gwy8FiQ9pmh/o1N7O9Vf4aa5lkbPH+9S2d69mzob6JJJzlHrrKALEWglyoHxfFNGdWNx8nC781
WrPQ7aybdFpd+dMfroZCg0tO+aAjkNiSLgy6Z25gbgQqZDvQFIOhCQqb2CoKQa6mwjpfpH124UTr
w2X/SdOdG4GIupFdNyRezt/Zt6nqiOf0zUsWHF/rv0pvE5/IqnXGb1TPX6OrKXHJTPChbJmPE4gj
x4JQhhWoOI7y/M3Xr+3cIaU8a4mhq+iePxiTVZJ44gpG1LLwNH3jV43s1LFlvdnNUGzzgsP2vM/J
11bb4rqtcvCEoQmeXdj+hTdw5jXPnUSVlcAbJixwC3/1uvf6ZRZC6uNobBip4F5MipiWB5+9hKkB
/NaaxJhI9VCjS0+aoV4nAcEQjbHo+/xFsqiRhulCN4vTYGPTzUjfvjDznVk7yrOB1xqyOpRaBGEg
Kh8HI8Meor76XvPsSWXqtBm6b894bbFtXnix03D42W3Oh+FSky2vheabUBXf5evgdugWcr4gVfWJ
tPGjdim/6dxrm43HCbX5DCTeVAHT17X8VmdPSRGSorUX3cPXN3Oub84GF1dRq7bvKbLZOjxxYsAT
79WCjfL11c8dZ8uzhWRBIJuvB0n8Udwi52sl3Vmrni1ask6XysvXn/L5zAtD8s9mVxqA46nJIDck
+U0iVL5sngryh5LCuzDxnvuE2elQONq1wB+MgEwSwFuCTSl1b37AvKIWSCe+vo3PXwVJpn/eRmP3
caKp07lxJjsGVPl449nuhRHg3MWnv/+tayq22wNfocqInmMRhjl6BmWjZv2lLezU2f69TxCW+Of1
s6z3Cz3mHRj3CDhWMs6YFX7mJcKRYtdf+7fx8lK0zrlbmXW/TBndAkQ6+U+BILODNHWi843k0qHI
9E4/u5NZpyu9SALKE5CdR91T7ew1Wy3YWGpVLKRE23Y59sKyuvDczj22WfczAz8v/Jzuxxpp5YK0
Grrx7uvmdK7Nzrpej4Ov9yzuIx8PHkH+4A3IGN7EVnphgjvzHuYuJNG6gSVrfHdNvzLdrdI9pvbT
19/9o/j9yUuY22HipjfGAe/oVi+R07b6cuz9bdch6RPWrsuKeGFgPkqq1FEHd9+XN8khEITjGnsl
07OVDbnIzTtH7l2dolABxiDWABhMABkp2JhMElkaEn0sKYgr5O+jLL21tUZyZXM9mgPlEwkuvR/6
135KuUhTN7HuEfgFTjWNJGzxaQ7YWL6q8mGAtmOoDnCAjdUb10XRbaWuX7ddBdrIiideBsp6PXF6
Ed1BZroSPWYlVEET771ZAHXZ1dCs264oHLY8l/xEZxrWhxbgt/4uSSDre0tnxNIgSASHsvlrzWru
3yBYopUYa7NtUmHyMktQglnYjlBuE2C80MK+bgFnWu/cx1EphgBlI2fb1rzz22OjGDjYgE8rj19f
/8zMZNmz7qEnJckkY4Y7fdU7H+mCL96mZWZC6vV4qaqgfNRtP2nIcydHrae4RUreQ9C0CRRw/xBP
ORCsSJ4UOzp0ZfwQtaC3q+jRDPAjxabZLoAdkZc8aLtBcSNwnlm8aCqxshvpJqSWs+CwkEQmWf7J
0h06Uex7i8aFbN0ombwMjWIlAcOREMTQbXj9lq/fE+F1yBWi5ZXWXRH99zL24tih9KMcUa8sVQdr
Fu7boge9LjmB2Z8MUTzaMvY6Q9a/l0CEgk7zV0VgtQsh4RgE+selB0xqructApvjEJ+KnB5WO7kx
1pLAuilsHUh29y2FCaQb4FYkI4fynvqneHB/yZX87FXFDfXDm75Cviqk4THtE37dfuxM1eFx3SsS
hGUhrhHoLrraQHlbhvepa21LfmtJ7vdbaSNQG7LvnYEmkg3sTurr20jzu2XY90dNRcvla+27ZLb7
ui1Jme3QIwxpcg0sh0ir0LjtG8QfdYq3vrJra4kGEexa39BlwzWixnpJOe2HrAebIB9ubNd9sIT0
lLvEh3VF1l71YEIWUiw9un057hSUh7Va7dVa2plDGS3GlmWhULd2gplP6x3hQbqtzbWd+0AJSUXv
StKl1Ae10LEVDkAoy3vSNX+5Q3MklnlVNcW+M61gFVrluCJi/92tQ9WptaZc+hIkl8hNF6ECqigR
NQwZ6cmUSR+pVKfpa6eNWBB1eQStI+0aOIP5MVRG+S8VcKy51Qahmmx72kAJvo7AUQG/G9pvX/fQ
M9PL3GcjLEkONC+ngwqBvIeMvvSH2UfO11c/Mz7OHTalaMzICNFZlJX7q4jhQMmt+z8P5T9/9v/l
vWen/+ne1T//mz//zPKhxBNSz/74z5v8Pb2vy/f3+vo1/+/pn/6/X/3zH/7zOvhZZhVixflv/fGP
uP6/Pt95rV//+AMEwqAebpv3crh7r5q4/vgAvun0m//bH/7H+8dVHob8/R9/+5k1aT1dzQuy9G//
+tHu7R9/U2QWKv/5+/X/9cPja8K/26BLTF//7R+8v1b1P/4mGebfdZOsFxtBu2pY9jQkd+8fPzKV
v6OzsnRZVmXLUMQk7Emzsvb/8Tf774bBQYzgZ7JKEOSUxg1/e/qR8ncFk/70n2YrEJos7W//96v9
8ZL+/0v7j7RJThli0mq6F/vPJmeYsmmhqFdUQxWcSzBK/bmYDQEyFZaAlqvJRX1NPkC41I1U3YsM
KlybtNG6rvP4qjSRWVdRpufLsqjqQxMHSUKp0YfbnUjDqh0V/bEcoJplJLdfpbYIYXK1k+C6cxMm
s75u73V7qPYhemSn8SV9FeWFdVt6TXqsfDs4EakbP4JBTRixIAy+5ZzOOUZei5OnIh9vhgEnQaC7
6n0XeyFgoMmhwITcRzdlU1XlwtNa7y6o+gI5vBE9hVAfOb9mDVPImnIU46A7HO1Ft1JiRMcUHeee
1wNyrG+lkGGjYIiJgvwkPK89CRMLX6lbMK7HlLhuO847YzJ76+iGI6VKl9Xoyfdo6d1tl0TVkQgq
77mSm/qI6zxASkw4K6vc3n+rbCO8yUtRrPXITo6FarYAYC3/GUxewhO3XPiEXqo8KllTnlRTRfM3
ApBXe9l6LfXGu7VzlgNFrXb+Isl6b2ebWYau3vBO5CuF24qSzjrzB+9GzSKO6wtJgSBVaMZJCZXk
yiUWbzOEZMUMRWp8R3IFZdguQsTFtuwe0LeIl0p4JVD2Ecu5Rsr5QTcrsfd6q1rbod9eKWiKv0tp
ah3CaDDv0NVXKy7WkyhF5HWcuuQ7cQR5lxOiAByQ0IfXsWyyxzFVmh3DZfytYFWyU13k4wBTyc1l
yNuaneK9oJ9urjsLRjDE19FwRi2P7+p2mjeqRvyMiZhZKe1QgdM1C3ONRhF+ZBo3W9Pvqr1RjcPG
JHjnLm0s+SZoM3EcpKyASQc/QAl1yymGSrEWlVWHeJYLAcRtiKV2J+xQOrWuGfzkEEo4XpnAe021
uHcXDWTyn54LR7YsBm/lVR2V1nwkryzJcqq6GYEAbcL+MtXG9jS42MydzoPbtQh1IS+FlqlO7EX6
sU5kc6UbPY46RQzhtUiKgTWCkhAvVUXC37lNZJ1su9E2NAr/wU8stl+jjHC009vhe1mP6Oiroqz8
TS0MsVUTtVB3PWY95M9Zoy31RtKWaisSWCoIpxehYQ9oEMtybYAW3tm9JO4i3a6P8kBlqzdbYsxk
QxrvBrk3Hg3AlE8ZCSnHse3lCnxeKhw59o372Ira11hqNABxiuqEYaDtkkqrd40WiZsQxynUvTTf
Ypxxb9zaUpYa3oUdrhMIKK7if+sHs17Slot1lOvpGh6nvC+FWx8GpjrHyhMdmjFTkhEYeM9Vyd62
qYKksVD7/iaRdQV4jyTdF3INSdbK8n3TZiOIp6D5kXtDu3WTXFnZZZ54i9FQg7Wmi2LvpUG07ju/
WhlWF+1xSljfwNokizQLx3WjVPWwsMMU7XhlkG9tasQm5Yy3pzbpDBT4NNltHmrtS5+r7uvohTWl
PMVmA5aWISqZpr0KyVneji70ZBDevoJSvLaCX54qeye5krxdYqlIRvpRAaoVNtU+Hc3qVyJL8qYL
RO6kVg3Im4CoO9cYlCVbtvFnV7iRo6VttZGgQjpi0OqHEZNBvPAlKYYk4drrNHfxZ/p9Enwz4a8f
+7Is8pVXE1xvp5Ccxyb0HkqWtv4Se265KUk7euVJu9dllnlrM2R1ZHR9LuMILItdRwi9E3g0yR5g
urRkZWq9qzbBD2UQFN4yKDsY5bqeuU+c+XT50hYHSW4EA7VaXXWxaL4FhYiuEitC+Jyx6uzCAEq5
QsRmwlcP18WYlPnCCtPypk/kbt32Yb43G9c1KOJk4yr2peDEKx2adawAaekDabQQRHe68aIQanDy
YtM3Vq1Qip2Qc+CBRW1uYlmyB8eyre6H4mrduipj5SmONPcgrGKUVpnsK69+U6ZH4Qb9Gvqdr5CG
oTWUByPPWlpRHlgLvzaG+zGNOKoxcH8Rx2FmOV6TpjglGsxwB19jDgigLPO7Qo7aTd8Qc6vbRmvi
l5HHn63W9HfcenEbsQx9sAe9nOKA8r2aSME2DCaQONFDXucUUh+/xlmVHhSNUyN4DWq+S3HVEu/u
xzLr3UB6zdUqPID10e5pbIzX+aCd+hYLm2OFnr4b4tKACxkAZ8fxz3kluunmUZgubho1ZdTq+ix8
VqMx/E4Vx9oEqcivWKq2K7syqMiWg9iR2MvSXxLSUen76m5IJoRpltf6sRs1lSlNCaodO/IgJ8sk
sH+JoUlIacvZ0hi6SRCfEg5vthooyqIqi+4mLhWMzljpyidD8uH1enVl31QqJedFh7endMzUxnMy
1lXreJpoHPQNyjvzcNVRHojGG60ZOa2mgef5TjXs1F5bWikebdHVtmNGpiEvgxRD1SJvhbwfMjXw
DyKok3effNt02ft5gnEsHNJxycpOb9ay24zNzxzMZ71OOwXhnJy2ODTGFv/EbkyK14pwiWVjTWsH
syj/D3vnsWy3kaXrd7lzKGASQGIKs/0+3vBwgiBFEt57PH1/oNR1ySOVGHV70oM7UIWigiI2gETm
Wv/6TUN27GqPBt3MSnb1hGUpPb4+Jc3FRn8p2XiXvKvvkFLmSM66hK1cljXZHhaRnWc0p5ritUOa
mW4F8yFxKeDTC6pEwovXstNg1lUrPrBlpif+iDkMIbv27Ji3kaZXT8hZCLUpajnmp7GT4FVJMeW2
P4ve0U72Ssj9N0lMFsGic94ix8mJ49WK1HmoRKwZmO/YRrGL7VmxH0U+86KsaMIHZmhmc9m1Y27O
d/Y4l1pC1HY7RsZOMQz5Gg0yfHLoa4+1wykadMugPosqJoPZTBaFeW6pMNPEJTD3Rhlq5pspQiKp
ZbS0L7aJXvVrBxtgctMwZVVaUkd5NNsqwbmZMw0pA5bIwMc6sZtPQ2M0CN3IXPeNSSVGPpO8rCiM
u1szkuQc2OWsf1lhPn6hv24SfHmUQvcsSw6PcdtZftRv7Is0wtVTS/GFEGNP8DIGYew0sutmbCip
33AynOoPysjbIri9yj8PcbcJ1pv2zpi19UWbwQYGucmcrCpVttx39dCPasei7SY+kqYp76JOUc4G
cdWAWKWaHp2psA46cfeB0rUVAcgp0kcOhPpjo8UjEiGZXVez0G56NWuOyzI2x4yp3Fs5ts3NrOjp
qbQq45Bq7fhmRm34XKY5Iq6wdfpgyorwQ20ujU+6yPwlhv3zbFsGXkSzHpOma/fLXV32hOs2OhZU
Xai8GGNfZjy/xTqGlD3HUZPdM92c7NzKFOQY2XW6C8VsP+VmzrhLYxu/jctZPONTbF0VsSi7KRMj
7kOpvJqzQ8qP5eDyEhXQTBFSOXZ5Y9bqyaBmfo20ouC0i9CS5fpkvdUiwU5mCe19HjpAE6tmFx/U
YsIXTVmTfTTV7UFucbSWZcdH1U5sDMB7Y0umbdqDY9X9EeKMc7Dmzl5cLZODq01D/RZZnUmYciUs
F03Y/CGOU+xttLhvH1N1RdVFLEZFAnonwyxY2jqOve2sKbyqRwRYz4Pen2xbXfF0s6uC92MNKokV
+lA9rqY2YnJfFvAehLkTo1E/RaWaf9XzsvuQt/X81nVErmJSGs29q/Sz+aUYFe1zNi/m/Wou5jXT
FTxHk3DcpfjHBbg81JeFvICHdWyce8LK65u8qML7yI6HoFXnNZigFBzSGIedxMjinQ4cuit6x9gX
kUz9rDNjP0ot/jAC22Ay0mFnraP0Q8NxiPyNcy8qIQyUI/rtLDNUPww1+zad7ezUm9NKiIxCZkqs
rY92oagHc7GH3UDooT+WRbkvsrQ/qMNo4Kub6p7arDj/O6rqwZ9IfLkk3wzaOl/FIMQPB2m6/F/r
qUsLlvyKEtKrqCddyXDZLW29+9ws4/isafm8Q4CS+yLL5H2+SutVMUPrTJatjm65t/cSdaa31IC+
U2s1xCTk2r09dY7m2nVYXyUUpHOiS+tSGyiu5lwB2yvC/C6plfT3ZKxzKNtrfNNlmvJm8NdcFD1z
bpDWWkQSZRYeRlp0VSc13mOdVr8VUzOcBmJ3b/RUxvdFUib9vN8E4bl6xuUxfAl1tXipNKMK6rKU
+zyJVkxwzeKsyWHdE+vtfMuqYvlmNlG5a7uiRSKm68aBVGb1WRZ1ecwnPbxpjZg+NJyXHcre6tpZ
5helVKuXhrhgXMZGJvyYnbmZJeaP6dRbt0ZtdZo7h876eauZj9iuYahl5eC6fdgVKuSxyPm9NZIo
KHRNOZahbC+2CNFrwLoaG7/Imwn/BH2IrgbLDsAtNFJmusv0FSRav+six3q0xkS5bWKJ9kHrtIrI
ojQCCWxwz9q3I7lQbmhn864QFqKqSNHPfS1MYoCJiA9HEzwVsTLwmxOPT2OlNtWe3g2vr05206NW
c1hhBF93twCY0Z6duaW5iufzuNQKG+PCt5fq03AcOkW9m1Sn3aWtZu9izcyOao4yBa2l3CGWV3ZL
FY9Bb1jtq0KisOOaAtegNm1ocKgd7MdxLsgHiMt8Pi1ZjxuAOWuHMiRIS8mSJhjWtb+HQ5veMbMt
gkandMnUKN1HaqsRTaOtr1oFNURbpuyc1Hl6ow1G7JVGm+/jNO8RTDiVHyeW441ArZ8kG8feJtHm
FjNixOs6pEhisEMrYCZi3VgIZ49hl4gbu2mpWwpzUb3BKcsdNYLxNIVNuc84c3f0Xn2gr30zefla
O3u971vOUpHvHOhyJNCbYvVFkZg5sbRt/YUqZzZ2oMUrOx/bUzAPi3MjcxDfaspjv0tqa5dxGp5q
LQl3tdKYPpUcvMHIek0wozsVuL1dJWEOzP66+aQtsTz185D7xdSN7lwgQVudRXxIsR8is7BuMd2Y
8qMGGXHHP9aJhj97FHqoHcdRBSil5z3iwBxeWEbk2HeRdo5tRadSccqArm7w4SYaoJyVE1gt/XJn
EXTYaXnpxQAPL2YRcTz0enVVoD3dpVFhH0wHAyfQoeUzUE0d1LHsDrE5DAfs6BbU53oWrHOo+lW2
7cH1ZMXuUITqTVVjUrLyZL0pndXXqp+nxzqzkZpJ7PvrVLZfrYzvHKMuQi4314S1Ft1xNlMKzZyh
9+9YBqheHLfzZ7aHLBCCfGu1Jt9kUWMB4SVrA4m7VOFWa9nvG6XvngBFplNFJv3eiDVFAWjJxhfQ
seKuRokjMNUwh1ttYPg5mk79EHdFssvTJqccn8VDmQ0JRhF09vNYaQcjsuogCSOWUybWZgNoNrvF
ttoLJx7Ohmbb+7JMTS9qI8ZyVjvuNLXXgtAhPDaZ7chXas24osWuYpchdUveZFo8iZha2mXrboJ+
iCCRhLO+nNvEVIK+NQTeBl13iJw6+ySIdX/sZQay0Grd2ahgGqHqFu1uKgple3vG8jnOuuwecis7
VJ1t5iF2FHldLpeP0eD0txVC/5s5icvKVdY8Og6JYYyb+zYUoXnNAimM+pUIoupYyM01kni002wx
xeCNY1aQDLR6YrUvemPjN5PrluGp1FW4eUfTFrY5DXd4C3W3lOgkMpSdcaFamw51ljCc4cPZVYmR
PDXJ2GxVouA0Q3F+N81F9gjtNlrdOmoz2w2rwvTKHGBrKPPOr/FqIAzJ0rgXhKxlEIqluzWoVW+S
FWGr1dUYMxhOy2CibFfngWYBa4sq6sLbUUqczmkcvqlWkgi3GXvmJ+NQnqpSj19LhV0XS44c32pE
bie1wSi4jbuJzPSkIiitUpJzJor4HiQN8KlV0rtWy+Ux0RaUjOGyPOh5GN1oFK5PcbSOhxlv7MCq
8/FLn2rqvrej5Tx2hBOuS9Lsp1op75VGnb5O46CcGZc4N4Yzx69ZXdWBPejtByw06mAYdb7vkN2F
piQh2Wid0fzaMlGgeC2wuT0D8zxSBrHa6AQwF3lb7QfakWkHzpicv98XLiQp07hloc4w+uaxhOf3
ahdL8ziVIXYE5AWOdxYZqoFeztY3iVOUa07xdK1YT49ObTt/MNn+BO9/wqX/NRF4Pzz4tyOBn8YI
/zhi+N84PNiGuf9+ePA44O/CGOGn8cH2n/z3+MD4zbEFgI60LEcYxibK/3N8YMrfsCtjNGxYuu3o
4NH/Gh9Yv6maStEoNSl0oDKVocO/xgfAsPx5ggpV09YZ3f4H0wN+yU+8EdMCG3N06WyTDctSDZtf
/iPTJtL11ko5aUAWNzy5JmR+N3WW1bkmMasN5WQUHqvUCO+ztW7vl8oGZykNleNNaXpPanl9WynT
ALo/yqh2cWhDQqrDv+2yxoIVFOtHBhTDrUlGJchpPvrTTBhmYyB5z+jbP4tUi14aDsw3EfYObb4T
3che749VGDJ1dTJk+/kCFIyl066TTbzL226C8JAKeS00pMBNUq9XrKQmv5K6vE8hz5nkApsm3hxd
mdIGQyqxB9AdG5HmR53RGD31WDWdmw2y2zeRM92msdWQGCRU+hcHcCgGjA2ihHYWYqPtinngHJ1y
0fnGHFrk0nX5xVjpHNyyGQEp5TQA5InpvMyxVvtqgcwULk4HuLmYdDazZSO+nvsvJXvtbTU38imx
NHEe1QqpQaMqjp9yduzLgTPSjZI28YAJ4ud0K1V8aBnj6K1KYdtejk3/ZzmOAIKgHLG2GyyKn2PU
2bgGjuqSN15fblMSESYQJvvIXIpARH1YuJNuNIHZrGrhDapdPQLmzPu6K8bftTxlQKEDGtD5l8GU
hqNvFJXhlas2oc0U7R7bB/WW8L/FU8eSs8c2DD9f6t4jgRJ/UdWI7oc0TvC2KqPXss27I1fCJigy
1pd8MMXnhI2RRnyoOdqzbjqrFLbXuBBNENOy85wj49UQRUnvzimStjnkZke0jOBB1Q52NeOog/zu
1JTa5JdGVBzyqYmAB0dyWmNHda5mOakP6iqTyh2jhQ2/UjiB3Equyqm3MzzBMwW9Q4r7kYecTN4Q
KlrsKz1iJjAvjtcwJvHLvFrPMYbFp67Iyo9tEzbfphm7q1iZF+Rs2nrvpFF2r01G51V6alzVUUyg
VFmCLZEFvQCtS3LXN3hT2DrMXSEFiW02TXpRUrG5XTGXgZ70K08gzY6l0Rj3htZnhHqsNed3peR7
pVeNjznZXwFNHTOyXk1OQwF5Ppf9dImNwnqMKpK0MubwLriuguzY1pY7Z8CeQnD2XhAnzl9w/1y9
GXpNUPTrfEuPVh77aF1BMKUNUg6y69LUKx7kgf4ohjT/kBvw3JcJ6NNyjLx21b6Kzt20UEoyJbuY
YDW3ZezY51bR6f4JAilOim1HV1M07Wtsq3kIG6RczutgidfGKpsvHEL5g1I63bHN5/Wxg4fwOUVB
tnNSqfuNgZ7dy4YQA5iKXAe9t629RhbGxVJz7bA4U847njRz19nh8jIYBTKXsFCXl0RTl8dQmdPb
uNHs2CWsYhBYd6raR80ci7s2kdBQp8i+hnEyzUGtDKQ8zl0efVDKKqx8xoh8Fdvc16eBM0sfXlO8
GzFtvGXmk+Ib4wgMmSzVRN5l5ZHlDspoRWweIjsvDLv2iargFZJG9DWaLsw4mAbmUi4RK9WxA6B4
iyK1v030Ibtlc6KdVKLV3qVOzKGfGTX7nSEISbezxtZ3MousU50VGg1YR2shGP1eOi1L3vqhj/ak
1U4HNVQjudtmR9K1Q6V9WcZSPClCa1qfkCkkjNTPdnRanHjB0dvAmKsFalUeI3BaZTdauXPf2LVz
jxeKfFOBr/HbmRdFCfCswWM5otTwJ1WvnoeE9LGBwRGGxX3Wdp5u2Mnq6+Tt1r/PvUj5UlY14hsg
hrh9LGjwduHY3qvM9dyoaIo3XRQDVY3T1I+IvywLQrWJLzZu1PFTPYGbVzOBYmpGYMAqc9bxgg1K
7RA8UouAI/MTw7GHKcwad+zi8JX5koH4vDPqQC0t/cgvab9W6tY+xhTq8Rx+KpE1YavFj1zvFivb
U6lRKOWYwsM9uQG7uTKROa+9VR+XFBwAQ5FEqV1L6XGScIoHpVfCXZX2n/TGcoKSapT+R3kh1ORN
G/LGd9Y03S1tp+1KVtAOc8vpXimz9jCzvz8U+qqfYeY9YPRiBFiGiYtWVJFr1pm1S8FGGnctqR29
stGVm0Eoy57lE9/UlWTDK0BxwdurttmHq4Ojp7Yu050Vhx+tvA09S0xZkDtastPrrj4oC81q2xAc
rRJwwzRO7K2onfYtcqSbLWr8MLc6Lgcixlk4WaddWNWDC/GPrzca44uj2fkhom/N6BKMYw/kUK3t
IZ9nv5uLl1WEV6IAUKYm2cViYcwzuuQ8yy/mqj0bS37Vq+kacRI8aAB7Pn9xv+vSrL+kxnIIh+6a
AwgeYydGb492bjEvwxAfxsW+LgomzQ2WTQLkaZfI/hxl1Y3dWvFZSzYqGUe1r3PzgZLAmXWqzK9a
ZY/sNDpPMryL9fZbEU93lUiPUoQLAdDz4uV4RYGFXsBq90Jm2seiXxQ/A4B3RaHUQCk8ajdRy1Z/
EVVuC1avPm+am2SkuOi14nVMGJ9S+jfZss/1hsSbDtNkjFJnVd0nOVo/vu5VGgwTV2PmINPixDOx
bcxcgmpWWmWlr8+JNBgTmd/nH0DcGKRjL6g+LtIu072Nr0J9FFpdar61AJ2NqdaUfp7P3dOSSwgG
bOrBqjUDkKbAmJbwc4g/mG3V9s4G5z0sCM8xNUqy8Dn7PsJB0pS/Akgy71Kq0LlmVQc/iAVYBU5B
LLhG5KlryDn+6pTQLtxRqtplnIEBMjbwuzgNV/zNRN494AWq3Ex1Elau6SzmyUx7dBfbLIojPL3k
ZWXeTmAPH9K0Mr4tcScPwzbI0ltj/NaWWCaCysiNcMDMq5KyY/xFHMBdu3kcilqLnmvmSEcnz5Ov
nLGVFhTbHC2zq/JUNgMpCnAP1wvXz99afVUwIi2sxPJ0zUjgN+fUb8w8jrqhOE9Acem9MdbtY7PN
84zvo72+6KZjGDkF09PYeOgiMy69xAT68qc1be70zJzqXatOzFurrq+ulTDkY1QuCnZrk1GCpcxD
+hitjiPcuJHTDjOg8kajoPgkJ9uJdqC64bndZpZxM2N8pZrjR3NJFHUntxGnnYTNUcm2uadJPPPd
hubqb/Av2axnQWLa8H1eutZSubUrdQ0ID2WeSq1UY9DOkJVwx/wWjA19Rv59CivtZfEstL5KtDwx
08928Ta2HbcBLkdWctWsWb9pIospDrwT/SkZS8xhiqm/sfO4JVOhH6ybSNriK/FgSug1hRLfVHxj
vmLN4tgreaOCS+m9T0xKRCZ9F16bbfZcj3V6iGrmKm6mG0hH642zYKUUh99H10k+OTdOacavU2sw
KeaybCjbvHuNigUrJcq7p3Cbh6+d3u3HbUbOvrv+7mxzc1mG6p1TyRZ4IGl8xsJkpeBU/Q3ruu4E
isP4PWyG+JQ6xnQcItPxlLoqL1Qjw9e6brDWaot5vpTkxR+TbaTfR/l4oTawMPKv8tLtG7keRd9O
X82iGj/UNL374TtLwCFd4m50xJy5uoWfwAKNxzWGqfMLrAMXt+6N+cAg3jhZ+KcfywUbFCM28p0m
FCvQN56CzBL6pMik2AO00gIyGMdDs3Eb+o3lwJIm5LTL9DNEn+zNaRLBALAd70alXyJPpCI75gme
/cXGoLA2LsUSmonfbPyKvlzVU7pxLoDZml3Ph4bT5TR9KJspOY5zpB1aZjt+WUzxnUhmc89okwLK
lO3tMkbjkce48KtrfsfG/yjGtflUUFo+zWXv+G2aOB1IiF3c9MPYPHednbysG6Nk+oNcUg2wUP5g
nIC4kJSdH0GQ2h0u/j10VNM6qdGAyYk9Ui4oMYdiUsmLpilIDaTS6hcjTETldRvdJWNKGu+b7yyY
BPPHVxZu/Qm8ERBZ2wgza6csl77mrVklFLFK1ZE0Qpb6yoZceXEdR186Vc63mmH24UXQVKJrWOoH
ZWiUUwZ5yDeInbqraXsOVbv2AaM7e29ly9T4SbhVzougpkpaPRBGYx5bESq7SFvtx9VZoZn+0Pv/
iYL8yMb7mYq3UQQlsOFGF3RUXf4lQq1K8lIqFr4RRd18xL7N6cwdvKjdP1/lZxaoNGz+cmEDAQiJ
uNN+zwY1OiNfpwg7YEaFQcukHorR9yv8fzjn/2hbhMi/h3PuvrbDz1AOf/xPKMeSv1mwPKUJHCJM
G6bDv6AcCROUzVXV8OBzsIfeSKJ/MkEV9TeQnO+AjW0IacvNZ+5PLEfR5G/GxhOVzLlVKRzrP0Jz
3mk3GTDzV5BtrZumqQlT/24U/4OMIqF4zRhvjIHYM9onpRPHJryGi0DzTK+/lp5188PD+Zv1/s5q
cruiCYAF+VUVYEkav/8n+EhSjMAY5YqbBch4bJ6xgHbho/v666+M1/9yd5bUwNrh8OsUkwYP8udr
NTnZD+i2t7sbXsydOvihn3mDvwb2H+nAMvjnu3snz7UMLoM7qL7NWHhFlsla+BEcmwadokMlvgtz
Bw+YHGMblWGHSzKxp3q6Z5+ZEfjGKT4b++VSHFE2oHA/L3tx0/rZjeTff+kv+vPH/+dvYp0BXwlV
A2P5+TcBXuO6J3ni+Afzm0rf+Fx56p1wq6M4KHft/ldP4Z2Z4F+u+P4d12k/OZnTToHpql5xMx5L
fK1Gl1v2N6s/1U384fArT/p3Xmr/fVVsGqiOuNHti/rx2evM29gFt/skxp19XMWV7rqZ+uPD7C27
+Jz2ODlsCc3imtza/j+/+r8s7O3Vm46w+Zj5X/DRny8/mGM9JzqvHl5RMD911/6Ao5uXvcUn8fDP
12Lp8pf9X7nN93tFhKurUmfrACZ4JwntBzNSAenGAPF8aOcBdLdqucaCueGjnqqOA+9VUdLiHM7U
AF8aKB3Z71ZolbiRVALG2YlGNc8YMZnlrNJYZlZN9qnOCewNReuI2NeYk0VHKGgjVnsQDyIEMK05
WV/iVaGGcEf8kFueMmSKzWwYXYQSVg5knzKeOGAoJpYbLVurTDnbmCT2BGrBByPvM2xnRjhpgaPz
jiHHMqneRDCu/WXq1ES+OLAXG2DaJM86v4IfbT5MbZU6L5MoMkIQnahssk8wT+PlW2FWhfwAF88y
SteoiR2NXRFZovvcSfDE2q2RQFCtjhONJs65NRLUuzkdMIl7gdlWq3PgaLFSEwVIXfJ7nNiFPiHT
ieUWs5THYfGsTWqWPkRxlGrXWdZVZXkCrNUk2auL7eFGpNkUPnZqRS/MY1A1MqgnxVKk209pQQqM
rayDfDUVVSzPUT4Z1msZC0qVKwVHXn+rOng+dwPO6t0j4+yIdLFoLvTnqtDnIrrNI321Ygi64NBI
beJYN1o4ts683KpqW7ZEJBFrM12kyNb2I27bocrcPXPm9MMCyDrsnDop1WfTYoL2lsxxVWR+HFYt
rO4mTpwbKDei2y+rhu1R3NiiPC5y6oZvmp0Z1YMgmck8W0Qn2rdDK+N8dWlgoqbb5fw865rKNIQk
BQ8RUiUKo3k1HyAUGskuKxt1tmE5GF9LEARIS7ECX+E1mZfUqd0B2//o0jsdU1xXq9FQ7M2khxG2
Mwem9s0+CmdTO5dtHypvZQwTLVhFbcaXNOMj81enk8OVSa0B+swIGH8ySXMOBbtM9XsG6kAPWVaC
08ge9DxIDB1dQFLOUfyixqE977IBojjEVYa2+nUVBa1i38pkOVq9UvS+Q/uzUFw7UwUCAjJ8ilaj
JAsLH+n0gvDCNJ/wao+1Axjm4HwCEO+SV6nX8/QMOaO2/Ab+hXk3kgZF+ZvW9TTMrmHo83BZxVhP
V1zOZ2gNaOGSCH1ckhryLItBXfiW7Un3xjDtzTPAa9IeZ2aI+bEyckW5Fbpio+/KoU0xcFWJhvAK
JHFmUNHnw2MHNFjQwZpzFrL6rSm6nbQJALETqhC3/biI7II1aBzfsTx6/dZIS83+2GSznh839Lg/
4Uyki99l1cfG3kjtLDyWTUqkqQDzYwCSWnIQ95zjOe63a82Y+zI1dms+p3nWa4emwmf9aNsrT6ht
YzW9KfS0nrFktrEWk01lwzpwnFb/CNVOM+66mvu5l0Wmhw9hrS32Z8NpzO6sx3aqXGd+NG6na6Wk
O5TLae1hntXHJ9xKwnxxi0gJx9ul0sb0lCz6ON0NiYwUt2nWdXpb27lFnNosg21/0NqmmDwYbWW3
b5dSdEHRQchPXVHLVX2Z4MVk3lTbq7ZTUjM0rolwluIayTFudHwkKtow1xqF076Q0DB9siGP6qdq
Qi0jg5JefiWeAQOZhcw1iDhsLNLS6/3KgGTCTGWCISktEWH0mGHa5/gTxMTsTVatFn6xprA0vy44
e6PI7XWR0rhY0ZyXcEXiWbWyO2HB/lbwc19bu6URH6ourz1Fq+36GKuNNe2ajNbhwXZwo/a7ojfj
lHxA1Ym/6S2sNlJh4J2RUoX8suUM0O2YkRQCn2RFfDCumbpLmj6prnVHaNKDlg5SvcC0xwDHwlMo
u1c0e+1xatOGqiFZOoZYX3k2EC3iAiltdhY3QzVYwU+FXgHn02wsDOTWfO0I4GstxZY3dR0WxrNZ
zK28DZnNyZtWWAKmsWXChHwCfrMINePrRRAI4pOE8iphObaPU9qMXXclTRpOQJA3TgQRok04A642
IaTVXbEWCzwRrZ7pnl29R/34MZRFrBxCZbTjx4Z6DRGhJDlGnMM87XsSFtKOECdSFByUFNo+qvEk
XH2nNJa+8dpphLnXixyG5/2E8zvy6iFSk9LPZuhLOrDPGsW3bN3cnpu066q8sRfGMpgdpCUwfsw1
JANAkPSyjC25jPB1cwTFZqMMqC7sXBjUfrBMiChkHghfUgNySwm/w65+nCyTY5h9z3BbSDJl7s5d
nXb7RKSHmEbOcmFEzDCGCsWBNOSl2HER6x0vakK65OR05bpPh16PntVBrWyfdwaXz+86vTHPPLfI
fgWLaWPFleNcR5/ncSyW3JfqQgKfh+lwN3yETSFkDBgWjzWnSEdaUY5dvPVgIBzRD4ot0uU4IBIx
PtWwg1fir7VsuqCmGaanthjiBXbbIihB6GbQF8xhOtYvCQM3PqQlVjQt9JNYzcRXjuBkfGL3UC2/
4r8pW2Scha32+6SK4ef6lQWXZa8u9irtvakPqHsCJa3ssdhn9mC1Hgf5cNWmLFzyIyRrPB/9kcRJ
Zzkg6ZkrM1gss4dyOhj6Ap84D0FWv1AxO/aFcfCKBaFpWWnUB6ozrmkV8Ith3/1C6v03BaplSMlM
x9mm54zrf64QFzyXKtVZxmAr9ZuHKQBuOZErslcwkli9+JDeqD7T1avj/8rdUduqz58Lxu3aJrl0
xAtD338nB4+jskttjep0a7uGB8hX7FOrixcSmQybN9ApXfY2O8cfuMBPEtEf8Y2t4fnxujb1qbA2
qSGdMIXlu3avaXo1FPEwBlAK/Qi8tMO1CO6JZ2inHA3BPxfG32v8f385/ftj+KGfNfGzaGeTjq/3
66O5Y/zBM/bAavf9ngzn6vU/ux6EIYtWVgKAwxOgDH/X76VFpA9KwvVMl2QMj5ivZ8iH+DeXQfL4
q77qXSP3l4u9k21Cau1IC+Ad5jZnDUwH+1eeIN/7/R+e318u8a6vSBNr6KFybE0MmaaqZ70MrFLL
i3fpK6PLi/kwe3NgeONH/XO+n+7/+XH+7Q2iSVUhwDi29d5RSoHsQBQITzNRryaoNlztf77A+/Xx
x/3Rn2k2EljdVt81aeWo544se+7vfsHbqNwlWUAgjLmHZY1IPfiVZ5P2bv3/5YKb/8MPC7LJi9Ls
Yy4o9tSk4PeItU6xz9hORD6MyA4wovDT2ZtCSIHu//j67xaoVOZG6bYb7nDk1p8bb+288fx7cZEX
OK2bzfitckeHhG/APz/qn40trL/c+LvFqiYTZBQ5ggFw31JJg7CWrtFxSv7qStua/Mua/eGdvluz
YdnUTj1wi+UlOhgHi3iR4fjrGL/3W+gfd8R2ZqGZhmD4PvOzw4o3XjjceJX9RQ04MzRvsQg06Q99
ELXX2XLTQEU29Ku4ib+/smNLHSTL+o75/bSISKERvRrDqgRakB6shj0tOeSH9pt04U1hCuWjeY09
Enr++SW+M3P/8y3+cGX95+VLq2/A4eUtzjuEBEipsiC+3SDC0AEl9DcUTbn7JZTyt/vAD1d9d1DG
drbUs8KT3nbV1T9+Xl8drmmcKv9UApX9P9ykBdQKSmiqDhy5n29SbaMwnxmXANrBvCVS4LiFQWo3
RLSXn4ic3P8qqeY9QPZ9KW2IpC7BXsVfQNCMX8IWyGMVe/J1QwwX3dSvP2uHbD970pWt3/OofcXX
fhVT8c778o83av8XaefV5DgSa+lfpAh680ojV76q/QujLY1ISvQSf/1+qdl7R0pqizOzTxM9HdFQ
JpFIJHBwDhejhq67YWkyWaFhMmPZm5jumdeEyYoPGtR3CJ0d/U3be2rAANBbsrR96gingPpFu4pe
M78Jk+cM2mYxRTRTObvxtR1Fs3XNdAUZgVwtLHQjrkyL8+sWe2bZvpyKmWvl1nZfWZC8+KCVbQda
aQgRDiw/GCFiKlkw/rA26qr06MgDTXsqVwoC8nMp343wf2VZ8uS87Cx7tLFMBbryI8c3fP7z1fUP
RQh/U3e/X8ZP/WoRjF8BUL7v13P7Kv7+4uoZYR5YWHvcuixgf2RWKYME4F+aIPdR6SGYpJYuniyF
3iYpnASCzSFkdthTqXS76r/qXOGuwoLlKrZh4yM0Ua4XwYNNqcyKUFCA6qPKwkW1eX8NEiv51IR0
U6lGZDv9ARPZpt0oRaD5kGbznL2rVk5w4C2wOnw3/zDt+5HCVfx5xvrkK5EZ0x5SgFjRnZuEAu5J
u3adc6zTIFs9eeZSCPBAKj+uejKt4S1/adbvG5UeA2wqNm0aPhDa0HI8dzEuPON4YDQ/bsVnUz/t
k82uZF3qj/dtTC8tR+OWtAzeGrqmOefM6MIIeLBR74dRuP7wCSEmp/LUOycQJWVP9cVkpV9+gzd0
Zm3Twy7ZlT7nAg2tSNkpQ+jYb8r4cVx8O7W89b7WfROcUMzum1c1vi+1r0fjW2S6TEw87HbbLIvD
9zdAE0+bq7xE/BCqalxkhquif3LtuiPT7OLBxy4Hxtb9ojwMv7NfpNILulD6K+7seD7DeV4KHnYX
uL+HdTOnHCRMTH+CrXObuDTDZJECWvaDbUZ8A+che1aD4QG9Td9QvSFAsfrODdRsJubc2n2w4fQ8
DYMUmwN7vei+cOKuEbvPO5PJZt5EZeeJriJcHuO6D9FlWx54aEIa8P52T1MVXmCucDaLlqqlnz/H
hb9RTC2SMeViG5+SZzDYy5S3de/H0H56UDiHcTCn6jFrUrte7Kk9ROXCsY4h08kVQzqb7iUNoyC+
V5kbIh0LCjhB/Nm2pvhnpa96tVLJsXiHanrMYDtfNYJExOMKXzIQ5jOli+7las7eJFpIGyvdI2Wx
M/QWYGEYw+lzaO+i5DUe5xhUJ2GQGQWGHhzg2bAc0aa83krQjQwyljZKlP1Ah+pX6vz7s6BTh1Ag
BeFUOpOn36LtiiMtldO5P2f4h+Xpd79mjHWph2CtAHP6/9ohoWtCuw32NkOBn0I6CkkTgxzsMCgY
+A7PYPZwxNfeh7YxQDC39J3Cm2OUn34rbPJKoNLikN7J26guwIkdaQWGSoaMEJqV4zYhwZlZ2eRt
51xbkUIseuZmpu6AiPdLl/lPtNMLv/X2TViRRhaeRXx3UK0ieaU1OGN7GtKIpDyDbJJnhetLKig5
bqV2XR6Pf+1qGhTbYqWvWKPuqw+C33qu2XrjIrMU9pTnl26ZIpJLrlk37s4ucmGx+uTmfrspyCDr
z2ilnijb7Z9rv628f3/qrq1Kp841qC0B9xzDhfEpjX+f2pfYmcmLxWe6jiPXJiQHXdCCKu0YE5Fe
Bo57vFMA5SFPEQ2P6uGT7WThzLebBi7oIgzwTipQJ3r0Urp4gPIiAhRLtZFpiyBd77a7FaxaTLct
29ViXvll6qdX9mT291Jf0FbtDqhj715BJHiPb0M9w5g8zR452AptCtJfGq22XBXoOrNjyBUb4oUE
UVirQTHhMRlk+XEI83/ugbSzfjJIsv9Vbg+r2Uvo9qb+/QOkw3i09mYV2doYGi8QfnjdQ/LkBOaq
g5UYWPXc0Z8GGJZr6gQ1no6UdKXDcBj3p7qGMSc0CgSlPeRPwzzYrUYlHE0P9ga/fTm8DOvj1xnX
ufkpL+xKxyGhWQlnG3Z7xKEDSD+dF8Zr/P3vGs33jgIefY9T6SFG/p8iuQ02yiG34GMD25JiTtIy
VlKbiRL2P8elErZvDGyTyd47rhehWrRf+E7s/Yf7wwaypDCw53JeqE1cxx1ezPRu1FbhXaJ/YcJL
X3artvVcH8Ypjbe5s969dTPuPL2GsenypGPskAtEXmlxYK21a7HG8a1LnodhTq1szoDw5ossjUGs
02DBqxx2BTKH1ms7KHM3hIgi12GNi4FRSNA4CpgnWTw1saN4cRIm1M47D8b5kbEUHLjm5zh0/aYJ
9caz62UbAlbxm7cIMe+ZYzL11uufIHnrEVSBae4TNTwVljfophdb3zSqvVb2NHMuJvvp0kkCOyqO
o6arupQ3ZQfHPdVmrBJ+hk/kgqfHLCj8Ksge497XPOvHae3MLO4cNq82WLIpRRzVTEdak6zOWDnb
buVs4D3wuo22nrsDz9HkPUvShbEzEDIH766Ex5/Dp8OvPEgC8EnMp58rj3Bgzy1NhK93DBpSmyyr
94663y8Ugmn2IQGijkUnOFvUfVFnnT3lk0v4ejMNKba4I+rLSclmwqLjH+9p1O98Gv1I1VFVFtEl
I50KkzDf0aGY3eCJo0rWpeOYLSxochzchylCpkw+Fa8G/Qn3VdmQF/v9y+LELzj4ycf33XZyRCWz
4jNcRIG+gI5hJ85Hv4zXRLW1UFmaX95NMya9R6InVXu521PEjXq0E1aXGXWYMvCoHb9U1vci+2YP
D3bc+qfh0/sLk3u8DKeYYiya42iiJjSpJScZlfoYDh7OhvtzDLpV9NxuEj8PFr77XSTG0R2jYgHU
ya/FXClpcjfT2aVIRm7M5Lh6ng6/3NWy7w/pDlLx0K7D6GXhCQErZ5O8Lfw881XTazbFctHOuvBZ
5u360GBXNyhxiErW5GUV6/C4FNBq8LKihBWt8OAsQCCBLqznRpQd8aFiGdOjyO11shJqWoCx+OP7
e39z+Rc/Q/j6hVOh0Gsd+5wZIcPtIZlxgZUgx3ScK6tOe4himy/sSCGXpCjTdieWm9+rS4gf7pSN
vVJZ0sGPA/PfL8rSNA2wkEkpjcG860Vlpno0zRP+dBych7xLvyE/D5xsnNFnuBFp3Ss70o0VlfCa
Kwc2b7Eel87WXI/r+od1PwREgY9p4s1dIjc+FsNF5Bm8AnSGOKVNbBHiHrKBdfVFgerI8Y95NIJ9
V808caYNbZcsVTEogRkqQxDykwMmWVQQNew0IbVVgZFBom+trg8/BpBYG3SRkCRYJL5FK3QRuEGy
jYNo1mWmQf7qV8gPka7Ij7Wh8ytEQ2v4DhNXtGpeF4q39/sf6uPRPzEI94qw4PFjuvPncAPTF6zY
BFvhFStKcwwdXDtRFDEankJSFOpv9HM2ypaz4TcrN7QfKrCliHbHwX79/mm86VEmD3QXIDywYTkz
qfMBUcX+f6ARdO+C45oy4JNFztw9LTZROGNQ3M1SGGKVfxuUkoXk0JaDga4GmzyE9jJ9SVf6tgwP
q2YmSb7luxeGJkmC2djHg8Z2mu4xRDvnYWfVv81hTuvr9mdzoNugeqsyLyF9Nt3sVIPR6ZFaqrrM
fkItyC1SBeNW34rE4LAywW/NZEC3D4yrWEyF8KacvNGNJKZerNs8tJbF4wls293+paduD/HrRlmC
YBvus7XIhPqv1LBWsxnY5DkrfPVv+/JRsQ2YLQmFPDBXaJwtmdLz2nD3DD0+0XVutTeu62tr0hYf
yyOUba1zfr1Hnm6vx3uEAQMjgDm5h3eLSnn3hanTIHpNwtlzOU3ehXUe1DZgFKg7hKNd3FgDepNR
P7awCPp9UL12D2I8xXpyPNFXZ3R0OZvv3dpdtGwZCCNJEUWYa4tFbef9ieE6LJab/Wu32j0AZKcb
U9OKmcttz5eTfCJB8TgAJrgvJ+3Bo10oxx06gnRAetpqie+sCMQrGi4rNXBW6pu1otu1VANRwVbe
IhgBvGjprvZBvepXydpYD2vAtb/nPvs06xXL/9/fZUpZ/gEeVcdJDV7W2cc4exrd9QIwsX2aKTnf
ihOXZqTNPimlCVfrXglj960GfgqLq2eY32bC3vTJcr0YKYVXOriVizpTgL/sXgtGm5bVyvilrqIn
B1XllZh3ed/ircvscllSSpIqzCYnLT6ESNxyn+ufUt3pgrxqn7Oxu6vd3YcEedb3bd6MhZwQ0ksY
yGxG6iTHNcw4zf46KiRdK3XZP43rwh/Bo6n+4g/55HI3l0/fdJMLm1JCaWS14DJjoeU9rIvI4b2K
56DrW28wpITNs7Zk8HRlbmaWKtxicmroems6xQvisLS/pzZ300rDrEgWqkf1jGgylsbdfGXrVgAC
kQotiwllFFfn9a52p+gEDSZXZuUy7wwpnGbMXctnAXF5ORc2XOmwdVAma0PDcurl+KWkR/Xl0HsC
BkEtC85++mXL1L+3PEgM/PJ1F6QBr4Vms6dNWDEY9/7m3jiSgF80U6AJuNzk/gjDeZ2ZJ8MYxjCd
jeln+2T7JbTP71u55a1XZsQRugjsagZhT1dihpoo3e6lHnnNg/tYLTwEZIsAKjfnM1QHKK0vZyyL
vFnabSxTvNNRC9EgMbi2rFs5QngMUpHvGivADAhciKoJaqQrOF/9I8B82u490X725p6+tqmBX5iW
jkubDEyHiadvsrOf1X3/CmEXYHxmolYMqY++mtnpNlPdJQNYGweCjQM0pEt111B/y2zgs3mtrQ+I
1gaDGvd3h91pnSLNe6ztOVSkduOIXf1U6fWhmPAV5GQhZFbOSiin6s85faxSCDj6DUOKQDW9dKVu
wbCDwpp7qd56Ql7Zl/xDhzyjMC2+EhMOK8h9lk5QBdHTeSh1vqg192GkU94O6DIsoLXFJ4rHI+A2
uA8X5K/eeNc8FIBcDFKsw+M+2C07dE68pl/OpcxzK5ajgBjjsBY6KzZWu2bZ8yNEYc39pn05Mae0
mos6/48T+L/nwJXu3jGLdAhVavBtnxy4mL36Q+OPnhMcX/VH2HcZ60rWytrQN++fv9vx5W+z0mVs
owmb9NGB49fX/q601o4qGJLm5vlvPa4uHUjGlujZcDx01flZqy4tH2ANnBu++RIBdWhXe9DFr+8v
bIp14BXC45HGMk0uxIukW0kz+H45OACcKHqhn/1LIB1aUIM1IqEe+JXN3Cn9f/jM3yalmkRzOFrQ
qfZEUZ6tWqivF4+997MLqmdjPQfJvB03/7YlxU0YoyN912DLhmWFOn37QT1qHwvVheOm+M0LYT93
R4gNm0bqvy1K4RLZmSTKSjZ08GHv2lTUzFBefKo2Jsl/ubJnKjw3rvqr7yeFPGaCK7VeGGN4iiHN
R/rlC2OWM7fPzUBDo4wuOUBaFKauLx94jWvNRd6EQ95ywts19C/rdjUH8ZKXAoM5mlSoaKm05cji
pYzieCpsRh65XYEJDF6LeJ1nLbjhZjxenNXLD3Q2A1QXcgSm5ierYcwpWhxgnzvnYWIIQqCCi3sK
1WR9c2tS5StJtiZ+zUXKcNrFh0Y/icgBWsS8L99SoMDmdtiQBv2YWZns7MIWYDAT8DEVRVMuzZCe
7GIm1UlsF8txSalki1jgk8BwZN/drfnQ3IuakDtbzJyErbNhncEqaBmoa8gF+SFlhPPITGvorm2V
Gpi77NenrxmJYFBtxgcYzGavWvm1cjYJjSouw9CuIhcAGSLtUpSARBEFjmR4uj82f/IP/SbdQk/4
ln+nQT8E8dfx4dR6c7eQdstTz9gfRNioj8sPfHjdFy5AGZFngINkDKkOlNTP36LzdY/GEgE7/77Y
7jfZXe319HtaX7nL/f1MxWrud0ixxqztIV/sS34HmajiwmJaPLzvU/LFJ7b5cqVSeOnN9hjrTJqH
5uKp6da6Bp5jJoKJHymfx0sTUtLkWm1twHyoIO+pNDD7l3QU1Cj/uohzk7IUFOUv/2FNKowOcHqo
DlwL10dy16pOsmjVY2ipH1ID8YlXbfz1vonJHXfetwsb0rVqm8XilEBHT90dvY0wBSmJRsg2FiQZ
y9kb9aYfXFgTf38RZEx41femsLYPy82CNy3THDCer5mu/zN+QgtvO48Ile+58wo1WmE043X2UbpZ
kf6ILSXuj1wK2XO0de+6B/t1t3FXiIBX3ulu7tBNanqyQcnZm1yFCfuIK0JlG4NNiz8aHPHUP/pw
tpLrDoEaKtSVss1iMxdu9Jvn4GK10jlgjEGDTp+aT79cPEEj9atYF9vu4XhnfE19xFTWZOGB/RHi
80B93W/KsHiCDX6pbaswW2VbJjBDMYcSL4313BUz/fjU4RQBV3IhJAIse/3xR91sCrXpjqF9+FCV
PxKkj9535psGuCep9/PCnvR0hvHkKHnO6DtwOZ9JY3goZkZ1prvLEi4sSCGgHfe2Wx8bqu6c+C55
S+FSLxZf//0ybBpGgONpU581Oi8PSVNCbVEhcxXaERz6IEWPh/+wUbBlgrAx6dJOauwMKMOsmrfH
MD1BaPqG8sD7K5DzMOhqTTo9BqPGpOoTTFoDx3Ni7Spx5NqNuk7hwBHzjXMOdetruJoBLsoE5Q/r
zrVDddBU1KrORkE+GCjwgDTHLOzj3H9/NeeizHXgZzn6mUSLNj6j09d2tNw6HEtrPHKmdo9wKC2b
bz1hq0A/woN6ZUNv4GPR+vHSXc9YvuXRl5Ylf7P6Xoii8aHAESnM7jC2/Dl6XlABdOhi9UfvtJ6L
IDdyJBX0OnMZQkHWnDTrUiVDBNFkV90q6MJ43T7xMAihe/nZfjox1zj3FW9kntcGpWtuTzoYIWly
FNNRIl62d/ZHwZF1ZCxpztiNDb1anHzdldYJTpUaW4bhpeonuB///ScDcE02AtWToWiadN0oQsXy
IKKcRWmlea18MfKgrsbtEJg+tAWBFc5YnF5wYvhbdSm2UYnHUyX3PO0MxrxMMWJ7CnOIVH8Ik4sH
0cYZxRDfXAF+8hbnfF9ZFLt8cY3vhgUcfmKN41g9RChn75M41GxkWhaUcwreDEUJC3j2YUzdl9No
P6TEAtj5w7FTZp58N2LA1U+Rtjuu9YUBxuaIgs/eQwYFKPSAcMqv9/d4zop0pVtms6e/gJVaf46U
u1O7To8zJiaNT3lTpShTU7q0ih4bULTUGwNsUMjoynEd3XcBZUAwpqG6NTQar/TmnoaX5vNcBfXm
KpmBFEQCmqLIzbmh6Hq1NTkcSmsjvvH7xEhgF89k0bfiC1OnJLUauAtLyEFcOU9bdQdI/LUh1J/G
pRg2czb1+vCnC/Rwt4z89PP7n+7GXXRlToouUKZGKK6k4i4S09kC6iUqb7OdzTk70ilMmxH4rsqo
U8u01SIG5lAukyWczZ+KVQkHiScw5lHo+DmtormgfdN5AHw5DPVqoMHlV2aFIKauOM4QqsCTM1H0
V/wxMNfVt/a5eIEoxju+tmH+WP1CiBAGPGiQZ3KKm0GBS5jyC9AzMbJz/V3h30jzVue7Mjys+/vH
jgqrEVhfW8CZqj9a3jy+7pbDnnkOASYx6yZfzNWuRltwXEAoUtkf9ar+3rkoy8Vu/P19H7p1RTn0
ZAXClWFQU5fuYaRuECg95n+NaO5fRHxFfI26Y7adJaiUYSQiDlzakvYxGaC8yxfEAdGU362hoVgX
m/PQ2ua/rIoUjWIZNEfgua+/mALmal8cOBptgNIlwIN2DbGPVz0rd3PH49bpENOz/2NKujEg/IK4
2mADUZNGT/2zHb0oyacErZJosYEr+2TMDepMX+uMIJmAfyDf5C4+z01c3FF64iINsTc4EQPybnXm
V3WxVvUDbFOzpVQRQ6QE8cqW9MmUPossiM8EP4Lix3dipF1goPWtHh4eZgcuxEUwsQZ+gJapAbrJ
lK68XQ+hX1QfmKBHL5U2GjIS5cYIU7DlxoeRocNKh6rguFLuktX7HjNnWboG69IcULrANdtsfDke
3DRoF9oDWMQfpjWu3cH9L3eFgLP+z1LFD7r4iG6MpmaWW33YbcdlukZi1bc+tNsTzwllTSD9/P76
bvrMhTnpmHeVhizkYDHYmH3WsxdrpAjCI944neaC5a1DfrkwyWNSWIIOTULOZoBAGYiUcL8tT/fa
etZbxHX6jrfIxEsLa4CQMjn+RcACWnSt1vARjX6+Pq3r0n9/A7WZHZS5FLJ+h8hStDszhYTN2no5
8IZgEoJWn75GxPwu/m1wHzA8sqyCPsxfD9uEogN6pzOuejPNuNhhS7r36wThBN1JxA7DM/FXZYsR
rNHPXvM17aJglsZDhMv3dloKp7u2h3rfxnv6L/pPZ9us4Bfzx22ds1zRxZ1L127euJdLlIJqVEDX
aWdc+qJmY2pe4+Xw3BrUcYtf7pY4G8xiQ8Q/+d4apdhzyOKmzEsueXb10xgcwPoU/o4pRObLYgFA
JoN736Vuf0iWyasKUDkztNcxQKVxnGcKVwdzM0tIXO/cV/XxBF5fWScP8XKuVH2jIipmV/+2JzmO
0OdKDxFBLt9Uj+Z9TEfewG2q58P2Pz6lLq1JTmOnda3HGqvrvyiwoey3aZg+xA9VYK/2y/Qpf5k9
GLeSJoeyD3TsdAQok13v5wk1yl2ic+sLeI+9ND+j0LQUg0mwzTxaSwMN2Lu5/HTOpnRxFIqan8gP
qT26b1r/pBg/3eLHjJ9MbWiqTp/FYThQt3V5ELLOUyXp2/MlrH7R/gBD4+mtIOV8b8P7nHntEQDn
bEVbeMP1gbi2Kl0ZWdUg5pSSZlgvHIpwv7LD3YaGzpk9Z+7hPcGNgCC/WqN0bUD7bIDlxpqJmMJm
vD89GmAaNQAk4gOa30o7IMDd2dsiOPHEOaz+4y8QrPK6btMDlW7k2mmgXbTZ5Sbsg/KX+WXPTyiX
e+iKRM1GjNJad1/rEGW7QLnbz33km9tNN01MJEIhNHmijocujjpyHz0Oa0HrzcWZpl75SfX3QTof
fKbxjg0H9cdUC3AceDSuD0txGFqN1F/wT4mWxXhvrrPlTkxAbspXAYGe6x6I/Zv4098GZWioMRRl
3md84bTVvRYOJBg8KxTp+k0kpEZS05s5NtNb62qF8nM8byPolmMMaivaBcvyaQGo0X0wBPr3Ifs4
50DTBAFzjAxSTuWdOCluay0rhKWeJxsK0EvbDXXnS1HNXP7i0E02kQoDI1fMRaNQdP3VTsPI6M0h
HcIk+QhLp2d0P5X497F5bpTKX6RRMLOHN73ywp50EReW2yXg+v7iC+s/NCu4ODznCdJHxozmOB9v
uiQ1dRQMIASYEPYwfWXAR0SKtY96gCL3evrn/eXcKCbwjS4siOVeZN1EGH1Icrav+HPyNe2lKN4E
ePrAFE6w+G0C6/NtdeWySAfODzGXyMzKv7/2r3+E9A2RPVd28N9yED6lj8WrmCVLV5C496ESaGu4
C2daO3PbKn1DG7GWnSLSDNX9aKmf0+jrzK7ePNkXuyrdu/vI0sdmT15hrMoPid89VF6+cem6Or8r
OoM7+oPNfRMcQ6bIYbpUlgJZXC0LAIH/odJ3vbnSfYzmUamkEYtNxjcL3bzdvdH/fn+9IjJOzqBg
eNNchgsAbV07UX6EWbqx/rfuJnQQms0/qLvd/G4XdqQL2D1FtTYkMWWn3dIaYOtLBJApjFfmY7dY
Ksvxe/3w77sIbN+FTelWGNyhK7oDNhUbhvcM8cR9M+P/t7yFOh5NNJ2KLICV6+1LGq0crCaj53RU
3Y1aDwwDD2hmIsXUFe4Krer2MY1QIZq7D27FMsImFTwF+Df+em3YQhPLqlVeMcp20fkio3H9/T1z
N0yhLJNwLjO85SaA+ZnchA0VNhXJnI16F4J4O07FnkeEw3DWcNeXL/nwq8iYRwZJOESLmTXeTKMu
jUo+oylDXTYWRsef9tt+jQ7htniFNcMAq4xqNpVSbTPWnrsCKF2/tiukXWc+72RmVWRylz9BciF9
OGVt7PAT8vs+qDfu0tpCELAWk079VnuuguS7GJdFNxMclLJquE/C9w/ojefj1U84XwMXYf6wVwqt
LHAx8XzUmYFRPwsY8AiTTRlmYbnSn2csTmsR1xalp1yaHYcCmfAeizZQqMSvHsq1vdLDdB7wO62w
XNuSLrHCrSmWl9jKNvG6BOclSAIWq3mSgJserDJ8DP+gQVYjxfVjj0AX8glcVNqDOSBKH3WMHud+
Ff9BQM93RtUrmzJ4fyun4YFhZ7hCzxJOzFtL7oPQX25G8Z5joxuekd/to2/26UNF6r/7+b6lCaOa
ixjUhSlbbPSFmxS6mZclQs9h4ZENCALJFzAtPDeYGg2Kr8XT4M32NKdBXWCeUE8CL6c4DDtf29QY
aoQwPD+GnfqUdd/TfibFuVFUEDRAAABpmoIKkoFxKJ41SrbjAmxCnt2pv4cTufcENxYRtX/4Bw/F
aeJ7bVG6cvPjYLStQ9oGBM9PYejxXehAcrC+H1C8ZCrC+Bw73v5tDvk+Z1cKsINWDU2N8iHljDiu
vL3y5dj8LseZUbObVki0BS0xWmPyOwktzMO+qXCSfZN4Ffg75UNcrXXzNBc3p47PNv5tSH4fpfD7
WWgNiaDFc+W+pc7+at6pnr1OQ4rDCZUa50u6EkXGyAvzcLGB7Mw//D4+IAw7V54WR/s6x7n+MVI8
G4bh4LQZbgq5dQctUPOIPsNOkNrXYfzBERAhL1+dZsspN26Pa8NScIvNw2F/PLEL7hv6wM8djf8i
jLcGcgtcYKJcpVNx/NM9pcEg2n0Myv4H2AEPrDMPgRiuhibo+oxasTkUbYVDay+oTFff9aXK+Eq6
an5CWlz5KN+vZyLRrahwaVE6QkqBatFQE2kF0KH/1R4glIwCoa1l+qiDmh9Pd3NT5Le+8KVJ6fSk
RXKqexeT/Z73B5WG42gER2fOkSZ3iAVlIqgRl1k4siD5+BiHRLcO0M+TdI1fC69lWBUAwO/XBRxe
hW+GbaifSMBoR8w+J6ehENvWmTrDgN970joukqI6HXY4sWheZb+GVbRB09lHFXbbruYD4WRHhTlB
pEXLlgRXBrVaOgrJyZ4ddZEyzqhRuba31+cmASbxCLIKiFfEZCrEFXAvXDtny3x8pCBKEp7Ggz80
iHOdNs5wDEZ9VvJh4pUIWjJEDe0JUgy2NWHIyI4ImZwwVZ/pRhu/QRb9DPOEcu2p/l1+TGawzrcs
2gKPhiIvLWlTehsYo+0Uqniq8jCP99/L3a9/e9CERifJPxx5NggmueRuR6NyMuxC1DPGZfVYvSAP
ShHcIiM+PIqaxtx0zySqSwaleLbP7M5gGAWKzwWSql0V+bmuo5FV31dRHVqLdPn+Cm844dUC5R1E
9HLoXXZwLBp/EX1oTmYgpOHet3LzO11so/j7i8xpt9sP+TFmG632R4WcRUmT5H0LkzEzl40DAqka
Z3aRCfZLiZyDvjMxUS9PHN9oS5nm6Xi3+KgsI68kYOze/v27wYK+WWOAQzFA70DScL0sXWNUpBM2
RQNBpQgKzmXH1KL7oi0zkqd/MK84eTgIBSZhlfAEMFae2zCLaDF0Of5hv5Ufjm/xFjX5B+cntLrb
xZzzT30DylSDJ7ACRhm5Bck33EYd1FHHN4Tz1xt93byKqUzDU7eiPyJA6s7r+5/xlkkhj4ku4pn2
TtpReiMI/kXwFe0XxtvBjoICoWqlT///zMi5U390kyhOEKjsU553xW+77ryxm3va3lgMk1EASLnM
4NGQcUBwpLdNpuAeCgpwCvIQZVv7VTSDs5yxIs9zHqJDraO6NYSHdptZT43z1JJ5vf9Zpkh+i3Du
UrxyABhBvCh9F3c8RTu9yemn/hGMOUW4e/GOn0t0RB539wKBiyqdoCKxXv8J/6LGObrKLrHO1XLO
qYnBchR2oqSuYosl5veWeRaFEMP/Ca0d2snzlZhptMIc/kcCD4Iegs3rY60iqFcvtJrvto+83UjS
vJ8rvEw/Gp05cg1wxVTlIUm8NuGqjamVfUWyio7fyf3jaM8qw7Dvf7U5I1LUHXMU6JQKCSHFubMq
wzuYb6b7530bN+Lu9UrEj7gI7ZHaH3btwEo02n4O+ALUKwPzUWhZFYbPKNWLKIrPDrPc+kaXGyhl
wL2pKOMY8Y32iKGmMNMwwTKzslteB2GKCdSNOcrJjaLuU7NLhKRC0e1XaL95pyJeKjaY3gM6b/aH
IRq9Pn4xM93Lhl24P/6c+QHCCSS3Z0yEpI3yowFKVErdqiND/McDP6AO9C8VhLabin6K/pB9Lz6U
QET//bMCU9wrKkMLlFMmAatQ9+cOPJdLQuZtfhHcEHG4892j13zRlqLZoH79L4tkqgDVF5JH7tFr
/1HySIvzXCwyDlzmyH66tOAXfhRtrLfsEdIo6OqD923eOBcmvSEKHuBQ4cmT9rWNKcc3mtqFC2RO
qiz18jL2gAfNONBNM6DSyAtggDDlz5elbqNH+5jplROaQOndSTt6xenT+2uZFqXENwNMCErZFlzj
UrBy7NE10qrqgC7y+Ozvef2G7Tp+SR9a7/CnfKyelB9WMS9nJQ7YxDm5DhDaRsp+Mgqy6Ks0bapS
2FW/MGT1XNDpf3D9AqY6cerBg36GAnymNzUheRa4fuvCrFSw1uvacEsVs4Nv1J72KfGHj/uPiert
VotP2XfVP7zanw7fdjvIG6Lv7+/1dIgU4+C1Ra2REufkuXEA8md0HcbLzm8+5b9OD4zeD56q+ulH
a2NARtPda15Owdj9lX0D0LUWvK/zZDFTZA4/hLEi0fpkKHIigKWj4dzpIz/E+XZE2CFfHn8YG8uL
nwWgexZqIFxI/tSX1qQ9NwdT3e/yXXdOc0/f22e2+0xtnQcDcBLzoyB7t16VV2P9D4hgbx2jS+uS
gzMCVhpqnVHZMT3XW3xxl/sjbH3pxyZQlnBN94+N4LDz3//Wc1vsSMVe7eh2VXdii+tAyEOWwfFO
FNMEJVa6dObc+uYiEYTnczKyDyTpOgousj4xEqFWLxjzxNtFCNWjZubZK817tH7Mc0edZ/MnX/XC
pPRVS2dfDIWtUVB5Mv4MD7uPQPT8+ODNjztOQePCXS9MSZ+wGg9FbA1JF/bQdK8EHN75dfp5CvIw
fZqDjdwyZlGO49XCWDvahVJ01/QizSz71NLuiFZGGG0OoXgC/pMKzo0YSFos6ioM78OWJ62rG4/m
oXQVKFvqL6k6eowekZV+1herf++M0E/RGAQQb0O2ILmHm6VJ7hjHlo45a/Kr1bK+M1ehA1PvXBIw
xTwA+Lu0JfmFrrYHC75IFFi33XchNJY+Ojik4JaPnn/2TG8Zy8O22rSP9Wr2RX0j1DBup6rQA/D+
g3T9+hw0faLttIyPB6qpb9aCj67+oXSklCA8ngTXYrXhnlnunhfb+QaWfuODwkzAIWQilL62K1LC
i2Q26fNCjV3W3oTZs/t0pDE3PAyP9log6DJ0e/KAN0/5WWhFVstsLbKwyB8/qWFL5yIG/yECIE5w
J5gp5sjypuOXFqxrbA5ofu6gSSvcsjsqzTo/L7vvoOtaHUCb5Z/7dbwSsbDZDF8EJcY/4F+bVqWu
DUsviXyx2/XV0Lfn+Yj+g/2j2pp32VIgJWl0fF38qcUoVkAePuP44rBKQQqPB8aoU2KnNS45vuWk
jh43GKa0/jqsFq9GEL2dzqDCOSbsW4EDjhGTbAZDCKtLtmCi2rk75//GYMEyon6OV6InW7zNcdzc
Cr5XtqRDlkAnmtpN10Jopy+LEAWHpUgdDv7ccb7l0WjEuAzr6GI+WApRVgaXSWqxga77Q00pm4PR
OJ32wdiVc99KHA75WzlU702KHRxiOUilAAf1fcuajNXpE33mO9Q2PHEqSsHkO3c/37gxkUX425q0
g4NrD6RILGzYdmGG0rpX7bxoU/2MP5SPxj2S7M/ZblYL5lZawFiSYpPWgy+bkJjsIrNUo5RFKtv4
DmnzABYkFfGw9mFYz9WPbgRDV6H+JiofDCbJqX19ZDpqUZ83VAhh9utxayyz7WzQld6ZfC0AJ8R8
KhKMO/LUvY56QFHsvTVgB1FTpLPyAKRLeCQbsJYHoskc7lomI/3LnqCPRCTMonoq3dB91qujJRyl
ZiQi/9rd2W/nrl3ohpXlW5l3/FGWXnSPSvQmoqyULs3tfuk+aw8CYZcGEJn7+tNh9LTZ6SzpuIif
BqyYBwaYWip3cl3GMpK6t426DTuXzG/8kVYHT1k8dXNtd5mLcWJIiqi2UThHfVG1Z7T7CCnrfoT2
f1g9lA+O77y096OQ/yw99bVB+jSBZMVvPqTPOgOL81S/kqP99WPQxwO2ASHFhN44d9tiVxr7s1Of
x84RcfkHIgByhJ3Yka5XPUIFqDzy4ZONs9KDcZ3f2at/BhCXD+rElnD6i6u8OdiHnRHzJYtPghv+
uDYCAUfPeJ79g+EFKfZNrEmfM0mS02gqrUgcRIJbPaSr+o+7VYjoANHfZm5F8a9dRNqJNenAjvus
rVWT79WEzssJIes8iJ6H58XDSXT4KbfNtgKke3hiUZybi93M03yvR0R3LAr9FjFdYz8oSzRTl3NY
gnMtebI6bmDBsQ/3qtxVSYrm/3qj/pRv+k3xWD73z/VbtNU+lm/7b9FGX7nbPS/+4EBA6FepT7rI
BKr9x7orlvC1BTPbLQGo/lr83z9I7hY0i9wetXInLmuQDTzMtI25Qi8SBYUZS1Ke9Zclgg89YWpT
4EWvt5mMIDHjJhWRUdsKpj24/20vT7z4t6V6p6XIMCFaiRQ//2I+v29culAntqUL9VTUptXXBz5x
81qOdyoaTgttplcxDXskIkRXrk+VLHtyfY78/0W8wEj0oJL3pABXmq0g/jTX1nbh5UxviJmC4/8h
7cuW40aSbH+lrd/Rg30Zm26zGwASuTK5i+QLjJIo7Htg/fp7gqoqJYNpGZqph36opkhHbB4e7sfP
gWTjqvQTxJSMC1NexTs0GIhCiE+H9uPH8Ox1uqpOYLnCx1h3Jl44DXIKaNMG/X8B6ttGMHQ+c4W3
KAIj1n5rqRaq/RoXiS21Ei5UAws/Qz3beFcVt6DhBvcGcA0DwNxR4i2vLAQU54s+3WofTfMYgHzM
LTmsDfgmBYtqHho9ITTfpMPz5S3EIyj4Meqcg5+qKWn1zOqwf4HlBGHPatpRArAIfZTvGZG6eiuw
+OlsckPj3LyahU7RlrBY7hG5vNdfjQCCIFtR1CKaQ87nDhadEyNrgJKrIF/R0VkmU4IKgNxr1+pS
iMbFTtsHJ8iNi3O4ZbuMQ9LXWLKDXSBMgo7kY4dHqASwYXQ9rqxte1vcy6BnF70Y+ATAp0XknNDc
Kq2iNxkoah+hjYFjoaLBSAOiyd4wPFUPjRULPZXtIf2dm/STG+IGzrkhM52GyJj61q97X2le0sQf
TP2qyAp0eUQk13RXaqAdjhaMDid3bLKgb6He0ZpuYrYCz//pnuW+hTuy86L3apRFUJu0C7fWZdKE
95f3r2C0/NVisvYSqqit30GFOE7S1TSCHDox/L9nhltSw4m6OuwkiJurYGeCiHb5felEHYCCE2Jw
K9dZbdxlwyB5hSG96fmSu/ok264UqQaRws4RjImvfPD71OBWpyjragHLqeTJtZtvDLoxWzL7rAGQ
YRS0ZaO4ebSaIpSlhVfH2Z0BNlImBgIRTf7JNDZlvTjMo7InU4HQfVW5kkvRcEwThCIAGxKR/hAb
ziePcGKS8wgz0BjgPoJHUIN2w7TetEAKipUoNXF2FU/McFvFHC0gUBy79SczO9qZtglr6YbmrRfN
RfB/2JW/TPGbn5oWKLbUDtxWUw6104hE8p3dCpFBZ9cKiqAAYTA2Fr7cV2JPQnFcQ6wM6W3onTIQ
fBGY9/1TsZGC/iiWEzk7hycWuWvQDOV0gV4Mdgca7otCIrMJVUxflVRBCHPeV59Y4q6/pkTngsks
lfv3dwCEKcE/9Qx2g6/6dev3ewBw3RhXRkz6tXigfEby5xk8sc/m/uRdUAA4NMaa3iExiM5QT/No
QgooVplQ6qNIi7JkMVOEEMbkokVljvXE8Ay9vEw1cBpGt7MBOAajyZfKdVwtaNT39GB0FNr89Ahi
18HJYLkTWKWNltgGLkZ26FlJKNqyBKHyG1UMHtf8aWK5Y9gnfdiNFmxhwyqrEm9lx1XWsWfdKmvm
3pyAhccpMk/S5uebT8iXcTYEORku58/VuhiVuscnIBl+3yO/Bp+jrOmOJb/BcBCAHWcNgqXfcK+i
xeU8e6vTMGnyGi3UaUQ0p4Z0wetl18PDVvj55VFTc1c6SaTMLVIRypO5fZe/wfTqBJCAxe3uGTOU
cAMJxsVT4RuxUWqxKaEnnCXa7odjD0BdFuD239vgpXr4jTLm2QDj1yLyFQ24orppKoRTas36430q
ecou9LTb5hvrH53eYvApfhGV6S87QCRMudMpdbTX6hAybrVC5Az+Vu9IFX4djcy7vJBnb8W/xoey
yEdLIP9RqyaLIr/L2rtcKYO8bQ9KVm3BuL0r5SkiWR7LriQN/0tMK7eD0Bv00bKGB4EVN73kGdlg
ExWyxMSsRDQy7Jh/uvRPhsd21Imb64CFrMsJgVseDp6J6mwl4X/1t9kqrhQh2pl98mdroBgCKwbS
n3zmpaMQIgfWlXlzC4Va081e0DIOAg4VjcZl0K8vr9355yKU3P+wxwcAlUFzcLPC3ujOrlMRlqaz
wM2bfWeqH2LE/ecE5LsH/2WQ25flIutNnCNsS6Ex0h4Z2dDk2mTcqDvRM+r8e/9kcNzOzDVrdqYq
7/zshwJm98rECyoLIsBjWE47vxkeUT300nUmvhzPH79fw+S2ZjTKWZ8WMD26zlGCcBxS+gdGwseG
q66cxwYZJSEDyHnv9ssqt1dpN2m1NMGqUxme1GvECBvBaRcNjLv1JcuYbWmoENhkHSkb8PsZRb/r
2uZZ05tc8MAQjYe77tvS7CxdhTF0iJO5u2nym8v7Xz1/w/6aMe6Sn6mhVmqGew6gVqDQEmCQXYAk
9tJdhMQC8rqpZ+2UneSD79xB1ws2za16Z+E5BQ1y4AFxCfdEJE9x3uX89VEmt4yR1HbzVCR4RZXW
TVbWwVy3QSXXL1NlPdhU31yehPMX1C9z3JLmWq9OUQZzlgYWJeM11rKVbi/k71nh1nLsqrJvFXCz
yqnums3LqAOnNf5Nf8anbyH2NyrZjNc86wdQ3c41vkrvnFCK2x/ntYiD6uzU2ejtQcIYDaJ8fdCo
m6ycmfuEgATRzKOq3MWIvy/P3Pln9i8rfKRUdZZSyil8ph7gzoFE0Ap+k6UsR2+blp4MNkuxLzl7
0E+M8o46y1s668xRt0YwTrtGvyv6p4o27t8cHeelxwpoG9uumKvEyxAASoS4LL6WV8/GDWsAT/3f
0G1nn//poj0ZHuegad3NeQVyZADaWUUh24bAs//MW4ruobM+5sQUd5wLCRSzMxtgR2XFHes6deW4
/AEY46MSVoeqKDeyNT8IpvWs7zyxyp3qLB4ycM61LXRuiwJUFB3AGykQRHR2ezxo/OlA30ThhOA4
ONwZb7ourOu4w+UgZQ9KQg9WNT6hg0vktUV2OK+dNnnTdxT3Aqv1URMZJ1RpdqDTQf6n974VeIU6
B3TCXkPAa14zOJAZ5IdcDEa4PMnIRH0MDuN6CfXGgusEbIgo+lMyCGoWl08hlH4+GlBjOOZiTiNf
aQFprfGkD6MbdbpWwtvL+0U0Em7pcvRLa5WGkTQl0KxFgkyQyI8JTPDllz6FHl7TGa3fGsDrY13q
L5fHcHlbQILl42ThzZpSqYaBytwNxoamNzUUbS7bOHs3/3WsFL6QUyvx3EcNbEjJQjJ15ygbB3Qo
TvRUSvHqsq3PFXQHtzL0uh3WEgvINeeD7X4YlcJeOt84okL3Tn+SIPfP6vWRUBDljJv6YIzzwwtS
7UoMKnU/R6RjKpOr6ZtZiUhq3dXzy5yJsqk8lps93z4Y5FzwMIZdm8vvjh9YBBA6aMiy9EghXQ0y
Kd4zLB36i8YjuuYD1jgO3Ik7b4WRCU8+8ulDuFOcmCOlMotpjaPxTXWNfbZFMATWemeGhBwQhQdR
9vrMUfgwdM6BJVhy28pxrGW0CfT3VvR2eeecOQmnf59PzKt12EwAKDS+BHcvaf2qtzIylDS4bIZv
SmMzBwgYU62HNKqM3NzHE5d3xqCZIBvFa07bMPoKzfCHe/TmoOs4fZxukg2wmrfDAd0dqbAeeG7d
Tq1r/HmvQUJudAhR4o2+RVDpJv5EGCKSPjI0pBhkci4n+MEidyAtpaVDQmVWXbWDHgwL6V2BILMJ
sGNtTz2OEJDPX6K76At4O7BzxJ9w7lH74RO4YwpNOfDalgPLEMhAtjBi7gVZ32TLOpNAF3ZElxCJ
fVTqhMkz9qe5mOmDae7AQtlgypyBeYj9sgKR7tqKQA82QYLdXMk7VGIv764zh+SDOe5Y5shqg2wV
5mI5vbZoc1yKxr9s4lz2/oMNdpBOsjvoPVwMIyw7PwJnRMZaSbKXVdFDjrMDqNBE2zeJ0Ddv+/C3
QmSocDtxl24SGlKGHhMWx0yeDN6j/hX1+n36xJp8GfGBHPvNNYiC4PoiL2MFX9EJPhNgfJgAzhNJ
lRpZTgffl2puvSmgPQ5cu0W+SQfJzYlz865P8BZ9vTzvwl3MLqOTeS/LEssLrS8fKOrsVXflhYB4
LkgC4waK6PD96Gt9BWPRhA5uEajzXA7qdMw6t4/zWcqlroX3lSrnxwz+VjfsipYsIzrdBofind9G
r2ltXM2act2p+lWitot3eQYE8/5JLsA0WqebtdZ3rG8LrjS7mYMhVYicKt8vW3rv37twbHnSJDta
GnQ2qg0DT+31bQqpM1BqQBMBGQ8FLMaJb9akW5W2m1zTHy0k+MIj3gcBnIhr3V/+GLadLn0L50CR
EYtL3dAg8KXF7U0BzSrQOIaOfqyaWLpu0qjQCbIcVexetquyNf1kGP0bOljsdCiJc2uuWg4osZWJ
lVIUHOUe/M3Genbx6vSdFaAMLDMnZQR9ZN9VUGUobuH9Bt/xWQ968hWcS4sN2kPCGRAWPUCOiYB0
xEsOI/ijf2ufn91jJ9Y452blrVnXFNZwX+17PKWBGoz89Csjc2zRZQSVOwB4RY/Ac3EdwLu/pprz
ahAfgU8d4VPbVb0HrSOwkf0M5r4OFOTxlXKlHlndA7qubk9qkLp22/xQrUUczGdCoA9fwTm2fLIh
zjYhBGogIJNH4CoEkHgEB7NgY7Ede2Fj6ZwnM8xyQIlF/5lxYqpYw/Q2fWmgcJ7sc1ABj5syA1iJ
6BGhD/aXxCYWqCIE21swWF6GAeTrkhXPGCzgEq4KGhboq1cvl0d63m0CPwdBEHRcgc0WM3His1MV
kJ8UuUnAH5jGQxXUaw3ijKy5XChzdnZWf9n6VJeo4LJkg+Llgzxesk5eLJ91MtiogYiqrOdywGja
/WtcPOuwZfVAltbImk8gPqxXqt9AByHzswpdnTGIXvXjwqhl31hwN3vVqn0IsYApANQtegFEN/JZ
D3nyNcyFnMxyZS+DYYMS0o+KnTKtyuF6qiKy6Dt0cAv27ln/cGKK84lOX6ZWoWDX4JXpZ2nitqEW
tNnjvIi6iJhf+3RIflniM9pOuEhy1JiQ1oyulTIloMsQjEUwbRZ3seSOQTW5nxqfKtdgdb6JE1S0
hk1kx0Ejt4HgKJwfD3rAHFvWwXfDOZfBCJdOZQ/zeQtouwtVI9SxCvDksvYI+DVx4Zot++cZ/GWR
czOWvmhqWuLlQYHrpJvx4adMB5oEbsStPWfdCeg3/hwed9JrPdX6bIIxKwGrcofnDcixoiT2Lk/j
+Zvil5336Pxkr4dVP5UDe8u0nhnUAFwzaufmYHvJ3ry271A6Br5wPyB3x7ogmx04YJHpFjnPc0VQ
OIC/hst3w0xmnqhFD8f2Z9FAWRfBzxR06cc3oqIBm70LS/n+KjgZdZrajqSo8DfphtHGD+sEIChx
K+W57NGHYXHHO6n0XDE6DCsFhh+Vzwe1JjlJrzTk05VrKroJ+Y66n8mAk2nkgps2NcK+1fCa0QN7
q+0y9GrbJF2LpbbOvx5OLHGBDW2taHBCoEL1ILlqC3e5Tz0GPaJ+s+82uIoBjkWXDqhcRW/g8w/G
E9NccFMpsS7XKtwziyPpdVsShBYZaPGQabS2FlhXFJfpixbDymC9VYF2f/nQnM96nHwB53sKWhv5
sLQN+t9wMfrFQ9LRlRptTc8INL98KU1XH9ClLAgxBC7v/RY92bUK8qqZw3LutB7cBo+kyhIFGOd9
+K9zyLmdbOpkqWZ5OD3oH2VX8ejdOzR/y7YSg0BMDWGqlaKuXsHQ3nuST4bWVbNp2XEe+fNYOq5p
NNsmnYUgyPO37V+j43XbdCmxQ7mAFeZl4gIMlSC2DscNo68dV+Yq7h4mEEigoizatOcKiKeewOA2
baNO1ljUuH4Z6kkiha+rq0xdKVeTKwXKIfOM0VVs8GlPAvHd88+uX5vV4k8qdCSzzOwbLKnzjWn0
yCaxdt1b6LVoucWduUnX1SrehrvyVfHrID6II6r3mb3gcC1u+PJC42E28BHmAbooeI50D+1XJF59
M6j83lf9+phsnSta4jmWAmLu2VBJKrcalkXxK5SN44PhtW62YdIt6G+yfft2vr18rIUzxR1reR7s
iOr4SIiZ7Psr+S0ykIUy3fxId0qgrkB6cadt5H3htYfwykaXef/1f3sQ8DoAtQrag8CzeAZ9VJty
nHQJHslh9RgvM6my58uj5E8aZ4AP61HIHqOWGRikLRSqPKuJvMsW+MuVt8DFgRlK1pMCRmVceiFS
ouYGrY5rcccu76p4MyxcO3UZTdkZC0PaSJbi0vIa8hCkUByiDV9CSURV9ilA4a1xNzm4mqU01nHp
yAFLvHZMzbLGPl1csA3gzIgoMHlXxdvjTq3aGwO0bQALNyAg7/fl3F43trJcy5MKcdtlEMFw+HiT
s2dye9824oZOFlxjWhZulX9NY4h0yoJS6icvyFnh82BFlneSvSDlxshlWaS5IAWib5KH1selrfk0
gIZg8l30oHt/DJy6H94ut3rDlFBdW1iGgBpBasSrUAMdSmxf1ZY8E1meV/2S3VItLEmtat+yJD6m
Y7LXHLrXJijxdeV2wgOtzqL7y2dFMO28c45qG901FBNi1reTHNRQFRoEJj6hfLnB8yQ+RRmZkwMq
P185xt+TnfG1dFbtFwg0rar7/q5BInAiSLp/+Vsjs7nj6YAzNsODCSNDu50exn5dIp0u/bhs5VPE
yw+OC1jsoQgLNbZKX22jBzNRkNjplLVZukN8J2vylTnRTd2U67ZyngSmzx5RSF6xwrCBEhw3wsko
UqhUwJO238AuCFFDmSl9ssx5s09vx03qxxnJXWHRlv3dT5v5xC63mVM9c0I7xqNidMOgvc78Ya0E
0UR0OFrW+8y4GFh9OgcBl0byPZiaBIHo+XN88gnskjnxvdQJk1Qx4OKpV+8VFXdkEzi3idvse6AE
Wf91YO/Ecu2f8kTvq31il/OKRg/iBqWEF9aOMQpg3W0aEzX1+gC8VAe6NTfms7xBBQOd+xQpImAc
XP1AgdlN18VKG4TkFGeP78n3cGGNOtJ+VGfAyecUbDRqttbV5qZWotvLW01ghs91KMZMwZQA5yzF
BVmyxp2yTSfVgntbsJ/5VEBTSW1jxghRqd0lKyVf8LqaDAgrTjHYxqOs9C+P6vyd+mv2+NJ11I9O
3jdDiayfo0FbhuX6HDBuWDZy4yw5LXpAfZ5HFTLjaL4GTTIYHvksAzVkaVrUFBQPybqqQegbbxep
I4JhfT6fH62wn58cjkyCXF0459TPHu2tREHTJrnajY13RdSTEgVjgb3P8dZHe5w/mBKnQAcoaAlY
+5H9CJ04MI/Hbns3UKKsk8BE8rSAKNHd0JARUCyBeXbWP7ojZh7UyADH2AbKtR+HGwOArA9Oh6Y/
j+4dyI5CvUp/bsCKJ0Eux01fxK3cLNN2ySTnflKllSxQ/qKBvn9V5sdueer0x9wpSYHn2zh/FYyQ
jeCTORM8LShXvCt+fxxhLY+qY0xYUPi7fQxxkNSLvXxXbKYgQeOcMFoR2OOjpNBUM12nsBc9LsiF
d6gDL1f2HeBt7zLHsoh3j28fB/uMhnZ80EsBQAsiXnZsTjasUke2FcbvG6hEPixDDkULZKgPi9oq
3+Eg/EyCxtUEvZSiMNm/j5aqWhlkZy5A+LJKr1XARXIvyUi1ZZ1k/UF9YP9X8+D4CNLWjM0rekrX
5q7fLA0JkaEc3sQg20/JHDZ6fArYLG0bLEM8UGdUlUqVegBoqLesymumLNfucoAY26vCq11HmOw8
d15PDPIHxulz2wwriWWuGZ/4sO5XIyZbtI3OObtTM9whcarCDtseqxrRaKVBJ3teiBRVruBwnDcD
Mna4APAD8z51kOpOrZv3zQO9iOc+IxTkFUiosGJR8dxmxGZdLEK3I7LLedlZVas6nsOfldVpX6wj
3x7JsAaLxA9WOpYQFuxERbEzAQjbLCD2QiMtiLd4tDkKHFLSAK0BV4DYMtBWOXCvUOraAd0LyBVW
c8cImwDeHPcIhjZIrKCEDw0YvHfom0j54fON/eFreFR6ZELwjTaYA2tuVoZ5xIMmKUK3T58vL/I5
F38yar5lTymKGIyAGHUy56RLXp1M5ILO3ZmnFrjVdNIyLhMTFswDexhCHHyHSzMorn8HV39+6/y1
iLyYXlMUZaKA5M7v7dpFHOCW9NGkEbk8aZ+S/z8dyy8z3AGcjKGrUh1jYim/97JKAOw3YSni+EYU
BYjGxH5+4sOTXk8MrQUFiE2/tfQqNN6y/H//4Pm43bhot8izsp9zzBvDfDOoH1rVdoyftdogNeY5
jJTSE90ZZ94aH61ymYlZWWooZhtIWEF+QX9U1o6fJSBGm8FnCqaYg43PiVYi/U/h6nHVvjB2pDkt
TLZ6y4puugz0m0zWAiKcz20gKkgJR8m9Y7VOriqt+OnOVG84LuvQo2Tamt/YKDPUvUGmibEK9ujn
JNrp5EJf7eO2ySA7SMsGS5pu8ut5G637F8byWX7JNubKPPabNrCuxTwyZ57tH+1yOcJQT7M0imAX
nBWrAiS/2SZe18FvIM3OBVO/PIvGv9LnuK1NlT0ZGV50Ydylkss4jME15IL+EbKGAmcpWEoI132c
U9nMlQga7qyWWYP0Z985oACqAibb1A3EBvsvQSvpDkzv95dXU7SYnMPJ07FUxxxD7cE9Ujng1DTj
ikx2q7lTK+2GRXm8bPCy0wH6+ONI0zQtl446oKnRfszZLjUHYk0CKTmRDc7pxPMkQSMCDfj13O4r
wwwWp7qRhmz194bCeRnaOoW0IKXsJ1NB8vA5D2sIGmz+nhHep2T65OCthO6IEkJX92Vxp3SCco/w
ZHGOpBqGpaiUFJtgGV76eEzcMI3urNTYO3kGiSh7hebfoFKK7SJn6781vvdvO7mE0Jmhd2WOonBZ
LWiOi6f0du6VZl87jR1cNnUmeQC5axDRg4T+XWqLG2di5HOXVbjwssfq9U9BaJBsjZ61NdziKLqH
2D7jny4n9kzOU5bh3Eh6jXnNNagK4ibStRU6Yx/GaRYFDuzTP5kCJ6gJgJUMFB/nHNW2kPRIVxio
vgUzbgk52Cqw3OQme1OgT4WuQyewXkFAjTspcsdCYF9knovFNKsckbfFzLL6DXKpmxnoSHFN8BOY
jcVHjPr0z2FyfnKqtLLu0vcVZPmK7kB3rP8P1cg7Uf/fp9Ieb4tzjd0US6BRVhnALGyJ4mk7zatu
c29aF264cnxG4cyiF8CH/OHALtz4Rdtc3rKfsDb8R3DuMgP/rJk3yJqy6sdUoJFGdof79Hrx5IZM
JDokNzaKsjNaoEuA3Pr3Sz+fkDMS4m3YeC9tMc6rzmoexXNW/YxNdfRP5EcmUhceW0Qb74yDotLP
uXv4dLU5B9t0DR7fFQZvHZtXBvCTXEhOoRV/8aeMZEfR8/dsAHdqkHO2TjJkZquhvdS8UVb1KtpS
As5MAPkhdiWe0HPX1Kk1zh1JSaXYhQrXbmdkNAg6kMMtMmEP43P8I/2hf2PcjfmbaB0FVvn2G9nK
AZxYYLWLD/Jok7buSNcLXzKCtdN4hzRrHQCaIRpZlz5zk77bQHrAs+bubTane63tXWOZXavEq3vM
QHgdD18rG/pby2yJXuCiEXPOSSpzQAsZ1reScsDWgf2ZSt9MRbi4c6HUyXLybX/LVDuSbSCxL9FY
vTVnVOJVqwNs0oG2477uKLZUP8v/h/vz1Co3uKieFbNbUPR1OsuLM3qg0kBC8w+g5n99m/47equu
f57z7j//g//+ViEsSqKYcv/5n0Pyra266gf9H/Zrf/2zj7/0n2P9Vt7R9u2NHl5r/l9++EX8/T/s
e6/09cN/+CVN6HzTv7Xz7VvX5/TdCL6U/cvf/eE/3t7/yv1cv/37n9+qHipx+GtRUpX//ONHm+//
/ieLOP7r9M//8bOr1wK/9v+Ktzb59lr+4+61qF7533t77ei//ylBCulfCnSmbFkGU6lj2vAb49vP
H1nKv0Aw4OBW1jUHPRI4B2XV0pj9Gn6kW4w1HxpEeEdZ+LWu6n/+TP8XCPWh/sEkTpEjQ1P2n9/4
YbF+Ld4/yr64rpKSdv/+Jx+IIEOrQ2EX0gx4WjAqro9Bd1SWshFFmXRnTlUgUcjAgCkxp06w6F9O
ZucPy6eW+LP2bkkH+7CiqsjYmtwlUWdNOSxhIt31dYRIA/WLbgNhZ++yFWgDc5cR7CDtahmqjB4Q
DIi7GjQ9stWu7If7HsFAiJJemxTASZo5untvVAAR2gQ1ovGqUg1fn7/mUUEyBzSHKk4/AJw9xNZq
20WFyjeLoHRSzxi+GMNAMvlOrbKgM59orpG+/xHZoVvLxdrM/di+7sqgdRK3BFnjYG0jU/Z06FQl
yoM1T4ekAyOBcpNEkhs3nZvIz5mzk6D6Wwwob5Rgectf8ujHYH2NwSyXjbVnaQ/z8tWuLFJO31GB
8sYU9qnuRe246iOVONlLFz6ZY34btRPJ4oNkvURR0np0+lHmt0b4SvvIb9NUImOmep0+BDN6CPsS
+bCaHozkVQkND8sPmMttKN/P4eNSvBjzprOupWUDpR4yljNZ6I5aD2EVKONmtFKStrdGX6yG5snS
Y6IZL4l8bw2ghKq0lWQDNznPbjpc69V3eJF1Re+UYq/gLgEpyy7REH1MiAtay6tb4DuNu2E0fcNp
Cnxoi5ZAYPFNK3Ac1GF1gE2tuzyPAiBD4S7pqmEkpfNd39zSCWjFziIyYJFgnPfbLL4zlpRkrf21
0W4T4y7q6D7vcl83pKAecl/V71GQJJESo3YfbtqwPowgIB2dvaSqBNzM6iKD5OAlidptMjqeCnoH
F2Heqi0MUiydV9sgFpIgQ7JIa1RwjgtdVWH6KEfaQW7M2zJcJ/K+tVOiDCVGaNVeZYZuZYBhJnM2
iyWToQNH6Fuuauu2jYNE0d1o1tw+UYNCQ8unTANTfrCguZd29ya66KZ8b7f61WRGzxW9HnIwYfYG
UQfnKxTs0A4PdpvxpohK16nvZzwfRgflhRFNd4OyqUzDdaLETdEDJvWNNzj2vrOzG2N+i02Il0dO
MGfxdWbOgWrIRJ9BJZFlvj2kQRolflNX4MOxyTChFVYJ13ZlkEbXtvFge4VtPsmh5vf919p61drn
Wt5lZreFdBZxoEquD8oRpBFIcRWbHPLLVtJeS07mgRDfLeMvg615sQnC8+Uxk7UrZbSuF02+n7oM
nIq57KF1/iHsui14jyB7jl42Jz6M9V2fX0naS1iBvlvuSR+BIi/fjI28rfRqi1aP1TgPJAHRnJTd
0xpENHOxjyW0G1pIYCuSH4ZbQLTdedaB69VWQ+msxyFegas6QFrDq6uGYK3Wmbms0jEk+rINzQc1
ctbz8tCHr1mzlcD2Fg55kNXPqf08a5E7F5B06HLXaQsyognPBhdOGX6jLQ6nert0rVdmBjFai3TV
KwK6YDDe2il+SrXEHZLFj1t7pfSqV6vKsXEMvGv19RANgWmPN/0ceuY0BHGTuFX0qGDiTYr1NZZd
BlPVpPp9/rWdwUufOsSSQJiIcvC4xJsKE2dWkFigsqt3L13ZEX38WjlJoKpwVBOKutnoDeq8chqN
TPPiZqHpS6jRR+CWasOCmKqxi9PoqixvOjRQhgWIkhNQI42vBt5T4ex1ywQCdd0fyumQA/DZNvgh
mBNBqt5CoLIa7uT80VpwwG1z39T5Vo1tiLVmayisb4e0PDhaegXtm7VjDusyxKszGwCAU0YyqYs7
LQA9awuhjQWSwhr/ALIRzkiixiHqhI5GHe1uSu7G0Q1ux9ssgvqKc1hQrpkNCBRHihc18SrOStcw
nxQldPUEUCi5cOXxpqMHvTjmY0lU8LAZYAycsVfa0QVtAYngJiXrqpa3dv4aO3LQpCmk32ccSDBv
tx1ZOo1UJiUmsFzd9ygf3Er+HoNBDmvtLvRtAjWuhOeWeiiXdpUwiUDITehdS3qtRTUZ3pepIy6x
P6vWfo41V5la1wDUG02O0Frp3STUyRjGcOe5GyH2RYfN1TxOKz15VucvsgM/YW5b+n0E40tu6qR3
fkwDUpFDjZUsVl00I9hLXLwLwS9yrRngYZMqd8nuNeU4W0EzAoStbZp5R5mLflZRYSturdn0mvG+
1Usya+kq1QsSK/KXrHa8JR5dS7dXqXJbUxBwlNsEpCsdCDRtlS36cZxiXwcwqZru4rB3py4lKnbH
UhxGXXEnFNHxkHD1+YnStzBZhX0KaVEwF9gxydNjrjubeMAT0dJXSpN4cTq79UB3VVQFs4UVqe4x
LDKor9JcEQpk2UJNT+5HYksm6NafE5iWywHtR3A0g+pW0vdJ3WbTjUVvNUTZBRTEJvk4VBnpZUAI
JsixNfcTuidm0MVL6HOz0Q9DtzkOaQpCDPRWknGA3ENyG+dPhT4Rqf+RdfiqHI/L0XLzHuJMIL01
q5Wt73UdpPoV+MJMAHm71M0mg3R4pMgUb7Y+JF2qPkt5R+hikzi9UeX9bKZsDKTGZE/q2sCzBoop
RzoW/tJ/74CHn6fGLbLQbQ3DVai6WxT9jjrKtmrjlZRG66xySB2rLsVazmUM799ulOY+hFOJFMsv
Y4skDfRFg1T2y3FXT6DYUJ0VckuzDur/QSJL5BxGyfbmLF9Z3eyZueNCpZjMsbqb09jt4wLRX+EZ
y+C2ueqqRrrT8SZCBcod5trXc/z5pPb6/FmOrb2szN4wHEItJEgSem21GvLa7ccZ4rjY1RJWZnkq
MYdOVHsxprSffyBNhR0Ug79yk5aogdAnTTMOpTEHENXxdO0xnrf6qJAFPWxGrK20GIJOOk50BL5y
u9indeQtkerZFXLw+FtlGma4oUKvoV9s+qMgJXrr0mX0VCWBk6/8JU89E/BQG2iByi5XVK69qWpd
1fyhJTRIkcxE7zZOyz7OLWIXHXEmxPx/vQ7OxL8KC6VPsyQsMDURykPqUgYJDA9Q0vTeGiQTgake
oN/rEKMiA2Jyl17Ja2EL5LkgmOkAmWhlw8uCT/oN+VTrBThQ7tWgeZwS4hz/0EDc9TCse/JTtmG4
QnuFXAkoZ3E0XcFw+aTQ+3BPPoF7fhZ1WYxZjk/QDWJvh3sm91jcDEBiWMGApgH9d+r4Z41CHJYR
uL0reX58zvQOeneTEkaZWkL8rAAnBfWLCVBCfaW9pdvEE5VKzzyg3uVo/7TIJYYap68byVCG+9j4
IU8y6ePHrMLNoFPBc55PpL7P58nQuJyQEaeAluRK/7590N7gsx6T31AsFtjhIf1FY+e10mBArDFx
KBisBuQv0suwASB1lYBFp9uHxF6nkRteCZVqzh6SX6Pke3cnieoy1WAd6cyZWMdqVx/6tQ1SlOoq
2zlQySu22SFc98tVeTVAL1GU6TvzTD1dT4PbtmmTGGhowA6C82zaK31BDnNYXT4bgl1qcLnqcapT
OWVTbKkgXEmuLeX/s3cdS5IbWfJX1vaOMWhxDehEallVF1iWgtYaX7+O5M4wG1lWOTvnNSNp7G6y
EEAAES/8ubB/v8Cjj8+01giwmwWFjkH05OwQTIdSj8JeafAdDGoQwM1bBDbqAJo2yutfvW7WKZD+
ODmJPyX0/nh/d1effROZW+Hs1YF7Prki1Gg4TFzM2nGNSfPFZLdEx99v+NETY3bDs6+DYd3EHZK2
PnKtvOQpykkSSCPF7yxxRHmrRKCi5RSixhGL4+YGBZDYb7pllyPSIPPNnFqKaYFC2YxZh46Q1p2G
11z5jKjaaAAXuB6n/T7gB6LY7XP++xnN+bFyVAZtR+Nzlm6ZmMGbAA9pgMqLdg3EHMHgz17sBwh7
fsUZ1MPwyPdjpGr6sHskHMPrSGsR4TXRLYbLUy7Ak3fg1kO5696hmqzCXPbao3eGuQA4OIw2cQGY
9QizihivvfE0pnYOLM9vcBrS3SXDrBrRd42a4+S+062TXW1RU74dSTR/EZvPwOOHpuH8etNScne9
fvCqLoyq6SObbFdSJPOAM65NfsC1SdnK5++vzKNU9c93nJ0haKySe3FYhM0xXaZHCYdY7KsU4az4
0KyQUA5tNQWiPEir7T7U4UvxlFbybE7nqwpDoeHUY047NVinLpEM7ENoslXL7PhXKMF/VkXcfSaz
pcQVu2xEm6DBflAiwI/DS+vpgdnCYlpZjP+OmdD0Ex/KNIQs0EBFWRks3T9ntUzKwhUltz7CfByx
ILxerLM336Bf+WMPg1ZB5ZECv0hXjZM92eFBWn1y7dnmE41+r8R9mhzLilNH8DtqcUvFNE62R545
SuNHzaW61GZaE51T8Ttls5ehgUN67jPHOuVUOcRuNVYLOsjXnSfnpJTOAXUsA1oV6HTXBvzOFcZF
XfALJc+cvgbzmAdElIX6mAfLhOataMQynfsOx2W5Wgzxm8tUTt+M30krGAGdHkYANLUPIKD8lhLW
iqPS6vAX80I1n3L8JjXbSrCHICMcdKG+BR8gI4LChDSy9CGj/CVMHWl1BnwvUbzXgO8dUAd2fZp/
uI2iMaxMaqayPX7vRRxJvHefocyUY5wx8bdeVOgy+4U+nOHnhzDeFwNndQ3AtSmFq/S0JGuJV8Ya
NDakTNd5/q6wCK9IaKdsvtBhijh4juDQWCMBQeESI5I9Q2r5rVdltRrzBUmiyJbpksh1sG980LGb
UB3DBscs7y0q64qIY/cF8wvQOUSrCztgUZBO9zIypHPmSQn9GO02ffB3r+KsTgiUgaKahm6O4ltq
p7Dewetv4Kmu4q2vwtxMy2F/3uIDBDqGViQWndfOVsxa9RfPytybicHjZyGyHKB1EXlzsw02FkM5
76KiPtYvE10vGyB65tURPgQAPWtEXLZWaSVLHI+3SF2Ioev+T+JCbg/kX4OYU1SlIB1HhcMg3NWI
Jj9OyioN/0wARubT4MCfv8W/rzVbB9w+jwJXzOtj/zIJ/xFogev1jrQfzfTMGpDtfj3don/cwTDj
//uQ59ESLrKy28zL/9pRpsnuQtQEk1sN6rSNf2L3v28pP9b6d9ebvWB0PpatHOJ5hjZIiSCUovdr
/6elx911ZjsziI9KLwMhPsKaRg8/s4XvE+YNUbROsGGdZ4eIn6vfu8vNNmaB9oYO0osahQByAqxi
P6zQ3lWpL9Dl+nOm+XoM4YxvgzT1tHf/8/bx9xTONumRFxghDrF9sKsBbF1ByoC+p5uhKNaxWOg9
AMnf53DadH/5MOcO6VE+ZDHHsvURO5rNN4MWJftGgngPUAvX7n6/2M81z92jne3HSud6rugr0xsT
7Seqh/em6NRq8qjERG6f3dyPRSuak0CKRUit5DkpkJWLUar8IMFRAhuVZEyhPbUeAKK/hSA9Pbr8
9AXeX282fdQg1BFVyDVKHFq9BQZvJie5j8xGtMTmGS+Y+2nyoBWRJq9VtDLn4cgNA9yu4aTk6PKA
tpIqPkp0fag6flDlQLhKvHtQelEv3VT3aFbD4Vxz01qD4mMR0+C5yskKCLUjiXlPwkRiDUFCoDuV
00QYXNLlO1HYiHFLQIc3ovAAqIL4CvBmpl6LMb/ysoXcI9Gi4NUh5424wn23ri36/RNK/oNWZ6qV
7290tgIwHnLHq7RPjqn0HlFwJszrmvhCuIL1qVrHndbHcq6FfKj3Q6H5gYKOTvNZF/SqqV9bUVym
+CZIMNS2y0ZLrkO6UDuYWcCsAqE5h4X3IiotOkLirgqBrzPBi8KCkFsE6F+imfAffAX3dzNbYFg5
kYQxwLSB1rZF+NkUkLcW7VzP7FivM/XZxnDDBucf+f0FZ69lolB5U4Zycoxtz3oTIy1LSLLgLoqT
H1KZUOoHt+B09IMtycSCUxBqy9Mk/Yq0ZnOYKErP6oEfF4Kbfg056simn3NaGipp2Xx6c2vlJDOO
3O+F4pjKteqOytKV4XVRrSq6Q9huQbyOU6v268kkzL8dRAQieo4FvMEpCAyUZqcRua0xw0MrHXqB
3Sqx2Gg5VziDx6hVPFhgL2tsyR1ECZqZaChUV2FfcrddMCJ6q1S8KWOuIgMjWb4cmLeh/T8l5r+n
BMp/gd4T4+YPSoyaZdF/2VV8TT+re0LM9H/9kxAjSP+AOakAVxJ50u7dE2JE4R+wlINuTpEnT897
Qoz8jylYGJwXZBuK0ExNMbj/JMSwzD9gSMPSCo82GSeLEvt/IcTwD4dcQeCQ1w5mjjQxY+aMGPz4
KPe7it0hBi/R5PENDTX09wTBjsZAzUOjbbccf4qljYfTlKdK0spPCbdGh/R7LJf8AM+4TMSx6+Rz
vZr1jhBihY0tdOpLk8qwDC8Yyhp4Gy1MhfhoXqBf/Mk12tA4wFQljeK2d5PwQ+fhQWdGC4A0GaSa
TGyiabf580hbtEHeY+8Rt1GM84slVtCBBnreGjzciVsjz/VA7TDuzOEmy56vuCPscrKBFF5HhsAF
oTjEPSIA48Uzb9FbgukfCxuGhq4Ix4nT/oB/+XNobeOyYkRL4nZEX7a0i9KgR1tW1mz5UcvvPpra
kmRz8kBS0E2o6I3P18lwYgOr7rYYfVP6pGg5kmdIfZa2bVKA7uNtaA4w4za34A4q4LBsINVTgzYD
uIyf4bZk3izLU5W9NWmO/pKtxGfQ4wToflAzufkrIzlFSumxTKsiulQBNtAptwQ23Dg7M4YQ6s+C
Xh+PerPnMNsfqUBMSzfjxW1rZNcGAtYpqcg/pJ0xDsuhO/psTDpJl72FoJcxgQVODD9ftP8bvQMU
1NpZvGMhGwQL5hlX/UGCMr0+93M02+24TKHG1MfY0nApFufp3BUIF18rNCENJn0iguMNNrUyT3vu
dcVNP/23N2S29Xklj16Kh6sXiNsDJjOQwiO0Z3eyHourrN+FKRFaQ0oQqzYyJhMtUOUPWqIpmPwA
+QPbCL1NFk4w8LHgvsCBYj4FdH4btTzVzApktAweTU8L14ejlSBhFcE6wmGRAzV9dl6mckTcljEF
NhLa/wgExPIAcw2xI0Wnwo87k3Tfx8k92noq8nQDjc+0lNfip1ZD812SnsYBJtz0faPhP9+n3V6p
0qDGODxJ4zstfgU3vgGbTHPZdetO7P/doPUVCWCwgVYArcqZ/vvyc1OY/zmDGAKiYkGB5AEyzxuf
gtALjQgr0n2ngskcDY3aslD1Vh+ga1ENQxJwwfAHXITGOxS/rCuoYvMOy1Q1ad95WZN70ICWfHdU
6rXSftL+W+Q1WlSjyslKjfeR2xuEyxKci7AiObcA203clOByASscP8fumAxWAhEtO0A66VeaJ5Ee
2OnXcOU+MggexDd6L6OAFt/yYhdcPPbE+Asxt0SW9JTOLTLhM6XWg29G6EQ1DqUso/QYA2NhDDp7
IlB6bGRgvmAogcclygoOPrOqxqUq0YslzFfn6jLoBSNUNkS4wGXONxJBRewDk8PHrLITo6hJ8s5e
2I/0m1vAcvoEICx792vt9/m7taP+mD8R9hbQ8kNfITIs9sU/12gl7xumQYN+35e6mzigB2Wjxckn
V1lLpc3mWxdoWkxtRNbkWxi4qFFsdhDPsPmyVuADH52nuDN56XlTBb8Qepf4lMPCMlZCogJrC7EZ
Khe+0Dy0qYd1ES7ZdOM1Zl3vJfZVQE5Oaq6x90YvoaQmFD4Vi3NZNOy7hVAwezleCem+TPd98ERm
MFUVf6496KFLqC2AeE1c21sRfIfwCx7Me6uwZ/bpC3LkWBognOvgYIUXFRbJtebuqBcelk969ibR
eHMlNJvxGjKFOixBgihrI0bL2V+1kyVJekwRNHkFD8XfgqAVX4HvCt/gZ01hs9TxyaQ9lDGzoT9s
KHzjig0fHWoD7vBMCeqF6oHlUfNLelQpeg3fPIPSEcW3jlZxZ0DI2OdW+RozgDRV8OFwcCL8hwv1
ykt/Fo/w0cOJDXkKYH9EPAGPpSadEe+h0uPFnsiek5efSD4dRUjEYFmtxaHZ1IR+L9ftqhu1GiEi
f5XZfxDP7xnFjzjPdI8oHDA1IoyT5j00PhgTL1c6Zo8axi5bkoFqBD5PpGFv8A18KpXWC8YI7wDI
KKDOjCDQpOz/+1FoNozpLbp7S6qMGSjwz5g9a1YxCg4SWRWgeBJAcy7Dmn5brp7uyQ/by+yas7oJ
yLDUwcCX3U9SW/nKXVwsrk49aj2DTtCkg0k0N9PqU+eTHOxLzW+fLOs3F80/l4U/n/7sDcsb/Mes
MDIYQg6AMre5RhXT9WhwZY5fZsRXXfHi8zHp8Xc63sys+g6aZ1CTeErNZSMA5zTa3pLaSqP1d6Jk
MeMGvkQaVyx9Peu+WYgyJHffVM9kKBOF/vHbvnt5ZlWN0Pt1WPT4tiE4AWcriS5UtKzw5qr+hsIb
LC2LehPVG0VOCSMuMP4GzbYVHu03uKZ9gHkNF+LaldTKBY9aA42Ubsn0uM1QvWl2UGvGsG2FLEqX
PvKQ+LvmE1U1+u1cuDTEToP/QQaZDVg446hz579CpxEmt6jLFQhM6RHfrLJRtuFIQFb3QVcCh11F
TKWMhIvbslFcfl82Hq01Z+/VrNric55rCnRJ9h0PR1EzGonRw+cfrSA1pFTaW/S55kY6d5FhO/oC
ylTK2A1QVUrPfF2A5k3wFgVDWIx+gHqSNiBVwmIZoEUTq81k3I8HQKHP3j3BZB67o7ORz3apPuXz
gMsKdg9u2ORl1rYqn6ktBZckhMaBV131LVH0DIRdMzPSSJd81BweZwQGR8Ha6/cH+VjQz4YzA0rr
Mu1dbHjMXiCIcUeoEIi2vVZ+xrWanUXQ2JA17pu9Ad+hLNUS3dP53qzwhplCvOCwYqPyGI94l54s
mo+NnNnAZoVp0FJpRgVcdMDRjk/0ENG5rDZMmskaylAVRq6Xepo8T3xP7JKIMFHVWQhFM8MtnjrZ
Ppu1ueas5do6SmUa2xSK9pIgUroBsxPBDjy8WwFjIushx4s0GDSj8c3NiU6CvSDSPzMtf1Ys8w9n
jT+fzYRA3K/kQ86kIyw8MBpOrXH21QZL+WzUEIVggF2+UqMd5ZEhJPxXhWCB0cx6sM5BPyQ0a3jw
nZxO/7Lq4ws9IqNriV48dBT1VwyVR00qrA0IX7/mV8XHcRInlNfi4mL/5558Cw8OlYDD7jdGbrYj
KbFfK0gCiA4wCwEL9toAwlBHSwbKquUoJ0HDgZzhFEWIZH9Kw3iyNc2TWeqR78QBKMqh/YBjgbhQ
DA7MlhwSFMI5rSPoo1pefScdCY+Qb/T0O/IscBeSot9Xd262OQW0z7ldhSeQx2pRLXlJ7dDUfcOA
WBShaFd2oV2VBH9avbev0qHTGQ2/2eqj3RcadL0DpmuX4kQLG/szfjVAwaNHIASz6KoQpSGl3b1V
X9Sa04qByGYEnvKGs7Jrd+6PqAUDSfUQP1zk4OO2eOjLUDwJlQkCUtZqUgUr7Dwl8AEpX4V400CX
LVgK7GmkrcDbwCyqMCL5hZNhBG6B7xx+dy+9Ti9DRY+VJRP4BN3wMj4L3oWFOKOsGGPwKfDGHaT7
0Vj8vBcp/S56R1Y2fGnVoxV7CDimd7eo7LdwzeisE5rFYIsV6bkLiyFCRxDgRK/6J39XQLFT6qAj
w5l437+y5ZPlUfixPP17972d+u9qJr4RMi+FKOgwUcSRpV0aZUZG6Dc+UD+hqD53Pfbh3KodFlTr
YCt2anmht/4alpyAPcT9a25VIfr8GsWbFL/yYey84hJSvWAfQvs500QaG67PT51T+EVJy1YhOOuN
YDr06NXreaY2vFWKKuQ6wbPO/e1U/UttdKud7m5vhP244uZYZEuj0bMeWfNY2vZASyoEc4xqB1tC
QQ8UpxoJCLkoFRcov1V5A/oCyKMer3YZEWOk7xG404QXwazXoKxhVnpR7TY+chRGNUXoU6KGyKdA
YsRTQGpyIHi4A/Sl4BkADrEiz8qjtkhZL/ZRHkHyXJLAV3ssiXag6Em/Gz1U1i507yp8OSUt3YcI
NDmlpmRTqfH7PvoIPk1L2d045gVJAF42E2AcAoOvSOVVyQGEJ+OghUNIDIWTPuqyM1jSK08/eUkf
OXqza89Kiib0Y5Dlp8J+107nvGqfQvO2l1YFBNkvzRYHjec0vR/3oLsbnhUOeZoVcj+dJlpjGEhT
oAvJ69EiUWPHRe2CjVnNd/+Gtc30IH+b8FldIMp+xcdNy2LCqf7C+GYMrlXI6AllCNm5wWRD/Seu
Jwcyrl79Psu3jfWXi8+JHQIHQ2Q2iFlAREOnRTg5VGRi1dHX6TCaN4SqYEkL6V2L01W3CrkapVxT
vFQuCH59bPuFIXkHSB1qnyitJYZHZnzpvUUCnClZ8az1+3h/3mD/nqS5hxkAGjemKExSrckDoCwy
auypUCtENYQEKAn0iQGhTFcm/Hts5k+L3el499vzmm3wDUTFocJhsgAm8nrdmDCEOzLDmmGXEq8L
wCqughNg8QOjStF4CHtUt9yN3Ske9QwKC+eZJ8Zjo/7Pb2Vug9YnniwHiLI8VN+1ne2CL/YTACfW
NJLqyGl/Bs08UuVm15tt8CWUOLysRPFhhHofjrIGLMRg2SudfBBm1tQKByq9fhqv+NivmF12tizC
gY0Ls7GLDt45OYfI29tM1rKJU39Uvsoc2HW6BNQjGQwMvkQtf8e58G18iZelPawYKzyIW9dgnH4p
WBP7lj6MCNtMz6AZD1BGoDGvsY3qfhQZqZb9WRr0YVl9hrtBBnWZCFD1heABNZdn8Y3ytJL99j7N
Vtk2o8MyVzB73hmJ7Zm7bhuzoVf1S3RlAlLGRt2oCSpJWY1okGldFVzqBf6kp40Gc/yqsBoPNWRi
xKLeyVucuEYEXta2jwiu4EuoHdE915STsU4NHo5avGBXTy9FR/ic4DWpgceWoQW16rTvvbgZpL1m
9FG8tqdcrRDFqhguA/NMkVYrNNmbdVEdfPGSsCot2AqEhj1WBpV1jYg2KvoCWVk2GuN5eKlACWQJ
ItRQ7wI4bAxpye4gLIRe7PcV4bFNMXsxZntFwUJ4rrRJfIhoM0vwyadoQ5NyOKSgZygm6PcgP0Mw
jjXqMwdZuNPyWKul1whsbBrsS7VPLfxhg//to2hUWGB2vgmjcxoaPhwdco3OrAKk6dLp6NPvY2em
Y81vsz/bcji5c+VWxOxPHj3IXofkm3iwxJu6gQmj/361W2r3b1ebbTR5WciUzOHL7RUChdgA6sla
8DttdE9UBl2ja0+uqbW4YNPldBLV+XrRMmbMWBRth7CSmwYG81boelyYCRAwSte3fFGUtIVi1JBF
BkaJ3B5sIYAe3Gcp3jcG8PwGZAaMFihheRo8YTzOu+IOwqOSbgYWqLACEiStQs7tsVYLbdHLiObC
muEs9jX+Br2NJUNyKiqtfROoM6U9M4f78fR8P5LZxAVs0LTgQACtgcIjTowxXMrmdE6tAHcgDwbU
JVvExwQ/bKOTFymUtofnteKPOOz9MGYz2vq172YTGIn4JitkiMwasWLQrf0XJ31cQX3LW57h4nXK
0eaCpvh5mPFPW+LdIG6v3d2sVEB/0mhMWGzJrplvK1PEUZ3fdmj+sg7Hr9PhKZbC/1Qz3V9zGtPd
NXuPqbOmalDmQ5sskOY7uaIW4HdNTNBfdHWOcMgfRwMn1bhhKduNCZjndfhwjWwVA2yJVNfqAJXF
pHgpO5hco4uzmELnFHioUDZWS7Xel1g64L+/Ej6ffIg/ffb3o59toXkC3wRXqaNDhAL/GkOkAQ39
HpJ/LFWBGsSmWOBMm6DbWhBJNnIrQmNGbd8HWe9CMwlNdiMfgk+vQ+uOxG8ZpQqhOQBCpSFqXWDV
AvChR0aGQvY9eZZA+NhVxIJ7P/rZTlx4PtPEPZ49DvYF+Ma+Onx7I8waCO7EQ+e+J0Vvw4ChYQ1p
Lb/SkTkl0TVGtArM4uSdgGDmTrgZ7QJ0qi8zAK8Q4LSeHMKJYhi/05spr443KvDJlqEzLLtjd8D5
C7R0sYZ4EZim7BEvxTGz2nC5EWhIlT4U4gI2FmOtwSxD3MslgJ5/J7kciRA/LNr39z/bsqWAhlVS
gQZPmB1jCOCZJaw3hiYHAqtrEl/rY71w34b2KkeLvjGVA2RgkXsIuWUSWcgDYmoMlACCDq4gWwQg
0Eulxgpgg2xqVnPlCbFkXli4CeBlPlYE7641wt8BqNagEJh7eDjEHsNwXRuuCf8zM/AWNGMAQ1zn
6JMxBrBF9Fwg6sZKbDPVism1skhVGbncCSnWvZ0sspHALOxQv6MlHS1crVXTDfU+2vFGcWC6oTjM
xdvJ2xyqVRjGGILBvHfrfNODdQ5lfQdf8SsT7rMc/mvFqjFdM1z2HQHU3iNVx4dxNEsRBWdTCQYN
RLaHt3YZOLHdqLBLAfkYJlpq8s6vWVM2J3kSIqROBRABaLMzjbGgFRhOGc4fqneKFrmwTLccHPDd
1/EiXVhFDT/khf8qXls0pgmHM3tPhGWzGi9Vtsy33arJwE+PkIKtvNeHAuKRU7DgrGFVeSpsAvJj
ZMmSE0Ayj8fqsSuK1cYWgJjKwGYzUZPpdwgQqGYVWEJNilMOxTx6EU61Q0ZRpopbAaDee6IiKSMy
pXe4h0CPM5WZ3NJDVfo6UdZBz9+m7Usma0VkU4cUn4ZoxFs0y6IrjtP4YKozcPEMKKShUctaWyHz
SAOrhlvSKoXZQZK1SDAuYDOKoNOgwI9Ai96bPXtuRyPbN2twgPVmX6zhPTKkereGfbUz6FOBCDQX
KiGvNqpr12sts41fFW4Z8mqJXZNRTPCHd4BP++HQgpKdGH55zBU7hSwjxyoa2XQNzAMGANRLDIYl
Go2kj4lrJ9diBE3BEQWDpS0FYeOn5gSIbjymWxhROsoaqnVvFy3ETIW9YvoJnCUAcsAQbIvDKTwk
OgaKch0h0bxWQDGyoFwSLdgORsC9Q9vcvjHRP6TRySQ84+CxXpLUCs5CrcHjwAisSK+QCeytYEHx
Kr2JKDoB3APTR8eDk1SkbytI8OvUCOp4jqB/hOCfSbmxbpcdGoQfGr+rPxiERaNn90EtQ1208pUA
ugqkef6Wv65yO7bbhjB2cEWFFCBYrSTVhVqw1unk64pWexqNATZk2KG/AYKlJeoIiIF/MXMejuwR
CDWcD7CtiC8liiAsCumJd7LXCKI7iOOg5Yes6bv0dH/Z9wvqtUBzi8EWTdlAzfLcSPMlmKNWGKGP
b0S1M66wzKX5PrZg39ODIzXFsThishss9gKeTd5o3iACo1ex6vuCFmzqrwYY5UdafXEwffSR8Qc6
av0mIFHBx0HGCLA1xoukslvBSNGVpZDzyDvDZWiNCoKmENAKLCoSnApINlhAaoFyulfEiMcsoQYD
u+wQWXGlVde2gH3CS/oKYge96s6dogaWDIVKsUp2cqfjVabRpRvM1kZ6RriJFL3ACQR2VFq3D0VT
3gpWazMEdjcdPpoU9icGly/6cYl2uKcsESLn7fB73lvXTVsJTEI1nqfNAb1LI4GhEQyAI21Eh7Pr
XtvqwIWbFmtDlF9LfBg5llP8LC2gevTL02+8YtS6xYsCBGncBUgu54iQoK1IvbkGtWq7Zehu0fJM
vL3cG4LglN8AuQJWC9BWZRfANqVddnSld3g7wzoGLUFooGG/sa042J5kJKFOrK/7IwmA3aZwnaUh
JKtrDMM9BGOqNyWOHQdGRaINY9YxgasqGdyrRG0l9KlehD0Dl3T5wuAzUwj8EwAXCKHd1Dio4Utq
AaG/UGDQQlYvvwuJDoC5aAfVZ00qX48xfDRAEV0pggakspR1cYKvSfOO8kWAGhdmOJj4TZxdBLja
bH24GcFraOJCYOXLTHostAG+nTvqWznLvhYCrRXhqqNRiHPn0BVqlq1QrTvqKn0rO87kOs3L4d1l
iR+VbClImZjMrTF0XEs+ejtpP2z5T6UxgCPr8MOADWeHbDdgquWoM6CLgdQ3yaYmFC8KtGzpwsQJ
OGy7aHWsr0Z6EjoVr2By8E9yQtj3GAU0kdDAHB26R3L12cWD55olLhppDL4KCFt74lcwKGJ13oKv
jQgHIxAi+GQV5Vr8lvsWeE0ozQ/hgs0sGR7kiL+tLDbO9QorPFptoIJFKnpGYG+761SEQxithU7b
YzuAcRn8gVRg/2IHA4tF8AG+1rpFmeGqPn632VZwCEM1AjbXCCLpNfjINpCBov3vMfs+dioYvLxz
g4n8C1Ew4feKtC4+12SAVJWWwFmoIa2oUtC0vXcYEG/CCItpnhz/hJ+rTtD9WRYhGfxc0eELmVRU
OTrM9IKDeQwW5kytBK2CsQyHWkoLZH0I16lgZpAKGb1goWBI2iWVdQQeYxkcU4TygPMEKb97nbnC
7wR2gSnEaOw+ipdjdZYzTC1s3gg67j1KU738SqE4pF9Yeo8sVSZDRfo9Mk4kWGisNNr4rP12owg/
HhD/vsVZaTZ4MKFIJNwi8JLcHhSwuIhAa4hdrkRAD/g+9wNlxmQwmFTnI6cYsftwQHv7cR8AUpYW
TLhJonXN6AqcSFYJ2IslgTCR4GUgJeZTkz5LMA5UbCc4azCH4AC3IK/UFNNTQcesQRPIM+xJ3bHi
LDpegdQX8lpCOYynoUJiTpFRVGqe7vn0CYHtURhwq8v/vvnZ6ZhLQOJOUp7Zw8VN2uT2JJvzDZQO
sdrrkCYilfT3c4w4Vfq/PO4bo/vuFFYmoRiPQx4dpIMIsh7xY6NBJwgEBvAud9MIGMsXdfosGag3
LMXhnGLXQqmAWn4BwLj7Ct4mxC7aua/lO1Zx3nBblX51P10jdlVmV7gLtkFzDfpqIA/f9ZnBbIDr
YcBcl13STk5ZImjGOOFRTiPDY49Qr+5eVsUVZweu9uz9+hGEBEX+n5/QrY19d8OC0LR+QRXAWnW4
0KMHlCL6UG12UISPtuTCfozQp+5LGLUyUhkEprxFiww+9dggGFWY2GZaCdba1lsyWAxDC/IbGEqF
Z7GHIRBh0CScols9mkivHNCUCNvxtMVHIE1aKAIW5VcBKhg4o8Dpy2VHqwHKUlgTXX6f2J+7uPc3
OvuQooJWMsoro0Mw6IwtFLabrhk4unzjH73WXSU4JILiocF5LCiQZaYixgzNen5xK8YLePLveTTK
GtieqvG4TPZ4GXuS8DC4IjzeywRG2MVKwdyhJIdkbkRCKlZ4Un2NwqnDo3DiD+5SnG4hNKLmnyE9
20KKBUgUiiUdvAkLYKJkDw0c5xDnIJJ4He+j49AbyTrHWWi0KNCxoEy50i/gNx7ll+l0Hxmob5Rt
tg1Jx+pps8FeiUfMQTg0aLBkZUl77q8+tjicYVN48Rpjo2WKMbC6Atk0jjIsvJaMUjQK/IiJX0NB
Kaq2cCqnyTOj6cdw7umDZnlAXbCIgJfIDOTg6KqluBo8LyS2U9sEi3TpoQObwD3O8VAomrDrazQf
HjE1rK+0NEdQ3uiCOX96xl35EfS/H8oMseB9l2FojBN4VzOZmwEjfVF6+EiZvJfpfLZTYOcHQrcR
An6R0v5p5tuD9ffErLgfwQx1oGGrV5ZIedp73/KKAv5nK+Er0pfrdIWI+ZEoJ1AIzpJo9IElUqoM
rijgLhWEpJGEgFGerH0/Q293kzP7QhomC7PaxXj4VTgY5Qedm9i3C5WD92Gx4MCe0ctvBV1oVmtg
ZmCg6EIH78me/iPb4v6pzNZ8X0bur5imoHyA/KelW8UJYNRIBKcwg1OkSjtw/m51FnsBMFuLKPie
O/f82IK6H8UMDWWKlO/cEKMQV+nSA8cDiM/HeKNCUuBa/b44/bwI3z35GehZ0AIFtW0WHZqFgP5k
SqIzTB3TERsr9mR75LS4wCGcPrev0RnN4+E8wqOBhIcp96XX0bDcUTsBpRrAEMgb063QaUn8xnir
xN/zHyJyoMZVKxmweECGGLI4Rcc7+P0C52EZXSXEV/tGFa3GnFBL7OWToYFrwQHOQ//r8/d7fSSl
//nW33Douw2nwglibEY82dIYgcLEBs1Dlx4hbwwOny1pFwHgs0YTFlOvLwrV7AInXfAuYKL6jFh3
ow/9uduzLLRhNHQVEIsx80ZjRcX5APM75kBj4Uu0BvYVePFdU1BqbXjLQNHx2wMfn0PDxWmLDz8C
gHJv2YARAlrBMQj9JCzezAoVdo04sWUNrlk8Yl1lVSFARjZI6aKLfeQZYfYHKsOfI5+tXkgKFjqv
YJgDc4jtGoeVyghbFdCVKekcUBPVw69AegUj8ZkcRXzkQ/157dm6FbFUIeT1wByqwC7gMlmGSw5k
E/p/SDuzJUexbNt+kcxED6+iR73kXfgL5i2IHoRo9PV3EGXXKkIRJ3SPXbOqrMrMcJeEYO+115pz
TIXOtOHFc+scTXrPkB6hXRngmvLygitsSg2YReaUuabhSVZzR1PZ5WiMFQ9ivz4jq4kXiSMrqJrW
htmcV7qIS8fqOBrF/qivGk4ktfh8Ob2eLmtiHa/ZyxgFl9KZRMoVpzs20Yq6RdNXFcSmoU53cEoX
qnCo56t42N9bqv6HL0EmshNiG7amG4kfl1+PorzmQti0WugBjbAIFFbnARZSx7sp1W07eGd6v5zU
/vdYJHX6Hv778jeD+3xWJF039MKkzLNBXCoigYWDN1YUCQTtFiaHwOhuSKA4LcB/PjT/fdmbPTyP
kznwjEE4TlC36qE+6CA83Kaylef0UfWnDJBh044L6VVzrzZtx2Fx5u28h9SKHnVf9ijfcYT/RULx
+5W4eRo6aCvlWeFKKMfsQX0Duai+UZZBBzXMAp/XdITDPFJbHIV18Jzmv9e0v3g7fn/9mydCj4pz
KCqlwNAT+XrIPZdhMJyOoploc3nmVL4dvQfr9AoLPGWLn3GeB1xMi2+SpQ4kp1M9+gItbgS8Z78t
l6Jsk4JB0qSpcXe7abhUtb1sPHQdxhm/VNgp1pfale6sz3+pAn7/LDdVQGFcx1neXPl6W9FVXc2h
IR073WjVHPeAey6q8wpJtqBt1IWcEcCC78a6Fncu6d1n66YMOM3mcnUJ+UoxttJlp0dHtzBERESI
oH224g2D+Kk1Mc0hcSr0/7+vf1MAFHWaCXnDXa6nC0Ye9LX7Te3S5caGsUhCs9Y8qFhPSdCw/vz4
9/10936+qQfkOBlnnVwJR9ktuXmtlPAnfAIG7CDDmiyo1/UgLmNEy4Bw69Knt1LdESH8ZR78233w
c2b2yz7dtGV4upy4DzSgOAimOwvu83gQE49u3uqynyZ7JXrKkW/Euuo/5dT/D/PgP0dTvA0WG02H
wj/5tn8fi6ajHCbSmPBoU6JfNsxOPFoddnk3RukvCr3fX+nmxteGQi3LOBaOQ2aOCJwLt/hxdidb
00k9aI3DUwvg8G7VPd1Ifyynv3zAmxu9IzVbhvk0P7YvnSU5Z/faI/WVntNuL3Gt3e4wpd4U0Wek
/ShLOmzOveXrLyX375/85l4XLie9U5poWtE1AzFyisyUcVMVsXVzmB8L80IILZvsgK8kdQRt1UZ+
ZLUMo1OVoOqPf9/+f7/1frkkN7e/Wua0faTZnCNA5Bn0ME09f687f0D13mQvl27fkk9k0liVaZjG
9iV9OJfedIfGqvfv9/IXcfFv1+b2MZAuV6XrE4odTX0cWtdg0ANpX3NkolNx49J4e2IAl4L5PwVJ
6mixq35xhjOG75KpJJ6dCzIsHOQeKqWh8MMH+SFdJVkQyh+z1/i9Qjsc4ecrrYS2hKkig9pkmSuH
LjoHbZ9/ypcj7XeaIl1SWa38rNduGwXMghEg5/Wdg8hfjqS/f9qbimaeS/UQnqcrb8BMpeGIn2SC
O2alN5+5fbFKZ55ycSZm/+hc6f8wj8YZe9lkoztBq8EeK//7JuDv7+mmzMkIH1CGmhUg1Xg+crtX
Nmnk1RY1LupVsV2ShHGvO/CXE9nvLyr9vuwQ7CCERs+FqNPgzHBD1ulZQY1JIc8/dZfgctqL5RIs
tnNSNjmdnnywEbl2u0jZEdja2tI3YNvKh2WP/sIwpW9htPGiCbCiRDdhCv0wm9nnHzRc+VRQ8S30
bu4lqJ1stIfG6c9By/0QmUcqltYd6cPaslPChXHvlbH/w+MG/USWjUmDdPNZr9pFAJXBCpSIq87q
B+aSHTIRR4DCdmK4e3mRUt9IPblfMpPkK09ekWXcwzfofz1W4O3+v2/jpogTikQiyYlLrrQm7uoa
0IWpjZPDjZcsaL9oZFiN2ElpW6MuMONqcdbokCqOjFubqbLVUnvK05FBEMGskmDxnXBYz/cnzWFJ
oyMmmDPJbXh4F51mtcyfvRHBBX0FsgiJnEg9IhbP1rU254w1Nz+darEVPeJOhQE9TNMNPXLT8jW/
2K241rMVrRA47YPmaAC4j7pFMIxf++ftlVzdbG9gUu5mh0Z5zq7BfZn1X47S00363yt2uzdm0nWg
dTA/EuYh48vJVYxFwgMyg2uxYFpvFaOZMR8Mt+rFpIBjdWJNudryMscvgjLhcXZX7K/+9Xjwy5u6
2UbHoZ51TcubmgeXN/2r5iAHWK/7RgtxdfRqp3erc+bNGBe+XztXNgBOLqLHyB9M1WDWFvqo8Y80
WgdrVD8YQCpzTzo717k3vEUP6Rq4PVGlaAwM5ZNP8zx4+qdUmVfpQTs7Q/mttoFkdpgceWwWnEMF
e9QWl58ALuZnaAG/ajJuwsLnHCCjqHn4935x92G62c6zsk41seRhmg5lV8Sjcx8ZRENODNx+RzNJ
d80e+R6AufQWlIu5p1ljZ/37Xfy9gPzlS7jZ0YsmTSmaeBe4j4zNbDF8Xlt7QkuxeB8+bCY9HNgl
Giz3TRbTTfdHPaOrc2EuzrFR6zdbSJ8l+ekc8tLjYMd1hSooiNgZ7InWLjGZVBgWXqwJN64Pq3ul
zF+6ujwSv7z6zWYBI2jMtCuvnub2LEIV0lYLiQOMZTRmbQlMKgxXMSVa9Bb6539f9b84D35/8ZuF
NI8up2Qe8+ItdoOxsOqBrpUT0xqRHaI1WOWzTbjrzmao22LsxU6DL775jqSViqqSFGeUI2hc5syC
LHg/yWDOz8s4va81nAqof31HN0utkoadXk03KTSRya2GmgE5dSzxbLlJ55abGGoquPTIBXalkfQ2
ugU67KETYcF9MFLtkXuFIXXqmaRKcBhXs7uspGtQR5v5zBpSknFEvBQ4ZFfx9UJ6g9PPY1P/gKBs
lqw9qCGYaKNNzlorh0dqFOZ8BEdRPOTd57+/lb8/C7/cEjerZNOdRYZcfFggTIk/UDCamZV/pWwx
fqvtp8bUaNHC8+KmWNz1Pv05ov79nrhZDmtFqbktphtytOHBligz7bPqnDKrVyeFdkfL0WxzS6z3
mWZl6kIyM2XRPU4KwEpd3bkWf3zx+gRHEoFiGXQ96Tj/XtYYZJ0U+WUec7DED95iIETg8nSyARTR
JWk25JdA250ARVXQkxzW2ff6C3/i527ews0CqdYEq54a3kJffgK1VL8R9c2eE+v01U9ZGu+dvJ2Z
jRCcdFQPjv6hMez4iIJRYhKPCdwS5CC2T7Ivx45w2ij6151L9Cei5OYN3qydvdKMEg2Q+FgmpPcw
EJr7FSEqWtOZGXy85ifn6UrEzzeOhEb1lXPjSfNJuNSaQjoyFYRXHOqOBg+4OlULnrWFiu3oMuwz
rAQ6ciUxxgIBTC5KXOZ/J9nuYWDE4DuGul2dhNpMW6+hgSeH+GpHuzB219CisRrVi9RkIDg6xdXW
rth+894pT45BMFtoCZQ8ONpKLpNinrcFmYPIeTIgGhcnuq6kdqvDVOrNkg4CE2uJvK7gpKznhVdw
7BNPW20nkYuS7jIa3wiC0k/C1iJ0BasxfQ3PLgaIS/XQzDFI7stkOZc2+hCEyWamuCpPsxmOduIy
tXnJDw29ULSKgLU7wCAd3XLaNEagRjY0EPnpbPbQqRjmnK0edfBoybp9ZrvEl4FcdvZdKyu1WVf0
fVqzGXxR2RaobLcXnP4ZVze/Hpp+vpghv5nVryOgLuKe0PmQp5osm/izSz6qC8enFsMQC1U1QZrH
Fz1dd/HTv++WP5JzgaD99kDdHFUzjiaVXnI3ZyCvybm5mBLLXUR0zWJEIsawDnVrNncKK/T7HYnM
gB/C6OmqWjMEJfluaikgq7jzrv6sDH9/Wz+FM780bwBcMl2Utfgoystefsn6o4y857qLsmOBKXTg
vwml68WtIsRLsdkQrQChYjkoq5bmGkK54uNydZMXoXO13ISSldaHk7Q89157coTExPmNtIzJ/2yf
547uyEtjh6Qx2jLkF1f5Tgqat+KQM7pjlstYhSKHdhHzbnkZITypwZ6fSNgBcFE6BsE1RAj5VRA+
D9LygnOY+o90ECK48om6MkVdzcm3xgMT2tr8QYAMTU9CQp29jjHqghyXNhq/NNOdUbM1OrxoExKT
DEPul09BZorc7WpaaDqCndHNyGdoQropVGGmKi9KXEdT554JmHfe98hUr3aHFnajbfHtYxMcLA3b
vo4okoy38UcTOmcYMCntiNOVbMVFoa8BQTHkl1o7iXZl3iOggQbnorqNDTS0vSs9y+3FRklKnOiC
BQO6VOxE+LZrfFoo+ZjE+YD/lgbtxtEKneiCA9BLZy6rQ1c+pT5JKRQJyPkzS2oWBGSRrJiKSCAt
hn0NIjv2ZwWIFBtKtK6lVTgL6CZEEn6fhRoTKPmCri+cmSJZBl/ouAYwFqW67kOi7DhKyReR+/Y7
EZ254uZa716Jc1JiFf3uV1OtmiheDCky/OlIM+xJliwgkjCxv37Ml+WRp7GP2cdaUJjvzQDLIFlc
kM+V0vYaP52D9F5X4M8pxM0dflPohXM9KRpZiJm9nK6mmvppszvLAcnG5pU5kmZ3zE8Xuh704pPe
giCaDcjRngx2+x4WPhomW+A+n6coeoRVnGzuGjt/cgF+q7Ju3uJNOQhBNI76VI6Z6g4faWGXKBUP
mtOvKUjLL1VfnRSrQvzyoK+U13ijARtThsXwU2G2jmnvYJI9NE9TzTQuDCtRzAsxkHfWip9b/r/e
5U2BIp8kchFnF/FAOuUAMHCwOK99UYy6erdmWnHlea9ssSLUDLW5L50tkS6MfKQfJ1Cy6Zdt9IoK
Zkx2dR9IboL4Eruq4ij5s6Evk9g/kZxlSydhWRPhkhFceVBzj07jx/wA2uluwfVHG0FXAG4CqFQF
RQQQd1NfaKmhEk6MAa2bHFUoiQIDJyJJonDuUek8MiMXRvPyMdBvs+dey0B8mi7fwX0pt8egiShr
KLKkCfyH8Iepr/3LChxpVzUcykrGeq1dEIzLjxpoQPAtn6oC4GwBPypzlBeUmKqN8Ig9dCzcsXuc
hxsVv+ncyhRiZgLUnGkGb8LDIl/A88w/y8bvhEA4r4xoPUs9eoeZVWAPHfwzviiDrX1LsgF7igR3
OuIEMrPRdwuJ1UMbOTmMXeX3u47d6Vb+9Sa6/bQ3hz4N+/DQx7V8yEgWAHWyBrqGrV5Zl77u5fri
Xn/uDyHR7QvePP7ZOCTGJSvlQ/qtZy6eHUzL4YJOrGpKSyyTtHvYoLYScJQJ4NAvxTs2859SpX99
5Junex4nRiqWvAOAbC/zwSqcmEF09a0EKSmOj5Vb37mlhD9mYrcf+ubYpp5PfYSyWT6U7Qnm3Wd8
er1er5ZRIQ4hfgMjznm2u8pfurRPc6Jh7ZDMjOqAJdPMmmYh5KrdKgwcTyNxgEAiFM1ryfer8/eo
9yamvUo2sGIydkeRKNhJkKgmCv3/sKSggXaP4dLYz5jlw0oUt8x4z0wJcmuOvQY1nApfe6lKXlwR
ZmkpY9DhN6NGcPV2mWUf2RjMEd+flO2g2zm9zdTUO9TDBKpu09laZ9A2au+l5qVne9S36XxJqmrN
tLOzDbT26Q7Il5TZM+GhKZbisClkV5Bd6s+k9Gcnh61UuizHkxfNqREs4o8xZBRPBkuSEHTX7em6
VGDoXR+k7KkGJXihCOii75aozLbPLJUYULH7+Hchdv8ruzlwDdI1buITd0nLuW9SARIKi/BhXKrE
IMPf0oNB3da6LZzNdAxCcZkPvpTvZ9nLXDqWKZeDs44lzIG9OHG5hKWUVo81RrhkVclu3a3HCI7k
ti39PllW8Noap0uDOlyXzToubb69GcQS8m3nnnr1ZWPTxHbzoXS+NAZ8ITPpeSz8VPKE1pVUDxMJ
8vBRNEsGX91aSlikAIx4vV1JFpGyde2MM1vP3ROiVd0JcbUQQHja6RdnXrsRtoOrPZP2AH4x7ywR
rVbmPPHmODSxcFHq4DyWvRbkSEH4bezK2HQMMw5NBYZKtIIGOEPqxRTB4h9XFfreuvR68CuSW5OS
QhhSuxhRkt7rlk1b3L8e5Zst0CglvRVPP9dq0lBQl9k1G6D4KQrIetzap0TdlfQIkMbu7twgt7sV
j7QEFMUQRd0ArPpTh/bLNhFfx+SkVtl/7g8wihj5gdHg3cwdTl7+nVebFoibD/rbq92sWcLMmNGd
LORD+FXQ5bdmi+YYOxk9Uo52VrjIvNypSufOq04H5n+96s2yldZCTdoLr3qpTEnzumSlaD5TtN7O
dhXO1Yjtb7ATPFIa2elWt6a2X9x5D3/5in/75DfPYdirVyVMRfkwEv8nQrAS3jlPY7jR58vLy9Uk
FHdi9yrhIbzHJ5L/sjn+9to3t5dUylo7FnzHME9bvAWBOvdLyTVIAqcBrnI2HLrNfFiLp32BhDc0
5yCnR3OOdY24sQrKKQUucwgs7rSqRKsb7eu3ZE5G2dE1mGVQfVWWITlGgLtHfSHs9Yt8ZysW7nyT
2m1v//ZuvamtyuGaCJwb5IP8Co+q/y6L6SvcSTz4z6eMjFiMbpMxDhX0dZltqzo467ZRP496syC8
Na8cfYaMbiF+qgySdRehs54dSBNG9QeYJnOE4bWCZiAEGgnZhCJXebwIa49lTzx2+bLCNAT3ap37
F+CpkxWNtgJtKs0eijc998fcb/OD0JosObiEKTh1iallUCfTyLaeuyeOSoV5eheS91xeGxdfJ6RX
9PPxXRCfk9M9XdK9b/6mlUTIkVQoeSofZqlzyq12VTndUniFnKa9JocOy5t8+PeNLt37im4aEldy
sa+lkFMjgISu9mWxGZyLR/YyDr3OSnRPYXcNd3Li47W6uIKD3ZZZ/+xt9qof47l/agMmlafTQa8t
Jm2Ky0nAjLSnZtxWbxxAl/fwo8qdJfDnROWXJbCWDCW5SCwPvDH682YpeD1NgwxDphuD2FKAOtgk
gF8VsBtYicnhaSHOE7awK9+uluJdPSpNdDHsk9leothTzI6MnrkrZJbeL6uzqT2yP/5UkcqhWTxq
A0wQDsxWHdsMF7H4Mpwyx9BMEvvfX8cfaqqbJ+Yn/+GXDzdmYpULWiIfJCT7YFQnlOQMqxSnUKSL
itl/xIfIFBOH5l8y4aaL194zwjsL/x8Kj9u3MX0Hv7yNqL+kDLRZgkh4n9UWse9krNEIT5yZWbLh
Ycitly0MaLN8oWkGFyq3cLBGi9ndFvT8p4fmz/2AfY9cXZDIt5KKrr6q/WCU8RHnRYE3j1A1IjUU
XMziI+cV0DBPzUraAoEO+uCcW91L4Vf+bLJpdBA76Ls48h6Xl83BKvsUZ7vyqVuFez23NYERPN2a
8gDDBwt3Nv3xgZ1mZudvEk1v4P+YjwcstBmXWlxozAqds+IQDvvGm8A6LLscTAV3dGfHxv8537fb
F+Gj8HtTwK17OlBLBWVuaZEtzZiWj5j0vLH8HDVSpN8yeCLbog1S/LyQzMj8C+3OUQMdr1DvMYRF
UpELLnlOZuO3TmvxGOL23Jffhnf5JkfcGT7kDZjAINlhweff7vtAMBaq8ZwvuSQ+S55fHk6oW7eX
796W9/WSt7NMfG01vBR0CAJtcAzNNxD/PgFPVqzGyt9eOkfY6jR199qq+pCDy5Vp+cWm5BXwIr3F
KxiEVb2OMfqvzk/4T1mve4V7pGisvnABzp83p8PVwRpiXkFPTPN5W3F0VwymfMyEvy+6epH4uool
ntlXAKsniP3pr5ikXlIVJ6/NtxGILv2FTbpJ/Bhb+iZ/0gOJYzqudViKc0YQHUavFhl4Y50O2geR
Fq2fHWOzWyUPsjvlRI5O+XS1xk0CBxUFYsAvQST/lDw0k10Jj/v1QfFo2ycvhuG1nwkqgUVmxRb0
/MoUgSReSU4/5hlyDpdJef8FLwgfShpc9EnN4eX25OVKTrzw1DBIjkIdpAfBgk101RenZc0yKtLt
VsiG4a9I17Fua8vZBovEqgykCTjDcaQ7ouTyUjcKylewATnUaLf5BEPvlqhm1pjMJXZIuQdZMDsY
yL4SPM6vl31y5F/9yLbFO5KC3BWWKuraR2ZFdb2gpal39umx/JJ385+dGRI3Tvbkigst2MHgWibQ
Woc1mX+tdZxI6YYSXqoQ9Q5/ICIh3s/XxREyvs4rz1AMmJJgggDIv/jl1bH+Gs58lU7DPympkWrR
UXcTIkFKTLCJ/DNDMGmZIWaS0LzPcAcyTrDOUCqwaLxLl11x1DHS7usvTeDhBuZLU3Bx5ndV9vio
ExELaR+sB6dKwxme89fcO9kNP8tAPvKkgxGa12eBpO1LAjZoDvebhR+bd5YsavLBouV5uvD0pCpl
OyL0UNZ6a5WplQfIkB51OL3872AeEs6wj5XXvZcgGTHRxRPLAv+Mr8g+ZOs6eYq7Mw4tlD2SnWGV
NKvvSvLSzhOFpZKti27HsAzM916Pn7C1lfrTlWedL2GOdOGdnREKRBQFk3MhiuzwBzMr4iTNc2/G
73yV4ydNXSPacjKmWetcAxXf8WRCnghNWrHRznjg7foleRp32Vv81DPZwKAdzRblDAcCEZu2knsy
WYF4E7gSiF+/aWZcflAKzXfgCpkTnrcGaSuu5s6+q9lOt0gK9+eQwqZKXrVkmHHQD9b07pzaAVTg
TuHlg01rZDUJi6Bh+gjTcAmQ2cBJkrZ9RxI4/gWVN4wWo9x1UxeSOBdEP3zBvdU+zR+UYCITJF7O
7NAZV9gg0OGmTvbITy3aA3bFAzQ967RTOL6lP1qSvfV3AUGN3ROhK/hF6yhBcjLxf88doOJfMAaY
KvPTig3DVeo1SKaHs+qfER8CiexccjUOCIAwsFngOp3aj/jIrTk84uNWId/8KGUzZMVYZ4+diPij
yT21cztG0jz4gbLTc1P5jnajf/qsSptsBtQhWuoPhll/MnULusKW3mh0w3g66zQ7wo/zQ/rR+8WT
NALV7zbVRoZRoFksout4qf2cFzOwZYwPrG2+MF6zNy3I7EqxyiO+Z91pcD7Q/5bN6RCHGa9/yGqz
ImA8PBjgcpPg+ogOXq0slRNvw6hNXta+DEiFA1hjgrVGVgvhmmh0EaADkLbj8DahRzO3sBVso5yM
h4VXYjOPVhjXJ4qpoz5HH+0BTqkdf3EyqFeqU5nFWrpwFQEcLwh5gOCObis6EjqAkon2f/cFcx+m
NtAG7NzPo08mgv5cbdQlLn8YR9rF6jJbfC6dGZRU7gbKAgeIEKX7gnGPib3fK4/nh9yZsg/Dtfp4
YlE4zL1IYCGeEKOhHfvipuW1VOCs9XsJuWE9rCcJCP9vLzw2a8NSHpTIE/neQwsydLFB1B3EuDXI
4om/8m3EjQR41yO0MpiuAj9g9c+n7bBhPmuPpM8uWnZF+VC/d48XvwjaL8M/B/RR7WpdMZYkIeVo
SMwjJmpy/W50XKLJVR8t0FboBN0wqEt539N4Y/J0m+flJeAKX58yO9n3UGXMyoo+aGMW+8yNnjS/
WmcsemCIHy5bcXlZps9MKx8V4Py9Jz22jzVhLLU96z1+WPiRb+ms2OU7DCfcokQ5PFJYnYNsXa2T
je4YiCt4CfX1dGyC87bknvhBswReSbWWl3NmBcUCfcT5oWMDDy1e7xkbw6nyxdkyZnhF/GXkXyB7
CiZyG/19tpt5Cesrx8OvET4eBKVnnqwTKzG7X2rTqmt6u0DOjIcwwcbPjTvVwG/VPnKkhfBRBeWx
AGczbcz1tlnjRGaQue/K1XW+vF7uNFJ17e9n8//WgzfNY0EuMdplinForNlRGhwNYzSgCkCMXHho
hxnfrb7p9/xtnVvqPlzP9+cn1ZVf4Qvqj/WbtqDoehic2Acvex5tnOw9a+VUFgHQe0OnWyIhfh2c
wqd9NfMYoNudj5/RGk3tJXZ7s4htgLrKR7aC6jzaEcpORTLrb21Hm6SkbhKpXC7sQE+J39t6QOML
CvTTxU6f1EDZ0sfHG860cHROlAxUbWxnoQ0cqW4WMgD/lw4ho/HMv5wJi+xsVw0ufC9prKTxz9+8
5Tp3la38Krsoii9BtClKRGv8RToyTxZeuhfVBY5vj25EMgRO8A0FCvsRWfNM3cCCU8B7aJPDt5iQ
9AaoCTnljRf71xeuFSXzG6E4FLhauWUyzcCMUvqBklsy8HBQb8/NaKkH2oLuIYHumiOa7UpBE0Ao
L0SYpTQLqvpHC2Y4WojBZYP6+oX7r7A7GrhwgWr+JJ/avoaYxQdnioQ/72eL8bvYIXxID1KI83vR
PMzfIDJDAoO88TSPYMHCdKrw3oJ6m4PSPijOcAR4ZxatbaCEZiyDwjwimpyDIVhri6gYICGWwhmq
m2prIO9+7/asEB+oCQqr/cR4ozCyDhfnfcHos9mAAOSP96+TG+3KH7/6ZVDtmssiUi3qWvBR1J44
3qVmfSptiEkUn8UufqHgULzLuqgscrzoaszXtNwpjL+l1flVcdoVqfehU3zm1AxcsJPO2Kxeb2co
MFXJ0cnWZO5wAieUfM7XDScbbEl7OCo+rVdP/UHD2R1t8VGj8E0X7/GOq/XVghdAofiMdPOpEs3L
RvLe2xXxzK8wt4gpNTnctPBlSrMixCfBNH0UUJpxrHFFO0XvBhQ9D/h9gr7Q3oHKE+5FVSg5hCsv
4V97LCC2HEyBbe17GEw0A35grXgJX3jywJHA1f3E4jVlBHtUvot4NxWXsVO918wuDdyaSEoot98g
Hr1fhkX2QQE88OPAWF6L7WlYZx8RwlPKXR1aIDXYecBR3eLhVVYwKt/LvfBsZC85eg/RidnzugmE
jk1yzsrPr5oITgfltFU7TxMes5Mz4DImKBaO6Nc1Xcvhoaqeq4tzTtxCwDTlNDBZLqBUmmVxXsIq
mqWLg2rpftnZdJWH56Z2qT5nG6asiJoxqY0oL5zwc6SMYxTCjLqqn6vlrLBKoaeP9trBOAKiPbhX
wn3VIOwD4y2MIQUv9NW8MKNVuqKeA2S3TXQzjADz9MdOWQqkzRVbVMSiBO5uvmDHn0vA+pcUEUX/
OJ8FUbPOUj9THUicpx8CxUvB/j77BhHXbNgus+tCErZY4SsN4c9Ceqx3ynfmkf2jPIX8QpqnNpuA
AdCPCkb2ui9VdesmqADj5dUCbMlI3aYOC8GgXb+ehz4Jp3NkbzC4WEJ5ZqplSo1IaFV6qHhGFZsc
szR0T/mKRCQMcq1GfCuZ5hbqgkSlCaB68VIGGn7InsAw2s3X6MsUspGykpWnmbiu+xfp+ijyq6Gk
rAvmDcxwVKjogIAI6bChi2yxbGy6rxa5gp3Z+rvxJHrzZ9BPPfBX8FPJnvaHw6TbzihXL6sS4JOa
TyCCHwUTqNlDsSbNbEO7kDlGeqz28ruwplzRl2BqRGhSJ7pCDEZMhFoPpZUf9QNAAz8JCkJMKRZ8
6uVFQ83CHMT+5j5b8eU6UDYRrZyOujf948ok1YCCGkkRAUsNW0wTEH+LmHwBiNNH8E5qCykbYKjY
eWFYRJa42T8WAORTq0J95JUPkzGmcIUfoxc+x97kStH8x8E9Hdlh+Xm46jskVcEMbYxI6UYa/LoJ
KG7w9lBqBj1ELhTZ84XoNNQ70mxx2cpoynHcLeNX4wnuPG/zimBbRXyJ/11epY56iPfKj2YdPkdH
PPBr0WtdfmhC7T+HB8oGCjZt6prVADNjm/3dStyjZDcTB5eadgcOEsEXl+i65oI71y3dEpd8lsZF
3RE+U601P+MdLksBqQTAFz4kp+b36nF22Wbu7GHg0eJ3krYDRNtKVhps3Mt2Tk4ld7dP89bYqQek
BZSdW+i6K2X7VG/7JVQvdp1t8sjjAz539iBuprxnMJevhqf44eGUmDNfuTPnUea3Ysz/tMH+W2nc
TAFqiowkO1XGQX3lZYVjVLgKwgYW7YBd/Ut/rL7oZUwsQ3UNejkWv5L0tQi3iQKkPSInXkK1uQQ6
dzWAWm1K8UetIKT/xtoahzRYUAJdzGoWxCHLmEO90shfbPj6NzsuLWA6FF7FUItbkgAFR1sWip2s
LnZCW7pUnQ7esbBWmn0Ru1X5ehWtebXsB4+GKC/OZnJxM7aj0mx+sE8NkweiC53x7LDSP+LSBFvR
doEkWmS9sebjQsef27uX/oDI8kOMtgNYM85j1TJqGygXP8EOD2zpfAkYWAprfGzkiXWJNXX4jD+U
9/ZTgjRL7cjg0lLeYTCe9izoF1YsFjqVItSNa/ZkNuLTkjBQNJosBB27ToUqBFVxWJOwaA7AYRjN
Xk0RBLEtP/JqY2rpKi8szRf0IKof5y92BuBXD7ANmyN6s+Sy8Ee0BNi5lzRUTMUm+PwbzCbIa4hN
D4l1fswUb6jYsJqrlbXPmbFvVdcgdCwEPzNjcHAClRxwMgQWhth/kT2pPwq+38QNP+EplVPTmL+q
oAmxlCDYZGO7WFnn1ORynhc6C8B1UbH1k0+WmPnL9T0cXPFHe+bk3D7ztjPwCPvmnX4DG4/0mr6m
j6KfclQ/dN4k6HpolXVEnhnFNcv7ceB09q68juUqBqQEbX2dPFdHMIwif/wtQbr0cnnJe3tyuhW+
sBkFR2Ssa/c7NisgYzRq+RWMT7RH+SGzRt76D1owZBtWzx8CaksnfmaWloVLKTRhBK/7yIufVZI+
P1m0Z6hLS5Z+vhDvDKyKZ1t3FBqBIaOBBWNX8SPDxUYYiTIB5wtKawF0p9+iv5PNWHXOndnA62Fg
i0kGyB33BEvfCYKN3dYO/AMZySU3Xbw5zx6HV50Zd+IgOZjNX8fQJ1Lv1cD8BFSxsIzcmoABht8U
1pwi0J75HI63bDWzxBfo39I2QWfGCaZjNVefm/mWt6Qv3kbQda3DblOe7KTaYWVJzexVbf2rampP
+gd1HyBDUMk8orVDxiJa0tprFeyrEKrIcgvKH/hCqtzLRqti51mVD6hm6eq8K8RRzBlgmxqbIvpN
s+Eufdee2rfI5IPCSUMqkap29mpUDq/JpjfQ1WIWYVJEcGZPHM5XCpfHYEJu1k6XMWz3m8ydd/zC
07En7cWcV1aKjdbj0ConP4jwadf88pNTsjEKT6zHc4bvM1PrvSy1pG6bgVdgaSq98Ay6DwIhNf+w
5/B3Fm3aWgV4BN4eSQfnY3kMbcLxpikmgrIRn1ilmKfaSh2F+xlU01fUPKvxD2nmNb0f66tQQXtL
GJEaUsFjOs3PTP/R//P8csFo3/0f0s5rqZEt67pPlBHpza3SyCOEhxsFUFR6J6VTPv0/Nv1HH0pF
kx1f33ScKGjSb7PWnGOGK+0uSq7H7XkBEkjlPqszxH0IAyWG9YlOyfeNq3/G5otemZykmnouk+hW
AD3hgqCXaIAcI9qlaCVKAqIMpU5mZDjft5/+Oe5Fw8w66JbaV1IIqndGlmvN7s8IQiiE2cuBRS8U
vq7ZVgeo9evauDXkm3NKAlK/sBBNgFscWHyGwypLtyXK6mJTrI9+mLvOvbWld3aj72itj6yftM5j
4ZW7DbvB8pexP4LRIrdpyUpwpcxbXCpzVgjqLMtJnl0VBeHjXnPGj+vKO+SvenwfjSwLX8/aRsgr
YL28dvu4BfpAnwxRiOcgIiXTs9hk5aZL5qceO2zDaOYfjuosia8bRg8Us/0KagTTFKtzHvrGArof
BcecbZA0D/X5xEOduLmXZqCkzFtFyUPR2+NFU/1xgQAz6B5CNI3g1N2fD/eX+epifv+0GH5pc5lV
3qaNyuE6fOn0ElwLzikHlcDktHSaoq1923sA/IGiZE8Da8cpD5B4W37obdkXCou+S5wqSSM65PNG
IG38PogW/wc+0eWVXmgq5EobbCviSvGKeJSwsDKK2i1Cc2Hqmuj7K5cm/MujXaybjFOmjGnOVSXL
btPO83kb8EJRtpq6fX9xly6PdKGVSOJajTWdyFoBF+lfTRfnx/N7uSwFumNKRWhOXdeFnkGXjmqd
21wXgVVnl4oP78toL9ImCJl86JIV8kPSLkjZCimFvbAAqGa14TJDVsr8tNGDxC+26e3wkj6bT4BB
/YFWNMltgUa1AmE9dGKXpMbbTMy9fnkdXx92g98uz3cSiye4cUHCwnCFFQ6s+4p8jmtB0kTR106o
fP8yQV3e18vRNS2d2BRRwNGSL0O8MMDrDI0v4/PmAsxEizu8kg2CH3Hiq/ymvmcqqJs02bQ0y/ys
/335KtvoeLTy3FD3n7jg+HBLOjxGWpc7q1fr4TA/5KvmFk5OkJTrLtxaIPDOkd+wKhPJhg3kvEUG
vpdk5+5u4ty+eQP+OLeLN6BthyGW4Ozs9ZfjhhQqrDr25nRPl2pcOzeWa83rgA3fANadin0zUz6K
+ZRW+LuX/o+TuHg4fYQEW9d0dS8+5kp3q2BYCNJfTtlsxw504oF8pxH543gXU95Bl/q+lrlouVjb
maceZ/lvVMWIsQxyVXr/4FG4AjwjPIimBwHvhmXkbMxmOEKSYKYkQUUUAo1OGowxt4iA3mF77oNj
xp5SnRDRqN9s2r6e7aWSmiSZVm4KTd0fm3lEW5htBCzGk9tYK4M6OE4GMpq8CE9R0G+UbXZeUEBh
2xve2hPziz7xtvw1nWWKnJ4kHtTAIjI/beLT5pSsMuMm1nGoUOeL6IajuyEyXF+U/aIe5mwkmoNf
lCvaj1LlR17bL2S8lp5ce0a81IjxKZ9zZw57WCaRDj9K7hYvRFLn9SLb03MYCcucuA71m7XWH7f0
Qg6SZrg+8pAvUpiUK87MnlNKb63PVDRs461vmfMGYu7CcouHnIYyDHFe/M41sqVVI3mYFccHevPz
yO+mNDO2IybJi0nUVDXDUk3NNhxLvzg9zTke88KQTzBf1BVs0GjTr4xGhAaBL6+xm+KJM7fhG/qg
GEIbrPMRrX/oN2mgsnkxZvFv4BUn8ISofF7Zkpv3isR63D1jB69ORAVQGXfqRY0uYFA8m12qThA6
Ko0jHlzfkb3UvpUJFsaLY1JNpR+BBINOGJuuffoYNzM29e2qQMyXzvQXc59sMnNBMBN2o80Id4qg
3t/nm/BBvBzHBVqM+uyyx+dPCNncHil1S0E75CKQfegU6+fUEc5sejdckPZePdkJnbtZhiS5YL/k
Am9HAWz6WDTaTx0qSo8Q4jaaudlpndwbSwU6B+Riv6YhhupiCzXh2d4ieHs7JpSwJGlWr3ltielG
cta+4U0zb5RrC9Zq7bUJ7Se0SWtRZNJaXwO75io0Fd8MzcvRjWueTTZikMJ6CvqF8kGTi1M9Fpvx
me7SqVikQCrymcO+1q0YtMsAvVmarGr6u8/jQIALF23CeH2QbnEc61uwfsjRmqdig4rjiIWBqKBl
ch3eOOFrmyz1lbNL7ig62PMjNtiTr1se6QKHfesjjmG/uGQxmTlL/nnERFmtO4EEXthctDpzjt5B
nVenLdjiZ1ELV0X5Ai6EBqX1NOtav26C8U4f70fAvPq+Yg0NRPE0L1DH27/sgXyJeRZdJ9yITYeM
4Lw8UepKMY0/OOilDrOR1of1CM2rooTpmdeUJ96qo99/hHvjxrT90XpxbNxtFEoIgCaceWZVq4ru
nBq023F53CXeoJF/IZDvB0+/RluBYkB7Qy4hYivSOeqLGGWKTQwl4gk2/N3JPdoAQd+cK6rlRD9J
V/Gevx+uTv1dskveaXK8Zbt8axrINGCRCBKg262RZgyP55a6O+kD/D4SH+rYEYPKW1vPRH6EUMYU
jwea9bcpY8/S3kBwWxc1K5kiOF+JHwORJBGEUj56CP4aNcwr++74WMM0YySQ3MM15e6DdyD+gGt/
5DaITgSCi2RX3SKZSVdyvxz0JWduGuhCcdqh1Y9poCLJA80NTxvxO00AxN22n2EROCTrhO32nNpC
CXrUj/dm5zfjew4vvfOQs8Qw/yme7eBdF4c7VX6yiAgCiInupg1pBsg32edxU697i3Z2uIz32Y60
aYI/KMPUvhUH2qK6/kzS6bkgi0wlDBzjYyqY7S4sWr/eJwgfo4BnRQW7mDHjYdvq7ymm39ErcGOd
C8tX6b7cSlcRGGwyhlOkNYUTkJa3F2BoiMDbnA7L6areH+r7jl0IdYTOB5qvL+zEr+fpOiOMjJ7K
db49PoK+eKFo388aqjwKVRdPHdD3zg/SXL7l/ULYcyL0J3pMP6rH03PjG6t8eVhYN/nWuQoRELmm
Bx8shij8SoEcFqQIAq03IcMCNN33FMYwJj8//gDRvkzegBOH6MMW1HUesIdUx9mwimn67QgYKAj4
Na7CLdIlcixyv1vldF+TWf7E/yj77GpcVX72mCULAlxUkhBmbGyLI+tmRi2sjS7MHGerMqylzjY7
bVq+MgPCCnl6iLaeiCwYVsXh2kQ0Q3b1FRUUPho9gC1nhvRvrCvudTnDBo4Z4ESSu7LSklWuMTpW
LgrhsfhlMRgfF2n4Wpzo5B6uDbTzRHOUFJGM041+An1yfmmwQjJ9ybrPrJFJPp6pjA7v6fx4rD7U
+EZr31TnrcsWpfUrQXMwy7CO1M2i0vcFtSwgJMPv6LVG2XKFCIlCfXinybtDchM3y55QgPAqURZF
QR6OCIqtRaQKicTqvB8DR36x0RgiwyjnnTo/ockJiUlYlKgvIq+nT2UbH7H8mHWb4/keq2bXYOWm
OsQdmVVX6VOG6VbzBttDTmJ9mOQpNUsh3QDRsFCD0y5bFHCFzMAcg+Y0k+/OZHa99HcUoU4QIJeJ
zJiOAPi534z39IfU2YqCUbNHP+OiylEXx1W641/QtLyYdJO22SKk38tGQGULSTkP5uB7GgkdAf2a
ezJZX8x1ja7upaHpsVcf6cDsYDvSFEBIQBHrvCZLdNnfNvfnhf0YMnADdcAjXAoOZeydHqMZ2SRu
sjVS/3ClLop79U2/Od4X9/QJDBoe9n5IHjrjupJukuLmyL8sEtoQxeKIfoVZ0EzwX4Q0Udo1+u5z
4urnm/Yx2pMn0qd74xcGYJKu2NJLCyohDZqSytcZW+eY4aJkLfZYW/owQTJPH3MKZeYq+UAiCRTm
VK2swh30K1tb9siFl1KQbAkWo5yW509dT/L2FTNdtQ2N+YgmDXfxMLfKoF1r1/YNzQ7aHI/VvWNt
yoIW/+G39kx2Ew38TbqzvBoAOh1M2+3ej3PJczYqsdloVtIAnzixC/r2vI4fo/uxmhk01+TZz3uc
v8B27P2+LqfMi+1FlnaVpMqjSlCMqBXI97ymEsUCyLVX+bW+Rmr0vx7yYodRldWYaTk7DJWmVQCa
qNnxhbjvjCTE7VAJQm40xbHSRBXih2Xjpa54qJWmNlUZkStwsIAuN2rx9MFhaFqKzB9kiB4jpSD3
skIXwzVu0HZrEVwupiy2D3CR8WQQoOBJy3L3X1Q3vtsJf1nYWhdKl5N1SqIhZ/8gVLN14SnkOHpM
ATrnMtzAAnPjCtXLFU3JiSX/X2Cci5fAulhTO5Y1lnrPSyDKq2iOMZpA+H9DJwTX7+whGbMfneXk
i6BOrOUt8fMvm//cPttVd2arITRaou5Q4smY9XBQSd1tzjjgFmRaV4zRD8K7HXnAeq6aU6CyrI+X
59I/A8B05pg7ReyRw4SmUxTuQMLPxpFgis/lwKwBuI8kkuQwIX8EotNgmH9m8uruhJjU9EacI4ln
6neoKVbiH5ARt09VLVgwWAJb9IjA5Zpm21JyWAkKRQHQRiTrrNTE0/FB4E4jXyokEkjbAkOg28WR
YB8Y6QKskGE/GclKO67TlOosb5u9ETJMXc38+gA0E4OmS8ZY4XVrBAYnDwHdKaDfgBzRUtYAXYdj
SKTHie3Arm2ukuo+Y93WzhhC68fJKts3VcqvI4J1UT3sG7VX7ZKHUsqszx8z8yPL75IgdSuV1QAd
n0h7HmpXHa8oUXtmuZCIo+NsJgYm8c799MFelBUTSc076fT5ORzwIiCKAWbgM1mLMmYchFM5f1Mj
4WUlKsnzOkljU91nS6Tk0rvGclQQASzbtVafOsrpD0/cy58u8qLCVKdqpB76QVSY8H5yjaUQ4t6M
6DuFsz/dTXGhv6uC//F0L8Z7sgrCLDzydPX50fAx+XZAPrQsqNCybZgK+cSOuAD6x8EiNJ46D+pa
0rnEBnTiAU+NyBfTgHmwrBjzqxjvTsd3EDQI4vm+X0leBTcxPIjAielh9i8O18VYd1kxkmS1jxNF
Ufd5snQUhD37f9XItbdu8d56gDF2hk4nfkY/t1FdawR28B69OnOdNCa2eCuyWPDcpUzXYZA//nxT
ph7PX0Wk9tAkuXoWN0UJumUWdMJ/uSriu5FygeTXm9FHqBoG+8Rc2FjEIEPbQV5OcTUnXszLZklc
JQetsngxyW3hegHmPVBG84Y9nXJasB414Wlm4V9QjMtnczEflPpoG43T8mx+I7NAMH/FXiGajdYs
0+5H8O+/DTQl16QshZ6yJFMtE8M6MgIUB1a5KqRnysDUoz5bHW0zBqa+LOIFS8xiTmFm4llNDJT2
xUAZK1pbnYxa3aMVuWm7zQurBfaD6quKtvz5iHVAbO+1NlAeD3fJK0r6mrFza8i7WXuiciriceJy
haCpkCbO7Ttr2dfP3L4YPeXRifS+6cS5qZELzcI7DUsqDoBtyBRkbtqL6FULAU9Ie4NW18dUIfnb
wvWX9Yx90a1pa9Ns+6Oons9FSX90hfBjWGgvFe2NwpWQKng/PxFlYj1hXwynXVyzyxLfdhcI2FI3
a7e4XFy2dwCGmqs8cNC4TNxqVZ866sWQqhmSFnamRQVNuCIXg3YDQQsF75Gg0N6LYp/E5lp2k6M/
sP9P3IF2Bc8kC6zf8gYZRLSApIZcbgZfbSll4LrdYtGshckFLKP9iqQUlQ2vT7NMw6Ctr8AHVXfx
Qr03NggCQKDlIg0FJrVE5ErpIt5pyCB/ldg6Y5B5BSSJcFBJBT8QPeHJ9Eu6SzZWhzlBPyS0QXI7
DiunI1jJuT2UH6AJ9Yfutt6m9+eEKddr06saYS7zgOEdkl8p8ie0PKQvH6hH7WqyQyy3pGCwYKw4
Lp2gutU2ZI3Jyq5XljZWupyh8ugW1+prbOxl3CiIRuRP/1dfBycEiyvkU/SbABr4NWC1GR4/sKzR
rbHgTJZs7Z/KRwLM0ViduI418aIm4ZUhzuH35OmwOilL5wloHb/Ii0aScAtfMt8AWbKk3THmqQd5
5aL8taN99FSS7n5TUL5ko2hAw1g79g2gO23eNItOuUoLL2bXbnsqwbI0OXx7QJK27JFGdW89W/Ti
2mIpNhtRXVCzudZ/9da9mmzOVDAqJo6G76zP7rXu7WS/V8AKkCx8dAPJe3dQf2aS81Q2+6G/6SA5
nqN1ZqHKAd+W34dl5jnZrCghK+7aEK6bPVNkqmeHtyx+qo4foWpRv6S/iPTIeeLvyndlvZDbtU4i
0KEi132jPkbES3lWvz+JWjSG5olv7LuOy9fP+mLa1pr+oCewCvised47kS0t2tjCmD+5FJ04liNa
Ll/2B6PS1YdcrAHRjz8wqoptolB8nDu8Ju1i4som5jznYgNmVU05pFIvjpbfqP1Net7224jCWk+Q
gY5XTEdJOnmNE9u+TwnKl2skozDLlIRlZ6V4OE6rO8WL/c8Umc6XNwRPIowSdqlpOYLyXafny6P8
bLV8OXSZqb0ziEk+/S3o8hmxjEuQqDELTz+fd+Boj8oykgEhtYvJ9f3EqOlczJ7DaVA6p2JDrs+z
xgesITIDkMLlBGrNS3oI+JYorvz8jP9C8l2sMJyLebGTDoPZNCx/EwaVmwLd9MFcp6Bm0PqLLabk
wrrUMXuZNwmJVgAXrjpQJWATDzsNL9VQ38vO3WR14rve4dcncTFXlqdc0kOZJzE4s5EYgbNFZUT2
yxca389y68b3g+gDXDH4YUQIyZO+brcNLBAJqeZV/0uy1ud0o8ScoePV5v7nuza1mnAu5tWGHnRc
xKwmeljJwqOAhfZIo4DlOuBiYylyEAa/cTtnQ6oofUqKc83E5K5ODQYX02xzNvABHcVeCdMCFt1w
cb4XHCkklXj0QHevAau7543hyovF6VEzpka+iQ2LczHy2VGXdlnKyIcLXewZoL7Hq9QX54Avx0NH
brkwNCeue2JfassXg2A+jK1jFKyj/r+aR4hmxeKN0ofbXsPyeJ56HZWfxyT7Uyr9ZWA4nY71mDUc
MsUp5XcsEtfHa7ItSVihNIgKEgjsAyKY6S3A5NWqfw75slZUeh5+LuHAs+ESOOPGx8Fs3p2D6iqs
2fEAh5wchX8e+21ZjFZfrtjqzKFoMt5wcZPBx4uMdRGixurxHGi+VeFynCy7/TwE2vLFECjHWXkO
HYbAk99FHjRl3T9tAW4gZM49egLYHYIhmXifJoZAW74YAp2zaZZaxRB48tn3J4d5L++1a212yH3W
kqiuu2tCTEWwg7AtG6tByBdU+pWUTcmhJFBnai74VnLwz/BnyxfD30FvuqHL+bRlfCwRBrHzyxnP
edDeaLi7x9+MzIx2wF/nBoQGZLghTBjajKjegf7mgSQt8EjeT4x6P3/vtnwx6llGlEfRiaooQN4R
87/uKwu7x7EkMebQZsL8vIuJIPj5sKoYx/5zTciWL8a50ZDMqhb1t9PKFKGrJB1o2YsOxUEKImVA
n6U/UOUU87MyTw5XOZaWdznZhMWOHEqcIkcIUfiVcePi9Zw6u6kP5WIQPDRK3KgUUfaatcSOyBKQ
ZmoV5C/2BxHKA2nUlKtphPgqcvvYrXcppcMnDOGEu+EjXv+vw+OnPPHLlzuOXdae2s8yknkMojEQ
RXNAL0IQTxMoODxhFTI8e0J5NLG9tZWL1aLZHFkHN7wdiahczw4iRNpBs0uUcs9ibfI6J97Gz/P5
cp1OgczJ0rnxRH0PzD6YH4TO3rU9HXw08mcae8KjFCsTj3yiO2B/7rq/HFlKpRFWJUNyQ3cAN4V3
2ib4kD8L1WQAf7DmWB5ef/4KJg96MTYelEi2NOOk7g/3x81h5Tzm+8O145+89O540++EQli7njjm
xLv9eU5fLtQqD+Nonf81HpMueiJdMOgqsdixPfldDSQSvxNfQrfy84HVifn2cz7+cmCD6TZS7M/1
lZVBVwzwwH6gUgCpelCeKrDedAqwtEh7RiBvBKsPhL1AZ1SqxA3PTxgB9G7uqAQ6yv/j4s/+3EV8
ObkibJNRFhXjEpNTfdfLy/p8b0S+acPbCNG15k9k0GFxDAvaMqxAyRw+IvL4n7+Ai4GxT9RzlxS8
h9ACxOo46WdyTZxi9qYYQoDIHvodVzDIkokpc2KjBB//z9WB2qhNoYgpE+E2qrHqynkqujl+3KBa
n4P8OsaTdfwvdevK5zLghwnhkoEllW0ytO3nhN1jTU99wwEUND/5jc5WfxHh9stWA+g3+uifkWR6
ucvNzUl0LmhYsljrw7Wk75D1us0Cz9GwtB7Prw2MHQJy4ZYgQD4tRJCcWFaenywjqGrXtJc6y+ln
Aw7jNQh4Jt7j82krajTJax+/NueNAiUhdhgQ+FX6XaN/vk26DDOqZx6uzuC82UfCnvHp0CsuhZAR
v3KPVm5lChMxL88LBVM3z0myWJzDudQGjfiLi3ile2Hk59Krgku0gmBXmq5t2YGd0APSo8XUglef
GFw/9x5f3vH+oBV93fLlI7FTrvU9iCPtHVFVE/Q+m4181n6AdjlvhWYLiIpoio5bLJm4KzCU01fk
xggX7tL8OIlZZx7tHJcsQApua34FtcML+IzaXA73SDinZdT/YdnsKKLoS4DD5Vqlj4+HrNKoXYDN
ggsDfukDO/YcVCrwFM09zBgy5+FUJNh/GKX/OezFJ1mGtVTJOgNX8Y4ItJsPB+x9n6k+bQCRZvQb
BxC4yCGf/zxkTl7wxSfZ5l3bt1VDt+7MM1JdhbtMvZS1B9p8Niz0reBk/K+HvVxtpASDl33VqvsY
2DzLQl5+CfASAnCXIGVCOreEry2mm5Pfv6D/vtGXqw1riPMwjHi++IhsDku1lR0wC40P8QkNPqFT
sEMYkf7H+3y57DhlTZ6VDUtz61YFG8HDHd7EsttYnTtBggv+z5uxfy5W7Ju+fI30gCLDsvgaTcog
mmuvRjQaehlQzsS4U/gAB+kMqlOV/Kl36vPnX47bOVKvnzOab/JKegJ0DuprDnSp8e0n4UmS3/6r
Vs33k/8/Vyse/ZejFlUhD7rBUfVtQ2yimxDlbkJsEAtpGJijCxCpqnCiCpf6/21t98/BL3ZefShM
SUL+A/ELjsRMoQ07rMlLs1A5RAyAbuWSLzj5Wom9099z2j/HvdhbFWf11BQVrxXU5eVhPgK/jFdR
gLjOl7bAHxZlgAANL/jPw8Z/2Gn+c9yLASvXJdVss1o84nGTVTN2vCYrKohHZA/v7OWIUFGZF6OL
rC+hGEmj0bo7uzkQtW1+8MInWAzh038xnom6xk835GI8k8y0P1k573zzNAb9lZCZRAQ7cGKMntrE
gnPqTb9cUhDOpcTOkXcue2ood4RrB5LQvMpBhyHmxfDsFvMpr8bUZHE5yR7DxtEPGZcoLTpS+Gjj
fMpvrtHrIBMNMjhIyPAmX3HxSH+4s+pFRSlMtbatM15xdAYPINRyTFQ+ZNet8NHESyX3pJzCoQ4R
geIpk/7Pr9x/2Cj++5X7FEF9+b4P9Sk99y3L1gOElVXU+ifWEJIboQsiEMH/L/x/E5PFZwXoyxHD
SsrDQWHvlGRuJDiT3TX6V4Vpqhl5o0i/ETVS53mqdPEf+q//XOrFUFYmYdcZ5yN7VBRV+C+Ek+we
aRQ1GxE7BIoimHyrvi8L/3PMixEszeqoyhK+aGGq7Lf/qsaCo7uSgUX8/CiNT4fmT+/SxbAln3Nr
GEMOlixrc1YDfNIzErcX62glEHBHPMkKPjAvvBG0xXrLywbBEEbBC4il0QM7+QhWJ5Ao6cDd0ZQb
bAy/Vb8CXcaqchk9D7eq7QFBont6wEE+I3Pmpd7mmui00m8taMqeYhrD57mJHPYRnCIOf0N+Q35v
D3NI/Txb/7hAxGm0YMmzZeQo8xGQd4FqznnIzhvLvhuz0qsFAYLSDeBIFCYG4CnnrohpcwVFiwhb
utHDBVfqtei99fK1MdhxV6/p4WEAMqe92iXUAfOFpT6pV0p7ZcoAi8zrs0wX9tXoPwSpgEjmfhkj
sbQH8gS7QJefstOjzbIZ9RrttNbwVAT55/KG5nJ5b14jw7xNdsfKU6jqE+qLmAP8pkIt1lVQ52t8
rvs4WpGa2x3nZ1IJjDlL7SOxFtRJEdKqPp4vBU8v/itKYWPiKsqb3j8fjKsBxi9/4VF5C9O58nYw
CSRah+YjPrGwebHMraJR1gZtYyDmQ7JnPnODzjW6Y18CF01xp/IOxxclnDnakkypm2oNKAhe9a9m
DT7z+EgDthFe6Vn9Xire6DyGwyPGgHEJdVuVr1XAQM2K6lx68rJsWYOlG8h17ebVXNMpaEMD8Zjr
SUuaA3+b57XffOjGEgzNLuq8FCxMqi9Bp/Qi7ZctF3zeIykpZ7/iEb1Ev8R2Kp/fkasHYAv4BHs2
oV6EvbUK19mGfJ9VfJXfgAt9gJsI9pkd5KvK0MBkAyhPqI3yBVgxYWaqvBo33w7bFJZ3zDiKF83l
lbkdrHl4pc7HQL9CbY1RA/DO0HrV1lhSpyd52lkcUVnDmoGYJxYOzrLgMVwpBCrBUN7jK8rDjeAF
kvm0REHEm2AHw323H+6rFU5o2HYy3iMcnVB1+gV1hP4411IP7b2Ld0nspDD7n25zwsHYVy24D/co
Hlyn3Ei923wQgOPXO8lT3/AbhgrC6+PqkzcoIDdUR/o4aIh1gtTAovmjbH2SODhTWB+9WOYoM5Ug
6QBhChL4Y+hiKraNeShQRBRYjOijd6A4eAlfYrKzAQ/NO+TrMEp2meOb5XJ4gUAQrfSDd65W53Wy
cg8HhB8zmI1kdJM3sUU93y9VkB68OqzmtB4JZ5ygEp0DOWzyN+6b+SbhunMPN1iEhWTeWoJkiHcj
b+PiTG2R/DWvlj6rX0R/N67OqPJBvhuwHbZ4YBsx6tiCRsF/92A8PmGKMvCGMghFLda09zmRGMjJ
TcCb0tpJvPaE6MMT9yT1K9AQI1CgEz/EZWHMbWOrm0Kj1HeBPAr0hdEvYBOe56jywTX2S2cpFZtw
xw9TIiBLBgXjSgKjOBAhSOzVOkEqQZ6qOmwy13gmhK0obyRqhuFKLwSasKdqfNVBSKRmVHbBUN1H
/Z0EIHWJsSx6gTVBbMjY+Xm2j/OnHPf+sOEfTxC5pRtOkn8p9SVJ00q3kO2g6QEPBXToUNPzH/RP
EO/PIQ9RF+qFTcDQPX6Hv5lUQcqIR2+pvQZj2Epu9XIwd8Nho8d+HsDbAKFgocVuZ7K9krJ10tGQ
mVyffFt1JFyZDQ21VeWyES5px4Mx2szWZ2NtAwojD4iE3lAnlg4KyXbwVZaiCNigdPw8nX1f1vpy
5Ivp+pzlcZMW7N6bQPjqypt+rizA1i7CubnDbAMaNr/t1/Vi4rhTV3wxZatKqMajzhU3npn7DgzB
dIWjaKuCdHw1g2TleNZUuOXUMS9m7lSWQul44lpbiww031wdhaI4UABO5D7RgsjF5+3b5MP9dp/z
5RZf7DdSW07kNKVeEC0ZQoELlqtxcVjGhBBpEECSBYadfbuO5hO3+NvtxJfjXmwnVE1tazVlfyUS
Ipe4F0EsloRvzVPCW13VFl/NVJn0+83Vvw+qXnaqVam001YcFOU+zAT/MAK8AnCk06s4t29dT/hD
MFqrWjC0sVyY6kOo+5n0WBT+cfTH6jrD1q+H17F5nxrYAm8P+Lmm3npRPfhrDfflLC8aN0Z9HtpD
xFnKnQd1HPKcd6qp8IcKG4G57DUvFZi7YOKB/PwiYDThrL6syQs5lotzwosA8Z1ghRgHpbJOqRwe
CaOrlxqRc2gHllNL8u98L6SMqQYp7QaAhUtrR1FWoVJKsrwfG3yqAeaO5jqG7oDLqHggCVEhocrY
yfm7ciTd1bcAwXbXZbfNoWEm+6RHHE4MxwZmxQDC2AlKpjRgFhpWe+9w3uQNy8NsL5srqV1m0sRr
/J3m44+zF8/yy13Te6mxmvQsM1KI6LDMwxJbzbpHB74y1f9nXXWNl3xD5COSQgrZbpN48tlzYn/i
8X0zfPxxIuLnX04kiqOGOK9Bph2l/q6u05X6TDTR8REbIKCOI4jsQM+ndo7fVf7/OOrFAF1bcpml
JQ8PG3TnweYwsSZJ8w6QN2yna+rSZIeXx6vcCrCmEHCW3Q1PWnBy2c5rGyd3FX3ThqxKN+ZH/2LI
72ElxJEmkTYsVEM+NTJ+91nhsteIChesKojU86vmyR8tk63YK6dASp4oNWL9i3H8qhRG/PAK7c3W
Xp1w0s9oPCSxnzbvyTPTFt1g9T5WX6hjwfWX8XMTZ/KuPoCzA2FPt6aew0aClwo0vievNol2ZIKC
v6WSakCbrUbApUfiLs4LUFvd6UFhYMjFiRkPoUa6w9yMg97Y1un+CIv9sMBn//Oj/hTcXYwPf9z0
i9kpOxyakHhkea9mZ3ZFW4kcmRDJT8QDPyvPcnZbHm5RjR3aG1shBusmln27p2ISMo3KDv+Xd2h5
UANw/jWUaU/rlJVN2HittdCKOdKFIvmNHLSOiSFZaIer8Hxbqc9V9dARfCAv4mpXSqvhiNLXq4+s
+4Z5YczrfqkViw7Dbwyv7NYmu+J8voYeUZVXsfWmlQ+tgleUEJdA/eWAXGM7s+4Wn2qd38laWaGg
WBNx6DoIWuTGr6K9jci09cuWuLGnhsiGhMwtEF4rI7JmdpzOTyodF7OdAZwZ4okv+7uqyB93WYyX
Xz6oMqnztLT4oARlQjSK6D1t2aMGrFMD/ebnZ6qJZ/bTM72Yhsm7zhVb50MagnAhf8jQ8RC0vA67
M4GPNHY9cMB+uODbkOHWeoS/9s+Y4Y0bYhCkR6nx03V7bz9jqd1Dc3fW+XF1BNvP0jEnx/fnk50c
9C7m7qQz5SbMNNjM7MrGxjV/n1/bG6wnaF+TK2dOXm5SeJStBO38LvInq8LGN5PV14dz6ZHJDKbq
uuThOC2EalJLhn52Amyxju4G74CzPRTJEff9lmiVLWBJhNkinkw4l6minvYaYbpz+begPyvdAwRG
hWzJaw14j6uiyCDKiQlf6HgSXrgT6U/eabw6sTOCveUf8cu3FBO8kPblUxIuwrefb7Am5tof3oZL
k41tDrLT21yefd8wqbSkDS70lwFM47BKH4kghHB4Pfxq750bMMBjha2XBje781n0G2c56EMkmXzp
+q0MCFZfsAk5Q0+cOE1VjO4/naa4jC+fSDs28tGOGIjAjFjUoQE5szc2fNvyil8oQR364JRs4D8O
sBlrjwBtig0yqSxIluEZWwJpr3eEDOADCIZJj4n2zUrKIrxUNfFE0He0L76q/qTJ1SFFPhaPS1wm
LKtLIxjftbvUmDuLBKI3rkmgG5GnSxXwOhi9bOurU+eG7bsh34byylDeNRjbcQcgFQ4stn7gLoHa
7Bz+j9pw8MsTtRf7TmYvGB5+OyAIzuV9otzb6lXd7vPoXu0fNZRFTrRV2akDIjgSK66WcLrIQQ6K
7jnRr0gZ8M5+7stANnroCvOEDto9AZd3I855pAqEkLKVZsJp+J2VJW2709JiaUoAFBmr+rImwFBa
H+MHolJlSiIqKHp0cwREYJKPaoQ3aDFhIRORF5PJ4cucre32vaf8gqLPVnVgoCU9yEn8Iz4NkgsL
nTiLmXO3kKCIvJ3r+fkASOWupR5FReeEAvimUnYYBZroyQZr0rIXHdJlpN8ZCkXsw72i7fVwXZMc
RcEj20PokuWJkei7DeIfD/hiJDrGSA9Gu5P3JCIvo+v6ptrBzbYAG4JMxSUr4j2KffFBiSK6//kj
/U5z/PXYl9r/wyAdD+aZl6sJ0leY1IGBlOCtAAUWzw+Lo3/anIl50x8plRX30t3E0f+uKrMdN21e
bOCPuvlJyfry7WmD2hXHpLGulR1ExOqXYH+UuCBbt18CEpoa87+52j+Pd/EpDcPZLu1otK7T363t
gv7tQTto4M+Xjr6suuvDr8OtIvBPI2Xn8LrXaJVsjc7vpr5q7Rvu3Z+ncvHQNaUri67iVPpV+ApV
l0iANdaAolr0VK5tnIAEmVdLAgJGL17rHyVrx91pDrPNpOgrQDCpi0EldTsAXOUmZ11uuo60rhPg
IPQ+SlyN8kd9ryMtHuko47FeDyz/MCgZj6r+/0g7r+a4jS5M/yJUIYfbQZhIcphF3qBEBeQcBsCv
3wf8atcUzCVc9qWlkjFodJ8+4Q0o89LLvJGep/FUDJvo1bqzmk3wiEgNNkKXcYuzz8izqg2MIvSO
QWfpD2TB9LO5uiUYOFgGkLDOgjY1kLznaZ8hZLs3k2NP9xxdk+Gtu1wlCXIjxiGZaCE/1DB91B3+
imL+phE9TBc9mPwG4Z0ZygEDRL0hhaPDepcB95bPySO4d4rG7NU4Mkb0fAfDn/45CHf6XrzBZOxN
eb48xj8Ur/s9v6JpIpNyNSun4V1/Ld7Us+ROaRym5h56o0qfE3VGE7KHV80d/HYj/xhv5v/lMXmk
Q1/NoJLgAAJFj7ax11whDuCgPv9amNfRteJd7qJ8lqo/0AGnTy4hYYDq520Ye2JyRpPHyq4MrHkn
p0emjgXWnNb3Kvy75w53fdPczV4Hd6AYEVQtXnOnwateIPLNtrlhfovATaWRWL4WcNs3LEr/rLxl
tyWWUhc3uQX/MO2i6rvPycDGtrBl7n20LX8BlklQCUG0EM2E/jy1xwtpHhI+ZvPaiN+s7jot9hGz
AatqbQj4SbgTMA1inqEfROk4oCETvrCJMIYKm2efkQHksw3zBrRzXPFHqrzgJM55aBlnaXjaPNeP
RvyjjX8IL/RwKzyMhKNQfKd3q2uvSU/dg/0fEynxrk6uLRWNo/gpZuZZB/fpkNlDamxCsHVyAOyp
5JGzrrKxMcLfVaztqosnYf0q/iBdFI2DSjjQ6U0fp9Kj8gw4FqiGgoOjc8zUAHctIKfK91rG8SxB
2eKtp8gho5yyN8R5LRFaD3a+8YsaG45o1Fsa4112RRM305W5P5zdxxFYB+xF0vQJFxdAUE3+TVce
6fcm2VVM4aZjWOnFtNEnJObFuwFRATwYULwr2Sfa9lIUjiEf+QNao/5wQpwYFsttvabI9snQ7494
8a6L9yFUhtao9HE3GGcsGt3ZUgLRqLcfoKCwqb28rTXyPoFq/fm4RftGzNOo1urROKu6o/lIAD3B
m2LGCOjJLlEpUr4nxhn9QfamkmAGhmQ1s5WLG774W+qM5Cem1/OQEME920RNwIFrpClHur1Fh5CM
M86Ti9J0mQzkr0a6T+pDjJK5W+hXzW7llvl7WfLnuywyPCPRBLlvWLpcxuuO4BVCF0U0+iZ+a771
T/O23vSvUseooR5WKjBt7eHL3opZmVnb1MYZUToGPcH1eFsjhyT/9sdN/DON3NyaPQ7nYNveGJ7E
CUGmy20Gl+U23hJ1M6sjxBNGAvQKcMm5anE+vNVuWzz4zHtZwjJio11J9SY4Z+cCOyjzmIb7bk+m
xRl/wUUgd0O3xsUGMM9dj9DhSin/CeLgz/VddG0y1bAETeMWh+tf7luFAPhKCAKn3btx9XPo7rCi
5jg66Aj+x0+7aN2IXe8H7TB/Wi6Mg0oxLk1O+Tye8ZxFS3UWLk8weFhNJP5euv35yovuBZoKWW4W
PBcxwiftB5Gd98NuytgE/V4VaO3P/ZbCU1MsPIlua0s+L+mfRcufz1/U9XEpVLpS8/zuIL5bIxqg
thr7Dt4x+lzfiZX63Rp885M89c+HLrInTaXrnBQVMWHbzAqgoS1q98MDCFOYCfYPRMcmu0CocDpF
xM6Vg/T5LjMk3bA0ER3bJcCkb+vRkuKSqGNscWFyy4lGC1T78RuaKRrCQUN1nBUL0mFNpWGOD39b
7A9PXhzhNDNSqzdy4yxLB9wh2tr1g12ubeJ4H3cnJswSt71bdd7K5v50k3147vJcGWUYWUVjnJXL
c1i8GNhbSLvUidrXsNiNynkie3ES6y2Qr4FDjj+xLPTXYuffq2O++YffsDhgVjLBnL1wtpHZbPHO
Nb/PaCKNQSaASMjtqNRuZhOz/X9898UBk9WpCpWuID1m/njwQd2TGOqkbVvEkuLdLOzDzLC22/KE
kcJaRfbp8frw1ovjpbdJPLUqT2/crj3hFgn6Ytatwp0BsyT1xI8RnfFoCWuvvbbciyNWtZaRC0pm
nPEp741dYh5rEc0lH6Iu6Wq1CzVPdAxsu4iv6AKsvfenl9WH914UJUEjQbdBkeRc1F6RHkYXaAuJ
Ktk5+TVN6OBK2CpYSwET3RvxOglz5fnKgoQZCmUdTi2XJV+9PZjileTkFVoELrYWWFbkR0r9dIfr
IV6Q8XpUX3v8Iunpp1ZoxvT9syfivt7nlFKY+x0QhGm3eM+6WG0gZeqEyfVqRJ+X9osg895N+5Df
tYMYk2WmRPTZl0x0rfIbdyrTxCEHbe1SCDX7y3APBtnJmuc8+KkirBqp+9U9sLL339tRH36IkrdV
DeTbOM/y72NE4Sg9tzv8D0xw9oCiQCh5krJ2ka9s/HfNmg9PlYSq78akM86ieT8XrJg2TqcCwVjO
u2nsITZshPQaLMhaJf75rfbXnn8f7X14MsoyFx1t9HnPXbhWBKbyjWegu6xc/5CmnWSn2Mk9Z3SB
i7XgurbUiyBXtXnW6iMvrYrbRrySi1nbGziW6Y3ttnfzdDcVW2N2wFLW5i9r1+my9WKIlaE1Aa89
MvNCu212pEMcO7NHwcPlwgtr2sQ4uudrLz2HsK82+iLEaX0piKbBg+vpbG51+UXu7goRuKaFw0rh
RYVnVdRxDxenlm7Q8hmTh/sxulm5X9aWfhnp/C67FAORJoh3aHRJ5wixUm8cDhMMexfPnRxqrtsj
RL/2/ivZxLKQs/xLMWuDGeco3vvpAVaQYGN4bDB5NPcMINNzuh1Xe4wrq64uQptx6YTIb8hh1K04
3ZjKg5lg7Muol8l01zPeelLGGxHtbjfJPcx6KgBJswe1t7LuK+d8qSteF1YlSgE5JC7mCnbumCHi
4A2j0o1U5HXrDa3W2WlYHp2VJ68E93d9oQ/nPBv1Rmuy97imgVGediYEIU+q3EC3Q7ylcIyfhdhy
y5VL0FKXVd7D2qvPW/LDDxjVNqq0iB9QB04TXIFOiK5URL69odjFnUcJoTwl/t5K0J5czWjWHj7/
/YeHD2aDBuSFdW+dsj0U7VtgeAA7A1cF+W4L+bmdboxiiyZJcgPmYGXt13bfItAJluHnaczl1rjm
6EblsanOCWLhznjZ4zoZCt867W7oTt0ZkyiaAPVzjlr5KjpkTtS/CD3qIq1Te1E05LrnkqGpAbTz
QcToy5F2DftQPoETHa/+AedgJdSoi4BnTYZeywZJFdhTAwGYxMXGnflyjwhqza9A69TCJO4/5nLq
IsIZ6WU0JIk4o24z5mt9cMSfy/Jo82mibfnf0CUvrysOe/WYT4fA6Q135auvvLi2yObqQJ4sUaF+
MYfNRdrStsptMIbVtmu3E9w+5LLwyFoX+/mE22+IigjWT5NlSROXDx77lPcuzOk+PaFp/7N/EAix
hBkglzhAPIXtpn8LblHmpkFyHe1nbyuNzh+gnOkdV/qW/pouGyLAsMZ9/mwHfvhlS33cpuyr6RJz
4xc+BEICwDy81cm06Ikd0RMYdphWrpy+TwaIfyzHUvJ2VAwBPRX6dQwphSuBcWxqt04kMCjs2k0l
72vsNF0ZIAW47G9jrW1M8WlKryblUbIeAgRCQCuTi9sB9llQj6sTWE90yv2XUn8uZm12gO2reehn
EevjUs336IeIVfmpMLVjYJwRiGVQjbEX3rgVFrt25VwweP1fKg6kdm29PqHt/Lle80f88OSpSlN/
mDsNFxulNX9Ln4PGJry4fHSbvRqSGKEa/a8yso8vPB+nD481oj6zfJkXvtjCTfxT/546ePSKLw18
MXQdpscGLaB4u4ZdW33dxdUwhXEhNg2vK+A7EGzR22ZWhHUA7JnM32UKgTEcbXrdq6nQZw2Oj2+8
uBbSULUscU6FhsQLQyb+B626Uqx9WbuZBpTYA2lTF2doYuK1gWuh5XZMJ1eOxydioH9+7sWt0Mhy
NOYTYYrKq0WTWHBn2SFwW0gDdL/aZwR56wwRTOY0M99l0+Pt6jYYdqyVIqu/ZHFThJehSgKdJK0b
wTltRbzL/es43GJ4YYmbwnSN2TrTjSiAU6b3hxSsaQPb6DCqO6Yuq0nDWrRaXCGhJGitEJKxzBAZ
ph6O4Ep3NfowLZe05STPKxfGZzXwh/2wBMT0VSpVE05V57z5JkfPpfI7RZ/fuGaSmd8l8RmlHNxX
8pf28ijU0HPqmx5pKHp+eb9f+Smf3V0ff8oiXw50fPNMcz4UzWFiHrtjakdT1Sn8A/yM2SKyBbi+
vuRrz11Evb5tY1Eb2Yy+db60iBcea8VV5rmtrfseUVgojoUFJ4cGiLv2wd+rgGWC9PGtl5EvSzI9
DS/zB5+FCE6jiGgkZOR5OBuknobgd8d4h2tT2amQG5g/Ik0B0YFrHSBhNzwEbsBsbIN1VmpLjVeM
R/w+okPgJW8M9rr4LkhvusuTFkAGZOgorN/+n1a2H19iEUdjP70kZRRyx84GRN7odqYDKwnPkxi7
FTJeZMbtonZ5er/7r9fWUhK2FKM+HnN6SIitm3vfv8cyng1a4ldSiUf/chxctd2H1cnar9c4K3fm
Ugw2k4O0bfKYjKt+Uw9Ztuuzh+mYUNQ8o/lf3+Iwgp1RtVn3ffy0jfJx1RdRlK5RM/giKb45uJF4
JfadTYnJ9Dpl0uYN7blRf9SaF5fHAuZDf6yTrQ+3xF45t2srsAihVWBIXWbRXWhAvNM3JuUUgSSA
0KwnEj0rp3+mwYtbx+Wv3aPmIlqanRLVUs8KILUILWz8FTq48mAUvscqBKtGrLyHl69f9xMuwB93
1xK+EwmxoLYDOcN4y9UlInrLVGbmMwq0xiUb/ITlJnTPQHIcx8hL7rXfVJuzhL9kIyR45evQ0r7+
TZ9gTv/8TYvQaeTR2Gotm7B1YkzV8DRBsE+b+/bZVtfvcETBD30Nw/6JmN6fT10ETkHos0rTOfUJ
kEffK4pfpA/NQzMdWrhMYbI5Vepdnd0rdhC+SoAt1vKITyf0H07AUuczVVqp6ye+RUmVu1URBCar
1uV3BUFT3sgI9a4LR6xc0UtakyHnWhNJlk7SWIbMZ0rMkTDV2GZzz3Q0cQrDODhbux3XnrpIGaUg
ykK95BPPSpVScjJ8pCMEd6CNF34f3KRm4lxU9ysba+2pi3RR0qK+nbT3mdDFzc8Yk2pOBlrXuuVV
Q7hb+NGsPHIlnCwlOfMk6sRCg8fKQAJ8kn15ndEDmI5DiJPphwPMe4XstibVp753Af92E0uyJUmS
pSnqe7j9UAxEZWkECrkA7l2YzOEDWFb7zncl+H+xiazzqNuXUN8Ylu4h1ImIVtqC+r1kSBXth9nR
xAlu5co2Orznv9clLvB3fo5POPNhuwuvKiykRuJvRFbtv4UAhBX1VKePUoSu8kHxbyo6hPo3QdHx
8X4wcSc3gtNFQRX4ci6x21LGjYGN9q66Rgs6aDblcGwwxyo2AOYlzzcBMUhHZJ7LbRFz81mevI3U
rTzTrTfozj9BshjdGBu2wVN/wYZQB0c2bQnYabDJvyGU+w0lb9UGIiwiAfiDjmXDIMYW2iv6hh4+
IxC5U/DZsy2YGNkmZXSJrq5ZncL8KiN3aaRyM2ntdZCjFo3CR3e0gFEOGwtDkMFuAMKmTy3yANlD
U5SOCC3ywWLGgpTe4MbKWysC6sLNyFEMTIIUL5r6WRBUVe8nQEeya2pnywRSqtuVhTSW9qpeHloo
r6KCgW2OgPiuhu7pJ0iEG3Z8+e23N03xPZg55cG+Lnbls/5TF+BqFGhxjxjOdL9UgZdIgPVJ3VYu
ZuLWlONIBfCut6caQpFsuEEIpxVPuehUsS26+DGD9z/YshcfG3xs6KoosDCn3hko2ZvCM7RDnNwm
PMi/3GKcW2PlfRC/iXv8zFI6weDxdRv/DWr9UEOAWdjyb17M5laHtqrFDz50Kc5ZX+whsUP2Fm5u
8JnCBIC0DYMVdtM2fPBfyUdh9TbX2DhZOoxbPr+nYECIzsl8XEAVdldi7iG/nU77+bVL8W0CuFzD
UakKYL97odya+WaAldntrEfttm6u88sp65+JLaIb/lZKKFTfcx2bBLsutlL6OwrutOjWnDGK0VYI
vMAv3S5iu13rpxyXSrAyZVBveuBH2KlAaYoBPdc7Kd6V+TbJPDl7LJC9jMTzS1DeWLLvxXHuVeCI
/cCduERHZKcqO6i0vZKVj6jpW6bG9lcQJMc7EgOlRjuJ1mtc30XGTaC8YQWNb9eIfLVWtHcq/qPV
qcyexMu3S2J5gxJzYHsMaJijW7OMkoQECiQr+dg3r2JFwTthGk/aPaORNASyoCsPJvzefWcYmyH1
vali4wYnCaPxcDxgCh9EN2JyG2nbLvJSOwq5Ze0GYwZY1Q6wrfZleAE0HR/i7cVuwB7GO0F8qvtj
3NyUxWMYnYP+KQ5/Ukml5Wvcu2N4U8D4xU9PRqI5PPeSJygacHik4q9y9dngiI/plWl6QVVvrMtW
u5HD2pUt1VGRK+pwdjQhF6vbHqoTlhk54CQBxrt/7Frc0TrcmCtvwtUWzCWH2eg2gU8w8nx5F8SS
E6tOFtsG7RXM5PBQl6FWFwcThzP8zarprpy+6WySoP9tnWPUmIrTkL6psoJo/11Bs0ASj1LxeLGO
X98BnxdFf4Xid9bLh1A8GXk6ha0+3Uv3Izjanm/mqME3DbFSkD3QRRIkx+Au2R1kYqaV5aZ5CdSN
UDj0KxxW+WXYDmAWK2xRt+Nz/NqjDbctv2vini0z3gcvCF/jDuc/I6VlAuYqN1+/wSe8HHKjv95g
Ofzp0kiOukKb7lUmPuGdLwGzvybgB+nPEDsccJbxdYZXmwIg98fFKa8Rv7eBa84tjim1hyvpwk5i
KLmvLVt4FX+iBFjhfWh3rV2IjklQAsu50g3QPr3uP/zqRR03oREfVYPKuldOVvwMUee2NnRndIgZ
zW1XbFG1SI3fRn+ogD0RkOCRwGqbhdgs45jJjl85ReJl1k/jlXLrd+q2OBNvdew8GWUfu3N91zyI
mMFiZmvuoXXEv/Wb4Dw8VWfzTXxT3/Jf8I7Qv4qex7uvv8inqMCPX2RRpuRJIhQWqvBnqD9Js9Ew
nL7pd9E+iJCa2GavNK0hZkDWgvDm5bD38b+DC+pBOCHyqBebwwZkvHwRfwFmRSywc6Tf03dMmA3Q
goS3S7PVpEOLUgX+wTho93aZboQt0gm/8qbYJG+w9FMblHCv2DpC7LBCVhVN1z7goiDqiqiUh4Re
hjru1HhnBFt0WAp77N0OjqH5mMyDVgQXGmmtBPls1vdheZcDAGkkcQlU0jYua+U050M+ylfusCmj
/ay9JOkeWjCOCU3S+frLft59+GvXaovqp82CVtY6Q6f6aWFgOQZsMrLUIdtDEoTkhcIZMV4AprZd
efK8nF+kjNqiArqkuWL2GntK2OH3Z2Jw69LDvZOOpjPzE6enGKWD6xB9D/l5fF598U87Vx9efN4N
H8KkIpvZ0M5t1DI6oZdJjpa59K+Z8WG2gZa03XAbODB71pLlTxhcf4Q3bREoCsHPS2M+TOlJIwO1
rkdX/w4CfbDzN0ZtUONxRP1NJut058wLUL2BMkHzSoNTHPxI1z155l7HV19iUR4FoOYMI6CN1jpw
87WIlYBKfSlP9duobNRN/1uyBbrI5QGYu+UoP1d2whw9vnr+olCymjZpK43nm4/Vd8lR1Q3MQBUC
G8TL3CsN5xIirDnurAeygYSqFBjlSuX0Cb3yz4+y6AcNOqavqs52EAEzB1ezcrR0FcHkrfcKrsZM
vV5CfKWEcy+cxegUp/ca7lGXTT23hVY359oXWcTbrhmUJmeXnBuw5ypmp3l91eBUiHsysy9hV8s3
l8tzpP3A/jHMNnTV0aTzwjUQ6+f9mg+HZBESxf4ygXKajHNo7CfJGUYP+yyocf3PZlvTKrrVs3sj
tYMdVPEJeNcGIHGEOl11vExn4BE0U2xDeNJxsb/szXIlhBgrG+edtPThDE9NV+X6BOoffb59/BLu
hZ8X4EEGTCIFlRu0k6RgS0eDw2yT6sxkWfDpW+UpVw+lqx39Yqu0O6j7zuBl5jyvewQ758y49afm
FNjAGXXPSg8QLIwDVy9CTtBjfCff5aE9T2R7W/7RIjVEsvxSfIO1wcBW/RWHx+ZV/17Z766p5Tib
tUzpsxm6zQ3o+do2mWh3t0Y7rl0kn9b/f30vfRHN0wQxGT9iXtvTR84CxH0ZUymbH60ryQcEY0YG
ITRTDe/rEyy/2wN8cYT1RTCXo+KSmRc2ij7uw+KGWli1cUIXE8cnxhn9trFTpN8hN9XPNQzVujoQ
76AObfPfA0XzpsPrRUTpKExwIg5wPm5fh+xblP4w8ZZk52NWn76Z8TEaXkTFKwbXR8e4JizG7f3Y
X/Xoh+AwXe7RF6sQNQnmNPeCYkAwa5qNhmtZD0X6o/Y9uTyNybbEYIu6RNtnwb7AYjzcjL8oz9UX
y9igEW8xTE9IZrR27huAc9pqSBNtkvAwop2M+um5Min+kx99f53o15HiWcdIA/Kr8Q97nX8YeUI3
OAIm2dbQYKT+kvT4nXv+VjlFtwLkVcbC2Wt+Tty2sZur6rGeYHrZMqnhNr6pbs0AAVvtfpZWn99h
azrCs1/ZEhcGKWW9ya2NFZA5OelZ2+EG9jTTrZOdcgwO0vFSemFr+3s197QrbZudzJOZkomdlNoT
Xg1gIyfhqpCpZ5CU88L+DmcpUTslgTOQ65N4TluzPY7GgcmdY6n3sv8SBvuKIlEHiGRFP4fLrole
ivbYA7O1yu8pqxJXRGz2fxKhUCCou0lMHqLglEfcJ2p7CKTBRSodUQfcQiCLCjmFb8bihpTEqCzV
U7ILLoAcgNT0CsBGR4TPC+IJZ8/Lv4HIf0i49MXl3zZ9VaaKMvfJ8CHDC3Cr7zH7lTc14p7/AM60
kmzoyyvfLEPJz2h7zuhFHRnt5J1AqA2uvoFTPCAyWep2+e9m9B/iweJmj+UiawTJ1M/VOM+WJBCD
zkS/9df/Gy3RJBLApTNaWrvE9LVgtLjWc10yrJrM9iweoPPF2QnuWRowrQ7orkEMGLHDrsdfWbgr
ZdvSt2hlD9gXoLXtXPDGRtofMspLfRRzfqOHpiF2vd8DnKh+EslchM+MDVoLPhDA0MmSRwkRcmuX
pycOognuwjUeydwzWkwGaV3rVtZrbngIlwwvkXgXZoihDKjShbBeYGJf9oJQb9Ltv1Dx/yOx0BeJ
hVoXZSJdyPZaRzBBK3R3fcBPdOYsN74bYFBjUlRv0PKffaZQV8M8F67fPPkSN9YL5SwBMVzDk84X
wVfxepFg1HFUmr5EyiVvyz2aLjNblb7d7JHcIjj09fXw+YjlwzZcpBGS37RW0XMtxfs6s7vt9Czg
2dDSR/UyB2bkWt4irSQGS9xSqk6qZPohGLbUxs4VH0SqVuDxZNmFTV8sY6yq2B3OwbOOG9sfVQ8y
75Wk8vMRy1/vvUQyJaPVJFmuz3Wd8IPzfc/u3yivE8rrxq/LTlwp09eS2KWs02UspkAxeW1Z9cr4
NTT9zSRQzSSPcn+nKkcUecxTXG1pdBWqa6Q0wlGMyKunoXsTw+PQ3+j/oMRcqW6NRbCVqvAi9hN4
rirbJhoCNrZPM7h3us4BSvajQcn4gvzlTrPccmAsUq6ZG30+bPvwHRbhNzfFSyfKAEMy+UFVXlRb
xE4AeR4QZCqml+qvSn4qBTd3R2bP2yx6WNn/K+m8sQjDbejrpZEAlPGRb5FvoaJ16ItFaFg6VeuE
+bGD6/2bdrP2DmJvRmflB8wv+MVxX7pYU+bGmSbRYAgFLuBryeukvSG7PW0o4/Zi7CFrYB3inybh
bu0aWD0EiwCY1KGAWQVJ+qy0jDhVYyev//OH5PQHaCeuPnFtuRfB7aLWYTBVbDhR3CYMktPD3Jdy
ZNlTVYhgRQqcYl9hbiGDDBrLHbbBqyqKc8L71YovQp7pm3pTjgTYmaaB1EDDO8/OWehNRjZqqNuV
L7xy2S6xSHVatmUzMzxpdU9eTp4JDwlQHEomtuhh8IqWIVoK/2C15+P7xZsudXPKC1Mgs3uvOdr6
VrfHWZUgspFt1Iub2aMSCanVyLqyoZdO1IIeVpUxL2980g9WS3LgDDv9YebZTbQaf8eXO3qH/2qR
UUmUmHPqprZsTNe+1SilDmRirE+lDwP8BXeVxC1kL1Ad0UT/+GVy8beqbSvYrQIVPn3nD09f1FiV
MZRKZwE3KweUa8T2JFH2o5AlYQKZYm5r4dvMAGz8l5vrw5MXEVxt/clSUKIHKkL05j7dUU3P/oYT
YCkSLE4X2rubta/8jgb429b68Nx5RT7U99kk9ImANv9Zf6zbbYTAHDObm378mbSvikYXqFc3QPU3
5rneTdsgBKrhxfpGuw2KzfjSuqNDRo/Ia45/6Ea6kk/JD7TVTVKPu3E/7w/zEW/KyMvyfa1s0DOW
3Ort8lbcW07tGTdoI1+j1sPyUjRnx9o2DnFlQ3DkP/nDkzzax3vlENCu+47X7W1wzvH4Yko9/6VY
b37P1tKlU55+4s1O8xoc14ye/wcYsjmafLVQiwvGtyK1TDo+UAOne3AadD2hT2CDPqk7y+WOwwrs
8h22iIFsdrdTbFl+f6kkX0v11jbpIum/REZXCRbEjWk6R9V13O388SAHh8J4Am4BJNHc1/BBw9/C
cDBWk+1P874PG2Zx12TNVHdKpunnUn6qxSe588ToWbuHkOxP5BdblRZzH3mWO9gX7U6IqGndqngU
9V1Y/KRANcjF3cmtFEfGO3Bs1/D0n6ZCH37f4mYy8UYqBx1IiGRgov1cppQnDmhtPbeZMdSMHLtY
fLeaNaYb9my5rarnKJQ2X98W8qe304ffsbidwnYMxUogZjcuqF1Jrjc6Y9U+eR0cMXtWL26xBeKv
HsMIrUYvzX8EJsjq31F9O06k7BExJ137TTO94os9vByCpErRt1oO2wUVffQO5a2YHXLxGvLTDA+h
sSCj4eNp9Q99OGp2mrpKd5L/iQfxymFajkRyIUjFXoiANetItt/EDVZ+BqqZ5GdzAmG5UA6zei92
24vABZe083hkPvQrH2ltQRbxXrbSohJh8tPd7B1BOdXimbYwGtBXo01/BDm6eS8jPl8xiKerqaNu
fv3uRBevfRt5ZeO+Dz8/RGLRyLsYkw793BxQBYnFc3yWXeUoy8fY3JRwHPD9qY1DW7lNAQN+zrWG
dhPISJEh6Hus5KOFMdJweZJa3dN7VzI27bPf70C5Vle6Ckd8AwRweJu1nbTrELk4da8gKus/lf15
8B3k/EXkcZpwJ9HzE01Xim/GEH75vsSuAFWncYvHOpql5Q0AEhCjqD7dIB8KFkavHo129oSrzYNI
AOqcRt2U9+N3at4zeKNpYx3LexzTblAi1vTt5ap7RAYoIBqYm2HGkWz8sw6fF729x+eu26n4mhlb
+pQo6iUPxqs2IjljG7Z8YzwmzPWhhroXr9rzW6+6ff9axr8CpIwSLOd3SoGe+sZA/Qr7QGnWVocl
Ub7imqunD3l6jvA6GXkjxdV3BnqT5gYl8pJuBno92wpx3ZTVukHXvhBssdjTN1Oz20gB1ODVF9rL
TIsZyeeXh4TFg4Ws2/OoVLu6mJg4OLBPJHi61SbqrnthN77/IW06CwDAjdieK3xeAYxIHrJFuW7r
k9P+Qi1QYx535UebsNm0dwPOgvfxa5q48S/1Gid5+Wrm5yBaD8EeNY1kg2o4AyQEvJ8AUCXPsxjm
r/FNuuxRoZd+VSWQk+ZIuBFOCDIx28hiaI2bgkva3KSFrSq7av7rr0/TOwLtq/CyyCVGo8umrAne
iwLjcsy7g0ab3xms/xUFQ2mjj9E0u2kuCsqBosBfY7V+Xp//FXa1xTVdqmRSiUV9PlQkGH5zgkXN
bR14FlJjDioZIF2lwzDLvPb5Npf2UDhmbAMS+f9KKQN9xv+by76P/D+c6CCyBlNOuah7+eRvZQAv
yrHAYv1aln8OJllO4pXjQVOvU9uPr1Y+xlqIXdzTej7REqre+68DopkMC8qbgIDuteYOuzIG0PTB
HTWFa4rPvIW54EpwVVYyBW1xE2uXQZMTmZI8BfsaP/dAn+OJzQzwqEc8oCoa0D9PV2rZcB0PgLhi
u/ffUqTY9hjm5IecgaRXB7eacG8aoa2Z3yzc1xTjW9G6loG5HX2XsXoQsW4ZnkFsTa6KRhv6cesY
8k97eR++5OIyj41craw55Wod5dvMiy9FvH8nG++M7WV1ULpyEyxnbkKTVRc15tOpr6JdPnQHyaOF
3u5HdKARYkMECqDjb3M/B+Er/dwh3pu69VWN6eNbirraGlrocxz7X6+/nHkN8qSEDaI3ZyXC7diN
dijZ0WHfo3zcujlo8tlMCS6S8/Ueft8hXwSU5cgLLHtSRwE5tzXiCylzHY9ncdwhA41pZv/ORwvw
3xEAwRwjYZ/h0ywcdUe2rirxrMq/zOKqEzDO68+V7qA42IvPkXFsZ9iu/JhCa0b4DojyIai/GQiu
X8DjC9a3erYGAa9mS+Wtj/qwsq3Kw6Rf681tg9Pidb2d8/5NImBecSr6n3VboDm9dn4/rfk/rPmi
IKwvmliCV9HPKY35fYDl69yrd+rao0dvS4+Jt1r9roSM5Qgl7jSzHFNSVl89qgcqQZioRuGUsAeO
I0Tdwu2+me8PDyqXm6Z5WwNurF0h7wOPDyGzq8HzXUKm8tT+nRuiBKDamK7iQ27rjjl4kn5sE0iY
G7DzkIzW2VZry74orgbJaOU4eCe4+bA8EaHQ5jsjRzyRN8er7J8ghOZY/NU+X8TqKEn7Ti14aO1I
Xqo4abOr5/Fu5EYYPhqIpplwg1DkYIjFJGVt1Y215y8idRalYpILhDcdvmNxUzf7uN8qFPxgsTuv
o37CKKPIgCamB99wdLSoEZwMvEhmpHMokl2574CxDPKdH3itfxM2O8WLFRcMd2LQiUWC7UkQbgJj
Q3NynJmzxnVvq+Zj1Ns5OO/81hdelOqxIYdLPdC8qO2m8u3LJdgqtgCczQKz59X6/TSh8xRQUXml
tG+g3YHvkbdNcGe1J7DEWXU1mnuzukWOvWC1ShuDntUW1ef1t65rqI6JuqUutkjQRIYiDEQlKrd5
JIyNbwM0A9l5hkz6ZnKxKsRSYiUY/n+C8F+PXWySybTiuPG5FVpsx9HDKcnVORZmzkQLp2EEBEO2
x39+7GJv0ORVaqtTKUtcQYWhty09SbJ9J2u3M25OSA+pC3pqVPZfB//PJwryX++7vHNFyRezkUzO
HHEdeFai70pwTbJmIrVK89PQfdAHriXdSsbRAHEQ3VTJt5XfsPKplwWzXMta0I4cDELO6E1eMweE
wGUMHwNlw9AFBBtWVas06E9bzX+9+7I+BqiV6WZJLQjQdVbQhumO+IwjmZ6ISDVNriCnI5iuX7mf
jxI+PHlREWPYCHtsZtRE6QbvKBvSc+xFVxEcf9vaml7iJeJa3bC2yourTmp0S5N0Vjmkp0jd3f+c
59Q4kmohDrvFCxdyuE7OWlvj+Vd9uGpC0zC6Rnzf2Ebjal6OzhLlirGZe67W+H/YO48uuY2z338V
H+2hFznc89qLRgMdJgcOOdrgDMkhQiNn4NPfH0ay2IboKV1peze2aXIG3YWqp57wDxvyHJ/CShRs
fwwHPVvhVYUyyM5sS8UbZ0nNL5QtgLNus1DrFTAt817e0jacaIf8zfixrkaKAZfdU0jjLs62UHSQ
hpZhBRrMTbbDtmiogk5biEuibFb4fVdxK896Q2krvq8DByzaTjY6kejrqO40uDGyI7ez1yIy48Nr
d//m8V3Frl5Ti0YZqUCgVyAN+Li4KCOLnX1SvgWbYttiIiOuFUS7eRW3JKsKc7mjCgYc5zmRB50G
jtNuAPnjSrsAKVx/WWZH9GV/XDX8Hi/XVUMwGlozFQBgqtJFLEC60ugquspewcvdjRoy9dk74UO1
DR2hK7j247Tp+8NXqLjwhE1BpCtkq6irdPKhSCky8+xRwcGDm5hTZeR4z4BGV19IK8eN5H7Bpj0F
2GcS0ILNhKZBeRmHvyymfRghWketuqxiQBriWcsSw/6Ybn3/sKsYFztVXasnbtLGSx7DvbLIV97T
rt4i4yicKf0Yi/z9vK+BUH0zxB16v78OZwGn7LTPMXviEm5XiHbDtTNeorQORh9+VX+fcIenqH+9
0Fif9a0iulV/nOp9/+6rqKc4dV73i6BCS6q56MlDv6ENvXP6Te7XUIA32m7xPi7jh9BvhCJry+Z/
b+lXwa+PoQJrHaE+KLEVvTKLJ6n51CH3ZqNFVKC1g9abvjt1j3FwNVSPYXAzdEcT0fuRLqUnCA+i
TbtK5LLajFtAlcgCzGSwCBuQTUkMc4sGPw2crSKPFp8w/ovO6SoeWnEYymb3xkdvpNs0w49WAecI
NslxT8jLA5N5WbynM8TvRDFCEJvMVUDE3aao8opnh/TGkoMWeXJIlYGURBHDGb3QIIN6M0OsXS7U
fhK9+lVc7JImTmLl7d6LnN2QHLr4EEuY/wBs1tqNc4+WeHCsTpfqkr834H4hggAhE7x0wfKvcUuq
OjgI7iXMQHQPOgawBabpXL/FEWmZabruIjypIekvWh4FRXdzLfgAgrzjD4ilQg/mKCUedIipsuc3
Crc/bwCmEhFzGWC6YDT/cmn7+9FfQ5dOHco6RUICkGKJ7MMVQtRnb25pumeHHr1gWcwAEZywP+CS
shRsZMsFjLzZHVJJbn4TbbvnBZ01X+Wvomn2j0Fp32OttYpubRmYgAEJL3MBLdicMUcF+Yh5GiVa
CAfeflSMT0p+S9sTbmVIA0F4xERfeRXhyNvzNExAxozz7eRpaH2onLAZCzEmwpcRVmVee/JSYTAT
HO01/sh05Ci1CjonWcBUZTcyT/NNOKuXltvYOyi1/dE5/Rko0BIz3gnpb82Fszw6k+tGtqy3Gkmi
E+fJKPYzxstO1+2ejKf259NxkZuoxwN3uTuJ2JiiwviNwnD2AaqFx2HkHKigvtSlj/hu+uEvoJyn
fV7cOjuTzvfOgMQrCqaig7wKaKqe/cYgabGAoi1nbUsE/MAEQXCW1H08X8OuamlZ/ZnDLHj4Goyk
Bo3d1znbDLYe0F6cnICp5J+HZ3MTMkgleGJojPD63wyfayhSWnV9qRQ8N2ViQkkMl8s9HRHlBQ/S
bdsnzV5k/DADPnT7vxc414Ak5gNVOuNLybAW5YXBa5UN0P7utrfclpjd4NWNPTEOHWITUcGl8WZP
f7bF8qjPZTgVC7pwZ2Oy6ms9JAKcUVBcSpDzyCRstNX8TQZOSP0QVVD2KqoF9ZikUk9yPRjUx6o7
xEi60Nam++IWziaxtwmCwLS6/m7NaK+CWSM3uWYOb3f22xBJ2mj77OQN7RWjo0/YZEBqPhi1CDot
2tyrxGyO9PZXjY12mxnkRx0668tI2ZqYC11MBuqMcI8AwfmlUDVGEL/tVXpmlFahGBM4zrLxzOOE
dYaPfSbKDjLaTZuqwy82hZi1FWxu0WNXmVnQdZFGmUxakrrQ5S8jiP1uvGtSCgN56zz9iYaiaJVX
8Uuz2VW6QTJo6fRPP/XBTiYT8lOIXGBVJjjCIdC77lC7lX4Yu8P73/i/AGR+T0ecBZtxdqbUWMrn
yqIKC5OHTLmrgxv5KWkPzexp29K5y/EatZ8c0hTmgE17nKMr5aW1SM53Q3cNmvx0InESxXTBLeqs
6thsqGZnQp71FpI7OdKGyRFQS5QTECfYVV8XCuAsQiyJnrkuR+V2TO2aZ8LFN6x9UWCmsIdaVb0R
k+d0LwGm2GlidfsfS8p8T5fW+kShJp1GCSlYCuGS5b/Db54NMFmXPUS8AQmXI/4siMmk/uJMtWfe
aPePGs55m7IDHkT/9cKkf+Sdruftoj1/gtB0aaEzxTnZ6TUerYc4ucctz9Eu0l0vQgC/gbrfST3e
wI1nW0ge+jhWAxmHS5CwjZ/BUayRqOfD1K/BeDUkr0p6kzfPpsWkNHsalY+VmyxeTTeIZ8BGdLod
7ajSZKA7pnfKlF+CtpnK+7LcFyn0IYmKYESG2fzSwYdB7yOFVa8hk2Xjn4UIn+br9M0ykhvgQfHp
GfTvCOVk3EsmH2XCp1hFGsa3x1c9vRrKvV6Sbe9s0mBw4PwmQHLtE64xG3kjf87JCrFv6x1im7Sd
hegMQZ7mrGJ5NkTNKdE5b3VyKUEd9QwD16jM8SwUPhIPylo7H4AN5R4fqEy93M3ty0zY1hcEOmcV
2zXZbnVDIk/Nzb1mg/vKt4Z+cLw02ykYa4D8nBCP8N4PNqIcca3aFBeRpDYatc+MlIuvugxPTsfI
9pfRycgEiq6LMwh7zKroy66iemEwxZ8N0MzoVCjVVYDLngGAObiZQcXsA1wsTruuuIwCSLNdfUjV
3SzdDvF92Dzq0S4w0OFFy1LYghBEfmcV+XtrquXQfmtBMORcbHvUV7T+XWmG5+yNb3PGFAETYfH9
7oMtWV7F/CzAYrrSyaO60wMvPwt9CUm67Rw/0n4rblBiAiEcA35MXaG/9PujDR6+iu1Kr8rjOPDw
xS+thl4tj7venT7Rd3sBqYx7nAiNJHzkKrR3peQkxaKKhgAgEWRgqmE42wq1kjfZBzzkqPOFnRbR
Ki+78iwsNpZh5MpSEBkb6QFv7/4rAiJ0lxB8/NK+TId2F4rBA+9udVZ3laQC3A+nvGOrO5oX515a
biJEJn0MA4NjsyjDQJWg0esKDvayVf/rFcBjl7U4+665LAdmOi5IUvu6bA7x/tRf1qeb3tgF+WWm
oLbwIk3UofF0oeXbctdp+32mvkxCAtLyKt/7IKu4ZtSpYs09IzsERm6VnF4i5+lpUeKyLwJEjEQJ
o+glr/LUsJqmqF/cYbIJ7CpYcyTDKDybhX6THZoAd8Zy1+DFK1rxd9MVVnwV05J8CLR6IoAvil46
uFD2Fj7IVAJ3yT7mMzCDlhrR1323b81TVyFLd7oYORGmdXV9MLr9okGgQrdeVH58M3+RHGg/ZvmM
cyt7TBElq++XYJasrALXyciyaC54uwvXqLiHWYvKgYfjF3CE55C9LT0HHlpVgt39o7XWLV2X0Ws0
TGtdbRs0VgpjqbbfvLYGrw8QDsGoU4U/D8fRYZy1PZ3EGpI/2lznz13FraaX9U5pxmVCgkb/c39T
fHA8MFYkwbZvfsyZ34ihNz96xecPXSLM2VFu4qCQi3AmD14oMEtikJT7mbQTPbuw2Sf36rbela8M
z5p56/SitV5+/foAnz9+eRdnj6/DKEq0mkvRQDaQHDK+UPaS2z0b9WbJSvIPwiMseuIqdlWVHiHW
yhPnh/nT0qPMfqn3NmgroKEQZm+F20n0WlcxKh5Hp9NoEy6IzM7TkTWnwDsuqgtLtVF9Gra2um3d
uhR73Ii+6ypcNXJXDpq91LcHxaeYuqheMSp+U0KVH08PuqjLLtpMqyg1wNZx5hMnh9F+dbfoPUWo
jng9jvElHPgLexOle3VTkAru4KbnvuDkipZ6Fa+yqa9Po8IUWOe+3c7hDgId3ar0KkSP0c3lg+7T
Lyrd5k/IDgvWel1ZV1GpSmrJs3GK9sM9HtIJXPjhSw09CY7XFgC64NsKVntdNudZoIFNohCbdN8o
bnScXKyt6lkfw1cL01EP16xcucuCjeYFjQuETbi1l637zul1VhFLDQflFE6cpRDeRuihexwAyt9U
Lm7RyM6c/FRGKMdG5g0Ajzh2CV73upI2NLU3ajyFGb4/IQTfHoAHIXYwd7dN/iHFjnthLSr7osFd
G4lHWaBI+MNE8yx4rSvhsDM7iESc7OV+0vpNQ5m5zSfgdMQSWE7yvtsEuUjjQ3A9rUtKRU4cuVDo
XIx+NrvSMshk6SGkZttF3mvhWiP1IR7cilZ7FcfSvEjKKuamGL/IyM7CGUJPFg7KtXMFZOiULYp4
9gVKs6JlFu3zVRQLBkdVSosvXG9lrD7j+1OB+D2m27h/owTT6V9G88Im5CyoRTQ+u+ZCMz3BYRNt
9VVoq6KA9MuQ3sBho38CjFkhLjH0nkM4bbodwxbtTWPFtITZ3w/5FecbbRXXjHFSymaBZNPa2avI
+iS+IS/u8GWAnfwi/pQdzE9565d41kubSt5YAEOHjYT0t/u3FsJeV5OOntrzvKgeGBsD7Z1jf6sg
cetKHv54FJWghEuuNgpoIxc8Wv9Rtv99Gex1LWm1mh028Axvo8sFAtpcV0/TArsZt+OjiVCXsZCX
J/lq8KTmCkez+qup7rLKX4wTADg0vtp4FVTuiHYSInyNdjk5O6+NXf2EisSl0fhwBa/Ch5zTPO1E
oxTt/QNky6toWcuGEykmH1+/67cx/Isn/VUv/eFlPKTVHl5Wl3rjQzNvamWj7PvP3B4+mikBYxfI
0B6ChcO+B1/kkPPij75RT24N/72CZyWJ2xXvnzpbXu67s8zMCLTRzHVyfxsqk72r1VvL3OHqnLkF
4S5YejhReRF/RV4Vbjzev25hPwv22vt3qr0ub5O2DqIxAo6v7wb5oGbHFGWJJD/o+j2AXww6Ky/f
VUJZddFXX17k2VcP5VQbYpWA03hZeRtUt7k/UH6UnHVnmXZCAbw0wFB74+l61K4Dzp2o8hJ981Ww
zVQtioweHC4WaRxiYGTw8SudW/VU76VdDBJVDNESPXQVaNMmi4IRpjM3S7DLIVt4/b7R0L12cDWn
3JqQmRHGk/evM3td2TZSB8HIIm+Cb7d1agoQmv+I+KLngVJk65rtnyl7RGdxFVGHPrTUcOQsqsZG
KzZGQB1fXKUXaM9usIObN9ZLuZD/LwU7WhDC1iWtNvVBli7VBzta8lrdRdGtVhA+2webBaW4rTlM
tSt4quDFKqsmXJcG5Vgb7KaG5GDcLlYyabk1aJxDF/fapUtEB130VMGbfVNPOjtGupZmiGTT+quc
22q+maRr7uxikXmcog+t1yIODK/3CGHzbxZ59lvmdvZoO8xSLU5IjaE6w9hcfGwrFwMKBmyAMr4O
EXtK1KP5IZf47Hp6a4efPfQU92UsjRNDTOemMi4KtF63SN2nHQSF6CEqD8UHWuH3w5fFJt2+6bbW
BLsF0W2i2Gnbw9CYcRZL8WwQrofoVawiGtDnPFUKTnZrHTqvdXZFzSg9nHYhGrQBCopytOskFy8p
IZpftPdWkSxUla7TLfvXJg724XzHft9SKoDLfctVA69OPMGGX7Kx/16Y2MoqkrWOY2RBRFAJrOvs
9OAEx8HTrYs696PpKUluzPT+5Nx0822ePgwYMF6Y7YXSP4f2o+CDCOLMG3bqbE+UthQnw0C2pDTH
BcIAPijFiCFSPzguTQfEeqK9MSImE3d/ZcJ5vh1XIc5QhmHUc6qTHC0Zbk+6dgN5mVfqeLtdS/K+
XmJruhPbkgjuT3XVt9Pbqku6hGm+Ud6hmBkDxTbdmjZSdw2NMnrMZTRMDNs1feBJNiTu+bMTHAQr
L9jybzn12cpXpuIgeED+0isQhnT5ACEeIou0R6Yo83rcgGgE1MNByFRa1vWdvaeu0ryqs1UpqNnw
p+xVw9qg055VV4/3xelC0q+s/ItjfNLyr5aCqo+80MtO8LWOVoxOYys0uxWtwnI6z1YhG5ukbiPK
lhTfvMMYbzHfDLZIxp6OixBz7epYkf5Fod+zzacun+vsuU7ttNNkDksKFeyUaGMeda+7Cg6SG+yt
u9Mj8qE44izUT9ENK4g3b8jwsyerCMbMdQtuRzv5+UH1IkyIdj20pZDiBL9KTCP9WRhwROu8inIS
Eh9ODmzndsBnBMEieISKDTwMkLeN24VnX6gVYgfCO1b0bVeBbsr1KGglLrrc2iOmATktGXwVCAX2
Sp60uGxx0f0l2bXzt7sqhtOhDs2pJYt5s+MZkFdkIBDRY6IoKGgBATv8M0mb6MuuIlpRGJGSKzw2
mXx7F3xb8FgJjXgEICjsaPVRdY5CA19BNNNW0SxUiylQI5b4RAe1BmRIxzh4Ajq+k/EzG/3q0N7j
RolFaMUMTqz5KNha2ip5c8qyTyybLpcy+smMlwwSew3wRreSdkvR608g/1jvQ1VsBTFUsODaKpTl
QWqFSrigF2DVtA0WzeEr/mFuA8HGp8uUbDAfFDxT9HWXz3R2flMzy62q5vJQoLIW1/XhtFgMVeER
2F3+PG2Lbazc/0XjvLM9rS2f6+y5ETCNYNIJ28YmzHdF6zMJsTf394Z6IJFz5xxWLAh1gzm59ZdE
K84fvsrPqsRuapRoFvqSOdFHxVnqU+wVvdd6dYMbenCB2olvikblP3QkOX/uKmxVk/5bmWnHe3g5
VAGp9YWixECn+ebUfhmnhxnWGuIRs58a3xQCODwm397OuFlgiXQ7aK/O9Muc03wbisOp3dcwWdpP
hn4xYtshQ9a/mqJriW6FPH8W7BTR7lzFPrMrIT+l7BSS/C49ooGb+KF36g8BSe4WzbiKbE9MCRak
dG8KHGcbpW5jU4v0hSI7bsxdHPppQrsGtldAJ7BSl94Sqjxk8UKgvegLr+Lf0AbFKekAhkIjSoB8
XRmJL1W7GEmd8mkC3OLq9S7cFn83i32DtJ19ZXU2rDILCLypDnsiJ6Xbw1uiJUHEx6YpNTemj65v
4woVdgWLra+CXxtpxawt3cYFYhbI+6TbZB9IIjCpAm+dz7RcjWH/FwmFZyfjrRd59pW1Ro0wgqZ4
7SU/LK8pzb2wvDS3snI5QqQAL9NGaOkIUULLiXsne9TX4Q+zLHQB3q5WjARl+L/+KaRLsKcNghgD
ZHB3uEm8rPc7jMl8wZESBF99FQSnNjKqGP49aVtNl3SJgWwxD985WdkuqoMN3moVszvBcwX1mr6K
f92Jdgxaj9zsqZ+OD0NB0ClvmUb7+oQNnntivsBoo8Opwg0IRd6peUDCR5i7L9vpvdVfxcPYkpN6
XtwrTYyX9to+IlUe8RClDxX7wvMsWu11AIMQOWKQtpznwnYpUWRP2ZO8pUDkvGFBt9c7MIx/txug
r9I33ZjmWZYojfDG6XbBboaMhlos7c0owN2C0rDwR/VijHeC1ywIYPoqgJULnj+JaKwOrno6yjMK
eLGX6PtS3+XzTRV7zZIk29le8FzBQq8VBUY1zYzGZFtrUP2O49dlYqYP7OlFP9JNa9hfsW+IBrQ/
BCKexZC1oMDYz78h6gfXcDbLrU45aGMZrXw5Tfse+Vos33x8cbJhQ4f3KRv9In80MuTm/CC7ClGS
F2VXgjewNicKy+E3MELSueWbJTJJDix4AMVYmftq7+LMs6170RtYkuR3DtZaZ4/Wcmg6FlAe9S5F
nK7/uMwPgk/c2oe/+a5XIWycVadqZVpdg5u9NCawhwrBIVd/zA70OhdEnCldCLUjRDtsFcCsKXVM
+TQuk4pwL3+wR8Sg0TXYL+i/nokOOO3tLIJiCwbQ9lpdoBtmKVLtt+8qO9enPd4g0baOfETfrF1Q
bOD1FpfC8PHjO9myNcvR0IhYT2VM0z6l0iK6neBSanhV5gGz1DFIq+X7VvEmbDLUzfAYV/sguRGF
aP2tf/LHrfT98aulVsJMM0Ki9G3/qWDI7zwwBUepKqg3Cnbp9V6dr6JL5UA8mTx8RIoKu0xzV+A/
gEit7Wq3xo3WbSKc1OUDoIUuvwhfMmsbIrHzS8neh9tDFv6LNPq1fYhf5puU0zlsBmtTxX6b7PJX
A+bqpX2NpWnzOdoNXBW227mnFyDN3vCaefYTdqgMa3L+U7vQYMXBsr3jAzMa7rypvinLL4502ShP
WC/p5oddRV+6c64Ca5dFuMh1H0rMk03gbvdz96Ev4bYhVup8bLGJiz921aeq6TdW5Sv3WEigHoq6
a59tIhkbp09K+60ofKW+iJNrvC7V3is/Zx9yygdMaMw8Q1N4Si4QmELC5sSYJdnpfb9ZvLmw0k2+
2MG3xH4sisspQQZyj3JdkeySYJtiPtlddf2eu2nitxjVg1O0bocZqZNtxnnbXwT2k4lPYfjcy5sM
sWYeCRUSD8kWNX43HPbOfZdszQ4v7M4H/lRrLwpqBChaOhhryhvlc38RPfA/NFLa0FX0mwCtCn1D
+gMHQvKCQ4IHK94R9+3n8fPpSslQsOO5J76Cfs1kUlUupmQ7awhsukrOpXKjaAel/3qyvBa6P8BM
YJrJttQOerkJX/PgYkzu7PaqNu/k4goqXT5BfHcb7SmJXcO6gH5gPWVf2jv9Ir6hPVeQBjRHJ9ro
9/mreuWAunxM6sNYHdTrCEvEzw7KXZcyFjC+tGdQNj8rCcaUh0F2u9JD1WS+sYYdVqDzgKcp3Inr
iYV8zD4H2sE2j/Ce23Df98Clbhzp0H/Ir2zvZG10xibPwItoFl8ge0cUse816zJEVBIFdhPVShv9
gOEwXCRXde/N7RbvVmmDsgcs79ILbZ//N+0Pxm1yVegHdLSDcDP3HE7XeJ6fnc5TbmFNNMhvWl4v
f+ouuAk76Al4E27gR1RYgVU7SH6ndhMNrpNfVh+d5Bp5aePrfIupQfgtbC6M54ItA5wfklAaHXMk
tBhSfy4+8n1ZhpAZ1zUUwUHbTx/5jfmrluw6a9M4yERuMEqdv6Lvhkqm9mxIFOCbqPSxQ8salzVC
27PID2F5VJ2Lbj/Chys3xX5pmI5fpvY6VFwN3swVTwoBLjLq2etX3XGoN9El9BdIHYW2B351QiV0
2Om/GA/9p8DcVukmvxzu4o+sExPcS/1OupD8qTiq+Cpv5luWPkZ+HCfOuwZHlsKrR3p57oluaX1k
IUKmN8MuF/abfnxFf49vqxxUq7qTEnY0ItIDsAS0RLIrku4vJfoQvyoUC3KC/4Iu+f7AVRp6Ssey
NxYQub6rXvBU7rYZ6lK4V0XsI2T9/cjH2hkzgdNeLUjAB3NXphehdTxh/9F579/f6pIDvhfeV8lp
Wxp1Ow7kiOaHdovLq9HsbduFkdgHV73yTa9Vtw6OTFJQMWs+Nv3hlH6u0vugfJTtHYwx1EvM6L62
euapXry4sXjHKb0T3UM/JLfo1vdVW+WyU61kaV9AbmEnMDOG9u0gDHzMkm2MqAnep/RSuq1QLvDH
9eHvj10PkCc7j5VyEXFGnLZMfVnZZezMZzpk6NpuA1hS0tHAkFzyZFyVheTUtxT9ndezHiWHFn4b
4TLUbQIvhFDhSwGqvn4k+7rtSs5Gj8Gj9dhfOZcqknLuadzjYTYa9a4xrufioPY3aXVU8jttfprG
Q+iB9h3cCD4vDh44uRvNBzk4FMWdzDgSf9XgOQBcZSIC5hdN5erDtYyrXU2H27jWThrzK02ktq4I
tuB6cJ2e5EpP8AG/1corZ/KrkskVZRLusOjPE6La61a9mWycXXdh51WL246BsIwfaKKC6cdp5fe3
vcSKsy6EVIy609fIC6FHpoC+8ccHZQ9X1CaNmPy4BV0ZBLT4NVnUCVgO/XvveZVG2wQFPVksIUpl
W3PqaQVg7oS/GSrRmzHbVgU2tuClt1wWqbghIPriqyTPNJJg1htyzMbrsDHf0u9ucIyiRE1eEMLD
lvsDhrWlKPj8uEz5vt6r2BtU1Tjai/xd46WoPuaeVqHQvkVCEUXlZZ4D+onrCcv19igzvcMXz7NM
GOjCMkZwC6wn2FU2qZUW8+YbTz3tg5mmf+STw/TMLr1Mxu8r9HNhmbYs63tvfRV81V5rDK0FwoAv
+IKri54zBJzn/ABJbbHRQhiSuf22L0TbTRTWVtF0TsKuGDEqRSRkm6dvHJdthEKMqT1IbjjfLo82
NGYOI2mMK7hyBGu9nlfHfTNWA2QQ1roFwmh+mZkvmdtsxBJxSnwZE/YF7gk9wrjCR1dRcSl8GIKb
Gpv2WdkNyBLUR7ajLVoV9f3XsZ5h1/oUj3rIKRj9Hm0JlN3bvYSNoRftzYsSLQLRAwXHbj27LutT
HtQFgDsFu9riIkaI/gWHxtDPDqfk/s2doHTJT0WvQHSbvrVSzgJdmMT5OAfcpogPvLQHNgEC9e6i
ziMXm/p+MRcha37/vf9aqb6z3ddT6sHI5rRc+AJt9EGO6G4iSd65beQlWPVZpHeovjrhB2e8xtfC
nvf2fMhpWRGJvvSgqExuP9qCWAak93VzuRRqeXNfSpeBdp/FlzM+4taHsfiS6Dt1XNwgrQezGx87
9OlO4RHvAMt+7LoBSKVFeqrHp42Or1/Q3xXd1WQiuoo5cu5xEepjTJ3UbL7NwVNxQrDQNUkM04tM
2ua7lEt3Z36TMfH2hmvjxsZdciOpD7VRbY36l17fys2FjtKStE/7x7T4oPSHWdu0yGli7lL6Xfap
rT5ElrMx1Iepw57azyXkRj928gsldAGLUjpQJY/k0cEFQjdagc+84FUIAs96ai87ttzFizpcjKbL
TjpdYmqn7OnRtZ1fORsKgO6oeUDyOmFHQRMd/yU2ne29XG0sPUzp3bTbATgQhrLlDpeAwGPMYu/A
AhtPsfXROKHkTiE7xbsCQMM4XZUAY6XpFzvYTeaNmqDSKUkH242Me7O4HlRPSfnAtAz+kurQWer5
5m589oENw2iG06/41GDX9NDlsZfnbswvIojVHsaPn7GiaUXi2KLgsLocGiWL0nhx/WvxQb1lA8be
oqJ1am7k6J4A7YUKGacSPwn2xvJ73zulq7shqzTbaZegFLb326Ygra2+tu0+xw5sawA6MFzy0Jpi
8ZBjWNzHV5if7eNGREMQfIw1DsDCOStQJQqTLr+u0ofR8Oh5aZvky7CYXsbYYDaXUbGz8AFR4BpD
BY19alXBYggOyhoNYIZKYKsjF2Wx7E/8ebNlMuVV+X2GhskGWjUSn5inHIUhWvT9l8vqbNfldVtb
qcQoDm0KXw5vWhwuRreXuTB3LZoUw06LD+mLvqDrq/zKku5N2jv5+Cv/5X++jP8nfC1uf33xzb/+
lz9/KcoJqfmoXf3xX1fxl7poim/t/y4/9vs/+88f+tdN+Zo/tPXra3v1Uq7/5X/8IL//t+dvX9qX
//iDl7dxO911r/V0/9p0afv2ED7p8i//7F/+4/XttzxO5es/f/pSdHm7/LYwLvKffvurw9d//mRy
4P7n/Nf/9nfXLxk/dnyp+7j5x6FJX/Kv6x97fWnaf/4kKYbzs2Prpqk7iulAi+GoDK+//pUp/ywr
mqE4qm0psrOMrfMC7Bc/Jv+smZptOQ4wTAivps3fNUX3778Dd+84js0/0DUVPuxP//6M//Gyvr+8
f+RddlvEedv88yflj/YClqHKiq3INh9Pc97q/7NtZEWpGjmSPd+gRFhkMf4oyWZSzf1ouHFzHc9w
BetL5eTHH6VoablpPaR2O90UpxAj45uMHiq5r3yn2h/x3bTqvRHuamASuivZe4T92q9zBOLsou/d
UcNXZmPDv0PMp4YMeEhwGKg26tOwm+JjPF5pWNLQiXvVyq2DoZm5oyTVja0hbat4by/ttW0Zb5u7
9oSp6nXC5Xrglk6MK/OZgs8Lr1Tz0paN3YigYX6pSJ/U4OuAhZStbQc8b57i7qrODnNEn+KjM/zS
yrvo+tQc5XaH8ESm4r3zMcHfJ8Bb4Nto0h12zfhF7o7VdNHrj9x540sMgqLGXdN0kWisqydn3lvG
BmIdTLdw9pOXbHoIvwYnTBE2Dn3oYDNcNpfldfmCrQ321S3sF9ltSG5APNofO/V2/tZel0ckX3El
dTDAxuLueqRn/LUHc78tsgPNSRXbAQsw8n3EJFZGdMXLrMfS8gZ9V3RL1yfWd+Pz237+/yf7p0U1
7b+fbL9+zb9E/1hOU/7axC/nh3v5yX8fbk3/WTdUw5EdXdVsHO+/H25D/5nhmWbqnHBLfzv3/z7c
1s+2wTlzLMeAEKkiPPT9cKvWzw6SHJbN79T4bw7r/8PZXvKks3vatmWL8GKqy5N0WV/z5nXdLiGT
V+qdbJp7wwg3kZlv4jbbK8Iu2CoV+cOjVndReEqKopUK9Q7BWsO3j0upCPbImycSMxoTxVa6Fc29
VjfvH565pJFngauq9aDsq1a9S6rgIh/UbVft5rASZcI/XkXHUgxDtWx7PSOvWt0yyx4jhnYru8rl
8OYSFy6h5mYRdATr9ypGv63u9rfvxk4wsf50oKGtC82m0GycfEPzbpKf5cnEhqLYnuxvjYwcvNL6
tiEisS4523qvnD9w9QJPoWKkYW8bd/klE5Sv5BLgTK4Zht9S7iOIlN8HH5kk6B+l52EjJHOu2jx/
+LqrVzmmWd5UtWXcDY25HZrBj5kLFYhcFJ28L5MIU9nG7QqIXuokeL8/2kXnX3zZ2We7SB6DKnVC
Vjo2qXBjqABz5oV1vTmLIL/du+f3rPpGfn5vhZcPcvagKlfCXCol4y4KERYL8KFehJC6ruFy8tMQ
/oOykcNPdtWgTZ/7swZvOVRB6qd3mdUfdZoLunwVN2B6K+lyGLCaS7JjUd821ujPJdzy+WoMo4MM
tjrMYk8NYiaxOV5s1dGxem9SQr8rKZmkHsmv+ThpGNZTIdfmLyHzlSJB9AD+gX6abhrZuXSWccy3
EOM7i1laXkHhjW8m53QIndND0am52w/RLsm4WIPXwIRfPljH0tE2TsBgX0cwI7K2Iz56jANqbBSS
0/Pg4NxTdsj8Eg6mhyrwY8ULO+wV1A9m+dHojmEXMW0sLuxJuao07YOd557pkC+cUq5mJDdimLQF
+YdynQXMGzCzD43hNjLUjcrvkqfcV2QmzsO0cZIbS1E+JdJdy1xRwXW1/CQPu7ouN6U5Me9TtzDd
noKi26h15ZlFeVdUyrEdkfwzPkf8ZpNBaSvdJKrhouWqd+qlVRbbXq+ZcYdXIaUGmZIhY34XwWRo
xk2nfgyX+Wt4JcmWO6rM8KSXvDLvtfra6IdtaH5R07ti/hRJu5KSfs6vWh1996TdlVayt/pvQTp6
ucmyMvxUmZgAQt2MCe+rzxleg9q3dd+EJnYij4h741Y24LBwZIqWaRD+I63WYleDnZ/zYi6zThzo
jZJf2+UeONCBUemMh5isDNiimx+U7ptiMMPV62ZXOT0w2oKMhfGeJW1MpXeNsT6GDbrUZX4JbYg3
G3oFU7y5Yr0ciLJ5fy8PwMutr1H31CX3DaP1AfRzlhp+oYLLRk3RSu5GCUH7WnLL2fJijBibbn8K
0BlHxyWJsZgA3qRq7hTwCVpfNv4vaVe23DiuLL+IESC4v3LVYpmSl7bdLwy7F+47uH79TXpuTEuw
jjhzzrMjXAIIVBWqsjKDQ6iMKGmDZwXYqwRN8WQWvhPwT2pUe8asM5YPRHv0qwBz1BAlG0kr7jsZ
I/AgNpgKwD2zp8nYVWgdFzOx2RRbQk++t330MsGNNgMOdjLuqwjMHzIwi3mB5K8xa4Haodh4uRDY
bd7fhdi0MRnBeNfvBIjczCS36u7Yz/jQ049oUjA5o21n/XchsIMI3HVR7Cqp9BgARZjxcGkyfSsk
TEUPEIqOCulkUHCrlWjKNBDuQeM4BV9tLQ8vEfoySs22UdRvRhmuYXrO5sbMIXlEwckeT3hVR6Gp
De8NaDELQFnzEiKC6V5Jn+FP7HkMPQNz17cd1rWIbuBdolJRpCLhC0CFog2jlIjKiSSqS+Nxr9Xp
5raJq65XlCXUkj5TIs71NsEwFGCBVzCT9E0t36vuoQl/3zbB1zH/iixnNniv27M2ZHSJLBZEpTA4
HJ6AVgVkNDxCPMsMNKgxr5hcQuUXR39mckkozhy9UeeJPNWTcgLD+OQskxjVB5DAJkgOMR1dvtw2
dyU9AVCOirIMQBMShaVvdGZNTOJILYUeAHEVZMDspUwBM5rRmFvrxVw5EDCkKDpSUxmZKbeTKrTv
srKSlRMIL8yE+Fr84/ZKPksl3MZdWOA2TupBXTLXsKAf5N3CfDS+dB748RwMAn+0h+ANpJU2VDO0
ZOGEXZQiIEtmsWfIB2Nc8zk6QTL1AZXStbr0lXN68bu4La7VLhSjClehhgBs1+smUX/PeNneXv5n
p/Zi+XgrGCgjShSXTiE6V1Zraq1JY3mSTlP0okwQx4gyj6HBx8AlJ0AzeihAfmoQTHlIjgLaon9t
XlYkSZQ0PBoIPjK3yshQpFQuiHSSvfwBTa1NbQc+xmFBZbbGIMJP5urQn76wtaS/Z4eWVHGZFGop
nagX3usexoG9YJst0EBoeSHsuWgz2OqmMH9gwh7jS8VOsCMPmr8rHujL5eF+B7flSPxwaxSsWa8T
VLbvFeOjFhm0add4tb6k1xeGRJ6kI25Sleo9k04EUTpmlStroSXlr6EKSBG0SMXmGOWr3erbyxMJ
B9bv50STxzSRTognkEUrs90ogpQn/i2KGehphB8jjZygn+wshaT90B6rMThUKCYYGLGCSvd+kAb7
9jH7cpe4jeDeGYkoaGGuYcc1OTJp/qFKv6fh920bX50+Z4R7TmghpZUk9NIJnEuuaCv72gqOmgNY
os28bIPJoeP/aJELZVoaUzlMsKzkTvcQ1zPM9aYYPyGvEbp0kYPy/8pG8spw3B0Sec5HzWgjrSlw
h+JvmFBypA1E/tyFekbZMafeZgBuZ9bazV07Ucvfzy5uo9dlrkmjdBJBONKE92NReWFY2Gm2Jh3/
KcRx6Q7PfYRIOH+klFkTVX2D9Smd4EwZ6E3St7RRgI0kgPjoxkZt5cfcQCuuUuVDm6ffGpV977Qm
hm43fetjZGqMGI1VVtKT1KBJGAAfkheAMgo9mhad9A6W6/uyHJ5Qy7TnGqno1JpN8RjRpZExbURA
8kQZQ4X19KrlFTrOE8Qbaoki5dU8qYaid9McojhDOe+HEEOnTXlUSeYEBhrD4J8ioWxnI6p88oc+
7KVehsg2qiHjBBZoKELqjd0kOxJVm7aLnyF36+c5aLFigN3GDKTEGdLuQpgtirFtCtW7mhovCQVd
xEztKP/omuRey1aC8Nr95DzzEI/UKGocZKag0GiA1TqenKGuV4LdmhnO8bY5FKpTdZZOSg5wKmBK
ag/m2cpYMfOZ/dw4RDw6KyZBySSyLMeOnqhuEUjLoPKKUrHmCAeVQWrJFL8t0waFtTZOsrJGHplF
g1CtpBBeSGcfMfs+TC8N+77id7j5GN4J8MgoIw0KdRThBILDMs6wUBlUe7AUucluDWC3thzOqbKe
xhiKxHI61GPUDK9fEJzp69oay//5+slQrZRkdE5kXvw2Rtd5YK3+V71txqhpCWkeaORpHrWB8P4H
M9uLJ7llkXNqQxB0amtQFBLhvEXbeCGQwELd60eBkQgU+cAF+Rw8KNsuXzmen0CWW5Y5Hyf0sSiW
Kiy3TnTs7ilINh3QgIQYJs5+N5p5l5nUze3oVOG7nkLb+Hn7/Fz/pn/2mrvtYqsPRVcY9BTnv1oQ
XVGA0EXWOv+bFe6yi2qFNzc2+FQLpTuLGMUAZa1SrdyFJcTe2Ete0kpLNSBAaQAr4glvb7eKw5V1
rFng0ilQ9qAqO8qopw9AhxQTRs819/ZW8RMk/3+h//4ivDzVMBZ1mpUCxXt1BP0qJssPYQqWqR7s
LKWLYtO/L91/Jkt/LHL3OgmEIixiWEy/dY7mxjuov82KJ0NRfRmz66MdYOfG08o61/Zy+ftZIpF0
CO4hw9cCUcD7wr0OAmMUlj9VEKtdXZjr9JQr1/xTR+HMZD91Yis1MDllEMKawI9YhsDTY6ITn5Ox
NeD0f0jQ/mws51aiEYXTiWFjawf1SBB42VXjjftRA3IP7PK2+MwOJdC2mzV1gZVbzWtRaYFcsEGE
4VLaKUz71ZTMRBL1vPIJVxw1rzg1ZHJChwJmFr1uFbGnX6ZO4sPgym7jLYoPK3S2y4bduuGcH6Fs
6uphgsEh+10ZqJeOdznGhmK6pkOzsoG8rFSQKolcCnBYooZUXpvRD8ek9VpZ4T88U/4+IHx/TugE
0iUTIl3v5vfd/QxqGtQx0FTylpdKLppS6kXf1968a+dy6WieX72GDBNalljdEnTaewUsTGb9a8S4
ER4Pi85OQJ2lE72tV17bKxdQ5zyNIdSFRJY73xcYl0p8hd2F8ytRnhPpceVsrn3BL+4lHYoix9bK
Y/cOEIWDybxfjXrXdKgsV0C2d/cGBm1Qc7Fm1NlprL4o8XxQ1cyS0BG4/WvWwjxfOhMbJVRnY1m4
qzqNHXidB5WYp+AtPwC8Ball9Aas5CR394/DfhXKt3JtdM4PdcKcy0THXky7+F4H74/2og7bwP5U
W3X6zJP3zSFw1pp6S+5w47byElJZbCQ5qPUwX5r1bksrG+9+U4gku8sHO9Aqz2j+dUH5MpQtsJnz
k02EYAYhKdIpqGoEw1stA9epVNvbX/Nq5JIVFMVlooqKynmhOOtpGOp4l0oxwCptZqfB2oH5TNu/
7N0fG3wug2ZLlgR6jSqJv2SkqaMklmzH2+Gu2A0bEMneXhI/YPFX1nFmj8tsSjWuk1Ga4PDS0tVb
tMTkejPE+hEiznaTYZ5GTZWHIGx2fRGNUBHCwJwyvQwZgJk5KNPkCVJR4rMUke2c4XVryK8rv/Dq
aTr7hZzTmjqmFeqMT8tsSM/pQLxhaPkDTeJdD03J+K6zG/SVzOAldtdwBmumObcVzVKqsEKkJ7V/
HxNiZ9qDjoEHGVMHYrzVh1WVh2Utt74+57y0Ev1oZswU1dHBoU7t9ZvpKHlLVFWOa8nCynHmsyKV
hEk0YmdxTZ8DXbaGhq6crk+wwq31cA4oVkNSElwo5LRg/QM8EjNtHnG6U+aWGKXrMZ51F226oxRa
JxCi2bePztoCuTeWoZfRKAsE+W2GYgz4sOCC/jcLnNsJplRSghgWRgDl0UVMWO7etnA1cp6dfs7n
6HI4S6zA6Rdm1ZIywayC7bxgNJD6kJY4t61dDZ5/rPHpj9LOGPyINXoCPr4RAW9nrQnfunIs5CuL
WrBJGrpXuqFBAu/SW0/DmEaFqAqnWiHHHG1vUxSNwCwkjFxnHdVNSW9GZy4xNZ0pqPvlTDMHXYZA
BOSr8mSpQKSJAr216J52mLfW6NK7j9R9Ap0SZ1TxbBkl+ZhSZtFpl0M2sRYxiJc+1R1K/OXPjlLH
CAIRMPtpMsmYHPRCR4EBdDpiU/tKPTpi0AFkn1YxRrpFjEZXC8+4PHRmLLID8PHQPeuCwjaKdLLy
pHnqQH12+1tcOb0Xm8TdHYi9jAHWI5zyGsJuDQvuK4GsKE3yE/yL+78wwl0RMcvaWqRMOEHm7QkZ
gjX8Mu7be2kf71XZLD0D5KDLi0XQrRSTvmB4O/wTvZVra5UhfaYboqQr+gK/PQ/fRt5W5RCWmb9o
6nTA8z+mXuN0dzNG7FAwsBKn2yerAO4v2CMs/twqdwwhg91HEKjK/EguNTTxyUYEwcDECBaau3Ec
+aC6BwA2w9laaRtciSwXprmPKxZqlWZDkfmpBoHJCOGr0SBbnDvVBNKCvsW0VbNynq6lFhc2uW+N
c5yjwgubos/uIFYQO4E9+cs4VzKhUbGmOcfDiz/P1vn2cs5RKcskT8so8wedWFCutQUJTAAPJDA2
FZm3OXAmSdm9iVp2wpvcjcouNLtwepFFkK0oDKjFSdJ9Jhhvc1qATgIxJJd/dyidWW2S7QqR/BKS
fRAcJhruE6l1O2gSAI5tghPjviuq9yl7bFXNkkji1jIe+mNkT8A5KUkP6Awwzur8rVeZAg+HX5D3
P6ZSNIsOI35i8V3W43sxkjBRALytcGq02i4LgGcyHQlRZ6pqbNMaB9MoNjpgI7ev/uqn4rx+zwp0
i2N8qmEHKestxp3uVLRDJTDPr7Mlf+2+X94DPudkomboc4vbJ6ipX49vmsrcgKl2CBcI8V0X459u
Y8h2yzpLiTwlm0wop1oGkDyGlFszA2VGOkMEAZSL+Go1+KHmPkJR4EcZYogKTXsl3049Sv1G5Okh
+14xX+9epXktWC7bwqUb5ydc45LZoKfMwI0OTggumGIGB0nFDpnaWVMHKRioYaaTNxnZZuVrXYma
F2a5DFVGFNOFJs/8HiB7KwghRa3IZj+Fdj1DgAFZa8YekEmaLcj3hgEEIuWRNm/Ckm3/FxH84rdw
KSviai2kAk5OMoP8BTApChIYtV0DNa6dUF5pvjSkKqX1ckKR2Wlua83gLmK7cjt6w6Zc2+ErefHF
qjhPXYFAvKIadrjBhxVUZEIMo74ApgVptmFwm2n/o62eZhSym0LYNznzbn/jz5GiW0eLc9haXLdJ
VOOOJNsAjchdi3Gr5oU9zhvF0XKP+tJBA9a58pi39ClANG48Sq+GX6EVCwaZE0QjvLUC7tpx5xx6
zZq6asUlaho7NCqhCA1tVtCcD+JrBfoPfUIRUO/WCizLCfq6E5g/UQAPAycQZ5XqUVCRshSQ0xOr
Aq4qcheFMs1bONKM7eqw07Kzt+xxYaQXagLdLD1YWvpQipWeqggF1YWtoAUXDnBcmMPd6VAZrLy1
Pt5/OOV/1sr54aTv26pJcO4wj+gIZuclmBBlO2UHhIonbm+fsWtvcZzyv63xY22A7TKoOaaZL38n
4m4cHxWwSmDaPNhOYGQzY7BYiV4pO3lkAxP0VFnDKl3/9SP15ydwHrRvWSuxFJvdtLu+o+7cQogb
4FEm1U5QA0CK9nkfvtxe+PXs749Rzn+WQ6DIwYB1jwz0ItoEFNvP2xY+yd1vHCKeUlZVSsKGCuta
oPxB4c3bGKNLmxwU0W586HfE1ag3bQFCFkZc4rVcaG2FnP/SU0WZQrqsUFbNKqYLX9DtFS637tYC
Of+EV7ZWSh0sNFNhxTWicL/t+w4SD74gPNy2tXZIOA9ARjpoJMNmVsnkaGLnikXqhQC89iCmSsra
CYvEyuWVt8qKH+DJXuU6igtA4jN/ChFzBsCic93tBIBrV5oNax+Lu/SlnKXjiKzfz6GYGraTJQxr
8Wy5Rje+Fs/iWnVGFccEa1kGOLV9uBvpljnQQfLBoLoq3rnisXnm1rZXUedZrOkjBrqbF8w1dr0I
LHFmtjG1VbExKcbq+gSkXPWOSr/DeVw5np9wi1sr5u64HmqtMFH8hm5XbfNNuCv25TbZr2ezV8CU
y6vub28icxlQMLd5Jgr4fNFdsWXHRXFqvte87hj9azGP/3/i/LG1HKWzxiIwdVUQYaDDp6PTAjtn
5jloJNmmC20UCDJ3hqJL5KxWba9edgg+SRKRJAOo0UuzhgAO9DHEEotR2fQqOMTkzkKoht4XmDGq
taL01fv+xxwfl6KgC+hYwpyo+ZhgsdRwF8g/ZpI46Qzp9wkvBZH9N5fwzCYXiIQA2O1CxgxHowVm
C+6XMlmtfV99/5/Z4M6kAmYqQ1985oIQN/bjhmzLrf5PIvvVG6hjsI+oGPcVP3v/Z+dE66ouDaD8
4ktF7PXNvKWB9FijtGGI3a8aEwQCJAoyTERkYWULAXFArGiPfWbfdtxXz40BtLiO9oX0BTFeMSaF
c5wWviB+C0XVHsloTnjwNiN9mLq16u/VfAYQWiLLCgo7X3DjsaGoLFSH3K9eY8gcgUSksY3MSo4t
CFxyD3w+4g5IIglkkE/kroIS6RpyafUncGGRoIJXjnle+HX/PITh1qhyS6Ix+BbBZoT3l5awfRHe
R+IHhVpkZ+C9lD1pbWrO0XyXCZErs0e1Hay5FLzb32IJ+bxDPN8cLoiqXZsZdYzNCYPxOdV0s5bk
57pXzNtmrgWzczNc9hzqQkZZlRXw/Zsuku1K/G+AK8twJEqJGmZOv4yRDyJ6u6Um537vyjvqxA60
N+9Er1uE8jwFjIy3V/Tp3bidO7fHu6NSjsNKzIfZH0PZHDAU1EPoNE2GQ9nVNi3JZhbBfaG8D5Cb
obpyF4F+LcD0eRn9GtVfPYgp2hBTXTVGokB4WE/PcnRfFN8LQDVmsHMasuAFTAfPDPGDvAM7LjAx
t5dwDetzsQTOu0Uh8ukpUnIfqXW2bXpwtmY2dBttEeVrKIWsh6rPZ9mtXeOcnVgmIRVamvulQ3bq
ztgKm/xFMunyxXYE852m6hte5KpPodNsjPtqM7kgmnTbl+I5/lhZ/xVHdLF+LkZHoTgpct3PfiLM
YI0bN4M4PVeq8ZyJUHMnb8vUm9AGd4MGWZzgY+4HsI4TU53roziPFhzcJsP80+1fJa39Ki6a96oh
LFMoud+qxKbglayyeauyb2MDLmYJjU/9GEjhLpwqcOOk5pR5VWuYUXTUABQpZGUzG2DHgVJGXTO3
rd6aQfCSAaqBwFRkw3Oux7spH39E0Eosm9pUh3QPYiswhAChPzX3fVaegOzdFFm1r5jq6Zq+ssK1
BXLPEAyhEGkMcOxSTLWRZPBasX8oq02k+1G1Vl6/kq/rOqKMssQ8hfJTJVKsNkRmee4TCmpf0oOa
B/BsaoCoOPov8ukLW5yXKwZ1UmLazH6j67/GpvWMBR1ksH3ftvscBHkJBsQ1gnLb3dT9un1seG7x
JQm8MM5lY8gO84pFVeHLBMrW02hWEOXNNc1paeyWUgt6iMpUpQpk8iJq/MB7ENVrCNQqAz8au60E
9b2iMhvhvtdaO4dyR6UoYOa9U1K6cgDEK1Hn7LciH7nMHIe0k9Uyhe+sNHaYh/404RpNc2mJGLws
MtXSo42cPTDGTFq+ToOI6WBt16GwVPcrLZBrxZWL38I5wZgpQwU13cJn7uCAINpBAnbEEC1KaJjT
2N7+SqvWOP9XUjEVRVw3f2wLT9NkV8z1XaKlWza4ZdiCPcdtOrz1RmPTqfH3QFyDlt2+D8jcL7de
zkJ0V0ssN4DKJUVlttEfDYaBujXqwCvp+sW+cm4sqIwMqc2Y+9mWbWtP3Sqe6pLN2rTj2lHinAll
mO40ShylSVE3jfBcSvQ4iWwlf1mzwiVw4kxAR9jASpDWvjDt01a/M8gKgPhaeehiyxbHeZafy30T
NZlUFz7B9GFkCeAgBmnYBmO/9gI+R2sOkkP/RHjCWDzTl7D8t5dEC/TScitHaUHnpvCbMNqz5vsc
APMbYQRLB1IV2G9Zg3IZxIBqAxExrqxalzdGg4H6I6rRJjpUpjSrjoqMJ1dFT60w/h59V2dtw2qo
QjOfZDuj2YvGoakgHiKpZsL8aUl9GJRLurdwKs0pMPBWzR90EQx6GVrA5Qtozcyq3khpYdXzTiO1
baTCYylVmwqtuK5dunWhiS4+OIM+BIIgnU2W0b/3+D15DlncsEb/g1pjczeOkltWlSnr36YZ45pg
4xpTe5bTt6KLbVXFeIbwaxzf1RTEswtp0Dg7OhOtMo22OcvtIX2LW8UDE+xjMTKbDgfwMDqyIjjq
dNQhTxuBJWeuXcxXOlqN2d4Euo5TZ04i+N9S8ZRUmMLB5omQeRYCcd+SdOWIXnOqEGIBT4hGwAoj
8yA/oZ+zMdXlzFdMcBGCr8CfMJQF+iTdbpz0KbQGtrTtnBWPduVqXJjlrkZPSlw3Rcr8cHIqxYJO
SkbNBVBde6AcNnZ4Zn5qdK0yD185sxeGudvSEjlXukHLfEIE8Mvj4RZWYH1SrFrdVhACksNms7LW
Kw/oC5PcNRlLGZQXItYabYffiitCRmI6il7yLsOzBZbydNveFRd6YY4L6Q3qR6pKYK4wRvDrRgdW
NE4rUbcFkTSN8oMxErce2con5UXAllTCMGRUdFQMWssqPwgMWspGSvt4eNCS710CmTnRnHTmGnWA
Vrm6SfvSaeMTZsUqEwXfpyQtngtdeu1a7S1nEAWKGoyXYliFgESqHYWDPnYx+BSa74yheD+VwVMF
YnfSyN/S6rEO+x9AwoBHsrNIupuHt674qSQ/6uowp8epCVc+IndswGajSCKgk4aC0R6wl3EBsGw0
VZQ6lT6MrLyDgtadaJwiFSyu4HQQxuwefBUrFvmg/8UkFwpzjDcktOtEv3VGW4ScdZmCtxilORce
DFqvz7ePzVqI545NkYaSoAkk96MAenFzC6/VmlMItnik+bdNXc86VQlT+ajlYHaYy566VCqm0mhy
v+ipB9qNo2IAj0g18SFTUVmh8dOQDic6ZBZwD6Yk0oeasNeUKCBdU+YNbWSzqeefSVu+xVm67zBr
NUJVXFAj20gSKFKvDZBeuVO6fvaDuQRMTmM1haoV0mTosrRe6i24xmS31hS91qm9sMMds0TLhiGL
8tlnIiQDZIh1CY0TzPFHMWqHIfhdFo3L0ukY9cVu1I1DbjDFE7roVclALl0xcMhPkd2hVhWDDp0N
OeRJKszdpxgPxwzzYzwBMoPOQFR+lEpuYmLcHJkfjDX6rqV1+ytzV+avp8XZnnHnNx2rQchTCDIJ
c2GFabEryeuYiGh/lDvI0puaUXi3LS7/8Us+cmZxCTpnmVCgpEyGtCcsZm6vk3shiFb6ONdAoRcf
iI9bZZRm2cRmzLx6kkx2wKCaQgLMNnAaU2d1yEogKMJQWu5Ew9chjwS9dLMe3smoe3gwmdqU38VG
8FZP9GeOsnCAEP+/7QIX4Uglzc0kxzlSpcCcU1BrvN02cCV2X+zB8uHPtnmOkoEJRTn76fzcJeO2
zO4A+VnjSb0SNS+scP4oV4OuzALstHxAlWkLqgVbcVp3kRsu/0GN6Vrr5dweP3OrdvKoiz1WtUAD
gAjqvNzr3Oa9O65js691lC6McQ5Q1/tJr5djtPiT6RA6vTnvZLc4rRHAr3yrzyBz9q1ImYvNRGKk
6OmdpiC9YTWeyoV9+0T8h/WAKxTVcjB88uAltddKuZZVpHNVgkl39AKM5HGaStsYtpkK2pM+NPPo
mOmrWB7l+qX/Y5pzzWkqicM8ovCl9CDQFd9lDRxFQv59kt70VLWGHiqjxHgqIgKJcgBvINM2dMzt
oAeC8Xl0ALwu/RUYkV0Ynj4ytxH8Uttm9F7BcHuwMbKnTphsMAZYag+VOQpVHPbWp8UhhKoLeHxj
cxjzXREKJkSyj1nZviskshpZ/h2X9EEds31M2y2JoIVSJqaaNG4CwThGkiNYDiEp39kxepcG/qZH
ijOn1Evat1F5gHLB3tAx7CQbH03/LQSEWq11D8U3qwKLWlLNltJnVizWW0FPNwOISieZWZDUyGTF
iXvQgjS5WSVAW+C5BL22TdxMWCQukDHdE1Ju4/E1qmZbzb93EK6q1eRBGKHhJELJjwz20I2eGoAd
OCYHEv9sxNlrIVoQR4rL4mKb6yL4veOd0hK7SmuIvio+KTuvjKmXGuD7kx4pJA+TonB1Vj0KMj2E
oWZ12Tc6KAdJAi8Cofhzsq3i2UWpezvE6rbFKFeWAyYtWD10SEnBoLaUIqp9JNJ+Dg9kALeb5kr5
T4QBU2MY9JyzTdm9jMkLqbYdkHtEmsw0LpxwAC/qIAHtOJtjYJhh1PvgDXMaWnwbp6cQbf8ua16C
LtpNevVtjAO3zvG4vH0zFmd7FpK+JHFcSNJqVYu6RqcPAlQ39An1tDoGx2ti1bgrqwUHkUvivpjj
wpOhQaseeSx9KFtmDph4L3O2G7CjERsrMylat82JXedvdfzeRK+G0btZb2xqCuUuqQh3mrxGiHG1
XWAQWUN5loChh2d6SvqkVwxQPvvU03cQAsWsf2oBH20DcmXF9lqmxqfNn2nHuT0uOokVSWK5Rq8A
YpDHwp43o4lZAC/Z9If1IXxuv78Y44KU2hMwekxY3NTdIb3J9NRJ2EMRlCty9Ndm8cCu+vcufv79
zI/PeLeqzWhk/gxHE8exH+ojKO4I5FUbPRl+DspPRvTJllPhw5h3XYxmUFIfq/RHBhLCqoyWggI5
JkYg2QXBCyyrzJatpR5rm/+ZPp39zBzPsaKJdSB5Mj9jcWiyCod8zIGsDTCDNCm5nQJeONWlNwqy
0+alamZysVa+v9Y6vdguLihMUwBW1AKHIIOXQzPaJO/Q/HrOQWe2GTG40z41D8Zv6b3alY/p42rn
9lrUNcDWQjGfANA2X1QZutCojXDOceY1UBa1G3VXHVMHiHmPdma6BRqu7FEqXov212Zz0a1G5wIE
rKqMAZXL1CxJ8mCiBfY/kqweaDHVgvDfJmh2i8wxuVuU7eU11O71zf5j1ODq8to8FXqR4GwSUKAh
9gG5Vb9jGgXqqLE3HPM7MFRDiZe8xscEtFzRiqDA1c0+M8/lUgkIyKKyh3l0OkAEKWBWZgt28JXX
zNUy69nWGtyRKkZxBI8IthbnFxKQ6u+FLDjYKvdofJ6wPONkoNrKrAq6el24EkauX6yzRXIPQ6EP
JDJ0n15UhobUAlwlb/Gd4BW70BVXuhtrO8q93JRSF0Q1wo6qzUcd+gONoWX5fjswXkvbzreTC4xD
TJWIGVgQ6JgYOEOqVf6765HnbM+4YNgzFoZSgWUsANjZHjxoH9nBHXNEC9qeO2HFR18rpZ5fPr5p
ONekZEzFCRnFO82nuHyxo9tK7VI/eicuEE7WOj3E2rfiwl0Ry5XUoGvit+xjqp9HDH21ycqrd80G
51UIkSkG2/Ct+vaVlA+lDozB4+3jcP1jgXFcI6hEU1XhXq1zPIGitEcdeth1TrhJMd8DTuUjKpYu
3QSOsfaxrp6/M3vcvrE5QEeixZqSLaZUfiwPzNIyLCSBoDfdUhsybM7KEq9u45lJbhvzxpj1PlEW
4KTwWtjQiCks7dBDir2xKsj8QZhszW1ce0Qv+g3/v6sq55pphNeDEmOViq+9au68Sa3K0X3qLiKQ
xrqs4MoSVc4XK6SXZ0nGEvWDqpgdogBA5x6YN6vNDOR5B9Rk6isr7orPev/Kws5WyblmgkA/tA1e
n5iDBAnnQkcEJrtd7GlI/Ogj0P53zAvtNWjhtWh7UWnnVptK81DiRYxM/ttosy3kfOoDqISPqp8+
SWA+ipxpdaLgyg5f2OTWKulSktUK7ol+EPxONUEy/jJu8FT6gaLpXXeU96Fb/xe1mAujXPTpprGQ
WAij0H7axptltFu/K1/RvALePH9p12jdl2N59mpaPuiFPS4ABVqjjUqAjWXtiWQNCK2zaEtbcK2h
PQXmPIEWz0QO7yJjjTf/ils4b2LwuYwSREisgnB4SETMorSiqWb/Pl25sMAdGjU02qycouFBGjKn
0U5dVJhS+XHb13yOMF3uoEIgj4Keno45F8LT/0e1YPRhrWcPQ6tZDCjbpqldEO6+pn3y0xihjKvN
CTXR0QElQE73akdsOfqpzrnVysmPjBTvVIJ8XQbacLQ2pDjdjGEO7kTUmOlc7lOopOZEfEvq7r0b
KoAiwdbT4v4R1OFVsB+CWj2U7oecWmH4lPWNr2f3UwGumOwI6JubCNW+bNtn4Nvg6uP4jkj1PWg3
Ultm8wnYDRGiIzRzhgS7IyZWONa7bEoPZS9v4x4E5mK10Rr5l4EJa9r/pM2wj/XGiyVwW1f1gy4U
TxCZcgfWnJrkJRMqVFcityV1BzgPm6EFqFtKjP5NKFlSzFYC5ufM79n2L+9wKiKIqVAxV6UvLJdC
NIE4BVT1fgqd2T7ID2MSf6uzwcpkyW9iiAPTDGjnclIdLcVsJFrPWYuigPIShw8tmuMFuCrENrY6
ITHhVKGBQSywJafDW1RCVjycIcINljUCvWiwvuKlJ2VoFkw/xPrYKO9T40zhUR8ONQ5XVn2MUmYa
pD8odLQqpXpCMwut7tGqBcz0JfdBu5WHtwKwMGPcjvQ5DEAySO8RIj20W1wtW7jDw3sV2m75gOf7
DHik8tpEwSaOwMvS5qZB17Cf/HT3X1uoqQStRKLpWMnlU6acWFkrI5V8acLcOyRAgCoLg3TDJHII
Qmor+GXlmJlZmbkihXRzaWu9JwfpUzmh+i790vIFBAd1bKARoiH4YYAzPi22ty8an5jzP5MvGyuN
KEVqiJ8p9Ptiq4Go23AgVSCj0u8pVuquvi0X//DlaP3Zl8869tkTmyVMULqOSf6gGYdEN4B62vd6
aaZRaQUQwFXq32p1F2UvUbv2rP70frdsc8EnY0Uoxlkr+YVGXyF0Yff5nTREtgb1Ixqnu7Guajtq
hjcdIs+yUjZmNwKeVLXkB52e9GEuANDSMJUvTLE9JWA/CCUN9RkCttsUYNW8ewIvxG6CFNH/kfYd
3XHz2La/iGuRIJimTBVUUpWy5AmX5MAMZoLkr3+b6vs+l+Hqwr3dA08sW4cIJ+CEvdUIeNVPpdqG
Y91+Vs1DAsbKujmUc+VVGsdkrLq4WWEX4GvnW8XagO6oyND8bFTLAdaAF4ea57dZ/KAuj4VuPSoZ
wpDOYi7VyqeZExBAAc9vUXYW/ywGUNOyl4r/nLrT2LCQmvfj/C2pCEjDn6z2kJUvyL2y5KkYbtei
2mwNbkbfDIzH9rBGvQO4Z3twewqiadCitwvUDlrDUZ3OegK6QaDL6OpbAwrcMR4OkwEa7gSoeASt
c6BG1dAeGpWSePNC6tGg1uoCMFPiwAz9qUCqPnQs0kEFUUwRmId/TnPtq4UWdszY5RPdSBRBCExW
RfhDnOCzDZ5NeZXBQXPPOmZPzQcSnSuKvBWQ7yNDuXQdLpWiggn++i+p61edacOAJpo0VSrlqDvo
vlXaJ6PWfSM6NAkGkkBlUesY/c7B5GeCjqtFQRv8DNVobMmchNc34NJ2GxgUoJqG+gc+7M8voXU0
ljrF+kfTBALHKZ6fe96B+RVjS1EmOVux4PK17nNpwtu2Move7hZI06sxXMbOJTwLdID4GguKCHMW
JN1NAzLJLOGSaPuvHbfwoEAikuiYU7IsMROJSsugjbACJ7P+MdgfWS17mf1l4AQBQoA0I3XWztzJ
TqxlNyBSLty8RZ1aN4G+QEIdfnOojfecZ62XNHZYM9kXCEldRxU+QLBy2TjNAJsb0lPBX4GWgvwd
WHJV7b4xJXGuTJCgobGqjHnkYKUpasZT34Wl1iCy+aZZsrkDmSRBOSejoSrgkDG9wj+iYt7FnbEr
WkBWGJLoVkyT/bV5ghqkDlvRDpPiZN/yX1PYhuoe7JKAvQJC584CGIk3AlXyjQXzVvamF4vzf8kW
lKIxtSYa8jw9oQP5aFWuFYLXZFsAHZDdkUcjLAA0HgFzC+jJoPLZtYDEsNzrVkBsbfnrG4Q8Rqym
RllXWQF2U/sexL4uBRRN7JFkD2bAIvdS6q6Q7kip9d8wY+LZPdolUfbzeROkzFUfrn+P7OCFNMfS
9JGZpn12skm8s9rH3Lpj9L2ppYM0q1L8ERoISiOEa2aqkWQquvRUIwSwI+ONj8q71o5bA9MrvcK9
uVHRx2i6I2psBRp2qPZ8fanrzbryBeJoDQXbS66ZMEwUNIq1CWQlDBQqQIm8LmZdyDUxgnlq27aw
qDWmJ4cd46L0iY38zayBjsi8qyc7xHMVeI3d53WpYnJRvFf6uv9njg5zGwnDEFhxMo7Vh71fgUvR
7BTMP/QNuvnC4puzMySxrWylgnniTW1j5KFOT0k6fRaV8agPrR9T9UajoJGzraCKODpeJCNSYjnh
r5UKtipSra7g9XqOm+JUbknj4iUAxjE/ApzwCDwnlO2VeW9/KqBYuk8fMwDcb6/v9l++/M/LrAtG
rDTjqqpLJTvVyq2GFyJ4D72p69xc+96xUrZgmTTBbFVROrS8VOJTr5gBy0xEKWmd3ikLdWue+jY6
j5v2hqhPdPqI4xetM+8SRQVVuL3psrXTutfdmElL17LjFywZnhfcYnqWntS9EXYwpEBXBpafNIST
LV8wUYRmWTuaaX7Sc2WXJWhQiUh6zJNsXy9gQwZIT4NMiWWW+xgnbiPrgxRtNOxslmy5nrtmF+1S
2Q2Q+RJ93Z0zfWvoskxRaw9HUAtgQm/GIzofAawONAa/mQA+tVRuUpv3NY1fxlbbxY26Vxj6ppde
B6gKf6PITEQc/xWMBEaqeEuD7hPCviWNZABAYuKpkOPNaLICYeOcasDQdRg+iyxQr37vRtnMsUyQ
YPmirkvMrkKTi66BGmTG3NspBpO5Gb1f1z5JhEkFU1cZdjMkFQxAPoHgzwQDWyqJYf9+tf+p4OKc
faPmptJjnBiRwuiTl/k281cOEjU0PshW9mSXOCYqGLRSSRVTmRESzM13s2ZbrYt81YxlcfMlMQRj
ySifaDbYkYXjAeWdyTROoa+bVWNp4HxGdlA8ttvBX4JaD1NUX/dUZr0u3YpzscJpTWqL91RNEVqC
tQYNJ/f1cbkpNyNoZHQvuUGv8hrXyDplxXrRl5c4Fys4pzbuCoUNSXbiKHTXp7n4UYT5pg8I2Bkf
VQWdJdLU+yWDeC5SOMdej8qEoDn5VOzqJyjzHDC/2rCjc7Mi67RBcZcC737PgvHnfCODc5WdruCS
qFIXdUPU9LQsju+gncPSjYDXmn9d9y7avfNFCs6oHTMAfZEFENszSBznFi1Bjlc6aHUDyUyUzQNg
I40R/IaL18csyNT3BCOlLeZlxqbatS09FnkegqEKCZDB67M8bEt6n2iRrLPqkpU4/1DBPXWk01mT
OflpUUFYR4GER7Xw+mbI9lzwTAp1ABUHkqlT26f7OsoDbiSHvuWSPf/7MQ9rdL4UwdeQJa9iXqQZ
PG26ZYDgoMdut6LlabvrC5Loqhgij4RNdjZF+ckBp3nlmnQ/JsmmiKXtCjJBgi3SzAEF4xHRKt0M
L82dtY2D/jVaV+aumI3INJfMdaTDPWIlULQKYpQ8RLNiDSl2sgv0UDsksa8D12/4AgPtgyWIrc38
qDf/CzoW2YoFe0SreMlnpuSnKUL/d+7p6L8nSbOTDXpLjJAIBlUNoM/GKAqeH3Q4cCQOC7vbpagD
GONHzB5MlK2IwSSKIFucYHxIow9lU8AoOAsFQ2+xiwCTqJTazkFp4voVlaj115TRWdzFSMyHsYeR
dVLDm7vGRfwlEXExR3Gmb7pgOigfW0NZ31JkU++6u2r/xVbSbACP5pqu5jmgWg3a2/nV2cng5SUm
RQSCylTAgtqtnSMRQ7xKZ5uYPtt66l3fxEsh9fkCBYOSJctsJyNsY9rwkANhojcOvWNiPjvZzrMs
8FivtvgiPpMmBqCEgM2sNab8xAGPtCIyoGF39y+iyxxNBjINuBi8ncsTjEvbE/DXT3Nyoug0I1GN
R/7gl/M9I3slNnxLwTOxJzep8XMYT4ny37pIMT41OQhF2Wrc2KEB+EbIQHlxU1E3v5/ne/1zvUVz
qPpa90xVf3gkn3QM2a0sILj4Tj7fBsHiJGBSHhUDmsK96qX6KB/mCT1O1T2gAsbtEKLAOX4MT8u3
LHd7tCLI5EsUVYxqk1RtbbWCTWiQUm8BM81n2XCqTIRgdjotNpJmgK1bDPORkOFgRpbs8q7h6bXL
u5q+M3tjMWsoshFxZHEgngLuEm+lQFzJYACoK981ma//ghc/k9cvVW6jsp2edIIgVUMVHcXLtLT9
SAcPzfrYBX4ZVY2dXU0Su3fZKoAd2dRQjwVe9Z9LTcYGXJutmZ/Y4GlmMIGrtnJurGSXkVGyrWtk
9Peu/iNKbKNozEJFXRbeUEP92jRmlOMw2wdIicRCMhZjfAuX9jpdPsnfMgWzYLYlKSdSrTFHvG3u
1zZz6mLwfN/fMk/6GLjsEn9LW7/m7Bwdpevz3ISJ7f2hcEdgFYD87Ca/pafRa1/MsAZbpx27svb2
y+7/t1hB6blZV7plQ6xhfjZ5ti9HZ7NEdehUWlAn8XaovimW9n7dnVzWw99C15+frVUHpndlzpir
LVYG8xQJufn+ugQiEyGoujlh8rTM6uLU+pPPTomndZ52Qwwf/SbA9fHnUNnH6K3NT5Xf/3Tei/v2
3vxkt+bD9Q/5NxHk77UK9sCc0thaWjgz47E9mPsyxqSNmwdJiDZ2b031ln5xV6E9sOYSpy27UUJU
UsapklQq1LNAm7q52N9Ndq/EYZVLu4llmy28a/JhVmM9M2AIomPdvmrm43+5iYKlGTLKHcYhoAtW
6gygCqIPD0wwG/LEw+gIFJkgJkGb+arjS0QLrWP/8wL4/+fniCAxWmKPS9sjwKIgQrUidB7GmT/p
e2A+bBfD2ZYVOURjtNWtF4nk6+bVEYeaO56UQ9d0kLyZg2Zf/6gf4zoct2THv3Pf8MhNdt+SEKBc
srb/6+fpqIItirPCKDvO81ME8sBoeEw7meuQSRDMDp2SUsvXteXgsqwIPbZ1KjEyFyscxPl9cus3
nFmZPtc7hnm6HCZgXi+Nb2hB9KPFkxFMRcZttatCIDSXMoVfN+ffu6q/6vYkWmroHSzPSl2oHwoG
QjFkcTEvod3ONzL7IrskgnmJon7o8xSaEQHSjtvAJj7G1g+a1MF/Fjz93k7BnAzpsGi1MsMFE8CW
ZA8RWWS6dvkx81uEYEeAytJ0XQSPm+3GnWEeQYbor4Mm3QnU4I1bri9twLJI7OTXxNi1ExOsS1/X
vKkA9w/rEj+siU6GRlgv8tew29mrB3urbtWb6E42aCI5u6/Q7uyCqg0tSj3Fjpb9YTGe7RnYHcun
NoIhkdeSRV6sI59pg9jmxVKuloOKi0I39Fd3t+yUajeg/em+uc03uVfukpvlOSVec5y+OamHQaZj
/1N5l1VnJEf89RY7W7OtEZU0Ld46aTy5GnA4emDnjKnEdkrMy1ey90xKmg9KbBktXlTI5cXDnnNZ
Rup6QOp8tXKfSbDtLp1TA20JTvU0kzwAbqmnANpuKCogDVV4RuqSTgjZmoSIJiqSlBMFRlnLn23l
x9zLRp9lAgRTMpVdbls5IpWmf6Y58IpYFF53abLDF0wIIiHe4OmFOKHPd7X6uThKoKO/97oUyTrE
hqJ0jGMnZkt5It38qWnf8tSRXC+ZMomlkWhxMnOJ1RLB+uQPD/OtCgTDxq0fEVp66b66pWBwBWzi
TfFMD/G7uU15WD/LahayhQpuupqMBI2ATXlK7I+kxRRk9/Tf7aTgpUtWlqpirTs5ordHVyq3M8H6
9N8JWVd5pkncMpuuUufypOrVDg2bGO6VlZQk944IqmMa2qD3QMI+NUGxq4Ie1JN1mBzB6EKO1v2K
mpQ8SzH2JBaCCOqkMCdplZaWpwaj5IMWxKrqGlZ2l1a178x8iwa/55QDI7MyMMVfbKxhODaNiRD2
vqxf4oihTc0O1WXZXt9vccpEjGhFzooGb74Jiliio8rw/7UX47YOyG7y1jmeeiPL7PybzNI/fp0I
fp2waJjB21ae2iYJKqKvaGnTBsPN73x5Gw1gNRkJZljn26mzvo0AzYJ98IfY2us2UKbIGPCYha1G
UJqvb7tE9n0yPRL8f2ZqrE6WoTzpwxuf3whgcq5vuUSAWCapIqpRMmL9ZQxQSVSujFQProuQXPEv
WqMzLQKhUGRNI1Q10tD4oN9W03SX0dfrQv7u1/4qLP1zkGI5xLQMmlvLVJ4sDQHmUCNVsWzHma18
UtVbk6sfSTV9LiuNom3jzU2mXxFGqVwzjTCPNluY4uoAqscMfl+q042TdNzvzblwo8QGUmiNLucW
7V1GcefE5LbLl9RdBtuLRtNd4FinGtckBfiPcSxZDPqTl4LflhNI0cwlBLrpy8K+WTnax+0i7Mxl
31dd48VlsrZ9e61iBwM1wpZGN3Q0j5qqbmb7VU9qn0bZBsO+vt3N21xvPkYtrl3Skm+zktwnYAaY
q5e5q7bNFLtp9R14F+gFq8K2PkXlHVq3D5ho9fPWcZuJucR6HhYMWdSQUIXVonnTzP2s/pFrP2JD
fc9SoDFb5S3rhpeEJHeGmW6TsfLaaNrwlh70LNlXQyJxil/JOCHIpRZ6x3SgUhtEFWkGAROBsQKg
C6Od+HNJu8RlFkj+rO8sL/YmyN+Abcr3I3906q09oM9wQahdteivbL+j89st9MQbkuG7Th/Gpv0+
TOjGtrU2XIwuhTmL3CZ+iKZC9dVm2mZT6vd9BVIn/qs38MKbi3pbjOiv198iAz2TVvIRqQe13FWU
eXO2nIY6+sXS+pQsUedNZfPcJ9bbUozvBlM3bIq4u44FKMXHmNdeWZQ3xaz4wPxzSWKGA2aArEJ7
n/tGcRlqdCmS6ENSPhRAivAtFEI3da+8Dk6JbKhuvy4MDQyKankJq/Y0VXeJSRqPFcPRZN1TFgNf
pkiGF3A9Mneos9LT6mbZplbbhlMHYNquRAeOY+5yqn1nfX8YlJYESwKAaKb7wKvsgdmYU1fjxe66
/smUXPDHlYkpU9OEq9SnV0Q5n0oDGlGU8K9LWc2dcFNQPf6t5IJDng1UyawWUrTo0xydW3UdM+KY
/m+4iwd1OBQY/U+pJLy95C511YEl/ILFc4S1YSZo6Cf0Qp6KsfEXDc0lPwZkBzXyZFUfEhco4n9/
ucBzYeISQSs8YaKsOKmImoLEwxwZrhhG1TwgBCreDiBxy5b6Y6D69qv92YIZAMCKAMPJ3SwoAjnu
x8U04fkXiSEKzyoG7FHUvLxi1wSjv8LCrU9QYxMDPd4BnRbbyFBrZXsuhCiYnI670UGqAuYCve8A
a+4cv2aOOxbptrVR1raI5AkgXajwBpgNrhlWjIdT+asHZmuIVkCMtSfoKrK+2cfpBQO9viJHcbnk
gs/3VwhBMtIUDauKNQS0NyuZ8ND7a+/AfAD1EWjJhr3x47oaXVLWc4lCVFG1Nq9bB76S1sQbDHUb
K61XZbKBsUva+o8Y+CyhWy9KOxxYh4WtPVrDrb0rdyaQBAeJynxNWotW4VyOUA2hdHZQRbfKU5rn
fhuVvg2/WGN+0CDN3uLA2izAxGuNCoYiLTcDc+eoMiRKC48vqtvlYaH+iNk3Pc+Bb6WBVHTEICHg
RPIfmfGrwd/WFA52UA+lilEoNQbm92mMP9P+IwIfRKmDnza5Vwl3s1LxBzUN6kqB3zzZ6RPog9x5
PLD5xIrEN5fpqQB494rBGi/TZpk4LnKqvFEjc8CVZwWjOTxiDuRgpslzTbtNxoB+OVubgsRekfVg
RJBmka9eBpyS8FRbmJXpC9BqTo6hPjWg/MH8PJC+apB1zhMoVgEiDCidO5W3N7qRbTqV3XUwQkzH
hKTKJab2qi7gYwRTW6cYaBxavTwV5rRiXrl9Krn7Fx/I57dl/YSzcNREX4cS1Xj8GI/ph/oLJiXF
jOwWQJG+45HHBa2sGJ4EYO7B+QC1wku/Wfvr0KksRe24qB8a8L5U1bYcXUQQUJR0xvDx/1TxVqTN
tRRbhrK81tcb5i/9OJMjnDBSDlEXg04A+TUjLEffuMFS37KnyccsY5uii8AvwhUDOf7h/BzKcB7R
zuPSreJzn/jRzbxDDCj7qsvW9uyrhKOexqnpGxsvjy6INmnp5nsMv8e7FbGhDOOwA+cUQLNCmbUQ
WVT/5WBBdoBxcYyNA+b2z/OflAXAJVHX32VxuqdTGWgUHbEKkCtJ/WCO/Fvi9Puun48pUSvXiab8
riwoSgHOAD3NH3CUgN0BMU4zhT3qeB4G+HctIxXigtSLbN3F0LvuWknvqWhTAHTSPuYqYFRN49dg
M2DbmlYX5jPJJE+5S32i1EIIbYGcWQO+tXDOdp4pcZ87/IhwlbtVpT8BK8PrbDhQQDNZo3FEmOwm
xRgoJiCzxnofxd1PVeslBvnCvQbtLUgL0JcJSlVxIL9WB12tjYUfTRN8ozl4K6DMCtWRgfyYsZM0
ye6d6vm6T1sDAuGSnws1BGdDMP2T4lv4kcS3zXy/mG9gSyay0c8LxvIPKYKrATKulcUcUjS0umv2
4OpNBpzA/6TA/4cc4Si7BAiBaHrhwE/RQ6TvzMwFuJi9qwNlUwRdtWsk72fZ9glWscvroXUKCCT6
fcSfVDVMlQEGXnZH1w+/dkzrBp9Z374GzmFWYAOrcjh2aouuRcfcN4keqOYzVz5pmtwMOVpqFzp5
aZQfjEJGriFb6vrzs09I2GhEvJv50ZrWlI8SWAycr82nJZ2fuuDNMJWs6xoQ2EzDMQQTR7uGADKt
5ccRkJjE/MkxFHf91l9qEPtDhHBucWlXWQOrdRxZcpNjUp0PXjF1fuvcdkbsMfW+zku/1oHY3+SL
37TB9Q9YY+K/zvNsicJ5ZpUDLqap50dedGiLSr2yiv11FiRBmGXW0lyBRJxwdnpV1EylHcQ1nzPr
XNYwr0dm27rtCZ4mmgQN5qIlO1ud8CIo1KkmTjZBK9AcEc3ZrqCzG1PutqnjWQMDrQK7VSbZhOFF
K2MjZaWBlQe8NIKVqZRMS3PY8CMDSShdOo853C+k1YiLinAmRjAyhjJlut3g7rApBN52HPnt8k3X
dckdla1G0IIlKnOLU2ziOJZgXNR37YRXVSbLal9Wtt+bJmhCpYHr3WkbflTim2F8JDyV2K7LV/23
AOGqG2Wqg+8d21WUIJDU3sYW9NHBPN7HIFj/T7TqtyjhmtczqRrCYaKMcQqNbgPkTYC7Uq9j1M2U
JPjvpAm3XAWsANp0sXNOHnmYRvczJB3aAUzdsZeamkSa7NYJz91KiUvmDHxdW7mt+m+FowDgRQ0c
W0bfJrt4QqRH56i2kG/jxzo6Wjrc5+SAuPHH9c2jkvWIGXQ75ry27JIfI8w6jWl7r7W519B7c1pc
o7VB5JLu46p+LvuGuiTtHvWqKgMUaMEm54BeKGuBHarX0ZYZ7c4gQ7QzKzoELCIvTF1uAQACNPk0
7JDCdIux7DxH6evdVAx3XV49jgUMPXLRqIc9grjoOS8OSZT9Aiz+q1LorpG3v1p+2xv8YLX1rm0+
IlzeEZ9m5zaAcUCE1krvk2TfxYQ/WP/6iES4TzxDUzTD/G6sAKxZ0ncpkyJYL4fVeTES3KNG/RbH
/cbut8DWCa+frkTndcF2gYgqduq6ggNgqWut0K6q7abRc5wPt5XUm8uukmDCwNJKczVaVaN5Sqe1
pDl7CfhwuDVIbPKl3lzwl1CApcDHILO57u5ZEATnYgBzHqEJU7qQ1QbIDWcPkx3+8pnzOqhS5XGq
wN+stpvrO3rp2M4Fr3twJngG6VW2OAgYIv6xxO9dfBPxF4mIS6d2LkMwaLMJAc1S6UfVKb4pBBCm
U0/CPnoBYOx2zCs/R+a8AjUMT5KjPaabSa/uUdZJXLUEMLeBsk6V3ykaf4nNeNMqgPqC/weW8G2Z
mUHTflQo0ESdtqNIE9kEql57DDQiHI/nCiMIFU22VgLgODSja2FhJ4diors2xyCvNYd6pd4mqnXT
kjpIwV3TxfkO8DVuZU2vRf8wdpHb9u3KINXvK23adH3lm10G1hj2UDD1BNrM0jXmzL++a5evBF6N
wFAjGKwRR0WMkhVGxBxynKMqAXpMtne6XwbSr1Z6r5mgVYQvyhQNkMzv1yWv11qMIZ0zwYJHsAx7
Me3BInCs5j4xnpycSV6kFy/EmQTBEwzACY/txiDHBQhkpe4EdtF5bbEgn2Z7RJchY8juuLCgAky0
Ki8Qv3HmeA5Il7LlPQVKw/Vtk0kRFqVmVO/pDE0y8KrX+HdzAm2XrD58ySSdqZL4rLadtCN5iqDH
QJ0MfcuuQZHxAFqVLuNQkUkSgt7UiEcU4GCReF/ujG4I7fpdARzeMM2SjZNJEjwHkjAWnxscTxIB
ULgJFZRu82NDCpmRvXixfxtZ8f3Xxlo0ZBlOKAPF+YAM7xa1txIUUT743+o7sh0WPx/DSCL34m3X
kVFEcgvTD2KL2dzWnBZdrh/LTAtjVdubtbGJOOiH5l8Nl02OXkrkwZX8Fid4rXmZbJLRWD8WNHvL
TQ4kNP2pph9Dfj9V79WMTnYwZGP2ojUxKdtRFZhotduMlo/GA8zaxpLlf3VR/WVPzj5I8G1l2WcR
o4l+nPeg7F0BUpdPgP4rWqCAKJC86V4OVhU01k8omWG2/1OGqHBZM3/vyHoBz3ycNatTo6SpfqwW
Ffm3Yz1800rZG+GikN827at19ExIN1HWqgusJouQv26Ym9Tf+0QC23TxKp0JESwZKqKM66NJjg7F
jDuyB1GzcitUSOtZXlf1kqO7qJln4gSTRqrUhKecybE1Htr6reF0X4z6xkIPwHXbeWkukp75HLET
jwxNxocMu7fO1INSZPJUO8hxIVAoAqkKJvqdDf+B6qr6mZin+VXW2CM5PfGJn6J73jIaKE3UHboG
AG4VzHgtc+mrJftLE37v5xfw5NkdWSxtrqmD48PIuBf90rYj4HPXtuX5MQ9lGDqSu/JVePlDWI3J
lkIjx1x7Mme8daZ73oFkpZy9WZ4hlVyVrymbM2lsQXw0GbgqxnEE5jm6K0L9dbzhIQjqNivaFNBk
HmSWVRYjie16C2o5mjnBtLAF9CvpvEFfeFiUwMJUMKRT6x5o4Hbc6l1nkeGaXTZrZ4cpWJWK9JXR
o5HmqD+mDxM43M1N9cAe0bMSDn63A8yttxaNp8AOcymit2y718M/2261UWDTTByuo4J5bQJpcmbs
KAh6QG0mMQIXvebZOgWb02Y5GDyz9WRnMxzTxvuPgP3+0H7BztidE/My1rGV6eKm6k03KpJFfCnw
FdUT0wKEjpVSAELjyNr7pEWPDlNChSt+rTZ7Rn443WtvAy4kxQTk5AQl2bRRHMRmts0d8NdpUVgh
b5BYa1H5o7KADyMbdF+38doHCvFWlPdtXyP5eKSMenrduBZn7qzs1Ag4SykcNP9x3eZKTJ7Yocem
hWH4hJDjqKMPrrbcjqGxpZKlxCVmSHyy24uFOpw2rWJSt0KSgxWAtgYKNCHUo6NkUTJp62U+04s+
1sYqihY061r5gdZzWE7ZnRPFG3PGyZoyiy5RQxGtK6rM1EL9iRwj9XbMsqAG4xNP7ibpi+lyVPdb
C0VwgkQtcqNhWNg6Yop+m+Um3mib+Y39WukdkPr8tL32Dc0Q1y+J5FaKA/Y1wMgawKuS4zRnIEZO
kzCfnsZ09M2mUkH7WPmj8h/Aq5xbAypoQoEiPJiHoQmWBRAu50aTThd8Odq/lM3QTMtaeeOQyvzz
msxRWrN+aGDTcrYBK+Smxht+pqDes8xDFRf3msE828B0fRuHZhL9WozXTkFv/kaheHPp90ajh7zM
PJhGx22dCjE22lciRRYYSb9U9DJNitZXWK6j4kSPLVoaF/1ZBbA6xdRtWWTu3HcYisHUJvC1eYuR
pMXwW3zcUhRb8MriGVUHQ3/jTId6/ETeE6lNlJ4yR3JPLha+nLMdFR2SUirAeh/JEfMUt2kJbPex
Hr3CKbyxuE0UHnA92dGofI0VFkxasWFjKbHxFw3a2SeIjkpBaahLOgQ84HCLs7uYoZ2CPVxXiMuK
eCZF8FU041OC/pE1Ul0HTEE1dG89jO2NCVYrfwpiPGaMEzAaO1l+QbbF4mT7okQmT1skhKJqCdTa
3E7OsoumwbO5c0jjezWz3Fnv0YE5v9DxbtFj2XTEqnlX1MYRNLNPtXRGmwbeA4BGa2ZXs76P9MNB
N0OsbEFiuTWGwbvrDVna93Kc93vTRQakHojr6gJs2mM6PmeOHc6Zhk4OjM3E/L4F6gRyYdsWM41c
lTU+kksdoGAq+cdWiO2mnOqFRZgyHAHalnnohv1hTvQT72UvSw/M1kC/qhlAdiYrCftkAgna1EN9
brOdEcEex1O8HzBk7tqtY3pAJsc/S9BCsJjTT6VMbmxKH1nGbjNlad2sS59zJ/3uDHa568bkTcnK
93wCortTxF6TJxh4oMUSlvMIrEKqb0a0BEwl95XIeoDNOoKS57NYEcw7ENZXsfliTMng57n9E64J
vJJF4aHGSQBSCltmRsph0qfnjM4P+YRO9NhUGnAyzI2fLTYycokH7F6wxCzUt1M2gtQQ7IyaMwI3
vI9TMG1GsW8R6DomFXat3Z2UHnD/1BwOhPc7s49qHz14d13cYfgZLJS1+qpGr1VnHmoH9ETGL5an
G7DWeqZpBdrQPekA94lbEDQ6+NPFnu4M99nQPhjZYVFMTOMaOcIUc2MOILA3tbupH+7MDAlazt3Y
qA8Dunxs9b0DS3bUWth7PQRMN6hgMI091tYn0pq/9HTcDKR4sOdqY1aVp/U3KX5LZ2GYQLtF33/s
Ad8avOWDERhZ95wbhteObKcpwz7HLwW+t6c50a4xihRjJum2cHq3aZPTougrYcQtykiY4rXYw6ST
7VyBD5RlmTssHfFb3t5ZSQI2pmR8npGgAU0AEtR5OR+6qbl15vlmBDdD9Q4A7mAqbfBcDsG636bO
vAVV56aIvHTpS5fUim8XCRCpB1BfMHiEkeCOOYmL6hc69FXXqX8lNA8ZeDTmnL0WZfO0GHbt8mH2
uI2gFiM2HhJi/tKTBx6rW0Jbl2RKMHbaRsk5ODOedA5WQUJPMylfsgi8ncsUls3guIyAcEztAqd7
npoWlREC0LVfLXtt8u+2Mru8e18qx9Oa4mnGXPOEAZBGY8Ewka2u4pnWYsBaA0yV0aF234UOGAUd
QNa0Vv/QgDO0U9GxMH6nyXdTvbOQGK7sCG2euZtHU1DM1M+JFmF+AlTh6NTErONubCM3XVH1bU1W
aL7YyHVuAQTfZpCcZEaKdLVm7PSpdSPYnNZzDNBqFR86Jt55qXslygKd/rMBPp7OZYOKlyaxUBty
qKVbqmmrYhSttzzjVepo8DoqeJ19HSRDYH9LvO4AqgffvgNplMSdXurM/EOmEEsrdBgogD21o7rv
d0rndQA42kb7tdm88S2Mog0gREanuxeH6s2wVR4jDwmahAf/V/qqtUfwjy8RwjXWWpFd24gIWwq2
O2OMXRJFHu25n+gvFZ29IgcWim26Zk+2/VR6Nv2lZ2AlSSIAojXB9RDgYkx8dhZCSMac/0faly1H
riPJfhHNSIIAyVeuuSiVWkpSqV5oWrnvO7/+OtU9XSkob2LmdD+1WdlRJIFAIBDh4U5nTAthXdqA
XRkSeNAw/dGweT/pDMQPgAaUuXPZ5Pn62IlNzgXBaFEMvWIoR61jwILOym03KRp6P4WdDdkuIS/M
LJ1EhqwFwzxuF1hJAK0I85iksatr9eB0ilFYtYRRlkZEnHb+ej75dVzmtbSLLEtrNUIZa2jFPMrR
cEiiO0y9WBPprQoTWB0UEcZUVJsQZWMm56PD1Id1r6Kihi6a1emxXQRg3JnBnN/scl0+xpq6M8MM
71oQLAHRFg27PNEsLcz8qVZt6N3/l4mwyfkq7RmVCrlUoe6GB2/hTRsoJj+a/irPGN6LyIC+Gj6X
UjLOGXN00cxWzodjoofULUekKL0c/jHSnUxajC19FlTZaWTax9J8KzfgDYCcDykUO1nvUjmU3CyA
rPlQ2FWkeVXe4cpP7Ak0u+qoP04LiE3j4SY3ngvDcDswVRn0Ixva46rj1Ma/u0lzx4LemNEDCyCx
W4CCLcc4H5IF2kgedHysDCRFjVR/zqaKcZFYgihqPH6asdQi3UkfFWnBdFml7IZm+QcDw9/iBper
j2g1z4YSooXaPizzXcsaQYw8W2746/j881ifimjumN4f54E5dbzLq3Rj9jEAvU/juAjizhdD34+9
PrHGpd8jhY4KWhioYZWlZZS6Zda5QxLgdSDoEk2BO6/DsAawF8MBMjK5/jtqwr08H8BqDBml0TcS
/UrWXaNRgAFW7Jw+6VNlTaAZjyBDo4/jW4u7VpMiJ+5AMatXV0Rq8KpJuh3T4qeIAIDeVOC1kTwZ
wOom1S1tEWXc65H99pWrgJWO+1amxipkxQWTkC2jlpKJHNUI9HJoX+nKb0E0VQUmOL9Iw16R5mo1
4Ru+5k6bbA9+bSu0IzezhaQh5LI1g4NCB/rYTiVoT48ZQQ5nVVsNnE7MiUHufpAOUKc5iGifBUto
cI6CYnyjjcVMjtB7tysZ0sOmwBdFFtYVPqmzVUVrgIdwAYVMn7uN/IBhGVEgFS3b+u8nJhYJkQHY
TnKcPANvKU/ZmO7oFY+M2Aom68QEeeuuX3A8g7tL+niqJDnBN61Cg8om9qnP1oF//7L3/YgZ3/2b
rz3JVG0VVO/Rs2CSVzTQyvmlGztZX/wYvH+Xbf2sGXDGuOshNnuk2CoWsXMUdENApm9gUrAzbOTa
YPkV5Yw/UiPOHJem9AQj3OGIJQy6yonL1iqX264HeqX1QMpnk0ZzLn/g+vsv7RkXLEZZUqNAhafn
CiaG9BAc+KVbmm9J8nbZkHAluZiRMz1saIdt6zzlDQ/8TeBQV377yoB90Tr+zL2/LyRf6+nKLgD2
CdbyzFp+m/c0dqZmo3iqC8LvDwgRbsfS6j5B9F/lVvRYPUYbwMrt8CiMXoKTztd8GlOhS93jl6Qo
4g36HdMCS6KLQxgw0KQBw3pmGfVvOd/UKaCMqFCCNs6RA+nl8gaseRO/07gXiMxUkxiMb/WhFa3H
hgFPbqtrMyL2TBjGu4V1zHMOdWqGOzDZMsS6hrrBl3KzSV2I1XcDOECmzdtkZ6Bx1q4AF0mdeSNq
QZ9b6FPL3Nkp23nRSwkfWKRQHFxl3FJB/e7c6Ty1wB2WOZ4SJZxxWIYicdJ5g4aeC32mO7mRoTKV
2/Gs2Zc37efTGX58apI7NWnWmFG/BnF6XEAfdRfZNeiyaqetD9EdtbWNiJDuC2dxwU/4Rh/GqJSh
b7CBydZcroHWBKioug8wTMgsUDwx0JsbzqquhyHtyh9EQoU/XyTfv5hH25oVFCSKNeKONnkbHzGg
oIGmAizkqf2moVcgubi9bqOdyH0E54Nv5801+ocswuYSjEJlDC1vQAXjVCSOKfBSvhDRo26I/V69
tCrB5JCDvUKAcRFZWP/95N6XO9SvYwUWSogpLWvpsf+47JWipVr//cRCmmVJGVFY6PrRgvCpidof
wQPxshXRd3CRZKjrsdYLOOIYTw7okawlFnXKvqjYLjk7FzPUch5oN8JGXC9ujyIci++y4LZM0YZk
d3GzuF2v+ADX7EWdz59v/tXPAUzVVJVhyvFHWdzI1Yr2FTnqR+hPW6UdHlagR7YTTqaeS5hOLXEO
oQIzncQYYsR2ge95kgt3NBv4OHkrMKVLh4Oy7Ju2somEmQKyD0Lk8N3BQHPWyWmr2UySPBNZo2B7
z3mRYcjAbKuaRqBz+d2LzFxTWT03xRFld1NnIKVfnDFMHWVWDmp7MyuVYxR3DXj4aeOa5XaoNwYt
nDHdpw3YUuZHXT/OkWTLYbZZUJYoocsWWNXgsj4EQenzwCApXszPzTA+MdBczHLmLW1mRW1r6Sxx
kyLYjahhyLOyg7joQU/oPq1ClCdBKWkTaKXaS7JgBHZUIKExyJvL3/8l4sn5Hj3VgeR8D5N0ksHk
WTqime8lWnAfy8vLOBaOFj/mq8YCe+nmO7kAAWm/eHMMenYGmHacOHEbOmoHNfhScynYWHvps4ie
hh5TqVLnNWWxUyrg0ONkB/FdJ1DQ9KzXGgGQjEOrWqSVDkus79RM/qBSfR3UhcPoba09B+pLAwHX
+Fc3QJtD9evpNce8YtIDTD/16UPSln6WTrfmSF6jaSEuBHSdvGIeU4BtPTD9FvJqVjjXUCPeRcEx
MH2zPRZhdN3Q5Pby+v0s6eEAnfjPDyhvPLR9o3TFkdQD2B4+wKF87LpfZVFex9HkKGPuxKoC/Elj
RWbspV3pdWXqVsMMydah3Cx555HpmYz+5R/2BSXgNvbbD+Nej81kFHGqt8VRabptbUxAyReF001B
sS3b6Laq6/fIGP2gBsF+GaPZQGsvKKT7TIv3HVqvCjk0EWTTwn4v9SBrIseouM+MazA9bOs28lCN
slpsPRl1tM3VjaG9VmNkKeWCbgi0pKBcK8vFvi9uaZS7ho4U+PIXnlt6IlNTUUzDIIbOP8Eis0GR
rjJUVLZRowOTmvEIpQ5V9SIntak/XxW6zZ5ksG9hJsLOHkTp/ZnQ8c0+dzUkXTZAYRoNBSZvlgTt
qlu53F7+xjO53jcT3OnMUJSqQwWF0TEFjim4aoa7AuiEENKldQwU7lKK4uHP/PybQS65LCeW9nRt
0S7pXTE+RrMh2LUv3TPOL79Z4AJuKQO2YKYhOZrwRFMGgoheq8NoLRAtT8Bt3LTPSdZuFfT3ihKf
mj/34PNI4GUxyLsSb5r/hMt9rwKpk1sxA0sVssNuTnet2ni5dNUDtNtl6ZUyyW5Tm7tIqe6aPPoz
h3j4tB9aJDlD326GBPcMxhntCgCtVI1EceFM3nD6mfzTLxzSLgwrINVaV9tpuaPHKwm4wxyUSMFW
cFPfNL6wYCRwF/6VF2rQjO+1QD32mnzLwtGvU22TqCDY0W4LNLWbObGIClBzCcUFcFcVUBnPWuiV
NPtguFYD08n1zJKTtyBFomNg5rh8mSViZ0rgsGhXDHeyCS0QE4oV24y8JtGt1N4b9W0sg/vC7Jw2
wRAI5Ah0upfm96xDCTW9yxJ9UyOx6UwAOeTbqXgLQEGi4O6v5ooI3OtMlvFt2dXv13lPqxCMaFj2
HLxi+fSr72ZrAG3ZrH/k/eflwymyRb7bkoMwSusVxp20WwyKO5n8FjfHBjQVo2j4ShTr+A6JKkdN
K8fY2Q6w3O4mBXGx7Aapk4BipHVUz2id3Ik2gDcIq0FrGLtwYPlWiNkaZcM6hISErCKEzAaBFIgE
OifSdEH0ORtRwVenUNCpofbMrWgkxU0mDcCpVQokNCi1Mig1ZnMpcJKfcCxKQVbz1w6Xixbz0kQp
QXcHSiyg7GtuWmO2Q+WaQrsv+QAqDP1PjyU7zF1YQQNptlZ9WNr3uQ9sFDNtIm/6CO36yqdgpMtz
HIleQNlz7sn97SdyrxsQdWUQA8fl0rrZry7wM+Iq+9Rf93qU76FcfSuKHj+709yqcPeZUnXAeKL3
eiw/Q4TULWiVnNA17dkLeh+6DeDNEl2hZ6PkyUZw99uklWClCLHhUZOAEPEmW/7PcDLuo7gLLdD7
FNcZLCx4PmCkt8TMCh4blyOBcOm4S62ioUxrCUvXObINSNzajegs7b53ZmfelkexcP3ZU/l35fie
1WzqA6G9pqB0XylWgqGRSFUAbSiQaormWnXBNvFYzioGPIJl+PtNN/5KtaDxAqkiu2kuMLY2NLob
69VOb6jfKjJQKf0+bEE7RDMMZjXpS6cQpLoG5kUHyIzpHXlgdf4Qdr9Z+E7CGunyvg9e1HbAtGZH
wCSJ/zaf9Hu9yYFxXJXp9buwYC8zcIltA/R6y57rItyAhPO9Gaf3OSSOmY0AWCeFC11bbTqGwDsV
EXUDPJ0cfQZUqISUPZrXbAbz0qi6Rqx7zZCyDaQsdgqIjmMDmAypO0CKcpcZZBtqibVUMR7gx0F5
kJIGP4WAGQMspMaEZOWzMpGNyNetdmfiDY0xngeaRX45fVx2rdVzfkTfk33mLjSzz0KsR4/WuN9t
VzqreKt56kY0ZiLaYS7yBqk6BrRFLt3Ph4xs56IWxNxzlffTgKZxMXeY2nSiKDsdY4ijXTXbwgsc
47334neEFl8INlmfN5fWjYufuJ+yYe5w7o1DtQXg9xqWbhoLMunWfxnEvrgMTgpRnVyFajrAOXVj
cKYuttru92Un+Jq7ufQ1XJykQ5CESycpx76yoVy9C/eALTE78eT3BE2M+c8qPzvYQJa1eJeDiRwC
5nZ2EJe3hdvIxVPSVywBxxow1xC+Le/+NfwERjd3ePhfiCSdTWhPvJ+Lq3U/J6OBYVmMU3wU400W
3hd9t+0DGSpXg9UqTodqnIKpWcyg20s8gk54tuRhsBYgJ0riBOmhDwX0NT91Rr5fKfyTf0YuZBod
gr0xvTT0ekzvlfDRAHp80u9QobIigLk7MCKDgSIrbgr9viKGJZmRc9kpRJcO5V74cQfep1JCaGhd
ebbW1iouHme67dwJPKappz+LcCqCKEG5YBS3zUQx5YsvRxxcmjvgJQRh4qs9e8HT+enetsjKosaj
/5ip/a3e6S9pifuNNs/d9F5RA6XRt94Y3Lh+mKaHUnsi7VuugYlf7e5ao35Ec8mVIfyox0cFor6D
jHkABHKC+v2gIIRHloRn4lTs5vYlrB8TJbP6L16lX6zHNBFQFYAnLghRkOezIhWw1WvSx0h53+v+
MDSyFdM7af7slOc6f6szyW0AVEwAoxwN/H8aeGMKClmwfufmITVaiybqhrX9vTn1D+AeUTPQR7cW
MZ7rej+2KPgmEAOvPEzPoyI4W2n5Sgbo++Q3krm4kZLtzeomzF7TDvwHc2RDTx3whmEOkPtDRJea
6JWORHHHshZd+ueq0qcBm3IBGxLkCivAmHOMwsEb+sQNQKcApSCrk4AqGbFwwXtZY17F2CdM2LAU
nHzKxW+Wj1I3d3SFSga3CvAWV4vTvGMLbckGUDcG457VO8QGyXTqiYQW1j9+yQm5TNgc/ueu0vXX
YARdJ7tTAawWnF+RFS6oZ3OVIy3BMNByHD+l34xZmRM4i25le0yBoGJgd6kVH0UtJkHmSLkIvsyg
QZLN9WZcULkG+Ur0qYKMY4lFsKqzHrTSjaK+jNaCygtakc40coi8YpoEKMY8QUG/Nt1EIX43P4dx
us1UlHnA/ELcMan/wVPy1DYXqiDxUywYNwDKKvoD6Q47QTKZglpQsIcr6of3lFMzXN7U9oQYbQRM
a1g3dlBMThn9NvBwTRXJnStQ9LZvE6jGqNwKov+5UKwo4GkGplbRUPPADztJOshY1Xpa4gkbFJ9p
85uMW8GXrQv048tODHBnQAsXsH1qVL1b0MHQ48A2Qn1bZaBzQdRxVQOtDIwG5SDdn16mRd+B+liw
uOc/EXQLVGMU7SnufJhZXZa91itHEt3VAOSO+SiwcPaV/UU//m8T3FmopoCW7QQT6xgQcbK118Oc
Ds3dxgeDVlluhIHt/Lr+/Soupan0qkPtHSYbR1nFY1x5REDrndVk9rA8X97GczHm5AN51FqZZwuR
gTk+ygMKe8NmKj9qQ1TrXJ38p6v855N4oBoGC5uoNSrlON8afwzALBJPvSl/j165JaCCkLzL30TO
OAb2SzYYykTgm/0CD5z4ft9osjxTfFQ9g/fDeB6RBJZj6FeG9gQdqGY7JuHNMpRugfr4ZN4zdozN
Q0ZRylBqq42k20GNDpHWOyP9E5Z7SA1a8tR7Y115GhQdishAdgv4v97slOBBAgAaXZq01O8illFP
T5YrjSy/Ln/VOcjBt6/ifFEaWTmFEI75yqxVUNPjqsshMSRdF6+rrPTKYiwpe9F1cOai/WaW88ep
gMhbCrrtY6TdpfmjlkfgYhwwnZBt+vxXPbSiM3fmZXZqkCeJaCVjLM31O9chiK/vfAh92SMupF42
gjVdQwTnmd9scSlyN0AjBfWIf51vMP1BWcSl2naRrfRDchdf2S0uHtMYMog+RHfDOfTXN+NrJDh1
U6hGYcoIxtearWSBcFJ1w9A2iy2pVwCfOzuYpoo9lCOG1DWd1FJ+90CUQPH2HzxRv/0U7poqEv3f
vhUAaDZXxyF9vbzSZ+LMNwPrkT351jCd1BTgffVOopEVxc9meEiF4Vpw7nnwGHrrIdMq1LzKHPTx
9dPYiBQJV2e/5C/cpdcXEiSx1ysnA1S19Veo6qoWJSy1is4Ad7WlpMiSVocdPN3s1S9RlaxcEyzE
8bEWvFdFW8PFlUBa5A6UBCgOgkGjXO9R472UU+eyA5zrUHzzAC6O9Ob/HGt5F2/aEbQv9jB8dScU
O7QD5OwyBjst+bXZgSbIUbaX7X89DH9snQ4kB34FxgUot6QSyatijDrpSCXzU2EhZjvNN1Z+KuFg
kelYLyragjNGvaHpnM5oe0Go28TbBuuxBCBSDNDx9kv5dxu9TPJDixejSRt7np40SbVmnTiJWm6y
2vAkhlFoHZNvWbyrFM2NcwlTbi+BtJM0z2x+pdEdcC5W2Hz0lUV79GcMA23xxCogdMKKeZdhRG6Y
TKcjGAAkihPmmPRM8G5Nx48sHARArC/dsUsLw+3/1DalMSS9hB7yLp97u67vSFJ4g7k45Wg6sxYC
SDd4HdjxdFDXl6pipxmzlGS01kHDoXkr1UNfYlAPHAHtNHnop6rBLqF3faj6iloJgvbXA+TSD+Y8
qYhj0KGNqXRMcr11ekk9lLUJMIGM4ULpvSn71O6yuLyN1OK3rCylp9FFdWgh1+48ZSDYo40vxZit
k6fUymR1N0SGB2ldR5ZG30wexxxD9xUeHXX/EGGUqB4wAtiYxK4wdQS+p5Qp2xJjcWFUWGEJbNn8
mmiQLlkwUQNZvCDAkP4wpJu2SiBHnh2pXNmJbjab2FA7z5RAsaQrmGau2XuSpZklZTpSL2LLbbqP
jPSWScc4H+zYQBcHFeugNDAC0rqC83Aukv09DowbV8CUuW6GOo5DUg1eO+lOV+27yb9s5CviXtgq
xt2vSSjFWm3m8C21hJhF8jHE/WbW3tS8cMG0oEDkbwC2eroyuwUzrrpL6bAZ8szuYsMGsT7KeJ8K
wUAo28gorrACvePaMzqUhOdnaRQchbOR8GRN+At5CAZNMrEmaaf4Vc7saIk9gq735VX5yj/5VTnF
VHEnrg3BLD2p64mzo1/RO5Cc4SaCiPUKXx29dFtvI0AXnuV/Aj7+BubiTg6EB8JyqgbpCJ4cu1ZB
8jMLlvBc8fPUxBeg8OSin2hAltDEtw1etc26TbivbQwagf9K764Cy4BuPb35P7NQU/xPoQakonRd
AeLne3aBGhvTMLiNc7NgFFzKPEUEqj6bfZ+a4HyjpSaKYet3FVfpNftkEI9ftkDp25Ub3iRQnMCM
rORQoSbBuUzg1C6XmSFDTPukw5aNkLgpgwfMeAfqlTbPNstip1JiF7rZXqmZKAyJaiTnKshYV1PF
omJQS9U54zXoPmjR4EB0TrFFz3fVZkInwZW36yAVYSitCVOfc0ncqc31308cqFvyXkJJXzpOKt0s
TXsMoeiWg95HfkqDfTE/BRhzqyQFjHhpdSsT02ubGPK6Qujr2ZVX8YCksq5SwpcX8iExw6aqsPKK
ZHWktsr6Xc5fu7x9ytD0kzSLsurJLBaX1SJKvvMrf2KcCxGTNqZjmhTw6HI+dmaPCyK3zE6Gaijz
tRLvvmCbLukjOuSIkaDj7+bQqoGYsEaw416OVz+5MdbjRYisKrIGhlqetlgy2diRKpGOhlpaYdtt
5jyw0mlDMAoSALljALcJoR2nqeAc43SAEooDjcMH0DdvWPORN6VdpccmaffUDK76pr5nQ3qoCZQE
tMJp1cJl0QiSBDl4V4fPyz/+XExnYP9RMDbNdJlvTU+pBFZOI46Au4HfhoXd1lsCvcDLVta8n4/o
p1a46ICJy7mNqjQ6LiD6HqH9kMu/DfS7U/ntsqFz/TUUS/9+D3ckg04y8yZtoq/Xcbop7gcL8g9b
xFV73Ijq3OcqtN+scYcxp5Le9HEWQVRGtoIB9IXB7ElGAEit4Q6zq0Jkft4b4Y2kP17+UNGKrvt6
EgaAR09IU5XRcV5aVwKtiE6Jp7SpE1IRJky4putvObEVSXqljgt2b7QVD5SbSH43qxac9Nndxp6o
SSbySO4hMiXhVCarr5TzZCcpSMuGCvQk3c3lBVz/zCWX5CKIPM1LnbXYurG9CmfDG+YrOZN9XX+q
S9Glv7r3JVtcXpENzExQoo+Ospw+lUruMfIUZybqawA2JsSpWbDVRmVPSyg6ZYaPqov1X30t33Ot
1Cyno2GExyAjz/NE8PxPbWiV2LWS/JHzUpDCna3dnBxDvrdqSBhjrwk2cW1zR89LfVRwEPf1LvEk
t/VUb/lTDrZyQFW1egS20TfuMPYpBkidzSVPfwgXeeY5CFiXBQCVO5OzVgrSaANZLdN06rVuvCpW
Jm6YH8xtzHaiR7XAx/hmbE+MGPk7giuI69xKVqxsCZ20xaOs3kRRLLiHzlXjT6MR33GMkxbYTaWI
jgT9KEP/A4Y0S65Uq4eaIJV3TRLjDZo7Bb6fzFd1cJw1ETWvICzxbUd1LDCuvMDTJemB5bdp6ZM+
PLbKcLzsz2fz6NN95WJSHDAwJnRgykcXBxDo8Uoza1yhKBT26Q7y2HiM1q4JRmtaKRtFCq5qkOzQ
gNodo0AemiKcnGiruahVR+U4xGqCeDy0+zx/W0AQPnajNaqZG1LR9LTQrbnoleR0UVRljV725IDv
rrbBQABZaVNyimPugz7Jrgwnj/0eAkzCJPQcAPSbp3EBrTIoI3SN0Wvfh2XWtJ3e5Yf+urzW8E6T
XDDj+MO1gllDsD3tKrt9FaukC+4J/oWeTURXwmC9e8HKIwOnpkxXJOtEsXtNGC7Ebv6JrlKJTvFq
pnMg6QtiM+3qX/df7/SaXQbbTKwdKnAmxgWtZVQmzPjiFJUy3cnJIxAbzpAEm3oeNk3UbCopQnn4
pjXJtiagh4gAqJ13y6y5LYVQWuZD1AiwbeqyaacyDRVr4F5ROKBkp8uBBxUKdw0RefZa5wT4wHqr
xY0/5pUTMTCQvEVFgzm61FdnX8UsUtlc11WJaYDGMsPCDzPAO4hmdyQFms8svSEJ7apAKwnsj7qE
JIE2TsHiB5mAq/GmHUtH1Ue7qlJ0h1Q3NQAjpak5QJ3CgD54NbwB/HlFwqeqhfx4bY7IYwBQWAYh
c59oL/nkMC3plOdImlp3cthLeQuuEj8GQJe4qgRZx/8ylWFcejhKRkoa1JGOpAG9OxQ8slyzAUYT
BP71z1xyUS4XTKesJhHBNbOMtUPzddhXMDMtOmtctJUjA9XaENFtGWNfHxprTIYrEEUIshRRpsm4
KFqGs7zQEtl7irRBfgSwx+92Bgi22nuxhrToo7gYGuWoeBYldqcJUIh+y6LRiodJkAmJjHCRknVp
SgHdXPP0zUAwIFKXnhgLI/AAnatW6nnUErYgSGXNoa4Sf0rKzeULV/AdOldC0kbdiLohj47qXLo9
ICc90AtNINJ7EUQ+nYt8Q1O0GaM4oRHeGXqzT2m2JeVHa0I2WcTeIvokLhqAFo12EQCQR/TKLSZj
DhLTVFLWe5dX7mytgpkgbwPPrkzR5sfxPXk+KXFAQylrwuO40yfliuiBG6GPCQ0KH2R2W0owpZt5
DeZ+ygydf9n06arZKggSZyt0Jz+DLwIOQURoqeNSWTNh9hjuMZHf+7lfuZB/nVy4JTJhTKwKm8jr
Ov4MT//5/q9Df/L9qtyN8yTBMLVGd3GAti+swQI5JGpkbGM+izry50bkkJ38NchtbBppnZb0OnJ+
DI5VQRDbyXKj1R99CAGFLLeHUfWzGAix6IYOWmuzkDxnoD4uoLCA+zABveWIDSr0px7cTt2AS2qG
8PPk4L0GerXRamvZgcaJq4L+S2uhjo57jNQo1wSRBA+qnFmVXQhyDVL6hJpyZJGMunP+wkTNqf9P
AeLvp3I3TBSCbKZc1zbZsp1mQ64YYgOaNx1CR9iPX/2U30eI5+oaATcqqlxccK6yrK+VugqPoQmg
3VI5a2pP2x5iJSFmCTuWzQdFTxNoGZFoDzrDCGXB0QO2G72caIPJ5te41++CHFycwdRdh3nkNNNk
QQxS9apmYH5qksAJE7YP6/lWG5A5qua2k0H2KVVemg+u4GSe88zTL+JuAPClDmRQEdRGm75lv1YI
cAoYONi/CMZ1/lk+cGqPiwQdBtkXoq6rVuY2xtEwqhFbjTr4gu9ao+SFneJT42Wk6tiULR5e7uyC
Es8C9nYz2Ka/5LtI3YgBn2cv7pMv47PkVk4XI05hcfCIFwDdDIzEpnGhmj3syh4W/1Ed/NQid1Mk
vaKBQqpDVMULSAUDtaS+lr5ur6BWkNdm862Y2Okn9xwKvadGuciSqehrNjNe2EG+oIcJ+Oz4YaKQ
EAeSmwRPrLlRxisT80qINDHZRwBzTP3H3GeYsgX3a/Wpy2/1nPnZfNeXYNG5y+XjOF3n4PeodW1P
IKlXGZ+syv0cc9gVGqWKQryQlfcmkuk8ayXAAKKnVLkfSxFc8Nx1ePptXCjRQZgsBc0YHjPztUu6
rZYCBt6L+qrnCgSnVrhMEjT0Q1H32DY1Uq12AakwaEMZ4JEllJAEx0D0RVzAUqO+b1g+hMfid+/K
bgllcc80rNpnN6trIogb4V48Rnz2pj39Ri6s1NIY5LmGlVx1suvMbxfML4D/EoK2zK6Bipk92aH6
ExlnSD6Jrj/hWeSijJQUU5M1X6c/8CX2OR6Mbet8Hf7/3VE8l7SdfC+ffYIeE1w1oDz7elaVoWV8
yg+Jik6Y4Yze4mLy8iFPLLP8X0RU0VrzeWk0LirGiP9tO1Ou5/i31nyuL3R5W27DaN9pe2VIAXd3
Yk+01KIP52JQ1cxLX+RzCPKP3JeS4KavD/r0rAcY6yuEDTfBbcV3G5MkyfOYwZ0rym5qTMdEwx1o
tDExXjtp/VJVe5pjkgMT24o6Ww2B9g4ouAVnSvQjuChBur6CUh3Or7wbrjRbrzYJWBw7F10ucAs8
iNOOs1XNU+9aT/lJ+ig3RUMzMNx+nSazcpAjS6CRWmwMs2zK4oAwLwgcghilczGqKmKtR18nPNYt
gKNp6hK1s+YY7KG9CIsrMsWFKClO5oIFcF+TJsigkBQjQEGi3Y1N0Vd9ybD8zApMsIpqEH43ePhf
WFB5grBqdpTrobQyTX8pu3avoTVVstaPgtahAWiEovBBKaU/CkOBa8l8Jv3RAma1gA9Jertp9chu
QNIjGzXeS6XfQF6iHFxTkoH1Aq0+SlFKkYH95toARbPKwFIEhqxa3absAdQCh7zW79qif7jslucj
/d9P43YMjVVKNbLWJ1oKJpUY497PRKTt+1Pr6uv2/2uF26woWNCYoQruE406yfwIePQ1mP3JLklG
j4SRD4GovTSxt2Ws0G7sMpASSpKN7Ng2MfTK+gWa6YnTBm4JduBpputUhX15Jb6azZd2mbt8spml
eh8PGa7xep/HBWD/mwB8hKq67+fAIZFXgny4Hp5iEnt5+UCN2QG8wQmKq5Eq9pTczuCFg+wqJHzQ
RcDNvG6xabY2ZkLtSPOhA26DsDNtriBiaxeQZUiQ6c+L6cpR52sgOUhRkA3wNNJ76Bj08RWUDsYp
czOp2oBWAiPMeeqFqV7YDJLClz9f5Ajc3TcvBciRcjiCUcWOCQGtGmLShlT8szD4H1fg+fVUqe3r
KMfLYXpTG8CTekwWLz6eXm+qByp64U2zhtUfu7rqAenENGRwRH8PgplWh3W4FuAiVvkQ7wbJ8T8o
8Oh/LfBfxFi2TOoE59b6ZIcmih+RHsrfsnd5g84GvBMzXB2paVGeVmc0Iqn2NiaN08cMghyKnWmF
oGYpssRdzixulxqa7tlRpTqYxF76cAOKVGdoRPxzX1wBFzbnB+2GGmLCXC8yiHtdKbN0NbeYupdU
IKEkU3YhXHy3klFA3Lz71bbRmzYtR6q3GXjJQUY/lNENYX1vNWbhkBw6KgsoV8YnkyVezqqXqEZN
hnWdr4baJgajhHbsDAyKTN2rqlS3YVI/GLPa2v2cO1J/YMH0qWWRi2ON0Y74gxrNdSwVf1JJdS7v
5M+jxhhGi8AeBWECw+TxP1PfBhWG18qbyESciCBRqWrWBPmZy2bOAKO/2+EDWrZEibko5Y1CX02j
9breBB+PaYO72lIxxUzwssrHl3F+1aCLTfrWAir0vmk/UOn3SFZ4xaIBOS3MhH4mf/+PtC9rblTn
1v5FVAkQEtwyeYztzJ2+odJJBxDzPPz685Dvq7cd7DLn1Fv7snu3LCEtrbX0DIDL6MD7GDKAdYo+
uw0az+iGWqmbU1sVUCnl0BXZRly/7wS3olQG6VHahMNrVcZolChWqUqrLB8OCmg0PAQiS+6PwE4u
HK/Lj4IC9ex4zdIzUY5US6c48d36YhtSyZD5/7PwSaajc2vDT7/iLCWLtM6rhhyd86nAqVo73Por
auIQr0VrL5fd11PAs1lNR/1svKTpsAEF7rTa1mvo6H+LH6BFCvWl/AWtSzsFxW6zMMmrme7ZoLPv
myvA/dMBkwz2E88GrhMxniMoIANBsgUkPf691Cldiliznc6L6v+3NFoPT6qecOVY23HCXcIXBFeu
pzJnk5vdJ3JGDFrAyA4ha0QpipS6PaUUFqw9HvfqtAocWY4doVabLNVDM5TLXV73TuFNHEa5MROJ
7RQ12qode8oD1eyLv5y+3v4CC8sxl2gpkqoeZIoPUJdrAo+fQnxwRbfHduHmW7hb5xC4ShuqcYB/
yJE36S428JDKFrBGC6eSzq6iIKk7P6UAoXAdDi3aYFVeAipDsLRll1Zs2tLn54R6IsJbKi5XvDTV
Q7nSfeWuH6HvGpPwDi5WD0UvA1B4aliyUuq/UK/f9b688wRE+TOl2IsyX8hHrxfo/3baXLdEb5VB
6AYKxsqRXe+l8y0ZYomRncNl3IphaJzZjDxEnSvZS1bnS8s+C1N9xWI/CFHHTfVwVa9KZWOAT3B7
l15twZ+F3Ll8CVEksCll5Blhnmyy7l6Q1xH3f6IRu0P9LepTGX+xCC2gtH++PfblFfQj2tNZiEo8
yPEEOfZVpCALByXAaJ/RPITtC2SC3m6PtRSE6Sw6hX3flOmIeSbcHuBvBqDHlPNWmZm+F5sazZ2l
9srSwZwFKcJ7v65iaXo+b+BxBARC8Hl7Ugs7ZA6L0/SsD0sYwR/1NrdH+tLBKULkX7cHuToNPE8q
KhApSN1nX2lEQy6FLGR8HBi0Zwy6iukCvPaavg0AN6jqUdlzyBHPsup8kLNWFH18LNvkhZH8FfoP
hSmjmtinQ7ZlNbmXE8icU7EXPd60csnz7EAOAcbtA1sTvVOy6GVIlUOKji+BK4qUhZ85YYcyH7b4
27tOJbCzax5uL801nCBTkUVqhKItAXrCz4iVG5KeGEGYHH3huy2UEStP45ZHgoeUiSeU9GhmZfWu
qPX7pIpXYf+WMnnlR/IzTIrfe1pthaRKbpvXa2FMQhPhCSpU6PGCi4TEp40tLZFfbv/oayU2frSu
64xqqkLnfG0DmgWwJaiTY9FpAJx3+15mj1GWrDjs2kNCd/A3f4d0ww56uUdY4xUs+eSj8qK20XvR
NlujhPuJQQ8kLV5IBjaGjMxRO4TMN7m0R1ZvD9GwGqXRrBgGGIqvGG2NCEYwTKd20ylmoeSI69D5
GrvklwT2a6H2thH4u9BvV4MxuH0Fsp1ETlJLf0k6gKf48rdX4cpdw/CWLRsUiHcOFsDPLzcE1Dc6
0mARDIBZKx06fsThEX4b/OduD3WRrcgaQYIHjgEhDIq1cxxlmooWQq60v4OQSmjyX8MXntE1B05L
rnrofml3ymdvwQHYNhobkmr/i576FGrOM97pF+DxHiIKhg6Y//ztUwVsg5Iw6+8qh21HG1zkDURu
Rrc7FH+ZHU0mNj1UDwLH/4iOwUK2xuZrPR99FnqHTEtioqX9Xcb0Uyea1VgWdgNPSamV4MwQlPd4
5dgkJaq91knG59HwH7mWr1JtOKXFm6gDi8AEDsapMJ2V7QbObBL8v/TmN6OVo7DKhq6y1RTEYiSF
fd0xjLJDJ/unzqutNurMnASnaqg3anloukdjKOFoGa9BzARgYATI73Nkk0RT6QZBBbwG/RMQqDtV
Jjikbl2FpjTWq779U0OXO+QSVKeMFYPpVq8Nu6pW3rkqtrWPHqtcODCUXEtavSMRXDWSJx/M3rr4
fXtDXdSU8wWd3SyguPqxJOFzwke6Mtk9nILdzpFtYxfdT2ysZF/9imDMHZjkdSnLv8iIJq4QthJk
wXVwopS5ZHpUybkaMb27A3LvpX7yR9yl3V3/Z8JEoOf6xL+qxlzew/Nr6HtY+CYi0sIKjn97w58l
h0rmZ0MVqe1dqFMzAiBBTozN7XX9Fsg9PyaYFlMQzyFAqqAqnndCWKMQ34/S5kiG6JVgG5qxXOAp
dBge4gbOKb2Sw6DOp3QbFMeI539Vn+z8hHmQw443g1E9UIkSs9R4Bhq8GAboxfvg0VbsqDSZPZTV
irRwoI9rFWwaAztIhcebZogV7LkLG+7gfxEm8HifVFsljT514eUmga1q1O0LbF6J445Q4T0LkGFQ
gDeVt2tV944KSTZQLcIWHoFPfBSd/JTdM0i1mep4GuXGJbAnKvkq8ZOHKksVk+DBRZUfxqTde1xs
edpKOw7CIBPavZ+2TgTVnjCPAxc23t17kUq5hf/F9NISask0PdZRuBuyFueHVqOZUIL0I/RfwgGQ
2aA8JCIClCMzHrty0h3BqY5L7VeV6kcQ3l5pE5amHPlupcswMG0cmMYdfDkCpL2CsrO3ZH9+mWb+
/KrTzjrbOcANdTSs8VW1GALxAGzg5XTMPuDDZqdi6ZnrMiXDYCCgKyr8BFTE/J+DRQlkc1Q/a448
exPsboh/x91CwXd1PmdDzMKpGAMNig6YD6gfgQph+T4F7Oo1xN1CxNvCkZhdHN8n4mysWaSJuKhw
dWA6dWnYsAoDFKZ/8ovoZAgFviv9Mc8Bp8SRWRh3YRnnxXNTB1qv69MyKl+1djRqV9Geb0/tCrDt
x6eaF86RlvIq8bGOyn2KHkkFBVFrEryFRQHE1Yd9/ew5S48wS/OaldKdAhiSamBeBh9ML/kzCgXd
0qUL9/ZHo7M6Wuh914ogb44l9NmiijsZSmiffEn1Ao1haTazk5XTRkkVhtmM0KOUk7u8H82Mvt/+
TkuDTH9+dnxHxSvQN8EgOUAIvXxIENa66um/G2RKYc4G4VSMkZJhLwyGQOP5XkecqLSF5ZpfYbPD
NK93y5HhJE2xgXXPUDCU+OvtSSz9+7PAEKOICisP/76mgLYsUEb4z7dHWPoWs3CQ8hH0RAXLlA54
/uoh2jwkZrlk7TjPF2frNC9ri7AOhnCaRzHpLmSZzdW7ES+01TgupOby9IMvbnwD9i8oUlRFnWcV
nGdCNEreHxM4oWVBvus6LswBZQnL2vfCGD/ztjgZWvFasvxFz9OHIQ6f42p4437xGg7Sug+KdQb1
E1PJpD+60Szsme9fMP+FOuTzlOlW0Yg+W/JCHvDmrND0pCIZlRsJOoy6YZOBFybwhieOqslrNVsr
P+JiX+gj9CqO1fA3g8eH+iiV3E592IIOVfLa5PBZ8HK+KoOlW++b9z//lQak2lQCmR8iz42E+j71
8zJl6Snxaldv9e3QjHAr1VdI6yx/SJ450Zwilw8VdEVu78mLhHTaLucvObMViiieoXVwl08dyf6g
1N52TfoYRfFDkfbwscvMAI7KSN+2ftGa7aA8p7C48UZX9svVCDsCulTwXd1VZ79In+HZay8hiQiH
7DQk/p7C+qZX6SoMQmfUoL+UYlWE9ys01iKmcJOPIEHzADuuHdi45gCRUwJHWHTl3FryXDVQFvb8
FWsYxmVk0tDvU2WG/37GOuAoAD5u4/wUlaoT+vmd3sSQzVW8z2SQWlsdxk1aQo5ISLCAweNT1XvU
lFgFDyA5syg0S8O2ewGhx20iuhcDvMIT+AFQg9kDL201/F3H0lOgcEvrf/MOeqZaCFwBtRUq7rrS
qWt4boQCUuFKs5Vi0HJGWLVkUNtb2BjTRGabEhOlKFcogOtoYf2cKK/8mJZamp963V+XHvtTUuaQ
PADW6Zcy6vsg5xuf4EG1rwLUpMPCNXxtG3CUERSFksIg/Tu7h5tsgLSDHOUnGm4KmppCCs22CVd4
hnCq4CtRnr0yd40elzSeeI3SYmzTyqoDXu+hpBrqS/lYho/GovHrd73/c2Xw+Ic6Sp3ciyCJMlsZ
ECCmDLZqTqzXnAolTkN932z79EHTyBvEuoHhl9+UqLbqrt4hV4d3ZR5sclq3dpqmToBORQtIjRYL
MwA2xIjg0Z41lt+PwIp0TlG+1qHqkvApM0CRTbiZGKcGNXutEMtXAFBmSmjKLcpH+EmLILa8QYLe
nWLnwH1FrbHV4IAM5QZr6HoXbg1WaeQeVJv4WmbqsxJOFFi8O9crBkECL3qr4D8N95qHNsufk/Gr
5elLMC6xOy7v1+nJVEHLCD0UBTYVP/cTjDCGXjPK5uRR9UCJujO0x4UtO+V/Fx/mbIhZHhJ7lZan
HoYAVh3IONnu4ztG9R0hwV4CC5fjgAqemHpZPqdN45RY/IWfcHn7/pzlrIIpAsVTkdQ3YL7ZQt9I
hjlCGTNwOcAwK12GNZo5SXrBp3QRo7+0wLMERuZ9PPIS2zLsDJBv5TugH2/PbmmE2caXBr3WghYj
oCe3hwmiXfrRQnxdGGIucDiEmWBBgPUj/n0AuSe+1P1Z2CPznCUdIYPjhRhgpE65aVaSQ2326D/x
LbGBrln9Vyv2zaU9y4yReSQDJVgxuHjbHLSJcMnl6kr7/8eO++6ynw1BMtnP8FbbnFyyMo4qPHHF
AzdWzQtx6k9sPegmAXIcmioMGYhignk/gLYabGNLWEt3xhSTbxzA79969lsa0nAe1dN08+5A8gYc
jtNQBCciEicLn0ftlFf8KQQpp6xgj+e/DNrCT1g4f3OcY+R1rdfk+AV+9reX2LYcP7yUPHA/cm5/
2e94dWuus2AzNHC0GX2MBJdTOLmxB0jgfkv2wXJHS+widv03EL0eF7EJS0dkFmK0OFPyLMUO9ob1
+Em3oCA9lzvpzuOQ5KRuZMNLYGEbX7mMf26yWWxpAW5UaYjJth+p5ohJu9gyfrFVJzlt+22moNsQ
7KjcBiio/MDQJFsU6LqSzE8/4h/oZpZ66XqcqJqGH/FtnwB/QAjuAJw6OkZrlpA4Z2hAIEXMnfjB
Jwe5sMqHIbTxEL7w6a88XP38IVOMOdvmlZQRpZtOdeVEB3/dBg7QneCVJY5wDSt9Ue/wmr6O78Gh
2MaHptlCI89adni4vhH+rccsQ8rhWKbikCEPieD5Fnhwklyon5ZGmP78bKJ4D6m88HuiNeQFOthz
+kveJpdF8c+1nKUFniyaWGNYy8EIDiz+ULj+kHf3tw/rdDFdntV/KzU7q7ley4HBANcaAX8V/e+h
rNehF+2F9gaLadK8L7b+rtR0P+c1OzFiFJ4RRBiyctp9BaolpDPNYqOsF58UliY3u5WhWZcOFTCp
CESt7e/kNQxVne5uCvz6UTcVCJFBVc7KALJY4pVe0TD8Mcu5U1/XZkkuB5hlkXwWfEcLmCtAf6M3
3EH17UHf81Hd8+quZ63JCdB5fmAF7K/W+qYgj7x79qHgr9cPksdtP5DNNt75/JdXPVae6t7eA1cq
3Z+/dRY+Yq1UxyLBcem2GiTbZORl5Ql2gpYBAT7w80szsX17SQZgcdhZsAiRkOr1gM9DVyiuoWWc
2iDDPCd/W5Oa2SZ2hldA/xd3xbWrmKnAJk6PpujPzM4VB8kyKkiMiI3mr0vBkQNKM8JMYawqbTN3
GbFxbR+ejzg7ZHEQeaKupPo06I+Gl8BmllmVvvFD1ZIDxaaZZPtSshCLr95M56PObkMvlg2mFNl0
znoUiNQaSzuDJMYhAi5xtAa798BP0d6Las1cFZrx9hJSZWnes5OuAfwbSwHmjffE9eQyNZFwl5ll
S8PMjvkIwRPo6uGDoqT7NrP63w1zhUGG7sa/jfMd2M5iPoSb/EQKsF/9g7fqNxkUKj96S/813WFL
ucy1++V8rNmRLHgR9QTU4lOoa1aefMG65vahn77+PPCfDzA7fIEGR3CD+JiMBvDm8JUUnZ0On+oI
8p2+tBGupoTno80vZCMOaalMxQsHRgCqx5DApE/aASXn/xOohjNYaC8lZ9O5ujXH2SVdw2iC9yVG
FWOzHbpt0EAD3Uf5CTTn7dW8mvicT3AWVIK8ipR09OpTPDVNpfAwKtJ7HGvofoA4ZaYG9BdD8HHh
Kx3ro5VkYKBoyMNqeINHpS2B55T3Gy1qNjn3VrAMeAvG/iMrwiclFk7RL9nEXN9fXGMK+tNgPs0+
SNzHtRIGAfZXFroaBKHCsFi4VpaGmK1+Evm90XLsMF7lkAno7bwq/8shZqsO/5KxAIanOeUCMuD+
owGFyYUPO/VUL/fQv4Waxe7EKMAt1EKck7i2E/EScd+Oiw7+GoUr54Erg7MeNLVFBbGDjEJT4YPI
UDkV9z6MmgjbZ8Efv4fHGOAT1ULydn1///ttswivinZkXTudYV2BYt5Wb44NkKR+vNgLn6LBrVWY
RXIoZMc10bEKYkO3iTOu4ajsaFsB57vl7P2SkgcMiIL2JixfCBqJbBbQ1ZFHMemD4Yhi4j4dQDPM
uf5blggK5MQ3hyYHrQIm7w2P7kae7PrA+AoCCmVozQuAXkBfuRdai86dbCkVdLmhmtxYNZcFLJ7k
p0Au1n5XfJah+ppV9R1XIKceebrtdyNI12xXKtKbmqGZynwnTA3oVAi7hc1532cLG/j73f7HwmKq
mqyoBP1FzTDm7/oAqLW0DfsEDokQrwL7pR+FM0pggZV++RrDwL0fwmPVd59+qUBVunQzNbJrqOT5
nWKHYnR85ZfOIHDkAZUhA/8hFX9qWTw3o3Jf+vdZ/0uOPwcJ2HRyCtEcRfPYkmFonbeRZchwTNbJ
fasKJD/g5kVs16va1+0jdBEHpiki2aJQg5XVC6EXXZczL1XaHI6cWw+xTg2Xys5L3befQ8xvZik2
lKGHcsxRWtNtCypleQIQLndTKNdAdQ26igzKf58SOU65/pIEyMUxnI0+u6vlStCgguv0UYTSaWw+
806F/Dr4neXr7ZWcwtnFZvm3kt8JylkCkqsJo8zrchiRhpbUv2QQ1k/YwvPC0iCzsI0HI5b6Mj5X
F3ZWpHpWzu/ljq5vT+UiZ5ut2SxyB1kDhEeIqQjxnLLCIt17SZ+J9FuJG1tSG4jGpNbtIS8T4tmY
03c8Wz5VhRRkk2PMbju6krGBTnIGQRp5k+aAaEwy6tC9LO9GCjNaS6+dxEffcykVmiLlrW84i9lJ
yzLOOTaLR6nZpJ5T0E+NrZq+gAzCu5D+3p70N9rk1nizyN2lUFSNMe2jDjJBWOcCsDP+Ah7+uqc5
28Obea20+n0L2gs82wo4GtImgcGgvGrH0o168dDSzAnqwfYj785II3ikKPqGBPTJaJXY9IZPqSw3
ASlWPsm2kPEMHR32BvDIhf2tn6+HuINA4HgMNc/0JAgGFfIGlNtVXREHBhcQ1VsNCQSWuy+YXy6g
cS9LzNknn90kBisN0tZ9DmahMPucupl4lktgPqUU0n/JOorBy+1XEc0dGQC5MbrXKnkVGCc50Nw8
XBImWtj18x4+nkC5rJb4+CrLHR304zAoTDYIJ8XTew2o91CsGz93bu+By0b49yqAJguApwat+9me
A0yhVWMQA494iYM2y2AZfmtVWW9VKuxLkHqTgttadFSN565sXgPGXICztzUDlzAfutcULsY9r6G9
DW4hrC18isfNWE3T50IRjtAqW+LSos/fRc4x+9WznQsrFebVuJbANAsfwvWI7k1r9V+TZThKhYXg
cOlnwoDaVgnnzFAYw633MzhAyZFonVwlxzAYnSL0nKQk+0DrNl2X7eS4dHDJ2Z3UH1IfCmGB4T/J
ovg7cP2dB7BPruOjHKKsAJPVMbwYrAmxqsBVSyTvrgWc0wopZE/VtmQmHjOxAWVtQZJTvbJeYF5r
FFUNIPjG/P1d1dXE6NUSd1zFLaasR4EWtP+Y5I9d5299eGlLQbytQvkksPvqVP3NZYmZ4PPh9m/T
xGk01QLOoTRVv/8lPLz+SN26C9IDGboPOYAKs66Qu4aOL2pZQSezRi9/8HfMaJ65P4AJ3xh7RQ0W
ktzL0gpfRlWZAdQj4MGgJf/8Mjwf4VHcat0xAeqhkl0NPPqkOjYESq4Mxi3bQv+jIYLEDE85XW3l
irrJQ+JGPHZ5ZGzh9CJUZV+FOONwoxxYfm+Up5ouJ8nTL5nF2h+/dLZj05i2ktKo3dFTmg320R+Z
7nN4C5ltVD2ldfoqt+mrn1exGSfiDi3kxwS4YLx0e3+UkIGqIT77knsmHKgaE7G6tFtZ+YKG/7Oh
hLuWe25SygfwnNepFj0R3uC52tOtPkrXjL+l+6qP7CiAIAev102AT+sTtwI2gcKMZ0T5okl/Itgu
asngxOItRl/cqNdBZze9E6hrD88zevygQYu+Lret9zp6K719jIrRIqwzaYos6qsrBhuoX+IFax9a
F3VEnzMpsXTAckQhTqmmO16rwEmHbvORx3ZjlEDFig8YhdlVl7pilGVzMMD+CIuXUkf00/K7GpoP
UMH4FZXVaPZEbHQV3xKsqr8a7D21gWI7VxDx9S1Fe4nJh95RNyyO2NHeUMBaAE1KjJkAj6RLA6TC
TzTaM5j4AZsFfZ2/PT922WCzMNzI9T3RTiJWzBCKbBkk9xv9RQW8UPSdOei9rau9VUo7P/As+GCa
YQpeQAw3zFM/PEWagOBUs8t76e12hL60mWKyDHSMDECWytWLPe4JToDuT+VjX4rDiFoH69l7g5mK
wo2LY9DAj7r+lakDBKE6Z0DXGpgjGel7AFWqQDO9KrBr4d/JyrOSHzKduSVsrLPcdzX0OEOarmlb
P0b+X4Wi91eRZ8Pr7tnAoYmz1vPIRnmON6o3r3kL/aM0fEQSQcKcm+XwVTZu4aEzqrRmEZWmQvnO
q6pd5bf3FO1rzWMrXUmeuqBRTZb3S54Wl+noz5WZnSmY9VZxX0riCEDTLlFqq4Luht/+X6mos/Wf
5QmZ1qBu0mUBET8C6ryyGj2xKsP/K0rg5yhzAboMoKIAV4tANvKn5+gDl0sNkUsJ6tkQs1qkJ2Qc
/FAHwQpavm3igh0GmRqEoHov20Ow8Tm8QSe/IHR+QYgtT1ClIWauob+/xDOdvszPaPjjy83lmiWQ
PAbSGOKYtO8J1nIoyKaoomNeBKs++vDqhVT3SttgGhB8P8CiVIq6cnZRaIxKA81gGJrWdjyk2yJv
rDYLT3EKP6HkVE61PwxPfPllKI6wYLEqCPtwtDIgBN028B7ojoWq7gl9ZH2KLPaxrQIrMnJTBTGi
j5F9pHeR8dVhj+hS7jDmwVwl3zeV0VgqLKAsfWhfmbf0oH79CPyb13Txn9UtLPPrHCwr+RhyiLoX
zy181AZjIQRdVuk/F2/WECwKkWasQATKhsb2AmJP1O/bUe4y+/05xKyyRG6SZnmZwDYTirId23rj
ilcqWFB/IIdYxVtqPN0e8Er6/3PEaWXPVg4OpEKDY6v8rb+Yg/F116xqmHTg7U+x9X6HC2UNSxJh
KQtF9PXV/E88n5OZqF6IsmJMHPPxhTabLNLM21O7vif+M8AcywyCSCdlI8657EF2Svdl3FH+Z9fS
hSW8TGmmFfw3zuxMEdZ7JJQwzgB5Ui2N9mG4E51u5wnZGJ5m356VOv1zN2KGNtvqnoAdfZoQcWxG
sVI9ukqQCSlpvWYs2WtNs5KrbgfXUXBA/Sa14zh+AK8Vd1cZBK7RwGqR/RY1ahIODn0YW4kGLSo0
06KqWJcUaXjWBJDkyCNAUyACYHDVYkO4GoGKKxPyl6eZo6TBQm1x+XD0MyjPiZqqQdGR6xk5Bomr
oOzimoHeZGiHg2eRtDdVqq0F+RiCGkm1Ai9XBJfbC3tJU5/9hGnDnp0EncEyUE396Ej1A+qcJx0g
+4gB/JSwyO5KqNPHp3R4pJKdh3sv8oAAbJeWYQohtz7u7DRyz4PVSsXJcaRfkM+waNiZHHJoSG5t
Ht9zIGg5X0EX2jLyfUROASMLy7C0m2cdoFTIelMXSCZozF8aOcF20ND55HuRym7fNf/dcHOhe9E0
TdtxRRy7ltlSN7qo/9zRv/cCYcvGku/a9fD6n6PKZssL46NOa9B/PUKx1Exj6NsWnG3S+k7DOhN0
X/jIOGiszcKhnbbOjc/6TdM921qB34GLXnDkThX0eyppF+VLQvsXzFRw68/D0FwBP6qy1oddTXRk
g3bs6uLoy2sNmkZe88fAcQ8SYidtaKm8RPMmd+NwXA8EZORCPLEQ6D882rTy4OSi2dw+WEuLPktP
Jc56KWtwp03WvtquXoNBuVZ2i8/BVwMjyN4QMdB0HaXwz/MbsGFkQ6AQFMG4Mj0FDxV5u+0b9UEK
IfgjZUVvFp0BPWk1LdZGGiD+tTAg54PuWVqtv4jxXeTvvRpYGfkrM6hyx5+tV71G/l0FoyO53PTF
XhmNVYHasUx/K98NwQFFtqoHnxnVG0vJjDed7ZLeB+KJ47Up+oRM466LQTNoulOuizclrNzbC3w9
cp3NfBa52ggqYHEcyVBVqjdBbY07Dus4u4WAar5SPxHOjYWu4dUNfTbi7CAVbEj7Fno+x7J6q/HU
NMoLdcDlgwF289kAszBUeAVJkxoDsFKYJcA/oBNAFnCioS1hy6ffenE4z4aaNU9qPIALbZpLnVV/
5RxMxABsEKNfOAbXM62zcWbnoMs6NawZvhLZSv2OWiDjrw0HHiu/0IfwIpe4hRsdfVtfCumXdMsp
NJyNPJ3Qs/Cj9UOlZPI0Q2jYj3w7UIDxZLxKsvfaOHjpW8iBwwQYtC5MykG+N4q9pC7EQHb1bvv3
K+alXR9VgyxNv4LWqivgmJYBMl3qrtAfaVccm3qvpWuSp6e0etVVz431divS+LH3+mNawwZFfyF+
uGsYnA0ZDLkaVGy82LUVA4sHva28sasgw18rrLAObVWSTIJAAK1Aq1Igw5URu0SkVzOr9VQzKA14
WjUOoPx3vuhgZ5ZBCEd6JV61DqUMtJu++R1Dqcrs+YdAFhAkdDQVUXAzjL3nUH1QMgg5pOX42QO/
22TcDUn40gayw/IUbQkle++QFOIx6k7pxyU0xbUzD1wC4aoOmouOluzPb5ql0TgEsUqOUHiwaz2u
TIEWUSAzU+vXciOssYd8cQt763Va/VbBvDHKhQT72pVz/hvm8s1VEzVZg1fqo9ZsKVOsIqeWF8HH
J1cGJElgF8UfckpMVLRc/fDGl9GozZRHu8bzUVj+hedo130tBMMroQnORIYiUxmAXjIn2MBPfAwL
UpNDbUNZFkjjdhU5yapxmz3zd2Jdwk12Ccp49WucDTp/Xa0k5ueUfw/aOXR0uoOwPRvsf7AoLYKG
6+IjGR6/L+PW+US/5aXOTrXU9hDELCtyUJLMirtf8PExuXQnuvtM2SR5b8rGSgDKOTarDnmjEfVO
4o27nhhu18BePERg9f7k7dErXzrtveYrH5G8Hhu4JifJL2gY3EmGvKFwHWxzWLEb8OYzWzZWKwbD
kpWWK8E6oCMU8/vW2DU0/wVRQ9XUVQreGYN8Yk3g5jp6BVDWXHrxvLbd6pmu3EmRbph4fP+oVR9I
g/oP8A0n0mgvKmtXeti7mpHiMBbJI229NUA+T9CbA5Fy1N20SfDqDxHYQPrdBMKFZ+q2KD8Epy6J
PDtplEMRYY8x2PWN21rWrBGXuxe9tF1jypqKfi8sJCo8Kw6vig/DiQy4G0mFTaoPOuBXAZSAiOgL
HscLPD96D7Knu6ghXW38aPkLvrKZo8c/AKLF227jyaldl8IembRX0cW21UiBXkrYWJL/GCXjGoXh
IWfN75ZpoEJqZkSESWR4N2vIggCgoOldFzb7gVtqkf5pIdRkUq0ASsFvNnGR2kPewwm9xaNnSiLb
q9N9qMcWzeEkxloXVm5mJYcHP1TuIeANYpuyjhP+ylpo7XXeFnbudojRSJ3AzY69GlHlFFGzr6Ps
nqCeqbS0htmA7DYK36OSWKOYkLi2UkJ4IpTtIQ2lyOniBP64ReEEjL/o0MkweRo8yIGM/t8L5FjB
NAzdIAnxkfv1wlGeStnZzaww4CI0Ik/vG/NHuSEbs6QYOhzlIts3BWK637spaZ1MwNhJHINs/FOK
new/od9uaK+3h79SCf0YfXZfZwzy9BLB6ICxo7WqbEZ2L4VfQay965m8cDteK4B/jDaL54T60BQr
MRqQNwEej0Nll40P2miYgac8aTV8rQhEk6GckQyfz//VTOcPe2oxKNC7xdhpDXyo2t910d86Mywq
20EQLyzrFSQKcMX/vuq8B+m3eRm2NUbjiXFoaji/RW8cTsZj1tiZdhd3B1YdJUilGBC5CFMQh8N9
3z9DrdVC8WaOw+r27K+kmj/i6KyhAt+ZLgPliBwY4V81ylBfijZt+ZJ6L//dQLMChQRRiciGgerA
cKIR6QlydY3UIMLwhTld307/bsHvlPDscvgf0q6rR26c2f4iARKVXxU7zHRPTi+CPWMr56xffw9n
v7sj09qmsfuywNqAq0kVq4rFU+cYwTAXImnEE7RK8Uazq33DkfDmib6e5s07beHVAr+BADV81ZVB
5kbQii1CTt6Lp0bCG5d4nRQPVU2ObdyCajV1onnfCmCFer28pRsvur+aZe4JshiL0TgjCYpy6uoG
6KVmqCzl6Y6Ed0CcWhPUCk39tixv86qyeuM9EJ1gKnwJA8Fgo9+bDUqD2leE0xxdVeKx7lPQLT6P
xrNehH6j4yK5nLNStbXmdUB20yVpp5DRu7wMbv1AY9HqcxGIwceFgPpBPMgxKAMsMlmxK7iyn96I
kLvF/3Gh51yjTIADu9FoqMMgnuK8vho68HuG38TY7cNroUC5AFagKcekS4HnwmeVvER49r687I13
61+/HhP0QqXKtZx+PZBrmpFV7TEE5Zh3LcQnkxtLsDsXrIqWqWD1/U48YJB90Wwjt7j128YdcO29
LOoElNtCP9GisXWxSqVwTXB4xTuqSNp7Uw7ooz9MrgrcFRdWwTPNtI+DYA6LRsdXCFAyJX2yU4Qp
Avf+wvExTl3MTpPWwJ8E7YS9VoFWmepbdFk5kZ36y2/p+isEfH7tlROboJKbxBTxTZWbqyAE6TE0
H1vyMcgEMIRv/fR+2X106h6XDNIlrwxGszRHA626FYinj0iRGhredfoiyl4vqE+N3Fl417ISsNbp
guGACM/P8eDhReRB6h8CHWiNFg+4pXrA64qGgUjZ18iDQG6HBC/fEHWLl9ydOtHNRt0pFxSmKnGG
akHGeleA6GgeSuCIq/KMMu0ZjNxd9G4CIRDXkZUs7Uc9OW1puJnZX/e4XYqQegiOICS01P6Yze+a
2lypnbA3gg8CAdYqAquY9BDGwHp9mBhpEpc3Y7lq2tte288oytuxs0B2aUdZfx8rj0aWnUOCKcoS
YjmVYBtNDxIx45uiP5RTeyR5fzRBo3Z5y3l5hR2RHaFWLGNeAGHemV0MxLi5Pb+me7wN+O1R4DSB
NuCIv5YKTGoWeiCJhAUeNaf3GFu9libFFcFCShTNSsLvnYwLeN1aetvbkdmCZaSECpZqG8pLDgGt
Nj3kwGckJtTkePmV5pXfXG9VxLC5PETojGlpKmvqa4HmjQodrwXTCZMV1C+yoNzU2UsI0VaBqmQE
d2XZOTGEYGQZyrcZV1Vio/f5S03FnARMcrZpQWvVSJC+p9Vd04VukqFTqe6NUfOjZTguqtOpd33G
6QRuhq/VRjB5P8olM5HpRixauo+VAKT5BPeWkmNmO1mt7DCJPm6jBg1e2OmL5XmG+p2aoTB3BfO2
AEO/Ai0NRdTPUn9FKDYTJIBd8l+9kUnSip7IeqzgJ5TTW9yJP0ADeWrMe9k8SOLOmPSPuNqFk2CB
EIgs12Iegq1o13b3OgCz4WKXubAzCW+Ah7f/TBKfIV/TjjJ+lDqaj2hKm430xh2M/304iVZ3q91n
ErUxL3neaMA/ppAFA4Tu3PeyR/A0mCa9bWCs2ko75RpCQQ8L0fbgCKtHwc5TDJUPM7hdC95tiW71
hePHjo4GI+D9IvV3AU8YBE+V5pLatVbeRSD0lwSU11J0NeDP+skEZreCkFDyIQ2qXc+7SBt2SzDs
iMoJCp9VwqVfxaTyRMjErEqQyueDaCsgaoew5nhnml7oNs/g33WGJ+mJpDYIaXaIBfwpys0M/PWZ
TCZemnFRK2ALEk+JLL5q8Dk5AuFPMHpj+dFmb6nCecPnfQYmCnZ5CKJyeqOJUgiIINUauLZB52gv
QJMzHDm6LJuubooUvEkkVfkt98RiFmgKrhjZ/FyP1/r8VpV3l/PbZpG0MsFEma5XMjGnJqaytpr8
3oxTTgbdrnlXJpgoAm2ZqWpolVQVxAtB32nk+xp4nz5t7IZkT7FS7XLhm0lEqzCM+7go7CnbN+Dm
DAzZKqFiEQagMu5eE+GemID5jkey3OcjN9VvVlerH8pEFrAxT8GY0r3wMJo6nmM3BWPxZFcWBtV6
CffIyo/82dbf4dIhVwJ969UC3E1fn5uJOdEYi0WZY6Pa2ryNu2MUfpO7wp7b6wwXJG2qwH6aPxLw
gBj3Qn2jSLNvDtLuskNs5vmvHyEzmGcTYDcySjjSVZvvhDG5CbTJgTzQfWrwyGXoYfkteqxMMdFj
bMc2aukNmo7iK3ZkE8MNXR16dbJNCqsobd6gBecLf16uV/WzJILuqshrHKjm1QCd0ZQku4EgSMoK
evk3BVDP6iLyoiRvS5mgUZUmoTSZsDpJzxOkUOXhwUTrMsrPkKAAqBUtWlm9kTTP7I5VGDkTVBgz
wPHVIrB6cEhARtANUgVV4KmuryUQAILubpfp2muSRtAqK46yknMbHJuxbvV5mBJLF8yxrSP87Ea2
Db8/4ZIGppzcjbzKVRur7jAnDmgtsPc+/5K4nYBNPPZAhA/IJZblT46SsVFVWB/tXnci/V2NfMqZ
KmAoP02vhvA26TA3zieG2i68VpaZdZtxJAUkxDFUreUF8/Gq1/p0zKDPPPMAXTeXN6q2mcRWBpmK
0pD6QYoTGDST4raBokBm3M7giyJqCQ2rzsa0DCcm/67EQcublUkm7I99lugmbUnmuFAs3rCnPBgA
QQH3rdg5V4J4O5F9fUwmBUxdOQqErpAoeJXIXkCrbo/gEL4curYenH9ZFRPAVfD66Y356TOSh2aG
04ErenEw8mCPTmOVmCDzNRfNufKZY3k7jX4tkAnd0gw66pqWZ1I1gF5w3DXkFloQmN/+UTaHNG5/
RJmPqVzw8lUAZjwE7W0Wqi7nV5DNgPr/v8IQmdidqkYtLLSlDvSNK+F5olB/QP15L5DRyhF6IJs2
Dsue8sdnUe1HJOYkj09lk99D+tcvYEK6FGCCXO8m3BJlVzVyp8y7w5S8TUZ1bMHnrWdg51OcqE3t
WemPzdDh5eeqnz1J/NCiD0P7WS/10QTDvpioVgMNN2loHALmwgngzMQkbipkzoQbZj2CREW6Teu7
BGMBGlRriDE81tOViEmQWAWRBThdu6S1ywx84o1gN1g4lPOgj36zqFc18DFm2B2g/utrKDg4H2I7
s31tA/1QqzyjhpqeTSW2YRlqD6PEuzJ8nfrcmbHAEDO1dEBl9ALA9kOxcGcMMSSY3rz8Iy67pCEy
WUcXOnNK0J86YabSh9wK5jHk2/9mgomUyjCqKiQ00Y4S7jX1hgraXzbwDyXR10YyoVHSCiiB0FhM
S4TuoRh87Vt9DW3Oa+09wI14z+er4u0bExohGj5XhLYnQ0CqleUlaAbOqrYT69eimGi4VIVYLDRM
4cPftjlE4aJo1xZv+qQ5/fzE2UJeUGCCYqy3JBuFz6BIdRtqO3zrjlTUu/T00eLNzG33y/7OLL/T
fQoSEXuN+oSv/JyvF9rUthY7wADRHyTry6nTYGEIYHU19IUuDvgsywiS7/EIzK8CXlthcAflIOC2
ztnPy7kMvJi/nu0+UIqGRHDJRnHzHJALFQQPHSqT6ght53Qf9L7opOib80bKOW7zufOroDKZWRJ3
1DHLeLYEWceYLfi/3ltQiWB04vIqtwvlv130s0Za2erEkBhCjOBRiIoL2Qaf8idIyXwmC57l1eSQ
j8ZOGv/jyWAf8ZZByaOmgtlmSG5qzOQSIXw1QThpPhOR02DjnPPPAnS1xAISEYk4wVHL5oepHBRc
sS7vIc83mUDS1VGcQcMVuXC5iYz62PQ11Ozmt1k/C/JHWDxcNsdbDxNVmiSO8nmCuaQCl6WsgJGd
E0p4ns9Ekqki2WLO+DpQdsbI62TPc/miAlF/eSGcAtz4bJKvvoxagQhYHmEnkBqvGww7VEx3mN77
EbhLvAkog+6YCoqG5AahzRf7yOuzf7GbIECToNYqaQb+++spr7qmQ18Vv6HrgPcBK5hJOO6xCSZb
m2C2U0ikTu8lup3oLchyiXHM2VaMgrI4RCGxTQzdhNJtWC2R1U/qdVFjtKgld0pa26RfXptCcCu1
8TJF/jdfYP3TmHK2kcM6zjP8tDGywYXcSFbiGHvdHn7qht3dgVfnO/dFcst/v2yabPHaDGFeKLRN
hLkDT7Nru8tx83U6Fygup4h2SnadXHPT1VagW1tlornZaINZiVhpMZpWDR70DtKAReaGxU6IbrU4
wiwICMuD6L7A2Kkx38TBbT7XdoEKuwNtSmj2bhYKKGcfL58CGh3YSnr9w2haXx2CthebSaM/TB6T
U9XfKM2HttS4C8b7y4Y2b9prS/KvlsZanaOAxnoM9IOE0OnAjO2VPr5242loVgCI8yNw51sefv0z
OV9aIvWI1RKDqpRBAIEvXgkZ5m9aO6mBNyrcZjkGEDoYXySI/05Dzlkwz9GYmhKTJX2PYR9UKGFj
K8uNaUTO5S3dytTrHWUjv1mKUUgD5aK8D9PkJ3VlZ5B8VvL5ZJate9na5rUX2rYaUdE9BNM6s6Cw
EZSoykQKAIVu1J52SUCrV4K9ZLDTB4AebVG0BNR6Pscw/YfZD2hg9AA0B5/KhEyQRGQSpVoY2/Mn
xezdEjvqd+CR7d6TwA8JnTMNBOser12yWWKuzTKBU4oSqTAjsT03zuSASz53B3BPocZ8ma75LBCb
52NtjgmGeaJlYL5Y2vNog+JrcZXOU2oERMFuHbQVGrRrnGhyY48bErf8aGWZBZB3SLb6aH5axnzz
LgKE+EwPZnAvoUU6XS+gG/zRTBafbmvTp9ammbiYkVyOR6LSPZ5dSAkP96ELYBoYQsBK6lFIseYW
+/TM9Sn6D1/wKXZCeEl6ksoFPi7lh2zOEaRvwadodSdxV+8u+6/M218m8s0mdMNSQcIiywiP2ZNT
mPcK0GN9eMzH13RBcxgtOMojESymo2Spa4A9QSA7ApKAIHlU88aqMswvZH6fv2Fow+5wDSnVZ6EC
KEL/mIfrMAPBppqchhHt0pnYYfcWt+fSBC3FEgMC1OERr9qnmILlxKDNqzNo0iQJ/E9UhpH5gvj1
cVGFaXfWzRZwXmM3jDeL2NsiUU8tVRpsNRFCIcW3KqzADKDt1FgE3cR8XLqR81uULazc2ptoSF5F
+l7S+miUh/Ys63d9EtsAVTyFJPwwhocsUW2S/CBltRuTctfMsadVEIhP3BLtKXnS/NiEkAmepTJg
YI3qAVRu9mA8SCZ6svltHN0FDbr2tafOT+F836bgbC0TFxSG+6hWvEUQfHQR3FaerHI5iBh8D5Kn
oIacEIAxvIC4VU2s18lE4jY2ZbEmU4tJe7BwAaxs1z8wkWZklmABpuBTT052YFzDpIDs4eW257g0
7wcwmacxlpmEQt+eTQBGFgVdscU4pBgSqdT6PAK5TZYnqNNcPkebBft62UwewOx5PbeQOsBItaKj
TSNZeMZxu58VNtvSduiYcwpUnTrMpSjBpADSmWGqDgpObgqkohraU/s0zwCXNkcJPc/5SSh/aJhJ
G4oDhG4BcHxZ5Kemvxc16Ht20JoZrEnDGQ1NfBycYPNbgCCnouOTlacowVN16ErAXMSSaEvF4nYK
CKLJK0QV+87PUIh3EDKd1NoFE4pbDoVvyBgwGLxkfoy7R0gM2L12k+uRvYhA/scQ2E0zOx0xcwla
vQ58hJmCCSh/jO4y83tlZrYsxZ6hCNAu6Vwji0H+WbtNC8Hv4TjqjRvUhVdqxT4xFOBNojujeBHN
DgKR4Biau8ywdTLccr4qJ7uzAzeSFqeAgiE6UmcGSFNG7yi3Yxu3kkNsl/vChf4kz4F5yZ0dsRmo
AlAfI/GoFrRdWotqTvRe9xRYxnPs8Bxp8yFk5bpslNTVUS1UnfyVbqKX0ga2zGtO7f0fcFvTdHLB
aXWmpC/TKscru96ek31+J1mtBUVNHzHN6myRMt1yDgl3bUx6gxBUBO5FBIPiCmOuXu5jmNCG/rj/
B/UCb21MhAchS62DN57WC6NbvUqYWkffL98bXvOILMhthpHfydTxhLX+ckysVQqlEUmL1WUJ5nXi
K30KDkEVOAIkyzKkO7xby3hWDZrrNEDtjQJ6N4X5T+gG4oUrS4F4HSURvKHdj0HFoGwZDtd6VGoW
+Djnm1aZPiIwYopx8i2WpsERDbB0JQGBBhHEl+wgLl7z0IiPedIjh3WVtksDJfONFjKVZAQXR/Je
LeAaaHXk3sTpisY2mwBzRQ8qrva5vpOFJ7y1W3Xw3gimrU2jTQIcb2yerPrVjEgQfvRiAAKiAvdO
GXx5ZWhrHXSvMWuXJq0FUkZHnN5Ts/ELqKemouRAwtWW0iewtttLNtoGpLaGILCL6TSPxqlrIjzk
IwzJblfdJoFoJzmMg20Zb1JqdasZBwEKSiGQ2JHwUep3UnaXDhBaqkvPgEJ3O/kF4G6pWlkF5qbM
WnejVHBV8KIp0IJLlMYtIgGj8yWGdG4T5VWfQZQEuYdUPzTyD6J+NPWjmYlWhjArznsNsp5dpFvt
QCwFMsfj0u+MHjVSNdl5k2MuaXgDUaEtqYUTkmxXDkecVsec7IFEliFWbqHeqpHwRNmpoiW3pu4Q
hT+6AjNFRWNl9KUt760abBGluYMuViH21rDoYNRrn0juC/nBAAN62ixOn5LJLjBH1YXxKxmwdek9
JsTGqX5OBNPRzK6yS1W+TiLs6HQPLSZgf60pO0HItnbyVgk9M/xoxBtDxxQH5p4GUFdmjRf2L0ZC
dnENTFZZ20F7l+I6LWSDBR44Kw0T11CPUenLQ+aU3wJg6BqM9Rh2PveYanys8Dq7mNdCdSJJ4w4q
7hzTfdzve8y6KaDJbvWihnrAB0gMX+a8vZfD7CWbTnUEZsXylCrdqUwOAtJYAMrXaAhOkVa6oI+6
gqgg1OAzZyyvAWRy8iV+hM6rbWYfffajq8WzoHQPl9MJJ5v8JoJOOqgslqgRFPGtTJ9aaDnLBael
u9lSW8UEgyl/1JqyA8aIQp2TfiNPqTvt0tmRhE/cwHLAUGoIcWEbFYFCoQPcCxuN4BcivMEUQhG4
MuU5xoWYXhWnhx709iB6cwW/vedDJLY6ROvFMjXQ0FeJKZVYrDh8b7W7FBRn5Ebg8VPxsggrCqmB
ZyvA8Bzd08nRngov9dN9/VDc8jMkp3plQY5KWRTA9WJFyR4C6juqDdDihY9bY3DumJ/a3KvriI6I
2w4mqsdsj+Frb9i9z57g0zTFzcEct2cBirm8aOogYfdecmvxAvBkT7t3S4O2ieiA3p2rEcCrn1jc
TCGosVCXKGhGW7SDn7iB+MOudSS7/QCtm3v5UG9fMr86QCaT9k0Zg7Xt1NEaMQA8pzhnBAidAVUG
4pz2jCF1G7h0jlFOrWEymV8aSq2JFOzpfKv5utf7iaO72v3oyICu/MHYEM9dmKiy5P0AVfLPloT5
8lcdhbGyF2XHL2t4EYx9d9DnAbCc0aCnbXDqu27xopfoc+pAB4al3U9PHTR5LHD//cFCN8PXV8uA
ZQvVopwkAvgQ4Dtg5v+gJwMFKtIHtF5ih9xxviPPHP371TE0MJxdd2HYodVT4jLhgoLH0W9Hx/xp
AGkZcHz1d0EsWjCuVseUw2kvxJE8xtTcGNx36McQJ6pfQVAjO8W5tEO/eFIaoFNt0lyr+jGVbkL7
T7jst8/o6pcwpybXsqjoy6T7PKPgWO4heNQhKJgzerWVrXFgxJtTJeuVMwdGNdseulRYebKXCHop
9gCtT6vXgESyqlc6doc/cuXahuix1jitiO3nQS+3mwSrRTOnKJT1JU1j/AjqXOjaUu/6VHl6wNdG
P5EbennuxSTjvpOmShQ/v7fwrriln9rQB/0GUow/IUTYzMar5THZGDiVoM8KWBs8DNSlTxrtvdhU
ZG3Y1Q7tBIAhuAVkxcoO/65pujLOtKjBbNCbCigBwbTSPIBoGDQrVO+GVh08FAL1ld9KnC9T7P08
D4hcQly3O9fZfVkE34HCAv4g4rWUNs18JRad8RYjCYc6M832nIOGrTXRkyWRnSffkr50Ujx8SlWF
W1xgd7iR1QJ6mI8k1z0y3swL4VAUbvFn/nLTZBwJkjFzUcwoXWfVaac3QwQtSncDzvIHXT8IeGmP
F6fW0GsEuURcHfs0grzdk1wrdtimVjAdo+oqw7Rnukgg9z6ZAHL/m0i62i3G+cp8zso0wF1Y8aUe
KbH2EcQe6PhFQKyGG0p5af9zTnEVuYF2JII8o4BqXckbWoeeZfCNQDLTQabwRvgdt7amu/yb432t
8beZfRCMj6C9oDZlLwe+MTplqEUnwMXrwacKUskMvlqLOKS1eQJhHHdkR/ibqpzDOaAlB7Thm+6+
EOhtiTcqweuTG0xGXKQqBisfsn8q3WoY8snkwApnE0xtD0J+r8U/wzywBbO0yyHyxESwC9xbx3E3
YVBbiRZHlBTc7XEbbp6DEhfU9EGSrktyBptAtowAT0BVSEvtcRYcGRx/WRRfS318mNXGnTLT7bPS
EhT0iHAnXAyQxTWD4MSIXbWgcKctaJK79D2ZdKxBQrnQhc9XvNHt9LvohbYX8XiI2WMYvioO/PJK
2YzSKydiMi+4XrRIqXDDwFhUhrEUjyTojXdXI1qvynjIEGjKoHXmEENtPZrZoSVUEohdvap7rsTA
gYCkXYIWWsHb1DxYs/zcC9878y2ocefPXjD9ao3RTxGPEF20QH3op5Q/J+UerCp2SVlSpAcBmsYa
gbYB6AwjcGGjVU8iR04OoSRZknJWjMdeaJx/EyBWUZtxrK4cKtmgtU+yD3zI2+1yZMMZKWK4/oNm
ICfzskJSQYX2fACUMVI9Xkyh+I36ZsA5Bf02SLYddX95dZ9H/zdXWq2OqW8IcFwC5lFxbzQ0dxkG
O25LTy1V0N1VXmR+jMU5Ng+isO/Dl0x3FGiN9yFQ7iqwbVQHFtwqIAOMjNYV8AFFBVTPM1Rjwv5Y
yyEaXJiIF2c7VCW7GF/CFmjdEOTpZbVXp9Sfy2iHnpgzipMHpmBXBEIjEXwBLw0q6GnE3G361DbA
MpYk6JLRX0TwGwRwgRml0/TSrgEzmWZeGyKB7sS1OWQnsIE7oZq7Co57oQCPoUFM6iZVXTWRbX2i
k92RLSR3USm4hnlVxPoODTMQ6nQ6uHrOYNQBZqlxMgPE1Ut2Jpl43S7VRyIrtWvGPADCp7j9pf1n
knULqZuwBnHguQHqEoTSWnlOtdcWO2CIqH+W2KuEc5w81j1IKE1wsBuekU0WhizclAS2PurQxSnA
ytPv8ix3MrCUdSAYyk23xmxLEn3PdaDB2+y6mwwrBFqWdzw2b5QrB2IyfJJoWis0cFiKoMCD3f/X
psMTRl+eBf6zw2Y+WRlkEvas9ZCQwOsvklm1JwfK4fyD4poHG7KnuT3hASJyuSX4ZshdWWXKRFIW
KNY6nJNsn0Pd6oTONTT3TBsaFaI3B9Zwh7Fe9/Lh3EYSfBll83YYBvU8a3COZA9pmGnxKgz1+UA6
+yXiPYVQJBJisfsH6928uK9M079flSmKEkgkmbBeKs44g6FMwA2gd6ZvZMfrKW0/R6xsMRF2GAUQ
OkW0Lh7wYtBbS1ft2nw8p/JidYrozMirilTv9fRbqoJZq74H+dhuJJXbDDdmo3ujvu/1H1WC3vgg
+ZN5O4bDFYagnFzE6OxiRB7nw3C8wWASsExADREMKLE/nR4vekhY/rSDIPQ3CeCScQCJG+8Svl05
rraJ/qjVJynVNKynFo5PIUNQmoGyBb1/1s7kBriR4779B4989DRdiE9s71nDYCe4sfFtOmfxYsOJ
kdafwwO9cmsvuA/6Uu7Qwa7S+4OeMCe2sD3pSptUAD2xYtqQw50bOOPyNtjTvnA72EBI/YHj82wy
8UyYC1lVKnxaalN8IoVDN1n2g5dusZr0Dx4bN/SE0F3RCQhBFPDsm585YvVh53FR2wF8n+f4SWtQ
NVmjPdt4y/mAZI8lLmfVy7zAAVMdpIOzZz13hWVXP/T6bnaA+PvBvRJvXhe+fg87x6rrRg9NH2w7
mkt4uMPr9bLTHNVvdpol2aqdHTJ3B2CP/W9O1couE3MmZQQvYgC7Qo1csji5m4KLChdWH+919R4e
zgXEbbr3yiQTesJOWkgYwr0FfXhduqM+kMciB2NfbdhKP4MqkTMFv9mnXxlkIseQBFqdGfjWowmy
8giE7JUTqzfqBKRHo9zl5KSI3y/v62awWplk4kbYCYkZa7S9khVQJy6OkS46l01sd6hWNpgycgyG
AHzS1IYXqeABBItYCxYxpKjpKDrE4l9qN2fjV6dGZiqnDLyrYzh9mhyfUC/pjQPos2/a6dVCLOL+
NW0Ldl40ExIDUtS5R32W/0t4+8tEjFIlcZLn8KFBwwkprytUipe3l+elTMmT6COEWWVYkMg7OLgt
VXsdxmegm2+kktzNqsS5FWx3WVefk6l2eiEJk/nTZbwYJLHeXyOuYQ7o5J90ADdLui9zn3f7VQAs
DSVIVQWfsojHJzFebuXlYVzuLm/iJmZ65TCf0n4rK6aQa3pDrbRN6E166bQouYvsUdU9cwCYybgK
ReNO0Abe0+omhG+1PCbIxFWJ3oTyGU+1Q483Jcmv97RbzYOFc4KLwgQXPOHOJKefDRqoriiH+8Ec
dlnvNtB3wiS6orohaE0vbyvv2zHRJQnyeCxM2OwV45nEh0YlT3lWcE4AJyUp9Fesvp1c5WUv1jgB
OmncdpIdVQ/vq6E9JflBrgTOmnjWmNCiNOFU9XQfg+I0S3h3BLPmVIBGOjBceXy9vIGbTDBrv2Ti
RzV3Zm6qsNY4euuW2S6L70i6oxLvn+PXxt7ogfIA1sQtA6vOPBBovcVOxMlMvEWzQaYOTFXJsMVq
jbGd8aoK9RsjmG/S+gxYJmeHOTGTFXQx1KZfVPqMAxHhN0EmT03077pkX8dOZUa69RHSQUTHvqqW
/L4Ye7qh9Jo4A5cTuYtbHfikOlubaEIHDdqQii5C6eVXP136PMOnxLogseeOk4+JA3dZjGM9gwsX
5LiXXUfdOnwrc+wFEZKy0G3pDXIawWuijOCSRqVkaj/b+r1sBb8yxspNQCDwM09m80EHvvWlFIEH
6vPOdIV5wQDAXJoHvC75hmEA5yJAua3za6AtkyqzjESu7KARDnPS7KJIPA86QDx65OgSZhnNqVNR
k+JOCqgxNNjTBGwIQl/vNDG+DgPwBZeFBL3EXICGneFK6XAAH5uztIqVzcDXziXgTt2ogFwAwoiz
9B4EsCL1x6CAiH1lUklNn0BQq2/V/VTdQWqet38bl5v19jEFZzj3U5rUJjmJgAn1hVW178r04/I3
2srdaxvkV49QJiiadzQ+oumPftjoykZ8H0ZX+ESV+lDP75fN8TyCSQFm0es6Rg3JyaBkhuJVqGAC
rrv/b0aYmK8X6WgEtPRSk8Cug29L4yvR98s2NkvK9caxIb+J/pdYFL/J0a3/LENi38SDZ4PHkvb+
D17xt8LS2iYT+Ec9maIJiqYn5VZ9CXeanYDUU3PqK4TfEAmbf+nhuQcT/IGF/l/vYwJXEGXHb69A
hzXVotsI4k0oKfblbeX5BxPllyKoc8h4deeIjgnTFq9wnDAUfdnK5uDPeiOZOBililJOGPw8dV50
Y74sV8FTfpv79K0c5DxZaCm76MDtl3EWx4KgQGfR6GYWkNPcWGiY1dC2v45dPD3cQ4XyCW8jwyn3
MM013VxeLifqs6CoxSgUoaO3yKUlbiTVTtnKdmWSXQjBnL7t/cvmOF7KAqPqCHM+Qo7NnYJHTMIC
mMkDAPAsMFEkQHxv44FaKB5E1B/y439bARNAICZYtAv1QiWEmtMSXUnz7X+zwESPeZzTSChgQVTC
Q0sg2ppz1rDZnV35uMkEi0ZJ/vfVoWEROe3iyrkdHgsnOccgI27xYOOFCiZiQXfKa9FsFfpr00zU
UBSQDHSfp7gGZ05vePGYuVQIQZRbPFsIYDy7iUreYwVdENsLXFtlYgeRygxi2Aj7YwzZ4Bn3/Eby
+1D0cRHnBBBOWDSZ+AF9t0AyaEtsJvVOLFRfhI54UH5L5PFKiCJIcYXuf3AYSWRnqFHhgCE4gMvr
BqQekse42v83A0yxocq9qAT0m5Vpch+oyrVWc9AWlz0Sa2BqjdwUw6HssYbWTU/CS3hUd5DEOTaA
orVXI4WiRW/BHU9lkB6lf3QLWGWChRFEgirRWn4qziSqrptKvaWA8Mvbt3l9/9v7YIaJGTnBgxZk
7lB05K8NngTL+N4AYWckoPddSa4sK14jlLfRYHI84x+SmawbCghYTKgH/lrCNWYl5B0AcCfzvv4W
4AZf25EDiIAdnMuHfg8CE25fckM/XSIQUP/bJhNcsibV56rFpg61epU1rS2ChGlZCkxHDA4xAYwO
a7/IzQMkhZXgpxoeS+m+wCwBgUx3F46OMnwn4M8aq/xNHjxTM7/3mg6xkx1oRy1FUqn8cMrrdGwn
wq9fzcSlrkxIVkbYKWEXniBnU1p4p0BEBMhUfAc4Xz78BSHjPc9t56svu0xk6pZKMTM5lE9RXgCZ
F1nTyDm9vJUxAQn+3YZCgZU1mF4ow/PSKxj4P6SNDLrBl8uuvh1n/14Ne3FVm4AUCm12FFAr78zb
ZDaeZfkQ95yyZfvgftlhIpImhbJmdLAT9dX9pLSHZQZd/sxxCp4VJijJ6DgnZg8rnVn8NGbyLVP9
AsMgl/fsH2Lf12KYKNRUcURKCtSc3oVzeMT9MjymB7yVvoBc6Cfo0s/la+rxHG8T4r86pyoTlbqQ
SOlszPS5CBh1X9/Rt7HJnp6UHa+7x9tIJgzl+FTNSJ/iGmN8XhQfDbe7KOagBzknSWXiziBlegXR
HvnUQS5dGt+66P4/figmRghiCNh7RasIPLDRQd+3+LGzVB8IXtUGEgM9esxvckumTSmZ9ZdiYkSJ
7B7WNDbVs2X4xC5eRbe1wlv9pLqY43noMZmKZ1thr7mXV8wJHSoTOtowGMKZ5kcjKTzNuI6yx7Tv
d0F3nzQK7xjQf+z3ZPz3MWB5D0g9TUpHm9xQ5IUYb7rTQ9+ho2ayTck4jX0NlTtvdlJoCgKYFpmg
IOVVp7ytZsHwlQm1uZoW3/NB6b5TQZnYb2YrvhodqbZrkFujhemXH3wGOk7oZCkQhLqTu2iiliXt
ThQTr8esHmmM/yPtOpojx5nlL2IEHUDyStdO3S0/I10YGkdvQE/++pfUxlu1MNzG7jenPUysqgEC
VYWqysxt1U/u9c+6ije4OFDvmmsXNWmzKUuNzNjq3o/vtdLGAFzxqH1tFux65FJ3wjQzdNBvQHyO
zvz/9kT7+NCc42naqUvpEiSkWd2MLRR72L1ggYKDy5OjBEWpRgGmXnCW8jfAvi3dKx6pM9spRtLi
R/BZJI1f7lRX3JcV+DrKuaEZKlNm2GN11ax8ISy4SbrWDrS36ysUODteBlfS04ZkS5JlUYopztnL
RMPYIguc00mn/v+/Et4wljz5mfFnQZyHmtcgKLToEsTTuDpVGJFWyVnJvv/RRvGT66lSmWq3XCuG
EIvkqvzBVNF8i2CrfoOTo7kiRcvHkKHOUbWYszT/LLbxIHJmaVNfLxYSorhZkLmaSLVr9dhCxBKE
67qq63xbo9WSWjMk5KFEA+NzsJOKH00nCKCrHv7DBp8ddirRh3rp01hhBsnzzahieNkEwQyk5kCy
lUR3hinE+q/61QujXKqYBtHUkG5ZGNC1EEOFUia8XOKbbm5hlNeJ7lFxs8HKYbn5l+tnT7CnvIa9
XJiDZYYwnWNCE8JuaB7MdiG6RuuJ3MUKufxRyooxpvm7sxtd1QET1L7YWpvCW3iPr69ItJmc6x7C
GKrSgQT5SQvvunLcdVZq6xiNHiuh+MWSXf+WD1wsa9ndiyClF2WCtx92L7tpnkFDsTG8cd97FDxE
sZCGX/SpOK/ddK0+sSUHl2hwm3XU0fL0WU10wf6t5xcXi+JSyKhOTC3Ksajq64yOabGRvRRYofxr
A/BGa0fqvn3TnlMftHfO9U+32qy1LkxzDl0twDeEkqJ2Smq3BiAMHOC7EowCILVCwa+yo2dMhFob
aY+CS+5kHsTIvghvo2ifuYyS9qAgr2b8CGvbeRVCsqXv/pr/z5cRjX4jfzEgSvXt+toxlHb9MPHJ
JaRyVZMFo3wOegKtYxShof850BP4YF6tEULJ5fQ0sF+NBNKCtyl9qcYfFELm+k5vXBbdaPELAAIl
eITSBNM5Q+hFLEQmmrjD3ADig0duZuvlkQU7cFgDe76wzMDPSJFXNMFN2TCH5C34WkIn1H4VPUC6
VuRW890MaD5mRPMq9Zuw3fV9jG7l7DZwwll6a0avaoI+6Gw5gUltVfkC9hu3A30CRKPn+Tiy2c4N
/F/npldsg4HqXLqxxhxcCRmwCNsu2LbsptJ2g3Lb9PgDAKlF9ZsWnYvhTNUHxVDAywBew6Jz+iaC
+EII0kmoROedF5TUI+AqCCwd8+tPUVLbiVG+aPlXDNaHE3CL2aNEcwymY6eeWFq7EUjsFeObIt/n
Cep15Bxa8zaSvlmm4hXBU4oBTAu0inpMfV1pXDzb7QblCA1kDyVmnXrVgQSFrek/ozp1LCCIqw4z
e1kHsVxoYs50G/TjKRhNJ2iHDNw/6QRQTri5flTWD6hBVFNWqGpq3AHVJJXlTYGJF3VINikEKVqz
3pXzzz+ywo8NxamqaWoNK4E+7pTpkNctBNLurhtZr/6pf6+FHxsaO0KKSgcxlbyHZJBT3s0H000e
envhzYPaRmRLqG+5162u37QPo4tbv3DbEmYhpULDVL3Fht0AxKnaj8ec7WNw5kmEOE0t+GL/EP8+
LHLxD7m+Nsug98Ayp+cFag/ifyD7R4BcRIOe6/HvwxQX/zoJXCltgDZdamCKfdxJemVXaNYp5dP1
XRQZWo7pxS52bThFSo9AO2s/WP0zlzQbtWnohVw3s/4SvDgiXNzTEqNX5qCUMTAb/VC+mrOTQdG7
2qqa3XrRtnKiV6BJMMsLSkfRSRFcNZ2LhQPrqRVVWKNuhY6i1Y5R/IpSAQx6+SO/ZxEfX4yLemzq
5VSjQANEKXyVjIHg5BikUJXuN6GoN7i+oL9zaL54oChZYJAK+a2pxgddD12qWo9S8b/MVF4Ecr5S
oIIkeSAJYmgZAnMaPhjjWS4hCH5bmyC/sSZB4rA6vX9pj7tfemWkkklgj77OPoDrmC1wTRdUZg/6
19kDtkt4MtZLoh+5CuXumc5SOlhLmpQ/Y3xCBlGs6iq5o3t/jXOX9Z1eouYWfk/2ItDn8qd/PzAf
H5G7eY0+m9Mkw3QDGmBVHm1LVJAXWeDunEEraRyWxcn4fgF9CnRB3fofHP/HGrib1Q+ImOEAC9Md
Aq452YAa9TtwghyIh6FA5Vf4AlDrQXShhSeFu2wGSQxA22AXVEkPHZL2ZYTBcMKdste/kn9RrxNt
JRetyyEuCCDwSKdz2eun0DVmwctbtJd8AWGiGuihDJhYir4jemePCTykDhSJBkL+jQo6l+JJtJPr
7v/vD8hXFJgGzzikeI4U0wiCstd5/pUrwa2eiwytzktfXG6+smCEQaRnFZZnnOsbw5+3gR+dTNyt
2vkXsBhBBYDHiBp9k3ShhHXhIXAyY9UhaIem2WkYUmdOH9sQcwBx7/YKNNC2U/9Fs94o9EWkwjoP
rMSg87ApldljBhgVrkfC9R3/O068P9wuAi6TWslsZASjfhrtzIjsUkK+jn6cXov0oNfnwz6C7ntQ
vrA15+MI5makSGO9TQCMdBFzd9aT9KYRW3HKHxAF2V1fnSAKvnOFXFhsyoX8ukfe0jDTZ+DKkwbT
rbPQ0UHCXc9fr1v7h1fu35v5/hS9MDdUZVcNOsxlN5W0Z2Ci/S4/V35zjI+116HaUmwwZx2AYR1p
hbCGvx6GP6xzFR9wbQdWEL8DkWcgOY8tKHdjO78LXDw6fkHtCrEDaABh80Bkl8t8yyhnUkphV0mk
LbSn0dAOz0ny4/rmCg7qO7jkYm/xirWKcGH9SCa2M5OfJFPtqKcAMwumqoVfcXG+F5aCukIbHhJe
kERDCT2kNkhzmtOwSLYDbuQQYnePcbRpnfkn2PK868tc9+wfH5ELw91ctiRa7mM7QxlSfimJIEiK
vhYXhRNaVEqo4oxStfGy7mc1GE47iqLH8s1/zyY+lsFF4hjjbmaX42tFu3gGmzdqww72UrXzx0VC
T1SJ/ociz4c9LgJrodHGMuhaMAZK9/SOeSATPCYNhBYXLGDj97+aF6DIwdF7Io7+TRG8J0SbysXj
wgxYh0FUND/w+Gta35KabW18+aOjwYP8Kqsc1CDAnta16oEB0aVM8NkEh0/jPEgy5XpgxFjGWE43
g5rurFxgQbBRGpdTp00bsLbB8U6tB6W/lfonZRKYEL3tNO7+zqimzGbQyGiCDZ6Eojdkme4ztg/c
Gnjf/BHkun7+UPxUIQon8h2i9S3/fuE70jmSA6PDm5zY0G6HjBfxySHcZ4ccTPbWpnRBZik0unyW
K5eNx9XVrJkzKYXRBqxwYIiL3NiJaxfNMS/0/6fZsY8grnE3ewwUyO5ouGkpimBNtmEzlEWDP3NS
Gned2xmEIizBMTF08H0y8IIGTgeRvOsXSvCx+N5PbkkmylE47kWFOZCBIf9RDpNIeknkm/j2TzDE
85AsvtDQIicp5E3bP4+h4qvgks2bp7F7IxRcWfHdlDU2NIJt+7Yp/AlTmhbpNoSBoyx56zP2en31
//Bq+dtnEu62a7osdbOBMlkJYYddAcpkefcXbFnZz56FarwoRRGkY3xjSJISIMKW/EiWJTuAllKu
1J7FXof2bm5fBMtbXMmVW0E4V2NEap1VdYUBfYDv8YCBrOI2Bi8LqGrARoupFVGnQZTf8pNFEauz
YEphkf0yN3IMVZ/EXwQdMFNcn9R/Iw4icNjvaKMLd0MGJuXDQuVBj5plY4JKd5Yv2Dv5DQhVRjiA
fwG5EG0sl0EMaVsZygSjfWbuSovZTCndIs59Tap3aWJtgua1wmwa7SWUrEEhZELaLBfRmIiWzvkh
SGLVfT3jLMVBBejTdyYSxRLeD84JAZRTx0DNIJsHIZs3FNATXMAl6sPCz/KGl+KrmEJ1+ZufD62q
aoqiAARHFyF0Ln7Mco0uURXM50CrbMgU2VUKQmcggjJIKNTaYCuNLPCCv2/kZ5Pc56y6GT1UCZXC
MhqOVpOdUiiP/ee7+NkG97GIOhW5lMOGcY7v9aVUbevgSzf2KHKBn0HYbhOtift0qhkEU5vCHujT
OgdNG5BqAxVENu0zWB9rEE+KKRhXSFE+L5JLAptMK8J4IWYKFOusqgfFyPd0nu1JadFnxPsTn5EF
vR2nDWTOoUprbDrMOaW95gUKmkkd6MzPpkY9xdrFiqsB9ZjP91IB5q0qAZceuxN8ld/zhk8/+LeE
sqm0eXqn+tuH2+kIISUwxszOArkRef4V3/jZFhdsuh7IRnMhVobCtdfuIC7D7HifbsiGggrpf+ps
fza4vFAuXKNCLEkDk+181pvUY7g5UJKwIVO4ub6Jggv7W0I71EZVEgzwazWDysb3JNacIvw2Y+oi
bONNKRy6WWn7fF7YcvYvFlZGNIrT4J2FGHSEDwuv0HwHgVM3CO3/3vf5bItzR+lc55gLXJwsSuxF
BBHEAOIB0uwPsajc/ntu8NkU54bSApJfo4Hbk9MGwtKYjNc2uiXvKiM6qpPopbOCTfhsjvNIGWQQ
qao2zZkWPwtT3hPZAABIcxUy22Q4NEBDDEqwoUkqODArz5PPljnfhDQWMgQ9Fqpvmjd4JwgCQDt6
AS6a7rzBLIL61bgLb409GV15m3+7fl4FnpHv88oo89d1nsjntPox09ppZvqHzp5v8kKJXYZYINKg
hdUZEHxnqBA25w2eP75mepYrepKsROpPW8o3fFXZzEtdw5YuterQdA1/menObGrZ8e3i7dMHIXLx
9yzos03OvzQmJt9SzZzRfQVzinZAnQHek0HrAtx5jrw13H4QHB2Br+HJIpR5ptJk4eabEzAhtY1B
Dge4K1ehgQsQ91gIB2aXRVxJR3TO1wyJ1qZxjY3tfVCtSu+8QobXRwCFUui9i3mTRUvkHM6kAKSs
NjiezOs8MPA7KnkwmFed8xQaKzFYHDWPpudchVKjm92JyBUXJ3NtvZwTMqpQMpMlhIeQyyrVmzAg
TsGaY4qZuev3UOTG+S6wSvsaiR5M1TXK0SNUwHJcDw3zz33hsCpx5VTxU312Kfk5JoOgYKUKYv+7
tv1FFBkKJsdahCQ+gODTnE9OXpq7Ji3AKnyg2h1RAr8MDK+af2SgFlADMDBitqZnsRtkoS9hikeB
48qUzA6a0U8Mw09mkAtc3ySBs+If6INlVDVdUtPZqjZmofoDEQDwiCDs8I/zvA+oVhFrPofJ7AHf
19DgXh3MfUx0F/pwHeRMJFAi1vW8m/RUBncfhB/l2Sg3FgU8uWTgUiXTNDglxOeqQYNutGG31oMW
SC8pk0AnX5gAN0nSBNbHMjmb1Zi4RTHeR5apvSTZeD+F9X1U6LfELN+qchnyV075BLW0OHXV4M4I
7lmAkhXN7Jz8sIbnsvsykC+ZckwHiMnRbaxEboncJg234bDPjW9W8RR2D1Z8P053ffBaV4LizEqB
fHF9Ol2UME1dfY+tF2cnbRgE/nRrya4nj7710C2UHN02l7r4o+4n3vIuYp4wh1w/Dh92uRySakGW
ZBPIFRsZGt2gq2V5C6psdRMYhTtp38sSYxzBgcnJyYIUejnmdsF+NJoQ2Lju+z9+COf7i6YpzLpE
8gAi1e55ke81bym+stO/4S7/G6UE0dK5YkY/xsTsKtyEqWgOSrIfc92Oxh+GeW+GTzG8RKWAYoEG
jhVtzAFTZSCcqyXRIPPKr6CybpEFVGnJ6vv4wsWHJzoDeiIP4ltpLvemZGzUQSgUveKCP9ngE7NS
1iOTRsltEz42yWAH6t2oK34wApIiycyOutYZ9OZbOB0oSx9aUKlUqewS0t/0U+YM3by97oREP4jL
12Q6BDV8QHxbTih5kOzJgFR7L4f3Y1QJSte/FyTVT2vnXpCFMUtm34TJrVzgyWpoGEz8RerUv76g
ldb+JzN8m1IK57I0JjO+nVPjnDT6c9KrIK7tXcyoul2bnkwTmlFF/FCHKoGYn+GaJsj8WgI+2oDs
B5DeCn7Rihe+XPh7tLo8WESrDanEwerR2qgrMAZb0ZH0uylXdkAROwbFIFZl3mj9MaiAg60XCoVX
iepuLEm22aa7sH4Q/KZls7lc4NNv4i55pUY47cvHUKLKmds7iKu5yL42eg8RRjl5TuoUtJYS1AvV
3CYKim8DbU+U7mLzLql/pup8iNv20OgILUyQCQrOJN8M1aViDKKAxLdpTTwmkQRztfVmlI0vZaIJ
DqW6LPTaRixe4eLjRFFkWGTCRhjn8lDd4J6d2TPxS8hyIfYtyClMVnqTO6gOCjqu8hO8POKyo+iI
cJkhIAVB0JQKDi3TwAL/SEzJSXE0mGrZRVv898yDykS1dBMa0yYxuEuv0GgiMsWlD0m5YVrpV2QS
9IpWF3RhgrvsEC4yJBBpJLcm8OFzUENVXfVV4MZzMjuQfRataPUzftjjmae0qCfKZFk4M0zfQiDF
1gnokIdmE5fEB6MZZqtNuwDUvE7aQ5xXe9NgPgizbjGU5hq5fJRz+XUGb0bQmKA8Ld2hnu0wC2+U
kuV2N5Vnou9HxQztplMeSKKgUpCPJx2PTIUML6r+JpPuPgZTN40exnbAdItms0LexgvIikESr8CJ
sqAgLAulaleeFZefk1c0UJQxrEvZiG/fH4ihjVmFbXQOWle+HUH60Tqp5JjfJDfaZE+itsCqU7/Y
9+W7XFyfgBpgJl++s0JCm2qJSw1MpGPs87q/Wr+mF3a4FGHMBh1ojqo+6xKIj5AV5WpsR3llM2Jt
gbXGjPxGtYiXV+2WFN2NrBhgfR9utAwSslulTT0pjx6nrtgMkBtpTQyNgBh00kbv+g9d9V0Xv5Nz
JzLofpjE4E6G7ltav4XzdFT1Yt9VimBHRBvPeQwWlHlEZRhKOkjG0s6JB83Jpq/Xl7NqhYKjnliW
DvQ9t5yuVSNqVT05mT3EJeX8GLXtbQLCqz8zwzmkPk27ijFTP41MsXMzPOXmUWK5IOitfpuLxXA+
CZiNMc9oRk5Sswe2yifZUdFA52Le/dFqeNonMP03ZQ31LcwvQo0zo545/0yDQZDorKarH6vhSZ6K
LBiLYJrj26SOzl241YZA4MMF+8XzOpVWkKDjl5ATA5lf86MMEjdLH5NBFcTglcFgpGwXS+Eudypp
ZaRECPiLLmHxYgAy9WB4xgZoBlBqh26x16E/J+qjiJbHnW3UmNJ8rHJyAjRbkiC9GkJ72qyPZXD4
s/PAXdVaLeGRlI6c1Hh+03rlEEDXRVGZ4BKthoGLXVzWe+GKFXWQkqSNIQkP2gwjm5w2qfDAwPRh
iYawXDnNNHvXV7ZWaP705ZY04MJmkCZmJk+Wfiqax7J7aqDyTGPwF0jB3spvq/G5H/p9x0TcuaKl
cv4iAXB2iuuWnIxUdlLLdBD5vYx8NWTd1VnhlFIiSOJFh4XzHWnUUqaEgX7qgK5L1NSFQPx2qo/y
MD9f39PVzOnvz2jwxE+xVrWBGtfklBTnxPpexaMfN+ZOZvskEqkUXd9HQ+ZqDjGbzbZFlo+RjNmZ
o8iLrDAHSwPiKUBvwdzJtq6boSB0Xd9Lg6eFKs05Ay4NfrgxiNMWOri7UAws6juA5ETVnJVK4MUB
BRTk8wEttDHTYg27GaqyWxKIZ4MZoYhSJxogHz+f0vJeHScQpkX20Kfu9U95PXri8H023hUYwU4t
eJhS6lwtxH/r+raLNMF+ik4M51/GMoJ4ZwA/PcdQ4YOKGpWzXd9mdmpUXqNam+urWs/FLk4o52hq
WjBSUeTaUOoBUW51NqXdaB0HiiqZajjqonjcW76iFp6pZjeqIbkjCRxEE3/ogoNWFNuwAaVqrm2y
qHYDEv2U03ATUkH8Em0/55zmxDTzom8Wh1i5Uq77Ju6RXo8Cv7vW/f10xjhvZEikHS1wqt7qG81X
KiBfjYfMt7zGlTZ1ghl4cieeNhItjnNITVJOY4Qi6amF9ETWSc5kqvZsiM6WwMMbfDlUksYG9TKc
XfD73ZrAyHaR4lSdsUtUjA1rql+Av0YJjEMCPq3rB02wxPcmw0VwGYxZ7dq2hJfHm6KGn+hStknS
79etCFfIPWHiIitaM4QZbcKIwLiQTaMQB6ZTfZI3A5oxw6jdUeuuEs2ovQMjfqs9fFyk94N1scBS
7hRUm9Pk1rLe1CY/mAamISxikzz3sn6nQctthqJYA1xzD7GNCAQ5Wk732dxC2qqCpDohx7J8Uqhx
VCL5puhQONbZfRqex8hwApl4TfiSA4kssYMKyZBWu2FW6RuRAheh7AZdr5xkhEKBUZ96SNHlunHK
Qu0whLM/VfJrkNe/olKxGRDERtd6lZl4dRT57Zx5GUXTIofUmYU3Vns02b05lBsMatpQB0f+Qd5Q
Y3JYlzlGrt7OUnMjR9TVk+hnUaWmbVp942CCbWNZyROtrF99jwfdmMdk2zYJyLJkPfYhfvU00si7
/sHXjhV4IS3NXBROUOv/7JXnkdAs7obpHJUvGbSNO8DBRozQXbey1kegl2a4Y9VYSp6AWEFFH4GA
mebRsGza+BpGdUy39bz4NjB3NHLbjQjrtoL+UT9Z5mKeOXZVP2upir7m5GEs/LxwAcwbA+QRyCBE
YKO1aH65Ti7IGSDGzEoN22lFT7N5n+IzMnbui3vBfi77xV+WSzvLZ724LJ06qzX4qqdzcFSWbdzT
GzAe2gtUa9iKRkPWmu6f9pCLcX3AhrAGZvDc7Q3Qiwyb6CxXtvZKbUi/+NJufhByjK5wLF4+g4z3
33SxwqCGXjojA150gMYnIGy1NNSqBmpB2s6SPdBMbEgg+zmFxpwyHiXF2gZwEXheuMUoO7H+GMrT
wZykQ0uqrRy8FMqxCKctaQq3mSAmCqKAvpy+pZFoRmH5xvy3+XjAGe81+YtfjlnjigFphUjbP2mp
tjdDc3v98y/h7JoF7nuU4TyDGR2FiGB4a5Tcr8FqHNavLIXIWhNtzaa2DUXEx/6OoLpmlcsgOoUZ
YFpEArdU1urbari16IYY+8hfmKMVz/wCPcA2O5An4NkGcxn2kwVBUJCi87AyJktA/Ot4eKT6tKGT
tiVy6fTSbWxYkC0FDJMIJqcF2SSPKpvmREtSGpETjY5jJ/mdIjtmBN0/hpBixV+vf1fB8vhuTcmy
RmIElZ9argFFKp26VJywKL26eJ7G8CDFheAkrUysf7pmfDtmoEk4TAbifWsBqTZMLu2Oo6TYAxj/
0iSxARGx56bGcMZg0xRiojKQBtW3efyesNTFXK49B2D1zA9VPPhaFBHBF7cW/3zl1L3n35e3CTE8
qc0Rz4W0+iKrL1ks2UaTH+MAW9NPxzTSfFXB3AiF+Fks21KfgOX7IQM22K6gKtnHpUfLH4N2yPXX
caq8kQLXasnHoXTzFqOiZX8IWuucSD9oF/tjre01KwOyLaq3fY2cYMiV1jcTy0m64ikfAm9gdCON
6VcZxVeIWHoppYkt4x8sUJq0MWTXMc411xV6Fj+zqHHMfkLCUTsjlTcsutdq05OqftuOW8p2GZVP
WYfJUZk5EB92LGXaTgyjIUaMSvVN0VS2qRBHi2XHkhkyBQzn9ZVXgnFNh+qkMXSneFI2w1ydO8U4
MMP8Ovbz4DbKCJ+gkxr6ewkG3DpI4xqsMZ0Esnt+ySIwiwBWFzcx1HgzPJXmGV89nfNvfd5u2iF3
SGr9d2GRz4eNi8UZijJl0CNNp9VSmkgcqXy7foPW4u+F731Xc7s4LfqUjGMWoBai6Pm2Kn7ls4KU
5qc6fL9uZ93HUwj+WdRUZR5x0JNIZ1EYj2fDuFeqZ6sVDKusJkwy/TDAJRJpN+XWWMIApP06p4Ec
agRs3V8USsDQBqk/m054q3jL+BmO/Z8tj0svsiZMdQvFlrNJC7eeJCiBxwITq0nF5Qq5IGbUmL3p
E9hYwgnIDzR33FpQSe5uICcLpXk3dDOBMxF9NS6CKazMZW3Z1GpKPIJltfHDn23c4uEvzp8U0CIw
C1jQctkerccSEJTrFv7hhfb3yeB5nqwZExO6EYERY9/vuk27HSB3rP8Lyb+1p8HFB+K5PqCr1DNj
+UCp8bUYf7TSF0vYqhSdc57pwypUmkNWEJ/kq6XYLt4F7a67y1zzBc9P8CB1m7+OgqhVJzp+lPNF
cyVLoLGE4cEpdgOwe53T7ppNumlcmT0uTNjixrbg/PGcH7NuxnRg2NEYKnRyb2CcUzDs9454/D1c
fpwO7ua2PStJlwXD2cAsX9D1Wzps9faVdRgbo/H4bOXyF9JGkGiJwnt9NuDqX8oS3cMelcAYwSqW
bobqWYr2vfnWTD+CUnJG6Tzob3RIMahSHJMUquJICrTiqGKQhNVgwJq+5oaGdrLcLLODm+snfu0c
KjJKqwY1ZRBGcLc2nBvNYIuvzUD+H6eHOH3Vh1/Xbaw+Ey+NcBcXkIw8J2Q5DgWA9HHq6PkLkUJP
m35JrLa7AgT6HWSsAzvrwZgFxt7rP2DtaFza5ypY1aipjbwsUlXaTV9Xfpf41y2szgJ9mABJ/2ff
NBhpjNsWLicenMNz5M4uwwiiHbkLck1v97VNzX+h2np9aQpfV1eHGAxMyxXviuRGHdhOE9JWv89D
88feUCDYRZahNVCLfV6b2RSK3kfSdM4SKEUV6inSml/GlJ/SZhrsaWioq6AOcAOgTuvhJYtigBSo
7oxerx0bcW1XERvsResVtZ3RTrvHIbijwZ4YN6N1svJvjP6clQMDZVsL7awiObHysZ57W5XeFoGN
NO4htvuNyJgqvUmjg6qghcBmT7bA8xE8BJD7KBX1PpsHJwK/nNx3qF7p9WGC/sw4qY8E7Py4n1/q
7NYiL30J2OQ33YKO9ZS5Y0oceHw77KubJr3DQp2oyve99MPUGBilChsq7/h0ipezlyr+3tDRz0Kw
49USNN9Th5XA7FWvWniu0szW6hxS49AG69vHOEeZK+3cILJcucJzQ/5K1WepVO0ka9x50Pym/1Vj
XqQAu06GshTOhxUbGN1I7IZMYJnYq/U+T6FDGdl9rrpq8iUqkJV2HcaoCluRXpPyzTIQ3zWkyHnm
MgCAhgG8AMk3KccTCtwgfQz17L50CH55eTtoQFAWN0XxSwvA2YgfGk0P0azZYxI7JrJhis+TaKWX
zsxRVXCTW1uZgqCm+A45vKZu/MagXhgzN4pRh/e0/u76NVp7ERoq1SzTWlySzDnYBtzOGTDT01mL
PMbgDqIzoehgoh4cuNdNreFHMCGiK5ZOiSEbfJbJNNAsmzJsjWCvH3f9Q3eqAoi45xs99dXv6W0L
9EF0l/wcZLsR9GlX3cWl8eVaX6QyiyxAULUw3vtp7HTErx4XIk3JAYU+BuA6NKTHk5gybTUjuLTL
bXBNu9YIO9iFv539cAtxti/gn1vKdi2Gz7rYntyxcEs3EhJjrUYBA1uu4Q2Bq8m/htUqIuMMpBzU
Hstn2SvcvrXZd7ZTb5a6GnkUfN81z3hpbqnyXWzxFIWSBPCTeh4qiEqzbK+4qRf5ECh/jtkRQC8f
Zd+dwOjiCn9zlRdr5Fyl1XUN2D3lZY0QNQNmR5Ft47QIlcs37UZyQ9FjYjXVulwmd5K6Qam7eMau
Dnu6XyyGHkqIOEmjM7jkTd8Ki75LKLu2Ru4MAe2fsTrK1bObp1BBN6H7jva/YmRuOo1+1x6Rh21c
wcaueoaLjeUeNDnYPifDxDJ7n96Rh85TneQ7A//QQka5H7DB6QtG+X3hatcSpMv95RKktq7GHjFR
xRdFFpcD1qm62ZIq2dRNd5O0r2IIg89Py9CbYM1rFauLOjQPYkabS60gTLKYVr43BNe18KUTYNrS
W+eqvn7AfPrNsKtfxUSVa7Cay6r0ewX54vYUZRaj8gtG9SS6x/DuTh0CJzS+ZSCjVX61/SvRLYjB
9HZUdqI32Foj/XLZ3I6PaoLRNhTO8AYLNgu51WhXB7JRvPYo4rVa94cfHZp33t+LZc79MFtx1yMI
fI0TvFUMP/biJzmxFw7Qya2B/Ufkd8XS2esR4MIyl5MacqnF0TxSJIyDpztsj75QvgXFigP4zxJ+
0W0wxPSqa9Xti83lscpwzFVMUbqCutJXhkw8HokTycgAcKZlGVS6ILeqRA+nddf/sVie7GSoZSXQ
YvQ4lvdgu2NOfBdvKJAu2bY8i/AtoiVyrw0MyQbxnOH8JDtzr2z/esOrW5EZ0RXhIaCW9P92CvNp
RtKWIENkae6VBDTPBljmkJLRaTj0SoGk6st157Dqlj52lAeHFlWS92ED3zDnr1mRbmSwGceNaOBg
8aq/ufoLK1wDU+30oKNMpmAzNmxwodq5XDjVAG5eQStAdEJ0LloHyTAFRo3r0LqDV6JUtUEnGiwj
oHIhT5EnaiWu9lsu7gGPAS2yLjDVGZ3LDOrIw1Edt5psl08xswO/9zTPGrz0XJROcqcfsjvAkwRe
btW3m5A504lKVfJemb9wPHIX5Y2Z4x6y/JemM5RjYq/K9V2zoFViZY+ZVIHFdY9zYZLLFNCzj0IS
d9M7kctAweaiYpv7AxpMSBUmF6MPYjmTxVn/doIujHLJAguYqka6qp4nydq10zkuq22unXMk90Et
qjutpnwXxrgkIcAAmJyUiNWG3G1ZnLlt9/36tVstARkXJrjg1HYlyWoD60Hp2NdRNr4vY0d+BuHQ
LbCGw/3CWLp49OY+feculf3+PnYtUMkMLhQcKLgEfxHmSCYc/FKFFZ2r9Xzw4gdy3i+ilIQzwU4P
zuhWPxQ/ctJ99e376CggVAArvC0MoqtJ74VJLpR12tCzoCtwdyfcVAUgj/ZYdcyPotzGWIRDJky5
9EdDTh2ITdj6HHbe/5F2XcuR41j2ixhBEiBIvNJmppRGXqoXhlRS0XvPr99DTexUNpWbmNh56eiO
ii4kYS4u7j1mRqC8vjTfoqb/91Zj6xIMT1k1hl0zHWn/lJedbYw64KETvMBV3xpVoClLOte7Xv3I
hxZYMU8FBRCZenLouz8hXNi5fsi7Y4c1SrujAqoUkV/7QT8YwxefPuqgADlVd9P6XvHf0ulJklBm
gLJCBDHRRj6xKTZ9NKuafDArWbN9eoyUg1acyuk10J9SzDxrPVm6kSVyI4PpqrIPo2oteH6bemzY
UffIps+oH0zqDjnDo/tzjv7U1TMDiAa+hpZPPZCS2m6bz5squysAJgx5bY7qo9QL8GyCWAGIDo71
WXjSe5iCywpiRQhDRUiNPmmDZHUQVaiLE+8/5pxsSx8wJtzgEAQehk+q3EKmJe3eri/q5Xvh33uL
/UBw6hTIX1nTjqghIkGZfw/DfpbQUavmXabEZgnAEC/uGbvV6+dK7yzB+JduQA4/SlWhsqLS7wTy
bCLGMJazIJEoGC/ScbZzu9pHOwkQQ5xoAzKg7Cbe9dSkomh9KZSdj7s6xpRJ1ZA3Gj1JFTwNii8u
AqNduoDOB1gd2lnW0nAuC3aMRljdjVZX5WZWO6SCcfrnKORdXFzIs/HW7feK9RhMwUR+k52tyjPs
4HZCd0UGpEYV7N9LKeD5YKvtGyP2D2mo09NIJEuuPkc5dTU6o1NMbppa3sxwYUx0Yey9FAjPh10l
MQzO8+1Qs4WDPntR/b1y0ofW+ubMyhvQar9qOtkwc8V/Syh+FHUCpYvMjOD3cX3fClZ3TWzUtHIa
FBjDnsYMRCk5tpR49hQpgmfSDmIDULKXBeFXcFDWzeEZVcyxzXTtyCMZphwz7EyWJv2rFkSCWoBo
pFVKAf5iYDR6ydCTD5w40MyGwSGNv5M0EIykiBZ0lVDQoBr6MaDLph2Ab0NCgSaOvVylsg2Pc1vV
Bet2wWhGZedbaJVf9LXf1BSghGMGGlQ2am5HJlS3E2aORpPa+tDuWAbB2ZoBK1NO72O8j6Rs25Rb
biTmHH+ypDF7Bd7Ysgwxk4dYf1BS2YYYxzZDi9ZUagP4Er0yh6Da6hU99ShvXt97FyurfGFy6USH
3o+xWiBKWaRKerxUVqFrAEGe9kO5Z6cIKVCzXdIeaZta4W11MwsadMtfvM4AzgdeLVenzXMWRiM9
0WirjH+m6KMT6itd3hNnX7daIZVEPQ0pAllN8i2wrLdSBnwpbS2NBb9JXe9CwD9YU239xL+R6rLE
ymkgY6uizblEk2tfu7oiYnmIla7MFpii73GoMiYWg+xYtV1kGYVJ3qWqzPncru6LIOhA6iCIbQN5
67rWbhi0sVOACZTJjju61fKDnhdfiV5tSGcIttR39PjxrVQ1GAiPTDOM1ejQDyy0rIEKWVuwyB1a
gq6hXkdm2+ZeMeumFqNYBJ0GuaThvjDyzpbgwlT31VfByxTGaZKXtaFbjVloZkMZmUVb30UGRXKY
BoAA57eU0N7VjBZ5WSnyQrxYZuJ/f/6ap8f8dka3o6enxXJDLeDLG/am3LBNkcYyphDAo7SVb2Vu
eGUnb+iUeXFcu22cWmk7W9AXNY1iQFtovBOc1Yt5xtkvW92UVJHUJFJbdsScdM/zbWoXVnlDgT2t
D7K7mJWK6iYX7+azEZdtfZZRcUi4yimTRlhpZcCgE6vAl6J76QJhlUaHijyn4fb6V16MC2dDLmH+
bMg2nnJKWwzZpbtsfjWAtCUCn5jv7sWVHcqXiT4bw5eMVpV9FDCy9r5M1FNbkdLM8vI41brd5q/j
AMnUyXhU0ApUaLrtJNWums6iMmg0JHti6Pv42J1agucH/2q0/itpgs31ibiISDzfiKvQPKDBmAcl
0soyhBUt3mHgPZxgbA//3wqW6VXkhmyR6Zm9BAC2URntxIAzWFR6qULfJyT6QwbJlFyvH6gMhSPN
d6QuEf3Ki5HtbL1WcTyGcoVhpFgvyl7LunrKelSbSU+9EU1Zcw7AE2iT+3kcXK2cXxV/P/LbFrpB
McyOxj8xaaCo8CYTdYd48jENMaixugk2lCACX6ptnE/m6iZoFXiIcT7RE+uIGUzQ0gCbXwbwfVDl
vdYJNvHFl/35cKt4r4WzFlADQSTdsj/x47gNdrqFBoBbv6cb2G24Qm020Tqsom5o9FEuhbhP+/Iu
mLJtx15STLAOwSaJlzt08SX1oZh8Fx+95f0gmN/rx5avH/TGNDbFNGB+CQstDawceYDxQ50LhlGv
RyS+fuxKTR8nKkEMNHpkSo38IZFXqZyRNM3YNeVO5fVurlU81WMAr7vMlgey7/TUQ7vaDEEhUXLD
SyPlPus+Ipz8fi9FHeQCEvjTATCfN1Ykc7OaP3rulQyAwuDP9WMt+oBVSDUggcWgJDwd1RgGhG1o
Kdww1dKL5JeCoQZTPY4JFc3apTYgeucEz2LwDdVvRbCzgMebFp18Q2FHqskQ2JFNX+mszgj2KL57
xejqpDXL4INEOBxp+DaSzMraF1ojASQf8gRAU5r+CnQiQ3OpcKr48fqcLDHiZzz++/NWp4WVLUcd
TGPHAgDrpmg9Evv7MALyDJZG14e6HAf+DrU6JrPskyBUB3bkcFEs4ftSL2o2sEnIWeJ0cbG9Ptzl
1f73cGuMYqVXEM2SCTvm2j2JM5NoyhbfNSt3VOpuaxZt27kX1EGW2boymz/giqzmc1SiEdCy32Em
7SVV/pTl0I25tpVJBo1ekVADFYy42tORGpYVa2d2ZFWL+lgFv0jBPF4OL3/ncZUVMKXS/FLBMyWZ
dcDKfzWLQ3sm4sqLVmv5zrNjIvmVMTUhjgnYubcsbg96/2dMZrv1DYhuSU8sSd3QH73re0Sw+9cG
5rmha5TANvioV+NNBw112CZ5gzbdMiJk5ovGWl2DQ2bA6LYNUXGWA0fRgS2piBkiCvlGEVuDDmS9
nlTPqJvbeCtaPdVvuoZuDYgBmrKCf0gQYTKNSph1i37YKgRQRSVjJWGB6zKwsu4wZS+jcQfcjduQ
EXpLY5I6uOFcGTESHlannsQveTVEZjAku5DlnqG2gqgp2nPLbjnbDTxMY153nQ47wV/94Cq9D4Sc
SMJGcHT0FRZxUsMizOOJHeeysrUB+ril6EEmGmL1bICKBi0wO/qxmSUzlFs7aUWyM4LVWzuLVX0Y
DnJO2TEFx6/P7CG/7fBqyvJcENsurokB7CvjBrBnP0BnciHVUTOBPik9jAH4pgmkbsNSsPKX07ez
YZbvPVv6IJLThPbp0pZmu/pR2yw2CpqXgYgLvFXpxVYjUDv5bub/iNpnQ65O5hxEcRG1GBJcWThD
34IdqkNs9Nbwkk0FcHuPkgH6JL87N9r3L4upw8JybL9wLAwburRAaReb64Hp4l159pNWZzL0wy6L
SoR1ThUQbxS7SwZAGj/DEQbIaStYWtFoq+NGJg0owgbBV4EjfaOZrQIvwx7s3yCz/VGkyCTYSN/k
grMVToNBHsZluhv1TjLumumlmwQqExfP3d/p+8YknA1RadCbTWDXdWzaAqjiX34qSrovwhr42RCr
izdQactIha+gXr1NbeWFW/o+PqjYokopyJyEg63uYJql8dSOGKwrPBVa72q4zVKKs57brfHaZK9+
cw+xXLOFKfX1jSiayeXPz2ayYH5Ouhojcx0+0rDWSDpBNVJ04r+bbGdD9CqfCroMMU6VNUCzIkfh
DBDnL19+mbsKDPoY0NbQMuYc5gapVYe7YXioMsGeuRhIzxZ0FXi6fIBd9hJ4gKy1wAHY+LhuZx8i
lKQXpFSioVYBpyVNT3OO7SlDSrGALhlMy6A66tTVIIhtFxPSs49axZFZDdrcGHGyy27Y6lqGB+mB
oPPajYE3yKPb5o1oOUUftwomvEsHtV2Od23Xt9P0K34MNlB2eSIf3Kk1k4CuLR+GTzFY5XJcAUIZ
snKMsm9xh7N9pDdzp3XxhKSBP43wi0+zhwyMk+vn4fLX/R1kdR4itA8gQpjOx4EDyFm8+OW4UxkM
xkUcq8u1XCSg//s5y+eefU4D+FkMHR4GH6c//tQ5MHwrnDYHKEIenayGW0AaIE77oXQjjbrqjnn6
nKGWXlWwFYjH30TPUTEj0kZNoQTYJ3VgFj1Xd6oBgFI9dTYFFqqaFTerosfrk/Qt5/3zRv33bzdW
ZyluYq3w5wqvEn9whlHT7TrTK3tuwNMdksT0JQa/GZ29zR0nnqQYvpWl1UPDwm2VwNDZ5zfN0JuJ
9jnRBsLYvSUHOdD0EMmuqNl2LxLn5jDkplFWZh/+1jpilfotyX7LSQ6ZrdxWFWhTHzTla5Rya47b
d47MnjHDVmdDNrWi3htEAj9h4vcQmAQUAUK+nZIRU2792AoyHBUuM8GtLto8q2lpmhL4LTaqRyUb
zDaEZnQ6AePQHajY92G5f64sgb6KMRk0D9s6RYyh3vBt197ulrwlsOKd9P+D0/CzzbqKM3reJokc
NewY9sTOoFallRLwDuM2Kt97DmwEGDBSfyOPL/oMhHD5pNAbEN8El9USWq598yr0KErbG5qPVo/e
QZOygW9AAAulAJyiWrKCEuG81Z0pEqkSXNSJOPv6tdapkYc5hHcU9ShBhTSaGqsdFOibPuoxcOZT
DNXgwQlm/CRAHnlnOCQFmpS8V+kDD7grJ6NpxIVTgH5T56ENtWneSC6I+Pc8DjZ1VsJDKNecAPLU
gnN6fb7WOqVlG9RZkQEIJo+qxcFgGbh7fQTonAjGWPbpWRgrmaoQ2HOOx5g1mJv9PMKQaTim/gtJ
DgmRLRa8thGHVUfXbaMYFP+phmJJBJwFuj7wbBuj9g9PSOAZRrQDjYfx3MtrIEk6FoCYXumjrapB
Y0ph/NYo9X2Gyo/Vx1C2jfUWJrg0eJxRg9kwX20dpWaKA3ifmbL+V8wQaqYQlP0JRvW+Ew2FQ9Ap
nvrCAXjfVLr0TcvojQ/M/qxnm9yvYdaSO3iHO1GX2MQvNhEv7QF2Bj23tAHWyT53wqb3xnL0ukqy
lKaxGJs2ZNassv1A2nsLwrGnyJpZNLNJqtGSQ31PtFbzQtI6eY//D5IiUBGw0jl78qXRSqEgwEG4
yoqvPPqcUKcLZN3std4iSoSa/W+1aW3UXC25uNGJYgYgSinDg9+A3ABT8oYYrgrNX3lszEnDUVTg
TJn5ts9g9dVCdFvaDMq70v7KwBVTISbEpgCyc4OZxs/pGLpTH1jofJiqWjjxLC8L4tQEX90DCv0y
FiZHCY/M7zKAP9K9xlRTb19pepvof6owdzoSe3rNrazyUvYnN25raZ9rn2UKyfFRN43UC++C6BGW
BKaqDFa9aD4Ez+U8QlaldAw22YkOdyqwBQe9drIcGgYlrrP4JoYNHMSOzEKBJrWmQJvls5TQOtcl
U+GwfQJaFG6Lli5laAxuOKQlUvzrTBZf5ACaEigB3oLvZCXaVup1SNfqZkojyEjsIApnz5psZ3Qp
zcbmBEycJLl18Ejkwi780YbqRp2UVoH+akVR7BssncKFYHzjALtNYwJiLbGiZGm4zApDXdudpk1B
CrsNM8dIVLPmFLoHICxomuO38O6c2m0Z3Kdj6k3yaDU9t8P4dwIe5twGbhmnZpzDtkrqsQnzDQ2P
tINo0cxskhMvKV4zvNa0tHf9JrkhWYdPjBy1uSfTJzrqrhbsorlyIxwa7FdLR1I7pYnNq8Mkgx44
wVIC0Je0syEdbBf5c5gDhMD5qcyNk26A61ZIXizhVGGORrC/QnpS8f9H8WDz/q4ij3kCANZXhBaS
HEFHYmjMIZW9lIjYaJdfI3/zitWl1rO2gmRzPh1b6A4bXxkYjtfjlSCHNFb3WBflNaFRgYdW9qcf
Tk3SI834c30M0UesbqnJgO+5r7PuaOTtqaE32SwkdV1EIfy9jteNdIh5oKdPhvgugN1nEYGf0eSm
Rkb4fVILz6snXU9ejHi0DENHLigqgwu+cK2EO4dcJmOt6MegPBSaYmq1CEMmWKe1Eq6vhG0zMdz0
+XTqon3oSyZHI/n6QokGWb26GW/CisRAyvZTiL5Ba8qaYueBqEUkGmaZzbMbsmgCQowWm7r7Bh6X
JrQvrRmO0te/Ztm6V5IjvvyMs2EifZTA60bnPUwyi7AcwpsprrNfdQkDoHk6sEDkmSn6sFW62ykq
DKS534FaaLh5fmfMqjcIfTOXv+XHd3Edj1wDFAyQFVbfFVJWSIFBQHkz7iKGZ58VHNotAFU2rLjt
1H/4l5CCUJHsYmZzNvAqVvghSjK1L8d3kJi/I6+oHMLPNvHuCy+xOEpB4GQEVrgTkScvruPZsKvw
EWUDjHuNQT1GKoI2vS8SSKkPpd0rndlCWKwA7Pf6zrkMSv075Dq/VdWKAMEVUdRk41MJ6m9rNvZw
u6hiQOBBEIIv14PORltljEnOSyOUJ3JMb7N336PWBCwxqC7AW9hgbVuBLRzyYpP2bMjVSS8lfUxZ
gkQ4wuVb9LmdBtW+bw1HqRSYEYCfX8V2bLBHbTSEIjTL9/xjA+tcWfjVUPFBXNTl1YJCNT4N23Lm
y0tttlQn2A0AwwE8WX1mdu5lL4LV/PGx/xxvXX9VcqYCHSZzsMe9BPW0JNp3Q/wn8gET589h8FYw
p+lzkZrQj2iwGnbVC9FyoNYzlQanhfOLLCxzcsOkA4CiqdmnJqzWwPWYUOkXAS2/5bmuTPD39j6L
fKMxck0eMh9Ay3obvgJS3DwlX/NHfgTNwrAX2rHhlndFaE6wEnHzPStsWKM61+f9R7hYff9qjxHd
AC5owrT70OQmueEMUugA26bz17nUBYv8I0isBlvdKaRSjS5JtOBElbcm6JEgB5YOGPUUo4sivQ+K
4ON+IqZWAy6rfzbHE42yacyr4MShNkbRN2hzBUwSpKQRpMqi8d0va2TGo6UX8PWTRw+9+b1exlsa
qG5T9yimQfcCdNlNkd1W6GMBnyoILKI5WV1HVIY+TJWS4DQqpwqP9BE6vT0SBwkuc037GPvx3fUV
F+34ZUeczclAghImIDqHeNFLoGh7nbi5JInqraJRVtdQIResgPZwePLlft8kYN/Eh1n+NaSfSSZb
Q0Jg8AvDqrCGdZ7HJcXhqK7HPeIcdAv/uw9eRTKelomk1xI/clgkpcAI0Pi9jAsBa+HiB6scOjyG
ohg/cNNcLea+UGp+ZMEeQNE93mXYO9vrn/KT2rNs6LNRVrsF4MtIMWCEBkYLeQW92g2PICNFVvTo
mxBGBFfVC2/pvWDUi3fB2airLZNJPI5lH0FyfJUtaiVO8ZR40r7Z9l9iB3nRRK52ToDkRZ154x/l
QsEmgUOrmkNCZXy+/lGiYVa7oo+aFFKkLdTJ2QZAo9w4ROrH9SF+Zij/XK31g6cYUZaXJD8A6K98
zN8WemFvca+GNcBCEBdsDsEXrd83g5GUox4n0anUfZMC3Zb6wHuLcJPfF/GPe+vvZlg/cqSmGSkz
4uA0zcQxysFlJXkeeu6k8i9iJHvuJy8Zivgo+gumc7mLro28uqvmlmR9bbTSMQISpeHHwZcdisq7
ouQ2gzhZ/tzw36yAzFGDIlJALTxhTMFv+PGIXC3p6gozCqk0pGr0kdeXWyhcOgZELDZQ13VTR9q2
T6knEs39yVlYDbms+1nADrk6JLKB07dQUwHYsFDkAxreRpmHIPGUP3QRqEI45CrMZGFs5CNMR4+g
Yu5peQtpzN8ASb/nxe+xHzY66HwxvHe5GlhGLn/MUyXDn12xBZO9DHNtwVdxZ0oKpkZxDkc8N7if
3ou7+pFZ8wY6uy7aJjezEwxm5orO0U9I6WrCVxFonBioQ5B+O42UfNEJ7SLNroZTp8EUFiBvmfSu
pElWJncOXDBtWTI+i+V913cHlILgdGcxbNKSbjq1vM9KeIHcy3lgQ5AZpTR9K89sP9XlQ1upqcOb
ZAN1tYfrMycKBavgNukorLUTQgGa5BB3+eQ58IyhSLR0+Vv+7+Ux1hBfPka60pI4Oqneom7S3wxu
sxVzDn76/vxjPYw1xFeWehUaujhzi7wA6pYOR6H5pdY87vQOsLJm8qD1e21LBEnMsr2ufd9yLZ4d
vDSdkx7qs5jFqjzIbW2FQKGH7a1cJ17e0831NbseWYy1BUkrKyGrtAmC7/StQcNhVkQPyuu7ApnK
P78nSHgidTXS74q8VexBQ0uRpoI0SLQnVsEKzZFpIOhunOJtdVBu6s2i/VLvfef6ZGk/aomrPbGK
UEWtymFvIG3WyB8Un83c+OomtIvmUzveqVJxiAxcDvFOI09l9ivSUVWKjMlNjMc8Vw59rHsFb2w/
u6+Lo6LvqaTZZay6FR1M9MOssP+q41+Ff68o8vM0421GqFlg31GlN5XytlZhBEPf09TtJGjQBfBW
K0Irm/Au73o7ZMMJfuxfIUMjOB+1G6OfT2RExywnxZbNb5msuNcnRJAZGmuXcmhjQ54vK/3jXKP/
xA7TVLwnFIYY8m4cn9HpYslbMkYmabaa1th0ls05r906FTqrCpaGrrZAH/uJgapC+H1ftYjYwa57
K7aFXVdITwWfff2KgFHlP/f0KA8FytaIdHswgsPHGrqvEvz6TKNzYDVjK466gbpL0sLQUZAKiM7r
6pZoWUDGLMMt4TPNzFTNjGORBvnyV1wLQKsw3sY9zWLDl4409N8L1bBpDddJeGXAinxngKYgQ+xI
MKEX6zD/Tu+MdR3GIFEjlwXuXH9v7HIXnWqLeMWjuhHJ6Ami0Te67Cy6RnDUnOYkCuAuKtthqtgD
/SNDbvH69/zsgv8zUKzLLJWf+cxgnQSiZXGAxk7sRl5WQEs3t/PQvEdnLL3pAEnxZFs2rX7y+n1p
cVu6Ue+02Cxerv+cn9I1q5+zymHbMZ5jLcP0osvmghk429ldcwjBs12oyf4x3MTOsOF/hvA/0BsV
HJbvGufZlBdz2lWjlEanSX9VoVic1G8+f+g0AWZNkD6C8PzPQ5nmalPDOjkA81opTNWZN5EH1QdL
8qgLZXVXKAgk+rDlz88+TCmMac45Qg4GdBH/FlulxZE8tCOIuZuKBXnOBKLZQjMOwRPPUFbxxweJ
OgmnOkSKWhwW3SP6AFwEcpJFN4aJbr3r8WBt8gCjo7yYFCRCQfZQyuOtKgemmiSC5HH5yVeizvcW
PpvMHqqtjaLj1TrB9neAbEje3fcdM6GEtJH8WoAF/D7nV4Zba0sQ1uKpEX1nDNH9YtjSuOwVIG5U
1EUSQ4IvU1fFXsWfAaUsl2cNgNsDLc2pg4EAEAeVAVvtsXevH3ZB+P6uAJ9NZCwVYTFPk3TUGYyS
JHnbNO9J3h3qaLalObPG/L88eGvliL5pJCVNCjyNv3XpUrgISagOLQ5jmRu4Ijy46KCvdSPKAXp/
rQwrmuXcMSt1cfeeqIm94pZe8SJ8CgvO+VpUMSLNIA3t9/fRnXacHLRwYxvuSGbzKrvJyYDce/Ig
qpELctrvK+ZsHaGHzljGkTfrzW4EKChpf6v9m1Kllpz+kSdt042tgJEsuBzVVVhpG20epSpHmSHq
rbhMtl3yRJRKcNKF67fKYSJo6I4x/V4/VIHtaMdO6tbfLBpqy/pFH9cPxE9xiX/eft8v77OZbFjM
Gy4xZO1SYXG1h8EXajdxIMELOn6So/uuzw9FVu+kLttmeXNs048BNeIaoj0zXHLValc3iakZz4If
tly7V4LQNxnj7IfJJciQ0ciDE0PTJ+pnK1AzqKAkJTeDzrcM5Qt4MVvTm1tgPV6DdpNLitVBr8y6
/kME605WEWos0iFM4TpykjNYpMqdxSvFYamg6yVIXcnqYZt18qBUIarIKrglUw8GaNJ61z9EdDGu
dcfTbGR1sDza+9clNAQOpHJ0ZwF7dg/TptpcH070Rcufn61fBN0aPw4wb1pU//bL6KkXNihFS7P8
+dkQshb5YJ51/7JPb7ejLZlLfM2ht6BYixSmWA/uJ9r6n+eFrPIaPeZJKQM1hde0aoUWm7wodcBj
LkYIE/e70dGA0DebB7D+ncyNn/DUtuA0AO9KMaFcNMWrkKQNKcy1VBTMcX1B/ch3mzH774oHZBWO
ki5v+nKY+LEYSzesJ7OuAFoI1LtG+YyGald9a4eJ1LpEUXCtBYpeDhjWifSvHvBg2KXbbwBs3EJC
9sC//h+UgH+u6lr+E/lV3c8ylY4yzC5Ih/7yyG1o7QtiiSizoqtgkjJGh4LpuLeCd2JAIJKnu5Kw
yer18I4b9Ws4Gm7cqrd90R8kQiXn+qG83H79+5Zc64IC/xrppYYC4WBBfnlyCGwVYHsKpZt201hQ
2LeoKb8qVmtViAnk8/rworrhWiY0DaSqMCiGD55BZam3ZNPKZhc77HHeTbDnS3fw7Pg1vIiAbprg
qNDVsYWklSalCkoDSxrGXWOHouWusfKH0NXQ4f0w3pQXXTarp6Ay0w/tNpUsDchhd+n4hw706W4i
PFamm9ZK3G5j7LubyRy9yCUO5JdOFZ6Iga1DqVJ67Pf5ft4Hx3wHBQsmSEIE+StdnXhUsRD0qpEf
Wz67eqzbsKMxq2xyfbg5BCE95nz6ur5mglTrm8JxFmSppjDYysnRqere4zrZnprwVwGHhENm96K0
TnRF0VV5BT7oRQSNV3CHIXVF7Nj1bfLdWqi9wJ7frn/ZMllXMgxtqbucfZmmxj5NmoF/Oyz58ELT
uWZVHGCp6rMigkRLNNjq5LdaG9G6RF7XkezI+WwmarlRKfV8rbB1aXv90wQ3o7ZKJ+ZWrcpuRi2W
j6E9aHfzOEPSTdRtEIXptedDX86tpFMsV2KWt4uaY+xme7pdOqqpEwEzIwhfgk6n8X3Mz5aM5XEf
V9ocnWawT/0aYqHKDAvYyMyz2jZAaIqX56PaWYHIuP4n2uyfV4S2TPnZ0FSVpaGmKGuGwLbR58gp
PP1AbcCRIOpkfETCp7GofqytYhYkQutc+VdhqreB1ZdMUBXs/IWjza9ugA2HAYIILys47WsVEp3z
rGzKGhdh92Sgn1jAISXIdow23gwetw8+Ei9FpgCipEpbZRlqQQ1SE9Q3Wru3O24Zu4aZiyeBhk5S
4WTRPv+kTmqXshlZrcM6q18efBaqIUAiRO5/2ZbRVmGINdIEIyBIGKQA28XPdQmRVsEJFV2Fa9kR
1YhTKJchkYyeBwdYeawtCruKF5xkQBLgNWFl7n+gk79smitBb608okVqUaBkhedM2NqswL0/ZaaR
oz4ADH9m5NY4v5cDs8Mm3QRdYBe6Ey4XI9Qny/EO6CRBR+875bn2g9ahqq8z0tQR7peZTOjYguzF
9fsCIrRa8Db4+e0Ig56FqpNPM35kcZTrbNNV3Wtc9zaZ9I1BtH0fJA8lDeDxG2BvaBXepaBRSfE2
b2D000Q7JYLbjwoAYR2aBTnoEAkLVXBVAu5Aj9bKghAMjtxtdf47bCvdbOfmXlZGdPfnhRLWp0+y
pgqyQdFSLC/gs4gSyyk6ZimeLx3e06wrThF7DItdJIlUfwVZA1s9xTTJgHRPg6cYKEXbRqWYBRgi
tI1HwSSap6cQHKrr989lKOXfPHMtmFKQEuqlHTVQ9lJc+qy+I37AL6Z6qm8UT17MYo5kBwuKJ3As
rQyFWdHzU/gLVtEzk3SlUWKk9NCH+ANf80WJj9+3wI/Kb42tWKh730Ix/Bhbmik9wJLdFdU2vx/t
17b2Klvro7iEDrIansYUmpZ+TDdB77sE/16BlDWnujf4oGENoOoms1O08a+50TcJz/bdPDxRHsIw
fnYY+RyzRy1+SUZwcdVPVF4+Wl+6IV1zUCPjI2wTMzDuQEvfTHw/q/uJtSBRqkooeAuKOiVsFaZp
paiD8r9J9OKNo/Uu8a1m3CZQ4+436Q2IIsCytzqWNByHRY9dpOgquhXZKjbnGvSw1BRxs3HorgYy
8xY8wW+tzvHPAoU2NulO2NNcjuKVlVxLwBghxXVQA0qIlxpk/htL/8g83dI95gINHAi3juh2+BZn
P4sNQRbPozwtFf8SM1s3Xg8oLKHU0hOoRRXz01jMmxhAWpS8Ri/Ok43KoXrZBs2bZKi3sYE7OxOh
fwRZ5VpCJo5DddI7xBFpuJGGk0E/y0Gwx0RDrGJiTcdq4jmyrMCA2wcyjkG6g/OsII8UZDn6KiCC
kVHRNAjR6GTwdOuDTaVuIUgHaijHLbfAzJsT4ffXY6LocaOvMshJVgbiS8iWw1so3W7nm8jT97O1
VIiWatH10QQPXn0V/sZQ4mzOcc+rMtKo8rmaA0GMF1xfaz5NxaELkfUYYerSQ96A4RhAgKdMLQh0
C569okiqryLPOOQT0Wd0GeqGOTn5HU/cnoOndAakUNcfa5Xsm8zo7IwXOwkIACcEYVieCnvSkmMI
Jf2YD7c+BMkCmgAjB7e9uQX6XLfliME5Q4cRvBF5uZz9hqgQNzPYLUZqdVvU9FA5U4aGO6DogvkT
vZ70VSTDQ3CsshJ7Pd3mj7Ot3xRPwBPAxac+9Am6laKerGgW1/ScnIVhBc6lBKRk/ijPFuiqqOB5
0YYklnJjIO1M4a02uQ2IDqqdgeCg2cybNrlDTdg7uAweWZXyH3TBBad+zS+ngzb/D2nXtRxHriy/
CBHtzWvbcZwZOlHiS4co7aK9919/E9xzliNwNNh79lHBCNUAXSgUqrIy80ouUFStiN+DgnxFQtqp
z7ePhMiK8mu+pYCWmBAb4x1m/lpicqBrLEcWST0I3vkWF8BSGuWg/EGMZNqsaG8G8aD48tCCcsc8
Do0e3l6TILWzuEhmd3Mzjj3qWkkfZLbij/ODhdsweU1UL5sLQQgTPdR4KvJ81irMQCNlXUL1ZACM
0mQ+MBtJBj3swq3upj+ycHaXM+gLQsXrn5dmVz7XeDOeQWh5e+WizhXPHWIMVC9SiuNTHtKz5A/h
AujvGZI/wboDrGEPUCyk3cB95PwDPTcBJsfiUrsiH+bFKhCQUkTy/JSE1SFiEPJQVPETlTz4SePY
rGUptXFr5FD6GqD5nGxJyMjyRY9eUXGaJwW357k2CwM5B2rDXvEALaPND/CfP/XhsLn97QSHhEfh
20m1WoaWAT5qG440DD6tnql0lhdgliMRilN07/IofCvpNJ0a2MG/WvDwkm29wez8ljXgRSRxQmtc
lJmWtOwjFfkpK2EaLqpEGNAA/zcj/EJ1+NvtnRSdAl74KuuXumhiDAWOwRoMHcguAEdPvfZldGef
YTasylm/Y04NbywRB987eOFGWmxz0UeNNEW2ZVRQIUJiucCLhd0DSutg8XVHpMW7BH0F88/yywBs
x2P2ZAT9c7lLPMu9vQmitx4/skytfhxX1msEogyKkggFIBXuD6TfadgCdBmI3/oUmqxfWstN2x/Q
gGgKt36IXoiwbCeIyDaXeBm2UShNZcfnVDGcesasYFeECeSQDM1+1tddGf28vXrRW+GT5nhrdXEk
4V6Lt7it4XPFfWPgQmejLauruoiA7T/SxhK8imwuKwMeX5brHEvVwn4rZaj+Wh4eHToD7pUOE6JZ
B0Faez1pUlVFY0IYJmgvfr3E9QzhMFtX9qyvn1jUH9HtXQKoGjMYW+6KfPz6eb4wyH3PVJo1My9o
eh6qY7OiZwZWtITezS2SS6PxQcPqj0h6qzoNqgp3YFF5t7/v1Tz74gdwV02UEWWsMf9xXpbIM0YN
1Gwveg7YZJKLztHVW+3CFPdBSwhPpI2tsgQRJ2hVXW2XbJZjeaL3xAcuE2rKyKDd6ZD9WIFjfk08
EZ6IRYxPEeXiF3A5cVxNPXj/CV735ghJCsutjeHf7SdfeCVKGalNoydnNXqOpwK0MUw1CIRecyRI
Ua4+Mz8Ww9daW0ke6arZFrYTFW1cp/9sGuNqXnthhrtx+kRv41lGh67ud3MWB9PSePUqoqgVWeES
29EyQWEHxiW4oenIyTcLoE76/+faZV2Wi7Uw/7ioe0xTV5V13+FlDhltCzTcZpEJQojoq3ARJCf6
Yug6nJxFrQ60rUw1Szwj8w6NuOHKBhc4qroZIcKpJu/RUQOND2Rp7Rcpc+TN7MWuXW+qXepFXo4h
HSaLC62DTfSQ30cv5X0SyK4VJD8sXFCgAMNRk8SCq4LA8s7IdbHXSlRKjZVhFBuh9BC9lpB3/YsM
Q31FDh9kTws0tkUYc5FRLsQ0dk1Kc5DJqRnfmjWoxhGs/l8I/XI7aIrCNl8mtHqUBpQOZ6/zo7AG
aN4oAbrsDn/B6MwngTnWvr3xsfkCYawt6WCkCYN5jhAqj934FG2koPTLUFTZvl4B/TgjfG3QJqmk
FYplndQC6o8LKK91PchSAI9b1NLXQXZQLbkzoE5VVWdqz+cChHFdxEgTVCcCIcjttQsCA18VRG17
XbQI54lEQ7hWvZ8OwLXmtiCYXk/yLpbNBaAyTTSJDll8rkdr28qyD0lMW0aGd6wz7RDF4GproAuh
mMrbKC9Bs2QhBXvNiBtzLIhj1hiAzcExlI7BoNCnbl2fCpL4xGqCf7chXAwrK2gUaBUuGClWg3j6
kpdpWCwPt41cfUJd7AYXxRYJyk1ai/YGoxAk9Fu9ys46lrt1pX5FbEGX7nrp/8IcO9YXsUKCf5O+
NewT2guofJ/Y0DlCGWuqZK7W7joIqI/33ZPikPOwUbe3F8t27Nbp4lIg5HzdaiuIVMM0HQ2SHepc
EC+uVzYuFsjFpdjuINsDfzh3Vh9QbbpfrBqioav6SseHCqretkGDqX3W8KIwYlCBIKvuOgzdAiTW
GUAEt+aXXoIe73IAdyf4weM8LJTFKaUHvXlLUmEiLMjV+OqhNo95UkfIS2WlCxQVcAiI8jSGAnnC
DiRUo9PUY5BLKCOKtJmuvzk/9oqvIxad3SaSCgefXPRDtt0zWDQbDOxtLK/z7LDy2KRFOTsAYGpC
X2CedsMX+FrhsNoWGSL05hP0zPLmrVJ8glIbrTe3fU5kh8uqkmI0QUOTxmezqTfGUj3Y+bideiOg
9ez9O1NcZGvniCajEiFgTJAfUTUfQ3Whqj/1qYhCTLQoLjQpZpWOZgcQ+wrmw1WHHBrIpxL5hfGe
3l6T4MjylcIoyWN9kW37RPveWTXJyWrRmIpoMezvFzGJzU5l9VKzEaPZqx6yDcPkJJmDdz7mHaAp
+WS8xfepoEMlCLx85a+nZK2NDH7RgsihqN5oM0CsChX1Ot/IVS24XEVr5MLSqFtE6Uqc8pl8p4CG
l+BiaftneZoEWfH7pM2tc8W/vNAGWwjkf98xOKy5i50kfh20jU98Bkihbhc7WYluJ/jD3Ngn30Qj
xAKf4cuCCgGbRMT4lyjaccubleiCHEKQ+vOVwLhWIAS8IktLUUtlqf/0nvqLypvXMzRThmiQZpu2
wo/Hd72qk7pv/vJM8CM4iVMY7uiMbv8dVG/OBvo72cvtA8c84dP3u7DJxStolEBYdarTMyjPPWk0
jzbmipt4AN2nGqiT6qNQI/CZ91G6Wza5wKXUdtZVSZmi7jYesu+LL3uY5xzQLXpYTvQpP8b7tXEU
vHFcEbjieiHoYr1cKFs0ZbGoivUyzFicgDPcm57HDcjD3aiCKGWI15RgvSynurVc9veLgEMnvVNJ
1KVswj2yUBExMK2dZgInFVnhwtqYa5qU5016XkvySCrbMRXq2Wsqmky7GlouNpBLqmLVSAeSJggt
gRr0p6XY0PaBjWm2PkAnmEePHYV4WhQUJxHgT2Sai2pZooNbQZ/j82AB5o5SsWS+xQs5mpGIG0e0
mVxUS6DNwCROUb0DtUJqlKDI3c6ZEd4+e+9Q4RuewY9om+mIqTCjis/JiBLkuEJAHfQo2RLGmomY
qYGTvshXPx7WpxGzalVfPhXl/GRnzU4DezyV9mYSbSLVdpdUeR3K3q87QGqapQ2bNPbKKdopy7ZW
HqGx5WnStyIutq1KnQghcmmnzage4u6uUcFkEOTpfpGfKhUhJt8yLSZFR+RpC7ebQLqWPTUSPq9U
7koJE3P1edZTr5ljwfV/9Zb8cK73XtPFUdEWrbfBtZSelVT2iSQ7XWv6PUhq7FkOFfX77f2/3iS7
MMcFP2VRtbrRBmZu9GawsMrN4lQK+JXl9FjnYRIdJemRtK+37Qq86z1GXawys+a4MOY0PVsEU2jG
zlCKTSI93DYiOCz8iPi8KNJoMd42K3tU1ugu6ccgBVm2JAt2UWSIC28pdAPHfuoRUa3VoxuzsP2E
pBsG/by9ousPiIvPxX7Jxb7l09SOPZXjs3yaUBWrH+PMhTfbD7abHYALTIAfI1vtmCaOhCkMkfmr
acCFeS7yqSvo/2mWg6K0Hh2Ibt9RNfO7LLujBQU2b1m/Kkasuya1NVctm2ciP0nV4lPpB/jQfUWa
G4dkpu3RCGJz0KUcnXoY/hTskehrcDFyoRKq8ZDmOA+7cpuXrrwhx3oDdepT+2XYtq6yJ158F4nk
RER7wwVMWTbqpVs0Nj3/V4qkgyGgDWNBxLwOp//4BvyMedMMWZrKODrv9blvdQAYAZsaZol7D0LI
1/RZhG0XnFZ+1jwlZV7XMS7WuKuCWLPdiJhhO4u8+3omfbE0Lhj1MQZiSUHis3pSf7CcKD9MYDzw
+sdkF32D7vQIob5g2mp7IL3vekwGCnv5gvDLT52D7mWNMwNLBQH22dTDqggSEOfXU+SlRCQtKUrF
3msrF8dZMZROXns9PlegZ7VYRSAk6HlX2zJ31hwsiCgjbwTHg6WWN25chQtWU9cPkt4iF6Pf5WB+
zL0CU/WGQ1B5Aa+EePDz6tvk4qNyIStqtKzRJ9wwgwEBgtLyhlk0tCMywYUl0zLoZA0VPppVY/73
TpYFj0mRAS6kWHm86KkCr6j0/KgN0oMcNaLYKjpkXPzoy6nBxDgW0UDcxSihelcBXz2Bv2kBbata
H/taJ16PlHbIwdBHTPCRPIzqeBh0sOeYWVwJ0mlBHOXnyFM1UyNLR/tUz151A4+FVIGapldNooqH
6Bjwk+LGUBZZl6549f1p7CrqACkXsI7ppADjvmzFJCuC7/mO97s4d1ZPo6TVEUMT8kjbVx0Z4787
ZfzIeFK1adwRlB+MV9126ifcji7xkwO0qRcPDSqxRrYgcqlszRdrqjs0EzDAEYPBzghntFLweAas
C8mjj2DtAOLsZh6mVEQFbpFdLp6ozSKri4b6b+uBUb/63m+bO7lw5vtwQGmb3Mt+fm97xV5IXyky
zAWWLtb6esjhnxqj7Gv9Jn6KW59BKXpQWK6rEy8u1IJS3THnbR2K3rQi8+zvF/sNwKwSZTpiQr60
jmKV3mo9UBD/a9U3YxHVX94P242ozY+TJ7WVa1C1wGF0Rq8FW2fhD3fmPv2a2zsCUJbi9gr6CniQ
fKtCRuW+eAYqTtNxnfz2lVZ3thro+R7ToJjXCUUw/+vT0R9Bnh87b+w4iVUTr8XOn/w0ddYD0lNA
aiwAm/uXHN+E9TnM78u4G0cvQZs9FIF0BWean0RX03VZNYyCnIuZBkkyAQ4rAm6LlslPoVOiykYm
Icfr/NFDeuKNG5NRM6Gb6PV/KphoLCGfCkG4Y4+etGiF1wOyppmKZsqmzndmy14edZO91eKe+Chb
gfwZcjOFn0aiCsd13/7bEt+UlYcpH9Ni/Otz9vVpPdhBVLkKJP/Qd09cKeiK1/UVxCdiRoHraEoM
v/5nmXyXVp0Nua/7EuN8Oz0Y7qlvQ+wh3ox/iHOT63fuhyku4axnUAkkLdZJ1D9aCKglxnFYk/D2
XSDaTJaQXQaKZl7k2gIyQx4NvwJSc7DeVAv8gR1xKunttrHfVBY/lsRdA1UMDBC1ZcZvbUHMCz46
A6AOZteA7CQg0MEL/wD6wjtRCBBtJXcN2CaIrwBxTs9QPSinZztLT8v6p2Bx18/4x+K4kG+CUKaT
jHe/rL6T2MNz5zTjCEpBE4dQf3PFFN6/KUl/2OTifD4Z1VoRfL4R2gZdjpEhV5a8edg34Gxl+yrP
ngny/0xIBSc47/zshqrRzOoitlqyeAvp/MQEVM/QN0K51N9kYB+L5JJPABFUS8t6eA1Kmkvloy85
79Uj08iI9tDYEqdg101amgl2WFuFqh13LCKVrpm5TIypBJUnj+EuC+i6MI7V8v4ffMfr7IkXBrmT
MRVNr0XmiCmiaGfjos6ofg9A20YzXlRtb3eY6IWA4gQQrgIqVRtK7QQCzdHoxkW1kSPNMyw8Rkt7
PxPz2BZxH8p9s7PIekbvejcMi5fkkl8v35b4ocy/YsjeSyX7q2VpGyC2H01V2tiZvZXyFDKJI3Wk
dHR6yfBqLXGH+M+xWR4V6KNHhuRlg+SXbXUoFn0rq52TyfDxIXGhvOivAwGUEkJj9pI8z/1LV26m
gTza+r4sqn0LyalmMn0w7YCT7Ztlz17Tv2jT4KjRQ5z6efQcJT+yNgC/gVOqJobGwXbcQ0cKabcV
dta2jp/kvHZb1G0SYvh1EzlVdiDZseveMPzlwFVA/zw4OSjKwBeQr4aP4QzQ8TqGut6NLabO8WDW
dVcz9mn9VR03lnTKlB+5dK7B6MMYfyCvDWlQp+9fMnqI2zsKyRdoo9H250DREpT9bEEdd3zrtLsm
euntNyP9CQI/t4fAoSKXbmadBuQ6t4PL1dNmWQpYOQxkMjzV6zJokm6WOmpb0I5sNLCBtycZLdjZ
iAT916uVogtLXESBUwx5OrARxTbxMrV1NVCCVYBFzFgUDr0bJ/hHREVdp+sr/DhxXIhu57lJlXxK
z+mo+Iu5uGa6yWoETen/revFwIgXR42L022tFTHYk3GvQsMvwTTLHKxZ8T99sI/lcNto9AnKYA0I
2OhwoPmXEa3PB7xZBS+5q1fOxVK4p3+e0cJqZBDm6VA6btZHxbq/7XfXAXcXFrjYa+qTrei5nAIU
Igc9w9wV4YgMvqB7FHM98GLeNnj1pv6wx4NQxn6Yq7qAPYPe59MXOb6HsO9tE9ezkAsbDPV3kfMo
8qqTpAPAvfdi8AjELqP8gjxsEso79W7w9J30FWHuq/gZcL0+emGay+mkZphW1YRp9XH+2n2PkZ+P
m3nXbtLvmF0/iBPW6/i6C4vcTZYrGEU09RWO+B3ghvP8c0wDs97I+8pN34avbLBbAXHs8/gqPTXn
6bGenehIgttbLvBTfp6Nou1ldN2KpmQ6OEW/y2xBy0a4sVz4GJostydVYn1jC3pdhkM3KkYlTFe9
r7Yq9IjC0hVVnq+XhC/2losk3VoZpNbxNZUQE4EYy0gctB66wtMDGaip9M9iqy6OddBDS3EqL/Zp
DXoXUXIr2lwu1AxZMeBaYl3KSHWjlrqrKUJpivIhflytjUFmsaQzCwOTv6IbWTv6fkZbfvbH5I5t
rhAJcB27d7G7XOhZ1dYoVhBwo+ZYH8cZfCbdqR4lTNs8Qcz5bKLUX7R7qXsqI3AFmAkuJSCCbR1Q
xj9lNHPAIxhWbVBO01kyMN2/Qmosk4LRbFBz0XdZ8yaZe71WjpB/c0sibWQSUHoapxOtNqs+uX0E
/RhrW2lJMBf6qZWpS/My0Npua9HOGyzAj7OndQinYnaMrgQDsuRpC2iKYsO18TEmI3bnYdNFj4WM
ohqBgJAMamTQHEUYU/5jHsBzkKq+JD0vSvUtKtqjgSREe+qynYTJSn34Oem+DojzokqHIjqqyW6o
6GYuAnTUDQoBvlpzQdXkZADwgHHaIarhRiCgs9PHqS2dvgpjmjhDm7gECnaKURzy8r6HWGw9PMfd
ozIO+3ryVF3xMk3zbAsqoaBfARO6l9DvulZv5QYKEOtDBVUvQlWvHJ4X2w7kJEK3QzuaZp56Y6v/
EWejt+atu07Ll2jpj1nS36kE9FH5T9UKJyqI4NdzlL8vVx5RBH2PNl7B8I1HON38F/CjiKH0LBp/
qmt9eCAPLCrXmdKlg50eHOLxuu9/MmWhBsWiQTn3oUgPRXTZ8oo/1qwrJYaMMTp+MB01AIPdS73/
C3sZ74yHfxWT+RFDgntWroiCCmWyOOkQGJJIce16Q/hi/1jkurho08QiuoZO+nlqnfzQ7XoUB5dn
PCOKuxljGjszlA7TI+rbECyI/xA1hEVewl0JPXTPyNDgSmDDvPKehjqGl7NANPrAwustJ+EugXnQ
FtQWkOllk+qQCEdnyJxZjQJjPs1jL7hJRRcdPxbYzVOTjR1WxWqt5egqxS7zi5BF4mh9ZHJX4kqU
aCe5NNOKUTsZM3zHGRNPOUg7sy20wjfC7p/ovHER35KLSWpmrI1pRMoAfJ4B5HeTLQR1SPMPCMFu
35wmr6sTWe086RleAmbzlExPhf78vxyxj1cbl2gWebJ20P9Ad1H5VtHHKHq7/f9fL/lePNbYhl4c
sEXr2lpfYKD607rv/DhUHW3XOXJ8YIy5CcZ9amzd/fhl/I7o3Qr7tcy3P/v+xwK55LKlsT4UQ5Sd
E+XJUu5IVG9b+gQx4/D2Qq9/qA87XCCBCJq8TBJi1ZIPb4NiPHaVIIH8TbbxYYLzccnUqNxi2hjV
8zVQwKJxLN3ilIdgypNCbUec0pMlJ8Vkscd6OI0KmUpnOYxh8fg/noOP38KdA1Nb4wSEPOy86V8L
8CAhqfQKTGH8I8Fd5oU3PiJPmDkYS1m3FC+EdBstjrqZ9wCVAW9JU3T4Rcnq9bHmD5fVuTNBlKUr
+1RikhUSNnlFSQcaUyZcFaSrATmn+xaFUiELwvUo/feW8tSZzZrMemPajOB5PaC6lH4d7opnDRzs
5E7fRU7pK3ur9ttnEb3Wbx5gH5a5MzL1pUW6GS9aLaxKfxoOsoeRfmnzqkGlCKfUADVLUQQLXqLe
6I/D2z8TORZtAHeEBshnW7IG7mUSP9f2H0QHlX8DLhPQMOuZ4tw+r8KvzN29dR8bnS6h32XdZUfJ
b2afQVDX+/i7XmN6XYacHhin18kFmYfA9NUJmgsH4+5jcHrlUmQy9J5Nd5YCUi8535B1CeRcDqyq
ONd6FsoqquSaLLItiFOfeDbLRJEraIKfy8qheDyo4H+k/kwdqL+iBVDJjnbIxN115kK3TjAXu8ig
yrHUagl7/IZQh/CKUH9A0883giwAx6GAt+l6E+xii7n4JC+21MYSJlvYYaruIw8A10D252fxM/A3
hfG/jw8/190PIC/tLVwxSpg99E/tqX6ENtMqu0BdxTvMQ5enKtS80mGTIflORy8Oo5oo6zqV5Swv
w95+EjgYu1Rv7DY//y1ZtdKOFlbPdDGYoNCT8TR5h38iGi06Rwb7LRcXfNqZrSEPQGpMruTSPW71
zIm8NUygFWUAwNe8kLO8/ZcL5CIW0MR5IvXwYoAF0VtljY8psOG/DIElfOcLzgxPY1nb5X8qjNqd
CmoCd7gf7mJ4VAo9HMfcUYzw70U0auxA3PqEXHgazWKoDBk4ZjJg1E3+AYjIBmANkDKei/UPU+p+
3t5SQZ7ED43HgxpFU23RswJqcvmQGdKmWWIPo56CROk3T8iP48KugQuHmWKrTdMJzskmlpmGabJD
ugKeL9WPdyK4J9umW9vIxZ2eNEXTyXZ2prnhROV038druMirf3v3hKeAizdQl9XqBKio8wp2Kuku
e82e6d3ycwriTR8mXvSwbMytaPLmNzWvv7eSxxnk7dANfYSks/PbLXgLEr9w4+7AlDXkuwXwztjY
3F6oYD95cEHapx0bDcvORp+70Ibaj2g3TZjnu23mN2/Ij5VxUcVKpKJaE0QV83Fxi+MUIqqUuJNR
a0Da5y5geUFrSaR4JzjofE+17emKsMJygtoKZMv2m2kSrUxwsHkKyHUpjUJb2SwPBG920EIABQJ6
FsSnz/MD1CvTL+SehOmmGP4BE5/oXuSpIM0m6UDdisDJ9FOzfRcaW7QkQflQnUS1omskTYpk6qZh
WrYq2zzephhMqiTLlJ0bX/5R7Hu8mLPN4qP0y1gHX0uE7cbTIVUee8oPaFRjqtYfhIH0yje9/BWf
zkiSQjUoQnLbMa5rikZuJhCjvhI6f7HAvRdaqVnLdTEzsFh/HSRoeVnJV6hTf88VKnIedq9x4ewX
U9yxAKZUURuzYE9ABlHsQnkTe6PT+mz4uX4WFY6ugTd+scd+z0WsrlQbsoyxmgFZSk7VQwcVvSl1
crCKob3v2Tu894S5omg72Qe9sKnbGK3txxU2QRCOTq/TDygtGuu+jQV33pVg9svq2N8vLNGMoL9K
VEC551fVxpB1mnuSNAvuBtF62N8vraD4kBusihkZauKQev2ZSyc1OQz94+2gKVoOd7FKll30U6Rk
II8fzuYIKuYY0EXi3bZy7ar7Zde4K3VpukJvSz1D7kU3SuZAhCt/nF9M6tT+5EngL3UxdS29lXci
AJ/oKHOXrAmik3mSsvycFNOrTOOn+X8Aql+uje/tVmoyKQTcNOdGApLE+qE2z7d3T7AEnkSAdpY0
KlBGPssrqA77sJFEuNprkuW/rIGLEdMIlbJilOAGmDWeHhCEUs/GeP/qDc8paEhe+jbU9ZCRtKGx
4lovGCRNMsA1wj7ba/tqcLR9ckIt8KgL0naBg/IUpa0F8lPDGLJz1mM4sfmjU81Qjx5u7/C1Mtkv
62ef4OK8dapcGXTWWDWj3fbn8bE8YaJcfinW3V/AAHTAoBSeeBKQIr7p9V693SeP+atoGltw8Hkm
AuBUEiIzZ1KNn3VvuAoUJaQ13hYQYbm9ZtHGciGm6GjVGxKuBaPU3CYukLdAkk75l77LxZe2zLKx
MnGf0+lkDN/0pRNcb6LDwUUWdZ6mJJERKaFPsBvUdKMJNY1FO8WFEAjKt8Za4K6G3kJJs1NdpbtU
uJBrrDWXPsi3/+qxmccolbP3xk4PTL0SQKetAPenDonK6Kn1Z9BuaVD87d06C4EOW/aiaKlcyTR/
+RFcXjKptDB7DZnmO9+Yu74Md+NWC6Wj/cRyMe2dKvMeetydb4E8e/fX67nZtGG7S3eRWxOBmwq+
L988TFYya1KE829rh8UcgykWHblrj8tf1swlLE0ydz1iLFsz3Uwh6zGMDqO2lr+0YopcwQnnaUjt
sbEtNSrzdwwm4BxeeyIPmCddH3odSZmMl0rmmZCOrgQQuGsvv1/Wyfz8Isi1fT6ZQAj9lcczJP3a
o0Zt+7OrBMA6gGrW/1chhmcXLZVSVnQDycVAalcaUYPPEqi4l95tM59cxFAUVZZlE/+Zplt87T1S
p4rif5ZOLdil4nRxAa8QRBkWpn7JoTkT3P2oLIxpcum7U6VbIOcCV6hcoNqKQfb8SxaLcCmfAg5n
jXPIecrkeLJL6SRVP4n+XSm/aSKFr0/nnDPB9vTCF+Yss5qU2ECJDNCQq7Z5h2Gl7nHEAMtMiRsT
UQr4ye05g5zzgc3AXAq0DE52DRwubQ9RI+27CTkEhLBu+8PnBytni7vaJp2kfULwtaI7++sQMqmi
NWy2y6OYpv5z8OBscRecnE8d9FEq6dQHowcEcdC/KFt2onKfnCvBq1H01bjLrs30sa0bGDPX86I+
UnlXAVyjNs5qL16tTILYK/pm3MVXDLYhFzKcpJqMMDOPSUu8rMe4ZySayhUcYb4cjszTqDP2xco1
36zzxiC6IBaJLHAXmxHnmUlU+J+kmk/NoD3ko2BgVXBq+aK2WkeFnTS1dLLMfYYb0t70yZfbnv25
M/6rtxlcZIgh0JNGFhyg/bE8gGFptR2mjrvux31yB5A6DSPQBNn3LYD1mI4oQ1EgFG0j+/tF3CjN
pCskBdtoyloQRTUEhmvRdCNbxI1gy8sx9fVqpvMarad3gbVj+oP1pjGZ6s3HCVK1oiVd93LNkCwd
AxcyjxgqVHXJMEvYnVL9YTZCTDZ7i3KOZltwh1w/vB92uK2jXWkNkwQ7mmbcoVyB7ZvcqJv92LA8
BfA2wMwETq+K1sZF3c5EnanucDV2fr0dXOOIBIrhOKE/GEpoXsYBG+RRfdM1iAMNUfOIlrwSFN7y
Uj5n4JuqfVT6wJ3rSpsvomSThY/P3/ljQ9iPv/AlQkBLOJdtd8pQDmiK1omLdbPSNmis1EeG5PXr
uS9F2cJneOv7Gfowy0VsKrX1qEVUOsWd7CT96k49kIdVsbWTyYlr2UkR4lLVxLBY7Zh6D2nUQ9lj
SsZ8k6EqXlFX1UrHIHnqzpgsiyE8GFlPtw/69Vjy8Ru5QB+XRTdQJcIxo9NzZTQYgP+arKLS9eeM
kNsKLsDHFTr4NIYZNluZQE6IweAxBC5VTn8cQ/F41fU86r/rUnhoUmevI0llGEzACZNjZJfazbGl
7TGKzTMET7x/s42fqM3afCQGkavuNPVv43qgDYaiNVlwyD73HX7ZRUgUcX5MK1KOBFbar5Dge1c0
MAs8IFYXcDKvxYicEErDbqvfHx1F4u6BaKHTarZNd6IDOa7mTpUWr8LDN+8VRyXHfKChhAjTY7BF
JpEgC2GB6pZxLpBJlqQP6YqPOKbreez3NG/vb383gWMqEhe3anuJQfiMuMWA2e8NYiDmfjCldGsj
CRF6tyOzInGBaGotdUplBCLap46qSK4y3a/5rl/uouXUmyKv/Fwh5xyGi0BWUdJqVOEwvUdOdu+W
2/fX2OoBUjF4w6H6lnwTA+pv3wWKxMUUw2wLJWlglVTfNEg8lCVxC+uPXEoFp05kiIsqk20VyqDg
440LhKs11VWqu8GgjtaLEBvXM4W/w8n7yby4QZZKsipThSd2XX/o29ydIkwEavNdLoHTFbKZnXHQ
x8ynlunXVQa6ZTNM1uTrbW8VnIf3z33xK1oQNMUpRU4kV+o5SsnZir/dtiDY0ffy+oWFSYrrzkQR
/USKIIts1IX2chZi6cG/s8M5phGNtbFENdLwvAs7ifqKAX7uCQAJMguYSUVL4ryxJ4PeJR02bZaa
rVYVftUBSVRbm6w0w9urEhzv98Lbxe7pcq2qkQ0v0Wt9K5WZM3SQnkTfLfmywjmqzP7ztsHfPAr/
9sv3NP7ColJ07QyAOFo2K5gKzNyhwzOhb5aFgU/yTbIQlVXVH9QcgwlfrE5wLK76o6LZMqohtq3y
hJ71aHRZAcXcU6k36LXT7dgUgpfhZw47FsIubHB3XkM0WR572Ghy/Syl+3hqTiMFqLSwXaP+Tsvl
WChvRSPkrWH/8afL58Iwd/ORbmpaI4HfdH5/kL4zGOnAGE/c8VUsj3M1Dbswxt10tZqW4CPEKlNz
PU1JvpvJeZ62t71F9Lm4u64shoVGM4zMhNwZ7bxbqkb0ua7mCxcLYafxwiH1prSShtD+1BqKM2JU
oe72mlr7MtQ37OzeGJJwrZNtW8znCPKEtxd49ahfGOeiylQtsymVMC7RaZM0d7EZu/2sBskoREle
vRAuTHFRpUgkLRso9lILpy9MapVxtI1+t00BMv4HMD7RvnJXnZqvXZauWBrLU4ij+YWBAS3AI+tT
+k09sLkaDEP5E9SxS6jMSy+RKxpC/AyZ+PUo8nSekJif9DrGb2A8MNoX6S6PQwyyMX37zIWwFuRm
NVC4obLXjXjIKQAmz07ui4cyr8bZj81/L8tdOFmbdkVbaPghan2XxsRJug3t/qzAfqOCjTwyRYOK
n7vK3Mq5ILTEphanNmKBFq6KA3qw/FxgaIS9YPCqPspuDbzdPt2J6tqihXIxaNBWOUnGAg9XUBDV
thyC5d+x2tEHx6ILNc627ERvDIGj8ZkOGWqoV7GH07ss3Bd1k4VMp01Hh0KIZRctjwtI9mpI1Jze
Hcr8YViAc+PNC1kw17wHhUPkFHge+zRQHTzfhGr2/0falfXGjSvdXyRAG0XpVUtvbru9x/aLEDuJ
Vmqntl//HfnijjuMpjnfXGAwLw66RLKqWKzlnMUZXPDvYqhjDkk1mkBqBqw2CWhZXDcEaBF6gFkJ
zIL3skYLmTjBN+m9AvBXM4c4xdh3tu1bUxrMaNIM9R+Yc99c9oQSV/85WXZmIej5dWJzgHvS7GbH
WnCay/gDJb5WjHVyNPDmw4SzczRQP4Cavtnwej7kvSxLJ7kaxRAnic2oCicspbNStCUzt3asK7uU
8YktDvSCOnwmc852LKmTphxniImb7ErBaIP6DNKQvTbeaUx1KyCOJePPy4ckW5ngVWg8ljrh8CpK
GV1Tep0YzbHJZLkXiSqIoJdpwaPCGiBFKzBwEz/kZPQur0OiCp89D2dbZxa0nPiibE2uPGjGda6n
WwOgZX3SScILmSTBYVhzM5fGEgwmpXZHsm6XhBgbTINMpt3rgfXXFfPZVn+2plrpdK0zPl0TuBPp
Zt5ZfrmMLP2z6RKJJ9QF72BN9RBHKQ6pjRVMK6de24ZX+ZBdVXrh85n6o5ZIokFZZP1ZoT9bYmun
aaovGfbYcDamfSyt2A3Bl5Qr6t7M76h2W4Evif+PSi8EMlFf1AZrsLGJ097EzQYD5IeefPs3Gmlj
8BqsadQS8RKMZOxZPULIVEWbiH9k1atmh541SRazbltfcgR9NAbOtSaHPuYhPyZ6tldJLlF5QAlf
9kwiVGdet2BqrVIUlGY8KZsqPkW29ayWVuqaQ53jJVRaYOLe6SlPkJuDO7abJtyQyOz8MDITP64S
dqiYZe7tSVG8OuKzWzjlBGg7YEr3zWT5CbNvwfRHPD6nqhfHWQhmZhB8MyUdg9lKjGPO7BtWdZDQ
qgedtJtpOPGiclUgNCxcgU3VuTnATJ0O82dOFsRz4SLF7mvRPUXy2gATDRlvSWS7Y3ddR1fKFKHN
Kt0M1WOs6cBYDP2yioI45IdInw8Wsic+D9Fqk4U0dDEBlm5NvbqidHwf+5NlV5u53Dbl08x2Y909
Atwn0BQQI2KqvzZ3Y6e5dvia1rOLfnDXLBjkJh+dlfwsinu7eumUOCimztWn9z4pr2OnBNshd22n
IgCZdfah1r5VQ6qCpqHywQMDaeBk46aWeiyZWZBUiL7tFFC+vEZevpi7n1o8A1S92egmyNTVyje1
cEMxazOGdAxYFD+nnXnHLU6xTz1zVVu5C4uTnp6UTFVdgGzuLhvBerr4y4eJyKsj4aUZcWhn57gW
C3odXTXLbBMIzcmGsmDy8508875uE38lBUT41VLnII5fLtJJt65hHdf2mEhsQuItRfzVrmuq1l5C
Ai1Xd1G8D42Phge1k2+aAalbVdrZLDPBZc1nrrIGdrWhUgTF0OdN/gMknPZzfY3RaszixVfAelpQ
LxNpiCoTK7iXcWhZ0inw0KnBdyG6w3n6qw71HdNkF+ufUAO/v3A+63tnK0x4l0UmWRKcwRS0N/ZP
CoLkI5QGGCWxutc32cfClcy9tnNldVGZxgiXH9PJkIESuDuRyXF5D8s1JXedTGGWv5+tLitzPUwN
ho1sH7u82VXKjVPMLqroLpuv5oZtLpvecjB/BpN/3QvivJKi26PJSqyobzmcJd9q2vVYSlA8/iZG
+ZIi7JuWW+OIMZQlB2HqgNMEFj4e4EpxZXgIiTCju728qvViif4lUNjGIkO/3tzY86kH6FNd3dPy
mRYVBgYxKZJ7cwpM2mg/W6FnZJlLaxJwdZKYvvQbhPihtRJq9cvbH8iCiUs2ycHxxgNaZjdLZKb4
srf/uur8tWZxQgOFy8JsUU48sbj3S8vPMkyxd3oQNU/Azd8oVAkku6xfVh5xigmqUxTO4rbNLR++
J7t6u1B3AVu6L7agtcxO0nNdN8CvNS5fdGYeeatptppBYuPTj97Z6oG2czDDHk4bFRxy2NdEOrco
MRFxmmlmlQ6uXJxja2QbkNwMI3oAmCRBvd6g9aWx4jwTT/S6aZrFEDfADv5M0wExG5Mh8lKpbBMF
Z121ZWh2y9ukKPvbyuqvSU/+1UPr65yW++LsnMqOESThsWe9mZ0Kll+H/EaJviOSl1iZ7HAEz6Lk
M4KY5XHPKBpvxtoPVePQho+XNV1mWoI7cYA5X5sdpGT1cxXCK9vtoZ6sbWRWW3N6jnJZm5lsWYLv
AA9dnMdLGk8bHmYj9jCzgdYPyd5J9ECc0ogaapdOAT1InOSkjuN1rDxf3jfJMsQxDY3GxqTb2Dcz
Vm+yGZC1Y+RjVuN/XIjgFbqEOpGVQ4yDwhk4zXYkbiQKLdsrIb+ZcNvKYwsiwDx9mqvwaKQ/Lu+V
zAPYgs0UjmoCmwMimDLu1TcaPTjWPR4SET0OFgDFAAE0Ri+gX5YsbfndCyGASIg4d6ZKo6VA0Fn6
LtbyIM1xf0z6NmSyHoblIP4QZVkA5dRQh6OfV+aZW+j0Xu9LMLCBv4++mGB7zLzRCz+W9m55JWL9
Aj6TtpzpmTSTt2Ft5DCiNkBmhN1rbhRo98obsiRgCPCnHfs3XSBnAgXHmlGikZxAoF3l1yC+39ey
HuX1PokzEYKSzHU7I5u5XBNp66ltdpc36UPdqccEZdWMgntpbg5Tbrix0zxwNlxr5t606qumDd10
LB8v6+yq6px9jeB9VaZUhQ5U6tPYGi82u3eG3dy+o01LEkAuv3NJbwT/azZ2puF9ATnRfGvm+3rE
03j6wSbTT0IZm+uq0zpblOB7bdueSDhDWJ4bd1P3DBapp7aQFABX/cmXEDFXHFqJk9YUQrpy3Jkj
dUlNJNYm2TQxT6zZxWyRpQcj4c0bLa4rDoRAtO27w4QHRfXrsirIFiT4YOSH6zyzII0q1lVuOrvU
lFiX5Fz+SA8jmNYiw5pPen1jm+GBGe81HbaXlyETIvgMhpaYLq+WTSPVd07ZXQ88AFsGtvvnTNHy
iD07fsFTEDuk8OnafBqdfZ3VwKIGZwblhW/rTuZX81B7s9FhFLR6ZmXm0R6sJlp9bHrg9U9ok7XB
+AgYuLYD5qPJPAL+TIcxN7Y+YnBZo0gPbrPbOrrpwfrSA3YPgI/SArrsxAVX1FTGaPKlfVwBJGWg
eyBIhTu/StCVHMb+Ul0epA/w9Zfk2cYJHsdOnMpqFuMcN6G2XZ4cSx90n+0A4+snJ1lZcz0zdSZP
8DzamNhjtnieBZYFibTxMf2knhh8gIXHO1PaeCdxqZ9jqWeXVkaqCuDuiAJy7vgmwAbTGkCkOdBv
LFmySOIgxHTt3DV1pi5Bpj7brxPmK3vyvTLT+4KlJ0sWQkvWJab4kijCNANDzwhJVEB9vyZN4iKN
6jVxKYln/pxc/d24xLxeNetTrS63UpjugGEbAt/V3nXTlTWBm+a56j/BuLod2SI3bPD3uX6OtBsn
vOH2vnXeiafbIKiQaZLEWsRMoKMjpzotTToTJphKdXinsqYZiesSmZe6wWnmfISEUjNutOid2uYt
sR4u+0fZMQqOixkp0l4JjnEmsYesn4uxKU+tXx2dbi5Lki1n+ZJzQ6BJYTnLKdpl88LQtsK716GV
LGd9euTLvg3Bn4RVjqYFHi/2rW1C4mrzZp4eNN95t9UdWF83jtcFWY9Od181jil5HK/lyEgy3RCc
TK3qU4iKJE5uol7XA1ZYRnArkyDENGaYkoaokDDY/cMQ93dOvLt8XBJnIvIeWZ3VE1g4QvtY/wjT
rTKGx1rXfNqfctnMz7pqOASjKZpjq+KzMmTo+zBRs0U5uvmhzts0Q+/uLLOndVX/kiJENG3ClNoq
IIWXzp3W/1IUNCKnzJvpt8tb9zeX2pck43dVD3ltJCmIjjGcx26QsDt8ztp+APXZl6ezlqP+M5b+
Eraoypld1WVdd7pO5lOZvCjALChB8IuCYBA7xlYpgC1TliiRPf2PSxT8BrC/wlAroB4L4kqsf2a4
2MuCD2jYoAOTJQrX9f1rkYLzaBsGaKw8xS06di9hVNyapXSkUqYfguuIklRVaPi5JG0TlUE1XyWo
RYzoBlqAPEGdkOCSAWZ3bGIO3JIlDP9AP/y85b6WKDiNYSC8jVQgpS/wwP1+3jW40YygkkK//k0M
9CVJcB5E7zJqhjCE8aMDpmVVXKefbnHyqeU2dOE72jqSF9/fPN7/EiqO/ucxmepu6TNY+NtafZ+A
wSP4z8xbzFCXvJYj5vzN4/pL5tJxdmYas2WUWa9joYPnYJ0IVLrjwpi4IIFz45dRfwx+6TNpWlvi
z8SBfgw3J0OcQlsj29imGtmRsPsR65L309/cdV/LE9wMMWeSKLMxn6YCFeEepC/tt6bZU/LIUFiP
mOpX+c5MEjcz4h8gIfoZZuFVzUEulZDDRJOg5sm9XcQeiDK90ew3l32EbBcEx5TEsx5nA3a/s7qg
s+zjlKtPimpILirpNoiuiFgZSpOQ02+moEp8clSfItVj7TPtAgePqV24X0C2bfVGs6+U+mZarEo2
6bee7rO+TkNwUSSLDD6b+IwUdRrdfNTCo14chsHYVvmLrf/IwUQfm9wtp4/L+yzxjSKuuN3pQ1eX
0LamiD6snDzmueRCW1zPhSvGEVxTX9GKZQwSZvOHPZMrnVG8oTO/TBPwvOSeScN/lU752kzBRfEu
j8EIjs0M8/htqNSnWJZ9kJyXJs7pNTa1ymw5L52lH834K63TVydDK0nS34aq9aBYtxF4f40GgCj7
yyd22TI0cXqBFvrclz3200T6FIjzPHb1+qTmMpCF9Qaev3RSE8f2TIBJdDi9+UQHAn5ABCAz8aLG
8QyLBxawX5PBG5GuyBwHKCxo7A0zF2BSW7A0BtnseDWNgstLt1Z1iTq2o6umZmgi+g9qR6pR6cj6
YLTERaD3MOkUE6YDXiBxS7aVMeEOyhTdi3BNuR16fPqFanV+a/IcE6nvGFHw83pLG4Cld08zDGqe
8O8cyzVzOADLDDT4wMJKD2ZB/IIYR8PA4BQHZqc9+y3SZbpZgw4Dccs4vCgTmOiAPNYZgUW462Q3
ZmiCpKzws7jyTCMMwogGQ/ON5A9WPfoNpx6tnyK9PDTAIhjqCowd81WrhK6R3upac6zz8KrPyp1T
N17Pb5l2W+anmrxStXJZMft61+8rXgRdLhv/X43Yz3ZWcEB5o5qGShB11jHf1BVINNmxjsEOjB1T
LRmB1XoUcSZOCJf0kFJnoas79S9o8TGmDabZMeMHxMYm0FEamnyGxhQZ6KxMfQRXxNR2IFMEq60a
9t7wpzADNDVQdVElt+67tnAvq6tsTwU/BKoSipn2pUzUlSfwbricfgfXx7XGj32/uyxrPVz52lEx
RCqsnDrVMtSU7sFPH83Bfxsrwgfsbu6x28jrrqnEGa2GvWdShSApzJMQoEOQGps/JjUHeBw7GSi+
6mR7eX2rXu9MkPD+CnmFpsGl/1Ix81cMcN2ZxnMayxCAlhP54646kyIERc6o5U259DBwjGkNebvP
CnDuZdBOtEiq8G45Bt+V7dRqu3bUfYvcamHkOR06UIEuXlV1YII+j4yVT/P/N6/JEuKffZsQEUV2
Zyqdhm9TEuWbFj0RxdrlM+Boq189uVEqw1OZDDxMosGOGB2ZcYvHKHZ9ahFvV4pf5+mRGtWxzdF+
++3yEa+GImcLFFxQVSgoXylYYB1qp3AyDmSyJRYpU9dlvWcxvZmHoLRazrcs6ZMVPVaG/Y2H3yPp
4O2ijpcUSfA0zdykkR5DEPiUPuxDdsi22TG1XAMIn/IxvPWcgW0YOrDWUFYkgt6yFnQ0Gg0bPP+G
oH8sNtm2CdQXQN4GUMfHy+ekWatqcSZOUEVt7GqM8TrIqVqgm50TL0pGl1uoMRjbpEajaG14k3mw
ysnvgWBUWqVrgZE0Hz2WgTgZPAzT8JYO2xrTrFq1M2vuqXgzpzaqlqqyzN8F4O32Yv1mAp1VVb31
/Qv6zINmulGGHyrRvTSZXdXE6M04uuDMcBlI9RQ8W8qAjJGX6++mejCiZ7N/yoadhRqU3vmsGsFv
9ZCWpylOPKZfc/ubam2A/+2MVyN5G6fJbdTnbDxq9t5ME290ooB2rYe4LrYPs+HDA7md/gsVVy+K
GC6q0ivAZ4BA0E/sZD/GZaB1D5TvzSZ1U0rdhWuAhzczACnVakSH7qthHZv8pOr4ZOQUR8S/Y0zd
pOi2M0aJe+3W1J5mtH0DRjh8GPIiaLVHbqM7NDTcqendsgn9rJn2ZdLs8jHZdyjjEeuDD+AuLao7
g4xupfUIPDH9VN2U81GtAAne3GX9TdI+t2Pv15nm0Yh4xcS83LDfxq5xOcdYXj9em7xANPVK2jtw
5Pi9aR3y4n4AL3SHHQFJmTU8hc1Wtx9qPcJ7H7BopPZ4w12iU7dJnLuhVQvAi72maA22e8B9lun9
DAbbtgRcCXUIsIlj/kqz8IeeVrtlnNKO8/1g4Ccco0KhKGweMLX7bMwGFhL/vKy5Mr0V3FmSWczS
lzQCVZtdyXR3tiHXmYJBvWWN5l+Wtp61ODMTwaERxnBt1RDHFPBA780g3mAaw2zRru2G7pLQ+wd9
DsuN+4fnORMquLikm0hKFmSUrtn1x+b0SY3e7HBUnpwweTWgOhMmuLm8UB0rXbpU5hHw0/F3hmdr
HW7jfnIRGLjcyCQOXCZQCKlidBhyMmB1GOr0WQtAg3hvp9qB4H1ctE+qvpOcoWQ7ReAtZcZusiVV
GV5rm2oz7sIdyAn+Eav3aojztZkiwURmZ7GpL+oSd+RmgYJX5/o10t//xxUtV9fZHdhaFqYjOGbv
Q+21UX8Y3Q+rfOXJbixUL0fcOFa5C6p7Nx1kRZz1qP9shcI1RQFFwenS8RNHgdIetI2BGVzLn4lb
av6QYxB4YWqTJVdWL/0zqcJtVZeOFZVLlVgrXtvy3oABdt2Cp/wvUinE0EAZZTuqZlDB8qwS0Ipl
iY0dLHbQSA+0+di7fHhrSzkXIdjbnMSE5cDxPmnmr9BQvQzvQNJiGJPK5gplkgRD0xI7Y1MDyJey
uMqcK6dqXGd80kopUMKa1p8t6Y++w7gH3ybjyxPspXUIuFKjwovVZNppefuTFJjKNsk+7btumxUG
CFAcdgIT3gnQGHumPBkIyS/v8dolcf5BwpMm6rWwoxGOMaU/WFZiNvtoLCQCr23Ot5dF6bLFC7aI
KZfaGmfA1dVlfmMxIEoXce1Pg37TllHkmXxw8zh7Ch3mZ8mtVf2gRQmacgAp2ld6nQdtQ65CGgeW
+dHqt0Yc3+QtCebECCYEM0aFpoFM1o26eq2db5BgxWxgRqlRnNgyc6G49Iq+h+AaYftxG3aunMTr
T/BtvHyIYRJNtS3DoSIL+qCkpCt4ieIGYF8ju36zytt4uAFJR9B3d6F1cPiWa6HnpG+DjqmhYDZ1
1wIfSQ/OeK3H6JNq+vNQuuAs8Rrgu+UhgDgccAvmcfhjoujmGB771thUWuVHVJYGWDelr89f/n7m
cIljj8VYAa00pMRTMuKO9jJplW3qppIo1KqHPd8qwQcRLR20YQH0YhNQk0xUDwstKHoAHYzIqZQ+
ELPZLG2K/5NaWzghwVswwlIl0rHEtrodga2QY1pLu+2rrdPcUTa5RHniyLqE84aGEwbzrixrO2gH
E0BypZm9XraqdaP6a79FYrtCn7gVNwwGnB/LAuWh+THU95dlLHeGGGWd7bMIqVuqZl4UBhacUNu1
wLcR59LZplUZJrpjQdFGwFwvbGpbmWU8TZBRaonjAqJ/V1ejZ+bWc5xat3n+ME6pZ6ehl0Tmnd0Z
XkTGF8vSDzmm9y4vdxH1x3K/PkXcUjzQsrEDZs6JtQkaym4HvI56TXdbZd6XVevnneNxIDVelrpq
OGdSBU/MddOeMDwArYrBbYzkRsGvMEXzDxDMJVst0gRSytJiRM0LYSUNuDn6RSJJLX22IVzaQsFr
gj7ArConB5UR5QG1VM3tilY5ABnrlOuA3cuMm74pKgAtzkAlqZAtGAzuqhrel06svjbUYu6glwVa
vzEYPEaPSTvcYZ78qtDILbgV9wkwbNxmsFsvzMF+B0aYKPw2GwQPukOsgYG8ByeUrvp2ubOG2u+Q
tR+VeN+WRmAPj3bzo7IVzMxFDyy3AycFVUjdBWjoCVqjuFUioGIWlW+PeHPPw68y5Khs24lXAB+S
4PU6FHCtHKRdgGibkQ9vDDBDMzciLZqP86PN0edP+dFU6JGrd0oyQmdSEChMVYuGg+56wHAAZsD0
0gXUj7qBM9nn5UMIRndmYbyneCiNb9ncYjaX+nrZbi5r2qrLMG2dmJQ4hv7p385ctGGPpTbpmQpE
qHsgLnpc3dSDJDxct6EvGULslocxicgA1LcUKZFxvtf1R9YMQdtv+6hzuzzCsOvd5WWtG9CXSMGD
sKGhrMjBjNKiD7uJXR6HN5UeBWEoaykyJDsotjA3ljKlRRXjkutPE8e4LmEeAwxy0p9AVevFHOMe
Rr9nhr1Jc83VgW9d3qfsuzN9jAjIrWp2p6hyTRuPkDToevWAIDt1e7tDgPtWgy2Uqy+GwfaoTagY
8i5co9Z2elTcKTTdhka60ZxiSUnsL2/h2oMTzve/miH2TaOERPF2wKlZ+qNlDODOOVRINNHhjWuO
2zhM9uBcDT/PBAohYWOY8ZB1UMWFTErzkyD7CaYL5J795JgCUXW5xjfOHjWSikvqpqtpxPPFCj4K
gXgaRyVkZ7wCyfTkAofAR2HNV2a2zcdvbX5LtHdVe8jH+NEYZTX/1aXbFjLpJtWILuIaT22XNmM7
zSded74D+vjMSVxVv2PVS6+V/8bkz4QttnNm8lEBVh/8bz4BmyVg2UdN7mfUNy9rz6oBngkRwrGo
MQmOswFS89S4Kt/rzewqZu8SZ5JI+pMdYwnBzkQJ7gVwgYoa2zU2r6GPuT1vct1s7mwFOFOtln3P
I5RGSQ1oItssP7LBvCJsOjVdtY+U3nCTuKVBgllKD0re+pWq19tQszyV/5uBivPvFHxSzMp6NNg4
IxqcXLMvXDsvgVEjeymv6/LXfogDsMmkaWM/oqkelw+o4JbpImOLi+WfTRctVvnH7X4mTQhVrNGJ
9STCw3ysx83YXGfkrerCbebcUQrGXYD5wra8kWqFa6q34EKWHf9aA9jZtlLBbagZL3KAB6NYT4F6
Hr3nhcf5qcx40DQL0sWb0uAtieb/ywq+HvmfLVxwGQDQsZwxgYYXC2ZGsLDuxT7z7M7TKxfN1Tds
rwVpMFxlGykvyfLblzZdSOzgMldilcKE0f6/HVpEOJ8AzXQZI3tJUATZyDoJP939JZHLNXjmNfSI
IDNd6YjiYrbtyuuseS+zk94bNzwlANrIUL7uSq9T2H5Ci4AbVpNn9d1bGhYfVlkZLuC8Hyg1/cmM
3TxFWZbNr4luc4l3k7hSKng3i3ZhrXFsjdOUmzo23LlpfKIihDY0v9RaiRqsxs9nWiD4ubzilsEp
tKBV97EWuokhm+pc7bg5V3DBv/G81fVOgz0vidgFuXDeYhwCOfRIOju//oo+W47go7jRj6TT6HwC
6LGbYfKmN3/W0TGpP2j8ExVEtxl/DArfdToPcqd2efFLZ7L+m9WI6usjxMRYSBRtACfIfDIAcDRV
30MjQ0uNJEJcDW/OhAh+K5wjpZqsFgdXofg17DDyhLCNuGlk7hL6i6NUd9lhLFt3wYBswU85qK/n
RIP7VwlAF8v3NLGfzN7wjC73Y/aWlihjOXlwWahEPUWOtDDs0n7MoZ48fFGaK1s6c/w3t41j2pZp
EsMSBzo0rUFNsaYTGlSNTe0Wmx6oq+1edRdWe1kby3pU8SVM8Hu9qheAHYEwe94rTexlSR1kUekq
SSZxI6tdJcDIpY6JATWbihMRw2BONZqqppNC9w3aYDOt2zZNso3yF4Do4i6jger07pzou0w13mon
fIj67Krv36JQRpy5eopn3yJ4AIuitlgb+nRKwh7pvauuk3FprWwsOFVVipQLVquKp1i33Kz0sK9P
TgIe8arZgGkj6Cce9IbMuteyqL/JEg6RhrxJLXWsT4pmXUVhv7GteN+EtudwZcNJ6KLPdtOE1Qas
C149aS4doE0FGOb/37bx23cIN9rEs5xnAHI7dTnd1PRWKfPdZQlr7vQ3EcJlhOytNnfpXCM03aBW
T1+gRyBVBrURfHfjD0fU06QttZ8zZIKn+U2qeCfVw5jWQ1mfSFoNG5Qz3kAQgagEddA+3Ve0f21h
zACwKg+mNrwrAzuGig993zhQZsySZBOw35+MblfbQMm1fk35S1i/pPmzbT+3aqi6I3/Xinvd/gWM
TB+vbPCwSbZu5Q4AnD4FjRA1kCcWp/F51Jc1DWl1KiuA5tqja01XXfRDcj4rl8BvUgTDSnhLMjIr
9Fbdghus8acAvB9ICt0lIBVYAIKLIghdHdTJQ34nC6lWIpXfhAt3LdOjOJmdoQIY/lXXzpus3g8I
j43u0EspBNfCt3NhYpMcrUHmCt9pnOz0ISoeshzvj6JGk7uqp35L7rOq8MoOHV2Mo6MLccygeA0q
TBmLvGJgHmUsUMbEy0OwB6lFMC0prF6T5ApXHN1vmiucR2FG/RgrMEmeDrvRya9AwSOx+jXFOvd0
wq5rCg9zbTFJp7G93voZxvGuqp8uK5ZkHaYQXMR6o+QRoAhOKrd9VXE8ZQj+NwlCNFGpYxPTDBIG
dOVZBVBwW8kaJFeCKbxvuBFpXUIA3t7oQODhfGsknc8LYOD2+8trkUkSLgRzttBsGOPyiTruxXnt
ZxU9cN5unFFGQCE5fbGgNmt9YdrL6QNx0ef1rxmYhGW4ubyetYzEuRqbgttn0eT0asnrU1rYXuy8
Myv1Qt6/RNYL2Ju9xrmzmtpN0nuaaW5bjwejNrehMrt19qGgGgeKDLdOYYyDbNZ5DTbut08T7oY6
sng3kKY+tdOYu1qeH7iDsmEXbxD6u2WC91nX7XO0iUeABEPxeUPVHZvaHTcCLStfrTDcNzzbqNLG
wZX4+LcvE2x/ANZypBaLRoNkxTdvkLm5bYyjGmSASk88dKjr3E3Vvf0y7DO0EtY7yamtPKp/+wDB
MxDTmmeD4QPqYMCTwMDU07C199NJByMWmoj+waTV2hVw5ozE6lLSlXOlYcILrctau2tCt98vw7Y0
sE/lYxfY7nBiiIeO+k52+ciiMLGOF7Ev0eXNf7gSnC3AUVzV3SHZK/G6EocolpnYrM00Ww7XQcU6
Ae5jIjU6mQjBX+UsA7FjDhHGyToop+gKradA16uoj/HKQN2FniqZPZQ4EyL4rSQ3iBouzsRstF0y
voDN2DPmrUQt16WYKM3YpmqZ4tTLwKJ2oDZ0hLhW7BkvZNMC7KHC9YuJju8ARAiUPfuGSoJE7rpu
fskVbpieY7I4NCBXPQzfVXSY3oMMGuTfmVcB3f1a3SO7tnBZordVRmIlW7JwlLGqDmBBguiuL9CE
/g0gbeCZkW3ssoA/w+SvBQrHp/R2aCfLxjaO2z4vSKux37t1FDjbchNtzPvLGypb1PL3swTaHIdG
j07v6jSCqFl14iuboT/DpDI3Jjs34fKhQ0qmsIsWPzr6uteidXVX6ZgZNd0GunNcpvjYN7AhGaV0
zES2xuXbztY4JXoyKgVks7S6ZcCWbAFS4zRcEjCszS7CVX8dnXBX5OivLi0wlJz6Jr3OCt1P6BRE
Q+Jb4TLRVFg/G165SkxcJfwo6EnPvhn6E0pvpVlueMUQ5SfOvaNFaL/um11G/wVO2m8fKNwl4Gqp
wrTFRhQOMC7L21QKLbi21bpqEp2gtKcRkQet4WUJ6ofUOI0jMFGVZyDsukQGy712J58LEXSpS9rO
qEu8wsACeDR2/c7YxrtOOlotW4ugNmNZRhbVq/o0ZYmrGc22amaAlcg6ET6zGKLFny9HUBujtFmI
/ypgaSBZr8auFv1qDLptCnNTG9omc1p0TCFWM0v0evwc0sbTUK/K7T4AkEjo2Pu0BLn5c2rRQKmO
jAweya9I/33o8YLbhvPsa8kO3sqtBorUxTEDsECNLpFGijOxlnfDg+7r/AUN603wLISdU53Ys+qh
Wnqwb8FOuuF7dlJ8WSOpRA9EIhmrIkBoT3T6H+737QIaY25UaVAi0YPPTPiZ+2Ad0Us7q+tTBTqc
wtqR/n3UVImDXMPFOd+5z509k2Kxeppj3VFvM9TW23n2bKr7hNs7wjtvKsydXXX3ZkoCvcl9s22u
ioL5yAcGZjfvE465aNq6umMuPR7NKS0xOJAwNwu/xRHK4xHwNw0Zqsga9P9v3yzciGo0aWk/W9Vp
1urrqu26BzuzqNc73c626iV3YZINa7JxQ0IM5zuVJNRZDP2C5Xwmus72LNGRKKI6TmbGuEb7DRkb
vzWPKkDdL1+Sa1W13xa6qMiZoJ6xluSTXQEtxR1v9YN56PcI59zc73fW0amwUncOwFH0JtPxtTrL
b6IFZ6eNaLLgwE/9hFrAu2wb+9F2AgVufCdFQVoLVs+sV2y7gZqrk64VBjAI0NkDbpQiY9/LOX+J
tXHrWNc4QbRBoVqe7Hi3YBib/sCZ6/wfaV+25KiubftFRNAIIV5pje1MO/vmhajMlQWiFz18/R3U
jrvLRfkk967ztKIiVqQsIU1NzTkaeHTpbaDDvWXMXZ3ezB0OSfKYARirAVFrtaR+adKbvEDVdFbu
TbhDNH1olWMG9NQehVeIo8nEbrvekboGavrRULpEPPbViN68Fv7Q5O5kiOrRTJWTnKcPVG4deSMT
2vzIqzg8D4XKE4E4TPw2SN0F4pJaeG4OX+kTcUyf7iobHRm2L3zjcWODXXvlXa78Km6Gcwt+hkDc
VH3mg4iFYIbyzDuwjF4FT2xta7yNL72GB8GJATA1vVkyAckOo2QfT4bXJ4PblYMPRDFAzUEk+8hJ
HKlpDgNBX1VJLC7l7sbMt37JqijFZtAshIKj1TpkPz9mThiA5WwbvmbDEEgGfnmrXXOtiXJ5pNTV
GyIqoQ5Q5rjY8/q5bzD/cbaguWMNdeEIottl2NyaM7/Bp25Sr84lHTlMg63pK5Fhfz9/9otG8k0Q
WysnwpGiyRJpNM6QxCmsQTNdeEV4dS3dzULaqcCNgzGWzhpcEemL2iUAWyWPxtS7kOr1enwUGQVQ
uWb7JFciK4WpqCEU8OOb274F0JgdGSTTAOo/oMZi8ZzCvBJEuPCJA8un9/096gughqGHqpZA8sFJ
RdMcUCcsII9cPkPlMHKZKJ8gUIXDfC/6Y9ffVCkk22766osr76zL7Y4pMMQWboJCXFc9CaQoHaGO
MimOloX2yHObJLWl5hwtUzAXwB3sytYqi+pWDSPIvZ+Mprb68KAkwito5eakOXazdhzM0JPy6JRX
6SPrDNeUS2QwdyGEeyaiwn1icE2uWMBo3huKARcRPzZnK1Fz31CZhzYRQJDCro0aTLa3ToOnHJQR
nQr/zirFmhX4aEG5b5SNXQ8gdNYhtYpDK6JA4Ai0X+LQVlTiaa2w27IJNF7BhVCywdZxJAVvlWbp
8fmTrvuQ7tzBJtcJJcVO8TGzUvLgmusIvfRS+aeSJF5f/tPzzjcGI0jqIqjJ5IOIdqAN0Hm83put
Vlp5Xt40Ue8WgziOPfXDQnsQ49OiG19DWbKVfUzCgtyEDRCRP5Hoq+z4USgTeBG9cMGfc3tDsvDO
QO4w7HQ2PSshhBiV+dyMDWTaSDB3+InF1AQKCW8bdfpKWrz84EqCYrwvSZWjimBqUJ1IAP9Tf6oc
Ugcy0FLlU8VqW1Nu4XqdN3DIzRoGoFB7npPoS6H40nEETGH+gU7eDkZRjqor70OJVxCM7iKIjIRZ
9lTo6nutiD2eIkEySI4qdYdwzK2QV04cKl6HapokdPi8NEdWqAfWjM8ZL25V8IPjiPVWSqDcxHAj
oC7Yhjd68jZPMSDCqZvMt8nwHBsfJrimaecNJLJp/CwNP5WJ2fKkfUDz/61HNy/Tw12bFG6h/ywH
3WXRqy7FjzQFBp5pAczy9mYx3aFb9SHPJRb7oa+Bb6yzsLSi8SMaB2fQ8eCgrRPP5htvQk9jix9s
Abopjw6MazCnOealn0MQRDWEp4niGHIFSEXTlQ1c4Inu51l/q8yxFRuvGV5+WjyC4ZU6aD6WEhhf
bJb9sjNvkqHYK6bmzaTdl7N6NBvDhonjcuidjNT2zB7iWNzNynATx+jaFdSOgG3LS+I086uknmCd
gvQRWWE7WArolZBA8JrccFN9lK1cqdFNok1gsluRwwEcqCGqzu969UlkEfsFlY8iGpxaLw9xnJQ2
D6UHNgDbQ0b2ozbIrsiKQNUSwMGjQ5hWdtVAgUjM97IW7dQ0fJTiUQHiH+HFUG1jOAoKEJsxAgvd
OxM3rFxTAgP/ZfDYJEt1E9e/LBUeSMU4Kak7R1WggkJC5fpYZJKXRCBtVxJAPMySytiJcWiUkkD9
ExQHtXGT4auD8V5d/IzqvYHK/QRljwnuCvE07FPIPqTmvtfC1xHhvyvorYA6SNdWLs9lNyxMDxpy
nm6WZyh+7Mb5Bg9my9Bv2xEOjemLmT2bzcdUkj1LfoBP7JH4JSrvRPdToHMZj66aNpZgUzBDja5H
jyos4T+ozE6cQXEsfis6fD9UrGf4MLTxPWBKp9wMz41BbBMZv0I0P5QBEJcVt0WIMsAt7iuZ7lm0
p5GbgIynW4thkN6MFsNDMcPF1eLiKlkwtDua+vp0MuJdoT2qRmtn9LZIAj3F2zC3zSzI8ocqbD+I
4unN56i8hlptx3C+eNVTj4sHCSsr9YiDR7WBaeMM4AeQNOYNSr14/EARxYoLh8I1isIq6rWp7DzB
WYVPUpoeitiftV1GmTNHpq0r1DcAr2uLH7Tw0/ae08+pjy1zXgycHlnjKrJL5Be8H97LrMBl9A48
spPhf0881cBVU99ArA20oOdMHdzBqE+8GGCOVQOPjB7E8M+QHIWM4CuB2BfxXaMr+Ii3sXhI1NBj
CsRtde2eSwdJLgD5kjwlS/yUJI8ihvSMqZ0HsJp8BRX0OUxeRgqW9Rgt5A2itFYqTT2UmLPERrj3
MjOxDQCm5ajb63Nl6VXpFgyo/ZC/4+mxS7i0H2LkD0a2U7MnGJZ34H3/7EL5E8KtQY0CsJVO5T7H
zThV8b5hrya/gZ+W3Rt8X0jCKaVetbICKU8eH2c87CtNdhmHY2UJ67bOSUP+OUrZQy5VHlR9H3if
Osa4a/LG6qbSJm2MryjwTQArzIVNqNdgG5PmrkUONQYGUP9m0T4OiXCU3GcQToZxNQKeW/M0xHWs
PU740EPJHfR4U6rvO5KcRn2yyiF/NDOsoNTfz+3gjAlEvZv+XtLr8yzlN3UtAmrCw0rSz1mS3o4o
KaSDhFhu+AqpXaHjwcrFMeXIazg1dyIxbbmsXCmdHTaEVlgTB/TJI5Fr38zecQv7hPZfiTbYDFaW
jfYeS2AUz4VHK4j4dQo4sewm4gCd9+p7UtX7bPCErFl5Rn0ty45xcq/V0AId3LYznFr5qc8RnIao
D3K7B0OU24xJ3qhTlw6xX+n3Me8CQ9zG4ECot60ERTnoBTXT9DmJ0cqj6gsmgR5vInfWqR2LyI45
9IO6hXKTOC2HhJFW7CLJcBPe3ahSsasjGUJGr3Wk7bXKgCmZ5DDkO5C1GVM1yHt6YsMMbyLN6vPK
bZPhMCivRE5f5rR0Q+RpRW56UfOeh73N1d4ekP2R+rNpOjuBz2cNP25KYIY83ZCiRYrVWtJQ78Az
ejC0yS9xIPWhek1QAYLIrkVyKMnViEL4VWpxpCT1My55NH9qItVGahcB6luiztw1g8t6E2JKUFbI
0U+FpbICBoBRpq4UTWekKzYsZB1k6enUv1BdP+OA7EBmgPIRClPsLcJupGZnYf+gJxY6OimtASdU
ES+k3Q04OFrHPanOsZTjZ1mKZwU+BvV4D08lzHCP3p9LGfNYDh2mMrZyHWoyn/UE31h9fkRf8lnl
8lsG204Nm8jQdasZTUsA4qlHKeQapJsM8Jw2afaF0XvQjN0Pylj+Onm8EbYQJWyOVcRj4o0ENoxy
UJWa3XQ5mEXEF7Dbm6D6NKkfIN08AfR2R7XZBSTIaml2YrjU8Sx2mnoR2NIsCYkSVMh9vYHaLK+O
eDfg3tMeZsB5e2n8Zx6j+0QGI4sB39L+jKG/lUfdMTO7Y8jueKQ5aqiipPfcJpVTGrMtkcSq8NaJ
5u5ZMVIHwCqvGCDbLQDlanE6qyl6aLXKhyz5QzbdGXr+1qZjMJWaxwi3QUJ2WlWxJ1Psch2M1Dj0
0hHqdJx4jWQ8DUZuScgdc2w6Nf+Z0sgqtPK+TY6Q0Uuq3pell1w8tdGBtIeFYFyadjVkkKZoQD2f
oI8Ac+TQ1zq80mIQQuLcmbLUN8x5J2cJYvpX0ekgCnErbPkN1aCNV+PLCeZIIGTo5ugWxRY2bKP4
t3YLBYIwT/sElWadtnY8NT+BmPRp+6amxVOnTIFZNWfRvXz/WtuqeP0iEF8Ugmp50No5QTVmwKtJ
l5GwIoFKkOuL7B1Jti3Hz1XrTXW0UR682ry/QB6Zq2dyyOc+MqQMb9YZTiPSD0PjvjEPh1oZAjN8
K0tuTTTxm+ZesBgY/uqWIYnUud8C4RXzPpBTHHCtFsc8LP3vV2UphP/9gv0vKmqtkElqYiZTVohT
HO4jfjcOJvKC/jQWimeGW4ScrcFWNccKpUwznnM0HjvI7RNEj1I4uXRXoP+nbalyXi1OEN2AECx4
n+Yv/NLF5+6gKsCyBtu+nJ/kSvP1ZNrQ/dwaYVWL6GuJZZMSG+cyFS6Xj5GSbVUYrn2dizmsFyzu
5kFOELprCaRwigwSqXNlflQ4JEzCzqXxxn64fkouhlwmfbFsah/FTVRxQGfUxyis7lMC+UEJD25F
G7yyIgaYhfhysAWyzJg43+/G6z2Ii9FXxdoKkI00A1LzxPtFODX3Q87doYWYxfDUCNnJY82R8mTX
oDyZkSSxRrFlf361MA3vSlMjqiqraxXPiJTQJ5T16jSFlUXFD6NlLsBjTq5uNlavxsGLoVZVy7gd
NR38/+qk94dYfy4XZcKBW+3AdHtU+VPR7LuZ+lWfURs9s90i81nwKbbVWvWAMHa6odx3Gcg/OZqU
BezTv/8cV7snF79vVdlU5Ji3I8+w/ejPMFHh6feA4tXGjrtm2aEtFqX/WXBNXug4FztOaVQkQBM6
EQS2Ey2Dl1D1gtJt21rRHZJEnjoEdBuUZr4gI/VLzTCPLb7sBaumECpAFHGyr0n4kmZt1RuvRqyL
37YK3S3olyXcwKuTiF6zwtyLpZDEvQH2yJtw/uvh5Pc6rMJJi+ZxxXKsQxQirdNuW75VsL3erryY
ziqepPKEZroeV0C0kH24r7zuJkTHcYaSkiXZsa2/pKMluT08TTW79IZ//mOnuAhhU3eILfmgfMkH
fkKy1H1stUuuaVP8sRFWoQfMgjrsGyyAvOc7tXNMtBq+8P7QXmaoYqDC4cR2EVup3zjYJTbZTS+d
pUEHrrabEiVvJ4ot/W3LmnRrC6xCUt2Srip1Up26LPZDgRavyEvLNNpdqVaJY4otyOr3p06TV10j
1ildCtwDespQS6xRxddkSLH12ca5u96dutgMy8Qvzh1KlFUNl96leg8WkK0dypvoKILe3/60W1Na
BTqIKtBiThBTE/GWsSrAM1pO6408a2uQVbTqMqLDwAvbR51yqxkaPF2EVeOx/H1Q3Fq3XzfoxbpV
sQrTdDksT+ydx7BA6V+Z/Gow6nSocdYamNPgf3bdg8H/Tb6hm0hNNYKLwVxtDH1uUtZHJgYmd0o0
elEigo25LQHgr3TwYojVnqhRlZaESssTCi9hF0GS/h+4Gbp6jrAQPhbtsUOtRC4PSWmiXQGeRf6v
duXFL1htFR38CaKg7XFGNw0BKvcbr7jFE+vfcX809WKo1YYRFZ0qHcgM8C0h6TA9Sy2q+9KtzqKN
XvfVyP7fgcj6hqtLyPEVsl6epCw9Vqqvk25jayw/9X/+bn9B+nqqQvQBig+Qc8puymY66aYEQetR
f6Qo3JGo2IVpPB9jadjovF49dBdTW11aZadxVhtaeWpQNRiJeqr6DylTNqZ3vb97Mczq4ioh1My0
BPvy/0LQcmAEIzv34bmNhqfNDtwjt+IDN8BWErT18Va30sAiMqUddokEDE9iDJ4ystP3x245Vd99
vWWRLyNK2rBqypenSp46+jGEGNOEkn9TggGbbfg/bE1nFUQMAy5YcYogMqPEo2ovBNXKjdl8H0TA
W/tzOnQmfZ3O7VJwqD8zpX+LTDlCvprgtoQgAz4cqqBoIFUI2FAwHb+gKGpDqFx4UV2+9Ul/hJDl
rqzuC3LWzOxthkyxPDAnNA9ULn2ze1EpgVT6GXAClPE0NCRk2yBnBR6GDKxw1oIadROlikfpW15O
z7PpJWpkjQlEwqXU5lmNB/edUfG93gVN2jstuq9DtldEYddqg25YfBB9Hcxa8tVllY4aRe1BUewJ
ZWfoaioadMWoclv2U4ErgD+jNKYJHSoAM7OgHavbA+3OGYlv2jh97qMu9FQdShtGHzpLko7qV948
fL/oV9HXv4MZkVdxU5UrZQT5rPyFgEBPSobMvGlBUtaR/NpHx9EqhmAL8721mVYRdCjp2PByYOcE
rSET3YY63iK5bgSY9W2rzGMdpcszHmgTIaGkS1EEz52N1bs6EaqamqGBHsZ+re7FCUR1e5AZBHnO
wgU03yUuB6kOi+cJEOpUK76TNo7hLxnhv878xYjLL7oYsdLTVDRlj3MI8VagOE457Ap3lAw/K/6E
ajB2dj155cyPPKxec6OP7DkVaJbl9AdpaQUpX3g+V52C6mg0PRdihhBOfahQyrYkOcLXv0vQ3Rki
kNRT5UPJ0t0QGzoMvSE71XX5GaSNGNjkbt/geMhZ6cSxYo2x+TLkeE+lEGRBqbCoOospg1U1zzpB
+aGDBJFs2Bq0eOFcYIXhcsto+qtO4N43dU7e+5SiHRJt7bTrwI+L9VrFSArXPpl3I264ioDp79d6
a3X1QRvOFN1WlAYSyOaO3WSZmR/PkcuVYyW7rUi3hF22tsoqgCYhJFe6qWfnxh1cUThh7ixkh/yV
ZrbqQbev9rmz9Qi5egouZr8KqZFGOpWlNTubMxpgSDFH7mXFllzj1iirGNI2CcrEyYDLfOzsfiDB
ooIe9eFGlnkVL0kUmaInZ8KtU13Npk40eDKbuXnGy+O1DXK3DrrbfA/4xE10t6DkoHN9BJX1UXHR
3qyczB/+2Wa1Xi02Xf6M1XRH2jSJ3hDjDH7QHl5IlrBjB4oiHvXSTSuiaxYgOBa/J72KlSVNejqP
3MCkmS95uoVk2o/Qq7Jba7Qrbi9J7rTbSl+uXgwX467NKGuFNgMaJXRZbG9B72cn6VY46AQ71d10
2CQ9XdtERCGKKiuw/4MX9Z+Bbe7UcBa0WpC9SuSTH5lT2hQ+T+on3B8B1DrlgMX9y1n+HnWVhwqd
D5HUdfiWe7ovIyvzlooBOvnLunIIW2yptVwN4ETFuw4cGkUna1dISQBZM6tlcqeqyV5SM6+Yp2Mc
mvuWkmeiw3WjVdzQSB/lON2HJD/SCpBLaJWgxWOGEGRHOYFHFdhywLvAgjwj6lMNR5jFqNTpIWA+
mO+wkX/Ph/JIzTTQqtk1qmctKlzQzB1USpxWPNU8SEC7W8i3TT/YzSKhLiqP9sbjNA4PZGj3+Ygv
kXOnbpsfIaFBVOk+JO7hs5osrVygY6QFDBTtZmgByIJ6//93qw7JYCDLDWJosrmO3FNK0PAKp1Nf
jDupk14M0dtTk3zEYRtM4YOa/jMWFH3i+BgP1QuDtyGe8W9C3TLYuBK5//ghq8g9ipJLItOm04yK
aZrPUFTfkiK4svn/GGId2aB7WGsQaTslVWLLEocqOsAl+caja/krq9zhj1FWgcuQaZIQlUwnQQCy
nL/aXOxI9RrPAI6kG2/XKzPSCNUpXOUhWQHpzD+PsxwPYzHU2OZzt48aHQAhdEELd2OPLEFhNSON
QBlDhjQGQr++Co7AvKWFLsuAwPTyQaPCivhjE7/kTD8V4k5GJsvFTcOOMK1M7e/HNq89Vy7Gpqv6
s8o1yE1N83TqOExKIgEZ1eFYkelYlPRjiFQIkjI4AihxGttUj6NdU7HJkziJghoVW6cWc/cUQbHH
rU2g/mQDsBC0whX86F4kTg1bdaAknBKa/30DslbcBQpQumTMnko23sU6UruoAvSTxzgWIWzLuE2i
cwpjlDn/VGRUYnNmNXjrxOOxy94aQe/gp+KFiXJUADUbC3NnVsJhCxwrS70pQoOgOczpF6Dvnoni
+RAd5PSkgAOsVo3dV8RimvRjXKQFgQFKwsoWLHUJEARj/EmUcwTcGWXULhTj0KlPE7tXptuyBS9q
dtAO+YSv5llr3qF1c9ew2E/Cn7R5U+NDP2kHqhM7QqnYUPYzjCI6Yzc1dM/xnJX11i56c2vrXFHr
utw6a6l33ECpkoU6PUPyI4BGf5DhOi3u1d0Wh/BK+NAgJshQeCN4KWirPcpmSH61ZgoRoamwGxU4
ui2NSfXX5fjXOfg9xtrsNYLvWSRmiqdtoqA5HQl35A24/kFvjl7eZ/cToAUGkKBi6Gy4BlpyEtsM
WBFFPrJBtdKewFKreuhIfK9FkpXkplNWCL09OyptfxrEp2irs0QHgI+qIFQfWdU7LDGDeC4dqXjl
Y2+HxVcOVqgyWgKYwiSqbQPGgZqxlwCEAbXAm+ns5R1k4JLclwGz7ofiYHZLF6H06Qj0T2q8FQpQ
XFAbrwfqSRWD6QakCMFJz39q4OAPaO/3IV0sfnagSdja+JmXX2I03AhQnlqNbQEHDq+xwufKH2v9
OLLMk4FYNgEVUaHiAvzRLoMcXJbrEZpB2bFr+lu2eHtNMrw5cmBiWaQ6Qzj9ZHocyBL1inbatQ1k
EEkTO0X90A2Zy0cXRSt71BePsdIrSuapwBPlibxTRfk+AcZWxbMzmdlOEbObTIPTAjardbpdQagk
jAlkTl9pObihjCu8Zj/ymH9qdXqMutnOddNltHwca/NUG+nXXGlPiICwPyEfXVLBhVA76ksTcxje
J00AcDKiqSrtTViZTKVsS2gA6sh/QcwJBvmlNAy/C00vSyEu22ZfcsgCw0TyGgtgsyAhNJnQDKUH
k0d2UqWfqUTftPChJieqnLUcWt0R8fIpBX2wA16lsbK6tonKbAoIciFpjzC6Bmakgw3ljz7ycvgY
pJEVA56gT0+afJc27wrUMwkgSqgiwb7uyQB0yBjRGIQbmzI9qd2ZdKlbiMFrKPcBFbfLhgMDn/YY
KwpakEeqIuhRmWEhoLXo4EE/KgRgdjj1hnhgs3DiOoJu+LxHyyVoIUxUnLURkmu94VZT5rM0DcIK
risSQJsKGuIpBwQOHCbZ4qn0AbDTh1EXPWwQCr9VB0CuAIPpQIsVwNXXPUzLdeVR6VpAa2ZHlJ9z
A5ndOg7KYnCUcHxBl9Mv6kCRANkBCTJ+7xc2FgRuvLmsgyxKUJQ7wAoRQPbSzcrXvg+M4aMAul3+
kIDUDaOzDO6N2aEtlWhuQY1DVZpeW7JXQVJPAmkTabMXhk8i3Y/53uBykAJ7V6kBalo7DaLUsgJZ
AKN9Mc0hmIHU//62uyogdBHF1kIiGmUFz+QEdvEwUaubl3q+HcZ3OQoDueNBYcCji2B5FnX4VnM4
h/+NmK1K20grrgRTnakmlZe0ghjyKq2g1dB28gC3OKNWfWqAZbYplbTE41Us/WOIJbO5qLCkbTnq
eNCCxXjDhT2ehp+qDarDjf6Be3PHHI067c/2GZjeAc5OW93MawWLP4ZfZZszxy2YzBH0Sh1Ns8dX
vktdTiw6+ONd6yr2iPLrDnBJqd9IaK594j9GXiWhDXpEcCVpGF58DQ4vTBgdYUtuu5/NW5J5Kt6Z
0maF4to7849RV0lpFSqqwrKRns2HRVQw+qWV0MHuVUd/9v/Bp+tK2vbHeKvruMrUTgtR8j09v8q2
iub1vPOpkweay70tVMzVhPv3bl0XIXHpqzX6/viWZgYygfAMIF+70kmECsbI/L/8gL86kBc7t58g
1xTJ43SKgzSHqIxNISUAPLlddvY8WYrd326XQzZO5JrEmhmcVHKB9cxl9P3G1Jr1x43YcyXLv/xk
6yorvEGRXBkYoupspNF+6vcymvmaXbjDLt2S8b3ycvljtFWI6ccel0sWz6dapi4roADdH/G62JjT
1rKtoowZqkTJCKJM48Kz1F6kZZDEQGkHWJUmAK6u27SI2BpyFVmEDAF4dcTEJFBXE/lHlp03JrW1
31cRpJL6gcU9IsiC/DChMcfd8aDsYuczDzrgdm35oDvdYQttszWxVQhpSTqHtMX+gO2ENTYoT5t3
389sa0+sg0afmaynGEE3P8xosKTstip+fD/GxuKpq/fkZFZg2pQIFjNqteJoNCHg0U91855NjfP9
UFcX7KK0sqp6NSwd4qqEjGOnFw7vUb8c5a1gdHXJLsZY4vBFMALqEIK0lfjPXiixxYEt/gKBC68s
8Go9AL4Lf2sjbI25zPtizEoWHBhxlFFUIKv7trZK9SsFl/771ft+lL+Mp9OIS1CIx8wauKwm2UlB
WU5JN87S1iBLTLyYil4b4cBDBRUhCtlBekvIPQd17H83k9U+kNocNiZNZZ7DHAzDSYYEWGMr/J/v
R1niyl8J1X93AgoPf05FiyA+mTXSdCrRfhXsORc3Zn0rpo3q1vVM4mKc1dcXcZHCgXf5Lm7tUV/c
p3vmlK+6D2rVzbaT8TUlw4tymrIWPinjcax6HrEzwKSP0Hq+DzW2mH48JkpyL6G/GxZ40MQvWsLe
BC+bhYnbOSq7kwX5lBl3ZFlxDOUk+h6UAHjXMu4T0GS/X/3NZVmFfaBFm0zuc3auvdkbj2KfeSCO
HTs0eEe/utE3Nu41JPAfy7K+BHIaFxyitaep7lCV7sH5wdTKnQ553LnmB4p4M4B9kWkbQfpaq0Rn
RAPGCdKxTDHWG6A3JZiLJOayASK0Y7t3vq92CbPRdjT80oE+TbczHreTyuUP/7XDLwZeDvPFYZUh
qDSjv2ec61q3eAsRcn33/Ve8+igh1GBLEYkiP/lzhKKesaizjtZXqL8k5gSzo+MwgcSbZYdiTPy8
lNx5yr3vR/3VUft7Yr+HXR3dvo+SvjZkftZAwqtTPITqGmoz1X0LXYesPYygfIGMMvL7patsJL2f
t+auIK0DjLRHRHku2HivKCcWxyDdgnJDKrccmgRSE/BjhT1ryKHOnouAbclqX8MHYzf8/u2r3aBO
aaTBiIGfQ0jgKKX+pKfglyY/2pkmqE5VrtxBZ2Gq962mw0t+lxIFJMVz2QJlov0zc5BNzWc2/IwS
6SGLYTM7HEKQINN5L9LuEPeZo426g7KYBYeojYXf+tyrDRVVhYn0kPEz72vUaEwfuHk/B0iiTYWl
xsWh0BlALWTjZrtGOfljzVaxoplBlR9S2URrc4CvHEqIoV369UnfoU+PZlz940d13/vmGxpmW3aH
V2+8i++1ihtlDT2QQU/xlxVfHt6a+BMuo1sTvH5Sf2+KVaqYxI1SJHW+dBnjc7RbROxbS/EhqwS4
Bj1sh4atL7nKHKdwrOrUpPiSIQzzJmrBsKmrM39EKXAw76Q2hHuysaFe+ytX/ObcmqtccjaABYeC
zTJN3YPXT3ffvS9PwfFuetUwU9je+sxLnfRBCtSXrYbZtQ755TZas4O6aFS1UcX2HcBWzlGZNeL0
JqxAGQt3XQgmu5HDRpmOFihlzgykoVIxfyN0LRHxuyVYha5qqjKziZl51k7hnfQKKBc8MbQb6owH
/SX2JLd29f2C/8th5VPh4eVsvf6XvfTdL1gFIIkX2qCHCj/XU+aqhu5rEwev8dxWidcMuh+qErW+
n/X16tHvQ7RumnamJKEvFS5de1Sn0M+GtkricH8ExiQ/R7a820a6X88wLgZdRY04nGvdMFV+rrTI
grGAL2hznKPYjZrzJHWuqGGqyeLbqB1fQ8g554tLWqT9q0Tn4mesAkgG6YWqrnHUWhFE4ucEeZGh
gUBIRoNeVx6gIq7pd4PsJYwcSNbcD+kGHnMjgpmr4GJI0AEY0xE/YATcT45hTAFsPNs43P9DmvPf
GGauQsqsobk4xoQDKgjzDSWoktt6KHxYm+1iydiBk+n0ErQElQRUzQqOm7JDhg7dAQF2qOn2fb1V
zFjO0l87nRGd6Rq8q3R99VhBd642pDLk597rnmdHRUvhC27l1uDoz/Dd3ja91pYt9d2Iq3xomgAo
b3gOMQU2OEyGHq86Q8oVnUlVsyF3Ylc16gxS7iWF/APyNCVozVEazlYxYR8ad8OsHTT+KLf3RfIY
kdEWGbHrOYKECppj7YfR3FbhpwzVPFmWLAo14lkU/qxmh0TZmaC7OzHt/UmPjvn4+W/O8O/VXKex
hFQaLQECOCdBncNizEIhnaZO3bnpe+rX7uyyMIEdicM3S0TLEfl7WZmsKprKqPlXpS3n/Vxo2MFp
B5pxF5eWEclHJB12HKGRPJbyRqLzS3jpuxFXmU6VQsjGGAd+hnrEbS4p0IBvDRWtrbk7MU3IUAZR
Pw0TPN9adSX1RQpvarn3WwVhnPwf0r5suXFc2faLGEECBIdXDhI1WZJdHl8QdpXNeSbB4evPos+N
LhVLVzy791NHtDs6RRJIJDLXoO9qAtEKnrbACAl+p7F0p+kYFmkq9FgksU8VqLj8d5/nG+BzUexD
CyDrpRG/uKdfReEFebUlGQw4CpG91aA25mXq5bjj+PqaSPjXCkerA+pIndA3KakWcs41HW1m/F4t
bPYC6zzXfdGa4Yn1K5Tdsjd1WoBzdNt+BwGOqb4pTWu0Rzd1CHjyCxeTpY04y/3UzEyWQZLxxET2
A6Ye1BbovgURhKE0+ev2q79+47541lmGx00krtMOwULoY8ZqtZIYB2dHguph16OfPvL2vuDVl5ED
WAnBG0jdeHAPXKWRugdSw9L4BEZNB0huCpxChWsCChpj0Zh1vnQNvlppXvzW2WFQGQP3IQQdnkwF
5iEit/Xsg6vbKuIPg8r3cjLAOtFwejPcdAHyVKytoQSBnL7U7Lt+Xlz8ktl50RtDKxiqoe9iUO4t
NrHiNnBpRtELrYzMEgfYfR/C59tfa+EFzPExNW1aNU3A1h9QBAb1axYtmdMuPdkcwwF5IrlOuhA6
2+fwLsNA+AtyBm62AozXbtwSYJkXaJwse5Bdrex+v1FtdvpgOMk7iPHQY8S0n1RgrD4MNi0buw4z
i2FSYXWYlN5+nVcvEhcxZ/Us9MjiuCjU6Sv+7wykcusNEPoL+/n6FPAizqxqhfWOltYm1i1Efb0o
gta3/6x39JQaZm1BsMyu0hho8gqWqcG60jHnBazH0kQrW9xc6uktraFZcitCKcn9VDFPbfFUmp9F
v9QyWvqSs/QFXT1VglbK9Fbr9/idrmDPlln+m+RO1UtzV+/rjealR/9h8So6FUV/n3z/FE3aLJlB
JDMpZJQSp0BI50jFjRunHKmPPILafgx8JhR9h/Qxbh8FXd9eS9cr9ouPPEtOQCQZka4m9Gg2aI2R
0okg5uanvxQOFE7Xr0V4149nRX/Sc0Cc4bLKg9fbP2FpOc+Skq75XRRFWGbhaDyXIRSkAPUCD2Ul
yEb1k405NY1AvLkd9XqD4/eDzy0pa7NLIr1EUmocCLXJX4MLN3YXcodobsir3NFO03eHXOHn8qT0
ejftIvisTDYK0DCVabFBC8ipNuauXENwcD1ZMYkN3fHNNCqDTBvKH8NW7AbjMiglyl5SWsMuWi+p
n+pX7ysXv2eWxqikNEEGNd1jPDkT0sLtC9nLwsch/lS4vq9pcoSnPBQkRDsATx8AkeWPr63R9M7Q
UghKdxBSavdaJx8wwL8TAUQLmedrxRlAEVtpokOj/6qllyp/43QDIqMFZ0zbHBTLKMYVlcFKgBdo
PqJLDKg1PGCTGCq3A9IoZ7uxxHrIXtD4hLlaBmWsJxrf5fVHbIyWauLbpQcBbCd9p+hn053ghyyA
IEp9XwPGBDi9BaYA1CeBKJSzJ6N/6vk2CYAoGHy79R9FH4Nt5VuNeS8NMhxXAyfR2h1VilVW1xCY
XCgHFpa7PsvegRmHnaZQ88QI8FQ1NHk0CAg13Cnoiqn3ZfgBLpm9sNin7/d3hvldzc+SWyJKFagz
LPZuO66ggOSRTe1MZ35lQ7VyIdo1+2kUor+jzfJZo+ZDKsGZ6ZTyZ3iqMU24prGFzXpu5xn0/qFw
OGpZY6lD/aiaRrdua/O97QH1SBRXgsKZ1PuOXD/3rL6PmPJYtJAqG9PG1Vh4Jxmo/tOSwgRstGoI
I6a+tk2ACyPxIUfGlnAwaVUML/RT1TwR9rbwKqfv89erNA1KTMJkUBRmD0cSToTciBCjBQXwwu6A
Uf1k6gGHBsDpLUzQFl7n9Ux1EXGWotuB6wTywCisFcBG23ZTFeIk1HeRC7dIxa+2i/EuE0gnUigt
YiZdU3aHoS4KYH1XGmgz1jTdSVANFyYFoJEttSGurq6LHzjL4LGUyBWBo/2pgEkxabtVC/w1qDuv
Y59Aq1PsdGy3qsUZIxeeCjfWsNHchc9yrT4w8TU0RghA4MasPmi5FiZpiTU3Oab1HNfCyTXNyX/6
UNFyKXNk8m8xWpdhZxurMHADrDtcAeUt5G0DOwRsaeLjCJRkBIH5bnl/XW3tXQadLUHocksSbPSm
JcjX8IQeYqDO0eALHGPfuFnv6O9l4/0fDHqufejLwLOVmAyiaCLdQDcXQwGI5VnQ4vxGFW1UD0a7
S57C08ubb7XLcLN15QNhSuoI37RoS6fPI7vQDlJ9UtnSTO2aIgNmJCYD58g0satnkbTUaM0Apewx
2/vetHIglmdBEXNbrRd5iFee6jLWHApGlVqWyTC1yChUTVNhE26gywFVNkm1dKA+uBwfiD4eQvJQ
D6VTmMwN1OJdHnsvrMIfTRB+LGyeb/2A2Zv+4zfN6pGxy6NohOopQMb+ADR0BTRzV0GqLupPiUS3
UF5+qOlQbBNuPoyx/ml2YhOlGIWpAPbyEkhgARMXjvKxPkBv0eow4FezABJw7bnI0Vgvged+6Yxw
FdIQaBboZcqWln4NmrHOwsyD94kDrW2rVaXOa2XhpknnUKHfyVyz9Ea2O8yMfWhXRWUCYGzhciCd
W+NDAvC4qQBxyw7BJCoFXdRJFiyQW2g543/JFcsHziCVgbauvyk7uXZUyQPsHS2o18OBMgdGfR8a
h1CBdhI5mfUDI1Dijk91+FhkjgIxyCSQbFrVq0qBzWRyCM2N4K+VKds+iewRvOx8Glz4va3yflUV
7ZrxeIBaMPotnfoQT5jfzD8wUPW4obsNSTzBfgGeAL1UH4WUnluRGRwNlm5uf9crOfGPrzpt54v+
VJOnPc4xzGw1LbeM7rmqHm8HmLbFrWUznZUXAchQSJlsIIBeB66ebbjSTwLEKKukXRwnGN6VVpOX
C7l+aQPN7qWpRkPQxLCBtOjZH4GuJiy+02KQd8EqdG4/4bel4K1HnJ0rMVOivMjRYm8aYDL4Pgs+
5TLd+OqbKU8Ix70GjoqiNYcIo7xaKrY0fCvYg+CN1cGfcoyTz95P300thrRQnwHw0JcQas+zr0ro
uEHnNtMLdONTUKM/Qc9/6vzElTvtwIHLb7CMuI7GVgnp/aYtVwN0zTtdcXXYYJaSvxrAtG616EGj
+j1A+wsPf+2g0WQNEidwHYbn8PxQZREWtF770f/L94qlxicoLdtQU3MaFN1Wc5YxNH29/c6vft+L
qNPfL1ZVn0OftxtjdpePx0F/jobcGztYOCcLV37j6vK9CDQ7R9N+4GWnTIVVVUD6Fy6HRddZaahA
rgEgzMErQADvBmqxaqcPpZcHD1JRWFm703Vu+6zGXh69tngjoQQn0p+joE4K3mYyfoJhhY94V8KW
sAfAQE0wy35gI7fSghzN5IXK49pEKsva0FWLzgnHF60a940f2yietgW0TM1eXxloIIVgZPYh2LZw
2WhNkIeydzN+VjL4z1KClBU4BBJPqP3gEzBCjvPJoMKqoWpcoukbM/ijMX87Qv8xb+tdpQVeUJL7
MjskoISM2n0VxFYS85XOfCeR4K2IzBikum1iBUshpKaRTpMgsxlMScNktPOushuQcfk5ykH6MPct
RGbzut0O0JzMw3/hiKyZhs5QbzNNBbz3z8WQ9cMoQcEYAEVAl9sUhmHjy+3ldi1LXkaYpZOoNGFL
UkjtUY1Nuwy9TiwBr6YcMc8hlxFmOUQDjUCXNN4em7bZhEoNkp7hpeTn7ee4GsWcHPkMQMvwzz/f
lFFOdBUwMMHV2eZK68jjM9gL1u0g17YMXL//CTJ7lEDLtVilTXQuO2MbBNWhR6+z1dEnyqPtEDMI
n/dgCQ0LYa+1qbTLuLOcoBi9YvZgB8L1y5/qbFy7toBPODHKJ7ARYF29EFHVr6Why5Cz7FD1XJCo
laMzKC3HjEJQkBv1ttKandFyixmKxaB70QjAn6A5n2T6QxHD2Q7N/UQebKZ+msMWl1FHYBJk+DCh
5/q6LqS1wPQnamLb7yeBX6Xyqg7IODOEtnW2M3zzS++gKtzGkAqkVkyHAwfyh9bZk9xLa5PI7jDR
xcvHTIh90apQ3fU3SqL8gBKVFRqRI8XSYYwDTwkf46lBC5EOnne7AQriZdMhbRVQOY/sHi4HpDiR
aK3A8iH8CY8EeHC8wwTBrSqwqCR/AmjYEtqBQ5zZPBCW6xspUNWxxSKyYQQCekm6blh6n+Nw62DZ
TYbRJimsGBNIlNf4MFLswN0Ggp+idzCfdU3erqMBJK0cFrSR0ngS8geySRWa51QywUhVrXB47c3C
0U1ll8v6aoCgYE6lRzUVvZXl0nMHsnkLSmGcQ/iBBaukjh91eGFnFY4kFU28on0e9crVuOTB9opZ
Y5vts87fCGNHKdhcPkSjNQpiGJo+FD4kwMCbHUiQIrL42NrJIB/KDiPOCubkqN3iyYhWeqlruoa1
iCfHD30VbkcZDo2J71aQ9A668EUWuVNHsh0XnSXgyRIw+jxE+qoxTym5l1ltZdWn1gINEAUWhYE4
NtIax7pFJdNTMh0UXdUB3s8lkjeWjRWNZ469LPXZiYUgNAbU0xMRojbv9rDoeVHlHgoA8rYYoCfe
oT9rQB5bJQKeCfGmbkyrRyctk0ENrM+9eoCOLcwV3bGQvNrorFHeh80bFKw52nAJ2JCKtI+hTJTD
Siu+H9Oz6t9z8RgVW4hbmDJMC3aaD9r2QZJ/lhnZRnyTxtFaDX4WsIMIfRT4cO9JvELC07efMfB9
bfMEqnDr73wDzOSEOaiXR/4QsW3DfVeEr6b8U9QwjIIvDfQHNHJmw0s8OGoVgyB4p2VuWBzq8Ckc
7kdiyxQC/y/quDXyz8F0h3wlqWBe9r9wFV6btDvo5m7oBkfK61XP3cxcG6AtZ028Jv1WVG7YvbLh
J8UxrycvsuaV9ftY5vsxUJyMPrao3wU5Zcm55mtZ38jJJL1N4H38HNbHuEP7Xf0hGDirCuowAzPV
XN0MEXp2nWJVyr2h5vcqrBm05INCVUaRoEpetdDfSRyj/iUJtB/jp046FmUPIyHDjnpi8RIOK+JH
34EPRBNI64D8yHGyUhg6QKe+gPg6MJUJjID8ANQ/6D6rBx+6B6p4oPKLXONClT7xvrk34TySN83K
SAzgHe5j+UWJ2TbruJMDFhpSN8V/0zOb0CPpeodX58bPQWVMXa0gtoS2abaDxP2bBr+cEl4vbRDa
Jr5jELz4yVkfNhT0bppLa0zo3U4ZX0VwLoeHCLfVaMyO0LE6JDIE+WHTzKIfhOu/QqhgRSqEfuAT
McKkrq8GJ0QaMoxPIYudyYiTmoabaK8mvdPS7CyQXGt1tPyutzDaguw71qhOJauR7htFvysz5jAN
Ijlq5jTjuqEUinT4zw2OvffRQLm1AMlVjkxHo19oSltlrlhpbLoMVjcYDxveEElO3uJaGZcrnpYW
zyCUXjIoLU76b5XHB/CTAe3UU+6aFYyKmL4eAxRjsGDsa2AvUih+TZ6LWfcw6PEmisIAny9wWK+s
69Dclt3XEO+l+EMzK6cXCkwtQgyWq32rJh5Xom2LzFOVZANG/4FH9F4JunNC1iOa2ET5xeF4MphI
uUl3X5vIqon+WseZNaIFHWbhOVcPw6hsqsx/GzhzQQm5qyVyamO2H2DbMbCzDnRKW2yNIl8Bi+4q
eWiHSvcz6kFJKM7BmGR2koTrLHmqVRxXuWRJPd1zbbQjDQm4CNdlqUMyRL6Dr+BSC/NKbaIDw050
3CEUQ5l7nCdqpmuVQqJz+CTjlu5NdLRgVeyYO/wsN+0m25qvyuZ2qbIUc1YyDAOhVSN10VnLobQ6
Oc6gXtXDp9tRrlSPfzzZrEqAhnYkFJarR6VOtikwZZqWLSh9XetO/RFj3nYzImo02hCdq1o/+jmA
ki30fXGNLNoAUgnPwYhSqKy2WaR6JF94jd8N7Vn1+kf0qSS8uI6loBWrMOjSoZw4rowvOPwcUGTY
IaRJbHiy7FPHdDpvCTJ5reK7DMtmwNU4KEgb0+nzJU79VUDjKXoI1xqo4ufgXvOg0xgsMJsXFswc
uwaHDICOmFCPJvuZBjCYgQ+iVL7fXi/XELF/PNesKROWUtlGA2wWYbFlB5ppw463d3pVfTaLp0LD
4IO6hvxBZbJSlAj2wep/rGuv67oydclNWGWoICv8+UEZaQaeyql+LAHH8CFFyIJ2YcNPq/6PNTML
MbuLhBQi3bEsorNMZWeUy30+cpjTaNuMwRUW5//tl/rXl5uFm/5+sUSTwId8oA5TZQwr1wpMsqCB
gauvvnAnWAozyygaE34tx1w7+umnov/MuWlr/UI++bvnMnuWWULBxT0tZb+OzsahhT4cQCzHdE3v
VUc71huYjLrJYXy9/fqm333ra83yiwzVKzp22GpwOnMjHJ1tItuqCt0FsrodaWldzHKJUTEYNySF
foRnmiOi2Mv14Eh830ERc06kr9vR/srNf77KuRZK0phpKzAyOsKGzR1hHeO3ycIDLX2uuRoCQLBy
H5RY6dFmwCPtTYzxs9zTHLj2QC5nPARuyZ36Y4ng+D0muPHR1Fke6WDcl3Xw3/2W68RtxkswdAo8
2SuXML0Ly+O7RXqxu8KQyzyAIMVR8gZb3RY/UMk0P5CPV6bdrSp9N42Rl/kSS2FnOYQMdSyNhqYd
c8hImpK5ZgrdaJHuGMnS9FC9HgtMBaZjrmvI8/mHFBihNLbDWSLsVcmrn7rPvoRWrpSshqRZLWME
Zar2EGilWyrZBynHhzHzP0RR3RWwpBwaHY193ux7FntE+9LIrwjyYDUfHSGfDb9ctRJ7q2puj/AX
mnxzz5ohnYcCrpuy4cIl7jWo61Osl/ukgaKs9Fji5hSPvVMGso8+sA7vvjSxs5E7XTKVv5BfAk72
yBW4R33e3jZ/A7+mfUNNBooZUTVizFKQDxJ1F2ulevS/kk1vruNd9GA4CShapTPCXtxK3AS+md1C
er36ES7CztIQiPBlP+QiPOtoNUraL3Po7bGpHLPzbj/gUqBZFqrCLtR82g3nNEvsaRTTchfASBgg
LlRuVxPQ7ycyZzWMLKkto1I9nP0Qd8qdHy4VE9O6/CsJXASYrVsG18mhKRrgOmzhFCc0mTy4HNjF
/f9hbjkllFuxZgmnBgktTnTsEQ7vBpfYxYpBRcdV3oBSCgCMa5ZmL3+XgH+uw2/dtYvEU6qZafYG
vtM0586c7CF/zDzN8sFegaP5KwSZb6+Lv2uz7wPjdxqYPSL1I6rpZqMjpwa/Jk1WNKr2g4PbMjqM
S/ouVxcH+R1sVoaFmsT7XiPIOTB0jOpTtLT6rpcrvwPMEmilJ2oJt5UQByv0d7JP3X8IygU4zFKM
6e8Xn6gXQoEJKI4/qZLvA1ieYVbmAYax9GWml/HX4rt4WdOWvojT1SKpUoKl0LSwL7LUc7Hp7vxt
LVmjumLbarsM7V1cDbM0KEujmcQqPpAM2b6tDre2g2TX0KPp1+BbNouA279B7bPlN0uACRq+BPpR
yEsoJlwII/O3yVdDsXJ/gxnQt6dKZfc5+mguRyPchk1kZi2uy6WFOUuPgTFoaihaKI/UJtqwH0LE
GzIE6SYNDGgHG5uA8IOs8oegiV5Drq4Emv/Qsmt2FHpiVZvAjxQmT03vmTBwNsNhxdFvrnoJDouR
ZwLbxTDj5LAfZPJ7VWS20rVrNe7tZviqIDsg5MxWa+lewJgwi9DeU+o9AKK2DlLPMKaOrPrWOBYr
mmlPlZk7aZz+p9pSf36IOURD8lODAGLGji20Xyrd5lH2ry5I/+zN7yv/5XqOokbO/VE9jrgURT4U
6HPmojcKJ+BzGkrO7cQ2LZwbu+d7pV9E67UgYAy2GEcJKOIOGAwIufNHqsHEGvbmDRnc2/HI1RP2
93b9zuwXAVWj4Cl6FvpRPqOjGJ0KcC7DQ15a7FkVLmTx0EJovOqLAGgrOa3XwokptyE7EXkQlIP6
xMKJPy3ZWy9glgrBm+5jSGioIBLJLxgmO9WI9qfGba0ja6AWMH9xc7KA9Fx6CbPcGKB8xcynjM6Q
PrBlSdqkxpFIcEzMjPPt9309VVGoCFMN4gLmXIAibNuA0FBGqqob7I0R1PDuUBf9KoyQGksZRpE/
Aci080pa6YP+ADG7hQV9NWlc/IJZgi4iEoVVreBuDAX1DP45Mn+9/ZBXv+FFhFk6rvJBgkxJrB7L
mL8P8OJLCLDSzWgpKSBBMbdgwehRuD7dDnv1K16EnSVl0GhFMZEsjzDORCuDvCXS3sjFfTooq9uR
/u7zfdc7v7/iLPGOpZIaahb751Q3vYJ8GEOxApMCo6HQ5XxcM1HsFOlEAes0lvgVV2/mvx9znvJw
ZBMMEWXtGKjQTpeFNQQw6c2o6qgQpyV5+OP2wy681nkCBEcvalne6cdcNnZBDAUvdUAHfMR85D+l
y/z5VufJr0PLPmcS9j6j5Q5mjxa6qZZenTE6VOkkN5FaIh6XChY21Yp/pZyLFzor7ypWRQUbU/9s
BPKelZKXROpWwdCk0t/82Hd5OXkg+xsqNw/orwLiDhzQ4Es2aExo5PdPEQZ6Ea+cVJecTPoRApUm
4jcWijvgprejH66KKHH6UXMjSQd3o9locA8pi8RL1WQNnteDIGjw6STDUJKtOu2V9felybdMMoFj
OUkSXeWZ5sDk2hoy4sJQ2EYbaMvkcD2QFrqjp1QzrSaEJlmFKUQOM1ecTnkKS7Wg8epxsEuSv9RR
bZNO9sJuW0gaLsD5Z1Sbdh7fQdjDUci5ZGtVJG7fNRZo7rYcPfI0gbMwcPZdZ4fATLPIwK26P6gT
pyjPoG7qaCAbjIhSDZjFyLD9jphTSz9MzGyz/lzEH2MH23bdh/12B6rMnSJlhzgCH4DGm1zgFMmq
NR8VWEwpdlgBj6VnT4JIh7jVrSJiB4gQ2Q0x7kQyDSwNOxihRiKvqHhWeeyWOTQAykOO8Snwjl10
XxUoNIO3sbxXo8OYbuPmzmebND+1yVsmwfE05zBcTX9Mg10+Mb8U4fXQQA5ge2U0wqmFtkqq8AMI
ILso0dcbXxmt7WgEHb4tMGVSTz1AFEyp7nI+busweutjsW3yYSGbfWsM31qWUx6/OJnLpFR5E6Tq
kdABkkNghsaJoxTtqYNsS1y+tFCrVgFcg1XSwWenvM2haHVs+tjNzc+8ke80v/RiHYY0KP4K4x2Z
kErnDgMuFsMYfXij8APvSrsapC9i5NaQ0g/ZCD400oLV2N2pFQSjNTN/o438nuLMhb+aA3XEaGED
LpwW3327i+cMw4qwkYzhGYjMTb3GSkJzbJkkd/X+c7HLZ8depyrZ4MPF79zmv7IJHYHpdRN83c6V
S88yO/nkWBmUioRQ4SVwJIizVS5hLCKRlaz8KuXnrijPZdWubwdderLZuZdmGJkOqtCPafYzCn+k
7XPQvv53IWbnHbRqJbUEZ+Boprjr6MxSmOzAT/p2lIWTZq6mZ1RyLWKBumEgr3GNmwpR0rtoKOyY
Lpw011/ZP32zb5bVxZrrIHWi1rpvHHPRAOPRuGr5ysvGvf080w79ewf/jjJbcr0vx1E8NEDvQDlv
BNhCWdo713vLv9tK+mzBJUpVRqqBzoFSDDY0pk6FrllB9Ko6RWvsMh1m6wJGqlK48GhLHR99tujU
pqtNJRJ4tsFWVtRJDOQkK/gARgIK1Q6BjIcNduB/90Jny1DIPEqaAo2tAlahEA2zoAr034UwZo1A
aL4lUPPHczWtG42xRZcpXtcLuH+WhTFrBWa5rvgqLHfQuwL6Jb6X2z11otVETYoYXKgY3LldcSdn
FvS3/lXx/zv2VAtdLPw+Bnizq6cheCUsSHiVQ7cQ4e8p9HcV9zvErJzCTaocYyFJkMKYpHqhZhNZ
za54VtajzS1iVY/GXbpzyuf/am3MQZUBKUSblYZ+bECXb3QoeY//7u72+8mmrHLx8sxcqbOiwkws
2LfuROgusNw1y9xWNkD1S+f/9J5uZA9jlj3MxgiFXGKanxaDJdLYa6LHCOAhcJ71FTCcRvUwlLkt
d3RDIakbdmu1r90ArA5t3VLAonjvGmQVBPcs3wPWta7ztSSeuAbOfckAiZzQaP6HYYDR2LATgI6Q
vAB0Uvpx+8NczbVQ/obQDIDpgKj/+dbqse96gyv6sRp2JKpWNEoAjfqPZTGnVXcRZfa2xjiGtYeK
KKmyQWvYCjVYGIMRcvtZrp5QF1Fm6bZqZKXAeQu0HwjfaKiuCvVFglJSa5KFbUTI1e9/EWuWYZOE
5gNYa/5Z9FAQh6JoUPNtRh7ToVv5iulGGYxShe50MndaeIr4eNo66E+kCB2W6ytibNWwskRUWUk9
4paf/QAMdg92uBVmsWKNXeUBu+CJJITCBTRQgCQDmx14IzgQyweRG3sjBApPTwBXr3ZK2hxGYJ86
ZsCIRoc2YwiTBFwTWkwVANLToJEdwGGolOimapiTDXzbMMnlw4MZPkYmALjQ8KuB8tRb3eHTJUST
SoAeq63P/B89wO1m86JGX0UKrehIXTX8cQAmrNWBYSkKm2VeLL9JDM4q6Rq/feujDCnNyO3azKY0
2WmD9gDF6VXMW1eWArjWBXCok+6N6hDV3U7CkVGgf5/WZAvfAOwbeNcpW6JuAxV3MGiKR0DSxfsK
LU4ZQochTVe9GuyrOj31fbnt+pckhs9DJrtmoUFO34d2IsA97CFRKNCWJmzCI0fUdB9Ka1rgpqYA
dBCkbpzCK0BjDihVIYhRUOID7C1s5VNY0kMFK47ezGwf4u2Jor7FSnCvj7iKkAry37Fd1ubzKCVb
ldVvbYHmozFsdUm+lxr1JYgGAPUku1Le2hE3lxFkqQDqaCbz0hgbvGq3ulAcAc6XIAArmo1llsxO
ZTgDaq1dEZw5UnLPJ2EVyvTNaEImcYR/R95JDSQx2nsOLCpXlV+VD7oBQHWFrQjsq8oHyy8dGGyn
iAt1/1VAITTow0ocwniibo4YeR8MlVgTyxeDmrve7KHJdCezQygdaoKvLsNBR2qdQIdePVCnqS+v
gjJ3s0LzgBj+LOsTgQJOm8Sbrv6R1tscXp4pS/aaNnwGrbpnkIsBCJGe80p9HBtYghPVVaXcruDa
nQ9gW6itJ/ziWQOTA76IbgaLHrX/4DFZqbChKKrQ0muYx7Tha6uaa9xKFyqkhVTxTb2+OCwGeIZ0
EcH2NXFh9QvtiYJlppLRHvDub2elhQz7Lbx1ESqGYUypDcAgJ+Wxj8+lcpdFC3326/Xe72xEZ5lP
6J1vNEYwoSfEvm5WbGdsxvt0o4xusU0fOo/c336oq1epi4Cz9AfOljaMYz6cjRKZAeQYSWpBc+ks
H5Y8Y9y7JjiGZlsvvMvFB53VmHnDEjpOk2B1bawHt1jl6waHvPZCLLRL7WQh3tU7wu/HnCNffEBU
Q6PDY9baLlF+Rd1SgOsd54sIs3JTGsD+UQTaWxMNXrOx6dfypnXUVbXG0OjfzNEvgs3qSzOBo3lW
4soTJz3kvahFkgXs3+LzTOfmxWrvckBNaO9HeJ7BneTq0bu661ajSzxA8hZW4fVOryHDiY6ip6p9
M9MuoqlD2xQ+y8Uxr7gzAg1O5XVYbmgG3rz8ADR5Ix/i9NFvFzbc1T39O+4ckEC1IipGwumxVTpH
DvcDvC7qcaHG/FuMaaqaLqLM1kYdE1F1NTrV4BWsFKeETUPvY8JlV7t2lW7KH/mq81Jugyl6e3cv
vde53GgMyMigA/R19CWxlZOPrDoF/acZbhPo9OkBkJUi9mozh9UwWXjq6zOvi6eerSDFiITv+704
jmrk1XF0LANobNBTHVOUPq8BByS9lyDAWEPuo7XqPrICHZQdkW5UQew09reZyY+8e67BqQClQuur
O7lKoXoSjFYrRofDzpvi0Lv90q7miovfPf39Yi2KPE5EVRTi2OSvwwQ3Byz+doTrm+sixKxYH3PW
jUw1w2mSDn69l6LasnT7f9NFeFwC8i490axqj4ChLAefI1z7Pt3ZukWbtWkF/3WLunig2bnlg7AT
SB3WmVhlm/KuPQCXpQGSDJaRWWwlEHxtzerdxi5iS8Cyp1oHzZvRPSWLRgdTpFu/ZHag9YORVQnH
11MoWjTqR6ebYMEnLu03Jnm+/R2X3uvsEBN5peWjmcEEzrzTBQFTZInteTs/ASf951qkklZqCrT0
j2n9UQG14sNns5V/3n6MpSCz9FSUBVix6Mof2ajZld6tUmD9cOzfjvK3HOMfWVCXZ4dWjiAS/F2R
Bbct7FzBeshWgYOO/0g3oU23k/wOLj1gd2MmXHvFwqb7Vp/8/68MfW62AJqmahZqah6F/46Cfi0b
47nj4TsK1XwLA813jaZOlQHYF7yPNFjBz9QukrsKjQ7qP8DQ3B4GiHFJqj0RkvkhkLehdo5wRQW7
FFeExGawIwlgjdYPW4CZgNWD7Q/MJqUOKGK+D1tw1PODBs2qoNedsiitWqmgYgphfLZXyK8xeKhh
Pp6BQpC8wu0OfLpzsjf5weRfA/2RLnqrXi2e/9m1f1mGjWM/KOOI9Ztj1IYBhx2AnEXeSbckvnx7
o+jzcXytKlzJExzvvL7HhQT3gnphdS2t4VmKoxL9H9K+rDluHWn2FzGCBEmQfOXWm9TdkqzFemHY
lgTu+/7rb1IRc9SCeRp35nuc8QlVgwAKtWRlFhU4BqI7OiJUMZAwKaXLaC04ROtQ0K/Ii3BXPgrG
PghLjIrWLyVc2w78NsknibTsTy5pNubsDvZ/z3j0veyicm5g7rPYSCNVOo/B+FAEupMSvNlt2N3J
BeblSi3q3FZqTwo0ayAt0VH8b6uVbYlgPq4bvaBeAAjjeNRAnzaCTgyimNvr1/tvYnXuN/JeJIT2
i1yiwTTsh4/iftgsrOL9vnrsDxrItTp39nIv8+XDBI1JoVz16lH+2heVcy4QeegItp6hUG5tjfnQ
ggOrzW4G8nh9metP94UhLqphXVMVWjVFd7o9eOHPheEoc+ajsVE9tB9EOJ3Vi3Nhbfn3i1iEzhD4
QmUBpXiZ+hXGqKtedHOUzybCX44RrIFAeqsEcSr3eNd6BDjAbHUnVZlea5BK2qlu3kykfJeN4KYI
9XcmSR+arMQ3skqmjWaAmC5PLfBADKDrKdtxIeXJT5Y59ci9QVScmSE70EK/n3XwVIDVrrdAskbp
b52AfwayktDqQJW1OCSkwOAWHJ7xM9QK6FcadkoxmZiNR6IM27hTUQkr0XrvbQlRhAnxosFSQBgM
uffgoVQfqn5Anc2yS8i6lUa6Q4/TCdqHIjqRGUqMgdPoH60UgkeH2UPP7Er7iNTfPd22E9DjQ+zk
S93plU2dr2C6e2o/ZlY5RbwtMX8+vpHovoKmYEncroEBZFpMfYzxt2QNQiO6DmDCy5ze4/9xOv19
gmvHvDggBsdW2VkwGwY3cfg0ggt0iHQ3Au/eoqURtT/KEVTE1VNpYfiV3SvDL0t6N7OPgb3KXWNP
Ogr4oLudgx06I6gXGiCIS2xFQexmHTKQdZPomVQoORLmDopqK8VvdO9yA3SIGPidwzulPyyl5kB5
bIxDDHmMit4bie4x6zGJToP2RuePhJa2MWIYY/o918RlqbzRphta7XpA9fFoQQoX/B3dBFkS6kf6
Pq7fa7K1tF8hCIU1tYfm7FbDaZGK2o5Q95sQaoUYezVz3Sm01KskiP6ApYpp59pkdgMm6Co5Jqx0
TH3bysSV5NK10sOsATKpvOuYJU5T6sclal/xXaBZomxocQLXDjoXG8bRnCvg4ZPOOWlBh3QkCX3s
RrKVqpsYevFsju0KJRBNv9VMCOJmiYAYTl/1Uhc3jXs9WIw7KKGEfkqtcqOOxm9Nb39moxw7ShX+
mjCYHMTQgW3q6GeZBDkmgjoQFszgdIRow91IWx/UupiUwDxsmB8TFNxmhCMR5lT7Dow5IUl3ddrc
1F1zA9wCOApCT6L6Bgmgy6CqFGU3YaFuxmo+lmmzbxQoLkOQppPTHCPmKs74c98RULswzHGBDVmZ
wA2pbsL8p4yKUAVgSRy7lYoJ6PZj0EdbqSgEuD/mFg2RBJTsTecVyct1h7saz399Mh6HVfdmrKhp
2p8avX9puwcz1IE2/iCgOdJQX75ubL3Re2GNe8T01KxbS4uRx1g9ONXnQ8Q2ppLv8yYEdgU3uDgZ
Qe+bYi+8vBtXzubnu3Ph6dFf6kJEnf0JUeW2YM+oxDmLFJUMJdtT6AVOJJyYEplc/v3CpESzAL3y
qEeHNNrS8OE/JlWnnHaR32tCEpH1msDF9+Xes8Cw6nlQZOk8gY4R9TI45jzf6k0HiCvmeoygstP0
OQg6WxvyfQ0d9gqI7gC0BQXQd+00bzGHc8NQb9fVdhOC+kQuFVsmH9AR90I8wFKj2Xr00SipIMBc
rua1/VkC0IuPFRiDRoFeQ1Ug1yAGpzsJahYt6kVDjgFuQLopKDYVaXf9QAocxmdl6cJqainplDOc
ikY6mzVSlY+4aewiFgA11rvJF/vChQCGhjHfStY6zM0EIF0BJ4vd76bbNIHqJtZW2EWA7tvm/2+w
bTV2vzDOueWoDKK0k5voLq5/ZDQ4xOAuIJWwYy467pzz7eIcanTw858DglV1Y4LpBVcZIrCLom5A
fgNqD8aJ6xu4XoH7WhyPtunVoNbl2egwXExcDTNjbRE4i8wd0YhbplLvJimzAyjNj9Kzmgrqm6vx
44V1zp/NagaQsAbvOYM7YZDeOtQQri9QZIELvNu5geuawOWkJhpCu1dNJOoieAA+G7gXV0CvAHkk
Pa6ApYROBi13BcMeGpgUyQ8MYQhWIzLG+SdmWmXbQoLpxCJIQWk/pLxw0/YPZDicYhQhytaTyYvd
4XxKqLJSZz0AvqgPO1a0DVAS/ux65nfB8ACCCH/MRi8Z9yGSPFI+Sl1iG3qRCRa9ntNc/A4ueWZJ
Wia5JEd3IGj6Y/jjVnPzJ8WBj/PFQiqiA8O5mhL+k0QNnoBuliD5dSwAt71+JD+xjH/7ak0H961M
ZYVyDxu6DNpUSDVSUUdGTcNdtMwMB0u6W0iJp0O9SW9Fr+m6E/uyyZ2cqemnCaDZ/kSt2JHbzJHk
0xAJWdpFZrgjIyWyPIHaAroOtxhwXEggXPT7FyfWw4nld+MtOgmigefFAV/7ntz5GPJa6wsST2DL
jo79C6K8I4TskfcmTol6ghNtluxe20o7EesFXX92vz4rd1rGXuslyJH0pxABWYoaawQi1TrVQWc+
O6oFgLOuvGIQyjbVYicZu06R7ToEgaR211fPSnFHq8fY/F2XI3iJQPMyp35h5a6O+CBDMhlIOcLn
J6lGHR6NcgPghIiWGCl7GdmvEPM5NULNDmShzUeBd95qMCwDqcH2Z53jvwTDjFICe4VJ6KS4j5Ob
RoHeA/jEILbqQKJnu5BQF82fEJlatoyHHZrxV4zR5doAlRZeOX1AtkRQWdSzATmQTpFlp34/5MQx
R9VhVPEh1ej0ye/rN0R0irgXV7cwMg6Jo+lkaj4GY5T8SEUqBv8SUnztHPfcTpYEVH8EIQUkBrsQ
6tM7/ZD78UOLIdJsBwIkAKNO2UO6mYWXZP2l/8c0L2WQdVSZulQFvyCk3tpd7mcbUGBsQY3nF2A7
Ek4Irpe2rS+D3DNrNr2pJX2pfkLWsInoZ8cuqh/PlgdYqJtnQK8xoNeYO/4PM1WqRlQQNZugauYZ
SVHca0nMAF9XW8CLTkWQe4n0M4n+awlKVPcu7XAuICGsMcsm1TDVnLnTaAAi9WokIojFan5waYa7
7k0zYSrNBDYZE5958NNA+jun3aGi6PS1MdA3OUGJPrYHtboNrcrT0K1Igxtz8ts2PshRs41BqF8N
hzJV3Dl/SNFnoDUIPAeQ+eXtpqjBCREJm/9rYfrlz+buUwwpFiQHpEP7S39RiM3uNU/Z4jGHc1Qn
OzmH2/ZePJG75pcvzXJXrNWCPIlbSk46QWKvu8wg7qzHmx6UeD1oKPv3625DYI/vlodpAHnjEqoY
poY2xZC5CQBYSpwdMdqx8LdBVaoUZCYrM8CQK7YAagSqEA2azxjqIvwDO5iMGpW5EF1K+KjQ6wIe
eddtwO2u2up94DcqBEEw+nuHJvpNelwAFyLe9b/X/f03cI9uGc6T3la5dhrUGKV3FPol17QwKBOg
Y1Xh3o2CrOFv7Tfju0XuummqAp07ubQQt0eb2ADtxYAOTdXeak2wJdUBQoUSKU4q/amCzgWzVU5e
PYG017F+tYqGLBjgT6g7Q6cElSNQKdfjIzBZ2+vH4e9I7vuP5C5rTgA5nReqrwrfAWTx0KcTeLeV
esx3E8vOXOz+YEqjhVYk8Bny3dzOO4geAcFXJ14qlzbUiUAcbd6EkFGNNZHp5dd/D3q+m+Yu16wk
aP6jYXjCPNLIMBzrYjbvaPg5xt7JTjUfohrkH6qTYWD3vw8mv9nmk8Yoq8JwaMDu2mMQpB61DdXf
ZlAaXt+/v6OA71a4VwsKGkQKZ4BfTBB8JmeLoRSYzgIjK0nOdyvk+xYqQ5E2VoWjrD6MvgmFLuqo
hyVg1VRMMPxvRDnfLXLh/zgbEdMH7Fww527JjhIzfeBfM9GI6N+x6Xc7XMifzAxDqKaqfpbsoj3b
TL7iyULmN8E145HdmlSmhCi4ZiWEtyfAcDHTcP0grBQpvq+Eczddlsc0TxuMhIK4O5olsLkqpyIK
IKe5HePObcbMkbtoF6HIXMzKr+vml79+5aYRzo8wIjNWhxLUiNsMsfVtO8yenPzCNKcoMRQ48k9h
9At30qUSpnoJ6GGW5p350d3NbmPHUDwGJMWGdDsERIGyzgFAFNWBRHeN8yay1hC5ASfoKVhw4x2Y
dnWIqGGc9PqnFDgtvlHMJKMIVTB4nyCU4eXRT5R4PR2UBlAO8jDG4F63JjiZKudACmroc60RWEsp
EpxflirIPEUGON8RTxEYmarcwlC0th9AwgZRzc31NYieWp79LzBGMo+FYp0isM9DosafnuhmdnOo
x0CzOaKO6YapHS0K0XbiT7v4tX2NfJHHX6nBfLuC6vIpLo5mIg8JBBvhJnUooKVvGHSHSvDs9L/y
vZjMW3AaedR0N1SpQgO4lNCyME68VzC0EltP17/sCuzx+5I4rxIBrNRXMgA32sZ4Ufs9Y7a6HQ/Q
Gt/QF7QY8iP0ZJzcoYKip/Bbcg6lymtrMFTwdQUN88YEkZN2W7cvqvSjYeiVTrmdmZGdoVurQoOE
jJ1/feUCh6ZyUcuoz50eVJp6SvX7sT3Eagdiy+cAerzX7QgeoM/Z5oszw5Q+j6yYaac8vikl9EKK
bBOAUFia3ppC2Ss9JiestBW9Fn+n19/2lQdTJwyz9oqeWlAhnOyapPZgtOi8xABBFYVnNb+62Xoc
0xoEFAFiZPlkNvO2DP97qcbvQTJPNRgCVBRMKW7up9YU8VJfOhpHzV1SbtBghHv06a9/8H+JR6En
ICuQVCH8UCHo0UHYOeLiYHjRyUBJ3v6ASgaukkPRu0gg7bNJDcE9WkHWLN/7yyjnBcNUzsq0XIBr
PtumINj+Ee2XwtFNamNy3EbHfA/GMY8yezttrV0p7Jysn+evH8AFVA0GQvU8aJaLzLaYa4FiOGhF
1N4HjRGmLWzip14zvalgLYCIkeA2k/VH4Ms65xl7pZxB/hctntEdXeI0TrT/Eb1DdDv8ozxb90Ax
5Nt5jz13khOCFXXA+JAN6i2Rj/68t38HKl+/hMsDpQmDXHHXLt+h3hlb9QCqQi3xoOg8PGKgp34I
9dNcef1wTvbFbXSrufKpf1IWfizTpr/l3zVgWVGMiN4JX2ngmq1dv1s/MSYPMcbhIEZFrfv5rx+8
bOyFg6A5MDiGPKono4OqAZQOo52Z1oI0UHQ6OG8bgnAfXM8VStJTZxNwFuWoojLaANgjTCbWPd7X
gjjPGpqoBU81FrQg6Rc572CwTZchQiV+/ju5mZFSxGgPncCp9UONhYmZ6CxyYRzRMtIWBe7/kvKW
fYVjnwh8jGCJfJGFBXrUKXWNQ1bBu04IQZTwz1ydVaD2A/Butq8pkTyBX1sPjP/5rhYXyeUQnFQk
E0YrD+Vp9qTuyF5x1UMMNvh9vdW9frJltqE+exkOjSDKExwgfkgh7mKggg34t7gZ7HgEyXT7pmdH
Ov/+P66S82OhJU+kXwoWsfo2xVvQmeY7w48868hux/swOFvRs3E3Qswpc5lbCJYpuIwW58dqsCGE
iYFgVgJPcg41kBTVs2oSjAb9S8Hsays5J9WpBVBGy2sBzsYzwHBP9Vvqmzs8V7sIUlVIBjD0uYF6
rv5D/x95ar89VxbndMa0VAN1OUtBCF2BNvOHrPK6kh6a2hSc2/V052utnOtJzaCuqQHXA74fa3zW
4FtzTNbMQG63TCRUKDLG+Z5IbwYjNCvz1AS9nVeSo2DU8m1UmZMqIgoGkS3Oz4zRhKp1irOSYgo9
qANoEsgQYtnm+tGoZef6vVhzamgeyIYJ8V/zL6lQiKwEhknRvYilX73W7KCStLtuYaUjawJY+mWC
OxNJkLIimGJc8VJygxCBQnPqCRQjynNiqc6Y7qGRYdeYN8w73WHmG43uCbSzDNUX/JIFKs2/4Ze/
hDsyYUBGayCIJtSscWkQelGvgLCR7KI+dsAzDNW5Yiwh3hcLwH8rDbHv34A7P1WBpCuoEutUWphy
opuevPXt7VTeyBBEauLnGbQACoANpYrcsyFOBf7s1IBcWQfxH/OgY3Rb8C3WTtnlt+BOWTSqcQ2F
Mu1U/5mBht0FGwTR0KEg59RyLQMeQ/USN3ey36MQabe8KFf2gX/mBnOGvlCGJEJO0m2VgtCk+N1o
0Q6IYiBFD3H83k43rNulYOm4vuy1t+5i1fxbVyekksscZ9EAo3vcLCOv5UbDXH1vQqouaMC9nrvX
TQpuGP/CQUEv18KmR4WrPI8dsbVQpGi99rhcLop72jB5njZBg8MVaD86IIfHHlUsrRKcmLWX+tIK
94QZrKxp2uBtMZHjNcBPv6ppBDS2CMEh+l7cG5ahj5QZERJ4echsBSwbg7q9viOrSdXlUjiPVGSy
lI6VsUSSgze70NQAo9edooDBuXfoS3xcVObbx+E53Xdb6Q2Q6+s/QPQpOT+Up1IuQYoMpa0EXNUF
9WRzdAvzpzWlgsMnOhq838kTyF5MknmyythVRxCvxYpPABO/vqCVke5v/s3ivElt1Ckwkmj4L+zU
jTM8hg/loXFNG3zttymkfAXrWv2CCtEVTdYISo3ckQ/KLimlWDZPfQCk6IthoCOzryNBH0hkhTvy
KS3pPLS6esrm6qQx82wp81szfPSlLPqAIlPcqScsDYPCLBBgeOrL6GIWL7dBJnMku2yn4zQWJyiM
iptNK+gFbNzFh1x+10WWKOeSIkEDAIEpcche89grdBp2xYa63Qvi/vJJ/4QuoL98EgVw64fmwjZ3
DcJQ6tmYQ4oL7CA3mtfcMQ+I91fgtPzpN9h3vOuHdPUuXJjj7oIlkXLQI9z6GKpUxQzUFBA6EwTS
rpsRLou7C1CPDZJKp2jgAUffRq6cdQAPbcDi6EDJBGomdpUGx7RQoGCL4VjpUU6TzfXfsOpDv5ZK
l0DoYlctBWXtQcVpCucbVv4wOxEHucgAlzO2KQWnYQwDVrvPrPek/7i+AMFeUfJ9ATKkqCW5QXmv
1T5UfRPK4Nh+vG7i7yUA9WiBYNbULaj/UG4JYZ7IDEqSIKjLoBcPtHMCdNd1EytH4bsNbhmzZKhZ
nqO3Bm2/DoAywJGg9OXl9EA1D9SmBNmYIYq3F9/3Pbr6bpTzjXKnyVJUIVdpK0S49bBJMojY1Xdl
nd+QEBX4AYNWIMrRQDou9fcR1ODClLmCpf/t0L7/iuXzXxzBPMnq1EzmJRVV0TevbpPEA9dNdDv4
ihPb5ev0nL7rhS96GUTbupysC7vZ1IWJNhjmKZeg0UGh0FU/XF+ayALnMjtVB1Z3xKaamrUztMRP
o7v/mwXOMZrdELC6Nc2TatzPGMvrBQQfK8Sn3zeHc4VGXjGzNCeUfFrDi637kf4ZY3Sw53cGYC5V
XlLlwAzZtTTU2pBUGwlE55OXSr+TKtMJisRR6r1SEJ8hNQ0Tv6KDGzPmNEViLxrRFpvviHmozad5
eGmi2imgoyjN9YMSAJViNqBj0qcqQ6FW3hrZe1S8gvlNkHN9In35e4AIQVnQQ0SlvBNEKmVNrEZY
bI6GXVWa3TLJa2p0KwjQGxVyavY7GSnEU3XIWetsF8v1Ph67uzrG+CEl4PJtdID2c6WHgqjSAMcJ
GR5btoLHsMieWQQ2BYOwD9AygTFpAHc/HOJzxx5zZDR9k4Cu+rGPgoMeJVA+NXfjlBwCcI4PKOTR
Gyt/Bk+Wk2QvGL8899VYbMENd2YgI4+ss9lBWaZSbrtmA8HZ1J6nbOGCP48lAQyInEO9Zh6Lw9oe
qxhDWs9ZUJReG0FKt5Bz1a1qiDerqu7JINy9fjhXQB3fDw/3vg0VHZUosJZQZdrQDUToUCfMn1Nb
BgiL2PJWxKi4AlH4ZtHgn7NOJnWQjUhwbqU/yRZEx2dqm/b8inqCc311624LE/8AdGoIjLjF0VKS
wB6PxcF1u4n6kOgfY945k/njup01J0IA2pSJBi4dwnee6dhirKFJgxNFPDBNgSO1iX/dxN9vKN75
CxPLT7jwhCAgC4k+UVxyC3ipgGKuD6TFghB5peT43Qrnb+lohUoP9QNAfZPRBcfIj2ofeaYL1eSF
7MapPdCBSa61H3zZlSFPTe+vL/MTafDXPb9YJ+ePdVWntd4F0BNIwMWXALA9y+CeyyaXVlrn5FH/
1psd+rHKPu3YbkxB5sduyx4Vphopij7bQQLd3n72qTZA+BTsEEZ70+sgrEkhSayGb5rGwCkAyjjj
VgN4PNfvzBnhOTpNBg3/+/z3+wflnL/V6E1gFjUD3TTU5tGMBEmv2ooikyXyuPbRuBcgqClJzH6S
PsWSZhe8OomdoaG3zLK376Lyqei0c7fKnKu+BFYVBZ/qowru80lEMCI463xbOiBSC54bFWc9e9eD
nQWAZh6/XT9oK2WDbzvD95wjgHyLvFalkwRqx8huyAZjs5sCHKX0obmZwfNt104El2RuyYvmy1vR
Z1wpI37/BVw8GXYly5WEwvXiSrcSRGTSzlkG5AOIpzENmgwYt2apO8egfNCOzQg+QabVdjL1Xq0C
Pakf1YoJko3VKPfC0WhcwEnGmuV1gNbo6C/Jf3OLyGuhfVAcQGoqm/lAoV7fCmU5MFeOr8b5tjGQ
ZwqohXSCvrALceHmrn4r7qzjApuR9r2XvMl+e8z8bovZt/8+kcQuKKqqmtoyYcQL5NGytgKFLU2O
NN/2+X7qHjDGKPiqqyf6wgi31X3TBj3NWqww/K0AMzaah87qRN/x70rs96VwW6ePppZKtJEQpRfH
EoppnZ8foVUPiS+hreUX/7VnFyvi9gzRSl8NEmwVE0gNW0SWIPnsQaswRM9K0trytJNNdI7ZXp1/
laoIHreCDMJav+JBnUv4ZD1FZd2M2HkeD1L1nAEwr8vhI1SeQRazb4Cm0AzjrgHZRhdbnhYrgo+9
uqMX9rkd1TQS1IOKWhy1niW4dzQ8SSLA56yFL5dr5PYzlBANg0ZAOs3hPZNljELhekg/FIiPX7+B
n2yUf+3mxWq43TTzIgKdBVR8sqZ8pPS5n8/RACil8oZYzgGA2ZYS8zXrpaNsdLE76MG9CUIQrZmf
AaNBbxClj3KeMIVleXXLasyASxutKZxUz53W0M+RoTmVGg0O6MWY2/dRsR9k/TiO6TGNa+oUevMe
yvWtnj1o1sEc/ClXdqVINlW0acu/XwRRgzXNbaZj00zrbAQ7VpR2oz5e/5bLp7r2KbkARkWYNicT
KhFB+aSYz6YuSPeWiOHa3+ciChKRMJglBEgRJFDiLnNnsomSM0iWHSRh7vXFrEB2vl8zLrJoW3WQ
5xBfDMQQZwhosG1/qjYSqNcV1BdjNJgWXUYwC0OlSPVKJ32ffxbbTgidXn0iLg4oF3OgsWlaiZpL
pwoyFHN3rE1QjEKPA0oy6fxepqDFQK51ffEiH8MXlbKxLSdlWXzr4u9vG2c+LBVc6pcbayfyqIJz
wxfJZitiRhaiCNeQH2PUekk5CjZTZIFzJ4aak4FQnMyuOM6gY5bjH9c/mMBf0eUHXFyvnJYaAOCV
dOo1ycnlxjYhqCnnv2YQRF63tIL1Xc4lRG0B36NE/oytLkxJFo07pcR56P3o2D01XuFBetkHK/U2
dBYR99aubtrQMU+KF++DgyQUufxEYP99Eb9+Anc1Rjb3qMnhJ3x2SWzjefglg/H2p/VHfsr99BRi
MgIzLpNrbtk5/QCrjpt6w7Z5q24CGwjkB7Cui4Bt61HtxXfh7onUxHXXNfhR2mZ4kh6WYl1zC6x/
s0E3DOGUNdnZDfFrp4HCxm25ERXsVusJBMn2AkEAV+pnhnmxMYA4ohAPsu/zZD03FbMlC48BBUiX
pIhKwAqIqSvwCyWgQM8cJShtnWASR4swfjWL4I6rTuPit3BvdF6TQSVFt4ieLuoDyWbwNT/zRdRe
61nzhR3uYtG0GxO9LoLPYYQF1hhAImqbjQ67a58bv9qBTnuf3pUQSIIokltXtiXZonRi9W27+BHc
5ZO7LCsplBfPWQDAZArmdTD+Cjtbqz7kwgr3gkpFT1I1n42TvFmUcqlTOXgAzhiOxiKJnW8UQUlC
ZJB7TmurlypFQgJdFq+1kW10VROgubTVF/ViTdyLOpCOgcdgDE4tJBNp129l6SGZEz+cs+e2zzET
WUCemt2EZYWX9qGlO6mj4CoDSjpSMJTx0yrmJyiF3i8djmQ4VDnbAj/apB/GXLldpt1J8XxjoLg2
7VIMPebgoGgw94f58VstROopb/uY3FlaeKBk2M9t+Njo5dbKgaqR4teU1ZiuKqF7XKggUU7UfcIk
d+H/v+5T1/PRi+/AOTSSBBbI31Co1jYpqAEWMRLrt4npeIec6J/ALtzEtc7QWPGuGxZtMeez4loa
SZZji+Pite/eFCoqOQoM8LM0kkYjXRtgQGrv2imwraISLEH07fgBGlr1cUTnEukI8uZo29y2z6B7
o+fisbVbDzIubrtJTjrmnUUCPKv11AuPyxMmpiSlfRjDNBLKFoJgptupdrKDptDWvJcEoMT18sDX
IeFLnUqSTWE6texMBihLoJjdjseh6t1Yah6GaXBDDcZJ52thjzI7e26mXQ0Bk+snZjXQuPgRy4Zf
PDJqTwtWE2yoRgub1NNGDpSnKEj+VOHoXze1AnhDpHFhi/N4hQT+kTjA512EyCV7iS5aGWQVzoD5
vXOxy73owVDtMRK4pfXo88Iw5/nSvis0s6uCUxykTjfvOpAR9rPhh2NhWwQD9BKcTueQWtoZjO6i
2NhcX/qysr8CHCjQLLAMRdd5yuJO73oqWzmIuzEBEuLLJtET2hWC9hjaN6t2/gkZeKkEZppTHbKK
nVVQ4kn9uE00CJFY+mYIAB8caeaOEUZSGvSl5UHJnLSj2rZMBtsozFfwvG0UCcK/FkL0GCKFJjHe
pLT9OViY44jIwrUobdruj1JAYR1lgCE+QDNkgiiMplIQLP7S4Nnz95zodo4knlEwL2bMy7pyY5oH
NX5TtRiiMKVNerjtmqAd1qGObNlphVnpJnT1VnGLEfIY8zEGQrc7lctIknUXsIMcvLYAtDYyyH9U
AxIdfmS2Xqkh87zFUHiOiaXK19oGFEiYXqz/6A3+TCKB4rraZgutIugeKYqDGubW8uioYruzJXDv
zwZybKDb7K59SMltXj4UCCnMsHQMetS7XS5XzqhsDeVdmSJfid6nDpNLbWvnqHDD0TsSGAODAKol
C1iTvoT5jQ7OtSh+1tPzWCG7axU7asguLH7UZuPJ8C0x2+ABtgkiRzO8B5TdlNwKM/vEQi8crbTe
eqf6VtV/h1CKkcrXsv9dg11Nbi237e9NyKp1HWgl29Os/lCT3raCsxz+LhvDlQFKbIxbqkROOm5L
hporGtzxpsOXVsJ9qs0ukx+1VscegBJC83o8hMQKHKZqfsmgoTkU3gBu+rH4HeMvz/WZQKqSFS9S
8KyMuq3Wv5WkcDAzWgPDAZ0wEEfU5APl/60OTonr10YQTvAzY5BE1rRQisOz0qtum2UOg/8rs8Yv
2xtFFmHR113hfy6pxustQLCm68cGaSPVG8eKNWgXHTJWbqVR0IG97g00HuYZ6JDUBGeEdarJU5ic
jOJIyu31L7f+Tv+zFh7P2USJWim9wc4o0ti5DPkSoSTAv3jVLxtcTtCzrOnLBGGyUbl0n/szJtjR
ZYp2+r5wy40oN/h8D//diWoWlxugm0bTcJbZuZFB5aAbFFlPRpmdJS219akt0IAHpVw/fJjViB46
IH12Y8LLtV3B7E4Nqq2KSeBNU1epjVR49gnUdtvRwBTrjEmkvNnkJdRIAbQMb1uGGhw107c0L+8i
Gp9ngCPdfITc/BQDlFyCX9rV52bwJdk4TGV2f30DBYeRH4wo20KdpjgLzwDf+igGOD24S6s49uJa
E9wykSn+WSaqwcaoZ+e6jJ2iY27L8n2RBx7LBu/6qv4lwvo6M9xLrORtFrVhGp6TrLFz+m6NKaij
ArxLkIKLQlCSQdqL9QD5VRG0ioen6/bXi3D/PMSaxSUoRtzKrCuj8FzMdNOUgT2C4X3R5prGU4qR
NOmYpKodJ/F2Cgy30UGQPG6CYvYkCyz0UgyF33raZ+iLqnljp5O5Ua2HUjuAXA28+P9jQPr1ubg8
Qq+6QJXLDkWPXbTVDyMkIwATQgrMhA3+lTHOJTr7ssXlDrOhyh2C78VlsE04foQJXqep2Zo1xmTa
V4DTnUIyHFVRBSHoeqXlH8uQ6fkeg1YY8pYDMP+elNPkYYDNp7iR7+mDBC416bbaSXtm2UvTDOTt
aOHZkn/9VAg8mc6rMGRZ2gaVhPAs3pn7+hS7Ccax82Pw2bYUxf3Lnv27G9N5yYWhkvs5llWUdQpy
0IpiFzV3CnhTTIx+GCZEsZVJcMGvPwa6zMX4zaAFEhj4wnNInqbpRwtlhusfUGSA8yBjGfbQAcYx
zXX50MVA4Cj683UT/5I8/Od46jLnOUqrpaVZI3mgdxlCj8YzN0Dleu9R7MmKDWi61yd2JKxNXn+r
dZ4Hvq/7eIYojXWaQE1KSwvBESL4IBU5xvVQ52t53E3vTBpYRQAkgHlrQCjQBo4ieEIAPW9Nt/Ym
16J2A/YRcMNEriaYJhZ+W+7qZ1Y+zWykeMkVxW2GG4tQJ1TDmyF6yLRzqRWeEk5PTL8tqlOSdCdl
iHy1i9yGCXJiwdf+9FEX2ShBXR1AOAU/xEQTpKf2lDRAxAlru6vt3S+P8/lMXdjpKTxdDfjbqX7p
XcWVnqM7zct95klO46a/LK9xB1d3xltyAOINY4G766dZcGE+HdKFfR11q0DVAcugxmHMUforFPe6
hRWiiUt3rn9WHy5M9FU461YFvVDE88q+3ik3yxQT0oLUlh7D++gGyAwPlbDNdbuCc/xZ1L4wO5lZ
JMsFCrhZNW2aJPM6aWcilkZmvJECEVGJ4NHSP0/2hTlESa2sV0tM6Km+5lUb8hY8LF0lUzSbIloY
53/AG6EnkYXIwUwDiEWd6dy5tC4AoIQegCZ8+UUnZPk5FwuLxoBJ/4+071qOXEei/CJG0IN8pS1v
5KUXhqRukSDoPfn1e6jYvV1i1y3MzjwrulEAgUQi85imQXJdmdbcFSmwOZlN18O5cWfPKMYFCPOi
wDcl4mJIuNSLyVTISDaA67P1zAf4yW1WfWsBFI1D8QVtZhv+Vbwtw0kKtW9Qy8XAYxDQIB/C6ARN
r00KXdrCFT0om/tAjnJyjX8puv0TZ79zkYuxYOKp9V2LY6FDjRQ3SOwVz/q6dMKHya2P/wGRhBPS
ll0cNhlRJaqo8s1fUX2PP1s0eRurW1GIiCuuAGlavM746dy8H2+kGd9tv4uJ1sIALReKiU6fA2Bs
5hbHP7N0J0Em1T+I2/w/khnjpVJLZepeSdKhhJbTt62foLkMn7OxgG+H0Oh/4ir+rfR1a57zQbqY
J42UcagFPJReGqdZa6thBR0pZQ2Pls8GarzEbYG3UlftFhZAbnCXvBBU3otPVKBuB77r0Ks/d8pS
kqyelJF16feHljxtR0P4flgUZq/zjp59PEMo4qp2jYsNJmyFX5wFPpZoRvzeWo1FlJJlOWmaDGe4
EtAb1MM77D67NvHGks9G89QDPT0JcLmIqofb0+dktUu9MoMVDcqoeD2AfQZUMKp/pfAQScwtIZcw
dtAWKxnnEuWdrEXK1LM4r6a2MI4D0VZj70OQxR/j5r8pHqtAs6FAK+kanjc/N1hcdaM89XFwpDQj
tlgUXlGjXkZqW4Tcilx3cOOhazkWVq1koGgk9wdGVe/28l6NW5e/YrHNS2qMihwb5jcuVbBqW2rw
GFQt0+/8EUkKL1BeW9zL8ea/XxyrpNSNvo6REqrF5BpRa6uwh0kw0dvzunarXg6z2K+9DF/7csZi
w9XSEkJvMsMvbTyP6ZEKQELdHuzanXo52OJO1fXITMyoiU6l/KrSz06/v/3/89ZssSG1UWVmbyCH
j5rVBE0i3DX7DuXb26NcvS4vp7HI1mW4bgxSLkD6SGE2gR923TJnklR4n0ebLpKBHQSPI+/2A1t1
MK24PTxnEZcXqIAG7xQHCPBS86ALfqByIdjzgVrGsIv5LW/MrpWEJCjr6PsKqX41M/zD6iBoq3ZW
sgn5MnPXYtflgPLPvR7OBtZJh2x8pj3DitauoLcSZHZnm+f8oT41oHqS3CtyT+ptEnOhJpx9s7wz
NchlJILWRaewOOXGSTQQpPuUcz/xBlkEENpPuSyZBTa/8dJ2D2PwEfP6bNdSjst1XMQM2H7CU1qc
0ezGN/L6PUtX8tQ+CoSDZOAdgW/J7IvoBJEheEg2YIlA+d5R8HjqqhosraNovjYh7p50NxF2pwS/
spQDJOUt4yKGqAIsbpIY2z+Fcl083dXRmxB/3j5iV6uUlwu5CCQsnxijLepR4kbzoC3WDrD+Waut
UzInkm2gGQTjPIIkuS3xTo1XAPK12nH2m5fJJvXkwuk/uHAk3tddhJ1IC9tWr9VZcU38Cko7cwJH
/DXgXDa2uN0IfrzlP0rm//RGLFjiDVqmCNE4MhQljRhW7O8V1awy3LZZYXU6APQAOqG1yvnG3yj5
W6MuCpJqWYNnOKIMUULMbxLKg6izh8ScNmowbCuQrtysy94qVT/CGPAuK5DrVYl+rnPNqwUJwaoX
dBvWpPtJ6vcm0JSjSRJHRBqWjqWlBZuCeELAvBDt76LvLBFdf4hYowItellgenKI9mZI/HEUBouk
zW+zAmGngmuCmrONXtVvoSlv8q77KBL0dEt4PFrwNkNfsue1lDmxcQmJ6EaqkkxCMG68HiyiF8kr
70S0PyIrdCmU3IWzZtiwOMSts+e/nniff74qLs553FaxKcxZSIz6t7TSARn9T9SErxZLLg7cUmhU
LyK87FvMUvUlrwcYGBJf7uxTABX1V31FNoo9DTZexP7tk371zX058CJkZnTQaZUibe7xGq1O2qr0
A1Sf5c9ZIYLBAb3Y857bnAimLFIuQcjlJE6QSabJGh4NvjDm1pTz1F14oyziZI+2mhmwLDrVbWWn
cH3Myi/DfOAs33wz3zqoi0BZxWE7MpiGHxtoQ+B5tYFWiK35kms8/we1g/k33xptEQEDWSt6+NHN
2pr5QduRbfnYPM+MvnyN7MCP9rAo2vJL0JyMa8nhStpC1cQ59TfRftEDP2xlTk7H+VhLApeR9pUZ
KrjUJvIltlAUlt4Eqjq3P9bVNs/FXlcXaZbQs7RtC6QHc5o16xQKhicVm4zZ4SY4GQ/j0TxXh/RV
XTEnuAO5O2f/YzRbMrJEgF4kQrFfVN9MPGAKjuU+cJS9bil27sQbOKnulI1md3te9/o7a72xeZbM
rNgo9E7MEWI6T/EQ52Ncn5IfeLol2Sy23p/ZHvmmP/gU4lKDYFFeXs2Jpeoi1CRJYaREx7OBNnfx
9DUNk591v/WmdAzxWYOQYQAH09uf/Go16PKTL2IN7o7UZIEGeS+n/cLlCIcK/aH38KJcoUTLGY03
wUXIUXsQRuoWz7uxBHYpRJO/iyYIbnY2TWAnV1eZW5jm77wEN//2PHkndBmGCNwu4hz5ggDYU6pu
hpRxDs/1E2qqsDY2RUVfauymgYSuZQtULAsN16jJc1h1XiFKT7cn8i+J9Z9xFme0MoHnqegUnapM
dqUE/OjoLs0+CBjEkfSZNg9avtKaD7N45wzMm+Dipg+BuE5C+Eidkl2zU+3uPmV+g0Jw7+Dq3Xf7
rnVCj7dj/uXe/zPd+cNe5BdhVJOy7CDGkeLJRa28AAg7cIgdHOt1+iltgvkWdhKf1zDlzXZxFjMl
hhdbMkQnCoR5asTOGHROpxLv9qpe35d/prc4ftEkDG0Tg0EQGC9R8YtxLTKvZ4d/BlgcOamPaJXp
cy97bHYRMkV7UvRjDO/k4ECEGGqeAWD6E8TrMluWUeHJJbuK9sxgr1QNPbMGmBcuJTnlVe14M1+c
yAGN6BJWLOFJFDNL6Z8SyFvcXtt57f6O53+mvkgGNIEMDIAZVFoB0AGjCs7zW1rWdqN2nOhyPe34
Z6QlXCxOC0VNFQJaLbB34U5v40cA46xEeiRdeHd7VrwTsQSOBVD5HqUCO1NGJqza8Mk2rOG5Ei1g
kOEJ2tjFI5VtAShCznpej95/ZrmIPAYdaj1PUQQZ42ci3kOLxCYjXKNg9qIH6aqOtqzDM+f2dDkf
cQkpA8NHyVKC+0kV0O1ts7cY9LdAK3cl093bQ/1Lqv9ngotY0yiaCcKHOqf68mZmBEiiFVq/GwsC
zYo7gA/ObwdwjoG5iDMG3KNyKG3g+eyINqgUdu1Pz5HTWMqmOxQ21MT8/3GWi5AjkGZKFVAzUCXI
dStAW33aKnfKXvTyEwoWNniNj7zSBG+Wf0WhJMmFCHvWHA9Cf1CVgbNNeCdwEU3GKYEmRDbOjxmA
DONw3Ws6JC7WKYngO1x6t9eQN9oissA/Sk/DWYSoBhR4hHyvbKpvdPrVC/0La3nb8nYIJ0toutlN
RiMnOALihngjcyFQ+MF+m/bsXpm4eM2sm8d4H+s2OmicZb3avVel/3ckQED8ef1Cz2mgsoHtGa+7
dbmn/uxSMD/w89XtJeUcPhQhf44UTjQYJR11pB7up8NupuPQN+oTn8AmQP9g9/zn4u1dSZY4r7Eh
tCIKMhqtJJ5RFKuacupU8nc0/vdLiCyRXT0LhHhAZe5EY4hRkQ8D+JyBrgRlawbvYyLbRVytWJ2P
rlihEwBcI7OUOuztkk2/S6IX1tS0/khGO5ZLlJqqPF4XYexVcrPpTeUkQWkFVAJHUpVHSYaCDP1K
snUdB56WCXZnyBuBHHJBdmmgOWlSn8a0Owy96rcCtYQM+PpSf5ji8lEZcxTEhnWqGPYUml+CKqAq
FkA6y9B8ZZygokURgQ1U+UqAqwIwGeFxutZTYlGtva/ySd7XtIWLQQWLvbGYdn0b25UGJHrb1Hak
9UDpj9lLBUpki/3sjnL8aEBmiwpOFcervIGG7aCMldVH+169N+ud1oOD3GVPsaI6ZqA4kZAlTpFT
2e0obtfJl2F1k0EirpmwMi1eE0pnw/ARF++ql85hlFodTDZUXErZiB+vidnHoEcrwelTBbyGrs2s
WkMxMNmKeH6M7WjTJnVk40HuKJRNe7spd3LeuHUI1FE42BUTz2pmQuaqt0flfeg3ZrIr0fSgWuXS
5EEik6eWr6N5gK+unSWHgcE/VD5RzbBqldl1DYExfXSqZnRi2Gsq9VmEB+E07LUqsUOzhR9Hbsdj
a9PsJa0rh4aAs8aiFQ2FM+E7GGr2Vhh1vYL06lMjS44p7SsD/FLBcPv2NBa9RwziKnS6F2G7p4Qq
fKDZAQLgThqXp7RciRXMYOWDGB6V4AmIa08NTZdFu7gA6QS0+ghSLETLsBeMEerkU2FTI3WjuEar
fjsVznjIph77a3QELV4FQXkQCpAdmscJVhKxEa/gP+cPYWBNKvjJEKMI6R6yXqdInN7GBtDYftUO
YPQR2a0h8mXCij5P0n0vxb4hg+wAmnuS2imEV3vzQTH3iOlu3sgeqaLSgjvaKiSbwRB80qhQTvgU
BeKiSzih56NkmaeXvReWogshaBJ+ZalMrQ7QGCj0w3gRC0+kddvc6d1pUkJHTl6qAja14oDvLDpt
LT7Ddxxb5Z0Md2E2xJZaRWuT0U+wDjJLy/ODlEwgzrzmrPJh1bqhXQSPTnFL4GCD1zsk0UAroRDH
RJY9VVYCC944XSnSTpZOwJ9naD7H3TNs0WwNDr6N8REiqVDK5pgghyrwJm5gea7IVi9VVlA1dgXG
iRniNLHM1aPehpqTFaibtJUscYAuzpRDRU2G731ZrwpuP+oqz+8y+C9yk0mMQiWLAiArN+PXzK4m
4y71qT3ZgRVswStMXB3san5R+V966X+unUWOMuLlJYwzsRrNg6/6MPPQ2CMck30UCBjSMB4r819q
P38GXCQobUunLtPxVphh3Oa94Y8ZxJUjp/aUL3KeS73GMbnr/MSnXmIrXGEe7owXCYw4VAGOCS7a
EcfGE11tSzembSIwWJqtombJgw9c0c8lSC7/8eBdviPaqCj6XoA0XTKjm5kV0GY30I9IjZ2ihVOo
YZy7+iWbsrMRdo7e7dr6rcWdUGphaesqla1YgGc0SBicTODvfOfnD1tkAlVQjmMeajL8oWSv1DKr
kIGeSMDArMsnMYw3gmruxOIcT4GTFLsqeqftfVqljtJ4mXKk4jPDTcn5UX/nCj9/1KL6EYeCJImt
Ih+TnfYpR3YF8mmEPkAyu51Y2kZ2UKJb3x50Pl8/c4efY86/6aL2EVN0UbsARrlDHtuaTtYRJGjC
UHNuD/N3NvtzmMUx7xWGfUJU+PHWG1ahoCJTXAcxSgIg88cVJ3eWvxW1b01rcbjNAeZ4MICm54Hi
ZmsMW2WlRVuY4LbMHYd+1U+mn4wlmhLzy1K0a5A5ZPiUV7lyJuQ9MTaUbCLhMRYjWxfhQgAexDBq
jpwrFoUAHUIprmS4aDaB/gpGn1/K8FA2gHAKUcnNm5WOzl4eRrY2/DKKyM2YBDnMwtPIZCk5jM9S
K+yBagZ1PZ4ky5gzC2RLmlGtiiaeID1b3sVglbBqLzEo0MmJ3RsnpnwFUeEwcfJ6QBOqQfCBYvQg
lWiRMtuA0edNWuUHenauIwmQr/pcUsE2Jm/C6WthmxBVOOjymWU5yE/w+870pwm+1UJPHIWJj2aR
3Q1h6SqGaTHj9yBEuP5FL5xaT2TsV910D7kCtdPO2GQqkLZFbhOjhGhneU+GaDfk0OGg8t4EVYMZ
yUZpyE5rZCQy4T5t6hPph1Wrifaku3qgOpVWvNSCukVD9Sxp1Yap4kGRy3VJBytWGng/RZbCUg/F
Y3tsIUQFuYtBnNYqXJ27ACTP6TA2L3UCGoCZPWpk2BHc+4WBMi8yNAVt4UzWofIMs+lOw+0G4r3w
1oimHZmvlIZrUldopeiWOJENnFu2sGV3cwr9EyW2NKXMLdY/d6YIp4UYTmbRMRrSPeysfZAQ7sSI
WL0KbE2OBBJ1Oy2VrVSanFxH5jEFrlq/GtOJZftSYL4SvArjqgqHPUMJEyoajlazTULHkzIm21qB
VZMRHusWqnDixlBXZpicTNY5gJytNZK7RiqvxZK41YA6ZFyspyruwEvToVSMdC8K4FxjHADL75Wj
pD8bwUdQmQ6VYYamZ25fKXZQ514Of3eGVL5v2GsqZrsJT/NBUFZde0hQnWMSg3bjtmSf+hDaoVS4
Riy7eu624imDqkIZoUsyCetiTPwwkC1YMdldWOxJLj/A5dINw2abJdUW5DwP9obrOCKfhRpuRwad
g+JU5L011LMuX+mForKuzM8aaa5RlKsCVh6jtiZCt5cF5oz6V2aE5wpUq7j/iNPwOZOQhEM33IpK
5sHL2SNt7whIDuIhX1dGf5c20UPYm3YCI/MsGT2mqK6pl/eVWd9VaXw3mjj+BvbBhC/bCV6ga8ga
63sUBw+6DsJbrDO4iiiuTst1IVcHdVTxKYx93xJLA9FYPsOxb6Xp5VHTlFXJwvsofovwVChF1eqm
Bym5K2oYMpgM2Wf3FiryLyRqK1JnvEtifg3fimyLLCKgMXhnogRWdGsHvrIKHLAcFR/m3mfq8fRe
r98OGlENUVMNcBF+3g5CSOlUF4Z8jLvslCoZ5DYUS2s5ClxXksD5dvgzzOISAr5CCzoxkKELJXkK
6v6ik0m/2FuzGpAIVneQCBa7jRysGRylSy7Kfr7s/17SP8MvLieK2F8PNBohN9M5dMU2gfPJ1tFK
XJnclGi+eG6NtbiYuhEkZqWt6bkGcyYh6rrLJHeMMgcvWN4tyBtrke8lLXrvqokkR80PZfgs5NlJ
11+7IvNZ+CqGvT9RGdJzCt5S1AazYR0mexNBxZgiQDtEW4LGnJGnrpZg29cf2jRNDoRR11qr+4Y2
7Cvs+K6t/78L3T83w6LwRUlViElE5CMjhd2BW2HmrywLnYKlWzY83c5Lrqdc/3z6pQo20XJTioyC
npEGWbIOtPR0d3sE3uZeip7JRcBoCRGHWRAaZFpwsP3sVf3N3gKncLUz2dS/JqjLUp95vDos5/gu
JdD02giHGCChY0agr1PnLkidu2bkENmvlNV+fLFvqfGLHFIfK7WBGug8QyCYQBfJgcHIbfobaDw7
tPN7vLR5r6l/eVr8+XKLmCFB1UaCJ/cAqpwAwmhtl/sPDVoWnmCXzvTVy06CA0y9dssliv7dpPg5
30W8CAsYPGQ6lnUmcwSTG2d2cRqFQ4pCBrhjQCxLG3MTQ8nFSsOTEe0Kn2ujwdu4izgyhVJi9rXQ
Hs0qtPthgIRSdpjKBjCyvv3d1t0KTsbwX9MN9NXYlijQdBmlfTDqYFyjTMfZ5LwlWdxKtMOHKlNc
FKiFtR+xsEHFTHQJukZrCRgx3Rk9VXOl4BDWa9H0NTt2ldfbv4G3IotoV006HdR43uz4DmnyJJg8
NBN3oy9CUwiW15iJ5gAvSIAZ1hmU3Wc36gzXFIT78Vh1hRMPHHb95fTPPl+qu3dQqSFpK8hHKcrv
cv25z17jYKV0+WeSVevbS8j5imRRiadtI0EcC6EKk7RCYbSNuljHwHZ3FbGkMHBMMdhFo+neHla6
+uk0XdQ0OI3MicDPNKNUY0EXEyE61y70NzWv9yULDw+3cZvMnXvvfNf5KzgkHOKLMRfbJSn7oY++
t4t4kqAjNwyuqG/NXns08RZr41dRn8DGfpTMwwQ1PZa8adO46bXCjtI3XXcnaKnk0UcQj5z772rQ
vvhhi02WdJ2Ux4XeHpmQe7HxoKsBqnAvnCW/mkb+GWV58UGfTRPBm2yPsraNO7bV+nY10cKVRMUm
0XSskACzSvOHFqdV5ZH9OXNc3ol52MJgA53Qo6mC3Yt2BFO/evX99hyvpj8XU5zTvotrqWxkIjWm
2h5pFlSzrYVPJvVj6HYwx+bsYN5Qizy5onBiEwmJzpR46H2+zhSgCP5JA2E8IhJv6eazdDGrqZ7G
imQwVYl22VqwtB1z6W8BNh12A4J44iaaY64lTmDgHFB9/lEXg9a6JvZaGI9HGnfbNGu3JOAhKebz
9ldifPG1FhdanJG+qQStPapVY8kRYCoPRifbpjSuU1hXDwGPdPRND7g14iICdJNiNHkQSFBJn4DG
Y6v6EbTB36UdvYSbxkLPxLBRGqVryc5cYY3y2LG1++f6WT0oD7e3Ku+jLs58E8R1p6t6dC4SdJ+A
+9PFncxTk+VNeHmVjDWd0mQIlaOoFxsSg/Oe7SiJN1oG/qv6NDQwv5VEB2bVdguT8CZCEwvPXWhX
tbaov/XQ5wqgWyWXhhWY8JMtzbXB9iNyS4UWXg26TA3oS9zw4OecrbG8loJxUHQFukzHcAzdTpjs
adySgayrsEABQ9iOKlcLwbh67cLnxJRMSJEYSx6nNphK1cAi5ziR+muEJQ4xsS3b2JpY4UAe6lsm
i3T3kRRulRqcSjEcrVrK9mk9vqNH3+3C6CkfREvUIdqqD9CSUjTJanKsW3oec/KMNaOOmT9Lzb1Z
CboF06TGpkXYuGoaC48lRfeoaF1JEN8FJsduY6YJZMDaDh1T863XurM4sl2vqTZSYVsRUTLrIU4z
oJCRQmsMajVxa9pFnzvGgIJrOjf9UDRq+003vGrSfYQGYZt/KnA2GlGuS4hp4TG0khJmJSFyNeal
zWmWIUFT+1SjU4QrAhyUr4JRXxE7WzMbW6L4x0R1AqG1JZRWYA+yjXFnB10EUU1QcGTTltndMDTo
KwFvIknwEoPl8Wg4WlhDi+yuzlsng9VWRLyWGF5c13B4ndBplay2wHjCS4OLVjCfdPFcqg2Y56YD
+octQodJy1G37/HTkw8UcfwC6juMDV4ZUE8rhjvIe1pDSKxmRFs3UPy+OfUSSoHNrwxd4zhEz0P7
rUqv+ZS40fwCTgqH6pApHXD/j0fYJbushidk/VjrsP+DRJBS9ZYWy04wBo7aCq7+SIx3qRBdmaBf
lUKMtmc2YCKQBIrc/qyLzyFUVmiyMlTUL6GiDMKKqGSeGYC6XwZWCx9fBcmOrDihlrn5lLvUkC3W
nKIJRsr47UHwqsaD2+apnYUU3en3DBVOvcMqZbVL1NhTpnMITnWpK04ew4jQ7B0S1SfWCC+6iqKx
mNhdAJm4Sj2aIzeGXr0YTCIbRNdlxVgiUvsQ58ScyxkzmpttqRtCi/eZQjBgliloNvEBCwj8iAE4
R2BXKKfEPkQ7y9V/ET8vfsbiqkdvfixr0kVnKLnalfQaGy9xz7kDvwl4f90XF4MsLvmhTPOux87G
XNmhtdItdOJTJwaTG8XRTXoW3MBDj5U+jDsxR8PfAlRCQfL6H/Qu/yZ4I3m9+CmLJCCGaqiWJ+J4
jAlCNzYe1Z460qJDEQFhmTu6+QnKnScW3B4Vb+RFJqCSQFOb7nsR5lpZ/Uh9QAa8iktQuQIL+jnH
RUJg5n0h6RJaOJ0HiQY787qt4rOTvOKB8q8mbxeLuXh9dE09VXCcomeh6GC0zdZ5dciR4VeJySt0
Xsu6VVGcDdcUXZaXFIswApOpUBXpTCZ6qkfzvU5R5dZqCE/K6HUYJrDHco8uPJxH92H+htaPdfuk
yNcu08ufsDgqrG0mKYxL6axZExZWdMcNxLWd2YMwum+2rTeg5T6uJttYU1vZjE7nC05iz95UocMt
pcxnZnmmLn/N4kxJmp6aGlRE8ZFVw/5Wp3GAtXGNygntCiNyW9Lz/G6NuDg6kTGlTTP2OMVhv6I0
35eDuIHHhDVEaMbL6Pure6p3EKRdAaAMBabcvf0FrrThCbmc82Jj4z1XS4mWS+d+E5wpuF4pGPxo
RvmKjUYcVwPkatp3Od5ifxdiK1QsaqVzWSYrdQoSK88i3VZKStDuRvAwpMiCRz30TIG6E/D6LYvp
XA+RE5uocMGZc9Lv1Xh0EwnlreCU9fumeBK00UM1kQIJMyhbPYITrszzZ75a5Lv86YsUfRByI81I
Ip0bR8FPSd2ietDULxkSP0AUrVFPmux4VUJsYl47vhzeFQ7uz2+1SMxh/6vIwpTNP0DdmPfDbm4R
hCtlhUQUch7p72DXe+aGQCoKmHa0Ha3sd7LntWGuFkgu1kGbo/LF+0shQIUxHZ9wriHrhpN8xqhz
Igm4S2qrOQyPkMD/b4rHl2MuikGgmY11ImFM6MAKEV6apVdW3OPICQDaIhyh36d2Q4BR0Ktdmy/6
E55fQCYD7hXNMHNfvvvfTt+ypdWj+5JIQooGjIudDiiWE24MZ7DVHACcWVqQN8UruJ8fe0hbRJwk
UNpxbNk8RXoAaRBt8cqBK6TLfFCI3/WX0TNepi/5U9kgZ3cBi+FEnHmTLkMecOX/vGUWAafSxKpR
KyWab9LNbNug+JPbcKVZtasX6cU4i0DTahDmM6pqOmrASobVvSI0ljEoEBOX72Ggmrq51gA4STJj
ReKXIOsseHoDCulBZdxRxdIpg8yCLa5doF4Ta41NRGK36S82F1e1GkZIhhdGr22UosefW60O5+ju
KKKR1gFR2DSCk07EiavIkUph7k97JV4Joyatxlq3BRVa1aPiFWSwtfAuH34JcDwNtd6n3eMMj6hA
cpBqxDHkczAbtVIUIoLh1wRFxjYIOd/kelvoT9ZBFjffkAulIs2dJ4AXKmuCcRKONsREnfA8tkCF
SYfBjmpLVO3mNy/juXolXOSPZLElSZ6F0Nuq5rR95neg5tB5Mk7g/XgYtjpOQ/PE1u0OSLF1ZVeP
wSH9mFuzaPepjlHZnCN5dd9cLMUypwzUCH7TDG/t0K3qjeGTWebM7wsLVFeIBgVIbBEMIjexeZfx
tyLRX2fjYuzF2UjRzxzNEvls7Upe9wumWQ62grGGUndjfU6gfs+erRrSePJN2VBOX+qK3oO17/AC
7rzot37K4vggYZRiVcZPMSZwpdCPbCLOM+kKse9HTk0W96kE2EdEaUfPYUkO9VjZcs5OZlBsg2Za
s+Ql6IE73ZgVMIF5zGsTcp4OZHGXgiiVqU2jjcdBfGqS/i7ogKXTRS/pyYNUCH4yxKskPYj16fb+
upbxXmx2Y3F51nHUCq2AN+ow9Fbbg4PCnqrMF5GyjP1O5GpFfdeGlh/y8uZc7GfNUPtMapFiFngO
pkbpRsRlpvDVlsLTVJSPZfBQFSNUwTqrVV8gLW2TsdqblbIrOmWlRKMLcklHNK8FPniEDLnRq16c
yE5GOrtHHTtDJej2Gl3xf/p5SS12BhNh/hr1SMR7e3pRWnvmzcqW4UtOAt9DcT3ZxcH41I+jA6GA
7kmGKC6fqTQvzF8LB4yjAncEbNQlOXnUCn3sCzk6qwDRdfR1KELcAyFnrtf2g3oxyuLIs7oEuEHA
54EWf6ABZJSPtih96fKAJlACf4DX22t7PeG/GHBxsGOhSXMy4NR1HhAGsjut8Lyw8l3zNPe2+FJG
1wLJ5QQX31JsB4WoLZZxYG8tea+T8+0J8T7T4iBXck5VtASiswKgZAOPT+rQnlq3B7kamS9mscx5
wT6sVE2T5nJL+p7t6g1xVF/w9D3yRC/3iWustb16ZH64hqFEgBdrYAEqvonxeuVljZwV1Ra58KSi
EQrmUHSuksdSfFGznjPb6xn+nz2yzINZnQEqPY8w30NUtMnHrHcFx6uTuWmPkPbhK0pwPuMyE+6q
WGGglOK0NShK1/dC9UuBsOftzyjJt8/0MvuNjao0uwqbpZaUtVCPrgwwpwyhgaZ/Nqn4EStbRp9F
WdwkWgse8NPt8a9n3xcLuwzGpKalBi47tlHv9k95bXX3QOFErRVuBOio05PkVmd2Up6ac3rUV/wH
OG+dF/FmGOABytoxOmdtDwdQEJaA5paKhLPScxS5ETyXTfQqYoZeNJhoGadO0BlWlyarCkwkeMN1
5ePtZb32pLg8nIsQAw2UVtLp/C4e2kNQKUCsZn5YFzDzCs9mpPn6ACnGSOUU0HhLuYg8htYHda/g
lOR14ZjCpgwCdyScRIUzyLI1Ts1WqbUczdxCAucNtjhKzpy8fr69gvNXv/G5li1wI4YerDwH0YLU
XmgaQNqJbmtCfqD0b4/ECV5LFBghOSnhBx2dx+5VmBlOhLq3R+DNZfGWKUVRknIDn6Uzmq2iomea
Fk5XAhFFecKDV99NFztv6YnJtFZR0jiIzkIPA6VBc2stOGjwpBk6OJiG9aYXXKMPbVzymZVm2VaB
U0/TFS6ewY48ouopFccuizmfk7dp5r9fVGgmo/q/HQgx+4qbewnyUQRvyNvrzLsl9EUoYVknlcGI
TQONZGiSOYXX7megjHgP9rgNk9D/OXrpc9i5mFjKAFI1BIQVSYL+XDaTEu86QNJvz4wTT/RFPAlZ
IKaYHBo4hmEZ8PeRKVgADNjPg9A+MNgMtSTn5IG8q0lfRBNliitaGep853bOXAIP0bfS3PgAQsPK
5IjaK/NC3Tjwy+67mDOlYAxZWeXobrFr4GGERCbdt69s9X9I+7LlSHVt2y8iglbAK02SfTrTbfmF
cNllOtGJXl9/Bj4R2y5WrtS5+z6uVRVFAmJqaszR0FV2CPcI6wpmpxNMNZ/fYZa8jQ5KQI+GS9Ys
iDxlM4+dwgtEKAcaiMTRgjewHLKPGAeHBZSQWFo4eATWZmZAs+C/0Rv9+Hy/sst+LCfkqkC6oKPp
GNMcjPvcBTLtqOBf3V5Pone7hFdgpxZPlOJLiQav2mA2GlgP8XOyx+nPS19FR3fRw5tL8I+7Gmyq
MD0GxJdu5sRAkC9XzUZdiy4j+v7NRZXpFdLUY4ZCi+hXfwJ2Iznaul3TTw7JPIYHG6E3jqCumYuK
M4xZxigMOc50jykcji4NhlMfUM56ml8E+XN4lAMiSqK4Oib77tnMRc1pk4HIbIpneArKrKOyywIC
Lx5IQ9aiybFg61oiInpmTpVhYHMcZeDONWRL+UVJe18HFHl7SYoONEv8I0yJNYURzp3FC/RYcGNv
HqGed8nDrKAG6iafLOTPvdSb3Es8nPylNSb8d9qm/pTW5NgWgvIn+j1LXKQziApvcPyeaQsqUOKw
h8lXXrg3ByjUF/0RcXerYgWVtjtbt6drE12r3+1h58q26k60tq8EewGB+H7pSyoBTLvomHAUoHQD
kZL9/lWQt2jVzd+8xwF9Yz0NgbEuAwQC7fWXygINwpk2I7wMMoes+2N2N8N0w44f2GsiHKNdxc5+
/j518Y1TqCSndIYNyLtUsLMkab4a+VN935bBBAq/LZ+thm1DWBPcXjnXx2A/Hs2iv0o1JplaPZ+h
/OyYBmqgoULPytDZmjJ3Ef13UFHXImEahODrtxZ1jdMwNPoI1ZqALWYp4OOQCiPAJ8H9zY/uxtZo
LcoaaFblmM2vflxNfo4iA+wVikY4OMZb7Y4L8EDBJ28tSlpfy6NVElwtn3KnbOA2IheuRd5II6hj
10G1H+9tUcdMGoVQG6J4qgFfhb69rja6XwaZ2616n0LsXrrtuvagRPX1lepUwrBn0a0u26q2tZtc
xsJhc2Q5eIsQUNYEhF+BB4lonSw6KSPUFTNVe36S4FBApgeDv/Z6JSiggossHbBCrWSIqMe5LO9y
kA+9tKQuLwVtmugiC6QnGkcE78a4yKT9CpUKstrESaRftxe84ERmL0qJAksGCd4++KzUXcx+N7EQ
ThK8+KWlFcssw6oTGV37u+3orlqDT8/W87Y9Q46jb7gssDf/3Zz6e8H/I68wRyqoDg/zM3yCfVhk
rEKPeHlQz/PVlb427kQEEtGTXFQOwPpMHyU01Rw2HPrQr7qsFuyTokssykVLrJ5V0AqcY0SP1qBQ
UkkoLBEUwGUgYWspUx/O/WPrzQqqwoMv6Mb0Zy+K7NQIKeSiRb4oC8SsxrJEjOR5Ml+MqgqGbtxM
IezSe7a1QuqVYRlwOV/HE1A5O3tBBAQiITs3g+ZcgoxMSyFYRq7AVMEnzZxm1mYQa2agE30X66MT
55PLFfSk1RSMJoKtUoa/fxnitdq2jiQxn2khLIYKsBjJXUNsGKvs9IS5yM7wUgPWaEUG05LGdtgA
WR6F7kLqthmIlfF4Uvid0UjrBNY1TQffmoEXG/D/nARSAiWqT2GmFE6pfE4DbFEsLMAUA37V2JTc
Ohd6+GmP+yi0tzTON60enVOzDQDROYirgmS5XSMacjOS2q8Mcwcn0Qth56glsIW5SP2O0m6TdOca
0b4k+j3UwE3lyE07XJ7bBxKey/o5rTCxtDSnL/aRyS5DE/v5UOxyRT8Vvb4PoUIPeSDZpZ8jgLdj
011lg7gfI/I7A4c3TbdwOaJpeyL9YztKft2C0jhsmQxDWrA9SvSocAWzxg9Snu0KmvDmt2lMjl4W
eEfMtyV7RQv7kFXQqFBjVWm7IdUejDTyqCxDFF+7agsLGahbyiZz5YGj131QkJvapzu92RADVjLa
u1niXJYZEHv2tW9luVtm4DFr8YeSJY+9GXvRoF0oTfxqZDtemHA6ElWT6x+erhMTeStIw11825oM
TCAxjOQMsEdpPztdCABcP2d8X2HxaWcIe1Voq2Ec2qwyXp2afsDzAxou2ZJbqdJFB4FbjTuYDtq7
2tT829vAv/R139df9AdxzPMqMpL/PTbCNIoA749c6J6ceZhhvJXVuv0EagXwv1urk3f78tf3iO+r
L6pArDRdXkRxeh7S1ssUyae4uGprIKmLWIfKF8z/zxbv+2KLDmFUqVRbRWOdMiLtVMwxm/l9FpLU
r7s8hbpM46HbqLz1bKPWViGHbVkJevHMmO+w2+ef7ZDJWymxdbf+ekUQKRl1aMKlCH4Pkg3DimSY
YNyjqZM7pdoGhuCQ9dtskxIYHagAPkvkIhCz/QOkEhwHpVsZfeuWYVO7qYmMVyvPntU4j5wMyTAV
McD5T3HKCCf4Uk0psg5Ks60PE8/zdZr3lcsNigmNyjfWAPuEqYhBqilwPpr4LgtbZHgr03OXZnAh
7hEDE0qG9tDF9bCjaQ7Rk2WZO5loviWVJQY+6bYxpsCK7SDSNxMZN3Vdjg7EYGC6mUp+MpCWjkRz
5Tfj031DwNhrpegg2fAzSwyEq4ewMbFxn3kFMr2U5pdurIJSSk+tFkLGZiSOrRWDN0157rQZiMrm
pyTbkAiwDWxLFbcyxjXVI+7LMXLANcjdwr6HFMUKeAvwSe43jRzC1CQZvNpGelWmwfG/tBTLkdrq
2BGYV839RoBhB/ApYu2tLt6WseoPUuLHmvaRIn/dga/YE6ny8wAeUD7CCg0JzrAYT4vOjTKWOlVa
HvTQWOfUgF65eJHoL41md7wfoC3RDLdVrU1VZC12GMRbTHx8VTg83Kzm0RypN6nhGsPJXac0yG4n
ELdk6KxiFiGYISJBlmrrSdMcKdZ8uUYYNAQVtqdW0wBVAcwveqP4M8E3hDdPIesF3/q/zKH+8wEs
E3NiVsY5V2v9NGyRxngkb8rKPpnv8Qft3f4ughHTLHI6TtYau+QcsSekgf0LJvb9Exa9rVlCRRN3
UXqmm5o4FYaoDNIUR4HpOVLrQdIXdE5zAbnxzX8dj36gYppeg9lb1/aplvEZ9VHAy2xfj4YXG1Bm
A/NrS6EWXbBpLFN0VM6T3O4gdjCcak+2w3HmEyYucboe/L7KFStJr+O63091/kU/7jLKsE/xHIb2
Vg0fwuys1ac2KVYVW8fS0+2Kfb1v+77UYkcctapsbRMPNIw/m7y8S/ljU5b3ty9yJcJuBmK+r7LY
FSUiNRpvFQ3mrdpL4w8QwnkgpiGImTpGUG50iLmHzQw4TGsRVfFfEM7viy+2RNCtQyr3JAE9HT0k
QDLUP3zuiCztPNmbCidb1c+3b1j0VBf7ICXgRBfwAD7l5Y5JcMsM7+1yFHwL/zK3+r6xxQao1r1e
jPMReSa6arEP70prN8BWEVbjYPv4kMfzNxiQqb1bnoSEv+sHjP9cXVtwoOQYMC5BnT+ne5WtsONx
r79TnBIoEs7pPYj+SIPcq/c2xytGgBCsFR0Ih4Tn0vkub5QEbVGCmknJrWGakjMFvdMKLciw/jTh
Hi4Vu7jS9/2A3YrFYJ7jTYeddNKaVzseVlNuPMs5Waltc+zyljoyNF5jZopekqAlWubcRGqtkLIf
OYxoZDf90Lx0ZW2GbDZ1cMpNARcvpzWgRhd5F4tK8xc4+qOIKGqY6pnUwO3XH3zu5T71+p3pz9mg
9LVb317wV7XvP77wZdCNAn+rDkf19EsDUl9y6lfYvgEC72bN/eTZTzaOXxC9e4NTnYdnAI+iM6ig
amqLUhZbTVq1jGmo0/MNZ77yG+4y2m6uoX4Pj3HNh7GFCukt0g1FSJJgk1iG38Rd1lp1NCZnOVcR
qBTi3sP/Cqz6/uAWRQV+L2pbktI+qeWfHni2ab6MrSAD8DrR8LtSa4uakhuVpMTVwE9mDmO0LNBj
oOTxZDq8jtDeKUFGDjnIJpQzt0W0IkOnPFV5ADstH033GjR4v+osRGphctwhYqEJV3b6lKa9o8CG
LUHnnWm94NihCmrAMskmyk0IYMpZj3g/InYbliUEfpRetOsTp9oAFCglP7n0OCLAktOGysE+EhyI
TMhKS2eKcFMf/+sJIf4K5zJ4ozwt9Vkhks0UO5/4KeSwPYqgVuTG+6T29tpIEKxlmfGHXsJ/OAwn
FFB97FZd2ymBDNvcOUKl6Pd1tG+sxoXxGJrozrVlQJUjMCMSOnGvORG4zDF/1AoGuSv1dM0AiIF1
T0aP89yxwTUvCwO6QuarpHVYeN+H6srIJmesR7ePD2N6Zxf4MOoGjsYfabEHIWKlKUjlhPLRVj6U
LvHr5p53kMWOiaciQgMPjuPnGvrkjQNedq9uDWOA/Z+9kwhIEiayPZN+RdlLkTdwGdyy7Bmfpkew
B4ywAVfagOFMLCcbLS1gDt44LDnk8SpuVZ+abGUaR00uNoxrPiz4PGWAlj7L3FSDf0YhwQMNylC5
DIoGCF23smfX4mzaoDN0dAXiSXMDi2AkVZruMACG4ft0vM+4Da/Q5358w8Rz9kZi2qdMD7rVuhw0
fsl+GwbqxlLqkRGmsS33JXs41VGxCWGPm9v4GtROsDkI2gR9CdpqRmeG0gCrKPugPJQtvG3gyn67
Mgv2n2U8EKVTqU6xDMgD5n+a+qeuLsQ8xQlZ3b6OqM1aMm3DQrMHuWs1RCC1m+kxeo1P9oUH+R4+
cgElbvMsGuoKCr6+aOziMpVBTFWSc56RTVLAHJN8zFbe4AG7ehQLioxoQ9UX9ddC0nwMOQrADZh9
+4AgXejfW6d15i21/SPaUq8sDksGSVGxZQNS6CVBNB3kidThnEJcYRpnvFawrZX7z9tv7Urh/Osi
ixXI8hDmB3aKPSWuzoWt+CrKfsoKzxgxnSvLLYlPSSbydvoa8S+K4l+X1f4+4OSQjSOBD663ETbn
qGeu1lU+8oleAZ86tZqsI02BkarZ7ysViGhMYEkYFr9kMwzgay0nluGPBcw0Gwuh57CSnoK2g7tb
VFjwD1UgXQN0YyYhHhgMmR2F8V9waVScppJ/NQTWYZDoPCOX9dJqauJGobyK1e7cjfgXJVk98nwA
VJbk0ATJgJXGku3gOj5U3ZNmFAd9AGNmsgOdPkghYDUuwS0rIuPK7mDpCdIyn1qXkNeIVquIhcVK
u7freqcxCJE488t6a5cG/BD+VHWMukpW1RBdAFpvWslcNWDs5fql6YhbTK+yBtlOaWzNOnbktHGL
BAbxb7dXwLVl/de7WBw2RxP7stVHoAqAqa6B5GkADmYULX333tgPXT9uUqY53JR2df7Y4zO7/QOu
tY5//YBF32YyWlZ5UluwwJLuQZ4vsE0jJpdA9T8+G5hYpOsKhoJv7VN6aeHyRQ8iPd218+lfP2Eu
oj96ZbOKtRpxnPpJDtQtoDRtRVwO11zE2rd+j/YVkqVAdqY9g2RI1COIPvRFGYssO2atQe2TImHY
+VJVn2r2cvsZK/MN3PrgFrUrSmqwpmNdOavn5DiTl+qArWGbMRMxeh+WAvALxoDcFZ0SRfe2aCdh
eEG0so7s0wiUj6S5bya9N8ZlcPv+rnTfP9/fkl+bwXKGSFjGp8F8afXHdBRl3AnuY0mtVVjMramv
sbkVUrCfrEMaixivX/yxG+9oSarVe8uoJ6VD2HD5h8G4ecT0aUjWIUPqBFcj/MdQm3CUVpG4I6Po
mBYYoVSNIClUU8NXEVAQtBNCB6apHhw7rpNVJMGcpKFuUSPCNVrrI39LNKB0tuKMxUVFC9ZPsivh
DA+WPuuVI0sex+aBtokDNR9xUrn4o9g2MCiCcR2mVb3SeFwfPStU4XEc1lAbla5taWdjOAxDtLcl
zH9w6gNBwGNoKHU+GwJjyoMGMw3pvVy1fk1CYITUDDqN5k7doVMH/QXqSxK+VFHm9zV3qjDZjmhT
UwqvbQ1psO1rD/6mysmqUJ6Q2/v/3on9tYAWG1ISFXI+zt9gh7miWpL1RKiTRLF/e53On9mtV7yo
tRKXm0QeCqBtVN1WjXoup5ciZQGWF76KNugsSdD+XWvL/rqzeWX/KG19OnYp7FQAErstHjGm9esG
UbCJOzvhH+NLdieW7QqqzZJTnE+JXVRDZZ+KavKlVD+YXFm3ieZD/yp4cdeUUH/d36J6VoY1sRIR
lKcIHj+wrYkdswk3dfQ2WO80b3w7eiuat7K9WEXh0uYpHsLH2y9V+IgXxRVncR6TCqTfGeKBgYmb
Fs74eybizdyI8p79gY+R4JqCxm1J/S36UhromKFxCzQrSI7aqm5XDcxCbTg/hO+mEoBloitI8dYg
XtLAOhGwWq6hj3jwBgRTs7hO/jJb+bGwDLUylFAv5JNRHQxQGxvzV0nvyuylHA9W+dHLZGXE8G+i
JyuznUL7nHrTN1SAgPGoOJoqUqJe/7a+f88CB6RlyWIaWcYpl0s/zionJdMW1uVDWsP7bKMDMRG8
gytH+7+ewKJ5jro+tqfINE4qrM1kBp+cPnHzyry0hQx3swxKQ1U9MCLDYUyUrHtt0PvXxRcVq+Ih
yUjZysAVca6Tj5N+7uEbGq6AL3rdCo73qPFslp0fIs2hZ+qKUraub7rfD3xRzNq00JFvjZ4iBswL
wqladIJt/RqB86+bXBQvUipwOKt6+aRzaRtb+qrniJJJgdxj1hbTM5tW0gSrpBrS+v5U1/fdsElg
+VWWjtLdtfZWw5+O6jOm8oi0eaDxY8rKlUXf8ynEcNZeq8NsZNVrmA0Wts8SspHle6uFSN5YC1bL
FyD+z+L//bwWTaYURhOxhhje2QMwQiirLqxkuas00TEry0M0Toi5N2HGVpSmdk6K9GkMh/tMixEe
yhXJBXMgoOFjxrOHapwwyw7rMWhChO4YVghvLBt+bUlUv/QGp/BKAHupiXJfZ33nS2TWQHTn0OCe
lCbOlLFTKId+3VHLzW0l4PQdkrojkpSfZQVjc9o3606FshT4GGwW0EQ0XmVvCzn0EAVUQdeqA9wj
xRppZBiHOn32PIwYc39yhEuN5Kgi5ijuL5k87uUYnUsO7Vh5KbJX3rzDHqEs4MZKEB+BcUBIpX1U
fOYIC1G02jGj55xCJjxd+qgAPKUeOkA8tEFykxQGJrxzIn0I2qiEnrhCCC/oL5qyoslTycE5mHAv
Ut5vTSCVKW32I4hAWQvrhx7M6GoXhUqg0d0gm68x4jQrqTj3OfqnpIkgDkYEVZ1163AmEUXSBczG
F5kFZb411PsEdmk6bFNV2dyCo3KqWsuPusqJqt8T2+gA1kJ1OoRjerFg1jyBRFBlmBfCGKIYYfZQ
ha7VnmzyfHtRfYEAt9bUYvcDoT0sTQYEidiY5YeggLbjumnkfZkmp9ouwAjPQVPA2td1TM4RVubi
9Xo9mDUquzTTVoIXjyG/qEgm0+qdMqaw92NOq39KquSYdu024AoVCNaJ2WcCZI8XIFLbn12EogoJ
aZU+Jf3o2Ga5ZdUd7A23kVJ6HGZETpdNZxvBOzyf8Nma8Hmgl06z14P5MUFWFKWao/K7unwxuofb
T+Waz9fPsvEPzCsOp7S1AMaXk7KWw5PcgqZQn5mF9K58VSalP6b3SZKJtsS54N96G4tGYIpyhJvZ
ETxo7413Y6Ws5yFPiOAl+E6JxbbXW4DverI4WyWG1JttGOknKbm0oGkpdbeXdObmvFsbFTBvOVpP
tBLUZEHVX5IONAapKQgx1qlv4U7HTkBYVoLXJ7rEcieHpWva1kDzoRt6kf0mIL90B8jJBlQSeIaJ
cz5FC2ZJK4BpcaRjYGOdLLQwWVfuEDu3sacYUWkKclBYMKRpkFSN16AI3r5b0c0u9nETqUK0rfEF
DxLssghSm4dB0CPPu+SNZfnlSPWjU6PpkBQwxcQuKr+G+p1KPlgiIMD/C8Dwn8X4NVf6cQ3FGoYu
M0x6DjlbSWONMQE75CZOHPKvEKlxpHgCM5kiGLKSQreG8o4pKDBpDK+EDqYZzf9nc/blV/PjB+Vj
Z1YK5hVnOzN3cL/2GKs8aQTrcKi90JYcvWLuyN6L/PftF3qNlvOz+nyJZH5cWUL3MVRlI5+0E1+x
OJiad1jXN/AjQhilw9f6Jtmr78nH7DoLNwqTOfkv4C/ZSsh8EDSoX8Z9P35JUZsKaG6GcuYJtH+j
7BaMv9oAQpMGRzG0DDL8NctkI1FRb/w177215hbFCbNg2OkWlnJCRJejIQu0RZCPQ1I9RMxlOh1L
OEogyBNYKtUBB4C5ft+M1Ws3snWowKQdWUw4J2/1DPlazYDggw6bT2xL92nbrkCWdUvDfo7b7IHE
qd9Uqn7KJfo2mcZdllRuB0/hHrRUmmtYgFuTPWrd+fZr/pdT339W/JL/QPCLssSGBUfjj56tYsAe
bhRwWdq37JfqzM5CoqTnr5Vz46EuqQ5jFMmtlIPJ0kPUorv5Fhu+sgs3OGjc59vUszwt6J8wFDsi
nmknr2FvcVCPhuSMv/KTSF0lOgAumQ0ZUj5rfNrWCXhGzY6WYjegEReArLlGPYnYQacn20mNf1U4
f0o2R67S77S+lFKYOBnXEU4iI8jSDrlgiC04CS6ZD4T3KtUrMEImTBYStVoz/nuIf0sYS/eZj5mK
J1gK1/GO76Uw1/gf39loV7VhNsBY+tW4ggUPJgeQjM8+N2i1XLM82gGJwbmthPjqtfyIn8VmSXrg
SliRUSb0bJDBJWW1mWz9vohBHocMqBgvBH7PUYikrgi6soHC+MdkvpzB+1lqkMglxCXmhvPWEl0c
cixGkqyZLJCtxuPkIqbtmHq5K9+r2MJjUJDXMdZm+38QlQu/x0UrbMalUo/NvJHClcNCHi40h/GK
eGjS4YPpD6ovdhcSPv5Fx8dZRWSC8BPknz6l7LXSJFfpH7IBkoSyc5RMd+ZSFGOwxOm5NnsUCpzJ
W8zWel2wy/8LEva9Chcld1RlvR2B1eABzIqP2EUcHYHzCyR98Hry5WqrmL5g5Qs63iXxYqxl22wL
YADho7JSoC8nnnTM3GlFVuW9uRFcbW78biyuJZciT4coyWOOV4zIXzO1nVGDvaKdub0Gjy9sY4de
fhigJMkSUU8qutH5z3984m2JsFpkUM8kwsE3VwaMOt3ENYOZSh9njmhuInqZ+qItrEv4dgxqLZ+U
pN/L/K2d7lrjMVceYTyGY1zryLnh9/knIkeg/ZNgIt/JggV1jVXzs7YsJ/oxLxgLFSwo5s3bDfX4
9M7b2A3159HcSopv2g/ysGGgeu+mu2HFfUxMsx0bUfL2agWL8fUYr60pdfIW4LNbW9yxRTnzonZL
X1ScgZEIaZxzxcGbUZ+Mde2yZ4DcmM7DhNN0ZyZk/iEFs+QhdOMUlpCCByXor5c8hDpT4TaqQvuk
RW+hTD3DKNYS/OBvr/4vSPfW6l/UGitPlVQ1G/UURxUerIkpKT23A3sI2YRQgEJ7L+UJeVEcLvqw
J5znM4rql2P/WJDsXFXtL5qALBP1fjaks5FcQLV7Aqc8o41ORtoHOQKqw1h+K+m4b5HGoI97Yu7A
MHXBEXC66NVW7zs8UTP+0ysIHmgQvch/UWw8OQMIVZ9lHQMp/Q8cgmJQ0FtFXQ0VxdzH8OTpNRmP
TYw9MCrWnKauhhndQF5yfhkU4MX6Pm7sF94MXqIXJ6MY3bCMTpn1qy3uRxkBl+Hvgpd3Y1JvOzU9
kPHP7acrOIbpi+IZpaSPxlK3TiboAbzvXKl/EFxBsEyW7mNMsSKmVFioMu8PFh22WlOlm2no/HHC
iIzqmBJ0aruHKBze3bC0GqRNUcNQClnH4Jlo1b1UcJco0X6Ip4Dkp9HqwZSSti0A0RLpKbKBdDDz
l8zOSnqWZEizAGiu2tHaxjRZ6dC0N4DIHeSq/SkqDXgPtMODDiZVfUQezxEKuaCYqsCW2RrDVIe/
Mk3A0RR0B0tOy9TKWmTmAK1NXnphBlOpInUzOd2TznjKU9G4TVQblhZoMc2QXTvzAhufgy2SuDAi
cKNXTNna3yY8wWEJeLZW5idsG9czrc5Nz6JDmOitLwp5LEGLSGW0JVpiuT1iT8IG9KFYcW6vrq9G
70Z1WJqiMV22B9oP5JTZ1t1QyntJAiZEbAAK8vSktWArYQYr18SHqMbJbGxeCA6JasRGxO+deZKh
bdTNHGqfs6QgXA1yQ2u6o/musx6Yfcfx/2rrkKuPPXkwx4fU2HG5cyuA8Fn+yOTz2BWCtvqaU/bP
/ceYH+2PPReVSy8tmcqncXY5Q43T+waY5GmwNDcyMcHMP8J6X+oyki7XyDLDin5tkTqcNWlQIka3
v4sRzEu7Yd0gZWOylN9DnjwZ9JhZin/78V/vPhUQtVTb0GRleegfdQQjYAxPThW9WFhfTf4cQXRW
9xfZLHcW+MZKjQ647V3aGr7NkYebx4OnJv9F1pcl//ghi12iDlU6cAuJ350tI/UU2cW1tYI/vGC9
Xa2XPy6zqJdW3NSss3GZCb7/pq5tBkV0iaunqu9L/OOArbWNkdgqeF1msssMpDS0h7rcjVTkqXAV
JvlxoQXemLLB4FE0WcAbR8hDVPoUDr4Ev53DTI8BSuNK1GHAItBRv9JzmUHyI9rd5+f1j8/3x29Y
9JdFnI6GPGOeU5NDE/BmaLMMEYm8SGSxPERzeBiFCd7hNf+Rn2tleVA2yi5RpQp4wuzZPM26plW4
0raaHwvtjATrZakP0OVaaawaR+R4GN+kPscUjwkQmWveGH/dzqJeREVZZmZc4Bjebqm0q4wG+ylC
u2Vw5W0IjSAPC21weeUN8pLs6DLQu0GDEU575kXt8+4RQW5djz4Rt6+8QBktKBLX8ZsfL3nZqhph
Y5F8PqJa5aFL08QvilhdUQrLctmEazL0bGrnyHrhEC65WoL8J7A+mQEjzXPSjU4T5yuOMk66aBVp
m4QoroI7TGcz37DwG+Rla/pUbYwsfJWQ/iEocleBlR+/f3HE1lvb6lOGL3JutcP8PlUd4wWFNkYe
p+0CV3hB/HYxei1dt0EitL23RNdf1raiGGtKQ/tEcuMcjkfanEtlj/DEQodaXGrRSF0If5WaP/Af
3fTchv50n2I9DOmxRTVOwJWq+jGgOUih5S+mvEH2iy+939hoy0IVozNpOKediuj11JXA905z+9hG
+rqBjj4HUpsqR52/DMWT2vFDO40bCy4D9D0bQEbnO96fJ+k5ztpNpJZICz/bRubZEdn27bnSVacd
Pqvw3U6Q/0aQ9jC+djl8ySUdKtVRxwT7D9SLTofMLmbD8wRUUojlFXCkeJK6UDo7ejx5pZEEEQKt
y+qg0wPy4BvlLa33ufrUth80o07IP2r9XSUPAyqY1fsGgtY5XOydIYRm8vaKuNrP/VgQi11AN5ht
ZxbVT1F7iZvxPmTsgCjbMz45T9Ob4PbV5u/3Ro1cgg2chabCNJzBW+QRxcU5hM0lF8ZYzpX21lUW
uwHJmzoN01A7qf3vrGEbKUWmA30o1WglM8AqhuKhV3JTe/A1rUfwlCSJNqSrOMf3Y13qAqokxbwf
YT+IERy90nbjOxDyLMnPCx+MmhKeFR6/jC7aIIPiCIajlwu6dAaZvTgzSfCKl0BEqk+5lHd46MN2
fIFDJFy8GfzoQs/wyTs0sYdsY2/DXSKcXoguPO8oP7q/SosqxYwQAa01gzMamlfFb9B5IzJsz5Bi
cHtpifaOJdaRxLQbEaMzo/lQpyr75hCtOYThDjwMwOoGEXhaKf74imE39evTtKMI1xapm7/UVbfW
3mKD6BsqNerM+ad67Fp2spvk8WkwSyS3UVly4lBijg3D2iMCXc21ro2jS9ngjoD4w1CHsyxoniZI
0wxLg0ywlJbS6DVifF22m7ics+UQcDHq9iUp8Dz12JnaMyX4x1XQR45gnWRDAjvTAoERjJ/lKv+N
HPn7vgNqbn62WbWXsH/efvKij3peBj9ec55mlEOLmZwl1L1WX5F2XcAT5vZFrs8qfnxRi53DyHtp
lEe0q62XHM1xF81MrcQdjolP7hgUa5qja3u9C2YZmHjnErSyS3Qh1zqdqxmkI4qNf15Za/WwlrSz
WCN4nc3/faNLkMFiYWIlJhJIYbq/qi/FKg/mFjbCSOr/MH2YD6831uvyPC9VBuUZxsvA3npPBeSs
Pc+UB+JY6JfjrbERvEZBYVye51MkHhJSS/xUaMTvQ6gS2LilBWTd1uSCL+RZWv7GeLrFQAZUcxEL
XNDELu3NbVjwcj4WcDuwJyeC1cWQCBaq6AqLotcXPIYkBkIECnkdrUaPlAJfNcFS/OehehgpTv76
aXZQqprRsaJHBFfDbCgSfNmie1kUM14mVkyK+YioavsM4k+WfN5eD4ItwljUDgikUsUewEWpkZ4Z
aZrPq/cErpZdrnvgLAnAK9FxyVgUkXZSOTMVicJO0n4pt+GmW2V3yAfANEt0HBRURWPRWHWTpI76
fFxCkOdORhRREykPwF9uPz9RWVzqJsycRrHV4gAoRd7XWOMZ8kev8UKnuiiQyCou6uEqWoksUgW3
t5RTyEg7jeoOeg3LQuWg2QbiuqAVOiQI1sdSUTFS6Ip6EytQkTOXRZOnSZ2jI17OUGBdVYsIsddJ
MN/FlyywPli85IVCMnxb/0PalS3HrSPLL2IEwJ2v3HqT1K1d9gvDkm0S3Pft6yepM9dqwW1i7vGz
IlQNolAoVGVlmgfQdhR4JgzkXlMe8xJMumlnt2Ryyo7dTPp0JTeNr8T3JPk2TD3UZEUkc5d7k2e/
hoslOHsDCFARrTTbvF0mmroSgpftHpBwh72o2wTUsAdRCiN0qWXrz+5zJa+01ASXwm02gtogydE5
mGXy3BtfIA74xWIdJpH32G3wVN1UUVs7VC28tgCsM6m/hXP/nOj4XTRx111dEPb4kQQwLoUUQ4fk
OOQACae4KJhtpLsiFoE0RIb4mESjCtrwiX5s5/siZfaQGk4s5y5FjrW+pMs9wrMN5uIRSGJIN+RL
ao6Gr+zoTggISgL8/8IrwXxFgPG6pPN5Xl/hyc3TWTYThSD+KdUE0bWpfszV/BCUYOszysMIAbw6
Dg0geKPvMia2wzQzwNeHuZOg2Dfh6KEBgke0vstLzc0WqWicCJ1E5hXtAhd/sHM5BZo4oPo2bypQ
6qUYw5n3ZjZv1r+coNjGD09owO5geiLUj2GOnB6jp6a8T6zJkQA0orV1rKs7Hb3KvzPKvSvrQFZZ
A23wYzxVvtregI3LYQDKMIppZYx6sYbtZyH/iMAdeXL0ulJIMjEg6LOpQosDciRqt42ho1DFogFp
wX3/Pt92dvIBuImjJqfmEfxnnpzHLrSWBKdYtHFcSLPiqqrLRFaO6S7c0m0CoWDVJ0JS9MsrwV6Y
FnjFVJ48OGXTMEyBAkcA92yKFmYtvitENpaNO/taGmQB03EsESfojwhswZ3JPIXdZejg5tqdlWME
DZptcwrF8zl0WtY9AL7jkX8HDqUfa+XiVUYGuQDvNBDkDd3XHTD59ZUcl96684tWy4WqiHVZMlPc
xN1AUS/0tTwTnOnLM7xnC+FSpjqqNcsI5SUaEnB/NEAd2v3hznoNdvJJuZ2u9K28LX9k1DEdEWT5
cj7z6yPyPMKKivHTKsDZnsnPud7r6bdQFH0FX9Diwkdr1RImJfAFNU13qAE6iul2fY+Uy7HiYxXy
Z5cczJaQLCbpbcMAHqPqqVXnHCAmDGlg+v6FDuE2wDSK2weYGgHZ6TW0Lx2G3ggmNj3FsF7SMAa/
4I2Epm6bSQAfFaCQaTwVCgN2MSc7fT6oMliqupsG5IiZ2tvSXIFAVNHuKAW8pFUZKEYwJmimX9K6
Q8XyG5Sc3fVlLq7225tVJ6pCdCqbFj+3pgIsUYH1Qz6O8wlE2g5GXgmJnWCMrkKcLogeCQK/yCC3
cyTD8EoUGN3RkCFsNO0DSI+Q7i0L93UbgJb1bX19f0gLPraRy0LlkFlRlIHxw7xe2lmgJox8jAGD
AEkHXOB/kIO+uMCPk8dTNOdRUBTa0nKUwD5bTLXbquCqbRMvC18lTL9lUB5YX+M7nPy3TTwzyWWZ
aYd5RBagarSQjRD0dQabbjHt6LHtQmMvn6B0ehf40nXwMuwgDnbAfHP7pXhtXiNB3Hmn/1v7KVwg
nwqg/KI6A3JAUXZ1NDxTWad2EZsPJYhyAxyJRJVcKWd2LKVXYCzda6R0O0gNRY10U3foPIFoElym
bqFCeGA2HC1Cg8PPxsZmk/a6/uX+8Cr48A4u3vfUkspgCVXkK5CI0IlVf7IDJlU8SJlEHgFK4qF2
Jrt4Xrcrii3cBZBJ1lRpJUDxwQjJbQwkYt483hmhSNhAFIm5W6DAiZ/iHpW2GXNxgU62gxx5eqsL
HHDdjEaWlvLZ7d0nFpFGUKDeGvONXn4Lwkd1FgE6Lyc7/7dTmLD9bMOSisyUJxUTDCCuwp5dW81z
Gl6PGOVTQA8AbWZvJqIp2j+8YT+syp+tTg2ETYOYWEdJDkCEDRbaEDESGMs0IQDdgx0GlL4BQRl5
lB71lO3RIfAx+g98EiAHgWvA+f/GdTBt/PkX6QUaV1GFAwauARCURDsy1/hVqZ01qb9uanH+P59l
jSyX8Nm2EiKhxFggh5jm0h2T3KtzzCbIpxxPWWN6WTe2fqNrhIthcguF2jZajFkWdnNDc9GTQ+Sl
XGiilT5ahABuFRVf1Pl2qkpbzgU1JNEn4+LJ0OgM1e2IHDGNtsnCH61+yMbKljA0Os+d4O7+Q3Xh
wzu5MGKVeVOXPc5duuuvQNt8nWzz+4XKk+5DXHCgNPDijfkcCxZ5edr6132jES6sUKU3crRG8MJF
Rw78FLjbwEkf2VrgGE7w0O7pHmpJfpS4MnU6YlNhB2M5dyuuyactFsQdEt2aUtx44ba/X4Y9Gje6
WQS1rJOIoEngOO+V0LNzEDCqT0oCZi2tya71sLNN5TrCuPT6ARDt5nsz48xM1vRRnynIVDSb7MnG
3IBWubgtNgOGBdQ3jG5Dfcc3dmhze+uWBUfvPYU6M0y0HATYC3oJtYZrwLWuYxBGrZu4jD38cJl3
xNiZjdosG6sfsDiyr3fDftFnmmYbuR/QeO68tRzwsO9SUPm5wREDMaBpfdUEFRvRMrkIM+YpGrcJ
il55Orh5EDsz+7G+yj/0m34dyPfr5GyVUqoYOVtyP3q03mi2ECz6vY1h8cpBOKs3op37A9DuwyAX
b6wIwjBau+Qve/1nclimSyrX2BTfIapug9N+fX3KElDWjh0XcDQzV8opV9JbSofCB/sb+AdCsouG
yOltTap9QkAVH9w0YGPUE2XTfNGNnVE+NZq2NSpsakwcBXrbyijtwxpynKnhpvN2Nm5It4BSkn0y
H3LG0LrQ3Tlgp7wev6Vh46AIsZEIquO5fhUXzbYYii06w+5E7taXeNFJzt5D3PUqydoYywXeQyZk
1KcIJYdacBQu5n5nFpZfcOYj+hSAhAYAcyAq2g1Rwe6mBXZhVYe+E0x+XYxbZ5Y4h58DtdXk2eqO
cVnYYfI9SX3SUWf9g11Okc6scNcqSN0VBsIwPOh6+VvSErcY042KSeGsygHEQAVWRcrZep35xnTD
L4zMjTPA+aynOv0eCx+0ghv4vTBy9nmTLka5vEvwoM1i8KCDW6nTfODZ98mUQaBDxHQrSEv5AfBI
DdUawsvL06u/ajbZhu3+J2HCi3v5ET/f4+vZsmYSk4ksudgiS8gAfgK5Dfrz+4W2G/ibApxs4b/s
u/2KLu8wkTOj+TCVTV3E8jFPBhcKrO4c6zYQToKwIihWaTynvKWBpCYwmHpsO5BaqIWbAOvXAq1b
gJStTkZMBh97o9llZJ+3X1Az05Jkl+SQ8ewBgyYzGLa6h1Rlr10pOq0Xv7umW5aqK6CefJ8KOvsE
VWyktVGNSDQaMC+qj+O7YoaokiuwwoN78ULD/41RYiWQnJjv0uJQ6oLb7/JT92Ml/LgseD/mUlVA
o0/vR38h9VAdxWVg3gb/8+RUVyN0ag7iocCLAfXM7JLJnX1AwJZZ1JuNfNSru6TfttB3EgSg5T/8
dimdWeBCdlmlU5rPIH8abqFBsa0eg4dgu8yixV54FBU4Lt+4Z9a48D21adEPAz4jimPQPwB3oINx
FQmJb7FTINazjE0IQuzFW/fMJBfHoaRXSUxBsktDzcmp5XZSekwm1R9SMMTkI2SI9N36R73okL+C
umlxeYVG5Q6MolF/bAxMGw3PySg5siIwctE1zoxw2URPlDHEaHt3lMBlRDF/MUuF4Al7ufx3ZoN7
qgyAi6mKpHeAOpW7anQxq+EuehXAsWP2RQHPgHASfPG33/zxl0k8KT97/Bx3elO2uBCXt4mFnCxx
3iA94mHGAbLHonG79Y9o8XURvWliVQpxydfgESswZjz9XHcFkQHuADdJWBS0ZMhXEskZoegYFqKa
hsgEd4Ip9KkMAKkRmnrLloarSvuxvobLwe9sT5ZfcBaFsqYcY8bAFo92yL75xrY5Ql/mBD7kfbzy
Lt2WGxGR6eVIcWbzt2NLNOB8MEjReNTvGtvylXIb+4sCwOwN+q78Ggoxk6IvySVjUUGzSIPWxrEz
iQdJerAGC/oihsgEFxpAB1yMTVN2KKOk+5IRoDMVE7N0w30bsk2WFaEzT0lhd6zQ7nRKk5NsdhQE
xOxBiZ61cmE7eEqzbaagQY7CWftdBnXVPBqutTWRLSbb2p+B+O7KZnY7+iUfMeWbJk6BMYmUHmn9
YrVQoYrqB9DD26Q9qPHjbKFyO43Qt0qchmLuEmMFdjN2EFCSbVV+BOvdyQBKTQYVWq0+y5hozMME
I7gQw42baBM04QEizNdTVNxRLXjJoC0nB0CeRzsqN+DaCt0Er3EGUpq6PYwJdBZRpRr0q3KY3AnN
+yKXYS/yZE27F7juxevtzI24KBlUc9MRLeyP7QvubdBVSh4GOp5mD1h9V1TquFyEOLPGxUsCmdjW
IKCxKFKvVZ9a4inDfmGtBy9psqnln7FBvWwCe1kd2JL6PQyflm3oiq/dbAnuvfVLyHr/rWeHlrK5
qzVd6nDXgbkfUScnud1LohkxUXB4L3ed2elo1Shp3FkY5PgHt5n64R4EK+UWVHA/calvwldDEaQt
gmPEv1PQESGz1uOkIoDbpoGKav9l3XMEn49/mrRVnuhj23RQyDioYJtsy6fQqjfrRi7XAj8chn+Y
6JS1Q4z25BEl6O6n+nN2gyeMwKDrBLbL1k427xF2n3WeaoIHRhRll4C2ctnyT5ShC5OkM2BeUTDL
pD+Poa/noNZjgu26PK10tk7ujmJRrTdZryCyong1yJu6ux+jDWTiiq9S5nePyUa+T29ALxrZ0JyI
RsDK6CO0EprvGcjO0JOTXEhaC59ooluGp7PqWWdMNEE/Vd2oe+g5xfZwtzCtqMAdxyAOD2wGZeT1
TRf47ns/8uzAQKwiSzMobRyVAIATsBkSqXbXTYj2lbvI+goE3dOASlrZ7kGOY6cYFgox2PHv+sNn
+8pdZxGzYrAHIEFcgBJlYAdPxfXy9XrP+ilB1dcTYgKXTtWay3IBvQgNKIClKDFVpenPKuagaeRX
kuJVtHQmSIemhern7Bl8BZZtaqLAIwoLXIQv+2nOOz3pQUQLYkkZ1ITgy4iov75/l0uhBjEU/EJV
JXxe2g+JSlrMDx4LBnrMMXWKNHcaBO+ieioDlH5NDSSsw1PRqW5ET7UkAmBdXOfZD+Dy1i5o616O
avk4KPt6eDLqkzUIgt/Fc3BmgosJQKVHsVTCSQ1Soa5JIKQk+owXz8GZieUnnB21uA3TZjbNJYms
crwnFhbF8U59kX3junOhUGFjps7NROBu0cqWj3tmtiy7JNYr5Mu9H2yUzhmvqL08ZMDgA9XOPTKj
jejdJNov7sTLTW8AhooaiNG1ztSRn5NK/agKX9YdU7Qy7ryPzZhaTINfpt22T14iYYP2cjpxtmXc
+Sadmqpga/sn7y+/sNDO/X7bO3Sy86di9/4MfA6J4IISmuXOtRErhl7WbFE4U3zDb27ze/D8mQhl
75rkYG4kdvpDdP8u//W3YPaxWL4RFyTN0OVGhbH0qQCD6esYFnaWvjD1lhQJolu47/Nut76Flz0F
iveqRkxZ4ZG38ZATEP2Ann6gXwYQPWuak00i9tLLC/tlhEfFhiRTyllHHTm/Km6mmxY0gUAOKTEK
PbmNpB8Imptq10LxMn0swGsqyH0vu+mHeQ7uwGSIRg1JrRxZbLq5dRPMoktcviQZbBIoUf73O/Jo
WINipoLQvDtC4lICMB2YYzozTMmBwECZJ+amfX4chqEGV9o42A1FcqUWKKFXmCu3h6KDsp2xaFRN
PfWUVG+8wILCslH3AC9rJfGbiMiOasxQO5vNe1jbVD15rEbjLtFAx2AmuwEEug1EhbsKQS1Qt8P4
BukkW7aQM8lP8Xw7sm/9uJeBxJwrtEFBoZnlsc3oK0slp8o1aGxfSRFkGGi46a19aUa2CaHuIDtF
/X7AZSpFuavUYCXUFbcLGCQXiR1ED2l8nIbXrHiZplcJqjhzCAnooXDa3HA6jDeyGhzYaFhk9kgn
TJg3vipvi3i0KcVjNXytCMbpoZBezE9U9ZvmJmKzrYA9WY8DWy33rXLXpIPTKa+NcRtOzCEjbltA
Nmj8fVQh3EIDvHCVq7TS8LINwXBzO6T3SfsQaIFPWOPqeufUREcZfH5hTAe1MvRVA4j2ZVXq4fUQ
OmajgGa+wW6AiLgKbnIlvg0wwtRA7Il1vVea+a2iJfNtmnzVk7sOQgDd8Cib+4LJtxPe4SATonnr
xwm6MZinnofXDsz1uZJ7Bikd6Nw5kEAd6aJuVrtZVkK2XXbncVNhXgQcx5jMrzFY9BLiI2bf6xIE
pjP2g1AbLLwqpGugn0aszJFyiEKh3QpaaEdP6o0KX5K0uzABA/T3Ru7doZg3XfzcjCAxiV6r4cqY
93K8U3qIQQazH7AOhf4tRIjtALzTufKka7uELrMre1KeOl31LWO0a/kmm9+aAAahnkHRgKJI50r5
EBV+IKVujX+vLAPD4Gyq5P2Y3TP1ieUvZXuM06thDFCiGFyC5D2bsL1o14bHQDqF+pMJAF9WzF5o
tEAjVzZTrlXlmmnbAMYS7BWVNuD79hJ4SpUUbobfFha3ZQotuJA6SWBC5zn2BrVySJJsgLJ2rBSF
YgNXualCCRCU2Bg/6c0BAvOjPZSTPZHvA/Im8DSm7C4eFHvIW1eJthP2OzlpXSkIN4KQanKZDImK
qkwILl+K8k0kIcIBfEpFDcnLzMIfEcfkshm9680QJSP9OMePXVfYAblmlbSxEhSZx4eZ9TtFnzyT
zoLlXYYfnBnm8hldkipdLiGx1brUl79l2xZQ3teFtK5zKygEOqriZA8AJ7r6HcpH0TX5KiSxu5j3
n/0GLsExpdQy67xARgwNGhp+JfoM3XXdiZvS6at8lxp7GjwHSX4tTVTAq/yHdPxXrDe5tKeqqEGL
IdOPAxjPuu5rrKh+loG9PNtSilIHXqht9jMHyQNr9njpuutX9vLvf08TPsxzOdGsVnij96VyxOMD
emGIsQT6r4m1qeccWrSGYLkid+ZyoRTKtmUJCtZjN4IPgEH5rLoNhPSeAis8zn3Qc7mtq6VsXXyp
xh1LcLNomSivW94pK5+Oh7rnUTToaZNZx/ApvMtPyd7ypMcF6tQ60V4EKLn83Pi1Txb3aDIhV1+x
REVqpex7zMmV4SHrHmhpCbJwgT9YXLyRG7Wm9YT+ko4JD6QUfqMMIAc1vRa6AVokkpa80AaywBkD
QirDtBRoNHHur0tRMuRSE5+Wrh3GISB8mjnmFVqfm9STTqIu4e/L+2yOc3eoTaBMCpG9k75UnLtC
B1cN2ZVB/JSyCKVnfbN+vH7PFj/b4/w9MTFzgXd4cpLAf5nTE1zRW7ew/OLPXnhmQQZbHv5+9iBM
JdbHyQwLkV45Zt97enND62uWErBUNz4BzmPd4O+H67NBLgEmUqCXfZWkpz54NNUYbA4/5FFU1bsA
XvlshfN3zdBaS8lpfEqvUMFvr8arQLWbx/aACOUGbyAUmR6a+2gveuyubhg+J+f/GilCM46G5FT0
X9VhcCWDbNe/3+8n+fPKuKt2NtsI9co0PvXdPpeNrZVLflhYdmvGt+uWRK6x7OSZa2iaiuFskCef
MszQ04aCWz5ze7m3ZeS5WSq5KQBb6ybfa9dr7sjdpU0/z4xNY3Ii+37X9S75YU77BoK3CeicPcDp
TfcN/Mo2eYAsRwOCUMAO6h+iXVwPK9hGLqyoRTTr6mDEp/ZNBq4x99mj/BDuWg+Xqx8/igbFLxR7
P2/qshVnn7osB4tSaCmd+qUTZHc/GFJJDLMsk+nZvSRhhFkEPlgNZVgiF1rMLNJ7NbSSU6y99eab
qll3ddN4WhOAV/jL+rYKzjxfTEjDcNYxNg4aAXBagKZyPDDrYd2E6BPyYF5jHrupsTR2infZDYEM
fLDrwdOMTGhT+OwYOKKWmmhRXIhRawuIwklNTrP2MwRzaRy/jNLdX66KiydxYYYBFKiW+613NUy3
twBPbRbXmNxlghwJPfjvBUYFIeb9U595o26Gc1Y0MkIM6iKPYbHRF8U1tLe1/dz4VgZtIphfCCFE
1ZELxa5PB+H972em1RHAu1Yh8WnBWJBHAvYRV6mw4MolYCaC9LXen8J70ZIXZ18JOzy+NyrKhjED
oa6Lt034IAOlWkDbMa9uZK12rEKB0OTT+lcW3BR8E3RqgGjUZQ3ChMkElZBtLCxYioIp3/+sO3Wg
GlKWZR/93K2utWqj0oOO83Dd493u9l68VQ9oZimotAFtZ3iEeknzdzc+3xG18koNzRYrHekpTJ5q
jIOp9+sf852CZ2UD+Z4oCBgkMhkTOyVWPdkYpLlKy0JzB/ISaz/V5J5BCa0O9rLcOE0QXvcQUaPG
nRklXkdBLoa0u65cU4JufWS5Q3QkTXMVdSg9hcxL8z4FbzGrNgPGN4ccdbIod6wQeE1gm6A8tlGT
aFvKveoB7Cdj4jNyS11zKjr6uYayhWHaUvK9jWVHBuaRTM9hfp0yazMEs7XJUZySMTrIKFR/ILeq
9Ya9/nHeXWnt43Apl6KTQgfHLDuVL7NvblCHY17omacO3P179jDv8UZ2GYRHfmjfBaYFoYRv46ZK
K5tFT5Be7gbPAkQEhrWb+vmfSc3QkZ/TfXhfidocgsuNB54aRC+gZW8kCCPXmk9GB7wMzWOGbu17
B1BxCpCHazfMF0aSCw/yTxGM79ui7GGEPVQLseJyl3nFxryaHdNeCsqhK4pbFxC2n61xOVoUJllp
kXa5HyAnF3+fbqbK7l+1m4WnHoJOB/mqfpr33S5x82v2vL67ghuQFx+qhxyk50oOLSnzYGWFO8Y/
EnzjvzPCpWK13GVlFON7KqgTzsawGXPTtcDMsW5GEI55ESFSACqSNgA1zZbqlBg+Vy2hcJroMHAp
V5kF9RCYOnu/zEvVyd3hsdiMt9adcjtDPm3KbfIMbSwRY4/gNPAo5JIlxmDpeCRrDRRzEqg0xV+L
4oVhwFBLQ0H2IPiQPBxZHkOzmUH2iWnCL/1S7sflub5VF6Apn5yel+SpkgyqrGOwnG6oPXtNYgOu
wUDF4i1C5ihwZt/7234BaeSFMwgz5wtFx8/2uaRM6eU5zjV8T0u7Q+EWZcbSGVSyUbNvVlY/0AEU
rWF9MDTTziFB2UMOrAXZvdpNp5rN34C0u80pJLEwuzvT73Gq3lIA5NY/kuBs8kzEulwrqAoiAjZo
qyT1U9+qKPW//J0RLvoUSZ6yNsLN3ilol+myXWXjvgtE6s4il1rO1VlSOFAro2YFM0lwr4DaURUG
GcHJVLggI8WlOfcTgswcF/6kQaLaKDex1m8xsyTYGNFt/D6LdbaaCFPHdVFgZzRb3wT5pjyBE8I2
vBJJRuA1LwO6/9NWRYNKdf//yOzPnstFoAosDSzCzMmphDaSrv8Aq6vgcAr8jmevVfuwSEyGV1E/
HeZQ22btQwuF83W/EziEyiU0qQFVvbFEVhFq0yaotG0ZTwITohIAz05bdGYkU+l9m3p3dkEkeo+m
EDR/MI/+KMZ7XfZA7I5i6gZReA+cSsVqwwkvkAbJ6ryJ0VfSwC2hYBJv/dtdfup8GOJKDeEYaOas
wgWmfbhVtu0W03y7WFhwvnznfJjhPI0yohB1mJITlR6rpNlnqJXqM5oicXuHFqhgUZe97pc13uvk
tNMGJUzxmOolX7NkkIr/LFtRs0WwJt7tzFHTe6SVsFJto/CHmoLdVLtH5WY/Sz/Wd+kPd9zHiuTP
MS9r1TwarBqV361+m33TXqYn+ck6VNcQIXqrpZN0C5kLOzxKV73wfhW4CE+GrFNCJ1q+F+HmK/UH
RFLG4KEyTpCxXJBCxO9vuvvyazzdmtl1POKKFdYBFi/8/cnysfwlApwFyXIC9zmmCtnJutd/orm7
IB8NZ3mvVj7blduFtNH0y03gKA9/+eW5S82KIwZR3Ry7jJZi+SUuoXzld1/LY7tlV+Sl2g07jOYw
ajeIBgdRRn85tH0sfIkTZwvPZmh/Wzk8OR+QuVgHLc236wv8Q/ryYYK77FKoOTa9WqHyt9P88h6A
+tvmuixd2jjQUUkc3db24IRAIxss0FB23jBgmR3RFosOExeHIhpNBkjH8CsWQluMykb5zwoqciVm
AFTBwKzoo3LBCJxSccWWLYVwHuTEZidJBXyzAn/VuDYKqUyotqUtKpwYSAhHv0nkrVRdS4F26hLT
kSPVW99FwZLeCyJnfmIa8jhIATaRGo9q9hxBBmXdwB9Kcb/chGchDnqZlEO2fDRvgo6qY2yb60J3
FrGQziUuQBzxvBFfhKKFcck1bZBVTrRPTkZFbNZbXtYPovLAkh+sRBdeRShl+txCLWw5AcOT6o1b
wHjeiI/GqyeqS4uWw0WT0FCsSLGa5JQVP4CmKzTRnPYfqnwf+8RFjFZpTEBJ8cGG2jY35HbwZjfx
KHUwAYpa8RKxs520UV/JVbmPPBHcTOgnXDgJZzmIcOX+8xobda/5CsSMo2y0fX0DMbSjUtnTQdTP
Fn1WLnoESqoprByQRA/RzjR+6OwvAzHPTRx18pzrmsVORnsPZdVIyFm57PyKE/KsxB214pIOJW74
+kFO5x+SfmhLTUQ8/4dO6C/34EmI1bYtqC4zTGuBQwzv5Bpa1DnIuuzytfFHD1WbcBfdhvfptahZ
foFJGmaND9NcDjOg7x/mbKmqg4zXV7aYy7uSNIAsoWshHBgRJC08K7HGmKxPU4m+MqbjtBmaMqrs
JkXrG9CETcMAcMTBmXRBj1SQtuuLn56F4Zm0lKDVzE5FQzdhcey6wWvz2u5UXXDDiNyFCyRxRmnU
TEgIlWY/at9aQA6T5GE95gtOFU8fXCvTGMR6CF8pMPQzoNWZlQL8rcgEFy2gU9zk5YxlFKDNNcO3
uDc364sQfSguNGSqoiSlNKOFXMfATNKjIidbLRM9dEVpFI9W1lgxT0MRL+/4f6bLjB7ToF9T+qpj
UgrPKuITd340MTglHZLSVaMvTHkctn/59vkN0Exj07AUZAJtCLgsoaDUgwj73Pl/9VkN7s3N0JiX
ZQX52hT0NtT9dj2GusdJ1Cz6Q/38V9DgwcvxSKJgnOGD/yU4dSqn3wI661d+vhE1CkSXp8FlG/ok
S1BaKpZMoM0cetUey2PyriXBejRZLVyeC5F45uaOthteJcFpECTB7zO5Z+HDaCuzTFmVnur61ggM
0Ek2PmBaECzMQdMsEpH9Q4/849tyMQTj+BN043HlLOLRkg2udIBC3aUX03vRIf+aP4puUcFhNLjk
RAaygcYSkpM8ymyqHdlAQW73Zd01RY9lgwsqGhjmzDFDkoXH8ibYQBMb8pd0ES+G+qqfAabuYJ7m
HgxiJ1FF7YJ846dLzuDCjZTFQUVyeJC6Se7Cg/yoVnbI9mp6A4TMEG0BFl7EQszlNwT2+JWOTsGg
bfaK8jS7N76IMiNRXDK4x46up1Fhtrh1R5/62tVwzb4GO/DljAfpNdkH4EgwU7TvMx9zIyyy9XwX
b0RXv+AyNrnnkK72vRSGeA6RPduCvg4M1rpPDiKcjsC7TC4m1Qbg8JEOoMJUvE0Ngf5u7pWGiONM
ZIVLYzALaTWBjNeCXEIHC2xqo+aWhiASiNJoHqltFcZsZCRbIECKjymA/t56BqkA5FsnSKQ44Zt6
EOMtRPvEpS/RXNK8YB2Wpk5ulcSbjKlu02ytPtkW1PArg9n5oApQvIKkiScebzojVqsAN2cGEq4s
Vt2h7ewpjp0+HZ8EoWEJ4CtZtskFoLRkVVcOeMVCPwrqAUvLLcK821LGrb8yVzQEKvIVLhIV2Ry1
jQHHT9onNPtuczk86ZqgnCGKd+8KgmfXRjIac8pCFOjiq/Iq0HxzX54UvPUMr3sLrio3n+zoxvT1
pQEsHCEUlDpMLr6A4TxKwwIPiiXvgUY8XpvDrqoek8dFEmn22k3WHvLkgOlT07DNO5H0hOAT8+js
Nu3HGfBbJMKkPnbS3gBRpV53gizyD/X/X3clD8+uAGpvBvPdcQav36UuamO6Ozr/zIbl19a/60B/
GOTCjJGpiRk0HTCHMZKO/jkwBPSegtSbx2YX0gyUzFJSxkQNxURrG4suQ9HWcOEE5OLtP8m9TAY3
0k0fgjfOGEuCvRHED2v5GWfuP0YEGIAEoIcugv7XpDqDcpernd3Lz+vRQ/TFuOARQwcr6HXkFVFy
NUIqo8TE299Z4OJFVjGkeSmSdzMytpE67kIqYtsQVQAsLkPJm1CqmYSEABKZ5ZW6b3ftaZn6XRjC
gnuMd1a7+FCLeXKW374Sei0uULR6OA1hjIOKIT036jzQufqgc/XLytFuqVPb7SaFkqNMbF0gLbm+
bxhS/+wgkE1L5j7DV1XjwJ0aFTAHSVRDXL9YVH4OPpCCVrdmvPyXNoFkZ+A7f2cLM1HfoI8IfsZu
3VUEGYJKuADRzrVW9QNdvif1Ee73bF9coykBdFFgA4RGbDEL1fqJVnk8+5xV/Zh2SBCm6kYJmh1h
uTsphSNY2rqrqDwjtaROQ1AbCE3qhm172evGh/E13Cd4mbyXqDq33CjFHYCfJxEO+nKgNy2NUgM6
XCrf1cNAo1xFFCjJ9Er/GT9oPgNsOLvqZHsZxZHEmK2L4evMILePEBIAwYAU/RezVTBH/gZiGtRM
QU7xRN4GF9MJ44ZsRY/dyw50Zph77NZRHhmNjHR5wc00DmrDe2B7d8utJm3kbQ543M1ff17uTqiN
rqJWMC8gVHNDXWB52XGZzlsUbfD2iK7/VX5wtkrudsADFzVheQI6R5btHuLH9GEQnv5lj36LbWdG
uJshtwy9CDSsyszkfaZCU0Y/GlIGMtSftfIQdfcR8F1yGjyAvd0O8/lx/cBcDHBn5rlrozdpXheN
Hp/m6alRCl+GtNPfWeAujaCcg2BcXgZWXNgp0dygrAUmLpd6zlbBXRBhoUEwPZ6WTHJyltw8+xq4
bwaeiqlwSlNw6PgGXYnZxKGZA1yCoKAvKpvEgT/pGGD+d4Wyj1XxnTlpzuo0npv0FEAmXMLG1I3l
xFLkrW8QvRgzz+xwYSSiMuY1MrjgoNnt5Je7Eiqo6XMoYbjaq66+3aSegyMWogZqr5u++AI4s8zF
EQt63uCFAYREU2Poe6uOWQWOmr+ORu2nmm73lvRl3aJwsVwUAccp2JBKoAqXARnrQJ+zwjEyWx7s
pRsZ2LFNDsAyATXFSmHEFvkOF1EKJLUSNNviUxmerDHfSwZmoNAK7cUKvktmshJXNC6uqIHWyZCD
xqb2d9A8PvyHtO9ojhzXmv1FjCBBiy1NsYykKrmW2TC6Nd30HrS//iU0Nz5Vo2sK991ZaScUwIM8
B8dkLoZ9o0YNcGxxR8gr6rHugfB8mzj9w/UjvkCEhbfH2VcVMKVIGrDdaNgltKHBNIJGW1Tx6h2r
dwU7TPkhzg94AnHekXZX7FkC5p/yHi+87B0pbueDSworu3hDJLEcB4FrJyIAUdstOrjJYWzjZr7h
Qr/DZrphoWzyTGphAhiZuTOQhOJRoT+usLEhxLhE5rUhT95VaIkIMUDgNSF9a2X9+dx8ruxQLATq
alyW8CbZSXEUTx3Sm8hhAZIkkuff5ezv1wcWK4Hofei0xAL5+owMU+9phxRe+MQpU7kvhnQQNT1Z
/lfiqCwRpBQHfLMM9rwOr2a9brop3163W1lUIxb+WKEpk4EJipM22n5d3pn5baQ9NcO2H++1+kkB
y4TRQrU5inyHYIiR9LdZbbvElg0jSyxVrAWykc500RIUYrRTVlEQ/03Ipd0kLRgr0B1v0GIz2o1k
+xJssgRsyq0uKoaEp0Dj13W+08CKYrXFXpHV7aTWIyBTpSvN6vRI2hkh5tDQyAfuozgEhbdnetGP
5jZrXVkyTWY8AiItsYU26gEeDrKa4EtB55nxvxRVz66EAC6Y6reKPMYKKlZIoUBI7Vcrf5VYqMww
BGgx1FihSLP+XXYB9ZxXvnOqEA3CLkpgBvOej3mOP0sSjAMwVNZpJTlGsUBorC3VmhgB8WxMXk5K
v6x213coQTCxNjjNZHaYDiNc23tjPKqJEtY1lYWLsn0IWLJGNTTfZoWPT0CdpnfRNn1AZeG+33Wu
tc2PsZQ1VbYvIdCZej2b2g5Pwz4+1vHPJn5qQYF5/ewkF1gsAep0bdq6p7zx98UpUi9GB4Gq3K65
7M0iOz4BKaDbRqxigYNL49cOBEoEHEjXtyI7LgEiNCsdErVx4EJZ51Zx68cqpPhkiCeJe8Vi37Iy
JXIoXEpVvKd2sq3yB4MMUKdwblcnkQCELDsglveWJe0VyhuNaPrdoW/A86n+MSrNnQnOqCKD0kdr
besCPVb1LnUOfSK7W7LPJoCH1pOqW7qhOJnLL1QXWreMHFnHr+RIxXJd2ZlmYrfIEI7tvbPCNzZ2
4KwmCN+yoBja8F+ZiVi1w8hRPEGuPDtlCwYljR+dXW0HXeIXLzcffUG7I6AFaUejVA3USBT+RIo5
o9cSWClyOpF9aosbR9nMWXxUQdBkR/OP61uURZNiNQ/qLE7fOAhKeqAUVNh39iYNIn/uEE1C+xA0
tmNAfGj6etbz9aU/p+6uhJMiF9PKtLys+Ah1caNt0q3+Cp6Ndw2j4/leuWuqnZO5BEwGmtfveB9W
8pzs7e/mHnMvB5kcovQYBMxR67XrWoibYhhSxQs/eZ1QHEemCz3jfnXo/cVnngEVoGdZlUpm0QIU
DWsTkRg6d6dkeiR4riXGtLeMLlDX0Y/sp+tHLgMJkYQJz8O2Qs8KvjaeTnxYnkU+edOh2tyFiKtb
ZIYl5WIJKogVwCmyoqgr0SWDsunerBOQoY8Spy5Lz4iFvsVgdNTS//hbMBB77bPjMxcqVH72Livl
y8J4sayHxqW1WBKYCi8rciYfqE4yVwkMF5IOwXxXBVUIgrnrX05yjGKRD4RycW+mCI1UaDZZre23
saROIHHvIvFSZ4JMgYxmdoqr/Ww9t4TcJcbTWNeSdWQ7EUIVtJ+Pw5zA96oZBOUsVLbBuvjvDov/
hLOyWzJF8zgs6IPolcY1YggdFInkjcrj7SvYJVb27FmzGr2Ea+hXEELqHaTcSjef6U0FLklT17dW
qfnXd/U5C35tTQEqQLtYmApIkPCw0TfrjoKv0HvK6P36wsCwXW8szE9iJoLXIbTplk6gXXQRp5dt
MEnbmqW3gOPa2Rk3VWPpjpb8fQuI16OuVBy5ronlchLydDP8kGXoZRbKv8nZkmgVatgyw1/E5hAM
7W6AnG9keGjuv37QsnWEQIaCxaRMMnBnte1Dw+xbszCh8Np4UV+9/puV/pCtBT9nNdkUdyFK4sBQ
dxqINJcody0mrcnxa/WH8VBCDdu2iO6ILDpkIdUyG4gwSAiyooDXcUa39ee9EpabIlwkZ3jxln8t
JxLpUKobTsnnN1O0IkXNs2P9df3oLruysxWElqo2XkHCm2ASlsNw3rvNZt4yZL+cVwLdJfm4x+Xq
9NmCQpwWl0mqlx1iT379LAidftamqTdsmpcCzZf0V6JCYEf25S5f+7N1BcBUq3F2phnDfEY4+z2U
OZGeQbjgFb5t48KD/NPTgmhTI0hirdueuDdXt7LpiYtPprNfIWBql5Ygt+M8ZRYzD9Cr8FK2n5fq
8fpXlZmNEIYNhRNFVQWzgRL7bOK1rMh4IC8D19lGBBRNkqEuVM6GlO2ifRmMlVtjlEw9aqHGE0QY
VdzUgbSiKduYAJepXWdj1mNj3QekXBYNJjSE87Y56GpoTyA0X2//C5OVrSogJtNmFVpJJD2ljtG7
ztJtel1x8eBw51xxzek1RzKsKalvY9qhMbvCTac8d7vqo88tWVaE348rCCSy65idBb60Wk8/uyw0
v9iUt2ZQIEdfbqDH/vSvDEmk2ZkNo9MVhvPW0VTr6Lg2hizqlCDqZ3vrmTsi5lqowCAeS0dhS72/
U/7rL/5U0H7CI3v/bksC/izakmaQ/wDLXWyBByn10+Lt+goXHd/X1RDJaGqtrVhM0LdhMVBvY560
tfXTqg9+SmTPnovx09lS3HLPDk8fezsaaoBaSfs9dfbMIYfMIZ7plHsIN2z6at1c39zlDvqzJQVs
gTo88otmjz6YVziMBwt1BbPCI08BhJrhR/MCb4jQqcr99pjcy+oLlx8pZ8sLuJPVdWY62ojUY1yB
mLB1i+Y2L+7yVXFzfXUN5YF0aHZC9N1rH0V6ur57Gex9FtXODnwyF9VR2q6AtbJdxtBTAW6KCl3V
pyaYAwb+X7dItuhb8a8vfPmVf7ZvAYNoMkRlnMKoip22Mbw+ZNsEb/zoHsJOh+UWacr8Pjl2P0CM
Hqh+s19/dnOQ3Otv9E12gy6nWs5+ixDZsThvhxnE0qfOxwBi0HvzYb0D7Z6fSmUaJf5SpLIpHH1C
Cpj3QOkYFcZUbRepQWm9Xz9d2SpCEFTZXdv1a4uS0gwh64J4HWjOs/n++ioy2xV5bEhpRioULtHH
uLcfo3AIE390i8XVIPsqH5D75Nq64il0IeLJa2KBWB/IuoTaB1jnIdYLrkQw0KvbDhz023yPis7O
7DZJ6avoRvxuLi669t3Ul2UvuEFc+yUiTA3MwjOV/D0ewImP9c/xAFlwJUFDXYCmSFEmSA11CM6H
NnAs1W3n+KkCI/7S2Mcos/fWwCTuWGY5AhyNlOkNTfHIiec6oCO9m7Psgy4SNyzbmBD2VAOkzUp0
Fp0ao9vCs7hNSjfOsKuN58Rmm3iWhXeybQloM2tKGWkzLsTaPmXTtwR8gUOsSzBNtogAIzPKuIPJ
Pf9Mv68sdrNia0WSNMllwrQvrBKZQhwWRcXs8OTzjigBbzrqSMAnAuI+cFzd67zUz5sAZdQOpPEQ
ut5dv/SSTYrdhmY2zcM8sfRESkhYJzsUjF0t/fnvFhFiGlMvZlpECMY1K+jW3C3p1iQyYrbLyd2z
oxTwhNCVTLRf+QuK7ZLBLd/rZ+tEduseLVYYA8j2yom+Jc/Gw7/bnYAeSZaBIwMAwntxAht4OetP
KZMZiiSuNviHPPPsFalXdeBjVH1Qq7sU+oxpCG9QKXCnLMRrZnt9VzJvYAjQ0RdWOmcWPhpvKLbg
0XkMld7wQH46yDqkZWYoIMhAk07XogYpkvLRSCF9g/o3pMpkwSF3lFeA3hBwoxuSoq44c5f5yJO6
SCHfgq0t2aD1/Gh76w9eCSAb5Nh+pEdl1/8wJM1D3BSurS9AitLNXTJwViVWPhvVZoAKzvWvJllA
bCus0rz7u7uVDWj4sBFpZ5K7LPGVYjuhETnVXEU4QoXXTqbCb5+bedz15b02oU9YQexQfb++KYlx
iMwfra6qzpTj1Kz6ZxK9NfkWrGH/8uAE8Mgnu6Et5wYoxiRQ0YmkyhQsZbsQYAKiLvHaganvtCCN
NZurO6gnx5T4e34prxiYyX/EGUpEaN5CED4hqblkewNMA9VaeCYGz8fZlDxU+ZW8tpSAD1M0jPlU
AG718aVNXnprvJmgXrWoHwkZZOgns2sBH0gKC6j5u4ZPYfM8dJ2DO5UPeEES+JT7RWhKHKPMzgWo
KKE91Zk8k1rs2K4P85An3PB6Da/btizBKfJ6qMxOq6aG/kDnD4WLUeGQz6QsSPTpHoTlpcrNsteR
2N7HemhUKD0WnPZTkHh88oacWGBtyFbaxCgxxz9a/LTJdBqtKE7a0Qkxvvkc7bqDecvZsojbYJiB
bP8LUUHJTROb/JQyJjSzwAPLx8rHXRTyLGodKne5V+6yLaiy/oskHAeIK9dBbPsrotJIZwNbZR/z
Bswmh/EQh/Q2OmoQUKa+zD1z87u2nIgmzFYSWtfFyRltz2SPTmRDD6r08yj1y+6+sBKZ77zYCvwV
XomdfWNTqCzXsCLz44fovsMIYrxvw/Wm8vHS35Hj/Kt40L9jiOon9VWJ45QlNkQqEF2bUp0VsNo+
6HAdy7B6gZ7xAhqEzot36AAOitsuC4xKAqiX+wzPti0gj8WgHxXRDNuGQuVym210251tN95ld9OO
cyh3hs8yiTeSYKslgE+KsapojWFMRnxbWUcLHLIxckmZvmf14ksQSHZJhaCkSeaGqWqKjh6XczX1
nhK79K56XLTNiHZKHVcV7nbRtzmTbFNWbBFbAdcOZAUo4YIkB83U6p7HmdmmQonHfq6+K6G1bUL7
TVZglEW2YnsgmWerI13JbWkJJrARFAfDVcJi24BcLn+5fryXPqWmQ/5QN6B/6JiC/dA87cZURUKQ
lgUG57EENAan/qlKFM9Mv11f7KI3OV9NMJzYYkoSa59Be7Xjqa84YNsyhEpCOByrkDxcX+8S0p4v
J5iOmplmsxYlXq/K95nNfkYGt81lhAeSIxQ9VpLZmBPgFGy6U7xZebkfFGOHd/NGgQ4idivBmosp
5LNdiV5L16Hn2I81qm8oT2XDNnOeMvaXkXxYUBmMtFeHQoqhenGaJyCS6xQrxB9vNVC+pub7aG7R
heda/VahsiTrZzlVBP3zH0Z+j+4co+jrIcZLE+wwgF8IbwTaXg9UueO+5F7OVxLC4a6eaxNCapgB
2A6BE0b78ZR9xAfeMzZsuu9t5LZ/1X6+KTzZzPbF+OR8acGzET5f4ZTYZOdPQRy7yMeBPd7YzKBH
+J9SxeeLCfHy2umZ3jafOYPyYQiVIMcDF6FJGPsyXqRLAeX5UhyGz0Lz1uxbNpdqelrBuN7lKEJE
ShjbVehA6iDnupz908D+F5qk81UF+CmXMmGOgo4iCJzCk2j1L0uVgMCl2Px8CQFz1IVAutTB08nU
a980R5QaJbB2cRbofAkBZyjJSN9keHRmOwtF+IClLq+sYpKaPXLCoNEzXq3H+gaqCifjuHqg8dhM
L/UPchd5C5oar6PeJ/n+lXsoui1bK4s5Lz8nn52wfoE6KYbd4mZjQs0D018nA+IwuB2oN28zDISB
QIl+9o3xdF7j6Zkf6dLKvQQkRaempE7XtApefvNqY+nT0Pa7Ie/e8nqnxbKgSLaYAETRkC11x9BO
yt8Q2g2+xHO9r47zwdjN3nDTPKy3LR5mL7JZ2otMI2eGIPJjTQrtJ1KgbsY2U5BiKgpLnhI/O+Ze
F0woyTovuLso88jibYmRi23xRZkP+bLgeKeaeBqqFD2RZDkuBkPnexOwSNWskjoJgK+4YRvVW33y
DHJEruhN7/sn6LgciwCKwxJjlh6pgEuwm1jJLHg75je79Ubf2tEh07yxdI3HdFchysWEod/+qOcb
6LXmP67fpYtZ2/NdCwBVJGNC9QEJ8MSavKqYgnksAg1Cx6P1sFiTS1IGkiMo+o6vGciAHOKgXu0E
Dvqk9UR1M/rarpLfxHd87XoLgLZGFlWKrsK3XksvpuN9YY43evFtJqZ7ffeS+EnkxsqtVNOaGla1
rJ5lJCcojh+bQpY8kexHbKdnSr3QKEIVng+qFG/zI9SzoEg7BrrX7McgBipVXvsi2Zpkb2JbPeoK
hmUSXNXK/HDSD9YZblLc1HXnKl0eGtFdGZd3wxw00xM1d4zersu9WR3q7LG2yLPZhTr4nvMUFcjG
2ad259pgVlkzxBxIbQ7g4EZgjWJJ5lLt3lhiD9khV4d36IcfXba6JYShI8Xx+kkPqRqFakaQCUtG
P00LiHP3j8vkhFYVQza62MZNE6wsxQunxYwpO5HUfhzRTdrnmae37DSBLkTtWXD9iGTfRUDRAqmR
2FRz9O0UvxQoIY02RgDQR2e/XV9Hgl1i8z9rBs3QSsQAmKZ1a6IH89zLbEziEcQufzVvomGoYMkM
UZvToFEUNMY5no808eqn4anBM91C30UCCJP5Y9n+BOAsVrMG3R72x4x5b0/I8VBJe7skdhNZu5ba
RHZYYcUpI4ZnT/u0wvRtXH5k5vB9bm1PQTuw1sl6qGU3SIBG9BaT1eRFkdhR3W466QQsuXoscwCX
iiJnCCz27lNNpUWC8Oq04HnTpFVgavtcsZEBb7wlf0igRG5Q8PSZDUTnZQgosxshshuicSCE6zIU
yQ9by33Qo7kNpsESMDYNvcyLX0wjne1V7OofmqSs5gE+tvPRXtXtOublMxZzoZyGeRyQsIVRoB2t
1Y8j//otvJh2OF+bf4ezB4Cla7YZG3hT8bSDwoIKE6ugWAk0y53+Sjey16LEesRO/3LOjFot4cXI
hCxotl/XsOxGCYTJghaRxMuJQMkDkcT8lFKQog7AeEhhVSPyKHEekLrdQLfxztZGdxx/1Tam0x7b
/MnqvrU5FEwimQamBFEpR4qzIx7TqI4G3kSblvuxt7631s9ygt5uQiWDARLIEQcDUjLqtTMCEEDW
EyhR2BEWSsxFcjMo3+vZXvQGZbVs4LwdRTD6MVqf3/p3BITsh6qDY0LzSt1dv0N+4q2Tsw/IDlKE
HrOtNX0FpHKuLNKeKsMr/orWgOd6ue4FHGsH2TN0YW+H7fWNS7BWpAdr+5iAWxrfUP0UhLF2E7gR
C6kysizwFOnACtSTrMXCOtmuIS4YwTz90EH7SPHsoEzdCU9Mj/jjz+JZ5q8kSEBFPrCppFWJViA+
VTEF+bZFm14a8qLIHKYbmWu+SMD6hTtUZAZjDcRbCl54NMLpWww5t4fC8OLD8pwcR3c62WHxYJXe
ugZjyCkz7B2yvTIwun5fqMgVVlmRYzYR7gt4F1if7PVMNk58sZPmfJtCympW2nYwYsArOPg2ReRW
uwXFH3ooYLKq6XVb6zh/r2KXvec+3amyYWNJ3oqKnGHVwky7tVF1StMpBANvUOX6tjVAvYum7MxE
b1Tsl6viVZCfMjJZjvRineJ8+0IQNC7p1LYNsvjK1oaOJjLp63ZsAj6po3kgUw6ye1nji8SbUlWA
qHxiZccs1EaSXTG6ajCE4zZ7MUBzjnxztYcUMGaVNrI2OumXFsApbowIeVBUolDbLnZ8SKIFbfRH
9UuBOm+CqvDsFQ/9MYfIsowC4npelKrC0xCt02uF91pxKk2M99vvJnpro+ybPjxr6a++l7lX2bUR
oqO1zpR4qlCpmDDqQf+y01zyAL2O8wj1fncynVqs6sJQaJoSCBgpTdCkk0cxMaCVEn923Z1BhOr3
lRajrIyewT6t9RbkZMsAIdr5PkJ3tFSfT2Ygn/h75jrLQe9Vs8JXUju32fEJjOJRzXwDDeA2qN76
nekV79S3guWllRPSynYqANFgLkqyRAAC/hSq3uo7Dfon2SZ/5uTJxiYfXHaHQHcjI7m+vK6h2dQw
HIMQAQHmLjUnI2X5qR1ANZ6mwdBUflwN0Iru/MIeJW+if0gcfa0n3H6U9kG81X/GsyD4/6a85gBX
CzNnSsDrhlEcNnfJIS44EZNfS3I0ly/i1+L8MM4+cTy20JkpwdCozS9xcYA+4nYxTloEJqwYbOZt
Inkl6ZdvyteCws0vdaMyQSjGw4V0a7+099rLGPnWuG0Sd31BydSYXP1lup23zi66WcNls/imVz8m
uT+k4BqHNHrTuhPmlU+mT0LHixXPgid2pQk92S8VQKNns2PqHd44Rlg9rTeY4Qqs3YgwNeghW6Ds
+0en3k6uNKq5DFb/d0JiL7xD6TiUE+yPbYz9fJMeWpTpoxszSJ+yLWEu3cnQ+B8Cqa8lBVDRVZqY
mY6Pwq+a5lfoMOHFADusggR6UOH1yPTyi+prNSFfo1iV2vVc2WKylaApm8BxOq8z1e2/W0bAj4pO
NJ4ZbwlGy/t8aqbVrVVZh4Hs9oqCrPo8q7ajO8lp4Bip+yz/lF5ovqU/m0AJmaf6pY+IBZSEW1k0
KEEqsRHeaVJS5CN4jMmwoOtp3I8k1Irpnk6HlcgyU7KvJsCUXZtUzxLwzAz79aP/hocMYgTkP2/I
rq1R9uctSJpsDod/oz9TyF+mIsBT4SzK2jYci4PuhvdUtCGkvnejV++qoHyUFU3/oWT9tZ6ATnVc
V1lPTWSQvfQOwa+zV0Hy6I+H4hFNu2C3GO9iw9O+tU/GNtkXt1LKiYuvNgOOx9YtjP0SAXRsYxhj
Zc44GVL8YB+bHfJkPzD5+BjvFYhv6ZD8Tg71hsXomJEi3kVn8LW4iDxDhb7Hrv1Pw1f21t+jxaK/
nQ8UosY48e7B2nbv5WNyT6XyFpcTIGdrCxBUZK1V2w142Z1beEGPoSzRe+NBf1iOyi2XlgL52a4c
N+vbdZS4iPJn6wpgRJLFLMDDk0GX7q3Rh30/07tGDVryfH2dy8HU2UICHDEGhZbS+ez7st33+qEM
yikYbtPaG10D7Ze6x27LytUGv/q5lUHu5YaWs9W50znz85VeROs8A3OtGLLxOT7jPHs9i0F/D2m3
OfZIU27VNL6ty4cuYeiuGYIO07bXD+FzDOKP+3z2M4TYKukgLN/XeL8W1N6No/UI9kLfqZ3HHKPE
9vQX1NmOoxooRezGdRSC2HVnB4FNvV0TaCu6b9GwRiH9YuwL5aUyvlfOXY3ehtp8Kuy3pCX3Ncmf
2hwqYeMBiq7+Ys7+ZP1lWM5d6yRhpb+xvDTdfGkiL6XtU7tmEmapi5h8tkMBJut5Kjor45isbvMO
yg1asi0H526dD1m9Sp4dl/HqbDUBH+3Kof3IZUWJ8uLo2yU3T4sxuvl005C/hh7cj+puNt+X7lWf
/5rsj2Hs3NSE3Akt3dL60U3Hpn1UYAaS73wJts9+lgCjKYknZ0xAEa9UtbuMjgtlRkkgedEdnS0h
AOVkm+VkWrhOc754XIXI6VtXK2TMDDJcEgeL1mbRaicFPnT+7FcnHgWWt3aw7h1X9Qv0DCX/RY+L
BJTEaSKW6hFJRmxOUW9G5ukY8VWHxo10WefgZzvtlQspymF3TZNMS4IEZYTJ2s7sUfArOnDSLpBV
UpFpSbQeo5LGclso7UNVDDEY+vqPRoGWRakgCTbPlD41zFzfy4F1G40hFrDKmiJIz4MY0+RxjbTr
/DzFK7RojRnq646nz+Akby1jW1naLaHdr9VCSd4c3lOj+G4W7Cfn0TEnL6utb6ylN3OT/qwrUItk
a7U1tBGJ/sa6txSmu9nS6u5o4zFagbjWKn1DMe7i9IWmTlBlZoCf4SZJ5FJHCSxieilYJwq796ux
OfQrznNqSNhbGDLO68SrHEUShF7OGn7ZqSi6vIB90ohn3FBOvIGBXjeFrsmUB2VIPQhM33EuDMKp
KPS96aFS22o/WjyvJRdSZlAC/McmOtXBiJOezBEvqchDuO8VpHLnTBImSuBPHK8acrWJTQa5xsb8
a6kgAbTGYZmBPaGPIQdEJPjHf/Y16xXBVlOMomLYVja3m3H8yBOZHKDMcRoCwhoamSlOjk/Dxdto
8NftZ2YMs3DQpHquc0/GYCLbk4CdpRGxChx3xalFcdREDBqT4Do6X36znNmkgJ2OzZSpq/4jAWz9
1NogDnhCRytcsOYFnHgb9bzEHV6SZ1XGMn75sfm1ujhbNSQs6rSe97m5zr1G3HofB1rsqh/rdzis
2JcF9dIFhdDSUGyQVvKUA7+CYKvz6ucSogyc8AxKbZKbJnMY4pSVio4XtVn+IzCkuL2HgWTlwX7o
N+XOwExcd7scFB2977KvKvGIphhglkkDRlgojXFPpbiVP1heRe/LsPXbXbePFV9V3ZxuZLGlDOJE
2eW8TimITuGtzGP7HdHY8o6p0QGqE2/0jo8Wad7au/Gp31nYfvOOIHfaLlKzkiCPOLK1FnY+pTHu
TecvAaiM8T7lujQfHSgRMdoJrUcEu1IqWcltFYndu3iB9EiJJ9PgHFT9UbNk47iXF4Darq4bum2r
/KufBe7akOpr3aG1P1YeK+feiN+vg8Flq/n6/wKE5mWUjkmKweVZm+FIE0wt5KFKV0mr40ViC834
WkfA0dQYkrTluWRyD2cP8YmpDJjznK6eovn94pboZ0LLwq4M9Bc+ITt6UfZedtvmVw5TYssn7Ya8
uv8PWPj1uwS4NaqCJDPBByRhc9NDOvmmfuDt/nYwLscEPFUhHxiPj+1h1F1dJg522S9/rS4gcUUX
KCkPfEDFadyCsSDOofpj46UjS/RertN+fQCxRJH0ymAtCgoHf8sMLc/NEdJGMSpbA5RQlyfrQA7J
fXQnA0TJFsWCRY33VsmSGhkN8mavyWa2y91I7Y02FhLolZjypx84uyrtaJJcXdEHRrXuRtdPajl4
Olu+Xb8wlyuEZwcp4KxtoVnj8ymt7pUP2G6YQFoWxGZgPS3fwDOwsR6uryjbF4eIs33NatqwiWuc
5DTz1bHxUh1XVUklV/TTAv6Mpv7PGD/LlGfrgLgjmkk/J6cU4jaqmnmLsmy1oXcpeSNx6i6ac4vg
zlVn9i+/nABCXV8jFVxih1UybBXjXXMOhjQ0lSDp5wU52x7rm5hNJsyDoed1sraDI2lmkVm6ACWI
fVVK0RZ5KvW3BBo0SYxqsQHkwsjZdYu47Ou+vpQAGwbttLZwBoB2+kym+X6xcGaxsUtzNTQTGe3E
BcOwHUxeaRi8Uh2ii93iCjHtRTEbclx7zWOKEZQd1G5nBFNTfRowVGey6U6h1MVco+SZfyHD8fva
gvFbpjaqij1ZxxI26Rke5oLQVvEjPaQPmq9v2TbaglXd8dRyw26d0rWf4pfrh30hovv9JwguODbU
vlQH/ITx1XxtZ38Isw05jR2nO8atuBkwOI0R3Afk+K+v/OfF/31h4VpEWmd2UwZp2mn8PnU/IwWd
t3SRnPCftvT7IoJjTjB63iHhPB4VQ/GiEn3A0T0Zbilrt61s/vzPK/j7WsIN6eZ4svIJG2LrhtSV
nxcyshmprQpXw0aZZ1qK1Tr2FgIao35TndRLNbrJl78S6zAYt3VUbYzi9fqnusA7+dvWxObwZqwb
EG7ASGbQyrtRlcZ+35oHtXo0o1+z3bs6q90RhEyKGnvlmPorryoTUEhb70Y5PXWxdk96EOynVXWX
DcahKskOrSheyUjkkfF/kF34/QcLryJIhpZLXZfDkTdPab7m1mF1jHbs0PqcugP1VhkVwJ/4+PuK
5Hc/xjqlJCrjlmbi1eeMngWydmJ9y6WTjhde7b8tJTYwArH02K51etRa0y0MzLFU80NWma410YCw
9SbG1HM3H/PCQCP788AWe1M3/ea6UVx4ef7+MwTkGOK0stYFwMmTB8bz32KAq9eeaqhayAbj+OX5
3X3/vpiAFlpm63SpYIFGhgBr8FiWHFkP5Qk18YsaRMNw4df3RyTYQQXsGLNxmFQILR7x5ISAVeqW
D9WnXrEWYkYu/Dn8dCyU7PLnHMUzijnkSfFQUK6P3X15VKQGdqGR6vcjEPDFWvFrFG2BZp/momdl
htYjepriQH+IRq/HL/wWY3DMfltkRXsJsIlNkFFRlCpZsTBdO9z0Z23eXj9qiUX/oX0aKQ0ZrKka
juqe83ZMs5dscKb3vMQMCjTqyzLfHCj/2Zz+EEKtlkVPmgW3NVaXbWPcOCPan2fnLreb0CkXL3K0
ja31vmSfHHauLSuAhJ6uQxWD5RlXZr4xD5xtdtr0u/EWoCrxfBdjC0I0SjTd0fFXiORjvXQSa03h
jnyMwJwMUCwmH43mQr/nLv3UEqf32Xb8yQZ/xLD5VvYDLuLD+Q8QghtzsGY9Q/URm3VCA5yoyYZn
plaP3ZUbGYvIJRs9X0wAIwXoYGrO6hwV8qtvJ+giPUi+3SWTOV9BQKDCVqwiHnUCG2Wv2mtOPVS8
EgyVYoaFeuTo4D2G1JTpKr8+H9VSCJRtUcAjsyVRbBBlOCZmCQe7jaYikOyR259on+d7FCAmb/Ic
yi398Gkz6TZBd8Dsqjs71APlJG3RvASw56sJ0Yxpp3XdrjhRbqFL8wtTwaALQbJ22WTqO9fmo77u
UkQJ0rTe9aWJ2Fw9WFbR9BrO0qSjry/fbM53XLwOEXMx4XX9VK9/NyK2VjezqbVjV9CjqRSuCQOh
w9v1FS6F0l8HScTG6campdZDKunYRbOfU787ONAjvr7GhRSL7ZwvIuAJq7rUmgkW0fG9nNLXIndN
8MFKj6dBrdfiO+03JjwQJtX//9Msv68t3O4JOZaVGppz7OljCzK2GbWkakgxCiorOl+/5UTsVm4o
c4wu+QSteMtfYNMm2cpnJy5Fi+eHKdxlQ4vV1B5gf9PMi5K3jb64BqQAx+75+me7GMWcryRc6a5t
wShqYEPzJjkt92h8AAijzos86JGTjSd3+U2Krq4a9y0cPXVj3tshv3uoGmpvREYkIzNV4c636VrW
Rg4ryk3ngAShm6/qIU4ked+LsdLZrj8fUmfpkDoxO/B/IqAYN0swPHwqYkKZ23qDktGncmQOVQpJ
wCi552IusDBZYjc5EqsaGf0kVTyqyGJSyemJSUB1ydYxKpPxyBzdbf4faV+24ziuRPlFAkTtetVq
O5127tuLkJlVpX2hqP3r58gX0+lmu807d4AGGqgCiqZIBoMRZwEhI6K7uJ4EE7nQ8/jbcTula2df
T63jUrVH7JmVhFa9k00GLJz9kQX9Aec9bPwW3qLYIinA82y3trsFjVbh+q3f+uwXGFIamWOEbZLU
Dl7TFDwbpN6r8qJtvMkBpBtiCIvci5bwQvlznbmu6ib+k3Ve1aUt9DorDK0/omK/mhODFfIeQ9cN
ZIEDaArefCOyiv2Xqf4Mud7JZ1PVpkitZ3mckSYZu6Jx8tIBURRQ8NB6RGvL6Vu/+fgvtMgu5aLn
U+Xi+WRHyQgOjn0ERXWRGcDf9BVmI34eW4BBVN4IBqslfxWF8Sz12+tR6WLV6Xxwbn2lRm30JccT
lvnKzviz7LtjeUvC5uUkI70zdx1sa0UZ6eVL/+dLc7dIK8OTN24xaLxsKbg9cQGgNbgZiVY5WSsI
QZeP6s9gXLoomRGwJIVhHY38UWKPg255ehwF17+jaEbcNaK3fa3GA/ZOGd9TE8kaDqZUIt0fbytV
VEu7fGf9zIi7SYyxKLJRQXyrtadIH51+kB1Nhfw31f63APQzFHdLpNkCNRqKldJu1X5tnY0vy94O
iiDaNjfyY4li0x+/3o778SnxIx/8e8EGvRzL//oBvHgLVGRkE50z+5gZ20hNHYAJBXP8l3zqZwiu
RFXYySQnSWofm7f8RdlF4YB4Q13oO2/1wUOJb0uP6bHfLCLY8T81+v4W40wu4NQLNfMqi/pjY39W
VdDmWTATdMuM9EVKSs+c89FhKRwfyk7wJr14JlTdMHTFtNb//T3UTQ3YxqVSaUggDW0XpbNj6bl3
/UiIxuDOXanNSzks03w0U83Rh8mbcsg5CCnpomG4k2ckjWaptLGOity8xjEUvjo7mFtZsEsu6N9j
sc4+GXfoFOjCIZfHJ8v2E7QF4cg4bdrKQQ7cSR7Qc8rzvIQ0NLyVNUTbnfqcWXfDdNuEIpuzU/7y
j8fh2U/5x6FEGbgD7OmYG6jJaKy4YXm9L8zXDPYRVtnvxmiXaJDM+DXJreA8Xr4wfgbnD2RVzxkA
3GS9MFTV7VH3ojfA4PmGN/jF5OmGAykj4HogNibSExIsNS+aVKhLMuoazksbm0GR2p5iLYH0v0gs
/G2p+XOZ9TqDx5HdH2Mie1RVH+NC+dMaFIYyMMWwZm+Av9yiyRsy2p+DHIfXD87lROTsE3MJQV92
bLTy2jpm2wXiSGsnXfabYx1q2+JP8zJuoY4uGFNdj8mVPcUrJskMZlJUy9J7ihrmKIEKx9T7Smqi
nTQMzJGi+Rknekt0/R59hPfE2jcdCjy6ElYV2Yx96sh94uoSIlaSB0S3HyeIvbTRQ6w+ET3eNwRq
X2YcGrJ+b0zzrl7YDV2KN7ktNxDWfilZabhqJO1ULX4oYNrnyFlkOkYTC4oAl8txZ1+Xi30dWehA
50Y9NhELMiMOBshpPCYzlKKGznS74YsWj2rdu80iQytQS25Y1fp63B11VPWXcdlayATjEWASi6KP
lcneSNpWEG9Ee52Lnj0qXEoXGebRng8FKswajAS7SRTVLpcGzz4GFz3bIdbr3ErSe+anBjjBq2IA
1HVWLFfh59QX7TPh1+fCaG2MLZlIoR0bA9VzOi+qQyQMPUjvrTUGWVTfMrbcl/kttq+jJaZDdPNF
13D1x+ZH0xxy+mno8OIBmVitnNQyBR/+BLW8dhK46MrUomdTLyX3tdZ/Mvo7maE4VCW3w1Lt+gVs
oIJtUmO4iUYkkgR+2I8JwRNdG+hGj6cbeR7Ri5O29WwC2ljIt6qVf+hx6nV6e0sXfW/U7f0UobId
Z99GK+10XdlWHfvVpyMUcmt3MUDBGSZnHqE1kBl7q5LUm2xoemfWS+WmX9Q7ktsAK6kLsBPx+iXT
YO6H76KvCT5IOTtZlwtUNi+mnD/7hO87tjEl1SiZ2I5q7FhSC7n/BLBRFH/UUbAA6w745/cHuZko
uqLJ/zCagdoCMTQ9uc/LOCCKFvTpLZPSUJKBy0rQ3oHBxvWAe/ms/YzIvYFanK2yNgbtKI2m18+7
DvaImv19fZALzJz1VvkZhTvRNCZSHuWddlxF0TtrI6PQdF9t9YCFpAROfdP5KyBWN9zxFwCMQnC2
aJbcUe9yPaNdbiT3c3w/WYuzWKWbtKIXw+WH+9k0uQMOd43MhKmVeipZzB8kh1zGyvFfZQ2Anp4g
Iy5qi/3LhfnzabkjS6I+mfOpN4+zojl9CnVBlEIMZbkn5fSRLTIMiaA+PUFgfHjpmByyRP6epTs9
2S1EBJoR/RieygGKUTuaFb5zvwOvzgeRAzoHlqc5qeQUYGDBFOlmEMJyBafmH1yO2EyqSJ5tVBfT
1IWXKGiTeuxIaIueWj0qavcSdaBMRR39PX29vrkFe4vndxiLnVeaiROUITzIBkGsTp2aPV4fRfhp
ucRIarpFLvoFBXxH2eWpS/YQY0HrToNhoRqOHsr6sPgTRAfRjta48LDUmgbKHiY3BN1+hlXr0ypg
kbr5VntLf2kwuxVekxdfvT+HiOc3GIvZLkuGiXblk5w89OMvwZe8nO79dWJ4uxjKLJ2sQLKjpdwP
U/Ka6RUoIqS/sa0lwvEpfGYpr4zRuyZTA9KkjzA69M0USnFa+jEMGnoOuu3AFD0U/LJ1Da+E/9P1
fFaFk8Z0yUiLcs24Kw/DsXZLNPWjx+yhhBpd5NaC1b2gDvu3sMybzFB1MAZDktTjnCk3Ji2hEGJA
lyBJi72VqNsuYi6q9m6k7bt5m6dh0d11+lONCz0F/jwH2UTJ9yWkPgBwdhuQAZUuLd3KhJah8rro
77OEq3wGmM140MxGUJ69fC3/LCMX+HSoyNiSbaiQQCv3jWaHub46heZeJHxni+4vnlBR5/liTjaO
wRQYEG+pnfSGbCSXet0fdQdO/0EJigWT9v6jUCnqPAlCDO9kYxRW3MkmjgTRXjrjVoJr/SxsLV8s
xf6cO55VwYCAj+SGgRGtdDer/uIip06L0p6jm8xVoq2VYJ+8D5UdqJVQk0i5vvV5akWVykrbwAvi
fghgZuxCi2iEHjEKiXCDZhBPFRw1QZDhCRWRTPoOt6F9lKvfufHYGyIVDtEA65KeHWUjNgZwJXrt
aBuGL89vUi5ylhONwOVUcwx9X7beO1IDucNp29iNK4hHokVZI+nZJCrTyKJomc1jUtW7PFqcnNJN
D5R+naTwkOxDwuZNXVsbGIb6bQJrglwVZMT/UvD565jrXE5VGQUAAZoJA06Elj4rbyCr7/d95KL2
oCnbYVG8ZjT9xsiDJJYE2+Rf3og/o3NBxsKDpFXy0637H2ITrr8gDcvtuJ03dHP9e5+kB67Ef94+
IKZNEenDqB1BuPTMN+PPkDoVpNboXXtKHdfseYJq+S/NVyhi0MmBx9Mg4/I9vSyfYHu6wmaUIPbw
zSiT6HiLL6Z1rN4a5DWHxF1FA+Z3uIy/aG+qvxqLiMx4BVvbWPfl2b5LJVlJq6zWjnQ5Wq2x1/tG
JAkkuD1OrN2zIRia34uc4KXbeskTLXYgbSCdgvCMVxlOBigfBaVptcMRFfIuwszO3kLGOvmzkTtb
1zJJxrkdXUQdSF049a12B8KtB6DZoQ0twS0vWkAuEs15HIPUiy0cS4eu3tn0pej/n2H5f8sjeMub
3LKGYpIt88jIE0F9mBQbvY29znq5fkBE+4KLR7k+RhFLYnQrpGMivxfZ9/V/XxENwAWbcdI1e4Y4
yf2M90vi5rsVWym54510UEZoyp6oPLI3hVAHWbNt43Z6HzM3PgqfdYLb2OACz2QodWPHCuq93uzO
cL+KdxAoAgQq2YnUuP6lrP1XkOPL2rJqND1w1epRDvGGqh37G7Yh/YFsLBT0SRVqRbCeBclrvOvf
e53ElXjHF7VTs+lt2ugrEjGGTWSHMgCcyzaiEyB6O/FFbVpI0IKJSH+U6KbCu5Qhsw5XvcH0Tg1x
0gEX91Lh0/xiiAFXyTZsQzNkXla8aaTeYo2sHQ3oIlkTPUb9bdGoT1Yjujcubpazkfh4qbJmmpFo
n8orGfMiJaSQIHFy3BAS7Aai7+Ylvuu35qf5OycOBL4kT6hwtR6+fyzm2Y/gHqjpLK/amdOaI7db
efIMI+gHaLBMsAWAdHuxp3jNvKfw2v0vkNmXG5lno3NRtUfpL1eTyj4m+8F2JOJEoeZnQNsDb1O4
7C2BrTaUsIEME2HuL/AuEf3OhuYCLJ1yIhmRbKIlDfqMqTmqAsu/RXqUDenRtsYZf8ieZhniByac
lGc0iqCzmdiSV6Cw3ej6dmx+RROsFvsMVM3Xqd9lo+wk6i8DtphEB5V51nSXpCJlrcsF6bNfzqWQ
Vitlipxg3yTb5a1eXNg9ShsrJF77OFOYjUKGsIBBiOwtH40RrAa/2sP1CCBcNy6kN6wY1WhE7SZR
nCxy6tLpPwov8r4n1+jdVQCgeQB8IciF6MvLXc2z2XPBXpFMgGwUZFsDSq3OFMDwCtlM5CPiFg7q
VUCBtqBqoIp02/jDamzcieWLhbuHC/SJrMJju1LVY1QuX3AiMJ3W6u1DoRWSR2bsHar7ybA8qG3X
brOyfZ0WI0iNzOsn1O+orjwsYx9qeX0LQgbMPuLls6fRwR6Nz2aeYM4R5V+aUk/uzIju0IVOodxJ
WSgT1TVKeJRD5DoGDKWLNhApkZBTz6ikV7nbJamvm83HpLJfKsSzw0oj86Zic+FVkf0g9dPD0DcH
0lYeU1AOGXOgIVWH9nfE6L2CSjca7dy+Kz+n2AgVeTiOK08oHreDZTtl1oKj33ul1H3Ibeew8i22
PxsIgNtl5VbSHQQbtw2LN6Nxa0W7Rfoj6b1rDXcxCSb1Zm6ekiRx0uh3o7/q1d2So3rzPgPKZ/Wb
MT/aRVjnR5U8qcO+bsF6ZlagpvtCSoIBhpyK8pDNudeSyoES4HYBkwF1prLJ3GQGni0zHbMIG3sv
zQ9p+mjFZVACQDM/FTZ0sqACWpPRQcbjxiiFLHFQdYdkCRf6OraZt5pq9dI9Nb4iEOr0NCMBLh8R
k3TdnP8ebclpc59lkQyaGUWW4r3cQYpg2k8A168oWInhzRw5eDJ4i2thS0cHoQ7AxSTpr3NDFC7Q
18NEl1RN6bE0YZFRdRL4bOrn9bggmh4XzvOhozlcDKxjs0xoN++jZoEy8RhGzVFNjDBqBcWki5nI
2Zy4GD6pqaZJM2LByoloIHevhlB8ErqViT4dH3CBIS6qHNEOuBRHqn6rIhGAywXbs4lw8bTItRIi
aMB5zzsVAKUjcOuu9LKgBSHtspsUYHYpuL5UF/j95/cfOVUZz7Zijz5cDkW9/2Qf0rf1x9TcvAkZ
PMrWCk79RF7GKISetVw5/+Pz5mzCXPw0pbooddJiN+ozhMhwV1ULVH5U//os1w1w5bz9Q7hPTmSQ
0hftyAbcyXniEaCUKlGrUbA/1DXRO/+UuabNUolPCacQT+/vaD561+dx+fn51/eSeV+JBYq/idJg
iFWIVIZUS/97ldshOyPQvsQMIOF43JR0pvR6BLtJ5KZWCOkSfZ9Ce0LDgMRw4F/nigzaBWk37yah
lknaIqDTI23LrSnTQI7Za5veQ9hc8CkFGS9PbpIqyroyKXGajyiFo58wrwDh++kGShMQI7Ude4Tu
g/zUPoOKKOrVX37UnC0kFyLN3m6UNMNCRs+9v+TP6DpJcHtEvnJSb1ZfYlgJPeGVKqoKXoTunQ3M
xUpziaUyzyLwcJNiFw/DNmGyn4/2QzvlgTzYkM6E4uL0nHeGqBi4PmT+/RTKvNNEuQxxwlSE6dHN
qZtu8DDFRYwgY+7mJ1mo/nr90Ms8+ZI28thKBV5wctXdGeptA2S0Rs0vwT4SDcMlolSdQROekIYD
9SG7eR0a6BtPJRrHcKZrnPjJ3k3YQsIaw/VoA+WEv0cbzazgZjZP9lF9NO7Tw7Bf2XFR0L8B6b7q
geKR6F+f6uUCy197h/CUp1yx8pZYp5eqWbiAAcDJxisCCGEjKyMwILy1UYIbVhhhAG/o+/l1uC1/
tW7ii3oql3s6Zz+FC0y9bZjJvGD2WljAVMKzJbc4Sv5qnm51/9dNGARaaA8EMZSz369/CkFgJDxf
ipWDOjKI+x2tAa6Mp2a5W92Ub9ItgOf/heLh9dUmMpe26WYka4WOeNFKg49Oj1PUlSAVEDypCO8s
YTd4UOkU+Q3ztdbptjHKDEqYfsrFiSa8CmX1LVTtMw8sCjSyA9iAP4p6O8JNxgWoZKikeegyilb5
4OWbUQf1vjGOqrkDRKKR98vGdEG1G/edC1nWYtnl1q75bStBbzntc/VbRAu9XGA722pc2jfCFLSQ
ZIQtYjuFtUmXVbPMk/wYXKfBb9E7qXwFxA6x4ZgoH5S5fLCBwXy9KDhwzB/9NvXbpwam1dRj+zT1
AO97FF8Q18MZ4Z0nUjnpaEGQKslD6g/2fao0vmILtpoo65T54FXPasZMXT22kHjGVx3DodVvKH2c
oy+mvSbL04hSpgqUYrfQsFYGdzZ+SWxyuiF121hxVfOtbYR9TMHkec5XXGdTLQ84ZQOA0irb2opH
d9NNCkMFuPctL9h97L9wGrmeihCe9tXHncSMCUlPO2S+on7nGvMbBim8NH6OmCFIAQShhGeADcWc
gU2KSZqx7cfTfRuLLgrRkTlFz7NMmOaTBqWi0jrqiWPdQi1p8Uo//oDEqCcf69pZW0/yTeSLfLkE
BSlyOlBnA7MS+KU+wdw0FABCVnqrp7QCJVEIea0A9wnQ5yo0UgdOAUJHKdGuPiV9Z6N3dj6DwQdu
foYinOqMu/hhQU6Xf6ziZbanPXZ/2J5ty2C+WVlv16+k65kzOa3J2eBSvGjlsBbEsm7HoPwKteia
VK79+/owot3DhSS9YF2V9+tFFMehXtyWiSwKDtfzRHL6zGcziWipo/CCqLeSuk3FW/AihR4swGGB
1O+1jUhRVLhuXDSKFhta1xE+3RAU2yGGfIO/aukzCj9lFsSwxN2yfdR6/VZ9FtfeBV/0VOc9m27V
Tm3TRqjIADr1rPWdn6QikpfoIjnRNc/GsOuOtmaV09O7EXU1oAGWjeatynYjRLDzG3nZt7eiOCCY
mbou9NmoSZbqXdpjIfO5BOqgcvNKpJgu2PU85jayJAniwZp5zMxvKzOeCRzjVGr6dfp0fd8LYjTv
YzFI0GYfKfa9BPWL+Ztp36O1m9KHKv5zfSBRasm7VhSt2iy9RiliWP+SxIfqnbqwxYSA3iJvmjho
hRwKwWuUnExpzhYqTVKmjCsGM9vGm3oJUXC2vMbXvlUXTq4o/PxmEpACouaLKFyrXDBhsU6ZLCHX
G92T+LNL4cQMblIN/6TBl73qPiVOVRy63MOvEKWawi/NPd1komelTJHEd4ARjJ/DMYWJBDyN9vYM
+7YIpu7Xl1Z0Hrg4QyjpRm2956PpY5KnwFwGQSVUMAIP4W01s4gMkPWPad8EWX5v64p3fQ6ilxeP
110UO9Kt9d0576Tj+FLt81dlpwb9umlA/d3Kj3MwvVQQ8v4WA6bXL/TvJQTCw3Xp1AJ9P45oOGml
l+FBX437XH+xO/QHPteCNqx6/OsTFn1S7uUVq6gXFmS98CTLz/SPqBNp+lzu5FkgDCi2akH5mdsX
bQ59D+iyrRdevrqqzDN8IjUoM9XUyd0+mIP2k3kklAPUYRUngt2IaFUv3rk/P4HHSA5G0bZ5jZ8w
BVnnKz4N25tht8Cd12tD807Ezr+4jmfDcc93NtcR6FqozaglLDezzF2kbiON3QvJDxYaSh37jtT/
dxM6lLrPBuWuIzNpCluf1kFl85c1bU31Fsz5V2UWpEiXj8jZQNyWmYiSs3KtPIGkOvum9mecUnc5
Qb5tl3lQY8zy7dS+JEpYINRVYeHHQS+kB18s9Z39jHVnn0X1hhoZGSgSC6rnQRlrn6SifpTCRrq+
UwrI2DVzKGuJJ1WRgHRzGXl3NvT60DobWpspyu3jAJ2XwNjR3YqFXmUzJhBFxBarF3OAs8HWvz8b
TJnjpJdqfG7SFLu2A+prfprt+KtCj/F6LLh8UZ4NxV1YkZlbhZ3imCy9A5N5aHd7cHL1q5t8X+/h
5kDcAcUfYa3vYkPtbFjuomJoFpuZPaz4CGCYd/FNfjPDtP5j2KSA8uM5owDs69TevJEaR9QiuhgA
zwbnohOhGskhnoPsmAFFFW/VRAi3XY/7P8L6zxA8dHKxSIZ6M9qDlknkgGi5YwzPJclfpDk9WEPY
FF99/mVZmy6OfWXuPb3+k1j61rbSjdbq+yqtD/2c76c6ZOiIMNCoC4iv1W63MLfMpi2xsN1j1UnH
w0yLwB7Lm4Td2cWwKSczMNOdHJGwpfUG3WIHRphgr+fOUpVhtugCuN1l3P7ZZLnYR6PGykiB2sc0
oGNDJ8fWf8V1/6oP27SE+l8ZJ7GfUWeGjhY67tJ+iVFXZhLqTrURNou1troduD+6apFs60x/gBUk
DQhVdCfWfKKPd3nce3bSJ0GeqEioYBtQDCK+1Cl7v7ZoXDiVYt1OFTWhRzUbH8qyOUjmb6mRNll1
D1eUbV8fs/ZZre5GWwMdcNrakuzW5L7tIMdgpJ4K/kb0B4s2Fvewhnet7COVYp9CfLjOv2YTPChV
cRQ4SNjGoZp/dUR2ZaUTRKpTv/vaLLhYDYC0DaAFjpb10QM+siaicDS8n1FTZmCaOYuz5t7QVrIe
QZNAKxYe0cm98AkqiGE8rlSNCVnSNYaVkXZnYhnV2QhZrIUsy8K4qu5MsjVp5Gr25DXJC6PH3pLd
hkhOFz/MIqXmNTxf+yhc+O4qZR6t9cjrNHYtDUa7/a6utteDqSCu8LhTmg9ZOq5Tlmr1LRsHWHjK
goT7coZ/dta4eF1n0JueNKzuCaPoqq95aOyZpwXtLgE8OPq8PiXRKnJxOmUMTkhrWkPUbNMTzWul
eSePxNGFEOh1X15bIj4qzyAWLwmG0kH5cIolUL3UtzzmlfnehvbNKmpyfXKnNPTKkDzStIcZmGb2
GHJNUw3oxg5IU+uHdisdo8Kzjz0L+j+yWwHjDuPvTVIGqp07agCrPgCkP2FO6HabfJsd9D+Rw+Cs
trXpd+XMtdNUfvsJJv7wgvIHsdxR8bIDq2FBogXGTRoI4Y6CvcdjVxujWdRqROwaAmsHKP4tmtpe
vkdb229DG1BZ+ir4eNeXiwexAq+UmyzH0882WACFZ7Rcg+sjCHIEXoRcn3FldTNWRxmh+mLK7jy+
q2nyNEC0M/8iiBTXx7v8eP85W7zwQkZ1KWsLTAlYrk2W625Z2pukIi6B27IcsZdMRRUWgKOdZpa9
AwaWm62yA8XyOcDP+maRa8O19JI5SkI9wY8TfQ0uguFfnFtq2Q326uCxhxRCIygBr4iW6NjctP7s
zdsOfxTEsGa+PrZob3HpqKkpEwwQEDxjbXXxeOhjEXRBcPZNLqrFcDXtSIeotjrZLMhAcw3vRAMJ
9ryvg34jIsleLh+eLTUX15a8SGezx5SmoPwE1LTbkg0ciTdhDmHPGjHnfxNjPRuRC2+TEU1EXy+H
grbPvbQpquTp+jIJYjUvDCB1VWLI63lptfqtgvGt1c1uYtmbuhIJA4iuIR5Mrk3UjPQcNJxsWx7y
mwXYfKAUpx2Q1S48Ro5CjUTB9re43KytZymD5DL2oKIesuimymUnSmAhydSgZvcWEb2tRVvE4vIo
SvoEfGOrwRRXCymdgN1c3CjvLcC3VgCfDMkB1+L6EopCkLUexbOX35TZXTfa69MksOJb0MdXOAKa
LRrQF1Hv1neJ4VSH9RuLCQKCHMniIowVt1rSQv/uSPMtXV2dsod2FOzRdZdfuXEtLpR0aV1kEp1U
pC84cje2PwZAcotxzKKzwAUUqg/A3FE818HfLIJlD2/O+bBsVmUk9LczvDx0VGOhyyp82oq+IhdZ
DDtfitFAi6Do7iMQU7OpcIgtLIWIhuHCST4zPWlrXAeAHh2YH4Xz7XhYU3vNYytcBvJ9Yt0K0Zng
0XqxrMtJuWD5oN/gS47hkq+1DoJEJzqB56Ax/XX9RAjmaXNvyykmWZxELTifZebpQ+ugeBn2LLw+
yuVHky0bmmzptq3/g+9Lq3Ts1xby6Pajl0NdXXWM++V7RuVQ+V1uUj/yYFDVO8vsL37n2ijMul3Y
b67/jotmFsrZ7+DOf6IXWgcd0+ZYTAkU9r/iuNmly2tm3HWQcqA9dELUIyQDBI/Gy+Wts3G5s6+k
HVu0/ITLIIEGyYoW4TXoPeRBO/1dBFW8GMzPRuNOJ0sNlDUVZh1B0Nmy/jvu9A04+44Khr/ZvedC
INDFcszZgNyhBFA2oWrbq1CMM8AS3hSDC2FtVfdXaJsEBdXyqYVec+qgT1JZXols3/0Px/X6+l7G
Ap39EO7YVjROZDmBRF7X3Pew4+yU5x4ULHQagFr25/JPM39D9N+bZlitL9+SzpwIJJQSLi1Tybwa
lSI1+cziwiclXJCr6hmF58otl5caPd7rP1awSnwNqzUIMXVFb44tyESAM2/0vL+L9CZ2qgzUkwKP
IZHU1sXr4efz8OzebhnGJFmvP0UNoW/gxyrMWyGJherzRjf2s4XckE6iS/di9nk2Kpdb1EY9spmg
x6SFQIb1h+zkcw97r2DxZYhpinoTollymYXGmGYuFWmOvbJbRsmFuJnbwkyJxqk/zwc5s70YYmjX
V/NiID2bJBdZ+tkiRrXC4pl+M1HiDM0vkonKyes/8o/r/WwQLoxMSwY7bGC8jqXabIgaDKwUTEMR
zYPLICKjSdmw4gaHAIs1W+4MIRJIeIVyvqkPzAGWL4xDpEl6mIJx4Gu9a+/YeqAh343Ifv2rXr4R
z2bMhTIzWhTZYrpx1FXitnMCI+XmPgZMhap+Xf1CmURfDqN+LPt9DJcS5UXNZU/wGy4mO2e/gYtu
M9TxINyP6KZDF5odpj1JPBXNmVUZBx6vyS00IDF3EXVctNhcLOvTqh3aFHfVME/+bG6paQkWWzAC
X58Z2Rg1ZmQ20AdsgiK7lcpK9O0ENwNfNzHLHDojkgFrRIAzJcBC452ylQPVr0KRnsLlLtrPOvEl
k0QbhnpUEd2Yn7PATh70dtNugXIG/DR7YXOQHFCWtSM/hrw3qAhixyDRB+UizyxByR8uUEDKMeKm
qNYzMOuu70bREOvfn71g4hIiFXqjGcCvPMTJ7IyM/n+OwAUZuZPZ0DVKc0x1M7DQI7C14nh9EoIg
Y3JBxoqk0ehw1R0naiDjat2BBsDBba6PchlVeLYhuODRMimZBqlfi7kS883elXrXgHtRF7lTA7yI
RF0TUM3bCLtRBN24rGRyNjgXNWgCwaJs7dFnE5QStPwwV7AIlwdn0CzH1GVvtgM6Nt40Nd68CAQv
BLmFycWOJqLEyJYVSAWdz5TUIeypnaEioW5ZjoqWfSPK8AUHna+O0GaQ4CGPfTkE6EMcyoPm1jvQ
imEuSCB3Hpg+uGFb4gN0zX5NcDuExpXo4hel2XzZZAJjRCtSBsUIexulChQGGQxLUR5WzWDWUKYt
XrLqeYCNus66oJRbwdFZN9SV+5mvolTNaBXWgqOjDF/W+L7UkF1Nt0a3aSNZcIRE0Y6vn+Q0SSdF
xxk6+Ve5NA87y5luDA8AxKfqUL7HK43iHfZ8vomKimCmghPMF1LApEilSMHulkj1EBUqGonkUOeZ
f/0I26Jx1r8/C3dNuoxVqYIZmi4bnXwNCUBtJvEjoLtUoEDkeDsQAjdjc6MMQNSPNrqgsEPCxlOk
Tbfc0RRNAvvToiAFT1A6zw1ft1KHmnuqxl5N3hS9d+TicW6fSw1KvEaz09ID2KEuijXorD5aC3qR
naNaUMhSIMRl4h9pARM2RtiQpq4Zfw+19dYaX3g/uBStStv4aqw0lAdYlWvTnVVVe0W9jYzBgR6s
W9K7wXqZ8v3SQ9yHbXJSuIlOvDl/a7sPs4W2E/lKuy/DlpwhH9zSDIZ4BwN7B6EM5jew3NayQNYs
t86s32somRh9iOxRdTKJ3Jtq9pilxM9AW4RyXZBEc0hGwK3SyVOmPkyZBgu3rvPidsKcXjMapU6e
ixDjl+tsP8GPr0NZkaZQc6VAwCAwxB3sVY9d4pS3+sMSAlSNFz6ozM8jE8ozCK5Hiwv5uawh3hPk
/mjVFDlMpBqhj4TokHOBvZbRJkjNzj5We2OG8ITqab/hEoDKkAoNmS2KNfVTs0t2LXaMoJB/gt1e
CzBcXJdJ3PbDqroB1YI/FXxTYV91N392d9Cng8N250O4iTndC5AlURGsnmDiCpzgbuGLVIpGbSbX
CLLW/FFqQ5Bqd6k9uhLFU7t0W+nheggQPQH4ElWBMIOEAXmwvLORQPYGGPuOloH3eOrLhml3kxiu
qFQsKiXwxNJcraS0l5E8xAVSV8Dyg3har7LcTzzzEGfonCoBuaV3YEUC6GpABMSt3OZezOo5CTNe
WXWeeUrTKI3LFXJQjJDHJvfG1DhJe5tDbzFaPvLlrpceKTQqZ0h2SbHtVSR1uuo3lPM9zXw1s4+p
rl2jngP0zBcdqOoIzCBro+POKJOHMgdLxuyRFhxkcjSjt84EfZy1sKV+S+UjSQ91lrsqdGY19jYY
LxmEKfTWlZvp10CgDhZ3D22Dym8FOydmjButWJ6vbwHBiePNR2WCQixMQKD/DKzWDJotM14Lau3m
/GPRBaU6QQA5XUhnF47F5DhPLQQQ3drEQ+3EhkjjTjQCl/wmZjyS/0PalTXHjTPJX8QIkiAA4pVX
X2q1LkuyXxiWbfEED/Dmr99sbcROi+4Vd/Z7mpnwhKuJo1BHViaENZFh65ZrqyeWirWseSVjXU6y
Wrw12aCDWTR/JZ1j7YmHDtKdeoOHUA6/733DN7fsYc09/f1YC0vYwuKE4y/Xl2BbksZlY7XCOOXx
zyrHdLIGDuByZWzlyvDFZyvkc0hQjHE29n0EEWcUyXETUFUCrxp/Oad5I6L6+G3cn+dZ5WkN//33
OfxseZF7aYNdtBlm7KCGajoJ7x3elp41W345M7/SNO/rY/93HQvmBMrVAouJ0vmiNp9xmrGcD2f1
RxoUHywVzQ7g2t3XZv4+LJ/NLMpzbcHn0B4a/aSG2Btm3QV00IESjpPnU/CfmVpsnUyGKOJjq5/S
8JtMEZkNvzQYpOH2aztXkq/P37TYqVDN3BoBAMMbbbpncp9xm22Mfb7V/x8kH59NLSLUruGFtKXS
T3X0hDmPaFgDO15pBn+2sHAYqUaKUrPwMWNb+bzsnTpXuxF3ekYfGPrXqQXUNxgi4+a3qmdw++i/
srJYySivnv2Lw3j+8wu/SNqJaJ3s9FPcggQ6tV3BK2dkGogPuBMNzYoLu+pKLswtgiyaWWZUTBXM
ZZ2TRFtpvTdgcv/6mKwZWURTcJN9Xeu9fhLmjcXvVPS91dfiiL+9/afNW06ImnncUDsf8I5W4G/K
goGW/zoV+2xh4SYMOURJE85YKvbbpLeQMc37lWTz44X9HIF8trHwERnveVdXxDg1aLvKfPTtzKp2
uQl1GEbSnyHvb5oIA29DPbVe3piZO9EJQtnTXcMSiAhVMai2G3Bt6mMHNI2KDdduVOhGE7KmoSBu
qGfw3L31mEBkJ45/hKPlmqbY0oLcD3IGO9jkmCAQqOlrRPk+VTQQ2RuTzYGV8Z3eh6Bh+zVas1/H
2jFrrMcibp2hQ62nGn7PYePkyLfSEHxjxW7K/Qpa8RqPDiRMPNMEFVoHMgKz/Q0BNdsNTbnTu+Z2
Skr4w/JbrkFmKaMQGir3RjbdKAhCyLA8JDpAQcSoHCrUXZkaPndIjBehkOJmSOq7gnJvTNlzlen3
fdue+io+jk16ym3kDVVV7QYKTEcDXhQEtGWEIjsHj8iY721WvhpJ58Y5Yi4WOSO0nqZirc63cvo/
3M7FjVYxpDnmFieT2DutKtyp21apvfKGGVdYbj8fnYUrppYxN31l6h/oJjUbu57Y26JjYO/hBwE9
FBJVPk3VQ1NhWGXuMENZQ2Mk7Xcm0T0NRGElOoZwMIV6tcvHqdjnmHKJUFgNJ8sDz9g83lYxKNwA
dNX5ow7aocg61OpgtVlQ25E/aLpDbfzV0+8OXciR/SI5OdQtlMwhepjliKdLMJajN5owlAOOZCYe
Q5dqSH9IyJFRiF5Zenxrhv2mY/NPTcscnj4LA91O+21KfwOD7eT01gC7WlY99P2TJpBTp4NTVpOj
UHPWHuL6mJ1Z5sbXDuPoA2oSY9k5UE5w2noPTUQnBM6nwdhc2zspuZmKN0P9mKW9Y3Xtk0Z3NVr4
rcUDC1ehnFpHNJPHOMi6Z6xVZU3U4WEwp8Wtlf7uBqCqn+j4p9D+aNbvmIFujUknAftZkdhuFnPE
LnzTVNNNhzwxLgB5Nyf1YKdWu59m/bm1SA3AfMePsWgR6Ah2V1kgJO3woaPJn3Q0EQ9pJ+7NIrqN
ibXXi/mhtuzSMyf69q9dNNVBimdwppsGlOs+Pzs6WlE6T8L5FIFljqKOAvVrmv2HRhYP7BQ2IRnb
CD4a2jtimL02gjh0ulbMWgm0ltPeE6+Sui4Q/Wi091vSBSq1AwFFOjmF/9nLtpztbsYaGj4CQUmn
ftlA3tomqJhyc+XlWfugRUzQ6Rk4QKdzTMDfVGU4uTb5Ws4dDNWvfM9aQLcc8TaZrEv4XAR0xLiR
dv4ah7ZvDjmmhNkOx25bpsVdJOJvmkw8Goabr4/h2iu+iBSGUZaQwkI40pjMK+kvLctX1nIl2F8O
dRNNK1tw0uknmSD8jvP8EUhZNyT6U68Bf5dizq8Ig7ocVxz0yiuwHPQG+1hWQNNLP9E5chLrIbOP
fHr9evXWbJifL7EwQknHHHGWGuCYf/btNzXaKyfkio1LR/FxgC5es6k04rpkYj4JvMDKeArtBzE1
K5t0ZZxLfLKy+BIU+EXYFzU4Kfx0l95FB7mvjygNV9spMHyIx5couv/7Wvtno+Tz8iX5mIMdnc4n
Jh5D0OFPUJk0wjWx9bUFXLzTlkZtjk77fMoNsEqmz2l0BCdo8K9Pwqf1O/+Ii12y9bTR+yLWTwkw
rIPtDNEz6Av/w6OwcOeRZNCzEDCSk5sQAb0CuQVN+cpZWFuvhfOrRBqmTa/NpwzDCmEPcZ6E+4W+
Bsi4Uv78vPuLTCgtRMsygcdpwqSRCTp+9Xhm8IMq9Qb6Sls0ulY+7IpX/7RHC18XtmVT2nqOdLMy
A6r2UH/b2JjnGW1z5TRc6dd9+ral0ysKGzV6DW5VYUCk3ZHDfDhPpEyeeF5nAF7ZsL88XTlIjYPY
ETNKIOYWTpW9WCCL/vqAX+k5f/6khYcIbWtGfnT2px9VY9RHbSeqg/9mkwGvOnfB44vu1fqo+5U3
6nLfPjCYF3drHGoyErBWngajcoe8cOL4feXj1kwsfAQRYxmWBO5vcIsdCaQvM6d66THlhgGpH9Wx
23Yr67lyGD/gShcfZdQS+R235lNVfh8LBmJx3WkFhu3Ml5Vv+7uB/Xnjzr/kwlIqiNmqEQ+INEwJ
yScTvbneKZrRQzQVYLgAle7R120w/5ogDi5/fm3/ykz/Z/sLfzLiIVa8wvaVPviTXcufwFSG/Lo6
ndH/xZadOjQZ3C6+0fK79giOOnZbrtTNrgQhn47QwtfwpjGmXLbmKYREucYM4BVGaDITxyq/QXvx
1JZvsliDDqzdy6W/Yb2MK/AunnKROlBQDhRSsdqudl8v8IqZJaWrZU9zrafwo6ITqJFF3ogp1x5a
Ml+bWTmwS07XchwRiUSZftLT2RcQyokl3dP2B9X+vbL1pwOzJMthBZrahWS4GmLHbeWp7iEsDO/r
z1lbNfL5VhDRVFKoVD9VUecgRfUMXrkc2efXZs6He1Ffujx4S7Ic1thsBBUVvgWyPzKJ/Cp/Lc07
hklSUpLN18auoMA/r9ziqjVZFylFcBSKpEfOLhwV+TNH7cjU3LLdcST/wOnIei3WXrleZHG9IJui
plxgx2yj3VRN68vxUNU/R2hZG5PtMWSfer2mArx2IBfXi2dGpOcz/Eo9/uiqzqWJcEPUbPvo99fL
enb+X+zhkkqm0huAbSG1BxV0aB2ELzNfixdWDqO1qHSmMa8mMuH5Sc1nFj8aKIQY2dqLsxZwLbtY
VYUgGJqvOlBjJABVwOk8RWM9TYF+Ix/TY7zTVkrra5+1uGMTabkJ9AoCLvYwQU0vr/7MZbRyw9YC
E+u8fRfvG2J7FbcW3rfGn0Dq4U4/UQADTxQFs5c7eXoMMkxE5OtkFCsHcKnwqM9RJ8G7oJ/aFEIB
EMfOznw0Wu6V1dpTsnYEF2+4EIpYhYYcJqlMT2OHSM0ry3h9rxhDJYpTYS+HZjHHoqlBmnBU4H2w
Y6Ctwp8MotlfX6Xr7vAfK4u9UmXdisbo59NsCUDXvwv9OBE/m1NH9mudluvb84+t8xdfnAuNECut
mw6Jc/dyYsW4a41jCw/89Rdd35l/rCx2hs5JDrFLHTsD8F1JbuZ4rdK8tjMLp56KfJz0aMSazYFV
jK7e7i2qVrZ/bbEWHnxoSQbmo2E+FX3tpOAxPk+P2Cbzi2gNvbr2PQu/Ta0wtmKKFVNV6UXmc2m1
qHGvDbqtWFnCNq3azrKJ44NSC/wwJPXK3HImBL1fb/+amYXn5hNlipXGfArnbQm2Elae+tUT8L+8
6/9zyJbwy6EjVdwoLBkmrSxnVuIHz6gTkltSNrtI6zaMZLNThcKxurXRjLUvXDhxLTFtHjF8YabA
IiOAz1KmL5M1wtIVz7DEXQpZ1rpp4rbm4VGF90DdugkoN0rtexqvoVlX1/P8zReuoW/0wewquKEs
yzwpOxcoZq15S9IbQ1oerrSvzaBjMOTm69OyanjhLRpVouTfkLO3GAJVpV5dvZF+cKv6Twtko66F
Pk8zv5IrSdjK9V6iBxMex2hwwW7KoRpTlH4YAvrJCodGbCUdueYQqbBMnYILXLeX4A7o/EzDRNR8
ao3BrTEXh+HDlUt3dRkvbSxqEU0KKcsB9Akns+2emni8i8sfU1r6dvVddUBH22Q3xtOpb7OVPPJq
nfTS8uI2EDM1Qiag5zga8c9EkieSF/cCDIZ5Fn+3LZRLWUgcqYwjNcWuVOWJliyg6eAak/CZ/u8x
Vxg6vVjt825cnOTC4ImsSDOfYpJ5VvLLkmrlk6/d/0sLi7tiWPoghwQW7ORVzwA6yba2moOvL8a1
83lpZHEv6qwtezLCSE4YxJ2iTQTIqZa3TmmuFVGvOZpLU4vndDRIZxu0xfMz1Echmp2dFk42QLhq
iLbmINyVLzufxWX2QAVnwLEgsDKWCogoPuemnGOUX9DTh0SC23ZHSxnbWdMLN9ISAq20bt/q+nFo
TTgEQ0yPePDfymp+rZtx2phKDW7Zdb1XZa3XlpYbowFM7DzoBDmTfsFLhiOImWwQo6cbqIHXaQ7n
OXs8L4HjnfUbzZ4fCjT74yoOJvBo2XqFLu2YHcOmPTJEXpTxoMkiqLmh1ztAfYpVDuG2U7Xcb9JH
UDZ4YbFP9SfWNa+RzdC0bs0Do0OG4pH1EubFSxqikKS3GwJVrDw3nDQe3DGb1jzoteMImTpomxPA
JOxlcQB0m0bbtDW51ffT84i3fRLuHDsAr7vAEO0LubWrHhRwmbcGJ7tm+WIjl0NluVXxkbUp4rBU
2zUz+LSluO1M4/91Ff7nvCwHy8wsGkWdJfOpA3ONrMlGm1UwQYovNdIVP3rdVf9jauFGBUh8qcFQ
nJCcOtTM3W5cA6ytmVj4S4grt8OAitGJSZBhNA8ZZhy+vmAfgt5fXLAl+86YS8mgOgKXPGL4LQfF
evvIGwgPYvZqkgoAmWPXfKNa4dLRdpPhPQfYWdhQBc+VDW67EiKhFegypLnLmDhy/Uaf8Tt7V7HG
s9PJgdyEY5EfuVnsZNSBqBLQeHVvUuMAbjCnpEFkvE3Foz7+yaOfRaX2UQacIeJnnsbbHkvaaNqx
NpCaZja5x/G9LbX8TeOa5VDrXJJt29zvDDDK0DVN1I/i33JxmM6FZQsBvp3l4JDdc9Um4HgC1/yh
pLdhFHthT/yu1j0LwXBWqh9Frt4yfAyo6O4hquTMUeLMFXE7+xCSXRnl27HMDhJzIaUhoTPX+2aK
odB5eDEimztG0QOq2mMGXhuayIm6MgiL18ZYiWCupvmXX7I4rPXUxyjSI67gInQYuCo08UeGj2XT
+XEDgTj1nIoqUOLBSKiTWb8THYTJBd2H3HTmnK28ilcGFgS1McduEeBXLb5suoyp1U8heD1vLXAT
lnHvjUPh5gxIell7Qgd/XvbWhdEhyuqz/CB668QVVfxUYOp+1CAXBRwNqGa9IodabZe7hT54ZyLH
ry/Hx+D7cv8vf+Zi1dIQERgJM3IbQkv04wXSzc1kW4A08Adt7oibh5lfDMWP3DBT52OypC2En8Xw
9xkQl/sS/EAQmejeUoMGjcaCXk/c3si9OJ0CDKXspjICTrj1RGI7eUSc0ML9CjGLnsGB6VILpqrG
leh/Z+3ocDt/BFhJc+sCokfCPBQmwUWrtjl9VH3rxIbxrIvEGw3ovRHo1ygBaHd7arPfeQjJx6p8
7IHl0uMR4oqpa2elgwdtU0a1X2o/exuAu6y7jyUaUTxam5D5YP/+azX/eXyWTZumjuXAofR5CxCu
g0Phqx4Pqv2YiANo+7w6PBXTeYTjRmgFcEk3cX5S4V0/H4wWJ4B1hzRMXjhgej2VKBZMe3MGUEtN
zjTnntUNPpV3WdE3bjskAeLbfdZnbmmK7+iOSyjVT4EsEi9sw12qVhkCr8VgFy+ruYjBBkw99THD
iaZOeyai651Je8GovOUmfrZR/tzh34EFAw8y6G/WRhyvva6X1hdhGRDhbLL7gtxW+otB+NGcgfud
jTWM/fm9+WoHF3UOWfCh1Hrch7MGvf1Ot3LTBdGd4ZoOzuLqsM3ami5qHTEPDdZwSW5lPu0s9Eg7
9osZmsfFGsrh2kN7sX7LLtAQK6FkpnDR22FT4vEx+nHFmVwbUKCXNhbFDtXmZhpGiL3AGgi84QAM
4WxtbNYeuZmeYsAFcgM+QCM7G4FnY4ReM4OOl0cOi+PAHotNqR9tdmpXD+/a1y/CDJC0VBHYOMht
x3Ebm+qxWKOZXDmfy0YO5g0R4PfnuDNir5D7dXkY7cf8+Wt/vWbl/OcX6VyCUWrNRrH3Vol6J8Hu
kgN/gTH1tZ38mxAbr9c/jmwpc1AZlE1mhPUazKdMoKQkZ8xq3xnqrgE0t2k5XtAInnzlEV/bpsUl
r3VFIbyLS25CZTdDopCWqwIf1/Kty09b3HA+VBOENmDjzBSmwe1ing6wIjc9GOP/AcO0csPJ4obX
KpdhM7fk1qiPdVVsQbzuCpluQN/lfX02zovzhetatqGiTBRmo8OXJL3lQSpiE9nUhUM+dC3dgPvN
+drcylFc9qRiVZica1jHHMTokMn11LQ121UA/spHLeKTrB7NNtOb824l22yfbejmPMK1Kl224vet
hYOwRZ/RrsH1PbOGl41TBeHOcjoPU8/nXHG9ObS2fOercHGTq1nEJA1xLog6jpw/CDncaOgPfb1J
Kxdq2YJKa2Tf3cdhxxz0WBg3URc+fm3ifF++OnaLsKDVrIHV55hnGtJd2YCjtMv9pIV2VA72Ng1F
tpWZjLWVWzoJI8kbXSAOUZACbWnu2ADAG3LtfF/FaF04io/h1IsdSsNBDHkCXzsGRkDnAzlkm/Po
qz4fzO2wXZuXWXEUS2mLIZqm2Rxx0gkmAcZSQjgQ1OCTvUuqNTasFVNLCQujwFYNFc5ehLpjDBhA
OIAYJFcwq4KvT8cVqcRPLwldxASRHtlaMuJinWFh0UG80tbHcc9KP0qP7E8zO4kPsXIgqaLKkQWG
8Izb9qHf6G9rQ4yrP2XhSxLMbVZIt/BTTvwVQ4xSuElyTKHlzl2CQK93By+PHPEOvoSwxHCKw/mh
f8ig3Wg9rCzLysVc8gIqUpaIefBbzqy7RvoQooyg+QLMShgwboMiRcUK49aY6uza7fhso/+J6Xry
TIytsJ7WFdlWHg+6cEdxk/Z9G8Oba8O4bcb7EXI4mRGE4A3K1pjkr831ocQOBW1uYsLTWI51d/ps
6VGJm9UH0dbIXIlxblBKpbfgb3BCwy3+rCGJr2IbYI4atgAFIFvKKOaqHbuERtatUMj+R+5QTR5S
O9N2Vp3d2RHgisT0Ro3vobDgt7F9GEYVe9KunxQdV4oDf7FEGBYlNgoDpi6IIOjbfXb+fdJLKHGh
uX2GE1qAtnaWU3+T3ywPI967fqN58VG7K1clQ7HGC2+9tLzw1ho+G10ITT/mIXjHiXKq+feMypYy
4oCZB1qemLrh8Z+uml2BiYaiwK1ogYuumuMgwVZr3pr5Zm5BM5JDmRiAS4wl1OHrAFWadGRuYs4O
MUYnlhipNTO/n9JtY76JemsPee7mDbJ5KDdoNajD4hcMth3qsrojhuULlmNEqQFD0A9OnzH56XTz
7FLU1sbsVTd2Okk8rXnpeuno9nQwU8hBJPWxMSrPsFHUM/pdVkMjZmj9YT5TetJtXFInzkK37qVr
FVUwDEcC6hsUttxattsiQVxkYXZfCzez9mQqfIyMglz/VWcMPAPFPkEZqUshZCluxrhwRGq6EUrp
McTZ6hY06M1zmNzLtvOTHAAx6MPpqH0AJuFpPd0UzYtZWy5D/R0Sj46V2D7pECpl36PqCZI+bt93
N60VJ44dvRAFOWCLO42pbkj/jLlaV9k6qAmADOy13dBzXwyP8zQ4MilvKnl/rhKwGFqReXGLBqxn
0vNYCPGbOPQg1bXLWe6RAmDfsrhVKLdrVLqToQXj8NwbWWBavduRxmfmtE1tO1CZ5pmgqY+nP1Db
dvvwrRPvyXSvDd8KMM6pHEOPonB0Gfp9Fm+xqnedwfYaS4OhEU4mQT02pLdxVqF0mqHbxG9y1Tj6
VOzSzDqSMt7opboxu8FJxUvBA4T6bqve+9yOnWg03MjufZLzm0KEZ44Zp7VSN9EjJ22V2xDQ702/
IwOVB/O1Hn+V8mY0j4pJ1xCvOgYEoQoV9HQ6GtN0lNGvbB43fWl5fEaFlr0mFU7bUAZk0nzFHgsQ
54gJxG8mBLVp78YRiHyoo8LWq0xAUI3Qb3S604juN8M3fVYnM28CW/6xosYbZbIVvLqBag+UtBio
Jyo3Az9Ofm7hsafaqu459Gfn6g0il240FH4ELUFZbHu0TIb4kCjb1zID5T/wsM6aA+U/P0X1Z6wO
JjsVVh704GRNzH1Vgwc3BJtSGBTac19BdSV5ruttrWr8z/2uaccgiUGWw8G5iIi1xCmWGt5zIPiG
5EGYELY0NYf2lccAaB2U3Jq4lHXd7TUIlzMGrGHJnYH9KZoEpD8JdJagxV22HmfgSNdAx5lIFOki
9cCN8sHWey8OzV0BDHJpZPs6Bo3PvEmrb4N4tAeFAqXmMnTmE/knmQvwb/WBAaKiToArqGg8zHEf
E6PFDKMBSaBpjxlSp5GHRv89a7+BDnRa+/lfvrHwdcywUdw2dCaEvvT5YW2XDFgS/Qgv8FRIt7s9
i2NaXvgdg4Ge/KYO6UsDf9s96k6+YQ/qG98l8ap43l+l4MXv+OhWXwSSolcCwkv4HWc65ditHtXd
8A1BXvUICXSowIU3I/SeWhfYne6NWbtisxZb/vX8LX/CMgpLLZRqQ/yE9Mbe8CDZV2/RjnkZeMl0
xLKlT1YIe649cVh8yzS5bhFOlo0FNQxJ2EIvBot/jvugEQqqcd0xUvcsLXCup5WBfuDcn17WGnF/
zcz999f+Y3sZ6AHZpUz743nV3TPHevkt2fDNsJu2/1bCYGlqkTcCkZKYZd3rx9i8kSjdZ82/DdY/
LAgu+DlW0EGj+DlWaAmfqShRGJu4DBLjRKEANHe2N7RPX9+Xq4fEBLyPISBBcCYWiZXdTU2XdsU5
KlE3qeVazyjiewKSzvUc6N5Zt3tt5Ob84y+TR8NimNYViIYY1wnmrD5/HM0mW4qom4455DQJqCro
Jt7+H2Q7l/WspZ3FIo6ZXViF1UzHs2wngSIDAgY3hrLxmpDrlUX89EVLXFkeyXrC9DRY013oD/3m
Wwigu2drEB4znfT/wJK0zIcX37a8aZbSSE7NeD6GBYqpmo7JZOm3WbaSyf3VYFvaWdyqwUAyatXF
dGy9we8Q5nlkiwgZxTOI1YH76xQ6Z2rrtcL/R9PkizOy5PuzVNZC/0ROcJ9GYHjtrvpebxB+bGYw
3yRIHMWG+PmP3MWIt0ddfTt5/SYL1n7H1aMKlh+LAaWBy7G4HWJgep3G8XS0NjQgh3Z7rkSl+9VK
1N8ROg7QhZ3FlYBimZ3PCeyY92d6HwL+oswdAnSKj+u8rVfcNKxRYtomZZSTZYGomLp8NHM6Hsv3
9IkH4bHdJXvU5T2Iy/nQH++h/1J667t6/Z5cGF4kIoK1BshQzfGob9he+ukpc41NjZ6nM3iFn5xs
P18TFzGXSe7HCb6wudhClK5BBj+T8ZiWTu3PAYTLNtG+26D+cJoPOtjpx22yMU9TUDmAUd9jf/1h
C96Fb+2ftWrEX0ixjx+D0AQFX87PaeBn1zcWNhlyqsaj2HZ+u+s2oce86i0BlZPhUhfkaid9heJr
1eYiy2d6ZMnobFN51a743rhn5zQ/YJj8nHTenUnz1s6zdWWnKQcYh1J0FEwmlkcMwg7pFNezflRd
ssejfZOmgz91cicTwytmtBHBGDmzyq87sgmbXzog7NaYumaDmlCMUF1LQK+CCZEmd4iFbNmm+7lU
26lKN1Ji6F7XkN0Qx7bASyV/cBvk6qNwQdSF7vLzpN3Z/U62N4mkfle9C6idxFUfSGRWskQkouH7
UXppavQ0BXNH3d60yZ1tlw4RbK/PTxbyALNDP6L4nZgCdFdsz6wXUz4CL2FIze+T70lVurO8H633
tAG3S1g4TL5TZNd51W8KcFvG1kuGpFWrB7+pZqQVqO80WjCDCGPCsLacv0d5DEEGfEkGkZQYc2CR
csca2oZE80vZgwRbHA3MvukZom3i68huNNNwJ+SMRnbTRZrHdAn9u0fEeaCm6dxGPibjpgIWBTnI
pIHZpX/V06cMTXSThVCJRrPYejovcF3PGJuMHSr1XYreC0AbREP2AHo8mb/O9aHiWtCiC2TXb0YT
OpQDVZX8NMEuj9TB0fpHq3gtAYiFjBtXO8KVC/1v98ymZ+GfVdg48fCeZWqDGtNrR9Lv+fCimVZA
gcRgDZg/IAoBDgxH7wCqpTFQA8ph7eR0GT0YDbri0XNIX+mAvCTfFmiJD/Jxxn8NRB75+N5okUtj
4atm3ohRCwYdlcTmh96Cdhh5F9KZptiPU+kWlLkWRhiaAfqjxX2YgplXJlDqBGSFmfeZILtc5Wf4
hVOZeG2UFmjnGsSQbEJzOjBleoAGurwDioPmB4Q1TnkuV2GYqrJyB8whLyWKCAAJetVcunpdeCFF
pni0pv2QYDVR6ErQ25zVC+mYqxvp3q5GV41joEGmcFJBoxJHUtCt9yRIzMc+T32V1XcWkA6Wddur
apem24KDOnX+kSfslGTQH59BilX/kn2KJFp6vXyb6J9Z3PXNucf63iUqUMVTn1KnEagj0luShb4a
QkdDgb7qgC/+zaPZzSHyFdLoUAElJeI0UE27nex3qNK7pjK8GYhAe36MkY73grtZBudBkEkCDwTy
RQFZn2Qcj4ayN2z+3XTvnURckBQBzu/OBBoDHHIbUjw200sdgq4u/2Wlk4/a8M5GpWfoH+fG8EdV
3nE5BFVRbEf53rely/ndVKd3k8VchTJtZTymw0anSFiBeOuyeYPoGNxC2iblxjshR+BdvQEyPFUI
ItDkMJSpW2BQd0bRaH4g1W0M6simTTY1Pw3ZPYXrKOxnFt3ECM9QG3MFlHUa7C+zoW9pckfMTwQ6
kyxO/ZwVHsTtHa2KfRCA7Jg+bpSAXE1qeTWDNp9Z0W2vQQKzvY0wvwdKMqCOBsfI/QIsvJlg2Pyd
ic0k3hB+11jvCOPV7GxX9u/98JJTqB8aLdzH90w7Wt37oO07iJckFGEdOHBr8ifjp2mqtgNobMtd
0qL2UlB3LOHJitoDMmaCInWkAaba7pNyqyLbS2Z1F7YAbqbz3m8MB4Nqm6Z/SOD9puh+br9PXAc7
DiDlMzxpgy+j75SBJyoPfV0bNlMofGOE+p/CFGQFFTXtwWiQC4D6D6tEqyLg4ejoQjoRtAiM4wAW
ohRqMrQC3VPcuX3BHbTG3ZVU5e+X/PObsogetKIuDcvi01E1mA3mUIlW2/FMmNaFXj10nkxTpwN5
FAUkD4WMeADzcS+cfqR7O4l3HNx7YbfWnP+gyPwcqVJ+ls3W8cxxxpdQ3oRrEJQ3bGQZxPBiswmq
VMJTlsDf2jv0yFwS8htN3msWiMExKWGm7838Os+jB40s1xreIu2h4ZYztNOe4OfRhv8ZpNiljN1r
FI6JdS7Xvhk4/jRtH+eiQxaIupGCCjAeKFn/JAncE3jHuJW5TQQokEa8NLpr89d8tl2jEweeocmR
p9s6bGqnEMmhB2tyZWbekIBlabBubP4LIFp3tppbU+vhhO1jl4HOnJkenSoIYxxtPnr1FPsQg93U
1nNi/xhAPx2CnIoNh4qJG7D9uKU8nGvC2qhvhvmx7CCAIDVPND/L6KDGziuzl7Yxv2M8LoJgAN1Z
IZx4XrmVaDZZdFQWeKxQwkrIBB5o7uay3xuFfgdYP15QiMLFa7QWf/GKI9G+3L0lfldQq6Rp2ehH
HQywtdsD5fja3GZ725tO1TO9T28JNKuzJxaMiMTXMuH/xfy5VMK4AfTyIjgllSkMVVaozCNF7Tbl
pjtKfz5k3/6Ls/NYjhvZ1vUTIQJAwk7hytMX3QRBUhS893j685XO4EhshXjjDvakdzdRABKZa63f
jYS04V1PRbhsmQDEEJG+m5j8t4Xk1m1NvvQ2rN6vWH5mpnKYEIJzYs1mMTS/fDdFL998s/9tbP68
yJf+sa7TZq6VXD6J6zUwg2Zj++G22Ak39Uv3u7Lzr49TMFFQNBUlhfyrq/xt6BZ1U5dyOW5JCy4Y
C1aR43XijwfqJn92qVvqq2rXXhnbmnBLb3D+fbdf8b3LYvr98l83qERuZmle15OIsYbGjT47//sC
lv63PVDoqgbNVLNU7eu4RmtScx3ndj31pews+MStInEUoW/tPvZr2zyk8pM1PErZ66MuvUWr7g4j
M1y+f2mA5VDr5AAYXkiqqLGUXlxgzbG2myU9K0rrxrbiR/gFyIv6kWvnBuwRUUdSJcdG4kAfoo3W
nsvhZ4Owuqg1p12yjRpWP0a99wjRCVQJCcLauEZGspp1kiY7qPP2xWoakuskIg+bH4M1OZMVuabM
NLDLgmpNgqW0gigcUDIYu6QkymrBlVmvgiYNH1u5ICo7pdYfXcwaNqYCHznTvFkrNwsObY08bXst
YaLdbCNkcHN4Z5aEQJCrbcVuQqGs9nR2zNstpQ1GMz7W/QuO9c6Esr9Szm3zZogmaHKAkuWzm7ix
rDjZKym0ufaiMaPH2+4k6RrF98eSQniZFK8Z610YkfEJflNr/tQaTjp+pLAx04iJff2Slndq9D6m
wi8KNlkdLQllzeVVmZhFruVdypE/poSOh0K91rX4pYLSkEeq29BGDD40YBhLwVB3vqY9GALUJARt
IAB6mFc/VCunb7VgVO7DfNtFpJ53D7irOYoJ09VUD2oluXZEZjiBEBxdTpKkQU/XMfRXSvne2tLG
BgSoVMwHBsG9M6QyhaP075N9ZZjEGVLWd9bgGOUC16Lz2osp4KAEI7IVmKl0CaK+DlGG1IPtL7GG
xIoCyKa/qlZPzlY/j0eOkGVTNlx4tb2RQn3QWi8VJQVT7tWGvJFDw2stydVFhuneU2VqW0l/6Mee
InR1plysDkkCkbo4couGfzA20dhu9DHklKJjMyvPjqpNKiQ3k62AkeNmafALJ6lU0qptJqRNpj0P
lrIx1AHqrO5Gg7ZVw8ZpccCEhONYWNYX8YsJ9Ctf8gfCz4kHSwnrmnbMBcrdYN0bghN4aA4NRmhi
CirlVKkV90qRyLk8DhFQaPpcyCpvpr4bms9kRmFuDGi+25c2t5xh7D+QRoE/Dq5qq27dZkgDsNKM
TMyUe/qHCu+RBTgs9NaFzBApOmjabY5R5mTc16rwSr3x+rp2oPTQbC0uqQeeXZ8042aFQAAi66gL
ZoophRA2WV3/Yspod2bbM7O3crzNhut6KbZxLm8TzlYc7IDg+ItZ7tOj505Zhci3FM/Ula3GY5q7
q5YicSHS3X5uJvbNpHUi+4HgbCHhus4YpVAV4KUo0HBXn/FOyaeLWKrFqa4LSuupQpPSYMFHiwTL
/b7s0ZD0Dwsk/O6xgIQ6SpQG6VUuol0WfQr5JeLv6dPdIPK9nbCVyHypceNik+LF8ku/LtsqIZzV
TOlYz8s6upLx3A0vYH+7uG0ckRSBXb7I7DqVInt5edMuQMaE07fomLbFgO9ofhvHvdfV++YCjWrj
VkR4ojK3Xyxj3yM1F+ldHANb9Lkzkc5Kfe/i/e30Cam3xjkfQ7j8q6fjSNnHx2J5XiLoGjr/G4lA
MLqzpd6Do1dh6tXlY6Q+xzl7M8bxswEfD01zWqhONKZ+LPhO4xktaedjVXFdyMo5K7Y9e4Ot5I4x
565d6btGI05wec2UNzkr9n0XX2uhcjWb+W0pgdg3L4IojXwQvl1rpxpnzznj08JnbtX7bZcRPc41
JpvZrHLW5Vea3czMrpScDb7RvW5WfX04KzQrdn6lgmSGpewZeXqdNPY2n/WLUsVbuuhqxjVf5D+1
vvOhhnop1H9K/3BpjxX9eppRG6WpNyrNXgot1xqtbRGGe8m+LyvVbetiI6k17B5QUEQ3lKH8p1ZQ
affdRI6JEbmDaV6LkvbMgG0HjtzMzCCrp1Cr/bxMXMoHJ5z5UqzY0xUlyCHO5Uu1WSaTt9ZBRge+
jyVvNS0nzF7mIj3WbJ5pl99BtfBWTpYwIrcs+jGv0mYyy1OhT6TVMQpgYiIM1RH9Z8vExQgbz4wu
uxp7sFBdsPgggtaQqLdCvx6kJ0X+iKpD1F92Rpr5vMKWvwuMqHrs6KMzxdgUSUpFfjfwMcukD1hg
3VPOHnHZfOv6bZbhWuXWi9IJrFE/14i4d8VAaGic9VGlPLd/wG/Do0dDdWRuyK92m7j1hJF4BcOk
qjWBbn8Okn2VRdHGsFHbkVa8JqQ9SZHTJYPTz2Q7mkbQ84l36QqzKyYKLI7d3qoR9pylsHaL0Pas
WXcVAKVJsGXMt3nzYtcru2kXoCo8Gml+wPfKrXELUyLhxctrzrnXWbkvutvVtDd2pkE/5j2BsOvK
LWL3ky0dp+61jR1TvihONb7xjuoCoi32jlJu3OqZ5Xflq71oh1pbT7N9LxvbVmICzIhBkxQymlSn
VENGB5mnSroXsreJJSI9s9y3DA/ifHZGG7A0Lhw1fUnHc2UnLL4kyIElkvZhwZITi7pDm1dQVGa/
Mz5oOYJJ7X1RLJtFvgoH9qohPrfdpxURaB1dqWRO1lQRVlKgDDtX0WOjfhqrEagooqeidtNikyJQ
6TLZtS18eJsHEo5ykltTfQgUHJMNTrA5Hg9TyL4xTYQP4Vi4Rq5CHCf8qn3b9PTNjZfU1o1Zasck
qmCVKMFE+RTjcdDVD7XxOtucaiHU0+RdlUcIM/Z7TisCl8atKdPaIQvyyPIn9Ums5R4G+DqQQSjC
TV7fz3WxGzUiP0cFl/JnUw7dPn2q1mm3ZgYWF5xQ4jXN7UdNNV2DGmWkqYtb1U1zsafh9saWXdA4
Y2ezV9TxoJKFPYjpIYIEVBRHYxq2jL0UcSrXtyYt3ESn9Vd/dNUt1BXfXAdfNmHYt56smncNnl1R
LQWi6H9MLZY/w3Azi9Arm2XfoalDzIRrZOdL5YPgH9kNL6SNDpLFjIzBGv83dgwA1ircFuUKF+ok
f62a0i/n0c0gtmjRO1SvoGVYt8a12yKeaCWeHUlEcTUQhEcLF5u/iuKuLxh8vIQUZ6GisdCv5uo8
pHdWZ9BMRn5C/LwoQLK69wFDX/MDVRQqnVO3svtJsx8h2olGycuoZWTzpVV0r8yCluzUASeMcX6z
pY5Q9BzHQOJULxwm4mkGTJ3zWA4M7VlhqBQ1KTOwCXXdc2vu+nk5XpZ3b53X/L2AQxJP18ybg9h2
Lg88izbDeAOl241yddvHdynrfq1GahGFfKMfi8K3lYdOPp7a/CmJ8J8zhp1u3OmdYP/4aIzK0+2f
U3my07defgS8wvaPsCp52XbMBxQmuh36+7afdinsqNb8LCyJqrB2EusWdAqgXvKHanFRHbkDzHh5
/ugjFGzYcBprGOTWQttuOobWOloce7W0MPeq/ZZKSrNeeTZQrHDnZ7SvfGua9XfU6jfs5At/rmwF
XiRKN/+CBKs9RZBfHNPAIkpZcRlnkPs9BpL3Hdj/l6YStOy3637p6tq+Lk0852cwwOQOE/UgOyjb
/il7LchwX7l2hyf6/pKKWX4a33G5/wpA/nbxLwMCvAE0mFrpBcPud9n+lzlToG6/BaYuwNOfUyzj
kmECWEOTAFfyy8O1TJSUkc51tNt6Zz1eQmtRLN7md5dctSj4lptyeWhfrmcaCtuLYuMrBFT0JxBm
Cr3X1VFVT1CLnIXPN4zSvXY5QPR8O5hXtvlgW69S847+H5Slc5QZzUvff5ro/8eo9v7dWP/lMfNz
bDSbtqka8lc4vRgLBbt8ofKOoy2zqA0eWCTJf/uYL5Sb/972/13nyzhktLpIpUq/XMf6eZEbUPFh
NwhJAPHnN8Afk7FvrvblIfdRHmrhqKinQdVA18ogXejZKnkTiw8CKP1Mu7ftcypbu9p+mNhHF87D
dX7uxgQT+MpZpytDPqswxAq4kStZszUJWFE90bIjj5hIOB3ZLPQnuQmdabUcySw2icxfG5i6clxi
dpuDYiiJiT9VApBnQpbE/k3qA9FQRrYKdU29b5M3WeO9rv1zWvWBgg2UzGy0INyr6yRglsQbVCip
y+pYynwrJ8n7BFV1jat9Ud4p7eimi/BMafTtEBjKrik/qMWS9V4aaswROP7YQNnHhUQiag2jUboa
LSZQeeqFyr6db3Sl9TMEsBWTipEKIwPFWRWAIxmm1PwyqFRMNWefpPqxQmyBqOjQUi+XADHzV/gs
AWBXW8lOIUZXrW9BOl24ztd982HkV3JHs65meynPDn2hMBuB8Sw9GzHxNhzAcYkdbDjRul8NIfhc
FvTlcUlPaSI4KxYOlrecAkEUuqfk603MaUAT+p5Kt6p9t6L3gfS2ibH/19HfCe1Sa8CzfeiVjZnW
Tq7eWtrTnF8PVIL6/KFIT5jkuZecAE0qb0s9vtJXjPKW1a37d0XK/C5qPWu1DmldsY+rAJWFbwFx
CqiXFZNbnNBJI3ge8SPXmsbT+pAu9DVWns2BfIkVEqxhnjLiuEymKoXKUc1aUMVNzvTbNB7m+FWT
PlLaflVFR3TpQFtHoHfVeGkhrFZdfWuYxXY0FJolvGiRAaEI8FtCX1lo1E0lKKR5k9ofUrKJqZFi
IXlSc6W0INmm7ajtrd0d0u5mIp/MPorqsRJ50M9Hyd42kcwRFm2WPN9Y4ZvQU8p+lCSi3qs1CbYg
0y2dmj5nTl7cj8OVRItsl1eAv3FvOowmvLA9TgpJMICxVfxolqpTpDdwSWlzBNOAu1Z7nuCMLiNY
Du2hDtB/aCcyQMVbmlGMU2tHMU8xflvWdykrDrE+AqQIN7Gvq2HdRgaO6NgPSbbO0xuOUmRBzAQx
Z+JnNobTw5FQovwWlsHevMiEIVXmoUnx0wVS2XtFz8FkvS726E8m5GI6hTa/r/ing1z6UgVl2Ey3
U3nUJd1d8PWo5dqjVTvGM8nLEzFvE00V7WvZBG31WIfhezQMXlvlh3Qx94sl/LqRD7bAbMr8zHCG
M8NHldeghD+VkIh1+OEVdWbJqmLsDYSfbIp53LULe1x2XrM6KBUCKs2Xrt7Oi+lI5DyOQmxr3p3V
JX5IynY/dn5PX5O3b1VlUfFDy1hOSVF5Cp70Kfhkd/EZVp7yxD7JHQErhQVGHSjQz0s4lfb4LvLI
S1JWdZ66CozvqsGSoNprxevKnKRZnjT9rGjQms3AHp+WC+xOamPLfpXXg18QNpnFpVfHqtf1d7LE
bIDx2jgVz2YdqApRMG27XYHLQ6I4C6UkZFJyIby61QR+A8Rv9y7OIDf5WtMVYSwLFlvPrYP/qwt1
1y+6eVtkeD4lnmhfw5KvRtrZrME4PJvTKR8UelNK8Q7MWNLcaf0BSGPMEMdzCcEIllvD6tX8G5r0
IgFzrdndZC++kWPRrTpqdE7t2VFtG5b/o7I8xOKn1T116psenqyi3szqZ1+Ljc08drWab47Tv9A/
QMJ+O0+/cE5Eg6+UxVqCEPe/ZMyFUSe8rWo3b5attv2+olD/XlH839H6pYIRraKGg8Yle08JqseB
D+UhvUHOkUN5qVzLE5sGK3F/8rCygIEarI+RWwT9JxC49C0D5nK1fx30X4pGDltN6oSmnnRixoSw
D3GU0G5+p1f7L+Lw53P+Uh5iADSrVTioJ9t8j0mMyrFQ/ndl9Mum9V938oWatg6S0MuJ0si8JlrY
HR71Y3clDmRQPuCJfXvhOgK/et1RvyAsO+lWd0s/dGz/Y/DoVbYw+d8rP3ehSPw/eQT8rT7/Y61d
arvfQJ8yyYe+yfmB6W4+Tn75ku2TTRI5zcby9E12AwR/oShWXhZ8Hw/6XY31NR+0T0SSjqH8v8tu
DJpDvst/NK/1jpTbEyZStl9NkGlxRmYOdmNtjQPzX0/s/v2W1L9wXU0DNA++la0pivVl9Q9TxLii
6KaTWZSbHPKTKNDldOsRqYKTTMgqhLju0h9F3G1NZpsAwJ5t5ZuC0U6sHI2K52VXu5rcqNiAQZSK
+3//wl9W0P9ZR7QW8Chpp/Sv4rfRziZFFbwmbcMcb8fA6Xr1Yrd709w6WJ+izbw1XW3XM7bys50W
ZMGFEt+69aY88+iCGn+J7wC7vz+2337Ul30qrYzFSjt+lLrJriD/BL1X7sqbOoAj54vT5MmeeRvd
hI61rb/vBv769Zpw0kwdSzzjqytesixVN+vrZZecuHaybfaV+4tb6wK0aNvvrSf+Y5IHARGSgsaT
5g3g/vOlJcjLStElik5EM+CvPXPvCGmcQQWUTE5Lb58s16qRuJdD7d8LQPlr7/Pbpb88az1qbTWO
bOVUr7FnLY0/Mv/KoocQW6EyeQjnF6u+TVY7yLr1O+3dX7djS9PQlJm6Ln+9bYsJaDYmzWXxTb7m
5l50m22qT8u78C45BtDgOPo3aoj/ZIH9eta/XfTLDWedSK00jy8bU7gpvWSfbZtN8dbdwe/JXiMf
s1sfMMK3nHQb3xZHxYWDkLnliWQVT/em7bd0g7/uEr/9oi+7RKZjPDXNkXpa9u1OP/SHj9WV9j2T
k3+/a/VyKPznY//tQl+Ov9kUErgfFxoDgSudM45BHhQuD8HPTmPJ3lxgHmNhG6M6tNnOdEy3/RkD
qbswxPfSUZ+Ub97G348JxAasfs2GMvpFDaMmi6pYYXK598VF5OWu8MrhswXyKdpLvArFNd8wTn1O
gu+EqH+pTUwZQoKmmBZfnml9WQnxktRyO1rTr3KITK/pFXHMxr5KXMMpHuZ9tGF0errMkwZvOfau
9FK+1pv8JHZAv/9+NZdL/flm+Cl8B6TCyCba2K8bwNDVS5+n66loz237Xgnzm4LhL9/55QqQSkxk
voixvtQkutzjnK9HKw86ZieN9sAkzxHn//8P4eLPS32pTRi6t5pSw73SI8mR409tkb55XP+xt2HD
+ONuvlQXo7ZM4qLSZ+cQQdQ6wzncG262n9/7Q49XxOpXnojc+fK9fvcZ/WXk+cfFfx1fv5U2rdHl
qbmIlc/I2INLb81tuL/oc5YbnTyc/pw6Cev12+ncf7dqBnOc1KpmopiCm/hnSdWXqx738qCc9OS8
MICT5AldoBVkq3FVhEBxnBIpjIwRgMnKvgt0/u8w7jIWRJsgU9JYnIx/Xj0bbWFGMm6pl2Gc2Pbb
ixCi/XaT+m/D8OdlvsziMnIRBqPqlFOrouIc9+Pwc5Fbf7Fe/v3Fkdv39ZtDnmVpsrBhJ9qq/HW4
miqtyPpkYrg6Jyhn+5uMkV8k4OMP6zFnS7JEuY1str8lAZuIT2Zd3q758tNggJZ0+j5lJEAjeJym
ylXniGnNBOZZmTdjv+7MJb3RYLMkZr1f+wn6ue5MRC6ss9jHdQpCD2YR0qAacroxi86bBNTTrHyv
JnvXMeKXG7wkQ+lgxuvtxRvRZFwlD2zKReWGknUzthfnL8Dp1ojP6i/4F8pE27lRqe6s5RnXO69f
Z+Sv5mOrQZ1W2vdc4b/tIkDSYtuCyPZm6Q32Z2XeLbbhpwb/RCBFjC0Mla3rHgJtBMSzmJyIMezi
pIfKXjnZ+rPsyvvMtveJfXFitD5k2dqueMiNA1quCX5qFgYhZCITvki/LLZjSOrOKOVrS6ICN8tH
IzSCXAH7XwnfhI0jysm9YFzmHD9p1uqlzRI0zRisbev2Wgj4yNCy1n1prnZ69KNNT1EduQbAlTJq
mxAJZyNru9CcjwVh8UPMjGxdHR2ldVQkx5XWOsIpLQWria1nE/dtSYn8fJFdc0382apdGzZ9Jl+4
SwPQDg6Y8INcM0KToRPaGjX7bNb9rOnxg1u28VSfw+zaaGJ3QEbPfuvFXf+gm/bR6AsvZDYyqhXn
SM/P/ve6tX5RV7+eFUI1DDjtfIzyV3JkZUG6rApFPmmkadZHHAw2A+TpJsw32mx4id5DsB09vYdV
uur6RrNZE3OIxnzykwiXL/hth9JmlDYLV07eC/1Jqx8spv0qOYZ8/ACvsFibR6Nanarvb+Fnefag
I6iMnysWnIJO3jDvtE48q/3txBCwnxHwgRQuDEQnuNl2vmBVkLtY4XmRmOGUQc+XYBa1BAsVxh7x
2hEUm6n3fFiaKegV1PFpByqHFyjC/AmNey1wYjDC8CREilc7YGcSumH9FtevJuAvHvGuqrylke03
KqZRcr7L4tqXyLOPGWwqWepLOIdoxlMJAdzGJmDW0DdN3BIz1lQjeEKlplD7razBr9ZjV+4kPwX3
VpvR1XhM0/quFPW2tEKnNBdfQQG/gps3K9aV+AFPxpXVKn7XwQBodgqR2Hgh+En3bsNkGspPlZls
H36YsPvlFY6CqvtRYm8gXZ3HFCZ2idlD6ZnsJVkxeQ2QXzOv28xAXsBwIuPHMICW1RkOUcsQWQsq
W8NjfYLvH8wQhJfU3Kg6SJdRBcVaeYmckaP6U41utKU6L5W6b9gtmNLvbcw2LTQPkvEqd48q78Xq
k0DPMuJwodtP9xrwoNx39/izumOWwlSPfL0ksbNQDl3O+Dr6HDVqIoJs075/bokR4iBwk2LYKBAa
+J49CV8Au5IgtDM5TmuvVhqvgqheFbKHI64vcH0s7eZ48dQUxfxQ6gxoq32CjCJO7edKuhkNcxdV
5VYxQX7PmsEAQ4ovWTjNpm/vZCaxtLBAojPi+Ow+xXAevwWapVuk8AQH148RrJNxgPtYRiheskkF
M7ha7TXQ7dtQIQgptLbmtLy1dQvNzFA2qWIf65E5dlGj89CK8Zpn0UC9lVe8cToqCYzVogGBg2W6
tiT5aw8DP8awWVtYcCP20DGcPXu7pvauieAJtkV9qIzSHxr1vinkoExmXyepq2uPvV0hibqT4tW1
FMAYBarr9DbBMZRPYfho2yi/YMLG2DQL/W0pV6bq8S4kkdrKpn2jZzf9kmwAhbXkR2+fY/Oze9HX
BZ73c9i/ZwT31n3jFaLz1jn1m/RCvGz8qX8M26sKmqKlY5bBdH8adtF0pyXKIcdt1VhC6KfyrsKg
s1E7T6tgmS+Tp6d3i4z2ZVGdLEnY4Lb2wpAXZ44mdTijHxjRM9t8qdT7Xn1Z64ufxgpVqjiMmHwM
ioTjWe7IDKO1UT8UUBIi3OuXYXCNGnXToG7WH71hP+rKxwQvLe1wnuELqoz3uMerrx42qjHvShZR
ArXEXeTQ08bxmDOHGHjzIoGnZNXHIcx9k5CNOSQQvPP6OfPyZT5kvFMhg2DFQODEYe+0TNkZtQ1D
rWV+Hm7m3nKaOtlqVFGlzWL8oeVMw1b2jO4QgqTl2TsJkTAqGJ8Za5BNj8R6QL07hPbtOKqbRMef
AbZiF19KEybZJqZ8sKIIZHTNenFJAgGgMU79BL7ypjfXU5yfGq0N5ptqHtDPpFu5uhMY0DW2vYV9
J9p3RYeLmHa3g4Q7eGSerIux7yS/4KvgFFrvI6zb1WPH+zlN5U0PQ7FnEZUGE/Ys9gcDogobcy1e
wnw51usjHJ17vM28uWcCznCpYpsxCr5Pq7OvhIUGgWzoeLmN0YkIvI4GI90m5rU5Z9ANtem+DE2k
EZCuiIvWw5dhhCY55EHNz6rat2XmlDcbzgpotqBnmrnJYwZI6MjMflfBm9ThQTf2c5Q+tgCcUc+u
qj5m0urgrBVIwA4j1+8hBF42OXX+tMvPKH+wL+K1i4QpK1ysKd2mW6BGlE6PdqSuz8XQu2GoBfY6
+bVS3sOaNdCEyaAvdv1pLqrXjwjzy2FjodyrNMtFSr/tQIWSONrK66vSliAtq6MoYFUzehRD3RfR
U2lHbjti6ZIeqhRTqiEOBouiC+QgWfds1jqfgoa2utDSrd6hfdZ1Nw4ViLY3Um9v0qU7Gdm4R7BD
FPuNHb6Y/Ud9US1d8L1C3dbAhiakQWY9N4JA0LFhtodF78zCK6vY6arKkznMSoK5JwVsBj/ENP2Z
TPNmziO/iAEULekocpKhddsVXXQY2C071X5eFWzia+l+ickYJd6k14OKj6YjxizOYaoWpDub9Ta2
+tcwNL0+0dwUbGbB6rQZqJ9+RDBiQ4hxqkGPr35q4M0T1WWo/yDi/DjbpWfhMqSznPoySGbtMKNC
aeGtqUrkSFSFhrL8NOP5CgaPt8oxUPJwtNIf+AntZNZkJSrOSMOv9JvC0IJcajD82l8sLXGuXa0X
qcscoSYcKjeVfYrWt3S9S6dntXzToOIUJZY4z1RIAbYMrlI8tfVTDe2rtvEKsdgImJXRMfimHR0v
GsFonryWaUYySYGc3nGSBpIKwY/jpXueWwPWsuxOZuG0LSNPapxxION9zHwzp34or/D4Pimc2n1R
+1Y8nW1pggPXcmzFnqzJnxg2xG5MT9vO74Pa+qGkAiPN10v/Es7b/MWSJE8oi8uNTZJwm1yndrjt
zBjaz3MWTx4bA6T7Y4WILLduqhRtec60Qdau8jC/7pG7Tnq9adtDd2GOIncrZH1jcoKJOdwx1QZZ
btw8B0gkAOgS2b5QnOcKAFq37eFELgPU7xhF67RXZcuZzXAnowGIEjRKAmtpMP1yheIAArfCR1/y
ZV/kHEclhQSq2IXPcVXwOhenDv/ugj6C9En0XNCZ5Qm4nK6TxrqQn+XwWoWyFzXVXizsYeo786vs
waygrtfrTqYO6MrrebrOxF0uv/ZLcb3gs82cE69AT7l8Ku2hZNwZmzgkIZPT2r0tKkDEcWswcizz
z3ES/BBrL2ndVtEXr5wLt4aHhjjQb22mF7RjywwD24KXecjM9zmNEaNe7hgDoz6BwJZj31S7cz9c
1hkHg5EQaQ8ln6U92cqb1G30qScDPcTSI4GxW/kJ7E5NOssR03iKBnVsgfeAuzsmpAY65VbbF2nu
K2G8kxUbD9F7bJ+CeH1INAZXC+r1laF5WvqFHrrqWp/mCpq+WUAVvLgfXZXsI7oebWr7p9yA0Fpj
MI6wQAs+zvIut9AXWDQcLcgxMNiaPHThuokScOysDRQUIzXV+ApGiHPTBtfzqyZMg1CKgqZPPf74
RtXOKe1PaLxVc3XhowHVH+F0AtOS0ShyJ8Jfqo/SzdKXN3n1bpmDGxpIGXmGuUA3ihCCWZ276O2m
htwwCnODOYgv84DKYtgxY0VXDKZbWIcGb3xhsn5EnOFFzrahFA/6KrudqR9kuJ0mx5th/FzhAYzm
VZ8ZWzOMD+mI0DgsA1UPOTlhpqSDK+yK3AvTVy9kt4spkfGzya+16Zusu78OcDQGjijcBTMA68v0
qC2gObHkMB/Y2cfuJxQuXzADlfzk2B/mveHIx/X0Pc+IycLXkQNjq98u/BWWig09T1YyHU9qVblD
HTpR9cOId5pib2VL9WDSOnIJBzTWvBZhoqrfD5yRFwq9UhvE2p9NiBlzpHv9sm7iutu0Ue9BCrhJ
OJHyChbG/CRKuBoNEgAxbEelf63Kx7WAxCn9sNSHho5VjZ7X4k6nM80IMSgvtuztZhXHyjiJRPJD
esmMaHlDxaP9HMUw+dFo5+lZymp/1jkxp0880h05zTazQn0Y93h0PUwl/yIrPXrO9LcWvefatTt8
DD2RQphA2NWDcVVzjxqld0K+XKmx0Efe2HCFM+VWqs9DHvOHCM8o0FTD2u5jfSPEuUNSCYuYagVC
C43KiiJuZiDfUnBkh1p/XMz7hL+ZZU+pFAcmNzL8GBfWuiLTphYPlXjJKYCrafHU7q01T7jAV5DJ
q/UjhjWrUBNGqn2w049OQz3OlrwUoPAJbAf0uPZbBeFGZSfRmpeZ00KBFVs2HXL+yY10PNbQCiv1
O5KiXdyhfM/pIpTdOj7PmuQRy7bL8h/IsPwQVu06ltty7PfC4rDjFFLCnW2SoysS3+qnIJHXfaHQ
T4rkiuMUvki0xSgTfUy/G+HB6k3qif8h7UqW48a17BcxgiNIbDnlnEzNljcMyZY4zzO/vg/l7lIK
ykr0e15U1MIOIwECFxf3ngEyuM0Yb1v8qhQ2nnXwGEgy0OXQMNO726mBTknk0XlHkYTrPTEh+AMM
NNi50CtDKg+PGcAQ0FJTTlX+OPWo78+D3WWdmeaIyVFpwhpxN6WALs/KrgdaWK+AZih/QVzJmbBR
A+DYozTeQgvCieQnMQIu20ABB8WIBnnbAES0pvuHFHE3aMu7rEl2BWzBlOBVRQxv+hFvRsUtRYB/
E/DGNdGdUDEACxooJs2K8zVqA6PabnLk+AKsBXAVw3oOOiTpY574UEUDUwA6AnmZgQwbIpyCRNui
5y3kjtoiSaIC5Mvvif6CcsVOax+z+ODPwUps5S3NcitU3U72V7Eq2nP9JldrRF0QB5ANJ/gQRWdT
yKNnT0p/UuZNVK6qAk6f+c+50x9ngJanAAUtDaatyKeHeSP7qSs0EHJHLQ9UAHzEj1uiAmzF+CBv
BqAD4iEdAbCpCwAEoQggoJk0qke8dZ/8+CirN4m/hgMeUHvRKkXHS2209VBNdhOL7036M5kiqDI8
hs1uzk5wxTsOQwP7AtVa1Bdk9RGddqCtkYBj4kPy2Em/Kx9iSih6lKruZiCY1YVklUDAG9PjohRZ
grFURfMGe9ORlYcMbwljp1TQXi2TVYuLX/BPpT6sYhAC0cI/BuJgxfUOj83nkDbbqL0BNxds9NBB
wms2kATR+wBo4xZowsKlApYBuV4qbaoOchrkZQBPIoL8I8Gl0RTUlIobkbRmraWeLEJNUINbSXMn
j1DzBT6n3kXCUVRacxAfWmQqev4wAHImQAlxLOkhFdC7Uu5GHVfLb+D5jk0WPnWR6GogMiclJEko
spz+bdIqi0a/cxFs/xLQnuA9VzK3MDbD8Huaj3P10swUdTMg1Ilm5mPuGPG9Vp9ipUJGu2/J4xye
ICdmRXi3dMDiX6/iXej4fr0JmGp6XsdVWdXZiN5TDoBEsiUbeoA5htfsro/0vcf6dSCmnh7MoiQl
SQxtG3S4GrLrZwhABJFzfZQPZDBblDy/2ZjeREhn2kc5hoFWgy2YPxsrvJM3i5bNOnR4ZrXf6bZf
58Q07kpZEnxUujHY8iZF3TEF1apv4ZWjeUrNE3P/3jX9OhrTno3DiAYCJB7ByH6VutqswcmFkCb+
gxhEAXlTgGI5q3mh14I8QUdfVF7Q3x9847MOkyaPo9DGZAaoPjlmR3BbAX4O3SVNWfpMEO2wpPf+
mICcZXecLvG/ZEefgzPtO73XfSgzJwuiv7dnDAhobfVTeRVuVUhRyTa4K+S1cPMDtxn8rSPzkR59
jszkZSBWyb4kg5be2vUeiG9rXmPS6MYOdnvLbzVdaD4vX/af8cjSmD9b5kwipRz62rLMkotG3g7v
4OQQrRBf991+cEcnh+iU8ltYD7uCcy4vaLh9HZyJAEYP95tSwolpHCgRHXO7OADrTR2wtB7LbfkQ
r8qVfuJJp/3LQf2cMxMPplwn5QCph8PoApXW31dW4Cz7CcBycY87Y8Ub8XIA+hyQiQy9UclTSALx
kCvyeq4L20+FdUk1TkS90Df88i2ZmJCH5UCbwR8OhS6shESzBclTCCzy8KjinM5lib7Hus8ZMQFB
rgGrjSa6bJvBAbcXAhHturdQ7nWmV58TWTmhgDCYjQjQ8RA2vAvPxdgusowKZBn52JDLIfVzTgw8
wJ+EuBgEbIsy/mm0v1DVNmn3WADRix2zur6AF4EXKvwVQWsRRUn/gOicnbsaNV3YSAbLZeHf5PfZ
OrpJ3pBK2GAxWo29kp6iBwJQ6LQnu3rlH/U9PVU7/VRxQt2lrXkOAGGOoAbuWjFNAIC0+m9fO4ni
sRt5nrwXD9z5IMyBo9BWUMgsDQfxZgmn2hoejTZsXKz8lqwFPnju0hvzfDzmvCUqUNB9i/H+BLXi
Bv2ch9wddxBecNqn0NVuRQ80DQjq9dA/hqj1M13TDRddw6KagGMxoPZBVNHQKIVP+dfgqox1LAZw
W/HQUN/j+QTEfrtpjsNKee29YAv6Lxo86KGb0akAQYzcRq/XtxkbEdgfwNwmlOi1r9NZhXNwu09H
8FArmHMm0JfzY07wUa5PFl3Zr5NNCqqPhS6XXusOjuigEIJ6WrmXtBXG0o70CET4vKsNs4X2wwk8
f6fZVK66k9HxttVD/BAVaF6D3PAK35HsrxbiG6BRlEQJktsQh8BX0Beiy9CBktCvm/D5+op/2+tf
l5yIzF4XJlK34tBRD7B8u9+0XmijTPq+SOZA7wL6CJx1J2zY+jOgCkiKoShAcTAneO5mP0ElqfTS
RSBFR8emQ08sNyr0/QsRfRMSbGrtthee+3FYa+FNN/4eZNSMs22GMlhr/ChjtJTIfm43cnSrzrmb
KYZFoheC11gbgKRR7NJwX8D/GSV+K+zfiX/wVUhb1BtfvJ2Xol4M5A8J0UdDbghJfDWDBVuLN9Nk
G5BbGVOQKm7omK5KLbLL7ClJ79vkPfOfh6lH/RL+kyWeHYEFR0t7MUZG1zpAW71T0EGBuRNtobOw
6CV6EHVHcWLsKK8etqzS+YXGriLz2XKaosIAJyZvllQog4tmne/CaafM4bELnscZ5cNp7aOjxMuB
2ADMDszEKlki/pBlg4oYsRybDLoq5iJz3EEKHCpukrMIHXdcINXlyPC5a5hcIRZmgGnLUfVUiDeX
lbYpQq8ms9Wv53LbzG4a1mZV/6LqY7V4G0fTgw7dBElGR1n8ef3ILFHw2tIzuUTZxXFfzvgpo9o/
t+0TSOUPzRRs0ym97WMEDahtXh+RTSjYNWcTiiQO2tlIKphE+wfATmEGEHk5Zt3Q2QsIhFIEQABC
qHxcH5c3UybDqOpGmEmLmeJFCkCNvxVR9VVHAdYRuTOP9R2UNK6P+C9R+fM7M1eQUehTkEaC4Rn+
AKxJfQL1Y50A41z2uICHAA0NEv/AfQknWf/UCFB8VIZq4a1v/Zasium1z8eXqvdvcwMkWHmI38ZS
Q3e8hzvmlLhJh+KWpLfkIa7R08nm8aAMkBiA2g+aGPoqiAOO4dJHQLu2X5hLDS7KlZGMceX5KIvG
cr3u59dIBuXM/0FrOQSUIdtRKBKFCXjjnbbpoZRT5JKlkHDVITBpyr4pxBt4XMCtss4Po1Sjm51I
nE3G+dgfX+Ysw+sUIV0wzaoXCcFNCYJNGIwnQdwFhrJKphbang/XvzXnSH/wHM4GzFUpgY0NBkyh
4CmJb7rxMywe1b7juFJyLhyFCZXzTCUa1SkkQrV+Kxr+tq+fp/5mABauSXgbmLeKTHhEAiMGcoy4
nGoQLFRitymfFnaAT/yn3AexN325vooSJyCz1olamU3CNCMgB4/dO9nCt0XzooPvBhvjDpvIUZ/i
5Mjj8vPWlImBzeImD7qn6mkGOrbqjQHZTKk6UulxFDnn5xsFjol+ChP9fC3NaipiLHID3mBzjAAy
B1oImoJ/NKYDV+PEvW/Ia3ZIJvCNCl6LSMiRo+yhyLsOnN6MNvoWwioWTzzwXxKwfyLeB23s7BjQ
DK00iN2pnrzqpJW/WqSsI5i2WIbX7Rc1Bt7zlLdhmHg0iUVVDw0GTFJtm8ClSMug6zn/4uxL9lHD
rCFrqDgIcjKmFU4CKkNoLk9mtEbh3QI5Ha34I2QFtxFXZZ4TUlhqQkfFeYS/J/VCkLXCDFAimjry
POzgrrvizG8JG1fCusqGlQxCHpmEZYw3+q9FkDGBlr+GxhSoVnyBS97MmLii1dXQtkKPUx7LkLQb
La36LcsbMXjlTOvys+if7agyiZbep/XYlMg1Kkl+6NtT3P6AQhb6WLWjYJuQ1NUhYqzQ7sf1gXnb
hYkoY9CQvF2un8U7axxKO+OV1TmhWWXiSFEqmg+dTtVTFLjTd8pTUEMrpn4WhRp9DyilBxknjsic
o6YycSQGBsWIoWqLx9VUnHyIvQBdN9gyKnnJcbajde6i7WqgtqBP1vg+ylvDU39oM0wY4ILFVUnl
rfGyQmehJu30rtKNgHp4WzoTRVcSYlfXP+M3Gid77Jno0kg5un9jY3hzla0F6XbQAFAGyVvNXvOu
WWXdczljZtGxSX7LSWNGPRq40BoEZ94d0AxMB1hSwV8ZLoJqC3UxAHcq398IIhGc6z+Vc6Q0pgDQ
T/o8+fLycWC0lIHqLvanargbE05OK3EiBWvimDQqkcgwlB7SHBeeYw4ekPkOQsW2bJcrqAZenxdn
n2tMYNJHuJhHy4XSKtKxnvBWVr1pAIK4wlEG4F8Q1tcH/AjlV0IhS4XqA2JA8iXH3jU66J4SYhv6
DB1M3wi22lyMqwg2GdYcyeD5TCp8TSMgcTustWKgG68tkh1CHd4lALrmzQi8qwYwdeP60MCCyoxN
5e4pzA2bJMX9NKaDPYXSr7BqALrr8V5XFZdSqLWnNNjoYtTfpFAsdXW5XcnN+CKF9c9yXvk+VAnK
HpqmMlReefbgnHSI9X+c5EqOZR8pfhj0JyiWbaXeqsTGjSIQJI3s9vp6886YxsRKBRovYdviMhC3
2S30Jdu9uIVimgtLLNDzhdQRXcPV0Wg/SU641ex436wjl7fPvr9KjY9SoUooUcFuYH6FRoVWBoSE
er32WgLLEFWJ26Uv0NB+GaPfhszTQvgevb6Ox8RvoQETMtUw6ya5g0OkpcQTJ3hdyPu+DsHEa7Xy
pwbEFJTd4CuKdr0dbH0XznoOqGGH6x/xQlT4OhYTjKWwzEG4iypv8TWLf0Ctw/7V/Qjh4lmvYKh5
fTTe2jFReRjyofRziXpK528C6D1KXOWnDw7d1yjwZUIsyaXrmkKowiXuAN+Esps5w4lkS26C2/Sk
rOH0YaEAB2DcAtgx6ao48eFa3+/brz+BqS3iqCVzB50xr60300LTSJUVqlWcT3fhWv86DBNhATsZ
B9Ik1GuhrVeUFfSaIb8nTI5PIYsiP6vC+wQC1EL2SScgKDSYHqJBqdS7TilWWgPF5V7bUhhktMmD
MZQWYHdFDJoW1CEAh2iB6RVTHnWbtzZMBinBlCRIUnwefYhdvRCc1C+OZfr0VxtNXzbiWYohaE2i
wpOl9AAidkl62wrG5voI37qw8Pw5jzs6G3cCIgYdrUskVZ1TodxppR45iRvQozqbuItEBUggcMTh
9Ue+JwxfB2YCEBSV82Jesjklbu7HtLuv1V8t9B4k3oX6DWrCTpGJQ34qtmlQYCS4g6x6ES/DNN0a
uXYjq7sWlpBAbmyB+4JheGFfX90L1aqvk2TC0gCAfAkOVelVtbZV5+HnDJpLa2wb0E/ydIvsHIyV
N0EApxDCrxKcMIy0RNEeCDxADgG2I/Fe70ANKg5Ggewmm93rv5AXOHUmlnVC5Ut1KZQezQEwau5o
dAqhWRRqm6yqbTUBAxRkgdGQnC6GtHackv+8+P5ljViXujIRSYe0BkWePrR9Axo46I/rbbbWQIQv
EpsIP6GAbTdqvTbAe7s+f84uZBX2prDX5lDACaPTUSxvW7XZpAkgu5nGWWhOwDCYKNepcWikoA54
WTq/huIT2Ju/K3BBrk+HczMZTFgiGSgSQ4nTbMzqzhdthQac/Ju3YExIkuRp6noJ+yXQ/W0NthWF
Ra2qSFaXdLydwZsNE5v6RE6kccTBbVvdTkv5Tg68VneTKf3V1uCyaXSrtE/jIiU8xW+C3tjy9DML
X/9uTZcVOQvChCadMirIlKI6WjdKuYK78fURLhTlvh4BJkLBf2pIoXSievAfAhnTwOt2lbtIu63R
x8PaBscH+jz/MY6DCYwGE51GWYPNboCZwRGl7ixQTjEmtUC1XBIn5J+cp82F6tzXeTLBJpzAOTD0
ZZ6z9Iu2Xpf9gqfyXSo8T+DXwKgavs/+oQFZyNiSukrQfKw555Czp74h0P0sAxMGj7gufxfApoPH
Eyc75IVUyuRN8LSjQVJjWend7A5w9dOcag+oO6RY+VoTnLhCmbgyBLQKZKmmXlX+quZV2YIYd/d3
25MyUSXUSJ6KE9YseIS/Vr/vAPfx1zrYbTa8RN3M1QczXF0flPedmDijiJU0BCUCs05g7NDK5gjT
rr8bggkvUlGMKYkxhCC/VjMcwGBVdX0E3hOIMrEDfNAOEHuZevUQWnF138tgjUKLfBoOM9iOglHb
Rfccp+BWtmHACSu8rcFEFaWXUhobeH8ZYDN0FHUi8UiNkNfDXg7tlZcKi3MZDKWVZAqVSMhVAESY
2ppuGobTP8Gn3NQAlczXna26mZ2vMvhKipzjxns/UCao+GUljN2MOw/agxBR6mC4ASi/2a2SGwid
KRLISGgBgLW0+DzflW8Um/UGBuHCPbA/9BS1nDv4+rIrLBSmVJW5MJaXWzNNa0G8CwZt3eT3nJ21
nOt/X3WFVSPJRTGaUEqmniSZxqp0x7V46jpzglWquAZD+4kz3neIxHnohjHT11sw8MNkefaWeGCP
NgrZMNsN9sVmPuSrgnNNXD/6isiEm3LOVFWiuCVKsEyM4E7ye84IF9p8y2xUWM1C8FEirJIM0bK+
kyZEzXBT7xfcRbXCRlncwAGKqVMTRrNuCmAA50Ryx2WiWtNkmuHrIZ7UKJFLLbRDdpPc7dRehn8D
uh2ggOsgsUrhQqkJzLEbwFiLICDwiuaqff2T/svB+VyEZSOfJTZC0xFlrGbqZdmqc2CRc0Apr0hM
6cm30VhCUxDkx4/CeeWgdXb0IYzhjQ4YT1xdym96Rn9Skc/fwgTKsPQnP5FQBADy4Ofsyk7kxCos
nVsz2zRQ54TUnUcgtgfpFl7l7Rvemx2biZNSk2Vislyh6k9ys5ARutUCNx9v5M5UDtBSepSB3cLb
bLq9/gW4IzMJWCvWfqEHDUXpcbGGhxfV/ORvZuhsrLLN7EDydTvt0jc8wFHZvT725Sj1ueBM1AR0
LU0ChZYeZJT3TSbCCmPyClCPrg/zDWLOLC7buARBMgDJBB+2tqVfmtusBJRkbDVeKUf5HoahpuJM
azkz/SOQMFBC0Hk/4HsL7stRZ7uYEwwyMlgx4cipbyMd3AQ0TqLcQ2PRGYLYHY3YGzr9ps9mzsic
FWZbmuFo6JU+ZaUHJFmsgJ9XJetUUE7XF1i5fP3+8yFVJlrOagh+y6SXHiTUQpPITQmSUefmzeC1
WdbBtWVyWlq/isV7o8Yo+1NQfPeTrlXbcYCfRGhNZDY7+UbNrRZ8n7lvLDjGrRtVhGQxbEYn3R6r
xSgRfyuF5INRdQdZRCKYADps9TOFSnxaPUlNDg+Cpv41iONLQAKIRdz7jafXEWdd/+W19DljJogW
tZDAVj4uval+nZvoEbpgazl8btO3pWIyN69kfs0RxIv+SPqdAFGRRp45kfzjhvh+/37+CCZ4wlVt
EgbInaAZFEEcvXZpC2WJKKBmPryNIf5X7tQBblXRayJCvr4xVtWouyp0M7rwEX+yF1GxlLsBlNId
pXuphU8ExDTq4ajg4aOX7xrVNmrm9nWPzPQR7J61AA8aNGP+H6iqy9nE52yY8NuA017MOkLggluF
Ms1wbA7opbZrCTQ9c9wuNvYQ01/8APRNKZhRagKYzn0HL5H22qIykVgWh5omBD+DwDnKlS3QKeuT
tsa+zlYg3i6g8fFFGWFJZyYub/TLacfnGjDBOKo6XVbbgnrUfxD1fSL+vn5SefGAibhDavjGoGHH
lOpeDMm+pHc0GDjh4HK81VSNLqhzorPWnUY/SyWEO6iHTwRpZ9wq1UPwVudrYw82sQU5Kk/bGI0Z
uOoTtQnnWFz8gGejM2vYUqMoyiwoPcR9+GGo7hjeK8o2MjorAYX5+oIu/9i33XI2GLOgTUXSMUbr
xfPTx64T3Xq8V0JvIF7Qj47KA80uR+DKaOxFhn2ZxK0iFN5QQDwex5CQX5PyMtXB+vq0eAMx5YNA
1YWSwOrKm7oXIXa7oDhq2n0J297r41zc75/Lx95PqSRAjyrFhGZA4kMDlps5r+h5uRRyNgZzOcmF
nIetqheeVkADHoaZRkaAzgi3EsTiYBRpiJmdEcSX2ICCi77rZpnzBL9cgj/7CcxtUWl5iWfL8t0W
NWOw+dLKSQoU1mDMnJgFYgp8+G7AR4ApBAAEzboDJQGOvlXBFbq9GAHOfgpzZ1BgY4S8xoaVF5to
aB/V4AuLcNS6/mEvp5Vn4zDRvJ9akMBJvqDKjdXyJp5LW4OSGMhFe4il2CMM/LCFTfSUOOf/ch5/
NjQTwYVcio2S0sIzpPZBKTJrjO4BIXObASp6mRP5v9L+Wc4f4nDepc3gBBCiGmhnVQGA/9rvKgjh
6cGryF0+UQassEGS0CSRWfc6jYIK/kKFl8CKrirQ44CWBNwlqC7Y15f+8hf+HIlZ+VGlah41BJsN
KgY1vVHy0FIpj23zL6v8OQyzyjOhVSUEKsjSDo4VaE1QPEgba4KAyX7cFvcJNMpQayyRcg8gUrxd
n+TFjBPS4P+3nEyQjyvgb6Bvq3t/XInatbZa2uy8+/jyXfI5DBPexUEdikiVC09AaSmyxl7aZPC+
C7VTyX0DcnbIRwvx7CmcpXlZNmgneyOcIqPOAk8eED2By7zg7I+PeuHZOMLQyF2RADkgRS+wx7Rm
2OgV0/tffZ+PoHw+SKuWfSjB9jOM96GIk1627mLMCF9hSfYS4aEXec1c3ryYOJ9omdSqOSrEQvCi
i7cCrIXJrHLu+3/Jbf7ZER8Pg7OJ+X4+EZRHCq9yOhCWy1O2ng4pMnBQymp1taSHoh07OG8CTJDe
DHV1fWF5s1z+/Gz8rNIhVkZx7EbIsET+7wSqgDWvnnm5SfJ5vD469mejNLIAhxK9B2B52znaj/I3
tK6gC6GYowUlDO0RWmn/XTXgbEwmoAhEEyIj+3CK/ZEZug2HxR4ym3+3fEzcaET4nvakAVQatqiy
rkGMNd1o9cv1UT4g+t8Ttc9dwsQNqREnIhUiIOA30zsIbCD91fsu2dBfyWxFt81o4+PBaBwa64Y9
QDLKKe6Rn46GFb+gfPrev8ArfB8dQF00p81wFzpcv7WLz63P5WYFtMGwE+cyx0aubVgcICfpd2QD
TuIqgwmH9Hx9QTjh+iNBOttPQjXEcyxj1yrabV0ZUH3rIaWIeZ+I7uHNYxbwuL4+5MWDQjXY9iEV
0P8oT58NGSRz3YtZXnq94OkaZNTS2M1gy3p9lIsJ7NkoTGY3wTI4ERpcEIAP2Z10opHMGWHZkd+2
0tkIzIEfZhiutcJceJD56sYMLrDw05QBkclz1ElUU4xq5/qcLuduZ0MyGYSUU9ixiWIB3NdiUQSR
t01jNQe4Wq6DfbIn5ofmuAixR17WeHFTno3MxICm0KCJLE1LUjECrpfaRgwUfoPmcw0DUG73+eKV
ezbct2iA/KUF8MPrgh9dmbjzsJ+N3qSz+N9E7bOBmHgwwUStCLIlj4DBByDrALJClHDwOXt+WZ4r
e4XV0uirIoJHKZ73TfwED7jAKFwtJo5WoCVVkpu/2yaEeSQqRTSBNiktV6G6qvf+FhLXTr+WSzP+
0+1atoleuM3Tf6oZ8FHQ/VxOsmyjs7Ptl2WaSh22yazAVDcq93gHV1XGq2MsGcO15Vz+/GyYuixh
cSD0hQdnx3XiFAeItz/BY9NBF2AFRWH9/vqKckIWYYIJheuhkVcjzl0P8750LRPQ5nnPI07EYkG+
pAnjJu7x1eYp3sH6uet5BCjOqWLVMpraELUgQORV5Helyo6hurgUQneBhpzbnLffmXDhj1kJI3nM
pQGBXJoeU6APjHEHgT+rpTxIOG9aTLCYW0koqD9gu8sejUK70zeFv6ny/w4Od7a7mWARyeI4l/Ey
K+CIgRyN7eRBtUMC9Ab4aquBixDkRF0W5xvpIGPHCUAIhRjeBgokGFW4q6vDfRvLOM7BehzQr041
O1XLtRDPp0btHJncVSOcCeO1lO4qH1amvbLPxvpVEWAdLWnQqf0vGFroo3yujM5EHBrGqFgo+ATq
qt3UEDaATvcNiMymvNZPvGIb56DoTJAp8kmUgxFBpm+xAupOhLL99fPOG4GJL8iKeq00cN41Q11D
VE6MuPA1zqb9ht6NGzoS6I9iL0nu8kqHBkb9CvdICuc1CPke5F26UuBDOph/NzcmbZmMIp5LEZuY
lo3blrsxb/5y9Zapn0VnUazjUqTIUmAZavqwrqVV95dDMPEF91sQRKBWedW4aefW9rmHfVmGK1eM
zgSVCKcL+gvYZANU9KCCC5fgJko43Sr5cpyEb4yhSfCX+6CfnC1VS/VEhMPVn7RKgspqX98pBcSu
cvCXrfno36sm8LY7fC28W2GLbsc3hqN7iek7OmxToXxsX98el7kF9PMnLWfj7CelSTkDn/a/P0kw
ITMmmtibreQMUD7f6tv6mK4X+J8MsdM3YdfBuYXXdf9m4Pgnj/j8EcwmlWGb3MNMo/QW2+EpgmLp
LsPLpNICSHFRaxRTt0CxWFKljQJWVwILXC0ByQu6DOr4DKtjaJtCbNuACwnRHSmHEgC8ukW5dtNK
wl8zILYLuj/QqSLsHxIKp9ogctsinM24U1+DJNpAFvYxgeNuBOVVU+6yZ9JAWr9pOTflZdTH2Xoz
pyUVZ9UQ9XYpQevm0pJBKHjVb5GsKYdsA9GsNaktWERf/8yXI9znAjMHiNRqD21sfGU9yDd98tQa
2ub6CJfL+2cTY05QVQoKaWRMjPgnI35EUm0vOhHDlO5lchuq2qqDUbQPTWRZX0Uwor0+/vLPfz/A
nzNkLuuuNfQ20RvMEDqcbTvbaOK7xgSF77A0J2Oj6zzW1OWQ/s+IrKyDPgRar8UdJFEhIzEsZrsq
3D9exYgnEfYv78DPkZjrVgtHmaAwvuwZuAptsi1kvWVkI/0B+ZWzlLlgSUcM17iliskTxJE5e4dV
edB9iDykGkaXV9V7AGJtrazr9ijqTg//0u5QP2Xb0IX9g10/puv8Z+RGrwNs4SAdlAEhwLkKLgfq
z7Vg7moaFCnxw6VzWpem0flQLn5vlbvrm4k3CBMUxy6HzFxX4dOGP/sOwAjIvE68t+jlyv3niVGY
qDdOlSTNPU5Mi8rPoi1ZWFJhY0Vhf9PudDy3uz2kft1GcubYrloOev8y3edsfCYUyb0iKT2ILh+N
/mQN38M3sbVlr9k3p9iBrPxa8sRbXgmKt52YUCRHcarJ03Lh5NuhHuyZS6+4TPI5mxgTigRYO+pw
mi28ErqcyjuVh1Udw5CpWpfkNKTwIK6OsI9dXd80l4u1Z8MyIajUG1+DKd1yUOQtXgzWYjucvy6W
0gXESU0ehJ6zS9kudJ+OUAtSsEu78E4JwMpSU5i787QkL0JsdJFqBCBJSSQf0MGzDEFEEz/pkuJP
9JkXP0pbj60QTkTgWSsWgk8GQx1Oq/biPXk+KrM5qykL6jJIcAQ38Slz5nWvrKcehqRwvrDr1Zrk
m2y2uUKk8qU32Pm4zN4BrzGOlDQzPAWu8WIOz5Iug7nfPNoBKWRbjvuf6hC/53F2ElTtNWnL2Q1B
ODSFESrLpF382UNI9mtZC3YXCDimkM2VQyrYJMFv4yUTjd6We3Dzs3BEVyYdjrpaw39jgDOYspf1
wq5DZUWm2Rz6H2HbvI5z+GuCy4OijFYWpG/QpP/dBwj1Nwn60hqs7MxuBkWqi3x0WhThx9TOMD27
j8Djhmr5nPVWBhrHlBEHEvVuHw92X0JLraI7Hb45frkVAECdRWIP4J4pau9KFTzEAsOmU2DlQbBF
494KYhg2T9IqhS1QmLlphOdeIeJfhDfGtMkmCfLf8MKQwcLHOnTNTqBHpFE7SGucGmwtM4ORVTI3
G7mCgVSR1rkpR5UtBPGmAqGspvN6IE9+X61lSGNnmIqf3JUQbozAy6glOKPBbQGCn0hDMz0wGx1i
82hbZ+qPTLwl8W3T3A7Duyoec4JGzNHoIKeZ3cNh4z2G9w3kxG1fegkK3ZY0aD+rTXR//fQvh5vN
P873DXP4iwj8egGIF+zXdiPBEfJPI5TXLrj0gjgbhk06lDRXwkmN8RiuN/Fw0ot5XVQ/wmGPNhuH
jHsxnp2PxaQdw9hPUSCXAJ+Eo0nIU9/+iHxwAbXfgg/BrMghI/TC4KIFBze13cYF7zReuirOfwDz
8i9bUQMSOsVkC2TvxSmWw/X1r3axjXg+BJNOSFqq9F2PMLPUeHK7OYjaaYand3oDQ6A9FOkhFxLU
K6gRtiqkzpwMPkoc0gQv5LA6U7SdK+AoEXLIYbpFF8yV33oU+rOfseefWqg4mv2udPDc2VPVHN8i
G4BKXpZ36S45Xwcm3KoN0Jw6igVebvweUVRr1WcCROj11eacERaPphNfL6FMVnhpu0r0Yybf1CL6
CfNdJC5Q0h/TzHP0vpSjn0+LieZCXhI0amkBBFzuSnCjDIqHEeYSY8a9/XmTYwKAIFAw5LVls8JP
uveqVd+dBEUxE0tLAFyHvpZXrrIBplnlVrfJMem5pricj8gmBJMoGEqpYTO3xu1IAndOtlUf8m7m
Zc2uRDoWRB2SPBbApTC8dIN6HMg1cEboXYCnlAYaGfALBVY96Eyxcuqb8q0W1ryCIG+aTFhAATiI
AmDg8Jg9jkkMkAYkvWAIf32z8kIDC6au46Trp5gYH68u2Wqs0jBh4TGasQf4IqoSHzPVO5wVU3iO
H2D6dP0XcMIfKxiVjoPm1wU+ZwpqmEBPSsgjQHKOh7qs9Flqp81CUE8pTj1JhhXMQ1ypmdYjjCbn
KXOvT+ZifeDsKLIiUbokChNsswrwGyKYzMOTLPg5DQA3W7O19HEilSdvx9snzEtjSnpJMWqM+EdQ
9aPUIlnQf+wlR7fApgE7KhFfedUs3qIyMSft1BxaUBkWtQbA4DDqpSslGwWytZwV5e0PJuLUIGal
YoFwukivK3bsEsktHvLX0oHn6gZz822f1+m5+LY6+4ystpMkxxJM0DC7SYGq3n2VvWr0lpDJStKH
YoitGLUJqR3s63O9OFUJ/DlZhXsZZVmnsIVQgiEKAWPyO7PWDTsXEs41fHG3nA2x/ISzszCFyRSI
Bm5hioTZN+DB23YWhYTI9Zlcvu3PxmHOXKkSVP+aAPdEsJ+LEu5jsNiCt0sRb5o8cFDjXOmg7wbo
D/S7UDgWyQ9S/Wjz1PRnOMBIYGfVxiotUXDpU0gon3yVi5Ndsp5vIf7sNy5b/GwtYMkbCrkRfdap
4YhqnKrClZ76p2hV2aNmLu4XE9iFo6c8V17k9rCA5Ml18D47c4Ijn4hqTrBWIjLQttYtGVaE17/H
5Sz3bK7McS3g0QRjamTUCyZ44Zr5J1BFyb6xw3W8LVDF5OyAy0fobETm3IojxLvrAjstxgWabROA
1XCLbviiPRcfC/83EBVZ9mmf+5oiw/7bC8ddDZvERCzXygwfpMWRDByT6yt59QBhNOa50CUNhdW2
bHhlet8IlTUN72Ok8D7XxezjbE7M5V+GCV6kCwwHPToFTuctHL5LIpm5cKj03tLg19sQDf6HuRUM
MMstYCYfOUN30/qtO+IRidzBilXlf0i7riXJbS35RYygAd0rXbmuqvbuhdE9PUOCJEBvv36Tffdq
uJxSYUN6UYRCoUYBBI7Nkyn4qN/Fur99Mtj9/KQWTyaulVCjcYOoaCx8c4pclA3c3jJu+ijcjtzY
dSqGpuABIYZI02QTEuhZEt5BaQ/65E2ObcQDCJygqr6RKH+DkPxjPHEfAayvcsPlTH4f2q1CoBJw
w6InRbkpqhOHAjxTjymEviXUKloyOJjzilzF/gdksehLLA5+ZR/NvunDLpL4uZ/HuiAaCkwgtiZD
w4retcUzjx/k9tnAXFJiHaEzCB10urt+w0T3eWU6w1Kb5B68EZhSKJxwADIxg0L6V4FhqxCiR9cX
u/5M8UVXRtDqq1quEx1G0B4PE+CW7QiO0Na1ohPIpJxURR/eAv5YF1wl0TtaGT1tgGywbuLVygkY
kDR7U5avZVQ9CrYnWmZl90yejpOBbOzbCmEU8zRtyI5DJRB6DNJd6JAtbpuoZHlxQnF5i1a2r4vC
nHOrN0+Jzl5MucdtUdCtQ91bM9sbnUNuUY/2XZbvO3C80AZM8yPxG2sjs+FOi8CXCjWmD+AjJoi0
Gz8hknQrF+PeSEo/VtVDGXfprkwZvLcMXWGpgD5r1oGZLS6l2ilCkJbV9WOY4zNGWvqjt6VXZjfQ
pdOKgzRmOyWGXHAoOYaeCPMJwe39vm8LC0EKwwLgG45GGZ7rdKfODLAVHv3BgqI89zTFdKQ88mL9
kGr+UFl+VO0gSU+tIoiIiBzoIhvF4kOs0edKFVt13QF22o+IxJPMlSFWDZwFuqWROykl+Lwtv03l
7aiNYHsTcaILbt8alz7pjdJoJcxlbH6pseFNELRUoLl+/ZJfDMV/26xv3784ch0ccao245LSpNpI
OSLk2ET+LW0J6QS2SbTUyjzqBng5s360zqWEqjhIdGz6KIO1Ss8HgX24HrHY8nfpfLGrlg42iePv
6Ow/Ex89vzchEzFP9IHGwggPooxbtLmVKYQTLXI1AmySZi8oMQDP33oj9DebRBYco8jqfvdCF5sb
SG1IvY0oYtbOg0YO6GVmkSd1K6qkXszvLUM2Cf4a/NEfK7F85Kk9/Cc9HP3a5Q/9uMEQrtQcGEo2
R/Asbqb9LNvXTbULEdB/1DNf/oSVDdZTVZlSYvAztKF9LeBeAomY/nYWz6KBJjjaS/ZnudjK9EqQ
uqZ9j/1SVuwgHOt3NfUZBLcNpjtMHFjP8d46Ilqstwa2S03B5+FTDgeThY7mTVvdb3zjdTiJ+Zcv
XpvlYqvgM5R4WIYaA4kHehmWCjVorXNIflPLOyBHXTpSaKjm2zgPrluYi03U5cKreBStmzgjPbha
6wlTa8oXFAM9BclZNcQQyUG7qish8jH5uvRejZAHnym+oTusZQ9SDlmgNPkp+EGCz7zGGNm5bna9
gWMfN/FO3cOH+OgsH62d9aVCRgVFq1nHDwwWU/50felLNn15FCsTaJEWs+8cKK1RCwMW55vcSjd8
6jbXl7nYkFyuM/+OhYngZkKNlmGHc90j2RlQggt3CRjwAcIPEDOJbcV3qe3aXV4ZQLu2+5TmJj/L
xmsOWmTVrP0q/GFk9S6XTK8CTxvGKPskBWHyTil+Rhl3S3Ojl8yr620Za57dPJVAogwF8+x0n6iS
D51VZ0pbd9SAeYp2UnOfD8PcU2nIQ6Efmv5L4w9pXjnGcFI7EMAoOf7mD6uUXMUMAMFEP8x2DMmr
rFB0xKK3O1+yxRGDwTzCNLWFSHt6aSBDjbI2uPfcsN2Q7DWNVa81drx7KBGdCj6u6BKtTGKdFWxo
Q5jEBI2QFGqfijNsiy29wQjeJg/6T+hCCRyqaMmVYeS80TXbAMBFt7unOs0Oodm/RAMR2N8/lP5m
lNvi3q57d2VphW3RYmsdquP7yQON9OC090oAjtsGRDPTJ5LAaSu5pQfBbre5pxq4sprn6YN51Jve
rp/0Ba7r//tzViZTLuqegg4VeYZRI8VMA4r+alabd6oGeW3ZfM0U4lKLerna39Dqq69GSGKfhukH
S3qQhCDFHbjLefKF3qPuKDx+J9IHTd8GTdSmE3yhNQTJLpLeMGtgRqwQk62htJ3yxktJtr1+JBdB
B8svtEris2bCN4R+3ZmmD0pzm9oHLQLCKPxFMttNADwFuCyQTDTk4vuhfQjln2o/3eW5SCblUry1
/B0rS1qQtoU4FJ5f2plON4CREQCLNIog7k1E7RzBU1+jkHQ1B3VYhKSakxYQSQiYE9sBf4wz8psa
qlSTXUK2/phEgS3/g5Lrcpsrq5p1eWWk42CdR/x9Orql9EQMKsgBRKHBuusol6rCk+Q7DpnxlllQ
HcbACNJAVAD7Gy9BFEtXDc1UrJUhyfCeQoOgNg51CtXNo8eCcZ9pkwtGcoeaqJdMzLVgTjHqoZQH
FY7KIE9QjkS0gMQ75kFTbi12RLztmCawILKjQS4qymAFwRuT0NxpUJBOK2tP6TEdZdfGm8yGByMv
/XIE0YX9oBgfMeSt6rKCmnedvIWlErogE/5MJHpW1Olr5HdclUUvZ97anw7yr63bM/PSwmHksUSz
RNdngUvkJINXV24/Sz9221mNYW6Wfesexk5egq7bJwfR4c9+4doPWFkzNSl5VlI0QzQglOOi3Ri8
3ViFFaR9dcgwZZ3UlcCgX2xpWcbvTa9iv1rpuwzxpgb9pAjTx9FegmBxfJI2iT++CPOV+Qiv7XBl
nEAdUDUaV/m5klqnbD7BJulL/FcHqbxMcaXhUQ1fk5CKHPK8iWvLrmxRQkYzbjt8WbKRfhB/2Nou
u7E3iD72/0SMZ/ZJv090FdqltjZExcCgSNVWUKq4r8K3wfDaRNyNnH/2tW2tbI8m62rVt5N2tkyG
98eqH4XFfuqViXiLjzuJVT8Vg4KMHNRXWWnsEeOnntlKgL/Z1uNoMykYsxzcIRoFS1uoPfGpJDtq
pyoyfxl1yYk+hyGCNLXVMWA8tugbN4i6FUrQ8+nSraHJW6NEgTwzY2Dqm9E80TDdZ/GU+LUx7mJa
PfUMxBmJHkwxd3hceTbLgyabdnJSaNsS/D5B1VmfjKU3oYXSb5ViHrzoIBER8Z9dqdwxE6w7Cbg4
wSka2QNkZ6VDz7Ek4QEtNM8qXuuOeaQzN3ap7xkpT8rMLq9k26kFKy94UNSs2mpqAR4wyu8tVYJE
7aSn/hhJR7nswAoe08mTkDWjUwNS9QwqhuxAI2NfyfnLwMeDMdluleMHTFn60pnyN+8Hc6SivrOb
8aVWU68qQj+ekKmgqmf3kDJIte2A2THOiyMSir1Z6/u8or+A3Q/LAzM2E9sMNUhq4InRSXMSXroh
dLB0dS9VqRum9SNTPlm1raZ9o+85umsZhBO6UnJKgtCFnUj+FnZUMKf4zah97U6touY6SaV+UBRg
B5VfWZRtSBndxFFyn7d6DxNv/sR4nBlYVXqSiuItSaRjGKavXB7ioGrVwu2r1reMyXK5OtyGWeeO
iror4QwqDqzz8GzZ2WaKMrcZbLAafEXQNohOTH81AW5V2KPeIuVVBjcluxoKv6qEfzWeM8P0ZOkt
53vd3JT8tZaPqYoxtpR5bZm6lO9UbV8M4PRSj7n92CPyQR9CmzDIZytOOZwx1u0Mte4Y6YcefWSQ
NYu1r9S874Bt1KVnWcZY2p1W9hiuDz2VTVtZ7XZ2px8hJfBLsZ9iui+rdD90Wht06nis+3g3KTUG
LIoN/N5HpCv+9Tjucrj4XyuirlNgysFe1umGdk6N3IkrxQMQJi7H4PoqF0dnfhsr9Rs4v/B5LEuz
HIKEGrTs+mdu+PZBekltX1L9Apj8wEa1A8LSZaDbfthspycDIj2f/yx5+b3XlcWU9DJBuxw+yLY+
SYbmEhhvazQrBHu9bi7V79xmsdem7EFSgBIn0E3djfU8PHRJAFhrAcGLxlG6IAbwZ3I1l1dud4Sc
ZvYkAyl3jkvIBQXyQTQFIHC9qrp6amFoT+akot5T2E64YX7idY70Md3Zm8zPjiICauFyq6w0MkLF
GEqccrLrdlPqDmQ7awnKgY4B1xv+JKK9Fd3gVSQJjwuzqoC1KTEh4NWCbBVIXVskd/Q3JdC/Ls86
IzWlTOGZDsM9z3FmQfcpDTfhju5jD+orN0ZQxyA7NT2oZLhcuhdd3Ys9iMUDWuuUxiUEWpmioZAz
PCGr8zgKY5XyZrRfhr0HgN/PwP5OSmfI7q9f58v51X/3raxpqnUQC0Sygn1b47GTb+yG783iAAFA
QVg838JrDmH1GY2hkiG3hdipywhiDMmzu9JhiuEXoRmU8uf1XYlu6brfbyUlNWto45yNpH/I1fjc
KPJG6Zp9NDQnPUKVtzqamg7fK7m6dSjBxiH4BZeTyf8erLrGADRVzQbNAhN1nEfosL0CAe7b1eDP
be+46Byj7r3SAiWoBKLhUmCkrucg6pqWuqxpXak6tj/jKrQDIMMbUI0HorF60bVdt/qtPlXHcJbL
mnrjYQjf2/ImCumtDQi7OjSezhLQl4UvQGBuwKos2OTfVD9/H/EqHufToCptjLub7cCxing8/NJB
gfA9CIak66UDr6toUuj6PVbXpGmSpViTFSP1mClB5yRaObB96N2Cmbj7UJ3Y7518K8TJCHzOugHf
9ilhKGQTtILK5xE5pTthZpqA96GxvNwDq5mQ9/O6YVDllVspQBJu0U7VzmEeBWCq2fTyOx7PA2Tw
BCZIF53pyqVYtO21bpLxWGm1gQDAKVGH11C2fUKZ3/eIFcDRM83qegwVDCeJVBOc4CwYIDg4Wv1e
ieSApZob91tZt5y6fSkt5k6p7lot0PkATIXx6I1V7k7RTkbWDcpuGxPaLWndfsx9ViluThQ3CymD
hZVv4wwU9RNoQjruWuNLZHzwMtqYEzriRebbGt3nPHJL1QI90m2WA/+lWj5jT7Gu+pqBMdZZ7Lud
DnmpbXWeepnZC87sb5otv+/+yp5aKqcxVJMgz6c7UzB57YafZwnhzDF+JM9AyHvJ3vaU3XWrdpEc
feGn1p17zAMNFg+RldY++2C2aylbA4IG8rsUbaR6O37UTn0ERn+r7au9lTsyfpv8XnX3HV4JZo1j
R9zxEtzUdf8+rCWIrg6ydtaymUAraFm063P+UqWKoEoninO/3c4i9svDkrcSuh7fdlV2yV3yOBNJ
gjfWZy7mE4AAumM7TGW5/TY9iybUBVZg3cPnFequMZdQZJF1NwFYIZUsUSQ/l07+3k+r3zZ3sUPK
FDZxCTZ1xu5zbzoMCTZWFXu8EbANutJT/DmLRmi+tGOo1NleN2x0sCo2iXf9rgkCv3VvP+66qZRl
2LxYu9FQZp+6G9y762v8TSPir2f0/cwW240bSgwmoU458+n0kRsHMvjWx5sodzt9YwO/5uqbF8Oz
TzMdgblvb4dj7NPpXsWMcXggGPsVtGBEkei6Ga+QeOxsGXds/gLVG39j/jhAsOMemA0PZHde2TqW
7EBVl5bb6v3/IYAkumcre9yhkJOQ9tvbdDngQyfccBhITDWAbC9EneGELsyDMJgQuIHvg1l8C4NZ
qS4rSKzmZiZxy/1Y3KTlR1V4FgQPIOYIhoPYIdMNKorHf8JBtDBs6xY9GWgkFxZOfawmv4hBhUW5
wHoILvSaca7sNaVt4hy6XdKHAtUgHaOTgiUEX+4bcb04whxcXnGkIjppos4BXGaT26PgyYg8z7oD
lQOGXCO6nHvOGpSG4yCUdj8NiJ6o33FI+fmlaE4pmgARHN5amkQBt2RnUxweHTF6CrJi4MfcoRC4
1Yu0yItr8McA2lDWrTwhTcluzFeZusDRtpD+fcnfy3dTAjfiXMoInZP5cwyDtH0BZ7CQAk4U1677
UBjLHia7/T7hmQeR+qh5SifoV/+YXBJUm1TfCBNQ9brd12Ynu7g5OtXUzp4N4Qw2AtTQAfvi1vDM
jRWMB1FTT5SerRtRGatkxUYz6n+j6BqrsQ0kDgOo4ArdpujqrMyZRTNixhFqYONQueaIUWBw9g/A
RF73Jd+G+Yrr/AZ8Lo7QGqsQ7C24O7Vf7DAL6lp7Ddjf2JkZNfUN9OA1V40dfpfsRUUgwRbX425V
bjZxrKPlw7Nia6OnliYmdF9rQYdUnY/qyhbXA28TT7K6i0MN30122X0GLhwDfXsIBR0VmOmZGMz2
lRjqZ/F25srJnmigD7OvUjFJdQSRYbcRSxQIsl0y3+3FwddGEiqjrSEAVPmjngNsgskbne6qCmAT
0u1pBNXMhPnXv7cg7FwPxdkJZw1h8Bhh9hAVVaCWkUPHEnpmuSDpFFj19fTbSIZQ6hguVp8MTinl
AYLQzfXNEIHzXc+/0da2bMzHk/Mwje/oTAHnsmFpimZ0HoxV7zbVMVWSZ2LS2JUhd5Jbj7n9JNt3
iYwyoMXdethNA7qbaeungPdr5bnNTlP9w7Cio8XjfWoWrQs6qIMsWxDkMjlx1SSzg8lO8X8x6U7l
4bFqGuYQEgY139mm6RiMQQLW3EQRJNvjbtJAqZXJyNSg+jtJyade2cZxkLJdXLfO9RMR1TbWU3p8
MAlHqjnPpsx5Pn+YI3wTnN7JnaiheXESauF2vr/O4gZnISGRXMPixzu+A1PlFtRMexkMd7HTYYbf
tXQgumZYa+VW4HNOHHOXjPsMgbdg06KntLKVQz6hFwMSPTSv1b26j7bW5Oq5AzpukJ42fho6IP3r
IG8ITYDEzX1RiiPyfWSV1/JOqbKuATR8ZoezDxl4Q3S0ztug3DUb6xSdRaZT8LjWU3yTOqC/ViLh
GfNfsVzetCoVlAL/Bl70V5KhrxrypZ2HJqMIbHvX2NAThBt3swRBddu7IFhG4sE9eAnJB64L2ph+
4m+5K6rbCzyEvrKRKZUg71mhwKxPNcYo6huJ8aDLlPvrF0h0mqvOPIBIoxGNSFG5km+T6WjGVBDi
itysPv+ExVtRwZ5h1TJSQbJpnzGn5h4fP2fdPagGz6hHjOJ9koMwOZnP5w/PZxKCBhIwLYBJ/99V
WTjoRocpJDDLju4MWKN7svvxHR5tRd/qoi3+vdYaQUJSu8dkKephds2PvL9tMwmNXdAOUwBa/lGa
vVhsdTm7KLV02iMUazDMg3JSs5dA0HP9VlwkzrIWi6xun2KGfWjyfH4B5bPqziTj9KnE5JfTGFCC
pYDsy57cuBAYscD3nQPkF3nqSRJiYy467cUPWd3Prkb3LuvxGQvrs+ZtAHiBW7U2qo4v17d8+Zou
VlpdUyAmqGmPIz8PAb2XnCzgt/WGuakLYIB1MycRldMcpcLJRStfDNIWK8+mYPFAojAxswxCJ3Bc
GC+f9nW6sf3prvVgQl2+h4436ILSc3+T+Zw4Igt+0QIsVl8lEgy12niaWwJJGM/Nd28aPq4frfA2
ze9nsUGNYEAnyQBBnplKoKmgbTEObPe/OsnNCq97abam3wcloDktnAYkl2R9M1p3suwAFNJZvghw
dTmdWex55TWNPq4SvURyqqs/y2pypGp67st2V0fGk1woh0p5bCHUFVfGVgM1oCvz+vVfnsnKPjVZ
0XdUwUcnuu7qQwTmysIpUfqWm3cbDEOdxl1KNOhoo21dIrXrMTYWo3AJsEjWv2AiwNES4lvNo2JE
dzHv32vM0GMgjbcv2iQiBrhc5PrrxP5Qgx31gaSjNQOAUeSyiGMUNz3+abhxEoDpZT8Gk6/5FbRb
HONzbLANIYrsctC1+A0ry1dg5m6IKTy/3LVuVnI/pLY30R96cWzMzDFnpArGarNOc2UJqmtl59lW
sY0VyUvlzrMUgF8nzMVEPUAh7MbSJgYOhxABaynIuy5GZYtfujKfZZfn6mTBavHaAp1W7+nhHRjx
nS57qArTnUA1HZei4arrpvIPvdlaqnQaFvBCIN7HomXQ8AbtEmmb17Eodb4I6FtscGUsZZmEfYEO
/JnazC1Sy41noBKkKTBKr6adGym3oMYKaiYimr4YFi0WXtlKWbWBfEsAL477djsZ3a6IeGDoQsXr
61ZRWzfwMjmOyykDtDgHywcoLPEeI+RKyrGSvyzE80NpuaMpg+zslU6Gq/TmI6nAVtb1gvDp8g8x
bdVWIIZnfPfiFrYTA9dd3YyQUZHV16L/SkE8JrBE87P5M1L6vcLKGMolo0k04rLOTxtCPma8ASX+
dEh98iSpDirmnn0kwHCgmE6yM1TWCFSnPZGJEWx0LTzQ8kQZaYMrVdGPvEqDVDUCwU4v39q/drpW
GyBWbQGzgZ3Oik967QGimBm78gg5b2/al7viniZOdycnQR0GeeOiBiIBQ3L9V1ycgcTHhAqjZSoA
Qq+ucJN0wG9YGjSIA/11pgfEy3Hy3eAnTgVhYNG5XszQluutHHwtJymXAG2A95XOUEGd4TLpJn6G
vwU/3R46yMKK6KVXulxy5fDLolYZT7FkgSKaDjIuRp4TKRNY2YtOabnM6uZmpc60Gub+zKKeA6QS
Q2okAQYUoKMhuh2L3CuIOQtGIV4lD3UBLdBx3JTTgSsffSLtWiMrHTl9j3LItaXFm+BDX7puy5+3
cvGjFpmVVvKZj/ETAytvIU39iTcocWWO1qdOko4bqtqHKBS5AuVin2yx9rrv22NEhmQaGKC09Ikq
n6bR+UVd+HVo/hgMrfasaTZiaLdjsrxGySBjJ1rpbm8r8B1Us7Z6rEabVOmfUL7xk7hCBUhxdXIa
ZPPWyrWA9LecfzQUmP74fWJN0A5PrfyjK96H5pWRJyWcXBsjyxqBblFxL/cJqB7fW+iSMxoFkp1h
RvwkhUElIVbIb6PqjfbPkvI8GaoPx22Un9V4bGcF3HMxvtrGA7Meuf2jJdvGfrI6cKrotpM3P0ZQ
0ZD7EI2mGgyNVWttDJW58vROkjc4JkeOJidtHnT2kbYHtThxcirMl6nFmBLowQEsTqp72qFAQ940
hT/L9jYOUQANdzpNAzBB7yb5NFi/0gGN8ok7BftB1Y8MECEJOFXQjzuT8tUYpZO3GM/WP4bxhZCP
HgSacXhTGLWjd+cKR1COz4r900pSLwfqtx7v9bL2tHCbcoB6lbfqK8E5WMCSdb96lThJJgD4XqyO
2YC9GrJFoB1orhIp1Uy4HWP8GhxW4T6/y1EbS3ckKB8iT1iJu5R7L9eaTf3CZ6FqwarCiIB+2c8a
6FkwHMguA9IhSHzjJCIhvOQ4lqut7Kmam3LaRTH0uLIU0JDOjYUCShenq5ZrrGwo6NkJ4appocym
BLGrb6H5iJr1PLfZIxOmjQsmtewoSlQuhXTLZVd21Ozqos/mg2SZEuhZHdjqewXcPQtFWozf1e91
FLBcamVLFZaYaWyFxW3Ghr2iQ9+ZjYXmAyGzDengj7Xm6+ZwVDiLXKtS9zWys77mHiahmNuX2Sa0
Mf45QnDYHg4aSWvXLLVya3bdV593v5Ko3CiVAskA61FKmpvOkg6MZ3u1Dg9WQz8yTKYWTb2LKHMh
uuVquYoospnHcTgLjNE6TQrURjEFQKH7rcvOgBaCC9j2yZbSSFD+mPd67SxWhpt3UzrlncbOnWIA
Rl5gyhHDjPVnnFEHISFtG1/gKuYP+ceKqk0MyzQMQ7FWqQ3YQtNCMXR2NurUIVXuj7L50FOQPnat
XzK0wWTFi/l7yNqdImcuBnAfJgbk3MB2dJCCSDbvDaUQ9DEuJu6IPP/6Was8xoyUKlHaAqr36T1V
nhgGs0xwC4fgMqFp6qv2m6y/DsXgGijnN7rqmPYdhUBaW96aaO/Ew62N8rcSUi+JR4z+3g9mt0X1
yvTSnAmqtqIjXBm4TNFbUzaR0zNO4VFQhI4VcPSWjgJIe9U+Cr7YRee+OJqVjaNN2jI9GRjESSgm
X0a3wKU17+Luo+1noKztSt0PuRq86+teNHaLZVfGruMNbaO0Y+fehEZR5Y9WJIiSLxbClh99ZesM
eWorhtka5APZI932G/1A39PjTM7X+TpgephSH1/MW5Edv0gqv1x4Ze2kzjCNmEHz2+KRI/WP1Dzw
HAEaVFMzq3SL+piEIeAtw01ND8TkvyBwtLHgaktodEJium5OFdLQf3fgK7vIIl4nKui4zhL94Djw
zlYFBy76pCtrk5vIe3oF521LZ6sDm4fKNtf3cNl9/b416wL1QMIMzEwKO9eZWjhNGR3Bi+4WCfB+
qb0xUqBCYIY53beyHURlvh+n0rEw261lqSeRVGBXLqYHi5+zsnYR54ala7CvNcl9O+8P5gAuMUBs
rm9btMzKeiVFrMs1gChng38V8kOFwVZMoglKIYKv9we9I9Ezi8ShdFazXzRK93kmCUI30TbmX7CI
ppSoyY1a4RK65T8zimm3Q2O//ruTWlkVrg/gpEVv/FxQKJBUv6YwgmjDP+FQXrxve21YImiAaUDv
Af4NpAVA7n0w3kDeb3d9Mxeru8t1VnZkKjtijAngcNWsPfnMg3CnbbLTzAvWCxl9Rd9/ZR8aU4li
K4d96I2AaaUDxVuBBbpcMFg8l5WBULSQJVaJJYZgnhcCbN5TItQMZnDRDBqmsmjF+S/+fTiirqcx
GAUdiGHj5ZB3EL3c5PvyiaKw+oAp0V0PckkDpEYAiuwSn3qxwI9frlf8td0/BjHyViEQLIV1kMAf
p0JaVtonY76dynSbERV1cuqY/TyU90OVbXj4zkPn35GIiIFL+ENW9qNPdNMeGryK/4wOoA1AnBDI
xrkxkxyKjfkmgiRdvEyaCrSoSWSir5vpWiPFLfoN0jnH9J9S34+GwCRe/LC/F1g3z1F4UplU6uFp
zOQbSYlvRs4we3rfDbBfljM02ZbKpcDBXQynF4uuzH1fjwnGDUt2LkIov0qxH/LE0+Yh2HZG4Dw0
g0jlT3CO6+Y5Cztg8pqRQV5EOlj2FndGYGQuF1gWm1qFmxXVS5UTLTx1eJTko3a1ALSOtuWE4PSJ
Dv17FkhoaqErkjqyo3ykGFtWnPqmOqlbaSe6OBd9xOLXrHwEwQh03VQYXmrzX/CjWfFzIgKnfbna
tlhj5SQsK6ormshzXKgFzbl4q2sHwx1e9NQBZowJBtjXhANKP75kT6INzr7hD4u0WHzlO7S+l8e2
JOFpUL7S/FemmRByAoAfGmkC73GpHG4vVlp5D8Z0VvE2h+0zEeyyRyJ3rhXumrGAJhSSmcyP6QMU
XZ1aNHJ3scG1XHrlSyw5onInFQQS14Y78OeCv0YYgkEOfjCTEswmrwW/axnAeUWOrPltAOVJ0/Wt
w1vdcg1qZw6vqE+Y+aql6tvUh3wPsg/U7lr56/oxzadw7XusfFJup7Kh0RY+qU/8sv80MF2fkqdE
tcAGTQQG5HLx6vc3WfcGKpVGU6QifoVI8A7lsXA3ng1HDfIgy11R/CAwHusugRahC1ybVndnGZjR
NY9DWt7/q8Nbaw/jrYbypFXsrNUIGMocjEQvffomz8o6ipAl+mKmuji8laUKTVraSYLaFVi6Txyl
fwhWONVJzNksOrj5vy8C1XaI4z5tYRJjDHIb0n1riyYIicCVrJWHp1SSbXDIdHdSku8tqfkKK6I4
haScKDF/NZbh97R2bNAouJU5zbVmlKnLct/r/cGSuyczPg4Uwz5D47dqCArBbWW951K7SzL5kLWQ
KO8HT2qg0SifuQYqPvSVmfw26Y9EBed+CCxCrJzA8+F0yqx4+tHl6JbVqackIShsaANnWu81vQ+M
EO67uYvr8FSTzjPl7GQWtn/9IgnM/lomOYEyNw0bRIZK+9pktpMZb0T9uL7Gd6vgylM3VgaR2L1R
AHkgAesYbopg2KY3apA4oL/dXF/pcrlpcVNX9k9PwKcgUVwgdBP8ybMDa5/tikcZ2uDWhriYbgKD
Sw1+MWlfQyTRC1+nYxqIfoYgRjJWpk3psybVoRNy5oCANKzwC555GTtmDegjrBdwYW8mdM6u7110
ymsBZaZpVVxXRnc3z7MD3AURphEutdjUgoay4M6sBZDVsM3RakVsPyj6Nkuh1kd5IGeRKNKczcqV
a7PWPk6qVocYoRyeioH40MrCRFTkmENy7NLiIUHa5EIQSnNiE0zCRS492KrxEre5Z0bVDQRpPgdb
3xcd3xoNzZxOzjEUCo65MPqZQ0Csy79KYsivSoFZ8NzRFfDSDeN46HjyoPfddpTAjDzZ/E6PfyVg
sOKW4hU9hn1RxmYhiAks8jnVL3M8ASoQIztCadovxi4gZutLtXoDRICPkcSQUWfcpOC2ex3y4xT+
YulLbMkICqI7dTSgeEiDkGl+rTMIxwACXCY3Vqfswed5LxtADmDwq6y1TcWUg5K9TXV84NnolwQt
HqRtLOnABWf67cQOPFXOQ5zdN3lxwJ92DDAHMXuovETSR7CvwxLllXboysmBwhFTZMcm1KXygDIs
WtVlLXK6govyTRmzMOdRI8spNWZo6GvtN5DujPbF53QP4bNNfEBl2qu3qiDGFC258iDQeyYSQ2no
TGjnZXazHQfbQz1SsDVV8MSt+XcstiapozLiM8EBx+EzKJr2NJ88rbvV0X/sj2OBUQiuHJpqhBuj
YLtMIXu3MfkN5hWcvDvV/E0D5jKtgfEucH3awkmHTRy/NlGNG3qf/g9pX7Ykt800+0SM4E7wlkuz
u2d6mVUa3TAkWQJ3gvvy9H9yfMJDwVTjO1Y4wheWHNUAUYVCVVZm9K1d2pr1qx1G3u1AsSS6N9yK
LH+++umaHTZ2SlL7MjULg/wnaIDtUmDFbMoElgR3LeHi/hz2ZsJyXC4GUw8JfWGF4sg5UGj0kUqD
mybV4fbSNqd1V/kv4eK/alslYfnSN8wAdKvRXJJ2BibMexoMtQLF6e5YlexVzsGGFGJqXC21oJ3R
o2HsL6Wvql1XNm4fQtovvzPrILJfb//AzVG61Q+0uPM5ApStSRTP50xm/mjeMx1cqfW0U/u71njr
0ATBwISbpKmXoivQJ6qrdq0b4vykkG+Qh8+3f48oHbK4c6xXuS7ZDBcmpji8EZICnQwcRAtJ6Oio
1AfIFjld3+wgUo0euOZbA4i2WIVGDFS5I/lYxMmVZIC1hoC4GjRoehl0rpcEggTDSL7U9H4KwUQ/
/rRm4HzDORigzGUX36cIap1J6BRo9egYKCJW5MnK46TWftwbmO2YgA1+kUsTmwP+FznGkH23y5tz
Uv2VqS0EsTXBWd2ucH+kDhbnFhNEX8B7jySl8atX9pzulT31F5hy89y/UpcBWJMJKr+bs/Xr08A5
CM1tiVKa4NE9Zc9mDWVHiv1ARW4AT0kXBr11j8kIv82/VPEPKTqr6fQma88TGLrVdjyB3Hs/TA+K
+SDN9Kibae+ngwICwPs+np8k+8ftwyJ6XfI68RHJGJQyC9AJHvQjeTX2ESRBkce6aRCfap841NXv
5F3otIF9tQq3w9SucFh68ZAb4cvikiszz4pIydr8Ij/Qx/BofALlx+BouVN5va96oGeTPO3t9sqX
73DDJlkeSKuQmTcsjNIMzy2mRe44XhNwyGjDCW1pJx2aP0zk+FYuaC17ZW6N/mHKwF6XvA2ARIKa
9qAB9wFVSohNtXeKNvmyLGpVbReKP5yAcAXLNlJZpae4PjVt+BarXbLTNW0BYEUeWFd2pGh/zho1
0afUzkNGMFipSo5aVm45ffv/3nLFUFHCNFXTNAyZC5RaPhi2DookjCdUsauAQbBOwQ1YT64GGkig
YWRB1Xgjc/jFIBcJNVvuClWVsouts4AyYweOxB1U5wQ+Lzi+/FRJOU8ya8HgfZGs75qt+cpQCR5B
GwuRV0GFb9XRlhmUzE1+mVEDakroE1eaS4vav/2Btru8H2fF5oqyugkkRi+D/B1jr0H+CsJqX/k2
6wfbDZ8s/2+BQDYAiiUEB4oCkc0dUzuKtEYdsIkTJtbCQP46vCD+YXhO9U0QTB5Q1/EayV3YUGoX
BOJ3i0rzWRiKBA8UvnMXjp2td2kIRzWlwLZNf27IYY6162ijlivVrt5FO6kkRyOffSWdHHnqn9Ea
F1xdWyPsq6Or88gs22Qprm6rf2h3kzv5oPl9ikfHQAXjLvkkX7QjqPjQdGeudDXeABUrBGd648T9
Yp/zVQLeUMXQIf9htIU7qeCCNxR3iP8DYcMvZjgPjYu5GQjBA5dGKWQMoburzaJDvVHq+sUGlwVA
s0EeMceRX1J2ts0j1A1cq6l9Vet9XUUGQifUb48NCA9ve9NGqvyLXS4T6A28n6kFp+3j+KBAk2K0
FD9KqudQq12GalhRU8GxEX01LleO474pLchZX9p8BFFpdmjqpSKmCMLRVpz4ZWnchd2O8lThQbSg
h/v76EACyMN8Qh3m6+yCd8O3A3ZUQWxv72/v6FYTd22Xv7Rp1OZWXeEGAXev5oJyLjC95nN+oK72
EgnHWLdGPn8xx4VDLQJjPIA7izl2yPdNAHRfXi6wYbO8jzpHgU4DRlscKdB+JEfpiu4VUVtgnjzj
TTROuJVY/vJjuACpKwoayg243NXA/j5eyMmAxkp9b12Mz+V5YfDoHSVo0t3o1l8LxzhVh/ox3w37
SvQRBP7ElwCKolTNdITPMv0v1ZD9lhqfItY4eRu5CfSAo2lPWH1JKpGQ2FY+/8sWcEGppP0A3hJk
UYu0ob7QW5in6Emz6C4+LaI6gA30VZChny848EuI4JLFXwxzYapOMD0DQRa0Do07m+1H3Q766jGh
sSBkLAu4ZYcLVbUdzZFOdfiV3Dms/ibnD3/oQVxQgsRqmEepjMmR0XKa6LmKyjMklnunJtJ5bB4L
JTlYZNz1Fl7NrfapFsoqbhU1f9lMLkiVNvKyOkKQQnByR+QShH0tAB5U5RGA68pPwtep3utNL9jc
ZWm3NpcLWpg1HLUi1fuHUI7fErtxTVJgku6osMdiFqGZRKGKT9lKU1XDuIe1v88q1JiIQ7xut+Qx
aer+hwH49abymdtkQtxerhM8Z4zItWwgp2ZRX0EUgfgUbY6mWY8wWX3R2GnuikDqzpUhIydr2K5K
LjIUslOWuFXR+g0626MMrtXomjcYYVG/5MVeSnXHJlcpjt0mO+bG3qCPWf6FZqfBEqF1RaeMT+QM
xa6TKkUCNbiyG++1fbuHHLSfHUUSgIJjZXNBCSq+1MIwSY7hMxsZau3ooK0GuS7oFgdHIT9vO7Ao
MbS5UBTN+jwPWmS/q5WrL/Z8n0TEVenBKr1k2OlvlVfeyx7twE3qDmhUSMbZSD1QGBeuaIposXXD
o3js1sJO2uQz3u0d5INko98V5A2sToL67+KXt6xwIWsooEAtD5gbMsnTaMeQjHiq+4tdM6frZKe1
n6ATL8ijBHGY59O1IGXVmDO8KdQeWlr4GGzc3f6OghvF5oIRqsiz0iY4nqUStJ0JJksrGFB5icE3
/ieWDB62lcZ4KxKWAvAYhu4EHdtBObdQ8m5Fb5bbpwEkb/iOq4pKaEI7hpaQQCS14etDE5j9nSIp
gofJ7U9j8KS4Qzp3Q90CDsHyL0P8fcoH5/Z+iZaxvBBXy6iVhg5GnOWXWr7qYQ3M8QujkcCIIJUx
+FHS0GZTZGB4+iJPrtH4oC0MEq8EsQCSKApRFQVAvkXPXRF1y2+HK4NnhM2qxpikGqkMQ0mokAe3
QUl90lq/MjHYOJI/SzgMmbvttVKvss7AqUAf3s2V8VPFVDCFhbafgqw1Ia8aJr6kAGT6QZiaJy0x
hZNHoi/K+RqUKywNzX/p8vdbGtKk6M+B3706pAzTlZGPrtWxEnRUBQkApqt+PUfdPIdGLNvLBTR6
tPCWJvlSe650l9z9DxOdS/7/+zBp8ASq0DiHZIQ+QLBZc83j8iCgQX9MXtEK9GJhveZ2/DLeV7/y
kjIuVb0jkDqSWu0YlpZb6OD4yVSngZTxHznke4FzZUovdGWa2gnMb/bZLjRvMH7Epqhuv1UmXSVQ
xjvuc2WFRlUZ9iMj72gi/YX6yxhX78v3tZscUfcWLOr2pWa8x4eVubliSdgX1L5okKWyLJwRcGPF
JDuAbfsHMz+FU/UpxfCzwOxWs+qXZS7fdWUXEDXFkGSkpRMYAmdPcYzx1dTPxGs8FrsQ2k59mrrS
85xcRTPO226oERvKErJG/kU7N1ipEaaYxSkkSJwP0IhjsdOYgprvO7njv/3gw8ziJ6sVQgEuGvUe
ZjLMhYx67siJ+izZ1K8I9D+oZHhdE3/rB/KK4cejbUlQqUJrUGq/1kOD9T81QFzF5rNtgZoXqsng
692TvnDksvAohjYj9MYkW9onk5qhw8sMdMmUH32LKXF9nvC/2iRGII3QXVKHY9Vcb3vDbxLbj/Vx
9xOFsPeQ5MhNEmP2CisH7k9Fr0RBXfhNnV716lQRcLSpuuDi3UI+4+h8GOYSXbk15d5QwgwI+oXQ
snGrU/5i+b0rQaNCerOvInjnVk34F4vLiVp9SiMmOeb2cUlGB4DuDkbkR2+FZ9yNe3qf3yd7djpK
0LOt8XaEcEV2jP8Lf/ovv4BzlziOpwQfNLtM0yUdDzqGSLvsSx+L2uoi3+ByXFnSEHyapXBXnwgm
sasMc8qZwPlFRriruKBlGLUUmL9uwExR5qV4dRWasIS+5Hm3HJC7bitNTYdMsrBng3GnFOSQkwF4
F+aacnLu9My1stSl9A6pgStFhSDd3c5v/jmlPJg9whxRZ0w4pQbqvBXKKHWm+6xqffjwHdFEAOjf
PIo/7HFZLxsaqbVwH6FlEgYDKCQal9A9HXymuCB7hYyQctTczDc/JV+SYApClDwcesmCLnE7hCGR
ly7uf2P3eZR7redRHpbwmfBlcum+C+iPNEELFQMKzCn8IrC7w+2ItBybWxa5gNSnLbgrEtCCqSOw
MZNkfFGqyWddjJnVVPE6XG5FGu9uGxWcZZ4/rhl1s8pnvGpQh2DSsKvVAMSV/m0jW8OHa/c3ll+x
CkAVoapZy3Z2ab3BVzzwGB4qJHL0IQXiUAryHX1qdyayOVHoE51iLu4oscRouTzaOiqfmdZ7A019
FH/PRZq5ZpoInEZ0qfCEMlZmZFEUGjjF0GsN39JpdtM+c5idA2QGvin9sZ1Tv4VWlmCHRQvlYpJl
aXUixxjLKv3iYH2eXjtMFhVe6pfB0vyHplxhu2br9wHElwSpwm9yvg/f5SKVbNehpUiIFfJAfVZq
rjRMaHIhLTJjcPugyEtkD7git5FMN1XjTzrQTqou6h//5qnwz+/gkewqULq53cFn/64VQt76JQ5Q
K4M+cEgd0dkSmuNC1jRIcVMYoAGhBfBq3bkbZcdaFG+Ba2Q2REhkKGuET71VOWHe+0rfCyo6v+kf
fSyYy9G0oZWA10aOJtHsoHYAB/3VGd9LExlW3wdjHR1koDKmXnNKFGhL27qrh79IDSjdBSSr5xqz
UoKKjyiOm3wU0zq9An9udimbb1pM3Xj8inolSMqjAJz2qJ/pu8x8zKzSBYuNW4+Gw4wgYg9NUoLf
zNxNekORL9oAXbIDCYsTjc/9WJnQmFZir4oCpqaPAufZroV8bCOXkU1dHUcNiGMu7WRC2fg6mc/E
jk6MnKwp9EPlZ0gjv+uIk+Q/IHfogRkV2b0IfPibWsbHz+CipEkyAh4/BA+Q0nmyv9DMksTJ8X5q
7gtAdzI3fhJ1ZATxnwe5p2GTS/qIzwWN493cnIkdQ0y8E9ymS5i9cbXxKPcBMoHd2OKcykAazvN9
VIRO3DJHGwWsRaogDppcHMQoNqvwLkFWn0n+FD8QyFG3g7yLBkiIyZVr5SMEm7W7sNOdVP1itJ0v
Q7kFesoIXKqnq+jEgmI4A4jOVi+TUnphaH4rs/raaiej/bo06HQp9uJM9PlFe8QFUdZpkpJ1SJFn
q3Um6MDryUusPs6diPdE8Ml5MHyXQ1QjYky7sM66WInqx+n0uVD+1AwXHc0wgSwQEJuXukr8DNzW
cVdA88vwbzvvpu9qOsZoFVB72DxVt13SSNMMJONt+RAnx8jsBVfrZlq2MsClEE2l2IwQJQPdVu0M
MUSmktC12hCIDoy9x3jI2tHuz9a0HPJVumS0A6bNbBX3aXYeu8ghk+gRunnYVovi3MRSio72RJMu
uvJcdQCcNk/KXELU6fOfrYQ71EpT6ERNtQzjxp1bY2wAuPfgtonta/hjLfxLRW7QdzWz2L5I+3G3
YBn0K14pzqI7JAkTyuUH/yuSrYxxpxpp1ljSEJ+GhN2hQyGkVBMvKfOAaE+99mBlV6WVBdFzO6tc
GeWu+boup7nPcT8l9YFE1TEBLr4H7G/Aq6/VY1zqtUcT8ziLiFg2o+nKMHeZ2yTS0JRk0iXp8f4q
58e2+0saMaSuSX4Mcq3bX3IbJ7Iyx93DmCNJmljCaSGn6F5BGhk5C2irvo6HzEOFpjlJkF0Kn5p7
83OLYHJsXUj//CcSQcVY/Q7uItZUZpCK4eX9t/xH5GotruEYQqZgSDmmF9HUkCCGGVyIMdoUem8p
DtVEbCdJDpU8C47Q+zzBrXPLhRRJLlMqZaV0kTBSqhNAcRrtQCc6QtRlBCtUlAGSY9a6b1l6vgPx
X7wH4QaoqVqQsQ/2MdVGUMz9NErJkdsa0nEVqnTfKfg7Ib7mjuVj1Nueir9kJD8a0riZhIF36D8U
THfZ+DmPrgnWBlJTd7bxX7OnvokBqJ/dKW8cpsue0eMdn2KYSftBSeLSuvGi/FFJMU2EulQCTXMm
addyDg+Frp4jjAFpuhFUE3UIxVSA/Tmxs92c9l6YmH6Il2w5YJ41hUTE8KNRHyb12rRXraLeWECE
V/6ixKlTlpE3jN/n+NSoL6TIv0rRfJfP3Rl99G80wQDsosBtv5hAxmT28KoU4bkYkBKYoVfTRJC7
bGfzmmVqpoIbCwCAX8O+ZcVNCsFluPlBwbXyBvE26mIsKwl31CfetJs8YyERdYA9FqO0tiPbh3Uu
VJtmVekdmzIU7jEjh0lWoKAOtXBC7jfB7B8773Mqq8stnxI2T+OMjFN5DdVTNBHfqA+Sgpey/DBE
f3V5eMd681UQW7Z97MMsF7hRdWVjE6bSpcjZfu7PDHLtztABkdmDstguH1v73KpfJoK5qKZ2ja50
4wxaNYPpFfKxBPFAEjvxON7X8eRICipAgF+URHJl42uSy97tn7uZdFiGjkOgW7bGj0kmmSJNkgmQ
ml59VwbVN0gUKKW1YxX7EVXdLhys/W2L2/vzTx5lcIcPb1mp7vrWvCQymhl4MSal6Jm1CXhbhVXu
hNlGZKVzSvBe1qadlQ5eSSrP1G2/yMODbte+bioHC+A/NesEScL24f5ndXxlwCbGFFMwq6FbawV9
lrvd8AYWFrfpIWU+/7Tom4qH6e0d3fyGH8vlR907pbBAEA137jsbzZMIfP5kN8Ym9NBBRQuqfbmj
go+4XYlZ2eQyhbCu6jwpcW4WMnh0FkAvDKa/IIUcWY2SqfZ8e4mbT4mVueVQrX1ZMfq4XdLIagw9
KXrJejQudUOwKkEWws+lS01mx1VYhBfSvpT0GXodvhF/7pJ70xR19UXnhL+Jm4JaBUaPLj0DQt5O
nawhL3F8bRXtUDevSWg7TS9yPZFR7m5uVAU9sQgRUcHdXNZfZVA0Fr3uUumlBjurgsSnmgUBZrvY
sPp0nL+XUWjZVo5wPxrfq/m5o7obgfiymK6JXt2V8WcjZLupy/xJBY2r0vgzeID6BDrqPRNMM2+R
n6zzrX9FO6BRh2TArFdUa64hf+prQFIVGwmEeuwhV+ZarIC6PB0eWIUW/PQl62WvQCqSDI9Soe2H
Nn7M5PFb3YHNTmaAJdw+5lsUGesf+K8nM1Oqtpjl7FKM9X2RWrtcPk4ROxZF7xVN5iblt2gsoP/5
0vX/CW758aH4kXIMUZHcRFMdg3DQFLTBLJxnnaNhimGyiCchm7m9WIG38aPlSsIUM9J1cK6N2k6r
oF0NwZVeDj1drgM9FqESfnMQ/7mYeViCFKZZwqwR7dDSGXzNq1In8iDd+6o8tj6QLY5618iOqGa9
HZw/rHKRq5zMBLSgGUgBB9TIo8sIkYhc+zSXrVcWX0B9dXtTf3OCPuxxT4q4z6BhaLRYZX2qKHX0
VnXCcgi0gt5JhDgS7gRpDB1FDRSTCQLoNlphlVlyYQ211bxLIuzxci1Yd8q97ufH4gngHQc38bHH
SOphfKk+3V70di14ZZYLbHUeRpHZwazW39X23rSsI4lsr4i+mNFbR59lpcRc0mfKHiQJ0rl275es
RoC1A0wRQpQess26P0N5gilgQyLtxVKGeiEGCbXiWKaV4JEkOorvffTVdUZQO1SmpMM2GU76qh91
X9nnrnqQfOPcu71vqs7/IBu/nRb9czTeX8UrqxkjmpzoOBq9SvchezUjsCxD1lYLv9tFAslt5Vhb
zQPmBR5uf5/fVE4+LHNOoFhlrA8t1rv0S4AI7YIc7ZLy3jqad/KdCLciNMf5wDyCaigiSMErNgTS
QNFXxphkxl4z6yzl9qlC0ZWCF6qYHlrz8ziQQLBe0U5zbtBaKRTVLPyA5NAeGsgbp4EBVRx5L6p9
CpfKnXxLnXu1VRBeoDDjlPGnQoUoSX2XTvsUTP1ReJYgxGi3ftZ/saVC9F2Xdfz7sf/xXbm7fZLj
VKqyJaR+XgS5s52xT3YSBb8erkeoiiYPbeoUrqgh9v50u2WXS/AVWZs6qF0sT8gYTD+lkx5T13IV
sKEHC4mZ7GE+7BCdDbc/2W/JUdTM2E6k/lm3tnz/lSd1IczH4Ai96HXtFebrWHVBMyRubKdBaJ1Y
WLlxlPi3T9XiJDcWrXEPS91uUjXq4EQx0fbo3rh6nz7dNrGdZn+si8vqMU2atsPydtUhv9v25+xd
MSAShD+RFe3X3YtM5NkdtLJQhdIOUtGeZMzbNZUpOJ3acvZvbRgXdewcOlgZKkwQl7Yf+hnTOYCq
orDqF5J5VFtI3xIlkFLrBAzKTsqAdtVnT2XtE9WhrCHnu1a7dhgPIyU4XmLlPspKJwFVHca6DhrU
yyTzezrs5BzoX1AKJyighCPQa6MWxNrLlIFshXw37aNaA7UWQjqemve3P9dvXmEf34sLdGFRdqQ1
8L0W2UbwyEBbcG8+zS64eB7Cu+goiqyic8/FtUFPUkoIjiCUg+7JnHndvEuML100+Wlt3rXhj2wU
EaeKbHIRbq5R8GsKvG5n5RrnpzgEg+cATvdHFBnh8ShIh2Qn2NfFlW6dHC6uqWFkTOC/wDpT7ZxP
30392TaBomN3Tf51qEC+bBVeUdh7rcoFtgUhlZczrhJIP3TZclUidIJh6Gjrp065yn0veAwJvJAX
LyZalQwRcF+X0AbXmT4E9qD5WaUJ7kJB1OJBpK1ezloX44rIq+9dPgVtKPm3v5ZoIVzQmqDaVLAc
O6aimNTEUyABvmZ1ouaI4BzywsPxJJe9ujzNJEQQtfpWAjs1G8b3vM/3PZ5nqQSCKrsQbN+2i68K
dFzUn9NCllUwJ0K1dPAlB2NpT+N+gTqXh+IYR04o2M3tXHplkNvOWm9JnuUgqm6/lz55KJ4tJKN+
84JrPfUBGT+1PqijzpM3uu3rdG+4kAUIMozTioLNdgF39Uu4e6KSUSQxKH5JcoCsxC5HodgOQKYm
5Ircho2tLHE3RWYyjEXl4LRWA4jWPJBAg/x7gWJ4HOBbA6qaPxsQARZ3+TavqJXh5WyvEomy7ayi
yRN6zVPpMRtaDFzg3WFUe9OcvcRQnNuusv0+W9njArgpodvEDPTZFg0MoB8XiWXlLvS+j3h19K8g
UgR4XjTquBnSVka5CN5ZShZDpU+6zEB45uO3uGduB8CDbJSCzGIz2KwscXG7kyvCJgmWFCi+NyNz
51IVbOE2xvnDBl+i0YmRyeUEG8Bffa49FBPa3eiRY/UFQoHfwusyM2pNTnGO39ogCcaT+NRsZ/2r
38AFhQZKkwzkfxJkgCCMNJwIptp7P5sdFV3KQQxAW/btX/fhyh4XE/R5oQyO4Im1N/3UDprDDqab
ecNjd5IeF2hldY9hhB4NtkA4vb55F69sc1GAKXNUTTruqSUAdmdt32MutDnM/8u+Ck4qzwxG7ans
mQECZj3o73FeYwdiA16yMxJ3gEBudLZmN/ckz/jrtl9uXmGrNXJhADV7OiZdJV3ovLfIUZV3+Xi9
bULk+jy3VhnFpDZ7hBqAvqQjSx7pnfJ+kWRnDax4AZgJG9WTe0feCyP58o1unR8uApR4YhetRRbN
gPKM0j2LvWIX7VowTofQYhrRMxA90babnKs95WJBUU2d1nXwkcGdd+3O+pz+rA8Q6rubBkdqnNpv
DsWD/UMsmye6TXh2rBZ1Yaak7xGiQwvPdkAcu8u8hDgL3wb5rHrt6WgdIb0s3GnBAeb5NqJZ/n/O
oifZvutPk/pTnmzHEE3LC+4tnh7LsMu461IJbLLjUywzkOVBDUJJrtR+UUTQHtGauOBTZKHezT04
juzhjkGqjUyaa08PTBNpcouODE+UoaiSavchQk36mjwnmtNe4gfTCyHhi1kd0C23UCH0EiTLXuSL
dHM208uP40q4FGQyGdMlPaJX29or0Vtl4Zjq4C4eSfUkd9a1AO/zIGSVFu0tF3hQl66q0QYPZXgK
H4zYsTsk6E6+j48mwNwd2cuRbwAV4dSBKCsQxDyeAlMHseoAdUMJ5NzJvgGnT5Kzg5ZV/u24JzLD
hZ4YELcGcqsIPVnoxsUIUVvFKe3n21ZEWQFPehlpLR3qCNF1glhe+ZjvMUBqtYcKDJjNtZN9MOL5
tY/RTnrV6Tk9zD4pTlbh/3ng49nNaiOjVksRfvSgee3v22fgiHe2u0DVDBeEl4Az5Z58Jwy4ix/e
CPI8gUZMRjMyli3Qg+7rInASu0ZQXheO6f8hJdm+UkA1ZRFVsax3cthV5kwlPWOqqYJk4MQOoLMI
Im9RtlJ31E3Baisa/9ymcbD+sceX/DJW5GOcgNSgMxwAmDHwgFqE332pXBAwXpf0GTSd1E380GeB
igkT4S/YLCqvfgGX9BmzmdWA4NuYbcl6h9ruUkVvIHtbec298QrGxyNxFLcNipd0Jy66bof8jw3g
wrBZJ+OsKqp9oX0JmAioX6rKaWT7GMdvqfx0259ExrikLy8bjc6JQa8FFPNACur2GKGho3zspxdV
D24b2341fKyMC70xiPySxtLsS0wvDBx9pBahQjbzZ0yrWoalayp5r1SuDmsXyWrcS8AOk6YOWqi7
o7lqAuXL2goo9UMFYrjbS9rO9lYWueyHjHrZdIVJr+FLhh5EeUwBT79TKCinlkYcqJG9+Cl7kYU0
LpvxdmV4uedWS0V5VbVUE5vZf7bA+IURfhJgpuwFgxW6N9eODPXLQN2L5B62W2ofdvlyFnBeSk46
2NUukItyu3P9pHxTvtV7FfDOY3dJdxFEJkQF2M2Yt7LK+WSbm1QiUGK7YjTcbdtmV2qzM88T6syT
7eqxVzb7Plb2KiV/yT11rfSb4ENvPo9Wv4BzSwIpT6uFzNO7vFG8Z0+SD1Q/ei/tiyjCb6YoK1Oc
U8q2ovdkRgCSIE/fTMO+SY867b8oU+mEyfeseVUHWbS+zai3Mso551j0VauVcB0AJH16B5KSgxEo
vn4nOkGCg8vj+7vICjGlndKrkshBpcYAQBdeqLbe7Q+2mXGt1rP8+co/iAQi+yjDJhp1BY3U6BhN
APjv6kF5uW1oM6qtDHGJz1TVLQgfJgAPCPJz+WsKxa3bFrTNtYDRX1Es/PMvjS+zrtWUZbgSQCbk
QtkBj5wIM/jULdDzfIpPmPC5bx3qgGbOIwfcmO4YonLZeeYOM7XSNXoBh3+q+mroSrv0tXObT2JR
pe3IsPqVnIewNCqHLkIo1ANtl95VJ8s3L+G+90NwiUgHy0sOkWDvt1EYK5ucq7RDy7oOvLwX9Ouc
1PhUW3+Nsp4dohQ0zRPozRndzdMpgVYjU1RBZX+7PLSyzvlMLTFko5BVg89M7qIWkwc9iEykoHbT
nbAFvXm5rawtjrU60aXRh9NY5eFFfQgfACYDoRYwvXgtSSAciNAJBrrGV/dFeJ/MAZJegUNt0xys
7HMeldYU3CpSFuIUgo/Zr6iDiYXIs3wtKM7GS5164mRo07lWNjnnGsdZL21bkS4WBm5LUFCH6efb
zrUZjlYWuAtcjlVMY/TYVdZDo87a6enkt2HzX1KflRXutjbV1iiVbAZHpWW+afSTDYD97XWIPs97
lX91PAqpGFutAxg3esdCKOiSeu0RWgA7c2dCf7DbA5tx2+ZmDwPae5pBDBugxvc/X9mUmRRh/g5D
ylWuPjbatLdpsx/LovHTfn6iSudMrD/ERP4JFp6vk/Sz6wG2x2x/v0jPYjTEY8y6H9XyIDXhbgyh
nCFBncFMQIKUMhfYzRdoyxyTWdTL2tyt9S/nDjPpY72Zcxai0orRzNcw6IIyAPf/5/J+8lr0WlRR
xrZ1q68tckfZHCwjHHRIn1rz1W4hZ68r/qBh+EJz1WEZ/XmudNEc91bSsrbJHe6qrCwDxNV/Jy3z
fXoknhYorubWJ1HSsuWpa1PcCR/KykZuWOmXOFEip9KMMyXMv33etnx1ZYN/G/aTMUwNSNsvivbT
zNMfRU8/NZAbum1FsBIe/zG1A4lDitnWTv4Sto2vNdPutoXlU/Mv+PU6uJtyZC3JDAKqNiIxp8pO
CoQM6tk+q0kB/AQTWNu8JNfmuEsSGPI4HQgUxpPe8Cwj84dqhhi84cS9HFhQyNESy2F55s4Y5rWj
77cXK/poy3avYkQXlSEDoSliBCZt63B26hqi9JB+uW1mE6u0XuXyO1Z24lw1IrnFZbxoWsSP7IpB
yKBHcQQ4NNtp/clLnMhvvqn4Ny0c0fUoOjVcQInLhky2hm+qWFBkIumuSnPBEkUmuAgC1XojpxGA
vKxUnByqmWEhsCA6mFy8MNuyHOkIBzP7+RSXn+DU5wxntJ+vkqguKTyWXMSwolAd7FLX3mmTlo77
eNce1V3h050kcAFB7OUfrRlIp4qmbaGUBB4abU+8+LCIAf/pkngQhp1nSQehJIwSoxfRH5oAWegh
2gPt7IvSQcFh0PkYUhYlawy8Rye7CspiOubWH4ZbHomRtopujx2ONGRYrFi/04bYy9pQ8G02hwVW
jqtzAaKRSnMwSpjRg+wan7vMaz1lR/dsV7qSqz5VMbCGo4/RUIaCo4iqVZQJ8O/ReRjMtIxhvt9N
tQOJBeTVbuzjy5XO9Jl8Rq9e2DQTxESdCxaWqcsTCRETk2jwzRpw/AqFY0WkTC0ywwUMRjVMDtVw
587Kj31o+rSfD0ZZiL6gIM14F15ahd5Wja04pbhglvHadF+5497y80O1Y4FxuB3mRceeCxrxNJZZ
omBJEx2OaIwFaoVi220bm0U9FBAtkA+YBli3uQuT1Fo/lEmt4yrBXYWWxjOYsi7UBxbOwaz07MRv
+l782Nn+XB9mOUeQSDTGmoG10SZ1+j68AwXTC2SRBKvb3sIPM9xFqei1piczzCzVhLrF6JWjQSty
kSX+P+q+tDduXNv2rzT6u3JJiaLIh3sO8DSUqspVnu3Y+SJ4iuZ51q9/S0467Shuq887OMC9jUYH
7kqZokhu7mHttYav6gbFkhlPsTLo/Mp+dXn+HHSx40k84h+GQaOd3roCHcO273C7cQzv1H+F/Kzl
8demudj8dR3nXmnMOwVettRBEHL18Zzev1T+nNLisoz02teSHpQbs8xuDVcDJNObFHHWx8OszWOx
4ye/CyEpgeQPrfdCdqbsQvvfGYEtiZDB5DKQLsd2Lz2ym/rQMcaHj0d436/441WxJQNyODWeNjWY
Qzq04JH64nVnIiJWIR5GYy3m+XhZ2JIHOSfQTtKV1+2dPqj6pi3mRvjMVtH7wXaay+rd2NwhlQt5
TXuCMqOlmopN12AgHy8bYuSf3VENFI3+0LzaEE2z6tDiVoTqYG03SFR5Jhg43fWW7/c0Yemflov9
oiQlmzhMw9fJSxzv0hqhcpeYgzSNswl3Ko6ePRArasynWZHEx+3WJZ9nrN+6OfsLB+/PVV8YmkJt
g1qr8ArIvrqeIdPQ+3UVl5/4m7VOhY9NJ2raP7/tRK8Tn3cYShkUu+/kRm1Dqyi/fryN5xP910aM
LSmiZWEAuVRjGwcg4arBd+CBkVo1nkS50VT0k6+wga1toYWBScKkBq0WJpV0wEcyZMnpygjvZjDf
7peFcWk7FlTVhCF6C1FL4DCUk7NtYvLcBLvdulrwu0niNwMus1Q1bYo+KjFgjVYZE+RBE8q5qjNt
+UyHEN/o0zarTU0AqbRmSP8iQvyxH1/36xs3hYf+MEU9xgaaD+1n9rBhZNdnaFHM3blu37WXoFuz
h8SEH4hq+nptecU2vS7HmyegExsTP8QTxAl/oTzezBSuY7ltVaefwMhZPQf6yhKvbKJlN+YwFZNe
zZvIEI3TgDNQH1YuqNU1nR/hzayMXE/VtHhdU6isDjaAzM10lYKpEDk+EMQdIDs8HNdVFt6ll3m7
mRYGxgsUYJTmcLVBEq9DewjEOkFIQnWnGa/6eKeYm9qCNJG0gsSEvjlwdyy6HIyTXm++oSjXsgDv
wsjfPtLCENGaZUXJ8UjDpuhMGKEZFPKamq9fEROZtUoru7bCC0cHKslqVmoYkrnqCMRocI9J269X
TQ19yghEc2u+1eo0F6ZJSwMvjVssOQLqATAJwJvnM1TbOkG8WyF/uvZm3z+9OkOWmQmDMbmYpt9w
UXuz5ahs7ipPeLXzjdrMWyw6rSAAPqH4AW3pAxRagSBHl9jHxv/9qODNAyzmHOdVkgltNM78B/9W
/ZIBDRNtss/KJbNxDYBSwCJwJNaGfXd134y6sNDoR1FZoNdwY+sgNjV+NhjrLdvzo/9ysf0Y5Bcp
DCXNfL+XeLdQPUhM/zI9rZ7ZVz81590bW4kZemBFs4LahDBA4KxFB+/e3m+Gn+PLNwaknWTgC6MA
MKS8bYPIrUlpT/z/RzQeyJA/dtAvChmjUTQ9uGoM2P853x8j36+4fyeQe/94vBlp4fy1JZ8yxl6P
B/omi84qnjP7u8qB3Gkc2N+1d7iyPX8REWWSoP0OkjuvQXj9QKCybgf2vHjCrK8bF8IWF+Fq+uRd
z/7NTBcmWNXHbvRGiiQeCSzo17sSDLn90JuV1FzFWF3Dj4/DL/IgBR2NCkl57NTKpJsAgMnr2vKd
eZrwxwYHwPH1dM37N9ybWS5szyig2Vb6hnZW1qkjm/6SEc8qy1mamPZ2nULEopXWBNnzSAsdrD3o
ssB+pV7GgDp1eup8bIrWXsLCEpV67nM1egVSMTdO800TrOmwrA2xMDteT6NuYlSecfAviviE87Xu
1LWXunQFNRJ7QZLiOIb8ZBby1D4rTrZFwhktFuWO3sIHbdw19Mn7Hu+fS7l0AjtWp1AfgRUHXSYs
eLhXrMaE13I74ydXR5sP+geGdenwVXKko5hdTuZOlR1OMKi+I63B0uOtbuUbZfVAvouKf2Pllg6f
ZIqgRooTUjq9oyamrjtlA71aD7aAm+F1cFnxTf6c+EBlhJs1dZd3Abpvh5831htbzrs0rvTZM6id
vnhWngJrRm5CZCsxUxDAONH2HhhvRTc1dHjM9qhz58a2f+uAvG69Nw+R+/qUgXCOQRZY3QILYqf6
Sii4YvderfGbEWqv6Xg5w+DaIQTkorXD0QB3/452IN1UghWkycppfAXUvxnNSFhOEhUvtWKVk1SV
1ZAVrrq1+SxMCuWt1/Ma89HHYdOjB1FvVctvhKtHxb4Dx+7HCzS7wR+di4V5yaGhG3KGBeo2et5Z
6PO3aFWfeJcfD/N+cv/P0/7qVL55cc3oI8KluJ7C25n0HwidI+QdvW1rz94i981+u6ZHujrmwpsJ
ZFwm8Zz2iHaDdkBHyllnNib6DYPLWQRv0579jcTPXO754IUumU60Sh8a2s73Irq30HG0kcLthZWA
gAYtlgrESEhrRch2XZNNd0uQtoC5+xs5n9ei0K8PYujQseFUFUtuL8KoiHMoP5yVxN8RUAHtVPBh
2ZLl6F/z4wc/NXozNNDMX0wBAe0RcaF39UVVa4vVyUk6ik2cgy9SqTr/QtH7HcrGe41OzsCqr+MQ
TKeC5kBO+CUxwfiDAhFUJl5aXTdMWg9zQDA4Q8UbN+axYnPoBZgsT3SzlFNulgQSW/oge+gwaqrF
ZOgKGt/pRHOlij4XOVabRhAzY/qxkJU7ReUdM8R5oLMdVxSzSQOnC3O3qne51phKptjgoHapH5lK
nJtQDNvEIPZTwRFSRG4gLqn/NUE7vcKwHsEGSO4dJe2JBI/8kGT3IAi/oIPGHC+InwpDbgZDudJY
sCs5vWiKC1llt5UobzvDsIsm/Bx6glqxod4zDiJzao3DrPZtHNux3ZBiOKRtXJp5F0bbSDJQs0/J
g+FB6FB+9dCnhDYTH4ycaERtMJM2A0BQhJodGYEZAslVg9COBKD4iKHVk8j6M1ytq6CrjqEaXk5U
/9I0bMJb7UbbH0az7zDNL0Wnn2fVQE0vgVAp9xi3NHAzqEa0KcIWHtDXYTwYdQ/izudI8e5K+uSH
kKhta9MbT0TwJUnBAV8UW5D+OtnkHUI/eDJ49BiJ3GkbeuRjC78SGikfG4b3I44fu1QsqqdtX6pD
l+O4JAqyPZWyI9xwc2h0fjzMu63VAKP/cRqWnU6+jxXpR1U7Eyo2fCidLlM2hUhcbS5KhC+if8wA
wKBVb3888vs3xp8DL67hKcPGzwqEVIJeqGxfIsv28QCrU1t4/lItw7DSgLdgbnY9t6F0e+mKE1zm
/+5LXORUUkUjQT1oxlnqkQ0nqWOAzgl/mtKgrhFOVh5np32eOd20xkW9tk8Wjj8HY4mah+iJq8LC
CiByUUUoTZdXK+9ybZjl7QthxTJIMhTzLdRITuvanOtJ3xS0ywO15AtY8lZ2yPuOotQ1AM0Mjcml
oxjm0dQPHFtEL48k4ocIMln0Dllnm/bKI5WPfo2WyjCweB3uQHFpBjlcufI2bpNN1B4F6beMqSue
zrsZ0j8PzFK+QDeiSo87HEwGJuK8B12+7G00mLohuTWyQ1zeK8VaNmvl7S/FDEI1H/UpRaxjaM9q
cSkMdOaldx8v8cp5XMoY1MQvtKSWiCDBMlvUlyJZJYB836f6ceSXpItJpxNp+EC8n6QIjedrP3e9
nebN2png3WtwU5pQQ6s2H8/sfc/xx7DG3FjwxsVqE1rrSeZhZty3uy5A2aW1Ot8z+6SwlDFfGW7l
RRoL72rSBlUUs6NTg1rcbKL91OdPH8/o3f7UN1Z7yZhYVKHvkzmECqAZhxRulpuMqnZ+OQN6Koez
bKeecWBb7+cmuL/jRb3rzf35TrWf32kzhY0+MBzNRqJV1Gw6QFISOwRbEmDenRMHblqgOrOGX1o5
CMu2fJC1x2WWwNoJMlgEYhrJhCzS9uO3u7aA80O82S+DUpdqn82DoBasDK3Zjrcfj7C2I+eD8mYE
pes7Sn2BAF/AKQRbQxa2JmmrE39Kt02yxryzYrKMxR3RjFFfTDFwbH0f3+pKshmH1mlSamu0dFhT
P3AObc4qXonY/iIh/ucmWVwa2aAaE++xSXqrOTTg2gyAvtFQ8YASioKMWPAgXenoLpSabL38G3wj
a9tlEcQNajYMSkS0M57pe48amyYhhxD8TR8v519kU39MdNlsz3lLetVDgQNY3E3vhqBOrxwfTH8z
NMuz/M8fj/duu82b479sug8MAua0EtA6CYQAI+FWIdS3tJCaJBFHT9F3xgBB0OhyTPqNDqRz53Pb
1zNHHUKTZuQs6aHsFlWO4pfwlZnV9V9TOtqZLO2weOIeNTMjcP2WWW3Ygbs+cAbabtruAWpXZlYO
md2U2rXvh7oTUbg43cXrDP/rafg//kt+/i0cq//53/j5KS9GmKugWfz4z7PiJbtqqpeX5vhQ/Pf8
1R9/9Z8//4hvfv/N9kPz8NMPTtaEzXjRvlTj5UvdJs3rmHiG+W/+3Q9/e3n9Lddj8fKP35/yNoPG
9+WLH+bZ798/2j3/4/fZdf6vt7/++2enDym+Zj7EL9Vvuzp5yJ6X33p5qJt//K5Qg39iBlElwn2D
w+/BzQGlgB8fCS4ghcAowANzH0OWV03wj9/JJwjRCEOiyYToDBoSEl+r8/bbZ9CnEQKfGSrTIBmD
AuUfT/jTIvy5KL9lbXqeh1lT/+P319D4z9BZMJ0ZuhRSp0Cc6Sokbn62W1WpdOWQatolE58HeZwa
V5C9Xhzb+lGp78p6M9JjYKB4MDled1lMtzx7jOhlWTxoyklcHJgymB0yfrJ9Ubxyq/CLtj0a2lF6
B2M6er7Tqfua+aYK/ddmuOma3Kp3qYdiP3qNXcieC83q0isN4PDJnBPpBLypTnY57qovBdRhY4uB
WuPF+xxddNll1NqtZwfMRLJ/yg7sVOHOGOfbNom+KUb/S9v1GD5VeZ1/bX7emz/v8f91mxp76qNd
vX15qJ6/7+rfsLN/Oz6BrPgh+eP/1W+3+uvv+rbXDe3TvJcpEXOzNRUGRvm21fEJyqcSOw2d/Aw9
O7DZ33e6oqufpC4NwxCaSjQ6H4LvG13RtU8Un+GXEsooJ0h3/gsbXZtn+SZbJXCQ5pEYZ2AIlkQs
tTgbX3LFa3z0oyiHqcwEUsNFZlZlsCmM8qLOKs0E68lkCmiVKAFacQRDpiL2ydHweWyNCmTdeFPY
Q59ADZBmmpkS9FA00WEsSjhKNbIKWZVuyynae3Ia7antDTNSotiMarBfRzlrHVUvrGFqueXH0u0N
pCWSSd2qVRs4SkdbK0WfKpSnSbzR9BxYH3wl4Ql3UhJ2kGcmudOA8dXESW7mrooQuIPuTGZ57na0
OSnFFFshWqdsb8zREDMnAJIMzHl6vR+V4T5W8k3RjteK2u2VPggs2csdE6C5yoMUiskSOR0tPSGp
X+2Nhu/qRkBdL01Rd+o99HFmMrGk7E5FGvgnnbYLSdc6UQY5xjEOzSyBjLTqa49R0ndbppDLuggi
mwwMmi0VKMAhK2Dmowd6O3WDmQFbBBb4qFcKa/Qzz47SixzAAqfqkSKNIBCEJd3rAn1KJe1R8dJA
ysV7ecyz5mUaQdQI3oYvyLgfKEdvQpCdIqvR217ZMZPS3u1Veo+k8mjWGVKP3M9SU1HwBHWbtpac
aieUKfJ6DYP2SwwubQl4HEGbWF6oDynaHlxSJhOCihidSz55lJKlVsP7O6UDN19rQ9d1I73rKA22
rTPUWgDW+8RJ/OqYB+XW0JAVG/XSFhPPzLFD9ksBsN3sZX/NgnQzjidDARE4VLgYRYWbT5Y/HFpo
W5GUb1o8SlHcRlGzTT30Ver0Ti1FZVYheQq1z3lY+abvsKTmNrTf0cYwTykwkCAMIO8HWlQTkoip
ZWQQ5YkggK1p/iZODWdKMwcM850Gzx6uQo8Wt7om97ERW4RPOwJW2LJS3A7c/ZAGd6FQDO2kpr7U
89pErvJKtKeZUtpjysysPkyj4tLks6BVZocVSudxQpxEVdwpZ09+ge+SYtQtrYVYapEg2Sf43hvQ
eabgVsj5VjWMrc7NKGs3gz7d9VpzCj0syKJMd3LAhPy2iJ2IQSklTsWpJkIXvVhH3Tcu4NQg5QMa
uKTKdSvQrDxH2qAvm9Oy7ZlJLjvdVx1oNj8ltLO0xDvVEsWNpWZWKTSBkY9tp3rTGs2JgswO2OvQ
hJm5UYRkLHdkfR/rtdXokR0PoxVpw05XoD2H8BbC411umKJF2zPKwCGPrkpQr9dtoSJvkJSgF9ch
rYOscwNxFzOc6GODZTWq+kavEqg9Tsc4nXpchmhXg8AgYhHQkk/ERNIMHYFtBu7HSt2yaXKlF+3z
QN/WCptMXwW5ehc9Z0V/TqfowSNaYQ4NJEF1pVGtaLjAHEHUBnYKkwapE2de6kQdPkL3tTDIQZMM
Cdcm1cwxS6E2U5d7PYadQ7ACSoPMh0Z60bm6nL7W5XcR5P/ATXqdp/j3w8v2L6/kn5zJ/xneI52x
mn/tPm6xI+b79VcH8vWLbzxI1DSYbqgIRiT8xD+u1VfnkqsahyMo4PHTWfHrhwcpcANrUgKsAO1Y
XHd4lB8epCG5BrwNqEVxV1OBWORfuFjlz6HoqwcpNaYRXKxcV+WyQZLpYqxqrxeXUMEJ430Wmr7i
+MW5wl4GuQPjVGOPTk93/WB7xUnDHQUkSmgC8Fxfv0jDi4k7bDDZYAXw6RS7Q0+u9ph39jjtg/40
zHAphoBYwSAM3anmXTfsgX5uhwsjvg6LQ8zPx+4YsF2jH0cuwT53JnNnhFxxBaZGCyCpuN756Ya0
+2kA7RVSRNfiscZpKO1Y3xr0Lu83KWBU6YWqOsqQQxcLyNrBYqUz9ptJtzngR2FjoYE612/GKzD3
DuEVCMqscPKhx+xbhG0b/WqUm4mZUFmaYpB72kUP82qnj6l2NkSwSOJGOfkeNP4HTtb/tsCLzgXO
vz46uOiasA5+22XP4UP229nTC/57/YImzgbMvD85qPMv+u6gqp+Y1IWK80Ip6ExmvPZ3B5V+UjWI
W0udq4it1Dn4/uGgfoLrSRCL6RyxGMK1Nx6q8Ykxhq/hDOF4Sin+lXO0QK4LVVfBdqVJ3Ho6NJ3F
q/jemwxSnHhjn3hxbavgKicgRUJGJbrXphFy0JUpa7RtB48aqrkiWckTv/JOvwkCfxl6EQTqLYFM
GHiS7EZrIOCDBMcwE3Hj7hjjI/XKg99k20GL4bVqm6HKrLH8AsGmrQw8068A+fLTXT1kO7xzx68K
yM6Xp5KVW0Gn2RmwfeiywT02267YgJBgMyoUcizaTk6g1Fe3Prh0pFA3UxBuNMZOhqEEY6V6bARE
ncO1JomFvfo22Xkn6DqhBtb754i3NWovgV9b24IAE+IllkpaCBaCkDsAq9Gjjmu8l1CKDiAkzzai
ZscqFHvFwLTafd46oR7ilm4ha1SudUlhn70NUb49mq4RlSIqh41eJBG7NKgTLStqu1WFmWtgu54x
/9HzgGcalQQqi9yeqGLy+F50a+irdzcgGnEMLnA7QAZ3kVRP0USvsbCc8bTA6QSXEVoTk6Y30/FC
1aipMfhmcW3yIDWTUlkr7S3Cs9e5o3dEJSDRYkhLLJYlDeN8KloINuZ5haplt6mK0OW1cW3ExEr1
DJWgaRNyNLUWnpsp1Q4S7YcMQOC4bRwGFfA3BuV7ouSjxMj8PJJxJEW4SjUBsrmft0mfJEIQH9sE
9X5qjvDDzO6sCBg39Uaglq32D1paOCUjLuuK1Az0cjCpB5xlGQnbCKU9jeF5P/GXsOxz9P1QKDvF
G69onxPWTZZeeIgJM7Id9PxMtkVipXWrmn463hgBfgrGAbTU5S6L1AfQoOzINOxozkx/qhCNoT5F
IFzZgr+yHNWXPkESz1fGrwkEZYHJPMRTpVo8r0EgjErcXNRygtG4BRr1Ppi4YmYompi+0Z7qsDr2
EMNbbYZ7BZkaS6UImZKhgRymeEzGCpqtEwV0vUO9fqqhOKKoClhYpm8Jl5/Sg29f+KIA8mr/pK5T
gaAfzB6ML7Zf4heFp0YjkNX+g+cjVGoeleoIaGNgHMPiRgdXRSgQrz/512h/ofUNExfhlZKv9aO/
djEvrCEyBRIBDVIVHM7XzytflxHoKyjBTsyC87hgOmJe8gS7tieRnMzWzzIrGVu3an2CEMd7Im16
l+YodPHPajU+DxV9UBJwpxrh3lDCQwChGB4+Db08y5Ia7NE93xaVvp16cag0fu4ji0/JoW/9k5an
l9rEt5BHOzUqcZ5ozTWSlmYhe99CYNtZoUdtUdF7Reu/5DMoVKgrOf4FlujbQnAVqRxKILaiL61Q
TpuRVrpW231pmD2X26oeTxm6V1rNd2E/NrQf3a4Fjm4UVl2dIfvgUB8BbFVvPj6Ei2aLb4+CzDcS
nYwITpZQKnWKtDYbeG2H0rPGDChfv33suHaWNskpNRqAxZv2GJP6fmha6CgIFxJA1pSOu8lHuF7l
sFNTkVvQdbPMaCqQ4x4R/gaX6F9wfLJGUa6/c7dABZIYDG4wck1LHuYgMTiNEmydhleffRJA9K4D
uFRlDin0jRJyq9HEFUuNx46IK+iwWamSX4kSMJ/KGytLGhnC5Lo1pTZ5psoMkB35I1xY5EwAl4er
ie0+IpFv1tNFOPEbLnAbNf54hMKyoyID1WXaCVwnN1d9t4GpEEFt6WVxXubqI6u7zVQVpzwVXxIV
NqtW6i8EMWPIphuFhffJKB+Awr3Kk8QhJMVWBfvdUCduHQaDXcLKQGLMcIJ0tKskhiBP3mhmbwTX
Snrw82ylLI/N9st9KIDdYipw5HPWe8kDWgRFh7xC19hIUTshS0pr6nV7aEtwecCEJsBbmpWGYHkE
l292K9GCaY5p22JCEAUDBUfWQp2Vui3vD11ZnbdafEM1zC8Kn0nCYnOEx4GsRYT3Xe5zoIyMOvwS
yOKJNMhpG1Q5GdXxSwSJtVAkkCFuTd5lW1pVp5PO7+EdPQ/NcNsIaqLv/XOgNteda7DEDdJ9aWgn
ulbYRY4hYt3qyeBCf+euoMW1UiAJMPn1kQeRNcCfA4UI/Lr5ljOM5KQGPrnnJDFx4o+eELtg6k9S
WpzHLL5pjOqzJpLnIiRn6WXUkUuWa7cZPY0NHphUZ5GZM/3Mg6Bg6yuXeQX6AlwbwZhc0rr/qhTn
XPSWl2kvLAjR9Vb6N77U75sxdmRHt4YcUOWWp7Hn35e7NNbOUzYc/EiBNjiYkzL20GG2YZoeFa+7
AAvlypHX31lzyiXOj6ZqSEssrwHmT0gWCaQ3WYv+gQkpFzQYoLwBZpMqISbXOoRaV+DAfNaV+rrk
4+dIKQ17qvN9EeRf/Yi5vJxCywhS5IXqeg/n/hD4FdsZxVYiv6s1GcB2FToBJyA7ei3fxZAt8Urv
RhmK6yYfbwkiWaW51FsOJCPJ76NUPoLV7xAaicUV4zLufWEyPc5RqNb2bCzR8po2uBQKcgp4ObRK
hm3RgP5OncXI0ry6wMZDIk2x2kz/3DN9jYfmNcb+6cpC/IGNK7hmaAZKOQvH0Ws9SkC81NjIgN91
IO22ixoiuF4PlZnSUVqk2RIWfem8KLCD2ccqn1np72W207XKVX2AGqh3ZKp/ZvS2VNSjP2QuzsOd
SBAqq17rZlN3YgQRnGDjqWv7r6zH2RMhBJilseahI0T72Q1+nQ1yCcBSwYzy+fM3kZCmaANCvQp5
A+ThUgF1pXy0GhnC6EQbGqIkBdL+vfCg3gStcC/UrIBAP6Vbw7P9Ys3xHEBaCmkQbER9+RyED0Xu
cdLYlZRWigYLOcBBi2Oz6J4qAKIjAlgvGO8/vvQWTTW49DDsXBFROQJLpE8WjlAWhX3DBGvstinO
id6d9phdJ76wSHd6Ie2q9HalAoI1JFL66h5XuZ2kxTWn5DlV7rJsVfHuF9ccDwSeXHjlHE4BIuef
10P3IIyVS6OxZXQg5Ngj+6ym4ybQKwif71UR7qnPnaSubM+vwYxdIgWEu1U5JKsYyl+9RB11VA3x
u0SCC1wwC+csIlUvugZrUkL5r6EM3FG2oaSuTgFRicp9XwxOmBV7KD2g0JKYTOFXVekfysK/kqnv
pNl1q6yxXb0ixBbnDxaLg6sa9S/NWC5Z7NVTxUfZ2kkN5dGao/1fGhVFVusirRMVvcUgWg/6TSG1
HKzv4usoqa33KXhPDVYCwyoOBJBcaHVvpCa+dkOzTwkpTeILu6FIqSldh8w+DZ6TFL+J8Juh1Hyz
gwSaqeTitEHtRJ9sXwnsAViIYPC2Zaw/8pG8+JMKhUS1tBhKLOlxUgpbxNkJn6rtnIXO1NFmg3jR
mXrjGRNwK/mIJuzKIXLMrCAtagu4+SNlhWZqnf5VBzTR1HxUY+Qxy9rM1IUv8cmuUMrerIPxXCZl
gjpXLuxE2SWNutJb/M7xEFRT51QjTicKg0vrkGrwSoA7t0XIrLRIdy0JbWJQExpG3U7Vhi3W2tW0
Y5gKNxGGU6FdSonZRY/UNsoau5XjOgeCP609J6j9wPpKrDzA54tAUQ+bzBiLerJxV1l4TRsVXsgA
YjMRm/7gEBjXUDFZesiibWJci3pElQ+NKdGXurmj5YnmP6880S/28/WJEEhRQzDJfyFkCJJx4LSa
7MG4CbwbVCpkB9HdvedvRX4Mqhg0rieVdKoL4h+y7HJl+F/PKKcaR4WMIJtFwRezWCGaZAk2v5hs
gkhRVN1uUOUGCAkBEorCYj7pQanJ7+KBnPNhvPHKAJ0fypZPw2XaDRdhjeML5MDgBxsYo/2ZWo5u
kujbkPguZCnvMx2Qqoy4fYiKFxs3BQROvXCyBe02QReiZRRssxm41+LezKC11Nby4KE3Nw5VOygD
MPNWZ01i3JRpu0PN5WLsfFdp0gvg0L4mbVWhqhJuy+YMHltU8Gfi1We8wdDR6PrZ4MaZf1cSehPC
ecy07MsYRSdTf+fT4FIbPBRiM0sVo10G7a2uOtyY3F4hxzhq0b13PfTGddkbz01TPBRtgpjWnEh5
VgGfU6sRykvxBixbNurprSkEWNi7HAXTvvUu+ji+KmHzTVL2J0MILT61RjlQIZ+VFl0GfbkPEuhL
eaFhlqVw1JxGVtGwAEVLQIhVetv7ASSaUJFtogJkIGNBLE2By8tzHHQlBcCpa8+mDm0jdXuZJ4Or
Dw8oJO0rWljpORvReOjrq5fdL5fLvFkAccFmpbjulghSXsVwp2hAbF1DSb0iEPxENgcV4NBK1YGZ
VdEefb8c7dm/BZlA+FXAAvVi2BVVUFqtDnZP0nBQERvpXD0dEckEtlJSq5ft1ZB3CJEVe8zrW1ri
VRVoML72OhHO+SRwIRr7QEEZwKgeo3ar0fq6HT17mOhnEftoXmnVqzim51C4OUcrAiSlBaqOLcDt
gwxPoww/MK46SMOc5hKYlFJkpZk3AVoxErkvmQb5dbETPrTcEk9e1R1WSvMqlAaT0KbjcIdkq11V
/YlGEUklyPW2NDnoqnZM29qiWWyXaCPRAAfr2WiGvtzHcbidFNWtYe18qDLmKPYKmp6WHXLEjXwW
dQanpBlOx6p7NBIDpvlY8fw6JpPVjk3nFPpATOnFX0K13indtk0rB71DhzgbLSVXEYIiBzwqwJwq
43URVqAxjDs7BAugjUursnxx6WlRiDC1PFJNeWklulSmTdAjLaUF9uQFNs2PSXelSASRPt/LeLhU
Y8MuZbL1OWSXFLjbIy4Kw/edqWPbshtOQs6BmJTnRhtrZkARHoUqDmoMIgVDw08QE/+iC7mNfQNJ
yXq8hd1z2lzaIR3crsOUW3JzCiTJtlCM+y6KR5NkIUq043E0egWVfeXA2+Kga/52zHGV2cqUnWpx
bvNCcdSm2IYFJEQi714bIM7CpfESieroZfK6MjrLSEMnEu1dELK7V2v5H6jhuC/5jDurl/XR/4mV
T/XDyicK12A+zLPf/m+DTMJP5Zr5i39UPrnxSQeHkQr/+w/Y0A/sHPmEkudr8RJcaXNN5nu9hhqf
UOzEXYy6jMo5UkY/6p5U//SaXJS4kVT1/7H3XcuR69iWP3TZARAEzStdOiklUa5KLwyVVKL3Fvz6
WazTfU8mlZPsvhPzMBHzcFzFkUASwMbG3stQnNP/QdeTLc5YwIhw0UIfFQVCjnI9WZz6EFYepbAc
6VOoC9KXe0mdJqZAx4CwqvV/RTKkKmQUJ6QkCO+QQfVScCeUgcnl70LK6jgHo6TI8q6rnP/SKa9g
rEDpE63G8cNQBNedYBxC362DrIdIGoq9sTs0Y43toIWssGVE78zUQJsa94yxPtoZ9dDy7ZB0hu5o
uRZxW6pRMXMlzajrDQpgHUPfQNfQi+1HkdqNMtHUyQeScEdF+Q62IrSXJYcqTERrKcEiyONrcbQ0
VFzq55zE+JPTndzoeCOHQaFG7GlIBsMZfNVGFd8xMhrhQI5uILGBpLIfb/JaxaNKe9ww92kHO16/
At4i6iR0j9GavZ6oYGmdJm5/PZRBCK54lDH6pxJx8lC5rklBwEL2xMhvCZr1AzpUpV8446hZJdio
10dbkMBxss3f4GS4RVbUV0ldRBmGgy3ID+QXG8kBAmv2Owj36nFauUTPN/6TrPTbaPOMnL7c2MUp
dFXZUxK3do4g2eANofe7pSpbaZUsSD3f32xRfcgBIGHxPJb2OIbOrHkG1CZ0aEx2JLtklx5nMf4E
vPPqMD1e/6rft+H5R53n+OQ124CUXQLE01PSlzsQNd0hrZ+uD3Fx7Z7M22Knhx0vNVTB5acpA2xt
LHCnAb4rG9fuEYhMV2dsrkacvIomakXNQqyP3h2cmUmTbPQbtLbcemPY2f+HtwIUPmO2cTc8md8Z
E34G2j5EeZABLeD9/v11dvLMP/bfJw/9B9qv6P8oMqoMWBD/OndU9g9U8FFRobh8oiKEn/nnwaPN
mG0cB3PFiFGUSlDX/CfgRv0Hwf0ekG2OM0OVZcCC/oOTZx7+bJ1wZDFAB6jzxW4+Hud1dLJOYqz4
vBNx+VAOE9yxo7pI4tGSWqXAP2gMGRjgQ/U+mVxcPeNbdaTqwwhcbDjrbauqdo9UjnLoMsQBSVB/
yLtRRS+qRsm165mo4g1eRfBX3RdZshNK3Qrf7HA4JPqhAOsxh/FEWyaj0+WJUpQgH09j9sHjuik1
5HCwzRH2f7UFsKNGGKUPLB4AWJ16FThuvTIQ34suRAFJVwO0lv1UnszYiAFyk7W2m/8kKD0Dx5iL
K8kUosXgg8cstcVBTgCTMqcxDGZkKxCnZk6CBk2MtgOqU04Y8Gx6IQKIP0Qh8j8aBiWqrvh5/P8J
V2+HpJctEssMP2MM+rtSj80XyXFgmSHM4+xhSOHDUKUy4Okj5YBlItGUUfGkMUA/QxHOeIE2059T
lfe/0igOXZ5lw20fwy8AnkCyUoPQLAPWCRQragBVOQZQMdJk8aWoUorifIKiMXB/afl8soTv/wrr
Z73TOQadRnusCUWZYSgAsBAdC/R8TchNK3VhHmUPvcvc2dRU/awhAYY6fzNLCnc2UJdb38GFujJs
0du4CF5/goWFGsqUiyfA8j9dlbgnyiMgmtkD7vFOkm3UTbSFBgAww3a7RZ+ObtCdgFKAnTsC8geS
y3f9zz/P8H8hlf5/Dg7F8Dn/93CoQ1RHv97b6Dye4Uf+Fc84maH0ANLDnGvG5mP5/BXR0Gn5B9JX
VZcBY5rZH38jn5R/zF2YuaiFXHqGHv7NQZEoBfIJGTBanAwNOrTK/5OItujyqiC4zIUqrFs+d9yJ
tlg7qtIF2IpZ9YgmlIXU3i2MqrdEiXZ/QxLN0lMQ2Ku2JVaesdGO6/C1BskdEaz9TTr2nsCBXg91
UzOEJadB5ZJcyJuoGVKnyvPYFi3BKoTbukMbIAVPPvWFvfenB/333pufHlgRpI/AWmIPokJ+vvJF
7TOjSWn8WJPE0vPytjB0i6Ne/tYE48/CAH45nshRRTMJDnH3XaE4OXKwfpS+JsyA24+ootYh5FKz
CNXTDlLMgIAbazFiAWuYnxM3FnkGfioGFGqX1pGJAbkLqhHJ05MZbF5tkxys4Am+p3FZfYay8jNH
wDa7Tn0Jp0J1I9hRmMbcsCJp4nI1FUdGikeIqBypkbdWEZG3XCKPMR/ao1AUBMqpBl4AtvUGdXxV
8uSo1d2+CqdnqIp+tWpRbuqMVK6kit9ll+mukLvSqrXolzRyZlZjspdCCs2CcF8Xj5Hk28AavWbF
aF6fMvrnjDyfM0Bp8S3mD4F9sRTbHsQQTKrR6h6o9l4zQeRuEnDU1DET/TDeAIsiHVAD7KoE0LAq
kSBMKltCrg9DwBWrgkPuZzyp73nxQpQMkJC68y3edhs51DtHDXy3K/KNL+VA70RQYJp2kLFP7KaK
9pmfeXXcH2QDIJCoBUHtY1TTPRuEVejoXhN3pG9qeMjS9JDCVG6IYfs9omj7GMsEoNbXrkNzX4Xi
YTa6moEaq/TaajcqADyplrvo9Bf9lwxNRqmOoXd8O3cd2wkaHIV8mwKvwo3ncIDyruLlAP5oLUwd
9Cf4CrtqjBsJx5cA68DmIz0EnbZT1XLvZ5lH834ryf5LUOc3vgFBkrRLhDXo2jZNAEhJFX0j6mTD
KnpXa7JdAqUopqco2xCABXHJB5qgvm96IpmB/ztLq7ekePYDiO4Z9bHR9AfIHeyV5k2Z1D14jHsV
wIhAr7exKO6NpNnjKnMPMMVGL0YbSE47h++fqoU3aYJf9CjkXYlVI7WTDCw7DukUJ/aNGmcrVyqU
9M+O2XkLAU5D0ZgjhIJgpC62esRy1R+gzODJrLSgCRebtEqskQ0IVpNu9sRwg1SYMH7YhF0P8asu
vU/0RjNx/LeWBucJV21TyUKq/y7xEZVjLKskVqDFr2colpE3VasfmJyb6GuDf8QghDgBhBPl0HmK
IBlWvA0jt2N/JhcBySxBzFVSrNaP3UzqZ4UTkDvHn/BdQZ+6fPMj1HQTj/cBeuivBP/Fcoo6Kr9N
szcVnBcZlcgsRsag7/pobCE1o3W2ENpRzcVH3dLHCgUBTX/tB8iztK22jdP+CSShl4qnN1KTvw2Z
AioJSEpDzYTJ6BvRoOs85cAhJE6AkrumVR4JFTtrUYxWj40UzLQoR42AEkXL+YlFzb2WFceujlDh
ZfkAdF1iShXaXnrkqFLjASTz0M9Yniy7Ie10ByU86ARXGA42bJXNwJcxEZRrqwBYA7ypoIru84l9
xrQ5xMrwk5MYDRcdkJk0etN4chcoHXwJiNM3Q/jY86a0k0iXXEgKfMTNzJf5pZDpdlJSF4YxaN1N
3UFt8xvVyB4ilgGGFU0PMghfU4xox5u7gYldCv2cph7Nkq1pfi2JyH/WHENFC6Q6tGHlpd2Vrk9U
DlIKeL3b2+lnfz9nVR/wVv8BNbV/Q6FjThXPQyPYBBQ1NdxVgEQli2soT3AUA/uoeY0TPun7xiqs
/BfAsmbr1Zs1Q5Hzu8xfG+pksD96Lyd3GSCouN80huYVxRdahSaXb1n9dj3aX0gvOGDfQPuqoEHg
crZIL7oJSsS9qJnHG3gVB5+45bhVD3I6ekyh8Ldlnu98Er4l7BgAasaD9COGptCUSLskvVcVbVOq
GpQVORwxY7QPspLtO4nvWRo5hp861x93KVGICT9/3EWdqMP9JI5JxTDh6FV7rHJm9T5YJmjI4tNt
+gbth9/Dw8qo5/WieSYwKjzVUMokhoyc7jyLSbOiyAYNH2mwiAVcUGgMVkd23KVwrhlcMh6K5Dkm
W0Xfyttue330P5DC80V3NvoS55dh47ahVDJvYpWV4XiEpIHioq6/YV3zOlWPQJj/IA13ZZiKtFX7
DpSAU3e6JQe5in5V8mNUQK3qTaKne2MkHyTLHjnxzbKSnBI3OQi1ez0DVFOAugEVJCjqGIjUHMcm
SVOg2iCiNcSuonfjlldPKlAvahw9KTJIjvpPoA1dOY+2RgNzjjm6jdKR5MabodQuR3c5nWCHk9xU
E30vSfsK1Kaw/KHZxGH5YECHC27oa2jZ7zvn/IstjqKkDP1BThvmxSHg0Qkaf12Lfol2NxPgAsB9
GfHdQaB/SA+RAUeCFB0vURxJDXfwmljXJ/Dyov17+SyLErxuG1QI5uUDoF5+ABXAKSDByGpLVWF5
bwHHDOtsw14zWbq0bAEOBEqI07kMv1i2MVTW5AqlHI+UnxX7YdCfNPxhFCvA/Esf+2SUZZgauJJF
GtoKnhRnljLuw+Y2ImvaSH9gNMtNcDrKckqjXs5UpK3ewIkJloqV+NxsFAjawBoOTMFw3yuxlbcM
HIreBrATdYbYCdLRC9vA9VvNBtbb7kZoUSOhZw3bCqV0EiptgNM4Bj1FexpABG3orUbFAs0ABRdO
OjySet/g7y1sZnpg+0E2MHpi0bT5ANKmMONQv88r8iZFxVqsm6fn2isv6hZCzYkYG0X2OP3MCnBY
VaB7A3TCUy+HclAeQGpbM+BAXGg3cQrkcVK4YaMfE3mya1l+zsLIitpyk0fRnY+7wv9gVZ/OyOLk
iOskqJQC8x7v0Nrpkfbeg1dp92ZYH3A32hTuwO8Ce9Xge/693z8LaHowAwK7aGkPZXAhRR3pZC8F
VDNG1ats0NDvDkH9BvrnQTWg8RJnTiO/RBEg0FUBx/FI/p8cCUBZAYvGZsSNsthbcOzpMlLjKfxn
YeH9B0gRBY7+pN71UFT1Hwe7sEMnalZiycUt/fewfIE289tay1s03r0iuy87T5Fyq0u9Qi1312f3
D4Pj21c+GWix33g8CjDaMVCWjPd5CgBGFN0WPN9oFMfsCKxED5r3jI2UIc7V9ptAwG68fwN7wQwJ
mMEJeL7D9KvkxO3G8KbRkfFniZ3k95EKCHf0WQKbUAwF7lRZadeDWNs+52W/vw5tlAiAOdIJh57a
HLdO0qeqoFxHN1D2VH30UIewI4LDKAOmmOKU8ksPhQtTK4SpyBlQZoL/LHGKEQZYHFdvlLKyjJni
PvqAFoT/pw83z/PJwzVyCbiqAY/WsqJmFZS3Iv1sEv9N86XDyEBm8kvTCHJ3aB8LoiCHB7JlaAHP
BY06PUBwwCx4vQnlVTjj9wwXXD4CkD4gSmwuO50/WM67CEJvoewFOn/39eOgVlYjASNW6W8ZdNgS
GKU2Q/YpS5HNE+pWvFtZ4peOy7NHWMS9Sed5EyiJ7NVAlg+ZGyiaxRLtHtApQFzCe7XOj4LEyFgl
O9d++xrZ+SiwpG1016rSykZYmuHNud/Z0yzCXJqrvCA+PggD4ws0fNSohxvJv+/oR1P/0noG/Iti
TX7tUOnGh3KLAJY4r9yquQEVZVNmOHKA2IXg8QoD4Ly792d9o4OvaHNpErVLvujusSiAQXyhUa9o
J9yu37rx63oMuHC7wqufjDDvsJNF2k5VClaGSj2y794Hr7IkB7TLW2MzHmeHJn0FvLj2QouQCtHZ
BDU4vFCl/QCUPkeaufJC8+JdBLXTF1rC5wMVqoJBx6lXB/AklUeL6RmoXfKjVkFbGcgD9Dq2Yw+F
YJ/fGqtL6ULwPht+sbf8vNLLQvcpLi/6ZrLFcXyKoALeYn3AxY46mZ09hm9rqdPaNC77H2GhGnQa
8V2lLfkCuw3WcprDHwYbal3/hi/Igir5bWGqix2TSEFbGhDMRealfaS1k8yATnZbasQqagkSlREa
XJ0FxJ6EysnKFM9R/doULy+IKaQ8coLBWzt7D2+AvfrsvNSVLLiTzBhik1tku+aBuIDdfn/lxVkz
VZNUh7VBPbHXNw12CgDeFgCWemmyzWAzJ9/Q0qS4Na6874VD7mxJLc6RTgf7pep06oEBcwOz8Z3o
t9n0aiQ/KOClI6yMr3/ftfEWQScpEY6yBOOV3DPUd4PLsEt+8ZXGbAVqL0G9chhcHI9RdcaHoBK9
rEUr46RJbCIIQYD5GWP62IzZtgPcT+4Eas7UriNje/0VL4ahkyEXK6iYeri71JR6atjvUGne98Oa
DejaWy2WCzf8KtLQevLUSfV8qHRqSezi+rRxyFQ+0r7fXH+leVbON4UKyXVwpyGRocrf3f6qBpyh
XmB5tt1d26lOUT5RmjmpDuEXaXCvjyZ/j3M4jYD1Rx8F3VZ0VM7PjX4aQBw2aupNWmELWFgLAKuU
CJyDKnWHUn5s8mk3V7iZGDejn5ljXtwM8lsb3qFRbGml7InsLqxRLFYhcpOMzyPUgcJwsLPpoyCj
mfHyRWR1tbKZ5udafqaT514m19GUUHggdwhcPfvRG3aYTvuuI8hjM7NqUUWgncMy9T8+9s6+Fl+c
CvEUG6MaYFT0zK1EhyUD4K/XZ+TS/J++mHw+IZx3IxLdgXocmr1ycddWoS1rxY8CqgVRuUaR/b66
8UIyuDBoVuK4XkLHWkARxqbJcMz5UCUPX40CNfY+hPkseakDUMShADIqrVm2uGvzVwgaZKYPsXK9
1yyFlbdG2d8qo2aHSbbyHb5v7fMnW2xtYF6TQMCt1gsnfhwgHmVoa7i5i2vo5OUXWzuEphYQ2xH1
lLh8keAHHhkJmD+BGafj/RgUjqYeUxTVrk/whTMXb4ZOMfJAHZ992XxJJaUD8zVAZjOgn1QEbi/L
G8pqFN2fAx+sJIhZEVDs0BCZaunl+ugXurwYnUOjToGHkww22Pn6Yj3y9Y74xKOislRoyogWU2lo
h5KDFGv0t5JSWVGgmJWA3pb2EKrPEPMwk2ZEcG2hwv8r8oVVlXcw1XgZgM++/nwX5+Tk8RaHZKsP
bMwTnXjxBJ9R0OTG/AjfdhPsdpOL6ivpuVNL8cP1US+U1s+/yuKsFHkalhEq796glHuRItfKJLNU
w02o/AriyhnK4LaR2T5u4dEc5/cazTYZuZ9yFLV9tpWUY6ilLuVYpqOGCY2hqvElJMnKpZUjb56f
b4EPICyQycE1kJdusD2owi2qWhDiGe+YqnhVxTdpmK6cC/Ti9jsZZhGGwP1FQUGixFMhKxTQZzah
7qnQ1wJWNEN326PVN0lsE8QdekaBrQ6NnZefXbnmWbX2HIsEtaxR0BHyRLyp6u9zhdiFvHbBv3gE
Qn8K9Gz0XHHane8INVFGaORjiL5jv9vhnjXxTRyLuzgO7OvL7OJXBbnKYNABwHm73HzjCE21tO4I
elK4ZkLVzKk2vt1bsIQIPXDR4Sm0ZtF+ab2cDrnYULRICbB3YFdr9Itk8gHyNg60EpyVN1sbZrGB
GBrqHSy8iOeDtjhZyuYPfAtGin1qZwM8oqCz6oDzv9Z4uxQvTl9vPuBO7r0g1Wd57zfEq9sSSjN3
mgR0ykA3PTQYgW0HnWjD0vfrL3vp0Dwdc7FgoDiYATKId4XQnlVQfR9r0Ws9QR4objyl76B716+t
nEuL9GTMpVB8BKEYyEdgzMkw5a/6XvoFAhyuo8kNyufQU/4tuzClWfc5WBt3kfF0bQr6woBxGyc5
cmMTHWJ7NIEVsGY/d2qVGN34d7xu5+roMs6dvvAiAJGu9aEeNRJPbvuDMj21kgQMwYB2lRsK5k7+
D7mRnKkQ3vXJvXA/xLkMfAQKkRBw+ZaAV+gASU1RIxw0+atSNodIgfGQdiwzHZGP73KJb8Y+uFXS
9JUW3YZq6G6gXOCyPz0H2ExKa5Xky3Hj5JmWH4Nqha6Ble/FLbQjfyYjOKlYZ76Id3gZtMx+dAH6
VV1sA7zq+nm5LUh826crwJFLwRiyYpCw5bgx4Pw532xR2EQBpFixCGl4E1OxzaeVg3hlhGVaL2uJ
rJYQHvGU4S6GFw4pX69P78U49fcrLDN4eSpQtkI7wBvCHHp85TFpxU1UrUXdiyHiZJjFhOVt4std
ERNvBLmfgAKoBmh9p6UroKZQtInVQTH6+pst2AtzYQNzfTLm4qg0ZCDR+inBq1mBvC9qlJ11Exbm
8Cwys41ij21q5snjINvBPawfrXWH5kt3l9MnmGf3JBiLTk9JruKtYW+DTvu2QB8ccECtUTcDX2ll
rq2UeaJPxqJSL4WZjonsoDZclvdBSc2VDzp/sG8h6OSDLo5OxqNhREt+jn3xk+aO22iD5AfmZ/+e
ccXSf/7bBC7O0KrWWRvTiHhtCUm6ob9vgAHvoZZvlOC6yp9UuUnL0ZRDGBX7bJ8nBvSIK9AroTps
w0/vz4K2pLiCMZhyy8V0I7L+I5W5l/ndT4DtiV133eSufKZ5LX//TCph2ozc1v+wqE9mAhiM0YDL
DR4bwJ4WbkbQsLE1zdI2sk22bbu2zi8eSWCsKTOpbmZmn8+8ykQysZBPHr0j1mRDGmdGEgGaH1qT
BbEhM7LZPcABm+vveTFynAy72NIizvqwq5XJy1Ro2kERKwMsa02zC53+C18TvDJj1koF3GspFZQZ
akvHAMNUyU6ZhXXDyQQm3p4MtOBqXE79dHQkdDGjAN0emW3BanBAC8gcWYFcaZbuM6DJ8hb1CQOK
0CTeh7ywBuk4FoqxLVPxkswSPbxBI711y/CX1j6rNWCHRfsSZmi3V5Cj96fnoa93BmSyxShuAR91
oYyoAgeZVAe1geJSGQCbLzETSomQ1ALAGQJ0j9Gk2zLcF+C0DHXmLikOk9H1Vj09KspjTwHACqH2
nUCGz+idBiwP3tAW9sjjVrAeiL8B2U1jjYoOlEf+SaLHhotNmAYQjPitDPl9B90m6JWY8lRtU3If
kh9KDSktOTINgS5y9KFpv0UBdGlFtgkdTSGUvchGs5Pg1FaMeNCdn8PUO6o+UyD0clVMTlT2+5SK
XaZBbwHCqJ3yq+i1h7GSD1GWOrUOqkbRbwcJcuZdvlFqsCDbdGNQiVjgKBbw0iLCLNB9ASQ1aW9S
lJYBzpqOctP88GedbuZnoy2q8dj3Kra1dIh6dA9C6MNxkObpROGknDVA/9DxqUfpGe2yABJ80wCc
99AnEGmU4seyl1+DvvupSyOx9BHiz4z5tq70r+3QQRdhgpxYzVcqut9zobkmBF4cJCqApIKWy/lW
g9NMBD8GXnta0lgpfOnGOgUfzoDjnGQXemjn6ls7cNPgW3hrVrDslVVLV6DCHRBgz9YMxS7EfMgx
gKOBa6+qAa5+/jgKwJUwF4onT+3AAcWiAyf8+ia/0NBUNcZk4Owgr0+1ZSe64ZEEXCQ8NjgEC8zI
C7b1T34AI6c/1M7ooCKQ3cvbtVvMpQTvbNjFURMDhmeEqKJ6UKJxom0JtBp4NjBGt2bKi1GZ0SPb
XX9V5cLX1CFBA/FkCnFlsL3Ov2aRqiQefbXzorDgJmGd1WrqYZpGV5nIY6NDo0r2baHCHgd04AHy
kKC0q7V6rIv4kQ/489R3owruQMrwrCq9KxoVaqm+XfrDFhoTUP1nuTkkEp7/NSl6Nw2U7RABHk8O
cPvZBJNm6+I+g6hIUPZYVuV2HJJjFTTbVG8dEVHTgDA9NaRHhIS7TFLXThLtwtGFTwB6Nbrn4LYt
KQ+Avid8SjhUIqRjAJkuWPJ5ZUgiEy4FzthNyGAasBx64qg5vQMfAjIzhtXF0NBUWoBVcBfozQxc
jm0loIEThrnXaDl08eov6kfEQTPvgdWoqEsC6nfE0O9aJfK0oPdCKNmLTP7J1E/u38s1vsFcZuO8
3EmdZPKsoUdDE5qN/CNBVi9812jDPWW3f0QYkO5DvFYYnqh3ijwEgP2/iD4KNv3ELSUD6UTNdzH7
8OndMNVuDalTrW3dSS1vVA1VqQ4KMsau92VbjxOnRL6hjB+Cv9fSR55U9uBDbsz4bArghiNNPAL2
baZD8EKmwk7j6F4kwZGnwBIWvtNlv5IIYG9l3xi4FP3qJ307QomDdAWksHNh+qMBgL8T9dSGeYrF
O3boOX1KJmUXIXYUQjE5pIVw6Tpkoe4O9FeqQmIOknFyBIhmDj8HFR7hISQ04nE3sQinWvnBafve
t1CpkEr91wRhiDwPnjplclpI2xZl9lVwlK1H4RgkBhxrOIAz9FSJ8Y2mGnSwK+IMwCP1UFqE14SP
AySCSygxg6B+1dXOYjhUOqptGVwqAFMLoW5X7COVYD1nxzEtdlk7bbuEPrXYFIpRQ9f7y0+7m1h/
F7l6oOBRjESHYFFsVZmuO9SI4SFXtZGVqOGzkdSGlQYCDlM1lIhpNL0rKZKJvgKOHvH2WFUxjK5l
EFeigB2kkUHgTq8eM+C18pwdp748gLngxOFaR+1bljNHfCgLIMDqhgpI83lQmEbwIokkaq+mlUUi
2M6G3OrLNW2wb2WbxTBzbDrJGXmcqdFEptrTg+ExYI2TVQ1aRdyUUv7Q9z/HojwY5bSW0X/b74th
FweI0EpWhmyokdH7m2HEbkZPv7cGm0A61haN9R+awgF7fv45F3EdyBvFB8m19qYAXm0thCgVEMrz
1bTx281rMc7ioIZ8odaUNau9kIOj2R9LWHhM9c8BX1S0HMc02Kk1fw38/laufXuArlcuRkghc4eB
hlCyaCuqNelhvraYFsU5mLtN4VTS2hOVbKchfSq4ZMpoMvLAcIsokqwe7Dc5bDfQQ8a/w3QRtRao
g9l52totRQem+NADyTQUYc/xQ4OVWC2Oagy9VliDhf5O9r8miHMTWL9Q9TYEijCu3yqtcrIktGso
BJYddmDvSZBfQGfD5LAjhJOAGUqFJdoE5XodJsmwneP9LhWaG0MjiPBDEfabQpPcGCeYmj+luRsk
vxp9OsSsX7k/LY5hCLijAzfrbskwPphvm+dbQaNlDvNHWdwF5UufQnIJjaiVkx6/4eSC9m2E5YUJ
ykIK7YS4g36OlZQPfrCG9f+TeV0bYt54J/u5gJxQEWeKuBPtxwAv6Ah5PSmPpMrtpIar9nSXDbtQ
u4mk2NahLEek2KGwGdDH19koKMa9hlZwWMhA9/3K/N8RPQbpQw39UqVc6TBdKM2cnfmLR20JqQRB
mxXQJe4WQ/UUpAGeZVtEcFgZlHtlqlZm+HsaPevtQ4EYYmLyXFdc7M6s16dUFbTzWmaVN7DSBsqm
sSbTtxVT/gG4cnfTWtK+3qzdWRdra64o6IBTAnw7Q88gAHk+LaUS15ESKh3Q7BDOHL4GGDZdX1vf
q06IPEiVdaAVwB1FT/N8CMi8Z1XCmsaL4IyjwGQ2/j3Fz2P3s5Be5uKPEjym6mcacDDpxiMUgrdG
DdEuwDpZUe8Cot2O0OdfeahL4XBWQ8HeApKCLVs6SZ7IKEqUjYc0/1FEwm3EcwZJcBJ1mhV2UEjS
eAPNmI8cqJ9Cgjp0CGkoP3jutPHLR3ZX0e6ZCG0tIn6bjzlM41AgmBDY5amLhaBISYJ0Dl0C3Xhl
Bnqray3thTgLioCLERYh16jkJBvgOeEpGyhUgbyAwl8BE+R4S8zQWcOr/alGnOz7v4aDoQSopzKn
37qRBhsb1tOg8eATdk9gdzzgup3Ivlvi1g5YQcjQJ1SOUFuwDBHfghwD3/TwVobIVg1txrATP0vy
HlTthnHFDYrO7JFv+fHR8NWd3ytuVjEbwlsPWVjsu+CzYe/Xl8qllQLk5H+/wCIaILGW4O3k1x4f
UT5TJSeOtUfQyey0Dl5aKA5eH+5783+en5PxFvlViBwAyB8JiU8u77HS9pCGfCQRpNqSH0b1iQaD
HULCoQqyF3VsNiujfysuzaNjW0BqCpqs31gmUmOgxCGpyH+osatZeMhBaZGNEjjZBBJj9GX0e+jw
k+cYQm/Xx54zneVKQdwFNx4QWFgjLA6hoeybEJ4htTcKcaOrvZW1xX4IR0vmK3f4S1OqgwI2a+9f
4ERD71OSmhG5paRDwZhufFT5J94/ll3gdvKv66/157nP3svAsp/J1zIijaLPAgenJx/80eoybYvh
ITBC1Nnq9kEGdR600D1R6HOV6pM5TrpuxiiJJ2mxZ9UsBefLz7UAUTTtUfcKqqPEyg3TE7vs49e+
DbxIEbsKmnPXH3ZZZoCkBofWF1RdEBih5LLEIZdjxZQKQK17XGFRWRxLp1XSl7IR91xvcestIYYf
sJtEIs+DRF8rVA6F2vgPKSpgrF+F/S+W45/EBFqJ0EVTYCyKv86/nUhAqQdwS7oraojCGtAHqxQX
eqlW25e2nBdIvwqnLwPb4OP2+qdY4mD+SormSz9SLkh66Ytzq0hjyOKE4XSXB+/CAPuF8/cyr2GI
UGzo8DEEkV00xDYgolfn9JEiGQXg3tbYWzc0Ju1/GW17U7StU/qNxwsAZq4/4OKo+PZ8i5uDAAxm
iHNf3Cn+4xRTM8mNlRGWcPl/DsFwBkJBAIf3YukqAyTnqc8xBFNve+3LgHt9x1ytGVBhfIkggAhR
8qJ+JOXDMDSWDxKeMjYm/BIL1fHHz0knEAJvV7bv4mr47anmD3OSSjLQLbK4QipZQvlFyV/V1Lj1
i8psI9RE23cNxefWMOzrX3tt0MVqKNNQxEZiIAmHHlBNUXExBjRyUfdC10eMblHHVtYNK4tweVp/
e9fFJEvAIjcGx7CNI5zQihwNfoi3uCECYV5vUEO4/pZLePm38Rb5h0+I3sKvV9y1NnVDuKKr8OCx
R0vYstn+9p01jePLi/jvFbbIRnplhH1gp4k7VYl2afwVj93KxM2/4ST8fnujRYbbi0KrEZzFHRv5
lqSqnRmfAXoOAPdZMHGKw1XKy7wrroy4vK+BYpKyqMOuGZvBDOLISo07FeIucViAzBaZBcnNWAsf
GLzXNIDmkQ3YZFhdOmuPsYid7aQHgAQjPtT2aM8qa0wzwU5AAwxWErcpKvBr4eJStIbx4r/CxZKb
0FZA3OYdFg8kklC1k+3WaExeKTeTDxwGrEiJ2AaIUgSuQivrVl755otIVfs5rlAUQ8+4IrYNXXXY
NPa8aomp3WfdyoXtf5F2Hst1K0u6fiJEwJspgOXptGgkcoKgRAneezx9f+DeJ0SCvESf2yMpKAUL
KFRlZWX+ZmVRLZW5KckRMnuJaBB+LwDGShqKCIllowvrKB18Af/P1y847/Ov1tQi/Ehia/RGrbCK
1WgbxsLJw2dBxCRaqMOVvvlazHmVgH8TX81WigquXOO1BpXFiyAMUswOOfxlSqgzOz/AmhotEg+f
weAJH9iVyf2QhLwWPN6so0UQQjZ7NMSJjzmqW+AJqjNLMwizwhf14rOywY+HavVKnFAXWeE/geJv
meXV8ebNa5elGqdDPI7kGu1LmMaNoxrxVYFsMWJkT2I12XqJCxwMfmcWcQvRv5Hk8K4N8R9GovWJ
C8hVUuByW0Wux2mg1WjWtIG6bSSsAjpjI4stHY4Mx9Q/XfNLrJpNSz0+1qH+CcLGQkctzWrEVn73
7Y2uoaXevXjatZHo1z7CHoEJwIByK9WJ41T8CadfVtxtslhH8bdfmYtXmveH5fZ3LpasnxY/YE0Z
RJYbuiuk4oE8XlgAPCff2MW578DyvBxQC8ZTfOXE+/RAeDPy/O9vvgJ+r5FnmPp4PWGQ2w63uEev
xIpP9+6bERZbqSk6T1I6ymlh8idIhq2CcLiJBZ7ATV/lulEWzeb/Y/O+GXHe3G/eKU2B58cF0SJq
fij5j4rCpNErdjGunXWfJilvBlpsHEkBNt7lfLZUGpwowkuDKGFOrTsk7Rk/CRhxoZ3q3tpy+TT6
vhl3nvI3L6gnYWCINVun3ihkDdn1iGOFPTnCrtqpuWuuZCnzF/pqdS6OdEudClpyfEFxuPNkBMH/
lOXu60/2+UyC9YUPPtNsFoukRNciFhXeyBue+uhB6CJXMKAVqhwohuVkyZX8H/vg/6cv3OdL/++Y
i2WiTEJEtt0Rd3Hsqetm26Ml/vVrLRFE/wa5v2MsVohZyzWQJcYgYUZC+XvFlzK9jRQ9itZt4z0i
kBniN9VquQ3AcjuN5zC+zEJ6+nKL5NTk1uZ1jFsARkIUbDW7MBBvyDvU4FaS/M+/8d8HXSypwi+0
IAkGJkP6qSOpVBuXlh6sTMdnoUCZq650dpHhXDa4a7WSk0Cvx2usszYwRjf9TRg/jXxsorsT6Ssn
68J9FGYmVotgBuY7NlWWD1dKw5flLqCxdm0l0U0iNZ1tmdFeM7LOaUTvZsR/Ye8P1rUpJjcJNlyp
GZy0OEAdDrMspxaLPRLtT0j0P0Utvk9oZGuhjuoURbOpyvdNp91Cb8K2Qf+utQkSQFlY7nWpqLbD
oLp1JaK65nE9a09crI9j2HNStdrP2isejD4YkdGEsRW2ZMdNNSUru/bVbvTdtmUzUXJBPFCWFXBL
i7VX1j5F6DDMb42odmIcDcw6v7Is4bkBhGb0iYqxjiLbYwSSoG1TbxOIeJ23szo+jFMx1K58qUUq
o0JetaucUUMJ/Chi+oKTAlCjxMXGfnbOOpilbleduC3TaJOn9HDxIrB6bd95D4KZ7kNIIyh1OYaU
b8V8eogRjpuVNqAPI0+OrAgQqsL75hntwySD8pjiq1Zoz2aRfkcRjukLT1KE9IowOYCXXNOPN5U3
OGT6pNhIeVnj76yQDnksO13QHD1aZ8Pw3cqkXdV2P0JNckLsmxPdp/SNvV0W7pAmDBzBmhBpAvnA
DycdbcBociQ1PfYyVjdxugFQceUV8SGO/OsyC7kHauDmzVrfVnrZ2IIYxA76FtXGRGHt67Axf5nF
l4MJhJCgMjv34rTyPr77reEHk2cpZ6p2F74F43mSd3BHcYi8RYB2RfEHV+4vh1tifP3aEkTk9NWz
5U3nKJs0dBsJSFUdpqRB3YFy0bMfpKj9YWuXSjYkyF0XyqdAQvxSTPZGNp26eton7XSyJNMe4vAJ
rd7fTdkXIOO6u043L0dJRKe2HAHdPlKRROe6pvOJfVhrNeQ5GXOv3GK/hG+CgNZ3L4DNxWhkDUP6
GmP+zi38LlhWGubKCIzSTf+IMGmkWG7QPTunlC96sLcIBaNMc2cU06Gi3K2CiEt6c9MDJMmEh7C4
tRTBqcQU5E+cfNPzqD5Zo9efWsSJcQsU8OtN5Horj7ipSBNo4hC3FYOpa9SXFq9FEVectEGITwts
cejwXH40OpPXxk0l10GH0vktdVcqsB/Bc7Y04XBeYLR20fjFHXjRHeGNSw5t8UjdmFbhJBh6lGZl
l1OEa3l0DAuZUITApNzoWNy037qpeJDr4LrrqSYM5Vjtqba+frutB84vMpCGKDVkJdm+DQ5/YjvD
XPDTGa+CrPqBdqDLmUVnfFwJSe/X9evcY+iOJsQrLpqq9/t17dVZ2fixUMBJCU8ZHp9Sc4NXlZ3m
T0Jc7b7eRB9SCnq3fOmZTojdm7UspgET0fwsENCxMvCvwlg0rH4rqrcZreZSM05q8yj3wsqJ8+EU
XYw5pxxvErNWKacRpXX1PNZ4ubF1/ObRb7oV8YpXbsnfNcy5thhmkS2Z/tiYSa8o56aOXCl8yYqn
wQvuC0iZnVmdJQixthbgG5j7np2hN6OXuNGE4d0oEpY96U/fi/uuMpxh6H5kA35fUjV+lxrpEu0n
ovywRTlyrwqK05oG8hzPJgLc/MiJmtFtUPLMdf7bJF+N7fQYR7fl7Anh6SCaTpr6WwHfEEUYEgMO
lUX4IdQ+whyxUlwr9M7upwD+GmqRHXe25mcfqKdIfqwAJMCw24TIqqFA6Wqyf4iGsxee01k6JKw3
oCgu1OTcUdQvldugvNIERLwrBcnpZCVP+ViIXUzwIjWUMk8PRS9UEZvw9wKwpekCmEFfXHjyFr3S
ZwBSR1A4mhvWt4jO6LNWU7SyWdbW0uL4DqPQK5P5GQzlJc7rbxUpSBKbN1/vkk9j/5tdssj7xAIS
XoSl7TkURTfzMbrxDnTfDjSm/o97Y7H5BbMrpgKE8lmW421kjYdR8E9eFq8MswSMLjfHshyYtYoU
ofwK08GfUNTCEkyP2zvB7E8dyjK4tg3VVRXqwHDKU2S1B7TgcZ+PW2cypF3arWq7znW/Lzbrkl0s
TkKSiAgDnYVScQbhsZ84IprW6UbxcvT0LdHasXz+SSscTs7br7/vyipa1gi7OOix2yMiqdp4OUTH
SE639NdX1ur7wP6fgISfJtk22f2yl9iFQmiKHQkL1Wy3MnVbjiqnUYaD39Zb3bz7+p2WIsv/fuK/
w8334zdh1khNAWVuQzkXBV7STYsP6Q4fjSNlrI2ZVZsKYf62ibnQKW5H+UQjw1ZD3dUVToJSBO/1
jDshtjSYlojWptVdQcJPr0hXLlWfb66/z6m8f06hC5QKSKdyzohjMXEzTthnqqN54eHrKflYRHyN
WH+HWpw8pecJdZ+y6scapSsBpdtA28eKjtwmwnZCZ8cx8tlRtPN05HyFfmeU1mblGT5f6X+fYXEs
Nckg1mqvKmcju25hQcblUfH/VJl1JWnAUoUXFUo2/sqHtixWDvu1mV4EbL/MldTyGHpmIUzWySC3
iXxMdaO1xtQSX/PP4sNxgxssHdsPUJZ8mipVB7eK5AQZbVV4O0wc7wej4DpVtHdd0f3MoTe0McpI
snYtj9O0bYLiqtSbQ+xbd4mXcToX8Y1i9NdaF63txSVhhQfEw5R+u4xduAUncHFwlIjX5LiFVNdT
Ml6gFFK6Ta0Dns2CnYmN2dBXEUUp414thV2emSdDFE9BgJt4I2ALF2rVpVRLh7RT70FP0WxNoRl4
lnDRFfWVOGp/vNK4HpigDYkohs1C/UepQ9xBBdRsowOqkGTK1MFAE7oiXnWt0Zibsq8xaEgQ3/ep
ujh90JxypXjprAg5SGgpKyvxfTz6T6JpzjCAWUPFXGy8ulACGFB+ee6QZR6GP7k+7q0iuB/7YN8g
baoOlFDQ9U8lM7ZL2b8oVKgu3fXsHBJ7zd7vf0XTmjzcx4TUoujBB4HDyvmjLL5Ll4VyoihdcRZT
A5dVYzuW+QmuB06nyMmkY4qXKClNr/Yrm+OTgRURs3uqawosUWkxcKrq+ZBJSnOeUm0XSMA1B+Wl
HWsXRDxMnpc0Q7c/aVay1E9CEs61b4ZdpBas0Rhw7+CdSSxhTNU7E4ZOgOGypSdIJBvcwNVjiw4l
ovfbLutvOmtNSeD11d4fvhDE8HmX8IK0LHOp4opnrsxP0/wstUblZlax4zrkTmbf2rIsR25C2EQQ
HjdDUWtPUd3vqyF+Rsz7vkLbDS65Dp7dqpKNkITXMTKMawv1/UqdT05A3UC1FNaqiAPQ4tvIqh9H
AhKUqFGWu9KDSiSEp2HSvqeijjNgkjeO3k2/JQPgcOl71hZVxtu+GV+QCTsawnDj5b1FsC/QL+CU
kzWPagYi8gDpm5TUFVYVs5Kd8Iq51nprT92h3BSDdt3HyNH10qY2IYiUuPYUdXYbiNaPeJxO2qi6
UgmG7Acka6dvBkC8qltMd7QVr/18uNXN5F6IQnZ7auv+96kCsDtBGTGsa6E+mOgKyAYWxCO/3+js
mSRJEaxu6IeW0w5pbmoK0bGVNEefQPKCdhjCn31Ol2dSML9GeF4ZNl0v7CPgDTnm58mIHzOkO/Rp
L+J8GOxSrI+dgTMlFgB9r21waX3oAgD4vvhNRXFTzrKNNQZ7E80MR5QBelfVc+IhJaMyS7p8lNJ8
IxuZPYbdLyUWcBUY0coX9pqeEyoAZ3u4TGwVsz02zXQRKjf4kF1FafSgx4jDDCke0AAfwjEHx4m+
Qthc5X50mZmYBPSPRkW8l5ChjOFuDJEY2a3XHwuxRYES2kHRFttE9LCNTbcjCs65dxjExzyhdMKT
efpNoPyuk3BbjHhhg8rLpIwiNXesIL1sJVrbeQ0koYlvym6q8S4v78cK3n+dcVUJkt8T2g/8WXCt
r+QH1ah3c31LyLBuLodLZmvv1d2uyjC2lbIjCsuXQyLvzDrY0fSklPAclP2lovg3iTE7m+j+lT5i
vy1Gkr41vQT3Iu4jm1ZEU6qrzB6YfgXXLCkf8EeNXD2Geaeba9ygOYH5u5MJ6RxkSBQjGYubK2ZS
i5BeVMjw1JWVnSfUmm3VO3Z106+0qhZwjP8MwpFh6SbiMkv6ESTHAb8+BhETc8vhMs/2TW49W7W0
F0ILvkv1w0K3tTDPlXGoAgQGwv9FUPjsVemDIEiCe+AHkl83RpVXxmZ2Vi+nHxg99Q/FlpokLqKl
nXyv3WGDySy2BAix+qt92cX96d85eDP6ImwP4lDjC8DoDcy3/AyxlXIQvnvVzOY1juVNtGFYcQ0E
/h7M8Drsqyk9yCf6Px9qnjBvNayH1fzctArqQsFtk6LfY7xIym+9ewiCuyDG4ByiZgz3JdAqN29g
VGiK7aepG83mPeHgIJ0+bkcKPk7QUNoOi+auiIx01+s+heY6l91IOvZG0+/iPhb3VpRIB8GIqJKJ
JRBgqFGSeQhrhJi6RHoqYTXjTCxPG0WpHfT9BXb8IPkbTWqKTSpAx423EwyIBoKCRmdYwDqsaH6q
7WWSzPU6gftkc4mvil32IegMWjr+PUDcq7gKqDSafQUwpUUuqEQH2ByF1NGk4Jmy6mU049emkgdW
StYbkneuUU0HLCrQHsMlJQgBBkZS39Q2yIFm7zVi4OT6MM02obOud7zRgL9Acv3x9Ym1uHv9851m
bBqyPDLZxIcDS1OmGb3G8kBR2/OxB2GeRRTJEhrrYmPcenrGthELm3CHrLl5bELhKpS1vd9mTjKl
21qbjpIefRsF8bmrO8/2gXex6zZJEP35+mk/SdbfH6/LxVy2umiFHK/iEZOS6YfsEL22Kn0YeM9Q
Oal5HMGSTPfqz+wyWMm7PgIrZiqjiKkfHlc6mn6LkodmNLWHYmd5LqByQjLYcdZtdFfhJmoPG5IK
V90bKzfBj8yP94Na80Z7czkWpqqtzSwoz8lFcAOV7SI+S25xO15SEAaQFB/wO3hMrj3X24L13fIU
mLlhbz441kop5sOlDKYDfh/qnHxBZ11WYJMu6yZMmsqzRBZSWJFdBKOjTe3GL9dUqT6kuIuhFtdf
NBBCkUZSCcre3yvoQvxjb7lG31iAVP8Jjqx8lf4lXldwBt5PrtHIVovaWX42jBdaAnZfWIe6mDaV
0l6ATnUqb/yZqtOuleMnE7Z60iqPHumINnh3XvKH4qUtmPdFftFxJdezNcswbV7Py1Py7fMt1jvK
zn2mmuS7cmJcpU1wozUg4MJukDCDn+A3gBZtTGQix2obdaieVgo9BcHpPdqTsL8wNpPU6d7T9IMa
xe5cQ068S6UE/yipTmaySHQD4W/B0SnL0kajnkDypFUG/joi9NPGlVHTyvX7otecpHhofVdOLqb+
W2l8y5qfghEb9lC13BBN3NfUs9dLV1SO7N6/KWn2SMVZbv1LEPHHsnkowsjBNAt7W2Cw3qUgWsco
Xrsrvl+l/35SCF8y6nsYGi8J5prVJyFUXKaM3mPqSIGNcFVq3lDP9jvXn5UsNtPGy4AhHYN2tcz7
ac4xE87+M/6idJEaMqAli/FhZW3aKy7bmL9soFuj3+YYXD/cNdTp2hsvFjE2Jd1QhW1+1sJ0r1ei
66sPw1yV0VeKy++Lj/+ZWp0THa0CCabD+91SA+dOrbRjt2Q/huzoJXf4hn0d4T9d8PgJ/WeIxex1
cuObuce7FPhapXTkivRey/DRiNBcaTZ5vabq8xq1Pmwxqiuw9BGA+qC5JEoSrLJ5vfQdBliP4PJ+
t5UjC9Z10gGKxr9JKnFXI5NGPQZAOvi58TJFpW/wMaF5DkjiupFucroLPdFG0sLxyaf0VLH7wdhk
kCvNbDyWoo9XbwfO3X9IUR0xOixH6crtlVhzlKo/1F3T2oacQuu+FoQ7A4PDQZecSUX33rosrGQ/
YXkNroA19DMeQMZagX7yBam9ED2MfzWSJL9VVEearJf/8pvQYkUNhtKpTh73gdSiF0qK9WOKtcIk
2N54x030qHWyjbj0LkizPdXQh69HXLB4WGnvh3wF2L059PoxllgHDDlvIvmh3XX7mUWsPMj71TPg
Pfrq37F4qzk9n6kKi1VdBU0nYrqenMtc/Umftd4Y6LyZ094au4Og94UtxHdxau0Vshw3AN6Q0dhK
myLZiCVFpyYPXWkMT1Uh7USpvARPiL5oTG5vWrGNpkO+wjJZpAT/PDGFGLiAHMSzK9b7fUjNfgi1
cEjOLBpbiyNHVvOdqD9KUbuhypE0Efayx0S4LzGl7eXjkMHFy7dh4135BtoiQPA180nGbXfU8uuw
RM6mBtgsai6lRgqtbbuSxHwIHHzOtw+8OMa00fMkMemTswWwMxR+KzoKT97jyqL57EMaGPywZUXU
cMTFh0RsTvG1YWJaNjXyPftpb97V7uRMm2wjrq6bDxfY+Z1enXQhQpE7Ly6wgpFa7Qiv5qxFppPD
K0jV55UXWhtikQX1eVb6FrUYsiBla/rXgeAGbuykF9wYcVrG5oV67aqg5aLI9u/yevNmi3kUY1mA
GlXyZjbVXGz6ClpuKJDu09/GBts/lxKnIZ8GasLkgLs1Sv/sp/0+6dEAylDiQ6GJL/mhsKpGgdoX
ZhGfQ3k8De2PfqA6YiT4TM7WiZDe7aGt/R22LA59AnwooHhJZL1x+qh6ELxbP3sU9e+Iq7p4KraY
Sde7WlHnytlNFVgO/DlAIBUuhpIYHkM5dicxVGwJ/9XUw0vdfOlaFWyHvJKayPOSeHfUzC9G6ixq
CMJglbOgFGTWTBoc2/hsTpejEsHC6q67Cc68JD13aveiT0aB41J67KLHrBqQ/emLzLXUDmZ364hp
i4kTtmN9IbmNYCSulqrNRjRhFYlZsVNLAxfrOFiJxR9viGgRzqQEFOcpuiKo/D7aqL0WlWguvW6r
B3XXHoNd4xaHFLc5jDzPZW9PyLYNm9xt7qNN7OI653y9EeQ5oC0m7t0jLDaCGglh6kWgBXr9R6ph
WZqP33IvcHB8/aaGNMPMAkTc97HEqG2EcaPGtuEPSKkDL5Oa2ynsdy3ls07Ah7NFRgZsH3isg1Z0
+1xpn/NSPVSp7mKxqoJs+PrhP2Rnr9NHTZgezsxJXnx0I5RLsU315ByX+E62j5Ehu/GIeldabL4e
6eNthqEgHbJ1YEATnBYb1+qRKZs8PT2TB9zQgLB1dk4j9pdSb20C66TnCq3x0O3bR2m6btODgDRM
2gfwAWRXiMZNZ9Y3k3kzdr6dx+b914/3sRK1eLxFbhdP/F4hMdMzOJ1OO5jDrzI5tAb6RuXJlxEH
gBeO/iXOzKQZ+XUUXinCLa3Nlcf4JLxgvCSLtNSwUWC23q/nTgqs1PTV9FxYCBGNhgXUsMKr0YeP
GF0VKI6lerUpDG4v2reRm5Y/rKk/f7YmaLYpFqrIkGiX8GhBM7RJzvlQk3jDX53ej+y+w7Sx+6/v
Bsz525EWc26h9a02oZWS3JzoKNmdZmwaEBJKv5K4f7JFwYL9bdEttmgNDXRSB4oDinoe6tn8NLJl
Ll/daNhQ8u2Vj7g23GKpN3k8GPJcilF35TOnvfEjrhycZDd4UN5Y3waqrHfDffkCNGVt/XwSxa1X
rCGQTkkG0vl+/SitN8SJpRavuSmIbps846Da45aygVPsVpufH65EGtkMBXbAjSLWpEsSbzAYiLXI
oOx0ozt6hfKYzZqCyTZWOCCGCFKCClBWvmm90FZAOqZWftTlBvsE2ZYCSpxqmn6nKr0lJ92ufIb3
dZrXVIGWtEqB3URixTAXc5GJXi9OTV6Qclm/QJH+wNvCaUz6JC7oC2xfEKnkwoRfZrWjmLkukDAv
q8XJ8O4BFpkliqgKChw8gDy0Ti/6TietbaG1IeY5eHMXaQoNBX8lKc5JLoLqp79YTytnxMoQyxqf
2Jrh1BkZbwGI1YQXHPTjyhCfRV9CzUzG1lX6EEsdEaPwjDxrzbkuEdwNLNvaURoU8F6lph0kyE7+
dg2z/slNRTIxQ6ABB2ATbMVifWhp5I8C/PtzqBXH0LjrkaYUblR5TzvTzhAA1PVyM2XVHoEkN4kb
EQDy/VTnt1Fan1rVv0RyyVGnI+jfjSIErpDn31VPpmoO5t2S9YcwW7mqLNrc85KeH5lUR50NHdVl
Xh/HueY3OYFsCDxnkpCLEIenoHtpW2gcffaUtKKtwllrRcX2+hhty2C/sqvmWXm/qHkETgUDG2IV
x77FCRWHcCLzgFnLvY7sO3VLFWffuB5sn/aogi6eZT7KJXJ2pLFOpoNbCfLpUuYCpynFnqbqru6V
e9UI//tFhJoAmasuy9x5TGuxF7jt58gC82Q0gzdU1xQXF97f1nNnOopjngAzOzFGnCuF54W+zz/f
5O+wlriogRt1rpZeRAiM0sc+j15isPOqjGuEfzfvFkGmGF8XKByIHSGw2QnTMcx+RwhvVfUhwA/9
6w80Hy7L7/P2cRbfZ5SHWI8rZiGeoCULd5HymAr1yiALEuHHl57zmDdxJ8sV0+gFr0DJJLSTjvu7
ASEsuxvo3IVpcJIr6v9lv42EZKXA8DEcvf3K0Bbej6wNfVDVM9ymrn960pMu//c58fsB5gd482px
Cd4g8Xg1vWj2KtpUqRXagiy7+biydNZeZZEnRENnCXLGyhHG8jJLkqtOVVZuJ6sfapFjCYLQTEXP
GOOQ7zwJQ0+94CJWuKL2a0xOjQUgoN01fr7WY11ZhovgSg1SbybB4tTwStukaFllAlakCYhNkAfD
4+QXa/t/XnMfVj4UpNnLg77UMjg2GZ5BGLAUZ826rFQEgJMa8dFbD9QED0LzvHRKXXrIhW8Izd+p
zbRyhf7kFGPlUKblfkMGLy5DoyJIUw8ElG6YZeuGy7JRQcW/8pvNABcMqBXTpn5Jt2vO44vm37/b
8c3Ii+2ot/GoRxkjt9KxSp3yWDoeDRU7iw7Bn7kqUm6xvV+7062+8GIvyqjjZGnH4gq07C5rrxBU
o+J4jAPhrhNUV0n8rRJMx1H2bbnsbLlrnSFFdTH19xE6l18HvtWnWWzcoC9Tw+/nyLAxoVwl2zmN
AOcSuLOQbgN3jFBFH5S1sDLyx6ybD4+014z94vMva56VlKv4URAyCrp0DxPNKzfYhrPbvbiHiIDY
/lrV4dMo/2bERWppRq0vNSozr1a/9P7SymrbXLMQ/KTW9v61FgdqzA0jjio2FI7Cg2luq+GkeWSy
/rGN7/M8cPswdPqxd8tJ2ll6vOPWcxVQ7ghD8bFXp1Mrrp22rxjyD5v874u/AlLfROe2bZC1VIgr
qUDnDOSDNN7EufjdahXHGAgxyAoIGfxrHIvMZj9hGi/E070WhceZzOeHoGji/lqYfPSnlE3ii1DJ
zIMF8z6WrpGnsv3sew1IVX9GHYlmdVih9wNzLGYJ9ejHVSFjRK4v/xhovVjDrsiFQ4Zak14e4LY5
pW9soZjZefCoGVw29H1EUqaP8U5QHsNQAdrkIdaBXLdZMsDYPnjSlVY/ByKWzLPlVGvrvTxXRw4U
CO5XVurKulkWfNIqganUsm4iDDYlV3R0ExV9dC7Le2tjXIoTdAWnsuWTubY7P43Obz7cIkShFVdV
SsOHiw5C5SqufwydcQvt9x83irUNsqDV/BsS34y3iE3xFMai5zEedQUs2YVjVF12MPAw+MQY2Ylw
J6rgZ+1YS3ZXPihO6oa3a5zsz5PDN0+xiEmQo2JlnCOk/NQ7SLXIdgR1F91l27/oMFxF/NqmiE2B
0F4rVc+786udssguwKjHARLf7F7cjX3JuqjLP8k4OXWYbzGOtk2UWnxB+/l/XGGLhIMufmeq4esb
A0MZN/VZ2VupnZzmY6j7U1wxz4hqrBz+CyW2j597kW+IjeVpgcHnDujax310SLFB0YZ827RPlnEr
A4uUa9oufnZQ/ORSoiY9GH+GoXCL3rvQGzBvwnPYa1djMbgiD6x555WZWTkl1GXMRkpTLPALR+a9
1bYiYtCb3JkFmFqMmh9QLNqvzcrHfj/3xTcH05Lc2yQ9Grs5s+Kr9YY+wqVgdOA3b+L4fhQSZwJN
4gXirktCexD+JGGy556/8tqfXRjfPMOS8TtafRXHDa89jui5qQICM1eiNCsNXrYyyu5wwOGnu6Jx
Owa/U07QLvXdIT1OzbUvBCgrraGWXo/j5c6wgAigcW2BFFqypPzBCytf4Ymk4RRCHur8wRF6H1ZU
eWrarRG0W0H8HozWKYKimIcG+O18Jw/XYSV+S8LsbpqAakuBd5MIndN1qjOg3jrgQxqO6K8Du8FR
AwL8UcsRMDsMJQCLHJEJ/arJvCdfAVwojuqdFk2GbZX1TaPlK5P+WZh/+4by+zvMoItxEs9hp230
XUinwYrF21jfff1pP+m+MIdvJnIRY6lQ0HyZ857k4FW2+AfifeAEkp2fgRxCxt8E6GuPW2p/xHkq
fvC50xtz/7+oey78DP7Z/yhIApMC/yF+EFdtrHyKtInKSFyY27SgKzXGv3QTGZay835PhXIdmiG0
3HgbFrptpuSGtbbtIuVPJXpbs3yqamHbyFCmfXXbIXYHbgVQzAPWqK4o/NFNfqIdBWTa47pxAnCP
k7rPYd5CwbWnEJ3HgEN0+iaorBYMNRMt/lUNcNWBu5TDVjann2ZugPgP+M2tPeYC8ibmt84I4aS0
+zC1nBrx8zp30e11uim9CbjZFgpQ8uSnpvauHyMTql4UsmwrjXfjWd5WjNSX3FKv4znBLrt0m6jx
Vq3TrUiGISX9jRiJl3VX7qbhSYAHIY/3MtK7Y76X4sKp1O+J9BjkP8WoQQAQ9E/qZ7tK7TiQ2980
CC7kIkKEYqSA2x+KyLKVzNrEMfr/96IlbSnjuoEfnWolRohGpkswJdrLACjWirxTOtZ4MqeXmgRW
VfF9zOJGrEp6UTvkQPwVBMuduhy/WW30XJKu+7HECrlIw+s+qwW+AqD3qrgWmEqTP9TazvzkIALv
zImVaWALwmDnEVSGYtMW9XMrNDfBIN13WkaR0tzmoFBa2QAQe4wV8Jf+twi1tlE0DphT904nNr8r
/2VlP3y67RTkkLW5jwo27v228xstHuownm8g+rSXtsp1bzrjs4TRC0hQeRPSlNSeJMy5kFe68ywk
DjZX90deZhV3RTv64/mPJAxwUChhKq5tixOxUQq9qZocJdRS+jlo1lFIozsae4Ft1UK2b7TIbppU
chIJUQpOvW9y7wVgdQoQ3x0OtAMwOy/0YDiGylHpRwij6bdCyO22pMhXVvF+qLxi1+VJe9QIqPcC
frCY+hm0p3QVkF3+UEcFxraG8C0Ik8c6jbdSG1ZYIljPdNriXd+jvZ9nbjpecfKeS7Hbeia1Vpji
m7yvH6aqvO+sKtsLLQoEWeYKSlLv/FpQNlR15zArXmURqiJadV34jZNk6p/IY+2ZIfpSKcGnhe5K
tlFk3T4sFNqIBslW3N+YGGF1Xe8Kw2UxGLgaR/I+yUochYLbVPJYXJ3APu3vpdC61MfwDEVcsmcX
iHoYD5VYv0jhoG3kLpogcmiinSn6Q1IFkWMq2ArB5/rVDzdNk72oUr731fJ3VkqofGfZPihUzzGt
JL6DLJu7GZ39bVVOz/LY3ZSagUtb0/4Ew4cVfat0Gz/up51fciwK9DrsPslSVFL6o6QC1lfbbid6
5osO6dduVJSFivoup5GqW+g7ThBL0IRCLFCzDZqsQhGGm69X/ALz/Bp2ab2rsCVEnf7uawLy5jqG
OzSu3xE2MtjO6cRBW34unQkEP6vo2tppTrotHhByvl5vvL8K8S2O8XdjL3LrsaLExEprz7pJNgHv
Om31p95vrgLUCmL8iSot3VllK2zRL/8V9+NmEq+7pr7x5PinmMWHMgfn1kp4bUAnkqeAGXruG2nT
y+izp+dIqQ5dBj8gu0ynwTbGci9Q0iygHdeTcCkF8U4GCV81sMqMeN9CKRqm4YB/24vuTTed7P2M
Yuk5l7G0yXv0L6xyKwvqZvTaS30wvntpf1FqrT57al9HdN3zrv4f0s5rOW4kbdNXhAh4cwpTjr5I
kRJPEJSaDe89rn4faCP+IcEK4t+dg4mZaE0rKxNpPvMaBxA3//HpFTXmPZjuX2M2/hKD6ElUu38G
JPxjcbo3zdbAxABFzWizg7iEBt+t6iptqIqoGOWRL5pfF7f5zj/+GZ30DJbG2f6El+JTpMWWy5JC
rokX+ecLU0DqpssktPHxD/J0JzohIhL8yK+mnQQqyjyj6fL9hr2QFH0acBUYhaOeSFAzunPWnJP6
nzxG+Dht1avJx1k69SL9dxlsdEwuIGukT2OuoiSe10rudG05I4X9Cvdj7zuKPe/ojN5j9UUMuqc4
OP1Uf85e/+BDG3c7+/tpX2ocffoNq7PSBUNq+DW/Qd3nTwAE90t1arheJDT/F6NdeAc/jbbaQ5C3
sirvGa2lwgANwrEkR/BUm0jAKfi0kGoespfvp7j1ZVd555AmYzCGCs4OkmDX4smfjkaiwdzB/W1+
1ZsYm5HE+X7My8sKedMAz8I2XktqW3GdJ5g1cViGlwaxTDV6rfF60nFXCeTwUZlEG/aNI1bDQZlv
w2qL9WBeOq1YoRkSICi8eNdgjWpsYMvlVnfuyvBexFuhSEuCCb8A8d8WD32vZW9BifmB38ZvvOu2
PKZ3g0aLteCpMWW0ITLs6KEGFTxnunptiNE1Np6nYcreBsEaUOpP3mkoHaSWVwRRYl+LnVlGJkXJ
dj3PTi7+7CprF+mPFopecTK4IZIqkbL32+hQFM8DdGiu6VNuij+yITuGSr5Ls2Ou6rvKolOnw4zW
iIRMcS9ngJPRXj6YEy5oouJmOn8bhbeyUA6aLKPjRBHBHHYjGkgmYLpGk19JCiSnKGh9p81sS8W7
PCkHOd8XyXNHH7dDxd8wwISN/5jT+DMQgmvNIuTQcPyBH2qXFZIYI/8EupeHdfcGKn3J6T/fpsqS
+xISYie32H5/vuAUK+pSXyUImwDiCk36g7f7Kil7VAafxam88TVl44b7evYUU4dmK6FMv/z3Kuyz
koECX9rVi4WkXiS7Ivht+MJGuWVrkFUpA2FnUevztj4PVWv3gAHzciC6kbfO19dD/Xkyq4Barous
nw3GCZ7za+RiMeS7p1hZ3i2mnzM6HHbp9Z68g0OLYdx02LpUlmvx8+fj6tbh4IBkhtm9Lpd2qdb6
AqxdfOFIZDWGSDd7+pfi9I9jrJ6kOMkBDsSMoe7NU3VCRgbm1OwU9+1+q/Jx+b39MJ/VU9QNXT6l
2NtRhMUTxpxsatUHw1syEtnVnNiz3C2Zqs0xV0+PNfjwbQPGLCa784iyFr1q/Zgg+ORWUArc+CQ8
fX8vf92enz/b8ucfolLcJoKkq8Ke7dmQrpCRpgvBptuof1yMfsmwYHxhssNRW521Ktfm0igx9DMK
DD0tosig8Y+wEKY5cARKjhEhnyk/G9F9I92H+kjXIvUMjD+zWD7K5i8NEnWvbDV9v+5a7jwqIaYC
SASM3erUJJqliVEAKFYkM+/anqZCsFHO3xhiDQoyqraWpUlMAQUduG2g7G/bjy7Aic+H79M01tgy
v6izAap9CmIUsksoFq8dmmJuVDSw59MQYbpuyk+lFWV3aZLUD5KMsBxaO7EtBjX86dyHAIlmijeP
4K6QcqZIUodPUVnlYFXyR6PN3lqKGIFCByDyW0/ypxz1OxOpxrsix6Epk59qTb6ax+EQFXeZJt5V
gfA8YeSzK8I/SVD8qMUfopiIO/Kj28LKHwpDpPRnZLeTbADOUX+rqeFSHnLjKnDbPjnPmrGL+t8+
0LfAqm/m6KwWtGfHG3l8VJru2oxHG4C2U1nQcUcY7vQLMku04/GpTBZQMRjm1PBmLCrLdt9wJ07t
i5qh7ReariZ2jgTyHOkAR+0au82bva+kPzIuxzROnIHev96Mr2KuuKaZ75pYuh1K8yZEdVLW70IK
U+J0I2cFL293jocpOtEugs1cY37ZTa3kjCo09Fj0b6pQuykG84aghPs4n3+XWj3ZCLqEr1UpNyc6
5PNt5teyk6QUSw1Rk526x6N+lKr9ItqZN+pOjstF1BPM/u/Ius+XQms/2v3gv/nl4EoNhOu8fqj4
ZzHoOS24kafnMBpQPbjL/RRjkOlgAK/BnsNBHtkV56sJZ3VzetEnnU7do4CKG2DD5V8BIcinTdFq
AJSfBLy/MiKEKlwU6FGl9BAZ6g+xSw5hUx9i4edgRMdKb73ev5YLE5hXY5y/v6MudFeXt43IEYIz
5K41XGHEAjrTpKY+iw+dN16jLaffpI+mCxfb0ZBKsWsqco/pTbnfagss19Lng/V55NWNPCR9ISDJ
8teNxxElNljaQMnE2BrV34Q+yMZMvwapjAcWAGVcLAS++EQFOWXiumS8xhs8xc1dauFeeVBO4z7/
sUWE/nozkUjiKwNEjqj4CyHMIMMzTEgBZ0DSTpDywGxyeZZUYr1+H4ZYE8C0MImU0i8Jsbz8OLy1
j3LhLODebuc/js/xlX4VnyjibrY0t8ZdBZPRXKRj1DI14zEGJTkey7vFxgNJFZcnpXgKr9qb6WpL
kfvCA/5pRf8mQR9e0yTOm9Yw6+XzYWV9O7370Nn9O4UMXQWXuVWB+Pp4fx5uFaM0laSCBGV1u+48
cnIp2qTRFkZ7a5DVEcD6N599duV5rJ+akPpsjdDGlp/0xlb8C1j5sHCd0JRCKPO9/EKgGH2Pv+7G
yfoaO35eq1XSS4EUfWjx747QT8ohvoNW7Zi2BBVxy6X6AoFjGQsrQ44y6NM1FdEMtNhvZFIZxX+L
UyARbYWzbWlehan6hKEA6i3ivNTO0KueJAwV6qvlPRqTHo1b+WVAlycfgtucfp8ciL/1wZ8dnOqr
48aaXMoZ8GQACAZplubeKiiLcPnLifVY9ZvRDRHSdcXRRgQHflbRwVBDt9STXcq5Oq9yBl3H0Rsy
dvf7n3Fpg5n4bCmANIgM1z1GTa+KXMqS5qyFSGSI4S6fXkcp3pjspbl+HGWVO0zAmqvCx1LQWtyK
hsIJy8pphPRRDc+jX+wQg0ILT954ui5uBdi2i9aETE771xjww8Y2/MzPmhGfwSS1k1sQoEik6HAz
S3s8WlfzQXCwtlQc+Q/+luBwzqoJFW/rFbuUWuPOwUakcKia+irIB3HbJ+kYLHaKwR68piOJwwEA
LuHWuywlmFM9fP9JLx3njwOuDhtU46Sf+rA5jxAZUkl25mTLo/jrEJ9D3tX3pECP/UxIyGtgzRci
3gmXcCOn/rpsn4dYXa/h1AW6mMvpuS5pW1AkQMAho3+YD3fohu3jdAtnvzWn5c8/bBapCMYsC0kV
WvLNQXo0yg3c5dej9nlGq41gpGknBzkDwABysvp9KuWdlmzkel9jps+DrD6+GcZo6i383SAyPXk+
6sFhiMOrSfgVEKp9v9EuTkhD2dREvg+RiNUNpqP6pVca+VuMDXdEkaxpo70++f/lMKsijlyj0UZp
Oj2H830JLq7OZ0c2NuDaX2MW1u3DXJYb7OPXD+exylUGQZBxZ0jZVUou1khvfrJZSNkYSl8B8ZG2
qINUVdIzeOe7kt5aneH0nV434lPS/Q7kjraNavsCa6oMztw8i9FrWTZ2HI73DVnff/UR1w9AnEIF
NwZ25SDc57hOBEPlRlyS/90oqwujaiWzasWF/1qoBz/JUH3FZgiB4e+HgY3xJeaVTejBCJUZqmwR
z3/+jlGKE7cQiSiXhBD0AsPR63/64oniJxoI+vyiyhCeScTgJ4L/HfdS+iY0YG3NU6eduolkDZ3c
Wvw3ig23RxkGrTPk5FN5xJT7h4BiLY+wQkeUnjTVadNoKIwkUmqn4dL6NCHgzL/zSbej4h0v5TdF
Cu8wc3bqIr7R1VFHajG7M1u6uzpyR338WqE/HAy4LFix7deG3Ui/C4CrUjI+ZQH6qRa+v1pfXwvD
Tzkq7Taun/UiC/ATUN9z2sYGMo35EswEPpGNwoYp+hhvt1i+Nqbu2hgkGz2FfbnkkNow2YXVnFMw
DXNR8Jcg6G3zNl2HzcsYgCXTnwX5bfCRS9fdlKOWaAABZVwy9Mew/uNX5wmMnl7/FJJfiZgDlfhp
asZ+QZuU7Oc2eJwWuISRH/ThttT+ZEHxZIyio+mj00eFg5owIJREB2YHnrMVql2uJPsgeOn1Q0Of
OJoTuykexOBnJY4/5U580htapmjDym1+k0qUE4yTClxP05Mdzsxeh1RpFr1LCO6Z03UY3QXquwkV
AjxzmLdOpxY7OSiummS8i/30tgJR28R/CBWuk1TezV3wLxYnryzYdRZM+8ai3BAJHpA8wHfJsQRm
Y4rRQ1xXkRPRr6BcdSXl4dkX/mTiLhF4JCodpkJvz6T1IV1aP+tvO1n7oaOOZxtNeqvEuhuhziaL
o+tbuT0Wvq1HzwZYzzJpjgkdflcviutWb89hID4GuEH0SOwIyWOXvRnGVZQHjp53djr9GGTCZjUu
3SmNz7k6DF5G37wj/w6MP43uP+fScIMqLWopIZzG2kJdoDKf8DV4VOSfepdDy98q419As+NOauhE
jtyfnLrVO92ZPMol1gvnWW25tXr9JtB6lCTRu8ejXExlJx8QWsl/I0PnDXX0ZtainUTkZF39Z8i1
w8YNcOF2Xcz/8HfRLVFHeObzBQDUuwDWPRdkgcKdDM4LpwMoHYTUlnYT6fcgRna627g0+wEA7a1f
sa1COrCEM/WnBuuJTX9z+UIow09avGx1pG6/NFdkinuqNvOTJKECamqioqAPRu6l6aEyWsNBCSjF
AADuoj2D/e8j3Zsy862x3mv9WQlviyayq3Y8+R121ZOE4qb+T4dscBLJ12mi7DJcMbzYDwo7kaoX
YUqLXVkQ8n6/shega1ytRNN0GujgfVEjVCu5l6o+AqyH7dwwVl6FlXadYNnd+yegiofMB8OSJ8W/
wQRqJKSKJeo12RSaQzL7IABXXoMYJ/qZLZT6GtkpospLMvNJgNsjJre4UeDO485p62XVg1n8jBrT
S2gEKsFjWaAHPAiuhF0IDkaeKJtO2AOgmgNA7zWqRsCm+O+2mHYYtrvmfP5+/hcw0syfL0gRncdF
t1Y7K2hrozLbqTiPu9FtnzLprsT4wCCHMP8ojmS6YW2PuI1tFRousGYY2ECGS1/6O6qyChgKTa+r
pkbPaZEwwWcpJh/8Gc5/6SL6Lrkr1Re1Qdpi44P/ldJY1Y8M6JPo8CLUZ311C8mkNIsNYGLWY3BY
/A+jG9zQD/0ebOzWWPKXd5vm4yJLbMEWXTR5Ph9bdGJ7pUzK6lzv5t3sJlexmzndL+VU7cKHcINn
fwF0z2ikYyK19gudBzWdZNBGjGZV0I88JXOyDBJO/Ki7ydH8gxb4rq3YnTY6uWw3u3hsNpKByz8B
WC8d0OV3rHeTqkdSCmmjWlQYD7lpizfKVeCp98EeVO++3Q8v2OZQEz7EXrrfUha9VCszsCj6n9FX
yc5YaH1AhFmBfOhdFYT3IjntQEDbT8fE7a7GX98fnq/JFaonsiQaC3Vaxx378+ediszQ4PhB/IKs
GOv5QdyS+buAcViGWNTdNV1FhGqVXsHvaeuhoe7TeBVhDAViO34hlr5GLjnZmYDnnO/n9DXUZEAF
RINI8wC5kNWW7XOCqjwM6rMsQ6GZ7UL4MdSP34/x9TX7PMbqOzXy0ERpwhitBIw0lBw04z0J4VRr
EHffD/W1RmOKyytl6gbdOGO9IekdVkGcdTMYp/q43Gzdrjpu93a/zujzMKsZDa2vZRYSbOegmB2z
kI5K057knL7kuBEKfN1zn0dabQirDv1xUntGEsODMr52DPT9khlf65qfh1gm+yFrzOKwD3K0yM/l
NJeAFwt/h4XrD2UYEg/jPCgT7YxEUTHE112mSAfcySVXKGn9pRO4P+Sv5xCiV1GerT67sWCqzzDk
DDDKRlk+zWP3ZKW3nQEO+F72b0Pgpeacgq3uDyqyfk1xjXjEnnC7C7orq1EPkTS+NUIdeaKiPwpi
Q8tESRyh563sJ2E+FplUO3oWkdpG1ms1WRCrxNHf99nI783ssBO9OBFeUAp+gH9DiWryWtSfdPPY
6NyKiehKwzlTZds3z1ownuMpQDcJKKUcObpfIrAlneWif+rU91GtyHJ+WlAoNlb9y1PxedFXZQc1
GljVvJ3PrTDZoyzsUNt0OjE55nG366ot8NTXY/55uFX5QV2MU0kc5rOKf0ZRdRg9/VGAIn8/qa3N
urogx0oXjEbg9ElIr/gvaf72/d9/oY3HPYX0LGYHOv9jDREZ48qUUOGYiF7wSSP9+sv+dLFfJIP1
8maHAbgdudq9NWyynhDPu/DNNCJgHfEuy0D04PNBQZi/w0sznc66LjxNcfqABh1ZQLJDgfEej42n
kMZ8lt2q08JUyCnzBRlU6Fg+pxVI+aoxryJJ+lc9iVQRQLig1jAK/ouOCPRebJSdL76WQ+UI2ZMV
3i62hjU8gjnKceq462BJWeEPcXrPGs0gYpW9sJ0n4lENAMuIKLNxljvcJzo7mN7SUPAGVKmDNPmR
qqi3JUdVgTpay9h8TeSVKR6H+qjfVX6FlzvMOCNwVfEZYGafXzfBOY20g0UzutDjNwH3ulr4ESnF
Lstbu1Bq2wAzG2XdQzNwoRsqtSYC6QBfHlznB5noThFTW9dIEcwbC5d2cEVeC/1LLZKbqkkOizqt
H8iIvyKbg4XZHDwEdXfQS6qwSOAcAkzLRn6VhWxi++oLuacpSDi0iD0k46GsSSd65apUT7qenqKi
ux3Nns60fFMhD2e3Vn8T9888eI862oxmIniCBaUEr0pX7q8qI3TaUbnWKZKYSQPD1HKkMkLW+13r
+yvNMvflSIcquPPLB6tSbru6PdbcDXlRu71U7zpABBn3mUxGK/Smi44hxT17qPRDZ0COeKsQ5Inl
xstyFX22AHJsgx5o7Wj4CRQ5gILuNh5pOM8iykgk+uobic+u7DD71Z8s49yEpTsTz2nZMx4rD7Os
3oH/Os7Ro4nuKW5s+nWdjj8UK3Y1P0EyPlE8LJFUx0Lo4vsjd0FxbQGeG9iV0HtAvmX1Ovi4ppjp
JIrnDHfnveIyUWgp1pmilG3tOxcGVrCvrs1dCfPauC7+DffTQSWfumnuEtdyNff7H3QBB/T5B61u
zoUiFUf8IlieeWEP/0awVe5DB/mRfbODySJjDvTY/Ok9xUMKr964ty9oPHwefnWTFrqeJUo9i+c6
fY36d4FKIy+Ql82tg/GNZ2pHQmJqN9HWwJdijo8fYnX75NWoxMoy7zbw+BbJZGOycju8Bqf8oEDd
A/M+H1BqdqPdVvfnQlj6adLr5C3sYjUTZDZBWKjPPYYmYZd7BhqFgZruguY2S86hbzlTdddnsSsP
6v77j74xd2UJYT6EKEkWg8wPmDueynZZ5/spEu/N1L/indhyt9kaa0nyPoylaGFInZW5Ko84A3qS
m53gwXgQF6ARBfeBA+V+U2Lga3WFBdZBbCDWh3D9Om4N1VxR5pxBY5I20Dtw5rxpzh4a1b/1fdPF
C2ZjP/2F+39OjBkScU/LRJMJ/OpqTYesrcZKGNhPbudVWNJrHqZrPSYqwc44BKfSozoo7qjgC81O
Db0+cpa5b6fNl2L2jz9kteBcXro2mZ14zmFqJwPgCuWpzzGaEbgazemUw5ZLs//37t/n6S+P/YfP
7Ot+AhO2F8+j/meimCWG/cbVeSka+jiv5c8/jABFRa9yUpyzEP7WhJ8z1aPvT8WFsuXnOaySg2hS
qI7Wo0j6vbh5BIE748VZ7Rdck2kbp+J+QV+VMmXave/9l4OvHoawUqJc6Zieutd2vITi6EjCr5C6
5MQlVCPVZV237+l+C3N08Xx+2Ler+1+VarRBAiaNwKcTBPsc6pye/Z6Mzat+2XhfTwhyZQSbyJat
GYY65he11Lbi2SBGb/1ziuKKoiI6q7e2SXqTxv+azV0s3xi+5SnTVmp+eaL/M/xfs9gP+6ex9Lko
/Vo8I+W6p9hjB0VxCoSHvH/4/lNuDbS6CbpIswCkNSJxR22HAz2dqaNBeUqmP98PdKEYt2zY/0xp
ddQbJZZxKqjEcyCnOLVEuyZ4ULr7VHxQwA+XP4Jes0v4+h3OCt8PfWmOFAC5Wi2F0H19203QHK12
HKZzId00Jm9U+CrIN1Oubx2LS6detxCCRhUN+N16oEwRBllTewYqr/waaqKY7rs4PNWatBDDQXbu
Y/OtQmQ0UmWEk4P5GJjWvhlBdnw/5Us538dfslpsENTADjumnKEDQQUwTlVHLLYyy+W4rQ/Jx1FW
92irJD41F0axglt5eCiCt2TqvExUvSJoN+qNl9eW4qoGC4fsfxUCtYrUF/EwT+eGJ2HKXsPyx/dL
dqGgyQZVRX2B7eNxtxbO1TE1t9KeSw3Q7a2pQigibbB3cGwId3HFamzrlB0RsoR44+qecvx+/Eu7
9OPwy59/OPLAb4Z5DBhe73NXLn8ZdOUa+a2MNpgylxZyUSDmWltMJbXVRxvDqanijhM/g8RGSMoV
+w3M+qXNZyzWMKaJUrT2hWzYACIy0AQ9h1TFUi7LiLa0MWypIlxesP8Ms9rjuaKWOIFzRWuYnw1y
v8v0kaFeqq2ttzWf1YppGt4HPKSEC0jZFtpTjlsaRvfff/4LWK9l+/1nOquQIaxNRZtGghK0qZsl
3zJ28c5yEhDD/yROc5Ps9Ud5R1nYDe4gug4O1vPf/4SLwdiHX7Csw4cdmNZzEkTLL0hyF6VOsV5E
ETyxfwkyEQnffZ+fvx/wchDzYcTVnp9LXKqFmp1SoU3ybyjboyvYw49F00tVPVSbYJyR02y9rn/Z
euuL6+Nar+KIIBMmuVWY6ZD/g19XYrjSH3+vO8XeogRzJR+X/Fb807j3yQ3Avl34hj624tREwP8f
YOPP332VVFq1lOHiSkyDfxLlmrGw+2trl+6s22D/R9s3wilg4GC31bG6ICryeeDVjaoEjaJVzbII
Tu9mV+FR3Y8um87tDwu20PCK40u0B7kv25pT76kY/v/llv/5/uvcMtNnocTdiHx+314buyXxyI6m
/b/LszarB6v97dd6kpXAOc5lYWNyC6W8MR/nn5ShYNIH+zS1e/HUxde4bU6FLbvTod9UsFviqfXO
oxxLF1SFhf0FNV/G4pzUSSydlSQ61cDNlEE7+iXa2K31JKJeGBrtj3LORMfQX9J0K/O5WMKgjgpW
ljYTYcBq50th0wZTWUjnfnwxJyxr/oJ/NEVDyCGlWjWjSkKfK7EDHe2MrB+c74/8pbsUsiS4JhWv
2C/gZnSgTFxAeumcG/+Y0GWtv+IJW+H7X3W69TLjdiMpVGsRTVhHC9oAHTn1J+ncCdOhadpDlra1
6y/RO471mq1W87Ve3+pU/hswMYib/iiD2h0mWvUKFljKg9jGjzLwKyPVDsUUeGM+Oi01ySruXyv9
ulTafZfHrjjUt2qVPZO0vCdNOtqhGmJhGGON3ZvO3/zEQIofjpAA3AU1outWTn/WXfmMP637/dpe
ur8/THqdNGTDhIFNP0jnIlL3cSzufbhv1bs0+3d+BxmwNND137TX/Moe43v+Z6n/tpg+vBpqV6ZT
YrLU/Q5yzYHOjp3bwglLwMP307uwdSQsp+itL9LVmGt9fp7mNgh7daTDMOnFr2RqSTkrN5iF4/fD
XIiPPg6zvpNirVco29Od0QPpMFf3upXtN0a48KE+DbFKunJ9FuVGbGYAztq1lZYIsSiOkutgvCoJ
nRMlOKhVId/0fXQ/N+Kfqu1r6vmTBNdqfk6pmexK1YodxHu4LOtXbUwNx6qfAUzZ4FzZeljGztpB
1iYv8298jCMHPNvq+bYTsALGuE+KxAcxA01uzVRX4gHpoiL9Gfrdz7pBUyuvKDOnsRl7giZMXlhP
uyGVdmHQun6KpkHfe5bxNunWMbBkrJ71jZ186Rtgq015amFt0XD5/KkHQeuGdtamc9Rkx0ZtdlyZ
G8HOBTQMRe0PY6zeXS1ss6g35Yl9Gxw6zIcTN35c6sho5bjaW/uQnqZDCvhr4wa8AF0wcWI1qCtQ
UZe+OBQV6ijlDb6kZ/ouZEsycUf+GPHQ7+DpNm6e2P8LAZBLW+7joKtISwyzYdYqfzp39DCkB/Yb
lepg9kYZ7VwUdw6l50OMhMbReLN/L+5AbnhbQKBLn/Xjj1h9ViSErCqvmHmqNTtjEF2DNtH3Z+vS
A/dpddefdU7ULkaP7Gz4xybxxg6B4jCS7zFANIxfA4yCXjeufN/YwvtfnNxiVYSvCK7kaxxhUQio
L2jBgguIbGv+EWwhAy/df8qHAZYf8OGiHftOQkpJmBABFm7mcdpLiKgWiCh9v4Jbwyx//mGYWKsy
MxbD+ZzHeOL8mBramPKP/26M1W5URVWrUipr5xj9Or16jc2fsfr4/RjLZlqFANLH5VptNiUVjSyN
mEcmzNcpWnSCONlz8VxijLbICn4/2uVTjU6/sviBSNY66Q2kKlO1MJ7xWKGBNyO0UQG7SuVTGmDT
FbQB1MH+FRGxfcWRzy1zxDI2AdC5Kc+/2ohA7BSYOghSaqaMA+VaB7LqfK2fQiG+F5BU2uvPzQ3a
r7/DZ/mPaccH8dAdui2knbHaNF/GXL1owkhBFohocj/I0VU/tnutKFwzRzJMfikbECRKdSxRP9DF
6pC06v2cPtFxPJlheYoN6T7rOtCHGhpBBbTuubTe41K6lYZiN+MRlMWJLWpLgdunHe4/oxX1HnG3
O70w3uoFjKzWsP7Nka6rk/xmMIoHa1DvfHjl1W8dqGeFDWNQS6epVx9m40ESX3ofyb/oWS8rZyFk
aMOvBRapJ6HbNrey9btCQFFQJXcomodszN+H9k7Eh6JMiszN8r69B8fVAio33/2kvx5682ckxrdy
zN9T9EfI2XdzM54lo4UbYcypUykpwV+RvheqaTjSluLpunbwZfnlz2dWigQlMyQ/vtcmbAFQUtZC
y+3DagcQVgMyf5gGKE4yQWm90Lb/0ax3DUlA/2SFD7V41eZ7FbvmHlp61j58fzD+b5f4w0FUtcVD
Q5YMtiOtJmtN0PAL7Fng8dZ3uP/9VnoLML9MC3GK/WtREvZhY97UWf4gISbLPhmifVn20wGvSb6n
ZT6nQoa7bCRTjdO1EyI874LJjhLqmrJmgQicLMf8yzAXlCL5E1XgMFSBpk4dCH9GvcIrr1GvYFu9
y8BKHKFAhsxvBiIbP6sOrSy/6kjF4ONpuLlZ7qasOcwKIVGdnPA8e+nqIDyofee1c38XRcm/A3p7
TtiopW0VFTAPBeBlYVgPfYjBfKDchkV1NQdYlwoTgJBZkzyLvWDHbY7trdXT2uoKT6iNf2IRSIPc
aXeLm2iZTI+KJDyImnBSBf0G6b8bTQBe38ZIV0ujaafJ9BAXz/Is3/Y9smqPuP7Ahc7RTRu1sbbn
jg5aE8oSeW1uwU/k3TNKI/AQx+NYqf3olXEnuCN2L7qOMGYdJcwjfY9E48RB4P/jY3g3tKWKvWWa
0fQoMBbUWA9xtJ4bX//t95Yb+PErhlqZ3evB2TSQ1VLrWXpsxrZ3hxw0SRfdhbnoQX0YkxGl8H6f
ZsYDhuuOrrSOUVq2pBxbGQqFMrxXdcq/JXstlu+SPGCPAIpcUK44Z17dz7NnyNNx1IWHJkkf6r7a
jUr0IPrRXa2rz4MERi3xb5okuBJF0QUa5mKgtOu0HjcZ2W3K0hb11h2xScl6Viny5iK7mbrSq0p0
ssrmZIm1MwFgk5LCQd/p3xF8WEneNnbdYR6bHRZzj3HS25MfAVq8E4forAw+CnyWh9KYLXSvQ4wE
uSn+TtMedSNs+aL22ppMm66KV6W5mxS611kG5wp1B711SrX8NauLmXsBBPImM5E+SJRjAU5clP4J
2icoJG7csUrkrM3Q0fHGwU2mGo3RC9AdTy05pYAB7Al+ZGDtdJOArU/3uvgyzTW3Vg0MD+Gxsr1p
238a1dhLRfRLqLgUBnpYTc85KhTR6croODcwzHu2c3q1bCEl+91WqquFvWfyYWbT93zEPzVcpxG6
gNDV2wj42NIUn+r4hrov8DjMkILruqx2Vq468AMdWU3cepQcbRp+W0V9bNmlcjpekVTtrYltJdAL
MbU9RVu0S2NU/rSdqf5LDoChDvtemJ0OxftC/F1mOO5S5Awsy6m0u7AYHOg3ez94GeVjI92bMoaD
oA3ZT3mP2qXwXqR8oslJs8TuMaNIZr5iKVz54uMsPzUx0uMLtYTTbXYnIT9xxgRfcrLuSm5CEpzw
pojwDDSjx8mHuyZhGBrtZj2yfczHa/Hgs0ZSGVylquwOUuo2wBNDM3oZfMBojWmb0XDKW2wZpdlJ
jZ2EguQMsk+oz0l2VfWh280vlXWuu7u8Tp1CLdxGecwL3Ls1ZY8Yh2NZ7Q3qqwR2t5U6Hcu8vIIt
gPudeTekpZ1U5nGE+g277jqy4kPkn7kFHQnjbmqID6N2HYgQrmoQjUp6UjquzLZ/7hXDmfv+tlDz
IwUft42obCk0+DATDo9FiCqJ+qtLH9Tx99SdNf+98QcHfDJwYJXZ+zuhU3/XerufkweleWqt4YQQ
/6CpxzyN7hq03qZmsZW1bDH7MXUjFl++Z0H7DlDlnxW8aWug8MNDj1+umlj7Vrn1o5PUHcURE9GI
amuKaWR1o6mzp6czIjL37cKtw8A8nw7xhK6yUNsR3MG4ehTT2Jmmk68j8j78AsgoCZadZcJBD4Ur
rKnpy8KEIp+urlsYGLHl21P3OhraLi7Vfa0Ue2hujooq72y8SO3/Ie28lhxXkjT9KmN9z1lIAlyb
nguKFFWVSQEQgjcwACRBKApo4On3Q3XPdB3W2ZM7tlZZaUkBBMLDw93Dxe84uJXktb8fhhr0m8ZI
q6k1y+Vlf9mkE/09rzkKD9LyAuff4yPQN7TiXHSRR7oeWa4VCffsNvUjF7/JOBTV3vdUtq3u17Ny
/ujfo3jbXaxebN+x3GkObRMD8bLJ6nJRXuNcWBX0ICizg5rX9pXq0wf5mUXjClr2otweSxwhc0+I
DCmllUlzNWfD/Xsct6TFFYcrpVqFPhh1sUpmvpe8qJH2dkMA3u73N7U69PXmcpNePCle3jCEkqFY
TqIC62nyLdYbK5U7g4zNuRTnqzibvg01leQCeC+00ywAwrlN5F2S3VfFI8FKYCiait5Tv23cywj0
cSE7vRM/ogzM1kezVsmJ0xNv3YnZe5LvbkkFCFD7+gDVWKm2wojCVA2f+m2EfvC8ZN6A9UWtIM0d
tPpDGlEECzhFnc6TmVXfR3GkAwZ+3/Z0AcMRe9MoVBmbMur1q1al36XqVgMvU71Nm+my1kG5KRry
aNvhXY1LSsuO8QW476h+KYroxYOzKM5ZRVXPJlHY1eJnLBbRR5PSrOk6Kyh8GSinmqpmDzxuHSnr
RzaxxZzO46ou3lgJUVuoak5G8uNbWykeaLwyyW9XgdX0yGBsvt8v6PaupzFc/NAHKrASnmI9u4RN
8XGHZ3VS1WqUT31btlGziJrklVYZ8ziTtjOasS3LTibeUCRM4p7VH1o9w7K59kdyhO1plE5oKszR
pddl763qHxSTA4tCZ4Gx1088TOfqJO3fiiYPZ7ToYwNMP8VEpAsDjp2og1/TS35/EVPgEfD68CjZ
JF41yYWm0AngfCmow5vbVLtQopifybaSl5JUZ2/3spY3YpuNVYEmRpDwqnqxvvxr43A8jD+bhgDz
EIrEF/77UeU6k8n6rK71GiyMj3rav6TxpvGql6jXvqVC9d2ry8Nfj/jkB/lpjP464tNBpShJIL2p
XrVWXqO3/Jv+3r7Mvgnfv/J0PEe2/jEO+YjaeASVfgNcvUyLCjhSxmletPVsPSzvL9l17i2jd5S0
9ELXcJoGfY1cMxr6vxH0l2GfDgI4eZTook2qdfJevE/m5Wv1neav1DylhNG+nORvJ00se+2X0Z4C
o7pU3K8y0GrrsQiHTGFpFX2r5iUQFYvrJ2JzlZy+Cpf9dtD8OaTKOULQiWE/52GLt16P8n5WrWXl
WBXTRSpfF9VXroPnw/w/V++/R3lGXRtmFfWiPatXVS0o0NeFJhdvIxK3DpKlMvbxKjrARoHiB2lc
ehA3WusT74vN8Zx5+dtTPPEqZv0g4vWu15yrlrOye1FgmsfjM/IeywIomHh769C6IsV8iNYacKS/
3it/RmtkxozW5iPq3k8q/eIJUrV4lnbyo17rMUeL4s2j3dX9Cy/NV2OMLPbLGN7Du1AZeqnXTfxD
pFXLnWM13X//eiLPvt6flPx1JuNT/DKKrlzKaedheCWkDauPZKFOiLMy9nLIy/cG+6JSenoQVYs8
U+aa2r3rA6G4jApz6SNTjSiKvkhn+VMWI69siquQYgaO4U+PJMi5JN6rep1iwnX946Upvum0CinA
8i9SSghv2sdFWAvVALLoiFBWf1fo+PDXhPkzaTgDsh6H0Zh+qo6f/0KXNrlOZk3f12u6c7xeJsG9
ar9FuROlB/Vhx15Ioe4XQZw/Exm/jPiMHXEv9aLDUVSvwdP9VhYXQAG7ryb126xGBxh4NUQYmZOm
Pc2qpzNvUtyidKNNSqemnH6pxGW0ytosWtCfJ0iVRvmsNE1dSJK6LhT5wpm5DiVZutNsBI/44DX2
zTsquvet4uhFLyvsWxLgezY/dngRnXLxCu67WVzpMjATKJwVcG8Bwfe4Li4Ua2tU04l58Zq136cx
JRIT+1pGy2hWgzofy9atun5XrgJAiMIbEfilRqdinNqL29S6Cu70qr4ODwzXSbWY5eKq8ohQAIMw
iOJrF0UrYRLUkjzXCUZeunxRzrjpEEq36zxu5Nc46j+TeN3Uu6jPw36aHZP+/p304zdpEM1GpJfE
/V5z4qXqOILJqyj/7AogeW8czuSCrXC7V3aaRVttSmVyNuMMqrbVh3Rr3xqtX6vX9DUTmmMygPk7
k1aFJ392gj7vu9nw9hhbSkyyRH6RLnFK94tykyaXfYr1DvbA9YuUmd9kxx8dnc9Nd5K2yEACxutV
PbbDcLqCjBHV/7Ncpt88a08qThXBTvBwemzy2adKNFxOaG3sfVXYoD3lMv02zJMYzKVSGUQ602+m
qvw+keRlKZF+XSmvWWm3cEcuaC8TQhYztSjmkhKqOZhawGn00XURq3r0Osh9sbgVTfSuZ1NtntWc
f+VB9B+lqPzQ9cRWrqbEKTAR0o9Szl/pPr66PMB+zO/fJ4kjk1RXeecr56+elvR5FDS3b8MDj0yG
YUibiOIyvLaPLEjxe45VPbl0XyTEzrSPnNYbd139qJQxVV37mPSiOq+kmuZQ8SZRPPoV3uxGu6zu
kbIRy96/qalLlt+q79u3TLp8LxIKgzoQm3vpLZH1dzquLBu9+h7pNcAH6vKq9J8ZNTylPszbjtTU
DPdAN3v9a1H4nA7z2xI8CWQpjadNos7gppfpq7C6fWu7BSW4OKQW1JOAQTWffHiUUsfAxrffHt+V
79fFVzk5f8LR9GWmVF772Xj4OTuj97SKDEAklyduCcbSyzpdRKjEL6Y6Mu0frER6Mf06zFOMrO0k
taAhDt76hQh02TynZfrss1kMi+mCnLPPx1JcePPrtzHbSXhtV1MPWLEv8YqfAjQjwf/wFE9ieuYN
97YeKChqFw+gU96yF899dK+IlSV+/nm1T5Q58KqvyfarTILnXOTnofUnQAIvLcXSk5J0MwP98718
vaw57MqvpNe9TZLVVzbrbzrvjxPVn+y4YVYOTT1jNNH7pvflMqUZzF+v6O+m4s8hgDAh4UXCoHhi
XvI8sw5k7XRTLdPPsRFAeVvkH2SvvFIDWy+/xLd+Svr4BwHp+UEIHeNl+ix67+0sIrAxTTdSIy3i
BG+P10dv6oCD5rbstHzZaof7Yys+ui9m+qe0/NfAz8EtZdbiASn0dHOrQ41uaqn6Ve7Qc6Hp89zU
p+XqvWGgJoe5kexQvIgv1+U6mivtdsbv5UCLa0knjjWvkExfYu39fm4cF/KX+T0d4IQimQ6NqEHY
18wkE9R7vb90No0DyE+bRxvtsci+fX1u/FO588uoo8D4xQ6MxK73JvE46qVbZV26FB/nJJO/MMy+
GuVJyU0yJcKHP47yoNin3k6j75fby1/vhD9RpH+g39NGyLquK5IL/JHJx6KEgpvr9Zyr+78e5Xfr
/WmZngLYaapc+1xjKsrrxZsLK/L3cB2nZEvK35QGwGw6Tf1PETd+Y8yniHYvyVpO8kK6KVepj0GV
L/r9bQFbEiKI9w94k+rcbu6t+2VpaDjsv6ob+5I7nxSHF13rkl5AUPe9elewjFcxpXEdvwEAG0vE
Xif//8z5pCdUOlhMSRRKN/HDujSfIGcJufnFen4hVp6PJWUmyHQtgW3G3gBXeVUumrduC9B29gmr
LokopYR5Vn896p+cU+DVGQ4UEAgpwntazyZTLlrHGXvjfVTv4lv00b5MX+gI+8Uwzykx/+Sbf43z
tGoXDZy1SGMcDTwp4iVv0mbs+5Ouv3IIfTWhp5W6cLK4PWYMNDrXxLfqTX1lmC8TAZ8TeZ8n9DMc
/ou4yghW5RJtV9kI4gshvOv7mLYM3M5tHy/uVkaSg74ARHkyv39MvzgQPIMZ/Tb4k3pIq1isI4HB
hW9kkoDH+k37fnlp7qtqXqxmr8l3nDRfFtz9OX/+9xL+NF5/mTF9LtMObFY2Xra4v8vLx4JUheZI
U0xKnfu3h/e9tb/Kkv+/7PZ/DfqkFXoCS4J2/Slvbr76IyMxPF0klvdCJy1ytK+H6CWy/3pLfMWr
0pOOiGCgUlCgbm6NoMLxt6tNBHOVr78yYeRxnf5oBCsaaG8jZIwKKv5zWoKo5ZeuuVXNRtQJ5rTa
/celuRuJ/viYJY9wWnrU+dEFbJK/30GUkOPYjPvmB43tm7kgtAI9bAjYqeqGs/hGntAqAUD361x8
ZKQAzBZN175IMRi5JYnGVxq3XPToUxGCIuYUk8k3JDbYvqteSdt/bPf/FXb/OzrdNv+YQvmf/8Hr
8HYnTB9dqqeX//kRh8WtvJ2r/xgv+++v/fGi/1zfT1ejKk6n6sO/P3/zDxdy/3+Ov/Qr/w8vVtcq
rvptfSr63amss+rnIDzp+M3/1w//7fTzLmZ/P/39b+GtBtGAu0Xx7fq3f370fvz733BT/cJN4/3/
+eGnn3Mdya9xSSuJ8t/ey8y/Hn+79OSXFXcR1H/XRJI9BKDB+DWa4+3pvz6hPlECgonSaEUdWQZc
h+ry97/RZ+ffFVGS8ZXhB1WIbfMo5a3+r8/gICS5PAO5lyZE4t/+iwh/WK5/Ld+/Xet8c4uvVfn3
vynCzxTjf7HmVJ8BHzaVCImQMzPjKPikGICNqLBrJfFN0BaRT/qGd+jWyqFxo0A0qtDzy7NyiHzl
IBxyS9gm8Vz47DbaUfikhoCg8wbsyR3f+Yit+synmqEaJX3lws4Z1hOzCRtHNW4FOSB0hVj0u9Qe
nMYBE9KKrdaeHTVzWAvn0o99zYh8YdutM8JwQW4NLie1Ykn+mkNp6nkwcl80eKtyZEPfT9X5zOyc
2I5sKoMP0q4+t9nYq7ALub62xzmooXCufcnX1v1CYojObP3sOD0rlubQQUrYl9vYT/XvnZm4ldH7
IIUqfrPpjp3ZmABj6pZi0RrzsUuO9W7iTM/9qQnKg7QXTo9tnc5nthqUJ9WuH/xJC075vvSs8iDa
3OzAXYDvNMsDXyxP1Bk52bLfk+RfGVowCZr1xQXzpzMuziXUfckqmaMKnqHJkzXvioVnzb26NNHb
8GUDHFJ5CcrpdDmY0mzF2+vGFKyJE0dzwZrRi9fST6MbGRTA+eU4u81p0Q3GKi056GrJTMoto5EA
bndm/1kdB2VRf8Zviav7ijWYzYYhCC0Y9UGnWGDef94OE7vcVoa0L9wkpIB05lD6rZ8v7nT6Qjzv
foxBQHL1s06I+ahLr2X+LXMl6HuHWIk7iZl8YYrELHBsM2azLsbZGPSSjOaiOSUaiJcDUjVmuWv9
fg9VRhLTANOqtyyIyYXNmma8UKU+j58lbmFwOqnWRCA0J7UorUlcnstihtJZOCfHaTHPbWHbEPwF
rWTs3DNPjtlxFKP+lUAngBm38VIMkxj36kgf/r4fy111rGloSqLeXDmPDYBPY66ToZzHkSFvUWEG
ayFX8TTKubdER6NXKW1KwtnIlKktbb1D+pl+Zox381N/yoWFQYLKYHoWEME5GR6n9FBDbzVIT6RF
7yjxpu6z3gqW4FMNnRwfPjw8M/HcxlZKk9ld5HtnRudJwWsAmQb7H1KdmV/u175wFnEQbshdE0Nw
cHI/C8sT6fhVcNHnJEOQgvM4aMHtINvkTqUHYEZ11zOnyVwOgFep1vVBs4V9YfAU7ak95QfQENp9
v5/dlxMbvhX27R6fnJCuNHsGO7Q7ac8amlOr3ctBE3RmSU7TJ1vlCgnhzH21LneSBeddj+qP/lPY
g9Hz2MKkbKlNeUjCPoWsxXXOvtjVW8XSLfIjbiwyG+vCUlZHoHXhwBKQXrzGW2Wv7POV+laf+j07
raDfy7wyNUcNWf+Y9CIqm2ETGLnALcCwE0caJcHDl0MIM3FIFbqwIJOw9MFGIFvamTnE26EXrIbj
Ugt5U1JfyG+G7sNa5sb80QDBE6aBgtArSFsHrBLJyG8q5hzVLM+xDye1O3ZC6Q/EeXifHV1u8Zfv
Z0EH0R9bHiYk852hJAsAYR5PDhFz7E32qAuREpfcRLI1RAdGhV3Hdb2uGImGoncSoAySVHkWxuVZ
yUACibm5zQcn94dxD0y+C/0iQVqSmxROpIWwja0O6ThsJkfZ9Q7DJvURBzQzMcftwX0vboZQkfyr
25gN2KGmfmIbVxtIXW2a9ZgLcGf/XY7ND2Cizn23hOOv+cu4LuQOlX4J2cYbKSMPln5yJPAPDZgi
jwoRxh/SP0KFLmROnH+D2uH0MNIOjwLawlTOlboa5cb16J1J/IEKmlP6s5D1u+ZjoUAmLW/DCqJ7
7bIU3nP2EvuWqYvoDe5E8iTfjSzoJvmsHTvRnLggQiv2BXBf/+FfXOFM/out7GIIFVveHk4ZNpVz
dTSDJbC0H10YWUCvWsM6sgrq71idA5Bu/e5hU62/o4/3gfc4195PkTUz23NlXtzUJ2nNkd1hLYYo
ozCFsFe3/WR7xtaItn+6GZqr7FSTcenVaIEQrawm3x92wizHGcoOE+TB8VBPQlZWIKq7RXwMDsmT
j6Bw7s4M5upCqKuZ/XYIFToJRbZ+eARIu5udWuUUTmN3sk01Rw61d2/B05BecoRNmvDq5Nm83Y6r
Ed6QNZnLYkKkG7umT5aFPQTsNhnNpZg0OZdMMgXAER21Og61T80FYr0NmlCJRmUKMsrUxVN6QjBU
dsSFQYQOzOnnFACcHe2RMvqPGLiKYEPKcjB105Ns6258wlOAfAhmJKyeNAoM83ntRPsiEAXe6IKM
xEZ0Sj7nVtFh7DXuVuCP2bwjBu0JAYFM6jfpKTogiMVx6HJb7tAqKDoAoeEkeDb3O6M8ZEG/ltaJ
1RmPLdl47Wv9mpRLyVum/sCqzQzNaczCHSNvH3e3O87sdudZKPsacSacCqMks3rZGLdDB1m1ID+g
y/vTuCHobkmztS3fLQ/poTEUX4NS+rK6AMQN3a7Hy7E+g7EtOvxiIUVHJR8BbsO+GUj4OE/7cT+z
mWEIedy4bucUx/KUuXDC5Vg1c2Wv+62Pxlas9NCOeqdBviWusp84ta9bldEZHnZMtUHcuNJ51FRJ
gkpH+m67n0IDxYfE3FXmxJ4F5RZlKy34RPA983a6GyQN1NvCqAxkOWS9HRDK9anFVQup2xOv8gME
JhAbqAHjx4chgDd0lzdZ+J5wCGQ9tHs+uy0GGwYqMQ8gzeiHoprUoKSJEB3f5T2ZgN5ni1n0eHAn
SgIfKy6YDEt+8w2gkBmw35eH/lObLLLQs5Dg4CRCYzTC1LpwiC8W0p4PO0PYX4+SL04WXJO5ipUf
HvxDyCrLBm4bAild9ft65CBuDy/fuSRzUfjVBp0V1DwHGHDKXkJ7jBZNh0VzO+i3RXqYBb0vnb1z
tZmeiFaawnkYdQObOUJvtL5+RjXvweA+016s3F3CzqD5rTlxsCVoLmdOWRK44HKURsOt9QvuM+pT
xQIqF8MwRruami3tScTujAo7rh5XFzvrdkr3UbtKT1BZ/lDZZKxnsor2pFVLBq/bTWZ7ZkrJp5H4
d5sOVFv10K8f8Tw+yR/xqXQm+9lhasTHxhItbAnqyJzpj+FMXSmo2cKm5oE2U6N1lJAKIe1QwZrb
iy+Ew+ewVczhPOzK8f2efSOtMz+uF/KuDBM4Rv6428OusIbP9KQb4k4PL5YQUmEAIIVg5LT59WeH
yV5wFKN3BKOwVhQ272qME5sBQ8EZdpODFHZnmrh55sWXP1oHgDxXoyGtv9PNzJJMxZCxtQHuPEiG
tLmj4sypoe4SWz4kQRaInwA2M50tSczX4HaauvK23UQ/ekcGSHPOz93mFx/8aN1roO0At4tOyJgh
UEcRQre+d/2o7UV0m307wfaNrbhksfy8tt93trABlxL5u5m6E9oFof5uy8y6Wv3m4ou72hE/Qet3
Br83Zlbukur8jZZymX/3I5eukBI72po63veEFrOf1WFmqXz0cDsLVKlqFx1B/E/mrVlu7ru4XpHN
6Zbmw20NsnH9wWosdV+bPWZ56DnKeMXUniTzaVDTQnbHt4wKXsb8ulMbqJ4L7s0ixmhdKF463bnx
cxdwfoPG1vdF41c78aMl4Svwqrlkd/viNOxppicsKl93BJb5TGbjnbuwIuQHghWDCTK+I5/1cFg8
fkihEpKtl1iVJRmJlfj9mnrRLeEOovL9RtrINDbc3ytyDkk/YtevYNTOVndQD7LgrUyQ0enhIb3o
4gvlChIm5jY+TZNV6UiGEN79wpZ3nTWjduBT3kowRAul06PnyFa3B3pf9Eun8skrkK30qO57Qw+y
Q42KcXWm7tRrsnaiRbMfTrFb7dKwOXTtqtnn7PjHvA3AUn8gVZBrJkBirJjPGslWexz2KsYz7ass
EmzkU3VqjZ5liFyNHfFR7G7y/DKsRFQwBsrRCwEPPl0O5Saz5A9xez+zoHpY+KwSYLHHdq38qDeD
VfmsnuSAhXexymqlONk58RuLVbr6MM9WcIijX/3Mp0bDuvvduTtT8a+EDZYappLvOZGrONMw83VD
CtmsoL5PHVaJZ+FBhrPOh6xWfVkN+dILa8S8FR21fs4PW/7MJTyBQmeOfMFN2ctDP0+mc75NyvXV
l5wrYJT5is+YgeLQEIOb+4gB4Ne3DZYV+sYpwJVacavGmhx4aEPe9qG4vWFiZjB47N7pBDq/WnwD
EcOqIToc5lhzu4KzORhKduIPbJXyx+2dh5HC4VwDWo8cEUIZgw4hcrUyvx2vkpxuJziMywclOb3Q
pd3UznXchYnVr5EFjvwhOHp4txIeaPjkb4OxhU1znuyzc7/OMd9B9TVSPKHikpl8KA4VExUDNL4e
Tp3oCJtbxWRV+cjKBx0pwr5YasV4mRD2CKWpEf3YTNcq5WHGw5G5KU/EZPSwdhgLUQQfkp5lTPbd
tjrzSYUjwKjdq38NMktBTk0sJB2CZ3a42FKoIYZnhz7kyuosnoft1Z8a8sc4acwS8+4n9jhq7SA5
xS3i7ggOnNs7EdaVxTObmc+3mK/ktOFsD3F48ruFcn59QIuKO7KFyflzElgy8SEV5sZOchBV58u5
Ol9tliy8BK1zDaYGhJ4ig0cOUEx4TTDY2OIW8E6E38ifdongnhq879Lm4kfpTI3GgklhUTLADP2I
6O4X/Tq7LJCs+wvP2LujYKTY9IGI6DeYZeyGbDmxkCMdcjyU2M3ilhJOTmMjp04OgiOslTAJPEM3
FVMyugKuKZgLOT/SWtzCNOvJXjcUBu+RxVd7+ERZuTzOD3UnjwLdO1b23UaS8KO4iHuJhp/tKPzR
lkijAIVCmcYVc9MzY15Tdxhc6c0+LLvg8nJZ9xu+O/7s+o3i8jyOd0xP+WM0VdA9Nw4Le8/kltEP
pD9qQKZKep7RxnWuH4dP7+iZVTBqCGlc3MKmufcmQv1Of+jHUU9ktn4UjGtQBKP2Enc81g0bVzGQ
mwVLAXccZW0+/SFsCkzhx6kK7nbrknT1A65DgwvrK/tHN3P4XP6Qd70zfEJjWDRZcusw2rPKa2Fd
8xdNXvlzo+4orhO3VxtLeov9s+3udOhZUnHCAn/0Lib4j2gf7ZnFkez38VGr4Kd1wceoSOJ39tSt
fhKgsTF8TUS3pyynbo60HuV40bxAn8zAc0ySl76qghQ31UjsZjQK68lbUc3vmDfDZ3JBAHjH3sXY
1827/aCliakoS6xCsLIxHx8QcrZXzOgkbHRT4nBQNu8eBwoFu3QkIs6K7LvnTvbcqt2gS7T9YAuY
BKNC+cS+OV3PgusdGQAau/2G7fB5I0HGVkyuxQrYlRgBHEXgTyymIUDlj6cJswgUcANQWxQTjAeL
FKRCVpoGG9jA9jicMnYOFANvtHIx+KlVY8K9gs2KzfxYdUFF6N0dLVhVwCvCw8l2pmMl82Xs2JnA
wYVagmm9rAw8bx1GBhlunJOMmpO/hEtPQ/Ja3VGzH1sOGPVeHp2EBfzaBfEeqqYnfuWnCtXIfOH2
oAL7KIB8PzmRSQsbcdcEutnBOZ4LZ6enLJh8XpasLdPkt7gTXBocj5MfaUb7oJEPwVsxGcjk/ldO
bCzFXt7F+9bFGNt025FHpkcZ+YZCYPONGsdzOotXUlhYpQSA8jw+iqjiwk/LJZbMMUa0YgMVIAwf
1XNpxqiw9Bi5tFROndYAlB1LdLAunPWs2lAtL188jq2pWYIpY+2k+Nb82PVGa0eSFtVOs1qFnsZv
sYs+NlO32AkmH/1U4tcDF1n1hnaPQWlETmtSI9hsh8P90OwECL3VLOCaAy9InWlQbLuT2M3l/cO4
H2qOF6fYKY/VoXktFnqgQ9K9Yhf76+l6EmwpmBxBF0oOxf7GEQc8niutAkZrC/uhOk0xnwa32evR
fOb29v2kmW2QPNC0S66auZzyW7vb3PF58xUluAXXU+MmJ/x/HzP3fpo0q4mpmVQcArF6etjXk0dr
ZeraRk8C4xQnJZBshqK30xRAbSTq4b6oPryg4fHTsNp7thdQcFMdipNnUwzF5LoThpB8ehjFQT61
dMSa89rjSce/0kW356V4qiAWBhCtPPcU0D1ceT/sh27h2e3ac4pDvVaCGuoaHRYo5Nnet+Vm8PMj
mJPkyGFTYAN8NmcPY21qFGclvPrYKPL5YaIXp4grpP0dIwcLstlls8VIKi/Undl5ADnsqGM4ehGm
B7aD58TH/FjFi3q0fDedX2BIpwgPI3fjaoHl0jscKrifvqQFxabZyvsSS3tKjs0RkyN2o3AaDPvG
wkr3xY8YPntsonDMDqeOCMtaCTQTZOvCFxwMjuZ04SzqdL4UkD2OzYNRIGI3x65iT1yILAS1MXzU
G9nSHZ7/fm4sTCpk5h3DA65PLMVBM0VucV0VPm2GsSKu/O9pj1Ms5a24lQ/dFlXmKu6ocBDQEuaD
QC9Mz7lgzlEaWGwjB4PUbVgA2v4AFe93HBJQspglas5L0Sd9VuT2sXM/dKdmy1Si42ii4UoMC0xI
yRktQmS2Xdj5QWG7sq1HG8jjPp5RBSoHqFsouNoe4Kg2zM6tk4LEypKwYBg1P401/s5e9PBhjibr
uETsLfwM4yr+XECnsrqzOBqSU+IDOvYlKyKfo+NlQBoUPk9EmsVmxjsYxoK6il22dWcNZ8EpfL50
5YjD7Rjv4l9Zo4pj0Wh6DWf1/FBXV18JV7Ntux4pUPjVbBG5zWjFcFw9s+r0ObgseClb8Kyy4Nz0
WRN+WHWfpUkWKavUGrJfGxxuaqMXRpQSwSYngl3MTqqXxakPKNPvg0u7upzeZFdu548AZ93MnYgv
4NnndspJiPjEvmRf3gK6YT84tgTCZ+Om9rh5Y6JG013lxEHBQW2bBqo7bFqCT42T27KJ/2+vEAfT
jt263arG1ZGyZRcO4QOPQWPKIQ45v3P6syYuU2IBnZPjPLjA1wQR5vr+cVYNMXxoy/Ish49zbuE3
lcNudJniVePFHT7+0A90IvNLnFE3H+cgrtrBefj4ganAmjkVXyFohYua2nIOcRzcJqubrzkdTeSx
9yW8ygOuU76vn7VQxrDmB/mKtT56RUfX6GXZqSv9LMB2rP5P93V/Fom+8U7p08zn4eMcnOHJxGXO
X4zTMubg3PwIl3lq4bjsQolS1NA7yEbn8p3pYQhr5ofb9puFm/Tj6jzsdjshz9sp2Fu4x/W9tOtc
aYckdX+KwtEjZkgfItRHEqbavHLLYDCUYd6tZ+bD9vYsB8raGtdrelAOmtsGw8Y7KDsFj+BGPXKZ
tPP22pHl5W6xNQtrvwMT3vcOYygSZ73FHJgAvtcNgEOfRAkP7RYMzwBJ7X2vtn1QB/dsgWczO5E3
obmqUZ9HJ6y27NulZtzOHhfIxgXC76b7/HzZD2tJWIjEBKSP3K+cwVDNYTMYPU9Ce8AaR21sox0G
l+O7sK2c8dEHXMuakVrZaXBRG8Ma9zz4B6MvP7VS+xFUwNwFuV05kS2GH6rJDJVd7o2+bxHPcmQR
d901+4mJT3vYKDv8wgSZBgjVrftdK8xFd3LUjgWngp3o4mwOZBeqTI6EAJi/ri1ZOxOJyMm4NOpN
e5nzeMWpxLMHrt5RPuYjSdBnpT1zS4pmTZbFLU68wy7TyIRO5+yv+wl/ena6AoEaUHiOxhKCmYsS
DZID9xR93qFYpAyyU41rgJjO2IWJH0+b3zG30IF2PZ7ML6cxHqGZN7beOO/cftiMJVLow16jsd22
RpFG1Vw2QV4/D+yuMc6w9XzpA5c4ws1hmTQCwJEfWSqh53Yr7dhdOFzhuNtZ2NLAjS0lGgRA2MZo
aQkXIrFm6XA7yz85Tzv2O2X7nShge4abWVrAbcBKOEV2fW4cGSg6c9yS3Tryc1va8XRoLNWdmbPj
FPaMrX7bJMsbjEPzGo4ku47wNmy7h0eJP8+OLOK53TLtvMKbPnNF9ye2uzMKEjrNmYVThTMEis6e
EY1xtH66lD66TY5NMiSrltVQzVH4jFFy4RBZCKaz9OH5sOwFbiISALeLRrslCsTePGQn1lEzG9fj
kfNkAalwiW+An7ARim5sq2Zyam22WrLqxg0k7W725QTDcf8dJErH5QE8+0QvOffBsoy7Uvi8ne//
h7sv224byZb9lf4B+AI54/EQ4ChSIiVSsvSCJckS5hmJ6etPQO6utuhqsWqdp769qtcql20lkMjc
uTN27Ijv1mNw8l86/KAf9jH3nGw6Y5HMjCAFyGM6BQzjVbxLHNVAS54CVJtAC8C2JS/Mc6K3/tU8
dAeJUr1/r18swMAz4xEzyl6wrLFcgyeU0ZDCTz82eEJqhP8A1GhaE3panjpc8MeeudETzgBsCKQ2
xVv3gqUYoJLmGggv2oTQHRZn+5Y/YC22p+Kg7/pTc2pwY7lBxeQjqUNqh2HlFj+9Qfalb4DWvVnk
ikxniAco8Q1/vHlL4SJhPmA9NycsbihKPCG/aN/aU/g9fEWqholiUFV+yJ5gxSceWmRl/iuatG+E
4aqH8rFE9op3bLEh8G+A9F7Ge6jFYCthCz1Vh+rWAE/syKbUCAeevB/wWurBmsCvKTVBDga+7z0S
YOxTC+6pOPu6u/aJPZiGM9x1049/bpA69G/FEzLdtxKFG+zoKQF+GvA85R15UQ/eQ30HGLB4w4Rk
/ax4wnObLxOuBn2qN7xZ+B0pZT+zFFxDptdHJvzUHMrH8aReSuLQUzVtboF8tHryChcp1wN+HeNv
xXQG0LFx+hF6lRyphd4jYYM+7bhjD8lT82QBOZxSAH0EiR+2NPqG+461a26R9rBtrDGd1qm7627Q
A39qDkg+rHsc/fvmMPb40Qh6eJb8Dg+rXjoAgAVMX5CaTx8CXzB5S57Ui3VqnvALLBD8lnrQd+3B
OqHDC99dPEzJMuZEPFCU3U82PGLw5K8D/ox4gTMoAMXpXQbcLTCdb9Fbiy8jEb6fK/yBEZtgfAta
18Mg3ktXuMkbRiKYWnlfPmIxMczrU/0ypR/YCOQleMqmP5E/IPYlQA3x72xEtyTwSKzol+4Fj1jf
YHjsDoSFfo+/ZR8x5/2pPXy8Rv4SLCPHe5JHBNiVdzvgXAiewgfE90fzWj1hn2DTAwaejj37BwqZ
mWP/wB67RU8OtvFU6x3v+htIxz9OYaU7hFMt0j7iaMPt4hFjWY8fPKd/Uq4+cYj+4HKdU77+B+5f
1XMSPmf/mOnq7Vn/I3//x13z3IATFb7W/w30rsmw8//9izn1G71r/5ykQ/X8j/9p8iT5xO2a/t5P
bpdhCfMblxQyXCaH06UpwJ//Se7Cb9FvEOZCR5igRME38Q9yl/hmgX0L6pYglgn61y/cLvYNvRSM
25KhkZsxDkrYvx7w02f5c2rX79xRaVoWuMroLbQoHuWMNg5p83jwA8M/5IGDcvzkWxifYig2AYKv
XVDv5wh2l1i5vzeHnI16Riera6J8Xtv+Iahcf5UtggU0Ig72oZ9DqOGyYcxvFPyz4c7oxqL0aslS
DEd917hrtxCjgaqiFTn+snUUqKNkRZ+r5UWaMz5g8W/WnIJ9++fJPWMfQ78CgvRpEBzwltfdfWXN
rCvPhY7Gq/8DiflLs7zs3fI7R/bzoOf9KCkDt1OPaXCA0Tl1UO5v4Pd88De208y9GU5hcEfE7C94
ql6YZX5GQw4aQe0AekmHGr158wGMdR3PMclAb9HuX9+FLiIbRbK4vNSk9hvL++yVz1pUorbuEtaH
wWEy/gw3Yj0RdM3LtPUL35Of0Y95KD0aQcHvIHaQHnWsWb6ExJALPf4lXxqb8e0viHFPz/7FGuJn
9GNpa8MkhvLxObt5tdfLGGtWLmGw7PwFkYhLMznNwC+sbttDCFMZwgG+4Vrf9tt8QyDaAj3uGZhi
rtxUtxbyxh6nIA5X7v4SPv8ZnX4lml6KRvwsGiUsCnVoYwn1i2Cf7dN5vkSG44b7YAV/d1h6JRea
t6zfONdnS+csEg0KrFaaYERZVPsxbxXMfdTJaoTbIs8QxsKGXlJW2a6qUzTzQrzr61e+tGnOQhOp
VGnEYRIcJvlFWVuzznxLOqjI+NuvB7KmN/lqIZ0Fo9BMElZMi7eed/McCjzItFb1LlzGa2SlTnZI
j2iNQCupb17ospqW6Bcjn7eyoFEgSURRBBCH0A40oBwq/p6DxHmgPWfOgxpvtV6PEXwKZBdMoqxY
fj19F7b+dIr/ujGqqB6bSiKU07GdD8MxKaQzAM34epRLy1GcRZhE5JCDoRhmamfqUdj+cPqynPaQ
3unV14NNS+urz3IWWfq6qb0iiYNDqgc3yLx1V5YLzwJklkF1kCaOV3gXhrwQXsRZeIlzIxsCmQeH
qFnzfJvDP02BTghxrF1dbnOZAptMmkuTemHli7OoErOI9l6NE7GfbHi3kDl1rVXgIuVYWktz4Tux
a6zN1cUs59K40+//EkyLroi1nNZMPYfQ2Rw9Mstpx6UONFO29mYyzugeutXFRTQtkq8+7FlMEa0f
kCLCTudWNUMXuQMF5BXlgEbtkymfvAE0O9CmQxU6MJ9NAZ12L18vrUs7/izW1NyrIYeBGS8Dbw6p
i8mL7+sRLqWQ59LyRdfkRq+no8IyvoM9huMfwp0ichMbPDrPsu49za91Vs152UPyMioUys7dBcGH
C3sIfRafPnFfyjbmI87LQQ+LxugggmWepE53tRUdVdqh4JBnFyL5hcmVZzGClyr2Nb7xQUba7evQ
SbPF/3Fyz0KDldaFglBpcJhklIp9BuvqdgO2uFPe+e7Frq4LZ7A8iwpR1hM55livnSNnxEGP1UHO
5TJaBZuLhliXxjqLBRGTLe3SjwQH3Nple6UX+ZHMYGdy2Ufl0lhn+9/uYFCrGN4rWocrvetnsROv
gxUcGy8KX10INfJsyzc0TFga4YYzElR8I2E4NYEgCnOh2Hio6Pf/4/o429+pZtFo2h9JKdx493Rl
zyePheb6r7SCX0iRzqURAk1Ln2osRmI9mWA7Vt49hK/g+nt/4a0uTOK5KkLqiRCeuIhaPre8eQ/q
mMfk3HsWw9IWxCnJsKhN1Ji1ibJKaqbPVQYr8ipGDYWkQ+rkI7QifBTRMjOz3AsPd2HXq7MEpKdF
qcspNZ4UMmrbAV9hxCH22uMCCwSRFJOc2qXs+MJJos5CjQyMpCTjx3du3dGFoCREmRbSydfNLYRA
hlX68PVrXnrLs8BjBoVIVIWcZCyyq24yYBYhvf16jN9b5ZHzEzRZSkpgdwBLsM9Bu+xlFNclBmnc
bs7Hhzo4TBCEdGAxCmaVRF/B8lIyAFjm90NZKSktYUlobH1cfX5JBtKONlXMArEfZWsU6mZ6Avxy
Ztt9gFKUGoVERdXS6M/e28omUIy0WG4E6zBR1N54ph12y5jEwLK91vLpIjTNsZpT0SbcDVtdGVDa
hJa1mwUpx21fEtDbIftc8aVp+bG/SoahLZzBVs0wC6hQnZv0QvZOVZuWXmZQuzQ2ppAdy4+JWdtq
ISNCUPLVuKJAhDiooa8Uyp+52d/CCf8/bQ2drjn/GTvcPesqbEJdf8INp7/zEzcENMjRhimwVAVa
PPm/YUMuvk2u77a04M0nsYIRL3/pCYUPjQX3G4HVPeGK/+4JJcAhyYQcwiqec3PqMv0bwCE7y3wI
RPgsbgG0hHy6hebQs50Kmz46mbzAZrUr78Om21MpbyFcBrJfDefrMZTzobRK3MRQyWnDck2z8iDK
MlnmFRoFiBG92/AC0JTNCvIiVdM7Nu4eVhBAXmxEpwqaD82sBYKOzeJ7z9ZQrvy034km3AwVdQNo
TymV3hZ1W82KHhVYHQfPUTDCSj4o3bgMklnSTowqaD9a8FVxdcPiRRGgwlGLVQ1QdE7LWEClcJx7
HnCpvLtkXEHPwtnHJMGYFR/SNoHXmpNozS+bPjFy3kdBNDj9YqgsNKkbEIhpodSWlaBeA1YJRHTM
Te1qEBaC0b/SFrRSx7iYjZ21rnR0RYdwN3CSX3Pl7cwM0kCsWHVpeReOvXAF7rmYatCNYrR/5AaB
Xq63CSF/g/Jqti1CsdReeK3G+BXOE8c8qBe/LNr9z0vFJ8RmOnZ+uWsQhi9PFYxj+ORrhcXw+Q09
HvYlhQQdZNjVQ2jX1xJfwgyFO2l+UTN2k0ovaOO90KxZFkF61/WvFx7hLLJOj8CBhks12Udy8xxe
yDByH/iycHMoMgd2sqo9teKFeH4jee10RK0ogXFYXs2Jqi/k/x8WT2fvj5c24Z+D16fqQ0btly+c
WSXJQ6oKN/LQ8Tpa0N/cmeMTSYRTy9oRwyn12CzIStfu1dz3QZY3wEgyq0WdLJBrHFNoNituzIgk
C56iUFsUC97dynKA8zTaiqz8zoR2Hxoic3ue58Hm69k76+xWH7P3UYLAZoZ0Ej/LK/xBRDB+8mG6
Wb9WFgpM8dBd+yyEUn7LRyf2yxUnYJRX43IY5EzXr/Ak8FqwPZDcXtXQSiSoe3pe72YEKUnub/zX
nKt7s1t0RrfR9biHXDJyUgvNB4O3TEdyF/b8vrSNn2fJJ5WBT2tx2k2fvoUkQqEkgo+BzUbUWUjK
PF7A11M3LrSSdkQap6zRWyPkD41vPQ8USlrafNbSf68FW309jefXUYIBKQw+4F/HbAZfzLN9QMY6
t6zW166dxHxGTPoYxJBPpFCcrjJYJ6ZrP1lsZQD9usxG4bk0WufrR2AfElef3x/m0HgEzrAdION5
dt8YA6NniGiIJiF4CVGbvSNIz3FWvNrxIpfksU7po6HbbtZ2Ym+XAxw4zBD0KQPEd3ugru0ReDG0
4A2QYiKil8FcG1uj7BeaQ5a6StG2VtBqXo0oMFridaRe6NZN9OJbXjuLqyGEiwB+alOnKzZC9RuE
sAB5CwBUrOguAPyfxFdWXS66/gmkocxUu5RMP9kUr7APQ3qiascgI9gRCeQiC6ceQMAWVj86rb3o
eQwWvuZz3rLHBrp+fr8bUvrgd/HRasMrSHJfpTl5bAa2qildmTVolDm6hK6bVu2MwnqsRb1lvLjJ
bdTIW/vVVOxBNehEsMOjz6PNACZ6TR96r72FwKp2al2ugA5Hbu89l618r4uxhiw5Fnymsn1jLAVk
/u20uy/xg4sK7GAWo6dW1ltK9G1J6LPs4ivD1/MqTx1YYSxGD03wJTS5oTOIIykTbqMtxx74q1/Y
awgLguSXG89lPELgPzl2Fr4kq1D05tmaymZedPgTKVd3ZfEjgF9fVubuwONjmoZXgWmfAhMt0bBN
jCu+a03+2udiP/2/jshjD+NA36ePiQeaB/ZrBv586tMHu4avaepj4vzypR1vowq/L+IQNqTTbNZO
T9Hp1qKJtxWjk5t5NONm+K7GUEH5cZh3NL6ulDxFmj/UsbkmDFKLEpwb3JFAEG/TH1mDYn9zW8XY
G2nZ4NBGm28f0lVO9Sw20Rbm8yJeQQr9Ucu5LtimKPthXRZq6Yt2nwS4CLDUf28hD570oH94qfmY
M/CaYvjNjQxFbpuya+icRiliTUvQbD0G9BkK6G81+hmiLkBPEWlvJSrsokYlPgww6Mc78qhxK2pc
qYIsuQiv0gDkbw2tfYjbHIueP3QdNFDENRb8gyeidV2YCxFbG6FNKAM3mJFG89eo7pw4BZ2iJMFV
MoBfYHjY6wRMAqMO3hHZ31VvPY4CnDKfo7xKOzT8dXmLM4IE74oj3Ied5abQbE9YdReSiasyxmqW
ldlNXqZX8dBsYUjz4EPVThfwEDLVevCj1q0yMAi8MZkbtB0c7oM+nvf5FlVdMPVt8AzYltfWiqXY
iJ0Fp48G3KSmMZ/7AU3ZwQiR35vE9FxaF2uvxLDaSKCZKtCMTb3+qMzXSvqQi+n60EkoOJM2uG+s
IM9K4+nrItl0lYY4rNKBE9Cln8jS7dvCWxITqns+6HdZsIEDCbiLeXDVmLiter59gvB86AxyhV18
iAvx2rNmm4c5TsIOCo+aPAvV7PLAWOFJQMEfOgg1SOBpzN7QIIYRSwp+PtWpdCCiH0HOVVjNU2Ci
xGCU7NmrQjJrInA56SMX8lST/s3uxZKmmFLG4CRaQZiePrYlqLup1ydOHZPrHJa7iXzFGYEu6Vqe
qk5B7DNzfV5tvSg6NM/ESo1ZxuWpr9lzruPl2KKh3mOQIcFGC6STwdsHIrjjbDTCq6x6bXpxW46Y
rD5YQBAa+RB7LQIfagFcr5JQgnTUmVjQurnFc95B27B1QjfcRSGcpGp75ptiH3Bz1kM1eKZICpFT
KOU7cJSbl51XznLF1l6A6GuCkIwm1ixutkLj3ENTOQThXFEZu1IrJ++9d8tHi2wUAsIjSQ0rhuiJ
Wqj3lCm2QmGsNWE7qgI+S5KgcjqQRHIPPF0Lz6kMJ+2fJy3sLpnkg5TDG77pcctA9s5e7QoFpSwp
0ctrpS+JwuvDViFFV5kFNkyBI2E6etKUPfothUVBUv5o0lvePHbEWuMn3iipu1nYdeAyGvwBIuu7
HOofqd4Smd2UsTr1sLOCZRF54KK/Gqxg2fb2rTVgq9IUjJu6AkuUd8OctRZ1/WQEqSv3vtvTmSNz
+5TVeCRYyt6xKFpkNDCcrmr6BbdhhzUpcFvw1HHl2G77ERJaRRLdh9K+Q71sn0NgQMX23iPZjRUX
LoFRjNR3X5/d50X7KX2Y0kiwQWwqoBV9ht/ZZaftNIEUchckx8rWoSMDuGYaZJExsiSt2I2+2Ecm
drrd30QM/ZFKrFHZOCYIp4Gkz18/EPk9l4Lej8k+7pgfqMXnvH6IdVikXtO42iOPKBDNgpiupI3U
7prWHOwQD5YyU3Qca/aoCgUECrYnStb48BloByO+J3w9b0wLrR+tsEBnRuNMWiIwfv2kljiD7QjD
DRQXEFj3WkIRYZ9lsIIrACma2W7HUCEvy/vEaueERpuG4blDtcDNC7TTLlwBpLvTxrCTse/A8+4G
MPeDpTOsQIUMLbpmlT2CGU3nHMzU3I9uojyYS9oi7jb3XLVz5pu7IK82pANGFCu3awPHhvJWqVKn
app3EVlYmNXt0IGDKvoToUcIvYNDr4OtzPUGhBD8ogaNPMKpZi+Nlr7xHsEogMZHx2ecovBNwXaj
9swq7FmrNo3xMqAdf/QOvqFuKi91cWZceRBYDHDX9gpcm7Wa51CurAh6fk218EnGZrFA120RPhUk
TecTCo0g7LDev2sDDbmRbGHamYsK0LptYEEyJW3DosUesDt/bUQhiCJwB+pt66orscaqcmU3aHfA
jcaKxQ2sYEFzs091MiyMXjmdfrW95ECEsS2tYFt0J5PRG1EkOE8UiK7HpgkXdpH9COPsoMvslsXc
0YzttAWZVt906XhCTF55xnNdtY4n+0WZw4sztVzUwtfpGqmsmZFF4EVbAatJkw7vduZBHpjSrU4c
4eEQVmjn8Cp+9Csc/lGrwEGv++uoQ1dGCc57he8PyCR0pfJ3FCdtCZEZ3cSbrJr8mQaH2Xyt0Fji
w6QrHfRstCFpQGLQTGmxKZtxCWm2fca0a6KJ1jCA55fR1u6b67rjj/E4HkiKdAFRyoKHmNMNsI/y
unbNyy78men/LdDsmKf455xD90la7a/hasu3fBIr+6+g403ltf8MqV2H+u0Tmjb98T9YePY3XM3A
cFPmB0CGu+EfLDz7m42PC88DRhGFKWLvH3ia+mYDNMN5Q0BeApUPseUPjTX7m4W/BIU1KWAJbHL+
d/A04Gafbq/CBnBhA7zDlUMA2IOO8eeIKxvAvHAgLU5pEuwrO1kEfRO4oqi7GaDXXQquUQU2P636
BRHDUTNjZmd+7JgFL9yi5gTaP9mdKOgwl4GG04oclsbIFsS/8WjmZgo+AVHS3QTQK57VXOyaZDxU
lsW3qSmWRORz38YWtxNHW3BdjMXSAGpnB7Xv6GGXGcUVamdOm8Eai26lIR2VaSeYVDr8BymPhYxf
C2tYNwJSSNFVWLJD3kCovzwy4703H5Jw3Q/JokPrZQ0Svm/c1wHc5jq2iktvUdFhHYIJYDB/mxfj
dcFvxoQ7HoEHlS0XGWzlohxIYUb2vWRLOhlGo384tt6jlN5kur/uICzFyHasVwxNWyoMXSsqT3aO
K6MRdVcaODk403wORzg3kssgQQcaI2+q11fA2x694LEfH+X4Yhrpg40eLbmBO+siqt9reSt73FKy
mwZREpf/WTO+hA100sp9XZyCBCITcM7DdS++yuNT5zVQW4LsS3GCO1ZmnmxciPpiZXj7JDwQ7930
n4WP1tW9Jz14tyeubR6Et6y91o2NYpmP1I3KF7+uTuVYzPH9nYpCqgJNpaq99vOtXVxr72DYDyxB
KQCk6UIsU2MHXfsWbnSTXM6+NwbQl+gi8UxX8S3P7gACVsVtoq7t8ZjXN3Lc8O6pNLd2aFyn6JaI
di1Jb4BDOSbJ5oY44kj8rotHFt5I+n3QZG7RyGl1s+UU/ZlNvIR6+CyoIRBXttTN8ivLLJclPlEj
twFaN0d613TPkSGuPbFO6nsZ/KCdP6/MZJ9B0xIXIK/niO43vkIbY7+Kutdu+CH04BREzlTP5nHj
O6Gp4O310sTf7eQhk8dmaHsIjQVXfXHXAVzAXcsajRNV7U6NbJ71NfwBczmvfRCxqa7YHBekYZnG
6JrxcnSlZfF7UrZrE23zw1s4LHr062U1VDOvezq4I7kSALYs+BkWGYjtoKOLeJ0ElpP4/jETUDaz
0dcf1UvbAIHCMvW7lcxD3I7zJAiXWSOu66affwSxvxXt/1oo/69Tz5SIwv85nt8/Z9Ar0p9DOv7G
z5BuSfMb5KU/sFcOSyCBePozoqNgAo40jK5QJfkgSCNo/xHQ6TfUTICNcYaEkdoTA+lfAR0FEsIJ
VTYspBT9KNH9jQLJWZVRcHgmmDgecNxAwRP877Mq42Agd6jKtj9NBVvqJq7PZqjWkkWzNNbRLlj+
Mjd/gsR/1GL/jf79czwBLByHCHjm5+hfYSZDXKR1fwJ9E4o2MTpsaL/WNQKgtPs5gQ2wmaCcaNQA
CuKt1Xb3eecLpyjG96GGbnFa3xhwt62YUUAUo1t2CTrRivIpMQbABB7MVkxyyLP0Ow1UN5lF1otU
G2iksHrY5Jawux0i/dzm1rIQ4BybIeopcZVfhzEa9A0JhwpoFM9Q6fmhrDCdFTJjS5LEzdJuzcIJ
2hS7aEhcZvpobWlIuUwMdufZgBnLCO0P1sgdXoerMepzh9TooScDHGXHEQ0sxDc1XPP8HiKBU208
RJVeBeDFdKzHjaTV90Ps7ekASKNU1rzi6BTrW4AWRp7DXa7I1tj3rpmoOZfIZ4cisWdNAnpfH3fa
AZVp36W4UuYyR2spse899EyOVv8a0HyfQMf0609pfb58fXzKnz5tAmvZFpR+TgV0REnQDrw7hTa5
t1IK91fIH8rBhS3WVdIbmPL20QZFsOEXhsby/wVC/zmyDWTZYgqXUPN8ZCGjsrASoz3Bby+H+Iiy
9n15wfCOTFj455XKUMFGukUgMk6Q7nx+PQYPSOGrsD3VtYBZKPdyJ7fRoIzdAnkdTra06h5Jbb7B
PWbF7eGddvGdb+JumTJ5qIfsPbdxeESJrSDIUASOoXq4vUUM7WEFe4kohY9pgdSnHICZCKPfxyLY
8YF9v/Cdppvl5xdBrZVwRBIyBZtzOmPkh8goi7A89a/dnG7DDbxR1sNi2E6689L9erQ/mbaPki/w
AUQnXM7PAkrW+0bhxyo/DbHlLyxPBd3M1EHohD6DUmCSAi/1oPU/zjWBf2TB4O2nomXdwfcuL1LX
yv3bWJdrI0g3vTIXLYyvMX/+wR6qfO0ZAbAqSA6iqvu9NZg6VAUMoGQnxezrF0HI/m3WMF0m2lds
wQB4fP78FfK7qI2H/MSsjYXaSOlnP4/M/1wJQu792xj4HkjMLZsSU52vYztXKXyEmvKUhuixr2Kx
T6uezQSrV1YNQx0fhkmsg67nAOE7GE46do80j6JD2NbpepRpNzdARp/1o3zzSIqS5hhC9KPx5klr
oZetZHOvtPdEwUQ9gJZXDXUdg1RrXDW/g/0DxGwUi67xYE+n0PQfVgujLK6CqnwnmOu6gAQC63yX
pqIGcJq9MKbFDsaa8BZu+RXxwnwVDhks3zMOBKYYEOvCg8BN2oiSm0hDp8QjNV96UWOD7xxBeoxC
fTSsyh18piEDb2uw9lWYr8H5XjcdQ3qeDbuRpLBt7mHTYAJ8CPxymbdka4zmbV+0ryjznlCuvuVB
AqC3Le6ol1RuCI1rh5T9PcvlqUkBlDKNppK8FW95NzZuAmwaIHJqAotQa+7XoD/1am8wAQFdXqBD
s+OrKuKbwUBruVUlJkpI+YuUobcKONzrBxYthjzsV0bBGcBfWzpJk+y0xwH49oZeGBSmzfAzJVF1
xVM8RGsKp7FJdmvQ7ppo4zAU5XUtzcdoQDKuUbFM8F0sz5jbGSxnk0YMV8JT/A3OZi8BC+99G3IG
fubatP8BoOu+J8OzyFC8rerquoI+et1LnENQgjWbZN9F0arMm/swal+NxK8WXFPhltYAB1YruuLt
aLlV2R89UphLVWbNLK/NB1Q47i2P3eNcZk5lBXwtSnGoEiiydwWE9CDyjdbECN2DxAAPWDRAZUNg
Ml/vtbNLJZIQiTMEmt1IdhTDZvi810Jz5GYsxvwUgU+ebtpVuq0nqvOFMvifJDtTzkHs6cigFvgp
n8fhHRuBpZQZkh21TG+7JVzeV5ANnZXrdIHeXXH79XuddYpMB9XnAc/qrWGUmpFRYECyrLbDHI1G
K2NO9hCqmQ1uNkeF56LjwQfH/yzcTxXmqa+LmWjLO7uhd2Fu2bUW8WlMpQlAFqB4FubRS9s0Aqcl
GrqNro2vVAP+ifL1OvOi717dR/OCxgZcyXMYcWewRxn9FLUi9ZZH6ZMYSTIfKz98MinbDTnfwxG5
B2qpmkXcRMayVT7O/bhmdEZ6o9rybjKcbrHDOnbtZ9V3GOhdaZac0joBwSPYoDgBdbfqzkyVhjM0
khxUX+MF6bh0aG9I11bQ1vbt+oArI5rUOyvbtIVqTmMbXSV+PS5iwr2n2gru7HB4FImpj7Sht3nP
nlG0vG4GJLR5s8U6wKUwue89LGklkOzpNoYwCgV4bXbQOwgINFPyRgLGDEcoqyWmucpCqGr4aDgN
wX1b2Tn85GyzfBimsg8KM17UbrOgX4697ZZmqm9EW667DH37rWnv6zo76jKFW3YJT0yqo23ewfgN
CORd1Yroxhq9RWvKUyLRbmyW+dYixaZO00UXA/LwakPNWlyWqxoOlp1Ug9OwGoC/7FYVIzgkhc/d
Iod9K+069D5H/SEj7MDygcxkEtzazSjnfmrcpRwKs3Zk3JpGjvIV4U7dFubeMHW1YBEsGX05DE5p
RshTo+w48gqdlDxdoKoEtDadFIjDRarYoihKRFqeZKssAaArxmiclZIaKx4xsPYtQJ5xwKAoUYPQ
E5uo/TQKYkRNIEvUhNRLRPL3RBXf/elwKdMEDtmVOOgxb9agO4wuYeFdGSEqRZ513xZw4hlaNCFK
uBbMCEBR2KYHuMY2pgSp1Yd21agHcLzr9JoUtVp8vWX/5EiGaSs38T8CigI/y/pAi0h8S9vhqYny
baS8eYNKlbatC8OctdB8RAYbTCQm7KmO8lt6kScajl+dDE/DhjjGzJpFLoOnslj8hQ6P399pIv4I
3PQQXGEZfZaStZ3vR0Zs+KfJXqZ70qf0BPrPPlyPkKkRK7LSV3l+IaT/Saz9NOgHo+cXylHq+Q06
dTz/BLBjObXIAYxx9IIvxaJY1ivzkr3M+W2ETtMJcguu2MjZkFJ9ju2NaLKIg2dxrE3/4BNzlVQW
7BDrWcugkf6jEfBhGLdGc4l9fH52fYzL4W5BJPsTmq7B6z7WdUiPHYkfMqi3qe7WzkpchKCFYPRO
4Rc7YocXstPfpncaFmcL2FygQ5nwYfn8uuPYdYYJbsER2vqtqzYAYhcosS7gjepAJfQyNRjFPvzI
Xw8WDAm6JihLgKaBUJ9715mjTnitODnmQJVKFr8XFuTrlIdqX1oZi77gnpvqwptbA8J5EQ+bnHgO
QBFIU9X9fQukVxl8w229MbI0cERvLQrUfKtMQrcsoVuKOzzK/jFzMh8qABTCXEUXbDzURCiAvIWZ
oFwvAtxuW11DRyGxEajaZJg3DOzIJNf7xM/XhhEuvLhx+zSZ4z68gydJMG9xSMy5AZnTOIGGDc/y
HPra5SrOwd1sWWBAgcD251qDONCWUK3LYqhd/C9n57XcttKl7StCVSMDpwTBpGxRku0TlGVbyBlo
hKv/H3imaiSKvzjf7Npn29tNNBqrV3iDnRk/xk5uiji4UvBvbXXtqZoiw7OKvrgN7GzP0A8vxHzn
RNFNHtIatozwUdUV1dNn8znTkfdp+nxnGtJahZ3xGFkgF9webEjBTCa0Qa80ZfSrxtlmHRfJVnZp
cbAAtGw6Ou1LBX2TDarXVI6xjVuq/K51u6tKTLuqN4tdVIXyptZQsy21GXWfSit2TUuWK+hWrHq7
+R3RBdknFQ3ppvdcO25915ptTxPIjCRWs5nTFkvcDC2hQjU0oGDGsHVbB/y3Zqzmrpa+0BuvhfJp
GjVYVhFgU5LZyL8rgO9ITZttrCPo0OT97ySykb2ui+dxRI2G3JmDYQZMNo3YZTQo/uYzvemyy29S
u77NuclWWtS767EMpkNfUUPk6bROJoSxjd5daZ16NLJ5IxTXvO4CkBoRcpIUFPdWqF8VlkgoT4A/
jRwNpevH9dirsLcBmuwqW4n+BGYiD5pou60xIJJt5CowAKyutML6NjadBiZYtE/EjHyfpryRZBiM
bdXLa470q2ohXxu3dFiGYiA5DJAkDTOxmhLrNjGsX1VV1IcitgL+9CC9UkUsV3WOUxrbW4BJvwya
WEOH61QUh9+1Jhar2hpu4tFFX24arqlqv6lxnD26Ii7vphEns4xCLkxiKrp2a8/LGVaZPjr4XlRZ
BbipFbfpMJuongfX0igNYnZ40GXx3RyRJlESLnlN029yg/ddWzemoTDOBom/EgA4vaqPpdeJdjdW
8VZjbH6n9e5eGcCfCfoZbpTwVZj0LGrrl8IAOq9i1bNqvCg07W5sAVh0NPKzSt9noJWHtH2TufBV
Bal4EWcjYJX6ugCaUwcHYdxGAAp1BUpRLtcWEKRVZGHtV42Qk3Mnrxg3OuG6c1uxStFY2IjewHfB
QCg7bk3jwk10NmwxcjdsA9glxIaPkdII51kTVkHY6m1gXmTDmrsRqvsUdy89kKyv84cTiCV9zSVK
wp9wcDtyNG6kj8u5zQCKQim1Y3HdIeEw7sJr+G/+QqMMNxcN2s/cPqzmmIz4BJj5095OrhLlmiHX
jhLSaLqjvT89lzN+OJhQBvGjfuXcA3O/D6KtyDclYLf0IqnrtE/2Xw/8Pz/hpMZpQYdZWltpxwXo
B/sC4Lr9VxuTY1uWjxc299JaJ9mZWdBzTEfeZbdWN8Fh/NOb62iTetrvYIXY8B1yO+FiIXmpbX3a
DFqekf6pUAGZOEK4JxlUKtJU01pHPQrFpExUMcuxSTEuPN35VRgG4F+lOoatfTw6atDlIZhX9Ps3
+kbet7eYMeVe5Td+etQ9dDBrv72w5mlqyINh6LWg4i3bZVB8kkZkkiTfakkjgjLbFcOb1mv7uNcu
fBTMpk8zhw+rnByRkFJOIX1Sj9rEJdSgQxFC3AFxYsqbsvs2G8WFBc+cE0vAnoKWQikM4v7jTsqh
ShSBjfexLvCmb6L6ChwjIEVT3WFMfqGtcHYP3y128trogqqKA5X32BZoyzvFtC1icS0S59vX5+Ps
OqZOs3bBcH9K+WQjBlfGkXqcwEjr1SrQI2z2mgtb968/cJLmWYYqwCGYLnZu9sk3VvU9vDPK4KMz
SEDSk/1qUagjsmXKw5S6QFbpfdXTCBTURsZzMu7IfzdJOsGEyXMQlmZxRXhc18bsTfoERGzMV/VQ
HoK5Fj5Tjv7q6305gaX9C7nQO5iTgddhKHDa1hmtPi3nkJmxOAgfCUnh93+ddfjTWi96Jzo1/hXG
lhcKjjORFxqHgMXkqvSujJMvJ7T1crJLZz4mDbK7YdZ067pKHgfTzFdBGhdru6/IPpKbrkwvHLgz
S9vQIGyKOgpIXB0/nu7YkJORlRPZ0bahXebsy2uEVrbtpX09E48w/KM65bzp9qfZIADrcsj0TD3O
TVAdnHkAhmgjbWmm/XWVARXvC5TVB1dEfqvl3VpJTPCyE02JyLjurJ534Mi/X7/sMx8BOlOwWCh9
hGWcXnipyID6CT6CVLlWlbveJZW78Ga1MxkDa9CMpIvm0Jg/iR6xMZvlqKVLHBZovR9MbHvxivPm
XbhF7M9DD/xmXAM2wHoWh8r50L1V1gpHkXXiC3T8LjDpzz2ywSDFBODDYVtGyO/pWTPXfzkUcj5W
zXfM7cHSLvjTCxfBp2keN4FtMCDSYKTYpntaUE6Jow1UBXgRORg9FDFA07JZPmkUdIYmACcZYR0T
B9RGg529OW51URHi3HmzmXlzdQIsQmvs44PaeWmG5uxMR+MBXaZV7APcBgJ7797MnrWZdubSHrsQ
7j41Ypbnfr/oSfROIyoeq/m3KFpC2/Sm/j57ZBNe5LvHr8+ueuZaIn3QCOFLPiH+id+864nMqkiD
IQUWFcVI99tD9ti649IGVugE2oggmguKOVw0b9Roo8y4BajtOPuRG9wybXzjKAQbupHPplJdGHee
O/Pvf9pyhb/7aU3jdCpwqek4TCON22ZdDi9atc8kTprK9ut9OLsWTqJL1wR5uNMOtVvrlTMVyNN0
5Xjl2MYdc7zrpLdvBhWftjy/lJOfWY+OvwliQgOXC1z447NFpSqtepAT6YeqrYRlHe16og9fdT8z
5vJr0drahQn1mTftCIIU75hmiXYKcwgztRmBgU3HWYQAcNu88KxcaTdmFR5SAzvC/3hHHW4EOGVc
3fBclx149/aUfi5apnHTkZLqKmmTDY0aNBOVCerNmL6iOzZfOMtn7iCHOEyP75/wn3kyshGmViOi
pozcQd2+2HS7YbPcQZfUfz5NUPhSPqyzxIx3T5a5ZWFHzBqOgU2fi47xU+znHq4UdCf4TMsfSKLa
+69381xMYCeXk6nBToa3+XHRdFDhoSk2HqvE+sm3vPpvvM33mIy/XkrAz102Dk7JOhp8qk1T7SS6
u5NqxV1ljseeLHkdRWaPxn7SeHXSEe4idVtY0bZSsa8cDCDAo3GTBN1bkMeGrxIXqO6T1zmHSxVm
5dbSDeQC+wjIWAoqfo7VFGh+f4xb7BVgP4zrYOxvIXxrV7JXkBSOW2P79eadO/mwGiESu3C4P42f
Wi2cQzUxxZGD7zP/es4acbRnOKOJFb58vdbZF0U2DJXRtfjnFL1kS9HXSa2JY9EEmPGF2V+9CCvG
Nq15cGyw4Yrt/qEO3RSWgTPSFFlkMObThV9x5oJ2QDNBNKfaWIq3j8dFSrjSbteK4+TgGpMm1p0a
tuFVos54lyI2GHl174p1TwNtJeTcb9pRql7CfGg1ujrWeU5RV56aoAxWabCCL/y8M9cqjF+ETgQo
HcqhkxM2xHrUFuj/HFtf/z6vAdT/zL3hx+hhmkRXQlnPw4Xod/arfbekuzTr3321TZHDm0pYcvmA
ynFt+PPuN6hLx1O9RchKvF5SsTwhsf8rAt4/5WnJF5XCKdPAxv83c/r7kAOzSoIePFsnX4yqf9FG
KEMFmK+Nk+mbRrTKrV2FiVdXyt9eJOpVO4ywoa3mBy39w1RNN2UzDKtGk+Xakvq94tTtWpmtwatS
8agbmDly9OCTaDrWq+IpqTtMKRUUnmaxNiWEL00v7I1ss4fadi8VuOffKZmfRuUDIevkyDVaEBpK
q87HSd1N8mUEkvH1qfn3N5yUgXy/fFPLiEr7NKACnO20VT7j01yl9rpPh8Hr297+E45T6SEzt7PN
Hju4BpzXXPdyA6X0aZ6BFjsJ8+DIZjZZNBbMsFbptyJxr2s7qr1ZDuJGt/pfpdFviqFo9/MYVRtl
QrOD0CQ9vdAuBYklg3v/JMaiS6GqgmEeKHj3NN1IXKnaaVHXR72Fw+sOO7MVN2aXbCfo4AY+IhJN
8olOYNkp18W4NM6i9X+4m/9+g+6AejRpQjqnZYtlD7UslKA6pjM2XLKRYAr1azMUd9LBv2COB0yb
dORy7Ad7GvaD0tyCb3/LAGdP0CX7kEq2GW6nng5q3Q97I0Qkwur3cVuupknZlLFxFzW2n03F89c/
fbnrTnePCIuEhhCUgKft06FqNE2qTnXMIkglpesFItuObnXNb/TC8kKwOj3XxhLLQULRzATaymjm
Y+CY4XACJkrGYx2XXqDYq0i92Gb7fB4+rrH893fBKU/auCzHbIRLbT3NBrOeWd0rTGmqtsEch35i
zSZPL6GberXZ3TbFcEHO4POe8gug4YMsJMewTweyghmb6khlOAZ6fDeDMlUF7CKrWjtT4pd0Vr5+
hezbp5dI71vYEEg0voNPAJtSk2hhDdpwbB3tppOgnyAXwoTrgTcMVNO+XtmvVavH/ArGY5qdOodo
ruJ1WYh8G1IzHoKgRyFiwkqucVQ4aAG4CjcHSpCXGzOu702pwYXSQp3Pah4eR0e1PVWFVtvb7m02
1qonHBvGUR3cFjH69bUbV3sR1MVN0zSJbwWh48Wuy9wg1PAPsEiBKrf/LbRon/QIoA3Wb+73O1SF
DE/r88CvasWGgdGpKFCwZWAwoJc62Z5P5LmnUQajGfMSXWpoCygWH3le3Nmx+txZIIehRndAcfMX
Sp5nPVmoa6aSrxM54EEYdrtMk8IL6uSta8tpV+iBsq+c9LuR9MAP7Pqu0rFkCcHfeE6NcU+DK46J
yP8kHyezsta2m2sH19RfhwoWidnkj9o8zzhfd1wrmmn6uu5iapI8CzlV38uCbp4Lh2JliexvoisH
RVd/WDr/R+O2r1oGplY22bYbYii4ChKJqeSoKgxBvRiQy8YdYfnF9vg2NNWPXKt9uwugO0TIteuz
BabH+mkaweTpigL1ZCLXsLqbUdAtnx18tAbSyCatrsNStN5cRdIbdNroXV5NXhp166ktC680tYOR
QsOezT+FK36osR4vQJxqZ7l5vBFF9NKZ6m3W9s0+QVoB7Nt0Y/Txd3hyb8WQCN9pMI9SEsg3xYxd
LhA1S5kwIwhtcw+FEVEPo8hNT8h2L53FJGPKsOtQjDdddn+//iJOMzbCjAtAFYiHs9Tip/USSrZz
VEeOPIa9FYLG1m6qCTcwhtp/vl7oTDwjM0XKCFYWl/Vpqw7ViWgculketegg0dQXoryUa50JJjyB
TqyEFUZb4SQVGGjZq62rd8eu7mdPM4bAG3LrJgrwBax1DNQKRZGv0/Ja7TmIF6ZogbKmMaw6TS03
hjnYq5EB9SqMU7x6OaKeWU7jJSXMpSA8uUcYnKimDUWNq/gfoOFd1B3D0S0yKft/KaG+oaby8hvb
t1Zk6pvooF1o4i39itPlULoh7UVlxP0EB4H33QYM59qjYulXuWGVnt3LO6lb+D03yoMc6LZEcXUh
sH+CZXDPi2UMt1R02pJufLxbUrvvSy102qO5srbqdYsOXerBAPW4Rrbu+iLa+hT1crreSdumbQgr
yOW0x8KxXo0q/ZHUGY3RsPXySLVX8VghAt4MyGOqauendvzaqYs5WFLJq8AuuV+doTtUiBKs7QRe
lRyN6KmUsIzqZPgVm3Z06bgaZ34yyRg75Fi2pnPXfdyiyUYnoJ6KBkugod+OOllhk0WglY3y2qwT
sUI+hgFtOX43ejvZtBZVq1N3upeLYE9u36wSA8MiwxmfSE9xYqnHXzFMp7sObaLWHEC+inRYd7RI
RUrFMUf9WwmlCvWpAI6cnNaBaT2bdXhTLM9Z1Y65tlOrOlA6Bl4dzG9lMIL5iAZoZmpv4lMRJzuk
+eUuTKsnq4cBnVlQN2wtfpsKhOp7LW6elDGsUSIID9CArG3bZm96UFRrEQTf21mqK6mo3/vBQcph
MG66dtqrhROsTHd80KfpSgHz6M99CPvXVNEZCSy5zhYw95irpM5BUPnpjCZ1XTQ2qgojG1G9NGGx
jzRqjqSDrZcr90GaPjaFeeVIrEs4iKu6N96EZqCBWEeIpSTaja3hcxvZtyKpsJtxxNECax4Ed3yf
aLpow4uLSpmHyMddFmIaWUdAmo3AQgiiGa2VWrbfdfQ+wJcE+dZJmtjX3BDhMNeufaOSvT8pyNgO
QQV4Qrf+pJXyEkdImxh5rhNe8Y1CNiT1c03E1FoaNVqFUIDOHci95hVWUGzjfko2mZs7+8SZwo1Z
uODvCBROo7Dvio4bCzlbXCOpktjmegAMtpqrBnxNPcyburDQJ5yXH8yGj+6QeG0YbMM0Hb2eC/3Q
O4HzW7QCvqNGjfJ1uP80/ed7/G9xI3TnxKfxhK6PRjDrfcWAGmz+qtokG2tv+u623Ayvl77+0x7c
v8W4XqgBLY2m+UmynIAJFRX/HJN9cFB3zaIU7f8v8IOfs0dTJ/vH5sOAuIWo38kXiyy1E6Ce9i90
L8q39RZX4pW91db421+aOp25KN6vdiqZnEbaUAGTqgihEP2/Wx7qGcAx/y2nl97/wrzg8yX94fkW
Qvb7gqCSRZv2SVHRyxyelxZJ5GEbWwRrYy39Hu0zDxbpJQ3Rcy/v3aaeDvu1xMkDBZYJQ8twp++6
q+Xlddv/uJe5HJL365yE26KPHa23eTjnBn7CZt4t7B/7AL3v4m30aRD7X2sRnsGZioVy/nEjzXx0
qr7hoLhQqpv1fES3gEvoCExQ+qbXeP0O6a7MG39c+Oz+CfidXPdI/BmgE+EV2rCdPq4cRYjVKHNT
HWOhK+tMx2lLlaY3WNUjLJPvydhigUZXcA1lELChFn1XBTLuUV4mUACFu8strfO6PAX43s8Psikf
dWWefRdcHQ1VBay3hvtVgBhQow37OHC22Yhm6Riif28cFRvCRzPhKBYH9k5q46Olpso26ZrfiE22
kJQg6Q72k9YHt5My/c1qhhElPOQhtqk1oicj5IrQEve+moCjzzJ6s7T0aXLn+65A8EfRrkcl+e6m
8rkbjVsttr+BzL5z1en74IK1NoLgTzyVG1tB9iJB07AKjJugSfRdFBWoxsrgwTCsb+gVXQ/RBN7d
xUA6lbtCEYe6abpVJyqAbPZzGI0/4Lt9q9R5D1fizbKm56ruWlp38bVROIlPK4WpVB8OPOv8hgbH
dhwX4yiQt/qgPkLHvOnn9naaQm9oJ5AA2a9pgOFZmVeyheCkj69xU/4erXiHeJC5bvNk64YUUrOm
/XGq0PKdYVR2nZqr2GIh5jRW+uh1lX5fRpmFviCUymZsIeNJ0oTU5dZry9t+KFzPXn6104L4EIX+
lCXanyZAoNYdlTtDVG92G1qMMpGRGrqU19hafqZC9Fdt7lmlvIo6KDWJ3fiTRpIwAfqnw0X6rGb2
KgQHgFCR9aOYisFz2+GhGbVdEAfFSubyp8Z/8lMDK1AnM5+S0fzGL3zWJX8xuSfCKe18UxjGg5A1
j5BMr51boYQL7xTMowq6PtTyTZOH2bp2+/ZR2kq/blvQs1lQajegZepVpdjP6uh2KDSiV9o1Ibf7
gNfY2CvPow5l1SkLyms9QETENjM/UaPiiZ9erTIuVC+wysmD0RjtczcN1lVjo9PogOWMu/yvboLx
HA0t9Avqpg1q3Lgwq5mzM7Qm3SBQghVi7di/JapGbmElnimz5mCMmryAbPhcl5mMXf6n2bTcRO+K
BNmbapbHbnWcFNeP1BfDmDeluFCTnU4oiFK0NC2BdBDh4tN1VoL9g+/RcZ1VMWBMFLG5xQTtTc29
kOxeWOn0KqvLOirNmmwgxJm1zf4gMrhCiWBVo1B4IQKeuTVt0wS2YzK7V8E5fty5yVUjtetCdm6I
YbcontpgH6/Z+0YJ4NKgfFq6+M7plH4tJjXFoTCS9VyVv/4PvwOOFfHfBRlDxffxd0SakhfqMJfH
ZoK7GBnwyaq1RNUU4xPywnQbz5Y3TMq6QlwhDupdkmI3WqoX9uPMzjPUZ8qOEPVSZizb9e4gATgO
TGN0M+av1TapW0/vn+N23pti//UDnzmxjAoXqWKIyAuT8+NCRaB2YScWGRzZXRd667cWZsbErq+X
OfM8NLG5WSkebIQBTp4nqdooAfpcH40uctE1nH8Zbr6NXWebCPciJuJMQrSIElCm8e/nxJJ27+Cg
8VIf58DYlQ2sHbW4jsVWa23g7OVjbQSIqwYeAPNveotYVp2md0NcP+tm++3/8ODvfspJRAgQlplh
lNK8T9OruM9eJkFriMEaFFfjQup5JiX78NgnmzyP1SRju6mP1fSSDZFnzjVyzcUa0gN8+t3QGBsA
Q5uvH/ATKIRw9GHV5WW8O6p1odRqvIwn0rK6r+eU2Nf/Mvt0bxo/QwKgX6bD6MWkAXPSe0PH+RJ6
5htd8bMy1J+xaj/bjnsBc3T2vL3b9pN8SupF0juCH+UOkxfitL00/lFw0S+0hc6eNFomjiZMhrin
GSM+WpFj2kV9REJ8Nyn2VTSbD19v8L+ZwUluaBICQEUsCKpP/PdOliJ1hrRm/jmgbbya90O0a8Ds
PVBKr9Vn/dAfkSfdBbflGmI5Gp7YCF8IE+eO1vvfsOz3u5dcSfLlUk3qIzxsynRrHzgOkj+pe4hc
sTEUEyWKvn8wRH0hIH/uDpqQdvQFVKwzkz+t3SJVAaQorOrYCPe5MtpNaievDHvou0qbbPO/Vb/+
v6T2M/Hw/XqnV17WJw5dZm7woQVGTDb+RzTd3tWzS5hi+rTs2cl7xbHSYmIE1xUQ10m1gXwyoPSk
K49imIfV0M4Uh6b2MwymKzQ98RWs05t2mh6jMbtOVPmzTdVfwzghi5a1vzrbfcrGPvWSigFBnj/O
lovVcRnOXqwMKPvG5cNUNt+LXmdAGNS4G6tolMh8VOnJlPdBM1wDRo/vzFwmPnTqXxYp1VpLmS3L
sl31gQFNXAf/qia84ATpPkWBkLTsimHGv/9RJIMcaRA1hmcvzf5eSzCUaLojg8I3LRwe8x7xJ7Ub
squsxQehshHNNfvu1zzVV7rTRFv+ZtwgIuu11iF3DOaMTe0ov6WMIK+tmaQdYJnD8LomaXQ1G/0g
LfQMRXkLJOqrluvcUfGvMnVIPVrE+y5trIOUk+O5ddKjvgl/oIiZYwc1s5gagg3DS7Eapvk1CvJ9
FFi7yCzummFED0Bz8h3qKZOvZtX3QYkcrxbIpFgVOqNOsguGMvVL6mwkNnG0FmIRY0EmXKDE5xvt
EFyXhvJLiQwUTfVa2Uyj6wlQU5u+nCguQnhD0F0F4/YwQO4Aan8VjGAxKyP2q3L4a5khxFuUh7sM
VHQnk1v+JK4Qqn4bLBrHLUAY0cWvdrIYy0fBjyLVkYgVDeIp4Mc3g469OUD4v520H+pM6F43Z+1O
S83cT3P3KbBmMBOp+hKLSXqMtaKDrqO+m4XV3dRHaP/JskcITD2aQsbbAEGRldPoP4fWtsgxs3tz
RCZNTrXrWyaKsAho3tUAuDfDZOPp40ahvwCEkANFrBGSUQPeskq1HX1sxwPr8xeGkp+bUe33WORd
FYOKiLOGEbmsGRIlDPRmO0TCsnaGldEnaFPN9m2cVP0aitm32ZoKqHQaps0mZa5s052Vpbu5qO7D
jsZRXr4YNvr8WtO8FN38A3vFZOWA0QNdJK9FEP0e8/6pNErovgOqAHU9MEKrbWeXdPh60ILKPb3G
8QAHsxWZF2XWXLcrN85AqkaIDWaFe580CKYVct2X+SNQT99oEgATqebZEleFMUgx+0P02lbMdSrp
ISqKsgpEso9iq/Z0QyKe1lIlAlFMozrwXC7mUTMeJ2xhV41SOJvaNOYVRORtUzq/wyncLeKQTJNU
6MnNbZQ6t4ZJQioKesyuzreVG/l8LwczXBmZcQCysBulVe5r00HudsZYugeRQwtbbnjff2d6n3nr
DrDl0glXPQtHuEL8zs0FQyJ/jtw/zBzTLNhgfkCFpXT3roE+eVd25qaJ4mk9mCj7lxbuzeMs7pGC
9s0I3llnDTQ86+AqpZGDAj28P9oVSAylsbHP7eCPO2Shh7Jq7ckqNdZove6Htl1HqBZfd63SHGRr
/6TGv9bN0NeD6Bowww+zadRdmuYtotOjjpPyvMjKIVc9jop7kwaKATJ/+hEr0z5T0gdF8E3pc5St
1XEyd7hC9St3bjWcGRplayfhDla06yUuLnHxcI8In0+T/69NUQvQ/UpIExfeZaKY6Y0KjqFNvnPQ
aajZleJl0/BghQ1Q+Q5UYp48BygYrHK6sLumazK/FCBtok7PXmLH8kSjb+bRPag9wHoolzOiObq+
SZGOCSfilW78LNziyeTpy3ZuPKkpW3cmoBSKXmyCstTeQt3J16lRq2s6RleV6SIOSzioZiUCoCMf
eiQGmTPIeWtY/V2BRsOvEsy5VzDBWtM9t9dZoEgf2JZ8MBoVA3LkNo14eCQH3MssL9dmHrnepA0M
v90JfWk1yrw4CxGvX6pwxBNWlRpqa041Y3A33EcGw28tU68dyIB+PBcvsnf54uocX5xumfQ29Bkr
l9M0Se0xUKrb2iaEKzmLqW11KHW79tDeONRjdtQbqEFVHxHvFoJL4FT3eju9itb4I9Qcj/UcxW2D
G3GV0pJDfj18cucsRPVWqmuIyi7vlhkRs+OSOE8TwzXQLs9j69URvZ9PZuAHrgnpQ8y6r9SR5WuN
o/uZBtcXPmq+ztPmkM2A3W27/45KYcnJ6OO10tQ/c2vG+ilI7420DdDci/n0k+a+s8xtaOa7KW3v
EKrsVmlXIsBXdYmf9w3TbM1+CVRtF86IrajlzTS039sY85HE6i616bUzaeeH1OFkbDbwwYpIb8uj
HkGwCtpNVjHYTwHQjLFxVXX2DQa6D32cPyKA4snmX+tvq9acArpNm7kG9ISk0Vhuc8fi5/4mVntp
PH8rEsozWzfumPlfKGnPzRb40Ux4AccDij1lnNR9zsSirkva1MpvCnn11fjhejGcY7lqLI9jdyFz
/gTjozSx0ZozYb1BNzfc0wwrJWZIk05JIiM/SUBnhbRvdUypM3TPJOIIOtEWdQjOCT1B0oA8WBpr
HnXy9ussnsLzU7oHh8xgys3AA0Uu46Q6K5sciXuCB1EE4rDeqhlgytLvcVPWio3aoIPWhPkrRjvI
/ZhMgeJSp+us5A1hInvLixlNzHr4ZucRx3Z2HGT9R3oQCnzyKe8AEtu/x74MNkUwGz/aOPmNVx13
kQV5WSaFs5XRqHtT596bsVl5Ssrl4qoHoDV3eYPNmJ1ileAsUukVgmibeGgJTYbcFsp8m0YA9HQR
P41VcBNiOhErGhPPxHxMp2ZEMpNuK6gxsA9IaOS28VMb8nAtTCBWVtrJlTkiXzSSRK3GBgFNR3Tz
o6ml+b5S0NLsrBq1UKVD7Ymhv1fYffgbUi6ixgEt27tlCDdHoeuV+fBNn0W2V7sEVKwx3NFINldT
X4wAZfqDlpvXQ6fRpq/mTazSBo/s69EYX1Q1uDVkjaWGFTS0KLXK0xNJKM5nc6PF4i+TqGfLneF0
h5uw03VgCABIaND8jCrxbSSr3nZZlHrOEKDUGVy51nWiXWNutsJ1U3ZbwDfTLq7anxC5UO0uxwcQ
Qz9yI329cIo+l0OWQKluaZBpKpKHJycayfiZDm6VUYd5VAL5r+oI7MNLbyS1w6qOV6q50g+6X20z
Tz9+vfhnSAJrIyimgThBRPe0XimhSTfRopyOvcHKDV9D3Yb5/GDkNASdb2EwXOosnPti3i94EuUK
R9FCiHHZMR3vJvnqWt2hDkNf4aJh/ooIAnd5OMPZnfyvn/RzEbg8KfU27FJjIRJ+rHZlMKdNqrjp
MQSLZJo653f05qa9sMw/vszHCvDjOidV9dSHaY2+Wgpa0FpZMfBd44dI7wPT3GQ9gwSZMhiI/ti1
Ofl5xKlEyGrSUOzKa/cKCMIqG9HmE+3668c/e8jePf7JIQsTu9bdnsd3m4dllGCKbtXIX8i5MeJp
LmzCub22NaiaiIkyez6FU6AziA8Z2fMRijKaXdM6r0oUJuSFBuTZ8AtSUTeR6IJjedpgNgHCYfFn
pkcckvxunvZ6nzHpGD0FHAaq6oACpuRFZPLP15t5BlJj0Vi1VQMVw2Xt5S5/1zoRaoXdYammx9Ya
0Fa2SOO4ieoEwVyqpGaUL0meIrcS7S213qcxHD1NvpAG7r7+Iec+XxsQPdrXFlT702n7MKG2Ymkl
/TlbrVZKJfyxUmnnEwuRLMuinz0eCF8veeYCBsCEHBHqaEwrPl3AZF65NJhmHtWp8dUOIR2JYjRS
9GEtf856+kNNUN8bh+uxC65RrPw1u8VDOJugQPoL5+wT14KnE3TPoB8vnTqygo/vwVKl4s7qkByD
oNyHJvZL+pjfDAM27Y1JdVD+BuxIrhvtlFJf2f2P/3wvuP0txwI7y0DKOum0B/nQKfZiohTt5Xry
sTs5uPlK8RZrUbRHn7KnS5yCzw0m68OKJ73nLBQdyDKZknB1+3Zr7Ts/2v0v8BX/fDNO4pihESgd
B9YpboonqU0R6mqTLv5I5hQ+Ovn4YDfpt1za/4+9M1lqZD239q049jx9sm8ijj1QZqpBAgQCiqpJ
BgVU9n2fV/8/ub3tDZIC2f6nZ2K7TFGflM3XvO9az7rpC2NjAehdWEmC+lJ9MUMPxRzWYLqv5Upv
PbdqrKsEDZBWg5At5e2ghD+GuEhI9vFeAbLZQV9c6RqpBiiQUMGCJUqNdBm1dYDYOV8THGPravuL
RN5fcaj4thV4+1qedsiXN6lQuomm3DYSaDS8stpW6XqS5fXqjkS576k5wVowzR8IxQ6dWK/Ujsmn
rPNVJmnf0s5cBQ2soE6Ob/Oi+xX39XU1JevOCH+UVG4WmGkC0CrwilIh7JdVTk9IgHO5hINyqEf2
/WqWrUkt4/8ewnsghSSxDwIHeSMgL2ruppE20avtzA/Kfg4yhy24dsWijyqiFyzPbmDusutTKUeC
EZ16GD4epMMyLR8EOb0rovZZS9o7S06/dUN6PyhA78D4rNM4uImr+i2LzR+qkH4vQ0mgjZWbd2aS
HiD+aE6XJYnrlwOt0pFiQs9JOA/p4pd69ka39YE6KKF0iZZTEAxu1MD6UUn1YZC6X1ZQYI9/HkLt
pdLJmMhzhK5TrvR2OdXiMrXSpVbC5pqS3TQq1bMqg/zV+4ldgxluxYAMnJbcyGBmzxeVWa8VYdwS
hNWteksetzkC96UnmByu48pzBSt4zWJgdhWulEWYpjeiQCWTLjSONlN6DvuwohQQqfDlzMg2PPQE
hZr8iiPhwMmHyIlAbcHnRzddJv2YpmhHEtDEJU6vxwDzC8zRG+oVr3UTb/RhuFYaA1mXJUVEU+kv
OODNpRgBgR0DCEya96ia1VpVeroYff5LVsLnJGhK5g0SA0Jj2uZEXjq+rDzLOrWOThPipSJot4Hl
30QjO81ev61k6zUzh3QZNqa8oBz9NiSqdWHBO/fyk2wqY/Gf8RjHGv1khC/hN+GfL/+/Ka6ap63j
d5/plGYp3j8Mh/Pn+LC8hTXcpQyZLoqx2d+IRYaY6n4pufntJTPlua/ExElvdgZDniiF25RTXigE
ETPoLAWaU8XrTXMxRHhekI++EaukjLhaRV4tH7snieXlqc4s64D5d6FX1JouuZ/OCI0MEZwPOlv0
vac3pxKReGIgCR6a5bSU3XJVfaMKOFON1eWsMwqd6BoE0YUV6PT6GbIBBwbADzsgbtnnWxWDOmyK
xrMOZNhoiIVQ1yRjvZRrmbN31h3UpGRLSYhBIGPvLsXiNvIBwhlDY7r1nGInFhyBVHYuSZgpa3U2
q5UwJLP5lfj6s55+1BmGQd9Hm7nCJ5sVLdMJs80n6yDo8CjiiB2LOlKj6BXexAyN0VyCPGg+0h+x
Ms1LV+r05AGFWMfCr+M4NU5UAINW1KPWlMYh8Lrvo1QsJeaRAWqOQofcTFMsmnM5rG6usuHh629O
lfHk+UME8Q8VBACHkzcqjRUYcYmnHVQ5ihyenqdYQUCTJXkB1Ne/lYxglyfRNquHtSeFyY0Qqd1N
OKk1NffJAktqqLZacWxJB1+jKlTNfMtkEdVM4cZcePeym559t+Nb3nrs9ae8H0ynkMVtFoKZS6Ye
sFa6peV4T6atjgrbwiol+JvSyHdNRPRfrio/LMV7HcrCLeROhmAu240uk2/KhG/jsxCcsRS7RaEo
6doaoo6yC7U3lFhvDQUFR0J66tTVSD9e9H6EKU2STh7vh5iSp+DpN4VRXKVzvbw2/XcVSDS1dV9y
I7Eg2CQyXyQKDAuMCwoRJyRL4JNQFpNuPOEZeQQFcWtxonCirG5ssTSfvbRxa4GtFrtQ8Jgr35tt
aFqn235YLqdCTh6HxP8hmSmxWxM5fkDQjVCnCdW9ZpGnuHUVfW974KFjIN7M0BS1KL6llrhqIgs2
qSgDcdMfsj5/MUZlj7MRXbPEE8N6SlVXC5xRbOibZbBiLzwtpw/LTAWYxa3WnJ9zrN+Ye0z5aGne
IUpsWDXlXX1DX2Hd0CYunrLF4OaOvH27KNc5nfUZFqgKHWlqWhQiPk8l9dD6AcQF+DkWL6Sp0sA0
SQZwCkuJl9Dv8A3LxTsuUtJoZXOdZkaEOcm6v/Dtz38MgyWVzSfBukd76okb2cID9A7ZLtoXy2FL
ed4enhAI2Zei5c9eaNykHB1ZgU4qL2bVjBnoN+8Q98WyLH5ayeSminrhfl4a5ajkIRpVkopy6h1q
Sdm0pbSdwuSubS4ZnE9P+Ny+D1/maCXQZpSRTi3vgNOdoL3wPhVFRJdY4xZ9In1npr0wn5+uqZ8G
/N1U8WGXUOglLQ8t8w5l/TaNP3Ll8esn4cJ1Oz7dw7Lo84oe1IG+oCPTCtL7AxCEC+vCpVHkz089
Vgu2plHlHRLzZ4GwVoQQTzLlhVHOrX1MWLSQMNxyYD16qMvAQIDWsP8Q5e7a19RDaHaAnU1hT6/1
Z6xiNOv15sY0LmI4zpzX8RppyCcsTKzUGI8qP3VU0HHTOa8bB/3OW2WOkG3Kd8tVVuKSk1XstvXF
F+tUqmPMYcqEt8ylepQQny9qWuV4nuUwehjor9umFqylQd9gEm5ovvT+hYt79iuieGPKgPGhEyn+
ebiqHcawq4fwoZ/GJWnElB40R1HFh86EMumVxULq+3VKXiER0neD5G8UhNY0BPc+EcJfP7XK/MB8
3mqaJJqhAEHforBaHU2j7DDSGiuxj8xPoArvu0ae3+jS0NynhlJuDL+ulkE/3Re12G193cCPJXgl
IFElWzeVKuPDLLPVQOXGCQS9/t4nXfMCpx6LtgkuYGy0fGcWYXQ11EVuN0qR3hhTmbsEvrbPQ4em
IZaz9gZBSXndRnP4DJG/z4VUa88az2Fx4eKf3ur563LMRmEpnSpXBaEp5DIJgofYGDZsbmKH8ter
kWeD27E9uHB1T99WRtMlnh7WKTzDRw+zNBge6VVcXBk9xQIf+HoIZERLzcU67ul28fNIR7M2UtSR
L2z6D961eaV9MzfhBqndN9+5hJg6/5U0/MpIKWGuzD//MI0SP03QLTuxB4E9lNxpC7F5ELMLc/Wl
QY6q0gqlioH0Cf+BcGgnJyZITwRHl1++fvbP1EXni/bndzm6Pdk0xVI/+sFDsjERGOxBTtuGC/n+
qSAd4t8AfZ5pQH4e8eg2yV40KGnBAzHzKcnUjSkl2Q2RnJIrxK7geP/NA4h2Ee3fbO04bphI3WAU
I230h0be9/muynO7IxHlwnU8XVo5rSoGx1WOxadYRcGKAnnqM/9BmpQQwU3DpTQQDpOZ4Gj0sBGs
EJ/emMNTKGTTVTeGlNFYRbYmzVicb2ngqGV1iRhx7lUnCZJIDFDbGkvJ5yfVV/p8MJLIf8j1kKCr
2o8XsUfWnNYOm066iFCcJ8rjiRSCjTiXIA3jZBus+3kXWZUhHHp2wdgg7AieOFTp3ehwBNiWF5S2
0ukazUX/MN48sX94EbW+bc0Mm8OhW07PuAIzuOVO6KIXWLeOdYWdoXHH5eSKu+pqXF8a/ncI71df
92jdqLIwZitiCoeIN3UnJBaVJgUFi9rQSFd88GdSHhnIgbpvVeXt87aFJWmyYzHbPr+eyMNtjCqz
07Enu28kCDNA4K/6lrKUSXdZyzxwPvVSEAhj3ebNopTScRM18bVemzegH5ze47tVZepYOeTvRK+q
Zz8PhUvP9tmn6MNlnp/9D5d5FAMvoKvAZX41V6ptbac1Rgchczo7eyJe/YYPICwIrcndr9+qSwMf
TbRC10gNzjOeJyiVuOsRiFAOSRXlP18RKQCg7aXQMO/2jl6T0RKzsCo84eCn8Uvd1k+hJqZQE4J1
J9QPX3+n002/yVjQwNj2IKQ9rtTpdZCWCQXJQ59H6EZVkury8sEcG5in6XjIB+vCW3JmIZHYRhK5
SiKsYh63BZrRIuvYGIRDQPokiUoqtebAe/r6W53Z0HHyo5ipcqIxNKCin5+RNp/aJLIIDOnt9EVZ
IuaMnJSVpHFRKCNheESfeGFiP7eSQDsDcsF4KFlOZjdSpPF2+8JBu5VteB7YpFbhLMa2IVwUK+HC
nTvzNEoUcucGxfwfx4iEWqsJRJp0zp5hcSNlqH6nPAipxwm7ESHJhbdufqmOJpdPo82f5sNLhwMZ
sIzA2V5JAojU43NIEPzXN+38EDBvCXKd79rRPfNr1a/lUvHgeww7tTCWeaxfukdnLxqaU1L2FFJ9
zKNzxRhOgtrLo3cY7+pf/jq9ogoDRM6gQ4MXN9iOa2uH2vr20qp/9rv9Oe4xO8wD69JzMzlbd+qD
3ohrGSfmhWnj3JsFEuqf3+0YFpaOipdaE3UPtDnecDc2z6J59/UtOvtefRzjaIkz+kmL/YzHAJkF
omPZZlF1KBdYOjh4ZD4NVuYU9cWl+zbf+5PH78N3O3o2RHSzsudx3+aQq9mCziZlkW0nu1gMq2J1
ydlw6VLOt/PD094V8zmlZjiBhp6P2psUZ8m7//pinnkWiTyVTXoWdN/R+n8epE5aa6BN5B0wIy2V
djspBRVCzx6IbfpvRtJnwPBM7z+Wrkx+mWdtxUhDlqGcBXJFEBGLuRqIV1JwiUNzppFhIgcCUUBf
XaRUf7R+FWPEtEUg4sG7Dnb6SnTrBXZ3AVEFhTh/L7nxkvy+C2yUM5svZntaQFAL2fAdVykkdGCK
MXa82WXw3A/5OwJgnwayfqtMQuSSYfneBvRvQ0y+X1/dMw8LRE2OkgTXAoI5nojLUPUNrQm9g6G9
DvJjonxXL/IDzo5BJRexwiwaOUbah7nfQwKh/EMcNiVkeTGjZghCjewYrYAIv9ydysXlsyU8rdM3
Twb2DtBrlqkA5/v8lKZ6YU4Tbb6DxdPqYt1lXxvnvyCpGI5gWd8oQ6s2ij3Jrps2WJZ1MmzLTNok
cEoWM/gMRFab0fyOO1uLoQAnku9oY4weX7qPJo2qeRSvzE7vXeiy1ZKWfekWxG1eD6nM6t2ngRtb
41bUhccKQjiK5cbNlPg+qrNfXat49pgFP1iP97WfbHWlfzZH9a3AQj0E2e0IhmSMym1ixLYWYvao
RyIV8uCpa+RdihIxHU1X9QgtU7L6Vg3pGACuKun/69t6HJ6tqZSJwsbRWefA4ZK7XglttkuqzXOo
gO4YhitTKIRrZYR4Jw7Sj0Ycdr5n/AoHMdhogDth5MqxM6n+tVF1nVNmtGT8vpO/03n2f6bMMyuE
5Sg/oMO8FFFNZEmgvoyEgA9dhj+jhHJKJJj2aOZIhQJ5eGm0YFxUNQ590SpIlIEzEw3CG/07300S
FM6amq/9XMOCnQWbJuxdvULBm0HDW+VqRx53Vwtu5wevYiU+hpG6Lzxs/qlv7LJGAO2TmOBrCv2q
zqLfQ4vrGM5S7bNMphYdokksrwap8BdDb6y8pOCAroPmGiUmS/jOb1ZZBlct2ULXMml0mzyw6Mpq
cronVPZHVZZXQsOpg1mPwAklQ4JQl99pGWATGGvca9ow2VIIVEz229wxSflaTpX5MjWkDElmTClX
HYm8lOrAzfKk34C8UlatOLzxMYmxsa7rIG/uki68QbX4fagSVLOjSSUtvZLEYNUYBRadtqGNxNnm
+5iXTtUlhy4PHxDqk/GEG9GGBD8ukI07VlX9HAYE2z0AM3N8jKfJX1bldK+AMVwEA6KDupResbSA
Wxzk20kfCBONvksVeZ+lzj1IcyLoewjgSz0n7M1UqKd3ZZ66Sc1FT1qs/9o47gyEX6Tr0ZLLyhFR
fKVJC1+MkKtP/XsQV+rC8DQJ07XeLsiOTrdBNj/KUOqWQVrcDAnvSE3xL6kb6jJRueQAmC0HSUOO
Gnk+ypJIWShhY3jwb8T0CgFEfN0P3ZsHT2eRmVm7UOOuW6UNEkJrNIdVqUXaMuCtXzTdFDgZOhoo
+ekq0GLvxdf7ah9W9eBaCRyqoEykZaPwkFvRGK1RoesLWS2tKwS59IJxqi1SCTWGOozRCqBks0g7
epGeR45WNWj1ug8kzsf54Jk2tL5hlVrI6jE7tOs6kkubjmzvtjQ7N7mVTY4eMKbQM4hSBtrzJHqZ
k4yk7pI1Xd+2YhgBGhffPMGilkMHAOJaJXMlZVpfIYHFBHbWjjfy0Yzel1Go5B28U3CduWrypCuD
suhF/dHqpfdIDH/Ik5/Zqj9yYAHOa3uDjPNI6szNhGVhibNKxABSk6M4BWDs9OZxxFG06KUnUgWf
wtZ/TCQAGAO6kCXwBuKTUvNG9NpDEoYvudIsBQsx0GCZgRP2zY/OAw6EjHpR9d6LWRLhymWxBct7
HzJCmys4D2OFAV33goc6aOFzTGKLcEZvMNZFV7j10FpA7BjT6gmbDt35GJeNOSBgC4y8cxuVNumo
0LuvCIJVI4FeuqeNy5AJxJHRIFx3TUI+cF+8i5Bir2OxndaRqZXffaEZF0lYmysJ2NFjYFkbn6bE
XkkH61HvrRDeRbCPRtI2JSEmH9IgUeJVsvQWn7Hfb0iefoxmE05toSXQ8a8tooxLK0ftPguEZaWF
t2ILs8k3+weEEh14qzRfiX5SPllIxtzeisB7VFdNK+h7Y/TimzGNzXu1kIFxqHm1TOoB7VQpIGFX
gyse5fxFKA3qHCm1ptbzKHYIMKRFYbSuoWtMHT7gblj3GQ6nMc4Tu+z88JsaGemqFBXSt9Q6dete
xQFnTAuFLOfFiAwYtRnkjJKb2idkgXsR+oOgeWrjUiWyHLV3EPeYQgTmVJIjBqHv73ClLmtR2FuV
2SLI5sGUKNMs6YHpNIzFbeOLsWNkFXyurLgk8zy7JQPUOus8MBmwOfu8iie+yconC+YhmTdktvgk
u/UqWuL2gL7tzPTif+NAfG7r8HHQo110ael5U4wMqt7FL/pVu/KcapsdujW54cS/LbrrbCXs1G+X
8ONn3OfztvrPb3u0ZyFjWJs4cpmH2o1fxFlV6eqZPUAJ4oY51WJ6HLckQFxCV507HaEOmfdJmHfN
E2UrnZvQ6NB6cUrpXcQBq27NtH03uNUC27Bj7C+V/s/UHABjILAE1YDc6iQ+pxDqwKvrnJqf2Wor
qAWCY/nV8J3QY9ZiWDQoekb8IMNINnTcYD3FdbrUplFnZ6W/fb0RPiOn5lwty+RsIPdUTjJr/Moq
TQGb7IFdxC4up8HWG/O7KXQBftuEzLvspTYqbaGKaCrC8RKn8HSTzPC0RtmJ06skK+nzQy6OhHbp
YWsc6jnAPtCfJXzM9qj2T1XRvhUdMT+R5VmrVBqLXRjEwPdblKeZj2ki1jPrIKMle0Ugq1w6vp4e
/5GyS1T8UcRBBzwubRipGYAF6YxDf5dtMuqUTn6Ng5BZGIpi7gyPPBzO1zfj0pDzzz8cYQ3QOCRb
NsZhUsYd3r31qIYXjlznrvfHb3X0mhHuQaHPHw00SVTUC53GY7dGtnuhLnTmtZqvHs8UqHcAyseC
jp6Mlr5BNXxoAxuda2Aj4GWH5OTPCHYaF2aQ4CAOvXTTTht4n4c9qnWYYdu2vVQbh0Zh/QRWMpsh
4RiOBUjh2p/2iSBnBNMPL6Mq7ZVGf/z6Dp7WBxhfJg0JawLTybHkcFSLpuIsYhy03mKjt0ihuvb6
NIfLX3hWzt5InTQkqrKoQ49rsmKplqXM2nFozJ8Ja1lt3A/T89ff5txdlDm6AqvgW1GwPFqCdMGs
9DpOjANnirWvLPMVkWk/vNt+h3X4cVzX34BQfT3mme8FQpArh1xWohRx9IAmpSKOU6XoB8KGYLcJ
do2bebystzrzrs1VByoe5KKgrT2q5AyTEpiT1MiHlNXldx6dQCpwgRS1cxVSfuTtf07Ao1pIWZtS
x1wVONGjAqYXhzIbJZYa/OOOtMjfMVFvFDdcXio0ny4yssRXAzbCf5t4J4/mVTOs1VzTJuUwSlVh
dwPhlngloSCZE1s5QfgmjW4kELTK9Ndvh9YYN2IdqY5oNPuvb+jJK8EnAESrWAgFKLQcd0aQYEEA
njKsxJ65JyjkVk1kTAGWtlQmhKD/zWCmyfsgn2mN+PTvzWHIlEPZ7SL6lUmM3tJfAji4MMGd/1b/
GkiZJ6IPU/VY5mCxu1Q5eEVy7XfNQxzBrRa628FML2kDT8pk8xU0qF7CxkBdcszsN6shrVDzKocZ
okJy6LCqSe8hZJo4+lKqHT9AbyMZeICT7uHr63nyljA04nMepLn1c1LvVNUYronSywdV92gpxuum
uxQip5y7lOhyQO/wZvCkHL2JcAZI8BAi+aB3E1g905aLnnYrCaxr0aM80aRGA/W7bha6EnqQTxRj
NQQvXRqNtl5Pb5M2oPs3fgpiN1JRS7qFHLaPZTJsJiXCY9pBmrC8gMjiUv3Z697TmHu64/XpS9cm
xBGnnNqqDD6CjFK7yDLNrcXGX+tk1lwLaup6CrXXHlv215f2ZKKbL+0clAQ1FTrBsacZlkIkp10i
H0A7HvpGeQ2lBg4jEMevx5FOEknwDikqDgpmAgmx5/FSMRWtEJelIjMXwK9tMOfbaBze+l4ZloYP
q3sqS82tOlNYGHW/6ea+FFiGnxWxJYsuyTZtr+iEV3Z3glnMjiqF4t8YkFeQEYZkZfWDlMvJOuib
rRQP6yqQvgVe9thno+kMXTUt8tp/RDYY20UReOhofUKe6/LGCCSSfPtWsUWxXvaWqtuoxvgLvr6X
vRF8Zf5olOFGz2JIkYLOWIV1p1DImbLE3FCUqRdgAslCLrVXzGmw9wOxx8krbLN4+JFO0NzSGHI0
WunB7sRyZ8QqOQB6+t3iK1Z69yQl4b6Piruy7q7qVv4GqBuqrNz+NPJes+tS3BWqtYrV4j5r+3dN
QHuRqGsv0dddPwJx0r14WfXjqkugkZiieR+oxVKeil9R1uw8Q9ikZf4YJfWz5oWvFFOcSZGLdZhJ
9Oyz8cUXu++mbwGcEjWo9+myKa09Z/V1M6Wc15Wn0mj3ozU7yslHivpg3zfZptcLaTklwBD6kPpa
VZUHv9JSHOCGzzFVWEtMGWzjDWfwimeLw/7E2cdpBbAkDVD/SAU2OanGTYA/4DqW8hiYf5mvx6QQ
9xP0xUUbRtrVIFL/oo7cE7pSUtAljZCyhNo5mWTaTSNftVPTuZceVubNT00jnHWaqhNhj4yO1sDR
ukUcem6mYz5xDKw21lb7OfDab0pHWCUwIRdDubh48pz3hF8NebRnHEudFPCBIUnkWUkOHkqYVCvl
Tl2q6/Gb8XbhG87f4KvhjvZUmHIJjjQYjl968qtHsXztYT9OzT5DRZ8Ghh0PHHDUcanA5/l68DPT
+aerO//8w6qll+R1+x5j+/J1Ndzq/dPX//6pnkUmhk2F9IWDiAP1cRtJiOOwAWA8HcbWU2yFAjNR
GnYj+P69F4ZvdT1UUAKMnQQy1RSUyQ66ulgNOgpOX1wWqRIuOssH2yPqudNUSEeT/mowVWFjhuF1
Nujdrm0s5nPyGVd9NhGo2niVTWy8vpIb7xdu8PBJhF9zPcRUqZUgv3B+OnMFSdhiu0jGna5gGf98
BT1iXzPikaWD2LR2Ydwl4SUmyJkRZiH+fHRC3Hpy7vRFrRD7xBIPUoplUYlEH0ouWNqv79S5Udhf
K6hVDNRmx+9ZHpnWoHm6eIiLJ1GjQvhf7ByQBfw5wNFbVWIYMaSOAYpJ26h1sDQn74K+8dJ3OLoX
0LlFr2Bzf0hGfICRiHMkU7L/zws1f4gPr8wEx8vodE88GOGLFlo2YScXRjizEfh0pY5OPHkfNUD5
uFJ63+/qWMbpM2Tb0L9Im/n9THM09TASAdsWZijrJMBV9rSAzEdNZHI1V9Mh2Mi/VDtxAqf4BmnK
egEUt8yXwWB7F6b1M1u8jwMfw/jCXMeJgFfuMI6uOKY/Oj/5xmbQFqcLuMgzW2WVDhFnOpn62kl4
bBmZTUhcDY6y4LFulGUavot+s2CXmNEvHKdt0yy/fpHOXFRFQyCJNxMRDAa3o+3rlPW+pNZ5e9CL
fidjJ2rLssPlNDSAeEii70haZSdhRNin6P6M+UA+D9XvnVfSgDVgkrDhzZeAzdorQ4uaZeXnifP1
h5RPb4AqQkO3JFIsqSUfS8bwonRxT0XmIBjtXW4AO4nxToN5EbZtZ1XoyDGAlV3xQ6xyDz9Ws7LC
cljImbYJfPlOSqKfeR2t86DdjVP6EyyfzxLleesqia7MYnpE634V+u2+JK0NnTHUGzpRF+18p2+8
Siow5ST0/ihkj+VaTZObgzmlzSEMtZ+VWAPEKXy31EqAXGCkxohQ6FBK7+j2HGgtSDQtaJTWEfFE
rbJLPe3t6+t69vPwnGGWZyY9EQbnEUzYhoDMg5el7lDu2z69cOdOBaoyX/nDEEdaZy/I9DbnFIZA
FU3cQ/ScOPmq/uG7lk0Mhj29ZC6RIgDwrrLVpXLa78r6zxMGg6NPR4qLh5bcus+TX8LGt+wssT5E
I+mxSW1EK7I+vhUhDdBUEvyVCX3SVwqCA8JuTS/X7uSoWYlzn1cS6jkAU3rSikahghM8aVp9rSSr
IlXXFF8gChUV+Dx2PfbQypJNbGLgxEV5M+TiuxoXt3LeEE4sqe/kmecYW/1VoBfdoi6EgzXGqT34
YuXIsjesi/FSONvppKzOjBGqNCpnJ/n4SdNTUaIlXNaH0jO3gJ1dNJ2rKR7uv36ATits3N6P4xwt
k4IfJ9KUMc5cE8oeJGeWiAi2t5SujCsygtfWw9cj/v6qH9/TjyMerZpmG0SRGBQ1i8Doxuvk9hbP
/1JyYpftZuDgKqXforlzz2e6i1faiqzCqyJ2gx8pHt2VsDcvrH9nZtDP12B+yz4ssWnnd2Kacg3m
rBJ1pV+JLxmLEqF3jnCHhMOBTHCbrS5V20/XCobFBmgBM6MBcqzlGicvKMopqg9eGFnuNOnfhACC
GU1bVFZDIizGXonIuAFhk0eEzH99H37fKZ7cB2rFqIYRQJ0ornKwb+MUmxW7l6C4jqCC0dogRK4e
/XAzhD6SD7KBbDqX7igW33MPDQKv48Es8qsOQrwS+7sgS5ZWECWLxBRfmRpvWZ6ehLjWXK9TlJXW
9/JW87Jqhc/zpquqcEGjnow1KihaUtyoaZM4rWguUWPcIQkIbb/u78VOuRpz4TrO2zWcs2ut9TfW
ZO1UKdpLUfOkpsZPLmiw0JLxNqmkYZlW1evU4/spKuYiOW2mtTpmykYM27VSeAFlcMO/cP3OvTmU
hwHC8faZMLSO5qbGzMSm9KQKg5tBstEiRrQfMicG9/Fe3HUoDC89MGeHBNbFlIASegYyfH5QVVBm
HXv/6iCuarfZESU8e10sW10A02039AuXf4z5P584xvXf/5c/v+Zku4V+0Bz98e/X4WuV1/mv5n/n
X/vXX/v8S3+/Ld6zQ1O9vzfXL8Xx3/z0i/z7f4zvvDQvn/7gZg0qnbv2vRrv3+s2aX4fxH/P57/5
7/7wL++//ysPY/H+t99e8zZr5n/ND/Pstz9+tHn7228kk314Y+Z//48f3ryk/N7NS1u1J3///aVu
+FVd/yv4QYvDJlVJHDnM3v37v36Cf9qkYspBlC3Zb3/JctiIf/tNEP86T+ccleZ+CVs1bXZdsTH7
5w/hVqHGoyKn8VRJv/3zm+//8dL+46ZwJf7481+yFvFTmDX1336jQsqT8PHlpvU1rxwoN+msYps5
ejgT1U9zPci8PW6ZBZlYrnXbEsCoKqs8blwSSm6LfiFsm3Cr30jSQjoo7aJcW6g9rvNtf8cZwH9q
0xGz6I048Sbu9fpeIEOBTLw22sDJXU44PqalWpfr/FeNkM9fILwTvnVducwQ/RTaWxU/SvUmDu5C
yqryIlMc/T1N3OEQTneVmaAWIzqFw5PkZBtjiW/KJfcbe4h2aN2hs6mjGgEJRNbPyLHuA5ANRXIX
yQDftWqZLwq4UzPtTO4UTvT3mFrTSnL14Hok4aatblRzL8TD0qp1gIQqebCgbLt3UYscQZ4oQi4a
68EHgk4Km5P3D2BOF3m+q6XtEN5qABpS7z0Mn/R0B7RDS7dSGhFGtk7aZazcdDEE2nQTBk8qp2Oy
G1phWVC8FTIYzwUcQTsR1zremcxNvcWM6XJaBRhsetCnm0S6rqRmpV2VmvQqUeEUxGst7JzaHJxC
ER01IalLDRZy/EOqEgRtK6T67X3NpbQ2akDuzIaA87JzOzvfdS/wY7pfVBX7yslMR8aD9QoG7jsZ
unAhrx7/IdKQ1aUiPXXDAgWFZb9WT01oU0ZU3nCuBa+hS96dnW5GR7qWf6ZL40qz1S0RqJlt7ZKN
+mumO6DBvPVaN7/WtvFKWZFx/9PcRS/jLp2Ds/edsSMItXkcVnJqh9ouf0tVEq7Lg+x0q/LQyJvQ
WFnqQspeLamw69vm2h+W9Vu7qXf1crpp1t4aqqOIywqcjUOYcunKV7mBLLzzQZ8eTNmdNGf0Hgo6
KnfdnGKHQcm2sCnltj+9eeFyGApkrtsmRpqf0/KcUDOsNB/d/Frbt9tkWISHgBpv9CDy0MUIq4rH
sd4q0lK+Ifk4uFONxTSs9HbJ/7CEezVo79otVGMX9Y/0+Efw1f9Nrb9xEP1qat2/FO3LX27e+7+s
2jB7f/k0y86/+scsq1l/JadXAfxmiDQS/5xkVfGv8BOAz+HyZq5V+ZU/J1nWRwvSCkaeWdzC7/05
yUrSX+fyI+UHomXnlrLyn8yyv/cwP02yOp122t/IVzTVQpD/eTk2aqXpymgq9v2Vqi1q+OT0FMcl
zEUHUbMz9E5cOclN4YqvcrPq3H9k0imXzNAn2wICUfgcs9AaPy9+/3kx+LB/lTkjRanC56jiPnar
tt2lIrlt4MQ4JFeSBo8B4lloWJz+w1jVAfG04r066MjealqG8ZRbLo3+/kLn9UTbM38wSnv0DBF0
I0yYd8AfPljfe7JYa22xNyzfNeHFG1YPkyxFgoiHWrecobnyIXvAmf4PHWNHI+tH7dFAFvMGKXix
15AAOgGndLuIqH6Ifn8pf2FeSv8faefZG7fZbe1fRIC9fJ3hVEkcSbZc8oWI7YS9d/76c1E5eB4N
h+/wdU4QIAEMeM9duO9d1l5rfgs+LHLeX04HwvTC7PPnDEQLjOiOVn12a+lrRpGDnuyHD2XhZZ/n
DP+s613CmgeeCOR6R0HtDpIx5vmzFD3mWrMdrXETZ8XZalQbAYdHAx8ql+rhvlVpusk3awQBqFB3
prQlzjKkLIQ4fxi9/Lna9TazGVsA4d5Dsgt2DMht+50uM1JTEID6uzWuLr7yu6anP/9wh1xByv0k
DlGEsZw0FvZE8sdEG1by4GkB9xY4+4Rq1/Q8sMr5M8zxm7JA9DCsNyubuGZjFpNFyhC2reXnz7W3
y0/qLtsisT2BoLbWH9ah3ER28xD5+/tWl7YPKBBuFDWxKdO73r7QCiJAXGb2HNWvrtg+WjB2I7Jg
/9+szO6H1HhtG4Vu9txLmQ1L+rH3Alvt1ojH5OmznR2TwowmsBnofOkkz44pFkIEmcNouofSPm+3
5XP2IjjypXum7LmXCDjghkrfok/CY/+WbtdGyhZO8Mr87ARdK2yioAgQi0h1YkwTaLu2++2dvDIx
e1M6eKlk0+OSWP3XNH1BfIPabf0vjAB44HWcmi9Uqq8vha+FOrVSLXtuUIBvvE+dltj+0KxciqXd
+mhlflhWO1ZwaGbPnmdtlM6zYYNYcUwLfmlCbvxnIbMDMd1O7GOR2y2XzyPkRkn45MXCIdXzDdXS
7dCh3Hv/fKYfPb+BHy3OzmeQLTNh/iR7BrW7gbbHNrM31OO2qMCtuPrF7SPIoQNHdYHM8fqQGFqB
uByys+dOe+n7AbayNcaHRQtkifAJk8feCFDnUadCDy9mz4nxafB+pcNa/XbRgEHdXycoAXM2/fkH
312NZTeJy2fPIoTivVRuI7Rz7p/HokugNPwfG7NtUsMCFGjRZM/hSdur2ZaugQF5l3os/ooojHS2
bKswfm9jtJofxB+gStTNGqXX4qWYKB6plDMRP5+042saNIX5ledKefGZBDK1Zx8dedotK2HNmqHZ
J+U3RdkKTcHtQz+ktv5wVe0UZN8D01oJ3RbiDFp0/13R7MMKG981B6vm5M7aPjpPRJzqPjyvbdzi
9/vBzOxrAvRRuGqd8zqBeRArYxc2DGABkXF7+BikbTiuOaWlYFmBr4l/J7Kkm8ZzH5qdlusxZ7Ur
H/1teQleXIrOlBgPZOsmorxrr8a0V3OX8dHiLGZT0RaxLAR2n0GT2xD/b0PjwcrfxoqBIaZZ7n8P
N1MbRIisD755YBDIh8x1zoBhRQEU1dP6uh0MwI3O5LN7YqbspJyLz91p+ATueeVBkac13K7xP1bn
DVYVjR1kJrvJqnuIjqmNhIzdfkZBvX7W/yoOpj19iu2f2hcdHplPbb9dL49OX/rNb/jfipyMuVnM
b6RKDaCcOxurkOES549ts5WVtThu0QxTyjLFPYgh1VlSIyh6Somckpg1SQe0XxLhpWGff/MYLR7m
yevDdw5HExSuc9dZd83QKsOzfKgfxT+r7fjQHoOt9mKcRTs+B5f4sHZP3wkuPm4gNtk2iTtjviOE
Z+XlKA8gVUMEAZvCxT3k+2BHa34nPPW7+uX/Q258dmlInOFmJVUHCgD/I+n89RrFPhg6FPLGi1Ca
rwVkLEpTn1I47QfGLCrdoLeGmHAMOWYFv5gLhj9STvf3efZC/fMTIMKgyjC1c+d96RFmL1ceqvGS
Ms3XUH8cUmvlhZp/kZMNSOIk/I02IdnnQEvf6uQ2T7BBEu6+SPvgGJE4yd+Nbbcfso1/7J/88xo+
eOZ03o0y3UN1AuylZM1xQkGbF7UQs7cl489c161XUrxjJHOEET1p/7q/jbNvAgY8IDywhwIohWqX
kPL6JBlmDOHPzMaLpwqbVhw2spZyip//hRUCIhG+ioVRIWj+YYLV6/GCsLpWf6rbtyhekeFcXIgB
5wELgrNXn6VLg1uVgq6mI0PgDaPZGhAySsGr7Jw3p8NfPw32gL8lib85ndQsU6sEQH2xVGEr05uq
ILJnOswW69AuZXkllJwHSZwPdS96fNik9wAW9/p81DaM40TrhgtUiKfK6bwteLUxOyrJxiBImlA3
MJ4Lz8Ul+WnyGDL/S7NvBbo2fc4f3Ms/P8ICBSyBI2e8YnZJVMG3YkkoxoslwpdrRfsQaG+eZnYa
ARJV9q5X7/Um/Xb/0swnEW7Mzo5UG6XcDWNxuKCLcYbK6ggcx5b3oh3ZsGOvdAVvD5aN/rDGyd98
iHhL2K+1Qg/GSy0LdlomT0Ibb8xqPHZav7Gitbfo1rdMB/vB3nSfP9iDokBqwEaMl+pvxlVkZAkf
GGi+1EjY/Q10HU29A2if7+LKUd64zXezZAcGo4QawOhrs0mHBFQG5vpCdmdOsoPD9/untryP/zUw
/fmHdXVmkHoQ0wyXsAxfm0b4UpttsbGqnzpLY1BzbQxwzd7sA4kbE8ij5+MuGfHeNl/cs7/NXrI3
65Vc4ix/C6tN/Tr1RLIf9xf6/zjB/6509gi2ZkgNry+5no+BI+4Gp3kDB5Fs5RN12kP9yuCw/8da
3L1mVZvFSgGCffo4HaB6EM2tVB1HbcdHuSuPwkvfvIZEGtv28NtMhv/7MQKsnoaCYHqZ3VeeyHIA
ppNcRMUI0d5TD36ffwX6H2zu7+utIycNE2Fsoj1gwQw1++p7oYSg1U1FlL2+Vqhp+OXPZg3st/QV
aKLKSogf0BKYxUtBPPa+yvzNJY4qb1vr+ZcYpPDu/kJmKd/7jvFaUBQCaQBcZOY1dddTPDHXh4ue
18fI948wfTypI9KGVbKmd764IAyhwIKsAP9cf3U1jK7p0BnRZfTD2q6rxNiEqp+vJLGLRzNFRBac
Z6omzZxHaMRyGLRgN3pFO3aUnbJc2HVh+m82boK3MLhEYj4vPmQRM/yJJuFCipdRLx4YkzhC+L8x
us/3T2hxPR8MTX/+wVeNkjnERijFF00M962CoHbQ+XtYmn7dt7N4E6ZOk0RgQjtsdhOyqsuRPWmH
C0qtSKjSIY8hNwkg9IB5876pyd3Nn2pm4QHqInkIzHz29ShmxWjMUCeXXK7/QFRTB6BZnrsi2w9J
4XRpeGwYk/w3n6w6kTTSzGJ6dXb7BCFPO7nAE0bMdcAAxHhZNiXIUeat3MBF90cj8D+mZu6+FeMK
38Az3W1724ZPxHgI7XaDruM5+Z6ej+ul48VL8sHizM2naACFI4KpF2kInwG/E/d3+ptQr1WIVuzM
G19IjrSq60XjxR3/0KpPnv6qG3/cvxxzAax/XBLUyySLIE8IAq4vfFGkZlDUTQykpJG3bSZALdV8
N2BWyfrsqI1/NuOPKAXRjRTzVon1t/v2F5f4wfzs8OJCADAH4v6iKoX3WMBHY4ueWR7SgHTx/2Zq
dmqUL+NGLt34Yoz1yfeb50FrjqPkH++bWYo+IGiHLovSDV/3bEVpHwkeUpPEbe6f6ETxlEg7A1gq
n8nO61bcyOL24d/pjNNGoS57fXqj2khmaLbppSeiihH+hNRp68FUcn9N6pILQdOBVcE9Js2rMQ3w
I6lI3OiSuzLi15V7So1V+YElI6S6kHKLVGRuKTt9PR08g9TaiOkiG/IZQeyVUHdpu6A5ndgyKBPc
wCRJ0pAaa5T2Iqm/JC/cKhDvqVmxkjdMJzx3uGis0aQzqB9DCHx9KKLWKRABx/2l1oOvLcMDgNq+
doOP7q4cmRupa/TPcp8/3T+jpXtH2UUlgMfdspHXVkfdDzsVLpuLF4qf5AoasbJogVLpzyhN7awS
xo/7BheTsanQMg30TuTt87jTjYEEKOmA4xW3sJ08aa+Qr8F0Um7zN/X1vrWlB3O6fSh6TBJJ1izQ
cDsIqxPFGii8RIe61b40wfgtU0VI7Nt/cUs+mpq5xFGRgmo0ekJB8TlncAbK340ih/b9BS1d949W
Zn6iyzXFU0qJMgukYkDY8nZtLGvptkMJP+lbSgTPc+cQm/6QKYPeAQxJ9E1F1e5UoFaHqLWfHu4v
ZtEUNXgm5VH6ewfxfAyb0rAsS8FU24uemWdrAAKuCw8h0OF/YQaMNXE6HSgGN67veKbnLoMxcXeB
27E6opOkbdrei3aW4en7+6aWjseiCDaxWlOsmbtxTdAj1y2l9hI0P5KymZTsVpzqHFEzPb3kNXTS
2DDGaObzjX4YqEFVFnhV03sIDfEBFYfsNPhU1/s0t4OsfclGfW94/SU01shHF04M4zr1aKgy6UzK
11sZ5kIsJqMfXYIuRUKQQVywTCY4x9/eRoIKvleIkdHjmQefZuqVXRLH0UWPGo1ZoPSvsfXLlbNa
XMsHI9NZfgjaKyPtC6Iv1hKb8PmBr/QDVErgCbu/mAUfNFUsJ6A4IfsND42cmRF17jy6xOGfat7s
Wkv/JqjVL/gG/s22fbA0O51SaPs+6oz20iFgCQF0uDHQo1r5mpaWM5F/01viPzdJ1YgGSetpHmcD
D2ELTNYMy60swU9g1itB0aIpDVw9zBO87POnYhQr1N99I7w08otXHosueiqTn2NgrdhZugkm8oag
pCn50nW5vgla3wkpMr7hJYm5bsD6GdYalMEWsuCv+3dh4es16K4gcjg5Pd76mS+CKr/QjLzNL+pQ
ELSOJTOBfada9D7h0PsaukNxbrJSfTM1rxA3gk9VJpe1YOUQb1dsoNnHD2HCl5LwvCEBmwKElJnV
P3ftY6udq/jRDV/uL3XJBN0UfBSjJSo7e72pUlepsA+Y2aUKmRRTrAN0BbbXdytnNx/dwR8akEtM
jStFpB03d0mjWSt0rPTsMnX/5YwuGXyJWXNxu00Ejbq8T/ZggKPk6VPuH9egabc3dBLMYPgOfwjE
fu6oZLmuiDvho++rF71G1T2aOEvzh6Szvt7fzgVLCuwZ06QWaTmX9Xo7EadvO6mphotWR4c2/aYp
33XtzW/WhklvXzAKTcRKFM5Iwtnaazt9Ifq66SUjk/nN57qGlNLKT/eXsmSCtfCG0T+VIeS5NhHG
/VhKpTBcGsE3yk1mVINla7HirSHflg1B/0X7a4E/rcvULA27jFDT1S6Dy8x+PqzUEW5vOZRUoCEB
Gy+RjNFaKFDxSqjdttp3T/J/FqPwklRrGJeFqBk7TJlMdVMdOuf5seRdX6HTMVzMkmSHnraUN5uw
CGC+LcU8rP+OLC9imiKUB98KN12WaDBQ8nGMe8tNsm4HlZ/qvcZpb65hiBZupkreQsho6Ohuzbvh
QZzKiezl43PWBcd4kpYP/lBGZZ832krusLjZKgINgIknBPcsb0WhU+q9WhwvoxBdXJFym9ufBLX5
dv9+LixoYgbAJzFyOjEDXt9PtYyUYBSV8YIE5pOYdWc3Gp40fTjKvrTSlls2hQIg89smD9xsRTD9
jCFaqjQbLcb+YH9t6x+Cf+pXheCWPgUSPHAEYHfhqZ2viVnqEM7a/jK6HWM/ffgrLX5T7AlPPOUN
lNwB5KPTPo9M1QSKf4qX7aUuyme5rR4Bf+1jr/30+8fz0cwsyoENVRgRnW4vVvJdgOVaMiAILf4m
wrd/3xDoIHIgSvxUF2YZXV1WUmIaVkiuFWyD7muknuuW+T5jjV1r+ouuU3/ejw+GZk+l52lNI/uE
VAEKqbBUb1U/3Pj5z678XolrD6a8YI2xMM6IiXFad/MEL3fzgXdZDy8KREf0Fh+i3GdWZqylk642
kJiIwGoTo/iSVJUdTXrerTVslKT40ZVWs/Gs8Ytc5T9FwfpcivSJIRI/ZlUQH5DJeK7F0lFMFIzS
dF+K6l5uW3PrAkre6ai33j+faVtm20ZzB/EZpkDwvnMocCu4tOmzQiSICfbRENiu4p67Gp6gzN0W
mcRWWiseaOEzotSE3CWahpDFvpMcfMgZmrYEfFylI8ifT2335xiuFBEW/AEVOaIlOPqWUtUsUsXG
QCO+t0yYlGgjo1OuW2npmOgrKdtIdiG2v7+NC14VGkIEigEbkTzMuyR10ytybSrcPimljZAOsTAc
lG6Q60s7Jk24cmq3SyT4tdBaIIvURHozM+86Qv3UoxbsyE1jnYzKHz8PTRP0+7TwZX+nxkb+dn+B
5oJJHBIcM8i6QpMhT6f64dTUfhRFIe+jC5pfhrgd8MUvUtFUiAgDorPcDfGln6NP59buDsLVLHjU
K0Mut0OvwyUwKpCY251qZtU2q1USki0pcNZs3LIQGlsQC2t4bNM+aw/BULbAzVKYxKwfamV28mFI
usDcq4PvM9sMB9ewQeyAG7pRNXms0dYt/P5nZpRwzKcQ1I223ynSVzMozW2YqkKy02shM20t87zK
1kepjI6h4Fmi4+ZqUx+N1DCg/wvGAfBUMkZMV0Jmr+70vpCqrSDmEBh0RjHGb2EgMDKYQPRl2Llf
N82XSGb8e+8VmmttzCAyGKwcaQhtDL3uBDjS9YDkBD43yx59ozVsN677Ys91mTrSupf/CDOX+VE3
r0b9ZIlt6z3BI9XE6b4I/Li9CAKE/HvJrFX0Q3JY+b3KShm0HM0oSzaSXP9pWG29VyOt9p6AgTY/
wPbEwqdkSPO2Y/wTzcnNyF+SfrOi3JSZfRxUeA69tpDzLYwUWvGtLlEG3lVSlnbflT6uGKwIrK7f
uJWitLtMKQz5sUorwEj3L9XtV8MjR8UZbgoyYX2OzR76pAq6bowuapN8E8fhKRObI2zjr/fNLAR+
2Jk+FFJT/nmnLvxwd/2a3ldtDNFlglUWxr46RIeeJhXTl7qdv/0LWMC1vdmjF3Vx4uvCu719t5Or
TWy/ZthEg87Woam3hdOazTl0lMABmyDkiB95a29eJMkqotgPKWkNL+TEu+gBDYNuZ/38hxmoxQ3u
eqi/GW6dKMebo1Rv02i3Nls/xVrXz4lFDwHat6lEOOE6r72EBwxRqsWEyNLtYc+JrPSSua354DFJ
DZDbC09FoQiHwEC/1qvWWuJr1meRoJRqlhx6KedsalstbF5gvmdUVtmYo7BJUSEu9F8E74f712vh
FhOpwTANRAKSkXnDtfENwWrLNLz0WfdFrNNfuJDPkhSueOBlM4SEhNMGlAmzrW2ihmqiEoaXFjzo
Hiobxrf9AdJxeM9Xqm03pibco4LyjERITUt+to9oAUh16kXeRa8fYZwQe4RcVhCCN0d1beK9xvPh
k3RDs1SHKvUuaeIdwqB8DBkg11pipPqn0esOBeK9FxQr0ejKwt5bsh+sZn7OeFqaeRfV/JYgDRcH
T+4qsvnmpeRbnESJgHECzlDnpfJIkoIx0HvXmYRhrQAqo1Q9i4O/84FN3L96C7t4ZWqWkVQN0y1k
q67T94GwN7vOt11T/sQw5bnw0UNH/UGopHirWcNKAnETN06LJIWmXDNl0tbsirgtpKFN3LhOHNbJ
vkk/+chzvLW4hr04BulOMPLmkSJc/7u1giu7IHNnDqY0+0TPOhe6hdQkqvOgew7EsyUNf93f2tua
GJaIsEjKqWmC5ZmO+cNdaax26A0ars4Ebhhtwpbh7Npi6KCTYyvbxA6iLdIk9YO7Xa0PL53rR9uz
ByRUBqPLm9p1dHQvCD3c1zASHiu3eBkGF20gZh1F6BXzUktXvpDbt3Ja9oSNgXUN2Mo8yS0TFGOg
McF0tMlP+d7bTRpzEOYXJ/2YNvbaw3WTDbzbo2osgWBnFnd2oDDntkVuJK5T1eEmKE9l9Ov+Qd6k
ajMDs2+klkw4efzcdbLAje20Q8JKBFjkhe6Zb+WB8eZv9w0uff8mY/M8B0hgomp+fXEQd62SoYlc
BxcNRYMnH32v2lVB+kOeFHf/hbH3aXUFwWHgPtfGqIo0nhIGZALhVym6UKfaefIryiYrdm6L7nTv
+eupUgFDoHelXBvSvagxkcgzHfXQPyrHSV5j3Han8rB2IeZT0jpg+ytL04358OGpWdYVnoSl+HF4
bX/WFHU21dbfi9+DN3evImP2J9xH04hqcyyO97dz6fpTrzUIpuAAvKU5L8DzVVqC8XbvHaHXY6op
ONRnht+P+SFYE5xfuCr0VKnyQJJLkjS//CX9kt5VTNcpi8o6FqGY2W7o5XtkdseNLwTSivdc+NgI
hMlTaU3DRDCvLmmolOilIbsOzcFHKYaNbWjt+zt4+8RSW5yAqYxagsx/n475cHqK0oMlIcV2kP2D
raah2KMNAULTWhmv3clbN3lta3ZTZHCiQ9diKz4hh7lRHqwfMNplPWJMGxeGGuhYwOTbsCPn/SZC
B/H72mW93VB+gSTS70alD93ZmaOmUoiqaDC6TuEXX430qPTD2/39vIWJga+DgddA1oWwWppXrRtf
KVtXBJCjHtpT8zYppMcbaQtR94u5u29r4ey4GvD+MkrBRMU8cukLeMzgQXKdwISGdRc0iaRsGzT6
IG/JwnKtDb9kjkAW/CoXZeI1v/7QCWghdcoybqMCHD0fuvOQWE6oGF9/f1lcRCRkJhINvu5rO4Nv
Qnk4pq5Tm/LRykpbK794qL3dt7IQMExDGf81MwvQO1eILBnf4UxT9ZJN2lerR4v6ARFDZ3u/eMk1
fevvoDNnkGgt81rcTJ4AKPC4j/pcXrcxFTcuNMV1cvPEnNHOj4kPmrVR5BUrczHdWAmaNlFVHlNL
totBdmQmbaQ8+zcnRs8TNaepHn6T69RhbTW8AY6nCdbJ1xlm85rY3RVDZq1UCxceNlqCKCaBBaGT
Cw3d9e2oy8CviYc0h66h8iBXpZkdzFBu6g2YJ9PdqWVr1PscsnjUPnyoBQ+dUJXFTlC9Yg27e+tO
KCiD2CCHZiAfsNX1b1GUMBkrSOQvkag/pYn6qavX5EtuTxATOo8ssZZ0C1Yzx1Ys4L/TLlboFgcC
/OjCfKBrq3Ionu5/Eberoe4PuGGiEuLmz3HwoxbmzeiGmlM3tbqtBsF7aMLkt2fNdAS/jcmD4Egm
GoPrPWvzQG8tyVWdxhi+w4xcbMC7fI29Yu0DX1oOI/JwPVjUr29g/RD75rmVY4jmMmxjl9T96/5+
3R6NBF8+fhcVc3CS84zDFHkyB6VTnR4akLc2yYPnPtCDH3JZ6StHMzc14TRk5NKZ66CJTLR6vWlF
6vOmuXHsCIXUu7bRl7IKybvZjVtBH421puP8oX43N+0aBqlbz8EhFkR6aCP3kVNF8LuF4aBvTF/U
0k2TmnW4dasmvYxwK7/VQjWiMyuPKxWNeaA1/QCFZ5RsbpogVWbrbenJaO4oR06Wlyh1oufkBlsy
V0vYxV2eGHv4FHVtBeE9z5HfwTAi5RrqcRPx7iyD1DsK4LkfRk4rgUahOw9n5Aam0jD86gdWQd7o
usE3RB0M6UEbxS7/zRrLZB8gNNS/vAcSvarrQwZPJLK7xeAEZeiCo7Q+079+ASezzXROAfGCjRaU
Fw/0xf7+TV7abmi06Ggz2gbod7ZyCS5tGVXo3kHOw7vEkhUzDdkUunXsk0Stz7FBU2Tl/Z1/nqyW
6eAp8KQNOLFJXq+2j1OPeFDuHFAEn+Eqlmxlksb97YVdGZltaWUkkQ9Zfef0+QUVhk2pm393rfo5
QHfjvqU5w8IEpUI4gB69rkOwcNNBB+AhxkFZdg5ISzt1OSpEabcQ+CId2diksVJvJ/s1GY0Fx0BP
jliW6I8i7vzl7SFYYNvM2sliK9xVmpSd/NFKPnVypq+scOGSAMXBCrX/aWx9Fv7FqHkKXaXVTh1n
+6bx9qLfXTjejYQmzf3NnI7lY1mavZwmhHkpcAJU5OZvhNYJXMi+dqaivJLrX9NifCks8SnMoi+W
0j7o+riSnKyYnBc4YYTT8qwaakdukcCxyq8oXGz1zNoj5vxiBE/hmlLD0sl9WOO8tgkXXEUBGoNF
E+xpPW4yX9ipw9q6lk7to5mZJ6UxlhqFihkfMYhErLYefSmlr9+oXK9ckIUvGn1NEO7APrkp8/ih
KYdSCktMSVm2KUb/z6AeP9+/GMsmeBEIh0DAabPikJR5hucbNauxkJcdvhXBWlx+u19EJlNTmFsH
Xn/+QbWRIfil1ZWOHPTBY5W5gl3Vg4AybeI3iNkKvbe/v6YFz2HBHUAniFtPWjUH1I1t36KkEpfU
MMxz8zQ+6M8qek87ZLD3+cF9VRCIWtnHm7oJTYIrm9NGf0j7Cc/EVsuxOQn+pDCltA/IyJ9FTA5H
Iuf7S7z9uAhdCJHohCCGQKXm2poh526VxUHhIAf/lsvik+XmPz29+y6UTuB59bbpi98U3cEfX9uc
Xfyk0BWB7mzhlKoJo29dHJIhXMNGTI/UtaOajKC4AynbhMmYPWJ1BqI6zaPCcf1OOCmVb9o+6CrP
Njz10VQD8VtkevJq2rFwSakUWoi3Ua8EVzA7vVQrQj+XLRhyy/4vQx23Lk33UNJQ9vaOYN42Uh4c
c7CnY1BcFPlP/Pae1u1L5cYvSIidysy4REFg6x4tdSV6LXX0fuGPHfWffRmc6gIFIbX/LEfRM5/h
33GrHtxK3glmfGhNiKSAHSWit+2Zg0durH3NqtbdxDEK6TSHxSo6BNloW4OenBOlbR2k18e9OcBK
5qPRYWjV6/3rdesVpsiYdEJF0A3Q+exlYowYPF6u504RJPW2TMJmI7i1at+3cuuwr63MNt2ohyBE
JDx3klHZZYN6hHbizDTHijtYWgxXhOWA8KGoPyuwu21Z92bZ5I7gi69+ZdBiM8xfv78UjeIH9ZWp
ZvouXffh6+8l8BWKDhW93CLfJsRCuo+piNlub/5uBWL6DAnlQdpQjCa4nC0nY/ozCrwsd0zi6E1U
K0+R4H6NUvfL/SUtbRssLBB1Un7Q+Z9rF+OKXthptZ87opr+EIcUQsRAWrsCi0Ymohc+eor382ZL
G1ZxSxMmc0qhkW1FKiqouwTlNwGS71vG8LvFPBJDXObsOhvy0CheqWIlGU96UtsFii+BJmxN9/v9
TVu60rjl/1ia1vvhHghJAweujyWDGet96/vuzhTcag8ZWbES0i25LOJTGPeYgZvQUNemTKMqzHTQ
Mkf3wKXoZurElblPNPehyduf95e1aEsH10VZjexi3vuQx6GLdLTlHDcCW7PzR6kvUTyJ809V28vq
VoIkSF85tNuUGfePrelZBZd/c2hl0vrMQKROFbvWM7savmV9af4VZmHl+PHwKhQqgn8aHB+bqPTE
T7+/ZAueBF6FiSB0vr1KIHiaLIip46viWzmIwVb0gjNDqI6WqWvYzYX9pcoHtyPFL9LQeSbQ10Kh
J1RoHc3V4Fkpy+zsBbXyxXU12ZbrVR+yED5c2Ztd0x752jZLWVyV+H80o/lSdLxxatS/mWJ6UnwQ
ZYGcrAmkLHzsWEWHZjpRCYTi9Y1185aHvOpTB50SxdpKidGgqVl7Qb67f3ZLAeCVpekz/fAZQiLn
ksU2qSO+GBegFc/aEVUAG9E+mObteOftNXvF5OR2Z4ELw1Dk3tN9ocAy+xxjtyjqIExSpw2ijM5B
hp5RVomIVA79kd6GfiaYTzfukMmEBmPcnuNWj1ZquTf3iGFLUODAoMCT8UjM3oY2SlBAlZTUIc5R
fsUV4iZi4/0YqB8exbhfU2e+OdAptobLmb+NaO1mcIX6R1SXhRs7paEP2xqiLlMvvt7f2BuPyqQT
I9MTrAimBUbfro9SCj1NLC1spLL8F6qdRvrDHVFCeB1J0v68b2thPTyooLQnWncKVtNn8+HaaDKI
ywLWA4cZoV1fOWKUnu5bWFwN5Csk4pSkmI29tgB8k4l5RHmcCMEtZP6kT0ptPKLfuyY/fuM92bap
hE43BqARPZFrQ1XIlHdphjGSD+GgbJJO1mKUgTU/2NMvV1o7U02q92jcRv1GyENd3hZRG/12Hez6
Z8zlpYuRCM81E04v0UabOWPwyFJkuerGK5r0j9FT4Vm9v8UL38CUa5Jwgeemgz2LWyQ9SGPdLCNn
EKRXSWaKcRdpXT3sW7PopY0ul2skp7e5H1w39MXhQaBrqNxUdwdLbv1oEEKqK4rIm5Q3/idJLKrv
SeHBpWX2A1B8iQH8ZqvXVgxFWWll36JqdL+1uichPWEEabLS6l64aleXeXYDCs83ayviMpe+ED0U
VmftZdPPXpPRXPO3S98NHge6gamhAv/A9WUT8tZoE80Mnbr2bXzGF9dipPP+sS5caNIR5G6Ar0I1
8K7Y+uHbTAOw4LEvJE7Zo7K9FaQq07Z9bcadHbpCkuwavZcQ/irU8lfNcKS3SQgZVhzE4o8gP6Sq
CyIKB3u9UKnOfBeWoMRJCkQQlDJsj12OuNXgj/mpqTv3YMme8JinKuAhVU+EFf/+Phpw9cqww9y1
qYY3cUAqs4ctCqIW1mgtoQVjZl+5k8G20DvvTUxEeRNXRbcbRuF7pfuATWvvjIxVtg1kM9qEveiU
qf63IZfhVtO9VylGJyYafW/Tlqi39GJ6ji2D0kxmKy6Lk3wlOZlTbluFSED6qrBW3Fq8NYYCnyDz
loykzW5NSuUmiwspcYq4Gja9jlKZJIafAbdXGy2Tyv1AIHpuPME966VZMB5s5TYSvGd3FI5dMZ4a
2bCtUvlZQkCBWlfyVXBTQObxuZddQBBatY+kbhuxQXY9iBc/0t5kKdpXEYrpsnSm/HwQtdy3Zc09
4TDOteXTMbac1g+eOqHbg63bx1V2ksP2lFXCicmkc1yIDlIQ4rZP+tP9G77kuBj5R5RhQk3cTD55
XTDkWVImThCkYbRLRGFo9lVV6v0mjhIK4LEXi6N93+jkDecXClzARNAEeOOmeajFSa/pbZE49QhX
E3S3Xp2ee9Xz0cvR1erTWAZfhtqt1njVbqiTZEnigOk4K0yUwTA6ewmNoQ39IBQjp96jbZ9toldr
H5zdX0q1aXeALi76g/hVe76/2gWfSKsPGvEprKcUPvt8gG4bpaaPEQUUTXy26jDaWHVR7X0lbQ73
TS2eJpKTENBBvUvj79pVoK5mdNTHEodsnnF97i5DTn1db/UGASE3z2N3xUMuHeVUr0HEhaox7Fcz
i3DvDFGhxY5cuAEN2qZVRtvLPPImyUqlTV5p+VudhOJKcngD0OEocYYTzSkwHWbzZoahD0ObNlRi
x6qln2OoyqdunKZymio8Z1aa7KErsh4F0zWgCTWz+BCJgf6Nht0azmVxB0hRGbgkw6DpeL0DZShD
+NCLsaMKiiFsYkGrv+W1YX7TPBPFdXQDAndjhOZQ7O4f9swwL8I14/HMlYlFT1SRq8UlbcSqPHqe
IRHtjDgpm4FJtT6kXl7mpxIqmTViiGlNHz7gd9NTKEnAI4NdmmN7ynqsg65184sChmhbqOpZG1Sn
NeVqf3+Ns5zxH0NAHxkpY4tviupakw+9ir+8+KV2yEaz3TaCVhLc1NomFNqRjFH4WXUoMd63O4+u
JsMyBSLCCtDOTM3NAhne/LHiKDO4fpDV3FYIWWzUU7krTvG5ETdr1Ks3ckzv9jRorfCKQLvnmZxR
owMbGfnwXCSJGW8qvdbtTFKKV0Os+HSNPIq0rWmFOQptY9cmtmYlQ3kYEzWPtlrqDi6EZen4LalE
Rq4qBQll2NMt9ylpBT3eZV2jNHs9LlF+Nau40rZN9D+kfcdy5Li27RchggT9lCadpEzKq2rCKCd6
gt7g6++iTtz7MpGMZOi8HtSgq6N3AoTZ2HuZMi2cZozaeuUQWpg7vJrAb6Q4ZyHHLSbD+TRSFvGi
8LMqOWbduI1MOMp326gnh07V7yI5eY47FXc82SgEDpDTWmldSJnw9eZ3G3Il3DCzY6GwJ1WeMlr3
WeHD+WdbF9mhCpoDzHfcLG7djpIO+UeCyr68NnThQf6fwEgZkW/iLLgS6K8aYmllkRQ+9KheCB83
FSOvLIzvSDgcCiZ7TGp+aaHspXzt1XO9VYD4AUcQGHL07aCif3kOjSYr4Plr5v6glg6D3uYQ7oEf
fChh/qdykPb0x9t7RLhsvsaKDSLPbNJZjm0+n86SY/Rjpjg3lNwvlQhlnH+pJDuMPWrxSv65EEc3
53WE5hoATSJc18DxFXZczvwYOlVuz9MDsjO/jM03pZpG5/agrlIEPF6BHFGgiQH4iHXFuIT58lSQ
vLEgLhs/yZY9eJKn7aoH4jUun+zQrxsb6s8rC0dIS7+OG5TWAZUEgB2BhbO8lxWutVUx+k1VRY7M
4OzXJKxcweN8tT2Fc3vu6eJEA1oYWtrzzzj7ZJwqUaOzfvCtPCaDg9Zsb2575MmHgaRSsSnyknxk
adTKj0kwNAZx8zpNtL9mhpatM6IC1LpNHVSdDaRg9tHOum+bAggf4C2nQbJAScmQpuZSTBsXLlTh
W0UZ74AMrtLnDBujtNPYxM5AuyF3k36AUAxUOtpTHUThW6Q1Sf29/GSeWGzjWYAWZDFg8ISMD7U/
yhVt6P1GfiT8WZ+tnaS3yDTtpFkTIFm4FfESR9MCOQkkpkScN6TD2yiQjM6HWpuU/pb6wzCtpD1L
IfDUh3AL6IazjtXlB2RabSQaKzp/pE94aoLBvle1NfXDLwiwsEzAapwVHXGOLdRMs2KSeiPpYEuj
bPrWmS0w4tDTtpKLa6WGN7DxTVmfr+90HlI4sZWgoHBYzjpfCQeqOGo3tP9qJepf9SwDdnhlk89f
/WyAwCtdbnIhWqdp83GJTZ7s2z3cW2dTULpx6G5tXwvfSwwkvt2ncMw1KSsjXxskPHQsowRj23SH
ylopvKydW1elikCuSIV830/ferfdG3dD55o/kt/Wg3agrvyPJK7mWyvtkqXhzecVaEvQpwMK+3I5
WioLGynIzJNKpzsriF2wgX0yaE+3v9f1dQ7dYFRjofyEm+CKQNGxMCesalqsx3gn7+pd6+kbvKnX
igOXq2JegxdhhNFM3cTqcEKYtiIn1qUvo7nWFBSfLYiBGi/OJOhXQH0HZ9PljDEcrX01Va3fmPyZ
k+5xKMdHWkv7Ue9sVUp+ShAstpWysdVK90YSrFw011kCajjw/UalEj8Cbf/L+BX8zPvWJI1fDcmh
T57KNNqXjG/KpAIgtHXUWl1ZI19n0tlm+xoywIg4scBQRndN2GxThf7daEkNvl4P06LMDVM3aZxu
03vcm/bqe/IAt9tiu9r5EXb5fwLjkYSiNCi1SFMuxxpOeQbtDd74jQ5X4GLyZL3eaWb+i+fDiQT6
Ju4bj+nN0RrbD7wbbfAS7yHJCj/iwvCkRNPtloyPuCq9sOV3rSbtyNS+jAwuhEZzr5f800hDcNpC
HIuxPcS505Q/IxhKy8N9O+Q26GhvYQ+ycP+nKF8HEjslm+4hHehDgtizwvyeGWspqLAl/zNoABgB
vUMpHrCAy0F3mjn2bTrMg04cmkvu1A/wgF7ZkSLtYg6DEhq0o6BMitqgOLdp1IBlDgk4PwB6ZvDq
imperQUm8k0rNWSHplbzMqVTsB/0yEhRRpqSZ3OUg8YmcWsPlR9NWWWTHjIJVfWglJlXtm219kZe
mA1c/4AgIx/+Em29nI0eXgGhydvaL2Ulgj83pRtLRhaiDVa8cgILob6O+vOzUFjm8dBVURoMkR+b
cG2DURcsn9nfmNZrSLM5rz7bT/8JNO8masxWYOIREnNZAohTNk8USlp7FPF1N4MBxEseYwGWOc83
kVFJK6jmxdGdBRWSfeQcVgNp3MiXk0S3icxR76wyF93lNXb10vAA3pvbSLOiofh26wvcAnUymSeQ
oQ4JBDhsLHO0UKxosqFVvx8rulYXXBrceUjhoKjCCYUzWkV+Qoo9Lpod6cpNDz2g29eY8JCZPxyq
6AawXmiEyqoovKEyaYrRpjNOKHfYTGneMj23aaG+BtIaom1hRBehhBHltJpaq8zwudLJ68Lw0FXV
BtjwX7dHtBgGEjMg8kBQ84olV8ZppTY8NU5qPtpJpnooMQLFtqYhtzhxZ2GESzOFz45WsCTyM3jB
D/W41+PyUHTyboTGuX17SF/rS9heuKdUdDvmRXilIlyMgJ0Uhh76uL1J8JCUxVjvM3iZGnbbxZG0
Bfem7b0sal7zZEiD+wK0zxIi3sY4eHnVl8U2J/rUblveTTpxCklN/gbQtvuR0Yy3DigPcH8PoL2j
2BZcPip7hA935CVy2VTvZjqObDvkspRjQosKjtxhYhbbsR7U1AsiWgJhbxGjfavGKTjx0WoqF33C
9G9u1V1ss7oG1wPyL9JP1qhZB2EsNT4ZowaOLZDsskEcHY1XcgAVgg2bPGnH906uIZ0zWnAGtcdR
TgMbnSX+CjEVaDYkQzRMczMz5se4SFv5jkXgKUKoD3JHyp7GkVmBoV4m4x8gyZkJyDAZLTdXAp47
eaCWDNKWFvvUAzKAQznkcfAAEfcygIRRS6LkTYOOkrkbW9RT7q2u499Fe6FfA6kwEFDwBpwVL4Un
UyzFgQU0sHXCYeoEYenwdOXkvyazIQTKLsAjoKaMe1FYn9QqaMxU+JW1HYFeN4q+ue61uu6AgmKX
hnFP9deyzXwCvdnbq3Uh7UdotFLAsUBnA1ieywsu7NA3SgL4CcBCvbXVgXmEoBQYPo0h9WgW/ukh
PxsWP5IeCIb0UKXSpqlTZyB/oF+88mOuTwP8FrDv0QxAJfxKElBVGxoXwzidVHl0qD7Zg7Vv25WL
6PosAJcU5Fw8BdDIuTpEh7ao4kyGkUhI6o3VyTaowMeOKk9SZq0cBQvjQSgwc5G1gr8qAqTkKmNd
2GE8I5Z1Au28GG/hUF/hK82L4/K8gRsjCKRghkk4ckQ0YgDU+FSXeHHAlMqV1KdQ5t7tRbI0DljJ
gC49I/qBS7xcI9KUFAYPCnKClG1VFi7TP7taX5ks4Y2Gyw3DAGYGrEOwRa7QZNY49kZqyuMpMn5n
5DfUvrwSsl+V+q6F1CZm40FtduUxszgwgO2BuUBkpB+XA0uYGY1TSekJ6U6AfrKlFDb9tiwPKjo4
QcAMxPThT+UyiEQJgVhuLp9S/a7LjmX7FKcra3repMISmGcP7UHUrWf20WUIveG5WYOyedIhBwj1
fQ+F9Qc+opuvjLZGslMbrR0cC1MH4AhahahKfWnAXoZsWacrDSwFThV9IOpPCQSub8seIN05u0jF
miZvGknP2gBP6XzYlbz5CaHItUL/9WmAGHhQfy1tdLHFFVBlJdqbiXWK5M8Idb24suv2re73t3eQ
+Ib9St3O4wgnvAFIsp4nKoEH4eCVP0Ja2rz3FRWEi8qVNpk3sX1lPMS4F63BWVvnV9BCZI5Qa8bp
DpwPjgqxblub0YzLSEJ/NLbydCz2xibZmG47/NQ0m2wTu3SG9zXM9/WOnqX6Z2wA0B8QGxIWPgTF
Lb3rjfGUAVeSamCE02Fbh5BNL1+GCKwE/kjRfLo909frEtqK4OMi4NyAE/tucTTUaNn26knj72aU
OUEdOnG3BlS7XjazAgLeTl8S4lCMvlz9ZoCPmbaTccqqB0hgD7V8qCzoZujaygm1sLMvAgnrhgfI
jwl8Q05SO91lBvw4GZW2Un2qe921Wgqj6PH37RlcCIk+6XyazJjCq2JZpIDjAe380OcSuhfNTxMA
1KFM3Kb3iQX95ezxdryF+wvNkrkDj/0OU7T5i571FJSoo/mA1OhUpPW/CgUANW9XrF6uF8VXP2Zm
TaPgAIzpZYgezcSohu3CyYLipTU0NmD1dpCv3feLIznLFIUwREtyrapD41RwvqljuOYAW7tyTS4M
BeATFN8g8yajXyLMFovNNJygSgsFNhPWtn9N40/I/9z+IksxMFWAMqCDBZUiIUYE+BCyTXDlSxCO
uzJ0Oyhg0HYF1nKtfQjgoQq+PKxzNeCqRbA6rSor1YK8OAHnqXgotDQ7CYopdh7G1hNcYrW9HCSK
G7RQ2bZ5beh7g48vIzIRyI8Oh6oiP6qWv4XoE22LHlQFk0XQvO8i66BkEXWnNFD3gCVZNup2a1WG
hW8NvhdSSYjyAP9+BR+JtHbsNSU/KcV4B7r2a9k0P779GVCDw0bEN9CvFbJL1MMDBtzXKVM6mOQq
kImz1Bh4M2XI3duhFu6n2RwXpyaerVA0EksLDG+ErssRq/2Dy6H1WGPrDtuqbgLVJuUNHRSYgH6R
AtdsF68XGyLPRw0EMGcckJC7QC6VwFoF7skUaAw25Y5BKhvdvG/fC+BSzRLtKJyglieGgRZ/ZA5h
UvsoJ9t1/TxChrYvVjtf14cnvhQuPBOmX9DdFefRbKN+smAR6JvJs5qVrx1MhrUCGJdMjTwetftS
jR9y+jdvzYeoHn+2pvxPTXpcv5Eq2VxttrBd27Zy5zTf39WXP014x8rYRZWhZYkf6B+GNIKLbrhm
TncrK+m6/DaHwTMBisNoZYq3vjFlUZ1JUeLTSAewVcL3bO2WfeRT6BgpV+0+7f+QFh4jg2m5PTUc
LWv9qXkPVOjuzNx/c0yZTYix8sq+3rGXP2z++7N7JjdBsJWVNPH7UrZpmLl6wla20WKIWXXGkND9
vCpngQXasLZHCOQ1GMassaOsJASL03sWgl6OosmLpjV6TC9XosE2UCuo+8rNzOJPaaJDEq98zuvd
iUk7CydcaRYz2wzHdOKXXWU3WeREbe5FibkycQtlCCCl0EyZzTfAnRIBYVFBlUAHec/PMqet99Ln
l3TjljhBsCknT4JjNWzSKnstM14Y30XceT+fLQpLC7OAjCT2dVBlNb31YDZyMMM1JZWFr3YRRjjk
jFajU5VieFDtuDOVaVfrW+j1vXE59JpujfO8MChQyJF6QzUOyHbxORgGBdS1JVb7oc7sIry3CnAm
wOu9vdMXFjuk9EGARMkGiYIIJYhzKsE1Kq59FK9+JTBGAnQxfrsdY2HeYFxmfSEiUBe4qr0V6TR2
nVT5sTKVr1UuDbgixn7btVy+47VKjlKT0/3toEsDm2OhGYOOIzrOl2uib3vov8R65SPVMj8VWIq2
9lT0zbf9NRXAAnErgQaJibx6RJBmUgLN6NHJ6reRwpwQo+vleGU0S1vrIoxwYoAcRMsS4oz+4MRH
ZYMCbrXtS2/wUWNTnPFX6xDVNdx4zYJmaRWCConDAzzZuTF+OY3mWAwKSxmGp9ybXbjNqHTP83Zt
sc9b57L2gVmc48AVmILhIFxrE/QL+iDGEhnTXPZi1EGg/NoECreTmhQqskmd/m1Y+IvwGHeNmfQf
t5fL9VsQGwDmtkCfoEx8VUGFDHwqRWlS+Xkp+7kcPWvNsEnNWdOerbTCF6YUiwWlOCBKwdcVAUJt
k8FVIB9KfyoDuyR3A04PiDLdHs9SkHk4GgWcDDLvwnfrDR4VTO1Ln2BnUfMuKo6DtkYpW0g44ed9
FmXehGcHbxiOUsQyRJEOxUv4q79vjrkXe/kWVuyZA+cNiJQ60u9vayWiHwNeLPpNAHPNvg+XYRvo
EGuBUZR+3+6C1txGxd9CDVf6dPOlISxJFOLmajpFPf/quTkVgDZaRlr6fFRfU6N401LpnSd8w4fw
pZG5w1m+uf3RFio8GNhZTHE+4SGg8ynGwKBdL7vZhv0jT5ajn9BKt5OfMMRbFV2dixziMKEXCvYm
ILLQYhHuTqmLSRwkMvMlOm2tXL2Xii6zrVpPXEjbun1YupIBR4hCOyaGlQILUbzfHvXSUj3/BcK1
Sg2myGmo4BfIhTuOwa4oWrevDO92mKUdDo6AOnt2YZuLtjFxChoixGKYX2YM6vhPFGoMUf02rbkI
iaAIVAkBU0U1Eu9J3Ak40S5XJx21AYUlBBr/YCYpBEN7W9tFp/K9S+xwL22m++El/ihTOzytNV8W
bj1gPkBrARAXqn/irWcFtOpTs8Egy6BK3KEMA0dppGStQLc0mTA8wJ0OBVb8KexAM+1ltTATSIZA
3T+VPzRo5ja88CptTfPoS/BDXKDoJaHYPT/JcJUL08lrSFykMfNrN3oxa7B1qBcf4h35A6cFD9Z8
jv7MTQcWP9FdvR12+gaNBnetDLq0SAFfgukhdOyuu/ah0UIlgobMV1pAyetdCggk5OFX3rdLn+88
yjztZ+cpN+NeygNEMelBygER/3d7DyxkYng//79RCJ9NyosiAg+X+Soay+nQ2/U0wKr7saTbCrzm
28GupwyIIIpiHarWgP+LnPso6TIVbZPSl7PsUIbysegNZ+rylbLg9ZxdhhHWh6kGEFEYzNJXaNbd
AwzTbEymlCtH8/XMzVFw1YDkjlRI3Fj5UHQWqOy4DYIC7lKTnN9nvM7tAAKlLkAwyTagoxWv3OIi
UBBnCZJyJOcAVsyNJ9H5p8/iKWooKAxwUbELNXP6kJ1QibDBoIbdQGpPEr9jpXLIptJB1fX2F7ze
5fOTYFYvRH6L+MLUFmrK+iw0cr8ZqDPGP9J0dKIMCLlqDaC9+BGBIMXUqkgpxNZG0GmtpQ8dLr5J
bu8DK7X2XUPllSx6cUVC4nMG3sjzh7zcXgWMBjuDIPMaFVgXNJ3dZZLd1p+3Z20tirDJxhD8hYnx
0h+iIneGrDnALym0y+HbmqXoA2F94DrDeChwpMJwYjbG9ZiUPk5e1TE5IIt1GTUuCYKV7Hjp8+At
BYI5RFjxEBBeH3BZ4jTnhPlFVO6QGf2StXylAb6w1kA+xTKDRgfeAeIG06I2maTWYn7YB09qNjwH
NP9RaMYn4Gbb738g4MrAOP1KBsSUJ5FDOdZMg4GZZP4LBwABoQcGtG01uLcDXaeQ8Ow+CyRkNkNL
BknuECjqLBcmMhsOVjFI0hyZcTVkB1NiKz3kpQ8FlwDk5KiFXndCdZpFQGTmpZ+mqVurHxZf+UxL
AUDwxpmO/qN2dSQQ1vMuQAbl6+0fzXgMJ7py5C3tHv2LczCvtavc3mBM76GUVWCpGZsJFuRBRjfw
fFy5aZeWG9I0tL7BnwCnUDgKVPAHZa1E2mvU47aLHnlebkjwzJr320tgab7O4wiHQV+08GXKsQQs
vU99A/rPB2Ru31VBwDEARCFmzUJdHCzJ+Vec5Q0aGrRSo2I0ut4cGO23YdOvNPiWvst5iPnvz0Lw
tJgqZRiZ3xB0eMYCF0KeQ0ck0n5/f8YglgUTKwBNoWIrpM96pYSMaS3Goo3TRkmizidhmK+QoJa+
y3kU4UTrI+hXTaTCcRMS7uZkvEu7fs2PYf64l6nrjDVTKI4PQJXQKL+cs4aGcE7vSwRhlhMb2T6h
LyazbB3gLDJJKztnAYCGYuGstornPjReLGFMSK9wtEFE1k97isZZkBgbOY26OwBsiRNBDPkur6vQ
LYEn9MLCynzNSvn3z1YNSTI6UDMWDcCSyyF3bQ6c7gg6YJAEHl5jjoHyhpXE7u1FsrAaEQZRZrzp
DNO8DJOyAv3CDDTHXAbCHkwK0M1496DxSP//jCSs+4g3JutTOffRBXWisvYskrlRu3KsXo0HDVRc
5GCjQ8cPRRth0UMfN4xoO1SnnmyS7k4zA3cI1nLYhSB4Q0mwkASmGg9U4SwapCSEThS829Mo3FsE
ondFAN7CGlv7amuhzwmw/YyswFMYwv2X34ZbNXK5rChPLMk9RQ89WO989zCaQ+AfHWLteGCI+JA2
aWrO87AE+P1jqAeXyC96U60cEQvTpSKpAvYclHP9Cssm8wo41FRlp1IBZhaUrYJsimhcubGvcoS5
kAWEMYCWOPjRcbqcLUuPGgjC9+w0DeZBakanazUnJsjsC4p6zGcprzVRr6t26HWD0oc/ZrjqVd4I
9fMwNwJ9dteSP4DPNe5ir98Vv5XHYSM7ylsZwlwreFp73F6fT0JcYSspjVnJAFPDMsbK3T5gbifj
AcU/UEP3QVh3jUL2uWFs6PDdiutX4JmJjrmGkYuQhxWKyQiYLMFRgpRJTjvX6oCSJWtSeiJjEt5J
mFMIbIG3ChmVq75xGABOYGUafEDUeoRMrWbC5U72ipG6kIHwzLj1wkHeE2rtwrJzhsDagOi/mdJv
Q2XmH4LFi5bBF2hNOE4m1YwHHsAaR566xm7AnbazNvmdBckaguIqjxIiCXeOQtooljS4hVQs+Kh5
cVdEPLVJEW2BCVg5ipdjgfGCC07Fm0c4WMjYFbQLYO436xckqeZa/JEoL0a01k+8PsEwfXNPDEXR
WTlA2JM9zQuLqwgUT6mCupYe22X4bXIGZg5YWQP4M2xB2DZdbvwxa9AI03tYlTXyLprYw8Tvi6Zc
yXOvD7HLKMJK4DGPFLSngmMKNoitqtNOAn4AQIbsv9hj58MRFoIZhBzFUHjXkQFGuyB0ZQhTkrVC
wTz1FynVPGtzRjUDdoCEFFIqUDJSmRKEaaz2vWY5ruS8sM0itOxQCX4o1fjfTOBZQGEtDKM2ykMy
B2QhdaV8l3BzPEHPbe3pJgpmfJ0egLaAOADJTzTBhKGFI/pr0MsKjvmgbJIKhPlukFypDbcwWH8s
4+QJBBjYGbXxvuTjnlb6oYAK2DcTq3l+8cCfUYPzLT5vjbM0Hxo+IZhLMFIyR0iPgAkLsxBzO8bq
Cm5scV2iWwrRHuTIsP+5jDMORj2xIMS5IZF/caO/KGr2EpPvqi7NJzKS0f8LIwynhI5qD5fT4Ngp
pR0oR7V9hB/ASuK9NhbhXqMpiXMA1jCWfHxK68gdMvLQrJYgl04linwKNEZosOGhdzllVlfPpmDE
OrLw0cx+yeTz9qdfvJ+BgcPba3alB47zMgBMjC2LyfAzHKxi12rqEYJcd0paxHbWJcxRefGiRTO2
uUa9nbU8/C/m8Tz+nCqdrT2eEqk0OT6WKv+AaoQz0HdeqSv7eekAOQ8i5AJ5XCO55glWRDt8kBGg
RNh67nhT3aH15ubNGmvtOr/7Ahb+76SK3H8Ooikz+wxGa5Za2qhpSk4f5a4x8bfE6lxUPt/Vka2Z
biwtybNRio9oKwzTaSjm7VUwh5jylg+gJHfe7RWzFkU48yEJQErWYUVW9CUBSDYenhWkdLeDLH4w
vIhQ60RpGECYy1UBgGgLfJppHYGpcw2FV96oMJe35JU03Wi3fGxWlsjSRgO+GKAbBaJ4V2lcCsc6
DapJiGi9yvlfrjzfHtHikjj7/wsHfRpFFlR6gnna0PDUIoAqYkc+woGl1AZ7UNdYHmvjEfY1iXS5
lTjGI43xXUSaxqZc/nV7TPNvFu/l8zkT9y4wPg0vEUMZWicxaqemu0B7Hbmyux1ocTBf1z/0uJAF
zn9/dkiAYlrRkRjWMZ+sRzNM/SiYVsayFkI4aCm3iIzXmHVUqz+dGdrZd/Xt51sJXSSkMP8Zg7AA
sqGAtiLYlkdSP2j6oxz9uz1H1y1oIYDwxXln9sEAKskx/9Qfpbdyo/weJTt7N5xyNhOm9+WhfYUi
wctah2Vx6iBrAfVyPIDwoL38OqweaFKOmnUcIbKQtMZDPfL/ItGEMeH/hRAyhzRXeR83KnanmYB+
E9lW9a/pvp+eyEDf4b0IYBy6BMI4IFc2gLZkmseAsvIu5yUc2noYgmRd3K4gWhcOURSggb7D4x+t
dBFhNYGgYVWZYh6hHQBh8mYzVweZZawcakuvfnTy4ACH76ID2SzMW9EHam/qnXkM30ZXddhjuquc
6GR4ePR7+XN9BCl5s9Y2l+frVDgXLqIK27VmbUSohKgQ0tp1W1myYfaTZA/pa2La+Wu4VQ6QQ9tk
j6AFK/1jo23VFRyPKHc159UXP0HYzu3EuopS/ITgIdjSn+ph+LSeR3e8hxbdRn5qHky/3FkPoS97
0g7v1sAONtxRnNaRoEey5km09Lkhkg6TNPAmgM4SVlbTJQSMuNo8gszid0AW6wNSj1BbOSZhdr80
87PhMMSoAHgRHehCrWrrYP7e+BltdUiDoku9Ug7G8BSmYwFrYG2UTh0NFeh+9Vx/KCeSZXhKJR3a
yaNlZBsgL/r8uTIiCs/Aogj1UwNKOpQmdS2/J5NRmY7ZdhNxjSyKul2I5ipYORNcNF38olg+TVaq
gAAcmUT3GrOX28yGu+bU3sepIQXbIuu70iEkVidnGMHkLdSKFE7Rxn2/kWkyqF5SmiYkC82MFpu8
N6LGqQuwwR4zpjYyLk4581qpKVrZznslAs/EaA0ORrBJwk8tQT2invQi3zUwXE72gYFGglMrfcJ2
g5Y3yn0CxGO1aUqZDH/MzKgtp2yLnvjMhDztRi0VDf7FdcjTB0Nt9HHGfqnyvaUVsrYL+7jLHDQZ
BrjplFRvHWUsmx8VmzHzVBrJBLVj3AC7Ie8ma1PmWvoDzDbJg89k9XtMqkB2WrNTxw1Fz7h3Kay3
k21pplO6k4esl6CmVtcgOGignvptUAdbHQrjxrNOwuBfOalduNPxr/kW8g7DM9ApkvyQ1zBW3PT5
WJ+UtJTqDVpsfXBn5glc1qY2altXDWRCH3KrSCkkAgrGdlWkQh2WoGrTPxasB+EO3REp2/NQsrLS
5XhgaTmIFhmjb3SqEzgg55LSwcSxZL3TNoHKn0a14MxTSxNui3AfNWDVOoVqtCsyxchSuxhVLfHU
eKqZZ+EdY2wkJcs4XIcZKd26JAFqZY1VR1AUUNMJcPGMQx1Iaoz5OWXEUHhlIxQGU6221D1BovR7
gA5m7+DplUGILuVQsitra+zxq0BK2jS8KlVPnkL8j4M4TPXdNMEk+JCg9czdCiwSdmDRVDV3RV/E
qT2kIdVcLapNaHt36Aq6qtVM3AZ7yYTPEQxxJk8z8rqGUQZLZSeqWTJu+0xiT+PEW/oixXVc25Mx
9pIOiRI5HzObMK1K9xWVgsEDJ56gcBCBN30oLKgebPGp+m7L0bzP73W5i37nZkktv+kbhf2KwjrW
nQQMqspL0rQqNpPej/Uub/HycuIyyKndSwxmTJDRb4xNHCVw+tbruv0JLwNwJceqzssHpVC6yc4A
8649ZmYhhw9elNQetGEDbSvLQRF7bCwSus2lXskcaobZsIH91Cj5nDWZ4gemEbtKNmWOWkwD9/tO
yTq4T0US2yeqWX/iVkEeG3HMJoypEihjA3cdrz0DrhHQyJZwkKFiDYtEOAoKSRNUAlNFmnTjyLz+
oxlceQOv9spr76S/Uug2+wKCvxvLXXPXWEjWERYULiBNwXATG8UhUk1atIZxNK1ycKfQ6m24MO86
KYT+uvE2BEyCvWa/uZ3BiUqw86UFdUYLxGxoFuKwFEarhKoV601qHslu3Oif1JPvSG5XW3j+7Ron
2VgOcB5bCRyvF+omHoSN18RoFy6qi18g5JBZCNZfWobmsZriDfbyNkInT9XWdGLXwggPBzmGMQSD
ZgBk5ZnbzjQ/eOJCLM9bmdB5woRE5GI4wrtfaeVJ6tQ5ji0dml/hXfNgmY/QQbmPH2oPsAyv2tRb
y48/E8eCTwv/1T/UD/Fzs2MrP2XhYp5FHiDcKKE/BtLcZY4MalnbjCQxjzWasG9NWPB/asfXmhGL
UWCKPrM7oJonVhO1qCTTNAQGULvSgcfFM66xlSR5KaWcwZCAgkCRFSmNUFzG1sgiYzSNY+eo2+qN
HRunckx0023VxqlrJ3YPca/VLbk4tLOTQJjAqeq0QOlwEliyT6A8ZQ1rVfNrVqtw2Agjw+WqIX9B
CP1n/yF/9PfqK3lno236ulu5+b55af6qG+MQ+sjV3XJb3a150C7ti/PjTsgTOWrcldHjF5h82hWy
/qvNRp9bzdPKvlgor1wcq8KzQNE4Go0AlaAZKDntC3UMO78zveQnCMNO55mH4WjCyOEQubornbSt
+YEkjr1Ed9UJ/4V9+9esfdn5788e9zGfJtxg+DHmULsDfSPSGkhiLcI87WcROplGrZFiWgPzDnQn
qBhUKw+tpYMGfXzowKOlSCWREK3VnEj5vHRC7aMwti1M0RP5oePJylwtLhBsbwNHCMKIJAizNHrC
gAU7GqPiVl3qk3jYRSRaOa0WhwPijwlECWRdRJChOhBa1grHOcLhlvGnsz4D9pFlv29/+OXb/SyM
8F2IBj8nvLmNY7RH72jIbH6fHkCy/Uh+0Q05TPsSPelq5em9eLefBRUuWTxr+masMTZVn6CoYW15
T71WMZDaQwdSHbIfTTCuPQCXNhyqIxDzABEBZXzhwuO6ARfFEWtcNdjv1OrvlcF6b+PqJdeKAy27
t9szuxgO3kCgPJjKNVQir3VShVlrHEkeRE6iFD9DefppdPpO6axHqsYry39pWULA6H/jWcLh3Acp
8B9zvNySfAl6Q3ZI9GctSVbGtRhn1nZHkgSdS1F6Mk9CTmGMjbsn7BI3tybFq5luOCq4CSs7beHM
mP1/0BPDfQotTSETomZrjh2IHkcLvP2CfRrlGuN8McIsbg6iEeDJItAa76RBVXJTPypWd99PzV4u
8pV9vBZCWOtFooSwg9X0I5Yc3iWJTYe1/s3SJp7hyMDvAs0CapuQY2kB7ILRidWOsz6OilwA4ngQ
ja69uZwCApNXvNKV6s7SsGbWHipa0ANAPnV5ntOAmEXZKdqx10vJjlhZ3huylK0stoWDAgAtIIZB
JEXqJsLNqq4aOgNinseszn83zfgDKI/3MMieIyt9RcHgIQcn+vsbCRLimDGQs3DsivcI7DWVDo9t
7VjGv8zYl7unPllJ4BYnD0p1M8sdEEWxRBTzsJYreLMcFdDAHK6j5ZtUUBK8fQItRoFFFnTX0Tq+
ov9OpWwyI5IwkAwc3CognwEY/P/NbIGlp4HfosAFl16ugyEJAQRELeyYS+Z7EIx3uZRA1Kfd3h7L
wqkD9x4cN3hLwHRQ5HbpLMnqJMzVI2kOaly7LM3cOB1WDpy1KMJgiJlwJSkQ5X9Iu7LltnVl+0Ws
4jy8ctBg2ZJsx06cF1ScgQM4z+TX3wWfWzcSyBKOc992VWq7BbDRaHSvXkuRTk7/p6xfAewW2GAH
g3sPQdgAADCG60fXkYvTUSQ3fQx42zFpjRgvWAAoElwKhinhQoKE9O19W+stX5njEuoE00DzrIb6
sZj3+vBQGRFYK5/s9H6eHtLqBQds12W5wOrqPl6skdvHah7zCipb+rFJ9vr4OFfvMcTYb69sxQaC
D/iIAOOBbAMPSlJ0Sk2KWZUjwYROBt/WX63i0w0pB3BavLEYIB6tD/YbLpJWCCCTYcqi9jRmw94i
41mxOsEhXaYJIAHApQ0SSQ1Zq8q5gxy3Kq2soT5NtDwO6nhymvhLYiT3JIpfI5B3f3rb4HyMF45x
ILENvF5SAZ3EAZ3I+mR0AKG2KEO5cqhZQQnJ+c3tL7T0dAf8O4BGQ1UHbMI8dZ+U0sbWSFefbKre
2UZoYU6/wsKM7L0I5S+3jS37HUBUsrkcqDKhWMRHbduoprTWSHUq2ygo6l92VmNh5b0U9ZCdwY3o
1D7qk5/fTWwhCNNQVYAS1uJ+IolcDXVVn/CCil/nUbaeQkrecnlUBEdqBaWEr4UbCUPlaI4ZfPVC
cUibymNWn9Rtu5fe2fwlxoUfo528S19EkNG1T3dpjPMSrcUMSsGMWVNyxNPwIWxkj1R2A5r1z2Mm
MRPMeIVw07P/0K49skVPUWsLFc9aPffD7Gcn6Z4Ghr/b/rGSI8EMcglQc2FYA6jvazMD5oG0Mqqq
k+F2Qdy4YH+zNvOud9GQeZQBClVdHYWo8fN3yrVdttUXMSRRocuaVLBboEqtSW+4FNxYfxGsbu2D
Xa6OS5UzhShhEcPKfGKSOcrOAV/yAXPPRtAHMspq5TZ9ARW9qO/88XWur7Pr5XGvqsqu4loGh/wH
NaOxSTdhQL1m00JcoN12O21/e6HLnObaHJfpmiV6FZiDqk5oTeDyrNypfr5tQVnmnFcmeOAQw2gN
JjoZkCDqVb/9MmyrLX2YLde+bwN1o/r1Y/2SvCi/c09U+l2YBvwVPBhMagOvq8UZp0pZIXAnxYmA
Tycx+31thlBwbQOiV17Ro7tVfZqvgsFUISMA6Rym78TD4MGZFSlqARi8HD7k4ffaAGVyJ4Daf9Qq
rpyEM8I5SarUDfjRhuLUBKBkNpoge23v8eLP3f658jJPeZrv1A0URwNrn7iEPIB2wW8fhoOwLc6C
ya1fwvlPbmpRlVcfvyQ6N8dxT4P5K902/gScgScfIsEk78Jfr1YOGrrr0x+GodZZFPZSo3Yd9VGL
haPKi6PPTGBEGnM5eCQvJn/mqiED6OeKU3Sf7JWN7hm77jcaa3RL7vvaxRDfAeRo1bsjuHE/UpPF
XrIZK5Q3MDrM03hWVSKN6FQUp9qvXpNfmq8cwl31Y/bzTbSJvTaAlEq1mXYZcXFotiQQHFQWsRf2
MSKCch8jS+O50mJrTFs9lPJTrfhdoGy6Y/d9QNHvw3avPBjwJ3Ffahnx2H5fmGWf/CKgayHRlBga
l6doL3uqZ3rOOzk73ujZ7vClFZNsLTJE2EPqySBxrLLJKzJA5DaKU3vKT7NFALrK8fjJtOdumJSA
aGSb0FRYT1BXdpYZZC8uUBDx89pFi3YbFNeLk/OsAISauJhTOZRB+Vr80n7HvohWZhlysUSomSCT
YlnAAiKTDWOWGPGQI+ROAZAMuTu/k9YnX5QjEJSoYUCt7G762n11MDLs+Lf9aO2IXhrnvmeRF7OS
tX1+ynF5xQjziSgFWLWA6gym7BkjFl+eMWN9Rkuvyk+Tbt7nPfUdhMDbi1jzSmAx8fcZ6yzYebiM
zaCWMcwOGDXB7//KEhvT773mfg5Cr/YkX3RTLQkSMPCoAclmopkm46Nx9ho7SszBVjIodMoe3aUn
6umutU13+VZElbMS4DCiBcFT6LpZeOtxpqwSDHMgFctOtS0dy3Ib/tKAXhktkTjTEjOFNek6XkWM
EQvMPFwmGlOtkrQiyk7hD/0OE0vzRt2qD5NHn4BY8n86vV/bXrVXfuiHWLyjK15yZZ3zQwV0R0TL
Yb2jd/S13GcB2etfQD5ngwLa1bzEpb5Ic2tJfMQtmcXYi2CWl3EW6y2M5vcJceUf9u90Q/wyAMhh
DLQAGI7kTmRUtFAuIw7VpB0kts1N+LWv7wuIp94+DGsOY2F8EJkaaIkB9rpelF4bEDMazPQ0t812
1ho312pXMvrnvnq6bWnlCgJ10V9LnMfgBtLAowdLQzO9Kg2adkbrFSIa6+XbBV/p0gznGiFtaGcZ
dnrqNzS9k6VA9fSgeTD3mGlubc/4I0Pv8TH3RM/AtS91aZfzDqV3RrOMLCxvQJkyC91CFoBKhUvj
nAF6ik2iQCP3hNfR+M28U/z2uXloge3YSg903mh4uZBAVL1eDV+gGUWyjTrcku1gzmNLhcBwihsH
YK7fYSAhfA2+9kM9NIJm1/om/jXFJb+K1mBWMMUKi+aXQc5h8nbbB9fyMHjHXwNcTiubYwTQHAzQ
PybuT/XHsM2fk2f0P6vCq3edr3nhT/UgvWV+B7QZ2Apv/4DVIHLxA/galqZncWLMcBP1UWmCufYz
BEwpqPx58Gmzm4PMjzci31w/ev+3av5WCFE5o7OGVaNY72txdz8Y9Rc60HfB4taDyV87XDBpc7O3
I+PDU0D/WPq66c0uy28BNvM9sC2bu/YFbOKiKClaHxdakEyUul1hUzWwR7laNv6ZhuQwO6LK+rKw
xIILkCqMEB2wJ56vvGnlISUOFthu5NoFymnb7iTIV/v4bpvhYOxvb+jqcbgwxx14aPAOHa7z9OSg
N+FFTmW7YzdE3v/PClcPaSD4pOY1vKPVQjeZC8BLdff/Z4I718Bs9gBZw0SUWb5c9i7SJIGJpe+h
PwDOK/yfGqD3vMazVZoWNC00emrRWy2tLvmZDu0GlED0CPyIqES29DhwIGAC0QRphgVmFi6OYBTW
riCuRU9GXr+kKXkB6+qPRsleb+/bR6Xt+t12Zcfi3sRlWEldGnYU1QBtUzXuvDd2yleCV8b37sXZ
gH7R/8/5crbZr5f+mG0y31a8St+JQvOK77OfwvQAZNbC4gv8Yam2IQZnsMF+7yt+4xWe86T7zrbY
TAfzsy1TkImhfItiOJTt0bLg8lh0AUw7NuTkJEntc52159ZsBKF47RMC34ahN8UCVQN/lgmJJ8Mc
2wRvmcZTyyeUk902+X37A4qMcCcYpOMTdWiXnGpagt6kd0FHvok10YT7mhnEJQA1kPlri5bfmFrV
7ORKfDLM9yl6pDUScSGYZyX/QAsWWSKwdLIJXhPO6dXZlgFJlqRj7Y8/pRNt3MiLA9vv7+rUjZ6q
veHRjejBuxyNAHvKhVWDOwKtBf7nooTVJhj9/C17Cnd25WaPycl5clsXYrTqm73vNgN4uzOfnqI7
ByN4Ls3dQcINLoJ/rRTorn8P55pZl7SmQYiEaREyuRmIZN/NDMMq1oHsLa/Y15hgcrZawHKJNIif
6wfdBsBQmEmsfPOrfeEuWy0v0kRhX4OlZeXGad3ID1++xntp224jCtURV1gSXBZdr9fOXbR6oRR5
2MFmCnljWFTeQzCERjvp6efoIbUI5tGNv1EfxBwR5hAEIX6l9nFtnt2XFy+wCvhOqG98LBkMimnj
F0/mbygs7FgFbYpdZXKbffergWrq73or8sSVN++1efZFLsy3jaOGpvPx5bUNBdL5e/WCzLF7kbze
0+6G+2hn79K77CTtlT4Qbf5K7nptnoslRM8LJ4yw+skzt5mJJ8B31QOofWPm3tTvjGDwa7d8BBxR
3mFMOBQ/u9nn5W4jlGVUA9wW4I1dyLXYfSlHEnSyMKU0ATsDEuUHJ5AeJj9x5UO3ExZOmAvfsset
2KibHkUO2JvBnLBLN9m2POSGO2EYTN7Zx0lYzFsmXGhNIuECTAft8kUb1og6zDxO7AsPzWtDvpuj
4QOvA0Ui6mb2YxK/a/I3HRBTNoyhQirF2BhQ3759Zyx/BEjMUcYEUggoHvyUazdLB9OkDXj5jmo+
U0y8mPtqJqIEZtUI5OLAkQdo0gLwAr1tEquklI5aDnFjHQWirMTMxj+s5MIIl1lqQ9EpXYuVGNUb
6EVAkyeiW1ldBmYFceVBYhGDg9d7ZTZx7WSQdTkiQb7Lki5osJrbi2BOdu2EGjIRFAwN8F0AM8bd
P0D19WUfymAcUJJfNJcOAD3vtRhDeHb587apZUhnptCbULAbAFJwAca2dK0shwGUOOGh7l/zcqtr
gv7S2mpQIGSjIgztxFfIzazoiGyAwMOYoINLftoQuks66o62KOdf1uJBq3VhiTu8XZi3tpmBVCAL
JW+MRi8eHBfYAA8QgE60rBU/QAkL1J82GFNR/OceGFRtskjqsSw6VM8Q73vDRL4oyVpbEAjIUTMG
dMJC8fPa1+oG8h2Y0oINS60ewc4Z3RV07p/QdGi9cqpqHyIb46crIkyoFVrLQE+j48jP2EjAY4DT
BVQQmP8KN6ZTJJswI6KkZuVqY2YsDPyDdm0pj9xAyrPsZYz71769tX/Mu3KnzL7tj57iGR4qnKy2
lHiYsmoAqRcG+jWvZMqwjNII4ZeHvzR52NJ0wLy0umX15HY/bLXdCMDB6OmO62yHvbqTxBXd5X2G
VV+YZV51caETucyGQZnZqkc8aSovNHwJQ0vor27LynXOoqRtzYUuDXIH3LTGemhbGescf4Qauz9M
tyk7jIdLmEntPx9+cRaYEqgBiSiI3VwvL5srWjp65xxNOjKBhTHblRDBDm4HrZWjh4sSBFTowivL
nqqU5gaEgijA26n0bOkJRMTit9smVuLilQnuO4VFTdVUSa1jqpkeoAAYXbxvx+1tIyulObT1oYAN
dDCO+OLyt7XMnOseVvStHNSSn1d3TYFRIR3lfcNzwn0IpiMMVYrsrjgFohYeu4C2AWzDx5XWLDD/
CDE/RnW3kb7Zs5eULmstyPv5zrjrIIv2o9jUaPGL6oIrxw6WETEBHUeflidbzNshgVg5MY+q1Pl6
8tOOvmOnwRf+S7C1y3cDY/oFPBD0AXg+8l29PgZZWQyMPba23U8v2XdFsjzMChpP6nMbKJ4SjA9G
8VSqBxvKKsa2+Hr7Byx9lJFwojuLrikYH2wWCC4OepJUOlUlFeP1wFQoyg+pFNQrlt8QTM0KUCFg
7kMbhX8aY9yradseg+yDbHyLOtNryzgwEwuws+IHFOEFhcGVFibKMB84f1wJTJHmekHzJEdVG2nW
UUmsRxNgsIw47qxUv0vL9ACodQ0TnInNaw48WjwYmGI/EAjEfXpXUaUBTgz5F7gEeSINUxkwO19i
ukePy72a9niFKAITSw9l5aa/JrgPR+NI6bIK6yyUkxrLfqKn7iThmVfmAibN5aAgZgMvTXFBxhwz
U0e+itU8zBvzTvPLU/iIl8C+8bt79V7flQ/kKLr5lgcDRhGZAQzBxQcCoevvmElxkg91Zh1Vua+P
VtznhyEaC8SeZnBJaeXbMYH6R2tmIsKdtZ0F/Qlafog6S3XylupSbE+RhaEENf6do5r5Y4apAFP0
rZdXZSKST1qJr6ibg6dEQ8kNIwp8zbQ0a2UmQ20dZShjNNGz1nhMk7hHcKXNNn1MQq8sPCH0hT2X
rvP3K7N8CdXOpCrLIep5TPbUdOluPpj+sCl/OHeqGwXCIgE7ebfMcSezKgoMS8QwB+7E9zr/VXTo
+ef1uZVMX0lqNwe7jTPcZST1IesrcOIVd8IrCFcx69MhEHHGi1xGUajCR4Ww0gkqK9DPeJvqzKvy
MnSbYvZTK/n09Q/vuTDJtv8itLJRQgeaINZxorqvGyDnoN9uh5nl7c8sYIQQzoNHGP/Gs/skaeQC
l0cJrc4oPinhKVZTQa60vnN/jbB/v1iGBP4IIySYn+rrbzUoocnwpcveiB65zXjOOhHrtmhNXClV
AX2XLTVsTT3eDkxf0fwaJbp/e+dWbiWGtkaLAlBIzeQfe8VoaL2Wm7CidbPXU+23UwMwpDQdFKSL
9CUjzWc5osEZA5oJFIigt4MCBhevzdCeSKdauOiH76Bt2ZtDv3GaSuBzK7ELVqBBz6ImRp04N6/z
JItC8G4eK+er1TxKtnFn1rnXVKLW2KpXYP6RyVTjacmHrD5xAO6CzNextih6VoNLTektBEpCqs64
2MdQe/+HL/bXIB+sdJpncQTe42Navo2R5WeKUoOnRb8vynkL5Nv2trmVvAiEdf+3PovbyCKbI8mR
kXqqxhCQynhSyKcnG5hHAO8PkUlG9MP35Qy96kDRgZk+mcrPVDPccpa2BkhpknoSuPuqW4BLAHoJ
mHWBresz3DZJnFgVTGl1t6sJpjorZxPWd2H19R+2jTGhQ4MPlzffnUr1yrIbOiJYxLqbWzhR4T9Z
gGoKsjxUM/i8gChdWTZxZx4xbe6N9jMmgAWZ1ZI+AB+GyftBvRMpyKKXLZuhlKqkh6vti6chKA4h
Yt1u8EDy40Ve8wBSHdbQsLbmpvtmbREJ443oPbzifyxYgIQf3TW8urgwSMZmjGVo5R71EAiM5BWZ
uyCur4RAkJGiKQZyKRCy8C+PPK56pTMq7Vin4GOO8Y4yg0SrPWpZ24z+uO0Xa8YwoYSXBl5VqBVy
dyGeOL0aF6l2LKcYAtflNBQunVr1OAx2HaRxUj5rowE5q9tmV/wefN4QQUI7Ey7DK05DZ0Ays8hW
jxhQ97L4Z2RCjDJ5dqTX23ZWvtalHR7tXxCV5kQy1GOYa26W3luZaOBvpcUIRD8e4HjEo8W8OFly
4yQo3BG8owCV7Pf58/jVPE/neJ8cIdy+C1u3aF1REr6SmUI6EUEKjgLy2sWgVzfpZYpKPHJhJP7D
E8ZmgXGy0FPKjxAVfUx+Cy0uPQVNFDg8Mn+UZxYyBxgzxHuq+KASmDf1Xg1Q8DrMh3qnbIv75Mnc
pMF0IE/CEZRVu0w8FFWoDx2W6xBZpyRFtRE1DmSJgZ69kuk9o+19kpsPUV//cZxJ2UR6uhva3k2H
HwWtvC4fIjeikFOd9Ra6WhqBfmwrCN3LfAgjkBqCACaXGbKGufhl+qVCl90EovhYV5U7x9CZLjQ3
MT8fDa7NsO25NJNBG1l1kB9XlXnfGzbyLjobQdGVT908ppsGTC23z8zybELrBtV2hDe81BeVDxTg
oqpvFP1I9d6l1iZPkg3UhN0y/nXb0DJVQcNABe7XZuyJC2GVRC+lLi8a/ZhN0VmpFMCgsmMEtaAw
P8hV4tXWJAg7LDhfv3QwXocZY/ixsiJPZBdTHI20Uo+ZVO91ff6pwD88uwyfmsbegbqu8UaQ4rmJ
mr/cXutyUhfrxHHFyxX4bQvdsuvvOA9pPKuTpKCx5EQuUZVdp+UPczG/d7R5S9Jy047xzp7ip6Gc
G8EnXV33hXEuzehq1MyKMVGPRS+9qEoWVAMF5CCRYret831oG2+hqWxixnonWDf704stR8qLEAna
z4XuEIX+mDnPNnh4O0f1nKR+NKXpR4bp+7AqnrQ5ORdpdGdH+hYMHo860i6XUDDbjX31LPgpy8sA
mQOmaFC5QHK3oDw2jE4zo0RTUDufvClgSJDwzvGgwuoqnr0D3dDutsXFSfpIhHCacIpAc8CTaaR6
hE/eRhAqy/PfWQeKTqgipZ6tFfpGNppPv9CYOeDJoGuOarDCd5SUeOg13Hj52RxemuhOkR8mKujF
LbaQM8FlPxXGG0OgovMzyc3JbY0xqCFlLTilS9DEhxVUlxF/bPB5sl9xEfNq2mLuCHS+0OsFbN1R
XUXFph1M0DkfiO94dWDdSfFz1e7r77EPdj1BaXR9lX/ts9B/Yb83s0qxmj4/Y2pFdht93Clh9/O2
byyuNawRA3kYQ9ARiSCEc21jyMo5HooWNpT+tbHUlyp37uWBHKD9sQVfraDMsuaKmPcBdow1zxe3
t6a2YL4yyvxcVZNrVBCJgcplRVRX7X/fXtgi1rCFXVjiyhKDRDMSz1l+VgfqopbnZo3udk0UxNWz
nH/DZngq+OhuG11cxpxRbjczlQ6qJOf5uQy7Qz8TN7dLt1REUk+ru8gG0A2IV2OeiXOM0hrpPGsw
E48nyRq8yVQDWWXDm39ur2fNAxmNBHRvUCpfjEx1Len0KYNAqe6YDzGYqAzb+OzsItuyCxPcIcOE
TyaDZyM/T3MNzmANZGxqJkIirKyDaVYhKAGAufK+7WJVshsIilVgQimqb9MsaDavfJErA9wqemkg
xtQa2VmTXys9uyvr0rdIF2Qi6shlng9RZhDVQD0PF8jyBW3M3dTqkwnV1tQfvLx3h1fT67b2fn7M
mkD6nh7zIN8qb7cdYcWxr6xyaUMIclVlKKAVm02qj6LeFpmND91T/7aZ9e8ENAI+FepGfDMoHJ0o
iWo9OxtR5qlq42YiC6sLQT0PJ8eCWjj/qp20BnEQDUtIy1lBHqf3UU4eB2iN3V7ImhlEVB1YJJTa
Fu/ZuBy1ch6gKxePeHVFpatD8YK2IjnNtf26NMOynosbwnQGAiJZmHHmQz/MkG8XDv6yVvdV4gR/
uzTBeXYZFuqgd2p2lmj8AnZLf4izO6qpm7BB18EwXPQm3MQBa+koEqBYO1RgvsOQHIONLHizErsw
0igfsnNYnSWr9k0tdjE85xaTiK9k5RYE4Q+rfiGmolLOLTJP0sLQrSg7q6CFU16yesrlezpVsXwa
NRRIX2fbbN/rVu+FY2QrpoG7d1iV3pExesidrNTQY0IrOTvTNHqMQJlSZ+ZPPRr3ypRCokAVbeqK
Z+K5A71n/UP7mQeMmLkd53I+sk19zeutWXyptJdPOz+KOHihs2i7LEW0eauOuVNn58L8UieYDZI3
hdwKMollIxfiyPjzH3RNDtO1ufb9zlQTIyPIXMpvxs/krO2yB3VfB/EX4KTOpZDZfSWfYFcHbiuA
3iEDx+UTDfrXoNHGnZs3hfEQK219l8UkBiDLUPdyNipuZ6sQxhgVLYBObydqAq59N3bXg7MBoMNF
Mmo2bVNjRjU7Y2bCcZtWxcRJOoMUTdIkQRaz5pIMpa7DkAo4JbfUMBwnqmokO4+tGsxQaPSrtD50
yvCF2OGfrpr/xSBQowzgACA+at3Xn7LNQ3tWIhx0SINvkrAEkKKA7ksyKXe9YdxnKnjNb7voSuDE
Zv61yJ063RjizlZwCiQrA+/6uNXb8bMNHfgnayWiLIMloeR9vaguMdSxiWFidqhbg5lAfe0d0WDj
+jr+GuECl2aHgxGn2Dl9q20K9ZR2bvHAwGcTUP2hV5TfVMCL/2HvAFsAdx3klRdoPr0Gds8MS3ji
mMsPSUKrL6mk/4MVpJ0MLm06jAKVO95pWDa0zSmCSN9BKhon43sJdXFBXrOyf3ilgn7ARumUUTxc
fySS92adznZ6HguzcaFadkcNIshwV04uA5rAFxhSaSG6hryptQDohCCvIt2X6Vi4MS4cHNxeVARe
s4RZLlYDRhsRuJrr1SiTkUhpB0sROJQykIDgdnFH3NGfdgAT7RU0yVHxRHuK8+ykSUg7tXJ6bprf
k2UHufFpUkHAXz9q8shy0SjS2EIv8hqIw2fWYEDDuC9AFdPkdFcW2us/rILV/f/XBss+LmzoU2kn
kWmkZ2iYvIU2OQ9TLjiea94FfDVofGXgCNHXvTZRpWqUWmOUnVvkShPEC4ZY1AdaidWs7s6ILdCR
WrAJaNPU09QM8fAo39TqJR6aXaicM6N1pczYfH7HML+EWx11UkBduWCTyXHTI6tNz0X+dahKzyhF
ycnKJQvSuL8W+O+OU1JDhyA9a/MvaF17Uhd5YUg28px7kf2G8tZdK3f/cD4vjXKOMIFbLR/DPj2b
1nPV30/auQrP/7JzKEdg+A7IcT5XMeJO67S2S8/2lAVSStyoFtSK1tIhBnZmUQxISJSyr30txD+V
SV+noLgvY7f4YW1SdCEnDfgIf/aafXbSRJfoWri5NMnlCXMLmJ5awCRqfe18iLLfdS94Ry0bTIgE
lza4kGYOHUCYEWxEhes8J2eoQvj11zKYoKbk4QHy37COsA/OPXkubKKZdr2VqFDlCZnxteI/hmum
wHVDqQbwZmd0e09PvRmGs/9iSmgtXLCKMKgmkVQtyOPa3Mil1MZaoagZxNMeJI2Cq3sJ1WPbiXau
gv47lJJ5UHzfV82Iw5Se9Qf1Dsjt+waqE+A72cV7xcNd61M/fRDNXzE/WOznhVHONdFxiFF4g9Gx
NHJ3VKs7JZ9eQ6WZvGgwczeaQJ/YS465vX3q1p3nwjDnoJQ2fdR3MDx40Zf6S30qtnRrPvevAJMF
1A9PZiCwyK6+W0vl3BUjQUZJM7a/yMfaU7JRz8732ZPuZAwypl7zaSApmxNBMweVDCB0F9yhVCFU
znRCz2ZN/HbAew7VacGa1j4fQhZDw6Nuu8gq7GnW7ArE2+dk3+7jYDzUJ+U+Bw8X8cdHY2vcacAg
x7ZrJp5oumLtdoPAlQJBe9DVWYsJoqSrTTuX6NkwItcuiq08227Rv5ERMkmihH3t2ONpjHSdaWtj
tOv62MsJSKBzo6fnwjk2Wr+ZZBN4Q+JB80ewpWuBE8AK1sMGDGvRIenSoUggdkXPZYVRUIdS3dVU
IBxVMgni57ol9JvQbgTghn/tO5ApsiYozZwtOoX3RZo7oTv1ZALYUG/Lr7c9ZdUYOlvIDVDQBd/f
9QZK0wyF445iA8vyd0TSzJ2b8gWkD4K0SmSHu7AlvQ+hWxDTsyzFiuIPTlh/J/NcY7AzBWovuL2q
FbewVMuAjjbq1Jhk41ZlEVRTWgt54gxWeqidpV6tpJ6Rm27XClPrFYfHIWPwPwgTQqGZMzYBOjUb
FnzQSYinW8DzM7kVUnhTbB1sdfh2e23LdjCS0kt73FZqVJ40u5vpec7J4AIduCMdgL5JuCFp5ydJ
6w1RdD86mCBPRLwTK3EFtgE6A+yfSfhxb6+wjto8smoK8bPJJVXnDqX5WgEumIbErYcQhz3d3V7v
2re02bzNf84ev71KYhIbFzs9o0XpxhkmKRr7ENMyiFBN/wdTSJNZgYpV9rjVWb0Tzv0EJ41rCDB2
31v7i6SY27QVnPCVlBlks4iNSCuBW+bLDLVNwIoMyoJzhPZ9OG56NNVQW7+v5dTV2tfCkr6Ns4hk
YuUE4sENvBGqiBgx4LuGoW3X89yDsd4qH4fh5NTUNSLBt1o5Cpc2eEAnLj0CqABsNO3PjNheO70P
YNGEdOYovEZX/OLKFvexNKsmCIqwNSp1oNIxoGbitnp8SIQo95UM4coUV3lK5qZQ6xamkv2out0R
Wbqv+9a2AX+lC0IqIe3CB+KRy0muLHL3mk4itH9HWKy/RV/afY5pvf49J16KbKEED8TsYfr+fai2
Iw2MX7dPwaqjwDMxfws9FFSFr68E0tmpPuJhclYByyqbdjvM40G3pjS4bWcldcaD9K8dFmsuHvNO
iEdlD67Qc5J3odfOcbJ3HJoJXHItoQSi1ICGB4g8luWi2jFLMqgdniEpmARA9q18STeSh82cNK+M
wScb+47k/sMjH9Uj6DSxUiISFG4XY8jRmYMMs7SASlVGtJ8OMX42jnSvJ4O0keVINOOyup8XFrn9
LAkeD2HaJOdheJ/Ng02+3P5ea4cb9OnI6pAGgQyIu+egfiDnWRPFZ9SPMlcv5mAI52NcyW81te5t
ORa88dfaphjYQ4EAIQt3OR/59SmZQ0qNCFgOsJn+BB8wJO+hApR7tHDTH7WL0v1vnRxMEVp47QRc
GuZu2LkL0diBaOjZnHLdgzrntM215tjlQs6AVe+8NMW5Sd/Udt1XenSmr7LtkT+onQROkP/pJ3f6
abvyvbwjn9YxQWMO9Hao0eJWxZdkjnRx8CTJGRoJRFi4fkY3kpXZ08sCl1Ab+7c9Zi1E470KM7hP
wTrERTGNSiMxtSQ8q1njdprlGUPuQmfAVeZ++1lTKAijRQxcDICH6GBdr8kY67K1IxSB8mIq3Ujt
svsqHqZ7YmXzpg+bn7fNLc+CjWCC5xto6aERxA8bQ/whAWNoLZ0aM/ktR0A+h2V5F5GI+pM8dO44
d/vbFpc+CSJuBH0wkoCDFOIT1wu0QjnSnHgkJ2itf09LKJGMcWD1zafzdGZGR1KiWixwcY9hm4Yt
yARqcoqip3w8J2hQh8r77aWwQHR9udksKqJaLKPLssC21cMQxmndkBMlzntBqdsbNMiS+I+qvdfE
8h2tEXjHSg0FJpGjMzQhrjT+nWghw0I+m5MTU9Bj+L1uC+RK5FPAnuVNdkZp4ZQ+iNTMlixiINq6
NMt9tDHLwonYMAsxxh+YzrhrXUx0gp/eo/5/Qb3L/txiY3XVxMgrEnSZnxSiKO2pNXrTJ+3Uou2+
oXe2j9x8lMFBrXgMYzJqLpqQtz/n+iovzHLp0dx1sW2iwQCuNGVjAhppnuMto2c2N+VWEcm7fPA3
3lolF1UGOVJSu4S5wRsCIFo2eIpPrW+pe2jCGhCi2MyBugMlNNb6FCeeprhztUP+WRSC+LaSpuH7
Xqyc+75gGZ9lxleBlTMFdxqEv7Wn1vTjAbwKjN1S8qMHEPdEISjtvdvbvgyusO2gy8YwXkyP6jog
DNI0lsVIyWkkJLBiJxjb7DAOmutMogtDY7k0v+UoJbFOGMLaogSpY86z6UbHOfWSJJsHmrTJ6DUF
sPKBHRFpB/hAYroQxYmA9TaMmYL6ZFK/mrWTtDtN7avEzWMHKHtzGPQ2iGhSy0E2GlBSDhs84IM8
7broScqRf/ghdFM0T8LsRf3WK7nS+yi+JlWQNdDNC7JIm0evimN83ggcfe9D0Zf6Q9o2kCyP5Ul5
HHTEFzfS0IwQZCSrrgfmHWjEoskOXSsuMVDn3ihjMGOdzFQJeo0e2pB8ieZfCSEQvJ78AvSYPR03
hl57JPmudsUmItUfzRncvqbbUi08WftF5Mq3h+hO0kevH2zRcVxzDCZcx2p/Cl4RXJ4mdbrUR3S2
TxhYAXoJKL1jfoof6bYFwYiBc4nSH1DS6UO9ue2Ry2ctUFjg3gA7BtO45zsmbR+Njh0n9okAKwpm
6r4kGNApPDN6IaTcTp3izZqIJm0l5mH+F4EN0OUVLoLCiZ0+qjXnpKWyl/RgSus1nQhWtrx8Qc3I
QE3obrMaIPfWLIpCIn1c4rsTrT/VbWlDEdOOlMQLs5w8397GlQIPKv14d5nQJFU1AG+vTzbmVJMm
1QvrpOSy22tg385OVOt8A2rrQ/ZaVd9M8P11Rv5p9APyC9wdAKsAL7Nko7c7BRezY54UHYRqNcbk
8WKSP4+3BY4Y4zgozuGJueh+tuqgdamZmCcKnC06oa4OCtO0+nxfHW017UPOGVi4RfsO2B+QCUmK
cdKiaNMQCLImeqA5kuAKWPGMD2p9FBvh+osUd2idLqzb1jg1GnTnKrTui2c1p4L8ZZlush4hXsvg
yoIcJf8k/x/Srqw5Tphb/iKq2JdXYFbbYDt2thcqdhIEYt/h19+W7/LNCGpUzn2Nq3JGQjo6S59u
A5MlS19pRtg7tVvZT7X5llfhqL/ivAuelS1TCKURA9o4DDgK14dPsYqlngGLDTvp58yspbarDUHf
QLCD1p+/V4ySDRV8aB7CeXDGhqJ1jNmCsay0vXiefSOOw8FoXwU3au0kQHF3YYd7K/XeIDoZWgM0
6SCh1hev2Jc9K+K4eLXgDycfvcF9L6qWbmSwsAu2IDbDAh/FB2RmEutN3jZGOL07IGS/Vz3Ixh8j
fwnG994vgv433Yuoa7dO5KVNznuUlVZWpIPNuv5azz9kuXHTTuAptvYTOBIw5ELgTAOP1vUhaSwo
10ZDhssF0EJv/NGXt9tfbOsUXhpgf79IUeXEltSFUCNsHEznNrJ1PwOe7dojJa7ZTN+z5R+a8Uzk
CG0kTFMbINHmMkjIRrVSvkQ6YjkmlZpAZMEJwLjqSod8n72WAvT5RvP/2h73pkBwE/Ds2NHD6Ofg
J0cIc+2Gs3ZAzu+nu9gXEi+xu3Qdw13b484FQEYKXmGszzku+xj2im+14cX3zoElBnLsNsJInW3Z
LZPc9ZajGkUItLjC8TzuINS7B81K/kBkt+rBNGMAyApJev0oPSKWawzP0lz5TRIktBsVlut1c3ff
btM+Hhqsu91VJ+Oe7nD9nrtjv4eUlJs+gThW+GnX4fK1SXZFL06v1C1DUcDDhoVhd64+KG2Y5i0e
c00i5FdVgnVci+XQz5c0/aNLs/Nj1Ida0GRQRR+cu6S9ISGSJxI70AOSk9br58P0FmmuXrnWbt4z
8ZzsQb7D5nf79AA5pj3ZtRCEElVgNzwS84HsVUHVEAjB6+2IqanStpjZFzDP8zk6tJ52JH53rEAb
XKACi1l79fm2A9lIShHF4D2GYQbg4bE1xCRQPo4sE1ni5Mu7ZOekXnL4b/U5bRQKtG2kBtf2uOqr
3MrjxEqnYXqqXkYvk1yWnlKkRm4WRo/qo/piflG/S+fuSb2jX5yTqO++9dhcrZgr3ZRICJwUgjx4
5KTv+jmWj8mxBmV/+rfI3D5xnTMqb1TIaiCwu4LeQOTSXoAINUMt9pt7eQekP1Z8ao7je/N1vG8f
yxBkbrvb33fjgdBUCFEpoPrTwAzNeWtiLcSSm9EM42LRtR24nYrUo7JClr3eFst8tLWqHo52Y5NB
UIlj94bzakg0QJKKiRcN+mrc7S6jaZrHYVZDiPgW9yQdyF3dR9kua4pk1zqaqLS55cEAbsAzCzlt
DMrz0d/QTlqLNMP4KHhMJ7hR1K2sD5kJVFgeHCFD5daFVdH/BKbpA3jEeQ4npc3cpI4RppjeSLJT
Hv1ZahE4fiOGQIr4HyPcE99MSJLnDqvKFx2tSGOBbrwtQqmvS42MNAeR10cZbiXDOmB9nTLIZljI
8nOs29/KPD/3TnUv50D71wmkEiRNE7FwbRxORgYLcltGorui4QAxS5wpY4MqnFSA1jB1pH1h0+6t
ppp5N+oVSNvNRf11+0Zs7CeDO4AmDxViB0N9116WmspS6qmtQJ+6JHvQ3iKkzWrRgO3q8DN2IHBv
oG6LJA6w5WsrSLkSiTb2HM7VX5KV8CtnKBvtepF2zWoLmR2sBdMMSIVXb0aZjtkkZWQJC+2vBg4R
q0ekDkniUXEw0ivvbu/d6sBz1rjYyOkMdamAyw0tB51BqXWTybnv6vLPP5jBIBtKCAZI8HgQdmIn
UmSP1RxOYGg8SPaSHmfNxBxMNX4aAYMVIbnGJAhGD5HHcbdLmls5yW1pCCUZRYPo+1IRL5N/jomI
Wntr63TwXbKpCeAT+dJIrlpLZ2fxCAK2+BR15DBL5LUjiiCaWb8yOnROMMSDs8cQuXwQMWh20k9j
YYedWpwKA6WzPgNTR7nct8qPJdP3ZEZXNf02ToFU20HZTqEp5wRkcGPvU13wc1alro9fg/EhIFkN
EMFyb21a1V2ZW9QOwYvk06x9mCGDGB06nFBqYBxWsXeADnufPT42mC4+Piw4btGcub57QO/HdT3Z
yJap7CWEuBX9lqkitpb1B4UVdAjRZUINCFfw2oo02A4hzaiGujJ5Wrf4VZYfDCGfxoYZDLNB1Bku
AxXsj3jqIkYuGMCoQt8+TJdpHy2lq86BU4vAQ2s5LxCZsakXGe4Ku25w98Ce4yqpi0EJsdLvSm28
mJW9V/vqcUjlPW1yt7Vmt7SbeQ8GisNkWfvb32z9eHM/gIsLa4zElJqRKXi8WXMk86cjPcQP3c5G
F6h5MH5IAovrYj2OBqp4II7AEQHsgbPYJ/NMp2nKcSMrnxiRceg6Kg2u1c+h2Q47qU78hdJ9Y8S7
KrZBckMr3KRefkwd+ftsAe0+6k9Wn+xlu/puV+YApKOcuEOm7DNqLV7ZkH1XkZ0WZ8/znO6Lttgl
NHpp28kvi+RkUxD5d5P1+eMPTClA1sBb41vyOGjTKJt6VnPoWBeg91Myl5LcBdvr7Q+2cS4ZRzZK
rxA7Wsu+UK1rFpNC9WBihZOxdSPzGdvyWSMIfDA5ig4CBJ0BlL2+Y1M+aKqU0yXE+dzp4B4rcQkq
Wu5um1k/1jCDQ68xO2hWc0HyWCGCrmi2hEb7VMTyudDQEkugpW4ugsnOVZwFsuNLS1yKN6QAztlg
pAEd9m87+Y5xM6+MnysFo2YJSFlE3ADrfi5nj3uwS6jiVram4sGOIXmICep+8qq3tHCt4N2EFL1b
BRGOLd1lHlicbu/qR4xzlQAw4xjYYhRkEGHhAbrUHGxJIlmOrm53Ks/J2UJn136RQ/0UQVu1OTaW
q/2ENvdHn9d+pniFjvJdjfmeQnDZ16eV/RTcc2gBIBrjX19lNHJLm605pKilDAM6v0g/omj69NW7
NsNtd27n9Wg26RLW5W8DYClZftQHUUKw4SphBRkVmkhwXugsXN8KaLeSSpb6Jexq+Yj6WIh36qTP
PbCR9Z3RQXxo6u/qzHIlorqL3HtDZ+zzgrxas3y8/Y1XwTT7xBCwhRNgZOWrZ4PGEFdDMhlmyiNR
qCu1n0/XOROcm4ZQV2uPC9yZ01h+EQPKNyFxdqp9r+mutKCpakyuBT4S0vd7SovHfMiPdfujzTV/
ILIgqV0tGLyYwLwCQo83Enkm55FQoW/olJVRgIHIo7NU4EdMRRP7q6CJs8EO88WTT1NMzY9ZGwWg
jAByeZAx7ZimOkajZTvK6F5VLfCId4Zetq7WslnmMhKtcx1Hcj+C+cyLH2FrTtnmBhaKM2QfiKe4
+R/q9X6Fy9p9Vd3KK4TFoXUxijPKRSEmjSgBPWIUsFJccqcdk8O4lw4pEGyAgQhesK1PiUobHhcd
IiGrNp7cxbFlEMsJsvwedFj7chkFt2PldbCcCwsO9670XTKij284ARBJXk5R1htxSxLBkVxXyD/m
SZFuahB2WGORTAkcT7EFTZX0ZHzvn2oPNUPU4xeApHds40SQzdVzyewhwGZLg7gtz7NWkIIu42I6
Afp8k6cOsuR3etG/DKBw8sCFO3657WQ2thEtXowAoTIKd8MDKmtTbawCgVwg6aOXO3cFJJ3nVFAW
2NpFgGzRUf7vsgAPB+iXuS7SxbEDRXGr9wLsi5AA19zyffrbngAP8AzBd9vYRoSfaA6xiWZ4T86x
9XlZRVNsW9CxUoZXI7byHyQZm3tgR6qHTAVe9LPbiFldLO6jywv6Xe40Vlk22/3AGsp5WYNG0dmN
HdA+mpYILtb6gTLBaoJGHuboHZNd6WvfkbcZBuf7DpzuvbaPF8PLnMytzL8yhUaxIilPmYTCdjL4
kpR7prF41Ig70ORpB+yE4OXf+DFIa1CGNNARZuMRnE+JlGxWHBrpgeGWX8tnuquot5SgEZAMl/5m
bO8y6usisNf6zDKrQKwyuXrMd2nXW6BE4zIwopJg6E6LGjbJsRsFseQ6uMPgE+rF4LBBPRvNRfaO
XLhouRidXi9jPSjQMDU9gFeoP73l3vLM1NemQxZ7UezquSuLBnLXRxeWmaIqZoZAOMgjjvvKKkvm
H4LmHXv6K74rfMlyjQAgupL4ipeiR5L4xo9eNBO4ta34iqDsVeEOVs3H0YhA6dhSLUhHxVXGvz0U
cItUNBbIjsRV4IoBL0StKEwi30Zlkv2Ki42tjLaoOihnBtPgqPQwGE6l/HTGBQoek+20YMdjcBqP
gsVONHe8sbMYPgcciU2+A/PJmU4wGIK1V3LQVl+X+pz2vwrtUOuCG7p++rAugD3AFAUTK5hn1jnz
rMeFHJjqE0oLZBE5U5bH8DvIVNEwPwOSADid6x10lHnq6tpagliKzM6NZ7kH+r2ofhqFXLuzLIOH
W23SwTi1eq7dazUxHA/wAMhlNXLiiLog62PDXB8qNShEoc5nsV2/+KAFJO3AghibYa1KLk1/Rupr
mguu4/rLXdvg/ExbmbPjlJIRRlB0fZbzY0zt/JyZxvxjjKNGALFbf0EbuBMZaT6SGchzcS62Gwy5
6TEMEJZLD/o/DDrTeX/7vVibYI0U/NcY5MQ150PdNCEm5ES1JVia3i/z3h9TEdvGes9gApeZHUEM
jPKRxFwNgLVo6QJlin5R3CHqSebil1DDTWyFkN2QdHDXt9e18dJD9gp2kYkz6gq+vAyq4cbJzGkO
lvfSdNVdBJkjHAtvIZ7mlT9kSJGDrFRkdX0lwL6FQh44jiBRgJ7X9Rl0FiqpFWpOiG2rU567Vdgd
x711Hn+rR+Px9hLXDszC6QB4DLk9cNV8ultLWTOXapE+OsM3Sp4skA7a43dFf8rlWZDlr68WhiRU
QP40C2j4VV0bZENTMjUleWzm0a3jxq/tyG3nVAADWZ8UVFrh+TFqBZ6olbgDdPyWDAEMecS8qt+p
uRehRmDpxUGE/1ifehhC5RzvKRaGt/X6M0WaMbZ2V5PHdN7befktGfvX2x9n2wKeTowXgq6YHx3Q
Sgv9O1qQR4QP9xjecZNeEVzdjY+C/jLqWeB3xUPG97hAjyA7PVoZj8s4HZs4fyhk+lxgxPf2SjY+
ypUZ9vcLt5pYqhRXGfZKB3B5MH9ZqI/K82MnZIAXrYfzrSBjaqUOZY9HQl+VASzw+r1BRTCcjXgK
w6wXu8b5VGhgWotmworhau/tL0AhD9VbZ7vRKfHssH6pK7cME//zc0aooYKFFIMk8AooKrADc7GN
aU6rQYUK6mM7LJoXNfrDOElPVaZ/WpSPGQJQFlAAaIniFFwb0nuJDlSR4sd61P0sHd7sSn+5fSQ2
PA9mKqCHyVjB4OjYl7xYyzSpGaruevwoVcbXmc7nHvhddwBK1+tUUvlNAxdx2+T6cGDXEAqj12MA
yMoHo4Ohd9k8y0sw1dHjMuRhpcWHqe8FHmijOGGAMe5/0LiQPOA8w6yNtexEkxZYDlJ5edJyV3WG
v3k5AXoHZlwXcO9pZ1IGXqfWlylTBq+35OhUguhFcPM2fMjVNnM3L83B4p1QM36khPws7eXVyIrj
7W3dSJxwWtg8IboWkNjgEyeagv4sVuT4UQuz7/Tr/FX6Rl+bo/0F/DTLzj6KVd03tvjaJHdAK2gP
knyCSaioH+bd+DAA+2SiSN148tES5N9bRxUJKpiUMcSFdILbQ5nmcdWlXfwYobEwjNER5r3YiveJ
JGESpTsI9nPLW17a45xYiTmESel6tjhtDzK7pfL7al8Me/kE8a9DdDchh1P3beXH8Dm729Y3jWsA
4qBXY8qrtnBj5nmTphM+Juim8ulHG2PUZADfjzb+w9EERwYaaog8nJUyspEkPTibafyYgpjdg7zJ
DxMT/P+wGkBqUblDAWqFjW/rpmt6mmFgMl2IH2kpqgnx/ViV940qOCVbG4fWK5RHgLOA3rN67dCM
xZZHHbSQIegOd1q0+DmJ3FqBAvj0aUQy3DOK+oyTFm3r1fRQb5O5N4cSs5k2asp1PAyukqnPhR0L
koe1x0S8zVoIDH7JwFLXa+pjJ10ygBEel+optR4cdON1U5AObd0uHSkm2i5IM9ehPVkgw53mOO20
/40iTIFGl9KcSU8DIKXtPVzpIgixt5yiDlAyknZWceEbn5iibSNlwskzMkz8D1OqeFEN7O7ts8d8
0HVqa7MuOZvuQvEF4J7rzYPoO4rFiw0r5XiKM/VltGo3Lp5Vq3UzUu31QZS9sv/xhkW+jDzJEyIt
Hc+2LsmeItMvylweG6ny1eggqamfyIM/Ssnf2+tcf0DAwDQbZSxE9UicuUNSOY3hEMOQQvQc7qYE
k/9KGWOhUFhQUugFlMXv2wbX8zwISxEV48lxIEmwosW0Y8vK2qmDxSna5+0M1tnaJVH/dW4Lz4yk
vZFMPuOFlatG4LTWtxz5Erwj6wWw/IIdrYuwZTZNUFaOGFxKSpseDQuzDqUWuw4gVW5piSqxW9aY
d0RgjlIPoDHX1jK5SgtZMpwQWtOohsTmQ6VExb6JmlPnpJkgcNn4kFgSxkaQDjK+Ru7AWqWmAN+G
tVkN0sCqdc1Jdu0491rnLSprwfXYWhs2EE8N5gPUFeA0TVQnqkjmhOPSINMlTe6jibVzINLhGklc
CsytR0sx7gM1QxsvKzopK1+WQa3MtDH3w5rM98Nj5ueH7jx8WY7Z3XDGoIwny67JVMysl9vHde1E
rw1zD8NYJnPetTDc6O8JiE8lI/OVbvRvW2EHj7v7WB7KyPh6TD+Ms2JKpSxNmI0O66xI/HkqnZdl
TrKf/2DFZgijDwL+j8zo4vgPVG3a1KBOaA9dvwfQQj0R1e72t61s7RjwnsAZAdMHXgDuknWTPZsk
l+2wlNrBG+pCf2/npPMiZ+pElaWtfcPIMQAwmAxcQzowiWhYdj1jxnKQ/1hl/y1PPz3ShpMHSgOE
BGhOrTEFchNno7nUMAGlZSNzznlfHHpFBM3aXIkJSjU2t4nggHMWrRo1bdEB0BdrcxpOpNJ2dV5N
P/7h26DygVYoQ+LyNCykT8FU1RM7xLgkHpR87yzKUTVE9fst74DaNqNzZZI9HwnAxUGrCXBm6riA
X6DGNJQpwUO0RoN54OdG7RbBedvoYYNaBoge4BIQ8a6VCpxiaHUNc/407vdDlXwtqfXayMpDZPcP
w3jfk58YBN+bGKzE5DTIGscS4w9KmBHb7yG/enuLtz4kQHYYtECmKss81FTvZ7mcY/ZrpC+61bgG
/XxWiPVeWODSpyIjmUFkyQnnRA4yEu2mWFQ83fyAeEZAIgKuIER310+Xoi6SORQwoXdoaRXpjgzG
nT7VrjMdbm/XRtQDYo3/WGLe5OKoOFJcmxVKDCHm9O8a8001TmWPcc5yR0FcCMbgL3Uh4mbe8lBw
tDickNJalxLmqc/t1MLq0vkLtRw36Z4S+e32urZP5YUR7kIraeV0pQIj+V8gOs/knfhtfKYeaLOf
kx+5X0wueIPGWHD8NsIA1PGRLzEYLpgZuXjOrtBV69rRDo0JLcF2LF8T3ALkip5SSdD7rlNBAWHj
vGvINzGFi2EM+HvuqEyt3egqJMTDiba920VRvatAUSfIMzYOJNaEohnadGin80MfRYK5MCWxrDDK
Ay16i0EX1beprxuCJ3KtmMV0sixUoFnlFlPu3GdrMaSqzkpkhc2+ukdtYpfc5U8ZhGIwLoURvX0P
kP+J+sWfrBaSZG1t5aVt9m0v7sLQlU45Y6PDudcdtxqloKXV++1zuWUDZUiQW+J1xmQn5zyMWSqL
eAIrgd4olrvkxtkuMURw28jW10LSCUYbGTxjq2lzXZ+l3GltK1Sbt2EY3TiGqKZl7SQt9W9b2lwO
Gn7oGjCItqFeb5mCQFedrNoKs9h4KOzsoZvLX7dNbHgLFsSz6hgw9wgGrk0YI7EmiBoaISRNgLWT
v3WG7eWdfrptZmMlV2a4g6fTqJUS1lhsbTxP1HySC/TZb9tYYzUB+8YbyXiG0HhGgnu9lsTShqqL
Mcpk1qM2FaCGbvPJWxyZ6G49qqQ8OJB2LJ86tSrNUx8pXeTZyCweUqlIzMKT43mq/aQqVHI09a79
A/Cx2e4zFClfSF3k8mNWlWn6gB1TaoxC9zlxG8VIwAWyOHUBvgYnwr/URqwc4iIZncGtezMVSXdv
7CVafmjEofWH5hhf00yUGNpFieKEhvxO5jel/4d4nc05AIwBtg2kd9wtciIVlLRq74QKCBww813k
9nvaUSF5iYbvweUFeH4BEQDIBqEh30SKsDfyZCCp0w/jbvGhEHPo99Zh9mUXNNfi7iW7LjfsGRx4
aIwkDTga2BtBDjic+lcCkUDjoOym10Q4V6dsvP2XqzO4t4qkjdYBL+dgEtZ5bzPXbPZD4tpn3TPu
lmNz98FrZ4ABa3aL5z6MfRGt94afuvoBvPcoEOMAa+qEJW3dAgLKKRi8JaV3dTvyb1+9DS8C74EB
OMyiARDEF+NUKI5oOkXuBZErX0ueGlK7o/z52pgNQi9EwwBuov3DNy8GxN1O12YYxJGic01iv2uc
759eyJUJzoWAa0utyxqzPoZeYGY6txvXjBZ0aqtI4BE3QhlYQmwBXwXJU76PpVolxhsSyQoHELAY
zbDTjPq9TozSQ8WIKSJWP24vbeM4gFIEjz4aqkCzG+w2Xry/ZRWDar3t2fv7S2qfRqnYIRzwIFF+
287GuUcvglFnAzOG0TfOe5QYztUbxDgImQbNn0v60I7zd4XOd4YsfUkphvEJ+gWV+XTb7oZbZER2
KKCg7Ia+HffE0FzTsooi+2s6czhDq5Y8UXmQvty2sh4yYmksiDBAm8Mm0zTuVtl1LqldgtefzZqr
mLRfjtWdddB2yZ4IStwb3SvYYnMHcI8WSiecLTnNSA1qPUQaHXoEXmLntHajsdYjz0mG+Zw4FXVz
qdBdmY50N4wFwbCroklH3c5jUGcSSf02Q0ZWOei0mET9mA0QCvt9ICYDfRF6ifxLlCodqWv8dOyF
7LG9SAxMKw8N0oDRZ6rmRBHUAbe3/8Ikd7oUg5jZuOgIiU7JsfiSe50LdgOIBSSgNbj9qbcOFJPs
ZjOIuKo8O05uLpqaAHQVVpntYj7VXUTqGRtuEzVp5jWBn0U2yj0RRTp2UW1nVtjGpttgHHVc0r01
v95ex6YV5DAa+uYoJ/E9QhigYK9E0jRl8UOfT1+jNvmaF71gu0RmuPiegPo/G6XJDtU8cfNmcQeM
blEQIN5ezeYJQDEEkCfg3dlI1bUfiwfdrBrmx8ipOc0/mfCH7g67GhAk0QnYWhIyMkxU4cSBJol3
KbrSJKmeWGEOiMpuIkn65CgAusSLae9vL2vD1BUWjnnVC+882HVVq7FqhEY/BWZXJ65sdF/k0hRp
m68vLaALl/LW3P5ZYzrkSwZ562mQsbLM+APyVHwtzHp78tgE+ZipfpVUOXqrmKeahwSUkp027NK8
+VtQSXBs1h0T9nvQN0b+C5cK8Mr1yst8kFQFLiqIF/2RdHN0WNJ69qOPG6eYfzKULjHYtRAXSgWn
TMlFetirh/HjBzAxOMS8wHpyD+Pctakq54sSSLIEkXfMqcj6cYnuO+nP7W/MbsBV/MkZ4oKL1tTL
Qq4mCIvn+dsgD0ctmdyEPsnZT9KJZo5W3osZQxsWEEFAzlZKBdKo2MWMlQVxMYeKmt3FPRGEMKsz
y5ngrkeaAL23QLo3SKZXFZFSY0ITYRThwDZ37WIhnF/JdKDX6ETUQFso/MmAmRCAbckRq8MolYhY
W7Qm7n0BuzUa5Rlb06yCuMfybeNrL/Xe7ZOwfegxRY+8Hoh+gxdOyUmq1FVlKlAQze9VlQZAwuxr
DFoAzDDbrlMu59HJdnUzQx1gFGHDN88GejHQioFw6wo8ujSW0WRSpARLZf+SumSPiuy32yvcvFQO
Y8ZAegcXyt1qCsHWuUeWGajDL9seMeSGKZv+m6MLUBSbp+PCDufN6EwLc4AeWtCaFZRnm/I17/sv
OVFe8rh56IpIEN2y77+6wxf2uJBMaRogSAFWDYo0fUwQUrtxl/wuE7lyldr6ikZX7pV99vX2bm5b
RSX5Q0YI5+XaR6azNZoV4LJBPBi7WjfucimxXMjSnrWl+pOkKHZU0JS4bXSNZGL32/mPVe5NKjFZ
gzcC39CY7ee+o4+qNgba1P8qFT125ag/U3uuPZC9om0Uj+xi7qfeEM3gbl1JoPDRPgQ7PFrOnH+O
MKgQxYWqBGQZT0k5nUpJfaSa/XJ7uVuX4tIM+/vFC5yYtAc1AN7FoqhPSMFeEl2RBcHLtg0DdSpk
YWzO7dpGhH4hjSXsaDJ396OdnYsl/n57GSq7WfwJRa3w/2xwX21O1CQv2TqI3th+HCkPWjwcpkHp
XKvAHZGJNHuGMcWupZU7omLexqh/xtlAvTjpf5QZfZMXHdQWQEpIi3l25P48oFnnYWZU1InZ+LQo
RGMGH71UsNjyCc7oWBixwCBwAGxloGjx31lx9rpqHW/vyYYzujLDnaCxlwtpJJ0cACDlVaP51kwa
9mBSDDeLrLdPG0MV8v/2n/d8iBftzCT4xnFbetCwcWvzWPWlVzv/8sQDBM2Kt5hOAV7t+jSlskzV
QZ+VwBzVszzkBW6g8np7NRtfCAQJKFR8KHxhF69tWNDhlWoWszhL8RJnpclwoRjB16Tftw1tOfJL
Q9zV6CVdJnOrKMEAB+JAjV22yK5zAmV8XvTW//8Z4+7IMlhVBalMJbAG4tu08bT2l1NQX7celllw
ITcXBtkygMhYjMlXU5HXE2UgeOqBJEMk7aT3TUF2GYZSfMy7wJ3ny+EfVocOOGowoKlFJff6mzlO
BTUS9HmC1lp+Na31uEz0jFwTZaYoc4HSEU3zb9wvDJT/xyB3SOa471qAMJWgqjRvktS7kTzndeoR
Iio0slOwcm44JsBKY+wLT9P10hIiJ6ZewJLegM5QwXC1pHuxnZzGvrlPesj0VM6P27u5bZJ9OHQA
FWC0r03KBRIQMg8IlibLgPeUW9DXRM/y4vyKkb9Df8LJ3ZroX2+b3dxTLPB/zXIrJYWh1HIJs1YU
vxvzdE/N7D2SrGOp98+3TW2eUPgPEK1gkgMP/vUKl2lYZod0SpDmIyK1dNpnM57zZqSzSyUpHCyz
EgTAm6u7MMldQEw/ZnpnNLgU6gIJVCm6l6f0JWrUY/d5NT+EMQizZUaoB95h3k1GbW61adMqQV7P
rmK9ZNWfrhBs4fZ6/mODuwFL10rS6GA9pZI2bjUsX5vB+Sbl2sPYp5Mgitj0yRcL4r7XhIYdCK7Z
gjqwIZbA8dcviiL6RCIr3CdSlSy1mwpLmiVEW3emE2ai+tf2roG4CPwfaB7wpZxaH1Fea3P4fDL7
bdW9WEPyXiqNjlaaaPhq65CzNxLlPBOYxVWtTVeXMtUxD5smuhuDwFtXf/cgROoXhl4U+Iytvbs0
pl7fKKj2tRTkb0rQJbPpptHwR5/alyGfBMdu2w4iSahhIsniR1Rtc+oKB73AIKIGBIyyUBq7+0iJ
BZnAphng4BGpIUZDofd6OQ0KwHMms1nivtNdtZ9Oaa8FcoVA4LYn2jQEik80eSB7g2rQtaEadM9D
06Q4czmAq9KPTpv9oRed7I1jh7Yj65/i0AEGzX7FRaQv2Wk94hLJQZIYZ1Npvjs9cFSF8jJG1enT
C7qKPLmkYq4oHSBZIAcDaDRQIEke+rl5zqrq5badraoe1LNAHYrnHmhBvhQfdX1CdHDpIN82H2xH
2jlWB2nDBnRFUXnu9PKQKNJxrIAIk2bzBxkx0YRPeoKIuwDMsvENr34J553qQW1KeSrloIreu+y7
0lPXTkQ4tM1PeLFc7qCotSMNiozh7155GqwH1GjdxfgOKffd7X0VLIbnm9D7HitxsJhu+A7OSHea
f/VIpG4b+QjIuKjmcst4mHo7Z/OYUaxGPehnxVeOEAum4246xg8OWBA6ryTuXJ2dyhUKIgs2Uuc8
VSY5pRZZWCA5Af9bveTH/Ck5M8lD+X2Z3fS585K9iSRG1MjZCKuu1sz5lJrUvaQRrLndKfvxuT/k
BzV189cGosyO1+8NGD/moV3tsGxFUDVi1+7WhnPXEn2z/zG+GPe5+o3OkeiTiixwPsZpS6suZOxr
ii4F5g5kv3+wT90OdGVm4jZP+Zfij4jTRniO2Me+cGztXCnG5GBPu32/m/zFb76Ahb37NkReciLP
kVv66VP6WoqaF1uLBfk2a/dCnWhNWqzqYzSkWGwSMf1iomCKpCveBLdkywpLdtH+R5cXCtDXqyPl
ICljtSwYPu+BUZKPjNieMF0HTFXMO+mc7eIvopOy4QCA+2P4fJCUAIPFO5pG7xQD8IYAyZaXjqaL
Id6dqopcwMY1vDTzUS+++HIoONslTfIlUPTfDSjujEba1WbkJmNxuL2NmwsCjTaIR9iEG08RFI8p
kUlOwIigaSFtyl2s4EBi6EhgZ928ZgSOSJfATgC1ZJyK688F9adGdop4DqDGDF+We4Wf+rbf+rnq
Z4HsN14iZHXaeAaZcg86nehIAwbAQ8CbXFnktsHnYlNuytjuK6BQFrXypDnaK3H1NZm+2nMeljU4
XEnqtsXog4FGkN1slPevfwb3Bg69VHQKxeckTu5Hie1DIuCsaoHjFEd5LnaGArkAc283/+DPry1z
5zWLY4cWBjZAPVhu8mztIRF6iE7Vnel2f4vA3qPm+KAJopw1rhTAzott53Nkk3Zqqo+wCvWT0rX/
5kco/UGit3hzXknQneMXfZ/7kN0zPSV1rd+fPdLX1jnHkPeD0VcNdjtpO8CQdV8lBmoPzvHzZlDA
QSmMIdQRY10f6ESqWsc26RyM1W/H6gEvfAUs8/9ng/nACz9go9WEohBsOOZriTDNsKGhKWhhrP0o
uH4BIDRVlGzAR8MVNOpGG4AOqubAjqpjM89HeUgEJtZO5toE90Umk5Al6oo5yDW45wyEWdAblfSn
25slWggXu+ApKnTQHM2BlBatr1bDMRuUxb9tZJ03Xi+F++rKaE52PZRzMKDnoafarmNEJPXL2Mw7
pRc1CNbvAKwBwcQo6cCvwgPpaN4tpNDw/Q0Qa3cPiU2OvW75Bn2/varNrbuww21dTNts0Zd0DmhF
fcsA2DJVd7dNbJyBDzJmiOyAqX7VVjedIV0SZAKBjeh1UF9zApIfUdNmwwim3xk6/0Psk0+AG0MZ
czqVIzSrvkYOzlnyHdojn14Icl+wBWLsEFx3PA0a9AvLosTESLDUP9qudM3u25QIAtKN747ZP4wu
oRsC7Dr/Ki+NXaCNL0N7S31Jrb969EcHsjyPRC2Djf3ScOUZhQb8NUoG1/5lWupEh6TzgEz+PNCX
Tn1IJEFkv3G0AM0EoAl8hxht59/9TlGlunNaLKWFAlCLp1dIQ7BpAmkutA9UUOHy06BNp5ZmCgTc
f5H2Zb2R6tDWvwiJyQyvQE0ZIEmnM/QL6u6kmc0Mhl//LedK91YZVCjn0zn91FLvsrG397D2Wr5N
PmLG3E7dGr1b3af/syA2cWR5kogEuQ/fpIVrS9pdrN3a5ZYnXrOCwX9wsAN3oi9IcKeprWaaKr1v
J7+NPsjrF/BVbGQi/Itepjpo8GNuDK0tgD8XsyWkMMoZlP29T/s3hb0a/S81+p13IKNwWsOLlbdv
XxbggKHfDfgnYnTRgUEEt1FDmfV+HM1OSCERCrayqt/Cji+zR/DKgbGJ61OATUnkndQZrWcaN4PP
D4KTFC2KyFYbJLJ0Q1C3BGOwUqAXrW6po67cUzSguXIY6HPBusG/6Nn7DMHmHo7T7v0wz/2xz71Z
BTaw/qskW5xUK+8OnAGn0kFxj3MkX1pq7bBgZoXvBrQ1RDYrKFhJReumpLxFannbSpuc6yu3itNL
A2aKwRkcR2FtEnClQ95OvW/GoF6ezTfkkxvPzsqB11VgxDHUihdhMXkXlnNcVlbb+7k0OYUJPt66
9WRzK/5ePR1nZoSVxGaoZnnf9H6kpzdxqt+28zDtpXTeKQYm00wj+ZzD8en6yV9OcXOuwzOr/Oyc
nQ0q41W10r73i1muLDeVCy39ZWit9RqpofqnMaJQv7GLtE9PPUBNyqGSaEncerYH25vTcJYPiRZb
mTNJVa+5A8tztiNhyCc7MzO1HvNc2bxIawcaRBPw1ODixlCrEKlFWqE3Wp/0vlU1e1P+ndcPDDKu
JP4v3wTM5RzNjDboAis8mPrYovfU+cBzuJYMlEwXVOHrxIgTz4/1+LHxNXgEI/g9QMEBErVAL87L
opdfoy/mPk2stkNKks1udIR09EF5lGJ3gv7jdub51asQ7Bl4j5ByogyrYKGX9mhWT9SWUs3XAozV
HeejrOzV5EGSd7Ofv9QndpBv2z9GfdBOOPey6WrPhexsCUKsfM6LXyGcQT20YkJJrPmF/VC+xNCF
0GN3I7hf8Uxc1AaeAqypmLjifuTsnJes1ZKqCVVflUB+D8TGXd/tpxIIKPB/BVWVbAQUS8QvOgHn
BoWtTYxhSKzaVlFL607yPabtoHE+u91Tc/g24hfjKyAVBWsekN+ApIqmlIr184i1lQ242fKpulen
XHEyPftz/XyubOKFIeFDSXIzykUIQ0yOqZdjJ90+C99bSQuaufyDGbR/1w2u1GMul8Z/0dlnSzuw
3PEeEnax/W1BVeNHgo3MX5k7eqEKoUDciq0RpDWfeLFM4RUjSWxRbZRUX/k7Q6XeywP1XQLyCHhj
t6pd4qY73XSqn5arBdr79RWvvAIWGJMNIPcNBFkiDe2s16BMLizVl1tIj8fA9UqvOQNVoZVAg5i5
iqTvrltcuX0XL4CwxUUJOAYFyZ9P4MX17HMyazcvMyfc7H+svtVnb42wr8lIjHpWh94foJBUJdFt
nm5xffGjLjg08MhAshMtUzg0MY63tdqYKMt6v5q7e6bRfWFI4JsGMv37m3ZuR1hKluRUniKKkGo6
2d1jVvwJ9c9W39KIXtuxczNi5gO2VDQD896fc3Kws/KHFG3pVq19fnDToK5q4SWA/7i8YWGpGYDU
p73fxU9RE6HQ37sMslSS/np9y1Y/Db4MIlFMjiyoURObaWMnwxAtf1kl9YowcSXMbn/bysX9EVzU
rPWF3Y0GHAaR9kYX3ujGoYm3GCvXbimYCviLyVn6NOG7oNk7Qhy3Bk7djBKHMXqTNSD9ziXpqGZ1
oIQTumFbsdrKBoKy6H+Nim09ZKVW2zQwaofJswqAnmUXvgXpues7uJwBxXMCbkg+dgPxSszdX54I
hU5JVOmR6sd30QtmQNMHc1/sUqhRGyd6ZDexP7zER9TDb6LNAdSV0wj4EKABGBPGrxBhL0WBUal+
AG7eSDJX76nsKUz3Uil+Grrsv6yUC8ojvMPZB98i3/Gz14VFEaujFpgzrqiseLlnpm5Rut0fEjnq
KTolqADzin/oN9FRe2B0Y6tXvijGtHSD50rgBxRFXKoGA6492Nn8SL2pDOZ0U70jUrq7/kG3rAi+
Kp2MDDPRkuwzAOnM4pdu0t2cbkk5bVkRrkQ42WMxcytV/DSplRPLIFoMX64vhTsjwb3byNRRNwPJ
KeZphaNZQUxQqhpZ9iNMsYdRhFTMl4vUt5Q/gKQdrxtbOYtgUcScGy4D1ATEt6SypDJBNogG9yzd
WNMzXmZPsieosD9/3xASYhMcEJwvRxwptxtDKxIyyNAFrH6gRgEWZ+ZUobkDb/p1S2sfCUkTsCoo
RKDBJUTBiZ2OKSUpLEVl52SYg4H0Yv1k180Wr8HKywVKI07kjwm0JQ99pED+zx5yvqZAbYNM32o+
8vMkHgVAloEhBmyZU6tc3l1Zj7KuyyHKSlN63yOacIwy2keq9mH26sM4KRJQUtbbZKnfhoqA3AIF
HM4gDWCeCDzM7bhpKiOW/Uxqb1rZrJyh0pBKRFuEbku+GvDan1sSrlSkD6lStJHsl//0m2mnedkO
WajX7tW/0QN6kYdwt5WKLT8bTIKDhNe/QT8vYtsHWUNOWE6zP0DXiVi3ZCuF2DIg3GBKLTpLTJ1x
AuVDUzLmxKwcvh0EYBXoFOFyQpN4MUY25BgCGaFdhUEly7ONl0pXHsxJ30jxlpcJVlAU4OGmBWJn
4QSmZglODVbPvtWVO6Uw/tZN87Ou640q+8pEC+wgR+fUbRDeEAlVNDUurLkrcdL5uINu5slunqJm
r7a9fJ+W1rMJErl7pWBs3zbRfAAVp7SvJ6Ty5RSnG+2rhVPk7McY0+AcYmj4iNCCCAXMUpnkKLBH
xentl86ZQc7Q9luL5ufg4nrDDuogyGaBsEQTQaiEZDRCSms2EYgoujv9pQtK939GZuPIme+lzaRv
8TFtMGcTRKcE2m5ctObSncSWXUkIN6AJNDc/dYn6Wjm+NcnmKPjiBUPjBwcTgyPwHmgCCOF2weVp
eiiZoNWd+bXffAAzOB7Gn8Wh2pUn9oIaU3obvdH7TezSypdDlAOpKhCIAWggdoKVviM2y2XDT16k
H81Ju8v30WP4PD/NN6nfn8Lb+KZ93RSsWdx33ukAlJkLXCMpEynWrd7OcAhLy29HJK+K/E4ZqoxU
v4+raRen455QYKlp99Gx3h2rdM/qf5I8APrwbQllOAJADHGVkBnaCyoJm8ZVqeJJ8Dv1bpzemfk+
T1sgzeVqL23wvz8LKDEwwfQJ5Ic+VFgcnTxJELa//oIvLHCtE1DJgw6dR+fiftY2YdqQSQCojGno
IXfrHTUj/64bWVwGbgSNJB2vK6r5i8gnzeJeqeDZpvKlawI5ohgY/HY6CIo5JK+o74BDbMnXI2vt
SEd98qc8vB8n6d9Y9p4SVm/Xl7K4b0gn0M/jkkU8EiHCvW7ZkJmgdwb+oZmejUbOPXWMDnmdY6Yk
slDF0aKNoH7lC11YFJ6FJMxnpQDRhU/rmleolJ+s6v9cX9WaDag/IkeCO1mhDGuLMK0jtKnHDm4Y
U6ufWW3+vW5jpTgMscUv3Bpv9y3aRkmD0UiG4Qq/3hmHdjd4oAEiTptA8SraTdAc+eyOZFecmOGQ
w7zLoSp22hIFWSbanI4YSTZKBhC9EgHwaQh1WMiyDRjwt5s3psiDM4yZAqAw+dUpU33fG0UKgKu8
NeG/ssNo96BQjFB5hRK5hoCrWRIcT4Xmo1frxXgs4iLcQM6shHjI5zHfAWiOhiRQbAqDJs2uk0Tq
/PzODphXvSc7tHp23Y79JjeRm3mR9/1uOiD3eFF5eo/pW/FyR3KB/wu1g48CEzE6TNOzab5cPztL
B8JtaBAQ1ZDgLi63kaeYw03nzs+g6QNx6SNakI6dbnXt17ZPA8MyWjTI4zkU4dLf6iGlDSZeW3/Y
s33yFB2h+Xai+3jf41CgaRKXO+m0ha5cZh6YQceF4IMz0PAS4RsAoNeG3CatL99wMGd20EBCuF3V
X3ouGzQrYFnB8ALnphf8SBwVYDOFnpA/K/V+BlUPmoBR+YScy6nDbwtmYjnIZ1RUfcBFtyjOleoc
F2VBauAeU8gx/bHrcY+m6vVTsQQ6cgQHOhVcHge3Sgwe8xB4USWzElDvKHtzj+7Wz+q1w5dCmeUg
oa6+4YoX3gP2NIx/oL4NHQFw1lweDw3QYtSCiwQTJsQhdQshcN+mthvpf7WQHlhOvf+wQiQdmEnD
u4PrLFjUaSpVtZ0nAWP5rlL1k2aHDh3N+zzvTvEQuyP9XYbNsYTItURa1TFjSMmWPzd+hoqFCdEz
KBIQn0NtEpAGkQMmRj3fTuwhBv8uqkoANoysOpmMoJ0QI85UjdcBkjAJVZwY2QQIVG66+OPbvwGx
ENJXQHb4ZojXxIA2mm0NBPEWimvqLgeQtnDlk3mguJNbulvLRhEcALBzsmrA3ciLaR+KSdZi1hBn
QlJB2cu72J1vk0N0kvfqnrhonu63xAEWL8SXRaRkSIVW6OOGUK0sksaWH0r2LqN3E4s3TtPy+GJN
SEigSoFHflGaTys2m4Ykmb7WvKlldUoG6Dyj3aaNr6T/W2tbLMbco1yemkt7/PecRa8Ti2YLnAgW
ug3VUcpbN1NbKMxre3luN8LYxQOBzQMcHngN8LyASUd0boYxqEUJodIuyw1lr8WaaR0GAJzL/WTV
UrTfOIwrH0sFfxxIdTGwDzyRcC8RipEhtirLr7z81NzlD4rzPxxMhEvPFR5Ejjd8z8pmQlhKM4Ah
hGcF+e/lZo6hMSlNaEOKdfg9zY9UgSBwcmNZWxCFlZ0E9g4tbWAhgFgXW/hyY2Z20sKOmhcn0oNT
DKOCrbbhUVZWg5cc4n0IiGBO3L8oam1EWqPh03B0sZsu7f4BweD06RZ58eJ1RYrKtXkBjQSx0UJB
bWKGCV3j1vCL/klS6GHs+1MXY+A9CW9zxfByClx2XHz/aUIzB9uHYg4vbIiV5UEtpbEtGwOTPdUJ
iJLII1DB7o6Ym9iX/VE9bmnOrHmsC4v8yJ7dNvhouSUWFpqewn8g2bT34cnwtEP0Md0puy+PtXEk
v0IG4YKDthTPAhCIcIhioTkCo22mZSpBCUB5s26yY/sT5OvqQ7gHN/rDdNe52T4F9nljc1eO6LlZ
kcI0T8YpaaHB5ksZ6mOFU3SKY0T5buOOLwImhNIcysKFuKFVKAaDQ9PrUIWoia8/Vnf97+Ro71vm
gD83dW239SYPHbPBUfHubb4Fq6YBHEalA6M+i/e2GUstoXlG/CEdHN28BQkiuld/QtYe+ynaKOKv
+DIu8Py/xgRflqDI0dlySvwmhZhl/m8ei62DsowfsJVnJsSXgBhprdQF8Qkw6rpUu4XVIlyIHgoA
TMasPoRodWdUchUdc2FZ4gzKlmznVyVDPKznv0GI7ctC6spIwzK1QHZ1V8ncBiKHCGcqr3TTIHzQ
vWHX+D6JXIg29T/yXyBvZ/eVm99v+fL1HUfJCJ1e3BoxCzWGHEgwLSZ+CNZMzOZMse1dP7xffEDL
1f6fCf5FzrzBKBG9bbqE+Na9dVB3yi2UwpVqlxzYMcPhneEQeDJIb9Tb/BC64y17zw//bZ2o11kY
tdIAF738EejeQfqq5D9Ce9TMx2TaosJfbiT6CqjnYrwYMfkCXl+3Q9O21Fb8EVmMWb02ydv1fVwz
wDUJ4U0QWiyKnP0cTrEMoQl/AiWernx25dN1A0tfhjjizAD/AWffCa3zPAOvH3j36Hs4gnk+vG8B
ErpuZCVRurTCf8WZlVau5LiVYKW9mVztDamS5XSF03vSoXtMvCjYCmZXXqMvPnWUFMFQiThasFh2
Oo1zvQTN35sdxO90z47yO3tUg+w5dVII1jvZ68Yil+EtXlooB6CXi44CtB8uF0nLcY4aPqYc3tdQ
Mtd/R7lHf7Dj4ESn7MR2oVM9KqULxrzpWB83jC89HAjkeSUesitfZfFL4zOKwUQp0MWzf4w7fRfd
oLDkZs+R27jbqIaVQwPOfeDZEcMjqBGJ82jYtllCMOvFOMSq/t1qf6Fj/n2n/RUBctVZngqJxBRD
ZKidBWolkEU4zSkpnI46xYH8mt3QySKvOmyO7mrYpEunBWYztDHQLYRC0iJWyySjLDB6MqL8Et5E
4KVSd3y0tfc0wIeQd7q2t1V8Ufmg18ImXDA6r4CyLyC5rdn1cyoVqEo2YI7at/9U1CPJKyhofYwp
Br1XPYVvSgNy1dDBGLiHAaiNo7OMUDG/gX4f3kcQ0y5G6uym0yrSh4MfvYS/lL0CtVqMC5A/02cI
anbzUDxELqigBr9yt6cWl4E4gn00U4A6RqkGVY3LcwtQtpWoFDM3Vmgco3l+rTn1VFyFT11k/Ly+
0jVbqJ1gJBYyCzyZubRlAH2pgzCv92soDzQsrwAPr/xeJ++5vqm2tHJHeFOGHyQkaIs7ovSMNixB
zanubXM3DlUPJkulfjFou8WduiwbYpDY5GBZEBkjxBDJhRsCIqaOakYwVzEGfbtUzaEkS3GBIbNn
Rx8szYpXU6bgFNBAd+plFUnew7pnvWe30wTRUszJFvdyb2m3mjSHrdsrklwerm//4i0TfqUQ55lo
XWQFaIyCpBmjkzWW3Q6UM/JGQ3eZFMAMWGSBq4HXABeH4IYNs7LzBvQagaa6E+jBdVBiZ5/N+3wL
RgMPLHxgNXO28+PF9/4yi4kKwL2A3hBzEZqyrinqwQj4tGWrP5ZdvgPR7NZlXbgLbgZtT1xWlLwh
vnx5hvVsMstuagxohfW9E0/xp9x+frZGdhfWGF1IG3Q0ivgzGa1vT/uARBRRNIZvARHAOyfcVF2D
TkSEdCVgRr2XvxQc7aOhdLdhCcV7tXfluXj+9omBF8b7zSenMF7M9/wsbDDTNI5MysxAzh8a8znU
8o03ZuVIXhjgHuPcgGUgLZgnM5hibd8MBXjdtyQGlnAHvm9AVHz14vFeCudx1FlYGWFrBvXOOmhe
upepq3vQhN9X97o/PV3fskUQIljjccLZiqYminK9hbUksV0DoCEMcO20bnYS8jvENCOJPq4bXEZa
sAh8N55N+CB0P4VzETYGgrsR+jj9jX4zHuBGEn9wMTTjxgB8O+l9fDAT77pR7iouHk3BprCnJAZb
ttlUZpApTe7ICZhacqiHzOXLjAGeuMk3nMrK5UZJFHoXaCKDYkNkNOCjjjrIgo1g0m7iKT82ae+C
dH/jci/eJ6wKbUnEH7qNIqJ4t4uB40aa1AiM+C2aMGbW+jRqHQwHbRz7LUPCvapDcyxjKTOCNp5v
JTL+UIbGm5rwmETh950+fAZHfUGgFLUowZSmSXLWtLERpJ3kpvWT2v+7fhSWgyl8184sCHcYlCfM
SmZAC9NT8ZTc8qo85HK84kPfpKJfTlIItoQnLI7biTSQWUXDZ97npaO8FdSD4sKv8CO6Y278pLmY
MgCkpzlsZTSr34zrDYH0AI+aCHfRpTGKTBaSwMwmd5xmJ26ANUs7CNhlG7drxSuCgxdgQEBdeBjM
fcyZD+EMbaxFBh80iRwYUrxPE7pR81m5UACGopAMepIVGoc6kzuLDFCJqnrT64wRSjLyvqvmjRu1
4g3RqYEqBtIxTEOLmtsYFAwrOx1IYBeF5FBW6j/zstBcwB1laFYoafvelVp1b8b2ZjrIPa3goy5s
C9Fm1nTdOE8zxAScwWv9YjcgnIeQtKMe6f1WdWntlbmwxr/p2TfLmT6E1gBr6al6rvbDkd8B86vl
Tt2tiaKvwsm1tQm3ekaHt7IVWGt3xq4qHfZAT/Nzf8g96al7roGnMLxxr7n1HowrDsac9/Fx2JEd
/nxhALYyt7UTi1gIfXOOBwM/3uXqUwKRNtNsSVDIaJDVkysN0xa0Yf17oozIa/lIH4Q1W3o0jtC3
5WtGhs2glCXt+v0Yo5alHqVxU6pv9ewCssShZnh7xLhBq/VuoLVMgtK2zccZPi52xtzSf+LhCANr
jNPcKaJM4Zzn4DreXXer69Z574DPg6B2drmjZEy0LFKwowbGXr1usksX6QEmF4zPStIDOlWVI5fW
hjbi6neE2hmEXjhYRUxkSKEZfQvFwIBa2q+sa3/aafvj+sLWPA/GX7GfGOqGeJBwUQawZJHUgIk4
jDu3GCbF05SeuEqXbV2TVVOAwOP7IWyAtcs9NFBczjIjw+xrBUKubvrIU3rTd+N3cbsG2tGYF0f0
BfiZ/OUazq++VCjjBLadIM2sY6fWXgR1Lig9bphZeYAuzAj+TCOkqesqIcGoW06hpi6pGs+o3kj4
9P0vBFEEtB3wB5TNwmVGnT4Zo2kEi1Ey/jRS7ZHozN3GNqydtXMzwitXo4OjVhl8mEltz9Ty35BR
2uIPWDsBfNKCE56CilTsws09wYyghBMwSNYdmUnu5GX3YFB1q9W9aghRFoAoAPBAxOXyqJk0bJKs
i/DYoKMQDpajojInD6pz/dOsnQHAibEcAnCXKr6noLDGXDML9cCi0JtPMHOBE/47RT3FAeBnCy+w
+oXOrAknjjJFGsEwpgdy3XngEvXQ8T5eX9Dqu6mjuo6uPULvhVCaOtYEQySw0YKrT/Fa9CeSg+7Y
h9KT3rdiuEWlDTf13JjQj5DbAgKOLYwp1g1j7K4v5JMURrsYqBZZSlxdqT9nM9kIwdfOBpjjMYP2
BZMWXflQ55AJLlQdatT6fcHsJ62x4I/CrYmprxdQjArguDmKDBO/i/paQ9LBnLtGD7p98RIe6D71
ALpgwz75NH0T4+L63/JveeIwwPQzkx29depj/aeA7GLx5/p3XVuzgaapzHXo4H+FpNSurFzTmGUE
FsbtGhr9QGL1ZEX2v+tm1k4o1MBRduMCPyiiXl47zNurVqulZiDN5BiXyUPalw/XTaxdOcCXMdKK
IFaGB740MfazXFBcMMT9+64kjkKhVDiXjt4x77qltT3DEqAUg9I+UPV8sWfvSJVO+jhGcIhSGxdO
VhZgj2vaQ5i0dMONrG0bghb0hIBzRINGvbRkJkzF4BvC8t5C37WNldrJZ6rtrq9n2XUCYA1dOWSe
Krcikv73DHknMTpE/5Gs39Q6eq952xdekSnx0yi3YAQMW+LF01zt55YgTi7G0BvCOTwYYFKAoKzS
b5A4r6wchUkwMkJiC+L1Yk+/hYxrM2P4OSD14OQptE9na+O6r5nAwAcwEcAYoU4ofEaTjKYJv4kY
zVI/O1v5HHWQpV3f2pWjwnWLOHcsQqllXpWPLBwSXQ8qM/o0avVZK6E0SKX362ZWlwLVKQyy4Oxj
RO3ynLSkt0agtvVgKtUnjMD51NpKnFZXwmVPAEnDSJII3IK+GQNmJdUD1DZ/dlr6oE4yRoSTYuPD
L10/vriOsXQu5kuweZdLycH+Eg3QOQ4itfwoGt10aUZuS0QgDpHUd2LGx8webgxNeru+h0v/AQwJ
0O5o9AOzuKihWorEp/JqLaiSO7m+ZWF6NybxLttE23FHdOn98a8biN0VnLolXKWzJTxlUqEGtH40
DDh54k/yQ0pfm2mLoG/VFBiZEFkhM1qUHNtxrOfSSMBWEWYQGB8dNf8T13/j/g9N6EaEsDyDWNaZ
LSGyClV7HsG1ogV6N3+wxtizeH6+/onWTOCxArstF9RdYLXyOiRUSsAEa0//5OSPXijedQMrnpCP
aXFmOxTSl4RgrV3genELjdfdkT051vfqe+LaB9VLgu6nebpub21BiKcwyIFzgPK94N+H0GQ44rIW
zEN1UBjkd5osLTcWtby5QAkCi4jBIawL8KHLG1XFbVHPba0HZlqeLHvyuyo9hHG/8f6urEVBxRd8
EhjrAchDWEsSzVpkq5MW1FLuMfphty/f3iwY4BMhvD666Kv0hFoJpIe1oCjn1M3V8tMyw41DvLJX
FzaEQ1yX+ai3Za8F4E7zjPqXkhiOhTGG6yuxlh4AVjBjAqYDjovhv+IsgGBQUx6GqdWCFMBsdbQc
uQAKQUU9FrwvhlHhFGyNj614twuTwgtRl4hCcw2bZ6kDsHFJDslOTEknUYYaLKm/f+QA40QFCOML
6L2JEgxlGHVdZMKX9sp9mCVunNxHxhYXx9qBg7YOSBw4mmPxtlK5MHTwQ6pBnsfqXZyU6d9GGYf9
9W+1UjbnHkfnAxmceEDERpEmlnN7HNRgULzqVO25DLtVe2zXoW+zVZ9bOX8YlcSaEI8AMSKCeg3I
imR2NiAF0T8SGUgOg7iavfHEruRyiK34IMaXE110fllah4okIf+w+TzokR0LUNjLe0AX7v/D2BEE
w4H04ekpx36JCOKMZHU+WNaMyYg5vs37OfEUCLrejamZfv/YIf5BNAdCLIhrf33Ks3vVV0qrTOXE
giaeB8mjZqZg4g8lBac3WsgDXT8ZK98KuQafAAC8HFqHgq/o5cnKerliQc2iHQ0RGveNS81y4wCu
vOEo7wA7x2sjACHyvz9bFHg8e01RMzVIK+ifTy9Q3nXqKpDT925LnnJlRRemuN86MxUmTJmIluNG
aQ9Jd9DyYzw+X9+01dUARQOqdRQ6FgNiUP5uM7B5KIFUjlrtjE2kUXeulOqDGR2gH3E0Kb0761G4
Rcy2cBeo+YFfT8dcEBILBMuXizPLRrJDmunBoH3UybExvx1scQNo3iEIl7E8kWmub3NFllS8s6yE
shc1nKlB9mk8qZiTHCrlu2wUX9aAmwHuGQGzSA5Qy9UYhlWlB3Bag9vahuE280gduybfFkwDuzPS
XIuPUsFxiAe9juOm6CKmBEqqnuQqd8MpAmrmt6l++xvBEpwfAF7o4OJ8CKFKDCXCyjJ7WOqt01Sp
Oz3XN67T2hkH0AiOCHMNOuZeLo9BoaTjWADNEMxAy9/bSJgSBxLO9W2kSsOf64d95Z0HyBBrwWdC
QPQFaTu7T/GggXYlb5UgzcGzqPeY+ipR2oyS6N7Q8hfTjN9ySDZ83y/ZJuJjpDFAOy14SqbS0qJm
bJSgsqsKQQxEPAZL61wSxhuV7iV4Gd+Lt12QLwFWhcfxcjPtvlco00I5YFlbE4+pkVI40pDnMkKY
CmwUPS3LxE0sUs/7oR71yrWSmsYP1CpNegPGOXXaqVlPyg/IcOjdIZP0/oeq6Jm2N62CzTdG26d3
yNgK+dYaaDkBs6WM8zEJo9KGRFHU0X431ZAncK9/usUxwfXiyAKg4DiCSKSF0Ccj1JUMgWAERUf5
MTX37Nu08zABOCNnqwOWELjly82jc2tZbTYjJEsK5YjGveqOOQlvQ2puTV3xf0pIOeH10PVAZoN3
RLxXVYMVdhjtRwrw00YaSLVfYfErm/SNXVu1g0uFZ+prOFe4XJpe12ZcdtCLoP1NFIdQxQrvRpt5
RA+/6//40QMzL+fSAPOfiFseSVX3iom7ZdWR07Ob2ngCQHvjKq0FfxdWhG9ksbpgXQgrvDeNsZlP
jpngk4zpry0yz8XegVSFQHaTJwUgPxGriipDjc2uajnISBXuWBlqbidn79OYdI5UdPXu+gFf1Fm4
OZSlwI0Aiws86RSBcjhMqRykQw+KS2reT5gJt6bBPtZF85hY0W/Z0CDGlUdP1y2vLRRHH8TuiNHQ
txWcfJpMcZZoZArCovyr69N9KufHEGmSm6jVn+u2Vh59WPpfW2J5O8PltsPenqAdY91OGv2E2/zu
QcRGIpqA3DNyESB0xeVUed+DE2cK5DmQ44+5fTHM/fVVLBVaYAMNEZTfELajFMuXefaQyNUwZXEq
w0b10OemQ4yPRv6rja0T2rkzFYg3msdc2krj1r7UuVnuJM/M5hoga006T8EcFumfyUia0zRm0o7Z
BcXTXJePG+tcRId8nWDi5/rAgG2KeeOkl2VZj9MUdJ7s0geGcqkDer49H+jNFG98q1pHdqDM8hlt
VUnWTsq5aWGLs6qth5Bhi8s5ccP0Jyn/w1G0cbFx6PlUvwgWag3Spq1ZTOhPZPmTgmmYN6JOzev1
LVz7ZFB9wM3mKLwFwtmMEyWZjVIJBla8aJF2xND577KKj2zqvf8/U0JiIluQz+oGmMrj39B1hNyI
5WT9kVj/rttZ+zKICjHGj3gGbUyhImzYdVvFfaIEaProJzMs8lNNoy0CtJUHH01h0Hlx+VX4fCGb
y0kBTsY5xllXmWOzFzOOXVn7fX0pK0b+p8uGNATpvZgL120cDQ0zWKAXLwPmgknppOrGCVi5Qxc2
hCSOKnUzK3nIghQSQzTaNf0nmZI9IHFuom/AUFZOGxfYRO9I5R0OsYWiU6LTJMJ6Zs2+kSFTmnTG
czInP2W5OfyHrcOUJT4SYH2YU7v0RXGSZc1M6RRArE67a/Nmvp3NZvoRm9GWqZWnkWenMp97Bo+c
Kbi9YdZTKRwiPBpqT56s2orvJjuXDqNcQ5guYVDEMsPPkaj0IFGje7m+0JXjjuQRtSbU6zFTKg5f
KFWpT5OkMwCKUleuJNSA8tN1E6vH8MyE4OsqOektWSIMoEJyjCJtX5myC0Ga3XUzWysR9lFleUHn
DKfDSvRXyIfspXzcKmVtLUU4FpnVlK2UYrc4LEF3y5so88qD5XESGGDoZGA7Nod+19f1xQGJkgxm
gS6Pop4h9Z5slQXdzN5I2t1AyXMjqFh78RFKgBoUnRtQfolOTx7DFnG2xQImq7vQiAMopt6nefVW
6+xvSO3GNZn+hhljz4BG+/XvthyTQcEOgABOmIDEFXXPywV2mWahVoLzAbHmf0DQ1u7cOeEzeYSs
hwMCVvR2PpNgq/a5LEsKZoV9jaLOsLsc52V0rUN36j9jr3NGICLZ53ZZcs1NotmNfiaWCOI/wZhU
KnPTFzBWzVrh1UkqOXZrZcdCpRigiELjxi6r5sf1nV36S3BRoOyFmiEmRBaCWYVcS3YlS4jx6Xjo
S+sHhop3pV6NjkyqjeR8eTMubamXHxFyWlaXZ3g2syF/CDPlZ0vYXZhsXfKlGT7XC5o1FNU4ukO4
5FMohS2X0A0AIHbRxzji7fEkugVQXu4clwPCoBJXHAOVgfCqNVmTqeaMVy0xmflZqSBiutHtIin2
2iCl+U5mJFc2stmvc36RNqOvIONlIxhWBZuHqNsjTVFhjJQyEOFJZgHs29jVr10ad1AjBsMQ8RLN
yMAWTexYdbpWqapdjgqkdNuyhKjHLGoxGCkbSan8RVcHIJvvnibOc4oNAcXxypgebdWoKCDXHail
ctBp5xSku4VIVtZvEWaveDzwG/D+Bxq8IBgSzpI0D02mp3YfqEkNMK1KOm/Iky3e5ZWjBNoiVOWA
atVxMwVfPhVJqsdU7wOkbMR0TVpW/T7qGkhqZz2VCu/69i0XdXlBBC/H+DRSX6J4hdH3+l5LrP7I
FK3Z8ORLsNfXIUJKg5Yl/kXxPZ+MCj0dAk9O71QXckWBssfM4a/6YO9MZedIO92h+E+FxGieedn7
cKgw5V9tzkWs7C4O8//9DsHhZRLR8I7YLFCrF1q8adEbOHeu76i64lQvbAjOYMztKqpK2NAPgFRC
S+B1PpInw8Us10/lFRApj+zUN/KS7770ffd4S/4fade1IzmuLL9IgLx5pVy5LrXvmXkRxsp7r6+/
wT64Z6tYQvHO3nOA2QUWmCxSyWQyMzJCe4sPloPmzHDkEd59Qr5uzy/wU1D1QP2Azen7oUQ9rcXW
r8DZ+5qXO7EzA7GVkX4XyQR4dJJQPmWMK9e8I7N1iWIv/jHOnBkDFcQhHWAcvdziR+/R9KT5FjqL
QLqvOsHc13tScsHwW1+ZDnOCXpNWDNlafTaVUm2u4hSEeL+AVdObDIgIQY/r/pe+HWaDVxvAG2HG
BgyNN9TltZ4s/drmE750O5LpvXmmm0sHR80Ig6OUsoJHUrFxBUAqFwkXMOlIzNn+ylQsHap+CHeS
NC7E7GVlX1sV9leKQQQuaRknS76NDwivAL+b6GMDgsZqmkmoXbexUE7BNAulbI9L00mkmXoeR9XG
uvAaBDUtytiUNI1xlESejKzqxQETRGFuDzXwdyTPYnM35Z3oRKIxc47pbVWT8sMhraRk+gAysGWW
ZgC4FoIzA8osBomOg2/uVTI5y55PZrjhj1emmKgjV2ViJVI9BJL1bU1rV89PoyRy3oZbF/WVFSbu
RHOYTWbaDkH0LoOb0ThWb+ajGZP4ufmaOLmf/Ljv/htxDqSJGCFH2Q+TiCzWBXJd05paVh8I8dAS
ECAD6F+DzXwcFNfIDZnI4I1x7tvccBO07HE9omyKwXz21TEKeR1BagG3Y9Q+osDkpFn+EGeWrwm8
THzjoyEvBlyMzpagZsV4ZFbATInOSpDq5glyjLobq5WKITpM1txf1MZG4oGN1piE6il6VkxtJ18h
plUDdo20rvGlLPFbzfg5yMXvqp72k8nDd20caURFkfYnAFK6lbA0xRKyZ3ofGMuj0T0t4Gi8v56t
K+fSAiuNLplNO4cWLEy2aEPUm6Sevq+e1o/QCT0zCMm0Vz+srxUvOG6uDIImaMZhUPAGJRAnU57O
ltEHS5eSRQvJDPKm+2vb8ArkLwBYg35CQ8+AOWQjqi0xKo5q0FYPIgiuWvlbXSmco7yxjisj9BRc
lJy1JBs6qQUG3ywAWVSG/Jii6nx/IbfMB3hWX66EeuWFkcQUxjkZsBJhB9Lxn9Jp8CO3P4qaPXwF
d4m/7OtvUWbzKsBbj3qaAcoQLkP0vSmXQSITZPPqip69ZgqkrQfZ63JlJ/b9QewgWxWuGanyAnJ4
wuscJ5znwtbWYvgDrLI0t4ac7vWqc3EW2myp1KAZa8Mk5qpCrnktBk6Nc+NIA2eB8j0cxQSpPuMm
Ur5oXd3CTFT9VhJHsQYi6QNphg+EHI5LbsRENMpEE1U6xI4bcfAWHPJ5AUg1IBeiLZpvvZST1UTj
LOQFqptWPlzm0hJTHu5E1G3BpQpKMigtOKIcp94KSLqnpKHgtbK5fBuGxXydV9H07nvr1rEzdATH
T16rG9yKDFVtpUzRiZ41nWRhY0Nehay8AY2tKxSwCLAgUkgTVChpUfTiTJRyqKq4qpUAlD6+bndP
81HfQ+QBdbTk53IUODWmrS+HaXSwCKFsDMJH5giGRauFa5QqEME1bMHM7S79VmTPxdi797dv87BT
zmZAISz02W/we5IR51omycHyVIAbcPKbh9EgnWavPqXVmn15Jx5BFlTzRJ626lm04UPLPZTthLWc
LnJXyIYgAWZHqd0aX7BbN/qkmuJLem4ldZfWFOYqHeRR6aoe1rLipc6ynT70pGlRQjNTDPd8SdSY
tAAlZePsJCpvrE7aOB9X1pnzUTaZpfZlJAfJH/Np+SOdmqfsm/UsfM9OwCT59fP43P/+M+x4997W
5wU+06S8cigL3dJC9QaGB3Usu/6iPllBcR73kGqNSfSk7tcDFJaXfXwwHiXOHbJxKq/MMvWoCFLY
WrWGUqAvGMwZvi7pswKui/u+u7WpVCKB4ocoowwTsdceU05qMUpBLD0qfW+PxqvQ/VyaF314KXnY
q00HurTGHEkTbSO5bIAbyge7BZl6dLBsNcf5/78AXbcekJ/yD/+7NmYD6xTM3RNFKbVo9a7ghhir
veCOkPesVLvFKHzkycPfh9Irm0yMM2KjgYQNYDAoFWAIOPeWTLRNXgt24wKEFQww4vmNe5YdMUXr
SwEkqpSCaM1fqxjjn8kvLRS9Jq72ncHpwG1c6lfGmFRdLLSosEQ0YYfqpxhGRLU4js4zoFzfC3EP
95RV4OWE+is0CwhK6pycmbdf9Bdc3jyFkJuVhf3qq87Rwh+V9aZ0HTHroDEKjq1bbQvKgYsxY4pY
w583uK4yilAeQVW8VMH3W7hUnlcuvbqCupb2FO6it3Kn+LKn7oZjVrtNbSciqXb3zzX1M6YudfUj
mHNddK0S9Rp+RLqPdiU4KJK9gGuo45jZvIBozxyAL+AQb2BfqhAKXVpZYgCMma/a0P051G79vSWZ
U3I59z/rIeyq0KlCbYYC2m6IvXqQmKKAoYqf4A1pJJBjeEkIJhyK3fI7esr85JCg6UFCEtm0vBme
FZAi/jAO/SfTWOIVH/e3eXP9kHYSUfakfDBs/FRBIQCEk4QKr66ToQcLfaa5IPEDWnsls5KgQJba
3fjRli96vjxmdcnJcrYOD16ZAC18vqRZaoowztZuUGcxkJs/eYEaZ7xwroitMiMApv+YYANA3gt9
1MFE48oH8wAyJKdAaXlEJa4908id25rD2deN5O3KJhMTdNgr2hI2zYcZTKg6ocIw1rnd5UftYfop
Uz6T6VjVrsIJRlu3LiCT0Fn4nCphM6pcNQE/ijoxEJp90j3WSPfHgsunSX8+68hwGAz3IojTiabr
gDSmRRUJeiSi/Ulr9cpx3VGCR5U0exTn33gs2ZufkI5IYKxJQeufRfiPemV2gyWsGAcPnzRPOcZe
8rBGJD9SLksZxUCS263ACYW3HxHvJeCtUFNFHLwZQp9mecAIholraknceMWD971LISqVc/hgeHaY
8K7OwxRiuAEXvdUTCwjeVHyqMGDZJTon1edZot5zcZGMDdo3WmbgLkw/xPAkZ7Pdre/L+PdvQbpz
QC7ikYuxFratoKUCJZbAikzjpdabY6riK7UlCRV05o1HBHfOIb+9IWGQvsvQREJPnn1Sj6lR40JT
cGm1+wqqEFJPcgvTOoZEIkSx+6d7cxchiofZDERMtBavd5GO2C8YlsY7Ii6c2jiYikXyDue76TjR
8fY0Y1kXlpjQBZHzEWNwsBRjWKdRxF0RdW5RcRpwtzEYbT7UQymeBsSxLD4TgEWjj3pDDKBuSaxY
J/Lfv9CvLLA1vyFPwxDi7WKwLuF4iiNVfC/jIto15vL3KEWYolQvKF8Brch6Qj7J0tolshjExTcz
e7cAt7//9Td3i3o2cCd4DHyWCS7OUI/3apeOQCgUojupFlFig+NfGyVSuoZ/TDABQZgxr9z3MIFJ
EjpQN+/AottMtgL+RX/EWF3m5L+NffUBOr/5b4dUMRR2aZsJESvCvVAX+FSmINpNVtgajyd846yC
vwYNHWBnMBXG0ptOkR5PLR2JQKf8sQLwrivGByHO/KITW4LOwdv9D7ZxiGAPcRpAAGRdn7t98cEg
R2Um+qzgsopbktYiWRXFryvRuW9myy/QD0CBCE9szOAzT6cu7pdRrUykkupvawwJ4KU8v6DH/fra
BXEB2Cfg3AAT3hS6xFQUR6UUaSYzuFTI51M36AUMMx6Adt799WxtG+p5CKd4B9wqYqgDKESEZRGD
MOudIZLtUPtlKS/3jWw8cqlc8H+tsAIYMwgzTGVZRfRsnOT74up2djAfE5Se5tguHueH+MCjztlI
eq9tMvF7HmUjC8Hu+TmyMO6bQ+RCmgKFPKSDD7wB9o2iwbU1JoZjXBpzPiKsLYd+nx0EGxS3B6ii
gUydJwm4kSdR3ibM5QA+hRcG24BQwjlK81BfkZdFzxYqL7biDX7myy9WRrK9XhHFTQ+8SqW85ZcW
JNlQxUMRT2G5qbpoBU5PNahZyev3WmFXrd0OkMMgyGiSb0h8jy0Y+/LnCKOM3+LGM1BYfLT2vLbc
Rv8A/R3KBEPnJyFNzkTOvhK7ppCwAblFtQcGbQEVk9Erb2DUWV3A1wy3jCPlOKeJYOdVEx0K3eRp
722cnKsfQf/7RcCZjULMhdxaA6UMoqiytf40Njzoxka4AQQXtRMMR1HpIaaYmcS5NGidtAZDDzh+
FtcvilbzaoebK8F7Fd0Q+NRNyXterVBG/3ZFZvpDQutFqaElnn3hxIAN96FVNQQZ5FOQhWL2qyvK
MBQzZQHt7+Amu8an3kKZ8gtgJHhMehv7hsBJBwwwJIfCEBOmJ8PKtagcMJNsxYmNEeWVmOEPzopo
aY4J1JdG2KhWx9kkhc0I/Ku3QnEt90CAlID6/sOyMYziiU4K6s76DVSP+RsvvG1kp4DzoFOErg+N
Bcq195lCtwztghHvEmK+0+jPcuhNne5ICo+6Z6MjgmNN+QgxE4RLj9XSWwwtCWdZm4K87/d9J7vJ
+tYmsdMNCyRkFVtVshelrQCcxgTpOpB5Vo9txhWOpvGa3W3MzVNmGvT+b2Ysh6RoZIwNAFPVdmRc
yi+m+jyXkqehnmD0mg28CImiL0umQyqHOwC3kc5ArAqIPCoJDAwg41BFH+eZnKZzkJ9C1GziPa0M
p55l926zhziASwngMF3g3PexjaOJxwf6iFR3B41SxmwZN2Obr8sU6NU5mb62Q06a6Ot9G1v3yaUR
1o+XRB+iMlemoP8ponRiUUrkh75yPmsnpAswb5/7vJYlZ2Uacz2DU2yp8gwrC02RLCnYZ/VfGsSV
/p9ro1HpIko3wK2qbQEzIF+uchL6NUS/xYmkH+FuhfLd+gZV0dzmrW4r47naU+Z8prFhrYuwTkFa
kfXLeGp/qWh8JX58VgcfjVmbLyiw9aC4sslcizUoiqsmAeatdap3tGPCP4MvfWQNSX/E7yYpz8b7
+Na/5W/WK2eXt6LRhZuyItNZOC/LEMGDpkN1HgNth7LiTimINHhI8mwq3lQixTuP3O+7aZn2pBEU
UNll0/5a7eNiCecpEJ+Uzs0fBz920Nac7ehRfFwP+fPsp24UaLwVb9xmFOoNbi46Ooo+/7VfpYUI
t1KbCW1ixeuD1OmEHUX90aXGM9Br7v0t3og/V/boPlz4sdKUs4rRWKzTTEySSkIQR6WnCGZKLCBN
HU0eDI5J6i5MwL0ySX/Shcm+SbU4xrB6UJjWlzrXHhN0UO+vassE/XSgegFVyQ16UlnSJatqawRG
wrKbGCAXqeXA/zcchDIh6lTbF6q0n8+Ei1VkcmupMXhrAsA8vmdpchrDZh9nwtnsC06Fb2s1l6aY
M59hOlTP62UMxggVlu65HjhNrs21IONF0RnUEDfg/xAk2pO5GmPQKdYubGZbS7tvihr5QztzalJb
/kZTQhAeU/YEdqItBtw/W0oJXwbkdkZmT7H5Igzyt6k393EIhNB9R7g1RwFbgNJ+FlxAXnPta1E+
t1FtYQoFVbfzsCz7RKhPZqs+Df1IoIGncu6F29sHI2V0mBIoODygWLzdBMaxFDs8BVIyzTaE1A3I
bFXaYdWGmXOMtkyhTAVEK6U/vNFBDUH2EFmLDoRwJbkCkMiD3rt4+3PMbCAPQKGFsRDM1RhA2H9i
0i8cXV86aBAaEm5xqq9B1hZYDNL0A+CYc1pKpjcJkpE+x6ZRCc+NJlpf+jb8LtThfk2mONsZZSvF
fjNpVXVMDVSrd1k2LQ2Zx1B5m8c4qR1raNqn+x9+46IEohiQHkoeJGJ7mMAGctjQmhtgLNEFlHE/
Dz4F3AjvS+NAzhVzVuWboDj3jd4e1GubTGTrunFqOi0D0lgZCAWESBova9746nAuaCNjVh1pI0tt
Fg5SUg5R3gZKH7tTZj5auXmQhPnH/ZXcRgTIIwPDBoQZDuoNsl9N5mEO0c4Hlq35o1TRixm2b1Ia
usIAdNR9W1tLwrsNJQDU9Shf6PUZ7VsxB7um0ASQjQtKY30tpfALqEu+3zcj0b/n+t4BKyQYuejU
KfqF7HDwkIXRKrYdqJ18NBJ8y6sgcOmYNdGdztEJFBGOiRM/CPsp4MOHNhaJ1BOzN4D9osbHEvTG
S2S1VhkPKC0Mp3noj3KZHZVB3HMWeZs/AOqL4AOqYYmKFzObabTNOAhKOwXKnNnqQXZTL1KJ4WoZ
IKsY2OSL1W04PUhWwBiJYA74NJtw9+o4ysMAi3GbWMemU8J9pKac25ZnhC77IgjlZZMnmYmcQQh7
gWQtKJnEiacFsuH0lIoGYx24z3XMfV0bEatCj5U5HTDRZ0xkztSC5JqC6YtweNWzXOHcTRvQKuCy
UcqmIxeoW7DdVnRWxwIERti5hNSn8WTssoM62ULtZnZPqr3oFNou8UJXfL7vJRu7eWmYhbK1oJYQ
QjPDI0L9HY2TEwKecd/C1q1xZYK5eJs2mjIwBmJtex1N86kh46vlCc/tsdxNXgch5taWj5hPwoyO
8pVjnCZEzEnHztLpbjSywZDIJExTMrbA1VS4shwoZNil1/y2XGi94l1WPv2bmgmku0F2D3YZjEHp
bEzOC00YM8Ecg9D6WNDHRqahnkJemLytCkGFEt1BsMognbmh8NfmRVSkWRwDwO9x81puijZB05eA
Ve8GdCsj6ef9bdwIWbgEMJ6PKiH+hR2RxjzQIK6yPAZFEVIcQPwnrnSBQLrQv29oyx0vDbG+IlYT
ZLTUMVjyn/Ly0Zvv9//+jZI9Lkrk6TK9XrAaJhcYSyggVgKeA5M9OqtTuBKJnXqn+fBCbgVt45q5
MsYkAWAgAel7jDEqDMYfOr8H3CneiTteoW6juoJkAxVzoChofsaiKKQaY6+FOAywM7nVMwWmQH0M
KAoKKe7tJuBDkLY+1KVJJgpLqSpOI+T+AlH+JlS/qpmrz7vlc5cWmJObdQLQffM4BEVLVB8Uwbvi
Dc9fL3odnMmRQU4jOLxa+FbYv7RJV31xt9RCaVlzNiHsr/sh/wnIO5nmRwvSBPfdkLd7dO0XdqIs
nxdtwdqi/sfcykTmsqFvhYjLlTB+nidpvBoDvk8sPBhhBb2B0Bc0ye1WyRkE1e0g7XB/TTJv8xhv
x1RMiuoiTGIiFdy6vvGi+7ppJ0CXQg/vIXNnlC9GiLeC3gMoDoyTH7KT5nd0OpQWq/6+sHl9Kpg7
XNDn1JTBGAXaRhSqlqdIlcmicwLW58gge8FcbjSTZUGlrjXGFVbCh+RZO2FmwBkP5lfDlQP1i0o0
oF73P/3EzXxxrwOQR3FiliM/1L7ghAUxXVA/aKTkQY62Qg8SdpR1IYZMpzivPayvykU0ks+PEe06
dO4mT/X4M4ebjvyPGYNpHi2AkRS50g9BCTVeUC45UfavXm8XJpgroauHtJ57mOhcBRAxNHVMr4f0
sGKbR3EX2ssTWNvuu/J2QL2wyUS3HA2x1oAKcpD9UZ9qFOIVJ0dI7YkpkfL9P3V4LoSU7tWNJ10Y
ZQJeKKhpoRT4ZOk+9LXduGtdKtAt8yUD6c+/Z4kJc4lllFFcwdLoZWeKCsH7HdVMGlP5s8Sbcfxi
WUysEwYdo/8p9tLSnuMBsve/ZuEX53ttbt3FC5+x0dbgk5pbvLZNczxYYf1Lg2rNArwB0bXkQ8XD
2E7B+VjMxauQ8MgNNuLe1XuO2c1QKiUrbSMssImPljE/aVVLMFPmFUr+dn+hG8ftyhSzTjHrYkMP
E7iIFtuG+qVceadtYyevLDD3RrrEUaXG+RA0hfIgRdk+bsrXbs1cS5weFxFSvqAQ3C+r+YIMkHfs
NpeHpBkcG0g2b/KYNAET45QKfaA+qYf8sTknx8yNvXIn+dkrRrL6h47zmNxoaIBK8MIkc9Kh3teY
oRb2gezn+/EEtSXgRgBBdWtXeJhd8QShwN2wa737H5J+KOYEXpllzvpilvmgyviQYfQQi8+WUBEU
jZ37RuiFe88I45jCImRL26LQ0DapnVaVN4SJr7ezr/em21m88iBvTYxzInkSpq7C15sL7VXsjEOV
xLul5M168VbFeGifzdI8JDCzaNaDsoxu1Vf7Zm28peo82eIJmW+vCgUp2uq/5QSHbEDZ4cz1CF8J
IGy/6uRdyr/f/1CbNujwAC5rGX8ymdMwC1YJnhb0eJqnwayInFWkg5jZfStbVS8M5qGsQSEt6k2Z
eFHEroIsIz1es7OeKjIdJE91J5A/Wbbkry3Jz/EusquX+oEHJ9+qcKBmTAfXMMNyyzdNS9QKIKg9
OodQQD9NvrKjAyHjQfMnR7NbOz6A0HB/f8lbAeXCKJueDFKXRKMw94GEErUGNZaEg3jd3FM67ghZ
J7A7gDMDZ/Aik9dDlLwxxN8H+sP6EwWb02T3J/GhephNL/wVf4Qv8/v4XD8tu/RB5TE1bS0PHQ0V
fVEdwrhshQ8S5ZOaaGUfxHltd8XXJeJ0gzYwZzKojP9rge3bN3I/RqNR93T8AKQqyUHfYyN9oM4e
uK/YjazkyhaT6OV1qYaAHmE1+9lBcSEobMuePMktD3xOss3Af7kyJvCLIsAtqwVr/c8c+VZ0VN8S
F0wWp/hP5yzO+IS59GDY8br2tzzeaJugr4YKERC/aEcyZ12UuhCjojnserpf7hcXsLoHY9fY+kQs
V3gXHoZTukt3mWc50Q/NwZ8vvB+xEW9QyrfQD8XXRVWfeRys4SIPAkZmA7NPiWG+dtGjmtSccLNp
RAHcC4SVlEuXORnRAmAEuuldkIqP5thB39gv8BC8f8B5RpjLIIOKfINeYRcYgOMuaUqa8Ac6ZBwr
G8RSoPeh4ioYTAe9PzuGYIWZGCXgAKblWd03D7o9PVTP617aCWfVKf+sVEKZxC7KxOgbvC8e5Tsq
n9Az51zpGyf+6ocwXhupuVitE36IZDwn80uocrrlMj1kTM4AA+DLA6UtHo9sZ2SBiBVY1PoOT4N6
Hx3bYPpDAS2dn3qFHe4MP/o6niE4vwMvN8ikeON6Wy+vK/vMo91UR0w3r12H42EE+mHcF08ZpC8B
V29O2kGzZ8jy+erzfS/aiuJXVpkD0UhVOCkWrJan+QRlVzz2vq6QagEnImKB8V664jF9WEj+xI9E
Gy5soe6PKwTqOrdtvNSwQnUc9DYQFJ2o60ikybDXkndStsrw6A4Da62DAwaVXCbwgKGwGK1kaQJ1
6n3IVNkRwHQDOLr6OQIBXOqsA9Bt1lHQAF2aNLLkf6ZV9qKic8Q+tNWqfinrY8HNwG8rVQqa8nQa
Cz0jEDYzcUIfrdVKF60K2i8LhqEHX4iI1tkVJuvS99U2v+he6i674aP5IT1yvjs9LtfeDtuWgvEL
BEKU7Zk0HJzKkZKbUoWSleZlbvNWVEATTY7kijstdUVe3W8D6HhtkJ7vi3ShMwARSSUYpO0IxYEY
qfR5yYUEmJ4nY6/9ur9CGv9uF2iAoxHcYdAhZ+zV85TUYQt7cdsQMc2epugXKPi+ZdxIvHFyKXgT
1xo8mY4WMGeoltAo7sywDhbfaJzBjXZgd6Z1r2Qf7vLCWd911L6b3f0Fbu0o5IegSoBmHf7JfsJB
XZUuFOQKBX3J0+3EnY+hY9ido3qFFwXqmWPv9riCx+vCHrOjUiqJoZkqVQAR9LNqK7vYM1EYyvZA
dgCYRSmweAMUW1t7ZZM5ImGz1CHIzOgaJ7f9JWcEBBeu9pS9xjv11PqhO33wENsbCTtdKNpmoIik
1BpMOgZ4YVXWhVgFokYm1zyUX/tAOWZvGOX1q331mkILIiiChvcip2eOcVlKlAYgFRpNuG6ZOFX0
4OjJm6nCDWT8NDyKaNTc1qWHsvdLnzvqQD/YrT2IRCIhA9iOBY1n2iKFQjJQe3DajgB8DDaGwRuS
zy55gQyMm+rSs3BjE3M3lK4E7NNsdRadk75IQMAfdAchJvle8gRSuNkhBoPV3NraQ7anGmGtXdvK
RHjD2psuDEQ3ZozwbABVC37dRRBKhjAvtVYvg7b/UqbB0j71Mu8rbkR1muf+1wZzTPLOEFMzgg1I
JCmojaPze0anXjvOR2hwBuZL/z5/X0a78BIv/muQnKLAY3Gr6ib+z0Yio5nXRJvlMlgkw+7XkjQW
r9mx8TCCmgyKVPgDq7wh1WnVSOi7vCpxc0Q7C5RjI0JAuiuRIHBP4sYthfEMgDgw7Q/BF5YvCHfz
JE/AYqJGJf/JdtEBV9SXwZFskD96wisnwG2cPwWNEzAWIlGg6p/X3mGOaizjrBSAoet+/EjHKPqd
YSv+aje/Mi7D91acubLHeEq/zEMBwuEC9X20jawY2i+lt+70x84z/KImRk4qR979mwEO0AoC1mTo
aKYjojNvh3zOp7QyZFR21rqwSynKd2Uc15zc8ja8wApOAnhCKTkhS/BnTHikm/HYB4NcWpOz1vH4
WilxnnAuwtubHjp8EhWYAQcFYAHUiS4OddOkVlZqShe0kam7ZdWd9Wg4KK36kC4DT3yIxuDr+AWa
JYoExIMdqSubs1ldmOmtnnTg6ywi8N+Vz3EV7rop+VBqSLhqPP2LjU3EUxG0yCjV4kHJnoDKwiCI
0MNeWZUPYix86NNq3/f724BFmaMwoEjhjdhF+t8v9q8yFiNEy6cNKj1yZKRN+9kQM1IYqp/HBSVV
S0RH7QpOoNx4cGH6m/5PQhXJhOLMtV01KuepVOoY10/6OLjmt+gcPyqnISMlSDUdfa++FPvstXzO
vjYe9EQTj1cN2Hj9XP8E5iDEYRsWTYifsBzG0+BmJCqJ7van7NiBrC95EPdq5FT73G39yOO2vW6j
27V15r63Mgi/Njqs0+RGtUHj6JjgLjYwi5p43DLkrSfBGqgTqRIYvjfLxwpdVrUOzSpGGdL0V0e3
hZ70ATiLHc2Pj2aNAZt/Eb+vbTIRTo/HYakU2KSYk+p58MdP3huwCqAH/PcQBmoMUB0FpxPQViZt
AyYzNdWihYqBdQZMDgziyqOOkTF5rDnX7Odk4HUUQESjPNeaDgYPkJVfu26DezEzZvrlDvle9+t9
hpkMR1TBaodX3HOf2tK3+D38Ce2zqiYvCwnd+2d262Ne/gDmzOpzIzYKddy+q4lc1yTSOPWQjTLh
9RqZV81S9QpUO2BC9k2/fW0IpghKL3QSuzqJizcj5T8kMQmfeZWe2ySNGtaBHgePOLjxmbgwLLk2
5QWcRjVqEiuVXenPycJF2dxeG9dmmLMfmdakCS3Wp+Kuj47aTvuRPBln7aHY6wlpvALjtYaCcHD/
y23c+rALnj6MtWDGHQKK174TDXMvFF1Ew56ICtN0/gROoA2tf6ldmvuCnz3g5t2bDnNhlbkkk7iO
pHWJY9AERjtQChdkkbxh+pzZFp3Mi5cDSnh/z4RwvVYmo8LUoGAVKtbajNMpFAUv482Jfs5K3BzF
i4UxIUZTswipSxIjiQp98S3brcfmkLj1B0VKCAfZ693ktds3CKnDrtq1J9QfPrjFu61QDvYrmSYG
GCBhg2thTIPaihmg2yfZfQDVDdTEDOi5n2uf19nZPB5IUkE5hdfiDUkCWE+XoYBSW2CsFrFa2V6W
XwM4ijhuurmif8ywDaTC7Mq6XdMYtF7l3vCSg+roAUpneJolDu8i5qzJYM5EqY76JAswNlqHrnLL
7EvNI0C6fXjCFS/WwxyAyaqKemphQkUVmyISKSzo/4AwuX1E0BsBmZoCwUjkpczV0GPce4osuHy8
twLrC22rz7uydgfP8nNXXZ347f6X2jjZYOsRVQPsn/gnO90TC+CsNZM2CiIhskUhtuvl9b6FDego
EjQJERnlQrzGWBBspPbpKMl5hIEe65wbCViFwQ40DtVLVqxgJEpI2v/Q5NoZxfFcietxqi1Otrjh
IRCBxXQwFoMh5c9i2EWSOmMDhrlOMWyod6TqVYLZM7Jwa3m36T1WikY0ij4o5UHf7jo4y+DbXIrK
Es6TgkFAkAFoWmBI6AKsMpFEHuXSRnkL5iACBtIHGXVgNgW2mr5NjBBn+T8ZYOE24Gb2dWdwosf/
9FWmnvyLug+djQDQBCBgBRk/E5WHfJTzVtSEM3BlEF9aba0kaUxAkfutotoVDt6erZ+/1SknqNye
QRiGvU/ZCNS8KQTn4iOGlSb2iTUIZ704FlBZnJX4kJjrPjIXYpXgVK0KUusaZ9pug9FCh9Q9ClyY
5cFgCHtCarGXtTFuhHPRJu7aT69N/T2WJ89aBR8PE0dMISiRac6U8OqXWwvGgxRDSpR3DURv1wsu
SgNcUKsenqN12eEVa8ugb1WFb6VlOkkJKpFZ8Zc69+6f19sHHUibwOCPdyqV2GJHKmpVSdJOqISz
IK8O+F3tpI5OUhftoyR3MD7pSVXn3jd5e26QC2NcBC9J9FWhL3u9UGitLlEK8bxAEg1HmMtTuvYH
jGn5Y9r7Ycu7b29zN5hD6wQvcIw24tl/bW4y1cao4qQNcug0JlFulwleGPHoyuO0u7+ym82EYACG
GTEFRmXyMEzLmCoBUGlyoT+XxWpFntJl4V4QFm32IwEcWfu0XDTttUfkzB47OV25MeLGh8C5RimX
QFVLZ6HZbnKbJVYEDIl2TvfNd9WOJVK9Gc/io1Tb+TtW7Cw7aS9NZJxI5C2Ahd5f/23wZ+wze435
FXEtZdin4neUSTRpECoWD5mVP3z8dQWTscZcn2MLwSlLgLUoM+wkPkXaX5OPMRYYV80lQRj7GRZG
CDOYq4kXGle45gZLyNig3/Qi0KVxFdVJSG14LcjHUtRIB49ykP49NRLIxkHdDKAKBiIR2pj9kqse
x86s1XOi9Z7ZvoGtx2+FxAnBS9h2ibOWL7lYeJDItlXNv+8aN6cQ7gjToH1FxwIDpkzWttStvnag
JzsbAtDdIfjV5J904HMBCvS+pY1DeGWJSd6svJlFbVjl81o3jhjPTjW2D9n8Aqyps1axP4+cU38T
z7A0zBQjwNCi4k0+L8hxEodGr56LyPIh2OrU+ZdWgwCLprshWJHuL29rI9FsQvUNz0K045kL2Yyi
QdeiQTmvmWaPKmYV0lORKk5SW/9PS0w0k/t4UdOug6XuxYhiRylemq/IhzjXwW1iQyPVxYpoOndx
AOq6KqUEFQQcgOic4dnwicSHkGSy791unx+SF8PhPa1vcsTP8AiNBkzwqyjUM2dhDmWjm6ZKOVsx
GJU1nLqiI4DWciLiphlkh1CkgqUb5lZJK4XKWkvlvABWJ4Ks2kxtZSg5X+p2dpuu5sIM4/PLUo/C
VGMLkVY7M+p11WxTIP4AXEa66/34ifdE2nTDC4uMG45WpfRTjv0bWvBUld/rcbJRsCdi+Hrf36mX
Xb3ZmaUxXiiFg9INkHU5d/VqQ2FUmJ7/jQGkI4hNePR9jq5cuN+Iwv+IiQLlnObfc/NLy2vybe/U
P38/s1PDmOh1JuLvj0OIClVfU7n11FEGW8jKgVluO9s/lpitauOwF4eSrgRCGcBK9/FLX3y/v1tb
wU4Fq8H/7hZzWNe5So0UqPczZttN19LTxR7ktXQTEWKMPWQ5fwhhUnHgBBs+gIccZWHEaBQt3F5H
iKhJR2VOGuncFTqBdi+JtY/7y9rYOtqFhXqcidfxDaFtmpSqmeuFdMargMTqm1or4PTgIeS2zumV
GeorF74WLqkumEKOhaAAVTro8+7MfeR36FJqdhUTa/8/pF3Xktu4Ev0iVhHMfCUpaSIn2ePwwrI9
NkkwA8xffw/mhpUgllDju+Wn9da2Gmw0Opw+7SsSmo2jE7VfMHICy4yNDZL1pRzx+2BTElPr1Umz
wCtVCMYN+0Y3CJAsF40n4EukRE2jxjy2jtujcd2FFe+LO80Zi2hsTPqzwqyOwtdtikM6KvhJBPpO
MkDS1rQzeDfEzrp+MUGSaY7VQwLbqBj2/l22iq3vBeYDdCaRkungy5OiFqIVGHAC5Fxkv1/9BrTi
Ov5oIEBgZWCCE8MfIncKVXH0+ZAgYkIgspFJIA9Fri/FnRrWsk8T2gmxhcVLrYH59nYIWAdaM7Yi
nkk/t8kc8d7cO+5jkfggCHn0q/LeS9/KEuGVAbbLuY9HrY4y0kZG8mlehjBNv3uYP7NSEM2OgKyx
9XD5uDZsDRzU6KsCGYmmilyhqNLWGOYJvsFt2qs6ba9rbVbEWhtf37RwRRH6iLaNHEYmvs2psSRG
XCb3Y/9SJW/ecAPGNMWH33AHJjJTAa+BZSN/PL2nrWWtWHiXm7HRL0FdPnUYJEpY9hfBAe4lLAyg
OgAwpBjEBdSw9jTXiGllHwbHjayZBMbIFcqcYxrxhKKbh6lnYVBnQQgrjYb5vDNihthgitl1eecd
shA7xm5q8OOXP7QDvWqf6vsPlxvfBQP1L3hEQGcpKahlM1rFOjPiLvmqF59HT+Hctj4TUFcCWoLL
eWYNq2+ORp23RlwMfuhz8D72T87y4Z0J0ALde1B1AwEBxyO5UPwPu5TT3oi1+h5giKAGx+Hli7Nh
1bAzQGSwZs0COlCSoPHJwcIRz4i53YZeyYKOkKBIp2jEVqjLojaOTGR/gngcGAFYw6lli+JBgRqU
EZvdpzX5lmkvefV0WcR5mwXlB6AMgRMTldEz3JY7dEuvmdyIe2zSsbrQ+mPcMCA5xcapCmtLwStx
p9+ZmGhJMEvJQY70kkdK5tFzzOPpz5C7Ekal2/hw+Bl8x64TJ2hf5qAKMat3BUTGW7ZT9s02Mk/o
LdJbYAEFDP70bNeJDDSdYI7WYdktReBgx8eB3IoirfMAoFz6bY6bl+XWpQE9qDqh5/iEd3X/kS69
GSvBjrkphbrevXcgUQnukP5THaU7L5pRghmuQZ5/n2IcuD6oevcbjh+KA76D4VIwIctd2Ia5Dtrc
EI0ibUAtim+sijK2nNiJDHGHjkKnMWHYeG7hcJudcZgBu0/+GD/+q17/SteQPoOeaOdfK8Gz4rtJ
KciJaOm7+lR08XI4ABZlLFpNTIQ5mA3DFumoCssktIsgMUJ9X++KOlAiPzZqeifSpe+akLXtsw6H
+1/kB1agNvf2M//lPpFwjCmGKdJofuS3JL1RsQOcI/jereqfTyuH3qUxYUYG0q2D/7W6akINcP81
HH9YV8r6lMKM5LUFxGs0zXDwXKRgJjejXgu13XpwAnCl3Rb7/CF5VvUStwK848N9V//IqjLfHLJy
hnrjvgJOGZwgD8m1i7FW0YBLX4oHFRhjq9phIUgCakEUBc58/TCTZnL6RhwoIJE/WRZUn1H6Bpxe
j7yr5iX7PlypGMO3DvZYpvj7Iy1J7Xa2uUBmWfGww4YcNFCiy07/HKoAQzmWIYVMyDunhtWQIUaE
tV/znY5B0Kv51g/bnfWLYBAGdYj0Rdmg2no7j+VKfoE02Wrq3X/OM7GQ9Abd7+LQ7qrr8tl97V6M
L+U9eWx2l/XdOFIPbVS82YJ29Iz2ubS9omrHGUGB2V272voF3IJvfyECTFdY3YA1K2ejYcZk8WQh
EOGZ1d5wspC1qeKrbbxYYjWvQAwCHHDW7fKxTNwZ7dGIncW+LWsXJeC3rpkC02p2lgM+kkXV1ts6
NwzwiCI0RAJBe2qKtde5pJ7xuebZ/J0lLSYYq1QxsLIR44j1VhigRS6C8EPy13SZm37FKsS4TdAr
1D7pWKtB7JePf51jIZIivtV0az1qJLY4i0hRRFa+vyxhw7JP1JBcb57SNk08SJhmBxMwzyZ2eaf0
Z1nXCivYOi80W7EWAgDf84YcSSwdOCMI0gl9WzO7C3uHfx78SlX/UAmSNDJZXxVmDUG2D5hb9WsC
l9liFYp8Z8uosZMLdDPgsgVNuhRN0zVPtEHzSOyu9aFqfpLleTbTa8P63nV1aDEF2mDLokFqC2MW
YA70rE8tel7SIZ3XlcSpb/2wmf2lznRVPrr1agjm3P8JkU4O231HVK8mEtdluP6ao+SGf8fG5vlJ
+w4UR4mbum/22rU2KtKFrSD6WLD8Jpepg36iAe3E+vDmGSXsFGR7+fUUTW+CW0o1ZKg4TflBLi2D
jYm1wBarG6OrA3tRBaubRuhhYwXSOVSQ3qHGR48hB78TZsscEjftbw4m8rkHSlFTLRXakgJgCEDf
DnDmyKpOrYL6GSlIYaDS15LdlAMkuNjRrOIh3paCBgZEYXGanDgmuNPczQmqe/zT7H530Nel47fL
bmhTBspfiFmw0/osY2yGyR6pNsKbllg8ydKgAu9CgUG5y2I2TdwHJuB97hK1XikzdXK/ccqOkzgz
fo98x1/Jr/axjuhDe+uv9x0yC0PgLJVjRhvuArEYUmLURkT/XqpfslL3J91pSEymL1ryScceKMvH
uJp/XTjOgzF/eOcryEyP5Ul6gpSjA766JXHXPmas3NsUA6aASF0+zo2v5qOkAOAooBZiyufU/hqb
J/Vqou7Lyy8I4ffzMASgIlVI2bitkAIYB3Z7AE0mVxNcq6MtT1KUzdkTn8FaSVQzFJt6YMoGS3bw
ic4oPyeC94K5nh4z6y4H/5dZ3jZKJNdW8ApSChgBcBMe+gvSbSVz2w818GQxvdMekpv6ob+y3gB5
v1n2ImzFuOJ9dasCpmyqhloBKkqguEUv7fQTpSPYTOvJ1uPa/VWi6kc7hK6WgptiUwgYDGwR3dlY
13EqBM2zyRs0CClWwfnEQjKa92OuauJuGQKINFD2sNEIwD+nYrqa8lVfZz3ulnvT/J42neohOlcE
8Qn67AjrHLFsU7o2GLbPxzY3dRSVvIP+6t+SW+vRq/fDHryvd+19Yh3MR1VR5VytU6HGqVpLW80W
wxKSuLBua/2b56i4Sba1glMVu5xQ2Zbe9YQsGrhCdT12wLndYYWZyX8uzse70FDDggnAx6HFKTsD
A7QMvYbKTbwuFAQl3AXHf9f6u8LT8t1H/Y4Q5SPwhu8BhY70mTrS9+ZsrXqMZZfBWjz1+kPtqN6K
zVPDbD5yL0xvYNPk6WchRpVmRQNbKK07t/syt7cJ/XRZj/cH+rToA0VQCAU0AVHxWRJR1GZpDO0C
l3CdX3GM9N7Mt971GDro+3TfukfyGVy82ODx1kaXJW8r949gKZ40+yVrEweCvVUL1vqJzt+zRvU8
nOcW0E4sZYJjRX9JHixI8rXsUYXAZ+LPfPyeg9WIWVjOpehIb90fhA14WAF+AM220PUo1mKOsTAO
+469FuMg/hzZqyqc29IE49ce9IBjQIH+VISWOzC5xllje/rahfmAajL5Uhl/c4WQ6aOHCh55RI1C
0yNNhrZewIFgL3G5ZLvCNkN9hbReBQLd+vjHYiRtjD7vaVOQJSZZHbCxDSjAoANXcshtnBpyFSAU
hesBjEhybH5J8oHV5oiwfo4M1L3aIvSKXXUAqQbYcO3f5ZOVRNOV6mttIAQx6HkkWHr0+r4f/bSA
4PoOQF5jt165u+XruMMG7hswd6tejQ0DFCRe2MIAGnvMXEiXya4o02bHnmIwdYT0sQfArnyH2HVg
x3XGoD+o6rXC90h+40Si5Ju8djSaorYmZGq1TcO58ioNa2JMYlzZDV+f+dCXdmD1pQ7Q+NqDWSTR
26HYXXYi53o7YlM0fCR4eODZJXNdhsIuvLTjsWnYWKGc0SenZl8uyzi3ISEDTD/Ye4BamDxLm+bN
3FQV5XG1kCu3ogjN8+E+May7uXRVMEmVMMluZiCga+6UPE4ZBcn8dV+kQdE8VeTzZaXOLyCUEmkA
xmVEH1t6v2y/5qnFhBwj7/LQsgb/tR9HDsqihnSq1uyGVj7B2w9MJOovSAtOvYpHvU73OtLFy6yz
nbEu3RM4OqsXvba+251dKGYRz1MdNP3ELBkg35hJltvaueXUoPscpjjnP20gEz0bE55gG+kAMMdm
XS05fPQwsRkYpBjIG0E1QGQyHcPuq7apmhGlkXTGfB5C7CBpcr+KBmspXz4uDLzeYtYJEJ6zUKrz
pmzU/WKMV0D0MYXymvvWPaeOotxz/slwr8TsFpZ+gnxTThWccrbZomdjrOfTfeU5KIaAQjjAtjrs
w2hmJbTv3CBP5UkeLLFWRvwqHePhJv2hPXg3U8xDbDXaJZinfCmf2bN+pQJWb+tooz+BKTWM8ojf
dPTYJaTC1FjpDTFx+sCs2h3Lzcgy3gzNVa0uP3dUUA+kgCBbxAmd5an6UIHo3jTGGMuzAoOiHjgo
wGNbB2gAloR9xDAKVLpPlYFvXcD/J54625kAE+hd883o276OFt6zWfHibOkDVCkWDmC7JiIsSZrN
53EtfTbGTt1eu/pyaDSVSWwohJxecPMDFAd9pBcmbcmaDhnwPSYph2gWgxvIIvyANZ2qVrHxXMMR
YhwGw3DCP8keo6ATcTqecPTHxqi/RqkxCzR0dMwbNB6flLRB54YHcTADKAUyPBS1Tr9VXuvzjAId
Rw97jGxQy1y3LyC68iLrof4BBP7e+dJ+TiPlvLvws6eP9qlcKRxKPLst2trBc/nQXls78gV9j/mJ
3Ij9gKgSXqWKp3Ojm30qUHL808zXyi8hcO39IJuH2OSvHWNBnYNfB8+M1lkBXbpwtRiaMRRrPftA
W9wg9ZIbqyjuqZlGpafdAIWpuC4bHd/TnyaFDhrvnFpvXHxyDsYbdtV6WlixH7nhYVGHtvP95hap
eGBxMBA47dNlJ75RiRHSPaxrghtHIikXEnSf0X41eFx/NbKwxy4ZNPnpi79b2M4JgDC09s4Vplms
oFE49o2MD6IF2g43F3dL9no2TSsNW155zJ3iS1GZe06qh57ZV75/cJ08Yn16V7nrPtVeLb8Il94U
A1I3Q41HbfIDvvx2u2F3+TzO7/rpb5LcyWjxcU4ILsTgZCgVEr2KOGZ6AydTVljOPdepKOnk59Tv
GcYNeMz8z9ny5rc/L6uy/WnFbBQQ9y7IJSSb97mGXLvApyVlmLjvWUe6s8arUQ/aL1007urndQ5n
zDN6gRLHsOlZjoRLVp1mJHPadMZBsiB5WnbkrozILeghQ/vQjUH93GOWvgxVPF3v8eKZZzmSKz7w
0VPaTToWWEyLcKBrExAzMl/YXXVl6hiFDdY0cAuMnq87etveZLFYQ8Kw40HFdrH9af85ecmKvHLI
p5pA+YlceeQtU64CELZxSUvJdhyHJRpvJh73axOZ2hI41XOb9PtmvHGMH5ftaONKIGM1RYsGIDZE
zqcnSmnNwbULMyrN3yP9VmMMNqcquJFKiHRiZkc0qzIgJFmuOvZ57p//Ii4BKPJID+nMmia1sirB
ffN1hp5KHpZ+G9TYX375uDYM/0SMFD+ulmu3SwcxdtcGeHR2c1lESWmH+vDhtjsUAtgT010IwM9a
Xrwa3DVNLSi0PlrtjxZ49l57vqzNRj/yVIikTlqn1tASCKGs/0PcPPInI8wArmOFHVTd97Xzg8qf
ca8Azjb0Pdj7bgzMQlz+GZvmcaSqFIJVXcm8QvhKPiJALrugr19oqyoOb1xbvDeAVwHmjqKTXNqy
BoNVM4WU0i53TeZ/NfLs44VA5LsoPiAGFxwE8v5N5juMZ1jyFy916QZ2pX/Kq0kPTL7eZLRUPLFb
x3acXEthFiOIeNBqgzPMkpfc8t76sblFAUM1ArhpJceCpKem0BDPpW4BhxdqJHKbIBOzsN63voza
epdVYmT998eJxmERKIcA24JSJMqrklV0+uQ4owv1/Nrzv0+zy9Kbpuhmcvi49WHSAsN/mKLGyIqk
HZgNvHHKIYcA39L1373BjcCkoHAcW9Z3LEV6MYvMGjp/xBk6hFvR6prjIUlLd39Zl42XA5hqRHqi
JiGoFE69edNiJoeNNY+LDovrsUHDXLBZUuufMdHhmx9vHIDB8kiaZIDUMsGFrUGannzh2R+ffPKU
ZEHiK0tvIWQA/oyOKJqjcgSbViTlvZPC9hjqRy2ALliRZV4b2RB1wIdmyauhqqpu3atjkZJTdO2k
GB0HlbgEbGgISXk1Br4qOdsUAsy4mPMRO2Kl94pjiJI5jcdip0nvrHROA1ZhpTkoMFTbosTPPTvB
I0mSOq1WmSPXfBZTU/9WtOsnWPuj6bSPOebz9Fl70ftq+QuPbiP+FJzz4NeQsdtuQ5K1sxMWa9rn
1gOM1/mhj6+XbX3zBFFVQQsB2p1RozBqApNCTBZbFan2dmESMEoTfW9bvFdc3k1R6L6h9osyxFkb
joGVFoBMfKzOMu7nJnmhiRMtzPuLWAxIGpwYoP5YairbRIdFxKj/sXjuqp9u3mAYkNSHFe0TxefZ
dBNHgiSTwEb7waEMgvKZP5VFBf47e/hmElDJ1OSxnFcVvnPrAB2EGrpgbAM/quTLW6PAv/QsFidN
CmIxFprdbTkpB8w2xYD2EsUO+MCzCZZpzloQMy8sLr/O+/SKftWSiGLMCwvs51ek/tMu2zVcOWC2
JRYCQQYtQJjnNJhE66q5GXCXacN2aW0/FtP0NpSrarnO1iOCQXWke9gOSzBhe+reK43nGlgpGabV
nQYQ/aGr1r2mpVaq6DRuGQiCJaCgAPmELOl7+dVq0a7G3Rqs3McCu/aPVrr33Tx9mujw3RtXxV3e
8lEInIAZAfbfxnN/qtiqrYuJ9egsNsuUBksNd0gcfk3W0gy0crk2Gi8LnNVQMO1tfTjQX6Jgis1P
gLiKvz9KJ625YiuZVhYbaTUFxK2ex75AONM4KqDupiQgUywLlbhz2BczhtVstREKsoneUKtPdonv
11cuQJvXl/3i5lnaqJbitfQ8kFScKjU7GBUFzgKXm5VhtQ7h4t3agxHWsxbUS49MWQGK2TSWI4FS
AOXlUw/ui4bF/lK9MpYX931V3S0FSHSdphwjrVXlLVtZGKpKsBPQaepnRGx1oRdu2+HC8dV+6Dz+
S9PdKz/hbjD23s/Lx7n55dCnRmNO9FotSbvWLxDPk5bFadrYgZv7VA+x41qbArdLsDPgsrTNswRC
wgRbKPg0Zfhr2ZAZPrnGw0kXI8hn5y6h6bOXro+rZT+1ifbt4/LEvA1yIkEqLXcdDbp4OmEpi0c8
nyPGyJYlsPJl148P3FQBlrcs81iYdJQONqvqrZ+zuJjTSDdyLAbXx599Mv6ZGftKh/k17RLFbdg6
UF+U4lDjh3uWEVs6Sf2i6N0u7puE7DyfR2iezcGSYTK9N4dPCci4Lh/plpMGd5VFgETDMKolPa5G
79TuNNldzDv3c2Wmh6VePt7nwRsKQDbKDQAMnnGykUozUrpCBmvbPMhXwOqyD+88R/51LEPKWJCL
V2M1Wl1cjJTsgZpt96RyueKl2TwtNDMB10JWfkb7lo1lQwsgHzFdAPZNOiPGv7r8PbYusH8kQXLy
HPtC02EyxPfIsFFK9ALM1uluejh9hbFt+CV0nUHHhY4SsCDy+2xbbe2lld/FideaO3PQHjNNuwGx
hx1h3Z+tiOI2jk4A5LGFwoafB/nlqaMnOV8cffXwgQzKfjoLsx9Rkfpo2QT7qhFQIdpANUOAm6Tj
G3gLfIln0pj06FeMK3tZzbzaXf5GsiqyEEkVtpQGt6lOY5dVNNtxUmCOYaipPn7Q3GRBwl0cvfh6
v1S8tQ0al6QWdZn+ka7m22VlZJfzLgPQKR0EcB62WfinMrq+G2ydEopqZ//ag+MjKECTHgEBh5KQ
hdh6ror5bw4Q7xOgdWgr2jICbWmWbvT7EQc4GvQPhVfbDblZKibEZft+1wyQVMtCinKOcytbrTVy
B1KINnT7hrYYs/NIcpdblf7qFWapeA3P+APfBWIfgIdzRHX6vTJ19Lm4kbt6OXQ0dgYUNDJLzyK7
dEhEzB59y67twxVMcEHi4kEZjM57WBqbKExGGPhx/vz+G1ywR4D3A/5Wrhv2FJ3ExWtovFpGAPLp
u7klh6nX/+YLHomRrsBCEejoU0vjqZ3x/JYoYmvRZcPcPk6QMepwToag7j+1TKvJGvQKKxpzPcX2
wCUF8G6xtcC2B6zVwjKqG6dlqGW7nYAFGRyLs9tFFVBtXo+jHyHFpxoKYbo2ljT2/WVi1zUC8LgD
3RnIGrJx9iNgsEgVZKmTqRo3m1/ySLIUf/gaw6pjsOrFjfbF7Z/mZIg0JSXApisToBmBgAdTg3T7
8w6FuaHVcoCQiA/GoBGTN/3Mni9/yjMe9HerxJAo4EACpiMzbrWtUw5OT2mcsam9Lit7emRkBE4O
XLzXtcMQWw0jWqlFz9H1RUrfB6mbr/ausZbUDgx31W4bh6R5SDH3h0h9zKtYp6v+07DroQgBNk1j
uBDg6Y2yVg2VnXUvxc8Xw2TiPqG4Kxcq027sHfzPadwBZBLqDUswLNm6uyKrQXZTEUShjILZHV2Q
WJscPfRzT78rW5OBf6XABAEWiMVcW7Ebb0wRyjWO+/vyCW99x+NfKJlpg0JCCl4ZmKkLsu6+nl5Y
Vr1clrFlkJhWQLnWQyaDGarT+5gu2VxMxQrXwn30vM3cqbwDNTRUnw0LEL3Dx8WB5u5/NiNFpmWd
10bv5zTW8vIFL/4zd9yHplKRwW1dcAHaAaQLafUZCKl3W3MmyONjve7Kq1af5tDvxiaqy2Z+qD1s
6MJaW+9vjhIQK3TCsXsetZjTo8SA4lrrdV/Ei1M2b+mk2fbO7JPuNwZKM0fhSDe/m1jighITNJV3
oNKlznPSWDS212UBsrjM3SWYB727L4qcq/b+CI8hP0DiXXdwlEA22pKVLFULLnffp/HcL+kuc6bp
hrUdNtT1SX/Af7881VVu7VzW2zToexRoLpvNpq9BXwRX1rXRVTCl6oyvtw1mlhAC9mC8Me+y6lO+
PNHuxsZKAiyU0AP3uYtmgI4ptlgVj9R+SZ1DOV2rgHSbx370O6Tna9GnsaMugjfN7m/YkmDLp3UD
wgFFVWjr5oPEV7AIgeL2DBHmamW7OnVPY8OghRNMoC5vwxqwXVVPaEsf0aYBoAGjevhzarPNZLds
5IhuCrb+xGbYYJnn/cQXRUKqEiPZz+hTmKkLMYm3xrpdXnsF/51pH54pEj79WB3xO46CNT030maZ
IWfIr4clrK+NXbl3viEjMV5oGXQY7A7LXR6p0Cib+mFrKCpCmIqAhZ7Kbdpi+PdbMrFRz0JP09oy
wqAWrNMEEd3u8m3Y8m4i/AX+Q5Dy+JITbUix1JWBOK3t4Tm9YgCfpolLGSxL7z1pZDLvmVEailxv
K/K2PBuPoS4w4nJOUeukmMC8Co/T9MunnhvGtUNx3cpyrSNvHIzsL1wcAJ5o6IP2Ha+T9DG9amEF
Kng0ztMsXNHCSQ3QUWqaQq/Nb3ckRnLbjHle1daISHMQX2p6GaxTFWCm4f8UIz7qkWkOldPqoLXA
TdMQYI59NKxJAIrw/WXb2NQGbgN8JCAjwc0+FZMk+cgqh8NzNCm2p5AkNe9yXoIQYkyJChsrDE1+
FsQIMd4hgZ6WH6E0ayujKpGMeRiP3ldlZkWLpQFdOIzlg16l5IlVWIGcaYYeflxNcIBbwPWjmg0a
+1M1TU47RJG46O1gFSV6sF6xhCAULb+sKX6qwhK33LENcDgyagAJDV/y+lXXzCSZYCLzUk3P4Eai
YdeawwerRMJ5IW8GCgoz7KKZc6rTbHXanDNcMNZgRepQAGmFXX5q9rgtEzmWI53d1Bhzy0qcnSCs
IUE1B+VLde9j2aQXsMC6rTxQOQSqlvbmGaLxJuYIRcAtneGcewxU4nYeF+66BGvHb8Hz9vsvrOJI
hhQw86XB2XpuHjcLuZ31YV/QJUp65+n/EyN5+3albTZTiIG97ceqC5IxxfY3VTq++Z08cPgDU2aY
6IGd2gOypgLROPIrY3GgiutWN/4w2gGoxQtF1XBbFCp4sDrU2OQSNS2t2tGKJI+5sfwqNPLHQREx
MJCkXj65TSMQlcL/yJFMfOoSTe9rH3L8+dkd2Ns6UxUF1JZTQj4n4CeiCiVPLntFOXd9acHQluU2
MU0W8NF/La3hVXNqO3C6/hbc1CoM/5Zm4OCzMfj9Phoj2QTP7W6sUiePSdt4V7xKvphupgozVELE
3x+9IUSr6nq0cYdMq/ADRIO3COw+f/wTHSsiTOVIRudmy4iSbh4zFPeDKpmxXF7/m1rhsRDJDlBO
K7GyG98IbwsNe97tMD2n2mK0ZdRouFhgekSgBBTXqSZ6ifZcZpg5mImSQ5MA4V7SsDRMxYu7WUg4
liN5NlfPeYMp9xz+VPODsgptwNPa4N8b/XiE8dKsBu15AsozVSS4aRBHKkoOj1q807oJolOwXLsu
3Dbg5ZXirVUJkUxbW0jBah9CEMCHhP2qsfjtL2yOAKmDxxUd1Xcg/5HNgXipTcANm8d+7zsR950v
TcpUCOBtNf4RIkXNYkg+N6YZj4NDiy9lYS3guMb87/+nilR7G/TZzJGR53FmVvgq7LopFhXoTdwO
OewSzyjSQ3T5ziekdR3ziz5ksBQdhMQE4lxfdnWiRauT7S7rc8biIqISFBFxf9CaBQuw9PXHNWO0
KzkUYpFWhqjWzdiGFBU7bQeIv3Gjsf26M0AcpBr13by+R4IlZ9fx1DUSm8Gj0vYqn27WLLRAknxZ
vU2jOBIiebtRy4aSr2Mer37/R1usl6yqFMV7lQjJ183aQEnT4gDniQQcHWf+Ud4R+RNJAd3cDabD
bChhlVmYg1/JyMqgzFWtkM0PYoK5RWw4Q94pOZsp4Zi3YxBTGR0w9HM46NmeNoPC3Zxhfd/VAdcE
Sp8AGJ3Nfc60WWcPII64/dpH5n44ZJHxbQz73XDXYN/NRyf0JXG+9ExwM+kHH9DOuG3ScFqMsCjs
u9T9i5gRjDD/VUpOIbBcOptIAylo3n42WBotThXpTapwP9uPkdiBCoJosWpLsoWqRt0RjMAolM17
5yBW91XaVdPsSbzeaAf+0DzU94CraneqLvq2dfwjWHKv61Avrldm6AboYwnuvDTddTV3Q5YVf5NK
YAQey2e8d8pB6dJ6TTJZborq7gSc21yB6nouFYHqGfkuVoXpmJPEwlxAmADxkR71tk5ZV2BBGyhi
0bE3Q0xntf7BTg/6jh+00A0na8fnW2Lv2Q9zR3d1yBXY+rPxNfknSPetLAbLRLcBnvea/2FZhFUJ
3RwJImCQGT3k2a7UdnoT8Ov+0B78t486RuiPq4E3GS8ywujT4Cn1sirXSZPHQ4e90MmMHXG+Iuk4
f8ZORUgWw1vma14BETlqVbnP9poNtNjCD5apIjM9N06IAgbHwwI6dB7fH7mjAIMRa3GytUTgvBRa
wDw2BjMf1mC1VhUThziY08cZyTuQ/Iag4MSyQsmdAArptMOg4QLy5gHdxAazn7S1+jCbHTGTXybu
FPjOqqiQb2iIIhn4SzFAAByrXBMsaKbbuYny0mDkyR+M7vhAVnNrzG/BfqCzq8vWsSENgAz/HWFi
g3NPetP61ettwGkQS40rdhPkXp6g8NKYz8uouevusrCNEwUJFaIdYN/EDgXJFEmd9Ia9mkUMtFD+
tfI9fk/tpDxkA7XuKoQ+t1NpNar+4HnLAxpiBbGgcMdmLRnDaAN8MGreUMT1ir7wlKyTAehE3qMv
NtliW24CpHRI8WDoB/DNzeN1Uo+JCvqycUfQdhZcOCBkQyAmhZMN6VPXX1HqbZrs2fdHL8im8odb
pixMtOXDXQcDzzsKh+hhYSe8Lgmj/eCBcBxlriRjyVvvpbb+2hSuXX6+/EE3jhYUW2KmTLDMnREQ
dmlPPXSpBDols7NgXmz9Jsnt9U4HcGmnUYfvnNTRK0ybGfajbrXry+UfsGG++AEAreHzApgng6Sy
kbnpsqBBPtnVElrTMgWONi6BTYE9/AtR4PnEyD0wzGienfrRdh5IZw5THnf2zA6jYWvh2vL54KWe
iqHyPNBEdRLNVVsHUT+eLelSGuVSpHXfV7EJdD2JknVdLGyF6z3VyoFzQViqA64pcBhjKNCRF/Z2
K5xL3aLWUfb+lEdWZdHl4JGJq1hSxQtw6ktBcSZgvaiCCbIz6fBMv7TwHixFXBRzVCbTvvZowOi3
zniZJmM3sVVhmeeGgTYYEh6UwAy0OmR2IcqNXmtTo8Ke24VlO2MhmCZC9Rpple+Mhmr1zRlrAB4J
HCWeJADdsWRXBmpqy0x1Z01KscgD6+Pt/TTe8UMSgb/lk3nQsXI5wYj8vr7JH/xPlw3z3LOcipYu
O76Zm3QFRI8TGuiBmUzjn5y79NAwMj+jsta/Xhb4nh/IXxMfEk0ykHZg2Ffy44mVUbfA5CMI2Prr
3r4CpRd2z+Y7LbSCKTJjzHbuvHyvowjNEemPDkY0kFeq2P/PjQrVQR1+B2OYGKWRx54sN7eGMenL
uEDRZI+HZ3xxuafxwK5ZVE25EWCmwUUBnBeN4gjOzQui0baAwRAx/ylFPK1PnYTPThGPdlbtK2fI
fRDbLOzZLJ1GVSXYFAYnDj/roTMpP2D11BSlg5nJmM3NSAKz6P0/A9f5YfGJy6PLH1e2JvhRgW9F
hQCYLrh26duSeS64ZQ5AuPLkfhjJc+MbO2zf+9VpvqoKuikLyDGsVkE1H6d56lKzfCkT0Gh0sYug
JzSazLodBVWzZ6T9nrklUU1OyAHIu3LioUJfDVBX2StkHU2ps2ZdbFct6Mb8wvjk5UU+Bz1AD1HZ
LXMeTGufKl6pM6wcmJaEO0c0iR0yYg/JqaJmP8AuS4CiHLFEMSf7ul12rTfdc86vBg1tL3O9b4m/
w4jF/qPfEzYDYJQYS0E7W+axMmYftWZv7WKz9et41tzfGmKsK91ProaqMa7/Qho4/8RoCoZGZCIJ
brBlLfKpi8fFcg95Xs/B4OdOPLbc2qVVTnaX5ckPGBJH3AjwIAHyJEbdpOSuqCt9ybyuQz8P1z57
cq3HjwtAeAyKRODJceelohnFpB4ZE7+Nl/ShakCUlaueDvl2CxWAs/UEaB1MS3JZznFbx0qo3cam
XoRkfXYYCepJ1WbdWKdxKkac5FHi1CcGB9Od2YLtgl17wL9GPvy19p2EaZiSwI/8OxVFq0ozyeo1
k9KSM7eNp9WLVm0Ia+uQOSpWv20pQBOJrWDnRSY7bc2JMzgRpxs+ldijG7RjckdZ/uuyJfyLtCvb
jRvXtl8kQPPwKqkGl62K7ThO4hfBmUgNFKl5+Pq75MY5p4oSSkjfl250AvQuUuTmHtZea+ms5ucO
XU8Q12tLeYQ+iTuMaLDynCb0qFC6S8Ys0EkRNunW5P/qki5MSS/6NGrAMSS8PGuV/V03lCfBtINI
m40sYcOMDMWiiVbVvMnncYn0m+blfzA6HGU6+Rce6GLjDOmO5mxIspGI8mwOxZE5HgaTE3AmGUb2
XvZCD25/pq1FSW9KAc1D2jUF3pQpvq8K5SfEKSNgWrSNdGDFp+M84IVELdCEAogcpLNWLagQGQgC
R+MrCGkJOv38JzXFvhiaxza17uw6/jQx66GZttgC19zepW3pkZ4ss4ybDLadYrhnk31vC7ZRf1w+
ldfLkyKcJK/I6OQwkcWPlkV8VTxbEM5qPqbmjY2gY/Wjgc8XMmsYEEE14to5GQaZwM+Hj2YAUX10
al7uSKblJzRH6MbYwfq6QCePqBH+TiYoZjUnmZumiG8chkLgm666gY18J69bH12JjdO4/qH+a02+
YjXDgEFvIOBwlB9l9eQOr7dPuxwCfzweCJxm/D0GyuX3llZGPbQprvCQvtfGZ0WgVzk8jJoH/quf
PP1+29rqalAugR/EgDWG+a4/kzrWKeMt9s5MkmMyqjuL5d9um1g9CYALYxYJYZIuv7ccUPiyRJ3k
bCitdRgxyYBeldPeaaLxdrdNrZ6EC1PSoWMd0VWW9+Ica4Tujcouw6xJoX9ex0Cs+Xk6qPt8SLfk
1leI+5AF68AXIL3HyZCDwdbRMHaCUagP+uoyqEtfA7sUEid7Px41M9xSiVh0EnBIrgzOL9vF009U
K220tBEfon/Z5Ge75IkFVR5WbDcFwgfBb+A9EoiHbXGkrTDWXZuWHFWmq11ZKpWA0J+2hyrbHux9
2qHb6aE4VFtFhpXjCX4IvM/gtEapW670g+Cod0ghxFmHDuxk3FnZJnvN/PJeZr7zVmImD7O0+ICo
REs1YVPkMbNAWgQipby3dX8w9crwc8FU5ZRQooFRMo91oz4OeWOYO5bCyah9rQZt32XBkJlkX9kD
KvFg6NDGP1qbzLPoECdsEPP1LkTOakALMc/aVGyfE+QmT7cP/dqzhThW/dA1AOGFPB2vMga1VJOI
s9fHGCFLFdisit7n5RBVhOwdtwdzDSe/wen/C8P5W1iOlVsH+8hG5so6bp8UUFdNL1hsx/zs5NWP
2gNXcGcL8wjO2x9GUT9ghngMN5a84lMA5kE1HVkCHKVcJASNkt6h9M3P2ucxiA849DlFXyv1lR0m
eA+Z8HNQb5lh2kfp4bbtlaAR02bIg1B2XiHWA8V634JmmJ95+UrQx0U0HPKWBnjsNla5tkjwaKMe
ghwC0YgUM5ZE0M6ZWn62MVGmdV6gqG803UqgV62AMBhjEShIYC752pWMZTbyAtMk5yJN7izR7MYi
DY10q6G0dkhAOIQuCN5pzMlJh8TM1bbpTMYxZjv6vf25A/eG09T+JHTQ+ZrH2x9pZVGzTK0LhWzU
Jhds2Vzt1cnqtOKc9g3meV39lPceJqGN5PnfGDJ16BYbmIAwJe9hj26p514MQ2xowtEp8tCqayMo
3CbbOHhra0LoAoqmmTpnEZ3m7phWLSXFWQeDjT9pUIXs2pM+TFu9zTmeljwiKu+o4ABVgjxcPhFk
RIDsFZyDz0vb06AIhx/AZ0H0qthVX7Y4G1c8/JUxKbjXu9lUjOM3xJ+E/q4VP25/oLUs+cqAdPD6
qchKgK9w8HazFqPfPGY7GtohmC87JMpVUARbRbAFSgJvCmzOIjBoMqLIJ91cQZJYxwvCP55nnLv6
QPcYs4N4Cgy+kU04zloAAoYGPF4z2/hyclNredKNeKrAvC8e+FnsyYl9iz9pYNSlu2nLZWyakz5a
P7iJ2XVuAe3QIVT8POSB/t06aLshQs60EXAvCvHzbqKUCIAGZIlQD5DuGOG94TBLzNYEDiLiKxQG
fPLW3Isdvytj3/yWPqsPU1RF1vctyculu4copDMDDdAzhraY9CldNKfb1p3YuW+hfzvWQSu+QUY8
6Movtw/q8npfGZIRxT2fxIgJZhQU3cTZVczK9mmfWztg+9n+tqm1NSFZwgMGxnFwlkgbOmpuilmR
mJ3bYnJ9qx4r3835t3hoozbvtwCEawszXAAWUFgHglmO4QCbR8ObW+xc1j/Y8D2xh1DQrZLb8nkB
swKwIBZqhpDus6QTqZcJpa6NJYEsXkUSOL1YcfsyKe4jhkJ/2s1GKr22JnNuU6L8u0IbwieDsza1
GYAEp4y8uHHjt/zu9ldaekYQ2gFhBaKquTlpzn9/EeOnZdom6K6zM6Y8QKdY8XsDPDb+bSNrRwG7
BS5AOHVtIU0yWG5s2AXgkCm1Di0bcBLM7rFkNfUT5Li3ja3uGsjGEcyAwAbDIdcrSpKhygA/Z2c3
Ge/KOj00kJFpq3YjIF5d04UZyeN3ILArk0qDmd5hO+RlR7e28fjX9ldjGjdUHtYOHqrx6AQgFJ05
sa7XFKutUnZKzc6c6M/Q5iieq8p6ACyyhDY3hwRKkW45xNnlXL/PELX7QLEg1p559q9NdjxudaUB
ItcALFsZlScuXvvuxyROhf6icfamuFsUrCsmsTSMl2HOFEO7cogv0lGQckbOzmMpkGc6ZHfaDkRV
GyHOymONMUcgmjAigBhnQXFHKWQkMrfADAKSSzXztSmcEV1J0LHQmN9q09fScGsieeW9vjYr7Sgg
LIRoDGinWfW7+N4OPmrpwRDERkCP8MORtQV43jQpvSsWbSdIZ8AkwpKwffIavzuafvKigncIb3Ye
/Av1s6tFyl6/s1hZtroAVLynO4LZwBGFic10Yu2kGBq6YyZ8I3r10rqEBQonxWDAptVTGXkTqbKd
xW31h1obaKM6blOATF+vil/MQejpm0Vt2FsRw4qjmSuBDsbPUKwA9Or6hmgsVZNxyMh5PFWJr/9J
u0Dsy8hJgy5ApaLZIfHQfXH4N+f3yrB0kLhaecVEUnK2n+JDeeIBCxq/DpWnMazwVeNgS79s7Rxd
WZT2e7Bp1hnQ5/m4MeyY7EDs+mJ+6l51H6foUPy87cI/gACS87m0J0PoUKGuNTPDCmuMtIf6DkHR
yQzmCLA5amMwR7hI6Bp0n9Tn26ZXPiqqoQBlAB1gIraW3sPCaByv5wo9N+WEQSvMCPhjPz0R3j7+
vSGgIBwkkJhbx+jk9enBwAiqxgLoC6upfrlGFU3WxIGsj/9ecxrpAf7/qD6BWBjY7WtDmOZJhkSD
IVanfmZ99mqMQevQBiPexjO/snczrSAqNEAcgKtZenlVozIV1yLsPNgxiWIrL3ZlfNTAbvjjr/cO
NMaogALAATUbW7oAABrRxqBY0lCo2bGn6bvj1k8mKKE27vhHHfzGQZSPg14BTVWqCe54kN/pgRHm
4XCfAa6Sncrn2se53HmBcW/8KEtImiSBR6EYhLIQ0j2Q1xzse8CGiqD5WT1tj0esBAWXl0TmBKqw
C2DPxaXMGADWXl/aru9qqf3UZs1wBGOrRv1OsPTr7c3fdAZzZHQRMuZNYyuWgz0xD/2rdeRBFhhP
LqrBszMg+61AZCUzm9s7//WzMnAembXVD+bsDHZqMIOf2a54qM80KA/soB0GhCegjjnCdrg1V7FS
Asf8AcbHcNgQIxvyc4YWe5ZiAIac3bcudE/2+0TncdnhvjrS9+yle411P931WoCJ8dvbvPLEXVmW
ru1A87T3gHE/86xRnHBsBlq/9BUvut8Nb+vk2HJMfIDVa6DxF1wTSKvoVq1vqc6tfm0Me6DCgLQY
g/jzpb/42l0zdWZD8LXjyK38OQ2fL8AQ5LNqZoo935reXAvP5vGS/1qUztdoF8zrHez59GnYY4yu
CJOdnob641wdKh9J64/HzWrDiu+6Mio95o2tFqlZwCilhwxYgLL8pIt/c3MuVyb5LTPXGkvn2Ev3
y7RXX+tDGqKXeGxyv70DAH6/VSL6kLCU3delQendJrywmgLlPCSswRR6KNhoZ0gt10EZNPfFsYxY
kINUIexei914hJSw8XnazYrc1t3t07xSzJkPEB4FywQMAsOY18eINlTT2zFWIvtJ21sPZaAEP4fA
+oMnKXQ2jK1/y//Zkr4lpNzGsbc9JWqATxhY/3uIm591Z32+vaaVDNBDjRk9VADEUXSWChxDmieQ
gtSViOfOF7tPPhsgkEKSbvrj1IS3ba0u6cKW5A1sLTYaNI6USCQENT6Sv2ll+ku49a9/YQf1mpk2
FKzLH97g4raPiLqYMcDrxN7ZAK1tc8q059sm1u/3hQ0p8mmbVNUgeEBQRuzC7kHHOE13X4bWIfbz
4zxHuFX9XfdhFxYlH2YNNYjGVVhUn/odiPv8NKy+guYjEOf8VARbZaL1V+PCnnTYB1CJjiWyvfN4
QB+CQovokQYZCZIISC0LHdv8uTjVj+px68KvdOlwzVC9h5o22uyL8LUbJjNzMpwT6iLxmgq0EV3q
Mr/VR+g2A6KTc/EIet+Ijvah8pytaYXVczoPn6BRB+EYmQ+kGyqvcmNTiXpz3Dsg3coB8B2SjebB
fEIWbg3YXXRd0ApfjL92ceFoSYWbpzVPzfCzmbYYkNe/4IUF6QsqHIB+WhpK5H6xD3ow3bVPaZh8
KRx/CNhLjLzO/KGE3d8y0aiY5zUvzEqey3GLkje2pkRZeT/wLKDFK+RiNiKL1W90YUR6heKyj3WF
YG0gsILa0iDOxPxy+47Pv1P+QPMgEtiqMSQEabBrb594maPxHCa6wZruzcLA2HjfdXeCWuKksWye
WVbcjaxxbV1gIzbn9AOJjtyuJbaCK9GMOBXW2ASkhpy3p/2I+fTX8DdwVGNROOY6EKtyQoXLR1q3
7pQozo68ekv7d7P5fXv/1p4WSKEDS+1CSWDRWbQbZxiNssH+AQYGMl+EuB2wl0NBdgNGjXa3ra1d
J2wN2tyug/aizBiUVgx88JwrSEFRj9ILdPe3KsDrJjCvCTkdFE1lSnEI6mVt3FZ4krPOr1QeVNXG
kVv7+jPNw38sSEeOK1ZruXWtREmPcLEnjw3Pv6gtEt3bm7Vux4WA6T+TDJJnKGjD9E4U2Cw9PRq5
9VWgJJrRbmv6bNXOPHkPOJ0JdkbpxU96I528uscRIO9pU/l5k0Hcd+Moy58FrJ2AKCPPwLAwHgz5
ysRlo40ds4dzQUGzWlJfJL9ub5d8kj8s4JNj5BJMJCi6XnsC1B5LMvNOob/wU2MvRd/6tLw3ig10
nrxbs5m52YR6ICoPCxpqhsh6iqt6QMEo2TmgEs2m/o6ZG4HlIpD4xwxiPTRdMRNoS6uhVTGlis0H
DKz65skO+Bs59Y/DCXKD6VE9xkHz/fb2ra/rfwb16+3TegsDcEY5nG3I5jgAeOvf3WnDby4mnbEq
zMVCrBf/RFVcZosFzSAazdTqzoPm8z/qyeC+jWJb/slVfPeh/ynKwKl8euwOs5y7CLWNbV1ZJNQG
ZtYPUGbiR8x/fxF0ds3g5F1WdEDETn6NCceyEb6zBWdbWgFQFBIKc4EK8hfyDIdTcb0kdtWcSQ95
jVR4nu9VSCahn/3+tx9t7jupgNPgQKLDID2wrMghGaJC0I4aTdUG4FHGKIyia03n2wSRaHjb3PKK
wRg+H4pu+BfI2K63LxtTc6AmtaK+LsEWViRhkaTEL2OzBieVJjYc4OxIL992JG8fGmU2iqSgHpTv
QIFlJwWeEbDYf3LiDpGQkpyKwUPPWvgjJJ8xEXyYqLE13LhmF6x2aNKDBhRzW8b1Muf6UJbQWouS
5seg9EGSxBFoS0KafyYQr80oiVJ1a1RMDmTQI5rnfDGxNet+mbLRzK6y3mwMoH7JN1K/8Z819Kx7
hGTJ19sfcXk6UaFFFxYYN4wdLhAAZtFUo623ArIUiaUEWTFlLKxyPaZhDbC7tvER18zhqmP6deZ2
gSu73kxoWvdkQMMc1efTBKkqFWQ7Kd8KZxdZPxic5vK2gTuHU2PIZ8WiA+35aBRn82naO/vy4Oy8
SAsMCLMm2xCO+Udfn8xra5KzFG5MSNHP1g72Sey7Y7XrdnOsDluH259reRhRzIAk+EwGiJfno/By
4bK4WVWDSFpAYYShZafRNAb9EZT1VHyCDLRtnwZVHQfwp3Hu7qxSN6q7pPXiLeap5c8AJT0yBmzu
jIuUPWdtTgaz8g53Uf+TqcmejS7aFXVgtSLMoNkqcuOOJq+3177ozuCJABBzntNyZtEWOZiLG3fo
uD06kVkae1dp76DsdgQd8a4orFBT1F86155Fnu/dib/pWnnXGHZY4tLUZvZzTOxH/ORjS/8Wuoaf
BeIFHTze8yuyaHRUJbyC6hA7gn/yhcUD0+mDrtvqCSxjJoCFURwBVBjNY/RUrq/OmDCNqiq3I5PH
2GzQmxtbafzyds7SBoBjILUFml0eERkyl/R2q1mRWdNvGjWO3sBwruqN6G/p3ObJN6QXH/yCC08u
wNlZW9yxos6meruz1ZGlhzEhDr3PQGVXH7tybDHrpUIlcCMHXZBKzZ4BC0MUBXJjNNrmk31xgfpY
jVk7FIDSnPr3/M7az0WZJOKHLOj39Oi6KIdu8Ukt12uBPVpVMXo8jz7IzZyhafIUBe7s3Hv19FhM
lXl0QTNwmNxB/e7Ek/sEf1lteIpFSUYHSdcsooRkbp5++GhvXKwUcnppj0y5jQjLsoPNpiiO84gN
GmKccfwdg4vsqWtiEmaYjAioqxS72/dVPrD//AD0/yDlC6Ir2UkYBN3itBnbCGP7725X/uy0LclP
2Q/9YwKoWxPiaSBXke5EVgGAMmRqG3HLKx/6gbN7vQbvInMcUfs8UTwIqJYmoDhN9Q76k62JQfnL
ftiHRCccAAZWF3lMneZqrllVG1G9nHa9gHpqCk6vECBX5lteM+1Aj9JvxF3yLZWNSmFeo9Y5L/u6
jSYondxVcc4PGFoYQ7du4g1Ti5opPA6Abeh0Oohd4eylDUbKqXR6H7dRE9rjTg/09zogOxVc6DQg
ZmAF05dk32xVnRfbKlmdT9bF0VWyblC7QgFgb8z9qq8R+bzrQFZ4VAuqurq7fU4X+wmEGR4zDBtj
Mg4OXLJWK4QPddI1kUMy/tDzujuI2pseutLMf/61KZBno8WE22AC3y99OmQjA221vI7G1Op3iaaJ
A0SSQMGA7O5429QiZ8Snm8mybWN+LeH2pFArG3jaMUgmRvnDtDfQvEw/Y7bjs3Mo9/qPONhql8rZ
AMxh0BRdCQSRM2+2FAQpZVqUYLMqIzfJzS6wmNJHfQWi5iABHSn3da8Dr8rtNa58OSgzwbXOodBy
NkPv1L41YlVETd0g3nADqxp2JdmSjvhInC4DPKwNjyLeXtSW52rC/DsuzmOrIP+uJiGimSojBcIn
pGEXen52X0bW2X0EgmvXP/B9f6QP+e+2PWgBC7OQ7LXPceDdbb0nK1v90c+y8XzpNmg8rn8OIHJ9
ncaZiJzKydo9LZzR9AvLEmpIoWb/pJs974PbWz1fgustgHYKniF8Y2w54IDXNouGor5fFTRKnOZg
WvlDqpFvt00sb/21CenAwscmmPPhNNIQR039N+Ri/tT0QczYvgHt0G1rixzh46OinAIozJzayXpA
wiaxow0mx0fNnsU+O6h3oJ8GPk09bsO8Vz8Z9g8JFmBbwH5db5+rxB5kfiweoahS9oE3pYZyVDKe
AT5P3fRnPAzOFtXtcj8x8QJzSPBmYgzZ2YipyRVH6XkEYsY7jHJFzZA8T6l2jA3yK2mVrdxuuUZt
poqYo3PwRoPv+nqNPVUh7VVYfZTVGFnCh2t5Gk157sflFqvayrsEWziMJmi5MAYji5cmRDMgEdP2
EXmtHtrzjNByQ9O3TuIVEk5IvLbQASs+AHkObM5OAH5MnlytoJ3H0xwWlfsB7rQFV86BHOJfDuR5
Jt97Z3gTmW8+xkXQ9774UWJSK9/l0HsBQZ8D7iBIkd819PX2KdaXH3kO75ASztK7UOmSXpReFC2G
cRSwqCfOr6JrH1LH3cWUpz6n+fugKq2f6iwG1VUR8QoYxcFOnzkDpKSOn4CUasNqqA9wsPdM1Lrv
ZM4np8KEWUfyY2sXnwonf6ZAjH2vuop/IgZTIRVrvPX9qB9uL2XFw6CchEEEhHIYN5WTD1ak8WTX
FB5mIHagdozvQSRV7/9/Vub9vHDlwCX1ZTLDxEot/mV6FLw/7YYfWzTx8B3wTeaaMM4nniYpaCqJ
YzdVh28ivpFnM+geY0xpfRX3pp++a7mvvVdBnvn095bE1yK5kQ1LXsbK2yJOwNUdOVAd35mnHkCP
SvX778YbpFxCEuALhsZW23n5CmO5eBpUjObAz8h9KUFrC6x/NovUYvSzSg9zVwS22EL5Lc8H5tAQ
V4D+FfzqC/eSiNbC6YhZNOrOa+dYpyyONxLTNRMIJOahS7gWMN9dH45+GIrU60gRmewnxgaC0vxb
/pf5C8HPI12YKS7R/5As6I2HsUeXRXVuBk4vTnEb726f8KUbhgkIYyDmA8QYadG1Cc2tNUhKOyyy
eabuaC/gpSznmdlmeiAl2Ntvm1ukYFiR6c71UdDaeYuxh6xUEcqaJosqQZu7hNjgz9L0O6Y4jx2E
onxWVJi2KM1iR6G+tWF8ba2XxqWb5pg15qdSg0Va29QBH9Q3wUTqg2uzQMOS/r691LXjgZAaqTok
VZdTnjnEQPPcHlhEbfUl9ho9aGNlq0KxZgSnG90kF7LwcITXnw+ycBqImzUW6ZMY7jDuPwTKCDG7
v1/KXFzGaAzmOzD4cG2lEmqDYkSNZ0Md/xQj2hED4tr/lw155ktMmFRxhopFpAQ7fN8Flcg2kpzl
Zs1PHk7ePHw718uvl2FbwlGzMmVRUjegblK4xu+KPsmeb69kfkSvg99rM/MxvHg0eqFWaFImuLVg
bqVehxyjhFK04dvQBYoT9ciar7ctLm8VklHUp9DnR7VvQVSZqnzscV+yaPS+GhCN6z3udxhe05ka
6k1xl1r6A83HDcLw2ftcrxPQZrhymJwdrRyltumYGQ0yuahpyfTgvhYdKpkFMb8TQuKAd7p7uL3M
ZZEKYGrEVMgo0ENHPVAKXzxRNhbJVBqVeswfUxcAipy65r6btOow4beGOPveIcF0907QrAwmjBFu
HKLlqsGPgHgDwHEkUwud1TZJXYQ+Ho0UlYNigv0ytTf4E1+hHa7FuLHkpcsCSApUAnhn0KBYBAca
BtHTusaKC8UM0GEJG9qFVoGZ53jj1C4vhwU8CnixccXxoMkKa23aE1JxmkCSywAfcKr5gBNuqY+s
bN6VkflHXFwNd8xF7mkwosdqHzZJSwAZab9gnjsszNHxaw1/cvvQLG8jPhdeN8T/AOIv2sYDgTgN
qCZo1Jm2b3qdX9b6zo3/ZMZDqe5rCA3ftre8ix/HA98KowygH5WWSDSz42YraNRDNnkPogyn85PC
ZYGNocxd6eRWWGqjPSdy30xri4N4dmHXd3K2DmgBhKgBbJORbeVArMpjGY0chRypoQYZfdfajcBn
xchMj+MhW0QMt1CR8/Sut9TBReqdtUCVdIMTKjrjoU4U/pcYOrQuYApoXNCcY35J7gCCAtIzc9Oi
ESBIx3pS/UwbN0AZKwf/yoR+fSYdanhQI4OJVAG/SRs7p7wat8QCVg4+EF8AsKAZjX/I1e1YyTFU
Ghs0GtQiUBL+IiZ65ySAqgvQuNjG++1DuPqFMM6MxxquGfXj6zX1Y9KAs2VCdqSzHR7Tg2eN+zrZ
otde3TpEBFDLQnsErfZrM6Y3FVSvbaxqGodjBUrmfdY01sYM0soNnplB/2tFek8Tz2SKIfCBtLq8
E6T7VIO2/EBUdS9iK1I9iL/2Ynd7A1fqPTh4wOihUQeuabSerpemQDHeyXudIg2Ow1G1gjpR7/Sk
huv4NJbj09AeQWTn9/qXjgOQlG+sefW8XJiXvAhPETyPHs6Lmp5GYN2qIrvTp0cLE/5eYm0sdsVl
Xa1V+oxjOegpUCI0onz4URFlCmynOEOPbBZ9ZvuR08nvWgckUs1WD3H1BAEMhY+LmrNhSTmU5hXQ
W7ZwUL3Gecx498TUrQxn/vWSS0RkBEYXOGNABz+KQxdvjmL2nQIpSNwF4nzRHPGkufw1dflGNLS2
kksz0iayyqnsJGtppI+e9+x0RnFSbHD1bTwvW6uRLkPcC5rUakWj2iYvGefvQtHuyebNXrtz4AUF
UnEmmF4w4Sjm2PaG12E1qOGFgE2EwvzCtb1Qk11q503Ql8ru9pVbO/KzXCfCNDCFgmfi+sbplOgt
LXs8nOJnVeUnlnwmhXWnC+CRim+3ba3u4kdxGiLIGOWWbneG1n+XjiWNRg6poHgMWmMKC3Vrsnn1
TLiYiAc1LgzJM2EpYgQg7BELoMLzNgzla5NU8caBWIkQkfz9z4b0fKmsZUme4EAU7uh7erlPu2an
Z8UX2/hye9NWV/O/or4lZYGK0cexouQ0aoR+Nsrpu0eGLQHnlQ+DeBeOD7qxiEflTLN1uropB1zW
sU32BiBabVPcQ/f0cHspK5uG2QPoQyMsxEi0jCU2QPWnIGegkdGXgdtOQaswP58UMCVvAcJWbhJM
oYeHuBpif3KduywrMJa7s4cbi0CMxK+LyS8ysD0BKluTN+JsWVzdQ1SNZgzzXMyXvpNFOBPIGnDq
qL2nIzsI0wwthR1v7+FK4RK5CRoGs7oG+l1yrMnrxkIFEc9GW/li1pX3Cd959+XBDse9p5+cPx6k
CgCiKoItPbnVTQWtMCiLQXwGJP21r7CVKW6bEhcrHj4pJjQEKvFDYICEMfNNq+s70DNsXLOVw2+h
XgnNErgnBKPSQ1VaDMheisOvTH8s+63qt3jc1pakz9hIaNiAgUxmC0/txKa0Q55SoGLgTd59Hxv5
vsfEVgBjXyG6+oCShrbxEdfOCqjbLBCR4PFalP8cOzPrmnok6p3PdXUu2C+73whl1u4axivQzULl
CHGc5KDKznQrjIXRKKuqOtATAviD5vgx6R5tveLB7VO58oogzZvLVPO5XED4VSip2sqc7sXa9F4r
Y4hqUOknbv2C6k8StGW2xQeyZnHWmDDAnYj+uTx8m/dWiYkYi0RC2Jia8swaFM3muUlGDmak6lvT
bnEWrdRB/qkponSL8H4JJNFV0vIebQmld5+9ku09oQXwxlHjGrshqw76RCHclQVjscVlu+C8RDbx
Uc/8j+35HF+EU6Vjkhazd/PnDNTReh+9bl9rxauReAHxmsADT5Pb2PveZc/Z5gDsytIRG6B8h1cC
LQRgea7NszIFZBFZ/oMwEz92irC01H3T8WNe6r6rVjuBPyOJfhhJ9XL7aC3DZNDAAZkE1DRw6IiM
rk0rbLRJaQoeMc15sZLcOWRF1QQVQMzAt1S5GroOb/1cq7X9bcvLKwRfDt9jIKkHIkTmVM3rvlKz
OkZPTou4QYIxn3yhYV6u3WqVLv2BO/NJ2BoIpNCVlQ+zUOIpK0BLBPQX0V7iKa5jzK0z44s5MmJt
+NSVZaGCgOAS9xQZgCd5Bq8Udj2OnEWGp7bHRLjVXo/L4TBOkxr0Fo0/397G5eLmeSsAaeAYMBYl
9wzzWuct2nl49bXue+WCRhXCqwkYWLQyvG1pubJrS1IsWzvCqVDFpFFlPOTsyaSvQJ8r8e/bVrbW
I11F3ruZ25SowwzDZyCzfTGCeqvZemtX14IhxhmLOA9eSMd+GuzRqisEMDg20JIjDsZj1DvwVNoB
QDobxZgVYzP+EEcdLWqU6yRjbjp2qJ0DOBK3no1wNi98Xo1vBZhy/IFhfbd3cPHozjpEM9kn2uGA
tKvzq3/hzEQH0VheCffBzoT2R01s61tmue0Lqtra1xEx3X3CnfTVYIP9t+kiLEORCDTJyHrxeMwb
cWG5yiyt5HXsPAjILTKf5Ez5bVaFumFmcURgZmbIQuCJIQo0cK7NsAEMz6YFM5lw93WFSRnR7L2U
brCZwf/NKdNVmg0E8By/ICSDn4JCvGSpcvthwh3/ZJu5G+ql8sv26mfDQY0+tvBEkQJvEiH8l8na
1z6u0lC06itTtVeUwh7s3MIMcNZ+z9UyrI3pWa1UkJm49Jci+jdTsD/6NJiBMXArAArVwVnXd2aZ
3pcuPyjgIUzs7h5as8+13X4BidsDiEE/iyn+qjmaE9C8Ice8V5LApJQHbUe1kHjswIrmgXrOPQDp
c2iQ/zD79M3qxzZMxuQ1sbNPOcF/EEfdY5T3pcCwnt+J0vA9Lu50sznGnfWtapE/ErDrmhl0jVuK
N4jqQ0j5KAKaWTM9qXsiMaQJbcwWQh+93jGiGCFEIX+7TI93oh3GkBH3BA6aKrAQPECWGc2FeML3
opA1Q6pQg9da5Hd5wb4CzN2filR7qFv6Zhjz/qZQIitbBmqXcSpe3RjQLkfElEDwPXNCdVAQlXPq
flHyZnzIIBgZJn3e7DlE277ynrnBUIPwObAS4X1Wa2p8obz+pXo9/Qai5TgCOq+bjk4+FPEerC3E
Z5mVPmOQ8ZgpwvANe/xENRWsXTFuqUqzPlD0/uhSyJWV7vTUiPIkjLLGCA5kNiHEpTvds+kqIRoR
PvF4iGA+KNRph0piOORe0GUvCbCOiqh8jVR+NWQhtdnngk+A09FAzZxAt+PDGFuHrn2jIvFNowEb
tR6iCOTXahNAZyeMlZ/WREIx/Dbq30SAdsVyf8WDvbOrp0qjB9VUAg6xYCj5hcQYz4LakCkHDjhu
71s7BuQiIQJnJep19a1n4xFAE9BKOz/qXAHrQLsfPdVPLWVvT+nBScpQo8MpzhU/690no4ifyth7
AMbikQ7qQR9bzItBj7Ns7hg4ZKHuGLtvieYdRdH5k5WB0d44Wqx7yoxsH8+KfdZXnjpn3luZbxkY
srbJsUgaMFm/pGW3y8BOjKLyi2eBY3ogGvR1dJAJx/G+tKDa2scWDVgOXE/3rpg16AynPUAoe6UR
+6Gt7nPnvtML4Te5+idGXKwU+o4QIxwx+dynzU4Q8EpZ4DMBB/6hxs2DDNerXYoD8bxjZz+MDAri
uuI7NNnZoEy0jf44uJoIhQoWj+/9OATgmncjz6q4F1agav5VZmaLBg+tHg03+T+Krmu5UhyIfhFV
IPIr4UbnbL+oPJ5ZUEQiSfD1e7xvMzVrXy6g7j59wvTG/Ry9T72YXJu5IH9TTrrnEcqpJyzukqiW
EYJ1QjSzO4LoYgteWJJMb7Mboq5KprI49fClUtVaatDHTLCfoRKYb4NpMEPDpn0XFRNBAPd5DQoL
yVh4n66yP2wFH65lN7NvcB3mQ5QFGr40EbkTu04OXejkx0yxc2iMib67eL3b97WBluJkYQUdJP0d
M+EhY+QQQVftw6TJdv1kilLWsPM4xn46d8n4ZDy/ZCpvl2G62Hn+NkX4EPHuWuSQS5m4hS6lttl4
h9XJTSzxqCfxgQ6wCnNz+Dmm6V/txFRDF/EaaPMeRf6/3LHbZVqRPI60mXTHqnMZzfPusIsv42Vs
dGejGql6rJKFlm/IGQjqtLPdUSRgHsCjXUPRGnYVYPa3BGzGalioaI1YB4hQ1jNWMNAY8kQ0wQZr
qFSFP9lYshNgzP5eIjK3ARj4EEsGF0AuVctmOeAOLxnSXsGAxnJZ1xDMPyYRfO9BduAV4gG+kw02
LiIBmTj3DzKOHFyJir9Od383i1HBQdl4jE3gq3SI/rJ+eAyGtKsXNb94DYkeW36HUvKdhRySg6U8
O5HkFWx3XqIueY4pf87hgxP2Lj+JUH2Pof5Kg+w/5MQpAPOwPYiyPa+4LGi15/Nab0DVD3MoaAU1
FFSHUxzeliNbTpZqeECQEWZN8QDb+Bx8fNKlZUUV0rw5BY4B5eJPJJU7lEx/eSnestXG2Ollw8Pa
ef60ExY0sZxpHS7RXCcrOFv+118+S8efgWxDpdc4q9J9+4HTbA/kh52meYQpdwmpXiLXQ+RYBJjG
3y4J3SqeLXOzeKWOe85m/L3+lD6xldE+RZFUY7PguMyrZAzWuZ6CUbwTptIz7AbHCnSAtNrAsT5E
SAxooZQsoZqnSKXGGdXojRPUSipqqmd17buegR21py1A8r2xOg7qDU10k/S0vMac0VZHfrgrwjVq
4TX/tS790FL4avyY0sIPpQynQ84UqYNyH44cReagO8KafMs5Use8utE5n58378khiFh/QMzA+5Rj
bhwnpy+FxCRDs+h9npASn0UrhL0LysPLNK/kjCwOeSr3+T8Axq/RSMXtkkpxL/rgX9RnAcwGfFBl
kOZWLNevlI2s5svyLjMo+EMsLZp0sf9Axh6qcY2WNt3F/FB6u1ep3H9lYdtas1V2tdKLqmIccmbE
E5yjINaImqcQg+UITQ6hBYnlhiTs3ye6pGX36vWenwxxqBhbUi5btXSzOWOp9KiGyVRlEL6t5dzh
9xP3L3PR/JKpFK9ul9HnPWHf2EQkV8YNrNdEONZ+XEQzuIFcQfbxZ8dV0ijwWXFdASzkSunlkfko
OhDWk0eSrunBKvIxbigPcyD6auxsWW1hWByYcAocCJrdkUz4Ntrj/kzGEf8mBMsXnogljLlwavDh
fkcEzgG8ohJOmwEjN0mH4xbWgt8k7nFshJCsvLulzA9jOTAcFBs8p0X+tLAZgtow/IsoPV2pfk4P
PMHzWrqIXPYEqX0sBNcF4N2nMPlSR9sUXUnRLzfR1qFf2R2tumxCA7b614X00/NKAvm8k9RW+7jK
eknRThA143mADvVDrXAKX7Oixfn2vcS5vYTp3FcbcNxmlzQ6mUDiNgwZrVkPeHWw/N2xZL+oYh2r
uERxHiNaVoza4crU9GhjlNA+891lsElZQTvLHpKO/RSLm2smrb5BwEWMAzGdWlNu7oRG/p3JCb0Y
KC/DrbWTfe0iiKQnmqiTnDNRSW1h8rbkcGJRuI6gQ2EXczlWbO6iagkhemR5uj6NQe+QqfgLXXQD
hrYwlAezc2QCbYm9JLGOKqQFFRUe+rGeYEjSBjgEz7THqeZBvqpx3s2NGHCIdCqbD2ZBH+KouwYj
C1/7nQ4fCS9DSBwJ/gfXDTc7K740AOO6JOObp/uzsr90RQz6bdIH6uimzLcuiafaI3ukWnU51vCP
QN+R+uib7VBl8ILh6Ur9h8ztVEcOusVuXvCOryysZqfW45jMSwVeQIzChPE9WPK0AQ+LQ7emzalH
Jwx78m2+z4fyMdVKVGqk8KPqwmo30VKFkCXUMg9UsxQDTDQ5JOkcpLmjyoruAGXP38XQH5NlDlQq
sbez/3UH7/6MfGV1Sou4ggaV1EPJ12M2Md5SH5WwoJoE8Iv+K13Hb0XxlvqIqwro+Gc4MFc5x/cD
Rj/ZZoRGre2z9BQszD4VUMdWVvRzNXdS1tsy5W9AKtxYpRPrq9lzMP/j7l9Iy/xj9LF4SecVr3cY
gkJfdSzmp3HeEICAFT2tbEz3r3HZUVtAWrboKifka16QjgyTCQu+deLmeK8YGQW/bkn6ZMetXt2/
OY6qUADorhwWwHcsB5SYxkP/ksYTbWA6r682wSeRWMld1wLOvCkqaLVPE0wnV2jtY6X3C0KnrGoS
HQD4WMtM487n0jR7wg1SuHcQ06zPVgxZq19rJBD0zaIyCJNzEhyLrB8qN0XwjvZjr+op1ihl+eRB
9RoMjS8u2suausXUyRBl/4x29kp6Lt6M/W0hhXbbYUMtww2ZGVyMETsE2m+yD4cZ1rjfxpnpVYls
+8pHrGIiRnBGsI628R6zmpUw4Wbj+h2rQZyXVJgDEhG7A44TeZsO6PFGRnxNMBmgu06Qca9neM0m
TtSwCllv0wl3PGQCL6cfwacO9XpIN3SNiU/XRpCNXbhdyosZY4NuJADTepe2IhawDYhSf7uAnvuS
dGc7r2MT79HfZIi/SFBiLgMXrdnX8TWNFxgxywxuuoLjKEmDuBqXbnmY+b6dI+52Bb+SNH4YCPGf
sCro4dSf9HkTjYaiKWOomcu4BB+ZI8uBjbk6cL8Pj46nyBRK+uhOSJpBGsDomfLQXSDj09dFM3o/
lXCyqpCuCCkB0GZ2P5h+q9NQilqolT5wo1gzg1HbgNp5jld+n0Mwc1Z9H9eOkBMsnGDer90Dn/af
DLHgNXEDbMCIfI5l+BSl+pAbeARHaNSHreGFrcd1+rYxv89E+cxC/SaW8ZWkw6dByFlFSe7rYtfP
Zph0naXsFGeWVWpJkHyWfpqSXnxCjzsyZGvh6a0flhvwDl4sZ7ZlJbmZpg3WjelyXzrcVgNqWDUt
5hkw8KcEAe5SeGdRkccrE91Pto2vskt0FYjtCU5fILGPma+U3bD4Co8+Wl4RZ2mqwbDPzBWk2lV4
2iKPoTQt7ifah60awy+pMjgOSghf+AT5AwtLiJUUrBtTWBEuKa9RynyFjvAMrPKviOnLmjmY3Kj4
nFNy7DGBN67QEVCL9D+f76wqOoLuPsA2heTfiy4wZpr5oQtAWvlVpjW7SHDe9GRr8q5stYVhKPHp
NZmh1O7XHs7eGozozGJH4lH3kqlB/Oe/QsQepE5650Zg/ER8B7H8jYL6GBWvbMBe4kV+2Xy/i0pO
6wm8H5mR65wmB5OZu7yXPxHerT4ZWK3H4dJbGVUmyB6GRDwAd0IMCCUELt8TqWdGMa3MhzRIjose
omr17GNBM0a9/KuTHFBteiuMmZpFdF/DvPxz+3LPSfkTd/Kf6MmfEkbwNc08Li3abKWy8D5Yg/eJ
bwdfKnCvC/665UiuKFjxsOvhRUTjs/HTV+42foCbZ1TJPgMTXAcNBttLYuG3ssvoI9mndnPmwcvh
Qea0YfnwoZK9qPHkxM20QgEKIkv2oEX0rxjh6jYXgNgIeYun5Gan5sbLYqxH7g6F2wcYgYRrBRbR
Bf5lP1PSny0vv6WeL/BEies55n/zbL3FtImHflgaS3DYca5TvGR2aejQYbIAJFYDPTnavrfNsi1R
nQpYVgZIzoomtCsQqSFtbeua2ccOBXkuKt2722LfH3plHgtd/GyyP6G3fWIllxXeUYUTMj4PS4Y+
l57DuUBubxf/jfz+F9aqP/3Ob8S0ggjK888RUU/1mpiiBZ3sy04K4WCaADG1r3sSf4C4tR+WchKo
yNljArwY/YgrDghcftB6vc/ggFYPW3jF+TLVQdA/DqG5j2K4sgSUuyboZdQwvpbtnkeqAUWboBoH
a7sLTJM80MA1/PYGKeUlBohUbSO7tyVm0RUJdG2sykaXGJ86vZ2GXb5oLDb7Qd1Mdnrf/IhmoxD8
ACP0T6rD7xzBN32EJmNGB50yTO+p0rfK8XvhInboWZ5Uahjz1pD1bKW7DHt3X6jydprDrMpt8bHs
mF5iIcTNJtW/bWV/UD977GTCuPYS7oIDqCyRDSSqZA+kQIMZdCGF64A0JfjuS0SRyhWPeIQMGSjE
kiVquwQ1kCofn8YdarwsWPPaOEDDE28X4bqad8gBJ7NtYkif+6U7QNP3Yqf0g+9wNIXmSlVz2JF6
XBjm2MQ/lhq7fw7sqElcJ46AQ8ih5/A1WowHBmCCohYW5jHYa6k6T0TSeMtBxp3FJi9GQE8Jg93o
QpKRHmieTvtTkgsOz789K49A1mm9p97c225T+HFxt9pWGcM/122J8Sihw1Ct2BIDKiKe3jOyV/O7
fC28qQhN/GXz2y+4n9PoQdDUv++bm89bD2Fry52h92DMdT++G4ZbYH3ZO6RgfG16vroLBAS463Jh
QJ7ygQvwKYvOYzeZ4ovr0B3Wcz4pGH9MM8wD4/RTbErXxESATlIVnZYkoRVbs/nfEq3D47z5/lFD
ywYj1oj3cbXppLhM4AmN6BolmEFQPeSvnrriBunWGSh5YfYUdky1nYZhQRn27MklJobGbwyCJ1Al
EWY6bx0gsz4UR50u/TscqdcvcBcJPIFmFIRyLiN/nBboL0+WqQDbFe3yRnrQo1sZEiHrSDB5HA2w
SKqTpcWWNsQv9PJdwkYsrY2PgLDO0/KvHwOSYfLUFoNo3+GBhkvW8AT7dCSAQ40MumSX/VeMLG4t
jEEEGtJ9QnRFgHCdBHyUuJqXIpZ1aTMw/4ha9dc4xEtYxRT89mqdxhAr58yXz4vS0I0JZvHG+Y2Q
+8mvDuYiPho/PfhvvMZLFpZNRGDQEZulCVXvwkuY+CXDdXcLUh6yBOvMOF983Ay8L+NqEUCXJ+HW
Jo6y7SbX49TOfdAjV65PwtdFlsGNyxP6FuwBJiBKsuUjL2f/0MOp66tYtLsPsDJ4LQudXQqYEp2E
8OPFFj449MXC4fwdOoZUAhsjr3FYcnIcKZlPug/kvc5mc5OUPECt9HCJQcpXUGIgisKxMWUWHEXE
018kfmvVOkStI1NR490sMBgnvEEKL9jC4TAcx0iU55SL5eoyoBxwbRqhABpkC1fq8lLmfL21rsta
tfXlLV96rHT1qBoKc5YGdP/uYVw3V8sB4LzbR5g4hQkFWpEKdiwIvvYbntD0W3I1vexF1MkaEJ0G
wsOVPcxTNJ1MJwHc8j2IssooT45rGtvTwPSEbn6zAM4JWUck9UEFACCvKL4G+C8/o1X3l2HpMFBM
4+CaiYugqILf9gGDYKBf1igJDoVZ5mMYLuvbkO+egCCdq/Ns0+hofZS1mOiRa1GUy/6XQBbyhw1+
1ljS44jboWqDiaIE3d+DxAOMpp5GXVY+XRTmq3C/ADTIb4C5+LozPmlYiYY5yGN+x720zx0MvUYM
/ttgIOIqyrOREaSEQkOSied8djdKWw5qVVD8Z6IZgZzYvz4SZvaXUXmH8sjHHbHpxnwE25ydC495
8yPe1y6s49AWV4yyABHs8K1jhDnGoQFs0IMd9jV023Aeuo68bUux3qF96o5K+v6Yw3K1WQFc1vjN
s8a0wcxdSEnK6oH249HEu97OJOD3MoluUFPhEV5mOIwDip4YY1NxSCJlbzMx+ypEum1c4eN+gR0o
Hv1WzsduL9n9LsA3zuOOVNa5vJoxrrdUeg/aXQovnxB+tXA7Y4fJ/0qmdNkdJ439kE37D3DZXVDp
gP7XCZlXsL8tjql30P334UtvRnKY0i2usRbCXw0rrPQELl0Y9MXwZwur0OODcacQRqf6/VoYDaSh
2K7LDjQFB52vs9FnQJMQn1BOaEEWXf7bJPsxDANQt6/5TZYX8DgSSV8lBrVaiaUO0vQbYbv7nSDQ
Q+QUeZ1rkesDUKapCZnnNVfIk6LRat9wAb9eNDGwryA54xDD4COlbW1OHuOF/axmEGi10YhtTJRg
vM2kyTXodd1EbmyvftJwWvGxKE7z3d2pJN5r3xfAWqPUH4eBfFvKnwoQeV6hQM+PkKhic5SAv55E
lDUUY2lFpM+B2AWI6Y0B98RebMckG7s6sRgD6Gx5uynwVhEkdRmiCdmX3eZugqmDlh42YyOMAguC
dUo0q8OyW31nAvavzIO+QnbWZc/3m3BQrxD6pGfjBW2oLN0xBQQHJ9UMnvZLxB6TbUuuS5CG35nr
408rgeMiawv5AkJC6qf8dNPFvT5jAWw/qS8hA9Eu8c+ZzFwtChBFrMjOwZz3GEcH5+7SDtrquvRF
yivIj3pU6CJphwBz5ta7oulXcj86YZpFLuKc7wYDT7QEF2P2ASliW1JrMUDVprMIOqR+vmxI5q7h
RJFWag2CipfOHGIzx9gJCRzRqAbthnqGe+h1tSGnr3YZnr11dH2Owgasi01yqlmBOgfNbvg4sJy0
vJjRn2briJyOqaPdEZbjrE2zESpsPvNHnaPo1SbvFuTKwIRWt+ukQM1DBo6Lsbuz6hN+J0gjLv3M
J9DARvk9FgCnK0SxxcWpdMytebW4VU9HGDGI9e/cO/Lphe7/OGplWKWasbiBxFfxJuTdXjzDlaUI
b7C1TKOzEEMAlmVo0glgXYjAclz42jBMdjNCD5dVPEoY97NHCgzuVSaEiQsYP2YG7h9O9xvWJDU3
LD+gQLmbyduu7ReHLIUB6GDFJ4b3flkSLFSSWHU/OMW7rzLqsmsSmBmdOzZy984wgeVOGl0GNa2S
mkOoNfD6i4k0M1iEkhAmRJQgMJ7u9zIeth+uaVZvpQ3bYJX2a/u177MJ6e6FX+IPKZ08w6QpvYrN
AMnFssSiKbR9M+xaI9yNpA883kJ4GfXppWTR2g4ER8KYROgWQvT0qspDaW5UIrtLudP5Aa7I0VPi
La0zMpWXocBOStgNDSK+hqLuOw/0FcbITRGqdKzmZF/hvrdwRPr+Bmv8Ann2CjzJ3wUq328j9LP3
xvvkbtxiPFBwHSr+EV0OhzHM4D1HFpBDV763AWgmTT+p8bLDYe22sOV2QusxNOnQTX/Wzc8TALp9
uTEy6Z76ACMfdFskfUtsJ168zOI/sAMDrwbLztPaQagMyx+5dN7lZ7um/C7GHX2CQ4sFgK33CRA8
x39NDxbBZz9ExX/ljie1HdOiz2r0MIDEZU/4s8qhnarAPgNEjXBY9bPZbgyaKWFYeHXx6F9K5Kbh
tKJkExBx0mC7rMMA1JQY+bj1VMimKFj+xMt++wWbc3Izs8h9wW5KiTqjG3/A65w8JlQiuTEvAXth
TxDpuhtCmdZO8ggzpuqDtBp4xxFUXEZ0PSxBOQyHjajIPwDKZSnSOqffeYb34g5b1ZUe9Wjnkxk2
/kyNGsU1BNrdTDtGbwNmy4r5tNOq7gksgQ/oqeVwlv4XQF67IEdPNeQAOuGzuH3slGb/XK+Tvdlt
3C31mMpf48VJ4xTdNx7eytKuWHmF81nuLmq0Re91A8oH4PJiBep7wJZYmecg3dhewdsnwLkYDzKi
tUUbCLsLLXLgDNwGwIpWODI+aIQtdqBorh3wShX+B2WDRGgHdndPwH3RImAlNcKNPtMdfDuiXPyI
wGWq0pKleGW6VG0NmjPAvT7r/KlcZqQhJegHzohvNe85UdPzNBlztCvJnyy2MGWNlxjLhRzg8tgI
nyMZhqfmlZlkVDgeJVgCFP3/Y1cGBZiNMOk6pEb23ZXQFSfM4AfSJMKUT6LgGa2KPOTmsoNbIh48
RpDlH8rqDJBJLd0IUkaZjEeLew540Fj134DdS8PX7hjuCbo2DQ8Ub9l9+UvtIywaWoXbe8XHSF4Q
Z7W2yWqfLCbDxzyAzGplc4EvY4KRoVmCw+/6zd3Fa8ZNneb98lSOKW209t3BpAaleJM/md7fqEDv
u/PpqdvoaGuloK2ga5deIijFWriwutZjRVeRxKNs5yI2KKKxIHudRB32Y8Gs7uUKfCLrwTSpxDK7
g4inuOIY+gBlFUi7bvjQo5RMq2rBen9dPYevrHSPq6GoVvM8R68opXEEGgS3tTTuDAYl4kuVFq/O
4ZIqLJexkB7BpNDGXinFTxKM38+Fvh+yHa1BjrSmUqUHM8o7E2JoSPJDn2Zz6212Ql/+ovuIHsI5
Oam9fMbS81hs+zfmfV/3v1yVSP7Fgh4v3/qFuQ+gkmUUMAbmsSzEExla1a5FCMAPssNKTeQrSzC0
e7oOdZrBhSGkfXTeMAC2Pig4xUKXjdcxG/Gx56BXDShT8aGbzPqQslC1fWrtZxr3YTPD2+Z2srBk
Bn1ueFkWivEEJ23lvb8ajoG72Avbljy2LXDUDknrUp5m1SWV1emD9TqrAsLOYylerJphFUfuww0r
BpinkgbnHDbCFAhNGbq7Dj5+u8TPpp3FUw52UAZW3VPMo+zPlmP/DQvKU56zC4xiippuNMf05O6w
3kKtyKeTYKydI3Xk6CfSdH6ao/JIM3JD0MSbEd05yZ5TBqGk6Fu3ZYCKhDvkORYdbjxGMGBa/NTI
FSZzEpgCnOGhI5txkOZ/R5Pd2CFAP5k/IkaxheXXLVDqawgHNbRb1wLKy30PbvbfwWGxpyimD8hT
fwpGpN1Azv6wKTB5qC3+wGjyJtyhGybl6zCKRubznZPjgVLaZHaoM2Vq7DJug6hro2X8yjrS2lgf
Eo960q/gT5RgPGXvfYfhYFtC3SwarhBBhiX14u9/IbFo3W9lLw+wlyPniLgKLLW8Ztwdg20D8M7i
u8SQq1M6r8tgbzKy3ap+O8d0vq5jijs4NP2M0VWkC8g48MudQBaW6fy9yfhSALcEf8afFxkwTDf9
88TmDDSBecEFKHFZU/kGaKn9VdlkmaqZowchSAVpvMVCaDoLujxMsscu/ylU62na3CXHHwFV3vr8
DWvkg6dFbXv5p3DFKYnLIxqBjy7MmiCSrhkpRt2NL7bJUlyBGUE70GwURzuEvKZiu9J+O4otgxww
e6Bs+d0c3AbpB8k/Uj4CS8bNnZ14Hm3+ECaqq/oUjnsFzNUwTO2LqwG3PMQ2fykQM1bimBsJjBDM
yajpvDN5Hvf8hVhkC618gVJansR2Cx9OXHB37FP0nwbIg0vWowB0h7jE9WVn4iwYAcuB3+CNeDek
POXTv6HANIMlDoqWC77zNV7rHsyVSsj5HrgKpFH2YSrHx3xDhOXEHgqKzcKIZgeLN3XmA+7uPpx6
8y4ivJRlXgE/oQM5ef288PUgnD8VAGpQlbVpOmDuv5syu4MSluOHy74FYPDYk8NmltvcY6ju4g+Y
X7VbgBMgRC4zy4ABY7MQBQNQuxWFp2xLiuUeRTob/iwtlE58eiwUO6O1A871i1IDHDypHs9R3AM3
w5yQa/2uuQbE5/8EMxT6A/Tzxt8n/XgtyunQYyitYra2evu1CdzgdI2/CEdyAsIGVv5yUDR4w5B3
6bELyRQwG2zDLpwWb0OkP2Yb3S5z+aBxbjeE2QJjGjp3EG1AGgARZsRXyvVeixGIVDFV6xo3JOhP
KS/uneoelej+k86DFjMWFhViwlTMbqLJVggnO6FtupkQQIBcnQ0RvmXaIgEJ1Cw0NhUxwEJlIeHh
JO8wBzZaBFgMw5i37NJ29IUEC4f8OA3YxHQHkS3vBd3WppuQghqY5A0r+09VMGSeYbNaITr+AWbG
R2/1KQ0stjoxffWgEAK8+mRx+GpK9oIH4w41FjxLOptmBBJVB133kMZrh+0O+VmS7MMPCMudWS/r
WIsPmgfXvXePwDfvyLCDwMT2/9asRE0U4Xwx2zIeQ+OXOnaQlAlLnlBiOJhE5qq7rq8WNfKLVupN
MGz+ymx9UnxtGZsaNbP3MDa3y+rGGyKjE/ryd4DPR7bvz3DxfetJ+AFlUhvzrJGJei11BGCGfKcF
f6Fh2KD+Az4oG+PKV3jYX9II/JdkhIUOm/sGyXtIUyx9CH5fqQG0/fKbYLuG7e5xH8N2l7rBpz86
3R8ZCZ80Lw4g4rQkBsyu/VcR03YLk6c+VPeC6aM26k4ApYlKcdvvv5o2QiH/9vcbN2/KJFgm5kOT
k+ljzucrerhmdvaLEfrFe37jsGzKJ3DFRu5BiZh2bBbnfyLEgxNPwzndw+sedn9Mbz7Qq/2l3f7t
BvhhjcUVcCa2q5Opx+wvwMk/EUiG1WSyf5MTD4Ddaoyd2LZ/wRT6Di1hE+bzAaDmzVjc8h7fOUdY
NRzJZBVixWzG7S7awjehxVab/XkpXNvt6pkATYjdVx+lJ4y5wNaGY0blBw/cMebfWXIV+dgMGFjF
DJDDIGlgkfdbYE5CP/dz9opV6Fs+P1ksujfy4MP0kJesDYsR9MBXYC7vcoyOsYTxWvfdmQwr/PDd
ia+0QPc34ZsKNBiPT5HPnrYhbHPPGpAoYetz1gom4VRixuSIOAZuY+OHxYRVh58T41UkpIrs8y8V
xoBMxBfo75LjnlyLGFSR/g6Usivcjusl6g/CF7dF+T3k6Ed6PrwCczlBAHCKA7NUGDNf8im7wSMe
V9M6/gQJaCwmCmAnMfDnsOwAsmDsPefQN1+gT7rLO/Y3/p+j81huHFmi6BchAq5gtgQBetFIoswG
IbUkoOC9+/o5nM1bzOvolkigKjPvuTcdYm76KDVWYVM8q6Ny72r9Rdejbi3jxR8s5ZhaydEGMV1p
JXRHztkn9fMMm++16PNei3ayQQuO1ks+XrUKtsjuHMeH125Aio19a+kboYg/yIsXoYZyozOUebKn
PgVCXl6URNukstvOU78jQZjloVP8LhXmwFbVCo/KVvU7hFy3/3KrLdkFXmpGXtZra3U4SfdLKTnv
270trkqleI57zwYg2sHctXA6oXgHZzlKma4nbaBlQ0dyjlG/oI+3nNW+nH8V9i1SxKrLxyJuWbXL
DDC8LvJhN3RbWdXJbmgLBsvTKpq+Gr14y1zz5MxIwnAdSh0YbYEmrd/KqvcEp6SN9lZaxZOelL7K
nDyhS6ztAQ8Qr0kTPRfiR03eC+W2TF2Qj/gui30fqfueZJpqPHcAPiotQGRlN4U8rxjxucj+JkRM
nY8tnA9j+Trn+d4a3x4HXeauJTu7F+ZTyT9DfXGm6CxNc1eqv2ZWHm2lIrCtDWSRBXX9DbXhoxl7
eCNWmjYA2pperRuHTjV8ZgSmhDmJ9w2/XWi1Gy37a8q/QbM2s63uHSXdKDZuQAcuhK+mi07sr11H
UB5KEYwZiT7RrRrfGsruRmN2AdLyQTbQT7VkEobGWFC1pyfD7Pjh4jjQasvXIh6wPqJ0FIEyuvFq
Kac9bHIQOj2tUuEbo7xYol7D/HgOjE8+lbQ8Ly3SIXrLyQ7tw2TMz3ZZPyeDfYWz8Ev+1BAFohU7
po+PIa2n288llgJdp8TJudlw2OUlqJhreAqDP6Q/0iDyZZXLxRtDZWuP0zpi0OiNqOkmcmmxmN6D
KVrqamvpGahfzOSp3oWaSkMs17UygDDa+7oEJCv9mpBxjWTFqOLczoGZBsgSonmNYeUQz5ZryarI
m1WfsVeCJXFo0A4uBRF+C/izhFh/qAKlfI56xzeclqEi0tn8T0aPFrBbQdfG+Z/MlLe+/P9VCNDS
sJ9CjvFx1pT0fWF9uA7LO2dx6OzoYNvxOtHncV0J9cz+jKBPmD+lQ1CIJKihBBd3Cvj2yPkPxzfT
jn1T/5mqcdMVyZER+nPDB2o9ZIbpvUySY9KoB7Zkg6uyGjSqr3YuPdgfX3EeCit88ZQERdJdpmha
08CDnI9V6iW25tWFnNehnvnt4zrCb7VJegNDSHRD4yfHYuyBQYZ96rZcYiln04IKXjMe2M4WMVnK
rW/cd9SVQzhP507rg/CxT10lk4XWwmlP0vkOK7wYen2s269Zm7c6iFwYXRW1PqH27cN2Pk3x5JtU
AJklaXUJ+p3X0vpRht+ofm7sx0yxfJHLqSThqIpvdhVd1PDaaHJb5xGbH+dAMVl3SaBsoQSjmuFc
uMxLBK9/z5x/hn4vG8pg2e5np7vN1a94fL+5vbIs+2DPmK5rYqFaZpz9dKqY2iWOghLV+NJkqt9s
q8WGmZMnQfPTYirIO2cv1WWlNf1GgTvrGgmyBlMjrbXdQU1Zf7Ye6PPOKj4S5zCB9PVo+QpvU8TG
cOzCmyzJzrmF6G01HpHUqzJNg/pRFFX2rh1dX28yyr4gV35c+2oVwwm7Fxf8suqseRcNi4cNb5ug
R0pE3BLtqkGRd+30WPa/PRfr1O7x8FJbTmulIKrP/mCOyuXza7txUHeIEowY5HAbZ8bXekIohQVx
o9xdtjU04xAQKuV1vXoNh9GD2PNiUPx8aZ7G+Uma2q+it9tJsr9RmFt2AN4qtdpDc67RkN4Li0qs
jA5dXp6cKTvgaPKnxLm2LmCvJY5G0gTaLLwyEicsDavRCf2oNd7N4pNUy08ndo/DgKfADV8VhIA+
NwJ1sM5JThpbrDIVwPBv6d4UsfvGSU/50odowwM4YRlvEuNRLvd+8kCa2MC3Vhy29Ub4d4YJ8rPP
050Via1ZA/Qk0R3mDdtOOqegIup96ctLQbTmqqhUxhYKbLfp8oSKke5Osnl5q8v+kkQu+TW6+I60
GWhPJwe6bPM/N8OcEgnMN1UZZZcmNF5BDGyes4ck7hg/rhHSsxWEq9st9htnoMkBN+nksreT2K+F
8HMe1Qky1Ey7B//EqDF+KqJ4vUzxrjBrijpt54hlT4jxcWE6s5rCYrfYUbJq3G5VoQwPcXzWRb/m
ltktOfsc7IGzk+jcpFzFs/ovHb+H6hsy7s3NPirFfA1r6Q+Ks1NKZTOrHNnOmnV+vuw/wihc5yA7
I9G6bAX2JhjLldLE74pI9jZw6pzyf8TadeH6WVLavbRa9XL0+0K5Vho2qtIQAKT1tGprTh/TeOpY
dccroCA2OVXCiIKOdrQ0xh/TPJ7RTczAtbkIc1P/pH5PVgmJUlgxYm2bFFaDvCKUwzwM87nJpmcF
XnyjunxWuog/kzn/Jljjo6+ji64V1xktvu7VgyhQAEZ1RYDFPlfNg0sVGYfaXhvnVdtBnTXFdqos
KnN3n8h4bTJcAIvdFuK178tzi72nRWZSEtOvuZCEO69jCJ2lUA55455UeFoDG14YpVtR0xuBEhRF
cdHDcdVS08+L/hwOctU0Yos+71lF+BZC7i1jeh76x4uuHCcm9LRsN7Wz1r2esiZ3wF8vHMw14aa3
EON4RWPqVZkBuTFYyrEU1QMTpJnrrDMTz7SR1dkNs5WOcoK02dHF7wn6u3QxauBgvuVlN6yMEQdS
pP2Ra+XZBnelzIKZnVFEF2EKIdct1/wif+3Bn3j0Xih0KCYLRpU/SWa+ZsNEdVZ4g4Jjj3XjrBRa
G73tJ7PGUfFoJh4wuf5RlBnWIUQm84HUloGi9x+DNdG6Rywesme+Xoo5100uoTKuAP8cGpb5mOfg
pzLJgsyYfulwgzRHrIzRy0f7rCKem7LxmLJ6aUhScuXgOrvWY38IR4qCUfPtMOK5zg4m1b8ep3/1
Uu4mFp+KR0Auc/7cmSk1SODJKAqq9orXCmrwG0r0lNvTWh0tr5nGbWMWezdrb6SdnJK5YYpV7OMu
2Q4d1ViPxyuv4rtumTg0gOoSDuAw2YyZezH73qs61cuaap0VDg5FtoU3ykYQltfNOQ+786FWlW9W
C6cztqQ688ZSgR0mpx+EK9Z7rw31z9Ds9xpqaaUmay2Nt5EKWVw2fpub1YqZuK2nuweza46xN+Dq
xKDiWWZ1Vbjxeyb5KUpBkc1ry+rvQzZvszDZk0d7nvTwhRULXM0pz7rqtdF8IBzIQLDMMwoS6QZC
FC+9qm4Ng3WnY72uovlSNuPGUsR6ZjjRDBcpabvlQVveelR+4r3WCUcDqQXHcc52BFd7ecuNMf49
nImxKk6K3X1o8f+j9r3b0FGE4tz3r2yj2djZnerV17MFSFZdi5TRHpNBh8liurgrzYCFSFBsHZws
CROlXg206p/OUy2reA0svcJvw8SrCtwGL4NsgkFNDqm4VV3yDPCxZjF0xFvDbIPhdykS7Bq8vTiX
Dklqn1qNk0nRu3On1htqKLQJghbmSN+aVHlN1+3aGLPtxOOtaNWWrBs4MwPpm2EEeukv+YNFgMP1
0koWFCyMP636YFULNHLoPoxQehm0ivXcuwsxvE73BNrOfA2V5pwPefxacyQgpsDHmU6NVtWyMyvX
4LzRtbaSv8iLHv67dmIUM0TVgtGp8hVW9jCDUBJfTcWeJSFHubTgLg5qMvh5swP3HTBfch04yTLA
xTu5L4zM3g16pG6ZNcWBoxlvWIjvS4GViqLE9By6CW9uGFAxmn1Taleuag1oNGr6Es5jeansMt22
JrV9KhblDPr+zpjX+EWe5vJN+QndPPqJutIvQ+OlzevzZGU/nRH+yTz1USPWo6XzI2GzyS3dNyQp
S/EoUCqGvW1/ibTU1gT9bouclZGjeWtbnHyMnDmCNu0Me2m444GVfl9daH1Ei2F4hQvb30UvyzCu
RQ2zpSk0vdGmm/oNK0WuTli81hyaveDiq7odR0SQJyH3Bf9CVp1Na1jlOry6PmxqS+4K9Q5Efp2W
+HmOplUjUCgb3CAMNRLF3jjIPsJuxSomBmaFD/aE0rIyFOWSVyNXGm3BUJ0eaSxuSYHSMKbmJFl3
obh2Tu+ZxeSHIRGFmoO5icNAcVfL0Ne4beS1px9lprWG69nX8LeGaLwBYmmlF1kNhx8/PopzOoin
yCXRl13k1yhNn4VAXHcxpxX1Ue9Z5jS2+3Fx34YGS2VT/ExufXb6/sgt6Y9NubFDwRvN5Tc6eI9R
7uNOu2thjHknnvAhpb85z5yZqO+IFNimrdsS8QTzJ9YRLQPkG/dxyUI3vWDLAAu/ynLtVuGqaDOv
SGrpcXBf8XAw1YB3i3T0qbneoiXvCgdHRF5g+lv8MJ+/nKl4afvxbbCqi2I4gTrZe3gXovmSL0eB
rQ0tsekrXoUa7DgH817AuNWq3YosPFYjjKiYHOlXM8Mdmf80Wq/j3AqtVdY2Qc1eh5WiKnfm7Ldl
4frPc/cc98sMmkQtUJ5Cwgy4mJWVLpGO7R1L7AFiu48p+rTL19imERwXZcN4c6MTP4NOuY6b7K1C
MLBKubaM8ruTqAlGvXdwV2Ma+BCTgW1HerrK4SDtQ1/nsHbKXQ4jz9LbbMvtlF8MtdtqFUWAmv0r
Z6GvZloCIx1ui2bdHl9/PItARuL4eDU6xLaIC4sQFz9psoNw0E5ka/8ZvfbtdnLTWPGTaISnLX6v
0TmmOLi0AuxvugyOM3l9dxKMRJpO2fR83cRC73ADB4lhfoeuc3E6fW/IEWLdBc3INgQ87I044c26
d7D6JFZhZEDDj/GdY81+6I1dGRS1sl1kSyXcrPRlDiJmioKBUjbsYofRY6wwZ1v8OYmeZEreCTwL
OudgpH4X/rSkKccp3c74PFooFA/nS8ysXn+a6Wybkopd2YDrBkncnAvqv6FqPRWep8r+5KixTLg7
Ovxcy+CeC1imHKBzpaVV4+eL8tbU2oUT+n2hmSzz4uJUCrY79aWclmsmnO+Hndpxu1up4oHtiueR
GwzIM5hsWn0yLH/ijqoC5KtwtFOEK80ci8ZvcpULnDmFq0oWPXDp126gqcWuz6tdp/5ioFmbGSOS
bIvv3dMGIi0bm/LzwqrfcaWFtg1nGB5HMM7MxViu9E/tVDz1yvBIlM7ortOjola8IXIfC9iXOA/p
ZV/bMTzEw/KT9da8cdM28UQ5sNdicuxHxRYG3Zih0Kh1TQSAtTCdw7uSRW5+VrWqDOwibKnmKg72
pJvWeR761JbUjIaLsjBv+rC42zJ6VmX5Csl0bvLy1VraT5kA+LnquRfKPuJaRiD6aqZzsvCwY/cV
3eJpzAPaElKAwE+mw211QmA79aQ4Ex9EwzN5LHnBgJGUxRqo5WMQcpeQ5L5uM+q4pNC1Fz1RX5hY
3tSlZwKU1M5TZFe7OJflZexy4cEcEF7f9fpWNIQNG8NwgJvcjkuxvGbg2+pQ3jK1/1XKZvLk0vwb
ZTwQyaHftDzUV63gPbQGIKHUKrakLXDYy/Jf32YbofbHqTRg81L1NoulW7m1EhJdOP/LShXuIf/L
SX1g/IgBk3h9xjQWW3LlzkhajGryR8RptI6gtVdx93D31S07h7T5oAlrbzMubTL7E9lrCQi+9jHc
+FkVFxtLa6+wEJClc6huKothM0Dz2hlnOB0t/ioGF+shZt7c2cK6H42uXQ8mrUCu+K2wzjReN1Ir
XxUtj/yudU5kN3zVFUsfJn8uBdusipDrJj8+6PhWk7eqNfxB1EeF/Jzc6RjOpj8EskAwoM+m5h4F
70MlMiNc2tPowE2o6jeGBW9MB7jlN52GuoHYwRNIpzwHcYo/YsZi/GgbQ1To+FAaXCxxtq7V3xhY
YVXF75jXfVScjebWyHZy7SblE+LSscWn6U7sHAZm4av3jM4N/s91L1Reejr01hY33oZNNWubEI4K
YofLpoTzl0QQTDVPDcZeUrOCXjM/kig/j6Z27XkVciYrBGiNtbZyx50QnrFYXpxnzzLWoHTWpnMU
3cZumILTJysUyMLvkpdRCeQErcYmt9VIt9U0h0mc0FlSLPlW/BdRX0TjNZbxRV9w2BTNizs412Fa
nsIQQ1BMVSX3Li4vcjW5A6RJyAUdTDT0hC5wwSL6W0PoW/0lip5UR26q6i1L3gfxXhR/lZk0dJ8k
35YKqc8oiLmYn1gAi+Wdv9nNdqZR+Skzd7W2NzkXi6s/lfwbURfS5+OfXRS/cfpTlwxbWZK70oHQ
rEQDW5GOpDykLVzYK0toTk70nIg9naporwWzKUbl+nnid2xP6swAZET3LHa40j0YUgq99BBh45PV
72Q9vjce3yneA6Gver0Hav3KKBpDuO7xZAt3M9Hi4udZ5cwVG5K52+mUgqsQckWdldkcEdYFwcRR
sX9PRgDxObIPJ88tPym/Q/wpORwnCp3eoSewjD52Lmlj7efx7hKoIjQzMBkfVeI7s5stIAveRgpd
dzy5Id3eq5T1k+I0HzRZx6kz3gG2t2yfpw+1o0tjzp9SgQkcrhoBEtF7mk8rDT9Ul75OahJk5cyq
3+HkppQe9CNmYWzG+Hco34WBTaC9WzrBJzTApkKCh2oxUXtWjbMojY02XIlrqYtnOPyC/g+uwMT8
AWaxmOlNEf0G0mKr8O4q9EF1m+5iDSpfGgf0nVMZSkwHplcxtBR1dMbIQdJCxeuaB/ZcblowfpPM
C8k4smAuEPXWy1CQMTGY49MwjjFlInAs3LkON0dKy7lb2OebV9kpmpVNGV5dXZ6TRPOcMdE3uLyu
tTD+lKh7T+DkGkThyNG9uta+h7oK4ONofTGwSk0y71D9QZZ8FUb3mxDU5vWJuYVobVZ1X3wrynyx
w382iZGmobyXtUXMyjz56aLuO0d7GTB8KeG8RjnfGxBkkstzbAA67MdGksxhZ3XyoinT2RnIICqM
aicn+V3I6Kx270WLq3hptCCpZ97MdAnkkjgv2jCgZenDx+xGQRiHzjE0jWEfpmLw1aTJg9yu3/Ac
2yQ2WMtGiPGV9eOfQ9rdEryOK1bFRqth7vB4iPRHasaaT2DTKtxmWbp80eRtdc3eDk235S/ZlrmK
U9UJcmz65VK+WHjpGMYxzkG/mAF2jxg0vBS5uO/Cq+mihSZZ8jdGernHLxRvFzTXEeS8whuRxe1N
caQFuQF/t5p0N7yMcfpT6va8woIC+E8NaoYKvUHXneqUxsi15YZx3CriC17MsQ06W6n/5mqSGMBM
kD0jUm8mox+1fMA4TAVqJOFxeNOymgmz6bAqY/b10PjUcDdySY9+p6pPeGowVbTJWU/4bniclTQ5
TZHzRJzFlnBYoPeQ+le/iaL/gJDZzUW9CVO5RynneUnWDwN+yN+VPlj1gmQi9bk09Jdk0p+WuD9J
yXqgKt5h1X2qddfrzPTTonwmaFIBK5G7sReHImuwPM/5OYQawwaN80T9iNT0q3i4LkTIHpllFF5P
jhM8jz92PyGoxDTuZlNn2nlsABnsIkKAsF9zXR5Eq+PwG7Y6aw9YYrzqcdVKjmBsItcwS69tW7xk
GPRS8icSC1pOzb3SrtaSIFCs60+DBtxZRy9yFtTt2kvHspGwtp7Q4/eM+/9g14A1Cnac6+vWoB+E
s5fs3sQPuOqVf6yY8yulPoNDn9l+zbknaiqsbJNkWjBaePtEnvxUQx9vefsAmnkOZPtDCAiUsBVi
jpTxs5g7l4Ww4DA9U++2A5BK1pMR03x0Z5Lg16Hb7kshny0yHchw59V3VNQo6sim3ijjb47AUGlT
MLO5K08PHVWeSBOas4g1MMWptQg6mpuNTSUfp/nziFQg84c5l/l1Vbl0/v22E8auMctNpxnQr1xO
Nj3AXCGktTMKdc/JcjKj7HMyGl+JGCLQK6pZt6otev753pupZ9sYopfCC1nO0DRR4BqH1KnfQn6c
GH8dqQKKn2vCJ0Rh3Wvzpoxj9ARIBGRPQj9PdXKzWgXagCTaxVhPcjujwbR5iC5kLBvFzPHRppvJ
Veln7FM5KC8PWVgQjQSFtq5lEA3J4zcliearVB5gvdg6bnnNJ+V9AvzhtMLvGDMG5M1mVkEzcEmK
7LN0P/qHnD4hzTJDeODH6yb5k6blK8lvbrc7px4fPocAnxUoSLmqGwHL3G6adIYd0LH2Ivomv22H
uhPGbB6zPmqt/bcM6k/zCF17Ew4iV4IOvmBstfpbJhnIK0Jjba5F2DTm0+gxXnWduzaaX3UvVkob
77vkLa4/pqbcme0tU+K3ugs/YxhhlXcwg3iZQz2gZ9uSEnAMDY5YPA43miJPfXgPkUnSVdX9tCED
nzK+TW1KTs02i+2jVee/dtm8g8E/JpH3Kjb+bwKh30GqJo6m+2RqQfrIbcOjG4mYWQ1ZoZifTovZ
7GcSEbKWpXxttp55J5bHHEhcKPlXEeSoi2uoXxa8DijT0OoxppuRo62AxRLzfAGa9xKihSIuNTUn
qWSqvAEdJ2eQIurq8PjO9Y5pTqE8VQxw9dY8RGH1HqvRjuyYozk9XFaENdZZ7uVxvi2NV7XD6T8W
R1eWSGrJSxU5a3zL/2eIrAjDetMWAeapvGADOremuU0YZ0k5X3S4fG2Ewsss1uzqyWkM7fdKRVKg
qFFz1CxUc3ItyG151StzY7AVt+tsfxG5XCl8GPpDSywmyhx73AxhjRBP4weIlMJm6kqUeJ3V7lua
t2FWPkuTxTOGmPjQMB/WRfWLw8jX4+ZI7I6fiQLTY8IvJbaqdol0XeJHPGa29ucySDIyNPtIO5LX
AcQPOTPCYIz2TASX+CD76Itu0R/H7tNm5GeE4SmSnGg4nO+17Xzm4bgjioox+6XJMAjO/0Ieoqo+
ywSb/Ogcm4dBaJ6OqebcYQqFR8D4Xtb1te0uVl1fOj3ycwbPWor/Kh1IGpJh/09hfuIqZNm4Ltwq
qlC1pDd9eFVld+h7uPdyOIfauB8z5cQmy2PcN5jgXc91lW0p2uc2155jCRyu4K9GDNVUcFfVvYjq
C3uYtkpHdOeGHBOPHUrMUxTjyoh1CBLMS3yAxMw0KWYV0uG+7JaCvHEH1yEGRQ2PBdzaMROmfZZi
soPFad9yRw341Jmzacm5KN+6AT4wmq+y4fZcVHX/IOKa5tJFpsKvN7mr1kTUJTQLCE2mb27lrAiy
I2JwuhEBc0RB2DHOZl/UzOgKg8a+cdprozofbkpuA154riXF/rTC4QcuebMY/SWep/chGo5dFB0H
q/3HPJj9NqZyr8cE/rAMtMU998C6LWlR00Q3WtE1xZM8a2pMcTD8K1SeBiddSr9vKWsd23LAURI/
6pQTDDGphP0nCjw4Jm8aDjbstw+bT/mOY/QBomDus4eH5Z6uOa0Lwh2ZfagLelbJ1CDZuBL9Mo4B
3kK0jNF+CmcX+c+Jv2RXnFUrJsROkjaZq+WTAYOXau7bEs3PRjrtpI1TegjXsRHfUuNWZ/Omo9S1
MJ7qc3sWEUj1ggvMcvZ6NdwQ51+lWT1I3zqAKb4DSzBMP9cU20QX+Dy5DJI4UUiF2ZipgWbY/4Zo
FMoIadx8wXBuZZRemGduraw/uKSfDW1L+AF9q6KZ+xyMTkP3IVFkvBo1cJtcHoKTpe0sPOPTiJBq
TtN5shmTqlN3d9viO43StdUQMJV9tTSpNbTmNLraKrb6K1zMlQnXoWnjoCycy1hk18aAyjTNNBAY
jKAV64vbaXsV9bbGqecwYXH5bx3nucVeXYZw60wlA6dM+kM1p5cZnC/XUKcdBpbQgZfcljZjzGVl
CiDGJffAx4lI4hmdjXAzWA0EXGuOu5xxs+y1vRRI7Gb2opoZLJzk2IW/q6nGGdTZUP39WBFg0m9V
+1/maFu1J0FsboibCw+MRfhB8/sgoictY/rd6co26Z1NauQEi7nPsSBzBqv02bTlgZNli7n7btnp
b+wsm6jH2JbL89D+K2AjH9M3HaIdw2ugDMaGgmZr94hgzElU/udhzIsHHTVyNv+I+Xlx8wqXAXXW
INz7FPGHbEwdOtpcuJTvVojP0s2HnWEYuyjq924yCX8cmjsLxJl5Dk/4wrZVO21AvnbQsedk7raO
2R7dNP8wMgpWYnLmVTdQLGbld6r3t7GHf+wydKWoG++NLk6IvzkVuoFvbTqhzm0zVbtWoX3R2+i2
PFhOGh3ZKge1MU+VUjIqJPMFJMQOmdGUJp6KrAeb7Z073xsskdCoCzokigUOwazV1qfKYUrTM0B1
iPjX9U/YUlhkC7LMjR2CGhrK0r6t9McqxSGB0CnGZJcobpTxYxLS4TK9vlF8vzfLrG9HOWgTVUxC
rUlYu4cBOfqc0R129dA0PuaU65DzqU+9QKXPWhDemJkNNvgcRZeJt2+yeOg3H+3Mj6M2/G5VCM6g
pUHxYhaBrQdOWcd0cC4OLSOQ5X2q421h5U9cm6SzpNXBJXjm4eMYzB7Qfe79NlyYby3JjmZv3QDX
4n9lZfdUnPACBHZJV1np9Ws5MTy3a16XoXHY1bvg2Je99Q/FPsC8hQ4yfFYacG076m8w4V+ydQNz
IfeQCN69sUS71kAdISr/u4GPajg2jUy+NHEIsBPCWsieZ4nBBKui3nrZ7Jnrtbd5ImrcbChGWST4
lsTm00S4wNYKm62h9tETEZhyrSjpPlFQY4dMP9G4nIwOM38sGgjfBwBHluI16iVRkzSnIG9B0qdM
usZGw9lXbdwMmid0r3NDNF6tFBA6MR4lTbPXvDVv6vSpdnwHXfP1sMvlLQdhyeC666qLwbu2apBw
ohJy2rbbn6LCOFYs9QtK051AwmxNXN9L3C7fKDnYvofmGYfcJixLB6VI8W2XoIJYHtuxtFGMZp0b
cPzAQKUES8nKIY3t9MyCyQlHwsbLrnNKuspdS7PXamD0sMIepmEg4h+yaFZXBLTmPJXLo+YYyHWa
b27U7NTe3MFy4QpJwiDPGQZFJmaPkpCnQBH6u9bp4qAvoLbGRPuzYPVdkT5AlBnx6/7Ig4CdBslR
jOGLVfHcw2+8F3hEQUt0iwjZyPRKkheRmMibsn57MbyTdI21hV6R59lBsFr6yO/cCH/HV0l/b1mv
pen2wZhy02pK2GysosYPRzJMgUmSsZzt17M97nWi5YKx4KaBp8VdrpqAQAwfbZ1PrhAfVNXbaIje
7Wx4zUvlnE8RcjslnaL58yIDBwStYSom9SHQy+RWGPFV9EMQ4i9jE92/fCzPLLGBNUneQrIPMNd8
EtKwN2wM8jpwTKG82R30hKEeF0t/lwpvfLesm7TYE0KBdsARx4Amnl+I0CDPhZAMK6Qvt9kKUupF
kPJ2OBmrEYi0PDadm3izFq7Vzr1FhjhZDYsyKcnUMH8Ps3s9NbgFyPoaG2DG8sOxh7ug26siY6eS
eEcFQRgQ03y7uoxAR6pjnMJFfeK55SWOkVQ4hBzV2LWzcSzr0Ceb5NbHwy0KF78xomcCPsjbbbye
3t4I6Wv0+a82mVJ0aetsOSHu0Th8LVp0LxxCs4qSxNlyUyvCGx5AjN3vCAnwNIac7UglEFEEM2qv
4nKdM1FOxcqKlm+TUlolQqtXuucaT2tlMVsbs42NNJHM8jAt4bOiiGeNTOdx7HFYTDsdpb9lMNpy
9LlkeI6NfVKXhcis3if5c60sREO0z25vvVp0ucsYbyq1p0don9O0O2R4GhEcqa2T0b0yajJJ/UEi
hUPdOSoBkkr1wOY/wiVC9I/byzTke5E/2lNUDzVK9up/pJ3ZkqTI1p1f5di5FiYcHAdk+nURAzFn
Rs7DDZZZmcU8zzy9Po5uuqvbqk1S3/VURBDgvn3vtb7lp7eEXBwb4KfMvNFH9BRXBf2u/NRimk0C
Rtti2MTll5F+isX+TMBcB0LXYfJb0fxDF++m91Sw8WruHLFSbCozlbzeFefO+OnyNkjb2KhSg6PB
qEUHyunLSyfyjezGbRtVe2IRz7lj3rthuI1stJFAybpoZCGLXzS7ezcrYxH0Qv5yKwbvI6Lv5mz4
HTeioAaA892t+IFQuEKoONoyA0usTdzA7NWwiqMqRsaJzR7T6ibpozc7S3aDRWO41w5xhDcGvRxj
VJq6uu9cwxkdbWHlr3oqHkTYgTllJlMwN960PQWVwMw6RsW2lmj1bVjBWsNOr12Q3uwWaVI+tafY
PgWVea84J5b4bCbazsNAM4TpnT036yBxVm3FuxFFd+6MXRNhnmnjBqLlABvbAxm6tYP0oGwUtpQa
abwcVpt2JwJ3p5zkQLkI38WeH8OUB0cl6AAXFRc5FRR60HcQ9KC1W/d0tQ0qX4uefqyBl5XFxcV0
NzTh2XRr3knw4CrO3nDhUnrV/R5dDXj2aBc4qLJhtWIjfw+yaO9MwtNGdVOOvbf4oIIsOyfp8Iop
cCPgcCtjYANPm21UcjiS2V0HIqMsnZe8+GlZT0Vg80y6uOkd61ZP9Udlls8Yp9rVaLaPIUe5QoOl
2GOybJmEZv0DJKfNqIs1utZ77MvbhIWonYPXetm4FW9PE0FzRR8NL32XIEyeCbF3PlO99cr8GfCX
57ovaVEje4GyZFDGo3idugm7mrYtIRiTDIwURtxRn3k0LXet8TRo047m7Loenh0mE24DkqE8JzO9
FZvjrokTx0Vgn+grP+wQN+i7Oqv3Tf+e0f7MMeT1Jtpg1i3sLXvG6x+IQn9OTkgnI/dMhFX4YV9t
zb+vwLpWtjrogbYpsu+WZzhB34fz+uC3zs4YaSuhss043Dj1dKtlsLfz/osj72ftiNMwGejAjfFn
7043iqVtctHU6LrhRbRZkxKdr0A3Z9A4yPBnp+Nn55RfUjpXsG+MJsheN3lw46rwAmN+TMJs15Dw
1o7NviZoROF3dCKxy8qKmQhHETdjGlLvjAbMVB0elplAkmh7IjxvGwWGK5j2TTU+KE3cTUm8h2t9
MzTZzaBpx7azLgOmNSuKdvPgbhzebseAf8kdDyc6KXpzcnxATexnHJYZTQxbQ3Jqh46JwXDbRTxb
8fgmA4cThqST/uSGs2d1sVfWakt0A2wQcmCAh4azcwgIzXXttzQFB8bfgoM/FJE4+TSa6zzYT818
RuF1xHxywrt7KTi+GmP2wJ9MM9fZTJyVJ7T3GeI0xZoD9uziJ8Fj3uj7tmxQdzTortCNPGBevBNF
hnHXXs/S3hZDcOrwbXl9rJ9U697OtoNR0Pea3nztBEBRu/YKeqphWR4NZgiMRwbzuyssTwWxN6pD
apQXVnLgHIAHXQvTF6a5bLzGVrhDsHPU8vnLD5st0kTQ0SBmep7FvM69ds62ZarOeMNPVV7fzOXw
A0TIXQy0uVT1KUS4nC9Sz8C8jjjhHZ9JpMV8wBixJ8dbWSReLYK9nYt1wJDInZ2TZTlUiBY17rcu
utPcJ7veJBKTJoZPVhuXO5nhdNu6yXPIqaDGn2DharY6N7vOpWXdUJBNG4oJyYCS1k/rqJ3eMLsE
of8+NfxfNsPMKBi+abmtnQZwJE2ZsKA7ns1vudZ9tj3lLUw8eB7nRm8gF5TMz3r/dda0bWLYj6mp
HXt/2voILZJkejao6kYL4Al93V0h/PggcaOoLOhXtQlLqSkRGmIYWrnl8Ohn5lZNGKqcJDNXPaPf
FLaNb+NFDjtrw5iN0sFnPktmQfRuyHnrlgrTjn7TLw5uqYdeb/reQGWXB/Euz5n/cDrpZHOjA7e2
CaFOZ/1qJf3CIjzYIkHzcNebbJ1ow/O2f7WZLc5Nvkuz+M5J22vUvOtzAlkqJ8zA7H8mWcFTXtyM
Jg9XRXOGSIjv2A9eOZ+e6XqgPDLFh9G2n6DYfwhhPJkN/gdUOtDK+KlXLbb7VUJdLkOW5tgifyJb
nqRqXWbzg6NJTjujF6fjjodkF9jTFXTFJuDrw0Hy3wt+j67P4IyGxovtTidLuJ9qpjWtF/O9XRtn
9j9m3Qh2NdiyTvXZBHjytdRL4A7PcC3a1HxDCPsq3G5daIrad8ZLXu80cpvwnLOWxo/2jHBd5eY+
i8rN1La3nYzf6kptYgtwvp4MW7gBN4M07y2cBkUWbBoqodjIfval5fCyIXZJjPBoGsmrRBIsk2yH
8v6AP2AHHQun57w3NPsz0d1VgIqFBi4wRqImXNtMoDKGp4Dhdzm7r006PaRF8RLiBRxBfNOUxxyR
Iyozzzm7CdXBVSXOdpH7QXDeTWa4bYcfHWxCZ3Kf0jR9z2S+n2G62L22Hjh0x1rpCbq/IFaPlt8g
ZsSPgVBAzj/07D1pPmJIjIzs4HNnnCSh0nb3HXUaLYhtWJOkx1PfISkzwnvOoxtLlsd+ZOmEQUmN
ckyG4gdu01OK8sngaOeY9i4k58QM5a4gDwvrxSGszAN4Gs48GIiQJ/RNte6G6NAJm9WISzUoeAFH
9rV/hop+O42Zp9XD2bYNrIUduSfZMjiBA+Ih0thPBXU6sFHIFttZiIOVwKUe/wPfKj7cmPXcyf2V
7rRvU0xrJWTXa4FCz8xpAcmN0bBPccU6jYEkyr5SqZ5Tv92CTT72GU06Zmwt9bBomfG49mZ0GbwQ
hc6EPPPaJFscQjctVgIN8ATfgqfbAPBg9WcTNWXjLEWCf4EC965aE3oSaQfuG8Lxpzmk15zQxMPp
n8+PY5nRUIdKHqgfKZQm8NcnbZzuQYWhcEJmj7Eo0BnrThjzBbjC3kYMpqueRxWQYKUwMvs/Wgm3
N81O0oy9uDU9DVmhqPzbsmputDZ+Kgvt5I/htjDjVw0YYsprwIFvMVJ2XuxkT4yyKGTKlQPTbZrl
Nh6nl0ga4CuS9WBWqObTW6QtGyVwshkTztMp2knLPAYLzw0wNWWpg7Cn8FQpN5V1dewfIxjnwNW9
HktpFtEmxXIWRfk5pjNl+xx0HCqw6FzWT7xoSDu/+6rHBIIuCXiCDBjEVc8miL9FZUkfz8GKOs0l
Igq0znboDfWIMRrsmkEKSMLgA4Lkvkc0QzjadR51xIDZGp1GuOK3T9eG+cEQF0cGe2SB6rBHrJaV
inELOveY6ozR4FAd4gGsmG3sXBdF2RLxodFtiq0nQskQD+ByM37Q0SbYPN03Kr7VkIK25aoK3yks
QC+2NwRx8zyMO52slQIyWY+brSFeBjNhjGwpJLGgOdEocB6TNEWCPmmv5EydXaAHKDEuE1jQzvdR
uFpcnC7JHUvHs65qhLLuV2yaXp63UFYEVG7hniYOJxSNe6evntLE3St93k3lcAKFm62mNIUuYnE3
HFagTi2TRJptPaAmQ6brVLMPzKBYJ0dEX+V8GkqEF4Bzio0uiweZsSoht7iNkvxQ8n4mGbPv2Pzk
pL430vAgUpSmYYc8DhmQwHHkVEctdfmFqCBMMlHAjuGNnM/ZTFthLveur22MxnoBhhijZ8ovPrux
hpkHjdmdVpH/or8tSLvE7LymQRsd4Xj3eSbmbN8W0W7oQUoxnbLoCYQ181fESPNMXgIPgOVwIHFT
QBwBUTjzmwYY2SrbW1GnoA0zhvX2VlnvnR4ch9G4ddNus+TWCBPOaWisGSGhvUhP+Mt2jdV70ip2
pv4jd9RxCOutSLVraQ4XpZzV1Mu7znXPjPKIIsp3U2xjXuDdDjxTnw9tDssSr8Jk+BtbqYZV5I7c
hm0hoqvQJs/G7h9ONL4qRacjY60wsYYrzj8C9grz4DPWDga7/cR0pN1U9Ylu1caKpm3LqSIMWY6x
gpj+dI++9hSbbH3FWm/iGz/A75wkoFkGQjyQEVmWJL4oGtfzZN2ERn4XVsseW3iOSi8ok68xSPUA
xNOUZ7dFPB9ySpMkeBtaROVGvTaIlQH3udLx6g8ygXEDHi3fNPW5znzPGh9aC0iL1jNB5gVP8wMP
NbzZ/JGjkScSjlbnuCJbovL3SDG3en5sgvGhSOeThmVx6mgrKqixCDN0tCBNNT8jUDrUES2VXlwJ
fuPW4TzuhovJ4Tr2j4qO+Yw3rRnmPWP8+6GFTjT1txknKdw0t51xaGMFJem9ZdLedQByBzr0UfXV
UUs3peAJdM4u2RDMnjmNDLsS7bBAnlZg9RwKeCSMo3wz2/tyPgEo2TCD2hpIkWP1kouQriJP+egf
uhDFXL2UcFQY8hLq6TbjLOFXPc/bd9Te2DbNY3lKca21JQHZAKaoohMOa8IkvYTHMQXGuci+212L
hMoABTkHbylrhQMMK5jS7TTKndUN7zoqrZ4Ns0Ky/zPvaZQITA/ZuDfye626b/MbN3DXaW5egjnY
kx/nWVivygqBbzce/xNgNPM4dXcWwN1S/gRiQps3+QCneDTC6jOkCV1nBpQAlgZ8Pw1elADFSAAj
KaC7gwt3IxqQ82xEC47fHJJt6PTe0DzCfueno2VRp7o3FPpXpVfv6aBwmNH9pZnZe2Vi3NIHhaoR
aF96nEKRhkgjZMw5un+G8Am3dRZk0ETlfdQM7zws9HzN1t+OZrc1uhoAU/MSuMYPQ02nRiU3DLCe
GQE6aPMbmtkz+1HKGQKLVintXYPzVNrpBv8Vt7leuC9oAzOBqZe1aFbOLk2xZ9lj8oDT/8WsjW+m
R2w5JVMNRs4HK1RP9PVf2il2OWySQV+haO/J1phpEqG5RIpah5BBo0TdVzZTfVNwUJV3KBW2uX8T
QOIqXc4/HYfhGZD6xHAfXB2vi7TKU1SRkIDCeKfL6GeB4dQ0q7eJUSaPWPmIbwF8ixy5H36SY6JE
9KO3DaPbelZYLfO9WfmgeCZ8VCxBb4k7g2EgxIrGCkspwEl8gMBPlN288Nte/Cx864l1YwY1QBe3
tHRXzHP45nacavtsRLwF23cLw9qHuUXTrbTT7KaoButMnzZ7JdwDcWyPvToreucY90ULco0tJi5m
m2aH/9r4BAOIvHkONYRwnDdJVsC+CcI7k/sgitsjUUsALamYb1O70UraVfZ0ITdhWQJE3qH96XRz
D9b31LQEVBRY+nPatolFk5lwArCxx37gGNNn8VOscC/G8YfZQtw1O/csl4W0LGl61LxBTH9ew6jF
JMjxjokybeJZ5wExCJ+bl+y2xI6ISY3GLzMHFTtk8sEMk8KTAcy7yRyQwY81g+bWH26E0Mf9VJvT
TRE7yUMBs3CrlI7GTmmbMRtRQKCdca0ZfY5jBXdD2SZ7SBurqmXnMPs3P4MwkZnLjIbJYhd25H3U
LgkemBZd3rU2yvFe0O9FQRNKTPewxgfYipnwTw7M00DLjlEJFjanaVIVe9mWIFbJtsHal+jOHT1h
ZGkGyhykp0jRsO9rhONVRsW53sr8TZGzgsoMUo6vqgNWQZ5yjfqZ2WfOYdOOoF3ih7V7JLXS9+9S
4GP6FF2Aknglu26nGka81ZE+wI9ozqgNw8rDVNhsRqlRPRiUi32HAM8ZSRYJC59gccc6cLO7lQz1
S5YtTdbSRRlc/kAXdxJhZjIe87N9OHQPUUQfMlUa2sHsngjEa0gnJgoZ5aueFCLmXq113+vmQ5rR
C9Vk/zQVAwKA/DoZzkWvsktclte+iTCMtyAt2nHX15x2g+jBMvozxHOsgWjhR/M207MnAXmmxDWG
uBi/xDTS3i4CcaPTS6tsubZnnNL4uzpbXoypYmvUFodH1tKdx9UJIoo92levVkVNxBHKqMAOZ+Qu
2IAgcul+Cw3ouGta4AZFEm953tV+JMJlA0t3RPaCbNWtqaUwP68IqkzI7evtnRGN7nMtUDjOENW+
KpmiiR4ca9qbSoi7PEs9Vnd36w/mF+spaBwAH8xk7qykvvE7Drd9QWMd2zhzWT9YW3WEYb8fFGF9
aLHNeJf5DtnyJnihLKXjEwid7wWgWm9zWKUBe7a5a6b0BJ1zO7tIpHLkf3tciCAPpzE4WwXTEaRS
O7tt7E3Wk6jThSc76e6AMiPaIdDDprVjOuiedQyTAMMcpkA+v59Kt5bMH4OiofEEohzQSgpJq9Zp
5SGW4VewrEcT2nNTa9aOvmO0QafJAJBTyqqc+s8MpRg8HxuUUPNiA9jBUlvglSlRrLqLPrErOVSP
n/qc3ZlzR3BY4+ur2gqORusqDEDmxrbggkRJvxsw8DVgPsusvrSBc20JHmlcjbGjTVGh0QCqde2h
M+SnLYK3KtEwjaFxNEyTGSJyiCrwnLRCm5c/B4m4yRoNfBMd0kx81Hr7LRvYXcbitUHRfUeTGkfN
dBNX+SaWrddkCAzb/ASBbA9sC+mQXl/oCK0hCGGhL4xXGm57feDGOGF+bDWb/y0svDEg5pp+MYam
qLsj27vYtIwjtpofyX1fdsJzTPk2u9hjaV2BzY11ABcYS1OekSPZCoh7TAhd+G2HA1Lc7phWokZw
LI0T7IYJXZrorGeGpQ7F4fweLUfK2chg76a1w7SgOKJ4uRBhdGrIQRrSfBc7ORYKSqicFFXQynSG
ANN8TnUI9TplO9eK6a7XBYVP5MOGm7xu0RnG7g3454iqL7sy0sV4j2msdvqz4dT9Rg2krBYUftyw
YF1X6UNf6eiinOUP7dEvDZVa3kSjudUWxnZQRl+dBupQoQLrZ2eJMXmeVPtZ0U5ZDzYCOibCndt+
xYm5rptGeVK253RicsGB+iXtc9TwKEBDlR9QkR4Qzzp74LjMSkPzbLMsjt2Aw2VRPOo1ThpbNp47
NY/CgKXKxvmUK/sjcYerk7s/et1+AF/k2Xpxbp0lpLX9TAjyBGmDedPq0cjSm1/1Ec9MgTG05Jzf
QW1cgX54HE31RFrURTQ/IwOzRmj1D0YL6CCHsYKaa2Q22exdEtfcEJ6kNqQHLNUDCZ34sQ31qpXh
Y4/Nc1Wk6BhtO0Rrn6HFgkdiEi3a0KHq0B83nAmHEbqXOqbcG1dFO0wnu7GVtMv6m7YmHSBV1vJ6
Tq+qmC5icMgb7ekVzBFZOXJbSqIisQ+uZrAP0iRHJbDxMqmkeEmU0JheoptnwORRBFzRG3tqgm4n
sgNN212aKxZ17a7tBQMKDJExA7esPXQxEXQDh7G+mo5BVQqUZOSeKh24suwV826bjLwi6L4ce/yq
XBqpVnOgU43Pf0SIbnYMIovIIvQHNi4zCYAyzGFjiupVJ7XvMmI+QELDvJppQYFPsE86iOkNGk6Y
ViVETe7CmhA3XHpDN2w1BVmZZKlD18H96vJmVRc18ofgNeC4Zs4R3O4iJyfXLT5lF944poJcajF9
47BJxJmqBxrCsdj6QpU7FuiWUAAkCigYF5zKPBtbMWbti0bG8QdF6nCaCROVPpx57J8qf/T5/b8L
s7HuyamLT+gle7oFNls5zrHu2Ia9QsRU4Mesova7TQb5WtoLNqbDcbQaUg6kLeSQTT5xsKvnotla
Vh881nVnIW3HqqMW0xa/bx8OF0JHaS5meLmESE6EXh7AGu8qEA16LNmciuMggEdNyZOuR7tUR/M2
VnSC7QMzqGMQdzWgHvdQoL/kSHcK5s7w6iT9QL/3aJOyChacnnuGmYgMhGKacIcEbJNiKfsRbux0
oX2mpu2QCy22fT8+mm6sI70Biiqk4I1jYDQP8l1zUJOaxdKuyw0ya+YreIwvy7HvnLb/nJaRh4UO
zzFIfRNzBBepI4OmD6+qKF7RHiO3a/NHC0rCumq0Ci+gryGnJnityrHAajFnrggnL5rdBN0scTSa
/JkGxTasiJJqRvvcNi5K7mW7LG8NZ/JQou+dAGpY29JoVLI6pkp+6UbxQLjZ82hThFYAR23Z93d2
hQ9GZAaRBeobSdaCEEeEKC36DtM4zaRMETBrCaQkxqSSdZsL8Itt+83rcLWM+l4W2pm9CxIEYb8r
Ohtem8KMyEgHiZgaDzJ9MjtfIwY6U54o2kMJjgjbRVbQP2sei1z74dZ8hsmoUS1DYZEVpVlQBMfG
Du5QB5yFZjxKrSTNJvAaSwGVm+rL6Jp3adagkQ9ttvOAuIXZQYdSDIKVIX9lyjuvQ8GBJ86PtGUf
sUKepnncGLp5GtPy2LhutxVqCnZDiTQkFoxrkEsYREKkmV+fsYH7q1Q4t0GHgDVEGj6QIhYPp17o
jzN1NrktLh1Ro4TODQh9tNBCUOB+KDdGSuwwGgcYmhMUEX0mLh1lu6fjW03I/SMd2dOUwR6oJwsG
LjEQGw575babATTQm7kjffrRTsYBElC4bYZxTayqF+PM6hWDC39tFAZk1/xYSv046+U2NajcaA+B
Gov9q5RMecdgHybauU2CBxtHXQkcLNcXED5IoxyqhG6vMWBi/JCbeqw30qa64klr6bXOYb8v2uzF
or8zTOExCXF2dQ/oXTeZFWymOt8IGwqcQZsXVX2sTZsGP7OPNHXFqIh8sfwe+vcMAr141eRTVLeb
MOSGTI1xdJix1MQQcD/GO87SG53ih0ShncyKDa/YpkNYb+5yqpUCFBiIJtbCZxIATiWhikyrzouF
cCA0qph70LMlYEIf45nBNBT1RWb9cDILFAUUUY5RLp7Q2NAvekcDmIpjtir6zPVthP2Pom4rKpBI
PUmvIjtNw6mQ02US1b6U/sEQPwkl3/I6eORXsvvTBAMPYIcgpDGmaNkHkzKvyZ1NB9orch4J+tiN
ilkb8nQ7Hp+Z9J5VP1L4GFT+6Vtc0GXs5LYP5KYhXi4O+weAVDdqYFe35UHmP6pQYvbwL7K7Dbk1
VoSnVm0qYswKOzuVVegpquC2tO4GhrVhijJClcGbKojbCauPrvLPjoMUVo8BJbrdtZo/WsO5EWhl
6/gh1J+HLjgk5Ug6Ged2Z5k4E3UbcQprlhQRorR56EsMW6U/ngHLeT2qOv0NgvxJa4gFBMsSOc66
y+U1mZ/AtLOyV1yt27nMTSwmduSHGCDLZpZt/O2eGK569W0YDFasN5/0pbrKXozyM9bCgzEmWxRO
o4G2KvzS2oPQZq+ergM8An0msZxmDp0zb1E+h827xFogxOvEk2eY8gJA/G6o21NAFE1QvOHfXeXF
QwHi2C4rL0BpRKNAG+x1MYOstuLzqF9Uc8nU+N4TS6gmSC0O00xHO0R4W0oHd+OsP6D221GyehBn
AEPS7uVxNUvrBdvoVDzG3WeFtKmc8reQJCVJEGNugU9rf0baozCdg8s2wNCF4+4pSPDapxflPHDG
XqXQanr+LECppH/Ee6N3HvOR3pfePZCYSYR3dqD6xklcXlyJU8Siedt/xwicFxJGb+h7IZpNLdJD
42AzaxL88QHtRatcC/TO7Pk0jkIghiC4Mfq3cByIpnSmZzKu9qEfwj7O1r72pNKZTGr8/vnrCJAA
J23NpFOh+Rhw/xQM7cLkIxiuxIU8JgUJXFmKIdWHBhTfi+ZCEPa2jNWhVhhS3CRloDivVcmYYomF
x2826xZksHlFYDaKUp5aC0E3E94ohhvBmS6yrQc4FO/BYqm/7Rju+ujVVA7eE39Z2UCPh5zIfJiT
PA5+DLAjlVDR1PDE7Atn8E3REZxY0C+tzduF99fn8AdNalerwu8D9K5NjJc8zH5UtWrRjCXPjlXt
SsHAjL4Fhhzdwnmb/Wxa51rwUwP62AlCLVxLXQz9u506D903fQogIzE8Mjtg3U2uMKeOZc/e5UzZ
K6v1SrrtdqD1MNXOs3T6rUkgZBLN7rWf/JuoKWHwaPKrmfWDRu5FT6qLEsEmDb9sQz/2WMBGG1VZ
1sPibgjB6Pkw/rUe4QRY/UpLqXFCdBQCL3Dg78c25tCnrnbr7kImevNQbIUZbRzmVwkFQ0tH0NIp
ClpINmz5MBmqtELBS0/ASWhRV3X+WrvFO54heuL3RuWixNHdWytJb5zllhg1Z2X0AwgIGiPe2jGi
PA15ei7pouMq6/adGV0tMuIdLTt1g36Y9WqjmfHdkJOnnINb9+OT2Yy0uYCME4aIQFJ3Do5A5CKK
m6GI70Ii5dMZtnkIqTNo7hJidlKXtrclrwjfz2NknULQ5YdsYcP0CZrHYfppxhDEl4yAXRi3pMn7
lM1D4TAACEtE3ZiWC/8hiJJHBLIV1xweJiEvOTKW1KiOfeKfYSS842h+csbFjDjC466V/90MVIC5
Eecnu6MVNhZ1AaijPtDURKraIA0o0cN2DBN1p/oqbLI9tfnEar8JSYNnPz9RuQp6Kj2TW+c8IRLu
Wu2sR4a5bfrgZ9GjM8hNZ1fn/pc/1k/wzi6FlIgfDe3WyAJqqmrmTQs/7JLZdLbg8OzB+sAfiOhx
kcHq0NBpH95YuX7FuPtqu/N9T9gD2kFcrw6lCR/TXRFyyecvoyNHh4/O4CpZ8RlXhHHqBT6QbHIP
IUlJSNhTMm4cdECh/ZTgR1krZGLbmhTWdVBXNzlKFhv+pyOTL6d0PiJY47TQIm+YmIr5HGHgF7k9
co+wXCNt2Nnx9F2j5xjh6JCohiQgkf4+FOZHM5gvIA1ITWvDI8RPmhwaCLvWeuGHJ1Owq5+zTu0Z
fx2mRh4C1CNlyIKItphNNrM+RGC+kBxfr002ZaxtwRpMkjfbMNp5eG9FUR1SAsNlMdnrgJGIOZlv
XZWD2e5uy6w81vPMYCao78Y0ezA1KAgh0087Gz2XoIosmDOIlPSmSjnvh7Hb2krzclC3IDvImO/d
p6A3btsyINQUUrh0ujdTjnScLfdRLgKSEvSKYUZ3RqffK3Jlu2DeJgPSSqNEYx0pi8O9WX7qY35r
IZVGqU8XNMs+uIu3oT8BNbUfUcZtUQT/EGH4jRDiLIvwGxLDzhcdPsmCQ74DPFBjToTyEiYBs+2x
Ts+IVbR16oAzjPVPJVV5cGBW0eYEaUhv+EOX4CDAA+GuJZ29dPJhRSxztMKlZ5HoULDWOg7GRJ3A
SfdYpD6yqLBHzia3hiF/tl1x0ucSva0yjhrRXn0w8VPIxx4CEox/+Gk9kJxoCTx4j4rnIBftpfKr
n3FJA1aQbY+btItogLRYlzheVFAa88rwlOh+RJT4QRXdFEnwRDTES6UAMuvUvGTgvqqWG1KbyI2j
tFV05sKDjvUGnqCNBTXM3p1BHrkaNA/mEHGTJYBpijuZYkyaLCQD//7Xf/9f//PH+D+C7+JK3kRQ
5P8iY/JKoFzb/Ne/hf3vf5X/5x8fvv7r30oJCn6qZUPZyhCuKwT//sfHfZQHy3/93wwYJcQdCbwk
Nsf9wjeSLXx7el+uwTSrOBZ6+IoAj1wO2PyqFEt9ReaJ3z9DgsFUgJDHyNEeJHrsroe4lN4/fED5
Nx+Qw5djubpUUteXf/+HD1jJDJizrKyLUbL/h/V9OlDsGxMpqJ1b0gzCO9Eql4FcUx/VpLwKrQuh
RtWO8xYuyqaN9r//SH93yyxXOo5ioqOk/cstI33ZmmUZg92IatoYof1TFRBCdNHfGhWSrbxBrvf/
d0njzzdhKEXH6xFZF6el/s2NS04qgdlo4cZ02CVKrWz+4YrW3932P3xJ889XbHutUDaL5kVyk9MO
o496xS+2+f33EssH//XxY2xjW47pGqbxl183lLbdxI68pP6nNsXvtWV4iUtTQAjEeMGimjDa4Tsv
61dD9E9WVwGBkOXN7z+G+rtPYRrKMaDdOJb45cvOjWUIp3blJUkEQjJrJWEfO91rwwDh91dy/nol
HF+6wIIkLRs+w59va81r2LuitsibRsyFTa7EDawoe/WuOgHspdCeT/8vlzSVoSMqQ6y5/NJ/eIEM
Vdg0Fgfr0jCAaJqvOo33MefdEQ3ZRHFq5eLp91f8mxdEMh/BZKE7im/6ywtSTtihOCpwgplve+1z
NoY9IpZVLEiBDNP17y/2N+uDpfOXcoSpS1z2f/56SJHGotMqZADmbDVrwi/YXV2n1N9/f52/PCNC
1x1bslAalpKG8ZfbGCeDITHdqeJG6J+FircZcoUlDOT3FxJ/+UbLlRzukMv7oLvql2+UhmY+EVhD
yvazT4TI7IkN2DqyzFFRvYq1UB5JABv1D+/Afx7yP72KQkcaiuEaRujyLX+5LCmcnQiMSV7A9N+O
RPoif1ph88Hnrnusse+dsXXNf1hm3F/fh+Wi3E3bXF491/xlYUO4HiTovuXF1aY7S4TEjBIU2V20
0vEmK32DpuAP1sPv7/Bfns/lopZhLfeYk4i5/NR/eCOcVhQE1XDRMbCewrhDQOAcx2JAqcTJITT+
b/cLLmfyvptCSXYxfbkHf7icrkUQY0kSuMwjrJOSOoF2cf6mEkL85PX3X+0/+/Wvv+IfLib0P18M
HWOLTr7lu3kkw21Iz9p3r+E+80gGfvuHa/3Ng/rHL/Zr7dDLJCBAvpMXDnobzi+bEKs232kXnHUv
30a3OQEnzj8UBH/345kEl/MLCkt3rF+eGPLYat1quehQR3tjCDxckh7OU2T34bojCPMfvuRfNsLl
11MUHzY7vvuXFTtRg6GC5QmF0L2rjkDi+y32lnW7HzzAIQdjD3C6+Pz9Vf/uzkrefJvv979Je69d
t5UmWveJCDCHW6UZpWl7Ot8QXg7MOfPpz9fG2fuXWoSI6Q2scGHApW5WV1dXjRqDWCB7qDM67pR3
DO0Odrmhkl+N1u62Be3qJmJd5yakm4iRpDmKWkzMqveJHvgPm8mackC7OgKVAFpDH3lcZWCV6+S3
OfLw6+JvzljuHWNi3sXaxyA0O8vcM5/74fZvW1q9pdmOZxq2wc5LkYiXeMkoGSE9mcFnWcMhyKqV
5a+ZkLyomkq/a5zSPGoUMRBcouTx6/Yi/p40+STamuc6huVw6l3xE86OPe1G1WvI5o8uqDGTucqg
gle7IVEUHLABbWRbhU+73TD7slmxLX7+lW2a4yoXvk6mIV1WpIqFm6iEHHEyuxNj9Q/OHrzDLv0+
bPy1I7K0mfaZNSme1iYdCICAwpq6VfdIMCEZ9QBRxnv9OTp0T/2nZiWkXj9b8N5zk5L3tpY60wNl
c7M/7p3JpAYzf1vC3Y4uTvQAkea7jLIFnBpbWB7vVnZ36dI6Ny6O1tmXzUD4WgCKuClH4NnMALqK
et9lAyOWaBdEz+BOtsr8flB4KkLhr/cwdqH/lwB1cLTpaLXZgwW/Gs8H3pf57vav05cC5Pmvk66b
Msk11RB+1+yzk7mtXyNvC4PPdws2sQcQHdv6fjrMe5jtPllb9z8AV/t6W7xYP8ptsMtWks/rBP/y
Q9nSfZTWcc1kN/eRzk0Q6jVT5y+jigy3pbyOPn3b4kcavVeo943JQzdqD7d3Y9W+FEtaxwoCi1lY
fDN/oBzlfQkI3zDmPdNZQ6Vkf9ve4lEwHNUyGKHTuC4uXSMdAYm4GubAkYER+KYb7crZXorbvINN
1yNtUnVX+rzQFHWdXvJ5IZpHRRpmBpxOmWE/BV6oe/9NjJ/eXtPSDeioJKPcfxCyyDdu6de2xUCH
eeyNP8wJQgwAfT+4/ttWFvJr7dyKcblzpu43RuJyr/tT+SED3I3Ky31P386g8PdmU7qhqprH7eLa
PHIvTfF+B/0mUgh6D9En5l/cz3Wjej8LZE/fK1PvraQsCxuoG6TzlFn415QffShuJ8zL8smU+IOr
/LLTZ7//fXtJC4dePJ9djeqVRrlGCsF5UldWr3Gb28UvLXy2S4jp9YfQRe8Not/btha+1IUtKfZS
EHCBJZERTep7qFqPQZfv6S7ctwxg3ba0uHEGrxKCvcGTS7LktyXUNnXA4XXu6C8+57b2rvGzD7et
LK3H01zb0WyXQThPOrO86+a04k+OvhdqxX0TJMZPSxsjqKISGxmDMg2YCb1tc+EUU2+AGMBTHd2j
7nbpgm1L0ayyKh36YevRpcPq1RM40BkgD+xFNGydz3mBvsNtq0vXJmYt4hPFNNewpEMWzkWsGE6h
H9XH6D7dZZ+A8Ozooexo9kQPCGJs6Sd1tJTuvefbphc2GcseuBFVV69flx7dnCRtsBymrXM/CPxS
VTtU/AGWecav28aWci9DF99SZ9LN4qxfbm9lhJ2aZL529DugFiRJKK/SljR1ZZcZ9b03iwlx2/rN
zOEWFPyw4rcLt4Bh2K4DkI8M0PCkbdbHmT41f3isdXtrgESjEr7yKRdNUBS1TU0cEEMygcJ5E3fU
KY7j/K61P9tpubKGhbNnGFwyxEmVd4JcmSsQt1U7S9OPUxA+tlr0yxvBWifzt9ufasmMxQegLmWQ
88u1oklVYd1xDb6U1R97Beba2oVR7f62laXdcgzbNAxYXSgpil9xlrHZXZfOQnT5iErX78m2D0pc
Pd42sXSiz01IEXiO9AIwGzNNkQW8tcHjYtrRVMK2jgWa1Uext+s+3ba5tCxXF2Uix7JVTvXlsmCN
d5nC1Y1jCwJN87/m4ettA0unlten6tiOajim/BJLEtND7a03jrXv7k1n2hZU273mp5dbh9uWFo+s
RzNCFIIolcifKHS0fHSa0TjmmoZeeEZy/56CHqT1MxIxkYWUgtnaUBmodAGP3qQZWwr8wdu9nkcn
Nz67qQJJkXZ0nBWzSWBnPQ7VTw1GowRlxKxbKdIs7OqFEclVqjphQgTqMLAp4cZHP5ChIJgzmAZ2
Pt7e1QUHubAkXaBI2UOLU9RECf9TT3Pf+YeVcKg8toyquelIK4m6TNUHfdbAdJevraFD1T2OgGuB
87gRfPO3V7O0b6alaZrNHWJRTrt0d8P1UzW3B+1IzGJU2Rm2IYNysHUwhanombtyZS1snsWxYmqA
yqRLOfvSnNZUatSHnnZMUtVhMKRGn2NK726vSTiU9FLnrzdhLsPrbUvORTXTdJiNwojgCpn8z+MI
4StaYv9gxdF00zA9DVl3Kd2wja7JAYNox9T4rIXaBp4dt1nxBeFLVytxTFG2sYnkpvQwaUJ07NNQ
147MeMN1xYgNDKhV97WMlK1Vr1TjF6ItQjH/15glfZtZ0wOAMxozxMExtGOAscO2hkC9EDzpo3EX
afu376C4y2n36SRP8n2rqsxsj2qH72Xm1lDAvKnvAhhk/8GKxfvRdm0DNlnJw8M8rME1pdqxhHYW
QVDwpvmU/AhTfeUoLfk2txUvLt2wzKsnUNBWruPAx3zMhgw4iC1Y7M1hUFbujwXvtlUGAxy6+DSC
VMnvnLSr5sGf1KNuwoCbqwf6+nsNZZ83b5ut8pAjHQKLTVv28qQmgaUUhlII+BukpBZ14T7/XurW
SjFhIf4QDrAjSsGG5QqnPMsizK6elHqOVKqyI7yRkIAp8XOmZF8ocUQrJ3apPktznkqNSFlo3BmX
xmZlgkKyZJDLPpbP3efoHoDmIbkrftf3/eN0sP7Awn2Xvdof1komun59kGkWCrM23A6enL3Wupoi
z6zPPI+3/jF9UO9EFdHcTp/yF9Sw32kfhnfRs//qfYc8bWtDk7Hxft3+oAvuyU/gOeYSSii/Sx90
HFAzalI07srcek4D+kKhbjgrh23NiHDes89pI+GX1tA9Hxvm9AH6gYNKdm9eB46iEhENHd5FT4qJ
ZtEXue+RFGbwGRVFuWU4/LaFBZ/8nwUeOlIgREbNKFMXC1XsH5lJOLkx0F0zQm4ZuPbKjq0Zk45z
VRVOA/miegz94zx9VtseOebX0v9ze00LUeNiTcJBzz7MpMU9L8hIOxZhv5u0aG9PzCBZ1eG2GU3s
vnRjXdiRjliR1DnkKKF2tF7hRT7Q/0ueemR/Nz+BZW6RDqVACnIH2BdKAgixrDjHsnmHzELnmNEB
vVymOmVWY6rEYKhCyn1tAdwjv/3QxBZzOSa9+eZ3yXTxZgjdle+4uMGgpjyVEiL/lwLZ4Flg1MVb
pVLKH0kavUAQ/ZXNeH97gxfdRRSj6Cq71+COqDL9DtyHemxCZauG6t4Y+4/ulB7Kwni9bervzXj1
Lc9sSYc5dgBO6DObqd45vLe3w7Z8MHbzvb/zjR1EyXt9N/5WdvHKTi7EENfgC/JaIFgZ8gvMa8CU
jr3FEtsSTgbz5PfZSl619LHEw1XcPI7hysADq3FMSBhs9eiDOVUg1TYYITKGt99trmUZMGjgkLz2
JJeAijlVrKxRGeud342D9huowwmM/OOYpSs9gaU9c0msKZE7HhARKSgmfZu4Q5Srxw7ZtJqRViCi
K0d7yQSVNTJEgUCx/3YFziIIAmjUKJVhPlph/VRH5s8ZPcC1G1qEB9nlPJIbCq4koldVngB1gFBr
0/lofwdSDn/Ip2ILqxPUPnfFjknC6tM/dBdEO9RySBBJsG3xi86WFQ+l65a+BVi0T5Ht/q33a+/f
hSN7YUFs7JmFyko0SuFYENwwjv9QRfqWiZStA93W7RO78IkuLEkHljnBBuECLMX5d9SdNAaSbxtY
ODcXBsRSz5Zi+J7uWzEGVPsro6cbe/6C1M3/mw3pfV3NlQdTqz0dK0H1A9eLhVZkycDwbTPXX4Uu
mke9mAjDbSGXYdq6UttYYynh9AWI+jNcuo9aPj9b8a/bhq73TBjyAFTpPAo8R1qPGcWNouQGPUqV
cRVm5hMYm0GJ37ayUIb+WwUGfKN5Du0KKQLM0O0FXu1PxwE2eBPZDtO8sxkRKebuoaD70786PLYr
MahaTQc1HfYGmhahQZG6qw/oFOzq+evKb1raYy7D//ObdCmRUtTRg9XL5Tdt+x245z1cLbvmLobp
b2Ny2DZM1W51VAlWCgB/S/2XYYTN4FFOdY2eoSm31xTU5ZK6EUdOsTX07JoZIaR2/lDMg0P7upm6
X1NnBd8yq3X9HbNEwXORqBV9fCe14dGOlbu5a+p3XWCm71TFyx6LeXK+KoHC0FaI3ON73avQiw+m
rntFt2z8E85q9rFSRv+kjXSI0ipuoYlTZyGNWIzxafaG4WCqiPxsHCZN3B2sXI13N9da0nxsGxhM
HM8jIcrVytqF1I9/xW0DcDLrUa/pmbl5EgJWzNEzwD4QnodNGgX2+3IAV2z7MTD1foQ5UbGD8T+L
9X/Uurg7+FMGcd8khKmaUYFJSR9MwNau13efgcNYT61pCxqI1s1+DI4aj3BGqs2pRbH72zyow70O
aOxzl3jJS6MqqHBmaZd5Oz9FdPSI1onPuOVYPg3aPE1bBjhhLUrpwZwcs4KRUOFKujdCpzLe1fAh
6E9z3CBj7DNx/jJZCN8dfKdHWDYxWjXYRUEBPyR3f249mAzBfrAQhf+RWr76wY6b9mvbwN0c2RE8
vFpvZSfmoJm0KtyG6YMVv72Oo7gPrWYbhCcwaRldZiGtimxyNDHCxBMe4U/9g4eqSOOfiumxhf8/
s/4MyJSODzMS42jf5eHvlZ8gcoMrD/7fT5AxZ/MElIaWizg63kuFnO1H5oY3432AMHO7QXFg3z1A
gnknOLHbjbJSptOv72EADRavReAudArkynGF8GITwtJ1rI1tt1f33pPGzAyscvt6j1r8c/IAqcE2
/O7A9PIAmUBwMJ/VzXS/ls8v5KCXP0S6cWzkXyMv4VN0+vuGMZQhfInGP0n7OdO+BQWk0FBoIYjs
IKxevO9RXa0RvYYOfeMk8UqIXfKK8z2RAnmv+RZyMuxJGBtPA0LXRZeueZ74O+TPfm5DShlLRmSs
KGS5irZRP8PzsQ9f4EBQtowsbbStrm8QIdsP/+n3azFzaXWOBgRCPKu5EaVYrTLkrjcMth/pl9r7
Dr2vpyD045Wn9dL6HBocpKrMnLpy93kYekGkVY1H1f9SNQynDB/7+cVMzU0AymjlDImfLG8mereO
iSHx6JOf1l4OCYGaYuxR3zab9EWgdIx9eVzLIRe99NySzi85y4tAlCCrMWHJ2vSgNhmjcZ9HCzqK
J28PYIl3b/Zad7s0EW3glVWKVdxapZTAwqwHpMX4/20z2/wF/9+IdSav/+QjZxsqfOhsmeCKFVOD
0vbYRxCgMKGpFu2Kgyz0rDSaRP/7aFIOi3Nko9XGyF0GaJEaTBmXsHsyYP/OhfikUKMnGJofTcV6
P9npmx/XjO5ojufAI6iC25ZOuBLRYswHdzjqIzqFab7lub03wxLtxbeDJS9NSQc9SZHn7DITU4G9
0TPjrgzr3W3PWDrRHo/bv/1ZnrrSapKoUhHjTeZjbzKqixJRwFzEbRMLuS2dbN7qFmwAvNgl3+sZ
eHMmdZyO6GFQFGAAOYWVqVZWwqII8pKLs1ueeBRS0qE5e+l3VgevZ5ryJIhD9ZOJ0OxXxWkPUawN
d3YVrmFxFvaNvhvZumERozS5SjwVY1hUVkcMrj4GPvqHDMLd3ral9ZjUHyjig2egA3K5Ht3pagTf
ElgD4FNgEIvJzpOpuHunCe5uW7quhzEKQDinvq5TZ9elV8GYKLleiEwmfojuo0cYch60fXkXrphZ
8gPcgPkU01NBA0iRttBaOKIUi/hn+Rvb+QKVGHN2v26vZQF3SPeGf4jmYDR0XTozXgStdc7bhpxo
QJNk090lx3aTPSh3jBw8rqUeS2s6tyZtXdh1tqKDWToa6AaZmgL0E0XbJoHza2Vd4ndL7s3HoZNI
r4XBDTndDNwqQZabj9Qf+uf4F7wOT7DaFcBK86cBlYJteTL25j3ES/Gn7Mtt4wuuyBsYpBY3PqN3
csiLEOIzENOdjqAptkP4pau/FxUDB1G9ssqF7RSPbccAPKQzaCB+yNndEfa+n6uGBye+g1ai6iiv
ADA+ph4aYP+wIksH5s/c2XUJeJhdE/k8vlvZISLephCZuIfYn1/jovp629TimvholkNzlpqv+POz
NaVTaJekbOOxav+z1J9JhULwWklszYa8bzwpUxpX49GPoaWF7Ni1hu0MjcTtpYjL4MoHbbJ9utlE
dHk6op3jMMlbzECjZW+yaBx2fQjLgN5B72Jmzrsi1tvDv9gE/Eovx7yuZVd5MeldX49HLVPvmHN9
9uPkaPvW/TApH5A6XXGMxZ20PT4XCSEFP+kWKatmLMoBc1k1fC8G/7sVT2gNzN2328tasoOPmzoD
Z9wictrZtsaAQHo+Hk03fRra+kFL/E3XdStvtKUv5riGwdAV16IjD1imdRpFERDYY8n8f5sczQgV
jP4165qdYF+/vaaFO5GGM60NailUVWQgApF37ucCsXU/DiBGf57Un7cNLG2aq4JA4W83wK5Jbq7T
L3SU2mE1psvg6kenUZ+JvyvLWLMi9vTswJpQjDhFbw3HJH9yobrK3QxOo7U+s/it8lkijQTVAEIZ
jLK0Fk1pFQa6xbsjE7xQaHwjTnM3Ffr7tTGRxfXwTQQoksxVbnd5cRt1QxGNx9RSjn7ArcFg3F6b
jR9v/joMgmpAXKn7X6OEZroCjaIX4zGIG2Prt1UNt0cX7xjvX6thy0sCcE0Lg7hNSAVW+HeS8+wT
xfCP5zD/ZKcQtEC6iQvX+VbAoIcq3Fjbv9+2LmHMxZ2p9ujkyXLbpILfqh5bOz31EYQ3G6fP4NLX
i3L8RJm1re5uW5PveaxZKoeVxI9iMLrql95XuNOghXqYndLemhHWoEQX3yuQs2X/OXNVxj86pC5q
mBuLhkNmGLHbr9TW5WMsfoFDsVs3gBQ5nvz8Dqso8BrkKU8QbUFv1AHxWhu1Xfh+Fv0hg/URmK6y
Z7s0Yi8fkd+ZbHNTDkyf9sOudoOH23spnzGxEtpq4sYitcX7L/cSkEeBXuY8nDIz62AbRmpvUIpX
2+rdreEiZX3b3MLG2UDkDFeUERg7lT5dP85aNMQqJMqQuCYzyWcRG9b+thE5opMWEck5zDYlIKKg
+BFnrj+aXqSxpPTk9YmKbl9rPaZ54z70dTU9QZA5npAJt/67bfRqIzHKXUjkFRBN2qGXRmv4o6kh
K+kpnTLjWe2a5uMUmIil5Fn9CVnmtfbO38faeXQUq7Toh1Ca5xsydnNpsAVUOHqZkZ7CyC3u47ly
drVufjQd5d5TDNoQAeyonm88Jij5bmYvgu+mC7rDCCUQlV9z3KogdHc9Mxiw7L4wTAqPWN1Aa0lI
3lhZ9XsG4Toa2sNfAr1GywbeWEAArQCQsl8o38tUfV9XtY1MEwLhPDwDEKNaxt/iwAsH7dPGV2vv
EE/VdPSsrttq8DTR//wDN9Yfo27vygRZt177RFDZwa7xO00R3RzVMbkrVaiRCzsNUHJEstv2nsyg
R6LafmeEqDYl9fuhjJCmrGBSo4N/gFRo3HsoN8EJVdOocaOPmgZTlWlaiED0dfnRjDtz26A8v4kH
t9qbVoDUbvs5bCb1jpvMhdRKRWIHjvt70y0Q1JkRAY3UcjhYzfRzTtIvUAHvE5WNrc0d5DnTNrG7
X7DSIhtUlI9ZWD1R1txZE0RuZqDC3QyJJHRWa7WCqyPEd3dVYJ8UlAHCyYG9oBlQx6WSnMhAp31c
B9EdKOl6JS5chR9hhZMqakiihi+582w2pGWOk5ziuGapKBfS1jWqpPxQaHXlrpzYBWuMBxHuGHpn
slaO6A2zuvB5GMmJWk7+RUeqYD/VfYNwS6ZWK7YWDqoAzIIuEQNWV5gFOAeh7Ie35WTARelT5c4t
C9q/DxqdidshYWFVbJ6YgqACwlUhvXxpwRtd73Erdgl0BUmmfO5U9VMYon9+29DVhcjHApMmcnFB
RyOXDVBR7lNkZQl4EScM8YP+LtAN9G4hmd96WhQ9lqWO8EbUv/n6EJZJaYDCOeIKEVtwFmorVUsA
nbJEK07cd06Udi9F6JUPea71HwMC2OH2Sq/KmiLqgTDA/y3Ki2QBlwb7GiHarurSU2vkERRxsK7l
T7Cso4zsOEH5WUO7AKVk9KOT+9wZPvt1TZutK9uVV4P4dlL0dck+eODR2uGWNC5/xzShyo4wbnwa
bW1nDeojo0vbsoZqMEy2GmRfg/WnL7q3Xp+iMmQB2mPcEQoOGRyluWmnFiq+G9ezdpoziBVTMZdw
e5OX/NZh2AFsow3oxpUeeIZfth5xKz3BnpZ9CmpbRzei7XVodD29WUFLLxxHB9ehLslFJu5OaSPT
pK9VZApP9aCaHwHlWMdw7IrXFgXth6FU1+iKFj4c9gAW83ilLyhTzrRKpQZ1EacnI0KgaBpy5RDr
vdC4brxfWhNqXG1T8aAWtc9MQj91u9ubuxS+qangOdzdeLC0XqNwhtRuWG81zAQChD6KT045jvaK
q1z1Uv6elDNDImicHU0bQalQ7zBk3kX3EC8Gzmv06G3Hrbbt3V0NwSYj1l8SdTc9rQ1OLa7RE4w+
BHPzqoyZTVaF0C97rPRQbSj5vqKlfnsbxTZJ5+/iFpTOX98oSD4bmFDhYa7h0LYhPPShbT3A7jYP
qEdC6xxSLWlXvt8VBJl9vTiDUlRPplidErg52df2IUdYcRg3trWbzA2aX3saU7vq2Ty0W5KF+JAK
IvqjMd955iZZneheOKj8FKbTTCZEicPSJpiTPsadkyYnqBgPmtodwjE5VOVbEWtixZwX8SnBO1Mq
ufQkhrdDaOeV+NSa+bOlGHetGT3c/pxLUYAsz+U1pfKeknsFMB5WlZdDhknkg+dbN+Z61wCnv1Mj
v3oY5iZ+vW1wYes4hUQ5D540Qp1w4bPT4dN+87xSZ+u8CMXb0HXab10Jezxz602erTjN0gUNJRuF
faB4PMola4wCpYU7dlhTFNiYM/+d30wfwtj/ggq4jlwfWWKrN59vr3FxU6kCAOFlbINveLlGQLx6
a0V+csqVHG2CskaPF0UfN40gpGEEiiGOBsG920avugsi7riextOEc8JUrWQ1R0BonHtyObfSIPVg
+voYDd7wLWWC5D700uy5SAv7HqEkDUXJpLkfFLU7amaDyqnarrG4Le0BbXJQw3C4wVYohdtQR4un
ytj5KW8QLctCSgMHvkWb77KBjGHn6a1R/MPnZu5M5/LkgUGSebnxesqwEdLnyYkUNnpizsW+M6qI
55WtTtvW7TTkox2ylzqzk3+4uwVGjuYvjqbJOeeUjQ0F6CQ5jWX1LW38d0bRKruhifqVNV5xconv
fGbJkd6fSqK5kdcSfJo9d2awjX8GexhNX/QDSmjKTr1feyQs3dzMmnBeKdIyOS19SjStIYQf4+QU
pXnwNILAG60eTkWhW2OGYdkh2NjB6avV/n1qWdrhtmMvetKZeemjVpWexFmZJydKGO2D2aPaFDFg
c6C/HTyp+tjd37YnYoJ8w0F6TPoF7hluLukcpbYdZb4ZJqeEwfsCxAo6KitndSksnZsQSz4Lgoj/
jW1dY8KrUm0XTS0PafL8g1MhCEdN0tqUEBNstSLu34gQ+Os81IFomIlWnRwQLXYOrqYyOQ1lyIwO
mq6ZsmEozHtnFqN/Z+nZWu97IeALjhAGQi2Nl6vsPW5hVCES0yQMDu+SzaS74yhEYYtvLZhmf+V5
sLCzBByL6QleRXxEqZHbgULQ6eESBJUw+eBPuW7et/ncmED1xqzeecNsfFMKH3W33oidT7ddZyE5
osdgmUxdi0RTvk09X69F04knbk9bZQMX6YjCGRWQeMPA8pAcOhQouk1h1oqzUhldWDh9L3gc+I+g
MZFyBRvqrtQPOSWTGwjCdK1J73CnSNtMCM5QSMib5j9Li5tmaxfen9vrXjROGwzGTpDozK1c+jPN
IiXxMrxKr5P44xy4tU59cWqfqsiYD3bp+z/LfOapERYrDIUL3sUJxb0E6w0DatKy89Y0fAuF8pPa
oJM4zF/rEsG3zlTX8MmLS7QZgqDOTlyQ4zuFBrNzoiw5ZShdGHDxD1G1DaOuCzYh1e6ecklidra+
K/oRKabb+7sQkphcIJWg1CCKT9IqOzhoUgsw2ylLQwp1jYH8rp9E29tWFr1XdNFtGjGiS3b5FcM+
89Q8Jt2MUQaGuQCi6OzJNv/L8+bdHLcvt60trunMmhRmkXvkkWCyptCGtEjp4pe6m7TdbSMLV5fH
jYxImgfs5ioTg3x9IiBwV3apb3BPQTb5zeFYPLQV5PB9YIUvCnqEr3WuhnvHycyVcLvknjScBKck
vE+EhsstddCDYYI2SE7VlCLGN7uMUuzcyU1+dZBDrGGyllIDkXpQQGQk3rvC/UJjr06Gb8ckXar5
oxrq1IK5JVCf/Dydh03fh46zUWd7RtsFOSFQVc40NJsQYt17ZBEpT08ISe9UdOGUFRdeOj+6gLTT
hCOZkIE8vpHUdomC5ykN9P6khnbzmuRZ+WxPTvTBdKFutgY/esjoqq2EiCXLFMtgHicxo3cufQMF
xWczMnQqRnMdd/vCTxHQtqhy/kRHT//Z+6n9rszj4eOYozu6suwlB4CKA4obzWO4SW7QNbY7alXK
mSqLTPCZeVVQPMSFqX6a8iTrVi6BZWu0Q8gOTLxdbMVZXsHNpNe4Y3xyZ5T7CoPOUqP5ILCHfFxZ
2HVWRi0QumI6+KKBJVPs+gh4u3XM8Y20FJnTwZtRbBntwtihodMOKDNFa0+K69WJ8qO4ZXRIuvCj
y9V5TW91jtWzusr5k3voCBuWgoJLrNnpWrXhOjpRQIY0HlgR0+NXLFNj2zeF3ybxCUHDHqEDu4+/
anUdr6FfF+3QKiZAiEkPuS9nTqYxmHaIHRU++8ZF2DrI07XC4qIVk68PZRbvQ1O/3Dk4fDs9Qmvg
lFmh8oiQZP9hbPo1OMySFbiBeHmCV/bInC+ttHMElYVnRLy+egU1nrpQP0d51iT720F9yfVov1GI
pj9Cz0Ky0ydR53KCIuS1EySNPf9kGkG498ZoREYj9e9um1tyO3yOdJLMkZxZOlSRmyWCy1IsiwLF
HtadpoL5fmiYhOkL03j76kiVIb3hEU+vyRK7fHaGc57iyBHVZLDJuGkG985BOLd0vpBQHm4vbKGm
zzk6MyUdqIxqGpNYPJejXt8m1vfeAqef/CzyO7TZsNn/MFADH+N6xfCCo2CXZFUgF+i0S0l6Asi2
NiNqA0qmfoDF55fqlisX73UuY9NexxMFPpXgLxULzcwIR4yHp3GCJyOvbW2D/qv51Z5t7zH2dXUb
IWmlrwTFBatQdMCmQouCfb2qqaPnHQ5DGpwaO7aAmSThQw+h0F3rjrnwFrjctbLJ393+jtfnAXp6
2gaex4AexLLS6c7V2m6N1lOO6EhPyJt1j1bR7lsfraGSS+fNFUOsUT5nvBkeMBh+Lv0zbi1FUVNT
Oaa5UzJE7ffTk50Z7ffGSLV39HGHlfN3vakQ7fCWwk8gAyceXxpM62kwomGITmEdf2Dw604zlXmj
j3awGbzpYZwRjLm9odcnXlD7kOXT8uK/Miqp8mnCO6COT3U5jE95SyFHRzVrP2agXm6buj4KmBLz
jgxyi6Fx6QiiDN1U9jRFzNd1zfsQ8S/0SiDGW6lOLZkRxPFkT+bfe/tyD9s2r4IOBanTFAafqYUi
tYp++9uXwquBNxJRXsxZX9pI0bFpTL+OTqVZBo8Jj+xj4LprdBNL3nBuRYrGQe4HlECxMkff9RLJ
xamonzqdDm9VbspRWYnGSxtnQYfjgZeiSi6fLbUau3I0nPBUJXXZ3Kt67vovzjSr4ZtjIi0x2yTs
UyzhpSKtC1FWh6cKAUtRmubklgD3Qfb1qHG9/SsBLACaRnpD1JCOb1HY41AYBoEREWOUnTT9WzMj
EnnbynVIosevwbYI2I5kTW6MK4E9RGhmhCedhGPjMRowqOF9baADGnf6inMvHVdomMRbUshLyLN+
dhcVPe3w8BQEev5Smq2QPM6aYDcWUbdia3FhxFooWwUASM6kesMD5dnN4UmLu3lrwQv6ElNH3E8W
sp7bhLT745t3EqAbmGYKryK8S8lOOzujkUzI2nY+WjyGwfSo2SkBqjd9uRvHYC0gLWwmOykodqgO
uqaMCJlQ15oQHg9PVt+jEpXFhypHyJ5dXSMkXzhaxD64yAWiHnPSygrqYQFPbjwx76ddWwfxiwUs
ZOX2WLQCskUwxAHVkAuCRq0NlTv5wWlGZWlfIxOEgKe6u/2R1oxINzDSkVWpzF5wYu4/71+GaGj6
w6AMw5thfAziC3g7CEXS0Styx2Rs3chsw/AElbub7boqSnSEvWJtBRyw5AWC/paKBfMwXIOXsTyx
w6EvPTs4BQVoB0QzHXWjrY3XLxrhOuJhzAXPuNqlkaJnIlytuwB53/m9W2ufQ6c+OF7/5vSIPRPn
hwAhXuHiZ5wl1L5Hub13q+A0tkm3ncu628a+aqe7tGnrjqGyafh82x0WF3ZmUQSRM4uhkc0m6Irg
ZMTdY8I0vee00x25RHZ4oyFKvQILiy2qdtS8Lw3ldj7HdjEoR2tAn2j0lIeYITMU9NYYCa/CHvks
5Ucm8WDYw/OkT9XU+RxAueAdHTV9ZI5OP9DgfLVRM9vNVrAGwRV33UUHRocAmXk/aIDooNJQu1xW
39l8zHBwjn1nUYUMs29Dg7KdMTxCCIvWU+qi26euESFffTVhlYAnGDVotstd27EP5rxRJ6zOWQVB
iFkeBlgSDkWRrF3Cy6aI6CYhltxd2s5IicvKikbnGDTptvcPAvgejCt1r6ug9Hc9/zMiBaXKGtW4
9zESq+12moNtaX17s/uxY/+zIH0nzlsTIJLrHOfmo5ffR/PrbK0c3qWdYvyP9FgA3a86KlnQZlo/
Y0KP2nvbQIiwcXdG196/fSXnZsRenp3YNs+6aOgwM03dRujxGNpHdO9Wcq+1xYg/P7OSDb2TerHY
ry58drvyM8jXdMu7aWU1f6Go8gECo0eeArYDFILkX31jqyj+4Mogh39Mn7XnVNtUx+hoHfu9umv8
Q3R467QhsE4BC/y/JiVvi6s6nKpQnJ4GWhFUF/WIfGhYA3QsbyHNSxArQqdQegySklG97wkNtQdH
AizhL+jsffD1ydr+g0dwMqFRpgpDofPyW83VoEWNi/YuL+AnJ31xp3IvJkZuW7lidITAnpadR9EM
oTnRXr80M4WDr1lpoSBFocEXlT32yra3XlLrRZRt9+NjeF+99sm+yVCN3Q0tCnQrd8h1mLj8BdLD
Y56MlrcGv6BMEb8wjK07+yv+uGiCurOOUAQXiMwjpjBzMNh+qiCAUf7uUAX28rdO9gshAJquXPCC
WfSKaNan06tEruUfi2Q4xVr4JZytH7e/1cIqzk3I9LJpCeGLV2Aidn66cb/phl//YICJECbiuEGv
NN7GthyjqvP9YxcG90Ot7+NsWvnY18eHbeJVJu5VZpDlRm1EEYIujO0fe3TpESrdlBD7xzAz317J
30LXZQC6tCM7ldagPFu4MEKOrbcLSusp6EcxqqAc0skpNnSmHlrNfzKd9qthlh/tPHq2g/bAxNzO
815arbkPR+dz62U/b/+ypQ2AQZWWIJxZDG1KV1YyFDpUuqZ/VCfepXa6tadT7K8pOaxZEa50Fugr
4NmgaHUfGXR1Y/W/WmXYWc5aC2bNivjzMyuRF0clJQX/6DXvfePVCt574YpLXncUxQzU2X6JxPDM
RmjEemV2OL1S6b+YUjmgz7OxC+suojKsp8HD0Fp31exunTF/DIvhvi3Dg+P2/+C35z9DDpNKGeWp
woZC/H5fJP7Btiu4sdaGiMVqZLc9NyO77RT0vFPZUX/8VHXNvuiPNl1RRttXIuJS3L/YV+ke08ak
gYDb8I/TY/fDTzfDKd0Vd+Y37RShVFVGWyZknhIE+txPg7NyOpcCmSAlEmJ5/x9n37FcOZIs+ytj
vcc8aHHtziwS6khqvYGRLDIhEwkgIb/+OWp6ukjwXGJqetFWVRRxUkVGRni4I+O07O9Fw17P2CSB
xjebLqhNN2i5XVmv/2N8v2wswoFBdWwxalQ6OhvrHAwhFd/TPYOsyLBxfN3r3icWNhHpzux7yVuj
Mj05QA0LicZspFaXFV8bvZ6VNWDTFpM8AGypeGhXWsOznz4aqC/M6U7EpsvMwqQavQaZ+whBluz2
E0RT6K7npPVmqkfUWyWv/W8W7oPFxaROWa9XIM7GphE/ujojc+3+e/f4M9/85QSgcQahFUjYwIbx
+bxH2pANWt5GIALqfQW8WA1BL9rGONNJfqe9g4T8rQis7fdW52P1jdHlzdqXHZ8iu4Mji57HCIil
9Np0OGk66MOK+KKW1JXtefKc/xqlsYiPeySqcyiZRJBf41d2y3a5WgG5rl3Spl+BuZyIxeFBP9ha
LFpTiI4D4Dxvk8GDaqs37M1t5ppEcTU3v3Q8awUCtza4xRUXJSjC9wUMyk7qIiQnUbwHGBcggGYl
Rj55zj4Mbf76h8uhKvo8HdIhAs0c5NPQxY8DsbJSq9O3uOTGSFfRzSmiY/2qlEQi2kHZWFdgkDuC
flGcFZ70uPaUWRvWPMEfhgVWHoXaJrYjOqsvWlM7l5M1tY+TVzeobkGzDM7cL0RNaA+XpiGDCaWk
riMfOOeBaT9+f6zWjCxusxaQJEpBtX9MJsiJgLhQwpSBFXHFZ5w+vb/GsnAZAn23IIfAfhu0mOjl
SxWXrmJcsuhMtZ9EYnrfj+q0OdTnUPwHmmFZKIkSDmFzVkdHPS+cTZ000HRs2KFi7a6gCBtL6D5y
tBetZFNOniqUz5DccgCvXEI7I6VgRhY1GGUZ7eMmjIyDMdJtkhkr0zmHMl+c4QdDi0NV1LmMHgWM
Twj0nldoeVUmTwEbuQDu2ViLBX5SmH5nbnG+ejkB/3NU4Xx5xnlXEvV9aLySEqYRcPd5iTsGdh6g
dmO50k57lz19s+b+10a8OG/dqAJHNOGI0+ZOybifZhQas1sog5Eu01e2zxcx5PmliMjnr4VchJJO
rCdAscJanoEztXSz7CUucHfzS15c911NmPnaigTp7jX6hJN+5YPlxXlskFfSRY8tlEY4i9llkbx8
fzRWx7Y4ijbcVk8nWJhDkvLK2sde5mphc1Oery3a6Qjv12iWKBy8tdHvr8x36N0UqHcF6EXdZGf3
ZLjP3Pa1L0n2Q6DRjb3ZlChrcNzTewYJJ6RnAOZdZrh6TWl0FjO8Syyw8J6liITs/KmcrgF0XDmQ
Jx+zqFP9ZUv9fB90aFNUhYVytnIuXVsPw5afZ9BI+XmFd2f5lepxF9HsZlUn9fSG+WV4cZOXU40e
vhqDVEMopHiFn+2ibRYmbu9lF2jwu1ZWsq2nw78PQ104H9mM4wJgUKQgdvmWb3U392YG2Qv0Dm1n
wXB542xNf2XXnrynPhhduKCMJgLVBQxTOW/eo1D2Y9CGRh7fVA/jAzurgn4zrQx0zeTC5UwoBylc
5XghoGM4Ux+c/I06/6Vv/bV+C1cT4XVucgezWfmtTze6W2QAihP5KD1YQbazfHi4QiUofrp5RkS/
zcNyZXLXttDC56RQI07kAntXiAcpOuTTCuJ07fcvPE7DZDAsq/j9EghZ2kYnarqKaj519QL1CfI/
dLXNmgefz581jpbcjpjGxjce8gsQWwTmRRKK3eSO3hCqe37s14l7T22RuatglhnFjb8U4XIakTGH
w6rwZkpUJ8g9iM4WriAmVqy9Vu+p97t0SPPd9NHmYqSi4uBVlGBzFIJE9VlB/cRYqyGvDGz52pqG
uJ14B2UYR+Wh1trPvVPfpIOx1rRwatk+DGb5yAJ3uK2lZh4dY3RkML13LXlyadGRyHBWHiIn/RaU
PWc8AUr8X5rLU1kXZQNhwqMG/triCmXd1Is8LbR29GLyzU0WUG+NY/rk+D7YXPgQ3mUNhRSCc8zV
szKhpERXRm5eK+Z2xT+uGVq4ka6RBcjHMbjK59vhUIByaVOFjk+3lYpLdtzmfn7JW2+t9nYyw/Fx
VhfOI8/BAZagr/bYIpwYPKjOvM0BhUl6bziTN2tSWj+RtMtYFPhF/IdqEm71xX3HbbNWzHZyoNeC
+y6QsfmJfSfiQzSFduLqt3UU9BmWVnLVmz4w0ezdG1vlNntIofAeP3HZdUDrHa59sJMn5sPnWtyK
qRaBjx+kP8ekbAMNKtd1hydOGnnfL/QpX/px+PPH+PDuhOKvEqmdguHnpTuZ+2q1sH76nHwYyWLP
1qYzVMLCDAsPDKRX7Vl7WYUSONGNXfkj35TBuFlDuK/aXGxfM0t0kFiMzjHe5tvJqy+g5PBS3Dru
vII9Q2rwP9Bcnz3lcivNCAwNZAQ6On8WA7W1yOZ47qLkZEzZPtOT6EowSz7IwnAeBrs+V3IdWyoF
48Vj0yb6WqruRHwKCgi8E1HdA2nQksojNlk7TCPFRAPKN106/Vh2W41OoBDhQHg31yYYoIsDkIzN
KgHFKduQkQbzP+5M7WvpMmGxoGnpzBkn6Ca8a4G2kfw2CdF+qRMkKkGRUJxLF7zzf7vZE3ghUAnM
7aVowAZ34OctDJoqFJb60T7q2mM3ZkQ37jLz8vtjcmJ4QKihKQPFREgQ/3zRfjgmeg9ytg612SNL
wkyP98VYb0R+EVeM9OqwYuzrmZyJbYEqnNv4AR5auMC21qvEiGzrqGWHzmYE7Vwrz4uv3v2zhcWd
z+ZOeYNb1lHuwGlR33S9fWOKDRRXwu/n7cQ75pOln+0AHyYO3GxFbDUYy0zyTvfVzgJJ75t1xe/n
mEYKi6BB1H0soWq2doV9PY4wDSILYyYOnAm3P++LHiIy+ljr1jEviXHunJdnRqDeVk/NbbdJ3NaL
Yp89g8QHdDBeEtC1FNVXB47qOsDPACeD0vJLXxwkg2lZWaNy1OitnBETWsINXxnjSRtwNcBjAaYC
iovPQ5SjKgHDZK8ca+NqRDggsmsNKiffr+GJ7Tg3P0EZG1wPwCotrohITdWetSUEpbuJ8O6uq+7+
GwMz4mEupH+pj9Km4ZRSGHCslKjx7dit5NG+nl5gq0D8ge0AfZIv7eBdpUQlgEPyMZpkT8mfzNRy
exMy95bijWtp1q9na24DhyMClGyuBS3c0QB6D6GUXD5aFZJaib0HljXQKmWD3rW1Tr+vS/PZ1vz1
j6erHVvOK+iNDsWwka36slHSFVT117lDPwIK19DdBkAX6MzPJgpQE+hjrGI4heQYxGmLpEMPRGxG
XotuncTnXKgGsdKh+G2wLpjesePQVYiS9QzH+mw6Geqxccp0Hp0ukzovoATWrqHGv3oJ2MByoa8L
B+lLI0tZzFhhW56OuVxfyWWUEG6KnV2CVU2oGalRmE2hPOWaTP/tmgm6/GamEnDAmzOl2+fhdakz
ZlYHLuIMPS/7QZGnXWxXqPxmvD22FdVXTsFXZzG3faDBGaBNNHYvwxPezc44z7tj2tqZn+WlccUi
U1xwWf9djm/0PduqAuUuUD/MXciLfamgXweOt++OhkBmF0pLkdsog+bhwlujXzkxKkzh3NilwXN8
qWog6InaYlC7o6aguFUPXl6YkFh7+d5FnbZi27MrRyZ3idNkUO0zaa50R1sJ2XRX6e9UvvrexM+2
y8/hIyRuZ8gwtro2b8nP+yEFO6tTVLAhSaMTCiTFLqZhBJoOJKo+KttIxIHAY8/Ggm55ntcUzEk2
SqRmxgncHyIfpSgSXxOT+WrKGXcFaOqCuNGLkElyFZhVXQQznSTJJKSfxmTQHxliUS+NzZuJV7lb
9zCsJzTaRuDTJZ1ZygQNzJLb2qzxJE3wXSLpFFgMIV82nCuHGsiilak+EbtjHtAGOzdCgb1tGc9J
vWx1bYMVlRD6nENTJCh2w97e0pBunVDa1U//DZLws83FhoUsVqmJHjaxsYnT3dlKTVRIv32/xF/d
NazM/eggCcGh+BksfXDXRckNo2q67jjE0RBkoyUdaCvESlDw1WPDyqyHhAZSEIYt4YoVcksMyFVY
6Q0PpcwD1c0HodSFR3Weu0m5xup3cli/DC57cJMhAnu3XHegpHdk16rbN6m1fzt5Og8KzxsDcQjK
l4tIx6agrC2rCh5FhZJOI22VEspqpV39vlMGmz/cJNo4wZC8JE+AGCB0JynsqNNEgEwnankp1QnC
N2Ulf3TKpczimTPYHOosy82QA3ugGLXVHiep0V1wmCh+HDcayWS61t57aoEAX4clxFi4ABaRsMGT
xNA7mErKWSO7GMHrGxvXv7+5TZAho+8Vga+51JvpOk0yG0Nrj0DCZC41jOkFwpp8LcN3atqgpoq4
GrKQUJpZhFeWTYeu5BiLkCDn1tgvqaoFA7Rgvh/N1yhuZm77ZWbhEADLHu0xgZluAmX1VES5z7W8
euvLsdnlTtGsQDZODgvPdsS/6MP74hoUVksponwMKx2GvULpvintMjD06E9Z9f/3OvwPfSsv/nWj
NP/8X/z9teRjndBYLP76z3P+xq5F/fYmjs/8f+cf/etbP//gP4/Ja1025btYftenH8Lv/9O+9yye
P/3FZyIR42X7Vo9Xb02bi58G8Enn7/xPv/i3t5+/5Wbkb//447VsmZh/G01K9sefX9r++McfyHx8
WOT59//5xbPnAj938Zw/t1++/+25EfhRTf87IOtA8s79iaC4RZjYv/3rK8rf8RjHhraQ2ZmFev74
GytrEf/jD/vvCloRAPnCz4CAAEIsf/ytKdv5S+rf597aGdbn4PEJ8R3jj3+P+9MK/Vqxv7G2uCgT
Jhp8mvmA/goNQOoE+luIzAE5h8abWSLjc2iASyViSttN+6il9yp3wr6ZIs/SnkdoBmnUdIUiblXe
diTVzLuyjFa874Lnb/4A6HJEJgLvWFQlUDL4/AEqR+mZMaT63gKNi17VITiGe8IgiGol2k6JNB/B
clA59Nopx60kAw8R6YDgfVivP+dlZR7mZxpY9hRQccykM58/RoOAhCYt1/emyHz0BrkWnot2BsuT
tnOY48qi8RDAuGykYSQpm+/tfz6kiKHwBsL/0ZwNuhtAMhazALcXR6Joq33OIzeti+dO78HALN18
b2bBkTDbQYca8MII31RkgJbRpk4lcPY4BYSMsntgQBo0n6BAGVce1/WLKUOpHTyZlgyNtbL97TlG
qza0Duai0Kwx80V6d+ymrE0MMe3VWenF0oXHosLn+/LBVCQ3r4Ea1XKvL2s/mn5P7wgDn9Uy0FI2
TzBOzvKW59TguW6m9QHf6HWqgnW1vGKVFvjLOi7MLBJsSSvnccthRjgvyQBCUK6SYQ0St2Zkfnh+
CPYcoTb9YGf1oTf2tZWTSWEEqkcrW2W+7j56hp8zhsQPMp8qKLSW16HQhhL0khE/zGrB4Lwn2aUN
AM0E4l97M27KlROg/KQC+WIQ3JXYJDMMYhm2oPaqyBkkIg+QxbhFT5FbWDUp6j5MgbO3UxO0+4ar
xW+FAUnFvLsc2EOHLmVZmty2MoKEF34uS+cjusHLKXfVGtqSbeSyISeGtDWKvif92CM3w5XQYDa0
CYrJLUwNya2p9jU27LUkPzfKgUSaHuhqQ8wKdGhVyFowpHDoIehQa06coMqM3dRbgVRHYcL7p8bu
UHWHLCEUjUdzlysQXh3pQW3RpmSrxJ7k3ZT9sCknnXJUehQmGsmrNXxsLjaqTt1EfjfUce/E1WFs
QewqP9eyEuaN8l7R6T1K+WWk8OehVo6yMRFaRw9TIaMdKXVbDQxYeY/TutXiSy1/RpKITDENNSp7
Dv48psJlxl0jPVZ6TTr8SNJqxIztIG9TXyp6X43Kw8B+iNFCxmrYWoC9MTX2aJZuU03bwzER0aRh
MaGLsEs3UzrdQ2cLfPC30GfYOTGgMYmGOpY0ZHdMtve5ptUkqYZN1lSlV8nZuZxLvmTx+7GtAKwv
XG2oH8Y0O89LaOdOYiRx1p43zsvYWTe2XYQ0uW3ECBmKx2R4RZ7LLZX3qcE2bG2X4TFZtQ8ydXbd
gC5eYSCsBQlgext1wjfTNICiRIbOWCbflr29ZeboczlfeQjppw4HyHDxqkaCAI/2xXUh59A8MCuN
gzedxqQwW93PFLqj7Z3u+CAvCdrirFTjhx4FmUqdiNxCH1jaUOOtNxwiKdlrIx4MVkHLSyYVywIr
GV0V+K1K5mQ0S8LB52s4YKZnfZiJ2Ef+oHabQXELvJKr9ppR6qPFE4tsqx5IgAtt2sKbuhAROKNq
ujfHIfOsCYX9Rrpa8Qyfg/5/+VKklpADQG+S/LWzp8Zh6E2DH4SHAxChBE6DxJ/rbmoQRShdSgRA
Vm9Y68P52UO/8BBI/CBIwZzjrbbMF/MIqQQ1Fe1hsHo3bWY3kMIjPCXDhSqBjJxKm7KPb2QVTK5D
R5phIrHWHka1Pxis9Woxq2ImgWA7kbzNhADmWHkjv6Uj9GEzCJCgHFIw7bwodIKO9E3pWKGMY1Jl
2cZkErHL1FV6MO1hYdIGReQOEIqBudG4r1r5ZWWaT7j5T6NdJCkVG7jnyKzaQzlOpLG6EOInbg1A
ijANlzUqEWV1lqWoJFtb0PKR3FBuk/pR1jKvblfVHk99GhAC/7w94ZyXjJy1JBl4qRbtYYbSTwB+
Kzh9BRGEjT6bQT9hHqapz9cWXZlvs+WifzS8eC9FWWXQqYXh8p1Rvyr88m7yYjdnRGxA5+Q7l5AE
t7hrvsre3GJieN+vw+ekx8/dPvMT/zXweWI+3LZmJmx9LFNsI/NBKrddUvsdaO9jAfKP9O57WydO
FmyByQl8vSArMBfReAxSpFFvlO7AND+pC5e2a3zLp5fxlwW8OT6OxhEgAQJRVntQ4oLYNSpH470s
Yvf7cSxw7v+etF9mFm/pXrbBxavW7aELtCBp3oxD6tneXK5VnpPmEXLCbrpmc85qf9koeDBBQBLi
eF9oW60eTGadjo1SpbbfOhH8wJklJ2D8mkiSPzITd9QkuyOIC78f7ecX/Z+D/WB4EfSJQQea2crb
Q2pJgWTrG1P9kXaPolrTy1sztAj8TIU1IkXF7AAy8hmbnin7Nnlu9GllKucP/H/PJKrFnzdJkRs9
NaOsPQj2BE20rL6dgCvoc6+rhedETfj9/J3ck3/NH8hNPptzwJTZFFqCE5anEItnuC2Fy9ei5i8v
TQS0M9cDKk2QPMfWXJjJq1ZpcwXLZJApmDzmxSAx8ydXDQA+DbTH7we1gKL/uSs+mFucNN44YJHs
IM7YBWkBWgSCbE99DbTPGaKeOY6ubkYkUd0y8Wo3O4/czRqq+OS8fvgEi0MYq9aAvD08Fyh93Xg6
9LpwwXv+/ThPuqwPRhbuWWZV1RegvzsUMorhKiPlmgw4nr+n9uMHGwsXbFVTGWsxVq5HDr2g/UGl
ItTslzh/UZJnyiGZgxs5T6+YphwhFhLP4nPbQi4OqgRhAES9xOCpR2vuCVUPppoTOfuhw0OkuyTm
Z536anQqmRoT7hAK0/p1XYOJvgJGuE28WN+XyuM0/sA1ADT/FWMWEePD2JYv6Dw89NAOG/rR05K9
7VRnvfxDTJuxZGimaEMt67elOZE+t4MoUfzUgjiNoRAnG9zGlN3C3uuj7AnlwokSb1IEkfV6b/by
tRarYdl0T2rRHRm4raglPVInCoSau9MAQuoR/KvqmWxq96zJr5VeuFZf73hleDmqi6oJPCdHyCI3
e9Ru9mXkbDtq+TqC5rz8YRs3KotID/lQjjgoFTdx8zDh2ZPHLyUIp8bhOam2vKhAEMnDTlND0Ebu
myG7heqk0qHta2C+Nu0HuUX0+ZTgbVNBZyuGiLZU4fCmD6p0x9uYtO2PJn2s6itohnuFne4sqNiC
RxjS5FVgtAM0KzPXZqUvDHYozdEzcbc6mbxRRubao7KpeorOqKH29R7tucb0Y15WIysq0o4W6fRX
x7oqzQdbvW2zzhOs30YiwbODX4x16TqoSdlM2UGXE8TwlSC90rljUaI9tWDeqCTQKizczHFAnKOc
23w6UGifqHR6G0qHZKkZ5ObkGdqLIwCJ1OULXqeeFSfhYN4OhQPw5+hLU+VRrQ2ciru1ZhNbutUH
JUhGiicmOGbM8klU0Xs2Tq45Uc8AHCEz7X1RUkh49Pe8Mt0O/KXYonJBaMo9U2sOShdtE176rAI5
TVoekPPyugx7mPbB0DtEkZvzLDKOFBoYalwB3DD4Q8eJrvdeXEEo2BJhPQ5hKjVkMJ+mHNFKn7jU
GcO800fPppGPNHUwUHj1pN6XZbFj6ciJlFZB18H1a/WuFU+tUQZOxJ5UZbiT6SXTMgxKiYCAlaCd
N7gixdTl26w2XAmN9+0ENaCudmPD9AuDu0lXe7S1iMM3nfNWVUELihjUUu/TuPe4nfhjspGijWIW
ZDJvRHHJtXueVHtWXylmhzvuCXT7R5AVuBoQHMAvuTWm1tEif+wKty/pRVS+g8T+kkayF/Nsy4RJ
6iwPuFaHgvMQRZ9d30Bkr2N7Wig5KeQ3ubpR5VchG74xNC5ofnGcXTnCskeukOAbrO0gQ+wxuYjw
0i+p4Q1jB5RkHhZA1YOuB+GmFLYt0IXas13em+DTYI+TfsbyTZps03RXoQea1z+cSQ70tLpsLH0L
IFRo1/0mzrtNHeXnYzvdSYqOEim/7UH+UVaX07AZm9gtIUmRgi01R6Zq4O+2NpKu7n0ZW17JQzm9
NDLV1/N7ycCDV7lkqLir6Wbor0RyMTGTaAk/41Pi4+UX0I6dd01L6tZxU6cj6hh7WmVc6M6tZIFE
VPLNK35gr9V0SPUyjNLHEe0n4nVMuzMBeD0Iko611D3oLThQHEkOonY8aFJVECRzr3PAjgp0yKeo
aOWoxFsJHunZAytjktU2oi2El3GODZG5idSf81nRzWGPXTOcDTXd6zkkLZWrBBVRmeXhVP2IrGpX
lfWL1epeCeaVcRywL6SwKm/jIrtkzXuPfx3ygVhREZTIy1TchuehrsmhUMCdvVQo105ubduYbfIB
wLAW/tAUd11cE2O6HCzZlarJV3GEFVFecGRzU1R+SBe1eyjNggOveBqo49KIHkpRerFShnCBLo3P
Go40T4UtYmX308i8ugoLym+AswudcnKhe2lkNUnHm6xLvcIpSMrSc26OOJ/xHnJzbl6ITW6lHivu
C+UqR76GmvBWNRlBuT9pthtnggAf7SbYBVNynWlb2b7M+70N59MqYdW+6ybKlMhjqY1nOztqOaTR
rpryqpS2+fRedvk2baONMZ5rUk3oSC+y/kYYQWugp6h0dTX1tDrzJRFtNfk5sgFQQweHYDXJhpog
V+FYl6CZJUUh+y2o8ulWWM9GngQVVCxVpgc9r9xKfU2am7a4TKUD/D/RkVzrriK9ION4NKLUj1EQ
zho4QisiYNIJWi75lgJnIIutJYJRf867yMWby827R1l9UdJXK7ZcK838oTyOjQ1XurVw+oRva8+l
6mD9txEydpB4JtnkuPr4VI3Dto0eOTsk5jYVXZjW2wn3fZd4kH0kQvnR6HA7eUGgc4ca610boZEd
F1+b7qvxjsoUwmV3UqL6dYlWfsvTWOQzW3bB/OOPTQpGwt7VEjhPzGliN0+GxrBwfTDJxgPgCh5V
FbeJD4OU+oVlbVQoI2XyTcLsmDRl0OTVkxbpngnco97Juzw2sar7uqe+Em+lTHjTyCGYGmHjQnqY
vs1p9wbTJoatwuhZ3hg30pwkd1417G5LPQCCtuEI+1W0EyrKRRHVOHJHpj1rdekpOvKbiGZ7ONRq
k9TiBg2yXl9XnuyUXp5tO27hSDZBBZUxub5RIN3mxOxgtppbDmeWtC/lCMVHr7J3bIT2Y5SHInur
sa1VdKBJLCUZQzKqOKPZ/Ap41nnqlike24x5gwV2QF0jwxhoxbOWIvjoBw/pRn+CBzMoPUg8IxSn
PE2ijWQ7JGkGL04uhpZ5UFfFdI8znA1QE3p0mO2Z1NxNCAMQyhNVqsOus0nMj0P9GvcsgAKT19PG
RyfQpubGTpLsrd1c49KRHNUbE+5B6J1AjD3U0gHZiQkxz2OtcZdXuO3T3C2rGknQs6EcN0MugrzP
roR1q0eth14SuFhQwo09TnrsTXFxDULpgCOxBrlIT5Mjz7bGyw5JRSN2tiWjm5Snt4Co7zVb2jpJ
4teDeoBmrAfaPBRwIlfT77pS9fMhfoUOxyE1baSPHtDeEY7xdI4cI6peSuwVrRV2sV67OSjvlBGz
aVvXnRahJWAg45RvhNoj4TxcJBg27aStqkYo0vTMj01AyDoQ1VthjyBHTR+phKx3bwSofB60MYX/
o+4kW4E8grPGArtKM2CY9xY8jT29J3hP5sl9hM4cGXue2bsRkbyTIDXLnuyGETu9bicdHhEFfob2
OUwOdMg8Ow6zAa+aLAW6R155gf6sLnx5gn4I+RfJr9GOMtMp8QSVd4mNdI+2GTbc/9leBr0FUt+u
US59qYQun4eLlK42SUas93jINP7gSaQN83MaWqEd/Ae21l5mi4zBqNPIVunPp6h1HoXRXY4mEHkr
XcLJb4UL8Y6Ltf6eNZOL3AGrkTgtixhvKK30zVb2pE4Jde6s5EJOpg5+rdsSlW3zzuGtPr962SNY
CV001BETIQ9YConKH1M1WmnZQ6f8ydchqnuzQB0y0ouRpdZoDVJligOl1SGpI1IjDHHwBkLDD+JN
1euGcBzw5saxqNMwmiSvU9667JVTQSTrZUigtcjuKno+xhcRfajtbd1Dz9e8G+3rVnofYvtHNNyY
xl1hnE2W6U/GnjePU3YvG2dyCrfYjJeyQBkEeVo9uWuN95EqrnDksxHvwdo5mtUVnj3gX5yOlCs+
6jxeYzAyzPzmschRvTE8qkh+I/A4RIyvVIFa3UaSBxHqjcXeR0Qd+aQEJV43kMVFgFu6bR9BIeg+
Ts7bXgcb/KGdyguNViThx9GGLAst8SyFH+l3OdxJZ1yUEcKc3nILhR6RYHeppaNuMtzYWYEwrfe1
+hpQG2LboCNHm6ya3SUZI3n+AkmCwbjQENrakx5G2VEFzMeMlHA0Bd6HkVsam87CLSv2aXIVj9lG
NZActl8j4If5uO3ZRWF191I2BrUAkEAeQsaqbVVBUxevP50lpCrOhr5F9p56o7YrWYXx4Y1opFue
FG6E9uQBjlLuL6143wK91zUFmAYhry3eCuUsN0aMJCJjnnmGdKlZw96wpyAahdf2zXtWjL6ZsWMB
iKiMN1QOoYXWOpRKS6yY+6qow1igcRWVuDp7ryR1rw0WevbvE01xnfwyhzaCxGw8PSI30RGRxiCu
07NtxRK3ABJOFYMnSvlQ561b5E1AtX6j1Jdy895GFrHNtW6c09lVCCcBEYXWFHWJ5xS5YbWqhrPc
BVApTjbKRp/Tq9KI2ix1UUza4um75iBPOpAPRhceuQOQI2tz+EddIAcv73px3gxD8H02aXVoCy88
5miNxQZFiee1fTY2E8ne8Hg4xGd6gL7Ha+r9Hkr7zzQdUAlItwM4iXLW5+RjNnEJSsVIkqXb6ZD5
aODYSqG+bzYrAzvppX7ZWTpGLbb1oc9gxyBmOGcfcZ/tO9QvmD/ute2KtflTL69PC/ggYC0A00TH
wOdROcAt66MdNwdm0hdc0/AnZ4Newv9FhJeKl3Z3BgqV4lkuZ1Gd+thmgL3Mz+xRBKDo9vuJ4c8a
6rZrnOOn9pElg+VXA+DoK9QldjpVMnK9RqaF32f0vBjst2412XvqHvpoZbFbdahCyWlr1Ac9HEAT
g0CVFE/wjoK70q1JJr/w+r04RgXpKuJ47PX7BTg5SECNAcAHLe4M0vpcZlFoUmdO1RzMIpSlu7R7
V1e5zU/GSEAx/2VkMUZF1ROUNbsGCA3ZNcC32aL1yOtcG41HbMeQYVzbxPO2+bKtPlhcbCu5MK3W
on2DGMl4GAIZLGH8PHmSXLYvDvkZdcVl7ANqsNIpcmo2IVfz7xt+qRHaSUyP+skQB3NI/F75YdgP
evT4/YqdzmPPsGaAv+begs8rNtFeQyHHRuAiz43PEIzhV99bWMDw/10R+GVi3rMfKongTyiFMgcq
ACN7okYNs3xCdkiXHxrpQZHO00givbhrcgOyXmMITIc5jW5lQ9iykVxJSKFS8TC2HhRkNQ1wwY0m
kgnlq4lUWIT6tt7dxDHE/GQHqSzc/OpDzK7+P2nf1Rw5rjT7ixhBb15p28n7eWFoJA0N6D35629C
J75tLsRtnLvnZR92IlQNsKoAVGVl5sLo4XX2tGBIIitx+pfiy+V1MbD6n+tiUqga60sKQEYHr1B6
PGhv22tyMD/HDwxWizvMKsk2Cigut+HH+WQs5X41mqFVT0aHlCofZAf+HzmhW+wW0A3OoE2CzZnz
DXkmmR4SxoqyVgYm/SSI4ARWXgheupd3c9vX/3ISVpJhHFUV6vFhd+rG2QnxcpXfYkGyLxvZTB3g
Zf0/b//Gt6xcsUySGWh+rCO8qvaSK37lV1TTfXSH6+kLgAbec27z9FvZo/u6sqeqJNWWBNFF6ScA
JnPCveFlthVkXhHUnDTF20Im+Y4SSeNCxOKsTLTzZEcFAvv8X+Dj0E48byGTfaslLiKMtVHvW/wo
8vMMBFP6rRIQzVMxV+/Rux9nH3krY5KUQHp5rDr62drnWqntqbmF3A7POXgfi8lTaFhUUC+HlTbE
U1gGjXPkqXsRd6+97HZX3FNl67Ky3kkmf8jJJFhQVcVO3kT3yFIPSeFCjgRUSK0DhEKi2rU7OaGC
UW8t8uvGiw+8E4Z+LPZgW/0ElkWkl9qkjCaawsL2upZfpUG+JwuIPop3TuRtbi7VfYL+NPrRLNJX
VprOmgcUNlqvfa5ARinuBy+00aD1BC4Dyz9cp8/WGCdVlRST+hCKOGkPi98lQM07CWCcKFJiTMtd
AGMB8YavPXIWuZkmV4tk/JTy9JmajPqGGvTPybXhLzs0c+zuj2mPexkECTySw2/Cuh8fcGWR8dl4
bgFjN/Ek6kDNkguiJwGFWClfhSB7cnHU008SvWKgb4fuyCkjwo6gYDvW9w3qpNiXPEVzRQ53ZQgm
6VpUX7uBBFCAspUJpB0YdrOkd4rnXBrLmQc0jFAZBSjJDQcJvd0Zf+mF4G7SGlBtshQnxlyPmSqu
Psa+hkqaCtE7oolP43RdRS+peN3mVxEO/OoQNQUwqJ1TA8RZAZk58/LUZnCtNoYJrgTzgDEUXehb
MdopOxKMoL8jPu91+BNZTtEVZzvs+6bQpUQeG3gahQtjxuRK3ytBv88fuOliEw2wssScwVlYDXWf
U5/G4L90IgcSkH1zjUc8L8VvptuVJRrLq1NLaTECo+TYOzWIduD/pw8I4kWeeDv6qt8ESukXVzxX
3i5Erqwqf7eKFxkpcGQBx+ShLelIrnY07sl+PuU33K9GA/FC2Hznj9UKoSfeqSV9/Y4OkMBBdwKO
Fdm+s4GZPnTe6MpuE/Cpf7exOKs1Mkd0V8hpllJvkWOnGpzsI/qVO1Vjo2uVAE5R25HLuxXwciE7
pawpZTJgMLo/Fafmsc7saBc70hGny4CONJiHBnQLHO2Wkwo5+f4nqj3UugTauIi/Bmeo06vfrFtG
AG1tVPS5rMrcrWUyodb1mP+YsEz6SbO3NsgDirvLb+ub5F/ewVcfkkkvLaaO+miENRqM6a3s9ZNj
3esuhVVJHumc8J4bIJzThR1vJ5FaS9IEp23c5mQeKAtxdKfuJ2CqhuvqLgt4BbfN28F5keyUI0Dg
7ZBCHf3Uor0ugV5zyV6SLPWIxss4295yruwxGacG6mWB3gOtRvXvGE8OlmvKz1b7lTMeebfy7fR2
NsYkmpi0s0oIjOmo55pq60Ya6p0xD7X47eI/k8zZDnP5b0IZwB66KNDNopUjkiOUbyByL3iDQx5R
sHSrp0S8x+xX9ovH1QJGlo0UR2nTFUPGALxiMHcRXR50Eg1Ve0LPzbamV4loTmrmtpGj1Wx5DXrz
gNTTZlhLfxZ4sKT6E9NCTtw+Q0PK0ZIChbLGliLRX7LetCsDEyO1OAPcAviDHDrSENslmpNmiLIZ
SmYRxIksE71cdA6bsHSGFnWuz3qWQVksXkPvDHSpL1o/32SGGICj/KAU4p4k74BC7WZC9tLUBQO5
LiAvWEcPdbgXpT8RUCVLZrgjfqNcAi3TSLdkWQJAdm6NsnyT0+exMwAM0F1gxildS5dFpxQpBkpQ
6Hfk98owH0K9Pxk1idGyWHxMDgRxc6c35hMR30H44TcWqvELuVejlwaYiCh6rRpU3UU0+zJlV1CI
fQ/qpejDyp5EUNCPGOUX0VVJuhxTGBUgG3oQt+mtKWuOjKaDUBZXnYh7X/vVVdKulQw31nIgae6b
eEQpDp38NvPUBdKnmMQyqzdBNq4mNB3i+BPgEcccPwrMp4VS5yyo2evqtZKZB3DGALhzFYUHJVHB
6v5LBocZEJ9XhlDac/KFOifQ+0aQgktZA+osqxYnBPdabzUeOBB3GAdwAFB2QWgB2MMx6wDPS441
FCojJXGIsLigkncl5dUisiNOx0lX7LBAOpNGV4qIPSl/NDXxdWxNOUF7PcmPEQYDVSG7GzEcgA1x
iUBHctBlNTJPBv4gh78pg2UbuFH2orIvxNd0FtA0eFfT0TcE+bVvn5W4PVbkdckeQ+1xVIgPoks7
J6Xbq+W12ug2iZTDEOXgmXluI9UxwfhlteAugD/2aYq29whklIxOO5iwcO3VWh7bzWbZYB1LzNmC
EVXwHpWIJeAX/OLWOGIIxf7oXfJZ3ow2Lz9tnthrc8zhYmZLoqPkRQuc8iE8tA6eEUdyGl3Mhbnp
XfTvDk+ItVGVXFAF/tBasGRhNEkFi8Ku90Sv8qNfCsQCyn3pp7/+/4j4/lM3WxtjH2cN5m7FGUVi
Mbyuo9yT0IFUeIOPW4fl2giT/kZFUJKoK9oTxC+hlaU7oXXHueJsnSNrE4xXDIR0XSRi09Qgf+9c
EDX4yUG+RSg7xXW7z8F4y5sW5K2K8YwstRZQZJaor1fH0LgZoi/OmugfYM+s1ZrYgkBYQ5dyBM8S
numS3y/2dOpukeYTr38afotv+R4s1GBrbX4p5MifZeDsqMY8cSZVEMq5wI6K41MvH3Nz8rSw9i+v
cetWs14ic9dIha4WkDLRI1qu+zl18gldV20PsgVO1WqzQGygNgpxQHAt/eBLw2GThkMv06ianQEk
TwEyc2cTXEwHz8rsxla+Epd3T9z2kbNVZn3GUpJO7Zb2FAvpzlAGW8CBfHkLv98MP93kbIO5QoWx
KUCTUGpRumqfFwiM4FbgQXbeS69DGwRdD0uNjmwT8B5uvLXRf1+92+RsVkvFnNuTEqa2ABBeE/Fw
FVtX0fVHoz66MpFSspQmwUdrPcMu7+crmutxgl6PD/xC1eZ6zo0lVqgFEABj0equPc3qQYxSQCN4
eXD77DqbYCO6mjMLEkstPUzMQHUKH5ddbN5g48ESdEFBgn532Ts2A2xlkYliM62GuVewqIKcEmNw
AMABePTaSjgjGNteuDLEePoASqao02Co8wmAnnbqA00E9FK+lxzJ64LEj6+iG27/ZfNmvTLLOL++
aGFhtNhRRcLMNEYgLCAY8yYHdLCyQ1lydDn2lFJ47Hkqf/Jmel6ZZvw/1ssGUwjfrU/JrxK3dcav
1G920UFP7cKnBUfL0SX7NHjxDuDJXXY13xdXGM06NgC/cDWavnnHfiSC1Q9izkBA4tOhmPAJ9Oak
Je+aRlxFmNxcztw26/22+tS7X2C7c0RrOAn1s1HIjqAKXgdVoIjW/0Kg7VXbEG5JOjstrvJ9g0UR
MViMmOOXnGDTmMMzL+tpSNSG/tbP3noWct7gEccAy+w3pGKVLQM2Iykf9Pg+1ngOzzPARFZshBLG
JGGADqPKaCfJtPNNh6owgXwUX/gqOluFslWvnXK1rLNhk0ixQGj2UKPYaS3Jjsdf1fSeJXelnNmX
88b2eXl2Jp0JLLECuEo3sbx4v/j5fXdb3aQ3yZV+yt6r6+YAeCBAdZw93bxyrGwyEdUnlpEUISLK
1I45Qflaux/y58sL43025khpEryBgAuGjf5eI3cQ1Ln893lroAl5dWRFnToJTUSzQjzZcvQQlTcW
bw28c0RnLtQWIM9lrOPjpHvhtXmjx71qSwccXW59Uz39q1vM6rswiUUgBNNvpEeSFd5J+TRPEcfb
eB+FyQZzOnWKTD/KHIJHAfMQSh1yrkkyJ3pYAEefGnJEWiyCEnVrkFa4B3FH64WeiRrl7LXOrNr9
V4nKM175N90zrkwHRcfrQXwUVPu/6FbQBHEhXRtMAonyLjJ6YAPxZNEP4/V/PiKGk5877i1gsyC7
Sh0GkzqklEDnrkDqqFyqm4HRjh0EHxzlYO7owfw/hQDLEduJUmdGCowB2g8I43MB8SO5eL1shPrc
z91TdRBWglLnB8EcgU6gkky4WSt6A86NTzn8xNDg3di3rh7KR2u2vMsGt29SZ4NMEKT4VmljTe2p
Jy9m8wckZuClQo0GvK2XDW1nkLMhJhj0pjPLQoahufwjAPRuEQjOcdF52xenv6ywBexMHOpiMLB/
ALfvCjfymt0M9nh513KAU/9wkpwtMX7e6JpFMPHfnrJ9+46REfOAAasgdg1PC4rWzh/rN3CLcL7W
9uXsbJRxeE0b00yEmiNaHt2+DWjLkXbLeG+gzbqyoZztMMckNNJEDMfhYwmxHb2AHH5xl/1iQlHB
wvIqFEkPAA2AUt2Nf8n3lx1lO2uebTPHpZLkoWAleICBJBuV4o/Z+HeXqLMF6qqrwyxVSow9NjjM
ekN2C5T9kpDX1/iHs+xsgz0wm0Eu9AQ7SHtFopf5pmBHAYjOfArZAl5c5WwbJ5C/D4rVojS5n6Zp
xrZBZ/HYRzXG/Gd3aKtjaz5e/kCb8/dAv4poSoNG7wexbm42Q2xNOX2/difRI+BQcTCX5yjXrS++
4oaDdO+Jx/ql3oUe7za17R5n4+zGQma9JzrBBRXDBgCAp0nvXF7fP4T22QRzD1FKbekwrYhUdWj2
w+1kP4Ju7HnAHVhxMIN3lzk8OYR/CLizSSYNd2VYZmWcYVUPs4MhKwzPOuDEGpzoESRRVL1y72Dc
k7fS7cP6bJZJyjOoi8N4wErVQPOvaELBUJ3/jXO/vKcyzUw/D7a/LH0TEazcM0rryGxRJDjpV6AY
HHALBq4QzGeQK+tBeqM7qQ/GiIPaY/TYRk67bm+bgJc+ty9L5x/B5OyiGMtW1fAjjPJmEY6d9mqh
M55X+3BQOVu7edypGNW1RHBi/JCBbEYiG5kIN41DNIrkG2WZPani3Mo3Y35lhEmVeiOUDWiLEPOm
5MTDaPfmScisQJSIe/n7bUInjJUpJmfGOejzBeqgRneIp8HTUrK3UsWJhPu8woDONLmmfFOiPEEs
mVcw2/xuK+NMzKtlqtatjKJtfFI+IggafFrH+iv/0vfVnxCX2vJWegIoO3J1TlLlfUUmE0TGMGiR
AcOSeD116DrB6viHs7WbobFaHRv7Q4hZ8AVbuxSp382Y7ILUQRr+tuQnPI6p9AzGb06FVNsYJd3r
SsZx1e2zavUDmCzQ6IbUCzFWme6je+mUeJNNAFnFrCLtIEfc8vF2Ve1skK1idL2aWT3e/Cf1rkFV
3C1uSif5EtE0PHXPQgD+rae4OoWOtbu81Zx40Zn4Hywx1cQZO60PT2McARL2nmMmW1Q4xMDbNavV
AuknX2U7qNBJtapigfMhvlU+MN8pfUT3qlP5UPN8qnYY/7/q3kEoEMgAV7T75oBp0MjlfVnqOT+S
7upnKH//GWmYgHiUNhXlAgqNavYcjoFeYr4rL1AtW7wk5Sx8u6+4sshkpDKZDLOlrjS99u9Qoryb
Xkx3vsH9it5T0asV3ni9Pt4imcykK8QaUnpam/rrWBV+Mr5Z5XOYvudW7EQLlzWNbtqlTWWSETiE
21anF5D50L4Xn5kb+waO6eRTdkUb/JSczLudgr5bmuA2Bwf937+hJKZmb3QwZ4HNHCzLrjAWLil4
zObfbMA/l/WXHfaABtHE3KBDSy91UFJ/NI4kccw/2seEs3mGnJt+G/pGAEbN197CBc86ADmAqupk
o2bGWfL2BUw9/xYmTkMplmQpwyelyC7tNOwlWwJSrziCPNBWnOmpFLhDeNtudLbJhOxIksWU8xi1
BIpWmyQ7CZ8bS3Sb8aSHj8n4cTkV/UMOPNtjYnMxE9lM0wQH6sPoVbeSHXlmcepT4ANNW3RTrwEP
DzRAc5tL/EeD8NKnZoK0AVMXBvbwqUtgWorhtgLyhbM6ngkmKBcFk/ARzbRysKBngJtl7xrX00GC
OHTxq3hSr/8/RXC/NxKwgvOGMnEZlnUfGTWchvaVZQ+JAMSZ4CC5Blmt0+/+CzfdzgRni8ztYCEW
4M70OgnhxdNcnKo0dhoNnSgNdIa6M2aFF1WCI2Ey2FgCK3/LQOtzeaM39/m792uBavwH+bKoCUsm
Rij/Ccm9nH6amLq7bGCTJBK8Wegu/8cCjZvVUZZFkBEpVGR0Cx1mM+j2mWQjIGnDPnQbT/Stu+xe
+NMcCpAAuiqndr4Jfl6bZ9JfDI1vsSlxxaXoBwp+TlDz0H2+TvX2q/a8UPZS0i4EWFLcM/EWslB9
BsMOCnwloJfgCkLLC2WPxMGdgbiAty/EVt4lDRJkvGf89mVs9TOY3GeJGYjGv4FAfhgY/vgr8bqX
5Zo81r7a2ekXt9fIcSG2/yK2STcpNX1EQDED9zHrGN31aWA5yX7y6tv6ARPPy9tlr+LZZJIfRrHi
XKPwI8mC0rEBjiORJ+W2nWBXG0l/w8pxQcknpsUCG4NvvRagAnwjXv71H5w+Fvapqw7QbeNv3um1
eWCv7DKpTwDXFSQ3AAsS6n2LYoiYgiChVtzLO8izwmS7psvEtivRW4hkCoD7skCYW8DSZSu88GNb
MjOeBXEcfW9iegsugp3+YBxA8sIVyeV5BJNmel00ojiEFyp96sbLbAu95nMWs5mvV1+GySVhMynG
PMHGApY3kEtAtBzyycp1sh9d65C8itzZdM6q2O5MLZG6FWv0DJYI/aUjhkUvL4njBWyzBSxoIypH
8AJotYIQ5AEKDHYNHOhlK9u3+vPGsX2WVJanIU+xDMXuvTCQPeMl9kEeAEHG/BYUDqPNq9TwNo5J
EEAHj92Ii/ZJ0n+TuHY6ndc54yVag/6EVX5QFouAOwPeUP8pr81n+al2aKPbCLIINdrE5b1TuAaZ
xIAbEZRMKhikczwUg071ibtDciu78i5xeVvIS4AGkyIMyDL1FQ2pdN88Wi/lYte/pt/p7/pDu6sx
K1bedF9JEwCizXEX+od/3C9X7sLcixrJHOOlQx93rBwgvT1At4oHIQeU1rauoBkQ2sOdodriMXIV
zlCIwosIJo9oRRqmqQXbmH301BlMhc+tHKQy+DLLwunIu5VqdpkKTizrttxp71GDUxWiGBLoO1vz
gdTVM+VLicfFzeM/cXaslPg1xhCv9tUB1qyYrbdUH1kI7gPsiackxCUgi9ML3aspuZXyPMhZcHlH
eYtiElcSkjwyBWRhc9mRSHdL3QNRFucqSf/Iha9m0tbaKh6AwqgFgd4D5hyTBIXgQGHGnrrUrRbB
nrXnxJzBoWm5l5fG81JWJkcjWW9ktMTWol2t5U7z1jwkB8Ex0K5ObqV3iDzexaCM5WwpLxpZ4eVR
6Bq1oHsK9qBnIE3RK4RSig20C2ZTD3wA9PY31MCjBL5zSE0z0Z9YkgxNL2S0Ph13M4QVQF3pL4RX
8vmH/TzbYaJe67KUdAYCQA3AwQo6eR9sa+DiKHcmRn1BnnRdTaAi9Wq4PceD/uGcONtmA7/pO7MI
cRxpeNMKtlpgfghALJQLMBQh283VeOTa5O0rE/CW3sQGgZoWsuriE4zaPyaYFu/szhvAcumOD6Jt
AsXPy3Hbd4nzUpmQXJJiKMFrgULXB0YIHG3XEw9FTJRNwQAb2rJocz12+0z8y6TCBCi4ahNz0uBB
ky+T3fKBwUlIsuNRgi4shqec8bHid4K31wmFOIxVQziGFSdo0SYdhAi32XQ/uOjZeMSLb/S9fjOf
pic+8nF7jWdzzKHcdAmoyEIgp8V03oWt5KrVCyfh8FbEBGKWD6E10U7UeOgzu4bwKHpPzRHK7qNb
XKfH7O5ffrnzqpiYBF1sUiYKVqUGgLTJzhgYkjP8NpwSExf52/wA2tWOV6jcDoyzUSYYFRRFe6XE
l4sWPWiq2h4UTO+Isnd5P2l8/Tw2zmaY+Ktn0mnzCDNhqO9HnLOaVPgLjvoyqcCDrDkxLh6XTfKc
hIm9EMprIeRf2hMRLDuVfunj52UDWxcYU4SQKVievoWG/34UimVrRGpegwxCAitO+S5r9+oCMqPB
5Kxks9K5tsR4htXLliA1BcpHB1wo8sVubnNv2kH+o/kD+Q1/foCgaRHwqgy8BTK+Ec2qNYgdzEJa
1m4M6N/0r0OKFtfz5Y3kro/xjhLc64NAYIhSP47XQ3QCq7Au2ODjkSJg3ke3dFvw5+evPLjW5mG0
3lrGS1pSKk2swTQ94PVvmkspdSgoXfYxc0Rs1Mp4b/9NRBokBDHnpOEC/EPaSzQqkOyO8BwFHOWx
dBLBWyyh2y3JzyQGo+lzB579abxL8VxPEl73hdaG2FhcW2eyp6SmcqOPbQd+5fQtGxXHLPsdxsHt
BVyKjYQTGeR+WQcSelCfSuEX52NvZda1eSazAvlcg70Bi+9joOSnFAJa1RtEEoNqGd22PITiydBe
6+IqW26jYrSblrMBWylv/QOYaBogiahBNh70NNH9oKFVeh8bnAfGZkUEw646FW/TNJ29r7aWNU1Z
lWCRE+jzjbZ6GCEEpiWPKRFPemJ5aWzsiKb6nc47uegB//Pznk3Lf09LSd6JjaFmoBIIxuc+mHb0
ZpXdqzveeMX2Pp4N0Q+9egqUmMU1C5OA91NGTi9BQx69RjNHtXc7QFc7yXhrWBfLkIOw+aQtsSOE
74n5KAJdLEWaH02aJ6jVUYm+CFTkzPC+a9rrCKyjScUDF2x7rSFCpRJKu/jP3xer1qQWC2h8Yldn
T/id+aVDggGlDcUJfycPcfCvouQve+y0jGbk2Qxdwe606NIpUtud2jzpZNjF8xPpBk9ayK4dMKjQ
V87cvQrgnxx5XFvb3/f8E5gas5EMo9qLOeIEKMJ+dI3m1sgi9/JCeUYYb5WMqoOEG4JRSERnCd9K
TOlCX4tzgtKv8zMmzkthXBV84oUGBcruJE3FEXOnrpRAmiwE1C5/aNBvTmfihdPiX17bJpwJmu//
5zQa47s1VFEE0UQo0mYTVIKqWyWBfINDuwZP4MTyi+v61noGV9ycO7M/u5k3Hvud7l3+Hbw9pv++
CtQpM2ejgH7vSRxAL7ukThgKjlXyIpVeBy5tMpNX53CylNiiR+lY25k0OhUqqIN4qq3GpoQ8NQHn
h5TvRA1KAdJeyTK7wH22bv/UIUpAlgLBON5v4oQtqxOoqZjdDg38piJ8F8RTLkHm1B1AAE8bb6Vn
SY9Vjiluo7ct67U1CWfneVvCXGzkCDNoiYAQAobbMfLuKp5MO+uepwI+B8OXv/Mm/Grtb0ySKnPo
68ojzI265lnNCGmA8VmRdnp+rE2qnPGi9OAcNj8mgfv1qS9f+PpsY8ywwmkaJdiecayXEwj8la9J
l/xs0JwqC90KKJoxs6F95rRz+QLdyh2EGYNhLPeXd2Hzh8hwIl0FNv6HjOkwEUtvE7U7NXVpQ5AS
qoLcWUaeDea7KklqyUkpI2vtmtPwCNIeLwShwo4+sOvP0QRKh1dL4Jlkvq3SCVJJYiwrrm/04UGM
3y5v2/ZBe943FhTfJKUeC4XUnQDqzyF54opeG5iDp76BUfl2hPKLk94R3m3l2y9++M3KLHvK9BaJ
SIXWOMgvHpL5Sieg6aiIk2qCo8fAYD5ZGqQIhoMx7yTtqxwwF2A4IrglDMywFKDebBcQOgCCLuLl
WtSqN0IzqlMeFFlwJuW5B7GQZgSQ4rJHU7KnarbVDEwcxHTzoXJjUoNU40lMkX3E1rX0zK2a2pEy
aEOpg1/o/S7D367AXRLqBwEX9dYCJHWKvCi39nEso36l+ak67RNoFo0K9GVU2zKAwq0lZxKSYx4X
noxEmPed02X4f7i81JDfUJfMhSIEACTQX81RVhxPCzRHjQIYgJ6AEQl95Rb3f1N6MPHwh/iSJh/K
7KPTv0I5csT5FqsJ2whoJpQix+t0UfejCpLsljh5iD/Qqs4iFHel/pwJL1CdtosEgMx2BKwW8jDG
3WSmL0vti4oC9vXrkuzM/qacXTJAsFa5G2vU/yTRzzDbnENapGxrZ2qhcQQiXxFYCShdWCM2pavK
J9nIvRrjBmYtgFmmtTNlwXMNKAdUuoXSqwVIxpQgdIdSazI8pulsi2UVFNpvAZA3o61tTXsoIXur
1S+V9AuiiJ0ttQ+y8lYlig1xBjCT5FdF1NjyAILksvIVEdU7TCmbmer01t1oRr9FdR+2pjtOciBJ
v+UE5KNp6V4OkU30k6mIpqwqlmpoLHp+qpN+yEf4aj1njyQ5xN2NUqROqoD9O4PuETSPCvMjHzEr
RqDX/plDfVpCLMXL4o9xCh0JqB9n8KRyuQ3N7soIvxQQYQ1QWsJQKKhLlpJ3JGwegKufzGSqCOI+
IqmRqcKrNjuQnXYUIMviQG1mlO38U3pCyYdbyaIn/Y+YXhllcpXVm9JIqm+jsxc7j3Vg+ZmbX1Xe
7NePQ/BUQBuEc8Xbzl9no2zhc4yluakKGJ1R4tWfVTqRqnm9KwJwl9+Mn/OOVx/hmmRyl66mpLBm
mKx6p9qPV01vJwcCTTCbQFtQgyKaA+me3WUv5Fplrsy1IuozBm86oCfdBUoZ0k465o7h5XvTn574
jGab18fVxlIXW10fi2Jp9HLCKg3IsyTSa6jJNhgleN+P46kKPQBXZjLVgJYZNaM8zH/Qeof4pV0G
TY5SjOTMGNzecXufm2fqamXMxVgbTLNOEuxk7Skfig81nKNwLV3DZ77BQ9ENt/KzWXtRQW8Nehtd
Bv/63xe5CGJVRuA2+R7EVCDKCubonXQwfUQErwaxubqVLTb0s9nSxgK2ZHRWYxf64ooPhaej6grL
rpk9aAbDPblL3Lzzrswywa/XidSrDcjCpY/hhLhHk0d3yKG8Qk/5pHjEtVw8PwQ+Xpyzt2wCAAlO
N+gp1hvNtn7IPdo4j3HW+B0dVeGcBd/k1j9y3HmZChP7ZdfGsqnBdwp5cdNUOVideTXJyV2YxS8j
qLXqBh37Prq2QIXdQDnaIO9Z1DlRchpiYGLFUHuWm/IFRCKgBqoeY/mPmMZeMhY7Er6F2m6U/oSR
7I0ipIW0W6P7LS6dXXcZ/lAOKZcZZ2R1bYpPct0HUC/aQbkQ3evPoi54kbmZAFZXNCbhVHpUwWtx
M2xcCG08VjSXOwnIY9LreNcFGFS75jbsNr1oZZNJOs0iKxD5w1E7QhfNy+/Nrwh54MUoXeLQghY0
l+KgcbqrCJXSirPizchZGaf/vkpFib60EGvBguU6xvipZheVzPEf3p4yqSdrCWlD6j4hVLEaGYSf
zWwvrcpZyXZpfbUU5lGeNiWm8zIEResNJZIq8erSgYKd0aL3WVxDKtSJQdyoct8r2wtUQNGtqoZo
mMwCRUIEqRtBtm9AdM6QvEjFXRa6MpcPw203OVthljcItRh2JU02kKfR431WIPbbyjGyj4lLpMhb
EpO8TS3N4lnFkkqxsI1Zsw3T8CzCyds8K0zaRkUsj7UWViz5Gc+KtPgyoofLu0b/xI/cJZ93jUnR
MySGlrAFcX/a7iJNcYQZ+GMZAF3IAUKCTw0T77LB7YD6yyA7NpBIVWSMNQyq1e3QvOQWZ8Rtu6Ny
XpHFZON5zqoM46bUzWePNtqjA+RVbCMoPPE3r/C9iQoxV9aYhEjAT6h1KT5R7VGWOgoi716ioNxH
Duj/4BucZMHbPiYZRt0id7JJt68G8yDwGrgV/W8fiP6CVcabY9E0S2qhNSGy2d/oeMZdtsBxa4v+
+8oCWsN4/1XYs7n8UsijUDwLxODY+Idsd/YzJh0sFYSjBhFGElGwU7PwaqtwdV3ZL0Z6bNWPqZtR
XTZ8AsKkJLwvUfoFP/dOj0I/r/4VfeLaTZh8kQ0KqAwl3GipU057CDdmV53dQg/Qrq5BXR0MlT3H
/v+2z0z6SDQ1MkIZGTEffytqBsTakwGR6MtGeA7JJJBmMRqr1mBERS1GV2Kn4Im1cD6lKdI218pf
ekks+q7HpxSheZ9ksT1D1bZse7tHNaQHuUCrhsEoNnYBZTsy5k6x7DCQ7VuAMcnj/+a9Jqtd31aN
rncFFgzl1KMKmK4MHCgu1f9mW6lklAqRGCgX/X3NtYTBw0Ye0TVc3nII9y7m8K+842yBifNuiGRg
EmGhalqXiKjSildSnnDWsck3Y4Ka5P8WwgT7MvWmCpUFPHP82VFBsjHFdhrbAyjJUlvBiBZlSANd
1EH1Uy8LyuNw1T42geXOgeGGuOPxIOrb2ef8g5jE0LZVqpX6hO9nfo0JZMZ6YjcTD4G5/TRfrZuJ
+FLpwgygCRRp9+JhcpMjxdXRKdka1IS4avEJwDcHUtY1Kebkg+pgKRv0DduA6MyWLFt00ttpT7la
zTfDqz+Mu/I1vl68CTS4N5Ef/asRivUvYE7D0DCMJe3wC8riJVN9YflcBs0WMbMqgAsOrLxz9DIA
01EbN+AqRxxDzLWKdkn4YQ368+UI2k4b5ye9zISQXAmTlkb4MS2Ypd1E9HLoIko++QJvAEB3KIyO
FoSrIYHB67JtYirX+8DEVlnGYPNYYHrwFYyWSYVtQbPgStx3HroCt51j4pZf2+E977G06dyrNTPR
VqdVkzW0G6HWHwvGybKug8Dc/vLO8owwEQTEszyWFoxEBeirjZsqb6HNzIFmbH++1aua9SVVBJQQ
ehz4fNH97MloQUBi63dmC3eQukXxoAi0t8sLU3l1A8ZlKqBvWgjN46npGHZ40I7Dbr4qA7w6j/gV
Oz0I/2AmKDB2y06wQXXv0acv1IKpWtO95pQ3g4fYvoNH2ZJj7qoADAMvhcNrAH2z3P+4ta/2hvGv
uCjMrpHhX+aTepAeFzu/Ig64VD7SGxCDQxEU5guvuCqgYobCTvvC+wXUwM8fgKNYlXXFUtjB+EJT
5QHkQnjSQRpoKP5kXF7BTeyKerbAfP5OrCa1HZGm0z3opoNhl+Gp3+//C+6izSfQyhLz0XX0p426
hyXhCGHtb+6i4VE7NhgZfoAShqd/kNQ2asf0s4Pw72QbzJV55lsarTEkUwXzmKN+NA/DTXUT+1RC
oT5p7+bv/4JNYTN+VxaZJCEKldjqEywaD1HihHcQAUOxugyI8zH2gIDhfFKP3GkWnsswWUMtWtIs
A1wGut/ZfnF7jFAAYi6B09tAPdIZEDa819I/JJGzFzGnsDUKykCS783NFwgzUgC01dqyCsD35OgA
uaGYHEpez3tF0dVcChDm7g3x6lkOaxhOtU9d+pPNiU2qx0nQ3MspS+J5L3P/ngex6v8fade1HDmO
bL+IESRBA7zSlZeXutUvDJlueu/59fdQuzsqQdzC7NyOieiHnqgkgEQi7Tkthp+WWsfPCXP2nn7w
yvtxO96aOvgq3PhAG7vdSDvR5i57d2GJ/Kxa26Yk9OUWoS8Kg7nU2VNx3fkPAXuM4ZNfXqa+XPdv
wnRF02Rk+9Bnyy3TqHUjn1Xk4QYldyqGd6d2GSgZTfJOR9+d5tmSo4fGSOFfIQiQJycH4IypTyCb
OtRl+KNPJwVluX5PNaS+wGUm6/GWge6+DZEMqwdnHl8S6iXgLaZp6VC5cBVJtcwCYMGZsm/Lh3qE
50ZOKsZ5kwkw+NVkldXkSOFjWZuuqnml9BArRzaDtkL6k4OtqkofuvxQK3cmpmSVanN5T9a9jM89
4bPcnT/0NFlihGZCYlSzM7API8/9Jz8stjLACxC7SK6LUqLrOY8zuZyfCWqGLKgHyE136h8Yj9v4
XrI/3sDGaq4DMXXaYoEvHD7h3gKTSorfFzj8aU83466yMa+xL4DyqQJMAk+se3ljV+/u2fq4B6GW
+pxI0Owj+lYA82Dnae360VEZRNBk6+bpTBJn+ydjhOqYCBK6/WQjSNiaSKjHTrvFW+6VlvkkhrRa
D0zOZHLWf2YotZvlYoePWKE3BOgchESgfsIII5vpH3rwIv24vKWrT86ZUM74K2Mhd3WLE4w7xTKG
yS3JKUUW+rKU9a4nXQO/jaooIJDmzL0SBoaRVtXivw24EI3NgJvnsE3hSTvR4a0v6VMWZ+FrZtDY
70pUfbS3pvsVsLsORKSXF7T6Zp6th7N6RUyUXGmwnjkBkkKvuGEnKulcFqHwyRWdZFMklR8idMwJ
vuhocbm8iNWNAkApyAbA600Jd51KmmuDVuLsdXbq0reCPRaJKFhYfYvOZHAXyTDTcCz9eXGicCDP
+jHaB78BO45gId6mt+ZzDkwPMTnEsv/fDNOZWO4uBSGwE3MJYuU98To4qbVr7tuNiDlp3eIauoK3
iRBF5XNOWlRWfjgg4lropRd63WjvO4AH3tcWWqR2kqBXcn03P8Vx9tbP2DyYPcILMoauPD6TsrUV
46ce+FZVt/Zl9ViFMqSmrjHUpjSD8DSccakXSQHOqyVO32HS6UdzZW7T+9AZb/UNiAEAuelGXrdF
9+BlyR8ZgG/HdyaZs0pNkaRaiArLB3Z5dedTB+97a1yn7/SpOlGncaTNjDpnY+mPLHHBjAE4NVRX
wRUnCtzXH/Ozb+FMl4kpgQY2BbAp96Nqpb1dvjd45wbTbRy0YpUW3SJt06FvSlwuX7UBZ7I5Uxbn
Sxl6VJeRyMFNQKklO+jpApb26KIGELy1j5g2F2z+qlU4k8mZtmBU6jii2HsDrWOK/xzVJR6G35dP
eP3ifEr5GM44Sx2jvaJnhU6WE+5Bn5s76CTJNhEMA+bp7spH0RCRYCc/Hqgzef406zWZF40afrAe
qqOUgn0TSeDuZjmEFH2FJoAOMI4UqGAJU14Em7b8xIVr8bGpZ4soValt8gkXclEHFYMjCzucspc2
mBvd/7MK2tkRcaY7y7tMU2RsmXo7Oppd7WPH30WbhQFbf0S3xu7/uTrOZneF2qltig2Md8VVdAB4
yAdbQfLeIlsjypOse3hnq+NMDDHj3CxLXOuFbRtkytEB0+oYHEf0sqGRNTz4h/Lku5fXuGq/MYeo
YjqTgtyY4IDPDlCZqjGYZ4rB3/6HXymbqdActey2bZG58uwL3vf/YkY/xXEnGEuFUgcTxC0ze8D6
ONB9/NA/TL+LwC5+IUmG7D7iX93WtuZGcVPXTA6SI+KNXndsz1bNHWw91m1Lmb+Afhobqi95163/
0MRwbPXJGp+QDS1sURC8nnRHac/QZISm8kdK8WyvVS1Q0jyEhdE28Y08I/S0wTLXXU2PsYcmVI+h
l2MfblMAMNh9ZZWyXaKwcfm817Xs7CM4ozCZZpJHNQx48lTvuivj9zLSDkbCK/qT7TOnfuwOIs1e
dvObkTgTyemY7CudgYOHpWPjqSpLJy3ko16KEDhXPSyqm4wx01C+tfCTUAaj6WKLigK3RSptoCV4
Y57binQvo2+VKt0+ae4v76e6GgGeSeUeRAxFFnmn4tamKOG3swa/ezgEDbNV6Y8cgKET8ys9urtH
Cr6s8b6SwJLeyntFIlfmCMzK4ZRmz6wC6Vrx2M8/dPRjNZgdD000LhWBE2qlPXYid4Z8NNJcOhPu
IqrQgYYEUIMs8N2a6cDWNWrPRKEtq8JNKht2mgAYtvQPhaTbLaF2QuJ9G24y+eADzoRlsmX0Osgc
o/2kGyCO9LetOVhRF4E5s7BMMOQYQDErlGIjq7/yULP8Sb/F7bdZqXoqmrzBmepRNuS2OuPaz4ZX
oZEpyQGdNEIGrSz0dDsai20y3bX6O9xd22SPcverxNOSZBtKD5oke7JZWHrfOawNXX8KN4kMmHwF
tKjqyYivYh2gH1HptKlbhY+GfByawZb00GrR/zWR2Y6bwWuTypb6yQnROc58wDZNYCqIbsdqsMe4
cCPgq3f1Vdaolh4Cf9wP3a5Ho70p0W07FY7fTNeEPEHP0cO/6eiAPUSqW8fgUrbJFRgxOmxZGLuD
otozqMNzNUCvAXCxk9Au4udhvmn9n63Uell7nUS3CWkc2tCNov6MZqjDRFG2lqy6qt2+MUB7WaOu
PU1usgA4JpM9YTpNx2MItJ0Gq0MvpZUUKXrDQAfN2m2i6Xd52GwiArr68lqTMTYlxRjcrZhVajVy
8tIuyJVfQGM4TQFBjH9o2sge0PWgtYkzY2CwbQGbUjyCQ9MgwA3vfxbDHr3+uz7KD/r8CspRdCFa
+tC7qoIPzG5ao90W7FVlzCHlbxMMU8SHwQtfoupXzQaMWUR2SU9yBL5MfbAME1FKhFc173ZBYRxb
PdnPpmFReqzH2DWU3iIDDkNtN75Cf4YF4KHK/jpKmUdnf9fV8xORZpsmuR2VeC+LUxLnOzUx3Egb
3bkwASSPNB7SeqyUNqUhO6VSe0lT3wSSl6Enq5UPXVRbbHDHEq9tiPGz6yB/MqVrZqBDO6yvOtX0
iih19EJ10qZw6YAh7BrzLbOCtthTg6swglEeaBnAYnFBbL8LJbZr/BhssolnSHsV6aEZAUFZvdFp
sn2ZwHW/q/ECpKFuScamrNDuiaqjWWAsX6+8KkBRFo3+TXI76/pdQq+CvHAqqlrVWIC3E6OPUcW8
vgMfSbmJGDCJpGsKRadqC+RxVH4soBKjv41uDRDaMapbAX2MFWMTgylAz55omR9I6VtyWGzimlhx
cC2p+J+S51bNEUIgiRnhNsz1Y8vupMDWZd+ryGtQXivIeFYA0Jgqe6C/WKC7DX2Nh1M5FbY23bNc
2cvgiEXpYI+mXrvA3ZoxZ9Mk1E7n64qAiEnfzWEGAOqbCSIreT/RF5K8JcpTPmq7OvfUrnBDAO0W
kqXLAHOqATeDkCb34ZE31Oo1XCndAIcPw6g9Qyda6V/XJYK/oIYhUdH8AXglFmuY37lOjHCZpgZW
DXOCqLYzBbStszOUqDybnh/liFX3+lDZsvHiY6Exjd2gjzyST/uFAFjVTpUfeDoL9r3ZOLH2FnST
E3SoagJbdaweUtzWKPBvMjqczBkVe1k5KfmdJv2ICmYVKiLvCfw5rWoT9jSlFHnizALk09asa0dv
cmeKFXuedCcocDH7GCjOpuHVYXnqVASQ7d00Z1s1ppvLj9cqACc9e5k5P0gzJgMpRbwC5n0Pywh7
ZcmnyKU3yg/mYuucBrMeyXV2k+HExFi8q9HDmXjO483LNJ4DGY7B0hqp94MdNBjIxshLPi6tkr8N
w816JFTTU+i/ED0S+feL43HpEeQCaW3SK0Wb/h3MLrkS5RCiSblyPjoAf4gmB9Yngc7Wy/kKRpkG
UqdBXvNnmXABPxjil3ljvqbX9aG3zSsf9quwGQbENS9xlgGuV5V66msD9GchlNr67v/lL8lcWK37
bdSy+SOZAqOzTR1Y2LfOye/qJboRZS2WtX3f67+k8eH10ALkbwoQS424k8wkTp0/dAA9qZVnSXtW
p0zQELsez585ZlzpAY9y1xghlkdP7A2XfRO5yWP37F8Tt3/Mf/+zvr0zeZxjXUXzpEgJ5Ml7FbQv
AQZDUDpCfGobkqfvodTzpv0tiomJaF8559pvmqwefexrmvh2yn5FKuz7rLoVWLGboLrSWsmKqGz1
mJiLom7X9uSO5IBPT37FIMxu0reUDDtCpI1ZtG5qttYEjxWgHtsxCnZzgk5vuKRKiJMCYQBmNDaR
DqSvqnJVeq0Gv3XlNpMzvBa6l1elY8yKC7hk67KhWo8gPpWH81b9IgMK0JIBmtRpk5GTDMyRhOTu
ZSnrNYGzI+TMYQ/glQJN1NDRBEjgMjIZZrcxFIzraq9Ueuvoa9SWcLvekGEVrHAd++NMNmcL4zST
o6aF+ozsWjM1FARTawDBWg7IzbpDsXbAQJqBKCYSiRZFMJwdyKEpEhmxatPcEPUm19AQFu9yuAuC
7V1O6YIJ4GeF41Y268b4iH8xvmrY1S/fkZ9NtFpZSJ6egB2XboSA5ALV+eiPOQu6xzQkcjJCdUgM
FR5+kh5YlaaIgUwUBn6AOpyJYSlBcA/lOSYpuFuLnyO6uIzhIQl/TMpzQTpLxzyV1CkuCdHRaD4S
xEYJYpyK9F4vhx7AvK1Zwgh+YFXBXcdieNHL+O8yyutmWnVKfMUTnIfAdPBdbyUltVwO+Ob4OHu6
B2wQe9Y37Q/TTZHORZvFKf+l25ljmJb0cFm26FS4C02IWofBDFUgo8cARlWeetG4giAd8PEYn51I
lDZtQBb7H++WZo6/y2cmWgl3b+dmzsepXO5tLrsS8+qpcDVNkGcVXFF+ADBjjVGlGYy8ljGbpdcD
e+rz97EonX9yLEwFmBEAa9A8gRt8tmchmlylTArQiepf5+Q1Luatz4iA7HD9YD6FcF4QGMUrP66A
ctSQZ7/svLFDyDgA3QMpgxz9jyRCCs6sBdZn3fh8SuWs3BxL0lRlEmidka1g3SOBtP/X5vEgp6lZ
lzMJICFNflFtsFR/72uiluT/4tb8tQ7KuTW5zHJDB+knyhT/qu9hIB6uugHk23If70VVivUZGSRs
/60SVP2qEo1ZhmjaD9GU7Z+MufX8sAVvb7BhPbBJyj9Bktg+Xoy0eguSFwVx0OVNXU/Vnsnn/JtQ
GTK1iiE/Pw7uwOz6Xn9dCppI+NSWjpkIGwTMYpzhZVnf36rPZXMGKvLjtM1lbHPjfkyiAjiPueNe
9ZbUv8gaCm4EP/XWDFqVN+OSjpZHBO7ULcf3qaucUkJKEakYE0TJEpJCl7d23XJ9LpGzXBGodvRc
wWXvq5M03JTIRga6qNq+2pt5dnycRSnUPuiKAccX08FW2Gx1aL9q598VgAsqAPTHGEyKp9KTMtFY
z/LLl06QMzOtTsKBzLiOMhJrUX+rodk1S14zXP8yFM0urApjKtissJ8UG/f1lnQ0jSQf4LjHGRAj
QXCthYGbMeCRwCVOqAikclVfzqRxJ0d14H1PPaSFrQqEqOQqpc/JXFtFctfFhmsgBWYAquqyuqwa
0DOh3EkyTanQ1hZjRKgGU0V3qrXAvixhVSHPJHAnRsxQnqsIywKw16QjJ5ZfNUzIwLgYyG96cSaF
ewhoO8hSPUEjtU2wlYFjAWMCJQTl/EHe5rHgkq3vmqFglhVVCRBIcorhg21UGfFyl/1eVe5hvQXH
sv4gsE8JyxecvdmjzvpuKFBSI9dLUTR1ik1wmsGGsxCswc0WsKaIFsRpehqwbJJyiGsJiL5Ia2vD
02U1EK6IU2/SFHESlzCHeVtZg5wBdQxMHvp1wu51bcuQd0PHt83y9zxr9mYBHs1xcAXfsMj4riWf
u8ppO4kalg4avkE1bcy6huBI/r10zC+1ZvKUYKYd0Hb7wsMsoDCTsK6hn7K5e1AbmuT7GLX9KASD
D2er7fQNcJ8tedtsL69TdJr8ZciCVJ/AOgYaccXS0V4xJaLwcr3s+amgfNjHpmgIOx8y0mMPSigb
hY17TbcA67V0WeTXKG2UWzTTuAjogeXtH/5G28q6aflrS/ko0Ew7IzHU5Tg3ABtTPMUhrwAMyga0
dtdPmgeusXyfeMKMn2B/+bBwzoKpzCVcf11ud9pwW3d7Ir3VCPyaIbJK/w3mAZhy777xs2+vVaDZ
lajSKBUsbFlb6tzcVKbqxoOJClC9VeuTlGUADbsvp15gRz64eC5oPB8NdqwmWVxhi2YUMSWUldT6
XRoxhtbodu3rllYbVmeWdmFGtlQVXqL321kBWVHdOwUFn2Sb3Ld+btVB6QZDsB0a2dNRB+0n2R4n
FAvm4wza4CxoNyp90Y7Lb9bUi0GDlA/3WfEjqSR0SwcHHeUtbJulTfuStajevKlIpLVNBBxr40bp
ApsoqRXV+SZGpipLY2/OX4fobpwBjagAYbO+I61qdRW4g9PZKlp0pTD5upn/tAiyyyCxJ6BqXb5H
K26yAkxejF+aeFp0+SM/cGaFWVPMchOT6agBHqwv8pMyjAealYdgyKHqqRWnGLvB0EjFkNZNx+Zk
5oIgce0bIFsB6i1TNNPg0UYlPSa+rKjDkYXA4G261glD0ynk2gWqtU0z9XeOWkuABIgWqZsWLQ60
EG3EumvyedG41wiNuzESodAibVPvco/uFtJfdSsEixJdaO4ZGsJGJf1yscafo1PUdvcoXRm79JD0
lvI0XqFCizLuTSEwl//laWK6RqgJAl4++uq7whikDk4lDtnBVNs229Pnt2SnetHPvwFOs2Y+mGxo
IMJWmILu0a9v+6BUNOyWjFmFKKTt7QW/e7xdoI2SZ3T+3Yp7NVaUSGbnIrnHJ8hAd9krEDl6qXRa
OuiDwPYfAD0TOk3nJp7wKBcXiDc85xK5N2iMxiiJe0gExqZT3cGBeWy39NrHbFH7mJ5EhYjVLC82
08R0iAYgdv4tMDqN5mn/0Wc1uFFg6Ydk03n9S/0rt0Vv+ZobcS5rCTPPzIKa+JpWFpDF+vuheNWC
wg3Q5yQzgf0RyeHcTB+ILXo8LTlcWXFUtbPK5oYYpktH0Uy7SBJ3wbUgnrQhxMVjwE4xMwPQRKXl
6+i4EQ2tfGTovinGkngAFDYlGg/DmgaFlmcyymWtae5S6VlBOqo1qn1Y/ZiDzgo13zKJttMqE5Vu
vE4lugosraot33zyg6Peo/RCNJvIZFtI5ZWcTXY9otF/eGHDQcnkHRRB8Ip+v7BoiydgrpcpJo+o
wZmlMq6Ung59d4zbbdiH6LEQNVOtXFCIMEzcGNh5jfERBdUTNVSTGfVaUD2hhQut5CWoEn3MpyWO
yD9cSb98lcYdt1QDHTaaIM0ZPTm1Sm/c9uiSm+G8WTJIGd8Plx/S7+oFeVTBE6ph0vFffUtnF6Zv
wH4EZr3+KDWAG+ruZZ+h4QYcZ++X5axYga+Clg85EzS2SUlYFvewc/4m24ceaa56e3QXhI00+t+L
kV+lcYYcvZf61EhTf5Q3cH+XcROUfh9qN77zgeLo/I0Wx+9BxFeJnB1Xi7yc0eQywKrOYL13K8xs
9vvqqJwiT2hSl8//elMXYbpMDU2nhslDUMx5YqZtBC1pnRb5nE3vaROGonNPcilY3Xadp9g6wjgY
dKGGLib0kmxOQ1UfbCR9PvZYKLuud8vOBr+Xqbbyrj0JpYlWyl3wKAzoaFaQ1jqKVwfpB8MLuasc
1ZOTu9lermHkdO9/Y0D1+zv5dZM5jTWTAMhRDKInv9+DE8zSzGPRlV5VFF5G0n2jvA6pb2PW25KH
wZopULLL2bl8b777XUD+ohqmKsHZyr5RTQXIAQXIcnRHnTw10p2E7GFxd1nEmglQ4FoZOtqRzW+0
QHMcdFFG9e44yQ9qdVAaAMXk75gAECxlZZpkWcunIE5zuswPk7aEoMHWQntyDbszb5hpLWV7DP1G
DyGiByejIHk6ovtHOBy5/D6vuefyOV0K+gEsohrk58ccU84T6FhB2gfNLXbVw3jKxc2/IomcChW0
I0obQeIyP5O9hLLX2Kj4+7virVMtI/MyTxrs8PHyga70HH/daM760TErxqI2FrFlD96wD6GxA8q7
ZbX5FXEBP/w3KFNWUg/gS1F0QycaSDWgTV+NPJ2HoValdDiaiQcHelf9+ejy2RbFEefMbOQc7NSd
DuPL8I6Ukripf81cqAjb0dCiMwp4nq8fkE/UnKtaAbZvIVtJPBwnUgNeHOM6xYRe+/+9yIX1forj
m2zMMm6DWMLrqU/3M9yPMBPVn9buv8oUwPPR5Q8/oZdEvuIPST8cS/0oZVsWnZpsJ1CXNUOH9nhG
qQlIIyJzpzbIfpFGCpyo1qGb5a0s7P5Hb6VWsSuc+NYQ2JtVOwDqPBnRgAzHjQ/qpgbNhFmXd4hZ
2Ztql5KTbXRX8XEXa+Cd6gAClXYytfTYKQTuztqF1OAnwtPBSnX+4awqCWCEKIKCYuKmTe9H7cfl
vVzTP01TNdVcTKn84WKfeTm0L6tKibCVFdoSQhY5GdNQrxudJpuRphAMA66Ex4oM8hpqEFMBEBXP
6DbR2GDDUC0nFxjA3bKqvQLz4vS2DCjrjYpqnahA+T3hAJE6QmPFIIvScMrSGintVBLC494tpHXJ
pnabvwP9sXpSGJJRiYbSuMwPylQ0r6c4GLvjeD16eIOvlG3/Kj/PG9kjbp3AhRN5+qtndyZx+aKz
sysjJWqkfMY7qPWWjgmgEinBnt231VWYEkHgshpWAOjjr/Vxj9FcxVpN5Kk7okIBh1F5yO/7H8ov
hQJJJfNi1EkEIetqaHEukXuMyhThna5iffPb4CpOf92M1kKUqWBLQTlsgLdWEeFFrwwgQV0oMdDg
sMT//AxOFEn/fvPrn/GDane3c2IrSCGVxCr2/QFt706h2RLSZSioZw5VbPUQvUlCMtn/st+fH7K4
tWeni7kJopopnuL4aOxLLztFNtmwjysSiB305dd4V+N82Vx+QDUrtctkSPN/LX5OdWJ3CAfgaIwb
tOc7l43OSlvx103mNNccYymJEkijIA7fKeAJXa5Ltmm86BRtjA7tXksZnb3nSLmI9Grl2sAYEKC2
yTpY0vhiujqGMqmNeTrOrepqsbSZlF96PT21OVQZFBGCtS5xFLezX8RxWqwE6F3WC3M61qnqLlw2
YP4td7mK2Vi90QBGDrpChbywKto2JPRUDHZVrYHMyfzbKOdrNavBLzPsQnM45mLG1hWrpZiqjHws
8JcY43NdyaADNqIKhmP7c0ZuxM1uQy9HqzG1kndM3N2Lp5NXHIQvEjm9HlFRihpZmo4G69wBEEm+
dicHgUDFVqWcpds5a9VkIw3mdsKuK38mSbblYHI7+R88Z+cJdZ5OqyuSLBqKj1QLRvWuQoSW6M52
K6fYaUdpJ8ToX4nZCfghGFHBFYH0MuctDnFtdlUHJoh0F22HR0CXoDyF4Z8beStyPFaCLOSwCWQg
TaUrvGL0Gli0zbiujzTSHFPqQe2+1dQaM3MipI1VSYyYS/kbc4+8CyIPtI/juq2P3TSDk8N0wWth
mUppDcJp5BVtB8fGpyjuLpZzM8l9gkVpt/E7OS4ocO12QZsBelO8jTEPX/24fP0/9om7/gAaWqaO
dRMeDw82lDY+i+N+qI9N+9qD/tvMgSyu059+85pJTyBvcuOugB8JrO5G8m90GekQFGHMOXBjDJ6W
tHITCjgXvwN6QY82amkDBsB/oMj4SswWK7qmE4N3kuBNE79KJ3ylu0Sa3cbfKRtlv6DiRI4YFWcF
aQrwSwpAVUwdDTHIVH593DQ61nQs8xp+4BJ2lZ5hYxQG4MoLTEJr13jha2ufJ1Yj8KfXQk1Ixn9E
Y3AH+fgEvQNTkMpl/UFfgIcc8wVA3yvscZmNc0cXqKVozveyRpjqV9e071z08u9nL7qCcf6QTlh0
3NTHaJhdk/V3sm9s0Rtil7FkUWm+ScvQGkrM98anJMT4Zx15iQm0hlIetlpeuGiAsWmHya7gKQS2
VGfcBU17iqTk3Qwy97LyrvScLzv1uVncMWVmOEZqWdXHkQD6BLQ+Sam9jnO9j8zRayg4hYiEtoBl
rhE5kcvCV/z2JTBB+WXpM9P50JwxXer7scNd/XehcPCkjbhQuPI8fxHDpUG7rImjWunr4zBPGwkD
gPO8n8kdTYDIVRi/IkwlXl7XugaeLYwz4rIO5LaghcQ6+EDp+xf7ew/0uO7DmhtoIWQ3oyjDvJzV
N0P0KfaDeeJM+9rQZGEQYD8x3tqh99Qtce2WaaYydQCbV1vzS+GJExyC/eX96T5K/SiIIFbV5Zte
0Ty69C70PZJoiImG9nGmgisuUByNczB8w6z9rsN70oAdUIq7q1RqT/WQOHWivU6hb/faoRUiE61L
BSzRggZM2DfkGW1u0jKABTXY5Mj5fTY3GJQN7Kx6KIPbDBWoqhb0Tq6KJOglYIQYSxH4qz0BnDQx
fYatlchrVbcPNAp+YVrboi3ckFy90XLpdcKTfVl/V63YmVRue4dKbgnSSPUx6ND5VASuNr9elrAW
+mjamQguGEFxK5DKGSKGOrKDTN8bc/waGBWzqQGKQ0xReIAAe2JD6UwRhuRyspt83xF8xYqz9eUr
OHMdMzNGKgOmuszBiaZL7S4LbhNJfzRD7RFD2y29orXhTlGzyRMjEZiJ1XuDpA9Sk0u9nU8MytpU
JrNJYXol342D+qFDrBAZGHE3c2eItFNfPgoWvOaIwef7j0g+OcjawACMkVQf80HdNLm2rf34Tp2R
5ir+EEwVEUzohtl7kpUbeRgtBv63EYRogYmHGrmb/s8/+R5NYWhJoQjX+GGDuMoT6Di+B/3+GFdn
1xjSy53UqcASIz0azAredcznY/BUNDS3quNnkrlHYfRJVJAsQEfaAtXwHjIR8s5adVHDu/rX2rhH
AKkbVhkS1ibH0y5SVWdurqXstjJ8L0j+dCFzM/oUyc1LhyF8wb4uN/TbS6AzVFEVXUXIx2XEpMks
zNn04YfstD/ju3IwAysCmjhwVQwvwAso6vBbf/LOJHL7aaj1VANOZXl75gZT35aCQ0w0q7cwmFDv
qDXsYreRhSmk1TcPqRydIL5d/vpqIYNA0vq2nqFB7B4j5DUwpqdyK9hOkRDOTvggrA58Bsvfod4O
+Ooos1IPTEYY0gXg5+iCEA/vqiiLsZZK1XBV/1rb8lln77kZYLa/jLC20ate5JfU84E9BPTFCDcC
gNbCtMlaOu6LQC54kqKgUX0DAj+AyF/a68jN7PDHUtKUlmp/DugPgaqu3sOzNXKa2mAwnioVRJbz
FY0DcFPN/+Q1Q4QL70OjqsFH1BgXLYBsAGesYpVVg4dT1f/naSY40J8SeJIaNdXU1JggIY1zUDaO
zuRPThdMrwXItlMJOA053QUaC93LermqlmdyOe+gT/RqClUEnlFxP5iKpWUYqxa6PetSwDm31JUQ
5HInNIVpqs4zlH8eTQd1HxBn7oCJJdCDdQMCJM7/iOEMSIvI1cd7CC/yVrmPDGtyyRFBqgOipNRR
7HhLf7YbYePZqqE8k8oZaaktyNibkGreYxu31UYCMHr+QsBZK87m/5c1omyOwvmSfeYudFREWYUx
2/oYLtRdlg741mS0VAlWMsBYr7XAWtcbE3DyzmVNWauCQkU/JXM3O5gDVataEx4zqN8BPw/2R5gx
3G4gej9HuoNCYWFLdnBECxWy0PO+3PzvEH7LLfn8BE6Pgn6shyyBu2OWz6l2LUd3Jnu6vMx1A3Ym
g1Misx3h0emQAWCdn7MDALXb0GEvYI9+APMtepXA431Z5Prt+FwVp0CpqpM5yyGxB1rMuC2ix8oQ
mJf1d+BzVTxyc9iyOtMLyJjf0Ch9M51SoNDJIO1z+if9MdzPz5fXJNpGnqKwr8CPrWL+Eu9AYViA
gGvQb20jNWUX1QmEII0Vu75Lho1A7nI839yWs4Uut/XswVPnvEqrBgsdFQttRKoj64Cqlt0ZLag9
5gM6B919aYIRPHoI3X9oDP46Sz5xBORcEIkSiF/4HEZnwU0FD6s9obpXbkLBYlcfvrO1cj5Fl5By
lEM4THkAGOeUuj3CScF+rsY3ZzI4e5MkU6YAt3Vxr2uvBY/njAIFCAQsI48OZXZfjqarNZVXjhg6
KAPvsnjB1SCczSmylAIEh0FtMd8vpYCsNjNba0fBy7H8zCWl4ewKiFi71IghJprZLsY0QgIUDJIA
KGsQYaZpy29dksXZF63RJh89S3ikMuIRdFilJHM6n9gEdyKQKzc0TbuYXhSa7HMDJJsvnZxso3Y/
t52lJIVTD6pTRc2+y0Zr1J6L7hYAPBvVP3bmsPWXfwR61xyMG2OUHDAuWX4a2RUQpfr8lIISu5xG
u8vCbVDo265/lyZqy8UVq+5k3biW1Rq5TnCbj9mxG3rboG91v718qCK15exdOUeK4RcwDUkTWkT/
pfm14K0SGAE+izVIsZ6PmKQ+avE+rrZhnLoa0jwzBkdjkrllMe4uL0lkX/ksy5QBJArIr4jUgN6F
MnTqzADbIdbkFQ8LdQzakoS2RnA5+BQWAXovMydcf2k72QHGMUCluQ1cEP2gHUp5MdAusaVCwh/B
6WlctNTHklKqMaSaNLSJHl/XtPt5eTfXyyGfRkfjDFs5q6MxaNjNdDfMAFTSCnuI7PRZMz44cLT3
Bo2SlQeG+tAa0fqVbWVUIIRdSqJHjJ/H1eawy6LFF0CLFQDy5C3suevHLq1B6AQnp7UJBsgdYLhd
3gDRyXJmT5nlvicqbESX7nUN2AZAiFMSUfJIdJKc1euHqYsBOVaDQKK2AvOxI+7lZayn6M7OkbN1
jEpB10+QsMy5jI5h5/flARDbrgY4VlGsK1oOZ1Z0gA31s4JLX2X3HWNW+n/MfVdzpMi67V+Z2M+X
OXhz4uwdcfGUU0lVsi+EXGMSEm9//V3QPVs1SCPm7Kcb0aFoqigygczPf2slyZoyXNETy0zuWNZS
mo1Yl/wedezWcIht+dHvrND27cYM3jrUBVpBbq7B667Z3tLSTQv5KRqDBxl7E+x7g5Qkq24LQN22
emcXXhduEysCp/am3TP/CR0G7G5VAHM4LJvPtbSlRBBEUDG86Ah2BIbbwsqcCV8sOcj2IDsh0ddu
+WtHB60P8LZF0D0tCZ8iqa0DzpcmS6qz8rPipu/0pTWSg2C4JdAOnVWT9ctddzHiwnQcUG7QVgpG
9HNDqg3qiRaA1xu76PT2XjRHY7SYQqfN6uv9clldDLwQqWUDkyDjMXCbB4ZaPjdVrk8wo9GaUf6l
MXcx0EKuAllIkFCmiP24mypYwdJnvkoOTNP9asvq9LA+mTkXQ00P+8IOR7AayBDB/Po4G/3kCFha
oeRI/C3Tv9Y6KMQHJG/9bemgAZxnDV/w2HrLZQBitdmbFTm0dt8LeRqJ5YgKyXkyrTnu0KqF1vbG
o9frAbAvzTtE4lEnAwIKRE7/fN+xnKC4nkJ0t+KLX7i0Vq1EZS2ZnBJgMq7c17QwPj3kj8GWXl1V
V4wqNhjM37PGBE7Hsbr4OJUqjBbgXgd3XMsPfilkL0ZcCCKekRtWIhCylcXZvqxPMC6PE9dxdS4e
I1Pr9HVw8a+Nq4tBFxtTC1CSVAP5GORzXPUQuNIuMYFWc875x9HqrkJrbfV+KQkuBlxsyBo1dUIW
4y5HxCwVxDbChjeGWHFW3t/aOIv9ODZBn4Yl3l9pxmffUWJ76FC62D2qDUw4cCI8AKM0UzZrpuNX
44LkReRkxBzlT/zoEVu0XTh2sC8af8chtUvAhVA23PV/cH+X4yz2nZIPSRpGGGdaLbGgUxOgfyEg
nc3wrjOBNNLoiWQWrL5W9Ppl6cjlyAvbJmBHMQ1jjMzv6W4067fEFFi9VvWflKjROU518phvsHYC
XVjzBtae78LuKSU1rhi5RU1e6gxGgR6bO2L5IGNt0YTyXJQmykNRPrIWovtyo1ze9UL4EDTLD+hT
wEbZd9bwTBHjwaMGJvsE4rGetf9KGEhw/iXU8aNjfJk4iRngW1ClxzaROXCYTZDdq+hyX44hS5KG
HktOlZfxTrmJ67TIILp5tLwxuraVQKDAGL6tXsWufB+c1h7i2oCLNTv2EodQGXSkIAKAuel0id5/
vy2+UvcyqGdmlB/+E5iLwCYlG9Kh2jH5Gf18Oi8UuqzegDZwzV79ah1ejrSQL5ysAhc3xkhtc2DI
maWd1fr9Uc5fWj+BifHGK3dEe+LS92qoD+iX2iMThjI36/sbnqtwlnrqch7TPC+MgVEdRiXUxql/
+Z7jnyn8OAK/bQR+ox//6OVUDzV0EvG8FYh3LOBc68IHvH96UNAhGhQFEvcOmxEjR62XVG7VDDQ1
qZOQR24gaMRNTB88CHI/6nD6rX44Rz1v+i2vB4DETkdPBcK5It8CaF3vgIP5/c19uekub26xYJRC
YkhV4yGnnelf1yAUis0WxbGUOiws8r9hjk/67rvHuRBuKVgJyjFlgY5wzf5Q7MJJUYStwBvHLv8b
qCdrwy2kGU18pR9zDFfb4TnYRhuE4PQJFR4ZjnXuva/XLGrqgY3AavwSfkKDLZxqfI+1ksHJ6T1S
IyulPa28tK8sQpn/9yhLTw4lf6Jasxhl8i5GM7fjU+kKG9UlV6vNnit3tHTeaF5KBT+NJTpgMHxt
bvstA3TobDeBK7X7vtADe1UFfWUaXt7gwmYKGkTfSTBtfTt8Ew3JjU35UXnS4HyjwzvUuTXfYu0u
FzbTOKGyZpNU41OHs/k7ameB95PHB9DtdglLjerJ7Ro0wqwAPm+Gjze5kHFxLXNaEOHpcjlyX+lO
pldA/XIysdGr9KYpWDPTzFa+ClA3HKklaLk9mky9rTvCF45KgVSUK4Ed1Y+FIJkpC0aGOttSwnq5
GnkklDfz0vuv1/6/g/fs+HNq1b/+B8evWT6UURDWi8N/XeXv9FSX7+/1/jn/n+mn/z71zz/81z56
LbMq+1Evz/rTj3D9X+Obz/Xznw4sCvzt4bp5L4ebd1B+1PMAmOl05t/98rf3+SrnIX//5z9es4bW
09WCKKP/+PWV9/bPf4AB8WIXTtf/9eXhOcXvTs8RrX9z35N3+vx/fvu/1es7rXCF357p22/nEqjE
z/S3t+ffjIaGz58u+/5c1f/8ByP+jto5ELehSRzEbegRx7Lu3uevOPF3SeEVGTgZEovSugmZiGZl
HeJnyu8gywGSjaKhRJTneRkyusqa+TuR/R2dZpIIKxgtnlhefzygP73Kj1f7G+ihjhlupfrnP+au
kI/FKEsogofEkjlO1TS0ry3rscY+7aM0CzeozGf0jE1PqZwD49/nfX6vTn/6BqjeKUAvzPlw/kIh
sTLo83HJg1K2i2SXU+q6dHIJ1PVzsd7026IQcB5FdfzPa8kEbdukpiMC2+wrAJU6Qw26+qioBbHG
lqY3wkByM6rl6AxE6s4gYxLdjT4QjJWEkoeWzQudEaT8qSzGl7DohpciYI5dKftvlB9cv5AApJ8B
uzsPKibSw8jgE74DBHkG+m0RNApdylg8HzDvLBvvh0ztX9umuVeKmj4jfhvrSVaHjyCIh4FfCWgW
ofJzTyLlWuLBzzLkTeKWklTHBirLbxSlz3dErJXraPoz1qbY5NX1fH4lKfFeHLr9fDSfJCSB7Eoy
oKylUlJ+npZWXGPVCmXMn5eF7RMa3TTM/BNglK0YWDDa/qSKYZdiHYpIxKssiszQM7sQszDdBMrI
0Ubl1eyArMadmJHgLvDVzh4kkm/qhMRHqlCQOaQVefOvSS2qr7E01MbYpuJVXsbDhpCisBVAc94p
RXyeTywIe6JD2t51wE23Ew3pdAGtQVcMcKiMINOk1+EH1yjkTRIAwKSlanKMGCbdCEM52Khc1277
VLqbz0Bp7XXPcMxdGkehrfod2M07MLjwmjoaPenoqzq6vabGbzItY7C78cNRUInmwayRbU0Nmtss
FR7nadW9dMjlrr1PpVGyBL8FMlUkKYe+G2ANoI/qpSz+uIEBuCpoJL5mUcriYS2BYa0n/jkhyss8
mt8KCHj1zL0Yl4NVNBG7rQO+PeRJzhhjmpCXGMie8y2AxkLS49Cvr0mZ5p6W+oVTqGN7Biz9+3wG
sIY2tBbaBzHKAFvJxsw2iZr40LVFYlbYFresQHOnBlY9CJ/HXVDFI0qr63GXT38+Duf/zaek2rss
kGY7n/Xx8fy/uCd1o8+nCXyPcnyucH99JgnTN/Pf+ZfVCNqZydCxFtf46rogSwlNyuUiOCwwwXmA
y+vOn6qdhlbirAC22TzMzxMW9zEMDNJ7VPt5jfl3H7f7MfT8PyWvgl3jux8fh6H4GHJRrKtiJm8E
0u0kUvgHZfqjDox2mA+5ML3ypbjeIIQgCfr8RcmwgllrEjUXJ8sCD5YfGv86+edPRp/cBAoNNh8X
nX+WB0FgDQwJzHmg+dv5C5GvuS3hAnfxg/kwr/rbdqhGbzE0DcGtzQJEyZi/+LhkHQvxTqnB+ffn
G5uvRrnocZQi6nX9KNoXmu+X4rhUFBANfxYcIK0SoWwmdYQaHtAZTYLlwiXiZX4gqgbwwAQcXTpM
kQTgH00MrE1fQbN61KatHhNB2gETNPn136yuceyDykRkqk2GHZOBmQqUCX3ohzpRAnlX8SOoPuYf
zmeDDinQE5UBz/g8xPxhGiNy17N4F2nQXdVCPVz1HZvcgtUetfAdo+4imSa3EV8zeigk3Wb+Nol5
YvZQBe44ncww0WhhBp09HwJLCPU+Qa2Z82EJSnMvlRM4edPJg6CiRjYYexQn48o+5PghG9jH+Qhb
STkyUe7NRzJbaadKvU1GyndGoQ56O2opyrnwO57AaB7T9DgfqV33VpC03c9HbZ8DXSxo4aBMp4qN
r6BRs0L/73TYBQQMXLRTbTnuwsNImGxXipzOU6KdlVFQz20+gC4rC2/mjzRffNIUyoOHB9+xQYMq
DjEJNvOhECaxFWuqZs/nxm3BOxkYwMz5sCeytsl9aCZ2ujgTstKhaZSb+aclFfNTiwK7liLJZygc
axXAFLiev5RT9rVvx3I/XwfNsRk0I8N7P+egtLkVoWkSXc3TdMfEd7DZCnNUOu2MAn+6BSsVyLaq
XrRWViv756AItCi4chEPlQEvgHILdZkIBVproikt+Ac4JQfNQluAQSqG/G3VNt3XTPIyH6mBQM7N
oM8H2fR9Jgj3Q52D+Gg+W8lA2x601J2/DMHFAQDwP65VBWm679PyRRrT9qyxBTmHvC5Qxa+Nf1/H
j+mJ56oXX0xbL6E5dcSR6c5Zmv8YO4DZjz3niTyjPLAF2JfoBJnb8CPolKjQggGpbJ8CJCLmU2WV
FnqqteSEkqEIGL48UPH6vryRVVRWzKdItIA+HKtn6FAEGfguOSBFI28reWytDpwHm4IE8abQ5ABU
apn2yinDVqyz8KEGvI3FiGWxBdt1dEWHljXasu1eGdCDIT74mrUInSeZPF71rahs2IRnLAk0c+CS
qg7ddC0wsrzC7uHOqihUTjiQ2OMC37+WsnH4eY2YtOag8s2T0AW8yXPoeqhl5hhN/DgodAZ9XlXn
tzn1ywOMyof5KBzq7hhJ+Ra0Zvmt2o3SjTwi1jwdAVg7u71uBvC8/O99nr/0ZP7k/eBN4d/S2fnT
KX95of8fXaIpJfNff3gUn1yic0bek+fmT97O9Itf3g46wn/nVA6oHpAlvKRMkCJ/eDsK/7sEcxQJ
O+CnTIDhH96O+ju0CtozZQ4coYoIVvoPb0f7HYEVxFXQKYGv0LDL/W/8nUWhBnwtcL3KIMBE6yoy
w58iwFPylsRS058GadvyZoXyjFB0KY8WZ0ECn7XwNJE12qA7BJiHgXKmDJBIgl69cHTNFJ+iUBeu
16epLOIASqMN4pB2/akzpNKFfoyl98k0sUdQS3cV1ZkQTQulDYRuipAA+FEjlAJO8ODHKHxrY4TQ
OETQSqMoHTF5QHzg4s1+pfLXJrjQ+PGoZUpD+nmCnNkophaa6Bi6lxJNl4GBBaogzAEESr2uhAEK
MjZs5nZr8ZJFXv3zK1uEK1kVoLysgGnEXngcTWKh1TiMrzSje23M4syD0hJtrm7Hrr2gKfnw3Qta
RC01jqHUT+b7b7QTx9gaKpaA52CAMJdGpki3E0VCAhheL4xdjn3pt7JZw4EDdE6f2y1Sw8FRAF3j
Kh35XA/23dQWEU6fTVR+EDG1KjGV/DqVwQfpoqJKAlx2Z7Kj0e1Ds0XfZZXYuX/PMhtBBOOkKRZ6
lppU08cG8eljRjaCnVqksxQrJyeSgwjzBlSeEbo7ItAJgg3UBXMraohX813s9Nq+u4Xp6V/Yk4wE
RtI8xk6cmCZIcdACQB7rwMnmQasu2zF7KtBkwj9x5Aa0iKP8jBg8X+lV5Irhic1eMjBvoqXeacAw
SK6lahsp2MRICAggldyoAgCZdVK6ib9lYsPfydmeIZssNQLJaHujRTntTUAPgKGOb6FEylul0Ovb
QXlKiJnL940E/B7oHbva8jtyzo5cdJLQTg1IpgC1hkZx5W/TdpPkRhrbaGEbqcnWVrnhZEPmLX8r
sW5g5L0X2F2q9/u6MGLFjG9Qf0WsFODx2/oWgN9ntgZ3pJWVKPZHT6UdXivRMSSOxHhdZUjxaqJP
WFnTMmT35VOniSD7vDj2p1oDm9h9WJ45IE+n0aatzLA+8dKRtnrFQf5sY4OgXNNSHcFMURuPIlM5
3DATd6UNxBqEumNU1JRooGb3ZSDspdTqCiAv7/vMUYKrtthqvUeDe7G/i9Tz96JpUV70SSbIU7T8
YvFUsgg2SQGyc+gtQKpbDfHgg+hC5sUmPz7A3IxrvTCxgMyIXDFoyfXvEFlaS0uvzmMRTelVJtNY
2GCn2oyyLVhRBdTfM92PppaMnNWBpgUJjbgTLOch3DGPKrNtuh+JQZU1i3eKVn/aTgLQM1hOAeLB
EsZciceq40jbn7QTyrsEHTjvYCs2kmdVx/KEpxOvtk4JkwL4bsyFBgsIl6olutmhwbh4V5YuwkR6
FCN4ZTMMUvR23jiCYNVmoyJfgGSCx+nZvsVzQe2nnhp0O7QwTQfdygR46cAgPPTZ3WjwIeQPu13j
tZfXntFCofWsGpQqStBR2bJLfYOk5kRHWRiIYNx31EY6UypcSedshjfrztE4A1jqPTyAyKSyB65q
9ED7caRr/M1QbBGZEdA9YgHCTxht3mbC64AaYbHTPF+w89BMUFlSA8HqkMW7BM2BFusqWI4nZA/Z
ck+zLa6WXLHpA58a/ehNakMFenfnqpmbO13/urJpJn313etaKNIagDgaVxf9qSl1NbXkASG+d7yf
xhJsGm6LZCvd+6ZqqihyZp2IM4fEaBpE3Lww8ZrSnOitE1TQJRZ1SLTS9b0ovfy1pS8W8ELbhkwc
Ngw4HU8hii9KT3CZA3dIIzy2Ei1QyopxIyzCGT+tr4vhFhqUAdxDO8pYuwPrlJEjFGbHWGnmJJVb
aIeKImbjhI0T3PgJCkFR6I66BFtGZO4WGXZR94PnAqQpYXCd+BbYnvFzkzVp5FJHWAPMnEH0v3tx
C1XJliRmfRHSrkZVasB5ZXTDxi5FuMImrEVlJ7A0Ix+MrHK50cuzbV7ZCva+Dulj+ehjNmjgUqB9
uysramVDLcu5lCKsEnGaGDdNLbqhEzK1wQlGl/7IvcYBu7VZlnpy5ZvImhtdH5oMB0qP7JHYa/WX
C4izTwto2cATBuHAyQMmo5QPYfIUnzsJRAwWj9JIK2fRmcuAa94srfwuedayd4V4ZYw2T9GOc+Nv
1EguarE/z2ehG+ShDrSCq2C3Ag6sKO+AjCWgfrE1auISgrDQEzoXkG1fKyv+Wil9LO1lS09JI1oB
V6s/Fegakllgont8D8udnoij1obCGqTfIFzZG6O8zYkrBlPeP3mlTkNW2rj4L32Ii7ksVISsJCI6
4LCrYUX6sBNQT2nI18PEaNbl26k6vXWr9DnapfKugLEBKLrarDR9eJAbA3QXFLKG0t3Q+XrL6OAi
/34FS2vzW6iEWkiLXhZhhTKCJac/Iu7Mhc/gBs/tCWac5NtYelPK68htu2ODlA4FLyoas0L6gFg9
YqF3rUWtIX4cBSdsX3LmRJjnwb/KkxBWKCpw0UaWg79GMavc0EDSkIs38BsqwaKcR63aGuTXntuM
w77h7IQe48FqLUBdoD2AGkCWb/wVFJHVF7JQAlQBZ1fCQwnEsiuD08dGSHxIfRNdoAdexnvRo36b
VC+qYBTYzRNq23ZgzaFC/bYHVMAUhgwasUFeHxt8nerjKVhri10gCn3eOQtVkFUIbSZaPbkGOYK3
JjjIFeFOlh5iITQm6PepJ1ylVySGMHZqKyj3IJpHMQkI58cDnq0jrsH/L5ANPs9poS+4jIsQccKm
6u3wqG2nOnbAinvV34CSm8XmN/J+NuIvrNsGwCh+W2IsSW/NNr8CGRgT3tBXdHRY/J2wA79I69Wi
h2VDRKtO4SbteJu89ofc6O6peIyoXbyhauIURLb//v2W+XoFTREZBHJ4cBQstJFUh+LoN7Q/TbX1
yI8GRxRK28D5yq/b3FAjMyb7hDM4MERxOmvLvl6A4NIJNZ2JTFl0/AwOj05Eh1OsdeCjRXnFrxf1
MT1l4eGIsaQgnIiHB64qs0TnNgyuwQCrb5RsQtEYnpGdRJlhqyMDIdVHldocDCFmL1AHlk5qc+JJ
M4OX7x8a96W3ezGrhcPCl8HIADCtP4HHqBksklpKiSJPYjGHwvRFSy7dSHWSZ9lm3XRt8C9tnYvB
F5qoT4RIyPx02k++Q+3QLv0tEMmukbpEPVQSrcmYtfEms+Fi/coRIL6UHiuEcaNnpXBhCIu91ZWw
rCeJjxobbZsSO+02amKIp3GjOTXY15VjuQbR8bVRcHHrC/3T85WSpRpufdpKtMXd90Acl46yeJS6
t4zeyAXomPK3wSwBuDLhWaQN2LyHPUCl9Fq8L4ZdLpori2Ea9NP+vpjUQukwAWmlKJ6XaMge+QSt
xgnsblgG6FblHJBFmZPK+H7UuZD/u1EXkj8c5Q68SFDF8NZAepzAY71hxwefB9kcPlKuY/8c2kp8
PXaBSRpDcagV2eh0yCIv491QvZPjc49MEKFeErgkr41eNLUVw/xrs+ni4SyE/0iqJO01OGlohlY9
5NlBo5WbvcsItjYAljoSTJBdBXYlOisP6Etr9mLkhYiXAj6tlCkg29t1+JyF+zZERgT8QzqAA4wI
rN3JFi5RbUWlqUywEHB57ZKxOAuJG3W3Flz4OvB5MZ+FoGUVcYyUBPMBY+Ooo4OZt0aXMVAtMMlV
5E/uJ6zgVciCSRR9s06WfL5FI9RSkWOdCKfcyzRDQjQwsNHc2wIlH7aJumuVTTTGsKc7ximaM1cf
xfGhFF3iBAxoafZMaafDkUtBVsuhkQTEEKhM5nJbyW3NzDlbaLc0zfSyRomIxbBgQt4r3ZlyKGI7
EMmtHdhHYgIsQUfr3IDqa1thAdT7SUdMaYpLASUOVcprHQwMhLKoU7FW1ZpCui9auOe6ZkkOo8Bv
MWIrVy2aWDygHBH1Ww2grM5jIZjB9xj1ov9LlVaalTQwCAGzg6oXNUGnMUU5w+uEyNxeD27o38QI
xpGXyF/DKl3bdOpCYld1HwlhPUVGZDcBUiYy+toUCuBaE6kQGLGRiYIgutoSvGZMqEv5LGoZngCZ
1jj/IwHbpIFwanqTl6cGzZeSo6CXNEAEyxYBFXKYHCZf0TkJ9QZ2HB8U5g1IMzngRHyj2651T/KT
qPluJyzkNFji/X6s8XrIDzrtBBRk+k9RZvJ7NGWZ1U3lMBawi2UYOQjdCDDVrHowYmoBxhueJjGV
2AEun+KUa10GXycAPmSDuhDmStaqY9TN0fMMDcfyXRs9q0WsB8L1KIZ6PLGWjU9iOHHunQIWIfzo
FjYky26yxKzFgxA5pek7siFV96H5GglGFlsp0gcRKK0kCa1YEShV0hg4dbnR5qMRgam8R0t6Xd2J
LuJC+vfCd3UrLMR+zY69EHHwS/jERMsqLN2ItQQ3moCHk9QayQZtG11jyagn9OCY9CZfOmO0VWTr
+5l8nSK8eLQLNRAqDBNUk/chNToBkQ/xisQdW6fWnAYdHA5rJSa44Rgje4WI4/KDnD/68g1AcNf7
utas2SWQkzSKSH5N1mxtKkCpswcAxA96cNOqTsybzBUoyCtdhe2CPBRj8B4j2o0A2o97UbRGq33S
mFXp+XV84eMBLaGfakCKckI266Wxh1VPdqKBdobI6l9aXUis1OteOdB9jAdFuK4NCA40hPXGqn78
0ne/mMdCiksqHdFLCNmhTb2v5bGpdO2+QJAHSlKJPPG18MItdxtaxT1A11et3BWTfllJKXfyKCdt
NikR38muIbdiS2Mtgvg2aa65/kapj3181eW3kYGUMpeamY3CiTFGvc8G6Sn0sEZu0AMf+qZT1kh+
xLXZLSV6G0hUabGKazO7i9JNBh7RULnJhxMnRvqQHYv8WBJbEky/3xXVtm32UbUtG3dqSLHhZ74H
G7/x/PSZcFu/eAKyOeVfqsTxxQmQ7WHSCuBk6tEe758YCJgUUa66vBvGU8UduuBYcEghriaD1975
Ql/4mZyl6gCZFu5GW7KB676THd5CgtzwzQZ1jILZ2QJwDqAXysD9XjSIa6MvFEJDSUH8EUJqcqSa
EZq6ojc1+8IK27Y9cOw9V56DLAI37AMBuDHTXhfULc2SqXXVoRL6e9BGrEE+S/akO+CDodTAP4AU
B3Stm6H0eP/ZD7ddesMpj21+qq0GfY5MeysFD6Q+B7LFKEe/dBhPk3dNfCWt0sNNd/CNytMWekWK
AzbSZPhLSEnaOcCy0FGuJLDr7Il9c4rGjewWtUSr8n/FZ1xCdaelP0oVPwu6ziqP0Ub0kG9B80fu
NKuaXVmxcbXpRV94qB0r94lUzyKs9nqbiayYAfKz0ZvA0xl+5MAIC/TuveWQ29FrgE4Br4yrDIBY
N08RiHihMwl6ipThCTQeqLjSKyfahm8KukZ2rTscY9HWHOjJvXgD8IG7wpt4H2JUzwF2oHfoIUKG
S9MzUAqe/ZcS6QT0e5nj1fCCoI2g8y4IQMhduQcHV8YZSbum4r5+2KirQSskKBWX4C9c1nBdpsX9
Sd5DoybQHoVTAjrsJCh68aCeCXwd0loiblxA1krkrKA5Du1qzP4vXJyPiSwMYI0kfFAVwa9I125K
xkUoqoAIukbZi5s8UQIuC6N//H4jr467kI5tw+atEkN1IJvXAOXxriEonMBahydcS6jQR+okSgxB
tXhFX0VLWdbS/kw+KR+3vZBiWSazTALEI7jiGmeygGtnUdng1O07o/FgnQZ8dYJxbeQmLAnOJ3RL
cqbxXepvO+qtJQyUyZH8vOk/prMQa6lEMkUZEJyqLBQgtWZ+JgCoQV9RyB+U+loJdsBKVxoAM2VO
xu/hG6AugrdFsu00q/CB/E9ucxneiydpnhjth/zAgZS4cXiEkOUfKmPBmWajif3RRla81oF0GDgj
mimULQp4i3aTKk7UOKW2VSQnQBINJE1Ga7G8GRh9eBqaLSvtgNqrcVcxcwAk4yg/8IgfObJ8NXZe
5JvSYzEATXB4F1D/4rcPNL2X/MNBlKypk3jddZO+liAfz2whKONwRDsIA1Uw9eP1tcWrAFAyR7dU
z0Vug9ybCVEMYQ2AUXoKTEGf4k+sxdzHucmK6CAA0lK39yVjOAIC2JFbPWIeC97oBKSNj2mwjQvD
13TWnIBnEqPl9EI1qGhRqOwGdPFmJ3mk/yHI4LfW17SstLYgFsY4CSUadhFSV8UP36kLV3hgArMI
DfXad4anESVQhNHjbBO1+1C1edTOwWGodAQIxnRH1ZuyBte4ScmUWQfaUKyjWo0/l3fAOiWczrJ6
9pKDpRGctOFGbTd16nKAhweqWGKDM6AEsiyAwVKv2pQAnwU6MyhcNAgkW27tJDqBrngSlysiYU0m
LlRCnCt1kxdT3GnKGbKTG95jooyOHPRgUtZI0Mr79v2gC2y1PwIRH6toEeIZYtCKcaAjOIFRk1Gd
hnemGrvaE8AAqx7Z9MCpr3L5GldepR0yKF/EjCunxIODN+q7tLtj+W3Sv/nV0yh7POdxIywL4qTI
GBAQBh94vQDJanWSRfipwGtjgX0jnxVUsAlSZgnpka+vN2O64d21LtJFD/Wne1t2rKqZJIETB0om
9iQ7e5YHs7ASXm/PEzOAWJuM4CWxEY7e1FMAnF18iAJ4q2GQ9EEcoHuP7YrxGFkxEphHcEsDEV71
4BZNoI/iQaVuGtotvRlC+/u3smiQ/jzzhWMxBkotcjW0QwowjUxX3zk4Nj3gk14LODgWu41FNNmv
jLr6vBa6MJWKNCx4+BOTRCmPuWZnKGFjuSe1xTSSp46/zovzYFHfQfdVbBaQgIaUII3b1zuBuDTq
9RqdY+SGybes5nL5NtW8mmxUDoVQ4RZbrTQ04eCr52CNHvUv3Pd/L+QlskLLU6AtobAdzlBniROO
ZGwqKRafXgvuGCJ8A4Q3mBLxLawZhXFZDlPRv39va2pVWqhVYZD8KK7xBCuL4XdqtpWYPQipfd6R
YtDUboUOi2g/gc1Fb6Q/CJynjj8YJH3Qbvs3SDD/IuL+8VAWerVmgkwWR1iZDfy95kcDTvkR2i7B
/2mm5zyCLOCH6e9BVuGCHawCpHZrhLxTIoKUWuHzWOoNSiJvyg2/Ze+1FeHzF378x/QWKkzt0Q2X
Z7BCKqsOTZ9zJGwnPXWUUedGAuz0+kdvlTdii0BoOoBKcZ2T/usI28cUFoompoBRQNcUDNEJhVBA
BWWDZKatFc6oosdJF0aXbR3U77FoCzVDFUVLprpGIr+6bhaiP/IZmfpRNPnK0WEq9gH4suSwxgQ5
hVx/ecqbwwQeNgAdoZ46VVEq8KAo1preXd1FC3XQ1P6IHlk8jslaIK7Q/xj4h7S9QavFDO1lcJEn
sZbiZChIO7SINkS29p+VG31Yp8saUWaseCHKZ8HN2YC0d1D21ryHZt+/aoJbolKAtVRvAm0CRahJ
Oy/JdmK5FZr9BBoJQLnmHvgVK3v7a9f73ytlWfFZF/UYaAMmheI1gbEBYqHLzkBPUnlWxydBfAOZ
VLwPBm+Cs4bHFu9a1GWxuqBUlijcSdkrmADMsDQ6Xs9swJMbKxOc8srfGNFTN/elS5momRgSQJye
VKCc2mPg5K0DFr60ANiMM4oeI20isAEUntjbPTAZb+TqPiHbtDz18TZn3O+n8xcJ54/n9cnD4dmS
Snhe45UIaArVS1KgmsGhdwIvHK8EfPw6MT3+jfqjtVe1EMN+EspZISBGk41uLlqtibrPZlvRk0jf
/T7VU24PttkpydFYnPwUduHsEoBDpzvkyqmQ7ur0fpRFfeJNhbG38qYWUEuf1Pv/I+26lhtHsuwX
IQLevMIbekqipBeELLz3+Po9ydmdolBsYWPmaTqqeypBIPPmNccsmYwM34uKMCPpIl0cMnCoCfhH
JzKPpZVWalLYTPoOuLBosMih1rWeyLv/bassAm+ARn2V5Pg2jTEZ7QNg6YBzoNaejUzHuAugjbUS
7z668uZMLwJtqxD6HYslCVo6PWTGaMcXKOdbvaWANLvSYPiHedKf3beIqEkbdHRH5kmI64wpaoVi
dLIRwP/RCAnuFVTggEXfxKgU/feN/w89uj9LL2JoEM7+zJIOFsEbB6VW1G+lsA/iXcKeawrZHHdJ
sz1HPcb0BY5VKg8NzERBpEcLxxKUS2/IeazNcCHv3inumCbfBisYAGYBnzE2pwF8S7MwS2zLsVNl
+iUb9/AX9rktw50F9tJ3jVbzZz7Y5Ba1kiL+A5rh379tiW2p064KKdofztS51xvGyVATPlS7aUtE
XtUcK4caDGR6yqhaIB1nwKjR/QYGuTfixFttwK/c3tcu200XjYvlEnh03JtkH4cvjB1WRi0dhzQD
QrZM1RHYuMHOOnOgUfPz1rimJ8iRk/LLSSLqGrdBV+Qj2qcqHOUBrTuMDc0+3YYF9FBMIuDavKFr
p0KjDryQ7zlWa/zZfE1Nx45xItmICx29JnL0OngnT6UroNrswknrGJLxrB4LiWR8vz3vIionJUXz
iYgPWMkkOkLrGs0m8SPt3JHbTMWOnjbxY61jiNgA6HDsuhOvnMP5wms96KBJ9EVT0OGJXCk9ptJr
BYHGLJWA7t20UIrO+93YXEbmnYLTwHicVagbiP22C2FEPXzzFbQIwdsQYXY5bAtQ5ev5QypsPnsH
XwavCKYugx6iin8HyUwIrZQGTCqJrVBWRXQ0BocNocnTBHYBfASonbJWBVbIuSFKY4g3Hst60kH2
6AstTg88FGoCjMQgX+U1cODhZbOZN4qeZifsAoE90jrBp/WjlVAYLYMgQIVupFORp8xWApiAXFpB
exIxR2J1AMCRena5V37AWHIKLX44lJgnSRvg/BrAdpCVgaN07a8mk6agtsS4yQA7d6JPkwBs5QF0
DM0XXbE0YrwuA77OfvssReDc+EaByRrA7owBjkTI2B2wuahUommDjTDMm7SB6Ff73HeRNgC0APEd
TcZJOw3Qjxf2VLod39nwI0SqOHoVUP/ckQVAMsHiwzfADnXXr+VCK70naXHBdjUtNi2BXdPH5IkJ
LMXfCs/1Z3McvrLHaIsY+6QUn6R91Kug2I4Iu4fGo3e/R9rVzbwsb0QqrXhQ5M8x6UsBD9kCx9a+
hZzGl4jtLnTaB8j/7kv/FVr74rZ/jgSTnVRonRUohSgD1rwzvJIe4V9UPbYeXLfo1sIEnc1NcXBZ
ypozNefsqbfZwG0SQ5HUaBv78OYyiKlgCHm1L4D3euyR5wTJAv7AAyx3OrAvPWOkF0oxYHEFRbbK
t7BLw/AYJ46AFvOLrFjcGxvpXHElc0UmhxDRaB1ALQCrrIJHV/pp0uLCj3qRS1sK1fGM0RoiFYdj
pNXAo2PIwTmNyWjQRUH6kejKIUKpCn2vNYLQ2r0oLTIARil5PpSRAQCKF9AAVsWi0QCEbfb1JYC4
bPY0Mdt6OheSF+GcZ/Dl7OyZceN2M+jNQ6HzylGWXbZ289koYjVutLDb+fEh1gcoDGMo2DIvPc5i
TTpl6eS29atvUNRnOT70PTRPJT0LV0gjaxW2tMgz8jGaoZhwbaTzbtNgkBEZbWTyoztj8l2PkLg7
cjEAn/N7Biv3i2D5MIL4KHd0okFbEJlel9sdXOf4nRCgJ0ad1vqKq3f2Ih9hKi6k+AbfHgTHqLA6
wBChBplvfIjPckDxSiqFURODbn//5KsKGhHitqZO8nTCq6O+anSPVzPguwkoHPFgTizJsItdNLgK
lv7fKSr/SrJBzq54lTJqg/kGn/hIHdZewv2U+2bBxT1N11IuZhkKW3jR6j4AK1qWseBOsb0dTEeq
ANSIVyun6AxJ3AXsqWCNCpD/3wPW/fL65ikWt+8MfZg0Z5ThWl5LrNpwL1l54CLIvEJszvlIGSum
nVl+Zt7ia+mxlobfh+3cPMEiclNZFdRVhs0w9dAfhUkwEboDthGA8tGhIxtkzDx6i8dLDjC1PqMr
asZoo0nIaSIjBMtIsSJgGvqTX20ToNIYJyn2heII1HmavJx7CDKIftdWasXA74+nQviXGBz0Cu4L
ht1Hx9z8gmXQr7IKWlzI+cRmk0sfPeii83xWGp2p3MoafS/RZjCqikMAaEjMuU26SWWvVUBe50aX
8+1iWsn4r8Z+fyVVN4+0iK7I95siIu2bZoL8i9SoU40LRdrVolVgXI3O+tMAcAJUrZEicSpT79jh
QOIRVckrW2z19SyibFwmfT7UiLK9GR9SGnO7C1U6Q2pFrC1lZmoW5KTx6qCP3YZiUJtv2e4cVEg/
17LNK8/nt/eyCI4Y8rZtkl2DI4j6jdPWDwV1QNnAqEArpPQpSXcl/cV4vDPUtjwfsuYYT3ZdeBcu
s+LMCoGqMRpHCW0WGglQOaUoNSicSDG70ugpa+V43i0nZGLfCP4qCodFpOR7P2iCGMkxAMcZ67Ia
l5kSBPT1Cm4xxSMNzCuz6WkQjpHcoQ9X9tsmfvjvHmLpFpoz9VRC6HMAa8uZONx4Go8eYBHa6H9h
IgV/mq2oWIHWoGrUy8EpipXtfH/49uc1XJkoN1VVBGBRn/h4gsYQfIjIgS0amKCXJ5gOgizFmkx9
FhQI8EBzq8z1HtJ8fLEJ02PeQQbwqeB3Ea6ykjG68ADjnE4AZPeRKr8AWZuRYo/AJMZbScGct5s1
SgB32uZhsqOofqLSxUVEvx6t2PjgR2Yfg/tjYBJX0sA4V5BxkSVJZedTyTwH41cKfux7ByxcbFWr
VqL3doMs4HIi+oQcLS2CNVTporhkQ/rcmp0R91YHiBnkC4Lj7AGaUGE4/x2eOC1gLum4jc5rdMK7
V9bt+otQ3ShSzZQ9VO3AXIMkdqVlGBvkGE+VKqfHJodyNtWnvWDxFJjxFMpx9f9BarzXVbx9ikW4
VcYpVKQMT0FA+xWoZzAEEg2lsSc0pjXBG21O0UcyKgaaQVUatCbqAY3pTFiJbHcvz9snWUTZkCmS
dMwifA9d+GBlLcKA2uJsFo0GX+P1RufN3AW0LN0JWuzCzy/8T7iEMvxdOZmloX15jb03BwPzCkhQ
TeKMcUq7QbK+BXKlbzWB+KZxGJZpjNNuUOsoJt0bbfDSZ7DdEWsIApzx7wZb0YVol1avHGP+R/Cl
22dbJDgQmEqpdJRmpBazWR6Gr8KKNOkoAiCmBvqaj9pd2PTtcovDMQz9kNJRQZ+l6JXW+EyHMIlK
JDEvHFCQEgRARLDZW1zIR9JW5L0coz/Jk1lwB0DVIqxXCjLCPrSd9IHfShG3Eszvcu1vn3BxfCKZ
S8SxxROCeLVr7HSDGSXM6DWltgUwGOIHDiMOMmDhk0OPhoNcbNrKDc0EdJNNAfp/oTIXDF/h3XYF
W9EBwPga4YNDKQOEsm7WMflAjGpfQ6NHHyTUpI4wzWjZos3hAYD9Dhie94JxU7f9ljfSkdG6BwCa
tNYCLmu1xruXU9/+4MVJ7emOD8ZcmXE+aC0CNlAXYJXevyQaYH4WJHpQgKwRsO8HqZsjsTiU0UT3
SZlQM8JDhoCA6aHGIhyjsrCnwSmJBoYyaRI0ybWG1mPOi0VIdhgrdyb5lstE4/ank1B+czDpoC7Y
nsbmJ31ABupFve2/QLecuC9z8O1NX9FP+33NK8D9tzUXyU3Zw/StpASyZhRuZ72rNVxnXQKBsy0e
o9xFzcec5mqdvZYi4PhJYAj9rqiLHVeU0DHpqkPDBQdeAQwzGjYF/MAhgG+yUHBtlE3KNc8i/i/o
cOg9BV0dCd0qa8wPiWSH/SNtcvWBSj5LATbts0W1r1K6G7jOhL8JoE2vYXDxBd8Y+tYYAhDiA0cG
NiMPzm0MOSkWqPoQcKa9OD9JEOtIDVz5quy/gIMdmYD+pemBKrQyk4ALPErSIaMeslCGZEWtiywI
KsNLKED8CUmUWseRUSekvyaqfglSI1T8wrZVeTOdrdySE1H7/cXfhc7dfuxFltbV2ZQMhT9j0h8K
QMpAd0UxQv9F1rtnSAf5aq1AulIjNhlrqdHadl/qDVBdHs95jKDCJ2oDmBBk4J4yg6gfKNtNs4EE
Avs8G/L/w6vrLibk5mcv1QUC0KKEtroe714vZF3oiXQYob1CDCuwUgMS5dGaUfTdOcrtqstrJYMz
NTXg+h/3ZaSWDxwOF8pFzFPUxJkN0Qtf12r1uw2L2zUXd0uQKIlAx/jAtZ47ZHgzAur6VZ6JutVk
hrbgCmBhG+yz4ALmZSuf4wt++Fp3cfWnLy6QtphjucrwrVs9R+79gQGM11h+qSojIC9BqYLc4ESX
/253XyVvbkJZyDItVyUyAmoKgSOHNiA5Rb2HrNEMvZpoE25ZLUxtoTXj4YVeY+ev/uhFPB9abppl
qBqeeQBzpycCP4iFLfD2yK5qK8cgDXnPSmZ3l25/+8EX4Xuk+1asywynanJSp5VtSTCawBzRINmB
9wiBm2iTgyU7Q3PLYDKVAa8PlwnAWvFbAVUYB+rZK59h5UbhFtFdaiV/Eht8BnFbOvwbIZgn2oiR
P7hwlQmaPwEarKy5coEvWfdMq+QB0+Ddy6XGme0e7r+FRucaJntadkAex7bqtLoqSQt+uceuHaOb
DScliZBEE064DJK61dcG6fO0amvIkRrj3oK+HVoVRG1h5efe60nffPVlD1AcaZarsxQpJLw/dKWz
lA6iICg0axx3ygK1kz+T78zlehNaXQcXhljQ11CCa3GVX0Q4boaTfCThrecREkLJ5Dx0HSgfFsQt
xLNYFVzfoV2ZXKwuughx8I0Vp5BCJUFwNpEt9eYIqhmyFTKBrxNP0cU1NcHVNRfxLB+BW5xIys7s
mUKdngCG1oVT+k30PqZz7P6Hb5aHZwgjsxy/pGkFnKIwcwUdvdShPjK7IS4vqrQtHiYnNlCv2isb
isSmv3fyn/UWTWU/q+hSgnL1eYhtcNM4M8nUel+RvEnSMB7CdBGCV9jVKn9hXlYWvzcSg+/iv3/s
YhsleTTEFYtjxFvFrnB7m7F6g9NyN9DX+mr/EKT/rLXYPbWA34ltS2ryaFe9cUQ7BUl+sQkOmFVC
0Wf1SiYR+LdXu9w7uI3LScnpM51/8tvcGZ3CEgC/Tj4K4SLyZ0ghFhi6jLIK+lurBpiGz1skoKkI
rAXmMdJBQpXsp9sCEGAOI4VipS28+k4WFxc9MB0AWgGiSYWsAR3+PkF7v4itATpDhhhBfYNMYDMV
QtQrn/5+BP3zORbXV99MAdPV+PSCWqWq/J0CCQHBqfGEvgwH10Z9fo1C8G7qNfTBXVDN7aZb3FL+
0ERt6OOz8MdUMFpAz3yMMYYO9r8qp61rm9wFdd0uuMi9IfuZJVmBBVt0646yy2uJEevRNr0wlwhC
OMy39IZ9wK7Z+95VS/uzsEAvRFWSKIdpLkkRsLPQc0tdEd3DygpqM58OZWBBJxJkwjQ1iaujjEkb
HM9kaK+Ux0ly+PBUQlJlROO7GrysdbsS99tsEBn5dUrR72FIoBeRACJ3XUVDmByRgKqd5g0AL0yX
WhURSPKhuETUGlJojayyxe+26v4dgmDp8rMKDvxpyOcMVTBvxb4agPFQmjKHeWgDXa2nXnTb6KHM
vbzd8Cbrm2NxSuALT0UHKLcPyXG1LOfW3sQiaoghJYRygBsHenq1LnCgr+ngGYgndFSf0pfEqB5l
zDwDECVV7sijNzJB1MLE5m3ADVcJczcFPix9TNE2lg1/S9miDb2YlUxk9TnJAb9JgUASYgKJVHWA
24s7UKJSsL/TlyZxOrvTIApLn4hbNjq+KrTaJ6AxLNASCY8GZoEBnNUCixrVEANMj1fjjCgWwCz+
OTQUNPrWjsLKoReuurY3TzvHbRooHM4ge5xNyOPCy4x2OEs0iWTuWuRX7ifC/xfcBHoR3MSJQW5O
In8UY4oUqOykXY1TH8WnLEDtTWpQRQNZZecD/jTrda6G5sxohKQO/21YV4Z7EGS110artvSgygPE
CIwhUQEHCyHBCWyYoHZb/LMMwFgCEdo36PRM0DVO3LzEX2FEFo+eG6/HjQcq8yibGT+o1UCDGeFm
kwvXHL3uIL8cfsH/oxs1WIE0WgHcnKAmyqYYtSLQfCeGZw4F9Za6atTsIzQgQTD1md5Wj9L8zNbA
QVFfOYW/uSizXTuj7KgI1nu11vn9JhXoRciu2VFgqYTsNdoazRpZybkB7xKDDVkTegs0Kw3kJo1x
Q89XLD9XC9nKZIdm1PQN9K7X/gtzzHX08OquWkT2lM0FnicBNn0GSRQzy/acbSm0MKEMnOOVmavp
2v38/987aznoCmm2SOsQbwIgNDATunfRmDkcPMzCsaOKFNlwonXw4ERzCbVnul1DIdzlHyg0L6D3
RXOycN37NydJqtO540QkqGjbwFr1LT5Mu8gFguq9tcNW7TXaRC/zSL2UO3DnYcK6VgaQq2CZVt0+
wCLw8HUiCX6BzAFRBu7ouZ591fBBJPjO5MwdVvKUe+H4drVFiiTIJS9OFH5uvBFdv1JxSoNHxiJE
elaNDaxKKA6FJp9+X/haLP/2MxcxJPbpsAtnLEywvyxrSQrOb4TwKRjFjq0+I9EMQ4+wsqb8BGTP
SIRhIcNtNcLnOJz6HQ/EHUb9Clq5UwnPES0hhrBQAglPLcwzHkR03e1RMtJttiIldldi+PalLc5r
4Fdz00uIf9JZdCGJfek9ZtM8BZUGn5VoRxtEZDTR4kklokifAIwFoQEp1k3lpIbwRoqrGveYkOO/
d+gN7pHVGH1F9v/2fhdnN2K5Xsh58oz7+lnag0OuF2/QFAIPDzDYp7xWnQFeSmpvQoWOB68ECmRb
lGMmeLEWgvTEq5jr6hBqhu9SaCSPfYYkXeVeYaoMBIEJHsExMDtZbTxgtRuXtXzSK2i+SwhMgiT8
TDYQ5CV1+giClfX77rnb7/3zBcRl6hd2giBlHFoxqCB4t4f0CjJ7Fx0i3e8sykVs0HApI6v4fV24
Ov96OkV6UU+WVP2/Fy0PqbIdBY49fnkLALcV7EiaEOxKnXqAtdw2eBctCZoVoebLRvNYn+O9ZEqX
zK73jBcnZuKKT7M+OxyIVp0av7SiQRuzU51yjOp4FHDdVn4aHhlzUjTI3TQnLGjnuNzbffugXFBQ
MLBhnnYJdIkBMusPiBXQGwdL9K2xeqgmA4OoRwBa4hkUc9pyGyDPMY849g/SBexB+6pXiRq80lrc
m9pkRk6MZFj392mjJrhRXFC/zFaTkes8oDh3Yg/2x1qutu7oYngEBS2obUBuklbFC89oEyzTW2Mk
TLYZAQScKBvIu00N5SpwlKwAhAps+rjQOJxYX/N3yXvzHp1bSe090QHofYbABISuMshGZnq5fYQ5
ADC33EHAJTBgYMlUaHWp43v5zqGgfZ3M2SJK5sq2NKTtjH/KXbLp6ItkpXbsFmZ8ZG0YV5qTTj+j
9FHHL9GT3kZQYXbie2E2Z7TH80c5UMc94LSiNe7FHaOVxhUl3tvwTZtMgrotLpxaPJXQzS+MwKy3
/gnBJcP8FlRqh4XSP7rg+9j0N6NdGjJa78+1oZCsXoMQvaSJLSJpZEJaV2tF/G7KHKDjv5Kw3gUc
YehGMzItwb9xyUWCYZjYsAl6VvUzQXNWJxTeJUv6dhzwWECTI4VOgK/GTM5AyRGt3Vv3b5I/6y9K
nIASGmngeTL74jpsw7nXihExJEGbUEJOhRsl6xARcHn7kKRXfz+Z/xCT/yy/KHRiAUiAOGEQEVqt
HqF6H2Kb9U2pjo4cmAL/OcGKFKTx0CsiuxBBAoc9BsW4MuVSTAdbE63KtLoyM3TVfX0eAcKGbxpP
n+fG5ClsrJ7w2mCZtPLdrjDbvwP1nwdfFERSMoyjL3bzGVT2oQF4IMW9P+s0ZP0wLX6ctoXLhLtK
m+2wUwdLFk0qNqPZguIHsmE8OXbXnjrNdrdtawMAQiHToIgH9xilVYsjlC13wRYQjE5rc3c+jrUq
uIDh7AvRavbdASpNp+zAPGJnQtEhw7424apI1EFiG3xLuFpCUaRSJV4NBVWBsVrnDa02dBc0bXwv
dZO9vBP03z/mXVjw7V5e5EAlV8EKOh8w8KCtzhCgKaU4jVolatB+drXiQPg+NfveHECleO2es9cR
qJ8abdPmicV8onvEF2x2HRTZpt2Y6aIJd4vQgKAwBPYpr67UEnO651GjdaqHCHdTaYNvFix6UmYZ
XCIzASR35TvfTaZvf9Mi0+pY3x/GABMsxZ4AUskM/wXAcCiypIby8l+vtkivZirJx7RGNEiekF5B
olF+GDUZ0g2Zma/+Npmc7d/28CIhKsqikPkJXdbGYADdLu0ghnReAdkSoEUj2I1L2XEaWzUsgKaP
jlT2KuFmEqYn2H4xaO1H9UacrTjqYQHgYrYz2E3gDmkKSWsgNQyYHeB6Eh/Q3nlrD+k52MrHATN9
zpNdGob2Y4uBkK9LXmHlnrRLNqgRvkNnNhOvxIbGzYRulMfuCUVWm5HkzmqyV5rHuKMPRQFeCwCa
hcPhEKoRZKL8Yx/DuszHncV8jKxXTnhjyeX3PX53bHy7HxYJWjFKSdb2Izoz+WeD32TTgbKv95gp
9XY825WDaJkmVgsLyOajBXeVzyU9dDGJX3mQv1uVEs0KcO4lCCaWoxeHjWIr1PJZO5/9V8bkDcaD
MTnAZJ05H4nKY2Gm1gAK4hr2/86E7+e6iwPRUCnN1xJpTW1FK95Ai+pBMmHrDS4UY4s67VAo8AU8
A2/yG8oqXiI90Fcnumu/fnFQ2niCFHyEX89BjsIEnO3UWSJch9FAAGzlgyQYSBgq/K+z8t7/rnV/
/v7FoUlkFHlzWuPCDNE+GaHmcYbJaqIX1HcDQDBU8S2I5e063AYof410sKdmt8rJvXNx/nyMxT4E
mDARWg5jJ+4MIU9zdLITcksYRBmkQYlU6syjCFPANZ/gJ8JvCFSJ5PWUI2ux09iwJXfAwzD77Tpr
9478xI+HW/YDWIhJhpwEQA0kka649GQfRKwqzQdS0NTpCxo7EeOkwmcFMbt6D8wdslUjgTyH3kAz
W3iNmx0vwpMV6ADArOVqP53R9c/iU8w4aCx1AKi4MIxUVrs6d2qUn8++KBVSOi1qIan+BUCKn2ME
JRhFn+oLx9oQIcckyIhfldGq+qeVnfV3f+7nyotUrM+KTCqrCStD8YsyZUCFA5Vq0ESC6g3E9CFN
XzV6mUDOf22Cy/498/q59iIPq4MsLgYau1p+hBpk65DOjUjkyqhtAxAaXFeRPcAhLQ/U+JhrQeRQ
nRHt1+Zh7Mq5vs6GfvRxRqlM5ZK8fUQ1zp1ZSX8Ay4qHvsWuGs3Mge4PDfyAJULfZ9RTdktyBAGI
vxH8bsCE8i9uzV7vTtD/+XYWsbavyqYMkmYGRBJA+6vTT3Fk3ttZj98bGOjWqFXkHjkY5UiA9A7r
3+fvgcDPJ1hEXaVSujJi8QQEEShnepxtAGDR5c7uBdKmiJARVmeoAeZPiHlPrA2tsY5do0itPcUi
6lI5H/dijafoTaAa/AaUEkypShXgMeglSqisviWQn51CsuLUEiFFrtEBGJoav2a2wf6du/x8IYsw
HAXZNFITLoApcqJiB0HVATxLETZ6caRDXQ93oF7i/q8hAGYrsBmKHV+GXQwPjz9JYwaHltZu5OtU
5mc+9fOZFjE5FcO6iWZcjURkyiX2goHRofSF/wcPnxIIRL/JrTkDE2FAtXOT6vCRG8zi2DIq886O
GDUqZrzPz5JHWqfzO2MGHv8m2SAsohNQWOKnbyIAvOUGlLs0pPqo4HtruEhuoaNT5ZFuFfxyQjU4
86+fgP9BnwZSYhb8orR+x3qAWG1ij7VJS1LRC9wFiQ4Ze4u2cwjkJWgadk61B2P2KzuM29BjveCs
uCn+5rVzfmf6+ONVXfu5N+c8HmEbG3N4VewRvDmD1tCcztXI5XbjcTDxM95SaCPxp5UQuxJermHw
ZlkxVmKZ7xHcid9EbqJL2W2L/E2COmQKnyxoK4OqO4ggY6xtDrIff9kb1/18s3Jd01THJ9ivABeT
Ql+E7JY52xxcT2gNuM5w0AunPFXmyMPgIrlEa/zGO6CRn698EeKzVChnWsDhHUqt3kADBsqA6Mik
4M8hE4Am+HZ1qn2nLf9zzUWVDOKD3/IUSF0lhWL+RLcbudvkNHwiy8JpqE9hgrWb3dCHodoO4gnS
tZC/BzJoPk3w9OBWCtQr3eXvjyCzLIGx0OKSByL7fjykdYHyKr3OpSI309AgJe4E9ddqt/N+iPqz
2uLH1/VQyWWCu4wVsBq5UYE4nI8KHJIgPb4utXeFrP728xbXFNg+szwqOYEi0RnakoUL3B0GocCC
OZ01o+/IOtx7aGa4SgetkYwe6gS69F2Z/qwD0NGqES58G272+AblmlLoP2zAP+9jcYcVPd02tIK3
T0TcGo258INW24NJun/Y9YHeUmun7n5K9WfJxYUlyW2d1AyWbOA9yUMoxh9QWDYo3wsz2GcYkggr
9cEdJjvZ8n+WXFxMY9QPLDvhIzC1PeoKCzgcBQATAr9A76YEwS5iXUGBOsuAdij1znVeln4EyQ4K
TEh5GfDd2fo5j+A0nnsZt+mCTgVKNIcCW4yGc+VNkY6+CL4QXphkiB0EfQ2peEjkXQudXQll4GMt
qyjUswa+9zkkaKxe0K7GwGHjJO/zawJVI0pVnoQKs/o2guS76julAWmFNvWh9w5vJuRV1HRMGn2A
uhi0mbHiVDh+oHZrakyr22Jxa5aDlCcyHOHh8NIZgU0cCzBKvXJNWkvRmZUPdIfKKDGcIEnwHKLh
5n799zeReJKZweexGc+t8F4/C7jg4A5mAnmlUacA6VWuNW99/DrB4gcGUGZijM15vICC4IM9zRt0
vod8Me2KagZJe0YbaqAZS/DmIDK2Eq/uJTk/HnURQfJUbrmoG4DzI7ykOLRytDRpA4idUYf8TGc1
mK1bKVzxioOSu40uWSLsiFIDZiPoo1u/3553mEI/39wivgg9zzSs0lzBFUjqmm/RnTezw5RgkIFM
13u1XXEQwVFb9KpRhRZOagO0Ah46CyZvBctdFKGity7lfa/g/PGiFqFFVsKsFfwS01d3yoyeUQuP
tpJd+VKcMIQZQ3UA8ABUefTxGbsG7v2TozQ8dPHIomhGZdOeOtmN7WrT+2cJkijqaBW+KShwE7Yh
7LBOu7qDcvv5MhehqRHyTkhqvEwy8KFUiFSOKmEfEG1s36vRNF3n6t+5kX68pkVsorO8K0u+Ig0/
oGKgG78n2tODqbg+unmr+/d6ny4upB/rLY52O1NjX8nABRRGik4RVKHR/AOYg/4aHfCxfLd+kVHD
fWBw2WwlOy7VzBZklXkQ3diFN1woqej6Nu+iPaG9COldnACnAKz4hUcTYFR5MFuANhHVEXYigIkB
86NS34wrAk2JF8mbdKgq34OTYVfa0D0EwwIUOkHL9kiSMWwKUFXqgyM8wiPa4CBTuPoKhJVXvsRk
+40gVjFbk1ee7crNDMzTs5CYwa6AZoneHhDTMW8J91OxYWDYmmgCjXEBXB13RKUUuYkHGA4366Mn
QXIOc0lZg9Q3awLkAGMn0NJGS4E559v4ip9GewJeihc91wBcPOPnVWYECCm/upPuiGX82L1LxDfV
hL4QkFBArA0jW/DkwQ5N+hC4iYssPtEoRpNhp3KBcfJTHoBZF7vKgfWELzxacK6grwNIp7zOYrtz
499uuSUGfC6jOuizlkD2ApvTWewQMk27SkADkaaFRyJhs3KnXGXeftno/CK3pqqCnqkIryN2CA8R
0CWqN/PcbLZJagRHgKly2KYAkdJ7/AF4PVeyJJcS1AZazYOKQhlC7hgGn0AvFLUOHgQY3QBOp04u
TNZ0incmQc/s1uzRe4Dp22CmIxr0arol0zJYRmRGW1tCqzK0mrmKWW8oE5d8vW0omA8bcIdAp2Ll
NriXbf5404vLqUeOE8M7Bveo2WBfQh6oV4fabDeYaJtomw3lJsQ0KzKL11D/IvrvoCFgzixl+Cpq
Aainiqyi8kH1LbeDtwbPYq4ki98+yuK6GtgIuCQet2fAmwH7ANCiv6VlMFm3oO5OpsToUOia3BoN
0gaPijmUb7EuGf1PAJulVrOLB7XfAE80biigjuElD8UmSBjoPaGzhIAutJ4EgFHigGEKtSvQQ3fV
Jk9VaDuxoY7zx0EvCEQ6Rs93NWg+UJja9G+xPWyAYiaK/aMHYHFaIbdCiR7XGir5TfNB1WRy0mkd
FILxBz0I0k7rzV6+D0ZgU8xw321xp4WDW27S5wmDcDjRgolqQwbie3ogsHHBiTctHFKv3hCzle3k
79lJXD5W2S+B0hkbtyH6mpg1wqt1X2xbzzeTTTAoekO5ZfXVW1z5lpkwWSx0G+bxcEpKcoBGOAci
hhXlrRKyr1jH377W4gpvm3bucUHha03ofQCQKDDIR/U+fMMXoU1feEi5d1CBNR9YhAEsllqajQZd
nCG/0CUITXjRjYKHSz0Jk1UaSEbUXWzBnfN8NhVfcIO+9gi3sLLkHi7ZuAIwsSoZBvWQqMvgIIXI
i9MjpSET7zWJfclbM4cIModfz0ETjBmtTp7VPjH63khh0uTw04ZKLGQ2uSbCBhGqk6w9iFsuAyZy
2IX4jxp4djABgIy7WGuxv2Bc1pvFZOWKKUOOEiZLx+GUHmLIfFHG6O+D+gkdT9Din5rmKAJ2KukV
oKGJ2VXwhTOETodYBMRHlNgqCy2C3x9TmNxwTMavcDy2kyXKDz4N3xozR+oTmRUk1emH4qlunOxN
OcO23h0+x7f6DZtuNmboOIBhQKRqwX+XuzdxW+y7TcEbfGBwLr1p9iGSE30GvSS0MYUrzrDk1Go9
Knc8kUQ2B/BqdrTLPtWhwURWysCxXgV4AuRpIfgOM1j9qZDlUotaV6hDDukJTLrhsRUadQ3ZrsfW
YtHFTJ771E6FQlWibc95k/yZV18DvWGCM404ijql+B/SvqtHUiVN+6+szj2zEARBhLQzF5Ak6SvL
ZZkb1F0G7z2/fh9qznwni8pN5tuVRkfTqu4KCMK85jH9SYEbUL5y1cdaf4PhIfRr0ZBdNPGaKh9C
h34X8Fkx1Pxzo0GS5CyVehHZkjRHWp0LyukkcHPljiWdiqCG2BQxJuwFjukGJz6I5/FmWLV3wRKU
TruEYZD2iO50q1rFPpgRMLjQa/9+AU9CuaCu0l5v8RSMLRzY7RjANieqARkW97aCzH+7lFX02s3q
Hfbrh2bnr6C0sh8QAX2M3k64QQbLXfv7UZRFtfC5xNHbJJt2LTbiRBrQiGrEE9giz+26YAvaLuN8
A6z7jEXjpQrRt1tkEiJKuVTJJXyOUFLOyyXcsUZBDLlaZLBKBz553R8HfsAJ2C+AS3v1lyzcS+UC
/Yfruc0FYOO3+ZwqzPepLEg6UkT5HrkVWlU7zKb3Jo/YyifMo/aUblwV5dlmi/sjXJT5F+I5XgPl
oD1hrprX4aN7RY96FExxDcYNxPBNa43T+OBFdmbPpYeXWlXnc/flK3GWybZ5lKea+xVbon+vLtQV
nM22YwoBogoOql+u6W1mpdEv1W6/DTuGvGfDOsG/QtqvECs0i5dyL7YEKSDSl8qiy7K0WQ5a2Cw8
4kIR9dvIkzCrLkNa1DmCuxatV3crQ48Cha129GtqTBC4F81dj0xgAzwMtHfn5vtSz/Xb8JOIJ5X1
0JFkRHkV1LaaI4Ato1odWTobeE3C+WXT7bSVcA3QptALYbUVVUYHPT58ELKEkCkcNgRgbdtgk9iQ
rq+3uVg6uA7gQjHX0PsKwK9cp9ok+OmJ59SoHaA5LYxk5x1b0G+HlQbBQ+DjZbixmLRdU2hx7uWX
fK9kiz7bpeagG1BjsoZf7S7fIcHY5v7S22jcQrBJtoRAONPoV+5NiArRYDfMxDRHs7Xy8aq/9uyT
UEALSqn/ouZnz90S7ZxWf6pk6F0JiF118HUHDhFcl2ckiP48P248cK4NPjneEdA2BdQR5Htv3QPC
DoCZDUvRysBJkNz0j912FHXnECZd6hbQJ5b7BlAK2C75kq6AtXJ+x5I5iy6fyWq+rOfPtlxe+pFT
hlh5I8kUdpGmPKZbo4RbugSaHYWVf2MJzaSuX+JSZ4P6AYmRS6Goot+TTQWHgd5MIL0ilvGmyBZO
sMBtIrBg4lvpd46+cGaMKeu24nvvuYfjxqhWgnmBPDOw6FtXshFi8RXY9mKDqCS3UsXQoNRH7pK9
dnR+XT/Q5zYAG3uZZ0+fkKD2U4oN0CwRSLabHvrfNUiWKSwTtOXw1kMvD85geIstcqc2N6ChCSJQ
GdgNRG1gskYXFf679s2xfQZZ9QG6n7byEfu4iXxl1JxOQNDDSbNx0tllOHfWTHGhSlwnvSJw1AWw
rYHbD053Cb0ShDnLHAhwDvEoCNNJBnTgK/+mCsx8ZFeAZv4ieQwoSDh/Q4s2hduleydWlWaqEniL
1cvwwg7Rx9xxQ2a27Beu/Wy2qzyonWzErWsA6X1pEYr6vio2ItkX7MZXN1RfKMVL3+1hxAqEilUk
NiA61bsPzAyxJXVbIxNKKYD46TqcdWG5AG84P7m/FIbOHq9HE0qvgnE210BiI3VajLgYtuw+5vfN
XGLMJteEFlFt8EtU2RRo9xfWWNRuIWq2lLNlLCzVPanOGgUrrDskXcOmK5fIBtv3AoV4CERsKrqF
jEs+2kMYATyOQZyT5qKuufmY3A6c9bRrAPi496UdjGAq7w6doqY2BRgHxAqIiVok/A+NGsb2bYVW
AIBtWbAfPABSkAD8H7fq5Lz3grLKBvWf1/omEQbkwPA44SreOICfd/WhDWw/M3tm5hsVd9gC/08K
TLZ2VvFa39RrtqKrDDLNG/WD/XZvoApdb6XWhOw+DscCjPHSVj8qdy29zDWy57KBL+bB2cpiRBnI
kODZEWYjT0c6AOdQ6IPrqOkg20IvHuRxshiaG7ddZo90xVf+kS+z/dwdoY3Bz5WLi00ygrAhIXfG
4i5/jNYO7K5xTg+g5qC5Lm+R7PrNFq5YW/YoVh3gG5D6g6VF8DzsWhuatka+ZwhPll81WAWznowF
8wQ6jdBy7ReCL9odoOgVTs+djpIqWyF5RMmxe9U+arxlvohvZosCMzcQmyQHuhq6RYum4X20Q/WG
mu0davYok/ZAtGVLZTugmmtBOwSoB5TR4iVAzzCfcl9hLrq6vkYv4IC/5Qf65DqJqxg2Jgke5c+C
55eQ2HiE5PeAxhvXRyNjkHHlW07V8GtHjkO9x3FK7WLt1Ws4eBe7LDXig4wTxMGXBWZE/gg3wjHB
KIQKutUqixrYljvhrcPqPoLnpKD/hmvq7KNNon9VinxgfxEffVGQxuOiE7DvW5T78WtsQX7Z53vc
nNpvZ/E20oA9soo2KLqyFdHWtfRvmCN9lVevTdckL/DlUOqohOSN2jje76HuqDNc4ya4qSOmhnzC
ec2CnNceKx4FSdTRULlz993GRTVi0++6ZKEgfdgNr1Cb8hd1adJVl1oU6pVrBpGaYznqi0tLn8/a
W1xC3ikq4zKcGFTcUV+trbMDJNS578suFhZk8MFdMBCmy0b5GCLNhJzYW3Dgq5GS8qUGccy3NXzM
FzOr7eLJcfYIk5OjcwKuDjU+6RhdQgm4sLw39Ql1hKPzKTIwjaDAdmg2oBodvZX/1kY3Lv63RBF/
5kEu7vezB5ns98EtnIipOMIQRaBWDCXCKHyRCMx3btt82w0ndHt67SjM5FNedtA5yzfQF1iGwJOz
/TyT9kuI68e6+ut5ps2boBSF0Eoc7lV26+UoDDTrZNk8gbS2A+oNImuBmX5kO1//inh0GZR4O42O
obYI7QTVwLfBqpkt1GXfPmfe/Vhruz5jl0sAZ084XvRnq8fXy5oUOj4dlEUBtgUUGKpe/B23zSZ+
Zoa+QQsN/VZrZtiL+cjZsJNDQHFZUgccw4LcfzuyXUNq8IexkTpqKslG/3vWZvVyw1RXKITGZU0R
U0nfiCWNREb9Mgl6/XWLuOQuDtctNxG3gAemewtqobiKCm6n3VQZxJbiYkXkzCghTam0KBmgIoob
C1vQqLT9QF+hqqm8QM2WqO+Jc6+6+0Z66runLjs2wCPHA1hlSY7+YrL3FwqUH0wcA+wtGQ5NcSv3
a5SUESFZHnBLlZ1TG4kGtP/veuXGdw5JZwdjYze/dehzDROwdV7jcmoO/DfSBvrUolkDP1owHsN7
9768GfF50kLaQUZaPzZ3OY7VfQP1OwPF99QKIrDinOeeALm4yrHW+4UGDHRvov9TSOgFou5AFw1d
IJiMNYsto+o1I9s4vm1Bj4GWPYQZ7LkOEL9Yjvnri0xh3rJORD+wMUFMboZlpxwccKxR/Ayc2zzc
pgSHVWuQbNejlOagQJrvYAVsxilA1GRB0J/SF8WTADTA20ViU8PkpgNlA44bbWA5ArAKsBlbI8Gn
hrdK+w63jWzvQrQMYuf+TeiZHRiZ3a3GdiG1PWg36lulR8mfrjMCsJMFN1NonTNoBxSnUDzDNFYK
kc1rpcmJ8yCxDPQ22KkHGy05+v6rpLx0/Y3i7uNy5brHhNxIYFB1aM0E0UEJTy6NjBTWKD1d9e4u
cu/rYOl1a8dCljZz/8+t9alus9y3BfUILrR2Ax6QKe/bfWrGprMrQdONX9hv8XB9R1+OY8++5WRH
10wuaapDiAgCH+pnbzlwMW6qdZGvIAux0AkUOKEbD3QQqIj4qnAzTqQGNX7Th3MRUGP/ioH+85s8
fPmP/8Kf39KsL3zXqyZ//MfefyvSMv2s/mv8Z//vr33/R/+4yT4S5JIfH9X+Vzb9m9/+IX7/n+Mv
flW/vv3BSiq/6m/rj6K/+yjrqPoaBEL249/8d3/4Hx9fv+Whzz7+/sdbWifV+NtcP03++PNH6/e/
/0HGe+Y/z3//nz88/Irx7x7SxP314+9//Cqrv/8hKbr6N13VZR3gJSiL0bGN1n78+SP2N6JwSHHJ
YAVpioYfJWlReeM/0/6Gv60IocogR6sqzvMyrb9+RMjfVE2RGYc0tg77Bpn88a9HO/7zLvznV/kf
NP2nkausaURW0IzV+Wg3+wUcOLuQqrhXJD8KqycxOnd2mUEj7TZU2J5n0Upi6D2AX+9BJGMIfvlw
pAy7rUc82+v1fS6De9qisZlI1RLKiegPrfMIXR+UVQGcjXBkqpFvcp4thwoAEo/N3abTQGjy8F+Z
/dnDO5mvcTibVU/Bmn72+7GEhYbJIjuoVmXPO6lNS43/HI5yVeWg/8pTn/q89momwWX0KdoBq7Aq
tu1ysKLN3Dk9JvPnUcx0mEl45wbIW4oMwzRDge77Puc3Snw6W6J/roP/SOoYqu9JVf79jx+ByHSQ
SegmuYrbaJpXPaFlu+geipty70FNKkFzHN1+AgKjWORzyr3TMOT7oMpUT0D3684nKd4sc9ZtDU2a
WYWeuREm8RXPFaI7oV89jf5+EYyrbbYew/Hijq+SjbdxZ+31LiwKTacCm1zVOYOBwfeIjhSNn+oq
Eydf7m0h6XaZkYVGho2ugwwZw6+g7DcxgNszH/AHXAKTCbMEFSeMqhFK+eRVgZTNhA/RytPQers0
RrCrxY+wRLOh4WrEqLp3wHhUHppvdQE7kciKhs8etPlcH/ZK6hzl8oNDSrgC6a5DMzZG6cYl6kvY
1ZZwi0MOt7Eebp9+rK/UBvrVULtj73p+S1Hhz/N+xb3IrALg9LzgUAwdZPkRIkgcieMgQ2naSZ5Z
A3ctCC5UNDdz0phMCx59T18POYI99zci4W3QAOhauvteB/U49LeDDrZ18FCKBozrzM6ATPJjsu/6
pyhHdFi8JuWe19lnH1XvLbQpJc0HtELsmAefrwjQXAW1JfAFVEaMSHy9txny+Ngkyb2SZmsUf1pD
qDFD7Tt/iutiEzqo0kYlIi4dNT/exhKAMS5EyQdo4fCdFEDxVfQbApZ2zF/F2FvNO2AS4bXl1r95
jD6u6gDKMCRWDzIN5WWK3w1KjwgOVdkvRcI+aOHBvMGFUi5IiFlBHnrU0gvYxsOsENEOAeP7GMAd
MwM+JINqie9vA9e3yqp7ZXltF9JbrVWLtEK9vvQBWYhuBr2+16LmUwJMpYoFGFctM8pAcNgIS8sg
qW56V8Zlr0H6O47ANPQcb47SynDV/DipGFUI57JKhKJ81fTPzl+eyxWQu7I4yU4AojFzfyee95GL
sll1cdCadTFAhyKOUkT7sEkIAXAIBg9+U/6iaLUdSKGPDQ/XWXscaLh2ihImVK0Ras85A4o5hOxv
fHDkDW6RtdcWv1tgWQJ+E4oIzTsgRAv9d+QCXJfAHNyvzKBr133JXpnC1joHw3NQD4oMm88YISrB
NLrlY5K373LROqaXoR0YBCVKD2F756sqTJn8lQsHUYP4PehQ96x4rfQBjjKpcucriGs5gbNUvuoJ
QnzRQcNOG5lU0NzTmtiWM/cuUqCgBu4SPiX0NQrXJgWxo0CxHb0ARiaFxAfoBVDY8fTSoCF/r1p4
YccusGZ1BxX3DsmYH9pt8BQqsSW8zmx6eaPVw0mNMsOjMGoRkGMdkmfX9ZZ9VNwmTWu7afNQ+eDb
M6BeaW60LQJwJQQOBUtaApI8Qkmgye3C6WDjB5SaisYPLS2oxyMuz0yGdk/bnwgCQyxZ10lROSGo
IyafUvyratuFFGeLuonueyAxs5QDgAWZQcj0a0ps+w45Dj32FWQewgBOTj6K0qW7Y+WzorjWkKTw
aVEeHI3YWc4tIoZnDZgcH3VqVU4tT3VMJkNYpAlXefaSeC+Zv4J+ZZ9VS+K/l9mDoIrtw6ZpSJHc
AWnEWvi0FQ9x4RzKpDrq7pE5iV2X7XPE2TH36aquOkDzhmjtJuVSdWVLqmCZHjifTV489hraFn3y
1rchXHCatRK2S8/NtqmgFnGAFBtxAJUESYvI1DLVGrzEykJxkiT65OvDOmg9u40deBB7m7iBsmqB
U5LXqLJK8SEE6kwtGBSK/Rf4t7+mBJjRTDUGuLHQKN/6pF5FZXWn12g4u/mpaIAXzaDKGXp7p3Bx
eJVrN3etOBkJ6TAo7NsHKcjWJNDfY4Cbes27z8VdgcRGIMCPofIOPzEPiinqO80gsBo+Uk29zeo7
R4a9Gw7tNPrNPGjyl8eQP/vhvh6dIdB36vKDpwxWoApwmUCXxfKCFRzD/nL05YBGreKRQynHN50E
8+sMnhH+rV/0WCBowfXOc1Np0SIWqCNo4O0/eNUz1+E3g+3t/yr0TQAnW1/s3PQ9x/Zwvb2r/lLk
tSY6aPLjrIygudbzkzd2vnJ+YGqBDbpLOmvodChuBEBc4YtLN614SvxmRX0NghhPMn+pPGbLTm73
TnoLTm+ZfrTdSSinQHqRW91Ms6fI08wKoSyv9VXlPAr2qMa/qborlK1UbSR+YtEaRCUFCJy0e89l
dyO8o9q+DGWI9hxwjjU2OPyFugalvSDbSoNYJhxaO4y+jBC0tgW6iVTRC04YeMhxMxzIW0w+fAFV
bADMXlT12e3BE9z5JF5q8RFyCzAxei+dX34KfUwdraO+OHTqvhfA5kEXBIqdKqSV2uqtQmKate1q
yFAAAYw4gqRVEb+nEuVG6HKYcEuLogILpuSmmlVmHKIS6m4VNkD9qCxjK2YAJheoWeSl5aYlnBn1
D1JIywjHV98+FRL8YkBGGJQ1Kz87ss+SHeOvrkhgFQnnc7It41cHFDdlcBaJ89miMEvj98g96s0D
I3c4QQw1pcCzLdtsk+bOtq6KPXKc3xVWvVL52y4AB1JO1kkIkdK+PzKW4A5HswJHagKnDtEA5wWz
zwTWEDpwZkq1ZRBopepbVNhD/ag0uzLfqVBiC0BrWqa4jENfNiUPrt/yqmlfsqZeVNnRi09duJfV
rdrfKerGEbBqSLZSbqdkz/QClNFnzoBxBQapA7CGL4sc4MQURXfYI8S3Djyp0dBkQwm1I6Db6K71
7ln6MuDHZdRtigpKlKgYKvDtiMlO04pF2T0HySb3t2r+oAUvmnwb+ZnRxyCueijlQHTUiOkdAh8F
YqN5vlQbfirjTkZfGioz8VEbfgcqfVLpc4FPpieZ3USQ6FDElvP8vsbHoBBJruT8qLdDZrTlwY2b
2lATH/ZLOMBwxhwBs1gxhGXQH7XFwJ9474/0IgWWTTngw4Maw6cpxEkbqpmVhzAKQoCtlrkVpZ8R
BclWU3CbZZYLySUdEVYm02evaPZOo9xzV94GQWiVdDBzyf2UWioMxSle9KiRVroCARB1T8I71fet
zOlK04Wln7mF95MupygGOe6JN8oa1/KLHhdrgEMhu9rJBw+o1VqtbpseEWmbQOm7brW3GnKWTYrV
3aP1FgbqovOqG0cQcHD1l0GqFRh63snQQEvLUQUH8uBAvXUvPYOOdEpuY49ZBWwy5RjBnKJZGsjk
qQPwsnLSNAiNpGSRQdgUgVadB0slkrYskBZeAxKbandeseQRRGlVx+rcfYT15wb5ooUKSFH4EIoF
aBhKX4EjHeuMW1kJ2XtZOL9lpQYFYWCdyTwKG9OaPc+F9BfCKRCdoCwFyyvC1UlfVQnS0u/kTJxa
E/6UW6Cyl7EpzOgXBEahiJTOVIWn5UAkEOx8uAlyRlW9oKXcF6c0OWnZbYwWrQA+yFEhKANqKcE1
ev0Fx+efJLbfBpwktoVo8yGKXXHynMJcNropQYcJ5ivXR7mQPqN0oiFaRVWF8i/C31lQ2iEfQ1Ts
4bXquxjl5LAH/Sr4fX2QHyy4cfLOR5l8q8DpZZYkCH21mzGrgNAwpK4+GSSnFci6LZP9nIbkhcz2
24CTyYulzkvqAa8VgHrsMtSQWTXzfS4VBb6NMSkKBHLe8q5UxIna9am3euhheQv5hkFrjgASP9oR
qC/XJ/JC+nw+JJ/0aV2J93HCNI4hOcACQGePsoL2HOPjB5V48r2m2XLjlHpRkkacyg6AOE297wB/
7n3gmcFsVuR9n4qHqsnWGor0Eera19/yR7l2OvyYSZ0tyrgqSko4XnPUydCXIeQHEfWDW3KsbdcC
JeExswa4WyG9hMnhHlpypclm9vvlFSSgt6prAgnbZAVxX4viwcMK0tE8bdiDEmnL66/5A2r6z9f8
a4jJAlIhcho2jcNPvDPiYinBraMwqJks0nEhIYcJ7xOwJxZw7ZuHpVw4XVAy/fP11GlxiUtJ0Tec
8FMS3Qh+3wFvNfN2UzmN72+nypOKS9RpUQeVb37SQJ2RQFY2uA9m+Ii67qpnEaMHCxuupk1QT3Bn
VtAPQMN08MkK6oncRxlJcDnAAa+Gu2lsvoE1doR81r9q+d9K+d+qg+Mvm57U53M5Fl7PlmtaOzhC
RSxOOXjY6iK1+wSg2PEU8Db0MByvT+wPUPn03caVezYcMuCuUTWszBGoCzPzAkZ61BzNFRCEQRjP
JnCzHPHCMujR9xBwWV9/gMtXxl9LZ/z52fhtXiVCRpnjROhzDJG7FvTsvJy5l/6H0/WvUSZXRiaF
bqTWuG+DdW2NQAwInUAIlBnC1mAoen87B3a6dN+ef8XJBV/KMpF9jfGTDBpXCe1eBxyRCPwTwJyu
T+D1o0WdSmvrWaCTphP8FMeHXuwL158ZgIwr7tqKnJwsXulysPSx/B3opAGhN8AFcmyx+aBXLVOY
B9LFsKksYaOQV95AUmaFKoihv19/z5mFMu2gwoayKnMfC4XyZ6rvKumeF/fXh5hbJtNeYsMcp44L
zCVEe0AqFDdfpDA0Npr0MPaKn+v3futY6Wpm3Jlv+HUAnW0CDoOJDISuMfqUzVEfF4k3Lv4c4sSq
OYrwSzOT+RXPXvmmXzHW2YguUva+03CeVgvvWCPmlS0g2Zxb+ulssofoIXiBSDvpDbKPfyUvyPyt
9pGAObNC5P+sQBcNqtS+2QJnVq4RkXuFCQj8vwF4HPfJj+ckQqUMEAqE5ZNzHza1rS6X2EdRqz14
ogVCpIFg02comnVEZxReLy6xs8Em57xgQ8VrxAroX7uLDES2ioGqKbeLmc89PvS1l5oc8aRQpIZI
rX5SPKh3gvQGktcA9LdmhVmxTiPxqBPnzkn0Z0bqF+72M8fhDwjy16F/9qLjejz7+lhulaa7FcKR
AmzXQjO6Mli44DrUDWyXiWYOuHS03F1RBsVmBVvaTSE/2ozV1BVvP6ueLPT+UU52Cbi4LTtR72XM
W2K9NgreLGQ49gom5ubt4qF69tiTu6IIIWJZ1Qj8kWfvBrTUV+leHHQLxVpLQV0aCk2exe7mgrfL
AezZuJPbQwlQA3Y0JIfUhtzbDYRwDCirQjjZ2+QzyutzS3Byb/ie74mmUXECgR3kO0tZeihIMDOR
P4B00+8/CUfjMCoL0rfipMJYj9tgK7i/+ttkDULZwjkqB8WGhy5K1VBwj63kV3gExHg5d0WOi+za
LphcKyg/yKqjd+hgQIjFVQ8t+5jZZxcvrr++2xSIWvoi8BQPOdV4rEIv2Yw/RoJlC2vexGpXcwS9
y4np2XjTwyoQukcTdYwyvB3mdAWV/D3fQTdogyhjHlo2sx/0yXkVK5Kcygz7ge9liMFbSG6sYSvB
OyTcwS7yEyU483/hVDlZPVNpqNbzmszj6H56a+eWmLkBN6QQ4iogqLwGQC1lUNXXN3QVPUq71kRF
OwYvdq5TfzkoP5vs6RkmR7RPO7w8tctfMew5wT65Efb4zu12Dm45sy1/FDZokFLNoRyFDYCnOjtD
wSaNZg+auWEmB01IwqIIuBAnAedmkK2BJ/WWGTymciie1UeI0y/+j3eePjlwWqKksePnSDfEgURg
MwDyh7bvXIQz92aTE0eSZUcLHGzFBuw+U4MKr9MDaOxabKdsCuzHO8hR2nOn6dwGmRwxmdClAi1K
fuqkYseR1ysxgTyobsjzBkUXx1JR+CJMQ7QiJpd6l+ZVnqeFOGVv3Zs+Krioi9gOfldbOVyO2v3l
fXqUV7P40ovBxNm4k32gtVg08KnDXS72lN43GfCYFQHosZHtNL4VdCcL4M443/Tq48wBOx4wP47w
s7HHr34WR4icMurIio7MwDNYrUJcCUxvxn5L8T0lj1780rgfXb6LonvHVWZusYv3x9ngk82i8JDr
vMCLd8WKot3nuLMedxerDmdDTDYHy7VEDRMMIW/4ZvSTAMgJ8o/BZtZRfG4mJ/sjrdywyVqsHpyp
9rB21ordf6m9edZ8jeHnUmXw9WAwISIyAUR4ck95EaFJjyb4Kcip1UJdoPQB0XH3gT+z7X/u+u8D
TS4oQnOqUSVCPZjJRkWpCRluW3JnRvm5EL6PMtl5tcTrvgoLfnLyjyA7hfrr9WU+zv33Vf799092
mKSGgVtQXT8liXbo4EZAIAspa+GWtPVI1ICjq3F9xJ9Zz/cRJ/uq6uQ481nCTwWcVRqfrAvanHJP
2TRZ9pTlc3fpDynhER95viAmW6mFk8RQM3wnGIshE1RXDLQwycgAy5bR7rSVW/eBjF4lQBIaOd2n
FnhjY6dEeVFu5snrcx90su10Emqer+KDonPOyXtHn65P74WS8Pf3new2TXEcWGcCW6AZIH7eQTgK
dcRHuLaF+2wLmbPMggneLrFwI62aj8iEkLZk+nNVqbltOLmdqOPxQiEdmvFlB/QTnGtCfwc5F0vW
ZlbwzHqa1k6yWvcite31UwuAodPA9CIDuLx+QBwHOGkzk17OfL5pFUXzulDPO8DyEkbsQQWav1nO
fMCfB/P4AQVnwOChMPAlMnV28YQAt3C9QD1vrFpKmqXs5A9AYzz478B6D3p6KpTl48DIjxG8n2Dc
fp96xlzp8kIa/f0pJtvGVSW3rClip2DtrkKAb41hl6FzmN2jNd3vIXTiLUfKnQKnnH6Bxxkee6B6
QQUHwfgAuQD7+rRc/sx/zcr487NZCeRAjyCXqZ8qYJdI6Ric1ItGh1EPLQ99p99dH+5CvvP9/Sfb
CKr6rVRKaCq6ITy0wjZeOwSYeMVb5HJkc0/aOg2cyqvEFg2U6Pr8flDHxrKcz5yXF+8ZNAXQCxdc
VabkR9VN2hbENsQhsLUIQVunHFrSqBDMvPDFm0BV2dglJsoPAlrchq0XJRLDOak9gyovUkN6Cl/l
x1EguLAAxmQGjJPARm4O/5uEGWElgw+9IgA/ZVM1zkAlXdOmJTu52ovQnv3ZcO5nvvx9gMlFJ3IJ
QNuywgDQ/DX9O9hUQBqcLQicQaGBPa8gcXEFnb/S5KLTJC11uh4jDm+jNt7o6KwPRvqs3wLdjRSd
J4uZT3hhqehACguVc1XWqTbZIyFQc6GrNeykqMrOh+Q4CyBI2qnQOoSsVx4ecwZ9S93gzsbVfg2Q
Aig8so1yD9COmXLjhXMSjyJUnYLSCBncycvDs9vN0zRmpxAIIB2QsnY2o7ywYHWFYIYR6qEQMKUY
9DqNM6SsyimvocEAoF3FXwnoJSb0cJZxA2sxzV9fn+GLQwJ4qoDTQBSVTt6KKYT1WpgqJ586ENSq
TRdibamUbqQA4kudc9vFpXV9yAu1AKYrgMLCBpjju/HJmLo89KUK7bKTKtVL2c2OTA0+pDKFumK1
7CDgFD4RiXaWqvk3wFllyTBzMoxX9SREFJqKFYUWKLo60/4uaZ2mLzutx0trN2kV7BxAt9NG2ga0
hHImiVeKHm8UnIIzb35htgWQFgy1cRxJ8jSUz/2EUwn530nX3soYSmu0/qy84illELVtPlMFnBG5
WGruA17nmKmdqfsnTRrMkvtWLft7X1bWaZXM2B9cuIlwRhGZjh8EvmyT0CYOwzgedE8+xcCAxZHt
g6/iRZ+y+5iofCbcuDj3f401rfI1sR/2qQYYLS2gzkbkZR0TmMritXJI03ntjkhk24Bec33qZ15x
yjungYBkO8GwoL2tcumzgVqQFL5TebA4vvn1wX543yFCFxrWFShLwA+ALfT9atd0QptG5PIpCmUj
VYCSTcs7QOqWkgvNOam/czx57TNnU7NdwZ8dFOI1x4GYnNstc1oYBHYfMOCdOcEuzsHZU42r8yzg
qDPZ7ZxyGE59+t6BVwkUdVrfqiPcLI/nlvrcYJM1lai0ccLcH04MpFUSxwtYwCyBRt1qkFsMZXSv
i6cylG6KSoXUS7kIuGxCy9AIFZj0BZ9h7ZlSNhNYjwfLj33/1wR8ddfPJqCM0yotsmg4ue5tCSsJ
CYoW0hxz+cI9IUbUCKAjDIHH9HRD1CGSIM9kXMtPVXuMIGJ9fXX9UMj7Wl1nI0wC2SZsGHgovnyi
WbmHVqmVUWKAQXBIIQ6gi9ZMa9eqc1iRC/+gs+q5bz1IAAOP6KndsoYmZCoNNg+Bg5brVZDGN7kX
GwTs44BCwBedIA/egx00QnsF1n6Nv+56Bq08oNEDza6k6Ejgh077u8x5Dl3lYYBFoJQ71kCgDtsD
R8aj1VAS2KQABgyodGKio/8aVxmcWmXH0PL3RFpdn5OLX/ZsSiYbrlQ1R4kSrDadflDnQ0SbJHz7
/x+CydBWRywC/BGfLOiqdZwkl1PcWgGkV4B7dd2jApzo9VEubRvcjDoFl5Lr6Lp936OaGgU5CEX9
yUnfpeClB1g98p8ozBXd2T16adLGCxhFUEEQoE4mjcLuTAHKCddg8Cnoa5A8eSWdeZ8LWbOAiRvu
PALWC4KM7+/TSaFTCVp0J/QmlyB6GSVEJg3V+0D2/HB96i6+DmGCAEetC0zi96GYE6tqE4nu1ISP
jn9I5JsimDlBLx7sKBn/a4xpas5d1/dCmQBK3wRWGeRA52eLDPyTSkteZdIsKSe3zIciSB9Yufso
+eGt79NTE53KBpykrjbyYUbz6OKSOXumyRRnLesKr+LdSQFHZUhfVe9FTw4OtnTT/u8+51/vTyZz
3Ll57jshrlE9hDfiU+uIhRa2pgrd2etf8+dbjZxdSpHDKBQo38niBAk3FEHKulPdPFIIvsTgZgdI
2FqBw8YLreuj/Vw730ebXI2whKSe00vNqfJrK8GxFVbwlftv0q5rN3Jc236RAAWKlF6VKtjlVHY5
vAjd7m7lRFFU+Pq71MAdl+Ua6557MBjMQ2OaRWpzc4e118rDlUrIhQzq8zoLG8WQdRRF8/mlGgZL
TAwg1VO51wjw9xQVqwiEAaatPPUT+Pbi4j5RzCt7UjehyVaO90IQPv8SBrYJituiqfOJnL2FeVWC
5FxGI7qtU6B5uSeeQd8N6lzQLW+0Fdza5Y/5sdjixTISaVtljW2bBdijxj+W9psSsGTb+94qVzzO
5U/5sdbCcOxE0dqGMrgB8tANhyJ6iJQVT/M1jMfZ6ZaOatacxPwFJp2dXVRPtilMDV6gLu9VNj5O
7FdC6FVcEcw5dfdo1q9s6qsbxYoolZjz+6MDi/75awmbS5IqljwloXwzLerlcrxScojgqGvY5rWl
FldBqTuj5kyVJ3MAZ38GkftRhU5yuk+ZItaixK/B0ud9Le6DHbKMpl05oJGi7lU3QV1u7kmDb6Vy
IISADuoa6P2y4X8c5RJHzbWOxkOKZ0KblYrjIojk20DEn4RDvUgZ/UmgmVPFRxCyuAiR3apo1u7e
1ybgp10vIdYmUs+iSzGQRUGQPyUhBugsh4oMrBsYxB6Ptp5uOFrXDGCOFUO6eDvOdr9w4B0DZE6S
Xp5UO/ea4pmDJcRK77/3pqtnbHw210RVrCrJqTxBJuOU6uCLn6LoEFGQrIPdxWrjwMQwHrLN27Ay
0KOYBxK7NYDHRadzttXZ9s5uaY0pYCUyR9xSbgeKOmwGVB0dDHV7+aD5aVM9fL/rlYuzDPw7yTGI
qtbDKcuIy8IdhhAcEb1Uyev361zAPX42n4U3zUKt5JQ2w0nHx8srYKkiBdRaqlHtWKQ+JhG0o/GY
yLbAgOrsYAez2kSq9PsOc5eocXhZHa/Z9MXTpjYhKFuho76sXdEaU6oYcEegB9SpBs0hprlR5gN5
oSsYqZuvtKfs+6ME7iQJimzN5GaT+pzb4VA+1l8yXAB6khsWxfrDe72j7kggvGJhuMmpQRaN4TLN
/88TPazIAHY25+DLthf21Rb1iIENfO9oejSK0emVYeVQL3T6Pi+xeKRlJcPCEmF3snUrg+DyoDm0
gRQA4lDFG6NxV5MhSFToVCTxwayfUyaCWBrxromzW1Ipr8rEd8qYYCwNraSxp88TQ+qWmcUJ47Xb
aDhBWC3Qxnibx/nL92Y6u+4vH8SisAT0rvHPwrV3JgG2n2r47eI+AbuL28f0uuAjxJyll4vmCPYF
P43qNdmti4b4se6ywGRmdYbwKZanEJxzPbQXdcx38haimS3yTxjE99u8gM5jKjVAcofk0Kb6Mi/U
wzxX9GjoTkLXt5kGPI6OKexUUa6rlkeeCe51py1QGm8xeImAbEKxWn8JteGgCfnCUsjYISjc5FZy
S63iRu/KpxI9ES66P4Y6vH//ay/5qLMfa8+dujOfGBPKM0PP5Yl2tZfHaBvI0uXFTYXk/vuVzPkl
WX5/CqYPDaw5AAQvS/dgvAWMp2LiVGlyXynRW2JLzBDym4kIr0z6H5WlQkRBA3ts0wDigymUMWw9
XTXvCUorbljXN7XVQ1xZLX80Mfc60JWpHGTjfAAGwuK/MSV9RSZ24LX0oInyONXRE9PM3K/zfs8x
otxiJjJX30SMJ2ZovaKztopp33a29SaGBlzD4iqhmH5tMHU+8snRIERWhfajGla+mgEw2lgPdVrf
Rpg+Ti2MWmYNg/DE+PT9UX0dBkKZXTXQDIPkuWmgevT5q0Rgf6MhG7OTVlg7U4PeA8UsRwS/1YQb
c8A0OVgepgxCadrLlL3NAhhmBc7k1CkTPJxixe18MZLPP2dJMB2NCu+GdshOysh9otCdXk+7OmRg
XN6v7PxSOHJuJItgE60zJcTgK+ASunwxyshlGVSBVHUjo/otGsEKLQcv5Na7Xvd+y6DP3NYpRozZ
zoIODc/tFfWJv8/UF6sFRczMKAWummWrumkGw2g63mP6fS8FKghgHzQerERxG7C5EG14V0S/5cjX
im70bVX1pvCmHncWtOlY88OavWt7zAXYMtCpr+VraF4ZSXFsml91+XO08AxG942NquuflaO8+FhQ
sGOZpq1auHYLKzLbrJzAuDmeDEiWcAhfgP0hh4hKT607I4JsmDEFekdQqot9GUIUUIL6WE+3dtjj
4cgDsweNYzfzG6QeRXQoDAx8t9Oe90A1WprXUoir0fA6s8CUYmPWPOHPsZ0G42i6CqTk1BFS2qzr
VBBnNCDyAZcamEozJWhp6hGIm2VcvjUGC+gwXRfWJjJNp8vrva0YQWcfCqjJNPZhFLsCPqkm5h3V
TxEYm/UKxOq6vRnQCOsTFR3j5qjIm8p8t0L+nshbPhWbUT5kzSEkN8Kq3a6/FfSK5/edTL1uLi4n
Yqui5pn0GyM/ZDSeYTLl9NQl74p93cUEbA7I+cGjMikAqIk7LclcMLTcs/qnOT5kVQrKLuW+VEf0
4gb23jb2b00aft7+ktA5aCC1I4QZJBykwUxAyohzvxofGMa8xe/KysElR51YsZw+Ge/SiEAyBtPw
hXHsWhDPZ5Wb6ajU9rc6JAdi+ZwM486u0hs0ETzRQiHRLFfs/NIjeWYry2iJ57mhjAbtTgOYcqSa
QDnhJ1X/yOmRNtNKkveXTPTLnbJskLGhCIi2//xjzh6dcBqloZFSnJoio0GpCogcFCRxVfAMwI/v
+grYFirg8sxcRXe3v7GrMHQGMRwpNKnCsr0b8D7lhh0M6W1Ku8LVbbCptepJA5uqrdSgMYi3Mspc
Vpo/epNvQwsLVbEbC/un3YV+VIDdhuhbVYuv4TBfwCX3Q+ftzOAPrQc17l9LhbhtnlVrz+CXWsHC
mS6qcwlRwdCpKikq08kLUt2ASsuBIhBYNcL+Cdi+jZUKV9OgtZRGKmguobpJ5JFUqOPberTTNO02
FXK2B5A+0rcmn+6HST9E5rPFftAegO1KYVt7RNbc86e0ps8g3XAGw3YIKHpo19wOlr03Ov160NnG
hMKEiYikw/8nIdTURddaD5lNcHWAEHZjV8auzkdPNZrn9i9h3bhpwRzU8HtJbuoGfCpljKx5p9LQ
mykHasX0qgzKLPba/MjFp+HMahZPA2w/71KS9qdkeCPdddjt+n4NifK3XvudaS58ZtqBGayuWnnK
NHtnpOpWDCgzgswiKc2Huta21qh4kpP7VFX87x32l1cWfE/oPf/vrVjWISajr81Gsu40WfMDv6mj
2ifhpgJ9+fcLXbrrbA4vTFxAg5LFHnOVV0qjDu2pi7WAGNOhNJKHSm8OtTr9VJR+9/1y5PJ6KFVp
BLOguO+fr7vRqWFJ0co+sYkE4DCCmkT/nOWoZHK+75GhpGb5EDGosphgKc3VxkvkUzG88uaxsjHc
xEDLHs0k/WrAB6CTWohcZhZx0on+IiiGCtEFFdMD9JKOoJDb5SZxJORbIrxhGfS3rMG8Kai5JR27
bwlogqs43CQMsnAj8CNd9FffzKBBlg4/NdD/cIjipb104q7b2e3a+NgXvQsV3xlf+p/jWNix3UDs
lkZtexoTK+ha+zYGULPmzXtfd8GYJb7Bhrcum27MUQt4ODLwTIXyKsGulTT+U1l6IEE/W+vKTZsN
B/CIQXGwmB44BOBCSdHClBiS7TTwaN0CvLuJbO4akMUY23Kvm+CqwrzwFuwVN2PV3LQVeHUn/h+3
BYBo0JEBoUwPM6PL0kfaGEOc54k4lc09ixV4JAAWJTTY4FZWrAvG8+nCziuZaCUh3YL/+qsVcPaW
1OD5wry+FKfcfpuG95S2K7fl79P33QqLtH6MCZl61ovTpEwPQ1Vdm7qeOXzKXINc45kWNUSGJNw3
EoKUXpWxuLL7g1XqvrTBmTJi9M7CCA29L6bfdvI8Ufjy1zEEtQ/kTI0cpPfQkuGl3+ZQ5a3BHhLX
K57la5fh7yERC9ViBgqDvynr2SElLXoMII4RJzWrryiHRgegb3qMOnUMpqEQ3BvZG53yvU66LbIN
Mgx7E/HLyqf64sBRHNcsmxgWykGYBV36gTxLuIVqxSnucFLoAsuWOSRaA5SsLLNs6pPQamk5mu2p
DY+T8iownjYla2VT7eszjkq/isgauQFRQTzz2amRkqZ1oxs52iXSY0FeOvURCg2QDe8d7U3bz4O/
8RtB9o+xzGf2+L3Vf3GpoMvEurA09MMoW0ZQPLILdSyQkXWZDtHNt1GVTi5/k7j3w1asmc+Xl2le
TQd7KwoaJnqpi71GXcwrc5LZyThq7/xR/DKfZ7mPJwrGcNtpd9pBHtSf4cMaE/rFXZ6tu/CUOVQE
OK+RBtP4hfF602QQQil/gMtlJ/N+pWB4eZPo5eJJxDO1BL7h0egh9JtnJxCvQXY+dTDhGKTxvbVW
mbRmh/HZoczH+bHS/EvObiM6X5Ma6qw6gc/Jn8iN0atXFhwY6B0RAEPgweUGEMdRcZVOKJuK6hqc
heDsAaeh2LVxtqfg79ZNT1TJng/lxqxANzPWrogh7Uz0vV40PgGvU1mCS70AHZj2qEyjE8l9myKg
BHFmO95gqzBZyDo2V5b9Kx3DLXr/eEoHJ4/wVxdXGqozWRy6eNSPJhjXKiX0cat9IKbdUTKkvo0z
CuFX+h2IUO9jnQfdYILSC7wT9V50UWDrpm8nx9YGnaIkd+VQuMqv8L72GFRp65/dLGQC3k+akhOt
qa8gQ5VZf8172++Zgq5AeY2Qz+FDtSus9iqZ0ABZm59b+xYL05ZNVYjRLjIUVO+U+Pn/gd/4e3c+
PvbChpFaJmMeGyBVxwyNjeJFaYKnHrPa2dg6fJUu56tb+mxby9guTdDbHVl2ChUg66uXocfjAmVS
lkI6vBBIa5UVr37p3qAugpoeqHTVL1j+gcKoUktkJ25AC/VooDQGD+wM4cP3Lu9raI6TPF9ocW2M
dFSVllsoiqEeARzMxizyYFObmObW3gR0AuLqR5lmwcqy+oXber7s0kIwYz9obPYLOr3uE+RrFhR5
lT7QGcRHIZUsdHsnNHRgIYbIwSJqJ5G38hsuOcLz37AwojGM9FjhfYV5CWvT/emh1de9zQxTbaD9
iZHc+aYbQyJ4VQjy61v6+cwX5iSFHvUoAeUnVnSegjlo8TvpV+sB35/wskBvR3mNMNtMMS8ExGP7
wpq1FsC/2M7fZhTQTWSJvQdHHvCDdZKdWgFVZDPyxCwr2IOUEXWYMFLdfph2ZZuhdlWuGNDlI/xY
evZAZ96+r8d6HjTJThXmCgoQFLaQxdTW4Kx/o5rlo2Kzj2Xmn3G2jJkStLtCkgGKr9wa0QYCUk/g
yRLP9tPkmvt6X+wmn1zJH2CfhabYKofUJcdjWzYzIR6FHHYJz6nsUWsaCj/XtaBymNldEAqlAnLG
xM9juDrj+P2luOS5zxdc3IkCqaHVVCwFw2/uGZCVZsnv/26FhfGnU1u2UTikpwnBuqjfJUqW369w
0Xd+HNrfQtnZR2Np24cw+vSEO+Dl0bvSIPsr36P49ft1Vs5qCboLs47Dh4wpEGEPITka+gqO9mvP
a/bNZxuZnejZRkSjjFWvWelpbqvbYGstiOIohualEA4y2u4wklkfRW4iBi3Y4hW9dmJZrt5irloo
fkRsd8rDG2ZmB702N6Fuu8pqAekr7/viVxqffyUD0WU0qognjQYBEAWjGkYqtG489Ir5lknLL/Jj
hhrZgNoAwRx2rz7E1aOm3TSQt02bFLS275XeAXIGgk8JKTLM3gKw4iZl8qqMuVvQwcvyH32r+5Z9
SFLI9bU92vCgiO9LoGF3Cuh4E5X6ZRq7eZkBk4uT4v32+6/9FW2x2OfC5UhTl6as8LlRn/fFXXUf
A0Jj3sfbgUC/fY1c4eLjdPbtF54HUsF1k+h8DgB+VQLDcgoaZzMtr9YcrJ5svt/c2pWZ//zM0mKl
ilNZ23gsoNQKEU0OrpqeNq6mxCuX80LW/NmoFy8/0Hgqa3Xc/94dPH5nP0d+BpIKy6k8ENhFqy70
K1HN4rstXFo7sbKDWcCHMzCqMmgOR6kLShk/5tpxKMWTSv5U6I0OMgVfSJusgFnXjnbp7zSzEzWv
Mwx+Dh7LoDJWGajaXCXmSrPh4lthG5idgnwKeAcX31BYajHxrMJb0SlXFYdia3iXArumJQkqfFAg
Bybke6u51FGdO3j/LLn4lqmZt1Lt+/Q0cofv2of4JXtT/JmlK/ml+eMOyn3berNWivibNH55lc+W
XXxRhdosiy2ENn3+h0M9kInu0CNORJt7VyTq4NMKDCyjhNxEV23LrEe6U7d/ItQrKmq3jlkiUVPe
szbfFSUIEkO0Q+rhhffaaejHQxPZexX88R0xjwVI9iPyZgEO2/a2hzzAqcP8BnV9H005zyLoZ6Hg
RECgP5TJrdLb92Y6BulQXUVo+Etj/FHK8KlvJ88U1tr5z671u4NY2JYCCmCrDRFF9xbELKOb1rpq
1Oxg28WuhcZpWhB3AIXwVIIKpur83vyhwsF+bwRfG6Lz/fr4GkuwdtholTCgLn1iLHzmybSLcog4
pyAJM39z8KcbVo9aeAGBgTGwwIQ+SvDj66Ob8c4nerUjkXCHanSnyHC7AYLdNN8YmHOwOP8l7Lu+
gmh3vWa6F+PHsx+96BcVgiHB4FF2KjA4UlRQhEMc2ZR0pce/tszyBddLXFQthu/pui1QFXsWizuz
KFYa/Bd9zNluFk/wLNuaTKi7n4a6ntn7vd7+XUNkg/drymJrG1o8gmSauIqGUXYiNpi2kWyXILpL
+5XISr/4+p1taPH61SGEeRQNj4R5jO+0d3Znetzj17PmNoqcARR8gZW9GkB46qHBGbAb6eY3FGJ4
RHPZ3ap462wNi3v2CTmyOF9QkMQTH2gKsJO4robOxSShn6MdDan3qzFTtgbERVT2xwZXUGGoKy/I
hTP/tPrizI08YwA2wcva7GcvSqetX/t05cTX1lgcuNU0tQEiScT9ZbvpJ+YyNI0IOnXfO4vZIX13
kIs3KjLViEuOtzgFo4uxVfwuUDZiVVlQW1tn8TBREStSSVFbjdPOA9PyrpgQPmWlP6ixV0BRKKLd
gfW/yaBtoiT3MpTdEN55qhW+QqTXgxz5NXqUflq+E7qmznvhtn76novnqxddr1ulkpxEDu2QQvPC
GDNkpTNa4+774/6iA6gu2uIL/1NgOpYOMdri0F6QIPWIXQ65RJTMfPMg/fYxBuIK4ilrwevK8dPF
fVGz2KAyn60phvx4lD3IOAKXu+bGo+KYCrRAWuXQV1Pw/XYvpevnJ7tUTjemfhwNNUxAd/PC5V2s
n0KJGk76JK1fKoRMGiadAjgABjkP0e2M5nVUU4CIK58OuW9NkBiT8i4EJw/kjlYC39Uft7hiY66C
JicS6UkEIIyFEPpLHYhd7I6/5fa9D6I7qEI9RK9NwA/5Zo0F4yuaeWEJi5tnTmiAJRUcNzv2vhk0
kdNsoFjxSp1qVz7Im9otn+xf33+PFadCF7eQFBp8Y4X6UFcc8+GXAp2MZGWJVQtfXKZOWsKWCZzj
ZJIg7J4gLOYwaEYk5uBaHahWgL6U+bQtidi0xWOqs+MIeAjr1f/8qf9ke/OdOEuhFLUsI3QVspOK
lJaAW1zA2Jr+9/dHuuI7llU9xWJhH/cyPfHsSfLKY8VORMqcp/nfL7Ty7b5OcoMIYcq6FDQmxaYy
HzM5bCx9ZWDpLzr1m/dgSdaY9zpkwQhiRwMK5TLpDhQaPnZIURKNbtChOyW8eGslChpy7LY8x5ES
Ot+dOt8JUCY0Ugs6qB2VcXpnDOyW8cgdCPRHjPheMH1vhsqjaur3uoXUuSN1BNiwAH+TcbJbFB5A
jJAZzY0pANvO1ZZ7Vl24RBn3ljk+c14EhVBcilhf8B8YOHZUNFYmsLr0Gfiu2CZsK0/nxXYcymtg
jjxCf/PGxMIQscoBK+WHHm2h2AQ4GsiT77/PpeLQub0tCSdNVHZI3JYIkdAHR/1lX8QWSh8Kxjwq
xxZtEEWWb0OZJyRvlYq+VXrqdAwy1C+qmu9orDplxy10FACjbhLzFVgwtLBSvvLiWxdCuU+/cxG9
JEXD4gkFqxO4GjxBuE9Juutb6z4B6Kzv0cuH/pYi0KVP7loTSFhZ+k0YIw0okbi80PoOlKyphEi0
9bOOUB5SkYJN1GdUD0ao1Kuj5YWasrH61s8jYFio4ZKucyY7Cqos8pD1QceYAJMS/sopaKuoBglE
DnGxDDGBYkFQfjI2VTVdS5LcScQIjIurIhJOQtO3ZKoAtGRhYGT9pp4SFxq37iimHVB9PsQ+f0yI
f2Vi7bOYeCxONlPE9ol5V8hp16MGB9W1K5RTj+oofTXWriuVb7KyOACgMwRFCc5erXOUBlJykOyQ
yFqh4TUp5IpXPKjQ+NNo9Fslia+1EhyCOnfsovSgX+MoSXzDtbWMcv4YX+4jeu/UwoyHCVXRz05M
ZIISs1CT0zj86PrjEB2/t9pL7osCLgGKPUQe7G8ueeYk66waq6jrklPRXHECYlK+VaJHY1BXbsda
ALjkJjV0w1THsZ2rTIDQvsjH+CXEVLSbHumuD0ZPHjRfjx1xM9ysC1tf2qVqEAIYgW3rxhIY0hI2
iD43cDW1xtXrwdXlM0Fbv1FC7z8/z/OVFvFdGut1nE9ITCI4wTyHfHoeQozFui7ytTmcf4kgPna1
COqmnBi9EHPYiq9mkN+xAumzP5iRCey63pbsbYCymE6Fy7tqAxKMXVzoV0o4bNR8jSX564D432jm
47csnEo1tDnleYM09GAfyZ/hmrj8trgH49RG7OtTDjUDpzmWT2tjjf8SxH0sPD+bZwbc9gWtehOZ
NvdGd0THMMHQCzSRlKcxAFbuunYjb9zgHFzm9Vt7ZQZ9dd+LKG5KgFcN9SIFuTHXHbGzgwmIvHs4
c+t62McP06FqfMwsBBhwXHHk/xJpfWx9Ec2N3aCTPsczYh3SOwz95IHiz0Ruo9cEyUyG7bUrvN+X
Su54Oz6WXLij0NDVIUphculu8lon2Q8/0UNwpj80GLfTGsHk/Ld9cX5nqy0iOAm3KC0Q55yivgDj
gPkwj90beulgNhxFwsaDcuTK/b0cZf2zwSVAHKqFWo6cMzlZVgHU/e8qtxx7tVF70at/bGyWDz83
WtbXSZOICkbb3HbyNeuGlRog+Sqd8PlCGgtHVJVx2JMwR41itL0MSLQEggEGc8GwiH9TF3VpqKux
cse19oUa0U4y88j19jGbrNtBmNcNAGVqyb0IYPwUr3Odmw9mpe1N6GeUQgXcKw9du4AGqmy3zBqC
Vi+9FFyKqYZYAEF+jGEkFr134FRJGGb3kNp2mEiqazTEtBe1Cp3RPIKZximN2DOBp1D6m5G1blm8
xVnnFnWx0WLhNOK9Gm5zMzp04mCjgAqWF8eOLQ/T7o5WIgypXyCG7SjaEzCajsihvDOqbjfJq6FR
AiXPAx3DduZwJwT7mUDCoENkWFPNL59LXBXjFNWjT813UDTdJarpUoxUhJFDbX5QSLkbwuq6Sohv
6U0NVhcgggAqHBILfV/c+B5t4Enk+7ZAUC7fw/GV9I+QYQwoLdwWA+QqxJ5l1nghg9BhMd2VJHGK
pPCEci1KjOOW2XVct55NqBtDGDg1oHhZCD9PMj8uoJhJdccA6GmgaGuVzMdkVtZNG50JnF7tWPxd
KA+EpVem+KWEx4FpTlWBc+OPPv3hhrq1QBI3DbpbD68WOLNBbAOM0ruZzuN6xdYMW1SDcyecHwrO
nB6jlN27WkBeF6V6Tdm2EmIp+JCQG78R9EDywWlZFuhW1zhlCfgyJDVY92B3v0XbuAAceyzFEkan
/JpiCjIa6kMieqOBrEfTitIxR2iJ2onbYDbRhqk0sYsAxGt1w9UtwFpw3FYXkAk6oa21bfqfosEE
QLy1on0omscxgzCrMDAcQoN26gNeC5+OuRca8RWrIHuIFUBgGdaNE2tJYGmjy1HobxRooWKkfQQd
0KAjNGSDX5dQhMyJi0kcL86gYlIdUwa4EuLSELURFaqeTVe6wgZpVRHeVEI6XS23Zpr6pfoMXjnE
tb9Ee0MI2KzKMRiNuzqt3qcu3cmp2PO2csMIN0g3pQdZxatQHa6S9Eafb4JoNl0CCHqFVAg0p3aj
exj486uIH8whvI4QpgJvtKeZARXsV6M6NjFQnk8aR0ghekyScM8oIIFUaxurU8C5UvpmaDmNVDzD
qDZElH5KCldjSEmhCOW0sz/ryZ5iYrZTsGIVkfuq7XyGKajqiCkvf7Dx+bv8uoE1DB3H2A/OMcuV
XTf8ymeD79W7oXi1CbvqiPXUl63bUoi0Qs1bIrtK81OtZpuWbnI1vQ9Bp1ZPErOdqZcjnK4G6H7D
ndSolUpMAMkSFGgmNAsLoNHSBr2dR22sdgmVe9pH3jBPVZGx3GpmAmcl2x+qaicOb8Boj042BYVZ
XT6ysd/3KV59jL/UvLwzMHZeqWB/weaQSYG0qZQBaA23EYbYNK7vWiDKO/JoY9Yoy/U9eAHdrM7B
P5Bci+mYWKE7hb1Lhe6KId6WBvROKduwrjmoqhlwpXxKs/AmZpbLEIubP8G544hydLL4yla6bYGU
1ZiYx5T4pHJzbyiDz5T3Nns1wnrf2OKqAxcnBC5dLX7LqHyxjKzxcYhXfZXf9JgWz0MwzIflTrcx
s4npFL+wmqCZ1Ee9Eran8JuaAtQv4w2YZ27jocccGJ3dobzSeR4kSo+OTokxjmyKncG+DsNZrJbe
a+C5iuSrwH87ZQBkwfiDOXgIooBy22FT5Ys82nIy7pEkQBXX3OnZTySyLgh2Dlo4HWrI6YKSMKiL
AatGrgYe4EzLHzQtdvXQ8iIgcfspvydZthMm5sGRDCVp/CMz7Rm5H/Rp+BhpLTK6+DajyqFKp1uM
B61EYmsP9yIYhm51Z5QYMTgVk+EnkOyse+SG1F4pKq0FXcYi0E2rLCRdgnW6fX0dbtg2GRz2IPdq
oHviqdxHEJb6r1KKv4MWZxFu3xgU0kIAHsRJVzgoo+95JT0LEq0tXxuBvdRAPg/w/oYVZ4tVGHTo
2wThdA9kimMEgIsF0V43HOAqfbqNt4WHae/bNZLiCzjzeRT4I+5axLKANySjNqG/RDaQV02uTHvX
WB51TeEMWwYOBfR0QfjA/nQtJIBcsl39BbOBfBNsGovQdqrJSHiGyteMdEdFS95CZ9slx/ghcjHu
8HstfbtchvnY8SK4TTLaarTCjlP754z6TojmQCfeSeAleLFGlrVyPZYQLKUmRqKFMTLg6UYUh6iB
RvHpezu91CM8/4ZL+JVtgF8mi1D5LUfqW13iGla55xj7EH1K3QFAj8IAnNWGfDQ+oTQeFKp5Am4V
lEgGHw9qHXrhLMiqiBpvM+UQLG7RsUev3NafaVRsM/stJFHQ4YE2jOeVnz9HxN8YAFlEzCZN+gIB
X3pKTlNAT/pTNgDsGuTBsJ3uJbiGvZnrd9Z0fky39X06ObqzXqr4yvr+OXAnC0em9WDzaEvwn0r9
WuS3WoqqmgXsGNh3B9BjRZay0WPDD+M6KJsjb4AL5omv6IYvamQtGNhGxaw1x2tVNzyUZt1Y+z8Q
wq1kMGThBkvA4KJmitJTDJKZAq36YSw8njwKgD1Kqz3EVeaSmQuxSr0UUvQtfYt0uY9bKMh//93+
pbL0z0X6C045c1k2SWOUsYDnman+VR/R4F7fG0HrNgdyh+Ha+/zBOOV+7LO7tRT84inMXG2zRgW4
Cxd3OMzyMU96G9Uz66qtn8SwOkZ7ySY/Flimo4UhGCvCOcWfj1gTDpsZ4tVo7VW7WCA7W2eRkCK4
SYdRpcmpQeiWdqEbAU2Qj+kWkJybELGlHYPfMrFfSt4HIj6KDuLdDRB+mMsZI3NTJoW/8lkv+uOz
n7S4jg3TgcYfcbbzZ5V4hqCi5kuIfGrw/vHbWgVr5VMuodNSM6Y0M0h6UhXTZeYIhKO9YqkXPf7Z
jhZ3pitFFhcCh6wPioMUWA9/ZWnrMuWUg5/o++NbW2t+D84uRUtIWkNHHM4s4zAcVOPEXdImG0Sl
jpSd9/1qlzCEM43y/16EZdjAIr3OuxlDbB5rdFAb17pTdyh+/nWR61jM+V59cdVny827P9sdLgOe
gBC7S3fJtj0w39xYAXBtazZ4sQB1ts4iJkAXkzAirdkGsx/yOrrqn+yr5J495I7fe9CV1K/l78gz
nLV+/eXa7tnKC8+iQxMuKzo9ObXw++H4UOjtdqhfZ/LsYWiCPjECgjpLhjJEXEwuKgpoRET3xlxV
Sf7ziUYEZx8/Zhk8yHAE+QCF4QJj5JAkAVLsYEJrccWILjuhf3od6uLlo2KcBqVGVayHjlHhI/RL
j5A62c7q4pofPqf33U/0ZoLvl7188T9WXdxKFtJeb0KcdNTcNcCdxeuozMtm9LHE4jJi0qxQ1RRL
qJvRFTAj41p9ajZyi8HYTUwd6Kf6fJ8dI09/+O82Nx/52UUB42Zs5gbej7J+TaC5m9B8xdGsHd/y
KpZiVIb/Ye/MliNFtqz9KsfqnmoccIbf+hyzZgxiliI03mAamefBgaf/F8qsTAmpRJ/u276pqiyl
5ILwYfvea3/LR7iiouCB/m1BW33/CNPL+bzWf7+82RpshZZrPREVsLDDnZ60ZomOXTFf4jZ9ndr+
XWmbY3RJ0RW50hNUU26rbeO2u3yX3LSoIQC5cqILdfaFGTGXaDKB5YWCFBVMFYodx1DT9i5JdCOw
PegcSGv3p//VS5yb3bRTb3dEUOZjyKioamkmUeowRV04BxYmw9s7fjfdSjZI0cBQDUEXpRGxUZfZ
wotbmA1vB9G7EVKlH6JWjnDQQMgkSBdDq+lBdvP92/r6kv97Lrx9/d0oIgnLJoDpBFRaoQw0O440
soGemT9gsQYmqXXyEi46ZX7VuIF99tdUfzsU3g3bSiOEM8MYwkYYgNx+HwFaEFFxyna1LbjDrAC5
PESb932WKjoNFV2ERwJHM4ePY1OeMnYqzN+7apNzvdvk41VZXo7k3AZoqpVzo0GnbF1695VMX2gz
bLIeuiqv20dhb3lo71e9wvZL0RSiwtHGXKc+hS4PN5+y+Z8oKN896Wxfgki66jkO81/h1kVwpw6b
RWb11zHC75c525haz2tgQ47TREUqlpSrRtqjg1N3a7BuOED3mX/3/az5shT5vpY+e6gMTJhCbWvs
IGZn9ufqHB2l9WgiSROZnDE60lMbmJwjWuVBuoHKbwnP+2Ux8v0vMHvkuiVapCUNxAJr76LcF0dx
47nqWdI56BYMzCXL28cH314qwk4PNt+i348726I7NanEPMGD18y3arSPwbrZGMst9V6+f8Vfrf73
A82iooaUyHQyPGDmP3IitEJyZDVKtLD8vxwFbG1ZImTy75rFIRLkTl1TZXic+mXEPVYGyEopF3rJ
3rb4jy9NQB85vDIkAj8W2HF+PJq7topZH3H+NdCK1phwK3W8b5LGFUaYXGtJDl0kRc+EoAt9ulDG
fQvY5mPDj4WC4ylqKlBMH8eWgRZousEPrnt1J8vnEfYG4dC5gkdf2iG30jS5kNXIkQfZJBz6K0u0
aQRgyU6BZmXgjm8WamWiqc+I5NuEIRsJZjIfJ3qrIbjxiR3UD21d2mrEO34AaPNoNOmjRC9FoQVQ
bjxyjXLXc6jfqZlDsIWTRAIq7ZhyovX9jHm7/X94VNxyYDwDQxJB4dG4PXtUgeeyApbc3VWG8kHa
QIrVNIIFf+5LmvYiOLyFG3n8OUvqlwaQLC3ljlVVX45BtSUR6ka5mNuAr5id1Bu5eKXS6zj0O31U
ulOcBxs+oVvO9zdqxM55V+0llqm6NIyHvsx7XYJ3EfY6pFKLbQXLPCl4CuIAtSl0rNb1MUPThdqi
hIUKF0yQrgCndEBjV5EUEx1KiyXLu08T++1dSJJI0cM+Tb6PH3uacJnaM7+76pE85oIODazA3wXP
37/yT7vBx1HmikhC0zZsUHG4wj+Muk6nnlKOYW70L98P9CnamA00+2jzkiZQXGIgqcwNnF1GXYQL
fRyfI4HZGMLHVyYEMKAXplcm8sKDIDYQxyH/AAhE0AO+qV3Cw9ZWWWYMI5zQ4SUoAePolVZBs3+/
9Xn2q8y2JUTyqLpJXHuVbJVbHo2WbnEA1JnbZ6t+cj6z40Iv1v11tBE2xYu3X1LJfzpQZ+NPH8e7
6GRAvCFJA1ZS4fWnvkJbGaosoLfYvcwA+Et1mME5EF9+/yEvzabZNql5Ute2HUaNFd4t6wDKTQ/1
5cJs6RKVfToeP28Vv5aHMju/i470ap1iKNrnqNnCKCk/wu/IDHgFZcuFm9mXa1FB+kAE3R7/nn2a
LRkDRUGX7VU/aHqWXLCq0MdgYYV8OX3BiITtGIYgn1a8MmixDF5Yc+WBNwiDgEwPveoUjpCIaaJo
eIkCVWPTO54arTq+sFWQnfU0JRrYvO1FoVLz+0+TvDXIz14yUST4vasQHcrC/JoVDXGSgRdOr/oO
8o5Yl3FF4ApTkO7rUjP8AQAXhLooJayIPLzWWWg2MVzTW2XPFwU6i3m9hFNz60U6qDlQVzgjJagS
ldCYRzapbwIfvYXSc1o9lF1oBDi6EmxDHvQqgNs7I7fhi6k6es4LwPt8SEl9BgWJdOhE8Tase6MG
udxHqp2K0MLGxyG8ZYrT5QT2aHQHNttqVJQVCu/hYMrJCMiYzZVgiqq+VQixGY1IVQzPwNlO7rsB
6nVptMuT3kClBw/n79PsBnpLY9AcLoUlkYjrBHAx/XPJVyhce3YDuK0Q8CZRex+4LKJXObgG4bmL
om0nXyDtrvexbADzNuQqurcrC9l/u1SYUcHfi7cj2SnlRz8hu5iTH1ugTMtSRb4GVTM51jMetZek
QTcNfI8kdTtGaOOO7mNEVCQDLos5g+IQdOP0Y2tMXXGgzVpDgTRwK+h5ImU6XLRbD7j1bCW3xEBX
mDkILmnrp0Ytjbgsr2CU6PpSCaixzE7lULtwL9wI7baPj4wMJvMBwu4q5/tp9cXWhEkF4x4YNUMP
q8wC37bka7B6RnoVuY0rrpoVdYLVr9rMfzz1/89/yY8/pmn9r//En5/yYqhgMdjM/vivXfhU5XX+
2vzn9G2//trHb/rXoXjJTk318tLsHor53/zwjfj5P8c3H5qHD3+wYIvSDBftSzVcvtRt0rwNgt90
+pv/3S/+4+Xtp5yH4uWffzzlSDJPP80P8+yPn19yn//5h0ARs//H+5//84v7hxTfd/MQv/zDrZOH
DLHAjx/467teHurmn38QWf4T+5goiyq45zyh2DzZy19foRoAYpP2FhaSU9SR5VUT4Ju0P+H2JL+Z
FlGgGqd8QZ23P78kyNpE+lBkQN7hQPnHX7/dh8/p9+f2j6xNj3mYNfU//6BvUPrf2w7c/SC0kUDj
hooaZPZPLlYBqaNcYZQ/00Nn1xAyQB55KRl0BYVKsvOA2VakDJoiyEXbeyCFATnAvTjBzsgyk4zX
YJQCFoqliBKM3IE/35hNpJlMVuw8E3UPFG0P3Y9NyOlhfjOKj3n83PZnpbBoYAch0du8NKsehkkj
RGwAX3JbmW18DtJ0i6YWSS2BsztArPJYj7ELORxqHTS9hWErdDkXkLw0+nhRdhZseQcjeSWGCGlT
b/Dslenac2PLF/Q4SWDBDb4S7Vxys3V4Ao65gfI2tUnvepIh9ncIROMCesB9vilaQwPTVNMhJRIP
2H8AF0GYlgrr6gxqOOCR0TFzESXG131iJJKVxmtsCz23wyYdXsv38I3UkJ+4lK1ypUE7F4MU3sHP
0EJypHUjvJlCT/EUzBwSOy13Wn4k+SbhVyIyhZo7gCvNb5M1dSHywcehoxP/EcyBwEJdFeIpSB2M
yAl0lIqvG4eBOtQe4NdrAHScvqpW8pLETnnCJQNm0ZqueBbbyiuJHnrE3bDaMxUXvc7yveTwjuKS
F3UF1x1TzQ71VlujlSECbB4kZN7Gf6uFCfJ6Lu/w026nKu/geAbn0tiCciuAf5sawbDT8uDNImwm
IkJQrciu9dZisW+581AbsXydmvEhM8ZuNVwMBrEREAoD1HIbfi3dI7D3bdgrDcGeQdGnhpfhfQy7
CJ6/R3+I4bm14iYPXfU8pqdeWB9rvUbHlAqglea2Tu4AzJFt0i0xAMDLbeyu+EXsmm1kXKeg9K0c
nG+gU5/ZraeDqkth21yvCrjCmgkYcqreWs/c0QOxyvH0FJW84qAJLgiOAu6aTm0yU9Iv4S4OqQV8
rdDws6sDK97C5LYTXbmUYLRxiWbBNELjkQEbg2Zws2hViYfWY+7YvHbhOe0uBnmrkAeA/iXFSrwN
wOladYqH1Ih9G5AHO3wpDkGkhxYU8c5gi4Zqo4geb+u7fg2sFe5abm5kgjGuSGVErwpEm7U+rtsn
9cCgRXmtn+96YA0Uk1qyuG8jgL9M5L1Us5teBioDa+0qN9hV7DAb/PzkGr65pWTC1JWPnAlJMlwU
OFVZgS4THPyhGVu506yYLdlwq8Qnn26zG/zW3CVoLkKHl6szdsLJLp2iG8S4Ig68Y0Yr9ITAXukl
re9r6TQoW5zHA7OKCP0hFrwGASEBeTvAKrGr18Lq4O3D9mTD4E8Y6UoCfDAYMd4ORDvo+eSTum2j
Y2SLJlTz/cmXNxzbYOJ4rzVEotvimMGxubK0x/ylxppQYFRONnLYYuXjtxGpQ5pNBkVlIzvty/Q2
Ihg+GD3kuSUA1zq+eNOkegHhwFl8LbdNCZAXzMeLV4nfZwiBRGfAAkT7JSr0Yj+pvi7K5NZn15IX
IpdDkC0+QwWrREclpXZmSPKaQTTcQbabP4hdp6sxIKBmDta0dpLTV5lCiFga2lO5BwdiU+LWHK0y
LKHQ5kdTADoZyYC8NZIcNDEj0s4DpJ3neNsi4zGxnmv1aqBPnEON2Mx29FlW9n7ultq599eSdpcE
q45bhXAw517Ddu9BKqtoL9KA3WN81CR/JypbBgpURlDxxO/oAQfho6kUXusChSVGY1DobODN64qK
VYPAHgIxQIXcLsBvV9veQt/akK+9LDa0dpcgByKsogjGSCbuHCBOPEt7ab9snEqnu+qn82myB6Yi
YmMYIX68XGXlWHeIa/hzbdXX0HMIst46EG+EtR5tC7fWmxO9EXOgbVw47OXqVoQ1oiIfGHctDk9h
fybdSyypxkh3aHgyu/ZIo3MQ2lhEaZGZHbZstV+PEANfQlQc6uK9DBSit4njfUMeL4PhSRXBdBsu
s9FUJvmnzUMeelHse6d6UTprAjJQc2S7fhdix1xBEl8CY18bA8FSwR5sloU19utSxUvGBhm/khOL
jJozMvyEwVGokbVm4TTYZpuTgnO2D17V8VIYzRj5Udh0qijuADOEbMFlDpFNVWxD8ogvYNKjItdL
po97X3mjAaIBZbSp0U0t1Thf3CB0a/Q8NEDDaf1abV/H2K6yaVxpWKX5WoHQl+hYUspBPCMAjiq3
iazuCQh1ZJ9ziBTrowTsf6vHqZVwmIWGhj1ltCo0exmhKYdn0t8y1OntRtQDHDuwsv1RRfu/yBKR
JeK9v48sTw9p/vAxpsTf/xFTckQhfyI/KWpEQbZKhEnzX0ElviT8iWASMaM4SW/w719RJUfEPyUR
d15tcpoGCXS6DvwMKzki/ckrMr6M6yc8KbV/K6z8nMNVQF9TZThPII0LOsbsEs/HYT5wstyfOwnF
l77OrbbqVlFJ4MiA2V/1zV0tXzMGfGzuq1fvXtTPIPd9UPvF5f7j6LOETC92pBwJ7c9avYqUOz6i
llT5axpdKVhTfd5sOWnUmYfYgY/MSmpvqzAy8jheuH19BjrNXsMsR9N6hSCETOrP4oFZggUcK693
69bEuYq85o+l8uEO9uGxp5f6e6sEtFYVkTPHXghLHEiupknxPg8Fv7qsjLoRKjxXXRMT+JFTs+J2
6CDQU7vYLclvP7/m2Xi4pLwfry6CVhAEjEfxdMTUNkTPHfR5PEm2oPMbb18upOc/pYZmA85mlRhE
mQxM73gefZgmZbAn5k4UhiAL02fpPc6mj8D7LInhCH+enDA5XbLgcCC5kk6dwawP7Ia4/8sBZ9ME
d9IiDUcMKO+6bXdCb6DRQFdMX9GhiC69RQ3Np9Th7D3O8nklr7WSpgH/PWUFJkacjHuV5wJhqnsH
XKAsacU2S7Wwt0vrt/NzdpQPap/mioRlmfbqU1UJiqnFYmFXnbbNQQbwJVQNuqBFdMY1iBr7E/Bh
D8SjOKMqaiW8doTCfsML1b6sVByzTY5sXJAduwq05Dh7GTKKa4B6ESjZCl29FilrKN0lDn1Pfo3q
i3KgPiD6ZZRcqnLmRG17k3L11SDTElcoFSTigHdE+Mk62VA9dVl1zaeSK6PzSW3V+6ysgEgeH0Jt
lBHIFY+FV29zJb/NhYa3hFq2qA++XlrXz14aBaYQR5epXNwGXNratFaKFT9w8S7tNQBG+mHvkeBJ
UQh8ccpd3UpXueits0w+Cmmx10q6DQbo5hO0SXLaLUqXt6KWwuEk9Rj6jnhXqgnsPtJnzfeelB7d
Rz1XP0S19yoTL0WPFbJJbSS7gY/GjYHi/hpH1IbPJW+pQb1naH4xFKnABS9P3JATPaPO0AuWhYHb
yujEqXrVzGCtZBUEASurAqfyRahL4nw1SAEaPdqAmTKhAXy6BGaQCO0Pip9eNHKOewRLtrUn3JAw
cAYftn9qLmx9edw0wJhpAgSbQ4vWJ7gc0CK4jBr05BZ1d25UaLYgowzRTxQ89iOPm1CHBjCkYPUW
Hsa9NqJlQntu0+IUdc0uUdgTnjxHJrBca5Ea4N3jHlWK29DnoQaTehipNeKqzIdTK3TbQoSC08tf
hvB+9Db4FJrAfwmbyXEeR9OI5KU2rCWZM9IkNUMuoYicOVscPLfopZPPhl0Q4kpNR+EQE4ZdNUTg
lnjFPsggwCnH/iUmAa7qpew7ZUtfGaDV2KFw11KCgL/SBrSmKYPS3XCV2JoeTUIjixV4v4yNSSU+
RPIwl12qcLimEVabXt9ishYtZ1c8okyKZJ4+1mqCmwyi7shHIaXm+8QuUzRsez2frZmWOpEWX4jZ
sPL48o5jESDBpXDIK20ji/m1SpRtAk94NeBv/BHm2xofAHOJ687ocW5WikwfO3Yz1tjLM3TwJHza
YS6EyJEouxqOnK5fCCjjCSNCRLAojFjkth1NK8AGgg4Z19JJRfVE5cgVY2RWuRzt1rSFI7Qn6RpY
dV44GlEoPHK8dPACrdcDxh0ir663oyBfUXy0uGdoaAr0/QM6rq5b38cdMpWf4R9itbxmFT17hPkZ
3M8H5IDrNnBVZdzCVsIS+WhVK4DowMVElxPc8kgmSchNkReBH7cBMJtiIYyQNyhWwam488Az0Zal
QrUoBR7DE8fOHLjyoUDHWqKIz6XIb1uZxqZf5amRqpoR5OntwLOXTvMLWFokt1pU0unjuI6aDipv
RRGtlDbXNfDyCJvFF9rwIH5oRWyoxDswf7wOm/CsdXIIx7B01AfUIeBlxcf3AHw8cOV4U3tcoseM
chvSd/uyhnN5H4y24r/2nJ/aJQ2oLte8Z/LoDNkDlZPbIevZIeFxvxFpqvNp3JwWzqfpwPsusJjJ
GHItURMkvHFebDsT94Ab5PXR3KyeSrfCbVRzlxhAXx70AuCQKo/YFhHkx8giThtA4hjrz4WEwpYo
CzuWqNs6bhd6oz7HqdNJCF8aCYlRDQnyWUQRDorCjVGFW2Ljb3q24dmjiMnVo7sT25kj81tPhpcY
rcyFVzr5Kn56pe8GnsUYcYd+cdIQHkfwYEE1taqQmicWv1nqpvmsQJ494iy4IOpQKyFJeUQzKGxp
dnjR6U8ZmoYMgNo3y8zLz0HvbMBZdKEWIc/asZgGZKDgIeey8Vaak1mZsyRR/axNnI01CynaOI44
EbWv87AmNnP8daMzG7AOfaIbLEUwX85K1OYU1GvhaTMXptQ1CZUqxayUoX+UjzVCFbJIuf8y+FTl
yURcJGj8mgXxHg9JbN0P/XmyzUV7su25ldVZSCYgc+ubS7XrL98gDBdhniOi3ACDmI9LrYmCymNw
gzpTvTOBLjAAuXXgR+fk5rASlyLdaeHOp/370WZzgyfxKOIcw2iHzpTX0Z10rawSs1uRy1JDyDtV
69kNqgIVTOeXlsJnHRpmy/vRZ7NF5qJ8UBOtPydbeQ1Ig6Xsk7vqTJBoDkz5rFzAbgPc4gO/gTMF
uEn/LvZ2Gh6iJlzOKSrObwvnnU6gY97gKWVCzlJZw62jyFzRT2+I0LpJx0rdb7rDIBcX3+80X+3d
7wedX9K0MGmAUiXnuEa/GSq/9XD5/QhfLYv3I8z2UMA2KJdW5XBWhOZ+HGF7xDiUdRACfz/OZ+n/
7P3N9szCD7ohi/AovQ3fMgtRoBmjxaGzUPExgnWy4tylq9l0sn2arxQnkCrANol/6+x795ExH/TD
lGvwbCUMfUDgk4djSfe0SoymuaraZOkZp+X93YCzozYQC7+KUTDCFO225brfFFZ6FkxeD82l5fDl
Wnz3bLND1msF1R+zkJxTYcys2Odrk3YoCAFi5gSCYGgMOdK8h9S24YTW/v7DFKaV/s2Dzhu4gsTj
qyIYIDBDMhpM8gC+jW5hyhcTOTVfh5ZqJmYAiYkOAodV7akzOjwKElM2c+lNfHlkyb9fxZQze5/J
gOmDXEEpN5559MeBvPASOoqjrStjWEkLAt/PDb3TLH431mxBSkUugYgm4rKfmJwPPw/JQh9lisfM
NirKTcwssRNNlZfQzB+/f+tfpmzeDz5bq4EmFQojWELNEy6I17KB6qwJe55Jvy3Z4863uaUQa9pU
v/ugZ6u2aoBiUkZMM6qX6EHXAb8w4XLg65VVuhnqtbyJ2XdCWmVBEf/WZPh5ZAl+HwKMByGC+Pip
yv0AJ80cMRbsvl0gWOzuiMFd+cHfCwYA/CYaGVCgNBr8IoOL6mN1We0buMNPUKJ2nd6UN9+/fuFv
Zv3vX2l22nbdoI6w3SXnQBteQVljejY2Pqz54M1pYh2qk2kCp9c+Ev1tL+9khYEcAdygEXD0REdi
lbBR0lkDrksscEBRo1fh2efEbd+H9y1Nd0MQrAO1WqmUW7FSdPkg4aElajeD4MGNuDinBfAzBTwz
ui4enCxoJb3yolNf+NQOYP1r9V1F4aac8kYRChqc2dMA7DegULuRopjVTQyRjHtC62flag1RTT7w
JX2QZBVwBl9E9YkX4cRcwVsw38QJEKVCnNW92Tah7wDjoO2DhFxkKYz0Evm6Frhb2JxD2ZnsE+Zh
/2mBsojJUNtCkvOHLmyyHekSLJCky904oKBJ4Drd8tERWjto0eRItmHmcOEBzgYtk4/LsKo88sMI
6Ecn4D3BDslE6uNFGZB6SPsOLGYFZZdRqRszCPvboR1Qf2nLxITjYmzGWi25fkR7qwqB7sDMAkAG
cBpYYIN8Sz3g4hXoX+WO3OR5ckfyautnow+yiBbYSh0JJgjvVM98cC+ioV7Hg4hSH+hXRZYYapIe
kkTZMU+uICqoS72Rk9Lo0Wy17upWXEsNA5YoG8FyCVFQiWhVW6pPUiPKm0EXWu3c1IIAjCJ1lLyC
7mLEXwAakuwaT74u0uJVG7hr6MGBK6GkfYajANVxu4dlUlOAJkyRdmIUhaqwRzGX64DU6Prm0Cvs
hpP6Z6AVAyuj3nPXkXU9iLumIaMe+KhnZWEIn8DgBkyRFW3JtkGaTmdtXOoliTm4TI3NvgtDYPLQ
a5cIArxmfS/TkbYr4E+LPwBPVIrUrAmslUEdDHWvxu066MsDwJMtmJ0DnI2FDHk4byKItDXaW0tc
1LvSk/djjEodHO+IUQZ8aOFmjW5U0hMrk+JWBwkZGs9BrFZBUGT7ouon9wIOZk2o1o1l0xqhGPkn
0LqnknTboVaPqj7HIQdDSmTPClah/VNEDtHjGhPkk72STIUxZAN1BZo6RxARn454OcAZ4rbddBeV
z55itWxMjc+IybXwvE3E/BhTfhtW3jHGGS4M4a5WxrtSBs+/SnNihmp3zgJgJIWxwCOJ4OrE4VHL
kPkq82qxA/yrywQy4r92wFm4LYwVyI7oX0Y0QVBIH1edDsBRj07hKbovV97D9xvctKPOd1yFR0FK
VCnq2dpse6v8lGodqD3nCmXakJMNRpZOsOl4nA2B2oYyOUdgCMg3P27qKhk9IZfpeJ40Pb0poaV2
XE2kRNmWNovsi69Go8gQaCK8cqEFmz2QKheMz5RexAvEXdYaV7HR4n4JDJL+y0Lp/2qdfwhEmKgR
f1/t3IXP7GH4x381eZJ8KHr++MZfZU8FujgZ9UsZGjjcj/Ezf2jpUPZU/pQEQSGQ74tT6wam5k8x
naD+iTu7RjQkUSUgdBWskp9VT3zp7X+D+KDyokIguv03xHSzu7SKQicPb1NFJijMygqwYR/nZol+
GJysg39XW72JxW4hNS6bzCZWNdX5l+7ub1Tq32vh83izCL4BpdNPK4xXWkgRaijr6z7EpuOkGgMs
RmzRY2GEzRZKWqU11LXwoGz8NZQ+kMXbhaW6ikGd0q1v+8vkEZt5ZFNcjCEDfIQDpB0cpftshyPL
Ek9TXKys6qvUUJnDMyTwITdC+nUnJqY2QP/VwhhSeKxiE5g2advLdn4nIGl6bCAxezcxjj8e732Z
U3hjo3/z2POuawJgqZarsn/XVtvqSd2xC9rq/kMmXSoHDyd8AkUHShl6jaPjiVVGu8ZbaexRQxuu
SU5VZdYDKgFrkObdyBV2+AYGPh4ke4JJnqJQj/f8hcjZxW3iwt2Dp1CawLGEmc+tkW2bW/z3un+i
idFWEKjbsWJGW9npb8fEgOMVmOng+a3x17WteNAOMoK0Az1UwWV4zW0Afn5qXztw5DajZNEn/1o7
iAfV0aCjBkyngxbDS0zhAj8LMubxKdiinrXtofJCD7QMVCZ4ziOzQO6CnLDB6w4NiBjrey5CPduA
FuNAbqEc8fEWTESTSWTDWitUAI+2p7ymaCV37LUqL3qewHAFCDkRsqek0JNs2OKkRP5nIOIqN3Ak
WqD6AlGyInzrxiqCqUfuSWh8u0uNrugg48Pb45EndbMnXMjVHfxQjoKk18j0VydCLC7aAV9ew47G
5iurCG+AxUJxJ3uNAnssTnVktfQYc+NRXAG9yhCoobiC8hYM+SDNgaJ7HYrw33oKKuTl00NRH/lu
UySvqm9yiclUNyzPGSRTUQHktl4Rp/JQNoWCqkpNqMm8U3OtOOwMLJ1DXkbNYGxfSetAH0V7gDRR
dvNxg0gg9Zy+PCrKZgC6LctOvXihAV2F85mFl7V4jTAHja5Hhs9A83d1vIV0W+F3SvEs1xaP6gkM
9V4hE+tV/Ci99QB40yF2D0Zj8J0gszp+lV0yt98h8DNIZrAL/7qCvF2xReaElT5UxvcLBN0LH87I
T/vCPIdYBRXin6Hz76jiYFrn5MJLN/XgqonFNYb34IsucGjQ/nDB/XNg+bZqBNvpAt5thvw60w6E
bWDGwwfTrVy4h+lr6Fn9MVIsxaUoxhlauK3AGF+LrlQY+bhCrqeSLO8FoFm0M70CPXHVnXzeactN
5JuYiuHo9NIKIVd1EGoE0SYFhhxFSbMJsHWcaAw4D8xtHvkK7SzHrttPBd6Ev2zApJMAqPd1AOmQ
mnPzzlAGnaq8TiroR0q9mNj18TbmHrLYrcGEVMxSvvQbK6htjimG7+3wf+kluQgx5XPhJQMyldaX
SfvQ8OBtmi26XvPnnqxR5pKF5xIQR5RyxfvaFOzULNAPZka9AxVWYpTYEAUb656HxPgQtHddu4tz
M4XmP7ekGAUn1JN2zNfRI5FF5sLH+jE19PNTVXGIaTI6HyHR+Xi6sJ7wjJa9f9fZU6Y2s7tVCYGq
p0uryPl+LGFhrHl2poIpyagMWXA3Qan5h9Dy1+lFchRxiYY00shd1Q7ectKdg4/iVyj091qWj4HX
p4edZ2Q6+HPGbYyHrS3IrW8n9aiGrgqYTXdXMLdauJh/fXL/frdzKCyYgQ1H0c52h5PEc8iUejqU
MPJeT6AW9NDQhUNsVpX5/HyzREw9aFTLGjzfBFUDWjJ7g2mpmOOCWVxw5lJ/0TQ5Pp2ZqqpKVJ5K
auosr8jlVSdwEu/fRS61xRUclpFL+9UI8vef28dk8F/P9Xuc2SQtRojLcLb8eK7pOCEr79jp3RRw
QJtdGewmX1AFzYp4n8bUplrbuyRtUrKmA4PKv5Mcf8V2gQllvivZycXSspjlCT+PNMsTEhTjY9gQ
Y5pAON655c4zn6gjmOlhaaiFz0ub1se7Z+pQjyxJhZEkZ2rcCaHcDlb84kL/m4n/6/Oat3T7ipKk
XYZ3N81DwcCNTdIDUzEUcIMyAByX5v3XG8vv8WY5ucjrlbRSR/+OW8lrpB1WvDui5lJhyi/JnJZe
4ezuRupK8YASmab85OAEaLLDOcl66ZNanBSzS3YGsodWqojC1Z26BrffrjZooDCY+99YXh/Lxp8n
4OyGgROg66sGzzRNi3bX67ERu/AHWLz5Lr282X6BKihftzEeatISxmvwsVCdTu3F+fAxY/D5gabf
4908b9E7C2wu5t+PFh2k/mPMv0afWjpAZAZDasmTcWG7gBT245Blx4/YePFo09nmb8qd4EJpZPGr
YKHetzjSbLsoGnmooTT17/h146Jn0E236L4zphaU78/rxZFm2wV2dqaVDUYCZBkjTY0ekp2tlwFj
Mw7q/AMD1vLj2+Oyfqw5eOHg7aEfCvQ5D0SqcKoZ6/nW04nVTxHTUul9Vrj4POxs30jCNlRJggdU
d4WbrqID+sccnJb43PRBXy1WhL5faBDUfnxM1Q/5TMuw//Lrv86U0A1W+SLg9fuFBquR2UA0iEWP
ve1S/irGJxfi6KqcRYOCpQea7RyRogy9VoOanW2n4ke4llzqANfpLIY23y9pgZ9tHYmoiH0aS9NI
034YXmDmH5MNWhUs9Lig7fhliTY547t8nh2zXQSN0BpUaHi4FopdhMYmucns6XRWDM2RbXQO3/jT
S11Ydguf3duqfLd5dbQAe8B/W3XhKjs0qwGrrlkWWn8ZDGsaFCHgU4jCPMCBEqqrU+r9WHP/n73v
WI5jybL8FVhvehWw0MKsu81eiNQ6E3KTlgASobWOsfmaWc1idvMH9WNzPAmQmQEQSb5AdeP1PFYZ
rUiwPMI93K9fce45jY6vdx+NH9EUpiMffZbb792dcvS0ltUKvLLmhAhPy/TSyFcOGrEkoEFC0KWf
Wb/3vY+jR7XMFg3i/sbOFPOO7SdDaUyAz/YwmEEl6ldiind9j6OntUwXD7BXQpl4GjQ6JqSRlENF
maRybf0cgO19e3X0rJa9AtUHajYRBfvRR49YDw2iQp+/i/UYHw38XNBaoNWzRotM4I2Tf/TQltFK
WZQQPAUTJDxLJIiJ98rKRbzmblK066nV4sy1c25jtoxXnWU2MLESub3lPguol43Lmx36Qyitjl7W
9LfS43+19nGBkWgJuCoOjd4M/dKB//M0uObZUbRH/13wTlP5u2O9ZsZpBZlsBYhrFHsENJnjS71m
xvEjluNFUsVQeAYME98z4wyNdLoioalOQrYadzlOzEtmHD9CczkLXiBW5ggEU/6tzLh0evbevHq7
bKOYKW7wHHpquT+2ICUhMXsfnN48QMaUBfaEeoY0KouG6BiMMVex2QOPi5Kg/Am8uiZsR2iCBFKZ
l7SMN0J3ID26ACzQQ0VcxfFC3M4apR8hE+INpOZGzieO9GQX6JlFRdHOHmN+yfCTrbkptkDE66ak
MS56gXe2tZbdGZXPJOgQsONUXKB/kHcWRTp28TskocaNPU8hJygHGhp3GbTfsvYsoUIAuRsN9U4J
IScFELz7gJ6D7XYFATjBnofU3k0CqPjNkgadzgrSxEUv8qa+s+CLoQgx3u1YgJJnsKkEFVoWbKxT
zoBNhla5Y3FDJuAyZrYIJfKVX68tbtPQQ8q9YZr7wh1K1nSbDvxsCIEEs+wnGAfFr2jgeGAQnwD+
rzbeNchZWAAbKjV051XdF+0e+r8tZcJAKNYDI/OgskZcOa2LRU1DBUMHaKAp7qiw56HGTRc9Dl2t
lLrlBlIxSJpbXTAHVDUi/w17DX9jVcvc3aA2plIOJOumgYDU6jpO11tv6lgDEAU7UGmRDTtQwTPi
NqAE6NfiKKEGUqSyoC5lID3Tj635wR79loXYhD7++xdglkDTKuwBTUO8DqwLAoSK4F783DRcBXa2
f7pYZ7tsn15MbRS3LuZ55tV2YL4Yi/S4cvbu8K/WQlAuUSITRR51KvB/Eebws5wUH5TRKNgR9ByC
SgyqOQo8FBS/fsdcHBLUPy4yLAqKdIKISjL02uHztLUkIt4vsy347ZeVhz4NTijlUVXEDsoVQb+0
rVQPawe1LlN+yOgMvduH33wAX3LfGh7+lNblXWACyRb7doYkMTTl7aAuNAYC7ZpchIDdi0xMD7cM
CGLYKhwdfmOc7BFCdehlyeHu0GD1QJkL9R9eCPhxxpRzMI7Toy0mMIJFe/ktCEUwFG3RXPzj7w7/
Lq5Qfjv65u8Uv0iP6NEVf1gZAV2VqIDSSOKJUsuv2DZB5dR24ix5nhlRPDXhA9JCgzKRv6eybI12
KV2y3RlHMVNWaNapLfeaeFiYoNKDEBHbjBz6ybS4SQA5JskJdmGoLGPJHjGuMs797CYHH882Bd1F
8GDz5V2a+YOwggxVnfTsJJ8podi3GTSSNLKBMugCVJb9GPgOddtYfRHUAWC+mUChvudAChI6Wwa0
TQQ3N7IsMrYmbLckoiMfBL9bxVBoWuf5bOzAZHIeTF4MQnpUYMosHJWgwvh46RjC3HK0dgDcEggn
g7MGpDND4548DbUky2MthZKbeW4PQ99Ww8ABeZE4qAR0k8/sBspR4LZze/YNTHpYAz0UqRZys9Dm
VFN2DmbRLdrxaEi03sR+XwJi3+yj9SzhwXI0AO9uBmknUDeNiwKFNugbqjJ6jGhdSfoZuPQCbQvl
7mswCdkju5pysurSmrjnIl2JoLrVr6shj7oIpcf2QC4NX9QjW0+XGRAHwswR5qh3uSAVmYp36L02
zCkrTmSAgCqAFIMJQxHS9NLBM0HPtICkmZ1PE3/YWDdpcaOU9xndt2ZuOqKzfg6NcVbFfeKA8GnL
acxzhZJbron2js5HcT0u+E2Yj6qdDUKTZJmyIi6oZRJfK81AElCVGVCJajY9Z4fLyXzaupOwUBVZ
Q+mrnKSTaBbtIKKDKhgoFSxaQ/UlHYLZ4yZnF81zNotGEJyNKlW5g1iF5MyqsMc8oVFe0UP4jSjJ
oFcY3fjeCrUnkYY+ruFLm0jCZuqH0GDHOeb71d3He+NnNDgSjd0hiCIiytO9Yf1Ng/M3Dc7fNDh/
0+AAHPM3Dc7fNDj/VTQ4cDYRxeP3VlL1bxqcvyQNzk/r6ofewh8REcr2vASvH3TY6D0EWrENLUxi
qogrn+NWvHxTKdMmA+5iJETTPH2g0ts47dXM1JJElW6MbbGKmmsxeHDQVBftOGrsRhOeyNsAEw5B
UtDwDihxmedTiZsqW5CZTbemUbCjlDfBvwWetOqqyEItHQLPJIZzs+hnvi5zWuGvOfBVN9BG1BJ6
ngpGsKqHyX0k6DlEraCFtCdaJEWwcnI9R1IBKX80lAcTfkZB7hTcAbnnnCn+K6cB0WFhFKS2kKSi
0cIrtAs1iK7rJN2W8gpwJtsdAfZnQhMsWlD8vlKGGWaj10bJDMtK30bjTDSophcCv7Ptm8LSt5eN
aPDgxaugyquiY6DY9ipwFAJx1oyscoYWfzB7c0bqg9+vmHHbTcbvmJu8WkruxgZloLioi6nFDzNh
WouKGtlzJTRqECslPanWoHPqpkP0bcOxbiq9AFCy3MgP6Gm2Y90VBhJzG5ZQCdNofwnCCgpkBrkT
97hK42OjLnuNoItuhBQW5E5vQuGqXhO1K3sdQacYXLVQtEH6mh9kwrqGvjZ6h1ijIT0DelRCeVL3
H3xuXjkqvZKvqLF5DjRDSkYnexI6mIQ/F/kL4GuFNoN4VEZuLoHbYEmAlLXB6US5JZ0S8pIYVIKk
YbW8KQfnYK8gMD3z4FbZoIqlwhUaylw261pQ5UJ3k16gENQVSMm4TbnkHmtZUwoVKTSQzoHTGzSR
NAR2i158ZV9tJ+5EfOQ0zwAaYMz3trfpI8gtwM2TTy0Avb1BBMoJU7rloFIMusNAs+6FBVoIYo0B
mi0cA1uLLAJ/jWPnDsK+9WDvK/BzgejZ0QKwDXIgsB1kaLagNfD9WwqKGyn49GJUpzZA0aLZlEu0
qtYKw1mBSw99Fe4GvRNXSogilT3Pb/ixNYh71khesYPmqphBPBQwNXAKDIqDjDnpb0aSzRs198Iu
WykjXkf87CPV1o91/jaZbcf8jRerW0qvwLtb6qBYz0APmGiiZPCAeQB7h1T9GBz+lqij7wB8w+Wa
GzFLKC3nCNYC0IwZlHUX2cgIauChYCFXeivflhsXWxgSyGLPn1QGq1O6i5ZhsLbfhwt2oOggAgNr
3oAdC4sK/BS1Jnp9hNHSdgAk38dBG9sud4AZ9WT/kZ8fld98t/I8MYqsJVoIkdvISVqYw7Q4FQXA
MaVFiKNVES119gZKrBL6bfAB0PR+a95CdhFpoY/f540lar1OKzXjFMia8JVtLemRPbBH4hCMwWjo
P1ufI2mKj45dK42BUn/GuT6OHSTIZ+U1aDAgoqzHuvhoPrEq+5D17bNYmjdl//Zatyo9YrxNJd5X
IKQF9O26mID0tJ/2GEcz+4V2gK0NuF1yXmjstG4A895a1FbZWin9IJPBp74kgmavgBdrEAFEcRbI
c25hWz4WoChbzvHwLMj7oguUAZsVjy7BrW73hT41avbnMUqHTOZHH7Odd8i52OSg/r6EvGs/uPMj
LVnIS/xPvRrUAYDNaGjS0PEHdhtw2ji2BoTrPoFBw9qrzBMDuCJazXgNCbvMQY8V8izCnr2RFmcR
GG9g961P0a5217KQsJxn4rhNABznNdPsZQsKxEz5SEBiD0KgOTvKpEEFsDen1dmkxnsKWd/L+5Ag
CC2gxoHHB7kgzqizsHcgwxRSI0RTWzUHzTajSpPiUe4Xw22u+4NY86cIxsCfbWlSCpnFno06Co2S
g4BCJnRRQeEDjlQFvZIQvtbD8K56znYSsC86uBE5TkXFqNbiXbOJQchPD1NQhoIqqEC/GIoWRnBf
r8G0wqLvVRqBQwWkuDJkVSlVugPck7viJ9wz+5jfhrcQTh4SEkUXHJ+Oxt/XAQSPRlYycK/ZaToG
7SOoT1Xh3rtJDGEkXNkb6t7yVPqRtP1xmslpwrLRghV8gfS2hOVRgV4vSj1ilybsFqXS0OL0h9Ck
FqtxJfRieQjzCybKKulxuMUEVbnyrpOdcM2PkV41IWWkhrIa3QP2BR3rp2gECl3duy2B5ThbUSY3
6Qfbs01ZkKboERdSHHvwQJuDoGf1ooGwVJYEygEOTf1jC3pop//oca2LPRW2qSwyvrVk5kgdb2uD
qmcOQEUemETAO/Ng9WIdUkGOpfFzQO7jnnLP3JNdAppL1wY1pQbEtnYW0UKM20ev1bporEzkFCvD
zkcjMWjfDdyI4CjGZlgXhjVI1/gsPig4Va9/1tc54+occAZHd1zFRXEeK3g0SLZ6qaKBsqsZWPpj
BaNL9m+kwxCeKTIcwKUfzbd1w1Rplm4jz7WWmU5rjQ5+DLYXojEYYMPKqMbQvpq6V8nALyFJoPFP
CaSoM9W8Yp9ksOSBy160ZrGANgyQ+hpxOiLHAz2k1CR6TnYgPdVoaKZP2Ymrw0UBMRtcdCZUqy0a
Cqge9RQbPKi3liKYuEVJgwJCH4TU/AjdKbDIY2poTaleCnbB5s5eo0vAMuQegpSe12eexHs08dLp
zNmDG3AiGzkGN2eCXlDEwxHg4TvnGVTOXFGHq/PoE3limEYJBxPugU2vClTTIBB5RiuW/jo/g5h5
Gwee3ocHJNTRw2grEj1InltLk5pw4hCEu1WPA4l0NC9nlR4naA4aebfC0AT6z55vDWikTSBWbusK
TMYalMu2Wihjeg266tDtNYkmrcxRKKGiIOvViAVxozOyce8YSiSpfArynpGdjnJ00/Yy43Dqdew5
2B+nUs21PKuhy42GXRhobpXdoT4iggoN7ThnDMMBh/zRlmzdzQkQ+pSQH84B4Zok/QAlpToPaMR2
K1Xeh/cFNpURDv27CL20E2XK3iW06puagE0WZSpxwFO9MdLEQCfW0Hkwr7gHee+zt9B/I/wv2x4z
OnAfzj105UBQmg2nYJ8g3F31JnV1HyWLVWSYC/wJ/cO76t7ZMStrXleqNwcf16Le499ygSrRqhMd
KBylPjsReDVbQikRURFIeR+bkQAWtwe00DGzSrM3pHtoZs2LdXoV0aoCfQ1Rzx9h0ty9PUbtiSs0
HoRgBjrLtdhWhWn5KN8yOxg/aQoOhRpBjU+uQ2UHAEJe9fNyKqKTCj1X0TO38iATCnI40qoHSwUo
gq1Gsh5tZ5BWQTwgMqS5xp00Bj8BBYiY98VHft3McEutGE+vQUmOuBguPriJUSa1SGdVnOroxWdc
EMXp/N12QNg+i35ieOBDX8QjEbpu5G23PSHS6jsXRhErspJorSgnIFsF13IAZsZNs1Vt2nBBAo5i
mVFZt+CjFsbevA8PZpIkPZR36yd6kY0R2YCUMlil8+AqfnDua/Scr5NVPoHWVAy14DsLJO6hRhnW
M/G3o/vKfpLQ3CTh8MsPxBNGY477jN7zrNT4KbiqJRP9fwYLHVVlmiEuQiyE5UbPHmzJHszxK9CM
D9I5JG4G1lJakN4o+BIceJH4noJoTUKhSgd5h29puaR5VM99Rj9hEC1LBz1fPMK7UKVhN6mlJD+D
FY8JJpxfgxRgAD2Z2p0W9Bg5kVTasFaPlQKVSuZhtpCRFPj40LxB17UdtpZv6QNu09CKbOLuqPQE
bXaKwasI1WbeLwCD2TOuwoF86cgyJU7aZAnJBpBOAneQijNbuuGIKLbKDXBIkFNBo7aOPpAVa+uB
Z+SU7lVTWgBL41nhvTeI0NbcDw1OR29j057HR8SXT43SQG0W3WYkN2H33WG8ybRg6W8YgxBqmfS5
ZT8Tlh4W6ujRkkV5MZg8yLKTPi1GFZI+Ob7gdV/RLihl/DOJGJYYvw+M4yFQPnqiEMuumRcwjuhs
hU8wrW4hWuHvxGW6qyWdW1NzZCT68oJZpXdgfkM2obgmxkRC8wAMEzsJlue1D89tP7YVD0tKTtEs
9H+wDqWRLPK+i1BR6gPdrNHjrsEb2/JZfD6ohLyB6wjSXug3JeC60uKlOVJA77JV04UXGChz/0JL
xpks2IHy5WjxXd7hqi3UsZZVLxlGk0rndAYeGvxkNJwQfKmrU8Nf6Nw543YcfOmj5zpBxUpNiB2O
pl/1AOleoj8TkG5rJBpnLMmZ1MZhAx49S0y3TLGtkGnxr5HQQgN1GfQjC125ACsA9QkiI+T8crmf
er0iWthPZqAl/XO+D3/uYLXsGZvIMeXaHhytCfu8HVVr565ANJkgraxWt9ShY5pbIwzOB5BFGVBj
hJfmjusFPUj6QvFC92ZM3+y7U24VbA3EWQjJaLAvgck217YDcLKi2c8ve+fbFw4qBR+c0HY/pYjD
yUYOPhakIGPoxlJGtMjm7riaoENubFZaEOlSCo2UnrO26z7+IsL2gT9jDkyoDyCNKYOWZJMMeBUH
t+T1YiTMcPnO40dcOh6keAstfcruOddIb9Cb38uNBHETmmqulXGwsFe4uMxrAAkD0rSejsIxpGh0
6k6q+spdBAaXNbejdYKE9qYsUplAfiP10VMGW8PZK0/OlYUrNkBJIEOsCQzfOrkON+IjRF7mxBdU
wYSsu2fjwTetVS0rTvCpxxk+h5cKrvSR6E0N6jHvF+O8F26ICM4vkGKf2ePtFlBom4o82N7Is5Jh
vqom4Yhle1sYcSgMlbo0SlZgkr2p9sleRofvmdD3DWC8PdVWjOnxDgCyJNCrQLwQLHwosNjI9doL
a/CNzdI7E+WdfWLLPgusgP4uCxNGagbMEbzmGu6VqyEb3cxSvTI8A4nhc3b6XO7+Dd8kZ3uQBEBG
gdwK2aYAjkgZiNbUb4zQRoJLL13QCsxQzsq9EQuEUiAPcI6Taq3gFZmBrCegdfD7vqKaWBtnXLAb
Wjdvkd4Fqkkcwp3U8LWu/Uk+4ZDmSTflut6qFHR14IM9pZvoOhjHE/NJtFVCBr7g+n4f1D0q4UON
exC/M9ONAvyx7szqSTiPAWFF3udjg3qQ+vzIHrTSqS6oiWpLCknMyPXiEXeDjPGuHCnDdE1iWX7G
Lt1ZhT5WX2enKH1ydxAgwT4YQi5IByF1z59tryDjIuOdZ7zh6Kg8FOAmupXNKUXDXaenbDbhn2mI
7fTFO3YOE1EhNx/QU+HeeXB8ndG8VbOHK1DHSx7J4zmDYog3qp2J9cCDBJ6eFCBBcGcgxB1+PHlI
Enzsr7SLmf5WtAWb3NWUvHMh7bXt8fJa2o7CZ0i8HKYYT/1BNPQsI4Ubz1w59/6NsOZHrBHN3Xsw
gDG3YFAw6jH/UI5BQrDcLmnDN8D5zA2sRfwcXlsoQqRz9iYdW0MwTZkQW4Wqa7CnhVtnkoKIW4dO
2USaUOuI0ROkCp+LYRaoW+hDC0/WELoCQqVD4twbJj0FzQzOGInMe3IzMCTdozFzUKRYowC5Q2QW
5B4NooQD6SwH6Jrm7mJEBEMWvF7qHEU9MIw4JiSzVHBY9aQNcQwR/IyqRgdG/aHZIiRVwCgGqphy
Qk2DsdUDT6+Bm3YAbHxcqQLom4RI5eHZyfdQGPIWwBzeQJZAeVTmvAZp1Ufky0pJr8SHjFWbRySH
m1KLY0NB8KibPTDBgLuhidACghxB4YAcS68VHdEHQhfkjsNnov8SrKhFsLJvLcPru+sa1AwMwOBa
dXUwebImLqXbZBNZRoh4v1dPa4QTUOIam/fMJJgnKdTV96KD01RB1NuOVR5cHtysuBGBTOxX1cQN
e6azoO1FSvhV9Zge428YSPuKhgnSO7CLS0Peugp8I7nhoSiD4tokuklvxSHCQQZJIYSvKYEqCpCZ
dQeMsii2C5/Rm1UKFllf91NYEgOnvs8OEKtd5TqX9rDFG2cQQqC2vGfLPpc/Ne40Rh6VmtV7Z95s
wR8FwrmRNSdniy9VCzYn1dJiIFLIqWvNykU4Wd5DFkDheyikmaxq3WQG6OskQDqHSqX6IB2H/ha+
4JP1oCgGy+kyNJwL7h45lgzAxlvX0isU36+TJYN4sO+kCIt1QYRCrFoPU06n0cGIll60zcDGgRjN
BRl9Hweem4Pgu15R4H3Zba+4hbUMb5DGdkDoE9+GIIqDptSg1oKh8liBoPQ+f0Z1ciZrVQ9EHBY6
4fG6tQpNIgX8r5oMkZOxtNludVlSabjhhe44Bh2hSlXssJEN3PLmVq+3Gk7X1F6BJPca8tsaspu1
zlvI+aLuUiD3DgchvgZedQlW9jAaORpeYZPjyW7PGieaYO1jfoieLugOjOBQTNJ5DrYa7xo9Bcm5
MuC5OINrpYYYsP7LYozAk3Q9QRYMvBjFCCZTi9fnOaDfEDeQe5plBRalKZlmgMo4dUniSnLcND7k
RktDAGE76iFIi0saDY6dBNAIcD2duzTZd3x9Hl3QAngJJQjjHvDyR/53sPXZipNtf4muecMFL3kf
94VBwSVDSRh1Z6aPLA8/L8GkiYIRaLaFYXH3sdVu8ZYeKnEn70Di/6N3gEAZlVsB3gHdIT3Cpik+
JSjKQGwt7duoGuvoY4G7aCJHr+h1oVvlmUuzpVj+7Q0I/QlR4IUsfJtdjinBHMBmebj0iPBCWW6N
qGiGPd2WIr9vJbgWctbkh77bpDPftqCxKAVXdeDlYzMgXnOcKxMJbDVmAoG/gmdu5Tool1nJJv0k
IceD/BGS47EBkRns6Fqy+xldX+Wm7804gZ7LMe8spSzaXvHZrPHLeuIgwITywTpkLFAQR4AZODw0
0SHjC4mvMihGTQBAQBOk2UoytzNaLATdrLmrj78Ne6AyPfYn0EmCvQgdd0DbCTVey3sUUtaCeIQN
7IMPBYIxV8/oRoAAyhI0PtANQGBDK1popGAABGWebTLguHLgtmtxX4G4QB/ZMNzFJv7fAWS7V+jR
moTXCYgg5k6o2rtgYw98oxLgjYD5i4L8hAS9QjA7YetBo4845BauVLqvCIvQ8AnhgpMtfZS6bv2B
gKAK/DFgz2MXHCqU7LP8LGxVa5EtxEZLVwpKmb1g7iAThn6iYgG9QI/SUyAgeBUO6ciZ230l7qfO
goH4HuoDehkvC/bObhZIK8a5Tl2HQ2+AMHsBqsskeYzQhV6jqtYzvXseUQ6eSYyCuBEnOTLAfHnb
9D1n6E/ZUNsCH0JNgWYAqZHGritDQDqSGkFOEWKByaA2cU8YhVaCd4hQsNM3OZKkYFStgmdwByU8
yDlzoB6gIZkaXH0fmVO5EfFSGuf3YfQdGZ6lgmwsqqO+NAiVObS6QVeNGxeYedAlxfeRveEqA+6Z
wU78p4yeB4aFHoitWs04jUc75SSEOI8QzOMJLDxRXkPnCxibaGnk6/mw6qPT8srvlU8K/uySzwDx
0nxMbYLHj3fZG0N72GQKGickEQQeYCE6tQBF7Cah7VvcBnRzt/YgRgctitNEtgAph1lzprlUIHv2
zZ4+elxrT1u5AK5iaOBuGn4lxEBBXSOXRTwoE0JioDjTZD0HO35YDZPtpgE9LaOJKPdMnB2u2rSA
UUQcgNoEGmHRVOj1YAL4NTibDnThKBZebR9QpNKyciobzjAdeFcSMvJQs0gcw4rVagrHztPY1ZlV
bCfr2qvYCruCJjA5pzK5jbSuLIiCMeCU5Em9l5vRQ3fozcCGgmIz+kDGzfrjZ6ML6+MlbV1eQZU7
XkiezSB6Qo8GGvQhWXnLL51JfrO9ocAxjvSZhDSWbPD9Glos8FvHjB6PvDvx2RlCvBVwuWufGTZD
by2tSIRaTpRn21EF7EEPytxaPAGGCHqVRO6zeAZV7IrX2UfU7pm+tFSu2LuyBOdyM4qHcA1x2KIV
qL3KCOpa5OrMG+KbIOiSwZKBpIR9NqlAmCA/3Fet2Csz6ShHGonbbK+gmMshmECcFYyITPcgvk8i
YABVJK0da4FChh5Sg7iEjirc/wCJRFZ6dgx5q8WRtr3x50FfHIBeju4F0LcQ541R0j3Imy8l+N/Y
saXu1qhZhmBgPkcjTg7bR6ejBYyR6oQXAQLiNkXvW0HM7cuTzCDcEWCSPoOyfIP9aG/alo8VyBJl
mhyetq2HnqfVKxupc2oAGn5kiahZeWX70GjaIPBYUIPcUHS2UYNpaFS9YsKOKBVE4yA3B60LKpY6
atc62l994OqgPsoNH6PnUmcRvKuFASQlSur0oDBoBCiq74M4itcRRmiZpowKaGyC5jBFYY9Wz/Xs
/5RYkoV140gjY2tN/yaW/JtY8v8nYsmf8c1+Px8tK/Dfg2/2p3Sa36fdqjv8Taf5l6DTbF+gL2TN
r19VIDQ4R/FsV7LmN7WMw/NkgZZ5RkAM2yZ66kLf+cZTbz+rdZH9k9gzv0+tZRf+aeyZ3x/YOpGd
2TPfJGBaC9rGviafzof6LimTLJMGdpaHpnIr9upA33XuSa2w6/Pp8b7PqRUJ/XneTrIdjn3lb1/v
x+K1wp4/TabZjizaz2lFFp9BZkhe/aOptU76Z/CtnlvN1mn/s7ya5x7TOuN/lrH2zGPa18Cf5nA7
c6yEVin70wkFX0+V0LIUf5q589yEWnaiA+VkO/vdOlZCy050YN190+bSflTLUnwWu+W5tWwZjg5E
oefWsmUvOpHVkrE+sE3tnuXPYmX8iaf13dwfOHSOPLsuHMNvQBStDSOSL3v0rK68pGesldi2In+W
LfRd5/iHu9FO9ZpdaaHPHACxZUz+PK/x2Q/WMiafwU767mKCGouVadDwQUvodI90ZLl81wk5elpr
gv9M5skfU2zZze7Mk+9umKNZtizm55OU/phby2R2ZF89t1la3tUvUWr+lFbgfVN5tIwtJ+sXKFE/
gZwPr/sYRnVim1b2H/8shs+X99R32c4IMjurl/k+qVf7NPey9FX0ifx0EdpBtgn/3D/6eKCL/eHJ
mzra//u/PIZ5kJE3MO0wOGbuA+XdUVnn+ysd3vejEbwdppU/YWhOuRRlsPpJAvaqFwbmy99T0qWC
HyC1DRKRwy/8HJSDR2vzs9l/PLFvy/jxv/no1b+ty/Dp3/+FIbImJyyIhzf6jckzl6C+wzQJgPNo
7px8CaF3DiLv0hedOkm3dpo5K14KNIv0ANS8D7/gHRytAKtcgqwBHfPyt5/SWKCv9fEPRI+dloDj
LlG7UXhQM57MXbkEky0DcMTL1Okvt/EPJJyd5s7wlwJ073ho3J3MHd8dPJ+SqEjyy6n/et8db9xp
7jjdiqzQCgey5VfDdrT1OQGHH6qUhIf48Oubhf1Cdo8lINlOS8CDhFWhQTINHujDL3gOR0tAcZcC
IZkFH/XLGYB1wAO/0BoQwFenJeBgAAXsAQZMQN9+nSwBQ3OXksBx0Gn8alMH/Krj3Cnw84IAHCze
0unFxwqXtEx0MRVEAl/rg5O6RacPTmFyEuSsaI4gFo52OwjLYfQOFLnfdvuX2+ws6dLrNHlevAQC
lT0c+lejdrQEUD3lIBUniMzLef9y1z3T2eZx9KVMFGIhavaezcMmkEH1Kr06PESs5mudAJZgTLrt
AuYSF5vE0fyLXT91+kTuUgFYmQY/2lebO0N0TDrNHZ4NCWTAQAYVJ/KrNXcZuwP2HvIF33/8tT4/
vLKOSyCwlyw0/biD/3B0+oVLIpEMdrZXj/fLGX+WAPM6fX6EuQLNAZAvYBWP5k4pyiVMPwe8/ItZ
+HrnvqvxZxHooBOABpn5e66OAvkOiIDA43/x+b/e6Ze7LgHFM/j+NEyb8nL8Tx0fRmIvUSlHxEvS
11/r4ENYpePmx9whdC4I3Eus37J9HOwCI5ImCbJE+PXljgA+S8clwByRzRFYSKW+dwYExMMij76M
r2v+SXdRJxPIspfQxwCo6H0zIOGCFDlR/u4EfouwvlDMx5DqXKcl4JhLnHSkO+l3LSFynhwnEszM
6yb5cqkfrusSiOylAIFbhmHe9YMoRbwUaaJ5wbwYiy9nDEiyttMuoIiW1eEXSWseOwMCd/ltVV6z
ol/uMiCcxp0mz8DbgxGkwVBwOne4AcQ/gsLXS1Loy7kBJE/bbe7wdHCVEBmjk7kjIygK+IksvkR/
Xy8D0Nn5ly5lzBtlDSS3D79OlwDhkSiCmfkQF2GRv5LZJ61Jnb77QY6KhnYVlOmOz7uMgJcTYe6I
5B759c3L+EJzJ9jNTlOXkOUUePLdXz47ztCRxZPpSwmlDsQ/X2/qXV0+Cre9JKK/VWJfEv2wnUdz
pySkQxD1YgF+Y/K/sDm+l4g1y/aeDsVhe5++V0P+2T94rY6+/flLZfRQ/sR5/q6cdviXpFj87eE/
isf/cVI7Ppzrox/+G+rpR388+bfpm3/8MvfjZx3/1clM353C618O7H2ySx6t+vB/qV8mNdv5KEj/
EWT4UWY/7o4L3QLBwP940zcl8R8m62TNvhuyk789+hSvb/T7Pz/6EigWycx/w0+h7YLd08lnIO7n
x1/hG57kow/cT/b7wNsFT69Dkc1MyixdB57uK/sxfB3n2xE5u2vOv+96B5DHxQJbNtlf4LUvpnac
72FIjp90EOPuOoET3caT0Un+q+voGgZIdt7FH/4+aZ0uFmJmuGl++oT06Bb66NNqu8R+eNjvTpYG
Nw8H2BCSGGfGf8+W/OccYB73RPcDfPz+L6b4+K8MAuh5vQjetTuvf/nREqs7K8GGfF3Mwy5HlPrT
pf3VL1dHSY7P/G0cMioJtruO2t81O8iQJnb0OtbhfUnY1XXoYdLaZSRF1HnQNNntvddxDu9K6k6d
h0128esoh0FJz1DXQUdh8tRaAuLEdR12nJc7O3sd5/C2xD3qOuxk/7ALTk0mAFbdx537rTUgYW3X
l10C2pe8DnNYAkLS2HXU9S5/si/+SHYP9smdyhIMTufBAYk8HZVwyXYd9eVCIu98Yfh2QvSEX0cl
6wIA2esf3wUqfg9dPrJoN/s0u1B3gfs61GFk4RMW5W7v708sJUtA8F0XZRZeYNP9a3rR9mEAqOs+
Ogjqd8HFOn94slMYzseTo8hjr3zCodnkwcN7OtAEEMQg99d9Fn885BfQEzvZkS+jf8Ia/Y+VsTZW
14b+Py/I5tknWLD2/peQ6eZR8WCQ7hUhYM0TmdaPP/17l/V/jv8BXAZoH1+v/+P4qh2fwYcIMIs3
odnpvwsf4YOd+TdfItZ7bnuiSE23P9PLlH/RkXk/fCTS5R3HTVv29YA+Pt1Qv/emRp6E0f71rQ7X
DC0QurYug87CJLPedfEPMWqnsf/IYZF2XmsdiA5yt3deh/n773zAYHcbe05Owukbixw4W4Bsh04i
Ml8wEW8v99/7kAu4C2bYfgoPLJEEyAHY54CsAILhzSrlPzD9vxpgYc/sWhsR6HWZZ2U8gTmksLkP
3YlffdB0n4ZRmO3807WDVUWZGOyCkJSXkDYVkfdo7ak/MavpzrSS/cPrSOQoSEjbkf8An65IioRi
1Wc86Ht8ejHbZ9Y+ITf4iUNDAOFIhgL1CZAMDZw1YRo7PY9v5vdfd20QY/krl8bRK/8VLgXPRILi
xHX4BC/zj8CEZ/X6MckW++g8/uJlo4ZZWiJJdjws8xnj7oPTEJ+w6P90G/7qy+ZJHjzZrwORJSBA
v67Datbu6XUUMubbG+xo+/3iq672Uf7g2Y8X4fMFzumFhr6kk8Qe4fvv+uL63g8fEdLgMeef9wk7
UEN6OwlPY+APL4VfXCwt9MMkPDFjhJmg6/J8TxcefLTg+xq9jky+9WcEadou2l9c75OnE1eIdKN1
nYHu2A9wLU52PIF3dR0XNMjRSVhGurE6DxrnuyyE3fMu+jl8/BObIn6CTTESO0tOh5WYT3jvzLLD
6NRck0J91/XY4Nj3d34rVyJ/Qiqqv3s4PYTyJ3y+vtW6Bt46xfkPd+8XT/bbjYBcevel1f7xf7P9
xdO/DovQTk5OHfMZl9d4H9Qnu/edSOn312JiP7S9AvSpdF+MCRzdzDq5XBj+E3YZ3re1CgR80PVU
TFGPM3fpYys9+RnXyHRXh1l2uh0+9H5/cRNPd96uPLHBDMFgd18JrzXoJ5ziKS7Sx1YJ8TMSbtNd
DuvbDkQPWOPO6xA2xEqiIvm6puRiZsRP2GwzG474yaifYdgPo57eFwxhxu+6EN+MJaXaabrLX4c7
rAWB9XQdfQU3/7QUfiBW7zrsel8/WnvPa6XV6U/4ei9ZlTcZtkP7YPf3Dvbm7qRSBlBt92Vekyr7
7mKyD4OT/cwS9HPnlw79N9mrz6garvNWIe7Qn931bTfhacjDEtxr10HX//hf4cUm9P/xvw9IhkXy
j/8TPNqnWUiWKAJ0fRBKDHYrUXXo2O887i5o2nYUbY3dX/jK/H/cXctyG7kV/ZVeeqqisrs1enCT
KpJ6U9QwIqWpmh3IhkmYTYLVDyrUKptss88n5B+y85/kS3LQTTi8YFtUiBtp4qqpKdsLNHgBXNzH
OQdbB9zwLnzn2yrSqZqL4EJkJMYAEct/cACmlBMgR0bxzHfS5yhqoM9A7tfIyFX5DvzbVkAfGfkm
72HVbCiGT9RjcDSCKx+6fb4NGtd30i2VBgNERsSJohrtP3JzuJJk7U4i8J7B/4LaRwMNsbCmYl84
ycn7FTXDsgnyI5Y1gYCgcQ/HWs9jjRvTbhoT7zDEDmWnh87ViKN5b3mZjFUxswOZyXIgYVo6g2HL
C+1Kps9yrJdwueQrDM62JRPhQKSM/pC3TYpkDNQcma556NB33DM5n4mUYCo4wA/XKcxAoZscqcZ5
lrsNNPMOoq8R2s9yNKG25Ug1LtQWfvWEIfu8EKmWdbiMF5tsr0zDL4CXG5Eb8pThRF+qITrCDlrK
cPV9V+4SimvzTK7sSMZXGNaO97gyBXiHDsthB2CaqXUbDG64nWrEYcQ14O72N8JVMYfPIUYIjaiM
r3GvR1vOIeTICq9zkdDZmhfnfGd7I1Nng0EghWFYwLdQS6PAs9C8Me474VuRL53dwJGi3Kp8Urih
ScjRxusneimm7pQZbHyr4NdziafwJO2Thhxp1W3xZzlD5ygd2zUry0hGfsV3Cbs6iWETO1A5rlHd
9h93Lty6JcMRQe02p5PlSNe+g70oBU58DQH805OgvoLjau4ZVGZs16lcNg6YZA9orcKpo5WSnr5m
uEepy0k2QGy2898fq2tONLAJZE9ERprLd8L90mumak6rJBxZR3/h8CVK/RvvCS9FMhQp2RNRxGHi
JxnTyyPiSJL6Typ/rhBPdrXMNi6lxXxt8TA1lBQSXAKNZj+z/25bw887aj6ONU0bOVp/jwb7gX3X
hsKvnWxpE5a2l57jgpLjlG5ojqymL1O36sfRyb/OEmkAN12HUXEUcvBKKmBqV4xk7GZ6UODliOc6
OtNLYu1GA61cjkb8178a91+XmkFXCepRjQbqa3ivCSXu3Z97v9JaRfPzLa1tzv9/R3OTiXp2PIo9
o/s7lLbOchHcO+xHlpJ5EvRFshSoxtlpGldi9DV9veslgEESnSty6W7D2Qungrub2Hql57HBE9sp
lmHNbp717oHvYOBUjAsy4/BFhukrqxg9oGxmdNjdVYHNDXsOaLchYb4NrwOh0Q9J0f88BtwJ/CR6
UzAkdk2EKEOhvtCBGXLnZgoqGI1bGdI5sNbGiYhlNtk8QxxVhO5KmPotGZZjwpPCXTSG6lcLwGLa
cTpkmCvwskMd0zXjqHf0UxXcgm5I3AhHPAneFm07cBQj4KTHQcf8r9+839wO4SeGlbtG+2gunUY9
tMHsh/a/ajEyXbqQA8JxIxbUNYQcNNfOKh2vnl13ho6pvxmqsLejHeRteMhg4qo7XTM2w8bogLk/
nWybhOFc3woKVkfk7G9nJBZCbx0R83Keb/jVNdwDh/QWcoSMKK7FakmRX+Exw12HgcXKPdMcGPU7
uaCYr9BIc/kauIdYEY2DuuwK749wjD/dClVKPWnviUPeSS0WqHyQEPplqtorA90+ah5iAbdhf39Z
mAgZdsdgIpRbzIwihnM9EF/UtqUBPbE/Yf/LZCAU8Jd2nNIUHBHGAOAsExa6bi7i8EgPz0NZYw6O
LsKjkjnyIGIPDlf3C/i9ehlc52CKLYKPwTkIKTov1idz83Mhngxl2DLrD3aKucgmwEN9DOwfVd1H
T/Aknp3F/pupvwDpK1nV+ZvD0OgAeXu0ropj1NLORZbbwcyerVSGvj86vMirBDPWVutP1BQM3Tms
9u2PqOE5fQoQ30HUZWjulreKwAKlKvnXX/6eTcVKBJfpCowEzOAKpJqZsKtG/CEI4seHHJSKgQLR
7QCEDcpSOIka5mVNa2mPjSGRFEztds8+nimhV8iXVPAnECcFLS3ivbSIAw5/pqexhgEHYoo0UtHi
RuPk+GcQrv1/WkcUKlUEDQSF308Q/GSIFXviIFEHIwBtDrKssJOtqknlNxhwbugPjWtGZvBBt2KR
T5ywpjLNzovr/QpL3zTV/i+Kuc20GAqyevYv+x9W6HwoVBhL1F9LpENg8O2gZXxg/+LzhXGhElp2
5QjAzGxRJyY+kqP/0RYrNH3rrjWOmKPtLCEHh+tMz4Ayp0KfHDe8HbeetMyRYkHD0pXG5MADoNQf
Q1myoIQMDv7SFUTdlD0TlWtmuDFvUIx31g9PLNnP7H/0uiI1/AOX1MZBa0c6n2eGZERCs5CDyd4D
ZjHXpr1EQoWIQxasEiHtqDzPSpd3J5eKeBCWeLz6ym0xoqW7iMM9DQDuULGIy+kP9BCSOXajlA6b
AyFnErrKPm3sS53VOcOIA7VdGepRAVILbVjTGzYyFZVX2KoHcBB/W+CPqmwSPKp0rGqdPPTOrD33
P3gP/Re/wNDNbOm5cFjnEUeXtI1OJkqA1gTlluKIz/uChi7RCYN/Q3UnD84hpwUESkGPMQc+vdqd
iDPyydd/JHJG0C1HHIjc8gd0Bb5AoUrmFUGGmLz6AdUtEHyooOs/bS7tIdSZGLKKr39Dmh5LKDkG
d2IpskwiE6v+JNa+I/hwprJFkUs4LhTxg4d+8+CqeT24JvOBvuBxA//hASHoJzai090cyvdLHo5r
pMneNo+o++3souylMJ3v76K6iqPNd9jfSx+/ToWPA4KJVtVnnUzX+37ztB0DAgYF7wZeTsETGqdQ
Etx5xutW+G0wF5Vo4A+47unYNCxoh5mjWtlCd8vhFXAA/lqpeKbkVg4Cexs9F9IT4SgstnWiXaUh
jnr6+Qj5HAWEHTPcWhdIPkcTIxPlaA5x0JIvRDL9LtixYb3C/hHmZQFkCynVoBDpP2wfZWm0RMjW
CDl4c6Y7iToTCaHCU4Y+XE+mtFa626nuRt49pIU72YjjhDwCyvyMRy/IwkEmc9fCvd81UKfy+gNe
CtVbHtC/FjNNFocjym+BLOnWVRmSzL5xt7o2ieWA3LR0sZR5TRjDoa3Q1qas8KEjgU+ej3+qKzBw
pPslbMjomiMHMl6+7jscvLG21jbgI2no0c7ex25fdCNS1Khq1oFDmeNCfVHW+ZhcnwOIcgHijXni
IMaTJealg5IMoUbpNkLuxcdsXtnFXd/iYJatthB4HFDpFhqKaY31zVvKvsiX9dxLAJrZpaYA9k14
3YArY7KbOK5LlMYJ4GFbtLv47wHwEgSutYnK39AdnaE8ldh/Iz8CuiT+hrvSTxvBlR2vqsfvzKl2
HzlbJSzBl/OgFD8PBqh2KyA5aAjDway70RNQcOHJm7lOiI5NyAEoMrwv09G6l/IzMRVHItFBP3yI
8hsdmOFstCcpAEUzUef5Qg5lj55IZiuIpG0bneOVsEqq0KlK4i1ga6f9I/875WgUcpDWHsUc9Bga
SHNUaO+g2EhH5fD5d/Ip+E0CnulwiTl8ck8s0A43X6iRjeWBeSSusCKDR0SAkwF+UQ//5GA5VbXk
K5mgY/uHoJmhY5Mp+CxzZ6EnZbB/ASBM7WI+IQE0HlPw3/MDPUXSRDZSxBHjDgBKprPlAJQPCpCa
ncky1Ct+xfIiEDQGvyhyYP2sXcsmDQeQ4FfEOjWhTsQRxm5lVhEHIAsQQegUbPtwMMZYqCgGmGy6
0TbL2jT5EZonJyd45wKvHgOf9fMRh0LCmqu9jpy7IPKnwS8FcJa4xNdLQ8IpfBRf/oQ3mk5RWcZT
LLs1zt+vmFD3GolvMWHz15hL9SVK4ttUzuteknnbX1lFuKbG++3ZZDuBl16Qu5QaXXHiVjiIA/dF
5rAoIg6Y6eDrP6EJupKbRxIvCNu/fi/A2twv52/KYq179McuS7lW6+2L1ftPYrnj3enNX/P72P11
T//8zn7lptHsFthom649yChBWvvHfwMAAP//</cx:binary>
              </cx:geoCache>
            </cx:geography>
          </cx:layoutPr>
          <cx:valueColors>
            <cx:minColor>
              <a:schemeClr val="accent2">
                <a:lumMod val="40000"/>
                <a:lumOff val="60000"/>
              </a:schemeClr>
            </cx:minColor>
            <cx:maxColor>
              <a:schemeClr val="accent2">
                <a:lumMod val="50000"/>
              </a:schemeClr>
            </cx:maxColor>
          </cx:valueColors>
          <cx:valueColorPositions count="3"/>
        </cx:series>
      </cx:plotAreaRegion>
    </cx:plotArea>
    <cx:legend pos="r" align="min" overlay="0">
      <cx:txPr>
        <a:bodyPr vertOverflow="overflow" horzOverflow="overflow" wrap="square" lIns="0" tIns="0" rIns="0" bIns="0"/>
        <a:lstStyle/>
        <a:p>
          <a:pPr algn="ctr" rtl="0">
            <a:defRPr sz="1800" b="1" i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GB" sz="1800" b="1">
            <a:ln>
              <a:noFill/>
            </a:ln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x:txPr>
    </cx:legend>
  </cx:chart>
  <cx:spPr>
    <a:ln cap="flat">
      <a:solidFill>
        <a:schemeClr val="bg1">
          <a:alpha val="97000"/>
        </a:schemeClr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F2FDD-2A3E-480A-A769-00EEE22AC57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01E3F55-0728-4AC2-B1B3-4CD5315209D3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 examine the methodological challenges of incorporating water into CGE models.</a:t>
          </a:r>
        </a:p>
      </dgm:t>
    </dgm:pt>
    <dgm:pt modelId="{18EDA4DA-ECB0-4FAA-B4A4-97A58D89F15A}" type="parTrans" cxnId="{22A70582-2B0E-444C-9B4B-D18F347DD4C4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D55440-7A6C-4183-9AB4-DC11DA80BB05}" type="sibTrans" cxnId="{22A70582-2B0E-444C-9B4B-D18F347DD4C4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C5CD17-9AE4-40EB-B8A0-8D7230F517A2}">
      <dgm:prSet phldrT="[Text]" custT="1"/>
      <dgm:spPr/>
      <dgm:t>
        <a:bodyPr/>
        <a:lstStyle/>
        <a:p>
          <a:r>
            <a: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</a:p>
      </dgm:t>
    </dgm:pt>
    <dgm:pt modelId="{1126AAAC-98DE-4ABB-ABAC-CEE801727FD0}" type="parTrans" cxnId="{CA5A9E76-44DE-4CED-8D36-33285D2F1CE6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3D3F9EF-C4DB-44CA-9969-4B44DC22171C}" type="sibTrans" cxnId="{CA5A9E76-44DE-4CED-8D36-33285D2F1CE6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DF7C2D-7004-4F5A-974D-BE2786497278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 explore various themes of the applications of water-models</a:t>
          </a:r>
        </a:p>
      </dgm:t>
    </dgm:pt>
    <dgm:pt modelId="{22E7D49E-DE4B-49DB-B5A1-AB7F8942D560}" type="parTrans" cxnId="{E6B2CD37-34FC-4BD1-95F7-6C2650472BFC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300E22-CC1F-45D9-95EA-6824BDD1A85E}" type="sibTrans" cxnId="{E6B2CD37-34FC-4BD1-95F7-6C2650472BFC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BEE355E-822B-4A92-8457-6035F25559BF}">
      <dgm:prSet phldrT="[Text]" custT="1"/>
      <dgm:spPr/>
      <dgm:t>
        <a:bodyPr/>
        <a:lstStyle/>
        <a:p>
          <a:r>
            <a: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</a:p>
      </dgm:t>
    </dgm:pt>
    <dgm:pt modelId="{BE1CEDEA-6F9C-4014-9B48-16F9CC3865F8}" type="parTrans" cxnId="{DEFB1333-844F-4839-AE06-1B6D19D010AF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242A6E-702E-490C-89CD-018D4C587E23}" type="sibTrans" cxnId="{DEFB1333-844F-4839-AE06-1B6D19D010AF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14A23E1-E267-4286-844F-1721F9AEF4B5}">
      <dgm:prSet phldrT="[Text]" custT="1"/>
      <dgm:spPr/>
      <dgm:t>
        <a:bodyPr/>
        <a:lstStyle/>
        <a:p>
          <a:pPr algn="l" rtl="0">
            <a:buFont typeface="Arial" panose="020B0604020202020204" pitchFamily="34" charset="0"/>
            <a:buNone/>
          </a:pPr>
          <a:r>
            <a: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Based on the results of the analyses, the research challenges are identified and avenues for improvement of future research are suggested. </a:t>
          </a:r>
        </a:p>
      </dgm:t>
    </dgm:pt>
    <dgm:pt modelId="{EF8B7AD2-6140-418A-93A2-F718093A1FE9}" type="parTrans" cxnId="{54356D18-1355-4E5A-B793-195487495E8C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9BC829-95FB-4BB6-A0C1-04C1EE0982D5}" type="sibTrans" cxnId="{54356D18-1355-4E5A-B793-195487495E8C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B37F4A6-4DD4-493F-B8DD-C18B335A745C}">
      <dgm:prSet phldrT="[Text]" custT="1"/>
      <dgm:spPr/>
      <dgm:t>
        <a:bodyPr/>
        <a:lstStyle/>
        <a:p>
          <a:r>
            <a: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</a:p>
      </dgm:t>
    </dgm:pt>
    <dgm:pt modelId="{F90A43E3-CB49-45D3-9EA8-768F23F8CF7B}" type="sibTrans" cxnId="{A1BE088E-098F-4AE4-B3BB-9E952090C38E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6C6BD67-805C-49F2-9F35-88F0379D3507}" type="parTrans" cxnId="{A1BE088E-098F-4AE4-B3BB-9E952090C38E}">
      <dgm:prSet/>
      <dgm:spPr/>
      <dgm:t>
        <a:bodyPr/>
        <a:lstStyle/>
        <a:p>
          <a:endParaRPr lang="en-GB" sz="2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B61982C-9D36-45CE-B69C-6902E3FEA83E}" type="pres">
      <dgm:prSet presAssocID="{551F2FDD-2A3E-480A-A769-00EEE22AC579}" presName="linearFlow" presStyleCnt="0">
        <dgm:presLayoutVars>
          <dgm:dir/>
          <dgm:animLvl val="lvl"/>
          <dgm:resizeHandles val="exact"/>
        </dgm:presLayoutVars>
      </dgm:prSet>
      <dgm:spPr/>
    </dgm:pt>
    <dgm:pt modelId="{A34BB592-AF85-4229-94BF-8FBD6D557D5B}" type="pres">
      <dgm:prSet presAssocID="{6B37F4A6-4DD4-493F-B8DD-C18B335A745C}" presName="composite" presStyleCnt="0"/>
      <dgm:spPr/>
    </dgm:pt>
    <dgm:pt modelId="{588B0DFB-E2BE-4691-AE8A-6B1045784182}" type="pres">
      <dgm:prSet presAssocID="{6B37F4A6-4DD4-493F-B8DD-C18B335A745C}" presName="parentText" presStyleLbl="alignNode1" presStyleIdx="0" presStyleCnt="3" custLinFactNeighborY="0">
        <dgm:presLayoutVars>
          <dgm:chMax val="1"/>
          <dgm:bulletEnabled val="1"/>
        </dgm:presLayoutVars>
      </dgm:prSet>
      <dgm:spPr/>
    </dgm:pt>
    <dgm:pt modelId="{39B54FE3-BF44-4815-87DC-DA54CC11BC03}" type="pres">
      <dgm:prSet presAssocID="{6B37F4A6-4DD4-493F-B8DD-C18B335A745C}" presName="descendantText" presStyleLbl="alignAcc1" presStyleIdx="0" presStyleCnt="3" custLinFactNeighborX="0" custLinFactNeighborY="1585">
        <dgm:presLayoutVars>
          <dgm:bulletEnabled val="1"/>
        </dgm:presLayoutVars>
      </dgm:prSet>
      <dgm:spPr/>
    </dgm:pt>
    <dgm:pt modelId="{5A96BE46-C3E3-4079-AE99-E772584DE3B1}" type="pres">
      <dgm:prSet presAssocID="{F90A43E3-CB49-45D3-9EA8-768F23F8CF7B}" presName="sp" presStyleCnt="0"/>
      <dgm:spPr/>
    </dgm:pt>
    <dgm:pt modelId="{5FE074FF-E985-4A37-9FD8-E52785D48FE3}" type="pres">
      <dgm:prSet presAssocID="{9AC5CD17-9AE4-40EB-B8A0-8D7230F517A2}" presName="composite" presStyleCnt="0"/>
      <dgm:spPr/>
    </dgm:pt>
    <dgm:pt modelId="{7FC58763-E025-439C-868D-3CE9165C9450}" type="pres">
      <dgm:prSet presAssocID="{9AC5CD17-9AE4-40EB-B8A0-8D7230F517A2}" presName="parentText" presStyleLbl="alignNode1" presStyleIdx="1" presStyleCnt="3" custLinFactNeighborY="0">
        <dgm:presLayoutVars>
          <dgm:chMax val="1"/>
          <dgm:bulletEnabled val="1"/>
        </dgm:presLayoutVars>
      </dgm:prSet>
      <dgm:spPr/>
    </dgm:pt>
    <dgm:pt modelId="{A3B39045-9C54-48A6-9EDC-C144671474F5}" type="pres">
      <dgm:prSet presAssocID="{9AC5CD17-9AE4-40EB-B8A0-8D7230F517A2}" presName="descendantText" presStyleLbl="alignAcc1" presStyleIdx="1" presStyleCnt="3">
        <dgm:presLayoutVars>
          <dgm:bulletEnabled val="1"/>
        </dgm:presLayoutVars>
      </dgm:prSet>
      <dgm:spPr/>
    </dgm:pt>
    <dgm:pt modelId="{EA464DDA-6605-4111-8DA8-A564020BB30F}" type="pres">
      <dgm:prSet presAssocID="{A3D3F9EF-C4DB-44CA-9969-4B44DC22171C}" presName="sp" presStyleCnt="0"/>
      <dgm:spPr/>
    </dgm:pt>
    <dgm:pt modelId="{E8A4EB9D-7BE8-40B2-84E4-32639242751F}" type="pres">
      <dgm:prSet presAssocID="{DBEE355E-822B-4A92-8457-6035F25559BF}" presName="composite" presStyleCnt="0"/>
      <dgm:spPr/>
    </dgm:pt>
    <dgm:pt modelId="{B753F0E4-4EC7-4C3C-A52A-CAC20D0227C8}" type="pres">
      <dgm:prSet presAssocID="{DBEE355E-822B-4A92-8457-6035F25559B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1F47381B-18DD-4343-95D6-4C3E4BF1BC06}" type="pres">
      <dgm:prSet presAssocID="{DBEE355E-822B-4A92-8457-6035F25559BF}" presName="descendantText" presStyleLbl="alignAcc1" presStyleIdx="2" presStyleCnt="3" custScaleY="138450">
        <dgm:presLayoutVars>
          <dgm:bulletEnabled val="1"/>
        </dgm:presLayoutVars>
      </dgm:prSet>
      <dgm:spPr/>
    </dgm:pt>
  </dgm:ptLst>
  <dgm:cxnLst>
    <dgm:cxn modelId="{54356D18-1355-4E5A-B793-195487495E8C}" srcId="{DBEE355E-822B-4A92-8457-6035F25559BF}" destId="{914A23E1-E267-4286-844F-1721F9AEF4B5}" srcOrd="0" destOrd="0" parTransId="{EF8B7AD2-6140-418A-93A2-F718093A1FE9}" sibTransId="{AA9BC829-95FB-4BB6-A0C1-04C1EE0982D5}"/>
    <dgm:cxn modelId="{05BECC30-B04C-4D2B-B35B-537E6216C29D}" type="presOf" srcId="{551F2FDD-2A3E-480A-A769-00EEE22AC579}" destId="{7B61982C-9D36-45CE-B69C-6902E3FEA83E}" srcOrd="0" destOrd="0" presId="urn:microsoft.com/office/officeart/2005/8/layout/chevron2"/>
    <dgm:cxn modelId="{DEFB1333-844F-4839-AE06-1B6D19D010AF}" srcId="{551F2FDD-2A3E-480A-A769-00EEE22AC579}" destId="{DBEE355E-822B-4A92-8457-6035F25559BF}" srcOrd="2" destOrd="0" parTransId="{BE1CEDEA-6F9C-4014-9B48-16F9CC3865F8}" sibTransId="{26242A6E-702E-490C-89CD-018D4C587E23}"/>
    <dgm:cxn modelId="{E6B2CD37-34FC-4BD1-95F7-6C2650472BFC}" srcId="{9AC5CD17-9AE4-40EB-B8A0-8D7230F517A2}" destId="{49DF7C2D-7004-4F5A-974D-BE2786497278}" srcOrd="0" destOrd="0" parTransId="{22E7D49E-DE4B-49DB-B5A1-AB7F8942D560}" sibTransId="{69300E22-CC1F-45D9-95EA-6824BDD1A85E}"/>
    <dgm:cxn modelId="{3922A246-FF55-42B3-BB83-35BC4776E69E}" type="presOf" srcId="{9AC5CD17-9AE4-40EB-B8A0-8D7230F517A2}" destId="{7FC58763-E025-439C-868D-3CE9165C9450}" srcOrd="0" destOrd="0" presId="urn:microsoft.com/office/officeart/2005/8/layout/chevron2"/>
    <dgm:cxn modelId="{CF9ED96B-8ECD-4A59-B03C-309B42D07B7C}" type="presOf" srcId="{6B37F4A6-4DD4-493F-B8DD-C18B335A745C}" destId="{588B0DFB-E2BE-4691-AE8A-6B1045784182}" srcOrd="0" destOrd="0" presId="urn:microsoft.com/office/officeart/2005/8/layout/chevron2"/>
    <dgm:cxn modelId="{616DF573-5C9E-4506-88DB-0580FA690505}" type="presOf" srcId="{DBEE355E-822B-4A92-8457-6035F25559BF}" destId="{B753F0E4-4EC7-4C3C-A52A-CAC20D0227C8}" srcOrd="0" destOrd="0" presId="urn:microsoft.com/office/officeart/2005/8/layout/chevron2"/>
    <dgm:cxn modelId="{CA5A9E76-44DE-4CED-8D36-33285D2F1CE6}" srcId="{551F2FDD-2A3E-480A-A769-00EEE22AC579}" destId="{9AC5CD17-9AE4-40EB-B8A0-8D7230F517A2}" srcOrd="1" destOrd="0" parTransId="{1126AAAC-98DE-4ABB-ABAC-CEE801727FD0}" sibTransId="{A3D3F9EF-C4DB-44CA-9969-4B44DC22171C}"/>
    <dgm:cxn modelId="{E4488C79-13DC-4FB5-B850-4B3A9D101230}" type="presOf" srcId="{601E3F55-0728-4AC2-B1B3-4CD5315209D3}" destId="{39B54FE3-BF44-4815-87DC-DA54CC11BC03}" srcOrd="0" destOrd="0" presId="urn:microsoft.com/office/officeart/2005/8/layout/chevron2"/>
    <dgm:cxn modelId="{22A70582-2B0E-444C-9B4B-D18F347DD4C4}" srcId="{6B37F4A6-4DD4-493F-B8DD-C18B335A745C}" destId="{601E3F55-0728-4AC2-B1B3-4CD5315209D3}" srcOrd="0" destOrd="0" parTransId="{18EDA4DA-ECB0-4FAA-B4A4-97A58D89F15A}" sibTransId="{83D55440-7A6C-4183-9AB4-DC11DA80BB05}"/>
    <dgm:cxn modelId="{A1BE088E-098F-4AE4-B3BB-9E952090C38E}" srcId="{551F2FDD-2A3E-480A-A769-00EEE22AC579}" destId="{6B37F4A6-4DD4-493F-B8DD-C18B335A745C}" srcOrd="0" destOrd="0" parTransId="{16C6BD67-805C-49F2-9F35-88F0379D3507}" sibTransId="{F90A43E3-CB49-45D3-9EA8-768F23F8CF7B}"/>
    <dgm:cxn modelId="{30F86AA4-8C9F-4951-8201-47B7832C5451}" type="presOf" srcId="{49DF7C2D-7004-4F5A-974D-BE2786497278}" destId="{A3B39045-9C54-48A6-9EDC-C144671474F5}" srcOrd="0" destOrd="0" presId="urn:microsoft.com/office/officeart/2005/8/layout/chevron2"/>
    <dgm:cxn modelId="{9369FEC3-398A-442E-8CE7-9677D35610F6}" type="presOf" srcId="{914A23E1-E267-4286-844F-1721F9AEF4B5}" destId="{1F47381B-18DD-4343-95D6-4C3E4BF1BC06}" srcOrd="0" destOrd="0" presId="urn:microsoft.com/office/officeart/2005/8/layout/chevron2"/>
    <dgm:cxn modelId="{506CB503-F3D9-408B-9F99-646997242FB3}" type="presParOf" srcId="{7B61982C-9D36-45CE-B69C-6902E3FEA83E}" destId="{A34BB592-AF85-4229-94BF-8FBD6D557D5B}" srcOrd="0" destOrd="0" presId="urn:microsoft.com/office/officeart/2005/8/layout/chevron2"/>
    <dgm:cxn modelId="{0EE4FCAD-D9DD-4D4F-ABE1-80674F8EEBB5}" type="presParOf" srcId="{A34BB592-AF85-4229-94BF-8FBD6D557D5B}" destId="{588B0DFB-E2BE-4691-AE8A-6B1045784182}" srcOrd="0" destOrd="0" presId="urn:microsoft.com/office/officeart/2005/8/layout/chevron2"/>
    <dgm:cxn modelId="{CDF381CA-593D-4E9E-9DC5-1B9C8B04F644}" type="presParOf" srcId="{A34BB592-AF85-4229-94BF-8FBD6D557D5B}" destId="{39B54FE3-BF44-4815-87DC-DA54CC11BC03}" srcOrd="1" destOrd="0" presId="urn:microsoft.com/office/officeart/2005/8/layout/chevron2"/>
    <dgm:cxn modelId="{C479D078-C1B7-4563-A171-80A14B9FCCA7}" type="presParOf" srcId="{7B61982C-9D36-45CE-B69C-6902E3FEA83E}" destId="{5A96BE46-C3E3-4079-AE99-E772584DE3B1}" srcOrd="1" destOrd="0" presId="urn:microsoft.com/office/officeart/2005/8/layout/chevron2"/>
    <dgm:cxn modelId="{5B0CFEDE-66F8-4C59-88B3-0E3B5C44F550}" type="presParOf" srcId="{7B61982C-9D36-45CE-B69C-6902E3FEA83E}" destId="{5FE074FF-E985-4A37-9FD8-E52785D48FE3}" srcOrd="2" destOrd="0" presId="urn:microsoft.com/office/officeart/2005/8/layout/chevron2"/>
    <dgm:cxn modelId="{ECC73719-CE63-4D4F-AACB-467438D994EA}" type="presParOf" srcId="{5FE074FF-E985-4A37-9FD8-E52785D48FE3}" destId="{7FC58763-E025-439C-868D-3CE9165C9450}" srcOrd="0" destOrd="0" presId="urn:microsoft.com/office/officeart/2005/8/layout/chevron2"/>
    <dgm:cxn modelId="{D51E5EBD-EF16-469B-BC58-D936DF6F91B0}" type="presParOf" srcId="{5FE074FF-E985-4A37-9FD8-E52785D48FE3}" destId="{A3B39045-9C54-48A6-9EDC-C144671474F5}" srcOrd="1" destOrd="0" presId="urn:microsoft.com/office/officeart/2005/8/layout/chevron2"/>
    <dgm:cxn modelId="{EE1F1A6A-05F5-4930-801A-B01AA02C11B9}" type="presParOf" srcId="{7B61982C-9D36-45CE-B69C-6902E3FEA83E}" destId="{EA464DDA-6605-4111-8DA8-A564020BB30F}" srcOrd="3" destOrd="0" presId="urn:microsoft.com/office/officeart/2005/8/layout/chevron2"/>
    <dgm:cxn modelId="{53FE7E7C-397F-42CE-A6EC-306C857863AB}" type="presParOf" srcId="{7B61982C-9D36-45CE-B69C-6902E3FEA83E}" destId="{E8A4EB9D-7BE8-40B2-84E4-32639242751F}" srcOrd="4" destOrd="0" presId="urn:microsoft.com/office/officeart/2005/8/layout/chevron2"/>
    <dgm:cxn modelId="{10E1F26B-3236-4427-9308-4A403BAF7F48}" type="presParOf" srcId="{E8A4EB9D-7BE8-40B2-84E4-32639242751F}" destId="{B753F0E4-4EC7-4C3C-A52A-CAC20D0227C8}" srcOrd="0" destOrd="0" presId="urn:microsoft.com/office/officeart/2005/8/layout/chevron2"/>
    <dgm:cxn modelId="{109F5B60-B690-4EAD-ABF9-0A671BA970AB}" type="presParOf" srcId="{E8A4EB9D-7BE8-40B2-84E4-32639242751F}" destId="{1F47381B-18DD-4343-95D6-4C3E4BF1BC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EB3CF-23A6-4CC1-9117-87C48EB29E0B}" type="doc">
      <dgm:prSet loTypeId="urn:microsoft.com/office/officeart/2005/8/layout/hierarchy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7C8CFD0-9F7A-47BE-B2E4-1B4899197C8D}">
      <dgm:prSet phldrT="[Text]" custT="1"/>
      <dgm:spPr/>
      <dgm:t>
        <a:bodyPr/>
        <a:lstStyle/>
        <a:p>
          <a:r>
            <a: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Thematic Criteria</a:t>
          </a:r>
        </a:p>
      </dgm:t>
    </dgm:pt>
    <dgm:pt modelId="{D5E67123-76EA-4A8A-957F-4AD181D9313C}" type="parTrans" cxnId="{B03B22E0-0DEB-470B-B402-B4619C6221DC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AF2693-0AA7-4E5C-9491-00889C7BD672}" type="sibTrans" cxnId="{B03B22E0-0DEB-470B-B402-B4619C6221DC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3DED53-4DD9-458C-BBA2-8C0DC9AE0BB6}">
      <dgm:prSet phldrT="[Text]" custT="1"/>
      <dgm:spPr/>
      <dgm:t>
        <a:bodyPr/>
        <a:lstStyle/>
        <a:p>
          <a:r>
            <a: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Distribution of applications across years (2000-2023)</a:t>
          </a:r>
        </a:p>
      </dgm:t>
    </dgm:pt>
    <dgm:pt modelId="{057736C0-6AD5-4647-8717-E43F91ED02B5}" type="parTrans" cxnId="{F40552FC-88AB-4301-973A-137048A948FB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DC1E4A7-DE81-4397-8C6E-6C54B0445986}" type="sibTrans" cxnId="{F40552FC-88AB-4301-973A-137048A948FB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081A49-659A-46F2-A3B9-DBFD83F31E24}">
      <dgm:prSet phldrT="[Text]" custT="1"/>
      <dgm:spPr/>
      <dgm:t>
        <a:bodyPr/>
        <a:lstStyle/>
        <a:p>
          <a:r>
            <a: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Main theme of the water-CGE model’s application</a:t>
          </a:r>
        </a:p>
      </dgm:t>
    </dgm:pt>
    <dgm:pt modelId="{27607B19-2A30-4876-A46B-09BC0BB703AE}" type="parTrans" cxnId="{90A73442-37E3-49E4-9318-F812498116F4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C967A83-3E34-43D5-8F24-466E0AA9126C}" type="sibTrans" cxnId="{90A73442-37E3-49E4-9318-F812498116F4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ECA9711-6205-486D-A3D2-38CEE1940E5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Methodological Criteria </a:t>
          </a:r>
        </a:p>
      </dgm:t>
    </dgm:pt>
    <dgm:pt modelId="{2BD0F7F3-D600-4F0D-87DA-66782F74CE0D}" type="parTrans" cxnId="{7CE6D0D1-B356-4EFD-BA5E-63B10C950467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9D3CE9-D93B-47E4-AC23-EC0FB437881E}" type="sibTrans" cxnId="{7CE6D0D1-B356-4EFD-BA5E-63B10C950467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CA6382-938E-40D8-8FC7-1801155C61BC}">
      <dgm:prSet phldrT="[Text]" custT="1"/>
      <dgm:spPr/>
      <dgm:t>
        <a:bodyPr/>
        <a:lstStyle/>
        <a:p>
          <a:r>
            <a:rPr lang="en-GB" sz="160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Temporal and spatial dimensions of Water-CGE models Reviewed</a:t>
          </a:r>
        </a:p>
      </dgm:t>
    </dgm:pt>
    <dgm:pt modelId="{D358B122-E052-4264-BC10-2A16AF52B497}" type="parTrans" cxnId="{0E02DF54-A01D-428C-B867-6993BD27A03E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6EB9498-C09F-48C6-B870-8ECD3A3BBF89}" type="sibTrans" cxnId="{0E02DF54-A01D-428C-B867-6993BD27A03E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0C1C53C-59A4-4EA1-9B21-D7EFB563ED4A}">
      <dgm:prSet phldrT="[Text]" custT="1"/>
      <dgm:spPr/>
      <dgm:t>
        <a:bodyPr/>
        <a:lstStyle/>
        <a:p>
          <a:r>
            <a:rPr lang="en-GB" sz="160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Sectors considered in Water-CGE models</a:t>
          </a:r>
        </a:p>
      </dgm:t>
    </dgm:pt>
    <dgm:pt modelId="{45548E24-1510-4555-806C-1BE6C6AB245B}" type="parTrans" cxnId="{221359E3-17C6-43A1-A37E-AADCC7A30D8A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8F00E3-E660-4C87-B016-A316B2043A9A}" type="sibTrans" cxnId="{221359E3-17C6-43A1-A37E-AADCC7A30D8A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817203-7C00-4B25-A99F-20E523426805}">
      <dgm:prSet custT="1"/>
      <dgm:spPr/>
      <dgm:t>
        <a:bodyPr/>
        <a:lstStyle/>
        <a:p>
          <a:r>
            <a:rPr lang="en-GB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Geographic scopes of application</a:t>
          </a:r>
        </a:p>
      </dgm:t>
    </dgm:pt>
    <dgm:pt modelId="{DD3FCC55-DBE0-42C8-AE4A-DAC696CBEEE0}" type="parTrans" cxnId="{BD381BAE-0F15-448A-AAC8-9082A2E437B3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99A530A-09D5-4028-A1C3-31E5F510DA51}" type="sibTrans" cxnId="{BD381BAE-0F15-448A-AAC8-9082A2E437B3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59E488-AB9F-449C-98DE-8492304732E0}">
      <dgm:prSet custT="1"/>
      <dgm:spPr/>
      <dgm:t>
        <a:bodyPr/>
        <a:lstStyle/>
        <a:p>
          <a:r>
            <a:rPr lang="en-GB" sz="160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Types of water sources included in CGE models</a:t>
          </a:r>
        </a:p>
      </dgm:t>
    </dgm:pt>
    <dgm:pt modelId="{03973F9D-AFDE-4D46-B84D-EA4BE5900D91}" type="parTrans" cxnId="{25AA4616-D287-4D20-826C-BB6ADAFFBA5B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1D8A19-DBAA-458E-8582-EFF8C4088971}" type="sibTrans" cxnId="{25AA4616-D287-4D20-826C-BB6ADAFFBA5B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5E1826D-22DE-40EB-83E3-959D7A97C57B}">
      <dgm:prSet custT="1"/>
      <dgm:spPr/>
      <dgm:t>
        <a:bodyPr/>
        <a:lstStyle/>
        <a:p>
          <a:r>
            <a:rPr lang="en-GB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Representation of water in production functions</a:t>
          </a:r>
        </a:p>
      </dgm:t>
    </dgm:pt>
    <dgm:pt modelId="{7A1E5659-9F74-4EDD-9580-67439F760A59}" type="parTrans" cxnId="{C7A4F20F-2B17-456A-B6C9-0323597FD720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507B92-642F-46DA-96F8-099AA72B0AC0}" type="sibTrans" cxnId="{C7A4F20F-2B17-456A-B6C9-0323597FD720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E60688-B87E-495A-B1A4-70F4E7AD10C4}">
      <dgm:prSet custT="1"/>
      <dgm:spPr/>
      <dgm:t>
        <a:bodyPr/>
        <a:lstStyle/>
        <a:p>
          <a:r>
            <a:rPr lang="en-GB" sz="160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Incorporating the benchmark value of Water</a:t>
          </a:r>
        </a:p>
      </dgm:t>
    </dgm:pt>
    <dgm:pt modelId="{B852B955-2887-4758-B222-B29E5177C316}" type="parTrans" cxnId="{B7C91958-16DC-429C-B29C-451254E5EC9D}">
      <dgm:prSet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0B9C339-0211-4AA6-A7BE-9FF02864C871}" type="sibTrans" cxnId="{B7C91958-16DC-429C-B29C-451254E5EC9D}">
      <dgm:prSet/>
      <dgm:spPr/>
      <dgm:t>
        <a:bodyPr/>
        <a:lstStyle/>
        <a:p>
          <a:endParaRPr lang="en-GB" sz="40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760D1D-FA77-4493-B53E-267F6319D524}" type="pres">
      <dgm:prSet presAssocID="{910EB3CF-23A6-4CC1-9117-87C48EB29E0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D51596-5FA3-4DE7-9DAA-B4197B1FA5D1}" type="pres">
      <dgm:prSet presAssocID="{77C8CFD0-9F7A-47BE-B2E4-1B4899197C8D}" presName="root" presStyleCnt="0"/>
      <dgm:spPr/>
    </dgm:pt>
    <dgm:pt modelId="{0D5D2C57-447B-4BE2-8CCD-9482AF7C6074}" type="pres">
      <dgm:prSet presAssocID="{77C8CFD0-9F7A-47BE-B2E4-1B4899197C8D}" presName="rootComposite" presStyleCnt="0"/>
      <dgm:spPr/>
    </dgm:pt>
    <dgm:pt modelId="{9E946248-12FB-4C1D-AB60-DCAD66172604}" type="pres">
      <dgm:prSet presAssocID="{77C8CFD0-9F7A-47BE-B2E4-1B4899197C8D}" presName="rootText" presStyleLbl="node1" presStyleIdx="0" presStyleCnt="2" custScaleX="157608"/>
      <dgm:spPr/>
    </dgm:pt>
    <dgm:pt modelId="{A261C79A-5762-4D1E-ACB4-C8877370A347}" type="pres">
      <dgm:prSet presAssocID="{77C8CFD0-9F7A-47BE-B2E4-1B4899197C8D}" presName="rootConnector" presStyleLbl="node1" presStyleIdx="0" presStyleCnt="2"/>
      <dgm:spPr/>
    </dgm:pt>
    <dgm:pt modelId="{C3EBF607-9C1F-4247-9432-E54C64D70DBB}" type="pres">
      <dgm:prSet presAssocID="{77C8CFD0-9F7A-47BE-B2E4-1B4899197C8D}" presName="childShape" presStyleCnt="0"/>
      <dgm:spPr/>
    </dgm:pt>
    <dgm:pt modelId="{88C9CE7D-27ED-4E8A-B4AE-A36C383A346B}" type="pres">
      <dgm:prSet presAssocID="{057736C0-6AD5-4647-8717-E43F91ED02B5}" presName="Name13" presStyleLbl="parChTrans1D2" presStyleIdx="0" presStyleCnt="8"/>
      <dgm:spPr/>
    </dgm:pt>
    <dgm:pt modelId="{BD536D82-BC75-4B48-9572-40716B21354D}" type="pres">
      <dgm:prSet presAssocID="{793DED53-4DD9-458C-BBA2-8C0DC9AE0BB6}" presName="childText" presStyleLbl="bgAcc1" presStyleIdx="0" presStyleCnt="8" custScaleX="165499">
        <dgm:presLayoutVars>
          <dgm:bulletEnabled val="1"/>
        </dgm:presLayoutVars>
      </dgm:prSet>
      <dgm:spPr/>
    </dgm:pt>
    <dgm:pt modelId="{51707FB5-988D-4B11-800F-09430D7C1D0F}" type="pres">
      <dgm:prSet presAssocID="{27607B19-2A30-4876-A46B-09BC0BB703AE}" presName="Name13" presStyleLbl="parChTrans1D2" presStyleIdx="1" presStyleCnt="8"/>
      <dgm:spPr/>
    </dgm:pt>
    <dgm:pt modelId="{B4A867D2-AE85-4AE7-B856-9CFC0659AC2F}" type="pres">
      <dgm:prSet presAssocID="{57081A49-659A-46F2-A3B9-DBFD83F31E24}" presName="childText" presStyleLbl="bgAcc1" presStyleIdx="1" presStyleCnt="8" custScaleX="165145">
        <dgm:presLayoutVars>
          <dgm:bulletEnabled val="1"/>
        </dgm:presLayoutVars>
      </dgm:prSet>
      <dgm:spPr/>
    </dgm:pt>
    <dgm:pt modelId="{B6FBF06F-4BE0-4064-BAD3-C06FAFC32B60}" type="pres">
      <dgm:prSet presAssocID="{DD3FCC55-DBE0-42C8-AE4A-DAC696CBEEE0}" presName="Name13" presStyleLbl="parChTrans1D2" presStyleIdx="2" presStyleCnt="8"/>
      <dgm:spPr/>
    </dgm:pt>
    <dgm:pt modelId="{6187122B-1921-45B1-BA90-53B5539C2DC4}" type="pres">
      <dgm:prSet presAssocID="{98817203-7C00-4B25-A99F-20E523426805}" presName="childText" presStyleLbl="bgAcc1" presStyleIdx="2" presStyleCnt="8" custScaleX="167581">
        <dgm:presLayoutVars>
          <dgm:bulletEnabled val="1"/>
        </dgm:presLayoutVars>
      </dgm:prSet>
      <dgm:spPr/>
    </dgm:pt>
    <dgm:pt modelId="{A866DE9F-2010-4DA4-9412-7629F86FA36E}" type="pres">
      <dgm:prSet presAssocID="{FECA9711-6205-486D-A3D2-38CEE1940E52}" presName="root" presStyleCnt="0"/>
      <dgm:spPr/>
    </dgm:pt>
    <dgm:pt modelId="{B498BFD7-36F5-43E4-9756-450C6A959F13}" type="pres">
      <dgm:prSet presAssocID="{FECA9711-6205-486D-A3D2-38CEE1940E52}" presName="rootComposite" presStyleCnt="0"/>
      <dgm:spPr/>
    </dgm:pt>
    <dgm:pt modelId="{0181A1A4-2492-4C49-9721-F982C81C16D7}" type="pres">
      <dgm:prSet presAssocID="{FECA9711-6205-486D-A3D2-38CEE1940E52}" presName="rootText" presStyleLbl="node1" presStyleIdx="1" presStyleCnt="2" custScaleX="182513"/>
      <dgm:spPr/>
    </dgm:pt>
    <dgm:pt modelId="{110A2DB8-33A9-4590-9D41-748D2C9DFDD2}" type="pres">
      <dgm:prSet presAssocID="{FECA9711-6205-486D-A3D2-38CEE1940E52}" presName="rootConnector" presStyleLbl="node1" presStyleIdx="1" presStyleCnt="2"/>
      <dgm:spPr/>
    </dgm:pt>
    <dgm:pt modelId="{93322766-3551-475D-AC17-A0A8E23B7942}" type="pres">
      <dgm:prSet presAssocID="{FECA9711-6205-486D-A3D2-38CEE1940E52}" presName="childShape" presStyleCnt="0"/>
      <dgm:spPr/>
    </dgm:pt>
    <dgm:pt modelId="{91E2A80C-B738-466A-9738-D39D0AE89CAC}" type="pres">
      <dgm:prSet presAssocID="{D358B122-E052-4264-BC10-2A16AF52B497}" presName="Name13" presStyleLbl="parChTrans1D2" presStyleIdx="3" presStyleCnt="8"/>
      <dgm:spPr/>
    </dgm:pt>
    <dgm:pt modelId="{7D13D430-E765-4590-9D0F-1F0083BB6613}" type="pres">
      <dgm:prSet presAssocID="{28CA6382-938E-40D8-8FC7-1801155C61BC}" presName="childText" presStyleLbl="bgAcc1" presStyleIdx="3" presStyleCnt="8" custScaleX="177338">
        <dgm:presLayoutVars>
          <dgm:bulletEnabled val="1"/>
        </dgm:presLayoutVars>
      </dgm:prSet>
      <dgm:spPr/>
    </dgm:pt>
    <dgm:pt modelId="{31F99444-91AE-4C73-955D-21E6B03E3133}" type="pres">
      <dgm:prSet presAssocID="{45548E24-1510-4555-806C-1BE6C6AB245B}" presName="Name13" presStyleLbl="parChTrans1D2" presStyleIdx="4" presStyleCnt="8"/>
      <dgm:spPr/>
    </dgm:pt>
    <dgm:pt modelId="{9DC5B159-74DF-43A7-9B42-39FBAA5A8DF6}" type="pres">
      <dgm:prSet presAssocID="{30C1C53C-59A4-4EA1-9B21-D7EFB563ED4A}" presName="childText" presStyleLbl="bgAcc1" presStyleIdx="4" presStyleCnt="8" custScaleX="174503">
        <dgm:presLayoutVars>
          <dgm:bulletEnabled val="1"/>
        </dgm:presLayoutVars>
      </dgm:prSet>
      <dgm:spPr/>
    </dgm:pt>
    <dgm:pt modelId="{FBDBF5B3-FA85-429A-81E2-8F169489CE7C}" type="pres">
      <dgm:prSet presAssocID="{03973F9D-AFDE-4D46-B84D-EA4BE5900D91}" presName="Name13" presStyleLbl="parChTrans1D2" presStyleIdx="5" presStyleCnt="8"/>
      <dgm:spPr/>
    </dgm:pt>
    <dgm:pt modelId="{B7DA7BE7-D4C4-4995-94CF-A1BF348D265A}" type="pres">
      <dgm:prSet presAssocID="{D659E488-AB9F-449C-98DE-8492304732E0}" presName="childText" presStyleLbl="bgAcc1" presStyleIdx="5" presStyleCnt="8" custScaleX="175827">
        <dgm:presLayoutVars>
          <dgm:bulletEnabled val="1"/>
        </dgm:presLayoutVars>
      </dgm:prSet>
      <dgm:spPr/>
    </dgm:pt>
    <dgm:pt modelId="{61379BB6-88CA-4A54-BA83-4C77903AE1D6}" type="pres">
      <dgm:prSet presAssocID="{7A1E5659-9F74-4EDD-9580-67439F760A59}" presName="Name13" presStyleLbl="parChTrans1D2" presStyleIdx="6" presStyleCnt="8"/>
      <dgm:spPr/>
    </dgm:pt>
    <dgm:pt modelId="{69F6743A-BD3B-4333-8EDC-F7F6087DB3FE}" type="pres">
      <dgm:prSet presAssocID="{55E1826D-22DE-40EB-83E3-959D7A97C57B}" presName="childText" presStyleLbl="bgAcc1" presStyleIdx="6" presStyleCnt="8" custScaleX="180859">
        <dgm:presLayoutVars>
          <dgm:bulletEnabled val="1"/>
        </dgm:presLayoutVars>
      </dgm:prSet>
      <dgm:spPr/>
    </dgm:pt>
    <dgm:pt modelId="{CFBC2A50-553B-4C92-B536-A66A106E705E}" type="pres">
      <dgm:prSet presAssocID="{B852B955-2887-4758-B222-B29E5177C316}" presName="Name13" presStyleLbl="parChTrans1D2" presStyleIdx="7" presStyleCnt="8"/>
      <dgm:spPr/>
    </dgm:pt>
    <dgm:pt modelId="{BD9DA7F0-E237-4AF7-BB29-B5342D34C5A0}" type="pres">
      <dgm:prSet presAssocID="{EFE60688-B87E-495A-B1A4-70F4E7AD10C4}" presName="childText" presStyleLbl="bgAcc1" presStyleIdx="7" presStyleCnt="8" custScaleX="181498">
        <dgm:presLayoutVars>
          <dgm:bulletEnabled val="1"/>
        </dgm:presLayoutVars>
      </dgm:prSet>
      <dgm:spPr/>
    </dgm:pt>
  </dgm:ptLst>
  <dgm:cxnLst>
    <dgm:cxn modelId="{EF076F05-1D0E-49F1-B14F-A9BC16759066}" type="presOf" srcId="{DD3FCC55-DBE0-42C8-AE4A-DAC696CBEEE0}" destId="{B6FBF06F-4BE0-4064-BAD3-C06FAFC32B60}" srcOrd="0" destOrd="0" presId="urn:microsoft.com/office/officeart/2005/8/layout/hierarchy3"/>
    <dgm:cxn modelId="{529BB60A-DA13-4F25-8310-832B9DD9DDE5}" type="presOf" srcId="{D659E488-AB9F-449C-98DE-8492304732E0}" destId="{B7DA7BE7-D4C4-4995-94CF-A1BF348D265A}" srcOrd="0" destOrd="0" presId="urn:microsoft.com/office/officeart/2005/8/layout/hierarchy3"/>
    <dgm:cxn modelId="{7774FC0B-3C8A-4AD3-B351-3BDF5F1078DE}" type="presOf" srcId="{B852B955-2887-4758-B222-B29E5177C316}" destId="{CFBC2A50-553B-4C92-B536-A66A106E705E}" srcOrd="0" destOrd="0" presId="urn:microsoft.com/office/officeart/2005/8/layout/hierarchy3"/>
    <dgm:cxn modelId="{C7A4F20F-2B17-456A-B6C9-0323597FD720}" srcId="{FECA9711-6205-486D-A3D2-38CEE1940E52}" destId="{55E1826D-22DE-40EB-83E3-959D7A97C57B}" srcOrd="3" destOrd="0" parTransId="{7A1E5659-9F74-4EDD-9580-67439F760A59}" sibTransId="{EB507B92-642F-46DA-96F8-099AA72B0AC0}"/>
    <dgm:cxn modelId="{25AA4616-D287-4D20-826C-BB6ADAFFBA5B}" srcId="{FECA9711-6205-486D-A3D2-38CEE1940E52}" destId="{D659E488-AB9F-449C-98DE-8492304732E0}" srcOrd="2" destOrd="0" parTransId="{03973F9D-AFDE-4D46-B84D-EA4BE5900D91}" sibTransId="{DE1D8A19-DBAA-458E-8582-EFF8C4088971}"/>
    <dgm:cxn modelId="{AEB45520-D720-4961-B158-834377A341C6}" type="presOf" srcId="{FECA9711-6205-486D-A3D2-38CEE1940E52}" destId="{110A2DB8-33A9-4590-9D41-748D2C9DFDD2}" srcOrd="1" destOrd="0" presId="urn:microsoft.com/office/officeart/2005/8/layout/hierarchy3"/>
    <dgm:cxn modelId="{71D70E22-A747-4026-BB91-5C71D514EFAC}" type="presOf" srcId="{28CA6382-938E-40D8-8FC7-1801155C61BC}" destId="{7D13D430-E765-4590-9D0F-1F0083BB6613}" srcOrd="0" destOrd="0" presId="urn:microsoft.com/office/officeart/2005/8/layout/hierarchy3"/>
    <dgm:cxn modelId="{DCD33922-9101-49F2-83CC-725387BF0F0D}" type="presOf" srcId="{793DED53-4DD9-458C-BBA2-8C0DC9AE0BB6}" destId="{BD536D82-BC75-4B48-9572-40716B21354D}" srcOrd="0" destOrd="0" presId="urn:microsoft.com/office/officeart/2005/8/layout/hierarchy3"/>
    <dgm:cxn modelId="{4FBB122D-6D12-474F-804C-4ED63A8F7B54}" type="presOf" srcId="{57081A49-659A-46F2-A3B9-DBFD83F31E24}" destId="{B4A867D2-AE85-4AE7-B856-9CFC0659AC2F}" srcOrd="0" destOrd="0" presId="urn:microsoft.com/office/officeart/2005/8/layout/hierarchy3"/>
    <dgm:cxn modelId="{C1740A34-8C9B-4637-AC4D-1C93EBD44CC5}" type="presOf" srcId="{7A1E5659-9F74-4EDD-9580-67439F760A59}" destId="{61379BB6-88CA-4A54-BA83-4C77903AE1D6}" srcOrd="0" destOrd="0" presId="urn:microsoft.com/office/officeart/2005/8/layout/hierarchy3"/>
    <dgm:cxn modelId="{18D88E3F-311E-4A7A-B1A1-8AC501B7443B}" type="presOf" srcId="{45548E24-1510-4555-806C-1BE6C6AB245B}" destId="{31F99444-91AE-4C73-955D-21E6B03E3133}" srcOrd="0" destOrd="0" presId="urn:microsoft.com/office/officeart/2005/8/layout/hierarchy3"/>
    <dgm:cxn modelId="{45C44840-A46B-44C1-9B87-6B34B1AEAD4F}" type="presOf" srcId="{98817203-7C00-4B25-A99F-20E523426805}" destId="{6187122B-1921-45B1-BA90-53B5539C2DC4}" srcOrd="0" destOrd="0" presId="urn:microsoft.com/office/officeart/2005/8/layout/hierarchy3"/>
    <dgm:cxn modelId="{72DE155F-9165-4183-AB24-8BDCFE113FED}" type="presOf" srcId="{D358B122-E052-4264-BC10-2A16AF52B497}" destId="{91E2A80C-B738-466A-9738-D39D0AE89CAC}" srcOrd="0" destOrd="0" presId="urn:microsoft.com/office/officeart/2005/8/layout/hierarchy3"/>
    <dgm:cxn modelId="{90A73442-37E3-49E4-9318-F812498116F4}" srcId="{77C8CFD0-9F7A-47BE-B2E4-1B4899197C8D}" destId="{57081A49-659A-46F2-A3B9-DBFD83F31E24}" srcOrd="1" destOrd="0" parTransId="{27607B19-2A30-4876-A46B-09BC0BB703AE}" sibTransId="{4C967A83-3E34-43D5-8F24-466E0AA9126C}"/>
    <dgm:cxn modelId="{3FEEF76C-9F3A-478B-B645-1F26D3B8DA8A}" type="presOf" srcId="{FECA9711-6205-486D-A3D2-38CEE1940E52}" destId="{0181A1A4-2492-4C49-9721-F982C81C16D7}" srcOrd="0" destOrd="0" presId="urn:microsoft.com/office/officeart/2005/8/layout/hierarchy3"/>
    <dgm:cxn modelId="{F95B2C6E-39A7-421B-882F-BDF8AB45E505}" type="presOf" srcId="{03973F9D-AFDE-4D46-B84D-EA4BE5900D91}" destId="{FBDBF5B3-FA85-429A-81E2-8F169489CE7C}" srcOrd="0" destOrd="0" presId="urn:microsoft.com/office/officeart/2005/8/layout/hierarchy3"/>
    <dgm:cxn modelId="{53C10654-0C2E-4DE4-A485-3E5D1BE6FBF5}" type="presOf" srcId="{EFE60688-B87E-495A-B1A4-70F4E7AD10C4}" destId="{BD9DA7F0-E237-4AF7-BB29-B5342D34C5A0}" srcOrd="0" destOrd="0" presId="urn:microsoft.com/office/officeart/2005/8/layout/hierarchy3"/>
    <dgm:cxn modelId="{0E02DF54-A01D-428C-B867-6993BD27A03E}" srcId="{FECA9711-6205-486D-A3D2-38CEE1940E52}" destId="{28CA6382-938E-40D8-8FC7-1801155C61BC}" srcOrd="0" destOrd="0" parTransId="{D358B122-E052-4264-BC10-2A16AF52B497}" sibTransId="{86EB9498-C09F-48C6-B870-8ECD3A3BBF89}"/>
    <dgm:cxn modelId="{B7C91958-16DC-429C-B29C-451254E5EC9D}" srcId="{FECA9711-6205-486D-A3D2-38CEE1940E52}" destId="{EFE60688-B87E-495A-B1A4-70F4E7AD10C4}" srcOrd="4" destOrd="0" parTransId="{B852B955-2887-4758-B222-B29E5177C316}" sibTransId="{70B9C339-0211-4AA6-A7BE-9FF02864C871}"/>
    <dgm:cxn modelId="{E74A6A8D-C250-4497-B69F-8ABDAC6E7E53}" type="presOf" srcId="{30C1C53C-59A4-4EA1-9B21-D7EFB563ED4A}" destId="{9DC5B159-74DF-43A7-9B42-39FBAA5A8DF6}" srcOrd="0" destOrd="0" presId="urn:microsoft.com/office/officeart/2005/8/layout/hierarchy3"/>
    <dgm:cxn modelId="{F68C9AA3-B825-456A-A3F4-F85064065A5A}" type="presOf" srcId="{057736C0-6AD5-4647-8717-E43F91ED02B5}" destId="{88C9CE7D-27ED-4E8A-B4AE-A36C383A346B}" srcOrd="0" destOrd="0" presId="urn:microsoft.com/office/officeart/2005/8/layout/hierarchy3"/>
    <dgm:cxn modelId="{BD381BAE-0F15-448A-AAC8-9082A2E437B3}" srcId="{77C8CFD0-9F7A-47BE-B2E4-1B4899197C8D}" destId="{98817203-7C00-4B25-A99F-20E523426805}" srcOrd="2" destOrd="0" parTransId="{DD3FCC55-DBE0-42C8-AE4A-DAC696CBEEE0}" sibTransId="{799A530A-09D5-4028-A1C3-31E5F510DA51}"/>
    <dgm:cxn modelId="{AB4FCCC8-FBA4-4AB0-9B0D-0FB7C3643AF2}" type="presOf" srcId="{27607B19-2A30-4876-A46B-09BC0BB703AE}" destId="{51707FB5-988D-4B11-800F-09430D7C1D0F}" srcOrd="0" destOrd="0" presId="urn:microsoft.com/office/officeart/2005/8/layout/hierarchy3"/>
    <dgm:cxn modelId="{23BF79C9-DD3E-47A4-A50E-437DF14A849B}" type="presOf" srcId="{77C8CFD0-9F7A-47BE-B2E4-1B4899197C8D}" destId="{A261C79A-5762-4D1E-ACB4-C8877370A347}" srcOrd="1" destOrd="0" presId="urn:microsoft.com/office/officeart/2005/8/layout/hierarchy3"/>
    <dgm:cxn modelId="{46C12ED1-B929-4299-B735-CF5958956472}" type="presOf" srcId="{77C8CFD0-9F7A-47BE-B2E4-1B4899197C8D}" destId="{9E946248-12FB-4C1D-AB60-DCAD66172604}" srcOrd="0" destOrd="0" presId="urn:microsoft.com/office/officeart/2005/8/layout/hierarchy3"/>
    <dgm:cxn modelId="{7CE6D0D1-B356-4EFD-BA5E-63B10C950467}" srcId="{910EB3CF-23A6-4CC1-9117-87C48EB29E0B}" destId="{FECA9711-6205-486D-A3D2-38CEE1940E52}" srcOrd="1" destOrd="0" parTransId="{2BD0F7F3-D600-4F0D-87DA-66782F74CE0D}" sibTransId="{C89D3CE9-D93B-47E4-AC23-EC0FB437881E}"/>
    <dgm:cxn modelId="{C38CE6DD-16FF-4344-AAA4-91F0C3FC839F}" type="presOf" srcId="{55E1826D-22DE-40EB-83E3-959D7A97C57B}" destId="{69F6743A-BD3B-4333-8EDC-F7F6087DB3FE}" srcOrd="0" destOrd="0" presId="urn:microsoft.com/office/officeart/2005/8/layout/hierarchy3"/>
    <dgm:cxn modelId="{B03B22E0-0DEB-470B-B402-B4619C6221DC}" srcId="{910EB3CF-23A6-4CC1-9117-87C48EB29E0B}" destId="{77C8CFD0-9F7A-47BE-B2E4-1B4899197C8D}" srcOrd="0" destOrd="0" parTransId="{D5E67123-76EA-4A8A-957F-4AD181D9313C}" sibTransId="{32AF2693-0AA7-4E5C-9491-00889C7BD672}"/>
    <dgm:cxn modelId="{221359E3-17C6-43A1-A37E-AADCC7A30D8A}" srcId="{FECA9711-6205-486D-A3D2-38CEE1940E52}" destId="{30C1C53C-59A4-4EA1-9B21-D7EFB563ED4A}" srcOrd="1" destOrd="0" parTransId="{45548E24-1510-4555-806C-1BE6C6AB245B}" sibTransId="{608F00E3-E660-4C87-B016-A316B2043A9A}"/>
    <dgm:cxn modelId="{0C910CEE-59AD-4965-A188-EA9E705770DB}" type="presOf" srcId="{910EB3CF-23A6-4CC1-9117-87C48EB29E0B}" destId="{2F760D1D-FA77-4493-B53E-267F6319D524}" srcOrd="0" destOrd="0" presId="urn:microsoft.com/office/officeart/2005/8/layout/hierarchy3"/>
    <dgm:cxn modelId="{F40552FC-88AB-4301-973A-137048A948FB}" srcId="{77C8CFD0-9F7A-47BE-B2E4-1B4899197C8D}" destId="{793DED53-4DD9-458C-BBA2-8C0DC9AE0BB6}" srcOrd="0" destOrd="0" parTransId="{057736C0-6AD5-4647-8717-E43F91ED02B5}" sibTransId="{3DC1E4A7-DE81-4397-8C6E-6C54B0445986}"/>
    <dgm:cxn modelId="{276BFA0C-3A1F-4D89-B679-1393539DCC50}" type="presParOf" srcId="{2F760D1D-FA77-4493-B53E-267F6319D524}" destId="{BBD51596-5FA3-4DE7-9DAA-B4197B1FA5D1}" srcOrd="0" destOrd="0" presId="urn:microsoft.com/office/officeart/2005/8/layout/hierarchy3"/>
    <dgm:cxn modelId="{28D293D7-00F9-4E6E-BF0F-71FB6BB7E4A9}" type="presParOf" srcId="{BBD51596-5FA3-4DE7-9DAA-B4197B1FA5D1}" destId="{0D5D2C57-447B-4BE2-8CCD-9482AF7C6074}" srcOrd="0" destOrd="0" presId="urn:microsoft.com/office/officeart/2005/8/layout/hierarchy3"/>
    <dgm:cxn modelId="{BECBFF5B-3DDB-4868-9313-B1D36EFAE4DF}" type="presParOf" srcId="{0D5D2C57-447B-4BE2-8CCD-9482AF7C6074}" destId="{9E946248-12FB-4C1D-AB60-DCAD66172604}" srcOrd="0" destOrd="0" presId="urn:microsoft.com/office/officeart/2005/8/layout/hierarchy3"/>
    <dgm:cxn modelId="{F5C1FD5B-C791-46AA-84B2-F50F87A28261}" type="presParOf" srcId="{0D5D2C57-447B-4BE2-8CCD-9482AF7C6074}" destId="{A261C79A-5762-4D1E-ACB4-C8877370A347}" srcOrd="1" destOrd="0" presId="urn:microsoft.com/office/officeart/2005/8/layout/hierarchy3"/>
    <dgm:cxn modelId="{8EBAA900-128E-42FB-8910-8D0C6204CAA6}" type="presParOf" srcId="{BBD51596-5FA3-4DE7-9DAA-B4197B1FA5D1}" destId="{C3EBF607-9C1F-4247-9432-E54C64D70DBB}" srcOrd="1" destOrd="0" presId="urn:microsoft.com/office/officeart/2005/8/layout/hierarchy3"/>
    <dgm:cxn modelId="{C2054F75-7E6D-4CED-9090-9A40EF60A78C}" type="presParOf" srcId="{C3EBF607-9C1F-4247-9432-E54C64D70DBB}" destId="{88C9CE7D-27ED-4E8A-B4AE-A36C383A346B}" srcOrd="0" destOrd="0" presId="urn:microsoft.com/office/officeart/2005/8/layout/hierarchy3"/>
    <dgm:cxn modelId="{7A74B691-C550-4231-9B5B-F1F794F74B5C}" type="presParOf" srcId="{C3EBF607-9C1F-4247-9432-E54C64D70DBB}" destId="{BD536D82-BC75-4B48-9572-40716B21354D}" srcOrd="1" destOrd="0" presId="urn:microsoft.com/office/officeart/2005/8/layout/hierarchy3"/>
    <dgm:cxn modelId="{A3E62199-A2AB-4400-B40D-07700B181DF6}" type="presParOf" srcId="{C3EBF607-9C1F-4247-9432-E54C64D70DBB}" destId="{51707FB5-988D-4B11-800F-09430D7C1D0F}" srcOrd="2" destOrd="0" presId="urn:microsoft.com/office/officeart/2005/8/layout/hierarchy3"/>
    <dgm:cxn modelId="{977A72B5-56A0-4933-B176-C9AD7EABBDA3}" type="presParOf" srcId="{C3EBF607-9C1F-4247-9432-E54C64D70DBB}" destId="{B4A867D2-AE85-4AE7-B856-9CFC0659AC2F}" srcOrd="3" destOrd="0" presId="urn:microsoft.com/office/officeart/2005/8/layout/hierarchy3"/>
    <dgm:cxn modelId="{14B90BCC-A3A2-43FE-A899-2279D5038767}" type="presParOf" srcId="{C3EBF607-9C1F-4247-9432-E54C64D70DBB}" destId="{B6FBF06F-4BE0-4064-BAD3-C06FAFC32B60}" srcOrd="4" destOrd="0" presId="urn:microsoft.com/office/officeart/2005/8/layout/hierarchy3"/>
    <dgm:cxn modelId="{100308C6-48DE-49B1-A34F-0C614E875E85}" type="presParOf" srcId="{C3EBF607-9C1F-4247-9432-E54C64D70DBB}" destId="{6187122B-1921-45B1-BA90-53B5539C2DC4}" srcOrd="5" destOrd="0" presId="urn:microsoft.com/office/officeart/2005/8/layout/hierarchy3"/>
    <dgm:cxn modelId="{0EDDB9F0-23E7-49ED-B6BC-D40D003CCDCC}" type="presParOf" srcId="{2F760D1D-FA77-4493-B53E-267F6319D524}" destId="{A866DE9F-2010-4DA4-9412-7629F86FA36E}" srcOrd="1" destOrd="0" presId="urn:microsoft.com/office/officeart/2005/8/layout/hierarchy3"/>
    <dgm:cxn modelId="{8D470BEF-51F0-4679-9EAF-2F7D74D06C8F}" type="presParOf" srcId="{A866DE9F-2010-4DA4-9412-7629F86FA36E}" destId="{B498BFD7-36F5-43E4-9756-450C6A959F13}" srcOrd="0" destOrd="0" presId="urn:microsoft.com/office/officeart/2005/8/layout/hierarchy3"/>
    <dgm:cxn modelId="{BCC15EAC-F3B4-4878-85B0-E6E0FFD92B8D}" type="presParOf" srcId="{B498BFD7-36F5-43E4-9756-450C6A959F13}" destId="{0181A1A4-2492-4C49-9721-F982C81C16D7}" srcOrd="0" destOrd="0" presId="urn:microsoft.com/office/officeart/2005/8/layout/hierarchy3"/>
    <dgm:cxn modelId="{99A19273-7773-4FA1-BA8B-07D7A888DF3A}" type="presParOf" srcId="{B498BFD7-36F5-43E4-9756-450C6A959F13}" destId="{110A2DB8-33A9-4590-9D41-748D2C9DFDD2}" srcOrd="1" destOrd="0" presId="urn:microsoft.com/office/officeart/2005/8/layout/hierarchy3"/>
    <dgm:cxn modelId="{BADECD7C-9011-4414-9C33-CBF1B6D4E6B9}" type="presParOf" srcId="{A866DE9F-2010-4DA4-9412-7629F86FA36E}" destId="{93322766-3551-475D-AC17-A0A8E23B7942}" srcOrd="1" destOrd="0" presId="urn:microsoft.com/office/officeart/2005/8/layout/hierarchy3"/>
    <dgm:cxn modelId="{1A43E288-FCB6-4C08-96B7-E0998871B71D}" type="presParOf" srcId="{93322766-3551-475D-AC17-A0A8E23B7942}" destId="{91E2A80C-B738-466A-9738-D39D0AE89CAC}" srcOrd="0" destOrd="0" presId="urn:microsoft.com/office/officeart/2005/8/layout/hierarchy3"/>
    <dgm:cxn modelId="{7F0FE696-7351-4F61-B3BB-6F553A6D67E9}" type="presParOf" srcId="{93322766-3551-475D-AC17-A0A8E23B7942}" destId="{7D13D430-E765-4590-9D0F-1F0083BB6613}" srcOrd="1" destOrd="0" presId="urn:microsoft.com/office/officeart/2005/8/layout/hierarchy3"/>
    <dgm:cxn modelId="{2F6F6586-621D-4FA4-BD3A-9C0724A44ACC}" type="presParOf" srcId="{93322766-3551-475D-AC17-A0A8E23B7942}" destId="{31F99444-91AE-4C73-955D-21E6B03E3133}" srcOrd="2" destOrd="0" presId="urn:microsoft.com/office/officeart/2005/8/layout/hierarchy3"/>
    <dgm:cxn modelId="{4299671F-A159-4C98-BB98-D0C7483A1116}" type="presParOf" srcId="{93322766-3551-475D-AC17-A0A8E23B7942}" destId="{9DC5B159-74DF-43A7-9B42-39FBAA5A8DF6}" srcOrd="3" destOrd="0" presId="urn:microsoft.com/office/officeart/2005/8/layout/hierarchy3"/>
    <dgm:cxn modelId="{B40AB4B9-2B39-404B-9084-596C3AA02341}" type="presParOf" srcId="{93322766-3551-475D-AC17-A0A8E23B7942}" destId="{FBDBF5B3-FA85-429A-81E2-8F169489CE7C}" srcOrd="4" destOrd="0" presId="urn:microsoft.com/office/officeart/2005/8/layout/hierarchy3"/>
    <dgm:cxn modelId="{68437583-423E-4944-B52B-F3F21ED2871B}" type="presParOf" srcId="{93322766-3551-475D-AC17-A0A8E23B7942}" destId="{B7DA7BE7-D4C4-4995-94CF-A1BF348D265A}" srcOrd="5" destOrd="0" presId="urn:microsoft.com/office/officeart/2005/8/layout/hierarchy3"/>
    <dgm:cxn modelId="{602B2438-6E7A-4755-BE87-80F646A8D7BF}" type="presParOf" srcId="{93322766-3551-475D-AC17-A0A8E23B7942}" destId="{61379BB6-88CA-4A54-BA83-4C77903AE1D6}" srcOrd="6" destOrd="0" presId="urn:microsoft.com/office/officeart/2005/8/layout/hierarchy3"/>
    <dgm:cxn modelId="{8D485A56-6D3F-4EDC-9135-DFAC28FACA6A}" type="presParOf" srcId="{93322766-3551-475D-AC17-A0A8E23B7942}" destId="{69F6743A-BD3B-4333-8EDC-F7F6087DB3FE}" srcOrd="7" destOrd="0" presId="urn:microsoft.com/office/officeart/2005/8/layout/hierarchy3"/>
    <dgm:cxn modelId="{C09DDCA5-8181-494D-8056-FE073DD04485}" type="presParOf" srcId="{93322766-3551-475D-AC17-A0A8E23B7942}" destId="{CFBC2A50-553B-4C92-B536-A66A106E705E}" srcOrd="8" destOrd="0" presId="urn:microsoft.com/office/officeart/2005/8/layout/hierarchy3"/>
    <dgm:cxn modelId="{54C3E752-5DBC-419B-8C67-A4FF7CDD1AC2}" type="presParOf" srcId="{93322766-3551-475D-AC17-A0A8E23B7942}" destId="{BD9DA7F0-E237-4AF7-BB29-B5342D34C5A0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DA85D8-7055-4B5D-A590-BF512DA2F086}" type="doc">
      <dgm:prSet loTypeId="urn:microsoft.com/office/officeart/2008/layout/LinedLis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D5EEA95D-CFC4-4A3A-A9F0-B233D55FD216}">
      <dgm:prSet phldrT="[Text]" custT="1"/>
      <dgm:spPr/>
      <dgm:t>
        <a:bodyPr anchor="ctr"/>
        <a:lstStyle/>
        <a:p>
          <a:pPr algn="ctr"/>
          <a:r>
            <a:rPr lang="en-GB" sz="36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Water Data</a:t>
          </a:r>
        </a:p>
      </dgm:t>
    </dgm:pt>
    <dgm:pt modelId="{55DCB2BF-A842-4D63-B703-926743E2C060}" type="parTrans" cxnId="{D900DC93-C1D5-4B94-93D1-10581A4C80A8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2EE6ED-AC24-406A-AD06-2C570A8E2BA8}" type="sibTrans" cxnId="{D900DC93-C1D5-4B94-93D1-10581A4C80A8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C96D025-E9EB-4FAB-9229-BFC1685A324A}">
      <dgm:prSet phldrT="[Text]" custT="1"/>
      <dgm:spPr/>
      <dgm:t>
        <a:bodyPr anchor="ctr"/>
        <a:lstStyle/>
        <a:p>
          <a:r>
            <a: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1. The availability of data on water uses and sources by all sectors of an economy needs to be improved.</a:t>
          </a:r>
        </a:p>
      </dgm:t>
    </dgm:pt>
    <dgm:pt modelId="{8D206052-43B4-41BF-87B9-E9BAE75EFC85}" type="parTrans" cxnId="{B8FC81FA-65C0-4BCF-A9AB-254772E9F556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CC0905-5C34-478A-85E1-865AA3C37F2D}" type="sibTrans" cxnId="{B8FC81FA-65C0-4BCF-A9AB-254772E9F556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C47A83-7249-4AE1-A933-EFE17C8675AF}">
      <dgm:prSet phldrT="[Text]" custT="1"/>
      <dgm:spPr/>
      <dgm:t>
        <a:bodyPr anchor="ctr"/>
        <a:lstStyle/>
        <a:p>
          <a:r>
            <a: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2. Improvements in the level of detail of water data for energy (i.e., hydropower, and cooling processes) is required.</a:t>
          </a:r>
        </a:p>
      </dgm:t>
    </dgm:pt>
    <dgm:pt modelId="{A43500B7-91F3-424D-8836-804AF3FB4C40}" type="parTrans" cxnId="{63F1ADB6-A5D7-4465-8281-1D7F7EAF1C1C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6A632B0-48DF-432D-99C3-498F078D96A7}" type="sibTrans" cxnId="{63F1ADB6-A5D7-4465-8281-1D7F7EAF1C1C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EF00616-9713-4256-AFC3-521F216B0A26}">
      <dgm:prSet phldrT="[Text]" custT="1"/>
      <dgm:spPr/>
      <dgm:t>
        <a:bodyPr anchor="ctr"/>
        <a:lstStyle/>
        <a:p>
          <a:r>
            <a: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3. The current applications of water-CGE models neglect seasonality of water.</a:t>
          </a:r>
        </a:p>
      </dgm:t>
    </dgm:pt>
    <dgm:pt modelId="{70B1DFE8-554E-4D50-B806-114C7FCAFCAF}" type="parTrans" cxnId="{12A81DEA-A5FD-4701-89FD-6975EAB25BC4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EBB149-B323-4D5F-A0FA-1288FE505D14}" type="sibTrans" cxnId="{12A81DEA-A5FD-4701-89FD-6975EAB25BC4}">
      <dgm:prSet/>
      <dgm:spPr/>
      <dgm:t>
        <a:bodyPr/>
        <a:lstStyle/>
        <a:p>
          <a:endParaRPr lang="en-GB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7403F4-9FA4-4CB5-B917-35BC35F0F027}">
      <dgm:prSet phldrT="[Text]" custT="1"/>
      <dgm:spPr/>
      <dgm:t>
        <a:bodyPr anchor="ctr"/>
        <a:lstStyle/>
        <a:p>
          <a:r>
            <a: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4. There are few water-CGE models applied at river basin scales.</a:t>
          </a:r>
        </a:p>
      </dgm:t>
    </dgm:pt>
    <dgm:pt modelId="{35C64CD5-F382-4888-A182-02FA2D4FCF27}" type="parTrans" cxnId="{40138855-C1ED-448C-8A49-659A43367C5F}">
      <dgm:prSet/>
      <dgm:spPr/>
      <dgm:t>
        <a:bodyPr/>
        <a:lstStyle/>
        <a:p>
          <a:endParaRPr lang="en-GB" sz="1400"/>
        </a:p>
      </dgm:t>
    </dgm:pt>
    <dgm:pt modelId="{A574F561-3DF7-4236-9C6F-5B0142C757CB}" type="sibTrans" cxnId="{40138855-C1ED-448C-8A49-659A43367C5F}">
      <dgm:prSet/>
      <dgm:spPr/>
      <dgm:t>
        <a:bodyPr/>
        <a:lstStyle/>
        <a:p>
          <a:endParaRPr lang="en-GB" sz="1400"/>
        </a:p>
      </dgm:t>
    </dgm:pt>
    <dgm:pt modelId="{A45DB3B1-8B0E-4515-802B-07C8A290DC1C}" type="pres">
      <dgm:prSet presAssocID="{7DDA85D8-7055-4B5D-A590-BF512DA2F086}" presName="vert0" presStyleCnt="0">
        <dgm:presLayoutVars>
          <dgm:dir/>
          <dgm:animOne val="branch"/>
          <dgm:animLvl val="lvl"/>
        </dgm:presLayoutVars>
      </dgm:prSet>
      <dgm:spPr/>
    </dgm:pt>
    <dgm:pt modelId="{CF2A5CC4-6C7F-417D-9FC1-7A6C4071F4BF}" type="pres">
      <dgm:prSet presAssocID="{D5EEA95D-CFC4-4A3A-A9F0-B233D55FD216}" presName="thickLine" presStyleLbl="alignNode1" presStyleIdx="0" presStyleCnt="1"/>
      <dgm:spPr/>
    </dgm:pt>
    <dgm:pt modelId="{068D9DCC-341D-4A7A-A033-D89024FBA489}" type="pres">
      <dgm:prSet presAssocID="{D5EEA95D-CFC4-4A3A-A9F0-B233D55FD216}" presName="horz1" presStyleCnt="0"/>
      <dgm:spPr/>
    </dgm:pt>
    <dgm:pt modelId="{A682C1AF-78C0-4E7F-8AF7-B9FE56862A35}" type="pres">
      <dgm:prSet presAssocID="{D5EEA95D-CFC4-4A3A-A9F0-B233D55FD216}" presName="tx1" presStyleLbl="revTx" presStyleIdx="0" presStyleCnt="5"/>
      <dgm:spPr/>
    </dgm:pt>
    <dgm:pt modelId="{229C2A96-0B78-420F-AF78-A6A3CF094A0D}" type="pres">
      <dgm:prSet presAssocID="{D5EEA95D-CFC4-4A3A-A9F0-B233D55FD216}" presName="vert1" presStyleCnt="0"/>
      <dgm:spPr/>
    </dgm:pt>
    <dgm:pt modelId="{4F145D91-F134-42AF-A6C0-8C6DA221A0A9}" type="pres">
      <dgm:prSet presAssocID="{3C96D025-E9EB-4FAB-9229-BFC1685A324A}" presName="vertSpace2a" presStyleCnt="0"/>
      <dgm:spPr/>
    </dgm:pt>
    <dgm:pt modelId="{D623031A-138A-45EB-9D18-DBF96AF95440}" type="pres">
      <dgm:prSet presAssocID="{3C96D025-E9EB-4FAB-9229-BFC1685A324A}" presName="horz2" presStyleCnt="0"/>
      <dgm:spPr/>
    </dgm:pt>
    <dgm:pt modelId="{24F8F118-7D26-4146-BB42-01ADE1F4E251}" type="pres">
      <dgm:prSet presAssocID="{3C96D025-E9EB-4FAB-9229-BFC1685A324A}" presName="horzSpace2" presStyleCnt="0"/>
      <dgm:spPr/>
    </dgm:pt>
    <dgm:pt modelId="{6BFE9690-F2CE-4704-9FAB-17F7F6F64EDC}" type="pres">
      <dgm:prSet presAssocID="{3C96D025-E9EB-4FAB-9229-BFC1685A324A}" presName="tx2" presStyleLbl="revTx" presStyleIdx="1" presStyleCnt="5"/>
      <dgm:spPr/>
    </dgm:pt>
    <dgm:pt modelId="{ECE8771E-8A19-49A0-84B3-57D247EEBEB9}" type="pres">
      <dgm:prSet presAssocID="{3C96D025-E9EB-4FAB-9229-BFC1685A324A}" presName="vert2" presStyleCnt="0"/>
      <dgm:spPr/>
    </dgm:pt>
    <dgm:pt modelId="{072C4810-7E7B-4722-BB6F-2821785D81B5}" type="pres">
      <dgm:prSet presAssocID="{3C96D025-E9EB-4FAB-9229-BFC1685A324A}" presName="thinLine2b" presStyleLbl="callout" presStyleIdx="0" presStyleCnt="4"/>
      <dgm:spPr/>
    </dgm:pt>
    <dgm:pt modelId="{CCC4C095-903C-42D2-B0C9-508842200732}" type="pres">
      <dgm:prSet presAssocID="{3C96D025-E9EB-4FAB-9229-BFC1685A324A}" presName="vertSpace2b" presStyleCnt="0"/>
      <dgm:spPr/>
    </dgm:pt>
    <dgm:pt modelId="{3CF787D7-DC82-442A-9109-2B83B33010A9}" type="pres">
      <dgm:prSet presAssocID="{27C47A83-7249-4AE1-A933-EFE17C8675AF}" presName="horz2" presStyleCnt="0"/>
      <dgm:spPr/>
    </dgm:pt>
    <dgm:pt modelId="{8E3685D8-77BD-4BBD-9D43-B160575D51C8}" type="pres">
      <dgm:prSet presAssocID="{27C47A83-7249-4AE1-A933-EFE17C8675AF}" presName="horzSpace2" presStyleCnt="0"/>
      <dgm:spPr/>
    </dgm:pt>
    <dgm:pt modelId="{9F536698-0754-4353-B528-C31970160EBC}" type="pres">
      <dgm:prSet presAssocID="{27C47A83-7249-4AE1-A933-EFE17C8675AF}" presName="tx2" presStyleLbl="revTx" presStyleIdx="2" presStyleCnt="5"/>
      <dgm:spPr/>
    </dgm:pt>
    <dgm:pt modelId="{184FD537-AEBE-459B-9DB3-AAF69616BA73}" type="pres">
      <dgm:prSet presAssocID="{27C47A83-7249-4AE1-A933-EFE17C8675AF}" presName="vert2" presStyleCnt="0"/>
      <dgm:spPr/>
    </dgm:pt>
    <dgm:pt modelId="{433077F1-B0E9-4236-B6BD-DD1CB8B721B6}" type="pres">
      <dgm:prSet presAssocID="{27C47A83-7249-4AE1-A933-EFE17C8675AF}" presName="thinLine2b" presStyleLbl="callout" presStyleIdx="1" presStyleCnt="4"/>
      <dgm:spPr/>
    </dgm:pt>
    <dgm:pt modelId="{D20C1C3E-D7A6-4974-89AE-BC6045676C1E}" type="pres">
      <dgm:prSet presAssocID="{27C47A83-7249-4AE1-A933-EFE17C8675AF}" presName="vertSpace2b" presStyleCnt="0"/>
      <dgm:spPr/>
    </dgm:pt>
    <dgm:pt modelId="{D5DD21D2-FF8C-4866-804B-75AF423A6379}" type="pres">
      <dgm:prSet presAssocID="{7EF00616-9713-4256-AFC3-521F216B0A26}" presName="horz2" presStyleCnt="0"/>
      <dgm:spPr/>
    </dgm:pt>
    <dgm:pt modelId="{8498CEDA-716E-460B-B3A9-AD90674663D7}" type="pres">
      <dgm:prSet presAssocID="{7EF00616-9713-4256-AFC3-521F216B0A26}" presName="horzSpace2" presStyleCnt="0"/>
      <dgm:spPr/>
    </dgm:pt>
    <dgm:pt modelId="{EDFA551B-DF92-4195-8FAA-14E4604D3153}" type="pres">
      <dgm:prSet presAssocID="{7EF00616-9713-4256-AFC3-521F216B0A26}" presName="tx2" presStyleLbl="revTx" presStyleIdx="3" presStyleCnt="5"/>
      <dgm:spPr/>
    </dgm:pt>
    <dgm:pt modelId="{AC61EC7A-60E7-4996-BCA0-C6A4E0C48055}" type="pres">
      <dgm:prSet presAssocID="{7EF00616-9713-4256-AFC3-521F216B0A26}" presName="vert2" presStyleCnt="0"/>
      <dgm:spPr/>
    </dgm:pt>
    <dgm:pt modelId="{78AF3D1C-BB0E-4AFC-AF72-582F3A168533}" type="pres">
      <dgm:prSet presAssocID="{7EF00616-9713-4256-AFC3-521F216B0A26}" presName="thinLine2b" presStyleLbl="callout" presStyleIdx="2" presStyleCnt="4"/>
      <dgm:spPr/>
    </dgm:pt>
    <dgm:pt modelId="{164C7104-E7B6-4C0D-88B2-529576BB3D29}" type="pres">
      <dgm:prSet presAssocID="{7EF00616-9713-4256-AFC3-521F216B0A26}" presName="vertSpace2b" presStyleCnt="0"/>
      <dgm:spPr/>
    </dgm:pt>
    <dgm:pt modelId="{617480CC-FB77-4138-A50F-85ED4BA4C2FF}" type="pres">
      <dgm:prSet presAssocID="{7F7403F4-9FA4-4CB5-B917-35BC35F0F027}" presName="horz2" presStyleCnt="0"/>
      <dgm:spPr/>
    </dgm:pt>
    <dgm:pt modelId="{412441C1-177B-491F-AAA9-0967A333B6A4}" type="pres">
      <dgm:prSet presAssocID="{7F7403F4-9FA4-4CB5-B917-35BC35F0F027}" presName="horzSpace2" presStyleCnt="0"/>
      <dgm:spPr/>
    </dgm:pt>
    <dgm:pt modelId="{FFBF7E0B-8111-4FF0-99CB-6914FFC292CC}" type="pres">
      <dgm:prSet presAssocID="{7F7403F4-9FA4-4CB5-B917-35BC35F0F027}" presName="tx2" presStyleLbl="revTx" presStyleIdx="4" presStyleCnt="5"/>
      <dgm:spPr/>
    </dgm:pt>
    <dgm:pt modelId="{02696AC0-DA40-4C53-9376-0567BAEFB05F}" type="pres">
      <dgm:prSet presAssocID="{7F7403F4-9FA4-4CB5-B917-35BC35F0F027}" presName="vert2" presStyleCnt="0"/>
      <dgm:spPr/>
    </dgm:pt>
    <dgm:pt modelId="{2652FB8F-0E6B-4BD4-BDBA-0234FA4E0CFB}" type="pres">
      <dgm:prSet presAssocID="{7F7403F4-9FA4-4CB5-B917-35BC35F0F027}" presName="thinLine2b" presStyleLbl="callout" presStyleIdx="3" presStyleCnt="4"/>
      <dgm:spPr/>
    </dgm:pt>
    <dgm:pt modelId="{B3351458-E40B-4610-A92E-F7932114F706}" type="pres">
      <dgm:prSet presAssocID="{7F7403F4-9FA4-4CB5-B917-35BC35F0F027}" presName="vertSpace2b" presStyleCnt="0"/>
      <dgm:spPr/>
    </dgm:pt>
  </dgm:ptLst>
  <dgm:cxnLst>
    <dgm:cxn modelId="{D0992B17-6398-4419-8966-9D635E4B99D2}" type="presOf" srcId="{7F7403F4-9FA4-4CB5-B917-35BC35F0F027}" destId="{FFBF7E0B-8111-4FF0-99CB-6914FFC292CC}" srcOrd="0" destOrd="0" presId="urn:microsoft.com/office/officeart/2008/layout/LinedList"/>
    <dgm:cxn modelId="{2232EF2C-0A80-48A5-A557-0C9896280211}" type="presOf" srcId="{7EF00616-9713-4256-AFC3-521F216B0A26}" destId="{EDFA551B-DF92-4195-8FAA-14E4604D3153}" srcOrd="0" destOrd="0" presId="urn:microsoft.com/office/officeart/2008/layout/LinedList"/>
    <dgm:cxn modelId="{49949934-6E13-4386-BDA7-1D1D8DC6FBE8}" type="presOf" srcId="{27C47A83-7249-4AE1-A933-EFE17C8675AF}" destId="{9F536698-0754-4353-B528-C31970160EBC}" srcOrd="0" destOrd="0" presId="urn:microsoft.com/office/officeart/2008/layout/LinedList"/>
    <dgm:cxn modelId="{36D1C03D-F868-42D9-816F-1C6AA0E952DA}" type="presOf" srcId="{D5EEA95D-CFC4-4A3A-A9F0-B233D55FD216}" destId="{A682C1AF-78C0-4E7F-8AF7-B9FE56862A35}" srcOrd="0" destOrd="0" presId="urn:microsoft.com/office/officeart/2008/layout/LinedList"/>
    <dgm:cxn modelId="{FEBF5072-5EA0-4E8B-B813-6EE8A7D7D0E7}" type="presOf" srcId="{7DDA85D8-7055-4B5D-A590-BF512DA2F086}" destId="{A45DB3B1-8B0E-4515-802B-07C8A290DC1C}" srcOrd="0" destOrd="0" presId="urn:microsoft.com/office/officeart/2008/layout/LinedList"/>
    <dgm:cxn modelId="{40138855-C1ED-448C-8A49-659A43367C5F}" srcId="{D5EEA95D-CFC4-4A3A-A9F0-B233D55FD216}" destId="{7F7403F4-9FA4-4CB5-B917-35BC35F0F027}" srcOrd="3" destOrd="0" parTransId="{35C64CD5-F382-4888-A182-02FA2D4FCF27}" sibTransId="{A574F561-3DF7-4236-9C6F-5B0142C757CB}"/>
    <dgm:cxn modelId="{D900DC93-C1D5-4B94-93D1-10581A4C80A8}" srcId="{7DDA85D8-7055-4B5D-A590-BF512DA2F086}" destId="{D5EEA95D-CFC4-4A3A-A9F0-B233D55FD216}" srcOrd="0" destOrd="0" parTransId="{55DCB2BF-A842-4D63-B703-926743E2C060}" sibTransId="{3F2EE6ED-AC24-406A-AD06-2C570A8E2BA8}"/>
    <dgm:cxn modelId="{63F1ADB6-A5D7-4465-8281-1D7F7EAF1C1C}" srcId="{D5EEA95D-CFC4-4A3A-A9F0-B233D55FD216}" destId="{27C47A83-7249-4AE1-A933-EFE17C8675AF}" srcOrd="1" destOrd="0" parTransId="{A43500B7-91F3-424D-8836-804AF3FB4C40}" sibTransId="{76A632B0-48DF-432D-99C3-498F078D96A7}"/>
    <dgm:cxn modelId="{0D57DDCB-809C-4CC1-9BC1-884119692C1E}" type="presOf" srcId="{3C96D025-E9EB-4FAB-9229-BFC1685A324A}" destId="{6BFE9690-F2CE-4704-9FAB-17F7F6F64EDC}" srcOrd="0" destOrd="0" presId="urn:microsoft.com/office/officeart/2008/layout/LinedList"/>
    <dgm:cxn modelId="{12A81DEA-A5FD-4701-89FD-6975EAB25BC4}" srcId="{D5EEA95D-CFC4-4A3A-A9F0-B233D55FD216}" destId="{7EF00616-9713-4256-AFC3-521F216B0A26}" srcOrd="2" destOrd="0" parTransId="{70B1DFE8-554E-4D50-B806-114C7FCAFCAF}" sibTransId="{1AEBB149-B323-4D5F-A0FA-1288FE505D14}"/>
    <dgm:cxn modelId="{B8FC81FA-65C0-4BCF-A9AB-254772E9F556}" srcId="{D5EEA95D-CFC4-4A3A-A9F0-B233D55FD216}" destId="{3C96D025-E9EB-4FAB-9229-BFC1685A324A}" srcOrd="0" destOrd="0" parTransId="{8D206052-43B4-41BF-87B9-E9BAE75EFC85}" sibTransId="{63CC0905-5C34-478A-85E1-865AA3C37F2D}"/>
    <dgm:cxn modelId="{72232E6B-9A32-45CD-ACED-6019022DF1A4}" type="presParOf" srcId="{A45DB3B1-8B0E-4515-802B-07C8A290DC1C}" destId="{CF2A5CC4-6C7F-417D-9FC1-7A6C4071F4BF}" srcOrd="0" destOrd="0" presId="urn:microsoft.com/office/officeart/2008/layout/LinedList"/>
    <dgm:cxn modelId="{03832682-C9F8-4A4F-8644-24270FBB304B}" type="presParOf" srcId="{A45DB3B1-8B0E-4515-802B-07C8A290DC1C}" destId="{068D9DCC-341D-4A7A-A033-D89024FBA489}" srcOrd="1" destOrd="0" presId="urn:microsoft.com/office/officeart/2008/layout/LinedList"/>
    <dgm:cxn modelId="{4C667819-E124-46B9-8485-64525D981817}" type="presParOf" srcId="{068D9DCC-341D-4A7A-A033-D89024FBA489}" destId="{A682C1AF-78C0-4E7F-8AF7-B9FE56862A35}" srcOrd="0" destOrd="0" presId="urn:microsoft.com/office/officeart/2008/layout/LinedList"/>
    <dgm:cxn modelId="{85B37A42-BE61-4453-A257-0D1DD4FB2ACE}" type="presParOf" srcId="{068D9DCC-341D-4A7A-A033-D89024FBA489}" destId="{229C2A96-0B78-420F-AF78-A6A3CF094A0D}" srcOrd="1" destOrd="0" presId="urn:microsoft.com/office/officeart/2008/layout/LinedList"/>
    <dgm:cxn modelId="{D0BCB400-E94D-437F-91A7-166FED435876}" type="presParOf" srcId="{229C2A96-0B78-420F-AF78-A6A3CF094A0D}" destId="{4F145D91-F134-42AF-A6C0-8C6DA221A0A9}" srcOrd="0" destOrd="0" presId="urn:microsoft.com/office/officeart/2008/layout/LinedList"/>
    <dgm:cxn modelId="{2AC35F30-CE6E-4133-8BF9-F1FE587B8B4C}" type="presParOf" srcId="{229C2A96-0B78-420F-AF78-A6A3CF094A0D}" destId="{D623031A-138A-45EB-9D18-DBF96AF95440}" srcOrd="1" destOrd="0" presId="urn:microsoft.com/office/officeart/2008/layout/LinedList"/>
    <dgm:cxn modelId="{6D5599AB-B14E-4ED6-88D7-C6252E83B9C9}" type="presParOf" srcId="{D623031A-138A-45EB-9D18-DBF96AF95440}" destId="{24F8F118-7D26-4146-BB42-01ADE1F4E251}" srcOrd="0" destOrd="0" presId="urn:microsoft.com/office/officeart/2008/layout/LinedList"/>
    <dgm:cxn modelId="{0CAA7B9C-7AEE-4D36-AF0C-916B784E1B23}" type="presParOf" srcId="{D623031A-138A-45EB-9D18-DBF96AF95440}" destId="{6BFE9690-F2CE-4704-9FAB-17F7F6F64EDC}" srcOrd="1" destOrd="0" presId="urn:microsoft.com/office/officeart/2008/layout/LinedList"/>
    <dgm:cxn modelId="{F084DD17-7F7A-47E8-9557-B9700D204DB9}" type="presParOf" srcId="{D623031A-138A-45EB-9D18-DBF96AF95440}" destId="{ECE8771E-8A19-49A0-84B3-57D247EEBEB9}" srcOrd="2" destOrd="0" presId="urn:microsoft.com/office/officeart/2008/layout/LinedList"/>
    <dgm:cxn modelId="{3063344F-2C65-4B23-8E1A-A8053DBC9168}" type="presParOf" srcId="{229C2A96-0B78-420F-AF78-A6A3CF094A0D}" destId="{072C4810-7E7B-4722-BB6F-2821785D81B5}" srcOrd="2" destOrd="0" presId="urn:microsoft.com/office/officeart/2008/layout/LinedList"/>
    <dgm:cxn modelId="{BA082A24-93EC-4EF6-8E4A-E55FA970D353}" type="presParOf" srcId="{229C2A96-0B78-420F-AF78-A6A3CF094A0D}" destId="{CCC4C095-903C-42D2-B0C9-508842200732}" srcOrd="3" destOrd="0" presId="urn:microsoft.com/office/officeart/2008/layout/LinedList"/>
    <dgm:cxn modelId="{80E25477-0CB9-487F-BC26-06C076F1D03B}" type="presParOf" srcId="{229C2A96-0B78-420F-AF78-A6A3CF094A0D}" destId="{3CF787D7-DC82-442A-9109-2B83B33010A9}" srcOrd="4" destOrd="0" presId="urn:microsoft.com/office/officeart/2008/layout/LinedList"/>
    <dgm:cxn modelId="{BFEAB5F2-1BEA-4EEF-A08A-9EDFA2DBAFDF}" type="presParOf" srcId="{3CF787D7-DC82-442A-9109-2B83B33010A9}" destId="{8E3685D8-77BD-4BBD-9D43-B160575D51C8}" srcOrd="0" destOrd="0" presId="urn:microsoft.com/office/officeart/2008/layout/LinedList"/>
    <dgm:cxn modelId="{AE05832E-8AF9-4EB1-9611-671EBEAF7C7A}" type="presParOf" srcId="{3CF787D7-DC82-442A-9109-2B83B33010A9}" destId="{9F536698-0754-4353-B528-C31970160EBC}" srcOrd="1" destOrd="0" presId="urn:microsoft.com/office/officeart/2008/layout/LinedList"/>
    <dgm:cxn modelId="{BB3B3599-6CA2-4F58-83CE-DAAC8CF6676A}" type="presParOf" srcId="{3CF787D7-DC82-442A-9109-2B83B33010A9}" destId="{184FD537-AEBE-459B-9DB3-AAF69616BA73}" srcOrd="2" destOrd="0" presId="urn:microsoft.com/office/officeart/2008/layout/LinedList"/>
    <dgm:cxn modelId="{32FC8DD8-A40D-4C89-92D1-C67F083049F0}" type="presParOf" srcId="{229C2A96-0B78-420F-AF78-A6A3CF094A0D}" destId="{433077F1-B0E9-4236-B6BD-DD1CB8B721B6}" srcOrd="5" destOrd="0" presId="urn:microsoft.com/office/officeart/2008/layout/LinedList"/>
    <dgm:cxn modelId="{83CD6988-47B8-47E6-8DFF-90C7E08828E4}" type="presParOf" srcId="{229C2A96-0B78-420F-AF78-A6A3CF094A0D}" destId="{D20C1C3E-D7A6-4974-89AE-BC6045676C1E}" srcOrd="6" destOrd="0" presId="urn:microsoft.com/office/officeart/2008/layout/LinedList"/>
    <dgm:cxn modelId="{71F56D81-4D54-4361-AE13-2F9C29026177}" type="presParOf" srcId="{229C2A96-0B78-420F-AF78-A6A3CF094A0D}" destId="{D5DD21D2-FF8C-4866-804B-75AF423A6379}" srcOrd="7" destOrd="0" presId="urn:microsoft.com/office/officeart/2008/layout/LinedList"/>
    <dgm:cxn modelId="{4DAEF195-7117-44E6-A184-A8C45CA770ED}" type="presParOf" srcId="{D5DD21D2-FF8C-4866-804B-75AF423A6379}" destId="{8498CEDA-716E-460B-B3A9-AD90674663D7}" srcOrd="0" destOrd="0" presId="urn:microsoft.com/office/officeart/2008/layout/LinedList"/>
    <dgm:cxn modelId="{0217B8C1-213E-4784-87E6-73E11C4B2F0B}" type="presParOf" srcId="{D5DD21D2-FF8C-4866-804B-75AF423A6379}" destId="{EDFA551B-DF92-4195-8FAA-14E4604D3153}" srcOrd="1" destOrd="0" presId="urn:microsoft.com/office/officeart/2008/layout/LinedList"/>
    <dgm:cxn modelId="{93EEC780-7D85-46FC-8FFD-9A23686EE828}" type="presParOf" srcId="{D5DD21D2-FF8C-4866-804B-75AF423A6379}" destId="{AC61EC7A-60E7-4996-BCA0-C6A4E0C48055}" srcOrd="2" destOrd="0" presId="urn:microsoft.com/office/officeart/2008/layout/LinedList"/>
    <dgm:cxn modelId="{E6E9973A-7F80-4BAD-8F49-97B188EF476A}" type="presParOf" srcId="{229C2A96-0B78-420F-AF78-A6A3CF094A0D}" destId="{78AF3D1C-BB0E-4AFC-AF72-582F3A168533}" srcOrd="8" destOrd="0" presId="urn:microsoft.com/office/officeart/2008/layout/LinedList"/>
    <dgm:cxn modelId="{6D88EFA7-251E-45B2-AD1D-00F378F2B6C9}" type="presParOf" srcId="{229C2A96-0B78-420F-AF78-A6A3CF094A0D}" destId="{164C7104-E7B6-4C0D-88B2-529576BB3D29}" srcOrd="9" destOrd="0" presId="urn:microsoft.com/office/officeart/2008/layout/LinedList"/>
    <dgm:cxn modelId="{4CBAA07D-1A1D-4780-9258-33CD1C11351C}" type="presParOf" srcId="{229C2A96-0B78-420F-AF78-A6A3CF094A0D}" destId="{617480CC-FB77-4138-A50F-85ED4BA4C2FF}" srcOrd="10" destOrd="0" presId="urn:microsoft.com/office/officeart/2008/layout/LinedList"/>
    <dgm:cxn modelId="{1D883F48-4B06-4485-84EA-5D4AAB0F2D98}" type="presParOf" srcId="{617480CC-FB77-4138-A50F-85ED4BA4C2FF}" destId="{412441C1-177B-491F-AAA9-0967A333B6A4}" srcOrd="0" destOrd="0" presId="urn:microsoft.com/office/officeart/2008/layout/LinedList"/>
    <dgm:cxn modelId="{69E973BE-D3A7-476F-89F5-476A100F108D}" type="presParOf" srcId="{617480CC-FB77-4138-A50F-85ED4BA4C2FF}" destId="{FFBF7E0B-8111-4FF0-99CB-6914FFC292CC}" srcOrd="1" destOrd="0" presId="urn:microsoft.com/office/officeart/2008/layout/LinedList"/>
    <dgm:cxn modelId="{324B6021-465E-48D9-8E1E-532B4C99431B}" type="presParOf" srcId="{617480CC-FB77-4138-A50F-85ED4BA4C2FF}" destId="{02696AC0-DA40-4C53-9376-0567BAEFB05F}" srcOrd="2" destOrd="0" presId="urn:microsoft.com/office/officeart/2008/layout/LinedList"/>
    <dgm:cxn modelId="{042791D8-B33B-4EC6-A186-A82CBDFA28D2}" type="presParOf" srcId="{229C2A96-0B78-420F-AF78-A6A3CF094A0D}" destId="{2652FB8F-0E6B-4BD4-BDBA-0234FA4E0CFB}" srcOrd="11" destOrd="0" presId="urn:microsoft.com/office/officeart/2008/layout/LinedList"/>
    <dgm:cxn modelId="{6352FBCF-F550-476C-8762-F737231D8246}" type="presParOf" srcId="{229C2A96-0B78-420F-AF78-A6A3CF094A0D}" destId="{B3351458-E40B-4610-A92E-F7932114F70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B0DFB-E2BE-4691-AE8A-6B1045784182}">
      <dsp:nvSpPr>
        <dsp:cNvPr id="0" name=""/>
        <dsp:cNvSpPr/>
      </dsp:nvSpPr>
      <dsp:spPr>
        <a:xfrm rot="5400000">
          <a:off x="-268512" y="269796"/>
          <a:ext cx="1790082" cy="1253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</a:t>
          </a:r>
        </a:p>
      </dsp:txBody>
      <dsp:txXfrm rot="-5400000">
        <a:off x="0" y="627813"/>
        <a:ext cx="1253058" cy="537024"/>
      </dsp:txXfrm>
    </dsp:sp>
    <dsp:sp modelId="{39B54FE3-BF44-4815-87DC-DA54CC11BC03}">
      <dsp:nvSpPr>
        <dsp:cNvPr id="0" name=""/>
        <dsp:cNvSpPr/>
      </dsp:nvSpPr>
      <dsp:spPr>
        <a:xfrm rot="5400000">
          <a:off x="4960049" y="-3687264"/>
          <a:ext cx="1163553" cy="8577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GB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 examine the methodological challenges of incorporating water into CGE models.</a:t>
          </a:r>
        </a:p>
      </dsp:txBody>
      <dsp:txXfrm rot="-5400000">
        <a:off x="1253058" y="76527"/>
        <a:ext cx="8520735" cy="1049953"/>
      </dsp:txXfrm>
    </dsp:sp>
    <dsp:sp modelId="{7FC58763-E025-439C-868D-3CE9165C9450}">
      <dsp:nvSpPr>
        <dsp:cNvPr id="0" name=""/>
        <dsp:cNvSpPr/>
      </dsp:nvSpPr>
      <dsp:spPr>
        <a:xfrm rot="5400000">
          <a:off x="-268512" y="1876524"/>
          <a:ext cx="1790082" cy="1253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</a:p>
      </dsp:txBody>
      <dsp:txXfrm rot="-5400000">
        <a:off x="0" y="2234541"/>
        <a:ext cx="1253058" cy="537024"/>
      </dsp:txXfrm>
    </dsp:sp>
    <dsp:sp modelId="{A3B39045-9C54-48A6-9EDC-C144671474F5}">
      <dsp:nvSpPr>
        <dsp:cNvPr id="0" name=""/>
        <dsp:cNvSpPr/>
      </dsp:nvSpPr>
      <dsp:spPr>
        <a:xfrm rot="5400000">
          <a:off x="4960049" y="-2098979"/>
          <a:ext cx="1163553" cy="8577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GB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To explore various themes of the applications of water-models</a:t>
          </a:r>
        </a:p>
      </dsp:txBody>
      <dsp:txXfrm rot="-5400000">
        <a:off x="1253058" y="1664812"/>
        <a:ext cx="8520735" cy="1049953"/>
      </dsp:txXfrm>
    </dsp:sp>
    <dsp:sp modelId="{B753F0E4-4EC7-4C3C-A52A-CAC20D0227C8}">
      <dsp:nvSpPr>
        <dsp:cNvPr id="0" name=""/>
        <dsp:cNvSpPr/>
      </dsp:nvSpPr>
      <dsp:spPr>
        <a:xfrm rot="5400000">
          <a:off x="-268512" y="3706945"/>
          <a:ext cx="1790082" cy="12530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</a:p>
      </dsp:txBody>
      <dsp:txXfrm rot="-5400000">
        <a:off x="0" y="4064962"/>
        <a:ext cx="1253058" cy="537024"/>
      </dsp:txXfrm>
    </dsp:sp>
    <dsp:sp modelId="{1F47381B-18DD-4343-95D6-4C3E4BF1BC06}">
      <dsp:nvSpPr>
        <dsp:cNvPr id="0" name=""/>
        <dsp:cNvSpPr/>
      </dsp:nvSpPr>
      <dsp:spPr>
        <a:xfrm rot="5400000">
          <a:off x="4736355" y="-268558"/>
          <a:ext cx="1610940" cy="8577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2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Based on the results of the analyses, the research challenges are identified and avenues for improvement of future research are suggested. </a:t>
          </a:r>
        </a:p>
      </dsp:txBody>
      <dsp:txXfrm rot="-5400000">
        <a:off x="1253058" y="3293379"/>
        <a:ext cx="8498895" cy="1453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46248-12FB-4C1D-AB60-DCAD66172604}">
      <dsp:nvSpPr>
        <dsp:cNvPr id="0" name=""/>
        <dsp:cNvSpPr/>
      </dsp:nvSpPr>
      <dsp:spPr>
        <a:xfrm>
          <a:off x="2398132" y="960"/>
          <a:ext cx="2355096" cy="7471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Thematic Criteria</a:t>
          </a:r>
        </a:p>
      </dsp:txBody>
      <dsp:txXfrm>
        <a:off x="2420015" y="22843"/>
        <a:ext cx="2311330" cy="703371"/>
      </dsp:txXfrm>
    </dsp:sp>
    <dsp:sp modelId="{88C9CE7D-27ED-4E8A-B4AE-A36C383A346B}">
      <dsp:nvSpPr>
        <dsp:cNvPr id="0" name=""/>
        <dsp:cNvSpPr/>
      </dsp:nvSpPr>
      <dsp:spPr>
        <a:xfrm>
          <a:off x="2633642" y="748097"/>
          <a:ext cx="235509" cy="560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53"/>
              </a:lnTo>
              <a:lnTo>
                <a:pt x="235509" y="5603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36D82-BC75-4B48-9572-40716B21354D}">
      <dsp:nvSpPr>
        <dsp:cNvPr id="0" name=""/>
        <dsp:cNvSpPr/>
      </dsp:nvSpPr>
      <dsp:spPr>
        <a:xfrm>
          <a:off x="2869151" y="934882"/>
          <a:ext cx="1978407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Distribution of applications across years (2000-2023)</a:t>
          </a:r>
        </a:p>
      </dsp:txBody>
      <dsp:txXfrm>
        <a:off x="2891034" y="956765"/>
        <a:ext cx="1934641" cy="703371"/>
      </dsp:txXfrm>
    </dsp:sp>
    <dsp:sp modelId="{51707FB5-988D-4B11-800F-09430D7C1D0F}">
      <dsp:nvSpPr>
        <dsp:cNvPr id="0" name=""/>
        <dsp:cNvSpPr/>
      </dsp:nvSpPr>
      <dsp:spPr>
        <a:xfrm>
          <a:off x="2633642" y="748097"/>
          <a:ext cx="235509" cy="1494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274"/>
              </a:lnTo>
              <a:lnTo>
                <a:pt x="235509" y="14942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867D2-AE85-4AE7-B856-9CFC0659AC2F}">
      <dsp:nvSpPr>
        <dsp:cNvPr id="0" name=""/>
        <dsp:cNvSpPr/>
      </dsp:nvSpPr>
      <dsp:spPr>
        <a:xfrm>
          <a:off x="2869151" y="1868803"/>
          <a:ext cx="1974175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94149"/>
              <a:satOff val="-2490"/>
              <a:lumOff val="7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Main theme of the water-CGE model’s application</a:t>
          </a:r>
        </a:p>
      </dsp:txBody>
      <dsp:txXfrm>
        <a:off x="2891034" y="1890686"/>
        <a:ext cx="1930409" cy="703371"/>
      </dsp:txXfrm>
    </dsp:sp>
    <dsp:sp modelId="{B6FBF06F-4BE0-4064-BAD3-C06FAFC32B60}">
      <dsp:nvSpPr>
        <dsp:cNvPr id="0" name=""/>
        <dsp:cNvSpPr/>
      </dsp:nvSpPr>
      <dsp:spPr>
        <a:xfrm>
          <a:off x="2633642" y="748097"/>
          <a:ext cx="235509" cy="2428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196"/>
              </a:lnTo>
              <a:lnTo>
                <a:pt x="235509" y="242819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7122B-1921-45B1-BA90-53B5539C2DC4}">
      <dsp:nvSpPr>
        <dsp:cNvPr id="0" name=""/>
        <dsp:cNvSpPr/>
      </dsp:nvSpPr>
      <dsp:spPr>
        <a:xfrm>
          <a:off x="2869151" y="2802725"/>
          <a:ext cx="2003296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788298"/>
              <a:satOff val="-4980"/>
              <a:lumOff val="14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Geographic scopes of application</a:t>
          </a:r>
        </a:p>
      </dsp:txBody>
      <dsp:txXfrm>
        <a:off x="2891034" y="2824608"/>
        <a:ext cx="1959530" cy="703371"/>
      </dsp:txXfrm>
    </dsp:sp>
    <dsp:sp modelId="{0181A1A4-2492-4C49-9721-F982C81C16D7}">
      <dsp:nvSpPr>
        <dsp:cNvPr id="0" name=""/>
        <dsp:cNvSpPr/>
      </dsp:nvSpPr>
      <dsp:spPr>
        <a:xfrm>
          <a:off x="5126797" y="960"/>
          <a:ext cx="2727245" cy="747137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Methodological Criteria </a:t>
          </a:r>
        </a:p>
      </dsp:txBody>
      <dsp:txXfrm>
        <a:off x="5148680" y="22843"/>
        <a:ext cx="2683479" cy="703371"/>
      </dsp:txXfrm>
    </dsp:sp>
    <dsp:sp modelId="{91E2A80C-B738-466A-9738-D39D0AE89CAC}">
      <dsp:nvSpPr>
        <dsp:cNvPr id="0" name=""/>
        <dsp:cNvSpPr/>
      </dsp:nvSpPr>
      <dsp:spPr>
        <a:xfrm>
          <a:off x="5399522" y="748097"/>
          <a:ext cx="272724" cy="560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353"/>
              </a:lnTo>
              <a:lnTo>
                <a:pt x="272724" y="56035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3D430-E765-4590-9D0F-1F0083BB6613}">
      <dsp:nvSpPr>
        <dsp:cNvPr id="0" name=""/>
        <dsp:cNvSpPr/>
      </dsp:nvSpPr>
      <dsp:spPr>
        <a:xfrm>
          <a:off x="5672246" y="934882"/>
          <a:ext cx="2119933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682447"/>
              <a:satOff val="-7470"/>
              <a:lumOff val="21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Temporal and spatial dimensions of Water-CGE models Reviewed</a:t>
          </a:r>
        </a:p>
      </dsp:txBody>
      <dsp:txXfrm>
        <a:off x="5694129" y="956765"/>
        <a:ext cx="2076167" cy="703371"/>
      </dsp:txXfrm>
    </dsp:sp>
    <dsp:sp modelId="{31F99444-91AE-4C73-955D-21E6B03E3133}">
      <dsp:nvSpPr>
        <dsp:cNvPr id="0" name=""/>
        <dsp:cNvSpPr/>
      </dsp:nvSpPr>
      <dsp:spPr>
        <a:xfrm>
          <a:off x="5399522" y="748097"/>
          <a:ext cx="272724" cy="1494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4274"/>
              </a:lnTo>
              <a:lnTo>
                <a:pt x="272724" y="149427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5B159-74DF-43A7-9B42-39FBAA5A8DF6}">
      <dsp:nvSpPr>
        <dsp:cNvPr id="0" name=""/>
        <dsp:cNvSpPr/>
      </dsp:nvSpPr>
      <dsp:spPr>
        <a:xfrm>
          <a:off x="5672246" y="1868803"/>
          <a:ext cx="2086043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7576596"/>
              <a:satOff val="-9961"/>
              <a:lumOff val="29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Sectors considered in Water-CGE models</a:t>
          </a:r>
        </a:p>
      </dsp:txBody>
      <dsp:txXfrm>
        <a:off x="5694129" y="1890686"/>
        <a:ext cx="2042277" cy="703371"/>
      </dsp:txXfrm>
    </dsp:sp>
    <dsp:sp modelId="{FBDBF5B3-FA85-429A-81E2-8F169489CE7C}">
      <dsp:nvSpPr>
        <dsp:cNvPr id="0" name=""/>
        <dsp:cNvSpPr/>
      </dsp:nvSpPr>
      <dsp:spPr>
        <a:xfrm>
          <a:off x="5399522" y="748097"/>
          <a:ext cx="272724" cy="2428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196"/>
              </a:lnTo>
              <a:lnTo>
                <a:pt x="272724" y="242819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DA7BE7-D4C4-4995-94CF-A1BF348D265A}">
      <dsp:nvSpPr>
        <dsp:cNvPr id="0" name=""/>
        <dsp:cNvSpPr/>
      </dsp:nvSpPr>
      <dsp:spPr>
        <a:xfrm>
          <a:off x="5672246" y="2802725"/>
          <a:ext cx="2101870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470745"/>
              <a:satOff val="-12451"/>
              <a:lumOff val="36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Types of water sources included in CGE models</a:t>
          </a:r>
        </a:p>
      </dsp:txBody>
      <dsp:txXfrm>
        <a:off x="5694129" y="2824608"/>
        <a:ext cx="2058104" cy="703371"/>
      </dsp:txXfrm>
    </dsp:sp>
    <dsp:sp modelId="{61379BB6-88CA-4A54-BA83-4C77903AE1D6}">
      <dsp:nvSpPr>
        <dsp:cNvPr id="0" name=""/>
        <dsp:cNvSpPr/>
      </dsp:nvSpPr>
      <dsp:spPr>
        <a:xfrm>
          <a:off x="5399522" y="748097"/>
          <a:ext cx="272724" cy="3362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2118"/>
              </a:lnTo>
              <a:lnTo>
                <a:pt x="272724" y="33621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6743A-BD3B-4333-8EDC-F7F6087DB3FE}">
      <dsp:nvSpPr>
        <dsp:cNvPr id="0" name=""/>
        <dsp:cNvSpPr/>
      </dsp:nvSpPr>
      <dsp:spPr>
        <a:xfrm>
          <a:off x="5672246" y="3736647"/>
          <a:ext cx="2162024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1364893"/>
              <a:satOff val="-14941"/>
              <a:lumOff val="43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Representation of water in production functions</a:t>
          </a:r>
        </a:p>
      </dsp:txBody>
      <dsp:txXfrm>
        <a:off x="5694129" y="3758530"/>
        <a:ext cx="2118258" cy="703371"/>
      </dsp:txXfrm>
    </dsp:sp>
    <dsp:sp modelId="{CFBC2A50-553B-4C92-B536-A66A106E705E}">
      <dsp:nvSpPr>
        <dsp:cNvPr id="0" name=""/>
        <dsp:cNvSpPr/>
      </dsp:nvSpPr>
      <dsp:spPr>
        <a:xfrm>
          <a:off x="5399522" y="748097"/>
          <a:ext cx="272724" cy="4296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6039"/>
              </a:lnTo>
              <a:lnTo>
                <a:pt x="272724" y="4296039"/>
              </a:lnTo>
            </a:path>
          </a:pathLst>
        </a:custGeom>
        <a:noFill/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DA7F0-E237-4AF7-BB29-B5342D34C5A0}">
      <dsp:nvSpPr>
        <dsp:cNvPr id="0" name=""/>
        <dsp:cNvSpPr/>
      </dsp:nvSpPr>
      <dsp:spPr>
        <a:xfrm>
          <a:off x="5672246" y="4670569"/>
          <a:ext cx="2169662" cy="74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259042"/>
              <a:satOff val="-17431"/>
              <a:lumOff val="5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i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Incorporating the benchmark value of Water</a:t>
          </a:r>
        </a:p>
      </dsp:txBody>
      <dsp:txXfrm>
        <a:off x="5694129" y="4692452"/>
        <a:ext cx="2125896" cy="703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A5CC4-6C7F-417D-9FC1-7A6C4071F4BF}">
      <dsp:nvSpPr>
        <dsp:cNvPr id="0" name=""/>
        <dsp:cNvSpPr/>
      </dsp:nvSpPr>
      <dsp:spPr>
        <a:xfrm>
          <a:off x="0" y="0"/>
          <a:ext cx="1012336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2C1AF-78C0-4E7F-8AF7-B9FE56862A35}">
      <dsp:nvSpPr>
        <dsp:cNvPr id="0" name=""/>
        <dsp:cNvSpPr/>
      </dsp:nvSpPr>
      <dsp:spPr>
        <a:xfrm>
          <a:off x="0" y="0"/>
          <a:ext cx="2024673" cy="5130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Water Data</a:t>
          </a:r>
        </a:p>
      </dsp:txBody>
      <dsp:txXfrm>
        <a:off x="0" y="0"/>
        <a:ext cx="2024673" cy="5130799"/>
      </dsp:txXfrm>
    </dsp:sp>
    <dsp:sp modelId="{6BFE9690-F2CE-4704-9FAB-17F7F6F64EDC}">
      <dsp:nvSpPr>
        <dsp:cNvPr id="0" name=""/>
        <dsp:cNvSpPr/>
      </dsp:nvSpPr>
      <dsp:spPr>
        <a:xfrm>
          <a:off x="2176523" y="60314"/>
          <a:ext cx="7946843" cy="120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1. The availability of data on water uses and sources by all sectors of an economy needs to be improved.</a:t>
          </a:r>
        </a:p>
      </dsp:txBody>
      <dsp:txXfrm>
        <a:off x="2176523" y="60314"/>
        <a:ext cx="7946843" cy="1206289"/>
      </dsp:txXfrm>
    </dsp:sp>
    <dsp:sp modelId="{072C4810-7E7B-4722-BB6F-2821785D81B5}">
      <dsp:nvSpPr>
        <dsp:cNvPr id="0" name=""/>
        <dsp:cNvSpPr/>
      </dsp:nvSpPr>
      <dsp:spPr>
        <a:xfrm>
          <a:off x="2024673" y="1266603"/>
          <a:ext cx="8098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36698-0754-4353-B528-C31970160EBC}">
      <dsp:nvSpPr>
        <dsp:cNvPr id="0" name=""/>
        <dsp:cNvSpPr/>
      </dsp:nvSpPr>
      <dsp:spPr>
        <a:xfrm>
          <a:off x="2176523" y="1326918"/>
          <a:ext cx="7946843" cy="120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2. Improvements in the level of detail of water data for energy (i.e., hydropower, and cooling processes) is required.</a:t>
          </a:r>
        </a:p>
      </dsp:txBody>
      <dsp:txXfrm>
        <a:off x="2176523" y="1326918"/>
        <a:ext cx="7946843" cy="1206289"/>
      </dsp:txXfrm>
    </dsp:sp>
    <dsp:sp modelId="{433077F1-B0E9-4236-B6BD-DD1CB8B721B6}">
      <dsp:nvSpPr>
        <dsp:cNvPr id="0" name=""/>
        <dsp:cNvSpPr/>
      </dsp:nvSpPr>
      <dsp:spPr>
        <a:xfrm>
          <a:off x="2024673" y="2533207"/>
          <a:ext cx="8098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A551B-DF92-4195-8FAA-14E4604D3153}">
      <dsp:nvSpPr>
        <dsp:cNvPr id="0" name=""/>
        <dsp:cNvSpPr/>
      </dsp:nvSpPr>
      <dsp:spPr>
        <a:xfrm>
          <a:off x="2176523" y="2593521"/>
          <a:ext cx="7946843" cy="120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3. The current applications of water-CGE models neglect seasonality of water.</a:t>
          </a:r>
        </a:p>
      </dsp:txBody>
      <dsp:txXfrm>
        <a:off x="2176523" y="2593521"/>
        <a:ext cx="7946843" cy="1206289"/>
      </dsp:txXfrm>
    </dsp:sp>
    <dsp:sp modelId="{78AF3D1C-BB0E-4AFC-AF72-582F3A168533}">
      <dsp:nvSpPr>
        <dsp:cNvPr id="0" name=""/>
        <dsp:cNvSpPr/>
      </dsp:nvSpPr>
      <dsp:spPr>
        <a:xfrm>
          <a:off x="2024673" y="3799810"/>
          <a:ext cx="8098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F7E0B-8111-4FF0-99CB-6914FFC292CC}">
      <dsp:nvSpPr>
        <dsp:cNvPr id="0" name=""/>
        <dsp:cNvSpPr/>
      </dsp:nvSpPr>
      <dsp:spPr>
        <a:xfrm>
          <a:off x="2176523" y="3860125"/>
          <a:ext cx="7946843" cy="1206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4. There are few water-CGE models applied at river basin scales.</a:t>
          </a:r>
        </a:p>
      </dsp:txBody>
      <dsp:txXfrm>
        <a:off x="2176523" y="3860125"/>
        <a:ext cx="7946843" cy="1206289"/>
      </dsp:txXfrm>
    </dsp:sp>
    <dsp:sp modelId="{2652FB8F-0E6B-4BD4-BDBA-0234FA4E0CFB}">
      <dsp:nvSpPr>
        <dsp:cNvPr id="0" name=""/>
        <dsp:cNvSpPr/>
      </dsp:nvSpPr>
      <dsp:spPr>
        <a:xfrm>
          <a:off x="2024673" y="5066414"/>
          <a:ext cx="80986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92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1D35-E696-4D9B-8D13-EE28B6850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6BFCC-C301-4A90-98DE-04AF588D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BF4D1-5626-4609-85F1-92E6DD1A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CD6-E28E-43D4-B040-009EF217114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FB5C7-5A4E-492F-BC94-596F6FE4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EC675-E1FF-4238-8A97-301BCC2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A6CB8-CE84-4941-8F66-A3A085B92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21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1126C4-5702-DA3B-81BA-90C863582C39}"/>
              </a:ext>
            </a:extLst>
          </p:cNvPr>
          <p:cNvSpPr txBox="1"/>
          <p:nvPr userDrawn="1"/>
        </p:nvSpPr>
        <p:spPr>
          <a:xfrm>
            <a:off x="5814192" y="6316697"/>
            <a:ext cx="5636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260E2A6B-A809-4840-BF14-8648BC0BDF87}" type="slidenum">
              <a:rPr lang="id-ID" sz="1600" smtClean="0">
                <a:solidFill>
                  <a:schemeClr val="accent1"/>
                </a:solidFill>
                <a:latin typeface="Montserrat SemiBold" pitchFamily="2" charset="0"/>
                <a:cs typeface="Sora Light" pitchFamily="2" charset="0"/>
              </a:rPr>
              <a:pPr algn="ctr"/>
              <a:t>‹#›</a:t>
            </a:fld>
            <a:endParaRPr lang="en-ID" sz="1600" dirty="0">
              <a:solidFill>
                <a:schemeClr val="accent1"/>
              </a:solidFill>
              <a:latin typeface="Montserrat SemiBold" pitchFamily="2" charset="0"/>
              <a:cs typeface="Sora Light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1CBECB-CB53-3F12-8599-0F8DA7C2BB27}"/>
              </a:ext>
            </a:extLst>
          </p:cNvPr>
          <p:cNvSpPr/>
          <p:nvPr userDrawn="1"/>
        </p:nvSpPr>
        <p:spPr>
          <a:xfrm>
            <a:off x="5762032" y="6445376"/>
            <a:ext cx="81196" cy="811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2C813C-8144-9FB6-5CB7-EDB7D0FD8C94}"/>
              </a:ext>
            </a:extLst>
          </p:cNvPr>
          <p:cNvSpPr/>
          <p:nvPr userDrawn="1"/>
        </p:nvSpPr>
        <p:spPr>
          <a:xfrm>
            <a:off x="6348772" y="6445376"/>
            <a:ext cx="81196" cy="811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036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2/9789813208179_0004" TargetMode="External"/><Relationship Id="rId2" Type="http://schemas.openxmlformats.org/officeDocument/2006/relationships/hyperlink" Target="https://doi.org/10.1061/(ASCE)WR.1943-5452.000079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954C6F-5776-4093-A4BF-21B0BA721A92}"/>
              </a:ext>
            </a:extLst>
          </p:cNvPr>
          <p:cNvSpPr txBox="1"/>
          <p:nvPr/>
        </p:nvSpPr>
        <p:spPr>
          <a:xfrm>
            <a:off x="613674" y="765767"/>
            <a:ext cx="1143769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  <a:latin typeface="Jost Black" pitchFamily="2" charset="0"/>
                <a:ea typeface="Jost Black" pitchFamily="2" charset="0"/>
                <a:cs typeface="Poppins" panose="00000500000000000000" pitchFamily="2" charset="0"/>
              </a:defRPr>
            </a:lvl1pPr>
          </a:lstStyle>
          <a:p>
            <a:r>
              <a:rPr lang="en-GB" sz="4000" dirty="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50000"/>
                      </a:schemeClr>
                    </a:gs>
                  </a:gsLst>
                  <a:lin ang="135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Demystifying the Modelling of Water in Computable General Equilibrium Models: </a:t>
            </a:r>
          </a:p>
          <a:p>
            <a:r>
              <a:rPr lang="en-GB" dirty="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50000"/>
                      </a:schemeClr>
                    </a:gs>
                  </a:gsLst>
                  <a:lin ang="13500000" scaled="1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Systematic Review.</a:t>
            </a:r>
            <a:br>
              <a:rPr lang="en-GB" sz="5000" dirty="0">
                <a:gradFill>
                  <a:gsLst>
                    <a:gs pos="0">
                      <a:schemeClr val="accent1"/>
                    </a:gs>
                    <a:gs pos="99000">
                      <a:schemeClr val="accent1">
                        <a:lumMod val="50000"/>
                      </a:schemeClr>
                    </a:gs>
                  </a:gsLst>
                  <a:lin ang="13500000" scaled="1"/>
                </a:gradFill>
              </a:rPr>
            </a:br>
            <a:endParaRPr lang="en-IN" sz="5000" dirty="0">
              <a:gradFill>
                <a:gsLst>
                  <a:gs pos="0">
                    <a:schemeClr val="accent1"/>
                  </a:gs>
                  <a:gs pos="99000">
                    <a:schemeClr val="accent1">
                      <a:lumMod val="50000"/>
                    </a:schemeClr>
                  </a:gs>
                </a:gsLst>
                <a:lin ang="13500000" scaled="1"/>
              </a:gradFill>
            </a:endParaRPr>
          </a:p>
        </p:txBody>
      </p:sp>
      <p:grpSp>
        <p:nvGrpSpPr>
          <p:cNvPr id="5" name="Graphic 2">
            <a:extLst>
              <a:ext uri="{FF2B5EF4-FFF2-40B4-BE49-F238E27FC236}">
                <a16:creationId xmlns:a16="http://schemas.microsoft.com/office/drawing/2014/main" id="{501B0212-EDC0-4F34-991F-B9A066ADAD81}"/>
              </a:ext>
            </a:extLst>
          </p:cNvPr>
          <p:cNvGrpSpPr/>
          <p:nvPr/>
        </p:nvGrpSpPr>
        <p:grpSpPr>
          <a:xfrm>
            <a:off x="0" y="3992880"/>
            <a:ext cx="12192000" cy="3012159"/>
            <a:chOff x="0" y="224790"/>
            <a:chExt cx="12191314" cy="503529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74561CB-E56E-4B6F-B8A1-1EB1BBFBB222}"/>
                </a:ext>
              </a:extLst>
            </p:cNvPr>
            <p:cNvSpPr/>
            <p:nvPr/>
          </p:nvSpPr>
          <p:spPr>
            <a:xfrm>
              <a:off x="6248" y="1457706"/>
              <a:ext cx="12184380" cy="3802380"/>
            </a:xfrm>
            <a:custGeom>
              <a:avLst/>
              <a:gdLst>
                <a:gd name="connsiteX0" fmla="*/ 12185752 w 12184380"/>
                <a:gd name="connsiteY0" fmla="*/ 3760165 h 3802380"/>
                <a:gd name="connsiteX1" fmla="*/ 0 w 12184380"/>
                <a:gd name="connsiteY1" fmla="*/ 3802837 h 3802380"/>
                <a:gd name="connsiteX2" fmla="*/ 0 w 12184380"/>
                <a:gd name="connsiteY2" fmla="*/ 2652065 h 3802380"/>
                <a:gd name="connsiteX3" fmla="*/ 1699946 w 12184380"/>
                <a:gd name="connsiteY3" fmla="*/ 2386965 h 3802380"/>
                <a:gd name="connsiteX4" fmla="*/ 5159197 w 12184380"/>
                <a:gd name="connsiteY4" fmla="*/ 2654275 h 3802380"/>
                <a:gd name="connsiteX5" fmla="*/ 5388331 w 12184380"/>
                <a:gd name="connsiteY5" fmla="*/ 2516962 h 3802380"/>
                <a:gd name="connsiteX6" fmla="*/ 5299558 w 12184380"/>
                <a:gd name="connsiteY6" fmla="*/ 2309089 h 3802380"/>
                <a:gd name="connsiteX7" fmla="*/ 5698312 w 12184380"/>
                <a:gd name="connsiteY7" fmla="*/ 2626919 h 3802380"/>
                <a:gd name="connsiteX8" fmla="*/ 5982691 w 12184380"/>
                <a:gd name="connsiteY8" fmla="*/ 2740990 h 3802380"/>
                <a:gd name="connsiteX9" fmla="*/ 7581519 w 12184380"/>
                <a:gd name="connsiteY9" fmla="*/ 2922727 h 3802380"/>
                <a:gd name="connsiteX10" fmla="*/ 8424444 w 12184380"/>
                <a:gd name="connsiteY10" fmla="*/ 2822600 h 3802380"/>
                <a:gd name="connsiteX11" fmla="*/ 9271787 w 12184380"/>
                <a:gd name="connsiteY11" fmla="*/ 2213915 h 3802380"/>
                <a:gd name="connsiteX12" fmla="*/ 9515094 w 12184380"/>
                <a:gd name="connsiteY12" fmla="*/ 1271778 h 3802380"/>
                <a:gd name="connsiteX13" fmla="*/ 8829142 w 12184380"/>
                <a:gd name="connsiteY13" fmla="*/ 642976 h 3802380"/>
                <a:gd name="connsiteX14" fmla="*/ 12185828 w 12184380"/>
                <a:gd name="connsiteY14" fmla="*/ 0 h 3802380"/>
                <a:gd name="connsiteX15" fmla="*/ 12185828 w 12184380"/>
                <a:gd name="connsiteY15" fmla="*/ 3760165 h 380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84380" h="3802380">
                  <a:moveTo>
                    <a:pt x="12185752" y="3760165"/>
                  </a:moveTo>
                  <a:lnTo>
                    <a:pt x="0" y="3802837"/>
                  </a:lnTo>
                  <a:lnTo>
                    <a:pt x="0" y="2652065"/>
                  </a:lnTo>
                  <a:cubicBezTo>
                    <a:pt x="541401" y="2451659"/>
                    <a:pt x="1123188" y="2360905"/>
                    <a:pt x="1699946" y="2386965"/>
                  </a:cubicBezTo>
                  <a:cubicBezTo>
                    <a:pt x="2863901" y="2439543"/>
                    <a:pt x="4034257" y="2957627"/>
                    <a:pt x="5159197" y="2654275"/>
                  </a:cubicBezTo>
                  <a:cubicBezTo>
                    <a:pt x="5247513" y="2630500"/>
                    <a:pt x="5342077" y="2595829"/>
                    <a:pt x="5388331" y="2516962"/>
                  </a:cubicBezTo>
                  <a:cubicBezTo>
                    <a:pt x="5434584" y="2438095"/>
                    <a:pt x="5390998" y="2308479"/>
                    <a:pt x="5299558" y="2309089"/>
                  </a:cubicBezTo>
                  <a:cubicBezTo>
                    <a:pt x="5475504" y="2289886"/>
                    <a:pt x="5560772" y="2515515"/>
                    <a:pt x="5698312" y="2626919"/>
                  </a:cubicBezTo>
                  <a:cubicBezTo>
                    <a:pt x="5778399" y="2691765"/>
                    <a:pt x="5882107" y="2718283"/>
                    <a:pt x="5982691" y="2740990"/>
                  </a:cubicBezTo>
                  <a:cubicBezTo>
                    <a:pt x="6506947" y="2859177"/>
                    <a:pt x="7044081" y="2920289"/>
                    <a:pt x="7581519" y="2922727"/>
                  </a:cubicBezTo>
                  <a:cubicBezTo>
                    <a:pt x="7865669" y="2924023"/>
                    <a:pt x="8153552" y="2908402"/>
                    <a:pt x="8424444" y="2822600"/>
                  </a:cubicBezTo>
                  <a:cubicBezTo>
                    <a:pt x="8761552" y="2715768"/>
                    <a:pt x="9062999" y="2499284"/>
                    <a:pt x="9271787" y="2213915"/>
                  </a:cubicBezTo>
                  <a:cubicBezTo>
                    <a:pt x="9469069" y="1944243"/>
                    <a:pt x="9584131" y="1598676"/>
                    <a:pt x="9515094" y="1271778"/>
                  </a:cubicBezTo>
                  <a:cubicBezTo>
                    <a:pt x="9446057" y="944880"/>
                    <a:pt x="9163050" y="655701"/>
                    <a:pt x="8829142" y="642976"/>
                  </a:cubicBezTo>
                  <a:cubicBezTo>
                    <a:pt x="9979990" y="507187"/>
                    <a:pt x="11063630" y="289255"/>
                    <a:pt x="12185828" y="0"/>
                  </a:cubicBezTo>
                  <a:lnTo>
                    <a:pt x="12185828" y="376016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</a:gra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180E354-FBEA-4096-9F8A-20E9FE82B56C}"/>
                </a:ext>
              </a:extLst>
            </p:cNvPr>
            <p:cNvSpPr/>
            <p:nvPr/>
          </p:nvSpPr>
          <p:spPr>
            <a:xfrm>
              <a:off x="8457514" y="224790"/>
              <a:ext cx="3733800" cy="2804160"/>
            </a:xfrm>
            <a:custGeom>
              <a:avLst/>
              <a:gdLst>
                <a:gd name="connsiteX0" fmla="*/ 3735188 w 3733800"/>
                <a:gd name="connsiteY0" fmla="*/ 2810476 h 2804160"/>
                <a:gd name="connsiteX1" fmla="*/ 3325842 w 3733800"/>
                <a:gd name="connsiteY1" fmla="*/ 2574561 h 2804160"/>
                <a:gd name="connsiteX2" fmla="*/ 3172680 w 3733800"/>
                <a:gd name="connsiteY2" fmla="*/ 2526174 h 2804160"/>
                <a:gd name="connsiteX3" fmla="*/ 3136256 w 3733800"/>
                <a:gd name="connsiteY3" fmla="*/ 2386347 h 2804160"/>
                <a:gd name="connsiteX4" fmla="*/ 3241945 w 3733800"/>
                <a:gd name="connsiteY4" fmla="*/ 1941339 h 2804160"/>
                <a:gd name="connsiteX5" fmla="*/ 3200340 w 3733800"/>
                <a:gd name="connsiteY5" fmla="*/ 1814847 h 2804160"/>
                <a:gd name="connsiteX6" fmla="*/ 2955205 w 3733800"/>
                <a:gd name="connsiteY6" fmla="*/ 1871311 h 2804160"/>
                <a:gd name="connsiteX7" fmla="*/ 2445579 w 3733800"/>
                <a:gd name="connsiteY7" fmla="*/ 2116218 h 2804160"/>
                <a:gd name="connsiteX8" fmla="*/ 2436663 w 3733800"/>
                <a:gd name="connsiteY8" fmla="*/ 1664352 h 2804160"/>
                <a:gd name="connsiteX9" fmla="*/ 2266890 w 3733800"/>
                <a:gd name="connsiteY9" fmla="*/ 1570321 h 2804160"/>
                <a:gd name="connsiteX10" fmla="*/ 2150304 w 3733800"/>
                <a:gd name="connsiteY10" fmla="*/ 1754420 h 2804160"/>
                <a:gd name="connsiteX11" fmla="*/ 1843599 w 3733800"/>
                <a:gd name="connsiteY11" fmla="*/ 1962827 h 2804160"/>
                <a:gd name="connsiteX12" fmla="*/ 1792469 w 3733800"/>
                <a:gd name="connsiteY12" fmla="*/ 2219469 h 2804160"/>
                <a:gd name="connsiteX13" fmla="*/ 1746749 w 3733800"/>
                <a:gd name="connsiteY13" fmla="*/ 2477787 h 2804160"/>
                <a:gd name="connsiteX14" fmla="*/ 1524778 w 3733800"/>
                <a:gd name="connsiteY14" fmla="*/ 2484340 h 2804160"/>
                <a:gd name="connsiteX15" fmla="*/ 1530341 w 3733800"/>
                <a:gd name="connsiteY15" fmla="*/ 2175501 h 2804160"/>
                <a:gd name="connsiteX16" fmla="*/ 1407963 w 3733800"/>
                <a:gd name="connsiteY16" fmla="*/ 2119037 h 2804160"/>
                <a:gd name="connsiteX17" fmla="*/ 1362777 w 3733800"/>
                <a:gd name="connsiteY17" fmla="*/ 1968466 h 2804160"/>
                <a:gd name="connsiteX18" fmla="*/ 1112688 w 3733800"/>
                <a:gd name="connsiteY18" fmla="*/ 1975096 h 2804160"/>
                <a:gd name="connsiteX19" fmla="*/ 1130900 w 3733800"/>
                <a:gd name="connsiteY19" fmla="*/ 2250101 h 2804160"/>
                <a:gd name="connsiteX20" fmla="*/ 1203595 w 3733800"/>
                <a:gd name="connsiteY20" fmla="*/ 2475958 h 2804160"/>
                <a:gd name="connsiteX21" fmla="*/ 1047766 w 3733800"/>
                <a:gd name="connsiteY21" fmla="*/ 2403340 h 2804160"/>
                <a:gd name="connsiteX22" fmla="*/ 1066740 w 3733800"/>
                <a:gd name="connsiteY22" fmla="*/ 2197752 h 2804160"/>
                <a:gd name="connsiteX23" fmla="*/ 996026 w 3733800"/>
                <a:gd name="connsiteY23" fmla="*/ 2018301 h 2804160"/>
                <a:gd name="connsiteX24" fmla="*/ 819394 w 3733800"/>
                <a:gd name="connsiteY24" fmla="*/ 2121247 h 2804160"/>
                <a:gd name="connsiteX25" fmla="*/ 741747 w 3733800"/>
                <a:gd name="connsiteY25" fmla="*/ 2333312 h 2804160"/>
                <a:gd name="connsiteX26" fmla="*/ 551628 w 3733800"/>
                <a:gd name="connsiteY26" fmla="*/ 2382232 h 2804160"/>
                <a:gd name="connsiteX27" fmla="*/ 667909 w 3733800"/>
                <a:gd name="connsiteY27" fmla="*/ 1959322 h 2804160"/>
                <a:gd name="connsiteX28" fmla="*/ 419268 w 3733800"/>
                <a:gd name="connsiteY28" fmla="*/ 1922137 h 2804160"/>
                <a:gd name="connsiteX29" fmla="*/ 368291 w 3733800"/>
                <a:gd name="connsiteY29" fmla="*/ 1607354 h 2804160"/>
                <a:gd name="connsiteX30" fmla="*/ 562753 w 3733800"/>
                <a:gd name="connsiteY30" fmla="*/ 1421655 h 2804160"/>
                <a:gd name="connsiteX31" fmla="*/ 855056 w 3733800"/>
                <a:gd name="connsiteY31" fmla="*/ 1435828 h 2804160"/>
                <a:gd name="connsiteX32" fmla="*/ 1508472 w 3733800"/>
                <a:gd name="connsiteY32" fmla="*/ 1071211 h 2804160"/>
                <a:gd name="connsiteX33" fmla="*/ 1120080 w 3733800"/>
                <a:gd name="connsiteY33" fmla="*/ 1156403 h 2804160"/>
                <a:gd name="connsiteX34" fmla="*/ 877230 w 3733800"/>
                <a:gd name="connsiteY34" fmla="*/ 1173776 h 2804160"/>
                <a:gd name="connsiteX35" fmla="*/ 27143 w 3733800"/>
                <a:gd name="connsiteY35" fmla="*/ 1398033 h 2804160"/>
                <a:gd name="connsiteX36" fmla="*/ 93133 w 3733800"/>
                <a:gd name="connsiteY36" fmla="*/ 1146497 h 2804160"/>
                <a:gd name="connsiteX37" fmla="*/ 81169 w 3733800"/>
                <a:gd name="connsiteY37" fmla="*/ 799177 h 2804160"/>
                <a:gd name="connsiteX38" fmla="*/ 366690 w 3733800"/>
                <a:gd name="connsiteY38" fmla="*/ 647844 h 2804160"/>
                <a:gd name="connsiteX39" fmla="*/ 674614 w 3733800"/>
                <a:gd name="connsiteY39" fmla="*/ 817084 h 2804160"/>
                <a:gd name="connsiteX40" fmla="*/ 712867 w 3733800"/>
                <a:gd name="connsiteY40" fmla="*/ 411548 h 2804160"/>
                <a:gd name="connsiteX41" fmla="*/ 812689 w 3733800"/>
                <a:gd name="connsiteY41" fmla="*/ 318050 h 2804160"/>
                <a:gd name="connsiteX42" fmla="*/ 852237 w 3733800"/>
                <a:gd name="connsiteY42" fmla="*/ 165879 h 2804160"/>
                <a:gd name="connsiteX43" fmla="*/ 1084800 w 3733800"/>
                <a:gd name="connsiteY43" fmla="*/ 1439 h 2804160"/>
                <a:gd name="connsiteX44" fmla="*/ 1380455 w 3733800"/>
                <a:gd name="connsiteY44" fmla="*/ 55541 h 2804160"/>
                <a:gd name="connsiteX45" fmla="*/ 1765494 w 3733800"/>
                <a:gd name="connsiteY45" fmla="*/ 180509 h 2804160"/>
                <a:gd name="connsiteX46" fmla="*/ 2266204 w 3733800"/>
                <a:gd name="connsiteY46" fmla="*/ 385030 h 2804160"/>
                <a:gd name="connsiteX47" fmla="*/ 2484975 w 3733800"/>
                <a:gd name="connsiteY47" fmla="*/ 513808 h 2804160"/>
                <a:gd name="connsiteX48" fmla="*/ 2760057 w 3733800"/>
                <a:gd name="connsiteY48" fmla="*/ 590237 h 2804160"/>
                <a:gd name="connsiteX49" fmla="*/ 3412861 w 3733800"/>
                <a:gd name="connsiteY49" fmla="*/ 863337 h 2804160"/>
                <a:gd name="connsiteX50" fmla="*/ 3735340 w 3733800"/>
                <a:gd name="connsiteY50" fmla="*/ 1232984 h 2804160"/>
                <a:gd name="connsiteX51" fmla="*/ 3735340 w 3733800"/>
                <a:gd name="connsiteY51" fmla="*/ 2810476 h 280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733800" h="2804160">
                  <a:moveTo>
                    <a:pt x="3735188" y="2810476"/>
                  </a:moveTo>
                  <a:cubicBezTo>
                    <a:pt x="3625536" y="2668973"/>
                    <a:pt x="3501025" y="2611518"/>
                    <a:pt x="3325842" y="2574561"/>
                  </a:cubicBezTo>
                  <a:cubicBezTo>
                    <a:pt x="3273035" y="2563436"/>
                    <a:pt x="3216951" y="2557035"/>
                    <a:pt x="3172680" y="2526174"/>
                  </a:cubicBezTo>
                  <a:cubicBezTo>
                    <a:pt x="3128407" y="2495313"/>
                    <a:pt x="3102880" y="2428790"/>
                    <a:pt x="3136256" y="2386347"/>
                  </a:cubicBezTo>
                  <a:cubicBezTo>
                    <a:pt x="3208646" y="2250254"/>
                    <a:pt x="3245450" y="2095415"/>
                    <a:pt x="3241945" y="1941339"/>
                  </a:cubicBezTo>
                  <a:cubicBezTo>
                    <a:pt x="3240955" y="1895695"/>
                    <a:pt x="3234249" y="1845479"/>
                    <a:pt x="3200340" y="1814847"/>
                  </a:cubicBezTo>
                  <a:cubicBezTo>
                    <a:pt x="3132446" y="1753506"/>
                    <a:pt x="3028280" y="1816218"/>
                    <a:pt x="2955205" y="1871311"/>
                  </a:cubicBezTo>
                  <a:cubicBezTo>
                    <a:pt x="2803719" y="1985535"/>
                    <a:pt x="2629373" y="2069279"/>
                    <a:pt x="2445579" y="2116218"/>
                  </a:cubicBezTo>
                  <a:cubicBezTo>
                    <a:pt x="2518274" y="1976924"/>
                    <a:pt x="2514768" y="1800674"/>
                    <a:pt x="2436663" y="1664352"/>
                  </a:cubicBezTo>
                  <a:cubicBezTo>
                    <a:pt x="2401535" y="1603011"/>
                    <a:pt x="2332650" y="1544337"/>
                    <a:pt x="2266890" y="1570321"/>
                  </a:cubicBezTo>
                  <a:cubicBezTo>
                    <a:pt x="2197548" y="1597677"/>
                    <a:pt x="2190995" y="1691936"/>
                    <a:pt x="2150304" y="1754420"/>
                  </a:cubicBezTo>
                  <a:cubicBezTo>
                    <a:pt x="2081953" y="1859272"/>
                    <a:pt x="1921704" y="1865063"/>
                    <a:pt x="1843599" y="1962827"/>
                  </a:cubicBezTo>
                  <a:cubicBezTo>
                    <a:pt x="1787896" y="2032550"/>
                    <a:pt x="1788354" y="2130315"/>
                    <a:pt x="1792469" y="2219469"/>
                  </a:cubicBezTo>
                  <a:cubicBezTo>
                    <a:pt x="1796583" y="2308623"/>
                    <a:pt x="1799403" y="2405702"/>
                    <a:pt x="1746749" y="2477787"/>
                  </a:cubicBezTo>
                  <a:cubicBezTo>
                    <a:pt x="1694095" y="2549872"/>
                    <a:pt x="1562573" y="2565112"/>
                    <a:pt x="1524778" y="2484340"/>
                  </a:cubicBezTo>
                  <a:cubicBezTo>
                    <a:pt x="1479286" y="2387185"/>
                    <a:pt x="1603035" y="2254369"/>
                    <a:pt x="1530341" y="2175501"/>
                  </a:cubicBezTo>
                  <a:cubicBezTo>
                    <a:pt x="1490260" y="2209563"/>
                    <a:pt x="1427166" y="2168034"/>
                    <a:pt x="1407963" y="2119037"/>
                  </a:cubicBezTo>
                  <a:cubicBezTo>
                    <a:pt x="1388837" y="2070041"/>
                    <a:pt x="1390666" y="2013119"/>
                    <a:pt x="1362777" y="1968466"/>
                  </a:cubicBezTo>
                  <a:cubicBezTo>
                    <a:pt x="1310656" y="1885027"/>
                    <a:pt x="1170448" y="1895467"/>
                    <a:pt x="1112688" y="1975096"/>
                  </a:cubicBezTo>
                  <a:cubicBezTo>
                    <a:pt x="1054929" y="2054725"/>
                    <a:pt x="1071998" y="2171311"/>
                    <a:pt x="1130900" y="2250101"/>
                  </a:cubicBezTo>
                  <a:cubicBezTo>
                    <a:pt x="1183402" y="2320281"/>
                    <a:pt x="1266841" y="2415303"/>
                    <a:pt x="1203595" y="2475958"/>
                  </a:cubicBezTo>
                  <a:cubicBezTo>
                    <a:pt x="1153531" y="2523964"/>
                    <a:pt x="1064454" y="2470700"/>
                    <a:pt x="1047766" y="2403340"/>
                  </a:cubicBezTo>
                  <a:cubicBezTo>
                    <a:pt x="1031078" y="2335979"/>
                    <a:pt x="1056987" y="2266408"/>
                    <a:pt x="1066740" y="2197752"/>
                  </a:cubicBezTo>
                  <a:cubicBezTo>
                    <a:pt x="1076493" y="2129096"/>
                    <a:pt x="1060263" y="2044438"/>
                    <a:pt x="996026" y="2018301"/>
                  </a:cubicBezTo>
                  <a:cubicBezTo>
                    <a:pt x="926074" y="1989955"/>
                    <a:pt x="850180" y="2052362"/>
                    <a:pt x="819394" y="2121247"/>
                  </a:cubicBezTo>
                  <a:cubicBezTo>
                    <a:pt x="788534" y="2190132"/>
                    <a:pt x="781828" y="2269304"/>
                    <a:pt x="741747" y="2333312"/>
                  </a:cubicBezTo>
                  <a:cubicBezTo>
                    <a:pt x="701666" y="2397244"/>
                    <a:pt x="604053" y="2436486"/>
                    <a:pt x="551628" y="2382232"/>
                  </a:cubicBezTo>
                  <a:cubicBezTo>
                    <a:pt x="441443" y="2268161"/>
                    <a:pt x="739537" y="2100902"/>
                    <a:pt x="667909" y="1959322"/>
                  </a:cubicBezTo>
                  <a:cubicBezTo>
                    <a:pt x="585003" y="1946902"/>
                    <a:pt x="502174" y="1934481"/>
                    <a:pt x="419268" y="1922137"/>
                  </a:cubicBezTo>
                  <a:cubicBezTo>
                    <a:pt x="493183" y="1838545"/>
                    <a:pt x="369586" y="1718911"/>
                    <a:pt x="368291" y="1607354"/>
                  </a:cubicBezTo>
                  <a:cubicBezTo>
                    <a:pt x="367148" y="1509513"/>
                    <a:pt x="466131" y="1436666"/>
                    <a:pt x="562753" y="1421655"/>
                  </a:cubicBezTo>
                  <a:cubicBezTo>
                    <a:pt x="659374" y="1406643"/>
                    <a:pt x="757368" y="1431332"/>
                    <a:pt x="855056" y="1435828"/>
                  </a:cubicBezTo>
                  <a:cubicBezTo>
                    <a:pt x="1117489" y="1447944"/>
                    <a:pt x="1380989" y="1300954"/>
                    <a:pt x="1508472" y="1071211"/>
                  </a:cubicBezTo>
                  <a:cubicBezTo>
                    <a:pt x="1402706" y="977942"/>
                    <a:pt x="1253963" y="1112131"/>
                    <a:pt x="1120080" y="1156403"/>
                  </a:cubicBezTo>
                  <a:cubicBezTo>
                    <a:pt x="1042585" y="1182006"/>
                    <a:pt x="958841" y="1174996"/>
                    <a:pt x="877230" y="1173776"/>
                  </a:cubicBezTo>
                  <a:cubicBezTo>
                    <a:pt x="580508" y="1169433"/>
                    <a:pt x="283099" y="1247919"/>
                    <a:pt x="27143" y="1398033"/>
                  </a:cubicBezTo>
                  <a:cubicBezTo>
                    <a:pt x="-49895" y="1341340"/>
                    <a:pt x="57928" y="1235422"/>
                    <a:pt x="93133" y="1146497"/>
                  </a:cubicBezTo>
                  <a:cubicBezTo>
                    <a:pt x="136185" y="1037378"/>
                    <a:pt x="51832" y="912791"/>
                    <a:pt x="81169" y="799177"/>
                  </a:cubicBezTo>
                  <a:cubicBezTo>
                    <a:pt x="110811" y="684496"/>
                    <a:pt x="250028" y="627651"/>
                    <a:pt x="366690" y="647844"/>
                  </a:cubicBezTo>
                  <a:cubicBezTo>
                    <a:pt x="483353" y="668037"/>
                    <a:pt x="581651" y="743780"/>
                    <a:pt x="674614" y="817084"/>
                  </a:cubicBezTo>
                  <a:cubicBezTo>
                    <a:pt x="801411" y="747437"/>
                    <a:pt x="629961" y="530115"/>
                    <a:pt x="712867" y="411548"/>
                  </a:cubicBezTo>
                  <a:cubicBezTo>
                    <a:pt x="739080" y="374057"/>
                    <a:pt x="786629" y="355693"/>
                    <a:pt x="812689" y="318050"/>
                  </a:cubicBezTo>
                  <a:cubicBezTo>
                    <a:pt x="842712" y="274616"/>
                    <a:pt x="837225" y="216552"/>
                    <a:pt x="852237" y="165879"/>
                  </a:cubicBezTo>
                  <a:cubicBezTo>
                    <a:pt x="880965" y="69181"/>
                    <a:pt x="984291" y="10050"/>
                    <a:pt x="1084800" y="1439"/>
                  </a:cubicBezTo>
                  <a:cubicBezTo>
                    <a:pt x="1185307" y="-7171"/>
                    <a:pt x="1284520" y="24375"/>
                    <a:pt x="1380455" y="55541"/>
                  </a:cubicBezTo>
                  <a:cubicBezTo>
                    <a:pt x="1508776" y="97223"/>
                    <a:pt x="1637173" y="138828"/>
                    <a:pt x="1765494" y="180509"/>
                  </a:cubicBezTo>
                  <a:cubicBezTo>
                    <a:pt x="1937325" y="236288"/>
                    <a:pt x="2110832" y="292752"/>
                    <a:pt x="2266204" y="385030"/>
                  </a:cubicBezTo>
                  <a:cubicBezTo>
                    <a:pt x="2339052" y="428235"/>
                    <a:pt x="2407632" y="479213"/>
                    <a:pt x="2484975" y="513808"/>
                  </a:cubicBezTo>
                  <a:cubicBezTo>
                    <a:pt x="2571995" y="552746"/>
                    <a:pt x="2666940" y="569510"/>
                    <a:pt x="2760057" y="590237"/>
                  </a:cubicBezTo>
                  <a:cubicBezTo>
                    <a:pt x="2992009" y="641900"/>
                    <a:pt x="3221828" y="721986"/>
                    <a:pt x="3412861" y="863337"/>
                  </a:cubicBezTo>
                  <a:cubicBezTo>
                    <a:pt x="3603895" y="1004688"/>
                    <a:pt x="3703336" y="997526"/>
                    <a:pt x="3735340" y="1232984"/>
                  </a:cubicBezTo>
                  <a:lnTo>
                    <a:pt x="3735340" y="281047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3000">
                  <a:schemeClr val="accent3"/>
                </a:gs>
              </a:gsLst>
              <a:lin ang="13500000" scaled="1"/>
            </a:gra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4C8AED-B47A-4EA7-8914-ECE17BB03C5E}"/>
                </a:ext>
              </a:extLst>
            </p:cNvPr>
            <p:cNvSpPr/>
            <p:nvPr/>
          </p:nvSpPr>
          <p:spPr>
            <a:xfrm>
              <a:off x="8131836" y="2199742"/>
              <a:ext cx="1668780" cy="3017520"/>
            </a:xfrm>
            <a:custGeom>
              <a:avLst/>
              <a:gdLst>
                <a:gd name="connsiteX0" fmla="*/ 1437589 w 1668780"/>
                <a:gd name="connsiteY0" fmla="*/ 0 h 3017520"/>
                <a:gd name="connsiteX1" fmla="*/ 0 w 1668780"/>
                <a:gd name="connsiteY1" fmla="*/ 3018130 h 3017520"/>
                <a:gd name="connsiteX2" fmla="*/ 1437589 w 1668780"/>
                <a:gd name="connsiteY2" fmla="*/ 0 h 301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8780" h="3017520">
                  <a:moveTo>
                    <a:pt x="1437589" y="0"/>
                  </a:moveTo>
                  <a:cubicBezTo>
                    <a:pt x="1437589" y="0"/>
                    <a:pt x="2074545" y="1428979"/>
                    <a:pt x="0" y="3018130"/>
                  </a:cubicBezTo>
                  <a:cubicBezTo>
                    <a:pt x="0" y="3018130"/>
                    <a:pt x="2419198" y="1622831"/>
                    <a:pt x="1437589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AA1C9E-79A3-4AA8-9150-1215D5BFDA77}"/>
                </a:ext>
              </a:extLst>
            </p:cNvPr>
            <p:cNvSpPr/>
            <p:nvPr/>
          </p:nvSpPr>
          <p:spPr>
            <a:xfrm>
              <a:off x="0" y="224790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008902F-72F9-415B-AF22-8327E84CAA78}"/>
                </a:ext>
              </a:extLst>
            </p:cNvPr>
            <p:cNvSpPr/>
            <p:nvPr/>
          </p:nvSpPr>
          <p:spPr>
            <a:xfrm>
              <a:off x="9209379" y="2138553"/>
              <a:ext cx="861060" cy="2400300"/>
            </a:xfrm>
            <a:custGeom>
              <a:avLst/>
              <a:gdLst>
                <a:gd name="connsiteX0" fmla="*/ 460096 w 861060"/>
                <a:gd name="connsiteY0" fmla="*/ 0 h 2400300"/>
                <a:gd name="connsiteX1" fmla="*/ 0 w 861060"/>
                <a:gd name="connsiteY1" fmla="*/ 2404339 h 2400300"/>
                <a:gd name="connsiteX2" fmla="*/ 460096 w 861060"/>
                <a:gd name="connsiteY2" fmla="*/ 0 h 240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1060" h="2400300">
                  <a:moveTo>
                    <a:pt x="460096" y="0"/>
                  </a:moveTo>
                  <a:cubicBezTo>
                    <a:pt x="460096" y="0"/>
                    <a:pt x="1257834" y="1042873"/>
                    <a:pt x="0" y="2404339"/>
                  </a:cubicBezTo>
                  <a:cubicBezTo>
                    <a:pt x="0" y="2404339"/>
                    <a:pt x="1591742" y="1114730"/>
                    <a:pt x="460096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DBD1B8-BAE8-424D-8858-80212C558060}"/>
                </a:ext>
              </a:extLst>
            </p:cNvPr>
            <p:cNvSpPr/>
            <p:nvPr/>
          </p:nvSpPr>
          <p:spPr>
            <a:xfrm>
              <a:off x="9042121" y="2187473"/>
              <a:ext cx="1371600" cy="2735580"/>
            </a:xfrm>
            <a:custGeom>
              <a:avLst/>
              <a:gdLst>
                <a:gd name="connsiteX0" fmla="*/ 1258214 w 1371600"/>
                <a:gd name="connsiteY0" fmla="*/ 0 h 2735580"/>
                <a:gd name="connsiteX1" fmla="*/ 0 w 1371600"/>
                <a:gd name="connsiteY1" fmla="*/ 2740152 h 2735580"/>
                <a:gd name="connsiteX2" fmla="*/ 1258214 w 1371600"/>
                <a:gd name="connsiteY2" fmla="*/ 0 h 273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0" h="2735580">
                  <a:moveTo>
                    <a:pt x="1258214" y="0"/>
                  </a:moveTo>
                  <a:cubicBezTo>
                    <a:pt x="1258214" y="0"/>
                    <a:pt x="1578940" y="1600657"/>
                    <a:pt x="0" y="2740152"/>
                  </a:cubicBezTo>
                  <a:cubicBezTo>
                    <a:pt x="0" y="2740152"/>
                    <a:pt x="1860804" y="1832534"/>
                    <a:pt x="1258214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EECF9D-D2B9-45ED-9750-CC9303E0F64B}"/>
                </a:ext>
              </a:extLst>
            </p:cNvPr>
            <p:cNvSpPr/>
            <p:nvPr/>
          </p:nvSpPr>
          <p:spPr>
            <a:xfrm>
              <a:off x="9145981" y="2044446"/>
              <a:ext cx="1577340" cy="3169920"/>
            </a:xfrm>
            <a:custGeom>
              <a:avLst/>
              <a:gdLst>
                <a:gd name="connsiteX0" fmla="*/ 1391717 w 1577340"/>
                <a:gd name="connsiteY0" fmla="*/ 0 h 3169920"/>
                <a:gd name="connsiteX1" fmla="*/ 0 w 1577340"/>
                <a:gd name="connsiteY1" fmla="*/ 3173502 h 3169920"/>
                <a:gd name="connsiteX2" fmla="*/ 1391717 w 1577340"/>
                <a:gd name="connsiteY2" fmla="*/ 0 h 316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7340" h="3169920">
                  <a:moveTo>
                    <a:pt x="1391717" y="0"/>
                  </a:moveTo>
                  <a:cubicBezTo>
                    <a:pt x="1391717" y="0"/>
                    <a:pt x="2093519" y="1861871"/>
                    <a:pt x="0" y="3173502"/>
                  </a:cubicBezTo>
                  <a:cubicBezTo>
                    <a:pt x="-76" y="3173425"/>
                    <a:pt x="2244166" y="2461565"/>
                    <a:pt x="1391717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4372A1-47BE-44B5-9D58-BB116AFB3B71}"/>
                </a:ext>
              </a:extLst>
            </p:cNvPr>
            <p:cNvSpPr/>
            <p:nvPr/>
          </p:nvSpPr>
          <p:spPr>
            <a:xfrm>
              <a:off x="8384591" y="4615739"/>
              <a:ext cx="754380" cy="601980"/>
            </a:xfrm>
            <a:custGeom>
              <a:avLst/>
              <a:gdLst>
                <a:gd name="connsiteX0" fmla="*/ 761314 w 754380"/>
                <a:gd name="connsiteY0" fmla="*/ 0 h 601980"/>
                <a:gd name="connsiteX1" fmla="*/ 0 w 754380"/>
                <a:gd name="connsiteY1" fmla="*/ 602133 h 601980"/>
                <a:gd name="connsiteX2" fmla="*/ 761314 w 754380"/>
                <a:gd name="connsiteY2" fmla="*/ 0 h 6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80" h="601980">
                  <a:moveTo>
                    <a:pt x="761314" y="0"/>
                  </a:moveTo>
                  <a:cubicBezTo>
                    <a:pt x="761314" y="0"/>
                    <a:pt x="317221" y="474726"/>
                    <a:pt x="0" y="602133"/>
                  </a:cubicBezTo>
                  <a:cubicBezTo>
                    <a:pt x="0" y="602133"/>
                    <a:pt x="528676" y="95174"/>
                    <a:pt x="761314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36E18F-3244-4D4C-BEED-A495A0F80125}"/>
                </a:ext>
              </a:extLst>
            </p:cNvPr>
            <p:cNvSpPr/>
            <p:nvPr/>
          </p:nvSpPr>
          <p:spPr>
            <a:xfrm>
              <a:off x="9843744" y="1979143"/>
              <a:ext cx="1417320" cy="3238500"/>
            </a:xfrm>
            <a:custGeom>
              <a:avLst/>
              <a:gdLst>
                <a:gd name="connsiteX0" fmla="*/ 763296 w 1417320"/>
                <a:gd name="connsiteY0" fmla="*/ 0 h 3238500"/>
                <a:gd name="connsiteX1" fmla="*/ 0 w 1417320"/>
                <a:gd name="connsiteY1" fmla="*/ 3238805 h 3238500"/>
                <a:gd name="connsiteX2" fmla="*/ 763296 w 1417320"/>
                <a:gd name="connsiteY2" fmla="*/ 0 h 323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7320" h="3238500">
                  <a:moveTo>
                    <a:pt x="763296" y="0"/>
                  </a:moveTo>
                  <a:cubicBezTo>
                    <a:pt x="763296" y="0"/>
                    <a:pt x="2019529" y="1842592"/>
                    <a:pt x="0" y="3238805"/>
                  </a:cubicBezTo>
                  <a:cubicBezTo>
                    <a:pt x="0" y="3238729"/>
                    <a:pt x="2605049" y="1740713"/>
                    <a:pt x="763296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B512B2-BDE7-4F51-B139-B816D7D5F9BA}"/>
                </a:ext>
              </a:extLst>
            </p:cNvPr>
            <p:cNvSpPr/>
            <p:nvPr/>
          </p:nvSpPr>
          <p:spPr>
            <a:xfrm>
              <a:off x="9410242" y="4542892"/>
              <a:ext cx="944880" cy="670560"/>
            </a:xfrm>
            <a:custGeom>
              <a:avLst/>
              <a:gdLst>
                <a:gd name="connsiteX0" fmla="*/ 951586 w 944880"/>
                <a:gd name="connsiteY0" fmla="*/ 0 h 670560"/>
                <a:gd name="connsiteX1" fmla="*/ 0 w 944880"/>
                <a:gd name="connsiteY1" fmla="*/ 674980 h 670560"/>
                <a:gd name="connsiteX2" fmla="*/ 951586 w 944880"/>
                <a:gd name="connsiteY2" fmla="*/ 0 h 6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880" h="670560">
                  <a:moveTo>
                    <a:pt x="951586" y="0"/>
                  </a:moveTo>
                  <a:cubicBezTo>
                    <a:pt x="951586" y="0"/>
                    <a:pt x="486385" y="505358"/>
                    <a:pt x="0" y="674980"/>
                  </a:cubicBezTo>
                  <a:cubicBezTo>
                    <a:pt x="0" y="674980"/>
                    <a:pt x="296038" y="762457"/>
                    <a:pt x="951586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E889217-6B82-415E-9888-3C0356CF68BA}"/>
                </a:ext>
              </a:extLst>
            </p:cNvPr>
            <p:cNvSpPr/>
            <p:nvPr/>
          </p:nvSpPr>
          <p:spPr>
            <a:xfrm>
              <a:off x="11082071" y="2282038"/>
              <a:ext cx="563880" cy="2118360"/>
            </a:xfrm>
            <a:custGeom>
              <a:avLst/>
              <a:gdLst>
                <a:gd name="connsiteX0" fmla="*/ 0 w 563880"/>
                <a:gd name="connsiteY0" fmla="*/ 0 h 2118360"/>
                <a:gd name="connsiteX1" fmla="*/ 0 w 563880"/>
                <a:gd name="connsiteY1" fmla="*/ 2122246 h 2118360"/>
                <a:gd name="connsiteX2" fmla="*/ 0 w 563880"/>
                <a:gd name="connsiteY2" fmla="*/ 0 h 211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880" h="2118360">
                  <a:moveTo>
                    <a:pt x="0" y="0"/>
                  </a:moveTo>
                  <a:cubicBezTo>
                    <a:pt x="0" y="0"/>
                    <a:pt x="836524" y="1301801"/>
                    <a:pt x="0" y="2122246"/>
                  </a:cubicBezTo>
                  <a:cubicBezTo>
                    <a:pt x="0" y="2122246"/>
                    <a:pt x="1270026" y="1705280"/>
                    <a:pt x="0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CA69EF6-CB7C-4A55-93EA-11751A0F9842}"/>
                </a:ext>
              </a:extLst>
            </p:cNvPr>
            <p:cNvSpPr/>
            <p:nvPr/>
          </p:nvSpPr>
          <p:spPr>
            <a:xfrm>
              <a:off x="10554767" y="2784348"/>
              <a:ext cx="1379220" cy="2141220"/>
            </a:xfrm>
            <a:custGeom>
              <a:avLst/>
              <a:gdLst>
                <a:gd name="connsiteX0" fmla="*/ 1155421 w 1379220"/>
                <a:gd name="connsiteY0" fmla="*/ 0 h 2141220"/>
                <a:gd name="connsiteX1" fmla="*/ 0 w 1379220"/>
                <a:gd name="connsiteY1" fmla="*/ 2143277 h 2141220"/>
                <a:gd name="connsiteX2" fmla="*/ 1155421 w 1379220"/>
                <a:gd name="connsiteY2" fmla="*/ 0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220" h="2141220">
                  <a:moveTo>
                    <a:pt x="1155421" y="0"/>
                  </a:moveTo>
                  <a:cubicBezTo>
                    <a:pt x="1155421" y="0"/>
                    <a:pt x="1838554" y="1484376"/>
                    <a:pt x="0" y="2143277"/>
                  </a:cubicBezTo>
                  <a:cubicBezTo>
                    <a:pt x="0" y="2143277"/>
                    <a:pt x="2044141" y="1604772"/>
                    <a:pt x="1155421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DFE773C-8097-4F27-9169-B1750A63BE87}"/>
                </a:ext>
              </a:extLst>
            </p:cNvPr>
            <p:cNvSpPr/>
            <p:nvPr/>
          </p:nvSpPr>
          <p:spPr>
            <a:xfrm>
              <a:off x="10324414" y="4404284"/>
              <a:ext cx="1440180" cy="708660"/>
            </a:xfrm>
            <a:custGeom>
              <a:avLst/>
              <a:gdLst>
                <a:gd name="connsiteX0" fmla="*/ 1446123 w 1440180"/>
                <a:gd name="connsiteY0" fmla="*/ 0 h 708660"/>
                <a:gd name="connsiteX1" fmla="*/ 0 w 1440180"/>
                <a:gd name="connsiteY1" fmla="*/ 658673 h 708660"/>
                <a:gd name="connsiteX2" fmla="*/ 1446123 w 1440180"/>
                <a:gd name="connsiteY2" fmla="*/ 0 h 7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0180" h="708660">
                  <a:moveTo>
                    <a:pt x="1446123" y="0"/>
                  </a:moveTo>
                  <a:cubicBezTo>
                    <a:pt x="1446123" y="0"/>
                    <a:pt x="778611" y="687781"/>
                    <a:pt x="0" y="658673"/>
                  </a:cubicBezTo>
                  <a:cubicBezTo>
                    <a:pt x="-76" y="658673"/>
                    <a:pt x="627964" y="988467"/>
                    <a:pt x="1446123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3C65ACF-B982-4540-ACE5-594764B718F4}"/>
                </a:ext>
              </a:extLst>
            </p:cNvPr>
            <p:cNvSpPr/>
            <p:nvPr/>
          </p:nvSpPr>
          <p:spPr>
            <a:xfrm>
              <a:off x="11244377" y="3856025"/>
              <a:ext cx="838200" cy="1219200"/>
            </a:xfrm>
            <a:custGeom>
              <a:avLst/>
              <a:gdLst>
                <a:gd name="connsiteX0" fmla="*/ 842467 w 838200"/>
                <a:gd name="connsiteY0" fmla="*/ 0 h 1219200"/>
                <a:gd name="connsiteX1" fmla="*/ 0 w 838200"/>
                <a:gd name="connsiteY1" fmla="*/ 1174242 h 1219200"/>
                <a:gd name="connsiteX2" fmla="*/ 842467 w 838200"/>
                <a:gd name="connsiteY2" fmla="*/ 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200" h="1219200">
                  <a:moveTo>
                    <a:pt x="842467" y="0"/>
                  </a:moveTo>
                  <a:cubicBezTo>
                    <a:pt x="842467" y="0"/>
                    <a:pt x="772058" y="879653"/>
                    <a:pt x="0" y="1174242"/>
                  </a:cubicBezTo>
                  <a:cubicBezTo>
                    <a:pt x="76" y="1174166"/>
                    <a:pt x="591541" y="1585570"/>
                    <a:pt x="842467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7039885-8408-4250-864F-92F9901B42A5}"/>
                </a:ext>
              </a:extLst>
            </p:cNvPr>
            <p:cNvSpPr/>
            <p:nvPr/>
          </p:nvSpPr>
          <p:spPr>
            <a:xfrm>
              <a:off x="10420426" y="3415741"/>
              <a:ext cx="449580" cy="922020"/>
            </a:xfrm>
            <a:custGeom>
              <a:avLst/>
              <a:gdLst>
                <a:gd name="connsiteX0" fmla="*/ 455600 w 449580"/>
                <a:gd name="connsiteY0" fmla="*/ 0 h 922020"/>
                <a:gd name="connsiteX1" fmla="*/ 0 w 449580"/>
                <a:gd name="connsiteY1" fmla="*/ 927202 h 922020"/>
                <a:gd name="connsiteX2" fmla="*/ 455600 w 449580"/>
                <a:gd name="connsiteY2" fmla="*/ 0 h 92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580" h="922020">
                  <a:moveTo>
                    <a:pt x="455600" y="0"/>
                  </a:moveTo>
                  <a:cubicBezTo>
                    <a:pt x="455600" y="0"/>
                    <a:pt x="271043" y="703250"/>
                    <a:pt x="0" y="927202"/>
                  </a:cubicBezTo>
                  <a:cubicBezTo>
                    <a:pt x="0" y="927278"/>
                    <a:pt x="282169" y="895883"/>
                    <a:pt x="455600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41420A2-61EA-4FA0-A9C2-D25EB1E6D7D0}"/>
                </a:ext>
              </a:extLst>
            </p:cNvPr>
            <p:cNvSpPr/>
            <p:nvPr/>
          </p:nvSpPr>
          <p:spPr>
            <a:xfrm>
              <a:off x="8628888" y="4233901"/>
              <a:ext cx="1379220" cy="990600"/>
            </a:xfrm>
            <a:custGeom>
              <a:avLst/>
              <a:gdLst>
                <a:gd name="connsiteX0" fmla="*/ 1385392 w 1379220"/>
                <a:gd name="connsiteY0" fmla="*/ 0 h 990600"/>
                <a:gd name="connsiteX1" fmla="*/ 0 w 1379220"/>
                <a:gd name="connsiteY1" fmla="*/ 983971 h 990600"/>
                <a:gd name="connsiteX2" fmla="*/ 1385392 w 137922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220" h="990600">
                  <a:moveTo>
                    <a:pt x="1385392" y="0"/>
                  </a:moveTo>
                  <a:cubicBezTo>
                    <a:pt x="1385392" y="0"/>
                    <a:pt x="916305" y="680847"/>
                    <a:pt x="0" y="983971"/>
                  </a:cubicBezTo>
                  <a:cubicBezTo>
                    <a:pt x="0" y="983971"/>
                    <a:pt x="479984" y="1145362"/>
                    <a:pt x="1385392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634CBB6-E1B0-4401-BC3F-1CB2AF7DC159}"/>
                </a:ext>
              </a:extLst>
            </p:cNvPr>
            <p:cNvSpPr/>
            <p:nvPr/>
          </p:nvSpPr>
          <p:spPr>
            <a:xfrm>
              <a:off x="293903" y="4087947"/>
              <a:ext cx="7650480" cy="480060"/>
            </a:xfrm>
            <a:custGeom>
              <a:avLst/>
              <a:gdLst>
                <a:gd name="connsiteX0" fmla="*/ 7653757 w 7650480"/>
                <a:gd name="connsiteY0" fmla="*/ 412882 h 480060"/>
                <a:gd name="connsiteX1" fmla="*/ 1938909 w 7650480"/>
                <a:gd name="connsiteY1" fmla="*/ 103891 h 480060"/>
                <a:gd name="connsiteX2" fmla="*/ 0 w 7650480"/>
                <a:gd name="connsiteY2" fmla="*/ 272751 h 480060"/>
                <a:gd name="connsiteX3" fmla="*/ 1738732 w 7650480"/>
                <a:gd name="connsiteY3" fmla="*/ 220782 h 480060"/>
                <a:gd name="connsiteX4" fmla="*/ 2926232 w 7650480"/>
                <a:gd name="connsiteY4" fmla="*/ 485730 h 480060"/>
                <a:gd name="connsiteX5" fmla="*/ 7653757 w 7650480"/>
                <a:gd name="connsiteY5" fmla="*/ 412882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50480" h="480060">
                  <a:moveTo>
                    <a:pt x="7653757" y="412882"/>
                  </a:moveTo>
                  <a:cubicBezTo>
                    <a:pt x="7653757" y="412882"/>
                    <a:pt x="2707843" y="581132"/>
                    <a:pt x="1938909" y="103891"/>
                  </a:cubicBezTo>
                  <a:cubicBezTo>
                    <a:pt x="1938909" y="103891"/>
                    <a:pt x="780059" y="-218587"/>
                    <a:pt x="0" y="272751"/>
                  </a:cubicBezTo>
                  <a:cubicBezTo>
                    <a:pt x="0" y="272751"/>
                    <a:pt x="1381277" y="-13761"/>
                    <a:pt x="1738732" y="220782"/>
                  </a:cubicBezTo>
                  <a:cubicBezTo>
                    <a:pt x="1738732" y="220782"/>
                    <a:pt x="2261235" y="483520"/>
                    <a:pt x="2926232" y="485730"/>
                  </a:cubicBezTo>
                  <a:lnTo>
                    <a:pt x="7653757" y="412882"/>
                  </a:ln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13FDA7-1D72-4B24-8646-EC128B580E44}"/>
                </a:ext>
              </a:extLst>
            </p:cNvPr>
            <p:cNvSpPr/>
            <p:nvPr/>
          </p:nvSpPr>
          <p:spPr>
            <a:xfrm>
              <a:off x="4740250" y="4615739"/>
              <a:ext cx="3451860" cy="259080"/>
            </a:xfrm>
            <a:custGeom>
              <a:avLst/>
              <a:gdLst>
                <a:gd name="connsiteX0" fmla="*/ 3457118 w 3451860"/>
                <a:gd name="connsiteY0" fmla="*/ 0 h 259080"/>
                <a:gd name="connsiteX1" fmla="*/ 0 w 3451860"/>
                <a:gd name="connsiteY1" fmla="*/ 114072 h 259080"/>
                <a:gd name="connsiteX2" fmla="*/ 3457118 w 3451860"/>
                <a:gd name="connsiteY2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1860" h="259080">
                  <a:moveTo>
                    <a:pt x="3457118" y="0"/>
                  </a:moveTo>
                  <a:cubicBezTo>
                    <a:pt x="3457118" y="0"/>
                    <a:pt x="1072058" y="277139"/>
                    <a:pt x="0" y="114072"/>
                  </a:cubicBezTo>
                  <a:cubicBezTo>
                    <a:pt x="0" y="114072"/>
                    <a:pt x="2265883" y="509321"/>
                    <a:pt x="3457118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EAA2741-988B-4E9A-B410-5016F450D4CF}"/>
                </a:ext>
              </a:extLst>
            </p:cNvPr>
            <p:cNvSpPr/>
            <p:nvPr/>
          </p:nvSpPr>
          <p:spPr>
            <a:xfrm>
              <a:off x="5691149" y="4615739"/>
              <a:ext cx="2880360" cy="548640"/>
            </a:xfrm>
            <a:custGeom>
              <a:avLst/>
              <a:gdLst>
                <a:gd name="connsiteX0" fmla="*/ 2880436 w 2880360"/>
                <a:gd name="connsiteY0" fmla="*/ 0 h 548640"/>
                <a:gd name="connsiteX1" fmla="*/ 0 w 2880360"/>
                <a:gd name="connsiteY1" fmla="*/ 311887 h 548640"/>
                <a:gd name="connsiteX2" fmla="*/ 2880436 w 2880360"/>
                <a:gd name="connsiteY2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0360" h="548640">
                  <a:moveTo>
                    <a:pt x="2880436" y="0"/>
                  </a:moveTo>
                  <a:cubicBezTo>
                    <a:pt x="2880436" y="0"/>
                    <a:pt x="1690573" y="677952"/>
                    <a:pt x="0" y="311887"/>
                  </a:cubicBezTo>
                  <a:cubicBezTo>
                    <a:pt x="0" y="311887"/>
                    <a:pt x="1058113" y="1019175"/>
                    <a:pt x="2880436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0642377-5AD2-40D6-B875-B8E88EDFBA18}"/>
                </a:ext>
              </a:extLst>
            </p:cNvPr>
            <p:cNvSpPr/>
            <p:nvPr/>
          </p:nvSpPr>
          <p:spPr>
            <a:xfrm>
              <a:off x="3670859" y="4745888"/>
              <a:ext cx="1737360" cy="251460"/>
            </a:xfrm>
            <a:custGeom>
              <a:avLst/>
              <a:gdLst>
                <a:gd name="connsiteX0" fmla="*/ 0 w 1737360"/>
                <a:gd name="connsiteY0" fmla="*/ 0 h 251460"/>
                <a:gd name="connsiteX1" fmla="*/ 1741018 w 1737360"/>
                <a:gd name="connsiteY1" fmla="*/ 217398 h 251460"/>
                <a:gd name="connsiteX2" fmla="*/ 0 w 1737360"/>
                <a:gd name="connsiteY2" fmla="*/ 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7360" h="251460">
                  <a:moveTo>
                    <a:pt x="0" y="0"/>
                  </a:moveTo>
                  <a:cubicBezTo>
                    <a:pt x="0" y="0"/>
                    <a:pt x="1198931" y="320497"/>
                    <a:pt x="1741018" y="217398"/>
                  </a:cubicBezTo>
                  <a:cubicBezTo>
                    <a:pt x="1741018" y="217398"/>
                    <a:pt x="870357" y="385115"/>
                    <a:pt x="0" y="0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6A62F90-B005-4F86-80ED-020C0D33EDC1}"/>
                </a:ext>
              </a:extLst>
            </p:cNvPr>
            <p:cNvSpPr/>
            <p:nvPr/>
          </p:nvSpPr>
          <p:spPr>
            <a:xfrm>
              <a:off x="513817" y="4580041"/>
              <a:ext cx="3017520" cy="289560"/>
            </a:xfrm>
            <a:custGeom>
              <a:avLst/>
              <a:gdLst>
                <a:gd name="connsiteX0" fmla="*/ 3025140 w 3017520"/>
                <a:gd name="connsiteY0" fmla="*/ 295921 h 289560"/>
                <a:gd name="connsiteX1" fmla="*/ 0 w 3017520"/>
                <a:gd name="connsiteY1" fmla="*/ 165771 h 289560"/>
                <a:gd name="connsiteX2" fmla="*/ 3025140 w 3017520"/>
                <a:gd name="connsiteY2" fmla="*/ 295921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17520" h="289560">
                  <a:moveTo>
                    <a:pt x="3025140" y="295921"/>
                  </a:moveTo>
                  <a:cubicBezTo>
                    <a:pt x="3025140" y="295921"/>
                    <a:pt x="980313" y="-272075"/>
                    <a:pt x="0" y="165771"/>
                  </a:cubicBezTo>
                  <a:cubicBezTo>
                    <a:pt x="0" y="165847"/>
                    <a:pt x="1210894" y="-69916"/>
                    <a:pt x="3025140" y="295921"/>
                  </a:cubicBez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A96C6B1-71A2-498C-9A39-33321BF87FDA}"/>
                </a:ext>
              </a:extLst>
            </p:cNvPr>
            <p:cNvSpPr/>
            <p:nvPr/>
          </p:nvSpPr>
          <p:spPr>
            <a:xfrm>
              <a:off x="0" y="4852484"/>
              <a:ext cx="2994660" cy="312420"/>
            </a:xfrm>
            <a:custGeom>
              <a:avLst/>
              <a:gdLst>
                <a:gd name="connsiteX0" fmla="*/ 0 w 2994660"/>
                <a:gd name="connsiteY0" fmla="*/ 147151 h 312420"/>
                <a:gd name="connsiteX1" fmla="*/ 3001747 w 2994660"/>
                <a:gd name="connsiteY1" fmla="*/ 147151 h 312420"/>
                <a:gd name="connsiteX2" fmla="*/ 6248 w 2994660"/>
                <a:gd name="connsiteY2" fmla="*/ 314105 h 312420"/>
                <a:gd name="connsiteX3" fmla="*/ 0 w 2994660"/>
                <a:gd name="connsiteY3" fmla="*/ 147151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4660" h="312420">
                  <a:moveTo>
                    <a:pt x="0" y="147151"/>
                  </a:moveTo>
                  <a:cubicBezTo>
                    <a:pt x="0" y="147151"/>
                    <a:pt x="2149374" y="-183938"/>
                    <a:pt x="3001747" y="147151"/>
                  </a:cubicBezTo>
                  <a:cubicBezTo>
                    <a:pt x="3001747" y="147151"/>
                    <a:pt x="275768" y="76513"/>
                    <a:pt x="6248" y="314105"/>
                  </a:cubicBezTo>
                  <a:lnTo>
                    <a:pt x="0" y="147151"/>
                  </a:ln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B15F5-B540-4089-B292-0C665398F9E5}"/>
                </a:ext>
              </a:extLst>
            </p:cNvPr>
            <p:cNvSpPr/>
            <p:nvPr/>
          </p:nvSpPr>
          <p:spPr>
            <a:xfrm>
              <a:off x="150724" y="4386765"/>
              <a:ext cx="982980" cy="190500"/>
            </a:xfrm>
            <a:custGeom>
              <a:avLst/>
              <a:gdLst>
                <a:gd name="connsiteX0" fmla="*/ 0 w 982980"/>
                <a:gd name="connsiteY0" fmla="*/ 193312 h 190500"/>
                <a:gd name="connsiteX1" fmla="*/ 984656 w 982980"/>
                <a:gd name="connsiteY1" fmla="*/ 18052 h 190500"/>
                <a:gd name="connsiteX2" fmla="*/ 0 w 982980"/>
                <a:gd name="connsiteY2" fmla="*/ 193312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980" h="190500">
                  <a:moveTo>
                    <a:pt x="0" y="193312"/>
                  </a:moveTo>
                  <a:cubicBezTo>
                    <a:pt x="0" y="193312"/>
                    <a:pt x="514350" y="-70112"/>
                    <a:pt x="984656" y="18052"/>
                  </a:cubicBezTo>
                  <a:lnTo>
                    <a:pt x="0" y="193312"/>
                  </a:ln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C432C-4CCC-49E2-99B3-73385C28EE6B}"/>
                </a:ext>
              </a:extLst>
            </p:cNvPr>
            <p:cNvSpPr/>
            <p:nvPr/>
          </p:nvSpPr>
          <p:spPr>
            <a:xfrm>
              <a:off x="3148736" y="5013557"/>
              <a:ext cx="1211580" cy="99060"/>
            </a:xfrm>
            <a:custGeom>
              <a:avLst/>
              <a:gdLst>
                <a:gd name="connsiteX0" fmla="*/ 0 w 1211580"/>
                <a:gd name="connsiteY0" fmla="*/ 102206 h 99060"/>
                <a:gd name="connsiteX1" fmla="*/ 1217600 w 1211580"/>
                <a:gd name="connsiteY1" fmla="*/ 64640 h 99060"/>
                <a:gd name="connsiteX2" fmla="*/ 0 w 1211580"/>
                <a:gd name="connsiteY2" fmla="*/ 102206 h 9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1580" h="99060">
                  <a:moveTo>
                    <a:pt x="0" y="102206"/>
                  </a:moveTo>
                  <a:cubicBezTo>
                    <a:pt x="0" y="102206"/>
                    <a:pt x="568681" y="-100181"/>
                    <a:pt x="1217600" y="64640"/>
                  </a:cubicBezTo>
                  <a:lnTo>
                    <a:pt x="0" y="102206"/>
                  </a:lnTo>
                  <a:close/>
                </a:path>
              </a:pathLst>
            </a:custGeom>
            <a:solidFill>
              <a:srgbClr val="58A5C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8E9B85-2504-4438-B9F2-D5CB44E2148C}"/>
                </a:ext>
              </a:extLst>
            </p:cNvPr>
            <p:cNvSpPr/>
            <p:nvPr/>
          </p:nvSpPr>
          <p:spPr>
            <a:xfrm>
              <a:off x="2836545" y="4101008"/>
              <a:ext cx="1897380" cy="243840"/>
            </a:xfrm>
            <a:custGeom>
              <a:avLst/>
              <a:gdLst>
                <a:gd name="connsiteX0" fmla="*/ 0 w 1897380"/>
                <a:gd name="connsiteY0" fmla="*/ 0 h 243840"/>
                <a:gd name="connsiteX1" fmla="*/ 1903629 w 1897380"/>
                <a:gd name="connsiteY1" fmla="*/ 229743 h 243840"/>
                <a:gd name="connsiteX2" fmla="*/ 0 w 1897380"/>
                <a:gd name="connsiteY2" fmla="*/ 0 h 24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97380" h="243840">
                  <a:moveTo>
                    <a:pt x="0" y="0"/>
                  </a:moveTo>
                  <a:cubicBezTo>
                    <a:pt x="0" y="0"/>
                    <a:pt x="1256157" y="326898"/>
                    <a:pt x="1903629" y="229743"/>
                  </a:cubicBezTo>
                  <a:cubicBezTo>
                    <a:pt x="1903705" y="229743"/>
                    <a:pt x="242164" y="26525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607B0DD-27FA-4ADA-89C4-B343F1F4BCFB}"/>
                </a:ext>
              </a:extLst>
            </p:cNvPr>
            <p:cNvSpPr/>
            <p:nvPr/>
          </p:nvSpPr>
          <p:spPr>
            <a:xfrm>
              <a:off x="1314526" y="4338443"/>
              <a:ext cx="1043940" cy="228600"/>
            </a:xfrm>
            <a:custGeom>
              <a:avLst/>
              <a:gdLst>
                <a:gd name="connsiteX0" fmla="*/ 0 w 1043940"/>
                <a:gd name="connsiteY0" fmla="*/ 10367 h 228600"/>
                <a:gd name="connsiteX1" fmla="*/ 1046378 w 1043940"/>
                <a:gd name="connsiteY1" fmla="*/ 235157 h 228600"/>
                <a:gd name="connsiteX2" fmla="*/ 0 w 1043940"/>
                <a:gd name="connsiteY2" fmla="*/ 1036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3940" h="228600">
                  <a:moveTo>
                    <a:pt x="0" y="10367"/>
                  </a:moveTo>
                  <a:cubicBezTo>
                    <a:pt x="0" y="10367"/>
                    <a:pt x="605333" y="-73377"/>
                    <a:pt x="1046378" y="235157"/>
                  </a:cubicBezTo>
                  <a:cubicBezTo>
                    <a:pt x="1046378" y="235233"/>
                    <a:pt x="427634" y="95559"/>
                    <a:pt x="0" y="10367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2438A32-E0D9-43A4-8F77-312BD1A6ECBD}"/>
                </a:ext>
              </a:extLst>
            </p:cNvPr>
            <p:cNvSpPr/>
            <p:nvPr/>
          </p:nvSpPr>
          <p:spPr>
            <a:xfrm>
              <a:off x="3960800" y="4727070"/>
              <a:ext cx="1066800" cy="144780"/>
            </a:xfrm>
            <a:custGeom>
              <a:avLst/>
              <a:gdLst>
                <a:gd name="connsiteX0" fmla="*/ 0 w 1066800"/>
                <a:gd name="connsiteY0" fmla="*/ 987 h 144780"/>
                <a:gd name="connsiteX1" fmla="*/ 1072363 w 1066800"/>
                <a:gd name="connsiteY1" fmla="*/ 148968 h 144780"/>
                <a:gd name="connsiteX2" fmla="*/ 0 w 1066800"/>
                <a:gd name="connsiteY2" fmla="*/ 987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144780">
                  <a:moveTo>
                    <a:pt x="0" y="987"/>
                  </a:moveTo>
                  <a:cubicBezTo>
                    <a:pt x="0" y="987"/>
                    <a:pt x="683209" y="-21568"/>
                    <a:pt x="1072363" y="148968"/>
                  </a:cubicBezTo>
                  <a:cubicBezTo>
                    <a:pt x="1072363" y="148891"/>
                    <a:pt x="319964" y="63014"/>
                    <a:pt x="0" y="987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D942B72-8692-476C-A661-0FB8BF151D3F}"/>
                </a:ext>
              </a:extLst>
            </p:cNvPr>
            <p:cNvSpPr/>
            <p:nvPr/>
          </p:nvSpPr>
          <p:spPr>
            <a:xfrm>
              <a:off x="5629885" y="4318651"/>
              <a:ext cx="1120140" cy="137160"/>
            </a:xfrm>
            <a:custGeom>
              <a:avLst/>
              <a:gdLst>
                <a:gd name="connsiteX0" fmla="*/ 0 w 1120140"/>
                <a:gd name="connsiteY0" fmla="*/ 79233 h 137160"/>
                <a:gd name="connsiteX1" fmla="*/ 1122959 w 1120140"/>
                <a:gd name="connsiteY1" fmla="*/ 137373 h 137160"/>
                <a:gd name="connsiteX2" fmla="*/ 0 w 1120140"/>
                <a:gd name="connsiteY2" fmla="*/ 79233 h 13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0140" h="137160">
                  <a:moveTo>
                    <a:pt x="0" y="79233"/>
                  </a:moveTo>
                  <a:cubicBezTo>
                    <a:pt x="0" y="79233"/>
                    <a:pt x="758571" y="5242"/>
                    <a:pt x="1122959" y="137373"/>
                  </a:cubicBezTo>
                  <a:cubicBezTo>
                    <a:pt x="1122959" y="137373"/>
                    <a:pt x="812902" y="-128260"/>
                    <a:pt x="0" y="79233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4E08ED6-D410-4C52-B994-CF2C01A2489A}"/>
                </a:ext>
              </a:extLst>
            </p:cNvPr>
            <p:cNvSpPr/>
            <p:nvPr/>
          </p:nvSpPr>
          <p:spPr>
            <a:xfrm>
              <a:off x="8042605" y="4043324"/>
              <a:ext cx="1097280" cy="701040"/>
            </a:xfrm>
            <a:custGeom>
              <a:avLst/>
              <a:gdLst>
                <a:gd name="connsiteX0" fmla="*/ 1103300 w 1097280"/>
                <a:gd name="connsiteY0" fmla="*/ 0 h 701040"/>
                <a:gd name="connsiteX1" fmla="*/ 0 w 1097280"/>
                <a:gd name="connsiteY1" fmla="*/ 702564 h 701040"/>
                <a:gd name="connsiteX2" fmla="*/ 1103300 w 1097280"/>
                <a:gd name="connsiteY2" fmla="*/ 0 h 7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7280" h="701040">
                  <a:moveTo>
                    <a:pt x="1103300" y="0"/>
                  </a:moveTo>
                  <a:cubicBezTo>
                    <a:pt x="1103300" y="0"/>
                    <a:pt x="660197" y="464058"/>
                    <a:pt x="0" y="702564"/>
                  </a:cubicBezTo>
                  <a:cubicBezTo>
                    <a:pt x="0" y="702564"/>
                    <a:pt x="987248" y="155677"/>
                    <a:pt x="1103300" y="0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41E753-C8FF-4379-8DC4-AD732F229F5F}"/>
                </a:ext>
              </a:extLst>
            </p:cNvPr>
            <p:cNvSpPr/>
            <p:nvPr/>
          </p:nvSpPr>
          <p:spPr>
            <a:xfrm>
              <a:off x="10014280" y="3152623"/>
              <a:ext cx="533400" cy="1074420"/>
            </a:xfrm>
            <a:custGeom>
              <a:avLst/>
              <a:gdLst>
                <a:gd name="connsiteX0" fmla="*/ 540487 w 533400"/>
                <a:gd name="connsiteY0" fmla="*/ 0 h 1074420"/>
                <a:gd name="connsiteX1" fmla="*/ 0 w 533400"/>
                <a:gd name="connsiteY1" fmla="*/ 1081278 h 1074420"/>
                <a:gd name="connsiteX2" fmla="*/ 540487 w 533400"/>
                <a:gd name="connsiteY2" fmla="*/ 0 h 1074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400" h="1074420">
                  <a:moveTo>
                    <a:pt x="540487" y="0"/>
                  </a:moveTo>
                  <a:cubicBezTo>
                    <a:pt x="540487" y="0"/>
                    <a:pt x="341376" y="837514"/>
                    <a:pt x="0" y="1081278"/>
                  </a:cubicBezTo>
                  <a:cubicBezTo>
                    <a:pt x="0" y="1081278"/>
                    <a:pt x="446533" y="466115"/>
                    <a:pt x="540487" y="0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5FA006F-7676-459D-8BD0-60C61B2473DB}"/>
                </a:ext>
              </a:extLst>
            </p:cNvPr>
            <p:cNvSpPr/>
            <p:nvPr/>
          </p:nvSpPr>
          <p:spPr>
            <a:xfrm>
              <a:off x="9378468" y="3489884"/>
              <a:ext cx="556260" cy="891540"/>
            </a:xfrm>
            <a:custGeom>
              <a:avLst/>
              <a:gdLst>
                <a:gd name="connsiteX0" fmla="*/ 559917 w 556260"/>
                <a:gd name="connsiteY0" fmla="*/ 0 h 891540"/>
                <a:gd name="connsiteX1" fmla="*/ 0 w 556260"/>
                <a:gd name="connsiteY1" fmla="*/ 897484 h 891540"/>
                <a:gd name="connsiteX2" fmla="*/ 559917 w 556260"/>
                <a:gd name="connsiteY2" fmla="*/ 0 h 89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6260" h="891540">
                  <a:moveTo>
                    <a:pt x="559917" y="0"/>
                  </a:moveTo>
                  <a:cubicBezTo>
                    <a:pt x="559917" y="0"/>
                    <a:pt x="441122" y="541096"/>
                    <a:pt x="0" y="897484"/>
                  </a:cubicBezTo>
                  <a:cubicBezTo>
                    <a:pt x="0" y="897484"/>
                    <a:pt x="544525" y="562128"/>
                    <a:pt x="559917" y="0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BA82E32-F9A7-4AA5-9090-3EC4C031DBF6}"/>
                </a:ext>
              </a:extLst>
            </p:cNvPr>
            <p:cNvSpPr/>
            <p:nvPr/>
          </p:nvSpPr>
          <p:spPr>
            <a:xfrm>
              <a:off x="10284486" y="3631235"/>
              <a:ext cx="952500" cy="1127760"/>
            </a:xfrm>
            <a:custGeom>
              <a:avLst/>
              <a:gdLst>
                <a:gd name="connsiteX0" fmla="*/ 0 w 952500"/>
                <a:gd name="connsiteY0" fmla="*/ 1128827 h 1127760"/>
                <a:gd name="connsiteX1" fmla="*/ 959891 w 952500"/>
                <a:gd name="connsiteY1" fmla="*/ 0 h 1127760"/>
                <a:gd name="connsiteX2" fmla="*/ 0 w 952500"/>
                <a:gd name="connsiteY2" fmla="*/ 1128827 h 112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1127760">
                  <a:moveTo>
                    <a:pt x="0" y="1128827"/>
                  </a:moveTo>
                  <a:cubicBezTo>
                    <a:pt x="0" y="1128827"/>
                    <a:pt x="820902" y="643585"/>
                    <a:pt x="959891" y="0"/>
                  </a:cubicBezTo>
                  <a:cubicBezTo>
                    <a:pt x="959967" y="-76"/>
                    <a:pt x="855116" y="792632"/>
                    <a:pt x="0" y="1128827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DE9D3DA-A46C-4E4C-8A8D-73101568A354}"/>
                </a:ext>
              </a:extLst>
            </p:cNvPr>
            <p:cNvSpPr/>
            <p:nvPr/>
          </p:nvSpPr>
          <p:spPr>
            <a:xfrm>
              <a:off x="11320196" y="2400224"/>
              <a:ext cx="327660" cy="1287780"/>
            </a:xfrm>
            <a:custGeom>
              <a:avLst/>
              <a:gdLst>
                <a:gd name="connsiteX0" fmla="*/ 0 w 327660"/>
                <a:gd name="connsiteY0" fmla="*/ 0 h 1287780"/>
                <a:gd name="connsiteX1" fmla="*/ 285370 w 327660"/>
                <a:gd name="connsiteY1" fmla="*/ 1293038 h 1287780"/>
                <a:gd name="connsiteX2" fmla="*/ 0 w 327660"/>
                <a:gd name="connsiteY2" fmla="*/ 0 h 128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660" h="1287780">
                  <a:moveTo>
                    <a:pt x="0" y="0"/>
                  </a:moveTo>
                  <a:cubicBezTo>
                    <a:pt x="0" y="0"/>
                    <a:pt x="423672" y="861441"/>
                    <a:pt x="285370" y="1293038"/>
                  </a:cubicBezTo>
                  <a:cubicBezTo>
                    <a:pt x="285370" y="1293038"/>
                    <a:pt x="501625" y="67452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1BAB0B1-0129-4ACF-9CE3-8311EE392473}"/>
                </a:ext>
              </a:extLst>
            </p:cNvPr>
            <p:cNvSpPr/>
            <p:nvPr/>
          </p:nvSpPr>
          <p:spPr>
            <a:xfrm>
              <a:off x="5503392" y="4801514"/>
              <a:ext cx="1760220" cy="266700"/>
            </a:xfrm>
            <a:custGeom>
              <a:avLst/>
              <a:gdLst>
                <a:gd name="connsiteX0" fmla="*/ 49987 w 1760220"/>
                <a:gd name="connsiteY0" fmla="*/ 50978 h 266700"/>
                <a:gd name="connsiteX1" fmla="*/ 1760677 w 1760220"/>
                <a:gd name="connsiteY1" fmla="*/ 126111 h 266700"/>
                <a:gd name="connsiteX2" fmla="*/ 0 w 1760220"/>
                <a:gd name="connsiteY2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0220" h="266700">
                  <a:moveTo>
                    <a:pt x="49987" y="50978"/>
                  </a:moveTo>
                  <a:cubicBezTo>
                    <a:pt x="49987" y="50978"/>
                    <a:pt x="852068" y="358902"/>
                    <a:pt x="1760677" y="126111"/>
                  </a:cubicBezTo>
                  <a:cubicBezTo>
                    <a:pt x="1760677" y="126111"/>
                    <a:pt x="262204" y="524256"/>
                    <a:pt x="0" y="0"/>
                  </a:cubicBezTo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13A6162-E6F0-4BC9-9A01-C929C5A31474}"/>
                </a:ext>
              </a:extLst>
            </p:cNvPr>
            <p:cNvSpPr/>
            <p:nvPr/>
          </p:nvSpPr>
          <p:spPr>
            <a:xfrm>
              <a:off x="11646484" y="4233901"/>
              <a:ext cx="381000" cy="838200"/>
            </a:xfrm>
            <a:custGeom>
              <a:avLst/>
              <a:gdLst>
                <a:gd name="connsiteX0" fmla="*/ 237820 w 381000"/>
                <a:gd name="connsiteY0" fmla="*/ 0 h 838200"/>
                <a:gd name="connsiteX1" fmla="*/ 0 w 381000"/>
                <a:gd name="connsiteY1" fmla="*/ 844296 h 838200"/>
                <a:gd name="connsiteX2" fmla="*/ 237820 w 381000"/>
                <a:gd name="connsiteY2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0" h="838200">
                  <a:moveTo>
                    <a:pt x="237820" y="0"/>
                  </a:moveTo>
                  <a:cubicBezTo>
                    <a:pt x="237820" y="0"/>
                    <a:pt x="598856" y="521437"/>
                    <a:pt x="0" y="844296"/>
                  </a:cubicBezTo>
                  <a:cubicBezTo>
                    <a:pt x="0" y="844296"/>
                    <a:pt x="668731" y="781203"/>
                    <a:pt x="237820" y="0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BE285B3-3BF4-40CD-9614-D49A6585C04B}"/>
                </a:ext>
              </a:extLst>
            </p:cNvPr>
            <p:cNvSpPr/>
            <p:nvPr/>
          </p:nvSpPr>
          <p:spPr>
            <a:xfrm>
              <a:off x="293980" y="4750504"/>
              <a:ext cx="1630680" cy="182880"/>
            </a:xfrm>
            <a:custGeom>
              <a:avLst/>
              <a:gdLst>
                <a:gd name="connsiteX0" fmla="*/ 0 w 1630680"/>
                <a:gd name="connsiteY0" fmla="*/ 51011 h 182880"/>
                <a:gd name="connsiteX1" fmla="*/ 1638148 w 1630680"/>
                <a:gd name="connsiteY1" fmla="*/ 186418 h 182880"/>
                <a:gd name="connsiteX2" fmla="*/ 0 w 1630680"/>
                <a:gd name="connsiteY2" fmla="*/ 5101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0680" h="182880">
                  <a:moveTo>
                    <a:pt x="0" y="51011"/>
                  </a:moveTo>
                  <a:cubicBezTo>
                    <a:pt x="0" y="51011"/>
                    <a:pt x="1138809" y="-128669"/>
                    <a:pt x="1638148" y="186418"/>
                  </a:cubicBezTo>
                  <a:cubicBezTo>
                    <a:pt x="1638148" y="186495"/>
                    <a:pt x="372237" y="-49040"/>
                    <a:pt x="0" y="51011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C90F5AD-1847-4A85-A641-609F8E673B10}"/>
                </a:ext>
              </a:extLst>
            </p:cNvPr>
            <p:cNvSpPr/>
            <p:nvPr/>
          </p:nvSpPr>
          <p:spPr>
            <a:xfrm>
              <a:off x="2481529" y="4850703"/>
              <a:ext cx="1104900" cy="213360"/>
            </a:xfrm>
            <a:custGeom>
              <a:avLst/>
              <a:gdLst>
                <a:gd name="connsiteX0" fmla="*/ 0 w 1104900"/>
                <a:gd name="connsiteY0" fmla="*/ 214006 h 213360"/>
                <a:gd name="connsiteX1" fmla="*/ 1110082 w 1104900"/>
                <a:gd name="connsiteY1" fmla="*/ 40498 h 213360"/>
                <a:gd name="connsiteX2" fmla="*/ 0 w 1104900"/>
                <a:gd name="connsiteY2" fmla="*/ 214006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4900" h="213360">
                  <a:moveTo>
                    <a:pt x="0" y="214006"/>
                  </a:moveTo>
                  <a:cubicBezTo>
                    <a:pt x="0" y="214006"/>
                    <a:pt x="501853" y="-111673"/>
                    <a:pt x="1110082" y="40498"/>
                  </a:cubicBezTo>
                  <a:lnTo>
                    <a:pt x="0" y="214006"/>
                  </a:ln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57AE1B-4950-4D67-A833-F1A6043B51CC}"/>
                </a:ext>
              </a:extLst>
            </p:cNvPr>
            <p:cNvSpPr/>
            <p:nvPr/>
          </p:nvSpPr>
          <p:spPr>
            <a:xfrm>
              <a:off x="7449236" y="4801514"/>
              <a:ext cx="967740" cy="411480"/>
            </a:xfrm>
            <a:custGeom>
              <a:avLst/>
              <a:gdLst>
                <a:gd name="connsiteX0" fmla="*/ 0 w 967740"/>
                <a:gd name="connsiteY0" fmla="*/ 416357 h 411480"/>
                <a:gd name="connsiteX1" fmla="*/ 969035 w 967740"/>
                <a:gd name="connsiteY1" fmla="*/ 0 h 411480"/>
                <a:gd name="connsiteX2" fmla="*/ 0 w 967740"/>
                <a:gd name="connsiteY2" fmla="*/ 416357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7740" h="411480">
                  <a:moveTo>
                    <a:pt x="0" y="416357"/>
                  </a:moveTo>
                  <a:cubicBezTo>
                    <a:pt x="0" y="416357"/>
                    <a:pt x="622478" y="264262"/>
                    <a:pt x="969035" y="0"/>
                  </a:cubicBezTo>
                  <a:cubicBezTo>
                    <a:pt x="969035" y="0"/>
                    <a:pt x="792252" y="318973"/>
                    <a:pt x="0" y="416357"/>
                  </a:cubicBezTo>
                  <a:close/>
                </a:path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C6005B9-6CD7-46AE-A435-62FF4AD7EC48}"/>
                </a:ext>
              </a:extLst>
            </p:cNvPr>
            <p:cNvSpPr/>
            <p:nvPr/>
          </p:nvSpPr>
          <p:spPr>
            <a:xfrm>
              <a:off x="4853407" y="4087901"/>
              <a:ext cx="594360" cy="304800"/>
            </a:xfrm>
            <a:custGeom>
              <a:avLst/>
              <a:gdLst>
                <a:gd name="connsiteX0" fmla="*/ 0 w 594360"/>
                <a:gd name="connsiteY0" fmla="*/ 306705 h 304800"/>
                <a:gd name="connsiteX1" fmla="*/ 587045 w 594360"/>
                <a:gd name="connsiteY1" fmla="*/ 0 h 304800"/>
                <a:gd name="connsiteX2" fmla="*/ 0 w 594360"/>
                <a:gd name="connsiteY2" fmla="*/ 3067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4360" h="304800">
                  <a:moveTo>
                    <a:pt x="0" y="306705"/>
                  </a:moveTo>
                  <a:cubicBezTo>
                    <a:pt x="0" y="306705"/>
                    <a:pt x="557784" y="261214"/>
                    <a:pt x="587045" y="0"/>
                  </a:cubicBezTo>
                  <a:cubicBezTo>
                    <a:pt x="587045" y="0"/>
                    <a:pt x="742645" y="256032"/>
                    <a:pt x="0" y="306705"/>
                  </a:cubicBezTo>
                  <a:close/>
                </a:path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6EA3701-B47A-4149-B9AC-FC3472D3BCBA}"/>
                </a:ext>
              </a:extLst>
            </p:cNvPr>
            <p:cNvSpPr/>
            <p:nvPr/>
          </p:nvSpPr>
          <p:spPr>
            <a:xfrm>
              <a:off x="4598746" y="5064709"/>
              <a:ext cx="952500" cy="68580"/>
            </a:xfrm>
            <a:custGeom>
              <a:avLst/>
              <a:gdLst>
                <a:gd name="connsiteX0" fmla="*/ 0 w 952500"/>
                <a:gd name="connsiteY0" fmla="*/ 0 h 68580"/>
                <a:gd name="connsiteX1" fmla="*/ 954862 w 952500"/>
                <a:gd name="connsiteY1" fmla="*/ 0 h 68580"/>
                <a:gd name="connsiteX2" fmla="*/ 0 w 952500"/>
                <a:gd name="connsiteY2" fmla="*/ 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68580">
                  <a:moveTo>
                    <a:pt x="0" y="0"/>
                  </a:moveTo>
                  <a:cubicBezTo>
                    <a:pt x="0" y="0"/>
                    <a:pt x="700278" y="81839"/>
                    <a:pt x="954862" y="0"/>
                  </a:cubicBezTo>
                  <a:cubicBezTo>
                    <a:pt x="954862" y="0"/>
                    <a:pt x="489813" y="167183"/>
                    <a:pt x="0" y="0"/>
                  </a:cubicBezTo>
                  <a:close/>
                </a:path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A7C98D5-7B5B-4A30-89C9-E6555E0D4433}"/>
                </a:ext>
              </a:extLst>
            </p:cNvPr>
            <p:cNvSpPr/>
            <p:nvPr/>
          </p:nvSpPr>
          <p:spPr>
            <a:xfrm>
              <a:off x="513817" y="5106104"/>
              <a:ext cx="2148840" cy="152400"/>
            </a:xfrm>
            <a:custGeom>
              <a:avLst/>
              <a:gdLst>
                <a:gd name="connsiteX0" fmla="*/ 0 w 2148840"/>
                <a:gd name="connsiteY0" fmla="*/ 152687 h 152400"/>
                <a:gd name="connsiteX1" fmla="*/ 1418311 w 2148840"/>
                <a:gd name="connsiteY1" fmla="*/ 9659 h 152400"/>
                <a:gd name="connsiteX2" fmla="*/ 2154022 w 2148840"/>
                <a:gd name="connsiteY2" fmla="*/ 154439 h 152400"/>
                <a:gd name="connsiteX3" fmla="*/ 0 w 2148840"/>
                <a:gd name="connsiteY3" fmla="*/ 15268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8840" h="152400">
                  <a:moveTo>
                    <a:pt x="0" y="152687"/>
                  </a:moveTo>
                  <a:cubicBezTo>
                    <a:pt x="0" y="152687"/>
                    <a:pt x="986790" y="15298"/>
                    <a:pt x="1418311" y="9659"/>
                  </a:cubicBezTo>
                  <a:cubicBezTo>
                    <a:pt x="1418311" y="9659"/>
                    <a:pt x="2005432" y="-55872"/>
                    <a:pt x="2154022" y="154439"/>
                  </a:cubicBezTo>
                  <a:lnTo>
                    <a:pt x="0" y="152687"/>
                  </a:lnTo>
                  <a:close/>
                </a:path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F9146F7-8BE1-4222-A28A-052710423769}"/>
                </a:ext>
              </a:extLst>
            </p:cNvPr>
            <p:cNvSpPr/>
            <p:nvPr/>
          </p:nvSpPr>
          <p:spPr>
            <a:xfrm>
              <a:off x="10483673" y="4404284"/>
              <a:ext cx="472440" cy="464820"/>
            </a:xfrm>
            <a:custGeom>
              <a:avLst/>
              <a:gdLst>
                <a:gd name="connsiteX0" fmla="*/ 473887 w 472440"/>
                <a:gd name="connsiteY0" fmla="*/ 0 h 464820"/>
                <a:gd name="connsiteX1" fmla="*/ 0 w 472440"/>
                <a:gd name="connsiteY1" fmla="*/ 471754 h 464820"/>
                <a:gd name="connsiteX2" fmla="*/ 473887 w 472440"/>
                <a:gd name="connsiteY2" fmla="*/ 0 h 464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464820">
                  <a:moveTo>
                    <a:pt x="473887" y="0"/>
                  </a:moveTo>
                  <a:cubicBezTo>
                    <a:pt x="473887" y="0"/>
                    <a:pt x="351967" y="322707"/>
                    <a:pt x="0" y="471754"/>
                  </a:cubicBezTo>
                  <a:cubicBezTo>
                    <a:pt x="0" y="471678"/>
                    <a:pt x="431444" y="390449"/>
                    <a:pt x="473887" y="0"/>
                  </a:cubicBezTo>
                  <a:close/>
                </a:path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C76173D-808C-4873-A5A2-63FB50391BB1}"/>
                </a:ext>
              </a:extLst>
            </p:cNvPr>
            <p:cNvSpPr/>
            <p:nvPr/>
          </p:nvSpPr>
          <p:spPr>
            <a:xfrm>
              <a:off x="11934063" y="3122600"/>
              <a:ext cx="167640" cy="914400"/>
            </a:xfrm>
            <a:custGeom>
              <a:avLst/>
              <a:gdLst>
                <a:gd name="connsiteX0" fmla="*/ 94945 w 167640"/>
                <a:gd name="connsiteY0" fmla="*/ 0 h 914400"/>
                <a:gd name="connsiteX1" fmla="*/ 0 w 167640"/>
                <a:gd name="connsiteY1" fmla="*/ 920725 h 914400"/>
                <a:gd name="connsiteX2" fmla="*/ 94945 w 167640"/>
                <a:gd name="connsiteY2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" h="914400">
                  <a:moveTo>
                    <a:pt x="94945" y="0"/>
                  </a:moveTo>
                  <a:cubicBezTo>
                    <a:pt x="94945" y="0"/>
                    <a:pt x="219684" y="653186"/>
                    <a:pt x="0" y="920725"/>
                  </a:cubicBezTo>
                  <a:cubicBezTo>
                    <a:pt x="0" y="920725"/>
                    <a:pt x="303428" y="523418"/>
                    <a:pt x="94945" y="0"/>
                  </a:cubicBezTo>
                  <a:close/>
                </a:path>
              </a:pathLst>
            </a:custGeom>
            <a:solidFill>
              <a:srgbClr val="116DB6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4F0CCE-2E93-4B16-8F92-827963E7A0A1}"/>
                </a:ext>
              </a:extLst>
            </p:cNvPr>
            <p:cNvSpPr/>
            <p:nvPr/>
          </p:nvSpPr>
          <p:spPr>
            <a:xfrm>
              <a:off x="10744276" y="1788947"/>
              <a:ext cx="906780" cy="556260"/>
            </a:xfrm>
            <a:custGeom>
              <a:avLst/>
              <a:gdLst>
                <a:gd name="connsiteX0" fmla="*/ 0 w 906780"/>
                <a:gd name="connsiteY0" fmla="*/ 6096 h 556260"/>
                <a:gd name="connsiteX1" fmla="*/ 133655 w 906780"/>
                <a:gd name="connsiteY1" fmla="*/ 104470 h 556260"/>
                <a:gd name="connsiteX2" fmla="*/ 123291 w 906780"/>
                <a:gd name="connsiteY2" fmla="*/ 562737 h 556260"/>
                <a:gd name="connsiteX3" fmla="*/ 660806 w 906780"/>
                <a:gd name="connsiteY3" fmla="*/ 314325 h 556260"/>
                <a:gd name="connsiteX4" fmla="*/ 910056 w 906780"/>
                <a:gd name="connsiteY4" fmla="*/ 257099 h 556260"/>
                <a:gd name="connsiteX5" fmla="*/ 695096 w 906780"/>
                <a:gd name="connsiteY5" fmla="*/ 232791 h 556260"/>
                <a:gd name="connsiteX6" fmla="*/ 201472 w 906780"/>
                <a:gd name="connsiteY6" fmla="*/ 493090 h 556260"/>
                <a:gd name="connsiteX7" fmla="*/ 10516 w 906780"/>
                <a:gd name="connsiteY7" fmla="*/ 0 h 55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6780" h="556260">
                  <a:moveTo>
                    <a:pt x="0" y="6096"/>
                  </a:moveTo>
                  <a:cubicBezTo>
                    <a:pt x="109347" y="8534"/>
                    <a:pt x="133655" y="104470"/>
                    <a:pt x="133655" y="104470"/>
                  </a:cubicBezTo>
                  <a:cubicBezTo>
                    <a:pt x="213055" y="242697"/>
                    <a:pt x="197206" y="421462"/>
                    <a:pt x="123291" y="562737"/>
                  </a:cubicBezTo>
                  <a:cubicBezTo>
                    <a:pt x="310134" y="515112"/>
                    <a:pt x="506806" y="430149"/>
                    <a:pt x="660806" y="314325"/>
                  </a:cubicBezTo>
                  <a:cubicBezTo>
                    <a:pt x="735101" y="258470"/>
                    <a:pt x="841019" y="194843"/>
                    <a:pt x="910056" y="257099"/>
                  </a:cubicBezTo>
                  <a:cubicBezTo>
                    <a:pt x="910056" y="257099"/>
                    <a:pt x="954329" y="151943"/>
                    <a:pt x="695096" y="232791"/>
                  </a:cubicBezTo>
                  <a:cubicBezTo>
                    <a:pt x="695096" y="232791"/>
                    <a:pt x="409194" y="473812"/>
                    <a:pt x="201472" y="493090"/>
                  </a:cubicBezTo>
                  <a:cubicBezTo>
                    <a:pt x="201472" y="493090"/>
                    <a:pt x="399441" y="13106"/>
                    <a:pt x="10516" y="0"/>
                  </a:cubicBezTo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7D2C73E-92ED-4C7C-AB4F-FACF63AFD841}"/>
                </a:ext>
              </a:extLst>
            </p:cNvPr>
            <p:cNvSpPr/>
            <p:nvPr/>
          </p:nvSpPr>
          <p:spPr>
            <a:xfrm>
              <a:off x="9491183" y="2096795"/>
              <a:ext cx="822960" cy="670560"/>
            </a:xfrm>
            <a:custGeom>
              <a:avLst/>
              <a:gdLst>
                <a:gd name="connsiteX0" fmla="*/ 25130 w 822960"/>
                <a:gd name="connsiteY0" fmla="*/ 327889 h 670560"/>
                <a:gd name="connsiteX1" fmla="*/ 5623 w 822960"/>
                <a:gd name="connsiteY1" fmla="*/ 536372 h 670560"/>
                <a:gd name="connsiteX2" fmla="*/ 166176 w 822960"/>
                <a:gd name="connsiteY2" fmla="*/ 609981 h 670560"/>
                <a:gd name="connsiteX3" fmla="*/ 91272 w 822960"/>
                <a:gd name="connsiteY3" fmla="*/ 380924 h 670560"/>
                <a:gd name="connsiteX4" fmla="*/ 72526 w 822960"/>
                <a:gd name="connsiteY4" fmla="*/ 102032 h 670560"/>
                <a:gd name="connsiteX5" fmla="*/ 330235 w 822960"/>
                <a:gd name="connsiteY5" fmla="*/ 95250 h 670560"/>
                <a:gd name="connsiteX6" fmla="*/ 376717 w 822960"/>
                <a:gd name="connsiteY6" fmla="*/ 247955 h 670560"/>
                <a:gd name="connsiteX7" fmla="*/ 502828 w 822960"/>
                <a:gd name="connsiteY7" fmla="*/ 305257 h 670560"/>
                <a:gd name="connsiteX8" fmla="*/ 497113 w 822960"/>
                <a:gd name="connsiteY8" fmla="*/ 618439 h 670560"/>
                <a:gd name="connsiteX9" fmla="*/ 725865 w 822960"/>
                <a:gd name="connsiteY9" fmla="*/ 611810 h 670560"/>
                <a:gd name="connsiteX10" fmla="*/ 772957 w 822960"/>
                <a:gd name="connsiteY10" fmla="*/ 349834 h 670560"/>
                <a:gd name="connsiteX11" fmla="*/ 825688 w 822960"/>
                <a:gd name="connsiteY11" fmla="*/ 89611 h 670560"/>
                <a:gd name="connsiteX12" fmla="*/ 721674 w 822960"/>
                <a:gd name="connsiteY12" fmla="*/ 297942 h 670560"/>
                <a:gd name="connsiteX13" fmla="*/ 706206 w 822960"/>
                <a:gd name="connsiteY13" fmla="*/ 443027 h 670560"/>
                <a:gd name="connsiteX14" fmla="*/ 679612 w 822960"/>
                <a:gd name="connsiteY14" fmla="*/ 558622 h 670560"/>
                <a:gd name="connsiteX15" fmla="*/ 587563 w 822960"/>
                <a:gd name="connsiteY15" fmla="*/ 625145 h 670560"/>
                <a:gd name="connsiteX16" fmla="*/ 527745 w 822960"/>
                <a:gd name="connsiteY16" fmla="*/ 583311 h 670560"/>
                <a:gd name="connsiteX17" fmla="*/ 531860 w 822960"/>
                <a:gd name="connsiteY17" fmla="*/ 548716 h 670560"/>
                <a:gd name="connsiteX18" fmla="*/ 556778 w 822960"/>
                <a:gd name="connsiteY18" fmla="*/ 454304 h 670560"/>
                <a:gd name="connsiteX19" fmla="*/ 568589 w 822960"/>
                <a:gd name="connsiteY19" fmla="*/ 339547 h 670560"/>
                <a:gd name="connsiteX20" fmla="*/ 489645 w 822960"/>
                <a:gd name="connsiteY20" fmla="*/ 267157 h 670560"/>
                <a:gd name="connsiteX21" fmla="*/ 416493 w 822960"/>
                <a:gd name="connsiteY21" fmla="*/ 265786 h 670560"/>
                <a:gd name="connsiteX22" fmla="*/ 403768 w 822960"/>
                <a:gd name="connsiteY22" fmla="*/ 232029 h 670560"/>
                <a:gd name="connsiteX23" fmla="*/ 386851 w 822960"/>
                <a:gd name="connsiteY23" fmla="*/ 106756 h 670560"/>
                <a:gd name="connsiteX24" fmla="*/ 369326 w 822960"/>
                <a:gd name="connsiteY24" fmla="*/ 56312 h 670560"/>
                <a:gd name="connsiteX25" fmla="*/ 340522 w 822960"/>
                <a:gd name="connsiteY25" fmla="*/ 37643 h 670560"/>
                <a:gd name="connsiteX26" fmla="*/ 237728 w 822960"/>
                <a:gd name="connsiteY26" fmla="*/ 0 h 670560"/>
                <a:gd name="connsiteX27" fmla="*/ 84719 w 822960"/>
                <a:gd name="connsiteY27" fmla="*/ 35509 h 670560"/>
                <a:gd name="connsiteX28" fmla="*/ 6842 w 822960"/>
                <a:gd name="connsiteY28" fmla="*/ 157124 h 670560"/>
                <a:gd name="connsiteX29" fmla="*/ 25130 w 822960"/>
                <a:gd name="connsiteY29" fmla="*/ 327889 h 6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2960" h="670560">
                  <a:moveTo>
                    <a:pt x="25130" y="327889"/>
                  </a:moveTo>
                  <a:cubicBezTo>
                    <a:pt x="15072" y="397535"/>
                    <a:pt x="-11522" y="468097"/>
                    <a:pt x="5623" y="536372"/>
                  </a:cubicBezTo>
                  <a:cubicBezTo>
                    <a:pt x="22768" y="604647"/>
                    <a:pt x="114589" y="658673"/>
                    <a:pt x="166176" y="609981"/>
                  </a:cubicBezTo>
                  <a:cubicBezTo>
                    <a:pt x="231328" y="548488"/>
                    <a:pt x="145297" y="452095"/>
                    <a:pt x="91272" y="380924"/>
                  </a:cubicBezTo>
                  <a:cubicBezTo>
                    <a:pt x="30540" y="301066"/>
                    <a:pt x="13014" y="182804"/>
                    <a:pt x="72526" y="102032"/>
                  </a:cubicBezTo>
                  <a:cubicBezTo>
                    <a:pt x="132039" y="21260"/>
                    <a:pt x="276514" y="10668"/>
                    <a:pt x="330235" y="95250"/>
                  </a:cubicBezTo>
                  <a:cubicBezTo>
                    <a:pt x="358963" y="140513"/>
                    <a:pt x="356981" y="198196"/>
                    <a:pt x="376717" y="247955"/>
                  </a:cubicBezTo>
                  <a:cubicBezTo>
                    <a:pt x="396452" y="297637"/>
                    <a:pt x="461451" y="339776"/>
                    <a:pt x="502828" y="305257"/>
                  </a:cubicBezTo>
                  <a:cubicBezTo>
                    <a:pt x="577733" y="385267"/>
                    <a:pt x="450250" y="519989"/>
                    <a:pt x="497113" y="618439"/>
                  </a:cubicBezTo>
                  <a:cubicBezTo>
                    <a:pt x="536128" y="700430"/>
                    <a:pt x="671611" y="684962"/>
                    <a:pt x="725865" y="611810"/>
                  </a:cubicBezTo>
                  <a:cubicBezTo>
                    <a:pt x="780119" y="538658"/>
                    <a:pt x="777148" y="440207"/>
                    <a:pt x="772957" y="349834"/>
                  </a:cubicBezTo>
                  <a:cubicBezTo>
                    <a:pt x="768766" y="259461"/>
                    <a:pt x="768233" y="160325"/>
                    <a:pt x="825688" y="89611"/>
                  </a:cubicBezTo>
                  <a:cubicBezTo>
                    <a:pt x="757184" y="112547"/>
                    <a:pt x="729294" y="226085"/>
                    <a:pt x="721674" y="297942"/>
                  </a:cubicBezTo>
                  <a:cubicBezTo>
                    <a:pt x="716492" y="346329"/>
                    <a:pt x="711388" y="394716"/>
                    <a:pt x="706206" y="443027"/>
                  </a:cubicBezTo>
                  <a:cubicBezTo>
                    <a:pt x="702014" y="482575"/>
                    <a:pt x="697519" y="523113"/>
                    <a:pt x="679612" y="558622"/>
                  </a:cubicBezTo>
                  <a:cubicBezTo>
                    <a:pt x="661705" y="594132"/>
                    <a:pt x="627339" y="624154"/>
                    <a:pt x="587563" y="625145"/>
                  </a:cubicBezTo>
                  <a:cubicBezTo>
                    <a:pt x="560969" y="625831"/>
                    <a:pt x="532013" y="609524"/>
                    <a:pt x="527745" y="583311"/>
                  </a:cubicBezTo>
                  <a:cubicBezTo>
                    <a:pt x="525840" y="571729"/>
                    <a:pt x="528888" y="559994"/>
                    <a:pt x="531860" y="548716"/>
                  </a:cubicBezTo>
                  <a:cubicBezTo>
                    <a:pt x="540166" y="517246"/>
                    <a:pt x="548472" y="485775"/>
                    <a:pt x="556778" y="454304"/>
                  </a:cubicBezTo>
                  <a:cubicBezTo>
                    <a:pt x="566684" y="416738"/>
                    <a:pt x="576666" y="377495"/>
                    <a:pt x="568589" y="339547"/>
                  </a:cubicBezTo>
                  <a:cubicBezTo>
                    <a:pt x="560511" y="301523"/>
                    <a:pt x="528431" y="265633"/>
                    <a:pt x="489645" y="267157"/>
                  </a:cubicBezTo>
                  <a:cubicBezTo>
                    <a:pt x="464347" y="268148"/>
                    <a:pt x="434934" y="283159"/>
                    <a:pt x="416493" y="265786"/>
                  </a:cubicBezTo>
                  <a:cubicBezTo>
                    <a:pt x="407578" y="257327"/>
                    <a:pt x="405444" y="244145"/>
                    <a:pt x="403768" y="232029"/>
                  </a:cubicBezTo>
                  <a:cubicBezTo>
                    <a:pt x="398130" y="190272"/>
                    <a:pt x="392490" y="148514"/>
                    <a:pt x="386851" y="106756"/>
                  </a:cubicBezTo>
                  <a:cubicBezTo>
                    <a:pt x="384413" y="88849"/>
                    <a:pt x="381518" y="69723"/>
                    <a:pt x="369326" y="56312"/>
                  </a:cubicBezTo>
                  <a:cubicBezTo>
                    <a:pt x="361553" y="47777"/>
                    <a:pt x="350961" y="42596"/>
                    <a:pt x="340522" y="37643"/>
                  </a:cubicBezTo>
                  <a:cubicBezTo>
                    <a:pt x="307451" y="21793"/>
                    <a:pt x="273847" y="6020"/>
                    <a:pt x="237728" y="0"/>
                  </a:cubicBezTo>
                  <a:cubicBezTo>
                    <a:pt x="187969" y="686"/>
                    <a:pt x="126247" y="8077"/>
                    <a:pt x="84719" y="35509"/>
                  </a:cubicBezTo>
                  <a:cubicBezTo>
                    <a:pt x="43189" y="62941"/>
                    <a:pt x="11642" y="107594"/>
                    <a:pt x="6842" y="157124"/>
                  </a:cubicBezTo>
                  <a:cubicBezTo>
                    <a:pt x="1279" y="212979"/>
                    <a:pt x="33131" y="272263"/>
                    <a:pt x="25130" y="327889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8977454-EDA8-4CB8-8721-4F36C53264DC}"/>
                </a:ext>
              </a:extLst>
            </p:cNvPr>
            <p:cNvSpPr/>
            <p:nvPr/>
          </p:nvSpPr>
          <p:spPr>
            <a:xfrm>
              <a:off x="8796671" y="1637690"/>
              <a:ext cx="457200" cy="998220"/>
            </a:xfrm>
            <a:custGeom>
              <a:avLst/>
              <a:gdLst>
                <a:gd name="connsiteX0" fmla="*/ 100975 w 457200"/>
                <a:gd name="connsiteY0" fmla="*/ 499872 h 998220"/>
                <a:gd name="connsiteX1" fmla="*/ 87791 w 457200"/>
                <a:gd name="connsiteY1" fmla="*/ 324002 h 998220"/>
                <a:gd name="connsiteX2" fmla="*/ 47329 w 457200"/>
                <a:gd name="connsiteY2" fmla="*/ 221742 h 998220"/>
                <a:gd name="connsiteX3" fmla="*/ 86801 w 457200"/>
                <a:gd name="connsiteY3" fmla="*/ 93650 h 998220"/>
                <a:gd name="connsiteX4" fmla="*/ 200415 w 457200"/>
                <a:gd name="connsiteY4" fmla="*/ 0 h 998220"/>
                <a:gd name="connsiteX5" fmla="*/ 10 w 457200"/>
                <a:gd name="connsiteY5" fmla="*/ 188290 h 998220"/>
                <a:gd name="connsiteX6" fmla="*/ 52511 w 457200"/>
                <a:gd name="connsiteY6" fmla="*/ 507492 h 998220"/>
                <a:gd name="connsiteX7" fmla="*/ 308696 w 457200"/>
                <a:gd name="connsiteY7" fmla="*/ 545211 h 998220"/>
                <a:gd name="connsiteX8" fmla="*/ 188909 w 457200"/>
                <a:gd name="connsiteY8" fmla="*/ 974065 h 998220"/>
                <a:gd name="connsiteX9" fmla="*/ 384743 w 457200"/>
                <a:gd name="connsiteY9" fmla="*/ 924458 h 998220"/>
                <a:gd name="connsiteX10" fmla="*/ 464753 w 457200"/>
                <a:gd name="connsiteY10" fmla="*/ 709422 h 998220"/>
                <a:gd name="connsiteX11" fmla="*/ 323021 w 457200"/>
                <a:gd name="connsiteY11" fmla="*/ 880948 h 998220"/>
                <a:gd name="connsiteX12" fmla="*/ 228152 w 457200"/>
                <a:gd name="connsiteY12" fmla="*/ 947242 h 998220"/>
                <a:gd name="connsiteX13" fmla="*/ 214664 w 457200"/>
                <a:gd name="connsiteY13" fmla="*/ 942670 h 998220"/>
                <a:gd name="connsiteX14" fmla="*/ 210398 w 457200"/>
                <a:gd name="connsiteY14" fmla="*/ 927735 h 998220"/>
                <a:gd name="connsiteX15" fmla="*/ 280959 w 457200"/>
                <a:gd name="connsiteY15" fmla="*/ 805739 h 998220"/>
                <a:gd name="connsiteX16" fmla="*/ 372170 w 457200"/>
                <a:gd name="connsiteY16" fmla="*/ 607390 h 998220"/>
                <a:gd name="connsiteX17" fmla="*/ 352206 w 457200"/>
                <a:gd name="connsiteY17" fmla="*/ 514198 h 998220"/>
                <a:gd name="connsiteX18" fmla="*/ 258023 w 457200"/>
                <a:gd name="connsiteY18" fmla="*/ 499872 h 998220"/>
                <a:gd name="connsiteX19" fmla="*/ 100975 w 457200"/>
                <a:gd name="connsiteY19" fmla="*/ 499872 h 99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200" h="998220">
                  <a:moveTo>
                    <a:pt x="100975" y="499872"/>
                  </a:moveTo>
                  <a:cubicBezTo>
                    <a:pt x="115300" y="441808"/>
                    <a:pt x="110576" y="379324"/>
                    <a:pt x="87791" y="324002"/>
                  </a:cubicBezTo>
                  <a:cubicBezTo>
                    <a:pt x="73771" y="290017"/>
                    <a:pt x="52968" y="258089"/>
                    <a:pt x="47329" y="221742"/>
                  </a:cubicBezTo>
                  <a:cubicBezTo>
                    <a:pt x="40319" y="176327"/>
                    <a:pt x="58683" y="129921"/>
                    <a:pt x="86801" y="93650"/>
                  </a:cubicBezTo>
                  <a:cubicBezTo>
                    <a:pt x="114919" y="57302"/>
                    <a:pt x="163611" y="27508"/>
                    <a:pt x="200415" y="0"/>
                  </a:cubicBezTo>
                  <a:cubicBezTo>
                    <a:pt x="100822" y="15240"/>
                    <a:pt x="-1134" y="89078"/>
                    <a:pt x="10" y="188290"/>
                  </a:cubicBezTo>
                  <a:cubicBezTo>
                    <a:pt x="1304" y="301447"/>
                    <a:pt x="128635" y="422758"/>
                    <a:pt x="52511" y="507492"/>
                  </a:cubicBezTo>
                  <a:cubicBezTo>
                    <a:pt x="137931" y="520065"/>
                    <a:pt x="223275" y="532638"/>
                    <a:pt x="308696" y="545211"/>
                  </a:cubicBezTo>
                  <a:cubicBezTo>
                    <a:pt x="382457" y="688772"/>
                    <a:pt x="75371" y="858317"/>
                    <a:pt x="188909" y="974065"/>
                  </a:cubicBezTo>
                  <a:cubicBezTo>
                    <a:pt x="242935" y="1029081"/>
                    <a:pt x="343443" y="989305"/>
                    <a:pt x="384743" y="924458"/>
                  </a:cubicBezTo>
                  <a:cubicBezTo>
                    <a:pt x="426043" y="859612"/>
                    <a:pt x="432978" y="779297"/>
                    <a:pt x="464753" y="709422"/>
                  </a:cubicBezTo>
                  <a:cubicBezTo>
                    <a:pt x="420862" y="768248"/>
                    <a:pt x="366912" y="822122"/>
                    <a:pt x="323021" y="880948"/>
                  </a:cubicBezTo>
                  <a:cubicBezTo>
                    <a:pt x="298942" y="913181"/>
                    <a:pt x="268386" y="948766"/>
                    <a:pt x="228152" y="947242"/>
                  </a:cubicBezTo>
                  <a:cubicBezTo>
                    <a:pt x="223275" y="947090"/>
                    <a:pt x="218094" y="946099"/>
                    <a:pt x="214664" y="942670"/>
                  </a:cubicBezTo>
                  <a:cubicBezTo>
                    <a:pt x="210931" y="938860"/>
                    <a:pt x="210321" y="933069"/>
                    <a:pt x="210398" y="927735"/>
                  </a:cubicBezTo>
                  <a:cubicBezTo>
                    <a:pt x="211083" y="879729"/>
                    <a:pt x="250326" y="842696"/>
                    <a:pt x="280959" y="805739"/>
                  </a:cubicBezTo>
                  <a:cubicBezTo>
                    <a:pt x="327897" y="749046"/>
                    <a:pt x="359673" y="679933"/>
                    <a:pt x="372170" y="607390"/>
                  </a:cubicBezTo>
                  <a:cubicBezTo>
                    <a:pt x="377809" y="574624"/>
                    <a:pt x="377504" y="535838"/>
                    <a:pt x="352206" y="514198"/>
                  </a:cubicBezTo>
                  <a:cubicBezTo>
                    <a:pt x="327441" y="492938"/>
                    <a:pt x="290636" y="497891"/>
                    <a:pt x="258023" y="499872"/>
                  </a:cubicBezTo>
                  <a:cubicBezTo>
                    <a:pt x="211236" y="502691"/>
                    <a:pt x="145704" y="514198"/>
                    <a:pt x="100975" y="499872"/>
                  </a:cubicBezTo>
                  <a:close/>
                </a:path>
              </a:pathLst>
            </a:custGeom>
            <a:solidFill>
              <a:srgbClr val="88CBF0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66FBA6D-93F7-4FCD-A89A-B250F5490D3B}"/>
                </a:ext>
              </a:extLst>
            </p:cNvPr>
            <p:cNvSpPr/>
            <p:nvPr/>
          </p:nvSpPr>
          <p:spPr>
            <a:xfrm>
              <a:off x="9973361" y="1447987"/>
              <a:ext cx="2080260" cy="800100"/>
            </a:xfrm>
            <a:custGeom>
              <a:avLst/>
              <a:gdLst>
                <a:gd name="connsiteX0" fmla="*/ 302895 w 2080260"/>
                <a:gd name="connsiteY0" fmla="*/ 564912 h 800100"/>
                <a:gd name="connsiteX1" fmla="*/ 1119912 w 2080260"/>
                <a:gd name="connsiteY1" fmla="*/ 103749 h 800100"/>
                <a:gd name="connsiteX2" fmla="*/ 2081251 w 2080260"/>
                <a:gd name="connsiteY2" fmla="*/ 184750 h 800100"/>
                <a:gd name="connsiteX3" fmla="*/ 1107643 w 2080260"/>
                <a:gd name="connsiteY3" fmla="*/ 4308 h 800100"/>
                <a:gd name="connsiteX4" fmla="*/ 441656 w 2080260"/>
                <a:gd name="connsiteY4" fmla="*/ 112055 h 800100"/>
                <a:gd name="connsiteX5" fmla="*/ 60122 w 2080260"/>
                <a:gd name="connsiteY5" fmla="*/ 442382 h 800100"/>
                <a:gd name="connsiteX6" fmla="*/ 0 w 2080260"/>
                <a:gd name="connsiteY6" fmla="*/ 794503 h 800100"/>
                <a:gd name="connsiteX7" fmla="*/ 302895 w 2080260"/>
                <a:gd name="connsiteY7" fmla="*/ 564912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0260" h="800100">
                  <a:moveTo>
                    <a:pt x="302895" y="564912"/>
                  </a:moveTo>
                  <a:cubicBezTo>
                    <a:pt x="477775" y="293335"/>
                    <a:pt x="799338" y="143297"/>
                    <a:pt x="1119912" y="103749"/>
                  </a:cubicBezTo>
                  <a:cubicBezTo>
                    <a:pt x="1440485" y="64202"/>
                    <a:pt x="1764488" y="121123"/>
                    <a:pt x="2081251" y="184750"/>
                  </a:cubicBezTo>
                  <a:cubicBezTo>
                    <a:pt x="1804493" y="-5902"/>
                    <a:pt x="1443533" y="-8112"/>
                    <a:pt x="1107643" y="4308"/>
                  </a:cubicBezTo>
                  <a:cubicBezTo>
                    <a:pt x="881635" y="12614"/>
                    <a:pt x="650596" y="25492"/>
                    <a:pt x="441656" y="112055"/>
                  </a:cubicBezTo>
                  <a:cubicBezTo>
                    <a:pt x="290703" y="174615"/>
                    <a:pt x="131521" y="290439"/>
                    <a:pt x="60122" y="442382"/>
                  </a:cubicBezTo>
                  <a:cubicBezTo>
                    <a:pt x="10211" y="548529"/>
                    <a:pt x="17755" y="681803"/>
                    <a:pt x="0" y="794503"/>
                  </a:cubicBezTo>
                  <a:cubicBezTo>
                    <a:pt x="154839" y="835041"/>
                    <a:pt x="234925" y="670449"/>
                    <a:pt x="302895" y="564912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13E5681-21D5-4843-8DEC-00208DD6738A}"/>
                </a:ext>
              </a:extLst>
            </p:cNvPr>
            <p:cNvSpPr/>
            <p:nvPr/>
          </p:nvSpPr>
          <p:spPr>
            <a:xfrm>
              <a:off x="9276515" y="1301655"/>
              <a:ext cx="1767840" cy="754380"/>
            </a:xfrm>
            <a:custGeom>
              <a:avLst/>
              <a:gdLst>
                <a:gd name="connsiteX0" fmla="*/ 941067 w 1767840"/>
                <a:gd name="connsiteY0" fmla="*/ 135705 h 754380"/>
                <a:gd name="connsiteX1" fmla="*/ 101495 w 1767840"/>
                <a:gd name="connsiteY1" fmla="*/ 751706 h 754380"/>
                <a:gd name="connsiteX2" fmla="*/ 5178 w 1767840"/>
                <a:gd name="connsiteY2" fmla="*/ 725036 h 754380"/>
                <a:gd name="connsiteX3" fmla="*/ 90828 w 1767840"/>
                <a:gd name="connsiteY3" fmla="*/ 616451 h 754380"/>
                <a:gd name="connsiteX4" fmla="*/ 821357 w 1767840"/>
                <a:gd name="connsiteY4" fmla="*/ 111245 h 754380"/>
                <a:gd name="connsiteX5" fmla="*/ 1318943 w 1767840"/>
                <a:gd name="connsiteY5" fmla="*/ 5327 h 754380"/>
                <a:gd name="connsiteX6" fmla="*/ 1774466 w 1767840"/>
                <a:gd name="connsiteY6" fmla="*/ 24530 h 754380"/>
                <a:gd name="connsiteX7" fmla="*/ 941067 w 1767840"/>
                <a:gd name="connsiteY7" fmla="*/ 13570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7840" h="754380">
                  <a:moveTo>
                    <a:pt x="941067" y="135705"/>
                  </a:moveTo>
                  <a:cubicBezTo>
                    <a:pt x="637791" y="313175"/>
                    <a:pt x="446681" y="685946"/>
                    <a:pt x="101495" y="751706"/>
                  </a:cubicBezTo>
                  <a:cubicBezTo>
                    <a:pt x="66291" y="758412"/>
                    <a:pt x="21409" y="757040"/>
                    <a:pt x="5178" y="725036"/>
                  </a:cubicBezTo>
                  <a:cubicBezTo>
                    <a:pt x="-18291" y="678554"/>
                    <a:pt x="42898" y="637025"/>
                    <a:pt x="90828" y="616451"/>
                  </a:cubicBezTo>
                  <a:cubicBezTo>
                    <a:pt x="363699" y="499256"/>
                    <a:pt x="554732" y="242004"/>
                    <a:pt x="821357" y="111245"/>
                  </a:cubicBezTo>
                  <a:cubicBezTo>
                    <a:pt x="976043" y="35350"/>
                    <a:pt x="1147874" y="7232"/>
                    <a:pt x="1318943" y="5327"/>
                  </a:cubicBezTo>
                  <a:cubicBezTo>
                    <a:pt x="1461665" y="3727"/>
                    <a:pt x="1637688" y="63468"/>
                    <a:pt x="1774466" y="24530"/>
                  </a:cubicBezTo>
                  <a:cubicBezTo>
                    <a:pt x="1504261" y="-24772"/>
                    <a:pt x="1182468" y="-5569"/>
                    <a:pt x="941067" y="135705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A55705B-9A93-4790-B35D-1EBFCB4A8F56}"/>
                </a:ext>
              </a:extLst>
            </p:cNvPr>
            <p:cNvSpPr/>
            <p:nvPr/>
          </p:nvSpPr>
          <p:spPr>
            <a:xfrm>
              <a:off x="8655406" y="980175"/>
              <a:ext cx="3063240" cy="388620"/>
            </a:xfrm>
            <a:custGeom>
              <a:avLst/>
              <a:gdLst>
                <a:gd name="connsiteX0" fmla="*/ 1110691 w 3063240"/>
                <a:gd name="connsiteY0" fmla="*/ 92797 h 388620"/>
                <a:gd name="connsiteX1" fmla="*/ 537286 w 3063240"/>
                <a:gd name="connsiteY1" fmla="*/ 237044 h 388620"/>
                <a:gd name="connsiteX2" fmla="*/ 91059 w 3063240"/>
                <a:gd name="connsiteY2" fmla="*/ 301737 h 388620"/>
                <a:gd name="connsiteX3" fmla="*/ 0 w 3063240"/>
                <a:gd name="connsiteY3" fmla="*/ 263485 h 388620"/>
                <a:gd name="connsiteX4" fmla="*/ 1038225 w 3063240"/>
                <a:gd name="connsiteY4" fmla="*/ 62393 h 388620"/>
                <a:gd name="connsiteX5" fmla="*/ 1400861 w 3063240"/>
                <a:gd name="connsiteY5" fmla="*/ 5853 h 388620"/>
                <a:gd name="connsiteX6" fmla="*/ 1855470 w 3063240"/>
                <a:gd name="connsiteY6" fmla="*/ 19797 h 388620"/>
                <a:gd name="connsiteX7" fmla="*/ 3070708 w 3063240"/>
                <a:gd name="connsiteY7" fmla="*/ 390815 h 388620"/>
                <a:gd name="connsiteX8" fmla="*/ 1110691 w 3063240"/>
                <a:gd name="connsiteY8" fmla="*/ 92797 h 38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3240" h="388620">
                  <a:moveTo>
                    <a:pt x="1110691" y="92797"/>
                  </a:moveTo>
                  <a:cubicBezTo>
                    <a:pt x="917829" y="133564"/>
                    <a:pt x="729768" y="194524"/>
                    <a:pt x="537286" y="237044"/>
                  </a:cubicBezTo>
                  <a:cubicBezTo>
                    <a:pt x="390372" y="269505"/>
                    <a:pt x="241097" y="291146"/>
                    <a:pt x="91059" y="301737"/>
                  </a:cubicBezTo>
                  <a:cubicBezTo>
                    <a:pt x="55169" y="304252"/>
                    <a:pt x="8229" y="298537"/>
                    <a:pt x="0" y="263485"/>
                  </a:cubicBezTo>
                  <a:cubicBezTo>
                    <a:pt x="346101" y="196429"/>
                    <a:pt x="692124" y="129449"/>
                    <a:pt x="1038225" y="62393"/>
                  </a:cubicBezTo>
                  <a:cubicBezTo>
                    <a:pt x="1158393" y="39152"/>
                    <a:pt x="1278864" y="15835"/>
                    <a:pt x="1400861" y="5853"/>
                  </a:cubicBezTo>
                  <a:cubicBezTo>
                    <a:pt x="1552194" y="-6492"/>
                    <a:pt x="1704670" y="1890"/>
                    <a:pt x="1855470" y="19797"/>
                  </a:cubicBezTo>
                  <a:cubicBezTo>
                    <a:pt x="2265274" y="68413"/>
                    <a:pt x="2712111" y="179741"/>
                    <a:pt x="3070708" y="390815"/>
                  </a:cubicBezTo>
                  <a:cubicBezTo>
                    <a:pt x="2470861" y="70470"/>
                    <a:pt x="1779879" y="-48783"/>
                    <a:pt x="1110691" y="92797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C7AEA44-7FBB-4215-8F7C-3DF53CDFC075}"/>
                </a:ext>
              </a:extLst>
            </p:cNvPr>
            <p:cNvSpPr/>
            <p:nvPr/>
          </p:nvSpPr>
          <p:spPr>
            <a:xfrm>
              <a:off x="9649576" y="625300"/>
              <a:ext cx="1988820" cy="594360"/>
            </a:xfrm>
            <a:custGeom>
              <a:avLst/>
              <a:gdLst>
                <a:gd name="connsiteX0" fmla="*/ 305345 w 1988820"/>
                <a:gd name="connsiteY0" fmla="*/ 207871 h 594360"/>
                <a:gd name="connsiteX1" fmla="*/ 1164424 w 1988820"/>
                <a:gd name="connsiteY1" fmla="*/ 315770 h 594360"/>
                <a:gd name="connsiteX2" fmla="*/ 1993099 w 1988820"/>
                <a:gd name="connsiteY2" fmla="*/ 594738 h 594360"/>
                <a:gd name="connsiteX3" fmla="*/ 1272933 w 1988820"/>
                <a:gd name="connsiteY3" fmla="*/ 163599 h 594360"/>
                <a:gd name="connsiteX4" fmla="*/ 301992 w 1988820"/>
                <a:gd name="connsiteY4" fmla="*/ 4645 h 594360"/>
                <a:gd name="connsiteX5" fmla="*/ 11 w 1988820"/>
                <a:gd name="connsiteY5" fmla="*/ 110411 h 594360"/>
                <a:gd name="connsiteX6" fmla="*/ 305345 w 1988820"/>
                <a:gd name="connsiteY6" fmla="*/ 207871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8820" h="594360">
                  <a:moveTo>
                    <a:pt x="305345" y="207871"/>
                  </a:moveTo>
                  <a:cubicBezTo>
                    <a:pt x="592771" y="158493"/>
                    <a:pt x="887818" y="223416"/>
                    <a:pt x="1164424" y="315770"/>
                  </a:cubicBezTo>
                  <a:cubicBezTo>
                    <a:pt x="1441029" y="408125"/>
                    <a:pt x="1709101" y="528292"/>
                    <a:pt x="1993099" y="594738"/>
                  </a:cubicBezTo>
                  <a:cubicBezTo>
                    <a:pt x="1820811" y="368272"/>
                    <a:pt x="1545348" y="245818"/>
                    <a:pt x="1272933" y="163599"/>
                  </a:cubicBezTo>
                  <a:cubicBezTo>
                    <a:pt x="958074" y="68577"/>
                    <a:pt x="630719" y="15085"/>
                    <a:pt x="301992" y="4645"/>
                  </a:cubicBezTo>
                  <a:cubicBezTo>
                    <a:pt x="215658" y="1902"/>
                    <a:pt x="1764" y="-28349"/>
                    <a:pt x="11" y="110411"/>
                  </a:cubicBezTo>
                  <a:cubicBezTo>
                    <a:pt x="-1817" y="255725"/>
                    <a:pt x="218553" y="222806"/>
                    <a:pt x="305345" y="207871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E3427BA-9293-4139-85D8-7B34C14532BB}"/>
                </a:ext>
              </a:extLst>
            </p:cNvPr>
            <p:cNvSpPr/>
            <p:nvPr/>
          </p:nvSpPr>
          <p:spPr>
            <a:xfrm>
              <a:off x="11114292" y="1678912"/>
              <a:ext cx="853440" cy="236220"/>
            </a:xfrm>
            <a:custGeom>
              <a:avLst/>
              <a:gdLst>
                <a:gd name="connsiteX0" fmla="*/ 474128 w 853440"/>
                <a:gd name="connsiteY0" fmla="*/ 232 h 236220"/>
                <a:gd name="connsiteX1" fmla="*/ 49617 w 853440"/>
                <a:gd name="connsiteY1" fmla="*/ 115065 h 236220"/>
                <a:gd name="connsiteX2" fmla="*/ 4202 w 853440"/>
                <a:gd name="connsiteY2" fmla="*/ 206962 h 236220"/>
                <a:gd name="connsiteX3" fmla="*/ 83527 w 853440"/>
                <a:gd name="connsiteY3" fmla="*/ 240643 h 236220"/>
                <a:gd name="connsiteX4" fmla="*/ 440066 w 853440"/>
                <a:gd name="connsiteY4" fmla="*/ 139449 h 236220"/>
                <a:gd name="connsiteX5" fmla="*/ 857642 w 853440"/>
                <a:gd name="connsiteY5" fmla="*/ 63782 h 236220"/>
                <a:gd name="connsiteX6" fmla="*/ 474128 w 853440"/>
                <a:gd name="connsiteY6" fmla="*/ 232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3440" h="236220">
                  <a:moveTo>
                    <a:pt x="474128" y="232"/>
                  </a:moveTo>
                  <a:cubicBezTo>
                    <a:pt x="325004" y="-3045"/>
                    <a:pt x="170852" y="28121"/>
                    <a:pt x="49617" y="115065"/>
                  </a:cubicBezTo>
                  <a:cubicBezTo>
                    <a:pt x="19366" y="136706"/>
                    <a:pt x="-11419" y="173206"/>
                    <a:pt x="4202" y="206962"/>
                  </a:cubicBezTo>
                  <a:cubicBezTo>
                    <a:pt x="16928" y="234623"/>
                    <a:pt x="53047" y="241176"/>
                    <a:pt x="83527" y="240643"/>
                  </a:cubicBezTo>
                  <a:cubicBezTo>
                    <a:pt x="207656" y="238280"/>
                    <a:pt x="322414" y="179073"/>
                    <a:pt x="440066" y="139449"/>
                  </a:cubicBezTo>
                  <a:cubicBezTo>
                    <a:pt x="566177" y="96929"/>
                    <a:pt x="749134" y="119637"/>
                    <a:pt x="857642" y="63782"/>
                  </a:cubicBezTo>
                  <a:cubicBezTo>
                    <a:pt x="741742" y="19205"/>
                    <a:pt x="598410" y="2899"/>
                    <a:pt x="474128" y="232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928EBFC-A0A1-457F-94ED-950628B6739A}"/>
                </a:ext>
              </a:extLst>
            </p:cNvPr>
            <p:cNvSpPr/>
            <p:nvPr/>
          </p:nvSpPr>
          <p:spPr>
            <a:xfrm>
              <a:off x="9256339" y="333609"/>
              <a:ext cx="533400" cy="594360"/>
            </a:xfrm>
            <a:custGeom>
              <a:avLst/>
              <a:gdLst>
                <a:gd name="connsiteX0" fmla="*/ 1276 w 533400"/>
                <a:gd name="connsiteY0" fmla="*/ 398826 h 594360"/>
                <a:gd name="connsiteX1" fmla="*/ 5542 w 533400"/>
                <a:gd name="connsiteY1" fmla="*/ 353106 h 594360"/>
                <a:gd name="connsiteX2" fmla="*/ 43109 w 533400"/>
                <a:gd name="connsiteY2" fmla="*/ 322245 h 594360"/>
                <a:gd name="connsiteX3" fmla="*/ 137216 w 533400"/>
                <a:gd name="connsiteY3" fmla="*/ 214346 h 594360"/>
                <a:gd name="connsiteX4" fmla="*/ 143084 w 533400"/>
                <a:gd name="connsiteY4" fmla="*/ 140660 h 594360"/>
                <a:gd name="connsiteX5" fmla="*/ 308514 w 533400"/>
                <a:gd name="connsiteY5" fmla="*/ 2129 h 594360"/>
                <a:gd name="connsiteX6" fmla="*/ 535285 w 533400"/>
                <a:gd name="connsiteY6" fmla="*/ 39924 h 594360"/>
                <a:gd name="connsiteX7" fmla="*/ 281615 w 533400"/>
                <a:gd name="connsiteY7" fmla="*/ 80691 h 594360"/>
                <a:gd name="connsiteX8" fmla="*/ 144684 w 533400"/>
                <a:gd name="connsiteY8" fmla="*/ 350134 h 594360"/>
                <a:gd name="connsiteX9" fmla="*/ 45167 w 533400"/>
                <a:gd name="connsiteY9" fmla="*/ 407436 h 594360"/>
                <a:gd name="connsiteX10" fmla="*/ 29089 w 533400"/>
                <a:gd name="connsiteY10" fmla="*/ 463367 h 594360"/>
                <a:gd name="connsiteX11" fmla="*/ 17201 w 533400"/>
                <a:gd name="connsiteY11" fmla="*/ 598317 h 594360"/>
                <a:gd name="connsiteX12" fmla="*/ 1276 w 533400"/>
                <a:gd name="connsiteY12" fmla="*/ 398826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3400" h="594360">
                  <a:moveTo>
                    <a:pt x="1276" y="398826"/>
                  </a:moveTo>
                  <a:cubicBezTo>
                    <a:pt x="-325" y="383357"/>
                    <a:pt x="-1696" y="366898"/>
                    <a:pt x="5542" y="353106"/>
                  </a:cubicBezTo>
                  <a:cubicBezTo>
                    <a:pt x="13239" y="338552"/>
                    <a:pt x="28784" y="330398"/>
                    <a:pt x="43109" y="322245"/>
                  </a:cubicBezTo>
                  <a:cubicBezTo>
                    <a:pt x="85857" y="297861"/>
                    <a:pt x="126853" y="262428"/>
                    <a:pt x="137216" y="214346"/>
                  </a:cubicBezTo>
                  <a:cubicBezTo>
                    <a:pt x="142398" y="190190"/>
                    <a:pt x="139350" y="165044"/>
                    <a:pt x="143084" y="140660"/>
                  </a:cubicBezTo>
                  <a:cubicBezTo>
                    <a:pt x="154743" y="64308"/>
                    <a:pt x="231857" y="11577"/>
                    <a:pt x="308514" y="2129"/>
                  </a:cubicBezTo>
                  <a:cubicBezTo>
                    <a:pt x="385171" y="-7320"/>
                    <a:pt x="461675" y="16378"/>
                    <a:pt x="535285" y="39924"/>
                  </a:cubicBezTo>
                  <a:cubicBezTo>
                    <a:pt x="447122" y="25446"/>
                    <a:pt x="343109" y="15921"/>
                    <a:pt x="281615" y="80691"/>
                  </a:cubicBezTo>
                  <a:cubicBezTo>
                    <a:pt x="210826" y="155214"/>
                    <a:pt x="231933" y="295880"/>
                    <a:pt x="144684" y="350134"/>
                  </a:cubicBezTo>
                  <a:cubicBezTo>
                    <a:pt x="111766" y="370632"/>
                    <a:pt x="66884" y="375356"/>
                    <a:pt x="45167" y="407436"/>
                  </a:cubicBezTo>
                  <a:cubicBezTo>
                    <a:pt x="34194" y="423667"/>
                    <a:pt x="31451" y="443936"/>
                    <a:pt x="29089" y="463367"/>
                  </a:cubicBezTo>
                  <a:cubicBezTo>
                    <a:pt x="23525" y="508401"/>
                    <a:pt x="15678" y="553740"/>
                    <a:pt x="17201" y="598317"/>
                  </a:cubicBezTo>
                  <a:cubicBezTo>
                    <a:pt x="19944" y="533471"/>
                    <a:pt x="8743" y="464358"/>
                    <a:pt x="1276" y="398826"/>
                  </a:cubicBezTo>
                  <a:close/>
                </a:path>
              </a:pathLst>
            </a:custGeom>
            <a:solidFill>
              <a:srgbClr val="FFFFFF"/>
            </a:solidFill>
            <a:ln w="7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8C08181-C648-4530-A9B3-5CA66697DC06}"/>
              </a:ext>
            </a:extLst>
          </p:cNvPr>
          <p:cNvSpPr txBox="1"/>
          <p:nvPr/>
        </p:nvSpPr>
        <p:spPr>
          <a:xfrm>
            <a:off x="704505" y="2907169"/>
            <a:ext cx="7260049" cy="205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Saba Al Hosni</a:t>
            </a: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Supervisory team: Dr Scott McGrane, Dr Gioele Figus and </a:t>
            </a: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Prof Cecilia Tortajada</a:t>
            </a: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Water Resources Management and Sustainability Conference</a:t>
            </a:r>
          </a:p>
          <a:p>
            <a:pPr marL="0" marR="0" lvl="0" indent="0" algn="l" defTabSz="9143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26-28 February 2024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Top Corners Rounded 61">
            <a:extLst>
              <a:ext uri="{FF2B5EF4-FFF2-40B4-BE49-F238E27FC236}">
                <a16:creationId xmlns:a16="http://schemas.microsoft.com/office/drawing/2014/main" id="{5EE6A2FE-DE50-4815-98E0-490E3BAF676B}"/>
              </a:ext>
            </a:extLst>
          </p:cNvPr>
          <p:cNvSpPr/>
          <p:nvPr/>
        </p:nvSpPr>
        <p:spPr>
          <a:xfrm rot="5400000">
            <a:off x="392886" y="155930"/>
            <a:ext cx="143793" cy="92956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99000">
                <a:schemeClr val="accent1">
                  <a:lumMod val="5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Graphic 62">
            <a:extLst>
              <a:ext uri="{FF2B5EF4-FFF2-40B4-BE49-F238E27FC236}">
                <a16:creationId xmlns:a16="http://schemas.microsoft.com/office/drawing/2014/main" id="{D1B2500D-606D-441B-A19E-AB1E373B21CB}"/>
              </a:ext>
            </a:extLst>
          </p:cNvPr>
          <p:cNvSpPr/>
          <p:nvPr/>
        </p:nvSpPr>
        <p:spPr>
          <a:xfrm>
            <a:off x="11329349" y="524186"/>
            <a:ext cx="567477" cy="164751"/>
          </a:xfrm>
          <a:custGeom>
            <a:avLst/>
            <a:gdLst>
              <a:gd name="connsiteX0" fmla="*/ 366114 w 567477"/>
              <a:gd name="connsiteY0" fmla="*/ 82376 h 164751"/>
              <a:gd name="connsiteX1" fmla="*/ 283739 w 567477"/>
              <a:gd name="connsiteY1" fmla="*/ 164751 h 164751"/>
              <a:gd name="connsiteX2" fmla="*/ 201363 w 567477"/>
              <a:gd name="connsiteY2" fmla="*/ 82376 h 164751"/>
              <a:gd name="connsiteX3" fmla="*/ 283739 w 567477"/>
              <a:gd name="connsiteY3" fmla="*/ 0 h 164751"/>
              <a:gd name="connsiteX4" fmla="*/ 366114 w 567477"/>
              <a:gd name="connsiteY4" fmla="*/ 82376 h 164751"/>
              <a:gd name="connsiteX5" fmla="*/ 485102 w 567477"/>
              <a:gd name="connsiteY5" fmla="*/ 0 h 164751"/>
              <a:gd name="connsiteX6" fmla="*/ 402726 w 567477"/>
              <a:gd name="connsiteY6" fmla="*/ 82376 h 164751"/>
              <a:gd name="connsiteX7" fmla="*/ 485102 w 567477"/>
              <a:gd name="connsiteY7" fmla="*/ 164751 h 164751"/>
              <a:gd name="connsiteX8" fmla="*/ 567477 w 567477"/>
              <a:gd name="connsiteY8" fmla="*/ 82376 h 164751"/>
              <a:gd name="connsiteX9" fmla="*/ 485102 w 567477"/>
              <a:gd name="connsiteY9" fmla="*/ 0 h 164751"/>
              <a:gd name="connsiteX10" fmla="*/ 82376 w 567477"/>
              <a:gd name="connsiteY10" fmla="*/ 0 h 164751"/>
              <a:gd name="connsiteX11" fmla="*/ 0 w 567477"/>
              <a:gd name="connsiteY11" fmla="*/ 82376 h 164751"/>
              <a:gd name="connsiteX12" fmla="*/ 82376 w 567477"/>
              <a:gd name="connsiteY12" fmla="*/ 164751 h 164751"/>
              <a:gd name="connsiteX13" fmla="*/ 164751 w 567477"/>
              <a:gd name="connsiteY13" fmla="*/ 82376 h 164751"/>
              <a:gd name="connsiteX14" fmla="*/ 82376 w 567477"/>
              <a:gd name="connsiteY14" fmla="*/ 0 h 16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7477" h="164751">
                <a:moveTo>
                  <a:pt x="366114" y="82376"/>
                </a:moveTo>
                <a:cubicBezTo>
                  <a:pt x="366114" y="127911"/>
                  <a:pt x="329274" y="164751"/>
                  <a:pt x="283739" y="164751"/>
                </a:cubicBezTo>
                <a:cubicBezTo>
                  <a:pt x="238203" y="164751"/>
                  <a:pt x="201363" y="127911"/>
                  <a:pt x="201363" y="82376"/>
                </a:cubicBezTo>
                <a:cubicBezTo>
                  <a:pt x="201363" y="36840"/>
                  <a:pt x="238203" y="0"/>
                  <a:pt x="283739" y="0"/>
                </a:cubicBezTo>
                <a:cubicBezTo>
                  <a:pt x="329274" y="0"/>
                  <a:pt x="366114" y="36840"/>
                  <a:pt x="366114" y="82376"/>
                </a:cubicBezTo>
                <a:close/>
                <a:moveTo>
                  <a:pt x="485102" y="0"/>
                </a:moveTo>
                <a:cubicBezTo>
                  <a:pt x="439566" y="0"/>
                  <a:pt x="402726" y="36840"/>
                  <a:pt x="402726" y="82376"/>
                </a:cubicBezTo>
                <a:cubicBezTo>
                  <a:pt x="402726" y="127911"/>
                  <a:pt x="439566" y="164751"/>
                  <a:pt x="485102" y="164751"/>
                </a:cubicBezTo>
                <a:cubicBezTo>
                  <a:pt x="530637" y="164751"/>
                  <a:pt x="567477" y="127911"/>
                  <a:pt x="567477" y="82376"/>
                </a:cubicBezTo>
                <a:cubicBezTo>
                  <a:pt x="567477" y="36840"/>
                  <a:pt x="530637" y="0"/>
                  <a:pt x="485102" y="0"/>
                </a:cubicBezTo>
                <a:close/>
                <a:moveTo>
                  <a:pt x="82376" y="0"/>
                </a:moveTo>
                <a:cubicBezTo>
                  <a:pt x="36840" y="0"/>
                  <a:pt x="0" y="36840"/>
                  <a:pt x="0" y="82376"/>
                </a:cubicBezTo>
                <a:cubicBezTo>
                  <a:pt x="0" y="127911"/>
                  <a:pt x="36840" y="164751"/>
                  <a:pt x="82376" y="164751"/>
                </a:cubicBezTo>
                <a:cubicBezTo>
                  <a:pt x="127911" y="164751"/>
                  <a:pt x="164751" y="127911"/>
                  <a:pt x="164751" y="82376"/>
                </a:cubicBezTo>
                <a:cubicBezTo>
                  <a:pt x="164751" y="36840"/>
                  <a:pt x="127911" y="0"/>
                  <a:pt x="8237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9000">
                <a:schemeClr val="accent1">
                  <a:lumMod val="50000"/>
                </a:schemeClr>
              </a:gs>
            </a:gsLst>
            <a:lin ang="13500000" scaled="1"/>
          </a:gradFill>
          <a:ln w="113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2A50B-4D2D-37DA-D89E-AFCC3089B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81" y="5214598"/>
            <a:ext cx="3343570" cy="974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53D669-95F4-2CC5-A4B5-755B0CFC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1370" y="5203234"/>
            <a:ext cx="1143034" cy="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7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478786-ACA7-040A-E689-27932A553FA6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aims of this systematic review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AAF7223-0B18-96E5-C87F-1DB31174F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550980"/>
              </p:ext>
            </p:extLst>
          </p:nvPr>
        </p:nvGraphicFramePr>
        <p:xfrm>
          <a:off x="1094581" y="1219200"/>
          <a:ext cx="9830594" cy="522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564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40150E-D217-0458-3F70-3C70265D3620}"/>
              </a:ext>
            </a:extLst>
          </p:cNvPr>
          <p:cNvSpPr txBox="1"/>
          <p:nvPr/>
        </p:nvSpPr>
        <p:spPr>
          <a:xfrm>
            <a:off x="904146" y="172280"/>
            <a:ext cx="8316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86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Systematic Review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A1342C-9811-CA6A-F19E-1B7301473A39}"/>
              </a:ext>
            </a:extLst>
          </p:cNvPr>
          <p:cNvSpPr/>
          <p:nvPr/>
        </p:nvSpPr>
        <p:spPr>
          <a:xfrm>
            <a:off x="8837465" y="3100448"/>
            <a:ext cx="2709117" cy="59025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464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Records excluded (duplicates).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96F730-750E-FBC3-6334-0DEC3316F55A}"/>
              </a:ext>
            </a:extLst>
          </p:cNvPr>
          <p:cNvSpPr/>
          <p:nvPr/>
        </p:nvSpPr>
        <p:spPr>
          <a:xfrm>
            <a:off x="6181723" y="3880171"/>
            <a:ext cx="2330708" cy="811497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323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Records assessed for eligibility (abstract screening)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F365D3-550A-7233-0579-AEC2B51772A2}"/>
              </a:ext>
            </a:extLst>
          </p:cNvPr>
          <p:cNvSpPr/>
          <p:nvPr/>
        </p:nvSpPr>
        <p:spPr>
          <a:xfrm>
            <a:off x="8824070" y="3870360"/>
            <a:ext cx="2722514" cy="66957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192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Excluded at abstract level with reasons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A7C17F-7BA2-CE3D-6707-688CFAA28071}"/>
              </a:ext>
            </a:extLst>
          </p:cNvPr>
          <p:cNvSpPr/>
          <p:nvPr/>
        </p:nvSpPr>
        <p:spPr>
          <a:xfrm>
            <a:off x="6162675" y="4854767"/>
            <a:ext cx="2330705" cy="52641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131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Full-text articles assessed for eligibility. 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FFE464-3764-70E3-9F35-DD0ABF2B0EF1}"/>
              </a:ext>
            </a:extLst>
          </p:cNvPr>
          <p:cNvSpPr/>
          <p:nvPr/>
        </p:nvSpPr>
        <p:spPr>
          <a:xfrm>
            <a:off x="8824068" y="4878357"/>
            <a:ext cx="2709119" cy="47815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34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Excluded at full-text level with reasons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D60801-143D-19FF-0FFC-FD7597F6C562}"/>
              </a:ext>
            </a:extLst>
          </p:cNvPr>
          <p:cNvSpPr/>
          <p:nvPr/>
        </p:nvSpPr>
        <p:spPr>
          <a:xfrm>
            <a:off x="6180457" y="5612818"/>
            <a:ext cx="3608436" cy="72834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 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Studies included for thematic and methodological analysis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9222F5-A83F-4926-3A3F-81C005A37E2C}"/>
              </a:ext>
            </a:extLst>
          </p:cNvPr>
          <p:cNvCxnSpPr/>
          <p:nvPr/>
        </p:nvCxnSpPr>
        <p:spPr>
          <a:xfrm>
            <a:off x="8274220" y="3420580"/>
            <a:ext cx="56324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96C121-914A-8D9E-9C65-F66EA5B30273}"/>
              </a:ext>
            </a:extLst>
          </p:cNvPr>
          <p:cNvCxnSpPr>
            <a:cxnSpLocks/>
          </p:cNvCxnSpPr>
          <p:nvPr/>
        </p:nvCxnSpPr>
        <p:spPr>
          <a:xfrm>
            <a:off x="8385542" y="4206470"/>
            <a:ext cx="489521" cy="2683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0128B09-280E-2BA2-BB96-867184F662E6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493380" y="5117434"/>
            <a:ext cx="295385" cy="54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171A7B3-5C3E-6466-0A91-A1F34EC74873}"/>
              </a:ext>
            </a:extLst>
          </p:cNvPr>
          <p:cNvSpPr/>
          <p:nvPr/>
        </p:nvSpPr>
        <p:spPr>
          <a:xfrm rot="16200000">
            <a:off x="5445446" y="5758462"/>
            <a:ext cx="920114" cy="297817"/>
          </a:xfrm>
          <a:prstGeom prst="flowChartAlternateProcess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Included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D80376-3899-1C10-0CFE-C4EA374EFBAD}"/>
              </a:ext>
            </a:extLst>
          </p:cNvPr>
          <p:cNvCxnSpPr/>
          <p:nvPr/>
        </p:nvCxnSpPr>
        <p:spPr>
          <a:xfrm>
            <a:off x="7381902" y="4539935"/>
            <a:ext cx="0" cy="2813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AFB29BF-C90D-5BDB-71DD-29103A260BA4}"/>
              </a:ext>
            </a:extLst>
          </p:cNvPr>
          <p:cNvSpPr txBox="1"/>
          <p:nvPr/>
        </p:nvSpPr>
        <p:spPr>
          <a:xfrm>
            <a:off x="826394" y="1125805"/>
            <a:ext cx="4912427" cy="529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Strings:</a:t>
            </a:r>
          </a:p>
          <a:p>
            <a:pPr>
              <a:lnSpc>
                <a:spcPct val="150000"/>
              </a:lnSpc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Water AND Computable General Equilibrium</a:t>
            </a:r>
          </a:p>
          <a:p>
            <a:pPr>
              <a:lnSpc>
                <a:spcPct val="150000"/>
              </a:lnSpc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“water” AND (“Computable general equilibrium” OR “CGE”)</a:t>
            </a:r>
            <a:endParaRPr lang="en-GB" sz="19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Inclusion criteria: 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Relevancy to the aim of this paper.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is included in the CGE model.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 has a clear methodology.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being a hydrological model with CGE (hybrid).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GB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Quantitative paper.</a:t>
            </a:r>
          </a:p>
        </p:txBody>
      </p:sp>
      <p:sp>
        <p:nvSpPr>
          <p:cNvPr id="127" name="Flowchart: Alternate Process 126">
            <a:extLst>
              <a:ext uri="{FF2B5EF4-FFF2-40B4-BE49-F238E27FC236}">
                <a16:creationId xmlns:a16="http://schemas.microsoft.com/office/drawing/2014/main" id="{0C9CD383-52A9-47DA-DCA9-E548011CBA00}"/>
              </a:ext>
            </a:extLst>
          </p:cNvPr>
          <p:cNvSpPr/>
          <p:nvPr/>
        </p:nvSpPr>
        <p:spPr>
          <a:xfrm rot="16200000">
            <a:off x="5286487" y="2152684"/>
            <a:ext cx="1276985" cy="297818"/>
          </a:xfrm>
          <a:prstGeom prst="flowChartAlternateProcess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997E415-9186-4115-7B1A-FFB912A1456B}"/>
              </a:ext>
            </a:extLst>
          </p:cNvPr>
          <p:cNvSpPr/>
          <p:nvPr/>
        </p:nvSpPr>
        <p:spPr>
          <a:xfrm>
            <a:off x="6169349" y="3090541"/>
            <a:ext cx="2343085" cy="52641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787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Records screened.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F3B34555-E2CE-4519-250A-0B68FECF2262}"/>
              </a:ext>
            </a:extLst>
          </p:cNvPr>
          <p:cNvCxnSpPr/>
          <p:nvPr/>
        </p:nvCxnSpPr>
        <p:spPr>
          <a:xfrm>
            <a:off x="7328027" y="3535721"/>
            <a:ext cx="0" cy="2813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88414E4-8B84-92A2-1365-54C0E8AB0A00}"/>
              </a:ext>
            </a:extLst>
          </p:cNvPr>
          <p:cNvSpPr/>
          <p:nvPr/>
        </p:nvSpPr>
        <p:spPr>
          <a:xfrm>
            <a:off x="6180457" y="1678940"/>
            <a:ext cx="2331977" cy="1289481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A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1489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Records identified from bibliographic databases </a:t>
            </a: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(Scopus and Web of Science)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34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0BCFE6F-01CA-C5E6-F576-A8B59B28FEBD}"/>
              </a:ext>
            </a:extLst>
          </p:cNvPr>
          <p:cNvSpPr/>
          <p:nvPr/>
        </p:nvSpPr>
        <p:spPr>
          <a:xfrm>
            <a:off x="8824070" y="1677236"/>
            <a:ext cx="2709118" cy="124269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781</a:t>
            </a: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Records removed </a:t>
            </a:r>
            <a:r>
              <a:rPr lang="en-AU" sz="1600" i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</a:t>
            </a:r>
            <a:r>
              <a:rPr kumimoji="0" lang="en-A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applying preliminary filters (years, language, subject areas)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034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FFD613C-0A2D-AE12-7873-5A28ABABC8DE}"/>
              </a:ext>
            </a:extLst>
          </p:cNvPr>
          <p:cNvCxnSpPr/>
          <p:nvPr/>
        </p:nvCxnSpPr>
        <p:spPr>
          <a:xfrm>
            <a:off x="8274220" y="2142862"/>
            <a:ext cx="56324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3" name="Flowchart: Alternate Process 132">
            <a:extLst>
              <a:ext uri="{FF2B5EF4-FFF2-40B4-BE49-F238E27FC236}">
                <a16:creationId xmlns:a16="http://schemas.microsoft.com/office/drawing/2014/main" id="{700D6B82-4A64-95E0-6353-F4ABB81ADD0F}"/>
              </a:ext>
            </a:extLst>
          </p:cNvPr>
          <p:cNvSpPr/>
          <p:nvPr/>
        </p:nvSpPr>
        <p:spPr>
          <a:xfrm rot="16200000">
            <a:off x="4853539" y="3993231"/>
            <a:ext cx="2122804" cy="297819"/>
          </a:xfrm>
          <a:prstGeom prst="flowChartAlternateProcess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F013DF93-341E-25CA-E142-726273310EA0}"/>
              </a:ext>
            </a:extLst>
          </p:cNvPr>
          <p:cNvCxnSpPr/>
          <p:nvPr/>
        </p:nvCxnSpPr>
        <p:spPr>
          <a:xfrm>
            <a:off x="7381902" y="2809236"/>
            <a:ext cx="0" cy="2813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5" name="Flowchart: Alternate Process 134">
            <a:extLst>
              <a:ext uri="{FF2B5EF4-FFF2-40B4-BE49-F238E27FC236}">
                <a16:creationId xmlns:a16="http://schemas.microsoft.com/office/drawing/2014/main" id="{4E946492-6F33-6654-6F90-3039F820D978}"/>
              </a:ext>
            </a:extLst>
          </p:cNvPr>
          <p:cNvSpPr/>
          <p:nvPr/>
        </p:nvSpPr>
        <p:spPr>
          <a:xfrm>
            <a:off x="6187124" y="1317790"/>
            <a:ext cx="5457922" cy="276996"/>
          </a:xfrm>
          <a:prstGeom prst="flowChartAlternateProcess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of studies via databases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D4F40-15FB-E85D-BE04-59751C50A452}"/>
              </a:ext>
            </a:extLst>
          </p:cNvPr>
          <p:cNvSpPr txBox="1"/>
          <p:nvPr/>
        </p:nvSpPr>
        <p:spPr>
          <a:xfrm>
            <a:off x="5776070" y="9666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PRISMA structure</a:t>
            </a:r>
            <a:endParaRPr lang="en-GB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2E3AE-13CB-C947-23E1-ECFD74FDDCFE}"/>
              </a:ext>
            </a:extLst>
          </p:cNvPr>
          <p:cNvSpPr txBox="1"/>
          <p:nvPr/>
        </p:nvSpPr>
        <p:spPr>
          <a:xfrm>
            <a:off x="9030327" y="6428249"/>
            <a:ext cx="26147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(Bardazzi &amp; Bosello, 2021)</a:t>
            </a:r>
            <a:endParaRPr lang="en-GB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B115B5-8002-6F16-275F-DCAF4E471583}"/>
              </a:ext>
            </a:extLst>
          </p:cNvPr>
          <p:cNvCxnSpPr/>
          <p:nvPr/>
        </p:nvCxnSpPr>
        <p:spPr>
          <a:xfrm>
            <a:off x="7328027" y="5356512"/>
            <a:ext cx="0" cy="2813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06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3642B-64AC-1E55-8CD5-222468D0D722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Methodology: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Criteria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DB225DC-A6E1-C960-499C-32405EC9D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0568904"/>
              </p:ext>
            </p:extLst>
          </p:nvPr>
        </p:nvGraphicFramePr>
        <p:xfrm>
          <a:off x="1158774" y="1014513"/>
          <a:ext cx="102521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62CDA47-9911-C8FE-5A15-247B0E0C19F6}"/>
              </a:ext>
            </a:extLst>
          </p:cNvPr>
          <p:cNvSpPr txBox="1"/>
          <p:nvPr/>
        </p:nvSpPr>
        <p:spPr>
          <a:xfrm>
            <a:off x="9144000" y="629468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(Bekchanov et al., 2017)</a:t>
            </a:r>
            <a:endParaRPr lang="en-GB" sz="1200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2CCD813-1045-9A3B-65BE-20D7FCFA6236}"/>
              </a:ext>
            </a:extLst>
          </p:cNvPr>
          <p:cNvSpPr/>
          <p:nvPr/>
        </p:nvSpPr>
        <p:spPr>
          <a:xfrm>
            <a:off x="695325" y="4977384"/>
            <a:ext cx="1801368" cy="71323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452CADE-F92B-D050-C112-9F14F26C2919}"/>
              </a:ext>
            </a:extLst>
          </p:cNvPr>
          <p:cNvSpPr/>
          <p:nvPr/>
        </p:nvSpPr>
        <p:spPr>
          <a:xfrm>
            <a:off x="2676144" y="4977384"/>
            <a:ext cx="1801368" cy="71323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4B70ED62-B6BB-B0CA-BD93-6BBFC9570CDB}"/>
              </a:ext>
            </a:extLst>
          </p:cNvPr>
          <p:cNvSpPr/>
          <p:nvPr/>
        </p:nvSpPr>
        <p:spPr>
          <a:xfrm>
            <a:off x="4595471" y="4977384"/>
            <a:ext cx="1801368" cy="71323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C8AB62-180C-7D14-1787-16ABDDB945A4}"/>
              </a:ext>
            </a:extLst>
          </p:cNvPr>
          <p:cNvCxnSpPr>
            <a:cxnSpLocks/>
          </p:cNvCxnSpPr>
          <p:nvPr/>
        </p:nvCxnSpPr>
        <p:spPr>
          <a:xfrm>
            <a:off x="4602480" y="4562856"/>
            <a:ext cx="0" cy="2286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0C032D-CC36-E14B-D4E1-64AFB78AFAC4}"/>
              </a:ext>
            </a:extLst>
          </p:cNvPr>
          <p:cNvCxnSpPr/>
          <p:nvPr/>
        </p:nvCxnSpPr>
        <p:spPr>
          <a:xfrm flipH="1">
            <a:off x="2020824" y="4791456"/>
            <a:ext cx="36195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6FF363-0818-C3D2-989D-CD587382AC3F}"/>
              </a:ext>
            </a:extLst>
          </p:cNvPr>
          <p:cNvCxnSpPr/>
          <p:nvPr/>
        </p:nvCxnSpPr>
        <p:spPr>
          <a:xfrm>
            <a:off x="5632704" y="4791456"/>
            <a:ext cx="0" cy="18592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8A49EE-996D-D723-1C0E-184E27D1F2C3}"/>
              </a:ext>
            </a:extLst>
          </p:cNvPr>
          <p:cNvCxnSpPr/>
          <p:nvPr/>
        </p:nvCxnSpPr>
        <p:spPr>
          <a:xfrm>
            <a:off x="3685032" y="4791456"/>
            <a:ext cx="0" cy="18592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61A041-91E8-E729-7181-BFCD0D564DA2}"/>
              </a:ext>
            </a:extLst>
          </p:cNvPr>
          <p:cNvCxnSpPr/>
          <p:nvPr/>
        </p:nvCxnSpPr>
        <p:spPr>
          <a:xfrm>
            <a:off x="2020824" y="4791456"/>
            <a:ext cx="0" cy="18592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10517FB-8345-9493-3F4D-D28365C8A108}"/>
              </a:ext>
            </a:extLst>
          </p:cNvPr>
          <p:cNvSpPr txBox="1"/>
          <p:nvPr/>
        </p:nvSpPr>
        <p:spPr>
          <a:xfrm>
            <a:off x="2736191" y="5149334"/>
            <a:ext cx="179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Country-level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212BCD-870B-6427-3395-1BCB254ECFC8}"/>
              </a:ext>
            </a:extLst>
          </p:cNvPr>
          <p:cNvSpPr txBox="1"/>
          <p:nvPr/>
        </p:nvSpPr>
        <p:spPr>
          <a:xfrm>
            <a:off x="788670" y="5020057"/>
            <a:ext cx="161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River-basin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335315-7C73-EBA5-EE77-56F8C97E55D2}"/>
              </a:ext>
            </a:extLst>
          </p:cNvPr>
          <p:cNvSpPr txBox="1"/>
          <p:nvPr/>
        </p:nvSpPr>
        <p:spPr>
          <a:xfrm>
            <a:off x="4699863" y="5027570"/>
            <a:ext cx="163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69467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32776-F0D6-516C-839D-08B061DEC151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Results: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Thematic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28F46-FAB4-4809-D319-DA0490982776}"/>
              </a:ext>
            </a:extLst>
          </p:cNvPr>
          <p:cNvSpPr txBox="1"/>
          <p:nvPr/>
        </p:nvSpPr>
        <p:spPr>
          <a:xfrm>
            <a:off x="879959" y="931947"/>
            <a:ext cx="1072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comparison of the reviewed applications by their main research theme 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405AC-0527-9C3B-87FE-B71EBDE8E48D}"/>
              </a:ext>
            </a:extLst>
          </p:cNvPr>
          <p:cNvSpPr txBox="1"/>
          <p:nvPr/>
        </p:nvSpPr>
        <p:spPr>
          <a:xfrm>
            <a:off x="9509355" y="6107573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Figure: authors own work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EAC9E5C-F0EE-FDEE-42C8-625B8DC8B1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883571"/>
              </p:ext>
            </p:extLst>
          </p:nvPr>
        </p:nvGraphicFramePr>
        <p:xfrm>
          <a:off x="1428086" y="1393612"/>
          <a:ext cx="8631457" cy="502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3986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A32776-F0D6-516C-839D-08B061DEC151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Results: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Thematic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28F46-FAB4-4809-D319-DA0490982776}"/>
              </a:ext>
            </a:extLst>
          </p:cNvPr>
          <p:cNvSpPr txBox="1"/>
          <p:nvPr/>
        </p:nvSpPr>
        <p:spPr>
          <a:xfrm>
            <a:off x="555144" y="903237"/>
            <a:ext cx="1189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Calibri" panose="020F0502020204030204" pitchFamily="34" charset="0"/>
              </a:rPr>
              <a:t>G</a:t>
            </a:r>
            <a:r>
              <a:rPr lang="en-GB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eographic distribution of the reviewed applications by their case study countries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405AC-0527-9C3B-87FE-B71EBDE8E48D}"/>
              </a:ext>
            </a:extLst>
          </p:cNvPr>
          <p:cNvSpPr txBox="1"/>
          <p:nvPr/>
        </p:nvSpPr>
        <p:spPr>
          <a:xfrm>
            <a:off x="9638097" y="6398605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Figure: authors own work</a:t>
            </a:r>
          </a:p>
        </p:txBody>
      </p:sp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3E08188D-4A85-BEA3-8F27-89227D48CFB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66762898"/>
                  </p:ext>
                </p:extLst>
              </p:nvPr>
            </p:nvGraphicFramePr>
            <p:xfrm>
              <a:off x="1009651" y="1276364"/>
              <a:ext cx="10184530" cy="48452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3E08188D-4A85-BEA3-8F27-89227D48CF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9651" y="1276364"/>
                <a:ext cx="10184530" cy="4845243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D41F87C-F240-B0F2-BBE9-C65BB2DB6986}"/>
              </a:ext>
            </a:extLst>
          </p:cNvPr>
          <p:cNvSpPr txBox="1"/>
          <p:nvPr/>
        </p:nvSpPr>
        <p:spPr>
          <a:xfrm>
            <a:off x="695325" y="6119414"/>
            <a:ext cx="7986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Note: the map also highlights the applications of regional and multi-regional applications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8564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3E8C56D-ACEB-A358-BF64-39609EC0B2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696252"/>
              </p:ext>
            </p:extLst>
          </p:nvPr>
        </p:nvGraphicFramePr>
        <p:xfrm>
          <a:off x="2233462" y="1333547"/>
          <a:ext cx="8662336" cy="506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509A6D5-6A59-3785-48D9-7C04D9745361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Results: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Methodological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58983-55C0-5FF8-3E7F-53E4EA153565}"/>
              </a:ext>
            </a:extLst>
          </p:cNvPr>
          <p:cNvSpPr txBox="1"/>
          <p:nvPr/>
        </p:nvSpPr>
        <p:spPr>
          <a:xfrm>
            <a:off x="813284" y="1102715"/>
            <a:ext cx="1117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 of water sources included in water-CGE models reviewed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B8BDA9-11E0-7F93-7F90-B79990307A23}"/>
              </a:ext>
            </a:extLst>
          </p:cNvPr>
          <p:cNvGrpSpPr/>
          <p:nvPr/>
        </p:nvGrpSpPr>
        <p:grpSpPr>
          <a:xfrm>
            <a:off x="4203614" y="3324888"/>
            <a:ext cx="907100" cy="1085998"/>
            <a:chOff x="3779197" y="1848136"/>
            <a:chExt cx="3757301" cy="44122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C872E41-C781-FE3C-E225-8361228D0A15}"/>
                </a:ext>
              </a:extLst>
            </p:cNvPr>
            <p:cNvGrpSpPr/>
            <p:nvPr/>
          </p:nvGrpSpPr>
          <p:grpSpPr>
            <a:xfrm>
              <a:off x="3779197" y="4047337"/>
              <a:ext cx="3757301" cy="2213039"/>
              <a:chOff x="1576216" y="3429000"/>
              <a:chExt cx="3757301" cy="2213039"/>
            </a:xfrm>
            <a:effectLst>
              <a:outerShdw blurRad="825500" sx="102000" sy="102000" algn="ctr" rotWithShape="0">
                <a:prstClr val="black">
                  <a:alpha val="10000"/>
                </a:prstClr>
              </a:outerShdw>
            </a:effectLst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ABCD487-7A40-D0C8-7881-099EA0168636}"/>
                  </a:ext>
                </a:extLst>
              </p:cNvPr>
              <p:cNvSpPr/>
              <p:nvPr/>
            </p:nvSpPr>
            <p:spPr>
              <a:xfrm>
                <a:off x="2397699" y="3429000"/>
                <a:ext cx="2935818" cy="1365434"/>
              </a:xfrm>
              <a:custGeom>
                <a:avLst/>
                <a:gdLst>
                  <a:gd name="connsiteX0" fmla="*/ 2420770 w 2529843"/>
                  <a:gd name="connsiteY0" fmla="*/ 0 h 1425685"/>
                  <a:gd name="connsiteX1" fmla="*/ 2529843 w 2529843"/>
                  <a:gd name="connsiteY1" fmla="*/ 109073 h 1425685"/>
                  <a:gd name="connsiteX2" fmla="*/ 1875405 w 2529843"/>
                  <a:gd name="connsiteY2" fmla="*/ 1254337 h 1425685"/>
                  <a:gd name="connsiteX3" fmla="*/ 675603 w 2529843"/>
                  <a:gd name="connsiteY3" fmla="*/ 1417949 h 1425685"/>
                  <a:gd name="connsiteX4" fmla="*/ 668899 w 2529843"/>
                  <a:gd name="connsiteY4" fmla="*/ 1425685 h 1425685"/>
                  <a:gd name="connsiteX5" fmla="*/ 0 w 2529843"/>
                  <a:gd name="connsiteY5" fmla="*/ 683947 h 1425685"/>
                  <a:gd name="connsiteX6" fmla="*/ 621068 w 2529843"/>
                  <a:gd name="connsiteY6" fmla="*/ 218146 h 1425685"/>
                  <a:gd name="connsiteX7" fmla="*/ 1384579 w 2529843"/>
                  <a:gd name="connsiteY7" fmla="*/ 54535 h 1425685"/>
                  <a:gd name="connsiteX8" fmla="*/ 1232644 w 2529843"/>
                  <a:gd name="connsiteY8" fmla="*/ 338892 h 1425685"/>
                  <a:gd name="connsiteX9" fmla="*/ 948287 w 2529843"/>
                  <a:gd name="connsiteY9" fmla="*/ 381754 h 1425685"/>
                  <a:gd name="connsiteX10" fmla="*/ 839214 w 2529843"/>
                  <a:gd name="connsiteY10" fmla="*/ 599900 h 1425685"/>
                  <a:gd name="connsiteX11" fmla="*/ 1493652 w 2529843"/>
                  <a:gd name="connsiteY11" fmla="*/ 633700 h 1425685"/>
                  <a:gd name="connsiteX12" fmla="*/ 1875405 w 2529843"/>
                  <a:gd name="connsiteY12" fmla="*/ 654438 h 1425685"/>
                  <a:gd name="connsiteX13" fmla="*/ 2420770 w 2529843"/>
                  <a:gd name="connsiteY13" fmla="*/ 0 h 1425685"/>
                  <a:gd name="connsiteX0" fmla="*/ 2420770 w 2529843"/>
                  <a:gd name="connsiteY0" fmla="*/ 0 h 1425685"/>
                  <a:gd name="connsiteX1" fmla="*/ 2529843 w 2529843"/>
                  <a:gd name="connsiteY1" fmla="*/ 109073 h 1425685"/>
                  <a:gd name="connsiteX2" fmla="*/ 1875405 w 2529843"/>
                  <a:gd name="connsiteY2" fmla="*/ 1254337 h 1425685"/>
                  <a:gd name="connsiteX3" fmla="*/ 675603 w 2529843"/>
                  <a:gd name="connsiteY3" fmla="*/ 1417949 h 1425685"/>
                  <a:gd name="connsiteX4" fmla="*/ 668899 w 2529843"/>
                  <a:gd name="connsiteY4" fmla="*/ 1425685 h 1425685"/>
                  <a:gd name="connsiteX5" fmla="*/ 0 w 2529843"/>
                  <a:gd name="connsiteY5" fmla="*/ 683947 h 1425685"/>
                  <a:gd name="connsiteX6" fmla="*/ 621068 w 2529843"/>
                  <a:gd name="connsiteY6" fmla="*/ 218146 h 1425685"/>
                  <a:gd name="connsiteX7" fmla="*/ 1384579 w 2529843"/>
                  <a:gd name="connsiteY7" fmla="*/ 54535 h 1425685"/>
                  <a:gd name="connsiteX8" fmla="*/ 1232644 w 2529843"/>
                  <a:gd name="connsiteY8" fmla="*/ 338892 h 1425685"/>
                  <a:gd name="connsiteX9" fmla="*/ 948287 w 2529843"/>
                  <a:gd name="connsiteY9" fmla="*/ 381754 h 1425685"/>
                  <a:gd name="connsiteX10" fmla="*/ 839214 w 2529843"/>
                  <a:gd name="connsiteY10" fmla="*/ 599900 h 1425685"/>
                  <a:gd name="connsiteX11" fmla="*/ 1493652 w 2529843"/>
                  <a:gd name="connsiteY11" fmla="*/ 633700 h 1425685"/>
                  <a:gd name="connsiteX12" fmla="*/ 1750715 w 2529843"/>
                  <a:gd name="connsiteY12" fmla="*/ 654438 h 1425685"/>
                  <a:gd name="connsiteX13" fmla="*/ 2420770 w 2529843"/>
                  <a:gd name="connsiteY13" fmla="*/ 0 h 1425685"/>
                  <a:gd name="connsiteX0" fmla="*/ 2296079 w 2529843"/>
                  <a:gd name="connsiteY0" fmla="*/ 28592 h 1371150"/>
                  <a:gd name="connsiteX1" fmla="*/ 2529843 w 2529843"/>
                  <a:gd name="connsiteY1" fmla="*/ 54538 h 1371150"/>
                  <a:gd name="connsiteX2" fmla="*/ 1875405 w 2529843"/>
                  <a:gd name="connsiteY2" fmla="*/ 1199802 h 1371150"/>
                  <a:gd name="connsiteX3" fmla="*/ 675603 w 2529843"/>
                  <a:gd name="connsiteY3" fmla="*/ 1363414 h 1371150"/>
                  <a:gd name="connsiteX4" fmla="*/ 668899 w 2529843"/>
                  <a:gd name="connsiteY4" fmla="*/ 1371150 h 1371150"/>
                  <a:gd name="connsiteX5" fmla="*/ 0 w 2529843"/>
                  <a:gd name="connsiteY5" fmla="*/ 629412 h 1371150"/>
                  <a:gd name="connsiteX6" fmla="*/ 621068 w 2529843"/>
                  <a:gd name="connsiteY6" fmla="*/ 163611 h 1371150"/>
                  <a:gd name="connsiteX7" fmla="*/ 1384579 w 2529843"/>
                  <a:gd name="connsiteY7" fmla="*/ 0 h 1371150"/>
                  <a:gd name="connsiteX8" fmla="*/ 1232644 w 2529843"/>
                  <a:gd name="connsiteY8" fmla="*/ 284357 h 1371150"/>
                  <a:gd name="connsiteX9" fmla="*/ 948287 w 2529843"/>
                  <a:gd name="connsiteY9" fmla="*/ 327219 h 1371150"/>
                  <a:gd name="connsiteX10" fmla="*/ 839214 w 2529843"/>
                  <a:gd name="connsiteY10" fmla="*/ 545365 h 1371150"/>
                  <a:gd name="connsiteX11" fmla="*/ 1493652 w 2529843"/>
                  <a:gd name="connsiteY11" fmla="*/ 579165 h 1371150"/>
                  <a:gd name="connsiteX12" fmla="*/ 1750715 w 2529843"/>
                  <a:gd name="connsiteY12" fmla="*/ 599903 h 1371150"/>
                  <a:gd name="connsiteX13" fmla="*/ 2296079 w 2529843"/>
                  <a:gd name="connsiteY13" fmla="*/ 28592 h 1371150"/>
                  <a:gd name="connsiteX0" fmla="*/ 2296079 w 2474424"/>
                  <a:gd name="connsiteY0" fmla="*/ 28592 h 1371150"/>
                  <a:gd name="connsiteX1" fmla="*/ 2474424 w 2474424"/>
                  <a:gd name="connsiteY1" fmla="*/ 68393 h 1371150"/>
                  <a:gd name="connsiteX2" fmla="*/ 1875405 w 2474424"/>
                  <a:gd name="connsiteY2" fmla="*/ 1199802 h 1371150"/>
                  <a:gd name="connsiteX3" fmla="*/ 675603 w 2474424"/>
                  <a:gd name="connsiteY3" fmla="*/ 1363414 h 1371150"/>
                  <a:gd name="connsiteX4" fmla="*/ 668899 w 2474424"/>
                  <a:gd name="connsiteY4" fmla="*/ 1371150 h 1371150"/>
                  <a:gd name="connsiteX5" fmla="*/ 0 w 2474424"/>
                  <a:gd name="connsiteY5" fmla="*/ 629412 h 1371150"/>
                  <a:gd name="connsiteX6" fmla="*/ 621068 w 2474424"/>
                  <a:gd name="connsiteY6" fmla="*/ 163611 h 1371150"/>
                  <a:gd name="connsiteX7" fmla="*/ 1384579 w 2474424"/>
                  <a:gd name="connsiteY7" fmla="*/ 0 h 1371150"/>
                  <a:gd name="connsiteX8" fmla="*/ 1232644 w 2474424"/>
                  <a:gd name="connsiteY8" fmla="*/ 284357 h 1371150"/>
                  <a:gd name="connsiteX9" fmla="*/ 948287 w 2474424"/>
                  <a:gd name="connsiteY9" fmla="*/ 327219 h 1371150"/>
                  <a:gd name="connsiteX10" fmla="*/ 839214 w 2474424"/>
                  <a:gd name="connsiteY10" fmla="*/ 545365 h 1371150"/>
                  <a:gd name="connsiteX11" fmla="*/ 1493652 w 2474424"/>
                  <a:gd name="connsiteY11" fmla="*/ 579165 h 1371150"/>
                  <a:gd name="connsiteX12" fmla="*/ 1750715 w 2474424"/>
                  <a:gd name="connsiteY12" fmla="*/ 599903 h 1371150"/>
                  <a:gd name="connsiteX13" fmla="*/ 2296079 w 2474424"/>
                  <a:gd name="connsiteY13" fmla="*/ 28592 h 1371150"/>
                  <a:gd name="connsiteX0" fmla="*/ 2296079 w 2474424"/>
                  <a:gd name="connsiteY0" fmla="*/ 28592 h 1371150"/>
                  <a:gd name="connsiteX1" fmla="*/ 2474424 w 2474424"/>
                  <a:gd name="connsiteY1" fmla="*/ 68393 h 1371150"/>
                  <a:gd name="connsiteX2" fmla="*/ 1875405 w 2474424"/>
                  <a:gd name="connsiteY2" fmla="*/ 1199802 h 1371150"/>
                  <a:gd name="connsiteX3" fmla="*/ 675603 w 2474424"/>
                  <a:gd name="connsiteY3" fmla="*/ 1363414 h 1371150"/>
                  <a:gd name="connsiteX4" fmla="*/ 668899 w 2474424"/>
                  <a:gd name="connsiteY4" fmla="*/ 1371150 h 1371150"/>
                  <a:gd name="connsiteX5" fmla="*/ 0 w 2474424"/>
                  <a:gd name="connsiteY5" fmla="*/ 629412 h 1371150"/>
                  <a:gd name="connsiteX6" fmla="*/ 621068 w 2474424"/>
                  <a:gd name="connsiteY6" fmla="*/ 163611 h 1371150"/>
                  <a:gd name="connsiteX7" fmla="*/ 1384579 w 2474424"/>
                  <a:gd name="connsiteY7" fmla="*/ 0 h 1371150"/>
                  <a:gd name="connsiteX8" fmla="*/ 1232644 w 2474424"/>
                  <a:gd name="connsiteY8" fmla="*/ 284357 h 1371150"/>
                  <a:gd name="connsiteX9" fmla="*/ 948287 w 2474424"/>
                  <a:gd name="connsiteY9" fmla="*/ 327219 h 1371150"/>
                  <a:gd name="connsiteX10" fmla="*/ 839214 w 2474424"/>
                  <a:gd name="connsiteY10" fmla="*/ 545365 h 1371150"/>
                  <a:gd name="connsiteX11" fmla="*/ 1493652 w 2474424"/>
                  <a:gd name="connsiteY11" fmla="*/ 579165 h 1371150"/>
                  <a:gd name="connsiteX12" fmla="*/ 1764569 w 2474424"/>
                  <a:gd name="connsiteY12" fmla="*/ 475212 h 1371150"/>
                  <a:gd name="connsiteX13" fmla="*/ 2296079 w 2474424"/>
                  <a:gd name="connsiteY13" fmla="*/ 28592 h 1371150"/>
                  <a:gd name="connsiteX0" fmla="*/ 2296079 w 2474424"/>
                  <a:gd name="connsiteY0" fmla="*/ 28592 h 1371150"/>
                  <a:gd name="connsiteX1" fmla="*/ 2474424 w 2474424"/>
                  <a:gd name="connsiteY1" fmla="*/ 68393 h 1371150"/>
                  <a:gd name="connsiteX2" fmla="*/ 1875405 w 2474424"/>
                  <a:gd name="connsiteY2" fmla="*/ 1199802 h 1371150"/>
                  <a:gd name="connsiteX3" fmla="*/ 675603 w 2474424"/>
                  <a:gd name="connsiteY3" fmla="*/ 1363414 h 1371150"/>
                  <a:gd name="connsiteX4" fmla="*/ 668899 w 2474424"/>
                  <a:gd name="connsiteY4" fmla="*/ 1371150 h 1371150"/>
                  <a:gd name="connsiteX5" fmla="*/ 0 w 2474424"/>
                  <a:gd name="connsiteY5" fmla="*/ 629412 h 1371150"/>
                  <a:gd name="connsiteX6" fmla="*/ 621068 w 2474424"/>
                  <a:gd name="connsiteY6" fmla="*/ 163611 h 1371150"/>
                  <a:gd name="connsiteX7" fmla="*/ 1384579 w 2474424"/>
                  <a:gd name="connsiteY7" fmla="*/ 0 h 1371150"/>
                  <a:gd name="connsiteX8" fmla="*/ 1232644 w 2474424"/>
                  <a:gd name="connsiteY8" fmla="*/ 284357 h 1371150"/>
                  <a:gd name="connsiteX9" fmla="*/ 948287 w 2474424"/>
                  <a:gd name="connsiteY9" fmla="*/ 327219 h 1371150"/>
                  <a:gd name="connsiteX10" fmla="*/ 839214 w 2474424"/>
                  <a:gd name="connsiteY10" fmla="*/ 545365 h 1371150"/>
                  <a:gd name="connsiteX11" fmla="*/ 1535215 w 2474424"/>
                  <a:gd name="connsiteY11" fmla="*/ 482183 h 1371150"/>
                  <a:gd name="connsiteX12" fmla="*/ 1764569 w 2474424"/>
                  <a:gd name="connsiteY12" fmla="*/ 475212 h 1371150"/>
                  <a:gd name="connsiteX13" fmla="*/ 2296079 w 2474424"/>
                  <a:gd name="connsiteY13" fmla="*/ 28592 h 1371150"/>
                  <a:gd name="connsiteX0" fmla="*/ 2254515 w 2474424"/>
                  <a:gd name="connsiteY0" fmla="*/ 28592 h 1371150"/>
                  <a:gd name="connsiteX1" fmla="*/ 2474424 w 2474424"/>
                  <a:gd name="connsiteY1" fmla="*/ 68393 h 1371150"/>
                  <a:gd name="connsiteX2" fmla="*/ 1875405 w 2474424"/>
                  <a:gd name="connsiteY2" fmla="*/ 1199802 h 1371150"/>
                  <a:gd name="connsiteX3" fmla="*/ 675603 w 2474424"/>
                  <a:gd name="connsiteY3" fmla="*/ 1363414 h 1371150"/>
                  <a:gd name="connsiteX4" fmla="*/ 668899 w 2474424"/>
                  <a:gd name="connsiteY4" fmla="*/ 1371150 h 1371150"/>
                  <a:gd name="connsiteX5" fmla="*/ 0 w 2474424"/>
                  <a:gd name="connsiteY5" fmla="*/ 629412 h 1371150"/>
                  <a:gd name="connsiteX6" fmla="*/ 621068 w 2474424"/>
                  <a:gd name="connsiteY6" fmla="*/ 163611 h 1371150"/>
                  <a:gd name="connsiteX7" fmla="*/ 1384579 w 2474424"/>
                  <a:gd name="connsiteY7" fmla="*/ 0 h 1371150"/>
                  <a:gd name="connsiteX8" fmla="*/ 1232644 w 2474424"/>
                  <a:gd name="connsiteY8" fmla="*/ 284357 h 1371150"/>
                  <a:gd name="connsiteX9" fmla="*/ 948287 w 2474424"/>
                  <a:gd name="connsiteY9" fmla="*/ 327219 h 1371150"/>
                  <a:gd name="connsiteX10" fmla="*/ 839214 w 2474424"/>
                  <a:gd name="connsiteY10" fmla="*/ 545365 h 1371150"/>
                  <a:gd name="connsiteX11" fmla="*/ 1535215 w 2474424"/>
                  <a:gd name="connsiteY11" fmla="*/ 482183 h 1371150"/>
                  <a:gd name="connsiteX12" fmla="*/ 1764569 w 2474424"/>
                  <a:gd name="connsiteY12" fmla="*/ 475212 h 1371150"/>
                  <a:gd name="connsiteX13" fmla="*/ 2254515 w 2474424"/>
                  <a:gd name="connsiteY13" fmla="*/ 28592 h 1371150"/>
                  <a:gd name="connsiteX0" fmla="*/ 2254515 w 2391296"/>
                  <a:gd name="connsiteY0" fmla="*/ 28592 h 1371150"/>
                  <a:gd name="connsiteX1" fmla="*/ 2391296 w 2391296"/>
                  <a:gd name="connsiteY1" fmla="*/ 68393 h 1371150"/>
                  <a:gd name="connsiteX2" fmla="*/ 1875405 w 2391296"/>
                  <a:gd name="connsiteY2" fmla="*/ 1199802 h 1371150"/>
                  <a:gd name="connsiteX3" fmla="*/ 675603 w 2391296"/>
                  <a:gd name="connsiteY3" fmla="*/ 1363414 h 1371150"/>
                  <a:gd name="connsiteX4" fmla="*/ 668899 w 2391296"/>
                  <a:gd name="connsiteY4" fmla="*/ 1371150 h 1371150"/>
                  <a:gd name="connsiteX5" fmla="*/ 0 w 2391296"/>
                  <a:gd name="connsiteY5" fmla="*/ 629412 h 1371150"/>
                  <a:gd name="connsiteX6" fmla="*/ 621068 w 2391296"/>
                  <a:gd name="connsiteY6" fmla="*/ 163611 h 1371150"/>
                  <a:gd name="connsiteX7" fmla="*/ 1384579 w 2391296"/>
                  <a:gd name="connsiteY7" fmla="*/ 0 h 1371150"/>
                  <a:gd name="connsiteX8" fmla="*/ 1232644 w 2391296"/>
                  <a:gd name="connsiteY8" fmla="*/ 284357 h 1371150"/>
                  <a:gd name="connsiteX9" fmla="*/ 948287 w 2391296"/>
                  <a:gd name="connsiteY9" fmla="*/ 327219 h 1371150"/>
                  <a:gd name="connsiteX10" fmla="*/ 839214 w 2391296"/>
                  <a:gd name="connsiteY10" fmla="*/ 545365 h 1371150"/>
                  <a:gd name="connsiteX11" fmla="*/ 1535215 w 2391296"/>
                  <a:gd name="connsiteY11" fmla="*/ 482183 h 1371150"/>
                  <a:gd name="connsiteX12" fmla="*/ 1764569 w 2391296"/>
                  <a:gd name="connsiteY12" fmla="*/ 475212 h 1371150"/>
                  <a:gd name="connsiteX13" fmla="*/ 2254515 w 2391296"/>
                  <a:gd name="connsiteY13" fmla="*/ 28592 h 1371150"/>
                  <a:gd name="connsiteX0" fmla="*/ 2254515 w 2391296"/>
                  <a:gd name="connsiteY0" fmla="*/ 0 h 1342558"/>
                  <a:gd name="connsiteX1" fmla="*/ 2391296 w 2391296"/>
                  <a:gd name="connsiteY1" fmla="*/ 39801 h 1342558"/>
                  <a:gd name="connsiteX2" fmla="*/ 1875405 w 2391296"/>
                  <a:gd name="connsiteY2" fmla="*/ 1171210 h 1342558"/>
                  <a:gd name="connsiteX3" fmla="*/ 675603 w 2391296"/>
                  <a:gd name="connsiteY3" fmla="*/ 1334822 h 1342558"/>
                  <a:gd name="connsiteX4" fmla="*/ 668899 w 2391296"/>
                  <a:gd name="connsiteY4" fmla="*/ 1342558 h 1342558"/>
                  <a:gd name="connsiteX5" fmla="*/ 0 w 2391296"/>
                  <a:gd name="connsiteY5" fmla="*/ 600820 h 1342558"/>
                  <a:gd name="connsiteX6" fmla="*/ 621068 w 2391296"/>
                  <a:gd name="connsiteY6" fmla="*/ 135019 h 1342558"/>
                  <a:gd name="connsiteX7" fmla="*/ 1439997 w 2391296"/>
                  <a:gd name="connsiteY7" fmla="*/ 68390 h 1342558"/>
                  <a:gd name="connsiteX8" fmla="*/ 1232644 w 2391296"/>
                  <a:gd name="connsiteY8" fmla="*/ 255765 h 1342558"/>
                  <a:gd name="connsiteX9" fmla="*/ 948287 w 2391296"/>
                  <a:gd name="connsiteY9" fmla="*/ 298627 h 1342558"/>
                  <a:gd name="connsiteX10" fmla="*/ 839214 w 2391296"/>
                  <a:gd name="connsiteY10" fmla="*/ 516773 h 1342558"/>
                  <a:gd name="connsiteX11" fmla="*/ 1535215 w 2391296"/>
                  <a:gd name="connsiteY11" fmla="*/ 453591 h 1342558"/>
                  <a:gd name="connsiteX12" fmla="*/ 1764569 w 2391296"/>
                  <a:gd name="connsiteY12" fmla="*/ 446620 h 1342558"/>
                  <a:gd name="connsiteX13" fmla="*/ 2254515 w 2391296"/>
                  <a:gd name="connsiteY13" fmla="*/ 0 h 1342558"/>
                  <a:gd name="connsiteX0" fmla="*/ 2254515 w 2391296"/>
                  <a:gd name="connsiteY0" fmla="*/ 0 h 1334822"/>
                  <a:gd name="connsiteX1" fmla="*/ 2391296 w 2391296"/>
                  <a:gd name="connsiteY1" fmla="*/ 39801 h 1334822"/>
                  <a:gd name="connsiteX2" fmla="*/ 1875405 w 2391296"/>
                  <a:gd name="connsiteY2" fmla="*/ 1171210 h 1334822"/>
                  <a:gd name="connsiteX3" fmla="*/ 675603 w 2391296"/>
                  <a:gd name="connsiteY3" fmla="*/ 1334822 h 1334822"/>
                  <a:gd name="connsiteX4" fmla="*/ 461081 w 2391296"/>
                  <a:gd name="connsiteY4" fmla="*/ 1120885 h 1334822"/>
                  <a:gd name="connsiteX5" fmla="*/ 0 w 2391296"/>
                  <a:gd name="connsiteY5" fmla="*/ 600820 h 1334822"/>
                  <a:gd name="connsiteX6" fmla="*/ 621068 w 2391296"/>
                  <a:gd name="connsiteY6" fmla="*/ 135019 h 1334822"/>
                  <a:gd name="connsiteX7" fmla="*/ 1439997 w 2391296"/>
                  <a:gd name="connsiteY7" fmla="*/ 68390 h 1334822"/>
                  <a:gd name="connsiteX8" fmla="*/ 1232644 w 2391296"/>
                  <a:gd name="connsiteY8" fmla="*/ 255765 h 1334822"/>
                  <a:gd name="connsiteX9" fmla="*/ 948287 w 2391296"/>
                  <a:gd name="connsiteY9" fmla="*/ 298627 h 1334822"/>
                  <a:gd name="connsiteX10" fmla="*/ 839214 w 2391296"/>
                  <a:gd name="connsiteY10" fmla="*/ 516773 h 1334822"/>
                  <a:gd name="connsiteX11" fmla="*/ 1535215 w 2391296"/>
                  <a:gd name="connsiteY11" fmla="*/ 453591 h 1334822"/>
                  <a:gd name="connsiteX12" fmla="*/ 1764569 w 2391296"/>
                  <a:gd name="connsiteY12" fmla="*/ 446620 h 1334822"/>
                  <a:gd name="connsiteX13" fmla="*/ 2254515 w 2391296"/>
                  <a:gd name="connsiteY13" fmla="*/ 0 h 1334822"/>
                  <a:gd name="connsiteX0" fmla="*/ 2254515 w 2391296"/>
                  <a:gd name="connsiteY0" fmla="*/ 0 h 1223985"/>
                  <a:gd name="connsiteX1" fmla="*/ 2391296 w 2391296"/>
                  <a:gd name="connsiteY1" fmla="*/ 39801 h 1223985"/>
                  <a:gd name="connsiteX2" fmla="*/ 1875405 w 2391296"/>
                  <a:gd name="connsiteY2" fmla="*/ 1171210 h 1223985"/>
                  <a:gd name="connsiteX3" fmla="*/ 592475 w 2391296"/>
                  <a:gd name="connsiteY3" fmla="*/ 1223985 h 1223985"/>
                  <a:gd name="connsiteX4" fmla="*/ 461081 w 2391296"/>
                  <a:gd name="connsiteY4" fmla="*/ 1120885 h 1223985"/>
                  <a:gd name="connsiteX5" fmla="*/ 0 w 2391296"/>
                  <a:gd name="connsiteY5" fmla="*/ 600820 h 1223985"/>
                  <a:gd name="connsiteX6" fmla="*/ 621068 w 2391296"/>
                  <a:gd name="connsiteY6" fmla="*/ 135019 h 1223985"/>
                  <a:gd name="connsiteX7" fmla="*/ 1439997 w 2391296"/>
                  <a:gd name="connsiteY7" fmla="*/ 68390 h 1223985"/>
                  <a:gd name="connsiteX8" fmla="*/ 1232644 w 2391296"/>
                  <a:gd name="connsiteY8" fmla="*/ 255765 h 1223985"/>
                  <a:gd name="connsiteX9" fmla="*/ 948287 w 2391296"/>
                  <a:gd name="connsiteY9" fmla="*/ 298627 h 1223985"/>
                  <a:gd name="connsiteX10" fmla="*/ 839214 w 2391296"/>
                  <a:gd name="connsiteY10" fmla="*/ 516773 h 1223985"/>
                  <a:gd name="connsiteX11" fmla="*/ 1535215 w 2391296"/>
                  <a:gd name="connsiteY11" fmla="*/ 453591 h 1223985"/>
                  <a:gd name="connsiteX12" fmla="*/ 1764569 w 2391296"/>
                  <a:gd name="connsiteY12" fmla="*/ 446620 h 1223985"/>
                  <a:gd name="connsiteX13" fmla="*/ 2254515 w 2391296"/>
                  <a:gd name="connsiteY13" fmla="*/ 0 h 1223985"/>
                  <a:gd name="connsiteX0" fmla="*/ 2254515 w 2391296"/>
                  <a:gd name="connsiteY0" fmla="*/ 0 h 1223985"/>
                  <a:gd name="connsiteX1" fmla="*/ 2391296 w 2391296"/>
                  <a:gd name="connsiteY1" fmla="*/ 39801 h 1223985"/>
                  <a:gd name="connsiteX2" fmla="*/ 1833841 w 2391296"/>
                  <a:gd name="connsiteY2" fmla="*/ 1046519 h 1223985"/>
                  <a:gd name="connsiteX3" fmla="*/ 592475 w 2391296"/>
                  <a:gd name="connsiteY3" fmla="*/ 1223985 h 1223985"/>
                  <a:gd name="connsiteX4" fmla="*/ 461081 w 2391296"/>
                  <a:gd name="connsiteY4" fmla="*/ 1120885 h 1223985"/>
                  <a:gd name="connsiteX5" fmla="*/ 0 w 2391296"/>
                  <a:gd name="connsiteY5" fmla="*/ 600820 h 1223985"/>
                  <a:gd name="connsiteX6" fmla="*/ 621068 w 2391296"/>
                  <a:gd name="connsiteY6" fmla="*/ 135019 h 1223985"/>
                  <a:gd name="connsiteX7" fmla="*/ 1439997 w 2391296"/>
                  <a:gd name="connsiteY7" fmla="*/ 68390 h 1223985"/>
                  <a:gd name="connsiteX8" fmla="*/ 1232644 w 2391296"/>
                  <a:gd name="connsiteY8" fmla="*/ 255765 h 1223985"/>
                  <a:gd name="connsiteX9" fmla="*/ 948287 w 2391296"/>
                  <a:gd name="connsiteY9" fmla="*/ 298627 h 1223985"/>
                  <a:gd name="connsiteX10" fmla="*/ 839214 w 2391296"/>
                  <a:gd name="connsiteY10" fmla="*/ 516773 h 1223985"/>
                  <a:gd name="connsiteX11" fmla="*/ 1535215 w 2391296"/>
                  <a:gd name="connsiteY11" fmla="*/ 453591 h 1223985"/>
                  <a:gd name="connsiteX12" fmla="*/ 1764569 w 2391296"/>
                  <a:gd name="connsiteY12" fmla="*/ 446620 h 1223985"/>
                  <a:gd name="connsiteX13" fmla="*/ 2254515 w 2391296"/>
                  <a:gd name="connsiteY13" fmla="*/ 0 h 1223985"/>
                  <a:gd name="connsiteX0" fmla="*/ 2254515 w 2391296"/>
                  <a:gd name="connsiteY0" fmla="*/ 0 h 1120885"/>
                  <a:gd name="connsiteX1" fmla="*/ 2391296 w 2391296"/>
                  <a:gd name="connsiteY1" fmla="*/ 39801 h 1120885"/>
                  <a:gd name="connsiteX2" fmla="*/ 1833841 w 2391296"/>
                  <a:gd name="connsiteY2" fmla="*/ 1046519 h 1120885"/>
                  <a:gd name="connsiteX3" fmla="*/ 564766 w 2391296"/>
                  <a:gd name="connsiteY3" fmla="*/ 1043876 h 1120885"/>
                  <a:gd name="connsiteX4" fmla="*/ 461081 w 2391296"/>
                  <a:gd name="connsiteY4" fmla="*/ 1120885 h 1120885"/>
                  <a:gd name="connsiteX5" fmla="*/ 0 w 2391296"/>
                  <a:gd name="connsiteY5" fmla="*/ 600820 h 1120885"/>
                  <a:gd name="connsiteX6" fmla="*/ 621068 w 2391296"/>
                  <a:gd name="connsiteY6" fmla="*/ 135019 h 1120885"/>
                  <a:gd name="connsiteX7" fmla="*/ 1439997 w 2391296"/>
                  <a:gd name="connsiteY7" fmla="*/ 68390 h 1120885"/>
                  <a:gd name="connsiteX8" fmla="*/ 1232644 w 2391296"/>
                  <a:gd name="connsiteY8" fmla="*/ 255765 h 1120885"/>
                  <a:gd name="connsiteX9" fmla="*/ 948287 w 2391296"/>
                  <a:gd name="connsiteY9" fmla="*/ 298627 h 1120885"/>
                  <a:gd name="connsiteX10" fmla="*/ 839214 w 2391296"/>
                  <a:gd name="connsiteY10" fmla="*/ 516773 h 1120885"/>
                  <a:gd name="connsiteX11" fmla="*/ 1535215 w 2391296"/>
                  <a:gd name="connsiteY11" fmla="*/ 453591 h 1120885"/>
                  <a:gd name="connsiteX12" fmla="*/ 1764569 w 2391296"/>
                  <a:gd name="connsiteY12" fmla="*/ 446620 h 1120885"/>
                  <a:gd name="connsiteX13" fmla="*/ 2254515 w 2391296"/>
                  <a:gd name="connsiteY13" fmla="*/ 0 h 1120885"/>
                  <a:gd name="connsiteX0" fmla="*/ 2254515 w 2391296"/>
                  <a:gd name="connsiteY0" fmla="*/ 0 h 1046519"/>
                  <a:gd name="connsiteX1" fmla="*/ 2391296 w 2391296"/>
                  <a:gd name="connsiteY1" fmla="*/ 39801 h 1046519"/>
                  <a:gd name="connsiteX2" fmla="*/ 1833841 w 2391296"/>
                  <a:gd name="connsiteY2" fmla="*/ 1046519 h 1046519"/>
                  <a:gd name="connsiteX3" fmla="*/ 564766 w 2391296"/>
                  <a:gd name="connsiteY3" fmla="*/ 1043876 h 1046519"/>
                  <a:gd name="connsiteX4" fmla="*/ 100863 w 2391296"/>
                  <a:gd name="connsiteY4" fmla="*/ 552849 h 1046519"/>
                  <a:gd name="connsiteX5" fmla="*/ 0 w 2391296"/>
                  <a:gd name="connsiteY5" fmla="*/ 600820 h 1046519"/>
                  <a:gd name="connsiteX6" fmla="*/ 621068 w 2391296"/>
                  <a:gd name="connsiteY6" fmla="*/ 135019 h 1046519"/>
                  <a:gd name="connsiteX7" fmla="*/ 1439997 w 2391296"/>
                  <a:gd name="connsiteY7" fmla="*/ 68390 h 1046519"/>
                  <a:gd name="connsiteX8" fmla="*/ 1232644 w 2391296"/>
                  <a:gd name="connsiteY8" fmla="*/ 255765 h 1046519"/>
                  <a:gd name="connsiteX9" fmla="*/ 948287 w 2391296"/>
                  <a:gd name="connsiteY9" fmla="*/ 298627 h 1046519"/>
                  <a:gd name="connsiteX10" fmla="*/ 839214 w 2391296"/>
                  <a:gd name="connsiteY10" fmla="*/ 516773 h 1046519"/>
                  <a:gd name="connsiteX11" fmla="*/ 1535215 w 2391296"/>
                  <a:gd name="connsiteY11" fmla="*/ 453591 h 1046519"/>
                  <a:gd name="connsiteX12" fmla="*/ 1764569 w 2391296"/>
                  <a:gd name="connsiteY12" fmla="*/ 446620 h 1046519"/>
                  <a:gd name="connsiteX13" fmla="*/ 2254515 w 2391296"/>
                  <a:gd name="connsiteY13" fmla="*/ 0 h 1046519"/>
                  <a:gd name="connsiteX0" fmla="*/ 2254515 w 2391296"/>
                  <a:gd name="connsiteY0" fmla="*/ 0 h 1046519"/>
                  <a:gd name="connsiteX1" fmla="*/ 2391296 w 2391296"/>
                  <a:gd name="connsiteY1" fmla="*/ 39801 h 1046519"/>
                  <a:gd name="connsiteX2" fmla="*/ 1833841 w 2391296"/>
                  <a:gd name="connsiteY2" fmla="*/ 1046519 h 1046519"/>
                  <a:gd name="connsiteX3" fmla="*/ 564766 w 2391296"/>
                  <a:gd name="connsiteY3" fmla="*/ 1043876 h 1046519"/>
                  <a:gd name="connsiteX4" fmla="*/ 100863 w 2391296"/>
                  <a:gd name="connsiteY4" fmla="*/ 552849 h 1046519"/>
                  <a:gd name="connsiteX5" fmla="*/ 0 w 2391296"/>
                  <a:gd name="connsiteY5" fmla="*/ 600820 h 1046519"/>
                  <a:gd name="connsiteX6" fmla="*/ 621068 w 2391296"/>
                  <a:gd name="connsiteY6" fmla="*/ 135019 h 1046519"/>
                  <a:gd name="connsiteX7" fmla="*/ 1543327 w 2391296"/>
                  <a:gd name="connsiteY7" fmla="*/ 68390 h 1046519"/>
                  <a:gd name="connsiteX8" fmla="*/ 1232644 w 2391296"/>
                  <a:gd name="connsiteY8" fmla="*/ 255765 h 1046519"/>
                  <a:gd name="connsiteX9" fmla="*/ 948287 w 2391296"/>
                  <a:gd name="connsiteY9" fmla="*/ 298627 h 1046519"/>
                  <a:gd name="connsiteX10" fmla="*/ 839214 w 2391296"/>
                  <a:gd name="connsiteY10" fmla="*/ 516773 h 1046519"/>
                  <a:gd name="connsiteX11" fmla="*/ 1535215 w 2391296"/>
                  <a:gd name="connsiteY11" fmla="*/ 453591 h 1046519"/>
                  <a:gd name="connsiteX12" fmla="*/ 1764569 w 2391296"/>
                  <a:gd name="connsiteY12" fmla="*/ 446620 h 1046519"/>
                  <a:gd name="connsiteX13" fmla="*/ 2254515 w 2391296"/>
                  <a:gd name="connsiteY13" fmla="*/ 0 h 1046519"/>
                  <a:gd name="connsiteX0" fmla="*/ 2254515 w 2391296"/>
                  <a:gd name="connsiteY0" fmla="*/ 0 h 1046519"/>
                  <a:gd name="connsiteX1" fmla="*/ 2391296 w 2391296"/>
                  <a:gd name="connsiteY1" fmla="*/ 39801 h 1046519"/>
                  <a:gd name="connsiteX2" fmla="*/ 1833841 w 2391296"/>
                  <a:gd name="connsiteY2" fmla="*/ 1046519 h 1046519"/>
                  <a:gd name="connsiteX3" fmla="*/ 564766 w 2391296"/>
                  <a:gd name="connsiteY3" fmla="*/ 1043876 h 1046519"/>
                  <a:gd name="connsiteX4" fmla="*/ 100863 w 2391296"/>
                  <a:gd name="connsiteY4" fmla="*/ 552849 h 1046519"/>
                  <a:gd name="connsiteX5" fmla="*/ 0 w 2391296"/>
                  <a:gd name="connsiteY5" fmla="*/ 600820 h 1046519"/>
                  <a:gd name="connsiteX6" fmla="*/ 621068 w 2391296"/>
                  <a:gd name="connsiteY6" fmla="*/ 135019 h 1046519"/>
                  <a:gd name="connsiteX7" fmla="*/ 1543327 w 2391296"/>
                  <a:gd name="connsiteY7" fmla="*/ 68390 h 1046519"/>
                  <a:gd name="connsiteX8" fmla="*/ 1306450 w 2391296"/>
                  <a:gd name="connsiteY8" fmla="*/ 255765 h 1046519"/>
                  <a:gd name="connsiteX9" fmla="*/ 948287 w 2391296"/>
                  <a:gd name="connsiteY9" fmla="*/ 298627 h 1046519"/>
                  <a:gd name="connsiteX10" fmla="*/ 839214 w 2391296"/>
                  <a:gd name="connsiteY10" fmla="*/ 516773 h 1046519"/>
                  <a:gd name="connsiteX11" fmla="*/ 1535215 w 2391296"/>
                  <a:gd name="connsiteY11" fmla="*/ 453591 h 1046519"/>
                  <a:gd name="connsiteX12" fmla="*/ 1764569 w 2391296"/>
                  <a:gd name="connsiteY12" fmla="*/ 446620 h 1046519"/>
                  <a:gd name="connsiteX13" fmla="*/ 2254515 w 2391296"/>
                  <a:gd name="connsiteY13" fmla="*/ 0 h 1046519"/>
                  <a:gd name="connsiteX0" fmla="*/ 2171840 w 2308621"/>
                  <a:gd name="connsiteY0" fmla="*/ 0 h 1046519"/>
                  <a:gd name="connsiteX1" fmla="*/ 2308621 w 2308621"/>
                  <a:gd name="connsiteY1" fmla="*/ 39801 h 1046519"/>
                  <a:gd name="connsiteX2" fmla="*/ 1751166 w 2308621"/>
                  <a:gd name="connsiteY2" fmla="*/ 1046519 h 1046519"/>
                  <a:gd name="connsiteX3" fmla="*/ 482091 w 2308621"/>
                  <a:gd name="connsiteY3" fmla="*/ 1043876 h 1046519"/>
                  <a:gd name="connsiteX4" fmla="*/ 18188 w 2308621"/>
                  <a:gd name="connsiteY4" fmla="*/ 552849 h 1046519"/>
                  <a:gd name="connsiteX5" fmla="*/ 0 w 2308621"/>
                  <a:gd name="connsiteY5" fmla="*/ 543583 h 1046519"/>
                  <a:gd name="connsiteX6" fmla="*/ 538393 w 2308621"/>
                  <a:gd name="connsiteY6" fmla="*/ 135019 h 1046519"/>
                  <a:gd name="connsiteX7" fmla="*/ 1460652 w 2308621"/>
                  <a:gd name="connsiteY7" fmla="*/ 68390 h 1046519"/>
                  <a:gd name="connsiteX8" fmla="*/ 1223775 w 2308621"/>
                  <a:gd name="connsiteY8" fmla="*/ 255765 h 1046519"/>
                  <a:gd name="connsiteX9" fmla="*/ 865612 w 2308621"/>
                  <a:gd name="connsiteY9" fmla="*/ 298627 h 1046519"/>
                  <a:gd name="connsiteX10" fmla="*/ 756539 w 2308621"/>
                  <a:gd name="connsiteY10" fmla="*/ 516773 h 1046519"/>
                  <a:gd name="connsiteX11" fmla="*/ 1452540 w 2308621"/>
                  <a:gd name="connsiteY11" fmla="*/ 453591 h 1046519"/>
                  <a:gd name="connsiteX12" fmla="*/ 1681894 w 2308621"/>
                  <a:gd name="connsiteY12" fmla="*/ 446620 h 1046519"/>
                  <a:gd name="connsiteX13" fmla="*/ 2171840 w 2308621"/>
                  <a:gd name="connsiteY13" fmla="*/ 0 h 1046519"/>
                  <a:gd name="connsiteX0" fmla="*/ 2153339 w 2308621"/>
                  <a:gd name="connsiteY0" fmla="*/ 3368 h 1006718"/>
                  <a:gd name="connsiteX1" fmla="*/ 2308621 w 2308621"/>
                  <a:gd name="connsiteY1" fmla="*/ 0 h 1006718"/>
                  <a:gd name="connsiteX2" fmla="*/ 1751166 w 2308621"/>
                  <a:gd name="connsiteY2" fmla="*/ 1006718 h 1006718"/>
                  <a:gd name="connsiteX3" fmla="*/ 482091 w 2308621"/>
                  <a:gd name="connsiteY3" fmla="*/ 1004075 h 1006718"/>
                  <a:gd name="connsiteX4" fmla="*/ 18188 w 2308621"/>
                  <a:gd name="connsiteY4" fmla="*/ 513048 h 1006718"/>
                  <a:gd name="connsiteX5" fmla="*/ 0 w 2308621"/>
                  <a:gd name="connsiteY5" fmla="*/ 503782 h 1006718"/>
                  <a:gd name="connsiteX6" fmla="*/ 538393 w 2308621"/>
                  <a:gd name="connsiteY6" fmla="*/ 95218 h 1006718"/>
                  <a:gd name="connsiteX7" fmla="*/ 1460652 w 2308621"/>
                  <a:gd name="connsiteY7" fmla="*/ 28589 h 1006718"/>
                  <a:gd name="connsiteX8" fmla="*/ 1223775 w 2308621"/>
                  <a:gd name="connsiteY8" fmla="*/ 215964 h 1006718"/>
                  <a:gd name="connsiteX9" fmla="*/ 865612 w 2308621"/>
                  <a:gd name="connsiteY9" fmla="*/ 258826 h 1006718"/>
                  <a:gd name="connsiteX10" fmla="*/ 756539 w 2308621"/>
                  <a:gd name="connsiteY10" fmla="*/ 476972 h 1006718"/>
                  <a:gd name="connsiteX11" fmla="*/ 1452540 w 2308621"/>
                  <a:gd name="connsiteY11" fmla="*/ 413790 h 1006718"/>
                  <a:gd name="connsiteX12" fmla="*/ 1681894 w 2308621"/>
                  <a:gd name="connsiteY12" fmla="*/ 406819 h 1006718"/>
                  <a:gd name="connsiteX13" fmla="*/ 2153339 w 2308621"/>
                  <a:gd name="connsiteY13" fmla="*/ 3368 h 1006718"/>
                  <a:gd name="connsiteX0" fmla="*/ 2153339 w 2246952"/>
                  <a:gd name="connsiteY0" fmla="*/ 0 h 1003350"/>
                  <a:gd name="connsiteX1" fmla="*/ 2246952 w 2246952"/>
                  <a:gd name="connsiteY1" fmla="*/ 58301 h 1003350"/>
                  <a:gd name="connsiteX2" fmla="*/ 1751166 w 2246952"/>
                  <a:gd name="connsiteY2" fmla="*/ 1003350 h 1003350"/>
                  <a:gd name="connsiteX3" fmla="*/ 482091 w 2246952"/>
                  <a:gd name="connsiteY3" fmla="*/ 1000707 h 1003350"/>
                  <a:gd name="connsiteX4" fmla="*/ 18188 w 2246952"/>
                  <a:gd name="connsiteY4" fmla="*/ 509680 h 1003350"/>
                  <a:gd name="connsiteX5" fmla="*/ 0 w 2246952"/>
                  <a:gd name="connsiteY5" fmla="*/ 500414 h 1003350"/>
                  <a:gd name="connsiteX6" fmla="*/ 538393 w 2246952"/>
                  <a:gd name="connsiteY6" fmla="*/ 91850 h 1003350"/>
                  <a:gd name="connsiteX7" fmla="*/ 1460652 w 2246952"/>
                  <a:gd name="connsiteY7" fmla="*/ 25221 h 1003350"/>
                  <a:gd name="connsiteX8" fmla="*/ 1223775 w 2246952"/>
                  <a:gd name="connsiteY8" fmla="*/ 212596 h 1003350"/>
                  <a:gd name="connsiteX9" fmla="*/ 865612 w 2246952"/>
                  <a:gd name="connsiteY9" fmla="*/ 255458 h 1003350"/>
                  <a:gd name="connsiteX10" fmla="*/ 756539 w 2246952"/>
                  <a:gd name="connsiteY10" fmla="*/ 473604 h 1003350"/>
                  <a:gd name="connsiteX11" fmla="*/ 1452540 w 2246952"/>
                  <a:gd name="connsiteY11" fmla="*/ 410422 h 1003350"/>
                  <a:gd name="connsiteX12" fmla="*/ 1681894 w 2246952"/>
                  <a:gd name="connsiteY12" fmla="*/ 403451 h 1003350"/>
                  <a:gd name="connsiteX13" fmla="*/ 2153339 w 2246952"/>
                  <a:gd name="connsiteY13" fmla="*/ 0 h 1003350"/>
                  <a:gd name="connsiteX0" fmla="*/ 2153339 w 2246952"/>
                  <a:gd name="connsiteY0" fmla="*/ 0 h 1003350"/>
                  <a:gd name="connsiteX1" fmla="*/ 2246952 w 2246952"/>
                  <a:gd name="connsiteY1" fmla="*/ 58301 h 1003350"/>
                  <a:gd name="connsiteX2" fmla="*/ 1751166 w 2246952"/>
                  <a:gd name="connsiteY2" fmla="*/ 1003350 h 1003350"/>
                  <a:gd name="connsiteX3" fmla="*/ 482091 w 2246952"/>
                  <a:gd name="connsiteY3" fmla="*/ 1000707 h 1003350"/>
                  <a:gd name="connsiteX4" fmla="*/ 18188 w 2246952"/>
                  <a:gd name="connsiteY4" fmla="*/ 509680 h 1003350"/>
                  <a:gd name="connsiteX5" fmla="*/ 0 w 2246952"/>
                  <a:gd name="connsiteY5" fmla="*/ 500414 h 1003350"/>
                  <a:gd name="connsiteX6" fmla="*/ 538393 w 2246952"/>
                  <a:gd name="connsiteY6" fmla="*/ 91850 h 1003350"/>
                  <a:gd name="connsiteX7" fmla="*/ 1331146 w 2246952"/>
                  <a:gd name="connsiteY7" fmla="*/ 49889 h 1003350"/>
                  <a:gd name="connsiteX8" fmla="*/ 1223775 w 2246952"/>
                  <a:gd name="connsiteY8" fmla="*/ 212596 h 1003350"/>
                  <a:gd name="connsiteX9" fmla="*/ 865612 w 2246952"/>
                  <a:gd name="connsiteY9" fmla="*/ 255458 h 1003350"/>
                  <a:gd name="connsiteX10" fmla="*/ 756539 w 2246952"/>
                  <a:gd name="connsiteY10" fmla="*/ 473604 h 1003350"/>
                  <a:gd name="connsiteX11" fmla="*/ 1452540 w 2246952"/>
                  <a:gd name="connsiteY11" fmla="*/ 410422 h 1003350"/>
                  <a:gd name="connsiteX12" fmla="*/ 1681894 w 2246952"/>
                  <a:gd name="connsiteY12" fmla="*/ 403451 h 1003350"/>
                  <a:gd name="connsiteX13" fmla="*/ 2153339 w 2246952"/>
                  <a:gd name="connsiteY13" fmla="*/ 0 h 1003350"/>
                  <a:gd name="connsiteX0" fmla="*/ 2153339 w 2246952"/>
                  <a:gd name="connsiteY0" fmla="*/ 0 h 1000707"/>
                  <a:gd name="connsiteX1" fmla="*/ 2246952 w 2246952"/>
                  <a:gd name="connsiteY1" fmla="*/ 58301 h 1000707"/>
                  <a:gd name="connsiteX2" fmla="*/ 1683633 w 2246952"/>
                  <a:gd name="connsiteY2" fmla="*/ 955113 h 1000707"/>
                  <a:gd name="connsiteX3" fmla="*/ 482091 w 2246952"/>
                  <a:gd name="connsiteY3" fmla="*/ 1000707 h 1000707"/>
                  <a:gd name="connsiteX4" fmla="*/ 18188 w 2246952"/>
                  <a:gd name="connsiteY4" fmla="*/ 509680 h 1000707"/>
                  <a:gd name="connsiteX5" fmla="*/ 0 w 2246952"/>
                  <a:gd name="connsiteY5" fmla="*/ 500414 h 1000707"/>
                  <a:gd name="connsiteX6" fmla="*/ 538393 w 2246952"/>
                  <a:gd name="connsiteY6" fmla="*/ 91850 h 1000707"/>
                  <a:gd name="connsiteX7" fmla="*/ 1331146 w 2246952"/>
                  <a:gd name="connsiteY7" fmla="*/ 49889 h 1000707"/>
                  <a:gd name="connsiteX8" fmla="*/ 1223775 w 2246952"/>
                  <a:gd name="connsiteY8" fmla="*/ 212596 h 1000707"/>
                  <a:gd name="connsiteX9" fmla="*/ 865612 w 2246952"/>
                  <a:gd name="connsiteY9" fmla="*/ 255458 h 1000707"/>
                  <a:gd name="connsiteX10" fmla="*/ 756539 w 2246952"/>
                  <a:gd name="connsiteY10" fmla="*/ 473604 h 1000707"/>
                  <a:gd name="connsiteX11" fmla="*/ 1452540 w 2246952"/>
                  <a:gd name="connsiteY11" fmla="*/ 410422 h 1000707"/>
                  <a:gd name="connsiteX12" fmla="*/ 1681894 w 2246952"/>
                  <a:gd name="connsiteY12" fmla="*/ 403451 h 1000707"/>
                  <a:gd name="connsiteX13" fmla="*/ 2153339 w 2246952"/>
                  <a:gd name="connsiteY13" fmla="*/ 0 h 1000707"/>
                  <a:gd name="connsiteX0" fmla="*/ 2076158 w 2246952"/>
                  <a:gd name="connsiteY0" fmla="*/ 0 h 981411"/>
                  <a:gd name="connsiteX1" fmla="*/ 2246952 w 2246952"/>
                  <a:gd name="connsiteY1" fmla="*/ 39005 h 981411"/>
                  <a:gd name="connsiteX2" fmla="*/ 1683633 w 2246952"/>
                  <a:gd name="connsiteY2" fmla="*/ 935817 h 981411"/>
                  <a:gd name="connsiteX3" fmla="*/ 482091 w 2246952"/>
                  <a:gd name="connsiteY3" fmla="*/ 981411 h 981411"/>
                  <a:gd name="connsiteX4" fmla="*/ 18188 w 2246952"/>
                  <a:gd name="connsiteY4" fmla="*/ 490384 h 981411"/>
                  <a:gd name="connsiteX5" fmla="*/ 0 w 2246952"/>
                  <a:gd name="connsiteY5" fmla="*/ 481118 h 981411"/>
                  <a:gd name="connsiteX6" fmla="*/ 538393 w 2246952"/>
                  <a:gd name="connsiteY6" fmla="*/ 72554 h 981411"/>
                  <a:gd name="connsiteX7" fmla="*/ 1331146 w 2246952"/>
                  <a:gd name="connsiteY7" fmla="*/ 30593 h 981411"/>
                  <a:gd name="connsiteX8" fmla="*/ 1223775 w 2246952"/>
                  <a:gd name="connsiteY8" fmla="*/ 193300 h 981411"/>
                  <a:gd name="connsiteX9" fmla="*/ 865612 w 2246952"/>
                  <a:gd name="connsiteY9" fmla="*/ 236162 h 981411"/>
                  <a:gd name="connsiteX10" fmla="*/ 756539 w 2246952"/>
                  <a:gd name="connsiteY10" fmla="*/ 454308 h 981411"/>
                  <a:gd name="connsiteX11" fmla="*/ 1452540 w 2246952"/>
                  <a:gd name="connsiteY11" fmla="*/ 391126 h 981411"/>
                  <a:gd name="connsiteX12" fmla="*/ 1681894 w 2246952"/>
                  <a:gd name="connsiteY12" fmla="*/ 384155 h 981411"/>
                  <a:gd name="connsiteX13" fmla="*/ 2076158 w 2246952"/>
                  <a:gd name="connsiteY13" fmla="*/ 0 h 981411"/>
                  <a:gd name="connsiteX0" fmla="*/ 2076158 w 2160124"/>
                  <a:gd name="connsiteY0" fmla="*/ 0 h 981411"/>
                  <a:gd name="connsiteX1" fmla="*/ 2160124 w 2160124"/>
                  <a:gd name="connsiteY1" fmla="*/ 164424 h 981411"/>
                  <a:gd name="connsiteX2" fmla="*/ 1683633 w 2160124"/>
                  <a:gd name="connsiteY2" fmla="*/ 935817 h 981411"/>
                  <a:gd name="connsiteX3" fmla="*/ 482091 w 2160124"/>
                  <a:gd name="connsiteY3" fmla="*/ 981411 h 981411"/>
                  <a:gd name="connsiteX4" fmla="*/ 18188 w 2160124"/>
                  <a:gd name="connsiteY4" fmla="*/ 490384 h 981411"/>
                  <a:gd name="connsiteX5" fmla="*/ 0 w 2160124"/>
                  <a:gd name="connsiteY5" fmla="*/ 481118 h 981411"/>
                  <a:gd name="connsiteX6" fmla="*/ 538393 w 2160124"/>
                  <a:gd name="connsiteY6" fmla="*/ 72554 h 981411"/>
                  <a:gd name="connsiteX7" fmla="*/ 1331146 w 2160124"/>
                  <a:gd name="connsiteY7" fmla="*/ 30593 h 981411"/>
                  <a:gd name="connsiteX8" fmla="*/ 1223775 w 2160124"/>
                  <a:gd name="connsiteY8" fmla="*/ 193300 h 981411"/>
                  <a:gd name="connsiteX9" fmla="*/ 865612 w 2160124"/>
                  <a:gd name="connsiteY9" fmla="*/ 236162 h 981411"/>
                  <a:gd name="connsiteX10" fmla="*/ 756539 w 2160124"/>
                  <a:gd name="connsiteY10" fmla="*/ 454308 h 981411"/>
                  <a:gd name="connsiteX11" fmla="*/ 1452540 w 2160124"/>
                  <a:gd name="connsiteY11" fmla="*/ 391126 h 981411"/>
                  <a:gd name="connsiteX12" fmla="*/ 1681894 w 2160124"/>
                  <a:gd name="connsiteY12" fmla="*/ 384155 h 981411"/>
                  <a:gd name="connsiteX13" fmla="*/ 2076158 w 2160124"/>
                  <a:gd name="connsiteY13" fmla="*/ 0 h 981411"/>
                  <a:gd name="connsiteX0" fmla="*/ 1979683 w 2160124"/>
                  <a:gd name="connsiteY0" fmla="*/ 65883 h 950818"/>
                  <a:gd name="connsiteX1" fmla="*/ 2160124 w 2160124"/>
                  <a:gd name="connsiteY1" fmla="*/ 133831 h 950818"/>
                  <a:gd name="connsiteX2" fmla="*/ 1683633 w 2160124"/>
                  <a:gd name="connsiteY2" fmla="*/ 905224 h 950818"/>
                  <a:gd name="connsiteX3" fmla="*/ 482091 w 2160124"/>
                  <a:gd name="connsiteY3" fmla="*/ 950818 h 950818"/>
                  <a:gd name="connsiteX4" fmla="*/ 18188 w 2160124"/>
                  <a:gd name="connsiteY4" fmla="*/ 459791 h 950818"/>
                  <a:gd name="connsiteX5" fmla="*/ 0 w 2160124"/>
                  <a:gd name="connsiteY5" fmla="*/ 450525 h 950818"/>
                  <a:gd name="connsiteX6" fmla="*/ 538393 w 2160124"/>
                  <a:gd name="connsiteY6" fmla="*/ 41961 h 950818"/>
                  <a:gd name="connsiteX7" fmla="*/ 1331146 w 2160124"/>
                  <a:gd name="connsiteY7" fmla="*/ 0 h 950818"/>
                  <a:gd name="connsiteX8" fmla="*/ 1223775 w 2160124"/>
                  <a:gd name="connsiteY8" fmla="*/ 162707 h 950818"/>
                  <a:gd name="connsiteX9" fmla="*/ 865612 w 2160124"/>
                  <a:gd name="connsiteY9" fmla="*/ 205569 h 950818"/>
                  <a:gd name="connsiteX10" fmla="*/ 756539 w 2160124"/>
                  <a:gd name="connsiteY10" fmla="*/ 423715 h 950818"/>
                  <a:gd name="connsiteX11" fmla="*/ 1452540 w 2160124"/>
                  <a:gd name="connsiteY11" fmla="*/ 360533 h 950818"/>
                  <a:gd name="connsiteX12" fmla="*/ 1681894 w 2160124"/>
                  <a:gd name="connsiteY12" fmla="*/ 353562 h 950818"/>
                  <a:gd name="connsiteX13" fmla="*/ 1979683 w 2160124"/>
                  <a:gd name="connsiteY13" fmla="*/ 65883 h 950818"/>
                  <a:gd name="connsiteX0" fmla="*/ 1979683 w 2160124"/>
                  <a:gd name="connsiteY0" fmla="*/ 65883 h 950818"/>
                  <a:gd name="connsiteX1" fmla="*/ 2160124 w 2160124"/>
                  <a:gd name="connsiteY1" fmla="*/ 133831 h 950818"/>
                  <a:gd name="connsiteX2" fmla="*/ 1683633 w 2160124"/>
                  <a:gd name="connsiteY2" fmla="*/ 905224 h 950818"/>
                  <a:gd name="connsiteX3" fmla="*/ 482091 w 2160124"/>
                  <a:gd name="connsiteY3" fmla="*/ 950818 h 950818"/>
                  <a:gd name="connsiteX4" fmla="*/ 18188 w 2160124"/>
                  <a:gd name="connsiteY4" fmla="*/ 459791 h 950818"/>
                  <a:gd name="connsiteX5" fmla="*/ 0 w 2160124"/>
                  <a:gd name="connsiteY5" fmla="*/ 450525 h 950818"/>
                  <a:gd name="connsiteX6" fmla="*/ 538393 w 2160124"/>
                  <a:gd name="connsiteY6" fmla="*/ 41961 h 950818"/>
                  <a:gd name="connsiteX7" fmla="*/ 1331146 w 2160124"/>
                  <a:gd name="connsiteY7" fmla="*/ 0 h 950818"/>
                  <a:gd name="connsiteX8" fmla="*/ 1223775 w 2160124"/>
                  <a:gd name="connsiteY8" fmla="*/ 162707 h 950818"/>
                  <a:gd name="connsiteX9" fmla="*/ 865612 w 2160124"/>
                  <a:gd name="connsiteY9" fmla="*/ 205569 h 950818"/>
                  <a:gd name="connsiteX10" fmla="*/ 756539 w 2160124"/>
                  <a:gd name="connsiteY10" fmla="*/ 423715 h 950818"/>
                  <a:gd name="connsiteX11" fmla="*/ 1452540 w 2160124"/>
                  <a:gd name="connsiteY11" fmla="*/ 360533 h 950818"/>
                  <a:gd name="connsiteX12" fmla="*/ 1537180 w 2160124"/>
                  <a:gd name="connsiteY12" fmla="*/ 363209 h 950818"/>
                  <a:gd name="connsiteX13" fmla="*/ 1979683 w 2160124"/>
                  <a:gd name="connsiteY13" fmla="*/ 65883 h 950818"/>
                  <a:gd name="connsiteX0" fmla="*/ 1979683 w 2044353"/>
                  <a:gd name="connsiteY0" fmla="*/ 65883 h 950818"/>
                  <a:gd name="connsiteX1" fmla="*/ 2044353 w 2044353"/>
                  <a:gd name="connsiteY1" fmla="*/ 143479 h 950818"/>
                  <a:gd name="connsiteX2" fmla="*/ 1683633 w 2044353"/>
                  <a:gd name="connsiteY2" fmla="*/ 905224 h 950818"/>
                  <a:gd name="connsiteX3" fmla="*/ 482091 w 2044353"/>
                  <a:gd name="connsiteY3" fmla="*/ 950818 h 950818"/>
                  <a:gd name="connsiteX4" fmla="*/ 18188 w 2044353"/>
                  <a:gd name="connsiteY4" fmla="*/ 459791 h 950818"/>
                  <a:gd name="connsiteX5" fmla="*/ 0 w 2044353"/>
                  <a:gd name="connsiteY5" fmla="*/ 450525 h 950818"/>
                  <a:gd name="connsiteX6" fmla="*/ 538393 w 2044353"/>
                  <a:gd name="connsiteY6" fmla="*/ 41961 h 950818"/>
                  <a:gd name="connsiteX7" fmla="*/ 1331146 w 2044353"/>
                  <a:gd name="connsiteY7" fmla="*/ 0 h 950818"/>
                  <a:gd name="connsiteX8" fmla="*/ 1223775 w 2044353"/>
                  <a:gd name="connsiteY8" fmla="*/ 162707 h 950818"/>
                  <a:gd name="connsiteX9" fmla="*/ 865612 w 2044353"/>
                  <a:gd name="connsiteY9" fmla="*/ 205569 h 950818"/>
                  <a:gd name="connsiteX10" fmla="*/ 756539 w 2044353"/>
                  <a:gd name="connsiteY10" fmla="*/ 423715 h 950818"/>
                  <a:gd name="connsiteX11" fmla="*/ 1452540 w 2044353"/>
                  <a:gd name="connsiteY11" fmla="*/ 360533 h 950818"/>
                  <a:gd name="connsiteX12" fmla="*/ 1537180 w 2044353"/>
                  <a:gd name="connsiteY12" fmla="*/ 363209 h 950818"/>
                  <a:gd name="connsiteX13" fmla="*/ 1979683 w 2044353"/>
                  <a:gd name="connsiteY13" fmla="*/ 65883 h 950818"/>
                  <a:gd name="connsiteX0" fmla="*/ 1979683 w 2044353"/>
                  <a:gd name="connsiteY0" fmla="*/ 65883 h 950818"/>
                  <a:gd name="connsiteX1" fmla="*/ 2044353 w 2044353"/>
                  <a:gd name="connsiteY1" fmla="*/ 143479 h 950818"/>
                  <a:gd name="connsiteX2" fmla="*/ 1635396 w 2044353"/>
                  <a:gd name="connsiteY2" fmla="*/ 770157 h 950818"/>
                  <a:gd name="connsiteX3" fmla="*/ 482091 w 2044353"/>
                  <a:gd name="connsiteY3" fmla="*/ 950818 h 950818"/>
                  <a:gd name="connsiteX4" fmla="*/ 18188 w 2044353"/>
                  <a:gd name="connsiteY4" fmla="*/ 459791 h 950818"/>
                  <a:gd name="connsiteX5" fmla="*/ 0 w 2044353"/>
                  <a:gd name="connsiteY5" fmla="*/ 450525 h 950818"/>
                  <a:gd name="connsiteX6" fmla="*/ 538393 w 2044353"/>
                  <a:gd name="connsiteY6" fmla="*/ 41961 h 950818"/>
                  <a:gd name="connsiteX7" fmla="*/ 1331146 w 2044353"/>
                  <a:gd name="connsiteY7" fmla="*/ 0 h 950818"/>
                  <a:gd name="connsiteX8" fmla="*/ 1223775 w 2044353"/>
                  <a:gd name="connsiteY8" fmla="*/ 162707 h 950818"/>
                  <a:gd name="connsiteX9" fmla="*/ 865612 w 2044353"/>
                  <a:gd name="connsiteY9" fmla="*/ 205569 h 950818"/>
                  <a:gd name="connsiteX10" fmla="*/ 756539 w 2044353"/>
                  <a:gd name="connsiteY10" fmla="*/ 423715 h 950818"/>
                  <a:gd name="connsiteX11" fmla="*/ 1452540 w 2044353"/>
                  <a:gd name="connsiteY11" fmla="*/ 360533 h 950818"/>
                  <a:gd name="connsiteX12" fmla="*/ 1537180 w 2044353"/>
                  <a:gd name="connsiteY12" fmla="*/ 363209 h 950818"/>
                  <a:gd name="connsiteX13" fmla="*/ 1979683 w 2044353"/>
                  <a:gd name="connsiteY13" fmla="*/ 65883 h 950818"/>
                  <a:gd name="connsiteX0" fmla="*/ 1979683 w 2044353"/>
                  <a:gd name="connsiteY0" fmla="*/ 65883 h 950818"/>
                  <a:gd name="connsiteX1" fmla="*/ 2044353 w 2044353"/>
                  <a:gd name="connsiteY1" fmla="*/ 143479 h 950818"/>
                  <a:gd name="connsiteX2" fmla="*/ 1635396 w 2044353"/>
                  <a:gd name="connsiteY2" fmla="*/ 770157 h 950818"/>
                  <a:gd name="connsiteX3" fmla="*/ 482091 w 2044353"/>
                  <a:gd name="connsiteY3" fmla="*/ 950818 h 950818"/>
                  <a:gd name="connsiteX4" fmla="*/ 18188 w 2044353"/>
                  <a:gd name="connsiteY4" fmla="*/ 459791 h 950818"/>
                  <a:gd name="connsiteX5" fmla="*/ 0 w 2044353"/>
                  <a:gd name="connsiteY5" fmla="*/ 450525 h 950818"/>
                  <a:gd name="connsiteX6" fmla="*/ 538393 w 2044353"/>
                  <a:gd name="connsiteY6" fmla="*/ 41961 h 950818"/>
                  <a:gd name="connsiteX7" fmla="*/ 1331146 w 2044353"/>
                  <a:gd name="connsiteY7" fmla="*/ 0 h 950818"/>
                  <a:gd name="connsiteX8" fmla="*/ 1223775 w 2044353"/>
                  <a:gd name="connsiteY8" fmla="*/ 162707 h 950818"/>
                  <a:gd name="connsiteX9" fmla="*/ 865612 w 2044353"/>
                  <a:gd name="connsiteY9" fmla="*/ 205569 h 950818"/>
                  <a:gd name="connsiteX10" fmla="*/ 756539 w 2044353"/>
                  <a:gd name="connsiteY10" fmla="*/ 423715 h 950818"/>
                  <a:gd name="connsiteX11" fmla="*/ 1452540 w 2044353"/>
                  <a:gd name="connsiteY11" fmla="*/ 360533 h 950818"/>
                  <a:gd name="connsiteX12" fmla="*/ 1537180 w 2044353"/>
                  <a:gd name="connsiteY12" fmla="*/ 363209 h 950818"/>
                  <a:gd name="connsiteX13" fmla="*/ 1979683 w 2044353"/>
                  <a:gd name="connsiteY13" fmla="*/ 65883 h 950818"/>
                  <a:gd name="connsiteX0" fmla="*/ 1979683 w 2044353"/>
                  <a:gd name="connsiteY0" fmla="*/ 65883 h 950818"/>
                  <a:gd name="connsiteX1" fmla="*/ 2044353 w 2044353"/>
                  <a:gd name="connsiteY1" fmla="*/ 143479 h 950818"/>
                  <a:gd name="connsiteX2" fmla="*/ 1625749 w 2044353"/>
                  <a:gd name="connsiteY2" fmla="*/ 799100 h 950818"/>
                  <a:gd name="connsiteX3" fmla="*/ 482091 w 2044353"/>
                  <a:gd name="connsiteY3" fmla="*/ 950818 h 950818"/>
                  <a:gd name="connsiteX4" fmla="*/ 18188 w 2044353"/>
                  <a:gd name="connsiteY4" fmla="*/ 459791 h 950818"/>
                  <a:gd name="connsiteX5" fmla="*/ 0 w 2044353"/>
                  <a:gd name="connsiteY5" fmla="*/ 450525 h 950818"/>
                  <a:gd name="connsiteX6" fmla="*/ 538393 w 2044353"/>
                  <a:gd name="connsiteY6" fmla="*/ 41961 h 950818"/>
                  <a:gd name="connsiteX7" fmla="*/ 1331146 w 2044353"/>
                  <a:gd name="connsiteY7" fmla="*/ 0 h 950818"/>
                  <a:gd name="connsiteX8" fmla="*/ 1223775 w 2044353"/>
                  <a:gd name="connsiteY8" fmla="*/ 162707 h 950818"/>
                  <a:gd name="connsiteX9" fmla="*/ 865612 w 2044353"/>
                  <a:gd name="connsiteY9" fmla="*/ 205569 h 950818"/>
                  <a:gd name="connsiteX10" fmla="*/ 756539 w 2044353"/>
                  <a:gd name="connsiteY10" fmla="*/ 423715 h 950818"/>
                  <a:gd name="connsiteX11" fmla="*/ 1452540 w 2044353"/>
                  <a:gd name="connsiteY11" fmla="*/ 360533 h 950818"/>
                  <a:gd name="connsiteX12" fmla="*/ 1537180 w 2044353"/>
                  <a:gd name="connsiteY12" fmla="*/ 363209 h 950818"/>
                  <a:gd name="connsiteX13" fmla="*/ 1979683 w 2044353"/>
                  <a:gd name="connsiteY13" fmla="*/ 65883 h 9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44353" h="950818">
                    <a:moveTo>
                      <a:pt x="1979683" y="65883"/>
                    </a:moveTo>
                    <a:lnTo>
                      <a:pt x="2044353" y="143479"/>
                    </a:lnTo>
                    <a:lnTo>
                      <a:pt x="1625749" y="799100"/>
                    </a:lnTo>
                    <a:cubicBezTo>
                      <a:pt x="1270257" y="868968"/>
                      <a:pt x="866526" y="890598"/>
                      <a:pt x="482091" y="950818"/>
                    </a:cubicBezTo>
                    <a:lnTo>
                      <a:pt x="18188" y="459791"/>
                    </a:lnTo>
                    <a:lnTo>
                      <a:pt x="0" y="450525"/>
                    </a:lnTo>
                    <a:lnTo>
                      <a:pt x="538393" y="41961"/>
                    </a:lnTo>
                    <a:lnTo>
                      <a:pt x="1331146" y="0"/>
                    </a:lnTo>
                    <a:lnTo>
                      <a:pt x="1223775" y="162707"/>
                    </a:lnTo>
                    <a:lnTo>
                      <a:pt x="865612" y="205569"/>
                    </a:lnTo>
                    <a:lnTo>
                      <a:pt x="756539" y="423715"/>
                    </a:lnTo>
                    <a:lnTo>
                      <a:pt x="1452540" y="360533"/>
                    </a:lnTo>
                    <a:lnTo>
                      <a:pt x="1537180" y="363209"/>
                    </a:lnTo>
                    <a:lnTo>
                      <a:pt x="1979683" y="6588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1"/>
                <a:tileRect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3AB803-E4F9-E921-2D75-FF77D5DFB398}"/>
                  </a:ext>
                </a:extLst>
              </p:cNvPr>
              <p:cNvSpPr/>
              <p:nvPr/>
            </p:nvSpPr>
            <p:spPr>
              <a:xfrm>
                <a:off x="1576216" y="4013415"/>
                <a:ext cx="1538100" cy="1628624"/>
              </a:xfrm>
              <a:custGeom>
                <a:avLst/>
                <a:gdLst>
                  <a:gd name="connsiteX0" fmla="*/ 796881 w 1465780"/>
                  <a:gd name="connsiteY0" fmla="*/ 0 h 1552047"/>
                  <a:gd name="connsiteX1" fmla="*/ 1465780 w 1465780"/>
                  <a:gd name="connsiteY1" fmla="*/ 741738 h 1552047"/>
                  <a:gd name="connsiteX2" fmla="*/ 763511 w 1465780"/>
                  <a:gd name="connsiteY2" fmla="*/ 1552047 h 1552047"/>
                  <a:gd name="connsiteX3" fmla="*/ 0 w 1465780"/>
                  <a:gd name="connsiteY3" fmla="*/ 679463 h 1552047"/>
                  <a:gd name="connsiteX4" fmla="*/ 545365 w 1465780"/>
                  <a:gd name="connsiteY4" fmla="*/ 188637 h 1552047"/>
                  <a:gd name="connsiteX5" fmla="*/ 796881 w 1465780"/>
                  <a:gd name="connsiteY5" fmla="*/ 0 h 155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5780" h="1552047">
                    <a:moveTo>
                      <a:pt x="796881" y="0"/>
                    </a:moveTo>
                    <a:lnTo>
                      <a:pt x="1465780" y="741738"/>
                    </a:lnTo>
                    <a:lnTo>
                      <a:pt x="763511" y="1552047"/>
                    </a:lnTo>
                    <a:lnTo>
                      <a:pt x="0" y="679463"/>
                    </a:lnTo>
                    <a:lnTo>
                      <a:pt x="545365" y="188637"/>
                    </a:lnTo>
                    <a:lnTo>
                      <a:pt x="796881" y="0"/>
                    </a:lnTo>
                    <a:close/>
                  </a:path>
                </a:pathLst>
              </a:custGeom>
              <a:gradFill flip="none" rotWithShape="1">
                <a:gsLst>
                  <a:gs pos="4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</p:grpSp>
        <p:sp>
          <p:nvSpPr>
            <p:cNvPr id="9" name="Freeform 111">
              <a:extLst>
                <a:ext uri="{FF2B5EF4-FFF2-40B4-BE49-F238E27FC236}">
                  <a16:creationId xmlns:a16="http://schemas.microsoft.com/office/drawing/2014/main" id="{8F51D7F6-0818-EA72-DC73-0D403DA7A003}"/>
                </a:ext>
              </a:extLst>
            </p:cNvPr>
            <p:cNvSpPr>
              <a:spLocks noEditPoints="1"/>
            </p:cNvSpPr>
            <p:nvPr/>
          </p:nvSpPr>
          <p:spPr bwMode="auto">
            <a:xfrm rot="218517" flipH="1">
              <a:off x="5904590" y="1848136"/>
              <a:ext cx="1230868" cy="1983360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1" y="87"/>
                </a:cxn>
                <a:cxn ang="0">
                  <a:pos x="44" y="136"/>
                </a:cxn>
                <a:cxn ang="0">
                  <a:pos x="92" y="95"/>
                </a:cxn>
                <a:cxn ang="0">
                  <a:pos x="52" y="0"/>
                </a:cxn>
                <a:cxn ang="0">
                  <a:pos x="23" y="108"/>
                </a:cxn>
                <a:cxn ang="0">
                  <a:pos x="11" y="91"/>
                </a:cxn>
                <a:cxn ang="0">
                  <a:pos x="23" y="75"/>
                </a:cxn>
                <a:cxn ang="0">
                  <a:pos x="36" y="91"/>
                </a:cxn>
                <a:cxn ang="0">
                  <a:pos x="23" y="108"/>
                </a:cxn>
              </a:cxnLst>
              <a:rect l="0" t="0" r="r" b="b"/>
              <a:pathLst>
                <a:path w="93" h="138">
                  <a:moveTo>
                    <a:pt x="52" y="0"/>
                  </a:moveTo>
                  <a:cubicBezTo>
                    <a:pt x="34" y="36"/>
                    <a:pt x="3" y="63"/>
                    <a:pt x="1" y="87"/>
                  </a:cubicBezTo>
                  <a:cubicBezTo>
                    <a:pt x="0" y="112"/>
                    <a:pt x="19" y="134"/>
                    <a:pt x="44" y="136"/>
                  </a:cubicBezTo>
                  <a:cubicBezTo>
                    <a:pt x="69" y="138"/>
                    <a:pt x="90" y="120"/>
                    <a:pt x="92" y="95"/>
                  </a:cubicBezTo>
                  <a:cubicBezTo>
                    <a:pt x="93" y="70"/>
                    <a:pt x="68" y="40"/>
                    <a:pt x="52" y="0"/>
                  </a:cubicBezTo>
                  <a:close/>
                  <a:moveTo>
                    <a:pt x="23" y="108"/>
                  </a:moveTo>
                  <a:cubicBezTo>
                    <a:pt x="16" y="108"/>
                    <a:pt x="11" y="101"/>
                    <a:pt x="11" y="91"/>
                  </a:cubicBezTo>
                  <a:cubicBezTo>
                    <a:pt x="11" y="82"/>
                    <a:pt x="16" y="75"/>
                    <a:pt x="23" y="75"/>
                  </a:cubicBezTo>
                  <a:cubicBezTo>
                    <a:pt x="30" y="75"/>
                    <a:pt x="36" y="82"/>
                    <a:pt x="36" y="91"/>
                  </a:cubicBezTo>
                  <a:cubicBezTo>
                    <a:pt x="36" y="101"/>
                    <a:pt x="30" y="108"/>
                    <a:pt x="23" y="108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194770" tIns="97385" rIns="194770" bIns="97385" numCol="1" anchor="t" anchorCtr="0" compatLnSpc="1">
              <a:prstTxWarp prst="textNoShape">
                <a:avLst/>
              </a:prstTxWarp>
            </a:bodyPr>
            <a:lstStyle/>
            <a:p>
              <a:endParaRPr lang="en-US" sz="3834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686CF0-F73E-ED1E-330B-9D7F6AC1EEFA}"/>
              </a:ext>
            </a:extLst>
          </p:cNvPr>
          <p:cNvSpPr txBox="1"/>
          <p:nvPr/>
        </p:nvSpPr>
        <p:spPr>
          <a:xfrm>
            <a:off x="9509355" y="5895975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Figure: authors own work</a:t>
            </a:r>
          </a:p>
        </p:txBody>
      </p:sp>
    </p:spTree>
    <p:extLst>
      <p:ext uri="{BB962C8B-B14F-4D97-AF65-F5344CB8AC3E}">
        <p14:creationId xmlns:p14="http://schemas.microsoft.com/office/powerpoint/2010/main" val="2279603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B258CF-36CD-75EB-0044-9F22216C7D0C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3CF4E98-E460-6FA4-C54B-C91761265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725563"/>
              </p:ext>
            </p:extLst>
          </p:nvPr>
        </p:nvGraphicFramePr>
        <p:xfrm>
          <a:off x="1278058" y="1035050"/>
          <a:ext cx="10123367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9532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EE9B2A-9A45-8615-CEFA-58241E5F06DF}"/>
              </a:ext>
            </a:extLst>
          </p:cNvPr>
          <p:cNvSpPr txBox="1"/>
          <p:nvPr/>
        </p:nvSpPr>
        <p:spPr>
          <a:xfrm>
            <a:off x="813284" y="21215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4B039-A4B7-ED0C-344B-2BD3F641F5E0}"/>
              </a:ext>
            </a:extLst>
          </p:cNvPr>
          <p:cNvSpPr txBox="1"/>
          <p:nvPr/>
        </p:nvSpPr>
        <p:spPr>
          <a:xfrm>
            <a:off x="813285" y="1066801"/>
            <a:ext cx="10719903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Adapting CGE models to include water resources is still relatively under-developed, mainly due to the limited availability of data on water uses and prices in an economy that provides a basis for building CGE models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(Briand, et al., 2023).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an emerging literature on the relationship between water and energy production in CGE models that will benefit from future research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Teotonio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 al., 2022).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Interdisciplinary collaboration between hydrologists and economists would yield in further refinement in the methodological ways of incorporating water into CGE models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Bekchanov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 al., 2016). 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75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B8ADF9-0B4A-054C-F337-E40FAF120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284" y="765175"/>
            <a:ext cx="10734675" cy="1655762"/>
          </a:xfrm>
        </p:spPr>
        <p:txBody>
          <a:bodyPr/>
          <a:lstStyle/>
          <a:p>
            <a:pPr algn="l"/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Bardazzi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E., &amp;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Bosello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F. (2021). Critical reflections on Water-Energy-Food Nexus in Computable General Equilibrium models: A systematic literature review.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Environmental Modelling and Software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145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Scopus. https://doi.org/10.1016/j.envsoft.2021.105201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Bekchanov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M., Sood, A., Pinto, A., &amp;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Jeuland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(2017). Systematic review of water-economy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applications.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Water Resources Planning and Management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143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(8). Scopus.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https://doi.org/10.1061/(ASCE)WR.1943-5452.0000793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Briand, A., Reynaud, A.,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Viroleau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F.,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Markantonis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V., &amp;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Branciforti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G. (2023). Assessing the Macroeconomic Effects of Water Scarcity in South Africa using a CGE Model.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Environmental </a:t>
            </a:r>
            <a:r>
              <a:rPr lang="en-GB" sz="16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Modeling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Assessment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(2), 259–272. https://doi.org/10.1007/s10666-023-09883-4</a:t>
            </a:r>
          </a:p>
          <a:p>
            <a:pPr algn="l"/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Calzadilla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A.,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Rehdanz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K.,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Roson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R., Sartori, M., &amp; Tol, R. S. J. (2016b). Review of CGE Models of Water Issues. In C. Alvaro, R. Katrin, R. Roberto, S. Martina, &amp; S. J. T. Richard (Eds.),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WSPC Reference on Natural Resources and Environmental Policy in the Era of Global Change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(1–4, pp. 101–123). WORLD SCIENTIFIC. 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https://doi.org/10.1142/9789813208179_0004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Das, S., Fuchs, H., Philip, R., &amp; Rao, P. (2023). A review of water valuation metrics: Supporting sustainable water use in manufacturing </a:t>
            </a:r>
            <a:r>
              <a:rPr lang="en-GB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∗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∗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∗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Resources and Industry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Scopus. https://doi.org/10.1016/j.wri.2022.100199</a:t>
            </a:r>
            <a:endParaRPr lang="en-GB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Fadali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E., Rollins, K., &amp; Stoddard, S. (2012).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Determining Water Values with Computable General Equilibrium Models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Ponce, R.,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Bosello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F., &amp;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Giupponi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C. (2012).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Integrating Water Resources into Computable General Equilibrium Models—A Survey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(SSRN Scholarly Paper 2160652). https://doi.org/10.2139/ssrn.2160652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Teotónio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C., Rodríguez, M., </a:t>
            </a:r>
            <a:r>
              <a:rPr lang="en-GB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Roebeling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P., &amp; Fortes, P. (2020). Water competition through the ‘water-energy’ nexus: Assessing the economic impacts of climate change in a Mediterranean context.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Economics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</a:t>
            </a:r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104539. https://doi.org/10.1016/j.eneco.2019.104539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67D9B-F85E-74C1-35BB-23C0273D1F0D}"/>
              </a:ext>
            </a:extLst>
          </p:cNvPr>
          <p:cNvSpPr txBox="1"/>
          <p:nvPr/>
        </p:nvSpPr>
        <p:spPr>
          <a:xfrm>
            <a:off x="813284" y="180400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8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1085-3886-3533-6E4B-A73439501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7714" y="2581646"/>
            <a:ext cx="9144000" cy="2387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</a:t>
            </a:r>
            <a:r>
              <a:rPr lang="en-GB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your attention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questions?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7D3B02-070B-5D4F-37B4-E82079254008}"/>
              </a:ext>
            </a:extLst>
          </p:cNvPr>
          <p:cNvGrpSpPr/>
          <p:nvPr/>
        </p:nvGrpSpPr>
        <p:grpSpPr>
          <a:xfrm flipH="1">
            <a:off x="0" y="1914525"/>
            <a:ext cx="3886200" cy="4973607"/>
            <a:chOff x="7153627" y="457258"/>
            <a:chExt cx="5082482" cy="64022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06772C2-226C-6832-B525-26AC62737A44}"/>
                </a:ext>
              </a:extLst>
            </p:cNvPr>
            <p:cNvGrpSpPr/>
            <p:nvPr/>
          </p:nvGrpSpPr>
          <p:grpSpPr>
            <a:xfrm>
              <a:off x="7153627" y="2743656"/>
              <a:ext cx="1741716" cy="4114344"/>
              <a:chOff x="4847771" y="1494972"/>
              <a:chExt cx="1741716" cy="4114344"/>
            </a:xfrm>
          </p:grpSpPr>
          <p:sp>
            <p:nvSpPr>
              <p:cNvPr id="51" name="Rectangle: Rounded Corners 1">
                <a:extLst>
                  <a:ext uri="{FF2B5EF4-FFF2-40B4-BE49-F238E27FC236}">
                    <a16:creationId xmlns:a16="http://schemas.microsoft.com/office/drawing/2014/main" id="{8CFD3CEE-14BD-BFEC-4B58-7F22676614E1}"/>
                  </a:ext>
                </a:extLst>
              </p:cNvPr>
              <p:cNvSpPr/>
              <p:nvPr/>
            </p:nvSpPr>
            <p:spPr>
              <a:xfrm>
                <a:off x="4847771" y="1494972"/>
                <a:ext cx="1741716" cy="3280227"/>
              </a:xfrm>
              <a:custGeom>
                <a:avLst/>
                <a:gdLst>
                  <a:gd name="connsiteX0" fmla="*/ 0 w 1683658"/>
                  <a:gd name="connsiteY0" fmla="*/ 841829 h 2902857"/>
                  <a:gd name="connsiteX1" fmla="*/ 841829 w 1683658"/>
                  <a:gd name="connsiteY1" fmla="*/ 0 h 2902857"/>
                  <a:gd name="connsiteX2" fmla="*/ 841829 w 1683658"/>
                  <a:gd name="connsiteY2" fmla="*/ 0 h 2902857"/>
                  <a:gd name="connsiteX3" fmla="*/ 1683658 w 1683658"/>
                  <a:gd name="connsiteY3" fmla="*/ 841829 h 2902857"/>
                  <a:gd name="connsiteX4" fmla="*/ 1683658 w 1683658"/>
                  <a:gd name="connsiteY4" fmla="*/ 2061028 h 2902857"/>
                  <a:gd name="connsiteX5" fmla="*/ 841829 w 1683658"/>
                  <a:gd name="connsiteY5" fmla="*/ 2902857 h 2902857"/>
                  <a:gd name="connsiteX6" fmla="*/ 841829 w 1683658"/>
                  <a:gd name="connsiteY6" fmla="*/ 2902857 h 2902857"/>
                  <a:gd name="connsiteX7" fmla="*/ 0 w 1683658"/>
                  <a:gd name="connsiteY7" fmla="*/ 2061028 h 2902857"/>
                  <a:gd name="connsiteX8" fmla="*/ 0 w 1683658"/>
                  <a:gd name="connsiteY8" fmla="*/ 841829 h 2902857"/>
                  <a:gd name="connsiteX0" fmla="*/ 72572 w 1756230"/>
                  <a:gd name="connsiteY0" fmla="*/ 841829 h 2934996"/>
                  <a:gd name="connsiteX1" fmla="*/ 914401 w 1756230"/>
                  <a:gd name="connsiteY1" fmla="*/ 0 h 2934996"/>
                  <a:gd name="connsiteX2" fmla="*/ 914401 w 1756230"/>
                  <a:gd name="connsiteY2" fmla="*/ 0 h 2934996"/>
                  <a:gd name="connsiteX3" fmla="*/ 1756230 w 1756230"/>
                  <a:gd name="connsiteY3" fmla="*/ 841829 h 2934996"/>
                  <a:gd name="connsiteX4" fmla="*/ 1756230 w 1756230"/>
                  <a:gd name="connsiteY4" fmla="*/ 2061028 h 2934996"/>
                  <a:gd name="connsiteX5" fmla="*/ 914401 w 1756230"/>
                  <a:gd name="connsiteY5" fmla="*/ 2902857 h 2934996"/>
                  <a:gd name="connsiteX6" fmla="*/ 914401 w 1756230"/>
                  <a:gd name="connsiteY6" fmla="*/ 2902857 h 2934996"/>
                  <a:gd name="connsiteX7" fmla="*/ 0 w 1756230"/>
                  <a:gd name="connsiteY7" fmla="*/ 2612571 h 2934996"/>
                  <a:gd name="connsiteX8" fmla="*/ 72572 w 1756230"/>
                  <a:gd name="connsiteY8" fmla="*/ 841829 h 2934996"/>
                  <a:gd name="connsiteX0" fmla="*/ 72572 w 1973944"/>
                  <a:gd name="connsiteY0" fmla="*/ 841829 h 2934996"/>
                  <a:gd name="connsiteX1" fmla="*/ 914401 w 1973944"/>
                  <a:gd name="connsiteY1" fmla="*/ 0 h 2934996"/>
                  <a:gd name="connsiteX2" fmla="*/ 914401 w 1973944"/>
                  <a:gd name="connsiteY2" fmla="*/ 0 h 2934996"/>
                  <a:gd name="connsiteX3" fmla="*/ 1756230 w 1973944"/>
                  <a:gd name="connsiteY3" fmla="*/ 841829 h 2934996"/>
                  <a:gd name="connsiteX4" fmla="*/ 1973944 w 1973944"/>
                  <a:gd name="connsiteY4" fmla="*/ 2554514 h 2934996"/>
                  <a:gd name="connsiteX5" fmla="*/ 914401 w 1973944"/>
                  <a:gd name="connsiteY5" fmla="*/ 2902857 h 2934996"/>
                  <a:gd name="connsiteX6" fmla="*/ 914401 w 1973944"/>
                  <a:gd name="connsiteY6" fmla="*/ 2902857 h 2934996"/>
                  <a:gd name="connsiteX7" fmla="*/ 0 w 1973944"/>
                  <a:gd name="connsiteY7" fmla="*/ 2612571 h 2934996"/>
                  <a:gd name="connsiteX8" fmla="*/ 72572 w 1973944"/>
                  <a:gd name="connsiteY8" fmla="*/ 841829 h 293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3944" h="2934996">
                    <a:moveTo>
                      <a:pt x="72572" y="841829"/>
                    </a:moveTo>
                    <a:cubicBezTo>
                      <a:pt x="72572" y="376900"/>
                      <a:pt x="449472" y="0"/>
                      <a:pt x="914401" y="0"/>
                    </a:cubicBezTo>
                    <a:lnTo>
                      <a:pt x="914401" y="0"/>
                    </a:lnTo>
                    <a:cubicBezTo>
                      <a:pt x="1379330" y="0"/>
                      <a:pt x="1756230" y="376900"/>
                      <a:pt x="1756230" y="841829"/>
                    </a:cubicBezTo>
                    <a:lnTo>
                      <a:pt x="1973944" y="2554514"/>
                    </a:lnTo>
                    <a:cubicBezTo>
                      <a:pt x="1973944" y="3019443"/>
                      <a:pt x="1379330" y="2902857"/>
                      <a:pt x="914401" y="2902857"/>
                    </a:cubicBezTo>
                    <a:lnTo>
                      <a:pt x="914401" y="2902857"/>
                    </a:lnTo>
                    <a:cubicBezTo>
                      <a:pt x="449472" y="2902857"/>
                      <a:pt x="0" y="3077500"/>
                      <a:pt x="0" y="2612571"/>
                    </a:cubicBezTo>
                    <a:cubicBezTo>
                      <a:pt x="0" y="2206171"/>
                      <a:pt x="72572" y="1248229"/>
                      <a:pt x="72572" y="8418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FCD4D2AB-80E8-0B6F-F110-36CD2CF5FC82}"/>
                  </a:ext>
                </a:extLst>
              </p:cNvPr>
              <p:cNvSpPr/>
              <p:nvPr/>
            </p:nvSpPr>
            <p:spPr>
              <a:xfrm flipH="1">
                <a:off x="5606079" y="2662916"/>
                <a:ext cx="112550" cy="294640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8DB11B5A-FCF7-A6EF-455A-7FA7A4CAABC0}"/>
                  </a:ext>
                </a:extLst>
              </p:cNvPr>
              <p:cNvSpPr/>
              <p:nvPr/>
            </p:nvSpPr>
            <p:spPr>
              <a:xfrm rot="1514654" flipH="1">
                <a:off x="5789337" y="2724230"/>
                <a:ext cx="76303" cy="7230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4725BE0-9B77-419E-2B1C-B7EE3242E5EE}"/>
                  </a:ext>
                </a:extLst>
              </p:cNvPr>
              <p:cNvSpPr/>
              <p:nvPr/>
            </p:nvSpPr>
            <p:spPr>
              <a:xfrm rot="1514654" flipH="1">
                <a:off x="5789336" y="3549373"/>
                <a:ext cx="76303" cy="7230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A245547-6575-EBFB-84AD-5D212B362D76}"/>
                  </a:ext>
                </a:extLst>
              </p:cNvPr>
              <p:cNvSpPr/>
              <p:nvPr/>
            </p:nvSpPr>
            <p:spPr>
              <a:xfrm rot="9077050" flipH="1">
                <a:off x="5444407" y="3013557"/>
                <a:ext cx="63815" cy="78617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AA2D5CC-A140-0A28-15C6-0680A18133CD}"/>
                </a:ext>
              </a:extLst>
            </p:cNvPr>
            <p:cNvSpPr/>
            <p:nvPr/>
          </p:nvSpPr>
          <p:spPr>
            <a:xfrm>
              <a:off x="9393842" y="457258"/>
              <a:ext cx="2842267" cy="6360071"/>
            </a:xfrm>
            <a:custGeom>
              <a:avLst/>
              <a:gdLst>
                <a:gd name="connsiteX0" fmla="*/ 2612016 w 2660072"/>
                <a:gd name="connsiteY0" fmla="*/ 5 h 5952378"/>
                <a:gd name="connsiteX1" fmla="*/ 2660072 w 2660072"/>
                <a:gd name="connsiteY1" fmla="*/ 2041 h 5952378"/>
                <a:gd name="connsiteX2" fmla="*/ 2660072 w 2660072"/>
                <a:gd name="connsiteY2" fmla="*/ 5500688 h 5952378"/>
                <a:gd name="connsiteX3" fmla="*/ 2535740 w 2660072"/>
                <a:gd name="connsiteY3" fmla="*/ 5380796 h 5952378"/>
                <a:gd name="connsiteX4" fmla="*/ 2273120 w 2660072"/>
                <a:gd name="connsiteY4" fmla="*/ 5612518 h 5952378"/>
                <a:gd name="connsiteX5" fmla="*/ 1500712 w 2660072"/>
                <a:gd name="connsiteY5" fmla="*/ 5952378 h 5952378"/>
                <a:gd name="connsiteX6" fmla="*/ 1948709 w 2660072"/>
                <a:gd name="connsiteY6" fmla="*/ 5458037 h 5952378"/>
                <a:gd name="connsiteX7" fmla="*/ 1979605 w 2660072"/>
                <a:gd name="connsiteY7" fmla="*/ 5288107 h 5952378"/>
                <a:gd name="connsiteX8" fmla="*/ 1856020 w 2660072"/>
                <a:gd name="connsiteY8" fmla="*/ 5411692 h 5952378"/>
                <a:gd name="connsiteX9" fmla="*/ 1160852 w 2660072"/>
                <a:gd name="connsiteY9" fmla="*/ 5705208 h 5952378"/>
                <a:gd name="connsiteX10" fmla="*/ 1454368 w 2660072"/>
                <a:gd name="connsiteY10" fmla="*/ 5442589 h 5952378"/>
                <a:gd name="connsiteX11" fmla="*/ 573821 w 2660072"/>
                <a:gd name="connsiteY11" fmla="*/ 5627967 h 5952378"/>
                <a:gd name="connsiteX12" fmla="*/ 1902364 w 2660072"/>
                <a:gd name="connsiteY12" fmla="*/ 4886455 h 5952378"/>
                <a:gd name="connsiteX13" fmla="*/ 2118639 w 2660072"/>
                <a:gd name="connsiteY13" fmla="*/ 3542463 h 5952378"/>
                <a:gd name="connsiteX14" fmla="*/ 1840572 w 2660072"/>
                <a:gd name="connsiteY14" fmla="*/ 3403430 h 5952378"/>
                <a:gd name="connsiteX15" fmla="*/ 1608849 w 2660072"/>
                <a:gd name="connsiteY15" fmla="*/ 2909089 h 5952378"/>
                <a:gd name="connsiteX16" fmla="*/ 1886916 w 2660072"/>
                <a:gd name="connsiteY16" fmla="*/ 3140811 h 5952378"/>
                <a:gd name="connsiteX17" fmla="*/ 2242224 w 2660072"/>
                <a:gd name="connsiteY17" fmla="*/ 3187156 h 5952378"/>
                <a:gd name="connsiteX18" fmla="*/ 2234201 w 2660072"/>
                <a:gd name="connsiteY18" fmla="*/ 2914349 h 5952378"/>
                <a:gd name="connsiteX19" fmla="*/ 2153926 w 2660072"/>
                <a:gd name="connsiteY19" fmla="*/ 2908365 h 5952378"/>
                <a:gd name="connsiteX20" fmla="*/ 1593400 w 2660072"/>
                <a:gd name="connsiteY20" fmla="*/ 2878192 h 5952378"/>
                <a:gd name="connsiteX21" fmla="*/ 1253541 w 2660072"/>
                <a:gd name="connsiteY21" fmla="*/ 3140811 h 5952378"/>
                <a:gd name="connsiteX22" fmla="*/ 372995 w 2660072"/>
                <a:gd name="connsiteY22" fmla="*/ 3125363 h 5952378"/>
                <a:gd name="connsiteX23" fmla="*/ 2239 w 2660072"/>
                <a:gd name="connsiteY23" fmla="*/ 2507436 h 5952378"/>
                <a:gd name="connsiteX24" fmla="*/ 233961 w 2660072"/>
                <a:gd name="connsiteY24" fmla="*/ 1673234 h 5952378"/>
                <a:gd name="connsiteX25" fmla="*/ 558374 w 2660072"/>
                <a:gd name="connsiteY25" fmla="*/ 1549649 h 5952378"/>
                <a:gd name="connsiteX26" fmla="*/ 774648 w 2660072"/>
                <a:gd name="connsiteY26" fmla="*/ 993515 h 5952378"/>
                <a:gd name="connsiteX27" fmla="*/ 1500712 w 2660072"/>
                <a:gd name="connsiteY27" fmla="*/ 854481 h 5952378"/>
                <a:gd name="connsiteX28" fmla="*/ 1794228 w 2660072"/>
                <a:gd name="connsiteY28" fmla="*/ 298348 h 5952378"/>
                <a:gd name="connsiteX29" fmla="*/ 2288569 w 2660072"/>
                <a:gd name="connsiteY29" fmla="*/ 35728 h 5952378"/>
                <a:gd name="connsiteX30" fmla="*/ 2612016 w 2660072"/>
                <a:gd name="connsiteY30" fmla="*/ 5 h 595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660072" h="5952378">
                  <a:moveTo>
                    <a:pt x="2612016" y="5"/>
                  </a:moveTo>
                  <a:lnTo>
                    <a:pt x="2660072" y="2041"/>
                  </a:lnTo>
                  <a:lnTo>
                    <a:pt x="2660072" y="5500688"/>
                  </a:lnTo>
                  <a:lnTo>
                    <a:pt x="2535740" y="5380796"/>
                  </a:lnTo>
                  <a:lnTo>
                    <a:pt x="2273120" y="5612518"/>
                  </a:lnTo>
                  <a:lnTo>
                    <a:pt x="1500712" y="5952378"/>
                  </a:lnTo>
                  <a:lnTo>
                    <a:pt x="1948709" y="5458037"/>
                  </a:lnTo>
                  <a:lnTo>
                    <a:pt x="1979605" y="5288107"/>
                  </a:lnTo>
                  <a:lnTo>
                    <a:pt x="1856020" y="5411692"/>
                  </a:lnTo>
                  <a:lnTo>
                    <a:pt x="1160852" y="5705208"/>
                  </a:lnTo>
                  <a:lnTo>
                    <a:pt x="1454368" y="5442589"/>
                  </a:lnTo>
                  <a:lnTo>
                    <a:pt x="573821" y="5627967"/>
                  </a:lnTo>
                  <a:lnTo>
                    <a:pt x="1902364" y="4886455"/>
                  </a:lnTo>
                  <a:lnTo>
                    <a:pt x="2118639" y="3542463"/>
                  </a:lnTo>
                  <a:lnTo>
                    <a:pt x="1840572" y="3403430"/>
                  </a:lnTo>
                  <a:lnTo>
                    <a:pt x="1608849" y="2909089"/>
                  </a:lnTo>
                  <a:lnTo>
                    <a:pt x="1886916" y="3140811"/>
                  </a:lnTo>
                  <a:lnTo>
                    <a:pt x="2242224" y="3187156"/>
                  </a:lnTo>
                  <a:lnTo>
                    <a:pt x="2234201" y="2914349"/>
                  </a:lnTo>
                  <a:lnTo>
                    <a:pt x="2153926" y="2908365"/>
                  </a:lnTo>
                  <a:cubicBezTo>
                    <a:pt x="1948226" y="2889256"/>
                    <a:pt x="1720527" y="2854055"/>
                    <a:pt x="1593400" y="2878192"/>
                  </a:cubicBezTo>
                  <a:cubicBezTo>
                    <a:pt x="1390000" y="2916813"/>
                    <a:pt x="1456942" y="3099616"/>
                    <a:pt x="1253541" y="3140811"/>
                  </a:cubicBezTo>
                  <a:cubicBezTo>
                    <a:pt x="1050140" y="3182007"/>
                    <a:pt x="581545" y="3230926"/>
                    <a:pt x="372995" y="3125363"/>
                  </a:cubicBezTo>
                  <a:cubicBezTo>
                    <a:pt x="164445" y="3019801"/>
                    <a:pt x="25411" y="2749458"/>
                    <a:pt x="2239" y="2507436"/>
                  </a:cubicBezTo>
                  <a:cubicBezTo>
                    <a:pt x="-20933" y="2265415"/>
                    <a:pt x="141273" y="1832866"/>
                    <a:pt x="233961" y="1673234"/>
                  </a:cubicBezTo>
                  <a:cubicBezTo>
                    <a:pt x="326650" y="1513603"/>
                    <a:pt x="468259" y="1662936"/>
                    <a:pt x="558374" y="1549649"/>
                  </a:cubicBezTo>
                  <a:cubicBezTo>
                    <a:pt x="648488" y="1436363"/>
                    <a:pt x="617592" y="1117100"/>
                    <a:pt x="774648" y="993515"/>
                  </a:cubicBezTo>
                  <a:cubicBezTo>
                    <a:pt x="931704" y="869930"/>
                    <a:pt x="1330782" y="970342"/>
                    <a:pt x="1500712" y="854481"/>
                  </a:cubicBezTo>
                  <a:cubicBezTo>
                    <a:pt x="1670642" y="738620"/>
                    <a:pt x="1662918" y="434807"/>
                    <a:pt x="1794228" y="298348"/>
                  </a:cubicBezTo>
                  <a:cubicBezTo>
                    <a:pt x="1925538" y="161888"/>
                    <a:pt x="2095466" y="74348"/>
                    <a:pt x="2288569" y="35728"/>
                  </a:cubicBezTo>
                  <a:cubicBezTo>
                    <a:pt x="2385120" y="16418"/>
                    <a:pt x="2497120" y="-318"/>
                    <a:pt x="2612016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9EEB4D-EBBA-A6DA-8D44-9D66A50F7D24}"/>
                </a:ext>
              </a:extLst>
            </p:cNvPr>
            <p:cNvGrpSpPr/>
            <p:nvPr/>
          </p:nvGrpSpPr>
          <p:grpSpPr>
            <a:xfrm>
              <a:off x="9054778" y="4248008"/>
              <a:ext cx="1858000" cy="2610886"/>
              <a:chOff x="4492200" y="2567275"/>
              <a:chExt cx="3062514" cy="430348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8DB0665-4571-F763-9346-887BD98D62EA}"/>
                  </a:ext>
                </a:extLst>
              </p:cNvPr>
              <p:cNvSpPr/>
              <p:nvPr/>
            </p:nvSpPr>
            <p:spPr>
              <a:xfrm>
                <a:off x="4492200" y="2567275"/>
                <a:ext cx="3062514" cy="430348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771BABC-06CA-5CF1-A518-0E71C898A811}"/>
                  </a:ext>
                </a:extLst>
              </p:cNvPr>
              <p:cNvSpPr/>
              <p:nvPr/>
            </p:nvSpPr>
            <p:spPr>
              <a:xfrm>
                <a:off x="4956657" y="2915619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66A2F58-EE81-E685-998C-8F3E29BDF85D}"/>
                  </a:ext>
                </a:extLst>
              </p:cNvPr>
              <p:cNvSpPr/>
              <p:nvPr/>
            </p:nvSpPr>
            <p:spPr>
              <a:xfrm>
                <a:off x="5450142" y="2915618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B9973FE-6358-E830-A966-898AFFA7E59D}"/>
                  </a:ext>
                </a:extLst>
              </p:cNvPr>
              <p:cNvSpPr/>
              <p:nvPr/>
            </p:nvSpPr>
            <p:spPr>
              <a:xfrm>
                <a:off x="5943627" y="2915617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60432A0-BA03-0F3F-B7D7-51EF49A63147}"/>
                  </a:ext>
                </a:extLst>
              </p:cNvPr>
              <p:cNvSpPr/>
              <p:nvPr/>
            </p:nvSpPr>
            <p:spPr>
              <a:xfrm>
                <a:off x="6437112" y="2915616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D037539-FD3E-7357-7B7E-CDBAAD7A8B92}"/>
                  </a:ext>
                </a:extLst>
              </p:cNvPr>
              <p:cNvSpPr/>
              <p:nvPr/>
            </p:nvSpPr>
            <p:spPr>
              <a:xfrm>
                <a:off x="6930597" y="2915615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815E62C-FCFF-872D-1EE8-9BDEC030345C}"/>
                  </a:ext>
                </a:extLst>
              </p:cNvPr>
              <p:cNvSpPr/>
              <p:nvPr/>
            </p:nvSpPr>
            <p:spPr>
              <a:xfrm>
                <a:off x="4956657" y="3358304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E3661A9-C10F-B6B8-9809-B236DF4AD5D6}"/>
                  </a:ext>
                </a:extLst>
              </p:cNvPr>
              <p:cNvSpPr/>
              <p:nvPr/>
            </p:nvSpPr>
            <p:spPr>
              <a:xfrm>
                <a:off x="5450142" y="3358303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F13B9A5-AFE6-2FAF-6411-060F48F8738C}"/>
                  </a:ext>
                </a:extLst>
              </p:cNvPr>
              <p:cNvSpPr/>
              <p:nvPr/>
            </p:nvSpPr>
            <p:spPr>
              <a:xfrm>
                <a:off x="5943627" y="3358302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6BBD360-95A3-A106-7425-9E4C7DFB8184}"/>
                  </a:ext>
                </a:extLst>
              </p:cNvPr>
              <p:cNvSpPr/>
              <p:nvPr/>
            </p:nvSpPr>
            <p:spPr>
              <a:xfrm>
                <a:off x="6437112" y="3358301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4BD8BE1-C792-1525-D325-73BAEAB867EF}"/>
                  </a:ext>
                </a:extLst>
              </p:cNvPr>
              <p:cNvSpPr/>
              <p:nvPr/>
            </p:nvSpPr>
            <p:spPr>
              <a:xfrm>
                <a:off x="6930597" y="3358300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CBDD9A6-18D3-9CA6-E449-F1188D73400C}"/>
                  </a:ext>
                </a:extLst>
              </p:cNvPr>
              <p:cNvSpPr/>
              <p:nvPr/>
            </p:nvSpPr>
            <p:spPr>
              <a:xfrm>
                <a:off x="4956657" y="3800989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6F41DE5-7286-074E-3C32-C0E2DBA32983}"/>
                  </a:ext>
                </a:extLst>
              </p:cNvPr>
              <p:cNvSpPr/>
              <p:nvPr/>
            </p:nvSpPr>
            <p:spPr>
              <a:xfrm>
                <a:off x="5450142" y="3800988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C308843-C959-A19B-931A-B898CD953A1B}"/>
                  </a:ext>
                </a:extLst>
              </p:cNvPr>
              <p:cNvSpPr/>
              <p:nvPr/>
            </p:nvSpPr>
            <p:spPr>
              <a:xfrm>
                <a:off x="5943627" y="3800987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05E9120-7E48-0BBC-DDC7-FA2449A8C7E3}"/>
                  </a:ext>
                </a:extLst>
              </p:cNvPr>
              <p:cNvSpPr/>
              <p:nvPr/>
            </p:nvSpPr>
            <p:spPr>
              <a:xfrm>
                <a:off x="6437112" y="3800986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5BE310E-98E1-5F0F-4326-40E6AEFD4B6B}"/>
                  </a:ext>
                </a:extLst>
              </p:cNvPr>
              <p:cNvSpPr/>
              <p:nvPr/>
            </p:nvSpPr>
            <p:spPr>
              <a:xfrm>
                <a:off x="6930597" y="3800985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ABE2C50-D532-9629-1272-D3A23BF36F37}"/>
                  </a:ext>
                </a:extLst>
              </p:cNvPr>
              <p:cNvSpPr/>
              <p:nvPr/>
            </p:nvSpPr>
            <p:spPr>
              <a:xfrm>
                <a:off x="4956657" y="4243674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685E1C2-D661-7F64-E522-1909CBF78BC7}"/>
                  </a:ext>
                </a:extLst>
              </p:cNvPr>
              <p:cNvSpPr/>
              <p:nvPr/>
            </p:nvSpPr>
            <p:spPr>
              <a:xfrm>
                <a:off x="5450142" y="4243673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486642E-9066-C37D-5799-A2A83E3DF9F9}"/>
                  </a:ext>
                </a:extLst>
              </p:cNvPr>
              <p:cNvSpPr/>
              <p:nvPr/>
            </p:nvSpPr>
            <p:spPr>
              <a:xfrm>
                <a:off x="5943627" y="4243672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62ECAE2-211C-5112-510F-859EE0C16A53}"/>
                  </a:ext>
                </a:extLst>
              </p:cNvPr>
              <p:cNvSpPr/>
              <p:nvPr/>
            </p:nvSpPr>
            <p:spPr>
              <a:xfrm>
                <a:off x="6437112" y="4243671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06E2375-303F-1306-E790-EEDFB466EBE4}"/>
                  </a:ext>
                </a:extLst>
              </p:cNvPr>
              <p:cNvSpPr/>
              <p:nvPr/>
            </p:nvSpPr>
            <p:spPr>
              <a:xfrm>
                <a:off x="6930597" y="4243670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446809-2464-87FA-99F1-BAAD85663C0A}"/>
                  </a:ext>
                </a:extLst>
              </p:cNvPr>
              <p:cNvSpPr/>
              <p:nvPr/>
            </p:nvSpPr>
            <p:spPr>
              <a:xfrm>
                <a:off x="4956657" y="4686359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F334C2D-0089-8DCB-61EC-26C68FA3D53F}"/>
                  </a:ext>
                </a:extLst>
              </p:cNvPr>
              <p:cNvSpPr/>
              <p:nvPr/>
            </p:nvSpPr>
            <p:spPr>
              <a:xfrm>
                <a:off x="5450142" y="4686358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858DB13-6888-9B3B-5865-FD761137132B}"/>
                  </a:ext>
                </a:extLst>
              </p:cNvPr>
              <p:cNvSpPr/>
              <p:nvPr/>
            </p:nvSpPr>
            <p:spPr>
              <a:xfrm>
                <a:off x="5943627" y="4686357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BC63E93-FF10-A9FB-71BD-E980027D06F3}"/>
                  </a:ext>
                </a:extLst>
              </p:cNvPr>
              <p:cNvSpPr/>
              <p:nvPr/>
            </p:nvSpPr>
            <p:spPr>
              <a:xfrm>
                <a:off x="6437112" y="4686356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84B214E-8C5C-0534-9F52-3B6A6139D137}"/>
                  </a:ext>
                </a:extLst>
              </p:cNvPr>
              <p:cNvSpPr/>
              <p:nvPr/>
            </p:nvSpPr>
            <p:spPr>
              <a:xfrm>
                <a:off x="6930597" y="4686355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42920F6-CE9F-CA8C-63CA-D7628B995505}"/>
                  </a:ext>
                </a:extLst>
              </p:cNvPr>
              <p:cNvSpPr/>
              <p:nvPr/>
            </p:nvSpPr>
            <p:spPr>
              <a:xfrm>
                <a:off x="4956657" y="5129044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3E43356-09C4-E73B-7AC5-FFE5B71D34BD}"/>
                  </a:ext>
                </a:extLst>
              </p:cNvPr>
              <p:cNvSpPr/>
              <p:nvPr/>
            </p:nvSpPr>
            <p:spPr>
              <a:xfrm>
                <a:off x="5450142" y="5129043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8717BC7-500A-DC4F-5672-DA8CD60A0AFF}"/>
                  </a:ext>
                </a:extLst>
              </p:cNvPr>
              <p:cNvSpPr/>
              <p:nvPr/>
            </p:nvSpPr>
            <p:spPr>
              <a:xfrm>
                <a:off x="5943627" y="5129042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C032DE2-2540-C631-DF52-03630DD39A43}"/>
                  </a:ext>
                </a:extLst>
              </p:cNvPr>
              <p:cNvSpPr/>
              <p:nvPr/>
            </p:nvSpPr>
            <p:spPr>
              <a:xfrm>
                <a:off x="6437112" y="5129041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779F14C-896E-76BE-0866-90B9DF5A9FC1}"/>
                  </a:ext>
                </a:extLst>
              </p:cNvPr>
              <p:cNvSpPr/>
              <p:nvPr/>
            </p:nvSpPr>
            <p:spPr>
              <a:xfrm>
                <a:off x="6930597" y="5129040"/>
                <a:ext cx="188690" cy="188690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72BE32-3C1C-A447-B9BA-FA04B094959B}"/>
                  </a:ext>
                </a:extLst>
              </p:cNvPr>
              <p:cNvSpPr/>
              <p:nvPr/>
            </p:nvSpPr>
            <p:spPr>
              <a:xfrm>
                <a:off x="5638832" y="5542704"/>
                <a:ext cx="972457" cy="13280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10D597-E947-BD7C-9E16-CA74813BBBB5}"/>
                </a:ext>
              </a:extLst>
            </p:cNvPr>
            <p:cNvGrpSpPr/>
            <p:nvPr/>
          </p:nvGrpSpPr>
          <p:grpSpPr>
            <a:xfrm>
              <a:off x="8600123" y="4729647"/>
              <a:ext cx="998755" cy="2129910"/>
              <a:chOff x="3006436" y="1233055"/>
              <a:chExt cx="2355273" cy="4170218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A34B8EC-45B0-7086-E8EC-4DBA5C894150}"/>
                  </a:ext>
                </a:extLst>
              </p:cNvPr>
              <p:cNvSpPr/>
              <p:nvPr/>
            </p:nvSpPr>
            <p:spPr>
              <a:xfrm>
                <a:off x="3006436" y="1233055"/>
                <a:ext cx="2355273" cy="4170218"/>
              </a:xfrm>
              <a:custGeom>
                <a:avLst/>
                <a:gdLst>
                  <a:gd name="connsiteX0" fmla="*/ 1177637 w 2355273"/>
                  <a:gd name="connsiteY0" fmla="*/ 0 h 4170218"/>
                  <a:gd name="connsiteX1" fmla="*/ 2355273 w 2355273"/>
                  <a:gd name="connsiteY1" fmla="*/ 762000 h 4170218"/>
                  <a:gd name="connsiteX2" fmla="*/ 2355273 w 2355273"/>
                  <a:gd name="connsiteY2" fmla="*/ 4170218 h 4170218"/>
                  <a:gd name="connsiteX3" fmla="*/ 0 w 2355273"/>
                  <a:gd name="connsiteY3" fmla="*/ 4170218 h 4170218"/>
                  <a:gd name="connsiteX4" fmla="*/ 0 w 2355273"/>
                  <a:gd name="connsiteY4" fmla="*/ 762000 h 4170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5273" h="4170218">
                    <a:moveTo>
                      <a:pt x="1177637" y="0"/>
                    </a:moveTo>
                    <a:lnTo>
                      <a:pt x="2355273" y="762000"/>
                    </a:lnTo>
                    <a:lnTo>
                      <a:pt x="2355273" y="4170218"/>
                    </a:lnTo>
                    <a:lnTo>
                      <a:pt x="0" y="4170218"/>
                    </a:lnTo>
                    <a:lnTo>
                      <a:pt x="0" y="7620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65CA59E-B379-F1AA-92E6-0FC6E1E64D7A}"/>
                  </a:ext>
                </a:extLst>
              </p:cNvPr>
              <p:cNvSpPr/>
              <p:nvPr/>
            </p:nvSpPr>
            <p:spPr>
              <a:xfrm>
                <a:off x="3380509" y="2313711"/>
                <a:ext cx="644236" cy="33250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910EBD-4815-9C13-88E8-E2475D0EDC14}"/>
                  </a:ext>
                </a:extLst>
              </p:cNvPr>
              <p:cNvSpPr/>
              <p:nvPr/>
            </p:nvSpPr>
            <p:spPr>
              <a:xfrm>
                <a:off x="4371109" y="2313710"/>
                <a:ext cx="644236" cy="33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E2ABE8C-6577-0DDB-2D1C-084FA5ECEF7B}"/>
                  </a:ext>
                </a:extLst>
              </p:cNvPr>
              <p:cNvSpPr/>
              <p:nvPr/>
            </p:nvSpPr>
            <p:spPr>
              <a:xfrm>
                <a:off x="3380509" y="2867893"/>
                <a:ext cx="644236" cy="33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A86F923-76B3-5C34-E6A6-EE3AF8F6A619}"/>
                  </a:ext>
                </a:extLst>
              </p:cNvPr>
              <p:cNvSpPr/>
              <p:nvPr/>
            </p:nvSpPr>
            <p:spPr>
              <a:xfrm>
                <a:off x="4371109" y="2867892"/>
                <a:ext cx="644236" cy="33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03F85B0-6B9F-4809-2B51-7DED339A3C0B}"/>
                  </a:ext>
                </a:extLst>
              </p:cNvPr>
              <p:cNvSpPr/>
              <p:nvPr/>
            </p:nvSpPr>
            <p:spPr>
              <a:xfrm>
                <a:off x="3380509" y="3422075"/>
                <a:ext cx="644236" cy="33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1F9690-D77C-51C4-8DD6-6B08DA60CE6E}"/>
                  </a:ext>
                </a:extLst>
              </p:cNvPr>
              <p:cNvSpPr/>
              <p:nvPr/>
            </p:nvSpPr>
            <p:spPr>
              <a:xfrm>
                <a:off x="4371109" y="3422074"/>
                <a:ext cx="644236" cy="33250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C6A8E40-1548-BBA1-B0C6-DAC0D08C4501}"/>
                  </a:ext>
                </a:extLst>
              </p:cNvPr>
              <p:cNvSpPr/>
              <p:nvPr/>
            </p:nvSpPr>
            <p:spPr>
              <a:xfrm>
                <a:off x="3380509" y="3976257"/>
                <a:ext cx="644236" cy="33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A3B7161-CA04-2816-C9A4-CC4C210C86BE}"/>
                  </a:ext>
                </a:extLst>
              </p:cNvPr>
              <p:cNvSpPr/>
              <p:nvPr/>
            </p:nvSpPr>
            <p:spPr>
              <a:xfrm>
                <a:off x="4371109" y="3976256"/>
                <a:ext cx="644236" cy="332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63328B7-2BC8-0F5A-01A6-957C527094D1}"/>
                  </a:ext>
                </a:extLst>
              </p:cNvPr>
              <p:cNvSpPr/>
              <p:nvPr/>
            </p:nvSpPr>
            <p:spPr>
              <a:xfrm>
                <a:off x="3861954" y="4613563"/>
                <a:ext cx="644236" cy="7897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88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B21C7A1-8D90-444F-A89E-AAB898CF934F}"/>
              </a:ext>
            </a:extLst>
          </p:cNvPr>
          <p:cNvSpPr txBox="1"/>
          <p:nvPr/>
        </p:nvSpPr>
        <p:spPr>
          <a:xfrm>
            <a:off x="388053" y="40008"/>
            <a:ext cx="516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Journey</a:t>
            </a:r>
          </a:p>
        </p:txBody>
      </p:sp>
      <p:sp>
        <p:nvSpPr>
          <p:cNvPr id="44" name="任意形状 430">
            <a:extLst>
              <a:ext uri="{FF2B5EF4-FFF2-40B4-BE49-F238E27FC236}">
                <a16:creationId xmlns:a16="http://schemas.microsoft.com/office/drawing/2014/main" id="{626D87AF-5E70-4791-BDBD-927BDA281E75}"/>
              </a:ext>
            </a:extLst>
          </p:cNvPr>
          <p:cNvSpPr/>
          <p:nvPr/>
        </p:nvSpPr>
        <p:spPr>
          <a:xfrm>
            <a:off x="2215572" y="2853080"/>
            <a:ext cx="342902" cy="356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19" extrusionOk="0">
                <a:moveTo>
                  <a:pt x="21600" y="20370"/>
                </a:moveTo>
                <a:cubicBezTo>
                  <a:pt x="21600" y="21005"/>
                  <a:pt x="21063" y="21519"/>
                  <a:pt x="20400" y="21519"/>
                </a:cubicBezTo>
                <a:lnTo>
                  <a:pt x="1200" y="21519"/>
                </a:lnTo>
                <a:cubicBezTo>
                  <a:pt x="537" y="21519"/>
                  <a:pt x="0" y="21005"/>
                  <a:pt x="0" y="20370"/>
                </a:cubicBezTo>
                <a:lnTo>
                  <a:pt x="0" y="8297"/>
                </a:lnTo>
                <a:cubicBezTo>
                  <a:pt x="0" y="7942"/>
                  <a:pt x="171" y="7607"/>
                  <a:pt x="463" y="7389"/>
                </a:cubicBezTo>
                <a:lnTo>
                  <a:pt x="10063" y="242"/>
                </a:lnTo>
                <a:cubicBezTo>
                  <a:pt x="10497" y="-81"/>
                  <a:pt x="11103" y="-81"/>
                  <a:pt x="11537" y="242"/>
                </a:cubicBezTo>
                <a:lnTo>
                  <a:pt x="21137" y="7389"/>
                </a:lnTo>
                <a:cubicBezTo>
                  <a:pt x="21429" y="7607"/>
                  <a:pt x="21600" y="7942"/>
                  <a:pt x="21600" y="8297"/>
                </a:cubicBezTo>
                <a:lnTo>
                  <a:pt x="21600" y="20370"/>
                </a:lnTo>
                <a:close/>
                <a:moveTo>
                  <a:pt x="19200" y="19221"/>
                </a:moveTo>
                <a:lnTo>
                  <a:pt x="19200" y="8857"/>
                </a:lnTo>
                <a:lnTo>
                  <a:pt x="10800" y="2604"/>
                </a:lnTo>
                <a:lnTo>
                  <a:pt x="2400" y="8857"/>
                </a:lnTo>
                <a:lnTo>
                  <a:pt x="2400" y="19221"/>
                </a:lnTo>
                <a:lnTo>
                  <a:pt x="19200" y="19221"/>
                </a:lnTo>
                <a:close/>
                <a:moveTo>
                  <a:pt x="4800" y="14626"/>
                </a:moveTo>
                <a:lnTo>
                  <a:pt x="16800" y="14626"/>
                </a:lnTo>
                <a:lnTo>
                  <a:pt x="16800" y="16924"/>
                </a:lnTo>
                <a:lnTo>
                  <a:pt x="4800" y="16924"/>
                </a:lnTo>
                <a:lnTo>
                  <a:pt x="4800" y="146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45" name="任意形状 460">
            <a:extLst>
              <a:ext uri="{FF2B5EF4-FFF2-40B4-BE49-F238E27FC236}">
                <a16:creationId xmlns:a16="http://schemas.microsoft.com/office/drawing/2014/main" id="{D9818860-08EB-409B-89FB-0EE0E095E8F0}"/>
              </a:ext>
            </a:extLst>
          </p:cNvPr>
          <p:cNvSpPr/>
          <p:nvPr/>
        </p:nvSpPr>
        <p:spPr>
          <a:xfrm>
            <a:off x="9492040" y="2848038"/>
            <a:ext cx="342902" cy="361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19" extrusionOk="0">
                <a:moveTo>
                  <a:pt x="19200" y="19254"/>
                </a:moveTo>
                <a:lnTo>
                  <a:pt x="19200" y="8831"/>
                </a:lnTo>
                <a:lnTo>
                  <a:pt x="10800" y="2577"/>
                </a:lnTo>
                <a:lnTo>
                  <a:pt x="2400" y="8831"/>
                </a:lnTo>
                <a:lnTo>
                  <a:pt x="2400" y="19254"/>
                </a:lnTo>
                <a:lnTo>
                  <a:pt x="19200" y="19254"/>
                </a:lnTo>
                <a:close/>
                <a:moveTo>
                  <a:pt x="21599" y="20386"/>
                </a:moveTo>
                <a:cubicBezTo>
                  <a:pt x="21599" y="21012"/>
                  <a:pt x="21062" y="21519"/>
                  <a:pt x="20400" y="21519"/>
                </a:cubicBezTo>
                <a:lnTo>
                  <a:pt x="1200" y="21519"/>
                </a:lnTo>
                <a:cubicBezTo>
                  <a:pt x="537" y="21519"/>
                  <a:pt x="0" y="21012"/>
                  <a:pt x="0" y="20386"/>
                </a:cubicBezTo>
                <a:lnTo>
                  <a:pt x="0" y="8282"/>
                </a:lnTo>
                <a:cubicBezTo>
                  <a:pt x="0" y="7935"/>
                  <a:pt x="168" y="7608"/>
                  <a:pt x="456" y="7393"/>
                </a:cubicBezTo>
                <a:lnTo>
                  <a:pt x="10056" y="244"/>
                </a:lnTo>
                <a:cubicBezTo>
                  <a:pt x="10492" y="-81"/>
                  <a:pt x="11108" y="-81"/>
                  <a:pt x="11544" y="244"/>
                </a:cubicBezTo>
                <a:lnTo>
                  <a:pt x="21144" y="7392"/>
                </a:lnTo>
                <a:cubicBezTo>
                  <a:pt x="21432" y="7607"/>
                  <a:pt x="21600" y="7935"/>
                  <a:pt x="21599" y="8282"/>
                </a:cubicBezTo>
                <a:lnTo>
                  <a:pt x="21599" y="20386"/>
                </a:lnTo>
                <a:close/>
                <a:moveTo>
                  <a:pt x="4800" y="11325"/>
                </a:moveTo>
                <a:lnTo>
                  <a:pt x="7200" y="11325"/>
                </a:lnTo>
                <a:cubicBezTo>
                  <a:pt x="7200" y="13201"/>
                  <a:pt x="8812" y="14723"/>
                  <a:pt x="10800" y="14723"/>
                </a:cubicBezTo>
                <a:cubicBezTo>
                  <a:pt x="12788" y="14723"/>
                  <a:pt x="14400" y="13201"/>
                  <a:pt x="14400" y="11325"/>
                </a:cubicBezTo>
                <a:lnTo>
                  <a:pt x="16800" y="11325"/>
                </a:lnTo>
                <a:cubicBezTo>
                  <a:pt x="16800" y="14453"/>
                  <a:pt x="14113" y="16988"/>
                  <a:pt x="10800" y="16988"/>
                </a:cubicBezTo>
                <a:cubicBezTo>
                  <a:pt x="7486" y="16988"/>
                  <a:pt x="4800" y="14453"/>
                  <a:pt x="4800" y="11325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FAD18-54DE-8ABE-C088-F7994EAECD53}"/>
              </a:ext>
            </a:extLst>
          </p:cNvPr>
          <p:cNvSpPr txBox="1"/>
          <p:nvPr/>
        </p:nvSpPr>
        <p:spPr>
          <a:xfrm>
            <a:off x="821879" y="688475"/>
            <a:ext cx="10984806" cy="5526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demand and supply in an economy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Water-CGE models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Statement of the problem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aims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Methodology of systematic review and review criteria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challenges</a:t>
            </a:r>
          </a:p>
          <a:p>
            <a:pPr marL="1143000" indent="-1143000" defTabSz="914318">
              <a:lnSpc>
                <a:spcPct val="150000"/>
              </a:lnSpc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5000"/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A90DFF-306B-EB6F-F61A-C5F7A738641C}"/>
              </a:ext>
            </a:extLst>
          </p:cNvPr>
          <p:cNvSpPr/>
          <p:nvPr/>
        </p:nvSpPr>
        <p:spPr>
          <a:xfrm>
            <a:off x="0" y="6092605"/>
            <a:ext cx="12192000" cy="756132"/>
          </a:xfrm>
          <a:custGeom>
            <a:avLst/>
            <a:gdLst>
              <a:gd name="connsiteX0" fmla="*/ 0 w 12192000"/>
              <a:gd name="connsiteY0" fmla="*/ 329819 h 975360"/>
              <a:gd name="connsiteX1" fmla="*/ 2375230 w 12192000"/>
              <a:gd name="connsiteY1" fmla="*/ 35915 h 975360"/>
              <a:gd name="connsiteX2" fmla="*/ 2784958 w 12192000"/>
              <a:gd name="connsiteY2" fmla="*/ 130175 h 975360"/>
              <a:gd name="connsiteX3" fmla="*/ 5329047 w 12192000"/>
              <a:gd name="connsiteY3" fmla="*/ 189763 h 975360"/>
              <a:gd name="connsiteX4" fmla="*/ 6559296 w 12192000"/>
              <a:gd name="connsiteY4" fmla="*/ 63500 h 975360"/>
              <a:gd name="connsiteX5" fmla="*/ 8606332 w 12192000"/>
              <a:gd name="connsiteY5" fmla="*/ 274726 h 975360"/>
              <a:gd name="connsiteX6" fmla="*/ 10649026 w 12192000"/>
              <a:gd name="connsiteY6" fmla="*/ 81864 h 975360"/>
              <a:gd name="connsiteX7" fmla="*/ 12192076 w 12192000"/>
              <a:gd name="connsiteY7" fmla="*/ 329895 h 975360"/>
              <a:gd name="connsiteX8" fmla="*/ 12192076 w 12192000"/>
              <a:gd name="connsiteY8" fmla="*/ 977595 h 975360"/>
              <a:gd name="connsiteX9" fmla="*/ 0 w 12192000"/>
              <a:gd name="connsiteY9" fmla="*/ 977595 h 975360"/>
              <a:gd name="connsiteX10" fmla="*/ 0 w 12192000"/>
              <a:gd name="connsiteY10" fmla="*/ 329819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975360">
                <a:moveTo>
                  <a:pt x="0" y="329819"/>
                </a:moveTo>
                <a:cubicBezTo>
                  <a:pt x="0" y="329819"/>
                  <a:pt x="1655140" y="-129439"/>
                  <a:pt x="2375230" y="35915"/>
                </a:cubicBezTo>
                <a:cubicBezTo>
                  <a:pt x="2375230" y="35915"/>
                  <a:pt x="2532736" y="77901"/>
                  <a:pt x="2784958" y="130175"/>
                </a:cubicBezTo>
                <a:cubicBezTo>
                  <a:pt x="3617976" y="302691"/>
                  <a:pt x="4485589" y="322046"/>
                  <a:pt x="5329047" y="189763"/>
                </a:cubicBezTo>
                <a:cubicBezTo>
                  <a:pt x="5768340" y="120878"/>
                  <a:pt x="6277890" y="54279"/>
                  <a:pt x="6559296" y="63500"/>
                </a:cubicBezTo>
                <a:cubicBezTo>
                  <a:pt x="7122033" y="81864"/>
                  <a:pt x="8091983" y="329895"/>
                  <a:pt x="8606332" y="274726"/>
                </a:cubicBezTo>
                <a:cubicBezTo>
                  <a:pt x="8606332" y="274726"/>
                  <a:pt x="10090632" y="54279"/>
                  <a:pt x="10649026" y="81864"/>
                </a:cubicBezTo>
                <a:cubicBezTo>
                  <a:pt x="11207420" y="109448"/>
                  <a:pt x="11339703" y="339039"/>
                  <a:pt x="12192076" y="329895"/>
                </a:cubicBezTo>
                <a:lnTo>
                  <a:pt x="12192076" y="977595"/>
                </a:lnTo>
                <a:lnTo>
                  <a:pt x="0" y="977595"/>
                </a:lnTo>
                <a:lnTo>
                  <a:pt x="0" y="329819"/>
                </a:lnTo>
                <a:close/>
              </a:path>
            </a:pathLst>
          </a:custGeom>
          <a:solidFill>
            <a:schemeClr val="accent1"/>
          </a:solidFill>
          <a:ln w="7620" cap="flat">
            <a:noFill/>
            <a:prstDash val="solid"/>
            <a:miter/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67FB7F-E28F-850A-D845-187AA298A41D}"/>
              </a:ext>
            </a:extLst>
          </p:cNvPr>
          <p:cNvSpPr>
            <a:spLocks/>
          </p:cNvSpPr>
          <p:nvPr/>
        </p:nvSpPr>
        <p:spPr bwMode="auto">
          <a:xfrm>
            <a:off x="258763" y="6239835"/>
            <a:ext cx="5295900" cy="266001"/>
          </a:xfrm>
          <a:custGeom>
            <a:avLst/>
            <a:gdLst>
              <a:gd name="T0" fmla="*/ 0 w 5295900"/>
              <a:gd name="T1" fmla="*/ 276263 h 342900"/>
              <a:gd name="T2" fmla="*/ 2439467 w 5295900"/>
              <a:gd name="T3" fmla="*/ 92544 h 342900"/>
              <a:gd name="T4" fmla="*/ 5297805 w 5295900"/>
              <a:gd name="T5" fmla="*/ 41109 h 342900"/>
              <a:gd name="T6" fmla="*/ 2138248 w 5295900"/>
              <a:gd name="T7" fmla="*/ 138112 h 342900"/>
              <a:gd name="T8" fmla="*/ 0 w 5295900"/>
              <a:gd name="T9" fmla="*/ 276263 h 342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95900" h="342900">
                <a:moveTo>
                  <a:pt x="0" y="276263"/>
                </a:moveTo>
                <a:cubicBezTo>
                  <a:pt x="0" y="276263"/>
                  <a:pt x="1792910" y="-193968"/>
                  <a:pt x="2439467" y="92544"/>
                </a:cubicBezTo>
                <a:cubicBezTo>
                  <a:pt x="2439467" y="92544"/>
                  <a:pt x="3967810" y="489318"/>
                  <a:pt x="5297805" y="41109"/>
                </a:cubicBezTo>
                <a:cubicBezTo>
                  <a:pt x="5297805" y="41109"/>
                  <a:pt x="3556330" y="661301"/>
                  <a:pt x="2138248" y="138112"/>
                </a:cubicBezTo>
                <a:cubicBezTo>
                  <a:pt x="2138248" y="138112"/>
                  <a:pt x="1851660" y="-32347"/>
                  <a:pt x="0" y="276263"/>
                </a:cubicBezTo>
                <a:close/>
              </a:path>
            </a:pathLst>
          </a:custGeom>
          <a:solidFill>
            <a:srgbClr val="8DC9EB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887B2D-B260-15B3-82FF-6A2F23D025EB}"/>
              </a:ext>
            </a:extLst>
          </p:cNvPr>
          <p:cNvSpPr/>
          <p:nvPr/>
        </p:nvSpPr>
        <p:spPr>
          <a:xfrm>
            <a:off x="5126038" y="6124130"/>
            <a:ext cx="2841625" cy="200732"/>
          </a:xfrm>
          <a:custGeom>
            <a:avLst/>
            <a:gdLst>
              <a:gd name="connsiteX0" fmla="*/ 0 w 2842260"/>
              <a:gd name="connsiteY0" fmla="*/ 145580 h 259080"/>
              <a:gd name="connsiteX1" fmla="*/ 2843631 w 2842260"/>
              <a:gd name="connsiteY1" fmla="*/ 263690 h 259080"/>
              <a:gd name="connsiteX2" fmla="*/ 0 w 2842260"/>
              <a:gd name="connsiteY2" fmla="*/ 145580 h 25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2260" h="259080">
                <a:moveTo>
                  <a:pt x="0" y="145580"/>
                </a:moveTo>
                <a:cubicBezTo>
                  <a:pt x="0" y="145580"/>
                  <a:pt x="1917802" y="-250355"/>
                  <a:pt x="2843631" y="263690"/>
                </a:cubicBezTo>
                <a:cubicBezTo>
                  <a:pt x="2843631" y="263690"/>
                  <a:pt x="1528344" y="-60160"/>
                  <a:pt x="0" y="145580"/>
                </a:cubicBezTo>
                <a:close/>
              </a:path>
            </a:pathLst>
          </a:custGeom>
          <a:gradFill>
            <a:gsLst>
              <a:gs pos="0">
                <a:srgbClr val="8CCAEC"/>
              </a:gs>
              <a:gs pos="100000">
                <a:srgbClr val="87CCF1">
                  <a:lumMod val="50000"/>
                </a:srgbClr>
              </a:gs>
            </a:gsLst>
            <a:lin ang="13500000" scaled="1"/>
          </a:gradFill>
          <a:ln w="7620" cap="flat">
            <a:noFill/>
            <a:prstDash val="solid"/>
            <a:miter/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449E77F-5427-6072-A06F-C5FD28337EDF}"/>
              </a:ext>
            </a:extLst>
          </p:cNvPr>
          <p:cNvSpPr>
            <a:spLocks/>
          </p:cNvSpPr>
          <p:nvPr/>
        </p:nvSpPr>
        <p:spPr bwMode="auto">
          <a:xfrm>
            <a:off x="5329238" y="6265599"/>
            <a:ext cx="1744662" cy="135463"/>
          </a:xfrm>
          <a:custGeom>
            <a:avLst/>
            <a:gdLst>
              <a:gd name="T0" fmla="*/ 0 w 1744980"/>
              <a:gd name="T1" fmla="*/ 175915 h 175260"/>
              <a:gd name="T2" fmla="*/ 1748866 w 1744980"/>
              <a:gd name="T3" fmla="*/ 58339 h 175260"/>
              <a:gd name="T4" fmla="*/ 0 w 1744980"/>
              <a:gd name="T5" fmla="*/ 175915 h 1752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44980" h="175260">
                <a:moveTo>
                  <a:pt x="0" y="175915"/>
                </a:moveTo>
                <a:cubicBezTo>
                  <a:pt x="0" y="175915"/>
                  <a:pt x="778993" y="-122865"/>
                  <a:pt x="1748866" y="58339"/>
                </a:cubicBezTo>
                <a:cubicBezTo>
                  <a:pt x="1748866" y="58339"/>
                  <a:pt x="876681" y="-64115"/>
                  <a:pt x="0" y="1759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694C2D-48BC-F0A4-23CB-6583803F9154}"/>
              </a:ext>
            </a:extLst>
          </p:cNvPr>
          <p:cNvSpPr>
            <a:spLocks/>
          </p:cNvSpPr>
          <p:nvPr/>
        </p:nvSpPr>
        <p:spPr bwMode="auto">
          <a:xfrm>
            <a:off x="8026400" y="6326169"/>
            <a:ext cx="3900488" cy="295556"/>
          </a:xfrm>
          <a:custGeom>
            <a:avLst/>
            <a:gdLst>
              <a:gd name="T0" fmla="*/ 0 w 3901440"/>
              <a:gd name="T1" fmla="*/ 270719 h 381000"/>
              <a:gd name="T2" fmla="*/ 2755468 w 3901440"/>
              <a:gd name="T3" fmla="*/ 96755 h 381000"/>
              <a:gd name="T4" fmla="*/ 3901745 w 3901440"/>
              <a:gd name="T5" fmla="*/ 270719 h 381000"/>
              <a:gd name="T6" fmla="*/ 2204390 w 3901440"/>
              <a:gd name="T7" fmla="*/ 277882 h 381000"/>
              <a:gd name="T8" fmla="*/ 0 w 3901440"/>
              <a:gd name="T9" fmla="*/ 270719 h 38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01440" h="381000">
                <a:moveTo>
                  <a:pt x="0" y="270719"/>
                </a:moveTo>
                <a:cubicBezTo>
                  <a:pt x="0" y="270719"/>
                  <a:pt x="2145563" y="-196615"/>
                  <a:pt x="2755468" y="96755"/>
                </a:cubicBezTo>
                <a:cubicBezTo>
                  <a:pt x="2755468" y="96755"/>
                  <a:pt x="3578428" y="320326"/>
                  <a:pt x="3901745" y="270719"/>
                </a:cubicBezTo>
                <a:cubicBezTo>
                  <a:pt x="3901745" y="270719"/>
                  <a:pt x="2827401" y="529952"/>
                  <a:pt x="2204390" y="277882"/>
                </a:cubicBezTo>
                <a:cubicBezTo>
                  <a:pt x="2204390" y="277958"/>
                  <a:pt x="1381430" y="85249"/>
                  <a:pt x="0" y="270719"/>
                </a:cubicBezTo>
                <a:close/>
              </a:path>
            </a:pathLst>
          </a:custGeom>
          <a:solidFill>
            <a:srgbClr val="116DB6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A55A7B-6EF6-2623-2B6A-EA2B0FABB185}"/>
              </a:ext>
            </a:extLst>
          </p:cNvPr>
          <p:cNvSpPr>
            <a:spLocks/>
          </p:cNvSpPr>
          <p:nvPr/>
        </p:nvSpPr>
        <p:spPr bwMode="auto">
          <a:xfrm>
            <a:off x="9429750" y="6353297"/>
            <a:ext cx="1652588" cy="147778"/>
          </a:xfrm>
          <a:custGeom>
            <a:avLst/>
            <a:gdLst>
              <a:gd name="T0" fmla="*/ 0 w 1653540"/>
              <a:gd name="T1" fmla="*/ 52035 h 190500"/>
              <a:gd name="T2" fmla="*/ 1322603 w 1653540"/>
              <a:gd name="T3" fmla="*/ 124044 h 190500"/>
              <a:gd name="T4" fmla="*/ 1655673 w 1653540"/>
              <a:gd name="T5" fmla="*/ 175632 h 190500"/>
              <a:gd name="T6" fmla="*/ 1298067 w 1653540"/>
              <a:gd name="T7" fmla="*/ 160925 h 190500"/>
              <a:gd name="T8" fmla="*/ 0 w 1653540"/>
              <a:gd name="T9" fmla="*/ 52035 h 190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53540" h="190500">
                <a:moveTo>
                  <a:pt x="0" y="52035"/>
                </a:moveTo>
                <a:cubicBezTo>
                  <a:pt x="0" y="52035"/>
                  <a:pt x="1004239" y="-103870"/>
                  <a:pt x="1322603" y="124044"/>
                </a:cubicBezTo>
                <a:cubicBezTo>
                  <a:pt x="1322603" y="124044"/>
                  <a:pt x="1476908" y="212741"/>
                  <a:pt x="1655673" y="175632"/>
                </a:cubicBezTo>
                <a:cubicBezTo>
                  <a:pt x="1655673" y="175632"/>
                  <a:pt x="1381353" y="224628"/>
                  <a:pt x="1298067" y="160925"/>
                </a:cubicBezTo>
                <a:cubicBezTo>
                  <a:pt x="1298143" y="160925"/>
                  <a:pt x="1009497" y="-52054"/>
                  <a:pt x="0" y="520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EE4222F-EFD4-F6E0-D8C7-BB3AE1236CB9}"/>
              </a:ext>
            </a:extLst>
          </p:cNvPr>
          <p:cNvSpPr>
            <a:spLocks/>
          </p:cNvSpPr>
          <p:nvPr/>
        </p:nvSpPr>
        <p:spPr bwMode="auto">
          <a:xfrm>
            <a:off x="327025" y="6507972"/>
            <a:ext cx="7200900" cy="342353"/>
          </a:xfrm>
          <a:custGeom>
            <a:avLst/>
            <a:gdLst>
              <a:gd name="T0" fmla="*/ 0 w 7200900"/>
              <a:gd name="T1" fmla="*/ 442141 h 441960"/>
              <a:gd name="T2" fmla="*/ 1670380 w 7200900"/>
              <a:gd name="T3" fmla="*/ 102060 h 441960"/>
              <a:gd name="T4" fmla="*/ 4170502 w 7200900"/>
              <a:gd name="T5" fmla="*/ 263833 h 441960"/>
              <a:gd name="T6" fmla="*/ 6191327 w 7200900"/>
              <a:gd name="T7" fmla="*/ 25403 h 441960"/>
              <a:gd name="T8" fmla="*/ 7205777 w 7200900"/>
              <a:gd name="T9" fmla="*/ 442141 h 441960"/>
              <a:gd name="T10" fmla="*/ 0 w 7200900"/>
              <a:gd name="T11" fmla="*/ 442141 h 441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200900" h="441960">
                <a:moveTo>
                  <a:pt x="0" y="442141"/>
                </a:moveTo>
                <a:cubicBezTo>
                  <a:pt x="0" y="442141"/>
                  <a:pt x="876833" y="-5077"/>
                  <a:pt x="1670380" y="102060"/>
                </a:cubicBezTo>
                <a:cubicBezTo>
                  <a:pt x="1670380" y="102060"/>
                  <a:pt x="2957474" y="416385"/>
                  <a:pt x="4170502" y="263833"/>
                </a:cubicBezTo>
                <a:cubicBezTo>
                  <a:pt x="4170502" y="263833"/>
                  <a:pt x="5705932" y="-97203"/>
                  <a:pt x="6191327" y="25403"/>
                </a:cubicBezTo>
                <a:cubicBezTo>
                  <a:pt x="6191327" y="25403"/>
                  <a:pt x="7102907" y="192586"/>
                  <a:pt x="7205777" y="442141"/>
                </a:cubicBezTo>
                <a:lnTo>
                  <a:pt x="0" y="442141"/>
                </a:lnTo>
                <a:close/>
              </a:path>
            </a:pathLst>
          </a:custGeom>
          <a:solidFill>
            <a:srgbClr val="8DC9EB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8D61C4-E1BD-613D-E33A-CB8E906751CD}"/>
              </a:ext>
            </a:extLst>
          </p:cNvPr>
          <p:cNvSpPr>
            <a:spLocks/>
          </p:cNvSpPr>
          <p:nvPr/>
        </p:nvSpPr>
        <p:spPr bwMode="auto">
          <a:xfrm>
            <a:off x="5162550" y="6558306"/>
            <a:ext cx="2179638" cy="165019"/>
          </a:xfrm>
          <a:custGeom>
            <a:avLst/>
            <a:gdLst>
              <a:gd name="T0" fmla="*/ 0 w 2179320"/>
              <a:gd name="T1" fmla="*/ 217729 h 213360"/>
              <a:gd name="T2" fmla="*/ 2179854 w 2179320"/>
              <a:gd name="T3" fmla="*/ 217729 h 213360"/>
              <a:gd name="T4" fmla="*/ 0 w 2179320"/>
              <a:gd name="T5" fmla="*/ 217729 h 2133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9320" h="213360">
                <a:moveTo>
                  <a:pt x="0" y="217729"/>
                </a:moveTo>
                <a:cubicBezTo>
                  <a:pt x="0" y="217729"/>
                  <a:pt x="1173175" y="-272161"/>
                  <a:pt x="2179854" y="217729"/>
                </a:cubicBezTo>
                <a:cubicBezTo>
                  <a:pt x="2179854" y="217729"/>
                  <a:pt x="1356894" y="-139040"/>
                  <a:pt x="0" y="217729"/>
                </a:cubicBezTo>
                <a:close/>
              </a:path>
            </a:pathLst>
          </a:custGeom>
          <a:solidFill>
            <a:srgbClr val="116DB6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700482-8C94-B3CA-5C37-C2F62E5B2DA9}"/>
              </a:ext>
            </a:extLst>
          </p:cNvPr>
          <p:cNvSpPr>
            <a:spLocks/>
          </p:cNvSpPr>
          <p:nvPr/>
        </p:nvSpPr>
        <p:spPr bwMode="auto">
          <a:xfrm>
            <a:off x="968375" y="6596587"/>
            <a:ext cx="876300" cy="99750"/>
          </a:xfrm>
          <a:custGeom>
            <a:avLst/>
            <a:gdLst>
              <a:gd name="T0" fmla="*/ 0 w 876300"/>
              <a:gd name="T1" fmla="*/ 135815 h 129540"/>
              <a:gd name="T2" fmla="*/ 881710 w 876300"/>
              <a:gd name="T3" fmla="*/ 14961 h 129540"/>
              <a:gd name="T4" fmla="*/ 0 w 876300"/>
              <a:gd name="T5" fmla="*/ 135815 h 1295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76300" h="129540">
                <a:moveTo>
                  <a:pt x="0" y="135815"/>
                </a:moveTo>
                <a:cubicBezTo>
                  <a:pt x="0" y="135815"/>
                  <a:pt x="604190" y="-53619"/>
                  <a:pt x="881710" y="14961"/>
                </a:cubicBezTo>
                <a:cubicBezTo>
                  <a:pt x="881710" y="14961"/>
                  <a:pt x="391897" y="41098"/>
                  <a:pt x="0" y="1358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557E995-BC46-44DA-4E2E-E83DEBC01E03}"/>
              </a:ext>
            </a:extLst>
          </p:cNvPr>
          <p:cNvSpPr>
            <a:spLocks/>
          </p:cNvSpPr>
          <p:nvPr/>
        </p:nvSpPr>
        <p:spPr bwMode="auto">
          <a:xfrm>
            <a:off x="1558925" y="6736671"/>
            <a:ext cx="1439863" cy="112065"/>
          </a:xfrm>
          <a:custGeom>
            <a:avLst/>
            <a:gdLst>
              <a:gd name="T0" fmla="*/ 0 w 1440180"/>
              <a:gd name="T1" fmla="*/ 146977 h 144780"/>
              <a:gd name="T2" fmla="*/ 770687 w 1440180"/>
              <a:gd name="T3" fmla="*/ 60948 h 144780"/>
              <a:gd name="T4" fmla="*/ 1319327 w 1440180"/>
              <a:gd name="T5" fmla="*/ 57671 h 144780"/>
              <a:gd name="T6" fmla="*/ 1443457 w 1440180"/>
              <a:gd name="T7" fmla="*/ 146901 h 144780"/>
              <a:gd name="T8" fmla="*/ 0 w 1440180"/>
              <a:gd name="T9" fmla="*/ 146901 h 1447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0180" h="144780">
                <a:moveTo>
                  <a:pt x="0" y="146977"/>
                </a:moveTo>
                <a:cubicBezTo>
                  <a:pt x="0" y="146977"/>
                  <a:pt x="493090" y="-115379"/>
                  <a:pt x="770687" y="60948"/>
                </a:cubicBezTo>
                <a:cubicBezTo>
                  <a:pt x="770687" y="60948"/>
                  <a:pt x="1172337" y="109944"/>
                  <a:pt x="1319327" y="57671"/>
                </a:cubicBezTo>
                <a:cubicBezTo>
                  <a:pt x="1319327" y="57671"/>
                  <a:pt x="1443457" y="17361"/>
                  <a:pt x="1443457" y="146901"/>
                </a:cubicBezTo>
                <a:lnTo>
                  <a:pt x="0" y="146901"/>
                </a:lnTo>
                <a:lnTo>
                  <a:pt x="0" y="146977"/>
                </a:lnTo>
                <a:close/>
              </a:path>
            </a:pathLst>
          </a:custGeom>
          <a:solidFill>
            <a:srgbClr val="116DB6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ECC348A-9F6F-5376-CDDD-F2FFA61EFBBD}"/>
              </a:ext>
            </a:extLst>
          </p:cNvPr>
          <p:cNvSpPr/>
          <p:nvPr/>
        </p:nvSpPr>
        <p:spPr>
          <a:xfrm>
            <a:off x="7699375" y="6591614"/>
            <a:ext cx="2827338" cy="153936"/>
          </a:xfrm>
          <a:custGeom>
            <a:avLst/>
            <a:gdLst>
              <a:gd name="connsiteX0" fmla="*/ 0 w 2827020"/>
              <a:gd name="connsiteY0" fmla="*/ 154030 h 198120"/>
              <a:gd name="connsiteX1" fmla="*/ 2072107 w 2827020"/>
              <a:gd name="connsiteY1" fmla="*/ 82630 h 198120"/>
              <a:gd name="connsiteX2" fmla="*/ 2831363 w 2827020"/>
              <a:gd name="connsiteY2" fmla="*/ 181005 h 198120"/>
              <a:gd name="connsiteX3" fmla="*/ 1881073 w 2827020"/>
              <a:gd name="connsiteY3" fmla="*/ 124693 h 198120"/>
              <a:gd name="connsiteX4" fmla="*/ 0 w 2827020"/>
              <a:gd name="connsiteY4" fmla="*/ 15403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7020" h="198120">
                <a:moveTo>
                  <a:pt x="0" y="154030"/>
                </a:moveTo>
                <a:cubicBezTo>
                  <a:pt x="0" y="154030"/>
                  <a:pt x="1518590" y="-138426"/>
                  <a:pt x="2072107" y="82630"/>
                </a:cubicBezTo>
                <a:cubicBezTo>
                  <a:pt x="2072107" y="82630"/>
                  <a:pt x="2537460" y="227487"/>
                  <a:pt x="2831363" y="181005"/>
                </a:cubicBezTo>
                <a:cubicBezTo>
                  <a:pt x="2831363" y="181005"/>
                  <a:pt x="2165376" y="246460"/>
                  <a:pt x="1881073" y="124693"/>
                </a:cubicBezTo>
                <a:cubicBezTo>
                  <a:pt x="1881073" y="124693"/>
                  <a:pt x="1690040" y="-37004"/>
                  <a:pt x="0" y="154030"/>
                </a:cubicBezTo>
                <a:close/>
              </a:path>
            </a:pathLst>
          </a:custGeom>
          <a:gradFill>
            <a:gsLst>
              <a:gs pos="0">
                <a:srgbClr val="8CCAEC"/>
              </a:gs>
              <a:gs pos="100000">
                <a:srgbClr val="87CCF1">
                  <a:lumMod val="50000"/>
                </a:srgbClr>
              </a:gs>
            </a:gsLst>
            <a:lin ang="13500000" scaled="1"/>
          </a:gradFill>
          <a:ln w="7620" cap="flat">
            <a:noFill/>
            <a:prstDash val="solid"/>
            <a:miter/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06755B-D28A-990E-1F26-720DDE92E359}"/>
              </a:ext>
            </a:extLst>
          </p:cNvPr>
          <p:cNvSpPr/>
          <p:nvPr/>
        </p:nvSpPr>
        <p:spPr>
          <a:xfrm>
            <a:off x="7988300" y="6753913"/>
            <a:ext cx="1403350" cy="94824"/>
          </a:xfrm>
          <a:custGeom>
            <a:avLst/>
            <a:gdLst>
              <a:gd name="connsiteX0" fmla="*/ 0 w 1402080"/>
              <a:gd name="connsiteY0" fmla="*/ 123747 h 121920"/>
              <a:gd name="connsiteX1" fmla="*/ 646633 w 1402080"/>
              <a:gd name="connsiteY1" fmla="*/ 989 h 121920"/>
              <a:gd name="connsiteX2" fmla="*/ 1087526 w 1402080"/>
              <a:gd name="connsiteY2" fmla="*/ 40994 h 121920"/>
              <a:gd name="connsiteX3" fmla="*/ 1404289 w 1402080"/>
              <a:gd name="connsiteY3" fmla="*/ 123747 h 121920"/>
              <a:gd name="connsiteX4" fmla="*/ 0 w 1402080"/>
              <a:gd name="connsiteY4" fmla="*/ 123747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080" h="121920">
                <a:moveTo>
                  <a:pt x="0" y="123747"/>
                </a:moveTo>
                <a:cubicBezTo>
                  <a:pt x="0" y="123747"/>
                  <a:pt x="460476" y="-12880"/>
                  <a:pt x="646633" y="989"/>
                </a:cubicBezTo>
                <a:cubicBezTo>
                  <a:pt x="646633" y="989"/>
                  <a:pt x="969949" y="73683"/>
                  <a:pt x="1087526" y="40994"/>
                </a:cubicBezTo>
                <a:cubicBezTo>
                  <a:pt x="1087526" y="40994"/>
                  <a:pt x="1348815" y="-9070"/>
                  <a:pt x="1404289" y="123747"/>
                </a:cubicBezTo>
                <a:lnTo>
                  <a:pt x="0" y="123747"/>
                </a:lnTo>
                <a:close/>
              </a:path>
            </a:pathLst>
          </a:custGeom>
          <a:gradFill>
            <a:gsLst>
              <a:gs pos="0">
                <a:srgbClr val="8CCAEC"/>
              </a:gs>
              <a:gs pos="100000">
                <a:srgbClr val="87CCF1">
                  <a:lumMod val="50000"/>
                </a:srgbClr>
              </a:gs>
            </a:gsLst>
            <a:lin ang="13500000" scaled="1"/>
          </a:gradFill>
          <a:ln w="7620" cap="flat">
            <a:noFill/>
            <a:prstDash val="solid"/>
            <a:miter/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4F7B17-F714-D2EC-1BDB-5EDD1954D4E3}"/>
              </a:ext>
            </a:extLst>
          </p:cNvPr>
          <p:cNvSpPr>
            <a:spLocks/>
          </p:cNvSpPr>
          <p:nvPr/>
        </p:nvSpPr>
        <p:spPr bwMode="auto">
          <a:xfrm>
            <a:off x="10458450" y="6036169"/>
            <a:ext cx="715963" cy="88667"/>
          </a:xfrm>
          <a:custGeom>
            <a:avLst/>
            <a:gdLst>
              <a:gd name="T0" fmla="*/ 0 w 716280"/>
              <a:gd name="T1" fmla="*/ 0 h 114300"/>
              <a:gd name="T2" fmla="*/ 721690 w 716280"/>
              <a:gd name="T3" fmla="*/ 114300 h 114300"/>
              <a:gd name="T4" fmla="*/ 0 w 716280"/>
              <a:gd name="T5" fmla="*/ 0 h 1143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16280" h="114300">
                <a:moveTo>
                  <a:pt x="0" y="0"/>
                </a:moveTo>
                <a:cubicBezTo>
                  <a:pt x="0" y="0"/>
                  <a:pt x="578053" y="6553"/>
                  <a:pt x="721690" y="114300"/>
                </a:cubicBezTo>
                <a:cubicBezTo>
                  <a:pt x="721690" y="114300"/>
                  <a:pt x="350062" y="37871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58AC0E-D25C-DA54-01CD-F96691BDF31F}"/>
              </a:ext>
            </a:extLst>
          </p:cNvPr>
          <p:cNvSpPr/>
          <p:nvPr/>
        </p:nvSpPr>
        <p:spPr>
          <a:xfrm>
            <a:off x="11156950" y="6738067"/>
            <a:ext cx="1028700" cy="105908"/>
          </a:xfrm>
          <a:custGeom>
            <a:avLst/>
            <a:gdLst>
              <a:gd name="connsiteX0" fmla="*/ 0 w 1028700"/>
              <a:gd name="connsiteY0" fmla="*/ 143593 h 137160"/>
              <a:gd name="connsiteX1" fmla="*/ 398450 w 1028700"/>
              <a:gd name="connsiteY1" fmla="*/ 38437 h 137160"/>
              <a:gd name="connsiteX2" fmla="*/ 692353 w 1028700"/>
              <a:gd name="connsiteY2" fmla="*/ 77223 h 137160"/>
              <a:gd name="connsiteX3" fmla="*/ 1035253 w 1028700"/>
              <a:gd name="connsiteY3" fmla="*/ 38437 h 137160"/>
              <a:gd name="connsiteX4" fmla="*/ 1035253 w 1028700"/>
              <a:gd name="connsiteY4" fmla="*/ 143593 h 137160"/>
              <a:gd name="connsiteX5" fmla="*/ 0 w 1028700"/>
              <a:gd name="connsiteY5" fmla="*/ 143593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8700" h="137160">
                <a:moveTo>
                  <a:pt x="0" y="143593"/>
                </a:moveTo>
                <a:cubicBezTo>
                  <a:pt x="0" y="143593"/>
                  <a:pt x="186156" y="38818"/>
                  <a:pt x="398450" y="38437"/>
                </a:cubicBezTo>
                <a:cubicBezTo>
                  <a:pt x="398450" y="38437"/>
                  <a:pt x="581330" y="93530"/>
                  <a:pt x="692353" y="77223"/>
                </a:cubicBezTo>
                <a:cubicBezTo>
                  <a:pt x="692353" y="77223"/>
                  <a:pt x="1035253" y="-66719"/>
                  <a:pt x="1035253" y="38437"/>
                </a:cubicBezTo>
                <a:lnTo>
                  <a:pt x="1035253" y="143593"/>
                </a:lnTo>
                <a:lnTo>
                  <a:pt x="0" y="143593"/>
                </a:lnTo>
                <a:close/>
              </a:path>
            </a:pathLst>
          </a:custGeom>
          <a:gradFill>
            <a:gsLst>
              <a:gs pos="0">
                <a:srgbClr val="8CCAEC"/>
              </a:gs>
              <a:gs pos="100000">
                <a:srgbClr val="87CCF1">
                  <a:lumMod val="50000"/>
                </a:srgbClr>
              </a:gs>
            </a:gsLst>
            <a:lin ang="13500000" scaled="1"/>
          </a:gradFill>
          <a:ln w="7620" cap="flat">
            <a:noFill/>
            <a:prstDash val="solid"/>
            <a:miter/>
          </a:ln>
        </p:spPr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8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84AD-5240-B047-0ACE-F48E326E4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68096" y="0"/>
            <a:ext cx="5327904" cy="707137"/>
          </a:xfrm>
        </p:spPr>
        <p:txBody>
          <a:bodyPr/>
          <a:lstStyle/>
          <a:p>
            <a:r>
              <a:rPr lang="en-GB" sz="2500" dirty="0"/>
              <a:t>Appendix</a:t>
            </a:r>
          </a:p>
        </p:txBody>
      </p:sp>
      <p:pic>
        <p:nvPicPr>
          <p:cNvPr id="4" name="Picture 3" descr="A picture containing text, number, parallel, receipt&#10;&#10;Description automatically generated">
            <a:extLst>
              <a:ext uri="{FF2B5EF4-FFF2-40B4-BE49-F238E27FC236}">
                <a16:creationId xmlns:a16="http://schemas.microsoft.com/office/drawing/2014/main" id="{CBDC44C1-8237-729A-0F46-56FF18954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01" y="1134507"/>
            <a:ext cx="9044142" cy="4958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18B63-929C-FDAA-22E1-AB8EF431C5AE}"/>
              </a:ext>
            </a:extLst>
          </p:cNvPr>
          <p:cNvSpPr txBox="1"/>
          <p:nvPr/>
        </p:nvSpPr>
        <p:spPr>
          <a:xfrm>
            <a:off x="1024128" y="765175"/>
            <a:ext cx="586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Social Accounting Matrix</a:t>
            </a:r>
          </a:p>
        </p:txBody>
      </p:sp>
    </p:spTree>
    <p:extLst>
      <p:ext uri="{BB962C8B-B14F-4D97-AF65-F5344CB8AC3E}">
        <p14:creationId xmlns:p14="http://schemas.microsoft.com/office/powerpoint/2010/main" val="225907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3DE94C-ED96-457F-580F-24C5FE65C7F5}"/>
              </a:ext>
            </a:extLst>
          </p:cNvPr>
          <p:cNvSpPr txBox="1"/>
          <p:nvPr/>
        </p:nvSpPr>
        <p:spPr>
          <a:xfrm>
            <a:off x="671665" y="1659285"/>
            <a:ext cx="10848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There exist complex interconnections between water and the economy through various agents and sectoral activities.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9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E4DED-BB29-432B-5389-F7E6ED2CF8CF}"/>
              </a:ext>
            </a:extLst>
          </p:cNvPr>
          <p:cNvGrpSpPr/>
          <p:nvPr/>
        </p:nvGrpSpPr>
        <p:grpSpPr>
          <a:xfrm>
            <a:off x="5993560" y="1579886"/>
            <a:ext cx="958793" cy="1333836"/>
            <a:chOff x="8569611" y="869609"/>
            <a:chExt cx="3622389" cy="43964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F8A34A-3072-4D2B-BF68-B507A82AAA83}"/>
                </a:ext>
              </a:extLst>
            </p:cNvPr>
            <p:cNvGrpSpPr/>
            <p:nvPr/>
          </p:nvGrpSpPr>
          <p:grpSpPr>
            <a:xfrm flipH="1">
              <a:off x="8569611" y="3763940"/>
              <a:ext cx="1861105" cy="1502089"/>
              <a:chOff x="1874298" y="4325570"/>
              <a:chExt cx="1811004" cy="146165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94EEB2A-9C2A-8EBA-3981-49C03F35C8ED}"/>
                  </a:ext>
                </a:extLst>
              </p:cNvPr>
              <p:cNvGrpSpPr/>
              <p:nvPr/>
            </p:nvGrpSpPr>
            <p:grpSpPr>
              <a:xfrm>
                <a:off x="1874298" y="4391201"/>
                <a:ext cx="1811004" cy="1396022"/>
                <a:chOff x="9678384" y="4594818"/>
                <a:chExt cx="1477122" cy="1138647"/>
              </a:xfrm>
            </p:grpSpPr>
            <p:sp>
              <p:nvSpPr>
                <p:cNvPr id="30" name="Shape 2093">
                  <a:extLst>
                    <a:ext uri="{FF2B5EF4-FFF2-40B4-BE49-F238E27FC236}">
                      <a16:creationId xmlns:a16="http://schemas.microsoft.com/office/drawing/2014/main" id="{BDD40920-73EB-885A-3560-9C754BFF196C}"/>
                    </a:ext>
                  </a:extLst>
                </p:cNvPr>
                <p:cNvSpPr/>
                <p:nvPr/>
              </p:nvSpPr>
              <p:spPr>
                <a:xfrm>
                  <a:off x="9834958" y="4889836"/>
                  <a:ext cx="1163786" cy="8163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10" extrusionOk="0">
                      <a:moveTo>
                        <a:pt x="1148" y="18936"/>
                      </a:moveTo>
                      <a:lnTo>
                        <a:pt x="0" y="0"/>
                      </a:lnTo>
                      <a:lnTo>
                        <a:pt x="21600" y="60"/>
                      </a:lnTo>
                      <a:lnTo>
                        <a:pt x="20137" y="18999"/>
                      </a:lnTo>
                      <a:cubicBezTo>
                        <a:pt x="17349" y="20563"/>
                        <a:pt x="14313" y="21416"/>
                        <a:pt x="11227" y="21502"/>
                      </a:cubicBezTo>
                      <a:cubicBezTo>
                        <a:pt x="7741" y="21600"/>
                        <a:pt x="4289" y="20721"/>
                        <a:pt x="1148" y="189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24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>
                    <a:latin typeface="+mj-lt"/>
                  </a:endParaRPr>
                </a:p>
              </p:txBody>
            </p:sp>
            <p:sp>
              <p:nvSpPr>
                <p:cNvPr id="31" name="Shape 2094">
                  <a:extLst>
                    <a:ext uri="{FF2B5EF4-FFF2-40B4-BE49-F238E27FC236}">
                      <a16:creationId xmlns:a16="http://schemas.microsoft.com/office/drawing/2014/main" id="{91E7C1A3-D3C7-E07B-603C-C649B0D46C2B}"/>
                    </a:ext>
                  </a:extLst>
                </p:cNvPr>
                <p:cNvSpPr/>
                <p:nvPr/>
              </p:nvSpPr>
              <p:spPr>
                <a:xfrm>
                  <a:off x="9896867" y="5471850"/>
                  <a:ext cx="1027351" cy="261615"/>
                </a:xfrm>
                <a:prstGeom prst="ellipse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>
                    <a:latin typeface="+mj-lt"/>
                  </a:endParaRPr>
                </a:p>
              </p:txBody>
            </p:sp>
            <p:sp>
              <p:nvSpPr>
                <p:cNvPr id="32" name="Shape 2095">
                  <a:extLst>
                    <a:ext uri="{FF2B5EF4-FFF2-40B4-BE49-F238E27FC236}">
                      <a16:creationId xmlns:a16="http://schemas.microsoft.com/office/drawing/2014/main" id="{EE8B4981-B662-0EF0-62AB-6510BD6191DB}"/>
                    </a:ext>
                  </a:extLst>
                </p:cNvPr>
                <p:cNvSpPr/>
                <p:nvPr/>
              </p:nvSpPr>
              <p:spPr>
                <a:xfrm>
                  <a:off x="9678384" y="4680446"/>
                  <a:ext cx="1476993" cy="261615"/>
                </a:xfrm>
                <a:prstGeom prst="ellipse">
                  <a:avLst/>
                </a:prstGeom>
                <a:solidFill>
                  <a:schemeClr val="tx1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>
                    <a:latin typeface="+mj-lt"/>
                  </a:endParaRPr>
                </a:p>
              </p:txBody>
            </p:sp>
            <p:sp>
              <p:nvSpPr>
                <p:cNvPr id="33" name="Shape 2096">
                  <a:extLst>
                    <a:ext uri="{FF2B5EF4-FFF2-40B4-BE49-F238E27FC236}">
                      <a16:creationId xmlns:a16="http://schemas.microsoft.com/office/drawing/2014/main" id="{77A7495F-C836-A14D-F443-BFC4B2105535}"/>
                    </a:ext>
                  </a:extLst>
                </p:cNvPr>
                <p:cNvSpPr/>
                <p:nvPr/>
              </p:nvSpPr>
              <p:spPr>
                <a:xfrm>
                  <a:off x="9678524" y="4728574"/>
                  <a:ext cx="1476982" cy="79634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>
                    <a:latin typeface="+mj-lt"/>
                  </a:endParaRPr>
                </a:p>
              </p:txBody>
            </p:sp>
            <p:sp>
              <p:nvSpPr>
                <p:cNvPr id="34" name="Shape 2097">
                  <a:extLst>
                    <a:ext uri="{FF2B5EF4-FFF2-40B4-BE49-F238E27FC236}">
                      <a16:creationId xmlns:a16="http://schemas.microsoft.com/office/drawing/2014/main" id="{A8838116-81B7-2A38-E5C0-E916FE8CF647}"/>
                    </a:ext>
                  </a:extLst>
                </p:cNvPr>
                <p:cNvSpPr/>
                <p:nvPr/>
              </p:nvSpPr>
              <p:spPr>
                <a:xfrm>
                  <a:off x="9678384" y="4594818"/>
                  <a:ext cx="1476993" cy="261615"/>
                </a:xfrm>
                <a:prstGeom prst="ellipse">
                  <a:avLst/>
                </a:prstGeom>
                <a:solidFill>
                  <a:schemeClr val="tx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>
                    <a:latin typeface="+mj-lt"/>
                  </a:endParaRPr>
                </a:p>
              </p:txBody>
            </p:sp>
            <p:sp>
              <p:nvSpPr>
                <p:cNvPr id="35" name="Shape 2098">
                  <a:extLst>
                    <a:ext uri="{FF2B5EF4-FFF2-40B4-BE49-F238E27FC236}">
                      <a16:creationId xmlns:a16="http://schemas.microsoft.com/office/drawing/2014/main" id="{9AC2DB9C-7735-2889-89F0-B8AAB48F8154}"/>
                    </a:ext>
                  </a:extLst>
                </p:cNvPr>
                <p:cNvSpPr/>
                <p:nvPr/>
              </p:nvSpPr>
              <p:spPr>
                <a:xfrm>
                  <a:off x="9809160" y="4617982"/>
                  <a:ext cx="1215440" cy="215287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dirty="0">
                    <a:latin typeface="+mj-lt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BE77648-F5B9-F02C-193E-DE4CCCDB0E45}"/>
                  </a:ext>
                </a:extLst>
              </p:cNvPr>
              <p:cNvGrpSpPr/>
              <p:nvPr/>
            </p:nvGrpSpPr>
            <p:grpSpPr>
              <a:xfrm>
                <a:off x="2007086" y="4325570"/>
                <a:ext cx="1490173" cy="396756"/>
                <a:chOff x="1857371" y="5092448"/>
                <a:chExt cx="1355798" cy="720153"/>
              </a:xfrm>
            </p:grpSpPr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F60BDEB8-654A-3006-7B1C-9AB6630BE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70844" y="5353320"/>
                  <a:ext cx="1342325" cy="459281"/>
                </a:xfrm>
                <a:custGeom>
                  <a:avLst/>
                  <a:gdLst>
                    <a:gd name="T0" fmla="*/ 1096 w 1096"/>
                    <a:gd name="T1" fmla="*/ 83 h 375"/>
                    <a:gd name="T2" fmla="*/ 806 w 1096"/>
                    <a:gd name="T3" fmla="*/ 367 h 375"/>
                    <a:gd name="T4" fmla="*/ 210 w 1096"/>
                    <a:gd name="T5" fmla="*/ 375 h 375"/>
                    <a:gd name="T6" fmla="*/ 0 w 1096"/>
                    <a:gd name="T7" fmla="*/ 80 h 375"/>
                    <a:gd name="T8" fmla="*/ 111 w 1096"/>
                    <a:gd name="T9" fmla="*/ 0 h 375"/>
                    <a:gd name="T10" fmla="*/ 1096 w 1096"/>
                    <a:gd name="T11" fmla="*/ 83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6" h="375">
                      <a:moveTo>
                        <a:pt x="1096" y="83"/>
                      </a:moveTo>
                      <a:lnTo>
                        <a:pt x="806" y="367"/>
                      </a:lnTo>
                      <a:lnTo>
                        <a:pt x="210" y="375"/>
                      </a:lnTo>
                      <a:lnTo>
                        <a:pt x="0" y="80"/>
                      </a:lnTo>
                      <a:lnTo>
                        <a:pt x="111" y="0"/>
                      </a:lnTo>
                      <a:lnTo>
                        <a:pt x="1096" y="83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AAFF8C8B-FE7E-0330-A9B7-BD665F488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70844" y="5353320"/>
                  <a:ext cx="1342325" cy="459281"/>
                </a:xfrm>
                <a:custGeom>
                  <a:avLst/>
                  <a:gdLst>
                    <a:gd name="T0" fmla="*/ 1096 w 1096"/>
                    <a:gd name="T1" fmla="*/ 83 h 375"/>
                    <a:gd name="T2" fmla="*/ 806 w 1096"/>
                    <a:gd name="T3" fmla="*/ 367 h 375"/>
                    <a:gd name="T4" fmla="*/ 210 w 1096"/>
                    <a:gd name="T5" fmla="*/ 375 h 375"/>
                    <a:gd name="T6" fmla="*/ 0 w 1096"/>
                    <a:gd name="T7" fmla="*/ 80 h 375"/>
                    <a:gd name="T8" fmla="*/ 111 w 1096"/>
                    <a:gd name="T9" fmla="*/ 0 h 375"/>
                    <a:gd name="T10" fmla="*/ 1096 w 1096"/>
                    <a:gd name="T11" fmla="*/ 83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6" h="375">
                      <a:moveTo>
                        <a:pt x="1096" y="83"/>
                      </a:moveTo>
                      <a:lnTo>
                        <a:pt x="806" y="367"/>
                      </a:lnTo>
                      <a:lnTo>
                        <a:pt x="210" y="375"/>
                      </a:lnTo>
                      <a:lnTo>
                        <a:pt x="0" y="80"/>
                      </a:lnTo>
                      <a:lnTo>
                        <a:pt x="111" y="0"/>
                      </a:lnTo>
                      <a:lnTo>
                        <a:pt x="1096" y="8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0" name="Freeform 29">
                  <a:extLst>
                    <a:ext uri="{FF2B5EF4-FFF2-40B4-BE49-F238E27FC236}">
                      <a16:creationId xmlns:a16="http://schemas.microsoft.com/office/drawing/2014/main" id="{BF5E61F7-6FE9-FA34-447A-FA80D662FC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161109" y="5208799"/>
                  <a:ext cx="602577" cy="221680"/>
                </a:xfrm>
                <a:custGeom>
                  <a:avLst/>
                  <a:gdLst>
                    <a:gd name="T0" fmla="*/ 154 w 489"/>
                    <a:gd name="T1" fmla="*/ 0 h 180"/>
                    <a:gd name="T2" fmla="*/ 0 w 489"/>
                    <a:gd name="T3" fmla="*/ 30 h 180"/>
                    <a:gd name="T4" fmla="*/ 15 w 489"/>
                    <a:gd name="T5" fmla="*/ 38 h 180"/>
                    <a:gd name="T6" fmla="*/ 14 w 489"/>
                    <a:gd name="T7" fmla="*/ 39 h 180"/>
                    <a:gd name="T8" fmla="*/ 174 w 489"/>
                    <a:gd name="T9" fmla="*/ 115 h 180"/>
                    <a:gd name="T10" fmla="*/ 216 w 489"/>
                    <a:gd name="T11" fmla="*/ 157 h 180"/>
                    <a:gd name="T12" fmla="*/ 489 w 489"/>
                    <a:gd name="T13" fmla="*/ 180 h 180"/>
                    <a:gd name="T14" fmla="*/ 168 w 489"/>
                    <a:gd name="T15" fmla="*/ 28 h 180"/>
                    <a:gd name="T16" fmla="*/ 154 w 489"/>
                    <a:gd name="T17" fmla="*/ 0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9" h="180">
                      <a:moveTo>
                        <a:pt x="154" y="0"/>
                      </a:move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74" y="115"/>
                        <a:pt x="174" y="115"/>
                        <a:pt x="174" y="115"/>
                      </a:cubicBezTo>
                      <a:cubicBezTo>
                        <a:pt x="193" y="124"/>
                        <a:pt x="207" y="139"/>
                        <a:pt x="216" y="157"/>
                      </a:cubicBezTo>
                      <a:cubicBezTo>
                        <a:pt x="489" y="180"/>
                        <a:pt x="489" y="180"/>
                        <a:pt x="489" y="180"/>
                      </a:cubicBezTo>
                      <a:cubicBezTo>
                        <a:pt x="168" y="28"/>
                        <a:pt x="168" y="28"/>
                        <a:pt x="168" y="28"/>
                      </a:cubicBezTo>
                      <a:cubicBezTo>
                        <a:pt x="154" y="0"/>
                        <a:pt x="154" y="0"/>
                        <a:pt x="154" y="0"/>
                      </a:cubicBezTo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1" name="Freeform 30">
                  <a:extLst>
                    <a:ext uri="{FF2B5EF4-FFF2-40B4-BE49-F238E27FC236}">
                      <a16:creationId xmlns:a16="http://schemas.microsoft.com/office/drawing/2014/main" id="{39A5CB72-CDA7-8393-C473-23B79F3B2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84315" y="5164708"/>
                  <a:ext cx="689534" cy="282918"/>
                </a:xfrm>
                <a:custGeom>
                  <a:avLst/>
                  <a:gdLst>
                    <a:gd name="T0" fmla="*/ 185 w 559"/>
                    <a:gd name="T1" fmla="*/ 0 h 230"/>
                    <a:gd name="T2" fmla="*/ 0 w 559"/>
                    <a:gd name="T3" fmla="*/ 36 h 230"/>
                    <a:gd name="T4" fmla="*/ 14 w 559"/>
                    <a:gd name="T5" fmla="*/ 64 h 230"/>
                    <a:gd name="T6" fmla="*/ 335 w 559"/>
                    <a:gd name="T7" fmla="*/ 216 h 230"/>
                    <a:gd name="T8" fmla="*/ 503 w 559"/>
                    <a:gd name="T9" fmla="*/ 230 h 230"/>
                    <a:gd name="T10" fmla="*/ 559 w 559"/>
                    <a:gd name="T11" fmla="*/ 219 h 230"/>
                    <a:gd name="T12" fmla="*/ 185 w 559"/>
                    <a:gd name="T13" fmla="*/ 0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9" h="230">
                      <a:moveTo>
                        <a:pt x="185" y="0"/>
                      </a:move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14" y="64"/>
                        <a:pt x="14" y="64"/>
                        <a:pt x="14" y="64"/>
                      </a:cubicBezTo>
                      <a:cubicBezTo>
                        <a:pt x="335" y="216"/>
                        <a:pt x="335" y="216"/>
                        <a:pt x="335" y="216"/>
                      </a:cubicBezTo>
                      <a:cubicBezTo>
                        <a:pt x="503" y="230"/>
                        <a:pt x="503" y="230"/>
                        <a:pt x="503" y="230"/>
                      </a:cubicBezTo>
                      <a:cubicBezTo>
                        <a:pt x="519" y="225"/>
                        <a:pt x="538" y="222"/>
                        <a:pt x="559" y="219"/>
                      </a:cubicBezTo>
                      <a:cubicBezTo>
                        <a:pt x="185" y="0"/>
                        <a:pt x="185" y="0"/>
                        <a:pt x="185" y="0"/>
                      </a:cubicBezTo>
                    </a:path>
                  </a:pathLst>
                </a:custGeom>
                <a:solidFill>
                  <a:srgbClr val="D7B5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2" name="Freeform 31">
                  <a:extLst>
                    <a:ext uri="{FF2B5EF4-FFF2-40B4-BE49-F238E27FC236}">
                      <a16:creationId xmlns:a16="http://schemas.microsoft.com/office/drawing/2014/main" id="{5FA9D7E1-4A8C-BBD9-0C26-D24353D9E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344821" y="5092448"/>
                  <a:ext cx="445809" cy="153094"/>
                </a:xfrm>
                <a:custGeom>
                  <a:avLst/>
                  <a:gdLst>
                    <a:gd name="T0" fmla="*/ 264 w 364"/>
                    <a:gd name="T1" fmla="*/ 0 h 125"/>
                    <a:gd name="T2" fmla="*/ 0 w 364"/>
                    <a:gd name="T3" fmla="*/ 114 h 125"/>
                    <a:gd name="T4" fmla="*/ 22 w 364"/>
                    <a:gd name="T5" fmla="*/ 125 h 125"/>
                    <a:gd name="T6" fmla="*/ 177 w 364"/>
                    <a:gd name="T7" fmla="*/ 95 h 125"/>
                    <a:gd name="T8" fmla="*/ 364 w 364"/>
                    <a:gd name="T9" fmla="*/ 59 h 125"/>
                    <a:gd name="T10" fmla="*/ 264 w 364"/>
                    <a:gd name="T11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4" h="125">
                      <a:moveTo>
                        <a:pt x="264" y="0"/>
                      </a:moveTo>
                      <a:lnTo>
                        <a:pt x="0" y="114"/>
                      </a:lnTo>
                      <a:lnTo>
                        <a:pt x="22" y="125"/>
                      </a:lnTo>
                      <a:lnTo>
                        <a:pt x="177" y="95"/>
                      </a:lnTo>
                      <a:lnTo>
                        <a:pt x="364" y="59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D7B5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3" name="Freeform 32">
                  <a:extLst>
                    <a:ext uri="{FF2B5EF4-FFF2-40B4-BE49-F238E27FC236}">
                      <a16:creationId xmlns:a16="http://schemas.microsoft.com/office/drawing/2014/main" id="{281B18A5-8AD5-F4E3-EA11-DB6E535F4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344821" y="5092448"/>
                  <a:ext cx="445809" cy="153094"/>
                </a:xfrm>
                <a:custGeom>
                  <a:avLst/>
                  <a:gdLst>
                    <a:gd name="T0" fmla="*/ 264 w 364"/>
                    <a:gd name="T1" fmla="*/ 0 h 125"/>
                    <a:gd name="T2" fmla="*/ 0 w 364"/>
                    <a:gd name="T3" fmla="*/ 114 h 125"/>
                    <a:gd name="T4" fmla="*/ 22 w 364"/>
                    <a:gd name="T5" fmla="*/ 125 h 125"/>
                    <a:gd name="T6" fmla="*/ 177 w 364"/>
                    <a:gd name="T7" fmla="*/ 95 h 125"/>
                    <a:gd name="T8" fmla="*/ 364 w 364"/>
                    <a:gd name="T9" fmla="*/ 59 h 125"/>
                    <a:gd name="T10" fmla="*/ 264 w 364"/>
                    <a:gd name="T11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4" h="125">
                      <a:moveTo>
                        <a:pt x="264" y="0"/>
                      </a:moveTo>
                      <a:lnTo>
                        <a:pt x="0" y="114"/>
                      </a:lnTo>
                      <a:lnTo>
                        <a:pt x="22" y="125"/>
                      </a:lnTo>
                      <a:lnTo>
                        <a:pt x="177" y="95"/>
                      </a:lnTo>
                      <a:lnTo>
                        <a:pt x="364" y="59"/>
                      </a:lnTo>
                      <a:lnTo>
                        <a:pt x="26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4" name="Freeform 40">
                  <a:extLst>
                    <a:ext uri="{FF2B5EF4-FFF2-40B4-BE49-F238E27FC236}">
                      <a16:creationId xmlns:a16="http://schemas.microsoft.com/office/drawing/2014/main" id="{844C728E-EFA7-B75A-AC81-210E9D860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57371" y="5434152"/>
                  <a:ext cx="96755" cy="19596"/>
                </a:xfrm>
                <a:custGeom>
                  <a:avLst/>
                  <a:gdLst>
                    <a:gd name="T0" fmla="*/ 56 w 78"/>
                    <a:gd name="T1" fmla="*/ 0 h 16"/>
                    <a:gd name="T2" fmla="*/ 0 w 78"/>
                    <a:gd name="T3" fmla="*/ 11 h 16"/>
                    <a:gd name="T4" fmla="*/ 58 w 78"/>
                    <a:gd name="T5" fmla="*/ 16 h 16"/>
                    <a:gd name="T6" fmla="*/ 78 w 78"/>
                    <a:gd name="T7" fmla="*/ 13 h 16"/>
                    <a:gd name="T8" fmla="*/ 56 w 78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6">
                      <a:moveTo>
                        <a:pt x="56" y="0"/>
                      </a:moveTo>
                      <a:cubicBezTo>
                        <a:pt x="35" y="3"/>
                        <a:pt x="16" y="6"/>
                        <a:pt x="0" y="11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56" y="0"/>
                        <a:pt x="56" y="0"/>
                        <a:pt x="56" y="0"/>
                      </a:cubicBezTo>
                    </a:path>
                  </a:pathLst>
                </a:custGeom>
                <a:solidFill>
                  <a:srgbClr val="CEAE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5" name="Freeform 41">
                  <a:extLst>
                    <a:ext uri="{FF2B5EF4-FFF2-40B4-BE49-F238E27FC236}">
                      <a16:creationId xmlns:a16="http://schemas.microsoft.com/office/drawing/2014/main" id="{C3A707CA-DD1E-7C82-945D-F5CAB8569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81866" y="5355769"/>
                  <a:ext cx="1168411" cy="225354"/>
                </a:xfrm>
                <a:custGeom>
                  <a:avLst/>
                  <a:gdLst>
                    <a:gd name="T0" fmla="*/ 0 w 954"/>
                    <a:gd name="T1" fmla="*/ 0 h 184"/>
                    <a:gd name="T2" fmla="*/ 178 w 954"/>
                    <a:gd name="T3" fmla="*/ 184 h 184"/>
                    <a:gd name="T4" fmla="*/ 954 w 954"/>
                    <a:gd name="T5" fmla="*/ 80 h 184"/>
                    <a:gd name="T6" fmla="*/ 895 w 954"/>
                    <a:gd name="T7" fmla="*/ 75 h 184"/>
                    <a:gd name="T8" fmla="*/ 726 w 954"/>
                    <a:gd name="T9" fmla="*/ 61 h 184"/>
                    <a:gd name="T10" fmla="*/ 452 w 954"/>
                    <a:gd name="T11" fmla="*/ 38 h 184"/>
                    <a:gd name="T12" fmla="*/ 23 w 954"/>
                    <a:gd name="T13" fmla="*/ 2 h 184"/>
                    <a:gd name="T14" fmla="*/ 0 w 954"/>
                    <a:gd name="T15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54" h="184">
                      <a:moveTo>
                        <a:pt x="0" y="0"/>
                      </a:moveTo>
                      <a:lnTo>
                        <a:pt x="178" y="184"/>
                      </a:lnTo>
                      <a:lnTo>
                        <a:pt x="954" y="80"/>
                      </a:lnTo>
                      <a:lnTo>
                        <a:pt x="895" y="75"/>
                      </a:lnTo>
                      <a:lnTo>
                        <a:pt x="726" y="61"/>
                      </a:lnTo>
                      <a:lnTo>
                        <a:pt x="452" y="38"/>
                      </a:lnTo>
                      <a:lnTo>
                        <a:pt x="2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79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6" name="Freeform 42">
                  <a:extLst>
                    <a:ext uri="{FF2B5EF4-FFF2-40B4-BE49-F238E27FC236}">
                      <a16:creationId xmlns:a16="http://schemas.microsoft.com/office/drawing/2014/main" id="{BB5B4911-8730-807E-CB80-1C4556273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81866" y="5355769"/>
                  <a:ext cx="1168411" cy="225354"/>
                </a:xfrm>
                <a:custGeom>
                  <a:avLst/>
                  <a:gdLst>
                    <a:gd name="T0" fmla="*/ 0 w 954"/>
                    <a:gd name="T1" fmla="*/ 0 h 184"/>
                    <a:gd name="T2" fmla="*/ 178 w 954"/>
                    <a:gd name="T3" fmla="*/ 184 h 184"/>
                    <a:gd name="T4" fmla="*/ 954 w 954"/>
                    <a:gd name="T5" fmla="*/ 80 h 184"/>
                    <a:gd name="T6" fmla="*/ 895 w 954"/>
                    <a:gd name="T7" fmla="*/ 75 h 184"/>
                    <a:gd name="T8" fmla="*/ 726 w 954"/>
                    <a:gd name="T9" fmla="*/ 61 h 184"/>
                    <a:gd name="T10" fmla="*/ 452 w 954"/>
                    <a:gd name="T11" fmla="*/ 38 h 184"/>
                    <a:gd name="T12" fmla="*/ 23 w 954"/>
                    <a:gd name="T13" fmla="*/ 2 h 184"/>
                    <a:gd name="T14" fmla="*/ 0 w 954"/>
                    <a:gd name="T15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54" h="184">
                      <a:moveTo>
                        <a:pt x="0" y="0"/>
                      </a:moveTo>
                      <a:lnTo>
                        <a:pt x="178" y="184"/>
                      </a:lnTo>
                      <a:lnTo>
                        <a:pt x="954" y="80"/>
                      </a:lnTo>
                      <a:lnTo>
                        <a:pt x="895" y="75"/>
                      </a:lnTo>
                      <a:lnTo>
                        <a:pt x="726" y="61"/>
                      </a:lnTo>
                      <a:lnTo>
                        <a:pt x="452" y="38"/>
                      </a:lnTo>
                      <a:lnTo>
                        <a:pt x="23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7" name="Freeform 43">
                  <a:extLst>
                    <a:ext uri="{FF2B5EF4-FFF2-40B4-BE49-F238E27FC236}">
                      <a16:creationId xmlns:a16="http://schemas.microsoft.com/office/drawing/2014/main" id="{3A96F20D-19B2-3F31-663B-986874629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76968" y="5097347"/>
                  <a:ext cx="1200254" cy="488675"/>
                </a:xfrm>
                <a:custGeom>
                  <a:avLst/>
                  <a:gdLst>
                    <a:gd name="T0" fmla="*/ 980 w 980"/>
                    <a:gd name="T1" fmla="*/ 292 h 399"/>
                    <a:gd name="T2" fmla="*/ 482 w 980"/>
                    <a:gd name="T3" fmla="*/ 0 h 399"/>
                    <a:gd name="T4" fmla="*/ 0 w 980"/>
                    <a:gd name="T5" fmla="*/ 209 h 399"/>
                    <a:gd name="T6" fmla="*/ 184 w 980"/>
                    <a:gd name="T7" fmla="*/ 399 h 399"/>
                    <a:gd name="T8" fmla="*/ 980 w 980"/>
                    <a:gd name="T9" fmla="*/ 292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0" h="399">
                      <a:moveTo>
                        <a:pt x="980" y="292"/>
                      </a:moveTo>
                      <a:lnTo>
                        <a:pt x="482" y="0"/>
                      </a:lnTo>
                      <a:lnTo>
                        <a:pt x="0" y="209"/>
                      </a:lnTo>
                      <a:lnTo>
                        <a:pt x="184" y="399"/>
                      </a:lnTo>
                      <a:lnTo>
                        <a:pt x="980" y="29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8" name="Freeform 44">
                  <a:extLst>
                    <a:ext uri="{FF2B5EF4-FFF2-40B4-BE49-F238E27FC236}">
                      <a16:creationId xmlns:a16="http://schemas.microsoft.com/office/drawing/2014/main" id="{10C3EA97-1AC6-E046-6599-D69273E6E8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1876968" y="5097347"/>
                  <a:ext cx="1200254" cy="488675"/>
                </a:xfrm>
                <a:custGeom>
                  <a:avLst/>
                  <a:gdLst>
                    <a:gd name="T0" fmla="*/ 980 w 980"/>
                    <a:gd name="T1" fmla="*/ 292 h 399"/>
                    <a:gd name="T2" fmla="*/ 482 w 980"/>
                    <a:gd name="T3" fmla="*/ 0 h 399"/>
                    <a:gd name="T4" fmla="*/ 0 w 980"/>
                    <a:gd name="T5" fmla="*/ 209 h 399"/>
                    <a:gd name="T6" fmla="*/ 184 w 980"/>
                    <a:gd name="T7" fmla="*/ 399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80" h="399">
                      <a:moveTo>
                        <a:pt x="980" y="292"/>
                      </a:moveTo>
                      <a:lnTo>
                        <a:pt x="482" y="0"/>
                      </a:lnTo>
                      <a:lnTo>
                        <a:pt x="0" y="209"/>
                      </a:lnTo>
                      <a:lnTo>
                        <a:pt x="184" y="39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29" name="Freeform 45">
                  <a:extLst>
                    <a:ext uri="{FF2B5EF4-FFF2-40B4-BE49-F238E27FC236}">
                      <a16:creationId xmlns:a16="http://schemas.microsoft.com/office/drawing/2014/main" id="{956F235A-2201-FD7A-8349-8D26721D9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292157" y="5353319"/>
                  <a:ext cx="785065" cy="284142"/>
                </a:xfrm>
                <a:custGeom>
                  <a:avLst/>
                  <a:gdLst>
                    <a:gd name="T0" fmla="*/ 0 w 637"/>
                    <a:gd name="T1" fmla="*/ 0 h 231"/>
                    <a:gd name="T2" fmla="*/ 201 w 637"/>
                    <a:gd name="T3" fmla="*/ 207 h 231"/>
                    <a:gd name="T4" fmla="*/ 637 w 637"/>
                    <a:gd name="T5" fmla="*/ 231 h 231"/>
                    <a:gd name="T6" fmla="*/ 453 w 637"/>
                    <a:gd name="T7" fmla="*/ 201 h 231"/>
                    <a:gd name="T8" fmla="*/ 0 w 637"/>
                    <a:gd name="T9" fmla="*/ 0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7" h="231">
                      <a:moveTo>
                        <a:pt x="0" y="0"/>
                      </a:moveTo>
                      <a:cubicBezTo>
                        <a:pt x="201" y="207"/>
                        <a:pt x="201" y="207"/>
                        <a:pt x="201" y="207"/>
                      </a:cubicBezTo>
                      <a:cubicBezTo>
                        <a:pt x="637" y="231"/>
                        <a:pt x="637" y="231"/>
                        <a:pt x="637" y="231"/>
                      </a:cubicBezTo>
                      <a:cubicBezTo>
                        <a:pt x="637" y="231"/>
                        <a:pt x="533" y="209"/>
                        <a:pt x="453" y="201"/>
                      </a:cubicBezTo>
                      <a:cubicBezTo>
                        <a:pt x="361" y="191"/>
                        <a:pt x="249" y="22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>
                    <a:latin typeface="+mj-lt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FC058D-1E54-9CBB-29B7-30FB098789F4}"/>
                </a:ext>
              </a:extLst>
            </p:cNvPr>
            <p:cNvGrpSpPr/>
            <p:nvPr/>
          </p:nvGrpSpPr>
          <p:grpSpPr>
            <a:xfrm flipH="1">
              <a:off x="8731073" y="869609"/>
              <a:ext cx="3460927" cy="2754739"/>
              <a:chOff x="-20360" y="993905"/>
              <a:chExt cx="3460927" cy="275473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6D8F4CA-A542-5398-F4A8-2AA6E05B4DA3}"/>
                  </a:ext>
                </a:extLst>
              </p:cNvPr>
              <p:cNvSpPr/>
              <p:nvPr/>
            </p:nvSpPr>
            <p:spPr>
              <a:xfrm flipH="1">
                <a:off x="1880050" y="1651651"/>
                <a:ext cx="996541" cy="324839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327C8F-E86C-CF41-4508-58D42524B8D4}"/>
                  </a:ext>
                </a:extLst>
              </p:cNvPr>
              <p:cNvSpPr/>
              <p:nvPr/>
            </p:nvSpPr>
            <p:spPr>
              <a:xfrm flipH="1">
                <a:off x="194549" y="1886325"/>
                <a:ext cx="1286227" cy="88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6D08504-B30B-724D-B1F5-3E6FD27D0954}"/>
                  </a:ext>
                </a:extLst>
              </p:cNvPr>
              <p:cNvSpPr/>
              <p:nvPr/>
            </p:nvSpPr>
            <p:spPr>
              <a:xfrm flipH="1">
                <a:off x="2225606" y="1137965"/>
                <a:ext cx="230350" cy="535071"/>
              </a:xfrm>
              <a:prstGeom prst="roundRect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0" name="Rectangle: Rounded Corners 11">
                <a:extLst>
                  <a:ext uri="{FF2B5EF4-FFF2-40B4-BE49-F238E27FC236}">
                    <a16:creationId xmlns:a16="http://schemas.microsoft.com/office/drawing/2014/main" id="{44AA5309-DAF2-1180-083F-92E2B1FCE76F}"/>
                  </a:ext>
                </a:extLst>
              </p:cNvPr>
              <p:cNvSpPr/>
              <p:nvPr/>
            </p:nvSpPr>
            <p:spPr>
              <a:xfrm flipH="1">
                <a:off x="1748850" y="993905"/>
                <a:ext cx="1201779" cy="435972"/>
              </a:xfrm>
              <a:custGeom>
                <a:avLst/>
                <a:gdLst>
                  <a:gd name="connsiteX0" fmla="*/ 0 w 2466109"/>
                  <a:gd name="connsiteY0" fmla="*/ 429492 h 858983"/>
                  <a:gd name="connsiteX1" fmla="*/ 429492 w 2466109"/>
                  <a:gd name="connsiteY1" fmla="*/ 0 h 858983"/>
                  <a:gd name="connsiteX2" fmla="*/ 2036618 w 2466109"/>
                  <a:gd name="connsiteY2" fmla="*/ 0 h 858983"/>
                  <a:gd name="connsiteX3" fmla="*/ 2466110 w 2466109"/>
                  <a:gd name="connsiteY3" fmla="*/ 429492 h 858983"/>
                  <a:gd name="connsiteX4" fmla="*/ 2466109 w 2466109"/>
                  <a:gd name="connsiteY4" fmla="*/ 429492 h 858983"/>
                  <a:gd name="connsiteX5" fmla="*/ 2036617 w 2466109"/>
                  <a:gd name="connsiteY5" fmla="*/ 858984 h 858983"/>
                  <a:gd name="connsiteX6" fmla="*/ 429492 w 2466109"/>
                  <a:gd name="connsiteY6" fmla="*/ 858983 h 858983"/>
                  <a:gd name="connsiteX7" fmla="*/ 0 w 2466109"/>
                  <a:gd name="connsiteY7" fmla="*/ 429491 h 858983"/>
                  <a:gd name="connsiteX8" fmla="*/ 0 w 2466109"/>
                  <a:gd name="connsiteY8" fmla="*/ 429492 h 858983"/>
                  <a:gd name="connsiteX0" fmla="*/ 0 w 2466110"/>
                  <a:gd name="connsiteY0" fmla="*/ 443347 h 872839"/>
                  <a:gd name="connsiteX1" fmla="*/ 498765 w 2466110"/>
                  <a:gd name="connsiteY1" fmla="*/ 0 h 872839"/>
                  <a:gd name="connsiteX2" fmla="*/ 2036618 w 2466110"/>
                  <a:gd name="connsiteY2" fmla="*/ 13855 h 872839"/>
                  <a:gd name="connsiteX3" fmla="*/ 2466110 w 2466110"/>
                  <a:gd name="connsiteY3" fmla="*/ 443347 h 872839"/>
                  <a:gd name="connsiteX4" fmla="*/ 2466109 w 2466110"/>
                  <a:gd name="connsiteY4" fmla="*/ 443347 h 872839"/>
                  <a:gd name="connsiteX5" fmla="*/ 2036617 w 2466110"/>
                  <a:gd name="connsiteY5" fmla="*/ 872839 h 872839"/>
                  <a:gd name="connsiteX6" fmla="*/ 429492 w 2466110"/>
                  <a:gd name="connsiteY6" fmla="*/ 872838 h 872839"/>
                  <a:gd name="connsiteX7" fmla="*/ 0 w 2466110"/>
                  <a:gd name="connsiteY7" fmla="*/ 443346 h 872839"/>
                  <a:gd name="connsiteX8" fmla="*/ 0 w 2466110"/>
                  <a:gd name="connsiteY8" fmla="*/ 443347 h 872839"/>
                  <a:gd name="connsiteX0" fmla="*/ 0 w 2466110"/>
                  <a:gd name="connsiteY0" fmla="*/ 443347 h 872839"/>
                  <a:gd name="connsiteX1" fmla="*/ 498765 w 2466110"/>
                  <a:gd name="connsiteY1" fmla="*/ 0 h 872839"/>
                  <a:gd name="connsiteX2" fmla="*/ 2036618 w 2466110"/>
                  <a:gd name="connsiteY2" fmla="*/ 13855 h 872839"/>
                  <a:gd name="connsiteX3" fmla="*/ 2466110 w 2466110"/>
                  <a:gd name="connsiteY3" fmla="*/ 443347 h 872839"/>
                  <a:gd name="connsiteX4" fmla="*/ 2466109 w 2466110"/>
                  <a:gd name="connsiteY4" fmla="*/ 443347 h 872839"/>
                  <a:gd name="connsiteX5" fmla="*/ 2036617 w 2466110"/>
                  <a:gd name="connsiteY5" fmla="*/ 872839 h 872839"/>
                  <a:gd name="connsiteX6" fmla="*/ 429492 w 2466110"/>
                  <a:gd name="connsiteY6" fmla="*/ 872838 h 872839"/>
                  <a:gd name="connsiteX7" fmla="*/ 0 w 2466110"/>
                  <a:gd name="connsiteY7" fmla="*/ 443346 h 872839"/>
                  <a:gd name="connsiteX8" fmla="*/ 0 w 2466110"/>
                  <a:gd name="connsiteY8" fmla="*/ 443347 h 872839"/>
                  <a:gd name="connsiteX0" fmla="*/ 0 w 2466110"/>
                  <a:gd name="connsiteY0" fmla="*/ 443347 h 873231"/>
                  <a:gd name="connsiteX1" fmla="*/ 498765 w 2466110"/>
                  <a:gd name="connsiteY1" fmla="*/ 0 h 873231"/>
                  <a:gd name="connsiteX2" fmla="*/ 2036618 w 2466110"/>
                  <a:gd name="connsiteY2" fmla="*/ 13855 h 873231"/>
                  <a:gd name="connsiteX3" fmla="*/ 2466110 w 2466110"/>
                  <a:gd name="connsiteY3" fmla="*/ 443347 h 873231"/>
                  <a:gd name="connsiteX4" fmla="*/ 2466109 w 2466110"/>
                  <a:gd name="connsiteY4" fmla="*/ 443347 h 873231"/>
                  <a:gd name="connsiteX5" fmla="*/ 2036617 w 2466110"/>
                  <a:gd name="connsiteY5" fmla="*/ 872839 h 873231"/>
                  <a:gd name="connsiteX6" fmla="*/ 1371599 w 2466110"/>
                  <a:gd name="connsiteY6" fmla="*/ 734293 h 873231"/>
                  <a:gd name="connsiteX7" fmla="*/ 429492 w 2466110"/>
                  <a:gd name="connsiteY7" fmla="*/ 872838 h 873231"/>
                  <a:gd name="connsiteX8" fmla="*/ 0 w 2466110"/>
                  <a:gd name="connsiteY8" fmla="*/ 443346 h 873231"/>
                  <a:gd name="connsiteX9" fmla="*/ 0 w 2466110"/>
                  <a:gd name="connsiteY9" fmla="*/ 443347 h 873231"/>
                  <a:gd name="connsiteX0" fmla="*/ 0 w 2466110"/>
                  <a:gd name="connsiteY0" fmla="*/ 443347 h 873363"/>
                  <a:gd name="connsiteX1" fmla="*/ 498765 w 2466110"/>
                  <a:gd name="connsiteY1" fmla="*/ 0 h 873363"/>
                  <a:gd name="connsiteX2" fmla="*/ 2036618 w 2466110"/>
                  <a:gd name="connsiteY2" fmla="*/ 13855 h 873363"/>
                  <a:gd name="connsiteX3" fmla="*/ 2466110 w 2466110"/>
                  <a:gd name="connsiteY3" fmla="*/ 443347 h 873363"/>
                  <a:gd name="connsiteX4" fmla="*/ 2466109 w 2466110"/>
                  <a:gd name="connsiteY4" fmla="*/ 443347 h 873363"/>
                  <a:gd name="connsiteX5" fmla="*/ 2036617 w 2466110"/>
                  <a:gd name="connsiteY5" fmla="*/ 872839 h 873363"/>
                  <a:gd name="connsiteX6" fmla="*/ 1371599 w 2466110"/>
                  <a:gd name="connsiteY6" fmla="*/ 734293 h 873363"/>
                  <a:gd name="connsiteX7" fmla="*/ 429492 w 2466110"/>
                  <a:gd name="connsiteY7" fmla="*/ 872838 h 873363"/>
                  <a:gd name="connsiteX8" fmla="*/ 0 w 2466110"/>
                  <a:gd name="connsiteY8" fmla="*/ 443346 h 873363"/>
                  <a:gd name="connsiteX9" fmla="*/ 0 w 2466110"/>
                  <a:gd name="connsiteY9" fmla="*/ 443347 h 873363"/>
                  <a:gd name="connsiteX0" fmla="*/ 0 w 2466110"/>
                  <a:gd name="connsiteY0" fmla="*/ 443347 h 873363"/>
                  <a:gd name="connsiteX1" fmla="*/ 498765 w 2466110"/>
                  <a:gd name="connsiteY1" fmla="*/ 0 h 873363"/>
                  <a:gd name="connsiteX2" fmla="*/ 2036618 w 2466110"/>
                  <a:gd name="connsiteY2" fmla="*/ 13855 h 873363"/>
                  <a:gd name="connsiteX3" fmla="*/ 2466110 w 2466110"/>
                  <a:gd name="connsiteY3" fmla="*/ 443347 h 873363"/>
                  <a:gd name="connsiteX4" fmla="*/ 2466109 w 2466110"/>
                  <a:gd name="connsiteY4" fmla="*/ 443347 h 873363"/>
                  <a:gd name="connsiteX5" fmla="*/ 2036617 w 2466110"/>
                  <a:gd name="connsiteY5" fmla="*/ 872839 h 873363"/>
                  <a:gd name="connsiteX6" fmla="*/ 1371599 w 2466110"/>
                  <a:gd name="connsiteY6" fmla="*/ 734293 h 873363"/>
                  <a:gd name="connsiteX7" fmla="*/ 429492 w 2466110"/>
                  <a:gd name="connsiteY7" fmla="*/ 872838 h 873363"/>
                  <a:gd name="connsiteX8" fmla="*/ 0 w 2466110"/>
                  <a:gd name="connsiteY8" fmla="*/ 443346 h 873363"/>
                  <a:gd name="connsiteX9" fmla="*/ 0 w 2466110"/>
                  <a:gd name="connsiteY9" fmla="*/ 443347 h 873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110" h="873363">
                    <a:moveTo>
                      <a:pt x="0" y="443347"/>
                    </a:moveTo>
                    <a:cubicBezTo>
                      <a:pt x="0" y="206145"/>
                      <a:pt x="261563" y="0"/>
                      <a:pt x="498765" y="0"/>
                    </a:cubicBezTo>
                    <a:cubicBezTo>
                      <a:pt x="1440874" y="337127"/>
                      <a:pt x="1524000" y="9237"/>
                      <a:pt x="2036618" y="13855"/>
                    </a:cubicBezTo>
                    <a:cubicBezTo>
                      <a:pt x="2273820" y="13855"/>
                      <a:pt x="2466110" y="206145"/>
                      <a:pt x="2466110" y="443347"/>
                    </a:cubicBezTo>
                    <a:lnTo>
                      <a:pt x="2466109" y="443347"/>
                    </a:lnTo>
                    <a:cubicBezTo>
                      <a:pt x="2466109" y="680549"/>
                      <a:pt x="2273819" y="872839"/>
                      <a:pt x="2036617" y="872839"/>
                    </a:cubicBezTo>
                    <a:cubicBezTo>
                      <a:pt x="1824181" y="882075"/>
                      <a:pt x="1625598" y="766620"/>
                      <a:pt x="1371599" y="734293"/>
                    </a:cubicBezTo>
                    <a:cubicBezTo>
                      <a:pt x="1015999" y="766620"/>
                      <a:pt x="743528" y="826656"/>
                      <a:pt x="429492" y="872838"/>
                    </a:cubicBezTo>
                    <a:cubicBezTo>
                      <a:pt x="192290" y="872838"/>
                      <a:pt x="0" y="680548"/>
                      <a:pt x="0" y="443346"/>
                    </a:cubicBezTo>
                    <a:lnTo>
                      <a:pt x="0" y="443347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2E9F950-8DD5-091C-43D6-A240DC38B973}"/>
                  </a:ext>
                </a:extLst>
              </p:cNvPr>
              <p:cNvSpPr/>
              <p:nvPr/>
            </p:nvSpPr>
            <p:spPr>
              <a:xfrm rot="10800000" flipH="1">
                <a:off x="1470396" y="1886325"/>
                <a:ext cx="1842525" cy="1572409"/>
              </a:xfrm>
              <a:custGeom>
                <a:avLst/>
                <a:gdLst>
                  <a:gd name="connsiteX0" fmla="*/ 1744650 w 1892380"/>
                  <a:gd name="connsiteY0" fmla="*/ 1576551 h 1576551"/>
                  <a:gd name="connsiteX1" fmla="*/ 0 w 1892380"/>
                  <a:gd name="connsiteY1" fmla="*/ 1576551 h 1576551"/>
                  <a:gd name="connsiteX2" fmla="*/ 0 w 1892380"/>
                  <a:gd name="connsiteY2" fmla="*/ 690189 h 1576551"/>
                  <a:gd name="connsiteX3" fmla="*/ 934789 w 1892380"/>
                  <a:gd name="connsiteY3" fmla="*/ 690189 h 1576551"/>
                  <a:gd name="connsiteX4" fmla="*/ 934789 w 1892380"/>
                  <a:gd name="connsiteY4" fmla="*/ 159602 h 1576551"/>
                  <a:gd name="connsiteX5" fmla="*/ 1094391 w 1892380"/>
                  <a:gd name="connsiteY5" fmla="*/ 0 h 1576551"/>
                  <a:gd name="connsiteX6" fmla="*/ 1732778 w 1892380"/>
                  <a:gd name="connsiteY6" fmla="*/ 0 h 1576551"/>
                  <a:gd name="connsiteX7" fmla="*/ 1892380 w 1892380"/>
                  <a:gd name="connsiteY7" fmla="*/ 159602 h 1576551"/>
                  <a:gd name="connsiteX8" fmla="*/ 1892380 w 1892380"/>
                  <a:gd name="connsiteY8" fmla="*/ 837919 h 1576551"/>
                  <a:gd name="connsiteX9" fmla="*/ 1892380 w 1892380"/>
                  <a:gd name="connsiteY9" fmla="*/ 1380378 h 1576551"/>
                  <a:gd name="connsiteX10" fmla="*/ 1892380 w 1892380"/>
                  <a:gd name="connsiteY10" fmla="*/ 1428821 h 1576551"/>
                  <a:gd name="connsiteX11" fmla="*/ 1744650 w 1892380"/>
                  <a:gd name="connsiteY11" fmla="*/ 1576551 h 1576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92380" h="1576551">
                    <a:moveTo>
                      <a:pt x="1744650" y="1576551"/>
                    </a:moveTo>
                    <a:lnTo>
                      <a:pt x="0" y="1576551"/>
                    </a:lnTo>
                    <a:lnTo>
                      <a:pt x="0" y="690189"/>
                    </a:lnTo>
                    <a:lnTo>
                      <a:pt x="934789" y="690189"/>
                    </a:lnTo>
                    <a:lnTo>
                      <a:pt x="934789" y="159602"/>
                    </a:lnTo>
                    <a:cubicBezTo>
                      <a:pt x="934789" y="71456"/>
                      <a:pt x="1006245" y="0"/>
                      <a:pt x="1094391" y="0"/>
                    </a:cubicBezTo>
                    <a:lnTo>
                      <a:pt x="1732778" y="0"/>
                    </a:lnTo>
                    <a:cubicBezTo>
                      <a:pt x="1820924" y="0"/>
                      <a:pt x="1892380" y="71456"/>
                      <a:pt x="1892380" y="159602"/>
                    </a:cubicBezTo>
                    <a:lnTo>
                      <a:pt x="1892380" y="837919"/>
                    </a:lnTo>
                    <a:lnTo>
                      <a:pt x="1892380" y="1380378"/>
                    </a:lnTo>
                    <a:lnTo>
                      <a:pt x="1892380" y="1428821"/>
                    </a:lnTo>
                    <a:cubicBezTo>
                      <a:pt x="1892380" y="1510410"/>
                      <a:pt x="1826239" y="1576551"/>
                      <a:pt x="1744650" y="157655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D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5309746-46B1-0E77-86BC-5C4DE22E6B43}"/>
                  </a:ext>
                </a:extLst>
              </p:cNvPr>
              <p:cNvSpPr/>
              <p:nvPr/>
            </p:nvSpPr>
            <p:spPr>
              <a:xfrm flipH="1">
                <a:off x="2252912" y="3300049"/>
                <a:ext cx="1187655" cy="44859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EC8AF79-F8FA-C36D-3789-91677987B958}"/>
                  </a:ext>
                </a:extLst>
              </p:cNvPr>
              <p:cNvSpPr/>
              <p:nvPr/>
            </p:nvSpPr>
            <p:spPr>
              <a:xfrm rot="16200000" flipH="1">
                <a:off x="681793" y="2062364"/>
                <a:ext cx="1216584" cy="4379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6026320-7BB7-E56B-B6F3-B9C1C909186A}"/>
                  </a:ext>
                </a:extLst>
              </p:cNvPr>
              <p:cNvSpPr/>
              <p:nvPr/>
            </p:nvSpPr>
            <p:spPr>
              <a:xfrm flipH="1">
                <a:off x="2732268" y="3439641"/>
                <a:ext cx="580654" cy="2193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3565CE21-B0C6-EB6D-A31C-5B5D69B0267A}"/>
                  </a:ext>
                </a:extLst>
              </p:cNvPr>
              <p:cNvSpPr/>
              <p:nvPr/>
            </p:nvSpPr>
            <p:spPr>
              <a:xfrm rot="5400000" flipH="1">
                <a:off x="-471811" y="2047431"/>
                <a:ext cx="1461390" cy="55848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FCC603-0069-42B3-A008-51A28E8FB768}"/>
              </a:ext>
            </a:extLst>
          </p:cNvPr>
          <p:cNvGrpSpPr/>
          <p:nvPr/>
        </p:nvGrpSpPr>
        <p:grpSpPr>
          <a:xfrm>
            <a:off x="2335999" y="1353901"/>
            <a:ext cx="921551" cy="1257300"/>
            <a:chOff x="4227259" y="2320797"/>
            <a:chExt cx="4076885" cy="3606629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E1D191-FC52-4C3E-ADBE-B721C3D44F75}"/>
                </a:ext>
              </a:extLst>
            </p:cNvPr>
            <p:cNvSpPr/>
            <p:nvPr/>
          </p:nvSpPr>
          <p:spPr>
            <a:xfrm>
              <a:off x="5711758" y="5124603"/>
              <a:ext cx="2592386" cy="706813"/>
            </a:xfrm>
            <a:custGeom>
              <a:avLst/>
              <a:gdLst>
                <a:gd name="connsiteX0" fmla="*/ 1208650 w 2417280"/>
                <a:gd name="connsiteY0" fmla="*/ 0 h 913807"/>
                <a:gd name="connsiteX1" fmla="*/ 2392725 w 2417280"/>
                <a:gd name="connsiteY1" fmla="*/ 288335 h 913807"/>
                <a:gd name="connsiteX2" fmla="*/ 2415119 w 2417280"/>
                <a:gd name="connsiteY2" fmla="*/ 354706 h 913807"/>
                <a:gd name="connsiteX3" fmla="*/ 2417280 w 2417280"/>
                <a:gd name="connsiteY3" fmla="*/ 348411 h 913807"/>
                <a:gd name="connsiteX4" fmla="*/ 2417280 w 2417280"/>
                <a:gd name="connsiteY4" fmla="*/ 361112 h 913807"/>
                <a:gd name="connsiteX5" fmla="*/ 2417280 w 2417280"/>
                <a:gd name="connsiteY5" fmla="*/ 609538 h 913807"/>
                <a:gd name="connsiteX6" fmla="*/ 1208649 w 2417280"/>
                <a:gd name="connsiteY6" fmla="*/ 913805 h 913807"/>
                <a:gd name="connsiteX7" fmla="*/ 18 w 2417280"/>
                <a:gd name="connsiteY7" fmla="*/ 605414 h 913807"/>
                <a:gd name="connsiteX8" fmla="*/ 18 w 2417280"/>
                <a:gd name="connsiteY8" fmla="*/ 348411 h 913807"/>
                <a:gd name="connsiteX9" fmla="*/ 99 w 2417280"/>
                <a:gd name="connsiteY9" fmla="*/ 352223 h 913807"/>
                <a:gd name="connsiteX10" fmla="*/ 943 w 2417280"/>
                <a:gd name="connsiteY10" fmla="*/ 358374 h 913807"/>
                <a:gd name="connsiteX11" fmla="*/ 24574 w 2417280"/>
                <a:gd name="connsiteY11" fmla="*/ 288335 h 913807"/>
                <a:gd name="connsiteX12" fmla="*/ 1208650 w 2417280"/>
                <a:gd name="connsiteY12" fmla="*/ 0 h 91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7280" h="913807">
                  <a:moveTo>
                    <a:pt x="1208650" y="0"/>
                  </a:moveTo>
                  <a:cubicBezTo>
                    <a:pt x="1792719" y="0"/>
                    <a:pt x="2280025" y="123782"/>
                    <a:pt x="2392725" y="288335"/>
                  </a:cubicBezTo>
                  <a:lnTo>
                    <a:pt x="2415119" y="354706"/>
                  </a:lnTo>
                  <a:lnTo>
                    <a:pt x="2417280" y="348411"/>
                  </a:lnTo>
                  <a:lnTo>
                    <a:pt x="2417280" y="361112"/>
                  </a:lnTo>
                  <a:lnTo>
                    <a:pt x="2417280" y="609538"/>
                  </a:lnTo>
                  <a:cubicBezTo>
                    <a:pt x="2417280" y="609538"/>
                    <a:pt x="2225558" y="905430"/>
                    <a:pt x="1208649" y="913805"/>
                  </a:cubicBezTo>
                  <a:cubicBezTo>
                    <a:pt x="1208649" y="913805"/>
                    <a:pt x="20891" y="917992"/>
                    <a:pt x="18" y="605414"/>
                  </a:cubicBezTo>
                  <a:lnTo>
                    <a:pt x="18" y="348411"/>
                  </a:lnTo>
                  <a:cubicBezTo>
                    <a:pt x="18" y="348411"/>
                    <a:pt x="-58" y="349735"/>
                    <a:pt x="99" y="352223"/>
                  </a:cubicBezTo>
                  <a:lnTo>
                    <a:pt x="943" y="358374"/>
                  </a:lnTo>
                  <a:lnTo>
                    <a:pt x="24574" y="288335"/>
                  </a:lnTo>
                  <a:cubicBezTo>
                    <a:pt x="137275" y="123782"/>
                    <a:pt x="624580" y="0"/>
                    <a:pt x="1208650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AF9A26B-B13F-484F-8D56-F8D5879560A4}"/>
                </a:ext>
              </a:extLst>
            </p:cNvPr>
            <p:cNvSpPr/>
            <p:nvPr/>
          </p:nvSpPr>
          <p:spPr>
            <a:xfrm>
              <a:off x="4227349" y="3079625"/>
              <a:ext cx="3546399" cy="1059479"/>
            </a:xfrm>
            <a:custGeom>
              <a:avLst/>
              <a:gdLst>
                <a:gd name="connsiteX0" fmla="*/ 3548175 w 3546399"/>
                <a:gd name="connsiteY0" fmla="*/ 530057 h 1059478"/>
                <a:gd name="connsiteX1" fmla="*/ 1774088 w 3546399"/>
                <a:gd name="connsiteY1" fmla="*/ 1060113 h 1059478"/>
                <a:gd name="connsiteX2" fmla="*/ 0 w 3546399"/>
                <a:gd name="connsiteY2" fmla="*/ 530057 h 1059478"/>
                <a:gd name="connsiteX3" fmla="*/ 1774088 w 3546399"/>
                <a:gd name="connsiteY3" fmla="*/ 0 h 1059478"/>
                <a:gd name="connsiteX4" fmla="*/ 3548175 w 3546399"/>
                <a:gd name="connsiteY4" fmla="*/ 530057 h 105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399" h="1059478">
                  <a:moveTo>
                    <a:pt x="3548175" y="530057"/>
                  </a:moveTo>
                  <a:cubicBezTo>
                    <a:pt x="3548175" y="822799"/>
                    <a:pt x="2753889" y="1060113"/>
                    <a:pt x="1774088" y="1060113"/>
                  </a:cubicBezTo>
                  <a:cubicBezTo>
                    <a:pt x="794286" y="1060113"/>
                    <a:pt x="0" y="822799"/>
                    <a:pt x="0" y="530057"/>
                  </a:cubicBezTo>
                  <a:cubicBezTo>
                    <a:pt x="0" y="237314"/>
                    <a:pt x="794286" y="0"/>
                    <a:pt x="1774088" y="0"/>
                  </a:cubicBezTo>
                  <a:cubicBezTo>
                    <a:pt x="2753889" y="0"/>
                    <a:pt x="3548175" y="237314"/>
                    <a:pt x="3548175" y="53005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6581CB2-1D6A-49C8-8805-DF29EE958B0E}"/>
                </a:ext>
              </a:extLst>
            </p:cNvPr>
            <p:cNvSpPr/>
            <p:nvPr/>
          </p:nvSpPr>
          <p:spPr>
            <a:xfrm>
              <a:off x="4227259" y="3609682"/>
              <a:ext cx="3546399" cy="824744"/>
            </a:xfrm>
            <a:custGeom>
              <a:avLst/>
              <a:gdLst>
                <a:gd name="connsiteX0" fmla="*/ 27 w 3546399"/>
                <a:gd name="connsiteY0" fmla="*/ 0 h 824744"/>
                <a:gd name="connsiteX1" fmla="*/ 1774115 w 3546399"/>
                <a:gd name="connsiteY1" fmla="*/ 530057 h 824744"/>
                <a:gd name="connsiteX2" fmla="*/ 3548203 w 3546399"/>
                <a:gd name="connsiteY2" fmla="*/ 0 h 824744"/>
                <a:gd name="connsiteX3" fmla="*/ 3548203 w 3546399"/>
                <a:gd name="connsiteY3" fmla="*/ 383252 h 824744"/>
                <a:gd name="connsiteX4" fmla="*/ 1774115 w 3546399"/>
                <a:gd name="connsiteY4" fmla="*/ 829819 h 824744"/>
                <a:gd name="connsiteX5" fmla="*/ 27 w 3546399"/>
                <a:gd name="connsiteY5" fmla="*/ 377098 h 824744"/>
                <a:gd name="connsiteX6" fmla="*/ 27 w 3546399"/>
                <a:gd name="connsiteY6" fmla="*/ 0 h 82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46399" h="824744">
                  <a:moveTo>
                    <a:pt x="27" y="0"/>
                  </a:moveTo>
                  <a:cubicBezTo>
                    <a:pt x="27" y="0"/>
                    <a:pt x="-28522" y="497448"/>
                    <a:pt x="1774115" y="530057"/>
                  </a:cubicBezTo>
                  <a:cubicBezTo>
                    <a:pt x="1774115" y="530057"/>
                    <a:pt x="3478860" y="518003"/>
                    <a:pt x="3548203" y="0"/>
                  </a:cubicBezTo>
                  <a:lnTo>
                    <a:pt x="3548203" y="383252"/>
                  </a:lnTo>
                  <a:cubicBezTo>
                    <a:pt x="3548203" y="383252"/>
                    <a:pt x="3266774" y="817575"/>
                    <a:pt x="1774115" y="829819"/>
                  </a:cubicBezTo>
                  <a:cubicBezTo>
                    <a:pt x="1774115" y="829819"/>
                    <a:pt x="30606" y="835910"/>
                    <a:pt x="27" y="37709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6BFABA-4626-4882-9203-D6C7F34889E2}"/>
                </a:ext>
              </a:extLst>
            </p:cNvPr>
            <p:cNvSpPr/>
            <p:nvPr/>
          </p:nvSpPr>
          <p:spPr>
            <a:xfrm>
              <a:off x="4883909" y="2320797"/>
              <a:ext cx="900874" cy="1408409"/>
            </a:xfrm>
            <a:custGeom>
              <a:avLst/>
              <a:gdLst>
                <a:gd name="connsiteX0" fmla="*/ 42823 w 900874"/>
                <a:gd name="connsiteY0" fmla="*/ 1362287 h 1408409"/>
                <a:gd name="connsiteX1" fmla="*/ 148898 w 900874"/>
                <a:gd name="connsiteY1" fmla="*/ 832230 h 1408409"/>
                <a:gd name="connsiteX2" fmla="*/ 312007 w 900874"/>
                <a:gd name="connsiteY2" fmla="*/ 693356 h 1408409"/>
                <a:gd name="connsiteX3" fmla="*/ 418082 w 900874"/>
                <a:gd name="connsiteY3" fmla="*/ 0 h 1408409"/>
                <a:gd name="connsiteX4" fmla="*/ 660747 w 900874"/>
                <a:gd name="connsiteY4" fmla="*/ 362951 h 1408409"/>
                <a:gd name="connsiteX5" fmla="*/ 807551 w 900874"/>
                <a:gd name="connsiteY5" fmla="*/ 919653 h 1408409"/>
                <a:gd name="connsiteX6" fmla="*/ 905442 w 900874"/>
                <a:gd name="connsiteY6" fmla="*/ 1409107 h 1408409"/>
                <a:gd name="connsiteX7" fmla="*/ 0 w 900874"/>
                <a:gd name="connsiteY7" fmla="*/ 1409107 h 140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0874" h="1408409">
                  <a:moveTo>
                    <a:pt x="42823" y="1362287"/>
                  </a:moveTo>
                  <a:lnTo>
                    <a:pt x="148898" y="832230"/>
                  </a:lnTo>
                  <a:lnTo>
                    <a:pt x="312007" y="693356"/>
                  </a:lnTo>
                  <a:lnTo>
                    <a:pt x="418082" y="0"/>
                  </a:lnTo>
                  <a:lnTo>
                    <a:pt x="660747" y="362951"/>
                  </a:lnTo>
                  <a:lnTo>
                    <a:pt x="807551" y="919653"/>
                  </a:lnTo>
                  <a:lnTo>
                    <a:pt x="905442" y="1409107"/>
                  </a:lnTo>
                  <a:lnTo>
                    <a:pt x="0" y="14091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61EFCB-542E-46E1-AE5D-B9198A3E920E}"/>
                </a:ext>
              </a:extLst>
            </p:cNvPr>
            <p:cNvSpPr/>
            <p:nvPr/>
          </p:nvSpPr>
          <p:spPr>
            <a:xfrm>
              <a:off x="4614225" y="2320797"/>
              <a:ext cx="691516" cy="1408409"/>
            </a:xfrm>
            <a:custGeom>
              <a:avLst/>
              <a:gdLst>
                <a:gd name="connsiteX0" fmla="*/ 695386 w 691516"/>
                <a:gd name="connsiteY0" fmla="*/ 0 h 1408409"/>
                <a:gd name="connsiteX1" fmla="*/ 615830 w 691516"/>
                <a:gd name="connsiteY1" fmla="*/ 0 h 1408409"/>
                <a:gd name="connsiteX2" fmla="*/ 407868 w 691516"/>
                <a:gd name="connsiteY2" fmla="*/ 595465 h 1408409"/>
                <a:gd name="connsiteX3" fmla="*/ 240635 w 691516"/>
                <a:gd name="connsiteY3" fmla="*/ 730025 h 1408409"/>
                <a:gd name="connsiteX4" fmla="*/ 199842 w 691516"/>
                <a:gd name="connsiteY4" fmla="*/ 1027758 h 1408409"/>
                <a:gd name="connsiteX5" fmla="*/ 0 w 691516"/>
                <a:gd name="connsiteY5" fmla="*/ 1288885 h 1408409"/>
                <a:gd name="connsiteX6" fmla="*/ 277304 w 691516"/>
                <a:gd name="connsiteY6" fmla="*/ 1409107 h 1408409"/>
                <a:gd name="connsiteX7" fmla="*/ 320128 w 691516"/>
                <a:gd name="connsiteY7" fmla="*/ 1362287 h 1408409"/>
                <a:gd name="connsiteX8" fmla="*/ 426202 w 691516"/>
                <a:gd name="connsiteY8" fmla="*/ 832230 h 1408409"/>
                <a:gd name="connsiteX9" fmla="*/ 589311 w 691516"/>
                <a:gd name="connsiteY9" fmla="*/ 693356 h 140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1516" h="1408409">
                  <a:moveTo>
                    <a:pt x="695386" y="0"/>
                  </a:moveTo>
                  <a:lnTo>
                    <a:pt x="615830" y="0"/>
                  </a:lnTo>
                  <a:lnTo>
                    <a:pt x="407868" y="595465"/>
                  </a:lnTo>
                  <a:lnTo>
                    <a:pt x="240635" y="730025"/>
                  </a:lnTo>
                  <a:lnTo>
                    <a:pt x="199842" y="1027758"/>
                  </a:lnTo>
                  <a:lnTo>
                    <a:pt x="0" y="1288885"/>
                  </a:lnTo>
                  <a:lnTo>
                    <a:pt x="277304" y="1409107"/>
                  </a:lnTo>
                  <a:lnTo>
                    <a:pt x="320128" y="1362287"/>
                  </a:lnTo>
                  <a:lnTo>
                    <a:pt x="426202" y="832230"/>
                  </a:lnTo>
                  <a:lnTo>
                    <a:pt x="589311" y="69335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8A25E20-FC61-47B7-B43A-A599636CA61D}"/>
                </a:ext>
              </a:extLst>
            </p:cNvPr>
            <p:cNvSpPr/>
            <p:nvPr/>
          </p:nvSpPr>
          <p:spPr>
            <a:xfrm>
              <a:off x="6634523" y="2710013"/>
              <a:ext cx="501191" cy="780335"/>
            </a:xfrm>
            <a:custGeom>
              <a:avLst/>
              <a:gdLst>
                <a:gd name="connsiteX0" fmla="*/ 23918 w 501190"/>
                <a:gd name="connsiteY0" fmla="*/ 759653 h 780334"/>
                <a:gd name="connsiteX1" fmla="*/ 83045 w 501190"/>
                <a:gd name="connsiteY1" fmla="*/ 464077 h 780334"/>
                <a:gd name="connsiteX2" fmla="*/ 174021 w 501190"/>
                <a:gd name="connsiteY2" fmla="*/ 386615 h 780334"/>
                <a:gd name="connsiteX3" fmla="*/ 233149 w 501190"/>
                <a:gd name="connsiteY3" fmla="*/ 0 h 780334"/>
                <a:gd name="connsiteX4" fmla="*/ 368470 w 501190"/>
                <a:gd name="connsiteY4" fmla="*/ 202380 h 780334"/>
                <a:gd name="connsiteX5" fmla="*/ 450310 w 501190"/>
                <a:gd name="connsiteY5" fmla="*/ 512864 h 780334"/>
                <a:gd name="connsiteX6" fmla="*/ 504934 w 501190"/>
                <a:gd name="connsiteY6" fmla="*/ 785727 h 780334"/>
                <a:gd name="connsiteX7" fmla="*/ 0 w 501190"/>
                <a:gd name="connsiteY7" fmla="*/ 785727 h 78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1190" h="780334">
                  <a:moveTo>
                    <a:pt x="23918" y="759653"/>
                  </a:moveTo>
                  <a:lnTo>
                    <a:pt x="83045" y="464077"/>
                  </a:lnTo>
                  <a:lnTo>
                    <a:pt x="174021" y="386615"/>
                  </a:lnTo>
                  <a:lnTo>
                    <a:pt x="233149" y="0"/>
                  </a:lnTo>
                  <a:lnTo>
                    <a:pt x="368470" y="202380"/>
                  </a:lnTo>
                  <a:lnTo>
                    <a:pt x="450310" y="512864"/>
                  </a:lnTo>
                  <a:lnTo>
                    <a:pt x="504934" y="785727"/>
                  </a:lnTo>
                  <a:lnTo>
                    <a:pt x="0" y="785727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734EE61-8482-4167-8FCE-B18E9BBE29C8}"/>
                </a:ext>
              </a:extLst>
            </p:cNvPr>
            <p:cNvSpPr/>
            <p:nvPr/>
          </p:nvSpPr>
          <p:spPr>
            <a:xfrm>
              <a:off x="6486266" y="2710013"/>
              <a:ext cx="386995" cy="780335"/>
            </a:xfrm>
            <a:custGeom>
              <a:avLst/>
              <a:gdLst>
                <a:gd name="connsiteX0" fmla="*/ 387757 w 386995"/>
                <a:gd name="connsiteY0" fmla="*/ 0 h 780334"/>
                <a:gd name="connsiteX1" fmla="*/ 343411 w 386995"/>
                <a:gd name="connsiteY1" fmla="*/ 0 h 780334"/>
                <a:gd name="connsiteX2" fmla="*/ 227439 w 386995"/>
                <a:gd name="connsiteY2" fmla="*/ 332055 h 780334"/>
                <a:gd name="connsiteX3" fmla="*/ 134179 w 386995"/>
                <a:gd name="connsiteY3" fmla="*/ 407106 h 780334"/>
                <a:gd name="connsiteX4" fmla="*/ 111404 w 386995"/>
                <a:gd name="connsiteY4" fmla="*/ 573134 h 780334"/>
                <a:gd name="connsiteX5" fmla="*/ 0 w 386995"/>
                <a:gd name="connsiteY5" fmla="*/ 718733 h 780334"/>
                <a:gd name="connsiteX6" fmla="*/ 154608 w 386995"/>
                <a:gd name="connsiteY6" fmla="*/ 785727 h 780334"/>
                <a:gd name="connsiteX7" fmla="*/ 178525 w 386995"/>
                <a:gd name="connsiteY7" fmla="*/ 759653 h 780334"/>
                <a:gd name="connsiteX8" fmla="*/ 237653 w 386995"/>
                <a:gd name="connsiteY8" fmla="*/ 464077 h 780334"/>
                <a:gd name="connsiteX9" fmla="*/ 328629 w 386995"/>
                <a:gd name="connsiteY9" fmla="*/ 386615 h 78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995" h="780334">
                  <a:moveTo>
                    <a:pt x="387757" y="0"/>
                  </a:moveTo>
                  <a:lnTo>
                    <a:pt x="343411" y="0"/>
                  </a:lnTo>
                  <a:lnTo>
                    <a:pt x="227439" y="332055"/>
                  </a:lnTo>
                  <a:lnTo>
                    <a:pt x="134179" y="407106"/>
                  </a:lnTo>
                  <a:lnTo>
                    <a:pt x="111404" y="573134"/>
                  </a:lnTo>
                  <a:lnTo>
                    <a:pt x="0" y="718733"/>
                  </a:lnTo>
                  <a:lnTo>
                    <a:pt x="154608" y="785727"/>
                  </a:lnTo>
                  <a:lnTo>
                    <a:pt x="178525" y="759653"/>
                  </a:lnTo>
                  <a:lnTo>
                    <a:pt x="237653" y="464077"/>
                  </a:lnTo>
                  <a:lnTo>
                    <a:pt x="328629" y="38661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1CA71DD-D841-44CC-91D6-029D6D634797}"/>
                </a:ext>
              </a:extLst>
            </p:cNvPr>
            <p:cNvSpPr/>
            <p:nvPr/>
          </p:nvSpPr>
          <p:spPr>
            <a:xfrm>
              <a:off x="6479852" y="3276612"/>
              <a:ext cx="228391" cy="348930"/>
            </a:xfrm>
            <a:custGeom>
              <a:avLst/>
              <a:gdLst>
                <a:gd name="connsiteX0" fmla="*/ 233212 w 228390"/>
                <a:gd name="connsiteY0" fmla="*/ 174846 h 348930"/>
                <a:gd name="connsiteX1" fmla="*/ 116606 w 228390"/>
                <a:gd name="connsiteY1" fmla="*/ 349691 h 348930"/>
                <a:gd name="connsiteX2" fmla="*/ 0 w 228390"/>
                <a:gd name="connsiteY2" fmla="*/ 174846 h 348930"/>
                <a:gd name="connsiteX3" fmla="*/ 116606 w 228390"/>
                <a:gd name="connsiteY3" fmla="*/ 0 h 348930"/>
                <a:gd name="connsiteX4" fmla="*/ 233212 w 228390"/>
                <a:gd name="connsiteY4" fmla="*/ 174846 h 34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390" h="348930">
                  <a:moveTo>
                    <a:pt x="233212" y="174846"/>
                  </a:moveTo>
                  <a:cubicBezTo>
                    <a:pt x="233212" y="271410"/>
                    <a:pt x="181006" y="349691"/>
                    <a:pt x="116606" y="349691"/>
                  </a:cubicBezTo>
                  <a:cubicBezTo>
                    <a:pt x="52206" y="349691"/>
                    <a:pt x="0" y="271410"/>
                    <a:pt x="0" y="174846"/>
                  </a:cubicBezTo>
                  <a:cubicBezTo>
                    <a:pt x="0" y="78281"/>
                    <a:pt x="52206" y="0"/>
                    <a:pt x="116606" y="0"/>
                  </a:cubicBezTo>
                  <a:cubicBezTo>
                    <a:pt x="181006" y="0"/>
                    <a:pt x="233212" y="78281"/>
                    <a:pt x="233212" y="174846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F5CF391-9742-4861-925E-48E21D91E76B}"/>
                </a:ext>
              </a:extLst>
            </p:cNvPr>
            <p:cNvSpPr/>
            <p:nvPr/>
          </p:nvSpPr>
          <p:spPr>
            <a:xfrm>
              <a:off x="6562390" y="3403876"/>
              <a:ext cx="63442" cy="329898"/>
            </a:xfrm>
            <a:custGeom>
              <a:avLst/>
              <a:gdLst>
                <a:gd name="connsiteX0" fmla="*/ 0 w 63441"/>
                <a:gd name="connsiteY0" fmla="*/ 329961 h 329897"/>
                <a:gd name="connsiteX1" fmla="*/ 68136 w 63441"/>
                <a:gd name="connsiteY1" fmla="*/ 329961 h 329897"/>
                <a:gd name="connsiteX2" fmla="*/ 68136 w 63441"/>
                <a:gd name="connsiteY2" fmla="*/ 190072 h 329897"/>
                <a:gd name="connsiteX3" fmla="*/ 68136 w 63441"/>
                <a:gd name="connsiteY3" fmla="*/ 0 h 329897"/>
                <a:gd name="connsiteX4" fmla="*/ 25123 w 63441"/>
                <a:gd name="connsiteY4" fmla="*/ 120159 h 329897"/>
                <a:gd name="connsiteX5" fmla="*/ 0 w 63441"/>
                <a:gd name="connsiteY5" fmla="*/ 95036 h 32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41" h="329897">
                  <a:moveTo>
                    <a:pt x="0" y="329961"/>
                  </a:moveTo>
                  <a:lnTo>
                    <a:pt x="68136" y="329961"/>
                  </a:lnTo>
                  <a:lnTo>
                    <a:pt x="68136" y="190072"/>
                  </a:lnTo>
                  <a:lnTo>
                    <a:pt x="68136" y="0"/>
                  </a:lnTo>
                  <a:lnTo>
                    <a:pt x="25123" y="120159"/>
                  </a:lnTo>
                  <a:lnTo>
                    <a:pt x="0" y="95036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2C7EB85-E29B-4C86-A93C-20AB67604C95}"/>
                </a:ext>
              </a:extLst>
            </p:cNvPr>
            <p:cNvSpPr/>
            <p:nvPr/>
          </p:nvSpPr>
          <p:spPr>
            <a:xfrm>
              <a:off x="6742311" y="3397722"/>
              <a:ext cx="228391" cy="348930"/>
            </a:xfrm>
            <a:custGeom>
              <a:avLst/>
              <a:gdLst>
                <a:gd name="connsiteX0" fmla="*/ 233212 w 228390"/>
                <a:gd name="connsiteY0" fmla="*/ 174846 h 348930"/>
                <a:gd name="connsiteX1" fmla="*/ 116606 w 228390"/>
                <a:gd name="connsiteY1" fmla="*/ 349691 h 348930"/>
                <a:gd name="connsiteX2" fmla="*/ 0 w 228390"/>
                <a:gd name="connsiteY2" fmla="*/ 174846 h 348930"/>
                <a:gd name="connsiteX3" fmla="*/ 116606 w 228390"/>
                <a:gd name="connsiteY3" fmla="*/ 0 h 348930"/>
                <a:gd name="connsiteX4" fmla="*/ 233212 w 228390"/>
                <a:gd name="connsiteY4" fmla="*/ 174846 h 34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390" h="348930">
                  <a:moveTo>
                    <a:pt x="233212" y="174846"/>
                  </a:moveTo>
                  <a:cubicBezTo>
                    <a:pt x="233212" y="271410"/>
                    <a:pt x="181006" y="349691"/>
                    <a:pt x="116606" y="349691"/>
                  </a:cubicBezTo>
                  <a:cubicBezTo>
                    <a:pt x="52206" y="349691"/>
                    <a:pt x="0" y="271410"/>
                    <a:pt x="0" y="174846"/>
                  </a:cubicBezTo>
                  <a:cubicBezTo>
                    <a:pt x="0" y="78281"/>
                    <a:pt x="52206" y="0"/>
                    <a:pt x="116606" y="0"/>
                  </a:cubicBezTo>
                  <a:cubicBezTo>
                    <a:pt x="181006" y="0"/>
                    <a:pt x="233212" y="78281"/>
                    <a:pt x="233212" y="174846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A8FD68A-DC93-4EFC-87F5-37E01E85E437}"/>
                </a:ext>
              </a:extLst>
            </p:cNvPr>
            <p:cNvSpPr/>
            <p:nvPr/>
          </p:nvSpPr>
          <p:spPr>
            <a:xfrm>
              <a:off x="6824849" y="3524987"/>
              <a:ext cx="63442" cy="329898"/>
            </a:xfrm>
            <a:custGeom>
              <a:avLst/>
              <a:gdLst>
                <a:gd name="connsiteX0" fmla="*/ 0 w 63441"/>
                <a:gd name="connsiteY0" fmla="*/ 329961 h 329897"/>
                <a:gd name="connsiteX1" fmla="*/ 68200 w 63441"/>
                <a:gd name="connsiteY1" fmla="*/ 329961 h 329897"/>
                <a:gd name="connsiteX2" fmla="*/ 68200 w 63441"/>
                <a:gd name="connsiteY2" fmla="*/ 190072 h 329897"/>
                <a:gd name="connsiteX3" fmla="*/ 68200 w 63441"/>
                <a:gd name="connsiteY3" fmla="*/ 0 h 329897"/>
                <a:gd name="connsiteX4" fmla="*/ 25123 w 63441"/>
                <a:gd name="connsiteY4" fmla="*/ 120159 h 329897"/>
                <a:gd name="connsiteX5" fmla="*/ 0 w 63441"/>
                <a:gd name="connsiteY5" fmla="*/ 95036 h 32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41" h="329897">
                  <a:moveTo>
                    <a:pt x="0" y="329961"/>
                  </a:moveTo>
                  <a:lnTo>
                    <a:pt x="68200" y="329961"/>
                  </a:lnTo>
                  <a:lnTo>
                    <a:pt x="68200" y="190072"/>
                  </a:lnTo>
                  <a:lnTo>
                    <a:pt x="68200" y="0"/>
                  </a:lnTo>
                  <a:lnTo>
                    <a:pt x="25123" y="120159"/>
                  </a:lnTo>
                  <a:lnTo>
                    <a:pt x="0" y="95036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A795AC2-489D-4F63-9027-341C81B6EAF5}"/>
                </a:ext>
              </a:extLst>
            </p:cNvPr>
            <p:cNvSpPr/>
            <p:nvPr/>
          </p:nvSpPr>
          <p:spPr>
            <a:xfrm>
              <a:off x="7089021" y="3368539"/>
              <a:ext cx="228391" cy="348930"/>
            </a:xfrm>
            <a:custGeom>
              <a:avLst/>
              <a:gdLst>
                <a:gd name="connsiteX0" fmla="*/ 233212 w 228390"/>
                <a:gd name="connsiteY0" fmla="*/ 174846 h 348930"/>
                <a:gd name="connsiteX1" fmla="*/ 116606 w 228390"/>
                <a:gd name="connsiteY1" fmla="*/ 349692 h 348930"/>
                <a:gd name="connsiteX2" fmla="*/ 0 w 228390"/>
                <a:gd name="connsiteY2" fmla="*/ 174846 h 348930"/>
                <a:gd name="connsiteX3" fmla="*/ 116606 w 228390"/>
                <a:gd name="connsiteY3" fmla="*/ 0 h 348930"/>
                <a:gd name="connsiteX4" fmla="*/ 233212 w 228390"/>
                <a:gd name="connsiteY4" fmla="*/ 174846 h 348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390" h="348930">
                  <a:moveTo>
                    <a:pt x="233212" y="174846"/>
                  </a:moveTo>
                  <a:cubicBezTo>
                    <a:pt x="233212" y="271410"/>
                    <a:pt x="181006" y="349692"/>
                    <a:pt x="116606" y="349692"/>
                  </a:cubicBezTo>
                  <a:cubicBezTo>
                    <a:pt x="52206" y="349692"/>
                    <a:pt x="0" y="271410"/>
                    <a:pt x="0" y="174846"/>
                  </a:cubicBezTo>
                  <a:cubicBezTo>
                    <a:pt x="0" y="78281"/>
                    <a:pt x="52206" y="0"/>
                    <a:pt x="116606" y="0"/>
                  </a:cubicBezTo>
                  <a:cubicBezTo>
                    <a:pt x="181006" y="0"/>
                    <a:pt x="233212" y="78281"/>
                    <a:pt x="233212" y="174846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CC5D6C4-D6C4-4768-93B3-93FC3AE30609}"/>
                </a:ext>
              </a:extLst>
            </p:cNvPr>
            <p:cNvSpPr/>
            <p:nvPr/>
          </p:nvSpPr>
          <p:spPr>
            <a:xfrm>
              <a:off x="7171558" y="3495740"/>
              <a:ext cx="63442" cy="329898"/>
            </a:xfrm>
            <a:custGeom>
              <a:avLst/>
              <a:gdLst>
                <a:gd name="connsiteX0" fmla="*/ 0 w 63441"/>
                <a:gd name="connsiteY0" fmla="*/ 330025 h 329897"/>
                <a:gd name="connsiteX1" fmla="*/ 68136 w 63441"/>
                <a:gd name="connsiteY1" fmla="*/ 330025 h 329897"/>
                <a:gd name="connsiteX2" fmla="*/ 68136 w 63441"/>
                <a:gd name="connsiteY2" fmla="*/ 190135 h 329897"/>
                <a:gd name="connsiteX3" fmla="*/ 68136 w 63441"/>
                <a:gd name="connsiteY3" fmla="*/ 0 h 329897"/>
                <a:gd name="connsiteX4" fmla="*/ 25060 w 63441"/>
                <a:gd name="connsiteY4" fmla="*/ 120159 h 329897"/>
                <a:gd name="connsiteX5" fmla="*/ 0 w 63441"/>
                <a:gd name="connsiteY5" fmla="*/ 95036 h 32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41" h="329897">
                  <a:moveTo>
                    <a:pt x="0" y="330025"/>
                  </a:moveTo>
                  <a:lnTo>
                    <a:pt x="68136" y="330025"/>
                  </a:lnTo>
                  <a:lnTo>
                    <a:pt x="68136" y="190135"/>
                  </a:lnTo>
                  <a:lnTo>
                    <a:pt x="68136" y="0"/>
                  </a:lnTo>
                  <a:lnTo>
                    <a:pt x="25060" y="120159"/>
                  </a:lnTo>
                  <a:lnTo>
                    <a:pt x="0" y="95036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446C74A-6FF3-4D58-A030-EAC0307434DE}"/>
                </a:ext>
              </a:extLst>
            </p:cNvPr>
            <p:cNvSpPr/>
            <p:nvPr/>
          </p:nvSpPr>
          <p:spPr>
            <a:xfrm>
              <a:off x="5649018" y="3079561"/>
              <a:ext cx="1554325" cy="2239497"/>
            </a:xfrm>
            <a:custGeom>
              <a:avLst/>
              <a:gdLst>
                <a:gd name="connsiteX0" fmla="*/ 0 w 1554325"/>
                <a:gd name="connsiteY0" fmla="*/ 0 h 2239497"/>
                <a:gd name="connsiteX1" fmla="*/ 307058 w 1554325"/>
                <a:gd name="connsiteY1" fmla="*/ 192165 h 2239497"/>
                <a:gd name="connsiteX2" fmla="*/ 321016 w 1554325"/>
                <a:gd name="connsiteY2" fmla="*/ 203775 h 2239497"/>
                <a:gd name="connsiteX3" fmla="*/ 415036 w 1554325"/>
                <a:gd name="connsiteY3" fmla="*/ 306361 h 2239497"/>
                <a:gd name="connsiteX4" fmla="*/ 440667 w 1554325"/>
                <a:gd name="connsiteY4" fmla="*/ 323807 h 2239497"/>
                <a:gd name="connsiteX5" fmla="*/ 546932 w 1554325"/>
                <a:gd name="connsiteY5" fmla="*/ 364473 h 2239497"/>
                <a:gd name="connsiteX6" fmla="*/ 578082 w 1554325"/>
                <a:gd name="connsiteY6" fmla="*/ 388772 h 2239497"/>
                <a:gd name="connsiteX7" fmla="*/ 674450 w 1554325"/>
                <a:gd name="connsiteY7" fmla="*/ 526250 h 2239497"/>
                <a:gd name="connsiteX8" fmla="*/ 680223 w 1554325"/>
                <a:gd name="connsiteY8" fmla="*/ 533419 h 2239497"/>
                <a:gd name="connsiteX9" fmla="*/ 821635 w 1554325"/>
                <a:gd name="connsiteY9" fmla="*/ 685870 h 2239497"/>
                <a:gd name="connsiteX10" fmla="*/ 839653 w 1554325"/>
                <a:gd name="connsiteY10" fmla="*/ 731802 h 2239497"/>
                <a:gd name="connsiteX11" fmla="*/ 839653 w 1554325"/>
                <a:gd name="connsiteY11" fmla="*/ 731802 h 2239497"/>
                <a:gd name="connsiteX12" fmla="*/ 879304 w 1554325"/>
                <a:gd name="connsiteY12" fmla="*/ 793277 h 2239497"/>
                <a:gd name="connsiteX13" fmla="*/ 1004919 w 1554325"/>
                <a:gd name="connsiteY13" fmla="*/ 850248 h 2239497"/>
                <a:gd name="connsiteX14" fmla="*/ 1185157 w 1554325"/>
                <a:gd name="connsiteY14" fmla="*/ 966156 h 2239497"/>
                <a:gd name="connsiteX15" fmla="*/ 1185157 w 1554325"/>
                <a:gd name="connsiteY15" fmla="*/ 966156 h 2239497"/>
                <a:gd name="connsiteX16" fmla="*/ 1404412 w 1554325"/>
                <a:gd name="connsiteY16" fmla="*/ 1244412 h 2239497"/>
                <a:gd name="connsiteX17" fmla="*/ 1405173 w 1554325"/>
                <a:gd name="connsiteY17" fmla="*/ 1245934 h 2239497"/>
                <a:gd name="connsiteX18" fmla="*/ 1523048 w 1554325"/>
                <a:gd name="connsiteY18" fmla="*/ 1643778 h 2239497"/>
                <a:gd name="connsiteX19" fmla="*/ 1556292 w 1554325"/>
                <a:gd name="connsiteY19" fmla="*/ 1992962 h 2239497"/>
                <a:gd name="connsiteX20" fmla="*/ 1556609 w 1554325"/>
                <a:gd name="connsiteY20" fmla="*/ 1999370 h 2239497"/>
                <a:gd name="connsiteX21" fmla="*/ 1556609 w 1554325"/>
                <a:gd name="connsiteY21" fmla="*/ 2177642 h 2239497"/>
                <a:gd name="connsiteX22" fmla="*/ 1489107 w 1554325"/>
                <a:gd name="connsiteY22" fmla="*/ 2245144 h 2239497"/>
                <a:gd name="connsiteX23" fmla="*/ 1371866 w 1554325"/>
                <a:gd name="connsiteY23" fmla="*/ 2245144 h 2239497"/>
                <a:gd name="connsiteX24" fmla="*/ 1140938 w 1554325"/>
                <a:gd name="connsiteY24" fmla="*/ 2245144 h 2239497"/>
                <a:gd name="connsiteX25" fmla="*/ 1073563 w 1554325"/>
                <a:gd name="connsiteY25" fmla="*/ 2173201 h 2239497"/>
                <a:gd name="connsiteX26" fmla="*/ 1103444 w 1554325"/>
                <a:gd name="connsiteY26" fmla="*/ 1716927 h 2239497"/>
                <a:gd name="connsiteX27" fmla="*/ 1103571 w 1554325"/>
                <a:gd name="connsiteY27" fmla="*/ 1712486 h 2239497"/>
                <a:gd name="connsiteX28" fmla="*/ 1103571 w 1554325"/>
                <a:gd name="connsiteY28" fmla="*/ 1529266 h 2239497"/>
                <a:gd name="connsiteX29" fmla="*/ 1035688 w 1554325"/>
                <a:gd name="connsiteY29" fmla="*/ 1146775 h 2239497"/>
                <a:gd name="connsiteX30" fmla="*/ 1035688 w 1554325"/>
                <a:gd name="connsiteY30" fmla="*/ 1146775 h 2239497"/>
                <a:gd name="connsiteX31" fmla="*/ 928471 w 1554325"/>
                <a:gd name="connsiteY31" fmla="*/ 1006949 h 2239497"/>
                <a:gd name="connsiteX32" fmla="*/ 781032 w 1554325"/>
                <a:gd name="connsiteY32" fmla="*/ 902968 h 2239497"/>
                <a:gd name="connsiteX33" fmla="*/ 775830 w 1554325"/>
                <a:gd name="connsiteY33" fmla="*/ 898908 h 2239497"/>
                <a:gd name="connsiteX34" fmla="*/ 645711 w 1554325"/>
                <a:gd name="connsiteY34" fmla="*/ 786489 h 2239497"/>
                <a:gd name="connsiteX35" fmla="*/ 626679 w 1554325"/>
                <a:gd name="connsiteY35" fmla="*/ 759272 h 2239497"/>
                <a:gd name="connsiteX36" fmla="*/ 621096 w 1554325"/>
                <a:gd name="connsiteY36" fmla="*/ 744554 h 2239497"/>
                <a:gd name="connsiteX37" fmla="*/ 488058 w 1554325"/>
                <a:gd name="connsiteY37" fmla="*/ 573578 h 2239497"/>
                <a:gd name="connsiteX38" fmla="*/ 425758 w 1554325"/>
                <a:gd name="connsiteY38" fmla="*/ 529993 h 2239497"/>
                <a:gd name="connsiteX39" fmla="*/ 341317 w 1554325"/>
                <a:gd name="connsiteY39" fmla="*/ 465663 h 2239497"/>
                <a:gd name="connsiteX40" fmla="*/ 314798 w 1554325"/>
                <a:gd name="connsiteY40" fmla="*/ 411991 h 2239497"/>
                <a:gd name="connsiteX41" fmla="*/ 314798 w 1554325"/>
                <a:gd name="connsiteY41" fmla="*/ 326091 h 2239497"/>
                <a:gd name="connsiteX42" fmla="*/ 283395 w 1554325"/>
                <a:gd name="connsiteY42" fmla="*/ 269057 h 2239497"/>
                <a:gd name="connsiteX43" fmla="*/ 178081 w 1554325"/>
                <a:gd name="connsiteY43" fmla="*/ 202443 h 2239497"/>
                <a:gd name="connsiteX44" fmla="*/ 162982 w 1554325"/>
                <a:gd name="connsiteY44" fmla="*/ 189437 h 2239497"/>
                <a:gd name="connsiteX45" fmla="*/ 0 w 1554325"/>
                <a:gd name="connsiteY45" fmla="*/ 0 h 223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554325" h="2239497">
                  <a:moveTo>
                    <a:pt x="0" y="0"/>
                  </a:moveTo>
                  <a:lnTo>
                    <a:pt x="307058" y="192165"/>
                  </a:lnTo>
                  <a:cubicBezTo>
                    <a:pt x="312197" y="195401"/>
                    <a:pt x="316892" y="199271"/>
                    <a:pt x="321016" y="203775"/>
                  </a:cubicBezTo>
                  <a:lnTo>
                    <a:pt x="415036" y="306361"/>
                  </a:lnTo>
                  <a:cubicBezTo>
                    <a:pt x="422142" y="314101"/>
                    <a:pt x="430897" y="320064"/>
                    <a:pt x="440667" y="323807"/>
                  </a:cubicBezTo>
                  <a:lnTo>
                    <a:pt x="546932" y="364473"/>
                  </a:lnTo>
                  <a:cubicBezTo>
                    <a:pt x="559494" y="369295"/>
                    <a:pt x="570342" y="377733"/>
                    <a:pt x="578082" y="388772"/>
                  </a:cubicBezTo>
                  <a:lnTo>
                    <a:pt x="674450" y="526250"/>
                  </a:lnTo>
                  <a:cubicBezTo>
                    <a:pt x="676227" y="528788"/>
                    <a:pt x="678130" y="531199"/>
                    <a:pt x="680223" y="533419"/>
                  </a:cubicBezTo>
                  <a:lnTo>
                    <a:pt x="821635" y="685870"/>
                  </a:lnTo>
                  <a:cubicBezTo>
                    <a:pt x="833245" y="698368"/>
                    <a:pt x="839653" y="714736"/>
                    <a:pt x="839653" y="731802"/>
                  </a:cubicBezTo>
                  <a:lnTo>
                    <a:pt x="839653" y="731802"/>
                  </a:lnTo>
                  <a:cubicBezTo>
                    <a:pt x="839653" y="758320"/>
                    <a:pt x="855133" y="782365"/>
                    <a:pt x="879304" y="793277"/>
                  </a:cubicBezTo>
                  <a:lnTo>
                    <a:pt x="1004919" y="850248"/>
                  </a:lnTo>
                  <a:cubicBezTo>
                    <a:pt x="1070327" y="879875"/>
                    <a:pt x="1131041" y="918955"/>
                    <a:pt x="1185157" y="966156"/>
                  </a:cubicBezTo>
                  <a:lnTo>
                    <a:pt x="1185157" y="966156"/>
                  </a:lnTo>
                  <a:cubicBezTo>
                    <a:pt x="1274927" y="1044443"/>
                    <a:pt x="1349281" y="1138845"/>
                    <a:pt x="1404412" y="1244412"/>
                  </a:cubicBezTo>
                  <a:lnTo>
                    <a:pt x="1405173" y="1245934"/>
                  </a:lnTo>
                  <a:cubicBezTo>
                    <a:pt x="1469757" y="1369710"/>
                    <a:pt x="1509789" y="1504777"/>
                    <a:pt x="1523048" y="1643778"/>
                  </a:cubicBezTo>
                  <a:lnTo>
                    <a:pt x="1556292" y="1992962"/>
                  </a:lnTo>
                  <a:cubicBezTo>
                    <a:pt x="1556482" y="1995119"/>
                    <a:pt x="1556609" y="1997213"/>
                    <a:pt x="1556609" y="1999370"/>
                  </a:cubicBezTo>
                  <a:lnTo>
                    <a:pt x="1556609" y="2177642"/>
                  </a:lnTo>
                  <a:cubicBezTo>
                    <a:pt x="1556609" y="2214945"/>
                    <a:pt x="1526411" y="2245144"/>
                    <a:pt x="1489107" y="2245144"/>
                  </a:cubicBezTo>
                  <a:lnTo>
                    <a:pt x="1371866" y="2245144"/>
                  </a:lnTo>
                  <a:lnTo>
                    <a:pt x="1140938" y="2245144"/>
                  </a:lnTo>
                  <a:cubicBezTo>
                    <a:pt x="1101921" y="2245144"/>
                    <a:pt x="1071025" y="2212154"/>
                    <a:pt x="1073563" y="2173201"/>
                  </a:cubicBezTo>
                  <a:lnTo>
                    <a:pt x="1103444" y="1716927"/>
                  </a:lnTo>
                  <a:cubicBezTo>
                    <a:pt x="1103571" y="1715468"/>
                    <a:pt x="1103571" y="1714008"/>
                    <a:pt x="1103571" y="1712486"/>
                  </a:cubicBezTo>
                  <a:lnTo>
                    <a:pt x="1103571" y="1529266"/>
                  </a:lnTo>
                  <a:cubicBezTo>
                    <a:pt x="1103571" y="1398766"/>
                    <a:pt x="1080605" y="1269281"/>
                    <a:pt x="1035688" y="1146775"/>
                  </a:cubicBezTo>
                  <a:lnTo>
                    <a:pt x="1035688" y="1146775"/>
                  </a:lnTo>
                  <a:cubicBezTo>
                    <a:pt x="1015006" y="1090375"/>
                    <a:pt x="977639" y="1041588"/>
                    <a:pt x="928471" y="1006949"/>
                  </a:cubicBezTo>
                  <a:lnTo>
                    <a:pt x="781032" y="902968"/>
                  </a:lnTo>
                  <a:cubicBezTo>
                    <a:pt x="779256" y="901699"/>
                    <a:pt x="777480" y="900303"/>
                    <a:pt x="775830" y="898908"/>
                  </a:cubicBezTo>
                  <a:lnTo>
                    <a:pt x="645711" y="786489"/>
                  </a:lnTo>
                  <a:cubicBezTo>
                    <a:pt x="637210" y="779129"/>
                    <a:pt x="630675" y="769803"/>
                    <a:pt x="626679" y="759272"/>
                  </a:cubicBezTo>
                  <a:lnTo>
                    <a:pt x="621096" y="744554"/>
                  </a:lnTo>
                  <a:cubicBezTo>
                    <a:pt x="594958" y="675465"/>
                    <a:pt x="548582" y="615893"/>
                    <a:pt x="488058" y="573578"/>
                  </a:cubicBezTo>
                  <a:lnTo>
                    <a:pt x="425758" y="529993"/>
                  </a:lnTo>
                  <a:lnTo>
                    <a:pt x="341317" y="465663"/>
                  </a:lnTo>
                  <a:cubicBezTo>
                    <a:pt x="324569" y="452911"/>
                    <a:pt x="314798" y="433054"/>
                    <a:pt x="314798" y="411991"/>
                  </a:cubicBezTo>
                  <a:lnTo>
                    <a:pt x="314798" y="326091"/>
                  </a:lnTo>
                  <a:cubicBezTo>
                    <a:pt x="314798" y="302935"/>
                    <a:pt x="302935" y="281428"/>
                    <a:pt x="283395" y="269057"/>
                  </a:cubicBezTo>
                  <a:lnTo>
                    <a:pt x="178081" y="202443"/>
                  </a:lnTo>
                  <a:cubicBezTo>
                    <a:pt x="172435" y="198890"/>
                    <a:pt x="167360" y="194513"/>
                    <a:pt x="162982" y="189437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1F204B-6A82-4A0D-9CAC-53D0F79EFBC0}"/>
                </a:ext>
              </a:extLst>
            </p:cNvPr>
            <p:cNvSpPr/>
            <p:nvPr/>
          </p:nvSpPr>
          <p:spPr>
            <a:xfrm>
              <a:off x="6647734" y="5027293"/>
              <a:ext cx="670979" cy="300635"/>
            </a:xfrm>
            <a:custGeom>
              <a:avLst/>
              <a:gdLst>
                <a:gd name="connsiteX0" fmla="*/ 83167 w 2161010"/>
                <a:gd name="connsiteY0" fmla="*/ 490176 h 490020"/>
                <a:gd name="connsiteX1" fmla="*/ 11311 w 2161010"/>
                <a:gd name="connsiteY1" fmla="*/ 378246 h 490020"/>
                <a:gd name="connsiteX2" fmla="*/ 153320 w 2161010"/>
                <a:gd name="connsiteY2" fmla="*/ 427957 h 490020"/>
                <a:gd name="connsiteX3" fmla="*/ 334717 w 2161010"/>
                <a:gd name="connsiteY3" fmla="*/ 420671 h 490020"/>
                <a:gd name="connsiteX4" fmla="*/ 415090 w 2161010"/>
                <a:gd name="connsiteY4" fmla="*/ 355357 h 490020"/>
                <a:gd name="connsiteX5" fmla="*/ 543366 w 2161010"/>
                <a:gd name="connsiteY5" fmla="*/ 428924 h 490020"/>
                <a:gd name="connsiteX6" fmla="*/ 707625 w 2161010"/>
                <a:gd name="connsiteY6" fmla="*/ 407131 h 490020"/>
                <a:gd name="connsiteX7" fmla="*/ 685376 w 2161010"/>
                <a:gd name="connsiteY7" fmla="*/ 256901 h 490020"/>
                <a:gd name="connsiteX8" fmla="*/ 652907 w 2161010"/>
                <a:gd name="connsiteY8" fmla="*/ 113892 h 490020"/>
                <a:gd name="connsiteX9" fmla="*/ 699108 w 2161010"/>
                <a:gd name="connsiteY9" fmla="*/ 84878 h 490020"/>
                <a:gd name="connsiteX10" fmla="*/ 741903 w 2161010"/>
                <a:gd name="connsiteY10" fmla="*/ 159477 h 490020"/>
                <a:gd name="connsiteX11" fmla="*/ 1016234 w 2161010"/>
                <a:gd name="connsiteY11" fmla="*/ 387079 h 490020"/>
                <a:gd name="connsiteX12" fmla="*/ 1085003 w 2161010"/>
                <a:gd name="connsiteY12" fmla="*/ 408678 h 490020"/>
                <a:gd name="connsiteX13" fmla="*/ 1289501 w 2161010"/>
                <a:gd name="connsiteY13" fmla="*/ 412289 h 490020"/>
                <a:gd name="connsiteX14" fmla="*/ 1398403 w 2161010"/>
                <a:gd name="connsiteY14" fmla="*/ 300036 h 490020"/>
                <a:gd name="connsiteX15" fmla="*/ 1428103 w 2161010"/>
                <a:gd name="connsiteY15" fmla="*/ 282756 h 490020"/>
                <a:gd name="connsiteX16" fmla="*/ 1450884 w 2161010"/>
                <a:gd name="connsiteY16" fmla="*/ 402940 h 490020"/>
                <a:gd name="connsiteX17" fmla="*/ 1563832 w 2161010"/>
                <a:gd name="connsiteY17" fmla="*/ 387724 h 490020"/>
                <a:gd name="connsiteX18" fmla="*/ 1662514 w 2161010"/>
                <a:gd name="connsiteY18" fmla="*/ 220536 h 490020"/>
                <a:gd name="connsiteX19" fmla="*/ 1895222 w 2161010"/>
                <a:gd name="connsiteY19" fmla="*/ 865 h 490020"/>
                <a:gd name="connsiteX20" fmla="*/ 1871270 w 2161010"/>
                <a:gd name="connsiteY20" fmla="*/ 129367 h 490020"/>
                <a:gd name="connsiteX21" fmla="*/ 1737777 w 2161010"/>
                <a:gd name="connsiteY21" fmla="*/ 344911 h 490020"/>
                <a:gd name="connsiteX22" fmla="*/ 1825069 w 2161010"/>
                <a:gd name="connsiteY22" fmla="*/ 418479 h 490020"/>
                <a:gd name="connsiteX23" fmla="*/ 2002953 w 2161010"/>
                <a:gd name="connsiteY23" fmla="*/ 374957 h 490020"/>
                <a:gd name="connsiteX24" fmla="*/ 1941317 w 2161010"/>
                <a:gd name="connsiteY24" fmla="*/ 409130 h 490020"/>
                <a:gd name="connsiteX25" fmla="*/ 1934504 w 2161010"/>
                <a:gd name="connsiteY25" fmla="*/ 451620 h 490020"/>
                <a:gd name="connsiteX26" fmla="*/ 2061716 w 2161010"/>
                <a:gd name="connsiteY26" fmla="*/ 413643 h 490020"/>
                <a:gd name="connsiteX27" fmla="*/ 2167744 w 2161010"/>
                <a:gd name="connsiteY27" fmla="*/ 415384 h 490020"/>
                <a:gd name="connsiteX28" fmla="*/ 2102168 w 2161010"/>
                <a:gd name="connsiteY28" fmla="*/ 485534 h 490020"/>
                <a:gd name="connsiteX29" fmla="*/ 83167 w 2161010"/>
                <a:gd name="connsiteY29" fmla="*/ 490176 h 49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1010" h="490020">
                  <a:moveTo>
                    <a:pt x="83167" y="490176"/>
                  </a:moveTo>
                  <a:cubicBezTo>
                    <a:pt x="83167" y="490176"/>
                    <a:pt x="-36593" y="414546"/>
                    <a:pt x="11311" y="378246"/>
                  </a:cubicBezTo>
                  <a:cubicBezTo>
                    <a:pt x="11311" y="378246"/>
                    <a:pt x="79760" y="354389"/>
                    <a:pt x="153320" y="427957"/>
                  </a:cubicBezTo>
                  <a:cubicBezTo>
                    <a:pt x="153320" y="427957"/>
                    <a:pt x="242315" y="481859"/>
                    <a:pt x="334717" y="420671"/>
                  </a:cubicBezTo>
                  <a:cubicBezTo>
                    <a:pt x="334717" y="420671"/>
                    <a:pt x="394651" y="365737"/>
                    <a:pt x="415090" y="355357"/>
                  </a:cubicBezTo>
                  <a:cubicBezTo>
                    <a:pt x="415090" y="355357"/>
                    <a:pt x="406573" y="332532"/>
                    <a:pt x="543366" y="428924"/>
                  </a:cubicBezTo>
                  <a:cubicBezTo>
                    <a:pt x="543366" y="428924"/>
                    <a:pt x="658017" y="452780"/>
                    <a:pt x="707625" y="407131"/>
                  </a:cubicBezTo>
                  <a:cubicBezTo>
                    <a:pt x="707625" y="407131"/>
                    <a:pt x="729873" y="336658"/>
                    <a:pt x="685376" y="256901"/>
                  </a:cubicBezTo>
                  <a:cubicBezTo>
                    <a:pt x="685376" y="256901"/>
                    <a:pt x="642581" y="198872"/>
                    <a:pt x="652907" y="113892"/>
                  </a:cubicBezTo>
                  <a:cubicBezTo>
                    <a:pt x="652907" y="113892"/>
                    <a:pt x="652907" y="83846"/>
                    <a:pt x="699108" y="84878"/>
                  </a:cubicBezTo>
                  <a:cubicBezTo>
                    <a:pt x="699108" y="84878"/>
                    <a:pt x="741903" y="92164"/>
                    <a:pt x="741903" y="159477"/>
                  </a:cubicBezTo>
                  <a:cubicBezTo>
                    <a:pt x="741903" y="159477"/>
                    <a:pt x="784697" y="514936"/>
                    <a:pt x="1016234" y="387079"/>
                  </a:cubicBezTo>
                  <a:cubicBezTo>
                    <a:pt x="1016234" y="387079"/>
                    <a:pt x="1049022" y="370315"/>
                    <a:pt x="1085003" y="408678"/>
                  </a:cubicBezTo>
                  <a:cubicBezTo>
                    <a:pt x="1085003" y="408678"/>
                    <a:pt x="1168889" y="487404"/>
                    <a:pt x="1289501" y="412289"/>
                  </a:cubicBezTo>
                  <a:cubicBezTo>
                    <a:pt x="1289501" y="412289"/>
                    <a:pt x="1379028" y="340785"/>
                    <a:pt x="1398403" y="300036"/>
                  </a:cubicBezTo>
                  <a:cubicBezTo>
                    <a:pt x="1398403" y="300036"/>
                    <a:pt x="1408622" y="283465"/>
                    <a:pt x="1428103" y="282756"/>
                  </a:cubicBezTo>
                  <a:cubicBezTo>
                    <a:pt x="1428103" y="282756"/>
                    <a:pt x="1464617" y="275148"/>
                    <a:pt x="1450884" y="402940"/>
                  </a:cubicBezTo>
                  <a:cubicBezTo>
                    <a:pt x="1450884" y="402940"/>
                    <a:pt x="1468023" y="446462"/>
                    <a:pt x="1563832" y="387724"/>
                  </a:cubicBezTo>
                  <a:cubicBezTo>
                    <a:pt x="1563832" y="387724"/>
                    <a:pt x="1618017" y="353164"/>
                    <a:pt x="1662514" y="220536"/>
                  </a:cubicBezTo>
                  <a:cubicBezTo>
                    <a:pt x="1662514" y="220536"/>
                    <a:pt x="1729261" y="28848"/>
                    <a:pt x="1895222" y="865"/>
                  </a:cubicBezTo>
                  <a:cubicBezTo>
                    <a:pt x="1895222" y="865"/>
                    <a:pt x="1997844" y="-18800"/>
                    <a:pt x="1871270" y="129367"/>
                  </a:cubicBezTo>
                  <a:cubicBezTo>
                    <a:pt x="1871270" y="129367"/>
                    <a:pt x="1766946" y="263026"/>
                    <a:pt x="1737777" y="344911"/>
                  </a:cubicBezTo>
                  <a:cubicBezTo>
                    <a:pt x="1737777" y="344911"/>
                    <a:pt x="1681357" y="456842"/>
                    <a:pt x="1825069" y="418479"/>
                  </a:cubicBezTo>
                  <a:cubicBezTo>
                    <a:pt x="1825069" y="418479"/>
                    <a:pt x="1982514" y="313834"/>
                    <a:pt x="2002953" y="374957"/>
                  </a:cubicBezTo>
                  <a:cubicBezTo>
                    <a:pt x="2002953" y="374957"/>
                    <a:pt x="2020093" y="401909"/>
                    <a:pt x="1941317" y="409130"/>
                  </a:cubicBezTo>
                  <a:cubicBezTo>
                    <a:pt x="1941317" y="409130"/>
                    <a:pt x="1830073" y="459937"/>
                    <a:pt x="1934504" y="451620"/>
                  </a:cubicBezTo>
                  <a:cubicBezTo>
                    <a:pt x="1934504" y="451620"/>
                    <a:pt x="1965269" y="456455"/>
                    <a:pt x="2061716" y="413643"/>
                  </a:cubicBezTo>
                  <a:cubicBezTo>
                    <a:pt x="2061716" y="413643"/>
                    <a:pt x="2165508" y="368381"/>
                    <a:pt x="2167744" y="415384"/>
                  </a:cubicBezTo>
                  <a:cubicBezTo>
                    <a:pt x="2167744" y="415384"/>
                    <a:pt x="2105043" y="465095"/>
                    <a:pt x="2102168" y="485534"/>
                  </a:cubicBezTo>
                  <a:lnTo>
                    <a:pt x="83167" y="49017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1"/>
            </a:gradFill>
            <a:ln w="1059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>
                <a:solidFill>
                  <a:schemeClr val="accent1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5F65204-03E4-417E-A15F-D4229603740D}"/>
                </a:ext>
              </a:extLst>
            </p:cNvPr>
            <p:cNvSpPr/>
            <p:nvPr/>
          </p:nvSpPr>
          <p:spPr>
            <a:xfrm>
              <a:off x="5711758" y="4867947"/>
              <a:ext cx="2592386" cy="1059479"/>
            </a:xfrm>
            <a:custGeom>
              <a:avLst/>
              <a:gdLst>
                <a:gd name="connsiteX0" fmla="*/ 1208650 w 2417280"/>
                <a:gd name="connsiteY0" fmla="*/ 0 h 913807"/>
                <a:gd name="connsiteX1" fmla="*/ 2392725 w 2417280"/>
                <a:gd name="connsiteY1" fmla="*/ 288335 h 913807"/>
                <a:gd name="connsiteX2" fmla="*/ 2415119 w 2417280"/>
                <a:gd name="connsiteY2" fmla="*/ 354706 h 913807"/>
                <a:gd name="connsiteX3" fmla="*/ 2417280 w 2417280"/>
                <a:gd name="connsiteY3" fmla="*/ 348411 h 913807"/>
                <a:gd name="connsiteX4" fmla="*/ 2417280 w 2417280"/>
                <a:gd name="connsiteY4" fmla="*/ 361112 h 913807"/>
                <a:gd name="connsiteX5" fmla="*/ 2417280 w 2417280"/>
                <a:gd name="connsiteY5" fmla="*/ 609538 h 913807"/>
                <a:gd name="connsiteX6" fmla="*/ 1208649 w 2417280"/>
                <a:gd name="connsiteY6" fmla="*/ 913805 h 913807"/>
                <a:gd name="connsiteX7" fmla="*/ 18 w 2417280"/>
                <a:gd name="connsiteY7" fmla="*/ 605414 h 913807"/>
                <a:gd name="connsiteX8" fmla="*/ 18 w 2417280"/>
                <a:gd name="connsiteY8" fmla="*/ 348411 h 913807"/>
                <a:gd name="connsiteX9" fmla="*/ 99 w 2417280"/>
                <a:gd name="connsiteY9" fmla="*/ 352223 h 913807"/>
                <a:gd name="connsiteX10" fmla="*/ 943 w 2417280"/>
                <a:gd name="connsiteY10" fmla="*/ 358374 h 913807"/>
                <a:gd name="connsiteX11" fmla="*/ 24574 w 2417280"/>
                <a:gd name="connsiteY11" fmla="*/ 288335 h 913807"/>
                <a:gd name="connsiteX12" fmla="*/ 1208650 w 2417280"/>
                <a:gd name="connsiteY12" fmla="*/ 0 h 91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17280" h="913807">
                  <a:moveTo>
                    <a:pt x="1208650" y="0"/>
                  </a:moveTo>
                  <a:cubicBezTo>
                    <a:pt x="1792719" y="0"/>
                    <a:pt x="2280025" y="123782"/>
                    <a:pt x="2392725" y="288335"/>
                  </a:cubicBezTo>
                  <a:lnTo>
                    <a:pt x="2415119" y="354706"/>
                  </a:lnTo>
                  <a:lnTo>
                    <a:pt x="2417280" y="348411"/>
                  </a:lnTo>
                  <a:lnTo>
                    <a:pt x="2417280" y="361112"/>
                  </a:lnTo>
                  <a:lnTo>
                    <a:pt x="2417280" y="609538"/>
                  </a:lnTo>
                  <a:cubicBezTo>
                    <a:pt x="2417280" y="609538"/>
                    <a:pt x="2225558" y="905430"/>
                    <a:pt x="1208649" y="913805"/>
                  </a:cubicBezTo>
                  <a:cubicBezTo>
                    <a:pt x="1208649" y="913805"/>
                    <a:pt x="20891" y="917992"/>
                    <a:pt x="18" y="605414"/>
                  </a:cubicBezTo>
                  <a:lnTo>
                    <a:pt x="18" y="348411"/>
                  </a:lnTo>
                  <a:cubicBezTo>
                    <a:pt x="18" y="348411"/>
                    <a:pt x="-58" y="349735"/>
                    <a:pt x="99" y="352223"/>
                  </a:cubicBezTo>
                  <a:lnTo>
                    <a:pt x="943" y="358374"/>
                  </a:lnTo>
                  <a:lnTo>
                    <a:pt x="24574" y="288335"/>
                  </a:lnTo>
                  <a:cubicBezTo>
                    <a:pt x="137275" y="123782"/>
                    <a:pt x="624580" y="0"/>
                    <a:pt x="120865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8000"/>
              </a:schemeClr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9BCB37C-35AD-94D6-2683-3D9B57234592}"/>
              </a:ext>
            </a:extLst>
          </p:cNvPr>
          <p:cNvSpPr txBox="1"/>
          <p:nvPr/>
        </p:nvSpPr>
        <p:spPr>
          <a:xfrm>
            <a:off x="1735105" y="2587249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Raw Water Sources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385A3DE-E557-964D-53D2-5257A15FB63D}"/>
              </a:ext>
            </a:extLst>
          </p:cNvPr>
          <p:cNvSpPr txBox="1"/>
          <p:nvPr/>
        </p:nvSpPr>
        <p:spPr>
          <a:xfrm>
            <a:off x="5623453" y="2624418"/>
            <a:ext cx="2512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Water </a:t>
            </a:r>
          </a:p>
          <a:p>
            <a:r>
              <a:rPr lang="en-GB" dirty="0"/>
              <a:t>Treatment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3F2289-8D3A-8381-396F-618BD677C985}"/>
              </a:ext>
            </a:extLst>
          </p:cNvPr>
          <p:cNvGrpSpPr/>
          <p:nvPr/>
        </p:nvGrpSpPr>
        <p:grpSpPr>
          <a:xfrm>
            <a:off x="5013946" y="4821285"/>
            <a:ext cx="919989" cy="1219200"/>
            <a:chOff x="523838" y="1164120"/>
            <a:chExt cx="4291511" cy="503151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9F3EA32-86A5-5CFE-326F-492915DE2B4F}"/>
                </a:ext>
              </a:extLst>
            </p:cNvPr>
            <p:cNvGrpSpPr/>
            <p:nvPr/>
          </p:nvGrpSpPr>
          <p:grpSpPr>
            <a:xfrm>
              <a:off x="523838" y="1164120"/>
              <a:ext cx="4291511" cy="5031513"/>
              <a:chOff x="859843" y="1191829"/>
              <a:chExt cx="4291511" cy="503151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FE87394-A6E5-BB44-C3C9-3813DADD2822}"/>
                  </a:ext>
                </a:extLst>
              </p:cNvPr>
              <p:cNvSpPr/>
              <p:nvPr/>
            </p:nvSpPr>
            <p:spPr>
              <a:xfrm>
                <a:off x="1214958" y="5229235"/>
                <a:ext cx="3936396" cy="994107"/>
              </a:xfrm>
              <a:prstGeom prst="ellipse">
                <a:avLst/>
              </a:prstGeom>
              <a:solidFill>
                <a:schemeClr val="bg1">
                  <a:lumMod val="85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F69AF1B-0869-17BC-A943-88053F8DAA4E}"/>
                  </a:ext>
                </a:extLst>
              </p:cNvPr>
              <p:cNvGrpSpPr/>
              <p:nvPr/>
            </p:nvGrpSpPr>
            <p:grpSpPr>
              <a:xfrm>
                <a:off x="1946386" y="2368239"/>
                <a:ext cx="2480472" cy="3505217"/>
                <a:chOff x="7634727" y="2786603"/>
                <a:chExt cx="2297283" cy="3246348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698DBA63-85D9-65A7-1ED4-5C65BD888F2B}"/>
                    </a:ext>
                  </a:extLst>
                </p:cNvPr>
                <p:cNvGrpSpPr/>
                <p:nvPr/>
              </p:nvGrpSpPr>
              <p:grpSpPr>
                <a:xfrm>
                  <a:off x="7634727" y="2786603"/>
                  <a:ext cx="2297283" cy="3246348"/>
                  <a:chOff x="7556239" y="1147875"/>
                  <a:chExt cx="2738585" cy="3869966"/>
                </a:xfrm>
              </p:grpSpPr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53BF112C-BDCD-BABB-D807-7C86E20F5690}"/>
                      </a:ext>
                    </a:extLst>
                  </p:cNvPr>
                  <p:cNvSpPr/>
                  <p:nvPr/>
                </p:nvSpPr>
                <p:spPr>
                  <a:xfrm flipH="1">
                    <a:off x="7570753" y="2135949"/>
                    <a:ext cx="88605" cy="571674"/>
                  </a:xfrm>
                  <a:prstGeom prst="roundRect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763486B7-07D3-42C7-4E95-0631E2270BD0}"/>
                      </a:ext>
                    </a:extLst>
                  </p:cNvPr>
                  <p:cNvSpPr/>
                  <p:nvPr/>
                </p:nvSpPr>
                <p:spPr>
                  <a:xfrm flipH="1">
                    <a:off x="10206219" y="2135949"/>
                    <a:ext cx="88605" cy="571674"/>
                  </a:xfrm>
                  <a:prstGeom prst="roundRect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70" name="Rectangle 3">
                    <a:extLst>
                      <a:ext uri="{FF2B5EF4-FFF2-40B4-BE49-F238E27FC236}">
                        <a16:creationId xmlns:a16="http://schemas.microsoft.com/office/drawing/2014/main" id="{B038663C-6ADB-1A72-0BCD-3FC0854DAF3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611924" y="1147875"/>
                    <a:ext cx="2621147" cy="892013"/>
                  </a:xfrm>
                  <a:custGeom>
                    <a:avLst/>
                    <a:gdLst>
                      <a:gd name="connsiteX0" fmla="*/ 0 w 2632364"/>
                      <a:gd name="connsiteY0" fmla="*/ 0 h 762000"/>
                      <a:gd name="connsiteX1" fmla="*/ 2632364 w 2632364"/>
                      <a:gd name="connsiteY1" fmla="*/ 0 h 762000"/>
                      <a:gd name="connsiteX2" fmla="*/ 2632364 w 2632364"/>
                      <a:gd name="connsiteY2" fmla="*/ 762000 h 762000"/>
                      <a:gd name="connsiteX3" fmla="*/ 0 w 2632364"/>
                      <a:gd name="connsiteY3" fmla="*/ 762000 h 762000"/>
                      <a:gd name="connsiteX4" fmla="*/ 0 w 2632364"/>
                      <a:gd name="connsiteY4" fmla="*/ 0 h 762000"/>
                      <a:gd name="connsiteX0" fmla="*/ 0 w 2632364"/>
                      <a:gd name="connsiteY0" fmla="*/ 0 h 762000"/>
                      <a:gd name="connsiteX1" fmla="*/ 2632364 w 2632364"/>
                      <a:gd name="connsiteY1" fmla="*/ 0 h 762000"/>
                      <a:gd name="connsiteX2" fmla="*/ 2479964 w 2632364"/>
                      <a:gd name="connsiteY2" fmla="*/ 762000 h 762000"/>
                      <a:gd name="connsiteX3" fmla="*/ 0 w 2632364"/>
                      <a:gd name="connsiteY3" fmla="*/ 762000 h 762000"/>
                      <a:gd name="connsiteX4" fmla="*/ 0 w 2632364"/>
                      <a:gd name="connsiteY4" fmla="*/ 0 h 762000"/>
                      <a:gd name="connsiteX0" fmla="*/ 0 w 2632364"/>
                      <a:gd name="connsiteY0" fmla="*/ 0 h 762000"/>
                      <a:gd name="connsiteX1" fmla="*/ 2632364 w 2632364"/>
                      <a:gd name="connsiteY1" fmla="*/ 0 h 762000"/>
                      <a:gd name="connsiteX2" fmla="*/ 2479964 w 2632364"/>
                      <a:gd name="connsiteY2" fmla="*/ 762000 h 762000"/>
                      <a:gd name="connsiteX3" fmla="*/ 138545 w 2632364"/>
                      <a:gd name="connsiteY3" fmla="*/ 762000 h 762000"/>
                      <a:gd name="connsiteX4" fmla="*/ 0 w 2632364"/>
                      <a:gd name="connsiteY4" fmla="*/ 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364" h="762000">
                        <a:moveTo>
                          <a:pt x="0" y="0"/>
                        </a:moveTo>
                        <a:lnTo>
                          <a:pt x="2632364" y="0"/>
                        </a:lnTo>
                        <a:lnTo>
                          <a:pt x="2479964" y="762000"/>
                        </a:lnTo>
                        <a:lnTo>
                          <a:pt x="138545" y="7620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71" name="Rectangle 3">
                    <a:extLst>
                      <a:ext uri="{FF2B5EF4-FFF2-40B4-BE49-F238E27FC236}">
                        <a16:creationId xmlns:a16="http://schemas.microsoft.com/office/drawing/2014/main" id="{80F042C8-18C5-AC03-E0C3-0283412D59D3}"/>
                      </a:ext>
                    </a:extLst>
                  </p:cNvPr>
                  <p:cNvSpPr/>
                  <p:nvPr/>
                </p:nvSpPr>
                <p:spPr>
                  <a:xfrm>
                    <a:off x="7759595" y="1147877"/>
                    <a:ext cx="2338114" cy="754780"/>
                  </a:xfrm>
                  <a:custGeom>
                    <a:avLst/>
                    <a:gdLst>
                      <a:gd name="connsiteX0" fmla="*/ 0 w 2632364"/>
                      <a:gd name="connsiteY0" fmla="*/ 0 h 762000"/>
                      <a:gd name="connsiteX1" fmla="*/ 2632364 w 2632364"/>
                      <a:gd name="connsiteY1" fmla="*/ 0 h 762000"/>
                      <a:gd name="connsiteX2" fmla="*/ 2632364 w 2632364"/>
                      <a:gd name="connsiteY2" fmla="*/ 762000 h 762000"/>
                      <a:gd name="connsiteX3" fmla="*/ 0 w 2632364"/>
                      <a:gd name="connsiteY3" fmla="*/ 762000 h 762000"/>
                      <a:gd name="connsiteX4" fmla="*/ 0 w 2632364"/>
                      <a:gd name="connsiteY4" fmla="*/ 0 h 762000"/>
                      <a:gd name="connsiteX0" fmla="*/ 0 w 2632364"/>
                      <a:gd name="connsiteY0" fmla="*/ 0 h 762000"/>
                      <a:gd name="connsiteX1" fmla="*/ 2632364 w 2632364"/>
                      <a:gd name="connsiteY1" fmla="*/ 0 h 762000"/>
                      <a:gd name="connsiteX2" fmla="*/ 2479964 w 2632364"/>
                      <a:gd name="connsiteY2" fmla="*/ 762000 h 762000"/>
                      <a:gd name="connsiteX3" fmla="*/ 0 w 2632364"/>
                      <a:gd name="connsiteY3" fmla="*/ 762000 h 762000"/>
                      <a:gd name="connsiteX4" fmla="*/ 0 w 2632364"/>
                      <a:gd name="connsiteY4" fmla="*/ 0 h 762000"/>
                      <a:gd name="connsiteX0" fmla="*/ 0 w 2632364"/>
                      <a:gd name="connsiteY0" fmla="*/ 0 h 762000"/>
                      <a:gd name="connsiteX1" fmla="*/ 2632364 w 2632364"/>
                      <a:gd name="connsiteY1" fmla="*/ 0 h 762000"/>
                      <a:gd name="connsiteX2" fmla="*/ 2479964 w 2632364"/>
                      <a:gd name="connsiteY2" fmla="*/ 762000 h 762000"/>
                      <a:gd name="connsiteX3" fmla="*/ 138545 w 2632364"/>
                      <a:gd name="connsiteY3" fmla="*/ 762000 h 762000"/>
                      <a:gd name="connsiteX4" fmla="*/ 0 w 2632364"/>
                      <a:gd name="connsiteY4" fmla="*/ 0 h 76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364" h="762000">
                        <a:moveTo>
                          <a:pt x="0" y="0"/>
                        </a:moveTo>
                        <a:lnTo>
                          <a:pt x="2632364" y="0"/>
                        </a:lnTo>
                        <a:lnTo>
                          <a:pt x="2479964" y="762000"/>
                        </a:lnTo>
                        <a:lnTo>
                          <a:pt x="138545" y="7620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07406776-5F65-65AF-A4FD-1F2468205726}"/>
                      </a:ext>
                    </a:extLst>
                  </p:cNvPr>
                  <p:cNvSpPr/>
                  <p:nvPr/>
                </p:nvSpPr>
                <p:spPr>
                  <a:xfrm>
                    <a:off x="7556239" y="2039889"/>
                    <a:ext cx="2730933" cy="109788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73" name="Rectangle: Top Corners Rounded 6">
                    <a:extLst>
                      <a:ext uri="{FF2B5EF4-FFF2-40B4-BE49-F238E27FC236}">
                        <a16:creationId xmlns:a16="http://schemas.microsoft.com/office/drawing/2014/main" id="{3DE0709C-C3B8-AC61-6184-9D09182FF4F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624227" y="2149674"/>
                    <a:ext cx="2608841" cy="2868167"/>
                  </a:xfrm>
                  <a:custGeom>
                    <a:avLst/>
                    <a:gdLst>
                      <a:gd name="connsiteX0" fmla="*/ 50622 w 2633795"/>
                      <a:gd name="connsiteY0" fmla="*/ 0 h 2895602"/>
                      <a:gd name="connsiteX1" fmla="*/ 2583173 w 2633795"/>
                      <a:gd name="connsiteY1" fmla="*/ 0 h 2895602"/>
                      <a:gd name="connsiteX2" fmla="*/ 2633795 w 2633795"/>
                      <a:gd name="connsiteY2" fmla="*/ 50622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0 w 2633795"/>
                      <a:gd name="connsiteY7" fmla="*/ 50622 h 2895602"/>
                      <a:gd name="connsiteX8" fmla="*/ 50622 w 2633795"/>
                      <a:gd name="connsiteY8" fmla="*/ 0 h 2895602"/>
                      <a:gd name="connsiteX0" fmla="*/ 50622 w 2633795"/>
                      <a:gd name="connsiteY0" fmla="*/ 0 h 2895602"/>
                      <a:gd name="connsiteX1" fmla="*/ 2583173 w 2633795"/>
                      <a:gd name="connsiteY1" fmla="*/ 0 h 2895602"/>
                      <a:gd name="connsiteX2" fmla="*/ 2522959 w 2633795"/>
                      <a:gd name="connsiteY2" fmla="*/ 50622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0 w 2633795"/>
                      <a:gd name="connsiteY7" fmla="*/ 50622 h 2895602"/>
                      <a:gd name="connsiteX8" fmla="*/ 50622 w 2633795"/>
                      <a:gd name="connsiteY8" fmla="*/ 0 h 2895602"/>
                      <a:gd name="connsiteX0" fmla="*/ 216877 w 2633795"/>
                      <a:gd name="connsiteY0" fmla="*/ 0 h 2895602"/>
                      <a:gd name="connsiteX1" fmla="*/ 2583173 w 2633795"/>
                      <a:gd name="connsiteY1" fmla="*/ 0 h 2895602"/>
                      <a:gd name="connsiteX2" fmla="*/ 2522959 w 2633795"/>
                      <a:gd name="connsiteY2" fmla="*/ 50622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0 w 2633795"/>
                      <a:gd name="connsiteY7" fmla="*/ 50622 h 2895602"/>
                      <a:gd name="connsiteX8" fmla="*/ 216877 w 2633795"/>
                      <a:gd name="connsiteY8" fmla="*/ 0 h 2895602"/>
                      <a:gd name="connsiteX0" fmla="*/ 216877 w 2633795"/>
                      <a:gd name="connsiteY0" fmla="*/ 0 h 2895602"/>
                      <a:gd name="connsiteX1" fmla="*/ 2583173 w 2633795"/>
                      <a:gd name="connsiteY1" fmla="*/ 0 h 2895602"/>
                      <a:gd name="connsiteX2" fmla="*/ 2522959 w 2633795"/>
                      <a:gd name="connsiteY2" fmla="*/ 50622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152400 w 2633795"/>
                      <a:gd name="connsiteY7" fmla="*/ 36767 h 2895602"/>
                      <a:gd name="connsiteX8" fmla="*/ 216877 w 2633795"/>
                      <a:gd name="connsiteY8" fmla="*/ 0 h 2895602"/>
                      <a:gd name="connsiteX0" fmla="*/ 216877 w 2633795"/>
                      <a:gd name="connsiteY0" fmla="*/ 0 h 2895602"/>
                      <a:gd name="connsiteX1" fmla="*/ 2583173 w 2633795"/>
                      <a:gd name="connsiteY1" fmla="*/ 0 h 2895602"/>
                      <a:gd name="connsiteX2" fmla="*/ 2509104 w 2633795"/>
                      <a:gd name="connsiteY2" fmla="*/ 64477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152400 w 2633795"/>
                      <a:gd name="connsiteY7" fmla="*/ 36767 h 2895602"/>
                      <a:gd name="connsiteX8" fmla="*/ 216877 w 2633795"/>
                      <a:gd name="connsiteY8" fmla="*/ 0 h 2895602"/>
                      <a:gd name="connsiteX0" fmla="*/ 216877 w 2633795"/>
                      <a:gd name="connsiteY0" fmla="*/ 0 h 2895602"/>
                      <a:gd name="connsiteX1" fmla="*/ 2500046 w 2633795"/>
                      <a:gd name="connsiteY1" fmla="*/ 0 h 2895602"/>
                      <a:gd name="connsiteX2" fmla="*/ 2509104 w 2633795"/>
                      <a:gd name="connsiteY2" fmla="*/ 64477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152400 w 2633795"/>
                      <a:gd name="connsiteY7" fmla="*/ 36767 h 2895602"/>
                      <a:gd name="connsiteX8" fmla="*/ 216877 w 2633795"/>
                      <a:gd name="connsiteY8" fmla="*/ 0 h 2895602"/>
                      <a:gd name="connsiteX0" fmla="*/ 216877 w 2633795"/>
                      <a:gd name="connsiteY0" fmla="*/ 0 h 2895602"/>
                      <a:gd name="connsiteX1" fmla="*/ 2461946 w 2633795"/>
                      <a:gd name="connsiteY1" fmla="*/ 0 h 2895602"/>
                      <a:gd name="connsiteX2" fmla="*/ 2509104 w 2633795"/>
                      <a:gd name="connsiteY2" fmla="*/ 64477 h 2895602"/>
                      <a:gd name="connsiteX3" fmla="*/ 2633795 w 2633795"/>
                      <a:gd name="connsiteY3" fmla="*/ 2895602 h 2895602"/>
                      <a:gd name="connsiteX4" fmla="*/ 2633795 w 2633795"/>
                      <a:gd name="connsiteY4" fmla="*/ 2895602 h 2895602"/>
                      <a:gd name="connsiteX5" fmla="*/ 0 w 2633795"/>
                      <a:gd name="connsiteY5" fmla="*/ 2895602 h 2895602"/>
                      <a:gd name="connsiteX6" fmla="*/ 0 w 2633795"/>
                      <a:gd name="connsiteY6" fmla="*/ 2895602 h 2895602"/>
                      <a:gd name="connsiteX7" fmla="*/ 152400 w 2633795"/>
                      <a:gd name="connsiteY7" fmla="*/ 36767 h 2895602"/>
                      <a:gd name="connsiteX8" fmla="*/ 216877 w 2633795"/>
                      <a:gd name="connsiteY8" fmla="*/ 0 h 28956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33795" h="2895602">
                        <a:moveTo>
                          <a:pt x="216877" y="0"/>
                        </a:moveTo>
                        <a:lnTo>
                          <a:pt x="2461946" y="0"/>
                        </a:lnTo>
                        <a:cubicBezTo>
                          <a:pt x="2489904" y="0"/>
                          <a:pt x="2509104" y="36519"/>
                          <a:pt x="2509104" y="64477"/>
                        </a:cubicBezTo>
                        <a:lnTo>
                          <a:pt x="2633795" y="2895602"/>
                        </a:lnTo>
                        <a:lnTo>
                          <a:pt x="2633795" y="2895602"/>
                        </a:lnTo>
                        <a:lnTo>
                          <a:pt x="0" y="2895602"/>
                        </a:lnTo>
                        <a:lnTo>
                          <a:pt x="0" y="2895602"/>
                        </a:lnTo>
                        <a:lnTo>
                          <a:pt x="152400" y="36767"/>
                        </a:lnTo>
                        <a:cubicBezTo>
                          <a:pt x="152400" y="8809"/>
                          <a:pt x="188919" y="0"/>
                          <a:pt x="2168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74" name="Isosceles Triangle 73">
                    <a:extLst>
                      <a:ext uri="{FF2B5EF4-FFF2-40B4-BE49-F238E27FC236}">
                        <a16:creationId xmlns:a16="http://schemas.microsoft.com/office/drawing/2014/main" id="{C5877D88-CE52-2A2A-8577-CA6AFE0DA24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7987250" y="1593882"/>
                    <a:ext cx="1882796" cy="96064"/>
                  </a:xfrm>
                  <a:prstGeom prst="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B2B01B0D-0665-59E0-E8B7-2FC1B440101D}"/>
                    </a:ext>
                  </a:extLst>
                </p:cNvPr>
                <p:cNvSpPr/>
                <p:nvPr/>
              </p:nvSpPr>
              <p:spPr>
                <a:xfrm rot="10800000">
                  <a:off x="7703021" y="3602756"/>
                  <a:ext cx="516967" cy="2428612"/>
                </a:xfrm>
                <a:custGeom>
                  <a:avLst/>
                  <a:gdLst>
                    <a:gd name="connsiteX0" fmla="*/ 2050544 w 2050544"/>
                    <a:gd name="connsiteY0" fmla="*/ 2412726 h 2412726"/>
                    <a:gd name="connsiteX1" fmla="*/ 0 w 2050544"/>
                    <a:gd name="connsiteY1" fmla="*/ 7364 h 2412726"/>
                    <a:gd name="connsiteX2" fmla="*/ 1078 w 2050544"/>
                    <a:gd name="connsiteY2" fmla="*/ 6582 h 2412726"/>
                    <a:gd name="connsiteX3" fmla="*/ 36676 w 2050544"/>
                    <a:gd name="connsiteY3" fmla="*/ 0 h 2412726"/>
                    <a:gd name="connsiteX4" fmla="*/ 1907353 w 2050544"/>
                    <a:gd name="connsiteY4" fmla="*/ 0 h 2412726"/>
                    <a:gd name="connsiteX5" fmla="*/ 1946647 w 2050544"/>
                    <a:gd name="connsiteY5" fmla="*/ 53725 h 2412726"/>
                    <a:gd name="connsiteX0" fmla="*/ 2149559 w 2149559"/>
                    <a:gd name="connsiteY0" fmla="*/ 2412726 h 2412726"/>
                    <a:gd name="connsiteX1" fmla="*/ 0 w 2149559"/>
                    <a:gd name="connsiteY1" fmla="*/ 7364 h 2412726"/>
                    <a:gd name="connsiteX2" fmla="*/ 1078 w 2149559"/>
                    <a:gd name="connsiteY2" fmla="*/ 6582 h 2412726"/>
                    <a:gd name="connsiteX3" fmla="*/ 36676 w 2149559"/>
                    <a:gd name="connsiteY3" fmla="*/ 0 h 2412726"/>
                    <a:gd name="connsiteX4" fmla="*/ 1907353 w 2149559"/>
                    <a:gd name="connsiteY4" fmla="*/ 0 h 2412726"/>
                    <a:gd name="connsiteX5" fmla="*/ 1946647 w 2149559"/>
                    <a:gd name="connsiteY5" fmla="*/ 53725 h 2412726"/>
                    <a:gd name="connsiteX6" fmla="*/ 2149559 w 2149559"/>
                    <a:gd name="connsiteY6" fmla="*/ 2412726 h 241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49559" h="2412726">
                      <a:moveTo>
                        <a:pt x="2149559" y="2412726"/>
                      </a:moveTo>
                      <a:lnTo>
                        <a:pt x="0" y="7364"/>
                      </a:lnTo>
                      <a:lnTo>
                        <a:pt x="1078" y="6582"/>
                      </a:lnTo>
                      <a:cubicBezTo>
                        <a:pt x="11597" y="1835"/>
                        <a:pt x="25028" y="0"/>
                        <a:pt x="36676" y="0"/>
                      </a:cubicBezTo>
                      <a:lnTo>
                        <a:pt x="1907353" y="0"/>
                      </a:lnTo>
                      <a:cubicBezTo>
                        <a:pt x="1930649" y="0"/>
                        <a:pt x="1946647" y="30429"/>
                        <a:pt x="1946647" y="53725"/>
                      </a:cubicBezTo>
                      <a:cubicBezTo>
                        <a:pt x="1981279" y="840059"/>
                        <a:pt x="2114927" y="1626392"/>
                        <a:pt x="2149559" y="2412726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AFC7A0B-A970-54E4-9C33-4BF5A8C7D138}"/>
                  </a:ext>
                </a:extLst>
              </p:cNvPr>
              <p:cNvGrpSpPr/>
              <p:nvPr/>
            </p:nvGrpSpPr>
            <p:grpSpPr>
              <a:xfrm rot="20330137">
                <a:off x="2434999" y="1191829"/>
                <a:ext cx="1833888" cy="1722531"/>
                <a:chOff x="3232442" y="2032253"/>
                <a:chExt cx="1734323" cy="1629012"/>
              </a:xfrm>
            </p:grpSpPr>
            <p:sp>
              <p:nvSpPr>
                <p:cNvPr id="64" name="Freeform 126">
                  <a:extLst>
                    <a:ext uri="{FF2B5EF4-FFF2-40B4-BE49-F238E27FC236}">
                      <a16:creationId xmlns:a16="http://schemas.microsoft.com/office/drawing/2014/main" id="{BFCE4FDA-5937-6AD5-6158-941F6AD10E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4012324">
                  <a:off x="3300928" y="2797961"/>
                  <a:ext cx="794818" cy="931789"/>
                </a:xfrm>
                <a:custGeom>
                  <a:avLst/>
                  <a:gdLst>
                    <a:gd name="T0" fmla="*/ 1564 w 3059"/>
                    <a:gd name="T1" fmla="*/ 2008 h 3212"/>
                    <a:gd name="T2" fmla="*/ 1382 w 3059"/>
                    <a:gd name="T3" fmla="*/ 2325 h 3212"/>
                    <a:gd name="T4" fmla="*/ 1295 w 3059"/>
                    <a:gd name="T5" fmla="*/ 2832 h 3212"/>
                    <a:gd name="T6" fmla="*/ 1343 w 3059"/>
                    <a:gd name="T7" fmla="*/ 3141 h 3212"/>
                    <a:gd name="T8" fmla="*/ 1248 w 3059"/>
                    <a:gd name="T9" fmla="*/ 3211 h 3212"/>
                    <a:gd name="T10" fmla="*/ 1185 w 3059"/>
                    <a:gd name="T11" fmla="*/ 3060 h 3212"/>
                    <a:gd name="T12" fmla="*/ 1144 w 3059"/>
                    <a:gd name="T13" fmla="*/ 2683 h 3212"/>
                    <a:gd name="T14" fmla="*/ 963 w 3059"/>
                    <a:gd name="T15" fmla="*/ 2290 h 3212"/>
                    <a:gd name="T16" fmla="*/ 1178 w 3059"/>
                    <a:gd name="T17" fmla="*/ 2558 h 3212"/>
                    <a:gd name="T18" fmla="*/ 1356 w 3059"/>
                    <a:gd name="T19" fmla="*/ 2122 h 3212"/>
                    <a:gd name="T20" fmla="*/ 330 w 3059"/>
                    <a:gd name="T21" fmla="*/ 1579 h 3212"/>
                    <a:gd name="T22" fmla="*/ 696 w 3059"/>
                    <a:gd name="T23" fmla="*/ 1656 h 3212"/>
                    <a:gd name="T24" fmla="*/ 968 w 3059"/>
                    <a:gd name="T25" fmla="*/ 1870 h 3212"/>
                    <a:gd name="T26" fmla="*/ 985 w 3059"/>
                    <a:gd name="T27" fmla="*/ 2232 h 3212"/>
                    <a:gd name="T28" fmla="*/ 607 w 3059"/>
                    <a:gd name="T29" fmla="*/ 1928 h 3212"/>
                    <a:gd name="T30" fmla="*/ 880 w 3059"/>
                    <a:gd name="T31" fmla="*/ 2190 h 3212"/>
                    <a:gd name="T32" fmla="*/ 787 w 3059"/>
                    <a:gd name="T33" fmla="*/ 2463 h 3212"/>
                    <a:gd name="T34" fmla="*/ 495 w 3059"/>
                    <a:gd name="T35" fmla="*/ 2393 h 3212"/>
                    <a:gd name="T36" fmla="*/ 273 w 3059"/>
                    <a:gd name="T37" fmla="*/ 2126 h 3212"/>
                    <a:gd name="T38" fmla="*/ 104 w 3059"/>
                    <a:gd name="T39" fmla="*/ 1749 h 3212"/>
                    <a:gd name="T40" fmla="*/ 0 w 3059"/>
                    <a:gd name="T41" fmla="*/ 1575 h 3212"/>
                    <a:gd name="T42" fmla="*/ 153 w 3059"/>
                    <a:gd name="T43" fmla="*/ 1571 h 3212"/>
                    <a:gd name="T44" fmla="*/ 3023 w 3059"/>
                    <a:gd name="T45" fmla="*/ 568 h 3212"/>
                    <a:gd name="T46" fmla="*/ 3010 w 3059"/>
                    <a:gd name="T47" fmla="*/ 1343 h 3212"/>
                    <a:gd name="T48" fmla="*/ 2674 w 3059"/>
                    <a:gd name="T49" fmla="*/ 1971 h 3212"/>
                    <a:gd name="T50" fmla="*/ 2184 w 3059"/>
                    <a:gd name="T51" fmla="*/ 2226 h 3212"/>
                    <a:gd name="T52" fmla="*/ 1778 w 3059"/>
                    <a:gd name="T53" fmla="*/ 2147 h 3212"/>
                    <a:gd name="T54" fmla="*/ 1631 w 3059"/>
                    <a:gd name="T55" fmla="*/ 1969 h 3212"/>
                    <a:gd name="T56" fmla="*/ 1862 w 3059"/>
                    <a:gd name="T57" fmla="*/ 1743 h 3212"/>
                    <a:gd name="T58" fmla="*/ 2220 w 3059"/>
                    <a:gd name="T59" fmla="*/ 1666 h 3212"/>
                    <a:gd name="T60" fmla="*/ 2550 w 3059"/>
                    <a:gd name="T61" fmla="*/ 1589 h 3212"/>
                    <a:gd name="T62" fmla="*/ 2348 w 3059"/>
                    <a:gd name="T63" fmla="*/ 1602 h 3212"/>
                    <a:gd name="T64" fmla="*/ 2075 w 3059"/>
                    <a:gd name="T65" fmla="*/ 1565 h 3212"/>
                    <a:gd name="T66" fmla="*/ 2273 w 3059"/>
                    <a:gd name="T67" fmla="*/ 1415 h 3212"/>
                    <a:gd name="T68" fmla="*/ 2505 w 3059"/>
                    <a:gd name="T69" fmla="*/ 1263 h 3212"/>
                    <a:gd name="T70" fmla="*/ 2775 w 3059"/>
                    <a:gd name="T71" fmla="*/ 1142 h 3212"/>
                    <a:gd name="T72" fmla="*/ 2814 w 3059"/>
                    <a:gd name="T73" fmla="*/ 1100 h 3212"/>
                    <a:gd name="T74" fmla="*/ 2504 w 3059"/>
                    <a:gd name="T75" fmla="*/ 1178 h 3212"/>
                    <a:gd name="T76" fmla="*/ 2705 w 3059"/>
                    <a:gd name="T77" fmla="*/ 696 h 3212"/>
                    <a:gd name="T78" fmla="*/ 2707 w 3059"/>
                    <a:gd name="T79" fmla="*/ 600 h 3212"/>
                    <a:gd name="T80" fmla="*/ 2558 w 3059"/>
                    <a:gd name="T81" fmla="*/ 918 h 3212"/>
                    <a:gd name="T82" fmla="*/ 2409 w 3059"/>
                    <a:gd name="T83" fmla="*/ 910 h 3212"/>
                    <a:gd name="T84" fmla="*/ 2423 w 3059"/>
                    <a:gd name="T85" fmla="*/ 788 h 3212"/>
                    <a:gd name="T86" fmla="*/ 2343 w 3059"/>
                    <a:gd name="T87" fmla="*/ 1000 h 3212"/>
                    <a:gd name="T88" fmla="*/ 2245 w 3059"/>
                    <a:gd name="T89" fmla="*/ 1319 h 3212"/>
                    <a:gd name="T90" fmla="*/ 1987 w 3059"/>
                    <a:gd name="T91" fmla="*/ 1497 h 3212"/>
                    <a:gd name="T92" fmla="*/ 1953 w 3059"/>
                    <a:gd name="T93" fmla="*/ 1197 h 3212"/>
                    <a:gd name="T94" fmla="*/ 1957 w 3059"/>
                    <a:gd name="T95" fmla="*/ 1008 h 3212"/>
                    <a:gd name="T96" fmla="*/ 1880 w 3059"/>
                    <a:gd name="T97" fmla="*/ 1312 h 3212"/>
                    <a:gd name="T98" fmla="*/ 1869 w 3059"/>
                    <a:gd name="T99" fmla="*/ 1598 h 3212"/>
                    <a:gd name="T100" fmla="*/ 1702 w 3059"/>
                    <a:gd name="T101" fmla="*/ 1738 h 3212"/>
                    <a:gd name="T102" fmla="*/ 1405 w 3059"/>
                    <a:gd name="T103" fmla="*/ 1866 h 3212"/>
                    <a:gd name="T104" fmla="*/ 1260 w 3059"/>
                    <a:gd name="T105" fmla="*/ 1446 h 3212"/>
                    <a:gd name="T106" fmla="*/ 1443 w 3059"/>
                    <a:gd name="T107" fmla="*/ 1026 h 3212"/>
                    <a:gd name="T108" fmla="*/ 1782 w 3059"/>
                    <a:gd name="T109" fmla="*/ 739 h 3212"/>
                    <a:gd name="T110" fmla="*/ 2157 w 3059"/>
                    <a:gd name="T111" fmla="*/ 598 h 3212"/>
                    <a:gd name="T112" fmla="*/ 2467 w 3059"/>
                    <a:gd name="T113" fmla="*/ 403 h 3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59" h="3212">
                      <a:moveTo>
                        <a:pt x="1498" y="1948"/>
                      </a:moveTo>
                      <a:lnTo>
                        <a:pt x="1500" y="1950"/>
                      </a:lnTo>
                      <a:lnTo>
                        <a:pt x="1504" y="1955"/>
                      </a:lnTo>
                      <a:lnTo>
                        <a:pt x="1512" y="1961"/>
                      </a:lnTo>
                      <a:lnTo>
                        <a:pt x="1522" y="1971"/>
                      </a:lnTo>
                      <a:lnTo>
                        <a:pt x="1533" y="1979"/>
                      </a:lnTo>
                      <a:lnTo>
                        <a:pt x="1544" y="1990"/>
                      </a:lnTo>
                      <a:lnTo>
                        <a:pt x="1555" y="1999"/>
                      </a:lnTo>
                      <a:lnTo>
                        <a:pt x="1564" y="2008"/>
                      </a:lnTo>
                      <a:lnTo>
                        <a:pt x="1572" y="2014"/>
                      </a:lnTo>
                      <a:lnTo>
                        <a:pt x="1578" y="2019"/>
                      </a:lnTo>
                      <a:lnTo>
                        <a:pt x="1580" y="2022"/>
                      </a:lnTo>
                      <a:lnTo>
                        <a:pt x="1537" y="2066"/>
                      </a:lnTo>
                      <a:lnTo>
                        <a:pt x="1499" y="2112"/>
                      </a:lnTo>
                      <a:lnTo>
                        <a:pt x="1464" y="2163"/>
                      </a:lnTo>
                      <a:lnTo>
                        <a:pt x="1433" y="2216"/>
                      </a:lnTo>
                      <a:lnTo>
                        <a:pt x="1405" y="2269"/>
                      </a:lnTo>
                      <a:lnTo>
                        <a:pt x="1382" y="2325"/>
                      </a:lnTo>
                      <a:lnTo>
                        <a:pt x="1362" y="2382"/>
                      </a:lnTo>
                      <a:lnTo>
                        <a:pt x="1345" y="2440"/>
                      </a:lnTo>
                      <a:lnTo>
                        <a:pt x="1330" y="2498"/>
                      </a:lnTo>
                      <a:lnTo>
                        <a:pt x="1318" y="2556"/>
                      </a:lnTo>
                      <a:lnTo>
                        <a:pt x="1310" y="2614"/>
                      </a:lnTo>
                      <a:lnTo>
                        <a:pt x="1303" y="2671"/>
                      </a:lnTo>
                      <a:lnTo>
                        <a:pt x="1299" y="2727"/>
                      </a:lnTo>
                      <a:lnTo>
                        <a:pt x="1296" y="2781"/>
                      </a:lnTo>
                      <a:lnTo>
                        <a:pt x="1295" y="2832"/>
                      </a:lnTo>
                      <a:lnTo>
                        <a:pt x="1296" y="2882"/>
                      </a:lnTo>
                      <a:lnTo>
                        <a:pt x="1300" y="2928"/>
                      </a:lnTo>
                      <a:lnTo>
                        <a:pt x="1303" y="2972"/>
                      </a:lnTo>
                      <a:lnTo>
                        <a:pt x="1308" y="3012"/>
                      </a:lnTo>
                      <a:lnTo>
                        <a:pt x="1314" y="3048"/>
                      </a:lnTo>
                      <a:lnTo>
                        <a:pt x="1321" y="3078"/>
                      </a:lnTo>
                      <a:lnTo>
                        <a:pt x="1328" y="3105"/>
                      </a:lnTo>
                      <a:lnTo>
                        <a:pt x="1335" y="3126"/>
                      </a:lnTo>
                      <a:lnTo>
                        <a:pt x="1343" y="3141"/>
                      </a:lnTo>
                      <a:lnTo>
                        <a:pt x="1335" y="3164"/>
                      </a:lnTo>
                      <a:lnTo>
                        <a:pt x="1326" y="3182"/>
                      </a:lnTo>
                      <a:lnTo>
                        <a:pt x="1314" y="3194"/>
                      </a:lnTo>
                      <a:lnTo>
                        <a:pt x="1302" y="3204"/>
                      </a:lnTo>
                      <a:lnTo>
                        <a:pt x="1289" y="3209"/>
                      </a:lnTo>
                      <a:lnTo>
                        <a:pt x="1274" y="3212"/>
                      </a:lnTo>
                      <a:lnTo>
                        <a:pt x="1263" y="3212"/>
                      </a:lnTo>
                      <a:lnTo>
                        <a:pt x="1260" y="3212"/>
                      </a:lnTo>
                      <a:lnTo>
                        <a:pt x="1248" y="3211"/>
                      </a:lnTo>
                      <a:lnTo>
                        <a:pt x="1235" y="3209"/>
                      </a:lnTo>
                      <a:lnTo>
                        <a:pt x="1224" y="3206"/>
                      </a:lnTo>
                      <a:lnTo>
                        <a:pt x="1215" y="3202"/>
                      </a:lnTo>
                      <a:lnTo>
                        <a:pt x="1207" y="3198"/>
                      </a:lnTo>
                      <a:lnTo>
                        <a:pt x="1203" y="3196"/>
                      </a:lnTo>
                      <a:lnTo>
                        <a:pt x="1202" y="3195"/>
                      </a:lnTo>
                      <a:lnTo>
                        <a:pt x="1196" y="3148"/>
                      </a:lnTo>
                      <a:lnTo>
                        <a:pt x="1191" y="3103"/>
                      </a:lnTo>
                      <a:lnTo>
                        <a:pt x="1185" y="3060"/>
                      </a:lnTo>
                      <a:lnTo>
                        <a:pt x="1180" y="3019"/>
                      </a:lnTo>
                      <a:lnTo>
                        <a:pt x="1174" y="2977"/>
                      </a:lnTo>
                      <a:lnTo>
                        <a:pt x="1170" y="2935"/>
                      </a:lnTo>
                      <a:lnTo>
                        <a:pt x="1167" y="2890"/>
                      </a:lnTo>
                      <a:lnTo>
                        <a:pt x="1163" y="2843"/>
                      </a:lnTo>
                      <a:lnTo>
                        <a:pt x="1161" y="2791"/>
                      </a:lnTo>
                      <a:lnTo>
                        <a:pt x="1161" y="2734"/>
                      </a:lnTo>
                      <a:lnTo>
                        <a:pt x="1152" y="2712"/>
                      </a:lnTo>
                      <a:lnTo>
                        <a:pt x="1144" y="2683"/>
                      </a:lnTo>
                      <a:lnTo>
                        <a:pt x="1133" y="2649"/>
                      </a:lnTo>
                      <a:lnTo>
                        <a:pt x="1120" y="2610"/>
                      </a:lnTo>
                      <a:lnTo>
                        <a:pt x="1106" y="2568"/>
                      </a:lnTo>
                      <a:lnTo>
                        <a:pt x="1089" y="2522"/>
                      </a:lnTo>
                      <a:lnTo>
                        <a:pt x="1070" y="2476"/>
                      </a:lnTo>
                      <a:lnTo>
                        <a:pt x="1048" y="2429"/>
                      </a:lnTo>
                      <a:lnTo>
                        <a:pt x="1024" y="2381"/>
                      </a:lnTo>
                      <a:lnTo>
                        <a:pt x="995" y="2335"/>
                      </a:lnTo>
                      <a:lnTo>
                        <a:pt x="963" y="2290"/>
                      </a:lnTo>
                      <a:lnTo>
                        <a:pt x="973" y="2266"/>
                      </a:lnTo>
                      <a:lnTo>
                        <a:pt x="982" y="2240"/>
                      </a:lnTo>
                      <a:lnTo>
                        <a:pt x="1023" y="2291"/>
                      </a:lnTo>
                      <a:lnTo>
                        <a:pt x="1059" y="2341"/>
                      </a:lnTo>
                      <a:lnTo>
                        <a:pt x="1091" y="2390"/>
                      </a:lnTo>
                      <a:lnTo>
                        <a:pt x="1118" y="2436"/>
                      </a:lnTo>
                      <a:lnTo>
                        <a:pt x="1141" y="2480"/>
                      </a:lnTo>
                      <a:lnTo>
                        <a:pt x="1161" y="2521"/>
                      </a:lnTo>
                      <a:lnTo>
                        <a:pt x="1178" y="2558"/>
                      </a:lnTo>
                      <a:lnTo>
                        <a:pt x="1191" y="2591"/>
                      </a:lnTo>
                      <a:lnTo>
                        <a:pt x="1197" y="2528"/>
                      </a:lnTo>
                      <a:lnTo>
                        <a:pt x="1207" y="2465"/>
                      </a:lnTo>
                      <a:lnTo>
                        <a:pt x="1222" y="2406"/>
                      </a:lnTo>
                      <a:lnTo>
                        <a:pt x="1239" y="2347"/>
                      </a:lnTo>
                      <a:lnTo>
                        <a:pt x="1261" y="2290"/>
                      </a:lnTo>
                      <a:lnTo>
                        <a:pt x="1288" y="2235"/>
                      </a:lnTo>
                      <a:lnTo>
                        <a:pt x="1319" y="2178"/>
                      </a:lnTo>
                      <a:lnTo>
                        <a:pt x="1356" y="2122"/>
                      </a:lnTo>
                      <a:lnTo>
                        <a:pt x="1398" y="2065"/>
                      </a:lnTo>
                      <a:lnTo>
                        <a:pt x="1445" y="2007"/>
                      </a:lnTo>
                      <a:lnTo>
                        <a:pt x="1498" y="1948"/>
                      </a:lnTo>
                      <a:close/>
                      <a:moveTo>
                        <a:pt x="153" y="1571"/>
                      </a:moveTo>
                      <a:lnTo>
                        <a:pt x="185" y="1571"/>
                      </a:lnTo>
                      <a:lnTo>
                        <a:pt x="219" y="1572"/>
                      </a:lnTo>
                      <a:lnTo>
                        <a:pt x="254" y="1573"/>
                      </a:lnTo>
                      <a:lnTo>
                        <a:pt x="291" y="1575"/>
                      </a:lnTo>
                      <a:lnTo>
                        <a:pt x="330" y="1579"/>
                      </a:lnTo>
                      <a:lnTo>
                        <a:pt x="369" y="1583"/>
                      </a:lnTo>
                      <a:lnTo>
                        <a:pt x="410" y="1587"/>
                      </a:lnTo>
                      <a:lnTo>
                        <a:pt x="451" y="1593"/>
                      </a:lnTo>
                      <a:lnTo>
                        <a:pt x="493" y="1600"/>
                      </a:lnTo>
                      <a:lnTo>
                        <a:pt x="534" y="1608"/>
                      </a:lnTo>
                      <a:lnTo>
                        <a:pt x="575" y="1618"/>
                      </a:lnTo>
                      <a:lnTo>
                        <a:pt x="616" y="1629"/>
                      </a:lnTo>
                      <a:lnTo>
                        <a:pt x="656" y="1642"/>
                      </a:lnTo>
                      <a:lnTo>
                        <a:pt x="696" y="1656"/>
                      </a:lnTo>
                      <a:lnTo>
                        <a:pt x="733" y="1671"/>
                      </a:lnTo>
                      <a:lnTo>
                        <a:pt x="771" y="1689"/>
                      </a:lnTo>
                      <a:lnTo>
                        <a:pt x="806" y="1708"/>
                      </a:lnTo>
                      <a:lnTo>
                        <a:pt x="839" y="1729"/>
                      </a:lnTo>
                      <a:lnTo>
                        <a:pt x="870" y="1754"/>
                      </a:lnTo>
                      <a:lnTo>
                        <a:pt x="898" y="1779"/>
                      </a:lnTo>
                      <a:lnTo>
                        <a:pt x="925" y="1806"/>
                      </a:lnTo>
                      <a:lnTo>
                        <a:pt x="948" y="1837"/>
                      </a:lnTo>
                      <a:lnTo>
                        <a:pt x="968" y="1870"/>
                      </a:lnTo>
                      <a:lnTo>
                        <a:pt x="985" y="1904"/>
                      </a:lnTo>
                      <a:lnTo>
                        <a:pt x="997" y="1942"/>
                      </a:lnTo>
                      <a:lnTo>
                        <a:pt x="1007" y="1982"/>
                      </a:lnTo>
                      <a:lnTo>
                        <a:pt x="1012" y="2026"/>
                      </a:lnTo>
                      <a:lnTo>
                        <a:pt x="1013" y="2072"/>
                      </a:lnTo>
                      <a:lnTo>
                        <a:pt x="1009" y="2121"/>
                      </a:lnTo>
                      <a:lnTo>
                        <a:pt x="1001" y="2173"/>
                      </a:lnTo>
                      <a:lnTo>
                        <a:pt x="986" y="2228"/>
                      </a:lnTo>
                      <a:lnTo>
                        <a:pt x="985" y="2232"/>
                      </a:lnTo>
                      <a:lnTo>
                        <a:pt x="983" y="2236"/>
                      </a:lnTo>
                      <a:lnTo>
                        <a:pt x="982" y="2240"/>
                      </a:lnTo>
                      <a:lnTo>
                        <a:pt x="941" y="2193"/>
                      </a:lnTo>
                      <a:lnTo>
                        <a:pt x="897" y="2147"/>
                      </a:lnTo>
                      <a:lnTo>
                        <a:pt x="849" y="2102"/>
                      </a:lnTo>
                      <a:lnTo>
                        <a:pt x="795" y="2056"/>
                      </a:lnTo>
                      <a:lnTo>
                        <a:pt x="737" y="2012"/>
                      </a:lnTo>
                      <a:lnTo>
                        <a:pt x="674" y="1969"/>
                      </a:lnTo>
                      <a:lnTo>
                        <a:pt x="607" y="1928"/>
                      </a:lnTo>
                      <a:lnTo>
                        <a:pt x="534" y="1888"/>
                      </a:lnTo>
                      <a:lnTo>
                        <a:pt x="455" y="1851"/>
                      </a:lnTo>
                      <a:lnTo>
                        <a:pt x="530" y="1896"/>
                      </a:lnTo>
                      <a:lnTo>
                        <a:pt x="599" y="1942"/>
                      </a:lnTo>
                      <a:lnTo>
                        <a:pt x="664" y="1991"/>
                      </a:lnTo>
                      <a:lnTo>
                        <a:pt x="725" y="2039"/>
                      </a:lnTo>
                      <a:lnTo>
                        <a:pt x="781" y="2090"/>
                      </a:lnTo>
                      <a:lnTo>
                        <a:pt x="832" y="2140"/>
                      </a:lnTo>
                      <a:lnTo>
                        <a:pt x="880" y="2190"/>
                      </a:lnTo>
                      <a:lnTo>
                        <a:pt x="924" y="2241"/>
                      </a:lnTo>
                      <a:lnTo>
                        <a:pt x="963" y="2290"/>
                      </a:lnTo>
                      <a:lnTo>
                        <a:pt x="945" y="2329"/>
                      </a:lnTo>
                      <a:lnTo>
                        <a:pt x="923" y="2364"/>
                      </a:lnTo>
                      <a:lnTo>
                        <a:pt x="898" y="2394"/>
                      </a:lnTo>
                      <a:lnTo>
                        <a:pt x="873" y="2418"/>
                      </a:lnTo>
                      <a:lnTo>
                        <a:pt x="846" y="2437"/>
                      </a:lnTo>
                      <a:lnTo>
                        <a:pt x="817" y="2453"/>
                      </a:lnTo>
                      <a:lnTo>
                        <a:pt x="787" y="2463"/>
                      </a:lnTo>
                      <a:lnTo>
                        <a:pt x="755" y="2470"/>
                      </a:lnTo>
                      <a:lnTo>
                        <a:pt x="724" y="2472"/>
                      </a:lnTo>
                      <a:lnTo>
                        <a:pt x="692" y="2471"/>
                      </a:lnTo>
                      <a:lnTo>
                        <a:pt x="659" y="2465"/>
                      </a:lnTo>
                      <a:lnTo>
                        <a:pt x="626" y="2457"/>
                      </a:lnTo>
                      <a:lnTo>
                        <a:pt x="593" y="2445"/>
                      </a:lnTo>
                      <a:lnTo>
                        <a:pt x="560" y="2431"/>
                      </a:lnTo>
                      <a:lnTo>
                        <a:pt x="527" y="2413"/>
                      </a:lnTo>
                      <a:lnTo>
                        <a:pt x="495" y="2393"/>
                      </a:lnTo>
                      <a:lnTo>
                        <a:pt x="464" y="2371"/>
                      </a:lnTo>
                      <a:lnTo>
                        <a:pt x="434" y="2345"/>
                      </a:lnTo>
                      <a:lnTo>
                        <a:pt x="406" y="2319"/>
                      </a:lnTo>
                      <a:lnTo>
                        <a:pt x="379" y="2290"/>
                      </a:lnTo>
                      <a:lnTo>
                        <a:pt x="353" y="2260"/>
                      </a:lnTo>
                      <a:lnTo>
                        <a:pt x="330" y="2228"/>
                      </a:lnTo>
                      <a:lnTo>
                        <a:pt x="309" y="2194"/>
                      </a:lnTo>
                      <a:lnTo>
                        <a:pt x="289" y="2161"/>
                      </a:lnTo>
                      <a:lnTo>
                        <a:pt x="273" y="2126"/>
                      </a:lnTo>
                      <a:lnTo>
                        <a:pt x="259" y="2090"/>
                      </a:lnTo>
                      <a:lnTo>
                        <a:pt x="242" y="2044"/>
                      </a:lnTo>
                      <a:lnTo>
                        <a:pt x="224" y="1997"/>
                      </a:lnTo>
                      <a:lnTo>
                        <a:pt x="205" y="1952"/>
                      </a:lnTo>
                      <a:lnTo>
                        <a:pt x="185" y="1908"/>
                      </a:lnTo>
                      <a:lnTo>
                        <a:pt x="165" y="1864"/>
                      </a:lnTo>
                      <a:lnTo>
                        <a:pt x="144" y="1824"/>
                      </a:lnTo>
                      <a:lnTo>
                        <a:pt x="124" y="1785"/>
                      </a:lnTo>
                      <a:lnTo>
                        <a:pt x="104" y="1749"/>
                      </a:lnTo>
                      <a:lnTo>
                        <a:pt x="86" y="1716"/>
                      </a:lnTo>
                      <a:lnTo>
                        <a:pt x="68" y="1685"/>
                      </a:lnTo>
                      <a:lnTo>
                        <a:pt x="52" y="1658"/>
                      </a:lnTo>
                      <a:lnTo>
                        <a:pt x="37" y="1633"/>
                      </a:lnTo>
                      <a:lnTo>
                        <a:pt x="24" y="1613"/>
                      </a:lnTo>
                      <a:lnTo>
                        <a:pt x="14" y="1598"/>
                      </a:lnTo>
                      <a:lnTo>
                        <a:pt x="7" y="1586"/>
                      </a:lnTo>
                      <a:lnTo>
                        <a:pt x="1" y="1579"/>
                      </a:lnTo>
                      <a:lnTo>
                        <a:pt x="0" y="1575"/>
                      </a:lnTo>
                      <a:lnTo>
                        <a:pt x="2" y="1575"/>
                      </a:lnTo>
                      <a:lnTo>
                        <a:pt x="9" y="1575"/>
                      </a:lnTo>
                      <a:lnTo>
                        <a:pt x="19" y="1574"/>
                      </a:lnTo>
                      <a:lnTo>
                        <a:pt x="33" y="1573"/>
                      </a:lnTo>
                      <a:lnTo>
                        <a:pt x="52" y="1572"/>
                      </a:lnTo>
                      <a:lnTo>
                        <a:pt x="73" y="1572"/>
                      </a:lnTo>
                      <a:lnTo>
                        <a:pt x="97" y="1571"/>
                      </a:lnTo>
                      <a:lnTo>
                        <a:pt x="123" y="1571"/>
                      </a:lnTo>
                      <a:lnTo>
                        <a:pt x="153" y="1571"/>
                      </a:lnTo>
                      <a:close/>
                      <a:moveTo>
                        <a:pt x="2780" y="0"/>
                      </a:moveTo>
                      <a:lnTo>
                        <a:pt x="2780" y="0"/>
                      </a:lnTo>
                      <a:lnTo>
                        <a:pt x="2829" y="75"/>
                      </a:lnTo>
                      <a:lnTo>
                        <a:pt x="2873" y="152"/>
                      </a:lnTo>
                      <a:lnTo>
                        <a:pt x="2913" y="232"/>
                      </a:lnTo>
                      <a:lnTo>
                        <a:pt x="2947" y="313"/>
                      </a:lnTo>
                      <a:lnTo>
                        <a:pt x="2977" y="396"/>
                      </a:lnTo>
                      <a:lnTo>
                        <a:pt x="3002" y="482"/>
                      </a:lnTo>
                      <a:lnTo>
                        <a:pt x="3023" y="568"/>
                      </a:lnTo>
                      <a:lnTo>
                        <a:pt x="3038" y="655"/>
                      </a:lnTo>
                      <a:lnTo>
                        <a:pt x="3049" y="742"/>
                      </a:lnTo>
                      <a:lnTo>
                        <a:pt x="3057" y="830"/>
                      </a:lnTo>
                      <a:lnTo>
                        <a:pt x="3059" y="917"/>
                      </a:lnTo>
                      <a:lnTo>
                        <a:pt x="3058" y="1005"/>
                      </a:lnTo>
                      <a:lnTo>
                        <a:pt x="3052" y="1091"/>
                      </a:lnTo>
                      <a:lnTo>
                        <a:pt x="3041" y="1177"/>
                      </a:lnTo>
                      <a:lnTo>
                        <a:pt x="3028" y="1261"/>
                      </a:lnTo>
                      <a:lnTo>
                        <a:pt x="3010" y="1343"/>
                      </a:lnTo>
                      <a:lnTo>
                        <a:pt x="2988" y="1425"/>
                      </a:lnTo>
                      <a:lnTo>
                        <a:pt x="2962" y="1503"/>
                      </a:lnTo>
                      <a:lnTo>
                        <a:pt x="2933" y="1579"/>
                      </a:lnTo>
                      <a:lnTo>
                        <a:pt x="2900" y="1652"/>
                      </a:lnTo>
                      <a:lnTo>
                        <a:pt x="2862" y="1722"/>
                      </a:lnTo>
                      <a:lnTo>
                        <a:pt x="2821" y="1788"/>
                      </a:lnTo>
                      <a:lnTo>
                        <a:pt x="2778" y="1852"/>
                      </a:lnTo>
                      <a:lnTo>
                        <a:pt x="2730" y="1911"/>
                      </a:lnTo>
                      <a:lnTo>
                        <a:pt x="2674" y="1971"/>
                      </a:lnTo>
                      <a:lnTo>
                        <a:pt x="2618" y="2024"/>
                      </a:lnTo>
                      <a:lnTo>
                        <a:pt x="2562" y="2070"/>
                      </a:lnTo>
                      <a:lnTo>
                        <a:pt x="2507" y="2109"/>
                      </a:lnTo>
                      <a:lnTo>
                        <a:pt x="2451" y="2143"/>
                      </a:lnTo>
                      <a:lnTo>
                        <a:pt x="2396" y="2170"/>
                      </a:lnTo>
                      <a:lnTo>
                        <a:pt x="2342" y="2191"/>
                      </a:lnTo>
                      <a:lnTo>
                        <a:pt x="2288" y="2207"/>
                      </a:lnTo>
                      <a:lnTo>
                        <a:pt x="2235" y="2219"/>
                      </a:lnTo>
                      <a:lnTo>
                        <a:pt x="2184" y="2226"/>
                      </a:lnTo>
                      <a:lnTo>
                        <a:pt x="2133" y="2229"/>
                      </a:lnTo>
                      <a:lnTo>
                        <a:pt x="2083" y="2228"/>
                      </a:lnTo>
                      <a:lnTo>
                        <a:pt x="2034" y="2224"/>
                      </a:lnTo>
                      <a:lnTo>
                        <a:pt x="1988" y="2217"/>
                      </a:lnTo>
                      <a:lnTo>
                        <a:pt x="1942" y="2206"/>
                      </a:lnTo>
                      <a:lnTo>
                        <a:pt x="1899" y="2193"/>
                      </a:lnTo>
                      <a:lnTo>
                        <a:pt x="1856" y="2180"/>
                      </a:lnTo>
                      <a:lnTo>
                        <a:pt x="1816" y="2164"/>
                      </a:lnTo>
                      <a:lnTo>
                        <a:pt x="1778" y="2147"/>
                      </a:lnTo>
                      <a:lnTo>
                        <a:pt x="1743" y="2128"/>
                      </a:lnTo>
                      <a:lnTo>
                        <a:pt x="1709" y="2110"/>
                      </a:lnTo>
                      <a:lnTo>
                        <a:pt x="1678" y="2091"/>
                      </a:lnTo>
                      <a:lnTo>
                        <a:pt x="1649" y="2073"/>
                      </a:lnTo>
                      <a:lnTo>
                        <a:pt x="1623" y="2055"/>
                      </a:lnTo>
                      <a:lnTo>
                        <a:pt x="1600" y="2038"/>
                      </a:lnTo>
                      <a:lnTo>
                        <a:pt x="1580" y="2023"/>
                      </a:lnTo>
                      <a:lnTo>
                        <a:pt x="1605" y="1995"/>
                      </a:lnTo>
                      <a:lnTo>
                        <a:pt x="1631" y="1969"/>
                      </a:lnTo>
                      <a:lnTo>
                        <a:pt x="1654" y="1943"/>
                      </a:lnTo>
                      <a:lnTo>
                        <a:pt x="1677" y="1919"/>
                      </a:lnTo>
                      <a:lnTo>
                        <a:pt x="1699" y="1896"/>
                      </a:lnTo>
                      <a:lnTo>
                        <a:pt x="1723" y="1873"/>
                      </a:lnTo>
                      <a:lnTo>
                        <a:pt x="1746" y="1849"/>
                      </a:lnTo>
                      <a:lnTo>
                        <a:pt x="1773" y="1824"/>
                      </a:lnTo>
                      <a:lnTo>
                        <a:pt x="1800" y="1798"/>
                      </a:lnTo>
                      <a:lnTo>
                        <a:pt x="1830" y="1772"/>
                      </a:lnTo>
                      <a:lnTo>
                        <a:pt x="1862" y="1743"/>
                      </a:lnTo>
                      <a:lnTo>
                        <a:pt x="1898" y="1713"/>
                      </a:lnTo>
                      <a:lnTo>
                        <a:pt x="1939" y="1680"/>
                      </a:lnTo>
                      <a:lnTo>
                        <a:pt x="1983" y="1644"/>
                      </a:lnTo>
                      <a:lnTo>
                        <a:pt x="2019" y="1656"/>
                      </a:lnTo>
                      <a:lnTo>
                        <a:pt x="2056" y="1663"/>
                      </a:lnTo>
                      <a:lnTo>
                        <a:pt x="2096" y="1668"/>
                      </a:lnTo>
                      <a:lnTo>
                        <a:pt x="2136" y="1669"/>
                      </a:lnTo>
                      <a:lnTo>
                        <a:pt x="2178" y="1669"/>
                      </a:lnTo>
                      <a:lnTo>
                        <a:pt x="2220" y="1666"/>
                      </a:lnTo>
                      <a:lnTo>
                        <a:pt x="2263" y="1661"/>
                      </a:lnTo>
                      <a:lnTo>
                        <a:pt x="2305" y="1655"/>
                      </a:lnTo>
                      <a:lnTo>
                        <a:pt x="2345" y="1646"/>
                      </a:lnTo>
                      <a:lnTo>
                        <a:pt x="2385" y="1638"/>
                      </a:lnTo>
                      <a:lnTo>
                        <a:pt x="2423" y="1628"/>
                      </a:lnTo>
                      <a:lnTo>
                        <a:pt x="2460" y="1618"/>
                      </a:lnTo>
                      <a:lnTo>
                        <a:pt x="2493" y="1608"/>
                      </a:lnTo>
                      <a:lnTo>
                        <a:pt x="2522" y="1599"/>
                      </a:lnTo>
                      <a:lnTo>
                        <a:pt x="2550" y="1589"/>
                      </a:lnTo>
                      <a:lnTo>
                        <a:pt x="2573" y="1581"/>
                      </a:lnTo>
                      <a:lnTo>
                        <a:pt x="2592" y="1574"/>
                      </a:lnTo>
                      <a:lnTo>
                        <a:pt x="2605" y="1569"/>
                      </a:lnTo>
                      <a:lnTo>
                        <a:pt x="2614" y="1566"/>
                      </a:lnTo>
                      <a:lnTo>
                        <a:pt x="2617" y="1564"/>
                      </a:lnTo>
                      <a:lnTo>
                        <a:pt x="2543" y="1581"/>
                      </a:lnTo>
                      <a:lnTo>
                        <a:pt x="2474" y="1591"/>
                      </a:lnTo>
                      <a:lnTo>
                        <a:pt x="2409" y="1599"/>
                      </a:lnTo>
                      <a:lnTo>
                        <a:pt x="2348" y="1602"/>
                      </a:lnTo>
                      <a:lnTo>
                        <a:pt x="2290" y="1603"/>
                      </a:lnTo>
                      <a:lnTo>
                        <a:pt x="2239" y="1601"/>
                      </a:lnTo>
                      <a:lnTo>
                        <a:pt x="2191" y="1598"/>
                      </a:lnTo>
                      <a:lnTo>
                        <a:pt x="2150" y="1592"/>
                      </a:lnTo>
                      <a:lnTo>
                        <a:pt x="2113" y="1586"/>
                      </a:lnTo>
                      <a:lnTo>
                        <a:pt x="2084" y="1581"/>
                      </a:lnTo>
                      <a:lnTo>
                        <a:pt x="2061" y="1574"/>
                      </a:lnTo>
                      <a:lnTo>
                        <a:pt x="2065" y="1571"/>
                      </a:lnTo>
                      <a:lnTo>
                        <a:pt x="2075" y="1565"/>
                      </a:lnTo>
                      <a:lnTo>
                        <a:pt x="2087" y="1555"/>
                      </a:lnTo>
                      <a:lnTo>
                        <a:pt x="2103" y="1544"/>
                      </a:lnTo>
                      <a:lnTo>
                        <a:pt x="2122" y="1530"/>
                      </a:lnTo>
                      <a:lnTo>
                        <a:pt x="2144" y="1514"/>
                      </a:lnTo>
                      <a:lnTo>
                        <a:pt x="2167" y="1496"/>
                      </a:lnTo>
                      <a:lnTo>
                        <a:pt x="2193" y="1477"/>
                      </a:lnTo>
                      <a:lnTo>
                        <a:pt x="2219" y="1457"/>
                      </a:lnTo>
                      <a:lnTo>
                        <a:pt x="2245" y="1436"/>
                      </a:lnTo>
                      <a:lnTo>
                        <a:pt x="2273" y="1415"/>
                      </a:lnTo>
                      <a:lnTo>
                        <a:pt x="2299" y="1393"/>
                      </a:lnTo>
                      <a:lnTo>
                        <a:pt x="2324" y="1371"/>
                      </a:lnTo>
                      <a:lnTo>
                        <a:pt x="2350" y="1350"/>
                      </a:lnTo>
                      <a:lnTo>
                        <a:pt x="2373" y="1328"/>
                      </a:lnTo>
                      <a:lnTo>
                        <a:pt x="2393" y="1307"/>
                      </a:lnTo>
                      <a:lnTo>
                        <a:pt x="2411" y="1288"/>
                      </a:lnTo>
                      <a:lnTo>
                        <a:pt x="2427" y="1269"/>
                      </a:lnTo>
                      <a:lnTo>
                        <a:pt x="2466" y="1268"/>
                      </a:lnTo>
                      <a:lnTo>
                        <a:pt x="2505" y="1263"/>
                      </a:lnTo>
                      <a:lnTo>
                        <a:pt x="2542" y="1256"/>
                      </a:lnTo>
                      <a:lnTo>
                        <a:pt x="2577" y="1245"/>
                      </a:lnTo>
                      <a:lnTo>
                        <a:pt x="2613" y="1234"/>
                      </a:lnTo>
                      <a:lnTo>
                        <a:pt x="2644" y="1220"/>
                      </a:lnTo>
                      <a:lnTo>
                        <a:pt x="2675" y="1205"/>
                      </a:lnTo>
                      <a:lnTo>
                        <a:pt x="2704" y="1189"/>
                      </a:lnTo>
                      <a:lnTo>
                        <a:pt x="2730" y="1173"/>
                      </a:lnTo>
                      <a:lnTo>
                        <a:pt x="2754" y="1157"/>
                      </a:lnTo>
                      <a:lnTo>
                        <a:pt x="2775" y="1142"/>
                      </a:lnTo>
                      <a:lnTo>
                        <a:pt x="2794" y="1127"/>
                      </a:lnTo>
                      <a:lnTo>
                        <a:pt x="2811" y="1115"/>
                      </a:lnTo>
                      <a:lnTo>
                        <a:pt x="2823" y="1104"/>
                      </a:lnTo>
                      <a:lnTo>
                        <a:pt x="2831" y="1096"/>
                      </a:lnTo>
                      <a:lnTo>
                        <a:pt x="2837" y="1090"/>
                      </a:lnTo>
                      <a:lnTo>
                        <a:pt x="2839" y="1088"/>
                      </a:lnTo>
                      <a:lnTo>
                        <a:pt x="2835" y="1089"/>
                      </a:lnTo>
                      <a:lnTo>
                        <a:pt x="2827" y="1094"/>
                      </a:lnTo>
                      <a:lnTo>
                        <a:pt x="2814" y="1100"/>
                      </a:lnTo>
                      <a:lnTo>
                        <a:pt x="2797" y="1107"/>
                      </a:lnTo>
                      <a:lnTo>
                        <a:pt x="2775" y="1118"/>
                      </a:lnTo>
                      <a:lnTo>
                        <a:pt x="2750" y="1128"/>
                      </a:lnTo>
                      <a:lnTo>
                        <a:pt x="2719" y="1139"/>
                      </a:lnTo>
                      <a:lnTo>
                        <a:pt x="2685" y="1149"/>
                      </a:lnTo>
                      <a:lnTo>
                        <a:pt x="2646" y="1159"/>
                      </a:lnTo>
                      <a:lnTo>
                        <a:pt x="2603" y="1167"/>
                      </a:lnTo>
                      <a:lnTo>
                        <a:pt x="2555" y="1174"/>
                      </a:lnTo>
                      <a:lnTo>
                        <a:pt x="2504" y="1178"/>
                      </a:lnTo>
                      <a:lnTo>
                        <a:pt x="2544" y="1116"/>
                      </a:lnTo>
                      <a:lnTo>
                        <a:pt x="2581" y="1053"/>
                      </a:lnTo>
                      <a:lnTo>
                        <a:pt x="2611" y="994"/>
                      </a:lnTo>
                      <a:lnTo>
                        <a:pt x="2637" y="936"/>
                      </a:lnTo>
                      <a:lnTo>
                        <a:pt x="2658" y="882"/>
                      </a:lnTo>
                      <a:lnTo>
                        <a:pt x="2674" y="830"/>
                      </a:lnTo>
                      <a:lnTo>
                        <a:pt x="2688" y="781"/>
                      </a:lnTo>
                      <a:lnTo>
                        <a:pt x="2698" y="736"/>
                      </a:lnTo>
                      <a:lnTo>
                        <a:pt x="2705" y="696"/>
                      </a:lnTo>
                      <a:lnTo>
                        <a:pt x="2710" y="661"/>
                      </a:lnTo>
                      <a:lnTo>
                        <a:pt x="2714" y="631"/>
                      </a:lnTo>
                      <a:lnTo>
                        <a:pt x="2715" y="606"/>
                      </a:lnTo>
                      <a:lnTo>
                        <a:pt x="2716" y="589"/>
                      </a:lnTo>
                      <a:lnTo>
                        <a:pt x="2716" y="578"/>
                      </a:lnTo>
                      <a:lnTo>
                        <a:pt x="2716" y="575"/>
                      </a:lnTo>
                      <a:lnTo>
                        <a:pt x="2715" y="577"/>
                      </a:lnTo>
                      <a:lnTo>
                        <a:pt x="2712" y="586"/>
                      </a:lnTo>
                      <a:lnTo>
                        <a:pt x="2707" y="600"/>
                      </a:lnTo>
                      <a:lnTo>
                        <a:pt x="2699" y="620"/>
                      </a:lnTo>
                      <a:lnTo>
                        <a:pt x="2691" y="644"/>
                      </a:lnTo>
                      <a:lnTo>
                        <a:pt x="2679" y="673"/>
                      </a:lnTo>
                      <a:lnTo>
                        <a:pt x="2665" y="705"/>
                      </a:lnTo>
                      <a:lnTo>
                        <a:pt x="2649" y="742"/>
                      </a:lnTo>
                      <a:lnTo>
                        <a:pt x="2630" y="782"/>
                      </a:lnTo>
                      <a:lnTo>
                        <a:pt x="2608" y="825"/>
                      </a:lnTo>
                      <a:lnTo>
                        <a:pt x="2585" y="871"/>
                      </a:lnTo>
                      <a:lnTo>
                        <a:pt x="2558" y="918"/>
                      </a:lnTo>
                      <a:lnTo>
                        <a:pt x="2529" y="969"/>
                      </a:lnTo>
                      <a:lnTo>
                        <a:pt x="2497" y="1021"/>
                      </a:lnTo>
                      <a:lnTo>
                        <a:pt x="2462" y="1073"/>
                      </a:lnTo>
                      <a:lnTo>
                        <a:pt x="2423" y="1127"/>
                      </a:lnTo>
                      <a:lnTo>
                        <a:pt x="2415" y="1078"/>
                      </a:lnTo>
                      <a:lnTo>
                        <a:pt x="2410" y="1030"/>
                      </a:lnTo>
                      <a:lnTo>
                        <a:pt x="2407" y="987"/>
                      </a:lnTo>
                      <a:lnTo>
                        <a:pt x="2408" y="947"/>
                      </a:lnTo>
                      <a:lnTo>
                        <a:pt x="2409" y="910"/>
                      </a:lnTo>
                      <a:lnTo>
                        <a:pt x="2412" y="877"/>
                      </a:lnTo>
                      <a:lnTo>
                        <a:pt x="2417" y="849"/>
                      </a:lnTo>
                      <a:lnTo>
                        <a:pt x="2421" y="825"/>
                      </a:lnTo>
                      <a:lnTo>
                        <a:pt x="2425" y="806"/>
                      </a:lnTo>
                      <a:lnTo>
                        <a:pt x="2428" y="791"/>
                      </a:lnTo>
                      <a:lnTo>
                        <a:pt x="2430" y="782"/>
                      </a:lnTo>
                      <a:lnTo>
                        <a:pt x="2429" y="778"/>
                      </a:lnTo>
                      <a:lnTo>
                        <a:pt x="2428" y="780"/>
                      </a:lnTo>
                      <a:lnTo>
                        <a:pt x="2423" y="788"/>
                      </a:lnTo>
                      <a:lnTo>
                        <a:pt x="2417" y="798"/>
                      </a:lnTo>
                      <a:lnTo>
                        <a:pt x="2409" y="813"/>
                      </a:lnTo>
                      <a:lnTo>
                        <a:pt x="2400" y="832"/>
                      </a:lnTo>
                      <a:lnTo>
                        <a:pt x="2390" y="853"/>
                      </a:lnTo>
                      <a:lnTo>
                        <a:pt x="2379" y="877"/>
                      </a:lnTo>
                      <a:lnTo>
                        <a:pt x="2370" y="905"/>
                      </a:lnTo>
                      <a:lnTo>
                        <a:pt x="2360" y="934"/>
                      </a:lnTo>
                      <a:lnTo>
                        <a:pt x="2351" y="966"/>
                      </a:lnTo>
                      <a:lnTo>
                        <a:pt x="2343" y="1000"/>
                      </a:lnTo>
                      <a:lnTo>
                        <a:pt x="2338" y="1034"/>
                      </a:lnTo>
                      <a:lnTo>
                        <a:pt x="2333" y="1070"/>
                      </a:lnTo>
                      <a:lnTo>
                        <a:pt x="2333" y="1107"/>
                      </a:lnTo>
                      <a:lnTo>
                        <a:pt x="2335" y="1145"/>
                      </a:lnTo>
                      <a:lnTo>
                        <a:pt x="2341" y="1183"/>
                      </a:lnTo>
                      <a:lnTo>
                        <a:pt x="2351" y="1220"/>
                      </a:lnTo>
                      <a:lnTo>
                        <a:pt x="2318" y="1255"/>
                      </a:lnTo>
                      <a:lnTo>
                        <a:pt x="2283" y="1288"/>
                      </a:lnTo>
                      <a:lnTo>
                        <a:pt x="2245" y="1319"/>
                      </a:lnTo>
                      <a:lnTo>
                        <a:pt x="2208" y="1349"/>
                      </a:lnTo>
                      <a:lnTo>
                        <a:pt x="2171" y="1377"/>
                      </a:lnTo>
                      <a:lnTo>
                        <a:pt x="2133" y="1405"/>
                      </a:lnTo>
                      <a:lnTo>
                        <a:pt x="2098" y="1429"/>
                      </a:lnTo>
                      <a:lnTo>
                        <a:pt x="2065" y="1451"/>
                      </a:lnTo>
                      <a:lnTo>
                        <a:pt x="2035" y="1471"/>
                      </a:lnTo>
                      <a:lnTo>
                        <a:pt x="2009" y="1489"/>
                      </a:lnTo>
                      <a:lnTo>
                        <a:pt x="1989" y="1504"/>
                      </a:lnTo>
                      <a:lnTo>
                        <a:pt x="1987" y="1497"/>
                      </a:lnTo>
                      <a:lnTo>
                        <a:pt x="1983" y="1486"/>
                      </a:lnTo>
                      <a:lnTo>
                        <a:pt x="1978" y="1468"/>
                      </a:lnTo>
                      <a:lnTo>
                        <a:pt x="1973" y="1445"/>
                      </a:lnTo>
                      <a:lnTo>
                        <a:pt x="1967" y="1415"/>
                      </a:lnTo>
                      <a:lnTo>
                        <a:pt x="1963" y="1381"/>
                      </a:lnTo>
                      <a:lnTo>
                        <a:pt x="1958" y="1342"/>
                      </a:lnTo>
                      <a:lnTo>
                        <a:pt x="1954" y="1298"/>
                      </a:lnTo>
                      <a:lnTo>
                        <a:pt x="1953" y="1250"/>
                      </a:lnTo>
                      <a:lnTo>
                        <a:pt x="1953" y="1197"/>
                      </a:lnTo>
                      <a:lnTo>
                        <a:pt x="1955" y="1140"/>
                      </a:lnTo>
                      <a:lnTo>
                        <a:pt x="1961" y="1080"/>
                      </a:lnTo>
                      <a:lnTo>
                        <a:pt x="1969" y="1015"/>
                      </a:lnTo>
                      <a:lnTo>
                        <a:pt x="1983" y="948"/>
                      </a:lnTo>
                      <a:lnTo>
                        <a:pt x="1981" y="950"/>
                      </a:lnTo>
                      <a:lnTo>
                        <a:pt x="1977" y="959"/>
                      </a:lnTo>
                      <a:lnTo>
                        <a:pt x="1973" y="971"/>
                      </a:lnTo>
                      <a:lnTo>
                        <a:pt x="1965" y="988"/>
                      </a:lnTo>
                      <a:lnTo>
                        <a:pt x="1957" y="1008"/>
                      </a:lnTo>
                      <a:lnTo>
                        <a:pt x="1948" y="1033"/>
                      </a:lnTo>
                      <a:lnTo>
                        <a:pt x="1939" y="1061"/>
                      </a:lnTo>
                      <a:lnTo>
                        <a:pt x="1929" y="1091"/>
                      </a:lnTo>
                      <a:lnTo>
                        <a:pt x="1919" y="1124"/>
                      </a:lnTo>
                      <a:lnTo>
                        <a:pt x="1909" y="1159"/>
                      </a:lnTo>
                      <a:lnTo>
                        <a:pt x="1900" y="1196"/>
                      </a:lnTo>
                      <a:lnTo>
                        <a:pt x="1892" y="1234"/>
                      </a:lnTo>
                      <a:lnTo>
                        <a:pt x="1885" y="1272"/>
                      </a:lnTo>
                      <a:lnTo>
                        <a:pt x="1880" y="1312"/>
                      </a:lnTo>
                      <a:lnTo>
                        <a:pt x="1876" y="1351"/>
                      </a:lnTo>
                      <a:lnTo>
                        <a:pt x="1875" y="1390"/>
                      </a:lnTo>
                      <a:lnTo>
                        <a:pt x="1877" y="1428"/>
                      </a:lnTo>
                      <a:lnTo>
                        <a:pt x="1880" y="1465"/>
                      </a:lnTo>
                      <a:lnTo>
                        <a:pt x="1888" y="1501"/>
                      </a:lnTo>
                      <a:lnTo>
                        <a:pt x="1899" y="1534"/>
                      </a:lnTo>
                      <a:lnTo>
                        <a:pt x="1913" y="1565"/>
                      </a:lnTo>
                      <a:lnTo>
                        <a:pt x="1890" y="1582"/>
                      </a:lnTo>
                      <a:lnTo>
                        <a:pt x="1869" y="1598"/>
                      </a:lnTo>
                      <a:lnTo>
                        <a:pt x="1849" y="1612"/>
                      </a:lnTo>
                      <a:lnTo>
                        <a:pt x="1831" y="1627"/>
                      </a:lnTo>
                      <a:lnTo>
                        <a:pt x="1813" y="1641"/>
                      </a:lnTo>
                      <a:lnTo>
                        <a:pt x="1796" y="1655"/>
                      </a:lnTo>
                      <a:lnTo>
                        <a:pt x="1778" y="1669"/>
                      </a:lnTo>
                      <a:lnTo>
                        <a:pt x="1759" y="1685"/>
                      </a:lnTo>
                      <a:lnTo>
                        <a:pt x="1742" y="1701"/>
                      </a:lnTo>
                      <a:lnTo>
                        <a:pt x="1722" y="1719"/>
                      </a:lnTo>
                      <a:lnTo>
                        <a:pt x="1702" y="1738"/>
                      </a:lnTo>
                      <a:lnTo>
                        <a:pt x="1680" y="1760"/>
                      </a:lnTo>
                      <a:lnTo>
                        <a:pt x="1656" y="1783"/>
                      </a:lnTo>
                      <a:lnTo>
                        <a:pt x="1630" y="1810"/>
                      </a:lnTo>
                      <a:lnTo>
                        <a:pt x="1602" y="1839"/>
                      </a:lnTo>
                      <a:lnTo>
                        <a:pt x="1570" y="1871"/>
                      </a:lnTo>
                      <a:lnTo>
                        <a:pt x="1536" y="1908"/>
                      </a:lnTo>
                      <a:lnTo>
                        <a:pt x="1499" y="1947"/>
                      </a:lnTo>
                      <a:lnTo>
                        <a:pt x="1449" y="1908"/>
                      </a:lnTo>
                      <a:lnTo>
                        <a:pt x="1405" y="1866"/>
                      </a:lnTo>
                      <a:lnTo>
                        <a:pt x="1368" y="1824"/>
                      </a:lnTo>
                      <a:lnTo>
                        <a:pt x="1336" y="1780"/>
                      </a:lnTo>
                      <a:lnTo>
                        <a:pt x="1311" y="1735"/>
                      </a:lnTo>
                      <a:lnTo>
                        <a:pt x="1290" y="1688"/>
                      </a:lnTo>
                      <a:lnTo>
                        <a:pt x="1274" y="1641"/>
                      </a:lnTo>
                      <a:lnTo>
                        <a:pt x="1265" y="1593"/>
                      </a:lnTo>
                      <a:lnTo>
                        <a:pt x="1258" y="1544"/>
                      </a:lnTo>
                      <a:lnTo>
                        <a:pt x="1257" y="1495"/>
                      </a:lnTo>
                      <a:lnTo>
                        <a:pt x="1260" y="1446"/>
                      </a:lnTo>
                      <a:lnTo>
                        <a:pt x="1268" y="1397"/>
                      </a:lnTo>
                      <a:lnTo>
                        <a:pt x="1279" y="1348"/>
                      </a:lnTo>
                      <a:lnTo>
                        <a:pt x="1293" y="1299"/>
                      </a:lnTo>
                      <a:lnTo>
                        <a:pt x="1312" y="1252"/>
                      </a:lnTo>
                      <a:lnTo>
                        <a:pt x="1333" y="1204"/>
                      </a:lnTo>
                      <a:lnTo>
                        <a:pt x="1357" y="1158"/>
                      </a:lnTo>
                      <a:lnTo>
                        <a:pt x="1383" y="1112"/>
                      </a:lnTo>
                      <a:lnTo>
                        <a:pt x="1412" y="1068"/>
                      </a:lnTo>
                      <a:lnTo>
                        <a:pt x="1443" y="1026"/>
                      </a:lnTo>
                      <a:lnTo>
                        <a:pt x="1477" y="985"/>
                      </a:lnTo>
                      <a:lnTo>
                        <a:pt x="1511" y="946"/>
                      </a:lnTo>
                      <a:lnTo>
                        <a:pt x="1547" y="909"/>
                      </a:lnTo>
                      <a:lnTo>
                        <a:pt x="1584" y="874"/>
                      </a:lnTo>
                      <a:lnTo>
                        <a:pt x="1623" y="841"/>
                      </a:lnTo>
                      <a:lnTo>
                        <a:pt x="1663" y="812"/>
                      </a:lnTo>
                      <a:lnTo>
                        <a:pt x="1702" y="785"/>
                      </a:lnTo>
                      <a:lnTo>
                        <a:pt x="1743" y="760"/>
                      </a:lnTo>
                      <a:lnTo>
                        <a:pt x="1782" y="739"/>
                      </a:lnTo>
                      <a:lnTo>
                        <a:pt x="1823" y="721"/>
                      </a:lnTo>
                      <a:lnTo>
                        <a:pt x="1870" y="703"/>
                      </a:lnTo>
                      <a:lnTo>
                        <a:pt x="1917" y="685"/>
                      </a:lnTo>
                      <a:lnTo>
                        <a:pt x="1961" y="670"/>
                      </a:lnTo>
                      <a:lnTo>
                        <a:pt x="2003" y="655"/>
                      </a:lnTo>
                      <a:lnTo>
                        <a:pt x="2044" y="640"/>
                      </a:lnTo>
                      <a:lnTo>
                        <a:pt x="2083" y="626"/>
                      </a:lnTo>
                      <a:lnTo>
                        <a:pt x="2121" y="613"/>
                      </a:lnTo>
                      <a:lnTo>
                        <a:pt x="2157" y="598"/>
                      </a:lnTo>
                      <a:lnTo>
                        <a:pt x="2194" y="583"/>
                      </a:lnTo>
                      <a:lnTo>
                        <a:pt x="2229" y="567"/>
                      </a:lnTo>
                      <a:lnTo>
                        <a:pt x="2263" y="549"/>
                      </a:lnTo>
                      <a:lnTo>
                        <a:pt x="2297" y="531"/>
                      </a:lnTo>
                      <a:lnTo>
                        <a:pt x="2331" y="510"/>
                      </a:lnTo>
                      <a:lnTo>
                        <a:pt x="2365" y="487"/>
                      </a:lnTo>
                      <a:lnTo>
                        <a:pt x="2398" y="462"/>
                      </a:lnTo>
                      <a:lnTo>
                        <a:pt x="2433" y="433"/>
                      </a:lnTo>
                      <a:lnTo>
                        <a:pt x="2467" y="403"/>
                      </a:lnTo>
                      <a:lnTo>
                        <a:pt x="2503" y="368"/>
                      </a:lnTo>
                      <a:lnTo>
                        <a:pt x="2539" y="329"/>
                      </a:lnTo>
                      <a:lnTo>
                        <a:pt x="2575" y="286"/>
                      </a:lnTo>
                      <a:lnTo>
                        <a:pt x="2614" y="239"/>
                      </a:lnTo>
                      <a:lnTo>
                        <a:pt x="2653" y="188"/>
                      </a:lnTo>
                      <a:lnTo>
                        <a:pt x="2694" y="131"/>
                      </a:lnTo>
                      <a:lnTo>
                        <a:pt x="2736" y="67"/>
                      </a:lnTo>
                      <a:lnTo>
                        <a:pt x="278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126">
                  <a:extLst>
                    <a:ext uri="{FF2B5EF4-FFF2-40B4-BE49-F238E27FC236}">
                      <a16:creationId xmlns:a16="http://schemas.microsoft.com/office/drawing/2014/main" id="{08132D1B-89A6-5156-27A6-EE1DB27E1A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536164">
                  <a:off x="3276557" y="2032253"/>
                  <a:ext cx="1690208" cy="1586572"/>
                </a:xfrm>
                <a:custGeom>
                  <a:avLst/>
                  <a:gdLst>
                    <a:gd name="T0" fmla="*/ 1564 w 3059"/>
                    <a:gd name="T1" fmla="*/ 2008 h 3212"/>
                    <a:gd name="T2" fmla="*/ 1382 w 3059"/>
                    <a:gd name="T3" fmla="*/ 2325 h 3212"/>
                    <a:gd name="T4" fmla="*/ 1295 w 3059"/>
                    <a:gd name="T5" fmla="*/ 2832 h 3212"/>
                    <a:gd name="T6" fmla="*/ 1343 w 3059"/>
                    <a:gd name="T7" fmla="*/ 3141 h 3212"/>
                    <a:gd name="T8" fmla="*/ 1248 w 3059"/>
                    <a:gd name="T9" fmla="*/ 3211 h 3212"/>
                    <a:gd name="T10" fmla="*/ 1185 w 3059"/>
                    <a:gd name="T11" fmla="*/ 3060 h 3212"/>
                    <a:gd name="T12" fmla="*/ 1144 w 3059"/>
                    <a:gd name="T13" fmla="*/ 2683 h 3212"/>
                    <a:gd name="T14" fmla="*/ 963 w 3059"/>
                    <a:gd name="T15" fmla="*/ 2290 h 3212"/>
                    <a:gd name="T16" fmla="*/ 1178 w 3059"/>
                    <a:gd name="T17" fmla="*/ 2558 h 3212"/>
                    <a:gd name="T18" fmla="*/ 1356 w 3059"/>
                    <a:gd name="T19" fmla="*/ 2122 h 3212"/>
                    <a:gd name="T20" fmla="*/ 330 w 3059"/>
                    <a:gd name="T21" fmla="*/ 1579 h 3212"/>
                    <a:gd name="T22" fmla="*/ 696 w 3059"/>
                    <a:gd name="T23" fmla="*/ 1656 h 3212"/>
                    <a:gd name="T24" fmla="*/ 968 w 3059"/>
                    <a:gd name="T25" fmla="*/ 1870 h 3212"/>
                    <a:gd name="T26" fmla="*/ 985 w 3059"/>
                    <a:gd name="T27" fmla="*/ 2232 h 3212"/>
                    <a:gd name="T28" fmla="*/ 607 w 3059"/>
                    <a:gd name="T29" fmla="*/ 1928 h 3212"/>
                    <a:gd name="T30" fmla="*/ 880 w 3059"/>
                    <a:gd name="T31" fmla="*/ 2190 h 3212"/>
                    <a:gd name="T32" fmla="*/ 787 w 3059"/>
                    <a:gd name="T33" fmla="*/ 2463 h 3212"/>
                    <a:gd name="T34" fmla="*/ 495 w 3059"/>
                    <a:gd name="T35" fmla="*/ 2393 h 3212"/>
                    <a:gd name="T36" fmla="*/ 273 w 3059"/>
                    <a:gd name="T37" fmla="*/ 2126 h 3212"/>
                    <a:gd name="T38" fmla="*/ 104 w 3059"/>
                    <a:gd name="T39" fmla="*/ 1749 h 3212"/>
                    <a:gd name="T40" fmla="*/ 0 w 3059"/>
                    <a:gd name="T41" fmla="*/ 1575 h 3212"/>
                    <a:gd name="T42" fmla="*/ 153 w 3059"/>
                    <a:gd name="T43" fmla="*/ 1571 h 3212"/>
                    <a:gd name="T44" fmla="*/ 3023 w 3059"/>
                    <a:gd name="T45" fmla="*/ 568 h 3212"/>
                    <a:gd name="T46" fmla="*/ 3010 w 3059"/>
                    <a:gd name="T47" fmla="*/ 1343 h 3212"/>
                    <a:gd name="T48" fmla="*/ 2674 w 3059"/>
                    <a:gd name="T49" fmla="*/ 1971 h 3212"/>
                    <a:gd name="T50" fmla="*/ 2184 w 3059"/>
                    <a:gd name="T51" fmla="*/ 2226 h 3212"/>
                    <a:gd name="T52" fmla="*/ 1778 w 3059"/>
                    <a:gd name="T53" fmla="*/ 2147 h 3212"/>
                    <a:gd name="T54" fmla="*/ 1631 w 3059"/>
                    <a:gd name="T55" fmla="*/ 1969 h 3212"/>
                    <a:gd name="T56" fmla="*/ 1862 w 3059"/>
                    <a:gd name="T57" fmla="*/ 1743 h 3212"/>
                    <a:gd name="T58" fmla="*/ 2220 w 3059"/>
                    <a:gd name="T59" fmla="*/ 1666 h 3212"/>
                    <a:gd name="T60" fmla="*/ 2550 w 3059"/>
                    <a:gd name="T61" fmla="*/ 1589 h 3212"/>
                    <a:gd name="T62" fmla="*/ 2348 w 3059"/>
                    <a:gd name="T63" fmla="*/ 1602 h 3212"/>
                    <a:gd name="T64" fmla="*/ 2075 w 3059"/>
                    <a:gd name="T65" fmla="*/ 1565 h 3212"/>
                    <a:gd name="T66" fmla="*/ 2273 w 3059"/>
                    <a:gd name="T67" fmla="*/ 1415 h 3212"/>
                    <a:gd name="T68" fmla="*/ 2505 w 3059"/>
                    <a:gd name="T69" fmla="*/ 1263 h 3212"/>
                    <a:gd name="T70" fmla="*/ 2775 w 3059"/>
                    <a:gd name="T71" fmla="*/ 1142 h 3212"/>
                    <a:gd name="T72" fmla="*/ 2814 w 3059"/>
                    <a:gd name="T73" fmla="*/ 1100 h 3212"/>
                    <a:gd name="T74" fmla="*/ 2504 w 3059"/>
                    <a:gd name="T75" fmla="*/ 1178 h 3212"/>
                    <a:gd name="T76" fmla="*/ 2705 w 3059"/>
                    <a:gd name="T77" fmla="*/ 696 h 3212"/>
                    <a:gd name="T78" fmla="*/ 2707 w 3059"/>
                    <a:gd name="T79" fmla="*/ 600 h 3212"/>
                    <a:gd name="T80" fmla="*/ 2558 w 3059"/>
                    <a:gd name="T81" fmla="*/ 918 h 3212"/>
                    <a:gd name="T82" fmla="*/ 2409 w 3059"/>
                    <a:gd name="T83" fmla="*/ 910 h 3212"/>
                    <a:gd name="T84" fmla="*/ 2423 w 3059"/>
                    <a:gd name="T85" fmla="*/ 788 h 3212"/>
                    <a:gd name="T86" fmla="*/ 2343 w 3059"/>
                    <a:gd name="T87" fmla="*/ 1000 h 3212"/>
                    <a:gd name="T88" fmla="*/ 2245 w 3059"/>
                    <a:gd name="T89" fmla="*/ 1319 h 3212"/>
                    <a:gd name="T90" fmla="*/ 1987 w 3059"/>
                    <a:gd name="T91" fmla="*/ 1497 h 3212"/>
                    <a:gd name="T92" fmla="*/ 1953 w 3059"/>
                    <a:gd name="T93" fmla="*/ 1197 h 3212"/>
                    <a:gd name="T94" fmla="*/ 1957 w 3059"/>
                    <a:gd name="T95" fmla="*/ 1008 h 3212"/>
                    <a:gd name="T96" fmla="*/ 1880 w 3059"/>
                    <a:gd name="T97" fmla="*/ 1312 h 3212"/>
                    <a:gd name="T98" fmla="*/ 1869 w 3059"/>
                    <a:gd name="T99" fmla="*/ 1598 h 3212"/>
                    <a:gd name="T100" fmla="*/ 1702 w 3059"/>
                    <a:gd name="T101" fmla="*/ 1738 h 3212"/>
                    <a:gd name="T102" fmla="*/ 1405 w 3059"/>
                    <a:gd name="T103" fmla="*/ 1866 h 3212"/>
                    <a:gd name="T104" fmla="*/ 1260 w 3059"/>
                    <a:gd name="T105" fmla="*/ 1446 h 3212"/>
                    <a:gd name="T106" fmla="*/ 1443 w 3059"/>
                    <a:gd name="T107" fmla="*/ 1026 h 3212"/>
                    <a:gd name="T108" fmla="*/ 1782 w 3059"/>
                    <a:gd name="T109" fmla="*/ 739 h 3212"/>
                    <a:gd name="T110" fmla="*/ 2157 w 3059"/>
                    <a:gd name="T111" fmla="*/ 598 h 3212"/>
                    <a:gd name="T112" fmla="*/ 2467 w 3059"/>
                    <a:gd name="T113" fmla="*/ 403 h 3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59" h="3212">
                      <a:moveTo>
                        <a:pt x="1498" y="1948"/>
                      </a:moveTo>
                      <a:lnTo>
                        <a:pt x="1500" y="1950"/>
                      </a:lnTo>
                      <a:lnTo>
                        <a:pt x="1504" y="1955"/>
                      </a:lnTo>
                      <a:lnTo>
                        <a:pt x="1512" y="1961"/>
                      </a:lnTo>
                      <a:lnTo>
                        <a:pt x="1522" y="1971"/>
                      </a:lnTo>
                      <a:lnTo>
                        <a:pt x="1533" y="1979"/>
                      </a:lnTo>
                      <a:lnTo>
                        <a:pt x="1544" y="1990"/>
                      </a:lnTo>
                      <a:lnTo>
                        <a:pt x="1555" y="1999"/>
                      </a:lnTo>
                      <a:lnTo>
                        <a:pt x="1564" y="2008"/>
                      </a:lnTo>
                      <a:lnTo>
                        <a:pt x="1572" y="2014"/>
                      </a:lnTo>
                      <a:lnTo>
                        <a:pt x="1578" y="2019"/>
                      </a:lnTo>
                      <a:lnTo>
                        <a:pt x="1580" y="2022"/>
                      </a:lnTo>
                      <a:lnTo>
                        <a:pt x="1537" y="2066"/>
                      </a:lnTo>
                      <a:lnTo>
                        <a:pt x="1499" y="2112"/>
                      </a:lnTo>
                      <a:lnTo>
                        <a:pt x="1464" y="2163"/>
                      </a:lnTo>
                      <a:lnTo>
                        <a:pt x="1433" y="2216"/>
                      </a:lnTo>
                      <a:lnTo>
                        <a:pt x="1405" y="2269"/>
                      </a:lnTo>
                      <a:lnTo>
                        <a:pt x="1382" y="2325"/>
                      </a:lnTo>
                      <a:lnTo>
                        <a:pt x="1362" y="2382"/>
                      </a:lnTo>
                      <a:lnTo>
                        <a:pt x="1345" y="2440"/>
                      </a:lnTo>
                      <a:lnTo>
                        <a:pt x="1330" y="2498"/>
                      </a:lnTo>
                      <a:lnTo>
                        <a:pt x="1318" y="2556"/>
                      </a:lnTo>
                      <a:lnTo>
                        <a:pt x="1310" y="2614"/>
                      </a:lnTo>
                      <a:lnTo>
                        <a:pt x="1303" y="2671"/>
                      </a:lnTo>
                      <a:lnTo>
                        <a:pt x="1299" y="2727"/>
                      </a:lnTo>
                      <a:lnTo>
                        <a:pt x="1296" y="2781"/>
                      </a:lnTo>
                      <a:lnTo>
                        <a:pt x="1295" y="2832"/>
                      </a:lnTo>
                      <a:lnTo>
                        <a:pt x="1296" y="2882"/>
                      </a:lnTo>
                      <a:lnTo>
                        <a:pt x="1300" y="2928"/>
                      </a:lnTo>
                      <a:lnTo>
                        <a:pt x="1303" y="2972"/>
                      </a:lnTo>
                      <a:lnTo>
                        <a:pt x="1308" y="3012"/>
                      </a:lnTo>
                      <a:lnTo>
                        <a:pt x="1314" y="3048"/>
                      </a:lnTo>
                      <a:lnTo>
                        <a:pt x="1321" y="3078"/>
                      </a:lnTo>
                      <a:lnTo>
                        <a:pt x="1328" y="3105"/>
                      </a:lnTo>
                      <a:lnTo>
                        <a:pt x="1335" y="3126"/>
                      </a:lnTo>
                      <a:lnTo>
                        <a:pt x="1343" y="3141"/>
                      </a:lnTo>
                      <a:lnTo>
                        <a:pt x="1335" y="3164"/>
                      </a:lnTo>
                      <a:lnTo>
                        <a:pt x="1326" y="3182"/>
                      </a:lnTo>
                      <a:lnTo>
                        <a:pt x="1314" y="3194"/>
                      </a:lnTo>
                      <a:lnTo>
                        <a:pt x="1302" y="3204"/>
                      </a:lnTo>
                      <a:lnTo>
                        <a:pt x="1289" y="3209"/>
                      </a:lnTo>
                      <a:lnTo>
                        <a:pt x="1274" y="3212"/>
                      </a:lnTo>
                      <a:lnTo>
                        <a:pt x="1263" y="3212"/>
                      </a:lnTo>
                      <a:lnTo>
                        <a:pt x="1260" y="3212"/>
                      </a:lnTo>
                      <a:lnTo>
                        <a:pt x="1248" y="3211"/>
                      </a:lnTo>
                      <a:lnTo>
                        <a:pt x="1235" y="3209"/>
                      </a:lnTo>
                      <a:lnTo>
                        <a:pt x="1224" y="3206"/>
                      </a:lnTo>
                      <a:lnTo>
                        <a:pt x="1215" y="3202"/>
                      </a:lnTo>
                      <a:lnTo>
                        <a:pt x="1207" y="3198"/>
                      </a:lnTo>
                      <a:lnTo>
                        <a:pt x="1203" y="3196"/>
                      </a:lnTo>
                      <a:lnTo>
                        <a:pt x="1202" y="3195"/>
                      </a:lnTo>
                      <a:lnTo>
                        <a:pt x="1196" y="3148"/>
                      </a:lnTo>
                      <a:lnTo>
                        <a:pt x="1191" y="3103"/>
                      </a:lnTo>
                      <a:lnTo>
                        <a:pt x="1185" y="3060"/>
                      </a:lnTo>
                      <a:lnTo>
                        <a:pt x="1180" y="3019"/>
                      </a:lnTo>
                      <a:lnTo>
                        <a:pt x="1174" y="2977"/>
                      </a:lnTo>
                      <a:lnTo>
                        <a:pt x="1170" y="2935"/>
                      </a:lnTo>
                      <a:lnTo>
                        <a:pt x="1167" y="2890"/>
                      </a:lnTo>
                      <a:lnTo>
                        <a:pt x="1163" y="2843"/>
                      </a:lnTo>
                      <a:lnTo>
                        <a:pt x="1161" y="2791"/>
                      </a:lnTo>
                      <a:lnTo>
                        <a:pt x="1161" y="2734"/>
                      </a:lnTo>
                      <a:lnTo>
                        <a:pt x="1152" y="2712"/>
                      </a:lnTo>
                      <a:lnTo>
                        <a:pt x="1144" y="2683"/>
                      </a:lnTo>
                      <a:lnTo>
                        <a:pt x="1133" y="2649"/>
                      </a:lnTo>
                      <a:lnTo>
                        <a:pt x="1120" y="2610"/>
                      </a:lnTo>
                      <a:lnTo>
                        <a:pt x="1106" y="2568"/>
                      </a:lnTo>
                      <a:lnTo>
                        <a:pt x="1089" y="2522"/>
                      </a:lnTo>
                      <a:lnTo>
                        <a:pt x="1070" y="2476"/>
                      </a:lnTo>
                      <a:lnTo>
                        <a:pt x="1048" y="2429"/>
                      </a:lnTo>
                      <a:lnTo>
                        <a:pt x="1024" y="2381"/>
                      </a:lnTo>
                      <a:lnTo>
                        <a:pt x="995" y="2335"/>
                      </a:lnTo>
                      <a:lnTo>
                        <a:pt x="963" y="2290"/>
                      </a:lnTo>
                      <a:lnTo>
                        <a:pt x="973" y="2266"/>
                      </a:lnTo>
                      <a:lnTo>
                        <a:pt x="982" y="2240"/>
                      </a:lnTo>
                      <a:lnTo>
                        <a:pt x="1023" y="2291"/>
                      </a:lnTo>
                      <a:lnTo>
                        <a:pt x="1059" y="2341"/>
                      </a:lnTo>
                      <a:lnTo>
                        <a:pt x="1091" y="2390"/>
                      </a:lnTo>
                      <a:lnTo>
                        <a:pt x="1118" y="2436"/>
                      </a:lnTo>
                      <a:lnTo>
                        <a:pt x="1141" y="2480"/>
                      </a:lnTo>
                      <a:lnTo>
                        <a:pt x="1161" y="2521"/>
                      </a:lnTo>
                      <a:lnTo>
                        <a:pt x="1178" y="2558"/>
                      </a:lnTo>
                      <a:lnTo>
                        <a:pt x="1191" y="2591"/>
                      </a:lnTo>
                      <a:lnTo>
                        <a:pt x="1197" y="2528"/>
                      </a:lnTo>
                      <a:lnTo>
                        <a:pt x="1207" y="2465"/>
                      </a:lnTo>
                      <a:lnTo>
                        <a:pt x="1222" y="2406"/>
                      </a:lnTo>
                      <a:lnTo>
                        <a:pt x="1239" y="2347"/>
                      </a:lnTo>
                      <a:lnTo>
                        <a:pt x="1261" y="2290"/>
                      </a:lnTo>
                      <a:lnTo>
                        <a:pt x="1288" y="2235"/>
                      </a:lnTo>
                      <a:lnTo>
                        <a:pt x="1319" y="2178"/>
                      </a:lnTo>
                      <a:lnTo>
                        <a:pt x="1356" y="2122"/>
                      </a:lnTo>
                      <a:lnTo>
                        <a:pt x="1398" y="2065"/>
                      </a:lnTo>
                      <a:lnTo>
                        <a:pt x="1445" y="2007"/>
                      </a:lnTo>
                      <a:lnTo>
                        <a:pt x="1498" y="1948"/>
                      </a:lnTo>
                      <a:close/>
                      <a:moveTo>
                        <a:pt x="153" y="1571"/>
                      </a:moveTo>
                      <a:lnTo>
                        <a:pt x="185" y="1571"/>
                      </a:lnTo>
                      <a:lnTo>
                        <a:pt x="219" y="1572"/>
                      </a:lnTo>
                      <a:lnTo>
                        <a:pt x="254" y="1573"/>
                      </a:lnTo>
                      <a:lnTo>
                        <a:pt x="291" y="1575"/>
                      </a:lnTo>
                      <a:lnTo>
                        <a:pt x="330" y="1579"/>
                      </a:lnTo>
                      <a:lnTo>
                        <a:pt x="369" y="1583"/>
                      </a:lnTo>
                      <a:lnTo>
                        <a:pt x="410" y="1587"/>
                      </a:lnTo>
                      <a:lnTo>
                        <a:pt x="451" y="1593"/>
                      </a:lnTo>
                      <a:lnTo>
                        <a:pt x="493" y="1600"/>
                      </a:lnTo>
                      <a:lnTo>
                        <a:pt x="534" y="1608"/>
                      </a:lnTo>
                      <a:lnTo>
                        <a:pt x="575" y="1618"/>
                      </a:lnTo>
                      <a:lnTo>
                        <a:pt x="616" y="1629"/>
                      </a:lnTo>
                      <a:lnTo>
                        <a:pt x="656" y="1642"/>
                      </a:lnTo>
                      <a:lnTo>
                        <a:pt x="696" y="1656"/>
                      </a:lnTo>
                      <a:lnTo>
                        <a:pt x="733" y="1671"/>
                      </a:lnTo>
                      <a:lnTo>
                        <a:pt x="771" y="1689"/>
                      </a:lnTo>
                      <a:lnTo>
                        <a:pt x="806" y="1708"/>
                      </a:lnTo>
                      <a:lnTo>
                        <a:pt x="839" y="1729"/>
                      </a:lnTo>
                      <a:lnTo>
                        <a:pt x="870" y="1754"/>
                      </a:lnTo>
                      <a:lnTo>
                        <a:pt x="898" y="1779"/>
                      </a:lnTo>
                      <a:lnTo>
                        <a:pt x="925" y="1806"/>
                      </a:lnTo>
                      <a:lnTo>
                        <a:pt x="948" y="1837"/>
                      </a:lnTo>
                      <a:lnTo>
                        <a:pt x="968" y="1870"/>
                      </a:lnTo>
                      <a:lnTo>
                        <a:pt x="985" y="1904"/>
                      </a:lnTo>
                      <a:lnTo>
                        <a:pt x="997" y="1942"/>
                      </a:lnTo>
                      <a:lnTo>
                        <a:pt x="1007" y="1982"/>
                      </a:lnTo>
                      <a:lnTo>
                        <a:pt x="1012" y="2026"/>
                      </a:lnTo>
                      <a:lnTo>
                        <a:pt x="1013" y="2072"/>
                      </a:lnTo>
                      <a:lnTo>
                        <a:pt x="1009" y="2121"/>
                      </a:lnTo>
                      <a:lnTo>
                        <a:pt x="1001" y="2173"/>
                      </a:lnTo>
                      <a:lnTo>
                        <a:pt x="986" y="2228"/>
                      </a:lnTo>
                      <a:lnTo>
                        <a:pt x="985" y="2232"/>
                      </a:lnTo>
                      <a:lnTo>
                        <a:pt x="983" y="2236"/>
                      </a:lnTo>
                      <a:lnTo>
                        <a:pt x="982" y="2240"/>
                      </a:lnTo>
                      <a:lnTo>
                        <a:pt x="941" y="2193"/>
                      </a:lnTo>
                      <a:lnTo>
                        <a:pt x="897" y="2147"/>
                      </a:lnTo>
                      <a:lnTo>
                        <a:pt x="849" y="2102"/>
                      </a:lnTo>
                      <a:lnTo>
                        <a:pt x="795" y="2056"/>
                      </a:lnTo>
                      <a:lnTo>
                        <a:pt x="737" y="2012"/>
                      </a:lnTo>
                      <a:lnTo>
                        <a:pt x="674" y="1969"/>
                      </a:lnTo>
                      <a:lnTo>
                        <a:pt x="607" y="1928"/>
                      </a:lnTo>
                      <a:lnTo>
                        <a:pt x="534" y="1888"/>
                      </a:lnTo>
                      <a:lnTo>
                        <a:pt x="455" y="1851"/>
                      </a:lnTo>
                      <a:lnTo>
                        <a:pt x="530" y="1896"/>
                      </a:lnTo>
                      <a:lnTo>
                        <a:pt x="599" y="1942"/>
                      </a:lnTo>
                      <a:lnTo>
                        <a:pt x="664" y="1991"/>
                      </a:lnTo>
                      <a:lnTo>
                        <a:pt x="725" y="2039"/>
                      </a:lnTo>
                      <a:lnTo>
                        <a:pt x="781" y="2090"/>
                      </a:lnTo>
                      <a:lnTo>
                        <a:pt x="832" y="2140"/>
                      </a:lnTo>
                      <a:lnTo>
                        <a:pt x="880" y="2190"/>
                      </a:lnTo>
                      <a:lnTo>
                        <a:pt x="924" y="2241"/>
                      </a:lnTo>
                      <a:lnTo>
                        <a:pt x="963" y="2290"/>
                      </a:lnTo>
                      <a:lnTo>
                        <a:pt x="945" y="2329"/>
                      </a:lnTo>
                      <a:lnTo>
                        <a:pt x="923" y="2364"/>
                      </a:lnTo>
                      <a:lnTo>
                        <a:pt x="898" y="2394"/>
                      </a:lnTo>
                      <a:lnTo>
                        <a:pt x="873" y="2418"/>
                      </a:lnTo>
                      <a:lnTo>
                        <a:pt x="846" y="2437"/>
                      </a:lnTo>
                      <a:lnTo>
                        <a:pt x="817" y="2453"/>
                      </a:lnTo>
                      <a:lnTo>
                        <a:pt x="787" y="2463"/>
                      </a:lnTo>
                      <a:lnTo>
                        <a:pt x="755" y="2470"/>
                      </a:lnTo>
                      <a:lnTo>
                        <a:pt x="724" y="2472"/>
                      </a:lnTo>
                      <a:lnTo>
                        <a:pt x="692" y="2471"/>
                      </a:lnTo>
                      <a:lnTo>
                        <a:pt x="659" y="2465"/>
                      </a:lnTo>
                      <a:lnTo>
                        <a:pt x="626" y="2457"/>
                      </a:lnTo>
                      <a:lnTo>
                        <a:pt x="593" y="2445"/>
                      </a:lnTo>
                      <a:lnTo>
                        <a:pt x="560" y="2431"/>
                      </a:lnTo>
                      <a:lnTo>
                        <a:pt x="527" y="2413"/>
                      </a:lnTo>
                      <a:lnTo>
                        <a:pt x="495" y="2393"/>
                      </a:lnTo>
                      <a:lnTo>
                        <a:pt x="464" y="2371"/>
                      </a:lnTo>
                      <a:lnTo>
                        <a:pt x="434" y="2345"/>
                      </a:lnTo>
                      <a:lnTo>
                        <a:pt x="406" y="2319"/>
                      </a:lnTo>
                      <a:lnTo>
                        <a:pt x="379" y="2290"/>
                      </a:lnTo>
                      <a:lnTo>
                        <a:pt x="353" y="2260"/>
                      </a:lnTo>
                      <a:lnTo>
                        <a:pt x="330" y="2228"/>
                      </a:lnTo>
                      <a:lnTo>
                        <a:pt x="309" y="2194"/>
                      </a:lnTo>
                      <a:lnTo>
                        <a:pt x="289" y="2161"/>
                      </a:lnTo>
                      <a:lnTo>
                        <a:pt x="273" y="2126"/>
                      </a:lnTo>
                      <a:lnTo>
                        <a:pt x="259" y="2090"/>
                      </a:lnTo>
                      <a:lnTo>
                        <a:pt x="242" y="2044"/>
                      </a:lnTo>
                      <a:lnTo>
                        <a:pt x="224" y="1997"/>
                      </a:lnTo>
                      <a:lnTo>
                        <a:pt x="205" y="1952"/>
                      </a:lnTo>
                      <a:lnTo>
                        <a:pt x="185" y="1908"/>
                      </a:lnTo>
                      <a:lnTo>
                        <a:pt x="165" y="1864"/>
                      </a:lnTo>
                      <a:lnTo>
                        <a:pt x="144" y="1824"/>
                      </a:lnTo>
                      <a:lnTo>
                        <a:pt x="124" y="1785"/>
                      </a:lnTo>
                      <a:lnTo>
                        <a:pt x="104" y="1749"/>
                      </a:lnTo>
                      <a:lnTo>
                        <a:pt x="86" y="1716"/>
                      </a:lnTo>
                      <a:lnTo>
                        <a:pt x="68" y="1685"/>
                      </a:lnTo>
                      <a:lnTo>
                        <a:pt x="52" y="1658"/>
                      </a:lnTo>
                      <a:lnTo>
                        <a:pt x="37" y="1633"/>
                      </a:lnTo>
                      <a:lnTo>
                        <a:pt x="24" y="1613"/>
                      </a:lnTo>
                      <a:lnTo>
                        <a:pt x="14" y="1598"/>
                      </a:lnTo>
                      <a:lnTo>
                        <a:pt x="7" y="1586"/>
                      </a:lnTo>
                      <a:lnTo>
                        <a:pt x="1" y="1579"/>
                      </a:lnTo>
                      <a:lnTo>
                        <a:pt x="0" y="1575"/>
                      </a:lnTo>
                      <a:lnTo>
                        <a:pt x="2" y="1575"/>
                      </a:lnTo>
                      <a:lnTo>
                        <a:pt x="9" y="1575"/>
                      </a:lnTo>
                      <a:lnTo>
                        <a:pt x="19" y="1574"/>
                      </a:lnTo>
                      <a:lnTo>
                        <a:pt x="33" y="1573"/>
                      </a:lnTo>
                      <a:lnTo>
                        <a:pt x="52" y="1572"/>
                      </a:lnTo>
                      <a:lnTo>
                        <a:pt x="73" y="1572"/>
                      </a:lnTo>
                      <a:lnTo>
                        <a:pt x="97" y="1571"/>
                      </a:lnTo>
                      <a:lnTo>
                        <a:pt x="123" y="1571"/>
                      </a:lnTo>
                      <a:lnTo>
                        <a:pt x="153" y="1571"/>
                      </a:lnTo>
                      <a:close/>
                      <a:moveTo>
                        <a:pt x="2780" y="0"/>
                      </a:moveTo>
                      <a:lnTo>
                        <a:pt x="2780" y="0"/>
                      </a:lnTo>
                      <a:lnTo>
                        <a:pt x="2829" y="75"/>
                      </a:lnTo>
                      <a:lnTo>
                        <a:pt x="2873" y="152"/>
                      </a:lnTo>
                      <a:lnTo>
                        <a:pt x="2913" y="232"/>
                      </a:lnTo>
                      <a:lnTo>
                        <a:pt x="2947" y="313"/>
                      </a:lnTo>
                      <a:lnTo>
                        <a:pt x="2977" y="396"/>
                      </a:lnTo>
                      <a:lnTo>
                        <a:pt x="3002" y="482"/>
                      </a:lnTo>
                      <a:lnTo>
                        <a:pt x="3023" y="568"/>
                      </a:lnTo>
                      <a:lnTo>
                        <a:pt x="3038" y="655"/>
                      </a:lnTo>
                      <a:lnTo>
                        <a:pt x="3049" y="742"/>
                      </a:lnTo>
                      <a:lnTo>
                        <a:pt x="3057" y="830"/>
                      </a:lnTo>
                      <a:lnTo>
                        <a:pt x="3059" y="917"/>
                      </a:lnTo>
                      <a:lnTo>
                        <a:pt x="3058" y="1005"/>
                      </a:lnTo>
                      <a:lnTo>
                        <a:pt x="3052" y="1091"/>
                      </a:lnTo>
                      <a:lnTo>
                        <a:pt x="3041" y="1177"/>
                      </a:lnTo>
                      <a:lnTo>
                        <a:pt x="3028" y="1261"/>
                      </a:lnTo>
                      <a:lnTo>
                        <a:pt x="3010" y="1343"/>
                      </a:lnTo>
                      <a:lnTo>
                        <a:pt x="2988" y="1425"/>
                      </a:lnTo>
                      <a:lnTo>
                        <a:pt x="2962" y="1503"/>
                      </a:lnTo>
                      <a:lnTo>
                        <a:pt x="2933" y="1579"/>
                      </a:lnTo>
                      <a:lnTo>
                        <a:pt x="2900" y="1652"/>
                      </a:lnTo>
                      <a:lnTo>
                        <a:pt x="2862" y="1722"/>
                      </a:lnTo>
                      <a:lnTo>
                        <a:pt x="2821" y="1788"/>
                      </a:lnTo>
                      <a:lnTo>
                        <a:pt x="2778" y="1852"/>
                      </a:lnTo>
                      <a:lnTo>
                        <a:pt x="2730" y="1911"/>
                      </a:lnTo>
                      <a:lnTo>
                        <a:pt x="2674" y="1971"/>
                      </a:lnTo>
                      <a:lnTo>
                        <a:pt x="2618" y="2024"/>
                      </a:lnTo>
                      <a:lnTo>
                        <a:pt x="2562" y="2070"/>
                      </a:lnTo>
                      <a:lnTo>
                        <a:pt x="2507" y="2109"/>
                      </a:lnTo>
                      <a:lnTo>
                        <a:pt x="2451" y="2143"/>
                      </a:lnTo>
                      <a:lnTo>
                        <a:pt x="2396" y="2170"/>
                      </a:lnTo>
                      <a:lnTo>
                        <a:pt x="2342" y="2191"/>
                      </a:lnTo>
                      <a:lnTo>
                        <a:pt x="2288" y="2207"/>
                      </a:lnTo>
                      <a:lnTo>
                        <a:pt x="2235" y="2219"/>
                      </a:lnTo>
                      <a:lnTo>
                        <a:pt x="2184" y="2226"/>
                      </a:lnTo>
                      <a:lnTo>
                        <a:pt x="2133" y="2229"/>
                      </a:lnTo>
                      <a:lnTo>
                        <a:pt x="2083" y="2228"/>
                      </a:lnTo>
                      <a:lnTo>
                        <a:pt x="2034" y="2224"/>
                      </a:lnTo>
                      <a:lnTo>
                        <a:pt x="1988" y="2217"/>
                      </a:lnTo>
                      <a:lnTo>
                        <a:pt x="1942" y="2206"/>
                      </a:lnTo>
                      <a:lnTo>
                        <a:pt x="1899" y="2193"/>
                      </a:lnTo>
                      <a:lnTo>
                        <a:pt x="1856" y="2180"/>
                      </a:lnTo>
                      <a:lnTo>
                        <a:pt x="1816" y="2164"/>
                      </a:lnTo>
                      <a:lnTo>
                        <a:pt x="1778" y="2147"/>
                      </a:lnTo>
                      <a:lnTo>
                        <a:pt x="1743" y="2128"/>
                      </a:lnTo>
                      <a:lnTo>
                        <a:pt x="1709" y="2110"/>
                      </a:lnTo>
                      <a:lnTo>
                        <a:pt x="1678" y="2091"/>
                      </a:lnTo>
                      <a:lnTo>
                        <a:pt x="1649" y="2073"/>
                      </a:lnTo>
                      <a:lnTo>
                        <a:pt x="1623" y="2055"/>
                      </a:lnTo>
                      <a:lnTo>
                        <a:pt x="1600" y="2038"/>
                      </a:lnTo>
                      <a:lnTo>
                        <a:pt x="1580" y="2023"/>
                      </a:lnTo>
                      <a:lnTo>
                        <a:pt x="1605" y="1995"/>
                      </a:lnTo>
                      <a:lnTo>
                        <a:pt x="1631" y="1969"/>
                      </a:lnTo>
                      <a:lnTo>
                        <a:pt x="1654" y="1943"/>
                      </a:lnTo>
                      <a:lnTo>
                        <a:pt x="1677" y="1919"/>
                      </a:lnTo>
                      <a:lnTo>
                        <a:pt x="1699" y="1896"/>
                      </a:lnTo>
                      <a:lnTo>
                        <a:pt x="1723" y="1873"/>
                      </a:lnTo>
                      <a:lnTo>
                        <a:pt x="1746" y="1849"/>
                      </a:lnTo>
                      <a:lnTo>
                        <a:pt x="1773" y="1824"/>
                      </a:lnTo>
                      <a:lnTo>
                        <a:pt x="1800" y="1798"/>
                      </a:lnTo>
                      <a:lnTo>
                        <a:pt x="1830" y="1772"/>
                      </a:lnTo>
                      <a:lnTo>
                        <a:pt x="1862" y="1743"/>
                      </a:lnTo>
                      <a:lnTo>
                        <a:pt x="1898" y="1713"/>
                      </a:lnTo>
                      <a:lnTo>
                        <a:pt x="1939" y="1680"/>
                      </a:lnTo>
                      <a:lnTo>
                        <a:pt x="1983" y="1644"/>
                      </a:lnTo>
                      <a:lnTo>
                        <a:pt x="2019" y="1656"/>
                      </a:lnTo>
                      <a:lnTo>
                        <a:pt x="2056" y="1663"/>
                      </a:lnTo>
                      <a:lnTo>
                        <a:pt x="2096" y="1668"/>
                      </a:lnTo>
                      <a:lnTo>
                        <a:pt x="2136" y="1669"/>
                      </a:lnTo>
                      <a:lnTo>
                        <a:pt x="2178" y="1669"/>
                      </a:lnTo>
                      <a:lnTo>
                        <a:pt x="2220" y="1666"/>
                      </a:lnTo>
                      <a:lnTo>
                        <a:pt x="2263" y="1661"/>
                      </a:lnTo>
                      <a:lnTo>
                        <a:pt x="2305" y="1655"/>
                      </a:lnTo>
                      <a:lnTo>
                        <a:pt x="2345" y="1646"/>
                      </a:lnTo>
                      <a:lnTo>
                        <a:pt x="2385" y="1638"/>
                      </a:lnTo>
                      <a:lnTo>
                        <a:pt x="2423" y="1628"/>
                      </a:lnTo>
                      <a:lnTo>
                        <a:pt x="2460" y="1618"/>
                      </a:lnTo>
                      <a:lnTo>
                        <a:pt x="2493" y="1608"/>
                      </a:lnTo>
                      <a:lnTo>
                        <a:pt x="2522" y="1599"/>
                      </a:lnTo>
                      <a:lnTo>
                        <a:pt x="2550" y="1589"/>
                      </a:lnTo>
                      <a:lnTo>
                        <a:pt x="2573" y="1581"/>
                      </a:lnTo>
                      <a:lnTo>
                        <a:pt x="2592" y="1574"/>
                      </a:lnTo>
                      <a:lnTo>
                        <a:pt x="2605" y="1569"/>
                      </a:lnTo>
                      <a:lnTo>
                        <a:pt x="2614" y="1566"/>
                      </a:lnTo>
                      <a:lnTo>
                        <a:pt x="2617" y="1564"/>
                      </a:lnTo>
                      <a:lnTo>
                        <a:pt x="2543" y="1581"/>
                      </a:lnTo>
                      <a:lnTo>
                        <a:pt x="2474" y="1591"/>
                      </a:lnTo>
                      <a:lnTo>
                        <a:pt x="2409" y="1599"/>
                      </a:lnTo>
                      <a:lnTo>
                        <a:pt x="2348" y="1602"/>
                      </a:lnTo>
                      <a:lnTo>
                        <a:pt x="2290" y="1603"/>
                      </a:lnTo>
                      <a:lnTo>
                        <a:pt x="2239" y="1601"/>
                      </a:lnTo>
                      <a:lnTo>
                        <a:pt x="2191" y="1598"/>
                      </a:lnTo>
                      <a:lnTo>
                        <a:pt x="2150" y="1592"/>
                      </a:lnTo>
                      <a:lnTo>
                        <a:pt x="2113" y="1586"/>
                      </a:lnTo>
                      <a:lnTo>
                        <a:pt x="2084" y="1581"/>
                      </a:lnTo>
                      <a:lnTo>
                        <a:pt x="2061" y="1574"/>
                      </a:lnTo>
                      <a:lnTo>
                        <a:pt x="2065" y="1571"/>
                      </a:lnTo>
                      <a:lnTo>
                        <a:pt x="2075" y="1565"/>
                      </a:lnTo>
                      <a:lnTo>
                        <a:pt x="2087" y="1555"/>
                      </a:lnTo>
                      <a:lnTo>
                        <a:pt x="2103" y="1544"/>
                      </a:lnTo>
                      <a:lnTo>
                        <a:pt x="2122" y="1530"/>
                      </a:lnTo>
                      <a:lnTo>
                        <a:pt x="2144" y="1514"/>
                      </a:lnTo>
                      <a:lnTo>
                        <a:pt x="2167" y="1496"/>
                      </a:lnTo>
                      <a:lnTo>
                        <a:pt x="2193" y="1477"/>
                      </a:lnTo>
                      <a:lnTo>
                        <a:pt x="2219" y="1457"/>
                      </a:lnTo>
                      <a:lnTo>
                        <a:pt x="2245" y="1436"/>
                      </a:lnTo>
                      <a:lnTo>
                        <a:pt x="2273" y="1415"/>
                      </a:lnTo>
                      <a:lnTo>
                        <a:pt x="2299" y="1393"/>
                      </a:lnTo>
                      <a:lnTo>
                        <a:pt x="2324" y="1371"/>
                      </a:lnTo>
                      <a:lnTo>
                        <a:pt x="2350" y="1350"/>
                      </a:lnTo>
                      <a:lnTo>
                        <a:pt x="2373" y="1328"/>
                      </a:lnTo>
                      <a:lnTo>
                        <a:pt x="2393" y="1307"/>
                      </a:lnTo>
                      <a:lnTo>
                        <a:pt x="2411" y="1288"/>
                      </a:lnTo>
                      <a:lnTo>
                        <a:pt x="2427" y="1269"/>
                      </a:lnTo>
                      <a:lnTo>
                        <a:pt x="2466" y="1268"/>
                      </a:lnTo>
                      <a:lnTo>
                        <a:pt x="2505" y="1263"/>
                      </a:lnTo>
                      <a:lnTo>
                        <a:pt x="2542" y="1256"/>
                      </a:lnTo>
                      <a:lnTo>
                        <a:pt x="2577" y="1245"/>
                      </a:lnTo>
                      <a:lnTo>
                        <a:pt x="2613" y="1234"/>
                      </a:lnTo>
                      <a:lnTo>
                        <a:pt x="2644" y="1220"/>
                      </a:lnTo>
                      <a:lnTo>
                        <a:pt x="2675" y="1205"/>
                      </a:lnTo>
                      <a:lnTo>
                        <a:pt x="2704" y="1189"/>
                      </a:lnTo>
                      <a:lnTo>
                        <a:pt x="2730" y="1173"/>
                      </a:lnTo>
                      <a:lnTo>
                        <a:pt x="2754" y="1157"/>
                      </a:lnTo>
                      <a:lnTo>
                        <a:pt x="2775" y="1142"/>
                      </a:lnTo>
                      <a:lnTo>
                        <a:pt x="2794" y="1127"/>
                      </a:lnTo>
                      <a:lnTo>
                        <a:pt x="2811" y="1115"/>
                      </a:lnTo>
                      <a:lnTo>
                        <a:pt x="2823" y="1104"/>
                      </a:lnTo>
                      <a:lnTo>
                        <a:pt x="2831" y="1096"/>
                      </a:lnTo>
                      <a:lnTo>
                        <a:pt x="2837" y="1090"/>
                      </a:lnTo>
                      <a:lnTo>
                        <a:pt x="2839" y="1088"/>
                      </a:lnTo>
                      <a:lnTo>
                        <a:pt x="2835" y="1089"/>
                      </a:lnTo>
                      <a:lnTo>
                        <a:pt x="2827" y="1094"/>
                      </a:lnTo>
                      <a:lnTo>
                        <a:pt x="2814" y="1100"/>
                      </a:lnTo>
                      <a:lnTo>
                        <a:pt x="2797" y="1107"/>
                      </a:lnTo>
                      <a:lnTo>
                        <a:pt x="2775" y="1118"/>
                      </a:lnTo>
                      <a:lnTo>
                        <a:pt x="2750" y="1128"/>
                      </a:lnTo>
                      <a:lnTo>
                        <a:pt x="2719" y="1139"/>
                      </a:lnTo>
                      <a:lnTo>
                        <a:pt x="2685" y="1149"/>
                      </a:lnTo>
                      <a:lnTo>
                        <a:pt x="2646" y="1159"/>
                      </a:lnTo>
                      <a:lnTo>
                        <a:pt x="2603" y="1167"/>
                      </a:lnTo>
                      <a:lnTo>
                        <a:pt x="2555" y="1174"/>
                      </a:lnTo>
                      <a:lnTo>
                        <a:pt x="2504" y="1178"/>
                      </a:lnTo>
                      <a:lnTo>
                        <a:pt x="2544" y="1116"/>
                      </a:lnTo>
                      <a:lnTo>
                        <a:pt x="2581" y="1053"/>
                      </a:lnTo>
                      <a:lnTo>
                        <a:pt x="2611" y="994"/>
                      </a:lnTo>
                      <a:lnTo>
                        <a:pt x="2637" y="936"/>
                      </a:lnTo>
                      <a:lnTo>
                        <a:pt x="2658" y="882"/>
                      </a:lnTo>
                      <a:lnTo>
                        <a:pt x="2674" y="830"/>
                      </a:lnTo>
                      <a:lnTo>
                        <a:pt x="2688" y="781"/>
                      </a:lnTo>
                      <a:lnTo>
                        <a:pt x="2698" y="736"/>
                      </a:lnTo>
                      <a:lnTo>
                        <a:pt x="2705" y="696"/>
                      </a:lnTo>
                      <a:lnTo>
                        <a:pt x="2710" y="661"/>
                      </a:lnTo>
                      <a:lnTo>
                        <a:pt x="2714" y="631"/>
                      </a:lnTo>
                      <a:lnTo>
                        <a:pt x="2715" y="606"/>
                      </a:lnTo>
                      <a:lnTo>
                        <a:pt x="2716" y="589"/>
                      </a:lnTo>
                      <a:lnTo>
                        <a:pt x="2716" y="578"/>
                      </a:lnTo>
                      <a:lnTo>
                        <a:pt x="2716" y="575"/>
                      </a:lnTo>
                      <a:lnTo>
                        <a:pt x="2715" y="577"/>
                      </a:lnTo>
                      <a:lnTo>
                        <a:pt x="2712" y="586"/>
                      </a:lnTo>
                      <a:lnTo>
                        <a:pt x="2707" y="600"/>
                      </a:lnTo>
                      <a:lnTo>
                        <a:pt x="2699" y="620"/>
                      </a:lnTo>
                      <a:lnTo>
                        <a:pt x="2691" y="644"/>
                      </a:lnTo>
                      <a:lnTo>
                        <a:pt x="2679" y="673"/>
                      </a:lnTo>
                      <a:lnTo>
                        <a:pt x="2665" y="705"/>
                      </a:lnTo>
                      <a:lnTo>
                        <a:pt x="2649" y="742"/>
                      </a:lnTo>
                      <a:lnTo>
                        <a:pt x="2630" y="782"/>
                      </a:lnTo>
                      <a:lnTo>
                        <a:pt x="2608" y="825"/>
                      </a:lnTo>
                      <a:lnTo>
                        <a:pt x="2585" y="871"/>
                      </a:lnTo>
                      <a:lnTo>
                        <a:pt x="2558" y="918"/>
                      </a:lnTo>
                      <a:lnTo>
                        <a:pt x="2529" y="969"/>
                      </a:lnTo>
                      <a:lnTo>
                        <a:pt x="2497" y="1021"/>
                      </a:lnTo>
                      <a:lnTo>
                        <a:pt x="2462" y="1073"/>
                      </a:lnTo>
                      <a:lnTo>
                        <a:pt x="2423" y="1127"/>
                      </a:lnTo>
                      <a:lnTo>
                        <a:pt x="2415" y="1078"/>
                      </a:lnTo>
                      <a:lnTo>
                        <a:pt x="2410" y="1030"/>
                      </a:lnTo>
                      <a:lnTo>
                        <a:pt x="2407" y="987"/>
                      </a:lnTo>
                      <a:lnTo>
                        <a:pt x="2408" y="947"/>
                      </a:lnTo>
                      <a:lnTo>
                        <a:pt x="2409" y="910"/>
                      </a:lnTo>
                      <a:lnTo>
                        <a:pt x="2412" y="877"/>
                      </a:lnTo>
                      <a:lnTo>
                        <a:pt x="2417" y="849"/>
                      </a:lnTo>
                      <a:lnTo>
                        <a:pt x="2421" y="825"/>
                      </a:lnTo>
                      <a:lnTo>
                        <a:pt x="2425" y="806"/>
                      </a:lnTo>
                      <a:lnTo>
                        <a:pt x="2428" y="791"/>
                      </a:lnTo>
                      <a:lnTo>
                        <a:pt x="2430" y="782"/>
                      </a:lnTo>
                      <a:lnTo>
                        <a:pt x="2429" y="778"/>
                      </a:lnTo>
                      <a:lnTo>
                        <a:pt x="2428" y="780"/>
                      </a:lnTo>
                      <a:lnTo>
                        <a:pt x="2423" y="788"/>
                      </a:lnTo>
                      <a:lnTo>
                        <a:pt x="2417" y="798"/>
                      </a:lnTo>
                      <a:lnTo>
                        <a:pt x="2409" y="813"/>
                      </a:lnTo>
                      <a:lnTo>
                        <a:pt x="2400" y="832"/>
                      </a:lnTo>
                      <a:lnTo>
                        <a:pt x="2390" y="853"/>
                      </a:lnTo>
                      <a:lnTo>
                        <a:pt x="2379" y="877"/>
                      </a:lnTo>
                      <a:lnTo>
                        <a:pt x="2370" y="905"/>
                      </a:lnTo>
                      <a:lnTo>
                        <a:pt x="2360" y="934"/>
                      </a:lnTo>
                      <a:lnTo>
                        <a:pt x="2351" y="966"/>
                      </a:lnTo>
                      <a:lnTo>
                        <a:pt x="2343" y="1000"/>
                      </a:lnTo>
                      <a:lnTo>
                        <a:pt x="2338" y="1034"/>
                      </a:lnTo>
                      <a:lnTo>
                        <a:pt x="2333" y="1070"/>
                      </a:lnTo>
                      <a:lnTo>
                        <a:pt x="2333" y="1107"/>
                      </a:lnTo>
                      <a:lnTo>
                        <a:pt x="2335" y="1145"/>
                      </a:lnTo>
                      <a:lnTo>
                        <a:pt x="2341" y="1183"/>
                      </a:lnTo>
                      <a:lnTo>
                        <a:pt x="2351" y="1220"/>
                      </a:lnTo>
                      <a:lnTo>
                        <a:pt x="2318" y="1255"/>
                      </a:lnTo>
                      <a:lnTo>
                        <a:pt x="2283" y="1288"/>
                      </a:lnTo>
                      <a:lnTo>
                        <a:pt x="2245" y="1319"/>
                      </a:lnTo>
                      <a:lnTo>
                        <a:pt x="2208" y="1349"/>
                      </a:lnTo>
                      <a:lnTo>
                        <a:pt x="2171" y="1377"/>
                      </a:lnTo>
                      <a:lnTo>
                        <a:pt x="2133" y="1405"/>
                      </a:lnTo>
                      <a:lnTo>
                        <a:pt x="2098" y="1429"/>
                      </a:lnTo>
                      <a:lnTo>
                        <a:pt x="2065" y="1451"/>
                      </a:lnTo>
                      <a:lnTo>
                        <a:pt x="2035" y="1471"/>
                      </a:lnTo>
                      <a:lnTo>
                        <a:pt x="2009" y="1489"/>
                      </a:lnTo>
                      <a:lnTo>
                        <a:pt x="1989" y="1504"/>
                      </a:lnTo>
                      <a:lnTo>
                        <a:pt x="1987" y="1497"/>
                      </a:lnTo>
                      <a:lnTo>
                        <a:pt x="1983" y="1486"/>
                      </a:lnTo>
                      <a:lnTo>
                        <a:pt x="1978" y="1468"/>
                      </a:lnTo>
                      <a:lnTo>
                        <a:pt x="1973" y="1445"/>
                      </a:lnTo>
                      <a:lnTo>
                        <a:pt x="1967" y="1415"/>
                      </a:lnTo>
                      <a:lnTo>
                        <a:pt x="1963" y="1381"/>
                      </a:lnTo>
                      <a:lnTo>
                        <a:pt x="1958" y="1342"/>
                      </a:lnTo>
                      <a:lnTo>
                        <a:pt x="1954" y="1298"/>
                      </a:lnTo>
                      <a:lnTo>
                        <a:pt x="1953" y="1250"/>
                      </a:lnTo>
                      <a:lnTo>
                        <a:pt x="1953" y="1197"/>
                      </a:lnTo>
                      <a:lnTo>
                        <a:pt x="1955" y="1140"/>
                      </a:lnTo>
                      <a:lnTo>
                        <a:pt x="1961" y="1080"/>
                      </a:lnTo>
                      <a:lnTo>
                        <a:pt x="1969" y="1015"/>
                      </a:lnTo>
                      <a:lnTo>
                        <a:pt x="1983" y="948"/>
                      </a:lnTo>
                      <a:lnTo>
                        <a:pt x="1981" y="950"/>
                      </a:lnTo>
                      <a:lnTo>
                        <a:pt x="1977" y="959"/>
                      </a:lnTo>
                      <a:lnTo>
                        <a:pt x="1973" y="971"/>
                      </a:lnTo>
                      <a:lnTo>
                        <a:pt x="1965" y="988"/>
                      </a:lnTo>
                      <a:lnTo>
                        <a:pt x="1957" y="1008"/>
                      </a:lnTo>
                      <a:lnTo>
                        <a:pt x="1948" y="1033"/>
                      </a:lnTo>
                      <a:lnTo>
                        <a:pt x="1939" y="1061"/>
                      </a:lnTo>
                      <a:lnTo>
                        <a:pt x="1929" y="1091"/>
                      </a:lnTo>
                      <a:lnTo>
                        <a:pt x="1919" y="1124"/>
                      </a:lnTo>
                      <a:lnTo>
                        <a:pt x="1909" y="1159"/>
                      </a:lnTo>
                      <a:lnTo>
                        <a:pt x="1900" y="1196"/>
                      </a:lnTo>
                      <a:lnTo>
                        <a:pt x="1892" y="1234"/>
                      </a:lnTo>
                      <a:lnTo>
                        <a:pt x="1885" y="1272"/>
                      </a:lnTo>
                      <a:lnTo>
                        <a:pt x="1880" y="1312"/>
                      </a:lnTo>
                      <a:lnTo>
                        <a:pt x="1876" y="1351"/>
                      </a:lnTo>
                      <a:lnTo>
                        <a:pt x="1875" y="1390"/>
                      </a:lnTo>
                      <a:lnTo>
                        <a:pt x="1877" y="1428"/>
                      </a:lnTo>
                      <a:lnTo>
                        <a:pt x="1880" y="1465"/>
                      </a:lnTo>
                      <a:lnTo>
                        <a:pt x="1888" y="1501"/>
                      </a:lnTo>
                      <a:lnTo>
                        <a:pt x="1899" y="1534"/>
                      </a:lnTo>
                      <a:lnTo>
                        <a:pt x="1913" y="1565"/>
                      </a:lnTo>
                      <a:lnTo>
                        <a:pt x="1890" y="1582"/>
                      </a:lnTo>
                      <a:lnTo>
                        <a:pt x="1869" y="1598"/>
                      </a:lnTo>
                      <a:lnTo>
                        <a:pt x="1849" y="1612"/>
                      </a:lnTo>
                      <a:lnTo>
                        <a:pt x="1831" y="1627"/>
                      </a:lnTo>
                      <a:lnTo>
                        <a:pt x="1813" y="1641"/>
                      </a:lnTo>
                      <a:lnTo>
                        <a:pt x="1796" y="1655"/>
                      </a:lnTo>
                      <a:lnTo>
                        <a:pt x="1778" y="1669"/>
                      </a:lnTo>
                      <a:lnTo>
                        <a:pt x="1759" y="1685"/>
                      </a:lnTo>
                      <a:lnTo>
                        <a:pt x="1742" y="1701"/>
                      </a:lnTo>
                      <a:lnTo>
                        <a:pt x="1722" y="1719"/>
                      </a:lnTo>
                      <a:lnTo>
                        <a:pt x="1702" y="1738"/>
                      </a:lnTo>
                      <a:lnTo>
                        <a:pt x="1680" y="1760"/>
                      </a:lnTo>
                      <a:lnTo>
                        <a:pt x="1656" y="1783"/>
                      </a:lnTo>
                      <a:lnTo>
                        <a:pt x="1630" y="1810"/>
                      </a:lnTo>
                      <a:lnTo>
                        <a:pt x="1602" y="1839"/>
                      </a:lnTo>
                      <a:lnTo>
                        <a:pt x="1570" y="1871"/>
                      </a:lnTo>
                      <a:lnTo>
                        <a:pt x="1536" y="1908"/>
                      </a:lnTo>
                      <a:lnTo>
                        <a:pt x="1499" y="1947"/>
                      </a:lnTo>
                      <a:lnTo>
                        <a:pt x="1449" y="1908"/>
                      </a:lnTo>
                      <a:lnTo>
                        <a:pt x="1405" y="1866"/>
                      </a:lnTo>
                      <a:lnTo>
                        <a:pt x="1368" y="1824"/>
                      </a:lnTo>
                      <a:lnTo>
                        <a:pt x="1336" y="1780"/>
                      </a:lnTo>
                      <a:lnTo>
                        <a:pt x="1311" y="1735"/>
                      </a:lnTo>
                      <a:lnTo>
                        <a:pt x="1290" y="1688"/>
                      </a:lnTo>
                      <a:lnTo>
                        <a:pt x="1274" y="1641"/>
                      </a:lnTo>
                      <a:lnTo>
                        <a:pt x="1265" y="1593"/>
                      </a:lnTo>
                      <a:lnTo>
                        <a:pt x="1258" y="1544"/>
                      </a:lnTo>
                      <a:lnTo>
                        <a:pt x="1257" y="1495"/>
                      </a:lnTo>
                      <a:lnTo>
                        <a:pt x="1260" y="1446"/>
                      </a:lnTo>
                      <a:lnTo>
                        <a:pt x="1268" y="1397"/>
                      </a:lnTo>
                      <a:lnTo>
                        <a:pt x="1279" y="1348"/>
                      </a:lnTo>
                      <a:lnTo>
                        <a:pt x="1293" y="1299"/>
                      </a:lnTo>
                      <a:lnTo>
                        <a:pt x="1312" y="1252"/>
                      </a:lnTo>
                      <a:lnTo>
                        <a:pt x="1333" y="1204"/>
                      </a:lnTo>
                      <a:lnTo>
                        <a:pt x="1357" y="1158"/>
                      </a:lnTo>
                      <a:lnTo>
                        <a:pt x="1383" y="1112"/>
                      </a:lnTo>
                      <a:lnTo>
                        <a:pt x="1412" y="1068"/>
                      </a:lnTo>
                      <a:lnTo>
                        <a:pt x="1443" y="1026"/>
                      </a:lnTo>
                      <a:lnTo>
                        <a:pt x="1477" y="985"/>
                      </a:lnTo>
                      <a:lnTo>
                        <a:pt x="1511" y="946"/>
                      </a:lnTo>
                      <a:lnTo>
                        <a:pt x="1547" y="909"/>
                      </a:lnTo>
                      <a:lnTo>
                        <a:pt x="1584" y="874"/>
                      </a:lnTo>
                      <a:lnTo>
                        <a:pt x="1623" y="841"/>
                      </a:lnTo>
                      <a:lnTo>
                        <a:pt x="1663" y="812"/>
                      </a:lnTo>
                      <a:lnTo>
                        <a:pt x="1702" y="785"/>
                      </a:lnTo>
                      <a:lnTo>
                        <a:pt x="1743" y="760"/>
                      </a:lnTo>
                      <a:lnTo>
                        <a:pt x="1782" y="739"/>
                      </a:lnTo>
                      <a:lnTo>
                        <a:pt x="1823" y="721"/>
                      </a:lnTo>
                      <a:lnTo>
                        <a:pt x="1870" y="703"/>
                      </a:lnTo>
                      <a:lnTo>
                        <a:pt x="1917" y="685"/>
                      </a:lnTo>
                      <a:lnTo>
                        <a:pt x="1961" y="670"/>
                      </a:lnTo>
                      <a:lnTo>
                        <a:pt x="2003" y="655"/>
                      </a:lnTo>
                      <a:lnTo>
                        <a:pt x="2044" y="640"/>
                      </a:lnTo>
                      <a:lnTo>
                        <a:pt x="2083" y="626"/>
                      </a:lnTo>
                      <a:lnTo>
                        <a:pt x="2121" y="613"/>
                      </a:lnTo>
                      <a:lnTo>
                        <a:pt x="2157" y="598"/>
                      </a:lnTo>
                      <a:lnTo>
                        <a:pt x="2194" y="583"/>
                      </a:lnTo>
                      <a:lnTo>
                        <a:pt x="2229" y="567"/>
                      </a:lnTo>
                      <a:lnTo>
                        <a:pt x="2263" y="549"/>
                      </a:lnTo>
                      <a:lnTo>
                        <a:pt x="2297" y="531"/>
                      </a:lnTo>
                      <a:lnTo>
                        <a:pt x="2331" y="510"/>
                      </a:lnTo>
                      <a:lnTo>
                        <a:pt x="2365" y="487"/>
                      </a:lnTo>
                      <a:lnTo>
                        <a:pt x="2398" y="462"/>
                      </a:lnTo>
                      <a:lnTo>
                        <a:pt x="2433" y="433"/>
                      </a:lnTo>
                      <a:lnTo>
                        <a:pt x="2467" y="403"/>
                      </a:lnTo>
                      <a:lnTo>
                        <a:pt x="2503" y="368"/>
                      </a:lnTo>
                      <a:lnTo>
                        <a:pt x="2539" y="329"/>
                      </a:lnTo>
                      <a:lnTo>
                        <a:pt x="2575" y="286"/>
                      </a:lnTo>
                      <a:lnTo>
                        <a:pt x="2614" y="239"/>
                      </a:lnTo>
                      <a:lnTo>
                        <a:pt x="2653" y="188"/>
                      </a:lnTo>
                      <a:lnTo>
                        <a:pt x="2694" y="131"/>
                      </a:lnTo>
                      <a:lnTo>
                        <a:pt x="2736" y="67"/>
                      </a:lnTo>
                      <a:lnTo>
                        <a:pt x="2780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081A3B5-9D15-E5B8-D0B6-51F4B6422925}"/>
                  </a:ext>
                </a:extLst>
              </p:cNvPr>
              <p:cNvGrpSpPr/>
              <p:nvPr/>
            </p:nvGrpSpPr>
            <p:grpSpPr>
              <a:xfrm rot="19336796">
                <a:off x="859843" y="1653433"/>
                <a:ext cx="2408272" cy="416890"/>
                <a:chOff x="2894306" y="1866949"/>
                <a:chExt cx="2127637" cy="368310"/>
              </a:xfrm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3EDE2228-4391-3946-F30F-BF5E5AB175B0}"/>
                    </a:ext>
                  </a:extLst>
                </p:cNvPr>
                <p:cNvSpPr/>
                <p:nvPr/>
              </p:nvSpPr>
              <p:spPr>
                <a:xfrm>
                  <a:off x="3353168" y="1866949"/>
                  <a:ext cx="1209912" cy="135192"/>
                </a:xfrm>
                <a:prstGeom prst="trapezoid">
                  <a:avLst/>
                </a:prstGeom>
                <a:noFill/>
                <a:ln w="3810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F9B90B51-BB2A-581A-4CDC-C33F5B5E77DC}"/>
                    </a:ext>
                  </a:extLst>
                </p:cNvPr>
                <p:cNvSpPr/>
                <p:nvPr/>
              </p:nvSpPr>
              <p:spPr>
                <a:xfrm>
                  <a:off x="2894306" y="1991759"/>
                  <a:ext cx="2127637" cy="243500"/>
                </a:xfrm>
                <a:prstGeom prst="trapezoid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</p:grpSp>
        <p:sp>
          <p:nvSpPr>
            <p:cNvPr id="57" name="Shape 5481">
              <a:extLst>
                <a:ext uri="{FF2B5EF4-FFF2-40B4-BE49-F238E27FC236}">
                  <a16:creationId xmlns:a16="http://schemas.microsoft.com/office/drawing/2014/main" id="{05119E9F-CA1E-95F9-3B8B-938492CCDDBF}"/>
                </a:ext>
              </a:extLst>
            </p:cNvPr>
            <p:cNvSpPr/>
            <p:nvPr/>
          </p:nvSpPr>
          <p:spPr>
            <a:xfrm flipH="1">
              <a:off x="2160967" y="3832114"/>
              <a:ext cx="1393963" cy="1319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extrusionOk="0">
                  <a:moveTo>
                    <a:pt x="7624" y="12150"/>
                  </a:moveTo>
                  <a:cubicBezTo>
                    <a:pt x="5718" y="11138"/>
                    <a:pt x="5718" y="11138"/>
                    <a:pt x="5718" y="11138"/>
                  </a:cubicBezTo>
                  <a:cubicBezTo>
                    <a:pt x="3176" y="14175"/>
                    <a:pt x="2859" y="16875"/>
                    <a:pt x="2859" y="16875"/>
                  </a:cubicBezTo>
                  <a:cubicBezTo>
                    <a:pt x="635" y="12150"/>
                    <a:pt x="635" y="12150"/>
                    <a:pt x="635" y="12150"/>
                  </a:cubicBezTo>
                  <a:cubicBezTo>
                    <a:pt x="0" y="11475"/>
                    <a:pt x="318" y="10800"/>
                    <a:pt x="318" y="10800"/>
                  </a:cubicBezTo>
                  <a:cubicBezTo>
                    <a:pt x="318" y="10800"/>
                    <a:pt x="953" y="9787"/>
                    <a:pt x="1906" y="8100"/>
                  </a:cubicBezTo>
                  <a:cubicBezTo>
                    <a:pt x="0" y="7087"/>
                    <a:pt x="0" y="7087"/>
                    <a:pt x="0" y="7087"/>
                  </a:cubicBezTo>
                  <a:cubicBezTo>
                    <a:pt x="5400" y="7425"/>
                    <a:pt x="5400" y="7425"/>
                    <a:pt x="5400" y="7425"/>
                  </a:cubicBezTo>
                  <a:lnTo>
                    <a:pt x="7624" y="12150"/>
                  </a:lnTo>
                  <a:close/>
                  <a:moveTo>
                    <a:pt x="9847" y="19575"/>
                  </a:moveTo>
                  <a:cubicBezTo>
                    <a:pt x="9847" y="19913"/>
                    <a:pt x="9847" y="19913"/>
                    <a:pt x="9847" y="19913"/>
                  </a:cubicBezTo>
                  <a:cubicBezTo>
                    <a:pt x="4765" y="19575"/>
                    <a:pt x="4765" y="19575"/>
                    <a:pt x="4765" y="19575"/>
                  </a:cubicBezTo>
                  <a:cubicBezTo>
                    <a:pt x="4129" y="19575"/>
                    <a:pt x="3494" y="18900"/>
                    <a:pt x="3494" y="18225"/>
                  </a:cubicBezTo>
                  <a:cubicBezTo>
                    <a:pt x="2859" y="17213"/>
                    <a:pt x="3494" y="15525"/>
                    <a:pt x="3812" y="14513"/>
                  </a:cubicBezTo>
                  <a:cubicBezTo>
                    <a:pt x="3812" y="14513"/>
                    <a:pt x="4765" y="14513"/>
                    <a:pt x="9847" y="14850"/>
                  </a:cubicBezTo>
                  <a:lnTo>
                    <a:pt x="9847" y="19575"/>
                  </a:lnTo>
                  <a:close/>
                  <a:moveTo>
                    <a:pt x="7624" y="7762"/>
                  </a:moveTo>
                  <a:cubicBezTo>
                    <a:pt x="3812" y="5400"/>
                    <a:pt x="3812" y="5400"/>
                    <a:pt x="3812" y="5400"/>
                  </a:cubicBezTo>
                  <a:cubicBezTo>
                    <a:pt x="3494" y="5062"/>
                    <a:pt x="3494" y="5062"/>
                    <a:pt x="3494" y="5062"/>
                  </a:cubicBezTo>
                  <a:cubicBezTo>
                    <a:pt x="6035" y="675"/>
                    <a:pt x="6035" y="675"/>
                    <a:pt x="6035" y="675"/>
                  </a:cubicBezTo>
                  <a:cubicBezTo>
                    <a:pt x="6671" y="0"/>
                    <a:pt x="7306" y="0"/>
                    <a:pt x="7941" y="0"/>
                  </a:cubicBezTo>
                  <a:cubicBezTo>
                    <a:pt x="9212" y="0"/>
                    <a:pt x="9847" y="1350"/>
                    <a:pt x="10800" y="2025"/>
                  </a:cubicBezTo>
                  <a:cubicBezTo>
                    <a:pt x="10800" y="2025"/>
                    <a:pt x="10165" y="3037"/>
                    <a:pt x="7624" y="7762"/>
                  </a:cubicBezTo>
                  <a:close/>
                  <a:moveTo>
                    <a:pt x="18741" y="2025"/>
                  </a:moveTo>
                  <a:cubicBezTo>
                    <a:pt x="15882" y="6750"/>
                    <a:pt x="15882" y="6750"/>
                    <a:pt x="15882" y="6750"/>
                  </a:cubicBezTo>
                  <a:cubicBezTo>
                    <a:pt x="10800" y="6750"/>
                    <a:pt x="10800" y="6750"/>
                    <a:pt x="10800" y="6750"/>
                  </a:cubicBezTo>
                  <a:cubicBezTo>
                    <a:pt x="12706" y="5400"/>
                    <a:pt x="12706" y="5400"/>
                    <a:pt x="12706" y="5400"/>
                  </a:cubicBezTo>
                  <a:cubicBezTo>
                    <a:pt x="11118" y="1350"/>
                    <a:pt x="9212" y="0"/>
                    <a:pt x="9212" y="0"/>
                  </a:cubicBezTo>
                  <a:cubicBezTo>
                    <a:pt x="14294" y="0"/>
                    <a:pt x="14294" y="0"/>
                    <a:pt x="14294" y="0"/>
                  </a:cubicBezTo>
                  <a:cubicBezTo>
                    <a:pt x="14929" y="0"/>
                    <a:pt x="15565" y="675"/>
                    <a:pt x="15565" y="675"/>
                  </a:cubicBezTo>
                  <a:cubicBezTo>
                    <a:pt x="15565" y="675"/>
                    <a:pt x="15882" y="1687"/>
                    <a:pt x="16835" y="3037"/>
                  </a:cubicBezTo>
                  <a:lnTo>
                    <a:pt x="18741" y="2025"/>
                  </a:lnTo>
                  <a:close/>
                  <a:moveTo>
                    <a:pt x="17788" y="18563"/>
                  </a:moveTo>
                  <a:cubicBezTo>
                    <a:pt x="17471" y="19575"/>
                    <a:pt x="16835" y="19575"/>
                    <a:pt x="16835" y="19575"/>
                  </a:cubicBezTo>
                  <a:cubicBezTo>
                    <a:pt x="16835" y="19575"/>
                    <a:pt x="15882" y="19575"/>
                    <a:pt x="13976" y="19575"/>
                  </a:cubicBezTo>
                  <a:cubicBezTo>
                    <a:pt x="14294" y="21600"/>
                    <a:pt x="14294" y="21600"/>
                    <a:pt x="14294" y="21600"/>
                  </a:cubicBezTo>
                  <a:cubicBezTo>
                    <a:pt x="11435" y="17213"/>
                    <a:pt x="11435" y="17213"/>
                    <a:pt x="11435" y="17213"/>
                  </a:cubicBezTo>
                  <a:cubicBezTo>
                    <a:pt x="13976" y="12488"/>
                    <a:pt x="13976" y="12488"/>
                    <a:pt x="13976" y="12488"/>
                  </a:cubicBezTo>
                  <a:cubicBezTo>
                    <a:pt x="13976" y="14513"/>
                    <a:pt x="13976" y="14513"/>
                    <a:pt x="13976" y="14513"/>
                  </a:cubicBezTo>
                  <a:cubicBezTo>
                    <a:pt x="18106" y="15188"/>
                    <a:pt x="20329" y="13838"/>
                    <a:pt x="20329" y="13838"/>
                  </a:cubicBezTo>
                  <a:lnTo>
                    <a:pt x="17788" y="18563"/>
                  </a:lnTo>
                  <a:close/>
                  <a:moveTo>
                    <a:pt x="21282" y="10800"/>
                  </a:moveTo>
                  <a:cubicBezTo>
                    <a:pt x="21600" y="11475"/>
                    <a:pt x="21282" y="12150"/>
                    <a:pt x="20965" y="12825"/>
                  </a:cubicBezTo>
                  <a:cubicBezTo>
                    <a:pt x="20329" y="13838"/>
                    <a:pt x="18741" y="13838"/>
                    <a:pt x="17788" y="14175"/>
                  </a:cubicBezTo>
                  <a:cubicBezTo>
                    <a:pt x="17788" y="14175"/>
                    <a:pt x="17471" y="13500"/>
                    <a:pt x="14612" y="8775"/>
                  </a:cubicBezTo>
                  <a:cubicBezTo>
                    <a:pt x="18424" y="6075"/>
                    <a:pt x="18424" y="6075"/>
                    <a:pt x="18424" y="6075"/>
                  </a:cubicBezTo>
                  <a:cubicBezTo>
                    <a:pt x="18741" y="6075"/>
                    <a:pt x="18741" y="6075"/>
                    <a:pt x="18741" y="6075"/>
                  </a:cubicBezTo>
                  <a:lnTo>
                    <a:pt x="21282" y="108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t">
              <a:noAutofit/>
            </a:bodyPr>
            <a:lstStyle>
              <a:defPPr>
                <a:defRPr lang="en-US"/>
              </a:defPPr>
              <a:lvl1pPr marL="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44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8891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43337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57783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72229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86674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401120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315566" algn="l" defTabSz="1828891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4800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4099E0A-02F1-0A93-4DB7-A6E8BECD944B}"/>
              </a:ext>
            </a:extLst>
          </p:cNvPr>
          <p:cNvGrpSpPr/>
          <p:nvPr/>
        </p:nvGrpSpPr>
        <p:grpSpPr>
          <a:xfrm>
            <a:off x="7851224" y="3596862"/>
            <a:ext cx="1049305" cy="879217"/>
            <a:chOff x="5365247" y="2048785"/>
            <a:chExt cx="6565339" cy="487372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FBCDD41-932C-3C07-02D0-CB3A710E261B}"/>
                </a:ext>
              </a:extLst>
            </p:cNvPr>
            <p:cNvGrpSpPr/>
            <p:nvPr/>
          </p:nvGrpSpPr>
          <p:grpSpPr>
            <a:xfrm>
              <a:off x="8093324" y="2048785"/>
              <a:ext cx="3121625" cy="4809215"/>
              <a:chOff x="729602" y="93069"/>
              <a:chExt cx="4346955" cy="6696974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D939BCC-FC0A-F209-C793-6FD78DCC1B39}"/>
                  </a:ext>
                </a:extLst>
              </p:cNvPr>
              <p:cNvGrpSpPr/>
              <p:nvPr/>
            </p:nvGrpSpPr>
            <p:grpSpPr>
              <a:xfrm>
                <a:off x="729602" y="93069"/>
                <a:ext cx="4346955" cy="6696974"/>
                <a:chOff x="729602" y="93069"/>
                <a:chExt cx="4346955" cy="6696974"/>
              </a:xfrm>
            </p:grpSpPr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457D0353-FBBF-160F-F31F-95EAA4A871B5}"/>
                    </a:ext>
                  </a:extLst>
                </p:cNvPr>
                <p:cNvSpPr/>
                <p:nvPr/>
              </p:nvSpPr>
              <p:spPr>
                <a:xfrm rot="393691">
                  <a:off x="1593273" y="2767020"/>
                  <a:ext cx="104311" cy="4023023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A8029637-FB70-9576-5914-2C935D198186}"/>
                    </a:ext>
                  </a:extLst>
                </p:cNvPr>
                <p:cNvSpPr/>
                <p:nvPr/>
              </p:nvSpPr>
              <p:spPr>
                <a:xfrm>
                  <a:off x="2397039" y="2759804"/>
                  <a:ext cx="104311" cy="4023023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FFA2C09A-B1BD-13A3-E470-4CEC633F7F70}"/>
                    </a:ext>
                  </a:extLst>
                </p:cNvPr>
                <p:cNvSpPr/>
                <p:nvPr/>
              </p:nvSpPr>
              <p:spPr>
                <a:xfrm rot="21104343">
                  <a:off x="3242886" y="2755285"/>
                  <a:ext cx="104311" cy="4023023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EBD1C04E-1AAB-5494-A37D-B63B7B6BC36E}"/>
                    </a:ext>
                  </a:extLst>
                </p:cNvPr>
                <p:cNvSpPr/>
                <p:nvPr/>
              </p:nvSpPr>
              <p:spPr>
                <a:xfrm>
                  <a:off x="1066214" y="1662545"/>
                  <a:ext cx="2910041" cy="193428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D4180AAC-9CB5-D605-9B3E-70349155A32F}"/>
                    </a:ext>
                  </a:extLst>
                </p:cNvPr>
                <p:cNvGrpSpPr/>
                <p:nvPr/>
              </p:nvGrpSpPr>
              <p:grpSpPr>
                <a:xfrm flipH="1">
                  <a:off x="3933654" y="2138747"/>
                  <a:ext cx="1142903" cy="769692"/>
                  <a:chOff x="8833466" y="2268800"/>
                  <a:chExt cx="3373257" cy="2271731"/>
                </a:xfrm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</p:grpSpPr>
              <p:sp>
                <p:nvSpPr>
                  <p:cNvPr id="131" name="Rectangle: Rounded Corners 130">
                    <a:extLst>
                      <a:ext uri="{FF2B5EF4-FFF2-40B4-BE49-F238E27FC236}">
                        <a16:creationId xmlns:a16="http://schemas.microsoft.com/office/drawing/2014/main" id="{71622258-4586-E12E-E8D2-7AE945972803}"/>
                      </a:ext>
                    </a:extLst>
                  </p:cNvPr>
                  <p:cNvSpPr/>
                  <p:nvPr/>
                </p:nvSpPr>
                <p:spPr>
                  <a:xfrm>
                    <a:off x="9309885" y="2811219"/>
                    <a:ext cx="841828" cy="267883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DF9E7AB3-E0C6-9608-A079-5302E0012C64}"/>
                      </a:ext>
                    </a:extLst>
                  </p:cNvPr>
                  <p:cNvSpPr/>
                  <p:nvPr/>
                </p:nvSpPr>
                <p:spPr>
                  <a:xfrm>
                    <a:off x="10489000" y="3004746"/>
                    <a:ext cx="1086541" cy="72628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3" name="Rectangle: Rounded Corners 132">
                    <a:extLst>
                      <a:ext uri="{FF2B5EF4-FFF2-40B4-BE49-F238E27FC236}">
                        <a16:creationId xmlns:a16="http://schemas.microsoft.com/office/drawing/2014/main" id="{59F76D7D-A6E6-9272-2603-2708B7B7DA2E}"/>
                      </a:ext>
                    </a:extLst>
                  </p:cNvPr>
                  <p:cNvSpPr/>
                  <p:nvPr/>
                </p:nvSpPr>
                <p:spPr>
                  <a:xfrm>
                    <a:off x="9665217" y="2387601"/>
                    <a:ext cx="194588" cy="441253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4" name="Rectangle: Rounded Corners 11">
                    <a:extLst>
                      <a:ext uri="{FF2B5EF4-FFF2-40B4-BE49-F238E27FC236}">
                        <a16:creationId xmlns:a16="http://schemas.microsoft.com/office/drawing/2014/main" id="{F7505293-F785-AC32-5B7D-7D0F8BD86BAF}"/>
                      </a:ext>
                    </a:extLst>
                  </p:cNvPr>
                  <p:cNvSpPr/>
                  <p:nvPr/>
                </p:nvSpPr>
                <p:spPr>
                  <a:xfrm>
                    <a:off x="9247342" y="2268800"/>
                    <a:ext cx="1015203" cy="359530"/>
                  </a:xfrm>
                  <a:custGeom>
                    <a:avLst/>
                    <a:gdLst>
                      <a:gd name="connsiteX0" fmla="*/ 0 w 2466109"/>
                      <a:gd name="connsiteY0" fmla="*/ 429492 h 858983"/>
                      <a:gd name="connsiteX1" fmla="*/ 429492 w 2466109"/>
                      <a:gd name="connsiteY1" fmla="*/ 0 h 858983"/>
                      <a:gd name="connsiteX2" fmla="*/ 2036618 w 2466109"/>
                      <a:gd name="connsiteY2" fmla="*/ 0 h 858983"/>
                      <a:gd name="connsiteX3" fmla="*/ 2466110 w 2466109"/>
                      <a:gd name="connsiteY3" fmla="*/ 429492 h 858983"/>
                      <a:gd name="connsiteX4" fmla="*/ 2466109 w 2466109"/>
                      <a:gd name="connsiteY4" fmla="*/ 429492 h 858983"/>
                      <a:gd name="connsiteX5" fmla="*/ 2036617 w 2466109"/>
                      <a:gd name="connsiteY5" fmla="*/ 858984 h 858983"/>
                      <a:gd name="connsiteX6" fmla="*/ 429492 w 2466109"/>
                      <a:gd name="connsiteY6" fmla="*/ 858983 h 858983"/>
                      <a:gd name="connsiteX7" fmla="*/ 0 w 2466109"/>
                      <a:gd name="connsiteY7" fmla="*/ 429491 h 858983"/>
                      <a:gd name="connsiteX8" fmla="*/ 0 w 2466109"/>
                      <a:gd name="connsiteY8" fmla="*/ 429492 h 858983"/>
                      <a:gd name="connsiteX0" fmla="*/ 0 w 2466110"/>
                      <a:gd name="connsiteY0" fmla="*/ 443347 h 872839"/>
                      <a:gd name="connsiteX1" fmla="*/ 498765 w 2466110"/>
                      <a:gd name="connsiteY1" fmla="*/ 0 h 872839"/>
                      <a:gd name="connsiteX2" fmla="*/ 2036618 w 2466110"/>
                      <a:gd name="connsiteY2" fmla="*/ 13855 h 872839"/>
                      <a:gd name="connsiteX3" fmla="*/ 2466110 w 2466110"/>
                      <a:gd name="connsiteY3" fmla="*/ 443347 h 872839"/>
                      <a:gd name="connsiteX4" fmla="*/ 2466109 w 2466110"/>
                      <a:gd name="connsiteY4" fmla="*/ 443347 h 872839"/>
                      <a:gd name="connsiteX5" fmla="*/ 2036617 w 2466110"/>
                      <a:gd name="connsiteY5" fmla="*/ 872839 h 872839"/>
                      <a:gd name="connsiteX6" fmla="*/ 429492 w 2466110"/>
                      <a:gd name="connsiteY6" fmla="*/ 872838 h 872839"/>
                      <a:gd name="connsiteX7" fmla="*/ 0 w 2466110"/>
                      <a:gd name="connsiteY7" fmla="*/ 443346 h 872839"/>
                      <a:gd name="connsiteX8" fmla="*/ 0 w 2466110"/>
                      <a:gd name="connsiteY8" fmla="*/ 443347 h 872839"/>
                      <a:gd name="connsiteX0" fmla="*/ 0 w 2466110"/>
                      <a:gd name="connsiteY0" fmla="*/ 443347 h 872839"/>
                      <a:gd name="connsiteX1" fmla="*/ 498765 w 2466110"/>
                      <a:gd name="connsiteY1" fmla="*/ 0 h 872839"/>
                      <a:gd name="connsiteX2" fmla="*/ 2036618 w 2466110"/>
                      <a:gd name="connsiteY2" fmla="*/ 13855 h 872839"/>
                      <a:gd name="connsiteX3" fmla="*/ 2466110 w 2466110"/>
                      <a:gd name="connsiteY3" fmla="*/ 443347 h 872839"/>
                      <a:gd name="connsiteX4" fmla="*/ 2466109 w 2466110"/>
                      <a:gd name="connsiteY4" fmla="*/ 443347 h 872839"/>
                      <a:gd name="connsiteX5" fmla="*/ 2036617 w 2466110"/>
                      <a:gd name="connsiteY5" fmla="*/ 872839 h 872839"/>
                      <a:gd name="connsiteX6" fmla="*/ 429492 w 2466110"/>
                      <a:gd name="connsiteY6" fmla="*/ 872838 h 872839"/>
                      <a:gd name="connsiteX7" fmla="*/ 0 w 2466110"/>
                      <a:gd name="connsiteY7" fmla="*/ 443346 h 872839"/>
                      <a:gd name="connsiteX8" fmla="*/ 0 w 2466110"/>
                      <a:gd name="connsiteY8" fmla="*/ 443347 h 872839"/>
                      <a:gd name="connsiteX0" fmla="*/ 0 w 2466110"/>
                      <a:gd name="connsiteY0" fmla="*/ 443347 h 873231"/>
                      <a:gd name="connsiteX1" fmla="*/ 498765 w 2466110"/>
                      <a:gd name="connsiteY1" fmla="*/ 0 h 873231"/>
                      <a:gd name="connsiteX2" fmla="*/ 2036618 w 2466110"/>
                      <a:gd name="connsiteY2" fmla="*/ 13855 h 873231"/>
                      <a:gd name="connsiteX3" fmla="*/ 2466110 w 2466110"/>
                      <a:gd name="connsiteY3" fmla="*/ 443347 h 873231"/>
                      <a:gd name="connsiteX4" fmla="*/ 2466109 w 2466110"/>
                      <a:gd name="connsiteY4" fmla="*/ 443347 h 873231"/>
                      <a:gd name="connsiteX5" fmla="*/ 2036617 w 2466110"/>
                      <a:gd name="connsiteY5" fmla="*/ 872839 h 873231"/>
                      <a:gd name="connsiteX6" fmla="*/ 1371599 w 2466110"/>
                      <a:gd name="connsiteY6" fmla="*/ 734293 h 873231"/>
                      <a:gd name="connsiteX7" fmla="*/ 429492 w 2466110"/>
                      <a:gd name="connsiteY7" fmla="*/ 872838 h 873231"/>
                      <a:gd name="connsiteX8" fmla="*/ 0 w 2466110"/>
                      <a:gd name="connsiteY8" fmla="*/ 443346 h 873231"/>
                      <a:gd name="connsiteX9" fmla="*/ 0 w 2466110"/>
                      <a:gd name="connsiteY9" fmla="*/ 443347 h 873231"/>
                      <a:gd name="connsiteX0" fmla="*/ 0 w 2466110"/>
                      <a:gd name="connsiteY0" fmla="*/ 443347 h 873363"/>
                      <a:gd name="connsiteX1" fmla="*/ 498765 w 2466110"/>
                      <a:gd name="connsiteY1" fmla="*/ 0 h 873363"/>
                      <a:gd name="connsiteX2" fmla="*/ 2036618 w 2466110"/>
                      <a:gd name="connsiteY2" fmla="*/ 13855 h 873363"/>
                      <a:gd name="connsiteX3" fmla="*/ 2466110 w 2466110"/>
                      <a:gd name="connsiteY3" fmla="*/ 443347 h 873363"/>
                      <a:gd name="connsiteX4" fmla="*/ 2466109 w 2466110"/>
                      <a:gd name="connsiteY4" fmla="*/ 443347 h 873363"/>
                      <a:gd name="connsiteX5" fmla="*/ 2036617 w 2466110"/>
                      <a:gd name="connsiteY5" fmla="*/ 872839 h 873363"/>
                      <a:gd name="connsiteX6" fmla="*/ 1371599 w 2466110"/>
                      <a:gd name="connsiteY6" fmla="*/ 734293 h 873363"/>
                      <a:gd name="connsiteX7" fmla="*/ 429492 w 2466110"/>
                      <a:gd name="connsiteY7" fmla="*/ 872838 h 873363"/>
                      <a:gd name="connsiteX8" fmla="*/ 0 w 2466110"/>
                      <a:gd name="connsiteY8" fmla="*/ 443346 h 873363"/>
                      <a:gd name="connsiteX9" fmla="*/ 0 w 2466110"/>
                      <a:gd name="connsiteY9" fmla="*/ 443347 h 873363"/>
                      <a:gd name="connsiteX0" fmla="*/ 0 w 2466110"/>
                      <a:gd name="connsiteY0" fmla="*/ 443347 h 873363"/>
                      <a:gd name="connsiteX1" fmla="*/ 498765 w 2466110"/>
                      <a:gd name="connsiteY1" fmla="*/ 0 h 873363"/>
                      <a:gd name="connsiteX2" fmla="*/ 2036618 w 2466110"/>
                      <a:gd name="connsiteY2" fmla="*/ 13855 h 873363"/>
                      <a:gd name="connsiteX3" fmla="*/ 2466110 w 2466110"/>
                      <a:gd name="connsiteY3" fmla="*/ 443347 h 873363"/>
                      <a:gd name="connsiteX4" fmla="*/ 2466109 w 2466110"/>
                      <a:gd name="connsiteY4" fmla="*/ 443347 h 873363"/>
                      <a:gd name="connsiteX5" fmla="*/ 2036617 w 2466110"/>
                      <a:gd name="connsiteY5" fmla="*/ 872839 h 873363"/>
                      <a:gd name="connsiteX6" fmla="*/ 1371599 w 2466110"/>
                      <a:gd name="connsiteY6" fmla="*/ 734293 h 873363"/>
                      <a:gd name="connsiteX7" fmla="*/ 429492 w 2466110"/>
                      <a:gd name="connsiteY7" fmla="*/ 872838 h 873363"/>
                      <a:gd name="connsiteX8" fmla="*/ 0 w 2466110"/>
                      <a:gd name="connsiteY8" fmla="*/ 443346 h 873363"/>
                      <a:gd name="connsiteX9" fmla="*/ 0 w 2466110"/>
                      <a:gd name="connsiteY9" fmla="*/ 443347 h 873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66110" h="873363">
                        <a:moveTo>
                          <a:pt x="0" y="443347"/>
                        </a:moveTo>
                        <a:cubicBezTo>
                          <a:pt x="0" y="206145"/>
                          <a:pt x="261563" y="0"/>
                          <a:pt x="498765" y="0"/>
                        </a:cubicBezTo>
                        <a:cubicBezTo>
                          <a:pt x="1440874" y="337127"/>
                          <a:pt x="1524000" y="9237"/>
                          <a:pt x="2036618" y="13855"/>
                        </a:cubicBezTo>
                        <a:cubicBezTo>
                          <a:pt x="2273820" y="13855"/>
                          <a:pt x="2466110" y="206145"/>
                          <a:pt x="2466110" y="443347"/>
                        </a:cubicBezTo>
                        <a:lnTo>
                          <a:pt x="2466109" y="443347"/>
                        </a:lnTo>
                        <a:cubicBezTo>
                          <a:pt x="2466109" y="680549"/>
                          <a:pt x="2273819" y="872839"/>
                          <a:pt x="2036617" y="872839"/>
                        </a:cubicBezTo>
                        <a:cubicBezTo>
                          <a:pt x="1824181" y="882075"/>
                          <a:pt x="1625598" y="766620"/>
                          <a:pt x="1371599" y="734293"/>
                        </a:cubicBezTo>
                        <a:cubicBezTo>
                          <a:pt x="1015999" y="766620"/>
                          <a:pt x="743528" y="826656"/>
                          <a:pt x="429492" y="872838"/>
                        </a:cubicBezTo>
                        <a:cubicBezTo>
                          <a:pt x="192290" y="872838"/>
                          <a:pt x="0" y="680548"/>
                          <a:pt x="0" y="443346"/>
                        </a:cubicBezTo>
                        <a:lnTo>
                          <a:pt x="0" y="44334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 dirty="0"/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id="{5C87F383-77AA-B2FE-CC7C-4CBAEEB2F47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941295" y="3004746"/>
                    <a:ext cx="1556474" cy="1296707"/>
                  </a:xfrm>
                  <a:custGeom>
                    <a:avLst/>
                    <a:gdLst>
                      <a:gd name="connsiteX0" fmla="*/ 1744650 w 1892380"/>
                      <a:gd name="connsiteY0" fmla="*/ 1576551 h 1576551"/>
                      <a:gd name="connsiteX1" fmla="*/ 0 w 1892380"/>
                      <a:gd name="connsiteY1" fmla="*/ 1576551 h 1576551"/>
                      <a:gd name="connsiteX2" fmla="*/ 0 w 1892380"/>
                      <a:gd name="connsiteY2" fmla="*/ 690189 h 1576551"/>
                      <a:gd name="connsiteX3" fmla="*/ 934789 w 1892380"/>
                      <a:gd name="connsiteY3" fmla="*/ 690189 h 1576551"/>
                      <a:gd name="connsiteX4" fmla="*/ 934789 w 1892380"/>
                      <a:gd name="connsiteY4" fmla="*/ 159602 h 1576551"/>
                      <a:gd name="connsiteX5" fmla="*/ 1094391 w 1892380"/>
                      <a:gd name="connsiteY5" fmla="*/ 0 h 1576551"/>
                      <a:gd name="connsiteX6" fmla="*/ 1732778 w 1892380"/>
                      <a:gd name="connsiteY6" fmla="*/ 0 h 1576551"/>
                      <a:gd name="connsiteX7" fmla="*/ 1892380 w 1892380"/>
                      <a:gd name="connsiteY7" fmla="*/ 159602 h 1576551"/>
                      <a:gd name="connsiteX8" fmla="*/ 1892380 w 1892380"/>
                      <a:gd name="connsiteY8" fmla="*/ 837919 h 1576551"/>
                      <a:gd name="connsiteX9" fmla="*/ 1892380 w 1892380"/>
                      <a:gd name="connsiteY9" fmla="*/ 1380378 h 1576551"/>
                      <a:gd name="connsiteX10" fmla="*/ 1892380 w 1892380"/>
                      <a:gd name="connsiteY10" fmla="*/ 1428821 h 1576551"/>
                      <a:gd name="connsiteX11" fmla="*/ 1744650 w 1892380"/>
                      <a:gd name="connsiteY11" fmla="*/ 1576551 h 1576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892380" h="1576551">
                        <a:moveTo>
                          <a:pt x="1744650" y="1576551"/>
                        </a:moveTo>
                        <a:lnTo>
                          <a:pt x="0" y="1576551"/>
                        </a:lnTo>
                        <a:lnTo>
                          <a:pt x="0" y="690189"/>
                        </a:lnTo>
                        <a:lnTo>
                          <a:pt x="934789" y="690189"/>
                        </a:lnTo>
                        <a:lnTo>
                          <a:pt x="934789" y="159602"/>
                        </a:lnTo>
                        <a:cubicBezTo>
                          <a:pt x="934789" y="71456"/>
                          <a:pt x="1006245" y="0"/>
                          <a:pt x="1094391" y="0"/>
                        </a:cubicBezTo>
                        <a:lnTo>
                          <a:pt x="1732778" y="0"/>
                        </a:lnTo>
                        <a:cubicBezTo>
                          <a:pt x="1820924" y="0"/>
                          <a:pt x="1892380" y="71456"/>
                          <a:pt x="1892380" y="159602"/>
                        </a:cubicBezTo>
                        <a:lnTo>
                          <a:pt x="1892380" y="837919"/>
                        </a:lnTo>
                        <a:lnTo>
                          <a:pt x="1892380" y="1380378"/>
                        </a:lnTo>
                        <a:lnTo>
                          <a:pt x="1892380" y="1428821"/>
                        </a:lnTo>
                        <a:cubicBezTo>
                          <a:pt x="1892380" y="1510410"/>
                          <a:pt x="1826239" y="1576551"/>
                          <a:pt x="1744650" y="157655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6" name="Rectangle: Rounded Corners 135">
                    <a:extLst>
                      <a:ext uri="{FF2B5EF4-FFF2-40B4-BE49-F238E27FC236}">
                        <a16:creationId xmlns:a16="http://schemas.microsoft.com/office/drawing/2014/main" id="{1827DD16-9FD1-A7F0-153D-A65A33C43866}"/>
                      </a:ext>
                    </a:extLst>
                  </p:cNvPr>
                  <p:cNvSpPr/>
                  <p:nvPr/>
                </p:nvSpPr>
                <p:spPr>
                  <a:xfrm>
                    <a:off x="8833466" y="4170591"/>
                    <a:ext cx="1003272" cy="36994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7" name="Rectangle: Rounded Corners 136">
                    <a:extLst>
                      <a:ext uri="{FF2B5EF4-FFF2-40B4-BE49-F238E27FC236}">
                        <a16:creationId xmlns:a16="http://schemas.microsoft.com/office/drawing/2014/main" id="{D66580DE-EB7E-0B0F-F47E-03A1763989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178588" y="3156239"/>
                    <a:ext cx="1003272" cy="36994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8" name="Rectangle: Rounded Corners 137">
                    <a:extLst>
                      <a:ext uri="{FF2B5EF4-FFF2-40B4-BE49-F238E27FC236}">
                        <a16:creationId xmlns:a16="http://schemas.microsoft.com/office/drawing/2014/main" id="{C065ECB5-F587-82F7-C984-8F17456C5B4E}"/>
                      </a:ext>
                    </a:extLst>
                  </p:cNvPr>
                  <p:cNvSpPr/>
                  <p:nvPr/>
                </p:nvSpPr>
                <p:spPr>
                  <a:xfrm>
                    <a:off x="8941294" y="4285708"/>
                    <a:ext cx="490508" cy="180866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39" name="Rectangle: Rounded Corners 138">
                    <a:extLst>
                      <a:ext uri="{FF2B5EF4-FFF2-40B4-BE49-F238E27FC236}">
                        <a16:creationId xmlns:a16="http://schemas.microsoft.com/office/drawing/2014/main" id="{D7AA67FC-B72F-A1E1-5629-243D7DDDF614}"/>
                      </a:ext>
                    </a:extLst>
                  </p:cNvPr>
                  <p:cNvSpPr/>
                  <p:nvPr/>
                </p:nvSpPr>
                <p:spPr>
                  <a:xfrm>
                    <a:off x="10279068" y="3069856"/>
                    <a:ext cx="1599758" cy="704799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EDBC32E5-4190-F113-7C54-718AF8D44F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181680" y="3247465"/>
                    <a:ext cx="854035" cy="25248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  <p:sp>
                <p:nvSpPr>
                  <p:cNvPr id="141" name="Rectangle: Top Corners Rounded 140">
                    <a:extLst>
                      <a:ext uri="{FF2B5EF4-FFF2-40B4-BE49-F238E27FC236}">
                        <a16:creationId xmlns:a16="http://schemas.microsoft.com/office/drawing/2014/main" id="{3854559A-4D0F-E0B4-3FA7-18F5795B1DA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1368255" y="3093555"/>
                    <a:ext cx="1205154" cy="47178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D"/>
                  </a:p>
                </p:txBody>
              </p:sp>
            </p:grpSp>
            <p:sp>
              <p:nvSpPr>
                <p:cNvPr id="129" name="Freeform 111">
                  <a:extLst>
                    <a:ext uri="{FF2B5EF4-FFF2-40B4-BE49-F238E27FC236}">
                      <a16:creationId xmlns:a16="http://schemas.microsoft.com/office/drawing/2014/main" id="{1FB9AE7E-3DD9-5886-8CB6-B96BA6A9CB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61896" flipH="1">
                  <a:off x="4759520" y="3002188"/>
                  <a:ext cx="296529" cy="477813"/>
                </a:xfrm>
                <a:custGeom>
                  <a:avLst/>
                  <a:gdLst/>
                  <a:ahLst/>
                  <a:cxnLst>
                    <a:cxn ang="0">
                      <a:pos x="52" y="0"/>
                    </a:cxn>
                    <a:cxn ang="0">
                      <a:pos x="1" y="87"/>
                    </a:cxn>
                    <a:cxn ang="0">
                      <a:pos x="44" y="136"/>
                    </a:cxn>
                    <a:cxn ang="0">
                      <a:pos x="92" y="95"/>
                    </a:cxn>
                    <a:cxn ang="0">
                      <a:pos x="52" y="0"/>
                    </a:cxn>
                    <a:cxn ang="0">
                      <a:pos x="23" y="108"/>
                    </a:cxn>
                    <a:cxn ang="0">
                      <a:pos x="11" y="91"/>
                    </a:cxn>
                    <a:cxn ang="0">
                      <a:pos x="23" y="75"/>
                    </a:cxn>
                    <a:cxn ang="0">
                      <a:pos x="36" y="91"/>
                    </a:cxn>
                    <a:cxn ang="0">
                      <a:pos x="23" y="108"/>
                    </a:cxn>
                  </a:cxnLst>
                  <a:rect l="0" t="0" r="r" b="b"/>
                  <a:pathLst>
                    <a:path w="93" h="138">
                      <a:moveTo>
                        <a:pt x="52" y="0"/>
                      </a:moveTo>
                      <a:cubicBezTo>
                        <a:pt x="34" y="36"/>
                        <a:pt x="3" y="63"/>
                        <a:pt x="1" y="87"/>
                      </a:cubicBezTo>
                      <a:cubicBezTo>
                        <a:pt x="0" y="112"/>
                        <a:pt x="19" y="134"/>
                        <a:pt x="44" y="136"/>
                      </a:cubicBezTo>
                      <a:cubicBezTo>
                        <a:pt x="69" y="138"/>
                        <a:pt x="90" y="120"/>
                        <a:pt x="92" y="95"/>
                      </a:cubicBezTo>
                      <a:cubicBezTo>
                        <a:pt x="93" y="70"/>
                        <a:pt x="68" y="40"/>
                        <a:pt x="52" y="0"/>
                      </a:cubicBezTo>
                      <a:close/>
                      <a:moveTo>
                        <a:pt x="23" y="108"/>
                      </a:moveTo>
                      <a:cubicBezTo>
                        <a:pt x="16" y="108"/>
                        <a:pt x="11" y="101"/>
                        <a:pt x="11" y="91"/>
                      </a:cubicBezTo>
                      <a:cubicBezTo>
                        <a:pt x="11" y="82"/>
                        <a:pt x="16" y="75"/>
                        <a:pt x="23" y="75"/>
                      </a:cubicBezTo>
                      <a:cubicBezTo>
                        <a:pt x="30" y="75"/>
                        <a:pt x="36" y="82"/>
                        <a:pt x="36" y="91"/>
                      </a:cubicBezTo>
                      <a:cubicBezTo>
                        <a:pt x="36" y="101"/>
                        <a:pt x="30" y="108"/>
                        <a:pt x="23" y="1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94770" tIns="97385" rIns="194770" bIns="9738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3834"/>
                </a:p>
              </p:txBody>
            </p:sp>
            <p:sp>
              <p:nvSpPr>
                <p:cNvPr id="130" name="Isosceles Triangle 129">
                  <a:extLst>
                    <a:ext uri="{FF2B5EF4-FFF2-40B4-BE49-F238E27FC236}">
                      <a16:creationId xmlns:a16="http://schemas.microsoft.com/office/drawing/2014/main" id="{7EF9CF1F-763A-086C-6BFF-F76DCE58656C}"/>
                    </a:ext>
                  </a:extLst>
                </p:cNvPr>
                <p:cNvSpPr/>
                <p:nvPr/>
              </p:nvSpPr>
              <p:spPr>
                <a:xfrm>
                  <a:off x="729602" y="93069"/>
                  <a:ext cx="3543495" cy="1842629"/>
                </a:xfrm>
                <a:prstGeom prst="triangl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sp>
            <p:nvSpPr>
              <p:cNvPr id="123" name="Freeform 111">
                <a:extLst>
                  <a:ext uri="{FF2B5EF4-FFF2-40B4-BE49-F238E27FC236}">
                    <a16:creationId xmlns:a16="http://schemas.microsoft.com/office/drawing/2014/main" id="{4B3FEA89-CFC3-41FD-A5C2-DA4EA5BAD9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261896" flipH="1">
                <a:off x="2267722" y="2303905"/>
                <a:ext cx="439232" cy="707757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1" y="87"/>
                  </a:cxn>
                  <a:cxn ang="0">
                    <a:pos x="44" y="136"/>
                  </a:cxn>
                  <a:cxn ang="0">
                    <a:pos x="92" y="95"/>
                  </a:cxn>
                  <a:cxn ang="0">
                    <a:pos x="52" y="0"/>
                  </a:cxn>
                  <a:cxn ang="0">
                    <a:pos x="23" y="108"/>
                  </a:cxn>
                  <a:cxn ang="0">
                    <a:pos x="11" y="91"/>
                  </a:cxn>
                  <a:cxn ang="0">
                    <a:pos x="23" y="75"/>
                  </a:cxn>
                  <a:cxn ang="0">
                    <a:pos x="36" y="91"/>
                  </a:cxn>
                  <a:cxn ang="0">
                    <a:pos x="23" y="108"/>
                  </a:cxn>
                </a:cxnLst>
                <a:rect l="0" t="0" r="r" b="b"/>
                <a:pathLst>
                  <a:path w="93" h="138">
                    <a:moveTo>
                      <a:pt x="52" y="0"/>
                    </a:moveTo>
                    <a:cubicBezTo>
                      <a:pt x="34" y="36"/>
                      <a:pt x="3" y="63"/>
                      <a:pt x="1" y="87"/>
                    </a:cubicBezTo>
                    <a:cubicBezTo>
                      <a:pt x="0" y="112"/>
                      <a:pt x="19" y="134"/>
                      <a:pt x="44" y="136"/>
                    </a:cubicBezTo>
                    <a:cubicBezTo>
                      <a:pt x="69" y="138"/>
                      <a:pt x="90" y="120"/>
                      <a:pt x="92" y="95"/>
                    </a:cubicBezTo>
                    <a:cubicBezTo>
                      <a:pt x="93" y="70"/>
                      <a:pt x="68" y="40"/>
                      <a:pt x="52" y="0"/>
                    </a:cubicBezTo>
                    <a:close/>
                    <a:moveTo>
                      <a:pt x="23" y="108"/>
                    </a:moveTo>
                    <a:cubicBezTo>
                      <a:pt x="16" y="108"/>
                      <a:pt x="11" y="101"/>
                      <a:pt x="11" y="91"/>
                    </a:cubicBezTo>
                    <a:cubicBezTo>
                      <a:pt x="11" y="82"/>
                      <a:pt x="16" y="75"/>
                      <a:pt x="23" y="75"/>
                    </a:cubicBezTo>
                    <a:cubicBezTo>
                      <a:pt x="30" y="75"/>
                      <a:pt x="36" y="82"/>
                      <a:pt x="36" y="91"/>
                    </a:cubicBezTo>
                    <a:cubicBezTo>
                      <a:pt x="36" y="101"/>
                      <a:pt x="30" y="108"/>
                      <a:pt x="23" y="1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94770" tIns="97385" rIns="194770" bIns="9738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834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6DAE0A1-16E1-06AA-CCB1-D3184B3F81C7}"/>
                </a:ext>
              </a:extLst>
            </p:cNvPr>
            <p:cNvGrpSpPr/>
            <p:nvPr/>
          </p:nvGrpSpPr>
          <p:grpSpPr>
            <a:xfrm>
              <a:off x="9598856" y="4142423"/>
              <a:ext cx="1162739" cy="2746664"/>
              <a:chOff x="4847771" y="1494972"/>
              <a:chExt cx="1741716" cy="4114344"/>
            </a:xfrm>
          </p:grpSpPr>
          <p:sp>
            <p:nvSpPr>
              <p:cNvPr id="117" name="Rectangle: Rounded Corners 1">
                <a:extLst>
                  <a:ext uri="{FF2B5EF4-FFF2-40B4-BE49-F238E27FC236}">
                    <a16:creationId xmlns:a16="http://schemas.microsoft.com/office/drawing/2014/main" id="{96855CA6-D01D-9000-7884-BFDBE506FE47}"/>
                  </a:ext>
                </a:extLst>
              </p:cNvPr>
              <p:cNvSpPr/>
              <p:nvPr/>
            </p:nvSpPr>
            <p:spPr>
              <a:xfrm>
                <a:off x="4847771" y="1494972"/>
                <a:ext cx="1741716" cy="3280227"/>
              </a:xfrm>
              <a:custGeom>
                <a:avLst/>
                <a:gdLst>
                  <a:gd name="connsiteX0" fmla="*/ 0 w 1683658"/>
                  <a:gd name="connsiteY0" fmla="*/ 841829 h 2902857"/>
                  <a:gd name="connsiteX1" fmla="*/ 841829 w 1683658"/>
                  <a:gd name="connsiteY1" fmla="*/ 0 h 2902857"/>
                  <a:gd name="connsiteX2" fmla="*/ 841829 w 1683658"/>
                  <a:gd name="connsiteY2" fmla="*/ 0 h 2902857"/>
                  <a:gd name="connsiteX3" fmla="*/ 1683658 w 1683658"/>
                  <a:gd name="connsiteY3" fmla="*/ 841829 h 2902857"/>
                  <a:gd name="connsiteX4" fmla="*/ 1683658 w 1683658"/>
                  <a:gd name="connsiteY4" fmla="*/ 2061028 h 2902857"/>
                  <a:gd name="connsiteX5" fmla="*/ 841829 w 1683658"/>
                  <a:gd name="connsiteY5" fmla="*/ 2902857 h 2902857"/>
                  <a:gd name="connsiteX6" fmla="*/ 841829 w 1683658"/>
                  <a:gd name="connsiteY6" fmla="*/ 2902857 h 2902857"/>
                  <a:gd name="connsiteX7" fmla="*/ 0 w 1683658"/>
                  <a:gd name="connsiteY7" fmla="*/ 2061028 h 2902857"/>
                  <a:gd name="connsiteX8" fmla="*/ 0 w 1683658"/>
                  <a:gd name="connsiteY8" fmla="*/ 841829 h 2902857"/>
                  <a:gd name="connsiteX0" fmla="*/ 72572 w 1756230"/>
                  <a:gd name="connsiteY0" fmla="*/ 841829 h 2934996"/>
                  <a:gd name="connsiteX1" fmla="*/ 914401 w 1756230"/>
                  <a:gd name="connsiteY1" fmla="*/ 0 h 2934996"/>
                  <a:gd name="connsiteX2" fmla="*/ 914401 w 1756230"/>
                  <a:gd name="connsiteY2" fmla="*/ 0 h 2934996"/>
                  <a:gd name="connsiteX3" fmla="*/ 1756230 w 1756230"/>
                  <a:gd name="connsiteY3" fmla="*/ 841829 h 2934996"/>
                  <a:gd name="connsiteX4" fmla="*/ 1756230 w 1756230"/>
                  <a:gd name="connsiteY4" fmla="*/ 2061028 h 2934996"/>
                  <a:gd name="connsiteX5" fmla="*/ 914401 w 1756230"/>
                  <a:gd name="connsiteY5" fmla="*/ 2902857 h 2934996"/>
                  <a:gd name="connsiteX6" fmla="*/ 914401 w 1756230"/>
                  <a:gd name="connsiteY6" fmla="*/ 2902857 h 2934996"/>
                  <a:gd name="connsiteX7" fmla="*/ 0 w 1756230"/>
                  <a:gd name="connsiteY7" fmla="*/ 2612571 h 2934996"/>
                  <a:gd name="connsiteX8" fmla="*/ 72572 w 1756230"/>
                  <a:gd name="connsiteY8" fmla="*/ 841829 h 2934996"/>
                  <a:gd name="connsiteX0" fmla="*/ 72572 w 1973944"/>
                  <a:gd name="connsiteY0" fmla="*/ 841829 h 2934996"/>
                  <a:gd name="connsiteX1" fmla="*/ 914401 w 1973944"/>
                  <a:gd name="connsiteY1" fmla="*/ 0 h 2934996"/>
                  <a:gd name="connsiteX2" fmla="*/ 914401 w 1973944"/>
                  <a:gd name="connsiteY2" fmla="*/ 0 h 2934996"/>
                  <a:gd name="connsiteX3" fmla="*/ 1756230 w 1973944"/>
                  <a:gd name="connsiteY3" fmla="*/ 841829 h 2934996"/>
                  <a:gd name="connsiteX4" fmla="*/ 1973944 w 1973944"/>
                  <a:gd name="connsiteY4" fmla="*/ 2554514 h 2934996"/>
                  <a:gd name="connsiteX5" fmla="*/ 914401 w 1973944"/>
                  <a:gd name="connsiteY5" fmla="*/ 2902857 h 2934996"/>
                  <a:gd name="connsiteX6" fmla="*/ 914401 w 1973944"/>
                  <a:gd name="connsiteY6" fmla="*/ 2902857 h 2934996"/>
                  <a:gd name="connsiteX7" fmla="*/ 0 w 1973944"/>
                  <a:gd name="connsiteY7" fmla="*/ 2612571 h 2934996"/>
                  <a:gd name="connsiteX8" fmla="*/ 72572 w 1973944"/>
                  <a:gd name="connsiteY8" fmla="*/ 841829 h 293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3944" h="2934996">
                    <a:moveTo>
                      <a:pt x="72572" y="841829"/>
                    </a:moveTo>
                    <a:cubicBezTo>
                      <a:pt x="72572" y="376900"/>
                      <a:pt x="449472" y="0"/>
                      <a:pt x="914401" y="0"/>
                    </a:cubicBezTo>
                    <a:lnTo>
                      <a:pt x="914401" y="0"/>
                    </a:lnTo>
                    <a:cubicBezTo>
                      <a:pt x="1379330" y="0"/>
                      <a:pt x="1756230" y="376900"/>
                      <a:pt x="1756230" y="841829"/>
                    </a:cubicBezTo>
                    <a:lnTo>
                      <a:pt x="1973944" y="2554514"/>
                    </a:lnTo>
                    <a:cubicBezTo>
                      <a:pt x="1973944" y="3019443"/>
                      <a:pt x="1379330" y="2902857"/>
                      <a:pt x="914401" y="2902857"/>
                    </a:cubicBezTo>
                    <a:lnTo>
                      <a:pt x="914401" y="2902857"/>
                    </a:lnTo>
                    <a:cubicBezTo>
                      <a:pt x="449472" y="2902857"/>
                      <a:pt x="0" y="3077500"/>
                      <a:pt x="0" y="2612571"/>
                    </a:cubicBezTo>
                    <a:cubicBezTo>
                      <a:pt x="0" y="2206171"/>
                      <a:pt x="72572" y="1248229"/>
                      <a:pt x="72572" y="8418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27EF9C39-E1E5-2154-CD1F-A71A165EBF5D}"/>
                  </a:ext>
                </a:extLst>
              </p:cNvPr>
              <p:cNvSpPr/>
              <p:nvPr/>
            </p:nvSpPr>
            <p:spPr>
              <a:xfrm flipH="1">
                <a:off x="5606079" y="2662916"/>
                <a:ext cx="112550" cy="294640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2F2397D2-2A2C-3F63-1C59-C3A6A525A66B}"/>
                  </a:ext>
                </a:extLst>
              </p:cNvPr>
              <p:cNvSpPr/>
              <p:nvPr/>
            </p:nvSpPr>
            <p:spPr>
              <a:xfrm rot="1514654" flipH="1">
                <a:off x="5789337" y="2724230"/>
                <a:ext cx="76303" cy="7230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A53F96BE-DB53-D59B-D779-02E914F03D8B}"/>
                  </a:ext>
                </a:extLst>
              </p:cNvPr>
              <p:cNvSpPr/>
              <p:nvPr/>
            </p:nvSpPr>
            <p:spPr>
              <a:xfrm rot="1514654" flipH="1">
                <a:off x="5789336" y="3549373"/>
                <a:ext cx="76303" cy="7230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FCED3E59-8AC3-AA06-FAB5-D56781C279D5}"/>
                  </a:ext>
                </a:extLst>
              </p:cNvPr>
              <p:cNvSpPr/>
              <p:nvPr/>
            </p:nvSpPr>
            <p:spPr>
              <a:xfrm rot="9077050" flipH="1">
                <a:off x="5444407" y="3013557"/>
                <a:ext cx="63815" cy="78617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00BFAAB-FC1C-999E-B64A-E109DBA32619}"/>
                </a:ext>
              </a:extLst>
            </p:cNvPr>
            <p:cNvGrpSpPr/>
            <p:nvPr/>
          </p:nvGrpSpPr>
          <p:grpSpPr>
            <a:xfrm>
              <a:off x="5804435" y="2933643"/>
              <a:ext cx="2341785" cy="3674945"/>
              <a:chOff x="5863778" y="2068286"/>
              <a:chExt cx="3062514" cy="4805981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7A93A83-CB9F-7479-2611-977D4D7B256A}"/>
                  </a:ext>
                </a:extLst>
              </p:cNvPr>
              <p:cNvSpPr/>
              <p:nvPr/>
            </p:nvSpPr>
            <p:spPr>
              <a:xfrm>
                <a:off x="5863778" y="2561772"/>
                <a:ext cx="3062514" cy="430348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AC738EA-5804-6E50-33A8-0585CE7030BC}"/>
                  </a:ext>
                </a:extLst>
              </p:cNvPr>
              <p:cNvSpPr/>
              <p:nvPr/>
            </p:nvSpPr>
            <p:spPr>
              <a:xfrm>
                <a:off x="5863778" y="2068286"/>
                <a:ext cx="3062514" cy="49348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A49AA680-0617-50E3-4424-219045140C76}"/>
                  </a:ext>
                </a:extLst>
              </p:cNvPr>
              <p:cNvGrpSpPr/>
              <p:nvPr/>
            </p:nvGrpSpPr>
            <p:grpSpPr>
              <a:xfrm>
                <a:off x="6168570" y="2902854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20CCB33-A1CB-4235-0E26-05B991B42473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16" name="Right Triangle 115">
                  <a:extLst>
                    <a:ext uri="{FF2B5EF4-FFF2-40B4-BE49-F238E27FC236}">
                      <a16:creationId xmlns:a16="http://schemas.microsoft.com/office/drawing/2014/main" id="{368DB89C-E81D-5D8F-FC91-CE2DF31354E2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5837D3C-4E49-1FBC-BD7E-EBC1D050C5A1}"/>
                  </a:ext>
                </a:extLst>
              </p:cNvPr>
              <p:cNvGrpSpPr/>
              <p:nvPr/>
            </p:nvGrpSpPr>
            <p:grpSpPr>
              <a:xfrm>
                <a:off x="7460334" y="2928257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87BD0F1-D18E-1414-1B98-3E359DC63A34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14" name="Right Triangle 113">
                  <a:extLst>
                    <a:ext uri="{FF2B5EF4-FFF2-40B4-BE49-F238E27FC236}">
                      <a16:creationId xmlns:a16="http://schemas.microsoft.com/office/drawing/2014/main" id="{C0C04816-D37C-1BEB-D411-12E097712526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18EBC7C1-764A-031A-4A23-9319AA1EEE08}"/>
                  </a:ext>
                </a:extLst>
              </p:cNvPr>
              <p:cNvGrpSpPr/>
              <p:nvPr/>
            </p:nvGrpSpPr>
            <p:grpSpPr>
              <a:xfrm>
                <a:off x="6168570" y="3649091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DC93273-C43E-1271-6C68-F6CFDCF22AA6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12" name="Right Triangle 111">
                  <a:extLst>
                    <a:ext uri="{FF2B5EF4-FFF2-40B4-BE49-F238E27FC236}">
                      <a16:creationId xmlns:a16="http://schemas.microsoft.com/office/drawing/2014/main" id="{4EC7A943-C38D-1406-BE15-ABFC07BE10BB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1AC36AA-D7A5-4626-1F39-072ED39A49C3}"/>
                  </a:ext>
                </a:extLst>
              </p:cNvPr>
              <p:cNvGrpSpPr/>
              <p:nvPr/>
            </p:nvGrpSpPr>
            <p:grpSpPr>
              <a:xfrm>
                <a:off x="7460334" y="3674494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FCAE858D-0F35-240A-6926-8A8AEF693AEF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10" name="Right Triangle 109">
                  <a:extLst>
                    <a:ext uri="{FF2B5EF4-FFF2-40B4-BE49-F238E27FC236}">
                      <a16:creationId xmlns:a16="http://schemas.microsoft.com/office/drawing/2014/main" id="{A5F59F29-E369-8709-1396-3E9459C28F37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A52C05D-F5FB-9762-1AEF-CE797D0F85D9}"/>
                  </a:ext>
                </a:extLst>
              </p:cNvPr>
              <p:cNvGrpSpPr/>
              <p:nvPr/>
            </p:nvGrpSpPr>
            <p:grpSpPr>
              <a:xfrm>
                <a:off x="6168570" y="4395328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6772DAB-9894-7DDC-E79B-AF7FEA19BB04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08" name="Right Triangle 107">
                  <a:extLst>
                    <a:ext uri="{FF2B5EF4-FFF2-40B4-BE49-F238E27FC236}">
                      <a16:creationId xmlns:a16="http://schemas.microsoft.com/office/drawing/2014/main" id="{C655B359-13E1-8C6C-3AB5-BB868CC2F109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4E698C1-6491-FC54-0405-5312AD25E7F9}"/>
                  </a:ext>
                </a:extLst>
              </p:cNvPr>
              <p:cNvGrpSpPr/>
              <p:nvPr/>
            </p:nvGrpSpPr>
            <p:grpSpPr>
              <a:xfrm>
                <a:off x="7460334" y="4420731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2A992654-028A-9407-5415-648169D3EBC8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06" name="Right Triangle 105">
                  <a:extLst>
                    <a:ext uri="{FF2B5EF4-FFF2-40B4-BE49-F238E27FC236}">
                      <a16:creationId xmlns:a16="http://schemas.microsoft.com/office/drawing/2014/main" id="{BB4084D8-5B7E-8F2F-42FE-DF67C7ED37E5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AF9CA89-7F73-4209-1D07-A36E326323B5}"/>
                  </a:ext>
                </a:extLst>
              </p:cNvPr>
              <p:cNvGrpSpPr/>
              <p:nvPr/>
            </p:nvGrpSpPr>
            <p:grpSpPr>
              <a:xfrm>
                <a:off x="6168570" y="5141565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229F479-4251-29BD-246D-EC867958D36C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04" name="Right Triangle 103">
                  <a:extLst>
                    <a:ext uri="{FF2B5EF4-FFF2-40B4-BE49-F238E27FC236}">
                      <a16:creationId xmlns:a16="http://schemas.microsoft.com/office/drawing/2014/main" id="{FF37F112-1C70-4141-27DD-057F0C4190CC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37F703F-2CF6-140F-5956-9ED2D7ABBAE8}"/>
                  </a:ext>
                </a:extLst>
              </p:cNvPr>
              <p:cNvGrpSpPr/>
              <p:nvPr/>
            </p:nvGrpSpPr>
            <p:grpSpPr>
              <a:xfrm>
                <a:off x="7460334" y="5166968"/>
                <a:ext cx="1059542" cy="526146"/>
                <a:chOff x="6096000" y="2902854"/>
                <a:chExt cx="1059542" cy="526146"/>
              </a:xfrm>
            </p:grpSpPr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5AF9ED7-9167-54EA-F484-761D1906CC94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102" name="Right Triangle 101">
                  <a:extLst>
                    <a:ext uri="{FF2B5EF4-FFF2-40B4-BE49-F238E27FC236}">
                      <a16:creationId xmlns:a16="http://schemas.microsoft.com/office/drawing/2014/main" id="{EE700199-197A-CE48-1EDA-59750A68C6E0}"/>
                    </a:ext>
                  </a:extLst>
                </p:cNvPr>
                <p:cNvSpPr/>
                <p:nvPr/>
              </p:nvSpPr>
              <p:spPr>
                <a:xfrm>
                  <a:off x="6096000" y="2902854"/>
                  <a:ext cx="1059542" cy="526146"/>
                </a:xfrm>
                <a:prstGeom prst="rtTriangle">
                  <a:avLst/>
                </a:prstGeom>
                <a:solidFill>
                  <a:schemeClr val="bg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E3ED4A3-60E5-E00B-8562-542B59038636}"/>
                  </a:ext>
                </a:extLst>
              </p:cNvPr>
              <p:cNvSpPr/>
              <p:nvPr/>
            </p:nvSpPr>
            <p:spPr>
              <a:xfrm>
                <a:off x="6964755" y="5913205"/>
                <a:ext cx="759900" cy="961062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FFA3425-08BD-1D9D-FDA6-7B5F3246E82E}"/>
                </a:ext>
              </a:extLst>
            </p:cNvPr>
            <p:cNvGrpSpPr/>
            <p:nvPr/>
          </p:nvGrpSpPr>
          <p:grpSpPr>
            <a:xfrm>
              <a:off x="10517493" y="4694375"/>
              <a:ext cx="1413093" cy="2228137"/>
              <a:chOff x="1218868" y="3992058"/>
              <a:chExt cx="1820891" cy="2871144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BB7C496-36E1-95F9-94CA-F321D13C03FE}"/>
                  </a:ext>
                </a:extLst>
              </p:cNvPr>
              <p:cNvSpPr/>
              <p:nvPr/>
            </p:nvSpPr>
            <p:spPr>
              <a:xfrm>
                <a:off x="1218868" y="3992058"/>
                <a:ext cx="1820891" cy="182089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E898E113-1575-5296-2697-42929A0F0997}"/>
                  </a:ext>
                </a:extLst>
              </p:cNvPr>
              <p:cNvSpPr/>
              <p:nvPr/>
            </p:nvSpPr>
            <p:spPr>
              <a:xfrm flipH="1">
                <a:off x="2100526" y="4895883"/>
                <a:ext cx="89732" cy="1967319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16A7F88D-E80D-B7CF-E09A-89CC3D5A35AB}"/>
                  </a:ext>
                </a:extLst>
              </p:cNvPr>
              <p:cNvSpPr/>
              <p:nvPr/>
            </p:nvSpPr>
            <p:spPr>
              <a:xfrm rot="1514654" flipH="1">
                <a:off x="2246630" y="5220880"/>
                <a:ext cx="60834" cy="576443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2CC2F134-6B86-9FAD-5328-B3B4E8B81F41}"/>
                  </a:ext>
                </a:extLst>
              </p:cNvPr>
              <p:cNvSpPr/>
              <p:nvPr/>
            </p:nvSpPr>
            <p:spPr>
              <a:xfrm rot="9778610" flipH="1">
                <a:off x="2014932" y="5834098"/>
                <a:ext cx="60834" cy="576443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563D902-802A-5B5A-D594-73A1FC73C149}"/>
                </a:ext>
              </a:extLst>
            </p:cNvPr>
            <p:cNvGrpSpPr/>
            <p:nvPr/>
          </p:nvGrpSpPr>
          <p:grpSpPr>
            <a:xfrm>
              <a:off x="5365247" y="4615473"/>
              <a:ext cx="959322" cy="2266145"/>
              <a:chOff x="4847771" y="1494972"/>
              <a:chExt cx="1741716" cy="4114344"/>
            </a:xfrm>
          </p:grpSpPr>
          <p:sp>
            <p:nvSpPr>
              <p:cNvPr id="81" name="Rectangle: Rounded Corners 1">
                <a:extLst>
                  <a:ext uri="{FF2B5EF4-FFF2-40B4-BE49-F238E27FC236}">
                    <a16:creationId xmlns:a16="http://schemas.microsoft.com/office/drawing/2014/main" id="{22DCDF06-1C4F-6950-692D-AEE71769BA27}"/>
                  </a:ext>
                </a:extLst>
              </p:cNvPr>
              <p:cNvSpPr/>
              <p:nvPr/>
            </p:nvSpPr>
            <p:spPr>
              <a:xfrm>
                <a:off x="4847771" y="1494972"/>
                <a:ext cx="1741716" cy="3280227"/>
              </a:xfrm>
              <a:custGeom>
                <a:avLst/>
                <a:gdLst>
                  <a:gd name="connsiteX0" fmla="*/ 0 w 1683658"/>
                  <a:gd name="connsiteY0" fmla="*/ 841829 h 2902857"/>
                  <a:gd name="connsiteX1" fmla="*/ 841829 w 1683658"/>
                  <a:gd name="connsiteY1" fmla="*/ 0 h 2902857"/>
                  <a:gd name="connsiteX2" fmla="*/ 841829 w 1683658"/>
                  <a:gd name="connsiteY2" fmla="*/ 0 h 2902857"/>
                  <a:gd name="connsiteX3" fmla="*/ 1683658 w 1683658"/>
                  <a:gd name="connsiteY3" fmla="*/ 841829 h 2902857"/>
                  <a:gd name="connsiteX4" fmla="*/ 1683658 w 1683658"/>
                  <a:gd name="connsiteY4" fmla="*/ 2061028 h 2902857"/>
                  <a:gd name="connsiteX5" fmla="*/ 841829 w 1683658"/>
                  <a:gd name="connsiteY5" fmla="*/ 2902857 h 2902857"/>
                  <a:gd name="connsiteX6" fmla="*/ 841829 w 1683658"/>
                  <a:gd name="connsiteY6" fmla="*/ 2902857 h 2902857"/>
                  <a:gd name="connsiteX7" fmla="*/ 0 w 1683658"/>
                  <a:gd name="connsiteY7" fmla="*/ 2061028 h 2902857"/>
                  <a:gd name="connsiteX8" fmla="*/ 0 w 1683658"/>
                  <a:gd name="connsiteY8" fmla="*/ 841829 h 2902857"/>
                  <a:gd name="connsiteX0" fmla="*/ 72572 w 1756230"/>
                  <a:gd name="connsiteY0" fmla="*/ 841829 h 2934996"/>
                  <a:gd name="connsiteX1" fmla="*/ 914401 w 1756230"/>
                  <a:gd name="connsiteY1" fmla="*/ 0 h 2934996"/>
                  <a:gd name="connsiteX2" fmla="*/ 914401 w 1756230"/>
                  <a:gd name="connsiteY2" fmla="*/ 0 h 2934996"/>
                  <a:gd name="connsiteX3" fmla="*/ 1756230 w 1756230"/>
                  <a:gd name="connsiteY3" fmla="*/ 841829 h 2934996"/>
                  <a:gd name="connsiteX4" fmla="*/ 1756230 w 1756230"/>
                  <a:gd name="connsiteY4" fmla="*/ 2061028 h 2934996"/>
                  <a:gd name="connsiteX5" fmla="*/ 914401 w 1756230"/>
                  <a:gd name="connsiteY5" fmla="*/ 2902857 h 2934996"/>
                  <a:gd name="connsiteX6" fmla="*/ 914401 w 1756230"/>
                  <a:gd name="connsiteY6" fmla="*/ 2902857 h 2934996"/>
                  <a:gd name="connsiteX7" fmla="*/ 0 w 1756230"/>
                  <a:gd name="connsiteY7" fmla="*/ 2612571 h 2934996"/>
                  <a:gd name="connsiteX8" fmla="*/ 72572 w 1756230"/>
                  <a:gd name="connsiteY8" fmla="*/ 841829 h 2934996"/>
                  <a:gd name="connsiteX0" fmla="*/ 72572 w 1973944"/>
                  <a:gd name="connsiteY0" fmla="*/ 841829 h 2934996"/>
                  <a:gd name="connsiteX1" fmla="*/ 914401 w 1973944"/>
                  <a:gd name="connsiteY1" fmla="*/ 0 h 2934996"/>
                  <a:gd name="connsiteX2" fmla="*/ 914401 w 1973944"/>
                  <a:gd name="connsiteY2" fmla="*/ 0 h 2934996"/>
                  <a:gd name="connsiteX3" fmla="*/ 1756230 w 1973944"/>
                  <a:gd name="connsiteY3" fmla="*/ 841829 h 2934996"/>
                  <a:gd name="connsiteX4" fmla="*/ 1973944 w 1973944"/>
                  <a:gd name="connsiteY4" fmla="*/ 2554514 h 2934996"/>
                  <a:gd name="connsiteX5" fmla="*/ 914401 w 1973944"/>
                  <a:gd name="connsiteY5" fmla="*/ 2902857 h 2934996"/>
                  <a:gd name="connsiteX6" fmla="*/ 914401 w 1973944"/>
                  <a:gd name="connsiteY6" fmla="*/ 2902857 h 2934996"/>
                  <a:gd name="connsiteX7" fmla="*/ 0 w 1973944"/>
                  <a:gd name="connsiteY7" fmla="*/ 2612571 h 2934996"/>
                  <a:gd name="connsiteX8" fmla="*/ 72572 w 1973944"/>
                  <a:gd name="connsiteY8" fmla="*/ 841829 h 293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3944" h="2934996">
                    <a:moveTo>
                      <a:pt x="72572" y="841829"/>
                    </a:moveTo>
                    <a:cubicBezTo>
                      <a:pt x="72572" y="376900"/>
                      <a:pt x="449472" y="0"/>
                      <a:pt x="914401" y="0"/>
                    </a:cubicBezTo>
                    <a:lnTo>
                      <a:pt x="914401" y="0"/>
                    </a:lnTo>
                    <a:cubicBezTo>
                      <a:pt x="1379330" y="0"/>
                      <a:pt x="1756230" y="376900"/>
                      <a:pt x="1756230" y="841829"/>
                    </a:cubicBezTo>
                    <a:lnTo>
                      <a:pt x="1973944" y="2554514"/>
                    </a:lnTo>
                    <a:cubicBezTo>
                      <a:pt x="1973944" y="3019443"/>
                      <a:pt x="1379330" y="2902857"/>
                      <a:pt x="914401" y="2902857"/>
                    </a:cubicBezTo>
                    <a:lnTo>
                      <a:pt x="914401" y="2902857"/>
                    </a:lnTo>
                    <a:cubicBezTo>
                      <a:pt x="449472" y="2902857"/>
                      <a:pt x="0" y="3077500"/>
                      <a:pt x="0" y="2612571"/>
                    </a:cubicBezTo>
                    <a:cubicBezTo>
                      <a:pt x="0" y="2206171"/>
                      <a:pt x="72572" y="1248229"/>
                      <a:pt x="72572" y="8418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C89E6624-0639-EE0C-B7EB-B5707EAC4098}"/>
                  </a:ext>
                </a:extLst>
              </p:cNvPr>
              <p:cNvSpPr/>
              <p:nvPr/>
            </p:nvSpPr>
            <p:spPr>
              <a:xfrm flipH="1">
                <a:off x="5606079" y="2662916"/>
                <a:ext cx="112550" cy="2946400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1592A58A-A031-E07E-69F1-6CF73C3DF057}"/>
                  </a:ext>
                </a:extLst>
              </p:cNvPr>
              <p:cNvSpPr/>
              <p:nvPr/>
            </p:nvSpPr>
            <p:spPr>
              <a:xfrm rot="1514654" flipH="1">
                <a:off x="5789337" y="2724230"/>
                <a:ext cx="76303" cy="7230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79C351C-7D17-9DFC-CBC5-C14D9077EAF5}"/>
                  </a:ext>
                </a:extLst>
              </p:cNvPr>
              <p:cNvSpPr/>
              <p:nvPr/>
            </p:nvSpPr>
            <p:spPr>
              <a:xfrm rot="1514654" flipH="1">
                <a:off x="5789336" y="3549373"/>
                <a:ext cx="76303" cy="72302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6D79E70-6FD6-355F-0152-AF53BD9A2B55}"/>
                  </a:ext>
                </a:extLst>
              </p:cNvPr>
              <p:cNvSpPr/>
              <p:nvPr/>
            </p:nvSpPr>
            <p:spPr>
              <a:xfrm rot="9077050" flipH="1">
                <a:off x="5444407" y="3013557"/>
                <a:ext cx="63815" cy="78617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B3FF72C-1F30-4387-9BE9-B2A5AAEBE90C}"/>
              </a:ext>
            </a:extLst>
          </p:cNvPr>
          <p:cNvGrpSpPr/>
          <p:nvPr/>
        </p:nvGrpSpPr>
        <p:grpSpPr>
          <a:xfrm>
            <a:off x="6624306" y="3572027"/>
            <a:ext cx="937225" cy="1089462"/>
            <a:chOff x="2025939" y="2423272"/>
            <a:chExt cx="3283154" cy="3580362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F48850C-9960-4A39-AA4B-D39E50E9C1C6}"/>
                </a:ext>
              </a:extLst>
            </p:cNvPr>
            <p:cNvSpPr/>
            <p:nvPr/>
          </p:nvSpPr>
          <p:spPr>
            <a:xfrm>
              <a:off x="3869102" y="2423272"/>
              <a:ext cx="685346" cy="631240"/>
            </a:xfrm>
            <a:custGeom>
              <a:avLst/>
              <a:gdLst>
                <a:gd name="connsiteX0" fmla="*/ 398872 w 545340"/>
                <a:gd name="connsiteY0" fmla="*/ 46233 h 502287"/>
                <a:gd name="connsiteX1" fmla="*/ 29476 w 545340"/>
                <a:gd name="connsiteY1" fmla="*/ 108373 h 502287"/>
                <a:gd name="connsiteX2" fmla="*/ 149738 w 545340"/>
                <a:gd name="connsiteY2" fmla="*/ 463131 h 502287"/>
                <a:gd name="connsiteX3" fmla="*/ 519134 w 545340"/>
                <a:gd name="connsiteY3" fmla="*/ 400991 h 502287"/>
                <a:gd name="connsiteX4" fmla="*/ 398872 w 545340"/>
                <a:gd name="connsiteY4" fmla="*/ 46233 h 502287"/>
                <a:gd name="connsiteX5" fmla="*/ 457568 w 545340"/>
                <a:gd name="connsiteY5" fmla="*/ 364252 h 502287"/>
                <a:gd name="connsiteX6" fmla="*/ 180019 w 545340"/>
                <a:gd name="connsiteY6" fmla="*/ 410893 h 502287"/>
                <a:gd name="connsiteX7" fmla="*/ 89607 w 545340"/>
                <a:gd name="connsiteY7" fmla="*/ 144250 h 502287"/>
                <a:gd name="connsiteX8" fmla="*/ 367156 w 545340"/>
                <a:gd name="connsiteY8" fmla="*/ 97609 h 502287"/>
                <a:gd name="connsiteX9" fmla="*/ 457568 w 545340"/>
                <a:gd name="connsiteY9" fmla="*/ 364252 h 50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5340" h="502287">
                  <a:moveTo>
                    <a:pt x="398872" y="46233"/>
                  </a:moveTo>
                  <a:cubicBezTo>
                    <a:pt x="263685" y="-34564"/>
                    <a:pt x="97500" y="-6723"/>
                    <a:pt x="29476" y="108373"/>
                  </a:cubicBezTo>
                  <a:cubicBezTo>
                    <a:pt x="-38548" y="223468"/>
                    <a:pt x="15125" y="382334"/>
                    <a:pt x="149738" y="463131"/>
                  </a:cubicBezTo>
                  <a:cubicBezTo>
                    <a:pt x="284351" y="543927"/>
                    <a:pt x="450249" y="516086"/>
                    <a:pt x="519134" y="400991"/>
                  </a:cubicBezTo>
                  <a:cubicBezTo>
                    <a:pt x="588019" y="285895"/>
                    <a:pt x="534059" y="127029"/>
                    <a:pt x="398872" y="46233"/>
                  </a:cubicBezTo>
                  <a:close/>
                  <a:moveTo>
                    <a:pt x="457568" y="364252"/>
                  </a:moveTo>
                  <a:cubicBezTo>
                    <a:pt x="405904" y="450358"/>
                    <a:pt x="281624" y="471598"/>
                    <a:pt x="180019" y="410893"/>
                  </a:cubicBezTo>
                  <a:cubicBezTo>
                    <a:pt x="78413" y="350188"/>
                    <a:pt x="37943" y="230787"/>
                    <a:pt x="89607" y="144250"/>
                  </a:cubicBezTo>
                  <a:cubicBezTo>
                    <a:pt x="141271" y="57713"/>
                    <a:pt x="265551" y="36904"/>
                    <a:pt x="367156" y="97609"/>
                  </a:cubicBezTo>
                  <a:cubicBezTo>
                    <a:pt x="468762" y="158314"/>
                    <a:pt x="509232" y="277715"/>
                    <a:pt x="457568" y="3642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3168108-03BD-4B39-8EDF-8C6E176ED109}"/>
                </a:ext>
              </a:extLst>
            </p:cNvPr>
            <p:cNvSpPr/>
            <p:nvPr/>
          </p:nvSpPr>
          <p:spPr>
            <a:xfrm>
              <a:off x="3055774" y="3494786"/>
              <a:ext cx="1190339" cy="342673"/>
            </a:xfrm>
            <a:custGeom>
              <a:avLst/>
              <a:gdLst>
                <a:gd name="connsiteX0" fmla="*/ 952480 w 947169"/>
                <a:gd name="connsiteY0" fmla="*/ 159584 h 272670"/>
                <a:gd name="connsiteX1" fmla="*/ 18800 w 947169"/>
                <a:gd name="connsiteY1" fmla="*/ 284295 h 272670"/>
                <a:gd name="connsiteX2" fmla="*/ 0 w 947169"/>
                <a:gd name="connsiteY2" fmla="*/ 159153 h 272670"/>
                <a:gd name="connsiteX3" fmla="*/ 685550 w 947169"/>
                <a:gd name="connsiteY3" fmla="*/ 0 h 27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7169" h="272670">
                  <a:moveTo>
                    <a:pt x="952480" y="159584"/>
                  </a:moveTo>
                  <a:lnTo>
                    <a:pt x="18800" y="284295"/>
                  </a:lnTo>
                  <a:lnTo>
                    <a:pt x="0" y="159153"/>
                  </a:lnTo>
                  <a:lnTo>
                    <a:pt x="685550" y="0"/>
                  </a:lnTo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073CAAC-1FFD-4CCA-A811-127355A87C34}"/>
                </a:ext>
              </a:extLst>
            </p:cNvPr>
            <p:cNvSpPr/>
            <p:nvPr/>
          </p:nvSpPr>
          <p:spPr>
            <a:xfrm>
              <a:off x="3313166" y="2474160"/>
              <a:ext cx="486957" cy="685346"/>
            </a:xfrm>
            <a:custGeom>
              <a:avLst/>
              <a:gdLst>
                <a:gd name="connsiteX0" fmla="*/ 58962 w 387478"/>
                <a:gd name="connsiteY0" fmla="*/ 554812 h 545340"/>
                <a:gd name="connsiteX1" fmla="*/ 216537 w 387478"/>
                <a:gd name="connsiteY1" fmla="*/ 160445 h 545340"/>
                <a:gd name="connsiteX2" fmla="*/ 331345 w 387478"/>
                <a:gd name="connsiteY2" fmla="*/ 0 h 545340"/>
                <a:gd name="connsiteX3" fmla="*/ 391189 w 387478"/>
                <a:gd name="connsiteY3" fmla="*/ 36165 h 54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478" h="545340">
                  <a:moveTo>
                    <a:pt x="58962" y="554812"/>
                  </a:moveTo>
                  <a:cubicBezTo>
                    <a:pt x="58962" y="554812"/>
                    <a:pt x="-149128" y="347009"/>
                    <a:pt x="216537" y="160445"/>
                  </a:cubicBezTo>
                  <a:lnTo>
                    <a:pt x="331345" y="0"/>
                  </a:lnTo>
                  <a:lnTo>
                    <a:pt x="391189" y="3616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8F2042DC-576C-4863-B1BC-9974CEA62F1D}"/>
                </a:ext>
              </a:extLst>
            </p:cNvPr>
            <p:cNvSpPr/>
            <p:nvPr/>
          </p:nvSpPr>
          <p:spPr>
            <a:xfrm rot="18167444">
              <a:off x="3715741" y="2569304"/>
              <a:ext cx="789081" cy="1245276"/>
            </a:xfrm>
            <a:prstGeom prst="roundRect">
              <a:avLst>
                <a:gd name="adj" fmla="val 2849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IN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02F0B7A-1F66-4FB2-9D4A-42F2FC2C475B}"/>
                </a:ext>
              </a:extLst>
            </p:cNvPr>
            <p:cNvSpPr/>
            <p:nvPr/>
          </p:nvSpPr>
          <p:spPr>
            <a:xfrm>
              <a:off x="2905534" y="3666122"/>
              <a:ext cx="198390" cy="252496"/>
            </a:xfrm>
            <a:custGeom>
              <a:avLst/>
              <a:gdLst>
                <a:gd name="connsiteX0" fmla="*/ 11052 w 157861"/>
                <a:gd name="connsiteY0" fmla="*/ 0 h 200914"/>
                <a:gd name="connsiteX1" fmla="*/ 42194 w 157861"/>
                <a:gd name="connsiteY1" fmla="*/ 207516 h 200914"/>
                <a:gd name="connsiteX2" fmla="*/ 158581 w 157861"/>
                <a:gd name="connsiteY2" fmla="*/ 146094 h 200914"/>
                <a:gd name="connsiteX3" fmla="*/ 139781 w 157861"/>
                <a:gd name="connsiteY3" fmla="*/ 21527 h 20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861" h="200914">
                  <a:moveTo>
                    <a:pt x="11052" y="0"/>
                  </a:moveTo>
                  <a:cubicBezTo>
                    <a:pt x="11052" y="0"/>
                    <a:pt x="-28557" y="89551"/>
                    <a:pt x="42194" y="207516"/>
                  </a:cubicBezTo>
                  <a:lnTo>
                    <a:pt x="158581" y="146094"/>
                  </a:lnTo>
                  <a:lnTo>
                    <a:pt x="139781" y="2152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E9F3A10-96DC-4A55-A7A8-DB0DD24355D4}"/>
                </a:ext>
              </a:extLst>
            </p:cNvPr>
            <p:cNvSpPr/>
            <p:nvPr/>
          </p:nvSpPr>
          <p:spPr>
            <a:xfrm>
              <a:off x="2524980" y="3848735"/>
              <a:ext cx="108212" cy="162320"/>
            </a:xfrm>
            <a:custGeom>
              <a:avLst/>
              <a:gdLst>
                <a:gd name="connsiteX0" fmla="*/ 81590 w 86106"/>
                <a:gd name="connsiteY0" fmla="*/ 63432 h 129159"/>
                <a:gd name="connsiteX1" fmla="*/ 81590 w 86106"/>
                <a:gd name="connsiteY1" fmla="*/ 63432 h 129159"/>
                <a:gd name="connsiteX2" fmla="*/ 63077 w 86106"/>
                <a:gd name="connsiteY2" fmla="*/ 31716 h 129159"/>
                <a:gd name="connsiteX3" fmla="*/ 44564 w 86106"/>
                <a:gd name="connsiteY3" fmla="*/ 0 h 129159"/>
                <a:gd name="connsiteX4" fmla="*/ 26051 w 86106"/>
                <a:gd name="connsiteY4" fmla="*/ 31716 h 129159"/>
                <a:gd name="connsiteX5" fmla="*/ 8113 w 86106"/>
                <a:gd name="connsiteY5" fmla="*/ 63432 h 129159"/>
                <a:gd name="connsiteX6" fmla="*/ 8113 w 86106"/>
                <a:gd name="connsiteY6" fmla="*/ 63432 h 129159"/>
                <a:gd name="connsiteX7" fmla="*/ 76 w 86106"/>
                <a:gd name="connsiteY7" fmla="*/ 92134 h 129159"/>
                <a:gd name="connsiteX8" fmla="*/ 45138 w 86106"/>
                <a:gd name="connsiteY8" fmla="*/ 142937 h 129159"/>
                <a:gd name="connsiteX9" fmla="*/ 90201 w 86106"/>
                <a:gd name="connsiteY9" fmla="*/ 92134 h 129159"/>
                <a:gd name="connsiteX10" fmla="*/ 81590 w 86106"/>
                <a:gd name="connsiteY10" fmla="*/ 63432 h 12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106" h="129159">
                  <a:moveTo>
                    <a:pt x="81590" y="63432"/>
                  </a:moveTo>
                  <a:lnTo>
                    <a:pt x="81590" y="63432"/>
                  </a:lnTo>
                  <a:lnTo>
                    <a:pt x="63077" y="31716"/>
                  </a:lnTo>
                  <a:lnTo>
                    <a:pt x="44564" y="0"/>
                  </a:lnTo>
                  <a:lnTo>
                    <a:pt x="26051" y="31716"/>
                  </a:lnTo>
                  <a:lnTo>
                    <a:pt x="8113" y="63432"/>
                  </a:lnTo>
                  <a:lnTo>
                    <a:pt x="8113" y="63432"/>
                  </a:lnTo>
                  <a:cubicBezTo>
                    <a:pt x="2869" y="72088"/>
                    <a:pt x="89" y="82013"/>
                    <a:pt x="76" y="92134"/>
                  </a:cubicBezTo>
                  <a:cubicBezTo>
                    <a:pt x="-1396" y="118567"/>
                    <a:pt x="18718" y="141245"/>
                    <a:pt x="45138" y="142937"/>
                  </a:cubicBezTo>
                  <a:cubicBezTo>
                    <a:pt x="71559" y="141245"/>
                    <a:pt x="91673" y="118567"/>
                    <a:pt x="90201" y="92134"/>
                  </a:cubicBezTo>
                  <a:cubicBezTo>
                    <a:pt x="90014" y="81959"/>
                    <a:pt x="87036" y="72029"/>
                    <a:pt x="81590" y="6343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D68A621-11E9-481F-B008-E922E3CF3F70}"/>
                </a:ext>
              </a:extLst>
            </p:cNvPr>
            <p:cNvSpPr/>
            <p:nvPr/>
          </p:nvSpPr>
          <p:spPr>
            <a:xfrm>
              <a:off x="2487475" y="4451927"/>
              <a:ext cx="54106" cy="1316587"/>
            </a:xfrm>
            <a:custGeom>
              <a:avLst/>
              <a:gdLst>
                <a:gd name="connsiteX0" fmla="*/ 0 w 43053"/>
                <a:gd name="connsiteY0" fmla="*/ 0 h 1047627"/>
                <a:gd name="connsiteX1" fmla="*/ 52525 w 43053"/>
                <a:gd name="connsiteY1" fmla="*/ 0 h 1047627"/>
                <a:gd name="connsiteX2" fmla="*/ 52525 w 43053"/>
                <a:gd name="connsiteY2" fmla="*/ 1049780 h 1047627"/>
                <a:gd name="connsiteX3" fmla="*/ 0 w 43053"/>
                <a:gd name="connsiteY3" fmla="*/ 1049780 h 104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53" h="1047627">
                  <a:moveTo>
                    <a:pt x="0" y="0"/>
                  </a:moveTo>
                  <a:lnTo>
                    <a:pt x="52525" y="0"/>
                  </a:lnTo>
                  <a:lnTo>
                    <a:pt x="52525" y="1049780"/>
                  </a:lnTo>
                  <a:lnTo>
                    <a:pt x="0" y="1049780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4F1D647-784C-4B4E-8204-B932B2C425E4}"/>
                </a:ext>
              </a:extLst>
            </p:cNvPr>
            <p:cNvSpPr/>
            <p:nvPr/>
          </p:nvSpPr>
          <p:spPr>
            <a:xfrm>
              <a:off x="2314819" y="4192634"/>
              <a:ext cx="396779" cy="396779"/>
            </a:xfrm>
            <a:custGeom>
              <a:avLst/>
              <a:gdLst>
                <a:gd name="connsiteX0" fmla="*/ 163582 w 315723"/>
                <a:gd name="connsiteY0" fmla="*/ 327163 h 315723"/>
                <a:gd name="connsiteX1" fmla="*/ 163582 w 315723"/>
                <a:gd name="connsiteY1" fmla="*/ 327163 h 315723"/>
                <a:gd name="connsiteX2" fmla="*/ 163582 w 315723"/>
                <a:gd name="connsiteY2" fmla="*/ 0 h 315723"/>
                <a:gd name="connsiteX3" fmla="*/ 163582 w 315723"/>
                <a:gd name="connsiteY3" fmla="*/ 0 h 315723"/>
                <a:gd name="connsiteX4" fmla="*/ 163582 w 315723"/>
                <a:gd name="connsiteY4" fmla="*/ 0 h 315723"/>
                <a:gd name="connsiteX5" fmla="*/ 163582 w 315723"/>
                <a:gd name="connsiteY5" fmla="*/ 0 h 315723"/>
                <a:gd name="connsiteX6" fmla="*/ 163582 w 315723"/>
                <a:gd name="connsiteY6" fmla="*/ 327163 h 315723"/>
                <a:gd name="connsiteX7" fmla="*/ 163582 w 315723"/>
                <a:gd name="connsiteY7" fmla="*/ 327163 h 315723"/>
                <a:gd name="connsiteX8" fmla="*/ 163582 w 315723"/>
                <a:gd name="connsiteY8" fmla="*/ 327163 h 31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723" h="315723">
                  <a:moveTo>
                    <a:pt x="163582" y="327163"/>
                  </a:moveTo>
                  <a:lnTo>
                    <a:pt x="163582" y="327163"/>
                  </a:lnTo>
                  <a:cubicBezTo>
                    <a:pt x="73238" y="236820"/>
                    <a:pt x="73236" y="90345"/>
                    <a:pt x="163582" y="0"/>
                  </a:cubicBezTo>
                  <a:lnTo>
                    <a:pt x="163582" y="0"/>
                  </a:lnTo>
                  <a:lnTo>
                    <a:pt x="163582" y="0"/>
                  </a:lnTo>
                  <a:lnTo>
                    <a:pt x="163582" y="0"/>
                  </a:lnTo>
                  <a:cubicBezTo>
                    <a:pt x="253925" y="90343"/>
                    <a:pt x="253927" y="236818"/>
                    <a:pt x="163582" y="327163"/>
                  </a:cubicBezTo>
                  <a:lnTo>
                    <a:pt x="163582" y="327163"/>
                  </a:lnTo>
                  <a:lnTo>
                    <a:pt x="163582" y="327163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DEE3269-CEAC-4FA2-8DAD-B57F13BE8A29}"/>
                </a:ext>
              </a:extLst>
            </p:cNvPr>
            <p:cNvSpPr/>
            <p:nvPr/>
          </p:nvSpPr>
          <p:spPr>
            <a:xfrm>
              <a:off x="2535848" y="4652181"/>
              <a:ext cx="342673" cy="342673"/>
            </a:xfrm>
            <a:custGeom>
              <a:avLst/>
              <a:gdLst>
                <a:gd name="connsiteX0" fmla="*/ 278294 w 272670"/>
                <a:gd name="connsiteY0" fmla="*/ 53141 h 272670"/>
                <a:gd name="connsiteX1" fmla="*/ 278294 w 272670"/>
                <a:gd name="connsiteY1" fmla="*/ 53141 h 272670"/>
                <a:gd name="connsiteX2" fmla="*/ 278294 w 272670"/>
                <a:gd name="connsiteY2" fmla="*/ 53141 h 272670"/>
                <a:gd name="connsiteX3" fmla="*/ 278294 w 272670"/>
                <a:gd name="connsiteY3" fmla="*/ 53141 h 272670"/>
                <a:gd name="connsiteX4" fmla="*/ 0 w 272670"/>
                <a:gd name="connsiteY4" fmla="*/ 225153 h 272670"/>
                <a:gd name="connsiteX5" fmla="*/ 0 w 272670"/>
                <a:gd name="connsiteY5" fmla="*/ 225153 h 272670"/>
                <a:gd name="connsiteX6" fmla="*/ 0 w 272670"/>
                <a:gd name="connsiteY6" fmla="*/ 225153 h 272670"/>
                <a:gd name="connsiteX7" fmla="*/ 0 w 272670"/>
                <a:gd name="connsiteY7" fmla="*/ 225153 h 272670"/>
                <a:gd name="connsiteX8" fmla="*/ 278294 w 272670"/>
                <a:gd name="connsiteY8" fmla="*/ 53141 h 27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70" h="272670">
                  <a:moveTo>
                    <a:pt x="278294" y="53141"/>
                  </a:moveTo>
                  <a:lnTo>
                    <a:pt x="278294" y="53141"/>
                  </a:lnTo>
                  <a:lnTo>
                    <a:pt x="278294" y="53141"/>
                  </a:lnTo>
                  <a:lnTo>
                    <a:pt x="278294" y="53141"/>
                  </a:lnTo>
                  <a:cubicBezTo>
                    <a:pt x="248944" y="177492"/>
                    <a:pt x="124348" y="254502"/>
                    <a:pt x="0" y="225153"/>
                  </a:cubicBezTo>
                  <a:lnTo>
                    <a:pt x="0" y="225153"/>
                  </a:lnTo>
                  <a:lnTo>
                    <a:pt x="0" y="225153"/>
                  </a:lnTo>
                  <a:lnTo>
                    <a:pt x="0" y="225153"/>
                  </a:lnTo>
                  <a:cubicBezTo>
                    <a:pt x="29349" y="100802"/>
                    <a:pt x="153946" y="23792"/>
                    <a:pt x="278294" y="53141"/>
                  </a:cubicBez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46698C2-9743-401A-BCB3-9BAF6A1F0484}"/>
                </a:ext>
              </a:extLst>
            </p:cNvPr>
            <p:cNvSpPr/>
            <p:nvPr/>
          </p:nvSpPr>
          <p:spPr>
            <a:xfrm>
              <a:off x="2172724" y="4777791"/>
              <a:ext cx="324638" cy="324638"/>
            </a:xfrm>
            <a:custGeom>
              <a:avLst/>
              <a:gdLst>
                <a:gd name="connsiteX0" fmla="*/ 0 w 258319"/>
                <a:gd name="connsiteY0" fmla="*/ 33835 h 258319"/>
                <a:gd name="connsiteX1" fmla="*/ 0 w 258319"/>
                <a:gd name="connsiteY1" fmla="*/ 33835 h 258319"/>
                <a:gd name="connsiteX2" fmla="*/ 262686 w 258319"/>
                <a:gd name="connsiteY2" fmla="*/ 228852 h 258319"/>
                <a:gd name="connsiteX3" fmla="*/ 262686 w 258319"/>
                <a:gd name="connsiteY3" fmla="*/ 228852 h 258319"/>
                <a:gd name="connsiteX4" fmla="*/ 262686 w 258319"/>
                <a:gd name="connsiteY4" fmla="*/ 228852 h 258319"/>
                <a:gd name="connsiteX5" fmla="*/ 262686 w 258319"/>
                <a:gd name="connsiteY5" fmla="*/ 228852 h 258319"/>
                <a:gd name="connsiteX6" fmla="*/ 0 w 258319"/>
                <a:gd name="connsiteY6" fmla="*/ 33835 h 258319"/>
                <a:gd name="connsiteX7" fmla="*/ 0 w 258319"/>
                <a:gd name="connsiteY7" fmla="*/ 33835 h 258319"/>
                <a:gd name="connsiteX8" fmla="*/ 0 w 258319"/>
                <a:gd name="connsiteY8" fmla="*/ 33835 h 25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19" h="258319">
                  <a:moveTo>
                    <a:pt x="0" y="33835"/>
                  </a:moveTo>
                  <a:lnTo>
                    <a:pt x="0" y="33835"/>
                  </a:lnTo>
                  <a:cubicBezTo>
                    <a:pt x="126391" y="15148"/>
                    <a:pt x="244000" y="102458"/>
                    <a:pt x="262686" y="228852"/>
                  </a:cubicBezTo>
                  <a:lnTo>
                    <a:pt x="262686" y="228852"/>
                  </a:lnTo>
                  <a:lnTo>
                    <a:pt x="262686" y="228852"/>
                  </a:lnTo>
                  <a:lnTo>
                    <a:pt x="262686" y="228852"/>
                  </a:lnTo>
                  <a:cubicBezTo>
                    <a:pt x="136296" y="247538"/>
                    <a:pt x="18687" y="160228"/>
                    <a:pt x="0" y="33835"/>
                  </a:cubicBezTo>
                  <a:lnTo>
                    <a:pt x="0" y="33835"/>
                  </a:lnTo>
                  <a:lnTo>
                    <a:pt x="0" y="33835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5E8024B-608B-4043-82B1-0E24E5F97FD3}"/>
                </a:ext>
              </a:extLst>
            </p:cNvPr>
            <p:cNvSpPr/>
            <p:nvPr/>
          </p:nvSpPr>
          <p:spPr>
            <a:xfrm>
              <a:off x="2128199" y="5372394"/>
              <a:ext cx="793560" cy="631240"/>
            </a:xfrm>
            <a:custGeom>
              <a:avLst/>
              <a:gdLst>
                <a:gd name="connsiteX0" fmla="*/ 0 w 631446"/>
                <a:gd name="connsiteY0" fmla="*/ 0 h 502287"/>
                <a:gd name="connsiteX1" fmla="*/ 635896 w 631446"/>
                <a:gd name="connsiteY1" fmla="*/ 0 h 502287"/>
                <a:gd name="connsiteX2" fmla="*/ 635896 w 631446"/>
                <a:gd name="connsiteY2" fmla="*/ 0 h 502287"/>
                <a:gd name="connsiteX3" fmla="*/ 635896 w 631446"/>
                <a:gd name="connsiteY3" fmla="*/ 409005 h 502287"/>
                <a:gd name="connsiteX4" fmla="*/ 540030 w 631446"/>
                <a:gd name="connsiteY4" fmla="*/ 504870 h 502287"/>
                <a:gd name="connsiteX5" fmla="*/ 58265 w 631446"/>
                <a:gd name="connsiteY5" fmla="*/ 504870 h 502287"/>
                <a:gd name="connsiteX6" fmla="*/ 0 w 631446"/>
                <a:gd name="connsiteY6" fmla="*/ 446605 h 502287"/>
                <a:gd name="connsiteX7" fmla="*/ 0 w 631446"/>
                <a:gd name="connsiteY7" fmla="*/ 0 h 502287"/>
                <a:gd name="connsiteX8" fmla="*/ 0 w 631446"/>
                <a:gd name="connsiteY8" fmla="*/ 0 h 50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446" h="502287">
                  <a:moveTo>
                    <a:pt x="0" y="0"/>
                  </a:moveTo>
                  <a:lnTo>
                    <a:pt x="635896" y="0"/>
                  </a:lnTo>
                  <a:lnTo>
                    <a:pt x="635896" y="0"/>
                  </a:lnTo>
                  <a:lnTo>
                    <a:pt x="635896" y="409005"/>
                  </a:lnTo>
                  <a:cubicBezTo>
                    <a:pt x="635896" y="461946"/>
                    <a:pt x="592976" y="504870"/>
                    <a:pt x="540030" y="504870"/>
                  </a:cubicBezTo>
                  <a:lnTo>
                    <a:pt x="58265" y="504870"/>
                  </a:lnTo>
                  <a:cubicBezTo>
                    <a:pt x="26086" y="504870"/>
                    <a:pt x="0" y="478780"/>
                    <a:pt x="0" y="446605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3FB08CAA-CD68-4957-919E-3CF32DE4BF5B}"/>
                </a:ext>
              </a:extLst>
            </p:cNvPr>
            <p:cNvSpPr/>
            <p:nvPr/>
          </p:nvSpPr>
          <p:spPr>
            <a:xfrm>
              <a:off x="2025939" y="5241650"/>
              <a:ext cx="937843" cy="162320"/>
            </a:xfrm>
            <a:custGeom>
              <a:avLst/>
              <a:gdLst>
                <a:gd name="connsiteX0" fmla="*/ 713822 w 746255"/>
                <a:gd name="connsiteY0" fmla="*/ 0 h 129159"/>
                <a:gd name="connsiteX1" fmla="*/ 757018 w 746255"/>
                <a:gd name="connsiteY1" fmla="*/ 0 h 129159"/>
                <a:gd name="connsiteX2" fmla="*/ 757018 w 746255"/>
                <a:gd name="connsiteY2" fmla="*/ 129160 h 129159"/>
                <a:gd name="connsiteX3" fmla="*/ 713822 w 746255"/>
                <a:gd name="connsiteY3" fmla="*/ 129160 h 129159"/>
                <a:gd name="connsiteX4" fmla="*/ 43197 w 746255"/>
                <a:gd name="connsiteY4" fmla="*/ 129160 h 129159"/>
                <a:gd name="connsiteX5" fmla="*/ 43197 w 746255"/>
                <a:gd name="connsiteY5" fmla="*/ 0 h 129159"/>
                <a:gd name="connsiteX6" fmla="*/ 0 w 746255"/>
                <a:gd name="connsiteY6" fmla="*/ 0 h 129159"/>
                <a:gd name="connsiteX7" fmla="*/ 43197 w 746255"/>
                <a:gd name="connsiteY7" fmla="*/ 0 h 12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255" h="129159">
                  <a:moveTo>
                    <a:pt x="713822" y="0"/>
                  </a:moveTo>
                  <a:cubicBezTo>
                    <a:pt x="737679" y="0"/>
                    <a:pt x="757018" y="0"/>
                    <a:pt x="757018" y="0"/>
                  </a:cubicBezTo>
                  <a:lnTo>
                    <a:pt x="757018" y="129160"/>
                  </a:lnTo>
                  <a:cubicBezTo>
                    <a:pt x="757018" y="129160"/>
                    <a:pt x="737679" y="129160"/>
                    <a:pt x="713822" y="129160"/>
                  </a:cubicBezTo>
                  <a:lnTo>
                    <a:pt x="43197" y="129160"/>
                  </a:lnTo>
                  <a:lnTo>
                    <a:pt x="43197" y="0"/>
                  </a:lnTo>
                  <a:cubicBezTo>
                    <a:pt x="19340" y="0"/>
                    <a:pt x="0" y="0"/>
                    <a:pt x="0" y="0"/>
                  </a:cubicBezTo>
                  <a:cubicBezTo>
                    <a:pt x="0" y="0"/>
                    <a:pt x="19340" y="0"/>
                    <a:pt x="4319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5793807-00EB-4FB1-AD2F-D021791CDC39}"/>
                </a:ext>
              </a:extLst>
            </p:cNvPr>
            <p:cNvSpPr/>
            <p:nvPr/>
          </p:nvSpPr>
          <p:spPr>
            <a:xfrm>
              <a:off x="2229567" y="4343715"/>
              <a:ext cx="288567" cy="288567"/>
            </a:xfrm>
            <a:custGeom>
              <a:avLst/>
              <a:gdLst>
                <a:gd name="connsiteX0" fmla="*/ 0 w 229616"/>
                <a:gd name="connsiteY0" fmla="*/ 0 h 229616"/>
                <a:gd name="connsiteX1" fmla="*/ 0 w 229616"/>
                <a:gd name="connsiteY1" fmla="*/ 0 h 229616"/>
                <a:gd name="connsiteX2" fmla="*/ 231339 w 229616"/>
                <a:gd name="connsiteY2" fmla="*/ 231339 h 229616"/>
                <a:gd name="connsiteX3" fmla="*/ 231339 w 229616"/>
                <a:gd name="connsiteY3" fmla="*/ 231339 h 229616"/>
                <a:gd name="connsiteX4" fmla="*/ 231339 w 229616"/>
                <a:gd name="connsiteY4" fmla="*/ 231339 h 229616"/>
                <a:gd name="connsiteX5" fmla="*/ 231339 w 229616"/>
                <a:gd name="connsiteY5" fmla="*/ 231339 h 229616"/>
                <a:gd name="connsiteX6" fmla="*/ 0 w 229616"/>
                <a:gd name="connsiteY6" fmla="*/ 0 h 229616"/>
                <a:gd name="connsiteX7" fmla="*/ 0 w 229616"/>
                <a:gd name="connsiteY7" fmla="*/ 0 h 229616"/>
                <a:gd name="connsiteX8" fmla="*/ 0 w 229616"/>
                <a:gd name="connsiteY8" fmla="*/ 0 h 2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6" h="229616">
                  <a:moveTo>
                    <a:pt x="0" y="0"/>
                  </a:moveTo>
                  <a:lnTo>
                    <a:pt x="0" y="0"/>
                  </a:lnTo>
                  <a:cubicBezTo>
                    <a:pt x="127765" y="0"/>
                    <a:pt x="231339" y="103572"/>
                    <a:pt x="231339" y="231339"/>
                  </a:cubicBezTo>
                  <a:lnTo>
                    <a:pt x="231339" y="231339"/>
                  </a:lnTo>
                  <a:lnTo>
                    <a:pt x="231339" y="231339"/>
                  </a:lnTo>
                  <a:lnTo>
                    <a:pt x="231339" y="231339"/>
                  </a:lnTo>
                  <a:cubicBezTo>
                    <a:pt x="103574" y="231339"/>
                    <a:pt x="0" y="12776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F74DDCD-05AB-45F2-909B-BC836AE0082B}"/>
                </a:ext>
              </a:extLst>
            </p:cNvPr>
            <p:cNvSpPr/>
            <p:nvPr/>
          </p:nvSpPr>
          <p:spPr>
            <a:xfrm>
              <a:off x="2520480" y="4343715"/>
              <a:ext cx="288567" cy="288567"/>
            </a:xfrm>
            <a:custGeom>
              <a:avLst/>
              <a:gdLst>
                <a:gd name="connsiteX0" fmla="*/ 231339 w 229616"/>
                <a:gd name="connsiteY0" fmla="*/ 0 h 229616"/>
                <a:gd name="connsiteX1" fmla="*/ 231339 w 229616"/>
                <a:gd name="connsiteY1" fmla="*/ 0 h 229616"/>
                <a:gd name="connsiteX2" fmla="*/ 231339 w 229616"/>
                <a:gd name="connsiteY2" fmla="*/ 0 h 229616"/>
                <a:gd name="connsiteX3" fmla="*/ 231339 w 229616"/>
                <a:gd name="connsiteY3" fmla="*/ 0 h 229616"/>
                <a:gd name="connsiteX4" fmla="*/ 0 w 229616"/>
                <a:gd name="connsiteY4" fmla="*/ 231339 h 229616"/>
                <a:gd name="connsiteX5" fmla="*/ 0 w 229616"/>
                <a:gd name="connsiteY5" fmla="*/ 231339 h 229616"/>
                <a:gd name="connsiteX6" fmla="*/ 0 w 229616"/>
                <a:gd name="connsiteY6" fmla="*/ 231339 h 229616"/>
                <a:gd name="connsiteX7" fmla="*/ 0 w 229616"/>
                <a:gd name="connsiteY7" fmla="*/ 231339 h 229616"/>
                <a:gd name="connsiteX8" fmla="*/ 231339 w 229616"/>
                <a:gd name="connsiteY8" fmla="*/ 0 h 2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6" h="229616">
                  <a:moveTo>
                    <a:pt x="231339" y="0"/>
                  </a:moveTo>
                  <a:lnTo>
                    <a:pt x="231339" y="0"/>
                  </a:lnTo>
                  <a:lnTo>
                    <a:pt x="231339" y="0"/>
                  </a:lnTo>
                  <a:lnTo>
                    <a:pt x="231339" y="0"/>
                  </a:lnTo>
                  <a:cubicBezTo>
                    <a:pt x="231339" y="127767"/>
                    <a:pt x="127765" y="231339"/>
                    <a:pt x="0" y="231339"/>
                  </a:cubicBezTo>
                  <a:lnTo>
                    <a:pt x="0" y="231339"/>
                  </a:lnTo>
                  <a:lnTo>
                    <a:pt x="0" y="231339"/>
                  </a:lnTo>
                  <a:lnTo>
                    <a:pt x="0" y="231339"/>
                  </a:lnTo>
                  <a:cubicBezTo>
                    <a:pt x="0" y="103572"/>
                    <a:pt x="103574" y="0"/>
                    <a:pt x="231339" y="0"/>
                  </a:cubicBez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15FF048-EF50-47D6-A0A6-DA703D35279F}"/>
                </a:ext>
              </a:extLst>
            </p:cNvPr>
            <p:cNvSpPr/>
            <p:nvPr/>
          </p:nvSpPr>
          <p:spPr>
            <a:xfrm>
              <a:off x="2698575" y="4002397"/>
              <a:ext cx="54106" cy="72141"/>
            </a:xfrm>
            <a:custGeom>
              <a:avLst/>
              <a:gdLst>
                <a:gd name="connsiteX0" fmla="*/ 42194 w 43053"/>
                <a:gd name="connsiteY0" fmla="*/ 31716 h 57404"/>
                <a:gd name="connsiteX1" fmla="*/ 42194 w 43053"/>
                <a:gd name="connsiteY1" fmla="*/ 31716 h 57404"/>
                <a:gd name="connsiteX2" fmla="*/ 33009 w 43053"/>
                <a:gd name="connsiteY2" fmla="*/ 15786 h 57404"/>
                <a:gd name="connsiteX3" fmla="*/ 23681 w 43053"/>
                <a:gd name="connsiteY3" fmla="*/ 0 h 57404"/>
                <a:gd name="connsiteX4" fmla="*/ 13492 w 43053"/>
                <a:gd name="connsiteY4" fmla="*/ 15786 h 57404"/>
                <a:gd name="connsiteX5" fmla="*/ 4164 w 43053"/>
                <a:gd name="connsiteY5" fmla="*/ 31716 h 57404"/>
                <a:gd name="connsiteX6" fmla="*/ 4164 w 43053"/>
                <a:gd name="connsiteY6" fmla="*/ 31716 h 57404"/>
                <a:gd name="connsiteX7" fmla="*/ 146 w 43053"/>
                <a:gd name="connsiteY7" fmla="*/ 46067 h 57404"/>
                <a:gd name="connsiteX8" fmla="*/ 20129 w 43053"/>
                <a:gd name="connsiteY8" fmla="*/ 71138 h 57404"/>
                <a:gd name="connsiteX9" fmla="*/ 45208 w 43053"/>
                <a:gd name="connsiteY9" fmla="*/ 51161 h 57404"/>
                <a:gd name="connsiteX10" fmla="*/ 45208 w 43053"/>
                <a:gd name="connsiteY10" fmla="*/ 46067 h 57404"/>
                <a:gd name="connsiteX11" fmla="*/ 42194 w 43053"/>
                <a:gd name="connsiteY11" fmla="*/ 31716 h 5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053" h="57404">
                  <a:moveTo>
                    <a:pt x="42194" y="31716"/>
                  </a:moveTo>
                  <a:lnTo>
                    <a:pt x="42194" y="31716"/>
                  </a:lnTo>
                  <a:lnTo>
                    <a:pt x="33009" y="15786"/>
                  </a:lnTo>
                  <a:lnTo>
                    <a:pt x="23681" y="0"/>
                  </a:lnTo>
                  <a:lnTo>
                    <a:pt x="13492" y="15786"/>
                  </a:lnTo>
                  <a:lnTo>
                    <a:pt x="4164" y="31716"/>
                  </a:lnTo>
                  <a:lnTo>
                    <a:pt x="4164" y="31716"/>
                  </a:lnTo>
                  <a:cubicBezTo>
                    <a:pt x="1584" y="36063"/>
                    <a:pt x="199" y="41012"/>
                    <a:pt x="146" y="46067"/>
                  </a:cubicBezTo>
                  <a:cubicBezTo>
                    <a:pt x="-1261" y="58509"/>
                    <a:pt x="7686" y="69732"/>
                    <a:pt x="20129" y="71138"/>
                  </a:cubicBezTo>
                  <a:cubicBezTo>
                    <a:pt x="32573" y="72559"/>
                    <a:pt x="43801" y="63604"/>
                    <a:pt x="45208" y="51161"/>
                  </a:cubicBezTo>
                  <a:cubicBezTo>
                    <a:pt x="45399" y="49468"/>
                    <a:pt x="45399" y="47760"/>
                    <a:pt x="45208" y="46067"/>
                  </a:cubicBezTo>
                  <a:cubicBezTo>
                    <a:pt x="45562" y="41096"/>
                    <a:pt x="44519" y="36124"/>
                    <a:pt x="42194" y="3171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E99A24B-A00E-4CB4-AACD-FA0361BAA1B3}"/>
                </a:ext>
              </a:extLst>
            </p:cNvPr>
            <p:cNvSpPr/>
            <p:nvPr/>
          </p:nvSpPr>
          <p:spPr>
            <a:xfrm>
              <a:off x="2670887" y="3698680"/>
              <a:ext cx="108212" cy="162320"/>
            </a:xfrm>
            <a:custGeom>
              <a:avLst/>
              <a:gdLst>
                <a:gd name="connsiteX0" fmla="*/ 82308 w 86106"/>
                <a:gd name="connsiteY0" fmla="*/ 63432 h 129159"/>
                <a:gd name="connsiteX1" fmla="*/ 82308 w 86106"/>
                <a:gd name="connsiteY1" fmla="*/ 63432 h 129159"/>
                <a:gd name="connsiteX2" fmla="*/ 64225 w 86106"/>
                <a:gd name="connsiteY2" fmla="*/ 31716 h 129159"/>
                <a:gd name="connsiteX3" fmla="*/ 45712 w 86106"/>
                <a:gd name="connsiteY3" fmla="*/ 0 h 129159"/>
                <a:gd name="connsiteX4" fmla="*/ 26769 w 86106"/>
                <a:gd name="connsiteY4" fmla="*/ 31716 h 129159"/>
                <a:gd name="connsiteX5" fmla="*/ 8256 w 86106"/>
                <a:gd name="connsiteY5" fmla="*/ 63432 h 129159"/>
                <a:gd name="connsiteX6" fmla="*/ 8256 w 86106"/>
                <a:gd name="connsiteY6" fmla="*/ 63432 h 129159"/>
                <a:gd name="connsiteX7" fmla="*/ 76 w 86106"/>
                <a:gd name="connsiteY7" fmla="*/ 92134 h 129159"/>
                <a:gd name="connsiteX8" fmla="*/ 45138 w 86106"/>
                <a:gd name="connsiteY8" fmla="*/ 142937 h 129159"/>
                <a:gd name="connsiteX9" fmla="*/ 90344 w 86106"/>
                <a:gd name="connsiteY9" fmla="*/ 92134 h 129159"/>
                <a:gd name="connsiteX10" fmla="*/ 82308 w 86106"/>
                <a:gd name="connsiteY10" fmla="*/ 63432 h 12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106" h="129159">
                  <a:moveTo>
                    <a:pt x="82308" y="63432"/>
                  </a:moveTo>
                  <a:lnTo>
                    <a:pt x="82308" y="63432"/>
                  </a:lnTo>
                  <a:lnTo>
                    <a:pt x="64225" y="31716"/>
                  </a:lnTo>
                  <a:lnTo>
                    <a:pt x="45712" y="0"/>
                  </a:lnTo>
                  <a:lnTo>
                    <a:pt x="26769" y="31716"/>
                  </a:lnTo>
                  <a:lnTo>
                    <a:pt x="8256" y="63432"/>
                  </a:lnTo>
                  <a:lnTo>
                    <a:pt x="8256" y="63432"/>
                  </a:lnTo>
                  <a:cubicBezTo>
                    <a:pt x="2906" y="72050"/>
                    <a:pt x="73" y="81991"/>
                    <a:pt x="76" y="92134"/>
                  </a:cubicBezTo>
                  <a:cubicBezTo>
                    <a:pt x="-1396" y="118567"/>
                    <a:pt x="18718" y="141245"/>
                    <a:pt x="45138" y="142937"/>
                  </a:cubicBezTo>
                  <a:cubicBezTo>
                    <a:pt x="71579" y="141243"/>
                    <a:pt x="91735" y="118591"/>
                    <a:pt x="90344" y="92134"/>
                  </a:cubicBezTo>
                  <a:cubicBezTo>
                    <a:pt x="90323" y="82013"/>
                    <a:pt x="87544" y="72091"/>
                    <a:pt x="82308" y="6343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7B54EB8-29F8-442A-8C5C-B142BDE4A8D5}"/>
                </a:ext>
              </a:extLst>
            </p:cNvPr>
            <p:cNvSpPr/>
            <p:nvPr/>
          </p:nvSpPr>
          <p:spPr>
            <a:xfrm>
              <a:off x="3734265" y="4570232"/>
              <a:ext cx="49981" cy="1216208"/>
            </a:xfrm>
            <a:custGeom>
              <a:avLst/>
              <a:gdLst>
                <a:gd name="connsiteX0" fmla="*/ 0 w 43053"/>
                <a:gd name="connsiteY0" fmla="*/ 0 h 1047627"/>
                <a:gd name="connsiteX1" fmla="*/ 52525 w 43053"/>
                <a:gd name="connsiteY1" fmla="*/ 0 h 1047627"/>
                <a:gd name="connsiteX2" fmla="*/ 52525 w 43053"/>
                <a:gd name="connsiteY2" fmla="*/ 1049780 h 1047627"/>
                <a:gd name="connsiteX3" fmla="*/ 0 w 43053"/>
                <a:gd name="connsiteY3" fmla="*/ 1049780 h 104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53" h="1047627">
                  <a:moveTo>
                    <a:pt x="0" y="0"/>
                  </a:moveTo>
                  <a:lnTo>
                    <a:pt x="52525" y="0"/>
                  </a:lnTo>
                  <a:lnTo>
                    <a:pt x="52525" y="1049780"/>
                  </a:lnTo>
                  <a:lnTo>
                    <a:pt x="0" y="1049780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72D6707-0075-4173-85DE-0A85871ACD15}"/>
                </a:ext>
              </a:extLst>
            </p:cNvPr>
            <p:cNvSpPr/>
            <p:nvPr/>
          </p:nvSpPr>
          <p:spPr>
            <a:xfrm>
              <a:off x="3574772" y="4330708"/>
              <a:ext cx="366528" cy="366528"/>
            </a:xfrm>
            <a:custGeom>
              <a:avLst/>
              <a:gdLst>
                <a:gd name="connsiteX0" fmla="*/ 163582 w 315723"/>
                <a:gd name="connsiteY0" fmla="*/ 327163 h 315723"/>
                <a:gd name="connsiteX1" fmla="*/ 163582 w 315723"/>
                <a:gd name="connsiteY1" fmla="*/ 327163 h 315723"/>
                <a:gd name="connsiteX2" fmla="*/ 163582 w 315723"/>
                <a:gd name="connsiteY2" fmla="*/ 0 h 315723"/>
                <a:gd name="connsiteX3" fmla="*/ 163582 w 315723"/>
                <a:gd name="connsiteY3" fmla="*/ 0 h 315723"/>
                <a:gd name="connsiteX4" fmla="*/ 163582 w 315723"/>
                <a:gd name="connsiteY4" fmla="*/ 0 h 315723"/>
                <a:gd name="connsiteX5" fmla="*/ 163582 w 315723"/>
                <a:gd name="connsiteY5" fmla="*/ 0 h 315723"/>
                <a:gd name="connsiteX6" fmla="*/ 163582 w 315723"/>
                <a:gd name="connsiteY6" fmla="*/ 327163 h 315723"/>
                <a:gd name="connsiteX7" fmla="*/ 163582 w 315723"/>
                <a:gd name="connsiteY7" fmla="*/ 327163 h 315723"/>
                <a:gd name="connsiteX8" fmla="*/ 163582 w 315723"/>
                <a:gd name="connsiteY8" fmla="*/ 327163 h 31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723" h="315723">
                  <a:moveTo>
                    <a:pt x="163582" y="327163"/>
                  </a:moveTo>
                  <a:lnTo>
                    <a:pt x="163582" y="327163"/>
                  </a:lnTo>
                  <a:cubicBezTo>
                    <a:pt x="73238" y="236820"/>
                    <a:pt x="73236" y="90345"/>
                    <a:pt x="163582" y="0"/>
                  </a:cubicBezTo>
                  <a:lnTo>
                    <a:pt x="163582" y="0"/>
                  </a:lnTo>
                  <a:lnTo>
                    <a:pt x="163582" y="0"/>
                  </a:lnTo>
                  <a:lnTo>
                    <a:pt x="163582" y="0"/>
                  </a:lnTo>
                  <a:cubicBezTo>
                    <a:pt x="253925" y="90343"/>
                    <a:pt x="253927" y="236818"/>
                    <a:pt x="163582" y="327163"/>
                  </a:cubicBezTo>
                  <a:lnTo>
                    <a:pt x="163582" y="327163"/>
                  </a:lnTo>
                  <a:lnTo>
                    <a:pt x="163582" y="327163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6DB52E4-4825-49B3-8B59-D38ADC69461D}"/>
                </a:ext>
              </a:extLst>
            </p:cNvPr>
            <p:cNvSpPr/>
            <p:nvPr/>
          </p:nvSpPr>
          <p:spPr>
            <a:xfrm>
              <a:off x="3778950" y="4755218"/>
              <a:ext cx="316547" cy="316547"/>
            </a:xfrm>
            <a:custGeom>
              <a:avLst/>
              <a:gdLst>
                <a:gd name="connsiteX0" fmla="*/ 278294 w 272670"/>
                <a:gd name="connsiteY0" fmla="*/ 53141 h 272670"/>
                <a:gd name="connsiteX1" fmla="*/ 278294 w 272670"/>
                <a:gd name="connsiteY1" fmla="*/ 53141 h 272670"/>
                <a:gd name="connsiteX2" fmla="*/ 278294 w 272670"/>
                <a:gd name="connsiteY2" fmla="*/ 53141 h 272670"/>
                <a:gd name="connsiteX3" fmla="*/ 278294 w 272670"/>
                <a:gd name="connsiteY3" fmla="*/ 53141 h 272670"/>
                <a:gd name="connsiteX4" fmla="*/ 0 w 272670"/>
                <a:gd name="connsiteY4" fmla="*/ 225153 h 272670"/>
                <a:gd name="connsiteX5" fmla="*/ 0 w 272670"/>
                <a:gd name="connsiteY5" fmla="*/ 225153 h 272670"/>
                <a:gd name="connsiteX6" fmla="*/ 0 w 272670"/>
                <a:gd name="connsiteY6" fmla="*/ 225153 h 272670"/>
                <a:gd name="connsiteX7" fmla="*/ 0 w 272670"/>
                <a:gd name="connsiteY7" fmla="*/ 225153 h 272670"/>
                <a:gd name="connsiteX8" fmla="*/ 278294 w 272670"/>
                <a:gd name="connsiteY8" fmla="*/ 53141 h 27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70" h="272670">
                  <a:moveTo>
                    <a:pt x="278294" y="53141"/>
                  </a:moveTo>
                  <a:lnTo>
                    <a:pt x="278294" y="53141"/>
                  </a:lnTo>
                  <a:lnTo>
                    <a:pt x="278294" y="53141"/>
                  </a:lnTo>
                  <a:lnTo>
                    <a:pt x="278294" y="53141"/>
                  </a:lnTo>
                  <a:cubicBezTo>
                    <a:pt x="248944" y="177492"/>
                    <a:pt x="124348" y="254502"/>
                    <a:pt x="0" y="225153"/>
                  </a:cubicBezTo>
                  <a:lnTo>
                    <a:pt x="0" y="225153"/>
                  </a:lnTo>
                  <a:lnTo>
                    <a:pt x="0" y="225153"/>
                  </a:lnTo>
                  <a:lnTo>
                    <a:pt x="0" y="225153"/>
                  </a:lnTo>
                  <a:cubicBezTo>
                    <a:pt x="29349" y="100802"/>
                    <a:pt x="153946" y="23792"/>
                    <a:pt x="278294" y="53141"/>
                  </a:cubicBez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4C0F7D3-E951-4A28-80BB-6A3AF5D80E2E}"/>
                </a:ext>
              </a:extLst>
            </p:cNvPr>
            <p:cNvSpPr/>
            <p:nvPr/>
          </p:nvSpPr>
          <p:spPr>
            <a:xfrm>
              <a:off x="3443511" y="4871252"/>
              <a:ext cx="299887" cy="299887"/>
            </a:xfrm>
            <a:custGeom>
              <a:avLst/>
              <a:gdLst>
                <a:gd name="connsiteX0" fmla="*/ 0 w 258319"/>
                <a:gd name="connsiteY0" fmla="*/ 33835 h 258319"/>
                <a:gd name="connsiteX1" fmla="*/ 0 w 258319"/>
                <a:gd name="connsiteY1" fmla="*/ 33835 h 258319"/>
                <a:gd name="connsiteX2" fmla="*/ 262686 w 258319"/>
                <a:gd name="connsiteY2" fmla="*/ 228852 h 258319"/>
                <a:gd name="connsiteX3" fmla="*/ 262686 w 258319"/>
                <a:gd name="connsiteY3" fmla="*/ 228852 h 258319"/>
                <a:gd name="connsiteX4" fmla="*/ 262686 w 258319"/>
                <a:gd name="connsiteY4" fmla="*/ 228852 h 258319"/>
                <a:gd name="connsiteX5" fmla="*/ 262686 w 258319"/>
                <a:gd name="connsiteY5" fmla="*/ 228852 h 258319"/>
                <a:gd name="connsiteX6" fmla="*/ 0 w 258319"/>
                <a:gd name="connsiteY6" fmla="*/ 33835 h 258319"/>
                <a:gd name="connsiteX7" fmla="*/ 0 w 258319"/>
                <a:gd name="connsiteY7" fmla="*/ 33835 h 258319"/>
                <a:gd name="connsiteX8" fmla="*/ 0 w 258319"/>
                <a:gd name="connsiteY8" fmla="*/ 33835 h 25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19" h="258319">
                  <a:moveTo>
                    <a:pt x="0" y="33835"/>
                  </a:moveTo>
                  <a:lnTo>
                    <a:pt x="0" y="33835"/>
                  </a:lnTo>
                  <a:cubicBezTo>
                    <a:pt x="126391" y="15148"/>
                    <a:pt x="244000" y="102458"/>
                    <a:pt x="262686" y="228852"/>
                  </a:cubicBezTo>
                  <a:lnTo>
                    <a:pt x="262686" y="228852"/>
                  </a:lnTo>
                  <a:lnTo>
                    <a:pt x="262686" y="228852"/>
                  </a:lnTo>
                  <a:lnTo>
                    <a:pt x="262686" y="228852"/>
                  </a:lnTo>
                  <a:cubicBezTo>
                    <a:pt x="136296" y="247538"/>
                    <a:pt x="18687" y="160228"/>
                    <a:pt x="0" y="33835"/>
                  </a:cubicBezTo>
                  <a:lnTo>
                    <a:pt x="0" y="33835"/>
                  </a:lnTo>
                  <a:lnTo>
                    <a:pt x="0" y="33835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4C652D5-232D-41CF-8F90-0EEBDE3B6229}"/>
                </a:ext>
              </a:extLst>
            </p:cNvPr>
            <p:cNvSpPr/>
            <p:nvPr/>
          </p:nvSpPr>
          <p:spPr>
            <a:xfrm>
              <a:off x="3402381" y="5420521"/>
              <a:ext cx="733057" cy="583113"/>
            </a:xfrm>
            <a:custGeom>
              <a:avLst/>
              <a:gdLst>
                <a:gd name="connsiteX0" fmla="*/ 0 w 631446"/>
                <a:gd name="connsiteY0" fmla="*/ 0 h 502287"/>
                <a:gd name="connsiteX1" fmla="*/ 635896 w 631446"/>
                <a:gd name="connsiteY1" fmla="*/ 0 h 502287"/>
                <a:gd name="connsiteX2" fmla="*/ 635896 w 631446"/>
                <a:gd name="connsiteY2" fmla="*/ 0 h 502287"/>
                <a:gd name="connsiteX3" fmla="*/ 635896 w 631446"/>
                <a:gd name="connsiteY3" fmla="*/ 409005 h 502287"/>
                <a:gd name="connsiteX4" fmla="*/ 540030 w 631446"/>
                <a:gd name="connsiteY4" fmla="*/ 504870 h 502287"/>
                <a:gd name="connsiteX5" fmla="*/ 58265 w 631446"/>
                <a:gd name="connsiteY5" fmla="*/ 504870 h 502287"/>
                <a:gd name="connsiteX6" fmla="*/ 0 w 631446"/>
                <a:gd name="connsiteY6" fmla="*/ 446605 h 502287"/>
                <a:gd name="connsiteX7" fmla="*/ 0 w 631446"/>
                <a:gd name="connsiteY7" fmla="*/ 0 h 502287"/>
                <a:gd name="connsiteX8" fmla="*/ 0 w 631446"/>
                <a:gd name="connsiteY8" fmla="*/ 0 h 50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446" h="502287">
                  <a:moveTo>
                    <a:pt x="0" y="0"/>
                  </a:moveTo>
                  <a:lnTo>
                    <a:pt x="635896" y="0"/>
                  </a:lnTo>
                  <a:lnTo>
                    <a:pt x="635896" y="0"/>
                  </a:lnTo>
                  <a:lnTo>
                    <a:pt x="635896" y="409005"/>
                  </a:lnTo>
                  <a:cubicBezTo>
                    <a:pt x="635896" y="461946"/>
                    <a:pt x="592976" y="504870"/>
                    <a:pt x="540030" y="504870"/>
                  </a:cubicBezTo>
                  <a:lnTo>
                    <a:pt x="58265" y="504870"/>
                  </a:lnTo>
                  <a:cubicBezTo>
                    <a:pt x="26086" y="504870"/>
                    <a:pt x="0" y="478780"/>
                    <a:pt x="0" y="446605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B8D75AD-FB3B-432D-9739-9FEC5EDD0DB9}"/>
                </a:ext>
              </a:extLst>
            </p:cNvPr>
            <p:cNvSpPr/>
            <p:nvPr/>
          </p:nvSpPr>
          <p:spPr>
            <a:xfrm>
              <a:off x="3307917" y="5299745"/>
              <a:ext cx="866340" cy="149944"/>
            </a:xfrm>
            <a:custGeom>
              <a:avLst/>
              <a:gdLst>
                <a:gd name="connsiteX0" fmla="*/ 713822 w 746255"/>
                <a:gd name="connsiteY0" fmla="*/ 0 h 129159"/>
                <a:gd name="connsiteX1" fmla="*/ 757018 w 746255"/>
                <a:gd name="connsiteY1" fmla="*/ 0 h 129159"/>
                <a:gd name="connsiteX2" fmla="*/ 757018 w 746255"/>
                <a:gd name="connsiteY2" fmla="*/ 129160 h 129159"/>
                <a:gd name="connsiteX3" fmla="*/ 713822 w 746255"/>
                <a:gd name="connsiteY3" fmla="*/ 129160 h 129159"/>
                <a:gd name="connsiteX4" fmla="*/ 43197 w 746255"/>
                <a:gd name="connsiteY4" fmla="*/ 129160 h 129159"/>
                <a:gd name="connsiteX5" fmla="*/ 43197 w 746255"/>
                <a:gd name="connsiteY5" fmla="*/ 0 h 129159"/>
                <a:gd name="connsiteX6" fmla="*/ 0 w 746255"/>
                <a:gd name="connsiteY6" fmla="*/ 0 h 129159"/>
                <a:gd name="connsiteX7" fmla="*/ 43197 w 746255"/>
                <a:gd name="connsiteY7" fmla="*/ 0 h 12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255" h="129159">
                  <a:moveTo>
                    <a:pt x="713822" y="0"/>
                  </a:moveTo>
                  <a:cubicBezTo>
                    <a:pt x="737679" y="0"/>
                    <a:pt x="757018" y="0"/>
                    <a:pt x="757018" y="0"/>
                  </a:cubicBezTo>
                  <a:lnTo>
                    <a:pt x="757018" y="129160"/>
                  </a:lnTo>
                  <a:cubicBezTo>
                    <a:pt x="757018" y="129160"/>
                    <a:pt x="737679" y="129160"/>
                    <a:pt x="713822" y="129160"/>
                  </a:cubicBezTo>
                  <a:lnTo>
                    <a:pt x="43197" y="129160"/>
                  </a:lnTo>
                  <a:lnTo>
                    <a:pt x="43197" y="0"/>
                  </a:lnTo>
                  <a:cubicBezTo>
                    <a:pt x="19340" y="0"/>
                    <a:pt x="0" y="0"/>
                    <a:pt x="0" y="0"/>
                  </a:cubicBezTo>
                  <a:cubicBezTo>
                    <a:pt x="0" y="0"/>
                    <a:pt x="19340" y="0"/>
                    <a:pt x="4319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7CC0D24-993D-4922-A09E-BF6786B80521}"/>
                </a:ext>
              </a:extLst>
            </p:cNvPr>
            <p:cNvSpPr/>
            <p:nvPr/>
          </p:nvSpPr>
          <p:spPr>
            <a:xfrm>
              <a:off x="3496020" y="4470270"/>
              <a:ext cx="266566" cy="266566"/>
            </a:xfrm>
            <a:custGeom>
              <a:avLst/>
              <a:gdLst>
                <a:gd name="connsiteX0" fmla="*/ 0 w 229616"/>
                <a:gd name="connsiteY0" fmla="*/ 0 h 229616"/>
                <a:gd name="connsiteX1" fmla="*/ 0 w 229616"/>
                <a:gd name="connsiteY1" fmla="*/ 0 h 229616"/>
                <a:gd name="connsiteX2" fmla="*/ 231339 w 229616"/>
                <a:gd name="connsiteY2" fmla="*/ 231339 h 229616"/>
                <a:gd name="connsiteX3" fmla="*/ 231339 w 229616"/>
                <a:gd name="connsiteY3" fmla="*/ 231339 h 229616"/>
                <a:gd name="connsiteX4" fmla="*/ 231339 w 229616"/>
                <a:gd name="connsiteY4" fmla="*/ 231339 h 229616"/>
                <a:gd name="connsiteX5" fmla="*/ 231339 w 229616"/>
                <a:gd name="connsiteY5" fmla="*/ 231339 h 229616"/>
                <a:gd name="connsiteX6" fmla="*/ 0 w 229616"/>
                <a:gd name="connsiteY6" fmla="*/ 0 h 229616"/>
                <a:gd name="connsiteX7" fmla="*/ 0 w 229616"/>
                <a:gd name="connsiteY7" fmla="*/ 0 h 229616"/>
                <a:gd name="connsiteX8" fmla="*/ 0 w 229616"/>
                <a:gd name="connsiteY8" fmla="*/ 0 h 2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6" h="229616">
                  <a:moveTo>
                    <a:pt x="0" y="0"/>
                  </a:moveTo>
                  <a:lnTo>
                    <a:pt x="0" y="0"/>
                  </a:lnTo>
                  <a:cubicBezTo>
                    <a:pt x="127765" y="0"/>
                    <a:pt x="231339" y="103572"/>
                    <a:pt x="231339" y="231339"/>
                  </a:cubicBezTo>
                  <a:lnTo>
                    <a:pt x="231339" y="231339"/>
                  </a:lnTo>
                  <a:lnTo>
                    <a:pt x="231339" y="231339"/>
                  </a:lnTo>
                  <a:lnTo>
                    <a:pt x="231339" y="231339"/>
                  </a:lnTo>
                  <a:cubicBezTo>
                    <a:pt x="103574" y="231339"/>
                    <a:pt x="0" y="12776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54744FF-C781-45E2-B186-070EB3870CB2}"/>
                </a:ext>
              </a:extLst>
            </p:cNvPr>
            <p:cNvSpPr/>
            <p:nvPr/>
          </p:nvSpPr>
          <p:spPr>
            <a:xfrm>
              <a:off x="3764753" y="4470270"/>
              <a:ext cx="266566" cy="266566"/>
            </a:xfrm>
            <a:custGeom>
              <a:avLst/>
              <a:gdLst>
                <a:gd name="connsiteX0" fmla="*/ 231339 w 229616"/>
                <a:gd name="connsiteY0" fmla="*/ 0 h 229616"/>
                <a:gd name="connsiteX1" fmla="*/ 231339 w 229616"/>
                <a:gd name="connsiteY1" fmla="*/ 0 h 229616"/>
                <a:gd name="connsiteX2" fmla="*/ 231339 w 229616"/>
                <a:gd name="connsiteY2" fmla="*/ 0 h 229616"/>
                <a:gd name="connsiteX3" fmla="*/ 231339 w 229616"/>
                <a:gd name="connsiteY3" fmla="*/ 0 h 229616"/>
                <a:gd name="connsiteX4" fmla="*/ 0 w 229616"/>
                <a:gd name="connsiteY4" fmla="*/ 231339 h 229616"/>
                <a:gd name="connsiteX5" fmla="*/ 0 w 229616"/>
                <a:gd name="connsiteY5" fmla="*/ 231339 h 229616"/>
                <a:gd name="connsiteX6" fmla="*/ 0 w 229616"/>
                <a:gd name="connsiteY6" fmla="*/ 231339 h 229616"/>
                <a:gd name="connsiteX7" fmla="*/ 0 w 229616"/>
                <a:gd name="connsiteY7" fmla="*/ 231339 h 229616"/>
                <a:gd name="connsiteX8" fmla="*/ 231339 w 229616"/>
                <a:gd name="connsiteY8" fmla="*/ 0 h 2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6" h="229616">
                  <a:moveTo>
                    <a:pt x="231339" y="0"/>
                  </a:moveTo>
                  <a:lnTo>
                    <a:pt x="231339" y="0"/>
                  </a:lnTo>
                  <a:lnTo>
                    <a:pt x="231339" y="0"/>
                  </a:lnTo>
                  <a:lnTo>
                    <a:pt x="231339" y="0"/>
                  </a:lnTo>
                  <a:cubicBezTo>
                    <a:pt x="231339" y="127767"/>
                    <a:pt x="127765" y="231339"/>
                    <a:pt x="0" y="231339"/>
                  </a:cubicBezTo>
                  <a:lnTo>
                    <a:pt x="0" y="231339"/>
                  </a:lnTo>
                  <a:lnTo>
                    <a:pt x="0" y="231339"/>
                  </a:lnTo>
                  <a:lnTo>
                    <a:pt x="0" y="231339"/>
                  </a:lnTo>
                  <a:cubicBezTo>
                    <a:pt x="0" y="103572"/>
                    <a:pt x="103574" y="0"/>
                    <a:pt x="231339" y="0"/>
                  </a:cubicBez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69141DEF-BE0D-4877-AE54-F140FC5B825A}"/>
                </a:ext>
              </a:extLst>
            </p:cNvPr>
            <p:cNvSpPr/>
            <p:nvPr/>
          </p:nvSpPr>
          <p:spPr>
            <a:xfrm>
              <a:off x="4925971" y="4755503"/>
              <a:ext cx="43521" cy="1059010"/>
            </a:xfrm>
            <a:custGeom>
              <a:avLst/>
              <a:gdLst>
                <a:gd name="connsiteX0" fmla="*/ 0 w 43053"/>
                <a:gd name="connsiteY0" fmla="*/ 0 h 1047627"/>
                <a:gd name="connsiteX1" fmla="*/ 52525 w 43053"/>
                <a:gd name="connsiteY1" fmla="*/ 0 h 1047627"/>
                <a:gd name="connsiteX2" fmla="*/ 52525 w 43053"/>
                <a:gd name="connsiteY2" fmla="*/ 1049780 h 1047627"/>
                <a:gd name="connsiteX3" fmla="*/ 0 w 43053"/>
                <a:gd name="connsiteY3" fmla="*/ 1049780 h 104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53" h="1047627">
                  <a:moveTo>
                    <a:pt x="0" y="0"/>
                  </a:moveTo>
                  <a:lnTo>
                    <a:pt x="52525" y="0"/>
                  </a:lnTo>
                  <a:lnTo>
                    <a:pt x="52525" y="1049780"/>
                  </a:lnTo>
                  <a:lnTo>
                    <a:pt x="0" y="1049780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E7865D6-1D65-4A63-AB2B-0786FE2C87D1}"/>
                </a:ext>
              </a:extLst>
            </p:cNvPr>
            <p:cNvSpPr/>
            <p:nvPr/>
          </p:nvSpPr>
          <p:spPr>
            <a:xfrm>
              <a:off x="4787093" y="4546938"/>
              <a:ext cx="319154" cy="319153"/>
            </a:xfrm>
            <a:custGeom>
              <a:avLst/>
              <a:gdLst>
                <a:gd name="connsiteX0" fmla="*/ 163582 w 315723"/>
                <a:gd name="connsiteY0" fmla="*/ 327163 h 315723"/>
                <a:gd name="connsiteX1" fmla="*/ 163582 w 315723"/>
                <a:gd name="connsiteY1" fmla="*/ 327163 h 315723"/>
                <a:gd name="connsiteX2" fmla="*/ 163582 w 315723"/>
                <a:gd name="connsiteY2" fmla="*/ 0 h 315723"/>
                <a:gd name="connsiteX3" fmla="*/ 163582 w 315723"/>
                <a:gd name="connsiteY3" fmla="*/ 0 h 315723"/>
                <a:gd name="connsiteX4" fmla="*/ 163582 w 315723"/>
                <a:gd name="connsiteY4" fmla="*/ 0 h 315723"/>
                <a:gd name="connsiteX5" fmla="*/ 163582 w 315723"/>
                <a:gd name="connsiteY5" fmla="*/ 0 h 315723"/>
                <a:gd name="connsiteX6" fmla="*/ 163582 w 315723"/>
                <a:gd name="connsiteY6" fmla="*/ 327163 h 315723"/>
                <a:gd name="connsiteX7" fmla="*/ 163582 w 315723"/>
                <a:gd name="connsiteY7" fmla="*/ 327163 h 315723"/>
                <a:gd name="connsiteX8" fmla="*/ 163582 w 315723"/>
                <a:gd name="connsiteY8" fmla="*/ 327163 h 31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723" h="315723">
                  <a:moveTo>
                    <a:pt x="163582" y="327163"/>
                  </a:moveTo>
                  <a:lnTo>
                    <a:pt x="163582" y="327163"/>
                  </a:lnTo>
                  <a:cubicBezTo>
                    <a:pt x="73238" y="236820"/>
                    <a:pt x="73236" y="90345"/>
                    <a:pt x="163582" y="0"/>
                  </a:cubicBezTo>
                  <a:lnTo>
                    <a:pt x="163582" y="0"/>
                  </a:lnTo>
                  <a:lnTo>
                    <a:pt x="163582" y="0"/>
                  </a:lnTo>
                  <a:lnTo>
                    <a:pt x="163582" y="0"/>
                  </a:lnTo>
                  <a:cubicBezTo>
                    <a:pt x="253925" y="90343"/>
                    <a:pt x="253927" y="236818"/>
                    <a:pt x="163582" y="327163"/>
                  </a:cubicBezTo>
                  <a:lnTo>
                    <a:pt x="163582" y="327163"/>
                  </a:lnTo>
                  <a:lnTo>
                    <a:pt x="163582" y="327163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0AFB133-F949-4FDE-93B2-EA5D067D5B89}"/>
                </a:ext>
              </a:extLst>
            </p:cNvPr>
            <p:cNvSpPr/>
            <p:nvPr/>
          </p:nvSpPr>
          <p:spPr>
            <a:xfrm>
              <a:off x="4964880" y="4916579"/>
              <a:ext cx="275633" cy="275633"/>
            </a:xfrm>
            <a:custGeom>
              <a:avLst/>
              <a:gdLst>
                <a:gd name="connsiteX0" fmla="*/ 278294 w 272670"/>
                <a:gd name="connsiteY0" fmla="*/ 53141 h 272670"/>
                <a:gd name="connsiteX1" fmla="*/ 278294 w 272670"/>
                <a:gd name="connsiteY1" fmla="*/ 53141 h 272670"/>
                <a:gd name="connsiteX2" fmla="*/ 278294 w 272670"/>
                <a:gd name="connsiteY2" fmla="*/ 53141 h 272670"/>
                <a:gd name="connsiteX3" fmla="*/ 278294 w 272670"/>
                <a:gd name="connsiteY3" fmla="*/ 53141 h 272670"/>
                <a:gd name="connsiteX4" fmla="*/ 0 w 272670"/>
                <a:gd name="connsiteY4" fmla="*/ 225153 h 272670"/>
                <a:gd name="connsiteX5" fmla="*/ 0 w 272670"/>
                <a:gd name="connsiteY5" fmla="*/ 225153 h 272670"/>
                <a:gd name="connsiteX6" fmla="*/ 0 w 272670"/>
                <a:gd name="connsiteY6" fmla="*/ 225153 h 272670"/>
                <a:gd name="connsiteX7" fmla="*/ 0 w 272670"/>
                <a:gd name="connsiteY7" fmla="*/ 225153 h 272670"/>
                <a:gd name="connsiteX8" fmla="*/ 278294 w 272670"/>
                <a:gd name="connsiteY8" fmla="*/ 53141 h 27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670" h="272670">
                  <a:moveTo>
                    <a:pt x="278294" y="53141"/>
                  </a:moveTo>
                  <a:lnTo>
                    <a:pt x="278294" y="53141"/>
                  </a:lnTo>
                  <a:lnTo>
                    <a:pt x="278294" y="53141"/>
                  </a:lnTo>
                  <a:lnTo>
                    <a:pt x="278294" y="53141"/>
                  </a:lnTo>
                  <a:cubicBezTo>
                    <a:pt x="248944" y="177492"/>
                    <a:pt x="124348" y="254502"/>
                    <a:pt x="0" y="225153"/>
                  </a:cubicBezTo>
                  <a:lnTo>
                    <a:pt x="0" y="225153"/>
                  </a:lnTo>
                  <a:lnTo>
                    <a:pt x="0" y="225153"/>
                  </a:lnTo>
                  <a:lnTo>
                    <a:pt x="0" y="225153"/>
                  </a:lnTo>
                  <a:cubicBezTo>
                    <a:pt x="29349" y="100802"/>
                    <a:pt x="153946" y="23792"/>
                    <a:pt x="278294" y="53141"/>
                  </a:cubicBez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436BBB5-04A7-4C9D-9A01-5A683070E6C9}"/>
                </a:ext>
              </a:extLst>
            </p:cNvPr>
            <p:cNvSpPr/>
            <p:nvPr/>
          </p:nvSpPr>
          <p:spPr>
            <a:xfrm>
              <a:off x="4672797" y="5017615"/>
              <a:ext cx="261126" cy="261126"/>
            </a:xfrm>
            <a:custGeom>
              <a:avLst/>
              <a:gdLst>
                <a:gd name="connsiteX0" fmla="*/ 0 w 258319"/>
                <a:gd name="connsiteY0" fmla="*/ 33835 h 258319"/>
                <a:gd name="connsiteX1" fmla="*/ 0 w 258319"/>
                <a:gd name="connsiteY1" fmla="*/ 33835 h 258319"/>
                <a:gd name="connsiteX2" fmla="*/ 262686 w 258319"/>
                <a:gd name="connsiteY2" fmla="*/ 228852 h 258319"/>
                <a:gd name="connsiteX3" fmla="*/ 262686 w 258319"/>
                <a:gd name="connsiteY3" fmla="*/ 228852 h 258319"/>
                <a:gd name="connsiteX4" fmla="*/ 262686 w 258319"/>
                <a:gd name="connsiteY4" fmla="*/ 228852 h 258319"/>
                <a:gd name="connsiteX5" fmla="*/ 262686 w 258319"/>
                <a:gd name="connsiteY5" fmla="*/ 228852 h 258319"/>
                <a:gd name="connsiteX6" fmla="*/ 0 w 258319"/>
                <a:gd name="connsiteY6" fmla="*/ 33835 h 258319"/>
                <a:gd name="connsiteX7" fmla="*/ 0 w 258319"/>
                <a:gd name="connsiteY7" fmla="*/ 33835 h 258319"/>
                <a:gd name="connsiteX8" fmla="*/ 0 w 258319"/>
                <a:gd name="connsiteY8" fmla="*/ 33835 h 25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19" h="258319">
                  <a:moveTo>
                    <a:pt x="0" y="33835"/>
                  </a:moveTo>
                  <a:lnTo>
                    <a:pt x="0" y="33835"/>
                  </a:lnTo>
                  <a:cubicBezTo>
                    <a:pt x="126391" y="15148"/>
                    <a:pt x="244000" y="102458"/>
                    <a:pt x="262686" y="228852"/>
                  </a:cubicBezTo>
                  <a:lnTo>
                    <a:pt x="262686" y="228852"/>
                  </a:lnTo>
                  <a:lnTo>
                    <a:pt x="262686" y="228852"/>
                  </a:lnTo>
                  <a:lnTo>
                    <a:pt x="262686" y="228852"/>
                  </a:lnTo>
                  <a:cubicBezTo>
                    <a:pt x="136296" y="247538"/>
                    <a:pt x="18687" y="160228"/>
                    <a:pt x="0" y="33835"/>
                  </a:cubicBezTo>
                  <a:lnTo>
                    <a:pt x="0" y="33835"/>
                  </a:lnTo>
                  <a:lnTo>
                    <a:pt x="0" y="33835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87D4C8E-CDD6-469F-85B9-A9BDC08AD7F4}"/>
                </a:ext>
              </a:extLst>
            </p:cNvPr>
            <p:cNvSpPr/>
            <p:nvPr/>
          </p:nvSpPr>
          <p:spPr>
            <a:xfrm>
              <a:off x="4636983" y="5495890"/>
              <a:ext cx="638308" cy="507744"/>
            </a:xfrm>
            <a:custGeom>
              <a:avLst/>
              <a:gdLst>
                <a:gd name="connsiteX0" fmla="*/ 0 w 631446"/>
                <a:gd name="connsiteY0" fmla="*/ 0 h 502287"/>
                <a:gd name="connsiteX1" fmla="*/ 635896 w 631446"/>
                <a:gd name="connsiteY1" fmla="*/ 0 h 502287"/>
                <a:gd name="connsiteX2" fmla="*/ 635896 w 631446"/>
                <a:gd name="connsiteY2" fmla="*/ 0 h 502287"/>
                <a:gd name="connsiteX3" fmla="*/ 635896 w 631446"/>
                <a:gd name="connsiteY3" fmla="*/ 409005 h 502287"/>
                <a:gd name="connsiteX4" fmla="*/ 540030 w 631446"/>
                <a:gd name="connsiteY4" fmla="*/ 504870 h 502287"/>
                <a:gd name="connsiteX5" fmla="*/ 58265 w 631446"/>
                <a:gd name="connsiteY5" fmla="*/ 504870 h 502287"/>
                <a:gd name="connsiteX6" fmla="*/ 0 w 631446"/>
                <a:gd name="connsiteY6" fmla="*/ 446605 h 502287"/>
                <a:gd name="connsiteX7" fmla="*/ 0 w 631446"/>
                <a:gd name="connsiteY7" fmla="*/ 0 h 502287"/>
                <a:gd name="connsiteX8" fmla="*/ 0 w 631446"/>
                <a:gd name="connsiteY8" fmla="*/ 0 h 502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446" h="502287">
                  <a:moveTo>
                    <a:pt x="0" y="0"/>
                  </a:moveTo>
                  <a:lnTo>
                    <a:pt x="635896" y="0"/>
                  </a:lnTo>
                  <a:lnTo>
                    <a:pt x="635896" y="0"/>
                  </a:lnTo>
                  <a:lnTo>
                    <a:pt x="635896" y="409005"/>
                  </a:lnTo>
                  <a:cubicBezTo>
                    <a:pt x="635896" y="461946"/>
                    <a:pt x="592976" y="504870"/>
                    <a:pt x="540030" y="504870"/>
                  </a:cubicBezTo>
                  <a:lnTo>
                    <a:pt x="58265" y="504870"/>
                  </a:lnTo>
                  <a:cubicBezTo>
                    <a:pt x="26086" y="504870"/>
                    <a:pt x="0" y="478780"/>
                    <a:pt x="0" y="446605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2C8DE48-ACFE-499B-BB4A-2E73CB4AF5F5}"/>
                </a:ext>
              </a:extLst>
            </p:cNvPr>
            <p:cNvSpPr/>
            <p:nvPr/>
          </p:nvSpPr>
          <p:spPr>
            <a:xfrm>
              <a:off x="4554729" y="5390724"/>
              <a:ext cx="754364" cy="130563"/>
            </a:xfrm>
            <a:custGeom>
              <a:avLst/>
              <a:gdLst>
                <a:gd name="connsiteX0" fmla="*/ 713822 w 746255"/>
                <a:gd name="connsiteY0" fmla="*/ 0 h 129159"/>
                <a:gd name="connsiteX1" fmla="*/ 757018 w 746255"/>
                <a:gd name="connsiteY1" fmla="*/ 0 h 129159"/>
                <a:gd name="connsiteX2" fmla="*/ 757018 w 746255"/>
                <a:gd name="connsiteY2" fmla="*/ 129160 h 129159"/>
                <a:gd name="connsiteX3" fmla="*/ 713822 w 746255"/>
                <a:gd name="connsiteY3" fmla="*/ 129160 h 129159"/>
                <a:gd name="connsiteX4" fmla="*/ 43197 w 746255"/>
                <a:gd name="connsiteY4" fmla="*/ 129160 h 129159"/>
                <a:gd name="connsiteX5" fmla="*/ 43197 w 746255"/>
                <a:gd name="connsiteY5" fmla="*/ 0 h 129159"/>
                <a:gd name="connsiteX6" fmla="*/ 0 w 746255"/>
                <a:gd name="connsiteY6" fmla="*/ 0 h 129159"/>
                <a:gd name="connsiteX7" fmla="*/ 43197 w 746255"/>
                <a:gd name="connsiteY7" fmla="*/ 0 h 129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255" h="129159">
                  <a:moveTo>
                    <a:pt x="713822" y="0"/>
                  </a:moveTo>
                  <a:cubicBezTo>
                    <a:pt x="737679" y="0"/>
                    <a:pt x="757018" y="0"/>
                    <a:pt x="757018" y="0"/>
                  </a:cubicBezTo>
                  <a:lnTo>
                    <a:pt x="757018" y="129160"/>
                  </a:lnTo>
                  <a:cubicBezTo>
                    <a:pt x="757018" y="129160"/>
                    <a:pt x="737679" y="129160"/>
                    <a:pt x="713822" y="129160"/>
                  </a:cubicBezTo>
                  <a:lnTo>
                    <a:pt x="43197" y="129160"/>
                  </a:lnTo>
                  <a:lnTo>
                    <a:pt x="43197" y="0"/>
                  </a:lnTo>
                  <a:cubicBezTo>
                    <a:pt x="19340" y="0"/>
                    <a:pt x="0" y="0"/>
                    <a:pt x="0" y="0"/>
                  </a:cubicBezTo>
                  <a:cubicBezTo>
                    <a:pt x="0" y="0"/>
                    <a:pt x="19340" y="0"/>
                    <a:pt x="4319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FDC9DF64-676E-4DBE-9557-26A3061A020A}"/>
                </a:ext>
              </a:extLst>
            </p:cNvPr>
            <p:cNvSpPr/>
            <p:nvPr/>
          </p:nvSpPr>
          <p:spPr>
            <a:xfrm>
              <a:off x="4718520" y="4668461"/>
              <a:ext cx="232112" cy="232112"/>
            </a:xfrm>
            <a:custGeom>
              <a:avLst/>
              <a:gdLst>
                <a:gd name="connsiteX0" fmla="*/ 0 w 229616"/>
                <a:gd name="connsiteY0" fmla="*/ 0 h 229616"/>
                <a:gd name="connsiteX1" fmla="*/ 0 w 229616"/>
                <a:gd name="connsiteY1" fmla="*/ 0 h 229616"/>
                <a:gd name="connsiteX2" fmla="*/ 231339 w 229616"/>
                <a:gd name="connsiteY2" fmla="*/ 231339 h 229616"/>
                <a:gd name="connsiteX3" fmla="*/ 231339 w 229616"/>
                <a:gd name="connsiteY3" fmla="*/ 231339 h 229616"/>
                <a:gd name="connsiteX4" fmla="*/ 231339 w 229616"/>
                <a:gd name="connsiteY4" fmla="*/ 231339 h 229616"/>
                <a:gd name="connsiteX5" fmla="*/ 231339 w 229616"/>
                <a:gd name="connsiteY5" fmla="*/ 231339 h 229616"/>
                <a:gd name="connsiteX6" fmla="*/ 0 w 229616"/>
                <a:gd name="connsiteY6" fmla="*/ 0 h 229616"/>
                <a:gd name="connsiteX7" fmla="*/ 0 w 229616"/>
                <a:gd name="connsiteY7" fmla="*/ 0 h 229616"/>
                <a:gd name="connsiteX8" fmla="*/ 0 w 229616"/>
                <a:gd name="connsiteY8" fmla="*/ 0 h 2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6" h="229616">
                  <a:moveTo>
                    <a:pt x="0" y="0"/>
                  </a:moveTo>
                  <a:lnTo>
                    <a:pt x="0" y="0"/>
                  </a:lnTo>
                  <a:cubicBezTo>
                    <a:pt x="127765" y="0"/>
                    <a:pt x="231339" y="103572"/>
                    <a:pt x="231339" y="231339"/>
                  </a:cubicBezTo>
                  <a:lnTo>
                    <a:pt x="231339" y="231339"/>
                  </a:lnTo>
                  <a:lnTo>
                    <a:pt x="231339" y="231339"/>
                  </a:lnTo>
                  <a:lnTo>
                    <a:pt x="231339" y="231339"/>
                  </a:lnTo>
                  <a:cubicBezTo>
                    <a:pt x="103574" y="231339"/>
                    <a:pt x="0" y="127767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6D9F257-B755-458F-AC2C-DF17EBA86313}"/>
                </a:ext>
              </a:extLst>
            </p:cNvPr>
            <p:cNvSpPr/>
            <p:nvPr/>
          </p:nvSpPr>
          <p:spPr>
            <a:xfrm>
              <a:off x="4952518" y="4668461"/>
              <a:ext cx="232112" cy="232112"/>
            </a:xfrm>
            <a:custGeom>
              <a:avLst/>
              <a:gdLst>
                <a:gd name="connsiteX0" fmla="*/ 231339 w 229616"/>
                <a:gd name="connsiteY0" fmla="*/ 0 h 229616"/>
                <a:gd name="connsiteX1" fmla="*/ 231339 w 229616"/>
                <a:gd name="connsiteY1" fmla="*/ 0 h 229616"/>
                <a:gd name="connsiteX2" fmla="*/ 231339 w 229616"/>
                <a:gd name="connsiteY2" fmla="*/ 0 h 229616"/>
                <a:gd name="connsiteX3" fmla="*/ 231339 w 229616"/>
                <a:gd name="connsiteY3" fmla="*/ 0 h 229616"/>
                <a:gd name="connsiteX4" fmla="*/ 0 w 229616"/>
                <a:gd name="connsiteY4" fmla="*/ 231339 h 229616"/>
                <a:gd name="connsiteX5" fmla="*/ 0 w 229616"/>
                <a:gd name="connsiteY5" fmla="*/ 231339 h 229616"/>
                <a:gd name="connsiteX6" fmla="*/ 0 w 229616"/>
                <a:gd name="connsiteY6" fmla="*/ 231339 h 229616"/>
                <a:gd name="connsiteX7" fmla="*/ 0 w 229616"/>
                <a:gd name="connsiteY7" fmla="*/ 231339 h 229616"/>
                <a:gd name="connsiteX8" fmla="*/ 231339 w 229616"/>
                <a:gd name="connsiteY8" fmla="*/ 0 h 22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616" h="229616">
                  <a:moveTo>
                    <a:pt x="231339" y="0"/>
                  </a:moveTo>
                  <a:lnTo>
                    <a:pt x="231339" y="0"/>
                  </a:lnTo>
                  <a:lnTo>
                    <a:pt x="231339" y="0"/>
                  </a:lnTo>
                  <a:lnTo>
                    <a:pt x="231339" y="0"/>
                  </a:lnTo>
                  <a:cubicBezTo>
                    <a:pt x="231339" y="127767"/>
                    <a:pt x="127765" y="231339"/>
                    <a:pt x="0" y="231339"/>
                  </a:cubicBezTo>
                  <a:lnTo>
                    <a:pt x="0" y="231339"/>
                  </a:lnTo>
                  <a:lnTo>
                    <a:pt x="0" y="231339"/>
                  </a:lnTo>
                  <a:lnTo>
                    <a:pt x="0" y="231339"/>
                  </a:lnTo>
                  <a:cubicBezTo>
                    <a:pt x="0" y="103572"/>
                    <a:pt x="103574" y="0"/>
                    <a:pt x="231339" y="0"/>
                  </a:cubicBezTo>
                  <a:close/>
                </a:path>
              </a:pathLst>
            </a:custGeom>
            <a:gradFill>
              <a:gsLst>
                <a:gs pos="5000">
                  <a:schemeClr val="accent6"/>
                </a:gs>
                <a:gs pos="100000">
                  <a:schemeClr val="accent6">
                    <a:lumMod val="75000"/>
                  </a:schemeClr>
                </a:gs>
              </a:gsLst>
              <a:lin ang="13500000" scaled="1"/>
            </a:gradFill>
            <a:ln w="14319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6AA2AAD2-076E-DE6E-912C-FC4A68D982E7}"/>
              </a:ext>
            </a:extLst>
          </p:cNvPr>
          <p:cNvSpPr txBox="1"/>
          <p:nvPr/>
        </p:nvSpPr>
        <p:spPr>
          <a:xfrm>
            <a:off x="6136007" y="4579523"/>
            <a:ext cx="1677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Agriculture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6C51AA6A-D509-6151-CAD6-5A87C1AFED71}"/>
              </a:ext>
            </a:extLst>
          </p:cNvPr>
          <p:cNvSpPr txBox="1"/>
          <p:nvPr/>
        </p:nvSpPr>
        <p:spPr>
          <a:xfrm>
            <a:off x="7609303" y="4572657"/>
            <a:ext cx="15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Households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6518BB0-19E0-2E8F-0C06-1914A3F1674F}"/>
              </a:ext>
            </a:extLst>
          </p:cNvPr>
          <p:cNvSpPr txBox="1"/>
          <p:nvPr/>
        </p:nvSpPr>
        <p:spPr>
          <a:xfrm>
            <a:off x="9081812" y="4580419"/>
            <a:ext cx="1905641" cy="378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Industry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EF9D655-6327-2EA5-A7F8-ED582A7407B1}"/>
              </a:ext>
            </a:extLst>
          </p:cNvPr>
          <p:cNvSpPr txBox="1"/>
          <p:nvPr/>
        </p:nvSpPr>
        <p:spPr>
          <a:xfrm>
            <a:off x="3825314" y="5993784"/>
            <a:ext cx="3763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Waste Water Treatment </a:t>
            </a:r>
          </a:p>
        </p:txBody>
      </p:sp>
      <p:sp>
        <p:nvSpPr>
          <p:cNvPr id="181" name="Arrow: Bent-Up 180">
            <a:extLst>
              <a:ext uri="{FF2B5EF4-FFF2-40B4-BE49-F238E27FC236}">
                <a16:creationId xmlns:a16="http://schemas.microsoft.com/office/drawing/2014/main" id="{F36AFC27-5C55-E90A-9755-83E725C4B57E}"/>
              </a:ext>
            </a:extLst>
          </p:cNvPr>
          <p:cNvSpPr/>
          <p:nvPr/>
        </p:nvSpPr>
        <p:spPr>
          <a:xfrm rot="10800000">
            <a:off x="6882471" y="2556720"/>
            <a:ext cx="1258971" cy="939850"/>
          </a:xfrm>
          <a:prstGeom prst="bentUpArrow">
            <a:avLst>
              <a:gd name="adj1" fmla="val 27277"/>
              <a:gd name="adj2" fmla="val 25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2" name="Arrow: Bent 181">
            <a:extLst>
              <a:ext uri="{FF2B5EF4-FFF2-40B4-BE49-F238E27FC236}">
                <a16:creationId xmlns:a16="http://schemas.microsoft.com/office/drawing/2014/main" id="{6794FCA0-B2FA-7582-D31A-289AD766741A}"/>
              </a:ext>
            </a:extLst>
          </p:cNvPr>
          <p:cNvSpPr/>
          <p:nvPr/>
        </p:nvSpPr>
        <p:spPr>
          <a:xfrm rot="5400000">
            <a:off x="8518213" y="2425869"/>
            <a:ext cx="1045311" cy="130969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5" name="Arrow: Bent 184">
            <a:extLst>
              <a:ext uri="{FF2B5EF4-FFF2-40B4-BE49-F238E27FC236}">
                <a16:creationId xmlns:a16="http://schemas.microsoft.com/office/drawing/2014/main" id="{8C60037A-67ED-49C4-7744-848F5DD56C6C}"/>
              </a:ext>
            </a:extLst>
          </p:cNvPr>
          <p:cNvSpPr/>
          <p:nvPr/>
        </p:nvSpPr>
        <p:spPr>
          <a:xfrm rot="5400000">
            <a:off x="7113368" y="2051814"/>
            <a:ext cx="1705688" cy="1205960"/>
          </a:xfrm>
          <a:prstGeom prst="bentArrow">
            <a:avLst>
              <a:gd name="adj1" fmla="val 22631"/>
              <a:gd name="adj2" fmla="val 25000"/>
              <a:gd name="adj3" fmla="val 34478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0" name="Arrow: Circular 189">
            <a:extLst>
              <a:ext uri="{FF2B5EF4-FFF2-40B4-BE49-F238E27FC236}">
                <a16:creationId xmlns:a16="http://schemas.microsoft.com/office/drawing/2014/main" id="{651EA2C7-BA7C-41BF-01E0-F2B660A3F30F}"/>
              </a:ext>
            </a:extLst>
          </p:cNvPr>
          <p:cNvSpPr/>
          <p:nvPr/>
        </p:nvSpPr>
        <p:spPr>
          <a:xfrm rot="989888">
            <a:off x="3178447" y="1019188"/>
            <a:ext cx="2856546" cy="1777353"/>
          </a:xfrm>
          <a:prstGeom prst="circularArrow">
            <a:avLst>
              <a:gd name="adj1" fmla="val 15634"/>
              <a:gd name="adj2" fmla="val 789436"/>
              <a:gd name="adj3" fmla="val 20291336"/>
              <a:gd name="adj4" fmla="val 10534867"/>
              <a:gd name="adj5" fmla="val 208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3" name="Arrow: Bent 202">
            <a:extLst>
              <a:ext uri="{FF2B5EF4-FFF2-40B4-BE49-F238E27FC236}">
                <a16:creationId xmlns:a16="http://schemas.microsoft.com/office/drawing/2014/main" id="{AEBA795A-8F2C-D65E-C44C-87B60639287F}"/>
              </a:ext>
            </a:extLst>
          </p:cNvPr>
          <p:cNvSpPr/>
          <p:nvPr/>
        </p:nvSpPr>
        <p:spPr>
          <a:xfrm rot="10800000">
            <a:off x="6470225" y="4935297"/>
            <a:ext cx="2124697" cy="1206367"/>
          </a:xfrm>
          <a:prstGeom prst="bentArrow">
            <a:avLst>
              <a:gd name="adj1" fmla="val 17104"/>
              <a:gd name="adj2" fmla="val 18752"/>
              <a:gd name="adj3" fmla="val 25000"/>
              <a:gd name="adj4" fmla="val 7973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7" name="Arrow: Bent 206">
            <a:extLst>
              <a:ext uri="{FF2B5EF4-FFF2-40B4-BE49-F238E27FC236}">
                <a16:creationId xmlns:a16="http://schemas.microsoft.com/office/drawing/2014/main" id="{D2A72EE2-0568-10A8-8381-C927737080FF}"/>
              </a:ext>
            </a:extLst>
          </p:cNvPr>
          <p:cNvSpPr/>
          <p:nvPr/>
        </p:nvSpPr>
        <p:spPr>
          <a:xfrm rot="10800000">
            <a:off x="6555024" y="4883073"/>
            <a:ext cx="3036181" cy="701001"/>
          </a:xfrm>
          <a:prstGeom prst="ben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8" name="Arrow: Curved Left 207">
            <a:extLst>
              <a:ext uri="{FF2B5EF4-FFF2-40B4-BE49-F238E27FC236}">
                <a16:creationId xmlns:a16="http://schemas.microsoft.com/office/drawing/2014/main" id="{5AE8908D-8E5F-1D7F-1EB0-F559CFFAA0D2}"/>
              </a:ext>
            </a:extLst>
          </p:cNvPr>
          <p:cNvSpPr/>
          <p:nvPr/>
        </p:nvSpPr>
        <p:spPr>
          <a:xfrm rot="14062186">
            <a:off x="4959589" y="2878371"/>
            <a:ext cx="1064057" cy="2084158"/>
          </a:xfrm>
          <a:prstGeom prst="curvedLeftArrow">
            <a:avLst>
              <a:gd name="adj1" fmla="val 16325"/>
              <a:gd name="adj2" fmla="val 36318"/>
              <a:gd name="adj3" fmla="val 237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9" name="Arrow: Curved Left 208">
            <a:extLst>
              <a:ext uri="{FF2B5EF4-FFF2-40B4-BE49-F238E27FC236}">
                <a16:creationId xmlns:a16="http://schemas.microsoft.com/office/drawing/2014/main" id="{C2193EF7-C781-A544-2B65-7CBA3069B5E7}"/>
              </a:ext>
            </a:extLst>
          </p:cNvPr>
          <p:cNvSpPr/>
          <p:nvPr/>
        </p:nvSpPr>
        <p:spPr>
          <a:xfrm rot="10800000">
            <a:off x="3695229" y="2470412"/>
            <a:ext cx="1270987" cy="3317213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94747E-E9D9-80BB-7ADF-F794DDA0E7EE}"/>
              </a:ext>
            </a:extLst>
          </p:cNvPr>
          <p:cNvSpPr txBox="1"/>
          <p:nvPr/>
        </p:nvSpPr>
        <p:spPr>
          <a:xfrm>
            <a:off x="-197581" y="197226"/>
            <a:ext cx="10645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 and supply in an economy</a:t>
            </a: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CD34D74-99BA-715F-A088-24AECA949129}"/>
              </a:ext>
            </a:extLst>
          </p:cNvPr>
          <p:cNvGrpSpPr/>
          <p:nvPr/>
        </p:nvGrpSpPr>
        <p:grpSpPr>
          <a:xfrm>
            <a:off x="9066455" y="3580448"/>
            <a:ext cx="1339166" cy="1083891"/>
            <a:chOff x="-26988" y="2724150"/>
            <a:chExt cx="4891088" cy="4176713"/>
          </a:xfrm>
        </p:grpSpPr>
        <p:sp>
          <p:nvSpPr>
            <p:cNvPr id="215" name="Oval 5">
              <a:extLst>
                <a:ext uri="{FF2B5EF4-FFF2-40B4-BE49-F238E27FC236}">
                  <a16:creationId xmlns:a16="http://schemas.microsoft.com/office/drawing/2014/main" id="{7D60A955-FD8B-9F78-4774-CCB08E1EA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925" y="4619625"/>
              <a:ext cx="1527175" cy="1001713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6">
              <a:extLst>
                <a:ext uri="{FF2B5EF4-FFF2-40B4-BE49-F238E27FC236}">
                  <a16:creationId xmlns:a16="http://schemas.microsoft.com/office/drawing/2014/main" id="{ED940DB7-13A3-221B-96AF-F1A3468B6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6988" y="4308475"/>
              <a:ext cx="4064000" cy="2592388"/>
            </a:xfrm>
            <a:custGeom>
              <a:avLst/>
              <a:gdLst>
                <a:gd name="T0" fmla="*/ 1582 w 1594"/>
                <a:gd name="T1" fmla="*/ 473 h 1017"/>
                <a:gd name="T2" fmla="*/ 819 w 1594"/>
                <a:gd name="T3" fmla="*/ 998 h 1017"/>
                <a:gd name="T4" fmla="*/ 12 w 1594"/>
                <a:gd name="T5" fmla="*/ 543 h 1017"/>
                <a:gd name="T6" fmla="*/ 775 w 1594"/>
                <a:gd name="T7" fmla="*/ 19 h 1017"/>
                <a:gd name="T8" fmla="*/ 1582 w 1594"/>
                <a:gd name="T9" fmla="*/ 473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4" h="1017">
                  <a:moveTo>
                    <a:pt x="1582" y="473"/>
                  </a:moveTo>
                  <a:cubicBezTo>
                    <a:pt x="1594" y="744"/>
                    <a:pt x="1252" y="979"/>
                    <a:pt x="819" y="998"/>
                  </a:cubicBezTo>
                  <a:cubicBezTo>
                    <a:pt x="385" y="1017"/>
                    <a:pt x="24" y="814"/>
                    <a:pt x="12" y="543"/>
                  </a:cubicBezTo>
                  <a:cubicBezTo>
                    <a:pt x="0" y="273"/>
                    <a:pt x="342" y="38"/>
                    <a:pt x="775" y="19"/>
                  </a:cubicBezTo>
                  <a:cubicBezTo>
                    <a:pt x="1209" y="0"/>
                    <a:pt x="1570" y="203"/>
                    <a:pt x="1582" y="473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7">
              <a:extLst>
                <a:ext uri="{FF2B5EF4-FFF2-40B4-BE49-F238E27FC236}">
                  <a16:creationId xmlns:a16="http://schemas.microsoft.com/office/drawing/2014/main" id="{C6EF19EE-286F-1B8E-4A73-DF62E6BA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4662488"/>
              <a:ext cx="1543050" cy="1803400"/>
            </a:xfrm>
            <a:custGeom>
              <a:avLst/>
              <a:gdLst>
                <a:gd name="T0" fmla="*/ 359 w 972"/>
                <a:gd name="T1" fmla="*/ 962 h 1136"/>
                <a:gd name="T2" fmla="*/ 359 w 972"/>
                <a:gd name="T3" fmla="*/ 644 h 1136"/>
                <a:gd name="T4" fmla="*/ 694 w 972"/>
                <a:gd name="T5" fmla="*/ 475 h 1136"/>
                <a:gd name="T6" fmla="*/ 694 w 972"/>
                <a:gd name="T7" fmla="*/ 784 h 1136"/>
                <a:gd name="T8" fmla="*/ 972 w 972"/>
                <a:gd name="T9" fmla="*/ 651 h 1136"/>
                <a:gd name="T10" fmla="*/ 972 w 972"/>
                <a:gd name="T11" fmla="*/ 0 h 1136"/>
                <a:gd name="T12" fmla="*/ 0 w 972"/>
                <a:gd name="T13" fmla="*/ 464 h 1136"/>
                <a:gd name="T14" fmla="*/ 0 w 972"/>
                <a:gd name="T15" fmla="*/ 1136 h 1136"/>
                <a:gd name="T16" fmla="*/ 359 w 972"/>
                <a:gd name="T17" fmla="*/ 962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2" h="1136">
                  <a:moveTo>
                    <a:pt x="359" y="962"/>
                  </a:moveTo>
                  <a:lnTo>
                    <a:pt x="359" y="644"/>
                  </a:lnTo>
                  <a:lnTo>
                    <a:pt x="694" y="475"/>
                  </a:lnTo>
                  <a:lnTo>
                    <a:pt x="694" y="784"/>
                  </a:lnTo>
                  <a:lnTo>
                    <a:pt x="972" y="651"/>
                  </a:lnTo>
                  <a:lnTo>
                    <a:pt x="972" y="0"/>
                  </a:lnTo>
                  <a:lnTo>
                    <a:pt x="0" y="464"/>
                  </a:lnTo>
                  <a:lnTo>
                    <a:pt x="0" y="1136"/>
                  </a:lnTo>
                  <a:lnTo>
                    <a:pt x="359" y="96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Freeform 8">
              <a:extLst>
                <a:ext uri="{FF2B5EF4-FFF2-40B4-BE49-F238E27FC236}">
                  <a16:creationId xmlns:a16="http://schemas.microsoft.com/office/drawing/2014/main" id="{82008BDC-5DD1-53C6-F073-B26EBF18A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" y="4524375"/>
              <a:ext cx="1693863" cy="1941513"/>
            </a:xfrm>
            <a:custGeom>
              <a:avLst/>
              <a:gdLst>
                <a:gd name="T0" fmla="*/ 0 w 1067"/>
                <a:gd name="T1" fmla="*/ 0 h 1223"/>
                <a:gd name="T2" fmla="*/ 1067 w 1067"/>
                <a:gd name="T3" fmla="*/ 551 h 1223"/>
                <a:gd name="T4" fmla="*/ 1067 w 1067"/>
                <a:gd name="T5" fmla="*/ 1223 h 1223"/>
                <a:gd name="T6" fmla="*/ 0 w 1067"/>
                <a:gd name="T7" fmla="*/ 654 h 1223"/>
                <a:gd name="T8" fmla="*/ 0 w 1067"/>
                <a:gd name="T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7" h="1223">
                  <a:moveTo>
                    <a:pt x="0" y="0"/>
                  </a:moveTo>
                  <a:lnTo>
                    <a:pt x="1067" y="551"/>
                  </a:lnTo>
                  <a:lnTo>
                    <a:pt x="1067" y="1223"/>
                  </a:lnTo>
                  <a:lnTo>
                    <a:pt x="0" y="6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9">
              <a:extLst>
                <a:ext uri="{FF2B5EF4-FFF2-40B4-BE49-F238E27FC236}">
                  <a16:creationId xmlns:a16="http://schemas.microsoft.com/office/drawing/2014/main" id="{1B1F4099-A306-5E35-966B-AC4F5B5CB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763" y="5053013"/>
              <a:ext cx="146050" cy="392113"/>
            </a:xfrm>
            <a:custGeom>
              <a:avLst/>
              <a:gdLst>
                <a:gd name="T0" fmla="*/ 92 w 92"/>
                <a:gd name="T1" fmla="*/ 247 h 247"/>
                <a:gd name="T2" fmla="*/ 0 w 92"/>
                <a:gd name="T3" fmla="*/ 202 h 247"/>
                <a:gd name="T4" fmla="*/ 0 w 92"/>
                <a:gd name="T5" fmla="*/ 0 h 247"/>
                <a:gd name="T6" fmla="*/ 92 w 92"/>
                <a:gd name="T7" fmla="*/ 46 h 247"/>
                <a:gd name="T8" fmla="*/ 92 w 92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247">
                  <a:moveTo>
                    <a:pt x="92" y="247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92" y="46"/>
                  </a:lnTo>
                  <a:lnTo>
                    <a:pt x="92" y="2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10">
              <a:extLst>
                <a:ext uri="{FF2B5EF4-FFF2-40B4-BE49-F238E27FC236}">
                  <a16:creationId xmlns:a16="http://schemas.microsoft.com/office/drawing/2014/main" id="{24AE11A6-1FAD-70D2-03B6-F28031F7F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5195888"/>
              <a:ext cx="147638" cy="395288"/>
            </a:xfrm>
            <a:custGeom>
              <a:avLst/>
              <a:gdLst>
                <a:gd name="T0" fmla="*/ 93 w 93"/>
                <a:gd name="T1" fmla="*/ 249 h 249"/>
                <a:gd name="T2" fmla="*/ 0 w 93"/>
                <a:gd name="T3" fmla="*/ 204 h 249"/>
                <a:gd name="T4" fmla="*/ 0 w 93"/>
                <a:gd name="T5" fmla="*/ 0 h 249"/>
                <a:gd name="T6" fmla="*/ 93 w 93"/>
                <a:gd name="T7" fmla="*/ 48 h 249"/>
                <a:gd name="T8" fmla="*/ 93 w 93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49">
                  <a:moveTo>
                    <a:pt x="93" y="249"/>
                  </a:moveTo>
                  <a:lnTo>
                    <a:pt x="0" y="204"/>
                  </a:lnTo>
                  <a:lnTo>
                    <a:pt x="0" y="0"/>
                  </a:lnTo>
                  <a:lnTo>
                    <a:pt x="93" y="48"/>
                  </a:lnTo>
                  <a:lnTo>
                    <a:pt x="93" y="2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11">
              <a:extLst>
                <a:ext uri="{FF2B5EF4-FFF2-40B4-BE49-F238E27FC236}">
                  <a16:creationId xmlns:a16="http://schemas.microsoft.com/office/drawing/2014/main" id="{D77D852D-8A24-68DA-B644-EC779321B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600" y="5340350"/>
              <a:ext cx="147638" cy="393700"/>
            </a:xfrm>
            <a:custGeom>
              <a:avLst/>
              <a:gdLst>
                <a:gd name="T0" fmla="*/ 93 w 93"/>
                <a:gd name="T1" fmla="*/ 248 h 248"/>
                <a:gd name="T2" fmla="*/ 0 w 93"/>
                <a:gd name="T3" fmla="*/ 203 h 248"/>
                <a:gd name="T4" fmla="*/ 0 w 93"/>
                <a:gd name="T5" fmla="*/ 0 h 248"/>
                <a:gd name="T6" fmla="*/ 93 w 93"/>
                <a:gd name="T7" fmla="*/ 47 h 248"/>
                <a:gd name="T8" fmla="*/ 93 w 93"/>
                <a:gd name="T9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48">
                  <a:moveTo>
                    <a:pt x="93" y="248"/>
                  </a:moveTo>
                  <a:lnTo>
                    <a:pt x="0" y="203"/>
                  </a:lnTo>
                  <a:lnTo>
                    <a:pt x="0" y="0"/>
                  </a:lnTo>
                  <a:lnTo>
                    <a:pt x="93" y="47"/>
                  </a:lnTo>
                  <a:lnTo>
                    <a:pt x="93" y="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12">
              <a:extLst>
                <a:ext uri="{FF2B5EF4-FFF2-40B4-BE49-F238E27FC236}">
                  <a16:creationId xmlns:a16="http://schemas.microsoft.com/office/drawing/2014/main" id="{4CA3014B-28AC-A480-AE65-E46139D51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313" y="5483225"/>
              <a:ext cx="144463" cy="395288"/>
            </a:xfrm>
            <a:custGeom>
              <a:avLst/>
              <a:gdLst>
                <a:gd name="T0" fmla="*/ 91 w 91"/>
                <a:gd name="T1" fmla="*/ 249 h 249"/>
                <a:gd name="T2" fmla="*/ 0 w 91"/>
                <a:gd name="T3" fmla="*/ 204 h 249"/>
                <a:gd name="T4" fmla="*/ 0 w 91"/>
                <a:gd name="T5" fmla="*/ 0 h 249"/>
                <a:gd name="T6" fmla="*/ 91 w 91"/>
                <a:gd name="T7" fmla="*/ 48 h 249"/>
                <a:gd name="T8" fmla="*/ 91 w 9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249">
                  <a:moveTo>
                    <a:pt x="91" y="249"/>
                  </a:moveTo>
                  <a:lnTo>
                    <a:pt x="0" y="204"/>
                  </a:lnTo>
                  <a:lnTo>
                    <a:pt x="0" y="0"/>
                  </a:lnTo>
                  <a:lnTo>
                    <a:pt x="91" y="48"/>
                  </a:lnTo>
                  <a:lnTo>
                    <a:pt x="91" y="2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13">
              <a:extLst>
                <a:ext uri="{FF2B5EF4-FFF2-40B4-BE49-F238E27FC236}">
                  <a16:creationId xmlns:a16="http://schemas.microsoft.com/office/drawing/2014/main" id="{53B9EA9C-5F6B-7FA7-3C2D-254A535D7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850" y="5629275"/>
              <a:ext cx="147638" cy="392113"/>
            </a:xfrm>
            <a:custGeom>
              <a:avLst/>
              <a:gdLst>
                <a:gd name="T0" fmla="*/ 93 w 93"/>
                <a:gd name="T1" fmla="*/ 247 h 247"/>
                <a:gd name="T2" fmla="*/ 0 w 93"/>
                <a:gd name="T3" fmla="*/ 202 h 247"/>
                <a:gd name="T4" fmla="*/ 0 w 93"/>
                <a:gd name="T5" fmla="*/ 0 h 247"/>
                <a:gd name="T6" fmla="*/ 93 w 93"/>
                <a:gd name="T7" fmla="*/ 46 h 247"/>
                <a:gd name="T8" fmla="*/ 93 w 93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47">
                  <a:moveTo>
                    <a:pt x="93" y="247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93" y="46"/>
                  </a:lnTo>
                  <a:lnTo>
                    <a:pt x="93" y="2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14">
              <a:extLst>
                <a:ext uri="{FF2B5EF4-FFF2-40B4-BE49-F238E27FC236}">
                  <a16:creationId xmlns:a16="http://schemas.microsoft.com/office/drawing/2014/main" id="{4B6B2618-21CA-BB69-BFC7-7066D97E3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" y="3792538"/>
              <a:ext cx="3236913" cy="1606550"/>
            </a:xfrm>
            <a:custGeom>
              <a:avLst/>
              <a:gdLst>
                <a:gd name="T0" fmla="*/ 0 w 2039"/>
                <a:gd name="T1" fmla="*/ 461 h 1012"/>
                <a:gd name="T2" fmla="*/ 923 w 2039"/>
                <a:gd name="T3" fmla="*/ 0 h 1012"/>
                <a:gd name="T4" fmla="*/ 2039 w 2039"/>
                <a:gd name="T5" fmla="*/ 548 h 1012"/>
                <a:gd name="T6" fmla="*/ 1067 w 2039"/>
                <a:gd name="T7" fmla="*/ 1012 h 1012"/>
                <a:gd name="T8" fmla="*/ 0 w 2039"/>
                <a:gd name="T9" fmla="*/ 461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9" h="1012">
                  <a:moveTo>
                    <a:pt x="0" y="461"/>
                  </a:moveTo>
                  <a:lnTo>
                    <a:pt x="923" y="0"/>
                  </a:lnTo>
                  <a:lnTo>
                    <a:pt x="2039" y="548"/>
                  </a:lnTo>
                  <a:lnTo>
                    <a:pt x="1067" y="1012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15">
              <a:extLst>
                <a:ext uri="{FF2B5EF4-FFF2-40B4-BE49-F238E27FC236}">
                  <a16:creationId xmlns:a16="http://schemas.microsoft.com/office/drawing/2014/main" id="{14AFCC04-0307-8D88-3BE6-2C3788F0B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4229100"/>
              <a:ext cx="550863" cy="579438"/>
            </a:xfrm>
            <a:custGeom>
              <a:avLst/>
              <a:gdLst>
                <a:gd name="T0" fmla="*/ 0 w 347"/>
                <a:gd name="T1" fmla="*/ 0 h 365"/>
                <a:gd name="T2" fmla="*/ 347 w 347"/>
                <a:gd name="T3" fmla="*/ 186 h 365"/>
                <a:gd name="T4" fmla="*/ 347 w 347"/>
                <a:gd name="T5" fmla="*/ 365 h 365"/>
                <a:gd name="T6" fmla="*/ 0 w 347"/>
                <a:gd name="T7" fmla="*/ 182 h 365"/>
                <a:gd name="T8" fmla="*/ 0 w 347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365">
                  <a:moveTo>
                    <a:pt x="0" y="0"/>
                  </a:moveTo>
                  <a:lnTo>
                    <a:pt x="347" y="186"/>
                  </a:lnTo>
                  <a:lnTo>
                    <a:pt x="347" y="365"/>
                  </a:lnTo>
                  <a:lnTo>
                    <a:pt x="0" y="1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6" name="Freeform 16">
              <a:extLst>
                <a:ext uri="{FF2B5EF4-FFF2-40B4-BE49-F238E27FC236}">
                  <a16:creationId xmlns:a16="http://schemas.microsoft.com/office/drawing/2014/main" id="{D08B5A20-BB52-D8F5-353A-158A6D644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5" y="4098925"/>
              <a:ext cx="849313" cy="709613"/>
            </a:xfrm>
            <a:custGeom>
              <a:avLst/>
              <a:gdLst>
                <a:gd name="T0" fmla="*/ 0 w 535"/>
                <a:gd name="T1" fmla="*/ 268 h 447"/>
                <a:gd name="T2" fmla="*/ 535 w 535"/>
                <a:gd name="T3" fmla="*/ 0 h 447"/>
                <a:gd name="T4" fmla="*/ 535 w 535"/>
                <a:gd name="T5" fmla="*/ 182 h 447"/>
                <a:gd name="T6" fmla="*/ 0 w 535"/>
                <a:gd name="T7" fmla="*/ 447 h 447"/>
                <a:gd name="T8" fmla="*/ 0 w 535"/>
                <a:gd name="T9" fmla="*/ 268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447">
                  <a:moveTo>
                    <a:pt x="0" y="268"/>
                  </a:moveTo>
                  <a:lnTo>
                    <a:pt x="535" y="0"/>
                  </a:lnTo>
                  <a:lnTo>
                    <a:pt x="535" y="182"/>
                  </a:lnTo>
                  <a:lnTo>
                    <a:pt x="0" y="447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Freeform 17">
              <a:extLst>
                <a:ext uri="{FF2B5EF4-FFF2-40B4-BE49-F238E27FC236}">
                  <a16:creationId xmlns:a16="http://schemas.microsoft.com/office/drawing/2014/main" id="{5292C190-0A3B-8BC7-E5A1-09EDC5E3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13" y="3813175"/>
              <a:ext cx="1400175" cy="711200"/>
            </a:xfrm>
            <a:custGeom>
              <a:avLst/>
              <a:gdLst>
                <a:gd name="T0" fmla="*/ 0 w 882"/>
                <a:gd name="T1" fmla="*/ 262 h 448"/>
                <a:gd name="T2" fmla="*/ 569 w 882"/>
                <a:gd name="T3" fmla="*/ 0 h 448"/>
                <a:gd name="T4" fmla="*/ 882 w 882"/>
                <a:gd name="T5" fmla="*/ 180 h 448"/>
                <a:gd name="T6" fmla="*/ 347 w 882"/>
                <a:gd name="T7" fmla="*/ 448 h 448"/>
                <a:gd name="T8" fmla="*/ 0 w 882"/>
                <a:gd name="T9" fmla="*/ 262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2" h="448">
                  <a:moveTo>
                    <a:pt x="0" y="262"/>
                  </a:moveTo>
                  <a:lnTo>
                    <a:pt x="569" y="0"/>
                  </a:lnTo>
                  <a:lnTo>
                    <a:pt x="882" y="180"/>
                  </a:lnTo>
                  <a:lnTo>
                    <a:pt x="347" y="448"/>
                  </a:lnTo>
                  <a:lnTo>
                    <a:pt x="0" y="26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18">
              <a:extLst>
                <a:ext uri="{FF2B5EF4-FFF2-40B4-BE49-F238E27FC236}">
                  <a16:creationId xmlns:a16="http://schemas.microsoft.com/office/drawing/2014/main" id="{EA290D12-00CF-94D3-0F7D-FB48380A6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763" y="2933700"/>
              <a:ext cx="374650" cy="1412875"/>
            </a:xfrm>
            <a:custGeom>
              <a:avLst/>
              <a:gdLst>
                <a:gd name="T0" fmla="*/ 125 w 147"/>
                <a:gd name="T1" fmla="*/ 536 h 554"/>
                <a:gd name="T2" fmla="*/ 21 w 147"/>
                <a:gd name="T3" fmla="*/ 536 h 554"/>
                <a:gd name="T4" fmla="*/ 1 w 147"/>
                <a:gd name="T5" fmla="*/ 500 h 554"/>
                <a:gd name="T6" fmla="*/ 27 w 147"/>
                <a:gd name="T7" fmla="*/ 25 h 554"/>
                <a:gd name="T8" fmla="*/ 54 w 147"/>
                <a:gd name="T9" fmla="*/ 0 h 554"/>
                <a:gd name="T10" fmla="*/ 93 w 147"/>
                <a:gd name="T11" fmla="*/ 0 h 554"/>
                <a:gd name="T12" fmla="*/ 119 w 147"/>
                <a:gd name="T13" fmla="*/ 25 h 554"/>
                <a:gd name="T14" fmla="*/ 146 w 147"/>
                <a:gd name="T15" fmla="*/ 500 h 554"/>
                <a:gd name="T16" fmla="*/ 125 w 147"/>
                <a:gd name="T17" fmla="*/ 53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554">
                  <a:moveTo>
                    <a:pt x="125" y="536"/>
                  </a:moveTo>
                  <a:cubicBezTo>
                    <a:pt x="91" y="554"/>
                    <a:pt x="56" y="554"/>
                    <a:pt x="21" y="536"/>
                  </a:cubicBezTo>
                  <a:cubicBezTo>
                    <a:pt x="8" y="530"/>
                    <a:pt x="0" y="515"/>
                    <a:pt x="1" y="500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11"/>
                    <a:pt x="40" y="0"/>
                    <a:pt x="5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7" y="0"/>
                    <a:pt x="119" y="11"/>
                    <a:pt x="119" y="25"/>
                  </a:cubicBezTo>
                  <a:cubicBezTo>
                    <a:pt x="146" y="500"/>
                    <a:pt x="146" y="500"/>
                    <a:pt x="146" y="500"/>
                  </a:cubicBezTo>
                  <a:cubicBezTo>
                    <a:pt x="147" y="515"/>
                    <a:pt x="139" y="530"/>
                    <a:pt x="125" y="53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19">
              <a:extLst>
                <a:ext uri="{FF2B5EF4-FFF2-40B4-BE49-F238E27FC236}">
                  <a16:creationId xmlns:a16="http://schemas.microsoft.com/office/drawing/2014/main" id="{19F9308D-B8D7-28B2-6E59-1A5968E69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2724150"/>
              <a:ext cx="371475" cy="1412875"/>
            </a:xfrm>
            <a:custGeom>
              <a:avLst/>
              <a:gdLst>
                <a:gd name="T0" fmla="*/ 125 w 146"/>
                <a:gd name="T1" fmla="*/ 537 h 554"/>
                <a:gd name="T2" fmla="*/ 21 w 146"/>
                <a:gd name="T3" fmla="*/ 537 h 554"/>
                <a:gd name="T4" fmla="*/ 1 w 146"/>
                <a:gd name="T5" fmla="*/ 501 h 554"/>
                <a:gd name="T6" fmla="*/ 27 w 146"/>
                <a:gd name="T7" fmla="*/ 25 h 554"/>
                <a:gd name="T8" fmla="*/ 54 w 146"/>
                <a:gd name="T9" fmla="*/ 0 h 554"/>
                <a:gd name="T10" fmla="*/ 93 w 146"/>
                <a:gd name="T11" fmla="*/ 0 h 554"/>
                <a:gd name="T12" fmla="*/ 119 w 146"/>
                <a:gd name="T13" fmla="*/ 25 h 554"/>
                <a:gd name="T14" fmla="*/ 146 w 146"/>
                <a:gd name="T15" fmla="*/ 501 h 554"/>
                <a:gd name="T16" fmla="*/ 125 w 146"/>
                <a:gd name="T17" fmla="*/ 537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554">
                  <a:moveTo>
                    <a:pt x="125" y="537"/>
                  </a:moveTo>
                  <a:cubicBezTo>
                    <a:pt x="90" y="554"/>
                    <a:pt x="56" y="554"/>
                    <a:pt x="21" y="537"/>
                  </a:cubicBezTo>
                  <a:cubicBezTo>
                    <a:pt x="8" y="530"/>
                    <a:pt x="0" y="516"/>
                    <a:pt x="1" y="50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11"/>
                    <a:pt x="39" y="0"/>
                    <a:pt x="5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107" y="0"/>
                    <a:pt x="118" y="11"/>
                    <a:pt x="119" y="25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46" y="516"/>
                    <a:pt x="138" y="530"/>
                    <a:pt x="125" y="53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Freeform 20">
              <a:extLst>
                <a:ext uri="{FF2B5EF4-FFF2-40B4-BE49-F238E27FC236}">
                  <a16:creationId xmlns:a16="http://schemas.microsoft.com/office/drawing/2014/main" id="{1A5B6257-94E0-342D-D2D3-2F63F400A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150" y="4506913"/>
              <a:ext cx="114300" cy="227013"/>
            </a:xfrm>
            <a:custGeom>
              <a:avLst/>
              <a:gdLst>
                <a:gd name="T0" fmla="*/ 0 w 72"/>
                <a:gd name="T1" fmla="*/ 31 h 143"/>
                <a:gd name="T2" fmla="*/ 0 w 72"/>
                <a:gd name="T3" fmla="*/ 143 h 143"/>
                <a:gd name="T4" fmla="*/ 72 w 72"/>
                <a:gd name="T5" fmla="*/ 109 h 143"/>
                <a:gd name="T6" fmla="*/ 72 w 72"/>
                <a:gd name="T7" fmla="*/ 0 h 143"/>
                <a:gd name="T8" fmla="*/ 0 w 72"/>
                <a:gd name="T9" fmla="*/ 3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43">
                  <a:moveTo>
                    <a:pt x="0" y="31"/>
                  </a:moveTo>
                  <a:lnTo>
                    <a:pt x="0" y="143"/>
                  </a:lnTo>
                  <a:lnTo>
                    <a:pt x="72" y="109"/>
                  </a:lnTo>
                  <a:lnTo>
                    <a:pt x="72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Freeform 21">
              <a:extLst>
                <a:ext uri="{FF2B5EF4-FFF2-40B4-BE49-F238E27FC236}">
                  <a16:creationId xmlns:a16="http://schemas.microsoft.com/office/drawing/2014/main" id="{98F9EA87-4C43-C197-7A88-A9EE8FE0D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1313" y="4435475"/>
              <a:ext cx="115888" cy="227013"/>
            </a:xfrm>
            <a:custGeom>
              <a:avLst/>
              <a:gdLst>
                <a:gd name="T0" fmla="*/ 0 w 73"/>
                <a:gd name="T1" fmla="*/ 31 h 143"/>
                <a:gd name="T2" fmla="*/ 0 w 73"/>
                <a:gd name="T3" fmla="*/ 143 h 143"/>
                <a:gd name="T4" fmla="*/ 73 w 73"/>
                <a:gd name="T5" fmla="*/ 109 h 143"/>
                <a:gd name="T6" fmla="*/ 73 w 73"/>
                <a:gd name="T7" fmla="*/ 0 h 143"/>
                <a:gd name="T8" fmla="*/ 0 w 73"/>
                <a:gd name="T9" fmla="*/ 3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43">
                  <a:moveTo>
                    <a:pt x="0" y="31"/>
                  </a:moveTo>
                  <a:lnTo>
                    <a:pt x="0" y="143"/>
                  </a:lnTo>
                  <a:lnTo>
                    <a:pt x="73" y="109"/>
                  </a:lnTo>
                  <a:lnTo>
                    <a:pt x="73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Freeform 22">
              <a:extLst>
                <a:ext uri="{FF2B5EF4-FFF2-40B4-BE49-F238E27FC236}">
                  <a16:creationId xmlns:a16="http://schemas.microsoft.com/office/drawing/2014/main" id="{4FFA1A61-DED1-B68B-D7EE-FDC0BA9D1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063" y="4364038"/>
              <a:ext cx="114300" cy="227013"/>
            </a:xfrm>
            <a:custGeom>
              <a:avLst/>
              <a:gdLst>
                <a:gd name="T0" fmla="*/ 0 w 72"/>
                <a:gd name="T1" fmla="*/ 31 h 143"/>
                <a:gd name="T2" fmla="*/ 0 w 72"/>
                <a:gd name="T3" fmla="*/ 143 h 143"/>
                <a:gd name="T4" fmla="*/ 72 w 72"/>
                <a:gd name="T5" fmla="*/ 111 h 143"/>
                <a:gd name="T6" fmla="*/ 72 w 72"/>
                <a:gd name="T7" fmla="*/ 0 h 143"/>
                <a:gd name="T8" fmla="*/ 0 w 72"/>
                <a:gd name="T9" fmla="*/ 3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43">
                  <a:moveTo>
                    <a:pt x="0" y="31"/>
                  </a:moveTo>
                  <a:lnTo>
                    <a:pt x="0" y="143"/>
                  </a:lnTo>
                  <a:lnTo>
                    <a:pt x="72" y="111"/>
                  </a:lnTo>
                  <a:lnTo>
                    <a:pt x="72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Freeform 23">
              <a:extLst>
                <a:ext uri="{FF2B5EF4-FFF2-40B4-BE49-F238E27FC236}">
                  <a16:creationId xmlns:a16="http://schemas.microsoft.com/office/drawing/2014/main" id="{CEFEA4A7-9F8E-347C-86C2-A9FBA94C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975" y="5416550"/>
              <a:ext cx="531813" cy="773113"/>
            </a:xfrm>
            <a:custGeom>
              <a:avLst/>
              <a:gdLst>
                <a:gd name="T0" fmla="*/ 0 w 335"/>
                <a:gd name="T1" fmla="*/ 487 h 487"/>
                <a:gd name="T2" fmla="*/ 335 w 335"/>
                <a:gd name="T3" fmla="*/ 309 h 487"/>
                <a:gd name="T4" fmla="*/ 335 w 335"/>
                <a:gd name="T5" fmla="*/ 0 h 487"/>
                <a:gd name="T6" fmla="*/ 0 w 335"/>
                <a:gd name="T7" fmla="*/ 169 h 487"/>
                <a:gd name="T8" fmla="*/ 0 w 335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487">
                  <a:moveTo>
                    <a:pt x="0" y="487"/>
                  </a:moveTo>
                  <a:lnTo>
                    <a:pt x="335" y="309"/>
                  </a:lnTo>
                  <a:lnTo>
                    <a:pt x="335" y="0"/>
                  </a:lnTo>
                  <a:lnTo>
                    <a:pt x="0" y="169"/>
                  </a:lnTo>
                  <a:lnTo>
                    <a:pt x="0" y="487"/>
                  </a:lnTo>
                  <a:close/>
                </a:path>
              </a:pathLst>
            </a:custGeom>
            <a:solidFill>
              <a:srgbClr val="6868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Arrow: Bent 2">
            <a:extLst>
              <a:ext uri="{FF2B5EF4-FFF2-40B4-BE49-F238E27FC236}">
                <a16:creationId xmlns:a16="http://schemas.microsoft.com/office/drawing/2014/main" id="{DD8C31C8-5210-3E6A-C84B-32247149F4D1}"/>
              </a:ext>
            </a:extLst>
          </p:cNvPr>
          <p:cNvSpPr/>
          <p:nvPr/>
        </p:nvSpPr>
        <p:spPr>
          <a:xfrm rot="16200000">
            <a:off x="2677403" y="2964509"/>
            <a:ext cx="1115465" cy="942077"/>
          </a:xfrm>
          <a:prstGeom prst="bentArrow">
            <a:avLst>
              <a:gd name="adj1" fmla="val 24617"/>
              <a:gd name="adj2" fmla="val 25000"/>
              <a:gd name="adj3" fmla="val 25000"/>
              <a:gd name="adj4" fmla="val 875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76" name="Picture 175" descr="A colorful earth with a thermometer&#10;&#10;Description automatically generated">
            <a:extLst>
              <a:ext uri="{FF2B5EF4-FFF2-40B4-BE49-F238E27FC236}">
                <a16:creationId xmlns:a16="http://schemas.microsoft.com/office/drawing/2014/main" id="{D0288B84-4D5D-1881-B510-4306AC5F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" y="2581737"/>
            <a:ext cx="1478154" cy="1478154"/>
          </a:xfrm>
          <a:prstGeom prst="rect">
            <a:avLst/>
          </a:prstGeom>
        </p:spPr>
      </p:pic>
      <p:sp>
        <p:nvSpPr>
          <p:cNvPr id="183" name="Arrow: Bent 182">
            <a:extLst>
              <a:ext uri="{FF2B5EF4-FFF2-40B4-BE49-F238E27FC236}">
                <a16:creationId xmlns:a16="http://schemas.microsoft.com/office/drawing/2014/main" id="{C55D8F34-AD43-CC22-3390-75B7E8228B5E}"/>
              </a:ext>
            </a:extLst>
          </p:cNvPr>
          <p:cNvSpPr/>
          <p:nvPr/>
        </p:nvSpPr>
        <p:spPr>
          <a:xfrm>
            <a:off x="804673" y="1353901"/>
            <a:ext cx="1315698" cy="1104100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59DBEBA-0A72-BA6D-713B-D3049F5F225E}"/>
              </a:ext>
            </a:extLst>
          </p:cNvPr>
          <p:cNvSpPr txBox="1"/>
          <p:nvPr/>
        </p:nvSpPr>
        <p:spPr>
          <a:xfrm>
            <a:off x="299428" y="4150071"/>
            <a:ext cx="217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1782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177" grpId="0"/>
      <p:bldP spid="178" grpId="0"/>
      <p:bldP spid="179" grpId="0"/>
      <p:bldP spid="180" grpId="0"/>
      <p:bldP spid="181" grpId="0" animBg="1"/>
      <p:bldP spid="182" grpId="0" animBg="1"/>
      <p:bldP spid="185" grpId="0" animBg="1"/>
      <p:bldP spid="190" grpId="0" animBg="1"/>
      <p:bldP spid="203" grpId="0" animBg="1"/>
      <p:bldP spid="207" grpId="0" animBg="1"/>
      <p:bldP spid="208" grpId="0" animBg="1"/>
      <p:bldP spid="209" grpId="0" animBg="1"/>
      <p:bldP spid="3" grpId="0" animBg="1"/>
      <p:bldP spid="183" grpId="0" animBg="1"/>
      <p:bldP spid="1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D91E85D-220A-86FC-DD39-6A800D2B3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401" y="1645694"/>
            <a:ext cx="7193661" cy="497280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7C96F39-74ED-1D6B-E76B-42D392E08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51466"/>
            <a:ext cx="11117105" cy="1655762"/>
          </a:xfrm>
        </p:spPr>
        <p:txBody>
          <a:bodyPr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  <a:r>
              <a:rPr lang="en-GB" sz="2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-extended Computable General Equilibrium (CGE) </a:t>
            </a:r>
            <a:r>
              <a:rPr lang="en-GB" sz="2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 combines temporal and spatial variability element of water with socioeconomic dynamics to estimate economy-wide impacts of water-related topics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Calzadilla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 al., 2016).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723AE-6BB3-FA68-AD52-2911A711FC36}"/>
              </a:ext>
            </a:extLst>
          </p:cNvPr>
          <p:cNvSpPr txBox="1"/>
          <p:nvPr/>
        </p:nvSpPr>
        <p:spPr>
          <a:xfrm>
            <a:off x="9667081" y="6479997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Figure: authors own work</a:t>
            </a:r>
          </a:p>
        </p:txBody>
      </p:sp>
    </p:spTree>
    <p:extLst>
      <p:ext uri="{BB962C8B-B14F-4D97-AF65-F5344CB8AC3E}">
        <p14:creationId xmlns:p14="http://schemas.microsoft.com/office/powerpoint/2010/main" val="297950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BAE409-4576-4D81-DCBC-F22382AEA151}"/>
              </a:ext>
            </a:extLst>
          </p:cNvPr>
          <p:cNvSpPr txBox="1"/>
          <p:nvPr/>
        </p:nvSpPr>
        <p:spPr>
          <a:xfrm>
            <a:off x="813284" y="239503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extended CGE Models</a:t>
            </a:r>
          </a:p>
        </p:txBody>
      </p:sp>
      <p:sp>
        <p:nvSpPr>
          <p:cNvPr id="249" name="Plus Sign 248">
            <a:extLst>
              <a:ext uri="{FF2B5EF4-FFF2-40B4-BE49-F238E27FC236}">
                <a16:creationId xmlns:a16="http://schemas.microsoft.com/office/drawing/2014/main" id="{B3ACEFC0-76A5-C118-FBEA-FDB0D2F576C7}"/>
              </a:ext>
            </a:extLst>
          </p:cNvPr>
          <p:cNvSpPr/>
          <p:nvPr/>
        </p:nvSpPr>
        <p:spPr>
          <a:xfrm>
            <a:off x="5461238" y="2154775"/>
            <a:ext cx="1832480" cy="183976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21A7F200-DC45-8AF3-B60E-8DA881964FCB}"/>
              </a:ext>
            </a:extLst>
          </p:cNvPr>
          <p:cNvSpPr txBox="1"/>
          <p:nvPr/>
        </p:nvSpPr>
        <p:spPr>
          <a:xfrm>
            <a:off x="695325" y="1372063"/>
            <a:ext cx="498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Accounting Matrix</a:t>
            </a:r>
            <a:endParaRPr lang="en-GB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5" name="TextBox 864">
            <a:extLst>
              <a:ext uri="{FF2B5EF4-FFF2-40B4-BE49-F238E27FC236}">
                <a16:creationId xmlns:a16="http://schemas.microsoft.com/office/drawing/2014/main" id="{E911F50F-0222-42A9-8D17-79E64F63241D}"/>
              </a:ext>
            </a:extLst>
          </p:cNvPr>
          <p:cNvSpPr txBox="1"/>
          <p:nvPr/>
        </p:nvSpPr>
        <p:spPr>
          <a:xfrm>
            <a:off x="5681407" y="1408875"/>
            <a:ext cx="68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Data</a:t>
            </a:r>
          </a:p>
        </p:txBody>
      </p:sp>
      <p:grpSp>
        <p:nvGrpSpPr>
          <p:cNvPr id="866" name="Group 865">
            <a:extLst>
              <a:ext uri="{FF2B5EF4-FFF2-40B4-BE49-F238E27FC236}">
                <a16:creationId xmlns:a16="http://schemas.microsoft.com/office/drawing/2014/main" id="{471F4C6D-8E8F-8053-77F7-9953BFE178A4}"/>
              </a:ext>
            </a:extLst>
          </p:cNvPr>
          <p:cNvGrpSpPr/>
          <p:nvPr/>
        </p:nvGrpSpPr>
        <p:grpSpPr>
          <a:xfrm flipH="1">
            <a:off x="8045558" y="2235379"/>
            <a:ext cx="1413473" cy="1514331"/>
            <a:chOff x="-1" y="2559824"/>
            <a:chExt cx="3253587" cy="3248764"/>
          </a:xfrm>
        </p:grpSpPr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8D912137-9EC7-BC6F-B167-5D8BC4DD9595}"/>
                </a:ext>
              </a:extLst>
            </p:cNvPr>
            <p:cNvSpPr/>
            <p:nvPr/>
          </p:nvSpPr>
          <p:spPr>
            <a:xfrm rot="19800000">
              <a:off x="1941820" y="4106677"/>
              <a:ext cx="1311766" cy="1566831"/>
            </a:xfrm>
            <a:custGeom>
              <a:avLst/>
              <a:gdLst>
                <a:gd name="connsiteX0" fmla="*/ 1343136 w 1329106"/>
                <a:gd name="connsiteY0" fmla="*/ 1481340 h 1587544"/>
                <a:gd name="connsiteX1" fmla="*/ 1271881 w 1329106"/>
                <a:gd name="connsiteY1" fmla="*/ 903917 h 1587544"/>
                <a:gd name="connsiteX2" fmla="*/ 639448 w 1329106"/>
                <a:gd name="connsiteY2" fmla="*/ 454975 h 1587544"/>
                <a:gd name="connsiteX3" fmla="*/ 480694 w 1329106"/>
                <a:gd name="connsiteY3" fmla="*/ 536936 h 1587544"/>
                <a:gd name="connsiteX4" fmla="*/ 480694 w 1329106"/>
                <a:gd name="connsiteY4" fmla="*/ 536936 h 1587544"/>
                <a:gd name="connsiteX5" fmla="*/ 520936 w 1329106"/>
                <a:gd name="connsiteY5" fmla="*/ 617421 h 1587544"/>
                <a:gd name="connsiteX6" fmla="*/ 761652 w 1329106"/>
                <a:gd name="connsiteY6" fmla="*/ 797958 h 1587544"/>
                <a:gd name="connsiteX7" fmla="*/ 763498 w 1329106"/>
                <a:gd name="connsiteY7" fmla="*/ 805342 h 1587544"/>
                <a:gd name="connsiteX8" fmla="*/ 763498 w 1329106"/>
                <a:gd name="connsiteY8" fmla="*/ 805342 h 1587544"/>
                <a:gd name="connsiteX9" fmla="*/ 597360 w 1329106"/>
                <a:gd name="connsiteY9" fmla="*/ 921270 h 1587544"/>
                <a:gd name="connsiteX10" fmla="*/ 597360 w 1329106"/>
                <a:gd name="connsiteY10" fmla="*/ 921270 h 1587544"/>
                <a:gd name="connsiteX11" fmla="*/ 257330 w 1329106"/>
                <a:gd name="connsiteY11" fmla="*/ 650279 h 1587544"/>
                <a:gd name="connsiteX12" fmla="*/ 257330 w 1329106"/>
                <a:gd name="connsiteY12" fmla="*/ 43321 h 1587544"/>
                <a:gd name="connsiteX13" fmla="*/ 231117 w 1329106"/>
                <a:gd name="connsiteY13" fmla="*/ 28184 h 1587544"/>
                <a:gd name="connsiteX14" fmla="*/ 2215 w 1329106"/>
                <a:gd name="connsiteY14" fmla="*/ 39629 h 1587544"/>
                <a:gd name="connsiteX15" fmla="*/ 0 w 1329106"/>
                <a:gd name="connsiteY15" fmla="*/ 41475 h 1587544"/>
                <a:gd name="connsiteX16" fmla="*/ 0 w 1329106"/>
                <a:gd name="connsiteY16" fmla="*/ 836724 h 1587544"/>
                <a:gd name="connsiteX17" fmla="*/ 709964 w 1329106"/>
                <a:gd name="connsiteY17" fmla="*/ 1295635 h 1587544"/>
                <a:gd name="connsiteX18" fmla="*/ 709964 w 1329106"/>
                <a:gd name="connsiteY18" fmla="*/ 1610190 h 1587544"/>
                <a:gd name="connsiteX19" fmla="*/ 1343136 w 1329106"/>
                <a:gd name="connsiteY19" fmla="*/ 1481340 h 15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9106" h="1587544">
                  <a:moveTo>
                    <a:pt x="1343136" y="1481340"/>
                  </a:moveTo>
                  <a:lnTo>
                    <a:pt x="1271881" y="903917"/>
                  </a:lnTo>
                  <a:lnTo>
                    <a:pt x="639448" y="454975"/>
                  </a:lnTo>
                  <a:cubicBezTo>
                    <a:pt x="572623" y="407718"/>
                    <a:pt x="480694" y="455344"/>
                    <a:pt x="480694" y="536936"/>
                  </a:cubicBezTo>
                  <a:lnTo>
                    <a:pt x="480694" y="536936"/>
                  </a:lnTo>
                  <a:cubicBezTo>
                    <a:pt x="480694" y="568687"/>
                    <a:pt x="495461" y="598592"/>
                    <a:pt x="520936" y="617421"/>
                  </a:cubicBezTo>
                  <a:lnTo>
                    <a:pt x="761652" y="797958"/>
                  </a:lnTo>
                  <a:cubicBezTo>
                    <a:pt x="763867" y="799804"/>
                    <a:pt x="764605" y="802758"/>
                    <a:pt x="763498" y="805342"/>
                  </a:cubicBezTo>
                  <a:lnTo>
                    <a:pt x="763498" y="805342"/>
                  </a:lnTo>
                  <a:cubicBezTo>
                    <a:pt x="732855" y="871059"/>
                    <a:pt x="669722" y="915362"/>
                    <a:pt x="597360" y="921270"/>
                  </a:cubicBezTo>
                  <a:lnTo>
                    <a:pt x="597360" y="921270"/>
                  </a:lnTo>
                  <a:lnTo>
                    <a:pt x="257330" y="650279"/>
                  </a:lnTo>
                  <a:lnTo>
                    <a:pt x="257330" y="43321"/>
                  </a:lnTo>
                  <a:lnTo>
                    <a:pt x="231117" y="28184"/>
                  </a:lnTo>
                  <a:cubicBezTo>
                    <a:pt x="159124" y="-13166"/>
                    <a:pt x="69778" y="-8736"/>
                    <a:pt x="2215" y="39629"/>
                  </a:cubicBezTo>
                  <a:lnTo>
                    <a:pt x="0" y="41475"/>
                  </a:lnTo>
                  <a:lnTo>
                    <a:pt x="0" y="836724"/>
                  </a:lnTo>
                  <a:lnTo>
                    <a:pt x="709964" y="1295635"/>
                  </a:lnTo>
                  <a:lnTo>
                    <a:pt x="709964" y="1610190"/>
                  </a:lnTo>
                  <a:lnTo>
                    <a:pt x="1343136" y="1481340"/>
                  </a:lnTo>
                  <a:close/>
                </a:path>
              </a:pathLst>
            </a:custGeom>
            <a:solidFill>
              <a:srgbClr val="FEC082"/>
            </a:soli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953D24E0-AB78-6A71-5739-DB90F344BFE5}"/>
                </a:ext>
              </a:extLst>
            </p:cNvPr>
            <p:cNvSpPr/>
            <p:nvPr/>
          </p:nvSpPr>
          <p:spPr>
            <a:xfrm flipH="1">
              <a:off x="2541972" y="3965212"/>
              <a:ext cx="305720" cy="1408245"/>
            </a:xfrm>
            <a:custGeom>
              <a:avLst/>
              <a:gdLst>
                <a:gd name="connsiteX0" fmla="*/ 0 w 404524"/>
                <a:gd name="connsiteY0" fmla="*/ 0 h 1863367"/>
                <a:gd name="connsiteX1" fmla="*/ 409634 w 404524"/>
                <a:gd name="connsiteY1" fmla="*/ 0 h 1863367"/>
                <a:gd name="connsiteX2" fmla="*/ 409634 w 404524"/>
                <a:gd name="connsiteY2" fmla="*/ 1866462 h 1863367"/>
                <a:gd name="connsiteX3" fmla="*/ 0 w 404524"/>
                <a:gd name="connsiteY3" fmla="*/ 1866462 h 1863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524" h="1863367">
                  <a:moveTo>
                    <a:pt x="0" y="0"/>
                  </a:moveTo>
                  <a:lnTo>
                    <a:pt x="409634" y="0"/>
                  </a:lnTo>
                  <a:lnTo>
                    <a:pt x="409634" y="1866462"/>
                  </a:lnTo>
                  <a:lnTo>
                    <a:pt x="0" y="186646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10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>
                <a:solidFill>
                  <a:schemeClr val="accent1"/>
                </a:solidFill>
              </a:endParaRPr>
            </a:p>
          </p:txBody>
        </p:sp>
        <p:grpSp>
          <p:nvGrpSpPr>
            <p:cNvPr id="869" name="Graphic 4">
              <a:extLst>
                <a:ext uri="{FF2B5EF4-FFF2-40B4-BE49-F238E27FC236}">
                  <a16:creationId xmlns:a16="http://schemas.microsoft.com/office/drawing/2014/main" id="{74C3E1EE-6B49-75F1-D248-7AD1B23FE442}"/>
                </a:ext>
              </a:extLst>
            </p:cNvPr>
            <p:cNvGrpSpPr/>
            <p:nvPr/>
          </p:nvGrpSpPr>
          <p:grpSpPr>
            <a:xfrm flipH="1">
              <a:off x="-1" y="2559824"/>
              <a:ext cx="2910965" cy="1470499"/>
              <a:chOff x="8341771" y="1797392"/>
              <a:chExt cx="3851743" cy="1945741"/>
            </a:xfrm>
          </p:grpSpPr>
          <p:sp>
            <p:nvSpPr>
              <p:cNvPr id="871" name="Freeform: Shape 870">
                <a:extLst>
                  <a:ext uri="{FF2B5EF4-FFF2-40B4-BE49-F238E27FC236}">
                    <a16:creationId xmlns:a16="http://schemas.microsoft.com/office/drawing/2014/main" id="{90510181-F259-6460-D1DC-1B0DA0C0AB52}"/>
                  </a:ext>
                </a:extLst>
              </p:cNvPr>
              <p:cNvSpPr/>
              <p:nvPr/>
            </p:nvSpPr>
            <p:spPr>
              <a:xfrm>
                <a:off x="8480793" y="2696297"/>
                <a:ext cx="3712721" cy="901443"/>
              </a:xfrm>
              <a:custGeom>
                <a:avLst/>
                <a:gdLst>
                  <a:gd name="connsiteX0" fmla="*/ 1069141 w 3712720"/>
                  <a:gd name="connsiteY0" fmla="*/ 0 h 901442"/>
                  <a:gd name="connsiteX1" fmla="*/ 856 w 3712720"/>
                  <a:gd name="connsiteY1" fmla="*/ 912443 h 901442"/>
                  <a:gd name="connsiteX2" fmla="*/ 401463 w 3712720"/>
                  <a:gd name="connsiteY2" fmla="*/ 912443 h 901442"/>
                  <a:gd name="connsiteX3" fmla="*/ 1069141 w 3712720"/>
                  <a:gd name="connsiteY3" fmla="*/ 400607 h 901442"/>
                  <a:gd name="connsiteX4" fmla="*/ 3717549 w 3712720"/>
                  <a:gd name="connsiteY4" fmla="*/ 400607 h 901442"/>
                  <a:gd name="connsiteX5" fmla="*/ 3717549 w 3712720"/>
                  <a:gd name="connsiteY5" fmla="*/ 0 h 901442"/>
                  <a:gd name="connsiteX6" fmla="*/ 1069141 w 3712720"/>
                  <a:gd name="connsiteY6" fmla="*/ 0 h 90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2720" h="901442">
                    <a:moveTo>
                      <a:pt x="1069141" y="0"/>
                    </a:moveTo>
                    <a:cubicBezTo>
                      <a:pt x="156698" y="0"/>
                      <a:pt x="-13965" y="600911"/>
                      <a:pt x="856" y="912443"/>
                    </a:cubicBezTo>
                    <a:lnTo>
                      <a:pt x="401463" y="912443"/>
                    </a:lnTo>
                    <a:cubicBezTo>
                      <a:pt x="386642" y="712140"/>
                      <a:pt x="468231" y="400607"/>
                      <a:pt x="1069141" y="400607"/>
                    </a:cubicBezTo>
                    <a:lnTo>
                      <a:pt x="3717549" y="400607"/>
                    </a:lnTo>
                    <a:lnTo>
                      <a:pt x="3717549" y="0"/>
                    </a:lnTo>
                    <a:lnTo>
                      <a:pt x="106914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2" name="Freeform: Shape 871">
                <a:extLst>
                  <a:ext uri="{FF2B5EF4-FFF2-40B4-BE49-F238E27FC236}">
                    <a16:creationId xmlns:a16="http://schemas.microsoft.com/office/drawing/2014/main" id="{E3402777-C978-894A-F408-7A13604CEB87}"/>
                  </a:ext>
                </a:extLst>
              </p:cNvPr>
              <p:cNvSpPr/>
              <p:nvPr/>
            </p:nvSpPr>
            <p:spPr>
              <a:xfrm>
                <a:off x="9285230" y="1840478"/>
                <a:ext cx="1527869" cy="152787"/>
              </a:xfrm>
              <a:custGeom>
                <a:avLst/>
                <a:gdLst>
                  <a:gd name="connsiteX0" fmla="*/ 0 w 1527868"/>
                  <a:gd name="connsiteY0" fmla="*/ 0 h 152786"/>
                  <a:gd name="connsiteX1" fmla="*/ 1542536 w 1527868"/>
                  <a:gd name="connsiteY1" fmla="*/ 0 h 152786"/>
                  <a:gd name="connsiteX2" fmla="*/ 1542536 w 1527868"/>
                  <a:gd name="connsiteY2" fmla="*/ 162718 h 152786"/>
                  <a:gd name="connsiteX3" fmla="*/ 0 w 1527868"/>
                  <a:gd name="connsiteY3" fmla="*/ 162718 h 15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868" h="152786">
                    <a:moveTo>
                      <a:pt x="0" y="0"/>
                    </a:moveTo>
                    <a:lnTo>
                      <a:pt x="1542536" y="0"/>
                    </a:lnTo>
                    <a:lnTo>
                      <a:pt x="1542536" y="162718"/>
                    </a:lnTo>
                    <a:lnTo>
                      <a:pt x="0" y="16271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3" name="Freeform: Shape 872">
                <a:extLst>
                  <a:ext uri="{FF2B5EF4-FFF2-40B4-BE49-F238E27FC236}">
                    <a16:creationId xmlns:a16="http://schemas.microsoft.com/office/drawing/2014/main" id="{E9DD8658-694A-D212-30FD-9AD6376A15FB}"/>
                  </a:ext>
                </a:extLst>
              </p:cNvPr>
              <p:cNvSpPr/>
              <p:nvPr/>
            </p:nvSpPr>
            <p:spPr>
              <a:xfrm>
                <a:off x="9930602" y="1974014"/>
                <a:ext cx="244459" cy="504197"/>
              </a:xfrm>
              <a:custGeom>
                <a:avLst/>
                <a:gdLst>
                  <a:gd name="connsiteX0" fmla="*/ 0 w 244458"/>
                  <a:gd name="connsiteY0" fmla="*/ 0 h 504196"/>
                  <a:gd name="connsiteX1" fmla="*/ 251793 w 244458"/>
                  <a:gd name="connsiteY1" fmla="*/ 0 h 504196"/>
                  <a:gd name="connsiteX2" fmla="*/ 251793 w 244458"/>
                  <a:gd name="connsiteY2" fmla="*/ 518864 h 504196"/>
                  <a:gd name="connsiteX3" fmla="*/ 0 w 244458"/>
                  <a:gd name="connsiteY3" fmla="*/ 518864 h 504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458" h="504196">
                    <a:moveTo>
                      <a:pt x="0" y="0"/>
                    </a:moveTo>
                    <a:lnTo>
                      <a:pt x="251793" y="0"/>
                    </a:lnTo>
                    <a:lnTo>
                      <a:pt x="251793" y="518864"/>
                    </a:lnTo>
                    <a:lnTo>
                      <a:pt x="0" y="51886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4" name="Freeform: Shape 873">
                <a:extLst>
                  <a:ext uri="{FF2B5EF4-FFF2-40B4-BE49-F238E27FC236}">
                    <a16:creationId xmlns:a16="http://schemas.microsoft.com/office/drawing/2014/main" id="{439A1041-E49D-E4CD-E0C2-CC249644CA2B}"/>
                  </a:ext>
                </a:extLst>
              </p:cNvPr>
              <p:cNvSpPr/>
              <p:nvPr/>
            </p:nvSpPr>
            <p:spPr>
              <a:xfrm>
                <a:off x="9915781" y="1797392"/>
                <a:ext cx="275016" cy="275016"/>
              </a:xfrm>
              <a:custGeom>
                <a:avLst/>
                <a:gdLst>
                  <a:gd name="connsiteX0" fmla="*/ 281433 w 275016"/>
                  <a:gd name="connsiteY0" fmla="*/ 140717 h 275016"/>
                  <a:gd name="connsiteX1" fmla="*/ 140717 w 275016"/>
                  <a:gd name="connsiteY1" fmla="*/ 281433 h 275016"/>
                  <a:gd name="connsiteX2" fmla="*/ 0 w 275016"/>
                  <a:gd name="connsiteY2" fmla="*/ 140717 h 275016"/>
                  <a:gd name="connsiteX3" fmla="*/ 140717 w 275016"/>
                  <a:gd name="connsiteY3" fmla="*/ 0 h 275016"/>
                  <a:gd name="connsiteX4" fmla="*/ 281433 w 275016"/>
                  <a:gd name="connsiteY4" fmla="*/ 140717 h 27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016" h="275016">
                    <a:moveTo>
                      <a:pt x="281433" y="140717"/>
                    </a:moveTo>
                    <a:cubicBezTo>
                      <a:pt x="281433" y="218432"/>
                      <a:pt x="218432" y="281433"/>
                      <a:pt x="140717" y="281433"/>
                    </a:cubicBezTo>
                    <a:cubicBezTo>
                      <a:pt x="63001" y="281433"/>
                      <a:pt x="0" y="218432"/>
                      <a:pt x="0" y="140717"/>
                    </a:cubicBezTo>
                    <a:cubicBezTo>
                      <a:pt x="0" y="63001"/>
                      <a:pt x="63001" y="0"/>
                      <a:pt x="140717" y="0"/>
                    </a:cubicBezTo>
                    <a:cubicBezTo>
                      <a:pt x="218432" y="0"/>
                      <a:pt x="281433" y="63001"/>
                      <a:pt x="281433" y="140717"/>
                    </a:cubicBezTo>
                    <a:close/>
                  </a:path>
                </a:pathLst>
              </a:custGeom>
              <a:solidFill>
                <a:srgbClr val="88CBF0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5" name="Freeform: Shape 874">
                <a:extLst>
                  <a:ext uri="{FF2B5EF4-FFF2-40B4-BE49-F238E27FC236}">
                    <a16:creationId xmlns:a16="http://schemas.microsoft.com/office/drawing/2014/main" id="{D8839D73-CC5C-98F2-74A5-AEB2845219D1}"/>
                  </a:ext>
                </a:extLst>
              </p:cNvPr>
              <p:cNvSpPr/>
              <p:nvPr/>
            </p:nvSpPr>
            <p:spPr>
              <a:xfrm>
                <a:off x="9629306" y="2364537"/>
                <a:ext cx="840328" cy="733377"/>
              </a:xfrm>
              <a:custGeom>
                <a:avLst/>
                <a:gdLst>
                  <a:gd name="connsiteX0" fmla="*/ 854537 w 840327"/>
                  <a:gd name="connsiteY0" fmla="*/ 736891 h 733377"/>
                  <a:gd name="connsiteX1" fmla="*/ 0 w 840327"/>
                  <a:gd name="connsiteY1" fmla="*/ 736891 h 733377"/>
                  <a:gd name="connsiteX2" fmla="*/ 0 w 840327"/>
                  <a:gd name="connsiteY2" fmla="*/ 238195 h 733377"/>
                  <a:gd name="connsiteX3" fmla="*/ 238195 w 840327"/>
                  <a:gd name="connsiteY3" fmla="*/ 0 h 733377"/>
                  <a:gd name="connsiteX4" fmla="*/ 616342 w 840327"/>
                  <a:gd name="connsiteY4" fmla="*/ 0 h 733377"/>
                  <a:gd name="connsiteX5" fmla="*/ 854537 w 840327"/>
                  <a:gd name="connsiteY5" fmla="*/ 238195 h 733377"/>
                  <a:gd name="connsiteX6" fmla="*/ 854537 w 840327"/>
                  <a:gd name="connsiteY6" fmla="*/ 736891 h 73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327" h="733377">
                    <a:moveTo>
                      <a:pt x="854537" y="736891"/>
                    </a:moveTo>
                    <a:lnTo>
                      <a:pt x="0" y="736891"/>
                    </a:lnTo>
                    <a:lnTo>
                      <a:pt x="0" y="238195"/>
                    </a:lnTo>
                    <a:cubicBezTo>
                      <a:pt x="0" y="106645"/>
                      <a:pt x="106645" y="0"/>
                      <a:pt x="238195" y="0"/>
                    </a:cubicBezTo>
                    <a:lnTo>
                      <a:pt x="616342" y="0"/>
                    </a:lnTo>
                    <a:cubicBezTo>
                      <a:pt x="747892" y="0"/>
                      <a:pt x="854537" y="106645"/>
                      <a:pt x="854537" y="238195"/>
                    </a:cubicBezTo>
                    <a:lnTo>
                      <a:pt x="854537" y="73689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6" name="Freeform: Shape 875">
                <a:extLst>
                  <a:ext uri="{FF2B5EF4-FFF2-40B4-BE49-F238E27FC236}">
                    <a16:creationId xmlns:a16="http://schemas.microsoft.com/office/drawing/2014/main" id="{624D4FB8-6530-D8EF-4164-21FD5868A2FA}"/>
                  </a:ext>
                </a:extLst>
              </p:cNvPr>
              <p:cNvSpPr/>
              <p:nvPr/>
            </p:nvSpPr>
            <p:spPr>
              <a:xfrm>
                <a:off x="8466812" y="2700821"/>
                <a:ext cx="1054229" cy="901443"/>
              </a:xfrm>
              <a:custGeom>
                <a:avLst/>
                <a:gdLst>
                  <a:gd name="connsiteX0" fmla="*/ 1069141 w 1054229"/>
                  <a:gd name="connsiteY0" fmla="*/ 0 h 901442"/>
                  <a:gd name="connsiteX1" fmla="*/ 856 w 1054229"/>
                  <a:gd name="connsiteY1" fmla="*/ 912443 h 901442"/>
                  <a:gd name="connsiteX2" fmla="*/ 401463 w 1054229"/>
                  <a:gd name="connsiteY2" fmla="*/ 912443 h 901442"/>
                  <a:gd name="connsiteX3" fmla="*/ 765554 w 1054229"/>
                  <a:gd name="connsiteY3" fmla="*/ 435137 h 901442"/>
                  <a:gd name="connsiteX4" fmla="*/ 1069141 w 1054229"/>
                  <a:gd name="connsiteY4" fmla="*/ 0 h 901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229" h="901442">
                    <a:moveTo>
                      <a:pt x="1069141" y="0"/>
                    </a:moveTo>
                    <a:cubicBezTo>
                      <a:pt x="156698" y="0"/>
                      <a:pt x="-13965" y="600911"/>
                      <a:pt x="856" y="912443"/>
                    </a:cubicBezTo>
                    <a:lnTo>
                      <a:pt x="401463" y="912443"/>
                    </a:lnTo>
                    <a:cubicBezTo>
                      <a:pt x="401463" y="912443"/>
                      <a:pt x="364335" y="514586"/>
                      <a:pt x="765554" y="435137"/>
                    </a:cubicBezTo>
                    <a:lnTo>
                      <a:pt x="106914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7" name="Freeform: Shape 876">
                <a:extLst>
                  <a:ext uri="{FF2B5EF4-FFF2-40B4-BE49-F238E27FC236}">
                    <a16:creationId xmlns:a16="http://schemas.microsoft.com/office/drawing/2014/main" id="{F4E3E6AD-BE45-A0C2-2F63-6A989A26735F}"/>
                  </a:ext>
                </a:extLst>
              </p:cNvPr>
              <p:cNvSpPr/>
              <p:nvPr/>
            </p:nvSpPr>
            <p:spPr>
              <a:xfrm>
                <a:off x="8341771" y="3590346"/>
                <a:ext cx="641705" cy="152787"/>
              </a:xfrm>
              <a:custGeom>
                <a:avLst/>
                <a:gdLst>
                  <a:gd name="connsiteX0" fmla="*/ 0 w 641704"/>
                  <a:gd name="connsiteY0" fmla="*/ 0 h 152786"/>
                  <a:gd name="connsiteX1" fmla="*/ 652400 w 641704"/>
                  <a:gd name="connsiteY1" fmla="*/ 0 h 152786"/>
                  <a:gd name="connsiteX2" fmla="*/ 652400 w 641704"/>
                  <a:gd name="connsiteY2" fmla="*/ 162718 h 152786"/>
                  <a:gd name="connsiteX3" fmla="*/ 0 w 641704"/>
                  <a:gd name="connsiteY3" fmla="*/ 162718 h 15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1704" h="152786">
                    <a:moveTo>
                      <a:pt x="0" y="0"/>
                    </a:moveTo>
                    <a:lnTo>
                      <a:pt x="652400" y="0"/>
                    </a:lnTo>
                    <a:lnTo>
                      <a:pt x="652400" y="162718"/>
                    </a:lnTo>
                    <a:lnTo>
                      <a:pt x="0" y="162718"/>
                    </a:lnTo>
                    <a:close/>
                  </a:path>
                </a:pathLst>
              </a:custGeom>
              <a:solidFill>
                <a:srgbClr val="88CBF0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8" name="Freeform: Shape 877">
                <a:extLst>
                  <a:ext uri="{FF2B5EF4-FFF2-40B4-BE49-F238E27FC236}">
                    <a16:creationId xmlns:a16="http://schemas.microsoft.com/office/drawing/2014/main" id="{EF51A6CF-9249-B21A-FFCF-49B397A16239}"/>
                  </a:ext>
                </a:extLst>
              </p:cNvPr>
              <p:cNvSpPr/>
              <p:nvPr/>
            </p:nvSpPr>
            <p:spPr>
              <a:xfrm>
                <a:off x="8516101" y="2733059"/>
                <a:ext cx="901443" cy="748656"/>
              </a:xfrm>
              <a:custGeom>
                <a:avLst/>
                <a:gdLst>
                  <a:gd name="connsiteX0" fmla="*/ 910151 w 901442"/>
                  <a:gd name="connsiteY0" fmla="*/ 0 h 748655"/>
                  <a:gd name="connsiteX1" fmla="*/ 0 w 901442"/>
                  <a:gd name="connsiteY1" fmla="*/ 754614 h 748655"/>
                  <a:gd name="connsiteX2" fmla="*/ 910151 w 901442"/>
                  <a:gd name="connsiteY2" fmla="*/ 0 h 748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442" h="748655">
                    <a:moveTo>
                      <a:pt x="910151" y="0"/>
                    </a:moveTo>
                    <a:cubicBezTo>
                      <a:pt x="910151" y="0"/>
                      <a:pt x="91672" y="4889"/>
                      <a:pt x="0" y="754614"/>
                    </a:cubicBezTo>
                    <a:cubicBezTo>
                      <a:pt x="0" y="754614"/>
                      <a:pt x="104812" y="90144"/>
                      <a:pt x="9101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79" name="Freeform: Shape 878">
                <a:extLst>
                  <a:ext uri="{FF2B5EF4-FFF2-40B4-BE49-F238E27FC236}">
                    <a16:creationId xmlns:a16="http://schemas.microsoft.com/office/drawing/2014/main" id="{C0C90022-AF9B-8103-C743-C6F18CCE0B71}"/>
                  </a:ext>
                </a:extLst>
              </p:cNvPr>
              <p:cNvSpPr/>
              <p:nvPr/>
            </p:nvSpPr>
            <p:spPr>
              <a:xfrm>
                <a:off x="10470703" y="2700821"/>
                <a:ext cx="1711213" cy="397246"/>
              </a:xfrm>
              <a:custGeom>
                <a:avLst/>
                <a:gdLst>
                  <a:gd name="connsiteX0" fmla="*/ 0 w 1711212"/>
                  <a:gd name="connsiteY0" fmla="*/ 400607 h 397245"/>
                  <a:gd name="connsiteX1" fmla="*/ 1713658 w 1711212"/>
                  <a:gd name="connsiteY1" fmla="*/ 400607 h 397245"/>
                  <a:gd name="connsiteX2" fmla="*/ 1713658 w 1711212"/>
                  <a:gd name="connsiteY2" fmla="*/ 0 h 397245"/>
                  <a:gd name="connsiteX3" fmla="*/ 0 w 1711212"/>
                  <a:gd name="connsiteY3" fmla="*/ 400607 h 397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1212" h="397245">
                    <a:moveTo>
                      <a:pt x="0" y="400607"/>
                    </a:moveTo>
                    <a:lnTo>
                      <a:pt x="1713658" y="400607"/>
                    </a:lnTo>
                    <a:lnTo>
                      <a:pt x="1713658" y="0"/>
                    </a:lnTo>
                    <a:lnTo>
                      <a:pt x="0" y="40060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alpha val="43000"/>
                    </a:schemeClr>
                  </a:gs>
                  <a:gs pos="100000">
                    <a:schemeClr val="accent3">
                      <a:lumMod val="50000"/>
                      <a:alpha val="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0" name="Freeform: Shape 879">
                <a:extLst>
                  <a:ext uri="{FF2B5EF4-FFF2-40B4-BE49-F238E27FC236}">
                    <a16:creationId xmlns:a16="http://schemas.microsoft.com/office/drawing/2014/main" id="{9588F187-B8EB-8077-2C13-8C312313B5B5}"/>
                  </a:ext>
                </a:extLst>
              </p:cNvPr>
              <p:cNvSpPr/>
              <p:nvPr/>
            </p:nvSpPr>
            <p:spPr>
              <a:xfrm>
                <a:off x="11551823" y="2752616"/>
                <a:ext cx="595869" cy="305574"/>
              </a:xfrm>
              <a:custGeom>
                <a:avLst/>
                <a:gdLst>
                  <a:gd name="connsiteX0" fmla="*/ 601675 w 595868"/>
                  <a:gd name="connsiteY0" fmla="*/ 0 h 305573"/>
                  <a:gd name="connsiteX1" fmla="*/ 0 w 595868"/>
                  <a:gd name="connsiteY1" fmla="*/ 304504 h 305573"/>
                  <a:gd name="connsiteX2" fmla="*/ 601675 w 595868"/>
                  <a:gd name="connsiteY2" fmla="*/ 0 h 30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5868" h="305573">
                    <a:moveTo>
                      <a:pt x="601675" y="0"/>
                    </a:moveTo>
                    <a:cubicBezTo>
                      <a:pt x="601675" y="0"/>
                      <a:pt x="658206" y="326658"/>
                      <a:pt x="0" y="304504"/>
                    </a:cubicBezTo>
                    <a:cubicBezTo>
                      <a:pt x="153" y="304504"/>
                      <a:pt x="572187" y="306949"/>
                      <a:pt x="6016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1" name="Freeform: Shape 880">
                <a:extLst>
                  <a:ext uri="{FF2B5EF4-FFF2-40B4-BE49-F238E27FC236}">
                    <a16:creationId xmlns:a16="http://schemas.microsoft.com/office/drawing/2014/main" id="{91C2F98A-E704-BFE6-F8D7-B655C60A288B}"/>
                  </a:ext>
                </a:extLst>
              </p:cNvPr>
              <p:cNvSpPr/>
              <p:nvPr/>
            </p:nvSpPr>
            <p:spPr>
              <a:xfrm>
                <a:off x="9931675" y="1797392"/>
                <a:ext cx="259738" cy="275016"/>
              </a:xfrm>
              <a:custGeom>
                <a:avLst/>
                <a:gdLst>
                  <a:gd name="connsiteX0" fmla="*/ 124823 w 259737"/>
                  <a:gd name="connsiteY0" fmla="*/ 0 h 275016"/>
                  <a:gd name="connsiteX1" fmla="*/ 265540 w 259737"/>
                  <a:gd name="connsiteY1" fmla="*/ 140717 h 275016"/>
                  <a:gd name="connsiteX2" fmla="*/ 124823 w 259737"/>
                  <a:gd name="connsiteY2" fmla="*/ 281433 h 275016"/>
                  <a:gd name="connsiteX3" fmla="*/ 5191 w 259737"/>
                  <a:gd name="connsiteY3" fmla="*/ 214818 h 275016"/>
                  <a:gd name="connsiteX4" fmla="*/ 124823 w 259737"/>
                  <a:gd name="connsiteY4" fmla="*/ 0 h 27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737" h="275016">
                    <a:moveTo>
                      <a:pt x="124823" y="0"/>
                    </a:moveTo>
                    <a:cubicBezTo>
                      <a:pt x="202592" y="0"/>
                      <a:pt x="265540" y="62948"/>
                      <a:pt x="265540" y="140717"/>
                    </a:cubicBezTo>
                    <a:cubicBezTo>
                      <a:pt x="265540" y="218485"/>
                      <a:pt x="202592" y="281433"/>
                      <a:pt x="124823" y="281433"/>
                    </a:cubicBezTo>
                    <a:cubicBezTo>
                      <a:pt x="124823" y="281433"/>
                      <a:pt x="40332" y="278989"/>
                      <a:pt x="5191" y="214818"/>
                    </a:cubicBezTo>
                    <a:cubicBezTo>
                      <a:pt x="-29950" y="150648"/>
                      <a:pt x="124823" y="0"/>
                      <a:pt x="1248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2" name="Freeform: Shape 881">
                <a:extLst>
                  <a:ext uri="{FF2B5EF4-FFF2-40B4-BE49-F238E27FC236}">
                    <a16:creationId xmlns:a16="http://schemas.microsoft.com/office/drawing/2014/main" id="{283CEC06-DD2E-E66E-FC0F-EFE9F1E19BD9}"/>
                  </a:ext>
                </a:extLst>
              </p:cNvPr>
              <p:cNvSpPr/>
              <p:nvPr/>
            </p:nvSpPr>
            <p:spPr>
              <a:xfrm>
                <a:off x="9285230" y="1840478"/>
                <a:ext cx="488918" cy="152787"/>
              </a:xfrm>
              <a:custGeom>
                <a:avLst/>
                <a:gdLst>
                  <a:gd name="connsiteX0" fmla="*/ 492585 w 488917"/>
                  <a:gd name="connsiteY0" fmla="*/ 162718 h 152786"/>
                  <a:gd name="connsiteX1" fmla="*/ 0 w 488917"/>
                  <a:gd name="connsiteY1" fmla="*/ 162718 h 152786"/>
                  <a:gd name="connsiteX2" fmla="*/ 0 w 488917"/>
                  <a:gd name="connsiteY2" fmla="*/ 0 h 15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8917" h="152786">
                    <a:moveTo>
                      <a:pt x="492585" y="162718"/>
                    </a:moveTo>
                    <a:lnTo>
                      <a:pt x="0" y="162718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3" name="Freeform: Shape 882">
                <a:extLst>
                  <a:ext uri="{FF2B5EF4-FFF2-40B4-BE49-F238E27FC236}">
                    <a16:creationId xmlns:a16="http://schemas.microsoft.com/office/drawing/2014/main" id="{D5931B8F-245C-9CD8-DB9B-3EF1EBBC79AB}"/>
                  </a:ext>
                </a:extLst>
              </p:cNvPr>
              <p:cNvSpPr/>
              <p:nvPr/>
            </p:nvSpPr>
            <p:spPr>
              <a:xfrm>
                <a:off x="10038011" y="1824380"/>
                <a:ext cx="122229" cy="229180"/>
              </a:xfrm>
              <a:custGeom>
                <a:avLst/>
                <a:gdLst>
                  <a:gd name="connsiteX0" fmla="*/ 26432 w 122229"/>
                  <a:gd name="connsiteY0" fmla="*/ 55 h 229180"/>
                  <a:gd name="connsiteX1" fmla="*/ 132619 w 122229"/>
                  <a:gd name="connsiteY1" fmla="*/ 147342 h 229180"/>
                  <a:gd name="connsiteX2" fmla="*/ 0 w 122229"/>
                  <a:gd name="connsiteY2" fmla="*/ 227096 h 229180"/>
                  <a:gd name="connsiteX3" fmla="*/ 119021 w 122229"/>
                  <a:gd name="connsiteY3" fmla="*/ 141077 h 229180"/>
                  <a:gd name="connsiteX4" fmla="*/ 26432 w 122229"/>
                  <a:gd name="connsiteY4" fmla="*/ 55 h 229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229" h="229180">
                    <a:moveTo>
                      <a:pt x="26432" y="55"/>
                    </a:moveTo>
                    <a:cubicBezTo>
                      <a:pt x="26432" y="55"/>
                      <a:pt x="147439" y="-7279"/>
                      <a:pt x="132619" y="147342"/>
                    </a:cubicBezTo>
                    <a:cubicBezTo>
                      <a:pt x="132619" y="147342"/>
                      <a:pt x="78533" y="248028"/>
                      <a:pt x="0" y="227096"/>
                    </a:cubicBezTo>
                    <a:cubicBezTo>
                      <a:pt x="0" y="227096"/>
                      <a:pt x="107409" y="194706"/>
                      <a:pt x="119021" y="141077"/>
                    </a:cubicBezTo>
                    <a:cubicBezTo>
                      <a:pt x="119174" y="141230"/>
                      <a:pt x="148662" y="36877"/>
                      <a:pt x="26432" y="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92F17E05-FBD0-29EC-48C4-A7625F473BC0}"/>
                  </a:ext>
                </a:extLst>
              </p:cNvPr>
              <p:cNvSpPr/>
              <p:nvPr/>
            </p:nvSpPr>
            <p:spPr>
              <a:xfrm>
                <a:off x="9632855" y="2603386"/>
                <a:ext cx="840328" cy="488918"/>
              </a:xfrm>
              <a:custGeom>
                <a:avLst/>
                <a:gdLst>
                  <a:gd name="connsiteX0" fmla="*/ 0 w 840327"/>
                  <a:gd name="connsiteY0" fmla="*/ 0 h 488918"/>
                  <a:gd name="connsiteX1" fmla="*/ 0 w 840327"/>
                  <a:gd name="connsiteY1" fmla="*/ 498696 h 488918"/>
                  <a:gd name="connsiteX2" fmla="*/ 854537 w 840327"/>
                  <a:gd name="connsiteY2" fmla="*/ 498696 h 48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40327" h="488918">
                    <a:moveTo>
                      <a:pt x="0" y="0"/>
                    </a:moveTo>
                    <a:lnTo>
                      <a:pt x="0" y="498696"/>
                    </a:lnTo>
                    <a:lnTo>
                      <a:pt x="854537" y="4986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0D002FF0-3DC3-C64B-4DEE-C81D771F8C0D}"/>
                  </a:ext>
                </a:extLst>
              </p:cNvPr>
              <p:cNvSpPr/>
              <p:nvPr/>
            </p:nvSpPr>
            <p:spPr>
              <a:xfrm>
                <a:off x="9629306" y="2364537"/>
                <a:ext cx="229180" cy="733377"/>
              </a:xfrm>
              <a:custGeom>
                <a:avLst/>
                <a:gdLst>
                  <a:gd name="connsiteX0" fmla="*/ 0 w 229180"/>
                  <a:gd name="connsiteY0" fmla="*/ 736891 h 733377"/>
                  <a:gd name="connsiteX1" fmla="*/ 0 w 229180"/>
                  <a:gd name="connsiteY1" fmla="*/ 238195 h 733377"/>
                  <a:gd name="connsiteX2" fmla="*/ 238195 w 229180"/>
                  <a:gd name="connsiteY2" fmla="*/ 0 h 733377"/>
                  <a:gd name="connsiteX3" fmla="*/ 45836 w 229180"/>
                  <a:gd name="connsiteY3" fmla="*/ 245529 h 733377"/>
                  <a:gd name="connsiteX4" fmla="*/ 0 w 229180"/>
                  <a:gd name="connsiteY4" fmla="*/ 736891 h 73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180" h="733377">
                    <a:moveTo>
                      <a:pt x="0" y="736891"/>
                    </a:moveTo>
                    <a:lnTo>
                      <a:pt x="0" y="238195"/>
                    </a:lnTo>
                    <a:cubicBezTo>
                      <a:pt x="0" y="106645"/>
                      <a:pt x="106645" y="0"/>
                      <a:pt x="238195" y="0"/>
                    </a:cubicBezTo>
                    <a:cubicBezTo>
                      <a:pt x="238195" y="0"/>
                      <a:pt x="49045" y="49045"/>
                      <a:pt x="45836" y="245529"/>
                    </a:cubicBezTo>
                    <a:lnTo>
                      <a:pt x="0" y="73689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DB16C3C0-74EE-49FF-0325-6C577CD68107}"/>
                  </a:ext>
                </a:extLst>
              </p:cNvPr>
              <p:cNvSpPr/>
              <p:nvPr/>
            </p:nvSpPr>
            <p:spPr>
              <a:xfrm>
                <a:off x="9688257" y="2391580"/>
                <a:ext cx="168066" cy="519475"/>
              </a:xfrm>
              <a:custGeom>
                <a:avLst/>
                <a:gdLst>
                  <a:gd name="connsiteX0" fmla="*/ 179244 w 168065"/>
                  <a:gd name="connsiteY0" fmla="*/ 0 h 519475"/>
                  <a:gd name="connsiteX1" fmla="*/ 24 w 168065"/>
                  <a:gd name="connsiteY1" fmla="*/ 520545 h 519475"/>
                  <a:gd name="connsiteX2" fmla="*/ 179244 w 168065"/>
                  <a:gd name="connsiteY2" fmla="*/ 0 h 5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065" h="519475">
                    <a:moveTo>
                      <a:pt x="179244" y="0"/>
                    </a:moveTo>
                    <a:cubicBezTo>
                      <a:pt x="179244" y="0"/>
                      <a:pt x="-2420" y="24599"/>
                      <a:pt x="24" y="520545"/>
                    </a:cubicBezTo>
                    <a:cubicBezTo>
                      <a:pt x="-128" y="520545"/>
                      <a:pt x="34249" y="103131"/>
                      <a:pt x="1792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7" name="Freeform: Shape 886">
                <a:extLst>
                  <a:ext uri="{FF2B5EF4-FFF2-40B4-BE49-F238E27FC236}">
                    <a16:creationId xmlns:a16="http://schemas.microsoft.com/office/drawing/2014/main" id="{72225C24-7C5E-973B-6E78-65A3C62C213D}"/>
                  </a:ext>
                </a:extLst>
              </p:cNvPr>
              <p:cNvSpPr/>
              <p:nvPr/>
            </p:nvSpPr>
            <p:spPr>
              <a:xfrm>
                <a:off x="10325556" y="2378371"/>
                <a:ext cx="152787" cy="718098"/>
              </a:xfrm>
              <a:custGeom>
                <a:avLst/>
                <a:gdLst>
                  <a:gd name="connsiteX0" fmla="*/ 154926 w 152786"/>
                  <a:gd name="connsiteY0" fmla="*/ 224360 h 718098"/>
                  <a:gd name="connsiteX1" fmla="*/ 154926 w 152786"/>
                  <a:gd name="connsiteY1" fmla="*/ 723057 h 718098"/>
                  <a:gd name="connsiteX2" fmla="*/ 0 w 152786"/>
                  <a:gd name="connsiteY2" fmla="*/ 69 h 718098"/>
                  <a:gd name="connsiteX3" fmla="*/ 154926 w 152786"/>
                  <a:gd name="connsiteY3" fmla="*/ 224360 h 7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86" h="718098">
                    <a:moveTo>
                      <a:pt x="154926" y="224360"/>
                    </a:moveTo>
                    <a:lnTo>
                      <a:pt x="154926" y="723057"/>
                    </a:lnTo>
                    <a:cubicBezTo>
                      <a:pt x="154926" y="723057"/>
                      <a:pt x="119327" y="-8181"/>
                      <a:pt x="0" y="69"/>
                    </a:cubicBezTo>
                    <a:cubicBezTo>
                      <a:pt x="0" y="69"/>
                      <a:pt x="132008" y="18098"/>
                      <a:pt x="154926" y="22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</a:gra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88" name="Freeform: Shape 887">
                <a:extLst>
                  <a:ext uri="{FF2B5EF4-FFF2-40B4-BE49-F238E27FC236}">
                    <a16:creationId xmlns:a16="http://schemas.microsoft.com/office/drawing/2014/main" id="{051EA5F2-95C7-CAD6-1075-687952A64583}"/>
                  </a:ext>
                </a:extLst>
              </p:cNvPr>
              <p:cNvSpPr/>
              <p:nvPr/>
            </p:nvSpPr>
            <p:spPr>
              <a:xfrm>
                <a:off x="10403019" y="2675611"/>
                <a:ext cx="45836" cy="381967"/>
              </a:xfrm>
              <a:custGeom>
                <a:avLst/>
                <a:gdLst>
                  <a:gd name="connsiteX0" fmla="*/ 0 w 45836"/>
                  <a:gd name="connsiteY0" fmla="*/ 0 h 381967"/>
                  <a:gd name="connsiteX1" fmla="*/ 49656 w 45836"/>
                  <a:gd name="connsiteY1" fmla="*/ 396176 h 381967"/>
                  <a:gd name="connsiteX2" fmla="*/ 0 w 45836"/>
                  <a:gd name="connsiteY2" fmla="*/ 0 h 38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836" h="381967">
                    <a:moveTo>
                      <a:pt x="0" y="0"/>
                    </a:moveTo>
                    <a:cubicBezTo>
                      <a:pt x="0" y="0"/>
                      <a:pt x="62795" y="289684"/>
                      <a:pt x="49656" y="396176"/>
                    </a:cubicBezTo>
                    <a:cubicBezTo>
                      <a:pt x="49656" y="396176"/>
                      <a:pt x="64934" y="13093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52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033B3424-1AB3-1066-290E-C8A041762722}"/>
                </a:ext>
              </a:extLst>
            </p:cNvPr>
            <p:cNvSpPr/>
            <p:nvPr/>
          </p:nvSpPr>
          <p:spPr>
            <a:xfrm rot="19242005">
              <a:off x="1897791" y="4241757"/>
              <a:ext cx="1311766" cy="1566831"/>
            </a:xfrm>
            <a:custGeom>
              <a:avLst/>
              <a:gdLst>
                <a:gd name="connsiteX0" fmla="*/ 1343136 w 1329106"/>
                <a:gd name="connsiteY0" fmla="*/ 1481340 h 1587544"/>
                <a:gd name="connsiteX1" fmla="*/ 1271881 w 1329106"/>
                <a:gd name="connsiteY1" fmla="*/ 903917 h 1587544"/>
                <a:gd name="connsiteX2" fmla="*/ 639448 w 1329106"/>
                <a:gd name="connsiteY2" fmla="*/ 454975 h 1587544"/>
                <a:gd name="connsiteX3" fmla="*/ 480694 w 1329106"/>
                <a:gd name="connsiteY3" fmla="*/ 536936 h 1587544"/>
                <a:gd name="connsiteX4" fmla="*/ 480694 w 1329106"/>
                <a:gd name="connsiteY4" fmla="*/ 536936 h 1587544"/>
                <a:gd name="connsiteX5" fmla="*/ 520936 w 1329106"/>
                <a:gd name="connsiteY5" fmla="*/ 617421 h 1587544"/>
                <a:gd name="connsiteX6" fmla="*/ 761652 w 1329106"/>
                <a:gd name="connsiteY6" fmla="*/ 797958 h 1587544"/>
                <a:gd name="connsiteX7" fmla="*/ 763498 w 1329106"/>
                <a:gd name="connsiteY7" fmla="*/ 805342 h 1587544"/>
                <a:gd name="connsiteX8" fmla="*/ 763498 w 1329106"/>
                <a:gd name="connsiteY8" fmla="*/ 805342 h 1587544"/>
                <a:gd name="connsiteX9" fmla="*/ 597360 w 1329106"/>
                <a:gd name="connsiteY9" fmla="*/ 921270 h 1587544"/>
                <a:gd name="connsiteX10" fmla="*/ 597360 w 1329106"/>
                <a:gd name="connsiteY10" fmla="*/ 921270 h 1587544"/>
                <a:gd name="connsiteX11" fmla="*/ 257330 w 1329106"/>
                <a:gd name="connsiteY11" fmla="*/ 650279 h 1587544"/>
                <a:gd name="connsiteX12" fmla="*/ 257330 w 1329106"/>
                <a:gd name="connsiteY12" fmla="*/ 43321 h 1587544"/>
                <a:gd name="connsiteX13" fmla="*/ 231117 w 1329106"/>
                <a:gd name="connsiteY13" fmla="*/ 28184 h 1587544"/>
                <a:gd name="connsiteX14" fmla="*/ 2215 w 1329106"/>
                <a:gd name="connsiteY14" fmla="*/ 39629 h 1587544"/>
                <a:gd name="connsiteX15" fmla="*/ 0 w 1329106"/>
                <a:gd name="connsiteY15" fmla="*/ 41475 h 1587544"/>
                <a:gd name="connsiteX16" fmla="*/ 0 w 1329106"/>
                <a:gd name="connsiteY16" fmla="*/ 836724 h 1587544"/>
                <a:gd name="connsiteX17" fmla="*/ 709964 w 1329106"/>
                <a:gd name="connsiteY17" fmla="*/ 1295635 h 1587544"/>
                <a:gd name="connsiteX18" fmla="*/ 709964 w 1329106"/>
                <a:gd name="connsiteY18" fmla="*/ 1610190 h 1587544"/>
                <a:gd name="connsiteX19" fmla="*/ 1343136 w 1329106"/>
                <a:gd name="connsiteY19" fmla="*/ 1481340 h 15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9106" h="1587544">
                  <a:moveTo>
                    <a:pt x="1343136" y="1481340"/>
                  </a:moveTo>
                  <a:lnTo>
                    <a:pt x="1271881" y="903917"/>
                  </a:lnTo>
                  <a:lnTo>
                    <a:pt x="639448" y="454975"/>
                  </a:lnTo>
                  <a:cubicBezTo>
                    <a:pt x="572623" y="407718"/>
                    <a:pt x="480694" y="455344"/>
                    <a:pt x="480694" y="536936"/>
                  </a:cubicBezTo>
                  <a:lnTo>
                    <a:pt x="480694" y="536936"/>
                  </a:lnTo>
                  <a:cubicBezTo>
                    <a:pt x="480694" y="568687"/>
                    <a:pt x="495461" y="598592"/>
                    <a:pt x="520936" y="617421"/>
                  </a:cubicBezTo>
                  <a:lnTo>
                    <a:pt x="761652" y="797958"/>
                  </a:lnTo>
                  <a:cubicBezTo>
                    <a:pt x="763867" y="799804"/>
                    <a:pt x="764605" y="802758"/>
                    <a:pt x="763498" y="805342"/>
                  </a:cubicBezTo>
                  <a:lnTo>
                    <a:pt x="763498" y="805342"/>
                  </a:lnTo>
                  <a:cubicBezTo>
                    <a:pt x="732855" y="871059"/>
                    <a:pt x="669722" y="915362"/>
                    <a:pt x="597360" y="921270"/>
                  </a:cubicBezTo>
                  <a:lnTo>
                    <a:pt x="597360" y="921270"/>
                  </a:lnTo>
                  <a:lnTo>
                    <a:pt x="257330" y="650279"/>
                  </a:lnTo>
                  <a:lnTo>
                    <a:pt x="257330" y="43321"/>
                  </a:lnTo>
                  <a:lnTo>
                    <a:pt x="231117" y="28184"/>
                  </a:lnTo>
                  <a:cubicBezTo>
                    <a:pt x="159124" y="-13166"/>
                    <a:pt x="69778" y="-8736"/>
                    <a:pt x="2215" y="39629"/>
                  </a:cubicBezTo>
                  <a:lnTo>
                    <a:pt x="0" y="41475"/>
                  </a:lnTo>
                  <a:lnTo>
                    <a:pt x="0" y="836724"/>
                  </a:lnTo>
                  <a:lnTo>
                    <a:pt x="709964" y="1295635"/>
                  </a:lnTo>
                  <a:lnTo>
                    <a:pt x="709964" y="1610190"/>
                  </a:lnTo>
                  <a:lnTo>
                    <a:pt x="1343136" y="1481340"/>
                  </a:lnTo>
                  <a:close/>
                </a:path>
              </a:pathLst>
            </a:custGeom>
            <a:solidFill>
              <a:srgbClr val="FECFA1"/>
            </a:soli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889" name="Group 888">
            <a:extLst>
              <a:ext uri="{FF2B5EF4-FFF2-40B4-BE49-F238E27FC236}">
                <a16:creationId xmlns:a16="http://schemas.microsoft.com/office/drawing/2014/main" id="{B8076016-F346-F36D-FAC3-367E85992D96}"/>
              </a:ext>
            </a:extLst>
          </p:cNvPr>
          <p:cNvGrpSpPr/>
          <p:nvPr/>
        </p:nvGrpSpPr>
        <p:grpSpPr>
          <a:xfrm rot="721752">
            <a:off x="1291614" y="3623780"/>
            <a:ext cx="1431568" cy="1239375"/>
            <a:chOff x="-4763" y="3214688"/>
            <a:chExt cx="4076701" cy="3641725"/>
          </a:xfrm>
        </p:grpSpPr>
        <p:sp>
          <p:nvSpPr>
            <p:cNvPr id="890" name="Freeform 5">
              <a:extLst>
                <a:ext uri="{FF2B5EF4-FFF2-40B4-BE49-F238E27FC236}">
                  <a16:creationId xmlns:a16="http://schemas.microsoft.com/office/drawing/2014/main" id="{D16431E2-ACCB-CB92-B277-6E2B6046E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8" y="3965576"/>
              <a:ext cx="2451100" cy="1878013"/>
            </a:xfrm>
            <a:custGeom>
              <a:avLst/>
              <a:gdLst>
                <a:gd name="T0" fmla="*/ 663 w 1544"/>
                <a:gd name="T1" fmla="*/ 587 h 1183"/>
                <a:gd name="T2" fmla="*/ 1337 w 1544"/>
                <a:gd name="T3" fmla="*/ 1183 h 1183"/>
                <a:gd name="T4" fmla="*/ 1544 w 1544"/>
                <a:gd name="T5" fmla="*/ 414 h 1183"/>
                <a:gd name="T6" fmla="*/ 0 w 1544"/>
                <a:gd name="T7" fmla="*/ 0 h 1183"/>
                <a:gd name="T8" fmla="*/ 663 w 1544"/>
                <a:gd name="T9" fmla="*/ 587 h 1183"/>
                <a:gd name="T10" fmla="*/ 663 w 1544"/>
                <a:gd name="T11" fmla="*/ 587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4" h="1183">
                  <a:moveTo>
                    <a:pt x="663" y="587"/>
                  </a:moveTo>
                  <a:lnTo>
                    <a:pt x="1337" y="1183"/>
                  </a:lnTo>
                  <a:lnTo>
                    <a:pt x="1544" y="414"/>
                  </a:lnTo>
                  <a:lnTo>
                    <a:pt x="0" y="0"/>
                  </a:lnTo>
                  <a:lnTo>
                    <a:pt x="663" y="587"/>
                  </a:lnTo>
                  <a:lnTo>
                    <a:pt x="663" y="587"/>
                  </a:lnTo>
                  <a:close/>
                </a:path>
              </a:pathLst>
            </a:custGeom>
            <a:solidFill>
              <a:srgbClr val="47A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1" name="Freeform 6">
              <a:extLst>
                <a:ext uri="{FF2B5EF4-FFF2-40B4-BE49-F238E27FC236}">
                  <a16:creationId xmlns:a16="http://schemas.microsoft.com/office/drawing/2014/main" id="{75C54970-5BF1-5292-10E4-5D22521E7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925" y="3965576"/>
              <a:ext cx="1381125" cy="1236663"/>
            </a:xfrm>
            <a:custGeom>
              <a:avLst/>
              <a:gdLst>
                <a:gd name="T0" fmla="*/ 207 w 870"/>
                <a:gd name="T1" fmla="*/ 0 h 779"/>
                <a:gd name="T2" fmla="*/ 0 w 870"/>
                <a:gd name="T3" fmla="*/ 771 h 779"/>
                <a:gd name="T4" fmla="*/ 26 w 870"/>
                <a:gd name="T5" fmla="*/ 779 h 779"/>
                <a:gd name="T6" fmla="*/ 870 w 870"/>
                <a:gd name="T7" fmla="*/ 587 h 779"/>
                <a:gd name="T8" fmla="*/ 207 w 870"/>
                <a:gd name="T9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0" h="779">
                  <a:moveTo>
                    <a:pt x="207" y="0"/>
                  </a:moveTo>
                  <a:lnTo>
                    <a:pt x="0" y="771"/>
                  </a:lnTo>
                  <a:lnTo>
                    <a:pt x="26" y="779"/>
                  </a:lnTo>
                  <a:lnTo>
                    <a:pt x="870" y="587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58AF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2" name="Freeform 7">
              <a:extLst>
                <a:ext uri="{FF2B5EF4-FFF2-40B4-BE49-F238E27FC236}">
                  <a16:creationId xmlns:a16="http://schemas.microsoft.com/office/drawing/2014/main" id="{81CA9F14-9983-02B7-EDDC-D7FADE9B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" y="4897438"/>
              <a:ext cx="2409825" cy="949325"/>
            </a:xfrm>
            <a:custGeom>
              <a:avLst/>
              <a:gdLst>
                <a:gd name="T0" fmla="*/ 1518 w 1518"/>
                <a:gd name="T1" fmla="*/ 596 h 598"/>
                <a:gd name="T2" fmla="*/ 844 w 1518"/>
                <a:gd name="T3" fmla="*/ 0 h 598"/>
                <a:gd name="T4" fmla="*/ 0 w 1518"/>
                <a:gd name="T5" fmla="*/ 192 h 598"/>
                <a:gd name="T6" fmla="*/ 1517 w 1518"/>
                <a:gd name="T7" fmla="*/ 598 h 598"/>
                <a:gd name="T8" fmla="*/ 1518 w 1518"/>
                <a:gd name="T9" fmla="*/ 596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8" h="598">
                  <a:moveTo>
                    <a:pt x="1518" y="596"/>
                  </a:moveTo>
                  <a:lnTo>
                    <a:pt x="844" y="0"/>
                  </a:lnTo>
                  <a:lnTo>
                    <a:pt x="0" y="192"/>
                  </a:lnTo>
                  <a:lnTo>
                    <a:pt x="1517" y="598"/>
                  </a:lnTo>
                  <a:lnTo>
                    <a:pt x="1518" y="596"/>
                  </a:lnTo>
                  <a:close/>
                </a:path>
              </a:pathLst>
            </a:custGeom>
            <a:solidFill>
              <a:srgbClr val="7FCC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3" name="Freeform 8">
              <a:extLst>
                <a:ext uri="{FF2B5EF4-FFF2-40B4-BE49-F238E27FC236}">
                  <a16:creationId xmlns:a16="http://schemas.microsoft.com/office/drawing/2014/main" id="{58B230C9-7755-134A-91E9-AF135B521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700" y="4360863"/>
              <a:ext cx="1108075" cy="1109663"/>
            </a:xfrm>
            <a:custGeom>
              <a:avLst/>
              <a:gdLst>
                <a:gd name="T0" fmla="*/ 519 w 555"/>
                <a:gd name="T1" fmla="*/ 342 h 555"/>
                <a:gd name="T2" fmla="*/ 213 w 555"/>
                <a:gd name="T3" fmla="*/ 519 h 555"/>
                <a:gd name="T4" fmla="*/ 36 w 555"/>
                <a:gd name="T5" fmla="*/ 212 h 555"/>
                <a:gd name="T6" fmla="*/ 343 w 555"/>
                <a:gd name="T7" fmla="*/ 36 h 555"/>
                <a:gd name="T8" fmla="*/ 519 w 555"/>
                <a:gd name="T9" fmla="*/ 34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5" h="555">
                  <a:moveTo>
                    <a:pt x="519" y="342"/>
                  </a:moveTo>
                  <a:cubicBezTo>
                    <a:pt x="484" y="476"/>
                    <a:pt x="346" y="555"/>
                    <a:pt x="213" y="519"/>
                  </a:cubicBezTo>
                  <a:cubicBezTo>
                    <a:pt x="79" y="483"/>
                    <a:pt x="0" y="346"/>
                    <a:pt x="36" y="212"/>
                  </a:cubicBezTo>
                  <a:cubicBezTo>
                    <a:pt x="72" y="79"/>
                    <a:pt x="209" y="0"/>
                    <a:pt x="343" y="36"/>
                  </a:cubicBezTo>
                  <a:cubicBezTo>
                    <a:pt x="476" y="71"/>
                    <a:pt x="555" y="209"/>
                    <a:pt x="519" y="3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Freeform 9">
              <a:extLst>
                <a:ext uri="{FF2B5EF4-FFF2-40B4-BE49-F238E27FC236}">
                  <a16:creationId xmlns:a16="http://schemas.microsoft.com/office/drawing/2014/main" id="{599E2015-C4A2-7B1E-FB82-E5038EB29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5" y="4949826"/>
              <a:ext cx="125413" cy="100013"/>
            </a:xfrm>
            <a:custGeom>
              <a:avLst/>
              <a:gdLst>
                <a:gd name="T0" fmla="*/ 58 w 63"/>
                <a:gd name="T1" fmla="*/ 36 h 50"/>
                <a:gd name="T2" fmla="*/ 54 w 63"/>
                <a:gd name="T3" fmla="*/ 17 h 50"/>
                <a:gd name="T4" fmla="*/ 50 w 63"/>
                <a:gd name="T5" fmla="*/ 12 h 50"/>
                <a:gd name="T6" fmla="*/ 38 w 63"/>
                <a:gd name="T7" fmla="*/ 9 h 50"/>
                <a:gd name="T8" fmla="*/ 4 w 63"/>
                <a:gd name="T9" fmla="*/ 0 h 50"/>
                <a:gd name="T10" fmla="*/ 3 w 63"/>
                <a:gd name="T11" fmla="*/ 0 h 50"/>
                <a:gd name="T12" fmla="*/ 2 w 63"/>
                <a:gd name="T13" fmla="*/ 3 h 50"/>
                <a:gd name="T14" fmla="*/ 1 w 63"/>
                <a:gd name="T15" fmla="*/ 14 h 50"/>
                <a:gd name="T16" fmla="*/ 6 w 63"/>
                <a:gd name="T17" fmla="*/ 50 h 50"/>
                <a:gd name="T18" fmla="*/ 63 w 63"/>
                <a:gd name="T19" fmla="*/ 43 h 50"/>
                <a:gd name="T20" fmla="*/ 58 w 63"/>
                <a:gd name="T21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50">
                  <a:moveTo>
                    <a:pt x="58" y="36"/>
                  </a:moveTo>
                  <a:cubicBezTo>
                    <a:pt x="55" y="30"/>
                    <a:pt x="54" y="23"/>
                    <a:pt x="54" y="17"/>
                  </a:cubicBezTo>
                  <a:cubicBezTo>
                    <a:pt x="54" y="13"/>
                    <a:pt x="54" y="13"/>
                    <a:pt x="50" y="12"/>
                  </a:cubicBezTo>
                  <a:cubicBezTo>
                    <a:pt x="46" y="11"/>
                    <a:pt x="42" y="10"/>
                    <a:pt x="38" y="9"/>
                  </a:cubicBezTo>
                  <a:cubicBezTo>
                    <a:pt x="27" y="6"/>
                    <a:pt x="15" y="3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26"/>
                    <a:pt x="1" y="38"/>
                    <a:pt x="6" y="50"/>
                  </a:cubicBezTo>
                  <a:cubicBezTo>
                    <a:pt x="24" y="48"/>
                    <a:pt x="43" y="45"/>
                    <a:pt x="63" y="43"/>
                  </a:cubicBezTo>
                  <a:cubicBezTo>
                    <a:pt x="61" y="40"/>
                    <a:pt x="60" y="38"/>
                    <a:pt x="58" y="36"/>
                  </a:cubicBezTo>
                  <a:close/>
                </a:path>
              </a:pathLst>
            </a:custGeom>
            <a:solidFill>
              <a:srgbClr val="91D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10">
              <a:extLst>
                <a:ext uri="{FF2B5EF4-FFF2-40B4-BE49-F238E27FC236}">
                  <a16:creationId xmlns:a16="http://schemas.microsoft.com/office/drawing/2014/main" id="{76C6B342-1993-34C6-9723-7A9857AE0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488" y="4986338"/>
              <a:ext cx="303213" cy="203200"/>
            </a:xfrm>
            <a:custGeom>
              <a:avLst/>
              <a:gdLst>
                <a:gd name="T0" fmla="*/ 141 w 152"/>
                <a:gd name="T1" fmla="*/ 67 h 102"/>
                <a:gd name="T2" fmla="*/ 148 w 152"/>
                <a:gd name="T3" fmla="*/ 53 h 102"/>
                <a:gd name="T4" fmla="*/ 148 w 152"/>
                <a:gd name="T5" fmla="*/ 52 h 102"/>
                <a:gd name="T6" fmla="*/ 151 w 152"/>
                <a:gd name="T7" fmla="*/ 41 h 102"/>
                <a:gd name="T8" fmla="*/ 152 w 152"/>
                <a:gd name="T9" fmla="*/ 31 h 102"/>
                <a:gd name="T10" fmla="*/ 146 w 152"/>
                <a:gd name="T11" fmla="*/ 0 h 102"/>
                <a:gd name="T12" fmla="*/ 83 w 152"/>
                <a:gd name="T13" fmla="*/ 9 h 102"/>
                <a:gd name="T14" fmla="*/ 87 w 152"/>
                <a:gd name="T15" fmla="*/ 12 h 102"/>
                <a:gd name="T16" fmla="*/ 95 w 152"/>
                <a:gd name="T17" fmla="*/ 31 h 102"/>
                <a:gd name="T18" fmla="*/ 92 w 152"/>
                <a:gd name="T19" fmla="*/ 46 h 102"/>
                <a:gd name="T20" fmla="*/ 79 w 152"/>
                <a:gd name="T21" fmla="*/ 55 h 102"/>
                <a:gd name="T22" fmla="*/ 48 w 152"/>
                <a:gd name="T23" fmla="*/ 55 h 102"/>
                <a:gd name="T24" fmla="*/ 42 w 152"/>
                <a:gd name="T25" fmla="*/ 54 h 102"/>
                <a:gd name="T26" fmla="*/ 42 w 152"/>
                <a:gd name="T27" fmla="*/ 51 h 102"/>
                <a:gd name="T28" fmla="*/ 53 w 152"/>
                <a:gd name="T29" fmla="*/ 13 h 102"/>
                <a:gd name="T30" fmla="*/ 1 w 152"/>
                <a:gd name="T31" fmla="*/ 20 h 102"/>
                <a:gd name="T32" fmla="*/ 0 w 152"/>
                <a:gd name="T33" fmla="*/ 22 h 102"/>
                <a:gd name="T34" fmla="*/ 96 w 152"/>
                <a:gd name="T35" fmla="*/ 102 h 102"/>
                <a:gd name="T36" fmla="*/ 141 w 152"/>
                <a:gd name="T37" fmla="*/ 6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2" h="102">
                  <a:moveTo>
                    <a:pt x="141" y="67"/>
                  </a:moveTo>
                  <a:cubicBezTo>
                    <a:pt x="143" y="62"/>
                    <a:pt x="145" y="57"/>
                    <a:pt x="148" y="53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49" y="48"/>
                    <a:pt x="150" y="45"/>
                    <a:pt x="151" y="41"/>
                  </a:cubicBezTo>
                  <a:cubicBezTo>
                    <a:pt x="151" y="38"/>
                    <a:pt x="152" y="34"/>
                    <a:pt x="152" y="31"/>
                  </a:cubicBezTo>
                  <a:cubicBezTo>
                    <a:pt x="152" y="20"/>
                    <a:pt x="150" y="10"/>
                    <a:pt x="146" y="0"/>
                  </a:cubicBezTo>
                  <a:cubicBezTo>
                    <a:pt x="127" y="3"/>
                    <a:pt x="106" y="6"/>
                    <a:pt x="83" y="9"/>
                  </a:cubicBezTo>
                  <a:cubicBezTo>
                    <a:pt x="85" y="10"/>
                    <a:pt x="86" y="11"/>
                    <a:pt x="87" y="12"/>
                  </a:cubicBezTo>
                  <a:cubicBezTo>
                    <a:pt x="92" y="17"/>
                    <a:pt x="96" y="23"/>
                    <a:pt x="95" y="31"/>
                  </a:cubicBezTo>
                  <a:cubicBezTo>
                    <a:pt x="95" y="36"/>
                    <a:pt x="94" y="41"/>
                    <a:pt x="92" y="46"/>
                  </a:cubicBezTo>
                  <a:cubicBezTo>
                    <a:pt x="89" y="51"/>
                    <a:pt x="84" y="54"/>
                    <a:pt x="79" y="55"/>
                  </a:cubicBezTo>
                  <a:cubicBezTo>
                    <a:pt x="68" y="58"/>
                    <a:pt x="58" y="58"/>
                    <a:pt x="48" y="55"/>
                  </a:cubicBezTo>
                  <a:cubicBezTo>
                    <a:pt x="46" y="55"/>
                    <a:pt x="44" y="54"/>
                    <a:pt x="42" y="54"/>
                  </a:cubicBezTo>
                  <a:cubicBezTo>
                    <a:pt x="42" y="53"/>
                    <a:pt x="42" y="52"/>
                    <a:pt x="42" y="51"/>
                  </a:cubicBezTo>
                  <a:cubicBezTo>
                    <a:pt x="46" y="39"/>
                    <a:pt x="49" y="26"/>
                    <a:pt x="53" y="13"/>
                  </a:cubicBezTo>
                  <a:cubicBezTo>
                    <a:pt x="35" y="15"/>
                    <a:pt x="18" y="18"/>
                    <a:pt x="1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114" y="95"/>
                    <a:pt x="130" y="84"/>
                    <a:pt x="141" y="67"/>
                  </a:cubicBezTo>
                  <a:close/>
                </a:path>
              </a:pathLst>
            </a:custGeom>
            <a:solidFill>
              <a:srgbClr val="A4EA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11">
              <a:extLst>
                <a:ext uri="{FF2B5EF4-FFF2-40B4-BE49-F238E27FC236}">
                  <a16:creationId xmlns:a16="http://schemas.microsoft.com/office/drawing/2014/main" id="{A8499C99-BBC2-7C55-006E-443BA207CE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4313" y="4538663"/>
              <a:ext cx="477838" cy="487363"/>
            </a:xfrm>
            <a:custGeom>
              <a:avLst/>
              <a:gdLst>
                <a:gd name="T0" fmla="*/ 118 w 239"/>
                <a:gd name="T1" fmla="*/ 235 h 244"/>
                <a:gd name="T2" fmla="*/ 122 w 239"/>
                <a:gd name="T3" fmla="*/ 223 h 244"/>
                <a:gd name="T4" fmla="*/ 123 w 239"/>
                <a:gd name="T5" fmla="*/ 222 h 244"/>
                <a:gd name="T6" fmla="*/ 148 w 239"/>
                <a:gd name="T7" fmla="*/ 233 h 244"/>
                <a:gd name="T8" fmla="*/ 211 w 239"/>
                <a:gd name="T9" fmla="*/ 224 h 244"/>
                <a:gd name="T10" fmla="*/ 208 w 239"/>
                <a:gd name="T11" fmla="*/ 218 h 244"/>
                <a:gd name="T12" fmla="*/ 162 w 239"/>
                <a:gd name="T13" fmla="*/ 176 h 244"/>
                <a:gd name="T14" fmla="*/ 139 w 239"/>
                <a:gd name="T15" fmla="*/ 167 h 244"/>
                <a:gd name="T16" fmla="*/ 137 w 239"/>
                <a:gd name="T17" fmla="*/ 167 h 244"/>
                <a:gd name="T18" fmla="*/ 153 w 239"/>
                <a:gd name="T19" fmla="*/ 104 h 244"/>
                <a:gd name="T20" fmla="*/ 162 w 239"/>
                <a:gd name="T21" fmla="*/ 108 h 244"/>
                <a:gd name="T22" fmla="*/ 179 w 239"/>
                <a:gd name="T23" fmla="*/ 121 h 244"/>
                <a:gd name="T24" fmla="*/ 185 w 239"/>
                <a:gd name="T25" fmla="*/ 143 h 244"/>
                <a:gd name="T26" fmla="*/ 184 w 239"/>
                <a:gd name="T27" fmla="*/ 144 h 244"/>
                <a:gd name="T28" fmla="*/ 184 w 239"/>
                <a:gd name="T29" fmla="*/ 145 h 244"/>
                <a:gd name="T30" fmla="*/ 238 w 239"/>
                <a:gd name="T31" fmla="*/ 159 h 244"/>
                <a:gd name="T32" fmla="*/ 239 w 239"/>
                <a:gd name="T33" fmla="*/ 148 h 244"/>
                <a:gd name="T34" fmla="*/ 211 w 239"/>
                <a:gd name="T35" fmla="*/ 75 h 244"/>
                <a:gd name="T36" fmla="*/ 176 w 239"/>
                <a:gd name="T37" fmla="*/ 51 h 244"/>
                <a:gd name="T38" fmla="*/ 171 w 239"/>
                <a:gd name="T39" fmla="*/ 49 h 244"/>
                <a:gd name="T40" fmla="*/ 169 w 239"/>
                <a:gd name="T41" fmla="*/ 46 h 244"/>
                <a:gd name="T42" fmla="*/ 170 w 239"/>
                <a:gd name="T43" fmla="*/ 41 h 244"/>
                <a:gd name="T44" fmla="*/ 177 w 239"/>
                <a:gd name="T45" fmla="*/ 15 h 244"/>
                <a:gd name="T46" fmla="*/ 178 w 239"/>
                <a:gd name="T47" fmla="*/ 13 h 244"/>
                <a:gd name="T48" fmla="*/ 131 w 239"/>
                <a:gd name="T49" fmla="*/ 0 h 244"/>
                <a:gd name="T50" fmla="*/ 130 w 239"/>
                <a:gd name="T51" fmla="*/ 2 h 244"/>
                <a:gd name="T52" fmla="*/ 122 w 239"/>
                <a:gd name="T53" fmla="*/ 33 h 244"/>
                <a:gd name="T54" fmla="*/ 116 w 239"/>
                <a:gd name="T55" fmla="*/ 37 h 244"/>
                <a:gd name="T56" fmla="*/ 90 w 239"/>
                <a:gd name="T57" fmla="*/ 35 h 244"/>
                <a:gd name="T58" fmla="*/ 21 w 239"/>
                <a:gd name="T59" fmla="*/ 65 h 244"/>
                <a:gd name="T60" fmla="*/ 3 w 239"/>
                <a:gd name="T61" fmla="*/ 101 h 244"/>
                <a:gd name="T62" fmla="*/ 5 w 239"/>
                <a:gd name="T63" fmla="*/ 140 h 244"/>
                <a:gd name="T64" fmla="*/ 26 w 239"/>
                <a:gd name="T65" fmla="*/ 172 h 244"/>
                <a:gd name="T66" fmla="*/ 68 w 239"/>
                <a:gd name="T67" fmla="*/ 198 h 244"/>
                <a:gd name="T68" fmla="*/ 77 w 239"/>
                <a:gd name="T69" fmla="*/ 202 h 244"/>
                <a:gd name="T70" fmla="*/ 66 w 239"/>
                <a:gd name="T71" fmla="*/ 244 h 244"/>
                <a:gd name="T72" fmla="*/ 118 w 239"/>
                <a:gd name="T73" fmla="*/ 237 h 244"/>
                <a:gd name="T74" fmla="*/ 118 w 239"/>
                <a:gd name="T75" fmla="*/ 235 h 244"/>
                <a:gd name="T76" fmla="*/ 92 w 239"/>
                <a:gd name="T77" fmla="*/ 146 h 244"/>
                <a:gd name="T78" fmla="*/ 83 w 239"/>
                <a:gd name="T79" fmla="*/ 142 h 244"/>
                <a:gd name="T80" fmla="*/ 63 w 239"/>
                <a:gd name="T81" fmla="*/ 124 h 244"/>
                <a:gd name="T82" fmla="*/ 61 w 239"/>
                <a:gd name="T83" fmla="*/ 103 h 244"/>
                <a:gd name="T84" fmla="*/ 82 w 239"/>
                <a:gd name="T85" fmla="*/ 87 h 244"/>
                <a:gd name="T86" fmla="*/ 101 w 239"/>
                <a:gd name="T87" fmla="*/ 88 h 244"/>
                <a:gd name="T88" fmla="*/ 107 w 239"/>
                <a:gd name="T89" fmla="*/ 90 h 244"/>
                <a:gd name="T90" fmla="*/ 92 w 239"/>
                <a:gd name="T91" fmla="*/ 14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9" h="244">
                  <a:moveTo>
                    <a:pt x="118" y="235"/>
                  </a:moveTo>
                  <a:cubicBezTo>
                    <a:pt x="119" y="231"/>
                    <a:pt x="120" y="227"/>
                    <a:pt x="122" y="223"/>
                  </a:cubicBezTo>
                  <a:cubicBezTo>
                    <a:pt x="122" y="222"/>
                    <a:pt x="122" y="222"/>
                    <a:pt x="123" y="222"/>
                  </a:cubicBezTo>
                  <a:cubicBezTo>
                    <a:pt x="132" y="225"/>
                    <a:pt x="141" y="227"/>
                    <a:pt x="148" y="233"/>
                  </a:cubicBezTo>
                  <a:cubicBezTo>
                    <a:pt x="171" y="230"/>
                    <a:pt x="192" y="227"/>
                    <a:pt x="211" y="224"/>
                  </a:cubicBezTo>
                  <a:cubicBezTo>
                    <a:pt x="210" y="222"/>
                    <a:pt x="209" y="220"/>
                    <a:pt x="208" y="218"/>
                  </a:cubicBezTo>
                  <a:cubicBezTo>
                    <a:pt x="197" y="199"/>
                    <a:pt x="182" y="186"/>
                    <a:pt x="162" y="176"/>
                  </a:cubicBezTo>
                  <a:cubicBezTo>
                    <a:pt x="155" y="173"/>
                    <a:pt x="146" y="170"/>
                    <a:pt x="139" y="167"/>
                  </a:cubicBezTo>
                  <a:cubicBezTo>
                    <a:pt x="138" y="167"/>
                    <a:pt x="137" y="167"/>
                    <a:pt x="137" y="167"/>
                  </a:cubicBezTo>
                  <a:cubicBezTo>
                    <a:pt x="142" y="146"/>
                    <a:pt x="148" y="125"/>
                    <a:pt x="153" y="104"/>
                  </a:cubicBezTo>
                  <a:cubicBezTo>
                    <a:pt x="156" y="105"/>
                    <a:pt x="159" y="106"/>
                    <a:pt x="162" y="108"/>
                  </a:cubicBezTo>
                  <a:cubicBezTo>
                    <a:pt x="168" y="111"/>
                    <a:pt x="174" y="115"/>
                    <a:pt x="179" y="121"/>
                  </a:cubicBezTo>
                  <a:cubicBezTo>
                    <a:pt x="184" y="127"/>
                    <a:pt x="187" y="134"/>
                    <a:pt x="185" y="143"/>
                  </a:cubicBezTo>
                  <a:cubicBezTo>
                    <a:pt x="185" y="143"/>
                    <a:pt x="184" y="144"/>
                    <a:pt x="184" y="144"/>
                  </a:cubicBezTo>
                  <a:cubicBezTo>
                    <a:pt x="184" y="145"/>
                    <a:pt x="184" y="145"/>
                    <a:pt x="184" y="145"/>
                  </a:cubicBezTo>
                  <a:cubicBezTo>
                    <a:pt x="202" y="150"/>
                    <a:pt x="220" y="154"/>
                    <a:pt x="238" y="159"/>
                  </a:cubicBezTo>
                  <a:cubicBezTo>
                    <a:pt x="238" y="155"/>
                    <a:pt x="239" y="152"/>
                    <a:pt x="239" y="148"/>
                  </a:cubicBezTo>
                  <a:cubicBezTo>
                    <a:pt x="239" y="121"/>
                    <a:pt x="230" y="96"/>
                    <a:pt x="211" y="75"/>
                  </a:cubicBezTo>
                  <a:cubicBezTo>
                    <a:pt x="202" y="64"/>
                    <a:pt x="190" y="57"/>
                    <a:pt x="176" y="51"/>
                  </a:cubicBezTo>
                  <a:cubicBezTo>
                    <a:pt x="174" y="51"/>
                    <a:pt x="172" y="50"/>
                    <a:pt x="171" y="49"/>
                  </a:cubicBezTo>
                  <a:cubicBezTo>
                    <a:pt x="169" y="49"/>
                    <a:pt x="169" y="48"/>
                    <a:pt x="169" y="46"/>
                  </a:cubicBezTo>
                  <a:cubicBezTo>
                    <a:pt x="169" y="45"/>
                    <a:pt x="170" y="43"/>
                    <a:pt x="170" y="41"/>
                  </a:cubicBezTo>
                  <a:cubicBezTo>
                    <a:pt x="172" y="33"/>
                    <a:pt x="175" y="24"/>
                    <a:pt x="177" y="15"/>
                  </a:cubicBezTo>
                  <a:cubicBezTo>
                    <a:pt x="177" y="14"/>
                    <a:pt x="178" y="14"/>
                    <a:pt x="178" y="13"/>
                  </a:cubicBezTo>
                  <a:cubicBezTo>
                    <a:pt x="162" y="9"/>
                    <a:pt x="147" y="5"/>
                    <a:pt x="131" y="0"/>
                  </a:cubicBezTo>
                  <a:cubicBezTo>
                    <a:pt x="131" y="1"/>
                    <a:pt x="131" y="2"/>
                    <a:pt x="130" y="2"/>
                  </a:cubicBezTo>
                  <a:cubicBezTo>
                    <a:pt x="128" y="13"/>
                    <a:pt x="125" y="23"/>
                    <a:pt x="122" y="33"/>
                  </a:cubicBezTo>
                  <a:cubicBezTo>
                    <a:pt x="121" y="38"/>
                    <a:pt x="121" y="38"/>
                    <a:pt x="116" y="37"/>
                  </a:cubicBezTo>
                  <a:cubicBezTo>
                    <a:pt x="107" y="35"/>
                    <a:pt x="98" y="34"/>
                    <a:pt x="90" y="35"/>
                  </a:cubicBezTo>
                  <a:cubicBezTo>
                    <a:pt x="63" y="37"/>
                    <a:pt x="41" y="47"/>
                    <a:pt x="21" y="65"/>
                  </a:cubicBezTo>
                  <a:cubicBezTo>
                    <a:pt x="11" y="75"/>
                    <a:pt x="5" y="87"/>
                    <a:pt x="3" y="101"/>
                  </a:cubicBezTo>
                  <a:cubicBezTo>
                    <a:pt x="0" y="114"/>
                    <a:pt x="1" y="127"/>
                    <a:pt x="5" y="140"/>
                  </a:cubicBezTo>
                  <a:cubicBezTo>
                    <a:pt x="9" y="152"/>
                    <a:pt x="16" y="163"/>
                    <a:pt x="26" y="172"/>
                  </a:cubicBezTo>
                  <a:cubicBezTo>
                    <a:pt x="38" y="183"/>
                    <a:pt x="52" y="191"/>
                    <a:pt x="68" y="198"/>
                  </a:cubicBezTo>
                  <a:cubicBezTo>
                    <a:pt x="71" y="199"/>
                    <a:pt x="74" y="200"/>
                    <a:pt x="77" y="202"/>
                  </a:cubicBezTo>
                  <a:cubicBezTo>
                    <a:pt x="73" y="216"/>
                    <a:pt x="69" y="230"/>
                    <a:pt x="66" y="244"/>
                  </a:cubicBezTo>
                  <a:cubicBezTo>
                    <a:pt x="83" y="242"/>
                    <a:pt x="100" y="239"/>
                    <a:pt x="118" y="237"/>
                  </a:cubicBezTo>
                  <a:cubicBezTo>
                    <a:pt x="118" y="236"/>
                    <a:pt x="118" y="236"/>
                    <a:pt x="118" y="235"/>
                  </a:cubicBezTo>
                  <a:close/>
                  <a:moveTo>
                    <a:pt x="92" y="146"/>
                  </a:moveTo>
                  <a:cubicBezTo>
                    <a:pt x="89" y="144"/>
                    <a:pt x="86" y="144"/>
                    <a:pt x="83" y="142"/>
                  </a:cubicBezTo>
                  <a:cubicBezTo>
                    <a:pt x="74" y="138"/>
                    <a:pt x="67" y="132"/>
                    <a:pt x="63" y="124"/>
                  </a:cubicBezTo>
                  <a:cubicBezTo>
                    <a:pt x="59" y="117"/>
                    <a:pt x="59" y="110"/>
                    <a:pt x="61" y="103"/>
                  </a:cubicBezTo>
                  <a:cubicBezTo>
                    <a:pt x="65" y="93"/>
                    <a:pt x="72" y="89"/>
                    <a:pt x="82" y="87"/>
                  </a:cubicBezTo>
                  <a:cubicBezTo>
                    <a:pt x="88" y="86"/>
                    <a:pt x="95" y="87"/>
                    <a:pt x="101" y="88"/>
                  </a:cubicBezTo>
                  <a:cubicBezTo>
                    <a:pt x="103" y="89"/>
                    <a:pt x="105" y="89"/>
                    <a:pt x="107" y="90"/>
                  </a:cubicBezTo>
                  <a:cubicBezTo>
                    <a:pt x="102" y="108"/>
                    <a:pt x="97" y="127"/>
                    <a:pt x="92" y="146"/>
                  </a:cubicBezTo>
                  <a:close/>
                </a:path>
              </a:pathLst>
            </a:custGeom>
            <a:solidFill>
              <a:srgbClr val="91D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12">
              <a:extLst>
                <a:ext uri="{FF2B5EF4-FFF2-40B4-BE49-F238E27FC236}">
                  <a16:creationId xmlns:a16="http://schemas.microsoft.com/office/drawing/2014/main" id="{9F0EA488-4FAE-6A98-A11D-EE2DB4709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688" y="5030788"/>
              <a:ext cx="369888" cy="254000"/>
            </a:xfrm>
            <a:custGeom>
              <a:avLst/>
              <a:gdLst>
                <a:gd name="T0" fmla="*/ 84 w 185"/>
                <a:gd name="T1" fmla="*/ 19 h 127"/>
                <a:gd name="T2" fmla="*/ 73 w 185"/>
                <a:gd name="T3" fmla="*/ 15 h 127"/>
                <a:gd name="T4" fmla="*/ 57 w 185"/>
                <a:gd name="T5" fmla="*/ 3 h 127"/>
                <a:gd name="T6" fmla="*/ 0 w 185"/>
                <a:gd name="T7" fmla="*/ 10 h 127"/>
                <a:gd name="T8" fmla="*/ 0 w 185"/>
                <a:gd name="T9" fmla="*/ 11 h 127"/>
                <a:gd name="T10" fmla="*/ 19 w 185"/>
                <a:gd name="T11" fmla="*/ 43 h 127"/>
                <a:gd name="T12" fmla="*/ 50 w 185"/>
                <a:gd name="T13" fmla="*/ 67 h 127"/>
                <a:gd name="T14" fmla="*/ 65 w 185"/>
                <a:gd name="T15" fmla="*/ 73 h 127"/>
                <a:gd name="T16" fmla="*/ 69 w 185"/>
                <a:gd name="T17" fmla="*/ 74 h 127"/>
                <a:gd name="T18" fmla="*/ 58 w 185"/>
                <a:gd name="T19" fmla="*/ 114 h 127"/>
                <a:gd name="T20" fmla="*/ 105 w 185"/>
                <a:gd name="T21" fmla="*/ 127 h 127"/>
                <a:gd name="T22" fmla="*/ 116 w 185"/>
                <a:gd name="T23" fmla="*/ 86 h 127"/>
                <a:gd name="T24" fmla="*/ 125 w 185"/>
                <a:gd name="T25" fmla="*/ 87 h 127"/>
                <a:gd name="T26" fmla="*/ 152 w 185"/>
                <a:gd name="T27" fmla="*/ 88 h 127"/>
                <a:gd name="T28" fmla="*/ 177 w 185"/>
                <a:gd name="T29" fmla="*/ 82 h 127"/>
                <a:gd name="T30" fmla="*/ 185 w 185"/>
                <a:gd name="T31" fmla="*/ 80 h 127"/>
                <a:gd name="T32" fmla="*/ 89 w 185"/>
                <a:gd name="T33" fmla="*/ 0 h 127"/>
                <a:gd name="T34" fmla="*/ 84 w 185"/>
                <a:gd name="T35" fmla="*/ 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5" h="127">
                  <a:moveTo>
                    <a:pt x="84" y="19"/>
                  </a:moveTo>
                  <a:cubicBezTo>
                    <a:pt x="80" y="18"/>
                    <a:pt x="77" y="17"/>
                    <a:pt x="73" y="15"/>
                  </a:cubicBezTo>
                  <a:cubicBezTo>
                    <a:pt x="66" y="12"/>
                    <a:pt x="61" y="8"/>
                    <a:pt x="57" y="3"/>
                  </a:cubicBezTo>
                  <a:cubicBezTo>
                    <a:pt x="37" y="5"/>
                    <a:pt x="18" y="8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23"/>
                    <a:pt x="11" y="33"/>
                    <a:pt x="19" y="43"/>
                  </a:cubicBezTo>
                  <a:cubicBezTo>
                    <a:pt x="28" y="53"/>
                    <a:pt x="38" y="61"/>
                    <a:pt x="50" y="67"/>
                  </a:cubicBezTo>
                  <a:cubicBezTo>
                    <a:pt x="54" y="69"/>
                    <a:pt x="60" y="71"/>
                    <a:pt x="65" y="73"/>
                  </a:cubicBezTo>
                  <a:cubicBezTo>
                    <a:pt x="66" y="73"/>
                    <a:pt x="68" y="73"/>
                    <a:pt x="69" y="74"/>
                  </a:cubicBezTo>
                  <a:cubicBezTo>
                    <a:pt x="66" y="87"/>
                    <a:pt x="62" y="101"/>
                    <a:pt x="58" y="114"/>
                  </a:cubicBezTo>
                  <a:cubicBezTo>
                    <a:pt x="74" y="118"/>
                    <a:pt x="89" y="122"/>
                    <a:pt x="105" y="127"/>
                  </a:cubicBezTo>
                  <a:cubicBezTo>
                    <a:pt x="109" y="113"/>
                    <a:pt x="113" y="99"/>
                    <a:pt x="116" y="86"/>
                  </a:cubicBezTo>
                  <a:cubicBezTo>
                    <a:pt x="119" y="86"/>
                    <a:pt x="122" y="87"/>
                    <a:pt x="125" y="87"/>
                  </a:cubicBezTo>
                  <a:cubicBezTo>
                    <a:pt x="134" y="88"/>
                    <a:pt x="143" y="89"/>
                    <a:pt x="152" y="88"/>
                  </a:cubicBezTo>
                  <a:cubicBezTo>
                    <a:pt x="160" y="86"/>
                    <a:pt x="169" y="85"/>
                    <a:pt x="177" y="82"/>
                  </a:cubicBezTo>
                  <a:cubicBezTo>
                    <a:pt x="180" y="82"/>
                    <a:pt x="182" y="81"/>
                    <a:pt x="185" y="8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6"/>
                    <a:pt x="86" y="13"/>
                    <a:pt x="84" y="19"/>
                  </a:cubicBezTo>
                  <a:close/>
                </a:path>
              </a:pathLst>
            </a:custGeom>
            <a:solidFill>
              <a:srgbClr val="C1F4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13">
              <a:extLst>
                <a:ext uri="{FF2B5EF4-FFF2-40B4-BE49-F238E27FC236}">
                  <a16:creationId xmlns:a16="http://schemas.microsoft.com/office/drawing/2014/main" id="{BD266484-0B7B-411F-29DA-56749B0E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63" y="3214688"/>
              <a:ext cx="714375" cy="720725"/>
            </a:xfrm>
            <a:custGeom>
              <a:avLst/>
              <a:gdLst>
                <a:gd name="T0" fmla="*/ 228 w 358"/>
                <a:gd name="T1" fmla="*/ 60 h 361"/>
                <a:gd name="T2" fmla="*/ 16 w 358"/>
                <a:gd name="T3" fmla="*/ 3 h 361"/>
                <a:gd name="T4" fmla="*/ 4 w 358"/>
                <a:gd name="T5" fmla="*/ 0 h 361"/>
                <a:gd name="T6" fmla="*/ 62 w 358"/>
                <a:gd name="T7" fmla="*/ 85 h 361"/>
                <a:gd name="T8" fmla="*/ 177 w 358"/>
                <a:gd name="T9" fmla="*/ 117 h 361"/>
                <a:gd name="T10" fmla="*/ 190 w 358"/>
                <a:gd name="T11" fmla="*/ 130 h 361"/>
                <a:gd name="T12" fmla="*/ 184 w 358"/>
                <a:gd name="T13" fmla="*/ 142 h 361"/>
                <a:gd name="T14" fmla="*/ 168 w 358"/>
                <a:gd name="T15" fmla="*/ 142 h 361"/>
                <a:gd name="T16" fmla="*/ 44 w 358"/>
                <a:gd name="T17" fmla="*/ 108 h 361"/>
                <a:gd name="T18" fmla="*/ 87 w 358"/>
                <a:gd name="T19" fmla="*/ 166 h 361"/>
                <a:gd name="T20" fmla="*/ 188 w 358"/>
                <a:gd name="T21" fmla="*/ 193 h 361"/>
                <a:gd name="T22" fmla="*/ 211 w 358"/>
                <a:gd name="T23" fmla="*/ 213 h 361"/>
                <a:gd name="T24" fmla="*/ 180 w 358"/>
                <a:gd name="T25" fmla="*/ 219 h 361"/>
                <a:gd name="T26" fmla="*/ 84 w 358"/>
                <a:gd name="T27" fmla="*/ 193 h 361"/>
                <a:gd name="T28" fmla="*/ 73 w 358"/>
                <a:gd name="T29" fmla="*/ 191 h 361"/>
                <a:gd name="T30" fmla="*/ 111 w 358"/>
                <a:gd name="T31" fmla="*/ 239 h 361"/>
                <a:gd name="T32" fmla="*/ 194 w 358"/>
                <a:gd name="T33" fmla="*/ 261 h 361"/>
                <a:gd name="T34" fmla="*/ 275 w 358"/>
                <a:gd name="T35" fmla="*/ 312 h 361"/>
                <a:gd name="T36" fmla="*/ 306 w 358"/>
                <a:gd name="T37" fmla="*/ 361 h 361"/>
                <a:gd name="T38" fmla="*/ 337 w 358"/>
                <a:gd name="T39" fmla="*/ 245 h 361"/>
                <a:gd name="T40" fmla="*/ 228 w 358"/>
                <a:gd name="T41" fmla="*/ 6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8" h="361">
                  <a:moveTo>
                    <a:pt x="228" y="60"/>
                  </a:moveTo>
                  <a:cubicBezTo>
                    <a:pt x="157" y="41"/>
                    <a:pt x="87" y="22"/>
                    <a:pt x="16" y="3"/>
                  </a:cubicBezTo>
                  <a:cubicBezTo>
                    <a:pt x="12" y="2"/>
                    <a:pt x="8" y="1"/>
                    <a:pt x="4" y="0"/>
                  </a:cubicBezTo>
                  <a:cubicBezTo>
                    <a:pt x="0" y="40"/>
                    <a:pt x="24" y="75"/>
                    <a:pt x="62" y="85"/>
                  </a:cubicBezTo>
                  <a:cubicBezTo>
                    <a:pt x="100" y="96"/>
                    <a:pt x="139" y="106"/>
                    <a:pt x="177" y="117"/>
                  </a:cubicBezTo>
                  <a:cubicBezTo>
                    <a:pt x="183" y="118"/>
                    <a:pt x="188" y="124"/>
                    <a:pt x="190" y="130"/>
                  </a:cubicBezTo>
                  <a:cubicBezTo>
                    <a:pt x="192" y="132"/>
                    <a:pt x="188" y="140"/>
                    <a:pt x="184" y="142"/>
                  </a:cubicBezTo>
                  <a:cubicBezTo>
                    <a:pt x="180" y="144"/>
                    <a:pt x="173" y="143"/>
                    <a:pt x="168" y="142"/>
                  </a:cubicBezTo>
                  <a:cubicBezTo>
                    <a:pt x="127" y="131"/>
                    <a:pt x="86" y="120"/>
                    <a:pt x="44" y="108"/>
                  </a:cubicBezTo>
                  <a:cubicBezTo>
                    <a:pt x="44" y="138"/>
                    <a:pt x="59" y="158"/>
                    <a:pt x="87" y="166"/>
                  </a:cubicBezTo>
                  <a:cubicBezTo>
                    <a:pt x="121" y="176"/>
                    <a:pt x="154" y="184"/>
                    <a:pt x="188" y="193"/>
                  </a:cubicBezTo>
                  <a:cubicBezTo>
                    <a:pt x="198" y="196"/>
                    <a:pt x="216" y="196"/>
                    <a:pt x="211" y="213"/>
                  </a:cubicBezTo>
                  <a:cubicBezTo>
                    <a:pt x="207" y="232"/>
                    <a:pt x="191" y="222"/>
                    <a:pt x="180" y="219"/>
                  </a:cubicBezTo>
                  <a:cubicBezTo>
                    <a:pt x="148" y="211"/>
                    <a:pt x="116" y="202"/>
                    <a:pt x="84" y="193"/>
                  </a:cubicBezTo>
                  <a:cubicBezTo>
                    <a:pt x="81" y="192"/>
                    <a:pt x="77" y="192"/>
                    <a:pt x="73" y="191"/>
                  </a:cubicBezTo>
                  <a:cubicBezTo>
                    <a:pt x="74" y="216"/>
                    <a:pt x="87" y="232"/>
                    <a:pt x="111" y="239"/>
                  </a:cubicBezTo>
                  <a:cubicBezTo>
                    <a:pt x="139" y="247"/>
                    <a:pt x="166" y="254"/>
                    <a:pt x="194" y="261"/>
                  </a:cubicBezTo>
                  <a:cubicBezTo>
                    <a:pt x="226" y="270"/>
                    <a:pt x="254" y="286"/>
                    <a:pt x="275" y="312"/>
                  </a:cubicBezTo>
                  <a:cubicBezTo>
                    <a:pt x="286" y="327"/>
                    <a:pt x="295" y="344"/>
                    <a:pt x="306" y="361"/>
                  </a:cubicBezTo>
                  <a:cubicBezTo>
                    <a:pt x="316" y="322"/>
                    <a:pt x="328" y="284"/>
                    <a:pt x="337" y="245"/>
                  </a:cubicBezTo>
                  <a:cubicBezTo>
                    <a:pt x="358" y="162"/>
                    <a:pt x="310" y="82"/>
                    <a:pt x="228" y="60"/>
                  </a:cubicBezTo>
                  <a:close/>
                </a:path>
              </a:pathLst>
            </a:custGeom>
            <a:solidFill>
              <a:srgbClr val="28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14">
              <a:extLst>
                <a:ext uri="{FF2B5EF4-FFF2-40B4-BE49-F238E27FC236}">
                  <a16:creationId xmlns:a16="http://schemas.microsoft.com/office/drawing/2014/main" id="{73A98C0B-6AB1-6546-AA13-54C1A5FA7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388" y="4105276"/>
              <a:ext cx="971550" cy="531813"/>
            </a:xfrm>
            <a:custGeom>
              <a:avLst/>
              <a:gdLst>
                <a:gd name="T0" fmla="*/ 230 w 487"/>
                <a:gd name="T1" fmla="*/ 18 h 266"/>
                <a:gd name="T2" fmla="*/ 50 w 487"/>
                <a:gd name="T3" fmla="*/ 106 h 266"/>
                <a:gd name="T4" fmla="*/ 0 w 487"/>
                <a:gd name="T5" fmla="*/ 266 h 266"/>
                <a:gd name="T6" fmla="*/ 9 w 487"/>
                <a:gd name="T7" fmla="*/ 262 h 266"/>
                <a:gd name="T8" fmla="*/ 178 w 487"/>
                <a:gd name="T9" fmla="*/ 233 h 266"/>
                <a:gd name="T10" fmla="*/ 257 w 487"/>
                <a:gd name="T11" fmla="*/ 254 h 266"/>
                <a:gd name="T12" fmla="*/ 319 w 487"/>
                <a:gd name="T13" fmla="*/ 226 h 266"/>
                <a:gd name="T14" fmla="*/ 287 w 487"/>
                <a:gd name="T15" fmla="*/ 220 h 266"/>
                <a:gd name="T16" fmla="*/ 188 w 487"/>
                <a:gd name="T17" fmla="*/ 194 h 266"/>
                <a:gd name="T18" fmla="*/ 174 w 487"/>
                <a:gd name="T19" fmla="*/ 175 h 266"/>
                <a:gd name="T20" fmla="*/ 196 w 487"/>
                <a:gd name="T21" fmla="*/ 166 h 266"/>
                <a:gd name="T22" fmla="*/ 207 w 487"/>
                <a:gd name="T23" fmla="*/ 169 h 266"/>
                <a:gd name="T24" fmla="*/ 317 w 487"/>
                <a:gd name="T25" fmla="*/ 198 h 266"/>
                <a:gd name="T26" fmla="*/ 393 w 487"/>
                <a:gd name="T27" fmla="*/ 165 h 266"/>
                <a:gd name="T28" fmla="*/ 372 w 487"/>
                <a:gd name="T29" fmla="*/ 162 h 266"/>
                <a:gd name="T30" fmla="*/ 250 w 487"/>
                <a:gd name="T31" fmla="*/ 130 h 266"/>
                <a:gd name="T32" fmla="*/ 236 w 487"/>
                <a:gd name="T33" fmla="*/ 111 h 266"/>
                <a:gd name="T34" fmla="*/ 258 w 487"/>
                <a:gd name="T35" fmla="*/ 101 h 266"/>
                <a:gd name="T36" fmla="*/ 268 w 487"/>
                <a:gd name="T37" fmla="*/ 104 h 266"/>
                <a:gd name="T38" fmla="*/ 388 w 487"/>
                <a:gd name="T39" fmla="*/ 136 h 266"/>
                <a:gd name="T40" fmla="*/ 487 w 487"/>
                <a:gd name="T41" fmla="*/ 87 h 266"/>
                <a:gd name="T42" fmla="*/ 230 w 487"/>
                <a:gd name="T43" fmla="*/ 1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7" h="266">
                  <a:moveTo>
                    <a:pt x="230" y="18"/>
                  </a:moveTo>
                  <a:cubicBezTo>
                    <a:pt x="158" y="0"/>
                    <a:pt x="79" y="38"/>
                    <a:pt x="50" y="106"/>
                  </a:cubicBezTo>
                  <a:cubicBezTo>
                    <a:pt x="29" y="156"/>
                    <a:pt x="17" y="210"/>
                    <a:pt x="0" y="266"/>
                  </a:cubicBezTo>
                  <a:cubicBezTo>
                    <a:pt x="6" y="263"/>
                    <a:pt x="8" y="263"/>
                    <a:pt x="9" y="262"/>
                  </a:cubicBezTo>
                  <a:cubicBezTo>
                    <a:pt x="60" y="222"/>
                    <a:pt x="117" y="215"/>
                    <a:pt x="178" y="233"/>
                  </a:cubicBezTo>
                  <a:cubicBezTo>
                    <a:pt x="204" y="241"/>
                    <a:pt x="230" y="248"/>
                    <a:pt x="257" y="254"/>
                  </a:cubicBezTo>
                  <a:cubicBezTo>
                    <a:pt x="283" y="261"/>
                    <a:pt x="306" y="251"/>
                    <a:pt x="319" y="226"/>
                  </a:cubicBezTo>
                  <a:cubicBezTo>
                    <a:pt x="308" y="224"/>
                    <a:pt x="297" y="223"/>
                    <a:pt x="287" y="220"/>
                  </a:cubicBezTo>
                  <a:cubicBezTo>
                    <a:pt x="254" y="212"/>
                    <a:pt x="221" y="203"/>
                    <a:pt x="188" y="194"/>
                  </a:cubicBezTo>
                  <a:cubicBezTo>
                    <a:pt x="178" y="191"/>
                    <a:pt x="170" y="186"/>
                    <a:pt x="174" y="175"/>
                  </a:cubicBezTo>
                  <a:cubicBezTo>
                    <a:pt x="177" y="164"/>
                    <a:pt x="186" y="163"/>
                    <a:pt x="196" y="166"/>
                  </a:cubicBezTo>
                  <a:cubicBezTo>
                    <a:pt x="200" y="167"/>
                    <a:pt x="203" y="168"/>
                    <a:pt x="207" y="169"/>
                  </a:cubicBezTo>
                  <a:cubicBezTo>
                    <a:pt x="244" y="179"/>
                    <a:pt x="281" y="189"/>
                    <a:pt x="317" y="198"/>
                  </a:cubicBezTo>
                  <a:cubicBezTo>
                    <a:pt x="350" y="206"/>
                    <a:pt x="373" y="197"/>
                    <a:pt x="393" y="165"/>
                  </a:cubicBezTo>
                  <a:cubicBezTo>
                    <a:pt x="384" y="164"/>
                    <a:pt x="378" y="164"/>
                    <a:pt x="372" y="162"/>
                  </a:cubicBezTo>
                  <a:cubicBezTo>
                    <a:pt x="331" y="152"/>
                    <a:pt x="291" y="141"/>
                    <a:pt x="250" y="130"/>
                  </a:cubicBezTo>
                  <a:cubicBezTo>
                    <a:pt x="240" y="127"/>
                    <a:pt x="233" y="122"/>
                    <a:pt x="236" y="111"/>
                  </a:cubicBezTo>
                  <a:cubicBezTo>
                    <a:pt x="239" y="100"/>
                    <a:pt x="248" y="99"/>
                    <a:pt x="258" y="101"/>
                  </a:cubicBezTo>
                  <a:cubicBezTo>
                    <a:pt x="261" y="102"/>
                    <a:pt x="265" y="103"/>
                    <a:pt x="268" y="104"/>
                  </a:cubicBezTo>
                  <a:cubicBezTo>
                    <a:pt x="308" y="115"/>
                    <a:pt x="348" y="125"/>
                    <a:pt x="388" y="136"/>
                  </a:cubicBezTo>
                  <a:cubicBezTo>
                    <a:pt x="427" y="147"/>
                    <a:pt x="477" y="123"/>
                    <a:pt x="487" y="87"/>
                  </a:cubicBezTo>
                  <a:cubicBezTo>
                    <a:pt x="402" y="64"/>
                    <a:pt x="316" y="39"/>
                    <a:pt x="230" y="18"/>
                  </a:cubicBezTo>
                  <a:close/>
                </a:path>
              </a:pathLst>
            </a:custGeom>
            <a:solidFill>
              <a:srgbClr val="28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Freeform 15">
              <a:extLst>
                <a:ext uri="{FF2B5EF4-FFF2-40B4-BE49-F238E27FC236}">
                  <a16:creationId xmlns:a16="http://schemas.microsoft.com/office/drawing/2014/main" id="{67110279-8358-058A-9A16-31A5E41FF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75" y="5780088"/>
              <a:ext cx="608013" cy="280988"/>
            </a:xfrm>
            <a:custGeom>
              <a:avLst/>
              <a:gdLst>
                <a:gd name="T0" fmla="*/ 25 w 304"/>
                <a:gd name="T1" fmla="*/ 44 h 141"/>
                <a:gd name="T2" fmla="*/ 256 w 304"/>
                <a:gd name="T3" fmla="*/ 124 h 141"/>
                <a:gd name="T4" fmla="*/ 284 w 304"/>
                <a:gd name="T5" fmla="*/ 96 h 141"/>
                <a:gd name="T6" fmla="*/ 25 w 304"/>
                <a:gd name="T7" fmla="*/ 4 h 141"/>
                <a:gd name="T8" fmla="*/ 25 w 304"/>
                <a:gd name="T9" fmla="*/ 4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" h="141">
                  <a:moveTo>
                    <a:pt x="25" y="44"/>
                  </a:moveTo>
                  <a:cubicBezTo>
                    <a:pt x="110" y="40"/>
                    <a:pt x="192" y="68"/>
                    <a:pt x="256" y="124"/>
                  </a:cubicBezTo>
                  <a:cubicBezTo>
                    <a:pt x="275" y="141"/>
                    <a:pt x="304" y="113"/>
                    <a:pt x="284" y="96"/>
                  </a:cubicBezTo>
                  <a:cubicBezTo>
                    <a:pt x="213" y="33"/>
                    <a:pt x="120" y="0"/>
                    <a:pt x="25" y="4"/>
                  </a:cubicBezTo>
                  <a:cubicBezTo>
                    <a:pt x="0" y="5"/>
                    <a:pt x="0" y="45"/>
                    <a:pt x="25" y="44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16">
              <a:extLst>
                <a:ext uri="{FF2B5EF4-FFF2-40B4-BE49-F238E27FC236}">
                  <a16:creationId xmlns:a16="http://schemas.microsoft.com/office/drawing/2014/main" id="{FC3429AF-4912-B0C4-D5B0-0544C4AF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88" y="6038851"/>
              <a:ext cx="368300" cy="212725"/>
            </a:xfrm>
            <a:custGeom>
              <a:avLst/>
              <a:gdLst>
                <a:gd name="T0" fmla="*/ 25 w 185"/>
                <a:gd name="T1" fmla="*/ 41 h 106"/>
                <a:gd name="T2" fmla="*/ 138 w 185"/>
                <a:gd name="T3" fmla="*/ 87 h 106"/>
                <a:gd name="T4" fmla="*/ 167 w 185"/>
                <a:gd name="T5" fmla="*/ 59 h 106"/>
                <a:gd name="T6" fmla="*/ 25 w 185"/>
                <a:gd name="T7" fmla="*/ 1 h 106"/>
                <a:gd name="T8" fmla="*/ 25 w 185"/>
                <a:gd name="T9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06">
                  <a:moveTo>
                    <a:pt x="25" y="41"/>
                  </a:moveTo>
                  <a:cubicBezTo>
                    <a:pt x="69" y="40"/>
                    <a:pt x="108" y="57"/>
                    <a:pt x="138" y="87"/>
                  </a:cubicBezTo>
                  <a:cubicBezTo>
                    <a:pt x="157" y="106"/>
                    <a:pt x="185" y="77"/>
                    <a:pt x="167" y="59"/>
                  </a:cubicBezTo>
                  <a:cubicBezTo>
                    <a:pt x="129" y="21"/>
                    <a:pt x="79" y="0"/>
                    <a:pt x="25" y="1"/>
                  </a:cubicBezTo>
                  <a:cubicBezTo>
                    <a:pt x="0" y="1"/>
                    <a:pt x="0" y="41"/>
                    <a:pt x="25" y="4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17">
              <a:extLst>
                <a:ext uri="{FF2B5EF4-FFF2-40B4-BE49-F238E27FC236}">
                  <a16:creationId xmlns:a16="http://schemas.microsoft.com/office/drawing/2014/main" id="{705284C9-2054-DF1B-CD2D-92D462412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" y="6199188"/>
              <a:ext cx="1047750" cy="657225"/>
            </a:xfrm>
            <a:custGeom>
              <a:avLst/>
              <a:gdLst>
                <a:gd name="T0" fmla="*/ 482 w 525"/>
                <a:gd name="T1" fmla="*/ 26 h 329"/>
                <a:gd name="T2" fmla="*/ 373 w 525"/>
                <a:gd name="T3" fmla="*/ 129 h 329"/>
                <a:gd name="T4" fmla="*/ 292 w 525"/>
                <a:gd name="T5" fmla="*/ 107 h 329"/>
                <a:gd name="T6" fmla="*/ 212 w 525"/>
                <a:gd name="T7" fmla="*/ 92 h 329"/>
                <a:gd name="T8" fmla="*/ 5 w 525"/>
                <a:gd name="T9" fmla="*/ 293 h 329"/>
                <a:gd name="T10" fmla="*/ 43 w 525"/>
                <a:gd name="T11" fmla="*/ 304 h 329"/>
                <a:gd name="T12" fmla="*/ 124 w 525"/>
                <a:gd name="T13" fmla="*/ 164 h 329"/>
                <a:gd name="T14" fmla="*/ 283 w 525"/>
                <a:gd name="T15" fmla="*/ 147 h 329"/>
                <a:gd name="T16" fmla="*/ 364 w 525"/>
                <a:gd name="T17" fmla="*/ 170 h 329"/>
                <a:gd name="T18" fmla="*/ 442 w 525"/>
                <a:gd name="T19" fmla="*/ 151 h 329"/>
                <a:gd name="T20" fmla="*/ 522 w 525"/>
                <a:gd name="T21" fmla="*/ 26 h 329"/>
                <a:gd name="T22" fmla="*/ 482 w 525"/>
                <a:gd name="T23" fmla="*/ 2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5" h="329">
                  <a:moveTo>
                    <a:pt x="482" y="26"/>
                  </a:moveTo>
                  <a:cubicBezTo>
                    <a:pt x="476" y="82"/>
                    <a:pt x="430" y="127"/>
                    <a:pt x="373" y="129"/>
                  </a:cubicBezTo>
                  <a:cubicBezTo>
                    <a:pt x="343" y="131"/>
                    <a:pt x="319" y="119"/>
                    <a:pt x="292" y="107"/>
                  </a:cubicBezTo>
                  <a:cubicBezTo>
                    <a:pt x="266" y="97"/>
                    <a:pt x="240" y="91"/>
                    <a:pt x="212" y="92"/>
                  </a:cubicBezTo>
                  <a:cubicBezTo>
                    <a:pt x="102" y="98"/>
                    <a:pt x="23" y="189"/>
                    <a:pt x="5" y="293"/>
                  </a:cubicBezTo>
                  <a:cubicBezTo>
                    <a:pt x="0" y="318"/>
                    <a:pt x="39" y="329"/>
                    <a:pt x="43" y="304"/>
                  </a:cubicBezTo>
                  <a:cubicBezTo>
                    <a:pt x="53" y="250"/>
                    <a:pt x="78" y="197"/>
                    <a:pt x="124" y="164"/>
                  </a:cubicBezTo>
                  <a:cubicBezTo>
                    <a:pt x="170" y="130"/>
                    <a:pt x="230" y="123"/>
                    <a:pt x="283" y="147"/>
                  </a:cubicBezTo>
                  <a:cubicBezTo>
                    <a:pt x="309" y="158"/>
                    <a:pt x="334" y="169"/>
                    <a:pt x="364" y="170"/>
                  </a:cubicBezTo>
                  <a:cubicBezTo>
                    <a:pt x="391" y="170"/>
                    <a:pt x="418" y="164"/>
                    <a:pt x="442" y="151"/>
                  </a:cubicBezTo>
                  <a:cubicBezTo>
                    <a:pt x="489" y="126"/>
                    <a:pt x="517" y="78"/>
                    <a:pt x="522" y="26"/>
                  </a:cubicBezTo>
                  <a:cubicBezTo>
                    <a:pt x="525" y="0"/>
                    <a:pt x="485" y="1"/>
                    <a:pt x="482" y="2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03" name="TextBox 902">
            <a:extLst>
              <a:ext uri="{FF2B5EF4-FFF2-40B4-BE49-F238E27FC236}">
                <a16:creationId xmlns:a16="http://schemas.microsoft.com/office/drawing/2014/main" id="{1D5EB262-2807-655D-DF86-9AFFE6ADF91F}"/>
              </a:ext>
            </a:extLst>
          </p:cNvPr>
          <p:cNvSpPr txBox="1"/>
          <p:nvPr/>
        </p:nvSpPr>
        <p:spPr>
          <a:xfrm>
            <a:off x="490930" y="4656390"/>
            <a:ext cx="3024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Income and expenditure flows</a:t>
            </a:r>
          </a:p>
        </p:txBody>
      </p:sp>
      <p:sp>
        <p:nvSpPr>
          <p:cNvPr id="904" name="TextBox 903">
            <a:extLst>
              <a:ext uri="{FF2B5EF4-FFF2-40B4-BE49-F238E27FC236}">
                <a16:creationId xmlns:a16="http://schemas.microsoft.com/office/drawing/2014/main" id="{67EBB287-A04D-78F8-79F5-35510A358B68}"/>
              </a:ext>
            </a:extLst>
          </p:cNvPr>
          <p:cNvSpPr txBox="1"/>
          <p:nvPr/>
        </p:nvSpPr>
        <p:spPr>
          <a:xfrm>
            <a:off x="7440557" y="3633590"/>
            <a:ext cx="266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use by sectors and households</a:t>
            </a:r>
          </a:p>
        </p:txBody>
      </p:sp>
      <p:pic>
        <p:nvPicPr>
          <p:cNvPr id="906" name="Picture 90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963066-629E-EF58-3122-0A0C8CEF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13" y="3561045"/>
            <a:ext cx="1178678" cy="1178678"/>
          </a:xfrm>
          <a:prstGeom prst="rect">
            <a:avLst/>
          </a:prstGeom>
        </p:spPr>
      </p:pic>
      <p:sp>
        <p:nvSpPr>
          <p:cNvPr id="907" name="TextBox 906">
            <a:extLst>
              <a:ext uri="{FF2B5EF4-FFF2-40B4-BE49-F238E27FC236}">
                <a16:creationId xmlns:a16="http://schemas.microsoft.com/office/drawing/2014/main" id="{690980BE-CDF0-7B27-2C08-1B414D015190}"/>
              </a:ext>
            </a:extLst>
          </p:cNvPr>
          <p:cNvSpPr txBox="1"/>
          <p:nvPr/>
        </p:nvSpPr>
        <p:spPr>
          <a:xfrm>
            <a:off x="3817453" y="4553076"/>
            <a:ext cx="2420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Balance of payments</a:t>
            </a:r>
          </a:p>
        </p:txBody>
      </p:sp>
      <p:sp>
        <p:nvSpPr>
          <p:cNvPr id="910" name="TextBox 909">
            <a:extLst>
              <a:ext uri="{FF2B5EF4-FFF2-40B4-BE49-F238E27FC236}">
                <a16:creationId xmlns:a16="http://schemas.microsoft.com/office/drawing/2014/main" id="{995363B6-25EF-EB62-6CFE-1898E5C79C60}"/>
              </a:ext>
            </a:extLst>
          </p:cNvPr>
          <p:cNvSpPr txBox="1"/>
          <p:nvPr/>
        </p:nvSpPr>
        <p:spPr>
          <a:xfrm>
            <a:off x="1705236" y="3222520"/>
            <a:ext cx="394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Economic agents and sectors</a:t>
            </a:r>
          </a:p>
        </p:txBody>
      </p:sp>
      <p:pic>
        <p:nvPicPr>
          <p:cNvPr id="912" name="Picture 911" descr="A screenshot of a computer&#10;&#10;Description automatically generated">
            <a:extLst>
              <a:ext uri="{FF2B5EF4-FFF2-40B4-BE49-F238E27FC236}">
                <a16:creationId xmlns:a16="http://schemas.microsoft.com/office/drawing/2014/main" id="{1755A21E-19EA-0930-563A-699B5B036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73" y="1930214"/>
            <a:ext cx="1297047" cy="1297047"/>
          </a:xfrm>
          <a:prstGeom prst="rect">
            <a:avLst/>
          </a:prstGeom>
        </p:spPr>
      </p:pic>
      <p:grpSp>
        <p:nvGrpSpPr>
          <p:cNvPr id="916" name="Graphic 2">
            <a:extLst>
              <a:ext uri="{FF2B5EF4-FFF2-40B4-BE49-F238E27FC236}">
                <a16:creationId xmlns:a16="http://schemas.microsoft.com/office/drawing/2014/main" id="{7386C7E0-8574-A313-E9B7-9D59F7860527}"/>
              </a:ext>
            </a:extLst>
          </p:cNvPr>
          <p:cNvGrpSpPr>
            <a:grpSpLocks/>
          </p:cNvGrpSpPr>
          <p:nvPr/>
        </p:nvGrpSpPr>
        <p:grpSpPr bwMode="auto">
          <a:xfrm>
            <a:off x="9410571" y="4038858"/>
            <a:ext cx="1227095" cy="1475157"/>
            <a:chOff x="4872967" y="2512429"/>
            <a:chExt cx="2147739" cy="3303721"/>
          </a:xfrm>
        </p:grpSpPr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id="{EB71403E-300E-319D-D790-75EAC3A0C88B}"/>
                </a:ext>
              </a:extLst>
            </p:cNvPr>
            <p:cNvSpPr/>
            <p:nvPr/>
          </p:nvSpPr>
          <p:spPr>
            <a:xfrm>
              <a:off x="4872967" y="4824708"/>
              <a:ext cx="2147739" cy="203164"/>
            </a:xfrm>
            <a:custGeom>
              <a:avLst/>
              <a:gdLst>
                <a:gd name="connsiteX0" fmla="*/ 0 w 2147738"/>
                <a:gd name="connsiteY0" fmla="*/ 0 h 203164"/>
                <a:gd name="connsiteX1" fmla="*/ 75171 w 2147738"/>
                <a:gd name="connsiteY1" fmla="*/ 0 h 203164"/>
                <a:gd name="connsiteX2" fmla="*/ 278916 w 2147738"/>
                <a:gd name="connsiteY2" fmla="*/ 62110 h 203164"/>
                <a:gd name="connsiteX3" fmla="*/ 393849 w 2147738"/>
                <a:gd name="connsiteY3" fmla="*/ 139313 h 203164"/>
                <a:gd name="connsiteX4" fmla="*/ 748226 w 2147738"/>
                <a:gd name="connsiteY4" fmla="*/ 156727 h 203164"/>
                <a:gd name="connsiteX5" fmla="*/ 900309 w 2147738"/>
                <a:gd name="connsiteY5" fmla="*/ 74880 h 203164"/>
                <a:gd name="connsiteX6" fmla="*/ 1075611 w 2147738"/>
                <a:gd name="connsiteY6" fmla="*/ 33087 h 203164"/>
                <a:gd name="connsiteX7" fmla="*/ 1154264 w 2147738"/>
                <a:gd name="connsiteY7" fmla="*/ 34828 h 203164"/>
                <a:gd name="connsiteX8" fmla="*/ 1321149 w 2147738"/>
                <a:gd name="connsiteY8" fmla="*/ 81556 h 203164"/>
                <a:gd name="connsiteX9" fmla="*/ 1457270 w 2147738"/>
                <a:gd name="connsiteY9" fmla="*/ 159629 h 203164"/>
                <a:gd name="connsiteX10" fmla="*/ 1791330 w 2147738"/>
                <a:gd name="connsiteY10" fmla="*/ 164273 h 203164"/>
                <a:gd name="connsiteX11" fmla="*/ 1946315 w 2147738"/>
                <a:gd name="connsiteY11" fmla="*/ 80975 h 203164"/>
                <a:gd name="connsiteX12" fmla="*/ 2119586 w 2147738"/>
                <a:gd name="connsiteY12" fmla="*/ 37440 h 203164"/>
                <a:gd name="connsiteX13" fmla="*/ 2153543 w 2147738"/>
                <a:gd name="connsiteY13" fmla="*/ 37440 h 20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7738" h="203164">
                  <a:moveTo>
                    <a:pt x="0" y="0"/>
                  </a:moveTo>
                  <a:lnTo>
                    <a:pt x="75171" y="0"/>
                  </a:lnTo>
                  <a:cubicBezTo>
                    <a:pt x="147730" y="0"/>
                    <a:pt x="218547" y="21477"/>
                    <a:pt x="278916" y="62110"/>
                  </a:cubicBezTo>
                  <a:lnTo>
                    <a:pt x="393849" y="139313"/>
                  </a:lnTo>
                  <a:cubicBezTo>
                    <a:pt x="499494" y="210420"/>
                    <a:pt x="635905" y="217096"/>
                    <a:pt x="748226" y="156727"/>
                  </a:cubicBezTo>
                  <a:lnTo>
                    <a:pt x="900309" y="74880"/>
                  </a:lnTo>
                  <a:cubicBezTo>
                    <a:pt x="954002" y="45857"/>
                    <a:pt x="1014371" y="31636"/>
                    <a:pt x="1075611" y="33087"/>
                  </a:cubicBezTo>
                  <a:lnTo>
                    <a:pt x="1154264" y="34828"/>
                  </a:lnTo>
                  <a:cubicBezTo>
                    <a:pt x="1212892" y="36279"/>
                    <a:pt x="1270358" y="52242"/>
                    <a:pt x="1321149" y="81556"/>
                  </a:cubicBezTo>
                  <a:lnTo>
                    <a:pt x="1457270" y="159629"/>
                  </a:lnTo>
                  <a:cubicBezTo>
                    <a:pt x="1560303" y="218837"/>
                    <a:pt x="1686555" y="220579"/>
                    <a:pt x="1791330" y="164273"/>
                  </a:cubicBezTo>
                  <a:lnTo>
                    <a:pt x="1946315" y="80975"/>
                  </a:lnTo>
                  <a:cubicBezTo>
                    <a:pt x="1999429" y="52242"/>
                    <a:pt x="2058927" y="37440"/>
                    <a:pt x="2119586" y="37440"/>
                  </a:cubicBezTo>
                  <a:lnTo>
                    <a:pt x="2153543" y="37440"/>
                  </a:lnTo>
                </a:path>
              </a:pathLst>
            </a:custGeom>
            <a:noFill/>
            <a:ln w="762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  <a:tileRect/>
              </a:gradFill>
              <a:prstDash val="solid"/>
              <a:miter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>
                <a:latin typeface="+mn-lt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id="{9CEA3588-1AD5-4FD3-E9F3-931E7E6160BE}"/>
                </a:ext>
              </a:extLst>
            </p:cNvPr>
            <p:cNvSpPr/>
            <p:nvPr/>
          </p:nvSpPr>
          <p:spPr>
            <a:xfrm>
              <a:off x="4872967" y="5218847"/>
              <a:ext cx="2147739" cy="203164"/>
            </a:xfrm>
            <a:custGeom>
              <a:avLst/>
              <a:gdLst>
                <a:gd name="connsiteX0" fmla="*/ 0 w 2147738"/>
                <a:gd name="connsiteY0" fmla="*/ 0 h 203164"/>
                <a:gd name="connsiteX1" fmla="*/ 75171 w 2147738"/>
                <a:gd name="connsiteY1" fmla="*/ 0 h 203164"/>
                <a:gd name="connsiteX2" fmla="*/ 278916 w 2147738"/>
                <a:gd name="connsiteY2" fmla="*/ 62110 h 203164"/>
                <a:gd name="connsiteX3" fmla="*/ 393849 w 2147738"/>
                <a:gd name="connsiteY3" fmla="*/ 139313 h 203164"/>
                <a:gd name="connsiteX4" fmla="*/ 748226 w 2147738"/>
                <a:gd name="connsiteY4" fmla="*/ 156727 h 203164"/>
                <a:gd name="connsiteX5" fmla="*/ 900309 w 2147738"/>
                <a:gd name="connsiteY5" fmla="*/ 74881 h 203164"/>
                <a:gd name="connsiteX6" fmla="*/ 1075611 w 2147738"/>
                <a:gd name="connsiteY6" fmla="*/ 33087 h 203164"/>
                <a:gd name="connsiteX7" fmla="*/ 1154264 w 2147738"/>
                <a:gd name="connsiteY7" fmla="*/ 34828 h 203164"/>
                <a:gd name="connsiteX8" fmla="*/ 1321149 w 2147738"/>
                <a:gd name="connsiteY8" fmla="*/ 81556 h 203164"/>
                <a:gd name="connsiteX9" fmla="*/ 1457270 w 2147738"/>
                <a:gd name="connsiteY9" fmla="*/ 159629 h 203164"/>
                <a:gd name="connsiteX10" fmla="*/ 1791330 w 2147738"/>
                <a:gd name="connsiteY10" fmla="*/ 164273 h 203164"/>
                <a:gd name="connsiteX11" fmla="*/ 1946315 w 2147738"/>
                <a:gd name="connsiteY11" fmla="*/ 80976 h 203164"/>
                <a:gd name="connsiteX12" fmla="*/ 2119586 w 2147738"/>
                <a:gd name="connsiteY12" fmla="*/ 37440 h 203164"/>
                <a:gd name="connsiteX13" fmla="*/ 2153543 w 2147738"/>
                <a:gd name="connsiteY13" fmla="*/ 37440 h 20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7738" h="203164">
                  <a:moveTo>
                    <a:pt x="0" y="0"/>
                  </a:moveTo>
                  <a:lnTo>
                    <a:pt x="75171" y="0"/>
                  </a:lnTo>
                  <a:cubicBezTo>
                    <a:pt x="147730" y="0"/>
                    <a:pt x="218547" y="21478"/>
                    <a:pt x="278916" y="62110"/>
                  </a:cubicBezTo>
                  <a:lnTo>
                    <a:pt x="393849" y="139313"/>
                  </a:lnTo>
                  <a:cubicBezTo>
                    <a:pt x="499494" y="210420"/>
                    <a:pt x="635905" y="217096"/>
                    <a:pt x="748226" y="156727"/>
                  </a:cubicBezTo>
                  <a:lnTo>
                    <a:pt x="900309" y="74881"/>
                  </a:lnTo>
                  <a:cubicBezTo>
                    <a:pt x="954002" y="45857"/>
                    <a:pt x="1014371" y="31636"/>
                    <a:pt x="1075611" y="33087"/>
                  </a:cubicBezTo>
                  <a:lnTo>
                    <a:pt x="1154264" y="34828"/>
                  </a:lnTo>
                  <a:cubicBezTo>
                    <a:pt x="1212892" y="36279"/>
                    <a:pt x="1270358" y="52242"/>
                    <a:pt x="1321149" y="81556"/>
                  </a:cubicBezTo>
                  <a:lnTo>
                    <a:pt x="1457270" y="159629"/>
                  </a:lnTo>
                  <a:cubicBezTo>
                    <a:pt x="1560303" y="218837"/>
                    <a:pt x="1686555" y="220579"/>
                    <a:pt x="1791330" y="164273"/>
                  </a:cubicBezTo>
                  <a:lnTo>
                    <a:pt x="1946315" y="80976"/>
                  </a:lnTo>
                  <a:cubicBezTo>
                    <a:pt x="1999429" y="52242"/>
                    <a:pt x="2058927" y="37440"/>
                    <a:pt x="2119586" y="37440"/>
                  </a:cubicBezTo>
                  <a:lnTo>
                    <a:pt x="2153543" y="37440"/>
                  </a:lnTo>
                </a:path>
              </a:pathLst>
            </a:custGeom>
            <a:noFill/>
            <a:ln w="762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  <a:tileRect/>
              </a:gradFill>
              <a:prstDash val="solid"/>
              <a:miter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>
                <a:latin typeface="+mn-lt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id="{0782BB3F-7516-5B8B-E7BE-B4525152E526}"/>
                </a:ext>
              </a:extLst>
            </p:cNvPr>
            <p:cNvSpPr/>
            <p:nvPr/>
          </p:nvSpPr>
          <p:spPr>
            <a:xfrm>
              <a:off x="4872967" y="5612986"/>
              <a:ext cx="2147739" cy="203164"/>
            </a:xfrm>
            <a:custGeom>
              <a:avLst/>
              <a:gdLst>
                <a:gd name="connsiteX0" fmla="*/ 0 w 2147738"/>
                <a:gd name="connsiteY0" fmla="*/ 0 h 203164"/>
                <a:gd name="connsiteX1" fmla="*/ 75171 w 2147738"/>
                <a:gd name="connsiteY1" fmla="*/ 0 h 203164"/>
                <a:gd name="connsiteX2" fmla="*/ 278916 w 2147738"/>
                <a:gd name="connsiteY2" fmla="*/ 62110 h 203164"/>
                <a:gd name="connsiteX3" fmla="*/ 393849 w 2147738"/>
                <a:gd name="connsiteY3" fmla="*/ 139313 h 203164"/>
                <a:gd name="connsiteX4" fmla="*/ 748226 w 2147738"/>
                <a:gd name="connsiteY4" fmla="*/ 156727 h 203164"/>
                <a:gd name="connsiteX5" fmla="*/ 900309 w 2147738"/>
                <a:gd name="connsiteY5" fmla="*/ 74881 h 203164"/>
                <a:gd name="connsiteX6" fmla="*/ 1075611 w 2147738"/>
                <a:gd name="connsiteY6" fmla="*/ 33087 h 203164"/>
                <a:gd name="connsiteX7" fmla="*/ 1154264 w 2147738"/>
                <a:gd name="connsiteY7" fmla="*/ 34828 h 203164"/>
                <a:gd name="connsiteX8" fmla="*/ 1321149 w 2147738"/>
                <a:gd name="connsiteY8" fmla="*/ 81556 h 203164"/>
                <a:gd name="connsiteX9" fmla="*/ 1457270 w 2147738"/>
                <a:gd name="connsiteY9" fmla="*/ 159629 h 203164"/>
                <a:gd name="connsiteX10" fmla="*/ 1791330 w 2147738"/>
                <a:gd name="connsiteY10" fmla="*/ 164273 h 203164"/>
                <a:gd name="connsiteX11" fmla="*/ 1946315 w 2147738"/>
                <a:gd name="connsiteY11" fmla="*/ 80976 h 203164"/>
                <a:gd name="connsiteX12" fmla="*/ 2119586 w 2147738"/>
                <a:gd name="connsiteY12" fmla="*/ 37440 h 203164"/>
                <a:gd name="connsiteX13" fmla="*/ 2153543 w 2147738"/>
                <a:gd name="connsiteY13" fmla="*/ 37440 h 20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7738" h="203164">
                  <a:moveTo>
                    <a:pt x="0" y="0"/>
                  </a:moveTo>
                  <a:lnTo>
                    <a:pt x="75171" y="0"/>
                  </a:lnTo>
                  <a:cubicBezTo>
                    <a:pt x="147730" y="0"/>
                    <a:pt x="218547" y="21477"/>
                    <a:pt x="278916" y="62110"/>
                  </a:cubicBezTo>
                  <a:lnTo>
                    <a:pt x="393849" y="139313"/>
                  </a:lnTo>
                  <a:cubicBezTo>
                    <a:pt x="499494" y="210420"/>
                    <a:pt x="635905" y="217096"/>
                    <a:pt x="748226" y="156727"/>
                  </a:cubicBezTo>
                  <a:lnTo>
                    <a:pt x="900309" y="74881"/>
                  </a:lnTo>
                  <a:cubicBezTo>
                    <a:pt x="954002" y="45857"/>
                    <a:pt x="1014371" y="31636"/>
                    <a:pt x="1075611" y="33087"/>
                  </a:cubicBezTo>
                  <a:lnTo>
                    <a:pt x="1154264" y="34828"/>
                  </a:lnTo>
                  <a:cubicBezTo>
                    <a:pt x="1212892" y="36279"/>
                    <a:pt x="1270358" y="52242"/>
                    <a:pt x="1321149" y="81556"/>
                  </a:cubicBezTo>
                  <a:lnTo>
                    <a:pt x="1457270" y="159629"/>
                  </a:lnTo>
                  <a:cubicBezTo>
                    <a:pt x="1560303" y="218837"/>
                    <a:pt x="1686555" y="220579"/>
                    <a:pt x="1791330" y="164273"/>
                  </a:cubicBezTo>
                  <a:lnTo>
                    <a:pt x="1946315" y="80976"/>
                  </a:lnTo>
                  <a:cubicBezTo>
                    <a:pt x="1999429" y="52242"/>
                    <a:pt x="2058927" y="37440"/>
                    <a:pt x="2119586" y="37440"/>
                  </a:cubicBezTo>
                  <a:lnTo>
                    <a:pt x="2153543" y="37440"/>
                  </a:lnTo>
                </a:path>
              </a:pathLst>
            </a:custGeom>
            <a:noFill/>
            <a:ln w="76200" cap="flat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3500000" scaled="1"/>
                <a:tileRect/>
              </a:gradFill>
              <a:prstDash val="solid"/>
              <a:miter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latin typeface="+mn-lt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id="{D3963AC2-DCF5-719F-FDA8-C05A424DA2C6}"/>
                </a:ext>
              </a:extLst>
            </p:cNvPr>
            <p:cNvSpPr/>
            <p:nvPr/>
          </p:nvSpPr>
          <p:spPr>
            <a:xfrm>
              <a:off x="5629944" y="3283921"/>
              <a:ext cx="784142" cy="1189837"/>
            </a:xfrm>
            <a:custGeom>
              <a:avLst/>
              <a:gdLst>
                <a:gd name="connsiteX0" fmla="*/ 409125 w 783634"/>
                <a:gd name="connsiteY0" fmla="*/ 0 h 1189963"/>
                <a:gd name="connsiteX1" fmla="*/ 52716 w 783634"/>
                <a:gd name="connsiteY1" fmla="*/ 636485 h 1189963"/>
                <a:gd name="connsiteX2" fmla="*/ 474 w 783634"/>
                <a:gd name="connsiteY2" fmla="*/ 854452 h 1189963"/>
                <a:gd name="connsiteX3" fmla="*/ 409125 w 783634"/>
                <a:gd name="connsiteY3" fmla="*/ 1214633 h 1189963"/>
                <a:gd name="connsiteX4" fmla="*/ 772499 w 783634"/>
                <a:gd name="connsiteY4" fmla="*/ 947907 h 1189963"/>
                <a:gd name="connsiteX5" fmla="*/ 744056 w 783634"/>
                <a:gd name="connsiteY5" fmla="*/ 624005 h 1189963"/>
                <a:gd name="connsiteX6" fmla="*/ 409125 w 783634"/>
                <a:gd name="connsiteY6" fmla="*/ 0 h 118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3634" h="1189963">
                  <a:moveTo>
                    <a:pt x="409125" y="0"/>
                  </a:moveTo>
                  <a:lnTo>
                    <a:pt x="52716" y="636485"/>
                  </a:lnTo>
                  <a:cubicBezTo>
                    <a:pt x="15566" y="702949"/>
                    <a:pt x="-3299" y="778410"/>
                    <a:pt x="474" y="854452"/>
                  </a:cubicBezTo>
                  <a:cubicBezTo>
                    <a:pt x="7730" y="1002181"/>
                    <a:pt x="76806" y="1211150"/>
                    <a:pt x="409125" y="1214633"/>
                  </a:cubicBezTo>
                  <a:cubicBezTo>
                    <a:pt x="409125" y="1214633"/>
                    <a:pt x="684268" y="1190834"/>
                    <a:pt x="772499" y="947907"/>
                  </a:cubicBezTo>
                  <a:cubicBezTo>
                    <a:pt x="811100" y="841681"/>
                    <a:pt x="797459" y="723556"/>
                    <a:pt x="744056" y="624005"/>
                  </a:cubicBezTo>
                  <a:lnTo>
                    <a:pt x="40912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28956" cap="flat">
              <a:noFill/>
              <a:prstDash val="solid"/>
              <a:miter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>
                <a:latin typeface="+mn-lt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id="{5FF77B65-AC09-15D9-3D01-4B1A4D95DB77}"/>
                </a:ext>
              </a:extLst>
            </p:cNvPr>
            <p:cNvSpPr/>
            <p:nvPr/>
          </p:nvSpPr>
          <p:spPr>
            <a:xfrm>
              <a:off x="6475658" y="2512429"/>
              <a:ext cx="521554" cy="840311"/>
            </a:xfrm>
            <a:custGeom>
              <a:avLst/>
              <a:gdLst>
                <a:gd name="connsiteX0" fmla="*/ 283888 w 522422"/>
                <a:gd name="connsiteY0" fmla="*/ 0 h 841681"/>
                <a:gd name="connsiteX1" fmla="*/ 36608 w 522422"/>
                <a:gd name="connsiteY1" fmla="*/ 441738 h 841681"/>
                <a:gd name="connsiteX2" fmla="*/ 328 w 522422"/>
                <a:gd name="connsiteY2" fmla="*/ 592950 h 841681"/>
                <a:gd name="connsiteX3" fmla="*/ 283888 w 522422"/>
                <a:gd name="connsiteY3" fmla="*/ 842842 h 841681"/>
                <a:gd name="connsiteX4" fmla="*/ 535812 w 522422"/>
                <a:gd name="connsiteY4" fmla="*/ 657672 h 841681"/>
                <a:gd name="connsiteX5" fmla="*/ 516076 w 522422"/>
                <a:gd name="connsiteY5" fmla="*/ 432740 h 841681"/>
                <a:gd name="connsiteX6" fmla="*/ 283888 w 522422"/>
                <a:gd name="connsiteY6" fmla="*/ 0 h 84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422" h="841681">
                  <a:moveTo>
                    <a:pt x="283888" y="0"/>
                  </a:moveTo>
                  <a:lnTo>
                    <a:pt x="36608" y="441738"/>
                  </a:lnTo>
                  <a:cubicBezTo>
                    <a:pt x="10777" y="487885"/>
                    <a:pt x="-2284" y="540127"/>
                    <a:pt x="328" y="592950"/>
                  </a:cubicBezTo>
                  <a:cubicBezTo>
                    <a:pt x="5262" y="695403"/>
                    <a:pt x="53441" y="840520"/>
                    <a:pt x="283888" y="842842"/>
                  </a:cubicBezTo>
                  <a:cubicBezTo>
                    <a:pt x="283888" y="842842"/>
                    <a:pt x="474572" y="826299"/>
                    <a:pt x="535812" y="657672"/>
                  </a:cubicBezTo>
                  <a:cubicBezTo>
                    <a:pt x="562513" y="583953"/>
                    <a:pt x="553226" y="501816"/>
                    <a:pt x="516076" y="432740"/>
                  </a:cubicBezTo>
                  <a:lnTo>
                    <a:pt x="28388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28956" cap="flat">
              <a:noFill/>
              <a:prstDash val="solid"/>
              <a:miter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>
                <a:latin typeface="+mn-lt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id="{04AE3575-8013-35FA-ABE8-1E74F8A8E811}"/>
                </a:ext>
              </a:extLst>
            </p:cNvPr>
            <p:cNvSpPr/>
            <p:nvPr/>
          </p:nvSpPr>
          <p:spPr>
            <a:xfrm>
              <a:off x="4996112" y="2688097"/>
              <a:ext cx="521554" cy="842123"/>
            </a:xfrm>
            <a:custGeom>
              <a:avLst/>
              <a:gdLst>
                <a:gd name="connsiteX0" fmla="*/ 283888 w 522422"/>
                <a:gd name="connsiteY0" fmla="*/ 0 h 841681"/>
                <a:gd name="connsiteX1" fmla="*/ 36608 w 522422"/>
                <a:gd name="connsiteY1" fmla="*/ 441447 h 841681"/>
                <a:gd name="connsiteX2" fmla="*/ 328 w 522422"/>
                <a:gd name="connsiteY2" fmla="*/ 592660 h 841681"/>
                <a:gd name="connsiteX3" fmla="*/ 283888 w 522422"/>
                <a:gd name="connsiteY3" fmla="*/ 842842 h 841681"/>
                <a:gd name="connsiteX4" fmla="*/ 535812 w 522422"/>
                <a:gd name="connsiteY4" fmla="*/ 657672 h 841681"/>
                <a:gd name="connsiteX5" fmla="*/ 516076 w 522422"/>
                <a:gd name="connsiteY5" fmla="*/ 432740 h 841681"/>
                <a:gd name="connsiteX6" fmla="*/ 283888 w 522422"/>
                <a:gd name="connsiteY6" fmla="*/ 0 h 841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2422" h="841681">
                  <a:moveTo>
                    <a:pt x="283888" y="0"/>
                  </a:moveTo>
                  <a:lnTo>
                    <a:pt x="36608" y="441447"/>
                  </a:lnTo>
                  <a:cubicBezTo>
                    <a:pt x="10777" y="487595"/>
                    <a:pt x="-2284" y="539837"/>
                    <a:pt x="328" y="592660"/>
                  </a:cubicBezTo>
                  <a:cubicBezTo>
                    <a:pt x="5262" y="695403"/>
                    <a:pt x="53441" y="840230"/>
                    <a:pt x="283888" y="842842"/>
                  </a:cubicBezTo>
                  <a:cubicBezTo>
                    <a:pt x="283888" y="842842"/>
                    <a:pt x="474572" y="826299"/>
                    <a:pt x="535812" y="657672"/>
                  </a:cubicBezTo>
                  <a:cubicBezTo>
                    <a:pt x="562513" y="583953"/>
                    <a:pt x="553226" y="501816"/>
                    <a:pt x="516076" y="432740"/>
                  </a:cubicBezTo>
                  <a:lnTo>
                    <a:pt x="28388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28956" cap="flat">
              <a:noFill/>
              <a:prstDash val="solid"/>
              <a:miter/>
            </a:ln>
          </p:spPr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>
                <a:latin typeface="+mn-lt"/>
              </a:endParaRPr>
            </a:p>
          </p:txBody>
        </p:sp>
      </p:grpSp>
      <p:sp>
        <p:nvSpPr>
          <p:cNvPr id="923" name="TextBox 922">
            <a:extLst>
              <a:ext uri="{FF2B5EF4-FFF2-40B4-BE49-F238E27FC236}">
                <a16:creationId xmlns:a16="http://schemas.microsoft.com/office/drawing/2014/main" id="{35C4112B-7318-528F-7EE5-16CA2BFA9FCC}"/>
              </a:ext>
            </a:extLst>
          </p:cNvPr>
          <p:cNvSpPr txBox="1"/>
          <p:nvPr/>
        </p:nvSpPr>
        <p:spPr>
          <a:xfrm>
            <a:off x="9174305" y="5630273"/>
            <a:ext cx="214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availability and withdrawals</a:t>
            </a:r>
          </a:p>
        </p:txBody>
      </p:sp>
      <p:sp>
        <p:nvSpPr>
          <p:cNvPr id="924" name="TextBox 923">
            <a:extLst>
              <a:ext uri="{FF2B5EF4-FFF2-40B4-BE49-F238E27FC236}">
                <a16:creationId xmlns:a16="http://schemas.microsoft.com/office/drawing/2014/main" id="{FA273E72-950E-7099-5B27-C6586C9C6F26}"/>
              </a:ext>
            </a:extLst>
          </p:cNvPr>
          <p:cNvSpPr txBox="1"/>
          <p:nvPr/>
        </p:nvSpPr>
        <p:spPr>
          <a:xfrm>
            <a:off x="9629922" y="1745548"/>
            <a:ext cx="300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monetary terms </a:t>
            </a:r>
          </a:p>
        </p:txBody>
      </p:sp>
      <p:pic>
        <p:nvPicPr>
          <p:cNvPr id="929" name="Picture 9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3281AAE-9C53-F516-18CC-777162E87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08" y="4979556"/>
            <a:ext cx="1297048" cy="1297048"/>
          </a:xfrm>
          <a:prstGeom prst="rect">
            <a:avLst/>
          </a:prstGeom>
        </p:spPr>
      </p:pic>
      <p:sp>
        <p:nvSpPr>
          <p:cNvPr id="930" name="TextBox 929">
            <a:extLst>
              <a:ext uri="{FF2B5EF4-FFF2-40B4-BE49-F238E27FC236}">
                <a16:creationId xmlns:a16="http://schemas.microsoft.com/office/drawing/2014/main" id="{511C48C2-9A32-7BE4-EE94-EA079775230F}"/>
              </a:ext>
            </a:extLst>
          </p:cNvPr>
          <p:cNvSpPr txBox="1"/>
          <p:nvPr/>
        </p:nvSpPr>
        <p:spPr>
          <a:xfrm>
            <a:off x="2783145" y="6205241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Factors of production</a:t>
            </a:r>
          </a:p>
        </p:txBody>
      </p:sp>
    </p:spTree>
    <p:extLst>
      <p:ext uri="{BB962C8B-B14F-4D97-AF65-F5344CB8AC3E}">
        <p14:creationId xmlns:p14="http://schemas.microsoft.com/office/powerpoint/2010/main" val="104277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 animBg="1"/>
      <p:bldP spid="250" grpId="0"/>
      <p:bldP spid="865" grpId="0"/>
      <p:bldP spid="903" grpId="0"/>
      <p:bldP spid="904" grpId="0"/>
      <p:bldP spid="907" grpId="0"/>
      <p:bldP spid="910" grpId="0"/>
      <p:bldP spid="923" grpId="0"/>
      <p:bldP spid="924" grpId="0"/>
      <p:bldP spid="9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171EAB-BCFB-DDBB-0BE4-ED5E7A546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174" y="2082610"/>
            <a:ext cx="10514014" cy="237966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Analyses of applications of water-CGE models reveals there is 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single way 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incorporating water into CGE models </a:t>
            </a:r>
            <a:r>
              <a:rPr lang="it-IT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(Bardazzi &amp; Bosello, 2021; Bekchanov et al., 2017; Fadali et al., 2012; Ponce et al., 2012). </a:t>
            </a:r>
            <a:endParaRPr lang="en-GB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4EB22-8C6B-ACCF-1EB1-516FB424F6BB}"/>
              </a:ext>
            </a:extLst>
          </p:cNvPr>
          <p:cNvSpPr txBox="1"/>
          <p:nvPr/>
        </p:nvSpPr>
        <p:spPr>
          <a:xfrm>
            <a:off x="813284" y="229629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Statement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problem</a:t>
            </a:r>
          </a:p>
        </p:txBody>
      </p:sp>
    </p:spTree>
    <p:extLst>
      <p:ext uri="{BB962C8B-B14F-4D97-AF65-F5344CB8AC3E}">
        <p14:creationId xmlns:p14="http://schemas.microsoft.com/office/powerpoint/2010/main" val="50770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5C1A2A1-F611-4426-AA41-7E984C0890FE}"/>
              </a:ext>
            </a:extLst>
          </p:cNvPr>
          <p:cNvSpPr/>
          <p:nvPr/>
        </p:nvSpPr>
        <p:spPr>
          <a:xfrm>
            <a:off x="2750250" y="1482201"/>
            <a:ext cx="1079264" cy="1472290"/>
          </a:xfrm>
          <a:custGeom>
            <a:avLst/>
            <a:gdLst>
              <a:gd name="connsiteX0" fmla="*/ 0 w 1079263"/>
              <a:gd name="connsiteY0" fmla="*/ 0 h 1472290"/>
              <a:gd name="connsiteX1" fmla="*/ 0 w 1079263"/>
              <a:gd name="connsiteY1" fmla="*/ 0 h 1472290"/>
              <a:gd name="connsiteX2" fmla="*/ 0 w 1079263"/>
              <a:gd name="connsiteY2" fmla="*/ 1477843 h 1472290"/>
              <a:gd name="connsiteX3" fmla="*/ 1084629 w 1079263"/>
              <a:gd name="connsiteY3" fmla="*/ 1477843 h 1472290"/>
              <a:gd name="connsiteX4" fmla="*/ 0 w 1079263"/>
              <a:gd name="connsiteY4" fmla="*/ 0 h 14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63" h="147229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lnTo>
                  <a:pt x="0" y="1477843"/>
                </a:lnTo>
                <a:lnTo>
                  <a:pt x="1084629" y="1477843"/>
                </a:lnTo>
                <a:cubicBezTo>
                  <a:pt x="958049" y="1039961"/>
                  <a:pt x="544435" y="48386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3500000" scaled="1"/>
            <a:tileRect/>
          </a:gradFill>
          <a:ln w="622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B2D44F3-A69D-4F47-8994-E78FA4CBAB81}"/>
              </a:ext>
            </a:extLst>
          </p:cNvPr>
          <p:cNvSpPr/>
          <p:nvPr/>
        </p:nvSpPr>
        <p:spPr>
          <a:xfrm>
            <a:off x="1539599" y="1482201"/>
            <a:ext cx="1079264" cy="1472290"/>
          </a:xfrm>
          <a:custGeom>
            <a:avLst/>
            <a:gdLst>
              <a:gd name="connsiteX0" fmla="*/ 0 w 1079263"/>
              <a:gd name="connsiteY0" fmla="*/ 1477780 h 1472290"/>
              <a:gd name="connsiteX1" fmla="*/ 1084629 w 1079263"/>
              <a:gd name="connsiteY1" fmla="*/ 1477780 h 1472290"/>
              <a:gd name="connsiteX2" fmla="*/ 1084629 w 1079263"/>
              <a:gd name="connsiteY2" fmla="*/ 0 h 1472290"/>
              <a:gd name="connsiteX3" fmla="*/ 0 w 1079263"/>
              <a:gd name="connsiteY3" fmla="*/ 1477780 h 14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263" h="1472290">
                <a:moveTo>
                  <a:pt x="0" y="1477780"/>
                </a:moveTo>
                <a:lnTo>
                  <a:pt x="1084629" y="1477780"/>
                </a:lnTo>
                <a:lnTo>
                  <a:pt x="1084629" y="0"/>
                </a:lnTo>
                <a:cubicBezTo>
                  <a:pt x="542314" y="482238"/>
                  <a:pt x="126954" y="1038776"/>
                  <a:pt x="0" y="147778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3500000" scaled="1"/>
            <a:tileRect/>
          </a:gradFill>
          <a:ln w="622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03570F-9AAC-48CB-8619-55346C068E24}"/>
              </a:ext>
            </a:extLst>
          </p:cNvPr>
          <p:cNvSpPr/>
          <p:nvPr/>
        </p:nvSpPr>
        <p:spPr>
          <a:xfrm>
            <a:off x="2750250" y="3075296"/>
            <a:ext cx="1122933" cy="1472290"/>
          </a:xfrm>
          <a:custGeom>
            <a:avLst/>
            <a:gdLst>
              <a:gd name="connsiteX0" fmla="*/ 0 w 1122933"/>
              <a:gd name="connsiteY0" fmla="*/ 1477718 h 1472290"/>
              <a:gd name="connsiteX1" fmla="*/ 0 w 1122933"/>
              <a:gd name="connsiteY1" fmla="*/ 1477718 h 1472290"/>
              <a:gd name="connsiteX2" fmla="*/ 1124992 w 1122933"/>
              <a:gd name="connsiteY2" fmla="*/ 256840 h 1472290"/>
              <a:gd name="connsiteX3" fmla="*/ 1084629 w 1122933"/>
              <a:gd name="connsiteY3" fmla="*/ 0 h 1472290"/>
              <a:gd name="connsiteX4" fmla="*/ 0 w 1122933"/>
              <a:gd name="connsiteY4" fmla="*/ 0 h 1472290"/>
              <a:gd name="connsiteX5" fmla="*/ 0 w 1122933"/>
              <a:gd name="connsiteY5" fmla="*/ 1477718 h 14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2933" h="1472290">
                <a:moveTo>
                  <a:pt x="0" y="1477718"/>
                </a:moveTo>
                <a:cubicBezTo>
                  <a:pt x="0" y="1477718"/>
                  <a:pt x="0" y="1477718"/>
                  <a:pt x="0" y="1477718"/>
                </a:cubicBezTo>
                <a:cubicBezTo>
                  <a:pt x="662094" y="1477718"/>
                  <a:pt x="1124992" y="975517"/>
                  <a:pt x="1124992" y="256840"/>
                </a:cubicBezTo>
                <a:cubicBezTo>
                  <a:pt x="1124992" y="177548"/>
                  <a:pt x="1111080" y="91332"/>
                  <a:pt x="1084629" y="0"/>
                </a:cubicBezTo>
                <a:lnTo>
                  <a:pt x="0" y="0"/>
                </a:lnTo>
                <a:lnTo>
                  <a:pt x="0" y="147771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3500000" scaled="1"/>
            <a:tileRect/>
          </a:gradFill>
          <a:ln w="622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6D157F-4101-4B5D-9644-7B5C7009E513}"/>
              </a:ext>
            </a:extLst>
          </p:cNvPr>
          <p:cNvSpPr/>
          <p:nvPr/>
        </p:nvSpPr>
        <p:spPr>
          <a:xfrm>
            <a:off x="1494755" y="3075296"/>
            <a:ext cx="1122933" cy="1472290"/>
          </a:xfrm>
          <a:custGeom>
            <a:avLst/>
            <a:gdLst>
              <a:gd name="connsiteX0" fmla="*/ 1124930 w 1122933"/>
              <a:gd name="connsiteY0" fmla="*/ 1477718 h 1472290"/>
              <a:gd name="connsiteX1" fmla="*/ 1124930 w 1122933"/>
              <a:gd name="connsiteY1" fmla="*/ 0 h 1472290"/>
              <a:gd name="connsiteX2" fmla="*/ 40301 w 1122933"/>
              <a:gd name="connsiteY2" fmla="*/ 0 h 1472290"/>
              <a:gd name="connsiteX3" fmla="*/ 0 w 1122933"/>
              <a:gd name="connsiteY3" fmla="*/ 256840 h 1472290"/>
              <a:gd name="connsiteX4" fmla="*/ 1124930 w 1122933"/>
              <a:gd name="connsiteY4" fmla="*/ 1477718 h 147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2933" h="1472290">
                <a:moveTo>
                  <a:pt x="1124930" y="1477718"/>
                </a:moveTo>
                <a:lnTo>
                  <a:pt x="1124930" y="0"/>
                </a:lnTo>
                <a:lnTo>
                  <a:pt x="40301" y="0"/>
                </a:lnTo>
                <a:cubicBezTo>
                  <a:pt x="13912" y="91270"/>
                  <a:pt x="0" y="177423"/>
                  <a:pt x="0" y="256840"/>
                </a:cubicBezTo>
                <a:cubicBezTo>
                  <a:pt x="0" y="975517"/>
                  <a:pt x="462836" y="1477718"/>
                  <a:pt x="1124930" y="147771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3500000" scaled="1"/>
            <a:tileRect/>
          </a:gradFill>
          <a:ln w="622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31" name="任意形状 388">
            <a:extLst>
              <a:ext uri="{FF2B5EF4-FFF2-40B4-BE49-F238E27FC236}">
                <a16:creationId xmlns:a16="http://schemas.microsoft.com/office/drawing/2014/main" id="{86B35F17-BDC2-4211-A620-94420D5437E0}"/>
              </a:ext>
            </a:extLst>
          </p:cNvPr>
          <p:cNvSpPr/>
          <p:nvPr/>
        </p:nvSpPr>
        <p:spPr>
          <a:xfrm>
            <a:off x="10860653" y="2892521"/>
            <a:ext cx="304414" cy="249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200"/>
                </a:moveTo>
                <a:lnTo>
                  <a:pt x="21600" y="192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9200"/>
                </a:lnTo>
                <a:lnTo>
                  <a:pt x="1964" y="19200"/>
                </a:lnTo>
                <a:lnTo>
                  <a:pt x="1964" y="1200"/>
                </a:lnTo>
                <a:cubicBezTo>
                  <a:pt x="1964" y="537"/>
                  <a:pt x="2403" y="0"/>
                  <a:pt x="2945" y="0"/>
                </a:cubicBezTo>
                <a:lnTo>
                  <a:pt x="12764" y="0"/>
                </a:lnTo>
                <a:cubicBezTo>
                  <a:pt x="13306" y="0"/>
                  <a:pt x="13745" y="537"/>
                  <a:pt x="13745" y="1200"/>
                </a:cubicBezTo>
                <a:lnTo>
                  <a:pt x="13745" y="19200"/>
                </a:lnTo>
                <a:lnTo>
                  <a:pt x="17673" y="19200"/>
                </a:lnTo>
                <a:lnTo>
                  <a:pt x="17673" y="9600"/>
                </a:lnTo>
                <a:lnTo>
                  <a:pt x="15709" y="9600"/>
                </a:lnTo>
                <a:lnTo>
                  <a:pt x="15709" y="7200"/>
                </a:lnTo>
                <a:lnTo>
                  <a:pt x="18655" y="7200"/>
                </a:lnTo>
                <a:cubicBezTo>
                  <a:pt x="19197" y="7200"/>
                  <a:pt x="19636" y="7737"/>
                  <a:pt x="19636" y="8400"/>
                </a:cubicBezTo>
                <a:lnTo>
                  <a:pt x="19636" y="19200"/>
                </a:lnTo>
                <a:close/>
                <a:moveTo>
                  <a:pt x="3927" y="2400"/>
                </a:moveTo>
                <a:lnTo>
                  <a:pt x="3927" y="19200"/>
                </a:lnTo>
                <a:lnTo>
                  <a:pt x="11782" y="19200"/>
                </a:lnTo>
                <a:lnTo>
                  <a:pt x="11782" y="2400"/>
                </a:lnTo>
                <a:lnTo>
                  <a:pt x="3927" y="2400"/>
                </a:lnTo>
                <a:close/>
                <a:moveTo>
                  <a:pt x="5891" y="9600"/>
                </a:moveTo>
                <a:lnTo>
                  <a:pt x="9818" y="9600"/>
                </a:lnTo>
                <a:lnTo>
                  <a:pt x="9818" y="12000"/>
                </a:lnTo>
                <a:lnTo>
                  <a:pt x="5891" y="12000"/>
                </a:lnTo>
                <a:lnTo>
                  <a:pt x="5891" y="9600"/>
                </a:lnTo>
                <a:close/>
                <a:moveTo>
                  <a:pt x="5891" y="4800"/>
                </a:moveTo>
                <a:lnTo>
                  <a:pt x="9818" y="4800"/>
                </a:lnTo>
                <a:lnTo>
                  <a:pt x="9818" y="7200"/>
                </a:lnTo>
                <a:lnTo>
                  <a:pt x="5891" y="7200"/>
                </a:lnTo>
                <a:lnTo>
                  <a:pt x="5891" y="4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32" name="任意形状 394">
            <a:extLst>
              <a:ext uri="{FF2B5EF4-FFF2-40B4-BE49-F238E27FC236}">
                <a16:creationId xmlns:a16="http://schemas.microsoft.com/office/drawing/2014/main" id="{193979F9-615D-4102-A9FE-E7505D7EEE85}"/>
              </a:ext>
            </a:extLst>
          </p:cNvPr>
          <p:cNvSpPr/>
          <p:nvPr/>
        </p:nvSpPr>
        <p:spPr>
          <a:xfrm>
            <a:off x="1131472" y="2816589"/>
            <a:ext cx="276740" cy="249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0" y="21600"/>
                </a:moveTo>
                <a:lnTo>
                  <a:pt x="1080" y="21600"/>
                </a:lnTo>
                <a:cubicBezTo>
                  <a:pt x="483" y="21600"/>
                  <a:pt x="0" y="21063"/>
                  <a:pt x="0" y="20400"/>
                </a:cubicBezTo>
                <a:lnTo>
                  <a:pt x="0" y="11384"/>
                </a:lnTo>
                <a:cubicBezTo>
                  <a:pt x="0" y="11037"/>
                  <a:pt x="135" y="10708"/>
                  <a:pt x="370" y="10480"/>
                </a:cubicBezTo>
                <a:lnTo>
                  <a:pt x="4320" y="6653"/>
                </a:lnTo>
                <a:lnTo>
                  <a:pt x="4320" y="1200"/>
                </a:lnTo>
                <a:cubicBezTo>
                  <a:pt x="4320" y="537"/>
                  <a:pt x="4803" y="0"/>
                  <a:pt x="5400" y="0"/>
                </a:cubicBezTo>
                <a:lnTo>
                  <a:pt x="20520" y="0"/>
                </a:lnTo>
                <a:cubicBezTo>
                  <a:pt x="21117" y="0"/>
                  <a:pt x="21600" y="537"/>
                  <a:pt x="21600" y="1200"/>
                </a:cubicBezTo>
                <a:lnTo>
                  <a:pt x="21600" y="20400"/>
                </a:lnTo>
                <a:cubicBezTo>
                  <a:pt x="21600" y="21063"/>
                  <a:pt x="21117" y="21600"/>
                  <a:pt x="20520" y="21600"/>
                </a:cubicBezTo>
                <a:close/>
                <a:moveTo>
                  <a:pt x="7560" y="19200"/>
                </a:moveTo>
                <a:lnTo>
                  <a:pt x="10800" y="19200"/>
                </a:lnTo>
                <a:lnTo>
                  <a:pt x="10800" y="11930"/>
                </a:lnTo>
                <a:lnTo>
                  <a:pt x="6480" y="7745"/>
                </a:lnTo>
                <a:lnTo>
                  <a:pt x="2160" y="11930"/>
                </a:lnTo>
                <a:lnTo>
                  <a:pt x="2160" y="19200"/>
                </a:lnTo>
                <a:lnTo>
                  <a:pt x="5400" y="19200"/>
                </a:lnTo>
                <a:lnTo>
                  <a:pt x="5400" y="14400"/>
                </a:lnTo>
                <a:lnTo>
                  <a:pt x="7560" y="14400"/>
                </a:lnTo>
                <a:lnTo>
                  <a:pt x="7560" y="19200"/>
                </a:lnTo>
                <a:close/>
                <a:moveTo>
                  <a:pt x="12960" y="19200"/>
                </a:moveTo>
                <a:lnTo>
                  <a:pt x="19440" y="19200"/>
                </a:lnTo>
                <a:lnTo>
                  <a:pt x="19440" y="2400"/>
                </a:lnTo>
                <a:lnTo>
                  <a:pt x="6480" y="2400"/>
                </a:lnTo>
                <a:lnTo>
                  <a:pt x="6480" y="4952"/>
                </a:lnTo>
                <a:cubicBezTo>
                  <a:pt x="6733" y="4952"/>
                  <a:pt x="6986" y="5051"/>
                  <a:pt x="7190" y="5249"/>
                </a:cubicBezTo>
                <a:lnTo>
                  <a:pt x="12590" y="10480"/>
                </a:lnTo>
                <a:cubicBezTo>
                  <a:pt x="12825" y="10708"/>
                  <a:pt x="12960" y="11037"/>
                  <a:pt x="12960" y="11384"/>
                </a:cubicBezTo>
                <a:lnTo>
                  <a:pt x="12960" y="19200"/>
                </a:lnTo>
                <a:close/>
                <a:moveTo>
                  <a:pt x="15120" y="9600"/>
                </a:moveTo>
                <a:lnTo>
                  <a:pt x="17280" y="9600"/>
                </a:lnTo>
                <a:lnTo>
                  <a:pt x="17280" y="12000"/>
                </a:lnTo>
                <a:lnTo>
                  <a:pt x="15120" y="12000"/>
                </a:lnTo>
                <a:lnTo>
                  <a:pt x="15120" y="9600"/>
                </a:lnTo>
                <a:close/>
                <a:moveTo>
                  <a:pt x="15120" y="14400"/>
                </a:moveTo>
                <a:lnTo>
                  <a:pt x="17280" y="14400"/>
                </a:lnTo>
                <a:lnTo>
                  <a:pt x="17280" y="16800"/>
                </a:lnTo>
                <a:lnTo>
                  <a:pt x="15120" y="16800"/>
                </a:lnTo>
                <a:lnTo>
                  <a:pt x="15120" y="14400"/>
                </a:lnTo>
                <a:close/>
                <a:moveTo>
                  <a:pt x="15120" y="4800"/>
                </a:moveTo>
                <a:lnTo>
                  <a:pt x="17280" y="4800"/>
                </a:lnTo>
                <a:lnTo>
                  <a:pt x="17280" y="7200"/>
                </a:lnTo>
                <a:lnTo>
                  <a:pt x="15120" y="7200"/>
                </a:lnTo>
                <a:lnTo>
                  <a:pt x="15120" y="4800"/>
                </a:lnTo>
                <a:close/>
                <a:moveTo>
                  <a:pt x="10800" y="4800"/>
                </a:moveTo>
                <a:lnTo>
                  <a:pt x="12960" y="4800"/>
                </a:lnTo>
                <a:lnTo>
                  <a:pt x="12960" y="7200"/>
                </a:lnTo>
                <a:lnTo>
                  <a:pt x="10800" y="7200"/>
                </a:lnTo>
                <a:lnTo>
                  <a:pt x="10800" y="480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pic>
        <p:nvPicPr>
          <p:cNvPr id="22" name="Graphic 21" descr="Battery charging with solid fill">
            <a:extLst>
              <a:ext uri="{FF2B5EF4-FFF2-40B4-BE49-F238E27FC236}">
                <a16:creationId xmlns:a16="http://schemas.microsoft.com/office/drawing/2014/main" id="{0DBBAAF8-FC68-5F26-775D-EEBA63CE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6221" y="3220573"/>
            <a:ext cx="914400" cy="914400"/>
          </a:xfrm>
          <a:prstGeom prst="rect">
            <a:avLst/>
          </a:prstGeom>
        </p:spPr>
      </p:pic>
      <p:pic>
        <p:nvPicPr>
          <p:cNvPr id="39" name="Graphic 38" descr="Production with solid fill">
            <a:extLst>
              <a:ext uri="{FF2B5EF4-FFF2-40B4-BE49-F238E27FC236}">
                <a16:creationId xmlns:a16="http://schemas.microsoft.com/office/drawing/2014/main" id="{BA09970A-44FC-A9EC-8641-CF1A5E2E5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0268" y="2182123"/>
            <a:ext cx="738291" cy="738291"/>
          </a:xfrm>
          <a:prstGeom prst="rect">
            <a:avLst/>
          </a:prstGeom>
        </p:spPr>
      </p:pic>
      <p:pic>
        <p:nvPicPr>
          <p:cNvPr id="50" name="Graphic 49" descr="House with solid fill">
            <a:extLst>
              <a:ext uri="{FF2B5EF4-FFF2-40B4-BE49-F238E27FC236}">
                <a16:creationId xmlns:a16="http://schemas.microsoft.com/office/drawing/2014/main" id="{221BE535-C453-0AB5-1C48-06A27CDBA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5144" y="2098197"/>
            <a:ext cx="829232" cy="82923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0C9E15F-0C54-CBC6-4972-26C1B1DDA326}"/>
              </a:ext>
            </a:extLst>
          </p:cNvPr>
          <p:cNvSpPr txBox="1"/>
          <p:nvPr/>
        </p:nvSpPr>
        <p:spPr>
          <a:xfrm>
            <a:off x="1007144" y="4446796"/>
            <a:ext cx="37652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 1: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Tracking and monitoring is difficult due to the  diversity of water uses and sources in an economy</a:t>
            </a:r>
          </a:p>
          <a:p>
            <a:pPr algn="ctr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Bardazzi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GB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Boselo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2022)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442015-8721-DB9D-5E5C-4B3A95EEAD2C}"/>
              </a:ext>
            </a:extLst>
          </p:cNvPr>
          <p:cNvSpPr txBox="1"/>
          <p:nvPr/>
        </p:nvSpPr>
        <p:spPr>
          <a:xfrm>
            <a:off x="813284" y="229629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Statement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problem</a:t>
            </a:r>
          </a:p>
        </p:txBody>
      </p:sp>
      <p:pic>
        <p:nvPicPr>
          <p:cNvPr id="56" name="Graphic 55" descr="Agriculture with solid fill">
            <a:extLst>
              <a:ext uri="{FF2B5EF4-FFF2-40B4-BE49-F238E27FC236}">
                <a16:creationId xmlns:a16="http://schemas.microsoft.com/office/drawing/2014/main" id="{17FA883C-3E67-B213-47BC-A530FFFF2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3288" y="3190333"/>
            <a:ext cx="914400" cy="914400"/>
          </a:xfrm>
          <a:prstGeom prst="rect">
            <a:avLst/>
          </a:prstGeom>
        </p:spPr>
      </p:pic>
      <p:pic>
        <p:nvPicPr>
          <p:cNvPr id="58" name="Picture 57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5C1AB9D0-0B60-5679-B167-629FCDCF8B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63" y="959836"/>
            <a:ext cx="7256805" cy="380714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AD4C9B1-732F-CC76-50E8-D0E1D140F1A9}"/>
              </a:ext>
            </a:extLst>
          </p:cNvPr>
          <p:cNvSpPr/>
          <p:nvPr/>
        </p:nvSpPr>
        <p:spPr>
          <a:xfrm>
            <a:off x="4782880" y="3190333"/>
            <a:ext cx="1719762" cy="116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455CDE-DF44-794C-9736-2132BE06580E}"/>
              </a:ext>
            </a:extLst>
          </p:cNvPr>
          <p:cNvSpPr txBox="1"/>
          <p:nvPr/>
        </p:nvSpPr>
        <p:spPr>
          <a:xfrm>
            <a:off x="6720181" y="4766979"/>
            <a:ext cx="4705006" cy="171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 2: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Geographical variations in water sources and uses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“Uniqueness of place”</a:t>
            </a:r>
          </a:p>
          <a:p>
            <a:pPr algn="ctr">
              <a:lnSpc>
                <a:spcPct val="150000"/>
              </a:lnSpc>
            </a:pP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(Bryant, 2022)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6EC464-7589-6A27-8A1D-D1D46F4537FF}"/>
              </a:ext>
            </a:extLst>
          </p:cNvPr>
          <p:cNvSpPr txBox="1"/>
          <p:nvPr/>
        </p:nvSpPr>
        <p:spPr>
          <a:xfrm>
            <a:off x="10249911" y="4547586"/>
            <a:ext cx="3884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Source: water footprint.org</a:t>
            </a:r>
          </a:p>
        </p:txBody>
      </p:sp>
    </p:spTree>
    <p:extLst>
      <p:ext uri="{BB962C8B-B14F-4D97-AF65-F5344CB8AC3E}">
        <p14:creationId xmlns:p14="http://schemas.microsoft.com/office/powerpoint/2010/main" val="341425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1D85B-790D-408D-979A-80D4E09091FA}"/>
              </a:ext>
            </a:extLst>
          </p:cNvPr>
          <p:cNvSpPr txBox="1"/>
          <p:nvPr/>
        </p:nvSpPr>
        <p:spPr>
          <a:xfrm>
            <a:off x="813284" y="210579"/>
            <a:ext cx="1137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Statement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problem</a:t>
            </a:r>
          </a:p>
        </p:txBody>
      </p:sp>
      <p:pic>
        <p:nvPicPr>
          <p:cNvPr id="36" name="Picture 35" descr="A diagram of water accounts data&#10;&#10;Description automatically generated">
            <a:extLst>
              <a:ext uri="{FF2B5EF4-FFF2-40B4-BE49-F238E27FC236}">
                <a16:creationId xmlns:a16="http://schemas.microsoft.com/office/drawing/2014/main" id="{A0429B6E-B7B3-5FD8-17A9-87618E977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6193" r="15362" b="4506"/>
          <a:stretch/>
        </p:blipFill>
        <p:spPr>
          <a:xfrm>
            <a:off x="813284" y="835818"/>
            <a:ext cx="5960213" cy="5186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C93305E-85A6-0F33-FC5D-27EBD7877A33}"/>
              </a:ext>
            </a:extLst>
          </p:cNvPr>
          <p:cNvGrpSpPr/>
          <p:nvPr/>
        </p:nvGrpSpPr>
        <p:grpSpPr>
          <a:xfrm>
            <a:off x="8001000" y="1794600"/>
            <a:ext cx="2509449" cy="2205900"/>
            <a:chOff x="1730633" y="2391990"/>
            <a:chExt cx="3984907" cy="3766799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6A6D948-D26B-47DE-1ACD-B46BD8374D33}"/>
                </a:ext>
              </a:extLst>
            </p:cNvPr>
            <p:cNvSpPr/>
            <p:nvPr/>
          </p:nvSpPr>
          <p:spPr>
            <a:xfrm>
              <a:off x="3148288" y="3573786"/>
              <a:ext cx="1149595" cy="1772292"/>
            </a:xfrm>
            <a:custGeom>
              <a:avLst/>
              <a:gdLst>
                <a:gd name="connsiteX0" fmla="*/ 461621 w 886071"/>
                <a:gd name="connsiteY0" fmla="*/ 0 h 1366026"/>
                <a:gd name="connsiteX1" fmla="*/ 59566 w 886071"/>
                <a:gd name="connsiteY1" fmla="*/ 718456 h 1366026"/>
                <a:gd name="connsiteX2" fmla="*/ 495 w 886071"/>
                <a:gd name="connsiteY2" fmla="*/ 964710 h 1366026"/>
                <a:gd name="connsiteX3" fmla="*/ 461621 w 886071"/>
                <a:gd name="connsiteY3" fmla="*/ 1371195 h 1366026"/>
                <a:gd name="connsiteX4" fmla="*/ 871429 w 886071"/>
                <a:gd name="connsiteY4" fmla="*/ 1069931 h 1366026"/>
                <a:gd name="connsiteX5" fmla="*/ 839309 w 886071"/>
                <a:gd name="connsiteY5" fmla="*/ 704427 h 1366026"/>
                <a:gd name="connsiteX6" fmla="*/ 461621 w 886071"/>
                <a:gd name="connsiteY6" fmla="*/ 0 h 136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6071" h="1366026">
                  <a:moveTo>
                    <a:pt x="461621" y="0"/>
                  </a:moveTo>
                  <a:lnTo>
                    <a:pt x="59566" y="718456"/>
                  </a:lnTo>
                  <a:cubicBezTo>
                    <a:pt x="17478" y="793403"/>
                    <a:pt x="-3566" y="878687"/>
                    <a:pt x="495" y="964710"/>
                  </a:cubicBezTo>
                  <a:cubicBezTo>
                    <a:pt x="8617" y="1131587"/>
                    <a:pt x="86518" y="1367503"/>
                    <a:pt x="461621" y="1371195"/>
                  </a:cubicBezTo>
                  <a:cubicBezTo>
                    <a:pt x="461621" y="1371195"/>
                    <a:pt x="772115" y="1344244"/>
                    <a:pt x="871429" y="1069931"/>
                  </a:cubicBezTo>
                  <a:cubicBezTo>
                    <a:pt x="914994" y="949942"/>
                    <a:pt x="899857" y="816662"/>
                    <a:pt x="839309" y="704427"/>
                  </a:cubicBezTo>
                  <a:lnTo>
                    <a:pt x="46162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8256CA8-5963-4E92-F43E-B10D9AAC3084}"/>
                </a:ext>
              </a:extLst>
            </p:cNvPr>
            <p:cNvSpPr/>
            <p:nvPr/>
          </p:nvSpPr>
          <p:spPr>
            <a:xfrm>
              <a:off x="1913039" y="2391990"/>
              <a:ext cx="1238982" cy="1899775"/>
            </a:xfrm>
            <a:custGeom>
              <a:avLst/>
              <a:gdLst>
                <a:gd name="connsiteX0" fmla="*/ 291982 w 553794"/>
                <a:gd name="connsiteY0" fmla="*/ 0 h 849151"/>
                <a:gd name="connsiteX1" fmla="*/ 37606 w 553794"/>
                <a:gd name="connsiteY1" fmla="*/ 454111 h 849151"/>
                <a:gd name="connsiteX2" fmla="*/ 317 w 553794"/>
                <a:gd name="connsiteY2" fmla="*/ 609912 h 849151"/>
                <a:gd name="connsiteX3" fmla="*/ 291982 w 553794"/>
                <a:gd name="connsiteY3" fmla="*/ 866873 h 849151"/>
                <a:gd name="connsiteX4" fmla="*/ 551158 w 553794"/>
                <a:gd name="connsiteY4" fmla="*/ 676368 h 849151"/>
                <a:gd name="connsiteX5" fmla="*/ 530852 w 553794"/>
                <a:gd name="connsiteY5" fmla="*/ 445251 h 849151"/>
                <a:gd name="connsiteX6" fmla="*/ 291982 w 553794"/>
                <a:gd name="connsiteY6" fmla="*/ 0 h 84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794" h="849151">
                  <a:moveTo>
                    <a:pt x="291982" y="0"/>
                  </a:moveTo>
                  <a:lnTo>
                    <a:pt x="37606" y="454111"/>
                  </a:lnTo>
                  <a:cubicBezTo>
                    <a:pt x="11024" y="501738"/>
                    <a:pt x="-2267" y="555271"/>
                    <a:pt x="317" y="609912"/>
                  </a:cubicBezTo>
                  <a:cubicBezTo>
                    <a:pt x="5486" y="715502"/>
                    <a:pt x="54958" y="864658"/>
                    <a:pt x="291982" y="866873"/>
                  </a:cubicBezTo>
                  <a:cubicBezTo>
                    <a:pt x="291982" y="866873"/>
                    <a:pt x="488394" y="849890"/>
                    <a:pt x="551158" y="676368"/>
                  </a:cubicBezTo>
                  <a:cubicBezTo>
                    <a:pt x="578848" y="600682"/>
                    <a:pt x="568879" y="516136"/>
                    <a:pt x="530852" y="445251"/>
                  </a:cubicBezTo>
                  <a:lnTo>
                    <a:pt x="2919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9762FB2-F72B-0F20-0E03-7CC041390739}"/>
                </a:ext>
              </a:extLst>
            </p:cNvPr>
            <p:cNvSpPr/>
            <p:nvPr/>
          </p:nvSpPr>
          <p:spPr>
            <a:xfrm>
              <a:off x="4286333" y="2391990"/>
              <a:ext cx="1290585" cy="1978900"/>
            </a:xfrm>
            <a:custGeom>
              <a:avLst/>
              <a:gdLst>
                <a:gd name="connsiteX0" fmla="*/ 291982 w 553794"/>
                <a:gd name="connsiteY0" fmla="*/ 0 h 849151"/>
                <a:gd name="connsiteX1" fmla="*/ 37606 w 553794"/>
                <a:gd name="connsiteY1" fmla="*/ 454111 h 849151"/>
                <a:gd name="connsiteX2" fmla="*/ 317 w 553794"/>
                <a:gd name="connsiteY2" fmla="*/ 609912 h 849151"/>
                <a:gd name="connsiteX3" fmla="*/ 291982 w 553794"/>
                <a:gd name="connsiteY3" fmla="*/ 866873 h 849151"/>
                <a:gd name="connsiteX4" fmla="*/ 551158 w 553794"/>
                <a:gd name="connsiteY4" fmla="*/ 676368 h 849151"/>
                <a:gd name="connsiteX5" fmla="*/ 530852 w 553794"/>
                <a:gd name="connsiteY5" fmla="*/ 445251 h 849151"/>
                <a:gd name="connsiteX6" fmla="*/ 291982 w 553794"/>
                <a:gd name="connsiteY6" fmla="*/ 0 h 84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794" h="849151">
                  <a:moveTo>
                    <a:pt x="291982" y="0"/>
                  </a:moveTo>
                  <a:lnTo>
                    <a:pt x="37606" y="454111"/>
                  </a:lnTo>
                  <a:cubicBezTo>
                    <a:pt x="11024" y="501738"/>
                    <a:pt x="-2267" y="555271"/>
                    <a:pt x="317" y="609912"/>
                  </a:cubicBezTo>
                  <a:cubicBezTo>
                    <a:pt x="5486" y="715502"/>
                    <a:pt x="54958" y="864658"/>
                    <a:pt x="291982" y="866873"/>
                  </a:cubicBezTo>
                  <a:cubicBezTo>
                    <a:pt x="291982" y="866873"/>
                    <a:pt x="488394" y="849890"/>
                    <a:pt x="551158" y="676368"/>
                  </a:cubicBezTo>
                  <a:cubicBezTo>
                    <a:pt x="578847" y="600682"/>
                    <a:pt x="568879" y="516136"/>
                    <a:pt x="530852" y="445251"/>
                  </a:cubicBezTo>
                  <a:lnTo>
                    <a:pt x="2919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13500000" scaled="1"/>
              <a:tileRect/>
            </a:gra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A65A35D-BCC5-66AB-AD17-DA265526A99F}"/>
                </a:ext>
              </a:extLst>
            </p:cNvPr>
            <p:cNvSpPr/>
            <p:nvPr/>
          </p:nvSpPr>
          <p:spPr>
            <a:xfrm flipH="1">
              <a:off x="4565944" y="4785663"/>
              <a:ext cx="1149596" cy="1373126"/>
            </a:xfrm>
            <a:custGeom>
              <a:avLst/>
              <a:gdLst>
                <a:gd name="connsiteX0" fmla="*/ 1343136 w 1329106"/>
                <a:gd name="connsiteY0" fmla="*/ 1481340 h 1587544"/>
                <a:gd name="connsiteX1" fmla="*/ 1271881 w 1329106"/>
                <a:gd name="connsiteY1" fmla="*/ 903917 h 1587544"/>
                <a:gd name="connsiteX2" fmla="*/ 639448 w 1329106"/>
                <a:gd name="connsiteY2" fmla="*/ 454975 h 1587544"/>
                <a:gd name="connsiteX3" fmla="*/ 480694 w 1329106"/>
                <a:gd name="connsiteY3" fmla="*/ 536936 h 1587544"/>
                <a:gd name="connsiteX4" fmla="*/ 480694 w 1329106"/>
                <a:gd name="connsiteY4" fmla="*/ 536936 h 1587544"/>
                <a:gd name="connsiteX5" fmla="*/ 520936 w 1329106"/>
                <a:gd name="connsiteY5" fmla="*/ 617421 h 1587544"/>
                <a:gd name="connsiteX6" fmla="*/ 761652 w 1329106"/>
                <a:gd name="connsiteY6" fmla="*/ 797958 h 1587544"/>
                <a:gd name="connsiteX7" fmla="*/ 763498 w 1329106"/>
                <a:gd name="connsiteY7" fmla="*/ 805342 h 1587544"/>
                <a:gd name="connsiteX8" fmla="*/ 763498 w 1329106"/>
                <a:gd name="connsiteY8" fmla="*/ 805342 h 1587544"/>
                <a:gd name="connsiteX9" fmla="*/ 597360 w 1329106"/>
                <a:gd name="connsiteY9" fmla="*/ 921270 h 1587544"/>
                <a:gd name="connsiteX10" fmla="*/ 597360 w 1329106"/>
                <a:gd name="connsiteY10" fmla="*/ 921270 h 1587544"/>
                <a:gd name="connsiteX11" fmla="*/ 257330 w 1329106"/>
                <a:gd name="connsiteY11" fmla="*/ 650279 h 1587544"/>
                <a:gd name="connsiteX12" fmla="*/ 257330 w 1329106"/>
                <a:gd name="connsiteY12" fmla="*/ 43321 h 1587544"/>
                <a:gd name="connsiteX13" fmla="*/ 231117 w 1329106"/>
                <a:gd name="connsiteY13" fmla="*/ 28184 h 1587544"/>
                <a:gd name="connsiteX14" fmla="*/ 2215 w 1329106"/>
                <a:gd name="connsiteY14" fmla="*/ 39629 h 1587544"/>
                <a:gd name="connsiteX15" fmla="*/ 0 w 1329106"/>
                <a:gd name="connsiteY15" fmla="*/ 41475 h 1587544"/>
                <a:gd name="connsiteX16" fmla="*/ 0 w 1329106"/>
                <a:gd name="connsiteY16" fmla="*/ 836724 h 1587544"/>
                <a:gd name="connsiteX17" fmla="*/ 709964 w 1329106"/>
                <a:gd name="connsiteY17" fmla="*/ 1295635 h 1587544"/>
                <a:gd name="connsiteX18" fmla="*/ 709964 w 1329106"/>
                <a:gd name="connsiteY18" fmla="*/ 1610190 h 1587544"/>
                <a:gd name="connsiteX19" fmla="*/ 1343136 w 1329106"/>
                <a:gd name="connsiteY19" fmla="*/ 1481340 h 15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9106" h="1587544">
                  <a:moveTo>
                    <a:pt x="1343136" y="1481340"/>
                  </a:moveTo>
                  <a:lnTo>
                    <a:pt x="1271881" y="903917"/>
                  </a:lnTo>
                  <a:lnTo>
                    <a:pt x="639448" y="454975"/>
                  </a:lnTo>
                  <a:cubicBezTo>
                    <a:pt x="572623" y="407718"/>
                    <a:pt x="480694" y="455344"/>
                    <a:pt x="480694" y="536936"/>
                  </a:cubicBezTo>
                  <a:lnTo>
                    <a:pt x="480694" y="536936"/>
                  </a:lnTo>
                  <a:cubicBezTo>
                    <a:pt x="480694" y="568687"/>
                    <a:pt x="495461" y="598592"/>
                    <a:pt x="520936" y="617421"/>
                  </a:cubicBezTo>
                  <a:lnTo>
                    <a:pt x="761652" y="797958"/>
                  </a:lnTo>
                  <a:cubicBezTo>
                    <a:pt x="763867" y="799804"/>
                    <a:pt x="764605" y="802758"/>
                    <a:pt x="763498" y="805342"/>
                  </a:cubicBezTo>
                  <a:lnTo>
                    <a:pt x="763498" y="805342"/>
                  </a:lnTo>
                  <a:cubicBezTo>
                    <a:pt x="732855" y="871059"/>
                    <a:pt x="669722" y="915362"/>
                    <a:pt x="597360" y="921270"/>
                  </a:cubicBezTo>
                  <a:lnTo>
                    <a:pt x="597360" y="921270"/>
                  </a:lnTo>
                  <a:lnTo>
                    <a:pt x="257330" y="650279"/>
                  </a:lnTo>
                  <a:lnTo>
                    <a:pt x="257330" y="43321"/>
                  </a:lnTo>
                  <a:lnTo>
                    <a:pt x="231117" y="28184"/>
                  </a:lnTo>
                  <a:cubicBezTo>
                    <a:pt x="159124" y="-13166"/>
                    <a:pt x="69778" y="-8736"/>
                    <a:pt x="2215" y="39629"/>
                  </a:cubicBezTo>
                  <a:lnTo>
                    <a:pt x="0" y="41475"/>
                  </a:lnTo>
                  <a:lnTo>
                    <a:pt x="0" y="836724"/>
                  </a:lnTo>
                  <a:lnTo>
                    <a:pt x="709964" y="1295635"/>
                  </a:lnTo>
                  <a:lnTo>
                    <a:pt x="709964" y="1610190"/>
                  </a:lnTo>
                  <a:lnTo>
                    <a:pt x="1343136" y="1481340"/>
                  </a:lnTo>
                  <a:close/>
                </a:path>
              </a:pathLst>
            </a:custGeom>
            <a:solidFill>
              <a:srgbClr val="FECFA1"/>
            </a:soli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3C1FC73-5CE0-943C-F541-4F06C2D5E53B}"/>
                </a:ext>
              </a:extLst>
            </p:cNvPr>
            <p:cNvSpPr/>
            <p:nvPr/>
          </p:nvSpPr>
          <p:spPr>
            <a:xfrm>
              <a:off x="1730633" y="4785662"/>
              <a:ext cx="1149595" cy="1373127"/>
            </a:xfrm>
            <a:custGeom>
              <a:avLst/>
              <a:gdLst>
                <a:gd name="connsiteX0" fmla="*/ 1343136 w 1329106"/>
                <a:gd name="connsiteY0" fmla="*/ 1481340 h 1587544"/>
                <a:gd name="connsiteX1" fmla="*/ 1271881 w 1329106"/>
                <a:gd name="connsiteY1" fmla="*/ 903917 h 1587544"/>
                <a:gd name="connsiteX2" fmla="*/ 639448 w 1329106"/>
                <a:gd name="connsiteY2" fmla="*/ 454975 h 1587544"/>
                <a:gd name="connsiteX3" fmla="*/ 480694 w 1329106"/>
                <a:gd name="connsiteY3" fmla="*/ 536936 h 1587544"/>
                <a:gd name="connsiteX4" fmla="*/ 480694 w 1329106"/>
                <a:gd name="connsiteY4" fmla="*/ 536936 h 1587544"/>
                <a:gd name="connsiteX5" fmla="*/ 520936 w 1329106"/>
                <a:gd name="connsiteY5" fmla="*/ 617421 h 1587544"/>
                <a:gd name="connsiteX6" fmla="*/ 761652 w 1329106"/>
                <a:gd name="connsiteY6" fmla="*/ 797958 h 1587544"/>
                <a:gd name="connsiteX7" fmla="*/ 763498 w 1329106"/>
                <a:gd name="connsiteY7" fmla="*/ 805342 h 1587544"/>
                <a:gd name="connsiteX8" fmla="*/ 763498 w 1329106"/>
                <a:gd name="connsiteY8" fmla="*/ 805342 h 1587544"/>
                <a:gd name="connsiteX9" fmla="*/ 597360 w 1329106"/>
                <a:gd name="connsiteY9" fmla="*/ 921270 h 1587544"/>
                <a:gd name="connsiteX10" fmla="*/ 597360 w 1329106"/>
                <a:gd name="connsiteY10" fmla="*/ 921270 h 1587544"/>
                <a:gd name="connsiteX11" fmla="*/ 257330 w 1329106"/>
                <a:gd name="connsiteY11" fmla="*/ 650279 h 1587544"/>
                <a:gd name="connsiteX12" fmla="*/ 257330 w 1329106"/>
                <a:gd name="connsiteY12" fmla="*/ 43321 h 1587544"/>
                <a:gd name="connsiteX13" fmla="*/ 231117 w 1329106"/>
                <a:gd name="connsiteY13" fmla="*/ 28184 h 1587544"/>
                <a:gd name="connsiteX14" fmla="*/ 2215 w 1329106"/>
                <a:gd name="connsiteY14" fmla="*/ 39629 h 1587544"/>
                <a:gd name="connsiteX15" fmla="*/ 0 w 1329106"/>
                <a:gd name="connsiteY15" fmla="*/ 41475 h 1587544"/>
                <a:gd name="connsiteX16" fmla="*/ 0 w 1329106"/>
                <a:gd name="connsiteY16" fmla="*/ 836724 h 1587544"/>
                <a:gd name="connsiteX17" fmla="*/ 709964 w 1329106"/>
                <a:gd name="connsiteY17" fmla="*/ 1295635 h 1587544"/>
                <a:gd name="connsiteX18" fmla="*/ 709964 w 1329106"/>
                <a:gd name="connsiteY18" fmla="*/ 1610190 h 1587544"/>
                <a:gd name="connsiteX19" fmla="*/ 1343136 w 1329106"/>
                <a:gd name="connsiteY19" fmla="*/ 1481340 h 158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9106" h="1587544">
                  <a:moveTo>
                    <a:pt x="1343136" y="1481340"/>
                  </a:moveTo>
                  <a:lnTo>
                    <a:pt x="1271881" y="903917"/>
                  </a:lnTo>
                  <a:lnTo>
                    <a:pt x="639448" y="454975"/>
                  </a:lnTo>
                  <a:cubicBezTo>
                    <a:pt x="572623" y="407718"/>
                    <a:pt x="480694" y="455344"/>
                    <a:pt x="480694" y="536936"/>
                  </a:cubicBezTo>
                  <a:lnTo>
                    <a:pt x="480694" y="536936"/>
                  </a:lnTo>
                  <a:cubicBezTo>
                    <a:pt x="480694" y="568687"/>
                    <a:pt x="495461" y="598592"/>
                    <a:pt x="520936" y="617421"/>
                  </a:cubicBezTo>
                  <a:lnTo>
                    <a:pt x="761652" y="797958"/>
                  </a:lnTo>
                  <a:cubicBezTo>
                    <a:pt x="763867" y="799804"/>
                    <a:pt x="764605" y="802758"/>
                    <a:pt x="763498" y="805342"/>
                  </a:cubicBezTo>
                  <a:lnTo>
                    <a:pt x="763498" y="805342"/>
                  </a:lnTo>
                  <a:cubicBezTo>
                    <a:pt x="732855" y="871059"/>
                    <a:pt x="669722" y="915362"/>
                    <a:pt x="597360" y="921270"/>
                  </a:cubicBezTo>
                  <a:lnTo>
                    <a:pt x="597360" y="921270"/>
                  </a:lnTo>
                  <a:lnTo>
                    <a:pt x="257330" y="650279"/>
                  </a:lnTo>
                  <a:lnTo>
                    <a:pt x="257330" y="43321"/>
                  </a:lnTo>
                  <a:lnTo>
                    <a:pt x="231117" y="28184"/>
                  </a:lnTo>
                  <a:cubicBezTo>
                    <a:pt x="159124" y="-13166"/>
                    <a:pt x="69778" y="-8736"/>
                    <a:pt x="2215" y="39629"/>
                  </a:cubicBezTo>
                  <a:lnTo>
                    <a:pt x="0" y="41475"/>
                  </a:lnTo>
                  <a:lnTo>
                    <a:pt x="0" y="836724"/>
                  </a:lnTo>
                  <a:lnTo>
                    <a:pt x="709964" y="1295635"/>
                  </a:lnTo>
                  <a:lnTo>
                    <a:pt x="709964" y="1610190"/>
                  </a:lnTo>
                  <a:lnTo>
                    <a:pt x="1343136" y="1481340"/>
                  </a:lnTo>
                  <a:close/>
                </a:path>
              </a:pathLst>
            </a:custGeom>
            <a:solidFill>
              <a:srgbClr val="FECFA1"/>
            </a:solidFill>
            <a:ln w="36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FF57DE-FECD-55C2-8712-9E6929BCB4F1}"/>
                </a:ext>
              </a:extLst>
            </p:cNvPr>
            <p:cNvSpPr txBox="1"/>
            <p:nvPr/>
          </p:nvSpPr>
          <p:spPr>
            <a:xfrm>
              <a:off x="1775455" y="3403492"/>
              <a:ext cx="1387057" cy="59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b="1" spc="60" dirty="0">
                  <a:solidFill>
                    <a:schemeClr val="bg1"/>
                  </a:solidFill>
                  <a:latin typeface="+mj-lt"/>
                  <a:ea typeface="Open Sans" pitchFamily="2" charset="0"/>
                  <a:cs typeface="Open Sans" pitchFamily="2" charset="0"/>
                </a:rPr>
                <a:t>$60</a:t>
              </a:r>
              <a:endParaRPr lang="en-US" b="1" spc="60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8745E1-DF1E-12CD-60C2-6E704CBB1514}"/>
                </a:ext>
              </a:extLst>
            </p:cNvPr>
            <p:cNvSpPr txBox="1"/>
            <p:nvPr/>
          </p:nvSpPr>
          <p:spPr>
            <a:xfrm>
              <a:off x="3015015" y="4514282"/>
              <a:ext cx="1458215" cy="59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b="1" spc="60" dirty="0">
                  <a:solidFill>
                    <a:schemeClr val="bg1"/>
                  </a:solidFill>
                  <a:latin typeface="+mj-lt"/>
                  <a:ea typeface="Open Sans" pitchFamily="2" charset="0"/>
                  <a:cs typeface="Open Sans" pitchFamily="2" charset="0"/>
                </a:rPr>
                <a:t>$75</a:t>
              </a:r>
              <a:endParaRPr lang="en-US" b="1" spc="60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8B3712-0F21-66BF-469C-6A79662BD62B}"/>
                </a:ext>
              </a:extLst>
            </p:cNvPr>
            <p:cNvSpPr txBox="1"/>
            <p:nvPr/>
          </p:nvSpPr>
          <p:spPr>
            <a:xfrm>
              <a:off x="4163185" y="3403492"/>
              <a:ext cx="1536877" cy="742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b="1" spc="60" dirty="0">
                  <a:solidFill>
                    <a:schemeClr val="bg1"/>
                  </a:solidFill>
                  <a:latin typeface="+mj-lt"/>
                  <a:ea typeface="Open Sans" pitchFamily="2" charset="0"/>
                  <a:cs typeface="Open Sans" pitchFamily="2" charset="0"/>
                </a:rPr>
                <a:t>$23</a:t>
              </a:r>
              <a:endParaRPr lang="en-US" b="1" spc="60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0087376-D187-45F0-E443-4BDFAE9A9E4B}"/>
              </a:ext>
            </a:extLst>
          </p:cNvPr>
          <p:cNvSpPr txBox="1"/>
          <p:nvPr/>
        </p:nvSpPr>
        <p:spPr>
          <a:xfrm>
            <a:off x="7456003" y="4289734"/>
            <a:ext cx="3922713" cy="171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 4: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Difficulty in estimating the economic value of water for different uses by sectors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(Das, et al., 2023).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51924D-2B76-3156-B616-5210A5BCE1AD}"/>
              </a:ext>
            </a:extLst>
          </p:cNvPr>
          <p:cNvSpPr txBox="1"/>
          <p:nvPr/>
        </p:nvSpPr>
        <p:spPr>
          <a:xfrm>
            <a:off x="1321042" y="5694531"/>
            <a:ext cx="5181600" cy="952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Issue 3: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Lack of published water accounts data </a:t>
            </a:r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(Briand, et al., 2023).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2FA22-E4E0-E245-D967-8B3A71C2A950}"/>
              </a:ext>
            </a:extLst>
          </p:cNvPr>
          <p:cNvSpPr txBox="1"/>
          <p:nvPr/>
        </p:nvSpPr>
        <p:spPr>
          <a:xfrm>
            <a:off x="9532871" y="6258507"/>
            <a:ext cx="3486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Figures: authors own work</a:t>
            </a:r>
          </a:p>
        </p:txBody>
      </p:sp>
    </p:spTree>
    <p:extLst>
      <p:ext uri="{BB962C8B-B14F-4D97-AF65-F5344CB8AC3E}">
        <p14:creationId xmlns:p14="http://schemas.microsoft.com/office/powerpoint/2010/main" val="584390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3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3A86FF"/>
      </a:accent1>
      <a:accent2>
        <a:srgbClr val="FF006E"/>
      </a:accent2>
      <a:accent3>
        <a:srgbClr val="FFBE0B"/>
      </a:accent3>
      <a:accent4>
        <a:srgbClr val="8338EC"/>
      </a:accent4>
      <a:accent5>
        <a:srgbClr val="FB5607"/>
      </a:accent5>
      <a:accent6>
        <a:srgbClr val="57CC99"/>
      </a:accent6>
      <a:hlink>
        <a:srgbClr val="0563C1"/>
      </a:hlink>
      <a:folHlink>
        <a:srgbClr val="954F72"/>
      </a:folHlink>
    </a:clrScheme>
    <a:fontScheme name="Custom 38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43945</TotalTime>
  <Words>1350</Words>
  <Application>Microsoft Office PowerPoint</Application>
  <PresentationFormat>Widescreen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Jost Black</vt:lpstr>
      <vt:lpstr>Montserrat Light</vt:lpstr>
      <vt:lpstr>Montserrat SemiBold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attention, any questions?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firman samudera</dc:creator>
  <cp:lastModifiedBy>Saba Al Hosni</cp:lastModifiedBy>
  <cp:revision>128</cp:revision>
  <dcterms:created xsi:type="dcterms:W3CDTF">2023-09-06T02:59:42Z</dcterms:created>
  <dcterms:modified xsi:type="dcterms:W3CDTF">2024-02-26T09:02:39Z</dcterms:modified>
</cp:coreProperties>
</file>